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Default Extension="jpg" ContentType="image/jpg"/>
  <Default Extension="png" ContentType="image/png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</p:sldIdLst>
  <p:sldSz cx="9144000" cy="6858000"/>
  <p:notesSz cx="9144000" cy="68580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image" Target="../media/image5.png"/><Relationship Id="rId7" Type="http://schemas.openxmlformats.org/officeDocument/2006/relationships/image" Target="../media/image6.png"/><Relationship Id="rId8" Type="http://schemas.openxmlformats.org/officeDocument/2006/relationships/image" Target="../media/image7.png"/><Relationship Id="rId9" Type="http://schemas.openxmlformats.org/officeDocument/2006/relationships/image" Target="../media/image8.png"/><Relationship Id="rId10" Type="http://schemas.openxmlformats.org/officeDocument/2006/relationships/image" Target="../media/image9.png"/><Relationship Id="rId11" Type="http://schemas.openxmlformats.org/officeDocument/2006/relationships/image" Target="../media/image10.png"/><Relationship Id="rId12" Type="http://schemas.openxmlformats.org/officeDocument/2006/relationships/image" Target="../media/image11.png"/><Relationship Id="rId13" Type="http://schemas.openxmlformats.org/officeDocument/2006/relationships/image" Target="../media/image12.png"/><Relationship Id="rId14" Type="http://schemas.openxmlformats.org/officeDocument/2006/relationships/image" Target="../media/image13.png"/><Relationship Id="rId15" Type="http://schemas.openxmlformats.org/officeDocument/2006/relationships/image" Target="../media/image14.png"/><Relationship Id="rId16" Type="http://schemas.openxmlformats.org/officeDocument/2006/relationships/image" Target="../media/image15.png"/><Relationship Id="rId17" Type="http://schemas.openxmlformats.org/officeDocument/2006/relationships/image" Target="../media/image16.png"/><Relationship Id="rId18" Type="http://schemas.openxmlformats.org/officeDocument/2006/relationships/image" Target="../media/image17.png"/><Relationship Id="rId19" Type="http://schemas.openxmlformats.org/officeDocument/2006/relationships/image" Target="../media/image18.png"/><Relationship Id="rId20" Type="http://schemas.openxmlformats.org/officeDocument/2006/relationships/image" Target="../media/image19.png"/><Relationship Id="rId21" Type="http://schemas.openxmlformats.org/officeDocument/2006/relationships/image" Target="../media/image20.png"/><Relationship Id="rId22" Type="http://schemas.openxmlformats.org/officeDocument/2006/relationships/image" Target="../media/image21.png"/><Relationship Id="rId23" Type="http://schemas.openxmlformats.org/officeDocument/2006/relationships/image" Target="../media/image22.png"/><Relationship Id="rId24" Type="http://schemas.openxmlformats.org/officeDocument/2006/relationships/image" Target="../media/image23.png"/><Relationship Id="rId25" Type="http://schemas.openxmlformats.org/officeDocument/2006/relationships/image" Target="../media/image24.png"/><Relationship Id="rId26" Type="http://schemas.openxmlformats.org/officeDocument/2006/relationships/image" Target="../media/image25.png"/><Relationship Id="rId27" Type="http://schemas.openxmlformats.org/officeDocument/2006/relationships/image" Target="../media/image26.png"/><Relationship Id="rId28" Type="http://schemas.openxmlformats.org/officeDocument/2006/relationships/image" Target="../media/image27.png"/><Relationship Id="rId29" Type="http://schemas.openxmlformats.org/officeDocument/2006/relationships/image" Target="../media/image28.png"/><Relationship Id="rId30" Type="http://schemas.openxmlformats.org/officeDocument/2006/relationships/image" Target="../media/image29.png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0"/>
            <a:ext cx="7772400" cy="14401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600" b="1" i="1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600" b="1" i="0">
                <a:solidFill>
                  <a:srgbClr val="FFEC9E"/>
                </a:solidFill>
                <a:latin typeface="Comic Sans MS"/>
                <a:cs typeface="Comic Sans MS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600" b="1" i="1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45720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470916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600" b="1" i="1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0"/>
            <a:ext cx="9144000" cy="68567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bk object 17"/>
          <p:cNvSpPr/>
          <p:nvPr/>
        </p:nvSpPr>
        <p:spPr>
          <a:xfrm>
            <a:off x="2514600" y="1003300"/>
            <a:ext cx="414020" cy="571500"/>
          </a:xfrm>
          <a:custGeom>
            <a:avLst/>
            <a:gdLst/>
            <a:ahLst/>
            <a:cxnLst/>
            <a:rect l="l" t="t" r="r" b="b"/>
            <a:pathLst>
              <a:path w="414019" h="571500">
                <a:moveTo>
                  <a:pt x="224789" y="556260"/>
                </a:moveTo>
                <a:lnTo>
                  <a:pt x="3810" y="556260"/>
                </a:lnTo>
                <a:lnTo>
                  <a:pt x="0" y="571500"/>
                </a:lnTo>
                <a:lnTo>
                  <a:pt x="222250" y="571500"/>
                </a:lnTo>
                <a:lnTo>
                  <a:pt x="224789" y="556260"/>
                </a:lnTo>
                <a:close/>
              </a:path>
              <a:path w="414019" h="571500">
                <a:moveTo>
                  <a:pt x="280669" y="38100"/>
                </a:moveTo>
                <a:lnTo>
                  <a:pt x="181610" y="38100"/>
                </a:lnTo>
                <a:lnTo>
                  <a:pt x="81280" y="467360"/>
                </a:lnTo>
                <a:lnTo>
                  <a:pt x="78739" y="481329"/>
                </a:lnTo>
                <a:lnTo>
                  <a:pt x="71119" y="504189"/>
                </a:lnTo>
                <a:lnTo>
                  <a:pt x="68580" y="514350"/>
                </a:lnTo>
                <a:lnTo>
                  <a:pt x="60960" y="529589"/>
                </a:lnTo>
                <a:lnTo>
                  <a:pt x="58419" y="532129"/>
                </a:lnTo>
                <a:lnTo>
                  <a:pt x="57150" y="535939"/>
                </a:lnTo>
                <a:lnTo>
                  <a:pt x="54610" y="537210"/>
                </a:lnTo>
                <a:lnTo>
                  <a:pt x="53339" y="539750"/>
                </a:lnTo>
                <a:lnTo>
                  <a:pt x="50800" y="541020"/>
                </a:lnTo>
                <a:lnTo>
                  <a:pt x="49530" y="543560"/>
                </a:lnTo>
                <a:lnTo>
                  <a:pt x="46989" y="544829"/>
                </a:lnTo>
                <a:lnTo>
                  <a:pt x="44450" y="547370"/>
                </a:lnTo>
                <a:lnTo>
                  <a:pt x="39369" y="549910"/>
                </a:lnTo>
                <a:lnTo>
                  <a:pt x="33019" y="552450"/>
                </a:lnTo>
                <a:lnTo>
                  <a:pt x="26669" y="553720"/>
                </a:lnTo>
                <a:lnTo>
                  <a:pt x="11430" y="556260"/>
                </a:lnTo>
                <a:lnTo>
                  <a:pt x="217169" y="556260"/>
                </a:lnTo>
                <a:lnTo>
                  <a:pt x="210819" y="554989"/>
                </a:lnTo>
                <a:lnTo>
                  <a:pt x="204469" y="554989"/>
                </a:lnTo>
                <a:lnTo>
                  <a:pt x="198119" y="553720"/>
                </a:lnTo>
                <a:lnTo>
                  <a:pt x="194310" y="552450"/>
                </a:lnTo>
                <a:lnTo>
                  <a:pt x="189230" y="549910"/>
                </a:lnTo>
                <a:lnTo>
                  <a:pt x="187960" y="549910"/>
                </a:lnTo>
                <a:lnTo>
                  <a:pt x="186689" y="548639"/>
                </a:lnTo>
                <a:lnTo>
                  <a:pt x="184150" y="547370"/>
                </a:lnTo>
                <a:lnTo>
                  <a:pt x="179069" y="542289"/>
                </a:lnTo>
                <a:lnTo>
                  <a:pt x="179069" y="541020"/>
                </a:lnTo>
                <a:lnTo>
                  <a:pt x="176530" y="538479"/>
                </a:lnTo>
                <a:lnTo>
                  <a:pt x="176530" y="535939"/>
                </a:lnTo>
                <a:lnTo>
                  <a:pt x="175260" y="535939"/>
                </a:lnTo>
                <a:lnTo>
                  <a:pt x="175260" y="533400"/>
                </a:lnTo>
                <a:lnTo>
                  <a:pt x="173989" y="532129"/>
                </a:lnTo>
                <a:lnTo>
                  <a:pt x="173989" y="528320"/>
                </a:lnTo>
                <a:lnTo>
                  <a:pt x="172719" y="527050"/>
                </a:lnTo>
                <a:lnTo>
                  <a:pt x="172719" y="510539"/>
                </a:lnTo>
                <a:lnTo>
                  <a:pt x="173989" y="505460"/>
                </a:lnTo>
                <a:lnTo>
                  <a:pt x="175260" y="499110"/>
                </a:lnTo>
                <a:lnTo>
                  <a:pt x="177800" y="485139"/>
                </a:lnTo>
                <a:lnTo>
                  <a:pt x="181610" y="467360"/>
                </a:lnTo>
                <a:lnTo>
                  <a:pt x="280669" y="38100"/>
                </a:lnTo>
                <a:close/>
              </a:path>
              <a:path w="414019" h="571500">
                <a:moveTo>
                  <a:pt x="414019" y="0"/>
                </a:moveTo>
                <a:lnTo>
                  <a:pt x="54610" y="0"/>
                </a:lnTo>
                <a:lnTo>
                  <a:pt x="19050" y="153670"/>
                </a:lnTo>
                <a:lnTo>
                  <a:pt x="31750" y="153670"/>
                </a:lnTo>
                <a:lnTo>
                  <a:pt x="38100" y="138429"/>
                </a:lnTo>
                <a:lnTo>
                  <a:pt x="45719" y="124460"/>
                </a:lnTo>
                <a:lnTo>
                  <a:pt x="54610" y="111760"/>
                </a:lnTo>
                <a:lnTo>
                  <a:pt x="62230" y="100329"/>
                </a:lnTo>
                <a:lnTo>
                  <a:pt x="77469" y="80010"/>
                </a:lnTo>
                <a:lnTo>
                  <a:pt x="113030" y="53339"/>
                </a:lnTo>
                <a:lnTo>
                  <a:pt x="156210" y="39370"/>
                </a:lnTo>
                <a:lnTo>
                  <a:pt x="168910" y="38100"/>
                </a:lnTo>
                <a:lnTo>
                  <a:pt x="405518" y="38100"/>
                </a:lnTo>
                <a:lnTo>
                  <a:pt x="414019" y="0"/>
                </a:lnTo>
                <a:close/>
              </a:path>
              <a:path w="414019" h="571500">
                <a:moveTo>
                  <a:pt x="405518" y="38100"/>
                </a:moveTo>
                <a:lnTo>
                  <a:pt x="280669" y="38100"/>
                </a:lnTo>
                <a:lnTo>
                  <a:pt x="292100" y="39370"/>
                </a:lnTo>
                <a:lnTo>
                  <a:pt x="302260" y="39370"/>
                </a:lnTo>
                <a:lnTo>
                  <a:pt x="312419" y="41910"/>
                </a:lnTo>
                <a:lnTo>
                  <a:pt x="321310" y="44450"/>
                </a:lnTo>
                <a:lnTo>
                  <a:pt x="330200" y="48260"/>
                </a:lnTo>
                <a:lnTo>
                  <a:pt x="332739" y="50800"/>
                </a:lnTo>
                <a:lnTo>
                  <a:pt x="336550" y="52070"/>
                </a:lnTo>
                <a:lnTo>
                  <a:pt x="340360" y="54610"/>
                </a:lnTo>
                <a:lnTo>
                  <a:pt x="345439" y="59689"/>
                </a:lnTo>
                <a:lnTo>
                  <a:pt x="347980" y="63500"/>
                </a:lnTo>
                <a:lnTo>
                  <a:pt x="350519" y="66039"/>
                </a:lnTo>
                <a:lnTo>
                  <a:pt x="355600" y="73660"/>
                </a:lnTo>
                <a:lnTo>
                  <a:pt x="356869" y="76200"/>
                </a:lnTo>
                <a:lnTo>
                  <a:pt x="359410" y="80010"/>
                </a:lnTo>
                <a:lnTo>
                  <a:pt x="361950" y="87629"/>
                </a:lnTo>
                <a:lnTo>
                  <a:pt x="364489" y="92710"/>
                </a:lnTo>
                <a:lnTo>
                  <a:pt x="364489" y="96520"/>
                </a:lnTo>
                <a:lnTo>
                  <a:pt x="365760" y="101600"/>
                </a:lnTo>
                <a:lnTo>
                  <a:pt x="367030" y="110489"/>
                </a:lnTo>
                <a:lnTo>
                  <a:pt x="368300" y="120650"/>
                </a:lnTo>
                <a:lnTo>
                  <a:pt x="369569" y="132079"/>
                </a:lnTo>
                <a:lnTo>
                  <a:pt x="369569" y="137160"/>
                </a:lnTo>
                <a:lnTo>
                  <a:pt x="368300" y="142239"/>
                </a:lnTo>
                <a:lnTo>
                  <a:pt x="368300" y="153670"/>
                </a:lnTo>
                <a:lnTo>
                  <a:pt x="379730" y="153670"/>
                </a:lnTo>
                <a:lnTo>
                  <a:pt x="405518" y="38100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k object 18"/>
          <p:cNvSpPr/>
          <p:nvPr/>
        </p:nvSpPr>
        <p:spPr>
          <a:xfrm>
            <a:off x="2514600" y="1003300"/>
            <a:ext cx="414020" cy="571500"/>
          </a:xfrm>
          <a:custGeom>
            <a:avLst/>
            <a:gdLst/>
            <a:ahLst/>
            <a:cxnLst/>
            <a:rect l="l" t="t" r="r" b="b"/>
            <a:pathLst>
              <a:path w="414019" h="571500">
                <a:moveTo>
                  <a:pt x="54610" y="0"/>
                </a:moveTo>
                <a:lnTo>
                  <a:pt x="414019" y="0"/>
                </a:lnTo>
                <a:lnTo>
                  <a:pt x="379730" y="153670"/>
                </a:lnTo>
                <a:lnTo>
                  <a:pt x="368300" y="153670"/>
                </a:lnTo>
                <a:lnTo>
                  <a:pt x="368300" y="142239"/>
                </a:lnTo>
                <a:lnTo>
                  <a:pt x="369569" y="137160"/>
                </a:lnTo>
                <a:lnTo>
                  <a:pt x="369569" y="132079"/>
                </a:lnTo>
                <a:lnTo>
                  <a:pt x="368300" y="120650"/>
                </a:lnTo>
                <a:lnTo>
                  <a:pt x="367030" y="110489"/>
                </a:lnTo>
                <a:lnTo>
                  <a:pt x="365760" y="101600"/>
                </a:lnTo>
                <a:lnTo>
                  <a:pt x="364489" y="96520"/>
                </a:lnTo>
                <a:lnTo>
                  <a:pt x="364489" y="92710"/>
                </a:lnTo>
                <a:lnTo>
                  <a:pt x="361950" y="87629"/>
                </a:lnTo>
                <a:lnTo>
                  <a:pt x="360680" y="83820"/>
                </a:lnTo>
                <a:lnTo>
                  <a:pt x="359410" y="80010"/>
                </a:lnTo>
                <a:lnTo>
                  <a:pt x="356869" y="76200"/>
                </a:lnTo>
                <a:lnTo>
                  <a:pt x="355600" y="73660"/>
                </a:lnTo>
                <a:lnTo>
                  <a:pt x="353060" y="69850"/>
                </a:lnTo>
                <a:lnTo>
                  <a:pt x="350519" y="66039"/>
                </a:lnTo>
                <a:lnTo>
                  <a:pt x="347980" y="63500"/>
                </a:lnTo>
                <a:lnTo>
                  <a:pt x="345439" y="59689"/>
                </a:lnTo>
                <a:lnTo>
                  <a:pt x="342900" y="57150"/>
                </a:lnTo>
                <a:lnTo>
                  <a:pt x="340360" y="54610"/>
                </a:lnTo>
                <a:lnTo>
                  <a:pt x="336550" y="52070"/>
                </a:lnTo>
                <a:lnTo>
                  <a:pt x="332739" y="50800"/>
                </a:lnTo>
                <a:lnTo>
                  <a:pt x="330200" y="48260"/>
                </a:lnTo>
                <a:lnTo>
                  <a:pt x="321310" y="44450"/>
                </a:lnTo>
                <a:lnTo>
                  <a:pt x="312419" y="41910"/>
                </a:lnTo>
                <a:lnTo>
                  <a:pt x="302260" y="39370"/>
                </a:lnTo>
                <a:lnTo>
                  <a:pt x="292100" y="39370"/>
                </a:lnTo>
                <a:lnTo>
                  <a:pt x="280669" y="38100"/>
                </a:lnTo>
                <a:lnTo>
                  <a:pt x="181610" y="467360"/>
                </a:lnTo>
                <a:lnTo>
                  <a:pt x="177800" y="485139"/>
                </a:lnTo>
                <a:lnTo>
                  <a:pt x="175260" y="499110"/>
                </a:lnTo>
                <a:lnTo>
                  <a:pt x="173989" y="505460"/>
                </a:lnTo>
                <a:lnTo>
                  <a:pt x="172719" y="510539"/>
                </a:lnTo>
                <a:lnTo>
                  <a:pt x="172719" y="515620"/>
                </a:lnTo>
                <a:lnTo>
                  <a:pt x="172719" y="520700"/>
                </a:lnTo>
                <a:lnTo>
                  <a:pt x="172719" y="521970"/>
                </a:lnTo>
                <a:lnTo>
                  <a:pt x="172719" y="524510"/>
                </a:lnTo>
                <a:lnTo>
                  <a:pt x="172719" y="527050"/>
                </a:lnTo>
                <a:lnTo>
                  <a:pt x="173989" y="528320"/>
                </a:lnTo>
                <a:lnTo>
                  <a:pt x="173989" y="530860"/>
                </a:lnTo>
                <a:lnTo>
                  <a:pt x="173989" y="532129"/>
                </a:lnTo>
                <a:lnTo>
                  <a:pt x="175260" y="533400"/>
                </a:lnTo>
                <a:lnTo>
                  <a:pt x="175260" y="535939"/>
                </a:lnTo>
                <a:lnTo>
                  <a:pt x="176530" y="535939"/>
                </a:lnTo>
                <a:lnTo>
                  <a:pt x="176530" y="538479"/>
                </a:lnTo>
                <a:lnTo>
                  <a:pt x="177800" y="539750"/>
                </a:lnTo>
                <a:lnTo>
                  <a:pt x="179069" y="541020"/>
                </a:lnTo>
                <a:lnTo>
                  <a:pt x="179069" y="542289"/>
                </a:lnTo>
                <a:lnTo>
                  <a:pt x="180339" y="543560"/>
                </a:lnTo>
                <a:lnTo>
                  <a:pt x="182880" y="546100"/>
                </a:lnTo>
                <a:lnTo>
                  <a:pt x="184150" y="547370"/>
                </a:lnTo>
                <a:lnTo>
                  <a:pt x="186689" y="548639"/>
                </a:lnTo>
                <a:lnTo>
                  <a:pt x="187960" y="549910"/>
                </a:lnTo>
                <a:lnTo>
                  <a:pt x="189230" y="549910"/>
                </a:lnTo>
                <a:lnTo>
                  <a:pt x="194310" y="552450"/>
                </a:lnTo>
                <a:lnTo>
                  <a:pt x="198119" y="553720"/>
                </a:lnTo>
                <a:lnTo>
                  <a:pt x="204469" y="554989"/>
                </a:lnTo>
                <a:lnTo>
                  <a:pt x="210819" y="554989"/>
                </a:lnTo>
                <a:lnTo>
                  <a:pt x="217169" y="556260"/>
                </a:lnTo>
                <a:lnTo>
                  <a:pt x="224789" y="556260"/>
                </a:lnTo>
                <a:lnTo>
                  <a:pt x="222250" y="571500"/>
                </a:lnTo>
                <a:lnTo>
                  <a:pt x="0" y="571500"/>
                </a:lnTo>
                <a:lnTo>
                  <a:pt x="3810" y="556260"/>
                </a:lnTo>
                <a:lnTo>
                  <a:pt x="11430" y="556260"/>
                </a:lnTo>
                <a:lnTo>
                  <a:pt x="19050" y="554989"/>
                </a:lnTo>
                <a:lnTo>
                  <a:pt x="26669" y="553720"/>
                </a:lnTo>
                <a:lnTo>
                  <a:pt x="33019" y="552450"/>
                </a:lnTo>
                <a:lnTo>
                  <a:pt x="39369" y="549910"/>
                </a:lnTo>
                <a:lnTo>
                  <a:pt x="41910" y="548639"/>
                </a:lnTo>
                <a:lnTo>
                  <a:pt x="44450" y="547370"/>
                </a:lnTo>
                <a:lnTo>
                  <a:pt x="46989" y="544829"/>
                </a:lnTo>
                <a:lnTo>
                  <a:pt x="49530" y="543560"/>
                </a:lnTo>
                <a:lnTo>
                  <a:pt x="50800" y="541020"/>
                </a:lnTo>
                <a:lnTo>
                  <a:pt x="53339" y="539750"/>
                </a:lnTo>
                <a:lnTo>
                  <a:pt x="54610" y="537210"/>
                </a:lnTo>
                <a:lnTo>
                  <a:pt x="57150" y="535939"/>
                </a:lnTo>
                <a:lnTo>
                  <a:pt x="58419" y="532129"/>
                </a:lnTo>
                <a:lnTo>
                  <a:pt x="60960" y="529589"/>
                </a:lnTo>
                <a:lnTo>
                  <a:pt x="64769" y="521970"/>
                </a:lnTo>
                <a:lnTo>
                  <a:pt x="68580" y="514350"/>
                </a:lnTo>
                <a:lnTo>
                  <a:pt x="71119" y="504189"/>
                </a:lnTo>
                <a:lnTo>
                  <a:pt x="74930" y="492760"/>
                </a:lnTo>
                <a:lnTo>
                  <a:pt x="78739" y="481329"/>
                </a:lnTo>
                <a:lnTo>
                  <a:pt x="81280" y="467360"/>
                </a:lnTo>
                <a:lnTo>
                  <a:pt x="181610" y="38100"/>
                </a:lnTo>
                <a:lnTo>
                  <a:pt x="168910" y="38100"/>
                </a:lnTo>
                <a:lnTo>
                  <a:pt x="156210" y="39370"/>
                </a:lnTo>
                <a:lnTo>
                  <a:pt x="144780" y="41910"/>
                </a:lnTo>
                <a:lnTo>
                  <a:pt x="133350" y="44450"/>
                </a:lnTo>
                <a:lnTo>
                  <a:pt x="95250" y="64770"/>
                </a:lnTo>
                <a:lnTo>
                  <a:pt x="69850" y="90170"/>
                </a:lnTo>
                <a:lnTo>
                  <a:pt x="62230" y="100329"/>
                </a:lnTo>
                <a:lnTo>
                  <a:pt x="54610" y="111760"/>
                </a:lnTo>
                <a:lnTo>
                  <a:pt x="45719" y="124460"/>
                </a:lnTo>
                <a:lnTo>
                  <a:pt x="38100" y="138429"/>
                </a:lnTo>
                <a:lnTo>
                  <a:pt x="31750" y="153670"/>
                </a:lnTo>
                <a:lnTo>
                  <a:pt x="19050" y="153670"/>
                </a:lnTo>
                <a:lnTo>
                  <a:pt x="5461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bk object 19"/>
          <p:cNvSpPr/>
          <p:nvPr/>
        </p:nvSpPr>
        <p:spPr>
          <a:xfrm>
            <a:off x="2881629" y="990600"/>
            <a:ext cx="331470" cy="589280"/>
          </a:xfrm>
          <a:custGeom>
            <a:avLst/>
            <a:gdLst/>
            <a:ahLst/>
            <a:cxnLst/>
            <a:rect l="l" t="t" r="r" b="b"/>
            <a:pathLst>
              <a:path w="331469" h="589280">
                <a:moveTo>
                  <a:pt x="325373" y="270510"/>
                </a:moveTo>
                <a:lnTo>
                  <a:pt x="231139" y="270510"/>
                </a:lnTo>
                <a:lnTo>
                  <a:pt x="231139" y="271779"/>
                </a:lnTo>
                <a:lnTo>
                  <a:pt x="233680" y="271779"/>
                </a:lnTo>
                <a:lnTo>
                  <a:pt x="234950" y="273050"/>
                </a:lnTo>
                <a:lnTo>
                  <a:pt x="234950" y="274320"/>
                </a:lnTo>
                <a:lnTo>
                  <a:pt x="236219" y="274320"/>
                </a:lnTo>
                <a:lnTo>
                  <a:pt x="236219" y="275589"/>
                </a:lnTo>
                <a:lnTo>
                  <a:pt x="237489" y="276860"/>
                </a:lnTo>
                <a:lnTo>
                  <a:pt x="237489" y="278129"/>
                </a:lnTo>
                <a:lnTo>
                  <a:pt x="238759" y="279400"/>
                </a:lnTo>
                <a:lnTo>
                  <a:pt x="238759" y="287020"/>
                </a:lnTo>
                <a:lnTo>
                  <a:pt x="237489" y="290829"/>
                </a:lnTo>
                <a:lnTo>
                  <a:pt x="237489" y="293370"/>
                </a:lnTo>
                <a:lnTo>
                  <a:pt x="236219" y="300989"/>
                </a:lnTo>
                <a:lnTo>
                  <a:pt x="234950" y="309879"/>
                </a:lnTo>
                <a:lnTo>
                  <a:pt x="194309" y="488950"/>
                </a:lnTo>
                <a:lnTo>
                  <a:pt x="190500" y="505460"/>
                </a:lnTo>
                <a:lnTo>
                  <a:pt x="187959" y="519429"/>
                </a:lnTo>
                <a:lnTo>
                  <a:pt x="186689" y="527050"/>
                </a:lnTo>
                <a:lnTo>
                  <a:pt x="186689" y="532129"/>
                </a:lnTo>
                <a:lnTo>
                  <a:pt x="185419" y="537210"/>
                </a:lnTo>
                <a:lnTo>
                  <a:pt x="185419" y="542289"/>
                </a:lnTo>
                <a:lnTo>
                  <a:pt x="186689" y="547370"/>
                </a:lnTo>
                <a:lnTo>
                  <a:pt x="186689" y="553720"/>
                </a:lnTo>
                <a:lnTo>
                  <a:pt x="187959" y="556260"/>
                </a:lnTo>
                <a:lnTo>
                  <a:pt x="187959" y="558800"/>
                </a:lnTo>
                <a:lnTo>
                  <a:pt x="189230" y="560070"/>
                </a:lnTo>
                <a:lnTo>
                  <a:pt x="189230" y="562610"/>
                </a:lnTo>
                <a:lnTo>
                  <a:pt x="191769" y="567689"/>
                </a:lnTo>
                <a:lnTo>
                  <a:pt x="193039" y="568960"/>
                </a:lnTo>
                <a:lnTo>
                  <a:pt x="194309" y="572770"/>
                </a:lnTo>
                <a:lnTo>
                  <a:pt x="196850" y="576579"/>
                </a:lnTo>
                <a:lnTo>
                  <a:pt x="199389" y="577850"/>
                </a:lnTo>
                <a:lnTo>
                  <a:pt x="203200" y="581660"/>
                </a:lnTo>
                <a:lnTo>
                  <a:pt x="210819" y="586739"/>
                </a:lnTo>
                <a:lnTo>
                  <a:pt x="215900" y="588010"/>
                </a:lnTo>
                <a:lnTo>
                  <a:pt x="219709" y="588010"/>
                </a:lnTo>
                <a:lnTo>
                  <a:pt x="224789" y="589279"/>
                </a:lnTo>
                <a:lnTo>
                  <a:pt x="234950" y="589279"/>
                </a:lnTo>
                <a:lnTo>
                  <a:pt x="240030" y="588010"/>
                </a:lnTo>
                <a:lnTo>
                  <a:pt x="246380" y="586739"/>
                </a:lnTo>
                <a:lnTo>
                  <a:pt x="252730" y="584200"/>
                </a:lnTo>
                <a:lnTo>
                  <a:pt x="271780" y="572770"/>
                </a:lnTo>
                <a:lnTo>
                  <a:pt x="276859" y="567689"/>
                </a:lnTo>
                <a:lnTo>
                  <a:pt x="284480" y="561339"/>
                </a:lnTo>
                <a:lnTo>
                  <a:pt x="290830" y="553720"/>
                </a:lnTo>
                <a:lnTo>
                  <a:pt x="303530" y="535939"/>
                </a:lnTo>
                <a:lnTo>
                  <a:pt x="306352" y="530860"/>
                </a:lnTo>
                <a:lnTo>
                  <a:pt x="275589" y="530860"/>
                </a:lnTo>
                <a:lnTo>
                  <a:pt x="273050" y="528320"/>
                </a:lnTo>
                <a:lnTo>
                  <a:pt x="273050" y="527050"/>
                </a:lnTo>
                <a:lnTo>
                  <a:pt x="271780" y="527050"/>
                </a:lnTo>
                <a:lnTo>
                  <a:pt x="271780" y="523239"/>
                </a:lnTo>
                <a:lnTo>
                  <a:pt x="270509" y="523239"/>
                </a:lnTo>
                <a:lnTo>
                  <a:pt x="270509" y="519429"/>
                </a:lnTo>
                <a:lnTo>
                  <a:pt x="271780" y="516889"/>
                </a:lnTo>
                <a:lnTo>
                  <a:pt x="271780" y="509270"/>
                </a:lnTo>
                <a:lnTo>
                  <a:pt x="274319" y="500379"/>
                </a:lnTo>
                <a:lnTo>
                  <a:pt x="276859" y="488950"/>
                </a:lnTo>
                <a:lnTo>
                  <a:pt x="317500" y="309879"/>
                </a:lnTo>
                <a:lnTo>
                  <a:pt x="321309" y="293370"/>
                </a:lnTo>
                <a:lnTo>
                  <a:pt x="323850" y="278129"/>
                </a:lnTo>
                <a:lnTo>
                  <a:pt x="325373" y="270510"/>
                </a:lnTo>
                <a:close/>
              </a:path>
              <a:path w="331469" h="589280">
                <a:moveTo>
                  <a:pt x="213359" y="0"/>
                </a:moveTo>
                <a:lnTo>
                  <a:pt x="194309" y="0"/>
                </a:lnTo>
                <a:lnTo>
                  <a:pt x="83819" y="24129"/>
                </a:lnTo>
                <a:lnTo>
                  <a:pt x="81280" y="40639"/>
                </a:lnTo>
                <a:lnTo>
                  <a:pt x="86359" y="40639"/>
                </a:lnTo>
                <a:lnTo>
                  <a:pt x="90169" y="41910"/>
                </a:lnTo>
                <a:lnTo>
                  <a:pt x="93980" y="41910"/>
                </a:lnTo>
                <a:lnTo>
                  <a:pt x="96519" y="43179"/>
                </a:lnTo>
                <a:lnTo>
                  <a:pt x="100330" y="43179"/>
                </a:lnTo>
                <a:lnTo>
                  <a:pt x="102869" y="45720"/>
                </a:lnTo>
                <a:lnTo>
                  <a:pt x="104139" y="45720"/>
                </a:lnTo>
                <a:lnTo>
                  <a:pt x="106680" y="48260"/>
                </a:lnTo>
                <a:lnTo>
                  <a:pt x="107950" y="48260"/>
                </a:lnTo>
                <a:lnTo>
                  <a:pt x="107950" y="49529"/>
                </a:lnTo>
                <a:lnTo>
                  <a:pt x="109219" y="50800"/>
                </a:lnTo>
                <a:lnTo>
                  <a:pt x="110489" y="50800"/>
                </a:lnTo>
                <a:lnTo>
                  <a:pt x="110489" y="52070"/>
                </a:lnTo>
                <a:lnTo>
                  <a:pt x="113030" y="54610"/>
                </a:lnTo>
                <a:lnTo>
                  <a:pt x="113030" y="58420"/>
                </a:lnTo>
                <a:lnTo>
                  <a:pt x="114300" y="59689"/>
                </a:lnTo>
                <a:lnTo>
                  <a:pt x="114300" y="73660"/>
                </a:lnTo>
                <a:lnTo>
                  <a:pt x="113030" y="77470"/>
                </a:lnTo>
                <a:lnTo>
                  <a:pt x="113030" y="82550"/>
                </a:lnTo>
                <a:lnTo>
                  <a:pt x="110489" y="93979"/>
                </a:lnTo>
                <a:lnTo>
                  <a:pt x="107950" y="107950"/>
                </a:lnTo>
                <a:lnTo>
                  <a:pt x="0" y="584200"/>
                </a:lnTo>
                <a:lnTo>
                  <a:pt x="81280" y="584200"/>
                </a:lnTo>
                <a:lnTo>
                  <a:pt x="110489" y="459739"/>
                </a:lnTo>
                <a:lnTo>
                  <a:pt x="132080" y="407670"/>
                </a:lnTo>
                <a:lnTo>
                  <a:pt x="143509" y="384810"/>
                </a:lnTo>
                <a:lnTo>
                  <a:pt x="145900" y="379729"/>
                </a:lnTo>
                <a:lnTo>
                  <a:pt x="127000" y="379729"/>
                </a:lnTo>
                <a:lnTo>
                  <a:pt x="213359" y="0"/>
                </a:lnTo>
                <a:close/>
              </a:path>
              <a:path w="331469" h="589280">
                <a:moveTo>
                  <a:pt x="317500" y="476250"/>
                </a:moveTo>
                <a:lnTo>
                  <a:pt x="312419" y="486410"/>
                </a:lnTo>
                <a:lnTo>
                  <a:pt x="309880" y="490220"/>
                </a:lnTo>
                <a:lnTo>
                  <a:pt x="308609" y="494029"/>
                </a:lnTo>
                <a:lnTo>
                  <a:pt x="303530" y="504189"/>
                </a:lnTo>
                <a:lnTo>
                  <a:pt x="297180" y="513079"/>
                </a:lnTo>
                <a:lnTo>
                  <a:pt x="289559" y="524510"/>
                </a:lnTo>
                <a:lnTo>
                  <a:pt x="285750" y="527050"/>
                </a:lnTo>
                <a:lnTo>
                  <a:pt x="285750" y="528320"/>
                </a:lnTo>
                <a:lnTo>
                  <a:pt x="284480" y="529589"/>
                </a:lnTo>
                <a:lnTo>
                  <a:pt x="283209" y="529589"/>
                </a:lnTo>
                <a:lnTo>
                  <a:pt x="281939" y="530860"/>
                </a:lnTo>
                <a:lnTo>
                  <a:pt x="306352" y="530860"/>
                </a:lnTo>
                <a:lnTo>
                  <a:pt x="309880" y="524510"/>
                </a:lnTo>
                <a:lnTo>
                  <a:pt x="317500" y="513079"/>
                </a:lnTo>
                <a:lnTo>
                  <a:pt x="323850" y="499110"/>
                </a:lnTo>
                <a:lnTo>
                  <a:pt x="331469" y="485139"/>
                </a:lnTo>
                <a:lnTo>
                  <a:pt x="317500" y="476250"/>
                </a:lnTo>
                <a:close/>
              </a:path>
              <a:path w="331469" h="589280">
                <a:moveTo>
                  <a:pt x="293369" y="194310"/>
                </a:moveTo>
                <a:lnTo>
                  <a:pt x="275589" y="194310"/>
                </a:lnTo>
                <a:lnTo>
                  <a:pt x="265430" y="196850"/>
                </a:lnTo>
                <a:lnTo>
                  <a:pt x="255269" y="201929"/>
                </a:lnTo>
                <a:lnTo>
                  <a:pt x="248919" y="204470"/>
                </a:lnTo>
                <a:lnTo>
                  <a:pt x="238759" y="212089"/>
                </a:lnTo>
                <a:lnTo>
                  <a:pt x="232409" y="217170"/>
                </a:lnTo>
                <a:lnTo>
                  <a:pt x="226059" y="223520"/>
                </a:lnTo>
                <a:lnTo>
                  <a:pt x="220980" y="231139"/>
                </a:lnTo>
                <a:lnTo>
                  <a:pt x="213359" y="237489"/>
                </a:lnTo>
                <a:lnTo>
                  <a:pt x="207009" y="246379"/>
                </a:lnTo>
                <a:lnTo>
                  <a:pt x="193039" y="266700"/>
                </a:lnTo>
                <a:lnTo>
                  <a:pt x="180339" y="284479"/>
                </a:lnTo>
                <a:lnTo>
                  <a:pt x="166369" y="309879"/>
                </a:lnTo>
                <a:lnTo>
                  <a:pt x="127000" y="379729"/>
                </a:lnTo>
                <a:lnTo>
                  <a:pt x="145900" y="379729"/>
                </a:lnTo>
                <a:lnTo>
                  <a:pt x="153669" y="363220"/>
                </a:lnTo>
                <a:lnTo>
                  <a:pt x="163830" y="344170"/>
                </a:lnTo>
                <a:lnTo>
                  <a:pt x="175259" y="326389"/>
                </a:lnTo>
                <a:lnTo>
                  <a:pt x="185419" y="309879"/>
                </a:lnTo>
                <a:lnTo>
                  <a:pt x="196850" y="295910"/>
                </a:lnTo>
                <a:lnTo>
                  <a:pt x="207009" y="285750"/>
                </a:lnTo>
                <a:lnTo>
                  <a:pt x="210819" y="280670"/>
                </a:lnTo>
                <a:lnTo>
                  <a:pt x="214630" y="276860"/>
                </a:lnTo>
                <a:lnTo>
                  <a:pt x="219709" y="274320"/>
                </a:lnTo>
                <a:lnTo>
                  <a:pt x="220980" y="274320"/>
                </a:lnTo>
                <a:lnTo>
                  <a:pt x="223519" y="273050"/>
                </a:lnTo>
                <a:lnTo>
                  <a:pt x="224789" y="271779"/>
                </a:lnTo>
                <a:lnTo>
                  <a:pt x="226059" y="271779"/>
                </a:lnTo>
                <a:lnTo>
                  <a:pt x="228600" y="270510"/>
                </a:lnTo>
                <a:lnTo>
                  <a:pt x="325373" y="270510"/>
                </a:lnTo>
                <a:lnTo>
                  <a:pt x="326389" y="265429"/>
                </a:lnTo>
                <a:lnTo>
                  <a:pt x="326389" y="246379"/>
                </a:lnTo>
                <a:lnTo>
                  <a:pt x="325119" y="240029"/>
                </a:lnTo>
                <a:lnTo>
                  <a:pt x="325119" y="233679"/>
                </a:lnTo>
                <a:lnTo>
                  <a:pt x="323850" y="228600"/>
                </a:lnTo>
                <a:lnTo>
                  <a:pt x="320039" y="220979"/>
                </a:lnTo>
                <a:lnTo>
                  <a:pt x="320039" y="218439"/>
                </a:lnTo>
                <a:lnTo>
                  <a:pt x="317500" y="213360"/>
                </a:lnTo>
                <a:lnTo>
                  <a:pt x="314959" y="212089"/>
                </a:lnTo>
                <a:lnTo>
                  <a:pt x="313689" y="209550"/>
                </a:lnTo>
                <a:lnTo>
                  <a:pt x="311150" y="207010"/>
                </a:lnTo>
                <a:lnTo>
                  <a:pt x="307339" y="201929"/>
                </a:lnTo>
                <a:lnTo>
                  <a:pt x="306069" y="201929"/>
                </a:lnTo>
                <a:lnTo>
                  <a:pt x="304800" y="199389"/>
                </a:lnTo>
                <a:lnTo>
                  <a:pt x="303530" y="198120"/>
                </a:lnTo>
                <a:lnTo>
                  <a:pt x="300989" y="196850"/>
                </a:lnTo>
                <a:lnTo>
                  <a:pt x="298450" y="196850"/>
                </a:lnTo>
                <a:lnTo>
                  <a:pt x="297180" y="195579"/>
                </a:lnTo>
                <a:lnTo>
                  <a:pt x="295909" y="195579"/>
                </a:lnTo>
                <a:lnTo>
                  <a:pt x="293369" y="194310"/>
                </a:lnTo>
                <a:close/>
              </a:path>
              <a:path w="331469" h="589280">
                <a:moveTo>
                  <a:pt x="285750" y="193039"/>
                </a:moveTo>
                <a:lnTo>
                  <a:pt x="280669" y="194310"/>
                </a:lnTo>
                <a:lnTo>
                  <a:pt x="289559" y="194310"/>
                </a:lnTo>
                <a:lnTo>
                  <a:pt x="285750" y="193039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bk object 20"/>
          <p:cNvSpPr/>
          <p:nvPr/>
        </p:nvSpPr>
        <p:spPr>
          <a:xfrm>
            <a:off x="2881629" y="990600"/>
            <a:ext cx="331470" cy="589280"/>
          </a:xfrm>
          <a:custGeom>
            <a:avLst/>
            <a:gdLst/>
            <a:ahLst/>
            <a:cxnLst/>
            <a:rect l="l" t="t" r="r" b="b"/>
            <a:pathLst>
              <a:path w="331469" h="589280">
                <a:moveTo>
                  <a:pt x="213359" y="0"/>
                </a:moveTo>
                <a:lnTo>
                  <a:pt x="127000" y="379729"/>
                </a:lnTo>
                <a:lnTo>
                  <a:pt x="166369" y="309879"/>
                </a:lnTo>
                <a:lnTo>
                  <a:pt x="180339" y="284479"/>
                </a:lnTo>
                <a:lnTo>
                  <a:pt x="193039" y="266700"/>
                </a:lnTo>
                <a:lnTo>
                  <a:pt x="207009" y="246379"/>
                </a:lnTo>
                <a:lnTo>
                  <a:pt x="213359" y="237489"/>
                </a:lnTo>
                <a:lnTo>
                  <a:pt x="220980" y="231139"/>
                </a:lnTo>
                <a:lnTo>
                  <a:pt x="226059" y="223520"/>
                </a:lnTo>
                <a:lnTo>
                  <a:pt x="255269" y="201929"/>
                </a:lnTo>
                <a:lnTo>
                  <a:pt x="260350" y="199389"/>
                </a:lnTo>
                <a:lnTo>
                  <a:pt x="265430" y="196850"/>
                </a:lnTo>
                <a:lnTo>
                  <a:pt x="270509" y="195579"/>
                </a:lnTo>
                <a:lnTo>
                  <a:pt x="275589" y="194310"/>
                </a:lnTo>
                <a:lnTo>
                  <a:pt x="280669" y="194310"/>
                </a:lnTo>
                <a:lnTo>
                  <a:pt x="285750" y="193039"/>
                </a:lnTo>
                <a:lnTo>
                  <a:pt x="289559" y="194310"/>
                </a:lnTo>
                <a:lnTo>
                  <a:pt x="290830" y="194310"/>
                </a:lnTo>
                <a:lnTo>
                  <a:pt x="293369" y="194310"/>
                </a:lnTo>
                <a:lnTo>
                  <a:pt x="295909" y="195579"/>
                </a:lnTo>
                <a:lnTo>
                  <a:pt x="297180" y="195579"/>
                </a:lnTo>
                <a:lnTo>
                  <a:pt x="298450" y="196850"/>
                </a:lnTo>
                <a:lnTo>
                  <a:pt x="300989" y="196850"/>
                </a:lnTo>
                <a:lnTo>
                  <a:pt x="303530" y="198120"/>
                </a:lnTo>
                <a:lnTo>
                  <a:pt x="304800" y="199389"/>
                </a:lnTo>
                <a:lnTo>
                  <a:pt x="306069" y="201929"/>
                </a:lnTo>
                <a:lnTo>
                  <a:pt x="307339" y="201929"/>
                </a:lnTo>
                <a:lnTo>
                  <a:pt x="311150" y="207010"/>
                </a:lnTo>
                <a:lnTo>
                  <a:pt x="313689" y="209550"/>
                </a:lnTo>
                <a:lnTo>
                  <a:pt x="314959" y="212089"/>
                </a:lnTo>
                <a:lnTo>
                  <a:pt x="317500" y="213360"/>
                </a:lnTo>
                <a:lnTo>
                  <a:pt x="318769" y="215900"/>
                </a:lnTo>
                <a:lnTo>
                  <a:pt x="320039" y="218439"/>
                </a:lnTo>
                <a:lnTo>
                  <a:pt x="320039" y="220979"/>
                </a:lnTo>
                <a:lnTo>
                  <a:pt x="321309" y="223520"/>
                </a:lnTo>
                <a:lnTo>
                  <a:pt x="322580" y="226060"/>
                </a:lnTo>
                <a:lnTo>
                  <a:pt x="323850" y="228600"/>
                </a:lnTo>
                <a:lnTo>
                  <a:pt x="325119" y="233679"/>
                </a:lnTo>
                <a:lnTo>
                  <a:pt x="325119" y="240029"/>
                </a:lnTo>
                <a:lnTo>
                  <a:pt x="326389" y="246379"/>
                </a:lnTo>
                <a:lnTo>
                  <a:pt x="326389" y="252729"/>
                </a:lnTo>
                <a:lnTo>
                  <a:pt x="326389" y="259079"/>
                </a:lnTo>
                <a:lnTo>
                  <a:pt x="326389" y="265429"/>
                </a:lnTo>
                <a:lnTo>
                  <a:pt x="325119" y="271779"/>
                </a:lnTo>
                <a:lnTo>
                  <a:pt x="323850" y="278129"/>
                </a:lnTo>
                <a:lnTo>
                  <a:pt x="321309" y="293370"/>
                </a:lnTo>
                <a:lnTo>
                  <a:pt x="317500" y="309879"/>
                </a:lnTo>
                <a:lnTo>
                  <a:pt x="276859" y="488950"/>
                </a:lnTo>
                <a:lnTo>
                  <a:pt x="274319" y="500379"/>
                </a:lnTo>
                <a:lnTo>
                  <a:pt x="271780" y="509270"/>
                </a:lnTo>
                <a:lnTo>
                  <a:pt x="271780" y="513079"/>
                </a:lnTo>
                <a:lnTo>
                  <a:pt x="271780" y="516889"/>
                </a:lnTo>
                <a:lnTo>
                  <a:pt x="270509" y="519429"/>
                </a:lnTo>
                <a:lnTo>
                  <a:pt x="270509" y="521970"/>
                </a:lnTo>
                <a:lnTo>
                  <a:pt x="270509" y="523239"/>
                </a:lnTo>
                <a:lnTo>
                  <a:pt x="271780" y="523239"/>
                </a:lnTo>
                <a:lnTo>
                  <a:pt x="271780" y="524510"/>
                </a:lnTo>
                <a:lnTo>
                  <a:pt x="271780" y="525779"/>
                </a:lnTo>
                <a:lnTo>
                  <a:pt x="271780" y="527050"/>
                </a:lnTo>
                <a:lnTo>
                  <a:pt x="273050" y="527050"/>
                </a:lnTo>
                <a:lnTo>
                  <a:pt x="273050" y="528320"/>
                </a:lnTo>
                <a:lnTo>
                  <a:pt x="274319" y="529589"/>
                </a:lnTo>
                <a:lnTo>
                  <a:pt x="275589" y="530860"/>
                </a:lnTo>
                <a:lnTo>
                  <a:pt x="276859" y="530860"/>
                </a:lnTo>
                <a:lnTo>
                  <a:pt x="278130" y="530860"/>
                </a:lnTo>
                <a:lnTo>
                  <a:pt x="279400" y="530860"/>
                </a:lnTo>
                <a:lnTo>
                  <a:pt x="280669" y="530860"/>
                </a:lnTo>
                <a:lnTo>
                  <a:pt x="281939" y="530860"/>
                </a:lnTo>
                <a:lnTo>
                  <a:pt x="283209" y="529589"/>
                </a:lnTo>
                <a:lnTo>
                  <a:pt x="284480" y="529589"/>
                </a:lnTo>
                <a:lnTo>
                  <a:pt x="285750" y="528320"/>
                </a:lnTo>
                <a:lnTo>
                  <a:pt x="285750" y="527050"/>
                </a:lnTo>
                <a:lnTo>
                  <a:pt x="289559" y="524510"/>
                </a:lnTo>
                <a:lnTo>
                  <a:pt x="292100" y="520700"/>
                </a:lnTo>
                <a:lnTo>
                  <a:pt x="294639" y="516889"/>
                </a:lnTo>
                <a:lnTo>
                  <a:pt x="297180" y="513079"/>
                </a:lnTo>
                <a:lnTo>
                  <a:pt x="303530" y="504189"/>
                </a:lnTo>
                <a:lnTo>
                  <a:pt x="308609" y="494029"/>
                </a:lnTo>
                <a:lnTo>
                  <a:pt x="309880" y="490220"/>
                </a:lnTo>
                <a:lnTo>
                  <a:pt x="312419" y="486410"/>
                </a:lnTo>
                <a:lnTo>
                  <a:pt x="317500" y="476250"/>
                </a:lnTo>
                <a:lnTo>
                  <a:pt x="331469" y="485139"/>
                </a:lnTo>
                <a:lnTo>
                  <a:pt x="323850" y="499110"/>
                </a:lnTo>
                <a:lnTo>
                  <a:pt x="317500" y="513079"/>
                </a:lnTo>
                <a:lnTo>
                  <a:pt x="309880" y="524510"/>
                </a:lnTo>
                <a:lnTo>
                  <a:pt x="303530" y="535939"/>
                </a:lnTo>
                <a:lnTo>
                  <a:pt x="297180" y="544829"/>
                </a:lnTo>
                <a:lnTo>
                  <a:pt x="290830" y="553720"/>
                </a:lnTo>
                <a:lnTo>
                  <a:pt x="284480" y="561339"/>
                </a:lnTo>
                <a:lnTo>
                  <a:pt x="276859" y="567689"/>
                </a:lnTo>
                <a:lnTo>
                  <a:pt x="271780" y="572770"/>
                </a:lnTo>
                <a:lnTo>
                  <a:pt x="265430" y="576579"/>
                </a:lnTo>
                <a:lnTo>
                  <a:pt x="259080" y="580389"/>
                </a:lnTo>
                <a:lnTo>
                  <a:pt x="252730" y="584200"/>
                </a:lnTo>
                <a:lnTo>
                  <a:pt x="246380" y="586739"/>
                </a:lnTo>
                <a:lnTo>
                  <a:pt x="240030" y="588010"/>
                </a:lnTo>
                <a:lnTo>
                  <a:pt x="234950" y="589279"/>
                </a:lnTo>
                <a:lnTo>
                  <a:pt x="229869" y="589279"/>
                </a:lnTo>
                <a:lnTo>
                  <a:pt x="224789" y="589279"/>
                </a:lnTo>
                <a:lnTo>
                  <a:pt x="219709" y="588010"/>
                </a:lnTo>
                <a:lnTo>
                  <a:pt x="215900" y="588010"/>
                </a:lnTo>
                <a:lnTo>
                  <a:pt x="210819" y="586739"/>
                </a:lnTo>
                <a:lnTo>
                  <a:pt x="207009" y="584200"/>
                </a:lnTo>
                <a:lnTo>
                  <a:pt x="203200" y="581660"/>
                </a:lnTo>
                <a:lnTo>
                  <a:pt x="201930" y="580389"/>
                </a:lnTo>
                <a:lnTo>
                  <a:pt x="200659" y="579120"/>
                </a:lnTo>
                <a:lnTo>
                  <a:pt x="199389" y="577850"/>
                </a:lnTo>
                <a:lnTo>
                  <a:pt x="196850" y="576579"/>
                </a:lnTo>
                <a:lnTo>
                  <a:pt x="194309" y="572770"/>
                </a:lnTo>
                <a:lnTo>
                  <a:pt x="193039" y="568960"/>
                </a:lnTo>
                <a:lnTo>
                  <a:pt x="191769" y="567689"/>
                </a:lnTo>
                <a:lnTo>
                  <a:pt x="190500" y="565150"/>
                </a:lnTo>
                <a:lnTo>
                  <a:pt x="189230" y="562610"/>
                </a:lnTo>
                <a:lnTo>
                  <a:pt x="189230" y="560070"/>
                </a:lnTo>
                <a:lnTo>
                  <a:pt x="187959" y="558800"/>
                </a:lnTo>
                <a:lnTo>
                  <a:pt x="187959" y="556260"/>
                </a:lnTo>
                <a:lnTo>
                  <a:pt x="186689" y="553720"/>
                </a:lnTo>
                <a:lnTo>
                  <a:pt x="186689" y="552450"/>
                </a:lnTo>
                <a:lnTo>
                  <a:pt x="186689" y="549910"/>
                </a:lnTo>
                <a:lnTo>
                  <a:pt x="186689" y="547370"/>
                </a:lnTo>
                <a:lnTo>
                  <a:pt x="185419" y="542289"/>
                </a:lnTo>
                <a:lnTo>
                  <a:pt x="185419" y="537210"/>
                </a:lnTo>
                <a:lnTo>
                  <a:pt x="186689" y="532129"/>
                </a:lnTo>
                <a:lnTo>
                  <a:pt x="186689" y="527050"/>
                </a:lnTo>
                <a:lnTo>
                  <a:pt x="187959" y="519429"/>
                </a:lnTo>
                <a:lnTo>
                  <a:pt x="190500" y="505460"/>
                </a:lnTo>
                <a:lnTo>
                  <a:pt x="194309" y="488950"/>
                </a:lnTo>
                <a:lnTo>
                  <a:pt x="234950" y="309879"/>
                </a:lnTo>
                <a:lnTo>
                  <a:pt x="236219" y="300989"/>
                </a:lnTo>
                <a:lnTo>
                  <a:pt x="237489" y="293370"/>
                </a:lnTo>
                <a:lnTo>
                  <a:pt x="237489" y="290829"/>
                </a:lnTo>
                <a:lnTo>
                  <a:pt x="238759" y="287020"/>
                </a:lnTo>
                <a:lnTo>
                  <a:pt x="238759" y="285750"/>
                </a:lnTo>
                <a:lnTo>
                  <a:pt x="238759" y="283210"/>
                </a:lnTo>
                <a:lnTo>
                  <a:pt x="238759" y="279400"/>
                </a:lnTo>
                <a:lnTo>
                  <a:pt x="237489" y="278129"/>
                </a:lnTo>
                <a:lnTo>
                  <a:pt x="237489" y="276860"/>
                </a:lnTo>
                <a:lnTo>
                  <a:pt x="236219" y="275589"/>
                </a:lnTo>
                <a:lnTo>
                  <a:pt x="236219" y="274320"/>
                </a:lnTo>
                <a:lnTo>
                  <a:pt x="234950" y="274320"/>
                </a:lnTo>
                <a:lnTo>
                  <a:pt x="234950" y="273050"/>
                </a:lnTo>
                <a:lnTo>
                  <a:pt x="233680" y="271779"/>
                </a:lnTo>
                <a:lnTo>
                  <a:pt x="232409" y="271779"/>
                </a:lnTo>
                <a:lnTo>
                  <a:pt x="231139" y="271779"/>
                </a:lnTo>
                <a:lnTo>
                  <a:pt x="231139" y="270510"/>
                </a:lnTo>
                <a:lnTo>
                  <a:pt x="229869" y="270510"/>
                </a:lnTo>
                <a:lnTo>
                  <a:pt x="228600" y="270510"/>
                </a:lnTo>
                <a:lnTo>
                  <a:pt x="226059" y="271779"/>
                </a:lnTo>
                <a:lnTo>
                  <a:pt x="224789" y="271779"/>
                </a:lnTo>
                <a:lnTo>
                  <a:pt x="223519" y="273050"/>
                </a:lnTo>
                <a:lnTo>
                  <a:pt x="220980" y="274320"/>
                </a:lnTo>
                <a:lnTo>
                  <a:pt x="219709" y="274320"/>
                </a:lnTo>
                <a:lnTo>
                  <a:pt x="214630" y="276860"/>
                </a:lnTo>
                <a:lnTo>
                  <a:pt x="210819" y="280670"/>
                </a:lnTo>
                <a:lnTo>
                  <a:pt x="207009" y="285750"/>
                </a:lnTo>
                <a:lnTo>
                  <a:pt x="201930" y="290829"/>
                </a:lnTo>
                <a:lnTo>
                  <a:pt x="196850" y="295910"/>
                </a:lnTo>
                <a:lnTo>
                  <a:pt x="185419" y="309879"/>
                </a:lnTo>
                <a:lnTo>
                  <a:pt x="175259" y="326389"/>
                </a:lnTo>
                <a:lnTo>
                  <a:pt x="163830" y="344170"/>
                </a:lnTo>
                <a:lnTo>
                  <a:pt x="153669" y="363220"/>
                </a:lnTo>
                <a:lnTo>
                  <a:pt x="143509" y="384810"/>
                </a:lnTo>
                <a:lnTo>
                  <a:pt x="132080" y="407670"/>
                </a:lnTo>
                <a:lnTo>
                  <a:pt x="110489" y="459739"/>
                </a:lnTo>
                <a:lnTo>
                  <a:pt x="81280" y="584200"/>
                </a:lnTo>
                <a:lnTo>
                  <a:pt x="0" y="584200"/>
                </a:lnTo>
                <a:lnTo>
                  <a:pt x="107950" y="107950"/>
                </a:lnTo>
                <a:lnTo>
                  <a:pt x="110489" y="93979"/>
                </a:lnTo>
                <a:lnTo>
                  <a:pt x="113030" y="82550"/>
                </a:lnTo>
                <a:lnTo>
                  <a:pt x="113030" y="77470"/>
                </a:lnTo>
                <a:lnTo>
                  <a:pt x="114300" y="73660"/>
                </a:lnTo>
                <a:lnTo>
                  <a:pt x="114300" y="68579"/>
                </a:lnTo>
                <a:lnTo>
                  <a:pt x="114300" y="64770"/>
                </a:lnTo>
                <a:lnTo>
                  <a:pt x="114300" y="63500"/>
                </a:lnTo>
                <a:lnTo>
                  <a:pt x="114300" y="62229"/>
                </a:lnTo>
                <a:lnTo>
                  <a:pt x="114300" y="59689"/>
                </a:lnTo>
                <a:lnTo>
                  <a:pt x="113030" y="58420"/>
                </a:lnTo>
                <a:lnTo>
                  <a:pt x="113030" y="57150"/>
                </a:lnTo>
                <a:lnTo>
                  <a:pt x="113030" y="55879"/>
                </a:lnTo>
                <a:lnTo>
                  <a:pt x="113030" y="54610"/>
                </a:lnTo>
                <a:lnTo>
                  <a:pt x="111759" y="53339"/>
                </a:lnTo>
                <a:lnTo>
                  <a:pt x="110489" y="52070"/>
                </a:lnTo>
                <a:lnTo>
                  <a:pt x="110489" y="50800"/>
                </a:lnTo>
                <a:lnTo>
                  <a:pt x="109219" y="50800"/>
                </a:lnTo>
                <a:lnTo>
                  <a:pt x="107950" y="49529"/>
                </a:lnTo>
                <a:lnTo>
                  <a:pt x="107950" y="48260"/>
                </a:lnTo>
                <a:lnTo>
                  <a:pt x="106680" y="48260"/>
                </a:lnTo>
                <a:lnTo>
                  <a:pt x="105409" y="46989"/>
                </a:lnTo>
                <a:lnTo>
                  <a:pt x="104139" y="45720"/>
                </a:lnTo>
                <a:lnTo>
                  <a:pt x="102869" y="45720"/>
                </a:lnTo>
                <a:lnTo>
                  <a:pt x="100330" y="43179"/>
                </a:lnTo>
                <a:lnTo>
                  <a:pt x="96519" y="43179"/>
                </a:lnTo>
                <a:lnTo>
                  <a:pt x="93980" y="41910"/>
                </a:lnTo>
                <a:lnTo>
                  <a:pt x="90169" y="41910"/>
                </a:lnTo>
                <a:lnTo>
                  <a:pt x="86359" y="40639"/>
                </a:lnTo>
                <a:lnTo>
                  <a:pt x="81280" y="40639"/>
                </a:lnTo>
                <a:lnTo>
                  <a:pt x="83819" y="24129"/>
                </a:lnTo>
                <a:lnTo>
                  <a:pt x="194309" y="0"/>
                </a:lnTo>
                <a:lnTo>
                  <a:pt x="213359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bk object 21"/>
          <p:cNvSpPr/>
          <p:nvPr/>
        </p:nvSpPr>
        <p:spPr>
          <a:xfrm>
            <a:off x="3263900" y="1183639"/>
            <a:ext cx="281940" cy="403860"/>
          </a:xfrm>
          <a:custGeom>
            <a:avLst/>
            <a:gdLst/>
            <a:ahLst/>
            <a:cxnLst/>
            <a:rect l="l" t="t" r="r" b="b"/>
            <a:pathLst>
              <a:path w="281939" h="403859">
                <a:moveTo>
                  <a:pt x="226060" y="0"/>
                </a:moveTo>
                <a:lnTo>
                  <a:pt x="185420" y="6350"/>
                </a:lnTo>
                <a:lnTo>
                  <a:pt x="143510" y="24130"/>
                </a:lnTo>
                <a:lnTo>
                  <a:pt x="130810" y="33020"/>
                </a:lnTo>
                <a:lnTo>
                  <a:pt x="116839" y="41910"/>
                </a:lnTo>
                <a:lnTo>
                  <a:pt x="80010" y="77470"/>
                </a:lnTo>
                <a:lnTo>
                  <a:pt x="48260" y="120650"/>
                </a:lnTo>
                <a:lnTo>
                  <a:pt x="31750" y="153670"/>
                </a:lnTo>
                <a:lnTo>
                  <a:pt x="24129" y="170180"/>
                </a:lnTo>
                <a:lnTo>
                  <a:pt x="7620" y="222250"/>
                </a:lnTo>
                <a:lnTo>
                  <a:pt x="0" y="274320"/>
                </a:lnTo>
                <a:lnTo>
                  <a:pt x="0" y="302260"/>
                </a:lnTo>
                <a:lnTo>
                  <a:pt x="1270" y="312420"/>
                </a:lnTo>
                <a:lnTo>
                  <a:pt x="2539" y="323850"/>
                </a:lnTo>
                <a:lnTo>
                  <a:pt x="15239" y="360680"/>
                </a:lnTo>
                <a:lnTo>
                  <a:pt x="24129" y="373380"/>
                </a:lnTo>
                <a:lnTo>
                  <a:pt x="29210" y="381000"/>
                </a:lnTo>
                <a:lnTo>
                  <a:pt x="33020" y="383539"/>
                </a:lnTo>
                <a:lnTo>
                  <a:pt x="36829" y="387350"/>
                </a:lnTo>
                <a:lnTo>
                  <a:pt x="40639" y="389889"/>
                </a:lnTo>
                <a:lnTo>
                  <a:pt x="50800" y="394970"/>
                </a:lnTo>
                <a:lnTo>
                  <a:pt x="54610" y="396239"/>
                </a:lnTo>
                <a:lnTo>
                  <a:pt x="60960" y="398780"/>
                </a:lnTo>
                <a:lnTo>
                  <a:pt x="71120" y="401320"/>
                </a:lnTo>
                <a:lnTo>
                  <a:pt x="96520" y="403860"/>
                </a:lnTo>
                <a:lnTo>
                  <a:pt x="107950" y="402589"/>
                </a:lnTo>
                <a:lnTo>
                  <a:pt x="128270" y="400050"/>
                </a:lnTo>
                <a:lnTo>
                  <a:pt x="138429" y="396239"/>
                </a:lnTo>
                <a:lnTo>
                  <a:pt x="148589" y="393700"/>
                </a:lnTo>
                <a:lnTo>
                  <a:pt x="157479" y="388620"/>
                </a:lnTo>
                <a:lnTo>
                  <a:pt x="167639" y="383539"/>
                </a:lnTo>
                <a:lnTo>
                  <a:pt x="176529" y="378460"/>
                </a:lnTo>
                <a:lnTo>
                  <a:pt x="203200" y="355600"/>
                </a:lnTo>
                <a:lnTo>
                  <a:pt x="210819" y="347980"/>
                </a:lnTo>
                <a:lnTo>
                  <a:pt x="134620" y="347980"/>
                </a:lnTo>
                <a:lnTo>
                  <a:pt x="128270" y="346710"/>
                </a:lnTo>
                <a:lnTo>
                  <a:pt x="123189" y="345439"/>
                </a:lnTo>
                <a:lnTo>
                  <a:pt x="118110" y="342900"/>
                </a:lnTo>
                <a:lnTo>
                  <a:pt x="116839" y="341630"/>
                </a:lnTo>
                <a:lnTo>
                  <a:pt x="111760" y="339089"/>
                </a:lnTo>
                <a:lnTo>
                  <a:pt x="107950" y="335280"/>
                </a:lnTo>
                <a:lnTo>
                  <a:pt x="105410" y="334010"/>
                </a:lnTo>
                <a:lnTo>
                  <a:pt x="101600" y="328930"/>
                </a:lnTo>
                <a:lnTo>
                  <a:pt x="99060" y="323850"/>
                </a:lnTo>
                <a:lnTo>
                  <a:pt x="96520" y="321310"/>
                </a:lnTo>
                <a:lnTo>
                  <a:pt x="93979" y="316230"/>
                </a:lnTo>
                <a:lnTo>
                  <a:pt x="92710" y="312420"/>
                </a:lnTo>
                <a:lnTo>
                  <a:pt x="91439" y="309880"/>
                </a:lnTo>
                <a:lnTo>
                  <a:pt x="91439" y="307339"/>
                </a:lnTo>
                <a:lnTo>
                  <a:pt x="88900" y="300989"/>
                </a:lnTo>
                <a:lnTo>
                  <a:pt x="87629" y="293370"/>
                </a:lnTo>
                <a:lnTo>
                  <a:pt x="87629" y="257810"/>
                </a:lnTo>
                <a:lnTo>
                  <a:pt x="88900" y="246380"/>
                </a:lnTo>
                <a:lnTo>
                  <a:pt x="90170" y="232410"/>
                </a:lnTo>
                <a:lnTo>
                  <a:pt x="109220" y="231139"/>
                </a:lnTo>
                <a:lnTo>
                  <a:pt x="127000" y="227330"/>
                </a:lnTo>
                <a:lnTo>
                  <a:pt x="142239" y="224789"/>
                </a:lnTo>
                <a:lnTo>
                  <a:pt x="148589" y="222250"/>
                </a:lnTo>
                <a:lnTo>
                  <a:pt x="154939" y="220980"/>
                </a:lnTo>
                <a:lnTo>
                  <a:pt x="172720" y="213360"/>
                </a:lnTo>
                <a:lnTo>
                  <a:pt x="177799" y="210820"/>
                </a:lnTo>
                <a:lnTo>
                  <a:pt x="92710" y="210820"/>
                </a:lnTo>
                <a:lnTo>
                  <a:pt x="99060" y="186689"/>
                </a:lnTo>
                <a:lnTo>
                  <a:pt x="106679" y="162560"/>
                </a:lnTo>
                <a:lnTo>
                  <a:pt x="113029" y="140970"/>
                </a:lnTo>
                <a:lnTo>
                  <a:pt x="120650" y="120650"/>
                </a:lnTo>
                <a:lnTo>
                  <a:pt x="135889" y="85089"/>
                </a:lnTo>
                <a:lnTo>
                  <a:pt x="144779" y="69850"/>
                </a:lnTo>
                <a:lnTo>
                  <a:pt x="153670" y="57150"/>
                </a:lnTo>
                <a:lnTo>
                  <a:pt x="158750" y="49530"/>
                </a:lnTo>
                <a:lnTo>
                  <a:pt x="163829" y="44450"/>
                </a:lnTo>
                <a:lnTo>
                  <a:pt x="167639" y="39370"/>
                </a:lnTo>
                <a:lnTo>
                  <a:pt x="172720" y="35560"/>
                </a:lnTo>
                <a:lnTo>
                  <a:pt x="173989" y="34289"/>
                </a:lnTo>
                <a:lnTo>
                  <a:pt x="176529" y="33020"/>
                </a:lnTo>
                <a:lnTo>
                  <a:pt x="179070" y="30480"/>
                </a:lnTo>
                <a:lnTo>
                  <a:pt x="180339" y="30480"/>
                </a:lnTo>
                <a:lnTo>
                  <a:pt x="182879" y="29210"/>
                </a:lnTo>
                <a:lnTo>
                  <a:pt x="185420" y="29210"/>
                </a:lnTo>
                <a:lnTo>
                  <a:pt x="187960" y="27939"/>
                </a:lnTo>
                <a:lnTo>
                  <a:pt x="274320" y="27939"/>
                </a:lnTo>
                <a:lnTo>
                  <a:pt x="274320" y="26670"/>
                </a:lnTo>
                <a:lnTo>
                  <a:pt x="271779" y="24130"/>
                </a:lnTo>
                <a:lnTo>
                  <a:pt x="270510" y="21589"/>
                </a:lnTo>
                <a:lnTo>
                  <a:pt x="267970" y="17780"/>
                </a:lnTo>
                <a:lnTo>
                  <a:pt x="260350" y="10160"/>
                </a:lnTo>
                <a:lnTo>
                  <a:pt x="257810" y="8889"/>
                </a:lnTo>
                <a:lnTo>
                  <a:pt x="255270" y="6350"/>
                </a:lnTo>
                <a:lnTo>
                  <a:pt x="252729" y="6350"/>
                </a:lnTo>
                <a:lnTo>
                  <a:pt x="250189" y="3810"/>
                </a:lnTo>
                <a:lnTo>
                  <a:pt x="245110" y="2539"/>
                </a:lnTo>
                <a:lnTo>
                  <a:pt x="238760" y="1270"/>
                </a:lnTo>
                <a:lnTo>
                  <a:pt x="232410" y="1270"/>
                </a:lnTo>
                <a:lnTo>
                  <a:pt x="226060" y="0"/>
                </a:lnTo>
                <a:close/>
              </a:path>
              <a:path w="281939" h="403859">
                <a:moveTo>
                  <a:pt x="240029" y="283210"/>
                </a:moveTo>
                <a:lnTo>
                  <a:pt x="212089" y="313689"/>
                </a:lnTo>
                <a:lnTo>
                  <a:pt x="193039" y="328930"/>
                </a:lnTo>
                <a:lnTo>
                  <a:pt x="186689" y="334010"/>
                </a:lnTo>
                <a:lnTo>
                  <a:pt x="180339" y="336550"/>
                </a:lnTo>
                <a:lnTo>
                  <a:pt x="175260" y="340360"/>
                </a:lnTo>
                <a:lnTo>
                  <a:pt x="168910" y="341630"/>
                </a:lnTo>
                <a:lnTo>
                  <a:pt x="163829" y="344170"/>
                </a:lnTo>
                <a:lnTo>
                  <a:pt x="157479" y="345439"/>
                </a:lnTo>
                <a:lnTo>
                  <a:pt x="152400" y="346710"/>
                </a:lnTo>
                <a:lnTo>
                  <a:pt x="146050" y="347980"/>
                </a:lnTo>
                <a:lnTo>
                  <a:pt x="210819" y="347980"/>
                </a:lnTo>
                <a:lnTo>
                  <a:pt x="213360" y="345439"/>
                </a:lnTo>
                <a:lnTo>
                  <a:pt x="222250" y="334010"/>
                </a:lnTo>
                <a:lnTo>
                  <a:pt x="231139" y="321310"/>
                </a:lnTo>
                <a:lnTo>
                  <a:pt x="241300" y="308610"/>
                </a:lnTo>
                <a:lnTo>
                  <a:pt x="250189" y="294639"/>
                </a:lnTo>
                <a:lnTo>
                  <a:pt x="240029" y="283210"/>
                </a:lnTo>
                <a:close/>
              </a:path>
              <a:path w="281939" h="403859">
                <a:moveTo>
                  <a:pt x="274320" y="27939"/>
                </a:moveTo>
                <a:lnTo>
                  <a:pt x="190500" y="27939"/>
                </a:lnTo>
                <a:lnTo>
                  <a:pt x="193039" y="29210"/>
                </a:lnTo>
                <a:lnTo>
                  <a:pt x="195579" y="29210"/>
                </a:lnTo>
                <a:lnTo>
                  <a:pt x="195579" y="30480"/>
                </a:lnTo>
                <a:lnTo>
                  <a:pt x="198120" y="30480"/>
                </a:lnTo>
                <a:lnTo>
                  <a:pt x="198120" y="31750"/>
                </a:lnTo>
                <a:lnTo>
                  <a:pt x="199389" y="31750"/>
                </a:lnTo>
                <a:lnTo>
                  <a:pt x="200660" y="33020"/>
                </a:lnTo>
                <a:lnTo>
                  <a:pt x="201929" y="35560"/>
                </a:lnTo>
                <a:lnTo>
                  <a:pt x="204470" y="38100"/>
                </a:lnTo>
                <a:lnTo>
                  <a:pt x="204470" y="40639"/>
                </a:lnTo>
                <a:lnTo>
                  <a:pt x="207010" y="45720"/>
                </a:lnTo>
                <a:lnTo>
                  <a:pt x="207010" y="68580"/>
                </a:lnTo>
                <a:lnTo>
                  <a:pt x="205739" y="74930"/>
                </a:lnTo>
                <a:lnTo>
                  <a:pt x="203200" y="90170"/>
                </a:lnTo>
                <a:lnTo>
                  <a:pt x="190500" y="128270"/>
                </a:lnTo>
                <a:lnTo>
                  <a:pt x="186689" y="135889"/>
                </a:lnTo>
                <a:lnTo>
                  <a:pt x="184150" y="142239"/>
                </a:lnTo>
                <a:lnTo>
                  <a:pt x="176529" y="154939"/>
                </a:lnTo>
                <a:lnTo>
                  <a:pt x="172720" y="160020"/>
                </a:lnTo>
                <a:lnTo>
                  <a:pt x="168910" y="166370"/>
                </a:lnTo>
                <a:lnTo>
                  <a:pt x="165100" y="171450"/>
                </a:lnTo>
                <a:lnTo>
                  <a:pt x="161289" y="175260"/>
                </a:lnTo>
                <a:lnTo>
                  <a:pt x="157479" y="180339"/>
                </a:lnTo>
                <a:lnTo>
                  <a:pt x="149860" y="187960"/>
                </a:lnTo>
                <a:lnTo>
                  <a:pt x="146050" y="190500"/>
                </a:lnTo>
                <a:lnTo>
                  <a:pt x="142239" y="194310"/>
                </a:lnTo>
                <a:lnTo>
                  <a:pt x="138429" y="196850"/>
                </a:lnTo>
                <a:lnTo>
                  <a:pt x="134620" y="198120"/>
                </a:lnTo>
                <a:lnTo>
                  <a:pt x="129539" y="200660"/>
                </a:lnTo>
                <a:lnTo>
                  <a:pt x="124460" y="201930"/>
                </a:lnTo>
                <a:lnTo>
                  <a:pt x="119379" y="204470"/>
                </a:lnTo>
                <a:lnTo>
                  <a:pt x="106679" y="208280"/>
                </a:lnTo>
                <a:lnTo>
                  <a:pt x="92710" y="210820"/>
                </a:lnTo>
                <a:lnTo>
                  <a:pt x="177799" y="210820"/>
                </a:lnTo>
                <a:lnTo>
                  <a:pt x="180339" y="209550"/>
                </a:lnTo>
                <a:lnTo>
                  <a:pt x="189229" y="205739"/>
                </a:lnTo>
                <a:lnTo>
                  <a:pt x="204470" y="195580"/>
                </a:lnTo>
                <a:lnTo>
                  <a:pt x="212089" y="189230"/>
                </a:lnTo>
                <a:lnTo>
                  <a:pt x="219710" y="184150"/>
                </a:lnTo>
                <a:lnTo>
                  <a:pt x="227329" y="177800"/>
                </a:lnTo>
                <a:lnTo>
                  <a:pt x="252729" y="147320"/>
                </a:lnTo>
                <a:lnTo>
                  <a:pt x="262889" y="129539"/>
                </a:lnTo>
                <a:lnTo>
                  <a:pt x="267970" y="119380"/>
                </a:lnTo>
                <a:lnTo>
                  <a:pt x="270510" y="113030"/>
                </a:lnTo>
                <a:lnTo>
                  <a:pt x="274320" y="105410"/>
                </a:lnTo>
                <a:lnTo>
                  <a:pt x="276860" y="97789"/>
                </a:lnTo>
                <a:lnTo>
                  <a:pt x="281939" y="67310"/>
                </a:lnTo>
                <a:lnTo>
                  <a:pt x="281939" y="53339"/>
                </a:lnTo>
                <a:lnTo>
                  <a:pt x="280670" y="46989"/>
                </a:lnTo>
                <a:lnTo>
                  <a:pt x="280670" y="44450"/>
                </a:lnTo>
                <a:lnTo>
                  <a:pt x="279400" y="41910"/>
                </a:lnTo>
                <a:lnTo>
                  <a:pt x="279400" y="39370"/>
                </a:lnTo>
                <a:lnTo>
                  <a:pt x="276860" y="34289"/>
                </a:lnTo>
                <a:lnTo>
                  <a:pt x="276860" y="31750"/>
                </a:lnTo>
                <a:lnTo>
                  <a:pt x="274320" y="29210"/>
                </a:lnTo>
                <a:lnTo>
                  <a:pt x="274320" y="27939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bk object 22"/>
          <p:cNvSpPr/>
          <p:nvPr/>
        </p:nvSpPr>
        <p:spPr>
          <a:xfrm>
            <a:off x="3258820" y="1179830"/>
            <a:ext cx="292100" cy="4114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bk object 23"/>
          <p:cNvSpPr/>
          <p:nvPr/>
        </p:nvSpPr>
        <p:spPr>
          <a:xfrm>
            <a:off x="3700779" y="1003300"/>
            <a:ext cx="452120" cy="571500"/>
          </a:xfrm>
          <a:custGeom>
            <a:avLst/>
            <a:gdLst/>
            <a:ahLst/>
            <a:cxnLst/>
            <a:rect l="l" t="t" r="r" b="b"/>
            <a:pathLst>
              <a:path w="452120" h="571500">
                <a:moveTo>
                  <a:pt x="325120" y="0"/>
                </a:moveTo>
                <a:lnTo>
                  <a:pt x="121920" y="0"/>
                </a:lnTo>
                <a:lnTo>
                  <a:pt x="118110" y="16510"/>
                </a:lnTo>
                <a:lnTo>
                  <a:pt x="133350" y="16510"/>
                </a:lnTo>
                <a:lnTo>
                  <a:pt x="139700" y="17779"/>
                </a:lnTo>
                <a:lnTo>
                  <a:pt x="144780" y="17779"/>
                </a:lnTo>
                <a:lnTo>
                  <a:pt x="149860" y="20320"/>
                </a:lnTo>
                <a:lnTo>
                  <a:pt x="152400" y="20320"/>
                </a:lnTo>
                <a:lnTo>
                  <a:pt x="153670" y="21589"/>
                </a:lnTo>
                <a:lnTo>
                  <a:pt x="156210" y="21589"/>
                </a:lnTo>
                <a:lnTo>
                  <a:pt x="165100" y="30479"/>
                </a:lnTo>
                <a:lnTo>
                  <a:pt x="165100" y="33020"/>
                </a:lnTo>
                <a:lnTo>
                  <a:pt x="167640" y="35560"/>
                </a:lnTo>
                <a:lnTo>
                  <a:pt x="167640" y="36829"/>
                </a:lnTo>
                <a:lnTo>
                  <a:pt x="168910" y="38100"/>
                </a:lnTo>
                <a:lnTo>
                  <a:pt x="168910" y="41910"/>
                </a:lnTo>
                <a:lnTo>
                  <a:pt x="170180" y="43179"/>
                </a:lnTo>
                <a:lnTo>
                  <a:pt x="170180" y="60960"/>
                </a:lnTo>
                <a:lnTo>
                  <a:pt x="168910" y="68579"/>
                </a:lnTo>
                <a:lnTo>
                  <a:pt x="167640" y="77470"/>
                </a:lnTo>
                <a:lnTo>
                  <a:pt x="163830" y="97789"/>
                </a:lnTo>
                <a:lnTo>
                  <a:pt x="157480" y="121920"/>
                </a:lnTo>
                <a:lnTo>
                  <a:pt x="78740" y="474979"/>
                </a:lnTo>
                <a:lnTo>
                  <a:pt x="73660" y="494029"/>
                </a:lnTo>
                <a:lnTo>
                  <a:pt x="68580" y="509270"/>
                </a:lnTo>
                <a:lnTo>
                  <a:pt x="67310" y="515620"/>
                </a:lnTo>
                <a:lnTo>
                  <a:pt x="64770" y="521970"/>
                </a:lnTo>
                <a:lnTo>
                  <a:pt x="63500" y="527050"/>
                </a:lnTo>
                <a:lnTo>
                  <a:pt x="60960" y="530860"/>
                </a:lnTo>
                <a:lnTo>
                  <a:pt x="59690" y="533400"/>
                </a:lnTo>
                <a:lnTo>
                  <a:pt x="57150" y="535939"/>
                </a:lnTo>
                <a:lnTo>
                  <a:pt x="55880" y="539750"/>
                </a:lnTo>
                <a:lnTo>
                  <a:pt x="53340" y="541020"/>
                </a:lnTo>
                <a:lnTo>
                  <a:pt x="48260" y="546100"/>
                </a:lnTo>
                <a:lnTo>
                  <a:pt x="45720" y="547370"/>
                </a:lnTo>
                <a:lnTo>
                  <a:pt x="43180" y="549910"/>
                </a:lnTo>
                <a:lnTo>
                  <a:pt x="31750" y="553720"/>
                </a:lnTo>
                <a:lnTo>
                  <a:pt x="26670" y="554989"/>
                </a:lnTo>
                <a:lnTo>
                  <a:pt x="21590" y="554989"/>
                </a:lnTo>
                <a:lnTo>
                  <a:pt x="16510" y="556260"/>
                </a:lnTo>
                <a:lnTo>
                  <a:pt x="3810" y="556260"/>
                </a:lnTo>
                <a:lnTo>
                  <a:pt x="0" y="571500"/>
                </a:lnTo>
                <a:lnTo>
                  <a:pt x="185420" y="571500"/>
                </a:lnTo>
                <a:lnTo>
                  <a:pt x="233680" y="570229"/>
                </a:lnTo>
                <a:lnTo>
                  <a:pt x="274320" y="566420"/>
                </a:lnTo>
                <a:lnTo>
                  <a:pt x="318770" y="556260"/>
                </a:lnTo>
                <a:lnTo>
                  <a:pt x="328930" y="552450"/>
                </a:lnTo>
                <a:lnTo>
                  <a:pt x="339090" y="546100"/>
                </a:lnTo>
                <a:lnTo>
                  <a:pt x="347980" y="541020"/>
                </a:lnTo>
                <a:lnTo>
                  <a:pt x="351536" y="538479"/>
                </a:lnTo>
                <a:lnTo>
                  <a:pt x="157480" y="538479"/>
                </a:lnTo>
                <a:lnTo>
                  <a:pt x="214630" y="283210"/>
                </a:lnTo>
                <a:lnTo>
                  <a:pt x="346710" y="283210"/>
                </a:lnTo>
                <a:lnTo>
                  <a:pt x="334010" y="278129"/>
                </a:lnTo>
                <a:lnTo>
                  <a:pt x="321310" y="270510"/>
                </a:lnTo>
                <a:lnTo>
                  <a:pt x="306070" y="265429"/>
                </a:lnTo>
                <a:lnTo>
                  <a:pt x="334010" y="256539"/>
                </a:lnTo>
                <a:lnTo>
                  <a:pt x="347798" y="251460"/>
                </a:lnTo>
                <a:lnTo>
                  <a:pt x="222250" y="251460"/>
                </a:lnTo>
                <a:lnTo>
                  <a:pt x="273050" y="30479"/>
                </a:lnTo>
                <a:lnTo>
                  <a:pt x="421004" y="30479"/>
                </a:lnTo>
                <a:lnTo>
                  <a:pt x="417830" y="27939"/>
                </a:lnTo>
                <a:lnTo>
                  <a:pt x="412750" y="22860"/>
                </a:lnTo>
                <a:lnTo>
                  <a:pt x="375920" y="6350"/>
                </a:lnTo>
                <a:lnTo>
                  <a:pt x="367030" y="3810"/>
                </a:lnTo>
                <a:lnTo>
                  <a:pt x="359410" y="2539"/>
                </a:lnTo>
                <a:lnTo>
                  <a:pt x="349250" y="1270"/>
                </a:lnTo>
                <a:lnTo>
                  <a:pt x="325120" y="0"/>
                </a:lnTo>
                <a:close/>
              </a:path>
              <a:path w="452120" h="571500">
                <a:moveTo>
                  <a:pt x="346710" y="283210"/>
                </a:moveTo>
                <a:lnTo>
                  <a:pt x="214630" y="283210"/>
                </a:lnTo>
                <a:lnTo>
                  <a:pt x="233680" y="284479"/>
                </a:lnTo>
                <a:lnTo>
                  <a:pt x="242570" y="285750"/>
                </a:lnTo>
                <a:lnTo>
                  <a:pt x="250190" y="285750"/>
                </a:lnTo>
                <a:lnTo>
                  <a:pt x="256540" y="288289"/>
                </a:lnTo>
                <a:lnTo>
                  <a:pt x="264160" y="288289"/>
                </a:lnTo>
                <a:lnTo>
                  <a:pt x="269240" y="290829"/>
                </a:lnTo>
                <a:lnTo>
                  <a:pt x="273050" y="292100"/>
                </a:lnTo>
                <a:lnTo>
                  <a:pt x="278130" y="294639"/>
                </a:lnTo>
                <a:lnTo>
                  <a:pt x="281940" y="298450"/>
                </a:lnTo>
                <a:lnTo>
                  <a:pt x="285750" y="300989"/>
                </a:lnTo>
                <a:lnTo>
                  <a:pt x="289560" y="304800"/>
                </a:lnTo>
                <a:lnTo>
                  <a:pt x="292100" y="308610"/>
                </a:lnTo>
                <a:lnTo>
                  <a:pt x="295910" y="313689"/>
                </a:lnTo>
                <a:lnTo>
                  <a:pt x="299720" y="317500"/>
                </a:lnTo>
                <a:lnTo>
                  <a:pt x="302260" y="323850"/>
                </a:lnTo>
                <a:lnTo>
                  <a:pt x="304800" y="328929"/>
                </a:lnTo>
                <a:lnTo>
                  <a:pt x="307340" y="335279"/>
                </a:lnTo>
                <a:lnTo>
                  <a:pt x="308610" y="340360"/>
                </a:lnTo>
                <a:lnTo>
                  <a:pt x="309880" y="347979"/>
                </a:lnTo>
                <a:lnTo>
                  <a:pt x="311150" y="353060"/>
                </a:lnTo>
                <a:lnTo>
                  <a:pt x="312420" y="359410"/>
                </a:lnTo>
                <a:lnTo>
                  <a:pt x="313690" y="367029"/>
                </a:lnTo>
                <a:lnTo>
                  <a:pt x="313690" y="374650"/>
                </a:lnTo>
                <a:lnTo>
                  <a:pt x="311044" y="403860"/>
                </a:lnTo>
                <a:lnTo>
                  <a:pt x="309880" y="417829"/>
                </a:lnTo>
                <a:lnTo>
                  <a:pt x="302260" y="445770"/>
                </a:lnTo>
                <a:lnTo>
                  <a:pt x="297180" y="459739"/>
                </a:lnTo>
                <a:lnTo>
                  <a:pt x="290830" y="472439"/>
                </a:lnTo>
                <a:lnTo>
                  <a:pt x="284480" y="486410"/>
                </a:lnTo>
                <a:lnTo>
                  <a:pt x="276860" y="499110"/>
                </a:lnTo>
                <a:lnTo>
                  <a:pt x="271780" y="504189"/>
                </a:lnTo>
                <a:lnTo>
                  <a:pt x="267970" y="509270"/>
                </a:lnTo>
                <a:lnTo>
                  <a:pt x="261620" y="514350"/>
                </a:lnTo>
                <a:lnTo>
                  <a:pt x="256540" y="518160"/>
                </a:lnTo>
                <a:lnTo>
                  <a:pt x="250190" y="521970"/>
                </a:lnTo>
                <a:lnTo>
                  <a:pt x="245110" y="525779"/>
                </a:lnTo>
                <a:lnTo>
                  <a:pt x="238760" y="528320"/>
                </a:lnTo>
                <a:lnTo>
                  <a:pt x="215900" y="535939"/>
                </a:lnTo>
                <a:lnTo>
                  <a:pt x="200660" y="538479"/>
                </a:lnTo>
                <a:lnTo>
                  <a:pt x="351536" y="538479"/>
                </a:lnTo>
                <a:lnTo>
                  <a:pt x="379730" y="509270"/>
                </a:lnTo>
                <a:lnTo>
                  <a:pt x="402590" y="468629"/>
                </a:lnTo>
                <a:lnTo>
                  <a:pt x="406400" y="458470"/>
                </a:lnTo>
                <a:lnTo>
                  <a:pt x="410210" y="447039"/>
                </a:lnTo>
                <a:lnTo>
                  <a:pt x="412750" y="436879"/>
                </a:lnTo>
                <a:lnTo>
                  <a:pt x="415290" y="425450"/>
                </a:lnTo>
                <a:lnTo>
                  <a:pt x="415290" y="415289"/>
                </a:lnTo>
                <a:lnTo>
                  <a:pt x="416560" y="403860"/>
                </a:lnTo>
                <a:lnTo>
                  <a:pt x="415290" y="392429"/>
                </a:lnTo>
                <a:lnTo>
                  <a:pt x="415290" y="382270"/>
                </a:lnTo>
                <a:lnTo>
                  <a:pt x="412750" y="370839"/>
                </a:lnTo>
                <a:lnTo>
                  <a:pt x="410210" y="360679"/>
                </a:lnTo>
                <a:lnTo>
                  <a:pt x="402590" y="340360"/>
                </a:lnTo>
                <a:lnTo>
                  <a:pt x="392430" y="322579"/>
                </a:lnTo>
                <a:lnTo>
                  <a:pt x="388620" y="318770"/>
                </a:lnTo>
                <a:lnTo>
                  <a:pt x="384810" y="313689"/>
                </a:lnTo>
                <a:lnTo>
                  <a:pt x="377190" y="306070"/>
                </a:lnTo>
                <a:lnTo>
                  <a:pt x="368300" y="298450"/>
                </a:lnTo>
                <a:lnTo>
                  <a:pt x="358140" y="290829"/>
                </a:lnTo>
                <a:lnTo>
                  <a:pt x="346710" y="283210"/>
                </a:lnTo>
                <a:close/>
              </a:path>
              <a:path w="452120" h="571500">
                <a:moveTo>
                  <a:pt x="421004" y="30479"/>
                </a:moveTo>
                <a:lnTo>
                  <a:pt x="303530" y="30479"/>
                </a:lnTo>
                <a:lnTo>
                  <a:pt x="316230" y="35560"/>
                </a:lnTo>
                <a:lnTo>
                  <a:pt x="318770" y="35560"/>
                </a:lnTo>
                <a:lnTo>
                  <a:pt x="321310" y="38100"/>
                </a:lnTo>
                <a:lnTo>
                  <a:pt x="323850" y="39370"/>
                </a:lnTo>
                <a:lnTo>
                  <a:pt x="332740" y="48260"/>
                </a:lnTo>
                <a:lnTo>
                  <a:pt x="334010" y="50800"/>
                </a:lnTo>
                <a:lnTo>
                  <a:pt x="336550" y="53339"/>
                </a:lnTo>
                <a:lnTo>
                  <a:pt x="337820" y="55879"/>
                </a:lnTo>
                <a:lnTo>
                  <a:pt x="340360" y="58420"/>
                </a:lnTo>
                <a:lnTo>
                  <a:pt x="341630" y="60960"/>
                </a:lnTo>
                <a:lnTo>
                  <a:pt x="342900" y="64770"/>
                </a:lnTo>
                <a:lnTo>
                  <a:pt x="344170" y="67310"/>
                </a:lnTo>
                <a:lnTo>
                  <a:pt x="345440" y="71120"/>
                </a:lnTo>
                <a:lnTo>
                  <a:pt x="346710" y="73660"/>
                </a:lnTo>
                <a:lnTo>
                  <a:pt x="347980" y="77470"/>
                </a:lnTo>
                <a:lnTo>
                  <a:pt x="347980" y="81279"/>
                </a:lnTo>
                <a:lnTo>
                  <a:pt x="349250" y="87629"/>
                </a:lnTo>
                <a:lnTo>
                  <a:pt x="350520" y="95250"/>
                </a:lnTo>
                <a:lnTo>
                  <a:pt x="350520" y="111760"/>
                </a:lnTo>
                <a:lnTo>
                  <a:pt x="349250" y="121920"/>
                </a:lnTo>
                <a:lnTo>
                  <a:pt x="346710" y="139700"/>
                </a:lnTo>
                <a:lnTo>
                  <a:pt x="344170" y="148589"/>
                </a:lnTo>
                <a:lnTo>
                  <a:pt x="341630" y="158750"/>
                </a:lnTo>
                <a:lnTo>
                  <a:pt x="337820" y="167639"/>
                </a:lnTo>
                <a:lnTo>
                  <a:pt x="335280" y="177800"/>
                </a:lnTo>
                <a:lnTo>
                  <a:pt x="331470" y="187960"/>
                </a:lnTo>
                <a:lnTo>
                  <a:pt x="306070" y="224789"/>
                </a:lnTo>
                <a:lnTo>
                  <a:pt x="285750" y="238760"/>
                </a:lnTo>
                <a:lnTo>
                  <a:pt x="279400" y="242570"/>
                </a:lnTo>
                <a:lnTo>
                  <a:pt x="270510" y="245110"/>
                </a:lnTo>
                <a:lnTo>
                  <a:pt x="262890" y="247650"/>
                </a:lnTo>
                <a:lnTo>
                  <a:pt x="254000" y="248920"/>
                </a:lnTo>
                <a:lnTo>
                  <a:pt x="243840" y="251460"/>
                </a:lnTo>
                <a:lnTo>
                  <a:pt x="347798" y="251460"/>
                </a:lnTo>
                <a:lnTo>
                  <a:pt x="358140" y="247650"/>
                </a:lnTo>
                <a:lnTo>
                  <a:pt x="378460" y="237489"/>
                </a:lnTo>
                <a:lnTo>
                  <a:pt x="386080" y="232410"/>
                </a:lnTo>
                <a:lnTo>
                  <a:pt x="394970" y="227329"/>
                </a:lnTo>
                <a:lnTo>
                  <a:pt x="407670" y="217170"/>
                </a:lnTo>
                <a:lnTo>
                  <a:pt x="420370" y="204470"/>
                </a:lnTo>
                <a:lnTo>
                  <a:pt x="425450" y="198120"/>
                </a:lnTo>
                <a:lnTo>
                  <a:pt x="429260" y="190500"/>
                </a:lnTo>
                <a:lnTo>
                  <a:pt x="434340" y="184150"/>
                </a:lnTo>
                <a:lnTo>
                  <a:pt x="438150" y="175260"/>
                </a:lnTo>
                <a:lnTo>
                  <a:pt x="441960" y="167639"/>
                </a:lnTo>
                <a:lnTo>
                  <a:pt x="447040" y="152400"/>
                </a:lnTo>
                <a:lnTo>
                  <a:pt x="448310" y="144779"/>
                </a:lnTo>
                <a:lnTo>
                  <a:pt x="450850" y="135889"/>
                </a:lnTo>
                <a:lnTo>
                  <a:pt x="450850" y="128270"/>
                </a:lnTo>
                <a:lnTo>
                  <a:pt x="452120" y="121920"/>
                </a:lnTo>
                <a:lnTo>
                  <a:pt x="452120" y="104139"/>
                </a:lnTo>
                <a:lnTo>
                  <a:pt x="449580" y="86360"/>
                </a:lnTo>
                <a:lnTo>
                  <a:pt x="448310" y="78739"/>
                </a:lnTo>
                <a:lnTo>
                  <a:pt x="444500" y="69850"/>
                </a:lnTo>
                <a:lnTo>
                  <a:pt x="441960" y="62229"/>
                </a:lnTo>
                <a:lnTo>
                  <a:pt x="434340" y="46989"/>
                </a:lnTo>
                <a:lnTo>
                  <a:pt x="429260" y="40639"/>
                </a:lnTo>
                <a:lnTo>
                  <a:pt x="424180" y="33020"/>
                </a:lnTo>
                <a:lnTo>
                  <a:pt x="421004" y="30479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bk object 24"/>
          <p:cNvSpPr/>
          <p:nvPr/>
        </p:nvSpPr>
        <p:spPr>
          <a:xfrm>
            <a:off x="3822700" y="100266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 h="0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88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bk object 25"/>
          <p:cNvSpPr/>
          <p:nvPr/>
        </p:nvSpPr>
        <p:spPr>
          <a:xfrm>
            <a:off x="3999229" y="99821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bk object 26"/>
          <p:cNvSpPr/>
          <p:nvPr/>
        </p:nvSpPr>
        <p:spPr>
          <a:xfrm>
            <a:off x="3999229" y="998219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59">
                <a:moveTo>
                  <a:pt x="26670" y="0"/>
                </a:moveTo>
                <a:lnTo>
                  <a:pt x="0" y="0"/>
                </a:lnTo>
                <a:lnTo>
                  <a:pt x="0" y="888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bk object 27"/>
          <p:cNvSpPr/>
          <p:nvPr/>
        </p:nvSpPr>
        <p:spPr>
          <a:xfrm>
            <a:off x="4025900" y="99821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bk object 28"/>
          <p:cNvSpPr/>
          <p:nvPr/>
        </p:nvSpPr>
        <p:spPr>
          <a:xfrm>
            <a:off x="4025900" y="998219"/>
            <a:ext cx="24130" cy="11430"/>
          </a:xfrm>
          <a:custGeom>
            <a:avLst/>
            <a:gdLst/>
            <a:ahLst/>
            <a:cxnLst/>
            <a:rect l="l" t="t" r="r" b="b"/>
            <a:pathLst>
              <a:path w="24129" h="11430">
                <a:moveTo>
                  <a:pt x="1270" y="0"/>
                </a:moveTo>
                <a:lnTo>
                  <a:pt x="0" y="5079"/>
                </a:lnTo>
                <a:lnTo>
                  <a:pt x="0" y="10159"/>
                </a:lnTo>
                <a:lnTo>
                  <a:pt x="22860" y="11429"/>
                </a:lnTo>
                <a:lnTo>
                  <a:pt x="24129" y="6350"/>
                </a:lnTo>
                <a:lnTo>
                  <a:pt x="2412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bk object 29"/>
          <p:cNvSpPr/>
          <p:nvPr/>
        </p:nvSpPr>
        <p:spPr>
          <a:xfrm>
            <a:off x="4050029" y="100076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09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bk object 30"/>
          <p:cNvSpPr/>
          <p:nvPr/>
        </p:nvSpPr>
        <p:spPr>
          <a:xfrm>
            <a:off x="4048759" y="100076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1269" y="0"/>
                </a:moveTo>
                <a:lnTo>
                  <a:pt x="1269" y="3810"/>
                </a:lnTo>
                <a:lnTo>
                  <a:pt x="0" y="8889"/>
                </a:lnTo>
                <a:lnTo>
                  <a:pt x="10160" y="10160"/>
                </a:lnTo>
                <a:lnTo>
                  <a:pt x="11429" y="5079"/>
                </a:lnTo>
                <a:lnTo>
                  <a:pt x="1142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bk object 31"/>
          <p:cNvSpPr/>
          <p:nvPr/>
        </p:nvSpPr>
        <p:spPr>
          <a:xfrm>
            <a:off x="4060190" y="100203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09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bk object 32"/>
          <p:cNvSpPr/>
          <p:nvPr/>
        </p:nvSpPr>
        <p:spPr>
          <a:xfrm>
            <a:off x="4058920" y="100203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269" y="0"/>
                </a:moveTo>
                <a:lnTo>
                  <a:pt x="1269" y="3810"/>
                </a:lnTo>
                <a:lnTo>
                  <a:pt x="0" y="8890"/>
                </a:lnTo>
                <a:lnTo>
                  <a:pt x="8889" y="10160"/>
                </a:lnTo>
                <a:lnTo>
                  <a:pt x="8889" y="5080"/>
                </a:lnTo>
                <a:lnTo>
                  <a:pt x="1015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bk object 33"/>
          <p:cNvSpPr/>
          <p:nvPr/>
        </p:nvSpPr>
        <p:spPr>
          <a:xfrm>
            <a:off x="4067809" y="10033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269" y="0"/>
                </a:moveTo>
                <a:lnTo>
                  <a:pt x="0" y="3810"/>
                </a:lnTo>
                <a:lnTo>
                  <a:pt x="0" y="8889"/>
                </a:lnTo>
                <a:lnTo>
                  <a:pt x="7619" y="11429"/>
                </a:lnTo>
                <a:lnTo>
                  <a:pt x="1016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bk object 34"/>
          <p:cNvSpPr/>
          <p:nvPr/>
        </p:nvSpPr>
        <p:spPr>
          <a:xfrm>
            <a:off x="4075429" y="100456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2540" y="0"/>
                </a:moveTo>
                <a:lnTo>
                  <a:pt x="0" y="10159"/>
                </a:lnTo>
                <a:lnTo>
                  <a:pt x="6350" y="11429"/>
                </a:lnTo>
                <a:lnTo>
                  <a:pt x="7620" y="6350"/>
                </a:lnTo>
                <a:lnTo>
                  <a:pt x="889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bk object 35"/>
          <p:cNvSpPr/>
          <p:nvPr/>
        </p:nvSpPr>
        <p:spPr>
          <a:xfrm>
            <a:off x="4081779" y="100711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40" y="0"/>
                </a:moveTo>
                <a:lnTo>
                  <a:pt x="1270" y="3810"/>
                </a:lnTo>
                <a:lnTo>
                  <a:pt x="0" y="8889"/>
                </a:lnTo>
                <a:lnTo>
                  <a:pt x="8890" y="11429"/>
                </a:lnTo>
                <a:lnTo>
                  <a:pt x="10160" y="6350"/>
                </a:lnTo>
                <a:lnTo>
                  <a:pt x="1143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bk object 36"/>
          <p:cNvSpPr/>
          <p:nvPr/>
        </p:nvSpPr>
        <p:spPr>
          <a:xfrm>
            <a:off x="4089400" y="10096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810" y="0"/>
                </a:moveTo>
                <a:lnTo>
                  <a:pt x="2539" y="3810"/>
                </a:lnTo>
                <a:lnTo>
                  <a:pt x="0" y="8889"/>
                </a:lnTo>
                <a:lnTo>
                  <a:pt x="7620" y="11429"/>
                </a:lnTo>
                <a:lnTo>
                  <a:pt x="10160" y="7620"/>
                </a:lnTo>
                <a:lnTo>
                  <a:pt x="11429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bk object 37"/>
          <p:cNvSpPr/>
          <p:nvPr/>
        </p:nvSpPr>
        <p:spPr>
          <a:xfrm>
            <a:off x="4099559" y="10121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1269" y="0"/>
                </a:lnTo>
                <a:lnTo>
                  <a:pt x="0" y="508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bk object 38"/>
          <p:cNvSpPr/>
          <p:nvPr/>
        </p:nvSpPr>
        <p:spPr>
          <a:xfrm>
            <a:off x="4097020" y="101346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5079" y="0"/>
                </a:moveTo>
                <a:lnTo>
                  <a:pt x="0" y="7619"/>
                </a:lnTo>
                <a:lnTo>
                  <a:pt x="6350" y="11429"/>
                </a:lnTo>
                <a:lnTo>
                  <a:pt x="1142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bk object 39"/>
          <p:cNvSpPr/>
          <p:nvPr/>
        </p:nvSpPr>
        <p:spPr>
          <a:xfrm>
            <a:off x="4103370" y="101726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7619"/>
                </a:lnTo>
                <a:lnTo>
                  <a:pt x="7619" y="12700"/>
                </a:lnTo>
                <a:lnTo>
                  <a:pt x="10159" y="8889"/>
                </a:lnTo>
                <a:lnTo>
                  <a:pt x="1270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bk object 40"/>
          <p:cNvSpPr/>
          <p:nvPr/>
        </p:nvSpPr>
        <p:spPr>
          <a:xfrm>
            <a:off x="4113529" y="102108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40" y="0"/>
                </a:moveTo>
                <a:lnTo>
                  <a:pt x="0" y="508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bk object 41"/>
          <p:cNvSpPr/>
          <p:nvPr/>
        </p:nvSpPr>
        <p:spPr>
          <a:xfrm>
            <a:off x="4109720" y="10223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3809" y="3810"/>
                </a:lnTo>
                <a:lnTo>
                  <a:pt x="0" y="6350"/>
                </a:lnTo>
                <a:lnTo>
                  <a:pt x="6350" y="12700"/>
                </a:lnTo>
                <a:lnTo>
                  <a:pt x="8889" y="8889"/>
                </a:lnTo>
                <a:lnTo>
                  <a:pt x="1270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bk object 42"/>
          <p:cNvSpPr/>
          <p:nvPr/>
        </p:nvSpPr>
        <p:spPr>
          <a:xfrm>
            <a:off x="4116070" y="10287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6350" y="0"/>
                </a:moveTo>
                <a:lnTo>
                  <a:pt x="2539" y="2539"/>
                </a:lnTo>
                <a:lnTo>
                  <a:pt x="0" y="6350"/>
                </a:lnTo>
                <a:lnTo>
                  <a:pt x="5079" y="11429"/>
                </a:lnTo>
                <a:lnTo>
                  <a:pt x="1142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bk object 43"/>
          <p:cNvSpPr/>
          <p:nvPr/>
        </p:nvSpPr>
        <p:spPr>
          <a:xfrm>
            <a:off x="4124959" y="10337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2539" y="0"/>
                </a:lnTo>
                <a:lnTo>
                  <a:pt x="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bk object 44"/>
          <p:cNvSpPr/>
          <p:nvPr/>
        </p:nvSpPr>
        <p:spPr>
          <a:xfrm>
            <a:off x="4121150" y="103378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3810" y="2540"/>
                </a:lnTo>
                <a:lnTo>
                  <a:pt x="0" y="6350"/>
                </a:lnTo>
                <a:lnTo>
                  <a:pt x="5079" y="12700"/>
                </a:lnTo>
                <a:lnTo>
                  <a:pt x="8889" y="10160"/>
                </a:lnTo>
                <a:lnTo>
                  <a:pt x="1270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bk object 45"/>
          <p:cNvSpPr/>
          <p:nvPr/>
        </p:nvSpPr>
        <p:spPr>
          <a:xfrm>
            <a:off x="4130040" y="104013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0" y="381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bk object 46"/>
          <p:cNvSpPr/>
          <p:nvPr/>
        </p:nvSpPr>
        <p:spPr>
          <a:xfrm>
            <a:off x="4126229" y="104140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7620" y="0"/>
                </a:moveTo>
                <a:lnTo>
                  <a:pt x="0" y="5079"/>
                </a:lnTo>
                <a:lnTo>
                  <a:pt x="5080" y="11429"/>
                </a:lnTo>
                <a:lnTo>
                  <a:pt x="1270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bk object 47"/>
          <p:cNvSpPr/>
          <p:nvPr/>
        </p:nvSpPr>
        <p:spPr>
          <a:xfrm>
            <a:off x="4131309" y="10477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19" y="0"/>
                </a:moveTo>
                <a:lnTo>
                  <a:pt x="0" y="5079"/>
                </a:lnTo>
                <a:lnTo>
                  <a:pt x="3810" y="12700"/>
                </a:lnTo>
                <a:lnTo>
                  <a:pt x="1142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bk object 48"/>
          <p:cNvSpPr/>
          <p:nvPr/>
        </p:nvSpPr>
        <p:spPr>
          <a:xfrm>
            <a:off x="4135120" y="105536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7619" y="0"/>
                </a:moveTo>
                <a:lnTo>
                  <a:pt x="3809" y="2539"/>
                </a:lnTo>
                <a:lnTo>
                  <a:pt x="0" y="3809"/>
                </a:lnTo>
                <a:lnTo>
                  <a:pt x="2539" y="11429"/>
                </a:lnTo>
                <a:lnTo>
                  <a:pt x="7619" y="10159"/>
                </a:lnTo>
                <a:lnTo>
                  <a:pt x="11429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bk object 49"/>
          <p:cNvSpPr/>
          <p:nvPr/>
        </p:nvSpPr>
        <p:spPr>
          <a:xfrm>
            <a:off x="4137659" y="106426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3810" y="11429"/>
                </a:lnTo>
                <a:lnTo>
                  <a:pt x="7619" y="8889"/>
                </a:lnTo>
                <a:lnTo>
                  <a:pt x="12700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bk object 50"/>
          <p:cNvSpPr/>
          <p:nvPr/>
        </p:nvSpPr>
        <p:spPr>
          <a:xfrm>
            <a:off x="4141470" y="107188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8889" y="0"/>
                </a:moveTo>
                <a:lnTo>
                  <a:pt x="3809" y="1270"/>
                </a:lnTo>
                <a:lnTo>
                  <a:pt x="0" y="2540"/>
                </a:lnTo>
                <a:lnTo>
                  <a:pt x="2539" y="11430"/>
                </a:lnTo>
                <a:lnTo>
                  <a:pt x="7619" y="10160"/>
                </a:lnTo>
                <a:lnTo>
                  <a:pt x="1142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bk object 51"/>
          <p:cNvSpPr/>
          <p:nvPr/>
        </p:nvSpPr>
        <p:spPr>
          <a:xfrm>
            <a:off x="4144009" y="108076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2539" y="10159"/>
                </a:lnTo>
                <a:lnTo>
                  <a:pt x="6350" y="8889"/>
                </a:lnTo>
                <a:lnTo>
                  <a:pt x="1142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bk object 52"/>
          <p:cNvSpPr/>
          <p:nvPr/>
        </p:nvSpPr>
        <p:spPr>
          <a:xfrm>
            <a:off x="4150359" y="108838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bk object 53"/>
          <p:cNvSpPr/>
          <p:nvPr/>
        </p:nvSpPr>
        <p:spPr>
          <a:xfrm>
            <a:off x="4146550" y="108966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3810" y="0"/>
                </a:lnTo>
                <a:lnTo>
                  <a:pt x="0" y="1269"/>
                </a:lnTo>
                <a:lnTo>
                  <a:pt x="1270" y="10160"/>
                </a:lnTo>
                <a:lnTo>
                  <a:pt x="5079" y="8889"/>
                </a:lnTo>
                <a:lnTo>
                  <a:pt x="1016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bk object 54"/>
          <p:cNvSpPr/>
          <p:nvPr/>
        </p:nvSpPr>
        <p:spPr>
          <a:xfrm>
            <a:off x="4151629" y="10985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bk object 55"/>
          <p:cNvSpPr/>
          <p:nvPr/>
        </p:nvSpPr>
        <p:spPr>
          <a:xfrm>
            <a:off x="4147820" y="10985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0" y="0"/>
                </a:lnTo>
                <a:lnTo>
                  <a:pt x="0" y="10160"/>
                </a:lnTo>
                <a:lnTo>
                  <a:pt x="5079" y="8889"/>
                </a:lnTo>
                <a:lnTo>
                  <a:pt x="1015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bk object 56"/>
          <p:cNvSpPr/>
          <p:nvPr/>
        </p:nvSpPr>
        <p:spPr>
          <a:xfrm>
            <a:off x="4152900" y="110743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bk object 57"/>
          <p:cNvSpPr/>
          <p:nvPr/>
        </p:nvSpPr>
        <p:spPr>
          <a:xfrm>
            <a:off x="4147820" y="11074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59" y="0"/>
                </a:moveTo>
                <a:lnTo>
                  <a:pt x="0" y="0"/>
                </a:lnTo>
                <a:lnTo>
                  <a:pt x="1269" y="1016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bk object 58"/>
          <p:cNvSpPr/>
          <p:nvPr/>
        </p:nvSpPr>
        <p:spPr>
          <a:xfrm>
            <a:off x="4152900" y="11176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bk object 59"/>
          <p:cNvSpPr/>
          <p:nvPr/>
        </p:nvSpPr>
        <p:spPr>
          <a:xfrm>
            <a:off x="4147820" y="111633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1269" y="0"/>
                </a:moveTo>
                <a:lnTo>
                  <a:pt x="0" y="7620"/>
                </a:lnTo>
                <a:lnTo>
                  <a:pt x="5079" y="8890"/>
                </a:lnTo>
                <a:lnTo>
                  <a:pt x="10159" y="8890"/>
                </a:lnTo>
                <a:lnTo>
                  <a:pt x="10159" y="127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bk object 60"/>
          <p:cNvSpPr/>
          <p:nvPr/>
        </p:nvSpPr>
        <p:spPr>
          <a:xfrm>
            <a:off x="4152900" y="112521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bk object 61"/>
          <p:cNvSpPr/>
          <p:nvPr/>
        </p:nvSpPr>
        <p:spPr>
          <a:xfrm>
            <a:off x="4147820" y="11239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0" y="0"/>
                </a:moveTo>
                <a:lnTo>
                  <a:pt x="0" y="7620"/>
                </a:lnTo>
                <a:lnTo>
                  <a:pt x="3809" y="7620"/>
                </a:lnTo>
                <a:lnTo>
                  <a:pt x="8889" y="8889"/>
                </a:lnTo>
                <a:lnTo>
                  <a:pt x="10159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bk object 62"/>
          <p:cNvSpPr/>
          <p:nvPr/>
        </p:nvSpPr>
        <p:spPr>
          <a:xfrm>
            <a:off x="4146550" y="113156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5079" y="0"/>
                </a:moveTo>
                <a:lnTo>
                  <a:pt x="1270" y="0"/>
                </a:lnTo>
                <a:lnTo>
                  <a:pt x="0" y="7619"/>
                </a:lnTo>
                <a:lnTo>
                  <a:pt x="5079" y="7619"/>
                </a:lnTo>
                <a:lnTo>
                  <a:pt x="8889" y="888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bk object 63"/>
          <p:cNvSpPr/>
          <p:nvPr/>
        </p:nvSpPr>
        <p:spPr>
          <a:xfrm>
            <a:off x="4145279" y="11391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6350" y="0"/>
                </a:moveTo>
                <a:lnTo>
                  <a:pt x="1270" y="0"/>
                </a:lnTo>
                <a:lnTo>
                  <a:pt x="0" y="7620"/>
                </a:lnTo>
                <a:lnTo>
                  <a:pt x="3810" y="8889"/>
                </a:lnTo>
                <a:lnTo>
                  <a:pt x="8890" y="8889"/>
                </a:lnTo>
                <a:lnTo>
                  <a:pt x="1016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bk object 64"/>
          <p:cNvSpPr/>
          <p:nvPr/>
        </p:nvSpPr>
        <p:spPr>
          <a:xfrm>
            <a:off x="4149090" y="114808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0" y="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bk object 65"/>
          <p:cNvSpPr/>
          <p:nvPr/>
        </p:nvSpPr>
        <p:spPr>
          <a:xfrm>
            <a:off x="4142740" y="114681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2539" y="0"/>
                </a:moveTo>
                <a:lnTo>
                  <a:pt x="0" y="7619"/>
                </a:lnTo>
                <a:lnTo>
                  <a:pt x="5080" y="8889"/>
                </a:lnTo>
                <a:lnTo>
                  <a:pt x="8889" y="10160"/>
                </a:lnTo>
                <a:lnTo>
                  <a:pt x="11430" y="253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bk object 66"/>
          <p:cNvSpPr/>
          <p:nvPr/>
        </p:nvSpPr>
        <p:spPr>
          <a:xfrm>
            <a:off x="4140200" y="115443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2539" y="0"/>
                </a:moveTo>
                <a:lnTo>
                  <a:pt x="0" y="7620"/>
                </a:lnTo>
                <a:lnTo>
                  <a:pt x="5079" y="8890"/>
                </a:lnTo>
                <a:lnTo>
                  <a:pt x="8889" y="10160"/>
                </a:lnTo>
                <a:lnTo>
                  <a:pt x="11429" y="2540"/>
                </a:lnTo>
                <a:lnTo>
                  <a:pt x="762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bk object 67"/>
          <p:cNvSpPr/>
          <p:nvPr/>
        </p:nvSpPr>
        <p:spPr>
          <a:xfrm>
            <a:off x="4137659" y="116078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39" y="0"/>
                </a:moveTo>
                <a:lnTo>
                  <a:pt x="0" y="7620"/>
                </a:lnTo>
                <a:lnTo>
                  <a:pt x="5079" y="10160"/>
                </a:lnTo>
                <a:lnTo>
                  <a:pt x="8889" y="11430"/>
                </a:lnTo>
                <a:lnTo>
                  <a:pt x="11429" y="3810"/>
                </a:lnTo>
                <a:lnTo>
                  <a:pt x="761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bk object 68"/>
          <p:cNvSpPr/>
          <p:nvPr/>
        </p:nvSpPr>
        <p:spPr>
          <a:xfrm>
            <a:off x="4133850" y="116840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10" y="0"/>
                </a:moveTo>
                <a:lnTo>
                  <a:pt x="0" y="8889"/>
                </a:lnTo>
                <a:lnTo>
                  <a:pt x="5079" y="10160"/>
                </a:lnTo>
                <a:lnTo>
                  <a:pt x="8889" y="12700"/>
                </a:lnTo>
                <a:lnTo>
                  <a:pt x="12700" y="3810"/>
                </a:lnTo>
                <a:lnTo>
                  <a:pt x="8889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bk object 69"/>
          <p:cNvSpPr/>
          <p:nvPr/>
        </p:nvSpPr>
        <p:spPr>
          <a:xfrm>
            <a:off x="4130040" y="117728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3810" y="0"/>
                </a:moveTo>
                <a:lnTo>
                  <a:pt x="0" y="7620"/>
                </a:lnTo>
                <a:lnTo>
                  <a:pt x="5080" y="10160"/>
                </a:lnTo>
                <a:lnTo>
                  <a:pt x="8889" y="11430"/>
                </a:lnTo>
                <a:lnTo>
                  <a:pt x="12700" y="3810"/>
                </a:lnTo>
                <a:lnTo>
                  <a:pt x="888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bk object 70"/>
          <p:cNvSpPr/>
          <p:nvPr/>
        </p:nvSpPr>
        <p:spPr>
          <a:xfrm>
            <a:off x="4135120" y="11874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0" y="0"/>
                </a:moveTo>
                <a:lnTo>
                  <a:pt x="3809" y="2539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bk object 71"/>
          <p:cNvSpPr/>
          <p:nvPr/>
        </p:nvSpPr>
        <p:spPr>
          <a:xfrm>
            <a:off x="4126229" y="118491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5080" y="0"/>
                </a:moveTo>
                <a:lnTo>
                  <a:pt x="0" y="6350"/>
                </a:lnTo>
                <a:lnTo>
                  <a:pt x="3810" y="8889"/>
                </a:lnTo>
                <a:lnTo>
                  <a:pt x="8890" y="11429"/>
                </a:lnTo>
                <a:lnTo>
                  <a:pt x="1270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bk object 72"/>
          <p:cNvSpPr/>
          <p:nvPr/>
        </p:nvSpPr>
        <p:spPr>
          <a:xfrm>
            <a:off x="4122420" y="11912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09" y="0"/>
                </a:moveTo>
                <a:lnTo>
                  <a:pt x="0" y="7619"/>
                </a:lnTo>
                <a:lnTo>
                  <a:pt x="7619" y="12700"/>
                </a:lnTo>
                <a:lnTo>
                  <a:pt x="12700" y="5079"/>
                </a:lnTo>
                <a:lnTo>
                  <a:pt x="761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bk object 73"/>
          <p:cNvSpPr/>
          <p:nvPr/>
        </p:nvSpPr>
        <p:spPr>
          <a:xfrm>
            <a:off x="4117340" y="11976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80" y="0"/>
                </a:moveTo>
                <a:lnTo>
                  <a:pt x="0" y="7619"/>
                </a:lnTo>
                <a:lnTo>
                  <a:pt x="3810" y="10160"/>
                </a:lnTo>
                <a:lnTo>
                  <a:pt x="6350" y="12700"/>
                </a:lnTo>
                <a:lnTo>
                  <a:pt x="12700" y="6350"/>
                </a:lnTo>
                <a:lnTo>
                  <a:pt x="8889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bk object 74"/>
          <p:cNvSpPr/>
          <p:nvPr/>
        </p:nvSpPr>
        <p:spPr>
          <a:xfrm>
            <a:off x="4121150" y="120776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2539" y="3809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bk object 75"/>
          <p:cNvSpPr/>
          <p:nvPr/>
        </p:nvSpPr>
        <p:spPr>
          <a:xfrm>
            <a:off x="4110990" y="120396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6350" y="0"/>
                </a:moveTo>
                <a:lnTo>
                  <a:pt x="0" y="7619"/>
                </a:lnTo>
                <a:lnTo>
                  <a:pt x="3810" y="10160"/>
                </a:lnTo>
                <a:lnTo>
                  <a:pt x="7620" y="13969"/>
                </a:lnTo>
                <a:lnTo>
                  <a:pt x="12700" y="7619"/>
                </a:lnTo>
                <a:lnTo>
                  <a:pt x="1016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bk object 76"/>
          <p:cNvSpPr/>
          <p:nvPr/>
        </p:nvSpPr>
        <p:spPr>
          <a:xfrm>
            <a:off x="4105909" y="121158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5079" y="0"/>
                </a:moveTo>
                <a:lnTo>
                  <a:pt x="0" y="5080"/>
                </a:lnTo>
                <a:lnTo>
                  <a:pt x="2539" y="8890"/>
                </a:lnTo>
                <a:lnTo>
                  <a:pt x="6350" y="11430"/>
                </a:lnTo>
                <a:lnTo>
                  <a:pt x="12700" y="6350"/>
                </a:lnTo>
                <a:lnTo>
                  <a:pt x="888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bk object 77"/>
          <p:cNvSpPr/>
          <p:nvPr/>
        </p:nvSpPr>
        <p:spPr>
          <a:xfrm>
            <a:off x="4108450" y="122046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0" y="0"/>
                </a:moveTo>
                <a:lnTo>
                  <a:pt x="2539" y="253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bk object 78"/>
          <p:cNvSpPr/>
          <p:nvPr/>
        </p:nvSpPr>
        <p:spPr>
          <a:xfrm>
            <a:off x="4099559" y="121666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6350" y="0"/>
                </a:moveTo>
                <a:lnTo>
                  <a:pt x="0" y="5079"/>
                </a:lnTo>
                <a:lnTo>
                  <a:pt x="5079" y="12700"/>
                </a:lnTo>
                <a:lnTo>
                  <a:pt x="11429" y="635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bk object 79"/>
          <p:cNvSpPr/>
          <p:nvPr/>
        </p:nvSpPr>
        <p:spPr>
          <a:xfrm>
            <a:off x="4091940" y="12217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0" y="6350"/>
                </a:lnTo>
                <a:lnTo>
                  <a:pt x="3810" y="8889"/>
                </a:lnTo>
                <a:lnTo>
                  <a:pt x="6350" y="12700"/>
                </a:lnTo>
                <a:lnTo>
                  <a:pt x="1270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bk object 80"/>
          <p:cNvSpPr/>
          <p:nvPr/>
        </p:nvSpPr>
        <p:spPr>
          <a:xfrm>
            <a:off x="4095750" y="123063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2539" y="508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bk object 81"/>
          <p:cNvSpPr/>
          <p:nvPr/>
        </p:nvSpPr>
        <p:spPr>
          <a:xfrm>
            <a:off x="4084320" y="122681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8889" y="0"/>
                </a:moveTo>
                <a:lnTo>
                  <a:pt x="0" y="5079"/>
                </a:lnTo>
                <a:lnTo>
                  <a:pt x="5079" y="12700"/>
                </a:lnTo>
                <a:lnTo>
                  <a:pt x="13969" y="8889"/>
                </a:lnTo>
                <a:lnTo>
                  <a:pt x="1142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bk object 82"/>
          <p:cNvSpPr/>
          <p:nvPr/>
        </p:nvSpPr>
        <p:spPr>
          <a:xfrm>
            <a:off x="4076700" y="123190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0" y="5079"/>
                </a:lnTo>
                <a:lnTo>
                  <a:pt x="5079" y="12700"/>
                </a:lnTo>
                <a:lnTo>
                  <a:pt x="1270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bk object 83"/>
          <p:cNvSpPr/>
          <p:nvPr/>
        </p:nvSpPr>
        <p:spPr>
          <a:xfrm>
            <a:off x="4079240" y="12407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1270" y="5080"/>
                </a:lnTo>
                <a:lnTo>
                  <a:pt x="1270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bk object 84"/>
          <p:cNvSpPr/>
          <p:nvPr/>
        </p:nvSpPr>
        <p:spPr>
          <a:xfrm>
            <a:off x="4066540" y="123698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60" y="0"/>
                </a:moveTo>
                <a:lnTo>
                  <a:pt x="0" y="5080"/>
                </a:lnTo>
                <a:lnTo>
                  <a:pt x="5080" y="12700"/>
                </a:lnTo>
                <a:lnTo>
                  <a:pt x="13970" y="8890"/>
                </a:lnTo>
                <a:lnTo>
                  <a:pt x="1270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bk object 85"/>
          <p:cNvSpPr/>
          <p:nvPr/>
        </p:nvSpPr>
        <p:spPr>
          <a:xfrm>
            <a:off x="4069079" y="124586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1270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bk object 86"/>
          <p:cNvSpPr/>
          <p:nvPr/>
        </p:nvSpPr>
        <p:spPr>
          <a:xfrm>
            <a:off x="4057650" y="12420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0160" y="0"/>
                </a:moveTo>
                <a:lnTo>
                  <a:pt x="0" y="3810"/>
                </a:lnTo>
                <a:lnTo>
                  <a:pt x="1270" y="8889"/>
                </a:lnTo>
                <a:lnTo>
                  <a:pt x="2539" y="12700"/>
                </a:lnTo>
                <a:lnTo>
                  <a:pt x="12700" y="761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bk object 87"/>
          <p:cNvSpPr/>
          <p:nvPr/>
        </p:nvSpPr>
        <p:spPr>
          <a:xfrm>
            <a:off x="4033520" y="1245869"/>
            <a:ext cx="26670" cy="17780"/>
          </a:xfrm>
          <a:custGeom>
            <a:avLst/>
            <a:gdLst/>
            <a:ahLst/>
            <a:cxnLst/>
            <a:rect l="l" t="t" r="r" b="b"/>
            <a:pathLst>
              <a:path w="26670" h="17780">
                <a:moveTo>
                  <a:pt x="24129" y="0"/>
                </a:moveTo>
                <a:lnTo>
                  <a:pt x="0" y="8889"/>
                </a:lnTo>
                <a:lnTo>
                  <a:pt x="1269" y="13969"/>
                </a:lnTo>
                <a:lnTo>
                  <a:pt x="2539" y="17779"/>
                </a:lnTo>
                <a:lnTo>
                  <a:pt x="26669" y="8889"/>
                </a:lnTo>
                <a:lnTo>
                  <a:pt x="25400" y="5079"/>
                </a:lnTo>
                <a:lnTo>
                  <a:pt x="241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bk object 88"/>
          <p:cNvSpPr/>
          <p:nvPr/>
        </p:nvSpPr>
        <p:spPr>
          <a:xfrm>
            <a:off x="4005579" y="1254760"/>
            <a:ext cx="30480" cy="19050"/>
          </a:xfrm>
          <a:custGeom>
            <a:avLst/>
            <a:gdLst/>
            <a:ahLst/>
            <a:cxnLst/>
            <a:rect l="l" t="t" r="r" b="b"/>
            <a:pathLst>
              <a:path w="30479" h="19050">
                <a:moveTo>
                  <a:pt x="27940" y="0"/>
                </a:moveTo>
                <a:lnTo>
                  <a:pt x="0" y="10160"/>
                </a:lnTo>
                <a:lnTo>
                  <a:pt x="1270" y="13969"/>
                </a:lnTo>
                <a:lnTo>
                  <a:pt x="2540" y="19050"/>
                </a:lnTo>
                <a:lnTo>
                  <a:pt x="30480" y="8889"/>
                </a:lnTo>
                <a:lnTo>
                  <a:pt x="29210" y="5079"/>
                </a:lnTo>
                <a:lnTo>
                  <a:pt x="279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bk object 89"/>
          <p:cNvSpPr/>
          <p:nvPr/>
        </p:nvSpPr>
        <p:spPr>
          <a:xfrm>
            <a:off x="3992879" y="1264919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90">
                <a:moveTo>
                  <a:pt x="12700" y="0"/>
                </a:moveTo>
                <a:lnTo>
                  <a:pt x="0" y="3809"/>
                </a:lnTo>
                <a:lnTo>
                  <a:pt x="12700" y="8889"/>
                </a:lnTo>
                <a:lnTo>
                  <a:pt x="13970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bk object 90"/>
          <p:cNvSpPr/>
          <p:nvPr/>
        </p:nvSpPr>
        <p:spPr>
          <a:xfrm>
            <a:off x="4005579" y="1264919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2540" y="0"/>
                </a:moveTo>
                <a:lnTo>
                  <a:pt x="1270" y="3809"/>
                </a:lnTo>
                <a:lnTo>
                  <a:pt x="0" y="8889"/>
                </a:lnTo>
                <a:lnTo>
                  <a:pt x="15240" y="13969"/>
                </a:lnTo>
                <a:lnTo>
                  <a:pt x="16510" y="8889"/>
                </a:lnTo>
                <a:lnTo>
                  <a:pt x="1778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bk object 91"/>
          <p:cNvSpPr/>
          <p:nvPr/>
        </p:nvSpPr>
        <p:spPr>
          <a:xfrm>
            <a:off x="4022090" y="12700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39" y="0"/>
                </a:moveTo>
                <a:lnTo>
                  <a:pt x="1270" y="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bk object 92"/>
          <p:cNvSpPr/>
          <p:nvPr/>
        </p:nvSpPr>
        <p:spPr>
          <a:xfrm>
            <a:off x="4019550" y="1270000"/>
            <a:ext cx="17780" cy="15240"/>
          </a:xfrm>
          <a:custGeom>
            <a:avLst/>
            <a:gdLst/>
            <a:ahLst/>
            <a:cxnLst/>
            <a:rect l="l" t="t" r="r" b="b"/>
            <a:pathLst>
              <a:path w="17779" h="15240">
                <a:moveTo>
                  <a:pt x="5079" y="0"/>
                </a:moveTo>
                <a:lnTo>
                  <a:pt x="2539" y="3810"/>
                </a:lnTo>
                <a:lnTo>
                  <a:pt x="0" y="8889"/>
                </a:lnTo>
                <a:lnTo>
                  <a:pt x="13970" y="15239"/>
                </a:lnTo>
                <a:lnTo>
                  <a:pt x="15239" y="11429"/>
                </a:lnTo>
                <a:lnTo>
                  <a:pt x="1777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bk object 93"/>
          <p:cNvSpPr/>
          <p:nvPr/>
        </p:nvSpPr>
        <p:spPr>
          <a:xfrm>
            <a:off x="4033520" y="127635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40">
                <a:moveTo>
                  <a:pt x="3809" y="0"/>
                </a:moveTo>
                <a:lnTo>
                  <a:pt x="1269" y="5079"/>
                </a:lnTo>
                <a:lnTo>
                  <a:pt x="0" y="8889"/>
                </a:lnTo>
                <a:lnTo>
                  <a:pt x="12700" y="15239"/>
                </a:lnTo>
                <a:lnTo>
                  <a:pt x="13969" y="10160"/>
                </a:lnTo>
                <a:lnTo>
                  <a:pt x="1650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bk object 94"/>
          <p:cNvSpPr/>
          <p:nvPr/>
        </p:nvSpPr>
        <p:spPr>
          <a:xfrm>
            <a:off x="4044950" y="128270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40">
                <a:moveTo>
                  <a:pt x="5079" y="0"/>
                </a:moveTo>
                <a:lnTo>
                  <a:pt x="2539" y="3810"/>
                </a:lnTo>
                <a:lnTo>
                  <a:pt x="0" y="8889"/>
                </a:lnTo>
                <a:lnTo>
                  <a:pt x="11429" y="15239"/>
                </a:lnTo>
                <a:lnTo>
                  <a:pt x="16510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bk object 95"/>
          <p:cNvSpPr/>
          <p:nvPr/>
        </p:nvSpPr>
        <p:spPr>
          <a:xfrm>
            <a:off x="4058920" y="129031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09" y="0"/>
                </a:moveTo>
                <a:lnTo>
                  <a:pt x="2539" y="0"/>
                </a:lnTo>
                <a:lnTo>
                  <a:pt x="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bk object 96"/>
          <p:cNvSpPr/>
          <p:nvPr/>
        </p:nvSpPr>
        <p:spPr>
          <a:xfrm>
            <a:off x="4056379" y="129031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40">
                <a:moveTo>
                  <a:pt x="6350" y="0"/>
                </a:moveTo>
                <a:lnTo>
                  <a:pt x="2540" y="3809"/>
                </a:lnTo>
                <a:lnTo>
                  <a:pt x="0" y="7619"/>
                </a:lnTo>
                <a:lnTo>
                  <a:pt x="10160" y="15239"/>
                </a:lnTo>
                <a:lnTo>
                  <a:pt x="12700" y="11429"/>
                </a:lnTo>
                <a:lnTo>
                  <a:pt x="1651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bk object 97"/>
          <p:cNvSpPr/>
          <p:nvPr/>
        </p:nvSpPr>
        <p:spPr>
          <a:xfrm>
            <a:off x="4066540" y="129793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6350" y="0"/>
                </a:moveTo>
                <a:lnTo>
                  <a:pt x="2539" y="3810"/>
                </a:lnTo>
                <a:lnTo>
                  <a:pt x="0" y="7620"/>
                </a:lnTo>
                <a:lnTo>
                  <a:pt x="8889" y="15239"/>
                </a:lnTo>
                <a:lnTo>
                  <a:pt x="11430" y="11430"/>
                </a:lnTo>
                <a:lnTo>
                  <a:pt x="1523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bk object 98"/>
          <p:cNvSpPr/>
          <p:nvPr/>
        </p:nvSpPr>
        <p:spPr>
          <a:xfrm>
            <a:off x="4075429" y="130556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6350" y="0"/>
                </a:moveTo>
                <a:lnTo>
                  <a:pt x="0" y="6350"/>
                </a:lnTo>
                <a:lnTo>
                  <a:pt x="6350" y="15239"/>
                </a:lnTo>
                <a:lnTo>
                  <a:pt x="10160" y="11429"/>
                </a:lnTo>
                <a:lnTo>
                  <a:pt x="1397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bk object 99"/>
          <p:cNvSpPr/>
          <p:nvPr/>
        </p:nvSpPr>
        <p:spPr>
          <a:xfrm>
            <a:off x="4081779" y="131445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7620" y="0"/>
                </a:moveTo>
                <a:lnTo>
                  <a:pt x="0" y="5079"/>
                </a:lnTo>
                <a:lnTo>
                  <a:pt x="3810" y="10160"/>
                </a:lnTo>
                <a:lnTo>
                  <a:pt x="1143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bk object 100"/>
          <p:cNvSpPr/>
          <p:nvPr/>
        </p:nvSpPr>
        <p:spPr>
          <a:xfrm>
            <a:off x="4085590" y="131953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7620" y="0"/>
                </a:moveTo>
                <a:lnTo>
                  <a:pt x="0" y="5080"/>
                </a:lnTo>
                <a:lnTo>
                  <a:pt x="3810" y="8890"/>
                </a:lnTo>
                <a:lnTo>
                  <a:pt x="1143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bk object 101"/>
          <p:cNvSpPr/>
          <p:nvPr/>
        </p:nvSpPr>
        <p:spPr>
          <a:xfrm>
            <a:off x="4089400" y="132333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7620" y="0"/>
                </a:moveTo>
                <a:lnTo>
                  <a:pt x="0" y="5080"/>
                </a:lnTo>
                <a:lnTo>
                  <a:pt x="5079" y="13970"/>
                </a:lnTo>
                <a:lnTo>
                  <a:pt x="1270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bk object 102"/>
          <p:cNvSpPr/>
          <p:nvPr/>
        </p:nvSpPr>
        <p:spPr>
          <a:xfrm>
            <a:off x="4098290" y="133223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5080" y="0"/>
                </a:moveTo>
                <a:lnTo>
                  <a:pt x="3810" y="0"/>
                </a:lnTo>
                <a:lnTo>
                  <a:pt x="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bk object 103"/>
          <p:cNvSpPr/>
          <p:nvPr/>
        </p:nvSpPr>
        <p:spPr>
          <a:xfrm>
            <a:off x="4094479" y="133223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8890" y="0"/>
                </a:moveTo>
                <a:lnTo>
                  <a:pt x="3810" y="2540"/>
                </a:lnTo>
                <a:lnTo>
                  <a:pt x="0" y="5080"/>
                </a:lnTo>
                <a:lnTo>
                  <a:pt x="5080" y="13970"/>
                </a:lnTo>
                <a:lnTo>
                  <a:pt x="8890" y="11430"/>
                </a:lnTo>
                <a:lnTo>
                  <a:pt x="1270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bk object 104"/>
          <p:cNvSpPr/>
          <p:nvPr/>
        </p:nvSpPr>
        <p:spPr>
          <a:xfrm>
            <a:off x="4099559" y="134238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7619" y="0"/>
                </a:moveTo>
                <a:lnTo>
                  <a:pt x="3810" y="1270"/>
                </a:lnTo>
                <a:lnTo>
                  <a:pt x="0" y="3810"/>
                </a:lnTo>
                <a:lnTo>
                  <a:pt x="3810" y="13970"/>
                </a:lnTo>
                <a:lnTo>
                  <a:pt x="7619" y="11430"/>
                </a:lnTo>
                <a:lnTo>
                  <a:pt x="11429" y="1016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bk object 105"/>
          <p:cNvSpPr/>
          <p:nvPr/>
        </p:nvSpPr>
        <p:spPr>
          <a:xfrm>
            <a:off x="4103370" y="13525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19" y="0"/>
                </a:moveTo>
                <a:lnTo>
                  <a:pt x="3809" y="1270"/>
                </a:lnTo>
                <a:lnTo>
                  <a:pt x="0" y="3810"/>
                </a:lnTo>
                <a:lnTo>
                  <a:pt x="2539" y="12700"/>
                </a:lnTo>
                <a:lnTo>
                  <a:pt x="7619" y="11429"/>
                </a:lnTo>
                <a:lnTo>
                  <a:pt x="11429" y="1016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bk object 106"/>
          <p:cNvSpPr/>
          <p:nvPr/>
        </p:nvSpPr>
        <p:spPr>
          <a:xfrm>
            <a:off x="4110990" y="13627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3810" y="0"/>
                </a:lnTo>
                <a:lnTo>
                  <a:pt x="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bk object 107"/>
          <p:cNvSpPr/>
          <p:nvPr/>
        </p:nvSpPr>
        <p:spPr>
          <a:xfrm>
            <a:off x="4105909" y="13627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0160" y="0"/>
                </a:moveTo>
                <a:lnTo>
                  <a:pt x="0" y="2539"/>
                </a:lnTo>
                <a:lnTo>
                  <a:pt x="2539" y="12700"/>
                </a:lnTo>
                <a:lnTo>
                  <a:pt x="1270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bk object 108"/>
          <p:cNvSpPr/>
          <p:nvPr/>
        </p:nvSpPr>
        <p:spPr>
          <a:xfrm>
            <a:off x="4108450" y="137286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0160" y="0"/>
                </a:moveTo>
                <a:lnTo>
                  <a:pt x="0" y="2539"/>
                </a:lnTo>
                <a:lnTo>
                  <a:pt x="2539" y="12700"/>
                </a:lnTo>
                <a:lnTo>
                  <a:pt x="7620" y="12700"/>
                </a:lnTo>
                <a:lnTo>
                  <a:pt x="11429" y="1142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bk object 109"/>
          <p:cNvSpPr/>
          <p:nvPr/>
        </p:nvSpPr>
        <p:spPr>
          <a:xfrm>
            <a:off x="4110990" y="138430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8889" y="0"/>
                </a:moveTo>
                <a:lnTo>
                  <a:pt x="5080" y="1270"/>
                </a:lnTo>
                <a:lnTo>
                  <a:pt x="0" y="1270"/>
                </a:lnTo>
                <a:lnTo>
                  <a:pt x="1270" y="12700"/>
                </a:lnTo>
                <a:lnTo>
                  <a:pt x="5080" y="11429"/>
                </a:lnTo>
                <a:lnTo>
                  <a:pt x="10160" y="1142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bk object 110"/>
          <p:cNvSpPr/>
          <p:nvPr/>
        </p:nvSpPr>
        <p:spPr>
          <a:xfrm>
            <a:off x="4116070" y="13957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bk object 111"/>
          <p:cNvSpPr/>
          <p:nvPr/>
        </p:nvSpPr>
        <p:spPr>
          <a:xfrm>
            <a:off x="4112259" y="139573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8889" y="0"/>
                </a:moveTo>
                <a:lnTo>
                  <a:pt x="8889" y="11430"/>
                </a:lnTo>
                <a:lnTo>
                  <a:pt x="0" y="1143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bk object 112"/>
          <p:cNvSpPr/>
          <p:nvPr/>
        </p:nvSpPr>
        <p:spPr>
          <a:xfrm>
            <a:off x="4117340" y="140716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bk object 113"/>
          <p:cNvSpPr/>
          <p:nvPr/>
        </p:nvSpPr>
        <p:spPr>
          <a:xfrm>
            <a:off x="4112259" y="140716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8889" y="0"/>
                </a:moveTo>
                <a:lnTo>
                  <a:pt x="8889" y="11429"/>
                </a:lnTo>
                <a:lnTo>
                  <a:pt x="0" y="1142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bk object 114"/>
          <p:cNvSpPr/>
          <p:nvPr/>
        </p:nvSpPr>
        <p:spPr>
          <a:xfrm>
            <a:off x="4116070" y="141858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bk object 115"/>
          <p:cNvSpPr/>
          <p:nvPr/>
        </p:nvSpPr>
        <p:spPr>
          <a:xfrm>
            <a:off x="4110990" y="14185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1270" y="0"/>
                </a:lnTo>
                <a:lnTo>
                  <a:pt x="0" y="10160"/>
                </a:lnTo>
                <a:lnTo>
                  <a:pt x="8889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bk object 116"/>
          <p:cNvSpPr/>
          <p:nvPr/>
        </p:nvSpPr>
        <p:spPr>
          <a:xfrm>
            <a:off x="4116070" y="14287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09" y="0"/>
                </a:moveTo>
                <a:lnTo>
                  <a:pt x="0" y="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bk object 117"/>
          <p:cNvSpPr/>
          <p:nvPr/>
        </p:nvSpPr>
        <p:spPr>
          <a:xfrm>
            <a:off x="4108450" y="14287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7620" y="0"/>
                </a:moveTo>
                <a:lnTo>
                  <a:pt x="2539" y="0"/>
                </a:lnTo>
                <a:lnTo>
                  <a:pt x="0" y="10160"/>
                </a:lnTo>
                <a:lnTo>
                  <a:pt x="5079" y="11429"/>
                </a:lnTo>
                <a:lnTo>
                  <a:pt x="10160" y="11429"/>
                </a:lnTo>
                <a:lnTo>
                  <a:pt x="1142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bk object 118"/>
          <p:cNvSpPr/>
          <p:nvPr/>
        </p:nvSpPr>
        <p:spPr>
          <a:xfrm>
            <a:off x="4113529" y="144018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0" y="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bk object 119"/>
          <p:cNvSpPr/>
          <p:nvPr/>
        </p:nvSpPr>
        <p:spPr>
          <a:xfrm>
            <a:off x="4105909" y="14389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2539" y="0"/>
                </a:moveTo>
                <a:lnTo>
                  <a:pt x="0" y="10160"/>
                </a:lnTo>
                <a:lnTo>
                  <a:pt x="10160" y="12700"/>
                </a:lnTo>
                <a:lnTo>
                  <a:pt x="1270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bk object 120"/>
          <p:cNvSpPr/>
          <p:nvPr/>
        </p:nvSpPr>
        <p:spPr>
          <a:xfrm>
            <a:off x="4110990" y="145033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3810" y="127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bk object 121"/>
          <p:cNvSpPr/>
          <p:nvPr/>
        </p:nvSpPr>
        <p:spPr>
          <a:xfrm>
            <a:off x="4103370" y="144906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2539" y="0"/>
                </a:moveTo>
                <a:lnTo>
                  <a:pt x="0" y="10159"/>
                </a:lnTo>
                <a:lnTo>
                  <a:pt x="3809" y="12700"/>
                </a:lnTo>
                <a:lnTo>
                  <a:pt x="8889" y="13969"/>
                </a:lnTo>
                <a:lnTo>
                  <a:pt x="11429" y="2539"/>
                </a:lnTo>
                <a:lnTo>
                  <a:pt x="761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bk object 122"/>
          <p:cNvSpPr/>
          <p:nvPr/>
        </p:nvSpPr>
        <p:spPr>
          <a:xfrm>
            <a:off x="4099559" y="145923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40">
                <a:moveTo>
                  <a:pt x="3810" y="0"/>
                </a:moveTo>
                <a:lnTo>
                  <a:pt x="0" y="11430"/>
                </a:lnTo>
                <a:lnTo>
                  <a:pt x="3810" y="12700"/>
                </a:lnTo>
                <a:lnTo>
                  <a:pt x="7619" y="15240"/>
                </a:lnTo>
                <a:lnTo>
                  <a:pt x="12700" y="3810"/>
                </a:lnTo>
                <a:lnTo>
                  <a:pt x="7619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bk object 123"/>
          <p:cNvSpPr/>
          <p:nvPr/>
        </p:nvSpPr>
        <p:spPr>
          <a:xfrm>
            <a:off x="4094479" y="147066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5080" y="0"/>
                </a:moveTo>
                <a:lnTo>
                  <a:pt x="0" y="10160"/>
                </a:lnTo>
                <a:lnTo>
                  <a:pt x="5080" y="12700"/>
                </a:lnTo>
                <a:lnTo>
                  <a:pt x="8890" y="13969"/>
                </a:lnTo>
                <a:lnTo>
                  <a:pt x="12700" y="3810"/>
                </a:lnTo>
                <a:lnTo>
                  <a:pt x="889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bk object 124"/>
          <p:cNvSpPr/>
          <p:nvPr/>
        </p:nvSpPr>
        <p:spPr>
          <a:xfrm>
            <a:off x="4089400" y="148081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5079" y="0"/>
                </a:moveTo>
                <a:lnTo>
                  <a:pt x="0" y="10159"/>
                </a:lnTo>
                <a:lnTo>
                  <a:pt x="7620" y="15239"/>
                </a:lnTo>
                <a:lnTo>
                  <a:pt x="13970" y="3809"/>
                </a:lnTo>
                <a:lnTo>
                  <a:pt x="1016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bk object 125"/>
          <p:cNvSpPr/>
          <p:nvPr/>
        </p:nvSpPr>
        <p:spPr>
          <a:xfrm>
            <a:off x="4083050" y="149098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6350" y="0"/>
                </a:moveTo>
                <a:lnTo>
                  <a:pt x="0" y="10160"/>
                </a:lnTo>
                <a:lnTo>
                  <a:pt x="7620" y="15240"/>
                </a:lnTo>
                <a:lnTo>
                  <a:pt x="1397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bk object 126"/>
          <p:cNvSpPr/>
          <p:nvPr/>
        </p:nvSpPr>
        <p:spPr>
          <a:xfrm>
            <a:off x="4076700" y="150113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6350" y="0"/>
                </a:moveTo>
                <a:lnTo>
                  <a:pt x="0" y="8889"/>
                </a:lnTo>
                <a:lnTo>
                  <a:pt x="7620" y="13970"/>
                </a:lnTo>
                <a:lnTo>
                  <a:pt x="1397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bk object 127"/>
          <p:cNvSpPr/>
          <p:nvPr/>
        </p:nvSpPr>
        <p:spPr>
          <a:xfrm>
            <a:off x="4080509" y="151256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3810" y="380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bk object 128"/>
          <p:cNvSpPr/>
          <p:nvPr/>
        </p:nvSpPr>
        <p:spPr>
          <a:xfrm>
            <a:off x="4069079" y="151003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20" y="0"/>
                </a:moveTo>
                <a:lnTo>
                  <a:pt x="0" y="8890"/>
                </a:lnTo>
                <a:lnTo>
                  <a:pt x="3810" y="11430"/>
                </a:lnTo>
                <a:lnTo>
                  <a:pt x="7620" y="15240"/>
                </a:lnTo>
                <a:lnTo>
                  <a:pt x="15240" y="6350"/>
                </a:lnTo>
                <a:lnTo>
                  <a:pt x="1143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bk object 129"/>
          <p:cNvSpPr/>
          <p:nvPr/>
        </p:nvSpPr>
        <p:spPr>
          <a:xfrm>
            <a:off x="4062729" y="15189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7620" y="0"/>
                </a:moveTo>
                <a:lnTo>
                  <a:pt x="0" y="7619"/>
                </a:lnTo>
                <a:lnTo>
                  <a:pt x="2540" y="11429"/>
                </a:lnTo>
                <a:lnTo>
                  <a:pt x="6350" y="13969"/>
                </a:lnTo>
                <a:lnTo>
                  <a:pt x="139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bk object 130"/>
          <p:cNvSpPr/>
          <p:nvPr/>
        </p:nvSpPr>
        <p:spPr>
          <a:xfrm>
            <a:off x="4053840" y="152653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8889" y="0"/>
                </a:moveTo>
                <a:lnTo>
                  <a:pt x="0" y="7620"/>
                </a:lnTo>
                <a:lnTo>
                  <a:pt x="6350" y="13970"/>
                </a:lnTo>
                <a:lnTo>
                  <a:pt x="15239" y="6350"/>
                </a:lnTo>
                <a:lnTo>
                  <a:pt x="1143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bk object 131"/>
          <p:cNvSpPr/>
          <p:nvPr/>
        </p:nvSpPr>
        <p:spPr>
          <a:xfrm>
            <a:off x="4057650" y="153796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2539" y="3809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bk object 132"/>
          <p:cNvSpPr/>
          <p:nvPr/>
        </p:nvSpPr>
        <p:spPr>
          <a:xfrm>
            <a:off x="4046220" y="15341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8889" y="0"/>
                </a:moveTo>
                <a:lnTo>
                  <a:pt x="0" y="6350"/>
                </a:lnTo>
                <a:lnTo>
                  <a:pt x="5079" y="13969"/>
                </a:lnTo>
                <a:lnTo>
                  <a:pt x="1396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bk object 133"/>
          <p:cNvSpPr/>
          <p:nvPr/>
        </p:nvSpPr>
        <p:spPr>
          <a:xfrm>
            <a:off x="4037329" y="154051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8890" y="0"/>
                </a:moveTo>
                <a:lnTo>
                  <a:pt x="0" y="5079"/>
                </a:lnTo>
                <a:lnTo>
                  <a:pt x="5080" y="12700"/>
                </a:lnTo>
                <a:lnTo>
                  <a:pt x="1397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bk object 134"/>
          <p:cNvSpPr/>
          <p:nvPr/>
        </p:nvSpPr>
        <p:spPr>
          <a:xfrm>
            <a:off x="4028440" y="15455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8889" y="0"/>
                </a:moveTo>
                <a:lnTo>
                  <a:pt x="0" y="5080"/>
                </a:lnTo>
                <a:lnTo>
                  <a:pt x="1270" y="10160"/>
                </a:lnTo>
                <a:lnTo>
                  <a:pt x="3810" y="13970"/>
                </a:lnTo>
                <a:lnTo>
                  <a:pt x="13970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bk object 135"/>
          <p:cNvSpPr/>
          <p:nvPr/>
        </p:nvSpPr>
        <p:spPr>
          <a:xfrm>
            <a:off x="4017009" y="155066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11429" y="0"/>
                </a:moveTo>
                <a:lnTo>
                  <a:pt x="0" y="5079"/>
                </a:lnTo>
                <a:lnTo>
                  <a:pt x="2539" y="8889"/>
                </a:lnTo>
                <a:lnTo>
                  <a:pt x="3810" y="13969"/>
                </a:lnTo>
                <a:lnTo>
                  <a:pt x="15239" y="8889"/>
                </a:lnTo>
                <a:lnTo>
                  <a:pt x="12700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bk object 136"/>
          <p:cNvSpPr/>
          <p:nvPr/>
        </p:nvSpPr>
        <p:spPr>
          <a:xfrm>
            <a:off x="4005579" y="155575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12700" y="0"/>
                </a:moveTo>
                <a:lnTo>
                  <a:pt x="0" y="3810"/>
                </a:lnTo>
                <a:lnTo>
                  <a:pt x="1270" y="8889"/>
                </a:lnTo>
                <a:lnTo>
                  <a:pt x="2540" y="12700"/>
                </a:lnTo>
                <a:lnTo>
                  <a:pt x="15240" y="8889"/>
                </a:lnTo>
                <a:lnTo>
                  <a:pt x="13970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bk object 137"/>
          <p:cNvSpPr/>
          <p:nvPr/>
        </p:nvSpPr>
        <p:spPr>
          <a:xfrm>
            <a:off x="4006850" y="156463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810"/>
                </a:lnTo>
                <a:lnTo>
                  <a:pt x="127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bk object 138"/>
          <p:cNvSpPr/>
          <p:nvPr/>
        </p:nvSpPr>
        <p:spPr>
          <a:xfrm>
            <a:off x="3990340" y="155956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5239" y="0"/>
                </a:moveTo>
                <a:lnTo>
                  <a:pt x="0" y="2539"/>
                </a:lnTo>
                <a:lnTo>
                  <a:pt x="1270" y="7619"/>
                </a:lnTo>
                <a:lnTo>
                  <a:pt x="1270" y="12700"/>
                </a:lnTo>
                <a:lnTo>
                  <a:pt x="16510" y="8889"/>
                </a:lnTo>
                <a:lnTo>
                  <a:pt x="16510" y="5079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bk object 139"/>
          <p:cNvSpPr/>
          <p:nvPr/>
        </p:nvSpPr>
        <p:spPr>
          <a:xfrm>
            <a:off x="3991609" y="156718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bk object 140"/>
          <p:cNvSpPr/>
          <p:nvPr/>
        </p:nvSpPr>
        <p:spPr>
          <a:xfrm>
            <a:off x="3973829" y="156210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10" y="0"/>
                </a:moveTo>
                <a:lnTo>
                  <a:pt x="0" y="3810"/>
                </a:lnTo>
                <a:lnTo>
                  <a:pt x="1270" y="7620"/>
                </a:lnTo>
                <a:lnTo>
                  <a:pt x="1270" y="12700"/>
                </a:lnTo>
                <a:lnTo>
                  <a:pt x="17780" y="10160"/>
                </a:lnTo>
                <a:lnTo>
                  <a:pt x="1778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bk object 141"/>
          <p:cNvSpPr/>
          <p:nvPr/>
        </p:nvSpPr>
        <p:spPr>
          <a:xfrm>
            <a:off x="3975100" y="156971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bk object 142"/>
          <p:cNvSpPr/>
          <p:nvPr/>
        </p:nvSpPr>
        <p:spPr>
          <a:xfrm>
            <a:off x="3954779" y="1565910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30">
                <a:moveTo>
                  <a:pt x="19050" y="0"/>
                </a:moveTo>
                <a:lnTo>
                  <a:pt x="0" y="1269"/>
                </a:lnTo>
                <a:lnTo>
                  <a:pt x="1270" y="6350"/>
                </a:lnTo>
                <a:lnTo>
                  <a:pt x="1270" y="11429"/>
                </a:lnTo>
                <a:lnTo>
                  <a:pt x="20320" y="8889"/>
                </a:lnTo>
                <a:lnTo>
                  <a:pt x="20320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bk object 143"/>
          <p:cNvSpPr/>
          <p:nvPr/>
        </p:nvSpPr>
        <p:spPr>
          <a:xfrm>
            <a:off x="3956050" y="157226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bk object 144"/>
          <p:cNvSpPr/>
          <p:nvPr/>
        </p:nvSpPr>
        <p:spPr>
          <a:xfrm>
            <a:off x="3934459" y="1567180"/>
            <a:ext cx="21590" cy="11430"/>
          </a:xfrm>
          <a:custGeom>
            <a:avLst/>
            <a:gdLst/>
            <a:ahLst/>
            <a:cxnLst/>
            <a:rect l="l" t="t" r="r" b="b"/>
            <a:pathLst>
              <a:path w="21589" h="11430">
                <a:moveTo>
                  <a:pt x="20319" y="0"/>
                </a:moveTo>
                <a:lnTo>
                  <a:pt x="0" y="1270"/>
                </a:lnTo>
                <a:lnTo>
                  <a:pt x="0" y="6350"/>
                </a:lnTo>
                <a:lnTo>
                  <a:pt x="1269" y="11430"/>
                </a:lnTo>
                <a:lnTo>
                  <a:pt x="21589" y="10160"/>
                </a:lnTo>
                <a:lnTo>
                  <a:pt x="21589" y="5080"/>
                </a:lnTo>
                <a:lnTo>
                  <a:pt x="203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bk object 145"/>
          <p:cNvSpPr/>
          <p:nvPr/>
        </p:nvSpPr>
        <p:spPr>
          <a:xfrm>
            <a:off x="3934459" y="157353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0" y="5080"/>
                </a:lnTo>
                <a:lnTo>
                  <a:pt x="126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bk object 146"/>
          <p:cNvSpPr/>
          <p:nvPr/>
        </p:nvSpPr>
        <p:spPr>
          <a:xfrm>
            <a:off x="3886200" y="1568450"/>
            <a:ext cx="48260" cy="11430"/>
          </a:xfrm>
          <a:custGeom>
            <a:avLst/>
            <a:gdLst/>
            <a:ahLst/>
            <a:cxnLst/>
            <a:rect l="l" t="t" r="r" b="b"/>
            <a:pathLst>
              <a:path w="48260" h="11430">
                <a:moveTo>
                  <a:pt x="48260" y="0"/>
                </a:moveTo>
                <a:lnTo>
                  <a:pt x="0" y="1270"/>
                </a:lnTo>
                <a:lnTo>
                  <a:pt x="0" y="11429"/>
                </a:lnTo>
                <a:lnTo>
                  <a:pt x="48260" y="10160"/>
                </a:lnTo>
                <a:lnTo>
                  <a:pt x="48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bk object 147"/>
          <p:cNvSpPr/>
          <p:nvPr/>
        </p:nvSpPr>
        <p:spPr>
          <a:xfrm>
            <a:off x="3886200" y="157480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bk object 148"/>
          <p:cNvSpPr/>
          <p:nvPr/>
        </p:nvSpPr>
        <p:spPr>
          <a:xfrm>
            <a:off x="3700779" y="1574800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 h="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101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bk object 149"/>
          <p:cNvSpPr/>
          <p:nvPr/>
        </p:nvSpPr>
        <p:spPr>
          <a:xfrm>
            <a:off x="3694429" y="157353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270" y="0"/>
                </a:moveTo>
                <a:lnTo>
                  <a:pt x="0" y="6350"/>
                </a:lnTo>
                <a:lnTo>
                  <a:pt x="6350" y="635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bk object 150"/>
          <p:cNvSpPr/>
          <p:nvPr/>
        </p:nvSpPr>
        <p:spPr>
          <a:xfrm>
            <a:off x="3695700" y="155828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3810" y="0"/>
                </a:moveTo>
                <a:lnTo>
                  <a:pt x="0" y="15239"/>
                </a:lnTo>
                <a:lnTo>
                  <a:pt x="5079" y="16510"/>
                </a:lnTo>
                <a:lnTo>
                  <a:pt x="8889" y="17780"/>
                </a:lnTo>
                <a:lnTo>
                  <a:pt x="1397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bk object 151"/>
          <p:cNvSpPr/>
          <p:nvPr/>
        </p:nvSpPr>
        <p:spPr>
          <a:xfrm>
            <a:off x="3699509" y="155448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1269" y="0"/>
                </a:lnTo>
                <a:lnTo>
                  <a:pt x="0" y="3810"/>
                </a:lnTo>
                <a:lnTo>
                  <a:pt x="507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bk object 152"/>
          <p:cNvSpPr/>
          <p:nvPr/>
        </p:nvSpPr>
        <p:spPr>
          <a:xfrm>
            <a:off x="3704590" y="155448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12700" y="0"/>
                </a:moveTo>
                <a:lnTo>
                  <a:pt x="0" y="0"/>
                </a:lnTo>
                <a:lnTo>
                  <a:pt x="0" y="10160"/>
                </a:lnTo>
                <a:lnTo>
                  <a:pt x="12700" y="889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bk object 153"/>
          <p:cNvSpPr/>
          <p:nvPr/>
        </p:nvSpPr>
        <p:spPr>
          <a:xfrm>
            <a:off x="3717290" y="155956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810"/>
                </a:lnTo>
                <a:lnTo>
                  <a:pt x="127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bk object 154"/>
          <p:cNvSpPr/>
          <p:nvPr/>
        </p:nvSpPr>
        <p:spPr>
          <a:xfrm>
            <a:off x="3716020" y="155321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6350" y="0"/>
                </a:moveTo>
                <a:lnTo>
                  <a:pt x="0" y="1269"/>
                </a:lnTo>
                <a:lnTo>
                  <a:pt x="1269" y="6350"/>
                </a:lnTo>
                <a:lnTo>
                  <a:pt x="2539" y="10160"/>
                </a:lnTo>
                <a:lnTo>
                  <a:pt x="7619" y="10160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bk object 155"/>
          <p:cNvSpPr/>
          <p:nvPr/>
        </p:nvSpPr>
        <p:spPr>
          <a:xfrm>
            <a:off x="3722370" y="155321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507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10160"/>
                </a:lnTo>
                <a:lnTo>
                  <a:pt x="6350" y="8889"/>
                </a:lnTo>
                <a:lnTo>
                  <a:pt x="507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bk object 156"/>
          <p:cNvSpPr/>
          <p:nvPr/>
        </p:nvSpPr>
        <p:spPr>
          <a:xfrm>
            <a:off x="3726179" y="155193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5080" y="0"/>
                </a:moveTo>
                <a:lnTo>
                  <a:pt x="0" y="1270"/>
                </a:lnTo>
                <a:lnTo>
                  <a:pt x="1270" y="6350"/>
                </a:lnTo>
                <a:lnTo>
                  <a:pt x="2540" y="10160"/>
                </a:lnTo>
                <a:lnTo>
                  <a:pt x="7620" y="8889"/>
                </a:lnTo>
                <a:lnTo>
                  <a:pt x="635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bk object 157"/>
          <p:cNvSpPr/>
          <p:nvPr/>
        </p:nvSpPr>
        <p:spPr>
          <a:xfrm>
            <a:off x="3731259" y="155066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5079" y="0"/>
                </a:moveTo>
                <a:lnTo>
                  <a:pt x="0" y="1269"/>
                </a:lnTo>
                <a:lnTo>
                  <a:pt x="1269" y="6350"/>
                </a:lnTo>
                <a:lnTo>
                  <a:pt x="2539" y="10159"/>
                </a:lnTo>
                <a:lnTo>
                  <a:pt x="6350" y="10159"/>
                </a:lnTo>
                <a:lnTo>
                  <a:pt x="507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bk object 158"/>
          <p:cNvSpPr/>
          <p:nvPr/>
        </p:nvSpPr>
        <p:spPr>
          <a:xfrm>
            <a:off x="3736340" y="155575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1270" y="5079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bk object 159"/>
          <p:cNvSpPr/>
          <p:nvPr/>
        </p:nvSpPr>
        <p:spPr>
          <a:xfrm>
            <a:off x="3735070" y="155066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3809" y="0"/>
                </a:moveTo>
                <a:lnTo>
                  <a:pt x="0" y="1269"/>
                </a:lnTo>
                <a:lnTo>
                  <a:pt x="1269" y="5079"/>
                </a:lnTo>
                <a:lnTo>
                  <a:pt x="3809" y="10159"/>
                </a:lnTo>
                <a:lnTo>
                  <a:pt x="7619" y="7619"/>
                </a:lnTo>
                <a:lnTo>
                  <a:pt x="5079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bk object 160"/>
          <p:cNvSpPr/>
          <p:nvPr/>
        </p:nvSpPr>
        <p:spPr>
          <a:xfrm>
            <a:off x="3738879" y="154813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2540" y="0"/>
                </a:moveTo>
                <a:lnTo>
                  <a:pt x="0" y="2540"/>
                </a:lnTo>
                <a:lnTo>
                  <a:pt x="1270" y="6350"/>
                </a:lnTo>
                <a:lnTo>
                  <a:pt x="3810" y="10160"/>
                </a:lnTo>
                <a:lnTo>
                  <a:pt x="6350" y="8890"/>
                </a:lnTo>
                <a:lnTo>
                  <a:pt x="508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bk object 161"/>
          <p:cNvSpPr/>
          <p:nvPr/>
        </p:nvSpPr>
        <p:spPr>
          <a:xfrm>
            <a:off x="3743959" y="155321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1269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bk object 162"/>
          <p:cNvSpPr/>
          <p:nvPr/>
        </p:nvSpPr>
        <p:spPr>
          <a:xfrm>
            <a:off x="3741420" y="154686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2539" y="0"/>
                </a:moveTo>
                <a:lnTo>
                  <a:pt x="0" y="2539"/>
                </a:lnTo>
                <a:lnTo>
                  <a:pt x="5079" y="10160"/>
                </a:lnTo>
                <a:lnTo>
                  <a:pt x="7619" y="8889"/>
                </a:lnTo>
                <a:lnTo>
                  <a:pt x="507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bk object 163"/>
          <p:cNvSpPr/>
          <p:nvPr/>
        </p:nvSpPr>
        <p:spPr>
          <a:xfrm>
            <a:off x="3743959" y="154558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2539" y="0"/>
                </a:moveTo>
                <a:lnTo>
                  <a:pt x="0" y="1270"/>
                </a:lnTo>
                <a:lnTo>
                  <a:pt x="2539" y="5080"/>
                </a:lnTo>
                <a:lnTo>
                  <a:pt x="5079" y="10160"/>
                </a:lnTo>
                <a:lnTo>
                  <a:pt x="761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bk object 164"/>
          <p:cNvSpPr/>
          <p:nvPr/>
        </p:nvSpPr>
        <p:spPr>
          <a:xfrm>
            <a:off x="3749040" y="15494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2539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bk object 165"/>
          <p:cNvSpPr/>
          <p:nvPr/>
        </p:nvSpPr>
        <p:spPr>
          <a:xfrm>
            <a:off x="3746500" y="15430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2539" y="0"/>
                </a:moveTo>
                <a:lnTo>
                  <a:pt x="0" y="2539"/>
                </a:lnTo>
                <a:lnTo>
                  <a:pt x="2539" y="6350"/>
                </a:lnTo>
                <a:lnTo>
                  <a:pt x="6350" y="10160"/>
                </a:lnTo>
                <a:lnTo>
                  <a:pt x="8889" y="7620"/>
                </a:lnTo>
                <a:lnTo>
                  <a:pt x="507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bk object 166"/>
          <p:cNvSpPr/>
          <p:nvPr/>
        </p:nvSpPr>
        <p:spPr>
          <a:xfrm>
            <a:off x="3747770" y="154178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2539" y="0"/>
                </a:moveTo>
                <a:lnTo>
                  <a:pt x="0" y="2540"/>
                </a:lnTo>
                <a:lnTo>
                  <a:pt x="3809" y="5080"/>
                </a:lnTo>
                <a:lnTo>
                  <a:pt x="7619" y="8890"/>
                </a:lnTo>
                <a:lnTo>
                  <a:pt x="10159" y="6350"/>
                </a:lnTo>
                <a:lnTo>
                  <a:pt x="635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bk object 167"/>
          <p:cNvSpPr/>
          <p:nvPr/>
        </p:nvSpPr>
        <p:spPr>
          <a:xfrm>
            <a:off x="3750309" y="15417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1269" y="0"/>
                </a:moveTo>
                <a:lnTo>
                  <a:pt x="0" y="0"/>
                </a:lnTo>
                <a:lnTo>
                  <a:pt x="381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bk object 168"/>
          <p:cNvSpPr/>
          <p:nvPr/>
        </p:nvSpPr>
        <p:spPr>
          <a:xfrm>
            <a:off x="3751579" y="153923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2540" y="0"/>
                </a:moveTo>
                <a:lnTo>
                  <a:pt x="0" y="2539"/>
                </a:lnTo>
                <a:lnTo>
                  <a:pt x="2540" y="5080"/>
                </a:lnTo>
                <a:lnTo>
                  <a:pt x="5080" y="8889"/>
                </a:lnTo>
                <a:lnTo>
                  <a:pt x="7620" y="6350"/>
                </a:lnTo>
                <a:lnTo>
                  <a:pt x="508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bk object 169"/>
          <p:cNvSpPr/>
          <p:nvPr/>
        </p:nvSpPr>
        <p:spPr>
          <a:xfrm>
            <a:off x="3756659" y="15430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0" y="0"/>
                </a:moveTo>
                <a:lnTo>
                  <a:pt x="2539" y="2539"/>
                </a:lnTo>
                <a:lnTo>
                  <a:pt x="3810" y="2539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bk object 170"/>
          <p:cNvSpPr/>
          <p:nvPr/>
        </p:nvSpPr>
        <p:spPr>
          <a:xfrm>
            <a:off x="3752850" y="15367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1270" y="0"/>
                </a:moveTo>
                <a:lnTo>
                  <a:pt x="0" y="3810"/>
                </a:lnTo>
                <a:lnTo>
                  <a:pt x="3810" y="6350"/>
                </a:lnTo>
                <a:lnTo>
                  <a:pt x="7620" y="7620"/>
                </a:lnTo>
                <a:lnTo>
                  <a:pt x="888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bk object 171"/>
          <p:cNvSpPr/>
          <p:nvPr/>
        </p:nvSpPr>
        <p:spPr>
          <a:xfrm>
            <a:off x="3754120" y="15367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1269" y="0"/>
                </a:moveTo>
                <a:lnTo>
                  <a:pt x="0" y="0"/>
                </a:lnTo>
                <a:lnTo>
                  <a:pt x="380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bk object 172"/>
          <p:cNvSpPr/>
          <p:nvPr/>
        </p:nvSpPr>
        <p:spPr>
          <a:xfrm>
            <a:off x="3755390" y="153416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1270" y="0"/>
                </a:moveTo>
                <a:lnTo>
                  <a:pt x="0" y="2539"/>
                </a:lnTo>
                <a:lnTo>
                  <a:pt x="2539" y="5079"/>
                </a:lnTo>
                <a:lnTo>
                  <a:pt x="6350" y="7619"/>
                </a:lnTo>
                <a:lnTo>
                  <a:pt x="888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bk object 173"/>
          <p:cNvSpPr/>
          <p:nvPr/>
        </p:nvSpPr>
        <p:spPr>
          <a:xfrm>
            <a:off x="3756659" y="153161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1269" y="0"/>
                </a:moveTo>
                <a:lnTo>
                  <a:pt x="0" y="3809"/>
                </a:lnTo>
                <a:lnTo>
                  <a:pt x="3810" y="5079"/>
                </a:lnTo>
                <a:lnTo>
                  <a:pt x="7619" y="7619"/>
                </a:lnTo>
                <a:lnTo>
                  <a:pt x="10160" y="3809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bk object 174"/>
          <p:cNvSpPr/>
          <p:nvPr/>
        </p:nvSpPr>
        <p:spPr>
          <a:xfrm>
            <a:off x="3757929" y="152781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1270" y="0"/>
                </a:moveTo>
                <a:lnTo>
                  <a:pt x="0" y="3810"/>
                </a:lnTo>
                <a:lnTo>
                  <a:pt x="3810" y="6350"/>
                </a:lnTo>
                <a:lnTo>
                  <a:pt x="8890" y="7619"/>
                </a:lnTo>
                <a:lnTo>
                  <a:pt x="10160" y="381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bk object 175"/>
          <p:cNvSpPr/>
          <p:nvPr/>
        </p:nvSpPr>
        <p:spPr>
          <a:xfrm>
            <a:off x="3759200" y="152273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2539" y="0"/>
                </a:moveTo>
                <a:lnTo>
                  <a:pt x="0" y="5080"/>
                </a:lnTo>
                <a:lnTo>
                  <a:pt x="5079" y="7620"/>
                </a:lnTo>
                <a:lnTo>
                  <a:pt x="8889" y="8890"/>
                </a:lnTo>
                <a:lnTo>
                  <a:pt x="11429" y="3810"/>
                </a:lnTo>
                <a:lnTo>
                  <a:pt x="635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bk object 176"/>
          <p:cNvSpPr/>
          <p:nvPr/>
        </p:nvSpPr>
        <p:spPr>
          <a:xfrm>
            <a:off x="3761740" y="15176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1270" y="0"/>
                </a:moveTo>
                <a:lnTo>
                  <a:pt x="0" y="6350"/>
                </a:lnTo>
                <a:lnTo>
                  <a:pt x="3810" y="7620"/>
                </a:lnTo>
                <a:lnTo>
                  <a:pt x="8889" y="8889"/>
                </a:lnTo>
                <a:lnTo>
                  <a:pt x="10160" y="2539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bk object 177"/>
          <p:cNvSpPr/>
          <p:nvPr/>
        </p:nvSpPr>
        <p:spPr>
          <a:xfrm>
            <a:off x="3763009" y="151130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2539" y="0"/>
                </a:moveTo>
                <a:lnTo>
                  <a:pt x="0" y="6350"/>
                </a:lnTo>
                <a:lnTo>
                  <a:pt x="5079" y="7620"/>
                </a:lnTo>
                <a:lnTo>
                  <a:pt x="8889" y="8889"/>
                </a:lnTo>
                <a:lnTo>
                  <a:pt x="11429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bk object 178"/>
          <p:cNvSpPr/>
          <p:nvPr/>
        </p:nvSpPr>
        <p:spPr>
          <a:xfrm>
            <a:off x="3769359" y="151256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0" y="0"/>
                </a:moveTo>
                <a:lnTo>
                  <a:pt x="507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bk object 179"/>
          <p:cNvSpPr/>
          <p:nvPr/>
        </p:nvSpPr>
        <p:spPr>
          <a:xfrm>
            <a:off x="3765550" y="149606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3810" y="0"/>
                </a:moveTo>
                <a:lnTo>
                  <a:pt x="0" y="16510"/>
                </a:lnTo>
                <a:lnTo>
                  <a:pt x="3810" y="16510"/>
                </a:lnTo>
                <a:lnTo>
                  <a:pt x="8889" y="17779"/>
                </a:lnTo>
                <a:lnTo>
                  <a:pt x="13970" y="1269"/>
                </a:lnTo>
                <a:lnTo>
                  <a:pt x="888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bk object 180"/>
          <p:cNvSpPr/>
          <p:nvPr/>
        </p:nvSpPr>
        <p:spPr>
          <a:xfrm>
            <a:off x="3774440" y="14973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bk object 181"/>
          <p:cNvSpPr/>
          <p:nvPr/>
        </p:nvSpPr>
        <p:spPr>
          <a:xfrm>
            <a:off x="3769359" y="147701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19">
                <a:moveTo>
                  <a:pt x="5079" y="0"/>
                </a:moveTo>
                <a:lnTo>
                  <a:pt x="0" y="19050"/>
                </a:lnTo>
                <a:lnTo>
                  <a:pt x="5079" y="20319"/>
                </a:lnTo>
                <a:lnTo>
                  <a:pt x="10160" y="20319"/>
                </a:lnTo>
                <a:lnTo>
                  <a:pt x="13969" y="126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bk object 182"/>
          <p:cNvSpPr/>
          <p:nvPr/>
        </p:nvSpPr>
        <p:spPr>
          <a:xfrm>
            <a:off x="3779520" y="14782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bk object 183"/>
          <p:cNvSpPr/>
          <p:nvPr/>
        </p:nvSpPr>
        <p:spPr>
          <a:xfrm>
            <a:off x="3774440" y="1125219"/>
            <a:ext cx="88900" cy="353060"/>
          </a:xfrm>
          <a:custGeom>
            <a:avLst/>
            <a:gdLst/>
            <a:ahLst/>
            <a:cxnLst/>
            <a:rect l="l" t="t" r="r" b="b"/>
            <a:pathLst>
              <a:path w="88900" h="353059">
                <a:moveTo>
                  <a:pt x="83820" y="0"/>
                </a:moveTo>
                <a:lnTo>
                  <a:pt x="80010" y="0"/>
                </a:lnTo>
                <a:lnTo>
                  <a:pt x="0" y="351789"/>
                </a:lnTo>
                <a:lnTo>
                  <a:pt x="5080" y="353059"/>
                </a:lnTo>
                <a:lnTo>
                  <a:pt x="8889" y="353059"/>
                </a:lnTo>
                <a:lnTo>
                  <a:pt x="88900" y="1269"/>
                </a:lnTo>
                <a:lnTo>
                  <a:pt x="83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bk object 184"/>
          <p:cNvSpPr/>
          <p:nvPr/>
        </p:nvSpPr>
        <p:spPr>
          <a:xfrm>
            <a:off x="3854450" y="1099819"/>
            <a:ext cx="13970" cy="26670"/>
          </a:xfrm>
          <a:custGeom>
            <a:avLst/>
            <a:gdLst/>
            <a:ahLst/>
            <a:cxnLst/>
            <a:rect l="l" t="t" r="r" b="b"/>
            <a:pathLst>
              <a:path w="13970" h="26669">
                <a:moveTo>
                  <a:pt x="5079" y="0"/>
                </a:moveTo>
                <a:lnTo>
                  <a:pt x="0" y="25400"/>
                </a:lnTo>
                <a:lnTo>
                  <a:pt x="3810" y="25400"/>
                </a:lnTo>
                <a:lnTo>
                  <a:pt x="8889" y="26669"/>
                </a:lnTo>
                <a:lnTo>
                  <a:pt x="13970" y="253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bk object 185"/>
          <p:cNvSpPr/>
          <p:nvPr/>
        </p:nvSpPr>
        <p:spPr>
          <a:xfrm>
            <a:off x="3859529" y="1079500"/>
            <a:ext cx="13970" cy="22860"/>
          </a:xfrm>
          <a:custGeom>
            <a:avLst/>
            <a:gdLst/>
            <a:ahLst/>
            <a:cxnLst/>
            <a:rect l="l" t="t" r="r" b="b"/>
            <a:pathLst>
              <a:path w="13970" h="22859">
                <a:moveTo>
                  <a:pt x="3810" y="0"/>
                </a:moveTo>
                <a:lnTo>
                  <a:pt x="0" y="20320"/>
                </a:lnTo>
                <a:lnTo>
                  <a:pt x="5080" y="21589"/>
                </a:lnTo>
                <a:lnTo>
                  <a:pt x="8890" y="22860"/>
                </a:lnTo>
                <a:lnTo>
                  <a:pt x="1397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bk object 186"/>
          <p:cNvSpPr/>
          <p:nvPr/>
        </p:nvSpPr>
        <p:spPr>
          <a:xfrm>
            <a:off x="3863340" y="107188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6350" y="0"/>
                </a:moveTo>
                <a:lnTo>
                  <a:pt x="1270" y="0"/>
                </a:lnTo>
                <a:lnTo>
                  <a:pt x="0" y="8890"/>
                </a:lnTo>
                <a:lnTo>
                  <a:pt x="5080" y="8890"/>
                </a:lnTo>
                <a:lnTo>
                  <a:pt x="10160" y="10160"/>
                </a:lnTo>
                <a:lnTo>
                  <a:pt x="1016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bk object 187"/>
          <p:cNvSpPr/>
          <p:nvPr/>
        </p:nvSpPr>
        <p:spPr>
          <a:xfrm>
            <a:off x="3864609" y="107188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bk object 188"/>
          <p:cNvSpPr/>
          <p:nvPr/>
        </p:nvSpPr>
        <p:spPr>
          <a:xfrm>
            <a:off x="3864609" y="106426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6350" y="0"/>
                </a:moveTo>
                <a:lnTo>
                  <a:pt x="1269" y="0"/>
                </a:lnTo>
                <a:lnTo>
                  <a:pt x="0" y="7619"/>
                </a:lnTo>
                <a:lnTo>
                  <a:pt x="5079" y="7619"/>
                </a:lnTo>
                <a:lnTo>
                  <a:pt x="8889" y="8889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bk object 189"/>
          <p:cNvSpPr/>
          <p:nvPr/>
        </p:nvSpPr>
        <p:spPr>
          <a:xfrm>
            <a:off x="3865879" y="105791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0"/>
                </a:moveTo>
                <a:lnTo>
                  <a:pt x="0" y="6350"/>
                </a:lnTo>
                <a:lnTo>
                  <a:pt x="5080" y="6350"/>
                </a:lnTo>
                <a:lnTo>
                  <a:pt x="8890" y="7619"/>
                </a:lnTo>
                <a:lnTo>
                  <a:pt x="889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bk object 190"/>
          <p:cNvSpPr/>
          <p:nvPr/>
        </p:nvSpPr>
        <p:spPr>
          <a:xfrm>
            <a:off x="3865879" y="105283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0" y="5080"/>
                </a:lnTo>
                <a:lnTo>
                  <a:pt x="5080" y="6350"/>
                </a:lnTo>
                <a:lnTo>
                  <a:pt x="8890" y="6350"/>
                </a:lnTo>
                <a:lnTo>
                  <a:pt x="10160" y="127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bk object 191"/>
          <p:cNvSpPr/>
          <p:nvPr/>
        </p:nvSpPr>
        <p:spPr>
          <a:xfrm>
            <a:off x="3870959" y="10541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bk object 192"/>
          <p:cNvSpPr/>
          <p:nvPr/>
        </p:nvSpPr>
        <p:spPr>
          <a:xfrm>
            <a:off x="3865879" y="105156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2539"/>
                </a:moveTo>
                <a:lnTo>
                  <a:pt x="0" y="0"/>
                </a:lnTo>
                <a:lnTo>
                  <a:pt x="10160" y="0"/>
                </a:lnTo>
                <a:lnTo>
                  <a:pt x="1016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bk object 193"/>
          <p:cNvSpPr/>
          <p:nvPr/>
        </p:nvSpPr>
        <p:spPr>
          <a:xfrm>
            <a:off x="3865879" y="105028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1270"/>
                </a:moveTo>
                <a:lnTo>
                  <a:pt x="0" y="0"/>
                </a:lnTo>
                <a:lnTo>
                  <a:pt x="10160" y="0"/>
                </a:lnTo>
                <a:lnTo>
                  <a:pt x="10160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bk object 194"/>
          <p:cNvSpPr/>
          <p:nvPr/>
        </p:nvSpPr>
        <p:spPr>
          <a:xfrm>
            <a:off x="3870959" y="1049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bk object 195"/>
          <p:cNvSpPr/>
          <p:nvPr/>
        </p:nvSpPr>
        <p:spPr>
          <a:xfrm>
            <a:off x="3865879" y="104648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90" y="0"/>
                </a:moveTo>
                <a:lnTo>
                  <a:pt x="5080" y="1270"/>
                </a:lnTo>
                <a:lnTo>
                  <a:pt x="0" y="2540"/>
                </a:lnTo>
                <a:lnTo>
                  <a:pt x="0" y="3810"/>
                </a:lnTo>
                <a:lnTo>
                  <a:pt x="5080" y="3810"/>
                </a:lnTo>
                <a:lnTo>
                  <a:pt x="1016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bk object 196"/>
          <p:cNvSpPr/>
          <p:nvPr/>
        </p:nvSpPr>
        <p:spPr>
          <a:xfrm>
            <a:off x="3865879" y="104521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90" y="0"/>
                </a:moveTo>
                <a:lnTo>
                  <a:pt x="5080" y="1269"/>
                </a:lnTo>
                <a:lnTo>
                  <a:pt x="0" y="2539"/>
                </a:lnTo>
                <a:lnTo>
                  <a:pt x="0" y="3810"/>
                </a:lnTo>
                <a:lnTo>
                  <a:pt x="5080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bk object 197"/>
          <p:cNvSpPr/>
          <p:nvPr/>
        </p:nvSpPr>
        <p:spPr>
          <a:xfrm>
            <a:off x="3865879" y="104393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90" y="0"/>
                </a:moveTo>
                <a:lnTo>
                  <a:pt x="3810" y="1270"/>
                </a:lnTo>
                <a:lnTo>
                  <a:pt x="0" y="2539"/>
                </a:lnTo>
                <a:lnTo>
                  <a:pt x="0" y="3810"/>
                </a:lnTo>
                <a:lnTo>
                  <a:pt x="5080" y="2539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bk object 198"/>
          <p:cNvSpPr/>
          <p:nvPr/>
        </p:nvSpPr>
        <p:spPr>
          <a:xfrm>
            <a:off x="3865879" y="104521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bk object 199"/>
          <p:cNvSpPr/>
          <p:nvPr/>
        </p:nvSpPr>
        <p:spPr>
          <a:xfrm>
            <a:off x="3864609" y="104266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10160" y="0"/>
                </a:moveTo>
                <a:lnTo>
                  <a:pt x="5079" y="0"/>
                </a:lnTo>
                <a:lnTo>
                  <a:pt x="0" y="1269"/>
                </a:lnTo>
                <a:lnTo>
                  <a:pt x="1269" y="2539"/>
                </a:lnTo>
                <a:lnTo>
                  <a:pt x="5079" y="253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bk object 200"/>
          <p:cNvSpPr/>
          <p:nvPr/>
        </p:nvSpPr>
        <p:spPr>
          <a:xfrm>
            <a:off x="3869690" y="10414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381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bk object 201"/>
          <p:cNvSpPr/>
          <p:nvPr/>
        </p:nvSpPr>
        <p:spPr>
          <a:xfrm>
            <a:off x="3864609" y="104013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5079" y="1270"/>
                </a:lnTo>
                <a:lnTo>
                  <a:pt x="0" y="2540"/>
                </a:lnTo>
                <a:lnTo>
                  <a:pt x="1269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bk object 202"/>
          <p:cNvSpPr/>
          <p:nvPr/>
        </p:nvSpPr>
        <p:spPr>
          <a:xfrm>
            <a:off x="3864609" y="10388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3810" y="1269"/>
                </a:lnTo>
                <a:lnTo>
                  <a:pt x="0" y="2539"/>
                </a:lnTo>
                <a:lnTo>
                  <a:pt x="0" y="5079"/>
                </a:lnTo>
                <a:lnTo>
                  <a:pt x="5079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bk object 203"/>
          <p:cNvSpPr/>
          <p:nvPr/>
        </p:nvSpPr>
        <p:spPr>
          <a:xfrm>
            <a:off x="3868420" y="103758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5079" y="0"/>
                </a:moveTo>
                <a:lnTo>
                  <a:pt x="0" y="2539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bk object 204"/>
          <p:cNvSpPr/>
          <p:nvPr/>
        </p:nvSpPr>
        <p:spPr>
          <a:xfrm>
            <a:off x="3863340" y="103631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80" y="2539"/>
                </a:lnTo>
                <a:lnTo>
                  <a:pt x="0" y="3809"/>
                </a:lnTo>
                <a:lnTo>
                  <a:pt x="1270" y="6350"/>
                </a:lnTo>
                <a:lnTo>
                  <a:pt x="5080" y="380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bk object 205"/>
          <p:cNvSpPr/>
          <p:nvPr/>
        </p:nvSpPr>
        <p:spPr>
          <a:xfrm>
            <a:off x="3863340" y="10350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7620" y="0"/>
                </a:moveTo>
                <a:lnTo>
                  <a:pt x="3810" y="2539"/>
                </a:lnTo>
                <a:lnTo>
                  <a:pt x="0" y="3810"/>
                </a:lnTo>
                <a:lnTo>
                  <a:pt x="0" y="5079"/>
                </a:lnTo>
                <a:lnTo>
                  <a:pt x="5080" y="381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bk object 206"/>
          <p:cNvSpPr/>
          <p:nvPr/>
        </p:nvSpPr>
        <p:spPr>
          <a:xfrm>
            <a:off x="3862070" y="103378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3809" y="2540"/>
                </a:lnTo>
                <a:lnTo>
                  <a:pt x="0" y="3810"/>
                </a:lnTo>
                <a:lnTo>
                  <a:pt x="1269" y="5080"/>
                </a:lnTo>
                <a:lnTo>
                  <a:pt x="5079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bk object 207"/>
          <p:cNvSpPr/>
          <p:nvPr/>
        </p:nvSpPr>
        <p:spPr>
          <a:xfrm>
            <a:off x="3860800" y="103251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5079" y="1269"/>
                </a:lnTo>
                <a:lnTo>
                  <a:pt x="0" y="3810"/>
                </a:lnTo>
                <a:lnTo>
                  <a:pt x="1270" y="5079"/>
                </a:lnTo>
                <a:lnTo>
                  <a:pt x="5079" y="3810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bk object 208"/>
          <p:cNvSpPr/>
          <p:nvPr/>
        </p:nvSpPr>
        <p:spPr>
          <a:xfrm>
            <a:off x="3865879" y="103123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253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bk object 209"/>
          <p:cNvSpPr/>
          <p:nvPr/>
        </p:nvSpPr>
        <p:spPr>
          <a:xfrm>
            <a:off x="3859529" y="10287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7620" y="0"/>
                </a:moveTo>
                <a:lnTo>
                  <a:pt x="3810" y="2539"/>
                </a:lnTo>
                <a:lnTo>
                  <a:pt x="0" y="6350"/>
                </a:lnTo>
                <a:lnTo>
                  <a:pt x="2540" y="8889"/>
                </a:lnTo>
                <a:lnTo>
                  <a:pt x="6350" y="5079"/>
                </a:lnTo>
                <a:lnTo>
                  <a:pt x="1016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bk object 210"/>
          <p:cNvSpPr/>
          <p:nvPr/>
        </p:nvSpPr>
        <p:spPr>
          <a:xfrm>
            <a:off x="3858259" y="10261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6350" y="0"/>
                </a:moveTo>
                <a:lnTo>
                  <a:pt x="2539" y="2539"/>
                </a:lnTo>
                <a:lnTo>
                  <a:pt x="0" y="5079"/>
                </a:lnTo>
                <a:lnTo>
                  <a:pt x="1269" y="8889"/>
                </a:lnTo>
                <a:lnTo>
                  <a:pt x="5079" y="5079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bk object 211"/>
          <p:cNvSpPr/>
          <p:nvPr/>
        </p:nvSpPr>
        <p:spPr>
          <a:xfrm>
            <a:off x="3856990" y="102361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6350" y="0"/>
                </a:moveTo>
                <a:lnTo>
                  <a:pt x="2539" y="3809"/>
                </a:lnTo>
                <a:lnTo>
                  <a:pt x="0" y="7619"/>
                </a:lnTo>
                <a:lnTo>
                  <a:pt x="1270" y="8889"/>
                </a:lnTo>
                <a:lnTo>
                  <a:pt x="3810" y="5079"/>
                </a:lnTo>
                <a:lnTo>
                  <a:pt x="762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bk object 212"/>
          <p:cNvSpPr/>
          <p:nvPr/>
        </p:nvSpPr>
        <p:spPr>
          <a:xfrm>
            <a:off x="3859529" y="102361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2540" y="0"/>
                </a:lnTo>
                <a:lnTo>
                  <a:pt x="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bk object 213"/>
          <p:cNvSpPr/>
          <p:nvPr/>
        </p:nvSpPr>
        <p:spPr>
          <a:xfrm>
            <a:off x="3855720" y="10223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5079" y="0"/>
                </a:moveTo>
                <a:lnTo>
                  <a:pt x="2539" y="3810"/>
                </a:lnTo>
                <a:lnTo>
                  <a:pt x="0" y="8889"/>
                </a:lnTo>
                <a:lnTo>
                  <a:pt x="2539" y="8889"/>
                </a:lnTo>
                <a:lnTo>
                  <a:pt x="3809" y="5079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bk object 214"/>
          <p:cNvSpPr/>
          <p:nvPr/>
        </p:nvSpPr>
        <p:spPr>
          <a:xfrm>
            <a:off x="3855720" y="102616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3810"/>
                </a:lnTo>
                <a:lnTo>
                  <a:pt x="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bk object 215"/>
          <p:cNvSpPr/>
          <p:nvPr/>
        </p:nvSpPr>
        <p:spPr>
          <a:xfrm>
            <a:off x="3853179" y="10223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7620" y="0"/>
                </a:moveTo>
                <a:lnTo>
                  <a:pt x="3810" y="2539"/>
                </a:lnTo>
                <a:lnTo>
                  <a:pt x="0" y="6350"/>
                </a:lnTo>
                <a:lnTo>
                  <a:pt x="2540" y="7620"/>
                </a:lnTo>
                <a:lnTo>
                  <a:pt x="5080" y="381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bk object 216"/>
          <p:cNvSpPr/>
          <p:nvPr/>
        </p:nvSpPr>
        <p:spPr>
          <a:xfrm>
            <a:off x="3856990" y="10210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2539" y="0"/>
                </a:moveTo>
                <a:lnTo>
                  <a:pt x="1270" y="0"/>
                </a:lnTo>
                <a:lnTo>
                  <a:pt x="0" y="3810"/>
                </a:lnTo>
                <a:lnTo>
                  <a:pt x="381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bk object 217"/>
          <p:cNvSpPr/>
          <p:nvPr/>
        </p:nvSpPr>
        <p:spPr>
          <a:xfrm>
            <a:off x="3853179" y="101981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2540" y="0"/>
                </a:moveTo>
                <a:lnTo>
                  <a:pt x="1270" y="5079"/>
                </a:lnTo>
                <a:lnTo>
                  <a:pt x="0" y="8889"/>
                </a:lnTo>
                <a:lnTo>
                  <a:pt x="2540" y="10160"/>
                </a:lnTo>
                <a:lnTo>
                  <a:pt x="3810" y="5079"/>
                </a:lnTo>
                <a:lnTo>
                  <a:pt x="508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bk object 218"/>
          <p:cNvSpPr/>
          <p:nvPr/>
        </p:nvSpPr>
        <p:spPr>
          <a:xfrm>
            <a:off x="3851909" y="10248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39" y="0"/>
                </a:moveTo>
                <a:lnTo>
                  <a:pt x="0" y="3810"/>
                </a:lnTo>
                <a:lnTo>
                  <a:pt x="126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bk object 219"/>
          <p:cNvSpPr/>
          <p:nvPr/>
        </p:nvSpPr>
        <p:spPr>
          <a:xfrm>
            <a:off x="3850640" y="10198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5080" y="0"/>
                </a:moveTo>
                <a:lnTo>
                  <a:pt x="0" y="7619"/>
                </a:lnTo>
                <a:lnTo>
                  <a:pt x="1270" y="888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bk object 220"/>
          <p:cNvSpPr/>
          <p:nvPr/>
        </p:nvSpPr>
        <p:spPr>
          <a:xfrm>
            <a:off x="3853179" y="101853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254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bk object 221"/>
          <p:cNvSpPr/>
          <p:nvPr/>
        </p:nvSpPr>
        <p:spPr>
          <a:xfrm>
            <a:off x="3850640" y="101853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59">
                <a:moveTo>
                  <a:pt x="2539" y="0"/>
                </a:moveTo>
                <a:lnTo>
                  <a:pt x="1270" y="0"/>
                </a:lnTo>
                <a:lnTo>
                  <a:pt x="0" y="5080"/>
                </a:lnTo>
                <a:lnTo>
                  <a:pt x="0" y="8889"/>
                </a:lnTo>
                <a:lnTo>
                  <a:pt x="1270" y="10160"/>
                </a:lnTo>
                <a:lnTo>
                  <a:pt x="253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bk object 222"/>
          <p:cNvSpPr/>
          <p:nvPr/>
        </p:nvSpPr>
        <p:spPr>
          <a:xfrm>
            <a:off x="3849370" y="102361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269" y="0"/>
                </a:moveTo>
                <a:lnTo>
                  <a:pt x="0" y="3809"/>
                </a:lnTo>
                <a:lnTo>
                  <a:pt x="126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bk object 223"/>
          <p:cNvSpPr/>
          <p:nvPr/>
        </p:nvSpPr>
        <p:spPr>
          <a:xfrm>
            <a:off x="3844290" y="101726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2539" y="0"/>
                </a:moveTo>
                <a:lnTo>
                  <a:pt x="1270" y="3809"/>
                </a:lnTo>
                <a:lnTo>
                  <a:pt x="0" y="8889"/>
                </a:lnTo>
                <a:lnTo>
                  <a:pt x="5080" y="10159"/>
                </a:lnTo>
                <a:lnTo>
                  <a:pt x="6350" y="6350"/>
                </a:lnTo>
                <a:lnTo>
                  <a:pt x="762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bk object 224"/>
          <p:cNvSpPr/>
          <p:nvPr/>
        </p:nvSpPr>
        <p:spPr>
          <a:xfrm>
            <a:off x="3839209" y="101600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1269" y="0"/>
                </a:moveTo>
                <a:lnTo>
                  <a:pt x="1269" y="5079"/>
                </a:lnTo>
                <a:lnTo>
                  <a:pt x="0" y="8889"/>
                </a:lnTo>
                <a:lnTo>
                  <a:pt x="6350" y="10160"/>
                </a:lnTo>
                <a:lnTo>
                  <a:pt x="6350" y="5079"/>
                </a:lnTo>
                <a:lnTo>
                  <a:pt x="761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bk object 225"/>
          <p:cNvSpPr/>
          <p:nvPr/>
        </p:nvSpPr>
        <p:spPr>
          <a:xfrm>
            <a:off x="3840479" y="101600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bk object 226"/>
          <p:cNvSpPr/>
          <p:nvPr/>
        </p:nvSpPr>
        <p:spPr>
          <a:xfrm>
            <a:off x="3832859" y="101473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1269" y="0"/>
                </a:moveTo>
                <a:lnTo>
                  <a:pt x="1269" y="5080"/>
                </a:lnTo>
                <a:lnTo>
                  <a:pt x="0" y="10160"/>
                </a:lnTo>
                <a:lnTo>
                  <a:pt x="6350" y="10160"/>
                </a:lnTo>
                <a:lnTo>
                  <a:pt x="7619" y="6350"/>
                </a:lnTo>
                <a:lnTo>
                  <a:pt x="761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bk object 227"/>
          <p:cNvSpPr/>
          <p:nvPr/>
        </p:nvSpPr>
        <p:spPr>
          <a:xfrm>
            <a:off x="3834129" y="101473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bk object 228"/>
          <p:cNvSpPr/>
          <p:nvPr/>
        </p:nvSpPr>
        <p:spPr>
          <a:xfrm>
            <a:off x="3826509" y="101473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7619" y="0"/>
                </a:moveTo>
                <a:lnTo>
                  <a:pt x="1269" y="0"/>
                </a:lnTo>
                <a:lnTo>
                  <a:pt x="0" y="5080"/>
                </a:lnTo>
                <a:lnTo>
                  <a:pt x="0" y="8890"/>
                </a:lnTo>
                <a:lnTo>
                  <a:pt x="7619" y="1016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bk object 229"/>
          <p:cNvSpPr/>
          <p:nvPr/>
        </p:nvSpPr>
        <p:spPr>
          <a:xfrm>
            <a:off x="3826509" y="101473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69" y="0"/>
                </a:moveTo>
                <a:lnTo>
                  <a:pt x="0" y="0"/>
                </a:lnTo>
                <a:lnTo>
                  <a:pt x="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bk object 230"/>
          <p:cNvSpPr/>
          <p:nvPr/>
        </p:nvSpPr>
        <p:spPr>
          <a:xfrm>
            <a:off x="3818890" y="101473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7620" y="8890"/>
                </a:moveTo>
                <a:lnTo>
                  <a:pt x="0" y="8890"/>
                </a:lnTo>
                <a:lnTo>
                  <a:pt x="0" y="0"/>
                </a:lnTo>
                <a:lnTo>
                  <a:pt x="7620" y="0"/>
                </a:lnTo>
                <a:lnTo>
                  <a:pt x="762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bk object 231"/>
          <p:cNvSpPr/>
          <p:nvPr/>
        </p:nvSpPr>
        <p:spPr>
          <a:xfrm>
            <a:off x="3812540" y="101853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1270" y="0"/>
                </a:moveTo>
                <a:lnTo>
                  <a:pt x="0" y="5080"/>
                </a:lnTo>
                <a:lnTo>
                  <a:pt x="6350" y="508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bk object 232"/>
          <p:cNvSpPr/>
          <p:nvPr/>
        </p:nvSpPr>
        <p:spPr>
          <a:xfrm>
            <a:off x="3813809" y="1002030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3810" y="0"/>
                </a:moveTo>
                <a:lnTo>
                  <a:pt x="0" y="16510"/>
                </a:lnTo>
                <a:lnTo>
                  <a:pt x="5079" y="17780"/>
                </a:lnTo>
                <a:lnTo>
                  <a:pt x="10160" y="17780"/>
                </a:lnTo>
                <a:lnTo>
                  <a:pt x="12700" y="1270"/>
                </a:lnTo>
                <a:lnTo>
                  <a:pt x="888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bk object 233"/>
          <p:cNvSpPr/>
          <p:nvPr/>
        </p:nvSpPr>
        <p:spPr>
          <a:xfrm>
            <a:off x="3817620" y="9982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bk object 234"/>
          <p:cNvSpPr/>
          <p:nvPr/>
        </p:nvSpPr>
        <p:spPr>
          <a:xfrm>
            <a:off x="3916679" y="1028700"/>
            <a:ext cx="139700" cy="2311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" name="bk object 235"/>
          <p:cNvSpPr/>
          <p:nvPr/>
        </p:nvSpPr>
        <p:spPr>
          <a:xfrm>
            <a:off x="3853179" y="1286510"/>
            <a:ext cx="67310" cy="256540"/>
          </a:xfrm>
          <a:custGeom>
            <a:avLst/>
            <a:gdLst/>
            <a:ahLst/>
            <a:cxnLst/>
            <a:rect l="l" t="t" r="r" b="b"/>
            <a:pathLst>
              <a:path w="67310" h="256540">
                <a:moveTo>
                  <a:pt x="62230" y="0"/>
                </a:moveTo>
                <a:lnTo>
                  <a:pt x="57150" y="0"/>
                </a:lnTo>
                <a:lnTo>
                  <a:pt x="0" y="255269"/>
                </a:lnTo>
                <a:lnTo>
                  <a:pt x="5080" y="255269"/>
                </a:lnTo>
                <a:lnTo>
                  <a:pt x="10160" y="256539"/>
                </a:lnTo>
                <a:lnTo>
                  <a:pt x="67310" y="1269"/>
                </a:lnTo>
                <a:lnTo>
                  <a:pt x="622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bk object 236"/>
          <p:cNvSpPr/>
          <p:nvPr/>
        </p:nvSpPr>
        <p:spPr>
          <a:xfrm>
            <a:off x="3853179" y="154178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80" y="0"/>
                </a:moveTo>
                <a:lnTo>
                  <a:pt x="5080" y="5080"/>
                </a:lnTo>
                <a:lnTo>
                  <a:pt x="0" y="5080"/>
                </a:ln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bk object 237"/>
          <p:cNvSpPr/>
          <p:nvPr/>
        </p:nvSpPr>
        <p:spPr>
          <a:xfrm>
            <a:off x="3858259" y="1537969"/>
            <a:ext cx="24130" cy="8890"/>
          </a:xfrm>
          <a:custGeom>
            <a:avLst/>
            <a:gdLst/>
            <a:ahLst/>
            <a:cxnLst/>
            <a:rect l="l" t="t" r="r" b="b"/>
            <a:pathLst>
              <a:path w="24129" h="8890">
                <a:moveTo>
                  <a:pt x="0" y="0"/>
                </a:moveTo>
                <a:lnTo>
                  <a:pt x="24129" y="0"/>
                </a:lnTo>
                <a:lnTo>
                  <a:pt x="2412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bk object 238"/>
          <p:cNvSpPr/>
          <p:nvPr/>
        </p:nvSpPr>
        <p:spPr>
          <a:xfrm>
            <a:off x="3882390" y="154178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bk object 239"/>
          <p:cNvSpPr/>
          <p:nvPr/>
        </p:nvSpPr>
        <p:spPr>
          <a:xfrm>
            <a:off x="3882390" y="153670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7780" y="0"/>
                </a:moveTo>
                <a:lnTo>
                  <a:pt x="0" y="1270"/>
                </a:lnTo>
                <a:lnTo>
                  <a:pt x="0" y="5079"/>
                </a:lnTo>
                <a:lnTo>
                  <a:pt x="1270" y="10160"/>
                </a:lnTo>
                <a:lnTo>
                  <a:pt x="19050" y="8889"/>
                </a:lnTo>
                <a:lnTo>
                  <a:pt x="19050" y="5079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bk object 240"/>
          <p:cNvSpPr/>
          <p:nvPr/>
        </p:nvSpPr>
        <p:spPr>
          <a:xfrm>
            <a:off x="3901440" y="154178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09">
                <a:moveTo>
                  <a:pt x="0" y="0"/>
                </a:move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bk object 241"/>
          <p:cNvSpPr/>
          <p:nvPr/>
        </p:nvSpPr>
        <p:spPr>
          <a:xfrm>
            <a:off x="3900170" y="153416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30">
                <a:moveTo>
                  <a:pt x="16509" y="0"/>
                </a:moveTo>
                <a:lnTo>
                  <a:pt x="0" y="2539"/>
                </a:lnTo>
                <a:lnTo>
                  <a:pt x="1269" y="7619"/>
                </a:lnTo>
                <a:lnTo>
                  <a:pt x="1269" y="11429"/>
                </a:lnTo>
                <a:lnTo>
                  <a:pt x="17779" y="8889"/>
                </a:lnTo>
                <a:lnTo>
                  <a:pt x="16509" y="5079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bk object 242"/>
          <p:cNvSpPr/>
          <p:nvPr/>
        </p:nvSpPr>
        <p:spPr>
          <a:xfrm>
            <a:off x="3915409" y="15328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7619" y="0"/>
                </a:moveTo>
                <a:lnTo>
                  <a:pt x="0" y="1270"/>
                </a:lnTo>
                <a:lnTo>
                  <a:pt x="1269" y="6350"/>
                </a:lnTo>
                <a:lnTo>
                  <a:pt x="2539" y="10160"/>
                </a:lnTo>
                <a:lnTo>
                  <a:pt x="10160" y="8889"/>
                </a:lnTo>
                <a:lnTo>
                  <a:pt x="8889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bk object 243"/>
          <p:cNvSpPr/>
          <p:nvPr/>
        </p:nvSpPr>
        <p:spPr>
          <a:xfrm>
            <a:off x="3923029" y="15303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7620" y="0"/>
                </a:moveTo>
                <a:lnTo>
                  <a:pt x="0" y="2539"/>
                </a:lnTo>
                <a:lnTo>
                  <a:pt x="1270" y="6350"/>
                </a:lnTo>
                <a:lnTo>
                  <a:pt x="2540" y="11429"/>
                </a:lnTo>
                <a:lnTo>
                  <a:pt x="10160" y="8889"/>
                </a:lnTo>
                <a:lnTo>
                  <a:pt x="889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bk object 244"/>
          <p:cNvSpPr/>
          <p:nvPr/>
        </p:nvSpPr>
        <p:spPr>
          <a:xfrm>
            <a:off x="3930650" y="152781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7620" y="0"/>
                </a:moveTo>
                <a:lnTo>
                  <a:pt x="0" y="2539"/>
                </a:lnTo>
                <a:lnTo>
                  <a:pt x="1270" y="6350"/>
                </a:lnTo>
                <a:lnTo>
                  <a:pt x="2539" y="11429"/>
                </a:lnTo>
                <a:lnTo>
                  <a:pt x="10160" y="8889"/>
                </a:lnTo>
                <a:lnTo>
                  <a:pt x="888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bk object 245"/>
          <p:cNvSpPr/>
          <p:nvPr/>
        </p:nvSpPr>
        <p:spPr>
          <a:xfrm>
            <a:off x="3937000" y="152400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6350" y="0"/>
                </a:moveTo>
                <a:lnTo>
                  <a:pt x="0" y="3810"/>
                </a:lnTo>
                <a:lnTo>
                  <a:pt x="2539" y="7620"/>
                </a:lnTo>
                <a:lnTo>
                  <a:pt x="3810" y="12700"/>
                </a:lnTo>
                <a:lnTo>
                  <a:pt x="10160" y="8889"/>
                </a:lnTo>
                <a:lnTo>
                  <a:pt x="888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bk object 246"/>
          <p:cNvSpPr/>
          <p:nvPr/>
        </p:nvSpPr>
        <p:spPr>
          <a:xfrm>
            <a:off x="3943350" y="152146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6350" y="0"/>
                </a:moveTo>
                <a:lnTo>
                  <a:pt x="0" y="3810"/>
                </a:lnTo>
                <a:lnTo>
                  <a:pt x="2539" y="7619"/>
                </a:lnTo>
                <a:lnTo>
                  <a:pt x="3810" y="11429"/>
                </a:lnTo>
                <a:lnTo>
                  <a:pt x="10160" y="7619"/>
                </a:lnTo>
                <a:lnTo>
                  <a:pt x="762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bk object 247"/>
          <p:cNvSpPr/>
          <p:nvPr/>
        </p:nvSpPr>
        <p:spPr>
          <a:xfrm>
            <a:off x="3948429" y="15176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6350" y="0"/>
                </a:moveTo>
                <a:lnTo>
                  <a:pt x="0" y="3810"/>
                </a:lnTo>
                <a:lnTo>
                  <a:pt x="5080" y="11429"/>
                </a:lnTo>
                <a:lnTo>
                  <a:pt x="1143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bk object 248"/>
          <p:cNvSpPr/>
          <p:nvPr/>
        </p:nvSpPr>
        <p:spPr>
          <a:xfrm>
            <a:off x="3954779" y="15138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5080" y="0"/>
                </a:moveTo>
                <a:lnTo>
                  <a:pt x="0" y="3810"/>
                </a:lnTo>
                <a:lnTo>
                  <a:pt x="5080" y="11430"/>
                </a:lnTo>
                <a:lnTo>
                  <a:pt x="11430" y="7620"/>
                </a:lnTo>
                <a:lnTo>
                  <a:pt x="762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bk object 249"/>
          <p:cNvSpPr/>
          <p:nvPr/>
        </p:nvSpPr>
        <p:spPr>
          <a:xfrm>
            <a:off x="3959859" y="150876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5079" y="0"/>
                </a:moveTo>
                <a:lnTo>
                  <a:pt x="0" y="5079"/>
                </a:lnTo>
                <a:lnTo>
                  <a:pt x="2539" y="8889"/>
                </a:lnTo>
                <a:lnTo>
                  <a:pt x="6350" y="12700"/>
                </a:lnTo>
                <a:lnTo>
                  <a:pt x="11429" y="7619"/>
                </a:lnTo>
                <a:lnTo>
                  <a:pt x="888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bk object 250"/>
          <p:cNvSpPr/>
          <p:nvPr/>
        </p:nvSpPr>
        <p:spPr>
          <a:xfrm>
            <a:off x="3968750" y="151256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2539" y="3809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bk object 251"/>
          <p:cNvSpPr/>
          <p:nvPr/>
        </p:nvSpPr>
        <p:spPr>
          <a:xfrm>
            <a:off x="3964940" y="150368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810" y="0"/>
                </a:moveTo>
                <a:lnTo>
                  <a:pt x="0" y="5080"/>
                </a:lnTo>
                <a:lnTo>
                  <a:pt x="6350" y="11430"/>
                </a:lnTo>
                <a:lnTo>
                  <a:pt x="11430" y="6350"/>
                </a:lnTo>
                <a:lnTo>
                  <a:pt x="762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bk object 252"/>
          <p:cNvSpPr/>
          <p:nvPr/>
        </p:nvSpPr>
        <p:spPr>
          <a:xfrm>
            <a:off x="3968750" y="149860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5079" y="0"/>
                </a:moveTo>
                <a:lnTo>
                  <a:pt x="0" y="5079"/>
                </a:lnTo>
                <a:lnTo>
                  <a:pt x="3810" y="8889"/>
                </a:lnTo>
                <a:lnTo>
                  <a:pt x="7620" y="11429"/>
                </a:lnTo>
                <a:lnTo>
                  <a:pt x="12700" y="6350"/>
                </a:lnTo>
                <a:lnTo>
                  <a:pt x="888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bk object 253"/>
          <p:cNvSpPr/>
          <p:nvPr/>
        </p:nvSpPr>
        <p:spPr>
          <a:xfrm>
            <a:off x="3973829" y="149351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810" y="0"/>
                </a:moveTo>
                <a:lnTo>
                  <a:pt x="0" y="6350"/>
                </a:lnTo>
                <a:lnTo>
                  <a:pt x="7620" y="11429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bk object 254"/>
          <p:cNvSpPr/>
          <p:nvPr/>
        </p:nvSpPr>
        <p:spPr>
          <a:xfrm>
            <a:off x="3977640" y="148716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810" y="0"/>
                </a:moveTo>
                <a:lnTo>
                  <a:pt x="0" y="6350"/>
                </a:lnTo>
                <a:lnTo>
                  <a:pt x="7620" y="11429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bk object 255"/>
          <p:cNvSpPr/>
          <p:nvPr/>
        </p:nvSpPr>
        <p:spPr>
          <a:xfrm>
            <a:off x="3985259" y="148971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0" y="0"/>
                </a:moveTo>
                <a:lnTo>
                  <a:pt x="3810" y="253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bk object 256"/>
          <p:cNvSpPr/>
          <p:nvPr/>
        </p:nvSpPr>
        <p:spPr>
          <a:xfrm>
            <a:off x="3981450" y="1474469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80">
                <a:moveTo>
                  <a:pt x="6350" y="0"/>
                </a:moveTo>
                <a:lnTo>
                  <a:pt x="0" y="12700"/>
                </a:lnTo>
                <a:lnTo>
                  <a:pt x="3810" y="15239"/>
                </a:lnTo>
                <a:lnTo>
                  <a:pt x="8889" y="17779"/>
                </a:lnTo>
                <a:lnTo>
                  <a:pt x="15239" y="3809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bk object 257"/>
          <p:cNvSpPr/>
          <p:nvPr/>
        </p:nvSpPr>
        <p:spPr>
          <a:xfrm>
            <a:off x="3987800" y="146050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5079" y="0"/>
                </a:moveTo>
                <a:lnTo>
                  <a:pt x="0" y="13970"/>
                </a:lnTo>
                <a:lnTo>
                  <a:pt x="3810" y="15239"/>
                </a:lnTo>
                <a:lnTo>
                  <a:pt x="8889" y="17779"/>
                </a:lnTo>
                <a:lnTo>
                  <a:pt x="13970" y="3810"/>
                </a:lnTo>
                <a:lnTo>
                  <a:pt x="1016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bk object 258"/>
          <p:cNvSpPr/>
          <p:nvPr/>
        </p:nvSpPr>
        <p:spPr>
          <a:xfrm>
            <a:off x="3992879" y="144780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5080" y="0"/>
                </a:moveTo>
                <a:lnTo>
                  <a:pt x="0" y="13970"/>
                </a:lnTo>
                <a:lnTo>
                  <a:pt x="5080" y="15239"/>
                </a:lnTo>
                <a:lnTo>
                  <a:pt x="8890" y="16510"/>
                </a:lnTo>
                <a:lnTo>
                  <a:pt x="13970" y="2539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bk object 259"/>
          <p:cNvSpPr/>
          <p:nvPr/>
        </p:nvSpPr>
        <p:spPr>
          <a:xfrm>
            <a:off x="3997959" y="143383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5079" y="0"/>
                </a:moveTo>
                <a:lnTo>
                  <a:pt x="0" y="13970"/>
                </a:lnTo>
                <a:lnTo>
                  <a:pt x="5079" y="15240"/>
                </a:lnTo>
                <a:lnTo>
                  <a:pt x="8889" y="16510"/>
                </a:lnTo>
                <a:lnTo>
                  <a:pt x="1270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bk object 260"/>
          <p:cNvSpPr/>
          <p:nvPr/>
        </p:nvSpPr>
        <p:spPr>
          <a:xfrm>
            <a:off x="4006850" y="14351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381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bk object 261"/>
          <p:cNvSpPr/>
          <p:nvPr/>
        </p:nvSpPr>
        <p:spPr>
          <a:xfrm>
            <a:off x="4001770" y="141986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3809" y="0"/>
                </a:moveTo>
                <a:lnTo>
                  <a:pt x="0" y="13969"/>
                </a:lnTo>
                <a:lnTo>
                  <a:pt x="10159" y="16510"/>
                </a:lnTo>
                <a:lnTo>
                  <a:pt x="12700" y="2539"/>
                </a:lnTo>
                <a:lnTo>
                  <a:pt x="888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bk object 262"/>
          <p:cNvSpPr/>
          <p:nvPr/>
        </p:nvSpPr>
        <p:spPr>
          <a:xfrm>
            <a:off x="4005579" y="140588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6350" y="0"/>
                </a:moveTo>
                <a:lnTo>
                  <a:pt x="2540" y="0"/>
                </a:lnTo>
                <a:lnTo>
                  <a:pt x="0" y="15239"/>
                </a:lnTo>
                <a:lnTo>
                  <a:pt x="5080" y="15239"/>
                </a:lnTo>
                <a:lnTo>
                  <a:pt x="8890" y="16510"/>
                </a:lnTo>
                <a:lnTo>
                  <a:pt x="1143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bk object 263"/>
          <p:cNvSpPr/>
          <p:nvPr/>
        </p:nvSpPr>
        <p:spPr>
          <a:xfrm>
            <a:off x="4008120" y="1391919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40">
                <a:moveTo>
                  <a:pt x="10159" y="0"/>
                </a:moveTo>
                <a:lnTo>
                  <a:pt x="1269" y="0"/>
                </a:lnTo>
                <a:lnTo>
                  <a:pt x="0" y="13969"/>
                </a:lnTo>
                <a:lnTo>
                  <a:pt x="3809" y="13969"/>
                </a:lnTo>
                <a:lnTo>
                  <a:pt x="8889" y="1523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bk object 264"/>
          <p:cNvSpPr/>
          <p:nvPr/>
        </p:nvSpPr>
        <p:spPr>
          <a:xfrm>
            <a:off x="4013200" y="139191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bk object 265"/>
          <p:cNvSpPr/>
          <p:nvPr/>
        </p:nvSpPr>
        <p:spPr>
          <a:xfrm>
            <a:off x="4009390" y="137795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69">
                <a:moveTo>
                  <a:pt x="0" y="13970"/>
                </a:moveTo>
                <a:lnTo>
                  <a:pt x="0" y="0"/>
                </a:lnTo>
                <a:lnTo>
                  <a:pt x="8889" y="0"/>
                </a:lnTo>
                <a:lnTo>
                  <a:pt x="8889" y="13970"/>
                </a:lnTo>
                <a:lnTo>
                  <a:pt x="0" y="139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bk object 266"/>
          <p:cNvSpPr/>
          <p:nvPr/>
        </p:nvSpPr>
        <p:spPr>
          <a:xfrm>
            <a:off x="4014470" y="13779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bk object 267"/>
          <p:cNvSpPr/>
          <p:nvPr/>
        </p:nvSpPr>
        <p:spPr>
          <a:xfrm>
            <a:off x="4009390" y="137033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7620"/>
                </a:moveTo>
                <a:lnTo>
                  <a:pt x="0" y="0"/>
                </a:lnTo>
                <a:lnTo>
                  <a:pt x="8889" y="0"/>
                </a:lnTo>
                <a:lnTo>
                  <a:pt x="8889" y="7620"/>
                </a:lnTo>
                <a:lnTo>
                  <a:pt x="0" y="7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bk object 268"/>
          <p:cNvSpPr/>
          <p:nvPr/>
        </p:nvSpPr>
        <p:spPr>
          <a:xfrm>
            <a:off x="4014470" y="137033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bk object 269"/>
          <p:cNvSpPr/>
          <p:nvPr/>
        </p:nvSpPr>
        <p:spPr>
          <a:xfrm>
            <a:off x="4008120" y="136271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10159" y="0"/>
                </a:moveTo>
                <a:lnTo>
                  <a:pt x="5079" y="0"/>
                </a:lnTo>
                <a:lnTo>
                  <a:pt x="0" y="1269"/>
                </a:lnTo>
                <a:lnTo>
                  <a:pt x="1269" y="7619"/>
                </a:lnTo>
                <a:lnTo>
                  <a:pt x="10159" y="761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bk object 270"/>
          <p:cNvSpPr/>
          <p:nvPr/>
        </p:nvSpPr>
        <p:spPr>
          <a:xfrm>
            <a:off x="4013200" y="13627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bk object 271"/>
          <p:cNvSpPr/>
          <p:nvPr/>
        </p:nvSpPr>
        <p:spPr>
          <a:xfrm>
            <a:off x="4008120" y="135636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8889" y="0"/>
                </a:moveTo>
                <a:lnTo>
                  <a:pt x="3809" y="0"/>
                </a:lnTo>
                <a:lnTo>
                  <a:pt x="0" y="1269"/>
                </a:lnTo>
                <a:lnTo>
                  <a:pt x="0" y="7619"/>
                </a:lnTo>
                <a:lnTo>
                  <a:pt x="5079" y="6350"/>
                </a:lnTo>
                <a:lnTo>
                  <a:pt x="1015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bk object 272"/>
          <p:cNvSpPr/>
          <p:nvPr/>
        </p:nvSpPr>
        <p:spPr>
          <a:xfrm>
            <a:off x="4011929" y="135636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bk object 273"/>
          <p:cNvSpPr/>
          <p:nvPr/>
        </p:nvSpPr>
        <p:spPr>
          <a:xfrm>
            <a:off x="4006850" y="135001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8889" y="0"/>
                </a:moveTo>
                <a:lnTo>
                  <a:pt x="3810" y="1269"/>
                </a:lnTo>
                <a:lnTo>
                  <a:pt x="0" y="1269"/>
                </a:lnTo>
                <a:lnTo>
                  <a:pt x="1270" y="7619"/>
                </a:lnTo>
                <a:lnTo>
                  <a:pt x="5079" y="6350"/>
                </a:lnTo>
                <a:lnTo>
                  <a:pt x="10160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bk object 274"/>
          <p:cNvSpPr/>
          <p:nvPr/>
        </p:nvSpPr>
        <p:spPr>
          <a:xfrm>
            <a:off x="4006850" y="13512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bk object 275"/>
          <p:cNvSpPr/>
          <p:nvPr/>
        </p:nvSpPr>
        <p:spPr>
          <a:xfrm>
            <a:off x="4005579" y="134366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8890" y="0"/>
                </a:moveTo>
                <a:lnTo>
                  <a:pt x="3810" y="0"/>
                </a:lnTo>
                <a:lnTo>
                  <a:pt x="0" y="1269"/>
                </a:lnTo>
                <a:lnTo>
                  <a:pt x="1270" y="7619"/>
                </a:lnTo>
                <a:lnTo>
                  <a:pt x="5080" y="7619"/>
                </a:lnTo>
                <a:lnTo>
                  <a:pt x="1016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bk object 276"/>
          <p:cNvSpPr/>
          <p:nvPr/>
        </p:nvSpPr>
        <p:spPr>
          <a:xfrm>
            <a:off x="4009390" y="134238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bk object 277"/>
          <p:cNvSpPr/>
          <p:nvPr/>
        </p:nvSpPr>
        <p:spPr>
          <a:xfrm>
            <a:off x="4003040" y="133731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8889" y="0"/>
                </a:moveTo>
                <a:lnTo>
                  <a:pt x="5080" y="1269"/>
                </a:lnTo>
                <a:lnTo>
                  <a:pt x="0" y="2539"/>
                </a:lnTo>
                <a:lnTo>
                  <a:pt x="2539" y="8889"/>
                </a:lnTo>
                <a:lnTo>
                  <a:pt x="6350" y="6350"/>
                </a:lnTo>
                <a:lnTo>
                  <a:pt x="1143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bk object 278"/>
          <p:cNvSpPr/>
          <p:nvPr/>
        </p:nvSpPr>
        <p:spPr>
          <a:xfrm>
            <a:off x="4008120" y="133603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09" y="0"/>
                </a:moveTo>
                <a:lnTo>
                  <a:pt x="0" y="2539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bk object 279"/>
          <p:cNvSpPr/>
          <p:nvPr/>
        </p:nvSpPr>
        <p:spPr>
          <a:xfrm>
            <a:off x="4000500" y="133096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8889" y="0"/>
                </a:moveTo>
                <a:lnTo>
                  <a:pt x="5079" y="1269"/>
                </a:lnTo>
                <a:lnTo>
                  <a:pt x="0" y="3810"/>
                </a:lnTo>
                <a:lnTo>
                  <a:pt x="2539" y="8889"/>
                </a:lnTo>
                <a:lnTo>
                  <a:pt x="7620" y="7619"/>
                </a:lnTo>
                <a:lnTo>
                  <a:pt x="1142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bk object 280"/>
          <p:cNvSpPr/>
          <p:nvPr/>
        </p:nvSpPr>
        <p:spPr>
          <a:xfrm>
            <a:off x="3997959" y="132461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889" y="0"/>
                </a:moveTo>
                <a:lnTo>
                  <a:pt x="5079" y="2539"/>
                </a:lnTo>
                <a:lnTo>
                  <a:pt x="0" y="3810"/>
                </a:lnTo>
                <a:lnTo>
                  <a:pt x="2539" y="10160"/>
                </a:lnTo>
                <a:lnTo>
                  <a:pt x="7619" y="7619"/>
                </a:lnTo>
                <a:lnTo>
                  <a:pt x="1142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bk object 281"/>
          <p:cNvSpPr/>
          <p:nvPr/>
        </p:nvSpPr>
        <p:spPr>
          <a:xfrm>
            <a:off x="3995420" y="131953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889" y="0"/>
                </a:moveTo>
                <a:lnTo>
                  <a:pt x="5079" y="1270"/>
                </a:lnTo>
                <a:lnTo>
                  <a:pt x="0" y="3810"/>
                </a:lnTo>
                <a:lnTo>
                  <a:pt x="2539" y="10160"/>
                </a:lnTo>
                <a:lnTo>
                  <a:pt x="7619" y="7620"/>
                </a:lnTo>
                <a:lnTo>
                  <a:pt x="1142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bk object 282"/>
          <p:cNvSpPr/>
          <p:nvPr/>
        </p:nvSpPr>
        <p:spPr>
          <a:xfrm>
            <a:off x="4000500" y="13182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2539" y="0"/>
                </a:lnTo>
                <a:lnTo>
                  <a:pt x="0" y="253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bk object 283"/>
          <p:cNvSpPr/>
          <p:nvPr/>
        </p:nvSpPr>
        <p:spPr>
          <a:xfrm>
            <a:off x="3992879" y="13144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7620" y="0"/>
                </a:moveTo>
                <a:lnTo>
                  <a:pt x="0" y="5079"/>
                </a:lnTo>
                <a:lnTo>
                  <a:pt x="3810" y="10160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bk object 284"/>
          <p:cNvSpPr/>
          <p:nvPr/>
        </p:nvSpPr>
        <p:spPr>
          <a:xfrm>
            <a:off x="3989070" y="130936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889" y="0"/>
                </a:moveTo>
                <a:lnTo>
                  <a:pt x="3809" y="2539"/>
                </a:lnTo>
                <a:lnTo>
                  <a:pt x="0" y="5079"/>
                </a:lnTo>
                <a:lnTo>
                  <a:pt x="3809" y="10159"/>
                </a:lnTo>
                <a:lnTo>
                  <a:pt x="1142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bk object 285"/>
          <p:cNvSpPr/>
          <p:nvPr/>
        </p:nvSpPr>
        <p:spPr>
          <a:xfrm>
            <a:off x="3992879" y="130936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5080" y="0"/>
                </a:moveTo>
                <a:lnTo>
                  <a:pt x="3810" y="0"/>
                </a:lnTo>
                <a:lnTo>
                  <a:pt x="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bk object 286"/>
          <p:cNvSpPr/>
          <p:nvPr/>
        </p:nvSpPr>
        <p:spPr>
          <a:xfrm>
            <a:off x="3986529" y="130556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7620" y="0"/>
                </a:moveTo>
                <a:lnTo>
                  <a:pt x="0" y="5079"/>
                </a:lnTo>
                <a:lnTo>
                  <a:pt x="3810" y="8889"/>
                </a:lnTo>
                <a:lnTo>
                  <a:pt x="6350" y="6350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bk object 287"/>
          <p:cNvSpPr/>
          <p:nvPr/>
        </p:nvSpPr>
        <p:spPr>
          <a:xfrm>
            <a:off x="3990340" y="13055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2539" y="0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bk object 288"/>
          <p:cNvSpPr/>
          <p:nvPr/>
        </p:nvSpPr>
        <p:spPr>
          <a:xfrm>
            <a:off x="3983990" y="13017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6350" y="0"/>
                </a:moveTo>
                <a:lnTo>
                  <a:pt x="2539" y="2539"/>
                </a:lnTo>
                <a:lnTo>
                  <a:pt x="0" y="6350"/>
                </a:lnTo>
                <a:lnTo>
                  <a:pt x="2539" y="1016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bk object 289"/>
          <p:cNvSpPr/>
          <p:nvPr/>
        </p:nvSpPr>
        <p:spPr>
          <a:xfrm>
            <a:off x="3986529" y="13004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2540" y="0"/>
                </a:lnTo>
                <a:lnTo>
                  <a:pt x="0" y="381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bk object 290"/>
          <p:cNvSpPr/>
          <p:nvPr/>
        </p:nvSpPr>
        <p:spPr>
          <a:xfrm>
            <a:off x="3980179" y="12979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5080" y="0"/>
                </a:moveTo>
                <a:lnTo>
                  <a:pt x="0" y="7620"/>
                </a:lnTo>
                <a:lnTo>
                  <a:pt x="3810" y="10160"/>
                </a:lnTo>
                <a:lnTo>
                  <a:pt x="889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bk object 291"/>
          <p:cNvSpPr/>
          <p:nvPr/>
        </p:nvSpPr>
        <p:spPr>
          <a:xfrm>
            <a:off x="3976370" y="129413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5079" y="0"/>
                </a:moveTo>
                <a:lnTo>
                  <a:pt x="0" y="7620"/>
                </a:lnTo>
                <a:lnTo>
                  <a:pt x="3809" y="11430"/>
                </a:lnTo>
                <a:lnTo>
                  <a:pt x="888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bk object 292"/>
          <p:cNvSpPr/>
          <p:nvPr/>
        </p:nvSpPr>
        <p:spPr>
          <a:xfrm>
            <a:off x="3971290" y="12915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5080" y="0"/>
                </a:moveTo>
                <a:lnTo>
                  <a:pt x="0" y="7620"/>
                </a:lnTo>
                <a:lnTo>
                  <a:pt x="5080" y="10160"/>
                </a:lnTo>
                <a:lnTo>
                  <a:pt x="1016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bk object 293"/>
          <p:cNvSpPr/>
          <p:nvPr/>
        </p:nvSpPr>
        <p:spPr>
          <a:xfrm>
            <a:off x="3967479" y="128905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3810" y="0"/>
                </a:moveTo>
                <a:lnTo>
                  <a:pt x="2540" y="5079"/>
                </a:lnTo>
                <a:lnTo>
                  <a:pt x="0" y="8889"/>
                </a:lnTo>
                <a:lnTo>
                  <a:pt x="5080" y="11429"/>
                </a:lnTo>
                <a:lnTo>
                  <a:pt x="6350" y="6350"/>
                </a:lnTo>
                <a:lnTo>
                  <a:pt x="889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bk object 294"/>
          <p:cNvSpPr/>
          <p:nvPr/>
        </p:nvSpPr>
        <p:spPr>
          <a:xfrm>
            <a:off x="3962400" y="128778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3810" y="0"/>
                </a:moveTo>
                <a:lnTo>
                  <a:pt x="2539" y="3810"/>
                </a:lnTo>
                <a:lnTo>
                  <a:pt x="0" y="8890"/>
                </a:lnTo>
                <a:lnTo>
                  <a:pt x="6350" y="10160"/>
                </a:lnTo>
                <a:lnTo>
                  <a:pt x="7620" y="6350"/>
                </a:lnTo>
                <a:lnTo>
                  <a:pt x="888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bk object 295"/>
          <p:cNvSpPr/>
          <p:nvPr/>
        </p:nvSpPr>
        <p:spPr>
          <a:xfrm>
            <a:off x="3964940" y="128778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bk object 296"/>
          <p:cNvSpPr/>
          <p:nvPr/>
        </p:nvSpPr>
        <p:spPr>
          <a:xfrm>
            <a:off x="3957320" y="128651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1269" y="0"/>
                </a:moveTo>
                <a:lnTo>
                  <a:pt x="0" y="5079"/>
                </a:lnTo>
                <a:lnTo>
                  <a:pt x="0" y="8889"/>
                </a:lnTo>
                <a:lnTo>
                  <a:pt x="6350" y="10160"/>
                </a:lnTo>
                <a:lnTo>
                  <a:pt x="7619" y="5079"/>
                </a:lnTo>
                <a:lnTo>
                  <a:pt x="761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bk object 297"/>
          <p:cNvSpPr/>
          <p:nvPr/>
        </p:nvSpPr>
        <p:spPr>
          <a:xfrm>
            <a:off x="3957320" y="129158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09">
                <a:moveTo>
                  <a:pt x="0" y="0"/>
                </a:move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bk object 298"/>
          <p:cNvSpPr/>
          <p:nvPr/>
        </p:nvSpPr>
        <p:spPr>
          <a:xfrm>
            <a:off x="3949700" y="12852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2539" y="0"/>
                </a:moveTo>
                <a:lnTo>
                  <a:pt x="1270" y="3810"/>
                </a:lnTo>
                <a:lnTo>
                  <a:pt x="0" y="8889"/>
                </a:lnTo>
                <a:lnTo>
                  <a:pt x="7620" y="10160"/>
                </a:lnTo>
                <a:lnTo>
                  <a:pt x="7620" y="6350"/>
                </a:lnTo>
                <a:lnTo>
                  <a:pt x="888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bk object 299"/>
          <p:cNvSpPr/>
          <p:nvPr/>
        </p:nvSpPr>
        <p:spPr>
          <a:xfrm>
            <a:off x="3943350" y="128396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1270" y="0"/>
                </a:moveTo>
                <a:lnTo>
                  <a:pt x="0" y="5079"/>
                </a:lnTo>
                <a:lnTo>
                  <a:pt x="0" y="8889"/>
                </a:lnTo>
                <a:lnTo>
                  <a:pt x="6350" y="10159"/>
                </a:lnTo>
                <a:lnTo>
                  <a:pt x="7620" y="5079"/>
                </a:lnTo>
                <a:lnTo>
                  <a:pt x="888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bk object 300"/>
          <p:cNvSpPr/>
          <p:nvPr/>
        </p:nvSpPr>
        <p:spPr>
          <a:xfrm>
            <a:off x="3943350" y="128396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bk object 301"/>
          <p:cNvSpPr/>
          <p:nvPr/>
        </p:nvSpPr>
        <p:spPr>
          <a:xfrm>
            <a:off x="3934459" y="12827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1269" y="0"/>
                </a:moveTo>
                <a:lnTo>
                  <a:pt x="0" y="5079"/>
                </a:lnTo>
                <a:lnTo>
                  <a:pt x="0" y="10160"/>
                </a:lnTo>
                <a:lnTo>
                  <a:pt x="8889" y="10160"/>
                </a:lnTo>
                <a:lnTo>
                  <a:pt x="888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bk object 302"/>
          <p:cNvSpPr/>
          <p:nvPr/>
        </p:nvSpPr>
        <p:spPr>
          <a:xfrm>
            <a:off x="3934459" y="12827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6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bk object 303"/>
          <p:cNvSpPr/>
          <p:nvPr/>
        </p:nvSpPr>
        <p:spPr>
          <a:xfrm>
            <a:off x="3915409" y="128270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9050" y="0"/>
                </a:moveTo>
                <a:lnTo>
                  <a:pt x="0" y="0"/>
                </a:lnTo>
                <a:lnTo>
                  <a:pt x="0" y="8889"/>
                </a:lnTo>
                <a:lnTo>
                  <a:pt x="19050" y="1016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bk object 304"/>
          <p:cNvSpPr/>
          <p:nvPr/>
        </p:nvSpPr>
        <p:spPr>
          <a:xfrm>
            <a:off x="3910329" y="12827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5080" y="0"/>
                </a:moveTo>
                <a:lnTo>
                  <a:pt x="1270" y="0"/>
                </a:lnTo>
                <a:lnTo>
                  <a:pt x="0" y="3810"/>
                </a:lnTo>
                <a:lnTo>
                  <a:pt x="508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bk object 305"/>
          <p:cNvSpPr/>
          <p:nvPr/>
        </p:nvSpPr>
        <p:spPr>
          <a:xfrm>
            <a:off x="4180840" y="990600"/>
            <a:ext cx="186690" cy="596900"/>
          </a:xfrm>
          <a:custGeom>
            <a:avLst/>
            <a:gdLst/>
            <a:ahLst/>
            <a:cxnLst/>
            <a:rect l="l" t="t" r="r" b="b"/>
            <a:pathLst>
              <a:path w="186689" h="596900">
                <a:moveTo>
                  <a:pt x="154939" y="119379"/>
                </a:moveTo>
                <a:lnTo>
                  <a:pt x="123189" y="119379"/>
                </a:lnTo>
                <a:lnTo>
                  <a:pt x="124460" y="120650"/>
                </a:lnTo>
                <a:lnTo>
                  <a:pt x="129539" y="123189"/>
                </a:lnTo>
                <a:lnTo>
                  <a:pt x="143510" y="123189"/>
                </a:lnTo>
                <a:lnTo>
                  <a:pt x="153670" y="120650"/>
                </a:lnTo>
                <a:lnTo>
                  <a:pt x="154939" y="119379"/>
                </a:lnTo>
                <a:close/>
              </a:path>
              <a:path w="186689" h="596900">
                <a:moveTo>
                  <a:pt x="166370" y="8889"/>
                </a:moveTo>
                <a:lnTo>
                  <a:pt x="111760" y="8889"/>
                </a:lnTo>
                <a:lnTo>
                  <a:pt x="110489" y="11429"/>
                </a:lnTo>
                <a:lnTo>
                  <a:pt x="107950" y="13970"/>
                </a:lnTo>
                <a:lnTo>
                  <a:pt x="105410" y="17779"/>
                </a:lnTo>
                <a:lnTo>
                  <a:pt x="101600" y="22860"/>
                </a:lnTo>
                <a:lnTo>
                  <a:pt x="100330" y="24129"/>
                </a:lnTo>
                <a:lnTo>
                  <a:pt x="99060" y="27939"/>
                </a:lnTo>
                <a:lnTo>
                  <a:pt x="97789" y="29210"/>
                </a:lnTo>
                <a:lnTo>
                  <a:pt x="96520" y="33020"/>
                </a:lnTo>
                <a:lnTo>
                  <a:pt x="93980" y="38100"/>
                </a:lnTo>
                <a:lnTo>
                  <a:pt x="93980" y="40639"/>
                </a:lnTo>
                <a:lnTo>
                  <a:pt x="91439" y="45720"/>
                </a:lnTo>
                <a:lnTo>
                  <a:pt x="91439" y="54610"/>
                </a:lnTo>
                <a:lnTo>
                  <a:pt x="90170" y="62229"/>
                </a:lnTo>
                <a:lnTo>
                  <a:pt x="91439" y="68579"/>
                </a:lnTo>
                <a:lnTo>
                  <a:pt x="91439" y="77470"/>
                </a:lnTo>
                <a:lnTo>
                  <a:pt x="93980" y="82550"/>
                </a:lnTo>
                <a:lnTo>
                  <a:pt x="93980" y="85089"/>
                </a:lnTo>
                <a:lnTo>
                  <a:pt x="95250" y="87629"/>
                </a:lnTo>
                <a:lnTo>
                  <a:pt x="96520" y="91439"/>
                </a:lnTo>
                <a:lnTo>
                  <a:pt x="97789" y="92710"/>
                </a:lnTo>
                <a:lnTo>
                  <a:pt x="101600" y="100329"/>
                </a:lnTo>
                <a:lnTo>
                  <a:pt x="105410" y="105410"/>
                </a:lnTo>
                <a:lnTo>
                  <a:pt x="107950" y="109220"/>
                </a:lnTo>
                <a:lnTo>
                  <a:pt x="115570" y="116839"/>
                </a:lnTo>
                <a:lnTo>
                  <a:pt x="120650" y="119379"/>
                </a:lnTo>
                <a:lnTo>
                  <a:pt x="157480" y="119379"/>
                </a:lnTo>
                <a:lnTo>
                  <a:pt x="160020" y="118110"/>
                </a:lnTo>
                <a:lnTo>
                  <a:pt x="161289" y="116839"/>
                </a:lnTo>
                <a:lnTo>
                  <a:pt x="166370" y="113029"/>
                </a:lnTo>
                <a:lnTo>
                  <a:pt x="173989" y="105410"/>
                </a:lnTo>
                <a:lnTo>
                  <a:pt x="179070" y="95250"/>
                </a:lnTo>
                <a:lnTo>
                  <a:pt x="180339" y="93979"/>
                </a:lnTo>
                <a:lnTo>
                  <a:pt x="181610" y="91439"/>
                </a:lnTo>
                <a:lnTo>
                  <a:pt x="182880" y="87629"/>
                </a:lnTo>
                <a:lnTo>
                  <a:pt x="184150" y="86360"/>
                </a:lnTo>
                <a:lnTo>
                  <a:pt x="184150" y="82550"/>
                </a:lnTo>
                <a:lnTo>
                  <a:pt x="185420" y="80010"/>
                </a:lnTo>
                <a:lnTo>
                  <a:pt x="186689" y="73660"/>
                </a:lnTo>
                <a:lnTo>
                  <a:pt x="186689" y="49529"/>
                </a:lnTo>
                <a:lnTo>
                  <a:pt x="185420" y="43179"/>
                </a:lnTo>
                <a:lnTo>
                  <a:pt x="184150" y="40639"/>
                </a:lnTo>
                <a:lnTo>
                  <a:pt x="184150" y="38100"/>
                </a:lnTo>
                <a:lnTo>
                  <a:pt x="181610" y="33020"/>
                </a:lnTo>
                <a:lnTo>
                  <a:pt x="180339" y="29210"/>
                </a:lnTo>
                <a:lnTo>
                  <a:pt x="179070" y="27939"/>
                </a:lnTo>
                <a:lnTo>
                  <a:pt x="173989" y="17779"/>
                </a:lnTo>
                <a:lnTo>
                  <a:pt x="167639" y="11429"/>
                </a:lnTo>
                <a:lnTo>
                  <a:pt x="166370" y="8889"/>
                </a:lnTo>
                <a:close/>
              </a:path>
              <a:path w="186689" h="596900">
                <a:moveTo>
                  <a:pt x="157480" y="3810"/>
                </a:moveTo>
                <a:lnTo>
                  <a:pt x="120650" y="3810"/>
                </a:lnTo>
                <a:lnTo>
                  <a:pt x="115570" y="6350"/>
                </a:lnTo>
                <a:lnTo>
                  <a:pt x="114300" y="8889"/>
                </a:lnTo>
                <a:lnTo>
                  <a:pt x="163830" y="8889"/>
                </a:lnTo>
                <a:lnTo>
                  <a:pt x="160020" y="5079"/>
                </a:lnTo>
                <a:lnTo>
                  <a:pt x="157480" y="3810"/>
                </a:lnTo>
                <a:close/>
              </a:path>
              <a:path w="186689" h="596900">
                <a:moveTo>
                  <a:pt x="148589" y="0"/>
                </a:moveTo>
                <a:lnTo>
                  <a:pt x="129539" y="0"/>
                </a:lnTo>
                <a:lnTo>
                  <a:pt x="121920" y="3810"/>
                </a:lnTo>
                <a:lnTo>
                  <a:pt x="154939" y="3810"/>
                </a:lnTo>
                <a:lnTo>
                  <a:pt x="153670" y="2539"/>
                </a:lnTo>
                <a:lnTo>
                  <a:pt x="148589" y="0"/>
                </a:lnTo>
                <a:close/>
              </a:path>
              <a:path w="186689" h="596900">
                <a:moveTo>
                  <a:pt x="158750" y="193039"/>
                </a:moveTo>
                <a:lnTo>
                  <a:pt x="139700" y="193039"/>
                </a:lnTo>
                <a:lnTo>
                  <a:pt x="27939" y="217170"/>
                </a:lnTo>
                <a:lnTo>
                  <a:pt x="24130" y="233679"/>
                </a:lnTo>
                <a:lnTo>
                  <a:pt x="40639" y="233679"/>
                </a:lnTo>
                <a:lnTo>
                  <a:pt x="43180" y="234950"/>
                </a:lnTo>
                <a:lnTo>
                  <a:pt x="44450" y="234950"/>
                </a:lnTo>
                <a:lnTo>
                  <a:pt x="46989" y="236220"/>
                </a:lnTo>
                <a:lnTo>
                  <a:pt x="48260" y="236220"/>
                </a:lnTo>
                <a:lnTo>
                  <a:pt x="48260" y="237489"/>
                </a:lnTo>
                <a:lnTo>
                  <a:pt x="49530" y="237489"/>
                </a:lnTo>
                <a:lnTo>
                  <a:pt x="52070" y="240029"/>
                </a:lnTo>
                <a:lnTo>
                  <a:pt x="52070" y="241300"/>
                </a:lnTo>
                <a:lnTo>
                  <a:pt x="55880" y="245110"/>
                </a:lnTo>
                <a:lnTo>
                  <a:pt x="55880" y="246379"/>
                </a:lnTo>
                <a:lnTo>
                  <a:pt x="57150" y="247650"/>
                </a:lnTo>
                <a:lnTo>
                  <a:pt x="57150" y="248920"/>
                </a:lnTo>
                <a:lnTo>
                  <a:pt x="58420" y="250189"/>
                </a:lnTo>
                <a:lnTo>
                  <a:pt x="58420" y="270510"/>
                </a:lnTo>
                <a:lnTo>
                  <a:pt x="57150" y="275589"/>
                </a:lnTo>
                <a:lnTo>
                  <a:pt x="54610" y="287020"/>
                </a:lnTo>
                <a:lnTo>
                  <a:pt x="52070" y="300989"/>
                </a:lnTo>
                <a:lnTo>
                  <a:pt x="6350" y="502920"/>
                </a:lnTo>
                <a:lnTo>
                  <a:pt x="3810" y="514350"/>
                </a:lnTo>
                <a:lnTo>
                  <a:pt x="2539" y="519429"/>
                </a:lnTo>
                <a:lnTo>
                  <a:pt x="2539" y="524510"/>
                </a:lnTo>
                <a:lnTo>
                  <a:pt x="1270" y="529589"/>
                </a:lnTo>
                <a:lnTo>
                  <a:pt x="1270" y="533400"/>
                </a:lnTo>
                <a:lnTo>
                  <a:pt x="0" y="538479"/>
                </a:lnTo>
                <a:lnTo>
                  <a:pt x="0" y="542289"/>
                </a:lnTo>
                <a:lnTo>
                  <a:pt x="1270" y="548639"/>
                </a:lnTo>
                <a:lnTo>
                  <a:pt x="1270" y="553720"/>
                </a:lnTo>
                <a:lnTo>
                  <a:pt x="2539" y="554989"/>
                </a:lnTo>
                <a:lnTo>
                  <a:pt x="2539" y="561339"/>
                </a:lnTo>
                <a:lnTo>
                  <a:pt x="3810" y="563879"/>
                </a:lnTo>
                <a:lnTo>
                  <a:pt x="5080" y="565150"/>
                </a:lnTo>
                <a:lnTo>
                  <a:pt x="5080" y="567689"/>
                </a:lnTo>
                <a:lnTo>
                  <a:pt x="8889" y="575310"/>
                </a:lnTo>
                <a:lnTo>
                  <a:pt x="13970" y="580389"/>
                </a:lnTo>
                <a:lnTo>
                  <a:pt x="15239" y="582929"/>
                </a:lnTo>
                <a:lnTo>
                  <a:pt x="21589" y="589279"/>
                </a:lnTo>
                <a:lnTo>
                  <a:pt x="26670" y="591820"/>
                </a:lnTo>
                <a:lnTo>
                  <a:pt x="27939" y="593089"/>
                </a:lnTo>
                <a:lnTo>
                  <a:pt x="33020" y="594360"/>
                </a:lnTo>
                <a:lnTo>
                  <a:pt x="36830" y="595629"/>
                </a:lnTo>
                <a:lnTo>
                  <a:pt x="41910" y="595629"/>
                </a:lnTo>
                <a:lnTo>
                  <a:pt x="46989" y="596900"/>
                </a:lnTo>
                <a:lnTo>
                  <a:pt x="54610" y="595629"/>
                </a:lnTo>
                <a:lnTo>
                  <a:pt x="60960" y="594360"/>
                </a:lnTo>
                <a:lnTo>
                  <a:pt x="95250" y="575310"/>
                </a:lnTo>
                <a:lnTo>
                  <a:pt x="107950" y="561339"/>
                </a:lnTo>
                <a:lnTo>
                  <a:pt x="115570" y="552450"/>
                </a:lnTo>
                <a:lnTo>
                  <a:pt x="124036" y="539750"/>
                </a:lnTo>
                <a:lnTo>
                  <a:pt x="92710" y="539750"/>
                </a:lnTo>
                <a:lnTo>
                  <a:pt x="92710" y="538479"/>
                </a:lnTo>
                <a:lnTo>
                  <a:pt x="91439" y="538479"/>
                </a:lnTo>
                <a:lnTo>
                  <a:pt x="90170" y="537210"/>
                </a:lnTo>
                <a:lnTo>
                  <a:pt x="90170" y="535939"/>
                </a:lnTo>
                <a:lnTo>
                  <a:pt x="88900" y="535939"/>
                </a:lnTo>
                <a:lnTo>
                  <a:pt x="88900" y="534670"/>
                </a:lnTo>
                <a:lnTo>
                  <a:pt x="87630" y="533400"/>
                </a:lnTo>
                <a:lnTo>
                  <a:pt x="87630" y="532129"/>
                </a:lnTo>
                <a:lnTo>
                  <a:pt x="86360" y="532129"/>
                </a:lnTo>
                <a:lnTo>
                  <a:pt x="86360" y="521970"/>
                </a:lnTo>
                <a:lnTo>
                  <a:pt x="87630" y="514350"/>
                </a:lnTo>
                <a:lnTo>
                  <a:pt x="91439" y="492760"/>
                </a:lnTo>
                <a:lnTo>
                  <a:pt x="158750" y="193039"/>
                </a:lnTo>
                <a:close/>
              </a:path>
              <a:path w="186689" h="596900">
                <a:moveTo>
                  <a:pt x="142239" y="476250"/>
                </a:moveTo>
                <a:lnTo>
                  <a:pt x="132080" y="495300"/>
                </a:lnTo>
                <a:lnTo>
                  <a:pt x="123189" y="511810"/>
                </a:lnTo>
                <a:lnTo>
                  <a:pt x="118110" y="518160"/>
                </a:lnTo>
                <a:lnTo>
                  <a:pt x="114300" y="523239"/>
                </a:lnTo>
                <a:lnTo>
                  <a:pt x="110489" y="529589"/>
                </a:lnTo>
                <a:lnTo>
                  <a:pt x="101600" y="538479"/>
                </a:lnTo>
                <a:lnTo>
                  <a:pt x="99060" y="538479"/>
                </a:lnTo>
                <a:lnTo>
                  <a:pt x="99060" y="539750"/>
                </a:lnTo>
                <a:lnTo>
                  <a:pt x="124036" y="539750"/>
                </a:lnTo>
                <a:lnTo>
                  <a:pt x="128270" y="533400"/>
                </a:lnTo>
                <a:lnTo>
                  <a:pt x="140970" y="511810"/>
                </a:lnTo>
                <a:lnTo>
                  <a:pt x="153670" y="485139"/>
                </a:lnTo>
                <a:lnTo>
                  <a:pt x="142239" y="476250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bk object 306"/>
          <p:cNvSpPr/>
          <p:nvPr/>
        </p:nvSpPr>
        <p:spPr>
          <a:xfrm>
            <a:off x="4319270" y="98551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350" y="0"/>
                </a:moveTo>
                <a:lnTo>
                  <a:pt x="1269" y="0"/>
                </a:lnTo>
                <a:lnTo>
                  <a:pt x="0" y="5079"/>
                </a:lnTo>
                <a:lnTo>
                  <a:pt x="0" y="8889"/>
                </a:lnTo>
                <a:lnTo>
                  <a:pt x="5079" y="10159"/>
                </a:lnTo>
                <a:lnTo>
                  <a:pt x="507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bk object 307"/>
          <p:cNvSpPr/>
          <p:nvPr/>
        </p:nvSpPr>
        <p:spPr>
          <a:xfrm>
            <a:off x="4324350" y="98551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1270" y="0"/>
                </a:moveTo>
                <a:lnTo>
                  <a:pt x="0" y="5079"/>
                </a:lnTo>
                <a:lnTo>
                  <a:pt x="0" y="10159"/>
                </a:lnTo>
                <a:lnTo>
                  <a:pt x="5079" y="1015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bk object 308"/>
          <p:cNvSpPr/>
          <p:nvPr/>
        </p:nvSpPr>
        <p:spPr>
          <a:xfrm>
            <a:off x="4329429" y="98678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bk object 309"/>
          <p:cNvSpPr/>
          <p:nvPr/>
        </p:nvSpPr>
        <p:spPr>
          <a:xfrm>
            <a:off x="4328159" y="98678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2539" y="0"/>
                </a:moveTo>
                <a:lnTo>
                  <a:pt x="1269" y="3810"/>
                </a:lnTo>
                <a:lnTo>
                  <a:pt x="0" y="8889"/>
                </a:lnTo>
                <a:lnTo>
                  <a:pt x="2539" y="10160"/>
                </a:lnTo>
                <a:lnTo>
                  <a:pt x="3810" y="5080"/>
                </a:lnTo>
                <a:lnTo>
                  <a:pt x="507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bk object 310"/>
          <p:cNvSpPr/>
          <p:nvPr/>
        </p:nvSpPr>
        <p:spPr>
          <a:xfrm>
            <a:off x="4330700" y="98806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2539" y="0"/>
                </a:lnTo>
                <a:lnTo>
                  <a:pt x="1270" y="3810"/>
                </a:lnTo>
                <a:lnTo>
                  <a:pt x="0" y="8889"/>
                </a:lnTo>
                <a:lnTo>
                  <a:pt x="1270" y="8889"/>
                </a:lnTo>
                <a:lnTo>
                  <a:pt x="381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bk object 311"/>
          <p:cNvSpPr/>
          <p:nvPr/>
        </p:nvSpPr>
        <p:spPr>
          <a:xfrm>
            <a:off x="4331970" y="98806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3809" y="0"/>
                </a:moveTo>
                <a:lnTo>
                  <a:pt x="2539" y="5079"/>
                </a:lnTo>
                <a:lnTo>
                  <a:pt x="0" y="8889"/>
                </a:lnTo>
                <a:lnTo>
                  <a:pt x="2539" y="10160"/>
                </a:lnTo>
                <a:lnTo>
                  <a:pt x="3809" y="6350"/>
                </a:lnTo>
                <a:lnTo>
                  <a:pt x="635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bk object 312"/>
          <p:cNvSpPr/>
          <p:nvPr/>
        </p:nvSpPr>
        <p:spPr>
          <a:xfrm>
            <a:off x="4334509" y="98933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2539" y="0"/>
                </a:moveTo>
                <a:lnTo>
                  <a:pt x="1269" y="5080"/>
                </a:lnTo>
                <a:lnTo>
                  <a:pt x="0" y="8890"/>
                </a:lnTo>
                <a:lnTo>
                  <a:pt x="2539" y="10160"/>
                </a:lnTo>
                <a:lnTo>
                  <a:pt x="3810" y="5080"/>
                </a:lnTo>
                <a:lnTo>
                  <a:pt x="507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bk object 313"/>
          <p:cNvSpPr/>
          <p:nvPr/>
        </p:nvSpPr>
        <p:spPr>
          <a:xfrm>
            <a:off x="4338320" y="9906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39" y="0"/>
                </a:moveTo>
                <a:lnTo>
                  <a:pt x="1269" y="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bk object 314"/>
          <p:cNvSpPr/>
          <p:nvPr/>
        </p:nvSpPr>
        <p:spPr>
          <a:xfrm>
            <a:off x="4335779" y="99060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5080" y="0"/>
                </a:moveTo>
                <a:lnTo>
                  <a:pt x="0" y="7620"/>
                </a:lnTo>
                <a:lnTo>
                  <a:pt x="2540" y="8889"/>
                </a:lnTo>
                <a:lnTo>
                  <a:pt x="762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bk object 315"/>
          <p:cNvSpPr/>
          <p:nvPr/>
        </p:nvSpPr>
        <p:spPr>
          <a:xfrm>
            <a:off x="4338320" y="99568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3810"/>
                </a:lnTo>
                <a:lnTo>
                  <a:pt x="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bk object 316"/>
          <p:cNvSpPr/>
          <p:nvPr/>
        </p:nvSpPr>
        <p:spPr>
          <a:xfrm>
            <a:off x="4338320" y="99186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3809" y="0"/>
                </a:moveTo>
                <a:lnTo>
                  <a:pt x="2539" y="3809"/>
                </a:lnTo>
                <a:lnTo>
                  <a:pt x="0" y="8889"/>
                </a:lnTo>
                <a:lnTo>
                  <a:pt x="2539" y="10159"/>
                </a:lnTo>
                <a:lnTo>
                  <a:pt x="3809" y="5079"/>
                </a:lnTo>
                <a:lnTo>
                  <a:pt x="635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bk object 317"/>
          <p:cNvSpPr/>
          <p:nvPr/>
        </p:nvSpPr>
        <p:spPr>
          <a:xfrm>
            <a:off x="4342129" y="99313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2540" y="0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bk object 318"/>
          <p:cNvSpPr/>
          <p:nvPr/>
        </p:nvSpPr>
        <p:spPr>
          <a:xfrm>
            <a:off x="4339590" y="99313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6350" y="0"/>
                </a:moveTo>
                <a:lnTo>
                  <a:pt x="2539" y="3810"/>
                </a:lnTo>
                <a:lnTo>
                  <a:pt x="0" y="7620"/>
                </a:lnTo>
                <a:lnTo>
                  <a:pt x="2539" y="8889"/>
                </a:lnTo>
                <a:lnTo>
                  <a:pt x="5080" y="6350"/>
                </a:lnTo>
                <a:lnTo>
                  <a:pt x="762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bk object 319"/>
          <p:cNvSpPr/>
          <p:nvPr/>
        </p:nvSpPr>
        <p:spPr>
          <a:xfrm>
            <a:off x="4342129" y="9994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40" y="0"/>
                </a:moveTo>
                <a:lnTo>
                  <a:pt x="0" y="2539"/>
                </a:lnTo>
                <a:lnTo>
                  <a:pt x="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bk object 320"/>
          <p:cNvSpPr/>
          <p:nvPr/>
        </p:nvSpPr>
        <p:spPr>
          <a:xfrm>
            <a:off x="4342129" y="99441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5080" y="0"/>
                </a:moveTo>
                <a:lnTo>
                  <a:pt x="2540" y="5079"/>
                </a:lnTo>
                <a:lnTo>
                  <a:pt x="0" y="8889"/>
                </a:lnTo>
                <a:lnTo>
                  <a:pt x="2540" y="10160"/>
                </a:lnTo>
                <a:lnTo>
                  <a:pt x="5080" y="5079"/>
                </a:lnTo>
                <a:lnTo>
                  <a:pt x="762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bk object 321"/>
          <p:cNvSpPr/>
          <p:nvPr/>
        </p:nvSpPr>
        <p:spPr>
          <a:xfrm>
            <a:off x="4347209" y="99568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39" y="0"/>
                </a:moveTo>
                <a:lnTo>
                  <a:pt x="0" y="381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bk object 322"/>
          <p:cNvSpPr/>
          <p:nvPr/>
        </p:nvSpPr>
        <p:spPr>
          <a:xfrm>
            <a:off x="4343400" y="9969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6350" y="0"/>
                </a:moveTo>
                <a:lnTo>
                  <a:pt x="0" y="6350"/>
                </a:lnTo>
                <a:lnTo>
                  <a:pt x="2539" y="8889"/>
                </a:lnTo>
                <a:lnTo>
                  <a:pt x="5079" y="5079"/>
                </a:lnTo>
                <a:lnTo>
                  <a:pt x="888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bk object 323"/>
          <p:cNvSpPr/>
          <p:nvPr/>
        </p:nvSpPr>
        <p:spPr>
          <a:xfrm>
            <a:off x="4348479" y="99821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0" y="380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bk object 324"/>
          <p:cNvSpPr/>
          <p:nvPr/>
        </p:nvSpPr>
        <p:spPr>
          <a:xfrm>
            <a:off x="4344670" y="99948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7619" y="0"/>
                </a:moveTo>
                <a:lnTo>
                  <a:pt x="0" y="5080"/>
                </a:lnTo>
                <a:lnTo>
                  <a:pt x="2539" y="7620"/>
                </a:lnTo>
                <a:lnTo>
                  <a:pt x="1015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bk object 325"/>
          <p:cNvSpPr/>
          <p:nvPr/>
        </p:nvSpPr>
        <p:spPr>
          <a:xfrm>
            <a:off x="4347209" y="100076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7619" y="0"/>
                </a:moveTo>
                <a:lnTo>
                  <a:pt x="3810" y="3810"/>
                </a:lnTo>
                <a:lnTo>
                  <a:pt x="0" y="6350"/>
                </a:lnTo>
                <a:lnTo>
                  <a:pt x="3810" y="11429"/>
                </a:lnTo>
                <a:lnTo>
                  <a:pt x="7619" y="7619"/>
                </a:lnTo>
                <a:lnTo>
                  <a:pt x="10160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bk object 326"/>
          <p:cNvSpPr/>
          <p:nvPr/>
        </p:nvSpPr>
        <p:spPr>
          <a:xfrm>
            <a:off x="4354829" y="100456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2540" y="0"/>
                </a:moveTo>
                <a:lnTo>
                  <a:pt x="0" y="380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bk object 327"/>
          <p:cNvSpPr/>
          <p:nvPr/>
        </p:nvSpPr>
        <p:spPr>
          <a:xfrm>
            <a:off x="4349750" y="100583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889" y="0"/>
                </a:moveTo>
                <a:lnTo>
                  <a:pt x="5079" y="2539"/>
                </a:lnTo>
                <a:lnTo>
                  <a:pt x="0" y="5080"/>
                </a:lnTo>
                <a:lnTo>
                  <a:pt x="3810" y="10160"/>
                </a:lnTo>
                <a:lnTo>
                  <a:pt x="1142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bk object 328"/>
          <p:cNvSpPr/>
          <p:nvPr/>
        </p:nvSpPr>
        <p:spPr>
          <a:xfrm>
            <a:off x="4353559" y="101091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7619" y="0"/>
                </a:moveTo>
                <a:lnTo>
                  <a:pt x="3810" y="2539"/>
                </a:lnTo>
                <a:lnTo>
                  <a:pt x="0" y="3809"/>
                </a:lnTo>
                <a:lnTo>
                  <a:pt x="2539" y="8889"/>
                </a:lnTo>
                <a:lnTo>
                  <a:pt x="6350" y="7619"/>
                </a:lnTo>
                <a:lnTo>
                  <a:pt x="10160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bk object 329"/>
          <p:cNvSpPr/>
          <p:nvPr/>
        </p:nvSpPr>
        <p:spPr>
          <a:xfrm>
            <a:off x="4356100" y="101853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1270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bk object 330"/>
          <p:cNvSpPr/>
          <p:nvPr/>
        </p:nvSpPr>
        <p:spPr>
          <a:xfrm>
            <a:off x="4356100" y="10160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7620" y="0"/>
                </a:moveTo>
                <a:lnTo>
                  <a:pt x="0" y="5079"/>
                </a:lnTo>
                <a:lnTo>
                  <a:pt x="1270" y="6350"/>
                </a:lnTo>
                <a:lnTo>
                  <a:pt x="5079" y="3810"/>
                </a:lnTo>
                <a:lnTo>
                  <a:pt x="1016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bk object 331"/>
          <p:cNvSpPr/>
          <p:nvPr/>
        </p:nvSpPr>
        <p:spPr>
          <a:xfrm>
            <a:off x="4361179" y="101726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5080" y="0"/>
                </a:moveTo>
                <a:lnTo>
                  <a:pt x="0" y="253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bk object 332"/>
          <p:cNvSpPr/>
          <p:nvPr/>
        </p:nvSpPr>
        <p:spPr>
          <a:xfrm>
            <a:off x="4357370" y="101853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3809" y="1270"/>
                </a:lnTo>
                <a:lnTo>
                  <a:pt x="0" y="3810"/>
                </a:lnTo>
                <a:lnTo>
                  <a:pt x="1269" y="6350"/>
                </a:lnTo>
                <a:lnTo>
                  <a:pt x="5079" y="5080"/>
                </a:lnTo>
                <a:lnTo>
                  <a:pt x="1015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bk object 333"/>
          <p:cNvSpPr/>
          <p:nvPr/>
        </p:nvSpPr>
        <p:spPr>
          <a:xfrm>
            <a:off x="4358640" y="102108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3810" y="2540"/>
                </a:lnTo>
                <a:lnTo>
                  <a:pt x="0" y="3810"/>
                </a:lnTo>
                <a:lnTo>
                  <a:pt x="1270" y="6350"/>
                </a:lnTo>
                <a:lnTo>
                  <a:pt x="5080" y="5080"/>
                </a:lnTo>
                <a:lnTo>
                  <a:pt x="1016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bk object 334"/>
          <p:cNvSpPr/>
          <p:nvPr/>
        </p:nvSpPr>
        <p:spPr>
          <a:xfrm>
            <a:off x="4363720" y="102361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bk object 335"/>
          <p:cNvSpPr/>
          <p:nvPr/>
        </p:nvSpPr>
        <p:spPr>
          <a:xfrm>
            <a:off x="4358640" y="102488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0160" y="0"/>
                </a:moveTo>
                <a:lnTo>
                  <a:pt x="5080" y="1270"/>
                </a:lnTo>
                <a:lnTo>
                  <a:pt x="0" y="1270"/>
                </a:lnTo>
                <a:lnTo>
                  <a:pt x="1270" y="5080"/>
                </a:lnTo>
                <a:lnTo>
                  <a:pt x="6350" y="3810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bk object 336"/>
          <p:cNvSpPr/>
          <p:nvPr/>
        </p:nvSpPr>
        <p:spPr>
          <a:xfrm>
            <a:off x="4359909" y="102743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5079" y="1270"/>
                </a:lnTo>
                <a:lnTo>
                  <a:pt x="0" y="2540"/>
                </a:lnTo>
                <a:lnTo>
                  <a:pt x="1269" y="5080"/>
                </a:lnTo>
                <a:lnTo>
                  <a:pt x="5079" y="3810"/>
                </a:lnTo>
                <a:lnTo>
                  <a:pt x="1016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bk object 337"/>
          <p:cNvSpPr/>
          <p:nvPr/>
        </p:nvSpPr>
        <p:spPr>
          <a:xfrm>
            <a:off x="4361179" y="102996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90" y="0"/>
                </a:moveTo>
                <a:lnTo>
                  <a:pt x="3810" y="1269"/>
                </a:lnTo>
                <a:lnTo>
                  <a:pt x="0" y="2539"/>
                </a:lnTo>
                <a:lnTo>
                  <a:pt x="0" y="5079"/>
                </a:lnTo>
                <a:lnTo>
                  <a:pt x="5080" y="3809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bk object 338"/>
          <p:cNvSpPr/>
          <p:nvPr/>
        </p:nvSpPr>
        <p:spPr>
          <a:xfrm>
            <a:off x="4366259" y="10325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381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bk object 339"/>
          <p:cNvSpPr/>
          <p:nvPr/>
        </p:nvSpPr>
        <p:spPr>
          <a:xfrm>
            <a:off x="4361179" y="103378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0160" y="0"/>
                </a:moveTo>
                <a:lnTo>
                  <a:pt x="5080" y="0"/>
                </a:lnTo>
                <a:lnTo>
                  <a:pt x="0" y="1270"/>
                </a:lnTo>
                <a:lnTo>
                  <a:pt x="1270" y="6350"/>
                </a:lnTo>
                <a:lnTo>
                  <a:pt x="6350" y="6350"/>
                </a:lnTo>
                <a:lnTo>
                  <a:pt x="1016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bk object 340"/>
          <p:cNvSpPr/>
          <p:nvPr/>
        </p:nvSpPr>
        <p:spPr>
          <a:xfrm>
            <a:off x="4367529" y="103886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bk object 341"/>
          <p:cNvSpPr/>
          <p:nvPr/>
        </p:nvSpPr>
        <p:spPr>
          <a:xfrm>
            <a:off x="4362450" y="104013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0" y="0"/>
                </a:lnTo>
                <a:lnTo>
                  <a:pt x="0" y="6350"/>
                </a:lnTo>
                <a:lnTo>
                  <a:pt x="5079" y="5080"/>
                </a:lnTo>
                <a:lnTo>
                  <a:pt x="1016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bk object 342"/>
          <p:cNvSpPr/>
          <p:nvPr/>
        </p:nvSpPr>
        <p:spPr>
          <a:xfrm>
            <a:off x="4367529" y="10452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bk object 343"/>
          <p:cNvSpPr/>
          <p:nvPr/>
        </p:nvSpPr>
        <p:spPr>
          <a:xfrm>
            <a:off x="4362450" y="104521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10160" y="0"/>
                </a:moveTo>
                <a:lnTo>
                  <a:pt x="5079" y="0"/>
                </a:lnTo>
                <a:lnTo>
                  <a:pt x="0" y="1269"/>
                </a:lnTo>
                <a:lnTo>
                  <a:pt x="1270" y="7619"/>
                </a:lnTo>
                <a:lnTo>
                  <a:pt x="5079" y="7619"/>
                </a:lnTo>
                <a:lnTo>
                  <a:pt x="1016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bk object 344"/>
          <p:cNvSpPr/>
          <p:nvPr/>
        </p:nvSpPr>
        <p:spPr>
          <a:xfrm>
            <a:off x="4367529" y="10515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bk object 345"/>
          <p:cNvSpPr/>
          <p:nvPr/>
        </p:nvSpPr>
        <p:spPr>
          <a:xfrm>
            <a:off x="4362450" y="105156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1270" y="0"/>
                </a:moveTo>
                <a:lnTo>
                  <a:pt x="0" y="6350"/>
                </a:lnTo>
                <a:lnTo>
                  <a:pt x="5079" y="7619"/>
                </a:lnTo>
                <a:lnTo>
                  <a:pt x="10160" y="7619"/>
                </a:lnTo>
                <a:lnTo>
                  <a:pt x="10160" y="126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bk object 346"/>
          <p:cNvSpPr/>
          <p:nvPr/>
        </p:nvSpPr>
        <p:spPr>
          <a:xfrm>
            <a:off x="4367529" y="105918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bk object 347"/>
          <p:cNvSpPr/>
          <p:nvPr/>
        </p:nvSpPr>
        <p:spPr>
          <a:xfrm>
            <a:off x="4362450" y="105791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0" y="6350"/>
                </a:lnTo>
                <a:lnTo>
                  <a:pt x="8889" y="6350"/>
                </a:lnTo>
                <a:lnTo>
                  <a:pt x="1016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bk object 348"/>
          <p:cNvSpPr/>
          <p:nvPr/>
        </p:nvSpPr>
        <p:spPr>
          <a:xfrm>
            <a:off x="4367529" y="106426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bk object 349"/>
          <p:cNvSpPr/>
          <p:nvPr/>
        </p:nvSpPr>
        <p:spPr>
          <a:xfrm>
            <a:off x="4361179" y="106426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6350" y="0"/>
                </a:moveTo>
                <a:lnTo>
                  <a:pt x="1270" y="0"/>
                </a:lnTo>
                <a:lnTo>
                  <a:pt x="0" y="5079"/>
                </a:lnTo>
                <a:lnTo>
                  <a:pt x="10160" y="7619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bk object 350"/>
          <p:cNvSpPr/>
          <p:nvPr/>
        </p:nvSpPr>
        <p:spPr>
          <a:xfrm>
            <a:off x="4366259" y="10706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381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bk object 351"/>
          <p:cNvSpPr/>
          <p:nvPr/>
        </p:nvSpPr>
        <p:spPr>
          <a:xfrm>
            <a:off x="4361179" y="106933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0" y="2539"/>
                </a:lnTo>
                <a:lnTo>
                  <a:pt x="3810" y="3810"/>
                </a:lnTo>
                <a:lnTo>
                  <a:pt x="8890" y="5080"/>
                </a:lnTo>
                <a:lnTo>
                  <a:pt x="8890" y="2539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bk object 352"/>
          <p:cNvSpPr/>
          <p:nvPr/>
        </p:nvSpPr>
        <p:spPr>
          <a:xfrm>
            <a:off x="4359909" y="107188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269" y="0"/>
                </a:moveTo>
                <a:lnTo>
                  <a:pt x="0" y="3810"/>
                </a:lnTo>
                <a:lnTo>
                  <a:pt x="5079" y="5080"/>
                </a:lnTo>
                <a:lnTo>
                  <a:pt x="8889" y="5080"/>
                </a:lnTo>
                <a:lnTo>
                  <a:pt x="10160" y="254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bk object 353"/>
          <p:cNvSpPr/>
          <p:nvPr/>
        </p:nvSpPr>
        <p:spPr>
          <a:xfrm>
            <a:off x="4364990" y="107696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bk object 354"/>
          <p:cNvSpPr/>
          <p:nvPr/>
        </p:nvSpPr>
        <p:spPr>
          <a:xfrm>
            <a:off x="4359909" y="107441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0" y="2539"/>
                </a:lnTo>
                <a:lnTo>
                  <a:pt x="3810" y="3809"/>
                </a:lnTo>
                <a:lnTo>
                  <a:pt x="8889" y="5079"/>
                </a:lnTo>
                <a:lnTo>
                  <a:pt x="8889" y="380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bk object 355"/>
          <p:cNvSpPr/>
          <p:nvPr/>
        </p:nvSpPr>
        <p:spPr>
          <a:xfrm>
            <a:off x="4363720" y="107823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0" y="0"/>
                </a:moveTo>
                <a:lnTo>
                  <a:pt x="5079" y="254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bk object 356"/>
          <p:cNvSpPr/>
          <p:nvPr/>
        </p:nvSpPr>
        <p:spPr>
          <a:xfrm>
            <a:off x="4358640" y="107696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70" y="0"/>
                </a:moveTo>
                <a:lnTo>
                  <a:pt x="0" y="2539"/>
                </a:lnTo>
                <a:lnTo>
                  <a:pt x="3810" y="5079"/>
                </a:lnTo>
                <a:lnTo>
                  <a:pt x="8889" y="6350"/>
                </a:lnTo>
                <a:lnTo>
                  <a:pt x="10160" y="3810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bk object 357"/>
          <p:cNvSpPr/>
          <p:nvPr/>
        </p:nvSpPr>
        <p:spPr>
          <a:xfrm>
            <a:off x="4357370" y="10795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69" y="0"/>
                </a:moveTo>
                <a:lnTo>
                  <a:pt x="0" y="2539"/>
                </a:lnTo>
                <a:lnTo>
                  <a:pt x="3809" y="5079"/>
                </a:lnTo>
                <a:lnTo>
                  <a:pt x="8889" y="6350"/>
                </a:lnTo>
                <a:lnTo>
                  <a:pt x="10159" y="3810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bk object 358"/>
          <p:cNvSpPr/>
          <p:nvPr/>
        </p:nvSpPr>
        <p:spPr>
          <a:xfrm>
            <a:off x="4361179" y="108458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0" y="0"/>
                </a:moveTo>
                <a:lnTo>
                  <a:pt x="5080" y="254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bk object 359"/>
          <p:cNvSpPr/>
          <p:nvPr/>
        </p:nvSpPr>
        <p:spPr>
          <a:xfrm>
            <a:off x="4356100" y="108203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70" y="0"/>
                </a:moveTo>
                <a:lnTo>
                  <a:pt x="0" y="2539"/>
                </a:lnTo>
                <a:lnTo>
                  <a:pt x="3810" y="3810"/>
                </a:lnTo>
                <a:lnTo>
                  <a:pt x="7620" y="6350"/>
                </a:lnTo>
                <a:lnTo>
                  <a:pt x="10160" y="5080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bk object 360"/>
          <p:cNvSpPr/>
          <p:nvPr/>
        </p:nvSpPr>
        <p:spPr>
          <a:xfrm>
            <a:off x="4353559" y="108458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2539" y="0"/>
                </a:moveTo>
                <a:lnTo>
                  <a:pt x="0" y="5080"/>
                </a:lnTo>
                <a:lnTo>
                  <a:pt x="3810" y="6350"/>
                </a:lnTo>
                <a:lnTo>
                  <a:pt x="7619" y="8890"/>
                </a:lnTo>
                <a:lnTo>
                  <a:pt x="10160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bk object 361"/>
          <p:cNvSpPr/>
          <p:nvPr/>
        </p:nvSpPr>
        <p:spPr>
          <a:xfrm>
            <a:off x="4357370" y="109093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3809" y="3810"/>
                </a:lnTo>
                <a:lnTo>
                  <a:pt x="380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bk object 362"/>
          <p:cNvSpPr/>
          <p:nvPr/>
        </p:nvSpPr>
        <p:spPr>
          <a:xfrm>
            <a:off x="4351020" y="10883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2539" y="0"/>
                </a:moveTo>
                <a:lnTo>
                  <a:pt x="0" y="5080"/>
                </a:lnTo>
                <a:lnTo>
                  <a:pt x="3809" y="7620"/>
                </a:lnTo>
                <a:lnTo>
                  <a:pt x="6350" y="10160"/>
                </a:lnTo>
                <a:lnTo>
                  <a:pt x="10159" y="6350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bk object 363"/>
          <p:cNvSpPr/>
          <p:nvPr/>
        </p:nvSpPr>
        <p:spPr>
          <a:xfrm>
            <a:off x="4347209" y="10934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3810" y="0"/>
                </a:moveTo>
                <a:lnTo>
                  <a:pt x="0" y="3809"/>
                </a:lnTo>
                <a:lnTo>
                  <a:pt x="3810" y="6350"/>
                </a:lnTo>
                <a:lnTo>
                  <a:pt x="7619" y="10159"/>
                </a:lnTo>
                <a:lnTo>
                  <a:pt x="10160" y="5079"/>
                </a:lnTo>
                <a:lnTo>
                  <a:pt x="7619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bk object 364"/>
          <p:cNvSpPr/>
          <p:nvPr/>
        </p:nvSpPr>
        <p:spPr>
          <a:xfrm>
            <a:off x="4351020" y="109981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2539" y="3809"/>
                </a:lnTo>
                <a:lnTo>
                  <a:pt x="380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bk object 365"/>
          <p:cNvSpPr/>
          <p:nvPr/>
        </p:nvSpPr>
        <p:spPr>
          <a:xfrm>
            <a:off x="4343400" y="109601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3810" y="0"/>
                </a:moveTo>
                <a:lnTo>
                  <a:pt x="0" y="3810"/>
                </a:lnTo>
                <a:lnTo>
                  <a:pt x="3810" y="7619"/>
                </a:lnTo>
                <a:lnTo>
                  <a:pt x="6350" y="11429"/>
                </a:lnTo>
                <a:lnTo>
                  <a:pt x="10160" y="7619"/>
                </a:lnTo>
                <a:lnTo>
                  <a:pt x="762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bk object 366"/>
          <p:cNvSpPr/>
          <p:nvPr/>
        </p:nvSpPr>
        <p:spPr>
          <a:xfrm>
            <a:off x="4339590" y="109981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3810" y="0"/>
                </a:moveTo>
                <a:lnTo>
                  <a:pt x="0" y="3809"/>
                </a:lnTo>
                <a:lnTo>
                  <a:pt x="2539" y="7619"/>
                </a:lnTo>
                <a:lnTo>
                  <a:pt x="6350" y="10159"/>
                </a:lnTo>
                <a:lnTo>
                  <a:pt x="10160" y="7619"/>
                </a:lnTo>
                <a:lnTo>
                  <a:pt x="762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bk object 367"/>
          <p:cNvSpPr/>
          <p:nvPr/>
        </p:nvSpPr>
        <p:spPr>
          <a:xfrm>
            <a:off x="4342129" y="110743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2540" y="3810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bk object 368"/>
          <p:cNvSpPr/>
          <p:nvPr/>
        </p:nvSpPr>
        <p:spPr>
          <a:xfrm>
            <a:off x="4338320" y="110363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269" y="0"/>
                </a:moveTo>
                <a:lnTo>
                  <a:pt x="0" y="1270"/>
                </a:lnTo>
                <a:lnTo>
                  <a:pt x="5079" y="8890"/>
                </a:lnTo>
                <a:lnTo>
                  <a:pt x="6350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bk object 369"/>
          <p:cNvSpPr/>
          <p:nvPr/>
        </p:nvSpPr>
        <p:spPr>
          <a:xfrm>
            <a:off x="4340859" y="110871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1269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bk object 370"/>
          <p:cNvSpPr/>
          <p:nvPr/>
        </p:nvSpPr>
        <p:spPr>
          <a:xfrm>
            <a:off x="4335779" y="110363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2540" y="0"/>
                </a:moveTo>
                <a:lnTo>
                  <a:pt x="0" y="1270"/>
                </a:lnTo>
                <a:lnTo>
                  <a:pt x="2540" y="6350"/>
                </a:lnTo>
                <a:lnTo>
                  <a:pt x="5080" y="10160"/>
                </a:lnTo>
                <a:lnTo>
                  <a:pt x="6350" y="8890"/>
                </a:lnTo>
                <a:lnTo>
                  <a:pt x="508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bk object 371"/>
          <p:cNvSpPr/>
          <p:nvPr/>
        </p:nvSpPr>
        <p:spPr>
          <a:xfrm>
            <a:off x="4334509" y="110490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1269" y="0"/>
                </a:moveTo>
                <a:lnTo>
                  <a:pt x="0" y="1270"/>
                </a:lnTo>
                <a:lnTo>
                  <a:pt x="1269" y="5079"/>
                </a:lnTo>
                <a:lnTo>
                  <a:pt x="3810" y="10160"/>
                </a:lnTo>
                <a:lnTo>
                  <a:pt x="6350" y="8889"/>
                </a:lnTo>
                <a:lnTo>
                  <a:pt x="381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bk object 372"/>
          <p:cNvSpPr/>
          <p:nvPr/>
        </p:nvSpPr>
        <p:spPr>
          <a:xfrm>
            <a:off x="4331970" y="110616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2539" y="0"/>
                </a:moveTo>
                <a:lnTo>
                  <a:pt x="0" y="1269"/>
                </a:lnTo>
                <a:lnTo>
                  <a:pt x="2539" y="5079"/>
                </a:lnTo>
                <a:lnTo>
                  <a:pt x="3809" y="10159"/>
                </a:lnTo>
                <a:lnTo>
                  <a:pt x="6350" y="8889"/>
                </a:lnTo>
                <a:lnTo>
                  <a:pt x="380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bk object 373"/>
          <p:cNvSpPr/>
          <p:nvPr/>
        </p:nvSpPr>
        <p:spPr>
          <a:xfrm>
            <a:off x="4334509" y="11112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0" y="5079"/>
                </a:lnTo>
                <a:lnTo>
                  <a:pt x="126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bk object 374"/>
          <p:cNvSpPr/>
          <p:nvPr/>
        </p:nvSpPr>
        <p:spPr>
          <a:xfrm>
            <a:off x="4328159" y="110743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5079" y="0"/>
                </a:moveTo>
                <a:lnTo>
                  <a:pt x="0" y="1270"/>
                </a:lnTo>
                <a:lnTo>
                  <a:pt x="1269" y="5080"/>
                </a:lnTo>
                <a:lnTo>
                  <a:pt x="2539" y="10160"/>
                </a:lnTo>
                <a:lnTo>
                  <a:pt x="6350" y="8889"/>
                </a:lnTo>
                <a:lnTo>
                  <a:pt x="635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bk object 375"/>
          <p:cNvSpPr/>
          <p:nvPr/>
        </p:nvSpPr>
        <p:spPr>
          <a:xfrm>
            <a:off x="4323079" y="110871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5080" y="0"/>
                </a:moveTo>
                <a:lnTo>
                  <a:pt x="0" y="0"/>
                </a:lnTo>
                <a:lnTo>
                  <a:pt x="2540" y="10160"/>
                </a:lnTo>
                <a:lnTo>
                  <a:pt x="7620" y="8889"/>
                </a:lnTo>
                <a:lnTo>
                  <a:pt x="635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bk object 376"/>
          <p:cNvSpPr/>
          <p:nvPr/>
        </p:nvSpPr>
        <p:spPr>
          <a:xfrm>
            <a:off x="4319270" y="110871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5079" y="0"/>
                </a:moveTo>
                <a:lnTo>
                  <a:pt x="0" y="1269"/>
                </a:lnTo>
                <a:lnTo>
                  <a:pt x="0" y="5079"/>
                </a:lnTo>
                <a:lnTo>
                  <a:pt x="1269" y="10160"/>
                </a:lnTo>
                <a:lnTo>
                  <a:pt x="6350" y="10160"/>
                </a:lnTo>
                <a:lnTo>
                  <a:pt x="507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bk object 377"/>
          <p:cNvSpPr/>
          <p:nvPr/>
        </p:nvSpPr>
        <p:spPr>
          <a:xfrm>
            <a:off x="4319270" y="111378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0" y="5080"/>
                </a:lnTo>
                <a:lnTo>
                  <a:pt x="126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bk object 378"/>
          <p:cNvSpPr/>
          <p:nvPr/>
        </p:nvSpPr>
        <p:spPr>
          <a:xfrm>
            <a:off x="4314190" y="110871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1270" y="0"/>
                </a:moveTo>
                <a:lnTo>
                  <a:pt x="0" y="5079"/>
                </a:lnTo>
                <a:lnTo>
                  <a:pt x="0" y="10160"/>
                </a:lnTo>
                <a:lnTo>
                  <a:pt x="5080" y="10160"/>
                </a:lnTo>
                <a:lnTo>
                  <a:pt x="5080" y="507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bk object 379"/>
          <p:cNvSpPr/>
          <p:nvPr/>
        </p:nvSpPr>
        <p:spPr>
          <a:xfrm>
            <a:off x="4314190" y="111378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bk object 380"/>
          <p:cNvSpPr/>
          <p:nvPr/>
        </p:nvSpPr>
        <p:spPr>
          <a:xfrm>
            <a:off x="4309109" y="110871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350" y="0"/>
                </a:moveTo>
                <a:lnTo>
                  <a:pt x="1269" y="0"/>
                </a:lnTo>
                <a:lnTo>
                  <a:pt x="1269" y="5079"/>
                </a:lnTo>
                <a:lnTo>
                  <a:pt x="0" y="8889"/>
                </a:lnTo>
                <a:lnTo>
                  <a:pt x="5079" y="10160"/>
                </a:lnTo>
                <a:lnTo>
                  <a:pt x="507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bk object 381"/>
          <p:cNvSpPr/>
          <p:nvPr/>
        </p:nvSpPr>
        <p:spPr>
          <a:xfrm>
            <a:off x="4307840" y="11137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39" y="0"/>
                </a:moveTo>
                <a:lnTo>
                  <a:pt x="0" y="3810"/>
                </a:lnTo>
                <a:lnTo>
                  <a:pt x="127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bk object 382"/>
          <p:cNvSpPr/>
          <p:nvPr/>
        </p:nvSpPr>
        <p:spPr>
          <a:xfrm>
            <a:off x="4305300" y="11087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5079" y="0"/>
                </a:lnTo>
                <a:lnTo>
                  <a:pt x="0" y="7619"/>
                </a:lnTo>
                <a:lnTo>
                  <a:pt x="2539" y="8889"/>
                </a:lnTo>
                <a:lnTo>
                  <a:pt x="507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bk object 383"/>
          <p:cNvSpPr/>
          <p:nvPr/>
        </p:nvSpPr>
        <p:spPr>
          <a:xfrm>
            <a:off x="4307840" y="110871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39" y="0"/>
                </a:moveTo>
                <a:lnTo>
                  <a:pt x="1270" y="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bk object 384"/>
          <p:cNvSpPr/>
          <p:nvPr/>
        </p:nvSpPr>
        <p:spPr>
          <a:xfrm>
            <a:off x="4304029" y="110743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40" y="0"/>
                </a:moveTo>
                <a:lnTo>
                  <a:pt x="1270" y="3810"/>
                </a:lnTo>
                <a:lnTo>
                  <a:pt x="0" y="8889"/>
                </a:lnTo>
                <a:lnTo>
                  <a:pt x="2540" y="8889"/>
                </a:lnTo>
                <a:lnTo>
                  <a:pt x="508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bk object 385"/>
          <p:cNvSpPr/>
          <p:nvPr/>
        </p:nvSpPr>
        <p:spPr>
          <a:xfrm>
            <a:off x="4301490" y="110616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3810" y="0"/>
                </a:moveTo>
                <a:lnTo>
                  <a:pt x="2539" y="3809"/>
                </a:lnTo>
                <a:lnTo>
                  <a:pt x="0" y="8889"/>
                </a:lnTo>
                <a:lnTo>
                  <a:pt x="2539" y="10159"/>
                </a:lnTo>
                <a:lnTo>
                  <a:pt x="3810" y="5079"/>
                </a:lnTo>
                <a:lnTo>
                  <a:pt x="635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bk object 386"/>
          <p:cNvSpPr/>
          <p:nvPr/>
        </p:nvSpPr>
        <p:spPr>
          <a:xfrm>
            <a:off x="4298950" y="110490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5079" y="0"/>
                </a:moveTo>
                <a:lnTo>
                  <a:pt x="2539" y="5079"/>
                </a:lnTo>
                <a:lnTo>
                  <a:pt x="0" y="8889"/>
                </a:lnTo>
                <a:lnTo>
                  <a:pt x="2539" y="10160"/>
                </a:lnTo>
                <a:lnTo>
                  <a:pt x="5079" y="5079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bk object 387"/>
          <p:cNvSpPr/>
          <p:nvPr/>
        </p:nvSpPr>
        <p:spPr>
          <a:xfrm>
            <a:off x="4296409" y="110363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5079" y="0"/>
                </a:moveTo>
                <a:lnTo>
                  <a:pt x="2539" y="5080"/>
                </a:lnTo>
                <a:lnTo>
                  <a:pt x="0" y="8890"/>
                </a:lnTo>
                <a:lnTo>
                  <a:pt x="2539" y="10160"/>
                </a:lnTo>
                <a:lnTo>
                  <a:pt x="5079" y="635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bk object 388"/>
          <p:cNvSpPr/>
          <p:nvPr/>
        </p:nvSpPr>
        <p:spPr>
          <a:xfrm>
            <a:off x="4295140" y="110363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3810" y="0"/>
                </a:lnTo>
                <a:lnTo>
                  <a:pt x="1270" y="3810"/>
                </a:lnTo>
                <a:lnTo>
                  <a:pt x="0" y="7620"/>
                </a:lnTo>
                <a:lnTo>
                  <a:pt x="1270" y="8890"/>
                </a:lnTo>
                <a:lnTo>
                  <a:pt x="381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bk object 389"/>
          <p:cNvSpPr/>
          <p:nvPr/>
        </p:nvSpPr>
        <p:spPr>
          <a:xfrm>
            <a:off x="4293870" y="110743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39" y="0"/>
                </a:moveTo>
                <a:lnTo>
                  <a:pt x="0" y="2539"/>
                </a:lnTo>
                <a:lnTo>
                  <a:pt x="0" y="3810"/>
                </a:lnTo>
                <a:lnTo>
                  <a:pt x="126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bk object 390"/>
          <p:cNvSpPr/>
          <p:nvPr/>
        </p:nvSpPr>
        <p:spPr>
          <a:xfrm>
            <a:off x="4291329" y="110236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7620" y="0"/>
                </a:moveTo>
                <a:lnTo>
                  <a:pt x="3810" y="3810"/>
                </a:lnTo>
                <a:lnTo>
                  <a:pt x="0" y="6350"/>
                </a:lnTo>
                <a:lnTo>
                  <a:pt x="2540" y="7619"/>
                </a:lnTo>
                <a:lnTo>
                  <a:pt x="889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bk object 391"/>
          <p:cNvSpPr/>
          <p:nvPr/>
        </p:nvSpPr>
        <p:spPr>
          <a:xfrm>
            <a:off x="4295140" y="11010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539" y="0"/>
                </a:moveTo>
                <a:lnTo>
                  <a:pt x="0" y="5080"/>
                </a:lnTo>
                <a:lnTo>
                  <a:pt x="381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bk object 392"/>
          <p:cNvSpPr/>
          <p:nvPr/>
        </p:nvSpPr>
        <p:spPr>
          <a:xfrm>
            <a:off x="4290059" y="109981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5079" y="0"/>
                </a:moveTo>
                <a:lnTo>
                  <a:pt x="2539" y="3809"/>
                </a:lnTo>
                <a:lnTo>
                  <a:pt x="0" y="8889"/>
                </a:lnTo>
                <a:lnTo>
                  <a:pt x="2539" y="10159"/>
                </a:lnTo>
                <a:lnTo>
                  <a:pt x="5079" y="6350"/>
                </a:lnTo>
                <a:lnTo>
                  <a:pt x="761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bk object 393"/>
          <p:cNvSpPr/>
          <p:nvPr/>
        </p:nvSpPr>
        <p:spPr>
          <a:xfrm>
            <a:off x="4290059" y="110363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3810"/>
                </a:lnTo>
                <a:lnTo>
                  <a:pt x="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bk object 394"/>
          <p:cNvSpPr/>
          <p:nvPr/>
        </p:nvSpPr>
        <p:spPr>
          <a:xfrm>
            <a:off x="4286250" y="109728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6350" y="0"/>
                </a:moveTo>
                <a:lnTo>
                  <a:pt x="2539" y="2540"/>
                </a:lnTo>
                <a:lnTo>
                  <a:pt x="0" y="6350"/>
                </a:lnTo>
                <a:lnTo>
                  <a:pt x="3810" y="10160"/>
                </a:lnTo>
                <a:lnTo>
                  <a:pt x="6350" y="6350"/>
                </a:lnTo>
                <a:lnTo>
                  <a:pt x="1016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bk object 395"/>
          <p:cNvSpPr/>
          <p:nvPr/>
        </p:nvSpPr>
        <p:spPr>
          <a:xfrm>
            <a:off x="4284979" y="109981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0" y="3809"/>
                </a:lnTo>
                <a:lnTo>
                  <a:pt x="127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bk object 396"/>
          <p:cNvSpPr/>
          <p:nvPr/>
        </p:nvSpPr>
        <p:spPr>
          <a:xfrm>
            <a:off x="4282440" y="10934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6350" y="0"/>
                </a:moveTo>
                <a:lnTo>
                  <a:pt x="3810" y="2539"/>
                </a:lnTo>
                <a:lnTo>
                  <a:pt x="0" y="5079"/>
                </a:lnTo>
                <a:lnTo>
                  <a:pt x="2539" y="10159"/>
                </a:lnTo>
                <a:lnTo>
                  <a:pt x="6350" y="6350"/>
                </a:lnTo>
                <a:lnTo>
                  <a:pt x="1016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bk object 397"/>
          <p:cNvSpPr/>
          <p:nvPr/>
        </p:nvSpPr>
        <p:spPr>
          <a:xfrm>
            <a:off x="4278629" y="10883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7620" y="0"/>
                </a:moveTo>
                <a:lnTo>
                  <a:pt x="3810" y="2539"/>
                </a:lnTo>
                <a:lnTo>
                  <a:pt x="0" y="6350"/>
                </a:lnTo>
                <a:lnTo>
                  <a:pt x="3810" y="10160"/>
                </a:lnTo>
                <a:lnTo>
                  <a:pt x="7620" y="7620"/>
                </a:lnTo>
                <a:lnTo>
                  <a:pt x="1016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bk object 398"/>
          <p:cNvSpPr/>
          <p:nvPr/>
        </p:nvSpPr>
        <p:spPr>
          <a:xfrm>
            <a:off x="4278629" y="109093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0" y="2540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bk object 399"/>
          <p:cNvSpPr/>
          <p:nvPr/>
        </p:nvSpPr>
        <p:spPr>
          <a:xfrm>
            <a:off x="4274820" y="108458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8889" y="0"/>
                </a:moveTo>
                <a:lnTo>
                  <a:pt x="5079" y="1270"/>
                </a:lnTo>
                <a:lnTo>
                  <a:pt x="0" y="3810"/>
                </a:lnTo>
                <a:lnTo>
                  <a:pt x="3809" y="8890"/>
                </a:lnTo>
                <a:lnTo>
                  <a:pt x="1142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bk object 400"/>
          <p:cNvSpPr/>
          <p:nvPr/>
        </p:nvSpPr>
        <p:spPr>
          <a:xfrm>
            <a:off x="4273550" y="108203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1270"/>
                </a:lnTo>
                <a:lnTo>
                  <a:pt x="0" y="3810"/>
                </a:lnTo>
                <a:lnTo>
                  <a:pt x="1270" y="6350"/>
                </a:lnTo>
                <a:lnTo>
                  <a:pt x="6350" y="3810"/>
                </a:lnTo>
                <a:lnTo>
                  <a:pt x="1016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bk object 401"/>
          <p:cNvSpPr/>
          <p:nvPr/>
        </p:nvSpPr>
        <p:spPr>
          <a:xfrm>
            <a:off x="4278629" y="108076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253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bk object 402"/>
          <p:cNvSpPr/>
          <p:nvPr/>
        </p:nvSpPr>
        <p:spPr>
          <a:xfrm>
            <a:off x="4272279" y="10795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90" y="0"/>
                </a:moveTo>
                <a:lnTo>
                  <a:pt x="5080" y="2539"/>
                </a:lnTo>
                <a:lnTo>
                  <a:pt x="0" y="5079"/>
                </a:lnTo>
                <a:lnTo>
                  <a:pt x="2540" y="6350"/>
                </a:lnTo>
                <a:lnTo>
                  <a:pt x="1016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bk object 403"/>
          <p:cNvSpPr/>
          <p:nvPr/>
        </p:nvSpPr>
        <p:spPr>
          <a:xfrm>
            <a:off x="4272279" y="108203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5080" y="0"/>
                </a:moveTo>
                <a:lnTo>
                  <a:pt x="0" y="0"/>
                </a:lnTo>
                <a:lnTo>
                  <a:pt x="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bk object 404"/>
          <p:cNvSpPr/>
          <p:nvPr/>
        </p:nvSpPr>
        <p:spPr>
          <a:xfrm>
            <a:off x="4271009" y="107696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0160" y="0"/>
                </a:moveTo>
                <a:lnTo>
                  <a:pt x="0" y="2539"/>
                </a:lnTo>
                <a:lnTo>
                  <a:pt x="1269" y="5079"/>
                </a:lnTo>
                <a:lnTo>
                  <a:pt x="6350" y="5079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bk object 405"/>
          <p:cNvSpPr/>
          <p:nvPr/>
        </p:nvSpPr>
        <p:spPr>
          <a:xfrm>
            <a:off x="4276090" y="10769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3810" y="0"/>
                </a:lnTo>
                <a:lnTo>
                  <a:pt x="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bk object 406"/>
          <p:cNvSpPr/>
          <p:nvPr/>
        </p:nvSpPr>
        <p:spPr>
          <a:xfrm>
            <a:off x="4271009" y="107441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3810" y="1269"/>
                </a:lnTo>
                <a:lnTo>
                  <a:pt x="0" y="3809"/>
                </a:lnTo>
                <a:lnTo>
                  <a:pt x="1269" y="6350"/>
                </a:lnTo>
                <a:lnTo>
                  <a:pt x="5079" y="3809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bk object 407"/>
          <p:cNvSpPr/>
          <p:nvPr/>
        </p:nvSpPr>
        <p:spPr>
          <a:xfrm>
            <a:off x="4269740" y="107568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5080" y="0"/>
                </a:moveTo>
                <a:lnTo>
                  <a:pt x="0" y="1270"/>
                </a:lnTo>
                <a:lnTo>
                  <a:pt x="1270" y="1270"/>
                </a:lnTo>
                <a:lnTo>
                  <a:pt x="127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bk object 408"/>
          <p:cNvSpPr/>
          <p:nvPr/>
        </p:nvSpPr>
        <p:spPr>
          <a:xfrm>
            <a:off x="4269740" y="107188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5080" y="1270"/>
                </a:lnTo>
                <a:lnTo>
                  <a:pt x="0" y="2540"/>
                </a:lnTo>
                <a:lnTo>
                  <a:pt x="0" y="5080"/>
                </a:lnTo>
                <a:lnTo>
                  <a:pt x="1016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bk object 409"/>
          <p:cNvSpPr/>
          <p:nvPr/>
        </p:nvSpPr>
        <p:spPr>
          <a:xfrm>
            <a:off x="4269740" y="106933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7620" y="0"/>
                </a:moveTo>
                <a:lnTo>
                  <a:pt x="0" y="2539"/>
                </a:lnTo>
                <a:lnTo>
                  <a:pt x="0" y="5080"/>
                </a:lnTo>
                <a:lnTo>
                  <a:pt x="5080" y="3810"/>
                </a:lnTo>
                <a:lnTo>
                  <a:pt x="888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bk object 410"/>
          <p:cNvSpPr/>
          <p:nvPr/>
        </p:nvSpPr>
        <p:spPr>
          <a:xfrm>
            <a:off x="4268470" y="10706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1269"/>
                </a:lnTo>
                <a:lnTo>
                  <a:pt x="126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bk object 411"/>
          <p:cNvSpPr/>
          <p:nvPr/>
        </p:nvSpPr>
        <p:spPr>
          <a:xfrm>
            <a:off x="4268470" y="106680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3809" y="1270"/>
                </a:lnTo>
                <a:lnTo>
                  <a:pt x="0" y="2539"/>
                </a:lnTo>
                <a:lnTo>
                  <a:pt x="0" y="5079"/>
                </a:lnTo>
                <a:lnTo>
                  <a:pt x="1015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bk object 412"/>
          <p:cNvSpPr/>
          <p:nvPr/>
        </p:nvSpPr>
        <p:spPr>
          <a:xfrm>
            <a:off x="4267200" y="106298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0160" y="0"/>
                </a:moveTo>
                <a:lnTo>
                  <a:pt x="0" y="2539"/>
                </a:lnTo>
                <a:lnTo>
                  <a:pt x="1270" y="6350"/>
                </a:lnTo>
                <a:lnTo>
                  <a:pt x="5079" y="5080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bk object 413"/>
          <p:cNvSpPr/>
          <p:nvPr/>
        </p:nvSpPr>
        <p:spPr>
          <a:xfrm>
            <a:off x="4267200" y="10642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bk object 414"/>
          <p:cNvSpPr/>
          <p:nvPr/>
        </p:nvSpPr>
        <p:spPr>
          <a:xfrm>
            <a:off x="4267200" y="105791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1269"/>
                </a:lnTo>
                <a:lnTo>
                  <a:pt x="0" y="1269"/>
                </a:lnTo>
                <a:lnTo>
                  <a:pt x="0" y="6350"/>
                </a:lnTo>
                <a:lnTo>
                  <a:pt x="10160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bk object 415"/>
          <p:cNvSpPr/>
          <p:nvPr/>
        </p:nvSpPr>
        <p:spPr>
          <a:xfrm>
            <a:off x="4267200" y="105918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bk object 416"/>
          <p:cNvSpPr/>
          <p:nvPr/>
        </p:nvSpPr>
        <p:spPr>
          <a:xfrm>
            <a:off x="4267200" y="105156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8889" y="0"/>
                </a:moveTo>
                <a:lnTo>
                  <a:pt x="3810" y="1269"/>
                </a:lnTo>
                <a:lnTo>
                  <a:pt x="0" y="1269"/>
                </a:lnTo>
                <a:lnTo>
                  <a:pt x="0" y="7619"/>
                </a:lnTo>
                <a:lnTo>
                  <a:pt x="5079" y="7619"/>
                </a:lnTo>
                <a:lnTo>
                  <a:pt x="888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bk object 417"/>
          <p:cNvSpPr/>
          <p:nvPr/>
        </p:nvSpPr>
        <p:spPr>
          <a:xfrm>
            <a:off x="4267200" y="105156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0" y="126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bk object 418"/>
          <p:cNvSpPr/>
          <p:nvPr/>
        </p:nvSpPr>
        <p:spPr>
          <a:xfrm>
            <a:off x="4267200" y="104521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5079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7619"/>
                </a:lnTo>
                <a:lnTo>
                  <a:pt x="8889" y="7619"/>
                </a:lnTo>
                <a:lnTo>
                  <a:pt x="888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bk object 419"/>
          <p:cNvSpPr/>
          <p:nvPr/>
        </p:nvSpPr>
        <p:spPr>
          <a:xfrm>
            <a:off x="4267200" y="10452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bk object 420"/>
          <p:cNvSpPr/>
          <p:nvPr/>
        </p:nvSpPr>
        <p:spPr>
          <a:xfrm>
            <a:off x="4267200" y="104013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0160" y="0"/>
                </a:moveTo>
                <a:lnTo>
                  <a:pt x="0" y="0"/>
                </a:lnTo>
                <a:lnTo>
                  <a:pt x="0" y="5080"/>
                </a:lnTo>
                <a:lnTo>
                  <a:pt x="5079" y="5080"/>
                </a:lnTo>
                <a:lnTo>
                  <a:pt x="8889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bk object 421"/>
          <p:cNvSpPr/>
          <p:nvPr/>
        </p:nvSpPr>
        <p:spPr>
          <a:xfrm>
            <a:off x="4267200" y="10388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bk object 422"/>
          <p:cNvSpPr/>
          <p:nvPr/>
        </p:nvSpPr>
        <p:spPr>
          <a:xfrm>
            <a:off x="4267200" y="103631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5079" y="0"/>
                </a:moveTo>
                <a:lnTo>
                  <a:pt x="1270" y="0"/>
                </a:lnTo>
                <a:lnTo>
                  <a:pt x="0" y="2539"/>
                </a:lnTo>
                <a:lnTo>
                  <a:pt x="10160" y="507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bk object 423"/>
          <p:cNvSpPr/>
          <p:nvPr/>
        </p:nvSpPr>
        <p:spPr>
          <a:xfrm>
            <a:off x="4268470" y="10363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3809" y="0"/>
                </a:moveTo>
                <a:lnTo>
                  <a:pt x="0" y="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bk object 424"/>
          <p:cNvSpPr/>
          <p:nvPr/>
        </p:nvSpPr>
        <p:spPr>
          <a:xfrm>
            <a:off x="4268470" y="103251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0"/>
                </a:moveTo>
                <a:lnTo>
                  <a:pt x="0" y="3810"/>
                </a:lnTo>
                <a:lnTo>
                  <a:pt x="3809" y="3810"/>
                </a:lnTo>
                <a:lnTo>
                  <a:pt x="8889" y="5079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bk object 425"/>
          <p:cNvSpPr/>
          <p:nvPr/>
        </p:nvSpPr>
        <p:spPr>
          <a:xfrm>
            <a:off x="4268470" y="10325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269" y="0"/>
                </a:moveTo>
                <a:lnTo>
                  <a:pt x="0" y="0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bk object 426"/>
          <p:cNvSpPr/>
          <p:nvPr/>
        </p:nvSpPr>
        <p:spPr>
          <a:xfrm>
            <a:off x="4269740" y="102996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0" y="2539"/>
                </a:lnTo>
                <a:lnTo>
                  <a:pt x="7620" y="5079"/>
                </a:lnTo>
                <a:lnTo>
                  <a:pt x="8889" y="253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bk object 427"/>
          <p:cNvSpPr/>
          <p:nvPr/>
        </p:nvSpPr>
        <p:spPr>
          <a:xfrm>
            <a:off x="4269740" y="102743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0" y="0"/>
                </a:moveTo>
                <a:lnTo>
                  <a:pt x="0" y="2540"/>
                </a:lnTo>
                <a:lnTo>
                  <a:pt x="5080" y="3810"/>
                </a:lnTo>
                <a:lnTo>
                  <a:pt x="8889" y="508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bk object 428"/>
          <p:cNvSpPr/>
          <p:nvPr/>
        </p:nvSpPr>
        <p:spPr>
          <a:xfrm>
            <a:off x="4269740" y="102616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1270" y="0"/>
                </a:moveTo>
                <a:lnTo>
                  <a:pt x="1270" y="1269"/>
                </a:lnTo>
                <a:lnTo>
                  <a:pt x="0" y="1269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bk object 429"/>
          <p:cNvSpPr/>
          <p:nvPr/>
        </p:nvSpPr>
        <p:spPr>
          <a:xfrm>
            <a:off x="4271009" y="102361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69" y="0"/>
                </a:moveTo>
                <a:lnTo>
                  <a:pt x="0" y="2539"/>
                </a:lnTo>
                <a:lnTo>
                  <a:pt x="3810" y="5079"/>
                </a:lnTo>
                <a:lnTo>
                  <a:pt x="8889" y="6350"/>
                </a:lnTo>
                <a:lnTo>
                  <a:pt x="8889" y="3809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bk object 430"/>
          <p:cNvSpPr/>
          <p:nvPr/>
        </p:nvSpPr>
        <p:spPr>
          <a:xfrm>
            <a:off x="4272279" y="102108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0" y="2540"/>
                </a:lnTo>
                <a:lnTo>
                  <a:pt x="3810" y="5080"/>
                </a:lnTo>
                <a:lnTo>
                  <a:pt x="7620" y="6350"/>
                </a:lnTo>
                <a:lnTo>
                  <a:pt x="8890" y="3810"/>
                </a:lnTo>
                <a:lnTo>
                  <a:pt x="508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bk object 431"/>
          <p:cNvSpPr/>
          <p:nvPr/>
        </p:nvSpPr>
        <p:spPr>
          <a:xfrm>
            <a:off x="4272279" y="101853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70" y="0"/>
                </a:moveTo>
                <a:lnTo>
                  <a:pt x="0" y="2539"/>
                </a:lnTo>
                <a:lnTo>
                  <a:pt x="5080" y="5080"/>
                </a:lnTo>
                <a:lnTo>
                  <a:pt x="8890" y="6350"/>
                </a:lnTo>
                <a:lnTo>
                  <a:pt x="10160" y="381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bk object 432"/>
          <p:cNvSpPr/>
          <p:nvPr/>
        </p:nvSpPr>
        <p:spPr>
          <a:xfrm>
            <a:off x="4273550" y="10160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70" y="0"/>
                </a:moveTo>
                <a:lnTo>
                  <a:pt x="0" y="2539"/>
                </a:lnTo>
                <a:lnTo>
                  <a:pt x="5079" y="3810"/>
                </a:lnTo>
                <a:lnTo>
                  <a:pt x="8889" y="6350"/>
                </a:lnTo>
                <a:lnTo>
                  <a:pt x="10160" y="381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bk object 433"/>
          <p:cNvSpPr/>
          <p:nvPr/>
        </p:nvSpPr>
        <p:spPr>
          <a:xfrm>
            <a:off x="4274820" y="101346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69" y="0"/>
                </a:moveTo>
                <a:lnTo>
                  <a:pt x="0" y="2539"/>
                </a:lnTo>
                <a:lnTo>
                  <a:pt x="5079" y="5079"/>
                </a:lnTo>
                <a:lnTo>
                  <a:pt x="8889" y="6350"/>
                </a:lnTo>
                <a:lnTo>
                  <a:pt x="10159" y="3810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bk object 434"/>
          <p:cNvSpPr/>
          <p:nvPr/>
        </p:nvSpPr>
        <p:spPr>
          <a:xfrm>
            <a:off x="4276090" y="101218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1270" y="0"/>
                </a:moveTo>
                <a:lnTo>
                  <a:pt x="0" y="1270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bk object 435"/>
          <p:cNvSpPr/>
          <p:nvPr/>
        </p:nvSpPr>
        <p:spPr>
          <a:xfrm>
            <a:off x="4277359" y="10096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1269" y="0"/>
                </a:moveTo>
                <a:lnTo>
                  <a:pt x="0" y="2539"/>
                </a:lnTo>
                <a:lnTo>
                  <a:pt x="3810" y="5079"/>
                </a:lnTo>
                <a:lnTo>
                  <a:pt x="7619" y="8889"/>
                </a:lnTo>
                <a:lnTo>
                  <a:pt x="8889" y="6350"/>
                </a:lnTo>
                <a:lnTo>
                  <a:pt x="507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bk object 436"/>
          <p:cNvSpPr/>
          <p:nvPr/>
        </p:nvSpPr>
        <p:spPr>
          <a:xfrm>
            <a:off x="4278629" y="100583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3810" y="0"/>
                </a:moveTo>
                <a:lnTo>
                  <a:pt x="0" y="5080"/>
                </a:lnTo>
                <a:lnTo>
                  <a:pt x="7620" y="10160"/>
                </a:lnTo>
                <a:lnTo>
                  <a:pt x="1143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bk object 437"/>
          <p:cNvSpPr/>
          <p:nvPr/>
        </p:nvSpPr>
        <p:spPr>
          <a:xfrm>
            <a:off x="4282440" y="100203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2539" y="0"/>
                </a:moveTo>
                <a:lnTo>
                  <a:pt x="0" y="3810"/>
                </a:lnTo>
                <a:lnTo>
                  <a:pt x="3810" y="6350"/>
                </a:lnTo>
                <a:lnTo>
                  <a:pt x="6350" y="8890"/>
                </a:lnTo>
                <a:lnTo>
                  <a:pt x="1016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bk object 438"/>
          <p:cNvSpPr/>
          <p:nvPr/>
        </p:nvSpPr>
        <p:spPr>
          <a:xfrm>
            <a:off x="4284979" y="99948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1270" y="0"/>
                </a:moveTo>
                <a:lnTo>
                  <a:pt x="0" y="2539"/>
                </a:lnTo>
                <a:lnTo>
                  <a:pt x="7620" y="7620"/>
                </a:lnTo>
                <a:lnTo>
                  <a:pt x="10160" y="508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bk object 439"/>
          <p:cNvSpPr/>
          <p:nvPr/>
        </p:nvSpPr>
        <p:spPr>
          <a:xfrm>
            <a:off x="4286250" y="99821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1270" y="0"/>
                </a:moveTo>
                <a:lnTo>
                  <a:pt x="0" y="1269"/>
                </a:lnTo>
                <a:lnTo>
                  <a:pt x="507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bk object 440"/>
          <p:cNvSpPr/>
          <p:nvPr/>
        </p:nvSpPr>
        <p:spPr>
          <a:xfrm>
            <a:off x="4287520" y="9969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2539" y="0"/>
                </a:moveTo>
                <a:lnTo>
                  <a:pt x="0" y="1270"/>
                </a:lnTo>
                <a:lnTo>
                  <a:pt x="3809" y="5079"/>
                </a:lnTo>
                <a:lnTo>
                  <a:pt x="6350" y="8889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bk object 441"/>
          <p:cNvSpPr/>
          <p:nvPr/>
        </p:nvSpPr>
        <p:spPr>
          <a:xfrm>
            <a:off x="4290059" y="99568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0" y="127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bk object 442"/>
          <p:cNvSpPr/>
          <p:nvPr/>
        </p:nvSpPr>
        <p:spPr>
          <a:xfrm>
            <a:off x="4290059" y="99441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2539" y="0"/>
                </a:moveTo>
                <a:lnTo>
                  <a:pt x="0" y="1269"/>
                </a:lnTo>
                <a:lnTo>
                  <a:pt x="2539" y="5079"/>
                </a:lnTo>
                <a:lnTo>
                  <a:pt x="5079" y="10160"/>
                </a:lnTo>
                <a:lnTo>
                  <a:pt x="7619" y="8889"/>
                </a:lnTo>
                <a:lnTo>
                  <a:pt x="507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bk object 443"/>
          <p:cNvSpPr/>
          <p:nvPr/>
        </p:nvSpPr>
        <p:spPr>
          <a:xfrm>
            <a:off x="4295140" y="9994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2539" y="3810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bk object 444"/>
          <p:cNvSpPr/>
          <p:nvPr/>
        </p:nvSpPr>
        <p:spPr>
          <a:xfrm>
            <a:off x="4291329" y="99313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2540" y="0"/>
                </a:moveTo>
                <a:lnTo>
                  <a:pt x="0" y="2539"/>
                </a:lnTo>
                <a:lnTo>
                  <a:pt x="6350" y="8889"/>
                </a:lnTo>
                <a:lnTo>
                  <a:pt x="8890" y="7620"/>
                </a:lnTo>
                <a:lnTo>
                  <a:pt x="508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bk object 445"/>
          <p:cNvSpPr/>
          <p:nvPr/>
        </p:nvSpPr>
        <p:spPr>
          <a:xfrm>
            <a:off x="4293870" y="99186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2539" y="0"/>
                </a:moveTo>
                <a:lnTo>
                  <a:pt x="0" y="1269"/>
                </a:lnTo>
                <a:lnTo>
                  <a:pt x="5079" y="8889"/>
                </a:lnTo>
                <a:lnTo>
                  <a:pt x="761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bk object 446"/>
          <p:cNvSpPr/>
          <p:nvPr/>
        </p:nvSpPr>
        <p:spPr>
          <a:xfrm>
            <a:off x="4296409" y="99060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2539" y="0"/>
                </a:moveTo>
                <a:lnTo>
                  <a:pt x="0" y="1270"/>
                </a:lnTo>
                <a:lnTo>
                  <a:pt x="5079" y="8889"/>
                </a:lnTo>
                <a:lnTo>
                  <a:pt x="761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bk object 447"/>
          <p:cNvSpPr/>
          <p:nvPr/>
        </p:nvSpPr>
        <p:spPr>
          <a:xfrm>
            <a:off x="4298950" y="98933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2539" y="0"/>
                </a:moveTo>
                <a:lnTo>
                  <a:pt x="0" y="1270"/>
                </a:lnTo>
                <a:lnTo>
                  <a:pt x="2539" y="5080"/>
                </a:lnTo>
                <a:lnTo>
                  <a:pt x="3810" y="10160"/>
                </a:lnTo>
                <a:lnTo>
                  <a:pt x="5079" y="8890"/>
                </a:lnTo>
                <a:lnTo>
                  <a:pt x="381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bk object 448"/>
          <p:cNvSpPr/>
          <p:nvPr/>
        </p:nvSpPr>
        <p:spPr>
          <a:xfrm>
            <a:off x="4302759" y="99441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1269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bk object 449"/>
          <p:cNvSpPr/>
          <p:nvPr/>
        </p:nvSpPr>
        <p:spPr>
          <a:xfrm>
            <a:off x="4301490" y="98806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2539" y="0"/>
                </a:moveTo>
                <a:lnTo>
                  <a:pt x="0" y="1269"/>
                </a:lnTo>
                <a:lnTo>
                  <a:pt x="1270" y="6350"/>
                </a:lnTo>
                <a:lnTo>
                  <a:pt x="3810" y="10160"/>
                </a:lnTo>
                <a:lnTo>
                  <a:pt x="6350" y="8889"/>
                </a:lnTo>
                <a:lnTo>
                  <a:pt x="381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bk object 450"/>
          <p:cNvSpPr/>
          <p:nvPr/>
        </p:nvSpPr>
        <p:spPr>
          <a:xfrm>
            <a:off x="4304029" y="98806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2540" y="0"/>
                </a:moveTo>
                <a:lnTo>
                  <a:pt x="0" y="0"/>
                </a:lnTo>
                <a:lnTo>
                  <a:pt x="1270" y="5079"/>
                </a:lnTo>
                <a:lnTo>
                  <a:pt x="2540" y="8889"/>
                </a:lnTo>
                <a:lnTo>
                  <a:pt x="5080" y="8889"/>
                </a:lnTo>
                <a:lnTo>
                  <a:pt x="381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bk object 451"/>
          <p:cNvSpPr/>
          <p:nvPr/>
        </p:nvSpPr>
        <p:spPr>
          <a:xfrm>
            <a:off x="4307840" y="99186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1270" y="5079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bk object 452"/>
          <p:cNvSpPr/>
          <p:nvPr/>
        </p:nvSpPr>
        <p:spPr>
          <a:xfrm>
            <a:off x="4305300" y="98678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2539" y="0"/>
                </a:moveTo>
                <a:lnTo>
                  <a:pt x="0" y="1270"/>
                </a:lnTo>
                <a:lnTo>
                  <a:pt x="2539" y="5080"/>
                </a:lnTo>
                <a:lnTo>
                  <a:pt x="5079" y="10160"/>
                </a:lnTo>
                <a:lnTo>
                  <a:pt x="6350" y="8889"/>
                </a:lnTo>
                <a:lnTo>
                  <a:pt x="507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bk object 453"/>
          <p:cNvSpPr/>
          <p:nvPr/>
        </p:nvSpPr>
        <p:spPr>
          <a:xfrm>
            <a:off x="4307840" y="9867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1270" y="0"/>
                </a:moveTo>
                <a:lnTo>
                  <a:pt x="0" y="0"/>
                </a:lnTo>
                <a:lnTo>
                  <a:pt x="253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bk object 454"/>
          <p:cNvSpPr/>
          <p:nvPr/>
        </p:nvSpPr>
        <p:spPr>
          <a:xfrm>
            <a:off x="4309109" y="98551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5079" y="0"/>
                </a:moveTo>
                <a:lnTo>
                  <a:pt x="0" y="1269"/>
                </a:lnTo>
                <a:lnTo>
                  <a:pt x="1269" y="5079"/>
                </a:lnTo>
                <a:lnTo>
                  <a:pt x="1269" y="10159"/>
                </a:lnTo>
                <a:lnTo>
                  <a:pt x="6350" y="10159"/>
                </a:lnTo>
                <a:lnTo>
                  <a:pt x="507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bk object 455"/>
          <p:cNvSpPr/>
          <p:nvPr/>
        </p:nvSpPr>
        <p:spPr>
          <a:xfrm>
            <a:off x="4314190" y="98551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bk object 456"/>
          <p:cNvSpPr/>
          <p:nvPr/>
        </p:nvSpPr>
        <p:spPr>
          <a:xfrm>
            <a:off x="4314190" y="98551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508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10159"/>
                </a:lnTo>
                <a:lnTo>
                  <a:pt x="6350" y="8889"/>
                </a:lnTo>
                <a:lnTo>
                  <a:pt x="508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bk object 457"/>
          <p:cNvSpPr/>
          <p:nvPr/>
        </p:nvSpPr>
        <p:spPr>
          <a:xfrm>
            <a:off x="4319270" y="98551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6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bk object 458"/>
          <p:cNvSpPr/>
          <p:nvPr/>
        </p:nvSpPr>
        <p:spPr>
          <a:xfrm>
            <a:off x="4267200" y="1182369"/>
            <a:ext cx="77470" cy="302260"/>
          </a:xfrm>
          <a:custGeom>
            <a:avLst/>
            <a:gdLst/>
            <a:ahLst/>
            <a:cxnLst/>
            <a:rect l="l" t="t" r="r" b="b"/>
            <a:pathLst>
              <a:path w="77470" h="302259">
                <a:moveTo>
                  <a:pt x="68579" y="0"/>
                </a:moveTo>
                <a:lnTo>
                  <a:pt x="0" y="300989"/>
                </a:lnTo>
                <a:lnTo>
                  <a:pt x="5079" y="300989"/>
                </a:lnTo>
                <a:lnTo>
                  <a:pt x="10160" y="302259"/>
                </a:lnTo>
                <a:lnTo>
                  <a:pt x="77470" y="2539"/>
                </a:lnTo>
                <a:lnTo>
                  <a:pt x="72389" y="1269"/>
                </a:lnTo>
                <a:lnTo>
                  <a:pt x="685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bk object 459"/>
          <p:cNvSpPr/>
          <p:nvPr/>
        </p:nvSpPr>
        <p:spPr>
          <a:xfrm>
            <a:off x="4177029" y="1179830"/>
            <a:ext cx="168910" cy="41148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0" name="bk object 460"/>
          <p:cNvSpPr/>
          <p:nvPr/>
        </p:nvSpPr>
        <p:spPr>
          <a:xfrm>
            <a:off x="4371340" y="1183639"/>
            <a:ext cx="300990" cy="403860"/>
          </a:xfrm>
          <a:custGeom>
            <a:avLst/>
            <a:gdLst/>
            <a:ahLst/>
            <a:cxnLst/>
            <a:rect l="l" t="t" r="r" b="b"/>
            <a:pathLst>
              <a:path w="300989" h="403859">
                <a:moveTo>
                  <a:pt x="218439" y="1270"/>
                </a:moveTo>
                <a:lnTo>
                  <a:pt x="186689" y="1270"/>
                </a:lnTo>
                <a:lnTo>
                  <a:pt x="177800" y="3810"/>
                </a:lnTo>
                <a:lnTo>
                  <a:pt x="167639" y="6350"/>
                </a:lnTo>
                <a:lnTo>
                  <a:pt x="130810" y="24130"/>
                </a:lnTo>
                <a:lnTo>
                  <a:pt x="96520" y="52070"/>
                </a:lnTo>
                <a:lnTo>
                  <a:pt x="87630" y="59689"/>
                </a:lnTo>
                <a:lnTo>
                  <a:pt x="72389" y="77470"/>
                </a:lnTo>
                <a:lnTo>
                  <a:pt x="66039" y="86360"/>
                </a:lnTo>
                <a:lnTo>
                  <a:pt x="58420" y="95250"/>
                </a:lnTo>
                <a:lnTo>
                  <a:pt x="52070" y="106680"/>
                </a:lnTo>
                <a:lnTo>
                  <a:pt x="45720" y="116839"/>
                </a:lnTo>
                <a:lnTo>
                  <a:pt x="39370" y="128270"/>
                </a:lnTo>
                <a:lnTo>
                  <a:pt x="34289" y="138430"/>
                </a:lnTo>
                <a:lnTo>
                  <a:pt x="29210" y="151130"/>
                </a:lnTo>
                <a:lnTo>
                  <a:pt x="24130" y="162560"/>
                </a:lnTo>
                <a:lnTo>
                  <a:pt x="7620" y="215900"/>
                </a:lnTo>
                <a:lnTo>
                  <a:pt x="1270" y="256539"/>
                </a:lnTo>
                <a:lnTo>
                  <a:pt x="1270" y="270510"/>
                </a:lnTo>
                <a:lnTo>
                  <a:pt x="0" y="285750"/>
                </a:lnTo>
                <a:lnTo>
                  <a:pt x="1270" y="297180"/>
                </a:lnTo>
                <a:lnTo>
                  <a:pt x="2539" y="309880"/>
                </a:lnTo>
                <a:lnTo>
                  <a:pt x="3810" y="320039"/>
                </a:lnTo>
                <a:lnTo>
                  <a:pt x="19050" y="360680"/>
                </a:lnTo>
                <a:lnTo>
                  <a:pt x="29210" y="373380"/>
                </a:lnTo>
                <a:lnTo>
                  <a:pt x="31750" y="377189"/>
                </a:lnTo>
                <a:lnTo>
                  <a:pt x="38100" y="383539"/>
                </a:lnTo>
                <a:lnTo>
                  <a:pt x="43180" y="387350"/>
                </a:lnTo>
                <a:lnTo>
                  <a:pt x="54610" y="394970"/>
                </a:lnTo>
                <a:lnTo>
                  <a:pt x="59689" y="396239"/>
                </a:lnTo>
                <a:lnTo>
                  <a:pt x="64770" y="398780"/>
                </a:lnTo>
                <a:lnTo>
                  <a:pt x="73660" y="401320"/>
                </a:lnTo>
                <a:lnTo>
                  <a:pt x="83820" y="402589"/>
                </a:lnTo>
                <a:lnTo>
                  <a:pt x="95250" y="403860"/>
                </a:lnTo>
                <a:lnTo>
                  <a:pt x="106680" y="402589"/>
                </a:lnTo>
                <a:lnTo>
                  <a:pt x="119380" y="401320"/>
                </a:lnTo>
                <a:lnTo>
                  <a:pt x="132080" y="397510"/>
                </a:lnTo>
                <a:lnTo>
                  <a:pt x="143510" y="393700"/>
                </a:lnTo>
                <a:lnTo>
                  <a:pt x="168910" y="381000"/>
                </a:lnTo>
                <a:lnTo>
                  <a:pt x="109220" y="381000"/>
                </a:lnTo>
                <a:lnTo>
                  <a:pt x="107950" y="379730"/>
                </a:lnTo>
                <a:lnTo>
                  <a:pt x="104139" y="379730"/>
                </a:lnTo>
                <a:lnTo>
                  <a:pt x="101600" y="377189"/>
                </a:lnTo>
                <a:lnTo>
                  <a:pt x="100330" y="377189"/>
                </a:lnTo>
                <a:lnTo>
                  <a:pt x="90170" y="367030"/>
                </a:lnTo>
                <a:lnTo>
                  <a:pt x="88900" y="364489"/>
                </a:lnTo>
                <a:lnTo>
                  <a:pt x="88900" y="363220"/>
                </a:lnTo>
                <a:lnTo>
                  <a:pt x="87630" y="360680"/>
                </a:lnTo>
                <a:lnTo>
                  <a:pt x="86360" y="359410"/>
                </a:lnTo>
                <a:lnTo>
                  <a:pt x="86360" y="358139"/>
                </a:lnTo>
                <a:lnTo>
                  <a:pt x="83820" y="350520"/>
                </a:lnTo>
                <a:lnTo>
                  <a:pt x="83820" y="345439"/>
                </a:lnTo>
                <a:lnTo>
                  <a:pt x="82550" y="340360"/>
                </a:lnTo>
                <a:lnTo>
                  <a:pt x="82550" y="316230"/>
                </a:lnTo>
                <a:lnTo>
                  <a:pt x="86360" y="274320"/>
                </a:lnTo>
                <a:lnTo>
                  <a:pt x="93980" y="231139"/>
                </a:lnTo>
                <a:lnTo>
                  <a:pt x="105410" y="184150"/>
                </a:lnTo>
                <a:lnTo>
                  <a:pt x="111760" y="160020"/>
                </a:lnTo>
                <a:lnTo>
                  <a:pt x="125730" y="115570"/>
                </a:lnTo>
                <a:lnTo>
                  <a:pt x="132080" y="96520"/>
                </a:lnTo>
                <a:lnTo>
                  <a:pt x="139700" y="80010"/>
                </a:lnTo>
                <a:lnTo>
                  <a:pt x="144780" y="66039"/>
                </a:lnTo>
                <a:lnTo>
                  <a:pt x="151130" y="53339"/>
                </a:lnTo>
                <a:lnTo>
                  <a:pt x="157480" y="43180"/>
                </a:lnTo>
                <a:lnTo>
                  <a:pt x="161289" y="39370"/>
                </a:lnTo>
                <a:lnTo>
                  <a:pt x="163830" y="35560"/>
                </a:lnTo>
                <a:lnTo>
                  <a:pt x="166370" y="33020"/>
                </a:lnTo>
                <a:lnTo>
                  <a:pt x="170180" y="30480"/>
                </a:lnTo>
                <a:lnTo>
                  <a:pt x="172720" y="27939"/>
                </a:lnTo>
                <a:lnTo>
                  <a:pt x="176530" y="25400"/>
                </a:lnTo>
                <a:lnTo>
                  <a:pt x="180339" y="24130"/>
                </a:lnTo>
                <a:lnTo>
                  <a:pt x="184150" y="24130"/>
                </a:lnTo>
                <a:lnTo>
                  <a:pt x="187960" y="22860"/>
                </a:lnTo>
                <a:lnTo>
                  <a:pt x="263736" y="22860"/>
                </a:lnTo>
                <a:lnTo>
                  <a:pt x="250189" y="12700"/>
                </a:lnTo>
                <a:lnTo>
                  <a:pt x="243839" y="8889"/>
                </a:lnTo>
                <a:lnTo>
                  <a:pt x="231139" y="3810"/>
                </a:lnTo>
                <a:lnTo>
                  <a:pt x="218439" y="1270"/>
                </a:lnTo>
                <a:close/>
              </a:path>
              <a:path w="300989" h="403859">
                <a:moveTo>
                  <a:pt x="263736" y="22860"/>
                </a:moveTo>
                <a:lnTo>
                  <a:pt x="196850" y="22860"/>
                </a:lnTo>
                <a:lnTo>
                  <a:pt x="198120" y="24130"/>
                </a:lnTo>
                <a:lnTo>
                  <a:pt x="200660" y="24130"/>
                </a:lnTo>
                <a:lnTo>
                  <a:pt x="201930" y="25400"/>
                </a:lnTo>
                <a:lnTo>
                  <a:pt x="203200" y="25400"/>
                </a:lnTo>
                <a:lnTo>
                  <a:pt x="205739" y="27939"/>
                </a:lnTo>
                <a:lnTo>
                  <a:pt x="207010" y="27939"/>
                </a:lnTo>
                <a:lnTo>
                  <a:pt x="207010" y="29210"/>
                </a:lnTo>
                <a:lnTo>
                  <a:pt x="213360" y="35560"/>
                </a:lnTo>
                <a:lnTo>
                  <a:pt x="213360" y="38100"/>
                </a:lnTo>
                <a:lnTo>
                  <a:pt x="214630" y="39370"/>
                </a:lnTo>
                <a:lnTo>
                  <a:pt x="215900" y="41910"/>
                </a:lnTo>
                <a:lnTo>
                  <a:pt x="215900" y="43180"/>
                </a:lnTo>
                <a:lnTo>
                  <a:pt x="217170" y="44450"/>
                </a:lnTo>
                <a:lnTo>
                  <a:pt x="218439" y="49530"/>
                </a:lnTo>
                <a:lnTo>
                  <a:pt x="218439" y="53339"/>
                </a:lnTo>
                <a:lnTo>
                  <a:pt x="219710" y="58420"/>
                </a:lnTo>
                <a:lnTo>
                  <a:pt x="219594" y="96520"/>
                </a:lnTo>
                <a:lnTo>
                  <a:pt x="218439" y="109220"/>
                </a:lnTo>
                <a:lnTo>
                  <a:pt x="217170" y="124460"/>
                </a:lnTo>
                <a:lnTo>
                  <a:pt x="214630" y="138430"/>
                </a:lnTo>
                <a:lnTo>
                  <a:pt x="212089" y="154939"/>
                </a:lnTo>
                <a:lnTo>
                  <a:pt x="207010" y="185420"/>
                </a:lnTo>
                <a:lnTo>
                  <a:pt x="181610" y="275589"/>
                </a:lnTo>
                <a:lnTo>
                  <a:pt x="161289" y="326389"/>
                </a:lnTo>
                <a:lnTo>
                  <a:pt x="156210" y="336550"/>
                </a:lnTo>
                <a:lnTo>
                  <a:pt x="152400" y="346710"/>
                </a:lnTo>
                <a:lnTo>
                  <a:pt x="147320" y="354330"/>
                </a:lnTo>
                <a:lnTo>
                  <a:pt x="143510" y="360680"/>
                </a:lnTo>
                <a:lnTo>
                  <a:pt x="139700" y="365760"/>
                </a:lnTo>
                <a:lnTo>
                  <a:pt x="138430" y="369570"/>
                </a:lnTo>
                <a:lnTo>
                  <a:pt x="135889" y="370839"/>
                </a:lnTo>
                <a:lnTo>
                  <a:pt x="130810" y="375920"/>
                </a:lnTo>
                <a:lnTo>
                  <a:pt x="123189" y="379730"/>
                </a:lnTo>
                <a:lnTo>
                  <a:pt x="119380" y="381000"/>
                </a:lnTo>
                <a:lnTo>
                  <a:pt x="168910" y="381000"/>
                </a:lnTo>
                <a:lnTo>
                  <a:pt x="180339" y="373380"/>
                </a:lnTo>
                <a:lnTo>
                  <a:pt x="193039" y="364489"/>
                </a:lnTo>
                <a:lnTo>
                  <a:pt x="204470" y="353060"/>
                </a:lnTo>
                <a:lnTo>
                  <a:pt x="215900" y="342900"/>
                </a:lnTo>
                <a:lnTo>
                  <a:pt x="246380" y="303530"/>
                </a:lnTo>
                <a:lnTo>
                  <a:pt x="271780" y="256539"/>
                </a:lnTo>
                <a:lnTo>
                  <a:pt x="289560" y="204470"/>
                </a:lnTo>
                <a:lnTo>
                  <a:pt x="294639" y="187960"/>
                </a:lnTo>
                <a:lnTo>
                  <a:pt x="297180" y="170180"/>
                </a:lnTo>
                <a:lnTo>
                  <a:pt x="299720" y="153670"/>
                </a:lnTo>
                <a:lnTo>
                  <a:pt x="300989" y="135889"/>
                </a:lnTo>
                <a:lnTo>
                  <a:pt x="300989" y="102870"/>
                </a:lnTo>
                <a:lnTo>
                  <a:pt x="297180" y="80010"/>
                </a:lnTo>
                <a:lnTo>
                  <a:pt x="294639" y="73660"/>
                </a:lnTo>
                <a:lnTo>
                  <a:pt x="293370" y="66039"/>
                </a:lnTo>
                <a:lnTo>
                  <a:pt x="289560" y="58420"/>
                </a:lnTo>
                <a:lnTo>
                  <a:pt x="287020" y="52070"/>
                </a:lnTo>
                <a:lnTo>
                  <a:pt x="279400" y="39370"/>
                </a:lnTo>
                <a:lnTo>
                  <a:pt x="275589" y="34289"/>
                </a:lnTo>
                <a:lnTo>
                  <a:pt x="265430" y="24130"/>
                </a:lnTo>
                <a:lnTo>
                  <a:pt x="263736" y="22860"/>
                </a:lnTo>
                <a:close/>
              </a:path>
              <a:path w="300989" h="403859">
                <a:moveTo>
                  <a:pt x="205739" y="0"/>
                </a:moveTo>
                <a:lnTo>
                  <a:pt x="196850" y="1270"/>
                </a:lnTo>
                <a:lnTo>
                  <a:pt x="212089" y="1270"/>
                </a:lnTo>
                <a:lnTo>
                  <a:pt x="205739" y="0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bk object 461"/>
          <p:cNvSpPr/>
          <p:nvPr/>
        </p:nvSpPr>
        <p:spPr>
          <a:xfrm>
            <a:off x="4367529" y="1179830"/>
            <a:ext cx="309880" cy="41148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2" name="bk object 462"/>
          <p:cNvSpPr/>
          <p:nvPr/>
        </p:nvSpPr>
        <p:spPr>
          <a:xfrm>
            <a:off x="4702809" y="990600"/>
            <a:ext cx="204470" cy="596900"/>
          </a:xfrm>
          <a:custGeom>
            <a:avLst/>
            <a:gdLst/>
            <a:ahLst/>
            <a:cxnLst/>
            <a:rect l="l" t="t" r="r" b="b"/>
            <a:pathLst>
              <a:path w="204470" h="596900">
                <a:moveTo>
                  <a:pt x="204469" y="0"/>
                </a:moveTo>
                <a:lnTo>
                  <a:pt x="184150" y="0"/>
                </a:lnTo>
                <a:lnTo>
                  <a:pt x="73660" y="24129"/>
                </a:lnTo>
                <a:lnTo>
                  <a:pt x="69850" y="40639"/>
                </a:lnTo>
                <a:lnTo>
                  <a:pt x="78739" y="40639"/>
                </a:lnTo>
                <a:lnTo>
                  <a:pt x="86360" y="43179"/>
                </a:lnTo>
                <a:lnTo>
                  <a:pt x="88900" y="43179"/>
                </a:lnTo>
                <a:lnTo>
                  <a:pt x="92710" y="44450"/>
                </a:lnTo>
                <a:lnTo>
                  <a:pt x="96519" y="48260"/>
                </a:lnTo>
                <a:lnTo>
                  <a:pt x="97789" y="48260"/>
                </a:lnTo>
                <a:lnTo>
                  <a:pt x="100329" y="50800"/>
                </a:lnTo>
                <a:lnTo>
                  <a:pt x="100329" y="52070"/>
                </a:lnTo>
                <a:lnTo>
                  <a:pt x="101600" y="52070"/>
                </a:lnTo>
                <a:lnTo>
                  <a:pt x="101600" y="53339"/>
                </a:lnTo>
                <a:lnTo>
                  <a:pt x="102869" y="54610"/>
                </a:lnTo>
                <a:lnTo>
                  <a:pt x="102869" y="57150"/>
                </a:lnTo>
                <a:lnTo>
                  <a:pt x="104139" y="57150"/>
                </a:lnTo>
                <a:lnTo>
                  <a:pt x="104139" y="74929"/>
                </a:lnTo>
                <a:lnTo>
                  <a:pt x="102869" y="80010"/>
                </a:lnTo>
                <a:lnTo>
                  <a:pt x="100329" y="92710"/>
                </a:lnTo>
                <a:lnTo>
                  <a:pt x="97789" y="107950"/>
                </a:lnTo>
                <a:lnTo>
                  <a:pt x="7619" y="495300"/>
                </a:lnTo>
                <a:lnTo>
                  <a:pt x="5079" y="511810"/>
                </a:lnTo>
                <a:lnTo>
                  <a:pt x="1269" y="530860"/>
                </a:lnTo>
                <a:lnTo>
                  <a:pt x="1269" y="535939"/>
                </a:lnTo>
                <a:lnTo>
                  <a:pt x="0" y="541020"/>
                </a:lnTo>
                <a:lnTo>
                  <a:pt x="0" y="544829"/>
                </a:lnTo>
                <a:lnTo>
                  <a:pt x="1269" y="549910"/>
                </a:lnTo>
                <a:lnTo>
                  <a:pt x="1269" y="557529"/>
                </a:lnTo>
                <a:lnTo>
                  <a:pt x="2539" y="560070"/>
                </a:lnTo>
                <a:lnTo>
                  <a:pt x="2539" y="562610"/>
                </a:lnTo>
                <a:lnTo>
                  <a:pt x="3810" y="565150"/>
                </a:lnTo>
                <a:lnTo>
                  <a:pt x="3810" y="567689"/>
                </a:lnTo>
                <a:lnTo>
                  <a:pt x="5079" y="568960"/>
                </a:lnTo>
                <a:lnTo>
                  <a:pt x="7619" y="574039"/>
                </a:lnTo>
                <a:lnTo>
                  <a:pt x="12700" y="581660"/>
                </a:lnTo>
                <a:lnTo>
                  <a:pt x="15239" y="582929"/>
                </a:lnTo>
                <a:lnTo>
                  <a:pt x="16510" y="584200"/>
                </a:lnTo>
                <a:lnTo>
                  <a:pt x="17779" y="586739"/>
                </a:lnTo>
                <a:lnTo>
                  <a:pt x="20319" y="588010"/>
                </a:lnTo>
                <a:lnTo>
                  <a:pt x="21589" y="589279"/>
                </a:lnTo>
                <a:lnTo>
                  <a:pt x="24129" y="590550"/>
                </a:lnTo>
                <a:lnTo>
                  <a:pt x="27939" y="593089"/>
                </a:lnTo>
                <a:lnTo>
                  <a:pt x="38100" y="595629"/>
                </a:lnTo>
                <a:lnTo>
                  <a:pt x="41910" y="595629"/>
                </a:lnTo>
                <a:lnTo>
                  <a:pt x="48260" y="596900"/>
                </a:lnTo>
                <a:lnTo>
                  <a:pt x="53339" y="595629"/>
                </a:lnTo>
                <a:lnTo>
                  <a:pt x="59689" y="594360"/>
                </a:lnTo>
                <a:lnTo>
                  <a:pt x="64769" y="593089"/>
                </a:lnTo>
                <a:lnTo>
                  <a:pt x="71119" y="591820"/>
                </a:lnTo>
                <a:lnTo>
                  <a:pt x="107950" y="561339"/>
                </a:lnTo>
                <a:lnTo>
                  <a:pt x="124036" y="539750"/>
                </a:lnTo>
                <a:lnTo>
                  <a:pt x="90169" y="539750"/>
                </a:lnTo>
                <a:lnTo>
                  <a:pt x="90169" y="538479"/>
                </a:lnTo>
                <a:lnTo>
                  <a:pt x="88900" y="538479"/>
                </a:lnTo>
                <a:lnTo>
                  <a:pt x="88900" y="537210"/>
                </a:lnTo>
                <a:lnTo>
                  <a:pt x="86360" y="534670"/>
                </a:lnTo>
                <a:lnTo>
                  <a:pt x="86360" y="532129"/>
                </a:lnTo>
                <a:lnTo>
                  <a:pt x="85089" y="530860"/>
                </a:lnTo>
                <a:lnTo>
                  <a:pt x="85089" y="523239"/>
                </a:lnTo>
                <a:lnTo>
                  <a:pt x="86360" y="519429"/>
                </a:lnTo>
                <a:lnTo>
                  <a:pt x="86360" y="514350"/>
                </a:lnTo>
                <a:lnTo>
                  <a:pt x="87629" y="509270"/>
                </a:lnTo>
                <a:lnTo>
                  <a:pt x="90169" y="494029"/>
                </a:lnTo>
                <a:lnTo>
                  <a:pt x="95250" y="474979"/>
                </a:lnTo>
                <a:lnTo>
                  <a:pt x="204469" y="0"/>
                </a:lnTo>
                <a:close/>
              </a:path>
              <a:path w="204470" h="596900">
                <a:moveTo>
                  <a:pt x="140969" y="478789"/>
                </a:moveTo>
                <a:lnTo>
                  <a:pt x="130810" y="496570"/>
                </a:lnTo>
                <a:lnTo>
                  <a:pt x="121919" y="511810"/>
                </a:lnTo>
                <a:lnTo>
                  <a:pt x="118110" y="519429"/>
                </a:lnTo>
                <a:lnTo>
                  <a:pt x="114300" y="524510"/>
                </a:lnTo>
                <a:lnTo>
                  <a:pt x="109219" y="529589"/>
                </a:lnTo>
                <a:lnTo>
                  <a:pt x="105410" y="534670"/>
                </a:lnTo>
                <a:lnTo>
                  <a:pt x="101600" y="538479"/>
                </a:lnTo>
                <a:lnTo>
                  <a:pt x="100329" y="538479"/>
                </a:lnTo>
                <a:lnTo>
                  <a:pt x="99060" y="539750"/>
                </a:lnTo>
                <a:lnTo>
                  <a:pt x="124036" y="539750"/>
                </a:lnTo>
                <a:lnTo>
                  <a:pt x="130810" y="529589"/>
                </a:lnTo>
                <a:lnTo>
                  <a:pt x="146050" y="501650"/>
                </a:lnTo>
                <a:lnTo>
                  <a:pt x="153669" y="486410"/>
                </a:lnTo>
                <a:lnTo>
                  <a:pt x="140969" y="478789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bk object 463"/>
          <p:cNvSpPr/>
          <p:nvPr/>
        </p:nvSpPr>
        <p:spPr>
          <a:xfrm>
            <a:off x="4702809" y="990600"/>
            <a:ext cx="204470" cy="596900"/>
          </a:xfrm>
          <a:custGeom>
            <a:avLst/>
            <a:gdLst/>
            <a:ahLst/>
            <a:cxnLst/>
            <a:rect l="l" t="t" r="r" b="b"/>
            <a:pathLst>
              <a:path w="204470" h="596900">
                <a:moveTo>
                  <a:pt x="204469" y="0"/>
                </a:moveTo>
                <a:lnTo>
                  <a:pt x="95250" y="474979"/>
                </a:lnTo>
                <a:lnTo>
                  <a:pt x="90169" y="494029"/>
                </a:lnTo>
                <a:lnTo>
                  <a:pt x="87629" y="509270"/>
                </a:lnTo>
                <a:lnTo>
                  <a:pt x="86360" y="514350"/>
                </a:lnTo>
                <a:lnTo>
                  <a:pt x="86360" y="519429"/>
                </a:lnTo>
                <a:lnTo>
                  <a:pt x="85089" y="523239"/>
                </a:lnTo>
                <a:lnTo>
                  <a:pt x="85089" y="530860"/>
                </a:lnTo>
                <a:lnTo>
                  <a:pt x="86360" y="532129"/>
                </a:lnTo>
                <a:lnTo>
                  <a:pt x="86360" y="533400"/>
                </a:lnTo>
                <a:lnTo>
                  <a:pt x="86360" y="534670"/>
                </a:lnTo>
                <a:lnTo>
                  <a:pt x="87629" y="535939"/>
                </a:lnTo>
                <a:lnTo>
                  <a:pt x="88900" y="537210"/>
                </a:lnTo>
                <a:lnTo>
                  <a:pt x="88900" y="538479"/>
                </a:lnTo>
                <a:lnTo>
                  <a:pt x="90169" y="538479"/>
                </a:lnTo>
                <a:lnTo>
                  <a:pt x="90169" y="539750"/>
                </a:lnTo>
                <a:lnTo>
                  <a:pt x="91439" y="539750"/>
                </a:lnTo>
                <a:lnTo>
                  <a:pt x="92710" y="539750"/>
                </a:lnTo>
                <a:lnTo>
                  <a:pt x="93979" y="539750"/>
                </a:lnTo>
                <a:lnTo>
                  <a:pt x="99060" y="539750"/>
                </a:lnTo>
                <a:lnTo>
                  <a:pt x="100329" y="538479"/>
                </a:lnTo>
                <a:lnTo>
                  <a:pt x="101600" y="538479"/>
                </a:lnTo>
                <a:lnTo>
                  <a:pt x="102869" y="537210"/>
                </a:lnTo>
                <a:lnTo>
                  <a:pt x="104139" y="535939"/>
                </a:lnTo>
                <a:lnTo>
                  <a:pt x="105410" y="534670"/>
                </a:lnTo>
                <a:lnTo>
                  <a:pt x="109219" y="529589"/>
                </a:lnTo>
                <a:lnTo>
                  <a:pt x="114300" y="524510"/>
                </a:lnTo>
                <a:lnTo>
                  <a:pt x="118110" y="519429"/>
                </a:lnTo>
                <a:lnTo>
                  <a:pt x="121919" y="511810"/>
                </a:lnTo>
                <a:lnTo>
                  <a:pt x="130810" y="496570"/>
                </a:lnTo>
                <a:lnTo>
                  <a:pt x="140969" y="478789"/>
                </a:lnTo>
                <a:lnTo>
                  <a:pt x="153669" y="486410"/>
                </a:lnTo>
                <a:lnTo>
                  <a:pt x="146050" y="501650"/>
                </a:lnTo>
                <a:lnTo>
                  <a:pt x="138429" y="515620"/>
                </a:lnTo>
                <a:lnTo>
                  <a:pt x="130810" y="529589"/>
                </a:lnTo>
                <a:lnTo>
                  <a:pt x="123189" y="541020"/>
                </a:lnTo>
                <a:lnTo>
                  <a:pt x="115569" y="552450"/>
                </a:lnTo>
                <a:lnTo>
                  <a:pt x="107950" y="561339"/>
                </a:lnTo>
                <a:lnTo>
                  <a:pt x="99060" y="570229"/>
                </a:lnTo>
                <a:lnTo>
                  <a:pt x="91439" y="577850"/>
                </a:lnTo>
                <a:lnTo>
                  <a:pt x="64769" y="593089"/>
                </a:lnTo>
                <a:lnTo>
                  <a:pt x="59689" y="594360"/>
                </a:lnTo>
                <a:lnTo>
                  <a:pt x="53339" y="595629"/>
                </a:lnTo>
                <a:lnTo>
                  <a:pt x="48260" y="596900"/>
                </a:lnTo>
                <a:lnTo>
                  <a:pt x="41910" y="595629"/>
                </a:lnTo>
                <a:lnTo>
                  <a:pt x="38100" y="595629"/>
                </a:lnTo>
                <a:lnTo>
                  <a:pt x="33019" y="594360"/>
                </a:lnTo>
                <a:lnTo>
                  <a:pt x="27939" y="593089"/>
                </a:lnTo>
                <a:lnTo>
                  <a:pt x="24129" y="590550"/>
                </a:lnTo>
                <a:lnTo>
                  <a:pt x="21589" y="589279"/>
                </a:lnTo>
                <a:lnTo>
                  <a:pt x="20319" y="588010"/>
                </a:lnTo>
                <a:lnTo>
                  <a:pt x="17779" y="586739"/>
                </a:lnTo>
                <a:lnTo>
                  <a:pt x="16510" y="584200"/>
                </a:lnTo>
                <a:lnTo>
                  <a:pt x="15239" y="582929"/>
                </a:lnTo>
                <a:lnTo>
                  <a:pt x="12700" y="581660"/>
                </a:lnTo>
                <a:lnTo>
                  <a:pt x="10160" y="577850"/>
                </a:lnTo>
                <a:lnTo>
                  <a:pt x="7619" y="574039"/>
                </a:lnTo>
                <a:lnTo>
                  <a:pt x="6350" y="571500"/>
                </a:lnTo>
                <a:lnTo>
                  <a:pt x="5079" y="568960"/>
                </a:lnTo>
                <a:lnTo>
                  <a:pt x="3810" y="567689"/>
                </a:lnTo>
                <a:lnTo>
                  <a:pt x="3810" y="565150"/>
                </a:lnTo>
                <a:lnTo>
                  <a:pt x="2539" y="562610"/>
                </a:lnTo>
                <a:lnTo>
                  <a:pt x="2539" y="560070"/>
                </a:lnTo>
                <a:lnTo>
                  <a:pt x="1269" y="557529"/>
                </a:lnTo>
                <a:lnTo>
                  <a:pt x="1269" y="554989"/>
                </a:lnTo>
                <a:lnTo>
                  <a:pt x="1269" y="552450"/>
                </a:lnTo>
                <a:lnTo>
                  <a:pt x="1269" y="549910"/>
                </a:lnTo>
                <a:lnTo>
                  <a:pt x="0" y="544829"/>
                </a:lnTo>
                <a:lnTo>
                  <a:pt x="0" y="541020"/>
                </a:lnTo>
                <a:lnTo>
                  <a:pt x="1269" y="535939"/>
                </a:lnTo>
                <a:lnTo>
                  <a:pt x="1269" y="530860"/>
                </a:lnTo>
                <a:lnTo>
                  <a:pt x="2539" y="524510"/>
                </a:lnTo>
                <a:lnTo>
                  <a:pt x="5079" y="511810"/>
                </a:lnTo>
                <a:lnTo>
                  <a:pt x="7619" y="495300"/>
                </a:lnTo>
                <a:lnTo>
                  <a:pt x="97789" y="107950"/>
                </a:lnTo>
                <a:lnTo>
                  <a:pt x="100329" y="92710"/>
                </a:lnTo>
                <a:lnTo>
                  <a:pt x="102869" y="80010"/>
                </a:lnTo>
                <a:lnTo>
                  <a:pt x="104139" y="74929"/>
                </a:lnTo>
                <a:lnTo>
                  <a:pt x="104139" y="71120"/>
                </a:lnTo>
                <a:lnTo>
                  <a:pt x="104139" y="57150"/>
                </a:lnTo>
                <a:lnTo>
                  <a:pt x="102869" y="57150"/>
                </a:lnTo>
                <a:lnTo>
                  <a:pt x="102869" y="55879"/>
                </a:lnTo>
                <a:lnTo>
                  <a:pt x="102869" y="54610"/>
                </a:lnTo>
                <a:lnTo>
                  <a:pt x="101600" y="53339"/>
                </a:lnTo>
                <a:lnTo>
                  <a:pt x="101600" y="52070"/>
                </a:lnTo>
                <a:lnTo>
                  <a:pt x="100329" y="52070"/>
                </a:lnTo>
                <a:lnTo>
                  <a:pt x="100329" y="50800"/>
                </a:lnTo>
                <a:lnTo>
                  <a:pt x="99060" y="49529"/>
                </a:lnTo>
                <a:lnTo>
                  <a:pt x="97789" y="48260"/>
                </a:lnTo>
                <a:lnTo>
                  <a:pt x="96519" y="48260"/>
                </a:lnTo>
                <a:lnTo>
                  <a:pt x="95250" y="46989"/>
                </a:lnTo>
                <a:lnTo>
                  <a:pt x="92710" y="44450"/>
                </a:lnTo>
                <a:lnTo>
                  <a:pt x="88900" y="43179"/>
                </a:lnTo>
                <a:lnTo>
                  <a:pt x="86360" y="43179"/>
                </a:lnTo>
                <a:lnTo>
                  <a:pt x="82550" y="41910"/>
                </a:lnTo>
                <a:lnTo>
                  <a:pt x="78739" y="40639"/>
                </a:lnTo>
                <a:lnTo>
                  <a:pt x="74929" y="40639"/>
                </a:lnTo>
                <a:lnTo>
                  <a:pt x="69850" y="40639"/>
                </a:lnTo>
                <a:lnTo>
                  <a:pt x="73660" y="24129"/>
                </a:lnTo>
                <a:lnTo>
                  <a:pt x="184150" y="0"/>
                </a:lnTo>
                <a:lnTo>
                  <a:pt x="204469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bk object 464"/>
          <p:cNvSpPr/>
          <p:nvPr/>
        </p:nvSpPr>
        <p:spPr>
          <a:xfrm>
            <a:off x="4897120" y="1183639"/>
            <a:ext cx="300990" cy="403860"/>
          </a:xfrm>
          <a:custGeom>
            <a:avLst/>
            <a:gdLst/>
            <a:ahLst/>
            <a:cxnLst/>
            <a:rect l="l" t="t" r="r" b="b"/>
            <a:pathLst>
              <a:path w="300989" h="403859">
                <a:moveTo>
                  <a:pt x="218439" y="1270"/>
                </a:moveTo>
                <a:lnTo>
                  <a:pt x="186689" y="1270"/>
                </a:lnTo>
                <a:lnTo>
                  <a:pt x="176529" y="3810"/>
                </a:lnTo>
                <a:lnTo>
                  <a:pt x="167639" y="6350"/>
                </a:lnTo>
                <a:lnTo>
                  <a:pt x="157479" y="8889"/>
                </a:lnTo>
                <a:lnTo>
                  <a:pt x="139700" y="19050"/>
                </a:lnTo>
                <a:lnTo>
                  <a:pt x="129539" y="24130"/>
                </a:lnTo>
                <a:lnTo>
                  <a:pt x="111759" y="36830"/>
                </a:lnTo>
                <a:lnTo>
                  <a:pt x="104139" y="44450"/>
                </a:lnTo>
                <a:lnTo>
                  <a:pt x="95250" y="52070"/>
                </a:lnTo>
                <a:lnTo>
                  <a:pt x="87629" y="59689"/>
                </a:lnTo>
                <a:lnTo>
                  <a:pt x="64769" y="86360"/>
                </a:lnTo>
                <a:lnTo>
                  <a:pt x="58419" y="95250"/>
                </a:lnTo>
                <a:lnTo>
                  <a:pt x="52069" y="106680"/>
                </a:lnTo>
                <a:lnTo>
                  <a:pt x="45719" y="116839"/>
                </a:lnTo>
                <a:lnTo>
                  <a:pt x="39369" y="128270"/>
                </a:lnTo>
                <a:lnTo>
                  <a:pt x="34289" y="138430"/>
                </a:lnTo>
                <a:lnTo>
                  <a:pt x="29209" y="151130"/>
                </a:lnTo>
                <a:lnTo>
                  <a:pt x="22859" y="162560"/>
                </a:lnTo>
                <a:lnTo>
                  <a:pt x="19050" y="175260"/>
                </a:lnTo>
                <a:lnTo>
                  <a:pt x="13969" y="187960"/>
                </a:lnTo>
                <a:lnTo>
                  <a:pt x="10159" y="201930"/>
                </a:lnTo>
                <a:lnTo>
                  <a:pt x="7619" y="215900"/>
                </a:lnTo>
                <a:lnTo>
                  <a:pt x="5079" y="228600"/>
                </a:lnTo>
                <a:lnTo>
                  <a:pt x="2539" y="242570"/>
                </a:lnTo>
                <a:lnTo>
                  <a:pt x="0" y="270510"/>
                </a:lnTo>
                <a:lnTo>
                  <a:pt x="0" y="297180"/>
                </a:lnTo>
                <a:lnTo>
                  <a:pt x="1269" y="309880"/>
                </a:lnTo>
                <a:lnTo>
                  <a:pt x="3809" y="320039"/>
                </a:lnTo>
                <a:lnTo>
                  <a:pt x="6350" y="331470"/>
                </a:lnTo>
                <a:lnTo>
                  <a:pt x="10159" y="341630"/>
                </a:lnTo>
                <a:lnTo>
                  <a:pt x="13969" y="350520"/>
                </a:lnTo>
                <a:lnTo>
                  <a:pt x="19050" y="360680"/>
                </a:lnTo>
                <a:lnTo>
                  <a:pt x="25400" y="369570"/>
                </a:lnTo>
                <a:lnTo>
                  <a:pt x="27939" y="373380"/>
                </a:lnTo>
                <a:lnTo>
                  <a:pt x="31750" y="377189"/>
                </a:lnTo>
                <a:lnTo>
                  <a:pt x="34289" y="381000"/>
                </a:lnTo>
                <a:lnTo>
                  <a:pt x="38100" y="383539"/>
                </a:lnTo>
                <a:lnTo>
                  <a:pt x="41909" y="387350"/>
                </a:lnTo>
                <a:lnTo>
                  <a:pt x="49529" y="392430"/>
                </a:lnTo>
                <a:lnTo>
                  <a:pt x="54609" y="394970"/>
                </a:lnTo>
                <a:lnTo>
                  <a:pt x="58419" y="396239"/>
                </a:lnTo>
                <a:lnTo>
                  <a:pt x="63500" y="398780"/>
                </a:lnTo>
                <a:lnTo>
                  <a:pt x="73659" y="401320"/>
                </a:lnTo>
                <a:lnTo>
                  <a:pt x="82550" y="402589"/>
                </a:lnTo>
                <a:lnTo>
                  <a:pt x="93979" y="403860"/>
                </a:lnTo>
                <a:lnTo>
                  <a:pt x="119379" y="401320"/>
                </a:lnTo>
                <a:lnTo>
                  <a:pt x="130809" y="397510"/>
                </a:lnTo>
                <a:lnTo>
                  <a:pt x="143509" y="393700"/>
                </a:lnTo>
                <a:lnTo>
                  <a:pt x="154939" y="387350"/>
                </a:lnTo>
                <a:lnTo>
                  <a:pt x="167639" y="381000"/>
                </a:lnTo>
                <a:lnTo>
                  <a:pt x="109219" y="381000"/>
                </a:lnTo>
                <a:lnTo>
                  <a:pt x="106679" y="379730"/>
                </a:lnTo>
                <a:lnTo>
                  <a:pt x="104139" y="379730"/>
                </a:lnTo>
                <a:lnTo>
                  <a:pt x="101600" y="377189"/>
                </a:lnTo>
                <a:lnTo>
                  <a:pt x="100329" y="377189"/>
                </a:lnTo>
                <a:lnTo>
                  <a:pt x="99059" y="375920"/>
                </a:lnTo>
                <a:lnTo>
                  <a:pt x="95250" y="373380"/>
                </a:lnTo>
                <a:lnTo>
                  <a:pt x="93979" y="370839"/>
                </a:lnTo>
                <a:lnTo>
                  <a:pt x="90169" y="367030"/>
                </a:lnTo>
                <a:lnTo>
                  <a:pt x="88900" y="364489"/>
                </a:lnTo>
                <a:lnTo>
                  <a:pt x="87629" y="363220"/>
                </a:lnTo>
                <a:lnTo>
                  <a:pt x="87629" y="360680"/>
                </a:lnTo>
                <a:lnTo>
                  <a:pt x="85089" y="358139"/>
                </a:lnTo>
                <a:lnTo>
                  <a:pt x="82550" y="350520"/>
                </a:lnTo>
                <a:lnTo>
                  <a:pt x="82550" y="316230"/>
                </a:lnTo>
                <a:lnTo>
                  <a:pt x="83819" y="295910"/>
                </a:lnTo>
                <a:lnTo>
                  <a:pt x="88900" y="252730"/>
                </a:lnTo>
                <a:lnTo>
                  <a:pt x="93979" y="231139"/>
                </a:lnTo>
                <a:lnTo>
                  <a:pt x="99059" y="207010"/>
                </a:lnTo>
                <a:lnTo>
                  <a:pt x="104139" y="184150"/>
                </a:lnTo>
                <a:lnTo>
                  <a:pt x="110489" y="160020"/>
                </a:lnTo>
                <a:lnTo>
                  <a:pt x="125729" y="115570"/>
                </a:lnTo>
                <a:lnTo>
                  <a:pt x="132079" y="96520"/>
                </a:lnTo>
                <a:lnTo>
                  <a:pt x="151129" y="53339"/>
                </a:lnTo>
                <a:lnTo>
                  <a:pt x="166369" y="33020"/>
                </a:lnTo>
                <a:lnTo>
                  <a:pt x="168909" y="30480"/>
                </a:lnTo>
                <a:lnTo>
                  <a:pt x="176529" y="25400"/>
                </a:lnTo>
                <a:lnTo>
                  <a:pt x="180339" y="24130"/>
                </a:lnTo>
                <a:lnTo>
                  <a:pt x="184150" y="24130"/>
                </a:lnTo>
                <a:lnTo>
                  <a:pt x="187959" y="22860"/>
                </a:lnTo>
                <a:lnTo>
                  <a:pt x="263736" y="22860"/>
                </a:lnTo>
                <a:lnTo>
                  <a:pt x="255269" y="16510"/>
                </a:lnTo>
                <a:lnTo>
                  <a:pt x="242569" y="8889"/>
                </a:lnTo>
                <a:lnTo>
                  <a:pt x="236219" y="6350"/>
                </a:lnTo>
                <a:lnTo>
                  <a:pt x="231139" y="3810"/>
                </a:lnTo>
                <a:lnTo>
                  <a:pt x="218439" y="1270"/>
                </a:lnTo>
                <a:close/>
              </a:path>
              <a:path w="300989" h="403859">
                <a:moveTo>
                  <a:pt x="263736" y="22860"/>
                </a:moveTo>
                <a:lnTo>
                  <a:pt x="195579" y="22860"/>
                </a:lnTo>
                <a:lnTo>
                  <a:pt x="196850" y="24130"/>
                </a:lnTo>
                <a:lnTo>
                  <a:pt x="199389" y="24130"/>
                </a:lnTo>
                <a:lnTo>
                  <a:pt x="200659" y="25400"/>
                </a:lnTo>
                <a:lnTo>
                  <a:pt x="201929" y="25400"/>
                </a:lnTo>
                <a:lnTo>
                  <a:pt x="204469" y="27939"/>
                </a:lnTo>
                <a:lnTo>
                  <a:pt x="205739" y="27939"/>
                </a:lnTo>
                <a:lnTo>
                  <a:pt x="209550" y="31750"/>
                </a:lnTo>
                <a:lnTo>
                  <a:pt x="210819" y="34289"/>
                </a:lnTo>
                <a:lnTo>
                  <a:pt x="212089" y="35560"/>
                </a:lnTo>
                <a:lnTo>
                  <a:pt x="213359" y="38100"/>
                </a:lnTo>
                <a:lnTo>
                  <a:pt x="214629" y="39370"/>
                </a:lnTo>
                <a:lnTo>
                  <a:pt x="214629" y="41910"/>
                </a:lnTo>
                <a:lnTo>
                  <a:pt x="215900" y="43180"/>
                </a:lnTo>
                <a:lnTo>
                  <a:pt x="215900" y="44450"/>
                </a:lnTo>
                <a:lnTo>
                  <a:pt x="217169" y="49530"/>
                </a:lnTo>
                <a:lnTo>
                  <a:pt x="218439" y="53339"/>
                </a:lnTo>
                <a:lnTo>
                  <a:pt x="219709" y="58420"/>
                </a:lnTo>
                <a:lnTo>
                  <a:pt x="219709" y="82550"/>
                </a:lnTo>
                <a:lnTo>
                  <a:pt x="218324" y="96520"/>
                </a:lnTo>
                <a:lnTo>
                  <a:pt x="217169" y="109220"/>
                </a:lnTo>
                <a:lnTo>
                  <a:pt x="212089" y="154939"/>
                </a:lnTo>
                <a:lnTo>
                  <a:pt x="198119" y="217170"/>
                </a:lnTo>
                <a:lnTo>
                  <a:pt x="181609" y="275589"/>
                </a:lnTo>
                <a:lnTo>
                  <a:pt x="161289" y="326389"/>
                </a:lnTo>
                <a:lnTo>
                  <a:pt x="156209" y="336550"/>
                </a:lnTo>
                <a:lnTo>
                  <a:pt x="152400" y="346710"/>
                </a:lnTo>
                <a:lnTo>
                  <a:pt x="147319" y="354330"/>
                </a:lnTo>
                <a:lnTo>
                  <a:pt x="143509" y="360680"/>
                </a:lnTo>
                <a:lnTo>
                  <a:pt x="139700" y="365760"/>
                </a:lnTo>
                <a:lnTo>
                  <a:pt x="137159" y="369570"/>
                </a:lnTo>
                <a:lnTo>
                  <a:pt x="130809" y="375920"/>
                </a:lnTo>
                <a:lnTo>
                  <a:pt x="125729" y="378460"/>
                </a:lnTo>
                <a:lnTo>
                  <a:pt x="121919" y="379730"/>
                </a:lnTo>
                <a:lnTo>
                  <a:pt x="119379" y="381000"/>
                </a:lnTo>
                <a:lnTo>
                  <a:pt x="167639" y="381000"/>
                </a:lnTo>
                <a:lnTo>
                  <a:pt x="180339" y="373380"/>
                </a:lnTo>
                <a:lnTo>
                  <a:pt x="191769" y="364489"/>
                </a:lnTo>
                <a:lnTo>
                  <a:pt x="204469" y="353060"/>
                </a:lnTo>
                <a:lnTo>
                  <a:pt x="215900" y="342900"/>
                </a:lnTo>
                <a:lnTo>
                  <a:pt x="226059" y="330200"/>
                </a:lnTo>
                <a:lnTo>
                  <a:pt x="236219" y="316230"/>
                </a:lnTo>
                <a:lnTo>
                  <a:pt x="246379" y="303530"/>
                </a:lnTo>
                <a:lnTo>
                  <a:pt x="270509" y="256539"/>
                </a:lnTo>
                <a:lnTo>
                  <a:pt x="289559" y="204470"/>
                </a:lnTo>
                <a:lnTo>
                  <a:pt x="299719" y="153670"/>
                </a:lnTo>
                <a:lnTo>
                  <a:pt x="300989" y="135889"/>
                </a:lnTo>
                <a:lnTo>
                  <a:pt x="300989" y="111760"/>
                </a:lnTo>
                <a:lnTo>
                  <a:pt x="299719" y="102870"/>
                </a:lnTo>
                <a:lnTo>
                  <a:pt x="299719" y="95250"/>
                </a:lnTo>
                <a:lnTo>
                  <a:pt x="297179" y="80010"/>
                </a:lnTo>
                <a:lnTo>
                  <a:pt x="294639" y="73660"/>
                </a:lnTo>
                <a:lnTo>
                  <a:pt x="289559" y="58420"/>
                </a:lnTo>
                <a:lnTo>
                  <a:pt x="285750" y="52070"/>
                </a:lnTo>
                <a:lnTo>
                  <a:pt x="283209" y="45720"/>
                </a:lnTo>
                <a:lnTo>
                  <a:pt x="279400" y="39370"/>
                </a:lnTo>
                <a:lnTo>
                  <a:pt x="274319" y="34289"/>
                </a:lnTo>
                <a:lnTo>
                  <a:pt x="270509" y="29210"/>
                </a:lnTo>
                <a:lnTo>
                  <a:pt x="265429" y="24130"/>
                </a:lnTo>
                <a:lnTo>
                  <a:pt x="263736" y="22860"/>
                </a:lnTo>
                <a:close/>
              </a:path>
              <a:path w="300989" h="403859">
                <a:moveTo>
                  <a:pt x="205739" y="0"/>
                </a:moveTo>
                <a:lnTo>
                  <a:pt x="195579" y="1270"/>
                </a:lnTo>
                <a:lnTo>
                  <a:pt x="212089" y="1270"/>
                </a:lnTo>
                <a:lnTo>
                  <a:pt x="205739" y="0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bk object 465"/>
          <p:cNvSpPr/>
          <p:nvPr/>
        </p:nvSpPr>
        <p:spPr>
          <a:xfrm>
            <a:off x="4892040" y="1179830"/>
            <a:ext cx="311150" cy="41148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6" name="bk object 466"/>
          <p:cNvSpPr/>
          <p:nvPr/>
        </p:nvSpPr>
        <p:spPr>
          <a:xfrm>
            <a:off x="5184140" y="1183639"/>
            <a:ext cx="383540" cy="577850"/>
          </a:xfrm>
          <a:custGeom>
            <a:avLst/>
            <a:gdLst/>
            <a:ahLst/>
            <a:cxnLst/>
            <a:rect l="l" t="t" r="r" b="b"/>
            <a:pathLst>
              <a:path w="383539" h="577850">
                <a:moveTo>
                  <a:pt x="240030" y="2539"/>
                </a:moveTo>
                <a:lnTo>
                  <a:pt x="198120" y="2539"/>
                </a:lnTo>
                <a:lnTo>
                  <a:pt x="187960" y="5079"/>
                </a:lnTo>
                <a:lnTo>
                  <a:pt x="177800" y="6350"/>
                </a:lnTo>
                <a:lnTo>
                  <a:pt x="168910" y="8889"/>
                </a:lnTo>
                <a:lnTo>
                  <a:pt x="160020" y="12700"/>
                </a:lnTo>
                <a:lnTo>
                  <a:pt x="151130" y="17779"/>
                </a:lnTo>
                <a:lnTo>
                  <a:pt x="142239" y="21589"/>
                </a:lnTo>
                <a:lnTo>
                  <a:pt x="133350" y="27939"/>
                </a:lnTo>
                <a:lnTo>
                  <a:pt x="125730" y="34289"/>
                </a:lnTo>
                <a:lnTo>
                  <a:pt x="119380" y="38100"/>
                </a:lnTo>
                <a:lnTo>
                  <a:pt x="113030" y="44450"/>
                </a:lnTo>
                <a:lnTo>
                  <a:pt x="100330" y="59689"/>
                </a:lnTo>
                <a:lnTo>
                  <a:pt x="95250" y="66039"/>
                </a:lnTo>
                <a:lnTo>
                  <a:pt x="91439" y="76200"/>
                </a:lnTo>
                <a:lnTo>
                  <a:pt x="86360" y="82550"/>
                </a:lnTo>
                <a:lnTo>
                  <a:pt x="83820" y="91439"/>
                </a:lnTo>
                <a:lnTo>
                  <a:pt x="80010" y="101600"/>
                </a:lnTo>
                <a:lnTo>
                  <a:pt x="77470" y="110489"/>
                </a:lnTo>
                <a:lnTo>
                  <a:pt x="73660" y="135889"/>
                </a:lnTo>
                <a:lnTo>
                  <a:pt x="73660" y="154939"/>
                </a:lnTo>
                <a:lnTo>
                  <a:pt x="78739" y="184150"/>
                </a:lnTo>
                <a:lnTo>
                  <a:pt x="81280" y="193039"/>
                </a:lnTo>
                <a:lnTo>
                  <a:pt x="85089" y="199389"/>
                </a:lnTo>
                <a:lnTo>
                  <a:pt x="87630" y="205739"/>
                </a:lnTo>
                <a:lnTo>
                  <a:pt x="91439" y="212089"/>
                </a:lnTo>
                <a:lnTo>
                  <a:pt x="101600" y="224789"/>
                </a:lnTo>
                <a:lnTo>
                  <a:pt x="106680" y="228600"/>
                </a:lnTo>
                <a:lnTo>
                  <a:pt x="119380" y="240029"/>
                </a:lnTo>
                <a:lnTo>
                  <a:pt x="134620" y="247650"/>
                </a:lnTo>
                <a:lnTo>
                  <a:pt x="115570" y="259079"/>
                </a:lnTo>
                <a:lnTo>
                  <a:pt x="106680" y="265429"/>
                </a:lnTo>
                <a:lnTo>
                  <a:pt x="99060" y="269239"/>
                </a:lnTo>
                <a:lnTo>
                  <a:pt x="91439" y="275589"/>
                </a:lnTo>
                <a:lnTo>
                  <a:pt x="86360" y="279400"/>
                </a:lnTo>
                <a:lnTo>
                  <a:pt x="80010" y="285750"/>
                </a:lnTo>
                <a:lnTo>
                  <a:pt x="74930" y="292100"/>
                </a:lnTo>
                <a:lnTo>
                  <a:pt x="67310" y="300989"/>
                </a:lnTo>
                <a:lnTo>
                  <a:pt x="64770" y="307339"/>
                </a:lnTo>
                <a:lnTo>
                  <a:pt x="63500" y="311150"/>
                </a:lnTo>
                <a:lnTo>
                  <a:pt x="62230" y="313689"/>
                </a:lnTo>
                <a:lnTo>
                  <a:pt x="60960" y="317500"/>
                </a:lnTo>
                <a:lnTo>
                  <a:pt x="60960" y="320039"/>
                </a:lnTo>
                <a:lnTo>
                  <a:pt x="59689" y="323850"/>
                </a:lnTo>
                <a:lnTo>
                  <a:pt x="58420" y="326389"/>
                </a:lnTo>
                <a:lnTo>
                  <a:pt x="58420" y="349250"/>
                </a:lnTo>
                <a:lnTo>
                  <a:pt x="59689" y="354329"/>
                </a:lnTo>
                <a:lnTo>
                  <a:pt x="60960" y="358139"/>
                </a:lnTo>
                <a:lnTo>
                  <a:pt x="60960" y="361950"/>
                </a:lnTo>
                <a:lnTo>
                  <a:pt x="63500" y="364489"/>
                </a:lnTo>
                <a:lnTo>
                  <a:pt x="64770" y="370839"/>
                </a:lnTo>
                <a:lnTo>
                  <a:pt x="67310" y="374650"/>
                </a:lnTo>
                <a:lnTo>
                  <a:pt x="68580" y="374650"/>
                </a:lnTo>
                <a:lnTo>
                  <a:pt x="68580" y="377189"/>
                </a:lnTo>
                <a:lnTo>
                  <a:pt x="71120" y="381000"/>
                </a:lnTo>
                <a:lnTo>
                  <a:pt x="74930" y="383539"/>
                </a:lnTo>
                <a:lnTo>
                  <a:pt x="77470" y="387350"/>
                </a:lnTo>
                <a:lnTo>
                  <a:pt x="81280" y="389889"/>
                </a:lnTo>
                <a:lnTo>
                  <a:pt x="85089" y="393700"/>
                </a:lnTo>
                <a:lnTo>
                  <a:pt x="93980" y="400050"/>
                </a:lnTo>
                <a:lnTo>
                  <a:pt x="80010" y="405129"/>
                </a:lnTo>
                <a:lnTo>
                  <a:pt x="67310" y="408939"/>
                </a:lnTo>
                <a:lnTo>
                  <a:pt x="55880" y="412750"/>
                </a:lnTo>
                <a:lnTo>
                  <a:pt x="45720" y="419100"/>
                </a:lnTo>
                <a:lnTo>
                  <a:pt x="36830" y="424179"/>
                </a:lnTo>
                <a:lnTo>
                  <a:pt x="25400" y="431800"/>
                </a:lnTo>
                <a:lnTo>
                  <a:pt x="22860" y="434339"/>
                </a:lnTo>
                <a:lnTo>
                  <a:pt x="19050" y="436879"/>
                </a:lnTo>
                <a:lnTo>
                  <a:pt x="16510" y="438150"/>
                </a:lnTo>
                <a:lnTo>
                  <a:pt x="12700" y="444500"/>
                </a:lnTo>
                <a:lnTo>
                  <a:pt x="10160" y="450850"/>
                </a:lnTo>
                <a:lnTo>
                  <a:pt x="6350" y="455929"/>
                </a:lnTo>
                <a:lnTo>
                  <a:pt x="3810" y="462279"/>
                </a:lnTo>
                <a:lnTo>
                  <a:pt x="2539" y="466089"/>
                </a:lnTo>
                <a:lnTo>
                  <a:pt x="2539" y="468629"/>
                </a:lnTo>
                <a:lnTo>
                  <a:pt x="1270" y="469900"/>
                </a:lnTo>
                <a:lnTo>
                  <a:pt x="0" y="474979"/>
                </a:lnTo>
                <a:lnTo>
                  <a:pt x="0" y="497839"/>
                </a:lnTo>
                <a:lnTo>
                  <a:pt x="3810" y="510539"/>
                </a:lnTo>
                <a:lnTo>
                  <a:pt x="5080" y="514350"/>
                </a:lnTo>
                <a:lnTo>
                  <a:pt x="6350" y="516889"/>
                </a:lnTo>
                <a:lnTo>
                  <a:pt x="8889" y="520700"/>
                </a:lnTo>
                <a:lnTo>
                  <a:pt x="10160" y="525779"/>
                </a:lnTo>
                <a:lnTo>
                  <a:pt x="12700" y="529589"/>
                </a:lnTo>
                <a:lnTo>
                  <a:pt x="15239" y="532129"/>
                </a:lnTo>
                <a:lnTo>
                  <a:pt x="20320" y="539750"/>
                </a:lnTo>
                <a:lnTo>
                  <a:pt x="26670" y="544829"/>
                </a:lnTo>
                <a:lnTo>
                  <a:pt x="36830" y="552450"/>
                </a:lnTo>
                <a:lnTo>
                  <a:pt x="43180" y="554989"/>
                </a:lnTo>
                <a:lnTo>
                  <a:pt x="48260" y="558800"/>
                </a:lnTo>
                <a:lnTo>
                  <a:pt x="90170" y="574039"/>
                </a:lnTo>
                <a:lnTo>
                  <a:pt x="125730" y="577850"/>
                </a:lnTo>
                <a:lnTo>
                  <a:pt x="163830" y="577850"/>
                </a:lnTo>
                <a:lnTo>
                  <a:pt x="181610" y="576579"/>
                </a:lnTo>
                <a:lnTo>
                  <a:pt x="198120" y="574039"/>
                </a:lnTo>
                <a:lnTo>
                  <a:pt x="228600" y="563879"/>
                </a:lnTo>
                <a:lnTo>
                  <a:pt x="234950" y="558800"/>
                </a:lnTo>
                <a:lnTo>
                  <a:pt x="240030" y="554989"/>
                </a:lnTo>
                <a:lnTo>
                  <a:pt x="140970" y="554989"/>
                </a:lnTo>
                <a:lnTo>
                  <a:pt x="130810" y="552450"/>
                </a:lnTo>
                <a:lnTo>
                  <a:pt x="120650" y="551179"/>
                </a:lnTo>
                <a:lnTo>
                  <a:pt x="76200" y="527050"/>
                </a:lnTo>
                <a:lnTo>
                  <a:pt x="69850" y="516889"/>
                </a:lnTo>
                <a:lnTo>
                  <a:pt x="66039" y="513079"/>
                </a:lnTo>
                <a:lnTo>
                  <a:pt x="64770" y="508000"/>
                </a:lnTo>
                <a:lnTo>
                  <a:pt x="62230" y="504189"/>
                </a:lnTo>
                <a:lnTo>
                  <a:pt x="62230" y="501650"/>
                </a:lnTo>
                <a:lnTo>
                  <a:pt x="60960" y="500379"/>
                </a:lnTo>
                <a:lnTo>
                  <a:pt x="59689" y="495300"/>
                </a:lnTo>
                <a:lnTo>
                  <a:pt x="59689" y="494029"/>
                </a:lnTo>
                <a:lnTo>
                  <a:pt x="58420" y="488950"/>
                </a:lnTo>
                <a:lnTo>
                  <a:pt x="58420" y="476250"/>
                </a:lnTo>
                <a:lnTo>
                  <a:pt x="60960" y="466089"/>
                </a:lnTo>
                <a:lnTo>
                  <a:pt x="60960" y="462279"/>
                </a:lnTo>
                <a:lnTo>
                  <a:pt x="63500" y="457200"/>
                </a:lnTo>
                <a:lnTo>
                  <a:pt x="64770" y="453389"/>
                </a:lnTo>
                <a:lnTo>
                  <a:pt x="67310" y="447039"/>
                </a:lnTo>
                <a:lnTo>
                  <a:pt x="69850" y="444500"/>
                </a:lnTo>
                <a:lnTo>
                  <a:pt x="71120" y="440689"/>
                </a:lnTo>
                <a:lnTo>
                  <a:pt x="86360" y="425450"/>
                </a:lnTo>
                <a:lnTo>
                  <a:pt x="91439" y="421639"/>
                </a:lnTo>
                <a:lnTo>
                  <a:pt x="99060" y="417829"/>
                </a:lnTo>
                <a:lnTo>
                  <a:pt x="105410" y="412750"/>
                </a:lnTo>
                <a:lnTo>
                  <a:pt x="113030" y="408939"/>
                </a:lnTo>
                <a:lnTo>
                  <a:pt x="295002" y="408939"/>
                </a:lnTo>
                <a:lnTo>
                  <a:pt x="294639" y="406400"/>
                </a:lnTo>
                <a:lnTo>
                  <a:pt x="290830" y="400050"/>
                </a:lnTo>
                <a:lnTo>
                  <a:pt x="288289" y="393700"/>
                </a:lnTo>
                <a:lnTo>
                  <a:pt x="280670" y="381000"/>
                </a:lnTo>
                <a:lnTo>
                  <a:pt x="276860" y="377189"/>
                </a:lnTo>
                <a:lnTo>
                  <a:pt x="266700" y="364489"/>
                </a:lnTo>
                <a:lnTo>
                  <a:pt x="260350" y="360679"/>
                </a:lnTo>
                <a:lnTo>
                  <a:pt x="255270" y="355600"/>
                </a:lnTo>
                <a:lnTo>
                  <a:pt x="247650" y="351789"/>
                </a:lnTo>
                <a:lnTo>
                  <a:pt x="241300" y="347979"/>
                </a:lnTo>
                <a:lnTo>
                  <a:pt x="234950" y="345439"/>
                </a:lnTo>
                <a:lnTo>
                  <a:pt x="227330" y="341629"/>
                </a:lnTo>
                <a:lnTo>
                  <a:pt x="208280" y="335279"/>
                </a:lnTo>
                <a:lnTo>
                  <a:pt x="182880" y="326389"/>
                </a:lnTo>
                <a:lnTo>
                  <a:pt x="152400" y="317500"/>
                </a:lnTo>
                <a:lnTo>
                  <a:pt x="148589" y="317500"/>
                </a:lnTo>
                <a:lnTo>
                  <a:pt x="144780" y="316229"/>
                </a:lnTo>
                <a:lnTo>
                  <a:pt x="137160" y="311150"/>
                </a:lnTo>
                <a:lnTo>
                  <a:pt x="134620" y="311150"/>
                </a:lnTo>
                <a:lnTo>
                  <a:pt x="124460" y="300989"/>
                </a:lnTo>
                <a:lnTo>
                  <a:pt x="124460" y="298450"/>
                </a:lnTo>
                <a:lnTo>
                  <a:pt x="123189" y="298450"/>
                </a:lnTo>
                <a:lnTo>
                  <a:pt x="123189" y="294639"/>
                </a:lnTo>
                <a:lnTo>
                  <a:pt x="121920" y="294639"/>
                </a:lnTo>
                <a:lnTo>
                  <a:pt x="121920" y="288289"/>
                </a:lnTo>
                <a:lnTo>
                  <a:pt x="123189" y="285750"/>
                </a:lnTo>
                <a:lnTo>
                  <a:pt x="123189" y="281939"/>
                </a:lnTo>
                <a:lnTo>
                  <a:pt x="124460" y="281939"/>
                </a:lnTo>
                <a:lnTo>
                  <a:pt x="124460" y="279400"/>
                </a:lnTo>
                <a:lnTo>
                  <a:pt x="132080" y="271779"/>
                </a:lnTo>
                <a:lnTo>
                  <a:pt x="134620" y="266700"/>
                </a:lnTo>
                <a:lnTo>
                  <a:pt x="143510" y="262889"/>
                </a:lnTo>
                <a:lnTo>
                  <a:pt x="153670" y="254000"/>
                </a:lnTo>
                <a:lnTo>
                  <a:pt x="247650" y="254000"/>
                </a:lnTo>
                <a:lnTo>
                  <a:pt x="256539" y="252729"/>
                </a:lnTo>
                <a:lnTo>
                  <a:pt x="265430" y="247650"/>
                </a:lnTo>
                <a:lnTo>
                  <a:pt x="275820" y="241300"/>
                </a:lnTo>
                <a:lnTo>
                  <a:pt x="180339" y="241300"/>
                </a:lnTo>
                <a:lnTo>
                  <a:pt x="177800" y="240029"/>
                </a:lnTo>
                <a:lnTo>
                  <a:pt x="176530" y="237489"/>
                </a:lnTo>
                <a:lnTo>
                  <a:pt x="171450" y="237489"/>
                </a:lnTo>
                <a:lnTo>
                  <a:pt x="162560" y="228600"/>
                </a:lnTo>
                <a:lnTo>
                  <a:pt x="162560" y="224789"/>
                </a:lnTo>
                <a:lnTo>
                  <a:pt x="158750" y="220979"/>
                </a:lnTo>
                <a:lnTo>
                  <a:pt x="158750" y="218439"/>
                </a:lnTo>
                <a:lnTo>
                  <a:pt x="157480" y="215900"/>
                </a:lnTo>
                <a:lnTo>
                  <a:pt x="156210" y="209550"/>
                </a:lnTo>
                <a:lnTo>
                  <a:pt x="156210" y="205739"/>
                </a:lnTo>
                <a:lnTo>
                  <a:pt x="154939" y="201929"/>
                </a:lnTo>
                <a:lnTo>
                  <a:pt x="154939" y="184150"/>
                </a:lnTo>
                <a:lnTo>
                  <a:pt x="156210" y="173989"/>
                </a:lnTo>
                <a:lnTo>
                  <a:pt x="156210" y="163829"/>
                </a:lnTo>
                <a:lnTo>
                  <a:pt x="158750" y="152400"/>
                </a:lnTo>
                <a:lnTo>
                  <a:pt x="160020" y="139700"/>
                </a:lnTo>
                <a:lnTo>
                  <a:pt x="162560" y="129539"/>
                </a:lnTo>
                <a:lnTo>
                  <a:pt x="175260" y="82550"/>
                </a:lnTo>
                <a:lnTo>
                  <a:pt x="190500" y="46989"/>
                </a:lnTo>
                <a:lnTo>
                  <a:pt x="195580" y="40639"/>
                </a:lnTo>
                <a:lnTo>
                  <a:pt x="199389" y="34289"/>
                </a:lnTo>
                <a:lnTo>
                  <a:pt x="204470" y="30479"/>
                </a:lnTo>
                <a:lnTo>
                  <a:pt x="212089" y="25400"/>
                </a:lnTo>
                <a:lnTo>
                  <a:pt x="214630" y="24129"/>
                </a:lnTo>
                <a:lnTo>
                  <a:pt x="222250" y="21589"/>
                </a:lnTo>
                <a:lnTo>
                  <a:pt x="289051" y="21589"/>
                </a:lnTo>
                <a:lnTo>
                  <a:pt x="284480" y="19050"/>
                </a:lnTo>
                <a:lnTo>
                  <a:pt x="281939" y="15239"/>
                </a:lnTo>
                <a:lnTo>
                  <a:pt x="278130" y="15239"/>
                </a:lnTo>
                <a:lnTo>
                  <a:pt x="275589" y="12700"/>
                </a:lnTo>
                <a:lnTo>
                  <a:pt x="271780" y="11429"/>
                </a:lnTo>
                <a:lnTo>
                  <a:pt x="264160" y="6350"/>
                </a:lnTo>
                <a:lnTo>
                  <a:pt x="257810" y="6350"/>
                </a:lnTo>
                <a:lnTo>
                  <a:pt x="252730" y="5079"/>
                </a:lnTo>
                <a:lnTo>
                  <a:pt x="240030" y="2539"/>
                </a:lnTo>
                <a:close/>
              </a:path>
              <a:path w="383539" h="577850">
                <a:moveTo>
                  <a:pt x="295002" y="408939"/>
                </a:moveTo>
                <a:lnTo>
                  <a:pt x="113030" y="408939"/>
                </a:lnTo>
                <a:lnTo>
                  <a:pt x="149860" y="424179"/>
                </a:lnTo>
                <a:lnTo>
                  <a:pt x="171450" y="431800"/>
                </a:lnTo>
                <a:lnTo>
                  <a:pt x="190500" y="438150"/>
                </a:lnTo>
                <a:lnTo>
                  <a:pt x="198120" y="443229"/>
                </a:lnTo>
                <a:lnTo>
                  <a:pt x="204470" y="444500"/>
                </a:lnTo>
                <a:lnTo>
                  <a:pt x="209550" y="450850"/>
                </a:lnTo>
                <a:lnTo>
                  <a:pt x="214630" y="453389"/>
                </a:lnTo>
                <a:lnTo>
                  <a:pt x="218439" y="457200"/>
                </a:lnTo>
                <a:lnTo>
                  <a:pt x="219710" y="459739"/>
                </a:lnTo>
                <a:lnTo>
                  <a:pt x="222250" y="459739"/>
                </a:lnTo>
                <a:lnTo>
                  <a:pt x="224789" y="466089"/>
                </a:lnTo>
                <a:lnTo>
                  <a:pt x="226060" y="466089"/>
                </a:lnTo>
                <a:lnTo>
                  <a:pt x="228600" y="472439"/>
                </a:lnTo>
                <a:lnTo>
                  <a:pt x="228600" y="474979"/>
                </a:lnTo>
                <a:lnTo>
                  <a:pt x="231139" y="478789"/>
                </a:lnTo>
                <a:lnTo>
                  <a:pt x="231139" y="501650"/>
                </a:lnTo>
                <a:lnTo>
                  <a:pt x="229870" y="504189"/>
                </a:lnTo>
                <a:lnTo>
                  <a:pt x="228600" y="508000"/>
                </a:lnTo>
                <a:lnTo>
                  <a:pt x="228600" y="510539"/>
                </a:lnTo>
                <a:lnTo>
                  <a:pt x="227330" y="514350"/>
                </a:lnTo>
                <a:lnTo>
                  <a:pt x="223520" y="523239"/>
                </a:lnTo>
                <a:lnTo>
                  <a:pt x="220980" y="525779"/>
                </a:lnTo>
                <a:lnTo>
                  <a:pt x="213360" y="535939"/>
                </a:lnTo>
                <a:lnTo>
                  <a:pt x="208280" y="539750"/>
                </a:lnTo>
                <a:lnTo>
                  <a:pt x="205739" y="542289"/>
                </a:lnTo>
                <a:lnTo>
                  <a:pt x="201930" y="542289"/>
                </a:lnTo>
                <a:lnTo>
                  <a:pt x="199389" y="546100"/>
                </a:lnTo>
                <a:lnTo>
                  <a:pt x="196850" y="546100"/>
                </a:lnTo>
                <a:lnTo>
                  <a:pt x="181610" y="552450"/>
                </a:lnTo>
                <a:lnTo>
                  <a:pt x="163830" y="554989"/>
                </a:lnTo>
                <a:lnTo>
                  <a:pt x="240030" y="554989"/>
                </a:lnTo>
                <a:lnTo>
                  <a:pt x="271780" y="529589"/>
                </a:lnTo>
                <a:lnTo>
                  <a:pt x="281939" y="513079"/>
                </a:lnTo>
                <a:lnTo>
                  <a:pt x="285750" y="508000"/>
                </a:lnTo>
                <a:lnTo>
                  <a:pt x="290830" y="495300"/>
                </a:lnTo>
                <a:lnTo>
                  <a:pt x="293370" y="491489"/>
                </a:lnTo>
                <a:lnTo>
                  <a:pt x="299720" y="459739"/>
                </a:lnTo>
                <a:lnTo>
                  <a:pt x="299720" y="438150"/>
                </a:lnTo>
                <a:lnTo>
                  <a:pt x="298450" y="430529"/>
                </a:lnTo>
                <a:lnTo>
                  <a:pt x="298450" y="421639"/>
                </a:lnTo>
                <a:lnTo>
                  <a:pt x="295910" y="415289"/>
                </a:lnTo>
                <a:lnTo>
                  <a:pt x="295002" y="408939"/>
                </a:lnTo>
                <a:close/>
              </a:path>
              <a:path w="383539" h="577850">
                <a:moveTo>
                  <a:pt x="247650" y="254000"/>
                </a:moveTo>
                <a:lnTo>
                  <a:pt x="153670" y="254000"/>
                </a:lnTo>
                <a:lnTo>
                  <a:pt x="180339" y="260350"/>
                </a:lnTo>
                <a:lnTo>
                  <a:pt x="185420" y="262889"/>
                </a:lnTo>
                <a:lnTo>
                  <a:pt x="212089" y="262889"/>
                </a:lnTo>
                <a:lnTo>
                  <a:pt x="222250" y="260350"/>
                </a:lnTo>
                <a:lnTo>
                  <a:pt x="231139" y="260350"/>
                </a:lnTo>
                <a:lnTo>
                  <a:pt x="240030" y="256539"/>
                </a:lnTo>
                <a:lnTo>
                  <a:pt x="247650" y="254000"/>
                </a:lnTo>
                <a:close/>
              </a:path>
              <a:path w="383539" h="577850">
                <a:moveTo>
                  <a:pt x="383539" y="25400"/>
                </a:moveTo>
                <a:lnTo>
                  <a:pt x="240030" y="25400"/>
                </a:lnTo>
                <a:lnTo>
                  <a:pt x="245110" y="30479"/>
                </a:lnTo>
                <a:lnTo>
                  <a:pt x="247650" y="34289"/>
                </a:lnTo>
                <a:lnTo>
                  <a:pt x="252730" y="38100"/>
                </a:lnTo>
                <a:lnTo>
                  <a:pt x="252730" y="40639"/>
                </a:lnTo>
                <a:lnTo>
                  <a:pt x="254000" y="43179"/>
                </a:lnTo>
                <a:lnTo>
                  <a:pt x="254000" y="44450"/>
                </a:lnTo>
                <a:lnTo>
                  <a:pt x="255270" y="46989"/>
                </a:lnTo>
                <a:lnTo>
                  <a:pt x="256539" y="50800"/>
                </a:lnTo>
                <a:lnTo>
                  <a:pt x="256539" y="53339"/>
                </a:lnTo>
                <a:lnTo>
                  <a:pt x="257810" y="59689"/>
                </a:lnTo>
                <a:lnTo>
                  <a:pt x="257810" y="63500"/>
                </a:lnTo>
                <a:lnTo>
                  <a:pt x="256539" y="74929"/>
                </a:lnTo>
                <a:lnTo>
                  <a:pt x="256539" y="85089"/>
                </a:lnTo>
                <a:lnTo>
                  <a:pt x="254000" y="107950"/>
                </a:lnTo>
                <a:lnTo>
                  <a:pt x="248920" y="129539"/>
                </a:lnTo>
                <a:lnTo>
                  <a:pt x="243839" y="154939"/>
                </a:lnTo>
                <a:lnTo>
                  <a:pt x="240030" y="167639"/>
                </a:lnTo>
                <a:lnTo>
                  <a:pt x="236220" y="177800"/>
                </a:lnTo>
                <a:lnTo>
                  <a:pt x="232410" y="190500"/>
                </a:lnTo>
                <a:lnTo>
                  <a:pt x="228600" y="199389"/>
                </a:lnTo>
                <a:lnTo>
                  <a:pt x="223520" y="208279"/>
                </a:lnTo>
                <a:lnTo>
                  <a:pt x="219710" y="215900"/>
                </a:lnTo>
                <a:lnTo>
                  <a:pt x="215900" y="222250"/>
                </a:lnTo>
                <a:lnTo>
                  <a:pt x="205739" y="234950"/>
                </a:lnTo>
                <a:lnTo>
                  <a:pt x="201930" y="237489"/>
                </a:lnTo>
                <a:lnTo>
                  <a:pt x="194310" y="241300"/>
                </a:lnTo>
                <a:lnTo>
                  <a:pt x="275820" y="241300"/>
                </a:lnTo>
                <a:lnTo>
                  <a:pt x="307339" y="214629"/>
                </a:lnTo>
                <a:lnTo>
                  <a:pt x="328930" y="173989"/>
                </a:lnTo>
                <a:lnTo>
                  <a:pt x="331470" y="165100"/>
                </a:lnTo>
                <a:lnTo>
                  <a:pt x="334010" y="158750"/>
                </a:lnTo>
                <a:lnTo>
                  <a:pt x="335280" y="148589"/>
                </a:lnTo>
                <a:lnTo>
                  <a:pt x="337820" y="129539"/>
                </a:lnTo>
                <a:lnTo>
                  <a:pt x="337820" y="114300"/>
                </a:lnTo>
                <a:lnTo>
                  <a:pt x="336550" y="107950"/>
                </a:lnTo>
                <a:lnTo>
                  <a:pt x="336550" y="104139"/>
                </a:lnTo>
                <a:lnTo>
                  <a:pt x="334010" y="91439"/>
                </a:lnTo>
                <a:lnTo>
                  <a:pt x="331470" y="85089"/>
                </a:lnTo>
                <a:lnTo>
                  <a:pt x="330200" y="78739"/>
                </a:lnTo>
                <a:lnTo>
                  <a:pt x="327660" y="72389"/>
                </a:lnTo>
                <a:lnTo>
                  <a:pt x="373380" y="72389"/>
                </a:lnTo>
                <a:lnTo>
                  <a:pt x="383539" y="25400"/>
                </a:lnTo>
                <a:close/>
              </a:path>
              <a:path w="383539" h="577850">
                <a:moveTo>
                  <a:pt x="289051" y="21589"/>
                </a:moveTo>
                <a:lnTo>
                  <a:pt x="233680" y="21589"/>
                </a:lnTo>
                <a:lnTo>
                  <a:pt x="236220" y="24129"/>
                </a:lnTo>
                <a:lnTo>
                  <a:pt x="237489" y="24129"/>
                </a:lnTo>
                <a:lnTo>
                  <a:pt x="238760" y="25400"/>
                </a:lnTo>
                <a:lnTo>
                  <a:pt x="295910" y="25400"/>
                </a:lnTo>
                <a:lnTo>
                  <a:pt x="289051" y="21589"/>
                </a:lnTo>
                <a:close/>
              </a:path>
              <a:path w="383539" h="577850">
                <a:moveTo>
                  <a:pt x="219710" y="0"/>
                </a:moveTo>
                <a:lnTo>
                  <a:pt x="209550" y="2539"/>
                </a:lnTo>
                <a:lnTo>
                  <a:pt x="233680" y="2539"/>
                </a:lnTo>
                <a:lnTo>
                  <a:pt x="219710" y="0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bk object 467"/>
          <p:cNvSpPr/>
          <p:nvPr/>
        </p:nvSpPr>
        <p:spPr>
          <a:xfrm>
            <a:off x="5480050" y="120967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 h="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bk object 468"/>
          <p:cNvSpPr/>
          <p:nvPr/>
        </p:nvSpPr>
        <p:spPr>
          <a:xfrm>
            <a:off x="5567679" y="120523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80" y="0"/>
                </a:moveTo>
                <a:lnTo>
                  <a:pt x="0" y="0"/>
                </a:lnTo>
                <a:lnTo>
                  <a:pt x="0" y="3810"/>
                </a:lnTo>
                <a:lnTo>
                  <a:pt x="381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bk object 469"/>
          <p:cNvSpPr/>
          <p:nvPr/>
        </p:nvSpPr>
        <p:spPr>
          <a:xfrm>
            <a:off x="5552440" y="1209039"/>
            <a:ext cx="19050" cy="48260"/>
          </a:xfrm>
          <a:custGeom>
            <a:avLst/>
            <a:gdLst/>
            <a:ahLst/>
            <a:cxnLst/>
            <a:rect l="l" t="t" r="r" b="b"/>
            <a:pathLst>
              <a:path w="19050" h="48259">
                <a:moveTo>
                  <a:pt x="15239" y="0"/>
                </a:moveTo>
                <a:lnTo>
                  <a:pt x="10160" y="0"/>
                </a:lnTo>
                <a:lnTo>
                  <a:pt x="0" y="45720"/>
                </a:lnTo>
                <a:lnTo>
                  <a:pt x="5080" y="46989"/>
                </a:lnTo>
                <a:lnTo>
                  <a:pt x="8889" y="48260"/>
                </a:lnTo>
                <a:lnTo>
                  <a:pt x="19050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bk object 470"/>
          <p:cNvSpPr/>
          <p:nvPr/>
        </p:nvSpPr>
        <p:spPr>
          <a:xfrm>
            <a:off x="5557520" y="125603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0" y="5080"/>
                </a:lnTo>
                <a:lnTo>
                  <a:pt x="2539" y="508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bk object 471"/>
          <p:cNvSpPr/>
          <p:nvPr/>
        </p:nvSpPr>
        <p:spPr>
          <a:xfrm>
            <a:off x="5511800" y="1250950"/>
            <a:ext cx="45720" cy="10160"/>
          </a:xfrm>
          <a:custGeom>
            <a:avLst/>
            <a:gdLst/>
            <a:ahLst/>
            <a:cxnLst/>
            <a:rect l="l" t="t" r="r" b="b"/>
            <a:pathLst>
              <a:path w="45720" h="10159">
                <a:moveTo>
                  <a:pt x="45720" y="10160"/>
                </a:moveTo>
                <a:lnTo>
                  <a:pt x="0" y="10160"/>
                </a:lnTo>
                <a:lnTo>
                  <a:pt x="0" y="0"/>
                </a:lnTo>
                <a:lnTo>
                  <a:pt x="45720" y="0"/>
                </a:lnTo>
                <a:lnTo>
                  <a:pt x="45720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bk object 472"/>
          <p:cNvSpPr/>
          <p:nvPr/>
        </p:nvSpPr>
        <p:spPr>
          <a:xfrm>
            <a:off x="5504179" y="12509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0"/>
                </a:lnTo>
                <a:lnTo>
                  <a:pt x="2540" y="6350"/>
                </a:lnTo>
                <a:lnTo>
                  <a:pt x="762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bk object 473"/>
          <p:cNvSpPr/>
          <p:nvPr/>
        </p:nvSpPr>
        <p:spPr>
          <a:xfrm>
            <a:off x="5506720" y="125476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2539" y="8889"/>
                </a:lnTo>
                <a:lnTo>
                  <a:pt x="7619" y="7619"/>
                </a:lnTo>
                <a:lnTo>
                  <a:pt x="1142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bk object 474"/>
          <p:cNvSpPr/>
          <p:nvPr/>
        </p:nvSpPr>
        <p:spPr>
          <a:xfrm>
            <a:off x="5514340" y="125983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253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bk object 475"/>
          <p:cNvSpPr/>
          <p:nvPr/>
        </p:nvSpPr>
        <p:spPr>
          <a:xfrm>
            <a:off x="5509259" y="126111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2539" y="8889"/>
                </a:lnTo>
                <a:lnTo>
                  <a:pt x="6350" y="7619"/>
                </a:lnTo>
                <a:lnTo>
                  <a:pt x="1142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bk object 476"/>
          <p:cNvSpPr/>
          <p:nvPr/>
        </p:nvSpPr>
        <p:spPr>
          <a:xfrm>
            <a:off x="5511800" y="126746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8889" y="0"/>
                </a:moveTo>
                <a:lnTo>
                  <a:pt x="3810" y="1269"/>
                </a:lnTo>
                <a:lnTo>
                  <a:pt x="0" y="2539"/>
                </a:lnTo>
                <a:lnTo>
                  <a:pt x="1270" y="8889"/>
                </a:lnTo>
                <a:lnTo>
                  <a:pt x="6350" y="6350"/>
                </a:lnTo>
                <a:lnTo>
                  <a:pt x="1016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bk object 477"/>
          <p:cNvSpPr/>
          <p:nvPr/>
        </p:nvSpPr>
        <p:spPr>
          <a:xfrm>
            <a:off x="5513070" y="127253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8889" y="0"/>
                </a:moveTo>
                <a:lnTo>
                  <a:pt x="5079" y="1270"/>
                </a:lnTo>
                <a:lnTo>
                  <a:pt x="0" y="3810"/>
                </a:lnTo>
                <a:lnTo>
                  <a:pt x="2539" y="8889"/>
                </a:lnTo>
                <a:lnTo>
                  <a:pt x="1015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bk object 478"/>
          <p:cNvSpPr/>
          <p:nvPr/>
        </p:nvSpPr>
        <p:spPr>
          <a:xfrm>
            <a:off x="5519420" y="127888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3809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bk object 479"/>
          <p:cNvSpPr/>
          <p:nvPr/>
        </p:nvSpPr>
        <p:spPr>
          <a:xfrm>
            <a:off x="5514340" y="127888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0160" y="0"/>
                </a:moveTo>
                <a:lnTo>
                  <a:pt x="0" y="2539"/>
                </a:lnTo>
                <a:lnTo>
                  <a:pt x="1270" y="7620"/>
                </a:lnTo>
                <a:lnTo>
                  <a:pt x="6350" y="7620"/>
                </a:lnTo>
                <a:lnTo>
                  <a:pt x="1143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bk object 480"/>
          <p:cNvSpPr/>
          <p:nvPr/>
        </p:nvSpPr>
        <p:spPr>
          <a:xfrm>
            <a:off x="5515609" y="128523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10160" y="0"/>
                </a:moveTo>
                <a:lnTo>
                  <a:pt x="5079" y="1270"/>
                </a:lnTo>
                <a:lnTo>
                  <a:pt x="0" y="1270"/>
                </a:lnTo>
                <a:lnTo>
                  <a:pt x="1269" y="7620"/>
                </a:lnTo>
                <a:lnTo>
                  <a:pt x="5079" y="6350"/>
                </a:lnTo>
                <a:lnTo>
                  <a:pt x="1016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bk object 481"/>
          <p:cNvSpPr/>
          <p:nvPr/>
        </p:nvSpPr>
        <p:spPr>
          <a:xfrm>
            <a:off x="5520690" y="129158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bk object 482"/>
          <p:cNvSpPr/>
          <p:nvPr/>
        </p:nvSpPr>
        <p:spPr>
          <a:xfrm>
            <a:off x="5516879" y="129158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8890" y="0"/>
                </a:moveTo>
                <a:lnTo>
                  <a:pt x="3810" y="0"/>
                </a:lnTo>
                <a:lnTo>
                  <a:pt x="0" y="1270"/>
                </a:lnTo>
                <a:lnTo>
                  <a:pt x="0" y="7620"/>
                </a:lnTo>
                <a:lnTo>
                  <a:pt x="5080" y="6350"/>
                </a:lnTo>
                <a:lnTo>
                  <a:pt x="1016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bk object 483"/>
          <p:cNvSpPr/>
          <p:nvPr/>
        </p:nvSpPr>
        <p:spPr>
          <a:xfrm>
            <a:off x="5521959" y="129793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bk object 484"/>
          <p:cNvSpPr/>
          <p:nvPr/>
        </p:nvSpPr>
        <p:spPr>
          <a:xfrm>
            <a:off x="5516879" y="129793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0160" y="0"/>
                </a:moveTo>
                <a:lnTo>
                  <a:pt x="10160" y="5080"/>
                </a:lnTo>
                <a:lnTo>
                  <a:pt x="0" y="508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bk object 485"/>
          <p:cNvSpPr/>
          <p:nvPr/>
        </p:nvSpPr>
        <p:spPr>
          <a:xfrm>
            <a:off x="5521959" y="130301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bk object 486"/>
          <p:cNvSpPr/>
          <p:nvPr/>
        </p:nvSpPr>
        <p:spPr>
          <a:xfrm>
            <a:off x="5516879" y="130301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0" y="0"/>
                </a:lnTo>
                <a:lnTo>
                  <a:pt x="0" y="10159"/>
                </a:lnTo>
                <a:lnTo>
                  <a:pt x="889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bk object 487"/>
          <p:cNvSpPr/>
          <p:nvPr/>
        </p:nvSpPr>
        <p:spPr>
          <a:xfrm>
            <a:off x="5521959" y="13131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bk object 488"/>
          <p:cNvSpPr/>
          <p:nvPr/>
        </p:nvSpPr>
        <p:spPr>
          <a:xfrm>
            <a:off x="5516879" y="131318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890" y="0"/>
                </a:moveTo>
                <a:lnTo>
                  <a:pt x="8890" y="8890"/>
                </a:lnTo>
                <a:lnTo>
                  <a:pt x="0" y="889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bk object 489"/>
          <p:cNvSpPr/>
          <p:nvPr/>
        </p:nvSpPr>
        <p:spPr>
          <a:xfrm>
            <a:off x="5520690" y="13220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0" y="0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bk object 490"/>
          <p:cNvSpPr/>
          <p:nvPr/>
        </p:nvSpPr>
        <p:spPr>
          <a:xfrm>
            <a:off x="5515609" y="13220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5079" y="0"/>
                </a:moveTo>
                <a:lnTo>
                  <a:pt x="1269" y="0"/>
                </a:lnTo>
                <a:lnTo>
                  <a:pt x="0" y="8889"/>
                </a:lnTo>
                <a:lnTo>
                  <a:pt x="3810" y="8889"/>
                </a:lnTo>
                <a:lnTo>
                  <a:pt x="8889" y="1015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bk object 491"/>
          <p:cNvSpPr/>
          <p:nvPr/>
        </p:nvSpPr>
        <p:spPr>
          <a:xfrm>
            <a:off x="5513070" y="133096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6350" y="0"/>
                </a:moveTo>
                <a:lnTo>
                  <a:pt x="2539" y="0"/>
                </a:lnTo>
                <a:lnTo>
                  <a:pt x="0" y="8889"/>
                </a:lnTo>
                <a:lnTo>
                  <a:pt x="5079" y="10160"/>
                </a:lnTo>
                <a:lnTo>
                  <a:pt x="10159" y="10160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bk object 492"/>
          <p:cNvSpPr/>
          <p:nvPr/>
        </p:nvSpPr>
        <p:spPr>
          <a:xfrm>
            <a:off x="5518150" y="13411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0"/>
                </a:lnTo>
                <a:lnTo>
                  <a:pt x="381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bk object 493"/>
          <p:cNvSpPr/>
          <p:nvPr/>
        </p:nvSpPr>
        <p:spPr>
          <a:xfrm>
            <a:off x="5511800" y="133858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2539" y="0"/>
                </a:moveTo>
                <a:lnTo>
                  <a:pt x="0" y="8890"/>
                </a:lnTo>
                <a:lnTo>
                  <a:pt x="3810" y="10160"/>
                </a:lnTo>
                <a:lnTo>
                  <a:pt x="7620" y="12700"/>
                </a:lnTo>
                <a:lnTo>
                  <a:pt x="10160" y="3810"/>
                </a:lnTo>
                <a:lnTo>
                  <a:pt x="635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bk object 494"/>
          <p:cNvSpPr/>
          <p:nvPr/>
        </p:nvSpPr>
        <p:spPr>
          <a:xfrm>
            <a:off x="5507990" y="134746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810" y="0"/>
                </a:moveTo>
                <a:lnTo>
                  <a:pt x="0" y="8889"/>
                </a:lnTo>
                <a:lnTo>
                  <a:pt x="5080" y="10159"/>
                </a:lnTo>
                <a:lnTo>
                  <a:pt x="8889" y="11429"/>
                </a:lnTo>
                <a:lnTo>
                  <a:pt x="11430" y="380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bk object 495"/>
          <p:cNvSpPr/>
          <p:nvPr/>
        </p:nvSpPr>
        <p:spPr>
          <a:xfrm>
            <a:off x="5505450" y="135636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39" y="0"/>
                </a:moveTo>
                <a:lnTo>
                  <a:pt x="0" y="7619"/>
                </a:lnTo>
                <a:lnTo>
                  <a:pt x="3810" y="10160"/>
                </a:lnTo>
                <a:lnTo>
                  <a:pt x="8889" y="11429"/>
                </a:lnTo>
                <a:lnTo>
                  <a:pt x="11429" y="2539"/>
                </a:lnTo>
                <a:lnTo>
                  <a:pt x="762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bk object 496"/>
          <p:cNvSpPr/>
          <p:nvPr/>
        </p:nvSpPr>
        <p:spPr>
          <a:xfrm>
            <a:off x="5501640" y="136398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10" y="0"/>
                </a:moveTo>
                <a:lnTo>
                  <a:pt x="0" y="7620"/>
                </a:lnTo>
                <a:lnTo>
                  <a:pt x="7620" y="12700"/>
                </a:lnTo>
                <a:lnTo>
                  <a:pt x="12700" y="3810"/>
                </a:lnTo>
                <a:lnTo>
                  <a:pt x="762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bk object 497"/>
          <p:cNvSpPr/>
          <p:nvPr/>
        </p:nvSpPr>
        <p:spPr>
          <a:xfrm>
            <a:off x="5497829" y="137160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10" y="0"/>
                </a:moveTo>
                <a:lnTo>
                  <a:pt x="0" y="8889"/>
                </a:lnTo>
                <a:lnTo>
                  <a:pt x="3810" y="10160"/>
                </a:lnTo>
                <a:lnTo>
                  <a:pt x="7620" y="12700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bk object 498"/>
          <p:cNvSpPr/>
          <p:nvPr/>
        </p:nvSpPr>
        <p:spPr>
          <a:xfrm>
            <a:off x="5492750" y="137921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7619"/>
                </a:lnTo>
                <a:lnTo>
                  <a:pt x="7620" y="12700"/>
                </a:lnTo>
                <a:lnTo>
                  <a:pt x="1270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bk object 499"/>
          <p:cNvSpPr/>
          <p:nvPr/>
        </p:nvSpPr>
        <p:spPr>
          <a:xfrm>
            <a:off x="5496559" y="13893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3810" y="381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bk object 500"/>
          <p:cNvSpPr/>
          <p:nvPr/>
        </p:nvSpPr>
        <p:spPr>
          <a:xfrm>
            <a:off x="5487670" y="1386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7620"/>
                </a:lnTo>
                <a:lnTo>
                  <a:pt x="7619" y="12700"/>
                </a:lnTo>
                <a:lnTo>
                  <a:pt x="12700" y="6350"/>
                </a:lnTo>
                <a:lnTo>
                  <a:pt x="888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bk object 501"/>
          <p:cNvSpPr/>
          <p:nvPr/>
        </p:nvSpPr>
        <p:spPr>
          <a:xfrm>
            <a:off x="5491479" y="13970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3810" y="3810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bk object 502"/>
          <p:cNvSpPr/>
          <p:nvPr/>
        </p:nvSpPr>
        <p:spPr>
          <a:xfrm>
            <a:off x="5481320" y="139446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6350" y="0"/>
                </a:moveTo>
                <a:lnTo>
                  <a:pt x="0" y="6350"/>
                </a:lnTo>
                <a:lnTo>
                  <a:pt x="3809" y="8889"/>
                </a:lnTo>
                <a:lnTo>
                  <a:pt x="7619" y="12700"/>
                </a:lnTo>
                <a:lnTo>
                  <a:pt x="13969" y="6350"/>
                </a:lnTo>
                <a:lnTo>
                  <a:pt x="1015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bk object 503"/>
          <p:cNvSpPr/>
          <p:nvPr/>
        </p:nvSpPr>
        <p:spPr>
          <a:xfrm>
            <a:off x="5476240" y="14008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5079"/>
                </a:lnTo>
                <a:lnTo>
                  <a:pt x="2539" y="8889"/>
                </a:lnTo>
                <a:lnTo>
                  <a:pt x="6350" y="12700"/>
                </a:lnTo>
                <a:lnTo>
                  <a:pt x="1270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bk object 504"/>
          <p:cNvSpPr/>
          <p:nvPr/>
        </p:nvSpPr>
        <p:spPr>
          <a:xfrm>
            <a:off x="5468620" y="14058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7619" y="0"/>
                </a:moveTo>
                <a:lnTo>
                  <a:pt x="0" y="6350"/>
                </a:lnTo>
                <a:lnTo>
                  <a:pt x="3809" y="10160"/>
                </a:lnTo>
                <a:lnTo>
                  <a:pt x="6350" y="13970"/>
                </a:lnTo>
                <a:lnTo>
                  <a:pt x="13969" y="7620"/>
                </a:lnTo>
                <a:lnTo>
                  <a:pt x="10159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bk object 505"/>
          <p:cNvSpPr/>
          <p:nvPr/>
        </p:nvSpPr>
        <p:spPr>
          <a:xfrm>
            <a:off x="5462270" y="1412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19" y="0"/>
                </a:moveTo>
                <a:lnTo>
                  <a:pt x="0" y="5080"/>
                </a:lnTo>
                <a:lnTo>
                  <a:pt x="2539" y="8889"/>
                </a:lnTo>
                <a:lnTo>
                  <a:pt x="6350" y="12700"/>
                </a:lnTo>
                <a:lnTo>
                  <a:pt x="12700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bk object 506"/>
          <p:cNvSpPr/>
          <p:nvPr/>
        </p:nvSpPr>
        <p:spPr>
          <a:xfrm>
            <a:off x="5464809" y="142113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2539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bk object 507"/>
          <p:cNvSpPr/>
          <p:nvPr/>
        </p:nvSpPr>
        <p:spPr>
          <a:xfrm>
            <a:off x="5454650" y="141731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0" y="5079"/>
                </a:lnTo>
                <a:lnTo>
                  <a:pt x="5079" y="12700"/>
                </a:lnTo>
                <a:lnTo>
                  <a:pt x="1270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bk object 508"/>
          <p:cNvSpPr/>
          <p:nvPr/>
        </p:nvSpPr>
        <p:spPr>
          <a:xfrm>
            <a:off x="5447029" y="142240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0" y="5079"/>
                </a:lnTo>
                <a:lnTo>
                  <a:pt x="5080" y="12700"/>
                </a:lnTo>
                <a:lnTo>
                  <a:pt x="1270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bk object 509"/>
          <p:cNvSpPr/>
          <p:nvPr/>
        </p:nvSpPr>
        <p:spPr>
          <a:xfrm>
            <a:off x="5439409" y="14262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89" y="0"/>
                </a:moveTo>
                <a:lnTo>
                  <a:pt x="0" y="3810"/>
                </a:lnTo>
                <a:lnTo>
                  <a:pt x="1269" y="8889"/>
                </a:lnTo>
                <a:lnTo>
                  <a:pt x="3810" y="12700"/>
                </a:lnTo>
                <a:lnTo>
                  <a:pt x="12700" y="8889"/>
                </a:lnTo>
                <a:lnTo>
                  <a:pt x="1016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bk object 510"/>
          <p:cNvSpPr/>
          <p:nvPr/>
        </p:nvSpPr>
        <p:spPr>
          <a:xfrm>
            <a:off x="5430520" y="143001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89" y="0"/>
                </a:moveTo>
                <a:lnTo>
                  <a:pt x="0" y="3809"/>
                </a:lnTo>
                <a:lnTo>
                  <a:pt x="1269" y="7619"/>
                </a:lnTo>
                <a:lnTo>
                  <a:pt x="3809" y="12700"/>
                </a:lnTo>
                <a:lnTo>
                  <a:pt x="12700" y="8889"/>
                </a:lnTo>
                <a:lnTo>
                  <a:pt x="1015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bk object 511"/>
          <p:cNvSpPr/>
          <p:nvPr/>
        </p:nvSpPr>
        <p:spPr>
          <a:xfrm>
            <a:off x="5422900" y="14338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7620" y="0"/>
                </a:moveTo>
                <a:lnTo>
                  <a:pt x="0" y="2540"/>
                </a:lnTo>
                <a:lnTo>
                  <a:pt x="1270" y="6350"/>
                </a:lnTo>
                <a:lnTo>
                  <a:pt x="2539" y="11430"/>
                </a:lnTo>
                <a:lnTo>
                  <a:pt x="11429" y="8890"/>
                </a:lnTo>
                <a:lnTo>
                  <a:pt x="888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bk object 512"/>
          <p:cNvSpPr/>
          <p:nvPr/>
        </p:nvSpPr>
        <p:spPr>
          <a:xfrm>
            <a:off x="5414009" y="143636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8889" y="0"/>
                </a:moveTo>
                <a:lnTo>
                  <a:pt x="0" y="1269"/>
                </a:lnTo>
                <a:lnTo>
                  <a:pt x="2539" y="11429"/>
                </a:lnTo>
                <a:lnTo>
                  <a:pt x="11429" y="8889"/>
                </a:lnTo>
                <a:lnTo>
                  <a:pt x="10160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bk object 513"/>
          <p:cNvSpPr/>
          <p:nvPr/>
        </p:nvSpPr>
        <p:spPr>
          <a:xfrm>
            <a:off x="5415279" y="144271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0" y="5079"/>
                </a:lnTo>
                <a:lnTo>
                  <a:pt x="127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bk object 514"/>
          <p:cNvSpPr/>
          <p:nvPr/>
        </p:nvSpPr>
        <p:spPr>
          <a:xfrm>
            <a:off x="5405120" y="143763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0159" y="0"/>
                </a:moveTo>
                <a:lnTo>
                  <a:pt x="0" y="1270"/>
                </a:lnTo>
                <a:lnTo>
                  <a:pt x="1269" y="6350"/>
                </a:lnTo>
                <a:lnTo>
                  <a:pt x="1269" y="1143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bk object 515"/>
          <p:cNvSpPr/>
          <p:nvPr/>
        </p:nvSpPr>
        <p:spPr>
          <a:xfrm>
            <a:off x="5396229" y="143891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8890" y="0"/>
                </a:moveTo>
                <a:lnTo>
                  <a:pt x="0" y="1269"/>
                </a:lnTo>
                <a:lnTo>
                  <a:pt x="0" y="11429"/>
                </a:lnTo>
                <a:lnTo>
                  <a:pt x="10160" y="10160"/>
                </a:lnTo>
                <a:lnTo>
                  <a:pt x="1016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bk object 516"/>
          <p:cNvSpPr/>
          <p:nvPr/>
        </p:nvSpPr>
        <p:spPr>
          <a:xfrm>
            <a:off x="5396229" y="144526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bk object 517"/>
          <p:cNvSpPr/>
          <p:nvPr/>
        </p:nvSpPr>
        <p:spPr>
          <a:xfrm>
            <a:off x="5386070" y="144018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59" y="10160"/>
                </a:moveTo>
                <a:lnTo>
                  <a:pt x="0" y="10160"/>
                </a:lnTo>
                <a:lnTo>
                  <a:pt x="0" y="0"/>
                </a:lnTo>
                <a:lnTo>
                  <a:pt x="10159" y="0"/>
                </a:lnTo>
                <a:lnTo>
                  <a:pt x="10159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bk object 518"/>
          <p:cNvSpPr/>
          <p:nvPr/>
        </p:nvSpPr>
        <p:spPr>
          <a:xfrm>
            <a:off x="5386070" y="144526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bk object 519"/>
          <p:cNvSpPr/>
          <p:nvPr/>
        </p:nvSpPr>
        <p:spPr>
          <a:xfrm>
            <a:off x="5382259" y="144018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3810" y="10160"/>
                </a:moveTo>
                <a:lnTo>
                  <a:pt x="0" y="10160"/>
                </a:lnTo>
                <a:lnTo>
                  <a:pt x="0" y="0"/>
                </a:lnTo>
                <a:lnTo>
                  <a:pt x="3810" y="0"/>
                </a:lnTo>
                <a:lnTo>
                  <a:pt x="3810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bk object 520"/>
          <p:cNvSpPr/>
          <p:nvPr/>
        </p:nvSpPr>
        <p:spPr>
          <a:xfrm>
            <a:off x="5380990" y="144526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70" y="0"/>
                </a:moveTo>
                <a:lnTo>
                  <a:pt x="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bk object 521"/>
          <p:cNvSpPr/>
          <p:nvPr/>
        </p:nvSpPr>
        <p:spPr>
          <a:xfrm>
            <a:off x="5375909" y="144018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350" y="0"/>
                </a:moveTo>
                <a:lnTo>
                  <a:pt x="1269" y="0"/>
                </a:lnTo>
                <a:lnTo>
                  <a:pt x="0" y="5080"/>
                </a:lnTo>
                <a:lnTo>
                  <a:pt x="0" y="10160"/>
                </a:lnTo>
                <a:lnTo>
                  <a:pt x="5079" y="10160"/>
                </a:lnTo>
                <a:lnTo>
                  <a:pt x="635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bk object 522"/>
          <p:cNvSpPr/>
          <p:nvPr/>
        </p:nvSpPr>
        <p:spPr>
          <a:xfrm>
            <a:off x="5369559" y="144018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7619" y="0"/>
                </a:moveTo>
                <a:lnTo>
                  <a:pt x="1269" y="0"/>
                </a:lnTo>
                <a:lnTo>
                  <a:pt x="0" y="5080"/>
                </a:lnTo>
                <a:lnTo>
                  <a:pt x="0" y="8890"/>
                </a:lnTo>
                <a:lnTo>
                  <a:pt x="6350" y="10160"/>
                </a:lnTo>
                <a:lnTo>
                  <a:pt x="6350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bk object 523"/>
          <p:cNvSpPr/>
          <p:nvPr/>
        </p:nvSpPr>
        <p:spPr>
          <a:xfrm>
            <a:off x="5369559" y="144526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09">
                <a:moveTo>
                  <a:pt x="0" y="0"/>
                </a:move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bk object 524"/>
          <p:cNvSpPr/>
          <p:nvPr/>
        </p:nvSpPr>
        <p:spPr>
          <a:xfrm>
            <a:off x="5363209" y="143891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1269" y="0"/>
                </a:moveTo>
                <a:lnTo>
                  <a:pt x="1269" y="5079"/>
                </a:lnTo>
                <a:lnTo>
                  <a:pt x="0" y="8889"/>
                </a:lnTo>
                <a:lnTo>
                  <a:pt x="6350" y="10160"/>
                </a:lnTo>
                <a:lnTo>
                  <a:pt x="6350" y="6350"/>
                </a:lnTo>
                <a:lnTo>
                  <a:pt x="761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bk object 525"/>
          <p:cNvSpPr/>
          <p:nvPr/>
        </p:nvSpPr>
        <p:spPr>
          <a:xfrm>
            <a:off x="5336540" y="1433830"/>
            <a:ext cx="27940" cy="13970"/>
          </a:xfrm>
          <a:custGeom>
            <a:avLst/>
            <a:gdLst/>
            <a:ahLst/>
            <a:cxnLst/>
            <a:rect l="l" t="t" r="r" b="b"/>
            <a:pathLst>
              <a:path w="27939" h="13969">
                <a:moveTo>
                  <a:pt x="1270" y="0"/>
                </a:moveTo>
                <a:lnTo>
                  <a:pt x="1270" y="3810"/>
                </a:lnTo>
                <a:lnTo>
                  <a:pt x="0" y="8890"/>
                </a:lnTo>
                <a:lnTo>
                  <a:pt x="26670" y="13970"/>
                </a:lnTo>
                <a:lnTo>
                  <a:pt x="27939" y="10160"/>
                </a:lnTo>
                <a:lnTo>
                  <a:pt x="2793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bk object 526"/>
          <p:cNvSpPr/>
          <p:nvPr/>
        </p:nvSpPr>
        <p:spPr>
          <a:xfrm>
            <a:off x="5335270" y="143256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269" y="0"/>
                </a:moveTo>
                <a:lnTo>
                  <a:pt x="0" y="1269"/>
                </a:lnTo>
                <a:lnTo>
                  <a:pt x="2539" y="5079"/>
                </a:lnTo>
                <a:lnTo>
                  <a:pt x="253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bk object 527"/>
          <p:cNvSpPr/>
          <p:nvPr/>
        </p:nvSpPr>
        <p:spPr>
          <a:xfrm>
            <a:off x="5325109" y="143383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10160" y="0"/>
                </a:moveTo>
                <a:lnTo>
                  <a:pt x="0" y="7620"/>
                </a:lnTo>
                <a:lnTo>
                  <a:pt x="5079" y="15240"/>
                </a:lnTo>
                <a:lnTo>
                  <a:pt x="15239" y="8890"/>
                </a:lnTo>
                <a:lnTo>
                  <a:pt x="1270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bk object 528"/>
          <p:cNvSpPr/>
          <p:nvPr/>
        </p:nvSpPr>
        <p:spPr>
          <a:xfrm>
            <a:off x="5323840" y="14414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1270" y="0"/>
                </a:moveTo>
                <a:lnTo>
                  <a:pt x="0" y="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bk object 529"/>
          <p:cNvSpPr/>
          <p:nvPr/>
        </p:nvSpPr>
        <p:spPr>
          <a:xfrm>
            <a:off x="5316220" y="144145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7619" y="0"/>
                </a:moveTo>
                <a:lnTo>
                  <a:pt x="0" y="5079"/>
                </a:lnTo>
                <a:lnTo>
                  <a:pt x="2539" y="8889"/>
                </a:lnTo>
                <a:lnTo>
                  <a:pt x="6350" y="12700"/>
                </a:lnTo>
                <a:lnTo>
                  <a:pt x="13969" y="7620"/>
                </a:lnTo>
                <a:lnTo>
                  <a:pt x="11429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bk object 530"/>
          <p:cNvSpPr/>
          <p:nvPr/>
        </p:nvSpPr>
        <p:spPr>
          <a:xfrm>
            <a:off x="5316220" y="144653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0" y="127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bk object 531"/>
          <p:cNvSpPr/>
          <p:nvPr/>
        </p:nvSpPr>
        <p:spPr>
          <a:xfrm>
            <a:off x="5312409" y="14478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3810" y="0"/>
                </a:moveTo>
                <a:lnTo>
                  <a:pt x="0" y="2539"/>
                </a:lnTo>
                <a:lnTo>
                  <a:pt x="6350" y="8889"/>
                </a:lnTo>
                <a:lnTo>
                  <a:pt x="1016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bk object 532"/>
          <p:cNvSpPr/>
          <p:nvPr/>
        </p:nvSpPr>
        <p:spPr>
          <a:xfrm>
            <a:off x="5309870" y="145033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2539" y="0"/>
                </a:moveTo>
                <a:lnTo>
                  <a:pt x="0" y="2539"/>
                </a:lnTo>
                <a:lnTo>
                  <a:pt x="3809" y="6350"/>
                </a:lnTo>
                <a:lnTo>
                  <a:pt x="7619" y="8889"/>
                </a:lnTo>
                <a:lnTo>
                  <a:pt x="10159" y="6350"/>
                </a:lnTo>
                <a:lnTo>
                  <a:pt x="635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bk object 533"/>
          <p:cNvSpPr/>
          <p:nvPr/>
        </p:nvSpPr>
        <p:spPr>
          <a:xfrm>
            <a:off x="5313679" y="145668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0" y="0"/>
                </a:moveTo>
                <a:lnTo>
                  <a:pt x="2540" y="253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bk object 534"/>
          <p:cNvSpPr/>
          <p:nvPr/>
        </p:nvSpPr>
        <p:spPr>
          <a:xfrm>
            <a:off x="5308600" y="14528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1270" y="0"/>
                </a:moveTo>
                <a:lnTo>
                  <a:pt x="0" y="2540"/>
                </a:lnTo>
                <a:lnTo>
                  <a:pt x="2539" y="6350"/>
                </a:lnTo>
                <a:lnTo>
                  <a:pt x="6350" y="889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bk object 535"/>
          <p:cNvSpPr/>
          <p:nvPr/>
        </p:nvSpPr>
        <p:spPr>
          <a:xfrm>
            <a:off x="5307329" y="145541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1270" y="0"/>
                </a:moveTo>
                <a:lnTo>
                  <a:pt x="0" y="0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bk object 536"/>
          <p:cNvSpPr/>
          <p:nvPr/>
        </p:nvSpPr>
        <p:spPr>
          <a:xfrm>
            <a:off x="5306059" y="145541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1269" y="0"/>
                </a:moveTo>
                <a:lnTo>
                  <a:pt x="0" y="2539"/>
                </a:lnTo>
                <a:lnTo>
                  <a:pt x="3810" y="5079"/>
                </a:lnTo>
                <a:lnTo>
                  <a:pt x="7619" y="8889"/>
                </a:lnTo>
                <a:lnTo>
                  <a:pt x="8889" y="6350"/>
                </a:lnTo>
                <a:lnTo>
                  <a:pt x="507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bk object 537"/>
          <p:cNvSpPr/>
          <p:nvPr/>
        </p:nvSpPr>
        <p:spPr>
          <a:xfrm>
            <a:off x="5304790" y="145796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1270" y="0"/>
                </a:moveTo>
                <a:lnTo>
                  <a:pt x="0" y="1269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bk object 538"/>
          <p:cNvSpPr/>
          <p:nvPr/>
        </p:nvSpPr>
        <p:spPr>
          <a:xfrm>
            <a:off x="5304790" y="145923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0" y="1270"/>
                </a:lnTo>
                <a:lnTo>
                  <a:pt x="3810" y="2540"/>
                </a:lnTo>
                <a:lnTo>
                  <a:pt x="8889" y="5080"/>
                </a:lnTo>
                <a:lnTo>
                  <a:pt x="8889" y="381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bk object 539"/>
          <p:cNvSpPr/>
          <p:nvPr/>
        </p:nvSpPr>
        <p:spPr>
          <a:xfrm>
            <a:off x="5303520" y="146050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269" y="0"/>
                </a:moveTo>
                <a:lnTo>
                  <a:pt x="0" y="1270"/>
                </a:lnTo>
                <a:lnTo>
                  <a:pt x="5079" y="3810"/>
                </a:lnTo>
                <a:lnTo>
                  <a:pt x="8889" y="5079"/>
                </a:lnTo>
                <a:lnTo>
                  <a:pt x="10159" y="381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bk object 540"/>
          <p:cNvSpPr/>
          <p:nvPr/>
        </p:nvSpPr>
        <p:spPr>
          <a:xfrm>
            <a:off x="5308600" y="146431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0" y="0"/>
                </a:moveTo>
                <a:lnTo>
                  <a:pt x="3810" y="253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bk object 541"/>
          <p:cNvSpPr/>
          <p:nvPr/>
        </p:nvSpPr>
        <p:spPr>
          <a:xfrm>
            <a:off x="5303520" y="146176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0" y="1269"/>
                </a:lnTo>
                <a:lnTo>
                  <a:pt x="3809" y="3809"/>
                </a:lnTo>
                <a:lnTo>
                  <a:pt x="8889" y="6350"/>
                </a:lnTo>
                <a:lnTo>
                  <a:pt x="8889" y="507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bk object 542"/>
          <p:cNvSpPr/>
          <p:nvPr/>
        </p:nvSpPr>
        <p:spPr>
          <a:xfrm>
            <a:off x="5302250" y="146303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bk object 543"/>
          <p:cNvSpPr/>
          <p:nvPr/>
        </p:nvSpPr>
        <p:spPr>
          <a:xfrm>
            <a:off x="5302250" y="146431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0" y="0"/>
                </a:moveTo>
                <a:lnTo>
                  <a:pt x="0" y="2539"/>
                </a:lnTo>
                <a:lnTo>
                  <a:pt x="5079" y="2539"/>
                </a:lnTo>
                <a:lnTo>
                  <a:pt x="10160" y="3810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bk object 544"/>
          <p:cNvSpPr/>
          <p:nvPr/>
        </p:nvSpPr>
        <p:spPr>
          <a:xfrm>
            <a:off x="5302250" y="146685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2539"/>
                </a:lnTo>
                <a:lnTo>
                  <a:pt x="8889" y="2539"/>
                </a:lnTo>
                <a:lnTo>
                  <a:pt x="1016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bk object 545"/>
          <p:cNvSpPr/>
          <p:nvPr/>
        </p:nvSpPr>
        <p:spPr>
          <a:xfrm>
            <a:off x="5302250" y="146811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0"/>
                </a:moveTo>
                <a:lnTo>
                  <a:pt x="0" y="1269"/>
                </a:lnTo>
                <a:lnTo>
                  <a:pt x="3810" y="2539"/>
                </a:lnTo>
                <a:lnTo>
                  <a:pt x="8889" y="3809"/>
                </a:lnTo>
                <a:lnTo>
                  <a:pt x="8889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bk object 546"/>
          <p:cNvSpPr/>
          <p:nvPr/>
        </p:nvSpPr>
        <p:spPr>
          <a:xfrm>
            <a:off x="5302250" y="146811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3810" y="2539"/>
                </a:moveTo>
                <a:lnTo>
                  <a:pt x="7620" y="5079"/>
                </a:lnTo>
                <a:lnTo>
                  <a:pt x="8889" y="3809"/>
                </a:lnTo>
                <a:lnTo>
                  <a:pt x="3810" y="2539"/>
                </a:lnTo>
                <a:close/>
              </a:path>
              <a:path w="8889" h="5080">
                <a:moveTo>
                  <a:pt x="0" y="0"/>
                </a:moveTo>
                <a:lnTo>
                  <a:pt x="0" y="126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bk object 547"/>
          <p:cNvSpPr/>
          <p:nvPr/>
        </p:nvSpPr>
        <p:spPr>
          <a:xfrm>
            <a:off x="5300979" y="146938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bk object 548"/>
          <p:cNvSpPr/>
          <p:nvPr/>
        </p:nvSpPr>
        <p:spPr>
          <a:xfrm>
            <a:off x="5300979" y="14706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10160" y="1269"/>
                </a:lnTo>
                <a:lnTo>
                  <a:pt x="0" y="126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bk object 549"/>
          <p:cNvSpPr/>
          <p:nvPr/>
        </p:nvSpPr>
        <p:spPr>
          <a:xfrm>
            <a:off x="5300979" y="147193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10160" y="0"/>
                </a:moveTo>
                <a:lnTo>
                  <a:pt x="5080" y="0"/>
                </a:lnTo>
                <a:lnTo>
                  <a:pt x="0" y="0"/>
                </a:lnTo>
                <a:lnTo>
                  <a:pt x="508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bk object 550"/>
          <p:cNvSpPr/>
          <p:nvPr/>
        </p:nvSpPr>
        <p:spPr>
          <a:xfrm>
            <a:off x="5300979" y="147193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10160" y="1270"/>
                </a:lnTo>
                <a:lnTo>
                  <a:pt x="0" y="127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bk object 551"/>
          <p:cNvSpPr/>
          <p:nvPr/>
        </p:nvSpPr>
        <p:spPr>
          <a:xfrm>
            <a:off x="5300979" y="14732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10160" y="0"/>
                </a:moveTo>
                <a:lnTo>
                  <a:pt x="10160" y="1270"/>
                </a:lnTo>
                <a:lnTo>
                  <a:pt x="0" y="127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bk object 552"/>
          <p:cNvSpPr/>
          <p:nvPr/>
        </p:nvSpPr>
        <p:spPr>
          <a:xfrm>
            <a:off x="5300979" y="1474469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10160" y="0"/>
                </a:moveTo>
                <a:lnTo>
                  <a:pt x="5080" y="0"/>
                </a:lnTo>
                <a:lnTo>
                  <a:pt x="0" y="0"/>
                </a:lnTo>
                <a:lnTo>
                  <a:pt x="508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bk object 553"/>
          <p:cNvSpPr/>
          <p:nvPr/>
        </p:nvSpPr>
        <p:spPr>
          <a:xfrm>
            <a:off x="5300979" y="14744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bk object 554"/>
          <p:cNvSpPr/>
          <p:nvPr/>
        </p:nvSpPr>
        <p:spPr>
          <a:xfrm>
            <a:off x="5302250" y="14732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7620" y="0"/>
                </a:moveTo>
                <a:lnTo>
                  <a:pt x="0" y="2539"/>
                </a:lnTo>
                <a:lnTo>
                  <a:pt x="0" y="3810"/>
                </a:lnTo>
                <a:lnTo>
                  <a:pt x="3810" y="2539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bk object 555"/>
          <p:cNvSpPr/>
          <p:nvPr/>
        </p:nvSpPr>
        <p:spPr>
          <a:xfrm>
            <a:off x="5306059" y="14744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bk object 556"/>
          <p:cNvSpPr/>
          <p:nvPr/>
        </p:nvSpPr>
        <p:spPr>
          <a:xfrm>
            <a:off x="5302250" y="147573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8889" y="1270"/>
                </a:lnTo>
                <a:lnTo>
                  <a:pt x="0" y="127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bk object 557"/>
          <p:cNvSpPr/>
          <p:nvPr/>
        </p:nvSpPr>
        <p:spPr>
          <a:xfrm>
            <a:off x="5302250" y="147701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8889" y="0"/>
                </a:moveTo>
                <a:lnTo>
                  <a:pt x="8889" y="1269"/>
                </a:lnTo>
                <a:lnTo>
                  <a:pt x="0" y="126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bk object 558"/>
          <p:cNvSpPr/>
          <p:nvPr/>
        </p:nvSpPr>
        <p:spPr>
          <a:xfrm>
            <a:off x="5302250" y="147828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bk object 559"/>
          <p:cNvSpPr/>
          <p:nvPr/>
        </p:nvSpPr>
        <p:spPr>
          <a:xfrm>
            <a:off x="5302250" y="147573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3810" y="2539"/>
                </a:lnTo>
                <a:lnTo>
                  <a:pt x="0" y="3810"/>
                </a:lnTo>
                <a:lnTo>
                  <a:pt x="0" y="5080"/>
                </a:lnTo>
                <a:lnTo>
                  <a:pt x="5079" y="253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bk object 560"/>
          <p:cNvSpPr/>
          <p:nvPr/>
        </p:nvSpPr>
        <p:spPr>
          <a:xfrm>
            <a:off x="5302250" y="147701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5079" y="1269"/>
                </a:lnTo>
                <a:lnTo>
                  <a:pt x="0" y="3810"/>
                </a:lnTo>
                <a:lnTo>
                  <a:pt x="0" y="5079"/>
                </a:lnTo>
                <a:lnTo>
                  <a:pt x="507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bk object 561"/>
          <p:cNvSpPr/>
          <p:nvPr/>
        </p:nvSpPr>
        <p:spPr>
          <a:xfrm>
            <a:off x="5307329" y="147701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253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bk object 562"/>
          <p:cNvSpPr/>
          <p:nvPr/>
        </p:nvSpPr>
        <p:spPr>
          <a:xfrm>
            <a:off x="5302250" y="147828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8889" y="0"/>
                </a:moveTo>
                <a:lnTo>
                  <a:pt x="5079" y="1270"/>
                </a:lnTo>
                <a:lnTo>
                  <a:pt x="0" y="2540"/>
                </a:lnTo>
                <a:lnTo>
                  <a:pt x="1270" y="3810"/>
                </a:lnTo>
                <a:lnTo>
                  <a:pt x="5079" y="254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bk object 563"/>
          <p:cNvSpPr/>
          <p:nvPr/>
        </p:nvSpPr>
        <p:spPr>
          <a:xfrm>
            <a:off x="5303520" y="148081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09" y="0"/>
                </a:moveTo>
                <a:lnTo>
                  <a:pt x="0" y="1269"/>
                </a:lnTo>
                <a:lnTo>
                  <a:pt x="0" y="2539"/>
                </a:lnTo>
                <a:lnTo>
                  <a:pt x="126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bk object 564"/>
          <p:cNvSpPr/>
          <p:nvPr/>
        </p:nvSpPr>
        <p:spPr>
          <a:xfrm>
            <a:off x="5304790" y="147701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2539" y="3810"/>
                </a:moveTo>
                <a:lnTo>
                  <a:pt x="0" y="6350"/>
                </a:lnTo>
                <a:lnTo>
                  <a:pt x="0" y="7619"/>
                </a:lnTo>
                <a:lnTo>
                  <a:pt x="2539" y="3810"/>
                </a:lnTo>
                <a:close/>
              </a:path>
              <a:path w="6350" h="7619">
                <a:moveTo>
                  <a:pt x="6350" y="0"/>
                </a:moveTo>
                <a:lnTo>
                  <a:pt x="2539" y="3810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bk object 565"/>
          <p:cNvSpPr/>
          <p:nvPr/>
        </p:nvSpPr>
        <p:spPr>
          <a:xfrm>
            <a:off x="5307329" y="147828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5080" y="0"/>
                </a:moveTo>
                <a:lnTo>
                  <a:pt x="3810" y="0"/>
                </a:lnTo>
                <a:lnTo>
                  <a:pt x="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bk object 566"/>
          <p:cNvSpPr/>
          <p:nvPr/>
        </p:nvSpPr>
        <p:spPr>
          <a:xfrm>
            <a:off x="5303520" y="147828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3809" y="2540"/>
                </a:lnTo>
                <a:lnTo>
                  <a:pt x="0" y="5080"/>
                </a:lnTo>
                <a:lnTo>
                  <a:pt x="5079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bk object 567"/>
          <p:cNvSpPr/>
          <p:nvPr/>
        </p:nvSpPr>
        <p:spPr>
          <a:xfrm>
            <a:off x="5308600" y="14795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253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bk object 568"/>
          <p:cNvSpPr/>
          <p:nvPr/>
        </p:nvSpPr>
        <p:spPr>
          <a:xfrm>
            <a:off x="5303520" y="148081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1269" y="3809"/>
                </a:lnTo>
                <a:lnTo>
                  <a:pt x="507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bk object 569"/>
          <p:cNvSpPr/>
          <p:nvPr/>
        </p:nvSpPr>
        <p:spPr>
          <a:xfrm>
            <a:off x="5304790" y="148081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3810" y="2539"/>
                </a:moveTo>
                <a:lnTo>
                  <a:pt x="0" y="3809"/>
                </a:lnTo>
                <a:lnTo>
                  <a:pt x="0" y="5079"/>
                </a:lnTo>
                <a:lnTo>
                  <a:pt x="3810" y="2539"/>
                </a:lnTo>
                <a:close/>
              </a:path>
              <a:path w="8889" h="5080">
                <a:moveTo>
                  <a:pt x="7620" y="0"/>
                </a:moveTo>
                <a:lnTo>
                  <a:pt x="3810" y="2539"/>
                </a:lnTo>
                <a:lnTo>
                  <a:pt x="888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bk object 570"/>
          <p:cNvSpPr/>
          <p:nvPr/>
        </p:nvSpPr>
        <p:spPr>
          <a:xfrm>
            <a:off x="5304790" y="148081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5079"/>
                </a:lnTo>
                <a:lnTo>
                  <a:pt x="1270" y="6350"/>
                </a:lnTo>
                <a:lnTo>
                  <a:pt x="888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bk object 571"/>
          <p:cNvSpPr/>
          <p:nvPr/>
        </p:nvSpPr>
        <p:spPr>
          <a:xfrm>
            <a:off x="5306059" y="148463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0" y="2540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bk object 572"/>
          <p:cNvSpPr/>
          <p:nvPr/>
        </p:nvSpPr>
        <p:spPr>
          <a:xfrm>
            <a:off x="5306059" y="148208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7619" y="0"/>
                </a:moveTo>
                <a:lnTo>
                  <a:pt x="3810" y="2539"/>
                </a:lnTo>
                <a:lnTo>
                  <a:pt x="0" y="6350"/>
                </a:lnTo>
                <a:lnTo>
                  <a:pt x="1269" y="7620"/>
                </a:lnTo>
                <a:lnTo>
                  <a:pt x="5079" y="381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bk object 573"/>
          <p:cNvSpPr/>
          <p:nvPr/>
        </p:nvSpPr>
        <p:spPr>
          <a:xfrm>
            <a:off x="5307329" y="14833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6350" y="0"/>
                </a:moveTo>
                <a:lnTo>
                  <a:pt x="0" y="6350"/>
                </a:lnTo>
                <a:lnTo>
                  <a:pt x="2540" y="8889"/>
                </a:lnTo>
                <a:lnTo>
                  <a:pt x="5080" y="5079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bk object 574"/>
          <p:cNvSpPr/>
          <p:nvPr/>
        </p:nvSpPr>
        <p:spPr>
          <a:xfrm>
            <a:off x="5309870" y="14859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6350" y="0"/>
                </a:moveTo>
                <a:lnTo>
                  <a:pt x="2539" y="2539"/>
                </a:lnTo>
                <a:lnTo>
                  <a:pt x="0" y="6350"/>
                </a:lnTo>
                <a:lnTo>
                  <a:pt x="2539" y="8889"/>
                </a:lnTo>
                <a:lnTo>
                  <a:pt x="5079" y="5079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bk object 575"/>
          <p:cNvSpPr/>
          <p:nvPr/>
        </p:nvSpPr>
        <p:spPr>
          <a:xfrm>
            <a:off x="5312409" y="148716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5079" y="0"/>
                </a:moveTo>
                <a:lnTo>
                  <a:pt x="0" y="7619"/>
                </a:lnTo>
                <a:lnTo>
                  <a:pt x="3810" y="10159"/>
                </a:lnTo>
                <a:lnTo>
                  <a:pt x="6350" y="6350"/>
                </a:lnTo>
                <a:lnTo>
                  <a:pt x="888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bk object 576"/>
          <p:cNvSpPr/>
          <p:nvPr/>
        </p:nvSpPr>
        <p:spPr>
          <a:xfrm>
            <a:off x="5316220" y="148843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5079" y="0"/>
                </a:moveTo>
                <a:lnTo>
                  <a:pt x="2539" y="5080"/>
                </a:lnTo>
                <a:lnTo>
                  <a:pt x="0" y="8889"/>
                </a:lnTo>
                <a:lnTo>
                  <a:pt x="2539" y="10160"/>
                </a:lnTo>
                <a:lnTo>
                  <a:pt x="761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bk object 577"/>
          <p:cNvSpPr/>
          <p:nvPr/>
        </p:nvSpPr>
        <p:spPr>
          <a:xfrm>
            <a:off x="5318759" y="14947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3810"/>
                </a:lnTo>
                <a:lnTo>
                  <a:pt x="126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bk object 578"/>
          <p:cNvSpPr/>
          <p:nvPr/>
        </p:nvSpPr>
        <p:spPr>
          <a:xfrm>
            <a:off x="5320029" y="149098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3810" y="0"/>
                </a:moveTo>
                <a:lnTo>
                  <a:pt x="1270" y="3810"/>
                </a:lnTo>
                <a:lnTo>
                  <a:pt x="0" y="8890"/>
                </a:lnTo>
                <a:lnTo>
                  <a:pt x="2540" y="10160"/>
                </a:lnTo>
                <a:lnTo>
                  <a:pt x="5080" y="5080"/>
                </a:lnTo>
                <a:lnTo>
                  <a:pt x="635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bk object 579"/>
          <p:cNvSpPr/>
          <p:nvPr/>
        </p:nvSpPr>
        <p:spPr>
          <a:xfrm>
            <a:off x="5322570" y="149225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3809" y="0"/>
                </a:moveTo>
                <a:lnTo>
                  <a:pt x="2539" y="3810"/>
                </a:lnTo>
                <a:lnTo>
                  <a:pt x="0" y="8889"/>
                </a:lnTo>
                <a:lnTo>
                  <a:pt x="3809" y="10160"/>
                </a:lnTo>
                <a:lnTo>
                  <a:pt x="6350" y="6350"/>
                </a:lnTo>
                <a:lnTo>
                  <a:pt x="761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bk object 580"/>
          <p:cNvSpPr/>
          <p:nvPr/>
        </p:nvSpPr>
        <p:spPr>
          <a:xfrm>
            <a:off x="5326379" y="149351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3810" y="0"/>
                </a:moveTo>
                <a:lnTo>
                  <a:pt x="2540" y="5079"/>
                </a:lnTo>
                <a:lnTo>
                  <a:pt x="0" y="8889"/>
                </a:lnTo>
                <a:lnTo>
                  <a:pt x="5080" y="10159"/>
                </a:lnTo>
                <a:lnTo>
                  <a:pt x="762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bk object 581"/>
          <p:cNvSpPr/>
          <p:nvPr/>
        </p:nvSpPr>
        <p:spPr>
          <a:xfrm>
            <a:off x="5331459" y="149986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69" y="0"/>
                </a:moveTo>
                <a:lnTo>
                  <a:pt x="0" y="3809"/>
                </a:lnTo>
                <a:lnTo>
                  <a:pt x="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bk object 582"/>
          <p:cNvSpPr/>
          <p:nvPr/>
        </p:nvSpPr>
        <p:spPr>
          <a:xfrm>
            <a:off x="5331459" y="149478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1269" y="0"/>
                </a:moveTo>
                <a:lnTo>
                  <a:pt x="1269" y="5080"/>
                </a:lnTo>
                <a:lnTo>
                  <a:pt x="0" y="10160"/>
                </a:lnTo>
                <a:lnTo>
                  <a:pt x="3810" y="10160"/>
                </a:lnTo>
                <a:lnTo>
                  <a:pt x="5079" y="508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bk object 583"/>
          <p:cNvSpPr/>
          <p:nvPr/>
        </p:nvSpPr>
        <p:spPr>
          <a:xfrm>
            <a:off x="5336540" y="149606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bk object 584"/>
          <p:cNvSpPr/>
          <p:nvPr/>
        </p:nvSpPr>
        <p:spPr>
          <a:xfrm>
            <a:off x="5335270" y="1496060"/>
            <a:ext cx="33020" cy="17780"/>
          </a:xfrm>
          <a:custGeom>
            <a:avLst/>
            <a:gdLst/>
            <a:ahLst/>
            <a:cxnLst/>
            <a:rect l="l" t="t" r="r" b="b"/>
            <a:pathLst>
              <a:path w="33020" h="17780">
                <a:moveTo>
                  <a:pt x="2539" y="0"/>
                </a:moveTo>
                <a:lnTo>
                  <a:pt x="1269" y="3810"/>
                </a:lnTo>
                <a:lnTo>
                  <a:pt x="0" y="8889"/>
                </a:lnTo>
                <a:lnTo>
                  <a:pt x="30479" y="17779"/>
                </a:lnTo>
                <a:lnTo>
                  <a:pt x="31750" y="13969"/>
                </a:lnTo>
                <a:lnTo>
                  <a:pt x="33019" y="888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bk object 585"/>
          <p:cNvSpPr/>
          <p:nvPr/>
        </p:nvSpPr>
        <p:spPr>
          <a:xfrm>
            <a:off x="5365750" y="1504950"/>
            <a:ext cx="27940" cy="16510"/>
          </a:xfrm>
          <a:custGeom>
            <a:avLst/>
            <a:gdLst/>
            <a:ahLst/>
            <a:cxnLst/>
            <a:rect l="l" t="t" r="r" b="b"/>
            <a:pathLst>
              <a:path w="27939" h="16509">
                <a:moveTo>
                  <a:pt x="2539" y="0"/>
                </a:moveTo>
                <a:lnTo>
                  <a:pt x="1270" y="5079"/>
                </a:lnTo>
                <a:lnTo>
                  <a:pt x="0" y="8889"/>
                </a:lnTo>
                <a:lnTo>
                  <a:pt x="25400" y="16510"/>
                </a:lnTo>
                <a:lnTo>
                  <a:pt x="26670" y="12700"/>
                </a:lnTo>
                <a:lnTo>
                  <a:pt x="2793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bk object 586"/>
          <p:cNvSpPr/>
          <p:nvPr/>
        </p:nvSpPr>
        <p:spPr>
          <a:xfrm>
            <a:off x="5391150" y="1512569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2539" y="0"/>
                </a:moveTo>
                <a:lnTo>
                  <a:pt x="1270" y="5079"/>
                </a:lnTo>
                <a:lnTo>
                  <a:pt x="0" y="8889"/>
                </a:lnTo>
                <a:lnTo>
                  <a:pt x="19050" y="16509"/>
                </a:lnTo>
                <a:lnTo>
                  <a:pt x="20320" y="11429"/>
                </a:lnTo>
                <a:lnTo>
                  <a:pt x="2158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bk object 587"/>
          <p:cNvSpPr/>
          <p:nvPr/>
        </p:nvSpPr>
        <p:spPr>
          <a:xfrm>
            <a:off x="5410200" y="152018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2539" y="0"/>
                </a:moveTo>
                <a:lnTo>
                  <a:pt x="1270" y="3810"/>
                </a:lnTo>
                <a:lnTo>
                  <a:pt x="0" y="8889"/>
                </a:lnTo>
                <a:lnTo>
                  <a:pt x="7620" y="11430"/>
                </a:lnTo>
                <a:lnTo>
                  <a:pt x="8889" y="7620"/>
                </a:lnTo>
                <a:lnTo>
                  <a:pt x="1016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bk object 588"/>
          <p:cNvSpPr/>
          <p:nvPr/>
        </p:nvSpPr>
        <p:spPr>
          <a:xfrm>
            <a:off x="5419090" y="152273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1270" y="0"/>
                </a:lnTo>
                <a:lnTo>
                  <a:pt x="0" y="508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bk object 589"/>
          <p:cNvSpPr/>
          <p:nvPr/>
        </p:nvSpPr>
        <p:spPr>
          <a:xfrm>
            <a:off x="5416550" y="15240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5079" y="0"/>
                </a:moveTo>
                <a:lnTo>
                  <a:pt x="0" y="7620"/>
                </a:lnTo>
                <a:lnTo>
                  <a:pt x="6350" y="10160"/>
                </a:lnTo>
                <a:lnTo>
                  <a:pt x="8889" y="6350"/>
                </a:lnTo>
                <a:lnTo>
                  <a:pt x="1016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bk object 590"/>
          <p:cNvSpPr/>
          <p:nvPr/>
        </p:nvSpPr>
        <p:spPr>
          <a:xfrm>
            <a:off x="5422900" y="15265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10" y="0"/>
                </a:moveTo>
                <a:lnTo>
                  <a:pt x="2539" y="3810"/>
                </a:lnTo>
                <a:lnTo>
                  <a:pt x="0" y="7620"/>
                </a:lnTo>
                <a:lnTo>
                  <a:pt x="6350" y="12700"/>
                </a:lnTo>
                <a:lnTo>
                  <a:pt x="8889" y="7620"/>
                </a:lnTo>
                <a:lnTo>
                  <a:pt x="11429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bk object 591"/>
          <p:cNvSpPr/>
          <p:nvPr/>
        </p:nvSpPr>
        <p:spPr>
          <a:xfrm>
            <a:off x="5429250" y="15303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2539" y="3810"/>
                </a:lnTo>
                <a:lnTo>
                  <a:pt x="0" y="8889"/>
                </a:lnTo>
                <a:lnTo>
                  <a:pt x="7620" y="12700"/>
                </a:lnTo>
                <a:lnTo>
                  <a:pt x="1270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bk object 592"/>
          <p:cNvSpPr/>
          <p:nvPr/>
        </p:nvSpPr>
        <p:spPr>
          <a:xfrm>
            <a:off x="5435600" y="153543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6350" y="0"/>
                </a:moveTo>
                <a:lnTo>
                  <a:pt x="3810" y="3810"/>
                </a:lnTo>
                <a:lnTo>
                  <a:pt x="0" y="7620"/>
                </a:lnTo>
                <a:lnTo>
                  <a:pt x="6350" y="11430"/>
                </a:lnTo>
                <a:lnTo>
                  <a:pt x="8889" y="7620"/>
                </a:lnTo>
                <a:lnTo>
                  <a:pt x="1270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bk object 593"/>
          <p:cNvSpPr/>
          <p:nvPr/>
        </p:nvSpPr>
        <p:spPr>
          <a:xfrm>
            <a:off x="5441950" y="154051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6350" y="0"/>
                </a:moveTo>
                <a:lnTo>
                  <a:pt x="2539" y="2539"/>
                </a:lnTo>
                <a:lnTo>
                  <a:pt x="0" y="6350"/>
                </a:lnTo>
                <a:lnTo>
                  <a:pt x="6350" y="11429"/>
                </a:lnTo>
                <a:lnTo>
                  <a:pt x="1142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bk object 594"/>
          <p:cNvSpPr/>
          <p:nvPr/>
        </p:nvSpPr>
        <p:spPr>
          <a:xfrm>
            <a:off x="5447029" y="154431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3810" y="3809"/>
                </a:lnTo>
                <a:lnTo>
                  <a:pt x="0" y="7619"/>
                </a:lnTo>
                <a:lnTo>
                  <a:pt x="6350" y="12700"/>
                </a:lnTo>
                <a:lnTo>
                  <a:pt x="8890" y="8889"/>
                </a:lnTo>
                <a:lnTo>
                  <a:pt x="1270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bk object 595"/>
          <p:cNvSpPr/>
          <p:nvPr/>
        </p:nvSpPr>
        <p:spPr>
          <a:xfrm>
            <a:off x="5455920" y="15494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09" y="0"/>
                </a:moveTo>
                <a:lnTo>
                  <a:pt x="0" y="381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bk object 596"/>
          <p:cNvSpPr/>
          <p:nvPr/>
        </p:nvSpPr>
        <p:spPr>
          <a:xfrm>
            <a:off x="5452109" y="155066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7619" y="0"/>
                </a:moveTo>
                <a:lnTo>
                  <a:pt x="0" y="5079"/>
                </a:lnTo>
                <a:lnTo>
                  <a:pt x="5079" y="11429"/>
                </a:lnTo>
                <a:lnTo>
                  <a:pt x="8889" y="8889"/>
                </a:lnTo>
                <a:lnTo>
                  <a:pt x="12700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bk object 597"/>
          <p:cNvSpPr/>
          <p:nvPr/>
        </p:nvSpPr>
        <p:spPr>
          <a:xfrm>
            <a:off x="5457190" y="15557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7620" y="0"/>
                </a:moveTo>
                <a:lnTo>
                  <a:pt x="3810" y="3810"/>
                </a:lnTo>
                <a:lnTo>
                  <a:pt x="0" y="6350"/>
                </a:lnTo>
                <a:lnTo>
                  <a:pt x="3810" y="11429"/>
                </a:lnTo>
                <a:lnTo>
                  <a:pt x="1143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bk object 598"/>
          <p:cNvSpPr/>
          <p:nvPr/>
        </p:nvSpPr>
        <p:spPr>
          <a:xfrm>
            <a:off x="5461000" y="156210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7620" y="0"/>
                </a:moveTo>
                <a:lnTo>
                  <a:pt x="0" y="5079"/>
                </a:lnTo>
                <a:lnTo>
                  <a:pt x="3810" y="11429"/>
                </a:lnTo>
                <a:lnTo>
                  <a:pt x="7620" y="8889"/>
                </a:lnTo>
                <a:lnTo>
                  <a:pt x="1270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bk object 599"/>
          <p:cNvSpPr/>
          <p:nvPr/>
        </p:nvSpPr>
        <p:spPr>
          <a:xfrm>
            <a:off x="5464809" y="15684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8889" y="0"/>
                </a:moveTo>
                <a:lnTo>
                  <a:pt x="3810" y="2539"/>
                </a:lnTo>
                <a:lnTo>
                  <a:pt x="0" y="5079"/>
                </a:lnTo>
                <a:lnTo>
                  <a:pt x="3810" y="11429"/>
                </a:lnTo>
                <a:lnTo>
                  <a:pt x="1142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bk object 600"/>
          <p:cNvSpPr/>
          <p:nvPr/>
        </p:nvSpPr>
        <p:spPr>
          <a:xfrm>
            <a:off x="5472429" y="15748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5080" y="0"/>
                </a:moveTo>
                <a:lnTo>
                  <a:pt x="3810" y="0"/>
                </a:lnTo>
                <a:lnTo>
                  <a:pt x="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bk object 601"/>
          <p:cNvSpPr/>
          <p:nvPr/>
        </p:nvSpPr>
        <p:spPr>
          <a:xfrm>
            <a:off x="5468620" y="15748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889" y="0"/>
                </a:moveTo>
                <a:lnTo>
                  <a:pt x="3809" y="2539"/>
                </a:lnTo>
                <a:lnTo>
                  <a:pt x="0" y="3810"/>
                </a:lnTo>
                <a:lnTo>
                  <a:pt x="2539" y="10160"/>
                </a:lnTo>
                <a:lnTo>
                  <a:pt x="6350" y="8889"/>
                </a:lnTo>
                <a:lnTo>
                  <a:pt x="11429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bk object 602"/>
          <p:cNvSpPr/>
          <p:nvPr/>
        </p:nvSpPr>
        <p:spPr>
          <a:xfrm>
            <a:off x="5471159" y="158241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889" y="0"/>
                </a:moveTo>
                <a:lnTo>
                  <a:pt x="3810" y="1269"/>
                </a:lnTo>
                <a:lnTo>
                  <a:pt x="0" y="2539"/>
                </a:lnTo>
                <a:lnTo>
                  <a:pt x="2539" y="10159"/>
                </a:lnTo>
                <a:lnTo>
                  <a:pt x="7619" y="7619"/>
                </a:lnTo>
                <a:lnTo>
                  <a:pt x="1142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bk object 603"/>
          <p:cNvSpPr/>
          <p:nvPr/>
        </p:nvSpPr>
        <p:spPr>
          <a:xfrm>
            <a:off x="5473700" y="158876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2539" y="10159"/>
                </a:lnTo>
                <a:lnTo>
                  <a:pt x="6350" y="8889"/>
                </a:lnTo>
                <a:lnTo>
                  <a:pt x="1142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bk object 604"/>
          <p:cNvSpPr/>
          <p:nvPr/>
        </p:nvSpPr>
        <p:spPr>
          <a:xfrm>
            <a:off x="5476240" y="15963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3810" y="1270"/>
                </a:lnTo>
                <a:lnTo>
                  <a:pt x="0" y="2539"/>
                </a:lnTo>
                <a:lnTo>
                  <a:pt x="1270" y="10160"/>
                </a:lnTo>
                <a:lnTo>
                  <a:pt x="6350" y="8889"/>
                </a:lnTo>
                <a:lnTo>
                  <a:pt x="1016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bk object 605"/>
          <p:cNvSpPr/>
          <p:nvPr/>
        </p:nvSpPr>
        <p:spPr>
          <a:xfrm>
            <a:off x="5482590" y="16052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bk object 606"/>
          <p:cNvSpPr/>
          <p:nvPr/>
        </p:nvSpPr>
        <p:spPr>
          <a:xfrm>
            <a:off x="5477509" y="160528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8889" y="0"/>
                </a:moveTo>
                <a:lnTo>
                  <a:pt x="5079" y="0"/>
                </a:lnTo>
                <a:lnTo>
                  <a:pt x="0" y="1270"/>
                </a:lnTo>
                <a:lnTo>
                  <a:pt x="1269" y="8890"/>
                </a:lnTo>
                <a:lnTo>
                  <a:pt x="5079" y="7620"/>
                </a:lnTo>
                <a:lnTo>
                  <a:pt x="10160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bk object 607"/>
          <p:cNvSpPr/>
          <p:nvPr/>
        </p:nvSpPr>
        <p:spPr>
          <a:xfrm>
            <a:off x="5482590" y="16129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bk object 608"/>
          <p:cNvSpPr/>
          <p:nvPr/>
        </p:nvSpPr>
        <p:spPr>
          <a:xfrm>
            <a:off x="5478779" y="16129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5080" y="8889"/>
                </a:lnTo>
                <a:lnTo>
                  <a:pt x="10160" y="762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bk object 609"/>
          <p:cNvSpPr/>
          <p:nvPr/>
        </p:nvSpPr>
        <p:spPr>
          <a:xfrm>
            <a:off x="5478779" y="162051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5080" y="1269"/>
                </a:lnTo>
                <a:lnTo>
                  <a:pt x="0" y="1269"/>
                </a:lnTo>
                <a:lnTo>
                  <a:pt x="1270" y="10159"/>
                </a:lnTo>
                <a:lnTo>
                  <a:pt x="5080" y="8889"/>
                </a:lnTo>
                <a:lnTo>
                  <a:pt x="1016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bk object 610"/>
          <p:cNvSpPr/>
          <p:nvPr/>
        </p:nvSpPr>
        <p:spPr>
          <a:xfrm>
            <a:off x="5483859" y="16294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bk object 611"/>
          <p:cNvSpPr/>
          <p:nvPr/>
        </p:nvSpPr>
        <p:spPr>
          <a:xfrm>
            <a:off x="5480050" y="162941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8889" y="6350"/>
                </a:lnTo>
                <a:lnTo>
                  <a:pt x="0" y="635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bk object 612"/>
          <p:cNvSpPr/>
          <p:nvPr/>
        </p:nvSpPr>
        <p:spPr>
          <a:xfrm>
            <a:off x="5483859" y="16357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0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bk object 613"/>
          <p:cNvSpPr/>
          <p:nvPr/>
        </p:nvSpPr>
        <p:spPr>
          <a:xfrm>
            <a:off x="5478779" y="163576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5080" y="0"/>
                </a:moveTo>
                <a:lnTo>
                  <a:pt x="1270" y="0"/>
                </a:lnTo>
                <a:lnTo>
                  <a:pt x="0" y="6350"/>
                </a:lnTo>
                <a:lnTo>
                  <a:pt x="5080" y="6350"/>
                </a:lnTo>
                <a:lnTo>
                  <a:pt x="8890" y="7619"/>
                </a:lnTo>
                <a:lnTo>
                  <a:pt x="1016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bk object 614"/>
          <p:cNvSpPr/>
          <p:nvPr/>
        </p:nvSpPr>
        <p:spPr>
          <a:xfrm>
            <a:off x="5477509" y="164211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6350" y="0"/>
                </a:moveTo>
                <a:lnTo>
                  <a:pt x="1269" y="0"/>
                </a:lnTo>
                <a:lnTo>
                  <a:pt x="0" y="6350"/>
                </a:lnTo>
                <a:lnTo>
                  <a:pt x="5079" y="6350"/>
                </a:lnTo>
                <a:lnTo>
                  <a:pt x="10160" y="7619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bk object 615"/>
          <p:cNvSpPr/>
          <p:nvPr/>
        </p:nvSpPr>
        <p:spPr>
          <a:xfrm>
            <a:off x="5477509" y="164846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5079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8889" y="761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bk object 616"/>
          <p:cNvSpPr/>
          <p:nvPr/>
        </p:nvSpPr>
        <p:spPr>
          <a:xfrm>
            <a:off x="5476240" y="165481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5080" y="0"/>
                </a:moveTo>
                <a:lnTo>
                  <a:pt x="1270" y="0"/>
                </a:lnTo>
                <a:lnTo>
                  <a:pt x="0" y="5079"/>
                </a:lnTo>
                <a:lnTo>
                  <a:pt x="3810" y="6350"/>
                </a:lnTo>
                <a:lnTo>
                  <a:pt x="8889" y="6350"/>
                </a:lnTo>
                <a:lnTo>
                  <a:pt x="1016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bk object 617"/>
          <p:cNvSpPr/>
          <p:nvPr/>
        </p:nvSpPr>
        <p:spPr>
          <a:xfrm>
            <a:off x="5480050" y="16611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0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bk object 618"/>
          <p:cNvSpPr/>
          <p:nvPr/>
        </p:nvSpPr>
        <p:spPr>
          <a:xfrm>
            <a:off x="5473700" y="165988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39" y="0"/>
                </a:moveTo>
                <a:lnTo>
                  <a:pt x="0" y="6350"/>
                </a:lnTo>
                <a:lnTo>
                  <a:pt x="10160" y="8889"/>
                </a:lnTo>
                <a:lnTo>
                  <a:pt x="11429" y="2539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bk object 619"/>
          <p:cNvSpPr/>
          <p:nvPr/>
        </p:nvSpPr>
        <p:spPr>
          <a:xfrm>
            <a:off x="5478779" y="16675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381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bk object 620"/>
          <p:cNvSpPr/>
          <p:nvPr/>
        </p:nvSpPr>
        <p:spPr>
          <a:xfrm>
            <a:off x="5472429" y="166623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40" y="0"/>
                </a:moveTo>
                <a:lnTo>
                  <a:pt x="0" y="6350"/>
                </a:lnTo>
                <a:lnTo>
                  <a:pt x="5080" y="7620"/>
                </a:lnTo>
                <a:lnTo>
                  <a:pt x="8890" y="8889"/>
                </a:lnTo>
                <a:lnTo>
                  <a:pt x="1016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bk object 621"/>
          <p:cNvSpPr/>
          <p:nvPr/>
        </p:nvSpPr>
        <p:spPr>
          <a:xfrm>
            <a:off x="5471159" y="16713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269" y="0"/>
                </a:moveTo>
                <a:lnTo>
                  <a:pt x="0" y="6350"/>
                </a:lnTo>
                <a:lnTo>
                  <a:pt x="3810" y="7619"/>
                </a:lnTo>
                <a:lnTo>
                  <a:pt x="7619" y="10159"/>
                </a:lnTo>
                <a:lnTo>
                  <a:pt x="10160" y="3809"/>
                </a:lnTo>
                <a:lnTo>
                  <a:pt x="63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bk object 622"/>
          <p:cNvSpPr/>
          <p:nvPr/>
        </p:nvSpPr>
        <p:spPr>
          <a:xfrm>
            <a:off x="5468620" y="16776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5079"/>
                </a:lnTo>
                <a:lnTo>
                  <a:pt x="3809" y="7619"/>
                </a:lnTo>
                <a:lnTo>
                  <a:pt x="7619" y="8889"/>
                </a:lnTo>
                <a:lnTo>
                  <a:pt x="10159" y="380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bk object 623"/>
          <p:cNvSpPr/>
          <p:nvPr/>
        </p:nvSpPr>
        <p:spPr>
          <a:xfrm>
            <a:off x="5464809" y="168275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3810" y="0"/>
                </a:moveTo>
                <a:lnTo>
                  <a:pt x="0" y="5079"/>
                </a:lnTo>
                <a:lnTo>
                  <a:pt x="5079" y="7620"/>
                </a:lnTo>
                <a:lnTo>
                  <a:pt x="8889" y="10160"/>
                </a:lnTo>
                <a:lnTo>
                  <a:pt x="11429" y="3810"/>
                </a:lnTo>
                <a:lnTo>
                  <a:pt x="7619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bk object 624"/>
          <p:cNvSpPr/>
          <p:nvPr/>
        </p:nvSpPr>
        <p:spPr>
          <a:xfrm>
            <a:off x="5462270" y="168782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3809" y="0"/>
                </a:moveTo>
                <a:lnTo>
                  <a:pt x="0" y="5080"/>
                </a:lnTo>
                <a:lnTo>
                  <a:pt x="7619" y="10160"/>
                </a:lnTo>
                <a:lnTo>
                  <a:pt x="1142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bk object 625"/>
          <p:cNvSpPr/>
          <p:nvPr/>
        </p:nvSpPr>
        <p:spPr>
          <a:xfrm>
            <a:off x="5458459" y="169291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810" y="0"/>
                </a:moveTo>
                <a:lnTo>
                  <a:pt x="0" y="6350"/>
                </a:lnTo>
                <a:lnTo>
                  <a:pt x="5079" y="8889"/>
                </a:lnTo>
                <a:lnTo>
                  <a:pt x="8889" y="11429"/>
                </a:lnTo>
                <a:lnTo>
                  <a:pt x="1142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bk object 626"/>
          <p:cNvSpPr/>
          <p:nvPr/>
        </p:nvSpPr>
        <p:spPr>
          <a:xfrm>
            <a:off x="5452109" y="169798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6350" y="0"/>
                </a:moveTo>
                <a:lnTo>
                  <a:pt x="0" y="11430"/>
                </a:lnTo>
                <a:lnTo>
                  <a:pt x="7619" y="16510"/>
                </a:lnTo>
                <a:lnTo>
                  <a:pt x="15239" y="6350"/>
                </a:lnTo>
                <a:lnTo>
                  <a:pt x="1142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bk object 627"/>
          <p:cNvSpPr/>
          <p:nvPr/>
        </p:nvSpPr>
        <p:spPr>
          <a:xfrm>
            <a:off x="5455920" y="17119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2539" y="253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bk object 628"/>
          <p:cNvSpPr/>
          <p:nvPr/>
        </p:nvSpPr>
        <p:spPr>
          <a:xfrm>
            <a:off x="5443220" y="170815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8889" y="0"/>
                </a:moveTo>
                <a:lnTo>
                  <a:pt x="0" y="10160"/>
                </a:lnTo>
                <a:lnTo>
                  <a:pt x="6350" y="16510"/>
                </a:lnTo>
                <a:lnTo>
                  <a:pt x="1523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bk object 629"/>
          <p:cNvSpPr/>
          <p:nvPr/>
        </p:nvSpPr>
        <p:spPr>
          <a:xfrm>
            <a:off x="5438140" y="171831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5080" y="0"/>
                </a:moveTo>
                <a:lnTo>
                  <a:pt x="0" y="5079"/>
                </a:lnTo>
                <a:lnTo>
                  <a:pt x="6350" y="11429"/>
                </a:lnTo>
                <a:lnTo>
                  <a:pt x="1143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bk object 630"/>
          <p:cNvSpPr/>
          <p:nvPr/>
        </p:nvSpPr>
        <p:spPr>
          <a:xfrm>
            <a:off x="5441950" y="17272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539" y="3810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bk object 631"/>
          <p:cNvSpPr/>
          <p:nvPr/>
        </p:nvSpPr>
        <p:spPr>
          <a:xfrm>
            <a:off x="5433059" y="172338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5079" y="0"/>
                </a:moveTo>
                <a:lnTo>
                  <a:pt x="0" y="3810"/>
                </a:lnTo>
                <a:lnTo>
                  <a:pt x="3810" y="7620"/>
                </a:lnTo>
                <a:lnTo>
                  <a:pt x="6350" y="11430"/>
                </a:lnTo>
                <a:lnTo>
                  <a:pt x="11429" y="7620"/>
                </a:lnTo>
                <a:lnTo>
                  <a:pt x="888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bk object 632"/>
          <p:cNvSpPr/>
          <p:nvPr/>
        </p:nvSpPr>
        <p:spPr>
          <a:xfrm>
            <a:off x="5427979" y="17272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5080" y="0"/>
                </a:moveTo>
                <a:lnTo>
                  <a:pt x="0" y="5079"/>
                </a:lnTo>
                <a:lnTo>
                  <a:pt x="2540" y="8889"/>
                </a:lnTo>
                <a:lnTo>
                  <a:pt x="5080" y="11429"/>
                </a:lnTo>
                <a:lnTo>
                  <a:pt x="11430" y="7620"/>
                </a:lnTo>
                <a:lnTo>
                  <a:pt x="889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bk object 633"/>
          <p:cNvSpPr/>
          <p:nvPr/>
        </p:nvSpPr>
        <p:spPr>
          <a:xfrm>
            <a:off x="5430520" y="17360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539" y="3810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bk object 634"/>
          <p:cNvSpPr/>
          <p:nvPr/>
        </p:nvSpPr>
        <p:spPr>
          <a:xfrm>
            <a:off x="5421629" y="173101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6350" y="0"/>
                </a:moveTo>
                <a:lnTo>
                  <a:pt x="0" y="3810"/>
                </a:lnTo>
                <a:lnTo>
                  <a:pt x="2540" y="7619"/>
                </a:lnTo>
                <a:lnTo>
                  <a:pt x="5080" y="12700"/>
                </a:lnTo>
                <a:lnTo>
                  <a:pt x="11430" y="8889"/>
                </a:lnTo>
                <a:lnTo>
                  <a:pt x="889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bk object 635"/>
          <p:cNvSpPr/>
          <p:nvPr/>
        </p:nvSpPr>
        <p:spPr>
          <a:xfrm>
            <a:off x="5416550" y="17348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5079" y="0"/>
                </a:moveTo>
                <a:lnTo>
                  <a:pt x="0" y="3809"/>
                </a:lnTo>
                <a:lnTo>
                  <a:pt x="5079" y="11429"/>
                </a:lnTo>
                <a:lnTo>
                  <a:pt x="10160" y="8889"/>
                </a:lnTo>
                <a:lnTo>
                  <a:pt x="762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bk object 636"/>
          <p:cNvSpPr/>
          <p:nvPr/>
        </p:nvSpPr>
        <p:spPr>
          <a:xfrm>
            <a:off x="5419090" y="174243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0"/>
                </a:moveTo>
                <a:lnTo>
                  <a:pt x="1270" y="5080"/>
                </a:lnTo>
                <a:lnTo>
                  <a:pt x="1270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bk object 637"/>
          <p:cNvSpPr/>
          <p:nvPr/>
        </p:nvSpPr>
        <p:spPr>
          <a:xfrm>
            <a:off x="5410200" y="17386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6350" y="0"/>
                </a:moveTo>
                <a:lnTo>
                  <a:pt x="0" y="2540"/>
                </a:lnTo>
                <a:lnTo>
                  <a:pt x="2539" y="7620"/>
                </a:lnTo>
                <a:lnTo>
                  <a:pt x="3810" y="11430"/>
                </a:lnTo>
                <a:lnTo>
                  <a:pt x="10160" y="889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bk object 638"/>
          <p:cNvSpPr/>
          <p:nvPr/>
        </p:nvSpPr>
        <p:spPr>
          <a:xfrm>
            <a:off x="5396229" y="1741170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13970" y="0"/>
                </a:moveTo>
                <a:lnTo>
                  <a:pt x="0" y="6350"/>
                </a:lnTo>
                <a:lnTo>
                  <a:pt x="1270" y="10159"/>
                </a:lnTo>
                <a:lnTo>
                  <a:pt x="3810" y="13969"/>
                </a:lnTo>
                <a:lnTo>
                  <a:pt x="17780" y="8889"/>
                </a:lnTo>
                <a:lnTo>
                  <a:pt x="16510" y="507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bk object 639"/>
          <p:cNvSpPr/>
          <p:nvPr/>
        </p:nvSpPr>
        <p:spPr>
          <a:xfrm>
            <a:off x="5397500" y="17513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1270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bk object 640"/>
          <p:cNvSpPr/>
          <p:nvPr/>
        </p:nvSpPr>
        <p:spPr>
          <a:xfrm>
            <a:off x="5380990" y="174752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5239" y="0"/>
                </a:moveTo>
                <a:lnTo>
                  <a:pt x="0" y="3809"/>
                </a:lnTo>
                <a:lnTo>
                  <a:pt x="1270" y="8889"/>
                </a:lnTo>
                <a:lnTo>
                  <a:pt x="2539" y="12700"/>
                </a:lnTo>
                <a:lnTo>
                  <a:pt x="17780" y="7619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bk object 641"/>
          <p:cNvSpPr/>
          <p:nvPr/>
        </p:nvSpPr>
        <p:spPr>
          <a:xfrm>
            <a:off x="5365750" y="175132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10" y="0"/>
                </a:moveTo>
                <a:lnTo>
                  <a:pt x="0" y="3810"/>
                </a:lnTo>
                <a:lnTo>
                  <a:pt x="0" y="7620"/>
                </a:lnTo>
                <a:lnTo>
                  <a:pt x="1270" y="12700"/>
                </a:lnTo>
                <a:lnTo>
                  <a:pt x="17779" y="8890"/>
                </a:lnTo>
                <a:lnTo>
                  <a:pt x="1651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bk object 642"/>
          <p:cNvSpPr/>
          <p:nvPr/>
        </p:nvSpPr>
        <p:spPr>
          <a:xfrm>
            <a:off x="5347970" y="175513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7779" y="0"/>
                </a:moveTo>
                <a:lnTo>
                  <a:pt x="0" y="1270"/>
                </a:lnTo>
                <a:lnTo>
                  <a:pt x="0" y="10160"/>
                </a:lnTo>
                <a:lnTo>
                  <a:pt x="19050" y="8889"/>
                </a:lnTo>
                <a:lnTo>
                  <a:pt x="17779" y="381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bk object 643"/>
          <p:cNvSpPr/>
          <p:nvPr/>
        </p:nvSpPr>
        <p:spPr>
          <a:xfrm>
            <a:off x="5347970" y="176148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bk object 644"/>
          <p:cNvSpPr/>
          <p:nvPr/>
        </p:nvSpPr>
        <p:spPr>
          <a:xfrm>
            <a:off x="5328920" y="175641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9050" y="0"/>
                </a:moveTo>
                <a:lnTo>
                  <a:pt x="0" y="0"/>
                </a:lnTo>
                <a:lnTo>
                  <a:pt x="0" y="10160"/>
                </a:lnTo>
                <a:lnTo>
                  <a:pt x="19050" y="8889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bk object 645"/>
          <p:cNvSpPr/>
          <p:nvPr/>
        </p:nvSpPr>
        <p:spPr>
          <a:xfrm>
            <a:off x="5328920" y="176148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bk object 646"/>
          <p:cNvSpPr/>
          <p:nvPr/>
        </p:nvSpPr>
        <p:spPr>
          <a:xfrm>
            <a:off x="5309870" y="1756410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9050" y="0"/>
                </a:moveTo>
                <a:lnTo>
                  <a:pt x="0" y="0"/>
                </a:lnTo>
                <a:lnTo>
                  <a:pt x="0" y="8889"/>
                </a:lnTo>
                <a:lnTo>
                  <a:pt x="19050" y="1016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bk object 647"/>
          <p:cNvSpPr/>
          <p:nvPr/>
        </p:nvSpPr>
        <p:spPr>
          <a:xfrm>
            <a:off x="5309870" y="176148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bk object 648"/>
          <p:cNvSpPr/>
          <p:nvPr/>
        </p:nvSpPr>
        <p:spPr>
          <a:xfrm>
            <a:off x="5290820" y="175513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269" y="0"/>
                </a:moveTo>
                <a:lnTo>
                  <a:pt x="1269" y="3810"/>
                </a:lnTo>
                <a:lnTo>
                  <a:pt x="0" y="8889"/>
                </a:lnTo>
                <a:lnTo>
                  <a:pt x="19050" y="10160"/>
                </a:lnTo>
                <a:lnTo>
                  <a:pt x="1905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bk object 649"/>
          <p:cNvSpPr/>
          <p:nvPr/>
        </p:nvSpPr>
        <p:spPr>
          <a:xfrm>
            <a:off x="5274309" y="175260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30">
                <a:moveTo>
                  <a:pt x="1269" y="0"/>
                </a:moveTo>
                <a:lnTo>
                  <a:pt x="0" y="5079"/>
                </a:lnTo>
                <a:lnTo>
                  <a:pt x="0" y="8889"/>
                </a:lnTo>
                <a:lnTo>
                  <a:pt x="16510" y="11429"/>
                </a:lnTo>
                <a:lnTo>
                  <a:pt x="17779" y="6350"/>
                </a:lnTo>
                <a:lnTo>
                  <a:pt x="177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bk object 650"/>
          <p:cNvSpPr/>
          <p:nvPr/>
        </p:nvSpPr>
        <p:spPr>
          <a:xfrm>
            <a:off x="5273040" y="17576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bk object 651"/>
          <p:cNvSpPr/>
          <p:nvPr/>
        </p:nvSpPr>
        <p:spPr>
          <a:xfrm>
            <a:off x="5257800" y="174878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3810" y="0"/>
                </a:moveTo>
                <a:lnTo>
                  <a:pt x="1270" y="3810"/>
                </a:lnTo>
                <a:lnTo>
                  <a:pt x="0" y="8889"/>
                </a:lnTo>
                <a:lnTo>
                  <a:pt x="15239" y="12700"/>
                </a:lnTo>
                <a:lnTo>
                  <a:pt x="16510" y="8889"/>
                </a:lnTo>
                <a:lnTo>
                  <a:pt x="17779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bk object 652"/>
          <p:cNvSpPr/>
          <p:nvPr/>
        </p:nvSpPr>
        <p:spPr>
          <a:xfrm>
            <a:off x="5243829" y="1743710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2540" y="0"/>
                </a:moveTo>
                <a:lnTo>
                  <a:pt x="1270" y="5079"/>
                </a:lnTo>
                <a:lnTo>
                  <a:pt x="0" y="8889"/>
                </a:lnTo>
                <a:lnTo>
                  <a:pt x="13970" y="13969"/>
                </a:lnTo>
                <a:lnTo>
                  <a:pt x="15240" y="8889"/>
                </a:lnTo>
                <a:lnTo>
                  <a:pt x="1778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bk object 653"/>
          <p:cNvSpPr/>
          <p:nvPr/>
        </p:nvSpPr>
        <p:spPr>
          <a:xfrm>
            <a:off x="5242559" y="17487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3810"/>
                </a:lnTo>
                <a:lnTo>
                  <a:pt x="126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bk object 654"/>
          <p:cNvSpPr/>
          <p:nvPr/>
        </p:nvSpPr>
        <p:spPr>
          <a:xfrm>
            <a:off x="5231129" y="173862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3810" y="0"/>
                </a:moveTo>
                <a:lnTo>
                  <a:pt x="1270" y="3810"/>
                </a:lnTo>
                <a:lnTo>
                  <a:pt x="0" y="7620"/>
                </a:lnTo>
                <a:lnTo>
                  <a:pt x="11430" y="13970"/>
                </a:lnTo>
                <a:lnTo>
                  <a:pt x="13970" y="10160"/>
                </a:lnTo>
                <a:lnTo>
                  <a:pt x="1651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bk object 655"/>
          <p:cNvSpPr/>
          <p:nvPr/>
        </p:nvSpPr>
        <p:spPr>
          <a:xfrm>
            <a:off x="5224779" y="17348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3810" y="0"/>
                </a:moveTo>
                <a:lnTo>
                  <a:pt x="2540" y="3809"/>
                </a:lnTo>
                <a:lnTo>
                  <a:pt x="0" y="8889"/>
                </a:lnTo>
                <a:lnTo>
                  <a:pt x="6350" y="11429"/>
                </a:lnTo>
                <a:lnTo>
                  <a:pt x="7620" y="7619"/>
                </a:lnTo>
                <a:lnTo>
                  <a:pt x="1016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bk object 656"/>
          <p:cNvSpPr/>
          <p:nvPr/>
        </p:nvSpPr>
        <p:spPr>
          <a:xfrm>
            <a:off x="5218429" y="173101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5080" y="0"/>
                </a:moveTo>
                <a:lnTo>
                  <a:pt x="2540" y="5079"/>
                </a:lnTo>
                <a:lnTo>
                  <a:pt x="0" y="8889"/>
                </a:lnTo>
                <a:lnTo>
                  <a:pt x="6350" y="12700"/>
                </a:lnTo>
                <a:lnTo>
                  <a:pt x="8890" y="7619"/>
                </a:lnTo>
                <a:lnTo>
                  <a:pt x="1143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bk object 657"/>
          <p:cNvSpPr/>
          <p:nvPr/>
        </p:nvSpPr>
        <p:spPr>
          <a:xfrm>
            <a:off x="5213350" y="17284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5079" y="0"/>
                </a:moveTo>
                <a:lnTo>
                  <a:pt x="0" y="7619"/>
                </a:lnTo>
                <a:lnTo>
                  <a:pt x="5079" y="11429"/>
                </a:lnTo>
                <a:lnTo>
                  <a:pt x="7620" y="7619"/>
                </a:lnTo>
                <a:lnTo>
                  <a:pt x="1016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bk object 658"/>
          <p:cNvSpPr/>
          <p:nvPr/>
        </p:nvSpPr>
        <p:spPr>
          <a:xfrm>
            <a:off x="5208270" y="172466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5079" y="0"/>
                </a:moveTo>
                <a:lnTo>
                  <a:pt x="2539" y="2539"/>
                </a:lnTo>
                <a:lnTo>
                  <a:pt x="0" y="6350"/>
                </a:lnTo>
                <a:lnTo>
                  <a:pt x="5079" y="11429"/>
                </a:lnTo>
                <a:lnTo>
                  <a:pt x="1015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bk object 659"/>
          <p:cNvSpPr/>
          <p:nvPr/>
        </p:nvSpPr>
        <p:spPr>
          <a:xfrm>
            <a:off x="5200650" y="171831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7620" y="0"/>
                </a:moveTo>
                <a:lnTo>
                  <a:pt x="3810" y="3810"/>
                </a:lnTo>
                <a:lnTo>
                  <a:pt x="0" y="6350"/>
                </a:lnTo>
                <a:lnTo>
                  <a:pt x="7620" y="12700"/>
                </a:lnTo>
                <a:lnTo>
                  <a:pt x="10160" y="8889"/>
                </a:lnTo>
                <a:lnTo>
                  <a:pt x="139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bk object 660"/>
          <p:cNvSpPr/>
          <p:nvPr/>
        </p:nvSpPr>
        <p:spPr>
          <a:xfrm>
            <a:off x="5195570" y="17119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6350"/>
                </a:lnTo>
                <a:lnTo>
                  <a:pt x="5079" y="12700"/>
                </a:lnTo>
                <a:lnTo>
                  <a:pt x="8889" y="10160"/>
                </a:lnTo>
                <a:lnTo>
                  <a:pt x="1270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bk object 661"/>
          <p:cNvSpPr/>
          <p:nvPr/>
        </p:nvSpPr>
        <p:spPr>
          <a:xfrm>
            <a:off x="5194300" y="17145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2539"/>
                </a:lnTo>
                <a:lnTo>
                  <a:pt x="0" y="3810"/>
                </a:lnTo>
                <a:lnTo>
                  <a:pt x="127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bk object 662"/>
          <p:cNvSpPr/>
          <p:nvPr/>
        </p:nvSpPr>
        <p:spPr>
          <a:xfrm>
            <a:off x="5193029" y="17094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7620" y="0"/>
                </a:moveTo>
                <a:lnTo>
                  <a:pt x="0" y="5079"/>
                </a:lnTo>
                <a:lnTo>
                  <a:pt x="1270" y="7619"/>
                </a:lnTo>
                <a:lnTo>
                  <a:pt x="6350" y="5079"/>
                </a:lnTo>
                <a:lnTo>
                  <a:pt x="1016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bk object 663"/>
          <p:cNvSpPr/>
          <p:nvPr/>
        </p:nvSpPr>
        <p:spPr>
          <a:xfrm>
            <a:off x="5190490" y="170561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7620" y="0"/>
                </a:moveTo>
                <a:lnTo>
                  <a:pt x="0" y="5079"/>
                </a:lnTo>
                <a:lnTo>
                  <a:pt x="2539" y="8889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bk object 664"/>
          <p:cNvSpPr/>
          <p:nvPr/>
        </p:nvSpPr>
        <p:spPr>
          <a:xfrm>
            <a:off x="5187950" y="170307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8889" y="0"/>
                </a:moveTo>
                <a:lnTo>
                  <a:pt x="5079" y="1269"/>
                </a:lnTo>
                <a:lnTo>
                  <a:pt x="0" y="3809"/>
                </a:lnTo>
                <a:lnTo>
                  <a:pt x="2539" y="7619"/>
                </a:lnTo>
                <a:lnTo>
                  <a:pt x="6350" y="5079"/>
                </a:lnTo>
                <a:lnTo>
                  <a:pt x="1142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bk object 665"/>
          <p:cNvSpPr/>
          <p:nvPr/>
        </p:nvSpPr>
        <p:spPr>
          <a:xfrm>
            <a:off x="5193029" y="17018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253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bk object 666"/>
          <p:cNvSpPr/>
          <p:nvPr/>
        </p:nvSpPr>
        <p:spPr>
          <a:xfrm>
            <a:off x="5186679" y="169798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7620" y="0"/>
                </a:moveTo>
                <a:lnTo>
                  <a:pt x="0" y="5080"/>
                </a:lnTo>
                <a:lnTo>
                  <a:pt x="2540" y="8889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bk object 667"/>
          <p:cNvSpPr/>
          <p:nvPr/>
        </p:nvSpPr>
        <p:spPr>
          <a:xfrm>
            <a:off x="5184140" y="16954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8889" y="0"/>
                </a:moveTo>
                <a:lnTo>
                  <a:pt x="5080" y="2539"/>
                </a:lnTo>
                <a:lnTo>
                  <a:pt x="0" y="3810"/>
                </a:lnTo>
                <a:lnTo>
                  <a:pt x="2539" y="7620"/>
                </a:lnTo>
                <a:lnTo>
                  <a:pt x="6350" y="5079"/>
                </a:lnTo>
                <a:lnTo>
                  <a:pt x="1016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bk object 668"/>
          <p:cNvSpPr/>
          <p:nvPr/>
        </p:nvSpPr>
        <p:spPr>
          <a:xfrm>
            <a:off x="5182870" y="169163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8889" y="0"/>
                </a:moveTo>
                <a:lnTo>
                  <a:pt x="5079" y="1270"/>
                </a:lnTo>
                <a:lnTo>
                  <a:pt x="0" y="3810"/>
                </a:lnTo>
                <a:lnTo>
                  <a:pt x="1269" y="7620"/>
                </a:lnTo>
                <a:lnTo>
                  <a:pt x="6350" y="635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bk object 669"/>
          <p:cNvSpPr/>
          <p:nvPr/>
        </p:nvSpPr>
        <p:spPr>
          <a:xfrm>
            <a:off x="5182870" y="169291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69"/>
                </a:lnTo>
                <a:lnTo>
                  <a:pt x="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bk object 670"/>
          <p:cNvSpPr/>
          <p:nvPr/>
        </p:nvSpPr>
        <p:spPr>
          <a:xfrm>
            <a:off x="5181600" y="16878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0160" y="0"/>
                </a:moveTo>
                <a:lnTo>
                  <a:pt x="0" y="2540"/>
                </a:lnTo>
                <a:lnTo>
                  <a:pt x="1270" y="6350"/>
                </a:lnTo>
                <a:lnTo>
                  <a:pt x="6350" y="5080"/>
                </a:lnTo>
                <a:lnTo>
                  <a:pt x="1016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bk object 671"/>
          <p:cNvSpPr/>
          <p:nvPr/>
        </p:nvSpPr>
        <p:spPr>
          <a:xfrm>
            <a:off x="5186679" y="16878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3810" y="0"/>
                </a:lnTo>
                <a:lnTo>
                  <a:pt x="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bk object 672"/>
          <p:cNvSpPr/>
          <p:nvPr/>
        </p:nvSpPr>
        <p:spPr>
          <a:xfrm>
            <a:off x="5181600" y="16840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3810" y="1269"/>
                </a:lnTo>
                <a:lnTo>
                  <a:pt x="0" y="3809"/>
                </a:lnTo>
                <a:lnTo>
                  <a:pt x="0" y="6350"/>
                </a:lnTo>
                <a:lnTo>
                  <a:pt x="5079" y="5079"/>
                </a:lnTo>
                <a:lnTo>
                  <a:pt x="888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bk object 673"/>
          <p:cNvSpPr/>
          <p:nvPr/>
        </p:nvSpPr>
        <p:spPr>
          <a:xfrm>
            <a:off x="5180329" y="168528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70"/>
                </a:lnTo>
                <a:lnTo>
                  <a:pt x="127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bk object 674"/>
          <p:cNvSpPr/>
          <p:nvPr/>
        </p:nvSpPr>
        <p:spPr>
          <a:xfrm>
            <a:off x="5180329" y="168021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90" y="0"/>
                </a:moveTo>
                <a:lnTo>
                  <a:pt x="3810" y="1269"/>
                </a:lnTo>
                <a:lnTo>
                  <a:pt x="0" y="2539"/>
                </a:lnTo>
                <a:lnTo>
                  <a:pt x="0" y="6350"/>
                </a:lnTo>
                <a:lnTo>
                  <a:pt x="5080" y="5079"/>
                </a:lnTo>
                <a:lnTo>
                  <a:pt x="1016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bk object 675"/>
          <p:cNvSpPr/>
          <p:nvPr/>
        </p:nvSpPr>
        <p:spPr>
          <a:xfrm>
            <a:off x="5179059" y="16764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0160" y="0"/>
                </a:moveTo>
                <a:lnTo>
                  <a:pt x="0" y="2539"/>
                </a:lnTo>
                <a:lnTo>
                  <a:pt x="1269" y="6350"/>
                </a:lnTo>
                <a:lnTo>
                  <a:pt x="5079" y="5079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bk object 676"/>
          <p:cNvSpPr/>
          <p:nvPr/>
        </p:nvSpPr>
        <p:spPr>
          <a:xfrm>
            <a:off x="5179059" y="16776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bk object 677"/>
          <p:cNvSpPr/>
          <p:nvPr/>
        </p:nvSpPr>
        <p:spPr>
          <a:xfrm>
            <a:off x="5179059" y="167386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89" y="0"/>
                </a:moveTo>
                <a:lnTo>
                  <a:pt x="0" y="0"/>
                </a:lnTo>
                <a:lnTo>
                  <a:pt x="0" y="3810"/>
                </a:lnTo>
                <a:lnTo>
                  <a:pt x="1016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bk object 678"/>
          <p:cNvSpPr/>
          <p:nvPr/>
        </p:nvSpPr>
        <p:spPr>
          <a:xfrm>
            <a:off x="5179059" y="167386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bk object 679"/>
          <p:cNvSpPr/>
          <p:nvPr/>
        </p:nvSpPr>
        <p:spPr>
          <a:xfrm>
            <a:off x="5179059" y="16687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5080"/>
                </a:moveTo>
                <a:lnTo>
                  <a:pt x="0" y="0"/>
                </a:lnTo>
                <a:lnTo>
                  <a:pt x="8889" y="0"/>
                </a:lnTo>
                <a:lnTo>
                  <a:pt x="8889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bk object 680"/>
          <p:cNvSpPr/>
          <p:nvPr/>
        </p:nvSpPr>
        <p:spPr>
          <a:xfrm>
            <a:off x="5179059" y="166623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539"/>
                </a:moveTo>
                <a:lnTo>
                  <a:pt x="0" y="0"/>
                </a:lnTo>
                <a:lnTo>
                  <a:pt x="8889" y="0"/>
                </a:lnTo>
                <a:lnTo>
                  <a:pt x="8889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bk object 681"/>
          <p:cNvSpPr/>
          <p:nvPr/>
        </p:nvSpPr>
        <p:spPr>
          <a:xfrm>
            <a:off x="5179059" y="16649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bk object 682"/>
          <p:cNvSpPr/>
          <p:nvPr/>
        </p:nvSpPr>
        <p:spPr>
          <a:xfrm>
            <a:off x="5179059" y="16624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0"/>
                </a:moveTo>
                <a:lnTo>
                  <a:pt x="0" y="2540"/>
                </a:lnTo>
                <a:lnTo>
                  <a:pt x="5079" y="3810"/>
                </a:lnTo>
                <a:lnTo>
                  <a:pt x="8889" y="3810"/>
                </a:lnTo>
                <a:lnTo>
                  <a:pt x="1016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bk object 683"/>
          <p:cNvSpPr/>
          <p:nvPr/>
        </p:nvSpPr>
        <p:spPr>
          <a:xfrm>
            <a:off x="5184140" y="16637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bk object 684"/>
          <p:cNvSpPr/>
          <p:nvPr/>
        </p:nvSpPr>
        <p:spPr>
          <a:xfrm>
            <a:off x="5179059" y="165988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3810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bk object 685"/>
          <p:cNvSpPr/>
          <p:nvPr/>
        </p:nvSpPr>
        <p:spPr>
          <a:xfrm>
            <a:off x="5179059" y="16586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bk object 686"/>
          <p:cNvSpPr/>
          <p:nvPr/>
        </p:nvSpPr>
        <p:spPr>
          <a:xfrm>
            <a:off x="5179059" y="16560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269" y="0"/>
                </a:moveTo>
                <a:lnTo>
                  <a:pt x="0" y="2540"/>
                </a:lnTo>
                <a:lnTo>
                  <a:pt x="10160" y="5080"/>
                </a:lnTo>
                <a:lnTo>
                  <a:pt x="10160" y="127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bk object 687"/>
          <p:cNvSpPr/>
          <p:nvPr/>
        </p:nvSpPr>
        <p:spPr>
          <a:xfrm>
            <a:off x="5180329" y="16522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0" y="3809"/>
                </a:lnTo>
                <a:lnTo>
                  <a:pt x="3810" y="5079"/>
                </a:lnTo>
                <a:lnTo>
                  <a:pt x="8890" y="6350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bk object 688"/>
          <p:cNvSpPr/>
          <p:nvPr/>
        </p:nvSpPr>
        <p:spPr>
          <a:xfrm>
            <a:off x="5180329" y="164972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270" y="0"/>
                </a:moveTo>
                <a:lnTo>
                  <a:pt x="0" y="2540"/>
                </a:lnTo>
                <a:lnTo>
                  <a:pt x="10160" y="5080"/>
                </a:lnTo>
                <a:lnTo>
                  <a:pt x="10160" y="254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bk object 689"/>
          <p:cNvSpPr/>
          <p:nvPr/>
        </p:nvSpPr>
        <p:spPr>
          <a:xfrm>
            <a:off x="5181600" y="164846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6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bk object 690"/>
          <p:cNvSpPr/>
          <p:nvPr/>
        </p:nvSpPr>
        <p:spPr>
          <a:xfrm>
            <a:off x="5181600" y="164592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70" y="0"/>
                </a:moveTo>
                <a:lnTo>
                  <a:pt x="0" y="2539"/>
                </a:lnTo>
                <a:lnTo>
                  <a:pt x="5079" y="5079"/>
                </a:lnTo>
                <a:lnTo>
                  <a:pt x="8889" y="6350"/>
                </a:lnTo>
                <a:lnTo>
                  <a:pt x="10160" y="380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bk object 691"/>
          <p:cNvSpPr/>
          <p:nvPr/>
        </p:nvSpPr>
        <p:spPr>
          <a:xfrm>
            <a:off x="5182870" y="16433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69" y="0"/>
                </a:moveTo>
                <a:lnTo>
                  <a:pt x="0" y="3810"/>
                </a:lnTo>
                <a:lnTo>
                  <a:pt x="3809" y="5080"/>
                </a:lnTo>
                <a:lnTo>
                  <a:pt x="8889" y="6350"/>
                </a:lnTo>
                <a:lnTo>
                  <a:pt x="10159" y="254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bk object 692"/>
          <p:cNvSpPr/>
          <p:nvPr/>
        </p:nvSpPr>
        <p:spPr>
          <a:xfrm>
            <a:off x="5184140" y="163702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39" y="0"/>
                </a:moveTo>
                <a:lnTo>
                  <a:pt x="0" y="6350"/>
                </a:lnTo>
                <a:lnTo>
                  <a:pt x="3810" y="7620"/>
                </a:lnTo>
                <a:lnTo>
                  <a:pt x="8889" y="10160"/>
                </a:lnTo>
                <a:lnTo>
                  <a:pt x="11430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bk object 693"/>
          <p:cNvSpPr/>
          <p:nvPr/>
        </p:nvSpPr>
        <p:spPr>
          <a:xfrm>
            <a:off x="5186679" y="163067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40" y="0"/>
                </a:moveTo>
                <a:lnTo>
                  <a:pt x="0" y="6350"/>
                </a:lnTo>
                <a:lnTo>
                  <a:pt x="3810" y="7620"/>
                </a:lnTo>
                <a:lnTo>
                  <a:pt x="7620" y="10160"/>
                </a:lnTo>
                <a:lnTo>
                  <a:pt x="11430" y="5080"/>
                </a:lnTo>
                <a:lnTo>
                  <a:pt x="762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bk object 694"/>
          <p:cNvSpPr/>
          <p:nvPr/>
        </p:nvSpPr>
        <p:spPr>
          <a:xfrm>
            <a:off x="5189220" y="16256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3809" y="0"/>
                </a:moveTo>
                <a:lnTo>
                  <a:pt x="0" y="5079"/>
                </a:lnTo>
                <a:lnTo>
                  <a:pt x="5079" y="7620"/>
                </a:lnTo>
                <a:lnTo>
                  <a:pt x="8889" y="10160"/>
                </a:lnTo>
                <a:lnTo>
                  <a:pt x="11429" y="3810"/>
                </a:lnTo>
                <a:lnTo>
                  <a:pt x="761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bk object 695"/>
          <p:cNvSpPr/>
          <p:nvPr/>
        </p:nvSpPr>
        <p:spPr>
          <a:xfrm>
            <a:off x="5193029" y="162433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0" y="127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bk object 696"/>
          <p:cNvSpPr/>
          <p:nvPr/>
        </p:nvSpPr>
        <p:spPr>
          <a:xfrm>
            <a:off x="5193029" y="16192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5080" y="0"/>
                </a:moveTo>
                <a:lnTo>
                  <a:pt x="0" y="5079"/>
                </a:lnTo>
                <a:lnTo>
                  <a:pt x="3810" y="8889"/>
                </a:lnTo>
                <a:lnTo>
                  <a:pt x="7620" y="11429"/>
                </a:lnTo>
                <a:lnTo>
                  <a:pt x="11430" y="5079"/>
                </a:lnTo>
                <a:lnTo>
                  <a:pt x="762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bk object 697"/>
          <p:cNvSpPr/>
          <p:nvPr/>
        </p:nvSpPr>
        <p:spPr>
          <a:xfrm>
            <a:off x="5198109" y="161798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0" y="127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bk object 698"/>
          <p:cNvSpPr/>
          <p:nvPr/>
        </p:nvSpPr>
        <p:spPr>
          <a:xfrm>
            <a:off x="5198109" y="16154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2539" y="0"/>
                </a:moveTo>
                <a:lnTo>
                  <a:pt x="0" y="2539"/>
                </a:lnTo>
                <a:lnTo>
                  <a:pt x="2539" y="6350"/>
                </a:lnTo>
                <a:lnTo>
                  <a:pt x="6350" y="10160"/>
                </a:lnTo>
                <a:lnTo>
                  <a:pt x="8889" y="7620"/>
                </a:lnTo>
                <a:lnTo>
                  <a:pt x="507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bk object 699"/>
          <p:cNvSpPr/>
          <p:nvPr/>
        </p:nvSpPr>
        <p:spPr>
          <a:xfrm>
            <a:off x="5200650" y="16129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2539" y="0"/>
                </a:moveTo>
                <a:lnTo>
                  <a:pt x="0" y="2539"/>
                </a:lnTo>
                <a:lnTo>
                  <a:pt x="2539" y="6350"/>
                </a:lnTo>
                <a:lnTo>
                  <a:pt x="6350" y="10160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bk object 700"/>
          <p:cNvSpPr/>
          <p:nvPr/>
        </p:nvSpPr>
        <p:spPr>
          <a:xfrm>
            <a:off x="5203190" y="161036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2539" y="0"/>
                </a:moveTo>
                <a:lnTo>
                  <a:pt x="0" y="2539"/>
                </a:lnTo>
                <a:lnTo>
                  <a:pt x="3810" y="6350"/>
                </a:lnTo>
                <a:lnTo>
                  <a:pt x="6350" y="10160"/>
                </a:lnTo>
                <a:lnTo>
                  <a:pt x="10160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bk object 701"/>
          <p:cNvSpPr/>
          <p:nvPr/>
        </p:nvSpPr>
        <p:spPr>
          <a:xfrm>
            <a:off x="5205729" y="16103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1270" y="0"/>
                </a:moveTo>
                <a:lnTo>
                  <a:pt x="0" y="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bk object 702"/>
          <p:cNvSpPr/>
          <p:nvPr/>
        </p:nvSpPr>
        <p:spPr>
          <a:xfrm>
            <a:off x="5207000" y="160781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3810" y="0"/>
                </a:moveTo>
                <a:lnTo>
                  <a:pt x="0" y="2539"/>
                </a:lnTo>
                <a:lnTo>
                  <a:pt x="5079" y="10159"/>
                </a:lnTo>
                <a:lnTo>
                  <a:pt x="8889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bk object 703"/>
          <p:cNvSpPr/>
          <p:nvPr/>
        </p:nvSpPr>
        <p:spPr>
          <a:xfrm>
            <a:off x="5210809" y="160146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7619" y="0"/>
                </a:moveTo>
                <a:lnTo>
                  <a:pt x="0" y="6350"/>
                </a:lnTo>
                <a:lnTo>
                  <a:pt x="5079" y="13969"/>
                </a:lnTo>
                <a:lnTo>
                  <a:pt x="12700" y="8889"/>
                </a:lnTo>
                <a:lnTo>
                  <a:pt x="10160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bk object 704"/>
          <p:cNvSpPr/>
          <p:nvPr/>
        </p:nvSpPr>
        <p:spPr>
          <a:xfrm>
            <a:off x="5218429" y="15963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8890" y="0"/>
                </a:moveTo>
                <a:lnTo>
                  <a:pt x="0" y="5080"/>
                </a:lnTo>
                <a:lnTo>
                  <a:pt x="2540" y="10160"/>
                </a:lnTo>
                <a:lnTo>
                  <a:pt x="5080" y="13970"/>
                </a:lnTo>
                <a:lnTo>
                  <a:pt x="13970" y="8889"/>
                </a:lnTo>
                <a:lnTo>
                  <a:pt x="1143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bk object 705"/>
          <p:cNvSpPr/>
          <p:nvPr/>
        </p:nvSpPr>
        <p:spPr>
          <a:xfrm>
            <a:off x="5227320" y="159258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10159" y="0"/>
                </a:moveTo>
                <a:lnTo>
                  <a:pt x="0" y="3810"/>
                </a:lnTo>
                <a:lnTo>
                  <a:pt x="2539" y="8890"/>
                </a:lnTo>
                <a:lnTo>
                  <a:pt x="5079" y="12700"/>
                </a:lnTo>
                <a:lnTo>
                  <a:pt x="15239" y="8890"/>
                </a:lnTo>
                <a:lnTo>
                  <a:pt x="12700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bk object 706"/>
          <p:cNvSpPr/>
          <p:nvPr/>
        </p:nvSpPr>
        <p:spPr>
          <a:xfrm>
            <a:off x="5237479" y="158750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12700" y="0"/>
                </a:moveTo>
                <a:lnTo>
                  <a:pt x="0" y="5079"/>
                </a:lnTo>
                <a:lnTo>
                  <a:pt x="2540" y="8889"/>
                </a:lnTo>
                <a:lnTo>
                  <a:pt x="3810" y="13970"/>
                </a:lnTo>
                <a:lnTo>
                  <a:pt x="16510" y="8889"/>
                </a:lnTo>
                <a:lnTo>
                  <a:pt x="13970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bk object 707"/>
          <p:cNvSpPr/>
          <p:nvPr/>
        </p:nvSpPr>
        <p:spPr>
          <a:xfrm>
            <a:off x="5250179" y="158241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12700" y="0"/>
                </a:moveTo>
                <a:lnTo>
                  <a:pt x="0" y="5079"/>
                </a:lnTo>
                <a:lnTo>
                  <a:pt x="1270" y="8889"/>
                </a:lnTo>
                <a:lnTo>
                  <a:pt x="2540" y="13969"/>
                </a:lnTo>
                <a:lnTo>
                  <a:pt x="16510" y="8889"/>
                </a:lnTo>
                <a:lnTo>
                  <a:pt x="1397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bk object 708"/>
          <p:cNvSpPr/>
          <p:nvPr/>
        </p:nvSpPr>
        <p:spPr>
          <a:xfrm>
            <a:off x="5262879" y="157861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3970" y="0"/>
                </a:moveTo>
                <a:lnTo>
                  <a:pt x="0" y="3810"/>
                </a:lnTo>
                <a:lnTo>
                  <a:pt x="1270" y="8889"/>
                </a:lnTo>
                <a:lnTo>
                  <a:pt x="3810" y="12700"/>
                </a:lnTo>
                <a:lnTo>
                  <a:pt x="16510" y="8889"/>
                </a:lnTo>
                <a:lnTo>
                  <a:pt x="15240" y="507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bk object 709"/>
          <p:cNvSpPr/>
          <p:nvPr/>
        </p:nvSpPr>
        <p:spPr>
          <a:xfrm>
            <a:off x="5278120" y="157988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2539" y="0"/>
                </a:moveTo>
                <a:lnTo>
                  <a:pt x="0" y="3810"/>
                </a:lnTo>
                <a:lnTo>
                  <a:pt x="1269" y="7620"/>
                </a:lnTo>
                <a:lnTo>
                  <a:pt x="1015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bk object 710"/>
          <p:cNvSpPr/>
          <p:nvPr/>
        </p:nvSpPr>
        <p:spPr>
          <a:xfrm>
            <a:off x="5266690" y="157226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5080" y="0"/>
                </a:moveTo>
                <a:lnTo>
                  <a:pt x="0" y="7619"/>
                </a:lnTo>
                <a:lnTo>
                  <a:pt x="8889" y="15239"/>
                </a:lnTo>
                <a:lnTo>
                  <a:pt x="13970" y="761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bk object 711"/>
          <p:cNvSpPr/>
          <p:nvPr/>
        </p:nvSpPr>
        <p:spPr>
          <a:xfrm>
            <a:off x="5261609" y="156971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7619" y="0"/>
                </a:moveTo>
                <a:lnTo>
                  <a:pt x="3810" y="2539"/>
                </a:lnTo>
                <a:lnTo>
                  <a:pt x="0" y="6350"/>
                </a:lnTo>
                <a:lnTo>
                  <a:pt x="5079" y="10159"/>
                </a:lnTo>
                <a:lnTo>
                  <a:pt x="7619" y="6350"/>
                </a:lnTo>
                <a:lnTo>
                  <a:pt x="1142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bk object 712"/>
          <p:cNvSpPr/>
          <p:nvPr/>
        </p:nvSpPr>
        <p:spPr>
          <a:xfrm>
            <a:off x="5259070" y="15659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6350" y="0"/>
                </a:moveTo>
                <a:lnTo>
                  <a:pt x="2539" y="3810"/>
                </a:lnTo>
                <a:lnTo>
                  <a:pt x="0" y="7619"/>
                </a:lnTo>
                <a:lnTo>
                  <a:pt x="2539" y="10160"/>
                </a:lnTo>
                <a:lnTo>
                  <a:pt x="6350" y="6350"/>
                </a:lnTo>
                <a:lnTo>
                  <a:pt x="1015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bk object 713"/>
          <p:cNvSpPr/>
          <p:nvPr/>
        </p:nvSpPr>
        <p:spPr>
          <a:xfrm>
            <a:off x="5259070" y="156971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39" y="0"/>
                </a:moveTo>
                <a:lnTo>
                  <a:pt x="0" y="2539"/>
                </a:lnTo>
                <a:lnTo>
                  <a:pt x="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bk object 714"/>
          <p:cNvSpPr/>
          <p:nvPr/>
        </p:nvSpPr>
        <p:spPr>
          <a:xfrm>
            <a:off x="5255259" y="156336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6350" y="0"/>
                </a:moveTo>
                <a:lnTo>
                  <a:pt x="0" y="6350"/>
                </a:lnTo>
                <a:lnTo>
                  <a:pt x="3810" y="8889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bk object 715"/>
          <p:cNvSpPr/>
          <p:nvPr/>
        </p:nvSpPr>
        <p:spPr>
          <a:xfrm>
            <a:off x="5251450" y="155956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7620" y="0"/>
                </a:moveTo>
                <a:lnTo>
                  <a:pt x="3810" y="3810"/>
                </a:lnTo>
                <a:lnTo>
                  <a:pt x="0" y="6350"/>
                </a:lnTo>
                <a:lnTo>
                  <a:pt x="3810" y="10160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bk object 716"/>
          <p:cNvSpPr/>
          <p:nvPr/>
        </p:nvSpPr>
        <p:spPr>
          <a:xfrm>
            <a:off x="5248909" y="155701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7619" y="0"/>
                </a:moveTo>
                <a:lnTo>
                  <a:pt x="3810" y="2539"/>
                </a:lnTo>
                <a:lnTo>
                  <a:pt x="0" y="6350"/>
                </a:lnTo>
                <a:lnTo>
                  <a:pt x="2539" y="8889"/>
                </a:lnTo>
                <a:lnTo>
                  <a:pt x="10160" y="380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bk object 717"/>
          <p:cNvSpPr/>
          <p:nvPr/>
        </p:nvSpPr>
        <p:spPr>
          <a:xfrm>
            <a:off x="5248909" y="15595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0" y="2539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bk object 718"/>
          <p:cNvSpPr/>
          <p:nvPr/>
        </p:nvSpPr>
        <p:spPr>
          <a:xfrm>
            <a:off x="5247640" y="15557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80" y="2539"/>
                </a:lnTo>
                <a:lnTo>
                  <a:pt x="0" y="3810"/>
                </a:lnTo>
                <a:lnTo>
                  <a:pt x="1270" y="6350"/>
                </a:lnTo>
                <a:lnTo>
                  <a:pt x="5080" y="3810"/>
                </a:lnTo>
                <a:lnTo>
                  <a:pt x="1016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bk object 719"/>
          <p:cNvSpPr/>
          <p:nvPr/>
        </p:nvSpPr>
        <p:spPr>
          <a:xfrm>
            <a:off x="5247640" y="155321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7620" y="0"/>
                </a:moveTo>
                <a:lnTo>
                  <a:pt x="3810" y="3810"/>
                </a:lnTo>
                <a:lnTo>
                  <a:pt x="0" y="6350"/>
                </a:lnTo>
                <a:lnTo>
                  <a:pt x="1270" y="7619"/>
                </a:lnTo>
                <a:lnTo>
                  <a:pt x="888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bk object 720"/>
          <p:cNvSpPr/>
          <p:nvPr/>
        </p:nvSpPr>
        <p:spPr>
          <a:xfrm>
            <a:off x="5247640" y="155701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1269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bk object 721"/>
          <p:cNvSpPr/>
          <p:nvPr/>
        </p:nvSpPr>
        <p:spPr>
          <a:xfrm>
            <a:off x="5245100" y="155066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7620" y="0"/>
                </a:moveTo>
                <a:lnTo>
                  <a:pt x="3810" y="2539"/>
                </a:lnTo>
                <a:lnTo>
                  <a:pt x="0" y="3809"/>
                </a:lnTo>
                <a:lnTo>
                  <a:pt x="2539" y="7619"/>
                </a:lnTo>
                <a:lnTo>
                  <a:pt x="6350" y="6350"/>
                </a:lnTo>
                <a:lnTo>
                  <a:pt x="1016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bk object 722"/>
          <p:cNvSpPr/>
          <p:nvPr/>
        </p:nvSpPr>
        <p:spPr>
          <a:xfrm>
            <a:off x="5242559" y="154686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8889" y="0"/>
                </a:moveTo>
                <a:lnTo>
                  <a:pt x="5079" y="1269"/>
                </a:lnTo>
                <a:lnTo>
                  <a:pt x="0" y="3810"/>
                </a:lnTo>
                <a:lnTo>
                  <a:pt x="2539" y="7619"/>
                </a:lnTo>
                <a:lnTo>
                  <a:pt x="6350" y="6350"/>
                </a:lnTo>
                <a:lnTo>
                  <a:pt x="1142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bk object 723"/>
          <p:cNvSpPr/>
          <p:nvPr/>
        </p:nvSpPr>
        <p:spPr>
          <a:xfrm>
            <a:off x="5241290" y="15430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8889" y="0"/>
                </a:moveTo>
                <a:lnTo>
                  <a:pt x="3810" y="1270"/>
                </a:lnTo>
                <a:lnTo>
                  <a:pt x="0" y="2539"/>
                </a:lnTo>
                <a:lnTo>
                  <a:pt x="1270" y="7620"/>
                </a:lnTo>
                <a:lnTo>
                  <a:pt x="6350" y="5079"/>
                </a:lnTo>
                <a:lnTo>
                  <a:pt x="1016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bk object 724"/>
          <p:cNvSpPr/>
          <p:nvPr/>
        </p:nvSpPr>
        <p:spPr>
          <a:xfrm>
            <a:off x="5240020" y="153923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1270"/>
                </a:lnTo>
                <a:lnTo>
                  <a:pt x="0" y="2539"/>
                </a:lnTo>
                <a:lnTo>
                  <a:pt x="1269" y="6350"/>
                </a:lnTo>
                <a:lnTo>
                  <a:pt x="5079" y="508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bk object 725"/>
          <p:cNvSpPr/>
          <p:nvPr/>
        </p:nvSpPr>
        <p:spPr>
          <a:xfrm>
            <a:off x="5238750" y="153543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1270"/>
                </a:lnTo>
                <a:lnTo>
                  <a:pt x="0" y="1270"/>
                </a:lnTo>
                <a:lnTo>
                  <a:pt x="1270" y="6350"/>
                </a:lnTo>
                <a:lnTo>
                  <a:pt x="6350" y="5080"/>
                </a:lnTo>
                <a:lnTo>
                  <a:pt x="1016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bk object 726"/>
          <p:cNvSpPr/>
          <p:nvPr/>
        </p:nvSpPr>
        <p:spPr>
          <a:xfrm>
            <a:off x="5238750" y="15367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bk object 727"/>
          <p:cNvSpPr/>
          <p:nvPr/>
        </p:nvSpPr>
        <p:spPr>
          <a:xfrm>
            <a:off x="5237479" y="153161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0160" y="0"/>
                </a:moveTo>
                <a:lnTo>
                  <a:pt x="5080" y="0"/>
                </a:lnTo>
                <a:lnTo>
                  <a:pt x="0" y="1269"/>
                </a:lnTo>
                <a:lnTo>
                  <a:pt x="1270" y="5079"/>
                </a:lnTo>
                <a:lnTo>
                  <a:pt x="6350" y="5079"/>
                </a:lnTo>
                <a:lnTo>
                  <a:pt x="10160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bk object 728"/>
          <p:cNvSpPr/>
          <p:nvPr/>
        </p:nvSpPr>
        <p:spPr>
          <a:xfrm>
            <a:off x="5237479" y="152653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90" y="0"/>
                </a:moveTo>
                <a:lnTo>
                  <a:pt x="5080" y="1270"/>
                </a:lnTo>
                <a:lnTo>
                  <a:pt x="0" y="1270"/>
                </a:lnTo>
                <a:lnTo>
                  <a:pt x="0" y="6350"/>
                </a:lnTo>
                <a:lnTo>
                  <a:pt x="5080" y="5080"/>
                </a:lnTo>
                <a:lnTo>
                  <a:pt x="1016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bk object 729"/>
          <p:cNvSpPr/>
          <p:nvPr/>
        </p:nvSpPr>
        <p:spPr>
          <a:xfrm>
            <a:off x="5237479" y="15278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bk object 730"/>
          <p:cNvSpPr/>
          <p:nvPr/>
        </p:nvSpPr>
        <p:spPr>
          <a:xfrm>
            <a:off x="5237479" y="15240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3810"/>
                </a:moveTo>
                <a:lnTo>
                  <a:pt x="0" y="0"/>
                </a:lnTo>
                <a:lnTo>
                  <a:pt x="8890" y="0"/>
                </a:lnTo>
                <a:lnTo>
                  <a:pt x="8890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bk object 731"/>
          <p:cNvSpPr/>
          <p:nvPr/>
        </p:nvSpPr>
        <p:spPr>
          <a:xfrm>
            <a:off x="5237479" y="152018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3810"/>
                </a:moveTo>
                <a:lnTo>
                  <a:pt x="0" y="0"/>
                </a:lnTo>
                <a:lnTo>
                  <a:pt x="8890" y="0"/>
                </a:lnTo>
                <a:lnTo>
                  <a:pt x="8890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bk object 732"/>
          <p:cNvSpPr/>
          <p:nvPr/>
        </p:nvSpPr>
        <p:spPr>
          <a:xfrm>
            <a:off x="5237479" y="152018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bk object 733"/>
          <p:cNvSpPr/>
          <p:nvPr/>
        </p:nvSpPr>
        <p:spPr>
          <a:xfrm>
            <a:off x="5237479" y="151638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5080" y="0"/>
                </a:moveTo>
                <a:lnTo>
                  <a:pt x="0" y="0"/>
                </a:lnTo>
                <a:lnTo>
                  <a:pt x="0" y="3810"/>
                </a:lnTo>
                <a:lnTo>
                  <a:pt x="8890" y="3810"/>
                </a:lnTo>
                <a:lnTo>
                  <a:pt x="889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bk object 734"/>
          <p:cNvSpPr/>
          <p:nvPr/>
        </p:nvSpPr>
        <p:spPr>
          <a:xfrm>
            <a:off x="5237479" y="151256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5080" y="0"/>
                </a:moveTo>
                <a:lnTo>
                  <a:pt x="0" y="0"/>
                </a:lnTo>
                <a:lnTo>
                  <a:pt x="0" y="3809"/>
                </a:lnTo>
                <a:lnTo>
                  <a:pt x="5080" y="3809"/>
                </a:lnTo>
                <a:lnTo>
                  <a:pt x="8890" y="5079"/>
                </a:lnTo>
                <a:lnTo>
                  <a:pt x="1016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bk object 735"/>
          <p:cNvSpPr/>
          <p:nvPr/>
        </p:nvSpPr>
        <p:spPr>
          <a:xfrm>
            <a:off x="5237479" y="151256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bk object 736"/>
          <p:cNvSpPr/>
          <p:nvPr/>
        </p:nvSpPr>
        <p:spPr>
          <a:xfrm>
            <a:off x="5237479" y="151003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1270" y="0"/>
                </a:lnTo>
                <a:lnTo>
                  <a:pt x="0" y="2540"/>
                </a:lnTo>
                <a:lnTo>
                  <a:pt x="5080" y="2540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bk object 737"/>
          <p:cNvSpPr/>
          <p:nvPr/>
        </p:nvSpPr>
        <p:spPr>
          <a:xfrm>
            <a:off x="5238750" y="150876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0" y="126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bk object 738"/>
          <p:cNvSpPr/>
          <p:nvPr/>
        </p:nvSpPr>
        <p:spPr>
          <a:xfrm>
            <a:off x="5238750" y="15049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0" y="3810"/>
                </a:lnTo>
                <a:lnTo>
                  <a:pt x="3810" y="5079"/>
                </a:lnTo>
                <a:lnTo>
                  <a:pt x="8889" y="6350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bk object 739"/>
          <p:cNvSpPr/>
          <p:nvPr/>
        </p:nvSpPr>
        <p:spPr>
          <a:xfrm>
            <a:off x="5238750" y="150241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270" y="0"/>
                </a:moveTo>
                <a:lnTo>
                  <a:pt x="0" y="2539"/>
                </a:lnTo>
                <a:lnTo>
                  <a:pt x="10160" y="5079"/>
                </a:lnTo>
                <a:lnTo>
                  <a:pt x="10160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bk object 740"/>
          <p:cNvSpPr/>
          <p:nvPr/>
        </p:nvSpPr>
        <p:spPr>
          <a:xfrm>
            <a:off x="5240020" y="14986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0"/>
                </a:moveTo>
                <a:lnTo>
                  <a:pt x="0" y="3810"/>
                </a:lnTo>
                <a:lnTo>
                  <a:pt x="5079" y="5079"/>
                </a:lnTo>
                <a:lnTo>
                  <a:pt x="8889" y="6350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bk object 741"/>
          <p:cNvSpPr/>
          <p:nvPr/>
        </p:nvSpPr>
        <p:spPr>
          <a:xfrm>
            <a:off x="5240020" y="14986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269" y="0"/>
                </a:moveTo>
                <a:lnTo>
                  <a:pt x="0" y="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bk object 742"/>
          <p:cNvSpPr/>
          <p:nvPr/>
        </p:nvSpPr>
        <p:spPr>
          <a:xfrm>
            <a:off x="5241290" y="14960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1270" y="0"/>
                </a:moveTo>
                <a:lnTo>
                  <a:pt x="0" y="2539"/>
                </a:lnTo>
                <a:lnTo>
                  <a:pt x="7620" y="5079"/>
                </a:lnTo>
                <a:lnTo>
                  <a:pt x="888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bk object 743"/>
          <p:cNvSpPr/>
          <p:nvPr/>
        </p:nvSpPr>
        <p:spPr>
          <a:xfrm>
            <a:off x="5242559" y="14922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0" y="3810"/>
                </a:lnTo>
                <a:lnTo>
                  <a:pt x="7619" y="6350"/>
                </a:lnTo>
                <a:lnTo>
                  <a:pt x="8889" y="2539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bk object 744"/>
          <p:cNvSpPr/>
          <p:nvPr/>
        </p:nvSpPr>
        <p:spPr>
          <a:xfrm>
            <a:off x="5242559" y="149098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1269" y="0"/>
                </a:moveTo>
                <a:lnTo>
                  <a:pt x="0" y="1270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bk object 745"/>
          <p:cNvSpPr/>
          <p:nvPr/>
        </p:nvSpPr>
        <p:spPr>
          <a:xfrm>
            <a:off x="5243829" y="148843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1270" y="0"/>
                </a:moveTo>
                <a:lnTo>
                  <a:pt x="0" y="2539"/>
                </a:lnTo>
                <a:lnTo>
                  <a:pt x="7620" y="762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bk object 746"/>
          <p:cNvSpPr/>
          <p:nvPr/>
        </p:nvSpPr>
        <p:spPr>
          <a:xfrm>
            <a:off x="5245100" y="148336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2539" y="0"/>
                </a:moveTo>
                <a:lnTo>
                  <a:pt x="0" y="5079"/>
                </a:lnTo>
                <a:lnTo>
                  <a:pt x="7620" y="10160"/>
                </a:lnTo>
                <a:lnTo>
                  <a:pt x="11429" y="3810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bk object 747"/>
          <p:cNvSpPr/>
          <p:nvPr/>
        </p:nvSpPr>
        <p:spPr>
          <a:xfrm>
            <a:off x="5247640" y="148208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0" y="0"/>
                </a:moveTo>
                <a:lnTo>
                  <a:pt x="0" y="1270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bk object 748"/>
          <p:cNvSpPr/>
          <p:nvPr/>
        </p:nvSpPr>
        <p:spPr>
          <a:xfrm>
            <a:off x="5247640" y="147701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3810" y="0"/>
                </a:moveTo>
                <a:lnTo>
                  <a:pt x="0" y="5079"/>
                </a:lnTo>
                <a:lnTo>
                  <a:pt x="7620" y="10160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bk object 749"/>
          <p:cNvSpPr/>
          <p:nvPr/>
        </p:nvSpPr>
        <p:spPr>
          <a:xfrm>
            <a:off x="5251450" y="147573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0" y="127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bk object 750"/>
          <p:cNvSpPr/>
          <p:nvPr/>
        </p:nvSpPr>
        <p:spPr>
          <a:xfrm>
            <a:off x="5251450" y="147066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5079" y="0"/>
                </a:moveTo>
                <a:lnTo>
                  <a:pt x="0" y="5079"/>
                </a:lnTo>
                <a:lnTo>
                  <a:pt x="3810" y="8889"/>
                </a:lnTo>
                <a:lnTo>
                  <a:pt x="7620" y="11429"/>
                </a:lnTo>
                <a:lnTo>
                  <a:pt x="11429" y="6350"/>
                </a:lnTo>
                <a:lnTo>
                  <a:pt x="762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bk object 751"/>
          <p:cNvSpPr/>
          <p:nvPr/>
        </p:nvSpPr>
        <p:spPr>
          <a:xfrm>
            <a:off x="5256529" y="146558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810" y="0"/>
                </a:moveTo>
                <a:lnTo>
                  <a:pt x="0" y="5080"/>
                </a:lnTo>
                <a:lnTo>
                  <a:pt x="2540" y="8890"/>
                </a:lnTo>
                <a:lnTo>
                  <a:pt x="6350" y="11430"/>
                </a:lnTo>
                <a:lnTo>
                  <a:pt x="1143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bk object 752"/>
          <p:cNvSpPr/>
          <p:nvPr/>
        </p:nvSpPr>
        <p:spPr>
          <a:xfrm>
            <a:off x="5260340" y="146431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bk object 753"/>
          <p:cNvSpPr/>
          <p:nvPr/>
        </p:nvSpPr>
        <p:spPr>
          <a:xfrm>
            <a:off x="5261609" y="145923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5079" y="0"/>
                </a:moveTo>
                <a:lnTo>
                  <a:pt x="0" y="5080"/>
                </a:lnTo>
                <a:lnTo>
                  <a:pt x="2539" y="8890"/>
                </a:lnTo>
                <a:lnTo>
                  <a:pt x="6350" y="12700"/>
                </a:lnTo>
                <a:lnTo>
                  <a:pt x="1142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bk object 754"/>
          <p:cNvSpPr/>
          <p:nvPr/>
        </p:nvSpPr>
        <p:spPr>
          <a:xfrm>
            <a:off x="5266690" y="14541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5079"/>
                </a:lnTo>
                <a:lnTo>
                  <a:pt x="3810" y="8889"/>
                </a:lnTo>
                <a:lnTo>
                  <a:pt x="6350" y="12700"/>
                </a:lnTo>
                <a:lnTo>
                  <a:pt x="12700" y="762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bk object 755"/>
          <p:cNvSpPr/>
          <p:nvPr/>
        </p:nvSpPr>
        <p:spPr>
          <a:xfrm>
            <a:off x="5273040" y="144906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0" y="5079"/>
                </a:lnTo>
                <a:lnTo>
                  <a:pt x="5080" y="12700"/>
                </a:lnTo>
                <a:lnTo>
                  <a:pt x="12700" y="6350"/>
                </a:lnTo>
                <a:lnTo>
                  <a:pt x="1016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bk object 756"/>
          <p:cNvSpPr/>
          <p:nvPr/>
        </p:nvSpPr>
        <p:spPr>
          <a:xfrm>
            <a:off x="5280659" y="14478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0" y="127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bk object 757"/>
          <p:cNvSpPr/>
          <p:nvPr/>
        </p:nvSpPr>
        <p:spPr>
          <a:xfrm>
            <a:off x="5280659" y="144271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7619" y="0"/>
                </a:moveTo>
                <a:lnTo>
                  <a:pt x="0" y="5079"/>
                </a:lnTo>
                <a:lnTo>
                  <a:pt x="2539" y="8889"/>
                </a:lnTo>
                <a:lnTo>
                  <a:pt x="5079" y="13969"/>
                </a:lnTo>
                <a:lnTo>
                  <a:pt x="12700" y="8889"/>
                </a:lnTo>
                <a:lnTo>
                  <a:pt x="10160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bk object 758"/>
          <p:cNvSpPr/>
          <p:nvPr/>
        </p:nvSpPr>
        <p:spPr>
          <a:xfrm>
            <a:off x="5288279" y="143763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8890" y="0"/>
                </a:moveTo>
                <a:lnTo>
                  <a:pt x="0" y="5080"/>
                </a:lnTo>
                <a:lnTo>
                  <a:pt x="2540" y="10160"/>
                </a:lnTo>
                <a:lnTo>
                  <a:pt x="5080" y="13970"/>
                </a:lnTo>
                <a:lnTo>
                  <a:pt x="13970" y="762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bk object 759"/>
          <p:cNvSpPr/>
          <p:nvPr/>
        </p:nvSpPr>
        <p:spPr>
          <a:xfrm>
            <a:off x="5297170" y="1427480"/>
            <a:ext cx="24130" cy="17780"/>
          </a:xfrm>
          <a:custGeom>
            <a:avLst/>
            <a:gdLst/>
            <a:ahLst/>
            <a:cxnLst/>
            <a:rect l="l" t="t" r="r" b="b"/>
            <a:pathLst>
              <a:path w="24129" h="17780">
                <a:moveTo>
                  <a:pt x="19050" y="0"/>
                </a:moveTo>
                <a:lnTo>
                  <a:pt x="0" y="10160"/>
                </a:lnTo>
                <a:lnTo>
                  <a:pt x="5079" y="17780"/>
                </a:lnTo>
                <a:lnTo>
                  <a:pt x="24129" y="762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bk object 760"/>
          <p:cNvSpPr/>
          <p:nvPr/>
        </p:nvSpPr>
        <p:spPr>
          <a:xfrm>
            <a:off x="5318759" y="142748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2539" y="0"/>
                </a:moveTo>
                <a:lnTo>
                  <a:pt x="0" y="3810"/>
                </a:lnTo>
                <a:lnTo>
                  <a:pt x="2539" y="7620"/>
                </a:lnTo>
                <a:lnTo>
                  <a:pt x="1016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bk object 761"/>
          <p:cNvSpPr/>
          <p:nvPr/>
        </p:nvSpPr>
        <p:spPr>
          <a:xfrm>
            <a:off x="5308600" y="142366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3810" y="0"/>
                </a:moveTo>
                <a:lnTo>
                  <a:pt x="2539" y="3809"/>
                </a:lnTo>
                <a:lnTo>
                  <a:pt x="0" y="7619"/>
                </a:lnTo>
                <a:lnTo>
                  <a:pt x="7620" y="11429"/>
                </a:lnTo>
                <a:lnTo>
                  <a:pt x="1270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bk object 762"/>
          <p:cNvSpPr/>
          <p:nvPr/>
        </p:nvSpPr>
        <p:spPr>
          <a:xfrm>
            <a:off x="5300979" y="141858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80" y="0"/>
                </a:moveTo>
                <a:lnTo>
                  <a:pt x="0" y="7620"/>
                </a:lnTo>
                <a:lnTo>
                  <a:pt x="7620" y="12700"/>
                </a:lnTo>
                <a:lnTo>
                  <a:pt x="1270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bk object 763"/>
          <p:cNvSpPr/>
          <p:nvPr/>
        </p:nvSpPr>
        <p:spPr>
          <a:xfrm>
            <a:off x="5294629" y="14135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80" y="0"/>
                </a:moveTo>
                <a:lnTo>
                  <a:pt x="0" y="7619"/>
                </a:lnTo>
                <a:lnTo>
                  <a:pt x="6350" y="12700"/>
                </a:lnTo>
                <a:lnTo>
                  <a:pt x="8890" y="8889"/>
                </a:lnTo>
                <a:lnTo>
                  <a:pt x="1270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bk object 764"/>
          <p:cNvSpPr/>
          <p:nvPr/>
        </p:nvSpPr>
        <p:spPr>
          <a:xfrm>
            <a:off x="5288279" y="140843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5080" y="0"/>
                </a:moveTo>
                <a:lnTo>
                  <a:pt x="0" y="7620"/>
                </a:lnTo>
                <a:lnTo>
                  <a:pt x="6350" y="12700"/>
                </a:lnTo>
                <a:lnTo>
                  <a:pt x="1143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bk object 765"/>
          <p:cNvSpPr/>
          <p:nvPr/>
        </p:nvSpPr>
        <p:spPr>
          <a:xfrm>
            <a:off x="5281929" y="140461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6350" y="0"/>
                </a:moveTo>
                <a:lnTo>
                  <a:pt x="0" y="6350"/>
                </a:lnTo>
                <a:lnTo>
                  <a:pt x="6350" y="11429"/>
                </a:lnTo>
                <a:lnTo>
                  <a:pt x="8890" y="7619"/>
                </a:lnTo>
                <a:lnTo>
                  <a:pt x="1270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bk object 766"/>
          <p:cNvSpPr/>
          <p:nvPr/>
        </p:nvSpPr>
        <p:spPr>
          <a:xfrm>
            <a:off x="5281929" y="14071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0" y="2539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bk object 767"/>
          <p:cNvSpPr/>
          <p:nvPr/>
        </p:nvSpPr>
        <p:spPr>
          <a:xfrm>
            <a:off x="5276850" y="139826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6350" y="0"/>
                </a:moveTo>
                <a:lnTo>
                  <a:pt x="0" y="6350"/>
                </a:lnTo>
                <a:lnTo>
                  <a:pt x="5079" y="11429"/>
                </a:lnTo>
                <a:lnTo>
                  <a:pt x="8889" y="8889"/>
                </a:lnTo>
                <a:lnTo>
                  <a:pt x="11429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bk object 768"/>
          <p:cNvSpPr/>
          <p:nvPr/>
        </p:nvSpPr>
        <p:spPr>
          <a:xfrm>
            <a:off x="5271770" y="139191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19" y="0"/>
                </a:moveTo>
                <a:lnTo>
                  <a:pt x="3809" y="3809"/>
                </a:lnTo>
                <a:lnTo>
                  <a:pt x="0" y="6350"/>
                </a:lnTo>
                <a:lnTo>
                  <a:pt x="5079" y="12700"/>
                </a:lnTo>
                <a:lnTo>
                  <a:pt x="1142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bk object 769"/>
          <p:cNvSpPr/>
          <p:nvPr/>
        </p:nvSpPr>
        <p:spPr>
          <a:xfrm>
            <a:off x="5267959" y="13868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7619" y="0"/>
                </a:moveTo>
                <a:lnTo>
                  <a:pt x="0" y="5080"/>
                </a:lnTo>
                <a:lnTo>
                  <a:pt x="3810" y="11430"/>
                </a:lnTo>
                <a:lnTo>
                  <a:pt x="1142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bk object 770"/>
          <p:cNvSpPr/>
          <p:nvPr/>
        </p:nvSpPr>
        <p:spPr>
          <a:xfrm>
            <a:off x="5267959" y="13893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1270"/>
                </a:lnTo>
                <a:lnTo>
                  <a:pt x="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bk object 771"/>
          <p:cNvSpPr/>
          <p:nvPr/>
        </p:nvSpPr>
        <p:spPr>
          <a:xfrm>
            <a:off x="5264150" y="138048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889" y="0"/>
                </a:moveTo>
                <a:lnTo>
                  <a:pt x="5079" y="1270"/>
                </a:lnTo>
                <a:lnTo>
                  <a:pt x="0" y="3810"/>
                </a:lnTo>
                <a:lnTo>
                  <a:pt x="3810" y="10160"/>
                </a:lnTo>
                <a:lnTo>
                  <a:pt x="7620" y="8889"/>
                </a:lnTo>
                <a:lnTo>
                  <a:pt x="1142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bk object 772"/>
          <p:cNvSpPr/>
          <p:nvPr/>
        </p:nvSpPr>
        <p:spPr>
          <a:xfrm>
            <a:off x="5261609" y="137286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8889" y="0"/>
                </a:moveTo>
                <a:lnTo>
                  <a:pt x="3810" y="2539"/>
                </a:lnTo>
                <a:lnTo>
                  <a:pt x="0" y="5079"/>
                </a:lnTo>
                <a:lnTo>
                  <a:pt x="2539" y="11429"/>
                </a:lnTo>
                <a:lnTo>
                  <a:pt x="7619" y="8889"/>
                </a:lnTo>
                <a:lnTo>
                  <a:pt x="1142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bk object 773"/>
          <p:cNvSpPr/>
          <p:nvPr/>
        </p:nvSpPr>
        <p:spPr>
          <a:xfrm>
            <a:off x="5261609" y="137541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1269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bk object 774"/>
          <p:cNvSpPr/>
          <p:nvPr/>
        </p:nvSpPr>
        <p:spPr>
          <a:xfrm>
            <a:off x="5259070" y="136651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889" y="0"/>
                </a:moveTo>
                <a:lnTo>
                  <a:pt x="3809" y="1269"/>
                </a:lnTo>
                <a:lnTo>
                  <a:pt x="0" y="3809"/>
                </a:lnTo>
                <a:lnTo>
                  <a:pt x="2539" y="10159"/>
                </a:lnTo>
                <a:lnTo>
                  <a:pt x="6350" y="8889"/>
                </a:lnTo>
                <a:lnTo>
                  <a:pt x="1142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bk object 775"/>
          <p:cNvSpPr/>
          <p:nvPr/>
        </p:nvSpPr>
        <p:spPr>
          <a:xfrm>
            <a:off x="5259070" y="136778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09" y="0"/>
                </a:moveTo>
                <a:lnTo>
                  <a:pt x="0" y="1270"/>
                </a:lnTo>
                <a:lnTo>
                  <a:pt x="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bk object 776"/>
          <p:cNvSpPr/>
          <p:nvPr/>
        </p:nvSpPr>
        <p:spPr>
          <a:xfrm>
            <a:off x="5256529" y="13589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10160" y="0"/>
                </a:moveTo>
                <a:lnTo>
                  <a:pt x="0" y="2539"/>
                </a:lnTo>
                <a:lnTo>
                  <a:pt x="2540" y="10160"/>
                </a:lnTo>
                <a:lnTo>
                  <a:pt x="6350" y="8889"/>
                </a:lnTo>
                <a:lnTo>
                  <a:pt x="1143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bk object 777"/>
          <p:cNvSpPr/>
          <p:nvPr/>
        </p:nvSpPr>
        <p:spPr>
          <a:xfrm>
            <a:off x="5255259" y="135255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8889" y="0"/>
                </a:moveTo>
                <a:lnTo>
                  <a:pt x="5079" y="0"/>
                </a:lnTo>
                <a:lnTo>
                  <a:pt x="0" y="1270"/>
                </a:lnTo>
                <a:lnTo>
                  <a:pt x="1269" y="8889"/>
                </a:lnTo>
                <a:lnTo>
                  <a:pt x="6350" y="7620"/>
                </a:lnTo>
                <a:lnTo>
                  <a:pt x="11429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bk object 778"/>
          <p:cNvSpPr/>
          <p:nvPr/>
        </p:nvSpPr>
        <p:spPr>
          <a:xfrm>
            <a:off x="5253990" y="134366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8889" y="0"/>
                </a:moveTo>
                <a:lnTo>
                  <a:pt x="5080" y="1269"/>
                </a:lnTo>
                <a:lnTo>
                  <a:pt x="0" y="2539"/>
                </a:lnTo>
                <a:lnTo>
                  <a:pt x="1270" y="10160"/>
                </a:lnTo>
                <a:lnTo>
                  <a:pt x="6350" y="8889"/>
                </a:lnTo>
                <a:lnTo>
                  <a:pt x="1016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bk object 779"/>
          <p:cNvSpPr/>
          <p:nvPr/>
        </p:nvSpPr>
        <p:spPr>
          <a:xfrm>
            <a:off x="5253990" y="134493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bk object 780"/>
          <p:cNvSpPr/>
          <p:nvPr/>
        </p:nvSpPr>
        <p:spPr>
          <a:xfrm>
            <a:off x="5253990" y="133731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0" y="7619"/>
                </a:moveTo>
                <a:lnTo>
                  <a:pt x="0" y="0"/>
                </a:lnTo>
                <a:lnTo>
                  <a:pt x="8889" y="0"/>
                </a:lnTo>
                <a:lnTo>
                  <a:pt x="8889" y="7619"/>
                </a:lnTo>
                <a:lnTo>
                  <a:pt x="0" y="76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bk object 781"/>
          <p:cNvSpPr/>
          <p:nvPr/>
        </p:nvSpPr>
        <p:spPr>
          <a:xfrm>
            <a:off x="5253990" y="13373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bk object 782"/>
          <p:cNvSpPr/>
          <p:nvPr/>
        </p:nvSpPr>
        <p:spPr>
          <a:xfrm>
            <a:off x="5252720" y="13271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59" y="0"/>
                </a:moveTo>
                <a:lnTo>
                  <a:pt x="5079" y="1270"/>
                </a:lnTo>
                <a:lnTo>
                  <a:pt x="0" y="1270"/>
                </a:lnTo>
                <a:lnTo>
                  <a:pt x="1269" y="1016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bk object 783"/>
          <p:cNvSpPr/>
          <p:nvPr/>
        </p:nvSpPr>
        <p:spPr>
          <a:xfrm>
            <a:off x="5252720" y="13271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bk object 784"/>
          <p:cNvSpPr/>
          <p:nvPr/>
        </p:nvSpPr>
        <p:spPr>
          <a:xfrm>
            <a:off x="5252720" y="131826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269" y="0"/>
                </a:moveTo>
                <a:lnTo>
                  <a:pt x="0" y="8889"/>
                </a:lnTo>
                <a:lnTo>
                  <a:pt x="5079" y="10160"/>
                </a:lnTo>
                <a:lnTo>
                  <a:pt x="10159" y="10160"/>
                </a:lnTo>
                <a:lnTo>
                  <a:pt x="10159" y="126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bk object 785"/>
          <p:cNvSpPr/>
          <p:nvPr/>
        </p:nvSpPr>
        <p:spPr>
          <a:xfrm>
            <a:off x="5253990" y="131063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10160" y="0"/>
                </a:moveTo>
                <a:lnTo>
                  <a:pt x="0" y="0"/>
                </a:lnTo>
                <a:lnTo>
                  <a:pt x="0" y="7620"/>
                </a:lnTo>
                <a:lnTo>
                  <a:pt x="3810" y="8889"/>
                </a:lnTo>
                <a:lnTo>
                  <a:pt x="8889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bk object 786"/>
          <p:cNvSpPr/>
          <p:nvPr/>
        </p:nvSpPr>
        <p:spPr>
          <a:xfrm>
            <a:off x="5253990" y="1309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bk object 787"/>
          <p:cNvSpPr/>
          <p:nvPr/>
        </p:nvSpPr>
        <p:spPr>
          <a:xfrm>
            <a:off x="5253990" y="130048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1270" y="0"/>
                </a:moveTo>
                <a:lnTo>
                  <a:pt x="0" y="8890"/>
                </a:lnTo>
                <a:lnTo>
                  <a:pt x="5080" y="10160"/>
                </a:lnTo>
                <a:lnTo>
                  <a:pt x="10160" y="10160"/>
                </a:lnTo>
                <a:lnTo>
                  <a:pt x="11430" y="127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bk object 788"/>
          <p:cNvSpPr/>
          <p:nvPr/>
        </p:nvSpPr>
        <p:spPr>
          <a:xfrm>
            <a:off x="5255259" y="129158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39" y="0"/>
                </a:moveTo>
                <a:lnTo>
                  <a:pt x="0" y="8889"/>
                </a:lnTo>
                <a:lnTo>
                  <a:pt x="10160" y="11430"/>
                </a:lnTo>
                <a:lnTo>
                  <a:pt x="11429" y="2539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bk object 789"/>
          <p:cNvSpPr/>
          <p:nvPr/>
        </p:nvSpPr>
        <p:spPr>
          <a:xfrm>
            <a:off x="5257800" y="12827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39" y="0"/>
                </a:moveTo>
                <a:lnTo>
                  <a:pt x="0" y="8889"/>
                </a:lnTo>
                <a:lnTo>
                  <a:pt x="3810" y="10160"/>
                </a:lnTo>
                <a:lnTo>
                  <a:pt x="8889" y="11429"/>
                </a:lnTo>
                <a:lnTo>
                  <a:pt x="11429" y="2539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bk object 790"/>
          <p:cNvSpPr/>
          <p:nvPr/>
        </p:nvSpPr>
        <p:spPr>
          <a:xfrm>
            <a:off x="5260340" y="127381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39" y="0"/>
                </a:moveTo>
                <a:lnTo>
                  <a:pt x="0" y="8889"/>
                </a:lnTo>
                <a:lnTo>
                  <a:pt x="3810" y="10160"/>
                </a:lnTo>
                <a:lnTo>
                  <a:pt x="8889" y="11429"/>
                </a:lnTo>
                <a:lnTo>
                  <a:pt x="11430" y="2539"/>
                </a:lnTo>
                <a:lnTo>
                  <a:pt x="762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bk object 791"/>
          <p:cNvSpPr/>
          <p:nvPr/>
        </p:nvSpPr>
        <p:spPr>
          <a:xfrm>
            <a:off x="5262879" y="126491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3810" y="0"/>
                </a:moveTo>
                <a:lnTo>
                  <a:pt x="0" y="8889"/>
                </a:lnTo>
                <a:lnTo>
                  <a:pt x="5080" y="10159"/>
                </a:lnTo>
                <a:lnTo>
                  <a:pt x="8890" y="11429"/>
                </a:lnTo>
                <a:lnTo>
                  <a:pt x="12700" y="380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bk object 792"/>
          <p:cNvSpPr/>
          <p:nvPr/>
        </p:nvSpPr>
        <p:spPr>
          <a:xfrm>
            <a:off x="5266690" y="125603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10" y="0"/>
                </a:moveTo>
                <a:lnTo>
                  <a:pt x="0" y="8890"/>
                </a:lnTo>
                <a:lnTo>
                  <a:pt x="3810" y="10160"/>
                </a:lnTo>
                <a:lnTo>
                  <a:pt x="8889" y="12700"/>
                </a:lnTo>
                <a:lnTo>
                  <a:pt x="12700" y="5080"/>
                </a:lnTo>
                <a:lnTo>
                  <a:pt x="8889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bk object 793"/>
          <p:cNvSpPr/>
          <p:nvPr/>
        </p:nvSpPr>
        <p:spPr>
          <a:xfrm>
            <a:off x="5270500" y="12484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7619"/>
                </a:lnTo>
                <a:lnTo>
                  <a:pt x="5079" y="10160"/>
                </a:lnTo>
                <a:lnTo>
                  <a:pt x="8889" y="12700"/>
                </a:lnTo>
                <a:lnTo>
                  <a:pt x="12700" y="3810"/>
                </a:lnTo>
                <a:lnTo>
                  <a:pt x="888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bk object 794"/>
          <p:cNvSpPr/>
          <p:nvPr/>
        </p:nvSpPr>
        <p:spPr>
          <a:xfrm>
            <a:off x="5275579" y="124713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0" y="0"/>
                </a:moveTo>
                <a:lnTo>
                  <a:pt x="0" y="1270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bk object 795"/>
          <p:cNvSpPr/>
          <p:nvPr/>
        </p:nvSpPr>
        <p:spPr>
          <a:xfrm>
            <a:off x="5275579" y="124078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5080" y="0"/>
                </a:moveTo>
                <a:lnTo>
                  <a:pt x="0" y="6350"/>
                </a:lnTo>
                <a:lnTo>
                  <a:pt x="7620" y="11430"/>
                </a:lnTo>
                <a:lnTo>
                  <a:pt x="1270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bk object 796"/>
          <p:cNvSpPr/>
          <p:nvPr/>
        </p:nvSpPr>
        <p:spPr>
          <a:xfrm>
            <a:off x="5280659" y="123951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0" y="126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bk object 797"/>
          <p:cNvSpPr/>
          <p:nvPr/>
        </p:nvSpPr>
        <p:spPr>
          <a:xfrm>
            <a:off x="5280659" y="123316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6350" y="0"/>
                </a:moveTo>
                <a:lnTo>
                  <a:pt x="0" y="6350"/>
                </a:lnTo>
                <a:lnTo>
                  <a:pt x="3810" y="10159"/>
                </a:lnTo>
                <a:lnTo>
                  <a:pt x="7619" y="12700"/>
                </a:lnTo>
                <a:lnTo>
                  <a:pt x="1396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bk object 798"/>
          <p:cNvSpPr/>
          <p:nvPr/>
        </p:nvSpPr>
        <p:spPr>
          <a:xfrm>
            <a:off x="5287009" y="12319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0" y="127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bk object 799"/>
          <p:cNvSpPr/>
          <p:nvPr/>
        </p:nvSpPr>
        <p:spPr>
          <a:xfrm>
            <a:off x="5287009" y="12255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6350"/>
                </a:lnTo>
                <a:lnTo>
                  <a:pt x="3810" y="10160"/>
                </a:lnTo>
                <a:lnTo>
                  <a:pt x="7619" y="12700"/>
                </a:lnTo>
                <a:lnTo>
                  <a:pt x="12700" y="6350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bk object 800"/>
          <p:cNvSpPr/>
          <p:nvPr/>
        </p:nvSpPr>
        <p:spPr>
          <a:xfrm>
            <a:off x="5293359" y="121920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6350" y="0"/>
                </a:moveTo>
                <a:lnTo>
                  <a:pt x="0" y="6350"/>
                </a:lnTo>
                <a:lnTo>
                  <a:pt x="3810" y="8889"/>
                </a:lnTo>
                <a:lnTo>
                  <a:pt x="6350" y="12700"/>
                </a:lnTo>
                <a:lnTo>
                  <a:pt x="13969" y="6350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bk object 801"/>
          <p:cNvSpPr/>
          <p:nvPr/>
        </p:nvSpPr>
        <p:spPr>
          <a:xfrm>
            <a:off x="5299709" y="121793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bk object 802"/>
          <p:cNvSpPr/>
          <p:nvPr/>
        </p:nvSpPr>
        <p:spPr>
          <a:xfrm>
            <a:off x="5300979" y="12128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5079"/>
                </a:lnTo>
                <a:lnTo>
                  <a:pt x="5080" y="12700"/>
                </a:lnTo>
                <a:lnTo>
                  <a:pt x="12700" y="6350"/>
                </a:lnTo>
                <a:lnTo>
                  <a:pt x="889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bk object 803"/>
          <p:cNvSpPr/>
          <p:nvPr/>
        </p:nvSpPr>
        <p:spPr>
          <a:xfrm>
            <a:off x="5307329" y="120650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7620" y="0"/>
                </a:moveTo>
                <a:lnTo>
                  <a:pt x="0" y="6350"/>
                </a:lnTo>
                <a:lnTo>
                  <a:pt x="2540" y="10160"/>
                </a:lnTo>
                <a:lnTo>
                  <a:pt x="6350" y="12700"/>
                </a:lnTo>
                <a:lnTo>
                  <a:pt x="13970" y="7620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bk object 804"/>
          <p:cNvSpPr/>
          <p:nvPr/>
        </p:nvSpPr>
        <p:spPr>
          <a:xfrm>
            <a:off x="5314950" y="12001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8889" y="0"/>
                </a:moveTo>
                <a:lnTo>
                  <a:pt x="0" y="6350"/>
                </a:lnTo>
                <a:lnTo>
                  <a:pt x="5079" y="13970"/>
                </a:lnTo>
                <a:lnTo>
                  <a:pt x="13970" y="8889"/>
                </a:lnTo>
                <a:lnTo>
                  <a:pt x="1142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bk object 805"/>
          <p:cNvSpPr/>
          <p:nvPr/>
        </p:nvSpPr>
        <p:spPr>
          <a:xfrm>
            <a:off x="5323840" y="11950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8889" y="0"/>
                </a:moveTo>
                <a:lnTo>
                  <a:pt x="0" y="5079"/>
                </a:lnTo>
                <a:lnTo>
                  <a:pt x="2539" y="8889"/>
                </a:lnTo>
                <a:lnTo>
                  <a:pt x="5080" y="13969"/>
                </a:lnTo>
                <a:lnTo>
                  <a:pt x="13970" y="8889"/>
                </a:lnTo>
                <a:lnTo>
                  <a:pt x="1143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bk object 806"/>
          <p:cNvSpPr/>
          <p:nvPr/>
        </p:nvSpPr>
        <p:spPr>
          <a:xfrm>
            <a:off x="5332729" y="11912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90" y="0"/>
                </a:moveTo>
                <a:lnTo>
                  <a:pt x="0" y="3810"/>
                </a:lnTo>
                <a:lnTo>
                  <a:pt x="2540" y="8889"/>
                </a:lnTo>
                <a:lnTo>
                  <a:pt x="3810" y="12700"/>
                </a:lnTo>
                <a:lnTo>
                  <a:pt x="12700" y="8889"/>
                </a:lnTo>
                <a:lnTo>
                  <a:pt x="1143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bk object 807"/>
          <p:cNvSpPr/>
          <p:nvPr/>
        </p:nvSpPr>
        <p:spPr>
          <a:xfrm>
            <a:off x="5341620" y="119126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1269" y="0"/>
                </a:moveTo>
                <a:lnTo>
                  <a:pt x="0" y="0"/>
                </a:lnTo>
                <a:lnTo>
                  <a:pt x="253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bk object 808"/>
          <p:cNvSpPr/>
          <p:nvPr/>
        </p:nvSpPr>
        <p:spPr>
          <a:xfrm>
            <a:off x="5342890" y="11874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89" y="0"/>
                </a:moveTo>
                <a:lnTo>
                  <a:pt x="0" y="3810"/>
                </a:lnTo>
                <a:lnTo>
                  <a:pt x="1270" y="7620"/>
                </a:lnTo>
                <a:lnTo>
                  <a:pt x="2539" y="12700"/>
                </a:lnTo>
                <a:lnTo>
                  <a:pt x="11430" y="8889"/>
                </a:lnTo>
                <a:lnTo>
                  <a:pt x="1016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bk object 809"/>
          <p:cNvSpPr/>
          <p:nvPr/>
        </p:nvSpPr>
        <p:spPr>
          <a:xfrm>
            <a:off x="5351779" y="118491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8890" y="0"/>
                </a:moveTo>
                <a:lnTo>
                  <a:pt x="0" y="2539"/>
                </a:lnTo>
                <a:lnTo>
                  <a:pt x="1270" y="7619"/>
                </a:lnTo>
                <a:lnTo>
                  <a:pt x="2540" y="11429"/>
                </a:lnTo>
                <a:lnTo>
                  <a:pt x="12700" y="8889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bk object 810"/>
          <p:cNvSpPr/>
          <p:nvPr/>
        </p:nvSpPr>
        <p:spPr>
          <a:xfrm>
            <a:off x="5360670" y="118491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269" y="0"/>
                </a:moveTo>
                <a:lnTo>
                  <a:pt x="0" y="0"/>
                </a:lnTo>
                <a:lnTo>
                  <a:pt x="126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bk object 811"/>
          <p:cNvSpPr/>
          <p:nvPr/>
        </p:nvSpPr>
        <p:spPr>
          <a:xfrm>
            <a:off x="5361940" y="118236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0160" y="0"/>
                </a:moveTo>
                <a:lnTo>
                  <a:pt x="0" y="2539"/>
                </a:lnTo>
                <a:lnTo>
                  <a:pt x="0" y="6350"/>
                </a:lnTo>
                <a:lnTo>
                  <a:pt x="1270" y="11429"/>
                </a:lnTo>
                <a:lnTo>
                  <a:pt x="11430" y="8889"/>
                </a:lnTo>
                <a:lnTo>
                  <a:pt x="1016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bk object 812"/>
          <p:cNvSpPr/>
          <p:nvPr/>
        </p:nvSpPr>
        <p:spPr>
          <a:xfrm>
            <a:off x="5372100" y="118236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bk object 813"/>
          <p:cNvSpPr/>
          <p:nvPr/>
        </p:nvSpPr>
        <p:spPr>
          <a:xfrm>
            <a:off x="5372100" y="11811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10160" y="0"/>
                </a:moveTo>
                <a:lnTo>
                  <a:pt x="0" y="1270"/>
                </a:lnTo>
                <a:lnTo>
                  <a:pt x="0" y="6350"/>
                </a:lnTo>
                <a:lnTo>
                  <a:pt x="1270" y="10160"/>
                </a:lnTo>
                <a:lnTo>
                  <a:pt x="11429" y="8889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bk object 814"/>
          <p:cNvSpPr/>
          <p:nvPr/>
        </p:nvSpPr>
        <p:spPr>
          <a:xfrm>
            <a:off x="5382259" y="118110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09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bk object 815"/>
          <p:cNvSpPr/>
          <p:nvPr/>
        </p:nvSpPr>
        <p:spPr>
          <a:xfrm>
            <a:off x="5382259" y="117983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10160" y="0"/>
                </a:moveTo>
                <a:lnTo>
                  <a:pt x="0" y="1270"/>
                </a:lnTo>
                <a:lnTo>
                  <a:pt x="0" y="5080"/>
                </a:lnTo>
                <a:lnTo>
                  <a:pt x="1269" y="10160"/>
                </a:lnTo>
                <a:lnTo>
                  <a:pt x="11429" y="8890"/>
                </a:lnTo>
                <a:lnTo>
                  <a:pt x="11429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bk object 816"/>
          <p:cNvSpPr/>
          <p:nvPr/>
        </p:nvSpPr>
        <p:spPr>
          <a:xfrm>
            <a:off x="5392420" y="117983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69" y="0"/>
                </a:moveTo>
                <a:lnTo>
                  <a:pt x="0" y="0"/>
                </a:lnTo>
                <a:lnTo>
                  <a:pt x="126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bk object 817"/>
          <p:cNvSpPr/>
          <p:nvPr/>
        </p:nvSpPr>
        <p:spPr>
          <a:xfrm>
            <a:off x="5393690" y="117983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0" y="0"/>
                </a:moveTo>
                <a:lnTo>
                  <a:pt x="10160" y="0"/>
                </a:lnTo>
                <a:lnTo>
                  <a:pt x="1016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bk object 818"/>
          <p:cNvSpPr/>
          <p:nvPr/>
        </p:nvSpPr>
        <p:spPr>
          <a:xfrm>
            <a:off x="5403850" y="117983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09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bk object 819"/>
          <p:cNvSpPr/>
          <p:nvPr/>
        </p:nvSpPr>
        <p:spPr>
          <a:xfrm>
            <a:off x="5403850" y="117983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90">
                <a:moveTo>
                  <a:pt x="0" y="0"/>
                </a:moveTo>
                <a:lnTo>
                  <a:pt x="13970" y="0"/>
                </a:lnTo>
                <a:lnTo>
                  <a:pt x="1397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bk object 820"/>
          <p:cNvSpPr/>
          <p:nvPr/>
        </p:nvSpPr>
        <p:spPr>
          <a:xfrm>
            <a:off x="5417820" y="117983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bk object 821"/>
          <p:cNvSpPr/>
          <p:nvPr/>
        </p:nvSpPr>
        <p:spPr>
          <a:xfrm>
            <a:off x="5416550" y="117983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1270" y="0"/>
                </a:moveTo>
                <a:lnTo>
                  <a:pt x="1270" y="5080"/>
                </a:lnTo>
                <a:lnTo>
                  <a:pt x="0" y="8890"/>
                </a:lnTo>
                <a:lnTo>
                  <a:pt x="6350" y="10160"/>
                </a:lnTo>
                <a:lnTo>
                  <a:pt x="7620" y="5080"/>
                </a:lnTo>
                <a:lnTo>
                  <a:pt x="762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bk object 822"/>
          <p:cNvSpPr/>
          <p:nvPr/>
        </p:nvSpPr>
        <p:spPr>
          <a:xfrm>
            <a:off x="5422900" y="118110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7620" y="0"/>
                </a:moveTo>
                <a:lnTo>
                  <a:pt x="1270" y="0"/>
                </a:lnTo>
                <a:lnTo>
                  <a:pt x="1270" y="3810"/>
                </a:lnTo>
                <a:lnTo>
                  <a:pt x="0" y="8889"/>
                </a:lnTo>
                <a:lnTo>
                  <a:pt x="6350" y="10160"/>
                </a:lnTo>
                <a:lnTo>
                  <a:pt x="762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bk object 823"/>
          <p:cNvSpPr/>
          <p:nvPr/>
        </p:nvSpPr>
        <p:spPr>
          <a:xfrm>
            <a:off x="5430520" y="118110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bk object 824"/>
          <p:cNvSpPr/>
          <p:nvPr/>
        </p:nvSpPr>
        <p:spPr>
          <a:xfrm>
            <a:off x="5429250" y="118110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1270" y="0"/>
                </a:moveTo>
                <a:lnTo>
                  <a:pt x="1270" y="5079"/>
                </a:lnTo>
                <a:lnTo>
                  <a:pt x="0" y="10160"/>
                </a:lnTo>
                <a:lnTo>
                  <a:pt x="6350" y="11429"/>
                </a:lnTo>
                <a:lnTo>
                  <a:pt x="7620" y="6350"/>
                </a:lnTo>
                <a:lnTo>
                  <a:pt x="762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bk object 825"/>
          <p:cNvSpPr/>
          <p:nvPr/>
        </p:nvSpPr>
        <p:spPr>
          <a:xfrm>
            <a:off x="5436870" y="118236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bk object 826"/>
          <p:cNvSpPr/>
          <p:nvPr/>
        </p:nvSpPr>
        <p:spPr>
          <a:xfrm>
            <a:off x="5435600" y="1182369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1270" y="0"/>
                </a:moveTo>
                <a:lnTo>
                  <a:pt x="1270" y="5079"/>
                </a:lnTo>
                <a:lnTo>
                  <a:pt x="0" y="10159"/>
                </a:lnTo>
                <a:lnTo>
                  <a:pt x="6350" y="11429"/>
                </a:lnTo>
                <a:lnTo>
                  <a:pt x="6350" y="6350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bk object 827"/>
          <p:cNvSpPr/>
          <p:nvPr/>
        </p:nvSpPr>
        <p:spPr>
          <a:xfrm>
            <a:off x="5441950" y="118363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270" y="0"/>
                </a:moveTo>
                <a:lnTo>
                  <a:pt x="0" y="5080"/>
                </a:lnTo>
                <a:lnTo>
                  <a:pt x="253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bk object 828"/>
          <p:cNvSpPr/>
          <p:nvPr/>
        </p:nvSpPr>
        <p:spPr>
          <a:xfrm>
            <a:off x="5440679" y="11849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3810" y="0"/>
                </a:moveTo>
                <a:lnTo>
                  <a:pt x="1270" y="3810"/>
                </a:lnTo>
                <a:lnTo>
                  <a:pt x="0" y="7619"/>
                </a:lnTo>
                <a:lnTo>
                  <a:pt x="6350" y="10160"/>
                </a:lnTo>
                <a:lnTo>
                  <a:pt x="7620" y="5079"/>
                </a:lnTo>
                <a:lnTo>
                  <a:pt x="889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bk object 829"/>
          <p:cNvSpPr/>
          <p:nvPr/>
        </p:nvSpPr>
        <p:spPr>
          <a:xfrm>
            <a:off x="5447029" y="118618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2540" y="0"/>
                </a:moveTo>
                <a:lnTo>
                  <a:pt x="1270" y="3810"/>
                </a:lnTo>
                <a:lnTo>
                  <a:pt x="0" y="8890"/>
                </a:lnTo>
                <a:lnTo>
                  <a:pt x="5080" y="10160"/>
                </a:lnTo>
                <a:lnTo>
                  <a:pt x="6350" y="635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bk object 830"/>
          <p:cNvSpPr/>
          <p:nvPr/>
        </p:nvSpPr>
        <p:spPr>
          <a:xfrm>
            <a:off x="5453379" y="118745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40" y="0"/>
                </a:moveTo>
                <a:lnTo>
                  <a:pt x="1270" y="0"/>
                </a:lnTo>
                <a:lnTo>
                  <a:pt x="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bk object 831"/>
          <p:cNvSpPr/>
          <p:nvPr/>
        </p:nvSpPr>
        <p:spPr>
          <a:xfrm>
            <a:off x="5452109" y="11874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3810" y="0"/>
                </a:moveTo>
                <a:lnTo>
                  <a:pt x="1269" y="5079"/>
                </a:lnTo>
                <a:lnTo>
                  <a:pt x="0" y="8889"/>
                </a:lnTo>
                <a:lnTo>
                  <a:pt x="2539" y="10160"/>
                </a:lnTo>
                <a:lnTo>
                  <a:pt x="3810" y="6350"/>
                </a:lnTo>
                <a:lnTo>
                  <a:pt x="635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bk object 832"/>
          <p:cNvSpPr/>
          <p:nvPr/>
        </p:nvSpPr>
        <p:spPr>
          <a:xfrm>
            <a:off x="5454650" y="11899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3810" y="0"/>
                </a:lnTo>
                <a:lnTo>
                  <a:pt x="1270" y="3810"/>
                </a:lnTo>
                <a:lnTo>
                  <a:pt x="0" y="7620"/>
                </a:lnTo>
                <a:lnTo>
                  <a:pt x="2539" y="8889"/>
                </a:lnTo>
                <a:lnTo>
                  <a:pt x="507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bk object 833"/>
          <p:cNvSpPr/>
          <p:nvPr/>
        </p:nvSpPr>
        <p:spPr>
          <a:xfrm>
            <a:off x="5459729" y="11899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270" y="0"/>
                </a:moveTo>
                <a:lnTo>
                  <a:pt x="0" y="5080"/>
                </a:lnTo>
                <a:lnTo>
                  <a:pt x="254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bk object 834"/>
          <p:cNvSpPr/>
          <p:nvPr/>
        </p:nvSpPr>
        <p:spPr>
          <a:xfrm>
            <a:off x="5455920" y="11912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6350" y="0"/>
                </a:moveTo>
                <a:lnTo>
                  <a:pt x="3809" y="3810"/>
                </a:lnTo>
                <a:lnTo>
                  <a:pt x="0" y="7619"/>
                </a:lnTo>
                <a:lnTo>
                  <a:pt x="3809" y="8889"/>
                </a:lnTo>
                <a:lnTo>
                  <a:pt x="6350" y="6350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bk object 835"/>
          <p:cNvSpPr/>
          <p:nvPr/>
        </p:nvSpPr>
        <p:spPr>
          <a:xfrm>
            <a:off x="5459729" y="119761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40" y="0"/>
                </a:moveTo>
                <a:lnTo>
                  <a:pt x="0" y="2539"/>
                </a:lnTo>
                <a:lnTo>
                  <a:pt x="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bk object 836"/>
          <p:cNvSpPr/>
          <p:nvPr/>
        </p:nvSpPr>
        <p:spPr>
          <a:xfrm>
            <a:off x="5459729" y="119253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5080" y="0"/>
                </a:moveTo>
                <a:lnTo>
                  <a:pt x="2540" y="5080"/>
                </a:lnTo>
                <a:lnTo>
                  <a:pt x="0" y="8890"/>
                </a:lnTo>
                <a:lnTo>
                  <a:pt x="3810" y="10160"/>
                </a:lnTo>
                <a:lnTo>
                  <a:pt x="6350" y="6350"/>
                </a:lnTo>
                <a:lnTo>
                  <a:pt x="762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bk object 837"/>
          <p:cNvSpPr/>
          <p:nvPr/>
        </p:nvSpPr>
        <p:spPr>
          <a:xfrm>
            <a:off x="5466079" y="119506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40" y="0"/>
                </a:moveTo>
                <a:lnTo>
                  <a:pt x="1270" y="0"/>
                </a:lnTo>
                <a:lnTo>
                  <a:pt x="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bk object 838"/>
          <p:cNvSpPr/>
          <p:nvPr/>
        </p:nvSpPr>
        <p:spPr>
          <a:xfrm>
            <a:off x="5463540" y="119506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5080" y="0"/>
                </a:moveTo>
                <a:lnTo>
                  <a:pt x="0" y="7619"/>
                </a:lnTo>
                <a:lnTo>
                  <a:pt x="2539" y="10159"/>
                </a:lnTo>
                <a:lnTo>
                  <a:pt x="762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bk object 839"/>
          <p:cNvSpPr/>
          <p:nvPr/>
        </p:nvSpPr>
        <p:spPr>
          <a:xfrm>
            <a:off x="5468620" y="119761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09" y="0"/>
                </a:moveTo>
                <a:lnTo>
                  <a:pt x="2539" y="0"/>
                </a:lnTo>
                <a:lnTo>
                  <a:pt x="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bk object 840"/>
          <p:cNvSpPr/>
          <p:nvPr/>
        </p:nvSpPr>
        <p:spPr>
          <a:xfrm>
            <a:off x="5466079" y="11976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6350" y="0"/>
                </a:moveTo>
                <a:lnTo>
                  <a:pt x="0" y="6350"/>
                </a:lnTo>
                <a:lnTo>
                  <a:pt x="2540" y="10160"/>
                </a:lnTo>
                <a:lnTo>
                  <a:pt x="6350" y="6350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bk object 841"/>
          <p:cNvSpPr/>
          <p:nvPr/>
        </p:nvSpPr>
        <p:spPr>
          <a:xfrm>
            <a:off x="5468620" y="12039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09" y="0"/>
                </a:moveTo>
                <a:lnTo>
                  <a:pt x="0" y="3810"/>
                </a:lnTo>
                <a:lnTo>
                  <a:pt x="126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bk object 842"/>
          <p:cNvSpPr/>
          <p:nvPr/>
        </p:nvSpPr>
        <p:spPr>
          <a:xfrm>
            <a:off x="5469890" y="12001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80" y="0"/>
                </a:moveTo>
                <a:lnTo>
                  <a:pt x="0" y="7620"/>
                </a:lnTo>
                <a:lnTo>
                  <a:pt x="6350" y="12700"/>
                </a:lnTo>
                <a:lnTo>
                  <a:pt x="1270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bk object 843"/>
          <p:cNvSpPr/>
          <p:nvPr/>
        </p:nvSpPr>
        <p:spPr>
          <a:xfrm>
            <a:off x="5476240" y="12090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3810"/>
                </a:lnTo>
                <a:lnTo>
                  <a:pt x="1270" y="5080"/>
                </a:lnTo>
                <a:lnTo>
                  <a:pt x="381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bk object 844"/>
          <p:cNvSpPr/>
          <p:nvPr/>
        </p:nvSpPr>
        <p:spPr>
          <a:xfrm>
            <a:off x="5406390" y="12001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8889"/>
                </a:moveTo>
                <a:lnTo>
                  <a:pt x="0" y="8889"/>
                </a:lnTo>
                <a:lnTo>
                  <a:pt x="0" y="0"/>
                </a:lnTo>
                <a:lnTo>
                  <a:pt x="3810" y="0"/>
                </a:lnTo>
                <a:lnTo>
                  <a:pt x="381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bk object 845"/>
          <p:cNvSpPr/>
          <p:nvPr/>
        </p:nvSpPr>
        <p:spPr>
          <a:xfrm>
            <a:off x="5406390" y="120015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09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bk object 846"/>
          <p:cNvSpPr/>
          <p:nvPr/>
        </p:nvSpPr>
        <p:spPr>
          <a:xfrm>
            <a:off x="5401309" y="12001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5079" y="0"/>
                </a:moveTo>
                <a:lnTo>
                  <a:pt x="0" y="1270"/>
                </a:lnTo>
                <a:lnTo>
                  <a:pt x="1269" y="5079"/>
                </a:lnTo>
                <a:lnTo>
                  <a:pt x="2539" y="10160"/>
                </a:lnTo>
                <a:lnTo>
                  <a:pt x="6350" y="8889"/>
                </a:lnTo>
                <a:lnTo>
                  <a:pt x="507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bk object 847"/>
          <p:cNvSpPr/>
          <p:nvPr/>
        </p:nvSpPr>
        <p:spPr>
          <a:xfrm>
            <a:off x="5398770" y="120141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10159"/>
                </a:lnTo>
                <a:lnTo>
                  <a:pt x="5079" y="8889"/>
                </a:lnTo>
                <a:lnTo>
                  <a:pt x="380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bk object 848"/>
          <p:cNvSpPr/>
          <p:nvPr/>
        </p:nvSpPr>
        <p:spPr>
          <a:xfrm>
            <a:off x="5397500" y="120141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70" y="0"/>
                </a:moveTo>
                <a:lnTo>
                  <a:pt x="0" y="0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bk object 849"/>
          <p:cNvSpPr/>
          <p:nvPr/>
        </p:nvSpPr>
        <p:spPr>
          <a:xfrm>
            <a:off x="5393690" y="1201419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3810" y="0"/>
                </a:moveTo>
                <a:lnTo>
                  <a:pt x="0" y="2539"/>
                </a:lnTo>
                <a:lnTo>
                  <a:pt x="2539" y="6350"/>
                </a:lnTo>
                <a:lnTo>
                  <a:pt x="3810" y="11429"/>
                </a:lnTo>
                <a:lnTo>
                  <a:pt x="7620" y="8889"/>
                </a:lnTo>
                <a:lnTo>
                  <a:pt x="508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bk object 850"/>
          <p:cNvSpPr/>
          <p:nvPr/>
        </p:nvSpPr>
        <p:spPr>
          <a:xfrm>
            <a:off x="5389879" y="120396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3810" y="0"/>
                </a:moveTo>
                <a:lnTo>
                  <a:pt x="0" y="2539"/>
                </a:lnTo>
                <a:lnTo>
                  <a:pt x="5080" y="10160"/>
                </a:lnTo>
                <a:lnTo>
                  <a:pt x="7620" y="7619"/>
                </a:lnTo>
                <a:lnTo>
                  <a:pt x="635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bk object 851"/>
          <p:cNvSpPr/>
          <p:nvPr/>
        </p:nvSpPr>
        <p:spPr>
          <a:xfrm>
            <a:off x="5386070" y="12065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3809" y="0"/>
                </a:moveTo>
                <a:lnTo>
                  <a:pt x="0" y="2539"/>
                </a:lnTo>
                <a:lnTo>
                  <a:pt x="2539" y="6350"/>
                </a:lnTo>
                <a:lnTo>
                  <a:pt x="6350" y="10160"/>
                </a:lnTo>
                <a:lnTo>
                  <a:pt x="8889" y="762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bk object 852"/>
          <p:cNvSpPr/>
          <p:nvPr/>
        </p:nvSpPr>
        <p:spPr>
          <a:xfrm>
            <a:off x="5383529" y="120903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2540" y="0"/>
                </a:moveTo>
                <a:lnTo>
                  <a:pt x="0" y="2539"/>
                </a:lnTo>
                <a:lnTo>
                  <a:pt x="5080" y="10160"/>
                </a:lnTo>
                <a:lnTo>
                  <a:pt x="8890" y="7620"/>
                </a:lnTo>
                <a:lnTo>
                  <a:pt x="508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bk object 853"/>
          <p:cNvSpPr/>
          <p:nvPr/>
        </p:nvSpPr>
        <p:spPr>
          <a:xfrm>
            <a:off x="5382259" y="12115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1269" y="0"/>
                </a:moveTo>
                <a:lnTo>
                  <a:pt x="0" y="0"/>
                </a:lnTo>
                <a:lnTo>
                  <a:pt x="381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bk object 854"/>
          <p:cNvSpPr/>
          <p:nvPr/>
        </p:nvSpPr>
        <p:spPr>
          <a:xfrm>
            <a:off x="5379720" y="121158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2539" y="0"/>
                </a:moveTo>
                <a:lnTo>
                  <a:pt x="0" y="3810"/>
                </a:lnTo>
                <a:lnTo>
                  <a:pt x="3809" y="6350"/>
                </a:lnTo>
                <a:lnTo>
                  <a:pt x="7619" y="10160"/>
                </a:lnTo>
                <a:lnTo>
                  <a:pt x="10159" y="6350"/>
                </a:lnTo>
                <a:lnTo>
                  <a:pt x="635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bk object 855"/>
          <p:cNvSpPr/>
          <p:nvPr/>
        </p:nvSpPr>
        <p:spPr>
          <a:xfrm>
            <a:off x="5375909" y="121538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810" y="0"/>
                </a:moveTo>
                <a:lnTo>
                  <a:pt x="0" y="5080"/>
                </a:lnTo>
                <a:lnTo>
                  <a:pt x="3810" y="7620"/>
                </a:lnTo>
                <a:lnTo>
                  <a:pt x="6350" y="11430"/>
                </a:lnTo>
                <a:lnTo>
                  <a:pt x="11429" y="6350"/>
                </a:lnTo>
                <a:lnTo>
                  <a:pt x="7619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bk object 856"/>
          <p:cNvSpPr/>
          <p:nvPr/>
        </p:nvSpPr>
        <p:spPr>
          <a:xfrm>
            <a:off x="5374640" y="122046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bk object 857"/>
          <p:cNvSpPr/>
          <p:nvPr/>
        </p:nvSpPr>
        <p:spPr>
          <a:xfrm>
            <a:off x="5370829" y="122173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3810" y="0"/>
                </a:moveTo>
                <a:lnTo>
                  <a:pt x="0" y="6350"/>
                </a:lnTo>
                <a:lnTo>
                  <a:pt x="7620" y="11430"/>
                </a:lnTo>
                <a:lnTo>
                  <a:pt x="12700" y="3810"/>
                </a:lnTo>
                <a:lnTo>
                  <a:pt x="889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bk object 858"/>
          <p:cNvSpPr/>
          <p:nvPr/>
        </p:nvSpPr>
        <p:spPr>
          <a:xfrm>
            <a:off x="5367020" y="122808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09" y="0"/>
                </a:moveTo>
                <a:lnTo>
                  <a:pt x="0" y="7620"/>
                </a:lnTo>
                <a:lnTo>
                  <a:pt x="7619" y="12700"/>
                </a:lnTo>
                <a:lnTo>
                  <a:pt x="12700" y="3810"/>
                </a:lnTo>
                <a:lnTo>
                  <a:pt x="761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bk object 859"/>
          <p:cNvSpPr/>
          <p:nvPr/>
        </p:nvSpPr>
        <p:spPr>
          <a:xfrm>
            <a:off x="5361940" y="12357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80" y="0"/>
                </a:moveTo>
                <a:lnTo>
                  <a:pt x="0" y="7619"/>
                </a:lnTo>
                <a:lnTo>
                  <a:pt x="5080" y="10160"/>
                </a:lnTo>
                <a:lnTo>
                  <a:pt x="8889" y="12700"/>
                </a:lnTo>
                <a:lnTo>
                  <a:pt x="1270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bk object 860"/>
          <p:cNvSpPr/>
          <p:nvPr/>
        </p:nvSpPr>
        <p:spPr>
          <a:xfrm>
            <a:off x="5361940" y="124333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0" y="0"/>
                </a:moveTo>
                <a:lnTo>
                  <a:pt x="0" y="1270"/>
                </a:lnTo>
                <a:lnTo>
                  <a:pt x="508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bk object 861"/>
          <p:cNvSpPr/>
          <p:nvPr/>
        </p:nvSpPr>
        <p:spPr>
          <a:xfrm>
            <a:off x="5358129" y="124460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10" y="0"/>
                </a:moveTo>
                <a:lnTo>
                  <a:pt x="0" y="8889"/>
                </a:lnTo>
                <a:lnTo>
                  <a:pt x="5080" y="10160"/>
                </a:lnTo>
                <a:lnTo>
                  <a:pt x="8890" y="12700"/>
                </a:lnTo>
                <a:lnTo>
                  <a:pt x="12700" y="2539"/>
                </a:lnTo>
                <a:lnTo>
                  <a:pt x="889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bk object 862"/>
          <p:cNvSpPr/>
          <p:nvPr/>
        </p:nvSpPr>
        <p:spPr>
          <a:xfrm>
            <a:off x="5355590" y="125348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2539" y="0"/>
                </a:moveTo>
                <a:lnTo>
                  <a:pt x="0" y="10160"/>
                </a:lnTo>
                <a:lnTo>
                  <a:pt x="3810" y="11430"/>
                </a:lnTo>
                <a:lnTo>
                  <a:pt x="7620" y="13970"/>
                </a:lnTo>
                <a:lnTo>
                  <a:pt x="11430" y="3810"/>
                </a:lnTo>
                <a:lnTo>
                  <a:pt x="762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bk object 863"/>
          <p:cNvSpPr/>
          <p:nvPr/>
        </p:nvSpPr>
        <p:spPr>
          <a:xfrm>
            <a:off x="5351779" y="126365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3810" y="0"/>
                </a:moveTo>
                <a:lnTo>
                  <a:pt x="0" y="10160"/>
                </a:lnTo>
                <a:lnTo>
                  <a:pt x="3810" y="12700"/>
                </a:lnTo>
                <a:lnTo>
                  <a:pt x="8890" y="13970"/>
                </a:lnTo>
                <a:lnTo>
                  <a:pt x="11430" y="3810"/>
                </a:lnTo>
                <a:lnTo>
                  <a:pt x="762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bk object 864"/>
          <p:cNvSpPr/>
          <p:nvPr/>
        </p:nvSpPr>
        <p:spPr>
          <a:xfrm>
            <a:off x="5347970" y="127381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40">
                <a:moveTo>
                  <a:pt x="3809" y="0"/>
                </a:moveTo>
                <a:lnTo>
                  <a:pt x="0" y="12700"/>
                </a:lnTo>
                <a:lnTo>
                  <a:pt x="3809" y="13969"/>
                </a:lnTo>
                <a:lnTo>
                  <a:pt x="8889" y="15239"/>
                </a:lnTo>
                <a:lnTo>
                  <a:pt x="12700" y="3810"/>
                </a:lnTo>
                <a:lnTo>
                  <a:pt x="761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bk object 865"/>
          <p:cNvSpPr/>
          <p:nvPr/>
        </p:nvSpPr>
        <p:spPr>
          <a:xfrm>
            <a:off x="5344159" y="128651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3810" y="0"/>
                </a:moveTo>
                <a:lnTo>
                  <a:pt x="0" y="11429"/>
                </a:lnTo>
                <a:lnTo>
                  <a:pt x="5079" y="12700"/>
                </a:lnTo>
                <a:lnTo>
                  <a:pt x="8889" y="13969"/>
                </a:lnTo>
                <a:lnTo>
                  <a:pt x="12700" y="2539"/>
                </a:lnTo>
                <a:lnTo>
                  <a:pt x="761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bk object 866"/>
          <p:cNvSpPr/>
          <p:nvPr/>
        </p:nvSpPr>
        <p:spPr>
          <a:xfrm>
            <a:off x="5341620" y="1297939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40">
                <a:moveTo>
                  <a:pt x="2539" y="0"/>
                </a:moveTo>
                <a:lnTo>
                  <a:pt x="0" y="12700"/>
                </a:lnTo>
                <a:lnTo>
                  <a:pt x="5079" y="13970"/>
                </a:lnTo>
                <a:lnTo>
                  <a:pt x="8889" y="15239"/>
                </a:lnTo>
                <a:lnTo>
                  <a:pt x="11429" y="2539"/>
                </a:lnTo>
                <a:lnTo>
                  <a:pt x="761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bk object 867"/>
          <p:cNvSpPr/>
          <p:nvPr/>
        </p:nvSpPr>
        <p:spPr>
          <a:xfrm>
            <a:off x="5339079" y="131063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2540" y="0"/>
                </a:moveTo>
                <a:lnTo>
                  <a:pt x="0" y="11430"/>
                </a:lnTo>
                <a:lnTo>
                  <a:pt x="10160" y="13970"/>
                </a:lnTo>
                <a:lnTo>
                  <a:pt x="11430" y="127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bk object 868"/>
          <p:cNvSpPr/>
          <p:nvPr/>
        </p:nvSpPr>
        <p:spPr>
          <a:xfrm>
            <a:off x="5337809" y="132206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269" y="0"/>
                </a:moveTo>
                <a:lnTo>
                  <a:pt x="0" y="11429"/>
                </a:lnTo>
                <a:lnTo>
                  <a:pt x="5079" y="12700"/>
                </a:lnTo>
                <a:lnTo>
                  <a:pt x="8889" y="12700"/>
                </a:lnTo>
                <a:lnTo>
                  <a:pt x="1142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bk object 869"/>
          <p:cNvSpPr/>
          <p:nvPr/>
        </p:nvSpPr>
        <p:spPr>
          <a:xfrm>
            <a:off x="5336540" y="133350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1270" y="0"/>
                </a:moveTo>
                <a:lnTo>
                  <a:pt x="0" y="11429"/>
                </a:lnTo>
                <a:lnTo>
                  <a:pt x="3810" y="12700"/>
                </a:lnTo>
                <a:lnTo>
                  <a:pt x="8889" y="12700"/>
                </a:lnTo>
                <a:lnTo>
                  <a:pt x="10160" y="127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bk object 870"/>
          <p:cNvSpPr/>
          <p:nvPr/>
        </p:nvSpPr>
        <p:spPr>
          <a:xfrm>
            <a:off x="5336540" y="134493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0" y="127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bk object 871"/>
          <p:cNvSpPr/>
          <p:nvPr/>
        </p:nvSpPr>
        <p:spPr>
          <a:xfrm>
            <a:off x="5335270" y="13462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0159" y="0"/>
                </a:moveTo>
                <a:lnTo>
                  <a:pt x="1269" y="0"/>
                </a:lnTo>
                <a:lnTo>
                  <a:pt x="0" y="11429"/>
                </a:lnTo>
                <a:lnTo>
                  <a:pt x="8889" y="1142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bk object 872"/>
          <p:cNvSpPr/>
          <p:nvPr/>
        </p:nvSpPr>
        <p:spPr>
          <a:xfrm>
            <a:off x="5335270" y="13576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bk object 873"/>
          <p:cNvSpPr/>
          <p:nvPr/>
        </p:nvSpPr>
        <p:spPr>
          <a:xfrm>
            <a:off x="5335270" y="135763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8889" y="0"/>
                </a:moveTo>
                <a:lnTo>
                  <a:pt x="8889" y="10160"/>
                </a:lnTo>
                <a:lnTo>
                  <a:pt x="0" y="1016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bk object 874"/>
          <p:cNvSpPr/>
          <p:nvPr/>
        </p:nvSpPr>
        <p:spPr>
          <a:xfrm>
            <a:off x="5334000" y="136778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10160" y="0"/>
                </a:moveTo>
                <a:lnTo>
                  <a:pt x="1270" y="0"/>
                </a:lnTo>
                <a:lnTo>
                  <a:pt x="0" y="11430"/>
                </a:lnTo>
                <a:lnTo>
                  <a:pt x="10160" y="1143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bk object 875"/>
          <p:cNvSpPr/>
          <p:nvPr/>
        </p:nvSpPr>
        <p:spPr>
          <a:xfrm>
            <a:off x="5334000" y="137921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bk object 876"/>
          <p:cNvSpPr/>
          <p:nvPr/>
        </p:nvSpPr>
        <p:spPr>
          <a:xfrm>
            <a:off x="5334000" y="137921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0160" y="0"/>
                </a:moveTo>
                <a:lnTo>
                  <a:pt x="10160" y="5079"/>
                </a:lnTo>
                <a:lnTo>
                  <a:pt x="0" y="507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bk object 877"/>
          <p:cNvSpPr/>
          <p:nvPr/>
        </p:nvSpPr>
        <p:spPr>
          <a:xfrm>
            <a:off x="5334000" y="13843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bk object 878"/>
          <p:cNvSpPr/>
          <p:nvPr/>
        </p:nvSpPr>
        <p:spPr>
          <a:xfrm>
            <a:off x="5334000" y="138303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0160" y="0"/>
                </a:moveTo>
                <a:lnTo>
                  <a:pt x="5079" y="1270"/>
                </a:lnTo>
                <a:lnTo>
                  <a:pt x="0" y="1270"/>
                </a:lnTo>
                <a:lnTo>
                  <a:pt x="1270" y="6350"/>
                </a:lnTo>
                <a:lnTo>
                  <a:pt x="6350" y="6350"/>
                </a:lnTo>
                <a:lnTo>
                  <a:pt x="1016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bk object 879"/>
          <p:cNvSpPr/>
          <p:nvPr/>
        </p:nvSpPr>
        <p:spPr>
          <a:xfrm>
            <a:off x="5335270" y="138811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1269"/>
                </a:lnTo>
                <a:lnTo>
                  <a:pt x="0" y="1269"/>
                </a:lnTo>
                <a:lnTo>
                  <a:pt x="0" y="6350"/>
                </a:lnTo>
                <a:lnTo>
                  <a:pt x="5079" y="5079"/>
                </a:lnTo>
                <a:lnTo>
                  <a:pt x="1015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bk object 880"/>
          <p:cNvSpPr/>
          <p:nvPr/>
        </p:nvSpPr>
        <p:spPr>
          <a:xfrm>
            <a:off x="5335270" y="139191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10159" y="0"/>
                </a:moveTo>
                <a:lnTo>
                  <a:pt x="0" y="2539"/>
                </a:lnTo>
                <a:lnTo>
                  <a:pt x="1269" y="7619"/>
                </a:lnTo>
                <a:lnTo>
                  <a:pt x="6350" y="6350"/>
                </a:lnTo>
                <a:lnTo>
                  <a:pt x="10159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bk object 881"/>
          <p:cNvSpPr/>
          <p:nvPr/>
        </p:nvSpPr>
        <p:spPr>
          <a:xfrm>
            <a:off x="5336540" y="139573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80" y="2540"/>
                </a:lnTo>
                <a:lnTo>
                  <a:pt x="0" y="3810"/>
                </a:lnTo>
                <a:lnTo>
                  <a:pt x="1270" y="6350"/>
                </a:lnTo>
                <a:lnTo>
                  <a:pt x="5080" y="3810"/>
                </a:lnTo>
                <a:lnTo>
                  <a:pt x="1016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bk object 882"/>
          <p:cNvSpPr/>
          <p:nvPr/>
        </p:nvSpPr>
        <p:spPr>
          <a:xfrm>
            <a:off x="5337809" y="139826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3810" y="1269"/>
                </a:lnTo>
                <a:lnTo>
                  <a:pt x="0" y="3809"/>
                </a:lnTo>
                <a:lnTo>
                  <a:pt x="0" y="5079"/>
                </a:lnTo>
                <a:lnTo>
                  <a:pt x="5079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bk object 883"/>
          <p:cNvSpPr/>
          <p:nvPr/>
        </p:nvSpPr>
        <p:spPr>
          <a:xfrm>
            <a:off x="5337809" y="139953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5079" y="2539"/>
                </a:lnTo>
                <a:lnTo>
                  <a:pt x="0" y="3810"/>
                </a:lnTo>
                <a:lnTo>
                  <a:pt x="1269" y="5080"/>
                </a:lnTo>
                <a:lnTo>
                  <a:pt x="5079" y="3810"/>
                </a:lnTo>
                <a:lnTo>
                  <a:pt x="1016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bk object 884"/>
          <p:cNvSpPr/>
          <p:nvPr/>
        </p:nvSpPr>
        <p:spPr>
          <a:xfrm>
            <a:off x="5339079" y="14033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1270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bk object 885"/>
          <p:cNvSpPr/>
          <p:nvPr/>
        </p:nvSpPr>
        <p:spPr>
          <a:xfrm>
            <a:off x="5339079" y="140208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90" y="0"/>
                </a:moveTo>
                <a:lnTo>
                  <a:pt x="3810" y="1270"/>
                </a:lnTo>
                <a:lnTo>
                  <a:pt x="0" y="3810"/>
                </a:lnTo>
                <a:lnTo>
                  <a:pt x="1270" y="5080"/>
                </a:lnTo>
                <a:lnTo>
                  <a:pt x="5080" y="381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bk object 886"/>
          <p:cNvSpPr/>
          <p:nvPr/>
        </p:nvSpPr>
        <p:spPr>
          <a:xfrm>
            <a:off x="5340350" y="140588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1270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bk object 887"/>
          <p:cNvSpPr/>
          <p:nvPr/>
        </p:nvSpPr>
        <p:spPr>
          <a:xfrm>
            <a:off x="5340350" y="14033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5079"/>
                </a:lnTo>
                <a:lnTo>
                  <a:pt x="1270" y="635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bk object 888"/>
          <p:cNvSpPr/>
          <p:nvPr/>
        </p:nvSpPr>
        <p:spPr>
          <a:xfrm>
            <a:off x="5341620" y="140461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0" y="5079"/>
                </a:lnTo>
                <a:lnTo>
                  <a:pt x="1269" y="6350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bk object 889"/>
          <p:cNvSpPr/>
          <p:nvPr/>
        </p:nvSpPr>
        <p:spPr>
          <a:xfrm>
            <a:off x="5346700" y="140588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253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bk object 890"/>
          <p:cNvSpPr/>
          <p:nvPr/>
        </p:nvSpPr>
        <p:spPr>
          <a:xfrm>
            <a:off x="5341620" y="140716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5079" y="1269"/>
                </a:lnTo>
                <a:lnTo>
                  <a:pt x="0" y="3810"/>
                </a:lnTo>
                <a:lnTo>
                  <a:pt x="1269" y="5079"/>
                </a:lnTo>
                <a:lnTo>
                  <a:pt x="5079" y="3810"/>
                </a:lnTo>
                <a:lnTo>
                  <a:pt x="1015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bk object 891"/>
          <p:cNvSpPr/>
          <p:nvPr/>
        </p:nvSpPr>
        <p:spPr>
          <a:xfrm>
            <a:off x="5342890" y="141096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810" y="0"/>
                </a:moveTo>
                <a:lnTo>
                  <a:pt x="0" y="1269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bk object 892"/>
          <p:cNvSpPr/>
          <p:nvPr/>
        </p:nvSpPr>
        <p:spPr>
          <a:xfrm>
            <a:off x="5342890" y="140843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5080"/>
                </a:lnTo>
                <a:lnTo>
                  <a:pt x="1270" y="635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bk object 893"/>
          <p:cNvSpPr/>
          <p:nvPr/>
        </p:nvSpPr>
        <p:spPr>
          <a:xfrm>
            <a:off x="5344159" y="141223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0" y="2539"/>
                </a:lnTo>
                <a:lnTo>
                  <a:pt x="0" y="3810"/>
                </a:lnTo>
                <a:lnTo>
                  <a:pt x="1269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bk object 894"/>
          <p:cNvSpPr/>
          <p:nvPr/>
        </p:nvSpPr>
        <p:spPr>
          <a:xfrm>
            <a:off x="5345429" y="140843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6350" y="0"/>
                </a:moveTo>
                <a:lnTo>
                  <a:pt x="2540" y="3810"/>
                </a:lnTo>
                <a:lnTo>
                  <a:pt x="0" y="7620"/>
                </a:lnTo>
                <a:lnTo>
                  <a:pt x="2540" y="10160"/>
                </a:lnTo>
                <a:lnTo>
                  <a:pt x="5080" y="6350"/>
                </a:lnTo>
                <a:lnTo>
                  <a:pt x="889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bk object 895"/>
          <p:cNvSpPr/>
          <p:nvPr/>
        </p:nvSpPr>
        <p:spPr>
          <a:xfrm>
            <a:off x="5350509" y="141096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0" y="380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bk object 896"/>
          <p:cNvSpPr/>
          <p:nvPr/>
        </p:nvSpPr>
        <p:spPr>
          <a:xfrm>
            <a:off x="5346700" y="141223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5080"/>
                </a:lnTo>
                <a:lnTo>
                  <a:pt x="1270" y="635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bk object 897"/>
          <p:cNvSpPr/>
          <p:nvPr/>
        </p:nvSpPr>
        <p:spPr>
          <a:xfrm>
            <a:off x="5347970" y="14160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09" y="0"/>
                </a:moveTo>
                <a:lnTo>
                  <a:pt x="0" y="2539"/>
                </a:lnTo>
                <a:lnTo>
                  <a:pt x="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bk object 898"/>
          <p:cNvSpPr/>
          <p:nvPr/>
        </p:nvSpPr>
        <p:spPr>
          <a:xfrm>
            <a:off x="5347970" y="141351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7619" y="0"/>
                </a:moveTo>
                <a:lnTo>
                  <a:pt x="3809" y="2539"/>
                </a:lnTo>
                <a:lnTo>
                  <a:pt x="0" y="6350"/>
                </a:lnTo>
                <a:lnTo>
                  <a:pt x="2539" y="7619"/>
                </a:lnTo>
                <a:lnTo>
                  <a:pt x="5079" y="3810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bk object 899"/>
          <p:cNvSpPr/>
          <p:nvPr/>
        </p:nvSpPr>
        <p:spPr>
          <a:xfrm>
            <a:off x="5350509" y="141731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3809"/>
                </a:lnTo>
                <a:lnTo>
                  <a:pt x="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bk object 900"/>
          <p:cNvSpPr/>
          <p:nvPr/>
        </p:nvSpPr>
        <p:spPr>
          <a:xfrm>
            <a:off x="5350509" y="141351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6350" y="0"/>
                </a:moveTo>
                <a:lnTo>
                  <a:pt x="5079" y="0"/>
                </a:lnTo>
                <a:lnTo>
                  <a:pt x="2539" y="3810"/>
                </a:lnTo>
                <a:lnTo>
                  <a:pt x="0" y="8889"/>
                </a:lnTo>
                <a:lnTo>
                  <a:pt x="2539" y="8889"/>
                </a:lnTo>
                <a:lnTo>
                  <a:pt x="381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bk object 901"/>
          <p:cNvSpPr/>
          <p:nvPr/>
        </p:nvSpPr>
        <p:spPr>
          <a:xfrm>
            <a:off x="5354320" y="14135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539" y="0"/>
                </a:moveTo>
                <a:lnTo>
                  <a:pt x="0" y="507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bk object 902"/>
          <p:cNvSpPr/>
          <p:nvPr/>
        </p:nvSpPr>
        <p:spPr>
          <a:xfrm>
            <a:off x="5351779" y="14147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6350" y="0"/>
                </a:moveTo>
                <a:lnTo>
                  <a:pt x="2540" y="3810"/>
                </a:lnTo>
                <a:lnTo>
                  <a:pt x="0" y="7620"/>
                </a:lnTo>
                <a:lnTo>
                  <a:pt x="1270" y="8890"/>
                </a:lnTo>
                <a:lnTo>
                  <a:pt x="3810" y="508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bk object 903"/>
          <p:cNvSpPr/>
          <p:nvPr/>
        </p:nvSpPr>
        <p:spPr>
          <a:xfrm>
            <a:off x="5353050" y="141986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39" y="0"/>
                </a:moveTo>
                <a:lnTo>
                  <a:pt x="0" y="3810"/>
                </a:lnTo>
                <a:lnTo>
                  <a:pt x="127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bk object 904"/>
          <p:cNvSpPr/>
          <p:nvPr/>
        </p:nvSpPr>
        <p:spPr>
          <a:xfrm>
            <a:off x="5354320" y="141478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3809" y="0"/>
                </a:moveTo>
                <a:lnTo>
                  <a:pt x="1269" y="5080"/>
                </a:lnTo>
                <a:lnTo>
                  <a:pt x="0" y="8890"/>
                </a:lnTo>
                <a:lnTo>
                  <a:pt x="1269" y="10160"/>
                </a:lnTo>
                <a:lnTo>
                  <a:pt x="3809" y="508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bk object 905"/>
          <p:cNvSpPr/>
          <p:nvPr/>
        </p:nvSpPr>
        <p:spPr>
          <a:xfrm>
            <a:off x="5358129" y="14160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40" y="0"/>
                </a:moveTo>
                <a:lnTo>
                  <a:pt x="1270" y="0"/>
                </a:lnTo>
                <a:lnTo>
                  <a:pt x="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bk object 906"/>
          <p:cNvSpPr/>
          <p:nvPr/>
        </p:nvSpPr>
        <p:spPr>
          <a:xfrm>
            <a:off x="5354320" y="14160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6350" y="0"/>
                </a:moveTo>
                <a:lnTo>
                  <a:pt x="3809" y="3810"/>
                </a:lnTo>
                <a:lnTo>
                  <a:pt x="0" y="7620"/>
                </a:lnTo>
                <a:lnTo>
                  <a:pt x="1269" y="8889"/>
                </a:lnTo>
                <a:lnTo>
                  <a:pt x="5079" y="5079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bk object 907"/>
          <p:cNvSpPr/>
          <p:nvPr/>
        </p:nvSpPr>
        <p:spPr>
          <a:xfrm>
            <a:off x="5355590" y="142113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3810"/>
                </a:lnTo>
                <a:lnTo>
                  <a:pt x="1270" y="5080"/>
                </a:lnTo>
                <a:lnTo>
                  <a:pt x="253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bk object 908"/>
          <p:cNvSpPr/>
          <p:nvPr/>
        </p:nvSpPr>
        <p:spPr>
          <a:xfrm>
            <a:off x="5358129" y="141605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59">
                <a:moveTo>
                  <a:pt x="2540" y="0"/>
                </a:moveTo>
                <a:lnTo>
                  <a:pt x="0" y="10160"/>
                </a:lnTo>
                <a:lnTo>
                  <a:pt x="1270" y="10160"/>
                </a:lnTo>
                <a:lnTo>
                  <a:pt x="2540" y="5079"/>
                </a:lnTo>
                <a:lnTo>
                  <a:pt x="381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bk object 909"/>
          <p:cNvSpPr/>
          <p:nvPr/>
        </p:nvSpPr>
        <p:spPr>
          <a:xfrm>
            <a:off x="5360670" y="141731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1269" y="0"/>
                </a:moveTo>
                <a:lnTo>
                  <a:pt x="0" y="3809"/>
                </a:lnTo>
                <a:lnTo>
                  <a:pt x="253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bk object 910"/>
          <p:cNvSpPr/>
          <p:nvPr/>
        </p:nvSpPr>
        <p:spPr>
          <a:xfrm>
            <a:off x="5358129" y="141858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350" y="0"/>
                </a:moveTo>
                <a:lnTo>
                  <a:pt x="5080" y="0"/>
                </a:lnTo>
                <a:lnTo>
                  <a:pt x="2540" y="2539"/>
                </a:lnTo>
                <a:lnTo>
                  <a:pt x="0" y="6350"/>
                </a:lnTo>
                <a:lnTo>
                  <a:pt x="127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bk object 911"/>
          <p:cNvSpPr/>
          <p:nvPr/>
        </p:nvSpPr>
        <p:spPr>
          <a:xfrm>
            <a:off x="5359400" y="14224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3810"/>
                </a:lnTo>
                <a:lnTo>
                  <a:pt x="127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bk object 912"/>
          <p:cNvSpPr/>
          <p:nvPr/>
        </p:nvSpPr>
        <p:spPr>
          <a:xfrm>
            <a:off x="5360670" y="141858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5079" y="0"/>
                </a:moveTo>
                <a:lnTo>
                  <a:pt x="1269" y="0"/>
                </a:lnTo>
                <a:lnTo>
                  <a:pt x="1269" y="3810"/>
                </a:lnTo>
                <a:lnTo>
                  <a:pt x="0" y="8889"/>
                </a:lnTo>
                <a:lnTo>
                  <a:pt x="3809" y="8889"/>
                </a:lnTo>
                <a:lnTo>
                  <a:pt x="380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bk object 913"/>
          <p:cNvSpPr/>
          <p:nvPr/>
        </p:nvSpPr>
        <p:spPr>
          <a:xfrm>
            <a:off x="5363209" y="141858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2539" y="0"/>
                </a:moveTo>
                <a:lnTo>
                  <a:pt x="1269" y="5080"/>
                </a:lnTo>
                <a:lnTo>
                  <a:pt x="0" y="8889"/>
                </a:lnTo>
                <a:lnTo>
                  <a:pt x="3810" y="10160"/>
                </a:lnTo>
                <a:lnTo>
                  <a:pt x="5079" y="508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bk object 914"/>
          <p:cNvSpPr/>
          <p:nvPr/>
        </p:nvSpPr>
        <p:spPr>
          <a:xfrm>
            <a:off x="5367020" y="142366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69" y="0"/>
                </a:moveTo>
                <a:lnTo>
                  <a:pt x="0" y="5079"/>
                </a:lnTo>
                <a:lnTo>
                  <a:pt x="126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bk object 915"/>
          <p:cNvSpPr/>
          <p:nvPr/>
        </p:nvSpPr>
        <p:spPr>
          <a:xfrm>
            <a:off x="5368290" y="141986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0" y="0"/>
                </a:moveTo>
                <a:lnTo>
                  <a:pt x="3810" y="0"/>
                </a:lnTo>
                <a:lnTo>
                  <a:pt x="381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bk object 916"/>
          <p:cNvSpPr/>
          <p:nvPr/>
        </p:nvSpPr>
        <p:spPr>
          <a:xfrm>
            <a:off x="5372100" y="141986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2539" y="0"/>
                </a:lnTo>
                <a:lnTo>
                  <a:pt x="253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bk object 917"/>
          <p:cNvSpPr/>
          <p:nvPr/>
        </p:nvSpPr>
        <p:spPr>
          <a:xfrm>
            <a:off x="5374640" y="142366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0" y="5079"/>
                </a:lnTo>
                <a:lnTo>
                  <a:pt x="127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bk object 918"/>
          <p:cNvSpPr/>
          <p:nvPr/>
        </p:nvSpPr>
        <p:spPr>
          <a:xfrm>
            <a:off x="5373370" y="141858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3809" y="0"/>
                </a:moveTo>
                <a:lnTo>
                  <a:pt x="0" y="1270"/>
                </a:lnTo>
                <a:lnTo>
                  <a:pt x="1269" y="5080"/>
                </a:lnTo>
                <a:lnTo>
                  <a:pt x="2539" y="10160"/>
                </a:lnTo>
                <a:lnTo>
                  <a:pt x="6350" y="8889"/>
                </a:lnTo>
                <a:lnTo>
                  <a:pt x="507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bk object 919"/>
          <p:cNvSpPr/>
          <p:nvPr/>
        </p:nvSpPr>
        <p:spPr>
          <a:xfrm>
            <a:off x="5377179" y="141731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2540" y="0"/>
                </a:moveTo>
                <a:lnTo>
                  <a:pt x="0" y="1269"/>
                </a:lnTo>
                <a:lnTo>
                  <a:pt x="1270" y="6350"/>
                </a:lnTo>
                <a:lnTo>
                  <a:pt x="2540" y="10159"/>
                </a:lnTo>
                <a:lnTo>
                  <a:pt x="5080" y="8889"/>
                </a:lnTo>
                <a:lnTo>
                  <a:pt x="381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bk object 920"/>
          <p:cNvSpPr/>
          <p:nvPr/>
        </p:nvSpPr>
        <p:spPr>
          <a:xfrm>
            <a:off x="5380990" y="14224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1270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bk object 921"/>
          <p:cNvSpPr/>
          <p:nvPr/>
        </p:nvSpPr>
        <p:spPr>
          <a:xfrm>
            <a:off x="5379720" y="14160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2539" y="0"/>
                </a:moveTo>
                <a:lnTo>
                  <a:pt x="0" y="1270"/>
                </a:lnTo>
                <a:lnTo>
                  <a:pt x="1269" y="6350"/>
                </a:lnTo>
                <a:lnTo>
                  <a:pt x="3809" y="10160"/>
                </a:lnTo>
                <a:lnTo>
                  <a:pt x="6350" y="8889"/>
                </a:lnTo>
                <a:lnTo>
                  <a:pt x="380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bk object 922"/>
          <p:cNvSpPr/>
          <p:nvPr/>
        </p:nvSpPr>
        <p:spPr>
          <a:xfrm>
            <a:off x="5382259" y="14160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2539" y="0"/>
                </a:moveTo>
                <a:lnTo>
                  <a:pt x="0" y="1270"/>
                </a:lnTo>
                <a:lnTo>
                  <a:pt x="1269" y="5079"/>
                </a:lnTo>
                <a:lnTo>
                  <a:pt x="3810" y="8889"/>
                </a:lnTo>
                <a:lnTo>
                  <a:pt x="6350" y="7620"/>
                </a:lnTo>
                <a:lnTo>
                  <a:pt x="381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bk object 923"/>
          <p:cNvSpPr/>
          <p:nvPr/>
        </p:nvSpPr>
        <p:spPr>
          <a:xfrm>
            <a:off x="5386070" y="14198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2539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bk object 924"/>
          <p:cNvSpPr/>
          <p:nvPr/>
        </p:nvSpPr>
        <p:spPr>
          <a:xfrm>
            <a:off x="5383529" y="141351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2540" y="0"/>
                </a:moveTo>
                <a:lnTo>
                  <a:pt x="0" y="2539"/>
                </a:lnTo>
                <a:lnTo>
                  <a:pt x="2540" y="6350"/>
                </a:lnTo>
                <a:lnTo>
                  <a:pt x="6350" y="10160"/>
                </a:lnTo>
                <a:lnTo>
                  <a:pt x="8890" y="7619"/>
                </a:lnTo>
                <a:lnTo>
                  <a:pt x="635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bk object 925"/>
          <p:cNvSpPr/>
          <p:nvPr/>
        </p:nvSpPr>
        <p:spPr>
          <a:xfrm>
            <a:off x="5386070" y="14109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2539" y="0"/>
                </a:moveTo>
                <a:lnTo>
                  <a:pt x="0" y="2539"/>
                </a:lnTo>
                <a:lnTo>
                  <a:pt x="3809" y="6350"/>
                </a:lnTo>
                <a:lnTo>
                  <a:pt x="6350" y="10159"/>
                </a:lnTo>
                <a:lnTo>
                  <a:pt x="1015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bk object 926"/>
          <p:cNvSpPr/>
          <p:nvPr/>
        </p:nvSpPr>
        <p:spPr>
          <a:xfrm>
            <a:off x="5388609" y="140843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2539" y="0"/>
                </a:moveTo>
                <a:lnTo>
                  <a:pt x="0" y="2540"/>
                </a:lnTo>
                <a:lnTo>
                  <a:pt x="7619" y="10160"/>
                </a:lnTo>
                <a:lnTo>
                  <a:pt x="10160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bk object 927"/>
          <p:cNvSpPr/>
          <p:nvPr/>
        </p:nvSpPr>
        <p:spPr>
          <a:xfrm>
            <a:off x="5394959" y="141223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3810" y="3810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bk object 928"/>
          <p:cNvSpPr/>
          <p:nvPr/>
        </p:nvSpPr>
        <p:spPr>
          <a:xfrm>
            <a:off x="5391150" y="140335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5079" y="0"/>
                </a:moveTo>
                <a:lnTo>
                  <a:pt x="0" y="6350"/>
                </a:lnTo>
                <a:lnTo>
                  <a:pt x="7620" y="11429"/>
                </a:lnTo>
                <a:lnTo>
                  <a:pt x="1270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bk object 929"/>
          <p:cNvSpPr/>
          <p:nvPr/>
        </p:nvSpPr>
        <p:spPr>
          <a:xfrm>
            <a:off x="5396229" y="13970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810" y="0"/>
                </a:moveTo>
                <a:lnTo>
                  <a:pt x="0" y="6350"/>
                </a:lnTo>
                <a:lnTo>
                  <a:pt x="7620" y="11429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bk object 930"/>
          <p:cNvSpPr/>
          <p:nvPr/>
        </p:nvSpPr>
        <p:spPr>
          <a:xfrm>
            <a:off x="5403850" y="139953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0" y="0"/>
                </a:moveTo>
                <a:lnTo>
                  <a:pt x="3810" y="2539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bk object 931"/>
          <p:cNvSpPr/>
          <p:nvPr/>
        </p:nvSpPr>
        <p:spPr>
          <a:xfrm>
            <a:off x="5400040" y="13881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10" y="0"/>
                </a:moveTo>
                <a:lnTo>
                  <a:pt x="0" y="8889"/>
                </a:lnTo>
                <a:lnTo>
                  <a:pt x="3810" y="11429"/>
                </a:lnTo>
                <a:lnTo>
                  <a:pt x="7620" y="12700"/>
                </a:lnTo>
                <a:lnTo>
                  <a:pt x="12700" y="5079"/>
                </a:lnTo>
                <a:lnTo>
                  <a:pt x="762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bk object 932"/>
          <p:cNvSpPr/>
          <p:nvPr/>
        </p:nvSpPr>
        <p:spPr>
          <a:xfrm>
            <a:off x="5403850" y="138048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10" y="0"/>
                </a:moveTo>
                <a:lnTo>
                  <a:pt x="0" y="7620"/>
                </a:lnTo>
                <a:lnTo>
                  <a:pt x="3810" y="10160"/>
                </a:lnTo>
                <a:lnTo>
                  <a:pt x="8889" y="12700"/>
                </a:lnTo>
                <a:lnTo>
                  <a:pt x="12700" y="3810"/>
                </a:lnTo>
                <a:lnTo>
                  <a:pt x="888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bk object 933"/>
          <p:cNvSpPr/>
          <p:nvPr/>
        </p:nvSpPr>
        <p:spPr>
          <a:xfrm>
            <a:off x="5407659" y="137033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5079" y="0"/>
                </a:moveTo>
                <a:lnTo>
                  <a:pt x="0" y="10160"/>
                </a:lnTo>
                <a:lnTo>
                  <a:pt x="5079" y="11430"/>
                </a:lnTo>
                <a:lnTo>
                  <a:pt x="8889" y="13970"/>
                </a:lnTo>
                <a:lnTo>
                  <a:pt x="12700" y="3810"/>
                </a:lnTo>
                <a:lnTo>
                  <a:pt x="888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bk object 934"/>
          <p:cNvSpPr/>
          <p:nvPr/>
        </p:nvSpPr>
        <p:spPr>
          <a:xfrm>
            <a:off x="5412740" y="136016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3810" y="0"/>
                </a:moveTo>
                <a:lnTo>
                  <a:pt x="0" y="10159"/>
                </a:lnTo>
                <a:lnTo>
                  <a:pt x="3810" y="12700"/>
                </a:lnTo>
                <a:lnTo>
                  <a:pt x="7620" y="13969"/>
                </a:lnTo>
                <a:lnTo>
                  <a:pt x="12700" y="380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bk object 935"/>
          <p:cNvSpPr/>
          <p:nvPr/>
        </p:nvSpPr>
        <p:spPr>
          <a:xfrm>
            <a:off x="5420359" y="136143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0" y="0"/>
                </a:moveTo>
                <a:lnTo>
                  <a:pt x="5079" y="2539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bk object 936"/>
          <p:cNvSpPr/>
          <p:nvPr/>
        </p:nvSpPr>
        <p:spPr>
          <a:xfrm>
            <a:off x="5416550" y="134873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2539" y="0"/>
                </a:moveTo>
                <a:lnTo>
                  <a:pt x="0" y="11430"/>
                </a:lnTo>
                <a:lnTo>
                  <a:pt x="3810" y="12700"/>
                </a:lnTo>
                <a:lnTo>
                  <a:pt x="8889" y="13970"/>
                </a:lnTo>
                <a:lnTo>
                  <a:pt x="11429" y="3810"/>
                </a:lnTo>
                <a:lnTo>
                  <a:pt x="762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bk object 937"/>
          <p:cNvSpPr/>
          <p:nvPr/>
        </p:nvSpPr>
        <p:spPr>
          <a:xfrm>
            <a:off x="5419090" y="133731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40">
                <a:moveTo>
                  <a:pt x="3810" y="0"/>
                </a:moveTo>
                <a:lnTo>
                  <a:pt x="0" y="11429"/>
                </a:lnTo>
                <a:lnTo>
                  <a:pt x="5080" y="13969"/>
                </a:lnTo>
                <a:lnTo>
                  <a:pt x="8889" y="15239"/>
                </a:lnTo>
                <a:lnTo>
                  <a:pt x="12700" y="2539"/>
                </a:lnTo>
                <a:lnTo>
                  <a:pt x="888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bk object 938"/>
          <p:cNvSpPr/>
          <p:nvPr/>
        </p:nvSpPr>
        <p:spPr>
          <a:xfrm>
            <a:off x="5427979" y="133858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bk object 939"/>
          <p:cNvSpPr/>
          <p:nvPr/>
        </p:nvSpPr>
        <p:spPr>
          <a:xfrm>
            <a:off x="5422900" y="132461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2539" y="0"/>
                </a:moveTo>
                <a:lnTo>
                  <a:pt x="0" y="12700"/>
                </a:lnTo>
                <a:lnTo>
                  <a:pt x="5079" y="13969"/>
                </a:lnTo>
                <a:lnTo>
                  <a:pt x="8889" y="13969"/>
                </a:lnTo>
                <a:lnTo>
                  <a:pt x="1270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bk object 940"/>
          <p:cNvSpPr/>
          <p:nvPr/>
        </p:nvSpPr>
        <p:spPr>
          <a:xfrm>
            <a:off x="5425440" y="131318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7620" y="0"/>
                </a:moveTo>
                <a:lnTo>
                  <a:pt x="3810" y="0"/>
                </a:lnTo>
                <a:lnTo>
                  <a:pt x="0" y="11430"/>
                </a:lnTo>
                <a:lnTo>
                  <a:pt x="10160" y="13970"/>
                </a:lnTo>
                <a:lnTo>
                  <a:pt x="1270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bk object 941"/>
          <p:cNvSpPr/>
          <p:nvPr/>
        </p:nvSpPr>
        <p:spPr>
          <a:xfrm>
            <a:off x="5429250" y="130048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2539" y="0"/>
                </a:moveTo>
                <a:lnTo>
                  <a:pt x="0" y="12700"/>
                </a:lnTo>
                <a:lnTo>
                  <a:pt x="3810" y="12700"/>
                </a:lnTo>
                <a:lnTo>
                  <a:pt x="8889" y="13970"/>
                </a:lnTo>
                <a:lnTo>
                  <a:pt x="11429" y="254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bk object 942"/>
          <p:cNvSpPr/>
          <p:nvPr/>
        </p:nvSpPr>
        <p:spPr>
          <a:xfrm>
            <a:off x="5435600" y="13017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bk object 943"/>
          <p:cNvSpPr/>
          <p:nvPr/>
        </p:nvSpPr>
        <p:spPr>
          <a:xfrm>
            <a:off x="5431790" y="128905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1270" y="0"/>
                </a:moveTo>
                <a:lnTo>
                  <a:pt x="0" y="11429"/>
                </a:lnTo>
                <a:lnTo>
                  <a:pt x="3810" y="12700"/>
                </a:lnTo>
                <a:lnTo>
                  <a:pt x="8889" y="12700"/>
                </a:lnTo>
                <a:lnTo>
                  <a:pt x="10160" y="127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bk object 944"/>
          <p:cNvSpPr/>
          <p:nvPr/>
        </p:nvSpPr>
        <p:spPr>
          <a:xfrm>
            <a:off x="5433059" y="127761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269" y="0"/>
                </a:moveTo>
                <a:lnTo>
                  <a:pt x="0" y="11429"/>
                </a:lnTo>
                <a:lnTo>
                  <a:pt x="5079" y="12700"/>
                </a:lnTo>
                <a:lnTo>
                  <a:pt x="8889" y="12700"/>
                </a:lnTo>
                <a:lnTo>
                  <a:pt x="11429" y="126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bk object 945"/>
          <p:cNvSpPr/>
          <p:nvPr/>
        </p:nvSpPr>
        <p:spPr>
          <a:xfrm>
            <a:off x="5439409" y="127888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bk object 946"/>
          <p:cNvSpPr/>
          <p:nvPr/>
        </p:nvSpPr>
        <p:spPr>
          <a:xfrm>
            <a:off x="5434329" y="126746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430" y="0"/>
                </a:moveTo>
                <a:lnTo>
                  <a:pt x="1270" y="0"/>
                </a:lnTo>
                <a:lnTo>
                  <a:pt x="0" y="10160"/>
                </a:lnTo>
                <a:lnTo>
                  <a:pt x="5080" y="11429"/>
                </a:lnTo>
                <a:lnTo>
                  <a:pt x="10160" y="1142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bk object 947"/>
          <p:cNvSpPr/>
          <p:nvPr/>
        </p:nvSpPr>
        <p:spPr>
          <a:xfrm>
            <a:off x="5440679" y="126746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bk object 948"/>
          <p:cNvSpPr/>
          <p:nvPr/>
        </p:nvSpPr>
        <p:spPr>
          <a:xfrm>
            <a:off x="5435600" y="12573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10160" y="0"/>
                </a:moveTo>
                <a:lnTo>
                  <a:pt x="1270" y="0"/>
                </a:lnTo>
                <a:lnTo>
                  <a:pt x="0" y="1016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bk object 949"/>
          <p:cNvSpPr/>
          <p:nvPr/>
        </p:nvSpPr>
        <p:spPr>
          <a:xfrm>
            <a:off x="5440679" y="12573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bk object 950"/>
          <p:cNvSpPr/>
          <p:nvPr/>
        </p:nvSpPr>
        <p:spPr>
          <a:xfrm>
            <a:off x="5436870" y="124586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11429"/>
                </a:moveTo>
                <a:lnTo>
                  <a:pt x="0" y="0"/>
                </a:lnTo>
                <a:lnTo>
                  <a:pt x="8889" y="0"/>
                </a:lnTo>
                <a:lnTo>
                  <a:pt x="8889" y="11429"/>
                </a:lnTo>
                <a:lnTo>
                  <a:pt x="0" y="114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bk object 951"/>
          <p:cNvSpPr/>
          <p:nvPr/>
        </p:nvSpPr>
        <p:spPr>
          <a:xfrm>
            <a:off x="5441950" y="124586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bk object 952"/>
          <p:cNvSpPr/>
          <p:nvPr/>
        </p:nvSpPr>
        <p:spPr>
          <a:xfrm>
            <a:off x="5436870" y="124206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3810"/>
                </a:moveTo>
                <a:lnTo>
                  <a:pt x="0" y="0"/>
                </a:lnTo>
                <a:lnTo>
                  <a:pt x="8889" y="0"/>
                </a:lnTo>
                <a:lnTo>
                  <a:pt x="8889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bk object 953"/>
          <p:cNvSpPr/>
          <p:nvPr/>
        </p:nvSpPr>
        <p:spPr>
          <a:xfrm>
            <a:off x="5441950" y="1240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bk object 954"/>
          <p:cNvSpPr/>
          <p:nvPr/>
        </p:nvSpPr>
        <p:spPr>
          <a:xfrm>
            <a:off x="5435600" y="123698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0160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5080"/>
                </a:lnTo>
                <a:lnTo>
                  <a:pt x="6350" y="5080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bk object 955"/>
          <p:cNvSpPr/>
          <p:nvPr/>
        </p:nvSpPr>
        <p:spPr>
          <a:xfrm>
            <a:off x="5435600" y="123316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0" y="0"/>
                </a:lnTo>
                <a:lnTo>
                  <a:pt x="0" y="5079"/>
                </a:lnTo>
                <a:lnTo>
                  <a:pt x="5079" y="3809"/>
                </a:lnTo>
                <a:lnTo>
                  <a:pt x="10160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bk object 956"/>
          <p:cNvSpPr/>
          <p:nvPr/>
        </p:nvSpPr>
        <p:spPr>
          <a:xfrm>
            <a:off x="5440679" y="12319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bk object 957"/>
          <p:cNvSpPr/>
          <p:nvPr/>
        </p:nvSpPr>
        <p:spPr>
          <a:xfrm>
            <a:off x="5435600" y="122936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3810" y="1269"/>
                </a:lnTo>
                <a:lnTo>
                  <a:pt x="0" y="3810"/>
                </a:lnTo>
                <a:lnTo>
                  <a:pt x="0" y="5079"/>
                </a:lnTo>
                <a:lnTo>
                  <a:pt x="5079" y="3810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bk object 958"/>
          <p:cNvSpPr/>
          <p:nvPr/>
        </p:nvSpPr>
        <p:spPr>
          <a:xfrm>
            <a:off x="5434329" y="123063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5080" y="0"/>
                </a:moveTo>
                <a:lnTo>
                  <a:pt x="0" y="1270"/>
                </a:lnTo>
                <a:lnTo>
                  <a:pt x="127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bk object 959"/>
          <p:cNvSpPr/>
          <p:nvPr/>
        </p:nvSpPr>
        <p:spPr>
          <a:xfrm>
            <a:off x="5434329" y="122808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10160" y="0"/>
                </a:moveTo>
                <a:lnTo>
                  <a:pt x="5080" y="1270"/>
                </a:lnTo>
                <a:lnTo>
                  <a:pt x="0" y="1270"/>
                </a:lnTo>
                <a:lnTo>
                  <a:pt x="0" y="3810"/>
                </a:lnTo>
                <a:lnTo>
                  <a:pt x="508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bk object 960"/>
          <p:cNvSpPr/>
          <p:nvPr/>
        </p:nvSpPr>
        <p:spPr>
          <a:xfrm>
            <a:off x="5439409" y="122681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3810" y="0"/>
                </a:moveTo>
                <a:lnTo>
                  <a:pt x="0" y="253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bk object 961"/>
          <p:cNvSpPr/>
          <p:nvPr/>
        </p:nvSpPr>
        <p:spPr>
          <a:xfrm>
            <a:off x="5434329" y="12255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90" y="0"/>
                </a:moveTo>
                <a:lnTo>
                  <a:pt x="3810" y="1270"/>
                </a:lnTo>
                <a:lnTo>
                  <a:pt x="0" y="3810"/>
                </a:lnTo>
                <a:lnTo>
                  <a:pt x="0" y="5079"/>
                </a:lnTo>
                <a:lnTo>
                  <a:pt x="5080" y="381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bk object 962"/>
          <p:cNvSpPr/>
          <p:nvPr/>
        </p:nvSpPr>
        <p:spPr>
          <a:xfrm>
            <a:off x="5433059" y="122301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2539"/>
                </a:lnTo>
                <a:lnTo>
                  <a:pt x="0" y="3810"/>
                </a:lnTo>
                <a:lnTo>
                  <a:pt x="1269" y="6350"/>
                </a:lnTo>
                <a:lnTo>
                  <a:pt x="5079" y="3810"/>
                </a:lnTo>
                <a:lnTo>
                  <a:pt x="1016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bk object 963"/>
          <p:cNvSpPr/>
          <p:nvPr/>
        </p:nvSpPr>
        <p:spPr>
          <a:xfrm>
            <a:off x="5433059" y="122173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3810" y="1270"/>
                </a:lnTo>
                <a:lnTo>
                  <a:pt x="0" y="3810"/>
                </a:lnTo>
                <a:lnTo>
                  <a:pt x="0" y="5080"/>
                </a:lnTo>
                <a:lnTo>
                  <a:pt x="5079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bk object 964"/>
          <p:cNvSpPr/>
          <p:nvPr/>
        </p:nvSpPr>
        <p:spPr>
          <a:xfrm>
            <a:off x="5431790" y="122046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5080" y="1269"/>
                </a:lnTo>
                <a:lnTo>
                  <a:pt x="0" y="3809"/>
                </a:lnTo>
                <a:lnTo>
                  <a:pt x="1270" y="5079"/>
                </a:lnTo>
                <a:lnTo>
                  <a:pt x="5080" y="253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bk object 965"/>
          <p:cNvSpPr/>
          <p:nvPr/>
        </p:nvSpPr>
        <p:spPr>
          <a:xfrm>
            <a:off x="5431790" y="12192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7620" y="0"/>
                </a:moveTo>
                <a:lnTo>
                  <a:pt x="0" y="2539"/>
                </a:lnTo>
                <a:lnTo>
                  <a:pt x="0" y="5079"/>
                </a:lnTo>
                <a:lnTo>
                  <a:pt x="5080" y="2539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bk object 966"/>
          <p:cNvSpPr/>
          <p:nvPr/>
        </p:nvSpPr>
        <p:spPr>
          <a:xfrm>
            <a:off x="5435600" y="12166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0" y="3810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bk object 967"/>
          <p:cNvSpPr/>
          <p:nvPr/>
        </p:nvSpPr>
        <p:spPr>
          <a:xfrm>
            <a:off x="5431790" y="121666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2539" y="2539"/>
                </a:lnTo>
                <a:lnTo>
                  <a:pt x="0" y="6350"/>
                </a:lnTo>
                <a:lnTo>
                  <a:pt x="381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bk object 968"/>
          <p:cNvSpPr/>
          <p:nvPr/>
        </p:nvSpPr>
        <p:spPr>
          <a:xfrm>
            <a:off x="5430520" y="12192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09" y="0"/>
                </a:moveTo>
                <a:lnTo>
                  <a:pt x="0" y="2539"/>
                </a:lnTo>
                <a:lnTo>
                  <a:pt x="126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bk object 969"/>
          <p:cNvSpPr/>
          <p:nvPr/>
        </p:nvSpPr>
        <p:spPr>
          <a:xfrm>
            <a:off x="5429250" y="121538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5080"/>
                </a:lnTo>
                <a:lnTo>
                  <a:pt x="1270" y="635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bk object 970"/>
          <p:cNvSpPr/>
          <p:nvPr/>
        </p:nvSpPr>
        <p:spPr>
          <a:xfrm>
            <a:off x="5433059" y="121411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810" y="0"/>
                </a:moveTo>
                <a:lnTo>
                  <a:pt x="0" y="380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bk object 971"/>
          <p:cNvSpPr/>
          <p:nvPr/>
        </p:nvSpPr>
        <p:spPr>
          <a:xfrm>
            <a:off x="5429250" y="121285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3810" y="5079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bk object 972"/>
          <p:cNvSpPr/>
          <p:nvPr/>
        </p:nvSpPr>
        <p:spPr>
          <a:xfrm>
            <a:off x="5426709" y="121031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6350" y="0"/>
                </a:moveTo>
                <a:lnTo>
                  <a:pt x="2539" y="2539"/>
                </a:lnTo>
                <a:lnTo>
                  <a:pt x="0" y="6350"/>
                </a:lnTo>
                <a:lnTo>
                  <a:pt x="2539" y="8889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bk object 973"/>
          <p:cNvSpPr/>
          <p:nvPr/>
        </p:nvSpPr>
        <p:spPr>
          <a:xfrm>
            <a:off x="5424170" y="12077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6350" y="0"/>
                </a:moveTo>
                <a:lnTo>
                  <a:pt x="3809" y="3809"/>
                </a:lnTo>
                <a:lnTo>
                  <a:pt x="0" y="6350"/>
                </a:lnTo>
                <a:lnTo>
                  <a:pt x="2539" y="8889"/>
                </a:lnTo>
                <a:lnTo>
                  <a:pt x="5079" y="5079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bk object 974"/>
          <p:cNvSpPr/>
          <p:nvPr/>
        </p:nvSpPr>
        <p:spPr>
          <a:xfrm>
            <a:off x="5422900" y="12065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350" y="0"/>
                </a:moveTo>
                <a:lnTo>
                  <a:pt x="3810" y="3810"/>
                </a:lnTo>
                <a:lnTo>
                  <a:pt x="0" y="7620"/>
                </a:lnTo>
                <a:lnTo>
                  <a:pt x="2539" y="7620"/>
                </a:lnTo>
                <a:lnTo>
                  <a:pt x="5079" y="5079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bk object 975"/>
          <p:cNvSpPr/>
          <p:nvPr/>
        </p:nvSpPr>
        <p:spPr>
          <a:xfrm>
            <a:off x="5422900" y="120523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5079" y="0"/>
                </a:moveTo>
                <a:lnTo>
                  <a:pt x="0" y="7620"/>
                </a:lnTo>
                <a:lnTo>
                  <a:pt x="1270" y="889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bk object 976"/>
          <p:cNvSpPr/>
          <p:nvPr/>
        </p:nvSpPr>
        <p:spPr>
          <a:xfrm>
            <a:off x="5420359" y="120396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6350" y="0"/>
                </a:moveTo>
                <a:lnTo>
                  <a:pt x="3810" y="3810"/>
                </a:lnTo>
                <a:lnTo>
                  <a:pt x="0" y="7619"/>
                </a:lnTo>
                <a:lnTo>
                  <a:pt x="2539" y="888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bk object 977"/>
          <p:cNvSpPr/>
          <p:nvPr/>
        </p:nvSpPr>
        <p:spPr>
          <a:xfrm>
            <a:off x="5424170" y="120396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39" y="0"/>
                </a:moveTo>
                <a:lnTo>
                  <a:pt x="1269" y="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bk object 978"/>
          <p:cNvSpPr/>
          <p:nvPr/>
        </p:nvSpPr>
        <p:spPr>
          <a:xfrm>
            <a:off x="5420359" y="120268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3810" y="0"/>
                </a:moveTo>
                <a:lnTo>
                  <a:pt x="2539" y="5080"/>
                </a:lnTo>
                <a:lnTo>
                  <a:pt x="0" y="8889"/>
                </a:lnTo>
                <a:lnTo>
                  <a:pt x="1269" y="10160"/>
                </a:lnTo>
                <a:lnTo>
                  <a:pt x="3810" y="5080"/>
                </a:lnTo>
                <a:lnTo>
                  <a:pt x="507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bk object 979"/>
          <p:cNvSpPr/>
          <p:nvPr/>
        </p:nvSpPr>
        <p:spPr>
          <a:xfrm>
            <a:off x="5419090" y="120268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5080" y="0"/>
                </a:moveTo>
                <a:lnTo>
                  <a:pt x="0" y="7620"/>
                </a:lnTo>
                <a:lnTo>
                  <a:pt x="1270" y="8889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bk object 980"/>
          <p:cNvSpPr/>
          <p:nvPr/>
        </p:nvSpPr>
        <p:spPr>
          <a:xfrm>
            <a:off x="5421629" y="12026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2540" y="0"/>
                </a:moveTo>
                <a:lnTo>
                  <a:pt x="1270" y="0"/>
                </a:lnTo>
                <a:lnTo>
                  <a:pt x="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bk object 981"/>
          <p:cNvSpPr/>
          <p:nvPr/>
        </p:nvSpPr>
        <p:spPr>
          <a:xfrm>
            <a:off x="5417820" y="120141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3809" y="0"/>
                </a:moveTo>
                <a:lnTo>
                  <a:pt x="2539" y="5079"/>
                </a:lnTo>
                <a:lnTo>
                  <a:pt x="0" y="8889"/>
                </a:lnTo>
                <a:lnTo>
                  <a:pt x="1269" y="10159"/>
                </a:lnTo>
                <a:lnTo>
                  <a:pt x="3809" y="507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bk object 982"/>
          <p:cNvSpPr/>
          <p:nvPr/>
        </p:nvSpPr>
        <p:spPr>
          <a:xfrm>
            <a:off x="5420359" y="120141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6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bk object 983"/>
          <p:cNvSpPr/>
          <p:nvPr/>
        </p:nvSpPr>
        <p:spPr>
          <a:xfrm>
            <a:off x="5417820" y="120141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2539" y="0"/>
                </a:moveTo>
                <a:lnTo>
                  <a:pt x="1269" y="0"/>
                </a:lnTo>
                <a:lnTo>
                  <a:pt x="0" y="3809"/>
                </a:lnTo>
                <a:lnTo>
                  <a:pt x="0" y="8889"/>
                </a:lnTo>
                <a:lnTo>
                  <a:pt x="1269" y="888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bk object 984"/>
          <p:cNvSpPr/>
          <p:nvPr/>
        </p:nvSpPr>
        <p:spPr>
          <a:xfrm>
            <a:off x="5417820" y="120141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269" y="0"/>
                </a:moveTo>
                <a:lnTo>
                  <a:pt x="0" y="0"/>
                </a:lnTo>
                <a:lnTo>
                  <a:pt x="0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bk object 985"/>
          <p:cNvSpPr/>
          <p:nvPr/>
        </p:nvSpPr>
        <p:spPr>
          <a:xfrm>
            <a:off x="5416550" y="120141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90">
                <a:moveTo>
                  <a:pt x="1270" y="8889"/>
                </a:moveTo>
                <a:lnTo>
                  <a:pt x="0" y="8889"/>
                </a:lnTo>
                <a:lnTo>
                  <a:pt x="0" y="0"/>
                </a:lnTo>
                <a:lnTo>
                  <a:pt x="1270" y="0"/>
                </a:lnTo>
                <a:lnTo>
                  <a:pt x="127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bk object 986"/>
          <p:cNvSpPr/>
          <p:nvPr/>
        </p:nvSpPr>
        <p:spPr>
          <a:xfrm>
            <a:off x="5415279" y="120523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70" y="0"/>
                </a:moveTo>
                <a:lnTo>
                  <a:pt x="0" y="508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bk object 987"/>
          <p:cNvSpPr/>
          <p:nvPr/>
        </p:nvSpPr>
        <p:spPr>
          <a:xfrm>
            <a:off x="5412740" y="12001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2539" y="0"/>
                </a:moveTo>
                <a:lnTo>
                  <a:pt x="1270" y="3810"/>
                </a:lnTo>
                <a:lnTo>
                  <a:pt x="0" y="8889"/>
                </a:lnTo>
                <a:lnTo>
                  <a:pt x="2539" y="10160"/>
                </a:lnTo>
                <a:lnTo>
                  <a:pt x="3810" y="5079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bk object 988"/>
          <p:cNvSpPr/>
          <p:nvPr/>
        </p:nvSpPr>
        <p:spPr>
          <a:xfrm>
            <a:off x="5414009" y="120015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26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bk object 989"/>
          <p:cNvSpPr/>
          <p:nvPr/>
        </p:nvSpPr>
        <p:spPr>
          <a:xfrm>
            <a:off x="5410200" y="12001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90">
                <a:moveTo>
                  <a:pt x="3810" y="8889"/>
                </a:moveTo>
                <a:lnTo>
                  <a:pt x="0" y="8889"/>
                </a:lnTo>
                <a:lnTo>
                  <a:pt x="0" y="0"/>
                </a:lnTo>
                <a:lnTo>
                  <a:pt x="3810" y="0"/>
                </a:lnTo>
                <a:lnTo>
                  <a:pt x="381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bk object 990"/>
          <p:cNvSpPr/>
          <p:nvPr/>
        </p:nvSpPr>
        <p:spPr>
          <a:xfrm>
            <a:off x="5287009" y="158876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19" y="0"/>
                </a:moveTo>
                <a:lnTo>
                  <a:pt x="0" y="3809"/>
                </a:lnTo>
                <a:lnTo>
                  <a:pt x="2539" y="7619"/>
                </a:lnTo>
                <a:lnTo>
                  <a:pt x="5079" y="12700"/>
                </a:lnTo>
                <a:lnTo>
                  <a:pt x="12700" y="761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bk object 991"/>
          <p:cNvSpPr/>
          <p:nvPr/>
        </p:nvSpPr>
        <p:spPr>
          <a:xfrm>
            <a:off x="5280659" y="159258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6350" y="0"/>
                </a:moveTo>
                <a:lnTo>
                  <a:pt x="0" y="3810"/>
                </a:lnTo>
                <a:lnTo>
                  <a:pt x="2539" y="7620"/>
                </a:lnTo>
                <a:lnTo>
                  <a:pt x="3810" y="12700"/>
                </a:lnTo>
                <a:lnTo>
                  <a:pt x="11429" y="889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bk object 992"/>
          <p:cNvSpPr/>
          <p:nvPr/>
        </p:nvSpPr>
        <p:spPr>
          <a:xfrm>
            <a:off x="5273040" y="159638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0" y="3810"/>
                </a:lnTo>
                <a:lnTo>
                  <a:pt x="2539" y="7620"/>
                </a:lnTo>
                <a:lnTo>
                  <a:pt x="5080" y="12700"/>
                </a:lnTo>
                <a:lnTo>
                  <a:pt x="1270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bk object 993"/>
          <p:cNvSpPr/>
          <p:nvPr/>
        </p:nvSpPr>
        <p:spPr>
          <a:xfrm>
            <a:off x="5273040" y="16002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0" y="127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bk object 994"/>
          <p:cNvSpPr/>
          <p:nvPr/>
        </p:nvSpPr>
        <p:spPr>
          <a:xfrm>
            <a:off x="5267959" y="160146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5079" y="0"/>
                </a:moveTo>
                <a:lnTo>
                  <a:pt x="0" y="3809"/>
                </a:lnTo>
                <a:lnTo>
                  <a:pt x="2539" y="7619"/>
                </a:lnTo>
                <a:lnTo>
                  <a:pt x="6350" y="11429"/>
                </a:lnTo>
                <a:lnTo>
                  <a:pt x="1142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bk object 995"/>
          <p:cNvSpPr/>
          <p:nvPr/>
        </p:nvSpPr>
        <p:spPr>
          <a:xfrm>
            <a:off x="5262879" y="160528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5080" y="0"/>
                </a:moveTo>
                <a:lnTo>
                  <a:pt x="0" y="3810"/>
                </a:lnTo>
                <a:lnTo>
                  <a:pt x="2540" y="7620"/>
                </a:lnTo>
                <a:lnTo>
                  <a:pt x="6350" y="11430"/>
                </a:lnTo>
                <a:lnTo>
                  <a:pt x="11430" y="7620"/>
                </a:lnTo>
                <a:lnTo>
                  <a:pt x="762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bk object 996"/>
          <p:cNvSpPr/>
          <p:nvPr/>
        </p:nvSpPr>
        <p:spPr>
          <a:xfrm>
            <a:off x="5262879" y="16090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0" y="127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bk object 997"/>
          <p:cNvSpPr/>
          <p:nvPr/>
        </p:nvSpPr>
        <p:spPr>
          <a:xfrm>
            <a:off x="5257800" y="161036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5079" y="0"/>
                </a:moveTo>
                <a:lnTo>
                  <a:pt x="0" y="3810"/>
                </a:lnTo>
                <a:lnTo>
                  <a:pt x="6350" y="10160"/>
                </a:lnTo>
                <a:lnTo>
                  <a:pt x="1142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bk object 998"/>
          <p:cNvSpPr/>
          <p:nvPr/>
        </p:nvSpPr>
        <p:spPr>
          <a:xfrm>
            <a:off x="5253990" y="161416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810" y="0"/>
                </a:moveTo>
                <a:lnTo>
                  <a:pt x="0" y="3809"/>
                </a:lnTo>
                <a:lnTo>
                  <a:pt x="7620" y="11429"/>
                </a:lnTo>
                <a:lnTo>
                  <a:pt x="11430" y="6350"/>
                </a:lnTo>
                <a:lnTo>
                  <a:pt x="762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bk object 999"/>
          <p:cNvSpPr/>
          <p:nvPr/>
        </p:nvSpPr>
        <p:spPr>
          <a:xfrm>
            <a:off x="5253990" y="16179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0" y="0"/>
                </a:moveTo>
                <a:lnTo>
                  <a:pt x="0" y="127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bk object 1000"/>
          <p:cNvSpPr/>
          <p:nvPr/>
        </p:nvSpPr>
        <p:spPr>
          <a:xfrm>
            <a:off x="5251450" y="16192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2539" y="0"/>
                </a:moveTo>
                <a:lnTo>
                  <a:pt x="0" y="2539"/>
                </a:lnTo>
                <a:lnTo>
                  <a:pt x="7620" y="7620"/>
                </a:lnTo>
                <a:lnTo>
                  <a:pt x="1016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bk object 1001"/>
          <p:cNvSpPr/>
          <p:nvPr/>
        </p:nvSpPr>
        <p:spPr>
          <a:xfrm>
            <a:off x="5250179" y="162178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1270" y="0"/>
                </a:moveTo>
                <a:lnTo>
                  <a:pt x="0" y="2539"/>
                </a:lnTo>
                <a:lnTo>
                  <a:pt x="7620" y="762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bk object 1002"/>
          <p:cNvSpPr/>
          <p:nvPr/>
        </p:nvSpPr>
        <p:spPr>
          <a:xfrm>
            <a:off x="5247640" y="162433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5080"/>
                </a:lnTo>
                <a:lnTo>
                  <a:pt x="3810" y="6350"/>
                </a:lnTo>
                <a:lnTo>
                  <a:pt x="7620" y="8890"/>
                </a:lnTo>
                <a:lnTo>
                  <a:pt x="10160" y="3810"/>
                </a:lnTo>
                <a:lnTo>
                  <a:pt x="635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bk object 1003"/>
          <p:cNvSpPr/>
          <p:nvPr/>
        </p:nvSpPr>
        <p:spPr>
          <a:xfrm>
            <a:off x="5245100" y="162941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3810"/>
                </a:lnTo>
                <a:lnTo>
                  <a:pt x="7620" y="8889"/>
                </a:lnTo>
                <a:lnTo>
                  <a:pt x="10160" y="3810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bk object 1004"/>
          <p:cNvSpPr/>
          <p:nvPr/>
        </p:nvSpPr>
        <p:spPr>
          <a:xfrm>
            <a:off x="5245100" y="16332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0" y="126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bk object 1005"/>
          <p:cNvSpPr/>
          <p:nvPr/>
        </p:nvSpPr>
        <p:spPr>
          <a:xfrm>
            <a:off x="5242559" y="163448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2539" y="0"/>
                </a:moveTo>
                <a:lnTo>
                  <a:pt x="0" y="3810"/>
                </a:lnTo>
                <a:lnTo>
                  <a:pt x="5079" y="5080"/>
                </a:lnTo>
                <a:lnTo>
                  <a:pt x="8889" y="7620"/>
                </a:lnTo>
                <a:lnTo>
                  <a:pt x="11429" y="2539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bk object 1006"/>
          <p:cNvSpPr/>
          <p:nvPr/>
        </p:nvSpPr>
        <p:spPr>
          <a:xfrm>
            <a:off x="5241290" y="16383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270" y="0"/>
                </a:moveTo>
                <a:lnTo>
                  <a:pt x="0" y="5079"/>
                </a:lnTo>
                <a:lnTo>
                  <a:pt x="3810" y="6350"/>
                </a:lnTo>
                <a:lnTo>
                  <a:pt x="8889" y="8889"/>
                </a:lnTo>
                <a:lnTo>
                  <a:pt x="10160" y="381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bk object 1007"/>
          <p:cNvSpPr/>
          <p:nvPr/>
        </p:nvSpPr>
        <p:spPr>
          <a:xfrm>
            <a:off x="5241290" y="164337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0"/>
                </a:moveTo>
                <a:lnTo>
                  <a:pt x="0" y="127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bk object 1008"/>
          <p:cNvSpPr/>
          <p:nvPr/>
        </p:nvSpPr>
        <p:spPr>
          <a:xfrm>
            <a:off x="5240020" y="16446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5079" y="0"/>
                </a:moveTo>
                <a:lnTo>
                  <a:pt x="1269" y="0"/>
                </a:lnTo>
                <a:lnTo>
                  <a:pt x="0" y="5079"/>
                </a:lnTo>
                <a:lnTo>
                  <a:pt x="5079" y="5079"/>
                </a:lnTo>
                <a:lnTo>
                  <a:pt x="8889" y="635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bk object 1009"/>
          <p:cNvSpPr/>
          <p:nvPr/>
        </p:nvSpPr>
        <p:spPr>
          <a:xfrm>
            <a:off x="5238750" y="16497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6350" y="0"/>
                </a:moveTo>
                <a:lnTo>
                  <a:pt x="1270" y="0"/>
                </a:lnTo>
                <a:lnTo>
                  <a:pt x="0" y="5080"/>
                </a:lnTo>
                <a:lnTo>
                  <a:pt x="5079" y="5080"/>
                </a:lnTo>
                <a:lnTo>
                  <a:pt x="8889" y="6350"/>
                </a:lnTo>
                <a:lnTo>
                  <a:pt x="1016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bk object 1010"/>
          <p:cNvSpPr/>
          <p:nvPr/>
        </p:nvSpPr>
        <p:spPr>
          <a:xfrm>
            <a:off x="5238750" y="16548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bk object 1011"/>
          <p:cNvSpPr/>
          <p:nvPr/>
        </p:nvSpPr>
        <p:spPr>
          <a:xfrm>
            <a:off x="5238750" y="165481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507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8889" y="6350"/>
                </a:lnTo>
                <a:lnTo>
                  <a:pt x="888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bk object 1012"/>
          <p:cNvSpPr/>
          <p:nvPr/>
        </p:nvSpPr>
        <p:spPr>
          <a:xfrm>
            <a:off x="5238750" y="16598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bk object 1013"/>
          <p:cNvSpPr/>
          <p:nvPr/>
        </p:nvSpPr>
        <p:spPr>
          <a:xfrm>
            <a:off x="5237479" y="165988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5080" y="0"/>
                </a:moveTo>
                <a:lnTo>
                  <a:pt x="1270" y="0"/>
                </a:lnTo>
                <a:lnTo>
                  <a:pt x="0" y="5080"/>
                </a:lnTo>
                <a:lnTo>
                  <a:pt x="5080" y="6350"/>
                </a:lnTo>
                <a:lnTo>
                  <a:pt x="10160" y="6350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bk object 1014"/>
          <p:cNvSpPr/>
          <p:nvPr/>
        </p:nvSpPr>
        <p:spPr>
          <a:xfrm>
            <a:off x="5237479" y="16649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bk object 1015"/>
          <p:cNvSpPr/>
          <p:nvPr/>
        </p:nvSpPr>
        <p:spPr>
          <a:xfrm>
            <a:off x="5237479" y="166623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10160" y="0"/>
                </a:moveTo>
                <a:lnTo>
                  <a:pt x="10160" y="2539"/>
                </a:lnTo>
                <a:lnTo>
                  <a:pt x="0" y="253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bk object 1016"/>
          <p:cNvSpPr/>
          <p:nvPr/>
        </p:nvSpPr>
        <p:spPr>
          <a:xfrm>
            <a:off x="5237479" y="16687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bk object 1017"/>
          <p:cNvSpPr/>
          <p:nvPr/>
        </p:nvSpPr>
        <p:spPr>
          <a:xfrm>
            <a:off x="5237479" y="16687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0" y="0"/>
                </a:lnTo>
                <a:lnTo>
                  <a:pt x="1270" y="3810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bk object 1018"/>
          <p:cNvSpPr/>
          <p:nvPr/>
        </p:nvSpPr>
        <p:spPr>
          <a:xfrm>
            <a:off x="5238750" y="16725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bk object 1019"/>
          <p:cNvSpPr/>
          <p:nvPr/>
        </p:nvSpPr>
        <p:spPr>
          <a:xfrm>
            <a:off x="5238750" y="167258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0"/>
                </a:lnTo>
                <a:lnTo>
                  <a:pt x="0" y="3810"/>
                </a:lnTo>
                <a:lnTo>
                  <a:pt x="5079" y="3810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bk object 1020"/>
          <p:cNvSpPr/>
          <p:nvPr/>
        </p:nvSpPr>
        <p:spPr>
          <a:xfrm>
            <a:off x="5238750" y="16764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bk object 1021"/>
          <p:cNvSpPr/>
          <p:nvPr/>
        </p:nvSpPr>
        <p:spPr>
          <a:xfrm>
            <a:off x="5238750" y="167512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5079" y="1270"/>
                </a:lnTo>
                <a:lnTo>
                  <a:pt x="0" y="1270"/>
                </a:lnTo>
                <a:lnTo>
                  <a:pt x="1270" y="5080"/>
                </a:lnTo>
                <a:lnTo>
                  <a:pt x="5079" y="3810"/>
                </a:lnTo>
                <a:lnTo>
                  <a:pt x="1016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bk object 1022"/>
          <p:cNvSpPr/>
          <p:nvPr/>
        </p:nvSpPr>
        <p:spPr>
          <a:xfrm>
            <a:off x="5240020" y="16776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8889" y="0"/>
                </a:moveTo>
                <a:lnTo>
                  <a:pt x="3809" y="1269"/>
                </a:lnTo>
                <a:lnTo>
                  <a:pt x="0" y="2539"/>
                </a:lnTo>
                <a:lnTo>
                  <a:pt x="0" y="5079"/>
                </a:lnTo>
                <a:lnTo>
                  <a:pt x="5079" y="5079"/>
                </a:lnTo>
                <a:lnTo>
                  <a:pt x="888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bk object 1023"/>
          <p:cNvSpPr/>
          <p:nvPr/>
        </p:nvSpPr>
        <p:spPr>
          <a:xfrm>
            <a:off x="5240020" y="16827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bk object 1024"/>
          <p:cNvSpPr/>
          <p:nvPr/>
        </p:nvSpPr>
        <p:spPr>
          <a:xfrm>
            <a:off x="5240020" y="168021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2539"/>
                </a:lnTo>
                <a:lnTo>
                  <a:pt x="0" y="3810"/>
                </a:lnTo>
                <a:lnTo>
                  <a:pt x="1269" y="6350"/>
                </a:lnTo>
                <a:lnTo>
                  <a:pt x="6350" y="5079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bk object 1025"/>
          <p:cNvSpPr/>
          <p:nvPr/>
        </p:nvSpPr>
        <p:spPr>
          <a:xfrm>
            <a:off x="5241290" y="168528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70"/>
                </a:lnTo>
                <a:lnTo>
                  <a:pt x="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bk object 1026"/>
          <p:cNvSpPr/>
          <p:nvPr/>
        </p:nvSpPr>
        <p:spPr>
          <a:xfrm>
            <a:off x="5241290" y="168402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80" y="1269"/>
                </a:lnTo>
                <a:lnTo>
                  <a:pt x="0" y="3809"/>
                </a:lnTo>
                <a:lnTo>
                  <a:pt x="1270" y="6350"/>
                </a:lnTo>
                <a:lnTo>
                  <a:pt x="5080" y="3809"/>
                </a:lnTo>
                <a:lnTo>
                  <a:pt x="1016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bk object 1027"/>
          <p:cNvSpPr/>
          <p:nvPr/>
        </p:nvSpPr>
        <p:spPr>
          <a:xfrm>
            <a:off x="5242559" y="168656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3810" y="1269"/>
                </a:lnTo>
                <a:lnTo>
                  <a:pt x="0" y="3810"/>
                </a:lnTo>
                <a:lnTo>
                  <a:pt x="1269" y="6350"/>
                </a:lnTo>
                <a:lnTo>
                  <a:pt x="6350" y="5079"/>
                </a:lnTo>
                <a:lnTo>
                  <a:pt x="1016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bk object 1028"/>
          <p:cNvSpPr/>
          <p:nvPr/>
        </p:nvSpPr>
        <p:spPr>
          <a:xfrm>
            <a:off x="5243829" y="169163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70"/>
                </a:lnTo>
                <a:lnTo>
                  <a:pt x="0" y="2539"/>
                </a:lnTo>
                <a:lnTo>
                  <a:pt x="127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bk object 1029"/>
          <p:cNvSpPr/>
          <p:nvPr/>
        </p:nvSpPr>
        <p:spPr>
          <a:xfrm>
            <a:off x="5245100" y="16891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7620" y="0"/>
                </a:moveTo>
                <a:lnTo>
                  <a:pt x="0" y="5079"/>
                </a:lnTo>
                <a:lnTo>
                  <a:pt x="1270" y="7620"/>
                </a:lnTo>
                <a:lnTo>
                  <a:pt x="5079" y="6350"/>
                </a:lnTo>
                <a:lnTo>
                  <a:pt x="888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bk object 1030"/>
          <p:cNvSpPr/>
          <p:nvPr/>
        </p:nvSpPr>
        <p:spPr>
          <a:xfrm>
            <a:off x="5246370" y="169291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7619" y="0"/>
                </a:moveTo>
                <a:lnTo>
                  <a:pt x="3809" y="2539"/>
                </a:lnTo>
                <a:lnTo>
                  <a:pt x="0" y="3810"/>
                </a:lnTo>
                <a:lnTo>
                  <a:pt x="1269" y="7619"/>
                </a:lnTo>
                <a:lnTo>
                  <a:pt x="5079" y="5079"/>
                </a:lnTo>
                <a:lnTo>
                  <a:pt x="1015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bk object 1031"/>
          <p:cNvSpPr/>
          <p:nvPr/>
        </p:nvSpPr>
        <p:spPr>
          <a:xfrm>
            <a:off x="5247640" y="16954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7620" y="0"/>
                </a:moveTo>
                <a:lnTo>
                  <a:pt x="0" y="5079"/>
                </a:lnTo>
                <a:lnTo>
                  <a:pt x="2539" y="7620"/>
                </a:lnTo>
                <a:lnTo>
                  <a:pt x="1016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bk object 1032"/>
          <p:cNvSpPr/>
          <p:nvPr/>
        </p:nvSpPr>
        <p:spPr>
          <a:xfrm>
            <a:off x="5250179" y="17005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40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bk object 1033"/>
          <p:cNvSpPr/>
          <p:nvPr/>
        </p:nvSpPr>
        <p:spPr>
          <a:xfrm>
            <a:off x="5250179" y="16979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7620" y="0"/>
                </a:moveTo>
                <a:lnTo>
                  <a:pt x="3810" y="2539"/>
                </a:lnTo>
                <a:lnTo>
                  <a:pt x="0" y="6350"/>
                </a:lnTo>
                <a:lnTo>
                  <a:pt x="1270" y="8889"/>
                </a:lnTo>
                <a:lnTo>
                  <a:pt x="5080" y="5080"/>
                </a:lnTo>
                <a:lnTo>
                  <a:pt x="889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bk object 1034"/>
          <p:cNvSpPr/>
          <p:nvPr/>
        </p:nvSpPr>
        <p:spPr>
          <a:xfrm>
            <a:off x="5251450" y="170052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7620" y="0"/>
                </a:moveTo>
                <a:lnTo>
                  <a:pt x="3810" y="2540"/>
                </a:lnTo>
                <a:lnTo>
                  <a:pt x="0" y="6350"/>
                </a:lnTo>
                <a:lnTo>
                  <a:pt x="5079" y="11430"/>
                </a:lnTo>
                <a:lnTo>
                  <a:pt x="1270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bk object 1035"/>
          <p:cNvSpPr/>
          <p:nvPr/>
        </p:nvSpPr>
        <p:spPr>
          <a:xfrm>
            <a:off x="5256529" y="17094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39"/>
                </a:lnTo>
                <a:lnTo>
                  <a:pt x="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bk object 1036"/>
          <p:cNvSpPr/>
          <p:nvPr/>
        </p:nvSpPr>
        <p:spPr>
          <a:xfrm>
            <a:off x="5256529" y="170687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7620" y="0"/>
                </a:moveTo>
                <a:lnTo>
                  <a:pt x="3810" y="2540"/>
                </a:lnTo>
                <a:lnTo>
                  <a:pt x="0" y="6350"/>
                </a:lnTo>
                <a:lnTo>
                  <a:pt x="6350" y="11430"/>
                </a:lnTo>
                <a:lnTo>
                  <a:pt x="8890" y="7620"/>
                </a:lnTo>
                <a:lnTo>
                  <a:pt x="1270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bk object 1037"/>
          <p:cNvSpPr/>
          <p:nvPr/>
        </p:nvSpPr>
        <p:spPr>
          <a:xfrm>
            <a:off x="5262879" y="17119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6350" y="0"/>
                </a:moveTo>
                <a:lnTo>
                  <a:pt x="2540" y="2539"/>
                </a:lnTo>
                <a:lnTo>
                  <a:pt x="0" y="6350"/>
                </a:lnTo>
                <a:lnTo>
                  <a:pt x="2540" y="8889"/>
                </a:lnTo>
                <a:lnTo>
                  <a:pt x="6350" y="6350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bk object 1038"/>
          <p:cNvSpPr/>
          <p:nvPr/>
        </p:nvSpPr>
        <p:spPr>
          <a:xfrm>
            <a:off x="5265420" y="171831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2539"/>
                </a:lnTo>
                <a:lnTo>
                  <a:pt x="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bk object 1039"/>
          <p:cNvSpPr/>
          <p:nvPr/>
        </p:nvSpPr>
        <p:spPr>
          <a:xfrm>
            <a:off x="5265420" y="17145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3809" y="3810"/>
                </a:lnTo>
                <a:lnTo>
                  <a:pt x="0" y="7620"/>
                </a:lnTo>
                <a:lnTo>
                  <a:pt x="2539" y="10160"/>
                </a:lnTo>
                <a:lnTo>
                  <a:pt x="6350" y="6350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bk object 1040"/>
          <p:cNvSpPr/>
          <p:nvPr/>
        </p:nvSpPr>
        <p:spPr>
          <a:xfrm>
            <a:off x="5267959" y="17208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10"/>
                </a:lnTo>
                <a:lnTo>
                  <a:pt x="1269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bk object 1041"/>
          <p:cNvSpPr/>
          <p:nvPr/>
        </p:nvSpPr>
        <p:spPr>
          <a:xfrm>
            <a:off x="5269229" y="171703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80" y="0"/>
                </a:moveTo>
                <a:lnTo>
                  <a:pt x="0" y="7620"/>
                </a:lnTo>
                <a:lnTo>
                  <a:pt x="2540" y="8889"/>
                </a:lnTo>
                <a:lnTo>
                  <a:pt x="889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bk object 1042"/>
          <p:cNvSpPr/>
          <p:nvPr/>
        </p:nvSpPr>
        <p:spPr>
          <a:xfrm>
            <a:off x="5271770" y="17233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2539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bk object 1043"/>
          <p:cNvSpPr/>
          <p:nvPr/>
        </p:nvSpPr>
        <p:spPr>
          <a:xfrm>
            <a:off x="5271770" y="17195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79" y="0"/>
                </a:moveTo>
                <a:lnTo>
                  <a:pt x="0" y="7620"/>
                </a:lnTo>
                <a:lnTo>
                  <a:pt x="3809" y="8890"/>
                </a:lnTo>
                <a:lnTo>
                  <a:pt x="888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bk object 1044"/>
          <p:cNvSpPr/>
          <p:nvPr/>
        </p:nvSpPr>
        <p:spPr>
          <a:xfrm>
            <a:off x="5275579" y="172466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40" y="0"/>
                </a:moveTo>
                <a:lnTo>
                  <a:pt x="0" y="3810"/>
                </a:lnTo>
                <a:lnTo>
                  <a:pt x="0" y="5079"/>
                </a:lnTo>
                <a:lnTo>
                  <a:pt x="127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bk object 1045"/>
          <p:cNvSpPr/>
          <p:nvPr/>
        </p:nvSpPr>
        <p:spPr>
          <a:xfrm>
            <a:off x="5276850" y="17208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10" y="0"/>
                </a:moveTo>
                <a:lnTo>
                  <a:pt x="1270" y="3810"/>
                </a:lnTo>
                <a:lnTo>
                  <a:pt x="0" y="8889"/>
                </a:lnTo>
                <a:lnTo>
                  <a:pt x="7620" y="12700"/>
                </a:lnTo>
                <a:lnTo>
                  <a:pt x="8889" y="7620"/>
                </a:lnTo>
                <a:lnTo>
                  <a:pt x="11429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bk object 1046"/>
          <p:cNvSpPr/>
          <p:nvPr/>
        </p:nvSpPr>
        <p:spPr>
          <a:xfrm>
            <a:off x="5284470" y="172466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3809" y="0"/>
                </a:moveTo>
                <a:lnTo>
                  <a:pt x="1269" y="3810"/>
                </a:lnTo>
                <a:lnTo>
                  <a:pt x="0" y="8889"/>
                </a:lnTo>
                <a:lnTo>
                  <a:pt x="8889" y="11429"/>
                </a:lnTo>
                <a:lnTo>
                  <a:pt x="10159" y="7619"/>
                </a:lnTo>
                <a:lnTo>
                  <a:pt x="1270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bk object 1047"/>
          <p:cNvSpPr/>
          <p:nvPr/>
        </p:nvSpPr>
        <p:spPr>
          <a:xfrm>
            <a:off x="5293359" y="17272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39" y="0"/>
                </a:moveTo>
                <a:lnTo>
                  <a:pt x="1269" y="5079"/>
                </a:lnTo>
                <a:lnTo>
                  <a:pt x="0" y="8889"/>
                </a:lnTo>
                <a:lnTo>
                  <a:pt x="10160" y="11429"/>
                </a:lnTo>
                <a:lnTo>
                  <a:pt x="11429" y="6350"/>
                </a:lnTo>
                <a:lnTo>
                  <a:pt x="1142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bk object 1048"/>
          <p:cNvSpPr/>
          <p:nvPr/>
        </p:nvSpPr>
        <p:spPr>
          <a:xfrm>
            <a:off x="5303520" y="17297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269" y="0"/>
                </a:moveTo>
                <a:lnTo>
                  <a:pt x="1269" y="3810"/>
                </a:lnTo>
                <a:lnTo>
                  <a:pt x="0" y="8889"/>
                </a:lnTo>
                <a:lnTo>
                  <a:pt x="10159" y="11430"/>
                </a:lnTo>
                <a:lnTo>
                  <a:pt x="11429" y="6350"/>
                </a:lnTo>
                <a:lnTo>
                  <a:pt x="1142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bk object 1049"/>
          <p:cNvSpPr/>
          <p:nvPr/>
        </p:nvSpPr>
        <p:spPr>
          <a:xfrm>
            <a:off x="5313679" y="173101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70" y="0"/>
                </a:moveTo>
                <a:lnTo>
                  <a:pt x="1270" y="5079"/>
                </a:lnTo>
                <a:lnTo>
                  <a:pt x="0" y="10160"/>
                </a:lnTo>
                <a:lnTo>
                  <a:pt x="11430" y="10160"/>
                </a:lnTo>
                <a:lnTo>
                  <a:pt x="11430" y="6350"/>
                </a:lnTo>
                <a:lnTo>
                  <a:pt x="1270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bk object 1050"/>
          <p:cNvSpPr/>
          <p:nvPr/>
        </p:nvSpPr>
        <p:spPr>
          <a:xfrm>
            <a:off x="5325109" y="173736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bk object 1051"/>
          <p:cNvSpPr/>
          <p:nvPr/>
        </p:nvSpPr>
        <p:spPr>
          <a:xfrm>
            <a:off x="5325109" y="173227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700" y="0"/>
                </a:moveTo>
                <a:lnTo>
                  <a:pt x="0" y="0"/>
                </a:lnTo>
                <a:lnTo>
                  <a:pt x="0" y="8890"/>
                </a:lnTo>
                <a:lnTo>
                  <a:pt x="12700" y="1016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bk object 1052"/>
          <p:cNvSpPr/>
          <p:nvPr/>
        </p:nvSpPr>
        <p:spPr>
          <a:xfrm>
            <a:off x="5337809" y="173736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bk object 1053"/>
          <p:cNvSpPr/>
          <p:nvPr/>
        </p:nvSpPr>
        <p:spPr>
          <a:xfrm>
            <a:off x="5337809" y="17322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0" y="0"/>
                </a:lnTo>
                <a:lnTo>
                  <a:pt x="0" y="10160"/>
                </a:lnTo>
                <a:lnTo>
                  <a:pt x="10160" y="889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bk object 1054"/>
          <p:cNvSpPr/>
          <p:nvPr/>
        </p:nvSpPr>
        <p:spPr>
          <a:xfrm>
            <a:off x="5347970" y="173736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bk object 1055"/>
          <p:cNvSpPr/>
          <p:nvPr/>
        </p:nvSpPr>
        <p:spPr>
          <a:xfrm>
            <a:off x="5346700" y="17310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0" y="1269"/>
                </a:lnTo>
                <a:lnTo>
                  <a:pt x="1270" y="6350"/>
                </a:lnTo>
                <a:lnTo>
                  <a:pt x="1270" y="10160"/>
                </a:lnTo>
                <a:lnTo>
                  <a:pt x="1016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bk object 1056"/>
          <p:cNvSpPr/>
          <p:nvPr/>
        </p:nvSpPr>
        <p:spPr>
          <a:xfrm>
            <a:off x="5356859" y="173608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0" y="5080"/>
                </a:lnTo>
                <a:lnTo>
                  <a:pt x="126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bk object 1057"/>
          <p:cNvSpPr/>
          <p:nvPr/>
        </p:nvSpPr>
        <p:spPr>
          <a:xfrm>
            <a:off x="5355590" y="172973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8889" y="0"/>
                </a:moveTo>
                <a:lnTo>
                  <a:pt x="0" y="1270"/>
                </a:lnTo>
                <a:lnTo>
                  <a:pt x="2539" y="11430"/>
                </a:lnTo>
                <a:lnTo>
                  <a:pt x="10160" y="8889"/>
                </a:lnTo>
                <a:lnTo>
                  <a:pt x="1016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bk object 1058"/>
          <p:cNvSpPr/>
          <p:nvPr/>
        </p:nvSpPr>
        <p:spPr>
          <a:xfrm>
            <a:off x="5365750" y="173482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0" y="3809"/>
                </a:lnTo>
                <a:lnTo>
                  <a:pt x="127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bk object 1059"/>
          <p:cNvSpPr/>
          <p:nvPr/>
        </p:nvSpPr>
        <p:spPr>
          <a:xfrm>
            <a:off x="5364479" y="17284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7620" y="0"/>
                </a:moveTo>
                <a:lnTo>
                  <a:pt x="0" y="1269"/>
                </a:lnTo>
                <a:lnTo>
                  <a:pt x="1270" y="6350"/>
                </a:lnTo>
                <a:lnTo>
                  <a:pt x="2540" y="10159"/>
                </a:lnTo>
                <a:lnTo>
                  <a:pt x="10160" y="8889"/>
                </a:lnTo>
                <a:lnTo>
                  <a:pt x="889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bk object 1060"/>
          <p:cNvSpPr/>
          <p:nvPr/>
        </p:nvSpPr>
        <p:spPr>
          <a:xfrm>
            <a:off x="5372100" y="17259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7620" y="0"/>
                </a:moveTo>
                <a:lnTo>
                  <a:pt x="0" y="2540"/>
                </a:lnTo>
                <a:lnTo>
                  <a:pt x="1270" y="6350"/>
                </a:lnTo>
                <a:lnTo>
                  <a:pt x="2539" y="11430"/>
                </a:lnTo>
                <a:lnTo>
                  <a:pt x="10160" y="8890"/>
                </a:lnTo>
                <a:lnTo>
                  <a:pt x="888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bk object 1061"/>
          <p:cNvSpPr/>
          <p:nvPr/>
        </p:nvSpPr>
        <p:spPr>
          <a:xfrm>
            <a:off x="5380990" y="172973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0" y="0"/>
                </a:moveTo>
                <a:lnTo>
                  <a:pt x="1270" y="5080"/>
                </a:lnTo>
                <a:lnTo>
                  <a:pt x="127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bk object 1062"/>
          <p:cNvSpPr/>
          <p:nvPr/>
        </p:nvSpPr>
        <p:spPr>
          <a:xfrm>
            <a:off x="5378450" y="172466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0" y="1269"/>
                </a:lnTo>
                <a:lnTo>
                  <a:pt x="2539" y="5079"/>
                </a:lnTo>
                <a:lnTo>
                  <a:pt x="3810" y="8889"/>
                </a:lnTo>
                <a:lnTo>
                  <a:pt x="7620" y="7619"/>
                </a:lnTo>
                <a:lnTo>
                  <a:pt x="5079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bk object 1063"/>
          <p:cNvSpPr/>
          <p:nvPr/>
        </p:nvSpPr>
        <p:spPr>
          <a:xfrm>
            <a:off x="5380990" y="17221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39" y="0"/>
                </a:moveTo>
                <a:lnTo>
                  <a:pt x="0" y="2539"/>
                </a:lnTo>
                <a:lnTo>
                  <a:pt x="5080" y="10159"/>
                </a:lnTo>
                <a:lnTo>
                  <a:pt x="7620" y="8889"/>
                </a:lnTo>
                <a:lnTo>
                  <a:pt x="508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bk object 1064"/>
          <p:cNvSpPr/>
          <p:nvPr/>
        </p:nvSpPr>
        <p:spPr>
          <a:xfrm>
            <a:off x="5383529" y="172085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10" y="0"/>
                </a:moveTo>
                <a:lnTo>
                  <a:pt x="0" y="1270"/>
                </a:lnTo>
                <a:lnTo>
                  <a:pt x="2540" y="5079"/>
                </a:lnTo>
                <a:lnTo>
                  <a:pt x="5080" y="10160"/>
                </a:lnTo>
                <a:lnTo>
                  <a:pt x="7620" y="7620"/>
                </a:lnTo>
                <a:lnTo>
                  <a:pt x="635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bk object 1065"/>
          <p:cNvSpPr/>
          <p:nvPr/>
        </p:nvSpPr>
        <p:spPr>
          <a:xfrm>
            <a:off x="5389879" y="172466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bk object 1066"/>
          <p:cNvSpPr/>
          <p:nvPr/>
        </p:nvSpPr>
        <p:spPr>
          <a:xfrm>
            <a:off x="5386070" y="17195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39" y="0"/>
                </a:moveTo>
                <a:lnTo>
                  <a:pt x="0" y="1270"/>
                </a:lnTo>
                <a:lnTo>
                  <a:pt x="3809" y="5080"/>
                </a:lnTo>
                <a:lnTo>
                  <a:pt x="6350" y="8890"/>
                </a:lnTo>
                <a:lnTo>
                  <a:pt x="8889" y="7620"/>
                </a:lnTo>
                <a:lnTo>
                  <a:pt x="635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bk object 1067"/>
          <p:cNvSpPr/>
          <p:nvPr/>
        </p:nvSpPr>
        <p:spPr>
          <a:xfrm>
            <a:off x="5392420" y="17233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539" y="3810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bk object 1068"/>
          <p:cNvSpPr/>
          <p:nvPr/>
        </p:nvSpPr>
        <p:spPr>
          <a:xfrm>
            <a:off x="5388609" y="171703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39" y="0"/>
                </a:moveTo>
                <a:lnTo>
                  <a:pt x="0" y="2539"/>
                </a:lnTo>
                <a:lnTo>
                  <a:pt x="6350" y="8889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bk object 1069"/>
          <p:cNvSpPr/>
          <p:nvPr/>
        </p:nvSpPr>
        <p:spPr>
          <a:xfrm>
            <a:off x="5391150" y="17145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2539" y="0"/>
                </a:moveTo>
                <a:lnTo>
                  <a:pt x="0" y="2539"/>
                </a:lnTo>
                <a:lnTo>
                  <a:pt x="3810" y="6350"/>
                </a:lnTo>
                <a:lnTo>
                  <a:pt x="6350" y="10160"/>
                </a:lnTo>
                <a:lnTo>
                  <a:pt x="8889" y="7620"/>
                </a:lnTo>
                <a:lnTo>
                  <a:pt x="635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bk object 1070"/>
          <p:cNvSpPr/>
          <p:nvPr/>
        </p:nvSpPr>
        <p:spPr>
          <a:xfrm>
            <a:off x="5397500" y="171831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539" y="3810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bk object 1071"/>
          <p:cNvSpPr/>
          <p:nvPr/>
        </p:nvSpPr>
        <p:spPr>
          <a:xfrm>
            <a:off x="5393690" y="171068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3810" y="0"/>
                </a:moveTo>
                <a:lnTo>
                  <a:pt x="0" y="5080"/>
                </a:lnTo>
                <a:lnTo>
                  <a:pt x="7620" y="10160"/>
                </a:lnTo>
                <a:lnTo>
                  <a:pt x="1143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bk object 1072"/>
          <p:cNvSpPr/>
          <p:nvPr/>
        </p:nvSpPr>
        <p:spPr>
          <a:xfrm>
            <a:off x="5397500" y="170561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3810" y="0"/>
                </a:moveTo>
                <a:lnTo>
                  <a:pt x="0" y="5079"/>
                </a:lnTo>
                <a:lnTo>
                  <a:pt x="7620" y="10160"/>
                </a:lnTo>
                <a:lnTo>
                  <a:pt x="1142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bk object 1073"/>
          <p:cNvSpPr/>
          <p:nvPr/>
        </p:nvSpPr>
        <p:spPr>
          <a:xfrm>
            <a:off x="5401309" y="17030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2539" y="0"/>
                </a:moveTo>
                <a:lnTo>
                  <a:pt x="0" y="2539"/>
                </a:lnTo>
                <a:lnTo>
                  <a:pt x="7619" y="7619"/>
                </a:lnTo>
                <a:lnTo>
                  <a:pt x="1016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bk object 1074"/>
          <p:cNvSpPr/>
          <p:nvPr/>
        </p:nvSpPr>
        <p:spPr>
          <a:xfrm>
            <a:off x="5407659" y="170561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810" y="253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bk object 1075"/>
          <p:cNvSpPr/>
          <p:nvPr/>
        </p:nvSpPr>
        <p:spPr>
          <a:xfrm>
            <a:off x="5403850" y="17005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70" y="0"/>
                </a:moveTo>
                <a:lnTo>
                  <a:pt x="0" y="2540"/>
                </a:lnTo>
                <a:lnTo>
                  <a:pt x="3810" y="5080"/>
                </a:lnTo>
                <a:lnTo>
                  <a:pt x="7620" y="6350"/>
                </a:lnTo>
                <a:lnTo>
                  <a:pt x="8889" y="381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bk object 1076"/>
          <p:cNvSpPr/>
          <p:nvPr/>
        </p:nvSpPr>
        <p:spPr>
          <a:xfrm>
            <a:off x="5403850" y="169798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2539" y="0"/>
                </a:moveTo>
                <a:lnTo>
                  <a:pt x="0" y="2539"/>
                </a:lnTo>
                <a:lnTo>
                  <a:pt x="5079" y="5080"/>
                </a:lnTo>
                <a:lnTo>
                  <a:pt x="8889" y="6350"/>
                </a:lnTo>
                <a:lnTo>
                  <a:pt x="10160" y="3810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bk object 1077"/>
          <p:cNvSpPr/>
          <p:nvPr/>
        </p:nvSpPr>
        <p:spPr>
          <a:xfrm>
            <a:off x="5406390" y="16954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0" y="2539"/>
                </a:lnTo>
                <a:lnTo>
                  <a:pt x="3810" y="5079"/>
                </a:lnTo>
                <a:lnTo>
                  <a:pt x="7620" y="6350"/>
                </a:lnTo>
                <a:lnTo>
                  <a:pt x="8889" y="3810"/>
                </a:lnTo>
                <a:lnTo>
                  <a:pt x="508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bk object 1078"/>
          <p:cNvSpPr/>
          <p:nvPr/>
        </p:nvSpPr>
        <p:spPr>
          <a:xfrm>
            <a:off x="5406390" y="169291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70" y="0"/>
                </a:moveTo>
                <a:lnTo>
                  <a:pt x="0" y="2539"/>
                </a:lnTo>
                <a:lnTo>
                  <a:pt x="5080" y="5079"/>
                </a:lnTo>
                <a:lnTo>
                  <a:pt x="8889" y="6350"/>
                </a:lnTo>
                <a:lnTo>
                  <a:pt x="10160" y="3810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bk object 1079"/>
          <p:cNvSpPr/>
          <p:nvPr/>
        </p:nvSpPr>
        <p:spPr>
          <a:xfrm>
            <a:off x="5407659" y="16903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69" y="0"/>
                </a:moveTo>
                <a:lnTo>
                  <a:pt x="0" y="2539"/>
                </a:lnTo>
                <a:lnTo>
                  <a:pt x="5079" y="3809"/>
                </a:lnTo>
                <a:lnTo>
                  <a:pt x="8889" y="6350"/>
                </a:lnTo>
                <a:lnTo>
                  <a:pt x="10160" y="253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bk object 1080"/>
          <p:cNvSpPr/>
          <p:nvPr/>
        </p:nvSpPr>
        <p:spPr>
          <a:xfrm>
            <a:off x="5408929" y="168782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508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3810"/>
                </a:lnTo>
                <a:lnTo>
                  <a:pt x="8890" y="5080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bk object 1081"/>
          <p:cNvSpPr/>
          <p:nvPr/>
        </p:nvSpPr>
        <p:spPr>
          <a:xfrm>
            <a:off x="5408929" y="16865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270" y="0"/>
                </a:moveTo>
                <a:lnTo>
                  <a:pt x="0" y="126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bk object 1082"/>
          <p:cNvSpPr/>
          <p:nvPr/>
        </p:nvSpPr>
        <p:spPr>
          <a:xfrm>
            <a:off x="5410200" y="16840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0" y="2539"/>
                </a:lnTo>
                <a:lnTo>
                  <a:pt x="3810" y="3809"/>
                </a:lnTo>
                <a:lnTo>
                  <a:pt x="7620" y="6350"/>
                </a:lnTo>
                <a:lnTo>
                  <a:pt x="8889" y="380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bk object 1083"/>
          <p:cNvSpPr/>
          <p:nvPr/>
        </p:nvSpPr>
        <p:spPr>
          <a:xfrm>
            <a:off x="5415279" y="168528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810" y="2539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bk object 1084"/>
          <p:cNvSpPr/>
          <p:nvPr/>
        </p:nvSpPr>
        <p:spPr>
          <a:xfrm>
            <a:off x="5410200" y="16827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2539"/>
                </a:lnTo>
                <a:lnTo>
                  <a:pt x="8889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bk object 1085"/>
          <p:cNvSpPr/>
          <p:nvPr/>
        </p:nvSpPr>
        <p:spPr>
          <a:xfrm>
            <a:off x="5410200" y="167893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5079" y="0"/>
                </a:moveTo>
                <a:lnTo>
                  <a:pt x="0" y="0"/>
                </a:lnTo>
                <a:lnTo>
                  <a:pt x="0" y="3810"/>
                </a:lnTo>
                <a:lnTo>
                  <a:pt x="10160" y="3810"/>
                </a:lnTo>
                <a:lnTo>
                  <a:pt x="1016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bk object 1086"/>
          <p:cNvSpPr/>
          <p:nvPr/>
        </p:nvSpPr>
        <p:spPr>
          <a:xfrm>
            <a:off x="5410200" y="16764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1270" y="0"/>
                </a:lnTo>
                <a:lnTo>
                  <a:pt x="0" y="2539"/>
                </a:lnTo>
                <a:lnTo>
                  <a:pt x="5079" y="2539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bk object 1087"/>
          <p:cNvSpPr/>
          <p:nvPr/>
        </p:nvSpPr>
        <p:spPr>
          <a:xfrm>
            <a:off x="5415279" y="16764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bk object 1088"/>
          <p:cNvSpPr/>
          <p:nvPr/>
        </p:nvSpPr>
        <p:spPr>
          <a:xfrm>
            <a:off x="5411470" y="167258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3810"/>
                </a:moveTo>
                <a:lnTo>
                  <a:pt x="0" y="0"/>
                </a:lnTo>
                <a:lnTo>
                  <a:pt x="8889" y="0"/>
                </a:lnTo>
                <a:lnTo>
                  <a:pt x="8889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bk object 1089"/>
          <p:cNvSpPr/>
          <p:nvPr/>
        </p:nvSpPr>
        <p:spPr>
          <a:xfrm>
            <a:off x="5411470" y="167005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539"/>
                </a:moveTo>
                <a:lnTo>
                  <a:pt x="0" y="0"/>
                </a:lnTo>
                <a:lnTo>
                  <a:pt x="8889" y="0"/>
                </a:lnTo>
                <a:lnTo>
                  <a:pt x="8889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bk object 1090"/>
          <p:cNvSpPr/>
          <p:nvPr/>
        </p:nvSpPr>
        <p:spPr>
          <a:xfrm>
            <a:off x="5415279" y="16700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bk object 1091"/>
          <p:cNvSpPr/>
          <p:nvPr/>
        </p:nvSpPr>
        <p:spPr>
          <a:xfrm>
            <a:off x="5410200" y="166623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0160" y="0"/>
                </a:moveTo>
                <a:lnTo>
                  <a:pt x="0" y="2539"/>
                </a:lnTo>
                <a:lnTo>
                  <a:pt x="1270" y="5080"/>
                </a:lnTo>
                <a:lnTo>
                  <a:pt x="5079" y="3810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bk object 1092"/>
          <p:cNvSpPr/>
          <p:nvPr/>
        </p:nvSpPr>
        <p:spPr>
          <a:xfrm>
            <a:off x="5410200" y="166370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10160" y="0"/>
                </a:moveTo>
                <a:lnTo>
                  <a:pt x="0" y="2539"/>
                </a:lnTo>
                <a:lnTo>
                  <a:pt x="0" y="507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bk object 1093"/>
          <p:cNvSpPr/>
          <p:nvPr/>
        </p:nvSpPr>
        <p:spPr>
          <a:xfrm>
            <a:off x="5410200" y="166116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5079" y="1269"/>
                </a:lnTo>
                <a:lnTo>
                  <a:pt x="0" y="1269"/>
                </a:lnTo>
                <a:lnTo>
                  <a:pt x="0" y="5079"/>
                </a:lnTo>
                <a:lnTo>
                  <a:pt x="1016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bk object 1094"/>
          <p:cNvSpPr/>
          <p:nvPr/>
        </p:nvSpPr>
        <p:spPr>
          <a:xfrm>
            <a:off x="5410200" y="16586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7620" y="0"/>
                </a:moveTo>
                <a:lnTo>
                  <a:pt x="0" y="2539"/>
                </a:lnTo>
                <a:lnTo>
                  <a:pt x="0" y="5079"/>
                </a:lnTo>
                <a:lnTo>
                  <a:pt x="5079" y="3809"/>
                </a:lnTo>
                <a:lnTo>
                  <a:pt x="888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bk object 1095"/>
          <p:cNvSpPr/>
          <p:nvPr/>
        </p:nvSpPr>
        <p:spPr>
          <a:xfrm>
            <a:off x="5408929" y="165988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80" y="0"/>
                </a:moveTo>
                <a:lnTo>
                  <a:pt x="0" y="1270"/>
                </a:lnTo>
                <a:lnTo>
                  <a:pt x="127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bk object 1096"/>
          <p:cNvSpPr/>
          <p:nvPr/>
        </p:nvSpPr>
        <p:spPr>
          <a:xfrm>
            <a:off x="5408929" y="16560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90" y="0"/>
                </a:moveTo>
                <a:lnTo>
                  <a:pt x="3810" y="1270"/>
                </a:lnTo>
                <a:lnTo>
                  <a:pt x="0" y="2540"/>
                </a:lnTo>
                <a:lnTo>
                  <a:pt x="0" y="5080"/>
                </a:lnTo>
                <a:lnTo>
                  <a:pt x="1016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bk object 1097"/>
          <p:cNvSpPr/>
          <p:nvPr/>
        </p:nvSpPr>
        <p:spPr>
          <a:xfrm>
            <a:off x="5407659" y="165353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80">
                <a:moveTo>
                  <a:pt x="8889" y="0"/>
                </a:moveTo>
                <a:lnTo>
                  <a:pt x="5079" y="1270"/>
                </a:lnTo>
                <a:lnTo>
                  <a:pt x="0" y="2539"/>
                </a:lnTo>
                <a:lnTo>
                  <a:pt x="1269" y="5080"/>
                </a:lnTo>
                <a:lnTo>
                  <a:pt x="5079" y="3810"/>
                </a:lnTo>
                <a:lnTo>
                  <a:pt x="1016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bk object 1098"/>
          <p:cNvSpPr/>
          <p:nvPr/>
        </p:nvSpPr>
        <p:spPr>
          <a:xfrm>
            <a:off x="5407659" y="16510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3810" y="1270"/>
                </a:lnTo>
                <a:lnTo>
                  <a:pt x="0" y="3810"/>
                </a:lnTo>
                <a:lnTo>
                  <a:pt x="0" y="6350"/>
                </a:lnTo>
                <a:lnTo>
                  <a:pt x="5079" y="3810"/>
                </a:lnTo>
                <a:lnTo>
                  <a:pt x="888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bk object 1099"/>
          <p:cNvSpPr/>
          <p:nvPr/>
        </p:nvSpPr>
        <p:spPr>
          <a:xfrm>
            <a:off x="5411470" y="1649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254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bk object 1100"/>
          <p:cNvSpPr/>
          <p:nvPr/>
        </p:nvSpPr>
        <p:spPr>
          <a:xfrm>
            <a:off x="5406390" y="164846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3810" y="1269"/>
                </a:lnTo>
                <a:lnTo>
                  <a:pt x="0" y="3810"/>
                </a:lnTo>
                <a:lnTo>
                  <a:pt x="1270" y="635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bk object 1101"/>
          <p:cNvSpPr/>
          <p:nvPr/>
        </p:nvSpPr>
        <p:spPr>
          <a:xfrm>
            <a:off x="5410200" y="164718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10" y="0"/>
                </a:moveTo>
                <a:lnTo>
                  <a:pt x="0" y="2539"/>
                </a:lnTo>
                <a:lnTo>
                  <a:pt x="507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bk object 1102"/>
          <p:cNvSpPr/>
          <p:nvPr/>
        </p:nvSpPr>
        <p:spPr>
          <a:xfrm>
            <a:off x="5405120" y="16459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0" y="5079"/>
                </a:lnTo>
                <a:lnTo>
                  <a:pt x="1269" y="6350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bk object 1103"/>
          <p:cNvSpPr/>
          <p:nvPr/>
        </p:nvSpPr>
        <p:spPr>
          <a:xfrm>
            <a:off x="5405120" y="16484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1269"/>
                </a:lnTo>
                <a:lnTo>
                  <a:pt x="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bk object 1104"/>
          <p:cNvSpPr/>
          <p:nvPr/>
        </p:nvSpPr>
        <p:spPr>
          <a:xfrm>
            <a:off x="5403850" y="16433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3810" y="2540"/>
                </a:lnTo>
                <a:lnTo>
                  <a:pt x="0" y="3810"/>
                </a:lnTo>
                <a:lnTo>
                  <a:pt x="1270" y="6350"/>
                </a:lnTo>
                <a:lnTo>
                  <a:pt x="5079" y="5080"/>
                </a:lnTo>
                <a:lnTo>
                  <a:pt x="8889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bk object 1105"/>
          <p:cNvSpPr/>
          <p:nvPr/>
        </p:nvSpPr>
        <p:spPr>
          <a:xfrm>
            <a:off x="5407659" y="164211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10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bk object 1106"/>
          <p:cNvSpPr/>
          <p:nvPr/>
        </p:nvSpPr>
        <p:spPr>
          <a:xfrm>
            <a:off x="5402579" y="164083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7620" y="0"/>
                </a:moveTo>
                <a:lnTo>
                  <a:pt x="3810" y="2539"/>
                </a:lnTo>
                <a:lnTo>
                  <a:pt x="0" y="6350"/>
                </a:lnTo>
                <a:lnTo>
                  <a:pt x="1270" y="7620"/>
                </a:lnTo>
                <a:lnTo>
                  <a:pt x="5080" y="508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bk object 1107"/>
          <p:cNvSpPr/>
          <p:nvPr/>
        </p:nvSpPr>
        <p:spPr>
          <a:xfrm>
            <a:off x="5401309" y="16383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6350" y="0"/>
                </a:moveTo>
                <a:lnTo>
                  <a:pt x="0" y="6350"/>
                </a:lnTo>
                <a:lnTo>
                  <a:pt x="1269" y="8889"/>
                </a:lnTo>
                <a:lnTo>
                  <a:pt x="5079" y="5079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bk object 1108"/>
          <p:cNvSpPr/>
          <p:nvPr/>
        </p:nvSpPr>
        <p:spPr>
          <a:xfrm>
            <a:off x="5398770" y="16370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7619" y="0"/>
                </a:moveTo>
                <a:lnTo>
                  <a:pt x="3809" y="2540"/>
                </a:lnTo>
                <a:lnTo>
                  <a:pt x="0" y="6350"/>
                </a:lnTo>
                <a:lnTo>
                  <a:pt x="2539" y="762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bk object 1109"/>
          <p:cNvSpPr/>
          <p:nvPr/>
        </p:nvSpPr>
        <p:spPr>
          <a:xfrm>
            <a:off x="5402579" y="163576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10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bk object 1110"/>
          <p:cNvSpPr/>
          <p:nvPr/>
        </p:nvSpPr>
        <p:spPr>
          <a:xfrm>
            <a:off x="5394959" y="163322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6350" y="0"/>
                </a:moveTo>
                <a:lnTo>
                  <a:pt x="0" y="6350"/>
                </a:lnTo>
                <a:lnTo>
                  <a:pt x="3810" y="10159"/>
                </a:lnTo>
                <a:lnTo>
                  <a:pt x="1142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bk object 1111"/>
          <p:cNvSpPr/>
          <p:nvPr/>
        </p:nvSpPr>
        <p:spPr>
          <a:xfrm>
            <a:off x="5391150" y="16294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5079" y="0"/>
                </a:moveTo>
                <a:lnTo>
                  <a:pt x="2539" y="3810"/>
                </a:lnTo>
                <a:lnTo>
                  <a:pt x="0" y="6350"/>
                </a:lnTo>
                <a:lnTo>
                  <a:pt x="5079" y="10160"/>
                </a:lnTo>
                <a:lnTo>
                  <a:pt x="7620" y="6350"/>
                </a:lnTo>
                <a:lnTo>
                  <a:pt x="1016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bk object 1112"/>
          <p:cNvSpPr/>
          <p:nvPr/>
        </p:nvSpPr>
        <p:spPr>
          <a:xfrm>
            <a:off x="5393690" y="162813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508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bk object 1113"/>
          <p:cNvSpPr/>
          <p:nvPr/>
        </p:nvSpPr>
        <p:spPr>
          <a:xfrm>
            <a:off x="5386070" y="162433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5079" y="0"/>
                </a:moveTo>
                <a:lnTo>
                  <a:pt x="2539" y="3810"/>
                </a:lnTo>
                <a:lnTo>
                  <a:pt x="0" y="8890"/>
                </a:lnTo>
                <a:lnTo>
                  <a:pt x="5079" y="12700"/>
                </a:lnTo>
                <a:lnTo>
                  <a:pt x="7619" y="8890"/>
                </a:lnTo>
                <a:lnTo>
                  <a:pt x="1015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bk object 1114"/>
          <p:cNvSpPr/>
          <p:nvPr/>
        </p:nvSpPr>
        <p:spPr>
          <a:xfrm>
            <a:off x="5379720" y="162051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5079" y="0"/>
                </a:moveTo>
                <a:lnTo>
                  <a:pt x="2539" y="5079"/>
                </a:lnTo>
                <a:lnTo>
                  <a:pt x="0" y="8889"/>
                </a:lnTo>
                <a:lnTo>
                  <a:pt x="6350" y="12700"/>
                </a:lnTo>
                <a:lnTo>
                  <a:pt x="8889" y="7619"/>
                </a:lnTo>
                <a:lnTo>
                  <a:pt x="1142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bk object 1115"/>
          <p:cNvSpPr/>
          <p:nvPr/>
        </p:nvSpPr>
        <p:spPr>
          <a:xfrm>
            <a:off x="5382259" y="162051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1269" y="0"/>
                </a:lnTo>
                <a:lnTo>
                  <a:pt x="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bk object 1116"/>
          <p:cNvSpPr/>
          <p:nvPr/>
        </p:nvSpPr>
        <p:spPr>
          <a:xfrm>
            <a:off x="5372100" y="161671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10" y="0"/>
                </a:moveTo>
                <a:lnTo>
                  <a:pt x="2539" y="5079"/>
                </a:lnTo>
                <a:lnTo>
                  <a:pt x="0" y="8889"/>
                </a:lnTo>
                <a:lnTo>
                  <a:pt x="7620" y="12700"/>
                </a:lnTo>
                <a:lnTo>
                  <a:pt x="10160" y="8889"/>
                </a:lnTo>
                <a:lnTo>
                  <a:pt x="11429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bk object 1117"/>
          <p:cNvSpPr/>
          <p:nvPr/>
        </p:nvSpPr>
        <p:spPr>
          <a:xfrm>
            <a:off x="5354320" y="1609089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3809" y="0"/>
                </a:moveTo>
                <a:lnTo>
                  <a:pt x="1269" y="5080"/>
                </a:lnTo>
                <a:lnTo>
                  <a:pt x="0" y="8889"/>
                </a:lnTo>
                <a:lnTo>
                  <a:pt x="17779" y="16510"/>
                </a:lnTo>
                <a:lnTo>
                  <a:pt x="20319" y="12700"/>
                </a:lnTo>
                <a:lnTo>
                  <a:pt x="21589" y="762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bk object 1118"/>
          <p:cNvSpPr/>
          <p:nvPr/>
        </p:nvSpPr>
        <p:spPr>
          <a:xfrm>
            <a:off x="5355590" y="16090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1270" y="0"/>
                </a:lnTo>
                <a:lnTo>
                  <a:pt x="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bk object 1119"/>
          <p:cNvSpPr/>
          <p:nvPr/>
        </p:nvSpPr>
        <p:spPr>
          <a:xfrm>
            <a:off x="5332729" y="1601469"/>
            <a:ext cx="24130" cy="16510"/>
          </a:xfrm>
          <a:custGeom>
            <a:avLst/>
            <a:gdLst/>
            <a:ahLst/>
            <a:cxnLst/>
            <a:rect l="l" t="t" r="r" b="b"/>
            <a:pathLst>
              <a:path w="24129" h="16509">
                <a:moveTo>
                  <a:pt x="2540" y="0"/>
                </a:moveTo>
                <a:lnTo>
                  <a:pt x="1270" y="5079"/>
                </a:lnTo>
                <a:lnTo>
                  <a:pt x="0" y="8889"/>
                </a:lnTo>
                <a:lnTo>
                  <a:pt x="21590" y="16509"/>
                </a:lnTo>
                <a:lnTo>
                  <a:pt x="22860" y="12700"/>
                </a:lnTo>
                <a:lnTo>
                  <a:pt x="2413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bk object 1120"/>
          <p:cNvSpPr/>
          <p:nvPr/>
        </p:nvSpPr>
        <p:spPr>
          <a:xfrm>
            <a:off x="5295900" y="1588769"/>
            <a:ext cx="39370" cy="21590"/>
          </a:xfrm>
          <a:custGeom>
            <a:avLst/>
            <a:gdLst/>
            <a:ahLst/>
            <a:cxnLst/>
            <a:rect l="l" t="t" r="r" b="b"/>
            <a:pathLst>
              <a:path w="39370" h="21590">
                <a:moveTo>
                  <a:pt x="2539" y="0"/>
                </a:moveTo>
                <a:lnTo>
                  <a:pt x="0" y="7619"/>
                </a:lnTo>
                <a:lnTo>
                  <a:pt x="36829" y="21589"/>
                </a:lnTo>
                <a:lnTo>
                  <a:pt x="38100" y="17779"/>
                </a:lnTo>
                <a:lnTo>
                  <a:pt x="39370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bk object 1121"/>
          <p:cNvSpPr/>
          <p:nvPr/>
        </p:nvSpPr>
        <p:spPr>
          <a:xfrm>
            <a:off x="5294629" y="15875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540" y="0"/>
                </a:moveTo>
                <a:lnTo>
                  <a:pt x="0" y="1270"/>
                </a:lnTo>
                <a:lnTo>
                  <a:pt x="2540" y="5079"/>
                </a:lnTo>
                <a:lnTo>
                  <a:pt x="381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bk object 1122"/>
          <p:cNvSpPr/>
          <p:nvPr/>
        </p:nvSpPr>
        <p:spPr>
          <a:xfrm>
            <a:off x="5492750" y="1183639"/>
            <a:ext cx="361950" cy="577850"/>
          </a:xfrm>
          <a:custGeom>
            <a:avLst/>
            <a:gdLst/>
            <a:ahLst/>
            <a:cxnLst/>
            <a:rect l="l" t="t" r="r" b="b"/>
            <a:pathLst>
              <a:path w="361950" h="577850">
                <a:moveTo>
                  <a:pt x="63500" y="574039"/>
                </a:moveTo>
                <a:lnTo>
                  <a:pt x="30479" y="574039"/>
                </a:lnTo>
                <a:lnTo>
                  <a:pt x="33020" y="575310"/>
                </a:lnTo>
                <a:lnTo>
                  <a:pt x="40639" y="577850"/>
                </a:lnTo>
                <a:lnTo>
                  <a:pt x="52070" y="577850"/>
                </a:lnTo>
                <a:lnTo>
                  <a:pt x="55879" y="576580"/>
                </a:lnTo>
                <a:lnTo>
                  <a:pt x="59689" y="576580"/>
                </a:lnTo>
                <a:lnTo>
                  <a:pt x="63500" y="574039"/>
                </a:lnTo>
                <a:close/>
              </a:path>
              <a:path w="361950" h="577850">
                <a:moveTo>
                  <a:pt x="48260" y="466089"/>
                </a:moveTo>
                <a:lnTo>
                  <a:pt x="33020" y="466089"/>
                </a:lnTo>
                <a:lnTo>
                  <a:pt x="30479" y="467360"/>
                </a:lnTo>
                <a:lnTo>
                  <a:pt x="29210" y="468630"/>
                </a:lnTo>
                <a:lnTo>
                  <a:pt x="26670" y="468630"/>
                </a:lnTo>
                <a:lnTo>
                  <a:pt x="24129" y="471170"/>
                </a:lnTo>
                <a:lnTo>
                  <a:pt x="21589" y="472439"/>
                </a:lnTo>
                <a:lnTo>
                  <a:pt x="19050" y="474980"/>
                </a:lnTo>
                <a:lnTo>
                  <a:pt x="5079" y="495300"/>
                </a:lnTo>
                <a:lnTo>
                  <a:pt x="3810" y="499110"/>
                </a:lnTo>
                <a:lnTo>
                  <a:pt x="1270" y="509270"/>
                </a:lnTo>
                <a:lnTo>
                  <a:pt x="0" y="515620"/>
                </a:lnTo>
                <a:lnTo>
                  <a:pt x="0" y="529589"/>
                </a:lnTo>
                <a:lnTo>
                  <a:pt x="1270" y="532130"/>
                </a:lnTo>
                <a:lnTo>
                  <a:pt x="1270" y="534670"/>
                </a:lnTo>
                <a:lnTo>
                  <a:pt x="2539" y="537210"/>
                </a:lnTo>
                <a:lnTo>
                  <a:pt x="2539" y="539750"/>
                </a:lnTo>
                <a:lnTo>
                  <a:pt x="5079" y="544830"/>
                </a:lnTo>
                <a:lnTo>
                  <a:pt x="5079" y="547370"/>
                </a:lnTo>
                <a:lnTo>
                  <a:pt x="7620" y="552450"/>
                </a:lnTo>
                <a:lnTo>
                  <a:pt x="10160" y="556260"/>
                </a:lnTo>
                <a:lnTo>
                  <a:pt x="13970" y="561339"/>
                </a:lnTo>
                <a:lnTo>
                  <a:pt x="16510" y="565150"/>
                </a:lnTo>
                <a:lnTo>
                  <a:pt x="20320" y="568960"/>
                </a:lnTo>
                <a:lnTo>
                  <a:pt x="22860" y="570230"/>
                </a:lnTo>
                <a:lnTo>
                  <a:pt x="24129" y="571500"/>
                </a:lnTo>
                <a:lnTo>
                  <a:pt x="26670" y="572770"/>
                </a:lnTo>
                <a:lnTo>
                  <a:pt x="27939" y="574039"/>
                </a:lnTo>
                <a:lnTo>
                  <a:pt x="67310" y="574039"/>
                </a:lnTo>
                <a:lnTo>
                  <a:pt x="69850" y="571500"/>
                </a:lnTo>
                <a:lnTo>
                  <a:pt x="73660" y="568960"/>
                </a:lnTo>
                <a:lnTo>
                  <a:pt x="80010" y="566420"/>
                </a:lnTo>
                <a:lnTo>
                  <a:pt x="85089" y="562610"/>
                </a:lnTo>
                <a:lnTo>
                  <a:pt x="91439" y="557530"/>
                </a:lnTo>
                <a:lnTo>
                  <a:pt x="96520" y="553720"/>
                </a:lnTo>
                <a:lnTo>
                  <a:pt x="102870" y="548639"/>
                </a:lnTo>
                <a:lnTo>
                  <a:pt x="119379" y="532130"/>
                </a:lnTo>
                <a:lnTo>
                  <a:pt x="124460" y="525780"/>
                </a:lnTo>
                <a:lnTo>
                  <a:pt x="132079" y="519430"/>
                </a:lnTo>
                <a:lnTo>
                  <a:pt x="138006" y="510539"/>
                </a:lnTo>
                <a:lnTo>
                  <a:pt x="92710" y="510539"/>
                </a:lnTo>
                <a:lnTo>
                  <a:pt x="88900" y="506730"/>
                </a:lnTo>
                <a:lnTo>
                  <a:pt x="87629" y="506730"/>
                </a:lnTo>
                <a:lnTo>
                  <a:pt x="85089" y="504189"/>
                </a:lnTo>
                <a:lnTo>
                  <a:pt x="77470" y="492760"/>
                </a:lnTo>
                <a:lnTo>
                  <a:pt x="73660" y="486410"/>
                </a:lnTo>
                <a:lnTo>
                  <a:pt x="68579" y="480060"/>
                </a:lnTo>
                <a:lnTo>
                  <a:pt x="64770" y="476250"/>
                </a:lnTo>
                <a:lnTo>
                  <a:pt x="62229" y="474980"/>
                </a:lnTo>
                <a:lnTo>
                  <a:pt x="59689" y="472439"/>
                </a:lnTo>
                <a:lnTo>
                  <a:pt x="52070" y="468630"/>
                </a:lnTo>
                <a:lnTo>
                  <a:pt x="50800" y="467360"/>
                </a:lnTo>
                <a:lnTo>
                  <a:pt x="48260" y="466089"/>
                </a:lnTo>
                <a:close/>
              </a:path>
              <a:path w="361950" h="577850">
                <a:moveTo>
                  <a:pt x="203200" y="53339"/>
                </a:moveTo>
                <a:lnTo>
                  <a:pt x="96520" y="53339"/>
                </a:lnTo>
                <a:lnTo>
                  <a:pt x="97789" y="54610"/>
                </a:lnTo>
                <a:lnTo>
                  <a:pt x="101600" y="54610"/>
                </a:lnTo>
                <a:lnTo>
                  <a:pt x="102870" y="55880"/>
                </a:lnTo>
                <a:lnTo>
                  <a:pt x="105410" y="57150"/>
                </a:lnTo>
                <a:lnTo>
                  <a:pt x="106679" y="57150"/>
                </a:lnTo>
                <a:lnTo>
                  <a:pt x="110489" y="60960"/>
                </a:lnTo>
                <a:lnTo>
                  <a:pt x="113029" y="62230"/>
                </a:lnTo>
                <a:lnTo>
                  <a:pt x="113029" y="63500"/>
                </a:lnTo>
                <a:lnTo>
                  <a:pt x="115570" y="64770"/>
                </a:lnTo>
                <a:lnTo>
                  <a:pt x="118110" y="68580"/>
                </a:lnTo>
                <a:lnTo>
                  <a:pt x="118110" y="69850"/>
                </a:lnTo>
                <a:lnTo>
                  <a:pt x="119379" y="73660"/>
                </a:lnTo>
                <a:lnTo>
                  <a:pt x="121920" y="76200"/>
                </a:lnTo>
                <a:lnTo>
                  <a:pt x="121920" y="78739"/>
                </a:lnTo>
                <a:lnTo>
                  <a:pt x="124460" y="85089"/>
                </a:lnTo>
                <a:lnTo>
                  <a:pt x="132079" y="132080"/>
                </a:lnTo>
                <a:lnTo>
                  <a:pt x="137160" y="292100"/>
                </a:lnTo>
                <a:lnTo>
                  <a:pt x="139700" y="394970"/>
                </a:lnTo>
                <a:lnTo>
                  <a:pt x="138429" y="473710"/>
                </a:lnTo>
                <a:lnTo>
                  <a:pt x="129539" y="485139"/>
                </a:lnTo>
                <a:lnTo>
                  <a:pt x="121920" y="494030"/>
                </a:lnTo>
                <a:lnTo>
                  <a:pt x="119379" y="497839"/>
                </a:lnTo>
                <a:lnTo>
                  <a:pt x="113029" y="504189"/>
                </a:lnTo>
                <a:lnTo>
                  <a:pt x="110489" y="505460"/>
                </a:lnTo>
                <a:lnTo>
                  <a:pt x="109220" y="506730"/>
                </a:lnTo>
                <a:lnTo>
                  <a:pt x="106679" y="508000"/>
                </a:lnTo>
                <a:lnTo>
                  <a:pt x="105410" y="509270"/>
                </a:lnTo>
                <a:lnTo>
                  <a:pt x="101600" y="509270"/>
                </a:lnTo>
                <a:lnTo>
                  <a:pt x="99060" y="510539"/>
                </a:lnTo>
                <a:lnTo>
                  <a:pt x="138006" y="510539"/>
                </a:lnTo>
                <a:lnTo>
                  <a:pt x="144779" y="500380"/>
                </a:lnTo>
                <a:lnTo>
                  <a:pt x="160020" y="480060"/>
                </a:lnTo>
                <a:lnTo>
                  <a:pt x="177800" y="454660"/>
                </a:lnTo>
                <a:lnTo>
                  <a:pt x="205739" y="410210"/>
                </a:lnTo>
                <a:lnTo>
                  <a:pt x="233679" y="361950"/>
                </a:lnTo>
                <a:lnTo>
                  <a:pt x="245079" y="341630"/>
                </a:lnTo>
                <a:lnTo>
                  <a:pt x="220979" y="341630"/>
                </a:lnTo>
                <a:lnTo>
                  <a:pt x="212089" y="119380"/>
                </a:lnTo>
                <a:lnTo>
                  <a:pt x="209550" y="95250"/>
                </a:lnTo>
                <a:lnTo>
                  <a:pt x="207010" y="73660"/>
                </a:lnTo>
                <a:lnTo>
                  <a:pt x="205739" y="63500"/>
                </a:lnTo>
                <a:lnTo>
                  <a:pt x="203200" y="53339"/>
                </a:lnTo>
                <a:close/>
              </a:path>
              <a:path w="361950" h="577850">
                <a:moveTo>
                  <a:pt x="326389" y="1270"/>
                </a:moveTo>
                <a:lnTo>
                  <a:pt x="307339" y="1270"/>
                </a:lnTo>
                <a:lnTo>
                  <a:pt x="304800" y="2539"/>
                </a:lnTo>
                <a:lnTo>
                  <a:pt x="303529" y="3810"/>
                </a:lnTo>
                <a:lnTo>
                  <a:pt x="302260" y="3810"/>
                </a:lnTo>
                <a:lnTo>
                  <a:pt x="299720" y="5080"/>
                </a:lnTo>
                <a:lnTo>
                  <a:pt x="298450" y="6350"/>
                </a:lnTo>
                <a:lnTo>
                  <a:pt x="295910" y="7620"/>
                </a:lnTo>
                <a:lnTo>
                  <a:pt x="276860" y="43180"/>
                </a:lnTo>
                <a:lnTo>
                  <a:pt x="276860" y="64770"/>
                </a:lnTo>
                <a:lnTo>
                  <a:pt x="278129" y="67310"/>
                </a:lnTo>
                <a:lnTo>
                  <a:pt x="278129" y="68580"/>
                </a:lnTo>
                <a:lnTo>
                  <a:pt x="280670" y="73660"/>
                </a:lnTo>
                <a:lnTo>
                  <a:pt x="280670" y="76200"/>
                </a:lnTo>
                <a:lnTo>
                  <a:pt x="283210" y="78739"/>
                </a:lnTo>
                <a:lnTo>
                  <a:pt x="284479" y="81280"/>
                </a:lnTo>
                <a:lnTo>
                  <a:pt x="287020" y="83820"/>
                </a:lnTo>
                <a:lnTo>
                  <a:pt x="289560" y="87630"/>
                </a:lnTo>
                <a:lnTo>
                  <a:pt x="293370" y="90170"/>
                </a:lnTo>
                <a:lnTo>
                  <a:pt x="307339" y="104139"/>
                </a:lnTo>
                <a:lnTo>
                  <a:pt x="309879" y="107950"/>
                </a:lnTo>
                <a:lnTo>
                  <a:pt x="311150" y="110489"/>
                </a:lnTo>
                <a:lnTo>
                  <a:pt x="312420" y="111760"/>
                </a:lnTo>
                <a:lnTo>
                  <a:pt x="312420" y="114300"/>
                </a:lnTo>
                <a:lnTo>
                  <a:pt x="313689" y="115570"/>
                </a:lnTo>
                <a:lnTo>
                  <a:pt x="314960" y="118110"/>
                </a:lnTo>
                <a:lnTo>
                  <a:pt x="314960" y="124460"/>
                </a:lnTo>
                <a:lnTo>
                  <a:pt x="316229" y="127000"/>
                </a:lnTo>
                <a:lnTo>
                  <a:pt x="316229" y="128270"/>
                </a:lnTo>
                <a:lnTo>
                  <a:pt x="314960" y="134620"/>
                </a:lnTo>
                <a:lnTo>
                  <a:pt x="314960" y="140970"/>
                </a:lnTo>
                <a:lnTo>
                  <a:pt x="313689" y="148589"/>
                </a:lnTo>
                <a:lnTo>
                  <a:pt x="312420" y="154939"/>
                </a:lnTo>
                <a:lnTo>
                  <a:pt x="309879" y="162560"/>
                </a:lnTo>
                <a:lnTo>
                  <a:pt x="307339" y="168910"/>
                </a:lnTo>
                <a:lnTo>
                  <a:pt x="306070" y="176530"/>
                </a:lnTo>
                <a:lnTo>
                  <a:pt x="302260" y="184150"/>
                </a:lnTo>
                <a:lnTo>
                  <a:pt x="280670" y="229870"/>
                </a:lnTo>
                <a:lnTo>
                  <a:pt x="259079" y="271780"/>
                </a:lnTo>
                <a:lnTo>
                  <a:pt x="240029" y="309880"/>
                </a:lnTo>
                <a:lnTo>
                  <a:pt x="220979" y="341630"/>
                </a:lnTo>
                <a:lnTo>
                  <a:pt x="245079" y="341630"/>
                </a:lnTo>
                <a:lnTo>
                  <a:pt x="292100" y="254000"/>
                </a:lnTo>
                <a:lnTo>
                  <a:pt x="312420" y="212089"/>
                </a:lnTo>
                <a:lnTo>
                  <a:pt x="328929" y="176530"/>
                </a:lnTo>
                <a:lnTo>
                  <a:pt x="341629" y="147320"/>
                </a:lnTo>
                <a:lnTo>
                  <a:pt x="346710" y="135889"/>
                </a:lnTo>
                <a:lnTo>
                  <a:pt x="349250" y="125730"/>
                </a:lnTo>
                <a:lnTo>
                  <a:pt x="353060" y="116839"/>
                </a:lnTo>
                <a:lnTo>
                  <a:pt x="355600" y="107950"/>
                </a:lnTo>
                <a:lnTo>
                  <a:pt x="356870" y="99060"/>
                </a:lnTo>
                <a:lnTo>
                  <a:pt x="359410" y="90170"/>
                </a:lnTo>
                <a:lnTo>
                  <a:pt x="361950" y="74930"/>
                </a:lnTo>
                <a:lnTo>
                  <a:pt x="361950" y="48260"/>
                </a:lnTo>
                <a:lnTo>
                  <a:pt x="360679" y="45720"/>
                </a:lnTo>
                <a:lnTo>
                  <a:pt x="360679" y="43180"/>
                </a:lnTo>
                <a:lnTo>
                  <a:pt x="359410" y="39370"/>
                </a:lnTo>
                <a:lnTo>
                  <a:pt x="358139" y="38100"/>
                </a:lnTo>
                <a:lnTo>
                  <a:pt x="356870" y="33020"/>
                </a:lnTo>
                <a:lnTo>
                  <a:pt x="351789" y="22860"/>
                </a:lnTo>
                <a:lnTo>
                  <a:pt x="347979" y="17780"/>
                </a:lnTo>
                <a:lnTo>
                  <a:pt x="345439" y="13970"/>
                </a:lnTo>
                <a:lnTo>
                  <a:pt x="340360" y="8889"/>
                </a:lnTo>
                <a:lnTo>
                  <a:pt x="337820" y="7620"/>
                </a:lnTo>
                <a:lnTo>
                  <a:pt x="336550" y="6350"/>
                </a:lnTo>
                <a:lnTo>
                  <a:pt x="334010" y="5080"/>
                </a:lnTo>
                <a:lnTo>
                  <a:pt x="332739" y="3810"/>
                </a:lnTo>
                <a:lnTo>
                  <a:pt x="330200" y="2539"/>
                </a:lnTo>
                <a:lnTo>
                  <a:pt x="327660" y="2539"/>
                </a:lnTo>
                <a:lnTo>
                  <a:pt x="326389" y="1270"/>
                </a:lnTo>
                <a:close/>
              </a:path>
              <a:path w="361950" h="577850">
                <a:moveTo>
                  <a:pt x="182879" y="0"/>
                </a:moveTo>
                <a:lnTo>
                  <a:pt x="80010" y="38100"/>
                </a:lnTo>
                <a:lnTo>
                  <a:pt x="80010" y="54610"/>
                </a:lnTo>
                <a:lnTo>
                  <a:pt x="83820" y="54610"/>
                </a:lnTo>
                <a:lnTo>
                  <a:pt x="87629" y="53339"/>
                </a:lnTo>
                <a:lnTo>
                  <a:pt x="203200" y="53339"/>
                </a:lnTo>
                <a:lnTo>
                  <a:pt x="201929" y="44450"/>
                </a:lnTo>
                <a:lnTo>
                  <a:pt x="198120" y="33020"/>
                </a:lnTo>
                <a:lnTo>
                  <a:pt x="196850" y="27939"/>
                </a:lnTo>
                <a:lnTo>
                  <a:pt x="194310" y="24130"/>
                </a:lnTo>
                <a:lnTo>
                  <a:pt x="193039" y="19050"/>
                </a:lnTo>
                <a:lnTo>
                  <a:pt x="190500" y="13970"/>
                </a:lnTo>
                <a:lnTo>
                  <a:pt x="187960" y="10160"/>
                </a:lnTo>
                <a:lnTo>
                  <a:pt x="182879" y="0"/>
                </a:lnTo>
                <a:close/>
              </a:path>
              <a:path w="361950" h="577850">
                <a:moveTo>
                  <a:pt x="317500" y="0"/>
                </a:moveTo>
                <a:lnTo>
                  <a:pt x="312420" y="1270"/>
                </a:lnTo>
                <a:lnTo>
                  <a:pt x="322579" y="1270"/>
                </a:lnTo>
                <a:lnTo>
                  <a:pt x="317500" y="0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bk object 1123"/>
          <p:cNvSpPr/>
          <p:nvPr/>
        </p:nvSpPr>
        <p:spPr>
          <a:xfrm>
            <a:off x="5492750" y="1183639"/>
            <a:ext cx="361950" cy="577850"/>
          </a:xfrm>
          <a:custGeom>
            <a:avLst/>
            <a:gdLst/>
            <a:ahLst/>
            <a:cxnLst/>
            <a:rect l="l" t="t" r="r" b="b"/>
            <a:pathLst>
              <a:path w="361950" h="577850">
                <a:moveTo>
                  <a:pt x="80010" y="38100"/>
                </a:moveTo>
                <a:lnTo>
                  <a:pt x="182879" y="0"/>
                </a:lnTo>
                <a:lnTo>
                  <a:pt x="185420" y="5080"/>
                </a:lnTo>
                <a:lnTo>
                  <a:pt x="187960" y="10160"/>
                </a:lnTo>
                <a:lnTo>
                  <a:pt x="190500" y="13970"/>
                </a:lnTo>
                <a:lnTo>
                  <a:pt x="193039" y="19050"/>
                </a:lnTo>
                <a:lnTo>
                  <a:pt x="194310" y="24130"/>
                </a:lnTo>
                <a:lnTo>
                  <a:pt x="196850" y="27939"/>
                </a:lnTo>
                <a:lnTo>
                  <a:pt x="198120" y="33020"/>
                </a:lnTo>
                <a:lnTo>
                  <a:pt x="199389" y="36830"/>
                </a:lnTo>
                <a:lnTo>
                  <a:pt x="201929" y="44450"/>
                </a:lnTo>
                <a:lnTo>
                  <a:pt x="203200" y="53339"/>
                </a:lnTo>
                <a:lnTo>
                  <a:pt x="209550" y="95250"/>
                </a:lnTo>
                <a:lnTo>
                  <a:pt x="220979" y="341630"/>
                </a:lnTo>
                <a:lnTo>
                  <a:pt x="240029" y="309880"/>
                </a:lnTo>
                <a:lnTo>
                  <a:pt x="259079" y="271780"/>
                </a:lnTo>
                <a:lnTo>
                  <a:pt x="280670" y="229870"/>
                </a:lnTo>
                <a:lnTo>
                  <a:pt x="302260" y="184150"/>
                </a:lnTo>
                <a:lnTo>
                  <a:pt x="306070" y="176530"/>
                </a:lnTo>
                <a:lnTo>
                  <a:pt x="307339" y="168910"/>
                </a:lnTo>
                <a:lnTo>
                  <a:pt x="309879" y="162560"/>
                </a:lnTo>
                <a:lnTo>
                  <a:pt x="312420" y="154939"/>
                </a:lnTo>
                <a:lnTo>
                  <a:pt x="313689" y="148589"/>
                </a:lnTo>
                <a:lnTo>
                  <a:pt x="314960" y="140970"/>
                </a:lnTo>
                <a:lnTo>
                  <a:pt x="314960" y="134620"/>
                </a:lnTo>
                <a:lnTo>
                  <a:pt x="316229" y="128270"/>
                </a:lnTo>
                <a:lnTo>
                  <a:pt x="316229" y="127000"/>
                </a:lnTo>
                <a:lnTo>
                  <a:pt x="314960" y="124460"/>
                </a:lnTo>
                <a:lnTo>
                  <a:pt x="314960" y="121920"/>
                </a:lnTo>
                <a:lnTo>
                  <a:pt x="314960" y="119380"/>
                </a:lnTo>
                <a:lnTo>
                  <a:pt x="314960" y="118110"/>
                </a:lnTo>
                <a:lnTo>
                  <a:pt x="313689" y="115570"/>
                </a:lnTo>
                <a:lnTo>
                  <a:pt x="312420" y="114300"/>
                </a:lnTo>
                <a:lnTo>
                  <a:pt x="312420" y="111760"/>
                </a:lnTo>
                <a:lnTo>
                  <a:pt x="311150" y="110489"/>
                </a:lnTo>
                <a:lnTo>
                  <a:pt x="309879" y="107950"/>
                </a:lnTo>
                <a:lnTo>
                  <a:pt x="307339" y="104139"/>
                </a:lnTo>
                <a:lnTo>
                  <a:pt x="303529" y="100330"/>
                </a:lnTo>
                <a:lnTo>
                  <a:pt x="300989" y="97789"/>
                </a:lnTo>
                <a:lnTo>
                  <a:pt x="293370" y="90170"/>
                </a:lnTo>
                <a:lnTo>
                  <a:pt x="289560" y="87630"/>
                </a:lnTo>
                <a:lnTo>
                  <a:pt x="287020" y="83820"/>
                </a:lnTo>
                <a:lnTo>
                  <a:pt x="284479" y="81280"/>
                </a:lnTo>
                <a:lnTo>
                  <a:pt x="283210" y="78739"/>
                </a:lnTo>
                <a:lnTo>
                  <a:pt x="280670" y="76200"/>
                </a:lnTo>
                <a:lnTo>
                  <a:pt x="280670" y="74930"/>
                </a:lnTo>
                <a:lnTo>
                  <a:pt x="280670" y="73660"/>
                </a:lnTo>
                <a:lnTo>
                  <a:pt x="279400" y="71120"/>
                </a:lnTo>
                <a:lnTo>
                  <a:pt x="278129" y="68580"/>
                </a:lnTo>
                <a:lnTo>
                  <a:pt x="278129" y="67310"/>
                </a:lnTo>
                <a:lnTo>
                  <a:pt x="276860" y="64770"/>
                </a:lnTo>
                <a:lnTo>
                  <a:pt x="276860" y="43180"/>
                </a:lnTo>
                <a:lnTo>
                  <a:pt x="278129" y="38100"/>
                </a:lnTo>
                <a:lnTo>
                  <a:pt x="279400" y="33020"/>
                </a:lnTo>
                <a:lnTo>
                  <a:pt x="280670" y="29210"/>
                </a:lnTo>
                <a:lnTo>
                  <a:pt x="283210" y="24130"/>
                </a:lnTo>
                <a:lnTo>
                  <a:pt x="285750" y="20320"/>
                </a:lnTo>
                <a:lnTo>
                  <a:pt x="288289" y="16510"/>
                </a:lnTo>
                <a:lnTo>
                  <a:pt x="290829" y="12700"/>
                </a:lnTo>
                <a:lnTo>
                  <a:pt x="294639" y="8889"/>
                </a:lnTo>
                <a:lnTo>
                  <a:pt x="295910" y="7620"/>
                </a:lnTo>
                <a:lnTo>
                  <a:pt x="298450" y="6350"/>
                </a:lnTo>
                <a:lnTo>
                  <a:pt x="299720" y="5080"/>
                </a:lnTo>
                <a:lnTo>
                  <a:pt x="302260" y="3810"/>
                </a:lnTo>
                <a:lnTo>
                  <a:pt x="303529" y="3810"/>
                </a:lnTo>
                <a:lnTo>
                  <a:pt x="304800" y="2539"/>
                </a:lnTo>
                <a:lnTo>
                  <a:pt x="307339" y="1270"/>
                </a:lnTo>
                <a:lnTo>
                  <a:pt x="308610" y="1270"/>
                </a:lnTo>
                <a:lnTo>
                  <a:pt x="312420" y="1270"/>
                </a:lnTo>
                <a:lnTo>
                  <a:pt x="317500" y="0"/>
                </a:lnTo>
                <a:lnTo>
                  <a:pt x="322579" y="1270"/>
                </a:lnTo>
                <a:lnTo>
                  <a:pt x="323850" y="1270"/>
                </a:lnTo>
                <a:lnTo>
                  <a:pt x="326389" y="1270"/>
                </a:lnTo>
                <a:lnTo>
                  <a:pt x="327660" y="2539"/>
                </a:lnTo>
                <a:lnTo>
                  <a:pt x="330200" y="2539"/>
                </a:lnTo>
                <a:lnTo>
                  <a:pt x="332739" y="3810"/>
                </a:lnTo>
                <a:lnTo>
                  <a:pt x="334010" y="5080"/>
                </a:lnTo>
                <a:lnTo>
                  <a:pt x="336550" y="6350"/>
                </a:lnTo>
                <a:lnTo>
                  <a:pt x="337820" y="7620"/>
                </a:lnTo>
                <a:lnTo>
                  <a:pt x="340360" y="8889"/>
                </a:lnTo>
                <a:lnTo>
                  <a:pt x="341629" y="10160"/>
                </a:lnTo>
                <a:lnTo>
                  <a:pt x="345439" y="13970"/>
                </a:lnTo>
                <a:lnTo>
                  <a:pt x="347979" y="17780"/>
                </a:lnTo>
                <a:lnTo>
                  <a:pt x="351789" y="22860"/>
                </a:lnTo>
                <a:lnTo>
                  <a:pt x="354329" y="27939"/>
                </a:lnTo>
                <a:lnTo>
                  <a:pt x="356870" y="33020"/>
                </a:lnTo>
                <a:lnTo>
                  <a:pt x="358139" y="38100"/>
                </a:lnTo>
                <a:lnTo>
                  <a:pt x="359410" y="39370"/>
                </a:lnTo>
                <a:lnTo>
                  <a:pt x="360679" y="43180"/>
                </a:lnTo>
                <a:lnTo>
                  <a:pt x="360679" y="45720"/>
                </a:lnTo>
                <a:lnTo>
                  <a:pt x="361950" y="48260"/>
                </a:lnTo>
                <a:lnTo>
                  <a:pt x="361950" y="53339"/>
                </a:lnTo>
                <a:lnTo>
                  <a:pt x="361950" y="59689"/>
                </a:lnTo>
                <a:lnTo>
                  <a:pt x="361950" y="67310"/>
                </a:lnTo>
                <a:lnTo>
                  <a:pt x="361950" y="74930"/>
                </a:lnTo>
                <a:lnTo>
                  <a:pt x="360679" y="82550"/>
                </a:lnTo>
                <a:lnTo>
                  <a:pt x="359410" y="90170"/>
                </a:lnTo>
                <a:lnTo>
                  <a:pt x="356870" y="99060"/>
                </a:lnTo>
                <a:lnTo>
                  <a:pt x="355600" y="107950"/>
                </a:lnTo>
                <a:lnTo>
                  <a:pt x="353060" y="116839"/>
                </a:lnTo>
                <a:lnTo>
                  <a:pt x="349250" y="125730"/>
                </a:lnTo>
                <a:lnTo>
                  <a:pt x="346710" y="135889"/>
                </a:lnTo>
                <a:lnTo>
                  <a:pt x="341629" y="147320"/>
                </a:lnTo>
                <a:lnTo>
                  <a:pt x="328929" y="176530"/>
                </a:lnTo>
                <a:lnTo>
                  <a:pt x="312420" y="212089"/>
                </a:lnTo>
                <a:lnTo>
                  <a:pt x="292100" y="254000"/>
                </a:lnTo>
                <a:lnTo>
                  <a:pt x="262889" y="309880"/>
                </a:lnTo>
                <a:lnTo>
                  <a:pt x="233679" y="361950"/>
                </a:lnTo>
                <a:lnTo>
                  <a:pt x="205739" y="410210"/>
                </a:lnTo>
                <a:lnTo>
                  <a:pt x="177800" y="454660"/>
                </a:lnTo>
                <a:lnTo>
                  <a:pt x="144779" y="500380"/>
                </a:lnTo>
                <a:lnTo>
                  <a:pt x="132079" y="519430"/>
                </a:lnTo>
                <a:lnTo>
                  <a:pt x="124460" y="525780"/>
                </a:lnTo>
                <a:lnTo>
                  <a:pt x="119379" y="532130"/>
                </a:lnTo>
                <a:lnTo>
                  <a:pt x="107950" y="543560"/>
                </a:lnTo>
                <a:lnTo>
                  <a:pt x="102870" y="548639"/>
                </a:lnTo>
                <a:lnTo>
                  <a:pt x="96520" y="553720"/>
                </a:lnTo>
                <a:lnTo>
                  <a:pt x="91439" y="557530"/>
                </a:lnTo>
                <a:lnTo>
                  <a:pt x="85089" y="562610"/>
                </a:lnTo>
                <a:lnTo>
                  <a:pt x="80010" y="566420"/>
                </a:lnTo>
                <a:lnTo>
                  <a:pt x="73660" y="568960"/>
                </a:lnTo>
                <a:lnTo>
                  <a:pt x="69850" y="571500"/>
                </a:lnTo>
                <a:lnTo>
                  <a:pt x="67310" y="574039"/>
                </a:lnTo>
                <a:lnTo>
                  <a:pt x="63500" y="574039"/>
                </a:lnTo>
                <a:lnTo>
                  <a:pt x="59689" y="576580"/>
                </a:lnTo>
                <a:lnTo>
                  <a:pt x="55879" y="576580"/>
                </a:lnTo>
                <a:lnTo>
                  <a:pt x="52070" y="577850"/>
                </a:lnTo>
                <a:lnTo>
                  <a:pt x="49529" y="577850"/>
                </a:lnTo>
                <a:lnTo>
                  <a:pt x="45720" y="577850"/>
                </a:lnTo>
                <a:lnTo>
                  <a:pt x="40639" y="577850"/>
                </a:lnTo>
                <a:lnTo>
                  <a:pt x="36829" y="576580"/>
                </a:lnTo>
                <a:lnTo>
                  <a:pt x="33020" y="575310"/>
                </a:lnTo>
                <a:lnTo>
                  <a:pt x="30479" y="574039"/>
                </a:lnTo>
                <a:lnTo>
                  <a:pt x="27939" y="574039"/>
                </a:lnTo>
                <a:lnTo>
                  <a:pt x="26670" y="572770"/>
                </a:lnTo>
                <a:lnTo>
                  <a:pt x="24129" y="571500"/>
                </a:lnTo>
                <a:lnTo>
                  <a:pt x="22860" y="570230"/>
                </a:lnTo>
                <a:lnTo>
                  <a:pt x="20320" y="568960"/>
                </a:lnTo>
                <a:lnTo>
                  <a:pt x="16510" y="565150"/>
                </a:lnTo>
                <a:lnTo>
                  <a:pt x="13970" y="561339"/>
                </a:lnTo>
                <a:lnTo>
                  <a:pt x="10160" y="556260"/>
                </a:lnTo>
                <a:lnTo>
                  <a:pt x="7620" y="552450"/>
                </a:lnTo>
                <a:lnTo>
                  <a:pt x="5079" y="547370"/>
                </a:lnTo>
                <a:lnTo>
                  <a:pt x="5079" y="544830"/>
                </a:lnTo>
                <a:lnTo>
                  <a:pt x="3810" y="542289"/>
                </a:lnTo>
                <a:lnTo>
                  <a:pt x="2539" y="539750"/>
                </a:lnTo>
                <a:lnTo>
                  <a:pt x="2539" y="537210"/>
                </a:lnTo>
                <a:lnTo>
                  <a:pt x="1270" y="534670"/>
                </a:lnTo>
                <a:lnTo>
                  <a:pt x="1270" y="532130"/>
                </a:lnTo>
                <a:lnTo>
                  <a:pt x="0" y="529589"/>
                </a:lnTo>
                <a:lnTo>
                  <a:pt x="0" y="527050"/>
                </a:lnTo>
                <a:lnTo>
                  <a:pt x="0" y="520700"/>
                </a:lnTo>
                <a:lnTo>
                  <a:pt x="0" y="515620"/>
                </a:lnTo>
                <a:lnTo>
                  <a:pt x="1270" y="509270"/>
                </a:lnTo>
                <a:lnTo>
                  <a:pt x="2539" y="504189"/>
                </a:lnTo>
                <a:lnTo>
                  <a:pt x="3810" y="499110"/>
                </a:lnTo>
                <a:lnTo>
                  <a:pt x="5079" y="495300"/>
                </a:lnTo>
                <a:lnTo>
                  <a:pt x="6350" y="490220"/>
                </a:lnTo>
                <a:lnTo>
                  <a:pt x="8889" y="485139"/>
                </a:lnTo>
                <a:lnTo>
                  <a:pt x="11429" y="481330"/>
                </a:lnTo>
                <a:lnTo>
                  <a:pt x="15239" y="477520"/>
                </a:lnTo>
                <a:lnTo>
                  <a:pt x="19050" y="474980"/>
                </a:lnTo>
                <a:lnTo>
                  <a:pt x="21589" y="472439"/>
                </a:lnTo>
                <a:lnTo>
                  <a:pt x="24129" y="471170"/>
                </a:lnTo>
                <a:lnTo>
                  <a:pt x="25400" y="469900"/>
                </a:lnTo>
                <a:lnTo>
                  <a:pt x="26670" y="468630"/>
                </a:lnTo>
                <a:lnTo>
                  <a:pt x="29210" y="468630"/>
                </a:lnTo>
                <a:lnTo>
                  <a:pt x="30479" y="467360"/>
                </a:lnTo>
                <a:lnTo>
                  <a:pt x="33020" y="466089"/>
                </a:lnTo>
                <a:lnTo>
                  <a:pt x="48260" y="466089"/>
                </a:lnTo>
                <a:lnTo>
                  <a:pt x="50800" y="467360"/>
                </a:lnTo>
                <a:lnTo>
                  <a:pt x="52070" y="468630"/>
                </a:lnTo>
                <a:lnTo>
                  <a:pt x="54610" y="469900"/>
                </a:lnTo>
                <a:lnTo>
                  <a:pt x="57150" y="471170"/>
                </a:lnTo>
                <a:lnTo>
                  <a:pt x="59689" y="472439"/>
                </a:lnTo>
                <a:lnTo>
                  <a:pt x="62229" y="474980"/>
                </a:lnTo>
                <a:lnTo>
                  <a:pt x="64770" y="476250"/>
                </a:lnTo>
                <a:lnTo>
                  <a:pt x="68579" y="480060"/>
                </a:lnTo>
                <a:lnTo>
                  <a:pt x="73660" y="486410"/>
                </a:lnTo>
                <a:lnTo>
                  <a:pt x="77470" y="492760"/>
                </a:lnTo>
                <a:lnTo>
                  <a:pt x="80010" y="496570"/>
                </a:lnTo>
                <a:lnTo>
                  <a:pt x="82550" y="500380"/>
                </a:lnTo>
                <a:lnTo>
                  <a:pt x="85089" y="504189"/>
                </a:lnTo>
                <a:lnTo>
                  <a:pt x="87629" y="506730"/>
                </a:lnTo>
                <a:lnTo>
                  <a:pt x="88900" y="506730"/>
                </a:lnTo>
                <a:lnTo>
                  <a:pt x="90170" y="508000"/>
                </a:lnTo>
                <a:lnTo>
                  <a:pt x="91439" y="509270"/>
                </a:lnTo>
                <a:lnTo>
                  <a:pt x="92710" y="510539"/>
                </a:lnTo>
                <a:lnTo>
                  <a:pt x="93979" y="510539"/>
                </a:lnTo>
                <a:lnTo>
                  <a:pt x="95250" y="510539"/>
                </a:lnTo>
                <a:lnTo>
                  <a:pt x="96520" y="510539"/>
                </a:lnTo>
                <a:lnTo>
                  <a:pt x="97789" y="510539"/>
                </a:lnTo>
                <a:lnTo>
                  <a:pt x="99060" y="510539"/>
                </a:lnTo>
                <a:lnTo>
                  <a:pt x="101600" y="509270"/>
                </a:lnTo>
                <a:lnTo>
                  <a:pt x="102870" y="509270"/>
                </a:lnTo>
                <a:lnTo>
                  <a:pt x="105410" y="509270"/>
                </a:lnTo>
                <a:lnTo>
                  <a:pt x="106679" y="508000"/>
                </a:lnTo>
                <a:lnTo>
                  <a:pt x="109220" y="506730"/>
                </a:lnTo>
                <a:lnTo>
                  <a:pt x="110489" y="505460"/>
                </a:lnTo>
                <a:lnTo>
                  <a:pt x="113029" y="504189"/>
                </a:lnTo>
                <a:lnTo>
                  <a:pt x="116839" y="500380"/>
                </a:lnTo>
                <a:lnTo>
                  <a:pt x="119379" y="497839"/>
                </a:lnTo>
                <a:lnTo>
                  <a:pt x="121920" y="494030"/>
                </a:lnTo>
                <a:lnTo>
                  <a:pt x="129539" y="485139"/>
                </a:lnTo>
                <a:lnTo>
                  <a:pt x="138429" y="473710"/>
                </a:lnTo>
                <a:lnTo>
                  <a:pt x="139700" y="394970"/>
                </a:lnTo>
                <a:lnTo>
                  <a:pt x="137160" y="292100"/>
                </a:lnTo>
                <a:lnTo>
                  <a:pt x="132079" y="132080"/>
                </a:lnTo>
                <a:lnTo>
                  <a:pt x="130810" y="120650"/>
                </a:lnTo>
                <a:lnTo>
                  <a:pt x="129539" y="111760"/>
                </a:lnTo>
                <a:lnTo>
                  <a:pt x="128270" y="102870"/>
                </a:lnTo>
                <a:lnTo>
                  <a:pt x="127000" y="93980"/>
                </a:lnTo>
                <a:lnTo>
                  <a:pt x="124460" y="85089"/>
                </a:lnTo>
                <a:lnTo>
                  <a:pt x="121920" y="78739"/>
                </a:lnTo>
                <a:lnTo>
                  <a:pt x="121920" y="76200"/>
                </a:lnTo>
                <a:lnTo>
                  <a:pt x="119379" y="73660"/>
                </a:lnTo>
                <a:lnTo>
                  <a:pt x="118110" y="69850"/>
                </a:lnTo>
                <a:lnTo>
                  <a:pt x="118110" y="68580"/>
                </a:lnTo>
                <a:lnTo>
                  <a:pt x="115570" y="64770"/>
                </a:lnTo>
                <a:lnTo>
                  <a:pt x="113029" y="63500"/>
                </a:lnTo>
                <a:lnTo>
                  <a:pt x="113029" y="62230"/>
                </a:lnTo>
                <a:lnTo>
                  <a:pt x="110489" y="60960"/>
                </a:lnTo>
                <a:lnTo>
                  <a:pt x="109220" y="59689"/>
                </a:lnTo>
                <a:lnTo>
                  <a:pt x="107950" y="58420"/>
                </a:lnTo>
                <a:lnTo>
                  <a:pt x="106679" y="57150"/>
                </a:lnTo>
                <a:lnTo>
                  <a:pt x="105410" y="57150"/>
                </a:lnTo>
                <a:lnTo>
                  <a:pt x="102870" y="55880"/>
                </a:lnTo>
                <a:lnTo>
                  <a:pt x="101600" y="54610"/>
                </a:lnTo>
                <a:lnTo>
                  <a:pt x="100329" y="54610"/>
                </a:lnTo>
                <a:lnTo>
                  <a:pt x="97789" y="54610"/>
                </a:lnTo>
                <a:lnTo>
                  <a:pt x="96520" y="53339"/>
                </a:lnTo>
                <a:lnTo>
                  <a:pt x="92710" y="53339"/>
                </a:lnTo>
                <a:lnTo>
                  <a:pt x="90170" y="53339"/>
                </a:lnTo>
                <a:lnTo>
                  <a:pt x="87629" y="53339"/>
                </a:lnTo>
                <a:lnTo>
                  <a:pt x="83820" y="54610"/>
                </a:lnTo>
                <a:lnTo>
                  <a:pt x="80010" y="54610"/>
                </a:lnTo>
                <a:lnTo>
                  <a:pt x="80010" y="3810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bk object 1124"/>
          <p:cNvSpPr/>
          <p:nvPr/>
        </p:nvSpPr>
        <p:spPr>
          <a:xfrm>
            <a:off x="6041390" y="1183639"/>
            <a:ext cx="300990" cy="403860"/>
          </a:xfrm>
          <a:custGeom>
            <a:avLst/>
            <a:gdLst/>
            <a:ahLst/>
            <a:cxnLst/>
            <a:rect l="l" t="t" r="r" b="b"/>
            <a:pathLst>
              <a:path w="300989" h="403859">
                <a:moveTo>
                  <a:pt x="218439" y="1270"/>
                </a:moveTo>
                <a:lnTo>
                  <a:pt x="186689" y="1270"/>
                </a:lnTo>
                <a:lnTo>
                  <a:pt x="176530" y="3810"/>
                </a:lnTo>
                <a:lnTo>
                  <a:pt x="167639" y="6350"/>
                </a:lnTo>
                <a:lnTo>
                  <a:pt x="157480" y="8889"/>
                </a:lnTo>
                <a:lnTo>
                  <a:pt x="139700" y="19050"/>
                </a:lnTo>
                <a:lnTo>
                  <a:pt x="129539" y="24130"/>
                </a:lnTo>
                <a:lnTo>
                  <a:pt x="111760" y="36830"/>
                </a:lnTo>
                <a:lnTo>
                  <a:pt x="64770" y="86360"/>
                </a:lnTo>
                <a:lnTo>
                  <a:pt x="52070" y="106680"/>
                </a:lnTo>
                <a:lnTo>
                  <a:pt x="45720" y="116839"/>
                </a:lnTo>
                <a:lnTo>
                  <a:pt x="39370" y="128270"/>
                </a:lnTo>
                <a:lnTo>
                  <a:pt x="27939" y="151130"/>
                </a:lnTo>
                <a:lnTo>
                  <a:pt x="22860" y="162560"/>
                </a:lnTo>
                <a:lnTo>
                  <a:pt x="19050" y="175260"/>
                </a:lnTo>
                <a:lnTo>
                  <a:pt x="13970" y="187960"/>
                </a:lnTo>
                <a:lnTo>
                  <a:pt x="10160" y="201930"/>
                </a:lnTo>
                <a:lnTo>
                  <a:pt x="7620" y="215900"/>
                </a:lnTo>
                <a:lnTo>
                  <a:pt x="5080" y="228600"/>
                </a:lnTo>
                <a:lnTo>
                  <a:pt x="2539" y="242570"/>
                </a:lnTo>
                <a:lnTo>
                  <a:pt x="0" y="270510"/>
                </a:lnTo>
                <a:lnTo>
                  <a:pt x="0" y="297180"/>
                </a:lnTo>
                <a:lnTo>
                  <a:pt x="1270" y="309880"/>
                </a:lnTo>
                <a:lnTo>
                  <a:pt x="3810" y="320039"/>
                </a:lnTo>
                <a:lnTo>
                  <a:pt x="6350" y="331470"/>
                </a:lnTo>
                <a:lnTo>
                  <a:pt x="24130" y="369570"/>
                </a:lnTo>
                <a:lnTo>
                  <a:pt x="27939" y="373380"/>
                </a:lnTo>
                <a:lnTo>
                  <a:pt x="30480" y="377189"/>
                </a:lnTo>
                <a:lnTo>
                  <a:pt x="34289" y="381000"/>
                </a:lnTo>
                <a:lnTo>
                  <a:pt x="38100" y="383539"/>
                </a:lnTo>
                <a:lnTo>
                  <a:pt x="41910" y="387350"/>
                </a:lnTo>
                <a:lnTo>
                  <a:pt x="45720" y="389889"/>
                </a:lnTo>
                <a:lnTo>
                  <a:pt x="50800" y="392430"/>
                </a:lnTo>
                <a:lnTo>
                  <a:pt x="54610" y="394970"/>
                </a:lnTo>
                <a:lnTo>
                  <a:pt x="59689" y="396239"/>
                </a:lnTo>
                <a:lnTo>
                  <a:pt x="63500" y="398780"/>
                </a:lnTo>
                <a:lnTo>
                  <a:pt x="73660" y="401320"/>
                </a:lnTo>
                <a:lnTo>
                  <a:pt x="93980" y="403860"/>
                </a:lnTo>
                <a:lnTo>
                  <a:pt x="119380" y="401320"/>
                </a:lnTo>
                <a:lnTo>
                  <a:pt x="130810" y="397510"/>
                </a:lnTo>
                <a:lnTo>
                  <a:pt x="143510" y="393700"/>
                </a:lnTo>
                <a:lnTo>
                  <a:pt x="156210" y="387350"/>
                </a:lnTo>
                <a:lnTo>
                  <a:pt x="167639" y="381000"/>
                </a:lnTo>
                <a:lnTo>
                  <a:pt x="107950" y="381000"/>
                </a:lnTo>
                <a:lnTo>
                  <a:pt x="106680" y="379730"/>
                </a:lnTo>
                <a:lnTo>
                  <a:pt x="104139" y="379730"/>
                </a:lnTo>
                <a:lnTo>
                  <a:pt x="102870" y="378460"/>
                </a:lnTo>
                <a:lnTo>
                  <a:pt x="97789" y="375920"/>
                </a:lnTo>
                <a:lnTo>
                  <a:pt x="96520" y="373380"/>
                </a:lnTo>
                <a:lnTo>
                  <a:pt x="90170" y="367030"/>
                </a:lnTo>
                <a:lnTo>
                  <a:pt x="88900" y="364489"/>
                </a:lnTo>
                <a:lnTo>
                  <a:pt x="87630" y="363220"/>
                </a:lnTo>
                <a:lnTo>
                  <a:pt x="87630" y="360680"/>
                </a:lnTo>
                <a:lnTo>
                  <a:pt x="86360" y="359410"/>
                </a:lnTo>
                <a:lnTo>
                  <a:pt x="86360" y="358139"/>
                </a:lnTo>
                <a:lnTo>
                  <a:pt x="83820" y="354330"/>
                </a:lnTo>
                <a:lnTo>
                  <a:pt x="83820" y="350520"/>
                </a:lnTo>
                <a:lnTo>
                  <a:pt x="82550" y="345439"/>
                </a:lnTo>
                <a:lnTo>
                  <a:pt x="82550" y="316230"/>
                </a:lnTo>
                <a:lnTo>
                  <a:pt x="83820" y="295910"/>
                </a:lnTo>
                <a:lnTo>
                  <a:pt x="88900" y="252730"/>
                </a:lnTo>
                <a:lnTo>
                  <a:pt x="93980" y="231139"/>
                </a:lnTo>
                <a:lnTo>
                  <a:pt x="97789" y="207010"/>
                </a:lnTo>
                <a:lnTo>
                  <a:pt x="104139" y="184150"/>
                </a:lnTo>
                <a:lnTo>
                  <a:pt x="110489" y="160020"/>
                </a:lnTo>
                <a:lnTo>
                  <a:pt x="125730" y="115570"/>
                </a:lnTo>
                <a:lnTo>
                  <a:pt x="144780" y="66039"/>
                </a:lnTo>
                <a:lnTo>
                  <a:pt x="168910" y="30480"/>
                </a:lnTo>
                <a:lnTo>
                  <a:pt x="180339" y="24130"/>
                </a:lnTo>
                <a:lnTo>
                  <a:pt x="184150" y="24130"/>
                </a:lnTo>
                <a:lnTo>
                  <a:pt x="187960" y="22860"/>
                </a:lnTo>
                <a:lnTo>
                  <a:pt x="263736" y="22860"/>
                </a:lnTo>
                <a:lnTo>
                  <a:pt x="255270" y="16510"/>
                </a:lnTo>
                <a:lnTo>
                  <a:pt x="242570" y="8889"/>
                </a:lnTo>
                <a:lnTo>
                  <a:pt x="237489" y="6350"/>
                </a:lnTo>
                <a:lnTo>
                  <a:pt x="231139" y="3810"/>
                </a:lnTo>
                <a:lnTo>
                  <a:pt x="218439" y="1270"/>
                </a:lnTo>
                <a:close/>
              </a:path>
              <a:path w="300989" h="403859">
                <a:moveTo>
                  <a:pt x="263736" y="22860"/>
                </a:moveTo>
                <a:lnTo>
                  <a:pt x="195580" y="22860"/>
                </a:lnTo>
                <a:lnTo>
                  <a:pt x="196850" y="24130"/>
                </a:lnTo>
                <a:lnTo>
                  <a:pt x="199389" y="24130"/>
                </a:lnTo>
                <a:lnTo>
                  <a:pt x="204470" y="26670"/>
                </a:lnTo>
                <a:lnTo>
                  <a:pt x="204470" y="27939"/>
                </a:lnTo>
                <a:lnTo>
                  <a:pt x="205739" y="27939"/>
                </a:lnTo>
                <a:lnTo>
                  <a:pt x="209550" y="31750"/>
                </a:lnTo>
                <a:lnTo>
                  <a:pt x="210820" y="34289"/>
                </a:lnTo>
                <a:lnTo>
                  <a:pt x="212089" y="35560"/>
                </a:lnTo>
                <a:lnTo>
                  <a:pt x="213360" y="38100"/>
                </a:lnTo>
                <a:lnTo>
                  <a:pt x="213360" y="39370"/>
                </a:lnTo>
                <a:lnTo>
                  <a:pt x="214630" y="41910"/>
                </a:lnTo>
                <a:lnTo>
                  <a:pt x="215900" y="43180"/>
                </a:lnTo>
                <a:lnTo>
                  <a:pt x="215900" y="44450"/>
                </a:lnTo>
                <a:lnTo>
                  <a:pt x="217170" y="49530"/>
                </a:lnTo>
                <a:lnTo>
                  <a:pt x="218439" y="53339"/>
                </a:lnTo>
                <a:lnTo>
                  <a:pt x="218439" y="58420"/>
                </a:lnTo>
                <a:lnTo>
                  <a:pt x="219710" y="63500"/>
                </a:lnTo>
                <a:lnTo>
                  <a:pt x="219710" y="68580"/>
                </a:lnTo>
                <a:lnTo>
                  <a:pt x="218439" y="82550"/>
                </a:lnTo>
                <a:lnTo>
                  <a:pt x="218324" y="96520"/>
                </a:lnTo>
                <a:lnTo>
                  <a:pt x="217170" y="109220"/>
                </a:lnTo>
                <a:lnTo>
                  <a:pt x="215900" y="124460"/>
                </a:lnTo>
                <a:lnTo>
                  <a:pt x="213360" y="138430"/>
                </a:lnTo>
                <a:lnTo>
                  <a:pt x="212089" y="154939"/>
                </a:lnTo>
                <a:lnTo>
                  <a:pt x="205739" y="185420"/>
                </a:lnTo>
                <a:lnTo>
                  <a:pt x="199389" y="217170"/>
                </a:lnTo>
                <a:lnTo>
                  <a:pt x="181610" y="275589"/>
                </a:lnTo>
                <a:lnTo>
                  <a:pt x="171450" y="302260"/>
                </a:lnTo>
                <a:lnTo>
                  <a:pt x="161289" y="326389"/>
                </a:lnTo>
                <a:lnTo>
                  <a:pt x="156210" y="336550"/>
                </a:lnTo>
                <a:lnTo>
                  <a:pt x="152400" y="346710"/>
                </a:lnTo>
                <a:lnTo>
                  <a:pt x="147320" y="354330"/>
                </a:lnTo>
                <a:lnTo>
                  <a:pt x="143510" y="360680"/>
                </a:lnTo>
                <a:lnTo>
                  <a:pt x="139700" y="365760"/>
                </a:lnTo>
                <a:lnTo>
                  <a:pt x="137160" y="369570"/>
                </a:lnTo>
                <a:lnTo>
                  <a:pt x="130810" y="375920"/>
                </a:lnTo>
                <a:lnTo>
                  <a:pt x="125730" y="378460"/>
                </a:lnTo>
                <a:lnTo>
                  <a:pt x="121920" y="379730"/>
                </a:lnTo>
                <a:lnTo>
                  <a:pt x="119380" y="381000"/>
                </a:lnTo>
                <a:lnTo>
                  <a:pt x="167639" y="381000"/>
                </a:lnTo>
                <a:lnTo>
                  <a:pt x="180339" y="373380"/>
                </a:lnTo>
                <a:lnTo>
                  <a:pt x="191770" y="364489"/>
                </a:lnTo>
                <a:lnTo>
                  <a:pt x="204470" y="353060"/>
                </a:lnTo>
                <a:lnTo>
                  <a:pt x="215900" y="342900"/>
                </a:lnTo>
                <a:lnTo>
                  <a:pt x="226060" y="330200"/>
                </a:lnTo>
                <a:lnTo>
                  <a:pt x="236220" y="316230"/>
                </a:lnTo>
                <a:lnTo>
                  <a:pt x="246380" y="303530"/>
                </a:lnTo>
                <a:lnTo>
                  <a:pt x="255270" y="288289"/>
                </a:lnTo>
                <a:lnTo>
                  <a:pt x="262889" y="273050"/>
                </a:lnTo>
                <a:lnTo>
                  <a:pt x="271780" y="256539"/>
                </a:lnTo>
                <a:lnTo>
                  <a:pt x="278130" y="238760"/>
                </a:lnTo>
                <a:lnTo>
                  <a:pt x="284480" y="222250"/>
                </a:lnTo>
                <a:lnTo>
                  <a:pt x="289560" y="204470"/>
                </a:lnTo>
                <a:lnTo>
                  <a:pt x="293370" y="187960"/>
                </a:lnTo>
                <a:lnTo>
                  <a:pt x="297180" y="170180"/>
                </a:lnTo>
                <a:lnTo>
                  <a:pt x="299720" y="153670"/>
                </a:lnTo>
                <a:lnTo>
                  <a:pt x="300989" y="135889"/>
                </a:lnTo>
                <a:lnTo>
                  <a:pt x="300989" y="102870"/>
                </a:lnTo>
                <a:lnTo>
                  <a:pt x="298450" y="87630"/>
                </a:lnTo>
                <a:lnTo>
                  <a:pt x="295910" y="80010"/>
                </a:lnTo>
                <a:lnTo>
                  <a:pt x="294639" y="73660"/>
                </a:lnTo>
                <a:lnTo>
                  <a:pt x="289560" y="58420"/>
                </a:lnTo>
                <a:lnTo>
                  <a:pt x="285750" y="52070"/>
                </a:lnTo>
                <a:lnTo>
                  <a:pt x="283210" y="45720"/>
                </a:lnTo>
                <a:lnTo>
                  <a:pt x="279400" y="39370"/>
                </a:lnTo>
                <a:lnTo>
                  <a:pt x="274320" y="34289"/>
                </a:lnTo>
                <a:lnTo>
                  <a:pt x="270510" y="29210"/>
                </a:lnTo>
                <a:lnTo>
                  <a:pt x="265430" y="24130"/>
                </a:lnTo>
                <a:lnTo>
                  <a:pt x="263736" y="22860"/>
                </a:lnTo>
                <a:close/>
              </a:path>
              <a:path w="300989" h="403859">
                <a:moveTo>
                  <a:pt x="205739" y="0"/>
                </a:moveTo>
                <a:lnTo>
                  <a:pt x="195580" y="1270"/>
                </a:lnTo>
                <a:lnTo>
                  <a:pt x="212089" y="1270"/>
                </a:lnTo>
                <a:lnTo>
                  <a:pt x="205739" y="0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bk object 1125"/>
          <p:cNvSpPr/>
          <p:nvPr/>
        </p:nvSpPr>
        <p:spPr>
          <a:xfrm>
            <a:off x="6036309" y="1179830"/>
            <a:ext cx="311150" cy="41148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6" name="bk object 1126"/>
          <p:cNvSpPr/>
          <p:nvPr/>
        </p:nvSpPr>
        <p:spPr>
          <a:xfrm>
            <a:off x="6254750" y="990600"/>
            <a:ext cx="450850" cy="770890"/>
          </a:xfrm>
          <a:custGeom>
            <a:avLst/>
            <a:gdLst/>
            <a:ahLst/>
            <a:cxnLst/>
            <a:rect l="l" t="t" r="r" b="b"/>
            <a:pathLst>
              <a:path w="450850" h="770889">
                <a:moveTo>
                  <a:pt x="43179" y="681989"/>
                </a:moveTo>
                <a:lnTo>
                  <a:pt x="35560" y="681989"/>
                </a:lnTo>
                <a:lnTo>
                  <a:pt x="31750" y="683260"/>
                </a:lnTo>
                <a:lnTo>
                  <a:pt x="26670" y="684529"/>
                </a:lnTo>
                <a:lnTo>
                  <a:pt x="24129" y="685800"/>
                </a:lnTo>
                <a:lnTo>
                  <a:pt x="20320" y="687070"/>
                </a:lnTo>
                <a:lnTo>
                  <a:pt x="17779" y="688339"/>
                </a:lnTo>
                <a:lnTo>
                  <a:pt x="13970" y="692150"/>
                </a:lnTo>
                <a:lnTo>
                  <a:pt x="10160" y="694689"/>
                </a:lnTo>
                <a:lnTo>
                  <a:pt x="7620" y="698500"/>
                </a:lnTo>
                <a:lnTo>
                  <a:pt x="6350" y="702310"/>
                </a:lnTo>
                <a:lnTo>
                  <a:pt x="3810" y="704850"/>
                </a:lnTo>
                <a:lnTo>
                  <a:pt x="2539" y="707389"/>
                </a:lnTo>
                <a:lnTo>
                  <a:pt x="2539" y="711200"/>
                </a:lnTo>
                <a:lnTo>
                  <a:pt x="1270" y="712470"/>
                </a:lnTo>
                <a:lnTo>
                  <a:pt x="1270" y="713739"/>
                </a:lnTo>
                <a:lnTo>
                  <a:pt x="0" y="716279"/>
                </a:lnTo>
                <a:lnTo>
                  <a:pt x="0" y="734060"/>
                </a:lnTo>
                <a:lnTo>
                  <a:pt x="1270" y="735329"/>
                </a:lnTo>
                <a:lnTo>
                  <a:pt x="1270" y="737870"/>
                </a:lnTo>
                <a:lnTo>
                  <a:pt x="2539" y="740410"/>
                </a:lnTo>
                <a:lnTo>
                  <a:pt x="2539" y="741679"/>
                </a:lnTo>
                <a:lnTo>
                  <a:pt x="5079" y="746760"/>
                </a:lnTo>
                <a:lnTo>
                  <a:pt x="6350" y="748029"/>
                </a:lnTo>
                <a:lnTo>
                  <a:pt x="7620" y="750570"/>
                </a:lnTo>
                <a:lnTo>
                  <a:pt x="10160" y="753110"/>
                </a:lnTo>
                <a:lnTo>
                  <a:pt x="12700" y="756920"/>
                </a:lnTo>
                <a:lnTo>
                  <a:pt x="16510" y="760729"/>
                </a:lnTo>
                <a:lnTo>
                  <a:pt x="19050" y="762000"/>
                </a:lnTo>
                <a:lnTo>
                  <a:pt x="20320" y="763270"/>
                </a:lnTo>
                <a:lnTo>
                  <a:pt x="25400" y="765810"/>
                </a:lnTo>
                <a:lnTo>
                  <a:pt x="30479" y="767079"/>
                </a:lnTo>
                <a:lnTo>
                  <a:pt x="35560" y="769620"/>
                </a:lnTo>
                <a:lnTo>
                  <a:pt x="40639" y="769620"/>
                </a:lnTo>
                <a:lnTo>
                  <a:pt x="46989" y="770889"/>
                </a:lnTo>
                <a:lnTo>
                  <a:pt x="66039" y="770889"/>
                </a:lnTo>
                <a:lnTo>
                  <a:pt x="106679" y="759460"/>
                </a:lnTo>
                <a:lnTo>
                  <a:pt x="120903" y="750570"/>
                </a:lnTo>
                <a:lnTo>
                  <a:pt x="64770" y="750570"/>
                </a:lnTo>
                <a:lnTo>
                  <a:pt x="62229" y="748029"/>
                </a:lnTo>
                <a:lnTo>
                  <a:pt x="60960" y="745489"/>
                </a:lnTo>
                <a:lnTo>
                  <a:pt x="60960" y="742950"/>
                </a:lnTo>
                <a:lnTo>
                  <a:pt x="62229" y="741679"/>
                </a:lnTo>
                <a:lnTo>
                  <a:pt x="62229" y="740410"/>
                </a:lnTo>
                <a:lnTo>
                  <a:pt x="66039" y="736600"/>
                </a:lnTo>
                <a:lnTo>
                  <a:pt x="66039" y="735329"/>
                </a:lnTo>
                <a:lnTo>
                  <a:pt x="67310" y="734060"/>
                </a:lnTo>
                <a:lnTo>
                  <a:pt x="67310" y="731520"/>
                </a:lnTo>
                <a:lnTo>
                  <a:pt x="68579" y="731520"/>
                </a:lnTo>
                <a:lnTo>
                  <a:pt x="68579" y="727710"/>
                </a:lnTo>
                <a:lnTo>
                  <a:pt x="69850" y="726439"/>
                </a:lnTo>
                <a:lnTo>
                  <a:pt x="69850" y="706120"/>
                </a:lnTo>
                <a:lnTo>
                  <a:pt x="68579" y="704850"/>
                </a:lnTo>
                <a:lnTo>
                  <a:pt x="68579" y="702310"/>
                </a:lnTo>
                <a:lnTo>
                  <a:pt x="67310" y="702310"/>
                </a:lnTo>
                <a:lnTo>
                  <a:pt x="67310" y="699770"/>
                </a:lnTo>
                <a:lnTo>
                  <a:pt x="66039" y="698500"/>
                </a:lnTo>
                <a:lnTo>
                  <a:pt x="66039" y="697229"/>
                </a:lnTo>
                <a:lnTo>
                  <a:pt x="63500" y="694689"/>
                </a:lnTo>
                <a:lnTo>
                  <a:pt x="62229" y="692150"/>
                </a:lnTo>
                <a:lnTo>
                  <a:pt x="55879" y="685800"/>
                </a:lnTo>
                <a:lnTo>
                  <a:pt x="53339" y="685800"/>
                </a:lnTo>
                <a:lnTo>
                  <a:pt x="52070" y="684529"/>
                </a:lnTo>
                <a:lnTo>
                  <a:pt x="49529" y="683260"/>
                </a:lnTo>
                <a:lnTo>
                  <a:pt x="45720" y="683260"/>
                </a:lnTo>
                <a:lnTo>
                  <a:pt x="43179" y="681989"/>
                </a:lnTo>
                <a:close/>
              </a:path>
              <a:path w="450850" h="770889">
                <a:moveTo>
                  <a:pt x="284479" y="255270"/>
                </a:moveTo>
                <a:lnTo>
                  <a:pt x="199389" y="255270"/>
                </a:lnTo>
                <a:lnTo>
                  <a:pt x="132079" y="591820"/>
                </a:lnTo>
                <a:lnTo>
                  <a:pt x="118110" y="659129"/>
                </a:lnTo>
                <a:lnTo>
                  <a:pt x="113029" y="680720"/>
                </a:lnTo>
                <a:lnTo>
                  <a:pt x="111760" y="688339"/>
                </a:lnTo>
                <a:lnTo>
                  <a:pt x="109220" y="694689"/>
                </a:lnTo>
                <a:lnTo>
                  <a:pt x="107950" y="701039"/>
                </a:lnTo>
                <a:lnTo>
                  <a:pt x="104139" y="707389"/>
                </a:lnTo>
                <a:lnTo>
                  <a:pt x="99060" y="720089"/>
                </a:lnTo>
                <a:lnTo>
                  <a:pt x="95250" y="726439"/>
                </a:lnTo>
                <a:lnTo>
                  <a:pt x="83820" y="741679"/>
                </a:lnTo>
                <a:lnTo>
                  <a:pt x="80010" y="745489"/>
                </a:lnTo>
                <a:lnTo>
                  <a:pt x="74929" y="748029"/>
                </a:lnTo>
                <a:lnTo>
                  <a:pt x="73660" y="749300"/>
                </a:lnTo>
                <a:lnTo>
                  <a:pt x="71120" y="750570"/>
                </a:lnTo>
                <a:lnTo>
                  <a:pt x="120903" y="750570"/>
                </a:lnTo>
                <a:lnTo>
                  <a:pt x="149860" y="723900"/>
                </a:lnTo>
                <a:lnTo>
                  <a:pt x="172720" y="692150"/>
                </a:lnTo>
                <a:lnTo>
                  <a:pt x="193039" y="648970"/>
                </a:lnTo>
                <a:lnTo>
                  <a:pt x="200660" y="632460"/>
                </a:lnTo>
                <a:lnTo>
                  <a:pt x="213360" y="591820"/>
                </a:lnTo>
                <a:lnTo>
                  <a:pt x="232410" y="514350"/>
                </a:lnTo>
                <a:lnTo>
                  <a:pt x="246379" y="449579"/>
                </a:lnTo>
                <a:lnTo>
                  <a:pt x="284479" y="255270"/>
                </a:lnTo>
                <a:close/>
              </a:path>
              <a:path w="450850" h="770889">
                <a:moveTo>
                  <a:pt x="342900" y="205739"/>
                </a:moveTo>
                <a:lnTo>
                  <a:pt x="163829" y="205739"/>
                </a:lnTo>
                <a:lnTo>
                  <a:pt x="153670" y="255270"/>
                </a:lnTo>
                <a:lnTo>
                  <a:pt x="331470" y="255270"/>
                </a:lnTo>
                <a:lnTo>
                  <a:pt x="342900" y="205739"/>
                </a:lnTo>
                <a:close/>
              </a:path>
              <a:path w="450850" h="770889">
                <a:moveTo>
                  <a:pt x="405129" y="0"/>
                </a:moveTo>
                <a:lnTo>
                  <a:pt x="378459" y="0"/>
                </a:lnTo>
                <a:lnTo>
                  <a:pt x="365759" y="2539"/>
                </a:lnTo>
                <a:lnTo>
                  <a:pt x="354329" y="3810"/>
                </a:lnTo>
                <a:lnTo>
                  <a:pt x="311150" y="27939"/>
                </a:lnTo>
                <a:lnTo>
                  <a:pt x="280670" y="58420"/>
                </a:lnTo>
                <a:lnTo>
                  <a:pt x="261620" y="86360"/>
                </a:lnTo>
                <a:lnTo>
                  <a:pt x="251459" y="101600"/>
                </a:lnTo>
                <a:lnTo>
                  <a:pt x="242570" y="119379"/>
                </a:lnTo>
                <a:lnTo>
                  <a:pt x="233679" y="138429"/>
                </a:lnTo>
                <a:lnTo>
                  <a:pt x="224789" y="158750"/>
                </a:lnTo>
                <a:lnTo>
                  <a:pt x="220979" y="166370"/>
                </a:lnTo>
                <a:lnTo>
                  <a:pt x="218439" y="172720"/>
                </a:lnTo>
                <a:lnTo>
                  <a:pt x="214629" y="177800"/>
                </a:lnTo>
                <a:lnTo>
                  <a:pt x="209550" y="187960"/>
                </a:lnTo>
                <a:lnTo>
                  <a:pt x="203200" y="194310"/>
                </a:lnTo>
                <a:lnTo>
                  <a:pt x="201929" y="196850"/>
                </a:lnTo>
                <a:lnTo>
                  <a:pt x="200660" y="196850"/>
                </a:lnTo>
                <a:lnTo>
                  <a:pt x="198120" y="199389"/>
                </a:lnTo>
                <a:lnTo>
                  <a:pt x="194310" y="201929"/>
                </a:lnTo>
                <a:lnTo>
                  <a:pt x="190500" y="201929"/>
                </a:lnTo>
                <a:lnTo>
                  <a:pt x="185420" y="204470"/>
                </a:lnTo>
                <a:lnTo>
                  <a:pt x="181610" y="204470"/>
                </a:lnTo>
                <a:lnTo>
                  <a:pt x="176529" y="205739"/>
                </a:lnTo>
                <a:lnTo>
                  <a:pt x="294640" y="205739"/>
                </a:lnTo>
                <a:lnTo>
                  <a:pt x="299720" y="179070"/>
                </a:lnTo>
                <a:lnTo>
                  <a:pt x="312420" y="133350"/>
                </a:lnTo>
                <a:lnTo>
                  <a:pt x="318770" y="113029"/>
                </a:lnTo>
                <a:lnTo>
                  <a:pt x="326390" y="93979"/>
                </a:lnTo>
                <a:lnTo>
                  <a:pt x="332740" y="77470"/>
                </a:lnTo>
                <a:lnTo>
                  <a:pt x="340359" y="62229"/>
                </a:lnTo>
                <a:lnTo>
                  <a:pt x="349250" y="49529"/>
                </a:lnTo>
                <a:lnTo>
                  <a:pt x="354329" y="41910"/>
                </a:lnTo>
                <a:lnTo>
                  <a:pt x="359409" y="35560"/>
                </a:lnTo>
                <a:lnTo>
                  <a:pt x="367029" y="27939"/>
                </a:lnTo>
                <a:lnTo>
                  <a:pt x="369570" y="26670"/>
                </a:lnTo>
                <a:lnTo>
                  <a:pt x="372109" y="24129"/>
                </a:lnTo>
                <a:lnTo>
                  <a:pt x="382270" y="19050"/>
                </a:lnTo>
                <a:lnTo>
                  <a:pt x="439420" y="19050"/>
                </a:lnTo>
                <a:lnTo>
                  <a:pt x="436879" y="15239"/>
                </a:lnTo>
                <a:lnTo>
                  <a:pt x="434340" y="13970"/>
                </a:lnTo>
                <a:lnTo>
                  <a:pt x="433070" y="11429"/>
                </a:lnTo>
                <a:lnTo>
                  <a:pt x="430529" y="8889"/>
                </a:lnTo>
                <a:lnTo>
                  <a:pt x="427990" y="8889"/>
                </a:lnTo>
                <a:lnTo>
                  <a:pt x="425450" y="6350"/>
                </a:lnTo>
                <a:lnTo>
                  <a:pt x="422909" y="5079"/>
                </a:lnTo>
                <a:lnTo>
                  <a:pt x="417829" y="3810"/>
                </a:lnTo>
                <a:lnTo>
                  <a:pt x="411479" y="2539"/>
                </a:lnTo>
                <a:lnTo>
                  <a:pt x="405129" y="0"/>
                </a:lnTo>
                <a:close/>
              </a:path>
              <a:path w="450850" h="770889">
                <a:moveTo>
                  <a:pt x="429259" y="100329"/>
                </a:moveTo>
                <a:lnTo>
                  <a:pt x="405129" y="100329"/>
                </a:lnTo>
                <a:lnTo>
                  <a:pt x="407670" y="101600"/>
                </a:lnTo>
                <a:lnTo>
                  <a:pt x="411479" y="102870"/>
                </a:lnTo>
                <a:lnTo>
                  <a:pt x="424179" y="102870"/>
                </a:lnTo>
                <a:lnTo>
                  <a:pt x="425450" y="101600"/>
                </a:lnTo>
                <a:lnTo>
                  <a:pt x="426720" y="101600"/>
                </a:lnTo>
                <a:lnTo>
                  <a:pt x="429259" y="100329"/>
                </a:lnTo>
                <a:close/>
              </a:path>
              <a:path w="450850" h="770889">
                <a:moveTo>
                  <a:pt x="433070" y="97789"/>
                </a:moveTo>
                <a:lnTo>
                  <a:pt x="401320" y="97789"/>
                </a:lnTo>
                <a:lnTo>
                  <a:pt x="403859" y="100329"/>
                </a:lnTo>
                <a:lnTo>
                  <a:pt x="430529" y="100329"/>
                </a:lnTo>
                <a:lnTo>
                  <a:pt x="433070" y="97789"/>
                </a:lnTo>
                <a:close/>
              </a:path>
              <a:path w="450850" h="770889">
                <a:moveTo>
                  <a:pt x="439420" y="19050"/>
                </a:moveTo>
                <a:lnTo>
                  <a:pt x="393700" y="19050"/>
                </a:lnTo>
                <a:lnTo>
                  <a:pt x="393700" y="20320"/>
                </a:lnTo>
                <a:lnTo>
                  <a:pt x="394970" y="21589"/>
                </a:lnTo>
                <a:lnTo>
                  <a:pt x="396240" y="21589"/>
                </a:lnTo>
                <a:lnTo>
                  <a:pt x="396240" y="22860"/>
                </a:lnTo>
                <a:lnTo>
                  <a:pt x="397509" y="22860"/>
                </a:lnTo>
                <a:lnTo>
                  <a:pt x="397509" y="35560"/>
                </a:lnTo>
                <a:lnTo>
                  <a:pt x="396240" y="38100"/>
                </a:lnTo>
                <a:lnTo>
                  <a:pt x="394970" y="39370"/>
                </a:lnTo>
                <a:lnTo>
                  <a:pt x="393700" y="43179"/>
                </a:lnTo>
                <a:lnTo>
                  <a:pt x="388620" y="53339"/>
                </a:lnTo>
                <a:lnTo>
                  <a:pt x="388620" y="57150"/>
                </a:lnTo>
                <a:lnTo>
                  <a:pt x="387350" y="59689"/>
                </a:lnTo>
                <a:lnTo>
                  <a:pt x="387350" y="77470"/>
                </a:lnTo>
                <a:lnTo>
                  <a:pt x="388620" y="78739"/>
                </a:lnTo>
                <a:lnTo>
                  <a:pt x="388620" y="81279"/>
                </a:lnTo>
                <a:lnTo>
                  <a:pt x="389890" y="82550"/>
                </a:lnTo>
                <a:lnTo>
                  <a:pt x="389890" y="83820"/>
                </a:lnTo>
                <a:lnTo>
                  <a:pt x="391159" y="86360"/>
                </a:lnTo>
                <a:lnTo>
                  <a:pt x="392429" y="87629"/>
                </a:lnTo>
                <a:lnTo>
                  <a:pt x="392429" y="88900"/>
                </a:lnTo>
                <a:lnTo>
                  <a:pt x="393700" y="90170"/>
                </a:lnTo>
                <a:lnTo>
                  <a:pt x="394970" y="92710"/>
                </a:lnTo>
                <a:lnTo>
                  <a:pt x="400050" y="97789"/>
                </a:lnTo>
                <a:lnTo>
                  <a:pt x="434340" y="97789"/>
                </a:lnTo>
                <a:lnTo>
                  <a:pt x="435609" y="95250"/>
                </a:lnTo>
                <a:lnTo>
                  <a:pt x="436879" y="95250"/>
                </a:lnTo>
                <a:lnTo>
                  <a:pt x="438150" y="93979"/>
                </a:lnTo>
                <a:lnTo>
                  <a:pt x="440690" y="90170"/>
                </a:lnTo>
                <a:lnTo>
                  <a:pt x="443229" y="87629"/>
                </a:lnTo>
                <a:lnTo>
                  <a:pt x="444500" y="85089"/>
                </a:lnTo>
                <a:lnTo>
                  <a:pt x="445770" y="83820"/>
                </a:lnTo>
                <a:lnTo>
                  <a:pt x="445770" y="81279"/>
                </a:lnTo>
                <a:lnTo>
                  <a:pt x="447040" y="78739"/>
                </a:lnTo>
                <a:lnTo>
                  <a:pt x="448309" y="77470"/>
                </a:lnTo>
                <a:lnTo>
                  <a:pt x="448309" y="74929"/>
                </a:lnTo>
                <a:lnTo>
                  <a:pt x="449579" y="71120"/>
                </a:lnTo>
                <a:lnTo>
                  <a:pt x="450850" y="66039"/>
                </a:lnTo>
                <a:lnTo>
                  <a:pt x="450850" y="46989"/>
                </a:lnTo>
                <a:lnTo>
                  <a:pt x="449579" y="43179"/>
                </a:lnTo>
                <a:lnTo>
                  <a:pt x="449579" y="40639"/>
                </a:lnTo>
                <a:lnTo>
                  <a:pt x="448309" y="38100"/>
                </a:lnTo>
                <a:lnTo>
                  <a:pt x="448309" y="35560"/>
                </a:lnTo>
                <a:lnTo>
                  <a:pt x="445770" y="30479"/>
                </a:lnTo>
                <a:lnTo>
                  <a:pt x="445770" y="27939"/>
                </a:lnTo>
                <a:lnTo>
                  <a:pt x="444500" y="26670"/>
                </a:lnTo>
                <a:lnTo>
                  <a:pt x="443229" y="24129"/>
                </a:lnTo>
                <a:lnTo>
                  <a:pt x="440690" y="21589"/>
                </a:lnTo>
                <a:lnTo>
                  <a:pt x="439420" y="19050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bk object 1127"/>
          <p:cNvSpPr/>
          <p:nvPr/>
        </p:nvSpPr>
        <p:spPr>
          <a:xfrm>
            <a:off x="6254750" y="990600"/>
            <a:ext cx="450850" cy="770890"/>
          </a:xfrm>
          <a:custGeom>
            <a:avLst/>
            <a:gdLst/>
            <a:ahLst/>
            <a:cxnLst/>
            <a:rect l="l" t="t" r="r" b="b"/>
            <a:pathLst>
              <a:path w="450850" h="770889">
                <a:moveTo>
                  <a:pt x="284479" y="255270"/>
                </a:moveTo>
                <a:lnTo>
                  <a:pt x="246379" y="449579"/>
                </a:lnTo>
                <a:lnTo>
                  <a:pt x="232410" y="514350"/>
                </a:lnTo>
                <a:lnTo>
                  <a:pt x="219710" y="568960"/>
                </a:lnTo>
                <a:lnTo>
                  <a:pt x="207010" y="613410"/>
                </a:lnTo>
                <a:lnTo>
                  <a:pt x="193039" y="648970"/>
                </a:lnTo>
                <a:lnTo>
                  <a:pt x="186689" y="664210"/>
                </a:lnTo>
                <a:lnTo>
                  <a:pt x="180339" y="678179"/>
                </a:lnTo>
                <a:lnTo>
                  <a:pt x="172720" y="692150"/>
                </a:lnTo>
                <a:lnTo>
                  <a:pt x="165100" y="703579"/>
                </a:lnTo>
                <a:lnTo>
                  <a:pt x="157479" y="713739"/>
                </a:lnTo>
                <a:lnTo>
                  <a:pt x="149860" y="723900"/>
                </a:lnTo>
                <a:lnTo>
                  <a:pt x="142239" y="732789"/>
                </a:lnTo>
                <a:lnTo>
                  <a:pt x="133350" y="741679"/>
                </a:lnTo>
                <a:lnTo>
                  <a:pt x="124460" y="748029"/>
                </a:lnTo>
                <a:lnTo>
                  <a:pt x="115570" y="754379"/>
                </a:lnTo>
                <a:lnTo>
                  <a:pt x="76200" y="769620"/>
                </a:lnTo>
                <a:lnTo>
                  <a:pt x="66039" y="770889"/>
                </a:lnTo>
                <a:lnTo>
                  <a:pt x="54610" y="770889"/>
                </a:lnTo>
                <a:lnTo>
                  <a:pt x="46989" y="770889"/>
                </a:lnTo>
                <a:lnTo>
                  <a:pt x="40639" y="769620"/>
                </a:lnTo>
                <a:lnTo>
                  <a:pt x="35560" y="769620"/>
                </a:lnTo>
                <a:lnTo>
                  <a:pt x="30479" y="767079"/>
                </a:lnTo>
                <a:lnTo>
                  <a:pt x="25400" y="765810"/>
                </a:lnTo>
                <a:lnTo>
                  <a:pt x="22860" y="764539"/>
                </a:lnTo>
                <a:lnTo>
                  <a:pt x="20320" y="763270"/>
                </a:lnTo>
                <a:lnTo>
                  <a:pt x="19050" y="762000"/>
                </a:lnTo>
                <a:lnTo>
                  <a:pt x="16510" y="760729"/>
                </a:lnTo>
                <a:lnTo>
                  <a:pt x="15239" y="759460"/>
                </a:lnTo>
                <a:lnTo>
                  <a:pt x="12700" y="756920"/>
                </a:lnTo>
                <a:lnTo>
                  <a:pt x="10160" y="753110"/>
                </a:lnTo>
                <a:lnTo>
                  <a:pt x="8889" y="751839"/>
                </a:lnTo>
                <a:lnTo>
                  <a:pt x="7620" y="750570"/>
                </a:lnTo>
                <a:lnTo>
                  <a:pt x="6350" y="748029"/>
                </a:lnTo>
                <a:lnTo>
                  <a:pt x="5079" y="746760"/>
                </a:lnTo>
                <a:lnTo>
                  <a:pt x="3810" y="744220"/>
                </a:lnTo>
                <a:lnTo>
                  <a:pt x="2539" y="741679"/>
                </a:lnTo>
                <a:lnTo>
                  <a:pt x="2539" y="740410"/>
                </a:lnTo>
                <a:lnTo>
                  <a:pt x="1270" y="737870"/>
                </a:lnTo>
                <a:lnTo>
                  <a:pt x="1270" y="735329"/>
                </a:lnTo>
                <a:lnTo>
                  <a:pt x="0" y="734060"/>
                </a:lnTo>
                <a:lnTo>
                  <a:pt x="0" y="716279"/>
                </a:lnTo>
                <a:lnTo>
                  <a:pt x="1270" y="713739"/>
                </a:lnTo>
                <a:lnTo>
                  <a:pt x="1270" y="712470"/>
                </a:lnTo>
                <a:lnTo>
                  <a:pt x="2539" y="711200"/>
                </a:lnTo>
                <a:lnTo>
                  <a:pt x="2539" y="708660"/>
                </a:lnTo>
                <a:lnTo>
                  <a:pt x="2539" y="707389"/>
                </a:lnTo>
                <a:lnTo>
                  <a:pt x="3810" y="704850"/>
                </a:lnTo>
                <a:lnTo>
                  <a:pt x="5079" y="703579"/>
                </a:lnTo>
                <a:lnTo>
                  <a:pt x="6350" y="702310"/>
                </a:lnTo>
                <a:lnTo>
                  <a:pt x="7620" y="698500"/>
                </a:lnTo>
                <a:lnTo>
                  <a:pt x="10160" y="694689"/>
                </a:lnTo>
                <a:lnTo>
                  <a:pt x="13970" y="692150"/>
                </a:lnTo>
                <a:lnTo>
                  <a:pt x="15239" y="690879"/>
                </a:lnTo>
                <a:lnTo>
                  <a:pt x="16510" y="689610"/>
                </a:lnTo>
                <a:lnTo>
                  <a:pt x="17779" y="688339"/>
                </a:lnTo>
                <a:lnTo>
                  <a:pt x="20320" y="687070"/>
                </a:lnTo>
                <a:lnTo>
                  <a:pt x="24129" y="685800"/>
                </a:lnTo>
                <a:lnTo>
                  <a:pt x="26670" y="684529"/>
                </a:lnTo>
                <a:lnTo>
                  <a:pt x="31750" y="683260"/>
                </a:lnTo>
                <a:lnTo>
                  <a:pt x="35560" y="681989"/>
                </a:lnTo>
                <a:lnTo>
                  <a:pt x="39370" y="681989"/>
                </a:lnTo>
                <a:lnTo>
                  <a:pt x="43179" y="681989"/>
                </a:lnTo>
                <a:lnTo>
                  <a:pt x="45720" y="683260"/>
                </a:lnTo>
                <a:lnTo>
                  <a:pt x="49529" y="683260"/>
                </a:lnTo>
                <a:lnTo>
                  <a:pt x="52070" y="684529"/>
                </a:lnTo>
                <a:lnTo>
                  <a:pt x="53339" y="685800"/>
                </a:lnTo>
                <a:lnTo>
                  <a:pt x="55879" y="685800"/>
                </a:lnTo>
                <a:lnTo>
                  <a:pt x="57150" y="687070"/>
                </a:lnTo>
                <a:lnTo>
                  <a:pt x="58420" y="688339"/>
                </a:lnTo>
                <a:lnTo>
                  <a:pt x="59689" y="689610"/>
                </a:lnTo>
                <a:lnTo>
                  <a:pt x="60960" y="690879"/>
                </a:lnTo>
                <a:lnTo>
                  <a:pt x="62229" y="692150"/>
                </a:lnTo>
                <a:lnTo>
                  <a:pt x="63500" y="694689"/>
                </a:lnTo>
                <a:lnTo>
                  <a:pt x="64770" y="695960"/>
                </a:lnTo>
                <a:lnTo>
                  <a:pt x="66039" y="697229"/>
                </a:lnTo>
                <a:lnTo>
                  <a:pt x="66039" y="698500"/>
                </a:lnTo>
                <a:lnTo>
                  <a:pt x="67310" y="699770"/>
                </a:lnTo>
                <a:lnTo>
                  <a:pt x="67310" y="702310"/>
                </a:lnTo>
                <a:lnTo>
                  <a:pt x="68579" y="702310"/>
                </a:lnTo>
                <a:lnTo>
                  <a:pt x="68579" y="704850"/>
                </a:lnTo>
                <a:lnTo>
                  <a:pt x="69850" y="706120"/>
                </a:lnTo>
                <a:lnTo>
                  <a:pt x="69850" y="707389"/>
                </a:lnTo>
                <a:lnTo>
                  <a:pt x="69850" y="709929"/>
                </a:lnTo>
                <a:lnTo>
                  <a:pt x="69850" y="726439"/>
                </a:lnTo>
                <a:lnTo>
                  <a:pt x="68579" y="727710"/>
                </a:lnTo>
                <a:lnTo>
                  <a:pt x="68579" y="731520"/>
                </a:lnTo>
                <a:lnTo>
                  <a:pt x="67310" y="731520"/>
                </a:lnTo>
                <a:lnTo>
                  <a:pt x="67310" y="732789"/>
                </a:lnTo>
                <a:lnTo>
                  <a:pt x="67310" y="734060"/>
                </a:lnTo>
                <a:lnTo>
                  <a:pt x="66039" y="735329"/>
                </a:lnTo>
                <a:lnTo>
                  <a:pt x="66039" y="736600"/>
                </a:lnTo>
                <a:lnTo>
                  <a:pt x="64770" y="737870"/>
                </a:lnTo>
                <a:lnTo>
                  <a:pt x="63500" y="739139"/>
                </a:lnTo>
                <a:lnTo>
                  <a:pt x="62229" y="740410"/>
                </a:lnTo>
                <a:lnTo>
                  <a:pt x="62229" y="741679"/>
                </a:lnTo>
                <a:lnTo>
                  <a:pt x="60960" y="742950"/>
                </a:lnTo>
                <a:lnTo>
                  <a:pt x="60960" y="744220"/>
                </a:lnTo>
                <a:lnTo>
                  <a:pt x="60960" y="745489"/>
                </a:lnTo>
                <a:lnTo>
                  <a:pt x="62229" y="748029"/>
                </a:lnTo>
                <a:lnTo>
                  <a:pt x="63500" y="749300"/>
                </a:lnTo>
                <a:lnTo>
                  <a:pt x="64770" y="750570"/>
                </a:lnTo>
                <a:lnTo>
                  <a:pt x="66039" y="750570"/>
                </a:lnTo>
                <a:lnTo>
                  <a:pt x="68579" y="750570"/>
                </a:lnTo>
                <a:lnTo>
                  <a:pt x="71120" y="750570"/>
                </a:lnTo>
                <a:lnTo>
                  <a:pt x="73660" y="749300"/>
                </a:lnTo>
                <a:lnTo>
                  <a:pt x="74929" y="748029"/>
                </a:lnTo>
                <a:lnTo>
                  <a:pt x="77470" y="746760"/>
                </a:lnTo>
                <a:lnTo>
                  <a:pt x="80010" y="745489"/>
                </a:lnTo>
                <a:lnTo>
                  <a:pt x="81279" y="744220"/>
                </a:lnTo>
                <a:lnTo>
                  <a:pt x="83820" y="741679"/>
                </a:lnTo>
                <a:lnTo>
                  <a:pt x="87629" y="736600"/>
                </a:lnTo>
                <a:lnTo>
                  <a:pt x="91439" y="731520"/>
                </a:lnTo>
                <a:lnTo>
                  <a:pt x="95250" y="726439"/>
                </a:lnTo>
                <a:lnTo>
                  <a:pt x="99060" y="720089"/>
                </a:lnTo>
                <a:lnTo>
                  <a:pt x="101600" y="713739"/>
                </a:lnTo>
                <a:lnTo>
                  <a:pt x="104139" y="707389"/>
                </a:lnTo>
                <a:lnTo>
                  <a:pt x="107950" y="701039"/>
                </a:lnTo>
                <a:lnTo>
                  <a:pt x="109220" y="694689"/>
                </a:lnTo>
                <a:lnTo>
                  <a:pt x="111760" y="688339"/>
                </a:lnTo>
                <a:lnTo>
                  <a:pt x="113029" y="680720"/>
                </a:lnTo>
                <a:lnTo>
                  <a:pt x="118110" y="659129"/>
                </a:lnTo>
                <a:lnTo>
                  <a:pt x="132079" y="591820"/>
                </a:lnTo>
                <a:lnTo>
                  <a:pt x="199389" y="255270"/>
                </a:lnTo>
                <a:lnTo>
                  <a:pt x="153670" y="255270"/>
                </a:lnTo>
                <a:lnTo>
                  <a:pt x="163829" y="205739"/>
                </a:lnTo>
                <a:lnTo>
                  <a:pt x="170179" y="205739"/>
                </a:lnTo>
                <a:lnTo>
                  <a:pt x="176529" y="205739"/>
                </a:lnTo>
                <a:lnTo>
                  <a:pt x="181610" y="204470"/>
                </a:lnTo>
                <a:lnTo>
                  <a:pt x="185420" y="204470"/>
                </a:lnTo>
                <a:lnTo>
                  <a:pt x="190500" y="201929"/>
                </a:lnTo>
                <a:lnTo>
                  <a:pt x="194310" y="201929"/>
                </a:lnTo>
                <a:lnTo>
                  <a:pt x="198120" y="199389"/>
                </a:lnTo>
                <a:lnTo>
                  <a:pt x="199389" y="198120"/>
                </a:lnTo>
                <a:lnTo>
                  <a:pt x="200660" y="196850"/>
                </a:lnTo>
                <a:lnTo>
                  <a:pt x="201929" y="196850"/>
                </a:lnTo>
                <a:lnTo>
                  <a:pt x="203200" y="194310"/>
                </a:lnTo>
                <a:lnTo>
                  <a:pt x="205739" y="191770"/>
                </a:lnTo>
                <a:lnTo>
                  <a:pt x="209550" y="187960"/>
                </a:lnTo>
                <a:lnTo>
                  <a:pt x="212089" y="182879"/>
                </a:lnTo>
                <a:lnTo>
                  <a:pt x="214629" y="177800"/>
                </a:lnTo>
                <a:lnTo>
                  <a:pt x="218439" y="172720"/>
                </a:lnTo>
                <a:lnTo>
                  <a:pt x="220979" y="166370"/>
                </a:lnTo>
                <a:lnTo>
                  <a:pt x="224789" y="158750"/>
                </a:lnTo>
                <a:lnTo>
                  <a:pt x="233679" y="138429"/>
                </a:lnTo>
                <a:lnTo>
                  <a:pt x="242570" y="119379"/>
                </a:lnTo>
                <a:lnTo>
                  <a:pt x="251459" y="101600"/>
                </a:lnTo>
                <a:lnTo>
                  <a:pt x="261620" y="86360"/>
                </a:lnTo>
                <a:lnTo>
                  <a:pt x="270509" y="71120"/>
                </a:lnTo>
                <a:lnTo>
                  <a:pt x="300990" y="36829"/>
                </a:lnTo>
                <a:lnTo>
                  <a:pt x="332740" y="13970"/>
                </a:lnTo>
                <a:lnTo>
                  <a:pt x="365759" y="2539"/>
                </a:lnTo>
                <a:lnTo>
                  <a:pt x="378459" y="0"/>
                </a:lnTo>
                <a:lnTo>
                  <a:pt x="389890" y="0"/>
                </a:lnTo>
                <a:lnTo>
                  <a:pt x="397509" y="0"/>
                </a:lnTo>
                <a:lnTo>
                  <a:pt x="405129" y="0"/>
                </a:lnTo>
                <a:lnTo>
                  <a:pt x="411479" y="2539"/>
                </a:lnTo>
                <a:lnTo>
                  <a:pt x="417829" y="3810"/>
                </a:lnTo>
                <a:lnTo>
                  <a:pt x="422909" y="5079"/>
                </a:lnTo>
                <a:lnTo>
                  <a:pt x="425450" y="6350"/>
                </a:lnTo>
                <a:lnTo>
                  <a:pt x="427990" y="8889"/>
                </a:lnTo>
                <a:lnTo>
                  <a:pt x="430529" y="8889"/>
                </a:lnTo>
                <a:lnTo>
                  <a:pt x="433070" y="11429"/>
                </a:lnTo>
                <a:lnTo>
                  <a:pt x="434340" y="13970"/>
                </a:lnTo>
                <a:lnTo>
                  <a:pt x="436879" y="15239"/>
                </a:lnTo>
                <a:lnTo>
                  <a:pt x="439420" y="19050"/>
                </a:lnTo>
                <a:lnTo>
                  <a:pt x="440690" y="21589"/>
                </a:lnTo>
                <a:lnTo>
                  <a:pt x="443229" y="24129"/>
                </a:lnTo>
                <a:lnTo>
                  <a:pt x="444500" y="26670"/>
                </a:lnTo>
                <a:lnTo>
                  <a:pt x="445770" y="27939"/>
                </a:lnTo>
                <a:lnTo>
                  <a:pt x="445770" y="30479"/>
                </a:lnTo>
                <a:lnTo>
                  <a:pt x="447040" y="33020"/>
                </a:lnTo>
                <a:lnTo>
                  <a:pt x="448309" y="35560"/>
                </a:lnTo>
                <a:lnTo>
                  <a:pt x="448309" y="38100"/>
                </a:lnTo>
                <a:lnTo>
                  <a:pt x="449579" y="40639"/>
                </a:lnTo>
                <a:lnTo>
                  <a:pt x="449579" y="43179"/>
                </a:lnTo>
                <a:lnTo>
                  <a:pt x="450850" y="46989"/>
                </a:lnTo>
                <a:lnTo>
                  <a:pt x="450850" y="49529"/>
                </a:lnTo>
                <a:lnTo>
                  <a:pt x="450850" y="55879"/>
                </a:lnTo>
                <a:lnTo>
                  <a:pt x="450850" y="60960"/>
                </a:lnTo>
                <a:lnTo>
                  <a:pt x="450850" y="66039"/>
                </a:lnTo>
                <a:lnTo>
                  <a:pt x="449579" y="71120"/>
                </a:lnTo>
                <a:lnTo>
                  <a:pt x="448309" y="74929"/>
                </a:lnTo>
                <a:lnTo>
                  <a:pt x="448309" y="77470"/>
                </a:lnTo>
                <a:lnTo>
                  <a:pt x="447040" y="78739"/>
                </a:lnTo>
                <a:lnTo>
                  <a:pt x="445770" y="81279"/>
                </a:lnTo>
                <a:lnTo>
                  <a:pt x="445770" y="83820"/>
                </a:lnTo>
                <a:lnTo>
                  <a:pt x="444500" y="85089"/>
                </a:lnTo>
                <a:lnTo>
                  <a:pt x="443229" y="87629"/>
                </a:lnTo>
                <a:lnTo>
                  <a:pt x="441959" y="88900"/>
                </a:lnTo>
                <a:lnTo>
                  <a:pt x="440690" y="90170"/>
                </a:lnTo>
                <a:lnTo>
                  <a:pt x="438150" y="93979"/>
                </a:lnTo>
                <a:lnTo>
                  <a:pt x="436879" y="95250"/>
                </a:lnTo>
                <a:lnTo>
                  <a:pt x="435609" y="95250"/>
                </a:lnTo>
                <a:lnTo>
                  <a:pt x="434340" y="97789"/>
                </a:lnTo>
                <a:lnTo>
                  <a:pt x="433070" y="97789"/>
                </a:lnTo>
                <a:lnTo>
                  <a:pt x="431800" y="99060"/>
                </a:lnTo>
                <a:lnTo>
                  <a:pt x="430529" y="100329"/>
                </a:lnTo>
                <a:lnTo>
                  <a:pt x="429259" y="100329"/>
                </a:lnTo>
                <a:lnTo>
                  <a:pt x="426720" y="101600"/>
                </a:lnTo>
                <a:lnTo>
                  <a:pt x="425450" y="101600"/>
                </a:lnTo>
                <a:lnTo>
                  <a:pt x="424179" y="102870"/>
                </a:lnTo>
                <a:lnTo>
                  <a:pt x="420370" y="102870"/>
                </a:lnTo>
                <a:lnTo>
                  <a:pt x="416559" y="102870"/>
                </a:lnTo>
                <a:lnTo>
                  <a:pt x="414020" y="102870"/>
                </a:lnTo>
                <a:lnTo>
                  <a:pt x="411479" y="102870"/>
                </a:lnTo>
                <a:lnTo>
                  <a:pt x="407670" y="101600"/>
                </a:lnTo>
                <a:lnTo>
                  <a:pt x="405129" y="100329"/>
                </a:lnTo>
                <a:lnTo>
                  <a:pt x="403859" y="100329"/>
                </a:lnTo>
                <a:lnTo>
                  <a:pt x="402590" y="99060"/>
                </a:lnTo>
                <a:lnTo>
                  <a:pt x="401320" y="97789"/>
                </a:lnTo>
                <a:lnTo>
                  <a:pt x="400050" y="97789"/>
                </a:lnTo>
                <a:lnTo>
                  <a:pt x="398779" y="96520"/>
                </a:lnTo>
                <a:lnTo>
                  <a:pt x="397509" y="95250"/>
                </a:lnTo>
                <a:lnTo>
                  <a:pt x="396240" y="93979"/>
                </a:lnTo>
                <a:lnTo>
                  <a:pt x="394970" y="92710"/>
                </a:lnTo>
                <a:lnTo>
                  <a:pt x="393700" y="90170"/>
                </a:lnTo>
                <a:lnTo>
                  <a:pt x="392429" y="88900"/>
                </a:lnTo>
                <a:lnTo>
                  <a:pt x="392429" y="87629"/>
                </a:lnTo>
                <a:lnTo>
                  <a:pt x="391159" y="86360"/>
                </a:lnTo>
                <a:lnTo>
                  <a:pt x="389890" y="83820"/>
                </a:lnTo>
                <a:lnTo>
                  <a:pt x="389890" y="82550"/>
                </a:lnTo>
                <a:lnTo>
                  <a:pt x="388620" y="81279"/>
                </a:lnTo>
                <a:lnTo>
                  <a:pt x="388620" y="78739"/>
                </a:lnTo>
                <a:lnTo>
                  <a:pt x="387350" y="77470"/>
                </a:lnTo>
                <a:lnTo>
                  <a:pt x="387350" y="76200"/>
                </a:lnTo>
                <a:lnTo>
                  <a:pt x="387350" y="59689"/>
                </a:lnTo>
                <a:lnTo>
                  <a:pt x="388620" y="57150"/>
                </a:lnTo>
                <a:lnTo>
                  <a:pt x="388620" y="53339"/>
                </a:lnTo>
                <a:lnTo>
                  <a:pt x="389890" y="50800"/>
                </a:lnTo>
                <a:lnTo>
                  <a:pt x="391159" y="48260"/>
                </a:lnTo>
                <a:lnTo>
                  <a:pt x="392429" y="45720"/>
                </a:lnTo>
                <a:lnTo>
                  <a:pt x="393700" y="43179"/>
                </a:lnTo>
                <a:lnTo>
                  <a:pt x="394970" y="39370"/>
                </a:lnTo>
                <a:lnTo>
                  <a:pt x="396240" y="38100"/>
                </a:lnTo>
                <a:lnTo>
                  <a:pt x="397509" y="35560"/>
                </a:lnTo>
                <a:lnTo>
                  <a:pt x="397509" y="33020"/>
                </a:lnTo>
                <a:lnTo>
                  <a:pt x="397509" y="31750"/>
                </a:lnTo>
                <a:lnTo>
                  <a:pt x="397509" y="22860"/>
                </a:lnTo>
                <a:lnTo>
                  <a:pt x="396240" y="22860"/>
                </a:lnTo>
                <a:lnTo>
                  <a:pt x="396240" y="21589"/>
                </a:lnTo>
                <a:lnTo>
                  <a:pt x="394970" y="21589"/>
                </a:lnTo>
                <a:lnTo>
                  <a:pt x="393700" y="20320"/>
                </a:lnTo>
                <a:lnTo>
                  <a:pt x="393700" y="19050"/>
                </a:lnTo>
                <a:lnTo>
                  <a:pt x="382270" y="19050"/>
                </a:lnTo>
                <a:lnTo>
                  <a:pt x="379729" y="20320"/>
                </a:lnTo>
                <a:lnTo>
                  <a:pt x="377190" y="21589"/>
                </a:lnTo>
                <a:lnTo>
                  <a:pt x="374650" y="22860"/>
                </a:lnTo>
                <a:lnTo>
                  <a:pt x="372109" y="24129"/>
                </a:lnTo>
                <a:lnTo>
                  <a:pt x="369570" y="26670"/>
                </a:lnTo>
                <a:lnTo>
                  <a:pt x="367029" y="27939"/>
                </a:lnTo>
                <a:lnTo>
                  <a:pt x="364490" y="30479"/>
                </a:lnTo>
                <a:lnTo>
                  <a:pt x="359409" y="35560"/>
                </a:lnTo>
                <a:lnTo>
                  <a:pt x="354329" y="41910"/>
                </a:lnTo>
                <a:lnTo>
                  <a:pt x="349250" y="49529"/>
                </a:lnTo>
                <a:lnTo>
                  <a:pt x="340359" y="62229"/>
                </a:lnTo>
                <a:lnTo>
                  <a:pt x="332740" y="77470"/>
                </a:lnTo>
                <a:lnTo>
                  <a:pt x="326390" y="93979"/>
                </a:lnTo>
                <a:lnTo>
                  <a:pt x="318770" y="113029"/>
                </a:lnTo>
                <a:lnTo>
                  <a:pt x="312420" y="133350"/>
                </a:lnTo>
                <a:lnTo>
                  <a:pt x="306070" y="156210"/>
                </a:lnTo>
                <a:lnTo>
                  <a:pt x="299720" y="179070"/>
                </a:lnTo>
                <a:lnTo>
                  <a:pt x="294640" y="205739"/>
                </a:lnTo>
                <a:lnTo>
                  <a:pt x="342900" y="205739"/>
                </a:lnTo>
                <a:lnTo>
                  <a:pt x="331470" y="255270"/>
                </a:lnTo>
                <a:lnTo>
                  <a:pt x="284479" y="25527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bk object 1128"/>
          <p:cNvSpPr/>
          <p:nvPr/>
        </p:nvSpPr>
        <p:spPr>
          <a:xfrm>
            <a:off x="1380489" y="2580639"/>
            <a:ext cx="861060" cy="8458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9" name="bk object 1129"/>
          <p:cNvSpPr/>
          <p:nvPr/>
        </p:nvSpPr>
        <p:spPr>
          <a:xfrm>
            <a:off x="1380489" y="2580639"/>
            <a:ext cx="861060" cy="845819"/>
          </a:xfrm>
          <a:custGeom>
            <a:avLst/>
            <a:gdLst/>
            <a:ahLst/>
            <a:cxnLst/>
            <a:rect l="l" t="t" r="r" b="b"/>
            <a:pathLst>
              <a:path w="861060" h="845820">
                <a:moveTo>
                  <a:pt x="0" y="838200"/>
                </a:moveTo>
                <a:lnTo>
                  <a:pt x="43179" y="748030"/>
                </a:lnTo>
                <a:lnTo>
                  <a:pt x="80009" y="740410"/>
                </a:lnTo>
                <a:lnTo>
                  <a:pt x="107950" y="734060"/>
                </a:lnTo>
                <a:lnTo>
                  <a:pt x="119379" y="728980"/>
                </a:lnTo>
                <a:lnTo>
                  <a:pt x="129540" y="726439"/>
                </a:lnTo>
                <a:lnTo>
                  <a:pt x="137159" y="723900"/>
                </a:lnTo>
                <a:lnTo>
                  <a:pt x="139700" y="721360"/>
                </a:lnTo>
                <a:lnTo>
                  <a:pt x="142240" y="720089"/>
                </a:lnTo>
                <a:lnTo>
                  <a:pt x="144779" y="717550"/>
                </a:lnTo>
                <a:lnTo>
                  <a:pt x="147319" y="716280"/>
                </a:lnTo>
                <a:lnTo>
                  <a:pt x="152400" y="712470"/>
                </a:lnTo>
                <a:lnTo>
                  <a:pt x="157479" y="707389"/>
                </a:lnTo>
                <a:lnTo>
                  <a:pt x="163829" y="701039"/>
                </a:lnTo>
                <a:lnTo>
                  <a:pt x="168909" y="694689"/>
                </a:lnTo>
                <a:lnTo>
                  <a:pt x="175259" y="687070"/>
                </a:lnTo>
                <a:lnTo>
                  <a:pt x="181609" y="678180"/>
                </a:lnTo>
                <a:lnTo>
                  <a:pt x="186690" y="669289"/>
                </a:lnTo>
                <a:lnTo>
                  <a:pt x="194309" y="659130"/>
                </a:lnTo>
                <a:lnTo>
                  <a:pt x="203200" y="645160"/>
                </a:lnTo>
                <a:lnTo>
                  <a:pt x="222250" y="608330"/>
                </a:lnTo>
                <a:lnTo>
                  <a:pt x="247649" y="561339"/>
                </a:lnTo>
                <a:lnTo>
                  <a:pt x="276859" y="501650"/>
                </a:lnTo>
                <a:lnTo>
                  <a:pt x="317499" y="419100"/>
                </a:lnTo>
                <a:lnTo>
                  <a:pt x="353059" y="347980"/>
                </a:lnTo>
                <a:lnTo>
                  <a:pt x="386079" y="289560"/>
                </a:lnTo>
                <a:lnTo>
                  <a:pt x="414020" y="243839"/>
                </a:lnTo>
                <a:lnTo>
                  <a:pt x="454659" y="186689"/>
                </a:lnTo>
                <a:lnTo>
                  <a:pt x="476249" y="161289"/>
                </a:lnTo>
                <a:lnTo>
                  <a:pt x="496570" y="137160"/>
                </a:lnTo>
                <a:lnTo>
                  <a:pt x="539749" y="95250"/>
                </a:lnTo>
                <a:lnTo>
                  <a:pt x="584199" y="60960"/>
                </a:lnTo>
                <a:lnTo>
                  <a:pt x="628649" y="34289"/>
                </a:lnTo>
                <a:lnTo>
                  <a:pt x="670560" y="15239"/>
                </a:lnTo>
                <a:lnTo>
                  <a:pt x="711199" y="3810"/>
                </a:lnTo>
                <a:lnTo>
                  <a:pt x="731520" y="0"/>
                </a:lnTo>
                <a:lnTo>
                  <a:pt x="751840" y="0"/>
                </a:lnTo>
                <a:lnTo>
                  <a:pt x="764540" y="0"/>
                </a:lnTo>
                <a:lnTo>
                  <a:pt x="775970" y="2539"/>
                </a:lnTo>
                <a:lnTo>
                  <a:pt x="787399" y="5080"/>
                </a:lnTo>
                <a:lnTo>
                  <a:pt x="798829" y="7620"/>
                </a:lnTo>
                <a:lnTo>
                  <a:pt x="835660" y="31750"/>
                </a:lnTo>
                <a:lnTo>
                  <a:pt x="853440" y="57150"/>
                </a:lnTo>
                <a:lnTo>
                  <a:pt x="855979" y="62230"/>
                </a:lnTo>
                <a:lnTo>
                  <a:pt x="857249" y="66039"/>
                </a:lnTo>
                <a:lnTo>
                  <a:pt x="858520" y="71120"/>
                </a:lnTo>
                <a:lnTo>
                  <a:pt x="859790" y="74930"/>
                </a:lnTo>
                <a:lnTo>
                  <a:pt x="859790" y="80010"/>
                </a:lnTo>
                <a:lnTo>
                  <a:pt x="861060" y="85089"/>
                </a:lnTo>
                <a:lnTo>
                  <a:pt x="861060" y="90170"/>
                </a:lnTo>
                <a:lnTo>
                  <a:pt x="859790" y="95250"/>
                </a:lnTo>
                <a:lnTo>
                  <a:pt x="859790" y="100330"/>
                </a:lnTo>
                <a:lnTo>
                  <a:pt x="858520" y="105410"/>
                </a:lnTo>
                <a:lnTo>
                  <a:pt x="857249" y="111760"/>
                </a:lnTo>
                <a:lnTo>
                  <a:pt x="854710" y="118110"/>
                </a:lnTo>
                <a:lnTo>
                  <a:pt x="852170" y="124460"/>
                </a:lnTo>
                <a:lnTo>
                  <a:pt x="849629" y="129539"/>
                </a:lnTo>
                <a:lnTo>
                  <a:pt x="845820" y="134620"/>
                </a:lnTo>
                <a:lnTo>
                  <a:pt x="842010" y="140970"/>
                </a:lnTo>
                <a:lnTo>
                  <a:pt x="836929" y="146050"/>
                </a:lnTo>
                <a:lnTo>
                  <a:pt x="831849" y="151130"/>
                </a:lnTo>
                <a:lnTo>
                  <a:pt x="826770" y="154939"/>
                </a:lnTo>
                <a:lnTo>
                  <a:pt x="824229" y="157480"/>
                </a:lnTo>
                <a:lnTo>
                  <a:pt x="821690" y="158750"/>
                </a:lnTo>
                <a:lnTo>
                  <a:pt x="819149" y="161289"/>
                </a:lnTo>
                <a:lnTo>
                  <a:pt x="816610" y="162560"/>
                </a:lnTo>
                <a:lnTo>
                  <a:pt x="812799" y="163830"/>
                </a:lnTo>
                <a:lnTo>
                  <a:pt x="810260" y="165100"/>
                </a:lnTo>
                <a:lnTo>
                  <a:pt x="807720" y="166370"/>
                </a:lnTo>
                <a:lnTo>
                  <a:pt x="805179" y="166370"/>
                </a:lnTo>
                <a:lnTo>
                  <a:pt x="802640" y="167639"/>
                </a:lnTo>
                <a:lnTo>
                  <a:pt x="798829" y="168910"/>
                </a:lnTo>
                <a:lnTo>
                  <a:pt x="793749" y="168910"/>
                </a:lnTo>
                <a:lnTo>
                  <a:pt x="787399" y="170180"/>
                </a:lnTo>
                <a:lnTo>
                  <a:pt x="784860" y="170180"/>
                </a:lnTo>
                <a:lnTo>
                  <a:pt x="781049" y="168910"/>
                </a:lnTo>
                <a:lnTo>
                  <a:pt x="778510" y="168910"/>
                </a:lnTo>
                <a:lnTo>
                  <a:pt x="774699" y="167639"/>
                </a:lnTo>
                <a:lnTo>
                  <a:pt x="770890" y="166370"/>
                </a:lnTo>
                <a:lnTo>
                  <a:pt x="768349" y="165100"/>
                </a:lnTo>
                <a:lnTo>
                  <a:pt x="761999" y="161289"/>
                </a:lnTo>
                <a:lnTo>
                  <a:pt x="755649" y="157480"/>
                </a:lnTo>
                <a:lnTo>
                  <a:pt x="749299" y="151130"/>
                </a:lnTo>
                <a:lnTo>
                  <a:pt x="742949" y="144780"/>
                </a:lnTo>
                <a:lnTo>
                  <a:pt x="736599" y="137160"/>
                </a:lnTo>
                <a:lnTo>
                  <a:pt x="727710" y="127000"/>
                </a:lnTo>
                <a:lnTo>
                  <a:pt x="718820" y="118110"/>
                </a:lnTo>
                <a:lnTo>
                  <a:pt x="712470" y="111760"/>
                </a:lnTo>
                <a:lnTo>
                  <a:pt x="709929" y="109220"/>
                </a:lnTo>
                <a:lnTo>
                  <a:pt x="707390" y="107950"/>
                </a:lnTo>
                <a:lnTo>
                  <a:pt x="704849" y="105410"/>
                </a:lnTo>
                <a:lnTo>
                  <a:pt x="702310" y="104139"/>
                </a:lnTo>
                <a:lnTo>
                  <a:pt x="699770" y="104139"/>
                </a:lnTo>
                <a:lnTo>
                  <a:pt x="697229" y="102870"/>
                </a:lnTo>
                <a:lnTo>
                  <a:pt x="695960" y="102870"/>
                </a:lnTo>
                <a:lnTo>
                  <a:pt x="693420" y="101600"/>
                </a:lnTo>
                <a:lnTo>
                  <a:pt x="690879" y="101600"/>
                </a:lnTo>
                <a:lnTo>
                  <a:pt x="688340" y="101600"/>
                </a:lnTo>
                <a:lnTo>
                  <a:pt x="687070" y="101600"/>
                </a:lnTo>
                <a:lnTo>
                  <a:pt x="683260" y="101600"/>
                </a:lnTo>
                <a:lnTo>
                  <a:pt x="680720" y="102870"/>
                </a:lnTo>
                <a:lnTo>
                  <a:pt x="678179" y="102870"/>
                </a:lnTo>
                <a:lnTo>
                  <a:pt x="675640" y="104139"/>
                </a:lnTo>
                <a:lnTo>
                  <a:pt x="673099" y="105410"/>
                </a:lnTo>
                <a:lnTo>
                  <a:pt x="669290" y="106680"/>
                </a:lnTo>
                <a:lnTo>
                  <a:pt x="666749" y="107950"/>
                </a:lnTo>
                <a:lnTo>
                  <a:pt x="661670" y="110489"/>
                </a:lnTo>
                <a:lnTo>
                  <a:pt x="655320" y="115570"/>
                </a:lnTo>
                <a:lnTo>
                  <a:pt x="650240" y="119380"/>
                </a:lnTo>
                <a:lnTo>
                  <a:pt x="643890" y="125730"/>
                </a:lnTo>
                <a:lnTo>
                  <a:pt x="637540" y="130810"/>
                </a:lnTo>
                <a:lnTo>
                  <a:pt x="629920" y="138430"/>
                </a:lnTo>
                <a:lnTo>
                  <a:pt x="614679" y="153670"/>
                </a:lnTo>
                <a:lnTo>
                  <a:pt x="607060" y="163830"/>
                </a:lnTo>
                <a:lnTo>
                  <a:pt x="598170" y="173989"/>
                </a:lnTo>
                <a:lnTo>
                  <a:pt x="589279" y="186689"/>
                </a:lnTo>
                <a:lnTo>
                  <a:pt x="579120" y="199389"/>
                </a:lnTo>
                <a:lnTo>
                  <a:pt x="560070" y="228600"/>
                </a:lnTo>
                <a:lnTo>
                  <a:pt x="538479" y="264160"/>
                </a:lnTo>
                <a:lnTo>
                  <a:pt x="521970" y="293370"/>
                </a:lnTo>
                <a:lnTo>
                  <a:pt x="501649" y="331470"/>
                </a:lnTo>
                <a:lnTo>
                  <a:pt x="452120" y="433070"/>
                </a:lnTo>
                <a:lnTo>
                  <a:pt x="372109" y="593089"/>
                </a:lnTo>
                <a:lnTo>
                  <a:pt x="341629" y="648970"/>
                </a:lnTo>
                <a:lnTo>
                  <a:pt x="328929" y="671830"/>
                </a:lnTo>
                <a:lnTo>
                  <a:pt x="317499" y="689610"/>
                </a:lnTo>
                <a:lnTo>
                  <a:pt x="311149" y="699770"/>
                </a:lnTo>
                <a:lnTo>
                  <a:pt x="306070" y="708660"/>
                </a:lnTo>
                <a:lnTo>
                  <a:pt x="304799" y="712470"/>
                </a:lnTo>
                <a:lnTo>
                  <a:pt x="303529" y="715010"/>
                </a:lnTo>
                <a:lnTo>
                  <a:pt x="302259" y="717550"/>
                </a:lnTo>
                <a:lnTo>
                  <a:pt x="302259" y="718820"/>
                </a:lnTo>
                <a:lnTo>
                  <a:pt x="302259" y="720089"/>
                </a:lnTo>
                <a:lnTo>
                  <a:pt x="303529" y="720089"/>
                </a:lnTo>
                <a:lnTo>
                  <a:pt x="304799" y="720089"/>
                </a:lnTo>
                <a:lnTo>
                  <a:pt x="306070" y="718820"/>
                </a:lnTo>
                <a:lnTo>
                  <a:pt x="307340" y="718820"/>
                </a:lnTo>
                <a:lnTo>
                  <a:pt x="308609" y="716280"/>
                </a:lnTo>
                <a:lnTo>
                  <a:pt x="312420" y="715010"/>
                </a:lnTo>
                <a:lnTo>
                  <a:pt x="318770" y="708660"/>
                </a:lnTo>
                <a:lnTo>
                  <a:pt x="322579" y="707389"/>
                </a:lnTo>
                <a:lnTo>
                  <a:pt x="327659" y="707389"/>
                </a:lnTo>
                <a:lnTo>
                  <a:pt x="342899" y="706120"/>
                </a:lnTo>
                <a:lnTo>
                  <a:pt x="361949" y="706120"/>
                </a:lnTo>
                <a:lnTo>
                  <a:pt x="387349" y="704850"/>
                </a:lnTo>
                <a:lnTo>
                  <a:pt x="403859" y="706120"/>
                </a:lnTo>
                <a:lnTo>
                  <a:pt x="419099" y="706120"/>
                </a:lnTo>
                <a:lnTo>
                  <a:pt x="434340" y="707389"/>
                </a:lnTo>
                <a:lnTo>
                  <a:pt x="448309" y="709930"/>
                </a:lnTo>
                <a:lnTo>
                  <a:pt x="464820" y="712470"/>
                </a:lnTo>
                <a:lnTo>
                  <a:pt x="485140" y="717550"/>
                </a:lnTo>
                <a:lnTo>
                  <a:pt x="541020" y="731520"/>
                </a:lnTo>
                <a:lnTo>
                  <a:pt x="565149" y="736600"/>
                </a:lnTo>
                <a:lnTo>
                  <a:pt x="585470" y="741680"/>
                </a:lnTo>
                <a:lnTo>
                  <a:pt x="601979" y="744220"/>
                </a:lnTo>
                <a:lnTo>
                  <a:pt x="608329" y="744220"/>
                </a:lnTo>
                <a:lnTo>
                  <a:pt x="614679" y="745489"/>
                </a:lnTo>
                <a:lnTo>
                  <a:pt x="618490" y="745489"/>
                </a:lnTo>
                <a:lnTo>
                  <a:pt x="621029" y="744220"/>
                </a:lnTo>
                <a:lnTo>
                  <a:pt x="623570" y="744220"/>
                </a:lnTo>
                <a:lnTo>
                  <a:pt x="627379" y="742950"/>
                </a:lnTo>
                <a:lnTo>
                  <a:pt x="629920" y="741680"/>
                </a:lnTo>
                <a:lnTo>
                  <a:pt x="631190" y="741680"/>
                </a:lnTo>
                <a:lnTo>
                  <a:pt x="632460" y="741680"/>
                </a:lnTo>
                <a:lnTo>
                  <a:pt x="633729" y="740410"/>
                </a:lnTo>
                <a:lnTo>
                  <a:pt x="634999" y="739139"/>
                </a:lnTo>
                <a:lnTo>
                  <a:pt x="636270" y="739139"/>
                </a:lnTo>
                <a:lnTo>
                  <a:pt x="637540" y="737870"/>
                </a:lnTo>
                <a:lnTo>
                  <a:pt x="640079" y="735330"/>
                </a:lnTo>
                <a:lnTo>
                  <a:pt x="642620" y="734060"/>
                </a:lnTo>
                <a:lnTo>
                  <a:pt x="643890" y="731520"/>
                </a:lnTo>
                <a:lnTo>
                  <a:pt x="645160" y="730250"/>
                </a:lnTo>
                <a:lnTo>
                  <a:pt x="646429" y="728980"/>
                </a:lnTo>
                <a:lnTo>
                  <a:pt x="646429" y="727710"/>
                </a:lnTo>
                <a:lnTo>
                  <a:pt x="647699" y="726439"/>
                </a:lnTo>
                <a:lnTo>
                  <a:pt x="647699" y="725170"/>
                </a:lnTo>
                <a:lnTo>
                  <a:pt x="648970" y="725170"/>
                </a:lnTo>
                <a:lnTo>
                  <a:pt x="648970" y="723900"/>
                </a:lnTo>
                <a:lnTo>
                  <a:pt x="648970" y="722630"/>
                </a:lnTo>
                <a:lnTo>
                  <a:pt x="648970" y="721360"/>
                </a:lnTo>
                <a:lnTo>
                  <a:pt x="648970" y="718820"/>
                </a:lnTo>
                <a:lnTo>
                  <a:pt x="648970" y="716280"/>
                </a:lnTo>
                <a:lnTo>
                  <a:pt x="648970" y="713739"/>
                </a:lnTo>
                <a:lnTo>
                  <a:pt x="648970" y="707389"/>
                </a:lnTo>
                <a:lnTo>
                  <a:pt x="647699" y="699770"/>
                </a:lnTo>
                <a:lnTo>
                  <a:pt x="646429" y="687070"/>
                </a:lnTo>
                <a:lnTo>
                  <a:pt x="646429" y="681989"/>
                </a:lnTo>
                <a:lnTo>
                  <a:pt x="645160" y="676910"/>
                </a:lnTo>
                <a:lnTo>
                  <a:pt x="645160" y="670560"/>
                </a:lnTo>
                <a:lnTo>
                  <a:pt x="646429" y="666750"/>
                </a:lnTo>
                <a:lnTo>
                  <a:pt x="646429" y="661670"/>
                </a:lnTo>
                <a:lnTo>
                  <a:pt x="647699" y="656589"/>
                </a:lnTo>
                <a:lnTo>
                  <a:pt x="648970" y="650239"/>
                </a:lnTo>
                <a:lnTo>
                  <a:pt x="651510" y="642620"/>
                </a:lnTo>
                <a:lnTo>
                  <a:pt x="654049" y="636270"/>
                </a:lnTo>
                <a:lnTo>
                  <a:pt x="656590" y="633730"/>
                </a:lnTo>
                <a:lnTo>
                  <a:pt x="657860" y="631189"/>
                </a:lnTo>
                <a:lnTo>
                  <a:pt x="659129" y="627380"/>
                </a:lnTo>
                <a:lnTo>
                  <a:pt x="661670" y="624839"/>
                </a:lnTo>
                <a:lnTo>
                  <a:pt x="664210" y="622300"/>
                </a:lnTo>
                <a:lnTo>
                  <a:pt x="665479" y="619760"/>
                </a:lnTo>
                <a:lnTo>
                  <a:pt x="668020" y="617220"/>
                </a:lnTo>
                <a:lnTo>
                  <a:pt x="670560" y="614680"/>
                </a:lnTo>
                <a:lnTo>
                  <a:pt x="673099" y="612139"/>
                </a:lnTo>
                <a:lnTo>
                  <a:pt x="675640" y="610870"/>
                </a:lnTo>
                <a:lnTo>
                  <a:pt x="680720" y="605789"/>
                </a:lnTo>
                <a:lnTo>
                  <a:pt x="685799" y="601980"/>
                </a:lnTo>
                <a:lnTo>
                  <a:pt x="689610" y="600710"/>
                </a:lnTo>
                <a:lnTo>
                  <a:pt x="692149" y="599439"/>
                </a:lnTo>
                <a:lnTo>
                  <a:pt x="694690" y="598170"/>
                </a:lnTo>
                <a:lnTo>
                  <a:pt x="697229" y="596900"/>
                </a:lnTo>
                <a:lnTo>
                  <a:pt x="703579" y="594360"/>
                </a:lnTo>
                <a:lnTo>
                  <a:pt x="709929" y="594360"/>
                </a:lnTo>
                <a:lnTo>
                  <a:pt x="716279" y="593089"/>
                </a:lnTo>
                <a:lnTo>
                  <a:pt x="722629" y="593089"/>
                </a:lnTo>
                <a:lnTo>
                  <a:pt x="726440" y="593089"/>
                </a:lnTo>
                <a:lnTo>
                  <a:pt x="730249" y="593089"/>
                </a:lnTo>
                <a:lnTo>
                  <a:pt x="734060" y="593089"/>
                </a:lnTo>
                <a:lnTo>
                  <a:pt x="736599" y="594360"/>
                </a:lnTo>
                <a:lnTo>
                  <a:pt x="740410" y="594360"/>
                </a:lnTo>
                <a:lnTo>
                  <a:pt x="742949" y="596900"/>
                </a:lnTo>
                <a:lnTo>
                  <a:pt x="745490" y="596900"/>
                </a:lnTo>
                <a:lnTo>
                  <a:pt x="749299" y="599439"/>
                </a:lnTo>
                <a:lnTo>
                  <a:pt x="750570" y="600710"/>
                </a:lnTo>
                <a:lnTo>
                  <a:pt x="754379" y="601980"/>
                </a:lnTo>
                <a:lnTo>
                  <a:pt x="756920" y="604520"/>
                </a:lnTo>
                <a:lnTo>
                  <a:pt x="758190" y="607060"/>
                </a:lnTo>
                <a:lnTo>
                  <a:pt x="760729" y="609600"/>
                </a:lnTo>
                <a:lnTo>
                  <a:pt x="763270" y="612139"/>
                </a:lnTo>
                <a:lnTo>
                  <a:pt x="764540" y="615950"/>
                </a:lnTo>
                <a:lnTo>
                  <a:pt x="767079" y="618489"/>
                </a:lnTo>
                <a:lnTo>
                  <a:pt x="769620" y="624839"/>
                </a:lnTo>
                <a:lnTo>
                  <a:pt x="772160" y="632460"/>
                </a:lnTo>
                <a:lnTo>
                  <a:pt x="773429" y="640080"/>
                </a:lnTo>
                <a:lnTo>
                  <a:pt x="774699" y="647700"/>
                </a:lnTo>
                <a:lnTo>
                  <a:pt x="774699" y="655320"/>
                </a:lnTo>
                <a:lnTo>
                  <a:pt x="774699" y="664210"/>
                </a:lnTo>
                <a:lnTo>
                  <a:pt x="773429" y="673100"/>
                </a:lnTo>
                <a:lnTo>
                  <a:pt x="772160" y="683260"/>
                </a:lnTo>
                <a:lnTo>
                  <a:pt x="769620" y="690880"/>
                </a:lnTo>
                <a:lnTo>
                  <a:pt x="767079" y="699770"/>
                </a:lnTo>
                <a:lnTo>
                  <a:pt x="764540" y="707389"/>
                </a:lnTo>
                <a:lnTo>
                  <a:pt x="761999" y="715010"/>
                </a:lnTo>
                <a:lnTo>
                  <a:pt x="758190" y="723900"/>
                </a:lnTo>
                <a:lnTo>
                  <a:pt x="754379" y="731520"/>
                </a:lnTo>
                <a:lnTo>
                  <a:pt x="750570" y="739139"/>
                </a:lnTo>
                <a:lnTo>
                  <a:pt x="745490" y="745489"/>
                </a:lnTo>
                <a:lnTo>
                  <a:pt x="740410" y="753110"/>
                </a:lnTo>
                <a:lnTo>
                  <a:pt x="735329" y="759460"/>
                </a:lnTo>
                <a:lnTo>
                  <a:pt x="728979" y="765810"/>
                </a:lnTo>
                <a:lnTo>
                  <a:pt x="723899" y="773430"/>
                </a:lnTo>
                <a:lnTo>
                  <a:pt x="709929" y="786130"/>
                </a:lnTo>
                <a:lnTo>
                  <a:pt x="694690" y="798830"/>
                </a:lnTo>
                <a:lnTo>
                  <a:pt x="687070" y="803910"/>
                </a:lnTo>
                <a:lnTo>
                  <a:pt x="679449" y="808989"/>
                </a:lnTo>
                <a:lnTo>
                  <a:pt x="670560" y="814070"/>
                </a:lnTo>
                <a:lnTo>
                  <a:pt x="662940" y="819150"/>
                </a:lnTo>
                <a:lnTo>
                  <a:pt x="627379" y="834389"/>
                </a:lnTo>
                <a:lnTo>
                  <a:pt x="588010" y="843280"/>
                </a:lnTo>
                <a:lnTo>
                  <a:pt x="567690" y="844550"/>
                </a:lnTo>
                <a:lnTo>
                  <a:pt x="547370" y="845820"/>
                </a:lnTo>
                <a:lnTo>
                  <a:pt x="527049" y="845820"/>
                </a:lnTo>
                <a:lnTo>
                  <a:pt x="502920" y="844550"/>
                </a:lnTo>
                <a:lnTo>
                  <a:pt x="449579" y="839470"/>
                </a:lnTo>
                <a:lnTo>
                  <a:pt x="289559" y="825500"/>
                </a:lnTo>
                <a:lnTo>
                  <a:pt x="234950" y="822960"/>
                </a:lnTo>
                <a:lnTo>
                  <a:pt x="196850" y="821689"/>
                </a:lnTo>
                <a:lnTo>
                  <a:pt x="151129" y="822960"/>
                </a:lnTo>
                <a:lnTo>
                  <a:pt x="102869" y="825500"/>
                </a:lnTo>
                <a:lnTo>
                  <a:pt x="52069" y="830580"/>
                </a:lnTo>
                <a:lnTo>
                  <a:pt x="0" y="838200"/>
                </a:lnTo>
                <a:close/>
              </a:path>
            </a:pathLst>
          </a:custGeom>
          <a:ln w="12579">
            <a:solidFill>
              <a:srgbClr val="865A0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bk object 1130"/>
          <p:cNvSpPr/>
          <p:nvPr/>
        </p:nvSpPr>
        <p:spPr>
          <a:xfrm>
            <a:off x="2279650" y="2802889"/>
            <a:ext cx="506730" cy="6223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1" name="bk object 1131"/>
          <p:cNvSpPr/>
          <p:nvPr/>
        </p:nvSpPr>
        <p:spPr>
          <a:xfrm>
            <a:off x="2797810" y="2774950"/>
            <a:ext cx="601979" cy="6527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2" name="bk object 1132"/>
          <p:cNvSpPr/>
          <p:nvPr/>
        </p:nvSpPr>
        <p:spPr>
          <a:xfrm>
            <a:off x="3446779" y="2780029"/>
            <a:ext cx="506729" cy="6223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3" name="bk object 1133"/>
          <p:cNvSpPr/>
          <p:nvPr/>
        </p:nvSpPr>
        <p:spPr>
          <a:xfrm>
            <a:off x="3446779" y="2780029"/>
            <a:ext cx="505459" cy="622300"/>
          </a:xfrm>
          <a:custGeom>
            <a:avLst/>
            <a:gdLst/>
            <a:ahLst/>
            <a:cxnLst/>
            <a:rect l="l" t="t" r="r" b="b"/>
            <a:pathLst>
              <a:path w="505460" h="622300">
                <a:moveTo>
                  <a:pt x="146050" y="622300"/>
                </a:moveTo>
                <a:lnTo>
                  <a:pt x="0" y="622300"/>
                </a:lnTo>
                <a:lnTo>
                  <a:pt x="69850" y="416560"/>
                </a:lnTo>
                <a:lnTo>
                  <a:pt x="144780" y="177800"/>
                </a:lnTo>
                <a:lnTo>
                  <a:pt x="147320" y="166370"/>
                </a:lnTo>
                <a:lnTo>
                  <a:pt x="149860" y="158750"/>
                </a:lnTo>
                <a:lnTo>
                  <a:pt x="151130" y="152400"/>
                </a:lnTo>
                <a:lnTo>
                  <a:pt x="152400" y="149860"/>
                </a:lnTo>
                <a:lnTo>
                  <a:pt x="152400" y="148590"/>
                </a:lnTo>
                <a:lnTo>
                  <a:pt x="152400" y="147320"/>
                </a:lnTo>
                <a:lnTo>
                  <a:pt x="153670" y="148590"/>
                </a:lnTo>
                <a:lnTo>
                  <a:pt x="153670" y="149860"/>
                </a:lnTo>
                <a:lnTo>
                  <a:pt x="154940" y="152400"/>
                </a:lnTo>
                <a:lnTo>
                  <a:pt x="156210" y="154940"/>
                </a:lnTo>
                <a:lnTo>
                  <a:pt x="157480" y="156210"/>
                </a:lnTo>
                <a:lnTo>
                  <a:pt x="158750" y="157480"/>
                </a:lnTo>
                <a:lnTo>
                  <a:pt x="158750" y="158750"/>
                </a:lnTo>
                <a:lnTo>
                  <a:pt x="160020" y="158750"/>
                </a:lnTo>
                <a:lnTo>
                  <a:pt x="160020" y="160020"/>
                </a:lnTo>
                <a:lnTo>
                  <a:pt x="161290" y="160020"/>
                </a:lnTo>
                <a:lnTo>
                  <a:pt x="162560" y="161290"/>
                </a:lnTo>
                <a:lnTo>
                  <a:pt x="163830" y="161290"/>
                </a:lnTo>
                <a:lnTo>
                  <a:pt x="162560" y="161290"/>
                </a:lnTo>
                <a:lnTo>
                  <a:pt x="158750" y="162560"/>
                </a:lnTo>
                <a:lnTo>
                  <a:pt x="153670" y="166370"/>
                </a:lnTo>
                <a:lnTo>
                  <a:pt x="118110" y="195580"/>
                </a:lnTo>
                <a:lnTo>
                  <a:pt x="60960" y="251460"/>
                </a:lnTo>
                <a:lnTo>
                  <a:pt x="15240" y="187960"/>
                </a:lnTo>
                <a:lnTo>
                  <a:pt x="55880" y="148590"/>
                </a:lnTo>
                <a:lnTo>
                  <a:pt x="93980" y="114300"/>
                </a:lnTo>
                <a:lnTo>
                  <a:pt x="129540" y="87630"/>
                </a:lnTo>
                <a:lnTo>
                  <a:pt x="161290" y="66040"/>
                </a:lnTo>
                <a:lnTo>
                  <a:pt x="177800" y="58420"/>
                </a:lnTo>
                <a:lnTo>
                  <a:pt x="191770" y="50800"/>
                </a:lnTo>
                <a:lnTo>
                  <a:pt x="229870" y="35560"/>
                </a:lnTo>
                <a:lnTo>
                  <a:pt x="251460" y="31750"/>
                </a:lnTo>
                <a:lnTo>
                  <a:pt x="256540" y="30480"/>
                </a:lnTo>
                <a:lnTo>
                  <a:pt x="260350" y="30480"/>
                </a:lnTo>
                <a:lnTo>
                  <a:pt x="265430" y="30480"/>
                </a:lnTo>
                <a:lnTo>
                  <a:pt x="270510" y="31750"/>
                </a:lnTo>
                <a:lnTo>
                  <a:pt x="274320" y="31750"/>
                </a:lnTo>
                <a:lnTo>
                  <a:pt x="278130" y="34290"/>
                </a:lnTo>
                <a:lnTo>
                  <a:pt x="283210" y="35560"/>
                </a:lnTo>
                <a:lnTo>
                  <a:pt x="287020" y="38100"/>
                </a:lnTo>
                <a:lnTo>
                  <a:pt x="289560" y="39370"/>
                </a:lnTo>
                <a:lnTo>
                  <a:pt x="293370" y="43180"/>
                </a:lnTo>
                <a:lnTo>
                  <a:pt x="294640" y="44450"/>
                </a:lnTo>
                <a:lnTo>
                  <a:pt x="295910" y="45720"/>
                </a:lnTo>
                <a:lnTo>
                  <a:pt x="297180" y="48260"/>
                </a:lnTo>
                <a:lnTo>
                  <a:pt x="298450" y="49530"/>
                </a:lnTo>
                <a:lnTo>
                  <a:pt x="299720" y="52070"/>
                </a:lnTo>
                <a:lnTo>
                  <a:pt x="300990" y="53340"/>
                </a:lnTo>
                <a:lnTo>
                  <a:pt x="302260" y="55880"/>
                </a:lnTo>
                <a:lnTo>
                  <a:pt x="303530" y="58420"/>
                </a:lnTo>
                <a:lnTo>
                  <a:pt x="303530" y="59690"/>
                </a:lnTo>
                <a:lnTo>
                  <a:pt x="303530" y="62230"/>
                </a:lnTo>
                <a:lnTo>
                  <a:pt x="304800" y="64770"/>
                </a:lnTo>
                <a:lnTo>
                  <a:pt x="304800" y="66040"/>
                </a:lnTo>
                <a:lnTo>
                  <a:pt x="304800" y="68580"/>
                </a:lnTo>
                <a:lnTo>
                  <a:pt x="304800" y="71120"/>
                </a:lnTo>
                <a:lnTo>
                  <a:pt x="304800" y="76200"/>
                </a:lnTo>
                <a:lnTo>
                  <a:pt x="304800" y="80010"/>
                </a:lnTo>
                <a:lnTo>
                  <a:pt x="303530" y="83820"/>
                </a:lnTo>
                <a:lnTo>
                  <a:pt x="302260" y="95250"/>
                </a:lnTo>
                <a:lnTo>
                  <a:pt x="298450" y="109220"/>
                </a:lnTo>
                <a:lnTo>
                  <a:pt x="293370" y="127000"/>
                </a:lnTo>
                <a:lnTo>
                  <a:pt x="234950" y="234950"/>
                </a:lnTo>
                <a:lnTo>
                  <a:pt x="247650" y="205740"/>
                </a:lnTo>
                <a:lnTo>
                  <a:pt x="261620" y="177800"/>
                </a:lnTo>
                <a:lnTo>
                  <a:pt x="276860" y="152400"/>
                </a:lnTo>
                <a:lnTo>
                  <a:pt x="292100" y="127000"/>
                </a:lnTo>
                <a:lnTo>
                  <a:pt x="327660" y="81280"/>
                </a:lnTo>
                <a:lnTo>
                  <a:pt x="365760" y="41910"/>
                </a:lnTo>
                <a:lnTo>
                  <a:pt x="398780" y="16510"/>
                </a:lnTo>
                <a:lnTo>
                  <a:pt x="408940" y="10160"/>
                </a:lnTo>
                <a:lnTo>
                  <a:pt x="417830" y="5080"/>
                </a:lnTo>
                <a:lnTo>
                  <a:pt x="422910" y="3810"/>
                </a:lnTo>
                <a:lnTo>
                  <a:pt x="426720" y="2540"/>
                </a:lnTo>
                <a:lnTo>
                  <a:pt x="431800" y="1270"/>
                </a:lnTo>
                <a:lnTo>
                  <a:pt x="435610" y="0"/>
                </a:lnTo>
                <a:lnTo>
                  <a:pt x="440690" y="0"/>
                </a:lnTo>
                <a:lnTo>
                  <a:pt x="444500" y="0"/>
                </a:lnTo>
                <a:lnTo>
                  <a:pt x="450850" y="0"/>
                </a:lnTo>
                <a:lnTo>
                  <a:pt x="457200" y="1270"/>
                </a:lnTo>
                <a:lnTo>
                  <a:pt x="463550" y="2540"/>
                </a:lnTo>
                <a:lnTo>
                  <a:pt x="466090" y="3810"/>
                </a:lnTo>
                <a:lnTo>
                  <a:pt x="469900" y="5080"/>
                </a:lnTo>
                <a:lnTo>
                  <a:pt x="472440" y="6350"/>
                </a:lnTo>
                <a:lnTo>
                  <a:pt x="474980" y="7620"/>
                </a:lnTo>
                <a:lnTo>
                  <a:pt x="477520" y="10160"/>
                </a:lnTo>
                <a:lnTo>
                  <a:pt x="480060" y="11430"/>
                </a:lnTo>
                <a:lnTo>
                  <a:pt x="485140" y="15240"/>
                </a:lnTo>
                <a:lnTo>
                  <a:pt x="488950" y="20320"/>
                </a:lnTo>
                <a:lnTo>
                  <a:pt x="494030" y="25400"/>
                </a:lnTo>
                <a:lnTo>
                  <a:pt x="497840" y="30480"/>
                </a:lnTo>
                <a:lnTo>
                  <a:pt x="499110" y="34290"/>
                </a:lnTo>
                <a:lnTo>
                  <a:pt x="500380" y="36830"/>
                </a:lnTo>
                <a:lnTo>
                  <a:pt x="501650" y="39370"/>
                </a:lnTo>
                <a:lnTo>
                  <a:pt x="502920" y="41910"/>
                </a:lnTo>
                <a:lnTo>
                  <a:pt x="504190" y="45720"/>
                </a:lnTo>
                <a:lnTo>
                  <a:pt x="504190" y="48260"/>
                </a:lnTo>
                <a:lnTo>
                  <a:pt x="505460" y="52070"/>
                </a:lnTo>
                <a:lnTo>
                  <a:pt x="505460" y="54610"/>
                </a:lnTo>
                <a:lnTo>
                  <a:pt x="505460" y="58420"/>
                </a:lnTo>
                <a:lnTo>
                  <a:pt x="505460" y="60960"/>
                </a:lnTo>
                <a:lnTo>
                  <a:pt x="505460" y="68580"/>
                </a:lnTo>
                <a:lnTo>
                  <a:pt x="505460" y="74930"/>
                </a:lnTo>
                <a:lnTo>
                  <a:pt x="504190" y="82550"/>
                </a:lnTo>
                <a:lnTo>
                  <a:pt x="502920" y="88900"/>
                </a:lnTo>
                <a:lnTo>
                  <a:pt x="501650" y="91440"/>
                </a:lnTo>
                <a:lnTo>
                  <a:pt x="500380" y="93980"/>
                </a:lnTo>
                <a:lnTo>
                  <a:pt x="499110" y="97790"/>
                </a:lnTo>
                <a:lnTo>
                  <a:pt x="497840" y="100330"/>
                </a:lnTo>
                <a:lnTo>
                  <a:pt x="496570" y="102870"/>
                </a:lnTo>
                <a:lnTo>
                  <a:pt x="494030" y="105410"/>
                </a:lnTo>
                <a:lnTo>
                  <a:pt x="492760" y="107950"/>
                </a:lnTo>
                <a:lnTo>
                  <a:pt x="490220" y="110490"/>
                </a:lnTo>
                <a:lnTo>
                  <a:pt x="488950" y="113030"/>
                </a:lnTo>
                <a:lnTo>
                  <a:pt x="486410" y="115570"/>
                </a:lnTo>
                <a:lnTo>
                  <a:pt x="483870" y="118110"/>
                </a:lnTo>
                <a:lnTo>
                  <a:pt x="481330" y="120650"/>
                </a:lnTo>
                <a:lnTo>
                  <a:pt x="474980" y="124460"/>
                </a:lnTo>
                <a:lnTo>
                  <a:pt x="467360" y="129540"/>
                </a:lnTo>
                <a:lnTo>
                  <a:pt x="459740" y="133350"/>
                </a:lnTo>
                <a:lnTo>
                  <a:pt x="449580" y="138430"/>
                </a:lnTo>
                <a:lnTo>
                  <a:pt x="439420" y="143510"/>
                </a:lnTo>
                <a:lnTo>
                  <a:pt x="415290" y="152400"/>
                </a:lnTo>
                <a:lnTo>
                  <a:pt x="405130" y="156210"/>
                </a:lnTo>
                <a:lnTo>
                  <a:pt x="396240" y="160020"/>
                </a:lnTo>
                <a:lnTo>
                  <a:pt x="387350" y="163830"/>
                </a:lnTo>
                <a:lnTo>
                  <a:pt x="378460" y="168910"/>
                </a:lnTo>
                <a:lnTo>
                  <a:pt x="370840" y="172720"/>
                </a:lnTo>
                <a:lnTo>
                  <a:pt x="363220" y="176530"/>
                </a:lnTo>
                <a:lnTo>
                  <a:pt x="356870" y="181610"/>
                </a:lnTo>
                <a:lnTo>
                  <a:pt x="349250" y="186690"/>
                </a:lnTo>
                <a:lnTo>
                  <a:pt x="342900" y="191770"/>
                </a:lnTo>
                <a:lnTo>
                  <a:pt x="336550" y="198120"/>
                </a:lnTo>
                <a:lnTo>
                  <a:pt x="328930" y="204470"/>
                </a:lnTo>
                <a:lnTo>
                  <a:pt x="321310" y="212090"/>
                </a:lnTo>
                <a:lnTo>
                  <a:pt x="306070" y="229870"/>
                </a:lnTo>
                <a:lnTo>
                  <a:pt x="289560" y="248920"/>
                </a:lnTo>
                <a:lnTo>
                  <a:pt x="274320" y="270510"/>
                </a:lnTo>
                <a:lnTo>
                  <a:pt x="260350" y="289560"/>
                </a:lnTo>
                <a:lnTo>
                  <a:pt x="255270" y="298450"/>
                </a:lnTo>
                <a:lnTo>
                  <a:pt x="250190" y="307340"/>
                </a:lnTo>
                <a:lnTo>
                  <a:pt x="245110" y="316230"/>
                </a:lnTo>
                <a:lnTo>
                  <a:pt x="241300" y="323850"/>
                </a:lnTo>
                <a:lnTo>
                  <a:pt x="237490" y="332740"/>
                </a:lnTo>
                <a:lnTo>
                  <a:pt x="232410" y="345440"/>
                </a:lnTo>
                <a:lnTo>
                  <a:pt x="220980" y="378460"/>
                </a:lnTo>
                <a:lnTo>
                  <a:pt x="190500" y="477520"/>
                </a:lnTo>
                <a:lnTo>
                  <a:pt x="146050" y="622300"/>
                </a:lnTo>
                <a:close/>
              </a:path>
            </a:pathLst>
          </a:custGeom>
          <a:ln w="12579">
            <a:solidFill>
              <a:srgbClr val="865A0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bk object 1134"/>
          <p:cNvSpPr/>
          <p:nvPr/>
        </p:nvSpPr>
        <p:spPr>
          <a:xfrm>
            <a:off x="3924300" y="2810510"/>
            <a:ext cx="581660" cy="60960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5" name="bk object 1135"/>
          <p:cNvSpPr/>
          <p:nvPr/>
        </p:nvSpPr>
        <p:spPr>
          <a:xfrm>
            <a:off x="3924300" y="2810510"/>
            <a:ext cx="581660" cy="609600"/>
          </a:xfrm>
          <a:custGeom>
            <a:avLst/>
            <a:gdLst/>
            <a:ahLst/>
            <a:cxnLst/>
            <a:rect l="l" t="t" r="r" b="b"/>
            <a:pathLst>
              <a:path w="581660" h="609600">
                <a:moveTo>
                  <a:pt x="53339" y="217169"/>
                </a:moveTo>
                <a:lnTo>
                  <a:pt x="0" y="154939"/>
                </a:lnTo>
                <a:lnTo>
                  <a:pt x="48260" y="109219"/>
                </a:lnTo>
                <a:lnTo>
                  <a:pt x="88900" y="73660"/>
                </a:lnTo>
                <a:lnTo>
                  <a:pt x="106679" y="58419"/>
                </a:lnTo>
                <a:lnTo>
                  <a:pt x="123189" y="45719"/>
                </a:lnTo>
                <a:lnTo>
                  <a:pt x="138429" y="35560"/>
                </a:lnTo>
                <a:lnTo>
                  <a:pt x="151129" y="27939"/>
                </a:lnTo>
                <a:lnTo>
                  <a:pt x="163829" y="20319"/>
                </a:lnTo>
                <a:lnTo>
                  <a:pt x="175260" y="15239"/>
                </a:lnTo>
                <a:lnTo>
                  <a:pt x="186689" y="10160"/>
                </a:lnTo>
                <a:lnTo>
                  <a:pt x="198120" y="6350"/>
                </a:lnTo>
                <a:lnTo>
                  <a:pt x="208279" y="3810"/>
                </a:lnTo>
                <a:lnTo>
                  <a:pt x="218439" y="1269"/>
                </a:lnTo>
                <a:lnTo>
                  <a:pt x="228600" y="0"/>
                </a:lnTo>
                <a:lnTo>
                  <a:pt x="238760" y="0"/>
                </a:lnTo>
                <a:lnTo>
                  <a:pt x="242570" y="0"/>
                </a:lnTo>
                <a:lnTo>
                  <a:pt x="247650" y="0"/>
                </a:lnTo>
                <a:lnTo>
                  <a:pt x="252729" y="1269"/>
                </a:lnTo>
                <a:lnTo>
                  <a:pt x="256539" y="2539"/>
                </a:lnTo>
                <a:lnTo>
                  <a:pt x="261620" y="3810"/>
                </a:lnTo>
                <a:lnTo>
                  <a:pt x="265429" y="6350"/>
                </a:lnTo>
                <a:lnTo>
                  <a:pt x="269239" y="8889"/>
                </a:lnTo>
                <a:lnTo>
                  <a:pt x="273050" y="11429"/>
                </a:lnTo>
                <a:lnTo>
                  <a:pt x="275589" y="12700"/>
                </a:lnTo>
                <a:lnTo>
                  <a:pt x="276860" y="15239"/>
                </a:lnTo>
                <a:lnTo>
                  <a:pt x="278129" y="16510"/>
                </a:lnTo>
                <a:lnTo>
                  <a:pt x="279400" y="19050"/>
                </a:lnTo>
                <a:lnTo>
                  <a:pt x="280670" y="20319"/>
                </a:lnTo>
                <a:lnTo>
                  <a:pt x="283210" y="22860"/>
                </a:lnTo>
                <a:lnTo>
                  <a:pt x="283210" y="24129"/>
                </a:lnTo>
                <a:lnTo>
                  <a:pt x="284479" y="26669"/>
                </a:lnTo>
                <a:lnTo>
                  <a:pt x="285750" y="29210"/>
                </a:lnTo>
                <a:lnTo>
                  <a:pt x="285750" y="30479"/>
                </a:lnTo>
                <a:lnTo>
                  <a:pt x="287020" y="33019"/>
                </a:lnTo>
                <a:lnTo>
                  <a:pt x="287020" y="35560"/>
                </a:lnTo>
                <a:lnTo>
                  <a:pt x="287020" y="38100"/>
                </a:lnTo>
                <a:lnTo>
                  <a:pt x="288289" y="40639"/>
                </a:lnTo>
                <a:lnTo>
                  <a:pt x="288289" y="43179"/>
                </a:lnTo>
                <a:lnTo>
                  <a:pt x="288289" y="45719"/>
                </a:lnTo>
                <a:lnTo>
                  <a:pt x="288289" y="48260"/>
                </a:lnTo>
                <a:lnTo>
                  <a:pt x="287020" y="50800"/>
                </a:lnTo>
                <a:lnTo>
                  <a:pt x="287020" y="57150"/>
                </a:lnTo>
                <a:lnTo>
                  <a:pt x="285750" y="63500"/>
                </a:lnTo>
                <a:lnTo>
                  <a:pt x="283210" y="72389"/>
                </a:lnTo>
                <a:lnTo>
                  <a:pt x="276860" y="99060"/>
                </a:lnTo>
                <a:lnTo>
                  <a:pt x="278129" y="99060"/>
                </a:lnTo>
                <a:lnTo>
                  <a:pt x="281939" y="95250"/>
                </a:lnTo>
                <a:lnTo>
                  <a:pt x="299720" y="85089"/>
                </a:lnTo>
                <a:lnTo>
                  <a:pt x="369570" y="36829"/>
                </a:lnTo>
                <a:lnTo>
                  <a:pt x="383539" y="27939"/>
                </a:lnTo>
                <a:lnTo>
                  <a:pt x="420370" y="8889"/>
                </a:lnTo>
                <a:lnTo>
                  <a:pt x="452120" y="1269"/>
                </a:lnTo>
                <a:lnTo>
                  <a:pt x="457200" y="0"/>
                </a:lnTo>
                <a:lnTo>
                  <a:pt x="462279" y="0"/>
                </a:lnTo>
                <a:lnTo>
                  <a:pt x="471170" y="0"/>
                </a:lnTo>
                <a:lnTo>
                  <a:pt x="477520" y="1269"/>
                </a:lnTo>
                <a:lnTo>
                  <a:pt x="482600" y="2539"/>
                </a:lnTo>
                <a:lnTo>
                  <a:pt x="485139" y="3810"/>
                </a:lnTo>
                <a:lnTo>
                  <a:pt x="488950" y="5079"/>
                </a:lnTo>
                <a:lnTo>
                  <a:pt x="492760" y="6350"/>
                </a:lnTo>
                <a:lnTo>
                  <a:pt x="495300" y="7619"/>
                </a:lnTo>
                <a:lnTo>
                  <a:pt x="499110" y="8889"/>
                </a:lnTo>
                <a:lnTo>
                  <a:pt x="501650" y="11429"/>
                </a:lnTo>
                <a:lnTo>
                  <a:pt x="504189" y="13969"/>
                </a:lnTo>
                <a:lnTo>
                  <a:pt x="508000" y="16510"/>
                </a:lnTo>
                <a:lnTo>
                  <a:pt x="510539" y="19050"/>
                </a:lnTo>
                <a:lnTo>
                  <a:pt x="513079" y="21589"/>
                </a:lnTo>
                <a:lnTo>
                  <a:pt x="515620" y="24129"/>
                </a:lnTo>
                <a:lnTo>
                  <a:pt x="518160" y="27939"/>
                </a:lnTo>
                <a:lnTo>
                  <a:pt x="519429" y="30479"/>
                </a:lnTo>
                <a:lnTo>
                  <a:pt x="521970" y="34289"/>
                </a:lnTo>
                <a:lnTo>
                  <a:pt x="523239" y="38100"/>
                </a:lnTo>
                <a:lnTo>
                  <a:pt x="525779" y="41910"/>
                </a:lnTo>
                <a:lnTo>
                  <a:pt x="527050" y="44450"/>
                </a:lnTo>
                <a:lnTo>
                  <a:pt x="529589" y="53339"/>
                </a:lnTo>
                <a:lnTo>
                  <a:pt x="532129" y="60960"/>
                </a:lnTo>
                <a:lnTo>
                  <a:pt x="533400" y="69850"/>
                </a:lnTo>
                <a:lnTo>
                  <a:pt x="534670" y="78739"/>
                </a:lnTo>
                <a:lnTo>
                  <a:pt x="534670" y="88900"/>
                </a:lnTo>
                <a:lnTo>
                  <a:pt x="534670" y="95250"/>
                </a:lnTo>
                <a:lnTo>
                  <a:pt x="533400" y="100329"/>
                </a:lnTo>
                <a:lnTo>
                  <a:pt x="533400" y="113029"/>
                </a:lnTo>
                <a:lnTo>
                  <a:pt x="530860" y="127000"/>
                </a:lnTo>
                <a:lnTo>
                  <a:pt x="521970" y="167639"/>
                </a:lnTo>
                <a:lnTo>
                  <a:pt x="510539" y="207010"/>
                </a:lnTo>
                <a:lnTo>
                  <a:pt x="476250" y="322579"/>
                </a:lnTo>
                <a:lnTo>
                  <a:pt x="458470" y="379729"/>
                </a:lnTo>
                <a:lnTo>
                  <a:pt x="447039" y="426719"/>
                </a:lnTo>
                <a:lnTo>
                  <a:pt x="441960" y="445769"/>
                </a:lnTo>
                <a:lnTo>
                  <a:pt x="438150" y="462279"/>
                </a:lnTo>
                <a:lnTo>
                  <a:pt x="436879" y="476250"/>
                </a:lnTo>
                <a:lnTo>
                  <a:pt x="435610" y="486410"/>
                </a:lnTo>
                <a:lnTo>
                  <a:pt x="435610" y="487679"/>
                </a:lnTo>
                <a:lnTo>
                  <a:pt x="435610" y="488950"/>
                </a:lnTo>
                <a:lnTo>
                  <a:pt x="435610" y="490219"/>
                </a:lnTo>
                <a:lnTo>
                  <a:pt x="434339" y="490219"/>
                </a:lnTo>
                <a:lnTo>
                  <a:pt x="434339" y="490219"/>
                </a:lnTo>
                <a:lnTo>
                  <a:pt x="430529" y="486410"/>
                </a:lnTo>
                <a:lnTo>
                  <a:pt x="430529" y="485139"/>
                </a:lnTo>
                <a:lnTo>
                  <a:pt x="429260" y="485139"/>
                </a:lnTo>
                <a:lnTo>
                  <a:pt x="427989" y="485139"/>
                </a:lnTo>
                <a:lnTo>
                  <a:pt x="425450" y="485139"/>
                </a:lnTo>
                <a:lnTo>
                  <a:pt x="424179" y="485139"/>
                </a:lnTo>
                <a:lnTo>
                  <a:pt x="422910" y="485139"/>
                </a:lnTo>
                <a:lnTo>
                  <a:pt x="422910" y="483869"/>
                </a:lnTo>
                <a:lnTo>
                  <a:pt x="424179" y="483869"/>
                </a:lnTo>
                <a:lnTo>
                  <a:pt x="425450" y="482600"/>
                </a:lnTo>
                <a:lnTo>
                  <a:pt x="434339" y="477519"/>
                </a:lnTo>
                <a:lnTo>
                  <a:pt x="439420" y="473710"/>
                </a:lnTo>
                <a:lnTo>
                  <a:pt x="447039" y="468629"/>
                </a:lnTo>
                <a:lnTo>
                  <a:pt x="454660" y="463550"/>
                </a:lnTo>
                <a:lnTo>
                  <a:pt x="462279" y="455929"/>
                </a:lnTo>
                <a:lnTo>
                  <a:pt x="477520" y="441960"/>
                </a:lnTo>
                <a:lnTo>
                  <a:pt x="495300" y="426719"/>
                </a:lnTo>
                <a:lnTo>
                  <a:pt x="538479" y="389889"/>
                </a:lnTo>
                <a:lnTo>
                  <a:pt x="581660" y="454660"/>
                </a:lnTo>
                <a:lnTo>
                  <a:pt x="544829" y="494029"/>
                </a:lnTo>
                <a:lnTo>
                  <a:pt x="510539" y="528319"/>
                </a:lnTo>
                <a:lnTo>
                  <a:pt x="494029" y="542289"/>
                </a:lnTo>
                <a:lnTo>
                  <a:pt x="477520" y="556260"/>
                </a:lnTo>
                <a:lnTo>
                  <a:pt x="461010" y="568960"/>
                </a:lnTo>
                <a:lnTo>
                  <a:pt x="444500" y="580389"/>
                </a:lnTo>
                <a:lnTo>
                  <a:pt x="433070" y="586739"/>
                </a:lnTo>
                <a:lnTo>
                  <a:pt x="422910" y="593089"/>
                </a:lnTo>
                <a:lnTo>
                  <a:pt x="411479" y="598169"/>
                </a:lnTo>
                <a:lnTo>
                  <a:pt x="401320" y="601979"/>
                </a:lnTo>
                <a:lnTo>
                  <a:pt x="392429" y="605789"/>
                </a:lnTo>
                <a:lnTo>
                  <a:pt x="383539" y="607060"/>
                </a:lnTo>
                <a:lnTo>
                  <a:pt x="374650" y="609600"/>
                </a:lnTo>
                <a:lnTo>
                  <a:pt x="369570" y="609600"/>
                </a:lnTo>
                <a:lnTo>
                  <a:pt x="365760" y="609600"/>
                </a:lnTo>
                <a:lnTo>
                  <a:pt x="358139" y="609600"/>
                </a:lnTo>
                <a:lnTo>
                  <a:pt x="353060" y="608329"/>
                </a:lnTo>
                <a:lnTo>
                  <a:pt x="349250" y="608329"/>
                </a:lnTo>
                <a:lnTo>
                  <a:pt x="345439" y="607060"/>
                </a:lnTo>
                <a:lnTo>
                  <a:pt x="341629" y="605789"/>
                </a:lnTo>
                <a:lnTo>
                  <a:pt x="337820" y="604519"/>
                </a:lnTo>
                <a:lnTo>
                  <a:pt x="334010" y="603250"/>
                </a:lnTo>
                <a:lnTo>
                  <a:pt x="331470" y="600710"/>
                </a:lnTo>
                <a:lnTo>
                  <a:pt x="327660" y="599439"/>
                </a:lnTo>
                <a:lnTo>
                  <a:pt x="323850" y="596900"/>
                </a:lnTo>
                <a:lnTo>
                  <a:pt x="321310" y="594360"/>
                </a:lnTo>
                <a:lnTo>
                  <a:pt x="318770" y="591819"/>
                </a:lnTo>
                <a:lnTo>
                  <a:pt x="316229" y="589279"/>
                </a:lnTo>
                <a:lnTo>
                  <a:pt x="313689" y="586739"/>
                </a:lnTo>
                <a:lnTo>
                  <a:pt x="311150" y="582929"/>
                </a:lnTo>
                <a:lnTo>
                  <a:pt x="308610" y="580389"/>
                </a:lnTo>
                <a:lnTo>
                  <a:pt x="307339" y="576579"/>
                </a:lnTo>
                <a:lnTo>
                  <a:pt x="304800" y="572769"/>
                </a:lnTo>
                <a:lnTo>
                  <a:pt x="303529" y="568960"/>
                </a:lnTo>
                <a:lnTo>
                  <a:pt x="299720" y="560069"/>
                </a:lnTo>
                <a:lnTo>
                  <a:pt x="297179" y="551179"/>
                </a:lnTo>
                <a:lnTo>
                  <a:pt x="295910" y="541019"/>
                </a:lnTo>
                <a:lnTo>
                  <a:pt x="294639" y="530860"/>
                </a:lnTo>
                <a:lnTo>
                  <a:pt x="293370" y="519429"/>
                </a:lnTo>
                <a:lnTo>
                  <a:pt x="293370" y="508000"/>
                </a:lnTo>
                <a:lnTo>
                  <a:pt x="299720" y="467360"/>
                </a:lnTo>
                <a:lnTo>
                  <a:pt x="313689" y="405129"/>
                </a:lnTo>
                <a:lnTo>
                  <a:pt x="336550" y="321310"/>
                </a:lnTo>
                <a:lnTo>
                  <a:pt x="369570" y="218439"/>
                </a:lnTo>
                <a:lnTo>
                  <a:pt x="384810" y="157479"/>
                </a:lnTo>
                <a:lnTo>
                  <a:pt x="388620" y="140969"/>
                </a:lnTo>
                <a:lnTo>
                  <a:pt x="389889" y="135889"/>
                </a:lnTo>
                <a:lnTo>
                  <a:pt x="389889" y="133350"/>
                </a:lnTo>
                <a:lnTo>
                  <a:pt x="389889" y="132079"/>
                </a:lnTo>
                <a:lnTo>
                  <a:pt x="389889" y="130810"/>
                </a:lnTo>
                <a:lnTo>
                  <a:pt x="391160" y="132079"/>
                </a:lnTo>
                <a:lnTo>
                  <a:pt x="391160" y="133350"/>
                </a:lnTo>
                <a:lnTo>
                  <a:pt x="391160" y="135889"/>
                </a:lnTo>
                <a:lnTo>
                  <a:pt x="391160" y="137160"/>
                </a:lnTo>
                <a:lnTo>
                  <a:pt x="392429" y="138429"/>
                </a:lnTo>
                <a:lnTo>
                  <a:pt x="392429" y="139700"/>
                </a:lnTo>
                <a:lnTo>
                  <a:pt x="393700" y="139700"/>
                </a:lnTo>
                <a:lnTo>
                  <a:pt x="394970" y="139700"/>
                </a:lnTo>
                <a:lnTo>
                  <a:pt x="393700" y="139700"/>
                </a:lnTo>
                <a:lnTo>
                  <a:pt x="392429" y="140969"/>
                </a:lnTo>
                <a:lnTo>
                  <a:pt x="381000" y="144779"/>
                </a:lnTo>
                <a:lnTo>
                  <a:pt x="372110" y="147319"/>
                </a:lnTo>
                <a:lnTo>
                  <a:pt x="363220" y="151129"/>
                </a:lnTo>
                <a:lnTo>
                  <a:pt x="354329" y="156210"/>
                </a:lnTo>
                <a:lnTo>
                  <a:pt x="350520" y="158750"/>
                </a:lnTo>
                <a:lnTo>
                  <a:pt x="345439" y="161289"/>
                </a:lnTo>
                <a:lnTo>
                  <a:pt x="308610" y="190500"/>
                </a:lnTo>
                <a:lnTo>
                  <a:pt x="285750" y="213360"/>
                </a:lnTo>
                <a:lnTo>
                  <a:pt x="275589" y="223519"/>
                </a:lnTo>
                <a:lnTo>
                  <a:pt x="266700" y="236219"/>
                </a:lnTo>
                <a:lnTo>
                  <a:pt x="256539" y="247650"/>
                </a:lnTo>
                <a:lnTo>
                  <a:pt x="251460" y="256539"/>
                </a:lnTo>
                <a:lnTo>
                  <a:pt x="246379" y="265429"/>
                </a:lnTo>
                <a:lnTo>
                  <a:pt x="241300" y="275589"/>
                </a:lnTo>
                <a:lnTo>
                  <a:pt x="236220" y="288289"/>
                </a:lnTo>
                <a:lnTo>
                  <a:pt x="231139" y="300989"/>
                </a:lnTo>
                <a:lnTo>
                  <a:pt x="227329" y="314960"/>
                </a:lnTo>
                <a:lnTo>
                  <a:pt x="218439" y="347979"/>
                </a:lnTo>
                <a:lnTo>
                  <a:pt x="154939" y="590550"/>
                </a:lnTo>
                <a:lnTo>
                  <a:pt x="8889" y="590550"/>
                </a:lnTo>
                <a:lnTo>
                  <a:pt x="72389" y="374650"/>
                </a:lnTo>
                <a:lnTo>
                  <a:pt x="137160" y="133350"/>
                </a:lnTo>
                <a:lnTo>
                  <a:pt x="138429" y="123189"/>
                </a:lnTo>
                <a:lnTo>
                  <a:pt x="139700" y="119379"/>
                </a:lnTo>
                <a:lnTo>
                  <a:pt x="139700" y="118110"/>
                </a:lnTo>
                <a:lnTo>
                  <a:pt x="139700" y="116839"/>
                </a:lnTo>
                <a:lnTo>
                  <a:pt x="140970" y="116839"/>
                </a:lnTo>
                <a:lnTo>
                  <a:pt x="140970" y="118110"/>
                </a:lnTo>
                <a:lnTo>
                  <a:pt x="143510" y="120650"/>
                </a:lnTo>
                <a:lnTo>
                  <a:pt x="144779" y="123189"/>
                </a:lnTo>
                <a:lnTo>
                  <a:pt x="146050" y="124460"/>
                </a:lnTo>
                <a:lnTo>
                  <a:pt x="147320" y="125729"/>
                </a:lnTo>
                <a:lnTo>
                  <a:pt x="148589" y="127000"/>
                </a:lnTo>
                <a:lnTo>
                  <a:pt x="149860" y="127000"/>
                </a:lnTo>
                <a:lnTo>
                  <a:pt x="151129" y="127000"/>
                </a:lnTo>
                <a:lnTo>
                  <a:pt x="152400" y="128269"/>
                </a:lnTo>
                <a:lnTo>
                  <a:pt x="149860" y="129539"/>
                </a:lnTo>
                <a:lnTo>
                  <a:pt x="144779" y="132079"/>
                </a:lnTo>
                <a:lnTo>
                  <a:pt x="142239" y="134619"/>
                </a:lnTo>
                <a:lnTo>
                  <a:pt x="139700" y="135889"/>
                </a:lnTo>
                <a:lnTo>
                  <a:pt x="130810" y="143510"/>
                </a:lnTo>
                <a:lnTo>
                  <a:pt x="120650" y="149860"/>
                </a:lnTo>
                <a:lnTo>
                  <a:pt x="110489" y="158750"/>
                </a:lnTo>
                <a:lnTo>
                  <a:pt x="100329" y="168910"/>
                </a:lnTo>
                <a:lnTo>
                  <a:pt x="77470" y="191769"/>
                </a:lnTo>
                <a:lnTo>
                  <a:pt x="53339" y="217169"/>
                </a:lnTo>
                <a:close/>
              </a:path>
            </a:pathLst>
          </a:custGeom>
          <a:ln w="12579">
            <a:solidFill>
              <a:srgbClr val="865A0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bk object 1136"/>
          <p:cNvSpPr/>
          <p:nvPr/>
        </p:nvSpPr>
        <p:spPr>
          <a:xfrm>
            <a:off x="4564379" y="2531110"/>
            <a:ext cx="364489" cy="89535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7" name="bk object 1137"/>
          <p:cNvSpPr/>
          <p:nvPr/>
        </p:nvSpPr>
        <p:spPr>
          <a:xfrm>
            <a:off x="4969509" y="2810510"/>
            <a:ext cx="609600" cy="60960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8" name="bk object 1138"/>
          <p:cNvSpPr/>
          <p:nvPr/>
        </p:nvSpPr>
        <p:spPr>
          <a:xfrm>
            <a:off x="4969509" y="2810510"/>
            <a:ext cx="609600" cy="609600"/>
          </a:xfrm>
          <a:custGeom>
            <a:avLst/>
            <a:gdLst/>
            <a:ahLst/>
            <a:cxnLst/>
            <a:rect l="l" t="t" r="r" b="b"/>
            <a:pathLst>
              <a:path w="609600" h="609600">
                <a:moveTo>
                  <a:pt x="58419" y="217169"/>
                </a:moveTo>
                <a:lnTo>
                  <a:pt x="0" y="154939"/>
                </a:lnTo>
                <a:lnTo>
                  <a:pt x="43179" y="109219"/>
                </a:lnTo>
                <a:lnTo>
                  <a:pt x="80010" y="73660"/>
                </a:lnTo>
                <a:lnTo>
                  <a:pt x="96519" y="58419"/>
                </a:lnTo>
                <a:lnTo>
                  <a:pt x="113029" y="45719"/>
                </a:lnTo>
                <a:lnTo>
                  <a:pt x="125729" y="35560"/>
                </a:lnTo>
                <a:lnTo>
                  <a:pt x="138429" y="27939"/>
                </a:lnTo>
                <a:lnTo>
                  <a:pt x="149860" y="20319"/>
                </a:lnTo>
                <a:lnTo>
                  <a:pt x="161289" y="15239"/>
                </a:lnTo>
                <a:lnTo>
                  <a:pt x="172719" y="10160"/>
                </a:lnTo>
                <a:lnTo>
                  <a:pt x="182879" y="6350"/>
                </a:lnTo>
                <a:lnTo>
                  <a:pt x="193039" y="3810"/>
                </a:lnTo>
                <a:lnTo>
                  <a:pt x="203200" y="1269"/>
                </a:lnTo>
                <a:lnTo>
                  <a:pt x="213360" y="0"/>
                </a:lnTo>
                <a:lnTo>
                  <a:pt x="223519" y="0"/>
                </a:lnTo>
                <a:lnTo>
                  <a:pt x="228600" y="0"/>
                </a:lnTo>
                <a:lnTo>
                  <a:pt x="233679" y="0"/>
                </a:lnTo>
                <a:lnTo>
                  <a:pt x="237489" y="1269"/>
                </a:lnTo>
                <a:lnTo>
                  <a:pt x="242569" y="2539"/>
                </a:lnTo>
                <a:lnTo>
                  <a:pt x="246379" y="3810"/>
                </a:lnTo>
                <a:lnTo>
                  <a:pt x="251460" y="6350"/>
                </a:lnTo>
                <a:lnTo>
                  <a:pt x="255269" y="8889"/>
                </a:lnTo>
                <a:lnTo>
                  <a:pt x="259079" y="11429"/>
                </a:lnTo>
                <a:lnTo>
                  <a:pt x="261619" y="12700"/>
                </a:lnTo>
                <a:lnTo>
                  <a:pt x="262889" y="15239"/>
                </a:lnTo>
                <a:lnTo>
                  <a:pt x="265429" y="16510"/>
                </a:lnTo>
                <a:lnTo>
                  <a:pt x="266700" y="19050"/>
                </a:lnTo>
                <a:lnTo>
                  <a:pt x="267969" y="20319"/>
                </a:lnTo>
                <a:lnTo>
                  <a:pt x="269239" y="22860"/>
                </a:lnTo>
                <a:lnTo>
                  <a:pt x="270510" y="24129"/>
                </a:lnTo>
                <a:lnTo>
                  <a:pt x="271779" y="26669"/>
                </a:lnTo>
                <a:lnTo>
                  <a:pt x="273050" y="29210"/>
                </a:lnTo>
                <a:lnTo>
                  <a:pt x="274319" y="30479"/>
                </a:lnTo>
                <a:lnTo>
                  <a:pt x="274319" y="33019"/>
                </a:lnTo>
                <a:lnTo>
                  <a:pt x="275589" y="35560"/>
                </a:lnTo>
                <a:lnTo>
                  <a:pt x="275589" y="38100"/>
                </a:lnTo>
                <a:lnTo>
                  <a:pt x="276860" y="40639"/>
                </a:lnTo>
                <a:lnTo>
                  <a:pt x="276860" y="43179"/>
                </a:lnTo>
                <a:lnTo>
                  <a:pt x="276860" y="45719"/>
                </a:lnTo>
                <a:lnTo>
                  <a:pt x="276860" y="48260"/>
                </a:lnTo>
                <a:lnTo>
                  <a:pt x="276860" y="50800"/>
                </a:lnTo>
                <a:lnTo>
                  <a:pt x="276860" y="57150"/>
                </a:lnTo>
                <a:lnTo>
                  <a:pt x="275589" y="63500"/>
                </a:lnTo>
                <a:lnTo>
                  <a:pt x="275589" y="72389"/>
                </a:lnTo>
                <a:lnTo>
                  <a:pt x="271779" y="99060"/>
                </a:lnTo>
                <a:lnTo>
                  <a:pt x="273050" y="99060"/>
                </a:lnTo>
                <a:lnTo>
                  <a:pt x="275589" y="95250"/>
                </a:lnTo>
                <a:lnTo>
                  <a:pt x="292100" y="85089"/>
                </a:lnTo>
                <a:lnTo>
                  <a:pt x="358139" y="36829"/>
                </a:lnTo>
                <a:lnTo>
                  <a:pt x="370839" y="27939"/>
                </a:lnTo>
                <a:lnTo>
                  <a:pt x="406400" y="8889"/>
                </a:lnTo>
                <a:lnTo>
                  <a:pt x="436879" y="1269"/>
                </a:lnTo>
                <a:lnTo>
                  <a:pt x="441960" y="0"/>
                </a:lnTo>
                <a:lnTo>
                  <a:pt x="447039" y="0"/>
                </a:lnTo>
                <a:lnTo>
                  <a:pt x="455929" y="0"/>
                </a:lnTo>
                <a:lnTo>
                  <a:pt x="463550" y="1269"/>
                </a:lnTo>
                <a:lnTo>
                  <a:pt x="467360" y="2539"/>
                </a:lnTo>
                <a:lnTo>
                  <a:pt x="471169" y="3810"/>
                </a:lnTo>
                <a:lnTo>
                  <a:pt x="474979" y="5079"/>
                </a:lnTo>
                <a:lnTo>
                  <a:pt x="477519" y="6350"/>
                </a:lnTo>
                <a:lnTo>
                  <a:pt x="481329" y="7619"/>
                </a:lnTo>
                <a:lnTo>
                  <a:pt x="483869" y="8889"/>
                </a:lnTo>
                <a:lnTo>
                  <a:pt x="487679" y="11429"/>
                </a:lnTo>
                <a:lnTo>
                  <a:pt x="491489" y="13969"/>
                </a:lnTo>
                <a:lnTo>
                  <a:pt x="494029" y="16510"/>
                </a:lnTo>
                <a:lnTo>
                  <a:pt x="496569" y="19050"/>
                </a:lnTo>
                <a:lnTo>
                  <a:pt x="499110" y="21589"/>
                </a:lnTo>
                <a:lnTo>
                  <a:pt x="502919" y="24129"/>
                </a:lnTo>
                <a:lnTo>
                  <a:pt x="505460" y="27939"/>
                </a:lnTo>
                <a:lnTo>
                  <a:pt x="508000" y="30479"/>
                </a:lnTo>
                <a:lnTo>
                  <a:pt x="510539" y="34289"/>
                </a:lnTo>
                <a:lnTo>
                  <a:pt x="511810" y="38100"/>
                </a:lnTo>
                <a:lnTo>
                  <a:pt x="514350" y="41910"/>
                </a:lnTo>
                <a:lnTo>
                  <a:pt x="516889" y="44450"/>
                </a:lnTo>
                <a:lnTo>
                  <a:pt x="519429" y="53339"/>
                </a:lnTo>
                <a:lnTo>
                  <a:pt x="523239" y="60960"/>
                </a:lnTo>
                <a:lnTo>
                  <a:pt x="525779" y="69850"/>
                </a:lnTo>
                <a:lnTo>
                  <a:pt x="527050" y="78739"/>
                </a:lnTo>
                <a:lnTo>
                  <a:pt x="528319" y="88900"/>
                </a:lnTo>
                <a:lnTo>
                  <a:pt x="528319" y="95250"/>
                </a:lnTo>
                <a:lnTo>
                  <a:pt x="528319" y="100329"/>
                </a:lnTo>
                <a:lnTo>
                  <a:pt x="528319" y="113029"/>
                </a:lnTo>
                <a:lnTo>
                  <a:pt x="528319" y="127000"/>
                </a:lnTo>
                <a:lnTo>
                  <a:pt x="525779" y="139700"/>
                </a:lnTo>
                <a:lnTo>
                  <a:pt x="521969" y="167639"/>
                </a:lnTo>
                <a:lnTo>
                  <a:pt x="514350" y="207010"/>
                </a:lnTo>
                <a:lnTo>
                  <a:pt x="491489" y="322579"/>
                </a:lnTo>
                <a:lnTo>
                  <a:pt x="480060" y="379729"/>
                </a:lnTo>
                <a:lnTo>
                  <a:pt x="472439" y="426719"/>
                </a:lnTo>
                <a:lnTo>
                  <a:pt x="469900" y="445769"/>
                </a:lnTo>
                <a:lnTo>
                  <a:pt x="467360" y="462279"/>
                </a:lnTo>
                <a:lnTo>
                  <a:pt x="467360" y="476250"/>
                </a:lnTo>
                <a:lnTo>
                  <a:pt x="467360" y="486410"/>
                </a:lnTo>
                <a:lnTo>
                  <a:pt x="467360" y="487679"/>
                </a:lnTo>
                <a:lnTo>
                  <a:pt x="467360" y="488950"/>
                </a:lnTo>
                <a:lnTo>
                  <a:pt x="467360" y="490219"/>
                </a:lnTo>
                <a:lnTo>
                  <a:pt x="466089" y="490219"/>
                </a:lnTo>
                <a:lnTo>
                  <a:pt x="466089" y="488950"/>
                </a:lnTo>
                <a:lnTo>
                  <a:pt x="454660" y="485139"/>
                </a:lnTo>
                <a:lnTo>
                  <a:pt x="454660" y="483869"/>
                </a:lnTo>
                <a:lnTo>
                  <a:pt x="455929" y="483869"/>
                </a:lnTo>
                <a:lnTo>
                  <a:pt x="455929" y="482600"/>
                </a:lnTo>
                <a:lnTo>
                  <a:pt x="464819" y="477519"/>
                </a:lnTo>
                <a:lnTo>
                  <a:pt x="469900" y="473710"/>
                </a:lnTo>
                <a:lnTo>
                  <a:pt x="477519" y="468629"/>
                </a:lnTo>
                <a:lnTo>
                  <a:pt x="483869" y="463550"/>
                </a:lnTo>
                <a:lnTo>
                  <a:pt x="491489" y="455929"/>
                </a:lnTo>
                <a:lnTo>
                  <a:pt x="505460" y="441960"/>
                </a:lnTo>
                <a:lnTo>
                  <a:pt x="520700" y="426719"/>
                </a:lnTo>
                <a:lnTo>
                  <a:pt x="561339" y="389889"/>
                </a:lnTo>
                <a:lnTo>
                  <a:pt x="609600" y="454660"/>
                </a:lnTo>
                <a:lnTo>
                  <a:pt x="577850" y="494029"/>
                </a:lnTo>
                <a:lnTo>
                  <a:pt x="546100" y="528319"/>
                </a:lnTo>
                <a:lnTo>
                  <a:pt x="515619" y="556260"/>
                </a:lnTo>
                <a:lnTo>
                  <a:pt x="485139" y="580389"/>
                </a:lnTo>
                <a:lnTo>
                  <a:pt x="463550" y="593089"/>
                </a:lnTo>
                <a:lnTo>
                  <a:pt x="454660" y="598169"/>
                </a:lnTo>
                <a:lnTo>
                  <a:pt x="444500" y="601979"/>
                </a:lnTo>
                <a:lnTo>
                  <a:pt x="435610" y="605789"/>
                </a:lnTo>
                <a:lnTo>
                  <a:pt x="426719" y="607060"/>
                </a:lnTo>
                <a:lnTo>
                  <a:pt x="417829" y="609600"/>
                </a:lnTo>
                <a:lnTo>
                  <a:pt x="414019" y="609600"/>
                </a:lnTo>
                <a:lnTo>
                  <a:pt x="410210" y="609600"/>
                </a:lnTo>
                <a:lnTo>
                  <a:pt x="401319" y="609600"/>
                </a:lnTo>
                <a:lnTo>
                  <a:pt x="396239" y="608329"/>
                </a:lnTo>
                <a:lnTo>
                  <a:pt x="392429" y="608329"/>
                </a:lnTo>
                <a:lnTo>
                  <a:pt x="388619" y="607060"/>
                </a:lnTo>
                <a:lnTo>
                  <a:pt x="384810" y="605789"/>
                </a:lnTo>
                <a:lnTo>
                  <a:pt x="381000" y="604519"/>
                </a:lnTo>
                <a:lnTo>
                  <a:pt x="377189" y="603250"/>
                </a:lnTo>
                <a:lnTo>
                  <a:pt x="373379" y="600710"/>
                </a:lnTo>
                <a:lnTo>
                  <a:pt x="369569" y="599439"/>
                </a:lnTo>
                <a:lnTo>
                  <a:pt x="367029" y="596900"/>
                </a:lnTo>
                <a:lnTo>
                  <a:pt x="363219" y="594360"/>
                </a:lnTo>
                <a:lnTo>
                  <a:pt x="360679" y="591819"/>
                </a:lnTo>
                <a:lnTo>
                  <a:pt x="356869" y="589279"/>
                </a:lnTo>
                <a:lnTo>
                  <a:pt x="354329" y="586739"/>
                </a:lnTo>
                <a:lnTo>
                  <a:pt x="351789" y="582929"/>
                </a:lnTo>
                <a:lnTo>
                  <a:pt x="349250" y="580389"/>
                </a:lnTo>
                <a:lnTo>
                  <a:pt x="346710" y="576579"/>
                </a:lnTo>
                <a:lnTo>
                  <a:pt x="344169" y="572769"/>
                </a:lnTo>
                <a:lnTo>
                  <a:pt x="342900" y="568960"/>
                </a:lnTo>
                <a:lnTo>
                  <a:pt x="339089" y="560069"/>
                </a:lnTo>
                <a:lnTo>
                  <a:pt x="335279" y="551179"/>
                </a:lnTo>
                <a:lnTo>
                  <a:pt x="332739" y="541019"/>
                </a:lnTo>
                <a:lnTo>
                  <a:pt x="330200" y="530860"/>
                </a:lnTo>
                <a:lnTo>
                  <a:pt x="328929" y="519429"/>
                </a:lnTo>
                <a:lnTo>
                  <a:pt x="327660" y="508000"/>
                </a:lnTo>
                <a:lnTo>
                  <a:pt x="327660" y="499110"/>
                </a:lnTo>
                <a:lnTo>
                  <a:pt x="327660" y="490219"/>
                </a:lnTo>
                <a:lnTo>
                  <a:pt x="332739" y="438150"/>
                </a:lnTo>
                <a:lnTo>
                  <a:pt x="353060" y="321310"/>
                </a:lnTo>
                <a:lnTo>
                  <a:pt x="374650" y="218439"/>
                </a:lnTo>
                <a:lnTo>
                  <a:pt x="384810" y="157479"/>
                </a:lnTo>
                <a:lnTo>
                  <a:pt x="387350" y="140969"/>
                </a:lnTo>
                <a:lnTo>
                  <a:pt x="387350" y="135889"/>
                </a:lnTo>
                <a:lnTo>
                  <a:pt x="387350" y="133350"/>
                </a:lnTo>
                <a:lnTo>
                  <a:pt x="387350" y="132079"/>
                </a:lnTo>
                <a:lnTo>
                  <a:pt x="387350" y="130810"/>
                </a:lnTo>
                <a:lnTo>
                  <a:pt x="388619" y="132079"/>
                </a:lnTo>
                <a:lnTo>
                  <a:pt x="388619" y="133350"/>
                </a:lnTo>
                <a:lnTo>
                  <a:pt x="388619" y="135889"/>
                </a:lnTo>
                <a:lnTo>
                  <a:pt x="389889" y="137160"/>
                </a:lnTo>
                <a:lnTo>
                  <a:pt x="389889" y="138429"/>
                </a:lnTo>
                <a:lnTo>
                  <a:pt x="391160" y="138429"/>
                </a:lnTo>
                <a:lnTo>
                  <a:pt x="391160" y="139700"/>
                </a:lnTo>
                <a:lnTo>
                  <a:pt x="392429" y="139700"/>
                </a:lnTo>
                <a:lnTo>
                  <a:pt x="391160" y="140969"/>
                </a:lnTo>
                <a:lnTo>
                  <a:pt x="379729" y="144779"/>
                </a:lnTo>
                <a:lnTo>
                  <a:pt x="334010" y="170179"/>
                </a:lnTo>
                <a:lnTo>
                  <a:pt x="312419" y="190500"/>
                </a:lnTo>
                <a:lnTo>
                  <a:pt x="300989" y="201929"/>
                </a:lnTo>
                <a:lnTo>
                  <a:pt x="292100" y="213360"/>
                </a:lnTo>
                <a:lnTo>
                  <a:pt x="281939" y="223519"/>
                </a:lnTo>
                <a:lnTo>
                  <a:pt x="274319" y="236219"/>
                </a:lnTo>
                <a:lnTo>
                  <a:pt x="252729" y="275589"/>
                </a:lnTo>
                <a:lnTo>
                  <a:pt x="241300" y="314960"/>
                </a:lnTo>
                <a:lnTo>
                  <a:pt x="236219" y="347979"/>
                </a:lnTo>
                <a:lnTo>
                  <a:pt x="195579" y="590550"/>
                </a:lnTo>
                <a:lnTo>
                  <a:pt x="49529" y="590550"/>
                </a:lnTo>
                <a:lnTo>
                  <a:pt x="93979" y="374650"/>
                </a:lnTo>
                <a:lnTo>
                  <a:pt x="134619" y="133350"/>
                </a:lnTo>
                <a:lnTo>
                  <a:pt x="135889" y="123189"/>
                </a:lnTo>
                <a:lnTo>
                  <a:pt x="135889" y="119379"/>
                </a:lnTo>
                <a:lnTo>
                  <a:pt x="135889" y="118110"/>
                </a:lnTo>
                <a:lnTo>
                  <a:pt x="135889" y="116839"/>
                </a:lnTo>
                <a:lnTo>
                  <a:pt x="137160" y="116839"/>
                </a:lnTo>
                <a:lnTo>
                  <a:pt x="138429" y="118110"/>
                </a:lnTo>
                <a:lnTo>
                  <a:pt x="139700" y="120650"/>
                </a:lnTo>
                <a:lnTo>
                  <a:pt x="140969" y="123189"/>
                </a:lnTo>
                <a:lnTo>
                  <a:pt x="142239" y="124460"/>
                </a:lnTo>
                <a:lnTo>
                  <a:pt x="143510" y="125729"/>
                </a:lnTo>
                <a:lnTo>
                  <a:pt x="144779" y="127000"/>
                </a:lnTo>
                <a:lnTo>
                  <a:pt x="147319" y="127000"/>
                </a:lnTo>
                <a:lnTo>
                  <a:pt x="148589" y="127000"/>
                </a:lnTo>
                <a:lnTo>
                  <a:pt x="148589" y="128269"/>
                </a:lnTo>
                <a:lnTo>
                  <a:pt x="149860" y="128269"/>
                </a:lnTo>
                <a:lnTo>
                  <a:pt x="147319" y="129539"/>
                </a:lnTo>
                <a:lnTo>
                  <a:pt x="142239" y="132079"/>
                </a:lnTo>
                <a:lnTo>
                  <a:pt x="139700" y="134619"/>
                </a:lnTo>
                <a:lnTo>
                  <a:pt x="137160" y="135889"/>
                </a:lnTo>
                <a:lnTo>
                  <a:pt x="129539" y="143510"/>
                </a:lnTo>
                <a:lnTo>
                  <a:pt x="120650" y="149860"/>
                </a:lnTo>
                <a:lnTo>
                  <a:pt x="110489" y="158750"/>
                </a:lnTo>
                <a:lnTo>
                  <a:pt x="101600" y="168910"/>
                </a:lnTo>
                <a:lnTo>
                  <a:pt x="81279" y="191769"/>
                </a:lnTo>
                <a:lnTo>
                  <a:pt x="58419" y="217169"/>
                </a:lnTo>
                <a:close/>
              </a:path>
            </a:pathLst>
          </a:custGeom>
          <a:ln w="12579">
            <a:solidFill>
              <a:srgbClr val="865A0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bk object 1139"/>
          <p:cNvSpPr/>
          <p:nvPr/>
        </p:nvSpPr>
        <p:spPr>
          <a:xfrm>
            <a:off x="5566409" y="2777489"/>
            <a:ext cx="557529" cy="96901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0" name="bk object 1140"/>
          <p:cNvSpPr/>
          <p:nvPr/>
        </p:nvSpPr>
        <p:spPr>
          <a:xfrm>
            <a:off x="6635750" y="2444750"/>
            <a:ext cx="1009650" cy="105282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1" name="bk object 1141"/>
          <p:cNvSpPr/>
          <p:nvPr/>
        </p:nvSpPr>
        <p:spPr>
          <a:xfrm>
            <a:off x="2236470" y="3818890"/>
            <a:ext cx="1305559" cy="97916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2" name="bk object 1142"/>
          <p:cNvSpPr/>
          <p:nvPr/>
        </p:nvSpPr>
        <p:spPr>
          <a:xfrm>
            <a:off x="2236470" y="3820159"/>
            <a:ext cx="1305560" cy="977900"/>
          </a:xfrm>
          <a:custGeom>
            <a:avLst/>
            <a:gdLst/>
            <a:ahLst/>
            <a:cxnLst/>
            <a:rect l="l" t="t" r="r" b="b"/>
            <a:pathLst>
              <a:path w="1305560" h="977900">
                <a:moveTo>
                  <a:pt x="547369" y="977900"/>
                </a:moveTo>
                <a:lnTo>
                  <a:pt x="623569" y="200659"/>
                </a:lnTo>
                <a:lnTo>
                  <a:pt x="618490" y="245109"/>
                </a:lnTo>
                <a:lnTo>
                  <a:pt x="613410" y="288289"/>
                </a:lnTo>
                <a:lnTo>
                  <a:pt x="604519" y="331469"/>
                </a:lnTo>
                <a:lnTo>
                  <a:pt x="595630" y="373379"/>
                </a:lnTo>
                <a:lnTo>
                  <a:pt x="584200" y="414019"/>
                </a:lnTo>
                <a:lnTo>
                  <a:pt x="571500" y="454659"/>
                </a:lnTo>
                <a:lnTo>
                  <a:pt x="556260" y="494029"/>
                </a:lnTo>
                <a:lnTo>
                  <a:pt x="539750" y="533400"/>
                </a:lnTo>
                <a:lnTo>
                  <a:pt x="505460" y="605789"/>
                </a:lnTo>
                <a:lnTo>
                  <a:pt x="486410" y="638809"/>
                </a:lnTo>
                <a:lnTo>
                  <a:pt x="449580" y="698500"/>
                </a:lnTo>
                <a:lnTo>
                  <a:pt x="412750" y="750569"/>
                </a:lnTo>
                <a:lnTo>
                  <a:pt x="393700" y="772159"/>
                </a:lnTo>
                <a:lnTo>
                  <a:pt x="374650" y="793750"/>
                </a:lnTo>
                <a:lnTo>
                  <a:pt x="336550" y="830579"/>
                </a:lnTo>
                <a:lnTo>
                  <a:pt x="298450" y="861059"/>
                </a:lnTo>
                <a:lnTo>
                  <a:pt x="260350" y="885189"/>
                </a:lnTo>
                <a:lnTo>
                  <a:pt x="222250" y="904239"/>
                </a:lnTo>
                <a:lnTo>
                  <a:pt x="185419" y="916939"/>
                </a:lnTo>
                <a:lnTo>
                  <a:pt x="166369" y="923289"/>
                </a:lnTo>
                <a:lnTo>
                  <a:pt x="148590" y="927100"/>
                </a:lnTo>
                <a:lnTo>
                  <a:pt x="129540" y="929639"/>
                </a:lnTo>
                <a:lnTo>
                  <a:pt x="113030" y="930909"/>
                </a:lnTo>
                <a:lnTo>
                  <a:pt x="95250" y="932179"/>
                </a:lnTo>
                <a:lnTo>
                  <a:pt x="82550" y="930909"/>
                </a:lnTo>
                <a:lnTo>
                  <a:pt x="72390" y="930909"/>
                </a:lnTo>
                <a:lnTo>
                  <a:pt x="62230" y="928369"/>
                </a:lnTo>
                <a:lnTo>
                  <a:pt x="53340" y="927100"/>
                </a:lnTo>
                <a:lnTo>
                  <a:pt x="43180" y="923289"/>
                </a:lnTo>
                <a:lnTo>
                  <a:pt x="35560" y="919479"/>
                </a:lnTo>
                <a:lnTo>
                  <a:pt x="27940" y="915669"/>
                </a:lnTo>
                <a:lnTo>
                  <a:pt x="21590" y="910589"/>
                </a:lnTo>
                <a:lnTo>
                  <a:pt x="15240" y="905509"/>
                </a:lnTo>
                <a:lnTo>
                  <a:pt x="12700" y="901700"/>
                </a:lnTo>
                <a:lnTo>
                  <a:pt x="10160" y="899159"/>
                </a:lnTo>
                <a:lnTo>
                  <a:pt x="8890" y="896619"/>
                </a:lnTo>
                <a:lnTo>
                  <a:pt x="6350" y="892809"/>
                </a:lnTo>
                <a:lnTo>
                  <a:pt x="5080" y="890269"/>
                </a:lnTo>
                <a:lnTo>
                  <a:pt x="3810" y="886459"/>
                </a:lnTo>
                <a:lnTo>
                  <a:pt x="2540" y="882650"/>
                </a:lnTo>
                <a:lnTo>
                  <a:pt x="1269" y="878839"/>
                </a:lnTo>
                <a:lnTo>
                  <a:pt x="1269" y="875029"/>
                </a:lnTo>
                <a:lnTo>
                  <a:pt x="0" y="871219"/>
                </a:lnTo>
                <a:lnTo>
                  <a:pt x="0" y="867409"/>
                </a:lnTo>
                <a:lnTo>
                  <a:pt x="0" y="863600"/>
                </a:lnTo>
                <a:lnTo>
                  <a:pt x="1269" y="859789"/>
                </a:lnTo>
                <a:lnTo>
                  <a:pt x="1269" y="855979"/>
                </a:lnTo>
                <a:lnTo>
                  <a:pt x="2540" y="848359"/>
                </a:lnTo>
                <a:lnTo>
                  <a:pt x="5080" y="844550"/>
                </a:lnTo>
                <a:lnTo>
                  <a:pt x="5080" y="842009"/>
                </a:lnTo>
                <a:lnTo>
                  <a:pt x="7619" y="838200"/>
                </a:lnTo>
                <a:lnTo>
                  <a:pt x="8890" y="834389"/>
                </a:lnTo>
                <a:lnTo>
                  <a:pt x="10160" y="831850"/>
                </a:lnTo>
                <a:lnTo>
                  <a:pt x="12700" y="829309"/>
                </a:lnTo>
                <a:lnTo>
                  <a:pt x="15240" y="825500"/>
                </a:lnTo>
                <a:lnTo>
                  <a:pt x="34290" y="806450"/>
                </a:lnTo>
                <a:lnTo>
                  <a:pt x="40640" y="801369"/>
                </a:lnTo>
                <a:lnTo>
                  <a:pt x="78740" y="786129"/>
                </a:lnTo>
                <a:lnTo>
                  <a:pt x="86360" y="786129"/>
                </a:lnTo>
                <a:lnTo>
                  <a:pt x="93980" y="786129"/>
                </a:lnTo>
                <a:lnTo>
                  <a:pt x="100330" y="786129"/>
                </a:lnTo>
                <a:lnTo>
                  <a:pt x="105410" y="786129"/>
                </a:lnTo>
                <a:lnTo>
                  <a:pt x="110490" y="786129"/>
                </a:lnTo>
                <a:lnTo>
                  <a:pt x="118110" y="787400"/>
                </a:lnTo>
                <a:lnTo>
                  <a:pt x="132080" y="789939"/>
                </a:lnTo>
                <a:lnTo>
                  <a:pt x="147319" y="793750"/>
                </a:lnTo>
                <a:lnTo>
                  <a:pt x="158750" y="796289"/>
                </a:lnTo>
                <a:lnTo>
                  <a:pt x="168910" y="798829"/>
                </a:lnTo>
                <a:lnTo>
                  <a:pt x="172719" y="798829"/>
                </a:lnTo>
                <a:lnTo>
                  <a:pt x="177800" y="798829"/>
                </a:lnTo>
                <a:lnTo>
                  <a:pt x="181610" y="800100"/>
                </a:lnTo>
                <a:lnTo>
                  <a:pt x="185419" y="800100"/>
                </a:lnTo>
                <a:lnTo>
                  <a:pt x="190500" y="798829"/>
                </a:lnTo>
                <a:lnTo>
                  <a:pt x="196850" y="798829"/>
                </a:lnTo>
                <a:lnTo>
                  <a:pt x="203200" y="797559"/>
                </a:lnTo>
                <a:lnTo>
                  <a:pt x="209550" y="795019"/>
                </a:lnTo>
                <a:lnTo>
                  <a:pt x="217169" y="792479"/>
                </a:lnTo>
                <a:lnTo>
                  <a:pt x="223519" y="789939"/>
                </a:lnTo>
                <a:lnTo>
                  <a:pt x="231140" y="786129"/>
                </a:lnTo>
                <a:lnTo>
                  <a:pt x="238760" y="782319"/>
                </a:lnTo>
                <a:lnTo>
                  <a:pt x="251460" y="773429"/>
                </a:lnTo>
                <a:lnTo>
                  <a:pt x="265430" y="764539"/>
                </a:lnTo>
                <a:lnTo>
                  <a:pt x="278130" y="753109"/>
                </a:lnTo>
                <a:lnTo>
                  <a:pt x="292100" y="739139"/>
                </a:lnTo>
                <a:lnTo>
                  <a:pt x="306069" y="725169"/>
                </a:lnTo>
                <a:lnTo>
                  <a:pt x="321310" y="708659"/>
                </a:lnTo>
                <a:lnTo>
                  <a:pt x="350519" y="671829"/>
                </a:lnTo>
                <a:lnTo>
                  <a:pt x="381000" y="626109"/>
                </a:lnTo>
                <a:lnTo>
                  <a:pt x="411480" y="572769"/>
                </a:lnTo>
                <a:lnTo>
                  <a:pt x="441960" y="510539"/>
                </a:lnTo>
                <a:lnTo>
                  <a:pt x="472440" y="439419"/>
                </a:lnTo>
                <a:lnTo>
                  <a:pt x="500380" y="367029"/>
                </a:lnTo>
                <a:lnTo>
                  <a:pt x="524510" y="298450"/>
                </a:lnTo>
                <a:lnTo>
                  <a:pt x="543560" y="233679"/>
                </a:lnTo>
                <a:lnTo>
                  <a:pt x="557530" y="175259"/>
                </a:lnTo>
                <a:lnTo>
                  <a:pt x="532130" y="175259"/>
                </a:lnTo>
                <a:lnTo>
                  <a:pt x="478790" y="184150"/>
                </a:lnTo>
                <a:lnTo>
                  <a:pt x="429260" y="200659"/>
                </a:lnTo>
                <a:lnTo>
                  <a:pt x="379730" y="224789"/>
                </a:lnTo>
                <a:lnTo>
                  <a:pt x="339090" y="252729"/>
                </a:lnTo>
                <a:lnTo>
                  <a:pt x="311150" y="279400"/>
                </a:lnTo>
                <a:lnTo>
                  <a:pt x="300990" y="292100"/>
                </a:lnTo>
                <a:lnTo>
                  <a:pt x="295910" y="298450"/>
                </a:lnTo>
                <a:lnTo>
                  <a:pt x="290830" y="306069"/>
                </a:lnTo>
                <a:lnTo>
                  <a:pt x="287019" y="312419"/>
                </a:lnTo>
                <a:lnTo>
                  <a:pt x="284480" y="318769"/>
                </a:lnTo>
                <a:lnTo>
                  <a:pt x="280669" y="326389"/>
                </a:lnTo>
                <a:lnTo>
                  <a:pt x="278130" y="332739"/>
                </a:lnTo>
                <a:lnTo>
                  <a:pt x="276860" y="340359"/>
                </a:lnTo>
                <a:lnTo>
                  <a:pt x="275590" y="347979"/>
                </a:lnTo>
                <a:lnTo>
                  <a:pt x="274319" y="350519"/>
                </a:lnTo>
                <a:lnTo>
                  <a:pt x="274319" y="353059"/>
                </a:lnTo>
                <a:lnTo>
                  <a:pt x="274319" y="355600"/>
                </a:lnTo>
                <a:lnTo>
                  <a:pt x="275590" y="359409"/>
                </a:lnTo>
                <a:lnTo>
                  <a:pt x="276860" y="365759"/>
                </a:lnTo>
                <a:lnTo>
                  <a:pt x="278130" y="373379"/>
                </a:lnTo>
                <a:lnTo>
                  <a:pt x="281940" y="381000"/>
                </a:lnTo>
                <a:lnTo>
                  <a:pt x="284480" y="388619"/>
                </a:lnTo>
                <a:lnTo>
                  <a:pt x="289560" y="397509"/>
                </a:lnTo>
                <a:lnTo>
                  <a:pt x="294640" y="406400"/>
                </a:lnTo>
                <a:lnTo>
                  <a:pt x="299719" y="414019"/>
                </a:lnTo>
                <a:lnTo>
                  <a:pt x="303530" y="421639"/>
                </a:lnTo>
                <a:lnTo>
                  <a:pt x="306069" y="427989"/>
                </a:lnTo>
                <a:lnTo>
                  <a:pt x="308610" y="435609"/>
                </a:lnTo>
                <a:lnTo>
                  <a:pt x="311150" y="441959"/>
                </a:lnTo>
                <a:lnTo>
                  <a:pt x="311150" y="461009"/>
                </a:lnTo>
                <a:lnTo>
                  <a:pt x="309880" y="467359"/>
                </a:lnTo>
                <a:lnTo>
                  <a:pt x="307340" y="473709"/>
                </a:lnTo>
                <a:lnTo>
                  <a:pt x="304800" y="480059"/>
                </a:lnTo>
                <a:lnTo>
                  <a:pt x="302260" y="486409"/>
                </a:lnTo>
                <a:lnTo>
                  <a:pt x="299719" y="488950"/>
                </a:lnTo>
                <a:lnTo>
                  <a:pt x="298450" y="492759"/>
                </a:lnTo>
                <a:lnTo>
                  <a:pt x="294640" y="497839"/>
                </a:lnTo>
                <a:lnTo>
                  <a:pt x="289560" y="502919"/>
                </a:lnTo>
                <a:lnTo>
                  <a:pt x="284480" y="508000"/>
                </a:lnTo>
                <a:lnTo>
                  <a:pt x="278130" y="511809"/>
                </a:lnTo>
                <a:lnTo>
                  <a:pt x="273050" y="515619"/>
                </a:lnTo>
                <a:lnTo>
                  <a:pt x="266700" y="519429"/>
                </a:lnTo>
                <a:lnTo>
                  <a:pt x="264160" y="520700"/>
                </a:lnTo>
                <a:lnTo>
                  <a:pt x="260350" y="521969"/>
                </a:lnTo>
                <a:lnTo>
                  <a:pt x="257810" y="523239"/>
                </a:lnTo>
                <a:lnTo>
                  <a:pt x="254000" y="523239"/>
                </a:lnTo>
                <a:lnTo>
                  <a:pt x="251460" y="524509"/>
                </a:lnTo>
                <a:lnTo>
                  <a:pt x="247650" y="524509"/>
                </a:lnTo>
                <a:lnTo>
                  <a:pt x="241300" y="525779"/>
                </a:lnTo>
                <a:lnTo>
                  <a:pt x="234950" y="527050"/>
                </a:lnTo>
                <a:lnTo>
                  <a:pt x="229869" y="525779"/>
                </a:lnTo>
                <a:lnTo>
                  <a:pt x="224790" y="525779"/>
                </a:lnTo>
                <a:lnTo>
                  <a:pt x="219710" y="524509"/>
                </a:lnTo>
                <a:lnTo>
                  <a:pt x="215900" y="524509"/>
                </a:lnTo>
                <a:lnTo>
                  <a:pt x="210819" y="521969"/>
                </a:lnTo>
                <a:lnTo>
                  <a:pt x="207010" y="520700"/>
                </a:lnTo>
                <a:lnTo>
                  <a:pt x="203200" y="519429"/>
                </a:lnTo>
                <a:lnTo>
                  <a:pt x="199390" y="516889"/>
                </a:lnTo>
                <a:lnTo>
                  <a:pt x="195580" y="513079"/>
                </a:lnTo>
                <a:lnTo>
                  <a:pt x="191769" y="510539"/>
                </a:lnTo>
                <a:lnTo>
                  <a:pt x="187960" y="508000"/>
                </a:lnTo>
                <a:lnTo>
                  <a:pt x="184150" y="504189"/>
                </a:lnTo>
                <a:lnTo>
                  <a:pt x="181610" y="500379"/>
                </a:lnTo>
                <a:lnTo>
                  <a:pt x="177800" y="496569"/>
                </a:lnTo>
                <a:lnTo>
                  <a:pt x="172719" y="486409"/>
                </a:lnTo>
                <a:lnTo>
                  <a:pt x="167640" y="474979"/>
                </a:lnTo>
                <a:lnTo>
                  <a:pt x="162560" y="463550"/>
                </a:lnTo>
                <a:lnTo>
                  <a:pt x="158750" y="450850"/>
                </a:lnTo>
                <a:lnTo>
                  <a:pt x="157480" y="438150"/>
                </a:lnTo>
                <a:lnTo>
                  <a:pt x="156210" y="425450"/>
                </a:lnTo>
                <a:lnTo>
                  <a:pt x="156210" y="411479"/>
                </a:lnTo>
                <a:lnTo>
                  <a:pt x="157480" y="397509"/>
                </a:lnTo>
                <a:lnTo>
                  <a:pt x="158750" y="382269"/>
                </a:lnTo>
                <a:lnTo>
                  <a:pt x="170180" y="341629"/>
                </a:lnTo>
                <a:lnTo>
                  <a:pt x="186690" y="302259"/>
                </a:lnTo>
                <a:lnTo>
                  <a:pt x="210819" y="264159"/>
                </a:lnTo>
                <a:lnTo>
                  <a:pt x="241300" y="227329"/>
                </a:lnTo>
                <a:lnTo>
                  <a:pt x="276860" y="193039"/>
                </a:lnTo>
                <a:lnTo>
                  <a:pt x="295910" y="176529"/>
                </a:lnTo>
                <a:lnTo>
                  <a:pt x="337819" y="149859"/>
                </a:lnTo>
                <a:lnTo>
                  <a:pt x="382269" y="127000"/>
                </a:lnTo>
                <a:lnTo>
                  <a:pt x="433069" y="107950"/>
                </a:lnTo>
                <a:lnTo>
                  <a:pt x="483869" y="93979"/>
                </a:lnTo>
                <a:lnTo>
                  <a:pt x="511810" y="88900"/>
                </a:lnTo>
                <a:lnTo>
                  <a:pt x="539750" y="83819"/>
                </a:lnTo>
                <a:lnTo>
                  <a:pt x="567690" y="81279"/>
                </a:lnTo>
                <a:lnTo>
                  <a:pt x="596900" y="80009"/>
                </a:lnTo>
                <a:lnTo>
                  <a:pt x="627380" y="78739"/>
                </a:lnTo>
                <a:lnTo>
                  <a:pt x="642619" y="78739"/>
                </a:lnTo>
                <a:lnTo>
                  <a:pt x="656590" y="77469"/>
                </a:lnTo>
                <a:lnTo>
                  <a:pt x="673100" y="76200"/>
                </a:lnTo>
                <a:lnTo>
                  <a:pt x="689610" y="73659"/>
                </a:lnTo>
                <a:lnTo>
                  <a:pt x="706119" y="71119"/>
                </a:lnTo>
                <a:lnTo>
                  <a:pt x="723900" y="67309"/>
                </a:lnTo>
                <a:lnTo>
                  <a:pt x="741680" y="62229"/>
                </a:lnTo>
                <a:lnTo>
                  <a:pt x="759460" y="57150"/>
                </a:lnTo>
                <a:lnTo>
                  <a:pt x="742950" y="156209"/>
                </a:lnTo>
                <a:lnTo>
                  <a:pt x="742950" y="160019"/>
                </a:lnTo>
                <a:lnTo>
                  <a:pt x="742950" y="165100"/>
                </a:lnTo>
                <a:lnTo>
                  <a:pt x="741680" y="180339"/>
                </a:lnTo>
                <a:lnTo>
                  <a:pt x="721360" y="576579"/>
                </a:lnTo>
                <a:lnTo>
                  <a:pt x="793750" y="481329"/>
                </a:lnTo>
                <a:lnTo>
                  <a:pt x="869950" y="387350"/>
                </a:lnTo>
                <a:lnTo>
                  <a:pt x="948690" y="295909"/>
                </a:lnTo>
                <a:lnTo>
                  <a:pt x="1032509" y="207009"/>
                </a:lnTo>
                <a:lnTo>
                  <a:pt x="1062990" y="176529"/>
                </a:lnTo>
                <a:lnTo>
                  <a:pt x="1094740" y="147319"/>
                </a:lnTo>
                <a:lnTo>
                  <a:pt x="1127759" y="119379"/>
                </a:lnTo>
                <a:lnTo>
                  <a:pt x="1162050" y="92709"/>
                </a:lnTo>
                <a:lnTo>
                  <a:pt x="1196340" y="67309"/>
                </a:lnTo>
                <a:lnTo>
                  <a:pt x="1231900" y="43179"/>
                </a:lnTo>
                <a:lnTo>
                  <a:pt x="1268730" y="20319"/>
                </a:lnTo>
                <a:lnTo>
                  <a:pt x="1305559" y="0"/>
                </a:lnTo>
                <a:lnTo>
                  <a:pt x="1264920" y="93979"/>
                </a:lnTo>
                <a:lnTo>
                  <a:pt x="1224280" y="190500"/>
                </a:lnTo>
                <a:lnTo>
                  <a:pt x="1186180" y="287019"/>
                </a:lnTo>
                <a:lnTo>
                  <a:pt x="1150620" y="384809"/>
                </a:lnTo>
                <a:lnTo>
                  <a:pt x="1040130" y="690879"/>
                </a:lnTo>
                <a:lnTo>
                  <a:pt x="1013460" y="764539"/>
                </a:lnTo>
                <a:lnTo>
                  <a:pt x="999490" y="806450"/>
                </a:lnTo>
                <a:lnTo>
                  <a:pt x="1004569" y="807719"/>
                </a:lnTo>
                <a:lnTo>
                  <a:pt x="1010919" y="808989"/>
                </a:lnTo>
                <a:lnTo>
                  <a:pt x="1024890" y="810259"/>
                </a:lnTo>
                <a:lnTo>
                  <a:pt x="1040130" y="810259"/>
                </a:lnTo>
                <a:lnTo>
                  <a:pt x="1059180" y="811529"/>
                </a:lnTo>
                <a:lnTo>
                  <a:pt x="1068070" y="810259"/>
                </a:lnTo>
                <a:lnTo>
                  <a:pt x="1078230" y="810259"/>
                </a:lnTo>
                <a:lnTo>
                  <a:pt x="1103630" y="807719"/>
                </a:lnTo>
                <a:lnTo>
                  <a:pt x="1134109" y="802639"/>
                </a:lnTo>
                <a:lnTo>
                  <a:pt x="1172209" y="796289"/>
                </a:lnTo>
                <a:lnTo>
                  <a:pt x="1140459" y="891539"/>
                </a:lnTo>
                <a:lnTo>
                  <a:pt x="1113790" y="895350"/>
                </a:lnTo>
                <a:lnTo>
                  <a:pt x="1092200" y="897889"/>
                </a:lnTo>
                <a:lnTo>
                  <a:pt x="1074420" y="900429"/>
                </a:lnTo>
                <a:lnTo>
                  <a:pt x="1068070" y="900429"/>
                </a:lnTo>
                <a:lnTo>
                  <a:pt x="1061720" y="900429"/>
                </a:lnTo>
                <a:lnTo>
                  <a:pt x="1045209" y="900429"/>
                </a:lnTo>
                <a:lnTo>
                  <a:pt x="1026159" y="899159"/>
                </a:lnTo>
                <a:lnTo>
                  <a:pt x="977900" y="894079"/>
                </a:lnTo>
                <a:lnTo>
                  <a:pt x="957580" y="892809"/>
                </a:lnTo>
                <a:lnTo>
                  <a:pt x="939800" y="890269"/>
                </a:lnTo>
                <a:lnTo>
                  <a:pt x="922019" y="890269"/>
                </a:lnTo>
                <a:lnTo>
                  <a:pt x="905510" y="890269"/>
                </a:lnTo>
                <a:lnTo>
                  <a:pt x="896619" y="890269"/>
                </a:lnTo>
                <a:lnTo>
                  <a:pt x="885190" y="891539"/>
                </a:lnTo>
                <a:lnTo>
                  <a:pt x="872490" y="894079"/>
                </a:lnTo>
                <a:lnTo>
                  <a:pt x="857250" y="896619"/>
                </a:lnTo>
                <a:lnTo>
                  <a:pt x="819150" y="905509"/>
                </a:lnTo>
                <a:lnTo>
                  <a:pt x="773430" y="916939"/>
                </a:lnTo>
                <a:lnTo>
                  <a:pt x="810260" y="845819"/>
                </a:lnTo>
                <a:lnTo>
                  <a:pt x="844550" y="772159"/>
                </a:lnTo>
                <a:lnTo>
                  <a:pt x="876300" y="698500"/>
                </a:lnTo>
                <a:lnTo>
                  <a:pt x="905510" y="622300"/>
                </a:lnTo>
                <a:lnTo>
                  <a:pt x="977900" y="426719"/>
                </a:lnTo>
                <a:lnTo>
                  <a:pt x="990600" y="396239"/>
                </a:lnTo>
                <a:lnTo>
                  <a:pt x="1014730" y="342900"/>
                </a:lnTo>
                <a:lnTo>
                  <a:pt x="1040130" y="300989"/>
                </a:lnTo>
                <a:lnTo>
                  <a:pt x="1059180" y="278129"/>
                </a:lnTo>
                <a:lnTo>
                  <a:pt x="1065530" y="271779"/>
                </a:lnTo>
                <a:lnTo>
                  <a:pt x="1071880" y="265429"/>
                </a:lnTo>
                <a:lnTo>
                  <a:pt x="1078230" y="260350"/>
                </a:lnTo>
                <a:lnTo>
                  <a:pt x="1068070" y="280669"/>
                </a:lnTo>
                <a:lnTo>
                  <a:pt x="1019809" y="354329"/>
                </a:lnTo>
                <a:lnTo>
                  <a:pt x="972819" y="416559"/>
                </a:lnTo>
                <a:lnTo>
                  <a:pt x="915669" y="488950"/>
                </a:lnTo>
                <a:lnTo>
                  <a:pt x="862330" y="554989"/>
                </a:lnTo>
                <a:lnTo>
                  <a:pt x="805180" y="628650"/>
                </a:lnTo>
                <a:lnTo>
                  <a:pt x="676910" y="802639"/>
                </a:lnTo>
                <a:lnTo>
                  <a:pt x="547369" y="977900"/>
                </a:lnTo>
                <a:close/>
              </a:path>
            </a:pathLst>
          </a:custGeom>
          <a:ln w="12579">
            <a:solidFill>
              <a:srgbClr val="865A0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bk object 1143"/>
          <p:cNvSpPr/>
          <p:nvPr/>
        </p:nvSpPr>
        <p:spPr>
          <a:xfrm>
            <a:off x="3552190" y="4108450"/>
            <a:ext cx="508000" cy="62230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4" name="bk object 1144"/>
          <p:cNvSpPr/>
          <p:nvPr/>
        </p:nvSpPr>
        <p:spPr>
          <a:xfrm>
            <a:off x="4149090" y="4114800"/>
            <a:ext cx="881380" cy="61341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5" name="bk object 1145"/>
          <p:cNvSpPr/>
          <p:nvPr/>
        </p:nvSpPr>
        <p:spPr>
          <a:xfrm>
            <a:off x="4149090" y="4114800"/>
            <a:ext cx="881380" cy="613410"/>
          </a:xfrm>
          <a:custGeom>
            <a:avLst/>
            <a:gdLst/>
            <a:ahLst/>
            <a:cxnLst/>
            <a:rect l="l" t="t" r="r" b="b"/>
            <a:pathLst>
              <a:path w="881379" h="613410">
                <a:moveTo>
                  <a:pt x="52070" y="217169"/>
                </a:moveTo>
                <a:lnTo>
                  <a:pt x="0" y="148589"/>
                </a:lnTo>
                <a:lnTo>
                  <a:pt x="43180" y="109219"/>
                </a:lnTo>
                <a:lnTo>
                  <a:pt x="63500" y="92710"/>
                </a:lnTo>
                <a:lnTo>
                  <a:pt x="100330" y="63500"/>
                </a:lnTo>
                <a:lnTo>
                  <a:pt x="135889" y="41910"/>
                </a:lnTo>
                <a:lnTo>
                  <a:pt x="181610" y="19050"/>
                </a:lnTo>
                <a:lnTo>
                  <a:pt x="195580" y="12700"/>
                </a:lnTo>
                <a:lnTo>
                  <a:pt x="209550" y="8889"/>
                </a:lnTo>
                <a:lnTo>
                  <a:pt x="222250" y="5080"/>
                </a:lnTo>
                <a:lnTo>
                  <a:pt x="233680" y="2539"/>
                </a:lnTo>
                <a:lnTo>
                  <a:pt x="245110" y="1269"/>
                </a:lnTo>
                <a:lnTo>
                  <a:pt x="255270" y="0"/>
                </a:lnTo>
                <a:lnTo>
                  <a:pt x="261620" y="1269"/>
                </a:lnTo>
                <a:lnTo>
                  <a:pt x="266700" y="1269"/>
                </a:lnTo>
                <a:lnTo>
                  <a:pt x="271780" y="2539"/>
                </a:lnTo>
                <a:lnTo>
                  <a:pt x="276860" y="3810"/>
                </a:lnTo>
                <a:lnTo>
                  <a:pt x="281939" y="5080"/>
                </a:lnTo>
                <a:lnTo>
                  <a:pt x="299720" y="19050"/>
                </a:lnTo>
                <a:lnTo>
                  <a:pt x="300989" y="20319"/>
                </a:lnTo>
                <a:lnTo>
                  <a:pt x="303530" y="22860"/>
                </a:lnTo>
                <a:lnTo>
                  <a:pt x="304800" y="24130"/>
                </a:lnTo>
                <a:lnTo>
                  <a:pt x="304800" y="26669"/>
                </a:lnTo>
                <a:lnTo>
                  <a:pt x="306070" y="29210"/>
                </a:lnTo>
                <a:lnTo>
                  <a:pt x="307339" y="31750"/>
                </a:lnTo>
                <a:lnTo>
                  <a:pt x="308610" y="33019"/>
                </a:lnTo>
                <a:lnTo>
                  <a:pt x="308610" y="35560"/>
                </a:lnTo>
                <a:lnTo>
                  <a:pt x="308610" y="38100"/>
                </a:lnTo>
                <a:lnTo>
                  <a:pt x="309880" y="44450"/>
                </a:lnTo>
                <a:lnTo>
                  <a:pt x="309880" y="49530"/>
                </a:lnTo>
                <a:lnTo>
                  <a:pt x="309880" y="53339"/>
                </a:lnTo>
                <a:lnTo>
                  <a:pt x="309880" y="58419"/>
                </a:lnTo>
                <a:lnTo>
                  <a:pt x="308610" y="64769"/>
                </a:lnTo>
                <a:lnTo>
                  <a:pt x="307339" y="71119"/>
                </a:lnTo>
                <a:lnTo>
                  <a:pt x="303530" y="87630"/>
                </a:lnTo>
                <a:lnTo>
                  <a:pt x="298450" y="105410"/>
                </a:lnTo>
                <a:lnTo>
                  <a:pt x="292100" y="124460"/>
                </a:lnTo>
                <a:lnTo>
                  <a:pt x="290830" y="129539"/>
                </a:lnTo>
                <a:lnTo>
                  <a:pt x="290830" y="130810"/>
                </a:lnTo>
                <a:lnTo>
                  <a:pt x="289560" y="130810"/>
                </a:lnTo>
                <a:lnTo>
                  <a:pt x="289560" y="129539"/>
                </a:lnTo>
                <a:lnTo>
                  <a:pt x="289560" y="128269"/>
                </a:lnTo>
                <a:lnTo>
                  <a:pt x="290830" y="123189"/>
                </a:lnTo>
                <a:lnTo>
                  <a:pt x="320039" y="77469"/>
                </a:lnTo>
                <a:lnTo>
                  <a:pt x="369570" y="39369"/>
                </a:lnTo>
                <a:lnTo>
                  <a:pt x="394970" y="25400"/>
                </a:lnTo>
                <a:lnTo>
                  <a:pt x="406400" y="19050"/>
                </a:lnTo>
                <a:lnTo>
                  <a:pt x="443230" y="6350"/>
                </a:lnTo>
                <a:lnTo>
                  <a:pt x="467360" y="1269"/>
                </a:lnTo>
                <a:lnTo>
                  <a:pt x="478789" y="1269"/>
                </a:lnTo>
                <a:lnTo>
                  <a:pt x="490220" y="0"/>
                </a:lnTo>
                <a:lnTo>
                  <a:pt x="499110" y="1269"/>
                </a:lnTo>
                <a:lnTo>
                  <a:pt x="505460" y="1269"/>
                </a:lnTo>
                <a:lnTo>
                  <a:pt x="513080" y="3810"/>
                </a:lnTo>
                <a:lnTo>
                  <a:pt x="516889" y="3810"/>
                </a:lnTo>
                <a:lnTo>
                  <a:pt x="520700" y="5080"/>
                </a:lnTo>
                <a:lnTo>
                  <a:pt x="523239" y="6350"/>
                </a:lnTo>
                <a:lnTo>
                  <a:pt x="525780" y="7619"/>
                </a:lnTo>
                <a:lnTo>
                  <a:pt x="529589" y="8889"/>
                </a:lnTo>
                <a:lnTo>
                  <a:pt x="532130" y="11430"/>
                </a:lnTo>
                <a:lnTo>
                  <a:pt x="534670" y="12700"/>
                </a:lnTo>
                <a:lnTo>
                  <a:pt x="537210" y="15239"/>
                </a:lnTo>
                <a:lnTo>
                  <a:pt x="539750" y="17780"/>
                </a:lnTo>
                <a:lnTo>
                  <a:pt x="542289" y="20319"/>
                </a:lnTo>
                <a:lnTo>
                  <a:pt x="544830" y="22860"/>
                </a:lnTo>
                <a:lnTo>
                  <a:pt x="547370" y="25400"/>
                </a:lnTo>
                <a:lnTo>
                  <a:pt x="549910" y="27939"/>
                </a:lnTo>
                <a:lnTo>
                  <a:pt x="551180" y="30480"/>
                </a:lnTo>
                <a:lnTo>
                  <a:pt x="552450" y="34289"/>
                </a:lnTo>
                <a:lnTo>
                  <a:pt x="554989" y="36830"/>
                </a:lnTo>
                <a:lnTo>
                  <a:pt x="557530" y="44450"/>
                </a:lnTo>
                <a:lnTo>
                  <a:pt x="560070" y="50800"/>
                </a:lnTo>
                <a:lnTo>
                  <a:pt x="561339" y="58419"/>
                </a:lnTo>
                <a:lnTo>
                  <a:pt x="562610" y="67310"/>
                </a:lnTo>
                <a:lnTo>
                  <a:pt x="562610" y="74930"/>
                </a:lnTo>
                <a:lnTo>
                  <a:pt x="562610" y="78739"/>
                </a:lnTo>
                <a:lnTo>
                  <a:pt x="562610" y="83819"/>
                </a:lnTo>
                <a:lnTo>
                  <a:pt x="561339" y="87630"/>
                </a:lnTo>
                <a:lnTo>
                  <a:pt x="560070" y="92710"/>
                </a:lnTo>
                <a:lnTo>
                  <a:pt x="537210" y="138430"/>
                </a:lnTo>
                <a:lnTo>
                  <a:pt x="515620" y="166369"/>
                </a:lnTo>
                <a:lnTo>
                  <a:pt x="529589" y="143510"/>
                </a:lnTo>
                <a:lnTo>
                  <a:pt x="558800" y="102869"/>
                </a:lnTo>
                <a:lnTo>
                  <a:pt x="588010" y="69850"/>
                </a:lnTo>
                <a:lnTo>
                  <a:pt x="617220" y="44450"/>
                </a:lnTo>
                <a:lnTo>
                  <a:pt x="646430" y="26669"/>
                </a:lnTo>
                <a:lnTo>
                  <a:pt x="660400" y="19050"/>
                </a:lnTo>
                <a:lnTo>
                  <a:pt x="673100" y="13969"/>
                </a:lnTo>
                <a:lnTo>
                  <a:pt x="685800" y="8889"/>
                </a:lnTo>
                <a:lnTo>
                  <a:pt x="697230" y="5080"/>
                </a:lnTo>
                <a:lnTo>
                  <a:pt x="708660" y="2539"/>
                </a:lnTo>
                <a:lnTo>
                  <a:pt x="718820" y="1269"/>
                </a:lnTo>
                <a:lnTo>
                  <a:pt x="723900" y="0"/>
                </a:lnTo>
                <a:lnTo>
                  <a:pt x="728980" y="0"/>
                </a:lnTo>
                <a:lnTo>
                  <a:pt x="737870" y="1269"/>
                </a:lnTo>
                <a:lnTo>
                  <a:pt x="746760" y="1269"/>
                </a:lnTo>
                <a:lnTo>
                  <a:pt x="755650" y="3810"/>
                </a:lnTo>
                <a:lnTo>
                  <a:pt x="759460" y="5080"/>
                </a:lnTo>
                <a:lnTo>
                  <a:pt x="764539" y="6350"/>
                </a:lnTo>
                <a:lnTo>
                  <a:pt x="768350" y="7619"/>
                </a:lnTo>
                <a:lnTo>
                  <a:pt x="770889" y="8889"/>
                </a:lnTo>
                <a:lnTo>
                  <a:pt x="774700" y="11430"/>
                </a:lnTo>
                <a:lnTo>
                  <a:pt x="778510" y="12700"/>
                </a:lnTo>
                <a:lnTo>
                  <a:pt x="782320" y="15239"/>
                </a:lnTo>
                <a:lnTo>
                  <a:pt x="784860" y="17780"/>
                </a:lnTo>
                <a:lnTo>
                  <a:pt x="788670" y="20319"/>
                </a:lnTo>
                <a:lnTo>
                  <a:pt x="791210" y="24130"/>
                </a:lnTo>
                <a:lnTo>
                  <a:pt x="795020" y="26669"/>
                </a:lnTo>
                <a:lnTo>
                  <a:pt x="797560" y="30480"/>
                </a:lnTo>
                <a:lnTo>
                  <a:pt x="800100" y="33019"/>
                </a:lnTo>
                <a:lnTo>
                  <a:pt x="802639" y="36830"/>
                </a:lnTo>
                <a:lnTo>
                  <a:pt x="803910" y="40639"/>
                </a:lnTo>
                <a:lnTo>
                  <a:pt x="806450" y="44450"/>
                </a:lnTo>
                <a:lnTo>
                  <a:pt x="807720" y="48260"/>
                </a:lnTo>
                <a:lnTo>
                  <a:pt x="810260" y="52069"/>
                </a:lnTo>
                <a:lnTo>
                  <a:pt x="812800" y="60960"/>
                </a:lnTo>
                <a:lnTo>
                  <a:pt x="814070" y="69850"/>
                </a:lnTo>
                <a:lnTo>
                  <a:pt x="816610" y="80010"/>
                </a:lnTo>
                <a:lnTo>
                  <a:pt x="816610" y="90169"/>
                </a:lnTo>
                <a:lnTo>
                  <a:pt x="816610" y="95250"/>
                </a:lnTo>
                <a:lnTo>
                  <a:pt x="816610" y="101600"/>
                </a:lnTo>
                <a:lnTo>
                  <a:pt x="816610" y="106680"/>
                </a:lnTo>
                <a:lnTo>
                  <a:pt x="815339" y="114300"/>
                </a:lnTo>
                <a:lnTo>
                  <a:pt x="806450" y="161289"/>
                </a:lnTo>
                <a:lnTo>
                  <a:pt x="767080" y="302260"/>
                </a:lnTo>
                <a:lnTo>
                  <a:pt x="746760" y="374650"/>
                </a:lnTo>
                <a:lnTo>
                  <a:pt x="732789" y="430530"/>
                </a:lnTo>
                <a:lnTo>
                  <a:pt x="723900" y="469900"/>
                </a:lnTo>
                <a:lnTo>
                  <a:pt x="721360" y="482600"/>
                </a:lnTo>
                <a:lnTo>
                  <a:pt x="721360" y="487680"/>
                </a:lnTo>
                <a:lnTo>
                  <a:pt x="721360" y="491489"/>
                </a:lnTo>
                <a:lnTo>
                  <a:pt x="721360" y="492760"/>
                </a:lnTo>
                <a:lnTo>
                  <a:pt x="720089" y="492760"/>
                </a:lnTo>
                <a:lnTo>
                  <a:pt x="720089" y="491489"/>
                </a:lnTo>
                <a:lnTo>
                  <a:pt x="718820" y="490219"/>
                </a:lnTo>
                <a:lnTo>
                  <a:pt x="717550" y="488950"/>
                </a:lnTo>
                <a:lnTo>
                  <a:pt x="716280" y="487680"/>
                </a:lnTo>
                <a:lnTo>
                  <a:pt x="715010" y="487680"/>
                </a:lnTo>
                <a:lnTo>
                  <a:pt x="713739" y="487680"/>
                </a:lnTo>
                <a:lnTo>
                  <a:pt x="713739" y="486410"/>
                </a:lnTo>
                <a:lnTo>
                  <a:pt x="712470" y="486410"/>
                </a:lnTo>
                <a:lnTo>
                  <a:pt x="711200" y="486410"/>
                </a:lnTo>
                <a:lnTo>
                  <a:pt x="709930" y="486410"/>
                </a:lnTo>
                <a:lnTo>
                  <a:pt x="711200" y="485139"/>
                </a:lnTo>
                <a:lnTo>
                  <a:pt x="712470" y="485139"/>
                </a:lnTo>
                <a:lnTo>
                  <a:pt x="715010" y="485139"/>
                </a:lnTo>
                <a:lnTo>
                  <a:pt x="716280" y="483869"/>
                </a:lnTo>
                <a:lnTo>
                  <a:pt x="717550" y="483869"/>
                </a:lnTo>
                <a:lnTo>
                  <a:pt x="718820" y="483869"/>
                </a:lnTo>
                <a:lnTo>
                  <a:pt x="718820" y="482600"/>
                </a:lnTo>
                <a:lnTo>
                  <a:pt x="728980" y="476250"/>
                </a:lnTo>
                <a:lnTo>
                  <a:pt x="739139" y="468630"/>
                </a:lnTo>
                <a:lnTo>
                  <a:pt x="762000" y="449580"/>
                </a:lnTo>
                <a:lnTo>
                  <a:pt x="787400" y="426719"/>
                </a:lnTo>
                <a:lnTo>
                  <a:pt x="815339" y="400050"/>
                </a:lnTo>
                <a:lnTo>
                  <a:pt x="881380" y="464819"/>
                </a:lnTo>
                <a:lnTo>
                  <a:pt x="807720" y="527050"/>
                </a:lnTo>
                <a:lnTo>
                  <a:pt x="782320" y="548639"/>
                </a:lnTo>
                <a:lnTo>
                  <a:pt x="760730" y="566419"/>
                </a:lnTo>
                <a:lnTo>
                  <a:pt x="742950" y="579119"/>
                </a:lnTo>
                <a:lnTo>
                  <a:pt x="735330" y="584200"/>
                </a:lnTo>
                <a:lnTo>
                  <a:pt x="730250" y="588010"/>
                </a:lnTo>
                <a:lnTo>
                  <a:pt x="717550" y="593089"/>
                </a:lnTo>
                <a:lnTo>
                  <a:pt x="707389" y="598169"/>
                </a:lnTo>
                <a:lnTo>
                  <a:pt x="697230" y="603250"/>
                </a:lnTo>
                <a:lnTo>
                  <a:pt x="685800" y="607060"/>
                </a:lnTo>
                <a:lnTo>
                  <a:pt x="676910" y="609600"/>
                </a:lnTo>
                <a:lnTo>
                  <a:pt x="666750" y="610869"/>
                </a:lnTo>
                <a:lnTo>
                  <a:pt x="657860" y="612139"/>
                </a:lnTo>
                <a:lnTo>
                  <a:pt x="647700" y="613410"/>
                </a:lnTo>
                <a:lnTo>
                  <a:pt x="643889" y="613410"/>
                </a:lnTo>
                <a:lnTo>
                  <a:pt x="640080" y="612139"/>
                </a:lnTo>
                <a:lnTo>
                  <a:pt x="636270" y="612139"/>
                </a:lnTo>
                <a:lnTo>
                  <a:pt x="631189" y="610869"/>
                </a:lnTo>
                <a:lnTo>
                  <a:pt x="627380" y="610869"/>
                </a:lnTo>
                <a:lnTo>
                  <a:pt x="623570" y="609600"/>
                </a:lnTo>
                <a:lnTo>
                  <a:pt x="619760" y="607060"/>
                </a:lnTo>
                <a:lnTo>
                  <a:pt x="617220" y="605789"/>
                </a:lnTo>
                <a:lnTo>
                  <a:pt x="613410" y="604519"/>
                </a:lnTo>
                <a:lnTo>
                  <a:pt x="609600" y="601980"/>
                </a:lnTo>
                <a:lnTo>
                  <a:pt x="605789" y="599439"/>
                </a:lnTo>
                <a:lnTo>
                  <a:pt x="601980" y="598169"/>
                </a:lnTo>
                <a:lnTo>
                  <a:pt x="599439" y="594360"/>
                </a:lnTo>
                <a:lnTo>
                  <a:pt x="595630" y="591819"/>
                </a:lnTo>
                <a:lnTo>
                  <a:pt x="590550" y="585469"/>
                </a:lnTo>
                <a:lnTo>
                  <a:pt x="584200" y="577850"/>
                </a:lnTo>
                <a:lnTo>
                  <a:pt x="580389" y="570230"/>
                </a:lnTo>
                <a:lnTo>
                  <a:pt x="575310" y="562610"/>
                </a:lnTo>
                <a:lnTo>
                  <a:pt x="571500" y="553719"/>
                </a:lnTo>
                <a:lnTo>
                  <a:pt x="568960" y="544830"/>
                </a:lnTo>
                <a:lnTo>
                  <a:pt x="567689" y="535939"/>
                </a:lnTo>
                <a:lnTo>
                  <a:pt x="566420" y="525780"/>
                </a:lnTo>
                <a:lnTo>
                  <a:pt x="566420" y="515619"/>
                </a:lnTo>
                <a:lnTo>
                  <a:pt x="566420" y="506730"/>
                </a:lnTo>
                <a:lnTo>
                  <a:pt x="566420" y="497839"/>
                </a:lnTo>
                <a:lnTo>
                  <a:pt x="567689" y="478789"/>
                </a:lnTo>
                <a:lnTo>
                  <a:pt x="571500" y="459739"/>
                </a:lnTo>
                <a:lnTo>
                  <a:pt x="575310" y="438150"/>
                </a:lnTo>
                <a:lnTo>
                  <a:pt x="581660" y="410210"/>
                </a:lnTo>
                <a:lnTo>
                  <a:pt x="593089" y="369569"/>
                </a:lnTo>
                <a:lnTo>
                  <a:pt x="627380" y="251460"/>
                </a:lnTo>
                <a:lnTo>
                  <a:pt x="640080" y="204469"/>
                </a:lnTo>
                <a:lnTo>
                  <a:pt x="650239" y="168910"/>
                </a:lnTo>
                <a:lnTo>
                  <a:pt x="655320" y="143510"/>
                </a:lnTo>
                <a:lnTo>
                  <a:pt x="656589" y="134619"/>
                </a:lnTo>
                <a:lnTo>
                  <a:pt x="657860" y="130810"/>
                </a:lnTo>
                <a:lnTo>
                  <a:pt x="657860" y="128269"/>
                </a:lnTo>
                <a:lnTo>
                  <a:pt x="657860" y="127000"/>
                </a:lnTo>
                <a:lnTo>
                  <a:pt x="657860" y="128269"/>
                </a:lnTo>
                <a:lnTo>
                  <a:pt x="659130" y="129539"/>
                </a:lnTo>
                <a:lnTo>
                  <a:pt x="660400" y="130810"/>
                </a:lnTo>
                <a:lnTo>
                  <a:pt x="661670" y="132080"/>
                </a:lnTo>
                <a:lnTo>
                  <a:pt x="662939" y="133350"/>
                </a:lnTo>
                <a:lnTo>
                  <a:pt x="664210" y="133350"/>
                </a:lnTo>
                <a:lnTo>
                  <a:pt x="665480" y="133350"/>
                </a:lnTo>
                <a:lnTo>
                  <a:pt x="666750" y="133350"/>
                </a:lnTo>
                <a:lnTo>
                  <a:pt x="666750" y="134619"/>
                </a:lnTo>
                <a:lnTo>
                  <a:pt x="665480" y="134619"/>
                </a:lnTo>
                <a:lnTo>
                  <a:pt x="659130" y="137160"/>
                </a:lnTo>
                <a:lnTo>
                  <a:pt x="652780" y="138430"/>
                </a:lnTo>
                <a:lnTo>
                  <a:pt x="647700" y="140969"/>
                </a:lnTo>
                <a:lnTo>
                  <a:pt x="641350" y="143510"/>
                </a:lnTo>
                <a:lnTo>
                  <a:pt x="636270" y="146050"/>
                </a:lnTo>
                <a:lnTo>
                  <a:pt x="623570" y="153669"/>
                </a:lnTo>
                <a:lnTo>
                  <a:pt x="612139" y="162560"/>
                </a:lnTo>
                <a:lnTo>
                  <a:pt x="599439" y="170180"/>
                </a:lnTo>
                <a:lnTo>
                  <a:pt x="589280" y="179069"/>
                </a:lnTo>
                <a:lnTo>
                  <a:pt x="579120" y="189230"/>
                </a:lnTo>
                <a:lnTo>
                  <a:pt x="568960" y="199389"/>
                </a:lnTo>
                <a:lnTo>
                  <a:pt x="558800" y="209550"/>
                </a:lnTo>
                <a:lnTo>
                  <a:pt x="549910" y="219710"/>
                </a:lnTo>
                <a:lnTo>
                  <a:pt x="544830" y="228600"/>
                </a:lnTo>
                <a:lnTo>
                  <a:pt x="539750" y="237489"/>
                </a:lnTo>
                <a:lnTo>
                  <a:pt x="534670" y="247650"/>
                </a:lnTo>
                <a:lnTo>
                  <a:pt x="528320" y="259080"/>
                </a:lnTo>
                <a:lnTo>
                  <a:pt x="523239" y="270510"/>
                </a:lnTo>
                <a:lnTo>
                  <a:pt x="519430" y="284480"/>
                </a:lnTo>
                <a:lnTo>
                  <a:pt x="509270" y="316230"/>
                </a:lnTo>
                <a:lnTo>
                  <a:pt x="439420" y="593089"/>
                </a:lnTo>
                <a:lnTo>
                  <a:pt x="281939" y="593089"/>
                </a:lnTo>
                <a:lnTo>
                  <a:pt x="392430" y="170180"/>
                </a:lnTo>
                <a:lnTo>
                  <a:pt x="400050" y="139700"/>
                </a:lnTo>
                <a:lnTo>
                  <a:pt x="401320" y="132080"/>
                </a:lnTo>
                <a:lnTo>
                  <a:pt x="402589" y="128269"/>
                </a:lnTo>
                <a:lnTo>
                  <a:pt x="403860" y="129539"/>
                </a:lnTo>
                <a:lnTo>
                  <a:pt x="403860" y="130810"/>
                </a:lnTo>
                <a:lnTo>
                  <a:pt x="405130" y="130810"/>
                </a:lnTo>
                <a:lnTo>
                  <a:pt x="405130" y="132080"/>
                </a:lnTo>
                <a:lnTo>
                  <a:pt x="406400" y="132080"/>
                </a:lnTo>
                <a:lnTo>
                  <a:pt x="406400" y="132080"/>
                </a:lnTo>
                <a:lnTo>
                  <a:pt x="407670" y="133350"/>
                </a:lnTo>
                <a:lnTo>
                  <a:pt x="408939" y="133350"/>
                </a:lnTo>
                <a:lnTo>
                  <a:pt x="410210" y="133350"/>
                </a:lnTo>
                <a:lnTo>
                  <a:pt x="410210" y="134619"/>
                </a:lnTo>
                <a:lnTo>
                  <a:pt x="408939" y="134619"/>
                </a:lnTo>
                <a:lnTo>
                  <a:pt x="400050" y="139700"/>
                </a:lnTo>
                <a:lnTo>
                  <a:pt x="393700" y="142239"/>
                </a:lnTo>
                <a:lnTo>
                  <a:pt x="386080" y="146050"/>
                </a:lnTo>
                <a:lnTo>
                  <a:pt x="378460" y="149860"/>
                </a:lnTo>
                <a:lnTo>
                  <a:pt x="370839" y="154939"/>
                </a:lnTo>
                <a:lnTo>
                  <a:pt x="356870" y="166369"/>
                </a:lnTo>
                <a:lnTo>
                  <a:pt x="342900" y="176530"/>
                </a:lnTo>
                <a:lnTo>
                  <a:pt x="330200" y="186689"/>
                </a:lnTo>
                <a:lnTo>
                  <a:pt x="318770" y="196850"/>
                </a:lnTo>
                <a:lnTo>
                  <a:pt x="308610" y="207010"/>
                </a:lnTo>
                <a:lnTo>
                  <a:pt x="298450" y="217169"/>
                </a:lnTo>
                <a:lnTo>
                  <a:pt x="270510" y="257810"/>
                </a:lnTo>
                <a:lnTo>
                  <a:pt x="252730" y="300989"/>
                </a:lnTo>
                <a:lnTo>
                  <a:pt x="246380" y="317500"/>
                </a:lnTo>
                <a:lnTo>
                  <a:pt x="236220" y="355600"/>
                </a:lnTo>
                <a:lnTo>
                  <a:pt x="175260" y="593089"/>
                </a:lnTo>
                <a:lnTo>
                  <a:pt x="17780" y="593089"/>
                </a:lnTo>
                <a:lnTo>
                  <a:pt x="111760" y="255269"/>
                </a:lnTo>
                <a:lnTo>
                  <a:pt x="137160" y="156210"/>
                </a:lnTo>
                <a:lnTo>
                  <a:pt x="144780" y="129539"/>
                </a:lnTo>
                <a:lnTo>
                  <a:pt x="146050" y="121919"/>
                </a:lnTo>
                <a:lnTo>
                  <a:pt x="146050" y="119380"/>
                </a:lnTo>
                <a:lnTo>
                  <a:pt x="146050" y="118110"/>
                </a:lnTo>
                <a:lnTo>
                  <a:pt x="146050" y="116839"/>
                </a:lnTo>
                <a:lnTo>
                  <a:pt x="147320" y="116839"/>
                </a:lnTo>
                <a:lnTo>
                  <a:pt x="147320" y="115569"/>
                </a:lnTo>
                <a:lnTo>
                  <a:pt x="147320" y="115569"/>
                </a:lnTo>
                <a:lnTo>
                  <a:pt x="147320" y="116839"/>
                </a:lnTo>
                <a:lnTo>
                  <a:pt x="148589" y="118110"/>
                </a:lnTo>
                <a:lnTo>
                  <a:pt x="149860" y="120650"/>
                </a:lnTo>
                <a:lnTo>
                  <a:pt x="152400" y="124460"/>
                </a:lnTo>
                <a:lnTo>
                  <a:pt x="153670" y="125730"/>
                </a:lnTo>
                <a:lnTo>
                  <a:pt x="154939" y="127000"/>
                </a:lnTo>
                <a:lnTo>
                  <a:pt x="157480" y="128269"/>
                </a:lnTo>
                <a:lnTo>
                  <a:pt x="157480" y="129539"/>
                </a:lnTo>
                <a:lnTo>
                  <a:pt x="158750" y="129539"/>
                </a:lnTo>
                <a:lnTo>
                  <a:pt x="160020" y="129539"/>
                </a:lnTo>
                <a:lnTo>
                  <a:pt x="160020" y="130810"/>
                </a:lnTo>
                <a:lnTo>
                  <a:pt x="161289" y="130810"/>
                </a:lnTo>
                <a:lnTo>
                  <a:pt x="162560" y="130810"/>
                </a:lnTo>
                <a:lnTo>
                  <a:pt x="163830" y="130810"/>
                </a:lnTo>
                <a:lnTo>
                  <a:pt x="162560" y="132080"/>
                </a:lnTo>
                <a:lnTo>
                  <a:pt x="161289" y="133350"/>
                </a:lnTo>
                <a:lnTo>
                  <a:pt x="158750" y="135889"/>
                </a:lnTo>
                <a:lnTo>
                  <a:pt x="134620" y="152400"/>
                </a:lnTo>
                <a:lnTo>
                  <a:pt x="97789" y="179069"/>
                </a:lnTo>
                <a:lnTo>
                  <a:pt x="74930" y="196850"/>
                </a:lnTo>
                <a:lnTo>
                  <a:pt x="52070" y="217169"/>
                </a:lnTo>
                <a:close/>
              </a:path>
            </a:pathLst>
          </a:custGeom>
          <a:ln w="12579">
            <a:solidFill>
              <a:srgbClr val="865A0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bk object 1146"/>
          <p:cNvSpPr/>
          <p:nvPr/>
        </p:nvSpPr>
        <p:spPr>
          <a:xfrm>
            <a:off x="5115559" y="4109720"/>
            <a:ext cx="542289" cy="62230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7" name="bk object 1147"/>
          <p:cNvSpPr/>
          <p:nvPr/>
        </p:nvSpPr>
        <p:spPr>
          <a:xfrm>
            <a:off x="5749290" y="4085590"/>
            <a:ext cx="525779" cy="62230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8" name="bk object 1148"/>
          <p:cNvSpPr/>
          <p:nvPr/>
        </p:nvSpPr>
        <p:spPr>
          <a:xfrm>
            <a:off x="5749290" y="4085590"/>
            <a:ext cx="524510" cy="622300"/>
          </a:xfrm>
          <a:custGeom>
            <a:avLst/>
            <a:gdLst/>
            <a:ahLst/>
            <a:cxnLst/>
            <a:rect l="l" t="t" r="r" b="b"/>
            <a:pathLst>
              <a:path w="524510" h="622300">
                <a:moveTo>
                  <a:pt x="236220" y="622300"/>
                </a:moveTo>
                <a:lnTo>
                  <a:pt x="72389" y="622300"/>
                </a:lnTo>
                <a:lnTo>
                  <a:pt x="109220" y="416560"/>
                </a:lnTo>
                <a:lnTo>
                  <a:pt x="142239" y="177800"/>
                </a:lnTo>
                <a:lnTo>
                  <a:pt x="142239" y="166370"/>
                </a:lnTo>
                <a:lnTo>
                  <a:pt x="143510" y="157480"/>
                </a:lnTo>
                <a:lnTo>
                  <a:pt x="143510" y="152400"/>
                </a:lnTo>
                <a:lnTo>
                  <a:pt x="143510" y="149860"/>
                </a:lnTo>
                <a:lnTo>
                  <a:pt x="143510" y="148590"/>
                </a:lnTo>
                <a:lnTo>
                  <a:pt x="143510" y="147320"/>
                </a:lnTo>
                <a:lnTo>
                  <a:pt x="143510" y="146050"/>
                </a:lnTo>
                <a:lnTo>
                  <a:pt x="144780" y="146050"/>
                </a:lnTo>
                <a:lnTo>
                  <a:pt x="144780" y="147320"/>
                </a:lnTo>
                <a:lnTo>
                  <a:pt x="144780" y="148590"/>
                </a:lnTo>
                <a:lnTo>
                  <a:pt x="146050" y="148590"/>
                </a:lnTo>
                <a:lnTo>
                  <a:pt x="147320" y="151130"/>
                </a:lnTo>
                <a:lnTo>
                  <a:pt x="149860" y="154940"/>
                </a:lnTo>
                <a:lnTo>
                  <a:pt x="151130" y="156210"/>
                </a:lnTo>
                <a:lnTo>
                  <a:pt x="152400" y="157480"/>
                </a:lnTo>
                <a:lnTo>
                  <a:pt x="153670" y="158750"/>
                </a:lnTo>
                <a:lnTo>
                  <a:pt x="154939" y="158750"/>
                </a:lnTo>
                <a:lnTo>
                  <a:pt x="156210" y="160020"/>
                </a:lnTo>
                <a:lnTo>
                  <a:pt x="157480" y="160020"/>
                </a:lnTo>
                <a:lnTo>
                  <a:pt x="158750" y="160020"/>
                </a:lnTo>
                <a:lnTo>
                  <a:pt x="157480" y="161290"/>
                </a:lnTo>
                <a:lnTo>
                  <a:pt x="154939" y="162560"/>
                </a:lnTo>
                <a:lnTo>
                  <a:pt x="149860" y="166370"/>
                </a:lnTo>
                <a:lnTo>
                  <a:pt x="142239" y="170180"/>
                </a:lnTo>
                <a:lnTo>
                  <a:pt x="138430" y="173990"/>
                </a:lnTo>
                <a:lnTo>
                  <a:pt x="132080" y="179070"/>
                </a:lnTo>
                <a:lnTo>
                  <a:pt x="115570" y="195580"/>
                </a:lnTo>
                <a:lnTo>
                  <a:pt x="63500" y="250190"/>
                </a:lnTo>
                <a:lnTo>
                  <a:pt x="0" y="187960"/>
                </a:lnTo>
                <a:lnTo>
                  <a:pt x="36830" y="148590"/>
                </a:lnTo>
                <a:lnTo>
                  <a:pt x="53339" y="130810"/>
                </a:lnTo>
                <a:lnTo>
                  <a:pt x="71120" y="114300"/>
                </a:lnTo>
                <a:lnTo>
                  <a:pt x="88900" y="100330"/>
                </a:lnTo>
                <a:lnTo>
                  <a:pt x="105410" y="86360"/>
                </a:lnTo>
                <a:lnTo>
                  <a:pt x="121920" y="74930"/>
                </a:lnTo>
                <a:lnTo>
                  <a:pt x="137160" y="66040"/>
                </a:lnTo>
                <a:lnTo>
                  <a:pt x="153670" y="57150"/>
                </a:lnTo>
                <a:lnTo>
                  <a:pt x="167639" y="49530"/>
                </a:lnTo>
                <a:lnTo>
                  <a:pt x="181610" y="44450"/>
                </a:lnTo>
                <a:lnTo>
                  <a:pt x="195580" y="39370"/>
                </a:lnTo>
                <a:lnTo>
                  <a:pt x="207010" y="35560"/>
                </a:lnTo>
                <a:lnTo>
                  <a:pt x="219710" y="33020"/>
                </a:lnTo>
                <a:lnTo>
                  <a:pt x="231139" y="30480"/>
                </a:lnTo>
                <a:lnTo>
                  <a:pt x="236220" y="30480"/>
                </a:lnTo>
                <a:lnTo>
                  <a:pt x="241300" y="30480"/>
                </a:lnTo>
                <a:lnTo>
                  <a:pt x="246380" y="30480"/>
                </a:lnTo>
                <a:lnTo>
                  <a:pt x="251460" y="30480"/>
                </a:lnTo>
                <a:lnTo>
                  <a:pt x="256539" y="31750"/>
                </a:lnTo>
                <a:lnTo>
                  <a:pt x="261620" y="33020"/>
                </a:lnTo>
                <a:lnTo>
                  <a:pt x="266700" y="35560"/>
                </a:lnTo>
                <a:lnTo>
                  <a:pt x="271780" y="36830"/>
                </a:lnTo>
                <a:lnTo>
                  <a:pt x="275589" y="39370"/>
                </a:lnTo>
                <a:lnTo>
                  <a:pt x="280670" y="41910"/>
                </a:lnTo>
                <a:lnTo>
                  <a:pt x="281939" y="44450"/>
                </a:lnTo>
                <a:lnTo>
                  <a:pt x="284480" y="45720"/>
                </a:lnTo>
                <a:lnTo>
                  <a:pt x="285750" y="48260"/>
                </a:lnTo>
                <a:lnTo>
                  <a:pt x="288289" y="49530"/>
                </a:lnTo>
                <a:lnTo>
                  <a:pt x="289560" y="52070"/>
                </a:lnTo>
                <a:lnTo>
                  <a:pt x="290830" y="53340"/>
                </a:lnTo>
                <a:lnTo>
                  <a:pt x="292100" y="55880"/>
                </a:lnTo>
                <a:lnTo>
                  <a:pt x="294639" y="57150"/>
                </a:lnTo>
                <a:lnTo>
                  <a:pt x="294639" y="59690"/>
                </a:lnTo>
                <a:lnTo>
                  <a:pt x="295910" y="62230"/>
                </a:lnTo>
                <a:lnTo>
                  <a:pt x="297180" y="63500"/>
                </a:lnTo>
                <a:lnTo>
                  <a:pt x="298450" y="66040"/>
                </a:lnTo>
                <a:lnTo>
                  <a:pt x="298450" y="68580"/>
                </a:lnTo>
                <a:lnTo>
                  <a:pt x="299720" y="71120"/>
                </a:lnTo>
                <a:lnTo>
                  <a:pt x="299720" y="76200"/>
                </a:lnTo>
                <a:lnTo>
                  <a:pt x="300989" y="80010"/>
                </a:lnTo>
                <a:lnTo>
                  <a:pt x="300989" y="83820"/>
                </a:lnTo>
                <a:lnTo>
                  <a:pt x="300989" y="95250"/>
                </a:lnTo>
                <a:lnTo>
                  <a:pt x="298450" y="109220"/>
                </a:lnTo>
                <a:lnTo>
                  <a:pt x="297180" y="127000"/>
                </a:lnTo>
                <a:lnTo>
                  <a:pt x="254000" y="234950"/>
                </a:lnTo>
                <a:lnTo>
                  <a:pt x="262889" y="205740"/>
                </a:lnTo>
                <a:lnTo>
                  <a:pt x="273050" y="177800"/>
                </a:lnTo>
                <a:lnTo>
                  <a:pt x="297180" y="127000"/>
                </a:lnTo>
                <a:lnTo>
                  <a:pt x="326389" y="81280"/>
                </a:lnTo>
                <a:lnTo>
                  <a:pt x="361950" y="40640"/>
                </a:lnTo>
                <a:lnTo>
                  <a:pt x="372110" y="30480"/>
                </a:lnTo>
                <a:lnTo>
                  <a:pt x="382270" y="22860"/>
                </a:lnTo>
                <a:lnTo>
                  <a:pt x="392430" y="15240"/>
                </a:lnTo>
                <a:lnTo>
                  <a:pt x="402589" y="10160"/>
                </a:lnTo>
                <a:lnTo>
                  <a:pt x="412750" y="5080"/>
                </a:lnTo>
                <a:lnTo>
                  <a:pt x="416560" y="3810"/>
                </a:lnTo>
                <a:lnTo>
                  <a:pt x="421639" y="1270"/>
                </a:lnTo>
                <a:lnTo>
                  <a:pt x="426720" y="1270"/>
                </a:lnTo>
                <a:lnTo>
                  <a:pt x="431800" y="0"/>
                </a:lnTo>
                <a:lnTo>
                  <a:pt x="435610" y="0"/>
                </a:lnTo>
                <a:lnTo>
                  <a:pt x="440689" y="0"/>
                </a:lnTo>
                <a:lnTo>
                  <a:pt x="448310" y="0"/>
                </a:lnTo>
                <a:lnTo>
                  <a:pt x="455930" y="1270"/>
                </a:lnTo>
                <a:lnTo>
                  <a:pt x="462280" y="2540"/>
                </a:lnTo>
                <a:lnTo>
                  <a:pt x="466089" y="3810"/>
                </a:lnTo>
                <a:lnTo>
                  <a:pt x="469900" y="5080"/>
                </a:lnTo>
                <a:lnTo>
                  <a:pt x="473710" y="6350"/>
                </a:lnTo>
                <a:lnTo>
                  <a:pt x="476250" y="7620"/>
                </a:lnTo>
                <a:lnTo>
                  <a:pt x="480060" y="8890"/>
                </a:lnTo>
                <a:lnTo>
                  <a:pt x="483870" y="11430"/>
                </a:lnTo>
                <a:lnTo>
                  <a:pt x="488950" y="15240"/>
                </a:lnTo>
                <a:lnTo>
                  <a:pt x="495300" y="20320"/>
                </a:lnTo>
                <a:lnTo>
                  <a:pt x="501650" y="25400"/>
                </a:lnTo>
                <a:lnTo>
                  <a:pt x="506730" y="30480"/>
                </a:lnTo>
                <a:lnTo>
                  <a:pt x="508000" y="33020"/>
                </a:lnTo>
                <a:lnTo>
                  <a:pt x="510539" y="35560"/>
                </a:lnTo>
                <a:lnTo>
                  <a:pt x="513080" y="39370"/>
                </a:lnTo>
                <a:lnTo>
                  <a:pt x="515620" y="41910"/>
                </a:lnTo>
                <a:lnTo>
                  <a:pt x="516889" y="44450"/>
                </a:lnTo>
                <a:lnTo>
                  <a:pt x="518160" y="48260"/>
                </a:lnTo>
                <a:lnTo>
                  <a:pt x="519430" y="52070"/>
                </a:lnTo>
                <a:lnTo>
                  <a:pt x="520700" y="54610"/>
                </a:lnTo>
                <a:lnTo>
                  <a:pt x="521970" y="57150"/>
                </a:lnTo>
                <a:lnTo>
                  <a:pt x="523239" y="60960"/>
                </a:lnTo>
                <a:lnTo>
                  <a:pt x="524510" y="68580"/>
                </a:lnTo>
                <a:lnTo>
                  <a:pt x="524510" y="74930"/>
                </a:lnTo>
                <a:lnTo>
                  <a:pt x="524510" y="81280"/>
                </a:lnTo>
                <a:lnTo>
                  <a:pt x="524510" y="87630"/>
                </a:lnTo>
                <a:lnTo>
                  <a:pt x="523239" y="91440"/>
                </a:lnTo>
                <a:lnTo>
                  <a:pt x="523239" y="93980"/>
                </a:lnTo>
                <a:lnTo>
                  <a:pt x="521970" y="97790"/>
                </a:lnTo>
                <a:lnTo>
                  <a:pt x="520700" y="100330"/>
                </a:lnTo>
                <a:lnTo>
                  <a:pt x="519430" y="102870"/>
                </a:lnTo>
                <a:lnTo>
                  <a:pt x="518160" y="105410"/>
                </a:lnTo>
                <a:lnTo>
                  <a:pt x="516889" y="107950"/>
                </a:lnTo>
                <a:lnTo>
                  <a:pt x="515620" y="110490"/>
                </a:lnTo>
                <a:lnTo>
                  <a:pt x="513080" y="113030"/>
                </a:lnTo>
                <a:lnTo>
                  <a:pt x="510539" y="115570"/>
                </a:lnTo>
                <a:lnTo>
                  <a:pt x="509270" y="116840"/>
                </a:lnTo>
                <a:lnTo>
                  <a:pt x="506730" y="119380"/>
                </a:lnTo>
                <a:lnTo>
                  <a:pt x="500380" y="124460"/>
                </a:lnTo>
                <a:lnTo>
                  <a:pt x="494030" y="129540"/>
                </a:lnTo>
                <a:lnTo>
                  <a:pt x="485139" y="133350"/>
                </a:lnTo>
                <a:lnTo>
                  <a:pt x="474980" y="138430"/>
                </a:lnTo>
                <a:lnTo>
                  <a:pt x="464820" y="142240"/>
                </a:lnTo>
                <a:lnTo>
                  <a:pt x="439420" y="152400"/>
                </a:lnTo>
                <a:lnTo>
                  <a:pt x="429260" y="154940"/>
                </a:lnTo>
                <a:lnTo>
                  <a:pt x="419100" y="160020"/>
                </a:lnTo>
                <a:lnTo>
                  <a:pt x="410210" y="163830"/>
                </a:lnTo>
                <a:lnTo>
                  <a:pt x="402589" y="167640"/>
                </a:lnTo>
                <a:lnTo>
                  <a:pt x="393700" y="172720"/>
                </a:lnTo>
                <a:lnTo>
                  <a:pt x="386080" y="176530"/>
                </a:lnTo>
                <a:lnTo>
                  <a:pt x="379730" y="181610"/>
                </a:lnTo>
                <a:lnTo>
                  <a:pt x="372110" y="186690"/>
                </a:lnTo>
                <a:lnTo>
                  <a:pt x="365760" y="191770"/>
                </a:lnTo>
                <a:lnTo>
                  <a:pt x="359410" y="198120"/>
                </a:lnTo>
                <a:lnTo>
                  <a:pt x="353060" y="204470"/>
                </a:lnTo>
                <a:lnTo>
                  <a:pt x="346710" y="212090"/>
                </a:lnTo>
                <a:lnTo>
                  <a:pt x="332739" y="228600"/>
                </a:lnTo>
                <a:lnTo>
                  <a:pt x="318770" y="248920"/>
                </a:lnTo>
                <a:lnTo>
                  <a:pt x="306070" y="270510"/>
                </a:lnTo>
                <a:lnTo>
                  <a:pt x="294639" y="289560"/>
                </a:lnTo>
                <a:lnTo>
                  <a:pt x="289560" y="298450"/>
                </a:lnTo>
                <a:lnTo>
                  <a:pt x="285750" y="307340"/>
                </a:lnTo>
                <a:lnTo>
                  <a:pt x="283210" y="314960"/>
                </a:lnTo>
                <a:lnTo>
                  <a:pt x="279400" y="323850"/>
                </a:lnTo>
                <a:lnTo>
                  <a:pt x="276860" y="332740"/>
                </a:lnTo>
                <a:lnTo>
                  <a:pt x="274320" y="345440"/>
                </a:lnTo>
                <a:lnTo>
                  <a:pt x="267970" y="377190"/>
                </a:lnTo>
                <a:lnTo>
                  <a:pt x="255270" y="477520"/>
                </a:lnTo>
                <a:lnTo>
                  <a:pt x="236220" y="622300"/>
                </a:lnTo>
                <a:close/>
              </a:path>
            </a:pathLst>
          </a:custGeom>
          <a:ln w="12579">
            <a:solidFill>
              <a:srgbClr val="865A0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bk object 1149"/>
          <p:cNvSpPr/>
          <p:nvPr/>
        </p:nvSpPr>
        <p:spPr>
          <a:xfrm>
            <a:off x="6214109" y="4114800"/>
            <a:ext cx="619760" cy="92710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0" name="bk object 1150"/>
          <p:cNvSpPr/>
          <p:nvPr/>
        </p:nvSpPr>
        <p:spPr>
          <a:xfrm>
            <a:off x="1367789" y="2569210"/>
            <a:ext cx="861060" cy="844550"/>
          </a:xfrm>
          <a:custGeom>
            <a:avLst/>
            <a:gdLst/>
            <a:ahLst/>
            <a:cxnLst/>
            <a:rect l="l" t="t" r="r" b="b"/>
            <a:pathLst>
              <a:path w="861060" h="844550">
                <a:moveTo>
                  <a:pt x="858519" y="109220"/>
                </a:moveTo>
                <a:lnTo>
                  <a:pt x="857249" y="109220"/>
                </a:lnTo>
                <a:lnTo>
                  <a:pt x="857249" y="111760"/>
                </a:lnTo>
                <a:lnTo>
                  <a:pt x="858520" y="111760"/>
                </a:lnTo>
                <a:lnTo>
                  <a:pt x="858519" y="109220"/>
                </a:lnTo>
                <a:close/>
              </a:path>
              <a:path w="861060" h="844550">
                <a:moveTo>
                  <a:pt x="859790" y="107950"/>
                </a:moveTo>
                <a:lnTo>
                  <a:pt x="858519" y="107950"/>
                </a:lnTo>
                <a:lnTo>
                  <a:pt x="858519" y="109220"/>
                </a:lnTo>
                <a:lnTo>
                  <a:pt x="859790" y="109220"/>
                </a:lnTo>
                <a:lnTo>
                  <a:pt x="859790" y="107950"/>
                </a:lnTo>
                <a:close/>
              </a:path>
              <a:path w="861060" h="844550">
                <a:moveTo>
                  <a:pt x="859790" y="102870"/>
                </a:moveTo>
                <a:lnTo>
                  <a:pt x="857249" y="102870"/>
                </a:lnTo>
                <a:lnTo>
                  <a:pt x="857249" y="105410"/>
                </a:lnTo>
                <a:lnTo>
                  <a:pt x="859790" y="105410"/>
                </a:lnTo>
                <a:lnTo>
                  <a:pt x="859790" y="102870"/>
                </a:lnTo>
                <a:close/>
              </a:path>
              <a:path w="861060" h="844550">
                <a:moveTo>
                  <a:pt x="861060" y="101600"/>
                </a:moveTo>
                <a:lnTo>
                  <a:pt x="859790" y="101600"/>
                </a:lnTo>
                <a:lnTo>
                  <a:pt x="859790" y="102870"/>
                </a:lnTo>
                <a:lnTo>
                  <a:pt x="861060" y="102870"/>
                </a:lnTo>
                <a:lnTo>
                  <a:pt x="861060" y="101600"/>
                </a:lnTo>
                <a:close/>
              </a:path>
              <a:path w="861060" h="844550">
                <a:moveTo>
                  <a:pt x="861060" y="96520"/>
                </a:moveTo>
                <a:lnTo>
                  <a:pt x="857249" y="96520"/>
                </a:lnTo>
                <a:lnTo>
                  <a:pt x="857249" y="99060"/>
                </a:lnTo>
                <a:lnTo>
                  <a:pt x="861060" y="99060"/>
                </a:lnTo>
                <a:lnTo>
                  <a:pt x="861060" y="96520"/>
                </a:lnTo>
                <a:close/>
              </a:path>
              <a:path w="861060" h="844550">
                <a:moveTo>
                  <a:pt x="861060" y="90170"/>
                </a:moveTo>
                <a:lnTo>
                  <a:pt x="857249" y="90170"/>
                </a:lnTo>
                <a:lnTo>
                  <a:pt x="857249" y="92710"/>
                </a:lnTo>
                <a:lnTo>
                  <a:pt x="861060" y="92710"/>
                </a:lnTo>
                <a:lnTo>
                  <a:pt x="861060" y="90170"/>
                </a:lnTo>
                <a:close/>
              </a:path>
              <a:path w="861060" h="844550">
                <a:moveTo>
                  <a:pt x="861060" y="83820"/>
                </a:moveTo>
                <a:lnTo>
                  <a:pt x="857249" y="83820"/>
                </a:lnTo>
                <a:lnTo>
                  <a:pt x="857249" y="86360"/>
                </a:lnTo>
                <a:lnTo>
                  <a:pt x="861060" y="86360"/>
                </a:lnTo>
                <a:lnTo>
                  <a:pt x="861060" y="83820"/>
                </a:lnTo>
                <a:close/>
              </a:path>
              <a:path w="861060" h="844550">
                <a:moveTo>
                  <a:pt x="861060" y="77470"/>
                </a:moveTo>
                <a:lnTo>
                  <a:pt x="857249" y="77470"/>
                </a:lnTo>
                <a:lnTo>
                  <a:pt x="857249" y="80010"/>
                </a:lnTo>
                <a:lnTo>
                  <a:pt x="861060" y="80010"/>
                </a:lnTo>
                <a:lnTo>
                  <a:pt x="861060" y="77470"/>
                </a:lnTo>
                <a:close/>
              </a:path>
              <a:path w="861060" h="844550">
                <a:moveTo>
                  <a:pt x="859790" y="71120"/>
                </a:moveTo>
                <a:lnTo>
                  <a:pt x="857249" y="71120"/>
                </a:lnTo>
                <a:lnTo>
                  <a:pt x="857249" y="73660"/>
                </a:lnTo>
                <a:lnTo>
                  <a:pt x="859790" y="73660"/>
                </a:lnTo>
                <a:lnTo>
                  <a:pt x="859790" y="71120"/>
                </a:lnTo>
                <a:close/>
              </a:path>
              <a:path w="861060" h="844550">
                <a:moveTo>
                  <a:pt x="859790" y="67310"/>
                </a:moveTo>
                <a:lnTo>
                  <a:pt x="858520" y="67310"/>
                </a:lnTo>
                <a:lnTo>
                  <a:pt x="858520" y="69850"/>
                </a:lnTo>
                <a:lnTo>
                  <a:pt x="859790" y="69850"/>
                </a:lnTo>
                <a:lnTo>
                  <a:pt x="859790" y="67310"/>
                </a:lnTo>
                <a:close/>
              </a:path>
              <a:path w="861060" h="844550">
                <a:moveTo>
                  <a:pt x="858520" y="63500"/>
                </a:moveTo>
                <a:lnTo>
                  <a:pt x="857249" y="63500"/>
                </a:lnTo>
                <a:lnTo>
                  <a:pt x="857249" y="67310"/>
                </a:lnTo>
                <a:lnTo>
                  <a:pt x="858520" y="67310"/>
                </a:lnTo>
                <a:lnTo>
                  <a:pt x="858520" y="63500"/>
                </a:lnTo>
                <a:close/>
              </a:path>
              <a:path w="861060" h="844550">
                <a:moveTo>
                  <a:pt x="777239" y="1270"/>
                </a:moveTo>
                <a:lnTo>
                  <a:pt x="717549" y="1270"/>
                </a:lnTo>
                <a:lnTo>
                  <a:pt x="717549" y="3810"/>
                </a:lnTo>
                <a:lnTo>
                  <a:pt x="777239" y="3810"/>
                </a:lnTo>
                <a:lnTo>
                  <a:pt x="777239" y="1270"/>
                </a:lnTo>
                <a:close/>
              </a:path>
              <a:path w="861060" h="844550">
                <a:moveTo>
                  <a:pt x="751840" y="0"/>
                </a:moveTo>
                <a:lnTo>
                  <a:pt x="731520" y="0"/>
                </a:lnTo>
                <a:lnTo>
                  <a:pt x="731520" y="1270"/>
                </a:lnTo>
                <a:lnTo>
                  <a:pt x="751840" y="1270"/>
                </a:lnTo>
                <a:lnTo>
                  <a:pt x="751840" y="0"/>
                </a:lnTo>
                <a:close/>
              </a:path>
              <a:path w="861060" h="844550">
                <a:moveTo>
                  <a:pt x="765810" y="0"/>
                </a:moveTo>
                <a:lnTo>
                  <a:pt x="753110" y="0"/>
                </a:lnTo>
                <a:lnTo>
                  <a:pt x="753110" y="1270"/>
                </a:lnTo>
                <a:lnTo>
                  <a:pt x="765810" y="1270"/>
                </a:lnTo>
                <a:lnTo>
                  <a:pt x="765810" y="0"/>
                </a:lnTo>
                <a:close/>
              </a:path>
              <a:path w="861060" h="844550">
                <a:moveTo>
                  <a:pt x="584200" y="843407"/>
                </a:moveTo>
                <a:lnTo>
                  <a:pt x="502920" y="843407"/>
                </a:lnTo>
                <a:lnTo>
                  <a:pt x="502920" y="844550"/>
                </a:lnTo>
                <a:lnTo>
                  <a:pt x="584200" y="844550"/>
                </a:lnTo>
                <a:lnTo>
                  <a:pt x="584200" y="843407"/>
                </a:lnTo>
                <a:close/>
              </a:path>
              <a:path w="861060" h="844550">
                <a:moveTo>
                  <a:pt x="589279" y="842137"/>
                </a:moveTo>
                <a:lnTo>
                  <a:pt x="494029" y="842137"/>
                </a:lnTo>
                <a:lnTo>
                  <a:pt x="494029" y="843407"/>
                </a:lnTo>
                <a:lnTo>
                  <a:pt x="589279" y="843407"/>
                </a:lnTo>
                <a:lnTo>
                  <a:pt x="589279" y="842137"/>
                </a:lnTo>
                <a:close/>
              </a:path>
              <a:path w="861060" h="844550">
                <a:moveTo>
                  <a:pt x="599439" y="840867"/>
                </a:moveTo>
                <a:lnTo>
                  <a:pt x="476249" y="840867"/>
                </a:lnTo>
                <a:lnTo>
                  <a:pt x="476249" y="842137"/>
                </a:lnTo>
                <a:lnTo>
                  <a:pt x="494029" y="842137"/>
                </a:lnTo>
                <a:lnTo>
                  <a:pt x="599439" y="842010"/>
                </a:lnTo>
                <a:lnTo>
                  <a:pt x="599439" y="840867"/>
                </a:lnTo>
                <a:close/>
              </a:path>
              <a:path w="861060" h="844550">
                <a:moveTo>
                  <a:pt x="599439" y="842010"/>
                </a:moveTo>
                <a:lnTo>
                  <a:pt x="589279" y="842010"/>
                </a:lnTo>
                <a:lnTo>
                  <a:pt x="599439" y="842137"/>
                </a:lnTo>
                <a:close/>
              </a:path>
              <a:path w="861060" h="844550">
                <a:moveTo>
                  <a:pt x="605790" y="840740"/>
                </a:moveTo>
                <a:lnTo>
                  <a:pt x="449579" y="840740"/>
                </a:lnTo>
                <a:lnTo>
                  <a:pt x="605790" y="840867"/>
                </a:lnTo>
                <a:close/>
              </a:path>
              <a:path w="861060" h="844550">
                <a:moveTo>
                  <a:pt x="1269" y="835660"/>
                </a:moveTo>
                <a:lnTo>
                  <a:pt x="0" y="835660"/>
                </a:lnTo>
                <a:lnTo>
                  <a:pt x="0" y="838327"/>
                </a:lnTo>
                <a:lnTo>
                  <a:pt x="1269" y="838327"/>
                </a:lnTo>
                <a:lnTo>
                  <a:pt x="1269" y="837057"/>
                </a:lnTo>
                <a:lnTo>
                  <a:pt x="2540" y="837057"/>
                </a:lnTo>
                <a:lnTo>
                  <a:pt x="2540" y="835787"/>
                </a:lnTo>
                <a:lnTo>
                  <a:pt x="1269" y="835787"/>
                </a:lnTo>
                <a:close/>
              </a:path>
              <a:path w="861060" h="844550">
                <a:moveTo>
                  <a:pt x="2540" y="833120"/>
                </a:moveTo>
                <a:lnTo>
                  <a:pt x="1269" y="833120"/>
                </a:lnTo>
                <a:lnTo>
                  <a:pt x="1269" y="835660"/>
                </a:lnTo>
                <a:lnTo>
                  <a:pt x="2540" y="835660"/>
                </a:lnTo>
                <a:lnTo>
                  <a:pt x="2540" y="833120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bk object 1151"/>
          <p:cNvSpPr/>
          <p:nvPr/>
        </p:nvSpPr>
        <p:spPr>
          <a:xfrm>
            <a:off x="1370330" y="2573020"/>
            <a:ext cx="854710" cy="836930"/>
          </a:xfrm>
          <a:custGeom>
            <a:avLst/>
            <a:gdLst/>
            <a:ahLst/>
            <a:cxnLst/>
            <a:rect l="l" t="t" r="r" b="b"/>
            <a:pathLst>
              <a:path w="854710" h="836929">
                <a:moveTo>
                  <a:pt x="853440" y="111760"/>
                </a:moveTo>
                <a:lnTo>
                  <a:pt x="850900" y="111760"/>
                </a:lnTo>
                <a:lnTo>
                  <a:pt x="850900" y="114300"/>
                </a:lnTo>
                <a:lnTo>
                  <a:pt x="853440" y="114300"/>
                </a:lnTo>
                <a:lnTo>
                  <a:pt x="853440" y="111760"/>
                </a:lnTo>
                <a:close/>
              </a:path>
              <a:path w="854710" h="836929">
                <a:moveTo>
                  <a:pt x="854709" y="105410"/>
                </a:moveTo>
                <a:lnTo>
                  <a:pt x="850900" y="105410"/>
                </a:lnTo>
                <a:lnTo>
                  <a:pt x="850900" y="107950"/>
                </a:lnTo>
                <a:lnTo>
                  <a:pt x="854709" y="107950"/>
                </a:lnTo>
                <a:lnTo>
                  <a:pt x="854709" y="105410"/>
                </a:lnTo>
                <a:close/>
              </a:path>
              <a:path w="854710" h="836929">
                <a:moveTo>
                  <a:pt x="854709" y="99060"/>
                </a:moveTo>
                <a:lnTo>
                  <a:pt x="850900" y="99060"/>
                </a:lnTo>
                <a:lnTo>
                  <a:pt x="850900" y="101600"/>
                </a:lnTo>
                <a:lnTo>
                  <a:pt x="854709" y="101600"/>
                </a:lnTo>
                <a:lnTo>
                  <a:pt x="854709" y="99060"/>
                </a:lnTo>
                <a:close/>
              </a:path>
              <a:path w="854710" h="836929">
                <a:moveTo>
                  <a:pt x="854709" y="92710"/>
                </a:moveTo>
                <a:lnTo>
                  <a:pt x="850900" y="92710"/>
                </a:lnTo>
                <a:lnTo>
                  <a:pt x="850900" y="95250"/>
                </a:lnTo>
                <a:lnTo>
                  <a:pt x="854709" y="95250"/>
                </a:lnTo>
                <a:lnTo>
                  <a:pt x="854709" y="92710"/>
                </a:lnTo>
                <a:close/>
              </a:path>
              <a:path w="854710" h="836929">
                <a:moveTo>
                  <a:pt x="854709" y="86360"/>
                </a:moveTo>
                <a:lnTo>
                  <a:pt x="850900" y="86360"/>
                </a:lnTo>
                <a:lnTo>
                  <a:pt x="850900" y="88900"/>
                </a:lnTo>
                <a:lnTo>
                  <a:pt x="854709" y="88900"/>
                </a:lnTo>
                <a:lnTo>
                  <a:pt x="854709" y="86360"/>
                </a:lnTo>
                <a:close/>
              </a:path>
              <a:path w="854710" h="836929">
                <a:moveTo>
                  <a:pt x="854709" y="80010"/>
                </a:moveTo>
                <a:lnTo>
                  <a:pt x="850900" y="80010"/>
                </a:lnTo>
                <a:lnTo>
                  <a:pt x="850900" y="82550"/>
                </a:lnTo>
                <a:lnTo>
                  <a:pt x="854709" y="82550"/>
                </a:lnTo>
                <a:lnTo>
                  <a:pt x="854709" y="80010"/>
                </a:lnTo>
                <a:close/>
              </a:path>
              <a:path w="854710" h="836929">
                <a:moveTo>
                  <a:pt x="854709" y="73660"/>
                </a:moveTo>
                <a:lnTo>
                  <a:pt x="850900" y="73660"/>
                </a:lnTo>
                <a:lnTo>
                  <a:pt x="850900" y="76200"/>
                </a:lnTo>
                <a:lnTo>
                  <a:pt x="854709" y="76200"/>
                </a:lnTo>
                <a:lnTo>
                  <a:pt x="854709" y="73660"/>
                </a:lnTo>
                <a:close/>
              </a:path>
              <a:path w="854710" h="836929">
                <a:moveTo>
                  <a:pt x="854709" y="67310"/>
                </a:moveTo>
                <a:lnTo>
                  <a:pt x="850900" y="67310"/>
                </a:lnTo>
                <a:lnTo>
                  <a:pt x="850900" y="69850"/>
                </a:lnTo>
                <a:lnTo>
                  <a:pt x="854709" y="69850"/>
                </a:lnTo>
                <a:lnTo>
                  <a:pt x="854709" y="67310"/>
                </a:lnTo>
                <a:close/>
              </a:path>
              <a:path w="854710" h="836929">
                <a:moveTo>
                  <a:pt x="854709" y="60960"/>
                </a:moveTo>
                <a:lnTo>
                  <a:pt x="850900" y="60960"/>
                </a:lnTo>
                <a:lnTo>
                  <a:pt x="850900" y="63500"/>
                </a:lnTo>
                <a:lnTo>
                  <a:pt x="854709" y="63500"/>
                </a:lnTo>
                <a:lnTo>
                  <a:pt x="854709" y="60960"/>
                </a:lnTo>
                <a:close/>
              </a:path>
              <a:path w="854710" h="836929">
                <a:moveTo>
                  <a:pt x="853439" y="53339"/>
                </a:moveTo>
                <a:lnTo>
                  <a:pt x="852169" y="53339"/>
                </a:lnTo>
                <a:lnTo>
                  <a:pt x="852169" y="54610"/>
                </a:lnTo>
                <a:lnTo>
                  <a:pt x="850900" y="54610"/>
                </a:lnTo>
                <a:lnTo>
                  <a:pt x="850900" y="57150"/>
                </a:lnTo>
                <a:lnTo>
                  <a:pt x="853440" y="57150"/>
                </a:lnTo>
                <a:lnTo>
                  <a:pt x="853439" y="53339"/>
                </a:lnTo>
                <a:close/>
              </a:path>
              <a:path w="854710" h="836929">
                <a:moveTo>
                  <a:pt x="852169" y="50800"/>
                </a:moveTo>
                <a:lnTo>
                  <a:pt x="850900" y="50800"/>
                </a:lnTo>
                <a:lnTo>
                  <a:pt x="850900" y="53339"/>
                </a:lnTo>
                <a:lnTo>
                  <a:pt x="852169" y="53339"/>
                </a:lnTo>
                <a:lnTo>
                  <a:pt x="852169" y="50800"/>
                </a:lnTo>
                <a:close/>
              </a:path>
              <a:path w="854710" h="836929">
                <a:moveTo>
                  <a:pt x="709930" y="0"/>
                </a:moveTo>
                <a:lnTo>
                  <a:pt x="699769" y="0"/>
                </a:lnTo>
                <a:lnTo>
                  <a:pt x="699769" y="2539"/>
                </a:lnTo>
                <a:lnTo>
                  <a:pt x="709930" y="2539"/>
                </a:lnTo>
                <a:lnTo>
                  <a:pt x="709930" y="0"/>
                </a:lnTo>
                <a:close/>
              </a:path>
              <a:path w="854710" h="836929">
                <a:moveTo>
                  <a:pt x="786130" y="0"/>
                </a:moveTo>
                <a:lnTo>
                  <a:pt x="778510" y="0"/>
                </a:lnTo>
                <a:lnTo>
                  <a:pt x="778510" y="2539"/>
                </a:lnTo>
                <a:lnTo>
                  <a:pt x="786130" y="2539"/>
                </a:lnTo>
                <a:lnTo>
                  <a:pt x="786130" y="0"/>
                </a:lnTo>
                <a:close/>
              </a:path>
              <a:path w="854710" h="836929">
                <a:moveTo>
                  <a:pt x="603250" y="835660"/>
                </a:moveTo>
                <a:lnTo>
                  <a:pt x="447039" y="835660"/>
                </a:lnTo>
                <a:lnTo>
                  <a:pt x="447039" y="836930"/>
                </a:lnTo>
                <a:lnTo>
                  <a:pt x="603250" y="836930"/>
                </a:lnTo>
                <a:lnTo>
                  <a:pt x="603250" y="835660"/>
                </a:lnTo>
                <a:close/>
              </a:path>
              <a:path w="854710" h="836929">
                <a:moveTo>
                  <a:pt x="607059" y="834644"/>
                </a:moveTo>
                <a:lnTo>
                  <a:pt x="439419" y="834644"/>
                </a:lnTo>
                <a:lnTo>
                  <a:pt x="439419" y="835660"/>
                </a:lnTo>
                <a:lnTo>
                  <a:pt x="607059" y="835660"/>
                </a:lnTo>
                <a:lnTo>
                  <a:pt x="607059" y="834644"/>
                </a:lnTo>
                <a:close/>
              </a:path>
              <a:path w="854710" h="836929">
                <a:moveTo>
                  <a:pt x="613410" y="833247"/>
                </a:moveTo>
                <a:lnTo>
                  <a:pt x="424180" y="833247"/>
                </a:lnTo>
                <a:lnTo>
                  <a:pt x="424180" y="834644"/>
                </a:lnTo>
                <a:lnTo>
                  <a:pt x="439419" y="834644"/>
                </a:lnTo>
                <a:lnTo>
                  <a:pt x="439419" y="834390"/>
                </a:lnTo>
                <a:lnTo>
                  <a:pt x="613410" y="834390"/>
                </a:lnTo>
                <a:lnTo>
                  <a:pt x="613410" y="833247"/>
                </a:lnTo>
                <a:close/>
              </a:path>
              <a:path w="854710" h="836929">
                <a:moveTo>
                  <a:pt x="613410" y="834390"/>
                </a:moveTo>
                <a:lnTo>
                  <a:pt x="607059" y="834390"/>
                </a:lnTo>
                <a:lnTo>
                  <a:pt x="607059" y="834644"/>
                </a:lnTo>
                <a:lnTo>
                  <a:pt x="613410" y="834644"/>
                </a:lnTo>
                <a:lnTo>
                  <a:pt x="613410" y="834390"/>
                </a:lnTo>
                <a:close/>
              </a:path>
              <a:path w="854710" h="836929">
                <a:moveTo>
                  <a:pt x="3809" y="831977"/>
                </a:moveTo>
                <a:lnTo>
                  <a:pt x="0" y="831977"/>
                </a:lnTo>
                <a:lnTo>
                  <a:pt x="0" y="833247"/>
                </a:lnTo>
                <a:lnTo>
                  <a:pt x="11429" y="833247"/>
                </a:lnTo>
                <a:lnTo>
                  <a:pt x="3809" y="833120"/>
                </a:lnTo>
                <a:lnTo>
                  <a:pt x="3809" y="831977"/>
                </a:lnTo>
                <a:close/>
              </a:path>
              <a:path w="854710" h="836929">
                <a:moveTo>
                  <a:pt x="618489" y="833120"/>
                </a:moveTo>
                <a:lnTo>
                  <a:pt x="410209" y="833120"/>
                </a:lnTo>
                <a:lnTo>
                  <a:pt x="618489" y="833247"/>
                </a:lnTo>
                <a:close/>
              </a:path>
              <a:path w="854710" h="836929">
                <a:moveTo>
                  <a:pt x="3809" y="828294"/>
                </a:moveTo>
                <a:lnTo>
                  <a:pt x="0" y="828294"/>
                </a:lnTo>
                <a:lnTo>
                  <a:pt x="0" y="831850"/>
                </a:lnTo>
                <a:lnTo>
                  <a:pt x="3809" y="831850"/>
                </a:lnTo>
                <a:lnTo>
                  <a:pt x="3809" y="828294"/>
                </a:lnTo>
                <a:close/>
              </a:path>
              <a:path w="854710" h="836929">
                <a:moveTo>
                  <a:pt x="3809" y="825627"/>
                </a:moveTo>
                <a:lnTo>
                  <a:pt x="1269" y="825627"/>
                </a:lnTo>
                <a:lnTo>
                  <a:pt x="1269" y="826897"/>
                </a:lnTo>
                <a:lnTo>
                  <a:pt x="0" y="826897"/>
                </a:lnTo>
                <a:lnTo>
                  <a:pt x="0" y="828040"/>
                </a:lnTo>
                <a:lnTo>
                  <a:pt x="3809" y="828040"/>
                </a:lnTo>
                <a:lnTo>
                  <a:pt x="3809" y="825627"/>
                </a:lnTo>
                <a:close/>
              </a:path>
              <a:path w="854710" h="836929">
                <a:moveTo>
                  <a:pt x="3809" y="821690"/>
                </a:moveTo>
                <a:lnTo>
                  <a:pt x="2539" y="821690"/>
                </a:lnTo>
                <a:lnTo>
                  <a:pt x="2539" y="824357"/>
                </a:lnTo>
                <a:lnTo>
                  <a:pt x="1269" y="824357"/>
                </a:lnTo>
                <a:lnTo>
                  <a:pt x="1269" y="825500"/>
                </a:lnTo>
                <a:lnTo>
                  <a:pt x="3809" y="825500"/>
                </a:lnTo>
                <a:lnTo>
                  <a:pt x="3809" y="821690"/>
                </a:lnTo>
                <a:close/>
              </a:path>
            </a:pathLst>
          </a:custGeom>
          <a:solidFill>
            <a:srgbClr val="FD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bk object 1152"/>
          <p:cNvSpPr/>
          <p:nvPr/>
        </p:nvSpPr>
        <p:spPr>
          <a:xfrm>
            <a:off x="1374139" y="2575560"/>
            <a:ext cx="847090" cy="830580"/>
          </a:xfrm>
          <a:custGeom>
            <a:avLst/>
            <a:gdLst/>
            <a:ahLst/>
            <a:cxnLst/>
            <a:rect l="l" t="t" r="r" b="b"/>
            <a:pathLst>
              <a:path w="847089" h="830579">
                <a:moveTo>
                  <a:pt x="844549" y="121920"/>
                </a:moveTo>
                <a:lnTo>
                  <a:pt x="843279" y="121920"/>
                </a:lnTo>
                <a:lnTo>
                  <a:pt x="843279" y="124460"/>
                </a:lnTo>
                <a:lnTo>
                  <a:pt x="844549" y="124460"/>
                </a:lnTo>
                <a:lnTo>
                  <a:pt x="844549" y="121920"/>
                </a:lnTo>
                <a:close/>
              </a:path>
              <a:path w="847089" h="830579">
                <a:moveTo>
                  <a:pt x="845820" y="120650"/>
                </a:moveTo>
                <a:lnTo>
                  <a:pt x="844549" y="120650"/>
                </a:lnTo>
                <a:lnTo>
                  <a:pt x="844549" y="121920"/>
                </a:lnTo>
                <a:lnTo>
                  <a:pt x="845820" y="121920"/>
                </a:lnTo>
                <a:lnTo>
                  <a:pt x="845820" y="120650"/>
                </a:lnTo>
                <a:close/>
              </a:path>
              <a:path w="847089" h="830579">
                <a:moveTo>
                  <a:pt x="847090" y="115570"/>
                </a:moveTo>
                <a:lnTo>
                  <a:pt x="843279" y="115570"/>
                </a:lnTo>
                <a:lnTo>
                  <a:pt x="843279" y="118110"/>
                </a:lnTo>
                <a:lnTo>
                  <a:pt x="845820" y="118110"/>
                </a:lnTo>
                <a:lnTo>
                  <a:pt x="845820" y="120650"/>
                </a:lnTo>
                <a:lnTo>
                  <a:pt x="847090" y="120650"/>
                </a:lnTo>
                <a:lnTo>
                  <a:pt x="847090" y="115570"/>
                </a:lnTo>
                <a:close/>
              </a:path>
              <a:path w="847089" h="830579">
                <a:moveTo>
                  <a:pt x="847090" y="109220"/>
                </a:moveTo>
                <a:lnTo>
                  <a:pt x="843279" y="109220"/>
                </a:lnTo>
                <a:lnTo>
                  <a:pt x="843279" y="111760"/>
                </a:lnTo>
                <a:lnTo>
                  <a:pt x="847090" y="111760"/>
                </a:lnTo>
                <a:lnTo>
                  <a:pt x="847090" y="109220"/>
                </a:lnTo>
                <a:close/>
              </a:path>
              <a:path w="847089" h="830579">
                <a:moveTo>
                  <a:pt x="847090" y="102870"/>
                </a:moveTo>
                <a:lnTo>
                  <a:pt x="843279" y="102870"/>
                </a:lnTo>
                <a:lnTo>
                  <a:pt x="843279" y="105410"/>
                </a:lnTo>
                <a:lnTo>
                  <a:pt x="847090" y="105410"/>
                </a:lnTo>
                <a:lnTo>
                  <a:pt x="847090" y="102870"/>
                </a:lnTo>
                <a:close/>
              </a:path>
              <a:path w="847089" h="830579">
                <a:moveTo>
                  <a:pt x="847090" y="96520"/>
                </a:moveTo>
                <a:lnTo>
                  <a:pt x="843279" y="96520"/>
                </a:lnTo>
                <a:lnTo>
                  <a:pt x="843279" y="99060"/>
                </a:lnTo>
                <a:lnTo>
                  <a:pt x="847090" y="99060"/>
                </a:lnTo>
                <a:lnTo>
                  <a:pt x="847090" y="96520"/>
                </a:lnTo>
                <a:close/>
              </a:path>
              <a:path w="847089" h="830579">
                <a:moveTo>
                  <a:pt x="847090" y="90170"/>
                </a:moveTo>
                <a:lnTo>
                  <a:pt x="843279" y="90170"/>
                </a:lnTo>
                <a:lnTo>
                  <a:pt x="843279" y="92710"/>
                </a:lnTo>
                <a:lnTo>
                  <a:pt x="847090" y="92710"/>
                </a:lnTo>
                <a:lnTo>
                  <a:pt x="847090" y="90170"/>
                </a:lnTo>
                <a:close/>
              </a:path>
              <a:path w="847089" h="830579">
                <a:moveTo>
                  <a:pt x="847090" y="83820"/>
                </a:moveTo>
                <a:lnTo>
                  <a:pt x="843279" y="83820"/>
                </a:lnTo>
                <a:lnTo>
                  <a:pt x="843279" y="86360"/>
                </a:lnTo>
                <a:lnTo>
                  <a:pt x="847090" y="86360"/>
                </a:lnTo>
                <a:lnTo>
                  <a:pt x="847090" y="83820"/>
                </a:lnTo>
                <a:close/>
              </a:path>
              <a:path w="847089" h="830579">
                <a:moveTo>
                  <a:pt x="847090" y="77470"/>
                </a:moveTo>
                <a:lnTo>
                  <a:pt x="843279" y="77470"/>
                </a:lnTo>
                <a:lnTo>
                  <a:pt x="843279" y="80010"/>
                </a:lnTo>
                <a:lnTo>
                  <a:pt x="847090" y="80010"/>
                </a:lnTo>
                <a:lnTo>
                  <a:pt x="847090" y="77470"/>
                </a:lnTo>
                <a:close/>
              </a:path>
              <a:path w="847089" h="830579">
                <a:moveTo>
                  <a:pt x="847090" y="71120"/>
                </a:moveTo>
                <a:lnTo>
                  <a:pt x="843279" y="71120"/>
                </a:lnTo>
                <a:lnTo>
                  <a:pt x="843279" y="73660"/>
                </a:lnTo>
                <a:lnTo>
                  <a:pt x="847090" y="73660"/>
                </a:lnTo>
                <a:lnTo>
                  <a:pt x="847090" y="71120"/>
                </a:lnTo>
                <a:close/>
              </a:path>
              <a:path w="847089" h="830579">
                <a:moveTo>
                  <a:pt x="847090" y="64770"/>
                </a:moveTo>
                <a:lnTo>
                  <a:pt x="843279" y="64770"/>
                </a:lnTo>
                <a:lnTo>
                  <a:pt x="843279" y="67310"/>
                </a:lnTo>
                <a:lnTo>
                  <a:pt x="847090" y="67310"/>
                </a:lnTo>
                <a:lnTo>
                  <a:pt x="847090" y="64770"/>
                </a:lnTo>
                <a:close/>
              </a:path>
              <a:path w="847089" h="830579">
                <a:moveTo>
                  <a:pt x="847090" y="58420"/>
                </a:moveTo>
                <a:lnTo>
                  <a:pt x="843279" y="58420"/>
                </a:lnTo>
                <a:lnTo>
                  <a:pt x="843279" y="60960"/>
                </a:lnTo>
                <a:lnTo>
                  <a:pt x="847090" y="60960"/>
                </a:lnTo>
                <a:lnTo>
                  <a:pt x="847090" y="58420"/>
                </a:lnTo>
                <a:close/>
              </a:path>
              <a:path w="847089" h="830579">
                <a:moveTo>
                  <a:pt x="847090" y="52070"/>
                </a:moveTo>
                <a:lnTo>
                  <a:pt x="843279" y="52070"/>
                </a:lnTo>
                <a:lnTo>
                  <a:pt x="843279" y="54610"/>
                </a:lnTo>
                <a:lnTo>
                  <a:pt x="847090" y="54610"/>
                </a:lnTo>
                <a:lnTo>
                  <a:pt x="847090" y="52070"/>
                </a:lnTo>
                <a:close/>
              </a:path>
              <a:path w="847089" h="830579">
                <a:moveTo>
                  <a:pt x="847090" y="44450"/>
                </a:moveTo>
                <a:lnTo>
                  <a:pt x="845820" y="44450"/>
                </a:lnTo>
                <a:lnTo>
                  <a:pt x="845820" y="45720"/>
                </a:lnTo>
                <a:lnTo>
                  <a:pt x="843279" y="45720"/>
                </a:lnTo>
                <a:lnTo>
                  <a:pt x="843279" y="48260"/>
                </a:lnTo>
                <a:lnTo>
                  <a:pt x="847090" y="48260"/>
                </a:lnTo>
                <a:lnTo>
                  <a:pt x="847090" y="44450"/>
                </a:lnTo>
                <a:close/>
              </a:path>
              <a:path w="847089" h="830579">
                <a:moveTo>
                  <a:pt x="845819" y="41910"/>
                </a:moveTo>
                <a:lnTo>
                  <a:pt x="844550" y="41910"/>
                </a:lnTo>
                <a:lnTo>
                  <a:pt x="844550" y="44450"/>
                </a:lnTo>
                <a:lnTo>
                  <a:pt x="845820" y="44450"/>
                </a:lnTo>
                <a:lnTo>
                  <a:pt x="845819" y="41910"/>
                </a:lnTo>
                <a:close/>
              </a:path>
              <a:path w="847089" h="830579">
                <a:moveTo>
                  <a:pt x="795019" y="1270"/>
                </a:moveTo>
                <a:lnTo>
                  <a:pt x="679449" y="1270"/>
                </a:lnTo>
                <a:lnTo>
                  <a:pt x="679449" y="3810"/>
                </a:lnTo>
                <a:lnTo>
                  <a:pt x="795019" y="3810"/>
                </a:lnTo>
                <a:lnTo>
                  <a:pt x="795019" y="1270"/>
                </a:lnTo>
                <a:close/>
              </a:path>
              <a:path w="847089" h="830579">
                <a:moveTo>
                  <a:pt x="688340" y="0"/>
                </a:moveTo>
                <a:lnTo>
                  <a:pt x="684529" y="0"/>
                </a:lnTo>
                <a:lnTo>
                  <a:pt x="684529" y="1270"/>
                </a:lnTo>
                <a:lnTo>
                  <a:pt x="688340" y="1270"/>
                </a:lnTo>
                <a:lnTo>
                  <a:pt x="688340" y="0"/>
                </a:lnTo>
                <a:close/>
              </a:path>
              <a:path w="847089" h="830579">
                <a:moveTo>
                  <a:pt x="793749" y="0"/>
                </a:moveTo>
                <a:lnTo>
                  <a:pt x="786129" y="0"/>
                </a:lnTo>
                <a:lnTo>
                  <a:pt x="786129" y="1270"/>
                </a:lnTo>
                <a:lnTo>
                  <a:pt x="793749" y="1270"/>
                </a:lnTo>
                <a:lnTo>
                  <a:pt x="793749" y="0"/>
                </a:lnTo>
                <a:close/>
              </a:path>
              <a:path w="847089" h="830579">
                <a:moveTo>
                  <a:pt x="7619" y="829437"/>
                </a:moveTo>
                <a:lnTo>
                  <a:pt x="0" y="829437"/>
                </a:lnTo>
                <a:lnTo>
                  <a:pt x="0" y="830580"/>
                </a:lnTo>
                <a:lnTo>
                  <a:pt x="7619" y="830580"/>
                </a:lnTo>
                <a:lnTo>
                  <a:pt x="7619" y="829437"/>
                </a:lnTo>
                <a:close/>
              </a:path>
              <a:path w="847089" h="830579">
                <a:moveTo>
                  <a:pt x="614679" y="829437"/>
                </a:moveTo>
                <a:lnTo>
                  <a:pt x="406399" y="829437"/>
                </a:lnTo>
                <a:lnTo>
                  <a:pt x="406399" y="830580"/>
                </a:lnTo>
                <a:lnTo>
                  <a:pt x="614679" y="830580"/>
                </a:lnTo>
                <a:lnTo>
                  <a:pt x="614679" y="829437"/>
                </a:lnTo>
                <a:close/>
              </a:path>
              <a:path w="847089" h="830579">
                <a:moveTo>
                  <a:pt x="3809" y="825754"/>
                </a:moveTo>
                <a:lnTo>
                  <a:pt x="0" y="825754"/>
                </a:lnTo>
                <a:lnTo>
                  <a:pt x="0" y="829310"/>
                </a:lnTo>
                <a:lnTo>
                  <a:pt x="7619" y="829310"/>
                </a:lnTo>
                <a:lnTo>
                  <a:pt x="7619" y="829437"/>
                </a:lnTo>
                <a:lnTo>
                  <a:pt x="16509" y="829437"/>
                </a:lnTo>
                <a:lnTo>
                  <a:pt x="16509" y="828294"/>
                </a:lnTo>
                <a:lnTo>
                  <a:pt x="25400" y="828294"/>
                </a:lnTo>
                <a:lnTo>
                  <a:pt x="3809" y="828167"/>
                </a:lnTo>
                <a:lnTo>
                  <a:pt x="3809" y="825754"/>
                </a:lnTo>
                <a:close/>
              </a:path>
              <a:path w="847089" h="830579">
                <a:moveTo>
                  <a:pt x="619760" y="828294"/>
                </a:moveTo>
                <a:lnTo>
                  <a:pt x="391159" y="828294"/>
                </a:lnTo>
                <a:lnTo>
                  <a:pt x="391159" y="829437"/>
                </a:lnTo>
                <a:lnTo>
                  <a:pt x="406399" y="829437"/>
                </a:lnTo>
                <a:lnTo>
                  <a:pt x="406399" y="829310"/>
                </a:lnTo>
                <a:lnTo>
                  <a:pt x="619760" y="829310"/>
                </a:lnTo>
                <a:lnTo>
                  <a:pt x="619760" y="828294"/>
                </a:lnTo>
                <a:close/>
              </a:path>
              <a:path w="847089" h="830579">
                <a:moveTo>
                  <a:pt x="619760" y="829310"/>
                </a:moveTo>
                <a:lnTo>
                  <a:pt x="614679" y="829310"/>
                </a:lnTo>
                <a:lnTo>
                  <a:pt x="614679" y="829437"/>
                </a:lnTo>
                <a:lnTo>
                  <a:pt x="619760" y="829437"/>
                </a:lnTo>
                <a:lnTo>
                  <a:pt x="619760" y="829310"/>
                </a:lnTo>
                <a:close/>
              </a:path>
              <a:path w="847089" h="830579">
                <a:moveTo>
                  <a:pt x="622300" y="828167"/>
                </a:moveTo>
                <a:lnTo>
                  <a:pt x="377190" y="828167"/>
                </a:lnTo>
                <a:lnTo>
                  <a:pt x="622300" y="828294"/>
                </a:lnTo>
                <a:close/>
              </a:path>
              <a:path w="847089" h="830579">
                <a:moveTo>
                  <a:pt x="3809" y="823087"/>
                </a:moveTo>
                <a:lnTo>
                  <a:pt x="0" y="823087"/>
                </a:lnTo>
                <a:lnTo>
                  <a:pt x="0" y="825500"/>
                </a:lnTo>
                <a:lnTo>
                  <a:pt x="3809" y="825500"/>
                </a:lnTo>
                <a:lnTo>
                  <a:pt x="3809" y="823087"/>
                </a:lnTo>
                <a:close/>
              </a:path>
              <a:path w="847089" h="830579">
                <a:moveTo>
                  <a:pt x="3809" y="819404"/>
                </a:moveTo>
                <a:lnTo>
                  <a:pt x="0" y="819404"/>
                </a:lnTo>
                <a:lnTo>
                  <a:pt x="0" y="822960"/>
                </a:lnTo>
                <a:lnTo>
                  <a:pt x="3809" y="822960"/>
                </a:lnTo>
                <a:lnTo>
                  <a:pt x="3809" y="819404"/>
                </a:lnTo>
                <a:close/>
              </a:path>
              <a:path w="847089" h="830579">
                <a:moveTo>
                  <a:pt x="1269" y="816610"/>
                </a:moveTo>
                <a:lnTo>
                  <a:pt x="0" y="816610"/>
                </a:lnTo>
                <a:lnTo>
                  <a:pt x="0" y="819150"/>
                </a:lnTo>
                <a:lnTo>
                  <a:pt x="3809" y="819150"/>
                </a:lnTo>
                <a:lnTo>
                  <a:pt x="3809" y="816737"/>
                </a:lnTo>
                <a:lnTo>
                  <a:pt x="1269" y="816737"/>
                </a:lnTo>
                <a:lnTo>
                  <a:pt x="1269" y="816610"/>
                </a:lnTo>
                <a:close/>
              </a:path>
              <a:path w="847089" h="830579">
                <a:moveTo>
                  <a:pt x="3809" y="813054"/>
                </a:moveTo>
                <a:lnTo>
                  <a:pt x="2540" y="813054"/>
                </a:lnTo>
                <a:lnTo>
                  <a:pt x="2540" y="814070"/>
                </a:lnTo>
                <a:lnTo>
                  <a:pt x="1269" y="814070"/>
                </a:lnTo>
                <a:lnTo>
                  <a:pt x="1269" y="816610"/>
                </a:lnTo>
                <a:lnTo>
                  <a:pt x="3809" y="816610"/>
                </a:lnTo>
                <a:lnTo>
                  <a:pt x="3809" y="813054"/>
                </a:lnTo>
                <a:close/>
              </a:path>
              <a:path w="847089" h="830579">
                <a:moveTo>
                  <a:pt x="3809" y="811657"/>
                </a:moveTo>
                <a:lnTo>
                  <a:pt x="2540" y="811657"/>
                </a:lnTo>
                <a:lnTo>
                  <a:pt x="2540" y="812800"/>
                </a:lnTo>
                <a:lnTo>
                  <a:pt x="3809" y="812800"/>
                </a:lnTo>
                <a:lnTo>
                  <a:pt x="3809" y="811657"/>
                </a:lnTo>
                <a:close/>
              </a:path>
            </a:pathLst>
          </a:custGeom>
          <a:solidFill>
            <a:srgbClr val="FB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bk object 1153"/>
          <p:cNvSpPr/>
          <p:nvPr/>
        </p:nvSpPr>
        <p:spPr>
          <a:xfrm>
            <a:off x="1377950" y="2579370"/>
            <a:ext cx="839469" cy="824230"/>
          </a:xfrm>
          <a:custGeom>
            <a:avLst/>
            <a:gdLst/>
            <a:ahLst/>
            <a:cxnLst/>
            <a:rect l="l" t="t" r="r" b="b"/>
            <a:pathLst>
              <a:path w="839469" h="824229">
                <a:moveTo>
                  <a:pt x="836930" y="124460"/>
                </a:moveTo>
                <a:lnTo>
                  <a:pt x="835660" y="124460"/>
                </a:lnTo>
                <a:lnTo>
                  <a:pt x="835660" y="127000"/>
                </a:lnTo>
                <a:lnTo>
                  <a:pt x="836930" y="127000"/>
                </a:lnTo>
                <a:lnTo>
                  <a:pt x="836930" y="124460"/>
                </a:lnTo>
                <a:close/>
              </a:path>
              <a:path w="839469" h="824229">
                <a:moveTo>
                  <a:pt x="839469" y="118110"/>
                </a:moveTo>
                <a:lnTo>
                  <a:pt x="835660" y="118110"/>
                </a:lnTo>
                <a:lnTo>
                  <a:pt x="835660" y="120650"/>
                </a:lnTo>
                <a:lnTo>
                  <a:pt x="839469" y="120650"/>
                </a:lnTo>
                <a:lnTo>
                  <a:pt x="839469" y="118110"/>
                </a:lnTo>
                <a:close/>
              </a:path>
              <a:path w="839469" h="824229">
                <a:moveTo>
                  <a:pt x="839469" y="111760"/>
                </a:moveTo>
                <a:lnTo>
                  <a:pt x="835660" y="111760"/>
                </a:lnTo>
                <a:lnTo>
                  <a:pt x="835660" y="114300"/>
                </a:lnTo>
                <a:lnTo>
                  <a:pt x="839469" y="114300"/>
                </a:lnTo>
                <a:lnTo>
                  <a:pt x="839469" y="111760"/>
                </a:lnTo>
                <a:close/>
              </a:path>
              <a:path w="839469" h="824229">
                <a:moveTo>
                  <a:pt x="839469" y="105410"/>
                </a:moveTo>
                <a:lnTo>
                  <a:pt x="835660" y="105410"/>
                </a:lnTo>
                <a:lnTo>
                  <a:pt x="835660" y="107950"/>
                </a:lnTo>
                <a:lnTo>
                  <a:pt x="839469" y="107950"/>
                </a:lnTo>
                <a:lnTo>
                  <a:pt x="839469" y="105410"/>
                </a:lnTo>
                <a:close/>
              </a:path>
              <a:path w="839469" h="824229">
                <a:moveTo>
                  <a:pt x="839469" y="99060"/>
                </a:moveTo>
                <a:lnTo>
                  <a:pt x="835660" y="99060"/>
                </a:lnTo>
                <a:lnTo>
                  <a:pt x="835660" y="101600"/>
                </a:lnTo>
                <a:lnTo>
                  <a:pt x="839469" y="101600"/>
                </a:lnTo>
                <a:lnTo>
                  <a:pt x="839469" y="99060"/>
                </a:lnTo>
                <a:close/>
              </a:path>
              <a:path w="839469" h="824229">
                <a:moveTo>
                  <a:pt x="839469" y="92710"/>
                </a:moveTo>
                <a:lnTo>
                  <a:pt x="835660" y="92710"/>
                </a:lnTo>
                <a:lnTo>
                  <a:pt x="835660" y="95250"/>
                </a:lnTo>
                <a:lnTo>
                  <a:pt x="839469" y="95250"/>
                </a:lnTo>
                <a:lnTo>
                  <a:pt x="839469" y="92710"/>
                </a:lnTo>
                <a:close/>
              </a:path>
              <a:path w="839469" h="824229">
                <a:moveTo>
                  <a:pt x="839469" y="86360"/>
                </a:moveTo>
                <a:lnTo>
                  <a:pt x="835660" y="86360"/>
                </a:lnTo>
                <a:lnTo>
                  <a:pt x="835660" y="88900"/>
                </a:lnTo>
                <a:lnTo>
                  <a:pt x="839469" y="88900"/>
                </a:lnTo>
                <a:lnTo>
                  <a:pt x="839469" y="86360"/>
                </a:lnTo>
                <a:close/>
              </a:path>
              <a:path w="839469" h="824229">
                <a:moveTo>
                  <a:pt x="839469" y="80010"/>
                </a:moveTo>
                <a:lnTo>
                  <a:pt x="835660" y="80010"/>
                </a:lnTo>
                <a:lnTo>
                  <a:pt x="835660" y="82550"/>
                </a:lnTo>
                <a:lnTo>
                  <a:pt x="839469" y="82550"/>
                </a:lnTo>
                <a:lnTo>
                  <a:pt x="839469" y="80010"/>
                </a:lnTo>
                <a:close/>
              </a:path>
              <a:path w="839469" h="824229">
                <a:moveTo>
                  <a:pt x="839469" y="73660"/>
                </a:moveTo>
                <a:lnTo>
                  <a:pt x="835660" y="73660"/>
                </a:lnTo>
                <a:lnTo>
                  <a:pt x="835660" y="76200"/>
                </a:lnTo>
                <a:lnTo>
                  <a:pt x="839469" y="76200"/>
                </a:lnTo>
                <a:lnTo>
                  <a:pt x="839469" y="73660"/>
                </a:lnTo>
                <a:close/>
              </a:path>
              <a:path w="839469" h="824229">
                <a:moveTo>
                  <a:pt x="839469" y="67310"/>
                </a:moveTo>
                <a:lnTo>
                  <a:pt x="835660" y="67310"/>
                </a:lnTo>
                <a:lnTo>
                  <a:pt x="835660" y="69850"/>
                </a:lnTo>
                <a:lnTo>
                  <a:pt x="839469" y="69850"/>
                </a:lnTo>
                <a:lnTo>
                  <a:pt x="839469" y="67310"/>
                </a:lnTo>
                <a:close/>
              </a:path>
              <a:path w="839469" h="824229">
                <a:moveTo>
                  <a:pt x="839469" y="60960"/>
                </a:moveTo>
                <a:lnTo>
                  <a:pt x="835660" y="60960"/>
                </a:lnTo>
                <a:lnTo>
                  <a:pt x="835660" y="63500"/>
                </a:lnTo>
                <a:lnTo>
                  <a:pt x="839469" y="63500"/>
                </a:lnTo>
                <a:lnTo>
                  <a:pt x="839469" y="60960"/>
                </a:lnTo>
                <a:close/>
              </a:path>
              <a:path w="839469" h="824229">
                <a:moveTo>
                  <a:pt x="839469" y="54610"/>
                </a:moveTo>
                <a:lnTo>
                  <a:pt x="835660" y="54610"/>
                </a:lnTo>
                <a:lnTo>
                  <a:pt x="835660" y="57150"/>
                </a:lnTo>
                <a:lnTo>
                  <a:pt x="839469" y="57150"/>
                </a:lnTo>
                <a:lnTo>
                  <a:pt x="839469" y="54610"/>
                </a:lnTo>
                <a:close/>
              </a:path>
              <a:path w="839469" h="824229">
                <a:moveTo>
                  <a:pt x="839469" y="48260"/>
                </a:moveTo>
                <a:lnTo>
                  <a:pt x="835660" y="48260"/>
                </a:lnTo>
                <a:lnTo>
                  <a:pt x="835660" y="50800"/>
                </a:lnTo>
                <a:lnTo>
                  <a:pt x="839469" y="50800"/>
                </a:lnTo>
                <a:lnTo>
                  <a:pt x="839469" y="48260"/>
                </a:lnTo>
                <a:close/>
              </a:path>
              <a:path w="839469" h="824229">
                <a:moveTo>
                  <a:pt x="839469" y="41910"/>
                </a:moveTo>
                <a:lnTo>
                  <a:pt x="835660" y="41910"/>
                </a:lnTo>
                <a:lnTo>
                  <a:pt x="835660" y="44450"/>
                </a:lnTo>
                <a:lnTo>
                  <a:pt x="839469" y="44450"/>
                </a:lnTo>
                <a:lnTo>
                  <a:pt x="839469" y="41910"/>
                </a:lnTo>
                <a:close/>
              </a:path>
              <a:path w="839469" h="824229">
                <a:moveTo>
                  <a:pt x="839469" y="35560"/>
                </a:moveTo>
                <a:lnTo>
                  <a:pt x="835660" y="35560"/>
                </a:lnTo>
                <a:lnTo>
                  <a:pt x="835660" y="38100"/>
                </a:lnTo>
                <a:lnTo>
                  <a:pt x="839469" y="38100"/>
                </a:lnTo>
                <a:lnTo>
                  <a:pt x="839469" y="35560"/>
                </a:lnTo>
                <a:close/>
              </a:path>
              <a:path w="839469" h="824229">
                <a:moveTo>
                  <a:pt x="836930" y="31750"/>
                </a:moveTo>
                <a:lnTo>
                  <a:pt x="835660" y="31750"/>
                </a:lnTo>
                <a:lnTo>
                  <a:pt x="835660" y="34289"/>
                </a:lnTo>
                <a:lnTo>
                  <a:pt x="836930" y="34289"/>
                </a:lnTo>
                <a:lnTo>
                  <a:pt x="836930" y="31750"/>
                </a:lnTo>
                <a:close/>
              </a:path>
              <a:path w="839469" h="824229">
                <a:moveTo>
                  <a:pt x="673100" y="0"/>
                </a:moveTo>
                <a:lnTo>
                  <a:pt x="669289" y="0"/>
                </a:lnTo>
                <a:lnTo>
                  <a:pt x="669289" y="2539"/>
                </a:lnTo>
                <a:lnTo>
                  <a:pt x="673100" y="2539"/>
                </a:lnTo>
                <a:lnTo>
                  <a:pt x="673100" y="0"/>
                </a:lnTo>
                <a:close/>
              </a:path>
              <a:path w="839469" h="824229">
                <a:moveTo>
                  <a:pt x="796289" y="0"/>
                </a:moveTo>
                <a:lnTo>
                  <a:pt x="793750" y="0"/>
                </a:lnTo>
                <a:lnTo>
                  <a:pt x="793750" y="2539"/>
                </a:lnTo>
                <a:lnTo>
                  <a:pt x="796289" y="2539"/>
                </a:lnTo>
                <a:lnTo>
                  <a:pt x="796289" y="0"/>
                </a:lnTo>
                <a:close/>
              </a:path>
              <a:path w="839469" h="824229">
                <a:moveTo>
                  <a:pt x="30480" y="821944"/>
                </a:moveTo>
                <a:lnTo>
                  <a:pt x="0" y="821944"/>
                </a:lnTo>
                <a:lnTo>
                  <a:pt x="0" y="824230"/>
                </a:lnTo>
                <a:lnTo>
                  <a:pt x="21590" y="824230"/>
                </a:lnTo>
                <a:lnTo>
                  <a:pt x="21590" y="822960"/>
                </a:lnTo>
                <a:lnTo>
                  <a:pt x="30480" y="822960"/>
                </a:lnTo>
                <a:lnTo>
                  <a:pt x="30480" y="821944"/>
                </a:lnTo>
                <a:close/>
              </a:path>
              <a:path w="839469" h="824229">
                <a:moveTo>
                  <a:pt x="618490" y="822960"/>
                </a:moveTo>
                <a:lnTo>
                  <a:pt x="373380" y="822960"/>
                </a:lnTo>
                <a:lnTo>
                  <a:pt x="373380" y="824230"/>
                </a:lnTo>
                <a:lnTo>
                  <a:pt x="618490" y="824230"/>
                </a:lnTo>
                <a:lnTo>
                  <a:pt x="618490" y="822960"/>
                </a:lnTo>
                <a:close/>
              </a:path>
              <a:path w="839469" h="824229">
                <a:moveTo>
                  <a:pt x="623570" y="821944"/>
                </a:moveTo>
                <a:lnTo>
                  <a:pt x="359410" y="821944"/>
                </a:lnTo>
                <a:lnTo>
                  <a:pt x="359410" y="822960"/>
                </a:lnTo>
                <a:lnTo>
                  <a:pt x="623570" y="822960"/>
                </a:lnTo>
                <a:lnTo>
                  <a:pt x="623570" y="821944"/>
                </a:lnTo>
                <a:close/>
              </a:path>
              <a:path w="839469" h="824229">
                <a:moveTo>
                  <a:pt x="3809" y="819277"/>
                </a:moveTo>
                <a:lnTo>
                  <a:pt x="0" y="819277"/>
                </a:lnTo>
                <a:lnTo>
                  <a:pt x="0" y="821690"/>
                </a:lnTo>
                <a:lnTo>
                  <a:pt x="30480" y="821690"/>
                </a:lnTo>
                <a:lnTo>
                  <a:pt x="30480" y="821944"/>
                </a:lnTo>
                <a:lnTo>
                  <a:pt x="39370" y="821944"/>
                </a:lnTo>
                <a:lnTo>
                  <a:pt x="39370" y="820547"/>
                </a:lnTo>
                <a:lnTo>
                  <a:pt x="44450" y="820547"/>
                </a:lnTo>
                <a:lnTo>
                  <a:pt x="3809" y="820420"/>
                </a:lnTo>
                <a:lnTo>
                  <a:pt x="3809" y="819277"/>
                </a:lnTo>
                <a:close/>
              </a:path>
              <a:path w="839469" h="824229">
                <a:moveTo>
                  <a:pt x="627380" y="820547"/>
                </a:moveTo>
                <a:lnTo>
                  <a:pt x="344169" y="820547"/>
                </a:lnTo>
                <a:lnTo>
                  <a:pt x="344169" y="821944"/>
                </a:lnTo>
                <a:lnTo>
                  <a:pt x="359410" y="821944"/>
                </a:lnTo>
                <a:lnTo>
                  <a:pt x="359410" y="821690"/>
                </a:lnTo>
                <a:lnTo>
                  <a:pt x="627380" y="821690"/>
                </a:lnTo>
                <a:lnTo>
                  <a:pt x="627380" y="820547"/>
                </a:lnTo>
                <a:close/>
              </a:path>
              <a:path w="839469" h="824229">
                <a:moveTo>
                  <a:pt x="627380" y="821690"/>
                </a:moveTo>
                <a:lnTo>
                  <a:pt x="623570" y="821690"/>
                </a:lnTo>
                <a:lnTo>
                  <a:pt x="623570" y="821944"/>
                </a:lnTo>
                <a:lnTo>
                  <a:pt x="627380" y="821944"/>
                </a:lnTo>
                <a:lnTo>
                  <a:pt x="627380" y="821690"/>
                </a:lnTo>
                <a:close/>
              </a:path>
              <a:path w="839469" h="824229">
                <a:moveTo>
                  <a:pt x="629919" y="820420"/>
                </a:moveTo>
                <a:lnTo>
                  <a:pt x="330200" y="820420"/>
                </a:lnTo>
                <a:lnTo>
                  <a:pt x="629919" y="820547"/>
                </a:lnTo>
                <a:close/>
              </a:path>
              <a:path w="839469" h="824229">
                <a:moveTo>
                  <a:pt x="3809" y="815594"/>
                </a:moveTo>
                <a:lnTo>
                  <a:pt x="0" y="815594"/>
                </a:lnTo>
                <a:lnTo>
                  <a:pt x="0" y="819150"/>
                </a:lnTo>
                <a:lnTo>
                  <a:pt x="3809" y="819150"/>
                </a:lnTo>
                <a:lnTo>
                  <a:pt x="3809" y="815594"/>
                </a:lnTo>
                <a:close/>
              </a:path>
              <a:path w="839469" h="824229">
                <a:moveTo>
                  <a:pt x="3809" y="812927"/>
                </a:moveTo>
                <a:lnTo>
                  <a:pt x="0" y="812927"/>
                </a:lnTo>
                <a:lnTo>
                  <a:pt x="0" y="815340"/>
                </a:lnTo>
                <a:lnTo>
                  <a:pt x="3809" y="815340"/>
                </a:lnTo>
                <a:lnTo>
                  <a:pt x="3809" y="812927"/>
                </a:lnTo>
                <a:close/>
              </a:path>
              <a:path w="839469" h="824229">
                <a:moveTo>
                  <a:pt x="3809" y="809244"/>
                </a:moveTo>
                <a:lnTo>
                  <a:pt x="0" y="809244"/>
                </a:lnTo>
                <a:lnTo>
                  <a:pt x="0" y="812800"/>
                </a:lnTo>
                <a:lnTo>
                  <a:pt x="3809" y="812800"/>
                </a:lnTo>
                <a:lnTo>
                  <a:pt x="3809" y="809244"/>
                </a:lnTo>
                <a:close/>
              </a:path>
              <a:path w="839469" h="824229">
                <a:moveTo>
                  <a:pt x="3809" y="806577"/>
                </a:moveTo>
                <a:lnTo>
                  <a:pt x="0" y="806577"/>
                </a:lnTo>
                <a:lnTo>
                  <a:pt x="0" y="808990"/>
                </a:lnTo>
                <a:lnTo>
                  <a:pt x="3809" y="808990"/>
                </a:lnTo>
                <a:lnTo>
                  <a:pt x="3809" y="806577"/>
                </a:lnTo>
                <a:close/>
              </a:path>
              <a:path w="839469" h="824229">
                <a:moveTo>
                  <a:pt x="2540" y="802640"/>
                </a:moveTo>
                <a:lnTo>
                  <a:pt x="1269" y="802640"/>
                </a:lnTo>
                <a:lnTo>
                  <a:pt x="1269" y="805307"/>
                </a:lnTo>
                <a:lnTo>
                  <a:pt x="0" y="805307"/>
                </a:lnTo>
                <a:lnTo>
                  <a:pt x="0" y="806450"/>
                </a:lnTo>
                <a:lnTo>
                  <a:pt x="3809" y="806450"/>
                </a:lnTo>
                <a:lnTo>
                  <a:pt x="3809" y="802894"/>
                </a:lnTo>
                <a:lnTo>
                  <a:pt x="2540" y="802894"/>
                </a:lnTo>
                <a:lnTo>
                  <a:pt x="2540" y="802640"/>
                </a:lnTo>
                <a:close/>
              </a:path>
              <a:path w="839469" h="824229">
                <a:moveTo>
                  <a:pt x="3809" y="800100"/>
                </a:moveTo>
                <a:lnTo>
                  <a:pt x="2540" y="800100"/>
                </a:lnTo>
                <a:lnTo>
                  <a:pt x="2540" y="802640"/>
                </a:lnTo>
                <a:lnTo>
                  <a:pt x="3809" y="802640"/>
                </a:lnTo>
                <a:lnTo>
                  <a:pt x="3809" y="800100"/>
                </a:lnTo>
                <a:close/>
              </a:path>
            </a:pathLst>
          </a:custGeom>
          <a:solidFill>
            <a:srgbClr val="F9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bk object 1154"/>
          <p:cNvSpPr/>
          <p:nvPr/>
        </p:nvSpPr>
        <p:spPr>
          <a:xfrm>
            <a:off x="1381760" y="2581910"/>
            <a:ext cx="831850" cy="817880"/>
          </a:xfrm>
          <a:custGeom>
            <a:avLst/>
            <a:gdLst/>
            <a:ahLst/>
            <a:cxnLst/>
            <a:rect l="l" t="t" r="r" b="b"/>
            <a:pathLst>
              <a:path w="831850" h="817879">
                <a:moveTo>
                  <a:pt x="830580" y="127000"/>
                </a:moveTo>
                <a:lnTo>
                  <a:pt x="829310" y="127000"/>
                </a:lnTo>
                <a:lnTo>
                  <a:pt x="829310" y="128270"/>
                </a:lnTo>
                <a:lnTo>
                  <a:pt x="830580" y="128270"/>
                </a:lnTo>
                <a:lnTo>
                  <a:pt x="830580" y="127000"/>
                </a:lnTo>
                <a:close/>
              </a:path>
              <a:path w="831850" h="817879">
                <a:moveTo>
                  <a:pt x="831850" y="121920"/>
                </a:moveTo>
                <a:lnTo>
                  <a:pt x="828040" y="121920"/>
                </a:lnTo>
                <a:lnTo>
                  <a:pt x="828040" y="124460"/>
                </a:lnTo>
                <a:lnTo>
                  <a:pt x="830579" y="124460"/>
                </a:lnTo>
                <a:lnTo>
                  <a:pt x="830580" y="127000"/>
                </a:lnTo>
                <a:lnTo>
                  <a:pt x="831849" y="127000"/>
                </a:lnTo>
                <a:lnTo>
                  <a:pt x="831850" y="121920"/>
                </a:lnTo>
                <a:close/>
              </a:path>
              <a:path w="831850" h="817879">
                <a:moveTo>
                  <a:pt x="831850" y="115570"/>
                </a:moveTo>
                <a:lnTo>
                  <a:pt x="828040" y="115570"/>
                </a:lnTo>
                <a:lnTo>
                  <a:pt x="828040" y="118110"/>
                </a:lnTo>
                <a:lnTo>
                  <a:pt x="831850" y="118110"/>
                </a:lnTo>
                <a:lnTo>
                  <a:pt x="831850" y="115570"/>
                </a:lnTo>
                <a:close/>
              </a:path>
              <a:path w="831850" h="817879">
                <a:moveTo>
                  <a:pt x="831850" y="109220"/>
                </a:moveTo>
                <a:lnTo>
                  <a:pt x="828040" y="109220"/>
                </a:lnTo>
                <a:lnTo>
                  <a:pt x="828040" y="111760"/>
                </a:lnTo>
                <a:lnTo>
                  <a:pt x="831850" y="111760"/>
                </a:lnTo>
                <a:lnTo>
                  <a:pt x="831850" y="109220"/>
                </a:lnTo>
                <a:close/>
              </a:path>
              <a:path w="831850" h="817879">
                <a:moveTo>
                  <a:pt x="831850" y="102870"/>
                </a:moveTo>
                <a:lnTo>
                  <a:pt x="828040" y="102870"/>
                </a:lnTo>
                <a:lnTo>
                  <a:pt x="828040" y="105410"/>
                </a:lnTo>
                <a:lnTo>
                  <a:pt x="831850" y="105410"/>
                </a:lnTo>
                <a:lnTo>
                  <a:pt x="831850" y="102870"/>
                </a:lnTo>
                <a:close/>
              </a:path>
              <a:path w="831850" h="817879">
                <a:moveTo>
                  <a:pt x="831850" y="96520"/>
                </a:moveTo>
                <a:lnTo>
                  <a:pt x="828040" y="96520"/>
                </a:lnTo>
                <a:lnTo>
                  <a:pt x="828040" y="99060"/>
                </a:lnTo>
                <a:lnTo>
                  <a:pt x="831850" y="99060"/>
                </a:lnTo>
                <a:lnTo>
                  <a:pt x="831850" y="96520"/>
                </a:lnTo>
                <a:close/>
              </a:path>
              <a:path w="831850" h="817879">
                <a:moveTo>
                  <a:pt x="831850" y="90170"/>
                </a:moveTo>
                <a:lnTo>
                  <a:pt x="828040" y="90170"/>
                </a:lnTo>
                <a:lnTo>
                  <a:pt x="828040" y="92710"/>
                </a:lnTo>
                <a:lnTo>
                  <a:pt x="831850" y="92710"/>
                </a:lnTo>
                <a:lnTo>
                  <a:pt x="831850" y="90170"/>
                </a:lnTo>
                <a:close/>
              </a:path>
              <a:path w="831850" h="817879">
                <a:moveTo>
                  <a:pt x="831850" y="83820"/>
                </a:moveTo>
                <a:lnTo>
                  <a:pt x="828040" y="83820"/>
                </a:lnTo>
                <a:lnTo>
                  <a:pt x="828040" y="86360"/>
                </a:lnTo>
                <a:lnTo>
                  <a:pt x="831850" y="86360"/>
                </a:lnTo>
                <a:lnTo>
                  <a:pt x="831850" y="83820"/>
                </a:lnTo>
                <a:close/>
              </a:path>
              <a:path w="831850" h="817879">
                <a:moveTo>
                  <a:pt x="831850" y="77470"/>
                </a:moveTo>
                <a:lnTo>
                  <a:pt x="828040" y="77470"/>
                </a:lnTo>
                <a:lnTo>
                  <a:pt x="828040" y="80010"/>
                </a:lnTo>
                <a:lnTo>
                  <a:pt x="831850" y="80010"/>
                </a:lnTo>
                <a:lnTo>
                  <a:pt x="831850" y="77470"/>
                </a:lnTo>
                <a:close/>
              </a:path>
              <a:path w="831850" h="817879">
                <a:moveTo>
                  <a:pt x="831850" y="71120"/>
                </a:moveTo>
                <a:lnTo>
                  <a:pt x="828040" y="71120"/>
                </a:lnTo>
                <a:lnTo>
                  <a:pt x="828040" y="73660"/>
                </a:lnTo>
                <a:lnTo>
                  <a:pt x="831850" y="73660"/>
                </a:lnTo>
                <a:lnTo>
                  <a:pt x="831850" y="71120"/>
                </a:lnTo>
                <a:close/>
              </a:path>
              <a:path w="831850" h="817879">
                <a:moveTo>
                  <a:pt x="831850" y="64770"/>
                </a:moveTo>
                <a:lnTo>
                  <a:pt x="828040" y="64770"/>
                </a:lnTo>
                <a:lnTo>
                  <a:pt x="828040" y="67310"/>
                </a:lnTo>
                <a:lnTo>
                  <a:pt x="831850" y="67310"/>
                </a:lnTo>
                <a:lnTo>
                  <a:pt x="831850" y="64770"/>
                </a:lnTo>
                <a:close/>
              </a:path>
              <a:path w="831850" h="817879">
                <a:moveTo>
                  <a:pt x="831850" y="58420"/>
                </a:moveTo>
                <a:lnTo>
                  <a:pt x="828040" y="58420"/>
                </a:lnTo>
                <a:lnTo>
                  <a:pt x="828040" y="60960"/>
                </a:lnTo>
                <a:lnTo>
                  <a:pt x="831850" y="60960"/>
                </a:lnTo>
                <a:lnTo>
                  <a:pt x="831850" y="58420"/>
                </a:lnTo>
                <a:close/>
              </a:path>
              <a:path w="831850" h="817879">
                <a:moveTo>
                  <a:pt x="831850" y="52070"/>
                </a:moveTo>
                <a:lnTo>
                  <a:pt x="828040" y="52070"/>
                </a:lnTo>
                <a:lnTo>
                  <a:pt x="828040" y="54610"/>
                </a:lnTo>
                <a:lnTo>
                  <a:pt x="831850" y="54610"/>
                </a:lnTo>
                <a:lnTo>
                  <a:pt x="831850" y="52070"/>
                </a:lnTo>
                <a:close/>
              </a:path>
              <a:path w="831850" h="817879">
                <a:moveTo>
                  <a:pt x="831850" y="45720"/>
                </a:moveTo>
                <a:lnTo>
                  <a:pt x="828040" y="45720"/>
                </a:lnTo>
                <a:lnTo>
                  <a:pt x="828040" y="48260"/>
                </a:lnTo>
                <a:lnTo>
                  <a:pt x="831850" y="48260"/>
                </a:lnTo>
                <a:lnTo>
                  <a:pt x="831850" y="45720"/>
                </a:lnTo>
                <a:close/>
              </a:path>
              <a:path w="831850" h="817879">
                <a:moveTo>
                  <a:pt x="831850" y="39370"/>
                </a:moveTo>
                <a:lnTo>
                  <a:pt x="828040" y="39370"/>
                </a:lnTo>
                <a:lnTo>
                  <a:pt x="828040" y="41910"/>
                </a:lnTo>
                <a:lnTo>
                  <a:pt x="831850" y="41910"/>
                </a:lnTo>
                <a:lnTo>
                  <a:pt x="831850" y="39370"/>
                </a:lnTo>
                <a:close/>
              </a:path>
              <a:path w="831850" h="817879">
                <a:moveTo>
                  <a:pt x="831850" y="33020"/>
                </a:moveTo>
                <a:lnTo>
                  <a:pt x="828040" y="33020"/>
                </a:lnTo>
                <a:lnTo>
                  <a:pt x="828040" y="35560"/>
                </a:lnTo>
                <a:lnTo>
                  <a:pt x="831850" y="35560"/>
                </a:lnTo>
                <a:lnTo>
                  <a:pt x="831850" y="33020"/>
                </a:lnTo>
                <a:close/>
              </a:path>
              <a:path w="831850" h="817879">
                <a:moveTo>
                  <a:pt x="829310" y="25400"/>
                </a:moveTo>
                <a:lnTo>
                  <a:pt x="828040" y="25400"/>
                </a:lnTo>
                <a:lnTo>
                  <a:pt x="828040" y="29210"/>
                </a:lnTo>
                <a:lnTo>
                  <a:pt x="830580" y="29210"/>
                </a:lnTo>
                <a:lnTo>
                  <a:pt x="830580" y="26670"/>
                </a:lnTo>
                <a:lnTo>
                  <a:pt x="829310" y="26670"/>
                </a:lnTo>
                <a:lnTo>
                  <a:pt x="829310" y="25400"/>
                </a:lnTo>
                <a:close/>
              </a:path>
              <a:path w="831850" h="817879">
                <a:moveTo>
                  <a:pt x="652779" y="3810"/>
                </a:moveTo>
                <a:lnTo>
                  <a:pt x="650240" y="3810"/>
                </a:lnTo>
                <a:lnTo>
                  <a:pt x="650240" y="5080"/>
                </a:lnTo>
                <a:lnTo>
                  <a:pt x="652779" y="5080"/>
                </a:lnTo>
                <a:lnTo>
                  <a:pt x="652779" y="3810"/>
                </a:lnTo>
                <a:close/>
              </a:path>
              <a:path w="831850" h="817879">
                <a:moveTo>
                  <a:pt x="800100" y="1270"/>
                </a:moveTo>
                <a:lnTo>
                  <a:pt x="656590" y="1270"/>
                </a:lnTo>
                <a:lnTo>
                  <a:pt x="656590" y="3810"/>
                </a:lnTo>
                <a:lnTo>
                  <a:pt x="800100" y="3810"/>
                </a:lnTo>
                <a:lnTo>
                  <a:pt x="800100" y="1270"/>
                </a:lnTo>
                <a:close/>
              </a:path>
              <a:path w="831850" h="817879">
                <a:moveTo>
                  <a:pt x="661670" y="0"/>
                </a:moveTo>
                <a:lnTo>
                  <a:pt x="659129" y="0"/>
                </a:lnTo>
                <a:lnTo>
                  <a:pt x="659129" y="1270"/>
                </a:lnTo>
                <a:lnTo>
                  <a:pt x="661670" y="1270"/>
                </a:lnTo>
                <a:lnTo>
                  <a:pt x="661670" y="0"/>
                </a:lnTo>
                <a:close/>
              </a:path>
              <a:path w="831850" h="817879">
                <a:moveTo>
                  <a:pt x="797560" y="0"/>
                </a:moveTo>
                <a:lnTo>
                  <a:pt x="796290" y="0"/>
                </a:lnTo>
                <a:lnTo>
                  <a:pt x="796290" y="1270"/>
                </a:lnTo>
                <a:lnTo>
                  <a:pt x="797560" y="1270"/>
                </a:lnTo>
                <a:lnTo>
                  <a:pt x="797560" y="0"/>
                </a:lnTo>
                <a:close/>
              </a:path>
              <a:path w="831850" h="817879">
                <a:moveTo>
                  <a:pt x="40640" y="816737"/>
                </a:moveTo>
                <a:lnTo>
                  <a:pt x="0" y="816737"/>
                </a:lnTo>
                <a:lnTo>
                  <a:pt x="0" y="817880"/>
                </a:lnTo>
                <a:lnTo>
                  <a:pt x="40640" y="817880"/>
                </a:lnTo>
                <a:lnTo>
                  <a:pt x="40640" y="816737"/>
                </a:lnTo>
                <a:close/>
              </a:path>
              <a:path w="831850" h="817879">
                <a:moveTo>
                  <a:pt x="626110" y="816737"/>
                </a:moveTo>
                <a:lnTo>
                  <a:pt x="326390" y="816737"/>
                </a:lnTo>
                <a:lnTo>
                  <a:pt x="326390" y="817880"/>
                </a:lnTo>
                <a:lnTo>
                  <a:pt x="626110" y="817880"/>
                </a:lnTo>
                <a:lnTo>
                  <a:pt x="626110" y="816737"/>
                </a:lnTo>
                <a:close/>
              </a:path>
              <a:path w="831850" h="817879">
                <a:moveTo>
                  <a:pt x="2540" y="813054"/>
                </a:moveTo>
                <a:lnTo>
                  <a:pt x="0" y="813054"/>
                </a:lnTo>
                <a:lnTo>
                  <a:pt x="0" y="816610"/>
                </a:lnTo>
                <a:lnTo>
                  <a:pt x="40640" y="816610"/>
                </a:lnTo>
                <a:lnTo>
                  <a:pt x="40640" y="816737"/>
                </a:lnTo>
                <a:lnTo>
                  <a:pt x="59690" y="816737"/>
                </a:lnTo>
                <a:lnTo>
                  <a:pt x="59690" y="815594"/>
                </a:lnTo>
                <a:lnTo>
                  <a:pt x="72390" y="815594"/>
                </a:lnTo>
                <a:lnTo>
                  <a:pt x="72390" y="814070"/>
                </a:lnTo>
                <a:lnTo>
                  <a:pt x="2540" y="814070"/>
                </a:lnTo>
                <a:lnTo>
                  <a:pt x="2540" y="813054"/>
                </a:lnTo>
                <a:close/>
              </a:path>
              <a:path w="831850" h="817879">
                <a:moveTo>
                  <a:pt x="629920" y="815594"/>
                </a:moveTo>
                <a:lnTo>
                  <a:pt x="311150" y="815594"/>
                </a:lnTo>
                <a:lnTo>
                  <a:pt x="311150" y="816737"/>
                </a:lnTo>
                <a:lnTo>
                  <a:pt x="326390" y="816737"/>
                </a:lnTo>
                <a:lnTo>
                  <a:pt x="326390" y="816610"/>
                </a:lnTo>
                <a:lnTo>
                  <a:pt x="629920" y="816610"/>
                </a:lnTo>
                <a:lnTo>
                  <a:pt x="629920" y="815594"/>
                </a:lnTo>
                <a:close/>
              </a:path>
              <a:path w="831850" h="817879">
                <a:moveTo>
                  <a:pt x="629920" y="816610"/>
                </a:moveTo>
                <a:lnTo>
                  <a:pt x="626110" y="816610"/>
                </a:lnTo>
                <a:lnTo>
                  <a:pt x="626110" y="816737"/>
                </a:lnTo>
                <a:lnTo>
                  <a:pt x="629920" y="816737"/>
                </a:lnTo>
                <a:lnTo>
                  <a:pt x="629920" y="816610"/>
                </a:lnTo>
                <a:close/>
              </a:path>
              <a:path w="831850" h="817879">
                <a:moveTo>
                  <a:pt x="632460" y="814070"/>
                </a:moveTo>
                <a:lnTo>
                  <a:pt x="297179" y="814070"/>
                </a:lnTo>
                <a:lnTo>
                  <a:pt x="297179" y="815594"/>
                </a:lnTo>
                <a:lnTo>
                  <a:pt x="632460" y="815594"/>
                </a:lnTo>
                <a:lnTo>
                  <a:pt x="632460" y="814070"/>
                </a:lnTo>
                <a:close/>
              </a:path>
              <a:path w="831850" h="817879">
                <a:moveTo>
                  <a:pt x="2540" y="810387"/>
                </a:moveTo>
                <a:lnTo>
                  <a:pt x="0" y="810387"/>
                </a:lnTo>
                <a:lnTo>
                  <a:pt x="0" y="812800"/>
                </a:lnTo>
                <a:lnTo>
                  <a:pt x="2540" y="812800"/>
                </a:lnTo>
                <a:lnTo>
                  <a:pt x="2540" y="810387"/>
                </a:lnTo>
                <a:close/>
              </a:path>
              <a:path w="831850" h="817879">
                <a:moveTo>
                  <a:pt x="2540" y="806704"/>
                </a:moveTo>
                <a:lnTo>
                  <a:pt x="0" y="806704"/>
                </a:lnTo>
                <a:lnTo>
                  <a:pt x="0" y="810260"/>
                </a:lnTo>
                <a:lnTo>
                  <a:pt x="2540" y="810260"/>
                </a:lnTo>
                <a:lnTo>
                  <a:pt x="2540" y="806704"/>
                </a:lnTo>
                <a:close/>
              </a:path>
              <a:path w="831850" h="817879">
                <a:moveTo>
                  <a:pt x="2540" y="804037"/>
                </a:moveTo>
                <a:lnTo>
                  <a:pt x="0" y="804037"/>
                </a:lnTo>
                <a:lnTo>
                  <a:pt x="0" y="806450"/>
                </a:lnTo>
                <a:lnTo>
                  <a:pt x="2540" y="806450"/>
                </a:lnTo>
                <a:lnTo>
                  <a:pt x="2540" y="804037"/>
                </a:lnTo>
                <a:close/>
              </a:path>
              <a:path w="831850" h="817879">
                <a:moveTo>
                  <a:pt x="2540" y="800354"/>
                </a:moveTo>
                <a:lnTo>
                  <a:pt x="0" y="800354"/>
                </a:lnTo>
                <a:lnTo>
                  <a:pt x="0" y="803910"/>
                </a:lnTo>
                <a:lnTo>
                  <a:pt x="2540" y="803910"/>
                </a:lnTo>
                <a:lnTo>
                  <a:pt x="2540" y="800354"/>
                </a:lnTo>
                <a:close/>
              </a:path>
              <a:path w="831850" h="817879">
                <a:moveTo>
                  <a:pt x="2540" y="797687"/>
                </a:moveTo>
                <a:lnTo>
                  <a:pt x="0" y="797687"/>
                </a:lnTo>
                <a:lnTo>
                  <a:pt x="0" y="800100"/>
                </a:lnTo>
                <a:lnTo>
                  <a:pt x="2540" y="800100"/>
                </a:lnTo>
                <a:lnTo>
                  <a:pt x="2540" y="797687"/>
                </a:lnTo>
                <a:close/>
              </a:path>
              <a:path w="831850" h="817879">
                <a:moveTo>
                  <a:pt x="1270" y="793750"/>
                </a:moveTo>
                <a:lnTo>
                  <a:pt x="0" y="793750"/>
                </a:lnTo>
                <a:lnTo>
                  <a:pt x="0" y="797560"/>
                </a:lnTo>
                <a:lnTo>
                  <a:pt x="2540" y="797560"/>
                </a:lnTo>
                <a:lnTo>
                  <a:pt x="2540" y="794004"/>
                </a:lnTo>
                <a:lnTo>
                  <a:pt x="1270" y="794004"/>
                </a:lnTo>
                <a:lnTo>
                  <a:pt x="1270" y="793750"/>
                </a:lnTo>
                <a:close/>
              </a:path>
              <a:path w="831850" h="817879">
                <a:moveTo>
                  <a:pt x="2540" y="791210"/>
                </a:moveTo>
                <a:lnTo>
                  <a:pt x="1270" y="791210"/>
                </a:lnTo>
                <a:lnTo>
                  <a:pt x="1270" y="793750"/>
                </a:lnTo>
                <a:lnTo>
                  <a:pt x="2540" y="793750"/>
                </a:lnTo>
                <a:lnTo>
                  <a:pt x="2540" y="791210"/>
                </a:lnTo>
                <a:close/>
              </a:path>
            </a:pathLst>
          </a:custGeom>
          <a:solidFill>
            <a:srgbClr val="F8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bk object 1155"/>
          <p:cNvSpPr/>
          <p:nvPr/>
        </p:nvSpPr>
        <p:spPr>
          <a:xfrm>
            <a:off x="1384300" y="2585720"/>
            <a:ext cx="825500" cy="810260"/>
          </a:xfrm>
          <a:custGeom>
            <a:avLst/>
            <a:gdLst/>
            <a:ahLst/>
            <a:cxnLst/>
            <a:rect l="l" t="t" r="r" b="b"/>
            <a:pathLst>
              <a:path w="825500" h="810260">
                <a:moveTo>
                  <a:pt x="825500" y="124460"/>
                </a:moveTo>
                <a:lnTo>
                  <a:pt x="822960" y="124460"/>
                </a:lnTo>
                <a:lnTo>
                  <a:pt x="822960" y="129539"/>
                </a:lnTo>
                <a:lnTo>
                  <a:pt x="824230" y="129539"/>
                </a:lnTo>
                <a:lnTo>
                  <a:pt x="824230" y="127000"/>
                </a:lnTo>
                <a:lnTo>
                  <a:pt x="825500" y="127000"/>
                </a:lnTo>
                <a:lnTo>
                  <a:pt x="825500" y="124460"/>
                </a:lnTo>
                <a:close/>
              </a:path>
              <a:path w="825500" h="810260">
                <a:moveTo>
                  <a:pt x="825500" y="118110"/>
                </a:moveTo>
                <a:lnTo>
                  <a:pt x="822960" y="118110"/>
                </a:lnTo>
                <a:lnTo>
                  <a:pt x="822960" y="120650"/>
                </a:lnTo>
                <a:lnTo>
                  <a:pt x="825500" y="120650"/>
                </a:lnTo>
                <a:lnTo>
                  <a:pt x="825500" y="118110"/>
                </a:lnTo>
                <a:close/>
              </a:path>
              <a:path w="825500" h="810260">
                <a:moveTo>
                  <a:pt x="825500" y="111760"/>
                </a:moveTo>
                <a:lnTo>
                  <a:pt x="822960" y="111760"/>
                </a:lnTo>
                <a:lnTo>
                  <a:pt x="822960" y="114300"/>
                </a:lnTo>
                <a:lnTo>
                  <a:pt x="825500" y="114300"/>
                </a:lnTo>
                <a:lnTo>
                  <a:pt x="825500" y="111760"/>
                </a:lnTo>
                <a:close/>
              </a:path>
              <a:path w="825500" h="810260">
                <a:moveTo>
                  <a:pt x="825500" y="105410"/>
                </a:moveTo>
                <a:lnTo>
                  <a:pt x="822960" y="105410"/>
                </a:lnTo>
                <a:lnTo>
                  <a:pt x="822960" y="107950"/>
                </a:lnTo>
                <a:lnTo>
                  <a:pt x="825500" y="107950"/>
                </a:lnTo>
                <a:lnTo>
                  <a:pt x="825500" y="105410"/>
                </a:lnTo>
                <a:close/>
              </a:path>
              <a:path w="825500" h="810260">
                <a:moveTo>
                  <a:pt x="825500" y="99060"/>
                </a:moveTo>
                <a:lnTo>
                  <a:pt x="822960" y="99060"/>
                </a:lnTo>
                <a:lnTo>
                  <a:pt x="822960" y="101600"/>
                </a:lnTo>
                <a:lnTo>
                  <a:pt x="825500" y="101600"/>
                </a:lnTo>
                <a:lnTo>
                  <a:pt x="825500" y="99060"/>
                </a:lnTo>
                <a:close/>
              </a:path>
              <a:path w="825500" h="810260">
                <a:moveTo>
                  <a:pt x="825500" y="92710"/>
                </a:moveTo>
                <a:lnTo>
                  <a:pt x="822960" y="92710"/>
                </a:lnTo>
                <a:lnTo>
                  <a:pt x="822960" y="95250"/>
                </a:lnTo>
                <a:lnTo>
                  <a:pt x="825500" y="95250"/>
                </a:lnTo>
                <a:lnTo>
                  <a:pt x="825500" y="92710"/>
                </a:lnTo>
                <a:close/>
              </a:path>
              <a:path w="825500" h="810260">
                <a:moveTo>
                  <a:pt x="825500" y="86360"/>
                </a:moveTo>
                <a:lnTo>
                  <a:pt x="822960" y="86360"/>
                </a:lnTo>
                <a:lnTo>
                  <a:pt x="822960" y="88900"/>
                </a:lnTo>
                <a:lnTo>
                  <a:pt x="825500" y="88900"/>
                </a:lnTo>
                <a:lnTo>
                  <a:pt x="825500" y="86360"/>
                </a:lnTo>
                <a:close/>
              </a:path>
              <a:path w="825500" h="810260">
                <a:moveTo>
                  <a:pt x="825500" y="80010"/>
                </a:moveTo>
                <a:lnTo>
                  <a:pt x="822960" y="80010"/>
                </a:lnTo>
                <a:lnTo>
                  <a:pt x="822960" y="82550"/>
                </a:lnTo>
                <a:lnTo>
                  <a:pt x="825500" y="82550"/>
                </a:lnTo>
                <a:lnTo>
                  <a:pt x="825500" y="80010"/>
                </a:lnTo>
                <a:close/>
              </a:path>
              <a:path w="825500" h="810260">
                <a:moveTo>
                  <a:pt x="825500" y="73660"/>
                </a:moveTo>
                <a:lnTo>
                  <a:pt x="822960" y="73660"/>
                </a:lnTo>
                <a:lnTo>
                  <a:pt x="822960" y="76200"/>
                </a:lnTo>
                <a:lnTo>
                  <a:pt x="825500" y="76200"/>
                </a:lnTo>
                <a:lnTo>
                  <a:pt x="825500" y="73660"/>
                </a:lnTo>
                <a:close/>
              </a:path>
              <a:path w="825500" h="810260">
                <a:moveTo>
                  <a:pt x="825500" y="67310"/>
                </a:moveTo>
                <a:lnTo>
                  <a:pt x="822960" y="67310"/>
                </a:lnTo>
                <a:lnTo>
                  <a:pt x="822960" y="69850"/>
                </a:lnTo>
                <a:lnTo>
                  <a:pt x="825500" y="69850"/>
                </a:lnTo>
                <a:lnTo>
                  <a:pt x="825500" y="67310"/>
                </a:lnTo>
                <a:close/>
              </a:path>
              <a:path w="825500" h="810260">
                <a:moveTo>
                  <a:pt x="825500" y="60960"/>
                </a:moveTo>
                <a:lnTo>
                  <a:pt x="822960" y="60960"/>
                </a:lnTo>
                <a:lnTo>
                  <a:pt x="822960" y="63500"/>
                </a:lnTo>
                <a:lnTo>
                  <a:pt x="825500" y="63500"/>
                </a:lnTo>
                <a:lnTo>
                  <a:pt x="825500" y="60960"/>
                </a:lnTo>
                <a:close/>
              </a:path>
              <a:path w="825500" h="810260">
                <a:moveTo>
                  <a:pt x="825500" y="54610"/>
                </a:moveTo>
                <a:lnTo>
                  <a:pt x="822960" y="54610"/>
                </a:lnTo>
                <a:lnTo>
                  <a:pt x="822960" y="57150"/>
                </a:lnTo>
                <a:lnTo>
                  <a:pt x="825500" y="57150"/>
                </a:lnTo>
                <a:lnTo>
                  <a:pt x="825500" y="54610"/>
                </a:lnTo>
                <a:close/>
              </a:path>
              <a:path w="825500" h="810260">
                <a:moveTo>
                  <a:pt x="825500" y="48260"/>
                </a:moveTo>
                <a:lnTo>
                  <a:pt x="822960" y="48260"/>
                </a:lnTo>
                <a:lnTo>
                  <a:pt x="822960" y="50800"/>
                </a:lnTo>
                <a:lnTo>
                  <a:pt x="825500" y="50800"/>
                </a:lnTo>
                <a:lnTo>
                  <a:pt x="825500" y="48260"/>
                </a:lnTo>
                <a:close/>
              </a:path>
              <a:path w="825500" h="810260">
                <a:moveTo>
                  <a:pt x="825500" y="41910"/>
                </a:moveTo>
                <a:lnTo>
                  <a:pt x="822960" y="41910"/>
                </a:lnTo>
                <a:lnTo>
                  <a:pt x="822960" y="44450"/>
                </a:lnTo>
                <a:lnTo>
                  <a:pt x="825500" y="44450"/>
                </a:lnTo>
                <a:lnTo>
                  <a:pt x="825500" y="41910"/>
                </a:lnTo>
                <a:close/>
              </a:path>
              <a:path w="825500" h="810260">
                <a:moveTo>
                  <a:pt x="825500" y="35560"/>
                </a:moveTo>
                <a:lnTo>
                  <a:pt x="822960" y="35560"/>
                </a:lnTo>
                <a:lnTo>
                  <a:pt x="822960" y="38100"/>
                </a:lnTo>
                <a:lnTo>
                  <a:pt x="825500" y="38100"/>
                </a:lnTo>
                <a:lnTo>
                  <a:pt x="825500" y="35560"/>
                </a:lnTo>
                <a:close/>
              </a:path>
              <a:path w="825500" h="810260">
                <a:moveTo>
                  <a:pt x="825500" y="29210"/>
                </a:moveTo>
                <a:lnTo>
                  <a:pt x="822960" y="29210"/>
                </a:lnTo>
                <a:lnTo>
                  <a:pt x="822960" y="31750"/>
                </a:lnTo>
                <a:lnTo>
                  <a:pt x="825500" y="31750"/>
                </a:lnTo>
                <a:lnTo>
                  <a:pt x="825500" y="29210"/>
                </a:lnTo>
                <a:close/>
              </a:path>
              <a:path w="825500" h="810260">
                <a:moveTo>
                  <a:pt x="825500" y="22860"/>
                </a:moveTo>
                <a:lnTo>
                  <a:pt x="822960" y="22860"/>
                </a:lnTo>
                <a:lnTo>
                  <a:pt x="822960" y="25400"/>
                </a:lnTo>
                <a:lnTo>
                  <a:pt x="825500" y="25400"/>
                </a:lnTo>
                <a:lnTo>
                  <a:pt x="825500" y="22860"/>
                </a:lnTo>
                <a:close/>
              </a:path>
              <a:path w="825500" h="810260">
                <a:moveTo>
                  <a:pt x="643889" y="2539"/>
                </a:moveTo>
                <a:lnTo>
                  <a:pt x="641350" y="2539"/>
                </a:lnTo>
                <a:lnTo>
                  <a:pt x="641350" y="3810"/>
                </a:lnTo>
                <a:lnTo>
                  <a:pt x="643889" y="3810"/>
                </a:lnTo>
                <a:lnTo>
                  <a:pt x="643889" y="2539"/>
                </a:lnTo>
                <a:close/>
              </a:path>
              <a:path w="825500" h="810260">
                <a:moveTo>
                  <a:pt x="807719" y="2539"/>
                </a:moveTo>
                <a:lnTo>
                  <a:pt x="805179" y="2539"/>
                </a:lnTo>
                <a:lnTo>
                  <a:pt x="805179" y="3810"/>
                </a:lnTo>
                <a:lnTo>
                  <a:pt x="807719" y="3810"/>
                </a:lnTo>
                <a:lnTo>
                  <a:pt x="807719" y="2539"/>
                </a:lnTo>
                <a:close/>
              </a:path>
              <a:path w="825500" h="810260">
                <a:moveTo>
                  <a:pt x="650239" y="1270"/>
                </a:moveTo>
                <a:lnTo>
                  <a:pt x="647700" y="1270"/>
                </a:lnTo>
                <a:lnTo>
                  <a:pt x="647700" y="2539"/>
                </a:lnTo>
                <a:lnTo>
                  <a:pt x="650239" y="2539"/>
                </a:lnTo>
                <a:lnTo>
                  <a:pt x="650239" y="1270"/>
                </a:lnTo>
                <a:close/>
              </a:path>
              <a:path w="825500" h="810260">
                <a:moveTo>
                  <a:pt x="803910" y="0"/>
                </a:moveTo>
                <a:lnTo>
                  <a:pt x="800100" y="0"/>
                </a:lnTo>
                <a:lnTo>
                  <a:pt x="800100" y="2539"/>
                </a:lnTo>
                <a:lnTo>
                  <a:pt x="803910" y="2539"/>
                </a:lnTo>
                <a:lnTo>
                  <a:pt x="803910" y="0"/>
                </a:lnTo>
                <a:close/>
              </a:path>
              <a:path w="825500" h="810260">
                <a:moveTo>
                  <a:pt x="82550" y="809244"/>
                </a:moveTo>
                <a:lnTo>
                  <a:pt x="0" y="809244"/>
                </a:lnTo>
                <a:lnTo>
                  <a:pt x="0" y="810260"/>
                </a:lnTo>
                <a:lnTo>
                  <a:pt x="82550" y="810260"/>
                </a:lnTo>
                <a:lnTo>
                  <a:pt x="82550" y="809244"/>
                </a:lnTo>
                <a:close/>
              </a:path>
              <a:path w="825500" h="810260">
                <a:moveTo>
                  <a:pt x="633730" y="809244"/>
                </a:moveTo>
                <a:lnTo>
                  <a:pt x="273050" y="809244"/>
                </a:lnTo>
                <a:lnTo>
                  <a:pt x="273050" y="810260"/>
                </a:lnTo>
                <a:lnTo>
                  <a:pt x="633730" y="810260"/>
                </a:lnTo>
                <a:lnTo>
                  <a:pt x="633730" y="809244"/>
                </a:lnTo>
                <a:close/>
              </a:path>
              <a:path w="825500" h="810260">
                <a:moveTo>
                  <a:pt x="124459" y="806450"/>
                </a:moveTo>
                <a:lnTo>
                  <a:pt x="3809" y="806450"/>
                </a:lnTo>
                <a:lnTo>
                  <a:pt x="0" y="806576"/>
                </a:lnTo>
                <a:lnTo>
                  <a:pt x="0" y="808989"/>
                </a:lnTo>
                <a:lnTo>
                  <a:pt x="82550" y="808989"/>
                </a:lnTo>
                <a:lnTo>
                  <a:pt x="82550" y="809244"/>
                </a:lnTo>
                <a:lnTo>
                  <a:pt x="88900" y="809244"/>
                </a:lnTo>
                <a:lnTo>
                  <a:pt x="88900" y="807974"/>
                </a:lnTo>
                <a:lnTo>
                  <a:pt x="124459" y="807974"/>
                </a:lnTo>
                <a:lnTo>
                  <a:pt x="124459" y="806450"/>
                </a:lnTo>
                <a:close/>
              </a:path>
              <a:path w="825500" h="810260">
                <a:moveTo>
                  <a:pt x="636269" y="807974"/>
                </a:moveTo>
                <a:lnTo>
                  <a:pt x="262889" y="807974"/>
                </a:lnTo>
                <a:lnTo>
                  <a:pt x="262889" y="809244"/>
                </a:lnTo>
                <a:lnTo>
                  <a:pt x="273050" y="809244"/>
                </a:lnTo>
                <a:lnTo>
                  <a:pt x="273050" y="808989"/>
                </a:lnTo>
                <a:lnTo>
                  <a:pt x="636269" y="808989"/>
                </a:lnTo>
                <a:lnTo>
                  <a:pt x="636269" y="807974"/>
                </a:lnTo>
                <a:close/>
              </a:path>
              <a:path w="825500" h="810260">
                <a:moveTo>
                  <a:pt x="636269" y="808989"/>
                </a:moveTo>
                <a:lnTo>
                  <a:pt x="633730" y="808989"/>
                </a:lnTo>
                <a:lnTo>
                  <a:pt x="633730" y="809244"/>
                </a:lnTo>
                <a:lnTo>
                  <a:pt x="636269" y="809244"/>
                </a:lnTo>
                <a:lnTo>
                  <a:pt x="636269" y="808989"/>
                </a:lnTo>
                <a:close/>
              </a:path>
              <a:path w="825500" h="810260">
                <a:moveTo>
                  <a:pt x="638810" y="806450"/>
                </a:moveTo>
                <a:lnTo>
                  <a:pt x="245110" y="806450"/>
                </a:lnTo>
                <a:lnTo>
                  <a:pt x="245110" y="807974"/>
                </a:lnTo>
                <a:lnTo>
                  <a:pt x="638810" y="807974"/>
                </a:lnTo>
                <a:lnTo>
                  <a:pt x="638810" y="806450"/>
                </a:lnTo>
                <a:close/>
              </a:path>
              <a:path w="825500" h="810260">
                <a:moveTo>
                  <a:pt x="3809" y="802894"/>
                </a:moveTo>
                <a:lnTo>
                  <a:pt x="0" y="802894"/>
                </a:lnTo>
                <a:lnTo>
                  <a:pt x="0" y="806450"/>
                </a:lnTo>
                <a:lnTo>
                  <a:pt x="3809" y="806450"/>
                </a:lnTo>
                <a:lnTo>
                  <a:pt x="3809" y="802894"/>
                </a:lnTo>
                <a:close/>
              </a:path>
              <a:path w="825500" h="810260">
                <a:moveTo>
                  <a:pt x="3809" y="800226"/>
                </a:moveTo>
                <a:lnTo>
                  <a:pt x="0" y="800226"/>
                </a:lnTo>
                <a:lnTo>
                  <a:pt x="0" y="802639"/>
                </a:lnTo>
                <a:lnTo>
                  <a:pt x="3809" y="802639"/>
                </a:lnTo>
                <a:lnTo>
                  <a:pt x="3809" y="800226"/>
                </a:lnTo>
                <a:close/>
              </a:path>
              <a:path w="825500" h="810260">
                <a:moveTo>
                  <a:pt x="3809" y="796544"/>
                </a:moveTo>
                <a:lnTo>
                  <a:pt x="0" y="796544"/>
                </a:lnTo>
                <a:lnTo>
                  <a:pt x="0" y="800100"/>
                </a:lnTo>
                <a:lnTo>
                  <a:pt x="3809" y="800100"/>
                </a:lnTo>
                <a:lnTo>
                  <a:pt x="3809" y="796544"/>
                </a:lnTo>
                <a:close/>
              </a:path>
              <a:path w="825500" h="810260">
                <a:moveTo>
                  <a:pt x="3809" y="793876"/>
                </a:moveTo>
                <a:lnTo>
                  <a:pt x="0" y="793876"/>
                </a:lnTo>
                <a:lnTo>
                  <a:pt x="0" y="796289"/>
                </a:lnTo>
                <a:lnTo>
                  <a:pt x="3809" y="796289"/>
                </a:lnTo>
                <a:lnTo>
                  <a:pt x="3809" y="793876"/>
                </a:lnTo>
                <a:close/>
              </a:path>
              <a:path w="825500" h="810260">
                <a:moveTo>
                  <a:pt x="3809" y="790194"/>
                </a:moveTo>
                <a:lnTo>
                  <a:pt x="0" y="790194"/>
                </a:lnTo>
                <a:lnTo>
                  <a:pt x="0" y="793750"/>
                </a:lnTo>
                <a:lnTo>
                  <a:pt x="3809" y="793750"/>
                </a:lnTo>
                <a:lnTo>
                  <a:pt x="3809" y="790194"/>
                </a:lnTo>
                <a:close/>
              </a:path>
              <a:path w="825500" h="810260">
                <a:moveTo>
                  <a:pt x="3809" y="787526"/>
                </a:moveTo>
                <a:lnTo>
                  <a:pt x="0" y="787526"/>
                </a:lnTo>
                <a:lnTo>
                  <a:pt x="0" y="789939"/>
                </a:lnTo>
                <a:lnTo>
                  <a:pt x="3809" y="789939"/>
                </a:lnTo>
                <a:lnTo>
                  <a:pt x="3809" y="787526"/>
                </a:lnTo>
                <a:close/>
              </a:path>
              <a:path w="825500" h="810260">
                <a:moveTo>
                  <a:pt x="3809" y="783844"/>
                </a:moveTo>
                <a:lnTo>
                  <a:pt x="1269" y="783844"/>
                </a:lnTo>
                <a:lnTo>
                  <a:pt x="1269" y="784860"/>
                </a:lnTo>
                <a:lnTo>
                  <a:pt x="0" y="784860"/>
                </a:lnTo>
                <a:lnTo>
                  <a:pt x="0" y="787400"/>
                </a:lnTo>
                <a:lnTo>
                  <a:pt x="3809" y="787400"/>
                </a:lnTo>
                <a:lnTo>
                  <a:pt x="3809" y="783844"/>
                </a:lnTo>
                <a:close/>
              </a:path>
              <a:path w="825500" h="810260">
                <a:moveTo>
                  <a:pt x="3809" y="781176"/>
                </a:moveTo>
                <a:lnTo>
                  <a:pt x="2540" y="781176"/>
                </a:lnTo>
                <a:lnTo>
                  <a:pt x="2540" y="782574"/>
                </a:lnTo>
                <a:lnTo>
                  <a:pt x="1269" y="782574"/>
                </a:lnTo>
                <a:lnTo>
                  <a:pt x="1269" y="783589"/>
                </a:lnTo>
                <a:lnTo>
                  <a:pt x="3809" y="783589"/>
                </a:lnTo>
                <a:lnTo>
                  <a:pt x="3809" y="781176"/>
                </a:lnTo>
                <a:close/>
              </a:path>
              <a:path w="825500" h="810260">
                <a:moveTo>
                  <a:pt x="3809" y="780034"/>
                </a:moveTo>
                <a:lnTo>
                  <a:pt x="2540" y="780034"/>
                </a:lnTo>
                <a:lnTo>
                  <a:pt x="2540" y="781050"/>
                </a:lnTo>
                <a:lnTo>
                  <a:pt x="3809" y="781050"/>
                </a:lnTo>
                <a:lnTo>
                  <a:pt x="3809" y="780034"/>
                </a:lnTo>
                <a:close/>
              </a:path>
            </a:pathLst>
          </a:custGeom>
          <a:solidFill>
            <a:srgbClr val="F6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bk object 1156"/>
          <p:cNvSpPr/>
          <p:nvPr/>
        </p:nvSpPr>
        <p:spPr>
          <a:xfrm>
            <a:off x="1388110" y="2589529"/>
            <a:ext cx="819150" cy="802640"/>
          </a:xfrm>
          <a:custGeom>
            <a:avLst/>
            <a:gdLst/>
            <a:ahLst/>
            <a:cxnLst/>
            <a:rect l="l" t="t" r="r" b="b"/>
            <a:pathLst>
              <a:path w="819150" h="802639">
                <a:moveTo>
                  <a:pt x="817880" y="125729"/>
                </a:moveTo>
                <a:lnTo>
                  <a:pt x="816610" y="125729"/>
                </a:lnTo>
                <a:lnTo>
                  <a:pt x="816610" y="127000"/>
                </a:lnTo>
                <a:lnTo>
                  <a:pt x="817880" y="127000"/>
                </a:lnTo>
                <a:lnTo>
                  <a:pt x="817880" y="125729"/>
                </a:lnTo>
                <a:close/>
              </a:path>
              <a:path w="819150" h="802639">
                <a:moveTo>
                  <a:pt x="819150" y="120650"/>
                </a:moveTo>
                <a:lnTo>
                  <a:pt x="815340" y="120650"/>
                </a:lnTo>
                <a:lnTo>
                  <a:pt x="815340" y="123189"/>
                </a:lnTo>
                <a:lnTo>
                  <a:pt x="819150" y="123189"/>
                </a:lnTo>
                <a:lnTo>
                  <a:pt x="819150" y="120650"/>
                </a:lnTo>
                <a:close/>
              </a:path>
              <a:path w="819150" h="802639">
                <a:moveTo>
                  <a:pt x="819150" y="114300"/>
                </a:moveTo>
                <a:lnTo>
                  <a:pt x="815340" y="114300"/>
                </a:lnTo>
                <a:lnTo>
                  <a:pt x="815340" y="116839"/>
                </a:lnTo>
                <a:lnTo>
                  <a:pt x="819150" y="116839"/>
                </a:lnTo>
                <a:lnTo>
                  <a:pt x="819150" y="114300"/>
                </a:lnTo>
                <a:close/>
              </a:path>
              <a:path w="819150" h="802639">
                <a:moveTo>
                  <a:pt x="819150" y="107950"/>
                </a:moveTo>
                <a:lnTo>
                  <a:pt x="815340" y="107950"/>
                </a:lnTo>
                <a:lnTo>
                  <a:pt x="815340" y="110489"/>
                </a:lnTo>
                <a:lnTo>
                  <a:pt x="819150" y="110489"/>
                </a:lnTo>
                <a:lnTo>
                  <a:pt x="819150" y="107950"/>
                </a:lnTo>
                <a:close/>
              </a:path>
              <a:path w="819150" h="802639">
                <a:moveTo>
                  <a:pt x="819150" y="101600"/>
                </a:moveTo>
                <a:lnTo>
                  <a:pt x="815340" y="101600"/>
                </a:lnTo>
                <a:lnTo>
                  <a:pt x="815340" y="104139"/>
                </a:lnTo>
                <a:lnTo>
                  <a:pt x="819150" y="104139"/>
                </a:lnTo>
                <a:lnTo>
                  <a:pt x="819150" y="101600"/>
                </a:lnTo>
                <a:close/>
              </a:path>
              <a:path w="819150" h="802639">
                <a:moveTo>
                  <a:pt x="819150" y="95250"/>
                </a:moveTo>
                <a:lnTo>
                  <a:pt x="815340" y="95250"/>
                </a:lnTo>
                <a:lnTo>
                  <a:pt x="815340" y="97789"/>
                </a:lnTo>
                <a:lnTo>
                  <a:pt x="819150" y="97789"/>
                </a:lnTo>
                <a:lnTo>
                  <a:pt x="819150" y="95250"/>
                </a:lnTo>
                <a:close/>
              </a:path>
              <a:path w="819150" h="802639">
                <a:moveTo>
                  <a:pt x="819150" y="88900"/>
                </a:moveTo>
                <a:lnTo>
                  <a:pt x="815340" y="88900"/>
                </a:lnTo>
                <a:lnTo>
                  <a:pt x="815340" y="91439"/>
                </a:lnTo>
                <a:lnTo>
                  <a:pt x="819150" y="91439"/>
                </a:lnTo>
                <a:lnTo>
                  <a:pt x="819150" y="88900"/>
                </a:lnTo>
                <a:close/>
              </a:path>
              <a:path w="819150" h="802639">
                <a:moveTo>
                  <a:pt x="819150" y="82550"/>
                </a:moveTo>
                <a:lnTo>
                  <a:pt x="815340" y="82550"/>
                </a:lnTo>
                <a:lnTo>
                  <a:pt x="815340" y="85089"/>
                </a:lnTo>
                <a:lnTo>
                  <a:pt x="819150" y="85089"/>
                </a:lnTo>
                <a:lnTo>
                  <a:pt x="819150" y="82550"/>
                </a:lnTo>
                <a:close/>
              </a:path>
              <a:path w="819150" h="802639">
                <a:moveTo>
                  <a:pt x="819150" y="76200"/>
                </a:moveTo>
                <a:lnTo>
                  <a:pt x="815340" y="76200"/>
                </a:lnTo>
                <a:lnTo>
                  <a:pt x="815340" y="78739"/>
                </a:lnTo>
                <a:lnTo>
                  <a:pt x="819150" y="78739"/>
                </a:lnTo>
                <a:lnTo>
                  <a:pt x="819150" y="76200"/>
                </a:lnTo>
                <a:close/>
              </a:path>
              <a:path w="819150" h="802639">
                <a:moveTo>
                  <a:pt x="819150" y="69850"/>
                </a:moveTo>
                <a:lnTo>
                  <a:pt x="815340" y="69850"/>
                </a:lnTo>
                <a:lnTo>
                  <a:pt x="815340" y="72389"/>
                </a:lnTo>
                <a:lnTo>
                  <a:pt x="819150" y="72389"/>
                </a:lnTo>
                <a:lnTo>
                  <a:pt x="819150" y="69850"/>
                </a:lnTo>
                <a:close/>
              </a:path>
              <a:path w="819150" h="802639">
                <a:moveTo>
                  <a:pt x="819150" y="63500"/>
                </a:moveTo>
                <a:lnTo>
                  <a:pt x="815340" y="63500"/>
                </a:lnTo>
                <a:lnTo>
                  <a:pt x="815340" y="66039"/>
                </a:lnTo>
                <a:lnTo>
                  <a:pt x="819150" y="66039"/>
                </a:lnTo>
                <a:lnTo>
                  <a:pt x="819150" y="63500"/>
                </a:lnTo>
                <a:close/>
              </a:path>
              <a:path w="819150" h="802639">
                <a:moveTo>
                  <a:pt x="819150" y="57150"/>
                </a:moveTo>
                <a:lnTo>
                  <a:pt x="815340" y="57150"/>
                </a:lnTo>
                <a:lnTo>
                  <a:pt x="815340" y="59689"/>
                </a:lnTo>
                <a:lnTo>
                  <a:pt x="819150" y="59689"/>
                </a:lnTo>
                <a:lnTo>
                  <a:pt x="819150" y="57150"/>
                </a:lnTo>
                <a:close/>
              </a:path>
              <a:path w="819150" h="802639">
                <a:moveTo>
                  <a:pt x="819150" y="50800"/>
                </a:moveTo>
                <a:lnTo>
                  <a:pt x="815340" y="50800"/>
                </a:lnTo>
                <a:lnTo>
                  <a:pt x="815340" y="53339"/>
                </a:lnTo>
                <a:lnTo>
                  <a:pt x="819150" y="53339"/>
                </a:lnTo>
                <a:lnTo>
                  <a:pt x="819150" y="50800"/>
                </a:lnTo>
                <a:close/>
              </a:path>
              <a:path w="819150" h="802639">
                <a:moveTo>
                  <a:pt x="819150" y="44450"/>
                </a:moveTo>
                <a:lnTo>
                  <a:pt x="815340" y="44450"/>
                </a:lnTo>
                <a:lnTo>
                  <a:pt x="815340" y="46989"/>
                </a:lnTo>
                <a:lnTo>
                  <a:pt x="819150" y="46989"/>
                </a:lnTo>
                <a:lnTo>
                  <a:pt x="819150" y="44450"/>
                </a:lnTo>
                <a:close/>
              </a:path>
              <a:path w="819150" h="802639">
                <a:moveTo>
                  <a:pt x="819150" y="38100"/>
                </a:moveTo>
                <a:lnTo>
                  <a:pt x="815340" y="38100"/>
                </a:lnTo>
                <a:lnTo>
                  <a:pt x="815340" y="40639"/>
                </a:lnTo>
                <a:lnTo>
                  <a:pt x="819150" y="40639"/>
                </a:lnTo>
                <a:lnTo>
                  <a:pt x="819150" y="38100"/>
                </a:lnTo>
                <a:close/>
              </a:path>
              <a:path w="819150" h="802639">
                <a:moveTo>
                  <a:pt x="819150" y="31750"/>
                </a:moveTo>
                <a:lnTo>
                  <a:pt x="815340" y="31750"/>
                </a:lnTo>
                <a:lnTo>
                  <a:pt x="815340" y="34289"/>
                </a:lnTo>
                <a:lnTo>
                  <a:pt x="819150" y="34289"/>
                </a:lnTo>
                <a:lnTo>
                  <a:pt x="819150" y="31750"/>
                </a:lnTo>
                <a:close/>
              </a:path>
              <a:path w="819150" h="802639">
                <a:moveTo>
                  <a:pt x="819150" y="25400"/>
                </a:moveTo>
                <a:lnTo>
                  <a:pt x="815340" y="25400"/>
                </a:lnTo>
                <a:lnTo>
                  <a:pt x="815340" y="27939"/>
                </a:lnTo>
                <a:lnTo>
                  <a:pt x="819150" y="27939"/>
                </a:lnTo>
                <a:lnTo>
                  <a:pt x="819150" y="25400"/>
                </a:lnTo>
                <a:close/>
              </a:path>
              <a:path w="819150" h="802639">
                <a:moveTo>
                  <a:pt x="819150" y="19050"/>
                </a:moveTo>
                <a:lnTo>
                  <a:pt x="815340" y="19050"/>
                </a:lnTo>
                <a:lnTo>
                  <a:pt x="815340" y="21589"/>
                </a:lnTo>
                <a:lnTo>
                  <a:pt x="819150" y="21589"/>
                </a:lnTo>
                <a:lnTo>
                  <a:pt x="819150" y="19050"/>
                </a:lnTo>
                <a:close/>
              </a:path>
              <a:path w="819150" h="802639">
                <a:moveTo>
                  <a:pt x="819149" y="12700"/>
                </a:moveTo>
                <a:lnTo>
                  <a:pt x="815340" y="12700"/>
                </a:lnTo>
                <a:lnTo>
                  <a:pt x="815340" y="15239"/>
                </a:lnTo>
                <a:lnTo>
                  <a:pt x="819149" y="15239"/>
                </a:lnTo>
                <a:lnTo>
                  <a:pt x="819149" y="12700"/>
                </a:lnTo>
                <a:close/>
              </a:path>
              <a:path w="819150" h="802639">
                <a:moveTo>
                  <a:pt x="817880" y="11429"/>
                </a:moveTo>
                <a:lnTo>
                  <a:pt x="816610" y="11429"/>
                </a:lnTo>
                <a:lnTo>
                  <a:pt x="816610" y="12700"/>
                </a:lnTo>
                <a:lnTo>
                  <a:pt x="817880" y="12700"/>
                </a:lnTo>
                <a:lnTo>
                  <a:pt x="817880" y="11429"/>
                </a:lnTo>
                <a:close/>
              </a:path>
              <a:path w="819150" h="802639">
                <a:moveTo>
                  <a:pt x="632460" y="2539"/>
                </a:moveTo>
                <a:lnTo>
                  <a:pt x="629920" y="2539"/>
                </a:lnTo>
                <a:lnTo>
                  <a:pt x="629920" y="5079"/>
                </a:lnTo>
                <a:lnTo>
                  <a:pt x="632460" y="5079"/>
                </a:lnTo>
                <a:lnTo>
                  <a:pt x="632460" y="2539"/>
                </a:lnTo>
                <a:close/>
              </a:path>
              <a:path w="819150" h="802639">
                <a:moveTo>
                  <a:pt x="808990" y="2539"/>
                </a:moveTo>
                <a:lnTo>
                  <a:pt x="806449" y="2539"/>
                </a:lnTo>
                <a:lnTo>
                  <a:pt x="806449" y="5079"/>
                </a:lnTo>
                <a:lnTo>
                  <a:pt x="808990" y="5079"/>
                </a:lnTo>
                <a:lnTo>
                  <a:pt x="808990" y="2539"/>
                </a:lnTo>
                <a:close/>
              </a:path>
              <a:path w="819150" h="802639">
                <a:moveTo>
                  <a:pt x="805180" y="0"/>
                </a:moveTo>
                <a:lnTo>
                  <a:pt x="635000" y="0"/>
                </a:lnTo>
                <a:lnTo>
                  <a:pt x="635000" y="2539"/>
                </a:lnTo>
                <a:lnTo>
                  <a:pt x="805180" y="2539"/>
                </a:lnTo>
                <a:lnTo>
                  <a:pt x="805180" y="0"/>
                </a:lnTo>
                <a:close/>
              </a:path>
              <a:path w="819150" h="802639">
                <a:moveTo>
                  <a:pt x="642620" y="798957"/>
                </a:moveTo>
                <a:lnTo>
                  <a:pt x="0" y="798957"/>
                </a:lnTo>
                <a:lnTo>
                  <a:pt x="0" y="802640"/>
                </a:lnTo>
                <a:lnTo>
                  <a:pt x="133350" y="802640"/>
                </a:lnTo>
                <a:lnTo>
                  <a:pt x="133350" y="801497"/>
                </a:lnTo>
                <a:lnTo>
                  <a:pt x="640079" y="801497"/>
                </a:lnTo>
                <a:lnTo>
                  <a:pt x="640079" y="800100"/>
                </a:lnTo>
                <a:lnTo>
                  <a:pt x="642620" y="800100"/>
                </a:lnTo>
                <a:lnTo>
                  <a:pt x="642620" y="798957"/>
                </a:lnTo>
                <a:close/>
              </a:path>
              <a:path w="819150" h="802639">
                <a:moveTo>
                  <a:pt x="637540" y="801497"/>
                </a:moveTo>
                <a:lnTo>
                  <a:pt x="214630" y="801497"/>
                </a:lnTo>
                <a:lnTo>
                  <a:pt x="214630" y="802640"/>
                </a:lnTo>
                <a:lnTo>
                  <a:pt x="637540" y="802640"/>
                </a:lnTo>
                <a:lnTo>
                  <a:pt x="637540" y="801497"/>
                </a:lnTo>
                <a:close/>
              </a:path>
              <a:path w="819150" h="802639">
                <a:moveTo>
                  <a:pt x="643890" y="798830"/>
                </a:moveTo>
                <a:lnTo>
                  <a:pt x="642620" y="798830"/>
                </a:lnTo>
                <a:lnTo>
                  <a:pt x="643890" y="798957"/>
                </a:lnTo>
                <a:close/>
              </a:path>
              <a:path w="819150" h="802639">
                <a:moveTo>
                  <a:pt x="3809" y="796417"/>
                </a:moveTo>
                <a:lnTo>
                  <a:pt x="0" y="796417"/>
                </a:lnTo>
                <a:lnTo>
                  <a:pt x="0" y="798830"/>
                </a:lnTo>
                <a:lnTo>
                  <a:pt x="3809" y="798830"/>
                </a:lnTo>
                <a:lnTo>
                  <a:pt x="3809" y="796417"/>
                </a:lnTo>
                <a:close/>
              </a:path>
              <a:path w="819150" h="802639">
                <a:moveTo>
                  <a:pt x="3809" y="792607"/>
                </a:moveTo>
                <a:lnTo>
                  <a:pt x="0" y="792607"/>
                </a:lnTo>
                <a:lnTo>
                  <a:pt x="0" y="796290"/>
                </a:lnTo>
                <a:lnTo>
                  <a:pt x="3809" y="796290"/>
                </a:lnTo>
                <a:lnTo>
                  <a:pt x="3809" y="792607"/>
                </a:lnTo>
                <a:close/>
              </a:path>
              <a:path w="819150" h="802639">
                <a:moveTo>
                  <a:pt x="3809" y="790067"/>
                </a:moveTo>
                <a:lnTo>
                  <a:pt x="0" y="790067"/>
                </a:lnTo>
                <a:lnTo>
                  <a:pt x="0" y="792480"/>
                </a:lnTo>
                <a:lnTo>
                  <a:pt x="3809" y="792480"/>
                </a:lnTo>
                <a:lnTo>
                  <a:pt x="3809" y="790067"/>
                </a:lnTo>
                <a:close/>
              </a:path>
              <a:path w="819150" h="802639">
                <a:moveTo>
                  <a:pt x="3809" y="786257"/>
                </a:moveTo>
                <a:lnTo>
                  <a:pt x="0" y="786257"/>
                </a:lnTo>
                <a:lnTo>
                  <a:pt x="0" y="789940"/>
                </a:lnTo>
                <a:lnTo>
                  <a:pt x="3809" y="789940"/>
                </a:lnTo>
                <a:lnTo>
                  <a:pt x="3809" y="786257"/>
                </a:lnTo>
                <a:close/>
              </a:path>
              <a:path w="819150" h="802639">
                <a:moveTo>
                  <a:pt x="3809" y="783717"/>
                </a:moveTo>
                <a:lnTo>
                  <a:pt x="0" y="783717"/>
                </a:lnTo>
                <a:lnTo>
                  <a:pt x="0" y="786130"/>
                </a:lnTo>
                <a:lnTo>
                  <a:pt x="3809" y="786130"/>
                </a:lnTo>
                <a:lnTo>
                  <a:pt x="3809" y="783717"/>
                </a:lnTo>
                <a:close/>
              </a:path>
              <a:path w="819150" h="802639">
                <a:moveTo>
                  <a:pt x="3809" y="779907"/>
                </a:moveTo>
                <a:lnTo>
                  <a:pt x="0" y="779907"/>
                </a:lnTo>
                <a:lnTo>
                  <a:pt x="0" y="783590"/>
                </a:lnTo>
                <a:lnTo>
                  <a:pt x="3809" y="783590"/>
                </a:lnTo>
                <a:lnTo>
                  <a:pt x="3809" y="779907"/>
                </a:lnTo>
                <a:close/>
              </a:path>
              <a:path w="819150" h="802639">
                <a:moveTo>
                  <a:pt x="3809" y="777367"/>
                </a:moveTo>
                <a:lnTo>
                  <a:pt x="0" y="777367"/>
                </a:lnTo>
                <a:lnTo>
                  <a:pt x="0" y="779780"/>
                </a:lnTo>
                <a:lnTo>
                  <a:pt x="3809" y="779780"/>
                </a:lnTo>
                <a:lnTo>
                  <a:pt x="3809" y="777367"/>
                </a:lnTo>
                <a:close/>
              </a:path>
              <a:path w="819150" h="802639">
                <a:moveTo>
                  <a:pt x="1270" y="773430"/>
                </a:moveTo>
                <a:lnTo>
                  <a:pt x="0" y="773430"/>
                </a:lnTo>
                <a:lnTo>
                  <a:pt x="0" y="777240"/>
                </a:lnTo>
                <a:lnTo>
                  <a:pt x="3809" y="777240"/>
                </a:lnTo>
                <a:lnTo>
                  <a:pt x="3809" y="773557"/>
                </a:lnTo>
                <a:lnTo>
                  <a:pt x="1270" y="773557"/>
                </a:lnTo>
                <a:close/>
              </a:path>
              <a:path w="819150" h="802639">
                <a:moveTo>
                  <a:pt x="2540" y="770890"/>
                </a:moveTo>
                <a:lnTo>
                  <a:pt x="1270" y="770890"/>
                </a:lnTo>
                <a:lnTo>
                  <a:pt x="1270" y="773430"/>
                </a:lnTo>
                <a:lnTo>
                  <a:pt x="3809" y="773430"/>
                </a:lnTo>
                <a:lnTo>
                  <a:pt x="3809" y="771017"/>
                </a:lnTo>
                <a:lnTo>
                  <a:pt x="2540" y="771017"/>
                </a:lnTo>
                <a:close/>
              </a:path>
              <a:path w="819150" h="802639">
                <a:moveTo>
                  <a:pt x="3809" y="768350"/>
                </a:moveTo>
                <a:lnTo>
                  <a:pt x="2540" y="768350"/>
                </a:lnTo>
                <a:lnTo>
                  <a:pt x="2540" y="770890"/>
                </a:lnTo>
                <a:lnTo>
                  <a:pt x="3809" y="770890"/>
                </a:lnTo>
                <a:lnTo>
                  <a:pt x="3809" y="76835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bk object 1157"/>
          <p:cNvSpPr/>
          <p:nvPr/>
        </p:nvSpPr>
        <p:spPr>
          <a:xfrm>
            <a:off x="1391919" y="2594610"/>
            <a:ext cx="811530" cy="793750"/>
          </a:xfrm>
          <a:custGeom>
            <a:avLst/>
            <a:gdLst/>
            <a:ahLst/>
            <a:cxnLst/>
            <a:rect l="l" t="t" r="r" b="b"/>
            <a:pathLst>
              <a:path w="811530" h="793750">
                <a:moveTo>
                  <a:pt x="808989" y="127000"/>
                </a:moveTo>
                <a:lnTo>
                  <a:pt x="807719" y="127000"/>
                </a:lnTo>
                <a:lnTo>
                  <a:pt x="807719" y="128270"/>
                </a:lnTo>
                <a:lnTo>
                  <a:pt x="808989" y="128270"/>
                </a:lnTo>
                <a:lnTo>
                  <a:pt x="808989" y="127000"/>
                </a:lnTo>
                <a:close/>
              </a:path>
              <a:path w="811530" h="793750">
                <a:moveTo>
                  <a:pt x="811530" y="121920"/>
                </a:moveTo>
                <a:lnTo>
                  <a:pt x="807719" y="121920"/>
                </a:lnTo>
                <a:lnTo>
                  <a:pt x="807719" y="124460"/>
                </a:lnTo>
                <a:lnTo>
                  <a:pt x="810260" y="124460"/>
                </a:lnTo>
                <a:lnTo>
                  <a:pt x="810260" y="127000"/>
                </a:lnTo>
                <a:lnTo>
                  <a:pt x="811530" y="127000"/>
                </a:lnTo>
                <a:lnTo>
                  <a:pt x="811530" y="121920"/>
                </a:lnTo>
                <a:close/>
              </a:path>
              <a:path w="811530" h="793750">
                <a:moveTo>
                  <a:pt x="811530" y="115570"/>
                </a:moveTo>
                <a:lnTo>
                  <a:pt x="807719" y="115570"/>
                </a:lnTo>
                <a:lnTo>
                  <a:pt x="807719" y="118110"/>
                </a:lnTo>
                <a:lnTo>
                  <a:pt x="811530" y="118110"/>
                </a:lnTo>
                <a:lnTo>
                  <a:pt x="811530" y="115570"/>
                </a:lnTo>
                <a:close/>
              </a:path>
              <a:path w="811530" h="793750">
                <a:moveTo>
                  <a:pt x="811530" y="109220"/>
                </a:moveTo>
                <a:lnTo>
                  <a:pt x="807719" y="109220"/>
                </a:lnTo>
                <a:lnTo>
                  <a:pt x="807719" y="111760"/>
                </a:lnTo>
                <a:lnTo>
                  <a:pt x="811530" y="111760"/>
                </a:lnTo>
                <a:lnTo>
                  <a:pt x="811530" y="109220"/>
                </a:lnTo>
                <a:close/>
              </a:path>
              <a:path w="811530" h="793750">
                <a:moveTo>
                  <a:pt x="811530" y="102870"/>
                </a:moveTo>
                <a:lnTo>
                  <a:pt x="807719" y="102870"/>
                </a:lnTo>
                <a:lnTo>
                  <a:pt x="807719" y="105410"/>
                </a:lnTo>
                <a:lnTo>
                  <a:pt x="811530" y="105410"/>
                </a:lnTo>
                <a:lnTo>
                  <a:pt x="811530" y="102870"/>
                </a:lnTo>
                <a:close/>
              </a:path>
              <a:path w="811530" h="793750">
                <a:moveTo>
                  <a:pt x="811530" y="96520"/>
                </a:moveTo>
                <a:lnTo>
                  <a:pt x="807719" y="96520"/>
                </a:lnTo>
                <a:lnTo>
                  <a:pt x="807719" y="99060"/>
                </a:lnTo>
                <a:lnTo>
                  <a:pt x="811530" y="99060"/>
                </a:lnTo>
                <a:lnTo>
                  <a:pt x="811530" y="96520"/>
                </a:lnTo>
                <a:close/>
              </a:path>
              <a:path w="811530" h="793750">
                <a:moveTo>
                  <a:pt x="811530" y="90170"/>
                </a:moveTo>
                <a:lnTo>
                  <a:pt x="807719" y="90170"/>
                </a:lnTo>
                <a:lnTo>
                  <a:pt x="807719" y="92710"/>
                </a:lnTo>
                <a:lnTo>
                  <a:pt x="811530" y="92710"/>
                </a:lnTo>
                <a:lnTo>
                  <a:pt x="811530" y="90170"/>
                </a:lnTo>
                <a:close/>
              </a:path>
              <a:path w="811530" h="793750">
                <a:moveTo>
                  <a:pt x="811530" y="83820"/>
                </a:moveTo>
                <a:lnTo>
                  <a:pt x="807719" y="83820"/>
                </a:lnTo>
                <a:lnTo>
                  <a:pt x="807719" y="86360"/>
                </a:lnTo>
                <a:lnTo>
                  <a:pt x="811530" y="86360"/>
                </a:lnTo>
                <a:lnTo>
                  <a:pt x="811530" y="83820"/>
                </a:lnTo>
                <a:close/>
              </a:path>
              <a:path w="811530" h="793750">
                <a:moveTo>
                  <a:pt x="811530" y="77470"/>
                </a:moveTo>
                <a:lnTo>
                  <a:pt x="807719" y="77470"/>
                </a:lnTo>
                <a:lnTo>
                  <a:pt x="807719" y="80010"/>
                </a:lnTo>
                <a:lnTo>
                  <a:pt x="811530" y="80010"/>
                </a:lnTo>
                <a:lnTo>
                  <a:pt x="811530" y="77470"/>
                </a:lnTo>
                <a:close/>
              </a:path>
              <a:path w="811530" h="793750">
                <a:moveTo>
                  <a:pt x="811530" y="71120"/>
                </a:moveTo>
                <a:lnTo>
                  <a:pt x="807719" y="71120"/>
                </a:lnTo>
                <a:lnTo>
                  <a:pt x="807719" y="73660"/>
                </a:lnTo>
                <a:lnTo>
                  <a:pt x="811530" y="73660"/>
                </a:lnTo>
                <a:lnTo>
                  <a:pt x="811530" y="71120"/>
                </a:lnTo>
                <a:close/>
              </a:path>
              <a:path w="811530" h="793750">
                <a:moveTo>
                  <a:pt x="811530" y="64770"/>
                </a:moveTo>
                <a:lnTo>
                  <a:pt x="807719" y="64770"/>
                </a:lnTo>
                <a:lnTo>
                  <a:pt x="807719" y="67310"/>
                </a:lnTo>
                <a:lnTo>
                  <a:pt x="811530" y="67310"/>
                </a:lnTo>
                <a:lnTo>
                  <a:pt x="811530" y="64770"/>
                </a:lnTo>
                <a:close/>
              </a:path>
              <a:path w="811530" h="793750">
                <a:moveTo>
                  <a:pt x="811530" y="58420"/>
                </a:moveTo>
                <a:lnTo>
                  <a:pt x="807719" y="58420"/>
                </a:lnTo>
                <a:lnTo>
                  <a:pt x="807719" y="60960"/>
                </a:lnTo>
                <a:lnTo>
                  <a:pt x="811530" y="60960"/>
                </a:lnTo>
                <a:lnTo>
                  <a:pt x="811530" y="58420"/>
                </a:lnTo>
                <a:close/>
              </a:path>
              <a:path w="811530" h="793750">
                <a:moveTo>
                  <a:pt x="811530" y="52070"/>
                </a:moveTo>
                <a:lnTo>
                  <a:pt x="807719" y="52070"/>
                </a:lnTo>
                <a:lnTo>
                  <a:pt x="807719" y="54610"/>
                </a:lnTo>
                <a:lnTo>
                  <a:pt x="811530" y="54610"/>
                </a:lnTo>
                <a:lnTo>
                  <a:pt x="811530" y="52070"/>
                </a:lnTo>
                <a:close/>
              </a:path>
              <a:path w="811530" h="793750">
                <a:moveTo>
                  <a:pt x="811530" y="45720"/>
                </a:moveTo>
                <a:lnTo>
                  <a:pt x="807719" y="45720"/>
                </a:lnTo>
                <a:lnTo>
                  <a:pt x="807719" y="48260"/>
                </a:lnTo>
                <a:lnTo>
                  <a:pt x="811530" y="48260"/>
                </a:lnTo>
                <a:lnTo>
                  <a:pt x="811530" y="45720"/>
                </a:lnTo>
                <a:close/>
              </a:path>
              <a:path w="811530" h="793750">
                <a:moveTo>
                  <a:pt x="811530" y="39370"/>
                </a:moveTo>
                <a:lnTo>
                  <a:pt x="807719" y="39370"/>
                </a:lnTo>
                <a:lnTo>
                  <a:pt x="807719" y="41910"/>
                </a:lnTo>
                <a:lnTo>
                  <a:pt x="811530" y="41910"/>
                </a:lnTo>
                <a:lnTo>
                  <a:pt x="811530" y="39370"/>
                </a:lnTo>
                <a:close/>
              </a:path>
              <a:path w="811530" h="793750">
                <a:moveTo>
                  <a:pt x="811530" y="33020"/>
                </a:moveTo>
                <a:lnTo>
                  <a:pt x="807719" y="33020"/>
                </a:lnTo>
                <a:lnTo>
                  <a:pt x="807719" y="35560"/>
                </a:lnTo>
                <a:lnTo>
                  <a:pt x="811530" y="35560"/>
                </a:lnTo>
                <a:lnTo>
                  <a:pt x="811530" y="33020"/>
                </a:lnTo>
                <a:close/>
              </a:path>
              <a:path w="811530" h="793750">
                <a:moveTo>
                  <a:pt x="811530" y="26670"/>
                </a:moveTo>
                <a:lnTo>
                  <a:pt x="807719" y="26670"/>
                </a:lnTo>
                <a:lnTo>
                  <a:pt x="807719" y="29210"/>
                </a:lnTo>
                <a:lnTo>
                  <a:pt x="811530" y="29210"/>
                </a:lnTo>
                <a:lnTo>
                  <a:pt x="811530" y="26670"/>
                </a:lnTo>
                <a:close/>
              </a:path>
              <a:path w="811530" h="793750">
                <a:moveTo>
                  <a:pt x="811530" y="20320"/>
                </a:moveTo>
                <a:lnTo>
                  <a:pt x="807719" y="20320"/>
                </a:lnTo>
                <a:lnTo>
                  <a:pt x="807719" y="22860"/>
                </a:lnTo>
                <a:lnTo>
                  <a:pt x="811530" y="22860"/>
                </a:lnTo>
                <a:lnTo>
                  <a:pt x="811530" y="20320"/>
                </a:lnTo>
                <a:close/>
              </a:path>
              <a:path w="811530" h="793750">
                <a:moveTo>
                  <a:pt x="811530" y="13970"/>
                </a:moveTo>
                <a:lnTo>
                  <a:pt x="807719" y="13970"/>
                </a:lnTo>
                <a:lnTo>
                  <a:pt x="807719" y="16510"/>
                </a:lnTo>
                <a:lnTo>
                  <a:pt x="811530" y="16510"/>
                </a:lnTo>
                <a:lnTo>
                  <a:pt x="811530" y="13970"/>
                </a:lnTo>
                <a:close/>
              </a:path>
              <a:path w="811530" h="793750">
                <a:moveTo>
                  <a:pt x="811530" y="7620"/>
                </a:moveTo>
                <a:lnTo>
                  <a:pt x="807719" y="7620"/>
                </a:lnTo>
                <a:lnTo>
                  <a:pt x="807719" y="10160"/>
                </a:lnTo>
                <a:lnTo>
                  <a:pt x="811530" y="10160"/>
                </a:lnTo>
                <a:lnTo>
                  <a:pt x="811530" y="7620"/>
                </a:lnTo>
                <a:close/>
              </a:path>
              <a:path w="811530" h="793750">
                <a:moveTo>
                  <a:pt x="811530" y="3810"/>
                </a:moveTo>
                <a:lnTo>
                  <a:pt x="810260" y="3810"/>
                </a:lnTo>
                <a:lnTo>
                  <a:pt x="810260" y="6350"/>
                </a:lnTo>
                <a:lnTo>
                  <a:pt x="811530" y="6350"/>
                </a:lnTo>
                <a:lnTo>
                  <a:pt x="811530" y="3810"/>
                </a:lnTo>
                <a:close/>
              </a:path>
              <a:path w="811530" h="793750">
                <a:moveTo>
                  <a:pt x="808989" y="1270"/>
                </a:moveTo>
                <a:lnTo>
                  <a:pt x="807720" y="1270"/>
                </a:lnTo>
                <a:lnTo>
                  <a:pt x="807719" y="3810"/>
                </a:lnTo>
                <a:lnTo>
                  <a:pt x="808989" y="3810"/>
                </a:lnTo>
                <a:lnTo>
                  <a:pt x="808989" y="1270"/>
                </a:lnTo>
                <a:close/>
              </a:path>
              <a:path w="811530" h="793750">
                <a:moveTo>
                  <a:pt x="622300" y="0"/>
                </a:moveTo>
                <a:lnTo>
                  <a:pt x="619760" y="0"/>
                </a:lnTo>
                <a:lnTo>
                  <a:pt x="619760" y="1270"/>
                </a:lnTo>
                <a:lnTo>
                  <a:pt x="622300" y="1270"/>
                </a:lnTo>
                <a:lnTo>
                  <a:pt x="622300" y="0"/>
                </a:lnTo>
                <a:close/>
              </a:path>
              <a:path w="811530" h="793750">
                <a:moveTo>
                  <a:pt x="807720" y="0"/>
                </a:moveTo>
                <a:lnTo>
                  <a:pt x="806450" y="0"/>
                </a:lnTo>
                <a:lnTo>
                  <a:pt x="806450" y="1270"/>
                </a:lnTo>
                <a:lnTo>
                  <a:pt x="807720" y="1270"/>
                </a:lnTo>
                <a:lnTo>
                  <a:pt x="807720" y="0"/>
                </a:lnTo>
                <a:close/>
              </a:path>
              <a:path w="811530" h="793750">
                <a:moveTo>
                  <a:pt x="642619" y="791337"/>
                </a:moveTo>
                <a:lnTo>
                  <a:pt x="0" y="791337"/>
                </a:lnTo>
                <a:lnTo>
                  <a:pt x="0" y="793750"/>
                </a:lnTo>
                <a:lnTo>
                  <a:pt x="640080" y="793750"/>
                </a:lnTo>
                <a:lnTo>
                  <a:pt x="640080" y="792607"/>
                </a:lnTo>
                <a:lnTo>
                  <a:pt x="642619" y="792607"/>
                </a:lnTo>
                <a:lnTo>
                  <a:pt x="642619" y="791337"/>
                </a:lnTo>
                <a:close/>
              </a:path>
              <a:path w="811530" h="793750">
                <a:moveTo>
                  <a:pt x="3810" y="787527"/>
                </a:moveTo>
                <a:lnTo>
                  <a:pt x="0" y="787527"/>
                </a:lnTo>
                <a:lnTo>
                  <a:pt x="0" y="791210"/>
                </a:lnTo>
                <a:lnTo>
                  <a:pt x="642619" y="791210"/>
                </a:lnTo>
                <a:lnTo>
                  <a:pt x="645160" y="791337"/>
                </a:lnTo>
                <a:lnTo>
                  <a:pt x="645160" y="790067"/>
                </a:lnTo>
                <a:lnTo>
                  <a:pt x="647700" y="790067"/>
                </a:lnTo>
                <a:lnTo>
                  <a:pt x="3810" y="789940"/>
                </a:lnTo>
                <a:lnTo>
                  <a:pt x="3810" y="787527"/>
                </a:lnTo>
                <a:close/>
              </a:path>
              <a:path w="811530" h="793750">
                <a:moveTo>
                  <a:pt x="3810" y="784987"/>
                </a:moveTo>
                <a:lnTo>
                  <a:pt x="0" y="784987"/>
                </a:lnTo>
                <a:lnTo>
                  <a:pt x="0" y="787400"/>
                </a:lnTo>
                <a:lnTo>
                  <a:pt x="3810" y="787400"/>
                </a:lnTo>
                <a:lnTo>
                  <a:pt x="3810" y="784987"/>
                </a:lnTo>
                <a:close/>
              </a:path>
              <a:path w="811530" h="793750">
                <a:moveTo>
                  <a:pt x="3810" y="781177"/>
                </a:moveTo>
                <a:lnTo>
                  <a:pt x="0" y="781177"/>
                </a:lnTo>
                <a:lnTo>
                  <a:pt x="0" y="784860"/>
                </a:lnTo>
                <a:lnTo>
                  <a:pt x="3810" y="784860"/>
                </a:lnTo>
                <a:lnTo>
                  <a:pt x="3810" y="781177"/>
                </a:lnTo>
                <a:close/>
              </a:path>
              <a:path w="811530" h="793750">
                <a:moveTo>
                  <a:pt x="3810" y="778637"/>
                </a:moveTo>
                <a:lnTo>
                  <a:pt x="0" y="778637"/>
                </a:lnTo>
                <a:lnTo>
                  <a:pt x="0" y="781050"/>
                </a:lnTo>
                <a:lnTo>
                  <a:pt x="3810" y="781050"/>
                </a:lnTo>
                <a:lnTo>
                  <a:pt x="3810" y="778637"/>
                </a:lnTo>
                <a:close/>
              </a:path>
              <a:path w="811530" h="793750">
                <a:moveTo>
                  <a:pt x="3810" y="774827"/>
                </a:moveTo>
                <a:lnTo>
                  <a:pt x="0" y="774827"/>
                </a:lnTo>
                <a:lnTo>
                  <a:pt x="0" y="778510"/>
                </a:lnTo>
                <a:lnTo>
                  <a:pt x="3810" y="778510"/>
                </a:lnTo>
                <a:lnTo>
                  <a:pt x="3810" y="774827"/>
                </a:lnTo>
                <a:close/>
              </a:path>
              <a:path w="811530" h="793750">
                <a:moveTo>
                  <a:pt x="3810" y="772287"/>
                </a:moveTo>
                <a:lnTo>
                  <a:pt x="0" y="772287"/>
                </a:lnTo>
                <a:lnTo>
                  <a:pt x="0" y="774700"/>
                </a:lnTo>
                <a:lnTo>
                  <a:pt x="3810" y="774700"/>
                </a:lnTo>
                <a:lnTo>
                  <a:pt x="3810" y="772287"/>
                </a:lnTo>
                <a:close/>
              </a:path>
              <a:path w="811530" h="793750">
                <a:moveTo>
                  <a:pt x="3810" y="768477"/>
                </a:moveTo>
                <a:lnTo>
                  <a:pt x="0" y="768477"/>
                </a:lnTo>
                <a:lnTo>
                  <a:pt x="0" y="772160"/>
                </a:lnTo>
                <a:lnTo>
                  <a:pt x="3810" y="772160"/>
                </a:lnTo>
                <a:lnTo>
                  <a:pt x="3810" y="768477"/>
                </a:lnTo>
                <a:close/>
              </a:path>
              <a:path w="811530" h="793750">
                <a:moveTo>
                  <a:pt x="3810" y="765937"/>
                </a:moveTo>
                <a:lnTo>
                  <a:pt x="0" y="765937"/>
                </a:lnTo>
                <a:lnTo>
                  <a:pt x="0" y="768350"/>
                </a:lnTo>
                <a:lnTo>
                  <a:pt x="3810" y="768350"/>
                </a:lnTo>
                <a:lnTo>
                  <a:pt x="3810" y="765937"/>
                </a:lnTo>
                <a:close/>
              </a:path>
              <a:path w="811530" h="793750">
                <a:moveTo>
                  <a:pt x="3810" y="762127"/>
                </a:moveTo>
                <a:lnTo>
                  <a:pt x="0" y="762127"/>
                </a:lnTo>
                <a:lnTo>
                  <a:pt x="0" y="765810"/>
                </a:lnTo>
                <a:lnTo>
                  <a:pt x="3810" y="765810"/>
                </a:lnTo>
                <a:lnTo>
                  <a:pt x="3810" y="762127"/>
                </a:lnTo>
                <a:close/>
              </a:path>
              <a:path w="811530" h="793750">
                <a:moveTo>
                  <a:pt x="3810" y="759587"/>
                </a:moveTo>
                <a:lnTo>
                  <a:pt x="1270" y="759587"/>
                </a:lnTo>
                <a:lnTo>
                  <a:pt x="1270" y="760857"/>
                </a:lnTo>
                <a:lnTo>
                  <a:pt x="0" y="760857"/>
                </a:lnTo>
                <a:lnTo>
                  <a:pt x="0" y="762000"/>
                </a:lnTo>
                <a:lnTo>
                  <a:pt x="3810" y="762000"/>
                </a:lnTo>
                <a:lnTo>
                  <a:pt x="3810" y="759587"/>
                </a:lnTo>
                <a:close/>
              </a:path>
              <a:path w="811530" h="793750">
                <a:moveTo>
                  <a:pt x="3810" y="755650"/>
                </a:moveTo>
                <a:lnTo>
                  <a:pt x="2540" y="755650"/>
                </a:lnTo>
                <a:lnTo>
                  <a:pt x="2540" y="758317"/>
                </a:lnTo>
                <a:lnTo>
                  <a:pt x="1270" y="758317"/>
                </a:lnTo>
                <a:lnTo>
                  <a:pt x="1270" y="759460"/>
                </a:lnTo>
                <a:lnTo>
                  <a:pt x="3810" y="759460"/>
                </a:lnTo>
                <a:lnTo>
                  <a:pt x="3810" y="75565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bk object 1158"/>
          <p:cNvSpPr/>
          <p:nvPr/>
        </p:nvSpPr>
        <p:spPr>
          <a:xfrm>
            <a:off x="1395730" y="2595879"/>
            <a:ext cx="803910" cy="788670"/>
          </a:xfrm>
          <a:custGeom>
            <a:avLst/>
            <a:gdLst/>
            <a:ahLst/>
            <a:cxnLst/>
            <a:rect l="l" t="t" r="r" b="b"/>
            <a:pathLst>
              <a:path w="803910" h="788670">
                <a:moveTo>
                  <a:pt x="803909" y="125729"/>
                </a:moveTo>
                <a:lnTo>
                  <a:pt x="802640" y="125729"/>
                </a:lnTo>
                <a:lnTo>
                  <a:pt x="802640" y="127000"/>
                </a:lnTo>
                <a:lnTo>
                  <a:pt x="803909" y="127000"/>
                </a:lnTo>
                <a:lnTo>
                  <a:pt x="803909" y="125729"/>
                </a:lnTo>
                <a:close/>
              </a:path>
              <a:path w="803910" h="788670">
                <a:moveTo>
                  <a:pt x="803909" y="120650"/>
                </a:moveTo>
                <a:lnTo>
                  <a:pt x="800100" y="120650"/>
                </a:lnTo>
                <a:lnTo>
                  <a:pt x="800100" y="123189"/>
                </a:lnTo>
                <a:lnTo>
                  <a:pt x="803909" y="123189"/>
                </a:lnTo>
                <a:lnTo>
                  <a:pt x="803909" y="120650"/>
                </a:lnTo>
                <a:close/>
              </a:path>
              <a:path w="803910" h="788670">
                <a:moveTo>
                  <a:pt x="803909" y="114300"/>
                </a:moveTo>
                <a:lnTo>
                  <a:pt x="800100" y="114300"/>
                </a:lnTo>
                <a:lnTo>
                  <a:pt x="800100" y="116839"/>
                </a:lnTo>
                <a:lnTo>
                  <a:pt x="803909" y="116839"/>
                </a:lnTo>
                <a:lnTo>
                  <a:pt x="803909" y="114300"/>
                </a:lnTo>
                <a:close/>
              </a:path>
              <a:path w="803910" h="788670">
                <a:moveTo>
                  <a:pt x="803909" y="107950"/>
                </a:moveTo>
                <a:lnTo>
                  <a:pt x="800100" y="107950"/>
                </a:lnTo>
                <a:lnTo>
                  <a:pt x="800100" y="110489"/>
                </a:lnTo>
                <a:lnTo>
                  <a:pt x="803909" y="110489"/>
                </a:lnTo>
                <a:lnTo>
                  <a:pt x="803909" y="107950"/>
                </a:lnTo>
                <a:close/>
              </a:path>
              <a:path w="803910" h="788670">
                <a:moveTo>
                  <a:pt x="803909" y="101600"/>
                </a:moveTo>
                <a:lnTo>
                  <a:pt x="800100" y="101600"/>
                </a:lnTo>
                <a:lnTo>
                  <a:pt x="800100" y="104139"/>
                </a:lnTo>
                <a:lnTo>
                  <a:pt x="803909" y="104139"/>
                </a:lnTo>
                <a:lnTo>
                  <a:pt x="803909" y="101600"/>
                </a:lnTo>
                <a:close/>
              </a:path>
              <a:path w="803910" h="788670">
                <a:moveTo>
                  <a:pt x="803909" y="95250"/>
                </a:moveTo>
                <a:lnTo>
                  <a:pt x="800100" y="95250"/>
                </a:lnTo>
                <a:lnTo>
                  <a:pt x="800100" y="97789"/>
                </a:lnTo>
                <a:lnTo>
                  <a:pt x="803909" y="97789"/>
                </a:lnTo>
                <a:lnTo>
                  <a:pt x="803909" y="95250"/>
                </a:lnTo>
                <a:close/>
              </a:path>
              <a:path w="803910" h="788670">
                <a:moveTo>
                  <a:pt x="803909" y="88900"/>
                </a:moveTo>
                <a:lnTo>
                  <a:pt x="800100" y="88900"/>
                </a:lnTo>
                <a:lnTo>
                  <a:pt x="800100" y="91439"/>
                </a:lnTo>
                <a:lnTo>
                  <a:pt x="803909" y="91439"/>
                </a:lnTo>
                <a:lnTo>
                  <a:pt x="803909" y="88900"/>
                </a:lnTo>
                <a:close/>
              </a:path>
              <a:path w="803910" h="788670">
                <a:moveTo>
                  <a:pt x="803909" y="82550"/>
                </a:moveTo>
                <a:lnTo>
                  <a:pt x="800100" y="82550"/>
                </a:lnTo>
                <a:lnTo>
                  <a:pt x="800100" y="85089"/>
                </a:lnTo>
                <a:lnTo>
                  <a:pt x="803909" y="85089"/>
                </a:lnTo>
                <a:lnTo>
                  <a:pt x="803909" y="82550"/>
                </a:lnTo>
                <a:close/>
              </a:path>
              <a:path w="803910" h="788670">
                <a:moveTo>
                  <a:pt x="803909" y="76200"/>
                </a:moveTo>
                <a:lnTo>
                  <a:pt x="800100" y="76200"/>
                </a:lnTo>
                <a:lnTo>
                  <a:pt x="800100" y="78739"/>
                </a:lnTo>
                <a:lnTo>
                  <a:pt x="803909" y="78739"/>
                </a:lnTo>
                <a:lnTo>
                  <a:pt x="803909" y="76200"/>
                </a:lnTo>
                <a:close/>
              </a:path>
              <a:path w="803910" h="788670">
                <a:moveTo>
                  <a:pt x="803909" y="69850"/>
                </a:moveTo>
                <a:lnTo>
                  <a:pt x="800100" y="69850"/>
                </a:lnTo>
                <a:lnTo>
                  <a:pt x="800100" y="72389"/>
                </a:lnTo>
                <a:lnTo>
                  <a:pt x="803909" y="72389"/>
                </a:lnTo>
                <a:lnTo>
                  <a:pt x="803909" y="69850"/>
                </a:lnTo>
                <a:close/>
              </a:path>
              <a:path w="803910" h="788670">
                <a:moveTo>
                  <a:pt x="803909" y="63500"/>
                </a:moveTo>
                <a:lnTo>
                  <a:pt x="800100" y="63500"/>
                </a:lnTo>
                <a:lnTo>
                  <a:pt x="800100" y="66039"/>
                </a:lnTo>
                <a:lnTo>
                  <a:pt x="803909" y="66039"/>
                </a:lnTo>
                <a:lnTo>
                  <a:pt x="803909" y="63500"/>
                </a:lnTo>
                <a:close/>
              </a:path>
              <a:path w="803910" h="788670">
                <a:moveTo>
                  <a:pt x="803909" y="57150"/>
                </a:moveTo>
                <a:lnTo>
                  <a:pt x="800100" y="57150"/>
                </a:lnTo>
                <a:lnTo>
                  <a:pt x="800100" y="59689"/>
                </a:lnTo>
                <a:lnTo>
                  <a:pt x="803909" y="59689"/>
                </a:lnTo>
                <a:lnTo>
                  <a:pt x="803909" y="57150"/>
                </a:lnTo>
                <a:close/>
              </a:path>
              <a:path w="803910" h="788670">
                <a:moveTo>
                  <a:pt x="803909" y="50800"/>
                </a:moveTo>
                <a:lnTo>
                  <a:pt x="800100" y="50800"/>
                </a:lnTo>
                <a:lnTo>
                  <a:pt x="800100" y="53339"/>
                </a:lnTo>
                <a:lnTo>
                  <a:pt x="803909" y="53339"/>
                </a:lnTo>
                <a:lnTo>
                  <a:pt x="803909" y="50800"/>
                </a:lnTo>
                <a:close/>
              </a:path>
              <a:path w="803910" h="788670">
                <a:moveTo>
                  <a:pt x="803909" y="44450"/>
                </a:moveTo>
                <a:lnTo>
                  <a:pt x="800100" y="44450"/>
                </a:lnTo>
                <a:lnTo>
                  <a:pt x="800100" y="46989"/>
                </a:lnTo>
                <a:lnTo>
                  <a:pt x="803909" y="46989"/>
                </a:lnTo>
                <a:lnTo>
                  <a:pt x="803909" y="44450"/>
                </a:lnTo>
                <a:close/>
              </a:path>
              <a:path w="803910" h="788670">
                <a:moveTo>
                  <a:pt x="803909" y="38100"/>
                </a:moveTo>
                <a:lnTo>
                  <a:pt x="800100" y="38100"/>
                </a:lnTo>
                <a:lnTo>
                  <a:pt x="800100" y="40639"/>
                </a:lnTo>
                <a:lnTo>
                  <a:pt x="803909" y="40639"/>
                </a:lnTo>
                <a:lnTo>
                  <a:pt x="803909" y="38100"/>
                </a:lnTo>
                <a:close/>
              </a:path>
              <a:path w="803910" h="788670">
                <a:moveTo>
                  <a:pt x="803909" y="31750"/>
                </a:moveTo>
                <a:lnTo>
                  <a:pt x="800100" y="31750"/>
                </a:lnTo>
                <a:lnTo>
                  <a:pt x="800100" y="34289"/>
                </a:lnTo>
                <a:lnTo>
                  <a:pt x="803909" y="34289"/>
                </a:lnTo>
                <a:lnTo>
                  <a:pt x="803909" y="31750"/>
                </a:lnTo>
                <a:close/>
              </a:path>
              <a:path w="803910" h="788670">
                <a:moveTo>
                  <a:pt x="803909" y="25400"/>
                </a:moveTo>
                <a:lnTo>
                  <a:pt x="800100" y="25400"/>
                </a:lnTo>
                <a:lnTo>
                  <a:pt x="800100" y="27939"/>
                </a:lnTo>
                <a:lnTo>
                  <a:pt x="803909" y="27939"/>
                </a:lnTo>
                <a:lnTo>
                  <a:pt x="803909" y="25400"/>
                </a:lnTo>
                <a:close/>
              </a:path>
              <a:path w="803910" h="788670">
                <a:moveTo>
                  <a:pt x="803909" y="19050"/>
                </a:moveTo>
                <a:lnTo>
                  <a:pt x="800100" y="19050"/>
                </a:lnTo>
                <a:lnTo>
                  <a:pt x="800100" y="21589"/>
                </a:lnTo>
                <a:lnTo>
                  <a:pt x="803909" y="21589"/>
                </a:lnTo>
                <a:lnTo>
                  <a:pt x="803909" y="19050"/>
                </a:lnTo>
                <a:close/>
              </a:path>
              <a:path w="803910" h="788670">
                <a:moveTo>
                  <a:pt x="803909" y="12700"/>
                </a:moveTo>
                <a:lnTo>
                  <a:pt x="800100" y="12700"/>
                </a:lnTo>
                <a:lnTo>
                  <a:pt x="800100" y="15239"/>
                </a:lnTo>
                <a:lnTo>
                  <a:pt x="803909" y="15239"/>
                </a:lnTo>
                <a:lnTo>
                  <a:pt x="803909" y="12700"/>
                </a:lnTo>
                <a:close/>
              </a:path>
              <a:path w="803910" h="788670">
                <a:moveTo>
                  <a:pt x="803909" y="6350"/>
                </a:moveTo>
                <a:lnTo>
                  <a:pt x="800100" y="6350"/>
                </a:lnTo>
                <a:lnTo>
                  <a:pt x="800100" y="8889"/>
                </a:lnTo>
                <a:lnTo>
                  <a:pt x="803909" y="8889"/>
                </a:lnTo>
                <a:lnTo>
                  <a:pt x="803909" y="6350"/>
                </a:lnTo>
                <a:close/>
              </a:path>
              <a:path w="803910" h="788670">
                <a:moveTo>
                  <a:pt x="610869" y="2539"/>
                </a:moveTo>
                <a:lnTo>
                  <a:pt x="608330" y="2539"/>
                </a:lnTo>
                <a:lnTo>
                  <a:pt x="608330" y="5079"/>
                </a:lnTo>
                <a:lnTo>
                  <a:pt x="610869" y="5079"/>
                </a:lnTo>
                <a:lnTo>
                  <a:pt x="610869" y="2539"/>
                </a:lnTo>
                <a:close/>
              </a:path>
              <a:path w="803910" h="788670">
                <a:moveTo>
                  <a:pt x="803909" y="0"/>
                </a:moveTo>
                <a:lnTo>
                  <a:pt x="613409" y="0"/>
                </a:lnTo>
                <a:lnTo>
                  <a:pt x="613409" y="2539"/>
                </a:lnTo>
                <a:lnTo>
                  <a:pt x="803909" y="2539"/>
                </a:lnTo>
                <a:lnTo>
                  <a:pt x="803909" y="0"/>
                </a:lnTo>
                <a:close/>
              </a:path>
              <a:path w="803910" h="788670">
                <a:moveTo>
                  <a:pt x="645159" y="786384"/>
                </a:moveTo>
                <a:lnTo>
                  <a:pt x="0" y="786384"/>
                </a:lnTo>
                <a:lnTo>
                  <a:pt x="0" y="788670"/>
                </a:lnTo>
                <a:lnTo>
                  <a:pt x="643889" y="788670"/>
                </a:lnTo>
                <a:lnTo>
                  <a:pt x="643889" y="787400"/>
                </a:lnTo>
                <a:lnTo>
                  <a:pt x="645159" y="787400"/>
                </a:lnTo>
                <a:lnTo>
                  <a:pt x="645159" y="786384"/>
                </a:lnTo>
                <a:close/>
              </a:path>
              <a:path w="803910" h="788670">
                <a:moveTo>
                  <a:pt x="647700" y="786257"/>
                </a:moveTo>
                <a:lnTo>
                  <a:pt x="645159" y="786257"/>
                </a:lnTo>
                <a:lnTo>
                  <a:pt x="647700" y="786384"/>
                </a:lnTo>
                <a:close/>
              </a:path>
              <a:path w="803910" h="788670">
                <a:moveTo>
                  <a:pt x="645159" y="786130"/>
                </a:moveTo>
                <a:lnTo>
                  <a:pt x="3809" y="786130"/>
                </a:lnTo>
                <a:lnTo>
                  <a:pt x="645159" y="786257"/>
                </a:lnTo>
                <a:close/>
              </a:path>
              <a:path w="803910" h="788670">
                <a:moveTo>
                  <a:pt x="3809" y="783717"/>
                </a:moveTo>
                <a:lnTo>
                  <a:pt x="0" y="783717"/>
                </a:lnTo>
                <a:lnTo>
                  <a:pt x="0" y="786130"/>
                </a:lnTo>
                <a:lnTo>
                  <a:pt x="3809" y="786130"/>
                </a:lnTo>
                <a:lnTo>
                  <a:pt x="3809" y="783717"/>
                </a:lnTo>
                <a:close/>
              </a:path>
              <a:path w="803910" h="788670">
                <a:moveTo>
                  <a:pt x="3809" y="780034"/>
                </a:moveTo>
                <a:lnTo>
                  <a:pt x="0" y="780034"/>
                </a:lnTo>
                <a:lnTo>
                  <a:pt x="0" y="783590"/>
                </a:lnTo>
                <a:lnTo>
                  <a:pt x="3809" y="783590"/>
                </a:lnTo>
                <a:lnTo>
                  <a:pt x="3809" y="780034"/>
                </a:lnTo>
                <a:close/>
              </a:path>
              <a:path w="803910" h="788670">
                <a:moveTo>
                  <a:pt x="3809" y="777367"/>
                </a:moveTo>
                <a:lnTo>
                  <a:pt x="0" y="777367"/>
                </a:lnTo>
                <a:lnTo>
                  <a:pt x="0" y="779780"/>
                </a:lnTo>
                <a:lnTo>
                  <a:pt x="3809" y="779780"/>
                </a:lnTo>
                <a:lnTo>
                  <a:pt x="3809" y="777367"/>
                </a:lnTo>
                <a:close/>
              </a:path>
              <a:path w="803910" h="788670">
                <a:moveTo>
                  <a:pt x="3809" y="773684"/>
                </a:moveTo>
                <a:lnTo>
                  <a:pt x="0" y="773684"/>
                </a:lnTo>
                <a:lnTo>
                  <a:pt x="0" y="777240"/>
                </a:lnTo>
                <a:lnTo>
                  <a:pt x="3809" y="777240"/>
                </a:lnTo>
                <a:lnTo>
                  <a:pt x="3809" y="773684"/>
                </a:lnTo>
                <a:close/>
              </a:path>
              <a:path w="803910" h="788670">
                <a:moveTo>
                  <a:pt x="3809" y="771017"/>
                </a:moveTo>
                <a:lnTo>
                  <a:pt x="0" y="771017"/>
                </a:lnTo>
                <a:lnTo>
                  <a:pt x="0" y="773430"/>
                </a:lnTo>
                <a:lnTo>
                  <a:pt x="3809" y="773430"/>
                </a:lnTo>
                <a:lnTo>
                  <a:pt x="3809" y="771017"/>
                </a:lnTo>
                <a:close/>
              </a:path>
              <a:path w="803910" h="788670">
                <a:moveTo>
                  <a:pt x="3809" y="767334"/>
                </a:moveTo>
                <a:lnTo>
                  <a:pt x="0" y="767334"/>
                </a:lnTo>
                <a:lnTo>
                  <a:pt x="0" y="770890"/>
                </a:lnTo>
                <a:lnTo>
                  <a:pt x="3809" y="770890"/>
                </a:lnTo>
                <a:lnTo>
                  <a:pt x="3809" y="767334"/>
                </a:lnTo>
                <a:close/>
              </a:path>
              <a:path w="803910" h="788670">
                <a:moveTo>
                  <a:pt x="3809" y="764667"/>
                </a:moveTo>
                <a:lnTo>
                  <a:pt x="0" y="764667"/>
                </a:lnTo>
                <a:lnTo>
                  <a:pt x="0" y="767080"/>
                </a:lnTo>
                <a:lnTo>
                  <a:pt x="3809" y="767080"/>
                </a:lnTo>
                <a:lnTo>
                  <a:pt x="3809" y="764667"/>
                </a:lnTo>
                <a:close/>
              </a:path>
              <a:path w="803910" h="788670">
                <a:moveTo>
                  <a:pt x="3809" y="760984"/>
                </a:moveTo>
                <a:lnTo>
                  <a:pt x="0" y="760984"/>
                </a:lnTo>
                <a:lnTo>
                  <a:pt x="0" y="764540"/>
                </a:lnTo>
                <a:lnTo>
                  <a:pt x="3809" y="764540"/>
                </a:lnTo>
                <a:lnTo>
                  <a:pt x="3809" y="760984"/>
                </a:lnTo>
                <a:close/>
              </a:path>
              <a:path w="803910" h="788670">
                <a:moveTo>
                  <a:pt x="3809" y="758317"/>
                </a:moveTo>
                <a:lnTo>
                  <a:pt x="0" y="758317"/>
                </a:lnTo>
                <a:lnTo>
                  <a:pt x="0" y="760730"/>
                </a:lnTo>
                <a:lnTo>
                  <a:pt x="3809" y="760730"/>
                </a:lnTo>
                <a:lnTo>
                  <a:pt x="3809" y="758317"/>
                </a:lnTo>
                <a:close/>
              </a:path>
              <a:path w="803910" h="788670">
                <a:moveTo>
                  <a:pt x="3809" y="754634"/>
                </a:moveTo>
                <a:lnTo>
                  <a:pt x="0" y="754634"/>
                </a:lnTo>
                <a:lnTo>
                  <a:pt x="0" y="758190"/>
                </a:lnTo>
                <a:lnTo>
                  <a:pt x="3809" y="758190"/>
                </a:lnTo>
                <a:lnTo>
                  <a:pt x="3809" y="754634"/>
                </a:lnTo>
                <a:close/>
              </a:path>
              <a:path w="803910" h="788670">
                <a:moveTo>
                  <a:pt x="1269" y="751840"/>
                </a:moveTo>
                <a:lnTo>
                  <a:pt x="0" y="751840"/>
                </a:lnTo>
                <a:lnTo>
                  <a:pt x="0" y="754380"/>
                </a:lnTo>
                <a:lnTo>
                  <a:pt x="3809" y="754380"/>
                </a:lnTo>
                <a:lnTo>
                  <a:pt x="3809" y="751967"/>
                </a:lnTo>
                <a:lnTo>
                  <a:pt x="1269" y="751967"/>
                </a:lnTo>
                <a:close/>
              </a:path>
              <a:path w="803910" h="788670">
                <a:moveTo>
                  <a:pt x="2539" y="748030"/>
                </a:moveTo>
                <a:lnTo>
                  <a:pt x="1269" y="748030"/>
                </a:lnTo>
                <a:lnTo>
                  <a:pt x="1269" y="751840"/>
                </a:lnTo>
                <a:lnTo>
                  <a:pt x="3809" y="751840"/>
                </a:lnTo>
                <a:lnTo>
                  <a:pt x="3809" y="748284"/>
                </a:lnTo>
                <a:lnTo>
                  <a:pt x="2539" y="748284"/>
                </a:lnTo>
                <a:lnTo>
                  <a:pt x="2539" y="748030"/>
                </a:lnTo>
                <a:close/>
              </a:path>
              <a:path w="803910" h="788670">
                <a:moveTo>
                  <a:pt x="3809" y="745490"/>
                </a:moveTo>
                <a:lnTo>
                  <a:pt x="2539" y="745490"/>
                </a:lnTo>
                <a:lnTo>
                  <a:pt x="2539" y="748030"/>
                </a:lnTo>
                <a:lnTo>
                  <a:pt x="3809" y="748030"/>
                </a:lnTo>
                <a:lnTo>
                  <a:pt x="3809" y="745490"/>
                </a:lnTo>
                <a:close/>
              </a:path>
            </a:pathLst>
          </a:custGeom>
          <a:solidFill>
            <a:srgbClr val="F1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bk object 1159"/>
          <p:cNvSpPr/>
          <p:nvPr/>
        </p:nvSpPr>
        <p:spPr>
          <a:xfrm>
            <a:off x="1399539" y="2600960"/>
            <a:ext cx="796290" cy="781050"/>
          </a:xfrm>
          <a:custGeom>
            <a:avLst/>
            <a:gdLst/>
            <a:ahLst/>
            <a:cxnLst/>
            <a:rect l="l" t="t" r="r" b="b"/>
            <a:pathLst>
              <a:path w="796289" h="781050">
                <a:moveTo>
                  <a:pt x="795019" y="124460"/>
                </a:moveTo>
                <a:lnTo>
                  <a:pt x="793749" y="124460"/>
                </a:lnTo>
                <a:lnTo>
                  <a:pt x="793749" y="127000"/>
                </a:lnTo>
                <a:lnTo>
                  <a:pt x="795019" y="127000"/>
                </a:lnTo>
                <a:lnTo>
                  <a:pt x="795019" y="124460"/>
                </a:lnTo>
                <a:close/>
              </a:path>
              <a:path w="796289" h="781050">
                <a:moveTo>
                  <a:pt x="796290" y="121920"/>
                </a:moveTo>
                <a:lnTo>
                  <a:pt x="792479" y="121920"/>
                </a:lnTo>
                <a:lnTo>
                  <a:pt x="792479" y="124460"/>
                </a:lnTo>
                <a:lnTo>
                  <a:pt x="796290" y="124460"/>
                </a:lnTo>
                <a:lnTo>
                  <a:pt x="796290" y="121920"/>
                </a:lnTo>
                <a:close/>
              </a:path>
              <a:path w="796289" h="781050">
                <a:moveTo>
                  <a:pt x="796290" y="115570"/>
                </a:moveTo>
                <a:lnTo>
                  <a:pt x="792479" y="115570"/>
                </a:lnTo>
                <a:lnTo>
                  <a:pt x="792479" y="118110"/>
                </a:lnTo>
                <a:lnTo>
                  <a:pt x="796290" y="118110"/>
                </a:lnTo>
                <a:lnTo>
                  <a:pt x="796290" y="115570"/>
                </a:lnTo>
                <a:close/>
              </a:path>
              <a:path w="796289" h="781050">
                <a:moveTo>
                  <a:pt x="796290" y="109220"/>
                </a:moveTo>
                <a:lnTo>
                  <a:pt x="792479" y="109220"/>
                </a:lnTo>
                <a:lnTo>
                  <a:pt x="792479" y="111760"/>
                </a:lnTo>
                <a:lnTo>
                  <a:pt x="796290" y="111760"/>
                </a:lnTo>
                <a:lnTo>
                  <a:pt x="796290" y="109220"/>
                </a:lnTo>
                <a:close/>
              </a:path>
              <a:path w="796289" h="781050">
                <a:moveTo>
                  <a:pt x="796290" y="102870"/>
                </a:moveTo>
                <a:lnTo>
                  <a:pt x="792479" y="102870"/>
                </a:lnTo>
                <a:lnTo>
                  <a:pt x="792479" y="105410"/>
                </a:lnTo>
                <a:lnTo>
                  <a:pt x="796290" y="105410"/>
                </a:lnTo>
                <a:lnTo>
                  <a:pt x="796290" y="102870"/>
                </a:lnTo>
                <a:close/>
              </a:path>
              <a:path w="796289" h="781050">
                <a:moveTo>
                  <a:pt x="796290" y="96520"/>
                </a:moveTo>
                <a:lnTo>
                  <a:pt x="792479" y="96520"/>
                </a:lnTo>
                <a:lnTo>
                  <a:pt x="792479" y="99060"/>
                </a:lnTo>
                <a:lnTo>
                  <a:pt x="796290" y="99060"/>
                </a:lnTo>
                <a:lnTo>
                  <a:pt x="796290" y="96520"/>
                </a:lnTo>
                <a:close/>
              </a:path>
              <a:path w="796289" h="781050">
                <a:moveTo>
                  <a:pt x="796290" y="90170"/>
                </a:moveTo>
                <a:lnTo>
                  <a:pt x="792479" y="90170"/>
                </a:lnTo>
                <a:lnTo>
                  <a:pt x="792479" y="92710"/>
                </a:lnTo>
                <a:lnTo>
                  <a:pt x="796290" y="92710"/>
                </a:lnTo>
                <a:lnTo>
                  <a:pt x="796290" y="90170"/>
                </a:lnTo>
                <a:close/>
              </a:path>
              <a:path w="796289" h="781050">
                <a:moveTo>
                  <a:pt x="796290" y="83820"/>
                </a:moveTo>
                <a:lnTo>
                  <a:pt x="792479" y="83820"/>
                </a:lnTo>
                <a:lnTo>
                  <a:pt x="792479" y="86360"/>
                </a:lnTo>
                <a:lnTo>
                  <a:pt x="796290" y="86360"/>
                </a:lnTo>
                <a:lnTo>
                  <a:pt x="796290" y="83820"/>
                </a:lnTo>
                <a:close/>
              </a:path>
              <a:path w="796289" h="781050">
                <a:moveTo>
                  <a:pt x="796290" y="77470"/>
                </a:moveTo>
                <a:lnTo>
                  <a:pt x="792479" y="77470"/>
                </a:lnTo>
                <a:lnTo>
                  <a:pt x="792479" y="80010"/>
                </a:lnTo>
                <a:lnTo>
                  <a:pt x="796290" y="80010"/>
                </a:lnTo>
                <a:lnTo>
                  <a:pt x="796290" y="77470"/>
                </a:lnTo>
                <a:close/>
              </a:path>
              <a:path w="796289" h="781050">
                <a:moveTo>
                  <a:pt x="796290" y="71120"/>
                </a:moveTo>
                <a:lnTo>
                  <a:pt x="792479" y="71120"/>
                </a:lnTo>
                <a:lnTo>
                  <a:pt x="792479" y="73660"/>
                </a:lnTo>
                <a:lnTo>
                  <a:pt x="796290" y="73660"/>
                </a:lnTo>
                <a:lnTo>
                  <a:pt x="796290" y="71120"/>
                </a:lnTo>
                <a:close/>
              </a:path>
              <a:path w="796289" h="781050">
                <a:moveTo>
                  <a:pt x="796290" y="64770"/>
                </a:moveTo>
                <a:lnTo>
                  <a:pt x="792479" y="64770"/>
                </a:lnTo>
                <a:lnTo>
                  <a:pt x="792479" y="67310"/>
                </a:lnTo>
                <a:lnTo>
                  <a:pt x="796290" y="67310"/>
                </a:lnTo>
                <a:lnTo>
                  <a:pt x="796290" y="64770"/>
                </a:lnTo>
                <a:close/>
              </a:path>
              <a:path w="796289" h="781050">
                <a:moveTo>
                  <a:pt x="796290" y="58420"/>
                </a:moveTo>
                <a:lnTo>
                  <a:pt x="792479" y="58420"/>
                </a:lnTo>
                <a:lnTo>
                  <a:pt x="792479" y="60960"/>
                </a:lnTo>
                <a:lnTo>
                  <a:pt x="796290" y="60960"/>
                </a:lnTo>
                <a:lnTo>
                  <a:pt x="796290" y="58420"/>
                </a:lnTo>
                <a:close/>
              </a:path>
              <a:path w="796289" h="781050">
                <a:moveTo>
                  <a:pt x="796290" y="52070"/>
                </a:moveTo>
                <a:lnTo>
                  <a:pt x="792479" y="52070"/>
                </a:lnTo>
                <a:lnTo>
                  <a:pt x="792479" y="54610"/>
                </a:lnTo>
                <a:lnTo>
                  <a:pt x="796290" y="54610"/>
                </a:lnTo>
                <a:lnTo>
                  <a:pt x="796290" y="52070"/>
                </a:lnTo>
                <a:close/>
              </a:path>
              <a:path w="796289" h="781050">
                <a:moveTo>
                  <a:pt x="796290" y="45720"/>
                </a:moveTo>
                <a:lnTo>
                  <a:pt x="792479" y="45720"/>
                </a:lnTo>
                <a:lnTo>
                  <a:pt x="792479" y="48260"/>
                </a:lnTo>
                <a:lnTo>
                  <a:pt x="796290" y="48260"/>
                </a:lnTo>
                <a:lnTo>
                  <a:pt x="796290" y="45720"/>
                </a:lnTo>
                <a:close/>
              </a:path>
              <a:path w="796289" h="781050">
                <a:moveTo>
                  <a:pt x="796290" y="39370"/>
                </a:moveTo>
                <a:lnTo>
                  <a:pt x="792479" y="39370"/>
                </a:lnTo>
                <a:lnTo>
                  <a:pt x="792479" y="41910"/>
                </a:lnTo>
                <a:lnTo>
                  <a:pt x="796290" y="41910"/>
                </a:lnTo>
                <a:lnTo>
                  <a:pt x="796290" y="39370"/>
                </a:lnTo>
                <a:close/>
              </a:path>
              <a:path w="796289" h="781050">
                <a:moveTo>
                  <a:pt x="796290" y="33020"/>
                </a:moveTo>
                <a:lnTo>
                  <a:pt x="792479" y="33020"/>
                </a:lnTo>
                <a:lnTo>
                  <a:pt x="792479" y="35560"/>
                </a:lnTo>
                <a:lnTo>
                  <a:pt x="796290" y="35560"/>
                </a:lnTo>
                <a:lnTo>
                  <a:pt x="796290" y="33020"/>
                </a:lnTo>
                <a:close/>
              </a:path>
              <a:path w="796289" h="781050">
                <a:moveTo>
                  <a:pt x="796290" y="26670"/>
                </a:moveTo>
                <a:lnTo>
                  <a:pt x="792479" y="26670"/>
                </a:lnTo>
                <a:lnTo>
                  <a:pt x="792479" y="29210"/>
                </a:lnTo>
                <a:lnTo>
                  <a:pt x="796290" y="29210"/>
                </a:lnTo>
                <a:lnTo>
                  <a:pt x="796290" y="26670"/>
                </a:lnTo>
                <a:close/>
              </a:path>
              <a:path w="796289" h="781050">
                <a:moveTo>
                  <a:pt x="796290" y="20320"/>
                </a:moveTo>
                <a:lnTo>
                  <a:pt x="792479" y="20320"/>
                </a:lnTo>
                <a:lnTo>
                  <a:pt x="792479" y="22860"/>
                </a:lnTo>
                <a:lnTo>
                  <a:pt x="796290" y="22860"/>
                </a:lnTo>
                <a:lnTo>
                  <a:pt x="796290" y="20320"/>
                </a:lnTo>
                <a:close/>
              </a:path>
              <a:path w="796289" h="781050">
                <a:moveTo>
                  <a:pt x="796290" y="13970"/>
                </a:moveTo>
                <a:lnTo>
                  <a:pt x="792479" y="13970"/>
                </a:lnTo>
                <a:lnTo>
                  <a:pt x="792479" y="16510"/>
                </a:lnTo>
                <a:lnTo>
                  <a:pt x="796290" y="16510"/>
                </a:lnTo>
                <a:lnTo>
                  <a:pt x="796290" y="13970"/>
                </a:lnTo>
                <a:close/>
              </a:path>
              <a:path w="796289" h="781050">
                <a:moveTo>
                  <a:pt x="796290" y="7620"/>
                </a:moveTo>
                <a:lnTo>
                  <a:pt x="792479" y="7620"/>
                </a:lnTo>
                <a:lnTo>
                  <a:pt x="792479" y="10160"/>
                </a:lnTo>
                <a:lnTo>
                  <a:pt x="796290" y="10160"/>
                </a:lnTo>
                <a:lnTo>
                  <a:pt x="796290" y="7620"/>
                </a:lnTo>
                <a:close/>
              </a:path>
              <a:path w="796289" h="781050">
                <a:moveTo>
                  <a:pt x="796290" y="1270"/>
                </a:moveTo>
                <a:lnTo>
                  <a:pt x="596899" y="1270"/>
                </a:lnTo>
                <a:lnTo>
                  <a:pt x="596899" y="3810"/>
                </a:lnTo>
                <a:lnTo>
                  <a:pt x="796290" y="3810"/>
                </a:lnTo>
                <a:lnTo>
                  <a:pt x="796290" y="1270"/>
                </a:lnTo>
                <a:close/>
              </a:path>
              <a:path w="796289" h="781050">
                <a:moveTo>
                  <a:pt x="601979" y="0"/>
                </a:moveTo>
                <a:lnTo>
                  <a:pt x="599440" y="0"/>
                </a:lnTo>
                <a:lnTo>
                  <a:pt x="599440" y="1270"/>
                </a:lnTo>
                <a:lnTo>
                  <a:pt x="601979" y="1270"/>
                </a:lnTo>
                <a:lnTo>
                  <a:pt x="601979" y="0"/>
                </a:lnTo>
                <a:close/>
              </a:path>
              <a:path w="796289" h="781050">
                <a:moveTo>
                  <a:pt x="3809" y="736854"/>
                </a:moveTo>
                <a:lnTo>
                  <a:pt x="1269" y="736854"/>
                </a:lnTo>
                <a:lnTo>
                  <a:pt x="1269" y="737870"/>
                </a:lnTo>
                <a:lnTo>
                  <a:pt x="3809" y="737870"/>
                </a:lnTo>
                <a:lnTo>
                  <a:pt x="3809" y="736854"/>
                </a:lnTo>
                <a:close/>
              </a:path>
              <a:path w="796289" h="781050">
                <a:moveTo>
                  <a:pt x="3809" y="734187"/>
                </a:moveTo>
                <a:lnTo>
                  <a:pt x="2540" y="734187"/>
                </a:lnTo>
                <a:lnTo>
                  <a:pt x="2540" y="735584"/>
                </a:lnTo>
                <a:lnTo>
                  <a:pt x="1269" y="735584"/>
                </a:lnTo>
                <a:lnTo>
                  <a:pt x="1269" y="736600"/>
                </a:lnTo>
                <a:lnTo>
                  <a:pt x="3809" y="736600"/>
                </a:lnTo>
                <a:lnTo>
                  <a:pt x="3809" y="734187"/>
                </a:lnTo>
                <a:close/>
              </a:path>
              <a:path w="796289" h="781050">
                <a:moveTo>
                  <a:pt x="3809" y="733044"/>
                </a:moveTo>
                <a:lnTo>
                  <a:pt x="2540" y="733044"/>
                </a:lnTo>
                <a:lnTo>
                  <a:pt x="2540" y="734060"/>
                </a:lnTo>
                <a:lnTo>
                  <a:pt x="3809" y="734060"/>
                </a:lnTo>
                <a:lnTo>
                  <a:pt x="3809" y="733044"/>
                </a:lnTo>
                <a:close/>
              </a:path>
              <a:path w="796289" h="781050">
                <a:moveTo>
                  <a:pt x="645160" y="778637"/>
                </a:moveTo>
                <a:lnTo>
                  <a:pt x="0" y="778637"/>
                </a:lnTo>
                <a:lnTo>
                  <a:pt x="0" y="781050"/>
                </a:lnTo>
                <a:lnTo>
                  <a:pt x="643890" y="781050"/>
                </a:lnTo>
                <a:lnTo>
                  <a:pt x="643890" y="779907"/>
                </a:lnTo>
                <a:lnTo>
                  <a:pt x="645160" y="779907"/>
                </a:lnTo>
                <a:lnTo>
                  <a:pt x="645160" y="778637"/>
                </a:lnTo>
                <a:close/>
              </a:path>
              <a:path w="796289" h="781050">
                <a:moveTo>
                  <a:pt x="3809" y="774827"/>
                </a:moveTo>
                <a:lnTo>
                  <a:pt x="0" y="774827"/>
                </a:lnTo>
                <a:lnTo>
                  <a:pt x="0" y="778510"/>
                </a:lnTo>
                <a:lnTo>
                  <a:pt x="645160" y="778510"/>
                </a:lnTo>
                <a:lnTo>
                  <a:pt x="647699" y="778637"/>
                </a:lnTo>
                <a:lnTo>
                  <a:pt x="647699" y="777367"/>
                </a:lnTo>
                <a:lnTo>
                  <a:pt x="648970" y="777367"/>
                </a:lnTo>
                <a:lnTo>
                  <a:pt x="3809" y="777240"/>
                </a:lnTo>
                <a:lnTo>
                  <a:pt x="3809" y="774827"/>
                </a:lnTo>
                <a:close/>
              </a:path>
              <a:path w="796289" h="781050">
                <a:moveTo>
                  <a:pt x="3809" y="772287"/>
                </a:moveTo>
                <a:lnTo>
                  <a:pt x="0" y="772287"/>
                </a:lnTo>
                <a:lnTo>
                  <a:pt x="0" y="774700"/>
                </a:lnTo>
                <a:lnTo>
                  <a:pt x="3809" y="774700"/>
                </a:lnTo>
                <a:lnTo>
                  <a:pt x="3809" y="772287"/>
                </a:lnTo>
                <a:close/>
              </a:path>
              <a:path w="796289" h="781050">
                <a:moveTo>
                  <a:pt x="3809" y="768477"/>
                </a:moveTo>
                <a:lnTo>
                  <a:pt x="0" y="768477"/>
                </a:lnTo>
                <a:lnTo>
                  <a:pt x="0" y="772160"/>
                </a:lnTo>
                <a:lnTo>
                  <a:pt x="3809" y="772160"/>
                </a:lnTo>
                <a:lnTo>
                  <a:pt x="3809" y="768477"/>
                </a:lnTo>
                <a:close/>
              </a:path>
              <a:path w="796289" h="781050">
                <a:moveTo>
                  <a:pt x="3809" y="765937"/>
                </a:moveTo>
                <a:lnTo>
                  <a:pt x="0" y="765937"/>
                </a:lnTo>
                <a:lnTo>
                  <a:pt x="0" y="768350"/>
                </a:lnTo>
                <a:lnTo>
                  <a:pt x="3809" y="768350"/>
                </a:lnTo>
                <a:lnTo>
                  <a:pt x="3809" y="765937"/>
                </a:lnTo>
                <a:close/>
              </a:path>
              <a:path w="796289" h="781050">
                <a:moveTo>
                  <a:pt x="3809" y="762127"/>
                </a:moveTo>
                <a:lnTo>
                  <a:pt x="0" y="762127"/>
                </a:lnTo>
                <a:lnTo>
                  <a:pt x="0" y="765810"/>
                </a:lnTo>
                <a:lnTo>
                  <a:pt x="3809" y="765810"/>
                </a:lnTo>
                <a:lnTo>
                  <a:pt x="3809" y="762127"/>
                </a:lnTo>
                <a:close/>
              </a:path>
              <a:path w="796289" h="781050">
                <a:moveTo>
                  <a:pt x="3809" y="759587"/>
                </a:moveTo>
                <a:lnTo>
                  <a:pt x="0" y="759587"/>
                </a:lnTo>
                <a:lnTo>
                  <a:pt x="0" y="762000"/>
                </a:lnTo>
                <a:lnTo>
                  <a:pt x="3809" y="762000"/>
                </a:lnTo>
                <a:lnTo>
                  <a:pt x="3809" y="759587"/>
                </a:lnTo>
                <a:close/>
              </a:path>
              <a:path w="796289" h="781050">
                <a:moveTo>
                  <a:pt x="3809" y="755777"/>
                </a:moveTo>
                <a:lnTo>
                  <a:pt x="0" y="755777"/>
                </a:lnTo>
                <a:lnTo>
                  <a:pt x="0" y="759460"/>
                </a:lnTo>
                <a:lnTo>
                  <a:pt x="3809" y="759460"/>
                </a:lnTo>
                <a:lnTo>
                  <a:pt x="3809" y="755777"/>
                </a:lnTo>
                <a:close/>
              </a:path>
              <a:path w="796289" h="781050">
                <a:moveTo>
                  <a:pt x="3809" y="753237"/>
                </a:moveTo>
                <a:lnTo>
                  <a:pt x="0" y="753237"/>
                </a:lnTo>
                <a:lnTo>
                  <a:pt x="0" y="755650"/>
                </a:lnTo>
                <a:lnTo>
                  <a:pt x="3809" y="755650"/>
                </a:lnTo>
                <a:lnTo>
                  <a:pt x="3809" y="753237"/>
                </a:lnTo>
                <a:close/>
              </a:path>
              <a:path w="796289" h="781050">
                <a:moveTo>
                  <a:pt x="3809" y="749427"/>
                </a:moveTo>
                <a:lnTo>
                  <a:pt x="0" y="749427"/>
                </a:lnTo>
                <a:lnTo>
                  <a:pt x="0" y="753110"/>
                </a:lnTo>
                <a:lnTo>
                  <a:pt x="3809" y="753110"/>
                </a:lnTo>
                <a:lnTo>
                  <a:pt x="3809" y="749427"/>
                </a:lnTo>
                <a:close/>
              </a:path>
              <a:path w="796289" h="781050">
                <a:moveTo>
                  <a:pt x="3809" y="746887"/>
                </a:moveTo>
                <a:lnTo>
                  <a:pt x="0" y="746887"/>
                </a:lnTo>
                <a:lnTo>
                  <a:pt x="0" y="749300"/>
                </a:lnTo>
                <a:lnTo>
                  <a:pt x="3809" y="749300"/>
                </a:lnTo>
                <a:lnTo>
                  <a:pt x="3809" y="746887"/>
                </a:lnTo>
                <a:close/>
              </a:path>
              <a:path w="796289" h="781050">
                <a:moveTo>
                  <a:pt x="3809" y="743077"/>
                </a:moveTo>
                <a:lnTo>
                  <a:pt x="0" y="743077"/>
                </a:lnTo>
                <a:lnTo>
                  <a:pt x="0" y="746760"/>
                </a:lnTo>
                <a:lnTo>
                  <a:pt x="3809" y="746760"/>
                </a:lnTo>
                <a:lnTo>
                  <a:pt x="3809" y="743077"/>
                </a:lnTo>
                <a:close/>
              </a:path>
              <a:path w="796289" h="781050">
                <a:moveTo>
                  <a:pt x="3809" y="740537"/>
                </a:moveTo>
                <a:lnTo>
                  <a:pt x="0" y="740537"/>
                </a:lnTo>
                <a:lnTo>
                  <a:pt x="0" y="742950"/>
                </a:lnTo>
                <a:lnTo>
                  <a:pt x="3809" y="742950"/>
                </a:lnTo>
                <a:lnTo>
                  <a:pt x="3809" y="740537"/>
                </a:lnTo>
                <a:close/>
              </a:path>
              <a:path w="796289" h="781050">
                <a:moveTo>
                  <a:pt x="3809" y="737997"/>
                </a:moveTo>
                <a:lnTo>
                  <a:pt x="0" y="737997"/>
                </a:lnTo>
                <a:lnTo>
                  <a:pt x="0" y="740410"/>
                </a:lnTo>
                <a:lnTo>
                  <a:pt x="3809" y="740410"/>
                </a:lnTo>
                <a:lnTo>
                  <a:pt x="3809" y="737997"/>
                </a:lnTo>
                <a:close/>
              </a:path>
            </a:pathLst>
          </a:custGeom>
          <a:solidFill>
            <a:srgbClr val="EF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bk object 1160"/>
          <p:cNvSpPr/>
          <p:nvPr/>
        </p:nvSpPr>
        <p:spPr>
          <a:xfrm>
            <a:off x="1403350" y="2604770"/>
            <a:ext cx="788670" cy="773430"/>
          </a:xfrm>
          <a:custGeom>
            <a:avLst/>
            <a:gdLst/>
            <a:ahLst/>
            <a:cxnLst/>
            <a:rect l="l" t="t" r="r" b="b"/>
            <a:pathLst>
              <a:path w="788669" h="773429">
                <a:moveTo>
                  <a:pt x="787400" y="123189"/>
                </a:moveTo>
                <a:lnTo>
                  <a:pt x="786130" y="123189"/>
                </a:lnTo>
                <a:lnTo>
                  <a:pt x="786130" y="124460"/>
                </a:lnTo>
                <a:lnTo>
                  <a:pt x="787400" y="124460"/>
                </a:lnTo>
                <a:lnTo>
                  <a:pt x="787400" y="123189"/>
                </a:lnTo>
                <a:close/>
              </a:path>
              <a:path w="788669" h="773429">
                <a:moveTo>
                  <a:pt x="788669" y="118110"/>
                </a:moveTo>
                <a:lnTo>
                  <a:pt x="784860" y="118110"/>
                </a:lnTo>
                <a:lnTo>
                  <a:pt x="784860" y="120650"/>
                </a:lnTo>
                <a:lnTo>
                  <a:pt x="788669" y="120650"/>
                </a:lnTo>
                <a:lnTo>
                  <a:pt x="788669" y="118110"/>
                </a:lnTo>
                <a:close/>
              </a:path>
              <a:path w="788669" h="773429">
                <a:moveTo>
                  <a:pt x="788669" y="111760"/>
                </a:moveTo>
                <a:lnTo>
                  <a:pt x="784860" y="111760"/>
                </a:lnTo>
                <a:lnTo>
                  <a:pt x="784860" y="114300"/>
                </a:lnTo>
                <a:lnTo>
                  <a:pt x="788669" y="114300"/>
                </a:lnTo>
                <a:lnTo>
                  <a:pt x="788669" y="111760"/>
                </a:lnTo>
                <a:close/>
              </a:path>
              <a:path w="788669" h="773429">
                <a:moveTo>
                  <a:pt x="788669" y="105410"/>
                </a:moveTo>
                <a:lnTo>
                  <a:pt x="784860" y="105410"/>
                </a:lnTo>
                <a:lnTo>
                  <a:pt x="784860" y="107950"/>
                </a:lnTo>
                <a:lnTo>
                  <a:pt x="788669" y="107950"/>
                </a:lnTo>
                <a:lnTo>
                  <a:pt x="788669" y="105410"/>
                </a:lnTo>
                <a:close/>
              </a:path>
              <a:path w="788669" h="773429">
                <a:moveTo>
                  <a:pt x="788669" y="99060"/>
                </a:moveTo>
                <a:lnTo>
                  <a:pt x="784860" y="99060"/>
                </a:lnTo>
                <a:lnTo>
                  <a:pt x="784860" y="101600"/>
                </a:lnTo>
                <a:lnTo>
                  <a:pt x="788669" y="101600"/>
                </a:lnTo>
                <a:lnTo>
                  <a:pt x="788669" y="99060"/>
                </a:lnTo>
                <a:close/>
              </a:path>
              <a:path w="788669" h="773429">
                <a:moveTo>
                  <a:pt x="788669" y="92710"/>
                </a:moveTo>
                <a:lnTo>
                  <a:pt x="784860" y="92710"/>
                </a:lnTo>
                <a:lnTo>
                  <a:pt x="784860" y="95250"/>
                </a:lnTo>
                <a:lnTo>
                  <a:pt x="788669" y="95250"/>
                </a:lnTo>
                <a:lnTo>
                  <a:pt x="788669" y="92710"/>
                </a:lnTo>
                <a:close/>
              </a:path>
              <a:path w="788669" h="773429">
                <a:moveTo>
                  <a:pt x="788669" y="86360"/>
                </a:moveTo>
                <a:lnTo>
                  <a:pt x="784860" y="86360"/>
                </a:lnTo>
                <a:lnTo>
                  <a:pt x="784860" y="88900"/>
                </a:lnTo>
                <a:lnTo>
                  <a:pt x="788669" y="88900"/>
                </a:lnTo>
                <a:lnTo>
                  <a:pt x="788669" y="86360"/>
                </a:lnTo>
                <a:close/>
              </a:path>
              <a:path w="788669" h="773429">
                <a:moveTo>
                  <a:pt x="788669" y="80010"/>
                </a:moveTo>
                <a:lnTo>
                  <a:pt x="784860" y="80010"/>
                </a:lnTo>
                <a:lnTo>
                  <a:pt x="784860" y="82550"/>
                </a:lnTo>
                <a:lnTo>
                  <a:pt x="788669" y="82550"/>
                </a:lnTo>
                <a:lnTo>
                  <a:pt x="788669" y="80010"/>
                </a:lnTo>
                <a:close/>
              </a:path>
              <a:path w="788669" h="773429">
                <a:moveTo>
                  <a:pt x="788669" y="73660"/>
                </a:moveTo>
                <a:lnTo>
                  <a:pt x="784860" y="73660"/>
                </a:lnTo>
                <a:lnTo>
                  <a:pt x="784860" y="76200"/>
                </a:lnTo>
                <a:lnTo>
                  <a:pt x="788669" y="76200"/>
                </a:lnTo>
                <a:lnTo>
                  <a:pt x="788669" y="73660"/>
                </a:lnTo>
                <a:close/>
              </a:path>
              <a:path w="788669" h="773429">
                <a:moveTo>
                  <a:pt x="788669" y="67310"/>
                </a:moveTo>
                <a:lnTo>
                  <a:pt x="784860" y="67310"/>
                </a:lnTo>
                <a:lnTo>
                  <a:pt x="784860" y="69850"/>
                </a:lnTo>
                <a:lnTo>
                  <a:pt x="788669" y="69850"/>
                </a:lnTo>
                <a:lnTo>
                  <a:pt x="788669" y="67310"/>
                </a:lnTo>
                <a:close/>
              </a:path>
              <a:path w="788669" h="773429">
                <a:moveTo>
                  <a:pt x="788669" y="60960"/>
                </a:moveTo>
                <a:lnTo>
                  <a:pt x="784860" y="60960"/>
                </a:lnTo>
                <a:lnTo>
                  <a:pt x="784860" y="63500"/>
                </a:lnTo>
                <a:lnTo>
                  <a:pt x="788669" y="63500"/>
                </a:lnTo>
                <a:lnTo>
                  <a:pt x="788669" y="60960"/>
                </a:lnTo>
                <a:close/>
              </a:path>
              <a:path w="788669" h="773429">
                <a:moveTo>
                  <a:pt x="788669" y="54610"/>
                </a:moveTo>
                <a:lnTo>
                  <a:pt x="784860" y="54610"/>
                </a:lnTo>
                <a:lnTo>
                  <a:pt x="784860" y="57150"/>
                </a:lnTo>
                <a:lnTo>
                  <a:pt x="788669" y="57150"/>
                </a:lnTo>
                <a:lnTo>
                  <a:pt x="788669" y="54610"/>
                </a:lnTo>
                <a:close/>
              </a:path>
              <a:path w="788669" h="773429">
                <a:moveTo>
                  <a:pt x="788669" y="48260"/>
                </a:moveTo>
                <a:lnTo>
                  <a:pt x="784860" y="48260"/>
                </a:lnTo>
                <a:lnTo>
                  <a:pt x="784860" y="50800"/>
                </a:lnTo>
                <a:lnTo>
                  <a:pt x="788669" y="50800"/>
                </a:lnTo>
                <a:lnTo>
                  <a:pt x="788669" y="48260"/>
                </a:lnTo>
                <a:close/>
              </a:path>
              <a:path w="788669" h="773429">
                <a:moveTo>
                  <a:pt x="788669" y="41910"/>
                </a:moveTo>
                <a:lnTo>
                  <a:pt x="784860" y="41910"/>
                </a:lnTo>
                <a:lnTo>
                  <a:pt x="784860" y="44450"/>
                </a:lnTo>
                <a:lnTo>
                  <a:pt x="788669" y="44450"/>
                </a:lnTo>
                <a:lnTo>
                  <a:pt x="788669" y="41910"/>
                </a:lnTo>
                <a:close/>
              </a:path>
              <a:path w="788669" h="773429">
                <a:moveTo>
                  <a:pt x="788669" y="35560"/>
                </a:moveTo>
                <a:lnTo>
                  <a:pt x="784860" y="35560"/>
                </a:lnTo>
                <a:lnTo>
                  <a:pt x="784860" y="38100"/>
                </a:lnTo>
                <a:lnTo>
                  <a:pt x="788669" y="38100"/>
                </a:lnTo>
                <a:lnTo>
                  <a:pt x="788669" y="35560"/>
                </a:lnTo>
                <a:close/>
              </a:path>
              <a:path w="788669" h="773429">
                <a:moveTo>
                  <a:pt x="788669" y="29210"/>
                </a:moveTo>
                <a:lnTo>
                  <a:pt x="784860" y="29210"/>
                </a:lnTo>
                <a:lnTo>
                  <a:pt x="784860" y="31750"/>
                </a:lnTo>
                <a:lnTo>
                  <a:pt x="788669" y="31750"/>
                </a:lnTo>
                <a:lnTo>
                  <a:pt x="788669" y="29210"/>
                </a:lnTo>
                <a:close/>
              </a:path>
              <a:path w="788669" h="773429">
                <a:moveTo>
                  <a:pt x="788669" y="22860"/>
                </a:moveTo>
                <a:lnTo>
                  <a:pt x="784860" y="22860"/>
                </a:lnTo>
                <a:lnTo>
                  <a:pt x="784860" y="25400"/>
                </a:lnTo>
                <a:lnTo>
                  <a:pt x="788669" y="25400"/>
                </a:lnTo>
                <a:lnTo>
                  <a:pt x="788669" y="22860"/>
                </a:lnTo>
                <a:close/>
              </a:path>
              <a:path w="788669" h="773429">
                <a:moveTo>
                  <a:pt x="788669" y="16510"/>
                </a:moveTo>
                <a:lnTo>
                  <a:pt x="784860" y="16510"/>
                </a:lnTo>
                <a:lnTo>
                  <a:pt x="784860" y="19050"/>
                </a:lnTo>
                <a:lnTo>
                  <a:pt x="788669" y="19050"/>
                </a:lnTo>
                <a:lnTo>
                  <a:pt x="788669" y="16510"/>
                </a:lnTo>
                <a:close/>
              </a:path>
              <a:path w="788669" h="773429">
                <a:moveTo>
                  <a:pt x="788669" y="10160"/>
                </a:moveTo>
                <a:lnTo>
                  <a:pt x="784860" y="10160"/>
                </a:lnTo>
                <a:lnTo>
                  <a:pt x="784860" y="12700"/>
                </a:lnTo>
                <a:lnTo>
                  <a:pt x="788669" y="12700"/>
                </a:lnTo>
                <a:lnTo>
                  <a:pt x="788669" y="10160"/>
                </a:lnTo>
                <a:close/>
              </a:path>
              <a:path w="788669" h="773429">
                <a:moveTo>
                  <a:pt x="788669" y="3810"/>
                </a:moveTo>
                <a:lnTo>
                  <a:pt x="784860" y="3810"/>
                </a:lnTo>
                <a:lnTo>
                  <a:pt x="784860" y="6350"/>
                </a:lnTo>
                <a:lnTo>
                  <a:pt x="788669" y="6350"/>
                </a:lnTo>
                <a:lnTo>
                  <a:pt x="788669" y="3810"/>
                </a:lnTo>
                <a:close/>
              </a:path>
              <a:path w="788669" h="773429">
                <a:moveTo>
                  <a:pt x="590550" y="0"/>
                </a:moveTo>
                <a:lnTo>
                  <a:pt x="588010" y="0"/>
                </a:lnTo>
                <a:lnTo>
                  <a:pt x="588010" y="2539"/>
                </a:lnTo>
                <a:lnTo>
                  <a:pt x="590550" y="2539"/>
                </a:lnTo>
                <a:lnTo>
                  <a:pt x="590550" y="0"/>
                </a:lnTo>
                <a:close/>
              </a:path>
              <a:path w="788669" h="773429">
                <a:moveTo>
                  <a:pt x="2540" y="733044"/>
                </a:moveTo>
                <a:lnTo>
                  <a:pt x="0" y="733044"/>
                </a:lnTo>
                <a:lnTo>
                  <a:pt x="0" y="734060"/>
                </a:lnTo>
                <a:lnTo>
                  <a:pt x="2540" y="734060"/>
                </a:lnTo>
                <a:lnTo>
                  <a:pt x="2540" y="733044"/>
                </a:lnTo>
                <a:close/>
              </a:path>
              <a:path w="788669" h="773429">
                <a:moveTo>
                  <a:pt x="2540" y="730376"/>
                </a:moveTo>
                <a:lnTo>
                  <a:pt x="0" y="730376"/>
                </a:lnTo>
                <a:lnTo>
                  <a:pt x="0" y="732789"/>
                </a:lnTo>
                <a:lnTo>
                  <a:pt x="2540" y="732789"/>
                </a:lnTo>
                <a:lnTo>
                  <a:pt x="2540" y="730376"/>
                </a:lnTo>
                <a:close/>
              </a:path>
              <a:path w="788669" h="773429">
                <a:moveTo>
                  <a:pt x="1269" y="726439"/>
                </a:moveTo>
                <a:lnTo>
                  <a:pt x="0" y="726439"/>
                </a:lnTo>
                <a:lnTo>
                  <a:pt x="0" y="730250"/>
                </a:lnTo>
                <a:lnTo>
                  <a:pt x="2540" y="730250"/>
                </a:lnTo>
                <a:lnTo>
                  <a:pt x="2540" y="726694"/>
                </a:lnTo>
                <a:lnTo>
                  <a:pt x="1269" y="726694"/>
                </a:lnTo>
                <a:lnTo>
                  <a:pt x="1269" y="726439"/>
                </a:lnTo>
                <a:close/>
              </a:path>
              <a:path w="788669" h="773429">
                <a:moveTo>
                  <a:pt x="2540" y="723900"/>
                </a:moveTo>
                <a:lnTo>
                  <a:pt x="1269" y="723900"/>
                </a:lnTo>
                <a:lnTo>
                  <a:pt x="1269" y="726439"/>
                </a:lnTo>
                <a:lnTo>
                  <a:pt x="2540" y="726439"/>
                </a:lnTo>
                <a:lnTo>
                  <a:pt x="2540" y="723900"/>
                </a:lnTo>
                <a:close/>
              </a:path>
              <a:path w="788669" h="773429">
                <a:moveTo>
                  <a:pt x="647700" y="771144"/>
                </a:moveTo>
                <a:lnTo>
                  <a:pt x="0" y="771144"/>
                </a:lnTo>
                <a:lnTo>
                  <a:pt x="0" y="773430"/>
                </a:lnTo>
                <a:lnTo>
                  <a:pt x="645160" y="773430"/>
                </a:lnTo>
                <a:lnTo>
                  <a:pt x="645160" y="772160"/>
                </a:lnTo>
                <a:lnTo>
                  <a:pt x="647700" y="772160"/>
                </a:lnTo>
                <a:lnTo>
                  <a:pt x="647700" y="771144"/>
                </a:lnTo>
                <a:close/>
              </a:path>
              <a:path w="788669" h="773429">
                <a:moveTo>
                  <a:pt x="2540" y="768477"/>
                </a:moveTo>
                <a:lnTo>
                  <a:pt x="0" y="768477"/>
                </a:lnTo>
                <a:lnTo>
                  <a:pt x="0" y="770890"/>
                </a:lnTo>
                <a:lnTo>
                  <a:pt x="647700" y="770890"/>
                </a:lnTo>
                <a:lnTo>
                  <a:pt x="647700" y="771144"/>
                </a:lnTo>
                <a:lnTo>
                  <a:pt x="648970" y="771144"/>
                </a:lnTo>
                <a:lnTo>
                  <a:pt x="648970" y="769747"/>
                </a:lnTo>
                <a:lnTo>
                  <a:pt x="651510" y="769747"/>
                </a:lnTo>
                <a:lnTo>
                  <a:pt x="2540" y="769620"/>
                </a:lnTo>
                <a:lnTo>
                  <a:pt x="2540" y="768477"/>
                </a:lnTo>
                <a:close/>
              </a:path>
              <a:path w="788669" h="773429">
                <a:moveTo>
                  <a:pt x="2540" y="764794"/>
                </a:moveTo>
                <a:lnTo>
                  <a:pt x="0" y="764794"/>
                </a:lnTo>
                <a:lnTo>
                  <a:pt x="0" y="768350"/>
                </a:lnTo>
                <a:lnTo>
                  <a:pt x="2540" y="768350"/>
                </a:lnTo>
                <a:lnTo>
                  <a:pt x="2540" y="764794"/>
                </a:lnTo>
                <a:close/>
              </a:path>
              <a:path w="788669" h="773429">
                <a:moveTo>
                  <a:pt x="2540" y="762127"/>
                </a:moveTo>
                <a:lnTo>
                  <a:pt x="0" y="762127"/>
                </a:lnTo>
                <a:lnTo>
                  <a:pt x="0" y="764540"/>
                </a:lnTo>
                <a:lnTo>
                  <a:pt x="2540" y="764540"/>
                </a:lnTo>
                <a:lnTo>
                  <a:pt x="2540" y="762127"/>
                </a:lnTo>
                <a:close/>
              </a:path>
              <a:path w="788669" h="773429">
                <a:moveTo>
                  <a:pt x="2540" y="758444"/>
                </a:moveTo>
                <a:lnTo>
                  <a:pt x="0" y="758444"/>
                </a:lnTo>
                <a:lnTo>
                  <a:pt x="0" y="762000"/>
                </a:lnTo>
                <a:lnTo>
                  <a:pt x="2540" y="762000"/>
                </a:lnTo>
                <a:lnTo>
                  <a:pt x="2540" y="758444"/>
                </a:lnTo>
                <a:close/>
              </a:path>
              <a:path w="788669" h="773429">
                <a:moveTo>
                  <a:pt x="2540" y="755777"/>
                </a:moveTo>
                <a:lnTo>
                  <a:pt x="0" y="755777"/>
                </a:lnTo>
                <a:lnTo>
                  <a:pt x="0" y="758190"/>
                </a:lnTo>
                <a:lnTo>
                  <a:pt x="2540" y="758190"/>
                </a:lnTo>
                <a:lnTo>
                  <a:pt x="2540" y="755777"/>
                </a:lnTo>
                <a:close/>
              </a:path>
              <a:path w="788669" h="773429">
                <a:moveTo>
                  <a:pt x="2540" y="752094"/>
                </a:moveTo>
                <a:lnTo>
                  <a:pt x="0" y="752094"/>
                </a:lnTo>
                <a:lnTo>
                  <a:pt x="0" y="755650"/>
                </a:lnTo>
                <a:lnTo>
                  <a:pt x="2540" y="755650"/>
                </a:lnTo>
                <a:lnTo>
                  <a:pt x="2540" y="752094"/>
                </a:lnTo>
                <a:close/>
              </a:path>
              <a:path w="788669" h="773429">
                <a:moveTo>
                  <a:pt x="2540" y="749427"/>
                </a:moveTo>
                <a:lnTo>
                  <a:pt x="0" y="749427"/>
                </a:lnTo>
                <a:lnTo>
                  <a:pt x="0" y="751840"/>
                </a:lnTo>
                <a:lnTo>
                  <a:pt x="2540" y="751840"/>
                </a:lnTo>
                <a:lnTo>
                  <a:pt x="2540" y="749427"/>
                </a:lnTo>
                <a:close/>
              </a:path>
              <a:path w="788669" h="773429">
                <a:moveTo>
                  <a:pt x="2540" y="745744"/>
                </a:moveTo>
                <a:lnTo>
                  <a:pt x="0" y="745744"/>
                </a:lnTo>
                <a:lnTo>
                  <a:pt x="0" y="749300"/>
                </a:lnTo>
                <a:lnTo>
                  <a:pt x="2540" y="749300"/>
                </a:lnTo>
                <a:lnTo>
                  <a:pt x="2540" y="745744"/>
                </a:lnTo>
                <a:close/>
              </a:path>
              <a:path w="788669" h="773429">
                <a:moveTo>
                  <a:pt x="2540" y="743077"/>
                </a:moveTo>
                <a:lnTo>
                  <a:pt x="0" y="743077"/>
                </a:lnTo>
                <a:lnTo>
                  <a:pt x="0" y="745490"/>
                </a:lnTo>
                <a:lnTo>
                  <a:pt x="2540" y="745490"/>
                </a:lnTo>
                <a:lnTo>
                  <a:pt x="2540" y="743077"/>
                </a:lnTo>
                <a:close/>
              </a:path>
              <a:path w="788669" h="773429">
                <a:moveTo>
                  <a:pt x="2540" y="739394"/>
                </a:moveTo>
                <a:lnTo>
                  <a:pt x="0" y="739394"/>
                </a:lnTo>
                <a:lnTo>
                  <a:pt x="0" y="742950"/>
                </a:lnTo>
                <a:lnTo>
                  <a:pt x="2540" y="742950"/>
                </a:lnTo>
                <a:lnTo>
                  <a:pt x="2540" y="739394"/>
                </a:lnTo>
                <a:close/>
              </a:path>
              <a:path w="788669" h="773429">
                <a:moveTo>
                  <a:pt x="2540" y="736727"/>
                </a:moveTo>
                <a:lnTo>
                  <a:pt x="0" y="736727"/>
                </a:lnTo>
                <a:lnTo>
                  <a:pt x="0" y="739140"/>
                </a:lnTo>
                <a:lnTo>
                  <a:pt x="2540" y="739140"/>
                </a:lnTo>
                <a:lnTo>
                  <a:pt x="2540" y="736727"/>
                </a:lnTo>
                <a:close/>
              </a:path>
              <a:path w="788669" h="773429">
                <a:moveTo>
                  <a:pt x="2540" y="734187"/>
                </a:moveTo>
                <a:lnTo>
                  <a:pt x="0" y="734187"/>
                </a:lnTo>
                <a:lnTo>
                  <a:pt x="0" y="736600"/>
                </a:lnTo>
                <a:lnTo>
                  <a:pt x="2540" y="736600"/>
                </a:lnTo>
                <a:lnTo>
                  <a:pt x="2540" y="734187"/>
                </a:lnTo>
                <a:close/>
              </a:path>
            </a:pathLst>
          </a:custGeom>
          <a:solidFill>
            <a:srgbClr val="ED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bk object 1161"/>
          <p:cNvSpPr/>
          <p:nvPr/>
        </p:nvSpPr>
        <p:spPr>
          <a:xfrm>
            <a:off x="1405889" y="2607310"/>
            <a:ext cx="782320" cy="767080"/>
          </a:xfrm>
          <a:custGeom>
            <a:avLst/>
            <a:gdLst/>
            <a:ahLst/>
            <a:cxnLst/>
            <a:rect l="l" t="t" r="r" b="b"/>
            <a:pathLst>
              <a:path w="782319" h="767079">
                <a:moveTo>
                  <a:pt x="782319" y="121920"/>
                </a:moveTo>
                <a:lnTo>
                  <a:pt x="779779" y="121920"/>
                </a:lnTo>
                <a:lnTo>
                  <a:pt x="779779" y="124460"/>
                </a:lnTo>
                <a:lnTo>
                  <a:pt x="782319" y="124460"/>
                </a:lnTo>
                <a:lnTo>
                  <a:pt x="782319" y="121920"/>
                </a:lnTo>
                <a:close/>
              </a:path>
              <a:path w="782319" h="767079">
                <a:moveTo>
                  <a:pt x="782320" y="115570"/>
                </a:moveTo>
                <a:lnTo>
                  <a:pt x="779779" y="115570"/>
                </a:lnTo>
                <a:lnTo>
                  <a:pt x="779779" y="118110"/>
                </a:lnTo>
                <a:lnTo>
                  <a:pt x="782320" y="118110"/>
                </a:lnTo>
                <a:lnTo>
                  <a:pt x="782320" y="115570"/>
                </a:lnTo>
                <a:close/>
              </a:path>
              <a:path w="782319" h="767079">
                <a:moveTo>
                  <a:pt x="782320" y="109220"/>
                </a:moveTo>
                <a:lnTo>
                  <a:pt x="779779" y="109220"/>
                </a:lnTo>
                <a:lnTo>
                  <a:pt x="779779" y="111760"/>
                </a:lnTo>
                <a:lnTo>
                  <a:pt x="782320" y="111760"/>
                </a:lnTo>
                <a:lnTo>
                  <a:pt x="782320" y="109220"/>
                </a:lnTo>
                <a:close/>
              </a:path>
              <a:path w="782319" h="767079">
                <a:moveTo>
                  <a:pt x="782320" y="102870"/>
                </a:moveTo>
                <a:lnTo>
                  <a:pt x="779779" y="102870"/>
                </a:lnTo>
                <a:lnTo>
                  <a:pt x="779779" y="105410"/>
                </a:lnTo>
                <a:lnTo>
                  <a:pt x="782320" y="105410"/>
                </a:lnTo>
                <a:lnTo>
                  <a:pt x="782320" y="102870"/>
                </a:lnTo>
                <a:close/>
              </a:path>
              <a:path w="782319" h="767079">
                <a:moveTo>
                  <a:pt x="782320" y="96520"/>
                </a:moveTo>
                <a:lnTo>
                  <a:pt x="779779" y="96520"/>
                </a:lnTo>
                <a:lnTo>
                  <a:pt x="779779" y="99060"/>
                </a:lnTo>
                <a:lnTo>
                  <a:pt x="782320" y="99060"/>
                </a:lnTo>
                <a:lnTo>
                  <a:pt x="782320" y="96520"/>
                </a:lnTo>
                <a:close/>
              </a:path>
              <a:path w="782319" h="767079">
                <a:moveTo>
                  <a:pt x="782320" y="90170"/>
                </a:moveTo>
                <a:lnTo>
                  <a:pt x="779779" y="90170"/>
                </a:lnTo>
                <a:lnTo>
                  <a:pt x="779779" y="92710"/>
                </a:lnTo>
                <a:lnTo>
                  <a:pt x="782320" y="92710"/>
                </a:lnTo>
                <a:lnTo>
                  <a:pt x="782320" y="90170"/>
                </a:lnTo>
                <a:close/>
              </a:path>
              <a:path w="782319" h="767079">
                <a:moveTo>
                  <a:pt x="782320" y="83820"/>
                </a:moveTo>
                <a:lnTo>
                  <a:pt x="779779" y="83820"/>
                </a:lnTo>
                <a:lnTo>
                  <a:pt x="779779" y="86360"/>
                </a:lnTo>
                <a:lnTo>
                  <a:pt x="782320" y="86360"/>
                </a:lnTo>
                <a:lnTo>
                  <a:pt x="782320" y="83820"/>
                </a:lnTo>
                <a:close/>
              </a:path>
              <a:path w="782319" h="767079">
                <a:moveTo>
                  <a:pt x="782320" y="77470"/>
                </a:moveTo>
                <a:lnTo>
                  <a:pt x="779779" y="77470"/>
                </a:lnTo>
                <a:lnTo>
                  <a:pt x="779779" y="80010"/>
                </a:lnTo>
                <a:lnTo>
                  <a:pt x="782320" y="80010"/>
                </a:lnTo>
                <a:lnTo>
                  <a:pt x="782320" y="77470"/>
                </a:lnTo>
                <a:close/>
              </a:path>
              <a:path w="782319" h="767079">
                <a:moveTo>
                  <a:pt x="782320" y="71120"/>
                </a:moveTo>
                <a:lnTo>
                  <a:pt x="779779" y="71120"/>
                </a:lnTo>
                <a:lnTo>
                  <a:pt x="779779" y="73660"/>
                </a:lnTo>
                <a:lnTo>
                  <a:pt x="782320" y="73660"/>
                </a:lnTo>
                <a:lnTo>
                  <a:pt x="782320" y="71120"/>
                </a:lnTo>
                <a:close/>
              </a:path>
              <a:path w="782319" h="767079">
                <a:moveTo>
                  <a:pt x="782320" y="64770"/>
                </a:moveTo>
                <a:lnTo>
                  <a:pt x="779779" y="64770"/>
                </a:lnTo>
                <a:lnTo>
                  <a:pt x="779779" y="67310"/>
                </a:lnTo>
                <a:lnTo>
                  <a:pt x="782320" y="67310"/>
                </a:lnTo>
                <a:lnTo>
                  <a:pt x="782320" y="64770"/>
                </a:lnTo>
                <a:close/>
              </a:path>
              <a:path w="782319" h="767079">
                <a:moveTo>
                  <a:pt x="782320" y="58420"/>
                </a:moveTo>
                <a:lnTo>
                  <a:pt x="779779" y="58420"/>
                </a:lnTo>
                <a:lnTo>
                  <a:pt x="779779" y="60960"/>
                </a:lnTo>
                <a:lnTo>
                  <a:pt x="782320" y="60960"/>
                </a:lnTo>
                <a:lnTo>
                  <a:pt x="782320" y="58420"/>
                </a:lnTo>
                <a:close/>
              </a:path>
              <a:path w="782319" h="767079">
                <a:moveTo>
                  <a:pt x="782320" y="52070"/>
                </a:moveTo>
                <a:lnTo>
                  <a:pt x="779779" y="52070"/>
                </a:lnTo>
                <a:lnTo>
                  <a:pt x="779779" y="54610"/>
                </a:lnTo>
                <a:lnTo>
                  <a:pt x="782320" y="54610"/>
                </a:lnTo>
                <a:lnTo>
                  <a:pt x="782320" y="52070"/>
                </a:lnTo>
                <a:close/>
              </a:path>
              <a:path w="782319" h="767079">
                <a:moveTo>
                  <a:pt x="782320" y="45720"/>
                </a:moveTo>
                <a:lnTo>
                  <a:pt x="779779" y="45720"/>
                </a:lnTo>
                <a:lnTo>
                  <a:pt x="779779" y="48260"/>
                </a:lnTo>
                <a:lnTo>
                  <a:pt x="782320" y="48260"/>
                </a:lnTo>
                <a:lnTo>
                  <a:pt x="782320" y="45720"/>
                </a:lnTo>
                <a:close/>
              </a:path>
              <a:path w="782319" h="767079">
                <a:moveTo>
                  <a:pt x="782320" y="39370"/>
                </a:moveTo>
                <a:lnTo>
                  <a:pt x="779779" y="39370"/>
                </a:lnTo>
                <a:lnTo>
                  <a:pt x="779779" y="41910"/>
                </a:lnTo>
                <a:lnTo>
                  <a:pt x="782320" y="41910"/>
                </a:lnTo>
                <a:lnTo>
                  <a:pt x="782320" y="39370"/>
                </a:lnTo>
                <a:close/>
              </a:path>
              <a:path w="782319" h="767079">
                <a:moveTo>
                  <a:pt x="782320" y="33020"/>
                </a:moveTo>
                <a:lnTo>
                  <a:pt x="779779" y="33020"/>
                </a:lnTo>
                <a:lnTo>
                  <a:pt x="779779" y="35560"/>
                </a:lnTo>
                <a:lnTo>
                  <a:pt x="782320" y="35560"/>
                </a:lnTo>
                <a:lnTo>
                  <a:pt x="782320" y="33020"/>
                </a:lnTo>
                <a:close/>
              </a:path>
              <a:path w="782319" h="767079">
                <a:moveTo>
                  <a:pt x="782320" y="26670"/>
                </a:moveTo>
                <a:lnTo>
                  <a:pt x="779779" y="26670"/>
                </a:lnTo>
                <a:lnTo>
                  <a:pt x="779779" y="29210"/>
                </a:lnTo>
                <a:lnTo>
                  <a:pt x="782320" y="29210"/>
                </a:lnTo>
                <a:lnTo>
                  <a:pt x="782320" y="26670"/>
                </a:lnTo>
                <a:close/>
              </a:path>
              <a:path w="782319" h="767079">
                <a:moveTo>
                  <a:pt x="782320" y="20320"/>
                </a:moveTo>
                <a:lnTo>
                  <a:pt x="779779" y="20320"/>
                </a:lnTo>
                <a:lnTo>
                  <a:pt x="779779" y="22860"/>
                </a:lnTo>
                <a:lnTo>
                  <a:pt x="782320" y="22860"/>
                </a:lnTo>
                <a:lnTo>
                  <a:pt x="782320" y="20320"/>
                </a:lnTo>
                <a:close/>
              </a:path>
              <a:path w="782319" h="767079">
                <a:moveTo>
                  <a:pt x="782320" y="13970"/>
                </a:moveTo>
                <a:lnTo>
                  <a:pt x="779779" y="13970"/>
                </a:lnTo>
                <a:lnTo>
                  <a:pt x="779779" y="16510"/>
                </a:lnTo>
                <a:lnTo>
                  <a:pt x="782320" y="16510"/>
                </a:lnTo>
                <a:lnTo>
                  <a:pt x="782320" y="13970"/>
                </a:lnTo>
                <a:close/>
              </a:path>
              <a:path w="782319" h="767079">
                <a:moveTo>
                  <a:pt x="782320" y="7620"/>
                </a:moveTo>
                <a:lnTo>
                  <a:pt x="779779" y="7620"/>
                </a:lnTo>
                <a:lnTo>
                  <a:pt x="779779" y="10160"/>
                </a:lnTo>
                <a:lnTo>
                  <a:pt x="782320" y="10160"/>
                </a:lnTo>
                <a:lnTo>
                  <a:pt x="782320" y="7620"/>
                </a:lnTo>
                <a:close/>
              </a:path>
              <a:path w="782319" h="767079">
                <a:moveTo>
                  <a:pt x="576579" y="3810"/>
                </a:moveTo>
                <a:lnTo>
                  <a:pt x="575310" y="3810"/>
                </a:lnTo>
                <a:lnTo>
                  <a:pt x="575310" y="5080"/>
                </a:lnTo>
                <a:lnTo>
                  <a:pt x="576579" y="5080"/>
                </a:lnTo>
                <a:lnTo>
                  <a:pt x="576579" y="3810"/>
                </a:lnTo>
                <a:close/>
              </a:path>
              <a:path w="782319" h="767079">
                <a:moveTo>
                  <a:pt x="782320" y="1270"/>
                </a:moveTo>
                <a:lnTo>
                  <a:pt x="579120" y="1270"/>
                </a:lnTo>
                <a:lnTo>
                  <a:pt x="579120" y="3810"/>
                </a:lnTo>
                <a:lnTo>
                  <a:pt x="782320" y="3810"/>
                </a:lnTo>
                <a:lnTo>
                  <a:pt x="782320" y="1270"/>
                </a:lnTo>
                <a:close/>
              </a:path>
              <a:path w="782319" h="767079">
                <a:moveTo>
                  <a:pt x="584199" y="0"/>
                </a:moveTo>
                <a:lnTo>
                  <a:pt x="581660" y="0"/>
                </a:lnTo>
                <a:lnTo>
                  <a:pt x="581660" y="1270"/>
                </a:lnTo>
                <a:lnTo>
                  <a:pt x="584199" y="1270"/>
                </a:lnTo>
                <a:lnTo>
                  <a:pt x="584199" y="0"/>
                </a:lnTo>
                <a:close/>
              </a:path>
              <a:path w="782319" h="767079">
                <a:moveTo>
                  <a:pt x="3809" y="730504"/>
                </a:moveTo>
                <a:lnTo>
                  <a:pt x="0" y="730504"/>
                </a:lnTo>
                <a:lnTo>
                  <a:pt x="0" y="731520"/>
                </a:lnTo>
                <a:lnTo>
                  <a:pt x="3809" y="731520"/>
                </a:lnTo>
                <a:lnTo>
                  <a:pt x="3809" y="730504"/>
                </a:lnTo>
                <a:close/>
              </a:path>
              <a:path w="782319" h="767079">
                <a:moveTo>
                  <a:pt x="3809" y="727837"/>
                </a:moveTo>
                <a:lnTo>
                  <a:pt x="0" y="727837"/>
                </a:lnTo>
                <a:lnTo>
                  <a:pt x="0" y="730250"/>
                </a:lnTo>
                <a:lnTo>
                  <a:pt x="3809" y="730250"/>
                </a:lnTo>
                <a:lnTo>
                  <a:pt x="3809" y="727837"/>
                </a:lnTo>
                <a:close/>
              </a:path>
              <a:path w="782319" h="767079">
                <a:moveTo>
                  <a:pt x="3809" y="724154"/>
                </a:moveTo>
                <a:lnTo>
                  <a:pt x="0" y="724154"/>
                </a:lnTo>
                <a:lnTo>
                  <a:pt x="0" y="727710"/>
                </a:lnTo>
                <a:lnTo>
                  <a:pt x="3809" y="727710"/>
                </a:lnTo>
                <a:lnTo>
                  <a:pt x="3809" y="724154"/>
                </a:lnTo>
                <a:close/>
              </a:path>
              <a:path w="782319" h="767079">
                <a:moveTo>
                  <a:pt x="3809" y="721487"/>
                </a:moveTo>
                <a:lnTo>
                  <a:pt x="0" y="721487"/>
                </a:lnTo>
                <a:lnTo>
                  <a:pt x="0" y="723900"/>
                </a:lnTo>
                <a:lnTo>
                  <a:pt x="3809" y="723900"/>
                </a:lnTo>
                <a:lnTo>
                  <a:pt x="3809" y="721487"/>
                </a:lnTo>
                <a:close/>
              </a:path>
              <a:path w="782319" h="767079">
                <a:moveTo>
                  <a:pt x="3809" y="715137"/>
                </a:moveTo>
                <a:lnTo>
                  <a:pt x="2540" y="715137"/>
                </a:lnTo>
                <a:lnTo>
                  <a:pt x="2540" y="716534"/>
                </a:lnTo>
                <a:lnTo>
                  <a:pt x="1269" y="716534"/>
                </a:lnTo>
                <a:lnTo>
                  <a:pt x="1269" y="718820"/>
                </a:lnTo>
                <a:lnTo>
                  <a:pt x="0" y="718820"/>
                </a:lnTo>
                <a:lnTo>
                  <a:pt x="0" y="721360"/>
                </a:lnTo>
                <a:lnTo>
                  <a:pt x="3809" y="721360"/>
                </a:lnTo>
                <a:lnTo>
                  <a:pt x="3809" y="715137"/>
                </a:lnTo>
                <a:close/>
              </a:path>
              <a:path w="782319" h="767079">
                <a:moveTo>
                  <a:pt x="3809" y="713994"/>
                </a:moveTo>
                <a:lnTo>
                  <a:pt x="2540" y="713994"/>
                </a:lnTo>
                <a:lnTo>
                  <a:pt x="2540" y="715010"/>
                </a:lnTo>
                <a:lnTo>
                  <a:pt x="3809" y="715010"/>
                </a:lnTo>
                <a:lnTo>
                  <a:pt x="3809" y="713994"/>
                </a:lnTo>
                <a:close/>
              </a:path>
              <a:path w="782319" h="767079">
                <a:moveTo>
                  <a:pt x="648970" y="765937"/>
                </a:moveTo>
                <a:lnTo>
                  <a:pt x="0" y="765937"/>
                </a:lnTo>
                <a:lnTo>
                  <a:pt x="0" y="767080"/>
                </a:lnTo>
                <a:lnTo>
                  <a:pt x="648970" y="767080"/>
                </a:lnTo>
                <a:lnTo>
                  <a:pt x="648970" y="765937"/>
                </a:lnTo>
                <a:close/>
              </a:path>
              <a:path w="782319" h="767079">
                <a:moveTo>
                  <a:pt x="3809" y="762127"/>
                </a:moveTo>
                <a:lnTo>
                  <a:pt x="0" y="762127"/>
                </a:lnTo>
                <a:lnTo>
                  <a:pt x="0" y="765810"/>
                </a:lnTo>
                <a:lnTo>
                  <a:pt x="648970" y="765810"/>
                </a:lnTo>
                <a:lnTo>
                  <a:pt x="650240" y="765937"/>
                </a:lnTo>
                <a:lnTo>
                  <a:pt x="650240" y="764667"/>
                </a:lnTo>
                <a:lnTo>
                  <a:pt x="652779" y="764667"/>
                </a:lnTo>
                <a:lnTo>
                  <a:pt x="652779" y="763270"/>
                </a:lnTo>
                <a:lnTo>
                  <a:pt x="3809" y="763270"/>
                </a:lnTo>
                <a:lnTo>
                  <a:pt x="3809" y="762127"/>
                </a:lnTo>
                <a:close/>
              </a:path>
              <a:path w="782319" h="767079">
                <a:moveTo>
                  <a:pt x="3809" y="759587"/>
                </a:moveTo>
                <a:lnTo>
                  <a:pt x="0" y="759587"/>
                </a:lnTo>
                <a:lnTo>
                  <a:pt x="0" y="762000"/>
                </a:lnTo>
                <a:lnTo>
                  <a:pt x="3809" y="762000"/>
                </a:lnTo>
                <a:lnTo>
                  <a:pt x="3809" y="759587"/>
                </a:lnTo>
                <a:close/>
              </a:path>
              <a:path w="782319" h="767079">
                <a:moveTo>
                  <a:pt x="3809" y="755777"/>
                </a:moveTo>
                <a:lnTo>
                  <a:pt x="0" y="755777"/>
                </a:lnTo>
                <a:lnTo>
                  <a:pt x="0" y="759460"/>
                </a:lnTo>
                <a:lnTo>
                  <a:pt x="3809" y="759460"/>
                </a:lnTo>
                <a:lnTo>
                  <a:pt x="3809" y="755777"/>
                </a:lnTo>
                <a:close/>
              </a:path>
              <a:path w="782319" h="767079">
                <a:moveTo>
                  <a:pt x="3809" y="753237"/>
                </a:moveTo>
                <a:lnTo>
                  <a:pt x="0" y="753237"/>
                </a:lnTo>
                <a:lnTo>
                  <a:pt x="0" y="755650"/>
                </a:lnTo>
                <a:lnTo>
                  <a:pt x="3809" y="755650"/>
                </a:lnTo>
                <a:lnTo>
                  <a:pt x="3809" y="753237"/>
                </a:lnTo>
                <a:close/>
              </a:path>
              <a:path w="782319" h="767079">
                <a:moveTo>
                  <a:pt x="3809" y="749427"/>
                </a:moveTo>
                <a:lnTo>
                  <a:pt x="0" y="749427"/>
                </a:lnTo>
                <a:lnTo>
                  <a:pt x="0" y="753110"/>
                </a:lnTo>
                <a:lnTo>
                  <a:pt x="3809" y="753110"/>
                </a:lnTo>
                <a:lnTo>
                  <a:pt x="3809" y="749427"/>
                </a:lnTo>
                <a:close/>
              </a:path>
              <a:path w="782319" h="767079">
                <a:moveTo>
                  <a:pt x="3809" y="746887"/>
                </a:moveTo>
                <a:lnTo>
                  <a:pt x="0" y="746887"/>
                </a:lnTo>
                <a:lnTo>
                  <a:pt x="0" y="749300"/>
                </a:lnTo>
                <a:lnTo>
                  <a:pt x="3809" y="749300"/>
                </a:lnTo>
                <a:lnTo>
                  <a:pt x="3809" y="746887"/>
                </a:lnTo>
                <a:close/>
              </a:path>
              <a:path w="782319" h="767079">
                <a:moveTo>
                  <a:pt x="3809" y="743077"/>
                </a:moveTo>
                <a:lnTo>
                  <a:pt x="0" y="743077"/>
                </a:lnTo>
                <a:lnTo>
                  <a:pt x="0" y="746760"/>
                </a:lnTo>
                <a:lnTo>
                  <a:pt x="3809" y="746760"/>
                </a:lnTo>
                <a:lnTo>
                  <a:pt x="3809" y="743077"/>
                </a:lnTo>
                <a:close/>
              </a:path>
              <a:path w="782319" h="767079">
                <a:moveTo>
                  <a:pt x="3809" y="740537"/>
                </a:moveTo>
                <a:lnTo>
                  <a:pt x="0" y="740537"/>
                </a:lnTo>
                <a:lnTo>
                  <a:pt x="0" y="742950"/>
                </a:lnTo>
                <a:lnTo>
                  <a:pt x="3809" y="742950"/>
                </a:lnTo>
                <a:lnTo>
                  <a:pt x="3809" y="740537"/>
                </a:lnTo>
                <a:close/>
              </a:path>
              <a:path w="782319" h="767079">
                <a:moveTo>
                  <a:pt x="3809" y="736727"/>
                </a:moveTo>
                <a:lnTo>
                  <a:pt x="0" y="736727"/>
                </a:lnTo>
                <a:lnTo>
                  <a:pt x="0" y="740410"/>
                </a:lnTo>
                <a:lnTo>
                  <a:pt x="3809" y="740410"/>
                </a:lnTo>
                <a:lnTo>
                  <a:pt x="3809" y="736727"/>
                </a:lnTo>
                <a:close/>
              </a:path>
              <a:path w="782319" h="767079">
                <a:moveTo>
                  <a:pt x="3809" y="734187"/>
                </a:moveTo>
                <a:lnTo>
                  <a:pt x="0" y="734187"/>
                </a:lnTo>
                <a:lnTo>
                  <a:pt x="0" y="736600"/>
                </a:lnTo>
                <a:lnTo>
                  <a:pt x="3809" y="736600"/>
                </a:lnTo>
                <a:lnTo>
                  <a:pt x="3809" y="734187"/>
                </a:lnTo>
                <a:close/>
              </a:path>
              <a:path w="782319" h="767079">
                <a:moveTo>
                  <a:pt x="3809" y="731647"/>
                </a:moveTo>
                <a:lnTo>
                  <a:pt x="0" y="731647"/>
                </a:lnTo>
                <a:lnTo>
                  <a:pt x="0" y="734060"/>
                </a:lnTo>
                <a:lnTo>
                  <a:pt x="3809" y="734060"/>
                </a:lnTo>
                <a:lnTo>
                  <a:pt x="3809" y="731647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bk object 1162"/>
          <p:cNvSpPr/>
          <p:nvPr/>
        </p:nvSpPr>
        <p:spPr>
          <a:xfrm>
            <a:off x="1409700" y="2611247"/>
            <a:ext cx="775970" cy="759460"/>
          </a:xfrm>
          <a:custGeom>
            <a:avLst/>
            <a:gdLst/>
            <a:ahLst/>
            <a:cxnLst/>
            <a:rect l="l" t="t" r="r" b="b"/>
            <a:pathLst>
              <a:path w="775969" h="759460">
                <a:moveTo>
                  <a:pt x="773430" y="121920"/>
                </a:moveTo>
                <a:lnTo>
                  <a:pt x="772160" y="121920"/>
                </a:lnTo>
                <a:lnTo>
                  <a:pt x="772160" y="123062"/>
                </a:lnTo>
                <a:lnTo>
                  <a:pt x="773430" y="123062"/>
                </a:lnTo>
                <a:lnTo>
                  <a:pt x="773430" y="121920"/>
                </a:lnTo>
                <a:close/>
              </a:path>
              <a:path w="775969" h="759460">
                <a:moveTo>
                  <a:pt x="775969" y="117983"/>
                </a:moveTo>
                <a:lnTo>
                  <a:pt x="772160" y="117983"/>
                </a:lnTo>
                <a:lnTo>
                  <a:pt x="772160" y="120523"/>
                </a:lnTo>
                <a:lnTo>
                  <a:pt x="773430" y="120523"/>
                </a:lnTo>
                <a:lnTo>
                  <a:pt x="773430" y="121920"/>
                </a:lnTo>
                <a:lnTo>
                  <a:pt x="775969" y="121920"/>
                </a:lnTo>
                <a:lnTo>
                  <a:pt x="775969" y="117983"/>
                </a:lnTo>
                <a:close/>
              </a:path>
              <a:path w="775969" h="759460">
                <a:moveTo>
                  <a:pt x="775969" y="115570"/>
                </a:moveTo>
                <a:lnTo>
                  <a:pt x="772160" y="115570"/>
                </a:lnTo>
                <a:lnTo>
                  <a:pt x="772160" y="116712"/>
                </a:lnTo>
                <a:lnTo>
                  <a:pt x="775969" y="116712"/>
                </a:lnTo>
                <a:lnTo>
                  <a:pt x="775969" y="115570"/>
                </a:lnTo>
                <a:close/>
              </a:path>
              <a:path w="775969" h="759460">
                <a:moveTo>
                  <a:pt x="775969" y="111633"/>
                </a:moveTo>
                <a:lnTo>
                  <a:pt x="772160" y="111633"/>
                </a:lnTo>
                <a:lnTo>
                  <a:pt x="772160" y="114173"/>
                </a:lnTo>
                <a:lnTo>
                  <a:pt x="775969" y="114173"/>
                </a:lnTo>
                <a:lnTo>
                  <a:pt x="775969" y="111633"/>
                </a:lnTo>
                <a:close/>
              </a:path>
              <a:path w="775969" h="759460">
                <a:moveTo>
                  <a:pt x="775969" y="109220"/>
                </a:moveTo>
                <a:lnTo>
                  <a:pt x="772160" y="109220"/>
                </a:lnTo>
                <a:lnTo>
                  <a:pt x="772160" y="110362"/>
                </a:lnTo>
                <a:lnTo>
                  <a:pt x="775969" y="110362"/>
                </a:lnTo>
                <a:lnTo>
                  <a:pt x="775969" y="109220"/>
                </a:lnTo>
                <a:close/>
              </a:path>
              <a:path w="775969" h="759460">
                <a:moveTo>
                  <a:pt x="775969" y="105283"/>
                </a:moveTo>
                <a:lnTo>
                  <a:pt x="772160" y="105283"/>
                </a:lnTo>
                <a:lnTo>
                  <a:pt x="772160" y="107823"/>
                </a:lnTo>
                <a:lnTo>
                  <a:pt x="775969" y="107823"/>
                </a:lnTo>
                <a:lnTo>
                  <a:pt x="775969" y="105283"/>
                </a:lnTo>
                <a:close/>
              </a:path>
              <a:path w="775969" h="759460">
                <a:moveTo>
                  <a:pt x="775969" y="102870"/>
                </a:moveTo>
                <a:lnTo>
                  <a:pt x="772160" y="102870"/>
                </a:lnTo>
                <a:lnTo>
                  <a:pt x="772160" y="104012"/>
                </a:lnTo>
                <a:lnTo>
                  <a:pt x="775969" y="104012"/>
                </a:lnTo>
                <a:lnTo>
                  <a:pt x="775969" y="102870"/>
                </a:lnTo>
                <a:close/>
              </a:path>
              <a:path w="775969" h="759460">
                <a:moveTo>
                  <a:pt x="775969" y="98933"/>
                </a:moveTo>
                <a:lnTo>
                  <a:pt x="772160" y="98933"/>
                </a:lnTo>
                <a:lnTo>
                  <a:pt x="772160" y="101473"/>
                </a:lnTo>
                <a:lnTo>
                  <a:pt x="775969" y="101473"/>
                </a:lnTo>
                <a:lnTo>
                  <a:pt x="775969" y="98933"/>
                </a:lnTo>
                <a:close/>
              </a:path>
              <a:path w="775969" h="759460">
                <a:moveTo>
                  <a:pt x="775969" y="96520"/>
                </a:moveTo>
                <a:lnTo>
                  <a:pt x="772160" y="96520"/>
                </a:lnTo>
                <a:lnTo>
                  <a:pt x="772160" y="97662"/>
                </a:lnTo>
                <a:lnTo>
                  <a:pt x="775969" y="97662"/>
                </a:lnTo>
                <a:lnTo>
                  <a:pt x="775969" y="96520"/>
                </a:lnTo>
                <a:close/>
              </a:path>
              <a:path w="775969" h="759460">
                <a:moveTo>
                  <a:pt x="775969" y="92583"/>
                </a:moveTo>
                <a:lnTo>
                  <a:pt x="772160" y="92583"/>
                </a:lnTo>
                <a:lnTo>
                  <a:pt x="772160" y="95123"/>
                </a:lnTo>
                <a:lnTo>
                  <a:pt x="775969" y="95123"/>
                </a:lnTo>
                <a:lnTo>
                  <a:pt x="775969" y="92583"/>
                </a:lnTo>
                <a:close/>
              </a:path>
              <a:path w="775969" h="759460">
                <a:moveTo>
                  <a:pt x="775969" y="90170"/>
                </a:moveTo>
                <a:lnTo>
                  <a:pt x="772160" y="90170"/>
                </a:lnTo>
                <a:lnTo>
                  <a:pt x="772160" y="91312"/>
                </a:lnTo>
                <a:lnTo>
                  <a:pt x="775969" y="91312"/>
                </a:lnTo>
                <a:lnTo>
                  <a:pt x="775969" y="90170"/>
                </a:lnTo>
                <a:close/>
              </a:path>
              <a:path w="775969" h="759460">
                <a:moveTo>
                  <a:pt x="775969" y="86233"/>
                </a:moveTo>
                <a:lnTo>
                  <a:pt x="772160" y="86233"/>
                </a:lnTo>
                <a:lnTo>
                  <a:pt x="772160" y="88773"/>
                </a:lnTo>
                <a:lnTo>
                  <a:pt x="775969" y="88773"/>
                </a:lnTo>
                <a:lnTo>
                  <a:pt x="775969" y="86233"/>
                </a:lnTo>
                <a:close/>
              </a:path>
              <a:path w="775969" h="759460">
                <a:moveTo>
                  <a:pt x="775969" y="83820"/>
                </a:moveTo>
                <a:lnTo>
                  <a:pt x="772160" y="83820"/>
                </a:lnTo>
                <a:lnTo>
                  <a:pt x="772160" y="84962"/>
                </a:lnTo>
                <a:lnTo>
                  <a:pt x="775969" y="84962"/>
                </a:lnTo>
                <a:lnTo>
                  <a:pt x="775969" y="83820"/>
                </a:lnTo>
                <a:close/>
              </a:path>
              <a:path w="775969" h="759460">
                <a:moveTo>
                  <a:pt x="775969" y="79883"/>
                </a:moveTo>
                <a:lnTo>
                  <a:pt x="772160" y="79883"/>
                </a:lnTo>
                <a:lnTo>
                  <a:pt x="772160" y="82423"/>
                </a:lnTo>
                <a:lnTo>
                  <a:pt x="775969" y="82423"/>
                </a:lnTo>
                <a:lnTo>
                  <a:pt x="775969" y="79883"/>
                </a:lnTo>
                <a:close/>
              </a:path>
              <a:path w="775969" h="759460">
                <a:moveTo>
                  <a:pt x="775969" y="77470"/>
                </a:moveTo>
                <a:lnTo>
                  <a:pt x="772160" y="77470"/>
                </a:lnTo>
                <a:lnTo>
                  <a:pt x="772160" y="78612"/>
                </a:lnTo>
                <a:lnTo>
                  <a:pt x="775969" y="78612"/>
                </a:lnTo>
                <a:lnTo>
                  <a:pt x="775969" y="77470"/>
                </a:lnTo>
                <a:close/>
              </a:path>
              <a:path w="775969" h="759460">
                <a:moveTo>
                  <a:pt x="775969" y="73533"/>
                </a:moveTo>
                <a:lnTo>
                  <a:pt x="772160" y="73533"/>
                </a:lnTo>
                <a:lnTo>
                  <a:pt x="772160" y="76073"/>
                </a:lnTo>
                <a:lnTo>
                  <a:pt x="775969" y="76073"/>
                </a:lnTo>
                <a:lnTo>
                  <a:pt x="775969" y="73533"/>
                </a:lnTo>
                <a:close/>
              </a:path>
              <a:path w="775969" h="759460">
                <a:moveTo>
                  <a:pt x="775969" y="71120"/>
                </a:moveTo>
                <a:lnTo>
                  <a:pt x="772160" y="71120"/>
                </a:lnTo>
                <a:lnTo>
                  <a:pt x="772160" y="72262"/>
                </a:lnTo>
                <a:lnTo>
                  <a:pt x="775969" y="72262"/>
                </a:lnTo>
                <a:lnTo>
                  <a:pt x="775969" y="71120"/>
                </a:lnTo>
                <a:close/>
              </a:path>
              <a:path w="775969" h="759460">
                <a:moveTo>
                  <a:pt x="775969" y="67183"/>
                </a:moveTo>
                <a:lnTo>
                  <a:pt x="772160" y="67183"/>
                </a:lnTo>
                <a:lnTo>
                  <a:pt x="772160" y="69723"/>
                </a:lnTo>
                <a:lnTo>
                  <a:pt x="775969" y="69723"/>
                </a:lnTo>
                <a:lnTo>
                  <a:pt x="775969" y="67183"/>
                </a:lnTo>
                <a:close/>
              </a:path>
              <a:path w="775969" h="759460">
                <a:moveTo>
                  <a:pt x="775969" y="64770"/>
                </a:moveTo>
                <a:lnTo>
                  <a:pt x="772160" y="64770"/>
                </a:lnTo>
                <a:lnTo>
                  <a:pt x="772160" y="65912"/>
                </a:lnTo>
                <a:lnTo>
                  <a:pt x="775969" y="65912"/>
                </a:lnTo>
                <a:lnTo>
                  <a:pt x="775969" y="64770"/>
                </a:lnTo>
                <a:close/>
              </a:path>
              <a:path w="775969" h="759460">
                <a:moveTo>
                  <a:pt x="775969" y="60833"/>
                </a:moveTo>
                <a:lnTo>
                  <a:pt x="772160" y="60833"/>
                </a:lnTo>
                <a:lnTo>
                  <a:pt x="772160" y="63373"/>
                </a:lnTo>
                <a:lnTo>
                  <a:pt x="775969" y="63373"/>
                </a:lnTo>
                <a:lnTo>
                  <a:pt x="775969" y="60833"/>
                </a:lnTo>
                <a:close/>
              </a:path>
              <a:path w="775969" h="759460">
                <a:moveTo>
                  <a:pt x="775969" y="58420"/>
                </a:moveTo>
                <a:lnTo>
                  <a:pt x="772160" y="58420"/>
                </a:lnTo>
                <a:lnTo>
                  <a:pt x="772160" y="59562"/>
                </a:lnTo>
                <a:lnTo>
                  <a:pt x="775969" y="59562"/>
                </a:lnTo>
                <a:lnTo>
                  <a:pt x="775969" y="58420"/>
                </a:lnTo>
                <a:close/>
              </a:path>
              <a:path w="775969" h="759460">
                <a:moveTo>
                  <a:pt x="775969" y="54483"/>
                </a:moveTo>
                <a:lnTo>
                  <a:pt x="772160" y="54483"/>
                </a:lnTo>
                <a:lnTo>
                  <a:pt x="772160" y="57023"/>
                </a:lnTo>
                <a:lnTo>
                  <a:pt x="775969" y="57023"/>
                </a:lnTo>
                <a:lnTo>
                  <a:pt x="775969" y="54483"/>
                </a:lnTo>
                <a:close/>
              </a:path>
              <a:path w="775969" h="759460">
                <a:moveTo>
                  <a:pt x="775969" y="52070"/>
                </a:moveTo>
                <a:lnTo>
                  <a:pt x="772160" y="52070"/>
                </a:lnTo>
                <a:lnTo>
                  <a:pt x="772160" y="53212"/>
                </a:lnTo>
                <a:lnTo>
                  <a:pt x="775969" y="53212"/>
                </a:lnTo>
                <a:lnTo>
                  <a:pt x="775969" y="52070"/>
                </a:lnTo>
                <a:close/>
              </a:path>
              <a:path w="775969" h="759460">
                <a:moveTo>
                  <a:pt x="775969" y="48133"/>
                </a:moveTo>
                <a:lnTo>
                  <a:pt x="772160" y="48133"/>
                </a:lnTo>
                <a:lnTo>
                  <a:pt x="772160" y="50673"/>
                </a:lnTo>
                <a:lnTo>
                  <a:pt x="775969" y="50673"/>
                </a:lnTo>
                <a:lnTo>
                  <a:pt x="775969" y="48133"/>
                </a:lnTo>
                <a:close/>
              </a:path>
              <a:path w="775969" h="759460">
                <a:moveTo>
                  <a:pt x="775969" y="45720"/>
                </a:moveTo>
                <a:lnTo>
                  <a:pt x="772160" y="45720"/>
                </a:lnTo>
                <a:lnTo>
                  <a:pt x="772160" y="46862"/>
                </a:lnTo>
                <a:lnTo>
                  <a:pt x="775969" y="46862"/>
                </a:lnTo>
                <a:lnTo>
                  <a:pt x="775969" y="45720"/>
                </a:lnTo>
                <a:close/>
              </a:path>
              <a:path w="775969" h="759460">
                <a:moveTo>
                  <a:pt x="775969" y="41783"/>
                </a:moveTo>
                <a:lnTo>
                  <a:pt x="772160" y="41783"/>
                </a:lnTo>
                <a:lnTo>
                  <a:pt x="772160" y="44323"/>
                </a:lnTo>
                <a:lnTo>
                  <a:pt x="775969" y="44323"/>
                </a:lnTo>
                <a:lnTo>
                  <a:pt x="775969" y="41783"/>
                </a:lnTo>
                <a:close/>
              </a:path>
              <a:path w="775969" h="759460">
                <a:moveTo>
                  <a:pt x="775969" y="39370"/>
                </a:moveTo>
                <a:lnTo>
                  <a:pt x="772160" y="39370"/>
                </a:lnTo>
                <a:lnTo>
                  <a:pt x="772160" y="40512"/>
                </a:lnTo>
                <a:lnTo>
                  <a:pt x="775969" y="40512"/>
                </a:lnTo>
                <a:lnTo>
                  <a:pt x="775969" y="39370"/>
                </a:lnTo>
                <a:close/>
              </a:path>
              <a:path w="775969" h="759460">
                <a:moveTo>
                  <a:pt x="775969" y="35433"/>
                </a:moveTo>
                <a:lnTo>
                  <a:pt x="772160" y="35433"/>
                </a:lnTo>
                <a:lnTo>
                  <a:pt x="772160" y="37973"/>
                </a:lnTo>
                <a:lnTo>
                  <a:pt x="775969" y="37973"/>
                </a:lnTo>
                <a:lnTo>
                  <a:pt x="775969" y="35433"/>
                </a:lnTo>
                <a:close/>
              </a:path>
              <a:path w="775969" h="759460">
                <a:moveTo>
                  <a:pt x="775969" y="33020"/>
                </a:moveTo>
                <a:lnTo>
                  <a:pt x="772160" y="33020"/>
                </a:lnTo>
                <a:lnTo>
                  <a:pt x="772160" y="34162"/>
                </a:lnTo>
                <a:lnTo>
                  <a:pt x="775969" y="34162"/>
                </a:lnTo>
                <a:lnTo>
                  <a:pt x="775969" y="33020"/>
                </a:lnTo>
                <a:close/>
              </a:path>
              <a:path w="775969" h="759460">
                <a:moveTo>
                  <a:pt x="775969" y="29083"/>
                </a:moveTo>
                <a:lnTo>
                  <a:pt x="772160" y="29083"/>
                </a:lnTo>
                <a:lnTo>
                  <a:pt x="772160" y="31623"/>
                </a:lnTo>
                <a:lnTo>
                  <a:pt x="775969" y="31623"/>
                </a:lnTo>
                <a:lnTo>
                  <a:pt x="775969" y="29083"/>
                </a:lnTo>
                <a:close/>
              </a:path>
              <a:path w="775969" h="759460">
                <a:moveTo>
                  <a:pt x="775969" y="26670"/>
                </a:moveTo>
                <a:lnTo>
                  <a:pt x="772160" y="26670"/>
                </a:lnTo>
                <a:lnTo>
                  <a:pt x="772160" y="27812"/>
                </a:lnTo>
                <a:lnTo>
                  <a:pt x="775969" y="27812"/>
                </a:lnTo>
                <a:lnTo>
                  <a:pt x="775969" y="26670"/>
                </a:lnTo>
                <a:close/>
              </a:path>
              <a:path w="775969" h="759460">
                <a:moveTo>
                  <a:pt x="775969" y="22733"/>
                </a:moveTo>
                <a:lnTo>
                  <a:pt x="772160" y="22733"/>
                </a:lnTo>
                <a:lnTo>
                  <a:pt x="772160" y="25273"/>
                </a:lnTo>
                <a:lnTo>
                  <a:pt x="775969" y="25273"/>
                </a:lnTo>
                <a:lnTo>
                  <a:pt x="775969" y="22733"/>
                </a:lnTo>
                <a:close/>
              </a:path>
              <a:path w="775969" h="759460">
                <a:moveTo>
                  <a:pt x="775969" y="20320"/>
                </a:moveTo>
                <a:lnTo>
                  <a:pt x="772160" y="20320"/>
                </a:lnTo>
                <a:lnTo>
                  <a:pt x="772160" y="21462"/>
                </a:lnTo>
                <a:lnTo>
                  <a:pt x="775969" y="21462"/>
                </a:lnTo>
                <a:lnTo>
                  <a:pt x="775969" y="20320"/>
                </a:lnTo>
                <a:close/>
              </a:path>
              <a:path w="775969" h="759460">
                <a:moveTo>
                  <a:pt x="775969" y="16383"/>
                </a:moveTo>
                <a:lnTo>
                  <a:pt x="772160" y="16383"/>
                </a:lnTo>
                <a:lnTo>
                  <a:pt x="772160" y="18923"/>
                </a:lnTo>
                <a:lnTo>
                  <a:pt x="775969" y="18923"/>
                </a:lnTo>
                <a:lnTo>
                  <a:pt x="775969" y="16383"/>
                </a:lnTo>
                <a:close/>
              </a:path>
              <a:path w="775969" h="759460">
                <a:moveTo>
                  <a:pt x="775969" y="13970"/>
                </a:moveTo>
                <a:lnTo>
                  <a:pt x="772160" y="13970"/>
                </a:lnTo>
                <a:lnTo>
                  <a:pt x="772160" y="15112"/>
                </a:lnTo>
                <a:lnTo>
                  <a:pt x="775969" y="15112"/>
                </a:lnTo>
                <a:lnTo>
                  <a:pt x="775969" y="13970"/>
                </a:lnTo>
                <a:close/>
              </a:path>
              <a:path w="775969" h="759460">
                <a:moveTo>
                  <a:pt x="775969" y="10033"/>
                </a:moveTo>
                <a:lnTo>
                  <a:pt x="772160" y="10033"/>
                </a:lnTo>
                <a:lnTo>
                  <a:pt x="772160" y="12573"/>
                </a:lnTo>
                <a:lnTo>
                  <a:pt x="775969" y="12573"/>
                </a:lnTo>
                <a:lnTo>
                  <a:pt x="775969" y="10033"/>
                </a:lnTo>
                <a:close/>
              </a:path>
              <a:path w="775969" h="759460">
                <a:moveTo>
                  <a:pt x="775969" y="7620"/>
                </a:moveTo>
                <a:lnTo>
                  <a:pt x="772160" y="7620"/>
                </a:lnTo>
                <a:lnTo>
                  <a:pt x="772160" y="8762"/>
                </a:lnTo>
                <a:lnTo>
                  <a:pt x="775969" y="8762"/>
                </a:lnTo>
                <a:lnTo>
                  <a:pt x="775969" y="7620"/>
                </a:lnTo>
                <a:close/>
              </a:path>
              <a:path w="775969" h="759460">
                <a:moveTo>
                  <a:pt x="775969" y="3683"/>
                </a:moveTo>
                <a:lnTo>
                  <a:pt x="772160" y="3683"/>
                </a:lnTo>
                <a:lnTo>
                  <a:pt x="772160" y="6223"/>
                </a:lnTo>
                <a:lnTo>
                  <a:pt x="775969" y="6223"/>
                </a:lnTo>
                <a:lnTo>
                  <a:pt x="775969" y="3683"/>
                </a:lnTo>
                <a:close/>
              </a:path>
              <a:path w="775969" h="759460">
                <a:moveTo>
                  <a:pt x="568960" y="2412"/>
                </a:moveTo>
                <a:lnTo>
                  <a:pt x="566419" y="2412"/>
                </a:lnTo>
                <a:lnTo>
                  <a:pt x="566419" y="3683"/>
                </a:lnTo>
                <a:lnTo>
                  <a:pt x="568960" y="3683"/>
                </a:lnTo>
                <a:lnTo>
                  <a:pt x="568960" y="2412"/>
                </a:lnTo>
                <a:close/>
              </a:path>
              <a:path w="775969" h="759460">
                <a:moveTo>
                  <a:pt x="572769" y="0"/>
                </a:moveTo>
                <a:lnTo>
                  <a:pt x="571500" y="0"/>
                </a:lnTo>
                <a:lnTo>
                  <a:pt x="571500" y="2412"/>
                </a:lnTo>
                <a:lnTo>
                  <a:pt x="775969" y="2412"/>
                </a:lnTo>
                <a:lnTo>
                  <a:pt x="775969" y="1270"/>
                </a:lnTo>
                <a:lnTo>
                  <a:pt x="572769" y="1270"/>
                </a:lnTo>
                <a:lnTo>
                  <a:pt x="572769" y="0"/>
                </a:lnTo>
                <a:close/>
              </a:path>
              <a:path w="775969" h="759460">
                <a:moveTo>
                  <a:pt x="3809" y="726567"/>
                </a:moveTo>
                <a:lnTo>
                  <a:pt x="0" y="726567"/>
                </a:lnTo>
                <a:lnTo>
                  <a:pt x="0" y="727583"/>
                </a:lnTo>
                <a:lnTo>
                  <a:pt x="3809" y="727583"/>
                </a:lnTo>
                <a:lnTo>
                  <a:pt x="3809" y="726567"/>
                </a:lnTo>
                <a:close/>
              </a:path>
              <a:path w="775969" h="759460">
                <a:moveTo>
                  <a:pt x="3809" y="723900"/>
                </a:moveTo>
                <a:lnTo>
                  <a:pt x="0" y="723900"/>
                </a:lnTo>
                <a:lnTo>
                  <a:pt x="0" y="726313"/>
                </a:lnTo>
                <a:lnTo>
                  <a:pt x="3809" y="726313"/>
                </a:lnTo>
                <a:lnTo>
                  <a:pt x="3809" y="723900"/>
                </a:lnTo>
                <a:close/>
              </a:path>
              <a:path w="775969" h="759460">
                <a:moveTo>
                  <a:pt x="3809" y="720217"/>
                </a:moveTo>
                <a:lnTo>
                  <a:pt x="0" y="720217"/>
                </a:lnTo>
                <a:lnTo>
                  <a:pt x="0" y="723773"/>
                </a:lnTo>
                <a:lnTo>
                  <a:pt x="3809" y="723773"/>
                </a:lnTo>
                <a:lnTo>
                  <a:pt x="3809" y="720217"/>
                </a:lnTo>
                <a:close/>
              </a:path>
              <a:path w="775969" h="759460">
                <a:moveTo>
                  <a:pt x="3809" y="717550"/>
                </a:moveTo>
                <a:lnTo>
                  <a:pt x="0" y="717550"/>
                </a:lnTo>
                <a:lnTo>
                  <a:pt x="0" y="719963"/>
                </a:lnTo>
                <a:lnTo>
                  <a:pt x="3809" y="719963"/>
                </a:lnTo>
                <a:lnTo>
                  <a:pt x="3809" y="717550"/>
                </a:lnTo>
                <a:close/>
              </a:path>
              <a:path w="775969" h="759460">
                <a:moveTo>
                  <a:pt x="3809" y="711200"/>
                </a:moveTo>
                <a:lnTo>
                  <a:pt x="0" y="711200"/>
                </a:lnTo>
                <a:lnTo>
                  <a:pt x="0" y="717423"/>
                </a:lnTo>
                <a:lnTo>
                  <a:pt x="3809" y="717423"/>
                </a:lnTo>
                <a:lnTo>
                  <a:pt x="3809" y="711200"/>
                </a:lnTo>
                <a:close/>
              </a:path>
              <a:path w="775969" h="759460">
                <a:moveTo>
                  <a:pt x="3809" y="704723"/>
                </a:moveTo>
                <a:lnTo>
                  <a:pt x="1269" y="704723"/>
                </a:lnTo>
                <a:lnTo>
                  <a:pt x="1269" y="707517"/>
                </a:lnTo>
                <a:lnTo>
                  <a:pt x="0" y="707517"/>
                </a:lnTo>
                <a:lnTo>
                  <a:pt x="0" y="711073"/>
                </a:lnTo>
                <a:lnTo>
                  <a:pt x="3809" y="711073"/>
                </a:lnTo>
                <a:lnTo>
                  <a:pt x="3809" y="704723"/>
                </a:lnTo>
                <a:close/>
              </a:path>
              <a:path w="775969" h="759460">
                <a:moveTo>
                  <a:pt x="651510" y="758190"/>
                </a:moveTo>
                <a:lnTo>
                  <a:pt x="0" y="758190"/>
                </a:lnTo>
                <a:lnTo>
                  <a:pt x="0" y="759333"/>
                </a:lnTo>
                <a:lnTo>
                  <a:pt x="651510" y="759333"/>
                </a:lnTo>
                <a:lnTo>
                  <a:pt x="651510" y="758190"/>
                </a:lnTo>
                <a:close/>
              </a:path>
              <a:path w="775969" h="759460">
                <a:moveTo>
                  <a:pt x="655319" y="755650"/>
                </a:moveTo>
                <a:lnTo>
                  <a:pt x="0" y="755650"/>
                </a:lnTo>
                <a:lnTo>
                  <a:pt x="0" y="758063"/>
                </a:lnTo>
                <a:lnTo>
                  <a:pt x="651510" y="758063"/>
                </a:lnTo>
                <a:lnTo>
                  <a:pt x="651510" y="758190"/>
                </a:lnTo>
                <a:lnTo>
                  <a:pt x="654050" y="758190"/>
                </a:lnTo>
                <a:lnTo>
                  <a:pt x="654050" y="756920"/>
                </a:lnTo>
                <a:lnTo>
                  <a:pt x="655319" y="756920"/>
                </a:lnTo>
                <a:lnTo>
                  <a:pt x="655319" y="755650"/>
                </a:lnTo>
                <a:close/>
              </a:path>
              <a:path w="775969" h="759460">
                <a:moveTo>
                  <a:pt x="656589" y="755523"/>
                </a:moveTo>
                <a:lnTo>
                  <a:pt x="655319" y="755523"/>
                </a:lnTo>
                <a:lnTo>
                  <a:pt x="656589" y="755650"/>
                </a:lnTo>
                <a:close/>
              </a:path>
              <a:path w="775969" h="759460">
                <a:moveTo>
                  <a:pt x="3809" y="751840"/>
                </a:moveTo>
                <a:lnTo>
                  <a:pt x="0" y="751840"/>
                </a:lnTo>
                <a:lnTo>
                  <a:pt x="0" y="755523"/>
                </a:lnTo>
                <a:lnTo>
                  <a:pt x="3809" y="755523"/>
                </a:lnTo>
                <a:lnTo>
                  <a:pt x="3809" y="751840"/>
                </a:lnTo>
                <a:close/>
              </a:path>
              <a:path w="775969" h="759460">
                <a:moveTo>
                  <a:pt x="3809" y="749300"/>
                </a:moveTo>
                <a:lnTo>
                  <a:pt x="0" y="749300"/>
                </a:lnTo>
                <a:lnTo>
                  <a:pt x="0" y="751713"/>
                </a:lnTo>
                <a:lnTo>
                  <a:pt x="3809" y="751713"/>
                </a:lnTo>
                <a:lnTo>
                  <a:pt x="3809" y="749300"/>
                </a:lnTo>
                <a:close/>
              </a:path>
              <a:path w="775969" h="759460">
                <a:moveTo>
                  <a:pt x="3809" y="745490"/>
                </a:moveTo>
                <a:lnTo>
                  <a:pt x="0" y="745490"/>
                </a:lnTo>
                <a:lnTo>
                  <a:pt x="0" y="749173"/>
                </a:lnTo>
                <a:lnTo>
                  <a:pt x="3809" y="749173"/>
                </a:lnTo>
                <a:lnTo>
                  <a:pt x="3809" y="745490"/>
                </a:lnTo>
                <a:close/>
              </a:path>
              <a:path w="775969" h="759460">
                <a:moveTo>
                  <a:pt x="3809" y="742950"/>
                </a:moveTo>
                <a:lnTo>
                  <a:pt x="0" y="742950"/>
                </a:lnTo>
                <a:lnTo>
                  <a:pt x="0" y="745363"/>
                </a:lnTo>
                <a:lnTo>
                  <a:pt x="3809" y="745363"/>
                </a:lnTo>
                <a:lnTo>
                  <a:pt x="3809" y="742950"/>
                </a:lnTo>
                <a:close/>
              </a:path>
              <a:path w="775969" h="759460">
                <a:moveTo>
                  <a:pt x="3809" y="739140"/>
                </a:moveTo>
                <a:lnTo>
                  <a:pt x="0" y="739140"/>
                </a:lnTo>
                <a:lnTo>
                  <a:pt x="0" y="742823"/>
                </a:lnTo>
                <a:lnTo>
                  <a:pt x="3809" y="742823"/>
                </a:lnTo>
                <a:lnTo>
                  <a:pt x="3809" y="739140"/>
                </a:lnTo>
                <a:close/>
              </a:path>
              <a:path w="775969" h="759460">
                <a:moveTo>
                  <a:pt x="3809" y="736600"/>
                </a:moveTo>
                <a:lnTo>
                  <a:pt x="0" y="736600"/>
                </a:lnTo>
                <a:lnTo>
                  <a:pt x="0" y="739013"/>
                </a:lnTo>
                <a:lnTo>
                  <a:pt x="3809" y="739013"/>
                </a:lnTo>
                <a:lnTo>
                  <a:pt x="3809" y="736600"/>
                </a:lnTo>
                <a:close/>
              </a:path>
              <a:path w="775969" h="759460">
                <a:moveTo>
                  <a:pt x="3809" y="732790"/>
                </a:moveTo>
                <a:lnTo>
                  <a:pt x="0" y="732790"/>
                </a:lnTo>
                <a:lnTo>
                  <a:pt x="0" y="736473"/>
                </a:lnTo>
                <a:lnTo>
                  <a:pt x="3809" y="736473"/>
                </a:lnTo>
                <a:lnTo>
                  <a:pt x="3809" y="732790"/>
                </a:lnTo>
                <a:close/>
              </a:path>
              <a:path w="775969" h="759460">
                <a:moveTo>
                  <a:pt x="3809" y="730250"/>
                </a:moveTo>
                <a:lnTo>
                  <a:pt x="0" y="730250"/>
                </a:lnTo>
                <a:lnTo>
                  <a:pt x="0" y="732663"/>
                </a:lnTo>
                <a:lnTo>
                  <a:pt x="3809" y="732663"/>
                </a:lnTo>
                <a:lnTo>
                  <a:pt x="3809" y="730250"/>
                </a:lnTo>
                <a:close/>
              </a:path>
              <a:path w="775969" h="759460">
                <a:moveTo>
                  <a:pt x="3809" y="727710"/>
                </a:moveTo>
                <a:lnTo>
                  <a:pt x="0" y="727710"/>
                </a:lnTo>
                <a:lnTo>
                  <a:pt x="0" y="730123"/>
                </a:lnTo>
                <a:lnTo>
                  <a:pt x="3809" y="730123"/>
                </a:lnTo>
                <a:lnTo>
                  <a:pt x="3809" y="727710"/>
                </a:lnTo>
                <a:close/>
              </a:path>
            </a:pathLst>
          </a:custGeom>
          <a:solidFill>
            <a:srgbClr val="EA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bk object 1163"/>
          <p:cNvSpPr/>
          <p:nvPr/>
        </p:nvSpPr>
        <p:spPr>
          <a:xfrm>
            <a:off x="1413510" y="2614929"/>
            <a:ext cx="768350" cy="751840"/>
          </a:xfrm>
          <a:custGeom>
            <a:avLst/>
            <a:gdLst/>
            <a:ahLst/>
            <a:cxnLst/>
            <a:rect l="l" t="t" r="r" b="b"/>
            <a:pathLst>
              <a:path w="768350" h="751839">
                <a:moveTo>
                  <a:pt x="768350" y="118237"/>
                </a:moveTo>
                <a:lnTo>
                  <a:pt x="764540" y="118237"/>
                </a:lnTo>
                <a:lnTo>
                  <a:pt x="764540" y="120650"/>
                </a:lnTo>
                <a:lnTo>
                  <a:pt x="767079" y="120650"/>
                </a:lnTo>
                <a:lnTo>
                  <a:pt x="767079" y="119379"/>
                </a:lnTo>
                <a:lnTo>
                  <a:pt x="768350" y="119379"/>
                </a:lnTo>
                <a:lnTo>
                  <a:pt x="768350" y="118237"/>
                </a:lnTo>
                <a:close/>
              </a:path>
              <a:path w="768350" h="751839">
                <a:moveTo>
                  <a:pt x="768350" y="114300"/>
                </a:moveTo>
                <a:lnTo>
                  <a:pt x="764540" y="114300"/>
                </a:lnTo>
                <a:lnTo>
                  <a:pt x="764540" y="116839"/>
                </a:lnTo>
                <a:lnTo>
                  <a:pt x="768350" y="116839"/>
                </a:lnTo>
                <a:lnTo>
                  <a:pt x="768350" y="114300"/>
                </a:lnTo>
                <a:close/>
              </a:path>
              <a:path w="768350" h="751839">
                <a:moveTo>
                  <a:pt x="768350" y="111887"/>
                </a:moveTo>
                <a:lnTo>
                  <a:pt x="764540" y="111887"/>
                </a:lnTo>
                <a:lnTo>
                  <a:pt x="764540" y="113029"/>
                </a:lnTo>
                <a:lnTo>
                  <a:pt x="768350" y="113029"/>
                </a:lnTo>
                <a:lnTo>
                  <a:pt x="768350" y="111887"/>
                </a:lnTo>
                <a:close/>
              </a:path>
              <a:path w="768350" h="751839">
                <a:moveTo>
                  <a:pt x="768350" y="107950"/>
                </a:moveTo>
                <a:lnTo>
                  <a:pt x="764540" y="107950"/>
                </a:lnTo>
                <a:lnTo>
                  <a:pt x="764540" y="110489"/>
                </a:lnTo>
                <a:lnTo>
                  <a:pt x="768350" y="110489"/>
                </a:lnTo>
                <a:lnTo>
                  <a:pt x="768350" y="107950"/>
                </a:lnTo>
                <a:close/>
              </a:path>
              <a:path w="768350" h="751839">
                <a:moveTo>
                  <a:pt x="768350" y="105537"/>
                </a:moveTo>
                <a:lnTo>
                  <a:pt x="764540" y="105537"/>
                </a:lnTo>
                <a:lnTo>
                  <a:pt x="764540" y="106679"/>
                </a:lnTo>
                <a:lnTo>
                  <a:pt x="768350" y="106679"/>
                </a:lnTo>
                <a:lnTo>
                  <a:pt x="768350" y="105537"/>
                </a:lnTo>
                <a:close/>
              </a:path>
              <a:path w="768350" h="751839">
                <a:moveTo>
                  <a:pt x="768350" y="101600"/>
                </a:moveTo>
                <a:lnTo>
                  <a:pt x="764540" y="101600"/>
                </a:lnTo>
                <a:lnTo>
                  <a:pt x="764540" y="104139"/>
                </a:lnTo>
                <a:lnTo>
                  <a:pt x="768350" y="104139"/>
                </a:lnTo>
                <a:lnTo>
                  <a:pt x="768350" y="101600"/>
                </a:lnTo>
                <a:close/>
              </a:path>
              <a:path w="768350" h="751839">
                <a:moveTo>
                  <a:pt x="768350" y="99187"/>
                </a:moveTo>
                <a:lnTo>
                  <a:pt x="764540" y="99187"/>
                </a:lnTo>
                <a:lnTo>
                  <a:pt x="764540" y="100329"/>
                </a:lnTo>
                <a:lnTo>
                  <a:pt x="768350" y="100329"/>
                </a:lnTo>
                <a:lnTo>
                  <a:pt x="768350" y="99187"/>
                </a:lnTo>
                <a:close/>
              </a:path>
              <a:path w="768350" h="751839">
                <a:moveTo>
                  <a:pt x="768350" y="95250"/>
                </a:moveTo>
                <a:lnTo>
                  <a:pt x="764540" y="95250"/>
                </a:lnTo>
                <a:lnTo>
                  <a:pt x="764540" y="97789"/>
                </a:lnTo>
                <a:lnTo>
                  <a:pt x="768350" y="97789"/>
                </a:lnTo>
                <a:lnTo>
                  <a:pt x="768350" y="95250"/>
                </a:lnTo>
                <a:close/>
              </a:path>
              <a:path w="768350" h="751839">
                <a:moveTo>
                  <a:pt x="768350" y="92837"/>
                </a:moveTo>
                <a:lnTo>
                  <a:pt x="764540" y="92837"/>
                </a:lnTo>
                <a:lnTo>
                  <a:pt x="764540" y="93979"/>
                </a:lnTo>
                <a:lnTo>
                  <a:pt x="768350" y="93979"/>
                </a:lnTo>
                <a:lnTo>
                  <a:pt x="768350" y="92837"/>
                </a:lnTo>
                <a:close/>
              </a:path>
              <a:path w="768350" h="751839">
                <a:moveTo>
                  <a:pt x="768350" y="88900"/>
                </a:moveTo>
                <a:lnTo>
                  <a:pt x="764540" y="88900"/>
                </a:lnTo>
                <a:lnTo>
                  <a:pt x="764540" y="91439"/>
                </a:lnTo>
                <a:lnTo>
                  <a:pt x="768350" y="91439"/>
                </a:lnTo>
                <a:lnTo>
                  <a:pt x="768350" y="88900"/>
                </a:lnTo>
                <a:close/>
              </a:path>
              <a:path w="768350" h="751839">
                <a:moveTo>
                  <a:pt x="768350" y="86487"/>
                </a:moveTo>
                <a:lnTo>
                  <a:pt x="764540" y="86487"/>
                </a:lnTo>
                <a:lnTo>
                  <a:pt x="764540" y="87629"/>
                </a:lnTo>
                <a:lnTo>
                  <a:pt x="768350" y="87629"/>
                </a:lnTo>
                <a:lnTo>
                  <a:pt x="768350" y="86487"/>
                </a:lnTo>
                <a:close/>
              </a:path>
              <a:path w="768350" h="751839">
                <a:moveTo>
                  <a:pt x="768350" y="82550"/>
                </a:moveTo>
                <a:lnTo>
                  <a:pt x="764540" y="82550"/>
                </a:lnTo>
                <a:lnTo>
                  <a:pt x="764540" y="85089"/>
                </a:lnTo>
                <a:lnTo>
                  <a:pt x="768350" y="85089"/>
                </a:lnTo>
                <a:lnTo>
                  <a:pt x="768350" y="82550"/>
                </a:lnTo>
                <a:close/>
              </a:path>
              <a:path w="768350" h="751839">
                <a:moveTo>
                  <a:pt x="768350" y="80137"/>
                </a:moveTo>
                <a:lnTo>
                  <a:pt x="764540" y="80137"/>
                </a:lnTo>
                <a:lnTo>
                  <a:pt x="764540" y="81279"/>
                </a:lnTo>
                <a:lnTo>
                  <a:pt x="768350" y="81279"/>
                </a:lnTo>
                <a:lnTo>
                  <a:pt x="768350" y="80137"/>
                </a:lnTo>
                <a:close/>
              </a:path>
              <a:path w="768350" h="751839">
                <a:moveTo>
                  <a:pt x="768350" y="76200"/>
                </a:moveTo>
                <a:lnTo>
                  <a:pt x="764540" y="76200"/>
                </a:lnTo>
                <a:lnTo>
                  <a:pt x="764540" y="78739"/>
                </a:lnTo>
                <a:lnTo>
                  <a:pt x="768350" y="78739"/>
                </a:lnTo>
                <a:lnTo>
                  <a:pt x="768350" y="76200"/>
                </a:lnTo>
                <a:close/>
              </a:path>
              <a:path w="768350" h="751839">
                <a:moveTo>
                  <a:pt x="768350" y="73787"/>
                </a:moveTo>
                <a:lnTo>
                  <a:pt x="764540" y="73787"/>
                </a:lnTo>
                <a:lnTo>
                  <a:pt x="764540" y="74929"/>
                </a:lnTo>
                <a:lnTo>
                  <a:pt x="768350" y="74929"/>
                </a:lnTo>
                <a:lnTo>
                  <a:pt x="768350" y="73787"/>
                </a:lnTo>
                <a:close/>
              </a:path>
              <a:path w="768350" h="751839">
                <a:moveTo>
                  <a:pt x="768350" y="69850"/>
                </a:moveTo>
                <a:lnTo>
                  <a:pt x="764540" y="69850"/>
                </a:lnTo>
                <a:lnTo>
                  <a:pt x="764540" y="72389"/>
                </a:lnTo>
                <a:lnTo>
                  <a:pt x="768350" y="72389"/>
                </a:lnTo>
                <a:lnTo>
                  <a:pt x="768350" y="69850"/>
                </a:lnTo>
                <a:close/>
              </a:path>
              <a:path w="768350" h="751839">
                <a:moveTo>
                  <a:pt x="768350" y="67437"/>
                </a:moveTo>
                <a:lnTo>
                  <a:pt x="764540" y="67437"/>
                </a:lnTo>
                <a:lnTo>
                  <a:pt x="764540" y="68579"/>
                </a:lnTo>
                <a:lnTo>
                  <a:pt x="768350" y="68579"/>
                </a:lnTo>
                <a:lnTo>
                  <a:pt x="768350" y="67437"/>
                </a:lnTo>
                <a:close/>
              </a:path>
              <a:path w="768350" h="751839">
                <a:moveTo>
                  <a:pt x="768350" y="63500"/>
                </a:moveTo>
                <a:lnTo>
                  <a:pt x="764540" y="63500"/>
                </a:lnTo>
                <a:lnTo>
                  <a:pt x="764540" y="66039"/>
                </a:lnTo>
                <a:lnTo>
                  <a:pt x="768350" y="66039"/>
                </a:lnTo>
                <a:lnTo>
                  <a:pt x="768350" y="63500"/>
                </a:lnTo>
                <a:close/>
              </a:path>
              <a:path w="768350" h="751839">
                <a:moveTo>
                  <a:pt x="768350" y="61087"/>
                </a:moveTo>
                <a:lnTo>
                  <a:pt x="764540" y="61087"/>
                </a:lnTo>
                <a:lnTo>
                  <a:pt x="764540" y="62229"/>
                </a:lnTo>
                <a:lnTo>
                  <a:pt x="768350" y="62229"/>
                </a:lnTo>
                <a:lnTo>
                  <a:pt x="768350" y="61087"/>
                </a:lnTo>
                <a:close/>
              </a:path>
              <a:path w="768350" h="751839">
                <a:moveTo>
                  <a:pt x="768350" y="57150"/>
                </a:moveTo>
                <a:lnTo>
                  <a:pt x="764540" y="57150"/>
                </a:lnTo>
                <a:lnTo>
                  <a:pt x="764540" y="59689"/>
                </a:lnTo>
                <a:lnTo>
                  <a:pt x="768350" y="59689"/>
                </a:lnTo>
                <a:lnTo>
                  <a:pt x="768350" y="57150"/>
                </a:lnTo>
                <a:close/>
              </a:path>
              <a:path w="768350" h="751839">
                <a:moveTo>
                  <a:pt x="768350" y="54737"/>
                </a:moveTo>
                <a:lnTo>
                  <a:pt x="764540" y="54737"/>
                </a:lnTo>
                <a:lnTo>
                  <a:pt x="764540" y="55879"/>
                </a:lnTo>
                <a:lnTo>
                  <a:pt x="768350" y="55879"/>
                </a:lnTo>
                <a:lnTo>
                  <a:pt x="768350" y="54737"/>
                </a:lnTo>
                <a:close/>
              </a:path>
              <a:path w="768350" h="751839">
                <a:moveTo>
                  <a:pt x="768350" y="50800"/>
                </a:moveTo>
                <a:lnTo>
                  <a:pt x="764540" y="50800"/>
                </a:lnTo>
                <a:lnTo>
                  <a:pt x="764540" y="53339"/>
                </a:lnTo>
                <a:lnTo>
                  <a:pt x="768350" y="53339"/>
                </a:lnTo>
                <a:lnTo>
                  <a:pt x="768350" y="50800"/>
                </a:lnTo>
                <a:close/>
              </a:path>
              <a:path w="768350" h="751839">
                <a:moveTo>
                  <a:pt x="768350" y="48387"/>
                </a:moveTo>
                <a:lnTo>
                  <a:pt x="764540" y="48387"/>
                </a:lnTo>
                <a:lnTo>
                  <a:pt x="764540" y="49529"/>
                </a:lnTo>
                <a:lnTo>
                  <a:pt x="768350" y="49529"/>
                </a:lnTo>
                <a:lnTo>
                  <a:pt x="768350" y="48387"/>
                </a:lnTo>
                <a:close/>
              </a:path>
              <a:path w="768350" h="751839">
                <a:moveTo>
                  <a:pt x="768350" y="44450"/>
                </a:moveTo>
                <a:lnTo>
                  <a:pt x="764540" y="44450"/>
                </a:lnTo>
                <a:lnTo>
                  <a:pt x="764540" y="46989"/>
                </a:lnTo>
                <a:lnTo>
                  <a:pt x="768350" y="46989"/>
                </a:lnTo>
                <a:lnTo>
                  <a:pt x="768350" y="44450"/>
                </a:lnTo>
                <a:close/>
              </a:path>
              <a:path w="768350" h="751839">
                <a:moveTo>
                  <a:pt x="768350" y="42037"/>
                </a:moveTo>
                <a:lnTo>
                  <a:pt x="764540" y="42037"/>
                </a:lnTo>
                <a:lnTo>
                  <a:pt x="764540" y="43179"/>
                </a:lnTo>
                <a:lnTo>
                  <a:pt x="768350" y="43179"/>
                </a:lnTo>
                <a:lnTo>
                  <a:pt x="768350" y="42037"/>
                </a:lnTo>
                <a:close/>
              </a:path>
              <a:path w="768350" h="751839">
                <a:moveTo>
                  <a:pt x="768350" y="38100"/>
                </a:moveTo>
                <a:lnTo>
                  <a:pt x="764540" y="38100"/>
                </a:lnTo>
                <a:lnTo>
                  <a:pt x="764540" y="40639"/>
                </a:lnTo>
                <a:lnTo>
                  <a:pt x="768350" y="40639"/>
                </a:lnTo>
                <a:lnTo>
                  <a:pt x="768350" y="38100"/>
                </a:lnTo>
                <a:close/>
              </a:path>
              <a:path w="768350" h="751839">
                <a:moveTo>
                  <a:pt x="768350" y="35687"/>
                </a:moveTo>
                <a:lnTo>
                  <a:pt x="764540" y="35687"/>
                </a:lnTo>
                <a:lnTo>
                  <a:pt x="764540" y="36829"/>
                </a:lnTo>
                <a:lnTo>
                  <a:pt x="768350" y="36829"/>
                </a:lnTo>
                <a:lnTo>
                  <a:pt x="768350" y="35687"/>
                </a:lnTo>
                <a:close/>
              </a:path>
              <a:path w="768350" h="751839">
                <a:moveTo>
                  <a:pt x="768350" y="31750"/>
                </a:moveTo>
                <a:lnTo>
                  <a:pt x="764540" y="31750"/>
                </a:lnTo>
                <a:lnTo>
                  <a:pt x="764540" y="34289"/>
                </a:lnTo>
                <a:lnTo>
                  <a:pt x="768350" y="34289"/>
                </a:lnTo>
                <a:lnTo>
                  <a:pt x="768350" y="31750"/>
                </a:lnTo>
                <a:close/>
              </a:path>
              <a:path w="768350" h="751839">
                <a:moveTo>
                  <a:pt x="768350" y="29337"/>
                </a:moveTo>
                <a:lnTo>
                  <a:pt x="764540" y="29337"/>
                </a:lnTo>
                <a:lnTo>
                  <a:pt x="764540" y="30479"/>
                </a:lnTo>
                <a:lnTo>
                  <a:pt x="768350" y="30479"/>
                </a:lnTo>
                <a:lnTo>
                  <a:pt x="768350" y="29337"/>
                </a:lnTo>
                <a:close/>
              </a:path>
              <a:path w="768350" h="751839">
                <a:moveTo>
                  <a:pt x="768350" y="25400"/>
                </a:moveTo>
                <a:lnTo>
                  <a:pt x="764540" y="25400"/>
                </a:lnTo>
                <a:lnTo>
                  <a:pt x="764540" y="27939"/>
                </a:lnTo>
                <a:lnTo>
                  <a:pt x="768350" y="27939"/>
                </a:lnTo>
                <a:lnTo>
                  <a:pt x="768350" y="25400"/>
                </a:lnTo>
                <a:close/>
              </a:path>
              <a:path w="768350" h="751839">
                <a:moveTo>
                  <a:pt x="768350" y="22987"/>
                </a:moveTo>
                <a:lnTo>
                  <a:pt x="764540" y="22987"/>
                </a:lnTo>
                <a:lnTo>
                  <a:pt x="764540" y="24129"/>
                </a:lnTo>
                <a:lnTo>
                  <a:pt x="768350" y="24129"/>
                </a:lnTo>
                <a:lnTo>
                  <a:pt x="768350" y="22987"/>
                </a:lnTo>
                <a:close/>
              </a:path>
              <a:path w="768350" h="751839">
                <a:moveTo>
                  <a:pt x="768350" y="19050"/>
                </a:moveTo>
                <a:lnTo>
                  <a:pt x="764540" y="19050"/>
                </a:lnTo>
                <a:lnTo>
                  <a:pt x="764540" y="21589"/>
                </a:lnTo>
                <a:lnTo>
                  <a:pt x="768350" y="21589"/>
                </a:lnTo>
                <a:lnTo>
                  <a:pt x="768350" y="19050"/>
                </a:lnTo>
                <a:close/>
              </a:path>
              <a:path w="768350" h="751839">
                <a:moveTo>
                  <a:pt x="768350" y="16637"/>
                </a:moveTo>
                <a:lnTo>
                  <a:pt x="764540" y="16637"/>
                </a:lnTo>
                <a:lnTo>
                  <a:pt x="764540" y="17779"/>
                </a:lnTo>
                <a:lnTo>
                  <a:pt x="768350" y="17779"/>
                </a:lnTo>
                <a:lnTo>
                  <a:pt x="768350" y="16637"/>
                </a:lnTo>
                <a:close/>
              </a:path>
              <a:path w="768350" h="751839">
                <a:moveTo>
                  <a:pt x="768350" y="12700"/>
                </a:moveTo>
                <a:lnTo>
                  <a:pt x="764540" y="12700"/>
                </a:lnTo>
                <a:lnTo>
                  <a:pt x="764540" y="15239"/>
                </a:lnTo>
                <a:lnTo>
                  <a:pt x="768350" y="15239"/>
                </a:lnTo>
                <a:lnTo>
                  <a:pt x="768350" y="12700"/>
                </a:lnTo>
                <a:close/>
              </a:path>
              <a:path w="768350" h="751839">
                <a:moveTo>
                  <a:pt x="768350" y="10287"/>
                </a:moveTo>
                <a:lnTo>
                  <a:pt x="764540" y="10287"/>
                </a:lnTo>
                <a:lnTo>
                  <a:pt x="764540" y="11429"/>
                </a:lnTo>
                <a:lnTo>
                  <a:pt x="768350" y="11429"/>
                </a:lnTo>
                <a:lnTo>
                  <a:pt x="768350" y="10287"/>
                </a:lnTo>
                <a:close/>
              </a:path>
              <a:path w="768350" h="751839">
                <a:moveTo>
                  <a:pt x="768350" y="6350"/>
                </a:moveTo>
                <a:lnTo>
                  <a:pt x="764540" y="6350"/>
                </a:lnTo>
                <a:lnTo>
                  <a:pt x="764540" y="8889"/>
                </a:lnTo>
                <a:lnTo>
                  <a:pt x="768350" y="8889"/>
                </a:lnTo>
                <a:lnTo>
                  <a:pt x="768350" y="6350"/>
                </a:lnTo>
                <a:close/>
              </a:path>
              <a:path w="768350" h="751839">
                <a:moveTo>
                  <a:pt x="768350" y="3937"/>
                </a:moveTo>
                <a:lnTo>
                  <a:pt x="764540" y="3937"/>
                </a:lnTo>
                <a:lnTo>
                  <a:pt x="764540" y="5079"/>
                </a:lnTo>
                <a:lnTo>
                  <a:pt x="768350" y="5079"/>
                </a:lnTo>
                <a:lnTo>
                  <a:pt x="768350" y="3937"/>
                </a:lnTo>
                <a:close/>
              </a:path>
              <a:path w="768350" h="751839">
                <a:moveTo>
                  <a:pt x="558800" y="2539"/>
                </a:moveTo>
                <a:lnTo>
                  <a:pt x="556260" y="2539"/>
                </a:lnTo>
                <a:lnTo>
                  <a:pt x="558800" y="2666"/>
                </a:lnTo>
                <a:close/>
              </a:path>
              <a:path w="768350" h="751839">
                <a:moveTo>
                  <a:pt x="768350" y="0"/>
                </a:moveTo>
                <a:lnTo>
                  <a:pt x="561340" y="0"/>
                </a:lnTo>
                <a:lnTo>
                  <a:pt x="561340" y="2539"/>
                </a:lnTo>
                <a:lnTo>
                  <a:pt x="768350" y="2539"/>
                </a:lnTo>
                <a:lnTo>
                  <a:pt x="768350" y="0"/>
                </a:lnTo>
                <a:close/>
              </a:path>
              <a:path w="768350" h="751839">
                <a:moveTo>
                  <a:pt x="3809" y="722884"/>
                </a:moveTo>
                <a:lnTo>
                  <a:pt x="0" y="722884"/>
                </a:lnTo>
                <a:lnTo>
                  <a:pt x="0" y="723900"/>
                </a:lnTo>
                <a:lnTo>
                  <a:pt x="3809" y="723900"/>
                </a:lnTo>
                <a:lnTo>
                  <a:pt x="3809" y="722884"/>
                </a:lnTo>
                <a:close/>
              </a:path>
              <a:path w="768350" h="751839">
                <a:moveTo>
                  <a:pt x="3809" y="720216"/>
                </a:moveTo>
                <a:lnTo>
                  <a:pt x="0" y="720216"/>
                </a:lnTo>
                <a:lnTo>
                  <a:pt x="0" y="722629"/>
                </a:lnTo>
                <a:lnTo>
                  <a:pt x="3809" y="722629"/>
                </a:lnTo>
                <a:lnTo>
                  <a:pt x="3809" y="720216"/>
                </a:lnTo>
                <a:close/>
              </a:path>
              <a:path w="768350" h="751839">
                <a:moveTo>
                  <a:pt x="3809" y="716534"/>
                </a:moveTo>
                <a:lnTo>
                  <a:pt x="0" y="716534"/>
                </a:lnTo>
                <a:lnTo>
                  <a:pt x="0" y="720089"/>
                </a:lnTo>
                <a:lnTo>
                  <a:pt x="3809" y="720089"/>
                </a:lnTo>
                <a:lnTo>
                  <a:pt x="3809" y="716534"/>
                </a:lnTo>
                <a:close/>
              </a:path>
              <a:path w="768350" h="751839">
                <a:moveTo>
                  <a:pt x="3809" y="713866"/>
                </a:moveTo>
                <a:lnTo>
                  <a:pt x="0" y="713866"/>
                </a:lnTo>
                <a:lnTo>
                  <a:pt x="0" y="716279"/>
                </a:lnTo>
                <a:lnTo>
                  <a:pt x="3809" y="716279"/>
                </a:lnTo>
                <a:lnTo>
                  <a:pt x="3809" y="713866"/>
                </a:lnTo>
                <a:close/>
              </a:path>
              <a:path w="768350" h="751839">
                <a:moveTo>
                  <a:pt x="3809" y="707516"/>
                </a:moveTo>
                <a:lnTo>
                  <a:pt x="0" y="707516"/>
                </a:lnTo>
                <a:lnTo>
                  <a:pt x="0" y="713739"/>
                </a:lnTo>
                <a:lnTo>
                  <a:pt x="3809" y="713739"/>
                </a:lnTo>
                <a:lnTo>
                  <a:pt x="3809" y="707516"/>
                </a:lnTo>
                <a:close/>
              </a:path>
              <a:path w="768350" h="751839">
                <a:moveTo>
                  <a:pt x="1270" y="701039"/>
                </a:moveTo>
                <a:lnTo>
                  <a:pt x="0" y="701039"/>
                </a:lnTo>
                <a:lnTo>
                  <a:pt x="0" y="707389"/>
                </a:lnTo>
                <a:lnTo>
                  <a:pt x="3809" y="707389"/>
                </a:lnTo>
                <a:lnTo>
                  <a:pt x="3809" y="701166"/>
                </a:lnTo>
                <a:lnTo>
                  <a:pt x="1270" y="701166"/>
                </a:lnTo>
                <a:close/>
              </a:path>
              <a:path w="768350" h="751839">
                <a:moveTo>
                  <a:pt x="3809" y="700024"/>
                </a:moveTo>
                <a:lnTo>
                  <a:pt x="1270" y="700024"/>
                </a:lnTo>
                <a:lnTo>
                  <a:pt x="1270" y="701039"/>
                </a:lnTo>
                <a:lnTo>
                  <a:pt x="3809" y="701039"/>
                </a:lnTo>
                <a:lnTo>
                  <a:pt x="3809" y="700024"/>
                </a:lnTo>
                <a:close/>
              </a:path>
              <a:path w="768350" h="751839">
                <a:moveTo>
                  <a:pt x="655320" y="748157"/>
                </a:moveTo>
                <a:lnTo>
                  <a:pt x="0" y="748157"/>
                </a:lnTo>
                <a:lnTo>
                  <a:pt x="0" y="751840"/>
                </a:lnTo>
                <a:lnTo>
                  <a:pt x="652779" y="751840"/>
                </a:lnTo>
                <a:lnTo>
                  <a:pt x="652779" y="750697"/>
                </a:lnTo>
                <a:lnTo>
                  <a:pt x="654050" y="750697"/>
                </a:lnTo>
                <a:lnTo>
                  <a:pt x="654050" y="749300"/>
                </a:lnTo>
                <a:lnTo>
                  <a:pt x="655320" y="749300"/>
                </a:lnTo>
                <a:lnTo>
                  <a:pt x="655320" y="748157"/>
                </a:lnTo>
                <a:close/>
              </a:path>
              <a:path w="768350" h="751839">
                <a:moveTo>
                  <a:pt x="656590" y="748030"/>
                </a:moveTo>
                <a:lnTo>
                  <a:pt x="655320" y="748030"/>
                </a:lnTo>
                <a:lnTo>
                  <a:pt x="656590" y="748157"/>
                </a:lnTo>
                <a:close/>
              </a:path>
              <a:path w="768350" h="751839">
                <a:moveTo>
                  <a:pt x="3809" y="745616"/>
                </a:moveTo>
                <a:lnTo>
                  <a:pt x="0" y="745616"/>
                </a:lnTo>
                <a:lnTo>
                  <a:pt x="0" y="748030"/>
                </a:lnTo>
                <a:lnTo>
                  <a:pt x="3809" y="748030"/>
                </a:lnTo>
                <a:lnTo>
                  <a:pt x="3809" y="745616"/>
                </a:lnTo>
                <a:close/>
              </a:path>
              <a:path w="768350" h="751839">
                <a:moveTo>
                  <a:pt x="3809" y="741807"/>
                </a:moveTo>
                <a:lnTo>
                  <a:pt x="0" y="741807"/>
                </a:lnTo>
                <a:lnTo>
                  <a:pt x="0" y="745489"/>
                </a:lnTo>
                <a:lnTo>
                  <a:pt x="3809" y="745489"/>
                </a:lnTo>
                <a:lnTo>
                  <a:pt x="3809" y="741807"/>
                </a:lnTo>
                <a:close/>
              </a:path>
              <a:path w="768350" h="751839">
                <a:moveTo>
                  <a:pt x="3809" y="739266"/>
                </a:moveTo>
                <a:lnTo>
                  <a:pt x="0" y="739266"/>
                </a:lnTo>
                <a:lnTo>
                  <a:pt x="0" y="741679"/>
                </a:lnTo>
                <a:lnTo>
                  <a:pt x="3809" y="741679"/>
                </a:lnTo>
                <a:lnTo>
                  <a:pt x="3809" y="739266"/>
                </a:lnTo>
                <a:close/>
              </a:path>
              <a:path w="768350" h="751839">
                <a:moveTo>
                  <a:pt x="3809" y="735457"/>
                </a:moveTo>
                <a:lnTo>
                  <a:pt x="0" y="735457"/>
                </a:lnTo>
                <a:lnTo>
                  <a:pt x="0" y="739139"/>
                </a:lnTo>
                <a:lnTo>
                  <a:pt x="3809" y="739139"/>
                </a:lnTo>
                <a:lnTo>
                  <a:pt x="3809" y="735457"/>
                </a:lnTo>
                <a:close/>
              </a:path>
              <a:path w="768350" h="751839">
                <a:moveTo>
                  <a:pt x="3809" y="732916"/>
                </a:moveTo>
                <a:lnTo>
                  <a:pt x="0" y="732916"/>
                </a:lnTo>
                <a:lnTo>
                  <a:pt x="0" y="735329"/>
                </a:lnTo>
                <a:lnTo>
                  <a:pt x="3809" y="735329"/>
                </a:lnTo>
                <a:lnTo>
                  <a:pt x="3809" y="732916"/>
                </a:lnTo>
                <a:close/>
              </a:path>
              <a:path w="768350" h="751839">
                <a:moveTo>
                  <a:pt x="3809" y="729107"/>
                </a:moveTo>
                <a:lnTo>
                  <a:pt x="0" y="729107"/>
                </a:lnTo>
                <a:lnTo>
                  <a:pt x="0" y="732789"/>
                </a:lnTo>
                <a:lnTo>
                  <a:pt x="3809" y="732789"/>
                </a:lnTo>
                <a:lnTo>
                  <a:pt x="3809" y="729107"/>
                </a:lnTo>
                <a:close/>
              </a:path>
              <a:path w="768350" h="751839">
                <a:moveTo>
                  <a:pt x="3809" y="726566"/>
                </a:moveTo>
                <a:lnTo>
                  <a:pt x="0" y="726566"/>
                </a:lnTo>
                <a:lnTo>
                  <a:pt x="0" y="728979"/>
                </a:lnTo>
                <a:lnTo>
                  <a:pt x="3809" y="728979"/>
                </a:lnTo>
                <a:lnTo>
                  <a:pt x="3809" y="726566"/>
                </a:lnTo>
                <a:close/>
              </a:path>
              <a:path w="768350" h="751839">
                <a:moveTo>
                  <a:pt x="3809" y="724026"/>
                </a:moveTo>
                <a:lnTo>
                  <a:pt x="0" y="724026"/>
                </a:lnTo>
                <a:lnTo>
                  <a:pt x="0" y="726439"/>
                </a:lnTo>
                <a:lnTo>
                  <a:pt x="3809" y="726439"/>
                </a:lnTo>
                <a:lnTo>
                  <a:pt x="3809" y="724026"/>
                </a:lnTo>
                <a:close/>
              </a:path>
            </a:pathLst>
          </a:custGeom>
          <a:solidFill>
            <a:srgbClr val="E837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bk object 1164"/>
          <p:cNvSpPr/>
          <p:nvPr/>
        </p:nvSpPr>
        <p:spPr>
          <a:xfrm>
            <a:off x="1417319" y="2617597"/>
            <a:ext cx="760730" cy="745490"/>
          </a:xfrm>
          <a:custGeom>
            <a:avLst/>
            <a:gdLst/>
            <a:ahLst/>
            <a:cxnLst/>
            <a:rect l="l" t="t" r="r" b="b"/>
            <a:pathLst>
              <a:path w="760730" h="745489">
                <a:moveTo>
                  <a:pt x="760730" y="115570"/>
                </a:moveTo>
                <a:lnTo>
                  <a:pt x="756919" y="115570"/>
                </a:lnTo>
                <a:lnTo>
                  <a:pt x="756919" y="117983"/>
                </a:lnTo>
                <a:lnTo>
                  <a:pt x="760730" y="117983"/>
                </a:lnTo>
                <a:lnTo>
                  <a:pt x="760730" y="115570"/>
                </a:lnTo>
                <a:close/>
              </a:path>
              <a:path w="760730" h="745489">
                <a:moveTo>
                  <a:pt x="760730" y="111633"/>
                </a:moveTo>
                <a:lnTo>
                  <a:pt x="756919" y="111633"/>
                </a:lnTo>
                <a:lnTo>
                  <a:pt x="756919" y="114173"/>
                </a:lnTo>
                <a:lnTo>
                  <a:pt x="760730" y="114173"/>
                </a:lnTo>
                <a:lnTo>
                  <a:pt x="760730" y="111633"/>
                </a:lnTo>
                <a:close/>
              </a:path>
              <a:path w="760730" h="745489">
                <a:moveTo>
                  <a:pt x="760730" y="109220"/>
                </a:moveTo>
                <a:lnTo>
                  <a:pt x="756919" y="109220"/>
                </a:lnTo>
                <a:lnTo>
                  <a:pt x="756919" y="110362"/>
                </a:lnTo>
                <a:lnTo>
                  <a:pt x="760730" y="110362"/>
                </a:lnTo>
                <a:lnTo>
                  <a:pt x="760730" y="109220"/>
                </a:lnTo>
                <a:close/>
              </a:path>
              <a:path w="760730" h="745489">
                <a:moveTo>
                  <a:pt x="760730" y="105283"/>
                </a:moveTo>
                <a:lnTo>
                  <a:pt x="756919" y="105283"/>
                </a:lnTo>
                <a:lnTo>
                  <a:pt x="756919" y="107823"/>
                </a:lnTo>
                <a:lnTo>
                  <a:pt x="760730" y="107823"/>
                </a:lnTo>
                <a:lnTo>
                  <a:pt x="760730" y="105283"/>
                </a:lnTo>
                <a:close/>
              </a:path>
              <a:path w="760730" h="745489">
                <a:moveTo>
                  <a:pt x="760730" y="102870"/>
                </a:moveTo>
                <a:lnTo>
                  <a:pt x="756919" y="102870"/>
                </a:lnTo>
                <a:lnTo>
                  <a:pt x="756919" y="104012"/>
                </a:lnTo>
                <a:lnTo>
                  <a:pt x="760730" y="104012"/>
                </a:lnTo>
                <a:lnTo>
                  <a:pt x="760730" y="102870"/>
                </a:lnTo>
                <a:close/>
              </a:path>
              <a:path w="760730" h="745489">
                <a:moveTo>
                  <a:pt x="760730" y="98933"/>
                </a:moveTo>
                <a:lnTo>
                  <a:pt x="756919" y="98933"/>
                </a:lnTo>
                <a:lnTo>
                  <a:pt x="756919" y="101473"/>
                </a:lnTo>
                <a:lnTo>
                  <a:pt x="760730" y="101473"/>
                </a:lnTo>
                <a:lnTo>
                  <a:pt x="760730" y="98933"/>
                </a:lnTo>
                <a:close/>
              </a:path>
              <a:path w="760730" h="745489">
                <a:moveTo>
                  <a:pt x="760730" y="96520"/>
                </a:moveTo>
                <a:lnTo>
                  <a:pt x="756919" y="96520"/>
                </a:lnTo>
                <a:lnTo>
                  <a:pt x="756919" y="97662"/>
                </a:lnTo>
                <a:lnTo>
                  <a:pt x="760730" y="97662"/>
                </a:lnTo>
                <a:lnTo>
                  <a:pt x="760730" y="96520"/>
                </a:lnTo>
                <a:close/>
              </a:path>
              <a:path w="760730" h="745489">
                <a:moveTo>
                  <a:pt x="760730" y="92583"/>
                </a:moveTo>
                <a:lnTo>
                  <a:pt x="756919" y="92583"/>
                </a:lnTo>
                <a:lnTo>
                  <a:pt x="756919" y="95123"/>
                </a:lnTo>
                <a:lnTo>
                  <a:pt x="760730" y="95123"/>
                </a:lnTo>
                <a:lnTo>
                  <a:pt x="760730" y="92583"/>
                </a:lnTo>
                <a:close/>
              </a:path>
              <a:path w="760730" h="745489">
                <a:moveTo>
                  <a:pt x="760730" y="90170"/>
                </a:moveTo>
                <a:lnTo>
                  <a:pt x="756919" y="90170"/>
                </a:lnTo>
                <a:lnTo>
                  <a:pt x="756919" y="91312"/>
                </a:lnTo>
                <a:lnTo>
                  <a:pt x="760730" y="91312"/>
                </a:lnTo>
                <a:lnTo>
                  <a:pt x="760730" y="90170"/>
                </a:lnTo>
                <a:close/>
              </a:path>
              <a:path w="760730" h="745489">
                <a:moveTo>
                  <a:pt x="760730" y="86233"/>
                </a:moveTo>
                <a:lnTo>
                  <a:pt x="756919" y="86233"/>
                </a:lnTo>
                <a:lnTo>
                  <a:pt x="756919" y="88773"/>
                </a:lnTo>
                <a:lnTo>
                  <a:pt x="760730" y="88773"/>
                </a:lnTo>
                <a:lnTo>
                  <a:pt x="760730" y="86233"/>
                </a:lnTo>
                <a:close/>
              </a:path>
              <a:path w="760730" h="745489">
                <a:moveTo>
                  <a:pt x="760730" y="83820"/>
                </a:moveTo>
                <a:lnTo>
                  <a:pt x="756919" y="83820"/>
                </a:lnTo>
                <a:lnTo>
                  <a:pt x="756919" y="84962"/>
                </a:lnTo>
                <a:lnTo>
                  <a:pt x="760730" y="84962"/>
                </a:lnTo>
                <a:lnTo>
                  <a:pt x="760730" y="83820"/>
                </a:lnTo>
                <a:close/>
              </a:path>
              <a:path w="760730" h="745489">
                <a:moveTo>
                  <a:pt x="760730" y="79883"/>
                </a:moveTo>
                <a:lnTo>
                  <a:pt x="756919" y="79883"/>
                </a:lnTo>
                <a:lnTo>
                  <a:pt x="756919" y="82423"/>
                </a:lnTo>
                <a:lnTo>
                  <a:pt x="760730" y="82423"/>
                </a:lnTo>
                <a:lnTo>
                  <a:pt x="760730" y="79883"/>
                </a:lnTo>
                <a:close/>
              </a:path>
              <a:path w="760730" h="745489">
                <a:moveTo>
                  <a:pt x="760730" y="77470"/>
                </a:moveTo>
                <a:lnTo>
                  <a:pt x="756919" y="77470"/>
                </a:lnTo>
                <a:lnTo>
                  <a:pt x="756919" y="78612"/>
                </a:lnTo>
                <a:lnTo>
                  <a:pt x="760730" y="78612"/>
                </a:lnTo>
                <a:lnTo>
                  <a:pt x="760730" y="77470"/>
                </a:lnTo>
                <a:close/>
              </a:path>
              <a:path w="760730" h="745489">
                <a:moveTo>
                  <a:pt x="760730" y="73533"/>
                </a:moveTo>
                <a:lnTo>
                  <a:pt x="756919" y="73533"/>
                </a:lnTo>
                <a:lnTo>
                  <a:pt x="756919" y="76073"/>
                </a:lnTo>
                <a:lnTo>
                  <a:pt x="760730" y="76073"/>
                </a:lnTo>
                <a:lnTo>
                  <a:pt x="760730" y="73533"/>
                </a:lnTo>
                <a:close/>
              </a:path>
              <a:path w="760730" h="745489">
                <a:moveTo>
                  <a:pt x="760730" y="71120"/>
                </a:moveTo>
                <a:lnTo>
                  <a:pt x="756919" y="71120"/>
                </a:lnTo>
                <a:lnTo>
                  <a:pt x="756919" y="72262"/>
                </a:lnTo>
                <a:lnTo>
                  <a:pt x="760730" y="72262"/>
                </a:lnTo>
                <a:lnTo>
                  <a:pt x="760730" y="71120"/>
                </a:lnTo>
                <a:close/>
              </a:path>
              <a:path w="760730" h="745489">
                <a:moveTo>
                  <a:pt x="760730" y="67183"/>
                </a:moveTo>
                <a:lnTo>
                  <a:pt x="756919" y="67183"/>
                </a:lnTo>
                <a:lnTo>
                  <a:pt x="756919" y="69723"/>
                </a:lnTo>
                <a:lnTo>
                  <a:pt x="760730" y="69723"/>
                </a:lnTo>
                <a:lnTo>
                  <a:pt x="760730" y="67183"/>
                </a:lnTo>
                <a:close/>
              </a:path>
              <a:path w="760730" h="745489">
                <a:moveTo>
                  <a:pt x="760730" y="64770"/>
                </a:moveTo>
                <a:lnTo>
                  <a:pt x="756919" y="64770"/>
                </a:lnTo>
                <a:lnTo>
                  <a:pt x="756919" y="65912"/>
                </a:lnTo>
                <a:lnTo>
                  <a:pt x="760730" y="65912"/>
                </a:lnTo>
                <a:lnTo>
                  <a:pt x="760730" y="64770"/>
                </a:lnTo>
                <a:close/>
              </a:path>
              <a:path w="760730" h="745489">
                <a:moveTo>
                  <a:pt x="760730" y="60833"/>
                </a:moveTo>
                <a:lnTo>
                  <a:pt x="756919" y="60833"/>
                </a:lnTo>
                <a:lnTo>
                  <a:pt x="756919" y="63373"/>
                </a:lnTo>
                <a:lnTo>
                  <a:pt x="760730" y="63373"/>
                </a:lnTo>
                <a:lnTo>
                  <a:pt x="760730" y="60833"/>
                </a:lnTo>
                <a:close/>
              </a:path>
              <a:path w="760730" h="745489">
                <a:moveTo>
                  <a:pt x="760730" y="58420"/>
                </a:moveTo>
                <a:lnTo>
                  <a:pt x="756919" y="58420"/>
                </a:lnTo>
                <a:lnTo>
                  <a:pt x="756919" y="59562"/>
                </a:lnTo>
                <a:lnTo>
                  <a:pt x="760730" y="59562"/>
                </a:lnTo>
                <a:lnTo>
                  <a:pt x="760730" y="58420"/>
                </a:lnTo>
                <a:close/>
              </a:path>
              <a:path w="760730" h="745489">
                <a:moveTo>
                  <a:pt x="760730" y="54483"/>
                </a:moveTo>
                <a:lnTo>
                  <a:pt x="756919" y="54483"/>
                </a:lnTo>
                <a:lnTo>
                  <a:pt x="756919" y="57023"/>
                </a:lnTo>
                <a:lnTo>
                  <a:pt x="760730" y="57023"/>
                </a:lnTo>
                <a:lnTo>
                  <a:pt x="760730" y="54483"/>
                </a:lnTo>
                <a:close/>
              </a:path>
              <a:path w="760730" h="745489">
                <a:moveTo>
                  <a:pt x="760730" y="52070"/>
                </a:moveTo>
                <a:lnTo>
                  <a:pt x="756919" y="52070"/>
                </a:lnTo>
                <a:lnTo>
                  <a:pt x="756919" y="53212"/>
                </a:lnTo>
                <a:lnTo>
                  <a:pt x="760730" y="53212"/>
                </a:lnTo>
                <a:lnTo>
                  <a:pt x="760730" y="52070"/>
                </a:lnTo>
                <a:close/>
              </a:path>
              <a:path w="760730" h="745489">
                <a:moveTo>
                  <a:pt x="760730" y="48133"/>
                </a:moveTo>
                <a:lnTo>
                  <a:pt x="756919" y="48133"/>
                </a:lnTo>
                <a:lnTo>
                  <a:pt x="756919" y="50673"/>
                </a:lnTo>
                <a:lnTo>
                  <a:pt x="760730" y="50673"/>
                </a:lnTo>
                <a:lnTo>
                  <a:pt x="760730" y="48133"/>
                </a:lnTo>
                <a:close/>
              </a:path>
              <a:path w="760730" h="745489">
                <a:moveTo>
                  <a:pt x="760730" y="45720"/>
                </a:moveTo>
                <a:lnTo>
                  <a:pt x="756919" y="45720"/>
                </a:lnTo>
                <a:lnTo>
                  <a:pt x="756919" y="46862"/>
                </a:lnTo>
                <a:lnTo>
                  <a:pt x="760730" y="46862"/>
                </a:lnTo>
                <a:lnTo>
                  <a:pt x="760730" y="45720"/>
                </a:lnTo>
                <a:close/>
              </a:path>
              <a:path w="760730" h="745489">
                <a:moveTo>
                  <a:pt x="760730" y="41783"/>
                </a:moveTo>
                <a:lnTo>
                  <a:pt x="756919" y="41783"/>
                </a:lnTo>
                <a:lnTo>
                  <a:pt x="756919" y="44323"/>
                </a:lnTo>
                <a:lnTo>
                  <a:pt x="760730" y="44323"/>
                </a:lnTo>
                <a:lnTo>
                  <a:pt x="760730" y="41783"/>
                </a:lnTo>
                <a:close/>
              </a:path>
              <a:path w="760730" h="745489">
                <a:moveTo>
                  <a:pt x="760730" y="39370"/>
                </a:moveTo>
                <a:lnTo>
                  <a:pt x="756919" y="39370"/>
                </a:lnTo>
                <a:lnTo>
                  <a:pt x="756919" y="40512"/>
                </a:lnTo>
                <a:lnTo>
                  <a:pt x="760730" y="40512"/>
                </a:lnTo>
                <a:lnTo>
                  <a:pt x="760730" y="39370"/>
                </a:lnTo>
                <a:close/>
              </a:path>
              <a:path w="760730" h="745489">
                <a:moveTo>
                  <a:pt x="760730" y="35433"/>
                </a:moveTo>
                <a:lnTo>
                  <a:pt x="756919" y="35433"/>
                </a:lnTo>
                <a:lnTo>
                  <a:pt x="756919" y="37973"/>
                </a:lnTo>
                <a:lnTo>
                  <a:pt x="760730" y="37973"/>
                </a:lnTo>
                <a:lnTo>
                  <a:pt x="760730" y="35433"/>
                </a:lnTo>
                <a:close/>
              </a:path>
              <a:path w="760730" h="745489">
                <a:moveTo>
                  <a:pt x="760730" y="33020"/>
                </a:moveTo>
                <a:lnTo>
                  <a:pt x="756919" y="33020"/>
                </a:lnTo>
                <a:lnTo>
                  <a:pt x="756919" y="34162"/>
                </a:lnTo>
                <a:lnTo>
                  <a:pt x="760730" y="34162"/>
                </a:lnTo>
                <a:lnTo>
                  <a:pt x="760730" y="33020"/>
                </a:lnTo>
                <a:close/>
              </a:path>
              <a:path w="760730" h="745489">
                <a:moveTo>
                  <a:pt x="760730" y="29083"/>
                </a:moveTo>
                <a:lnTo>
                  <a:pt x="756919" y="29083"/>
                </a:lnTo>
                <a:lnTo>
                  <a:pt x="756919" y="31623"/>
                </a:lnTo>
                <a:lnTo>
                  <a:pt x="760730" y="31623"/>
                </a:lnTo>
                <a:lnTo>
                  <a:pt x="760730" y="29083"/>
                </a:lnTo>
                <a:close/>
              </a:path>
              <a:path w="760730" h="745489">
                <a:moveTo>
                  <a:pt x="760730" y="26670"/>
                </a:moveTo>
                <a:lnTo>
                  <a:pt x="756919" y="26670"/>
                </a:lnTo>
                <a:lnTo>
                  <a:pt x="756919" y="27812"/>
                </a:lnTo>
                <a:lnTo>
                  <a:pt x="760730" y="27812"/>
                </a:lnTo>
                <a:lnTo>
                  <a:pt x="760730" y="26670"/>
                </a:lnTo>
                <a:close/>
              </a:path>
              <a:path w="760730" h="745489">
                <a:moveTo>
                  <a:pt x="760730" y="22733"/>
                </a:moveTo>
                <a:lnTo>
                  <a:pt x="756919" y="22733"/>
                </a:lnTo>
                <a:lnTo>
                  <a:pt x="756919" y="25273"/>
                </a:lnTo>
                <a:lnTo>
                  <a:pt x="760730" y="25273"/>
                </a:lnTo>
                <a:lnTo>
                  <a:pt x="760730" y="22733"/>
                </a:lnTo>
                <a:close/>
              </a:path>
              <a:path w="760730" h="745489">
                <a:moveTo>
                  <a:pt x="760730" y="20320"/>
                </a:moveTo>
                <a:lnTo>
                  <a:pt x="756919" y="20320"/>
                </a:lnTo>
                <a:lnTo>
                  <a:pt x="756919" y="21462"/>
                </a:lnTo>
                <a:lnTo>
                  <a:pt x="760730" y="21462"/>
                </a:lnTo>
                <a:lnTo>
                  <a:pt x="760730" y="20320"/>
                </a:lnTo>
                <a:close/>
              </a:path>
              <a:path w="760730" h="745489">
                <a:moveTo>
                  <a:pt x="760730" y="16383"/>
                </a:moveTo>
                <a:lnTo>
                  <a:pt x="756919" y="16383"/>
                </a:lnTo>
                <a:lnTo>
                  <a:pt x="756919" y="18923"/>
                </a:lnTo>
                <a:lnTo>
                  <a:pt x="760730" y="18923"/>
                </a:lnTo>
                <a:lnTo>
                  <a:pt x="760730" y="16383"/>
                </a:lnTo>
                <a:close/>
              </a:path>
              <a:path w="760730" h="745489">
                <a:moveTo>
                  <a:pt x="760730" y="13970"/>
                </a:moveTo>
                <a:lnTo>
                  <a:pt x="756919" y="13970"/>
                </a:lnTo>
                <a:lnTo>
                  <a:pt x="756919" y="15112"/>
                </a:lnTo>
                <a:lnTo>
                  <a:pt x="760730" y="15112"/>
                </a:lnTo>
                <a:lnTo>
                  <a:pt x="760730" y="13970"/>
                </a:lnTo>
                <a:close/>
              </a:path>
              <a:path w="760730" h="745489">
                <a:moveTo>
                  <a:pt x="760730" y="10033"/>
                </a:moveTo>
                <a:lnTo>
                  <a:pt x="756919" y="10033"/>
                </a:lnTo>
                <a:lnTo>
                  <a:pt x="756919" y="12573"/>
                </a:lnTo>
                <a:lnTo>
                  <a:pt x="760730" y="12573"/>
                </a:lnTo>
                <a:lnTo>
                  <a:pt x="760730" y="10033"/>
                </a:lnTo>
                <a:close/>
              </a:path>
              <a:path w="760730" h="745489">
                <a:moveTo>
                  <a:pt x="760730" y="7620"/>
                </a:moveTo>
                <a:lnTo>
                  <a:pt x="756919" y="7620"/>
                </a:lnTo>
                <a:lnTo>
                  <a:pt x="756919" y="8762"/>
                </a:lnTo>
                <a:lnTo>
                  <a:pt x="760730" y="8762"/>
                </a:lnTo>
                <a:lnTo>
                  <a:pt x="760730" y="7620"/>
                </a:lnTo>
                <a:close/>
              </a:path>
              <a:path w="760730" h="745489">
                <a:moveTo>
                  <a:pt x="760730" y="3683"/>
                </a:moveTo>
                <a:lnTo>
                  <a:pt x="756919" y="3683"/>
                </a:lnTo>
                <a:lnTo>
                  <a:pt x="756919" y="6223"/>
                </a:lnTo>
                <a:lnTo>
                  <a:pt x="760730" y="6223"/>
                </a:lnTo>
                <a:lnTo>
                  <a:pt x="760730" y="3683"/>
                </a:lnTo>
                <a:close/>
              </a:path>
              <a:path w="760730" h="745489">
                <a:moveTo>
                  <a:pt x="551180" y="2412"/>
                </a:moveTo>
                <a:lnTo>
                  <a:pt x="548640" y="2412"/>
                </a:lnTo>
                <a:lnTo>
                  <a:pt x="548640" y="3683"/>
                </a:lnTo>
                <a:lnTo>
                  <a:pt x="551180" y="3683"/>
                </a:lnTo>
                <a:lnTo>
                  <a:pt x="551180" y="2412"/>
                </a:lnTo>
                <a:close/>
              </a:path>
              <a:path w="760730" h="745489">
                <a:moveTo>
                  <a:pt x="554990" y="0"/>
                </a:moveTo>
                <a:lnTo>
                  <a:pt x="552450" y="0"/>
                </a:lnTo>
                <a:lnTo>
                  <a:pt x="552450" y="2412"/>
                </a:lnTo>
                <a:lnTo>
                  <a:pt x="760730" y="2412"/>
                </a:lnTo>
                <a:lnTo>
                  <a:pt x="760730" y="1270"/>
                </a:lnTo>
                <a:lnTo>
                  <a:pt x="554990" y="1270"/>
                </a:lnTo>
                <a:lnTo>
                  <a:pt x="554990" y="0"/>
                </a:lnTo>
                <a:close/>
              </a:path>
              <a:path w="760730" h="745489">
                <a:moveTo>
                  <a:pt x="3810" y="720090"/>
                </a:moveTo>
                <a:lnTo>
                  <a:pt x="0" y="720090"/>
                </a:lnTo>
                <a:lnTo>
                  <a:pt x="0" y="721233"/>
                </a:lnTo>
                <a:lnTo>
                  <a:pt x="3810" y="721233"/>
                </a:lnTo>
                <a:lnTo>
                  <a:pt x="3810" y="720090"/>
                </a:lnTo>
                <a:close/>
              </a:path>
              <a:path w="760730" h="745489">
                <a:moveTo>
                  <a:pt x="3810" y="717550"/>
                </a:moveTo>
                <a:lnTo>
                  <a:pt x="0" y="717550"/>
                </a:lnTo>
                <a:lnTo>
                  <a:pt x="0" y="719963"/>
                </a:lnTo>
                <a:lnTo>
                  <a:pt x="3810" y="719963"/>
                </a:lnTo>
                <a:lnTo>
                  <a:pt x="3810" y="717550"/>
                </a:lnTo>
                <a:close/>
              </a:path>
              <a:path w="760730" h="745489">
                <a:moveTo>
                  <a:pt x="3810" y="713740"/>
                </a:moveTo>
                <a:lnTo>
                  <a:pt x="0" y="713740"/>
                </a:lnTo>
                <a:lnTo>
                  <a:pt x="0" y="717423"/>
                </a:lnTo>
                <a:lnTo>
                  <a:pt x="3810" y="717423"/>
                </a:lnTo>
                <a:lnTo>
                  <a:pt x="3810" y="713740"/>
                </a:lnTo>
                <a:close/>
              </a:path>
              <a:path w="760730" h="745489">
                <a:moveTo>
                  <a:pt x="3810" y="711200"/>
                </a:moveTo>
                <a:lnTo>
                  <a:pt x="0" y="711200"/>
                </a:lnTo>
                <a:lnTo>
                  <a:pt x="0" y="713613"/>
                </a:lnTo>
                <a:lnTo>
                  <a:pt x="3810" y="713613"/>
                </a:lnTo>
                <a:lnTo>
                  <a:pt x="3810" y="711200"/>
                </a:lnTo>
                <a:close/>
              </a:path>
              <a:path w="760730" h="745489">
                <a:moveTo>
                  <a:pt x="3810" y="704850"/>
                </a:moveTo>
                <a:lnTo>
                  <a:pt x="0" y="704850"/>
                </a:lnTo>
                <a:lnTo>
                  <a:pt x="0" y="711073"/>
                </a:lnTo>
                <a:lnTo>
                  <a:pt x="3810" y="711073"/>
                </a:lnTo>
                <a:lnTo>
                  <a:pt x="3810" y="704850"/>
                </a:lnTo>
                <a:close/>
              </a:path>
              <a:path w="760730" h="745489">
                <a:moveTo>
                  <a:pt x="3810" y="698500"/>
                </a:moveTo>
                <a:lnTo>
                  <a:pt x="0" y="698500"/>
                </a:lnTo>
                <a:lnTo>
                  <a:pt x="0" y="704723"/>
                </a:lnTo>
                <a:lnTo>
                  <a:pt x="3810" y="704723"/>
                </a:lnTo>
                <a:lnTo>
                  <a:pt x="3810" y="698500"/>
                </a:lnTo>
                <a:close/>
              </a:path>
              <a:path w="760730" h="745489">
                <a:moveTo>
                  <a:pt x="3810" y="697357"/>
                </a:moveTo>
                <a:lnTo>
                  <a:pt x="0" y="697357"/>
                </a:lnTo>
                <a:lnTo>
                  <a:pt x="0" y="698373"/>
                </a:lnTo>
                <a:lnTo>
                  <a:pt x="3810" y="698373"/>
                </a:lnTo>
                <a:lnTo>
                  <a:pt x="3810" y="697357"/>
                </a:lnTo>
                <a:close/>
              </a:path>
              <a:path w="760730" h="745489">
                <a:moveTo>
                  <a:pt x="655319" y="742950"/>
                </a:moveTo>
                <a:lnTo>
                  <a:pt x="0" y="742950"/>
                </a:lnTo>
                <a:lnTo>
                  <a:pt x="0" y="745363"/>
                </a:lnTo>
                <a:lnTo>
                  <a:pt x="652780" y="745363"/>
                </a:lnTo>
                <a:lnTo>
                  <a:pt x="652780" y="744220"/>
                </a:lnTo>
                <a:lnTo>
                  <a:pt x="655319" y="744220"/>
                </a:lnTo>
                <a:lnTo>
                  <a:pt x="655319" y="742950"/>
                </a:lnTo>
                <a:close/>
              </a:path>
              <a:path w="760730" h="745489">
                <a:moveTo>
                  <a:pt x="656590" y="742823"/>
                </a:moveTo>
                <a:lnTo>
                  <a:pt x="655319" y="742823"/>
                </a:lnTo>
                <a:lnTo>
                  <a:pt x="656590" y="742950"/>
                </a:lnTo>
                <a:close/>
              </a:path>
              <a:path w="760730" h="745489">
                <a:moveTo>
                  <a:pt x="3810" y="739140"/>
                </a:moveTo>
                <a:lnTo>
                  <a:pt x="0" y="739140"/>
                </a:lnTo>
                <a:lnTo>
                  <a:pt x="0" y="742823"/>
                </a:lnTo>
                <a:lnTo>
                  <a:pt x="3810" y="742823"/>
                </a:lnTo>
                <a:lnTo>
                  <a:pt x="3810" y="739140"/>
                </a:lnTo>
                <a:close/>
              </a:path>
              <a:path w="760730" h="745489">
                <a:moveTo>
                  <a:pt x="3810" y="736600"/>
                </a:moveTo>
                <a:lnTo>
                  <a:pt x="0" y="736600"/>
                </a:lnTo>
                <a:lnTo>
                  <a:pt x="0" y="739013"/>
                </a:lnTo>
                <a:lnTo>
                  <a:pt x="3810" y="739013"/>
                </a:lnTo>
                <a:lnTo>
                  <a:pt x="3810" y="736600"/>
                </a:lnTo>
                <a:close/>
              </a:path>
              <a:path w="760730" h="745489">
                <a:moveTo>
                  <a:pt x="3810" y="732790"/>
                </a:moveTo>
                <a:lnTo>
                  <a:pt x="0" y="732790"/>
                </a:lnTo>
                <a:lnTo>
                  <a:pt x="0" y="736473"/>
                </a:lnTo>
                <a:lnTo>
                  <a:pt x="3810" y="736473"/>
                </a:lnTo>
                <a:lnTo>
                  <a:pt x="3810" y="732790"/>
                </a:lnTo>
                <a:close/>
              </a:path>
              <a:path w="760730" h="745489">
                <a:moveTo>
                  <a:pt x="3810" y="730250"/>
                </a:moveTo>
                <a:lnTo>
                  <a:pt x="0" y="730250"/>
                </a:lnTo>
                <a:lnTo>
                  <a:pt x="0" y="732663"/>
                </a:lnTo>
                <a:lnTo>
                  <a:pt x="3810" y="732663"/>
                </a:lnTo>
                <a:lnTo>
                  <a:pt x="3810" y="730250"/>
                </a:lnTo>
                <a:close/>
              </a:path>
              <a:path w="760730" h="745489">
                <a:moveTo>
                  <a:pt x="3810" y="726440"/>
                </a:moveTo>
                <a:lnTo>
                  <a:pt x="0" y="726440"/>
                </a:lnTo>
                <a:lnTo>
                  <a:pt x="0" y="730123"/>
                </a:lnTo>
                <a:lnTo>
                  <a:pt x="3810" y="730123"/>
                </a:lnTo>
                <a:lnTo>
                  <a:pt x="3810" y="726440"/>
                </a:lnTo>
                <a:close/>
              </a:path>
              <a:path w="760730" h="745489">
                <a:moveTo>
                  <a:pt x="3810" y="723900"/>
                </a:moveTo>
                <a:lnTo>
                  <a:pt x="0" y="723900"/>
                </a:lnTo>
                <a:lnTo>
                  <a:pt x="0" y="726313"/>
                </a:lnTo>
                <a:lnTo>
                  <a:pt x="3810" y="726313"/>
                </a:lnTo>
                <a:lnTo>
                  <a:pt x="3810" y="723900"/>
                </a:lnTo>
                <a:close/>
              </a:path>
              <a:path w="760730" h="745489">
                <a:moveTo>
                  <a:pt x="3810" y="721360"/>
                </a:moveTo>
                <a:lnTo>
                  <a:pt x="0" y="721360"/>
                </a:lnTo>
                <a:lnTo>
                  <a:pt x="0" y="723773"/>
                </a:lnTo>
                <a:lnTo>
                  <a:pt x="3810" y="723773"/>
                </a:lnTo>
                <a:lnTo>
                  <a:pt x="3810" y="72136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bk object 1165"/>
          <p:cNvSpPr/>
          <p:nvPr/>
        </p:nvSpPr>
        <p:spPr>
          <a:xfrm>
            <a:off x="1421130" y="2621279"/>
            <a:ext cx="753110" cy="739140"/>
          </a:xfrm>
          <a:custGeom>
            <a:avLst/>
            <a:gdLst/>
            <a:ahLst/>
            <a:cxnLst/>
            <a:rect l="l" t="t" r="r" b="b"/>
            <a:pathLst>
              <a:path w="753110" h="739139">
                <a:moveTo>
                  <a:pt x="750569" y="114300"/>
                </a:moveTo>
                <a:lnTo>
                  <a:pt x="749300" y="114300"/>
                </a:lnTo>
                <a:lnTo>
                  <a:pt x="749300" y="116839"/>
                </a:lnTo>
                <a:lnTo>
                  <a:pt x="750569" y="116839"/>
                </a:lnTo>
                <a:lnTo>
                  <a:pt x="750569" y="114300"/>
                </a:lnTo>
                <a:close/>
              </a:path>
              <a:path w="753110" h="739139">
                <a:moveTo>
                  <a:pt x="753109" y="111887"/>
                </a:moveTo>
                <a:lnTo>
                  <a:pt x="749300" y="111887"/>
                </a:lnTo>
                <a:lnTo>
                  <a:pt x="749300" y="113029"/>
                </a:lnTo>
                <a:lnTo>
                  <a:pt x="753109" y="113029"/>
                </a:lnTo>
                <a:lnTo>
                  <a:pt x="753109" y="111887"/>
                </a:lnTo>
                <a:close/>
              </a:path>
              <a:path w="753110" h="739139">
                <a:moveTo>
                  <a:pt x="753109" y="107950"/>
                </a:moveTo>
                <a:lnTo>
                  <a:pt x="749300" y="107950"/>
                </a:lnTo>
                <a:lnTo>
                  <a:pt x="749300" y="110489"/>
                </a:lnTo>
                <a:lnTo>
                  <a:pt x="753109" y="110489"/>
                </a:lnTo>
                <a:lnTo>
                  <a:pt x="753109" y="107950"/>
                </a:lnTo>
                <a:close/>
              </a:path>
              <a:path w="753110" h="739139">
                <a:moveTo>
                  <a:pt x="753109" y="105537"/>
                </a:moveTo>
                <a:lnTo>
                  <a:pt x="749300" y="105537"/>
                </a:lnTo>
                <a:lnTo>
                  <a:pt x="749300" y="106679"/>
                </a:lnTo>
                <a:lnTo>
                  <a:pt x="753109" y="106679"/>
                </a:lnTo>
                <a:lnTo>
                  <a:pt x="753109" y="105537"/>
                </a:lnTo>
                <a:close/>
              </a:path>
              <a:path w="753110" h="739139">
                <a:moveTo>
                  <a:pt x="753109" y="101600"/>
                </a:moveTo>
                <a:lnTo>
                  <a:pt x="749300" y="101600"/>
                </a:lnTo>
                <a:lnTo>
                  <a:pt x="749300" y="104139"/>
                </a:lnTo>
                <a:lnTo>
                  <a:pt x="753109" y="104139"/>
                </a:lnTo>
                <a:lnTo>
                  <a:pt x="753109" y="101600"/>
                </a:lnTo>
                <a:close/>
              </a:path>
              <a:path w="753110" h="739139">
                <a:moveTo>
                  <a:pt x="753109" y="99187"/>
                </a:moveTo>
                <a:lnTo>
                  <a:pt x="749300" y="99187"/>
                </a:lnTo>
                <a:lnTo>
                  <a:pt x="749300" y="100329"/>
                </a:lnTo>
                <a:lnTo>
                  <a:pt x="753109" y="100329"/>
                </a:lnTo>
                <a:lnTo>
                  <a:pt x="753109" y="99187"/>
                </a:lnTo>
                <a:close/>
              </a:path>
              <a:path w="753110" h="739139">
                <a:moveTo>
                  <a:pt x="753109" y="95250"/>
                </a:moveTo>
                <a:lnTo>
                  <a:pt x="749300" y="95250"/>
                </a:lnTo>
                <a:lnTo>
                  <a:pt x="749300" y="97789"/>
                </a:lnTo>
                <a:lnTo>
                  <a:pt x="753109" y="97789"/>
                </a:lnTo>
                <a:lnTo>
                  <a:pt x="753109" y="95250"/>
                </a:lnTo>
                <a:close/>
              </a:path>
              <a:path w="753110" h="739139">
                <a:moveTo>
                  <a:pt x="753109" y="92837"/>
                </a:moveTo>
                <a:lnTo>
                  <a:pt x="749300" y="92837"/>
                </a:lnTo>
                <a:lnTo>
                  <a:pt x="749300" y="93979"/>
                </a:lnTo>
                <a:lnTo>
                  <a:pt x="753109" y="93979"/>
                </a:lnTo>
                <a:lnTo>
                  <a:pt x="753109" y="92837"/>
                </a:lnTo>
                <a:close/>
              </a:path>
              <a:path w="753110" h="739139">
                <a:moveTo>
                  <a:pt x="753109" y="88900"/>
                </a:moveTo>
                <a:lnTo>
                  <a:pt x="749300" y="88900"/>
                </a:lnTo>
                <a:lnTo>
                  <a:pt x="749300" y="91439"/>
                </a:lnTo>
                <a:lnTo>
                  <a:pt x="753109" y="91439"/>
                </a:lnTo>
                <a:lnTo>
                  <a:pt x="753109" y="88900"/>
                </a:lnTo>
                <a:close/>
              </a:path>
              <a:path w="753110" h="739139">
                <a:moveTo>
                  <a:pt x="753109" y="86487"/>
                </a:moveTo>
                <a:lnTo>
                  <a:pt x="749300" y="86487"/>
                </a:lnTo>
                <a:lnTo>
                  <a:pt x="749300" y="87629"/>
                </a:lnTo>
                <a:lnTo>
                  <a:pt x="753109" y="87629"/>
                </a:lnTo>
                <a:lnTo>
                  <a:pt x="753109" y="86487"/>
                </a:lnTo>
                <a:close/>
              </a:path>
              <a:path w="753110" h="739139">
                <a:moveTo>
                  <a:pt x="753109" y="82550"/>
                </a:moveTo>
                <a:lnTo>
                  <a:pt x="749300" y="82550"/>
                </a:lnTo>
                <a:lnTo>
                  <a:pt x="749300" y="85089"/>
                </a:lnTo>
                <a:lnTo>
                  <a:pt x="753109" y="85089"/>
                </a:lnTo>
                <a:lnTo>
                  <a:pt x="753109" y="82550"/>
                </a:lnTo>
                <a:close/>
              </a:path>
              <a:path w="753110" h="739139">
                <a:moveTo>
                  <a:pt x="753109" y="80137"/>
                </a:moveTo>
                <a:lnTo>
                  <a:pt x="749300" y="80137"/>
                </a:lnTo>
                <a:lnTo>
                  <a:pt x="749300" y="81279"/>
                </a:lnTo>
                <a:lnTo>
                  <a:pt x="753109" y="81279"/>
                </a:lnTo>
                <a:lnTo>
                  <a:pt x="753109" y="80137"/>
                </a:lnTo>
                <a:close/>
              </a:path>
              <a:path w="753110" h="739139">
                <a:moveTo>
                  <a:pt x="753109" y="76200"/>
                </a:moveTo>
                <a:lnTo>
                  <a:pt x="749300" y="76200"/>
                </a:lnTo>
                <a:lnTo>
                  <a:pt x="749300" y="78739"/>
                </a:lnTo>
                <a:lnTo>
                  <a:pt x="753109" y="78739"/>
                </a:lnTo>
                <a:lnTo>
                  <a:pt x="753109" y="76200"/>
                </a:lnTo>
                <a:close/>
              </a:path>
              <a:path w="753110" h="739139">
                <a:moveTo>
                  <a:pt x="753109" y="73787"/>
                </a:moveTo>
                <a:lnTo>
                  <a:pt x="749300" y="73787"/>
                </a:lnTo>
                <a:lnTo>
                  <a:pt x="749300" y="74929"/>
                </a:lnTo>
                <a:lnTo>
                  <a:pt x="753109" y="74929"/>
                </a:lnTo>
                <a:lnTo>
                  <a:pt x="753109" y="73787"/>
                </a:lnTo>
                <a:close/>
              </a:path>
              <a:path w="753110" h="739139">
                <a:moveTo>
                  <a:pt x="753109" y="69850"/>
                </a:moveTo>
                <a:lnTo>
                  <a:pt x="749300" y="69850"/>
                </a:lnTo>
                <a:lnTo>
                  <a:pt x="749300" y="72389"/>
                </a:lnTo>
                <a:lnTo>
                  <a:pt x="753109" y="72389"/>
                </a:lnTo>
                <a:lnTo>
                  <a:pt x="753109" y="69850"/>
                </a:lnTo>
                <a:close/>
              </a:path>
              <a:path w="753110" h="739139">
                <a:moveTo>
                  <a:pt x="753109" y="67437"/>
                </a:moveTo>
                <a:lnTo>
                  <a:pt x="749300" y="67437"/>
                </a:lnTo>
                <a:lnTo>
                  <a:pt x="749300" y="68579"/>
                </a:lnTo>
                <a:lnTo>
                  <a:pt x="753109" y="68579"/>
                </a:lnTo>
                <a:lnTo>
                  <a:pt x="753109" y="67437"/>
                </a:lnTo>
                <a:close/>
              </a:path>
              <a:path w="753110" h="739139">
                <a:moveTo>
                  <a:pt x="753109" y="63500"/>
                </a:moveTo>
                <a:lnTo>
                  <a:pt x="749300" y="63500"/>
                </a:lnTo>
                <a:lnTo>
                  <a:pt x="749300" y="66039"/>
                </a:lnTo>
                <a:lnTo>
                  <a:pt x="753109" y="66039"/>
                </a:lnTo>
                <a:lnTo>
                  <a:pt x="753109" y="63500"/>
                </a:lnTo>
                <a:close/>
              </a:path>
              <a:path w="753110" h="739139">
                <a:moveTo>
                  <a:pt x="753109" y="61087"/>
                </a:moveTo>
                <a:lnTo>
                  <a:pt x="749300" y="61087"/>
                </a:lnTo>
                <a:lnTo>
                  <a:pt x="749300" y="62229"/>
                </a:lnTo>
                <a:lnTo>
                  <a:pt x="753109" y="62229"/>
                </a:lnTo>
                <a:lnTo>
                  <a:pt x="753109" y="61087"/>
                </a:lnTo>
                <a:close/>
              </a:path>
              <a:path w="753110" h="739139">
                <a:moveTo>
                  <a:pt x="753109" y="57150"/>
                </a:moveTo>
                <a:lnTo>
                  <a:pt x="749300" y="57150"/>
                </a:lnTo>
                <a:lnTo>
                  <a:pt x="749300" y="59689"/>
                </a:lnTo>
                <a:lnTo>
                  <a:pt x="753109" y="59689"/>
                </a:lnTo>
                <a:lnTo>
                  <a:pt x="753109" y="57150"/>
                </a:lnTo>
                <a:close/>
              </a:path>
              <a:path w="753110" h="739139">
                <a:moveTo>
                  <a:pt x="753109" y="54737"/>
                </a:moveTo>
                <a:lnTo>
                  <a:pt x="749300" y="54737"/>
                </a:lnTo>
                <a:lnTo>
                  <a:pt x="749300" y="55879"/>
                </a:lnTo>
                <a:lnTo>
                  <a:pt x="753109" y="55879"/>
                </a:lnTo>
                <a:lnTo>
                  <a:pt x="753109" y="54737"/>
                </a:lnTo>
                <a:close/>
              </a:path>
              <a:path w="753110" h="739139">
                <a:moveTo>
                  <a:pt x="753109" y="50800"/>
                </a:moveTo>
                <a:lnTo>
                  <a:pt x="749300" y="50800"/>
                </a:lnTo>
                <a:lnTo>
                  <a:pt x="749300" y="53339"/>
                </a:lnTo>
                <a:lnTo>
                  <a:pt x="753109" y="53339"/>
                </a:lnTo>
                <a:lnTo>
                  <a:pt x="753109" y="50800"/>
                </a:lnTo>
                <a:close/>
              </a:path>
              <a:path w="753110" h="739139">
                <a:moveTo>
                  <a:pt x="753109" y="48387"/>
                </a:moveTo>
                <a:lnTo>
                  <a:pt x="749300" y="48387"/>
                </a:lnTo>
                <a:lnTo>
                  <a:pt x="749300" y="49529"/>
                </a:lnTo>
                <a:lnTo>
                  <a:pt x="753109" y="49529"/>
                </a:lnTo>
                <a:lnTo>
                  <a:pt x="753109" y="48387"/>
                </a:lnTo>
                <a:close/>
              </a:path>
              <a:path w="753110" h="739139">
                <a:moveTo>
                  <a:pt x="753109" y="44450"/>
                </a:moveTo>
                <a:lnTo>
                  <a:pt x="749300" y="44450"/>
                </a:lnTo>
                <a:lnTo>
                  <a:pt x="749300" y="46989"/>
                </a:lnTo>
                <a:lnTo>
                  <a:pt x="753109" y="46989"/>
                </a:lnTo>
                <a:lnTo>
                  <a:pt x="753109" y="44450"/>
                </a:lnTo>
                <a:close/>
              </a:path>
              <a:path w="753110" h="739139">
                <a:moveTo>
                  <a:pt x="753109" y="42037"/>
                </a:moveTo>
                <a:lnTo>
                  <a:pt x="749300" y="42037"/>
                </a:lnTo>
                <a:lnTo>
                  <a:pt x="749300" y="43179"/>
                </a:lnTo>
                <a:lnTo>
                  <a:pt x="753109" y="43179"/>
                </a:lnTo>
                <a:lnTo>
                  <a:pt x="753109" y="42037"/>
                </a:lnTo>
                <a:close/>
              </a:path>
              <a:path w="753110" h="739139">
                <a:moveTo>
                  <a:pt x="753109" y="38100"/>
                </a:moveTo>
                <a:lnTo>
                  <a:pt x="749300" y="38100"/>
                </a:lnTo>
                <a:lnTo>
                  <a:pt x="749300" y="40639"/>
                </a:lnTo>
                <a:lnTo>
                  <a:pt x="753109" y="40639"/>
                </a:lnTo>
                <a:lnTo>
                  <a:pt x="753109" y="38100"/>
                </a:lnTo>
                <a:close/>
              </a:path>
              <a:path w="753110" h="739139">
                <a:moveTo>
                  <a:pt x="753109" y="35687"/>
                </a:moveTo>
                <a:lnTo>
                  <a:pt x="749300" y="35687"/>
                </a:lnTo>
                <a:lnTo>
                  <a:pt x="749300" y="36829"/>
                </a:lnTo>
                <a:lnTo>
                  <a:pt x="753109" y="36829"/>
                </a:lnTo>
                <a:lnTo>
                  <a:pt x="753109" y="35687"/>
                </a:lnTo>
                <a:close/>
              </a:path>
              <a:path w="753110" h="739139">
                <a:moveTo>
                  <a:pt x="753109" y="31750"/>
                </a:moveTo>
                <a:lnTo>
                  <a:pt x="749300" y="31750"/>
                </a:lnTo>
                <a:lnTo>
                  <a:pt x="749300" y="34289"/>
                </a:lnTo>
                <a:lnTo>
                  <a:pt x="753109" y="34289"/>
                </a:lnTo>
                <a:lnTo>
                  <a:pt x="753109" y="31750"/>
                </a:lnTo>
                <a:close/>
              </a:path>
              <a:path w="753110" h="739139">
                <a:moveTo>
                  <a:pt x="753109" y="29337"/>
                </a:moveTo>
                <a:lnTo>
                  <a:pt x="749300" y="29337"/>
                </a:lnTo>
                <a:lnTo>
                  <a:pt x="749300" y="30479"/>
                </a:lnTo>
                <a:lnTo>
                  <a:pt x="753109" y="30479"/>
                </a:lnTo>
                <a:lnTo>
                  <a:pt x="753109" y="29337"/>
                </a:lnTo>
                <a:close/>
              </a:path>
              <a:path w="753110" h="739139">
                <a:moveTo>
                  <a:pt x="753109" y="25400"/>
                </a:moveTo>
                <a:lnTo>
                  <a:pt x="749300" y="25400"/>
                </a:lnTo>
                <a:lnTo>
                  <a:pt x="749300" y="27939"/>
                </a:lnTo>
                <a:lnTo>
                  <a:pt x="753109" y="27939"/>
                </a:lnTo>
                <a:lnTo>
                  <a:pt x="753109" y="25400"/>
                </a:lnTo>
                <a:close/>
              </a:path>
              <a:path w="753110" h="739139">
                <a:moveTo>
                  <a:pt x="753109" y="22987"/>
                </a:moveTo>
                <a:lnTo>
                  <a:pt x="749300" y="22987"/>
                </a:lnTo>
                <a:lnTo>
                  <a:pt x="749300" y="24129"/>
                </a:lnTo>
                <a:lnTo>
                  <a:pt x="753109" y="24129"/>
                </a:lnTo>
                <a:lnTo>
                  <a:pt x="753109" y="22987"/>
                </a:lnTo>
                <a:close/>
              </a:path>
              <a:path w="753110" h="739139">
                <a:moveTo>
                  <a:pt x="753109" y="19050"/>
                </a:moveTo>
                <a:lnTo>
                  <a:pt x="749300" y="19050"/>
                </a:lnTo>
                <a:lnTo>
                  <a:pt x="749300" y="21589"/>
                </a:lnTo>
                <a:lnTo>
                  <a:pt x="753109" y="21589"/>
                </a:lnTo>
                <a:lnTo>
                  <a:pt x="753109" y="19050"/>
                </a:lnTo>
                <a:close/>
              </a:path>
              <a:path w="753110" h="739139">
                <a:moveTo>
                  <a:pt x="753109" y="16637"/>
                </a:moveTo>
                <a:lnTo>
                  <a:pt x="749300" y="16637"/>
                </a:lnTo>
                <a:lnTo>
                  <a:pt x="749300" y="17779"/>
                </a:lnTo>
                <a:lnTo>
                  <a:pt x="753109" y="17779"/>
                </a:lnTo>
                <a:lnTo>
                  <a:pt x="753109" y="16637"/>
                </a:lnTo>
                <a:close/>
              </a:path>
              <a:path w="753110" h="739139">
                <a:moveTo>
                  <a:pt x="753109" y="12700"/>
                </a:moveTo>
                <a:lnTo>
                  <a:pt x="749300" y="12700"/>
                </a:lnTo>
                <a:lnTo>
                  <a:pt x="749300" y="15239"/>
                </a:lnTo>
                <a:lnTo>
                  <a:pt x="753109" y="15239"/>
                </a:lnTo>
                <a:lnTo>
                  <a:pt x="753109" y="12700"/>
                </a:lnTo>
                <a:close/>
              </a:path>
              <a:path w="753110" h="739139">
                <a:moveTo>
                  <a:pt x="753109" y="10287"/>
                </a:moveTo>
                <a:lnTo>
                  <a:pt x="749300" y="10287"/>
                </a:lnTo>
                <a:lnTo>
                  <a:pt x="749300" y="11429"/>
                </a:lnTo>
                <a:lnTo>
                  <a:pt x="753109" y="11429"/>
                </a:lnTo>
                <a:lnTo>
                  <a:pt x="753109" y="10287"/>
                </a:lnTo>
                <a:close/>
              </a:path>
              <a:path w="753110" h="739139">
                <a:moveTo>
                  <a:pt x="753109" y="6350"/>
                </a:moveTo>
                <a:lnTo>
                  <a:pt x="749300" y="6350"/>
                </a:lnTo>
                <a:lnTo>
                  <a:pt x="749300" y="8889"/>
                </a:lnTo>
                <a:lnTo>
                  <a:pt x="753109" y="8889"/>
                </a:lnTo>
                <a:lnTo>
                  <a:pt x="753109" y="6350"/>
                </a:lnTo>
                <a:close/>
              </a:path>
              <a:path w="753110" h="739139">
                <a:moveTo>
                  <a:pt x="753109" y="3937"/>
                </a:moveTo>
                <a:lnTo>
                  <a:pt x="749300" y="3937"/>
                </a:lnTo>
                <a:lnTo>
                  <a:pt x="749300" y="5079"/>
                </a:lnTo>
                <a:lnTo>
                  <a:pt x="753109" y="5079"/>
                </a:lnTo>
                <a:lnTo>
                  <a:pt x="753109" y="3937"/>
                </a:lnTo>
                <a:close/>
              </a:path>
              <a:path w="753110" h="739139">
                <a:moveTo>
                  <a:pt x="541019" y="2539"/>
                </a:moveTo>
                <a:lnTo>
                  <a:pt x="538480" y="2539"/>
                </a:lnTo>
                <a:lnTo>
                  <a:pt x="538480" y="3937"/>
                </a:lnTo>
                <a:lnTo>
                  <a:pt x="541019" y="3937"/>
                </a:lnTo>
                <a:lnTo>
                  <a:pt x="541019" y="2539"/>
                </a:lnTo>
                <a:close/>
              </a:path>
              <a:path w="753110" h="739139">
                <a:moveTo>
                  <a:pt x="753109" y="0"/>
                </a:moveTo>
                <a:lnTo>
                  <a:pt x="542289" y="0"/>
                </a:lnTo>
                <a:lnTo>
                  <a:pt x="542289" y="2539"/>
                </a:lnTo>
                <a:lnTo>
                  <a:pt x="753109" y="2539"/>
                </a:lnTo>
                <a:lnTo>
                  <a:pt x="753109" y="0"/>
                </a:lnTo>
                <a:close/>
              </a:path>
              <a:path w="753110" h="739139">
                <a:moveTo>
                  <a:pt x="3809" y="716407"/>
                </a:moveTo>
                <a:lnTo>
                  <a:pt x="0" y="716407"/>
                </a:lnTo>
                <a:lnTo>
                  <a:pt x="0" y="717550"/>
                </a:lnTo>
                <a:lnTo>
                  <a:pt x="3809" y="717550"/>
                </a:lnTo>
                <a:lnTo>
                  <a:pt x="3809" y="716407"/>
                </a:lnTo>
                <a:close/>
              </a:path>
              <a:path w="753110" h="739139">
                <a:moveTo>
                  <a:pt x="3809" y="713866"/>
                </a:moveTo>
                <a:lnTo>
                  <a:pt x="0" y="713866"/>
                </a:lnTo>
                <a:lnTo>
                  <a:pt x="0" y="716279"/>
                </a:lnTo>
                <a:lnTo>
                  <a:pt x="3809" y="716279"/>
                </a:lnTo>
                <a:lnTo>
                  <a:pt x="3809" y="713866"/>
                </a:lnTo>
                <a:close/>
              </a:path>
              <a:path w="753110" h="739139">
                <a:moveTo>
                  <a:pt x="3809" y="710057"/>
                </a:moveTo>
                <a:lnTo>
                  <a:pt x="0" y="710057"/>
                </a:lnTo>
                <a:lnTo>
                  <a:pt x="0" y="713739"/>
                </a:lnTo>
                <a:lnTo>
                  <a:pt x="3809" y="713739"/>
                </a:lnTo>
                <a:lnTo>
                  <a:pt x="3809" y="710057"/>
                </a:lnTo>
                <a:close/>
              </a:path>
              <a:path w="753110" h="739139">
                <a:moveTo>
                  <a:pt x="3809" y="707516"/>
                </a:moveTo>
                <a:lnTo>
                  <a:pt x="0" y="707516"/>
                </a:lnTo>
                <a:lnTo>
                  <a:pt x="0" y="709929"/>
                </a:lnTo>
                <a:lnTo>
                  <a:pt x="3809" y="709929"/>
                </a:lnTo>
                <a:lnTo>
                  <a:pt x="3809" y="707516"/>
                </a:lnTo>
                <a:close/>
              </a:path>
              <a:path w="753110" h="739139">
                <a:moveTo>
                  <a:pt x="3809" y="701166"/>
                </a:moveTo>
                <a:lnTo>
                  <a:pt x="0" y="701166"/>
                </a:lnTo>
                <a:lnTo>
                  <a:pt x="0" y="707389"/>
                </a:lnTo>
                <a:lnTo>
                  <a:pt x="3809" y="707389"/>
                </a:lnTo>
                <a:lnTo>
                  <a:pt x="3809" y="701166"/>
                </a:lnTo>
                <a:close/>
              </a:path>
              <a:path w="753110" h="739139">
                <a:moveTo>
                  <a:pt x="3809" y="694816"/>
                </a:moveTo>
                <a:lnTo>
                  <a:pt x="0" y="694816"/>
                </a:lnTo>
                <a:lnTo>
                  <a:pt x="0" y="701039"/>
                </a:lnTo>
                <a:lnTo>
                  <a:pt x="3809" y="701039"/>
                </a:lnTo>
                <a:lnTo>
                  <a:pt x="3809" y="694816"/>
                </a:lnTo>
                <a:close/>
              </a:path>
              <a:path w="753110" h="739139">
                <a:moveTo>
                  <a:pt x="3809" y="692276"/>
                </a:moveTo>
                <a:lnTo>
                  <a:pt x="0" y="692276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692276"/>
                </a:lnTo>
                <a:close/>
              </a:path>
              <a:path w="753110" h="739139">
                <a:moveTo>
                  <a:pt x="655319" y="735457"/>
                </a:moveTo>
                <a:lnTo>
                  <a:pt x="0" y="735457"/>
                </a:lnTo>
                <a:lnTo>
                  <a:pt x="0" y="739140"/>
                </a:lnTo>
                <a:lnTo>
                  <a:pt x="652780" y="739140"/>
                </a:lnTo>
                <a:lnTo>
                  <a:pt x="652780" y="737997"/>
                </a:lnTo>
                <a:lnTo>
                  <a:pt x="654050" y="737997"/>
                </a:lnTo>
                <a:lnTo>
                  <a:pt x="654050" y="736600"/>
                </a:lnTo>
                <a:lnTo>
                  <a:pt x="655319" y="736600"/>
                </a:lnTo>
                <a:lnTo>
                  <a:pt x="655319" y="735457"/>
                </a:lnTo>
                <a:close/>
              </a:path>
              <a:path w="753110" h="739139">
                <a:moveTo>
                  <a:pt x="656589" y="735330"/>
                </a:moveTo>
                <a:lnTo>
                  <a:pt x="655319" y="735330"/>
                </a:lnTo>
                <a:lnTo>
                  <a:pt x="656589" y="735457"/>
                </a:lnTo>
                <a:close/>
              </a:path>
              <a:path w="753110" h="739139">
                <a:moveTo>
                  <a:pt x="3809" y="732916"/>
                </a:moveTo>
                <a:lnTo>
                  <a:pt x="0" y="732916"/>
                </a:lnTo>
                <a:lnTo>
                  <a:pt x="0" y="735330"/>
                </a:lnTo>
                <a:lnTo>
                  <a:pt x="3809" y="735330"/>
                </a:lnTo>
                <a:lnTo>
                  <a:pt x="3809" y="732916"/>
                </a:lnTo>
                <a:close/>
              </a:path>
              <a:path w="753110" h="739139">
                <a:moveTo>
                  <a:pt x="3809" y="729107"/>
                </a:moveTo>
                <a:lnTo>
                  <a:pt x="0" y="729107"/>
                </a:lnTo>
                <a:lnTo>
                  <a:pt x="0" y="732789"/>
                </a:lnTo>
                <a:lnTo>
                  <a:pt x="3809" y="732789"/>
                </a:lnTo>
                <a:lnTo>
                  <a:pt x="3809" y="729107"/>
                </a:lnTo>
                <a:close/>
              </a:path>
              <a:path w="753110" h="739139">
                <a:moveTo>
                  <a:pt x="3809" y="726566"/>
                </a:moveTo>
                <a:lnTo>
                  <a:pt x="0" y="726566"/>
                </a:lnTo>
                <a:lnTo>
                  <a:pt x="0" y="728979"/>
                </a:lnTo>
                <a:lnTo>
                  <a:pt x="3809" y="728979"/>
                </a:lnTo>
                <a:lnTo>
                  <a:pt x="3809" y="726566"/>
                </a:lnTo>
                <a:close/>
              </a:path>
              <a:path w="753110" h="739139">
                <a:moveTo>
                  <a:pt x="3809" y="722757"/>
                </a:moveTo>
                <a:lnTo>
                  <a:pt x="0" y="722757"/>
                </a:lnTo>
                <a:lnTo>
                  <a:pt x="0" y="726439"/>
                </a:lnTo>
                <a:lnTo>
                  <a:pt x="3809" y="726439"/>
                </a:lnTo>
                <a:lnTo>
                  <a:pt x="3809" y="722757"/>
                </a:lnTo>
                <a:close/>
              </a:path>
              <a:path w="753110" h="739139">
                <a:moveTo>
                  <a:pt x="3809" y="720216"/>
                </a:moveTo>
                <a:lnTo>
                  <a:pt x="0" y="720216"/>
                </a:lnTo>
                <a:lnTo>
                  <a:pt x="0" y="722629"/>
                </a:lnTo>
                <a:lnTo>
                  <a:pt x="3809" y="722629"/>
                </a:lnTo>
                <a:lnTo>
                  <a:pt x="3809" y="720216"/>
                </a:lnTo>
                <a:close/>
              </a:path>
              <a:path w="753110" h="739139">
                <a:moveTo>
                  <a:pt x="3809" y="717676"/>
                </a:moveTo>
                <a:lnTo>
                  <a:pt x="0" y="717676"/>
                </a:lnTo>
                <a:lnTo>
                  <a:pt x="0" y="720089"/>
                </a:lnTo>
                <a:lnTo>
                  <a:pt x="3809" y="720089"/>
                </a:lnTo>
                <a:lnTo>
                  <a:pt x="3809" y="717676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bk object 1166"/>
          <p:cNvSpPr/>
          <p:nvPr/>
        </p:nvSpPr>
        <p:spPr>
          <a:xfrm>
            <a:off x="1424939" y="2625217"/>
            <a:ext cx="745490" cy="731520"/>
          </a:xfrm>
          <a:custGeom>
            <a:avLst/>
            <a:gdLst/>
            <a:ahLst/>
            <a:cxnLst/>
            <a:rect l="l" t="t" r="r" b="b"/>
            <a:pathLst>
              <a:path w="745489" h="731520">
                <a:moveTo>
                  <a:pt x="745490" y="110362"/>
                </a:moveTo>
                <a:lnTo>
                  <a:pt x="741679" y="110362"/>
                </a:lnTo>
                <a:lnTo>
                  <a:pt x="741679" y="112902"/>
                </a:lnTo>
                <a:lnTo>
                  <a:pt x="745490" y="112902"/>
                </a:lnTo>
                <a:lnTo>
                  <a:pt x="745490" y="110362"/>
                </a:lnTo>
                <a:close/>
              </a:path>
              <a:path w="745489" h="731520">
                <a:moveTo>
                  <a:pt x="745490" y="107950"/>
                </a:moveTo>
                <a:lnTo>
                  <a:pt x="741679" y="107950"/>
                </a:lnTo>
                <a:lnTo>
                  <a:pt x="741679" y="109092"/>
                </a:lnTo>
                <a:lnTo>
                  <a:pt x="745490" y="109092"/>
                </a:lnTo>
                <a:lnTo>
                  <a:pt x="745490" y="107950"/>
                </a:lnTo>
                <a:close/>
              </a:path>
              <a:path w="745489" h="731520">
                <a:moveTo>
                  <a:pt x="745490" y="104012"/>
                </a:moveTo>
                <a:lnTo>
                  <a:pt x="741679" y="104012"/>
                </a:lnTo>
                <a:lnTo>
                  <a:pt x="741679" y="106552"/>
                </a:lnTo>
                <a:lnTo>
                  <a:pt x="745490" y="106552"/>
                </a:lnTo>
                <a:lnTo>
                  <a:pt x="745490" y="104012"/>
                </a:lnTo>
                <a:close/>
              </a:path>
              <a:path w="745489" h="731520">
                <a:moveTo>
                  <a:pt x="745490" y="101600"/>
                </a:moveTo>
                <a:lnTo>
                  <a:pt x="741679" y="101600"/>
                </a:lnTo>
                <a:lnTo>
                  <a:pt x="741679" y="102742"/>
                </a:lnTo>
                <a:lnTo>
                  <a:pt x="745490" y="102742"/>
                </a:lnTo>
                <a:lnTo>
                  <a:pt x="745490" y="101600"/>
                </a:lnTo>
                <a:close/>
              </a:path>
              <a:path w="745489" h="731520">
                <a:moveTo>
                  <a:pt x="745490" y="97662"/>
                </a:moveTo>
                <a:lnTo>
                  <a:pt x="741679" y="97662"/>
                </a:lnTo>
                <a:lnTo>
                  <a:pt x="741679" y="100202"/>
                </a:lnTo>
                <a:lnTo>
                  <a:pt x="745490" y="100202"/>
                </a:lnTo>
                <a:lnTo>
                  <a:pt x="745490" y="97662"/>
                </a:lnTo>
                <a:close/>
              </a:path>
              <a:path w="745489" h="731520">
                <a:moveTo>
                  <a:pt x="745490" y="95250"/>
                </a:moveTo>
                <a:lnTo>
                  <a:pt x="741679" y="95250"/>
                </a:lnTo>
                <a:lnTo>
                  <a:pt x="741679" y="96392"/>
                </a:lnTo>
                <a:lnTo>
                  <a:pt x="745490" y="96392"/>
                </a:lnTo>
                <a:lnTo>
                  <a:pt x="745490" y="95250"/>
                </a:lnTo>
                <a:close/>
              </a:path>
              <a:path w="745489" h="731520">
                <a:moveTo>
                  <a:pt x="745490" y="91312"/>
                </a:moveTo>
                <a:lnTo>
                  <a:pt x="741679" y="91312"/>
                </a:lnTo>
                <a:lnTo>
                  <a:pt x="741679" y="93852"/>
                </a:lnTo>
                <a:lnTo>
                  <a:pt x="745490" y="93852"/>
                </a:lnTo>
                <a:lnTo>
                  <a:pt x="745490" y="91312"/>
                </a:lnTo>
                <a:close/>
              </a:path>
              <a:path w="745489" h="731520">
                <a:moveTo>
                  <a:pt x="745490" y="88900"/>
                </a:moveTo>
                <a:lnTo>
                  <a:pt x="741679" y="88900"/>
                </a:lnTo>
                <a:lnTo>
                  <a:pt x="741679" y="90042"/>
                </a:lnTo>
                <a:lnTo>
                  <a:pt x="745490" y="90042"/>
                </a:lnTo>
                <a:lnTo>
                  <a:pt x="745490" y="88900"/>
                </a:lnTo>
                <a:close/>
              </a:path>
              <a:path w="745489" h="731520">
                <a:moveTo>
                  <a:pt x="745490" y="84962"/>
                </a:moveTo>
                <a:lnTo>
                  <a:pt x="741679" y="84962"/>
                </a:lnTo>
                <a:lnTo>
                  <a:pt x="741679" y="87502"/>
                </a:lnTo>
                <a:lnTo>
                  <a:pt x="745490" y="87502"/>
                </a:lnTo>
                <a:lnTo>
                  <a:pt x="745490" y="84962"/>
                </a:lnTo>
                <a:close/>
              </a:path>
              <a:path w="745489" h="731520">
                <a:moveTo>
                  <a:pt x="745490" y="82550"/>
                </a:moveTo>
                <a:lnTo>
                  <a:pt x="741679" y="82550"/>
                </a:lnTo>
                <a:lnTo>
                  <a:pt x="741679" y="83692"/>
                </a:lnTo>
                <a:lnTo>
                  <a:pt x="745490" y="83692"/>
                </a:lnTo>
                <a:lnTo>
                  <a:pt x="745490" y="82550"/>
                </a:lnTo>
                <a:close/>
              </a:path>
              <a:path w="745489" h="731520">
                <a:moveTo>
                  <a:pt x="745490" y="78612"/>
                </a:moveTo>
                <a:lnTo>
                  <a:pt x="741679" y="78612"/>
                </a:lnTo>
                <a:lnTo>
                  <a:pt x="741679" y="81152"/>
                </a:lnTo>
                <a:lnTo>
                  <a:pt x="745490" y="81152"/>
                </a:lnTo>
                <a:lnTo>
                  <a:pt x="745490" y="78612"/>
                </a:lnTo>
                <a:close/>
              </a:path>
              <a:path w="745489" h="731520">
                <a:moveTo>
                  <a:pt x="745490" y="76200"/>
                </a:moveTo>
                <a:lnTo>
                  <a:pt x="741679" y="76200"/>
                </a:lnTo>
                <a:lnTo>
                  <a:pt x="741679" y="77342"/>
                </a:lnTo>
                <a:lnTo>
                  <a:pt x="745490" y="77342"/>
                </a:lnTo>
                <a:lnTo>
                  <a:pt x="745490" y="76200"/>
                </a:lnTo>
                <a:close/>
              </a:path>
              <a:path w="745489" h="731520">
                <a:moveTo>
                  <a:pt x="745490" y="72262"/>
                </a:moveTo>
                <a:lnTo>
                  <a:pt x="741679" y="72262"/>
                </a:lnTo>
                <a:lnTo>
                  <a:pt x="741679" y="74802"/>
                </a:lnTo>
                <a:lnTo>
                  <a:pt x="745490" y="74802"/>
                </a:lnTo>
                <a:lnTo>
                  <a:pt x="745490" y="72262"/>
                </a:lnTo>
                <a:close/>
              </a:path>
              <a:path w="745489" h="731520">
                <a:moveTo>
                  <a:pt x="745490" y="69850"/>
                </a:moveTo>
                <a:lnTo>
                  <a:pt x="741679" y="69850"/>
                </a:lnTo>
                <a:lnTo>
                  <a:pt x="741679" y="70992"/>
                </a:lnTo>
                <a:lnTo>
                  <a:pt x="745490" y="70992"/>
                </a:lnTo>
                <a:lnTo>
                  <a:pt x="745490" y="69850"/>
                </a:lnTo>
                <a:close/>
              </a:path>
              <a:path w="745489" h="731520">
                <a:moveTo>
                  <a:pt x="745490" y="65912"/>
                </a:moveTo>
                <a:lnTo>
                  <a:pt x="741679" y="65912"/>
                </a:lnTo>
                <a:lnTo>
                  <a:pt x="741679" y="68452"/>
                </a:lnTo>
                <a:lnTo>
                  <a:pt x="745490" y="68452"/>
                </a:lnTo>
                <a:lnTo>
                  <a:pt x="745490" y="65912"/>
                </a:lnTo>
                <a:close/>
              </a:path>
              <a:path w="745489" h="731520">
                <a:moveTo>
                  <a:pt x="745490" y="63500"/>
                </a:moveTo>
                <a:lnTo>
                  <a:pt x="741679" y="63500"/>
                </a:lnTo>
                <a:lnTo>
                  <a:pt x="741679" y="64642"/>
                </a:lnTo>
                <a:lnTo>
                  <a:pt x="745490" y="64642"/>
                </a:lnTo>
                <a:lnTo>
                  <a:pt x="745490" y="63500"/>
                </a:lnTo>
                <a:close/>
              </a:path>
              <a:path w="745489" h="731520">
                <a:moveTo>
                  <a:pt x="745490" y="59562"/>
                </a:moveTo>
                <a:lnTo>
                  <a:pt x="741679" y="59562"/>
                </a:lnTo>
                <a:lnTo>
                  <a:pt x="741679" y="62102"/>
                </a:lnTo>
                <a:lnTo>
                  <a:pt x="745490" y="62102"/>
                </a:lnTo>
                <a:lnTo>
                  <a:pt x="745490" y="59562"/>
                </a:lnTo>
                <a:close/>
              </a:path>
              <a:path w="745489" h="731520">
                <a:moveTo>
                  <a:pt x="745490" y="57150"/>
                </a:moveTo>
                <a:lnTo>
                  <a:pt x="741679" y="57150"/>
                </a:lnTo>
                <a:lnTo>
                  <a:pt x="741679" y="58292"/>
                </a:lnTo>
                <a:lnTo>
                  <a:pt x="745490" y="58292"/>
                </a:lnTo>
                <a:lnTo>
                  <a:pt x="745490" y="57150"/>
                </a:lnTo>
                <a:close/>
              </a:path>
              <a:path w="745489" h="731520">
                <a:moveTo>
                  <a:pt x="745490" y="53212"/>
                </a:moveTo>
                <a:lnTo>
                  <a:pt x="741679" y="53212"/>
                </a:lnTo>
                <a:lnTo>
                  <a:pt x="741679" y="55752"/>
                </a:lnTo>
                <a:lnTo>
                  <a:pt x="745490" y="55752"/>
                </a:lnTo>
                <a:lnTo>
                  <a:pt x="745490" y="53212"/>
                </a:lnTo>
                <a:close/>
              </a:path>
              <a:path w="745489" h="731520">
                <a:moveTo>
                  <a:pt x="745490" y="50800"/>
                </a:moveTo>
                <a:lnTo>
                  <a:pt x="741679" y="50800"/>
                </a:lnTo>
                <a:lnTo>
                  <a:pt x="741679" y="51942"/>
                </a:lnTo>
                <a:lnTo>
                  <a:pt x="745490" y="51942"/>
                </a:lnTo>
                <a:lnTo>
                  <a:pt x="745490" y="50800"/>
                </a:lnTo>
                <a:close/>
              </a:path>
              <a:path w="745489" h="731520">
                <a:moveTo>
                  <a:pt x="745490" y="46862"/>
                </a:moveTo>
                <a:lnTo>
                  <a:pt x="741679" y="46862"/>
                </a:lnTo>
                <a:lnTo>
                  <a:pt x="741679" y="49402"/>
                </a:lnTo>
                <a:lnTo>
                  <a:pt x="745490" y="49402"/>
                </a:lnTo>
                <a:lnTo>
                  <a:pt x="745490" y="46862"/>
                </a:lnTo>
                <a:close/>
              </a:path>
              <a:path w="745489" h="731520">
                <a:moveTo>
                  <a:pt x="745490" y="44450"/>
                </a:moveTo>
                <a:lnTo>
                  <a:pt x="741679" y="44450"/>
                </a:lnTo>
                <a:lnTo>
                  <a:pt x="741679" y="45592"/>
                </a:lnTo>
                <a:lnTo>
                  <a:pt x="745490" y="45592"/>
                </a:lnTo>
                <a:lnTo>
                  <a:pt x="745490" y="44450"/>
                </a:lnTo>
                <a:close/>
              </a:path>
              <a:path w="745489" h="731520">
                <a:moveTo>
                  <a:pt x="745490" y="40512"/>
                </a:moveTo>
                <a:lnTo>
                  <a:pt x="741679" y="40512"/>
                </a:lnTo>
                <a:lnTo>
                  <a:pt x="741679" y="43052"/>
                </a:lnTo>
                <a:lnTo>
                  <a:pt x="745490" y="43052"/>
                </a:lnTo>
                <a:lnTo>
                  <a:pt x="745490" y="40512"/>
                </a:lnTo>
                <a:close/>
              </a:path>
              <a:path w="745489" h="731520">
                <a:moveTo>
                  <a:pt x="745490" y="38100"/>
                </a:moveTo>
                <a:lnTo>
                  <a:pt x="741679" y="38100"/>
                </a:lnTo>
                <a:lnTo>
                  <a:pt x="741679" y="39242"/>
                </a:lnTo>
                <a:lnTo>
                  <a:pt x="745490" y="39242"/>
                </a:lnTo>
                <a:lnTo>
                  <a:pt x="745490" y="38100"/>
                </a:lnTo>
                <a:close/>
              </a:path>
              <a:path w="745489" h="731520">
                <a:moveTo>
                  <a:pt x="745490" y="34162"/>
                </a:moveTo>
                <a:lnTo>
                  <a:pt x="741679" y="34162"/>
                </a:lnTo>
                <a:lnTo>
                  <a:pt x="741679" y="36702"/>
                </a:lnTo>
                <a:lnTo>
                  <a:pt x="745490" y="36702"/>
                </a:lnTo>
                <a:lnTo>
                  <a:pt x="745490" y="34162"/>
                </a:lnTo>
                <a:close/>
              </a:path>
              <a:path w="745489" h="731520">
                <a:moveTo>
                  <a:pt x="745490" y="31750"/>
                </a:moveTo>
                <a:lnTo>
                  <a:pt x="741679" y="31750"/>
                </a:lnTo>
                <a:lnTo>
                  <a:pt x="741679" y="32892"/>
                </a:lnTo>
                <a:lnTo>
                  <a:pt x="745490" y="32892"/>
                </a:lnTo>
                <a:lnTo>
                  <a:pt x="745490" y="31750"/>
                </a:lnTo>
                <a:close/>
              </a:path>
              <a:path w="745489" h="731520">
                <a:moveTo>
                  <a:pt x="745490" y="27812"/>
                </a:moveTo>
                <a:lnTo>
                  <a:pt x="741679" y="27812"/>
                </a:lnTo>
                <a:lnTo>
                  <a:pt x="741679" y="30352"/>
                </a:lnTo>
                <a:lnTo>
                  <a:pt x="745490" y="30352"/>
                </a:lnTo>
                <a:lnTo>
                  <a:pt x="745490" y="27812"/>
                </a:lnTo>
                <a:close/>
              </a:path>
              <a:path w="745489" h="731520">
                <a:moveTo>
                  <a:pt x="745490" y="25400"/>
                </a:moveTo>
                <a:lnTo>
                  <a:pt x="741679" y="25400"/>
                </a:lnTo>
                <a:lnTo>
                  <a:pt x="741679" y="26542"/>
                </a:lnTo>
                <a:lnTo>
                  <a:pt x="745490" y="26542"/>
                </a:lnTo>
                <a:lnTo>
                  <a:pt x="745490" y="25400"/>
                </a:lnTo>
                <a:close/>
              </a:path>
              <a:path w="745489" h="731520">
                <a:moveTo>
                  <a:pt x="745490" y="21462"/>
                </a:moveTo>
                <a:lnTo>
                  <a:pt x="741679" y="21462"/>
                </a:lnTo>
                <a:lnTo>
                  <a:pt x="741679" y="24002"/>
                </a:lnTo>
                <a:lnTo>
                  <a:pt x="745490" y="24002"/>
                </a:lnTo>
                <a:lnTo>
                  <a:pt x="745490" y="21462"/>
                </a:lnTo>
                <a:close/>
              </a:path>
              <a:path w="745489" h="731520">
                <a:moveTo>
                  <a:pt x="745490" y="19050"/>
                </a:moveTo>
                <a:lnTo>
                  <a:pt x="741679" y="19050"/>
                </a:lnTo>
                <a:lnTo>
                  <a:pt x="741679" y="20192"/>
                </a:lnTo>
                <a:lnTo>
                  <a:pt x="745490" y="20192"/>
                </a:lnTo>
                <a:lnTo>
                  <a:pt x="745490" y="19050"/>
                </a:lnTo>
                <a:close/>
              </a:path>
              <a:path w="745489" h="731520">
                <a:moveTo>
                  <a:pt x="745490" y="15112"/>
                </a:moveTo>
                <a:lnTo>
                  <a:pt x="741679" y="15112"/>
                </a:lnTo>
                <a:lnTo>
                  <a:pt x="741679" y="17652"/>
                </a:lnTo>
                <a:lnTo>
                  <a:pt x="745490" y="17652"/>
                </a:lnTo>
                <a:lnTo>
                  <a:pt x="745490" y="15112"/>
                </a:lnTo>
                <a:close/>
              </a:path>
              <a:path w="745489" h="731520">
                <a:moveTo>
                  <a:pt x="745490" y="12700"/>
                </a:moveTo>
                <a:lnTo>
                  <a:pt x="741679" y="12700"/>
                </a:lnTo>
                <a:lnTo>
                  <a:pt x="741679" y="13842"/>
                </a:lnTo>
                <a:lnTo>
                  <a:pt x="745490" y="13842"/>
                </a:lnTo>
                <a:lnTo>
                  <a:pt x="745490" y="12700"/>
                </a:lnTo>
                <a:close/>
              </a:path>
              <a:path w="745489" h="731520">
                <a:moveTo>
                  <a:pt x="745490" y="8762"/>
                </a:moveTo>
                <a:lnTo>
                  <a:pt x="741679" y="8762"/>
                </a:lnTo>
                <a:lnTo>
                  <a:pt x="741679" y="11302"/>
                </a:lnTo>
                <a:lnTo>
                  <a:pt x="745490" y="11302"/>
                </a:lnTo>
                <a:lnTo>
                  <a:pt x="745490" y="8762"/>
                </a:lnTo>
                <a:close/>
              </a:path>
              <a:path w="745489" h="731520">
                <a:moveTo>
                  <a:pt x="745490" y="6350"/>
                </a:moveTo>
                <a:lnTo>
                  <a:pt x="741679" y="6350"/>
                </a:lnTo>
                <a:lnTo>
                  <a:pt x="741679" y="7492"/>
                </a:lnTo>
                <a:lnTo>
                  <a:pt x="745490" y="7492"/>
                </a:lnTo>
                <a:lnTo>
                  <a:pt x="745490" y="6350"/>
                </a:lnTo>
                <a:close/>
              </a:path>
              <a:path w="745489" h="731520">
                <a:moveTo>
                  <a:pt x="745490" y="2412"/>
                </a:moveTo>
                <a:lnTo>
                  <a:pt x="528320" y="2412"/>
                </a:lnTo>
                <a:lnTo>
                  <a:pt x="528320" y="3810"/>
                </a:lnTo>
                <a:lnTo>
                  <a:pt x="741679" y="3810"/>
                </a:lnTo>
                <a:lnTo>
                  <a:pt x="741679" y="4952"/>
                </a:lnTo>
                <a:lnTo>
                  <a:pt x="745490" y="4952"/>
                </a:lnTo>
                <a:lnTo>
                  <a:pt x="745490" y="2412"/>
                </a:lnTo>
                <a:close/>
              </a:path>
              <a:path w="745489" h="731520">
                <a:moveTo>
                  <a:pt x="533399" y="1142"/>
                </a:moveTo>
                <a:lnTo>
                  <a:pt x="530860" y="1142"/>
                </a:lnTo>
                <a:lnTo>
                  <a:pt x="530860" y="2412"/>
                </a:lnTo>
                <a:lnTo>
                  <a:pt x="533399" y="2412"/>
                </a:lnTo>
                <a:lnTo>
                  <a:pt x="533399" y="1142"/>
                </a:lnTo>
                <a:close/>
              </a:path>
              <a:path w="745489" h="731520">
                <a:moveTo>
                  <a:pt x="745490" y="0"/>
                </a:moveTo>
                <a:lnTo>
                  <a:pt x="534670" y="0"/>
                </a:lnTo>
                <a:lnTo>
                  <a:pt x="534670" y="1142"/>
                </a:lnTo>
                <a:lnTo>
                  <a:pt x="745490" y="1142"/>
                </a:lnTo>
                <a:lnTo>
                  <a:pt x="745490" y="0"/>
                </a:lnTo>
                <a:close/>
              </a:path>
              <a:path w="745489" h="731520">
                <a:moveTo>
                  <a:pt x="3809" y="712470"/>
                </a:moveTo>
                <a:lnTo>
                  <a:pt x="0" y="712470"/>
                </a:lnTo>
                <a:lnTo>
                  <a:pt x="0" y="713613"/>
                </a:lnTo>
                <a:lnTo>
                  <a:pt x="3809" y="713613"/>
                </a:lnTo>
                <a:lnTo>
                  <a:pt x="3809" y="712470"/>
                </a:lnTo>
                <a:close/>
              </a:path>
              <a:path w="745489" h="731520">
                <a:moveTo>
                  <a:pt x="3809" y="709929"/>
                </a:moveTo>
                <a:lnTo>
                  <a:pt x="0" y="709929"/>
                </a:lnTo>
                <a:lnTo>
                  <a:pt x="0" y="712342"/>
                </a:lnTo>
                <a:lnTo>
                  <a:pt x="3809" y="712342"/>
                </a:lnTo>
                <a:lnTo>
                  <a:pt x="3809" y="709929"/>
                </a:lnTo>
                <a:close/>
              </a:path>
              <a:path w="745489" h="731520">
                <a:moveTo>
                  <a:pt x="3809" y="706120"/>
                </a:moveTo>
                <a:lnTo>
                  <a:pt x="0" y="706120"/>
                </a:lnTo>
                <a:lnTo>
                  <a:pt x="0" y="709802"/>
                </a:lnTo>
                <a:lnTo>
                  <a:pt x="3809" y="709802"/>
                </a:lnTo>
                <a:lnTo>
                  <a:pt x="3809" y="706120"/>
                </a:lnTo>
                <a:close/>
              </a:path>
              <a:path w="745489" h="731520">
                <a:moveTo>
                  <a:pt x="3809" y="703579"/>
                </a:moveTo>
                <a:lnTo>
                  <a:pt x="0" y="703579"/>
                </a:lnTo>
                <a:lnTo>
                  <a:pt x="0" y="705992"/>
                </a:lnTo>
                <a:lnTo>
                  <a:pt x="3809" y="705992"/>
                </a:lnTo>
                <a:lnTo>
                  <a:pt x="3809" y="703579"/>
                </a:lnTo>
                <a:close/>
              </a:path>
              <a:path w="745489" h="731520">
                <a:moveTo>
                  <a:pt x="3809" y="697229"/>
                </a:moveTo>
                <a:lnTo>
                  <a:pt x="0" y="697229"/>
                </a:lnTo>
                <a:lnTo>
                  <a:pt x="0" y="703452"/>
                </a:lnTo>
                <a:lnTo>
                  <a:pt x="3809" y="703452"/>
                </a:lnTo>
                <a:lnTo>
                  <a:pt x="3809" y="697229"/>
                </a:lnTo>
                <a:close/>
              </a:path>
              <a:path w="745489" h="731520">
                <a:moveTo>
                  <a:pt x="3809" y="690879"/>
                </a:moveTo>
                <a:lnTo>
                  <a:pt x="0" y="690879"/>
                </a:lnTo>
                <a:lnTo>
                  <a:pt x="0" y="697102"/>
                </a:lnTo>
                <a:lnTo>
                  <a:pt x="3809" y="697102"/>
                </a:lnTo>
                <a:lnTo>
                  <a:pt x="3809" y="690879"/>
                </a:lnTo>
                <a:close/>
              </a:path>
              <a:path w="745489" h="731520">
                <a:moveTo>
                  <a:pt x="3809" y="686942"/>
                </a:moveTo>
                <a:lnTo>
                  <a:pt x="2540" y="686942"/>
                </a:lnTo>
                <a:lnTo>
                  <a:pt x="2540" y="688339"/>
                </a:lnTo>
                <a:lnTo>
                  <a:pt x="0" y="688339"/>
                </a:lnTo>
                <a:lnTo>
                  <a:pt x="0" y="690752"/>
                </a:lnTo>
                <a:lnTo>
                  <a:pt x="3809" y="690752"/>
                </a:lnTo>
                <a:lnTo>
                  <a:pt x="3809" y="686942"/>
                </a:lnTo>
                <a:close/>
              </a:path>
              <a:path w="745489" h="731520">
                <a:moveTo>
                  <a:pt x="654049" y="728979"/>
                </a:moveTo>
                <a:lnTo>
                  <a:pt x="0" y="728979"/>
                </a:lnTo>
                <a:lnTo>
                  <a:pt x="0" y="731393"/>
                </a:lnTo>
                <a:lnTo>
                  <a:pt x="652779" y="731393"/>
                </a:lnTo>
                <a:lnTo>
                  <a:pt x="652779" y="730250"/>
                </a:lnTo>
                <a:lnTo>
                  <a:pt x="654049" y="730250"/>
                </a:lnTo>
                <a:lnTo>
                  <a:pt x="654049" y="728979"/>
                </a:lnTo>
                <a:close/>
              </a:path>
              <a:path w="745489" h="731520">
                <a:moveTo>
                  <a:pt x="3809" y="725170"/>
                </a:moveTo>
                <a:lnTo>
                  <a:pt x="0" y="725170"/>
                </a:lnTo>
                <a:lnTo>
                  <a:pt x="0" y="728852"/>
                </a:lnTo>
                <a:lnTo>
                  <a:pt x="654049" y="728852"/>
                </a:lnTo>
                <a:lnTo>
                  <a:pt x="655320" y="728979"/>
                </a:lnTo>
                <a:lnTo>
                  <a:pt x="655320" y="727710"/>
                </a:lnTo>
                <a:lnTo>
                  <a:pt x="656590" y="727710"/>
                </a:lnTo>
                <a:lnTo>
                  <a:pt x="3809" y="727583"/>
                </a:lnTo>
                <a:lnTo>
                  <a:pt x="3809" y="725170"/>
                </a:lnTo>
                <a:close/>
              </a:path>
              <a:path w="745489" h="731520">
                <a:moveTo>
                  <a:pt x="3809" y="722629"/>
                </a:moveTo>
                <a:lnTo>
                  <a:pt x="0" y="722629"/>
                </a:lnTo>
                <a:lnTo>
                  <a:pt x="0" y="725042"/>
                </a:lnTo>
                <a:lnTo>
                  <a:pt x="3809" y="725042"/>
                </a:lnTo>
                <a:lnTo>
                  <a:pt x="3809" y="722629"/>
                </a:lnTo>
                <a:close/>
              </a:path>
              <a:path w="745489" h="731520">
                <a:moveTo>
                  <a:pt x="3809" y="718820"/>
                </a:moveTo>
                <a:lnTo>
                  <a:pt x="0" y="718820"/>
                </a:lnTo>
                <a:lnTo>
                  <a:pt x="0" y="722502"/>
                </a:lnTo>
                <a:lnTo>
                  <a:pt x="3809" y="722502"/>
                </a:lnTo>
                <a:lnTo>
                  <a:pt x="3809" y="718820"/>
                </a:lnTo>
                <a:close/>
              </a:path>
              <a:path w="745489" h="731520">
                <a:moveTo>
                  <a:pt x="3809" y="716279"/>
                </a:moveTo>
                <a:lnTo>
                  <a:pt x="0" y="716279"/>
                </a:lnTo>
                <a:lnTo>
                  <a:pt x="0" y="718692"/>
                </a:lnTo>
                <a:lnTo>
                  <a:pt x="3809" y="718692"/>
                </a:lnTo>
                <a:lnTo>
                  <a:pt x="3809" y="716279"/>
                </a:lnTo>
                <a:close/>
              </a:path>
              <a:path w="745489" h="731520">
                <a:moveTo>
                  <a:pt x="3809" y="713739"/>
                </a:moveTo>
                <a:lnTo>
                  <a:pt x="0" y="713739"/>
                </a:lnTo>
                <a:lnTo>
                  <a:pt x="0" y="716152"/>
                </a:lnTo>
                <a:lnTo>
                  <a:pt x="3809" y="716152"/>
                </a:lnTo>
                <a:lnTo>
                  <a:pt x="3809" y="713739"/>
                </a:lnTo>
                <a:close/>
              </a:path>
            </a:pathLst>
          </a:custGeom>
          <a:solidFill>
            <a:srgbClr val="E3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bk object 1167"/>
          <p:cNvSpPr/>
          <p:nvPr/>
        </p:nvSpPr>
        <p:spPr>
          <a:xfrm>
            <a:off x="1428750" y="2629026"/>
            <a:ext cx="737870" cy="723900"/>
          </a:xfrm>
          <a:custGeom>
            <a:avLst/>
            <a:gdLst/>
            <a:ahLst/>
            <a:cxnLst/>
            <a:rect l="l" t="t" r="r" b="b"/>
            <a:pathLst>
              <a:path w="737869" h="723900">
                <a:moveTo>
                  <a:pt x="737869" y="106552"/>
                </a:moveTo>
                <a:lnTo>
                  <a:pt x="734060" y="106552"/>
                </a:lnTo>
                <a:lnTo>
                  <a:pt x="734060" y="109092"/>
                </a:lnTo>
                <a:lnTo>
                  <a:pt x="737869" y="109092"/>
                </a:lnTo>
                <a:lnTo>
                  <a:pt x="737869" y="106552"/>
                </a:lnTo>
                <a:close/>
              </a:path>
              <a:path w="737869" h="723900">
                <a:moveTo>
                  <a:pt x="737869" y="104139"/>
                </a:moveTo>
                <a:lnTo>
                  <a:pt x="734060" y="104139"/>
                </a:lnTo>
                <a:lnTo>
                  <a:pt x="734060" y="105282"/>
                </a:lnTo>
                <a:lnTo>
                  <a:pt x="737869" y="105282"/>
                </a:lnTo>
                <a:lnTo>
                  <a:pt x="737869" y="104139"/>
                </a:lnTo>
                <a:close/>
              </a:path>
              <a:path w="737869" h="723900">
                <a:moveTo>
                  <a:pt x="737869" y="100202"/>
                </a:moveTo>
                <a:lnTo>
                  <a:pt x="734060" y="100202"/>
                </a:lnTo>
                <a:lnTo>
                  <a:pt x="734060" y="102742"/>
                </a:lnTo>
                <a:lnTo>
                  <a:pt x="737869" y="102742"/>
                </a:lnTo>
                <a:lnTo>
                  <a:pt x="737869" y="100202"/>
                </a:lnTo>
                <a:close/>
              </a:path>
              <a:path w="737869" h="723900">
                <a:moveTo>
                  <a:pt x="737869" y="97789"/>
                </a:moveTo>
                <a:lnTo>
                  <a:pt x="734060" y="97789"/>
                </a:lnTo>
                <a:lnTo>
                  <a:pt x="734060" y="98932"/>
                </a:lnTo>
                <a:lnTo>
                  <a:pt x="737869" y="98932"/>
                </a:lnTo>
                <a:lnTo>
                  <a:pt x="737869" y="97789"/>
                </a:lnTo>
                <a:close/>
              </a:path>
              <a:path w="737869" h="723900">
                <a:moveTo>
                  <a:pt x="737869" y="93852"/>
                </a:moveTo>
                <a:lnTo>
                  <a:pt x="734060" y="93852"/>
                </a:lnTo>
                <a:lnTo>
                  <a:pt x="734060" y="96392"/>
                </a:lnTo>
                <a:lnTo>
                  <a:pt x="737869" y="96392"/>
                </a:lnTo>
                <a:lnTo>
                  <a:pt x="737869" y="93852"/>
                </a:lnTo>
                <a:close/>
              </a:path>
              <a:path w="737869" h="723900">
                <a:moveTo>
                  <a:pt x="737869" y="91439"/>
                </a:moveTo>
                <a:lnTo>
                  <a:pt x="734060" y="91439"/>
                </a:lnTo>
                <a:lnTo>
                  <a:pt x="734060" y="92582"/>
                </a:lnTo>
                <a:lnTo>
                  <a:pt x="737869" y="92582"/>
                </a:lnTo>
                <a:lnTo>
                  <a:pt x="737869" y="91439"/>
                </a:lnTo>
                <a:close/>
              </a:path>
              <a:path w="737869" h="723900">
                <a:moveTo>
                  <a:pt x="737869" y="87502"/>
                </a:moveTo>
                <a:lnTo>
                  <a:pt x="734060" y="87502"/>
                </a:lnTo>
                <a:lnTo>
                  <a:pt x="734060" y="90042"/>
                </a:lnTo>
                <a:lnTo>
                  <a:pt x="737869" y="90042"/>
                </a:lnTo>
                <a:lnTo>
                  <a:pt x="737869" y="87502"/>
                </a:lnTo>
                <a:close/>
              </a:path>
              <a:path w="737869" h="723900">
                <a:moveTo>
                  <a:pt x="737869" y="85089"/>
                </a:moveTo>
                <a:lnTo>
                  <a:pt x="734060" y="85089"/>
                </a:lnTo>
                <a:lnTo>
                  <a:pt x="734060" y="86232"/>
                </a:lnTo>
                <a:lnTo>
                  <a:pt x="737869" y="86232"/>
                </a:lnTo>
                <a:lnTo>
                  <a:pt x="737869" y="85089"/>
                </a:lnTo>
                <a:close/>
              </a:path>
              <a:path w="737869" h="723900">
                <a:moveTo>
                  <a:pt x="737869" y="81152"/>
                </a:moveTo>
                <a:lnTo>
                  <a:pt x="734060" y="81152"/>
                </a:lnTo>
                <a:lnTo>
                  <a:pt x="734060" y="83692"/>
                </a:lnTo>
                <a:lnTo>
                  <a:pt x="737869" y="83692"/>
                </a:lnTo>
                <a:lnTo>
                  <a:pt x="737869" y="81152"/>
                </a:lnTo>
                <a:close/>
              </a:path>
              <a:path w="737869" h="723900">
                <a:moveTo>
                  <a:pt x="737869" y="78739"/>
                </a:moveTo>
                <a:lnTo>
                  <a:pt x="734060" y="78739"/>
                </a:lnTo>
                <a:lnTo>
                  <a:pt x="734060" y="79882"/>
                </a:lnTo>
                <a:lnTo>
                  <a:pt x="737869" y="79882"/>
                </a:lnTo>
                <a:lnTo>
                  <a:pt x="737869" y="78739"/>
                </a:lnTo>
                <a:close/>
              </a:path>
              <a:path w="737869" h="723900">
                <a:moveTo>
                  <a:pt x="737869" y="74802"/>
                </a:moveTo>
                <a:lnTo>
                  <a:pt x="734060" y="74802"/>
                </a:lnTo>
                <a:lnTo>
                  <a:pt x="734060" y="77342"/>
                </a:lnTo>
                <a:lnTo>
                  <a:pt x="737869" y="77342"/>
                </a:lnTo>
                <a:lnTo>
                  <a:pt x="737869" y="74802"/>
                </a:lnTo>
                <a:close/>
              </a:path>
              <a:path w="737869" h="723900">
                <a:moveTo>
                  <a:pt x="737869" y="72389"/>
                </a:moveTo>
                <a:lnTo>
                  <a:pt x="734060" y="72389"/>
                </a:lnTo>
                <a:lnTo>
                  <a:pt x="734060" y="73532"/>
                </a:lnTo>
                <a:lnTo>
                  <a:pt x="737869" y="73532"/>
                </a:lnTo>
                <a:lnTo>
                  <a:pt x="737869" y="72389"/>
                </a:lnTo>
                <a:close/>
              </a:path>
              <a:path w="737869" h="723900">
                <a:moveTo>
                  <a:pt x="737869" y="68452"/>
                </a:moveTo>
                <a:lnTo>
                  <a:pt x="734060" y="68452"/>
                </a:lnTo>
                <a:lnTo>
                  <a:pt x="734060" y="70992"/>
                </a:lnTo>
                <a:lnTo>
                  <a:pt x="737869" y="70992"/>
                </a:lnTo>
                <a:lnTo>
                  <a:pt x="737869" y="68452"/>
                </a:lnTo>
                <a:close/>
              </a:path>
              <a:path w="737869" h="723900">
                <a:moveTo>
                  <a:pt x="737869" y="66039"/>
                </a:moveTo>
                <a:lnTo>
                  <a:pt x="734060" y="66039"/>
                </a:lnTo>
                <a:lnTo>
                  <a:pt x="734060" y="67182"/>
                </a:lnTo>
                <a:lnTo>
                  <a:pt x="737869" y="67182"/>
                </a:lnTo>
                <a:lnTo>
                  <a:pt x="737869" y="66039"/>
                </a:lnTo>
                <a:close/>
              </a:path>
              <a:path w="737869" h="723900">
                <a:moveTo>
                  <a:pt x="737869" y="62102"/>
                </a:moveTo>
                <a:lnTo>
                  <a:pt x="734060" y="62102"/>
                </a:lnTo>
                <a:lnTo>
                  <a:pt x="734060" y="64642"/>
                </a:lnTo>
                <a:lnTo>
                  <a:pt x="737869" y="64642"/>
                </a:lnTo>
                <a:lnTo>
                  <a:pt x="737869" y="62102"/>
                </a:lnTo>
                <a:close/>
              </a:path>
              <a:path w="737869" h="723900">
                <a:moveTo>
                  <a:pt x="737869" y="59689"/>
                </a:moveTo>
                <a:lnTo>
                  <a:pt x="734060" y="59689"/>
                </a:lnTo>
                <a:lnTo>
                  <a:pt x="734060" y="60832"/>
                </a:lnTo>
                <a:lnTo>
                  <a:pt x="737869" y="60832"/>
                </a:lnTo>
                <a:lnTo>
                  <a:pt x="737869" y="59689"/>
                </a:lnTo>
                <a:close/>
              </a:path>
              <a:path w="737869" h="723900">
                <a:moveTo>
                  <a:pt x="737869" y="55752"/>
                </a:moveTo>
                <a:lnTo>
                  <a:pt x="734060" y="55752"/>
                </a:lnTo>
                <a:lnTo>
                  <a:pt x="734060" y="58292"/>
                </a:lnTo>
                <a:lnTo>
                  <a:pt x="737869" y="58292"/>
                </a:lnTo>
                <a:lnTo>
                  <a:pt x="737869" y="55752"/>
                </a:lnTo>
                <a:close/>
              </a:path>
              <a:path w="737869" h="723900">
                <a:moveTo>
                  <a:pt x="737869" y="53339"/>
                </a:moveTo>
                <a:lnTo>
                  <a:pt x="734060" y="53339"/>
                </a:lnTo>
                <a:lnTo>
                  <a:pt x="734060" y="54482"/>
                </a:lnTo>
                <a:lnTo>
                  <a:pt x="737869" y="54482"/>
                </a:lnTo>
                <a:lnTo>
                  <a:pt x="737869" y="53339"/>
                </a:lnTo>
                <a:close/>
              </a:path>
              <a:path w="737869" h="723900">
                <a:moveTo>
                  <a:pt x="737869" y="49402"/>
                </a:moveTo>
                <a:lnTo>
                  <a:pt x="734060" y="49402"/>
                </a:lnTo>
                <a:lnTo>
                  <a:pt x="734060" y="51942"/>
                </a:lnTo>
                <a:lnTo>
                  <a:pt x="737869" y="51942"/>
                </a:lnTo>
                <a:lnTo>
                  <a:pt x="737869" y="49402"/>
                </a:lnTo>
                <a:close/>
              </a:path>
              <a:path w="737869" h="723900">
                <a:moveTo>
                  <a:pt x="737869" y="46989"/>
                </a:moveTo>
                <a:lnTo>
                  <a:pt x="734060" y="46989"/>
                </a:lnTo>
                <a:lnTo>
                  <a:pt x="734060" y="48132"/>
                </a:lnTo>
                <a:lnTo>
                  <a:pt x="737869" y="48132"/>
                </a:lnTo>
                <a:lnTo>
                  <a:pt x="737869" y="46989"/>
                </a:lnTo>
                <a:close/>
              </a:path>
              <a:path w="737869" h="723900">
                <a:moveTo>
                  <a:pt x="737869" y="43052"/>
                </a:moveTo>
                <a:lnTo>
                  <a:pt x="734060" y="43052"/>
                </a:lnTo>
                <a:lnTo>
                  <a:pt x="734060" y="45592"/>
                </a:lnTo>
                <a:lnTo>
                  <a:pt x="737869" y="45592"/>
                </a:lnTo>
                <a:lnTo>
                  <a:pt x="737869" y="43052"/>
                </a:lnTo>
                <a:close/>
              </a:path>
              <a:path w="737869" h="723900">
                <a:moveTo>
                  <a:pt x="737869" y="40639"/>
                </a:moveTo>
                <a:lnTo>
                  <a:pt x="734060" y="40639"/>
                </a:lnTo>
                <a:lnTo>
                  <a:pt x="734060" y="41782"/>
                </a:lnTo>
                <a:lnTo>
                  <a:pt x="737869" y="41782"/>
                </a:lnTo>
                <a:lnTo>
                  <a:pt x="737869" y="40639"/>
                </a:lnTo>
                <a:close/>
              </a:path>
              <a:path w="737869" h="723900">
                <a:moveTo>
                  <a:pt x="737869" y="36702"/>
                </a:moveTo>
                <a:lnTo>
                  <a:pt x="734060" y="36702"/>
                </a:lnTo>
                <a:lnTo>
                  <a:pt x="734060" y="39242"/>
                </a:lnTo>
                <a:lnTo>
                  <a:pt x="737869" y="39242"/>
                </a:lnTo>
                <a:lnTo>
                  <a:pt x="737869" y="36702"/>
                </a:lnTo>
                <a:close/>
              </a:path>
              <a:path w="737869" h="723900">
                <a:moveTo>
                  <a:pt x="737869" y="34289"/>
                </a:moveTo>
                <a:lnTo>
                  <a:pt x="734060" y="34289"/>
                </a:lnTo>
                <a:lnTo>
                  <a:pt x="734060" y="35432"/>
                </a:lnTo>
                <a:lnTo>
                  <a:pt x="737869" y="35432"/>
                </a:lnTo>
                <a:lnTo>
                  <a:pt x="737869" y="34289"/>
                </a:lnTo>
                <a:close/>
              </a:path>
              <a:path w="737869" h="723900">
                <a:moveTo>
                  <a:pt x="737869" y="30352"/>
                </a:moveTo>
                <a:lnTo>
                  <a:pt x="734060" y="30352"/>
                </a:lnTo>
                <a:lnTo>
                  <a:pt x="734060" y="32892"/>
                </a:lnTo>
                <a:lnTo>
                  <a:pt x="737869" y="32892"/>
                </a:lnTo>
                <a:lnTo>
                  <a:pt x="737869" y="30352"/>
                </a:lnTo>
                <a:close/>
              </a:path>
              <a:path w="737869" h="723900">
                <a:moveTo>
                  <a:pt x="737869" y="27939"/>
                </a:moveTo>
                <a:lnTo>
                  <a:pt x="734060" y="27939"/>
                </a:lnTo>
                <a:lnTo>
                  <a:pt x="734060" y="29082"/>
                </a:lnTo>
                <a:lnTo>
                  <a:pt x="737869" y="29082"/>
                </a:lnTo>
                <a:lnTo>
                  <a:pt x="737869" y="27939"/>
                </a:lnTo>
                <a:close/>
              </a:path>
              <a:path w="737869" h="723900">
                <a:moveTo>
                  <a:pt x="737869" y="24002"/>
                </a:moveTo>
                <a:lnTo>
                  <a:pt x="734060" y="24002"/>
                </a:lnTo>
                <a:lnTo>
                  <a:pt x="734060" y="26542"/>
                </a:lnTo>
                <a:lnTo>
                  <a:pt x="737869" y="26542"/>
                </a:lnTo>
                <a:lnTo>
                  <a:pt x="737869" y="24002"/>
                </a:lnTo>
                <a:close/>
              </a:path>
              <a:path w="737869" h="723900">
                <a:moveTo>
                  <a:pt x="737869" y="21589"/>
                </a:moveTo>
                <a:lnTo>
                  <a:pt x="734060" y="21589"/>
                </a:lnTo>
                <a:lnTo>
                  <a:pt x="734060" y="22732"/>
                </a:lnTo>
                <a:lnTo>
                  <a:pt x="737869" y="22732"/>
                </a:lnTo>
                <a:lnTo>
                  <a:pt x="737869" y="21589"/>
                </a:lnTo>
                <a:close/>
              </a:path>
              <a:path w="737869" h="723900">
                <a:moveTo>
                  <a:pt x="737869" y="17652"/>
                </a:moveTo>
                <a:lnTo>
                  <a:pt x="734060" y="17652"/>
                </a:lnTo>
                <a:lnTo>
                  <a:pt x="734060" y="20192"/>
                </a:lnTo>
                <a:lnTo>
                  <a:pt x="737869" y="20192"/>
                </a:lnTo>
                <a:lnTo>
                  <a:pt x="737869" y="17652"/>
                </a:lnTo>
                <a:close/>
              </a:path>
              <a:path w="737869" h="723900">
                <a:moveTo>
                  <a:pt x="737869" y="15239"/>
                </a:moveTo>
                <a:lnTo>
                  <a:pt x="734060" y="15239"/>
                </a:lnTo>
                <a:lnTo>
                  <a:pt x="734060" y="16382"/>
                </a:lnTo>
                <a:lnTo>
                  <a:pt x="737869" y="16382"/>
                </a:lnTo>
                <a:lnTo>
                  <a:pt x="737869" y="15239"/>
                </a:lnTo>
                <a:close/>
              </a:path>
              <a:path w="737869" h="723900">
                <a:moveTo>
                  <a:pt x="737869" y="11302"/>
                </a:moveTo>
                <a:lnTo>
                  <a:pt x="734060" y="11302"/>
                </a:lnTo>
                <a:lnTo>
                  <a:pt x="734060" y="13842"/>
                </a:lnTo>
                <a:lnTo>
                  <a:pt x="737869" y="13842"/>
                </a:lnTo>
                <a:lnTo>
                  <a:pt x="737869" y="11302"/>
                </a:lnTo>
                <a:close/>
              </a:path>
              <a:path w="737869" h="723900">
                <a:moveTo>
                  <a:pt x="737869" y="8889"/>
                </a:moveTo>
                <a:lnTo>
                  <a:pt x="734060" y="8889"/>
                </a:lnTo>
                <a:lnTo>
                  <a:pt x="734060" y="10032"/>
                </a:lnTo>
                <a:lnTo>
                  <a:pt x="737869" y="10032"/>
                </a:lnTo>
                <a:lnTo>
                  <a:pt x="737869" y="8889"/>
                </a:lnTo>
                <a:close/>
              </a:path>
              <a:path w="737869" h="723900">
                <a:moveTo>
                  <a:pt x="737869" y="4952"/>
                </a:moveTo>
                <a:lnTo>
                  <a:pt x="734060" y="4952"/>
                </a:lnTo>
                <a:lnTo>
                  <a:pt x="734060" y="7492"/>
                </a:lnTo>
                <a:lnTo>
                  <a:pt x="737869" y="7492"/>
                </a:lnTo>
                <a:lnTo>
                  <a:pt x="737869" y="4952"/>
                </a:lnTo>
                <a:close/>
              </a:path>
              <a:path w="737869" h="723900">
                <a:moveTo>
                  <a:pt x="523239" y="1142"/>
                </a:moveTo>
                <a:lnTo>
                  <a:pt x="521969" y="1142"/>
                </a:lnTo>
                <a:lnTo>
                  <a:pt x="521969" y="3682"/>
                </a:lnTo>
                <a:lnTo>
                  <a:pt x="737869" y="3682"/>
                </a:lnTo>
                <a:lnTo>
                  <a:pt x="737869" y="2539"/>
                </a:lnTo>
                <a:lnTo>
                  <a:pt x="523239" y="2539"/>
                </a:lnTo>
                <a:lnTo>
                  <a:pt x="523239" y="1142"/>
                </a:lnTo>
                <a:close/>
              </a:path>
              <a:path w="737869" h="723900">
                <a:moveTo>
                  <a:pt x="737869" y="0"/>
                </a:moveTo>
                <a:lnTo>
                  <a:pt x="524510" y="0"/>
                </a:lnTo>
                <a:lnTo>
                  <a:pt x="524510" y="1142"/>
                </a:lnTo>
                <a:lnTo>
                  <a:pt x="737869" y="1142"/>
                </a:lnTo>
                <a:lnTo>
                  <a:pt x="737869" y="0"/>
                </a:lnTo>
                <a:close/>
              </a:path>
              <a:path w="737869" h="723900">
                <a:moveTo>
                  <a:pt x="3809" y="708660"/>
                </a:moveTo>
                <a:lnTo>
                  <a:pt x="0" y="708660"/>
                </a:lnTo>
                <a:lnTo>
                  <a:pt x="0" y="709802"/>
                </a:lnTo>
                <a:lnTo>
                  <a:pt x="3809" y="709802"/>
                </a:lnTo>
                <a:lnTo>
                  <a:pt x="3809" y="708660"/>
                </a:lnTo>
                <a:close/>
              </a:path>
              <a:path w="737869" h="723900">
                <a:moveTo>
                  <a:pt x="3809" y="706119"/>
                </a:moveTo>
                <a:lnTo>
                  <a:pt x="0" y="706119"/>
                </a:lnTo>
                <a:lnTo>
                  <a:pt x="0" y="708532"/>
                </a:lnTo>
                <a:lnTo>
                  <a:pt x="3809" y="708532"/>
                </a:lnTo>
                <a:lnTo>
                  <a:pt x="3809" y="706119"/>
                </a:lnTo>
                <a:close/>
              </a:path>
              <a:path w="737869" h="723900">
                <a:moveTo>
                  <a:pt x="3809" y="702310"/>
                </a:moveTo>
                <a:lnTo>
                  <a:pt x="0" y="702310"/>
                </a:lnTo>
                <a:lnTo>
                  <a:pt x="0" y="705992"/>
                </a:lnTo>
                <a:lnTo>
                  <a:pt x="3809" y="705992"/>
                </a:lnTo>
                <a:lnTo>
                  <a:pt x="3809" y="702310"/>
                </a:lnTo>
                <a:close/>
              </a:path>
              <a:path w="737869" h="723900">
                <a:moveTo>
                  <a:pt x="3809" y="699769"/>
                </a:moveTo>
                <a:lnTo>
                  <a:pt x="0" y="699769"/>
                </a:lnTo>
                <a:lnTo>
                  <a:pt x="0" y="702182"/>
                </a:lnTo>
                <a:lnTo>
                  <a:pt x="3809" y="702182"/>
                </a:lnTo>
                <a:lnTo>
                  <a:pt x="3809" y="699769"/>
                </a:lnTo>
                <a:close/>
              </a:path>
              <a:path w="737869" h="723900">
                <a:moveTo>
                  <a:pt x="3809" y="693419"/>
                </a:moveTo>
                <a:lnTo>
                  <a:pt x="0" y="693419"/>
                </a:lnTo>
                <a:lnTo>
                  <a:pt x="0" y="699642"/>
                </a:lnTo>
                <a:lnTo>
                  <a:pt x="3809" y="699642"/>
                </a:lnTo>
                <a:lnTo>
                  <a:pt x="3809" y="693419"/>
                </a:lnTo>
                <a:close/>
              </a:path>
              <a:path w="737869" h="723900">
                <a:moveTo>
                  <a:pt x="3809" y="687069"/>
                </a:moveTo>
                <a:lnTo>
                  <a:pt x="0" y="687069"/>
                </a:lnTo>
                <a:lnTo>
                  <a:pt x="0" y="693292"/>
                </a:lnTo>
                <a:lnTo>
                  <a:pt x="3809" y="693292"/>
                </a:lnTo>
                <a:lnTo>
                  <a:pt x="3809" y="687069"/>
                </a:lnTo>
                <a:close/>
              </a:path>
              <a:path w="737869" h="723900">
                <a:moveTo>
                  <a:pt x="3809" y="683132"/>
                </a:moveTo>
                <a:lnTo>
                  <a:pt x="0" y="683132"/>
                </a:lnTo>
                <a:lnTo>
                  <a:pt x="0" y="686942"/>
                </a:lnTo>
                <a:lnTo>
                  <a:pt x="3809" y="686942"/>
                </a:lnTo>
                <a:lnTo>
                  <a:pt x="3809" y="683132"/>
                </a:lnTo>
                <a:close/>
              </a:path>
              <a:path w="737869" h="723900">
                <a:moveTo>
                  <a:pt x="654050" y="721360"/>
                </a:moveTo>
                <a:lnTo>
                  <a:pt x="0" y="721360"/>
                </a:lnTo>
                <a:lnTo>
                  <a:pt x="0" y="723773"/>
                </a:lnTo>
                <a:lnTo>
                  <a:pt x="652780" y="723773"/>
                </a:lnTo>
                <a:lnTo>
                  <a:pt x="652780" y="722502"/>
                </a:lnTo>
                <a:lnTo>
                  <a:pt x="654050" y="722502"/>
                </a:lnTo>
                <a:lnTo>
                  <a:pt x="654050" y="721360"/>
                </a:lnTo>
                <a:close/>
              </a:path>
              <a:path w="737869" h="723900">
                <a:moveTo>
                  <a:pt x="3809" y="718819"/>
                </a:moveTo>
                <a:lnTo>
                  <a:pt x="0" y="718819"/>
                </a:lnTo>
                <a:lnTo>
                  <a:pt x="0" y="721232"/>
                </a:lnTo>
                <a:lnTo>
                  <a:pt x="654050" y="721232"/>
                </a:lnTo>
                <a:lnTo>
                  <a:pt x="654050" y="721360"/>
                </a:lnTo>
                <a:lnTo>
                  <a:pt x="655320" y="721360"/>
                </a:lnTo>
                <a:lnTo>
                  <a:pt x="655320" y="720089"/>
                </a:lnTo>
                <a:lnTo>
                  <a:pt x="657860" y="720089"/>
                </a:lnTo>
                <a:lnTo>
                  <a:pt x="3809" y="719963"/>
                </a:lnTo>
                <a:lnTo>
                  <a:pt x="3809" y="718819"/>
                </a:lnTo>
                <a:close/>
              </a:path>
              <a:path w="737869" h="723900">
                <a:moveTo>
                  <a:pt x="3809" y="715010"/>
                </a:moveTo>
                <a:lnTo>
                  <a:pt x="0" y="715010"/>
                </a:lnTo>
                <a:lnTo>
                  <a:pt x="0" y="718692"/>
                </a:lnTo>
                <a:lnTo>
                  <a:pt x="3809" y="718692"/>
                </a:lnTo>
                <a:lnTo>
                  <a:pt x="3809" y="715010"/>
                </a:lnTo>
                <a:close/>
              </a:path>
              <a:path w="737869" h="723900">
                <a:moveTo>
                  <a:pt x="3809" y="712469"/>
                </a:moveTo>
                <a:lnTo>
                  <a:pt x="0" y="712469"/>
                </a:lnTo>
                <a:lnTo>
                  <a:pt x="0" y="714882"/>
                </a:lnTo>
                <a:lnTo>
                  <a:pt x="3809" y="714882"/>
                </a:lnTo>
                <a:lnTo>
                  <a:pt x="3809" y="712469"/>
                </a:lnTo>
                <a:close/>
              </a:path>
              <a:path w="737869" h="723900">
                <a:moveTo>
                  <a:pt x="3809" y="709929"/>
                </a:moveTo>
                <a:lnTo>
                  <a:pt x="0" y="709929"/>
                </a:lnTo>
                <a:lnTo>
                  <a:pt x="0" y="712342"/>
                </a:lnTo>
                <a:lnTo>
                  <a:pt x="3809" y="712342"/>
                </a:lnTo>
                <a:lnTo>
                  <a:pt x="3809" y="709929"/>
                </a:lnTo>
                <a:close/>
              </a:path>
            </a:pathLst>
          </a:custGeom>
          <a:solidFill>
            <a:srgbClr val="E1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bk object 1168"/>
          <p:cNvSpPr/>
          <p:nvPr/>
        </p:nvSpPr>
        <p:spPr>
          <a:xfrm>
            <a:off x="1432560" y="2632710"/>
            <a:ext cx="730250" cy="716280"/>
          </a:xfrm>
          <a:custGeom>
            <a:avLst/>
            <a:gdLst/>
            <a:ahLst/>
            <a:cxnLst/>
            <a:rect l="l" t="t" r="r" b="b"/>
            <a:pathLst>
              <a:path w="730250" h="716279">
                <a:moveTo>
                  <a:pt x="730250" y="102870"/>
                </a:moveTo>
                <a:lnTo>
                  <a:pt x="727710" y="102870"/>
                </a:lnTo>
                <a:lnTo>
                  <a:pt x="727710" y="106680"/>
                </a:lnTo>
                <a:lnTo>
                  <a:pt x="730250" y="106680"/>
                </a:lnTo>
                <a:lnTo>
                  <a:pt x="730250" y="102870"/>
                </a:lnTo>
                <a:close/>
              </a:path>
              <a:path w="730250" h="716279">
                <a:moveTo>
                  <a:pt x="730250" y="100457"/>
                </a:moveTo>
                <a:lnTo>
                  <a:pt x="727710" y="100457"/>
                </a:lnTo>
                <a:lnTo>
                  <a:pt x="727710" y="101600"/>
                </a:lnTo>
                <a:lnTo>
                  <a:pt x="730250" y="101600"/>
                </a:lnTo>
                <a:lnTo>
                  <a:pt x="730250" y="100457"/>
                </a:lnTo>
                <a:close/>
              </a:path>
              <a:path w="730250" h="716279">
                <a:moveTo>
                  <a:pt x="730250" y="96520"/>
                </a:moveTo>
                <a:lnTo>
                  <a:pt x="727710" y="96520"/>
                </a:lnTo>
                <a:lnTo>
                  <a:pt x="727710" y="99060"/>
                </a:lnTo>
                <a:lnTo>
                  <a:pt x="730250" y="99060"/>
                </a:lnTo>
                <a:lnTo>
                  <a:pt x="730250" y="96520"/>
                </a:lnTo>
                <a:close/>
              </a:path>
              <a:path w="730250" h="716279">
                <a:moveTo>
                  <a:pt x="730250" y="94107"/>
                </a:moveTo>
                <a:lnTo>
                  <a:pt x="727710" y="94107"/>
                </a:lnTo>
                <a:lnTo>
                  <a:pt x="727710" y="95250"/>
                </a:lnTo>
                <a:lnTo>
                  <a:pt x="730250" y="95250"/>
                </a:lnTo>
                <a:lnTo>
                  <a:pt x="730250" y="94107"/>
                </a:lnTo>
                <a:close/>
              </a:path>
              <a:path w="730250" h="716279">
                <a:moveTo>
                  <a:pt x="730250" y="90170"/>
                </a:moveTo>
                <a:lnTo>
                  <a:pt x="727710" y="90170"/>
                </a:lnTo>
                <a:lnTo>
                  <a:pt x="727710" y="92710"/>
                </a:lnTo>
                <a:lnTo>
                  <a:pt x="730250" y="92710"/>
                </a:lnTo>
                <a:lnTo>
                  <a:pt x="730250" y="90170"/>
                </a:lnTo>
                <a:close/>
              </a:path>
              <a:path w="730250" h="716279">
                <a:moveTo>
                  <a:pt x="730250" y="87757"/>
                </a:moveTo>
                <a:lnTo>
                  <a:pt x="727710" y="87757"/>
                </a:lnTo>
                <a:lnTo>
                  <a:pt x="727710" y="88900"/>
                </a:lnTo>
                <a:lnTo>
                  <a:pt x="730250" y="88900"/>
                </a:lnTo>
                <a:lnTo>
                  <a:pt x="730250" y="87757"/>
                </a:lnTo>
                <a:close/>
              </a:path>
              <a:path w="730250" h="716279">
                <a:moveTo>
                  <a:pt x="730250" y="83820"/>
                </a:moveTo>
                <a:lnTo>
                  <a:pt x="727710" y="83820"/>
                </a:lnTo>
                <a:lnTo>
                  <a:pt x="727710" y="86360"/>
                </a:lnTo>
                <a:lnTo>
                  <a:pt x="730250" y="86360"/>
                </a:lnTo>
                <a:lnTo>
                  <a:pt x="730250" y="83820"/>
                </a:lnTo>
                <a:close/>
              </a:path>
              <a:path w="730250" h="716279">
                <a:moveTo>
                  <a:pt x="730250" y="81407"/>
                </a:moveTo>
                <a:lnTo>
                  <a:pt x="727710" y="81407"/>
                </a:lnTo>
                <a:lnTo>
                  <a:pt x="727710" y="82550"/>
                </a:lnTo>
                <a:lnTo>
                  <a:pt x="730250" y="82550"/>
                </a:lnTo>
                <a:lnTo>
                  <a:pt x="730250" y="81407"/>
                </a:lnTo>
                <a:close/>
              </a:path>
              <a:path w="730250" h="716279">
                <a:moveTo>
                  <a:pt x="730250" y="77470"/>
                </a:moveTo>
                <a:lnTo>
                  <a:pt x="727710" y="77470"/>
                </a:lnTo>
                <a:lnTo>
                  <a:pt x="727710" y="80010"/>
                </a:lnTo>
                <a:lnTo>
                  <a:pt x="730250" y="80010"/>
                </a:lnTo>
                <a:lnTo>
                  <a:pt x="730250" y="77470"/>
                </a:lnTo>
                <a:close/>
              </a:path>
              <a:path w="730250" h="716279">
                <a:moveTo>
                  <a:pt x="730250" y="75057"/>
                </a:moveTo>
                <a:lnTo>
                  <a:pt x="727710" y="75057"/>
                </a:lnTo>
                <a:lnTo>
                  <a:pt x="727710" y="76200"/>
                </a:lnTo>
                <a:lnTo>
                  <a:pt x="730250" y="76200"/>
                </a:lnTo>
                <a:lnTo>
                  <a:pt x="730250" y="75057"/>
                </a:lnTo>
                <a:close/>
              </a:path>
              <a:path w="730250" h="716279">
                <a:moveTo>
                  <a:pt x="730250" y="71120"/>
                </a:moveTo>
                <a:lnTo>
                  <a:pt x="727710" y="71120"/>
                </a:lnTo>
                <a:lnTo>
                  <a:pt x="727710" y="73660"/>
                </a:lnTo>
                <a:lnTo>
                  <a:pt x="730250" y="73660"/>
                </a:lnTo>
                <a:lnTo>
                  <a:pt x="730250" y="71120"/>
                </a:lnTo>
                <a:close/>
              </a:path>
              <a:path w="730250" h="716279">
                <a:moveTo>
                  <a:pt x="730250" y="68707"/>
                </a:moveTo>
                <a:lnTo>
                  <a:pt x="727710" y="68707"/>
                </a:lnTo>
                <a:lnTo>
                  <a:pt x="727710" y="69850"/>
                </a:lnTo>
                <a:lnTo>
                  <a:pt x="730250" y="69850"/>
                </a:lnTo>
                <a:lnTo>
                  <a:pt x="730250" y="68707"/>
                </a:lnTo>
                <a:close/>
              </a:path>
              <a:path w="730250" h="716279">
                <a:moveTo>
                  <a:pt x="730250" y="64770"/>
                </a:moveTo>
                <a:lnTo>
                  <a:pt x="727710" y="64770"/>
                </a:lnTo>
                <a:lnTo>
                  <a:pt x="727710" y="67310"/>
                </a:lnTo>
                <a:lnTo>
                  <a:pt x="730250" y="67310"/>
                </a:lnTo>
                <a:lnTo>
                  <a:pt x="730250" y="64770"/>
                </a:lnTo>
                <a:close/>
              </a:path>
              <a:path w="730250" h="716279">
                <a:moveTo>
                  <a:pt x="730250" y="62357"/>
                </a:moveTo>
                <a:lnTo>
                  <a:pt x="727710" y="62357"/>
                </a:lnTo>
                <a:lnTo>
                  <a:pt x="727710" y="63500"/>
                </a:lnTo>
                <a:lnTo>
                  <a:pt x="730250" y="63500"/>
                </a:lnTo>
                <a:lnTo>
                  <a:pt x="730250" y="62357"/>
                </a:lnTo>
                <a:close/>
              </a:path>
              <a:path w="730250" h="716279">
                <a:moveTo>
                  <a:pt x="730250" y="58420"/>
                </a:moveTo>
                <a:lnTo>
                  <a:pt x="727710" y="58420"/>
                </a:lnTo>
                <a:lnTo>
                  <a:pt x="727710" y="60960"/>
                </a:lnTo>
                <a:lnTo>
                  <a:pt x="730250" y="60960"/>
                </a:lnTo>
                <a:lnTo>
                  <a:pt x="730250" y="58420"/>
                </a:lnTo>
                <a:close/>
              </a:path>
              <a:path w="730250" h="716279">
                <a:moveTo>
                  <a:pt x="730250" y="56007"/>
                </a:moveTo>
                <a:lnTo>
                  <a:pt x="727710" y="56007"/>
                </a:lnTo>
                <a:lnTo>
                  <a:pt x="727710" y="57150"/>
                </a:lnTo>
                <a:lnTo>
                  <a:pt x="730250" y="57150"/>
                </a:lnTo>
                <a:lnTo>
                  <a:pt x="730250" y="56007"/>
                </a:lnTo>
                <a:close/>
              </a:path>
              <a:path w="730250" h="716279">
                <a:moveTo>
                  <a:pt x="730250" y="52070"/>
                </a:moveTo>
                <a:lnTo>
                  <a:pt x="727710" y="52070"/>
                </a:lnTo>
                <a:lnTo>
                  <a:pt x="727710" y="54610"/>
                </a:lnTo>
                <a:lnTo>
                  <a:pt x="730250" y="54610"/>
                </a:lnTo>
                <a:lnTo>
                  <a:pt x="730250" y="52070"/>
                </a:lnTo>
                <a:close/>
              </a:path>
              <a:path w="730250" h="716279">
                <a:moveTo>
                  <a:pt x="730250" y="49657"/>
                </a:moveTo>
                <a:lnTo>
                  <a:pt x="727710" y="49657"/>
                </a:lnTo>
                <a:lnTo>
                  <a:pt x="727710" y="50800"/>
                </a:lnTo>
                <a:lnTo>
                  <a:pt x="730250" y="50800"/>
                </a:lnTo>
                <a:lnTo>
                  <a:pt x="730250" y="49657"/>
                </a:lnTo>
                <a:close/>
              </a:path>
              <a:path w="730250" h="716279">
                <a:moveTo>
                  <a:pt x="730250" y="45720"/>
                </a:moveTo>
                <a:lnTo>
                  <a:pt x="727710" y="45720"/>
                </a:lnTo>
                <a:lnTo>
                  <a:pt x="727710" y="48260"/>
                </a:lnTo>
                <a:lnTo>
                  <a:pt x="730250" y="48260"/>
                </a:lnTo>
                <a:lnTo>
                  <a:pt x="730250" y="45720"/>
                </a:lnTo>
                <a:close/>
              </a:path>
              <a:path w="730250" h="716279">
                <a:moveTo>
                  <a:pt x="730250" y="43307"/>
                </a:moveTo>
                <a:lnTo>
                  <a:pt x="727710" y="43307"/>
                </a:lnTo>
                <a:lnTo>
                  <a:pt x="727710" y="44450"/>
                </a:lnTo>
                <a:lnTo>
                  <a:pt x="730250" y="44450"/>
                </a:lnTo>
                <a:lnTo>
                  <a:pt x="730250" y="43307"/>
                </a:lnTo>
                <a:close/>
              </a:path>
              <a:path w="730250" h="716279">
                <a:moveTo>
                  <a:pt x="730250" y="39370"/>
                </a:moveTo>
                <a:lnTo>
                  <a:pt x="727710" y="39370"/>
                </a:lnTo>
                <a:lnTo>
                  <a:pt x="727710" y="41910"/>
                </a:lnTo>
                <a:lnTo>
                  <a:pt x="730250" y="41910"/>
                </a:lnTo>
                <a:lnTo>
                  <a:pt x="730250" y="39370"/>
                </a:lnTo>
                <a:close/>
              </a:path>
              <a:path w="730250" h="716279">
                <a:moveTo>
                  <a:pt x="730250" y="36957"/>
                </a:moveTo>
                <a:lnTo>
                  <a:pt x="727710" y="36957"/>
                </a:lnTo>
                <a:lnTo>
                  <a:pt x="727710" y="38100"/>
                </a:lnTo>
                <a:lnTo>
                  <a:pt x="730250" y="38100"/>
                </a:lnTo>
                <a:lnTo>
                  <a:pt x="730250" y="36957"/>
                </a:lnTo>
                <a:close/>
              </a:path>
              <a:path w="730250" h="716279">
                <a:moveTo>
                  <a:pt x="730250" y="33020"/>
                </a:moveTo>
                <a:lnTo>
                  <a:pt x="727710" y="33020"/>
                </a:lnTo>
                <a:lnTo>
                  <a:pt x="727710" y="35560"/>
                </a:lnTo>
                <a:lnTo>
                  <a:pt x="730250" y="35560"/>
                </a:lnTo>
                <a:lnTo>
                  <a:pt x="730250" y="33020"/>
                </a:lnTo>
                <a:close/>
              </a:path>
              <a:path w="730250" h="716279">
                <a:moveTo>
                  <a:pt x="730250" y="30607"/>
                </a:moveTo>
                <a:lnTo>
                  <a:pt x="727710" y="30607"/>
                </a:lnTo>
                <a:lnTo>
                  <a:pt x="727710" y="31750"/>
                </a:lnTo>
                <a:lnTo>
                  <a:pt x="730250" y="31750"/>
                </a:lnTo>
                <a:lnTo>
                  <a:pt x="730250" y="30607"/>
                </a:lnTo>
                <a:close/>
              </a:path>
              <a:path w="730250" h="716279">
                <a:moveTo>
                  <a:pt x="730250" y="26670"/>
                </a:moveTo>
                <a:lnTo>
                  <a:pt x="727710" y="26670"/>
                </a:lnTo>
                <a:lnTo>
                  <a:pt x="727710" y="29210"/>
                </a:lnTo>
                <a:lnTo>
                  <a:pt x="730250" y="29210"/>
                </a:lnTo>
                <a:lnTo>
                  <a:pt x="730250" y="26670"/>
                </a:lnTo>
                <a:close/>
              </a:path>
              <a:path w="730250" h="716279">
                <a:moveTo>
                  <a:pt x="730250" y="24257"/>
                </a:moveTo>
                <a:lnTo>
                  <a:pt x="727710" y="24257"/>
                </a:lnTo>
                <a:lnTo>
                  <a:pt x="727710" y="25400"/>
                </a:lnTo>
                <a:lnTo>
                  <a:pt x="730250" y="25400"/>
                </a:lnTo>
                <a:lnTo>
                  <a:pt x="730250" y="24257"/>
                </a:lnTo>
                <a:close/>
              </a:path>
              <a:path w="730250" h="716279">
                <a:moveTo>
                  <a:pt x="730250" y="20320"/>
                </a:moveTo>
                <a:lnTo>
                  <a:pt x="727710" y="20320"/>
                </a:lnTo>
                <a:lnTo>
                  <a:pt x="727710" y="22860"/>
                </a:lnTo>
                <a:lnTo>
                  <a:pt x="730250" y="22860"/>
                </a:lnTo>
                <a:lnTo>
                  <a:pt x="730250" y="20320"/>
                </a:lnTo>
                <a:close/>
              </a:path>
              <a:path w="730250" h="716279">
                <a:moveTo>
                  <a:pt x="730250" y="17907"/>
                </a:moveTo>
                <a:lnTo>
                  <a:pt x="727710" y="17907"/>
                </a:lnTo>
                <a:lnTo>
                  <a:pt x="727710" y="19050"/>
                </a:lnTo>
                <a:lnTo>
                  <a:pt x="730250" y="19050"/>
                </a:lnTo>
                <a:lnTo>
                  <a:pt x="730250" y="17907"/>
                </a:lnTo>
                <a:close/>
              </a:path>
              <a:path w="730250" h="716279">
                <a:moveTo>
                  <a:pt x="730250" y="13970"/>
                </a:moveTo>
                <a:lnTo>
                  <a:pt x="727710" y="13970"/>
                </a:lnTo>
                <a:lnTo>
                  <a:pt x="727710" y="16510"/>
                </a:lnTo>
                <a:lnTo>
                  <a:pt x="730250" y="16510"/>
                </a:lnTo>
                <a:lnTo>
                  <a:pt x="730250" y="13970"/>
                </a:lnTo>
                <a:close/>
              </a:path>
              <a:path w="730250" h="716279">
                <a:moveTo>
                  <a:pt x="730250" y="11557"/>
                </a:moveTo>
                <a:lnTo>
                  <a:pt x="727710" y="11557"/>
                </a:lnTo>
                <a:lnTo>
                  <a:pt x="727710" y="12700"/>
                </a:lnTo>
                <a:lnTo>
                  <a:pt x="730250" y="12700"/>
                </a:lnTo>
                <a:lnTo>
                  <a:pt x="730250" y="11557"/>
                </a:lnTo>
                <a:close/>
              </a:path>
              <a:path w="730250" h="716279">
                <a:moveTo>
                  <a:pt x="730250" y="7620"/>
                </a:moveTo>
                <a:lnTo>
                  <a:pt x="727710" y="7620"/>
                </a:lnTo>
                <a:lnTo>
                  <a:pt x="727710" y="10160"/>
                </a:lnTo>
                <a:lnTo>
                  <a:pt x="730250" y="10160"/>
                </a:lnTo>
                <a:lnTo>
                  <a:pt x="730250" y="7620"/>
                </a:lnTo>
                <a:close/>
              </a:path>
              <a:path w="730250" h="716279">
                <a:moveTo>
                  <a:pt x="730250" y="5207"/>
                </a:moveTo>
                <a:lnTo>
                  <a:pt x="727710" y="5207"/>
                </a:lnTo>
                <a:lnTo>
                  <a:pt x="727710" y="6350"/>
                </a:lnTo>
                <a:lnTo>
                  <a:pt x="730250" y="6350"/>
                </a:lnTo>
                <a:lnTo>
                  <a:pt x="730250" y="5207"/>
                </a:lnTo>
                <a:close/>
              </a:path>
              <a:path w="730250" h="716279">
                <a:moveTo>
                  <a:pt x="510540" y="3810"/>
                </a:moveTo>
                <a:lnTo>
                  <a:pt x="509270" y="3810"/>
                </a:lnTo>
                <a:lnTo>
                  <a:pt x="510540" y="3937"/>
                </a:lnTo>
                <a:close/>
              </a:path>
              <a:path w="730250" h="716279">
                <a:moveTo>
                  <a:pt x="730250" y="1270"/>
                </a:moveTo>
                <a:lnTo>
                  <a:pt x="513079" y="1270"/>
                </a:lnTo>
                <a:lnTo>
                  <a:pt x="513079" y="3810"/>
                </a:lnTo>
                <a:lnTo>
                  <a:pt x="730250" y="3810"/>
                </a:lnTo>
                <a:lnTo>
                  <a:pt x="730250" y="1270"/>
                </a:lnTo>
                <a:close/>
              </a:path>
              <a:path w="730250" h="716279">
                <a:moveTo>
                  <a:pt x="515620" y="0"/>
                </a:moveTo>
                <a:lnTo>
                  <a:pt x="514350" y="0"/>
                </a:lnTo>
                <a:lnTo>
                  <a:pt x="514350" y="1270"/>
                </a:lnTo>
                <a:lnTo>
                  <a:pt x="515620" y="1270"/>
                </a:lnTo>
                <a:lnTo>
                  <a:pt x="515620" y="0"/>
                </a:lnTo>
                <a:close/>
              </a:path>
              <a:path w="730250" h="716279">
                <a:moveTo>
                  <a:pt x="2540" y="704977"/>
                </a:moveTo>
                <a:lnTo>
                  <a:pt x="0" y="704977"/>
                </a:lnTo>
                <a:lnTo>
                  <a:pt x="0" y="706120"/>
                </a:lnTo>
                <a:lnTo>
                  <a:pt x="2540" y="706120"/>
                </a:lnTo>
                <a:lnTo>
                  <a:pt x="2540" y="704977"/>
                </a:lnTo>
                <a:close/>
              </a:path>
              <a:path w="730250" h="716279">
                <a:moveTo>
                  <a:pt x="2540" y="702437"/>
                </a:moveTo>
                <a:lnTo>
                  <a:pt x="0" y="702437"/>
                </a:lnTo>
                <a:lnTo>
                  <a:pt x="0" y="704850"/>
                </a:lnTo>
                <a:lnTo>
                  <a:pt x="2540" y="704850"/>
                </a:lnTo>
                <a:lnTo>
                  <a:pt x="2540" y="702437"/>
                </a:lnTo>
                <a:close/>
              </a:path>
              <a:path w="730250" h="716279">
                <a:moveTo>
                  <a:pt x="2540" y="698627"/>
                </a:moveTo>
                <a:lnTo>
                  <a:pt x="0" y="698627"/>
                </a:lnTo>
                <a:lnTo>
                  <a:pt x="0" y="702310"/>
                </a:lnTo>
                <a:lnTo>
                  <a:pt x="2540" y="702310"/>
                </a:lnTo>
                <a:lnTo>
                  <a:pt x="2540" y="698627"/>
                </a:lnTo>
                <a:close/>
              </a:path>
              <a:path w="730250" h="716279">
                <a:moveTo>
                  <a:pt x="2540" y="696087"/>
                </a:moveTo>
                <a:lnTo>
                  <a:pt x="0" y="696087"/>
                </a:lnTo>
                <a:lnTo>
                  <a:pt x="0" y="698500"/>
                </a:lnTo>
                <a:lnTo>
                  <a:pt x="2540" y="698500"/>
                </a:lnTo>
                <a:lnTo>
                  <a:pt x="2540" y="696087"/>
                </a:lnTo>
                <a:close/>
              </a:path>
              <a:path w="730250" h="716279">
                <a:moveTo>
                  <a:pt x="2540" y="689737"/>
                </a:moveTo>
                <a:lnTo>
                  <a:pt x="0" y="689737"/>
                </a:lnTo>
                <a:lnTo>
                  <a:pt x="0" y="695960"/>
                </a:lnTo>
                <a:lnTo>
                  <a:pt x="2540" y="695960"/>
                </a:lnTo>
                <a:lnTo>
                  <a:pt x="2540" y="689737"/>
                </a:lnTo>
                <a:close/>
              </a:path>
              <a:path w="730250" h="716279">
                <a:moveTo>
                  <a:pt x="2540" y="683387"/>
                </a:moveTo>
                <a:lnTo>
                  <a:pt x="0" y="683387"/>
                </a:lnTo>
                <a:lnTo>
                  <a:pt x="0" y="689610"/>
                </a:lnTo>
                <a:lnTo>
                  <a:pt x="2540" y="689610"/>
                </a:lnTo>
                <a:lnTo>
                  <a:pt x="2540" y="683387"/>
                </a:lnTo>
                <a:close/>
              </a:path>
              <a:path w="730250" h="716279">
                <a:moveTo>
                  <a:pt x="2540" y="679704"/>
                </a:moveTo>
                <a:lnTo>
                  <a:pt x="0" y="679704"/>
                </a:lnTo>
                <a:lnTo>
                  <a:pt x="0" y="683260"/>
                </a:lnTo>
                <a:lnTo>
                  <a:pt x="2540" y="683260"/>
                </a:lnTo>
                <a:lnTo>
                  <a:pt x="2540" y="679704"/>
                </a:lnTo>
                <a:close/>
              </a:path>
              <a:path w="730250" h="716279">
                <a:moveTo>
                  <a:pt x="2540" y="678434"/>
                </a:moveTo>
                <a:lnTo>
                  <a:pt x="0" y="678434"/>
                </a:lnTo>
                <a:lnTo>
                  <a:pt x="0" y="679450"/>
                </a:lnTo>
                <a:lnTo>
                  <a:pt x="2540" y="679450"/>
                </a:lnTo>
                <a:lnTo>
                  <a:pt x="2540" y="678434"/>
                </a:lnTo>
                <a:close/>
              </a:path>
              <a:path w="730250" h="716279">
                <a:moveTo>
                  <a:pt x="654050" y="715137"/>
                </a:moveTo>
                <a:lnTo>
                  <a:pt x="0" y="715137"/>
                </a:lnTo>
                <a:lnTo>
                  <a:pt x="0" y="716280"/>
                </a:lnTo>
                <a:lnTo>
                  <a:pt x="654050" y="716280"/>
                </a:lnTo>
                <a:lnTo>
                  <a:pt x="654050" y="715137"/>
                </a:lnTo>
                <a:close/>
              </a:path>
              <a:path w="730250" h="716279">
                <a:moveTo>
                  <a:pt x="2540" y="711327"/>
                </a:moveTo>
                <a:lnTo>
                  <a:pt x="0" y="711327"/>
                </a:lnTo>
                <a:lnTo>
                  <a:pt x="0" y="715010"/>
                </a:lnTo>
                <a:lnTo>
                  <a:pt x="654050" y="715010"/>
                </a:lnTo>
                <a:lnTo>
                  <a:pt x="655320" y="715137"/>
                </a:lnTo>
                <a:lnTo>
                  <a:pt x="655320" y="713867"/>
                </a:lnTo>
                <a:lnTo>
                  <a:pt x="656590" y="713867"/>
                </a:lnTo>
                <a:lnTo>
                  <a:pt x="656590" y="712470"/>
                </a:lnTo>
                <a:lnTo>
                  <a:pt x="2540" y="712470"/>
                </a:lnTo>
                <a:lnTo>
                  <a:pt x="2540" y="711327"/>
                </a:lnTo>
                <a:close/>
              </a:path>
              <a:path w="730250" h="716279">
                <a:moveTo>
                  <a:pt x="2540" y="708787"/>
                </a:moveTo>
                <a:lnTo>
                  <a:pt x="0" y="708787"/>
                </a:lnTo>
                <a:lnTo>
                  <a:pt x="0" y="711200"/>
                </a:lnTo>
                <a:lnTo>
                  <a:pt x="2540" y="711200"/>
                </a:lnTo>
                <a:lnTo>
                  <a:pt x="2540" y="708787"/>
                </a:lnTo>
                <a:close/>
              </a:path>
              <a:path w="730250" h="716279">
                <a:moveTo>
                  <a:pt x="2540" y="706247"/>
                </a:moveTo>
                <a:lnTo>
                  <a:pt x="0" y="706247"/>
                </a:lnTo>
                <a:lnTo>
                  <a:pt x="0" y="708660"/>
                </a:lnTo>
                <a:lnTo>
                  <a:pt x="2540" y="708660"/>
                </a:lnTo>
                <a:lnTo>
                  <a:pt x="2540" y="706247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bk object 1169"/>
          <p:cNvSpPr/>
          <p:nvPr/>
        </p:nvSpPr>
        <p:spPr>
          <a:xfrm>
            <a:off x="1435100" y="2636647"/>
            <a:ext cx="725170" cy="708660"/>
          </a:xfrm>
          <a:custGeom>
            <a:avLst/>
            <a:gdLst/>
            <a:ahLst/>
            <a:cxnLst/>
            <a:rect l="l" t="t" r="r" b="b"/>
            <a:pathLst>
              <a:path w="725169" h="708660">
                <a:moveTo>
                  <a:pt x="725169" y="98933"/>
                </a:moveTo>
                <a:lnTo>
                  <a:pt x="721360" y="98933"/>
                </a:lnTo>
                <a:lnTo>
                  <a:pt x="721360" y="102743"/>
                </a:lnTo>
                <a:lnTo>
                  <a:pt x="725169" y="102743"/>
                </a:lnTo>
                <a:lnTo>
                  <a:pt x="725169" y="98933"/>
                </a:lnTo>
                <a:close/>
              </a:path>
              <a:path w="725169" h="708660">
                <a:moveTo>
                  <a:pt x="725169" y="96520"/>
                </a:moveTo>
                <a:lnTo>
                  <a:pt x="721360" y="96520"/>
                </a:lnTo>
                <a:lnTo>
                  <a:pt x="721360" y="97662"/>
                </a:lnTo>
                <a:lnTo>
                  <a:pt x="725169" y="97662"/>
                </a:lnTo>
                <a:lnTo>
                  <a:pt x="725169" y="96520"/>
                </a:lnTo>
                <a:close/>
              </a:path>
              <a:path w="725169" h="708660">
                <a:moveTo>
                  <a:pt x="725169" y="92583"/>
                </a:moveTo>
                <a:lnTo>
                  <a:pt x="721360" y="92583"/>
                </a:lnTo>
                <a:lnTo>
                  <a:pt x="721360" y="95123"/>
                </a:lnTo>
                <a:lnTo>
                  <a:pt x="725169" y="95123"/>
                </a:lnTo>
                <a:lnTo>
                  <a:pt x="725169" y="92583"/>
                </a:lnTo>
                <a:close/>
              </a:path>
              <a:path w="725169" h="708660">
                <a:moveTo>
                  <a:pt x="725169" y="90170"/>
                </a:moveTo>
                <a:lnTo>
                  <a:pt x="721360" y="90170"/>
                </a:lnTo>
                <a:lnTo>
                  <a:pt x="721360" y="91312"/>
                </a:lnTo>
                <a:lnTo>
                  <a:pt x="725169" y="91312"/>
                </a:lnTo>
                <a:lnTo>
                  <a:pt x="725169" y="90170"/>
                </a:lnTo>
                <a:close/>
              </a:path>
              <a:path w="725169" h="708660">
                <a:moveTo>
                  <a:pt x="725169" y="86233"/>
                </a:moveTo>
                <a:lnTo>
                  <a:pt x="721360" y="86233"/>
                </a:lnTo>
                <a:lnTo>
                  <a:pt x="721360" y="88773"/>
                </a:lnTo>
                <a:lnTo>
                  <a:pt x="725169" y="88773"/>
                </a:lnTo>
                <a:lnTo>
                  <a:pt x="725169" y="86233"/>
                </a:lnTo>
                <a:close/>
              </a:path>
              <a:path w="725169" h="708660">
                <a:moveTo>
                  <a:pt x="725169" y="83820"/>
                </a:moveTo>
                <a:lnTo>
                  <a:pt x="721360" y="83820"/>
                </a:lnTo>
                <a:lnTo>
                  <a:pt x="721360" y="84962"/>
                </a:lnTo>
                <a:lnTo>
                  <a:pt x="725169" y="84962"/>
                </a:lnTo>
                <a:lnTo>
                  <a:pt x="725169" y="83820"/>
                </a:lnTo>
                <a:close/>
              </a:path>
              <a:path w="725169" h="708660">
                <a:moveTo>
                  <a:pt x="725169" y="79883"/>
                </a:moveTo>
                <a:lnTo>
                  <a:pt x="721360" y="79883"/>
                </a:lnTo>
                <a:lnTo>
                  <a:pt x="721360" y="82423"/>
                </a:lnTo>
                <a:lnTo>
                  <a:pt x="725169" y="82423"/>
                </a:lnTo>
                <a:lnTo>
                  <a:pt x="725169" y="79883"/>
                </a:lnTo>
                <a:close/>
              </a:path>
              <a:path w="725169" h="708660">
                <a:moveTo>
                  <a:pt x="725169" y="77470"/>
                </a:moveTo>
                <a:lnTo>
                  <a:pt x="721360" y="77470"/>
                </a:lnTo>
                <a:lnTo>
                  <a:pt x="721360" y="78612"/>
                </a:lnTo>
                <a:lnTo>
                  <a:pt x="725169" y="78612"/>
                </a:lnTo>
                <a:lnTo>
                  <a:pt x="725169" y="77470"/>
                </a:lnTo>
                <a:close/>
              </a:path>
              <a:path w="725169" h="708660">
                <a:moveTo>
                  <a:pt x="725169" y="73533"/>
                </a:moveTo>
                <a:lnTo>
                  <a:pt x="721360" y="73533"/>
                </a:lnTo>
                <a:lnTo>
                  <a:pt x="721360" y="76073"/>
                </a:lnTo>
                <a:lnTo>
                  <a:pt x="725169" y="76073"/>
                </a:lnTo>
                <a:lnTo>
                  <a:pt x="725169" y="73533"/>
                </a:lnTo>
                <a:close/>
              </a:path>
              <a:path w="725169" h="708660">
                <a:moveTo>
                  <a:pt x="725169" y="71120"/>
                </a:moveTo>
                <a:lnTo>
                  <a:pt x="721360" y="71120"/>
                </a:lnTo>
                <a:lnTo>
                  <a:pt x="721360" y="72262"/>
                </a:lnTo>
                <a:lnTo>
                  <a:pt x="725169" y="72262"/>
                </a:lnTo>
                <a:lnTo>
                  <a:pt x="725169" y="71120"/>
                </a:lnTo>
                <a:close/>
              </a:path>
              <a:path w="725169" h="708660">
                <a:moveTo>
                  <a:pt x="725169" y="67183"/>
                </a:moveTo>
                <a:lnTo>
                  <a:pt x="721360" y="67183"/>
                </a:lnTo>
                <a:lnTo>
                  <a:pt x="721360" y="69723"/>
                </a:lnTo>
                <a:lnTo>
                  <a:pt x="725169" y="69723"/>
                </a:lnTo>
                <a:lnTo>
                  <a:pt x="725169" y="67183"/>
                </a:lnTo>
                <a:close/>
              </a:path>
              <a:path w="725169" h="708660">
                <a:moveTo>
                  <a:pt x="725169" y="64770"/>
                </a:moveTo>
                <a:lnTo>
                  <a:pt x="721360" y="64770"/>
                </a:lnTo>
                <a:lnTo>
                  <a:pt x="721360" y="65912"/>
                </a:lnTo>
                <a:lnTo>
                  <a:pt x="725169" y="65912"/>
                </a:lnTo>
                <a:lnTo>
                  <a:pt x="725169" y="64770"/>
                </a:lnTo>
                <a:close/>
              </a:path>
              <a:path w="725169" h="708660">
                <a:moveTo>
                  <a:pt x="725169" y="60833"/>
                </a:moveTo>
                <a:lnTo>
                  <a:pt x="721360" y="60833"/>
                </a:lnTo>
                <a:lnTo>
                  <a:pt x="721360" y="63373"/>
                </a:lnTo>
                <a:lnTo>
                  <a:pt x="725169" y="63373"/>
                </a:lnTo>
                <a:lnTo>
                  <a:pt x="725169" y="60833"/>
                </a:lnTo>
                <a:close/>
              </a:path>
              <a:path w="725169" h="708660">
                <a:moveTo>
                  <a:pt x="725169" y="58420"/>
                </a:moveTo>
                <a:lnTo>
                  <a:pt x="721360" y="58420"/>
                </a:lnTo>
                <a:lnTo>
                  <a:pt x="721360" y="59562"/>
                </a:lnTo>
                <a:lnTo>
                  <a:pt x="725169" y="59562"/>
                </a:lnTo>
                <a:lnTo>
                  <a:pt x="725169" y="58420"/>
                </a:lnTo>
                <a:close/>
              </a:path>
              <a:path w="725169" h="708660">
                <a:moveTo>
                  <a:pt x="725169" y="54483"/>
                </a:moveTo>
                <a:lnTo>
                  <a:pt x="721360" y="54483"/>
                </a:lnTo>
                <a:lnTo>
                  <a:pt x="721360" y="57023"/>
                </a:lnTo>
                <a:lnTo>
                  <a:pt x="725169" y="57023"/>
                </a:lnTo>
                <a:lnTo>
                  <a:pt x="725169" y="54483"/>
                </a:lnTo>
                <a:close/>
              </a:path>
              <a:path w="725169" h="708660">
                <a:moveTo>
                  <a:pt x="725169" y="52070"/>
                </a:moveTo>
                <a:lnTo>
                  <a:pt x="721360" y="52070"/>
                </a:lnTo>
                <a:lnTo>
                  <a:pt x="721360" y="53212"/>
                </a:lnTo>
                <a:lnTo>
                  <a:pt x="725169" y="53212"/>
                </a:lnTo>
                <a:lnTo>
                  <a:pt x="725169" y="52070"/>
                </a:lnTo>
                <a:close/>
              </a:path>
              <a:path w="725169" h="708660">
                <a:moveTo>
                  <a:pt x="725169" y="48133"/>
                </a:moveTo>
                <a:lnTo>
                  <a:pt x="721360" y="48133"/>
                </a:lnTo>
                <a:lnTo>
                  <a:pt x="721360" y="50673"/>
                </a:lnTo>
                <a:lnTo>
                  <a:pt x="725169" y="50673"/>
                </a:lnTo>
                <a:lnTo>
                  <a:pt x="725169" y="48133"/>
                </a:lnTo>
                <a:close/>
              </a:path>
              <a:path w="725169" h="708660">
                <a:moveTo>
                  <a:pt x="725169" y="45720"/>
                </a:moveTo>
                <a:lnTo>
                  <a:pt x="721360" y="45720"/>
                </a:lnTo>
                <a:lnTo>
                  <a:pt x="721360" y="46862"/>
                </a:lnTo>
                <a:lnTo>
                  <a:pt x="725169" y="46862"/>
                </a:lnTo>
                <a:lnTo>
                  <a:pt x="725169" y="45720"/>
                </a:lnTo>
                <a:close/>
              </a:path>
              <a:path w="725169" h="708660">
                <a:moveTo>
                  <a:pt x="725169" y="41783"/>
                </a:moveTo>
                <a:lnTo>
                  <a:pt x="721360" y="41783"/>
                </a:lnTo>
                <a:lnTo>
                  <a:pt x="721360" y="44323"/>
                </a:lnTo>
                <a:lnTo>
                  <a:pt x="725169" y="44323"/>
                </a:lnTo>
                <a:lnTo>
                  <a:pt x="725169" y="41783"/>
                </a:lnTo>
                <a:close/>
              </a:path>
              <a:path w="725169" h="708660">
                <a:moveTo>
                  <a:pt x="725169" y="39370"/>
                </a:moveTo>
                <a:lnTo>
                  <a:pt x="721360" y="39370"/>
                </a:lnTo>
                <a:lnTo>
                  <a:pt x="721360" y="40512"/>
                </a:lnTo>
                <a:lnTo>
                  <a:pt x="725169" y="40512"/>
                </a:lnTo>
                <a:lnTo>
                  <a:pt x="725169" y="39370"/>
                </a:lnTo>
                <a:close/>
              </a:path>
              <a:path w="725169" h="708660">
                <a:moveTo>
                  <a:pt x="725169" y="35433"/>
                </a:moveTo>
                <a:lnTo>
                  <a:pt x="721360" y="35433"/>
                </a:lnTo>
                <a:lnTo>
                  <a:pt x="721360" y="37973"/>
                </a:lnTo>
                <a:lnTo>
                  <a:pt x="725169" y="37973"/>
                </a:lnTo>
                <a:lnTo>
                  <a:pt x="725169" y="35433"/>
                </a:lnTo>
                <a:close/>
              </a:path>
              <a:path w="725169" h="708660">
                <a:moveTo>
                  <a:pt x="725169" y="33020"/>
                </a:moveTo>
                <a:lnTo>
                  <a:pt x="721360" y="33020"/>
                </a:lnTo>
                <a:lnTo>
                  <a:pt x="721360" y="34162"/>
                </a:lnTo>
                <a:lnTo>
                  <a:pt x="725169" y="34162"/>
                </a:lnTo>
                <a:lnTo>
                  <a:pt x="725169" y="33020"/>
                </a:lnTo>
                <a:close/>
              </a:path>
              <a:path w="725169" h="708660">
                <a:moveTo>
                  <a:pt x="725169" y="29083"/>
                </a:moveTo>
                <a:lnTo>
                  <a:pt x="721360" y="29083"/>
                </a:lnTo>
                <a:lnTo>
                  <a:pt x="721360" y="31623"/>
                </a:lnTo>
                <a:lnTo>
                  <a:pt x="725169" y="31623"/>
                </a:lnTo>
                <a:lnTo>
                  <a:pt x="725169" y="29083"/>
                </a:lnTo>
                <a:close/>
              </a:path>
              <a:path w="725169" h="708660">
                <a:moveTo>
                  <a:pt x="725169" y="26670"/>
                </a:moveTo>
                <a:lnTo>
                  <a:pt x="721360" y="26670"/>
                </a:lnTo>
                <a:lnTo>
                  <a:pt x="721360" y="27812"/>
                </a:lnTo>
                <a:lnTo>
                  <a:pt x="725169" y="27812"/>
                </a:lnTo>
                <a:lnTo>
                  <a:pt x="725169" y="26670"/>
                </a:lnTo>
                <a:close/>
              </a:path>
              <a:path w="725169" h="708660">
                <a:moveTo>
                  <a:pt x="725169" y="22733"/>
                </a:moveTo>
                <a:lnTo>
                  <a:pt x="721360" y="22733"/>
                </a:lnTo>
                <a:lnTo>
                  <a:pt x="721360" y="25273"/>
                </a:lnTo>
                <a:lnTo>
                  <a:pt x="725169" y="25273"/>
                </a:lnTo>
                <a:lnTo>
                  <a:pt x="725169" y="22733"/>
                </a:lnTo>
                <a:close/>
              </a:path>
              <a:path w="725169" h="708660">
                <a:moveTo>
                  <a:pt x="725169" y="20320"/>
                </a:moveTo>
                <a:lnTo>
                  <a:pt x="721360" y="20320"/>
                </a:lnTo>
                <a:lnTo>
                  <a:pt x="721360" y="21462"/>
                </a:lnTo>
                <a:lnTo>
                  <a:pt x="725169" y="21462"/>
                </a:lnTo>
                <a:lnTo>
                  <a:pt x="725169" y="20320"/>
                </a:lnTo>
                <a:close/>
              </a:path>
              <a:path w="725169" h="708660">
                <a:moveTo>
                  <a:pt x="725169" y="16383"/>
                </a:moveTo>
                <a:lnTo>
                  <a:pt x="721360" y="16383"/>
                </a:lnTo>
                <a:lnTo>
                  <a:pt x="721360" y="18923"/>
                </a:lnTo>
                <a:lnTo>
                  <a:pt x="725169" y="18923"/>
                </a:lnTo>
                <a:lnTo>
                  <a:pt x="725169" y="16383"/>
                </a:lnTo>
                <a:close/>
              </a:path>
              <a:path w="725169" h="708660">
                <a:moveTo>
                  <a:pt x="725169" y="13970"/>
                </a:moveTo>
                <a:lnTo>
                  <a:pt x="721360" y="13970"/>
                </a:lnTo>
                <a:lnTo>
                  <a:pt x="721360" y="15112"/>
                </a:lnTo>
                <a:lnTo>
                  <a:pt x="725169" y="15112"/>
                </a:lnTo>
                <a:lnTo>
                  <a:pt x="725169" y="13970"/>
                </a:lnTo>
                <a:close/>
              </a:path>
              <a:path w="725169" h="708660">
                <a:moveTo>
                  <a:pt x="725169" y="10033"/>
                </a:moveTo>
                <a:lnTo>
                  <a:pt x="721360" y="10033"/>
                </a:lnTo>
                <a:lnTo>
                  <a:pt x="721360" y="12573"/>
                </a:lnTo>
                <a:lnTo>
                  <a:pt x="725169" y="12573"/>
                </a:lnTo>
                <a:lnTo>
                  <a:pt x="725169" y="10033"/>
                </a:lnTo>
                <a:close/>
              </a:path>
              <a:path w="725169" h="708660">
                <a:moveTo>
                  <a:pt x="725169" y="7620"/>
                </a:moveTo>
                <a:lnTo>
                  <a:pt x="721360" y="7620"/>
                </a:lnTo>
                <a:lnTo>
                  <a:pt x="721360" y="8762"/>
                </a:lnTo>
                <a:lnTo>
                  <a:pt x="725169" y="8762"/>
                </a:lnTo>
                <a:lnTo>
                  <a:pt x="725169" y="7620"/>
                </a:lnTo>
                <a:close/>
              </a:path>
              <a:path w="725169" h="708660">
                <a:moveTo>
                  <a:pt x="725169" y="3683"/>
                </a:moveTo>
                <a:lnTo>
                  <a:pt x="721360" y="3683"/>
                </a:lnTo>
                <a:lnTo>
                  <a:pt x="721360" y="6223"/>
                </a:lnTo>
                <a:lnTo>
                  <a:pt x="725169" y="6223"/>
                </a:lnTo>
                <a:lnTo>
                  <a:pt x="725169" y="3683"/>
                </a:lnTo>
                <a:close/>
              </a:path>
              <a:path w="725169" h="708660">
                <a:moveTo>
                  <a:pt x="505460" y="2412"/>
                </a:moveTo>
                <a:lnTo>
                  <a:pt x="502919" y="2412"/>
                </a:lnTo>
                <a:lnTo>
                  <a:pt x="502919" y="3683"/>
                </a:lnTo>
                <a:lnTo>
                  <a:pt x="505460" y="3683"/>
                </a:lnTo>
                <a:lnTo>
                  <a:pt x="505460" y="2412"/>
                </a:lnTo>
                <a:close/>
              </a:path>
              <a:path w="725169" h="708660">
                <a:moveTo>
                  <a:pt x="508000" y="0"/>
                </a:moveTo>
                <a:lnTo>
                  <a:pt x="506730" y="0"/>
                </a:lnTo>
                <a:lnTo>
                  <a:pt x="506730" y="2412"/>
                </a:lnTo>
                <a:lnTo>
                  <a:pt x="725169" y="2412"/>
                </a:lnTo>
                <a:lnTo>
                  <a:pt x="725169" y="1270"/>
                </a:lnTo>
                <a:lnTo>
                  <a:pt x="508000" y="1270"/>
                </a:lnTo>
                <a:lnTo>
                  <a:pt x="508000" y="0"/>
                </a:lnTo>
                <a:close/>
              </a:path>
              <a:path w="725169" h="708660">
                <a:moveTo>
                  <a:pt x="3809" y="701040"/>
                </a:moveTo>
                <a:lnTo>
                  <a:pt x="0" y="701040"/>
                </a:lnTo>
                <a:lnTo>
                  <a:pt x="0" y="702183"/>
                </a:lnTo>
                <a:lnTo>
                  <a:pt x="3809" y="702183"/>
                </a:lnTo>
                <a:lnTo>
                  <a:pt x="3809" y="701040"/>
                </a:lnTo>
                <a:close/>
              </a:path>
              <a:path w="725169" h="708660">
                <a:moveTo>
                  <a:pt x="3809" y="698500"/>
                </a:moveTo>
                <a:lnTo>
                  <a:pt x="0" y="698500"/>
                </a:lnTo>
                <a:lnTo>
                  <a:pt x="0" y="700913"/>
                </a:lnTo>
                <a:lnTo>
                  <a:pt x="3809" y="700913"/>
                </a:lnTo>
                <a:lnTo>
                  <a:pt x="3809" y="698500"/>
                </a:lnTo>
                <a:close/>
              </a:path>
              <a:path w="725169" h="708660">
                <a:moveTo>
                  <a:pt x="3809" y="694690"/>
                </a:moveTo>
                <a:lnTo>
                  <a:pt x="0" y="694690"/>
                </a:lnTo>
                <a:lnTo>
                  <a:pt x="0" y="698373"/>
                </a:lnTo>
                <a:lnTo>
                  <a:pt x="3809" y="698373"/>
                </a:lnTo>
                <a:lnTo>
                  <a:pt x="3809" y="694690"/>
                </a:lnTo>
                <a:close/>
              </a:path>
              <a:path w="725169" h="708660">
                <a:moveTo>
                  <a:pt x="3809" y="692150"/>
                </a:moveTo>
                <a:lnTo>
                  <a:pt x="0" y="692150"/>
                </a:lnTo>
                <a:lnTo>
                  <a:pt x="0" y="694563"/>
                </a:lnTo>
                <a:lnTo>
                  <a:pt x="3809" y="694563"/>
                </a:lnTo>
                <a:lnTo>
                  <a:pt x="3809" y="692150"/>
                </a:lnTo>
                <a:close/>
              </a:path>
              <a:path w="725169" h="708660">
                <a:moveTo>
                  <a:pt x="3809" y="685800"/>
                </a:moveTo>
                <a:lnTo>
                  <a:pt x="0" y="685800"/>
                </a:lnTo>
                <a:lnTo>
                  <a:pt x="0" y="692023"/>
                </a:lnTo>
                <a:lnTo>
                  <a:pt x="3809" y="692023"/>
                </a:lnTo>
                <a:lnTo>
                  <a:pt x="3809" y="685800"/>
                </a:lnTo>
                <a:close/>
              </a:path>
              <a:path w="725169" h="708660">
                <a:moveTo>
                  <a:pt x="3809" y="679450"/>
                </a:moveTo>
                <a:lnTo>
                  <a:pt x="0" y="679450"/>
                </a:lnTo>
                <a:lnTo>
                  <a:pt x="0" y="685673"/>
                </a:lnTo>
                <a:lnTo>
                  <a:pt x="3809" y="685673"/>
                </a:lnTo>
                <a:lnTo>
                  <a:pt x="3809" y="679450"/>
                </a:lnTo>
                <a:close/>
              </a:path>
              <a:path w="725169" h="708660">
                <a:moveTo>
                  <a:pt x="3809" y="675767"/>
                </a:moveTo>
                <a:lnTo>
                  <a:pt x="0" y="675767"/>
                </a:lnTo>
                <a:lnTo>
                  <a:pt x="0" y="679323"/>
                </a:lnTo>
                <a:lnTo>
                  <a:pt x="3809" y="679323"/>
                </a:lnTo>
                <a:lnTo>
                  <a:pt x="3809" y="675767"/>
                </a:lnTo>
                <a:close/>
              </a:path>
              <a:path w="725169" h="708660">
                <a:moveTo>
                  <a:pt x="3809" y="674497"/>
                </a:moveTo>
                <a:lnTo>
                  <a:pt x="0" y="674497"/>
                </a:lnTo>
                <a:lnTo>
                  <a:pt x="0" y="675513"/>
                </a:lnTo>
                <a:lnTo>
                  <a:pt x="3809" y="675513"/>
                </a:lnTo>
                <a:lnTo>
                  <a:pt x="3809" y="674497"/>
                </a:lnTo>
                <a:close/>
              </a:path>
              <a:path w="725169" h="708660">
                <a:moveTo>
                  <a:pt x="655319" y="707390"/>
                </a:moveTo>
                <a:lnTo>
                  <a:pt x="0" y="707390"/>
                </a:lnTo>
                <a:lnTo>
                  <a:pt x="0" y="708533"/>
                </a:lnTo>
                <a:lnTo>
                  <a:pt x="655319" y="708533"/>
                </a:lnTo>
                <a:lnTo>
                  <a:pt x="655319" y="707390"/>
                </a:lnTo>
                <a:close/>
              </a:path>
              <a:path w="725169" h="708660">
                <a:moveTo>
                  <a:pt x="657860" y="704850"/>
                </a:moveTo>
                <a:lnTo>
                  <a:pt x="0" y="704850"/>
                </a:lnTo>
                <a:lnTo>
                  <a:pt x="0" y="707263"/>
                </a:lnTo>
                <a:lnTo>
                  <a:pt x="655319" y="707263"/>
                </a:lnTo>
                <a:lnTo>
                  <a:pt x="655319" y="707390"/>
                </a:lnTo>
                <a:lnTo>
                  <a:pt x="656589" y="707390"/>
                </a:lnTo>
                <a:lnTo>
                  <a:pt x="656589" y="706120"/>
                </a:lnTo>
                <a:lnTo>
                  <a:pt x="657860" y="706120"/>
                </a:lnTo>
                <a:lnTo>
                  <a:pt x="657860" y="704850"/>
                </a:lnTo>
                <a:close/>
              </a:path>
              <a:path w="725169" h="708660">
                <a:moveTo>
                  <a:pt x="659130" y="704723"/>
                </a:moveTo>
                <a:lnTo>
                  <a:pt x="657860" y="704723"/>
                </a:lnTo>
                <a:lnTo>
                  <a:pt x="659130" y="704850"/>
                </a:lnTo>
                <a:close/>
              </a:path>
              <a:path w="725169" h="708660">
                <a:moveTo>
                  <a:pt x="3809" y="702310"/>
                </a:moveTo>
                <a:lnTo>
                  <a:pt x="0" y="702310"/>
                </a:lnTo>
                <a:lnTo>
                  <a:pt x="0" y="704723"/>
                </a:lnTo>
                <a:lnTo>
                  <a:pt x="3809" y="704723"/>
                </a:lnTo>
                <a:lnTo>
                  <a:pt x="3809" y="70231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bk object 1170"/>
          <p:cNvSpPr/>
          <p:nvPr/>
        </p:nvSpPr>
        <p:spPr>
          <a:xfrm>
            <a:off x="1438910" y="2640329"/>
            <a:ext cx="717550" cy="701040"/>
          </a:xfrm>
          <a:custGeom>
            <a:avLst/>
            <a:gdLst/>
            <a:ahLst/>
            <a:cxnLst/>
            <a:rect l="l" t="t" r="r" b="b"/>
            <a:pathLst>
              <a:path w="717550" h="701039">
                <a:moveTo>
                  <a:pt x="717550" y="99060"/>
                </a:moveTo>
                <a:lnTo>
                  <a:pt x="713740" y="99060"/>
                </a:lnTo>
                <a:lnTo>
                  <a:pt x="713740" y="100329"/>
                </a:lnTo>
                <a:lnTo>
                  <a:pt x="717550" y="100329"/>
                </a:lnTo>
                <a:lnTo>
                  <a:pt x="717550" y="99060"/>
                </a:lnTo>
                <a:close/>
              </a:path>
              <a:path w="717550" h="701039">
                <a:moveTo>
                  <a:pt x="717550" y="95250"/>
                </a:moveTo>
                <a:lnTo>
                  <a:pt x="713740" y="95250"/>
                </a:lnTo>
                <a:lnTo>
                  <a:pt x="713740" y="97789"/>
                </a:lnTo>
                <a:lnTo>
                  <a:pt x="717550" y="97789"/>
                </a:lnTo>
                <a:lnTo>
                  <a:pt x="717550" y="95250"/>
                </a:lnTo>
                <a:close/>
              </a:path>
              <a:path w="717550" h="701039">
                <a:moveTo>
                  <a:pt x="717550" y="92837"/>
                </a:moveTo>
                <a:lnTo>
                  <a:pt x="713740" y="92837"/>
                </a:lnTo>
                <a:lnTo>
                  <a:pt x="713740" y="93979"/>
                </a:lnTo>
                <a:lnTo>
                  <a:pt x="717550" y="93979"/>
                </a:lnTo>
                <a:lnTo>
                  <a:pt x="717550" y="92837"/>
                </a:lnTo>
                <a:close/>
              </a:path>
              <a:path w="717550" h="701039">
                <a:moveTo>
                  <a:pt x="717550" y="88900"/>
                </a:moveTo>
                <a:lnTo>
                  <a:pt x="713740" y="88900"/>
                </a:lnTo>
                <a:lnTo>
                  <a:pt x="713740" y="91439"/>
                </a:lnTo>
                <a:lnTo>
                  <a:pt x="717550" y="91439"/>
                </a:lnTo>
                <a:lnTo>
                  <a:pt x="717550" y="88900"/>
                </a:lnTo>
                <a:close/>
              </a:path>
              <a:path w="717550" h="701039">
                <a:moveTo>
                  <a:pt x="717550" y="86487"/>
                </a:moveTo>
                <a:lnTo>
                  <a:pt x="713740" y="86487"/>
                </a:lnTo>
                <a:lnTo>
                  <a:pt x="713740" y="87629"/>
                </a:lnTo>
                <a:lnTo>
                  <a:pt x="717550" y="87629"/>
                </a:lnTo>
                <a:lnTo>
                  <a:pt x="717550" y="86487"/>
                </a:lnTo>
                <a:close/>
              </a:path>
              <a:path w="717550" h="701039">
                <a:moveTo>
                  <a:pt x="717550" y="82550"/>
                </a:moveTo>
                <a:lnTo>
                  <a:pt x="713740" y="82550"/>
                </a:lnTo>
                <a:lnTo>
                  <a:pt x="713740" y="85089"/>
                </a:lnTo>
                <a:lnTo>
                  <a:pt x="717550" y="85089"/>
                </a:lnTo>
                <a:lnTo>
                  <a:pt x="717550" y="82550"/>
                </a:lnTo>
                <a:close/>
              </a:path>
              <a:path w="717550" h="701039">
                <a:moveTo>
                  <a:pt x="717550" y="80137"/>
                </a:moveTo>
                <a:lnTo>
                  <a:pt x="713740" y="80137"/>
                </a:lnTo>
                <a:lnTo>
                  <a:pt x="713740" y="81279"/>
                </a:lnTo>
                <a:lnTo>
                  <a:pt x="717550" y="81279"/>
                </a:lnTo>
                <a:lnTo>
                  <a:pt x="717550" y="80137"/>
                </a:lnTo>
                <a:close/>
              </a:path>
              <a:path w="717550" h="701039">
                <a:moveTo>
                  <a:pt x="717550" y="76200"/>
                </a:moveTo>
                <a:lnTo>
                  <a:pt x="713740" y="76200"/>
                </a:lnTo>
                <a:lnTo>
                  <a:pt x="713740" y="78739"/>
                </a:lnTo>
                <a:lnTo>
                  <a:pt x="717550" y="78739"/>
                </a:lnTo>
                <a:lnTo>
                  <a:pt x="717550" y="76200"/>
                </a:lnTo>
                <a:close/>
              </a:path>
              <a:path w="717550" h="701039">
                <a:moveTo>
                  <a:pt x="717550" y="73787"/>
                </a:moveTo>
                <a:lnTo>
                  <a:pt x="713740" y="73787"/>
                </a:lnTo>
                <a:lnTo>
                  <a:pt x="713740" y="74929"/>
                </a:lnTo>
                <a:lnTo>
                  <a:pt x="717550" y="74929"/>
                </a:lnTo>
                <a:lnTo>
                  <a:pt x="717550" y="73787"/>
                </a:lnTo>
                <a:close/>
              </a:path>
              <a:path w="717550" h="701039">
                <a:moveTo>
                  <a:pt x="717550" y="69850"/>
                </a:moveTo>
                <a:lnTo>
                  <a:pt x="713740" y="69850"/>
                </a:lnTo>
                <a:lnTo>
                  <a:pt x="713740" y="72389"/>
                </a:lnTo>
                <a:lnTo>
                  <a:pt x="717550" y="72389"/>
                </a:lnTo>
                <a:lnTo>
                  <a:pt x="717550" y="69850"/>
                </a:lnTo>
                <a:close/>
              </a:path>
              <a:path w="717550" h="701039">
                <a:moveTo>
                  <a:pt x="717550" y="67437"/>
                </a:moveTo>
                <a:lnTo>
                  <a:pt x="713740" y="67437"/>
                </a:lnTo>
                <a:lnTo>
                  <a:pt x="713740" y="68579"/>
                </a:lnTo>
                <a:lnTo>
                  <a:pt x="717550" y="68579"/>
                </a:lnTo>
                <a:lnTo>
                  <a:pt x="717550" y="67437"/>
                </a:lnTo>
                <a:close/>
              </a:path>
              <a:path w="717550" h="701039">
                <a:moveTo>
                  <a:pt x="717550" y="63500"/>
                </a:moveTo>
                <a:lnTo>
                  <a:pt x="713740" y="63500"/>
                </a:lnTo>
                <a:lnTo>
                  <a:pt x="713740" y="66039"/>
                </a:lnTo>
                <a:lnTo>
                  <a:pt x="717550" y="66039"/>
                </a:lnTo>
                <a:lnTo>
                  <a:pt x="717550" y="63500"/>
                </a:lnTo>
                <a:close/>
              </a:path>
              <a:path w="717550" h="701039">
                <a:moveTo>
                  <a:pt x="717550" y="61087"/>
                </a:moveTo>
                <a:lnTo>
                  <a:pt x="713740" y="61087"/>
                </a:lnTo>
                <a:lnTo>
                  <a:pt x="713740" y="62229"/>
                </a:lnTo>
                <a:lnTo>
                  <a:pt x="717550" y="62229"/>
                </a:lnTo>
                <a:lnTo>
                  <a:pt x="717550" y="61087"/>
                </a:lnTo>
                <a:close/>
              </a:path>
              <a:path w="717550" h="701039">
                <a:moveTo>
                  <a:pt x="717550" y="57150"/>
                </a:moveTo>
                <a:lnTo>
                  <a:pt x="713740" y="57150"/>
                </a:lnTo>
                <a:lnTo>
                  <a:pt x="713740" y="59689"/>
                </a:lnTo>
                <a:lnTo>
                  <a:pt x="717550" y="59689"/>
                </a:lnTo>
                <a:lnTo>
                  <a:pt x="717550" y="57150"/>
                </a:lnTo>
                <a:close/>
              </a:path>
              <a:path w="717550" h="701039">
                <a:moveTo>
                  <a:pt x="717550" y="54737"/>
                </a:moveTo>
                <a:lnTo>
                  <a:pt x="713740" y="54737"/>
                </a:lnTo>
                <a:lnTo>
                  <a:pt x="713740" y="55879"/>
                </a:lnTo>
                <a:lnTo>
                  <a:pt x="717550" y="55879"/>
                </a:lnTo>
                <a:lnTo>
                  <a:pt x="717550" y="54737"/>
                </a:lnTo>
                <a:close/>
              </a:path>
              <a:path w="717550" h="701039">
                <a:moveTo>
                  <a:pt x="717550" y="50800"/>
                </a:moveTo>
                <a:lnTo>
                  <a:pt x="713740" y="50800"/>
                </a:lnTo>
                <a:lnTo>
                  <a:pt x="713740" y="53339"/>
                </a:lnTo>
                <a:lnTo>
                  <a:pt x="717550" y="53339"/>
                </a:lnTo>
                <a:lnTo>
                  <a:pt x="717550" y="50800"/>
                </a:lnTo>
                <a:close/>
              </a:path>
              <a:path w="717550" h="701039">
                <a:moveTo>
                  <a:pt x="717550" y="48387"/>
                </a:moveTo>
                <a:lnTo>
                  <a:pt x="713740" y="48387"/>
                </a:lnTo>
                <a:lnTo>
                  <a:pt x="713740" y="49529"/>
                </a:lnTo>
                <a:lnTo>
                  <a:pt x="717550" y="49529"/>
                </a:lnTo>
                <a:lnTo>
                  <a:pt x="717550" y="48387"/>
                </a:lnTo>
                <a:close/>
              </a:path>
              <a:path w="717550" h="701039">
                <a:moveTo>
                  <a:pt x="717550" y="44450"/>
                </a:moveTo>
                <a:lnTo>
                  <a:pt x="713740" y="44450"/>
                </a:lnTo>
                <a:lnTo>
                  <a:pt x="713740" y="46989"/>
                </a:lnTo>
                <a:lnTo>
                  <a:pt x="717550" y="46989"/>
                </a:lnTo>
                <a:lnTo>
                  <a:pt x="717550" y="44450"/>
                </a:lnTo>
                <a:close/>
              </a:path>
              <a:path w="717550" h="701039">
                <a:moveTo>
                  <a:pt x="717550" y="42037"/>
                </a:moveTo>
                <a:lnTo>
                  <a:pt x="713740" y="42037"/>
                </a:lnTo>
                <a:lnTo>
                  <a:pt x="713740" y="43179"/>
                </a:lnTo>
                <a:lnTo>
                  <a:pt x="717550" y="43179"/>
                </a:lnTo>
                <a:lnTo>
                  <a:pt x="717550" y="42037"/>
                </a:lnTo>
                <a:close/>
              </a:path>
              <a:path w="717550" h="701039">
                <a:moveTo>
                  <a:pt x="717550" y="38100"/>
                </a:moveTo>
                <a:lnTo>
                  <a:pt x="713740" y="38100"/>
                </a:lnTo>
                <a:lnTo>
                  <a:pt x="713740" y="40639"/>
                </a:lnTo>
                <a:lnTo>
                  <a:pt x="717550" y="40639"/>
                </a:lnTo>
                <a:lnTo>
                  <a:pt x="717550" y="38100"/>
                </a:lnTo>
                <a:close/>
              </a:path>
              <a:path w="717550" h="701039">
                <a:moveTo>
                  <a:pt x="717550" y="35687"/>
                </a:moveTo>
                <a:lnTo>
                  <a:pt x="713740" y="35687"/>
                </a:lnTo>
                <a:lnTo>
                  <a:pt x="713740" y="36829"/>
                </a:lnTo>
                <a:lnTo>
                  <a:pt x="717550" y="36829"/>
                </a:lnTo>
                <a:lnTo>
                  <a:pt x="717550" y="35687"/>
                </a:lnTo>
                <a:close/>
              </a:path>
              <a:path w="717550" h="701039">
                <a:moveTo>
                  <a:pt x="717550" y="31750"/>
                </a:moveTo>
                <a:lnTo>
                  <a:pt x="713740" y="31750"/>
                </a:lnTo>
                <a:lnTo>
                  <a:pt x="713740" y="34289"/>
                </a:lnTo>
                <a:lnTo>
                  <a:pt x="717550" y="34289"/>
                </a:lnTo>
                <a:lnTo>
                  <a:pt x="717550" y="31750"/>
                </a:lnTo>
                <a:close/>
              </a:path>
              <a:path w="717550" h="701039">
                <a:moveTo>
                  <a:pt x="717550" y="29337"/>
                </a:moveTo>
                <a:lnTo>
                  <a:pt x="713740" y="29337"/>
                </a:lnTo>
                <a:lnTo>
                  <a:pt x="713740" y="30479"/>
                </a:lnTo>
                <a:lnTo>
                  <a:pt x="717550" y="30479"/>
                </a:lnTo>
                <a:lnTo>
                  <a:pt x="717550" y="29337"/>
                </a:lnTo>
                <a:close/>
              </a:path>
              <a:path w="717550" h="701039">
                <a:moveTo>
                  <a:pt x="717550" y="25400"/>
                </a:moveTo>
                <a:lnTo>
                  <a:pt x="713740" y="25400"/>
                </a:lnTo>
                <a:lnTo>
                  <a:pt x="713740" y="27939"/>
                </a:lnTo>
                <a:lnTo>
                  <a:pt x="717550" y="27939"/>
                </a:lnTo>
                <a:lnTo>
                  <a:pt x="717550" y="25400"/>
                </a:lnTo>
                <a:close/>
              </a:path>
              <a:path w="717550" h="701039">
                <a:moveTo>
                  <a:pt x="717550" y="22987"/>
                </a:moveTo>
                <a:lnTo>
                  <a:pt x="713740" y="22987"/>
                </a:lnTo>
                <a:lnTo>
                  <a:pt x="713740" y="24129"/>
                </a:lnTo>
                <a:lnTo>
                  <a:pt x="717550" y="24129"/>
                </a:lnTo>
                <a:lnTo>
                  <a:pt x="717550" y="22987"/>
                </a:lnTo>
                <a:close/>
              </a:path>
              <a:path w="717550" h="701039">
                <a:moveTo>
                  <a:pt x="717550" y="19050"/>
                </a:moveTo>
                <a:lnTo>
                  <a:pt x="713740" y="19050"/>
                </a:lnTo>
                <a:lnTo>
                  <a:pt x="713740" y="21589"/>
                </a:lnTo>
                <a:lnTo>
                  <a:pt x="717550" y="21589"/>
                </a:lnTo>
                <a:lnTo>
                  <a:pt x="717550" y="19050"/>
                </a:lnTo>
                <a:close/>
              </a:path>
              <a:path w="717550" h="701039">
                <a:moveTo>
                  <a:pt x="717550" y="16637"/>
                </a:moveTo>
                <a:lnTo>
                  <a:pt x="713740" y="16637"/>
                </a:lnTo>
                <a:lnTo>
                  <a:pt x="713740" y="17779"/>
                </a:lnTo>
                <a:lnTo>
                  <a:pt x="717550" y="17779"/>
                </a:lnTo>
                <a:lnTo>
                  <a:pt x="717550" y="16637"/>
                </a:lnTo>
                <a:close/>
              </a:path>
              <a:path w="717550" h="701039">
                <a:moveTo>
                  <a:pt x="717550" y="12700"/>
                </a:moveTo>
                <a:lnTo>
                  <a:pt x="713740" y="12700"/>
                </a:lnTo>
                <a:lnTo>
                  <a:pt x="713740" y="15239"/>
                </a:lnTo>
                <a:lnTo>
                  <a:pt x="717550" y="15239"/>
                </a:lnTo>
                <a:lnTo>
                  <a:pt x="717550" y="12700"/>
                </a:lnTo>
                <a:close/>
              </a:path>
              <a:path w="717550" h="701039">
                <a:moveTo>
                  <a:pt x="717550" y="10287"/>
                </a:moveTo>
                <a:lnTo>
                  <a:pt x="713740" y="10287"/>
                </a:lnTo>
                <a:lnTo>
                  <a:pt x="713740" y="11429"/>
                </a:lnTo>
                <a:lnTo>
                  <a:pt x="717550" y="11429"/>
                </a:lnTo>
                <a:lnTo>
                  <a:pt x="717550" y="10287"/>
                </a:lnTo>
                <a:close/>
              </a:path>
              <a:path w="717550" h="701039">
                <a:moveTo>
                  <a:pt x="717550" y="6350"/>
                </a:moveTo>
                <a:lnTo>
                  <a:pt x="713740" y="6350"/>
                </a:lnTo>
                <a:lnTo>
                  <a:pt x="713740" y="8889"/>
                </a:lnTo>
                <a:lnTo>
                  <a:pt x="717550" y="8889"/>
                </a:lnTo>
                <a:lnTo>
                  <a:pt x="717550" y="6350"/>
                </a:lnTo>
                <a:close/>
              </a:path>
              <a:path w="717550" h="701039">
                <a:moveTo>
                  <a:pt x="717550" y="3937"/>
                </a:moveTo>
                <a:lnTo>
                  <a:pt x="713740" y="3937"/>
                </a:lnTo>
                <a:lnTo>
                  <a:pt x="713740" y="5079"/>
                </a:lnTo>
                <a:lnTo>
                  <a:pt x="717550" y="5079"/>
                </a:lnTo>
                <a:lnTo>
                  <a:pt x="717550" y="3937"/>
                </a:lnTo>
                <a:close/>
              </a:path>
              <a:path w="717550" h="701039">
                <a:moveTo>
                  <a:pt x="496570" y="2539"/>
                </a:moveTo>
                <a:lnTo>
                  <a:pt x="494029" y="2539"/>
                </a:lnTo>
                <a:lnTo>
                  <a:pt x="496570" y="2666"/>
                </a:lnTo>
                <a:close/>
              </a:path>
              <a:path w="717550" h="701039">
                <a:moveTo>
                  <a:pt x="717550" y="0"/>
                </a:moveTo>
                <a:lnTo>
                  <a:pt x="497840" y="0"/>
                </a:lnTo>
                <a:lnTo>
                  <a:pt x="497840" y="2539"/>
                </a:lnTo>
                <a:lnTo>
                  <a:pt x="717550" y="2539"/>
                </a:lnTo>
                <a:lnTo>
                  <a:pt x="717550" y="0"/>
                </a:lnTo>
                <a:close/>
              </a:path>
              <a:path w="717550" h="701039">
                <a:moveTo>
                  <a:pt x="656590" y="697357"/>
                </a:moveTo>
                <a:lnTo>
                  <a:pt x="0" y="697357"/>
                </a:lnTo>
                <a:lnTo>
                  <a:pt x="0" y="698500"/>
                </a:lnTo>
                <a:lnTo>
                  <a:pt x="656590" y="698500"/>
                </a:lnTo>
                <a:lnTo>
                  <a:pt x="656590" y="697357"/>
                </a:lnTo>
                <a:close/>
              </a:path>
              <a:path w="717550" h="701039">
                <a:moveTo>
                  <a:pt x="657860" y="697230"/>
                </a:moveTo>
                <a:lnTo>
                  <a:pt x="656590" y="697230"/>
                </a:lnTo>
                <a:lnTo>
                  <a:pt x="657860" y="697357"/>
                </a:lnTo>
                <a:close/>
              </a:path>
              <a:path w="717550" h="701039">
                <a:moveTo>
                  <a:pt x="3809" y="694816"/>
                </a:moveTo>
                <a:lnTo>
                  <a:pt x="0" y="694816"/>
                </a:lnTo>
                <a:lnTo>
                  <a:pt x="0" y="697230"/>
                </a:lnTo>
                <a:lnTo>
                  <a:pt x="3809" y="697230"/>
                </a:lnTo>
                <a:lnTo>
                  <a:pt x="3809" y="694816"/>
                </a:lnTo>
                <a:close/>
              </a:path>
              <a:path w="717550" h="701039">
                <a:moveTo>
                  <a:pt x="3809" y="691007"/>
                </a:moveTo>
                <a:lnTo>
                  <a:pt x="0" y="691007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691007"/>
                </a:lnTo>
                <a:close/>
              </a:path>
              <a:path w="717550" h="701039">
                <a:moveTo>
                  <a:pt x="3809" y="688466"/>
                </a:moveTo>
                <a:lnTo>
                  <a:pt x="0" y="688466"/>
                </a:lnTo>
                <a:lnTo>
                  <a:pt x="0" y="690879"/>
                </a:lnTo>
                <a:lnTo>
                  <a:pt x="3809" y="690879"/>
                </a:lnTo>
                <a:lnTo>
                  <a:pt x="3809" y="688466"/>
                </a:lnTo>
                <a:close/>
              </a:path>
              <a:path w="717550" h="701039">
                <a:moveTo>
                  <a:pt x="3809" y="682116"/>
                </a:moveTo>
                <a:lnTo>
                  <a:pt x="0" y="682116"/>
                </a:lnTo>
                <a:lnTo>
                  <a:pt x="0" y="688339"/>
                </a:lnTo>
                <a:lnTo>
                  <a:pt x="3809" y="688339"/>
                </a:lnTo>
                <a:lnTo>
                  <a:pt x="3809" y="682116"/>
                </a:lnTo>
                <a:close/>
              </a:path>
              <a:path w="717550" h="701039">
                <a:moveTo>
                  <a:pt x="3809" y="675766"/>
                </a:moveTo>
                <a:lnTo>
                  <a:pt x="0" y="675766"/>
                </a:lnTo>
                <a:lnTo>
                  <a:pt x="0" y="681989"/>
                </a:lnTo>
                <a:lnTo>
                  <a:pt x="3809" y="681989"/>
                </a:lnTo>
                <a:lnTo>
                  <a:pt x="3809" y="675766"/>
                </a:lnTo>
                <a:close/>
              </a:path>
              <a:path w="717550" h="701039">
                <a:moveTo>
                  <a:pt x="3809" y="672084"/>
                </a:moveTo>
                <a:lnTo>
                  <a:pt x="0" y="672084"/>
                </a:lnTo>
                <a:lnTo>
                  <a:pt x="0" y="675639"/>
                </a:lnTo>
                <a:lnTo>
                  <a:pt x="3809" y="675639"/>
                </a:lnTo>
                <a:lnTo>
                  <a:pt x="3809" y="672084"/>
                </a:lnTo>
                <a:close/>
              </a:path>
              <a:path w="717550" h="701039">
                <a:moveTo>
                  <a:pt x="3809" y="669289"/>
                </a:moveTo>
                <a:lnTo>
                  <a:pt x="0" y="669289"/>
                </a:lnTo>
                <a:lnTo>
                  <a:pt x="0" y="671829"/>
                </a:lnTo>
                <a:lnTo>
                  <a:pt x="3809" y="671829"/>
                </a:lnTo>
                <a:lnTo>
                  <a:pt x="3809" y="669289"/>
                </a:lnTo>
                <a:close/>
              </a:path>
              <a:path w="717550" h="701039">
                <a:moveTo>
                  <a:pt x="655320" y="698626"/>
                </a:moveTo>
                <a:lnTo>
                  <a:pt x="0" y="698626"/>
                </a:lnTo>
                <a:lnTo>
                  <a:pt x="0" y="701040"/>
                </a:lnTo>
                <a:lnTo>
                  <a:pt x="655320" y="701040"/>
                </a:lnTo>
                <a:lnTo>
                  <a:pt x="655320" y="698626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bk object 1171"/>
          <p:cNvSpPr/>
          <p:nvPr/>
        </p:nvSpPr>
        <p:spPr>
          <a:xfrm>
            <a:off x="1442719" y="2642997"/>
            <a:ext cx="709930" cy="694690"/>
          </a:xfrm>
          <a:custGeom>
            <a:avLst/>
            <a:gdLst/>
            <a:ahLst/>
            <a:cxnLst/>
            <a:rect l="l" t="t" r="r" b="b"/>
            <a:pathLst>
              <a:path w="709930" h="694689">
                <a:moveTo>
                  <a:pt x="709930" y="92583"/>
                </a:moveTo>
                <a:lnTo>
                  <a:pt x="706119" y="92583"/>
                </a:lnTo>
                <a:lnTo>
                  <a:pt x="706119" y="96393"/>
                </a:lnTo>
                <a:lnTo>
                  <a:pt x="709930" y="96393"/>
                </a:lnTo>
                <a:lnTo>
                  <a:pt x="709930" y="92583"/>
                </a:lnTo>
                <a:close/>
              </a:path>
              <a:path w="709930" h="694689">
                <a:moveTo>
                  <a:pt x="709930" y="90170"/>
                </a:moveTo>
                <a:lnTo>
                  <a:pt x="706119" y="90170"/>
                </a:lnTo>
                <a:lnTo>
                  <a:pt x="706119" y="91312"/>
                </a:lnTo>
                <a:lnTo>
                  <a:pt x="709930" y="91312"/>
                </a:lnTo>
                <a:lnTo>
                  <a:pt x="709930" y="90170"/>
                </a:lnTo>
                <a:close/>
              </a:path>
              <a:path w="709930" h="694689">
                <a:moveTo>
                  <a:pt x="709930" y="86233"/>
                </a:moveTo>
                <a:lnTo>
                  <a:pt x="706119" y="86233"/>
                </a:lnTo>
                <a:lnTo>
                  <a:pt x="706119" y="88773"/>
                </a:lnTo>
                <a:lnTo>
                  <a:pt x="709930" y="88773"/>
                </a:lnTo>
                <a:lnTo>
                  <a:pt x="709930" y="86233"/>
                </a:lnTo>
                <a:close/>
              </a:path>
              <a:path w="709930" h="694689">
                <a:moveTo>
                  <a:pt x="709930" y="83820"/>
                </a:moveTo>
                <a:lnTo>
                  <a:pt x="706119" y="83820"/>
                </a:lnTo>
                <a:lnTo>
                  <a:pt x="706119" y="84962"/>
                </a:lnTo>
                <a:lnTo>
                  <a:pt x="709930" y="84962"/>
                </a:lnTo>
                <a:lnTo>
                  <a:pt x="709930" y="83820"/>
                </a:lnTo>
                <a:close/>
              </a:path>
              <a:path w="709930" h="694689">
                <a:moveTo>
                  <a:pt x="709930" y="79883"/>
                </a:moveTo>
                <a:lnTo>
                  <a:pt x="706119" y="79883"/>
                </a:lnTo>
                <a:lnTo>
                  <a:pt x="706119" y="82423"/>
                </a:lnTo>
                <a:lnTo>
                  <a:pt x="709930" y="82423"/>
                </a:lnTo>
                <a:lnTo>
                  <a:pt x="709930" y="79883"/>
                </a:lnTo>
                <a:close/>
              </a:path>
              <a:path w="709930" h="694689">
                <a:moveTo>
                  <a:pt x="709930" y="77470"/>
                </a:moveTo>
                <a:lnTo>
                  <a:pt x="706119" y="77470"/>
                </a:lnTo>
                <a:lnTo>
                  <a:pt x="706119" y="78612"/>
                </a:lnTo>
                <a:lnTo>
                  <a:pt x="709930" y="78612"/>
                </a:lnTo>
                <a:lnTo>
                  <a:pt x="709930" y="77470"/>
                </a:lnTo>
                <a:close/>
              </a:path>
              <a:path w="709930" h="694689">
                <a:moveTo>
                  <a:pt x="709930" y="73533"/>
                </a:moveTo>
                <a:lnTo>
                  <a:pt x="706119" y="73533"/>
                </a:lnTo>
                <a:lnTo>
                  <a:pt x="706119" y="76073"/>
                </a:lnTo>
                <a:lnTo>
                  <a:pt x="709930" y="76073"/>
                </a:lnTo>
                <a:lnTo>
                  <a:pt x="709930" y="73533"/>
                </a:lnTo>
                <a:close/>
              </a:path>
              <a:path w="709930" h="694689">
                <a:moveTo>
                  <a:pt x="709930" y="71120"/>
                </a:moveTo>
                <a:lnTo>
                  <a:pt x="706119" y="71120"/>
                </a:lnTo>
                <a:lnTo>
                  <a:pt x="706119" y="72262"/>
                </a:lnTo>
                <a:lnTo>
                  <a:pt x="709930" y="72262"/>
                </a:lnTo>
                <a:lnTo>
                  <a:pt x="709930" y="71120"/>
                </a:lnTo>
                <a:close/>
              </a:path>
              <a:path w="709930" h="694689">
                <a:moveTo>
                  <a:pt x="709930" y="67183"/>
                </a:moveTo>
                <a:lnTo>
                  <a:pt x="706119" y="67183"/>
                </a:lnTo>
                <a:lnTo>
                  <a:pt x="706119" y="69723"/>
                </a:lnTo>
                <a:lnTo>
                  <a:pt x="709930" y="69723"/>
                </a:lnTo>
                <a:lnTo>
                  <a:pt x="709930" y="67183"/>
                </a:lnTo>
                <a:close/>
              </a:path>
              <a:path w="709930" h="694689">
                <a:moveTo>
                  <a:pt x="709930" y="64770"/>
                </a:moveTo>
                <a:lnTo>
                  <a:pt x="706119" y="64770"/>
                </a:lnTo>
                <a:lnTo>
                  <a:pt x="706119" y="65912"/>
                </a:lnTo>
                <a:lnTo>
                  <a:pt x="709930" y="65912"/>
                </a:lnTo>
                <a:lnTo>
                  <a:pt x="709930" y="64770"/>
                </a:lnTo>
                <a:close/>
              </a:path>
              <a:path w="709930" h="694689">
                <a:moveTo>
                  <a:pt x="709930" y="60833"/>
                </a:moveTo>
                <a:lnTo>
                  <a:pt x="706119" y="60833"/>
                </a:lnTo>
                <a:lnTo>
                  <a:pt x="706119" y="63373"/>
                </a:lnTo>
                <a:lnTo>
                  <a:pt x="709930" y="63373"/>
                </a:lnTo>
                <a:lnTo>
                  <a:pt x="709930" y="60833"/>
                </a:lnTo>
                <a:close/>
              </a:path>
              <a:path w="709930" h="694689">
                <a:moveTo>
                  <a:pt x="709930" y="58420"/>
                </a:moveTo>
                <a:lnTo>
                  <a:pt x="706119" y="58420"/>
                </a:lnTo>
                <a:lnTo>
                  <a:pt x="706119" y="59562"/>
                </a:lnTo>
                <a:lnTo>
                  <a:pt x="709930" y="59562"/>
                </a:lnTo>
                <a:lnTo>
                  <a:pt x="709930" y="58420"/>
                </a:lnTo>
                <a:close/>
              </a:path>
              <a:path w="709930" h="694689">
                <a:moveTo>
                  <a:pt x="709930" y="54483"/>
                </a:moveTo>
                <a:lnTo>
                  <a:pt x="706119" y="54483"/>
                </a:lnTo>
                <a:lnTo>
                  <a:pt x="706119" y="57023"/>
                </a:lnTo>
                <a:lnTo>
                  <a:pt x="709930" y="57023"/>
                </a:lnTo>
                <a:lnTo>
                  <a:pt x="709930" y="54483"/>
                </a:lnTo>
                <a:close/>
              </a:path>
              <a:path w="709930" h="694689">
                <a:moveTo>
                  <a:pt x="709930" y="52070"/>
                </a:moveTo>
                <a:lnTo>
                  <a:pt x="706119" y="52070"/>
                </a:lnTo>
                <a:lnTo>
                  <a:pt x="706119" y="53212"/>
                </a:lnTo>
                <a:lnTo>
                  <a:pt x="709930" y="53212"/>
                </a:lnTo>
                <a:lnTo>
                  <a:pt x="709930" y="52070"/>
                </a:lnTo>
                <a:close/>
              </a:path>
              <a:path w="709930" h="694689">
                <a:moveTo>
                  <a:pt x="709930" y="48133"/>
                </a:moveTo>
                <a:lnTo>
                  <a:pt x="706119" y="48133"/>
                </a:lnTo>
                <a:lnTo>
                  <a:pt x="706119" y="50673"/>
                </a:lnTo>
                <a:lnTo>
                  <a:pt x="709930" y="50673"/>
                </a:lnTo>
                <a:lnTo>
                  <a:pt x="709930" y="48133"/>
                </a:lnTo>
                <a:close/>
              </a:path>
              <a:path w="709930" h="694689">
                <a:moveTo>
                  <a:pt x="709930" y="45720"/>
                </a:moveTo>
                <a:lnTo>
                  <a:pt x="706119" y="45720"/>
                </a:lnTo>
                <a:lnTo>
                  <a:pt x="706119" y="46862"/>
                </a:lnTo>
                <a:lnTo>
                  <a:pt x="709930" y="46862"/>
                </a:lnTo>
                <a:lnTo>
                  <a:pt x="709930" y="45720"/>
                </a:lnTo>
                <a:close/>
              </a:path>
              <a:path w="709930" h="694689">
                <a:moveTo>
                  <a:pt x="709930" y="41783"/>
                </a:moveTo>
                <a:lnTo>
                  <a:pt x="706119" y="41783"/>
                </a:lnTo>
                <a:lnTo>
                  <a:pt x="706119" y="44323"/>
                </a:lnTo>
                <a:lnTo>
                  <a:pt x="709930" y="44323"/>
                </a:lnTo>
                <a:lnTo>
                  <a:pt x="709930" y="41783"/>
                </a:lnTo>
                <a:close/>
              </a:path>
              <a:path w="709930" h="694689">
                <a:moveTo>
                  <a:pt x="709930" y="39370"/>
                </a:moveTo>
                <a:lnTo>
                  <a:pt x="706119" y="39370"/>
                </a:lnTo>
                <a:lnTo>
                  <a:pt x="706119" y="40512"/>
                </a:lnTo>
                <a:lnTo>
                  <a:pt x="709930" y="40512"/>
                </a:lnTo>
                <a:lnTo>
                  <a:pt x="709930" y="39370"/>
                </a:lnTo>
                <a:close/>
              </a:path>
              <a:path w="709930" h="694689">
                <a:moveTo>
                  <a:pt x="709930" y="35433"/>
                </a:moveTo>
                <a:lnTo>
                  <a:pt x="706119" y="35433"/>
                </a:lnTo>
                <a:lnTo>
                  <a:pt x="706119" y="37973"/>
                </a:lnTo>
                <a:lnTo>
                  <a:pt x="709930" y="37973"/>
                </a:lnTo>
                <a:lnTo>
                  <a:pt x="709930" y="35433"/>
                </a:lnTo>
                <a:close/>
              </a:path>
              <a:path w="709930" h="694689">
                <a:moveTo>
                  <a:pt x="709930" y="33020"/>
                </a:moveTo>
                <a:lnTo>
                  <a:pt x="706119" y="33020"/>
                </a:lnTo>
                <a:lnTo>
                  <a:pt x="706119" y="34162"/>
                </a:lnTo>
                <a:lnTo>
                  <a:pt x="709930" y="34162"/>
                </a:lnTo>
                <a:lnTo>
                  <a:pt x="709930" y="33020"/>
                </a:lnTo>
                <a:close/>
              </a:path>
              <a:path w="709930" h="694689">
                <a:moveTo>
                  <a:pt x="709930" y="29083"/>
                </a:moveTo>
                <a:lnTo>
                  <a:pt x="706119" y="29083"/>
                </a:lnTo>
                <a:lnTo>
                  <a:pt x="706119" y="31623"/>
                </a:lnTo>
                <a:lnTo>
                  <a:pt x="709930" y="31623"/>
                </a:lnTo>
                <a:lnTo>
                  <a:pt x="709930" y="29083"/>
                </a:lnTo>
                <a:close/>
              </a:path>
              <a:path w="709930" h="694689">
                <a:moveTo>
                  <a:pt x="709930" y="26670"/>
                </a:moveTo>
                <a:lnTo>
                  <a:pt x="706119" y="26670"/>
                </a:lnTo>
                <a:lnTo>
                  <a:pt x="706119" y="27812"/>
                </a:lnTo>
                <a:lnTo>
                  <a:pt x="709930" y="27812"/>
                </a:lnTo>
                <a:lnTo>
                  <a:pt x="709930" y="26670"/>
                </a:lnTo>
                <a:close/>
              </a:path>
              <a:path w="709930" h="694689">
                <a:moveTo>
                  <a:pt x="709930" y="22733"/>
                </a:moveTo>
                <a:lnTo>
                  <a:pt x="706119" y="22733"/>
                </a:lnTo>
                <a:lnTo>
                  <a:pt x="706119" y="25273"/>
                </a:lnTo>
                <a:lnTo>
                  <a:pt x="709930" y="25273"/>
                </a:lnTo>
                <a:lnTo>
                  <a:pt x="709930" y="22733"/>
                </a:lnTo>
                <a:close/>
              </a:path>
              <a:path w="709930" h="694689">
                <a:moveTo>
                  <a:pt x="709930" y="20320"/>
                </a:moveTo>
                <a:lnTo>
                  <a:pt x="706119" y="20320"/>
                </a:lnTo>
                <a:lnTo>
                  <a:pt x="706119" y="21462"/>
                </a:lnTo>
                <a:lnTo>
                  <a:pt x="709930" y="21462"/>
                </a:lnTo>
                <a:lnTo>
                  <a:pt x="709930" y="20320"/>
                </a:lnTo>
                <a:close/>
              </a:path>
              <a:path w="709930" h="694689">
                <a:moveTo>
                  <a:pt x="709930" y="16383"/>
                </a:moveTo>
                <a:lnTo>
                  <a:pt x="706119" y="16383"/>
                </a:lnTo>
                <a:lnTo>
                  <a:pt x="706119" y="18923"/>
                </a:lnTo>
                <a:lnTo>
                  <a:pt x="709930" y="18923"/>
                </a:lnTo>
                <a:lnTo>
                  <a:pt x="709930" y="16383"/>
                </a:lnTo>
                <a:close/>
              </a:path>
              <a:path w="709930" h="694689">
                <a:moveTo>
                  <a:pt x="709930" y="13970"/>
                </a:moveTo>
                <a:lnTo>
                  <a:pt x="706119" y="13970"/>
                </a:lnTo>
                <a:lnTo>
                  <a:pt x="706119" y="15112"/>
                </a:lnTo>
                <a:lnTo>
                  <a:pt x="709930" y="15112"/>
                </a:lnTo>
                <a:lnTo>
                  <a:pt x="709930" y="13970"/>
                </a:lnTo>
                <a:close/>
              </a:path>
              <a:path w="709930" h="694689">
                <a:moveTo>
                  <a:pt x="709930" y="10033"/>
                </a:moveTo>
                <a:lnTo>
                  <a:pt x="706119" y="10033"/>
                </a:lnTo>
                <a:lnTo>
                  <a:pt x="706119" y="12573"/>
                </a:lnTo>
                <a:lnTo>
                  <a:pt x="709930" y="12573"/>
                </a:lnTo>
                <a:lnTo>
                  <a:pt x="709930" y="10033"/>
                </a:lnTo>
                <a:close/>
              </a:path>
              <a:path w="709930" h="694689">
                <a:moveTo>
                  <a:pt x="709930" y="7620"/>
                </a:moveTo>
                <a:lnTo>
                  <a:pt x="706119" y="7620"/>
                </a:lnTo>
                <a:lnTo>
                  <a:pt x="706119" y="8762"/>
                </a:lnTo>
                <a:lnTo>
                  <a:pt x="709930" y="8762"/>
                </a:lnTo>
                <a:lnTo>
                  <a:pt x="709930" y="7620"/>
                </a:lnTo>
                <a:close/>
              </a:path>
              <a:path w="709930" h="694689">
                <a:moveTo>
                  <a:pt x="709930" y="3683"/>
                </a:moveTo>
                <a:lnTo>
                  <a:pt x="706119" y="3683"/>
                </a:lnTo>
                <a:lnTo>
                  <a:pt x="706119" y="6223"/>
                </a:lnTo>
                <a:lnTo>
                  <a:pt x="709930" y="6223"/>
                </a:lnTo>
                <a:lnTo>
                  <a:pt x="709930" y="3683"/>
                </a:lnTo>
                <a:close/>
              </a:path>
              <a:path w="709930" h="694689">
                <a:moveTo>
                  <a:pt x="488950" y="2412"/>
                </a:moveTo>
                <a:lnTo>
                  <a:pt x="487680" y="2412"/>
                </a:lnTo>
                <a:lnTo>
                  <a:pt x="487680" y="3683"/>
                </a:lnTo>
                <a:lnTo>
                  <a:pt x="488950" y="3683"/>
                </a:lnTo>
                <a:lnTo>
                  <a:pt x="488950" y="2412"/>
                </a:lnTo>
                <a:close/>
              </a:path>
              <a:path w="709930" h="694689">
                <a:moveTo>
                  <a:pt x="492760" y="0"/>
                </a:moveTo>
                <a:lnTo>
                  <a:pt x="490219" y="0"/>
                </a:lnTo>
                <a:lnTo>
                  <a:pt x="490219" y="2412"/>
                </a:lnTo>
                <a:lnTo>
                  <a:pt x="709930" y="2412"/>
                </a:lnTo>
                <a:lnTo>
                  <a:pt x="709930" y="1270"/>
                </a:lnTo>
                <a:lnTo>
                  <a:pt x="492760" y="1270"/>
                </a:lnTo>
                <a:lnTo>
                  <a:pt x="492760" y="0"/>
                </a:lnTo>
                <a:close/>
              </a:path>
              <a:path w="709930" h="694689">
                <a:moveTo>
                  <a:pt x="654050" y="692150"/>
                </a:moveTo>
                <a:lnTo>
                  <a:pt x="0" y="692150"/>
                </a:lnTo>
                <a:lnTo>
                  <a:pt x="0" y="694563"/>
                </a:lnTo>
                <a:lnTo>
                  <a:pt x="654050" y="694563"/>
                </a:lnTo>
                <a:lnTo>
                  <a:pt x="654050" y="692150"/>
                </a:lnTo>
                <a:close/>
              </a:path>
              <a:path w="709930" h="694689">
                <a:moveTo>
                  <a:pt x="3810" y="688340"/>
                </a:moveTo>
                <a:lnTo>
                  <a:pt x="0" y="688340"/>
                </a:lnTo>
                <a:lnTo>
                  <a:pt x="0" y="692023"/>
                </a:lnTo>
                <a:lnTo>
                  <a:pt x="654050" y="692023"/>
                </a:lnTo>
                <a:lnTo>
                  <a:pt x="655319" y="692150"/>
                </a:lnTo>
                <a:lnTo>
                  <a:pt x="655319" y="690880"/>
                </a:lnTo>
                <a:lnTo>
                  <a:pt x="656590" y="690880"/>
                </a:lnTo>
                <a:lnTo>
                  <a:pt x="3810" y="690753"/>
                </a:lnTo>
                <a:lnTo>
                  <a:pt x="3810" y="688340"/>
                </a:lnTo>
                <a:close/>
              </a:path>
              <a:path w="709930" h="694689">
                <a:moveTo>
                  <a:pt x="3810" y="685800"/>
                </a:moveTo>
                <a:lnTo>
                  <a:pt x="0" y="685800"/>
                </a:lnTo>
                <a:lnTo>
                  <a:pt x="0" y="688213"/>
                </a:lnTo>
                <a:lnTo>
                  <a:pt x="3810" y="688213"/>
                </a:lnTo>
                <a:lnTo>
                  <a:pt x="3810" y="685800"/>
                </a:lnTo>
                <a:close/>
              </a:path>
              <a:path w="709930" h="694689">
                <a:moveTo>
                  <a:pt x="3810" y="679450"/>
                </a:moveTo>
                <a:lnTo>
                  <a:pt x="0" y="679450"/>
                </a:lnTo>
                <a:lnTo>
                  <a:pt x="0" y="685673"/>
                </a:lnTo>
                <a:lnTo>
                  <a:pt x="3810" y="685673"/>
                </a:lnTo>
                <a:lnTo>
                  <a:pt x="3810" y="679450"/>
                </a:lnTo>
                <a:close/>
              </a:path>
              <a:path w="709930" h="694689">
                <a:moveTo>
                  <a:pt x="3810" y="673100"/>
                </a:moveTo>
                <a:lnTo>
                  <a:pt x="0" y="673100"/>
                </a:lnTo>
                <a:lnTo>
                  <a:pt x="0" y="679323"/>
                </a:lnTo>
                <a:lnTo>
                  <a:pt x="3810" y="679323"/>
                </a:lnTo>
                <a:lnTo>
                  <a:pt x="3810" y="673100"/>
                </a:lnTo>
                <a:close/>
              </a:path>
              <a:path w="709930" h="694689">
                <a:moveTo>
                  <a:pt x="3810" y="669417"/>
                </a:moveTo>
                <a:lnTo>
                  <a:pt x="0" y="669417"/>
                </a:lnTo>
                <a:lnTo>
                  <a:pt x="0" y="672973"/>
                </a:lnTo>
                <a:lnTo>
                  <a:pt x="3810" y="672973"/>
                </a:lnTo>
                <a:lnTo>
                  <a:pt x="3810" y="669417"/>
                </a:lnTo>
                <a:close/>
              </a:path>
              <a:path w="709930" h="694689">
                <a:moveTo>
                  <a:pt x="3810" y="666623"/>
                </a:moveTo>
                <a:lnTo>
                  <a:pt x="0" y="666623"/>
                </a:lnTo>
                <a:lnTo>
                  <a:pt x="0" y="669163"/>
                </a:lnTo>
                <a:lnTo>
                  <a:pt x="3810" y="669163"/>
                </a:lnTo>
                <a:lnTo>
                  <a:pt x="3810" y="666623"/>
                </a:lnTo>
                <a:close/>
              </a:path>
            </a:pathLst>
          </a:custGeom>
          <a:solidFill>
            <a:srgbClr val="DA3B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bk object 1172"/>
          <p:cNvSpPr/>
          <p:nvPr/>
        </p:nvSpPr>
        <p:spPr>
          <a:xfrm>
            <a:off x="1446530" y="2646679"/>
            <a:ext cx="702310" cy="687070"/>
          </a:xfrm>
          <a:custGeom>
            <a:avLst/>
            <a:gdLst/>
            <a:ahLst/>
            <a:cxnLst/>
            <a:rect l="l" t="t" r="r" b="b"/>
            <a:pathLst>
              <a:path w="702310" h="687070">
                <a:moveTo>
                  <a:pt x="702309" y="88900"/>
                </a:moveTo>
                <a:lnTo>
                  <a:pt x="698500" y="88900"/>
                </a:lnTo>
                <a:lnTo>
                  <a:pt x="698500" y="91439"/>
                </a:lnTo>
                <a:lnTo>
                  <a:pt x="699769" y="91439"/>
                </a:lnTo>
                <a:lnTo>
                  <a:pt x="699769" y="92710"/>
                </a:lnTo>
                <a:lnTo>
                  <a:pt x="702309" y="92710"/>
                </a:lnTo>
                <a:lnTo>
                  <a:pt x="702309" y="88900"/>
                </a:lnTo>
                <a:close/>
              </a:path>
              <a:path w="702310" h="687070">
                <a:moveTo>
                  <a:pt x="702309" y="86487"/>
                </a:moveTo>
                <a:lnTo>
                  <a:pt x="698500" y="86487"/>
                </a:lnTo>
                <a:lnTo>
                  <a:pt x="698500" y="87629"/>
                </a:lnTo>
                <a:lnTo>
                  <a:pt x="702309" y="87629"/>
                </a:lnTo>
                <a:lnTo>
                  <a:pt x="702309" y="86487"/>
                </a:lnTo>
                <a:close/>
              </a:path>
              <a:path w="702310" h="687070">
                <a:moveTo>
                  <a:pt x="702309" y="82550"/>
                </a:moveTo>
                <a:lnTo>
                  <a:pt x="698500" y="82550"/>
                </a:lnTo>
                <a:lnTo>
                  <a:pt x="698500" y="85089"/>
                </a:lnTo>
                <a:lnTo>
                  <a:pt x="702309" y="85089"/>
                </a:lnTo>
                <a:lnTo>
                  <a:pt x="702309" y="82550"/>
                </a:lnTo>
                <a:close/>
              </a:path>
              <a:path w="702310" h="687070">
                <a:moveTo>
                  <a:pt x="702309" y="80137"/>
                </a:moveTo>
                <a:lnTo>
                  <a:pt x="698500" y="80137"/>
                </a:lnTo>
                <a:lnTo>
                  <a:pt x="698500" y="81279"/>
                </a:lnTo>
                <a:lnTo>
                  <a:pt x="702309" y="81279"/>
                </a:lnTo>
                <a:lnTo>
                  <a:pt x="702309" y="80137"/>
                </a:lnTo>
                <a:close/>
              </a:path>
              <a:path w="702310" h="687070">
                <a:moveTo>
                  <a:pt x="702309" y="76200"/>
                </a:moveTo>
                <a:lnTo>
                  <a:pt x="698500" y="76200"/>
                </a:lnTo>
                <a:lnTo>
                  <a:pt x="698500" y="78739"/>
                </a:lnTo>
                <a:lnTo>
                  <a:pt x="702309" y="78739"/>
                </a:lnTo>
                <a:lnTo>
                  <a:pt x="702309" y="76200"/>
                </a:lnTo>
                <a:close/>
              </a:path>
              <a:path w="702310" h="687070">
                <a:moveTo>
                  <a:pt x="702309" y="73787"/>
                </a:moveTo>
                <a:lnTo>
                  <a:pt x="698500" y="73787"/>
                </a:lnTo>
                <a:lnTo>
                  <a:pt x="698500" y="74929"/>
                </a:lnTo>
                <a:lnTo>
                  <a:pt x="702309" y="74929"/>
                </a:lnTo>
                <a:lnTo>
                  <a:pt x="702309" y="73787"/>
                </a:lnTo>
                <a:close/>
              </a:path>
              <a:path w="702310" h="687070">
                <a:moveTo>
                  <a:pt x="702309" y="69850"/>
                </a:moveTo>
                <a:lnTo>
                  <a:pt x="698500" y="69850"/>
                </a:lnTo>
                <a:lnTo>
                  <a:pt x="698500" y="72389"/>
                </a:lnTo>
                <a:lnTo>
                  <a:pt x="702309" y="72389"/>
                </a:lnTo>
                <a:lnTo>
                  <a:pt x="702309" y="69850"/>
                </a:lnTo>
                <a:close/>
              </a:path>
              <a:path w="702310" h="687070">
                <a:moveTo>
                  <a:pt x="702309" y="67437"/>
                </a:moveTo>
                <a:lnTo>
                  <a:pt x="698500" y="67437"/>
                </a:lnTo>
                <a:lnTo>
                  <a:pt x="698500" y="68579"/>
                </a:lnTo>
                <a:lnTo>
                  <a:pt x="702309" y="68579"/>
                </a:lnTo>
                <a:lnTo>
                  <a:pt x="702309" y="67437"/>
                </a:lnTo>
                <a:close/>
              </a:path>
              <a:path w="702310" h="687070">
                <a:moveTo>
                  <a:pt x="702309" y="63500"/>
                </a:moveTo>
                <a:lnTo>
                  <a:pt x="698500" y="63500"/>
                </a:lnTo>
                <a:lnTo>
                  <a:pt x="698500" y="66039"/>
                </a:lnTo>
                <a:lnTo>
                  <a:pt x="702309" y="66039"/>
                </a:lnTo>
                <a:lnTo>
                  <a:pt x="702309" y="63500"/>
                </a:lnTo>
                <a:close/>
              </a:path>
              <a:path w="702310" h="687070">
                <a:moveTo>
                  <a:pt x="702309" y="61087"/>
                </a:moveTo>
                <a:lnTo>
                  <a:pt x="698500" y="61087"/>
                </a:lnTo>
                <a:lnTo>
                  <a:pt x="698500" y="62229"/>
                </a:lnTo>
                <a:lnTo>
                  <a:pt x="702309" y="62229"/>
                </a:lnTo>
                <a:lnTo>
                  <a:pt x="702309" y="61087"/>
                </a:lnTo>
                <a:close/>
              </a:path>
              <a:path w="702310" h="687070">
                <a:moveTo>
                  <a:pt x="702309" y="57150"/>
                </a:moveTo>
                <a:lnTo>
                  <a:pt x="698500" y="57150"/>
                </a:lnTo>
                <a:lnTo>
                  <a:pt x="698500" y="59689"/>
                </a:lnTo>
                <a:lnTo>
                  <a:pt x="702309" y="59689"/>
                </a:lnTo>
                <a:lnTo>
                  <a:pt x="702309" y="57150"/>
                </a:lnTo>
                <a:close/>
              </a:path>
              <a:path w="702310" h="687070">
                <a:moveTo>
                  <a:pt x="702309" y="54737"/>
                </a:moveTo>
                <a:lnTo>
                  <a:pt x="698500" y="54737"/>
                </a:lnTo>
                <a:lnTo>
                  <a:pt x="698500" y="55879"/>
                </a:lnTo>
                <a:lnTo>
                  <a:pt x="702309" y="55879"/>
                </a:lnTo>
                <a:lnTo>
                  <a:pt x="702309" y="54737"/>
                </a:lnTo>
                <a:close/>
              </a:path>
              <a:path w="702310" h="687070">
                <a:moveTo>
                  <a:pt x="702309" y="50800"/>
                </a:moveTo>
                <a:lnTo>
                  <a:pt x="698500" y="50800"/>
                </a:lnTo>
                <a:lnTo>
                  <a:pt x="698500" y="53339"/>
                </a:lnTo>
                <a:lnTo>
                  <a:pt x="702309" y="53339"/>
                </a:lnTo>
                <a:lnTo>
                  <a:pt x="702309" y="50800"/>
                </a:lnTo>
                <a:close/>
              </a:path>
              <a:path w="702310" h="687070">
                <a:moveTo>
                  <a:pt x="702309" y="48387"/>
                </a:moveTo>
                <a:lnTo>
                  <a:pt x="698500" y="48387"/>
                </a:lnTo>
                <a:lnTo>
                  <a:pt x="698500" y="49529"/>
                </a:lnTo>
                <a:lnTo>
                  <a:pt x="702309" y="49529"/>
                </a:lnTo>
                <a:lnTo>
                  <a:pt x="702309" y="48387"/>
                </a:lnTo>
                <a:close/>
              </a:path>
              <a:path w="702310" h="687070">
                <a:moveTo>
                  <a:pt x="702309" y="44450"/>
                </a:moveTo>
                <a:lnTo>
                  <a:pt x="698500" y="44450"/>
                </a:lnTo>
                <a:lnTo>
                  <a:pt x="698500" y="46989"/>
                </a:lnTo>
                <a:lnTo>
                  <a:pt x="702309" y="46989"/>
                </a:lnTo>
                <a:lnTo>
                  <a:pt x="702309" y="44450"/>
                </a:lnTo>
                <a:close/>
              </a:path>
              <a:path w="702310" h="687070">
                <a:moveTo>
                  <a:pt x="702309" y="42037"/>
                </a:moveTo>
                <a:lnTo>
                  <a:pt x="698500" y="42037"/>
                </a:lnTo>
                <a:lnTo>
                  <a:pt x="698500" y="43179"/>
                </a:lnTo>
                <a:lnTo>
                  <a:pt x="702309" y="43179"/>
                </a:lnTo>
                <a:lnTo>
                  <a:pt x="702309" y="42037"/>
                </a:lnTo>
                <a:close/>
              </a:path>
              <a:path w="702310" h="687070">
                <a:moveTo>
                  <a:pt x="702309" y="38100"/>
                </a:moveTo>
                <a:lnTo>
                  <a:pt x="698500" y="38100"/>
                </a:lnTo>
                <a:lnTo>
                  <a:pt x="698500" y="40639"/>
                </a:lnTo>
                <a:lnTo>
                  <a:pt x="702309" y="40639"/>
                </a:lnTo>
                <a:lnTo>
                  <a:pt x="702309" y="38100"/>
                </a:lnTo>
                <a:close/>
              </a:path>
              <a:path w="702310" h="687070">
                <a:moveTo>
                  <a:pt x="702309" y="35687"/>
                </a:moveTo>
                <a:lnTo>
                  <a:pt x="698500" y="35687"/>
                </a:lnTo>
                <a:lnTo>
                  <a:pt x="698500" y="36829"/>
                </a:lnTo>
                <a:lnTo>
                  <a:pt x="702309" y="36829"/>
                </a:lnTo>
                <a:lnTo>
                  <a:pt x="702309" y="35687"/>
                </a:lnTo>
                <a:close/>
              </a:path>
              <a:path w="702310" h="687070">
                <a:moveTo>
                  <a:pt x="702309" y="31750"/>
                </a:moveTo>
                <a:lnTo>
                  <a:pt x="698500" y="31750"/>
                </a:lnTo>
                <a:lnTo>
                  <a:pt x="698500" y="34289"/>
                </a:lnTo>
                <a:lnTo>
                  <a:pt x="702309" y="34289"/>
                </a:lnTo>
                <a:lnTo>
                  <a:pt x="702309" y="31750"/>
                </a:lnTo>
                <a:close/>
              </a:path>
              <a:path w="702310" h="687070">
                <a:moveTo>
                  <a:pt x="702309" y="29337"/>
                </a:moveTo>
                <a:lnTo>
                  <a:pt x="698500" y="29337"/>
                </a:lnTo>
                <a:lnTo>
                  <a:pt x="698500" y="30479"/>
                </a:lnTo>
                <a:lnTo>
                  <a:pt x="702309" y="30479"/>
                </a:lnTo>
                <a:lnTo>
                  <a:pt x="702309" y="29337"/>
                </a:lnTo>
                <a:close/>
              </a:path>
              <a:path w="702310" h="687070">
                <a:moveTo>
                  <a:pt x="702309" y="25400"/>
                </a:moveTo>
                <a:lnTo>
                  <a:pt x="698500" y="25400"/>
                </a:lnTo>
                <a:lnTo>
                  <a:pt x="698500" y="27939"/>
                </a:lnTo>
                <a:lnTo>
                  <a:pt x="702309" y="27939"/>
                </a:lnTo>
                <a:lnTo>
                  <a:pt x="702309" y="25400"/>
                </a:lnTo>
                <a:close/>
              </a:path>
              <a:path w="702310" h="687070">
                <a:moveTo>
                  <a:pt x="702309" y="22987"/>
                </a:moveTo>
                <a:lnTo>
                  <a:pt x="698500" y="22987"/>
                </a:lnTo>
                <a:lnTo>
                  <a:pt x="698500" y="24129"/>
                </a:lnTo>
                <a:lnTo>
                  <a:pt x="702309" y="24129"/>
                </a:lnTo>
                <a:lnTo>
                  <a:pt x="702309" y="22987"/>
                </a:lnTo>
                <a:close/>
              </a:path>
              <a:path w="702310" h="687070">
                <a:moveTo>
                  <a:pt x="702309" y="19050"/>
                </a:moveTo>
                <a:lnTo>
                  <a:pt x="698500" y="19050"/>
                </a:lnTo>
                <a:lnTo>
                  <a:pt x="698500" y="21589"/>
                </a:lnTo>
                <a:lnTo>
                  <a:pt x="702309" y="21589"/>
                </a:lnTo>
                <a:lnTo>
                  <a:pt x="702309" y="19050"/>
                </a:lnTo>
                <a:close/>
              </a:path>
              <a:path w="702310" h="687070">
                <a:moveTo>
                  <a:pt x="702309" y="16637"/>
                </a:moveTo>
                <a:lnTo>
                  <a:pt x="698500" y="16637"/>
                </a:lnTo>
                <a:lnTo>
                  <a:pt x="698500" y="17779"/>
                </a:lnTo>
                <a:lnTo>
                  <a:pt x="702309" y="17779"/>
                </a:lnTo>
                <a:lnTo>
                  <a:pt x="702309" y="16637"/>
                </a:lnTo>
                <a:close/>
              </a:path>
              <a:path w="702310" h="687070">
                <a:moveTo>
                  <a:pt x="702309" y="12700"/>
                </a:moveTo>
                <a:lnTo>
                  <a:pt x="698500" y="12700"/>
                </a:lnTo>
                <a:lnTo>
                  <a:pt x="698500" y="15239"/>
                </a:lnTo>
                <a:lnTo>
                  <a:pt x="702309" y="15239"/>
                </a:lnTo>
                <a:lnTo>
                  <a:pt x="702309" y="12700"/>
                </a:lnTo>
                <a:close/>
              </a:path>
              <a:path w="702310" h="687070">
                <a:moveTo>
                  <a:pt x="702309" y="10287"/>
                </a:moveTo>
                <a:lnTo>
                  <a:pt x="698500" y="10287"/>
                </a:lnTo>
                <a:lnTo>
                  <a:pt x="698500" y="11429"/>
                </a:lnTo>
                <a:lnTo>
                  <a:pt x="702309" y="11429"/>
                </a:lnTo>
                <a:lnTo>
                  <a:pt x="702309" y="10287"/>
                </a:lnTo>
                <a:close/>
              </a:path>
              <a:path w="702310" h="687070">
                <a:moveTo>
                  <a:pt x="702309" y="6350"/>
                </a:moveTo>
                <a:lnTo>
                  <a:pt x="698500" y="6350"/>
                </a:lnTo>
                <a:lnTo>
                  <a:pt x="698500" y="8889"/>
                </a:lnTo>
                <a:lnTo>
                  <a:pt x="702309" y="8889"/>
                </a:lnTo>
                <a:lnTo>
                  <a:pt x="702309" y="6350"/>
                </a:lnTo>
                <a:close/>
              </a:path>
              <a:path w="702310" h="687070">
                <a:moveTo>
                  <a:pt x="702309" y="3937"/>
                </a:moveTo>
                <a:lnTo>
                  <a:pt x="698500" y="3937"/>
                </a:lnTo>
                <a:lnTo>
                  <a:pt x="698500" y="5079"/>
                </a:lnTo>
                <a:lnTo>
                  <a:pt x="702309" y="5079"/>
                </a:lnTo>
                <a:lnTo>
                  <a:pt x="702309" y="3937"/>
                </a:lnTo>
                <a:close/>
              </a:path>
              <a:path w="702310" h="687070">
                <a:moveTo>
                  <a:pt x="480059" y="2539"/>
                </a:moveTo>
                <a:lnTo>
                  <a:pt x="478789" y="2539"/>
                </a:lnTo>
                <a:lnTo>
                  <a:pt x="478789" y="3937"/>
                </a:lnTo>
                <a:lnTo>
                  <a:pt x="480059" y="3937"/>
                </a:lnTo>
                <a:lnTo>
                  <a:pt x="480059" y="2539"/>
                </a:lnTo>
                <a:close/>
              </a:path>
              <a:path w="702310" h="687070">
                <a:moveTo>
                  <a:pt x="702309" y="0"/>
                </a:moveTo>
                <a:lnTo>
                  <a:pt x="482600" y="0"/>
                </a:lnTo>
                <a:lnTo>
                  <a:pt x="482600" y="2539"/>
                </a:lnTo>
                <a:lnTo>
                  <a:pt x="702309" y="2539"/>
                </a:lnTo>
                <a:lnTo>
                  <a:pt x="702309" y="0"/>
                </a:lnTo>
                <a:close/>
              </a:path>
              <a:path w="702310" h="687070">
                <a:moveTo>
                  <a:pt x="654050" y="684657"/>
                </a:moveTo>
                <a:lnTo>
                  <a:pt x="0" y="684657"/>
                </a:lnTo>
                <a:lnTo>
                  <a:pt x="0" y="687070"/>
                </a:lnTo>
                <a:lnTo>
                  <a:pt x="652780" y="687070"/>
                </a:lnTo>
                <a:lnTo>
                  <a:pt x="652780" y="685800"/>
                </a:lnTo>
                <a:lnTo>
                  <a:pt x="654050" y="685800"/>
                </a:lnTo>
                <a:lnTo>
                  <a:pt x="654050" y="684657"/>
                </a:lnTo>
                <a:close/>
              </a:path>
              <a:path w="702310" h="687070">
                <a:moveTo>
                  <a:pt x="655319" y="684530"/>
                </a:moveTo>
                <a:lnTo>
                  <a:pt x="654050" y="684530"/>
                </a:lnTo>
                <a:lnTo>
                  <a:pt x="655319" y="684657"/>
                </a:lnTo>
                <a:close/>
              </a:path>
              <a:path w="702310" h="687070">
                <a:moveTo>
                  <a:pt x="3809" y="682116"/>
                </a:moveTo>
                <a:lnTo>
                  <a:pt x="0" y="682116"/>
                </a:lnTo>
                <a:lnTo>
                  <a:pt x="0" y="684530"/>
                </a:lnTo>
                <a:lnTo>
                  <a:pt x="3809" y="684530"/>
                </a:lnTo>
                <a:lnTo>
                  <a:pt x="3809" y="682116"/>
                </a:lnTo>
                <a:close/>
              </a:path>
              <a:path w="702310" h="687070">
                <a:moveTo>
                  <a:pt x="3809" y="675766"/>
                </a:moveTo>
                <a:lnTo>
                  <a:pt x="0" y="675766"/>
                </a:lnTo>
                <a:lnTo>
                  <a:pt x="0" y="681989"/>
                </a:lnTo>
                <a:lnTo>
                  <a:pt x="3809" y="681989"/>
                </a:lnTo>
                <a:lnTo>
                  <a:pt x="3809" y="675766"/>
                </a:lnTo>
                <a:close/>
              </a:path>
              <a:path w="702310" h="687070">
                <a:moveTo>
                  <a:pt x="3809" y="669416"/>
                </a:moveTo>
                <a:lnTo>
                  <a:pt x="0" y="669416"/>
                </a:lnTo>
                <a:lnTo>
                  <a:pt x="0" y="675639"/>
                </a:lnTo>
                <a:lnTo>
                  <a:pt x="3809" y="675639"/>
                </a:lnTo>
                <a:lnTo>
                  <a:pt x="3809" y="669416"/>
                </a:lnTo>
                <a:close/>
              </a:path>
              <a:path w="702310" h="687070">
                <a:moveTo>
                  <a:pt x="3809" y="665734"/>
                </a:moveTo>
                <a:lnTo>
                  <a:pt x="0" y="665734"/>
                </a:lnTo>
                <a:lnTo>
                  <a:pt x="0" y="669289"/>
                </a:lnTo>
                <a:lnTo>
                  <a:pt x="3809" y="669289"/>
                </a:lnTo>
                <a:lnTo>
                  <a:pt x="3809" y="665734"/>
                </a:lnTo>
                <a:close/>
              </a:path>
              <a:path w="702310" h="687070">
                <a:moveTo>
                  <a:pt x="1269" y="662939"/>
                </a:moveTo>
                <a:lnTo>
                  <a:pt x="0" y="662939"/>
                </a:lnTo>
                <a:lnTo>
                  <a:pt x="0" y="665479"/>
                </a:lnTo>
                <a:lnTo>
                  <a:pt x="3809" y="665479"/>
                </a:lnTo>
                <a:lnTo>
                  <a:pt x="3809" y="663066"/>
                </a:lnTo>
                <a:lnTo>
                  <a:pt x="1269" y="663066"/>
                </a:lnTo>
                <a:close/>
              </a:path>
              <a:path w="702310" h="687070">
                <a:moveTo>
                  <a:pt x="3809" y="661924"/>
                </a:moveTo>
                <a:lnTo>
                  <a:pt x="1269" y="661924"/>
                </a:lnTo>
                <a:lnTo>
                  <a:pt x="1269" y="662939"/>
                </a:lnTo>
                <a:lnTo>
                  <a:pt x="3809" y="662939"/>
                </a:lnTo>
                <a:lnTo>
                  <a:pt x="3809" y="661924"/>
                </a:lnTo>
                <a:close/>
              </a:path>
            </a:pathLst>
          </a:custGeom>
          <a:solidFill>
            <a:srgbClr val="D83B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bk object 1173"/>
          <p:cNvSpPr/>
          <p:nvPr/>
        </p:nvSpPr>
        <p:spPr>
          <a:xfrm>
            <a:off x="1450339" y="2650617"/>
            <a:ext cx="694690" cy="680720"/>
          </a:xfrm>
          <a:custGeom>
            <a:avLst/>
            <a:gdLst/>
            <a:ahLst/>
            <a:cxnLst/>
            <a:rect l="l" t="t" r="r" b="b"/>
            <a:pathLst>
              <a:path w="694689" h="680720">
                <a:moveTo>
                  <a:pt x="694690" y="84962"/>
                </a:moveTo>
                <a:lnTo>
                  <a:pt x="692149" y="84962"/>
                </a:lnTo>
                <a:lnTo>
                  <a:pt x="692149" y="87502"/>
                </a:lnTo>
                <a:lnTo>
                  <a:pt x="694690" y="87502"/>
                </a:lnTo>
                <a:lnTo>
                  <a:pt x="694690" y="84962"/>
                </a:lnTo>
                <a:close/>
              </a:path>
              <a:path w="694689" h="680720">
                <a:moveTo>
                  <a:pt x="694690" y="82550"/>
                </a:moveTo>
                <a:lnTo>
                  <a:pt x="690879" y="82550"/>
                </a:lnTo>
                <a:lnTo>
                  <a:pt x="690879" y="83692"/>
                </a:lnTo>
                <a:lnTo>
                  <a:pt x="694690" y="83692"/>
                </a:lnTo>
                <a:lnTo>
                  <a:pt x="694690" y="82550"/>
                </a:lnTo>
                <a:close/>
              </a:path>
              <a:path w="694689" h="680720">
                <a:moveTo>
                  <a:pt x="694690" y="78612"/>
                </a:moveTo>
                <a:lnTo>
                  <a:pt x="690879" y="78612"/>
                </a:lnTo>
                <a:lnTo>
                  <a:pt x="690879" y="81152"/>
                </a:lnTo>
                <a:lnTo>
                  <a:pt x="694690" y="81152"/>
                </a:lnTo>
                <a:lnTo>
                  <a:pt x="694690" y="78612"/>
                </a:lnTo>
                <a:close/>
              </a:path>
              <a:path w="694689" h="680720">
                <a:moveTo>
                  <a:pt x="694690" y="76200"/>
                </a:moveTo>
                <a:lnTo>
                  <a:pt x="690879" y="76200"/>
                </a:lnTo>
                <a:lnTo>
                  <a:pt x="690879" y="77342"/>
                </a:lnTo>
                <a:lnTo>
                  <a:pt x="694690" y="77342"/>
                </a:lnTo>
                <a:lnTo>
                  <a:pt x="694690" y="76200"/>
                </a:lnTo>
                <a:close/>
              </a:path>
              <a:path w="694689" h="680720">
                <a:moveTo>
                  <a:pt x="694690" y="72262"/>
                </a:moveTo>
                <a:lnTo>
                  <a:pt x="690879" y="72262"/>
                </a:lnTo>
                <a:lnTo>
                  <a:pt x="690879" y="74802"/>
                </a:lnTo>
                <a:lnTo>
                  <a:pt x="694690" y="74802"/>
                </a:lnTo>
                <a:lnTo>
                  <a:pt x="694690" y="72262"/>
                </a:lnTo>
                <a:close/>
              </a:path>
              <a:path w="694689" h="680720">
                <a:moveTo>
                  <a:pt x="694690" y="69850"/>
                </a:moveTo>
                <a:lnTo>
                  <a:pt x="690879" y="69850"/>
                </a:lnTo>
                <a:lnTo>
                  <a:pt x="690879" y="70992"/>
                </a:lnTo>
                <a:lnTo>
                  <a:pt x="694690" y="70992"/>
                </a:lnTo>
                <a:lnTo>
                  <a:pt x="694690" y="69850"/>
                </a:lnTo>
                <a:close/>
              </a:path>
              <a:path w="694689" h="680720">
                <a:moveTo>
                  <a:pt x="694690" y="65912"/>
                </a:moveTo>
                <a:lnTo>
                  <a:pt x="690879" y="65912"/>
                </a:lnTo>
                <a:lnTo>
                  <a:pt x="690879" y="68452"/>
                </a:lnTo>
                <a:lnTo>
                  <a:pt x="694690" y="68452"/>
                </a:lnTo>
                <a:lnTo>
                  <a:pt x="694690" y="65912"/>
                </a:lnTo>
                <a:close/>
              </a:path>
              <a:path w="694689" h="680720">
                <a:moveTo>
                  <a:pt x="694690" y="63500"/>
                </a:moveTo>
                <a:lnTo>
                  <a:pt x="690879" y="63500"/>
                </a:lnTo>
                <a:lnTo>
                  <a:pt x="690879" y="64642"/>
                </a:lnTo>
                <a:lnTo>
                  <a:pt x="694690" y="64642"/>
                </a:lnTo>
                <a:lnTo>
                  <a:pt x="694690" y="63500"/>
                </a:lnTo>
                <a:close/>
              </a:path>
              <a:path w="694689" h="680720">
                <a:moveTo>
                  <a:pt x="694690" y="59562"/>
                </a:moveTo>
                <a:lnTo>
                  <a:pt x="690879" y="59562"/>
                </a:lnTo>
                <a:lnTo>
                  <a:pt x="690879" y="62102"/>
                </a:lnTo>
                <a:lnTo>
                  <a:pt x="694690" y="62102"/>
                </a:lnTo>
                <a:lnTo>
                  <a:pt x="694690" y="59562"/>
                </a:lnTo>
                <a:close/>
              </a:path>
              <a:path w="694689" h="680720">
                <a:moveTo>
                  <a:pt x="694690" y="57150"/>
                </a:moveTo>
                <a:lnTo>
                  <a:pt x="690879" y="57150"/>
                </a:lnTo>
                <a:lnTo>
                  <a:pt x="690879" y="58292"/>
                </a:lnTo>
                <a:lnTo>
                  <a:pt x="694690" y="58292"/>
                </a:lnTo>
                <a:lnTo>
                  <a:pt x="694690" y="57150"/>
                </a:lnTo>
                <a:close/>
              </a:path>
              <a:path w="694689" h="680720">
                <a:moveTo>
                  <a:pt x="694690" y="53212"/>
                </a:moveTo>
                <a:lnTo>
                  <a:pt x="690879" y="53212"/>
                </a:lnTo>
                <a:lnTo>
                  <a:pt x="690879" y="55752"/>
                </a:lnTo>
                <a:lnTo>
                  <a:pt x="694690" y="55752"/>
                </a:lnTo>
                <a:lnTo>
                  <a:pt x="694690" y="53212"/>
                </a:lnTo>
                <a:close/>
              </a:path>
              <a:path w="694689" h="680720">
                <a:moveTo>
                  <a:pt x="694690" y="50800"/>
                </a:moveTo>
                <a:lnTo>
                  <a:pt x="690879" y="50800"/>
                </a:lnTo>
                <a:lnTo>
                  <a:pt x="690879" y="51942"/>
                </a:lnTo>
                <a:lnTo>
                  <a:pt x="694690" y="51942"/>
                </a:lnTo>
                <a:lnTo>
                  <a:pt x="694690" y="50800"/>
                </a:lnTo>
                <a:close/>
              </a:path>
              <a:path w="694689" h="680720">
                <a:moveTo>
                  <a:pt x="694690" y="46862"/>
                </a:moveTo>
                <a:lnTo>
                  <a:pt x="690879" y="46862"/>
                </a:lnTo>
                <a:lnTo>
                  <a:pt x="690879" y="49402"/>
                </a:lnTo>
                <a:lnTo>
                  <a:pt x="694690" y="49402"/>
                </a:lnTo>
                <a:lnTo>
                  <a:pt x="694690" y="46862"/>
                </a:lnTo>
                <a:close/>
              </a:path>
              <a:path w="694689" h="680720">
                <a:moveTo>
                  <a:pt x="694690" y="44450"/>
                </a:moveTo>
                <a:lnTo>
                  <a:pt x="690879" y="44450"/>
                </a:lnTo>
                <a:lnTo>
                  <a:pt x="690879" y="45592"/>
                </a:lnTo>
                <a:lnTo>
                  <a:pt x="694690" y="45592"/>
                </a:lnTo>
                <a:lnTo>
                  <a:pt x="694690" y="44450"/>
                </a:lnTo>
                <a:close/>
              </a:path>
              <a:path w="694689" h="680720">
                <a:moveTo>
                  <a:pt x="694690" y="40512"/>
                </a:moveTo>
                <a:lnTo>
                  <a:pt x="690879" y="40512"/>
                </a:lnTo>
                <a:lnTo>
                  <a:pt x="690879" y="43052"/>
                </a:lnTo>
                <a:lnTo>
                  <a:pt x="694690" y="43052"/>
                </a:lnTo>
                <a:lnTo>
                  <a:pt x="694690" y="40512"/>
                </a:lnTo>
                <a:close/>
              </a:path>
              <a:path w="694689" h="680720">
                <a:moveTo>
                  <a:pt x="694690" y="38100"/>
                </a:moveTo>
                <a:lnTo>
                  <a:pt x="690879" y="38100"/>
                </a:lnTo>
                <a:lnTo>
                  <a:pt x="690879" y="39242"/>
                </a:lnTo>
                <a:lnTo>
                  <a:pt x="694690" y="39242"/>
                </a:lnTo>
                <a:lnTo>
                  <a:pt x="694690" y="38100"/>
                </a:lnTo>
                <a:close/>
              </a:path>
              <a:path w="694689" h="680720">
                <a:moveTo>
                  <a:pt x="694690" y="34162"/>
                </a:moveTo>
                <a:lnTo>
                  <a:pt x="690879" y="34162"/>
                </a:lnTo>
                <a:lnTo>
                  <a:pt x="690879" y="36702"/>
                </a:lnTo>
                <a:lnTo>
                  <a:pt x="694690" y="36702"/>
                </a:lnTo>
                <a:lnTo>
                  <a:pt x="694690" y="34162"/>
                </a:lnTo>
                <a:close/>
              </a:path>
              <a:path w="694689" h="680720">
                <a:moveTo>
                  <a:pt x="694690" y="31750"/>
                </a:moveTo>
                <a:lnTo>
                  <a:pt x="690879" y="31750"/>
                </a:lnTo>
                <a:lnTo>
                  <a:pt x="690879" y="32892"/>
                </a:lnTo>
                <a:lnTo>
                  <a:pt x="694690" y="32892"/>
                </a:lnTo>
                <a:lnTo>
                  <a:pt x="694690" y="31750"/>
                </a:lnTo>
                <a:close/>
              </a:path>
              <a:path w="694689" h="680720">
                <a:moveTo>
                  <a:pt x="694690" y="27812"/>
                </a:moveTo>
                <a:lnTo>
                  <a:pt x="690879" y="27812"/>
                </a:lnTo>
                <a:lnTo>
                  <a:pt x="690879" y="30352"/>
                </a:lnTo>
                <a:lnTo>
                  <a:pt x="694690" y="30352"/>
                </a:lnTo>
                <a:lnTo>
                  <a:pt x="694690" y="27812"/>
                </a:lnTo>
                <a:close/>
              </a:path>
              <a:path w="694689" h="680720">
                <a:moveTo>
                  <a:pt x="694690" y="25400"/>
                </a:moveTo>
                <a:lnTo>
                  <a:pt x="690879" y="25400"/>
                </a:lnTo>
                <a:lnTo>
                  <a:pt x="690879" y="26542"/>
                </a:lnTo>
                <a:lnTo>
                  <a:pt x="694690" y="26542"/>
                </a:lnTo>
                <a:lnTo>
                  <a:pt x="694690" y="25400"/>
                </a:lnTo>
                <a:close/>
              </a:path>
              <a:path w="694689" h="680720">
                <a:moveTo>
                  <a:pt x="694690" y="21462"/>
                </a:moveTo>
                <a:lnTo>
                  <a:pt x="690879" y="21462"/>
                </a:lnTo>
                <a:lnTo>
                  <a:pt x="690879" y="24002"/>
                </a:lnTo>
                <a:lnTo>
                  <a:pt x="694690" y="24002"/>
                </a:lnTo>
                <a:lnTo>
                  <a:pt x="694690" y="21462"/>
                </a:lnTo>
                <a:close/>
              </a:path>
              <a:path w="694689" h="680720">
                <a:moveTo>
                  <a:pt x="694690" y="19050"/>
                </a:moveTo>
                <a:lnTo>
                  <a:pt x="690879" y="19050"/>
                </a:lnTo>
                <a:lnTo>
                  <a:pt x="690879" y="20192"/>
                </a:lnTo>
                <a:lnTo>
                  <a:pt x="694690" y="20192"/>
                </a:lnTo>
                <a:lnTo>
                  <a:pt x="694690" y="19050"/>
                </a:lnTo>
                <a:close/>
              </a:path>
              <a:path w="694689" h="680720">
                <a:moveTo>
                  <a:pt x="694690" y="15112"/>
                </a:moveTo>
                <a:lnTo>
                  <a:pt x="690879" y="15112"/>
                </a:lnTo>
                <a:lnTo>
                  <a:pt x="690879" y="17652"/>
                </a:lnTo>
                <a:lnTo>
                  <a:pt x="694690" y="17652"/>
                </a:lnTo>
                <a:lnTo>
                  <a:pt x="694690" y="15112"/>
                </a:lnTo>
                <a:close/>
              </a:path>
              <a:path w="694689" h="680720">
                <a:moveTo>
                  <a:pt x="694690" y="12700"/>
                </a:moveTo>
                <a:lnTo>
                  <a:pt x="690879" y="12700"/>
                </a:lnTo>
                <a:lnTo>
                  <a:pt x="690879" y="13842"/>
                </a:lnTo>
                <a:lnTo>
                  <a:pt x="694690" y="13842"/>
                </a:lnTo>
                <a:lnTo>
                  <a:pt x="694690" y="12700"/>
                </a:lnTo>
                <a:close/>
              </a:path>
              <a:path w="694689" h="680720">
                <a:moveTo>
                  <a:pt x="694690" y="8762"/>
                </a:moveTo>
                <a:lnTo>
                  <a:pt x="690879" y="8762"/>
                </a:lnTo>
                <a:lnTo>
                  <a:pt x="690879" y="11302"/>
                </a:lnTo>
                <a:lnTo>
                  <a:pt x="694690" y="11302"/>
                </a:lnTo>
                <a:lnTo>
                  <a:pt x="694690" y="8762"/>
                </a:lnTo>
                <a:close/>
              </a:path>
              <a:path w="694689" h="680720">
                <a:moveTo>
                  <a:pt x="694690" y="6350"/>
                </a:moveTo>
                <a:lnTo>
                  <a:pt x="690879" y="6350"/>
                </a:lnTo>
                <a:lnTo>
                  <a:pt x="690879" y="7492"/>
                </a:lnTo>
                <a:lnTo>
                  <a:pt x="694690" y="7492"/>
                </a:lnTo>
                <a:lnTo>
                  <a:pt x="694690" y="6350"/>
                </a:lnTo>
                <a:close/>
              </a:path>
              <a:path w="694689" h="680720">
                <a:moveTo>
                  <a:pt x="694690" y="2412"/>
                </a:moveTo>
                <a:lnTo>
                  <a:pt x="469899" y="2412"/>
                </a:lnTo>
                <a:lnTo>
                  <a:pt x="469899" y="3810"/>
                </a:lnTo>
                <a:lnTo>
                  <a:pt x="690879" y="3810"/>
                </a:lnTo>
                <a:lnTo>
                  <a:pt x="690879" y="4952"/>
                </a:lnTo>
                <a:lnTo>
                  <a:pt x="694690" y="4952"/>
                </a:lnTo>
                <a:lnTo>
                  <a:pt x="694690" y="2412"/>
                </a:lnTo>
                <a:close/>
              </a:path>
              <a:path w="694689" h="680720">
                <a:moveTo>
                  <a:pt x="473709" y="1142"/>
                </a:moveTo>
                <a:lnTo>
                  <a:pt x="471170" y="1142"/>
                </a:lnTo>
                <a:lnTo>
                  <a:pt x="471170" y="2412"/>
                </a:lnTo>
                <a:lnTo>
                  <a:pt x="473709" y="2412"/>
                </a:lnTo>
                <a:lnTo>
                  <a:pt x="473709" y="1142"/>
                </a:lnTo>
                <a:close/>
              </a:path>
              <a:path w="694689" h="680720">
                <a:moveTo>
                  <a:pt x="694690" y="0"/>
                </a:moveTo>
                <a:lnTo>
                  <a:pt x="474979" y="0"/>
                </a:lnTo>
                <a:lnTo>
                  <a:pt x="474979" y="1142"/>
                </a:lnTo>
                <a:lnTo>
                  <a:pt x="694690" y="1142"/>
                </a:lnTo>
                <a:lnTo>
                  <a:pt x="694690" y="0"/>
                </a:lnTo>
                <a:close/>
              </a:path>
              <a:path w="694689" h="680720">
                <a:moveTo>
                  <a:pt x="692149" y="553720"/>
                </a:moveTo>
                <a:lnTo>
                  <a:pt x="690880" y="553720"/>
                </a:lnTo>
                <a:lnTo>
                  <a:pt x="690879" y="567563"/>
                </a:lnTo>
                <a:lnTo>
                  <a:pt x="693420" y="567563"/>
                </a:lnTo>
                <a:lnTo>
                  <a:pt x="693420" y="561213"/>
                </a:lnTo>
                <a:lnTo>
                  <a:pt x="692149" y="561213"/>
                </a:lnTo>
                <a:lnTo>
                  <a:pt x="692149" y="553720"/>
                </a:lnTo>
                <a:close/>
              </a:path>
              <a:path w="694689" h="680720">
                <a:moveTo>
                  <a:pt x="652779" y="678179"/>
                </a:moveTo>
                <a:lnTo>
                  <a:pt x="0" y="678179"/>
                </a:lnTo>
                <a:lnTo>
                  <a:pt x="0" y="680593"/>
                </a:lnTo>
                <a:lnTo>
                  <a:pt x="651510" y="680593"/>
                </a:lnTo>
                <a:lnTo>
                  <a:pt x="651510" y="679450"/>
                </a:lnTo>
                <a:lnTo>
                  <a:pt x="652779" y="679450"/>
                </a:lnTo>
                <a:lnTo>
                  <a:pt x="652779" y="678179"/>
                </a:lnTo>
                <a:close/>
              </a:path>
              <a:path w="694689" h="680720">
                <a:moveTo>
                  <a:pt x="3809" y="671829"/>
                </a:moveTo>
                <a:lnTo>
                  <a:pt x="0" y="671829"/>
                </a:lnTo>
                <a:lnTo>
                  <a:pt x="0" y="678052"/>
                </a:lnTo>
                <a:lnTo>
                  <a:pt x="652779" y="678052"/>
                </a:lnTo>
                <a:lnTo>
                  <a:pt x="654049" y="678179"/>
                </a:lnTo>
                <a:lnTo>
                  <a:pt x="654049" y="676910"/>
                </a:lnTo>
                <a:lnTo>
                  <a:pt x="655320" y="676910"/>
                </a:lnTo>
                <a:lnTo>
                  <a:pt x="3809" y="676783"/>
                </a:lnTo>
                <a:lnTo>
                  <a:pt x="3809" y="671829"/>
                </a:lnTo>
                <a:close/>
              </a:path>
              <a:path w="694689" h="680720">
                <a:moveTo>
                  <a:pt x="3809" y="665479"/>
                </a:moveTo>
                <a:lnTo>
                  <a:pt x="0" y="665479"/>
                </a:lnTo>
                <a:lnTo>
                  <a:pt x="0" y="671702"/>
                </a:lnTo>
                <a:lnTo>
                  <a:pt x="3809" y="671702"/>
                </a:lnTo>
                <a:lnTo>
                  <a:pt x="3809" y="665479"/>
                </a:lnTo>
                <a:close/>
              </a:path>
              <a:path w="694689" h="680720">
                <a:moveTo>
                  <a:pt x="3809" y="661797"/>
                </a:moveTo>
                <a:lnTo>
                  <a:pt x="0" y="661797"/>
                </a:lnTo>
                <a:lnTo>
                  <a:pt x="0" y="665352"/>
                </a:lnTo>
                <a:lnTo>
                  <a:pt x="3809" y="665352"/>
                </a:lnTo>
                <a:lnTo>
                  <a:pt x="3809" y="661797"/>
                </a:lnTo>
                <a:close/>
              </a:path>
              <a:path w="694689" h="680720">
                <a:moveTo>
                  <a:pt x="3809" y="659129"/>
                </a:moveTo>
                <a:lnTo>
                  <a:pt x="0" y="659129"/>
                </a:lnTo>
                <a:lnTo>
                  <a:pt x="0" y="661542"/>
                </a:lnTo>
                <a:lnTo>
                  <a:pt x="3809" y="661542"/>
                </a:lnTo>
                <a:lnTo>
                  <a:pt x="3809" y="659129"/>
                </a:lnTo>
                <a:close/>
              </a:path>
              <a:path w="694689" h="680720">
                <a:moveTo>
                  <a:pt x="3809" y="656589"/>
                </a:moveTo>
                <a:lnTo>
                  <a:pt x="1269" y="656589"/>
                </a:lnTo>
                <a:lnTo>
                  <a:pt x="1269" y="657987"/>
                </a:lnTo>
                <a:lnTo>
                  <a:pt x="0" y="657987"/>
                </a:lnTo>
                <a:lnTo>
                  <a:pt x="0" y="659002"/>
                </a:lnTo>
                <a:lnTo>
                  <a:pt x="3809" y="659002"/>
                </a:lnTo>
                <a:lnTo>
                  <a:pt x="3809" y="656589"/>
                </a:lnTo>
                <a:close/>
              </a:path>
              <a:path w="694689" h="680720">
                <a:moveTo>
                  <a:pt x="692149" y="589279"/>
                </a:moveTo>
                <a:lnTo>
                  <a:pt x="690879" y="589279"/>
                </a:lnTo>
                <a:lnTo>
                  <a:pt x="690879" y="595629"/>
                </a:lnTo>
                <a:lnTo>
                  <a:pt x="692149" y="595629"/>
                </a:lnTo>
                <a:lnTo>
                  <a:pt x="692149" y="589279"/>
                </a:lnTo>
                <a:close/>
              </a:path>
              <a:path w="694689" h="680720">
                <a:moveTo>
                  <a:pt x="693419" y="582929"/>
                </a:moveTo>
                <a:lnTo>
                  <a:pt x="690879" y="582929"/>
                </a:lnTo>
                <a:lnTo>
                  <a:pt x="690879" y="589152"/>
                </a:lnTo>
                <a:lnTo>
                  <a:pt x="692149" y="589152"/>
                </a:lnTo>
                <a:lnTo>
                  <a:pt x="692149" y="586739"/>
                </a:lnTo>
                <a:lnTo>
                  <a:pt x="693419" y="586739"/>
                </a:lnTo>
                <a:lnTo>
                  <a:pt x="693419" y="582929"/>
                </a:lnTo>
                <a:close/>
              </a:path>
              <a:path w="694689" h="680720">
                <a:moveTo>
                  <a:pt x="693419" y="579247"/>
                </a:moveTo>
                <a:lnTo>
                  <a:pt x="690879" y="579247"/>
                </a:lnTo>
                <a:lnTo>
                  <a:pt x="690879" y="582802"/>
                </a:lnTo>
                <a:lnTo>
                  <a:pt x="693419" y="582802"/>
                </a:lnTo>
                <a:lnTo>
                  <a:pt x="693419" y="579247"/>
                </a:lnTo>
                <a:close/>
              </a:path>
              <a:path w="694689" h="680720">
                <a:moveTo>
                  <a:pt x="693419" y="576579"/>
                </a:moveTo>
                <a:lnTo>
                  <a:pt x="690879" y="576579"/>
                </a:lnTo>
                <a:lnTo>
                  <a:pt x="690879" y="578992"/>
                </a:lnTo>
                <a:lnTo>
                  <a:pt x="693419" y="578992"/>
                </a:lnTo>
                <a:lnTo>
                  <a:pt x="693419" y="576579"/>
                </a:lnTo>
                <a:close/>
              </a:path>
              <a:path w="694689" h="680720">
                <a:moveTo>
                  <a:pt x="693419" y="572897"/>
                </a:moveTo>
                <a:lnTo>
                  <a:pt x="690879" y="572897"/>
                </a:lnTo>
                <a:lnTo>
                  <a:pt x="690879" y="576452"/>
                </a:lnTo>
                <a:lnTo>
                  <a:pt x="693419" y="576452"/>
                </a:lnTo>
                <a:lnTo>
                  <a:pt x="693419" y="572897"/>
                </a:lnTo>
                <a:close/>
              </a:path>
              <a:path w="694689" h="680720">
                <a:moveTo>
                  <a:pt x="693420" y="570229"/>
                </a:moveTo>
                <a:lnTo>
                  <a:pt x="690879" y="570229"/>
                </a:lnTo>
                <a:lnTo>
                  <a:pt x="690879" y="572642"/>
                </a:lnTo>
                <a:lnTo>
                  <a:pt x="693419" y="572642"/>
                </a:lnTo>
                <a:lnTo>
                  <a:pt x="693420" y="570229"/>
                </a:lnTo>
                <a:close/>
              </a:path>
              <a:path w="694689" h="680720">
                <a:moveTo>
                  <a:pt x="693420" y="567816"/>
                </a:moveTo>
                <a:lnTo>
                  <a:pt x="690879" y="567816"/>
                </a:lnTo>
                <a:lnTo>
                  <a:pt x="690879" y="570102"/>
                </a:lnTo>
                <a:lnTo>
                  <a:pt x="693420" y="570102"/>
                </a:lnTo>
                <a:lnTo>
                  <a:pt x="693420" y="567816"/>
                </a:lnTo>
                <a:close/>
              </a:path>
            </a:pathLst>
          </a:custGeom>
          <a:solidFill>
            <a:srgbClr val="D63C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bk object 1174"/>
          <p:cNvSpPr/>
          <p:nvPr/>
        </p:nvSpPr>
        <p:spPr>
          <a:xfrm>
            <a:off x="1454150" y="2654426"/>
            <a:ext cx="687070" cy="673100"/>
          </a:xfrm>
          <a:custGeom>
            <a:avLst/>
            <a:gdLst/>
            <a:ahLst/>
            <a:cxnLst/>
            <a:rect l="l" t="t" r="r" b="b"/>
            <a:pathLst>
              <a:path w="687069" h="673100">
                <a:moveTo>
                  <a:pt x="687069" y="78739"/>
                </a:moveTo>
                <a:lnTo>
                  <a:pt x="683260" y="78739"/>
                </a:lnTo>
                <a:lnTo>
                  <a:pt x="683260" y="81152"/>
                </a:lnTo>
                <a:lnTo>
                  <a:pt x="684530" y="81152"/>
                </a:lnTo>
                <a:lnTo>
                  <a:pt x="684530" y="79882"/>
                </a:lnTo>
                <a:lnTo>
                  <a:pt x="687069" y="79882"/>
                </a:lnTo>
                <a:lnTo>
                  <a:pt x="687069" y="78739"/>
                </a:lnTo>
                <a:close/>
              </a:path>
              <a:path w="687069" h="673100">
                <a:moveTo>
                  <a:pt x="687069" y="74802"/>
                </a:moveTo>
                <a:lnTo>
                  <a:pt x="683260" y="74802"/>
                </a:lnTo>
                <a:lnTo>
                  <a:pt x="683260" y="77342"/>
                </a:lnTo>
                <a:lnTo>
                  <a:pt x="687069" y="77342"/>
                </a:lnTo>
                <a:lnTo>
                  <a:pt x="687069" y="74802"/>
                </a:lnTo>
                <a:close/>
              </a:path>
              <a:path w="687069" h="673100">
                <a:moveTo>
                  <a:pt x="687069" y="72389"/>
                </a:moveTo>
                <a:lnTo>
                  <a:pt x="683260" y="72389"/>
                </a:lnTo>
                <a:lnTo>
                  <a:pt x="683260" y="73532"/>
                </a:lnTo>
                <a:lnTo>
                  <a:pt x="687069" y="73532"/>
                </a:lnTo>
                <a:lnTo>
                  <a:pt x="687069" y="72389"/>
                </a:lnTo>
                <a:close/>
              </a:path>
              <a:path w="687069" h="673100">
                <a:moveTo>
                  <a:pt x="687069" y="68452"/>
                </a:moveTo>
                <a:lnTo>
                  <a:pt x="683260" y="68452"/>
                </a:lnTo>
                <a:lnTo>
                  <a:pt x="683260" y="70992"/>
                </a:lnTo>
                <a:lnTo>
                  <a:pt x="687069" y="70992"/>
                </a:lnTo>
                <a:lnTo>
                  <a:pt x="687069" y="68452"/>
                </a:lnTo>
                <a:close/>
              </a:path>
              <a:path w="687069" h="673100">
                <a:moveTo>
                  <a:pt x="687069" y="66039"/>
                </a:moveTo>
                <a:lnTo>
                  <a:pt x="683260" y="66039"/>
                </a:lnTo>
                <a:lnTo>
                  <a:pt x="683260" y="67182"/>
                </a:lnTo>
                <a:lnTo>
                  <a:pt x="687069" y="67182"/>
                </a:lnTo>
                <a:lnTo>
                  <a:pt x="687069" y="66039"/>
                </a:lnTo>
                <a:close/>
              </a:path>
              <a:path w="687069" h="673100">
                <a:moveTo>
                  <a:pt x="687069" y="62102"/>
                </a:moveTo>
                <a:lnTo>
                  <a:pt x="683260" y="62102"/>
                </a:lnTo>
                <a:lnTo>
                  <a:pt x="683260" y="64642"/>
                </a:lnTo>
                <a:lnTo>
                  <a:pt x="687069" y="64642"/>
                </a:lnTo>
                <a:lnTo>
                  <a:pt x="687069" y="62102"/>
                </a:lnTo>
                <a:close/>
              </a:path>
              <a:path w="687069" h="673100">
                <a:moveTo>
                  <a:pt x="687069" y="59689"/>
                </a:moveTo>
                <a:lnTo>
                  <a:pt x="683260" y="59689"/>
                </a:lnTo>
                <a:lnTo>
                  <a:pt x="683260" y="60832"/>
                </a:lnTo>
                <a:lnTo>
                  <a:pt x="687069" y="60832"/>
                </a:lnTo>
                <a:lnTo>
                  <a:pt x="687069" y="59689"/>
                </a:lnTo>
                <a:close/>
              </a:path>
              <a:path w="687069" h="673100">
                <a:moveTo>
                  <a:pt x="687069" y="55752"/>
                </a:moveTo>
                <a:lnTo>
                  <a:pt x="683260" y="55752"/>
                </a:lnTo>
                <a:lnTo>
                  <a:pt x="683260" y="58292"/>
                </a:lnTo>
                <a:lnTo>
                  <a:pt x="687069" y="58292"/>
                </a:lnTo>
                <a:lnTo>
                  <a:pt x="687069" y="55752"/>
                </a:lnTo>
                <a:close/>
              </a:path>
              <a:path w="687069" h="673100">
                <a:moveTo>
                  <a:pt x="687069" y="53339"/>
                </a:moveTo>
                <a:lnTo>
                  <a:pt x="683260" y="53339"/>
                </a:lnTo>
                <a:lnTo>
                  <a:pt x="683260" y="54482"/>
                </a:lnTo>
                <a:lnTo>
                  <a:pt x="687069" y="54482"/>
                </a:lnTo>
                <a:lnTo>
                  <a:pt x="687069" y="53339"/>
                </a:lnTo>
                <a:close/>
              </a:path>
              <a:path w="687069" h="673100">
                <a:moveTo>
                  <a:pt x="687069" y="49402"/>
                </a:moveTo>
                <a:lnTo>
                  <a:pt x="683260" y="49402"/>
                </a:lnTo>
                <a:lnTo>
                  <a:pt x="683260" y="51942"/>
                </a:lnTo>
                <a:lnTo>
                  <a:pt x="687069" y="51942"/>
                </a:lnTo>
                <a:lnTo>
                  <a:pt x="687069" y="49402"/>
                </a:lnTo>
                <a:close/>
              </a:path>
              <a:path w="687069" h="673100">
                <a:moveTo>
                  <a:pt x="687069" y="46989"/>
                </a:moveTo>
                <a:lnTo>
                  <a:pt x="683260" y="46989"/>
                </a:lnTo>
                <a:lnTo>
                  <a:pt x="683260" y="48132"/>
                </a:lnTo>
                <a:lnTo>
                  <a:pt x="687069" y="48132"/>
                </a:lnTo>
                <a:lnTo>
                  <a:pt x="687069" y="46989"/>
                </a:lnTo>
                <a:close/>
              </a:path>
              <a:path w="687069" h="673100">
                <a:moveTo>
                  <a:pt x="687069" y="43052"/>
                </a:moveTo>
                <a:lnTo>
                  <a:pt x="683260" y="43052"/>
                </a:lnTo>
                <a:lnTo>
                  <a:pt x="683260" y="45592"/>
                </a:lnTo>
                <a:lnTo>
                  <a:pt x="687069" y="45592"/>
                </a:lnTo>
                <a:lnTo>
                  <a:pt x="687069" y="43052"/>
                </a:lnTo>
                <a:close/>
              </a:path>
              <a:path w="687069" h="673100">
                <a:moveTo>
                  <a:pt x="687069" y="40639"/>
                </a:moveTo>
                <a:lnTo>
                  <a:pt x="683260" y="40639"/>
                </a:lnTo>
                <a:lnTo>
                  <a:pt x="683260" y="41782"/>
                </a:lnTo>
                <a:lnTo>
                  <a:pt x="687069" y="41782"/>
                </a:lnTo>
                <a:lnTo>
                  <a:pt x="687069" y="40639"/>
                </a:lnTo>
                <a:close/>
              </a:path>
              <a:path w="687069" h="673100">
                <a:moveTo>
                  <a:pt x="687069" y="36702"/>
                </a:moveTo>
                <a:lnTo>
                  <a:pt x="683260" y="36702"/>
                </a:lnTo>
                <a:lnTo>
                  <a:pt x="683260" y="39242"/>
                </a:lnTo>
                <a:lnTo>
                  <a:pt x="687069" y="39242"/>
                </a:lnTo>
                <a:lnTo>
                  <a:pt x="687069" y="36702"/>
                </a:lnTo>
                <a:close/>
              </a:path>
              <a:path w="687069" h="673100">
                <a:moveTo>
                  <a:pt x="687069" y="34289"/>
                </a:moveTo>
                <a:lnTo>
                  <a:pt x="683260" y="34289"/>
                </a:lnTo>
                <a:lnTo>
                  <a:pt x="683260" y="35432"/>
                </a:lnTo>
                <a:lnTo>
                  <a:pt x="687069" y="35432"/>
                </a:lnTo>
                <a:lnTo>
                  <a:pt x="687069" y="34289"/>
                </a:lnTo>
                <a:close/>
              </a:path>
              <a:path w="687069" h="673100">
                <a:moveTo>
                  <a:pt x="687069" y="30352"/>
                </a:moveTo>
                <a:lnTo>
                  <a:pt x="683260" y="30352"/>
                </a:lnTo>
                <a:lnTo>
                  <a:pt x="683260" y="32892"/>
                </a:lnTo>
                <a:lnTo>
                  <a:pt x="687069" y="32892"/>
                </a:lnTo>
                <a:lnTo>
                  <a:pt x="687069" y="30352"/>
                </a:lnTo>
                <a:close/>
              </a:path>
              <a:path w="687069" h="673100">
                <a:moveTo>
                  <a:pt x="687069" y="27939"/>
                </a:moveTo>
                <a:lnTo>
                  <a:pt x="683260" y="27939"/>
                </a:lnTo>
                <a:lnTo>
                  <a:pt x="683260" y="29082"/>
                </a:lnTo>
                <a:lnTo>
                  <a:pt x="687069" y="29082"/>
                </a:lnTo>
                <a:lnTo>
                  <a:pt x="687069" y="27939"/>
                </a:lnTo>
                <a:close/>
              </a:path>
              <a:path w="687069" h="673100">
                <a:moveTo>
                  <a:pt x="687069" y="24002"/>
                </a:moveTo>
                <a:lnTo>
                  <a:pt x="683260" y="24002"/>
                </a:lnTo>
                <a:lnTo>
                  <a:pt x="683260" y="26542"/>
                </a:lnTo>
                <a:lnTo>
                  <a:pt x="687069" y="26542"/>
                </a:lnTo>
                <a:lnTo>
                  <a:pt x="687069" y="24002"/>
                </a:lnTo>
                <a:close/>
              </a:path>
              <a:path w="687069" h="673100">
                <a:moveTo>
                  <a:pt x="687069" y="21589"/>
                </a:moveTo>
                <a:lnTo>
                  <a:pt x="683260" y="21589"/>
                </a:lnTo>
                <a:lnTo>
                  <a:pt x="683260" y="22732"/>
                </a:lnTo>
                <a:lnTo>
                  <a:pt x="687069" y="22732"/>
                </a:lnTo>
                <a:lnTo>
                  <a:pt x="687069" y="21589"/>
                </a:lnTo>
                <a:close/>
              </a:path>
              <a:path w="687069" h="673100">
                <a:moveTo>
                  <a:pt x="687069" y="17652"/>
                </a:moveTo>
                <a:lnTo>
                  <a:pt x="683260" y="17652"/>
                </a:lnTo>
                <a:lnTo>
                  <a:pt x="683260" y="20192"/>
                </a:lnTo>
                <a:lnTo>
                  <a:pt x="687069" y="20192"/>
                </a:lnTo>
                <a:lnTo>
                  <a:pt x="687069" y="17652"/>
                </a:lnTo>
                <a:close/>
              </a:path>
              <a:path w="687069" h="673100">
                <a:moveTo>
                  <a:pt x="687069" y="15239"/>
                </a:moveTo>
                <a:lnTo>
                  <a:pt x="683260" y="15239"/>
                </a:lnTo>
                <a:lnTo>
                  <a:pt x="683260" y="16382"/>
                </a:lnTo>
                <a:lnTo>
                  <a:pt x="687069" y="16382"/>
                </a:lnTo>
                <a:lnTo>
                  <a:pt x="687069" y="15239"/>
                </a:lnTo>
                <a:close/>
              </a:path>
              <a:path w="687069" h="673100">
                <a:moveTo>
                  <a:pt x="687069" y="11302"/>
                </a:moveTo>
                <a:lnTo>
                  <a:pt x="683260" y="11302"/>
                </a:lnTo>
                <a:lnTo>
                  <a:pt x="683260" y="13842"/>
                </a:lnTo>
                <a:lnTo>
                  <a:pt x="687069" y="13842"/>
                </a:lnTo>
                <a:lnTo>
                  <a:pt x="687069" y="11302"/>
                </a:lnTo>
                <a:close/>
              </a:path>
              <a:path w="687069" h="673100">
                <a:moveTo>
                  <a:pt x="687069" y="8889"/>
                </a:moveTo>
                <a:lnTo>
                  <a:pt x="683260" y="8889"/>
                </a:lnTo>
                <a:lnTo>
                  <a:pt x="683260" y="10032"/>
                </a:lnTo>
                <a:lnTo>
                  <a:pt x="687069" y="10032"/>
                </a:lnTo>
                <a:lnTo>
                  <a:pt x="687069" y="8889"/>
                </a:lnTo>
                <a:close/>
              </a:path>
              <a:path w="687069" h="673100">
                <a:moveTo>
                  <a:pt x="687069" y="4952"/>
                </a:moveTo>
                <a:lnTo>
                  <a:pt x="683260" y="4952"/>
                </a:lnTo>
                <a:lnTo>
                  <a:pt x="683260" y="7492"/>
                </a:lnTo>
                <a:lnTo>
                  <a:pt x="687069" y="7492"/>
                </a:lnTo>
                <a:lnTo>
                  <a:pt x="687069" y="4952"/>
                </a:lnTo>
                <a:close/>
              </a:path>
              <a:path w="687069" h="673100">
                <a:moveTo>
                  <a:pt x="464819" y="1142"/>
                </a:moveTo>
                <a:lnTo>
                  <a:pt x="463550" y="1142"/>
                </a:lnTo>
                <a:lnTo>
                  <a:pt x="463550" y="3682"/>
                </a:lnTo>
                <a:lnTo>
                  <a:pt x="687069" y="3682"/>
                </a:lnTo>
                <a:lnTo>
                  <a:pt x="687069" y="2539"/>
                </a:lnTo>
                <a:lnTo>
                  <a:pt x="464819" y="2539"/>
                </a:lnTo>
                <a:lnTo>
                  <a:pt x="464819" y="1142"/>
                </a:lnTo>
                <a:close/>
              </a:path>
              <a:path w="687069" h="673100">
                <a:moveTo>
                  <a:pt x="687069" y="0"/>
                </a:moveTo>
                <a:lnTo>
                  <a:pt x="466089" y="0"/>
                </a:lnTo>
                <a:lnTo>
                  <a:pt x="466089" y="1142"/>
                </a:lnTo>
                <a:lnTo>
                  <a:pt x="687069" y="1142"/>
                </a:lnTo>
                <a:lnTo>
                  <a:pt x="687069" y="0"/>
                </a:lnTo>
                <a:close/>
              </a:path>
              <a:path w="687069" h="673100">
                <a:moveTo>
                  <a:pt x="684530" y="537210"/>
                </a:moveTo>
                <a:lnTo>
                  <a:pt x="683260" y="537210"/>
                </a:lnTo>
                <a:lnTo>
                  <a:pt x="683260" y="563752"/>
                </a:lnTo>
                <a:lnTo>
                  <a:pt x="687069" y="563752"/>
                </a:lnTo>
                <a:lnTo>
                  <a:pt x="687069" y="544702"/>
                </a:lnTo>
                <a:lnTo>
                  <a:pt x="685800" y="544702"/>
                </a:lnTo>
                <a:lnTo>
                  <a:pt x="685800" y="541019"/>
                </a:lnTo>
                <a:lnTo>
                  <a:pt x="684529" y="541019"/>
                </a:lnTo>
                <a:lnTo>
                  <a:pt x="684530" y="537210"/>
                </a:lnTo>
                <a:close/>
              </a:path>
              <a:path w="687069" h="673100">
                <a:moveTo>
                  <a:pt x="2540" y="668019"/>
                </a:moveTo>
                <a:lnTo>
                  <a:pt x="0" y="668019"/>
                </a:lnTo>
                <a:lnTo>
                  <a:pt x="0" y="672973"/>
                </a:lnTo>
                <a:lnTo>
                  <a:pt x="651510" y="672973"/>
                </a:lnTo>
                <a:lnTo>
                  <a:pt x="651510" y="671702"/>
                </a:lnTo>
                <a:lnTo>
                  <a:pt x="652780" y="671702"/>
                </a:lnTo>
                <a:lnTo>
                  <a:pt x="652780" y="669289"/>
                </a:lnTo>
                <a:lnTo>
                  <a:pt x="654050" y="669289"/>
                </a:lnTo>
                <a:lnTo>
                  <a:pt x="2540" y="669163"/>
                </a:lnTo>
                <a:lnTo>
                  <a:pt x="2540" y="668019"/>
                </a:lnTo>
                <a:close/>
              </a:path>
              <a:path w="687069" h="673100">
                <a:moveTo>
                  <a:pt x="2540" y="661669"/>
                </a:moveTo>
                <a:lnTo>
                  <a:pt x="0" y="661669"/>
                </a:lnTo>
                <a:lnTo>
                  <a:pt x="0" y="667892"/>
                </a:lnTo>
                <a:lnTo>
                  <a:pt x="2540" y="667892"/>
                </a:lnTo>
                <a:lnTo>
                  <a:pt x="2540" y="661669"/>
                </a:lnTo>
                <a:close/>
              </a:path>
              <a:path w="687069" h="673100">
                <a:moveTo>
                  <a:pt x="2540" y="657987"/>
                </a:moveTo>
                <a:lnTo>
                  <a:pt x="0" y="657987"/>
                </a:lnTo>
                <a:lnTo>
                  <a:pt x="0" y="661542"/>
                </a:lnTo>
                <a:lnTo>
                  <a:pt x="2540" y="661542"/>
                </a:lnTo>
                <a:lnTo>
                  <a:pt x="2540" y="657987"/>
                </a:lnTo>
                <a:close/>
              </a:path>
              <a:path w="687069" h="673100">
                <a:moveTo>
                  <a:pt x="2540" y="655319"/>
                </a:moveTo>
                <a:lnTo>
                  <a:pt x="0" y="655319"/>
                </a:lnTo>
                <a:lnTo>
                  <a:pt x="0" y="657732"/>
                </a:lnTo>
                <a:lnTo>
                  <a:pt x="2540" y="657732"/>
                </a:lnTo>
                <a:lnTo>
                  <a:pt x="2540" y="655319"/>
                </a:lnTo>
                <a:close/>
              </a:path>
              <a:path w="687069" h="673100">
                <a:moveTo>
                  <a:pt x="2540" y="652779"/>
                </a:moveTo>
                <a:lnTo>
                  <a:pt x="0" y="652779"/>
                </a:lnTo>
                <a:lnTo>
                  <a:pt x="0" y="655192"/>
                </a:lnTo>
                <a:lnTo>
                  <a:pt x="2540" y="655192"/>
                </a:lnTo>
                <a:lnTo>
                  <a:pt x="2540" y="652779"/>
                </a:lnTo>
                <a:close/>
              </a:path>
              <a:path w="687069" h="673100">
                <a:moveTo>
                  <a:pt x="684530" y="607187"/>
                </a:moveTo>
                <a:lnTo>
                  <a:pt x="683260" y="607187"/>
                </a:lnTo>
                <a:lnTo>
                  <a:pt x="683260" y="609726"/>
                </a:lnTo>
                <a:lnTo>
                  <a:pt x="684529" y="609726"/>
                </a:lnTo>
                <a:lnTo>
                  <a:pt x="684530" y="607187"/>
                </a:lnTo>
                <a:close/>
              </a:path>
              <a:path w="687069" h="673100">
                <a:moveTo>
                  <a:pt x="684530" y="604519"/>
                </a:moveTo>
                <a:lnTo>
                  <a:pt x="683260" y="604519"/>
                </a:lnTo>
                <a:lnTo>
                  <a:pt x="683260" y="606932"/>
                </a:lnTo>
                <a:lnTo>
                  <a:pt x="684530" y="606932"/>
                </a:lnTo>
                <a:lnTo>
                  <a:pt x="684530" y="604519"/>
                </a:lnTo>
                <a:close/>
              </a:path>
              <a:path w="687069" h="673100">
                <a:moveTo>
                  <a:pt x="685800" y="600837"/>
                </a:moveTo>
                <a:lnTo>
                  <a:pt x="683260" y="600837"/>
                </a:lnTo>
                <a:lnTo>
                  <a:pt x="683260" y="604392"/>
                </a:lnTo>
                <a:lnTo>
                  <a:pt x="684530" y="604392"/>
                </a:lnTo>
                <a:lnTo>
                  <a:pt x="684530" y="603376"/>
                </a:lnTo>
                <a:lnTo>
                  <a:pt x="685800" y="603376"/>
                </a:lnTo>
                <a:lnTo>
                  <a:pt x="685800" y="600837"/>
                </a:lnTo>
                <a:close/>
              </a:path>
              <a:path w="687069" h="673100">
                <a:moveTo>
                  <a:pt x="687069" y="598169"/>
                </a:moveTo>
                <a:lnTo>
                  <a:pt x="683260" y="598169"/>
                </a:lnTo>
                <a:lnTo>
                  <a:pt x="683260" y="600582"/>
                </a:lnTo>
                <a:lnTo>
                  <a:pt x="685800" y="600582"/>
                </a:lnTo>
                <a:lnTo>
                  <a:pt x="685800" y="599566"/>
                </a:lnTo>
                <a:lnTo>
                  <a:pt x="687069" y="599566"/>
                </a:lnTo>
                <a:lnTo>
                  <a:pt x="687069" y="598169"/>
                </a:lnTo>
                <a:close/>
              </a:path>
              <a:path w="687069" h="673100">
                <a:moveTo>
                  <a:pt x="687069" y="594487"/>
                </a:moveTo>
                <a:lnTo>
                  <a:pt x="683260" y="594487"/>
                </a:lnTo>
                <a:lnTo>
                  <a:pt x="683260" y="598042"/>
                </a:lnTo>
                <a:lnTo>
                  <a:pt x="687069" y="598042"/>
                </a:lnTo>
                <a:lnTo>
                  <a:pt x="687069" y="594487"/>
                </a:lnTo>
                <a:close/>
              </a:path>
              <a:path w="687069" h="673100">
                <a:moveTo>
                  <a:pt x="687069" y="591819"/>
                </a:moveTo>
                <a:lnTo>
                  <a:pt x="683260" y="591819"/>
                </a:lnTo>
                <a:lnTo>
                  <a:pt x="683260" y="594232"/>
                </a:lnTo>
                <a:lnTo>
                  <a:pt x="687069" y="594232"/>
                </a:lnTo>
                <a:lnTo>
                  <a:pt x="687069" y="591819"/>
                </a:lnTo>
                <a:close/>
              </a:path>
              <a:path w="687069" h="673100">
                <a:moveTo>
                  <a:pt x="687069" y="585469"/>
                </a:moveTo>
                <a:lnTo>
                  <a:pt x="683260" y="585469"/>
                </a:lnTo>
                <a:lnTo>
                  <a:pt x="683260" y="591692"/>
                </a:lnTo>
                <a:lnTo>
                  <a:pt x="687069" y="591692"/>
                </a:lnTo>
                <a:lnTo>
                  <a:pt x="687069" y="585469"/>
                </a:lnTo>
                <a:close/>
              </a:path>
              <a:path w="687069" h="673100">
                <a:moveTo>
                  <a:pt x="687069" y="579119"/>
                </a:moveTo>
                <a:lnTo>
                  <a:pt x="683260" y="579119"/>
                </a:lnTo>
                <a:lnTo>
                  <a:pt x="683260" y="585342"/>
                </a:lnTo>
                <a:lnTo>
                  <a:pt x="687069" y="585342"/>
                </a:lnTo>
                <a:lnTo>
                  <a:pt x="687069" y="579119"/>
                </a:lnTo>
                <a:close/>
              </a:path>
              <a:path w="687069" h="673100">
                <a:moveTo>
                  <a:pt x="687069" y="575437"/>
                </a:moveTo>
                <a:lnTo>
                  <a:pt x="683260" y="575437"/>
                </a:lnTo>
                <a:lnTo>
                  <a:pt x="683260" y="578992"/>
                </a:lnTo>
                <a:lnTo>
                  <a:pt x="687069" y="578992"/>
                </a:lnTo>
                <a:lnTo>
                  <a:pt x="687069" y="575437"/>
                </a:lnTo>
                <a:close/>
              </a:path>
              <a:path w="687069" h="673100">
                <a:moveTo>
                  <a:pt x="687069" y="572769"/>
                </a:moveTo>
                <a:lnTo>
                  <a:pt x="683260" y="572769"/>
                </a:lnTo>
                <a:lnTo>
                  <a:pt x="683260" y="575182"/>
                </a:lnTo>
                <a:lnTo>
                  <a:pt x="687069" y="575182"/>
                </a:lnTo>
                <a:lnTo>
                  <a:pt x="687069" y="572769"/>
                </a:lnTo>
                <a:close/>
              </a:path>
              <a:path w="687069" h="673100">
                <a:moveTo>
                  <a:pt x="687069" y="569087"/>
                </a:moveTo>
                <a:lnTo>
                  <a:pt x="683260" y="569087"/>
                </a:lnTo>
                <a:lnTo>
                  <a:pt x="683260" y="572642"/>
                </a:lnTo>
                <a:lnTo>
                  <a:pt x="687069" y="572642"/>
                </a:lnTo>
                <a:lnTo>
                  <a:pt x="687069" y="569087"/>
                </a:lnTo>
                <a:close/>
              </a:path>
              <a:path w="687069" h="673100">
                <a:moveTo>
                  <a:pt x="687069" y="566419"/>
                </a:moveTo>
                <a:lnTo>
                  <a:pt x="683260" y="566419"/>
                </a:lnTo>
                <a:lnTo>
                  <a:pt x="683260" y="568832"/>
                </a:lnTo>
                <a:lnTo>
                  <a:pt x="687069" y="568832"/>
                </a:lnTo>
                <a:lnTo>
                  <a:pt x="687069" y="566419"/>
                </a:lnTo>
                <a:close/>
              </a:path>
              <a:path w="687069" h="673100">
                <a:moveTo>
                  <a:pt x="687069" y="564006"/>
                </a:moveTo>
                <a:lnTo>
                  <a:pt x="683260" y="564006"/>
                </a:lnTo>
                <a:lnTo>
                  <a:pt x="683260" y="566292"/>
                </a:lnTo>
                <a:lnTo>
                  <a:pt x="687069" y="566292"/>
                </a:lnTo>
                <a:lnTo>
                  <a:pt x="687069" y="564006"/>
                </a:lnTo>
                <a:close/>
              </a:path>
            </a:pathLst>
          </a:custGeom>
          <a:solidFill>
            <a:srgbClr val="D53C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bk object 1175"/>
          <p:cNvSpPr/>
          <p:nvPr/>
        </p:nvSpPr>
        <p:spPr>
          <a:xfrm>
            <a:off x="1456689" y="2658110"/>
            <a:ext cx="680720" cy="665480"/>
          </a:xfrm>
          <a:custGeom>
            <a:avLst/>
            <a:gdLst/>
            <a:ahLst/>
            <a:cxnLst/>
            <a:rect l="l" t="t" r="r" b="b"/>
            <a:pathLst>
              <a:path w="680719" h="665479">
                <a:moveTo>
                  <a:pt x="680720" y="75057"/>
                </a:moveTo>
                <a:lnTo>
                  <a:pt x="678179" y="75057"/>
                </a:lnTo>
                <a:lnTo>
                  <a:pt x="678179" y="76200"/>
                </a:lnTo>
                <a:lnTo>
                  <a:pt x="679449" y="76200"/>
                </a:lnTo>
                <a:lnTo>
                  <a:pt x="679449" y="77470"/>
                </a:lnTo>
                <a:lnTo>
                  <a:pt x="680720" y="77470"/>
                </a:lnTo>
                <a:lnTo>
                  <a:pt x="680720" y="75057"/>
                </a:lnTo>
                <a:close/>
              </a:path>
              <a:path w="680719" h="665479">
                <a:moveTo>
                  <a:pt x="680720" y="71120"/>
                </a:moveTo>
                <a:lnTo>
                  <a:pt x="678179" y="71120"/>
                </a:lnTo>
                <a:lnTo>
                  <a:pt x="678179" y="73660"/>
                </a:lnTo>
                <a:lnTo>
                  <a:pt x="680720" y="73660"/>
                </a:lnTo>
                <a:lnTo>
                  <a:pt x="680720" y="71120"/>
                </a:lnTo>
                <a:close/>
              </a:path>
              <a:path w="680719" h="665479">
                <a:moveTo>
                  <a:pt x="680720" y="68707"/>
                </a:moveTo>
                <a:lnTo>
                  <a:pt x="678179" y="68707"/>
                </a:lnTo>
                <a:lnTo>
                  <a:pt x="678179" y="69850"/>
                </a:lnTo>
                <a:lnTo>
                  <a:pt x="680720" y="69850"/>
                </a:lnTo>
                <a:lnTo>
                  <a:pt x="680720" y="68707"/>
                </a:lnTo>
                <a:close/>
              </a:path>
              <a:path w="680719" h="665479">
                <a:moveTo>
                  <a:pt x="680720" y="64770"/>
                </a:moveTo>
                <a:lnTo>
                  <a:pt x="678179" y="64770"/>
                </a:lnTo>
                <a:lnTo>
                  <a:pt x="678179" y="67310"/>
                </a:lnTo>
                <a:lnTo>
                  <a:pt x="680720" y="67310"/>
                </a:lnTo>
                <a:lnTo>
                  <a:pt x="680720" y="64770"/>
                </a:lnTo>
                <a:close/>
              </a:path>
              <a:path w="680719" h="665479">
                <a:moveTo>
                  <a:pt x="680720" y="62357"/>
                </a:moveTo>
                <a:lnTo>
                  <a:pt x="678179" y="62357"/>
                </a:lnTo>
                <a:lnTo>
                  <a:pt x="678179" y="63500"/>
                </a:lnTo>
                <a:lnTo>
                  <a:pt x="680720" y="63500"/>
                </a:lnTo>
                <a:lnTo>
                  <a:pt x="680720" y="62357"/>
                </a:lnTo>
                <a:close/>
              </a:path>
              <a:path w="680719" h="665479">
                <a:moveTo>
                  <a:pt x="680720" y="58420"/>
                </a:moveTo>
                <a:lnTo>
                  <a:pt x="678179" y="58420"/>
                </a:lnTo>
                <a:lnTo>
                  <a:pt x="678179" y="60960"/>
                </a:lnTo>
                <a:lnTo>
                  <a:pt x="680720" y="60960"/>
                </a:lnTo>
                <a:lnTo>
                  <a:pt x="680720" y="58420"/>
                </a:lnTo>
                <a:close/>
              </a:path>
              <a:path w="680719" h="665479">
                <a:moveTo>
                  <a:pt x="680720" y="56007"/>
                </a:moveTo>
                <a:lnTo>
                  <a:pt x="678179" y="56007"/>
                </a:lnTo>
                <a:lnTo>
                  <a:pt x="678179" y="57150"/>
                </a:lnTo>
                <a:lnTo>
                  <a:pt x="680720" y="57150"/>
                </a:lnTo>
                <a:lnTo>
                  <a:pt x="680720" y="56007"/>
                </a:lnTo>
                <a:close/>
              </a:path>
              <a:path w="680719" h="665479">
                <a:moveTo>
                  <a:pt x="680720" y="52070"/>
                </a:moveTo>
                <a:lnTo>
                  <a:pt x="678179" y="52070"/>
                </a:lnTo>
                <a:lnTo>
                  <a:pt x="678179" y="54610"/>
                </a:lnTo>
                <a:lnTo>
                  <a:pt x="680720" y="54610"/>
                </a:lnTo>
                <a:lnTo>
                  <a:pt x="680720" y="52070"/>
                </a:lnTo>
                <a:close/>
              </a:path>
              <a:path w="680719" h="665479">
                <a:moveTo>
                  <a:pt x="680720" y="49657"/>
                </a:moveTo>
                <a:lnTo>
                  <a:pt x="678179" y="49657"/>
                </a:lnTo>
                <a:lnTo>
                  <a:pt x="678179" y="50800"/>
                </a:lnTo>
                <a:lnTo>
                  <a:pt x="680720" y="50800"/>
                </a:lnTo>
                <a:lnTo>
                  <a:pt x="680720" y="49657"/>
                </a:lnTo>
                <a:close/>
              </a:path>
              <a:path w="680719" h="665479">
                <a:moveTo>
                  <a:pt x="680720" y="45720"/>
                </a:moveTo>
                <a:lnTo>
                  <a:pt x="678179" y="45720"/>
                </a:lnTo>
                <a:lnTo>
                  <a:pt x="678179" y="48260"/>
                </a:lnTo>
                <a:lnTo>
                  <a:pt x="680720" y="48260"/>
                </a:lnTo>
                <a:lnTo>
                  <a:pt x="680720" y="45720"/>
                </a:lnTo>
                <a:close/>
              </a:path>
              <a:path w="680719" h="665479">
                <a:moveTo>
                  <a:pt x="680720" y="43307"/>
                </a:moveTo>
                <a:lnTo>
                  <a:pt x="678179" y="43307"/>
                </a:lnTo>
                <a:lnTo>
                  <a:pt x="678179" y="44450"/>
                </a:lnTo>
                <a:lnTo>
                  <a:pt x="680720" y="44450"/>
                </a:lnTo>
                <a:lnTo>
                  <a:pt x="680720" y="43307"/>
                </a:lnTo>
                <a:close/>
              </a:path>
              <a:path w="680719" h="665479">
                <a:moveTo>
                  <a:pt x="680720" y="39370"/>
                </a:moveTo>
                <a:lnTo>
                  <a:pt x="678179" y="39370"/>
                </a:lnTo>
                <a:lnTo>
                  <a:pt x="678179" y="41910"/>
                </a:lnTo>
                <a:lnTo>
                  <a:pt x="680720" y="41910"/>
                </a:lnTo>
                <a:lnTo>
                  <a:pt x="680720" y="39370"/>
                </a:lnTo>
                <a:close/>
              </a:path>
              <a:path w="680719" h="665479">
                <a:moveTo>
                  <a:pt x="680720" y="36957"/>
                </a:moveTo>
                <a:lnTo>
                  <a:pt x="678179" y="36957"/>
                </a:lnTo>
                <a:lnTo>
                  <a:pt x="678179" y="38100"/>
                </a:lnTo>
                <a:lnTo>
                  <a:pt x="680720" y="38100"/>
                </a:lnTo>
                <a:lnTo>
                  <a:pt x="680720" y="36957"/>
                </a:lnTo>
                <a:close/>
              </a:path>
              <a:path w="680719" h="665479">
                <a:moveTo>
                  <a:pt x="680720" y="33020"/>
                </a:moveTo>
                <a:lnTo>
                  <a:pt x="678179" y="33020"/>
                </a:lnTo>
                <a:lnTo>
                  <a:pt x="678179" y="35560"/>
                </a:lnTo>
                <a:lnTo>
                  <a:pt x="680720" y="35560"/>
                </a:lnTo>
                <a:lnTo>
                  <a:pt x="680720" y="33020"/>
                </a:lnTo>
                <a:close/>
              </a:path>
              <a:path w="680719" h="665479">
                <a:moveTo>
                  <a:pt x="680720" y="30607"/>
                </a:moveTo>
                <a:lnTo>
                  <a:pt x="678179" y="30607"/>
                </a:lnTo>
                <a:lnTo>
                  <a:pt x="678179" y="31750"/>
                </a:lnTo>
                <a:lnTo>
                  <a:pt x="680720" y="31750"/>
                </a:lnTo>
                <a:lnTo>
                  <a:pt x="680720" y="30607"/>
                </a:lnTo>
                <a:close/>
              </a:path>
              <a:path w="680719" h="665479">
                <a:moveTo>
                  <a:pt x="680720" y="26670"/>
                </a:moveTo>
                <a:lnTo>
                  <a:pt x="678179" y="26670"/>
                </a:lnTo>
                <a:lnTo>
                  <a:pt x="678179" y="29210"/>
                </a:lnTo>
                <a:lnTo>
                  <a:pt x="680720" y="29210"/>
                </a:lnTo>
                <a:lnTo>
                  <a:pt x="680720" y="26670"/>
                </a:lnTo>
                <a:close/>
              </a:path>
              <a:path w="680719" h="665479">
                <a:moveTo>
                  <a:pt x="680720" y="24257"/>
                </a:moveTo>
                <a:lnTo>
                  <a:pt x="678179" y="24257"/>
                </a:lnTo>
                <a:lnTo>
                  <a:pt x="678179" y="25400"/>
                </a:lnTo>
                <a:lnTo>
                  <a:pt x="680720" y="25400"/>
                </a:lnTo>
                <a:lnTo>
                  <a:pt x="680720" y="24257"/>
                </a:lnTo>
                <a:close/>
              </a:path>
              <a:path w="680719" h="665479">
                <a:moveTo>
                  <a:pt x="680720" y="20320"/>
                </a:moveTo>
                <a:lnTo>
                  <a:pt x="678179" y="20320"/>
                </a:lnTo>
                <a:lnTo>
                  <a:pt x="678179" y="22860"/>
                </a:lnTo>
                <a:lnTo>
                  <a:pt x="680720" y="22860"/>
                </a:lnTo>
                <a:lnTo>
                  <a:pt x="680720" y="20320"/>
                </a:lnTo>
                <a:close/>
              </a:path>
              <a:path w="680719" h="665479">
                <a:moveTo>
                  <a:pt x="680720" y="17907"/>
                </a:moveTo>
                <a:lnTo>
                  <a:pt x="678179" y="17907"/>
                </a:lnTo>
                <a:lnTo>
                  <a:pt x="678179" y="19050"/>
                </a:lnTo>
                <a:lnTo>
                  <a:pt x="680720" y="19050"/>
                </a:lnTo>
                <a:lnTo>
                  <a:pt x="680720" y="17907"/>
                </a:lnTo>
                <a:close/>
              </a:path>
              <a:path w="680719" h="665479">
                <a:moveTo>
                  <a:pt x="680720" y="13970"/>
                </a:moveTo>
                <a:lnTo>
                  <a:pt x="678179" y="13970"/>
                </a:lnTo>
                <a:lnTo>
                  <a:pt x="678179" y="16510"/>
                </a:lnTo>
                <a:lnTo>
                  <a:pt x="680720" y="16510"/>
                </a:lnTo>
                <a:lnTo>
                  <a:pt x="680720" y="13970"/>
                </a:lnTo>
                <a:close/>
              </a:path>
              <a:path w="680719" h="665479">
                <a:moveTo>
                  <a:pt x="680720" y="11557"/>
                </a:moveTo>
                <a:lnTo>
                  <a:pt x="678179" y="11557"/>
                </a:lnTo>
                <a:lnTo>
                  <a:pt x="678179" y="12700"/>
                </a:lnTo>
                <a:lnTo>
                  <a:pt x="680720" y="12700"/>
                </a:lnTo>
                <a:lnTo>
                  <a:pt x="680720" y="11557"/>
                </a:lnTo>
                <a:close/>
              </a:path>
              <a:path w="680719" h="665479">
                <a:moveTo>
                  <a:pt x="680720" y="7620"/>
                </a:moveTo>
                <a:lnTo>
                  <a:pt x="678179" y="7620"/>
                </a:lnTo>
                <a:lnTo>
                  <a:pt x="678179" y="10160"/>
                </a:lnTo>
                <a:lnTo>
                  <a:pt x="680720" y="10160"/>
                </a:lnTo>
                <a:lnTo>
                  <a:pt x="680720" y="7620"/>
                </a:lnTo>
                <a:close/>
              </a:path>
              <a:path w="680719" h="665479">
                <a:moveTo>
                  <a:pt x="680720" y="5207"/>
                </a:moveTo>
                <a:lnTo>
                  <a:pt x="678179" y="5207"/>
                </a:lnTo>
                <a:lnTo>
                  <a:pt x="678179" y="6350"/>
                </a:lnTo>
                <a:lnTo>
                  <a:pt x="680720" y="6350"/>
                </a:lnTo>
                <a:lnTo>
                  <a:pt x="680720" y="5207"/>
                </a:lnTo>
                <a:close/>
              </a:path>
              <a:path w="680719" h="665479">
                <a:moveTo>
                  <a:pt x="453390" y="3810"/>
                </a:moveTo>
                <a:lnTo>
                  <a:pt x="452120" y="3810"/>
                </a:lnTo>
                <a:lnTo>
                  <a:pt x="453390" y="3937"/>
                </a:lnTo>
                <a:close/>
              </a:path>
              <a:path w="680719" h="665479">
                <a:moveTo>
                  <a:pt x="680720" y="1270"/>
                </a:moveTo>
                <a:lnTo>
                  <a:pt x="455929" y="1270"/>
                </a:lnTo>
                <a:lnTo>
                  <a:pt x="455929" y="3810"/>
                </a:lnTo>
                <a:lnTo>
                  <a:pt x="680720" y="3810"/>
                </a:lnTo>
                <a:lnTo>
                  <a:pt x="680720" y="1270"/>
                </a:lnTo>
                <a:close/>
              </a:path>
              <a:path w="680719" h="665479">
                <a:moveTo>
                  <a:pt x="458470" y="0"/>
                </a:moveTo>
                <a:lnTo>
                  <a:pt x="457199" y="0"/>
                </a:lnTo>
                <a:lnTo>
                  <a:pt x="457199" y="1270"/>
                </a:lnTo>
                <a:lnTo>
                  <a:pt x="458470" y="1270"/>
                </a:lnTo>
                <a:lnTo>
                  <a:pt x="458470" y="0"/>
                </a:lnTo>
                <a:close/>
              </a:path>
              <a:path w="680719" h="665479">
                <a:moveTo>
                  <a:pt x="679449" y="528320"/>
                </a:moveTo>
                <a:lnTo>
                  <a:pt x="678180" y="528320"/>
                </a:lnTo>
                <a:lnTo>
                  <a:pt x="678179" y="560070"/>
                </a:lnTo>
                <a:lnTo>
                  <a:pt x="680720" y="560070"/>
                </a:lnTo>
                <a:lnTo>
                  <a:pt x="680720" y="530987"/>
                </a:lnTo>
                <a:lnTo>
                  <a:pt x="679449" y="530987"/>
                </a:lnTo>
                <a:lnTo>
                  <a:pt x="679449" y="528320"/>
                </a:lnTo>
                <a:close/>
              </a:path>
              <a:path w="680719" h="665479">
                <a:moveTo>
                  <a:pt x="651510" y="664337"/>
                </a:moveTo>
                <a:lnTo>
                  <a:pt x="0" y="664337"/>
                </a:lnTo>
                <a:lnTo>
                  <a:pt x="0" y="665480"/>
                </a:lnTo>
                <a:lnTo>
                  <a:pt x="651510" y="665480"/>
                </a:lnTo>
                <a:lnTo>
                  <a:pt x="651510" y="664337"/>
                </a:lnTo>
                <a:close/>
              </a:path>
              <a:path w="680719" h="665479">
                <a:moveTo>
                  <a:pt x="3809" y="657987"/>
                </a:moveTo>
                <a:lnTo>
                  <a:pt x="0" y="657987"/>
                </a:lnTo>
                <a:lnTo>
                  <a:pt x="0" y="664210"/>
                </a:lnTo>
                <a:lnTo>
                  <a:pt x="651510" y="664210"/>
                </a:lnTo>
                <a:lnTo>
                  <a:pt x="652780" y="664337"/>
                </a:lnTo>
                <a:lnTo>
                  <a:pt x="652780" y="663067"/>
                </a:lnTo>
                <a:lnTo>
                  <a:pt x="654049" y="663067"/>
                </a:lnTo>
                <a:lnTo>
                  <a:pt x="654049" y="661670"/>
                </a:lnTo>
                <a:lnTo>
                  <a:pt x="3809" y="661670"/>
                </a:lnTo>
                <a:lnTo>
                  <a:pt x="3809" y="657987"/>
                </a:lnTo>
                <a:close/>
              </a:path>
              <a:path w="680719" h="665479">
                <a:moveTo>
                  <a:pt x="3809" y="654304"/>
                </a:moveTo>
                <a:lnTo>
                  <a:pt x="0" y="654304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4304"/>
                </a:lnTo>
                <a:close/>
              </a:path>
              <a:path w="680719" h="665479">
                <a:moveTo>
                  <a:pt x="3809" y="651637"/>
                </a:moveTo>
                <a:lnTo>
                  <a:pt x="0" y="651637"/>
                </a:lnTo>
                <a:lnTo>
                  <a:pt x="0" y="654050"/>
                </a:lnTo>
                <a:lnTo>
                  <a:pt x="3809" y="654050"/>
                </a:lnTo>
                <a:lnTo>
                  <a:pt x="3809" y="651637"/>
                </a:lnTo>
                <a:close/>
              </a:path>
              <a:path w="680719" h="665479">
                <a:moveTo>
                  <a:pt x="3809" y="647700"/>
                </a:moveTo>
                <a:lnTo>
                  <a:pt x="0" y="647700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7700"/>
                </a:lnTo>
                <a:close/>
              </a:path>
              <a:path w="680719" h="665479">
                <a:moveTo>
                  <a:pt x="680720" y="609854"/>
                </a:moveTo>
                <a:lnTo>
                  <a:pt x="678179" y="609854"/>
                </a:lnTo>
                <a:lnTo>
                  <a:pt x="678179" y="613537"/>
                </a:lnTo>
                <a:lnTo>
                  <a:pt x="679449" y="613537"/>
                </a:lnTo>
                <a:lnTo>
                  <a:pt x="679449" y="610997"/>
                </a:lnTo>
                <a:lnTo>
                  <a:pt x="680720" y="610997"/>
                </a:lnTo>
                <a:lnTo>
                  <a:pt x="680720" y="609854"/>
                </a:lnTo>
                <a:close/>
              </a:path>
              <a:path w="680719" h="665479">
                <a:moveTo>
                  <a:pt x="680720" y="603504"/>
                </a:moveTo>
                <a:lnTo>
                  <a:pt x="678179" y="603504"/>
                </a:lnTo>
                <a:lnTo>
                  <a:pt x="678179" y="609600"/>
                </a:lnTo>
                <a:lnTo>
                  <a:pt x="680720" y="609600"/>
                </a:lnTo>
                <a:lnTo>
                  <a:pt x="680720" y="603504"/>
                </a:lnTo>
                <a:close/>
              </a:path>
              <a:path w="680719" h="665479">
                <a:moveTo>
                  <a:pt x="680720" y="600837"/>
                </a:moveTo>
                <a:lnTo>
                  <a:pt x="678179" y="600837"/>
                </a:lnTo>
                <a:lnTo>
                  <a:pt x="678179" y="603250"/>
                </a:lnTo>
                <a:lnTo>
                  <a:pt x="680720" y="603250"/>
                </a:lnTo>
                <a:lnTo>
                  <a:pt x="680720" y="600837"/>
                </a:lnTo>
                <a:close/>
              </a:path>
              <a:path w="680719" h="665479">
                <a:moveTo>
                  <a:pt x="680720" y="597154"/>
                </a:moveTo>
                <a:lnTo>
                  <a:pt x="678179" y="597154"/>
                </a:lnTo>
                <a:lnTo>
                  <a:pt x="678179" y="600710"/>
                </a:lnTo>
                <a:lnTo>
                  <a:pt x="680720" y="600710"/>
                </a:lnTo>
                <a:lnTo>
                  <a:pt x="680720" y="597154"/>
                </a:lnTo>
                <a:close/>
              </a:path>
              <a:path w="680719" h="665479">
                <a:moveTo>
                  <a:pt x="680720" y="594487"/>
                </a:moveTo>
                <a:lnTo>
                  <a:pt x="678179" y="594487"/>
                </a:lnTo>
                <a:lnTo>
                  <a:pt x="678179" y="596900"/>
                </a:lnTo>
                <a:lnTo>
                  <a:pt x="680720" y="596900"/>
                </a:lnTo>
                <a:lnTo>
                  <a:pt x="680720" y="594487"/>
                </a:lnTo>
                <a:close/>
              </a:path>
              <a:path w="680719" h="665479">
                <a:moveTo>
                  <a:pt x="680720" y="590804"/>
                </a:moveTo>
                <a:lnTo>
                  <a:pt x="678179" y="590804"/>
                </a:lnTo>
                <a:lnTo>
                  <a:pt x="678179" y="594360"/>
                </a:lnTo>
                <a:lnTo>
                  <a:pt x="680720" y="594360"/>
                </a:lnTo>
                <a:lnTo>
                  <a:pt x="680720" y="590804"/>
                </a:lnTo>
                <a:close/>
              </a:path>
              <a:path w="680719" h="665479">
                <a:moveTo>
                  <a:pt x="680720" y="588137"/>
                </a:moveTo>
                <a:lnTo>
                  <a:pt x="678179" y="588137"/>
                </a:lnTo>
                <a:lnTo>
                  <a:pt x="678179" y="590550"/>
                </a:lnTo>
                <a:lnTo>
                  <a:pt x="680720" y="590550"/>
                </a:lnTo>
                <a:lnTo>
                  <a:pt x="680720" y="588137"/>
                </a:lnTo>
                <a:close/>
              </a:path>
              <a:path w="680719" h="665479">
                <a:moveTo>
                  <a:pt x="680720" y="581787"/>
                </a:moveTo>
                <a:lnTo>
                  <a:pt x="678179" y="581787"/>
                </a:lnTo>
                <a:lnTo>
                  <a:pt x="678179" y="588010"/>
                </a:lnTo>
                <a:lnTo>
                  <a:pt x="680720" y="588010"/>
                </a:lnTo>
                <a:lnTo>
                  <a:pt x="680720" y="581787"/>
                </a:lnTo>
                <a:close/>
              </a:path>
              <a:path w="680719" h="665479">
                <a:moveTo>
                  <a:pt x="680720" y="575437"/>
                </a:moveTo>
                <a:lnTo>
                  <a:pt x="678179" y="575437"/>
                </a:lnTo>
                <a:lnTo>
                  <a:pt x="678179" y="581660"/>
                </a:lnTo>
                <a:lnTo>
                  <a:pt x="680720" y="581660"/>
                </a:lnTo>
                <a:lnTo>
                  <a:pt x="680720" y="575437"/>
                </a:lnTo>
                <a:close/>
              </a:path>
              <a:path w="680719" h="665479">
                <a:moveTo>
                  <a:pt x="680720" y="571627"/>
                </a:moveTo>
                <a:lnTo>
                  <a:pt x="678179" y="571627"/>
                </a:lnTo>
                <a:lnTo>
                  <a:pt x="678179" y="575310"/>
                </a:lnTo>
                <a:lnTo>
                  <a:pt x="680720" y="575310"/>
                </a:lnTo>
                <a:lnTo>
                  <a:pt x="680720" y="571627"/>
                </a:lnTo>
                <a:close/>
              </a:path>
              <a:path w="680719" h="665479">
                <a:moveTo>
                  <a:pt x="680720" y="569087"/>
                </a:moveTo>
                <a:lnTo>
                  <a:pt x="678179" y="569087"/>
                </a:lnTo>
                <a:lnTo>
                  <a:pt x="678179" y="571500"/>
                </a:lnTo>
                <a:lnTo>
                  <a:pt x="680720" y="571500"/>
                </a:lnTo>
                <a:lnTo>
                  <a:pt x="680720" y="569087"/>
                </a:lnTo>
                <a:close/>
              </a:path>
              <a:path w="680719" h="665479">
                <a:moveTo>
                  <a:pt x="680720" y="565277"/>
                </a:moveTo>
                <a:lnTo>
                  <a:pt x="678179" y="565277"/>
                </a:lnTo>
                <a:lnTo>
                  <a:pt x="678179" y="568960"/>
                </a:lnTo>
                <a:lnTo>
                  <a:pt x="680720" y="568960"/>
                </a:lnTo>
                <a:lnTo>
                  <a:pt x="680720" y="565277"/>
                </a:lnTo>
                <a:close/>
              </a:path>
              <a:path w="680719" h="665479">
                <a:moveTo>
                  <a:pt x="680720" y="562737"/>
                </a:moveTo>
                <a:lnTo>
                  <a:pt x="678179" y="562737"/>
                </a:lnTo>
                <a:lnTo>
                  <a:pt x="678179" y="565150"/>
                </a:lnTo>
                <a:lnTo>
                  <a:pt x="680720" y="565150"/>
                </a:lnTo>
                <a:lnTo>
                  <a:pt x="680720" y="562737"/>
                </a:lnTo>
                <a:close/>
              </a:path>
              <a:path w="680719" h="665479">
                <a:moveTo>
                  <a:pt x="680720" y="560197"/>
                </a:moveTo>
                <a:lnTo>
                  <a:pt x="678179" y="560197"/>
                </a:lnTo>
                <a:lnTo>
                  <a:pt x="678179" y="562610"/>
                </a:lnTo>
                <a:lnTo>
                  <a:pt x="680720" y="562610"/>
                </a:lnTo>
                <a:lnTo>
                  <a:pt x="680720" y="560197"/>
                </a:lnTo>
                <a:close/>
              </a:path>
            </a:pathLst>
          </a:custGeom>
          <a:solidFill>
            <a:srgbClr val="D3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bk object 1176"/>
          <p:cNvSpPr/>
          <p:nvPr/>
        </p:nvSpPr>
        <p:spPr>
          <a:xfrm>
            <a:off x="1460500" y="2662047"/>
            <a:ext cx="674370" cy="657860"/>
          </a:xfrm>
          <a:custGeom>
            <a:avLst/>
            <a:gdLst/>
            <a:ahLst/>
            <a:cxnLst/>
            <a:rect l="l" t="t" r="r" b="b"/>
            <a:pathLst>
              <a:path w="674369" h="657860">
                <a:moveTo>
                  <a:pt x="674369" y="71120"/>
                </a:moveTo>
                <a:lnTo>
                  <a:pt x="673100" y="71120"/>
                </a:lnTo>
                <a:lnTo>
                  <a:pt x="673100" y="72262"/>
                </a:lnTo>
                <a:lnTo>
                  <a:pt x="674369" y="72262"/>
                </a:lnTo>
                <a:lnTo>
                  <a:pt x="674369" y="71120"/>
                </a:lnTo>
                <a:close/>
              </a:path>
              <a:path w="674369" h="657860">
                <a:moveTo>
                  <a:pt x="674369" y="67183"/>
                </a:moveTo>
                <a:lnTo>
                  <a:pt x="670560" y="67183"/>
                </a:lnTo>
                <a:lnTo>
                  <a:pt x="670560" y="71120"/>
                </a:lnTo>
                <a:lnTo>
                  <a:pt x="673100" y="71120"/>
                </a:lnTo>
                <a:lnTo>
                  <a:pt x="673100" y="69723"/>
                </a:lnTo>
                <a:lnTo>
                  <a:pt x="674369" y="69723"/>
                </a:lnTo>
                <a:lnTo>
                  <a:pt x="674369" y="67183"/>
                </a:lnTo>
                <a:close/>
              </a:path>
              <a:path w="674369" h="657860">
                <a:moveTo>
                  <a:pt x="674369" y="64770"/>
                </a:moveTo>
                <a:lnTo>
                  <a:pt x="670560" y="64770"/>
                </a:lnTo>
                <a:lnTo>
                  <a:pt x="670560" y="65912"/>
                </a:lnTo>
                <a:lnTo>
                  <a:pt x="674369" y="65912"/>
                </a:lnTo>
                <a:lnTo>
                  <a:pt x="674369" y="64770"/>
                </a:lnTo>
                <a:close/>
              </a:path>
              <a:path w="674369" h="657860">
                <a:moveTo>
                  <a:pt x="674369" y="60833"/>
                </a:moveTo>
                <a:lnTo>
                  <a:pt x="670560" y="60833"/>
                </a:lnTo>
                <a:lnTo>
                  <a:pt x="670560" y="63373"/>
                </a:lnTo>
                <a:lnTo>
                  <a:pt x="674369" y="63373"/>
                </a:lnTo>
                <a:lnTo>
                  <a:pt x="674369" y="60833"/>
                </a:lnTo>
                <a:close/>
              </a:path>
              <a:path w="674369" h="657860">
                <a:moveTo>
                  <a:pt x="674369" y="58420"/>
                </a:moveTo>
                <a:lnTo>
                  <a:pt x="670560" y="58420"/>
                </a:lnTo>
                <a:lnTo>
                  <a:pt x="670560" y="59562"/>
                </a:lnTo>
                <a:lnTo>
                  <a:pt x="674369" y="59562"/>
                </a:lnTo>
                <a:lnTo>
                  <a:pt x="674369" y="58420"/>
                </a:lnTo>
                <a:close/>
              </a:path>
              <a:path w="674369" h="657860">
                <a:moveTo>
                  <a:pt x="674369" y="54483"/>
                </a:moveTo>
                <a:lnTo>
                  <a:pt x="670560" y="54483"/>
                </a:lnTo>
                <a:lnTo>
                  <a:pt x="670560" y="57023"/>
                </a:lnTo>
                <a:lnTo>
                  <a:pt x="674369" y="57023"/>
                </a:lnTo>
                <a:lnTo>
                  <a:pt x="674369" y="54483"/>
                </a:lnTo>
                <a:close/>
              </a:path>
              <a:path w="674369" h="657860">
                <a:moveTo>
                  <a:pt x="674369" y="52070"/>
                </a:moveTo>
                <a:lnTo>
                  <a:pt x="670560" y="52070"/>
                </a:lnTo>
                <a:lnTo>
                  <a:pt x="670560" y="53212"/>
                </a:lnTo>
                <a:lnTo>
                  <a:pt x="674369" y="53212"/>
                </a:lnTo>
                <a:lnTo>
                  <a:pt x="674369" y="52070"/>
                </a:lnTo>
                <a:close/>
              </a:path>
              <a:path w="674369" h="657860">
                <a:moveTo>
                  <a:pt x="674369" y="48133"/>
                </a:moveTo>
                <a:lnTo>
                  <a:pt x="670560" y="48133"/>
                </a:lnTo>
                <a:lnTo>
                  <a:pt x="670560" y="50673"/>
                </a:lnTo>
                <a:lnTo>
                  <a:pt x="674369" y="50673"/>
                </a:lnTo>
                <a:lnTo>
                  <a:pt x="674369" y="48133"/>
                </a:lnTo>
                <a:close/>
              </a:path>
              <a:path w="674369" h="657860">
                <a:moveTo>
                  <a:pt x="674369" y="45720"/>
                </a:moveTo>
                <a:lnTo>
                  <a:pt x="670560" y="45720"/>
                </a:lnTo>
                <a:lnTo>
                  <a:pt x="670560" y="46862"/>
                </a:lnTo>
                <a:lnTo>
                  <a:pt x="674369" y="46862"/>
                </a:lnTo>
                <a:lnTo>
                  <a:pt x="674369" y="45720"/>
                </a:lnTo>
                <a:close/>
              </a:path>
              <a:path w="674369" h="657860">
                <a:moveTo>
                  <a:pt x="674369" y="41783"/>
                </a:moveTo>
                <a:lnTo>
                  <a:pt x="670560" y="41783"/>
                </a:lnTo>
                <a:lnTo>
                  <a:pt x="670560" y="44323"/>
                </a:lnTo>
                <a:lnTo>
                  <a:pt x="674369" y="44323"/>
                </a:lnTo>
                <a:lnTo>
                  <a:pt x="674369" y="41783"/>
                </a:lnTo>
                <a:close/>
              </a:path>
              <a:path w="674369" h="657860">
                <a:moveTo>
                  <a:pt x="674369" y="39370"/>
                </a:moveTo>
                <a:lnTo>
                  <a:pt x="670560" y="39370"/>
                </a:lnTo>
                <a:lnTo>
                  <a:pt x="670560" y="40512"/>
                </a:lnTo>
                <a:lnTo>
                  <a:pt x="674369" y="40512"/>
                </a:lnTo>
                <a:lnTo>
                  <a:pt x="674369" y="39370"/>
                </a:lnTo>
                <a:close/>
              </a:path>
              <a:path w="674369" h="657860">
                <a:moveTo>
                  <a:pt x="674369" y="35433"/>
                </a:moveTo>
                <a:lnTo>
                  <a:pt x="670560" y="35433"/>
                </a:lnTo>
                <a:lnTo>
                  <a:pt x="670560" y="37973"/>
                </a:lnTo>
                <a:lnTo>
                  <a:pt x="674369" y="37973"/>
                </a:lnTo>
                <a:lnTo>
                  <a:pt x="674369" y="35433"/>
                </a:lnTo>
                <a:close/>
              </a:path>
              <a:path w="674369" h="657860">
                <a:moveTo>
                  <a:pt x="674369" y="33020"/>
                </a:moveTo>
                <a:lnTo>
                  <a:pt x="670560" y="33020"/>
                </a:lnTo>
                <a:lnTo>
                  <a:pt x="670560" y="34162"/>
                </a:lnTo>
                <a:lnTo>
                  <a:pt x="674369" y="34162"/>
                </a:lnTo>
                <a:lnTo>
                  <a:pt x="674369" y="33020"/>
                </a:lnTo>
                <a:close/>
              </a:path>
              <a:path w="674369" h="657860">
                <a:moveTo>
                  <a:pt x="674369" y="29083"/>
                </a:moveTo>
                <a:lnTo>
                  <a:pt x="670560" y="29083"/>
                </a:lnTo>
                <a:lnTo>
                  <a:pt x="670560" y="31623"/>
                </a:lnTo>
                <a:lnTo>
                  <a:pt x="674369" y="31623"/>
                </a:lnTo>
                <a:lnTo>
                  <a:pt x="674369" y="29083"/>
                </a:lnTo>
                <a:close/>
              </a:path>
              <a:path w="674369" h="657860">
                <a:moveTo>
                  <a:pt x="674369" y="26670"/>
                </a:moveTo>
                <a:lnTo>
                  <a:pt x="670560" y="26670"/>
                </a:lnTo>
                <a:lnTo>
                  <a:pt x="670560" y="27812"/>
                </a:lnTo>
                <a:lnTo>
                  <a:pt x="674369" y="27812"/>
                </a:lnTo>
                <a:lnTo>
                  <a:pt x="674369" y="26670"/>
                </a:lnTo>
                <a:close/>
              </a:path>
              <a:path w="674369" h="657860">
                <a:moveTo>
                  <a:pt x="674369" y="22733"/>
                </a:moveTo>
                <a:lnTo>
                  <a:pt x="670560" y="22733"/>
                </a:lnTo>
                <a:lnTo>
                  <a:pt x="670560" y="25273"/>
                </a:lnTo>
                <a:lnTo>
                  <a:pt x="674369" y="25273"/>
                </a:lnTo>
                <a:lnTo>
                  <a:pt x="674369" y="22733"/>
                </a:lnTo>
                <a:close/>
              </a:path>
              <a:path w="674369" h="657860">
                <a:moveTo>
                  <a:pt x="674369" y="20320"/>
                </a:moveTo>
                <a:lnTo>
                  <a:pt x="670560" y="20320"/>
                </a:lnTo>
                <a:lnTo>
                  <a:pt x="670560" y="21462"/>
                </a:lnTo>
                <a:lnTo>
                  <a:pt x="674369" y="21462"/>
                </a:lnTo>
                <a:lnTo>
                  <a:pt x="674369" y="20320"/>
                </a:lnTo>
                <a:close/>
              </a:path>
              <a:path w="674369" h="657860">
                <a:moveTo>
                  <a:pt x="674369" y="16383"/>
                </a:moveTo>
                <a:lnTo>
                  <a:pt x="670560" y="16383"/>
                </a:lnTo>
                <a:lnTo>
                  <a:pt x="670560" y="18923"/>
                </a:lnTo>
                <a:lnTo>
                  <a:pt x="674369" y="18923"/>
                </a:lnTo>
                <a:lnTo>
                  <a:pt x="674369" y="16383"/>
                </a:lnTo>
                <a:close/>
              </a:path>
              <a:path w="674369" h="657860">
                <a:moveTo>
                  <a:pt x="674369" y="13970"/>
                </a:moveTo>
                <a:lnTo>
                  <a:pt x="670560" y="13970"/>
                </a:lnTo>
                <a:lnTo>
                  <a:pt x="670560" y="15112"/>
                </a:lnTo>
                <a:lnTo>
                  <a:pt x="674369" y="15112"/>
                </a:lnTo>
                <a:lnTo>
                  <a:pt x="674369" y="13970"/>
                </a:lnTo>
                <a:close/>
              </a:path>
              <a:path w="674369" h="657860">
                <a:moveTo>
                  <a:pt x="674369" y="10033"/>
                </a:moveTo>
                <a:lnTo>
                  <a:pt x="670560" y="10033"/>
                </a:lnTo>
                <a:lnTo>
                  <a:pt x="670560" y="12573"/>
                </a:lnTo>
                <a:lnTo>
                  <a:pt x="674369" y="12573"/>
                </a:lnTo>
                <a:lnTo>
                  <a:pt x="674369" y="10033"/>
                </a:lnTo>
                <a:close/>
              </a:path>
              <a:path w="674369" h="657860">
                <a:moveTo>
                  <a:pt x="674369" y="7620"/>
                </a:moveTo>
                <a:lnTo>
                  <a:pt x="670560" y="7620"/>
                </a:lnTo>
                <a:lnTo>
                  <a:pt x="670560" y="8762"/>
                </a:lnTo>
                <a:lnTo>
                  <a:pt x="674369" y="8762"/>
                </a:lnTo>
                <a:lnTo>
                  <a:pt x="674369" y="7620"/>
                </a:lnTo>
                <a:close/>
              </a:path>
              <a:path w="674369" h="657860">
                <a:moveTo>
                  <a:pt x="674369" y="3683"/>
                </a:moveTo>
                <a:lnTo>
                  <a:pt x="670560" y="3683"/>
                </a:lnTo>
                <a:lnTo>
                  <a:pt x="670560" y="6223"/>
                </a:lnTo>
                <a:lnTo>
                  <a:pt x="674369" y="6223"/>
                </a:lnTo>
                <a:lnTo>
                  <a:pt x="674369" y="3683"/>
                </a:lnTo>
                <a:close/>
              </a:path>
              <a:path w="674369" h="657860">
                <a:moveTo>
                  <a:pt x="449580" y="0"/>
                </a:moveTo>
                <a:lnTo>
                  <a:pt x="448310" y="0"/>
                </a:lnTo>
                <a:lnTo>
                  <a:pt x="448310" y="2412"/>
                </a:lnTo>
                <a:lnTo>
                  <a:pt x="674369" y="2412"/>
                </a:lnTo>
                <a:lnTo>
                  <a:pt x="674369" y="1270"/>
                </a:lnTo>
                <a:lnTo>
                  <a:pt x="449580" y="1270"/>
                </a:lnTo>
                <a:lnTo>
                  <a:pt x="449580" y="0"/>
                </a:lnTo>
                <a:close/>
              </a:path>
              <a:path w="674369" h="657860">
                <a:moveTo>
                  <a:pt x="671829" y="518033"/>
                </a:moveTo>
                <a:lnTo>
                  <a:pt x="670560" y="518033"/>
                </a:lnTo>
                <a:lnTo>
                  <a:pt x="670560" y="556133"/>
                </a:lnTo>
                <a:lnTo>
                  <a:pt x="674369" y="556133"/>
                </a:lnTo>
                <a:lnTo>
                  <a:pt x="674370" y="523240"/>
                </a:lnTo>
                <a:lnTo>
                  <a:pt x="673100" y="523240"/>
                </a:lnTo>
                <a:lnTo>
                  <a:pt x="673100" y="520700"/>
                </a:lnTo>
                <a:lnTo>
                  <a:pt x="671830" y="520700"/>
                </a:lnTo>
                <a:lnTo>
                  <a:pt x="671829" y="518033"/>
                </a:lnTo>
                <a:close/>
              </a:path>
              <a:path w="674369" h="657860">
                <a:moveTo>
                  <a:pt x="652779" y="654050"/>
                </a:moveTo>
                <a:lnTo>
                  <a:pt x="0" y="654050"/>
                </a:lnTo>
                <a:lnTo>
                  <a:pt x="0" y="657733"/>
                </a:lnTo>
                <a:lnTo>
                  <a:pt x="650239" y="657733"/>
                </a:lnTo>
                <a:lnTo>
                  <a:pt x="650239" y="656590"/>
                </a:lnTo>
                <a:lnTo>
                  <a:pt x="651510" y="656590"/>
                </a:lnTo>
                <a:lnTo>
                  <a:pt x="651510" y="655320"/>
                </a:lnTo>
                <a:lnTo>
                  <a:pt x="652779" y="655320"/>
                </a:lnTo>
                <a:lnTo>
                  <a:pt x="652779" y="654050"/>
                </a:lnTo>
                <a:close/>
              </a:path>
              <a:path w="674369" h="657860">
                <a:moveTo>
                  <a:pt x="3809" y="650240"/>
                </a:moveTo>
                <a:lnTo>
                  <a:pt x="0" y="650240"/>
                </a:lnTo>
                <a:lnTo>
                  <a:pt x="0" y="653923"/>
                </a:lnTo>
                <a:lnTo>
                  <a:pt x="3809" y="653923"/>
                </a:lnTo>
                <a:lnTo>
                  <a:pt x="3809" y="650240"/>
                </a:lnTo>
                <a:close/>
              </a:path>
              <a:path w="674369" h="657860">
                <a:moveTo>
                  <a:pt x="3809" y="647700"/>
                </a:moveTo>
                <a:lnTo>
                  <a:pt x="0" y="647700"/>
                </a:lnTo>
                <a:lnTo>
                  <a:pt x="0" y="650113"/>
                </a:lnTo>
                <a:lnTo>
                  <a:pt x="3809" y="650113"/>
                </a:lnTo>
                <a:lnTo>
                  <a:pt x="3809" y="647700"/>
                </a:lnTo>
                <a:close/>
              </a:path>
              <a:path w="674369" h="657860">
                <a:moveTo>
                  <a:pt x="1269" y="643763"/>
                </a:moveTo>
                <a:lnTo>
                  <a:pt x="0" y="643763"/>
                </a:lnTo>
                <a:lnTo>
                  <a:pt x="0" y="647573"/>
                </a:lnTo>
                <a:lnTo>
                  <a:pt x="3809" y="647573"/>
                </a:lnTo>
                <a:lnTo>
                  <a:pt x="3809" y="643890"/>
                </a:lnTo>
                <a:lnTo>
                  <a:pt x="1269" y="643890"/>
                </a:lnTo>
                <a:close/>
              </a:path>
              <a:path w="674369" h="657860">
                <a:moveTo>
                  <a:pt x="3809" y="642620"/>
                </a:moveTo>
                <a:lnTo>
                  <a:pt x="1269" y="642620"/>
                </a:lnTo>
                <a:lnTo>
                  <a:pt x="1269" y="643763"/>
                </a:lnTo>
                <a:lnTo>
                  <a:pt x="3809" y="643763"/>
                </a:lnTo>
                <a:lnTo>
                  <a:pt x="3809" y="642620"/>
                </a:lnTo>
                <a:close/>
              </a:path>
              <a:path w="674369" h="657860">
                <a:moveTo>
                  <a:pt x="671830" y="618490"/>
                </a:moveTo>
                <a:lnTo>
                  <a:pt x="670560" y="618490"/>
                </a:lnTo>
                <a:lnTo>
                  <a:pt x="670560" y="619633"/>
                </a:lnTo>
                <a:lnTo>
                  <a:pt x="671830" y="619633"/>
                </a:lnTo>
                <a:lnTo>
                  <a:pt x="671830" y="618490"/>
                </a:lnTo>
                <a:close/>
              </a:path>
              <a:path w="674369" h="657860">
                <a:moveTo>
                  <a:pt x="671830" y="615950"/>
                </a:moveTo>
                <a:lnTo>
                  <a:pt x="670560" y="615950"/>
                </a:lnTo>
                <a:lnTo>
                  <a:pt x="670560" y="618363"/>
                </a:lnTo>
                <a:lnTo>
                  <a:pt x="671830" y="618363"/>
                </a:lnTo>
                <a:lnTo>
                  <a:pt x="671830" y="615950"/>
                </a:lnTo>
                <a:close/>
              </a:path>
              <a:path w="674369" h="657860">
                <a:moveTo>
                  <a:pt x="673100" y="612140"/>
                </a:moveTo>
                <a:lnTo>
                  <a:pt x="670560" y="612140"/>
                </a:lnTo>
                <a:lnTo>
                  <a:pt x="670560" y="615823"/>
                </a:lnTo>
                <a:lnTo>
                  <a:pt x="671830" y="615823"/>
                </a:lnTo>
                <a:lnTo>
                  <a:pt x="673100" y="615950"/>
                </a:lnTo>
                <a:lnTo>
                  <a:pt x="673100" y="612140"/>
                </a:lnTo>
                <a:close/>
              </a:path>
              <a:path w="674369" h="657860">
                <a:moveTo>
                  <a:pt x="674369" y="609600"/>
                </a:moveTo>
                <a:lnTo>
                  <a:pt x="670560" y="609600"/>
                </a:lnTo>
                <a:lnTo>
                  <a:pt x="670560" y="612013"/>
                </a:lnTo>
                <a:lnTo>
                  <a:pt x="673100" y="612013"/>
                </a:lnTo>
                <a:lnTo>
                  <a:pt x="674369" y="612140"/>
                </a:lnTo>
                <a:lnTo>
                  <a:pt x="674369" y="609600"/>
                </a:lnTo>
                <a:close/>
              </a:path>
              <a:path w="674369" h="657860">
                <a:moveTo>
                  <a:pt x="674369" y="605790"/>
                </a:moveTo>
                <a:lnTo>
                  <a:pt x="670560" y="605790"/>
                </a:lnTo>
                <a:lnTo>
                  <a:pt x="670560" y="609473"/>
                </a:lnTo>
                <a:lnTo>
                  <a:pt x="674369" y="609473"/>
                </a:lnTo>
                <a:lnTo>
                  <a:pt x="674369" y="605790"/>
                </a:lnTo>
                <a:close/>
              </a:path>
              <a:path w="674369" h="657860">
                <a:moveTo>
                  <a:pt x="674369" y="599440"/>
                </a:moveTo>
                <a:lnTo>
                  <a:pt x="670560" y="599440"/>
                </a:lnTo>
                <a:lnTo>
                  <a:pt x="670560" y="605663"/>
                </a:lnTo>
                <a:lnTo>
                  <a:pt x="674369" y="605663"/>
                </a:lnTo>
                <a:lnTo>
                  <a:pt x="674369" y="599440"/>
                </a:lnTo>
                <a:close/>
              </a:path>
              <a:path w="674369" h="657860">
                <a:moveTo>
                  <a:pt x="674369" y="596900"/>
                </a:moveTo>
                <a:lnTo>
                  <a:pt x="670560" y="596900"/>
                </a:lnTo>
                <a:lnTo>
                  <a:pt x="670560" y="599313"/>
                </a:lnTo>
                <a:lnTo>
                  <a:pt x="674369" y="599313"/>
                </a:lnTo>
                <a:lnTo>
                  <a:pt x="674369" y="596900"/>
                </a:lnTo>
                <a:close/>
              </a:path>
              <a:path w="674369" h="657860">
                <a:moveTo>
                  <a:pt x="674369" y="593090"/>
                </a:moveTo>
                <a:lnTo>
                  <a:pt x="670560" y="593090"/>
                </a:lnTo>
                <a:lnTo>
                  <a:pt x="670560" y="596773"/>
                </a:lnTo>
                <a:lnTo>
                  <a:pt x="674369" y="596773"/>
                </a:lnTo>
                <a:lnTo>
                  <a:pt x="674369" y="593090"/>
                </a:lnTo>
                <a:close/>
              </a:path>
              <a:path w="674369" h="657860">
                <a:moveTo>
                  <a:pt x="674369" y="590550"/>
                </a:moveTo>
                <a:lnTo>
                  <a:pt x="670560" y="590550"/>
                </a:lnTo>
                <a:lnTo>
                  <a:pt x="670560" y="592963"/>
                </a:lnTo>
                <a:lnTo>
                  <a:pt x="674369" y="592963"/>
                </a:lnTo>
                <a:lnTo>
                  <a:pt x="674369" y="590550"/>
                </a:lnTo>
                <a:close/>
              </a:path>
              <a:path w="674369" h="657860">
                <a:moveTo>
                  <a:pt x="674369" y="586740"/>
                </a:moveTo>
                <a:lnTo>
                  <a:pt x="670560" y="586740"/>
                </a:lnTo>
                <a:lnTo>
                  <a:pt x="670560" y="590423"/>
                </a:lnTo>
                <a:lnTo>
                  <a:pt x="674369" y="590423"/>
                </a:lnTo>
                <a:lnTo>
                  <a:pt x="674369" y="586740"/>
                </a:lnTo>
                <a:close/>
              </a:path>
              <a:path w="674369" h="657860">
                <a:moveTo>
                  <a:pt x="674369" y="584200"/>
                </a:moveTo>
                <a:lnTo>
                  <a:pt x="670560" y="584200"/>
                </a:lnTo>
                <a:lnTo>
                  <a:pt x="670560" y="586613"/>
                </a:lnTo>
                <a:lnTo>
                  <a:pt x="674369" y="586613"/>
                </a:lnTo>
                <a:lnTo>
                  <a:pt x="674369" y="584200"/>
                </a:lnTo>
                <a:close/>
              </a:path>
              <a:path w="674369" h="657860">
                <a:moveTo>
                  <a:pt x="674369" y="577850"/>
                </a:moveTo>
                <a:lnTo>
                  <a:pt x="670560" y="577850"/>
                </a:lnTo>
                <a:lnTo>
                  <a:pt x="670560" y="584073"/>
                </a:lnTo>
                <a:lnTo>
                  <a:pt x="674369" y="584073"/>
                </a:lnTo>
                <a:lnTo>
                  <a:pt x="674369" y="577850"/>
                </a:lnTo>
                <a:close/>
              </a:path>
              <a:path w="674369" h="657860">
                <a:moveTo>
                  <a:pt x="674369" y="571500"/>
                </a:moveTo>
                <a:lnTo>
                  <a:pt x="670560" y="571500"/>
                </a:lnTo>
                <a:lnTo>
                  <a:pt x="670560" y="577723"/>
                </a:lnTo>
                <a:lnTo>
                  <a:pt x="674369" y="577723"/>
                </a:lnTo>
                <a:lnTo>
                  <a:pt x="674369" y="571500"/>
                </a:lnTo>
                <a:close/>
              </a:path>
              <a:path w="674369" h="657860">
                <a:moveTo>
                  <a:pt x="674369" y="567690"/>
                </a:moveTo>
                <a:lnTo>
                  <a:pt x="670560" y="567690"/>
                </a:lnTo>
                <a:lnTo>
                  <a:pt x="670560" y="571373"/>
                </a:lnTo>
                <a:lnTo>
                  <a:pt x="674369" y="571373"/>
                </a:lnTo>
                <a:lnTo>
                  <a:pt x="674369" y="567690"/>
                </a:lnTo>
                <a:close/>
              </a:path>
              <a:path w="674369" h="657860">
                <a:moveTo>
                  <a:pt x="674369" y="565150"/>
                </a:moveTo>
                <a:lnTo>
                  <a:pt x="670560" y="565150"/>
                </a:lnTo>
                <a:lnTo>
                  <a:pt x="670560" y="567563"/>
                </a:lnTo>
                <a:lnTo>
                  <a:pt x="674369" y="567563"/>
                </a:lnTo>
                <a:lnTo>
                  <a:pt x="674369" y="565150"/>
                </a:lnTo>
                <a:close/>
              </a:path>
              <a:path w="674369" h="657860">
                <a:moveTo>
                  <a:pt x="674369" y="561340"/>
                </a:moveTo>
                <a:lnTo>
                  <a:pt x="670560" y="561340"/>
                </a:lnTo>
                <a:lnTo>
                  <a:pt x="670560" y="565023"/>
                </a:lnTo>
                <a:lnTo>
                  <a:pt x="674369" y="565023"/>
                </a:lnTo>
                <a:lnTo>
                  <a:pt x="674369" y="561340"/>
                </a:lnTo>
                <a:close/>
              </a:path>
              <a:path w="674369" h="657860">
                <a:moveTo>
                  <a:pt x="674369" y="558800"/>
                </a:moveTo>
                <a:lnTo>
                  <a:pt x="670560" y="558800"/>
                </a:lnTo>
                <a:lnTo>
                  <a:pt x="670560" y="561213"/>
                </a:lnTo>
                <a:lnTo>
                  <a:pt x="674369" y="561213"/>
                </a:lnTo>
                <a:lnTo>
                  <a:pt x="674369" y="558800"/>
                </a:lnTo>
                <a:close/>
              </a:path>
              <a:path w="674369" h="657860">
                <a:moveTo>
                  <a:pt x="674369" y="556260"/>
                </a:moveTo>
                <a:lnTo>
                  <a:pt x="670560" y="556260"/>
                </a:lnTo>
                <a:lnTo>
                  <a:pt x="670560" y="558673"/>
                </a:lnTo>
                <a:lnTo>
                  <a:pt x="674369" y="558673"/>
                </a:lnTo>
                <a:lnTo>
                  <a:pt x="674369" y="556260"/>
                </a:lnTo>
                <a:close/>
              </a:path>
            </a:pathLst>
          </a:custGeom>
          <a:solidFill>
            <a:srgbClr val="D13D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bk object 1177"/>
          <p:cNvSpPr/>
          <p:nvPr/>
        </p:nvSpPr>
        <p:spPr>
          <a:xfrm>
            <a:off x="1464310" y="2664460"/>
            <a:ext cx="666750" cy="651510"/>
          </a:xfrm>
          <a:custGeom>
            <a:avLst/>
            <a:gdLst/>
            <a:ahLst/>
            <a:cxnLst/>
            <a:rect l="l" t="t" r="r" b="b"/>
            <a:pathLst>
              <a:path w="666750" h="651510">
                <a:moveTo>
                  <a:pt x="666750" y="64770"/>
                </a:moveTo>
                <a:lnTo>
                  <a:pt x="664210" y="64770"/>
                </a:lnTo>
                <a:lnTo>
                  <a:pt x="664210" y="67310"/>
                </a:lnTo>
                <a:lnTo>
                  <a:pt x="665479" y="67310"/>
                </a:lnTo>
                <a:lnTo>
                  <a:pt x="665479" y="68707"/>
                </a:lnTo>
                <a:lnTo>
                  <a:pt x="666750" y="68707"/>
                </a:lnTo>
                <a:lnTo>
                  <a:pt x="666750" y="64770"/>
                </a:lnTo>
                <a:close/>
              </a:path>
              <a:path w="666750" h="651510">
                <a:moveTo>
                  <a:pt x="666750" y="62357"/>
                </a:moveTo>
                <a:lnTo>
                  <a:pt x="662940" y="62357"/>
                </a:lnTo>
                <a:lnTo>
                  <a:pt x="662940" y="63500"/>
                </a:lnTo>
                <a:lnTo>
                  <a:pt x="666750" y="63500"/>
                </a:lnTo>
                <a:lnTo>
                  <a:pt x="666750" y="62357"/>
                </a:lnTo>
                <a:close/>
              </a:path>
              <a:path w="666750" h="651510">
                <a:moveTo>
                  <a:pt x="666750" y="58420"/>
                </a:moveTo>
                <a:lnTo>
                  <a:pt x="662940" y="58420"/>
                </a:lnTo>
                <a:lnTo>
                  <a:pt x="662940" y="60960"/>
                </a:lnTo>
                <a:lnTo>
                  <a:pt x="666750" y="60960"/>
                </a:lnTo>
                <a:lnTo>
                  <a:pt x="666750" y="58420"/>
                </a:lnTo>
                <a:close/>
              </a:path>
              <a:path w="666750" h="651510">
                <a:moveTo>
                  <a:pt x="666750" y="56007"/>
                </a:moveTo>
                <a:lnTo>
                  <a:pt x="662940" y="56007"/>
                </a:lnTo>
                <a:lnTo>
                  <a:pt x="662940" y="57150"/>
                </a:lnTo>
                <a:lnTo>
                  <a:pt x="666750" y="57150"/>
                </a:lnTo>
                <a:lnTo>
                  <a:pt x="666750" y="56007"/>
                </a:lnTo>
                <a:close/>
              </a:path>
              <a:path w="666750" h="651510">
                <a:moveTo>
                  <a:pt x="666750" y="52070"/>
                </a:moveTo>
                <a:lnTo>
                  <a:pt x="662940" y="52070"/>
                </a:lnTo>
                <a:lnTo>
                  <a:pt x="662940" y="54610"/>
                </a:lnTo>
                <a:lnTo>
                  <a:pt x="666750" y="54610"/>
                </a:lnTo>
                <a:lnTo>
                  <a:pt x="666750" y="52070"/>
                </a:lnTo>
                <a:close/>
              </a:path>
              <a:path w="666750" h="651510">
                <a:moveTo>
                  <a:pt x="666750" y="49657"/>
                </a:moveTo>
                <a:lnTo>
                  <a:pt x="662940" y="49657"/>
                </a:lnTo>
                <a:lnTo>
                  <a:pt x="662940" y="50800"/>
                </a:lnTo>
                <a:lnTo>
                  <a:pt x="666750" y="50800"/>
                </a:lnTo>
                <a:lnTo>
                  <a:pt x="666750" y="49657"/>
                </a:lnTo>
                <a:close/>
              </a:path>
              <a:path w="666750" h="651510">
                <a:moveTo>
                  <a:pt x="666750" y="45720"/>
                </a:moveTo>
                <a:lnTo>
                  <a:pt x="662940" y="45720"/>
                </a:lnTo>
                <a:lnTo>
                  <a:pt x="662940" y="48260"/>
                </a:lnTo>
                <a:lnTo>
                  <a:pt x="666750" y="48260"/>
                </a:lnTo>
                <a:lnTo>
                  <a:pt x="666750" y="45720"/>
                </a:lnTo>
                <a:close/>
              </a:path>
              <a:path w="666750" h="651510">
                <a:moveTo>
                  <a:pt x="666750" y="43307"/>
                </a:moveTo>
                <a:lnTo>
                  <a:pt x="662940" y="43307"/>
                </a:lnTo>
                <a:lnTo>
                  <a:pt x="662940" y="44450"/>
                </a:lnTo>
                <a:lnTo>
                  <a:pt x="666750" y="44450"/>
                </a:lnTo>
                <a:lnTo>
                  <a:pt x="666750" y="43307"/>
                </a:lnTo>
                <a:close/>
              </a:path>
              <a:path w="666750" h="651510">
                <a:moveTo>
                  <a:pt x="666750" y="39370"/>
                </a:moveTo>
                <a:lnTo>
                  <a:pt x="662940" y="39370"/>
                </a:lnTo>
                <a:lnTo>
                  <a:pt x="662940" y="41910"/>
                </a:lnTo>
                <a:lnTo>
                  <a:pt x="666750" y="41910"/>
                </a:lnTo>
                <a:lnTo>
                  <a:pt x="666750" y="39370"/>
                </a:lnTo>
                <a:close/>
              </a:path>
              <a:path w="666750" h="651510">
                <a:moveTo>
                  <a:pt x="666750" y="36957"/>
                </a:moveTo>
                <a:lnTo>
                  <a:pt x="662940" y="36957"/>
                </a:lnTo>
                <a:lnTo>
                  <a:pt x="662940" y="38100"/>
                </a:lnTo>
                <a:lnTo>
                  <a:pt x="666750" y="38100"/>
                </a:lnTo>
                <a:lnTo>
                  <a:pt x="666750" y="36957"/>
                </a:lnTo>
                <a:close/>
              </a:path>
              <a:path w="666750" h="651510">
                <a:moveTo>
                  <a:pt x="666750" y="33020"/>
                </a:moveTo>
                <a:lnTo>
                  <a:pt x="662940" y="33020"/>
                </a:lnTo>
                <a:lnTo>
                  <a:pt x="662940" y="35560"/>
                </a:lnTo>
                <a:lnTo>
                  <a:pt x="666750" y="35560"/>
                </a:lnTo>
                <a:lnTo>
                  <a:pt x="666750" y="33020"/>
                </a:lnTo>
                <a:close/>
              </a:path>
              <a:path w="666750" h="651510">
                <a:moveTo>
                  <a:pt x="666750" y="30607"/>
                </a:moveTo>
                <a:lnTo>
                  <a:pt x="662940" y="30607"/>
                </a:lnTo>
                <a:lnTo>
                  <a:pt x="662940" y="31750"/>
                </a:lnTo>
                <a:lnTo>
                  <a:pt x="666750" y="31750"/>
                </a:lnTo>
                <a:lnTo>
                  <a:pt x="666750" y="30607"/>
                </a:lnTo>
                <a:close/>
              </a:path>
              <a:path w="666750" h="651510">
                <a:moveTo>
                  <a:pt x="666750" y="26670"/>
                </a:moveTo>
                <a:lnTo>
                  <a:pt x="662940" y="26670"/>
                </a:lnTo>
                <a:lnTo>
                  <a:pt x="662940" y="29210"/>
                </a:lnTo>
                <a:lnTo>
                  <a:pt x="666750" y="29210"/>
                </a:lnTo>
                <a:lnTo>
                  <a:pt x="666750" y="26670"/>
                </a:lnTo>
                <a:close/>
              </a:path>
              <a:path w="666750" h="651510">
                <a:moveTo>
                  <a:pt x="666750" y="24257"/>
                </a:moveTo>
                <a:lnTo>
                  <a:pt x="662940" y="24257"/>
                </a:lnTo>
                <a:lnTo>
                  <a:pt x="662940" y="25400"/>
                </a:lnTo>
                <a:lnTo>
                  <a:pt x="666750" y="25400"/>
                </a:lnTo>
                <a:lnTo>
                  <a:pt x="666750" y="24257"/>
                </a:lnTo>
                <a:close/>
              </a:path>
              <a:path w="666750" h="651510">
                <a:moveTo>
                  <a:pt x="666750" y="20320"/>
                </a:moveTo>
                <a:lnTo>
                  <a:pt x="662940" y="20320"/>
                </a:lnTo>
                <a:lnTo>
                  <a:pt x="662940" y="22860"/>
                </a:lnTo>
                <a:lnTo>
                  <a:pt x="666750" y="22860"/>
                </a:lnTo>
                <a:lnTo>
                  <a:pt x="666750" y="20320"/>
                </a:lnTo>
                <a:close/>
              </a:path>
              <a:path w="666750" h="651510">
                <a:moveTo>
                  <a:pt x="666750" y="17907"/>
                </a:moveTo>
                <a:lnTo>
                  <a:pt x="662940" y="17907"/>
                </a:lnTo>
                <a:lnTo>
                  <a:pt x="662940" y="19050"/>
                </a:lnTo>
                <a:lnTo>
                  <a:pt x="666750" y="19050"/>
                </a:lnTo>
                <a:lnTo>
                  <a:pt x="666750" y="17907"/>
                </a:lnTo>
                <a:close/>
              </a:path>
              <a:path w="666750" h="651510">
                <a:moveTo>
                  <a:pt x="666750" y="13970"/>
                </a:moveTo>
                <a:lnTo>
                  <a:pt x="662940" y="13970"/>
                </a:lnTo>
                <a:lnTo>
                  <a:pt x="662940" y="16510"/>
                </a:lnTo>
                <a:lnTo>
                  <a:pt x="666750" y="16510"/>
                </a:lnTo>
                <a:lnTo>
                  <a:pt x="666750" y="13970"/>
                </a:lnTo>
                <a:close/>
              </a:path>
              <a:path w="666750" h="651510">
                <a:moveTo>
                  <a:pt x="666750" y="11557"/>
                </a:moveTo>
                <a:lnTo>
                  <a:pt x="662940" y="11557"/>
                </a:lnTo>
                <a:lnTo>
                  <a:pt x="662940" y="12700"/>
                </a:lnTo>
                <a:lnTo>
                  <a:pt x="666750" y="12700"/>
                </a:lnTo>
                <a:lnTo>
                  <a:pt x="666750" y="11557"/>
                </a:lnTo>
                <a:close/>
              </a:path>
              <a:path w="666750" h="651510">
                <a:moveTo>
                  <a:pt x="666750" y="7620"/>
                </a:moveTo>
                <a:lnTo>
                  <a:pt x="662940" y="7620"/>
                </a:lnTo>
                <a:lnTo>
                  <a:pt x="662940" y="10160"/>
                </a:lnTo>
                <a:lnTo>
                  <a:pt x="666750" y="10160"/>
                </a:lnTo>
                <a:lnTo>
                  <a:pt x="666750" y="7620"/>
                </a:lnTo>
                <a:close/>
              </a:path>
              <a:path w="666750" h="651510">
                <a:moveTo>
                  <a:pt x="666750" y="5207"/>
                </a:moveTo>
                <a:lnTo>
                  <a:pt x="662940" y="5207"/>
                </a:lnTo>
                <a:lnTo>
                  <a:pt x="662940" y="6350"/>
                </a:lnTo>
                <a:lnTo>
                  <a:pt x="666750" y="6350"/>
                </a:lnTo>
                <a:lnTo>
                  <a:pt x="666750" y="5207"/>
                </a:lnTo>
                <a:close/>
              </a:path>
              <a:path w="666750" h="651510">
                <a:moveTo>
                  <a:pt x="439420" y="3810"/>
                </a:moveTo>
                <a:lnTo>
                  <a:pt x="438150" y="3810"/>
                </a:lnTo>
                <a:lnTo>
                  <a:pt x="439420" y="3937"/>
                </a:lnTo>
                <a:close/>
              </a:path>
              <a:path w="666750" h="651510">
                <a:moveTo>
                  <a:pt x="666750" y="1270"/>
                </a:moveTo>
                <a:lnTo>
                  <a:pt x="440690" y="1270"/>
                </a:lnTo>
                <a:lnTo>
                  <a:pt x="440690" y="3810"/>
                </a:lnTo>
                <a:lnTo>
                  <a:pt x="666750" y="3810"/>
                </a:lnTo>
                <a:lnTo>
                  <a:pt x="666750" y="1270"/>
                </a:lnTo>
                <a:close/>
              </a:path>
              <a:path w="666750" h="651510">
                <a:moveTo>
                  <a:pt x="443229" y="0"/>
                </a:moveTo>
                <a:lnTo>
                  <a:pt x="441959" y="0"/>
                </a:lnTo>
                <a:lnTo>
                  <a:pt x="441959" y="1270"/>
                </a:lnTo>
                <a:lnTo>
                  <a:pt x="443229" y="1270"/>
                </a:lnTo>
                <a:lnTo>
                  <a:pt x="443229" y="0"/>
                </a:lnTo>
                <a:close/>
              </a:path>
              <a:path w="666750" h="651510">
                <a:moveTo>
                  <a:pt x="664210" y="511937"/>
                </a:moveTo>
                <a:lnTo>
                  <a:pt x="662940" y="511937"/>
                </a:lnTo>
                <a:lnTo>
                  <a:pt x="662940" y="553720"/>
                </a:lnTo>
                <a:lnTo>
                  <a:pt x="666750" y="553720"/>
                </a:lnTo>
                <a:lnTo>
                  <a:pt x="666750" y="514477"/>
                </a:lnTo>
                <a:lnTo>
                  <a:pt x="665479" y="514477"/>
                </a:lnTo>
                <a:lnTo>
                  <a:pt x="665479" y="513207"/>
                </a:lnTo>
                <a:lnTo>
                  <a:pt x="664210" y="513207"/>
                </a:lnTo>
                <a:lnTo>
                  <a:pt x="664210" y="511937"/>
                </a:lnTo>
                <a:close/>
              </a:path>
              <a:path w="666750" h="651510">
                <a:moveTo>
                  <a:pt x="506729" y="647700"/>
                </a:moveTo>
                <a:lnTo>
                  <a:pt x="495300" y="647700"/>
                </a:lnTo>
                <a:lnTo>
                  <a:pt x="0" y="647827"/>
                </a:lnTo>
                <a:lnTo>
                  <a:pt x="0" y="651510"/>
                </a:lnTo>
                <a:lnTo>
                  <a:pt x="648970" y="651510"/>
                </a:lnTo>
                <a:lnTo>
                  <a:pt x="648970" y="650367"/>
                </a:lnTo>
                <a:lnTo>
                  <a:pt x="519429" y="650367"/>
                </a:lnTo>
                <a:lnTo>
                  <a:pt x="519429" y="648970"/>
                </a:lnTo>
                <a:lnTo>
                  <a:pt x="506729" y="648970"/>
                </a:lnTo>
                <a:lnTo>
                  <a:pt x="506729" y="647700"/>
                </a:lnTo>
                <a:close/>
              </a:path>
              <a:path w="666750" h="651510">
                <a:moveTo>
                  <a:pt x="650240" y="648970"/>
                </a:moveTo>
                <a:lnTo>
                  <a:pt x="521970" y="648970"/>
                </a:lnTo>
                <a:lnTo>
                  <a:pt x="521970" y="650367"/>
                </a:lnTo>
                <a:lnTo>
                  <a:pt x="650240" y="650367"/>
                </a:lnTo>
                <a:lnTo>
                  <a:pt x="650240" y="648970"/>
                </a:lnTo>
                <a:close/>
              </a:path>
              <a:path w="666750" h="651510">
                <a:moveTo>
                  <a:pt x="530860" y="647700"/>
                </a:moveTo>
                <a:lnTo>
                  <a:pt x="524510" y="647700"/>
                </a:lnTo>
                <a:lnTo>
                  <a:pt x="524510" y="648970"/>
                </a:lnTo>
                <a:lnTo>
                  <a:pt x="651510" y="648970"/>
                </a:lnTo>
                <a:lnTo>
                  <a:pt x="651510" y="647827"/>
                </a:lnTo>
                <a:lnTo>
                  <a:pt x="530860" y="647827"/>
                </a:lnTo>
                <a:close/>
              </a:path>
              <a:path w="666750" h="651510">
                <a:moveTo>
                  <a:pt x="652779" y="647700"/>
                </a:moveTo>
                <a:lnTo>
                  <a:pt x="651510" y="647700"/>
                </a:lnTo>
                <a:lnTo>
                  <a:pt x="652779" y="647827"/>
                </a:lnTo>
                <a:close/>
              </a:path>
              <a:path w="666750" h="651510">
                <a:moveTo>
                  <a:pt x="3809" y="645287"/>
                </a:moveTo>
                <a:lnTo>
                  <a:pt x="0" y="645287"/>
                </a:lnTo>
                <a:lnTo>
                  <a:pt x="0" y="647700"/>
                </a:lnTo>
                <a:lnTo>
                  <a:pt x="3809" y="647700"/>
                </a:lnTo>
                <a:lnTo>
                  <a:pt x="3809" y="645287"/>
                </a:lnTo>
                <a:close/>
              </a:path>
              <a:path w="666750" h="651510">
                <a:moveTo>
                  <a:pt x="3809" y="641477"/>
                </a:moveTo>
                <a:lnTo>
                  <a:pt x="0" y="641477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1477"/>
                </a:lnTo>
                <a:close/>
              </a:path>
              <a:path w="666750" h="651510">
                <a:moveTo>
                  <a:pt x="3809" y="640207"/>
                </a:moveTo>
                <a:lnTo>
                  <a:pt x="0" y="640207"/>
                </a:lnTo>
                <a:lnTo>
                  <a:pt x="0" y="641350"/>
                </a:lnTo>
                <a:lnTo>
                  <a:pt x="3809" y="641350"/>
                </a:lnTo>
                <a:lnTo>
                  <a:pt x="3809" y="640207"/>
                </a:lnTo>
                <a:close/>
              </a:path>
              <a:path w="666750" h="651510">
                <a:moveTo>
                  <a:pt x="665480" y="622427"/>
                </a:moveTo>
                <a:lnTo>
                  <a:pt x="662940" y="622427"/>
                </a:lnTo>
                <a:lnTo>
                  <a:pt x="662940" y="626237"/>
                </a:lnTo>
                <a:lnTo>
                  <a:pt x="664210" y="626237"/>
                </a:lnTo>
                <a:lnTo>
                  <a:pt x="664210" y="623570"/>
                </a:lnTo>
                <a:lnTo>
                  <a:pt x="665480" y="623570"/>
                </a:lnTo>
                <a:lnTo>
                  <a:pt x="665480" y="622427"/>
                </a:lnTo>
                <a:close/>
              </a:path>
              <a:path w="666750" h="651510">
                <a:moveTo>
                  <a:pt x="666750" y="619887"/>
                </a:moveTo>
                <a:lnTo>
                  <a:pt x="662940" y="619887"/>
                </a:lnTo>
                <a:lnTo>
                  <a:pt x="662940" y="622300"/>
                </a:lnTo>
                <a:lnTo>
                  <a:pt x="665480" y="622300"/>
                </a:lnTo>
                <a:lnTo>
                  <a:pt x="665480" y="621157"/>
                </a:lnTo>
                <a:lnTo>
                  <a:pt x="666750" y="621157"/>
                </a:lnTo>
                <a:lnTo>
                  <a:pt x="666750" y="619887"/>
                </a:lnTo>
                <a:close/>
              </a:path>
              <a:path w="666750" h="651510">
                <a:moveTo>
                  <a:pt x="666750" y="616077"/>
                </a:moveTo>
                <a:lnTo>
                  <a:pt x="662940" y="616077"/>
                </a:lnTo>
                <a:lnTo>
                  <a:pt x="662940" y="619760"/>
                </a:lnTo>
                <a:lnTo>
                  <a:pt x="666750" y="619760"/>
                </a:lnTo>
                <a:lnTo>
                  <a:pt x="666750" y="616077"/>
                </a:lnTo>
                <a:close/>
              </a:path>
              <a:path w="666750" h="651510">
                <a:moveTo>
                  <a:pt x="666750" y="613537"/>
                </a:moveTo>
                <a:lnTo>
                  <a:pt x="662940" y="613537"/>
                </a:lnTo>
                <a:lnTo>
                  <a:pt x="662940" y="615950"/>
                </a:lnTo>
                <a:lnTo>
                  <a:pt x="666750" y="615950"/>
                </a:lnTo>
                <a:lnTo>
                  <a:pt x="666750" y="613537"/>
                </a:lnTo>
                <a:close/>
              </a:path>
              <a:path w="666750" h="651510">
                <a:moveTo>
                  <a:pt x="666750" y="609727"/>
                </a:moveTo>
                <a:lnTo>
                  <a:pt x="662940" y="609727"/>
                </a:lnTo>
                <a:lnTo>
                  <a:pt x="662940" y="613410"/>
                </a:lnTo>
                <a:lnTo>
                  <a:pt x="666750" y="613410"/>
                </a:lnTo>
                <a:lnTo>
                  <a:pt x="666750" y="609727"/>
                </a:lnTo>
                <a:close/>
              </a:path>
              <a:path w="666750" h="651510">
                <a:moveTo>
                  <a:pt x="666750" y="607187"/>
                </a:moveTo>
                <a:lnTo>
                  <a:pt x="662940" y="607187"/>
                </a:lnTo>
                <a:lnTo>
                  <a:pt x="662940" y="609600"/>
                </a:lnTo>
                <a:lnTo>
                  <a:pt x="666750" y="609600"/>
                </a:lnTo>
                <a:lnTo>
                  <a:pt x="666750" y="607187"/>
                </a:lnTo>
                <a:close/>
              </a:path>
              <a:path w="666750" h="651510">
                <a:moveTo>
                  <a:pt x="666750" y="603377"/>
                </a:moveTo>
                <a:lnTo>
                  <a:pt x="662940" y="603377"/>
                </a:lnTo>
                <a:lnTo>
                  <a:pt x="662940" y="607060"/>
                </a:lnTo>
                <a:lnTo>
                  <a:pt x="666750" y="607060"/>
                </a:lnTo>
                <a:lnTo>
                  <a:pt x="666750" y="603377"/>
                </a:lnTo>
                <a:close/>
              </a:path>
              <a:path w="666750" h="651510">
                <a:moveTo>
                  <a:pt x="666750" y="597027"/>
                </a:moveTo>
                <a:lnTo>
                  <a:pt x="662940" y="597027"/>
                </a:lnTo>
                <a:lnTo>
                  <a:pt x="662940" y="603250"/>
                </a:lnTo>
                <a:lnTo>
                  <a:pt x="666750" y="603250"/>
                </a:lnTo>
                <a:lnTo>
                  <a:pt x="666750" y="597027"/>
                </a:lnTo>
                <a:close/>
              </a:path>
              <a:path w="666750" h="651510">
                <a:moveTo>
                  <a:pt x="666750" y="594487"/>
                </a:moveTo>
                <a:lnTo>
                  <a:pt x="662940" y="594487"/>
                </a:lnTo>
                <a:lnTo>
                  <a:pt x="662940" y="596900"/>
                </a:lnTo>
                <a:lnTo>
                  <a:pt x="666750" y="596900"/>
                </a:lnTo>
                <a:lnTo>
                  <a:pt x="666750" y="594487"/>
                </a:lnTo>
                <a:close/>
              </a:path>
              <a:path w="666750" h="651510">
                <a:moveTo>
                  <a:pt x="666750" y="590677"/>
                </a:moveTo>
                <a:lnTo>
                  <a:pt x="662940" y="590677"/>
                </a:lnTo>
                <a:lnTo>
                  <a:pt x="662940" y="594360"/>
                </a:lnTo>
                <a:lnTo>
                  <a:pt x="666750" y="594360"/>
                </a:lnTo>
                <a:lnTo>
                  <a:pt x="666750" y="590677"/>
                </a:lnTo>
                <a:close/>
              </a:path>
              <a:path w="666750" h="651510">
                <a:moveTo>
                  <a:pt x="666750" y="588137"/>
                </a:moveTo>
                <a:lnTo>
                  <a:pt x="662940" y="588137"/>
                </a:lnTo>
                <a:lnTo>
                  <a:pt x="662940" y="590550"/>
                </a:lnTo>
                <a:lnTo>
                  <a:pt x="666750" y="590550"/>
                </a:lnTo>
                <a:lnTo>
                  <a:pt x="666750" y="588137"/>
                </a:lnTo>
                <a:close/>
              </a:path>
              <a:path w="666750" h="651510">
                <a:moveTo>
                  <a:pt x="666750" y="584327"/>
                </a:moveTo>
                <a:lnTo>
                  <a:pt x="662940" y="584327"/>
                </a:lnTo>
                <a:lnTo>
                  <a:pt x="662940" y="588010"/>
                </a:lnTo>
                <a:lnTo>
                  <a:pt x="666750" y="588010"/>
                </a:lnTo>
                <a:lnTo>
                  <a:pt x="666750" y="584327"/>
                </a:lnTo>
                <a:close/>
              </a:path>
              <a:path w="666750" h="651510">
                <a:moveTo>
                  <a:pt x="666750" y="581787"/>
                </a:moveTo>
                <a:lnTo>
                  <a:pt x="662940" y="581787"/>
                </a:lnTo>
                <a:lnTo>
                  <a:pt x="662940" y="584200"/>
                </a:lnTo>
                <a:lnTo>
                  <a:pt x="666750" y="584200"/>
                </a:lnTo>
                <a:lnTo>
                  <a:pt x="666750" y="581787"/>
                </a:lnTo>
                <a:close/>
              </a:path>
              <a:path w="666750" h="651510">
                <a:moveTo>
                  <a:pt x="666750" y="575437"/>
                </a:moveTo>
                <a:lnTo>
                  <a:pt x="662940" y="575437"/>
                </a:lnTo>
                <a:lnTo>
                  <a:pt x="662940" y="581660"/>
                </a:lnTo>
                <a:lnTo>
                  <a:pt x="666750" y="581660"/>
                </a:lnTo>
                <a:lnTo>
                  <a:pt x="666750" y="575437"/>
                </a:lnTo>
                <a:close/>
              </a:path>
              <a:path w="666750" h="651510">
                <a:moveTo>
                  <a:pt x="666750" y="569087"/>
                </a:moveTo>
                <a:lnTo>
                  <a:pt x="662940" y="569087"/>
                </a:lnTo>
                <a:lnTo>
                  <a:pt x="662940" y="575310"/>
                </a:lnTo>
                <a:lnTo>
                  <a:pt x="666750" y="575310"/>
                </a:lnTo>
                <a:lnTo>
                  <a:pt x="666750" y="569087"/>
                </a:lnTo>
                <a:close/>
              </a:path>
              <a:path w="666750" h="651510">
                <a:moveTo>
                  <a:pt x="666750" y="565277"/>
                </a:moveTo>
                <a:lnTo>
                  <a:pt x="662940" y="565277"/>
                </a:lnTo>
                <a:lnTo>
                  <a:pt x="662940" y="568960"/>
                </a:lnTo>
                <a:lnTo>
                  <a:pt x="666750" y="568960"/>
                </a:lnTo>
                <a:lnTo>
                  <a:pt x="666750" y="565277"/>
                </a:lnTo>
                <a:close/>
              </a:path>
              <a:path w="666750" h="651510">
                <a:moveTo>
                  <a:pt x="666750" y="562737"/>
                </a:moveTo>
                <a:lnTo>
                  <a:pt x="662940" y="562737"/>
                </a:lnTo>
                <a:lnTo>
                  <a:pt x="662940" y="565150"/>
                </a:lnTo>
                <a:lnTo>
                  <a:pt x="666750" y="565150"/>
                </a:lnTo>
                <a:lnTo>
                  <a:pt x="666750" y="562737"/>
                </a:lnTo>
                <a:close/>
              </a:path>
              <a:path w="666750" h="651510">
                <a:moveTo>
                  <a:pt x="666750" y="558927"/>
                </a:moveTo>
                <a:lnTo>
                  <a:pt x="662940" y="558927"/>
                </a:lnTo>
                <a:lnTo>
                  <a:pt x="662940" y="562610"/>
                </a:lnTo>
                <a:lnTo>
                  <a:pt x="666750" y="562610"/>
                </a:lnTo>
                <a:lnTo>
                  <a:pt x="666750" y="558927"/>
                </a:lnTo>
                <a:close/>
              </a:path>
              <a:path w="666750" h="651510">
                <a:moveTo>
                  <a:pt x="666750" y="556387"/>
                </a:moveTo>
                <a:lnTo>
                  <a:pt x="662940" y="556387"/>
                </a:lnTo>
                <a:lnTo>
                  <a:pt x="662940" y="558800"/>
                </a:lnTo>
                <a:lnTo>
                  <a:pt x="666750" y="558800"/>
                </a:lnTo>
                <a:lnTo>
                  <a:pt x="666750" y="556387"/>
                </a:lnTo>
                <a:close/>
              </a:path>
              <a:path w="666750" h="651510">
                <a:moveTo>
                  <a:pt x="666750" y="553847"/>
                </a:moveTo>
                <a:lnTo>
                  <a:pt x="662940" y="553847"/>
                </a:lnTo>
                <a:lnTo>
                  <a:pt x="662940" y="556260"/>
                </a:lnTo>
                <a:lnTo>
                  <a:pt x="666750" y="556260"/>
                </a:lnTo>
                <a:lnTo>
                  <a:pt x="666750" y="553847"/>
                </a:lnTo>
                <a:close/>
              </a:path>
            </a:pathLst>
          </a:custGeom>
          <a:solidFill>
            <a:srgbClr val="CF3D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bk object 1178"/>
          <p:cNvSpPr/>
          <p:nvPr/>
        </p:nvSpPr>
        <p:spPr>
          <a:xfrm>
            <a:off x="1468119" y="2668397"/>
            <a:ext cx="659130" cy="643890"/>
          </a:xfrm>
          <a:custGeom>
            <a:avLst/>
            <a:gdLst/>
            <a:ahLst/>
            <a:cxnLst/>
            <a:rect l="l" t="t" r="r" b="b"/>
            <a:pathLst>
              <a:path w="659130" h="643889">
                <a:moveTo>
                  <a:pt x="659130" y="58420"/>
                </a:moveTo>
                <a:lnTo>
                  <a:pt x="655319" y="58420"/>
                </a:lnTo>
                <a:lnTo>
                  <a:pt x="655319" y="59562"/>
                </a:lnTo>
                <a:lnTo>
                  <a:pt x="656590" y="59562"/>
                </a:lnTo>
                <a:lnTo>
                  <a:pt x="656590" y="60833"/>
                </a:lnTo>
                <a:lnTo>
                  <a:pt x="659130" y="60833"/>
                </a:lnTo>
                <a:lnTo>
                  <a:pt x="659130" y="58420"/>
                </a:lnTo>
                <a:close/>
              </a:path>
              <a:path w="659130" h="643889">
                <a:moveTo>
                  <a:pt x="659130" y="54483"/>
                </a:moveTo>
                <a:lnTo>
                  <a:pt x="655319" y="54483"/>
                </a:lnTo>
                <a:lnTo>
                  <a:pt x="655319" y="57023"/>
                </a:lnTo>
                <a:lnTo>
                  <a:pt x="659130" y="57023"/>
                </a:lnTo>
                <a:lnTo>
                  <a:pt x="659130" y="54483"/>
                </a:lnTo>
                <a:close/>
              </a:path>
              <a:path w="659130" h="643889">
                <a:moveTo>
                  <a:pt x="659130" y="52070"/>
                </a:moveTo>
                <a:lnTo>
                  <a:pt x="655319" y="52070"/>
                </a:lnTo>
                <a:lnTo>
                  <a:pt x="655319" y="53212"/>
                </a:lnTo>
                <a:lnTo>
                  <a:pt x="659130" y="53212"/>
                </a:lnTo>
                <a:lnTo>
                  <a:pt x="659130" y="52070"/>
                </a:lnTo>
                <a:close/>
              </a:path>
              <a:path w="659130" h="643889">
                <a:moveTo>
                  <a:pt x="659130" y="48133"/>
                </a:moveTo>
                <a:lnTo>
                  <a:pt x="655319" y="48133"/>
                </a:lnTo>
                <a:lnTo>
                  <a:pt x="655319" y="50673"/>
                </a:lnTo>
                <a:lnTo>
                  <a:pt x="659130" y="50673"/>
                </a:lnTo>
                <a:lnTo>
                  <a:pt x="659130" y="48133"/>
                </a:lnTo>
                <a:close/>
              </a:path>
              <a:path w="659130" h="643889">
                <a:moveTo>
                  <a:pt x="659130" y="45720"/>
                </a:moveTo>
                <a:lnTo>
                  <a:pt x="655319" y="45720"/>
                </a:lnTo>
                <a:lnTo>
                  <a:pt x="655319" y="46862"/>
                </a:lnTo>
                <a:lnTo>
                  <a:pt x="659130" y="46862"/>
                </a:lnTo>
                <a:lnTo>
                  <a:pt x="659130" y="45720"/>
                </a:lnTo>
                <a:close/>
              </a:path>
              <a:path w="659130" h="643889">
                <a:moveTo>
                  <a:pt x="659130" y="41783"/>
                </a:moveTo>
                <a:lnTo>
                  <a:pt x="655319" y="41783"/>
                </a:lnTo>
                <a:lnTo>
                  <a:pt x="655319" y="44323"/>
                </a:lnTo>
                <a:lnTo>
                  <a:pt x="659130" y="44323"/>
                </a:lnTo>
                <a:lnTo>
                  <a:pt x="659130" y="41783"/>
                </a:lnTo>
                <a:close/>
              </a:path>
              <a:path w="659130" h="643889">
                <a:moveTo>
                  <a:pt x="659130" y="39370"/>
                </a:moveTo>
                <a:lnTo>
                  <a:pt x="655319" y="39370"/>
                </a:lnTo>
                <a:lnTo>
                  <a:pt x="655319" y="40512"/>
                </a:lnTo>
                <a:lnTo>
                  <a:pt x="659130" y="40512"/>
                </a:lnTo>
                <a:lnTo>
                  <a:pt x="659130" y="39370"/>
                </a:lnTo>
                <a:close/>
              </a:path>
              <a:path w="659130" h="643889">
                <a:moveTo>
                  <a:pt x="659130" y="35433"/>
                </a:moveTo>
                <a:lnTo>
                  <a:pt x="655319" y="35433"/>
                </a:lnTo>
                <a:lnTo>
                  <a:pt x="655319" y="37973"/>
                </a:lnTo>
                <a:lnTo>
                  <a:pt x="659130" y="37973"/>
                </a:lnTo>
                <a:lnTo>
                  <a:pt x="659130" y="35433"/>
                </a:lnTo>
                <a:close/>
              </a:path>
              <a:path w="659130" h="643889">
                <a:moveTo>
                  <a:pt x="659130" y="33020"/>
                </a:moveTo>
                <a:lnTo>
                  <a:pt x="655319" y="33020"/>
                </a:lnTo>
                <a:lnTo>
                  <a:pt x="655319" y="34162"/>
                </a:lnTo>
                <a:lnTo>
                  <a:pt x="659130" y="34162"/>
                </a:lnTo>
                <a:lnTo>
                  <a:pt x="659130" y="33020"/>
                </a:lnTo>
                <a:close/>
              </a:path>
              <a:path w="659130" h="643889">
                <a:moveTo>
                  <a:pt x="659130" y="29083"/>
                </a:moveTo>
                <a:lnTo>
                  <a:pt x="655319" y="29083"/>
                </a:lnTo>
                <a:lnTo>
                  <a:pt x="655319" y="31623"/>
                </a:lnTo>
                <a:lnTo>
                  <a:pt x="659130" y="31623"/>
                </a:lnTo>
                <a:lnTo>
                  <a:pt x="659130" y="29083"/>
                </a:lnTo>
                <a:close/>
              </a:path>
              <a:path w="659130" h="643889">
                <a:moveTo>
                  <a:pt x="659130" y="26670"/>
                </a:moveTo>
                <a:lnTo>
                  <a:pt x="655319" y="26670"/>
                </a:lnTo>
                <a:lnTo>
                  <a:pt x="655319" y="27812"/>
                </a:lnTo>
                <a:lnTo>
                  <a:pt x="659130" y="27812"/>
                </a:lnTo>
                <a:lnTo>
                  <a:pt x="659130" y="26670"/>
                </a:lnTo>
                <a:close/>
              </a:path>
              <a:path w="659130" h="643889">
                <a:moveTo>
                  <a:pt x="659130" y="22733"/>
                </a:moveTo>
                <a:lnTo>
                  <a:pt x="655319" y="22733"/>
                </a:lnTo>
                <a:lnTo>
                  <a:pt x="655319" y="25273"/>
                </a:lnTo>
                <a:lnTo>
                  <a:pt x="659130" y="25273"/>
                </a:lnTo>
                <a:lnTo>
                  <a:pt x="659130" y="22733"/>
                </a:lnTo>
                <a:close/>
              </a:path>
              <a:path w="659130" h="643889">
                <a:moveTo>
                  <a:pt x="659130" y="20320"/>
                </a:moveTo>
                <a:lnTo>
                  <a:pt x="655319" y="20320"/>
                </a:lnTo>
                <a:lnTo>
                  <a:pt x="655319" y="21462"/>
                </a:lnTo>
                <a:lnTo>
                  <a:pt x="659130" y="21462"/>
                </a:lnTo>
                <a:lnTo>
                  <a:pt x="659130" y="20320"/>
                </a:lnTo>
                <a:close/>
              </a:path>
              <a:path w="659130" h="643889">
                <a:moveTo>
                  <a:pt x="659130" y="16383"/>
                </a:moveTo>
                <a:lnTo>
                  <a:pt x="655319" y="16383"/>
                </a:lnTo>
                <a:lnTo>
                  <a:pt x="655319" y="18923"/>
                </a:lnTo>
                <a:lnTo>
                  <a:pt x="659130" y="18923"/>
                </a:lnTo>
                <a:lnTo>
                  <a:pt x="659130" y="16383"/>
                </a:lnTo>
                <a:close/>
              </a:path>
              <a:path w="659130" h="643889">
                <a:moveTo>
                  <a:pt x="659130" y="13970"/>
                </a:moveTo>
                <a:lnTo>
                  <a:pt x="655319" y="13970"/>
                </a:lnTo>
                <a:lnTo>
                  <a:pt x="655319" y="15112"/>
                </a:lnTo>
                <a:lnTo>
                  <a:pt x="659130" y="15112"/>
                </a:lnTo>
                <a:lnTo>
                  <a:pt x="659130" y="13970"/>
                </a:lnTo>
                <a:close/>
              </a:path>
              <a:path w="659130" h="643889">
                <a:moveTo>
                  <a:pt x="659130" y="10033"/>
                </a:moveTo>
                <a:lnTo>
                  <a:pt x="655319" y="10033"/>
                </a:lnTo>
                <a:lnTo>
                  <a:pt x="655319" y="12573"/>
                </a:lnTo>
                <a:lnTo>
                  <a:pt x="659130" y="12573"/>
                </a:lnTo>
                <a:lnTo>
                  <a:pt x="659130" y="10033"/>
                </a:lnTo>
                <a:close/>
              </a:path>
              <a:path w="659130" h="643889">
                <a:moveTo>
                  <a:pt x="659130" y="7620"/>
                </a:moveTo>
                <a:lnTo>
                  <a:pt x="655319" y="7620"/>
                </a:lnTo>
                <a:lnTo>
                  <a:pt x="655319" y="8762"/>
                </a:lnTo>
                <a:lnTo>
                  <a:pt x="659130" y="8762"/>
                </a:lnTo>
                <a:lnTo>
                  <a:pt x="659130" y="7620"/>
                </a:lnTo>
                <a:close/>
              </a:path>
              <a:path w="659130" h="643889">
                <a:moveTo>
                  <a:pt x="659130" y="3683"/>
                </a:moveTo>
                <a:lnTo>
                  <a:pt x="655319" y="3683"/>
                </a:lnTo>
                <a:lnTo>
                  <a:pt x="655319" y="6223"/>
                </a:lnTo>
                <a:lnTo>
                  <a:pt x="659130" y="6223"/>
                </a:lnTo>
                <a:lnTo>
                  <a:pt x="659130" y="3683"/>
                </a:lnTo>
                <a:close/>
              </a:path>
              <a:path w="659130" h="643889">
                <a:moveTo>
                  <a:pt x="433069" y="2412"/>
                </a:moveTo>
                <a:lnTo>
                  <a:pt x="431800" y="2412"/>
                </a:lnTo>
                <a:lnTo>
                  <a:pt x="431800" y="3683"/>
                </a:lnTo>
                <a:lnTo>
                  <a:pt x="433069" y="3683"/>
                </a:lnTo>
                <a:lnTo>
                  <a:pt x="433069" y="2412"/>
                </a:lnTo>
                <a:close/>
              </a:path>
              <a:path w="659130" h="643889">
                <a:moveTo>
                  <a:pt x="584200" y="2412"/>
                </a:moveTo>
                <a:lnTo>
                  <a:pt x="579119" y="2412"/>
                </a:lnTo>
                <a:lnTo>
                  <a:pt x="579119" y="3683"/>
                </a:lnTo>
                <a:lnTo>
                  <a:pt x="584200" y="3683"/>
                </a:lnTo>
                <a:lnTo>
                  <a:pt x="584200" y="2412"/>
                </a:lnTo>
                <a:close/>
              </a:path>
              <a:path w="659130" h="643889">
                <a:moveTo>
                  <a:pt x="595630" y="2412"/>
                </a:moveTo>
                <a:lnTo>
                  <a:pt x="593090" y="2412"/>
                </a:lnTo>
                <a:lnTo>
                  <a:pt x="593090" y="3683"/>
                </a:lnTo>
                <a:lnTo>
                  <a:pt x="595630" y="3683"/>
                </a:lnTo>
                <a:lnTo>
                  <a:pt x="595630" y="2412"/>
                </a:lnTo>
                <a:close/>
              </a:path>
              <a:path w="659130" h="643889">
                <a:moveTo>
                  <a:pt x="435610" y="0"/>
                </a:moveTo>
                <a:lnTo>
                  <a:pt x="434340" y="0"/>
                </a:lnTo>
                <a:lnTo>
                  <a:pt x="434340" y="2412"/>
                </a:lnTo>
                <a:lnTo>
                  <a:pt x="659130" y="2412"/>
                </a:lnTo>
                <a:lnTo>
                  <a:pt x="659130" y="1270"/>
                </a:lnTo>
                <a:lnTo>
                  <a:pt x="435610" y="1270"/>
                </a:lnTo>
                <a:lnTo>
                  <a:pt x="435610" y="0"/>
                </a:lnTo>
                <a:close/>
              </a:path>
              <a:path w="659130" h="643889">
                <a:moveTo>
                  <a:pt x="656590" y="502920"/>
                </a:moveTo>
                <a:lnTo>
                  <a:pt x="655319" y="502920"/>
                </a:lnTo>
                <a:lnTo>
                  <a:pt x="655319" y="549783"/>
                </a:lnTo>
                <a:lnTo>
                  <a:pt x="659130" y="549783"/>
                </a:lnTo>
                <a:lnTo>
                  <a:pt x="659130" y="505333"/>
                </a:lnTo>
                <a:lnTo>
                  <a:pt x="657860" y="505333"/>
                </a:lnTo>
                <a:lnTo>
                  <a:pt x="657860" y="504190"/>
                </a:lnTo>
                <a:lnTo>
                  <a:pt x="656590" y="504190"/>
                </a:lnTo>
                <a:lnTo>
                  <a:pt x="656590" y="502920"/>
                </a:lnTo>
                <a:close/>
              </a:path>
              <a:path w="659130" h="643889">
                <a:moveTo>
                  <a:pt x="533400" y="641223"/>
                </a:moveTo>
                <a:lnTo>
                  <a:pt x="529590" y="641223"/>
                </a:lnTo>
                <a:lnTo>
                  <a:pt x="529590" y="642620"/>
                </a:lnTo>
                <a:lnTo>
                  <a:pt x="527050" y="642620"/>
                </a:lnTo>
                <a:lnTo>
                  <a:pt x="527050" y="643763"/>
                </a:lnTo>
                <a:lnTo>
                  <a:pt x="648969" y="643763"/>
                </a:lnTo>
                <a:lnTo>
                  <a:pt x="648970" y="641350"/>
                </a:lnTo>
                <a:lnTo>
                  <a:pt x="533400" y="641350"/>
                </a:lnTo>
                <a:close/>
              </a:path>
              <a:path w="659130" h="643889">
                <a:moveTo>
                  <a:pt x="650239" y="641223"/>
                </a:moveTo>
                <a:lnTo>
                  <a:pt x="648970" y="641223"/>
                </a:lnTo>
                <a:lnTo>
                  <a:pt x="650239" y="641350"/>
                </a:lnTo>
                <a:close/>
              </a:path>
              <a:path w="659130" h="643889">
                <a:moveTo>
                  <a:pt x="656589" y="628650"/>
                </a:moveTo>
                <a:lnTo>
                  <a:pt x="655319" y="628650"/>
                </a:lnTo>
                <a:lnTo>
                  <a:pt x="655319" y="629920"/>
                </a:lnTo>
                <a:lnTo>
                  <a:pt x="656589" y="629920"/>
                </a:lnTo>
                <a:lnTo>
                  <a:pt x="656589" y="628650"/>
                </a:lnTo>
                <a:close/>
              </a:path>
              <a:path w="659130" h="643889">
                <a:moveTo>
                  <a:pt x="486410" y="641223"/>
                </a:moveTo>
                <a:lnTo>
                  <a:pt x="478790" y="641223"/>
                </a:lnTo>
                <a:lnTo>
                  <a:pt x="0" y="641350"/>
                </a:lnTo>
                <a:lnTo>
                  <a:pt x="0" y="643763"/>
                </a:lnTo>
                <a:lnTo>
                  <a:pt x="491490" y="643763"/>
                </a:lnTo>
                <a:lnTo>
                  <a:pt x="491490" y="642620"/>
                </a:lnTo>
                <a:lnTo>
                  <a:pt x="486410" y="642620"/>
                </a:lnTo>
                <a:lnTo>
                  <a:pt x="486410" y="641223"/>
                </a:lnTo>
                <a:close/>
              </a:path>
              <a:path w="659130" h="643889">
                <a:moveTo>
                  <a:pt x="478790" y="641223"/>
                </a:moveTo>
                <a:lnTo>
                  <a:pt x="3810" y="641223"/>
                </a:lnTo>
                <a:lnTo>
                  <a:pt x="478790" y="641350"/>
                </a:lnTo>
                <a:close/>
              </a:path>
              <a:path w="659130" h="643889">
                <a:moveTo>
                  <a:pt x="3810" y="637540"/>
                </a:moveTo>
                <a:lnTo>
                  <a:pt x="0" y="637540"/>
                </a:lnTo>
                <a:lnTo>
                  <a:pt x="0" y="641223"/>
                </a:lnTo>
                <a:lnTo>
                  <a:pt x="3810" y="641223"/>
                </a:lnTo>
                <a:lnTo>
                  <a:pt x="3810" y="637540"/>
                </a:lnTo>
                <a:close/>
              </a:path>
              <a:path w="659130" h="643889">
                <a:moveTo>
                  <a:pt x="3810" y="634873"/>
                </a:moveTo>
                <a:lnTo>
                  <a:pt x="0" y="634873"/>
                </a:lnTo>
                <a:lnTo>
                  <a:pt x="0" y="637413"/>
                </a:lnTo>
                <a:lnTo>
                  <a:pt x="3810" y="637413"/>
                </a:lnTo>
                <a:lnTo>
                  <a:pt x="3810" y="634873"/>
                </a:lnTo>
                <a:close/>
              </a:path>
              <a:path w="659130" h="643889">
                <a:moveTo>
                  <a:pt x="657859" y="624840"/>
                </a:moveTo>
                <a:lnTo>
                  <a:pt x="655319" y="624840"/>
                </a:lnTo>
                <a:lnTo>
                  <a:pt x="655319" y="628523"/>
                </a:lnTo>
                <a:lnTo>
                  <a:pt x="656589" y="628523"/>
                </a:lnTo>
                <a:lnTo>
                  <a:pt x="656589" y="627380"/>
                </a:lnTo>
                <a:lnTo>
                  <a:pt x="657859" y="627380"/>
                </a:lnTo>
                <a:lnTo>
                  <a:pt x="657859" y="624840"/>
                </a:lnTo>
                <a:close/>
              </a:path>
              <a:path w="659130" h="643889">
                <a:moveTo>
                  <a:pt x="659130" y="622300"/>
                </a:moveTo>
                <a:lnTo>
                  <a:pt x="655319" y="622300"/>
                </a:lnTo>
                <a:lnTo>
                  <a:pt x="655319" y="624713"/>
                </a:lnTo>
                <a:lnTo>
                  <a:pt x="657859" y="624713"/>
                </a:lnTo>
                <a:lnTo>
                  <a:pt x="657859" y="624840"/>
                </a:lnTo>
                <a:lnTo>
                  <a:pt x="659130" y="624840"/>
                </a:lnTo>
                <a:lnTo>
                  <a:pt x="659130" y="622300"/>
                </a:lnTo>
                <a:close/>
              </a:path>
              <a:path w="659130" h="643889">
                <a:moveTo>
                  <a:pt x="659130" y="618490"/>
                </a:moveTo>
                <a:lnTo>
                  <a:pt x="655319" y="618490"/>
                </a:lnTo>
                <a:lnTo>
                  <a:pt x="655319" y="622173"/>
                </a:lnTo>
                <a:lnTo>
                  <a:pt x="659130" y="622173"/>
                </a:lnTo>
                <a:lnTo>
                  <a:pt x="659130" y="618490"/>
                </a:lnTo>
                <a:close/>
              </a:path>
              <a:path w="659130" h="643889">
                <a:moveTo>
                  <a:pt x="659130" y="615950"/>
                </a:moveTo>
                <a:lnTo>
                  <a:pt x="655319" y="615950"/>
                </a:lnTo>
                <a:lnTo>
                  <a:pt x="655319" y="618363"/>
                </a:lnTo>
                <a:lnTo>
                  <a:pt x="659130" y="618363"/>
                </a:lnTo>
                <a:lnTo>
                  <a:pt x="659130" y="615950"/>
                </a:lnTo>
                <a:close/>
              </a:path>
              <a:path w="659130" h="643889">
                <a:moveTo>
                  <a:pt x="659130" y="612140"/>
                </a:moveTo>
                <a:lnTo>
                  <a:pt x="655319" y="612140"/>
                </a:lnTo>
                <a:lnTo>
                  <a:pt x="655319" y="615823"/>
                </a:lnTo>
                <a:lnTo>
                  <a:pt x="659130" y="615823"/>
                </a:lnTo>
                <a:lnTo>
                  <a:pt x="659130" y="612140"/>
                </a:lnTo>
                <a:close/>
              </a:path>
              <a:path w="659130" h="643889">
                <a:moveTo>
                  <a:pt x="659130" y="609600"/>
                </a:moveTo>
                <a:lnTo>
                  <a:pt x="655319" y="609600"/>
                </a:lnTo>
                <a:lnTo>
                  <a:pt x="655319" y="612013"/>
                </a:lnTo>
                <a:lnTo>
                  <a:pt x="659130" y="612013"/>
                </a:lnTo>
                <a:lnTo>
                  <a:pt x="659130" y="609600"/>
                </a:lnTo>
                <a:close/>
              </a:path>
              <a:path w="659130" h="643889">
                <a:moveTo>
                  <a:pt x="659130" y="605790"/>
                </a:moveTo>
                <a:lnTo>
                  <a:pt x="655319" y="605790"/>
                </a:lnTo>
                <a:lnTo>
                  <a:pt x="655319" y="609473"/>
                </a:lnTo>
                <a:lnTo>
                  <a:pt x="659130" y="609473"/>
                </a:lnTo>
                <a:lnTo>
                  <a:pt x="659130" y="605790"/>
                </a:lnTo>
                <a:close/>
              </a:path>
              <a:path w="659130" h="643889">
                <a:moveTo>
                  <a:pt x="659130" y="603250"/>
                </a:moveTo>
                <a:lnTo>
                  <a:pt x="655319" y="603250"/>
                </a:lnTo>
                <a:lnTo>
                  <a:pt x="655319" y="605663"/>
                </a:lnTo>
                <a:lnTo>
                  <a:pt x="659130" y="605663"/>
                </a:lnTo>
                <a:lnTo>
                  <a:pt x="659130" y="603250"/>
                </a:lnTo>
                <a:close/>
              </a:path>
              <a:path w="659130" h="643889">
                <a:moveTo>
                  <a:pt x="659130" y="599440"/>
                </a:moveTo>
                <a:lnTo>
                  <a:pt x="655319" y="599440"/>
                </a:lnTo>
                <a:lnTo>
                  <a:pt x="655319" y="603123"/>
                </a:lnTo>
                <a:lnTo>
                  <a:pt x="659130" y="603123"/>
                </a:lnTo>
                <a:lnTo>
                  <a:pt x="659130" y="599440"/>
                </a:lnTo>
                <a:close/>
              </a:path>
              <a:path w="659130" h="643889">
                <a:moveTo>
                  <a:pt x="659130" y="593090"/>
                </a:moveTo>
                <a:lnTo>
                  <a:pt x="655319" y="593090"/>
                </a:lnTo>
                <a:lnTo>
                  <a:pt x="655319" y="599313"/>
                </a:lnTo>
                <a:lnTo>
                  <a:pt x="659130" y="599313"/>
                </a:lnTo>
                <a:lnTo>
                  <a:pt x="659130" y="593090"/>
                </a:lnTo>
                <a:close/>
              </a:path>
              <a:path w="659130" h="643889">
                <a:moveTo>
                  <a:pt x="659130" y="590550"/>
                </a:moveTo>
                <a:lnTo>
                  <a:pt x="655319" y="590550"/>
                </a:lnTo>
                <a:lnTo>
                  <a:pt x="655319" y="592963"/>
                </a:lnTo>
                <a:lnTo>
                  <a:pt x="659130" y="592963"/>
                </a:lnTo>
                <a:lnTo>
                  <a:pt x="659130" y="590550"/>
                </a:lnTo>
                <a:close/>
              </a:path>
              <a:path w="659130" h="643889">
                <a:moveTo>
                  <a:pt x="659130" y="586740"/>
                </a:moveTo>
                <a:lnTo>
                  <a:pt x="655319" y="586740"/>
                </a:lnTo>
                <a:lnTo>
                  <a:pt x="655319" y="590423"/>
                </a:lnTo>
                <a:lnTo>
                  <a:pt x="659130" y="590423"/>
                </a:lnTo>
                <a:lnTo>
                  <a:pt x="659130" y="586740"/>
                </a:lnTo>
                <a:close/>
              </a:path>
              <a:path w="659130" h="643889">
                <a:moveTo>
                  <a:pt x="659130" y="584200"/>
                </a:moveTo>
                <a:lnTo>
                  <a:pt x="655319" y="584200"/>
                </a:lnTo>
                <a:lnTo>
                  <a:pt x="655319" y="586613"/>
                </a:lnTo>
                <a:lnTo>
                  <a:pt x="659130" y="586613"/>
                </a:lnTo>
                <a:lnTo>
                  <a:pt x="659130" y="584200"/>
                </a:lnTo>
                <a:close/>
              </a:path>
              <a:path w="659130" h="643889">
                <a:moveTo>
                  <a:pt x="659130" y="580390"/>
                </a:moveTo>
                <a:lnTo>
                  <a:pt x="655319" y="580390"/>
                </a:lnTo>
                <a:lnTo>
                  <a:pt x="655319" y="584073"/>
                </a:lnTo>
                <a:lnTo>
                  <a:pt x="659130" y="584073"/>
                </a:lnTo>
                <a:lnTo>
                  <a:pt x="659130" y="580390"/>
                </a:lnTo>
                <a:close/>
              </a:path>
              <a:path w="659130" h="643889">
                <a:moveTo>
                  <a:pt x="659130" y="577850"/>
                </a:moveTo>
                <a:lnTo>
                  <a:pt x="655319" y="577850"/>
                </a:lnTo>
                <a:lnTo>
                  <a:pt x="655319" y="580263"/>
                </a:lnTo>
                <a:lnTo>
                  <a:pt x="659130" y="580263"/>
                </a:lnTo>
                <a:lnTo>
                  <a:pt x="659130" y="577850"/>
                </a:lnTo>
                <a:close/>
              </a:path>
              <a:path w="659130" h="643889">
                <a:moveTo>
                  <a:pt x="659130" y="571500"/>
                </a:moveTo>
                <a:lnTo>
                  <a:pt x="655319" y="571500"/>
                </a:lnTo>
                <a:lnTo>
                  <a:pt x="655319" y="577723"/>
                </a:lnTo>
                <a:lnTo>
                  <a:pt x="659130" y="577723"/>
                </a:lnTo>
                <a:lnTo>
                  <a:pt x="659130" y="571500"/>
                </a:lnTo>
                <a:close/>
              </a:path>
              <a:path w="659130" h="643889">
                <a:moveTo>
                  <a:pt x="659130" y="565150"/>
                </a:moveTo>
                <a:lnTo>
                  <a:pt x="655319" y="565150"/>
                </a:lnTo>
                <a:lnTo>
                  <a:pt x="655319" y="571373"/>
                </a:lnTo>
                <a:lnTo>
                  <a:pt x="659130" y="571373"/>
                </a:lnTo>
                <a:lnTo>
                  <a:pt x="659130" y="565150"/>
                </a:lnTo>
                <a:close/>
              </a:path>
              <a:path w="659130" h="643889">
                <a:moveTo>
                  <a:pt x="659130" y="561340"/>
                </a:moveTo>
                <a:lnTo>
                  <a:pt x="655319" y="561340"/>
                </a:lnTo>
                <a:lnTo>
                  <a:pt x="655319" y="565023"/>
                </a:lnTo>
                <a:lnTo>
                  <a:pt x="659130" y="565023"/>
                </a:lnTo>
                <a:lnTo>
                  <a:pt x="659130" y="561340"/>
                </a:lnTo>
                <a:close/>
              </a:path>
              <a:path w="659130" h="643889">
                <a:moveTo>
                  <a:pt x="659130" y="558800"/>
                </a:moveTo>
                <a:lnTo>
                  <a:pt x="655319" y="558800"/>
                </a:lnTo>
                <a:lnTo>
                  <a:pt x="655319" y="561213"/>
                </a:lnTo>
                <a:lnTo>
                  <a:pt x="659130" y="561213"/>
                </a:lnTo>
                <a:lnTo>
                  <a:pt x="659130" y="558800"/>
                </a:lnTo>
                <a:close/>
              </a:path>
              <a:path w="659130" h="643889">
                <a:moveTo>
                  <a:pt x="659130" y="554990"/>
                </a:moveTo>
                <a:lnTo>
                  <a:pt x="655319" y="554990"/>
                </a:lnTo>
                <a:lnTo>
                  <a:pt x="655319" y="558673"/>
                </a:lnTo>
                <a:lnTo>
                  <a:pt x="659130" y="558673"/>
                </a:lnTo>
                <a:lnTo>
                  <a:pt x="659130" y="554990"/>
                </a:lnTo>
                <a:close/>
              </a:path>
              <a:path w="659130" h="643889">
                <a:moveTo>
                  <a:pt x="659130" y="552450"/>
                </a:moveTo>
                <a:lnTo>
                  <a:pt x="655319" y="552450"/>
                </a:lnTo>
                <a:lnTo>
                  <a:pt x="655319" y="554863"/>
                </a:lnTo>
                <a:lnTo>
                  <a:pt x="659130" y="554863"/>
                </a:lnTo>
                <a:lnTo>
                  <a:pt x="659130" y="552450"/>
                </a:lnTo>
                <a:close/>
              </a:path>
              <a:path w="659130" h="643889">
                <a:moveTo>
                  <a:pt x="659130" y="549910"/>
                </a:moveTo>
                <a:lnTo>
                  <a:pt x="655319" y="549910"/>
                </a:lnTo>
                <a:lnTo>
                  <a:pt x="655319" y="552323"/>
                </a:lnTo>
                <a:lnTo>
                  <a:pt x="659130" y="552323"/>
                </a:lnTo>
                <a:lnTo>
                  <a:pt x="659130" y="549910"/>
                </a:lnTo>
                <a:close/>
              </a:path>
            </a:pathLst>
          </a:custGeom>
          <a:solidFill>
            <a:srgbClr val="CE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bk object 1179"/>
          <p:cNvSpPr/>
          <p:nvPr/>
        </p:nvSpPr>
        <p:spPr>
          <a:xfrm>
            <a:off x="1471930" y="2672079"/>
            <a:ext cx="651510" cy="637540"/>
          </a:xfrm>
          <a:custGeom>
            <a:avLst/>
            <a:gdLst/>
            <a:ahLst/>
            <a:cxnLst/>
            <a:rect l="l" t="t" r="r" b="b"/>
            <a:pathLst>
              <a:path w="651510" h="637539">
                <a:moveTo>
                  <a:pt x="424180" y="2539"/>
                </a:moveTo>
                <a:lnTo>
                  <a:pt x="422909" y="2539"/>
                </a:lnTo>
                <a:lnTo>
                  <a:pt x="422909" y="3937"/>
                </a:lnTo>
                <a:lnTo>
                  <a:pt x="424180" y="3937"/>
                </a:lnTo>
                <a:lnTo>
                  <a:pt x="424180" y="2539"/>
                </a:lnTo>
                <a:close/>
              </a:path>
              <a:path w="651510" h="637539">
                <a:moveTo>
                  <a:pt x="570230" y="2539"/>
                </a:moveTo>
                <a:lnTo>
                  <a:pt x="566419" y="2539"/>
                </a:lnTo>
                <a:lnTo>
                  <a:pt x="566419" y="3937"/>
                </a:lnTo>
                <a:lnTo>
                  <a:pt x="570230" y="3937"/>
                </a:lnTo>
                <a:lnTo>
                  <a:pt x="570230" y="2539"/>
                </a:lnTo>
                <a:close/>
              </a:path>
              <a:path w="651510" h="637539">
                <a:moveTo>
                  <a:pt x="572769" y="0"/>
                </a:moveTo>
                <a:lnTo>
                  <a:pt x="426719" y="0"/>
                </a:lnTo>
                <a:lnTo>
                  <a:pt x="426719" y="2539"/>
                </a:lnTo>
                <a:lnTo>
                  <a:pt x="572769" y="2539"/>
                </a:lnTo>
                <a:lnTo>
                  <a:pt x="572769" y="0"/>
                </a:lnTo>
                <a:close/>
              </a:path>
              <a:path w="651510" h="637539">
                <a:moveTo>
                  <a:pt x="651509" y="50800"/>
                </a:moveTo>
                <a:lnTo>
                  <a:pt x="648969" y="50800"/>
                </a:lnTo>
                <a:lnTo>
                  <a:pt x="648969" y="53339"/>
                </a:lnTo>
                <a:lnTo>
                  <a:pt x="650239" y="53339"/>
                </a:lnTo>
                <a:lnTo>
                  <a:pt x="650239" y="54610"/>
                </a:lnTo>
                <a:lnTo>
                  <a:pt x="651509" y="54610"/>
                </a:lnTo>
                <a:lnTo>
                  <a:pt x="651509" y="50800"/>
                </a:lnTo>
                <a:close/>
              </a:path>
              <a:path w="651510" h="637539">
                <a:moveTo>
                  <a:pt x="651509" y="48260"/>
                </a:moveTo>
                <a:lnTo>
                  <a:pt x="647700" y="48260"/>
                </a:lnTo>
                <a:lnTo>
                  <a:pt x="647700" y="49529"/>
                </a:lnTo>
                <a:lnTo>
                  <a:pt x="651509" y="49529"/>
                </a:lnTo>
                <a:lnTo>
                  <a:pt x="651509" y="48260"/>
                </a:lnTo>
                <a:close/>
              </a:path>
              <a:path w="651510" h="637539">
                <a:moveTo>
                  <a:pt x="651509" y="44450"/>
                </a:moveTo>
                <a:lnTo>
                  <a:pt x="647700" y="44450"/>
                </a:lnTo>
                <a:lnTo>
                  <a:pt x="647700" y="46989"/>
                </a:lnTo>
                <a:lnTo>
                  <a:pt x="651509" y="46989"/>
                </a:lnTo>
                <a:lnTo>
                  <a:pt x="651509" y="44450"/>
                </a:lnTo>
                <a:close/>
              </a:path>
              <a:path w="651510" h="637539">
                <a:moveTo>
                  <a:pt x="651509" y="41910"/>
                </a:moveTo>
                <a:lnTo>
                  <a:pt x="647700" y="41910"/>
                </a:lnTo>
                <a:lnTo>
                  <a:pt x="647700" y="43179"/>
                </a:lnTo>
                <a:lnTo>
                  <a:pt x="651509" y="43179"/>
                </a:lnTo>
                <a:lnTo>
                  <a:pt x="651509" y="41910"/>
                </a:lnTo>
                <a:close/>
              </a:path>
              <a:path w="651510" h="637539">
                <a:moveTo>
                  <a:pt x="651509" y="38100"/>
                </a:moveTo>
                <a:lnTo>
                  <a:pt x="647700" y="38100"/>
                </a:lnTo>
                <a:lnTo>
                  <a:pt x="647700" y="40639"/>
                </a:lnTo>
                <a:lnTo>
                  <a:pt x="651509" y="40639"/>
                </a:lnTo>
                <a:lnTo>
                  <a:pt x="651509" y="38100"/>
                </a:lnTo>
                <a:close/>
              </a:path>
              <a:path w="651510" h="637539">
                <a:moveTo>
                  <a:pt x="651509" y="35560"/>
                </a:moveTo>
                <a:lnTo>
                  <a:pt x="647700" y="35560"/>
                </a:lnTo>
                <a:lnTo>
                  <a:pt x="647700" y="36829"/>
                </a:lnTo>
                <a:lnTo>
                  <a:pt x="651509" y="36829"/>
                </a:lnTo>
                <a:lnTo>
                  <a:pt x="651509" y="35560"/>
                </a:lnTo>
                <a:close/>
              </a:path>
              <a:path w="651510" h="637539">
                <a:moveTo>
                  <a:pt x="651509" y="31750"/>
                </a:moveTo>
                <a:lnTo>
                  <a:pt x="647700" y="31750"/>
                </a:lnTo>
                <a:lnTo>
                  <a:pt x="647700" y="34289"/>
                </a:lnTo>
                <a:lnTo>
                  <a:pt x="651509" y="34289"/>
                </a:lnTo>
                <a:lnTo>
                  <a:pt x="651509" y="31750"/>
                </a:lnTo>
                <a:close/>
              </a:path>
              <a:path w="651510" h="637539">
                <a:moveTo>
                  <a:pt x="651509" y="29210"/>
                </a:moveTo>
                <a:lnTo>
                  <a:pt x="647700" y="29210"/>
                </a:lnTo>
                <a:lnTo>
                  <a:pt x="647700" y="30479"/>
                </a:lnTo>
                <a:lnTo>
                  <a:pt x="651509" y="30479"/>
                </a:lnTo>
                <a:lnTo>
                  <a:pt x="651509" y="29210"/>
                </a:lnTo>
                <a:close/>
              </a:path>
              <a:path w="651510" h="637539">
                <a:moveTo>
                  <a:pt x="651509" y="25400"/>
                </a:moveTo>
                <a:lnTo>
                  <a:pt x="647700" y="25400"/>
                </a:lnTo>
                <a:lnTo>
                  <a:pt x="647700" y="27939"/>
                </a:lnTo>
                <a:lnTo>
                  <a:pt x="651509" y="27939"/>
                </a:lnTo>
                <a:lnTo>
                  <a:pt x="651509" y="25400"/>
                </a:lnTo>
                <a:close/>
              </a:path>
              <a:path w="651510" h="637539">
                <a:moveTo>
                  <a:pt x="651509" y="22860"/>
                </a:moveTo>
                <a:lnTo>
                  <a:pt x="647700" y="22860"/>
                </a:lnTo>
                <a:lnTo>
                  <a:pt x="647700" y="24129"/>
                </a:lnTo>
                <a:lnTo>
                  <a:pt x="651509" y="24129"/>
                </a:lnTo>
                <a:lnTo>
                  <a:pt x="651509" y="22860"/>
                </a:lnTo>
                <a:close/>
              </a:path>
              <a:path w="651510" h="637539">
                <a:moveTo>
                  <a:pt x="651509" y="19050"/>
                </a:moveTo>
                <a:lnTo>
                  <a:pt x="647700" y="19050"/>
                </a:lnTo>
                <a:lnTo>
                  <a:pt x="647700" y="21589"/>
                </a:lnTo>
                <a:lnTo>
                  <a:pt x="651509" y="21589"/>
                </a:lnTo>
                <a:lnTo>
                  <a:pt x="651509" y="19050"/>
                </a:lnTo>
                <a:close/>
              </a:path>
              <a:path w="651510" h="637539">
                <a:moveTo>
                  <a:pt x="651509" y="16510"/>
                </a:moveTo>
                <a:lnTo>
                  <a:pt x="647700" y="16510"/>
                </a:lnTo>
                <a:lnTo>
                  <a:pt x="647700" y="17779"/>
                </a:lnTo>
                <a:lnTo>
                  <a:pt x="651509" y="17779"/>
                </a:lnTo>
                <a:lnTo>
                  <a:pt x="651509" y="16510"/>
                </a:lnTo>
                <a:close/>
              </a:path>
              <a:path w="651510" h="637539">
                <a:moveTo>
                  <a:pt x="651509" y="12700"/>
                </a:moveTo>
                <a:lnTo>
                  <a:pt x="647700" y="12700"/>
                </a:lnTo>
                <a:lnTo>
                  <a:pt x="647700" y="15239"/>
                </a:lnTo>
                <a:lnTo>
                  <a:pt x="651509" y="15239"/>
                </a:lnTo>
                <a:lnTo>
                  <a:pt x="651509" y="12700"/>
                </a:lnTo>
                <a:close/>
              </a:path>
              <a:path w="651510" h="637539">
                <a:moveTo>
                  <a:pt x="651509" y="10160"/>
                </a:moveTo>
                <a:lnTo>
                  <a:pt x="647700" y="10160"/>
                </a:lnTo>
                <a:lnTo>
                  <a:pt x="647700" y="11429"/>
                </a:lnTo>
                <a:lnTo>
                  <a:pt x="651509" y="11429"/>
                </a:lnTo>
                <a:lnTo>
                  <a:pt x="651509" y="10160"/>
                </a:lnTo>
                <a:close/>
              </a:path>
              <a:path w="651510" h="637539">
                <a:moveTo>
                  <a:pt x="651509" y="6350"/>
                </a:moveTo>
                <a:lnTo>
                  <a:pt x="647700" y="6350"/>
                </a:lnTo>
                <a:lnTo>
                  <a:pt x="647700" y="8889"/>
                </a:lnTo>
                <a:lnTo>
                  <a:pt x="651509" y="8889"/>
                </a:lnTo>
                <a:lnTo>
                  <a:pt x="651509" y="6350"/>
                </a:lnTo>
                <a:close/>
              </a:path>
              <a:path w="651510" h="637539">
                <a:moveTo>
                  <a:pt x="651509" y="3810"/>
                </a:moveTo>
                <a:lnTo>
                  <a:pt x="647700" y="3810"/>
                </a:lnTo>
                <a:lnTo>
                  <a:pt x="647700" y="5079"/>
                </a:lnTo>
                <a:lnTo>
                  <a:pt x="651509" y="5079"/>
                </a:lnTo>
                <a:lnTo>
                  <a:pt x="651509" y="3810"/>
                </a:lnTo>
                <a:close/>
              </a:path>
              <a:path w="651510" h="637539">
                <a:moveTo>
                  <a:pt x="600709" y="2539"/>
                </a:moveTo>
                <a:lnTo>
                  <a:pt x="599439" y="2539"/>
                </a:lnTo>
                <a:lnTo>
                  <a:pt x="599439" y="3810"/>
                </a:lnTo>
                <a:lnTo>
                  <a:pt x="600709" y="3810"/>
                </a:lnTo>
                <a:lnTo>
                  <a:pt x="600709" y="2539"/>
                </a:lnTo>
                <a:close/>
              </a:path>
              <a:path w="651510" h="637539">
                <a:moveTo>
                  <a:pt x="651509" y="0"/>
                </a:moveTo>
                <a:lnTo>
                  <a:pt x="596900" y="0"/>
                </a:lnTo>
                <a:lnTo>
                  <a:pt x="596900" y="2539"/>
                </a:lnTo>
                <a:lnTo>
                  <a:pt x="651509" y="2539"/>
                </a:lnTo>
                <a:lnTo>
                  <a:pt x="651509" y="0"/>
                </a:lnTo>
                <a:close/>
              </a:path>
              <a:path w="651510" h="637539">
                <a:moveTo>
                  <a:pt x="651509" y="497966"/>
                </a:moveTo>
                <a:lnTo>
                  <a:pt x="647700" y="497966"/>
                </a:lnTo>
                <a:lnTo>
                  <a:pt x="647700" y="546100"/>
                </a:lnTo>
                <a:lnTo>
                  <a:pt x="651509" y="546100"/>
                </a:lnTo>
                <a:lnTo>
                  <a:pt x="651509" y="497966"/>
                </a:lnTo>
                <a:close/>
              </a:path>
              <a:path w="651510" h="637539">
                <a:moveTo>
                  <a:pt x="646429" y="636397"/>
                </a:moveTo>
                <a:lnTo>
                  <a:pt x="529589" y="636397"/>
                </a:lnTo>
                <a:lnTo>
                  <a:pt x="529589" y="637540"/>
                </a:lnTo>
                <a:lnTo>
                  <a:pt x="646429" y="637540"/>
                </a:lnTo>
                <a:lnTo>
                  <a:pt x="646429" y="636397"/>
                </a:lnTo>
                <a:close/>
              </a:path>
              <a:path w="651510" h="637539">
                <a:moveTo>
                  <a:pt x="534669" y="633730"/>
                </a:moveTo>
                <a:lnTo>
                  <a:pt x="533400" y="633730"/>
                </a:lnTo>
                <a:lnTo>
                  <a:pt x="533400" y="635000"/>
                </a:lnTo>
                <a:lnTo>
                  <a:pt x="530859" y="635000"/>
                </a:lnTo>
                <a:lnTo>
                  <a:pt x="530859" y="636397"/>
                </a:lnTo>
                <a:lnTo>
                  <a:pt x="647699" y="636397"/>
                </a:lnTo>
                <a:lnTo>
                  <a:pt x="647700" y="633857"/>
                </a:lnTo>
                <a:lnTo>
                  <a:pt x="534669" y="633857"/>
                </a:lnTo>
                <a:close/>
              </a:path>
              <a:path w="651510" h="637539">
                <a:moveTo>
                  <a:pt x="648969" y="631316"/>
                </a:moveTo>
                <a:lnTo>
                  <a:pt x="647700" y="631316"/>
                </a:lnTo>
                <a:lnTo>
                  <a:pt x="647700" y="633857"/>
                </a:lnTo>
                <a:lnTo>
                  <a:pt x="648969" y="633857"/>
                </a:lnTo>
                <a:lnTo>
                  <a:pt x="648969" y="631316"/>
                </a:lnTo>
                <a:close/>
              </a:path>
              <a:path w="651510" h="637539">
                <a:moveTo>
                  <a:pt x="651509" y="627507"/>
                </a:moveTo>
                <a:lnTo>
                  <a:pt x="647700" y="627507"/>
                </a:lnTo>
                <a:lnTo>
                  <a:pt x="647700" y="631189"/>
                </a:lnTo>
                <a:lnTo>
                  <a:pt x="648969" y="631189"/>
                </a:lnTo>
                <a:lnTo>
                  <a:pt x="650240" y="631316"/>
                </a:lnTo>
                <a:lnTo>
                  <a:pt x="650239" y="628650"/>
                </a:lnTo>
                <a:lnTo>
                  <a:pt x="651509" y="628650"/>
                </a:lnTo>
                <a:lnTo>
                  <a:pt x="651509" y="627507"/>
                </a:lnTo>
                <a:close/>
              </a:path>
              <a:path w="651510" h="637539">
                <a:moveTo>
                  <a:pt x="651509" y="624966"/>
                </a:moveTo>
                <a:lnTo>
                  <a:pt x="647700" y="624966"/>
                </a:lnTo>
                <a:lnTo>
                  <a:pt x="647700" y="627379"/>
                </a:lnTo>
                <a:lnTo>
                  <a:pt x="651510" y="627379"/>
                </a:lnTo>
                <a:lnTo>
                  <a:pt x="651509" y="624966"/>
                </a:lnTo>
                <a:close/>
              </a:path>
              <a:path w="651510" h="637539">
                <a:moveTo>
                  <a:pt x="464819" y="633730"/>
                </a:moveTo>
                <a:lnTo>
                  <a:pt x="462280" y="633730"/>
                </a:lnTo>
                <a:lnTo>
                  <a:pt x="0" y="633857"/>
                </a:lnTo>
                <a:lnTo>
                  <a:pt x="0" y="637540"/>
                </a:lnTo>
                <a:lnTo>
                  <a:pt x="474980" y="637540"/>
                </a:lnTo>
                <a:lnTo>
                  <a:pt x="474980" y="636397"/>
                </a:lnTo>
                <a:lnTo>
                  <a:pt x="469900" y="636397"/>
                </a:lnTo>
                <a:lnTo>
                  <a:pt x="469900" y="635000"/>
                </a:lnTo>
                <a:lnTo>
                  <a:pt x="464819" y="635000"/>
                </a:lnTo>
                <a:lnTo>
                  <a:pt x="464819" y="633730"/>
                </a:lnTo>
                <a:close/>
              </a:path>
              <a:path w="651510" h="637539">
                <a:moveTo>
                  <a:pt x="3809" y="631190"/>
                </a:moveTo>
                <a:lnTo>
                  <a:pt x="0" y="631190"/>
                </a:lnTo>
                <a:lnTo>
                  <a:pt x="0" y="633730"/>
                </a:lnTo>
                <a:lnTo>
                  <a:pt x="3809" y="633730"/>
                </a:lnTo>
                <a:lnTo>
                  <a:pt x="3809" y="631190"/>
                </a:lnTo>
                <a:close/>
              </a:path>
              <a:path w="651510" h="637539">
                <a:moveTo>
                  <a:pt x="651509" y="621157"/>
                </a:moveTo>
                <a:lnTo>
                  <a:pt x="647700" y="621157"/>
                </a:lnTo>
                <a:lnTo>
                  <a:pt x="647700" y="624839"/>
                </a:lnTo>
                <a:lnTo>
                  <a:pt x="651509" y="624839"/>
                </a:lnTo>
                <a:lnTo>
                  <a:pt x="651509" y="621157"/>
                </a:lnTo>
                <a:close/>
              </a:path>
              <a:path w="651510" h="637539">
                <a:moveTo>
                  <a:pt x="651509" y="618616"/>
                </a:moveTo>
                <a:lnTo>
                  <a:pt x="647700" y="618616"/>
                </a:lnTo>
                <a:lnTo>
                  <a:pt x="647700" y="621029"/>
                </a:lnTo>
                <a:lnTo>
                  <a:pt x="651509" y="621029"/>
                </a:lnTo>
                <a:lnTo>
                  <a:pt x="651509" y="618616"/>
                </a:lnTo>
                <a:close/>
              </a:path>
              <a:path w="651510" h="637539">
                <a:moveTo>
                  <a:pt x="651509" y="614807"/>
                </a:moveTo>
                <a:lnTo>
                  <a:pt x="647700" y="614807"/>
                </a:lnTo>
                <a:lnTo>
                  <a:pt x="647700" y="618489"/>
                </a:lnTo>
                <a:lnTo>
                  <a:pt x="651509" y="618489"/>
                </a:lnTo>
                <a:lnTo>
                  <a:pt x="651509" y="614807"/>
                </a:lnTo>
                <a:close/>
              </a:path>
              <a:path w="651510" h="637539">
                <a:moveTo>
                  <a:pt x="651509" y="612266"/>
                </a:moveTo>
                <a:lnTo>
                  <a:pt x="647700" y="612266"/>
                </a:lnTo>
                <a:lnTo>
                  <a:pt x="647700" y="614679"/>
                </a:lnTo>
                <a:lnTo>
                  <a:pt x="651509" y="614679"/>
                </a:lnTo>
                <a:lnTo>
                  <a:pt x="651509" y="612266"/>
                </a:lnTo>
                <a:close/>
              </a:path>
              <a:path w="651510" h="637539">
                <a:moveTo>
                  <a:pt x="651509" y="608457"/>
                </a:moveTo>
                <a:lnTo>
                  <a:pt x="647700" y="608457"/>
                </a:lnTo>
                <a:lnTo>
                  <a:pt x="647700" y="612139"/>
                </a:lnTo>
                <a:lnTo>
                  <a:pt x="651509" y="612139"/>
                </a:lnTo>
                <a:lnTo>
                  <a:pt x="651509" y="608457"/>
                </a:lnTo>
                <a:close/>
              </a:path>
              <a:path w="651510" h="637539">
                <a:moveTo>
                  <a:pt x="651509" y="605916"/>
                </a:moveTo>
                <a:lnTo>
                  <a:pt x="647700" y="605916"/>
                </a:lnTo>
                <a:lnTo>
                  <a:pt x="647700" y="608329"/>
                </a:lnTo>
                <a:lnTo>
                  <a:pt x="651509" y="608329"/>
                </a:lnTo>
                <a:lnTo>
                  <a:pt x="651509" y="605916"/>
                </a:lnTo>
                <a:close/>
              </a:path>
              <a:path w="651510" h="637539">
                <a:moveTo>
                  <a:pt x="651509" y="602107"/>
                </a:moveTo>
                <a:lnTo>
                  <a:pt x="647700" y="602107"/>
                </a:lnTo>
                <a:lnTo>
                  <a:pt x="647700" y="605789"/>
                </a:lnTo>
                <a:lnTo>
                  <a:pt x="651509" y="605789"/>
                </a:lnTo>
                <a:lnTo>
                  <a:pt x="651509" y="602107"/>
                </a:lnTo>
                <a:close/>
              </a:path>
              <a:path w="651510" h="637539">
                <a:moveTo>
                  <a:pt x="651509" y="599566"/>
                </a:moveTo>
                <a:lnTo>
                  <a:pt x="647700" y="599566"/>
                </a:lnTo>
                <a:lnTo>
                  <a:pt x="647700" y="601979"/>
                </a:lnTo>
                <a:lnTo>
                  <a:pt x="651509" y="601979"/>
                </a:lnTo>
                <a:lnTo>
                  <a:pt x="651509" y="599566"/>
                </a:lnTo>
                <a:close/>
              </a:path>
              <a:path w="651510" h="637539">
                <a:moveTo>
                  <a:pt x="651509" y="595757"/>
                </a:moveTo>
                <a:lnTo>
                  <a:pt x="647700" y="595757"/>
                </a:lnTo>
                <a:lnTo>
                  <a:pt x="647700" y="599439"/>
                </a:lnTo>
                <a:lnTo>
                  <a:pt x="651509" y="599439"/>
                </a:lnTo>
                <a:lnTo>
                  <a:pt x="651509" y="595757"/>
                </a:lnTo>
                <a:close/>
              </a:path>
              <a:path w="651510" h="637539">
                <a:moveTo>
                  <a:pt x="651509" y="589407"/>
                </a:moveTo>
                <a:lnTo>
                  <a:pt x="647700" y="589407"/>
                </a:lnTo>
                <a:lnTo>
                  <a:pt x="647700" y="595629"/>
                </a:lnTo>
                <a:lnTo>
                  <a:pt x="651509" y="595629"/>
                </a:lnTo>
                <a:lnTo>
                  <a:pt x="651509" y="589407"/>
                </a:lnTo>
                <a:close/>
              </a:path>
              <a:path w="651510" h="637539">
                <a:moveTo>
                  <a:pt x="651509" y="586866"/>
                </a:moveTo>
                <a:lnTo>
                  <a:pt x="647700" y="586866"/>
                </a:lnTo>
                <a:lnTo>
                  <a:pt x="647700" y="589279"/>
                </a:lnTo>
                <a:lnTo>
                  <a:pt x="651509" y="589279"/>
                </a:lnTo>
                <a:lnTo>
                  <a:pt x="651509" y="586866"/>
                </a:lnTo>
                <a:close/>
              </a:path>
              <a:path w="651510" h="637539">
                <a:moveTo>
                  <a:pt x="651509" y="583057"/>
                </a:moveTo>
                <a:lnTo>
                  <a:pt x="647700" y="583057"/>
                </a:lnTo>
                <a:lnTo>
                  <a:pt x="647700" y="586739"/>
                </a:lnTo>
                <a:lnTo>
                  <a:pt x="651509" y="586739"/>
                </a:lnTo>
                <a:lnTo>
                  <a:pt x="651509" y="583057"/>
                </a:lnTo>
                <a:close/>
              </a:path>
              <a:path w="651510" h="637539">
                <a:moveTo>
                  <a:pt x="651509" y="580516"/>
                </a:moveTo>
                <a:lnTo>
                  <a:pt x="647700" y="580516"/>
                </a:lnTo>
                <a:lnTo>
                  <a:pt x="647700" y="582929"/>
                </a:lnTo>
                <a:lnTo>
                  <a:pt x="651509" y="582929"/>
                </a:lnTo>
                <a:lnTo>
                  <a:pt x="651509" y="580516"/>
                </a:lnTo>
                <a:close/>
              </a:path>
              <a:path w="651510" h="637539">
                <a:moveTo>
                  <a:pt x="651509" y="576707"/>
                </a:moveTo>
                <a:lnTo>
                  <a:pt x="647700" y="576707"/>
                </a:lnTo>
                <a:lnTo>
                  <a:pt x="647700" y="580389"/>
                </a:lnTo>
                <a:lnTo>
                  <a:pt x="651509" y="580389"/>
                </a:lnTo>
                <a:lnTo>
                  <a:pt x="651509" y="576707"/>
                </a:lnTo>
                <a:close/>
              </a:path>
              <a:path w="651510" h="637539">
                <a:moveTo>
                  <a:pt x="651509" y="574166"/>
                </a:moveTo>
                <a:lnTo>
                  <a:pt x="647700" y="574166"/>
                </a:lnTo>
                <a:lnTo>
                  <a:pt x="647700" y="576579"/>
                </a:lnTo>
                <a:lnTo>
                  <a:pt x="651509" y="576579"/>
                </a:lnTo>
                <a:lnTo>
                  <a:pt x="651509" y="574166"/>
                </a:lnTo>
                <a:close/>
              </a:path>
              <a:path w="651510" h="637539">
                <a:moveTo>
                  <a:pt x="651509" y="567816"/>
                </a:moveTo>
                <a:lnTo>
                  <a:pt x="647700" y="567816"/>
                </a:lnTo>
                <a:lnTo>
                  <a:pt x="647700" y="574039"/>
                </a:lnTo>
                <a:lnTo>
                  <a:pt x="651509" y="574039"/>
                </a:lnTo>
                <a:lnTo>
                  <a:pt x="651509" y="567816"/>
                </a:lnTo>
                <a:close/>
              </a:path>
              <a:path w="651510" h="637539">
                <a:moveTo>
                  <a:pt x="651509" y="561466"/>
                </a:moveTo>
                <a:lnTo>
                  <a:pt x="647700" y="561466"/>
                </a:lnTo>
                <a:lnTo>
                  <a:pt x="647700" y="567689"/>
                </a:lnTo>
                <a:lnTo>
                  <a:pt x="651509" y="567689"/>
                </a:lnTo>
                <a:lnTo>
                  <a:pt x="651509" y="561466"/>
                </a:lnTo>
                <a:close/>
              </a:path>
              <a:path w="651510" h="637539">
                <a:moveTo>
                  <a:pt x="651509" y="557657"/>
                </a:moveTo>
                <a:lnTo>
                  <a:pt x="647700" y="557657"/>
                </a:lnTo>
                <a:lnTo>
                  <a:pt x="647700" y="561339"/>
                </a:lnTo>
                <a:lnTo>
                  <a:pt x="651509" y="561339"/>
                </a:lnTo>
                <a:lnTo>
                  <a:pt x="651509" y="557657"/>
                </a:lnTo>
                <a:close/>
              </a:path>
              <a:path w="651510" h="637539">
                <a:moveTo>
                  <a:pt x="651509" y="555116"/>
                </a:moveTo>
                <a:lnTo>
                  <a:pt x="647700" y="555116"/>
                </a:lnTo>
                <a:lnTo>
                  <a:pt x="647700" y="557529"/>
                </a:lnTo>
                <a:lnTo>
                  <a:pt x="651509" y="557529"/>
                </a:lnTo>
                <a:lnTo>
                  <a:pt x="651509" y="555116"/>
                </a:lnTo>
                <a:close/>
              </a:path>
              <a:path w="651510" h="637539">
                <a:moveTo>
                  <a:pt x="651509" y="551307"/>
                </a:moveTo>
                <a:lnTo>
                  <a:pt x="647700" y="551307"/>
                </a:lnTo>
                <a:lnTo>
                  <a:pt x="647700" y="554989"/>
                </a:lnTo>
                <a:lnTo>
                  <a:pt x="651509" y="554989"/>
                </a:lnTo>
                <a:lnTo>
                  <a:pt x="651509" y="551307"/>
                </a:lnTo>
                <a:close/>
              </a:path>
              <a:path w="651510" h="637539">
                <a:moveTo>
                  <a:pt x="651509" y="548766"/>
                </a:moveTo>
                <a:lnTo>
                  <a:pt x="647700" y="548766"/>
                </a:lnTo>
                <a:lnTo>
                  <a:pt x="647700" y="551179"/>
                </a:lnTo>
                <a:lnTo>
                  <a:pt x="651509" y="551179"/>
                </a:lnTo>
                <a:lnTo>
                  <a:pt x="651509" y="548766"/>
                </a:lnTo>
                <a:close/>
              </a:path>
              <a:path w="651510" h="637539">
                <a:moveTo>
                  <a:pt x="651509" y="546226"/>
                </a:moveTo>
                <a:lnTo>
                  <a:pt x="647700" y="546226"/>
                </a:lnTo>
                <a:lnTo>
                  <a:pt x="647700" y="548639"/>
                </a:lnTo>
                <a:lnTo>
                  <a:pt x="651509" y="548639"/>
                </a:lnTo>
                <a:lnTo>
                  <a:pt x="651509" y="546226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bk object 1180"/>
          <p:cNvSpPr/>
          <p:nvPr/>
        </p:nvSpPr>
        <p:spPr>
          <a:xfrm>
            <a:off x="1475739" y="2675889"/>
            <a:ext cx="643890" cy="629920"/>
          </a:xfrm>
          <a:custGeom>
            <a:avLst/>
            <a:gdLst/>
            <a:ahLst/>
            <a:cxnLst/>
            <a:rect l="l" t="t" r="r" b="b"/>
            <a:pathLst>
              <a:path w="643889" h="629920">
                <a:moveTo>
                  <a:pt x="557529" y="2539"/>
                </a:moveTo>
                <a:lnTo>
                  <a:pt x="415290" y="2539"/>
                </a:lnTo>
                <a:lnTo>
                  <a:pt x="415290" y="3937"/>
                </a:lnTo>
                <a:lnTo>
                  <a:pt x="557529" y="3937"/>
                </a:lnTo>
                <a:lnTo>
                  <a:pt x="557529" y="2539"/>
                </a:lnTo>
                <a:close/>
              </a:path>
              <a:path w="643889" h="629920">
                <a:moveTo>
                  <a:pt x="417829" y="1269"/>
                </a:moveTo>
                <a:lnTo>
                  <a:pt x="416559" y="1269"/>
                </a:lnTo>
                <a:lnTo>
                  <a:pt x="416559" y="2539"/>
                </a:lnTo>
                <a:lnTo>
                  <a:pt x="417829" y="2539"/>
                </a:lnTo>
                <a:lnTo>
                  <a:pt x="417829" y="1269"/>
                </a:lnTo>
                <a:close/>
              </a:path>
              <a:path w="643889" h="629920">
                <a:moveTo>
                  <a:pt x="560069" y="1269"/>
                </a:moveTo>
                <a:lnTo>
                  <a:pt x="558799" y="1269"/>
                </a:lnTo>
                <a:lnTo>
                  <a:pt x="558799" y="2539"/>
                </a:lnTo>
                <a:lnTo>
                  <a:pt x="560069" y="2539"/>
                </a:lnTo>
                <a:lnTo>
                  <a:pt x="560069" y="1269"/>
                </a:lnTo>
                <a:close/>
              </a:path>
              <a:path w="643889" h="629920">
                <a:moveTo>
                  <a:pt x="562610" y="126"/>
                </a:moveTo>
                <a:lnTo>
                  <a:pt x="419099" y="126"/>
                </a:lnTo>
                <a:lnTo>
                  <a:pt x="419099" y="1269"/>
                </a:lnTo>
                <a:lnTo>
                  <a:pt x="562610" y="1269"/>
                </a:lnTo>
                <a:lnTo>
                  <a:pt x="562610" y="126"/>
                </a:lnTo>
                <a:close/>
              </a:path>
              <a:path w="643889" h="629920">
                <a:moveTo>
                  <a:pt x="642620" y="45719"/>
                </a:moveTo>
                <a:lnTo>
                  <a:pt x="641349" y="45719"/>
                </a:lnTo>
                <a:lnTo>
                  <a:pt x="641349" y="46989"/>
                </a:lnTo>
                <a:lnTo>
                  <a:pt x="642620" y="46989"/>
                </a:lnTo>
                <a:lnTo>
                  <a:pt x="642620" y="45719"/>
                </a:lnTo>
                <a:close/>
              </a:path>
              <a:path w="643889" h="629920">
                <a:moveTo>
                  <a:pt x="643890" y="44450"/>
                </a:moveTo>
                <a:lnTo>
                  <a:pt x="640079" y="44450"/>
                </a:lnTo>
                <a:lnTo>
                  <a:pt x="640079" y="45719"/>
                </a:lnTo>
                <a:lnTo>
                  <a:pt x="643890" y="45719"/>
                </a:lnTo>
                <a:lnTo>
                  <a:pt x="643890" y="44450"/>
                </a:lnTo>
                <a:close/>
              </a:path>
              <a:path w="643889" h="629920">
                <a:moveTo>
                  <a:pt x="643890" y="40639"/>
                </a:moveTo>
                <a:lnTo>
                  <a:pt x="640079" y="40639"/>
                </a:lnTo>
                <a:lnTo>
                  <a:pt x="640079" y="43179"/>
                </a:lnTo>
                <a:lnTo>
                  <a:pt x="643890" y="43179"/>
                </a:lnTo>
                <a:lnTo>
                  <a:pt x="643890" y="40639"/>
                </a:lnTo>
                <a:close/>
              </a:path>
              <a:path w="643889" h="629920">
                <a:moveTo>
                  <a:pt x="643890" y="38100"/>
                </a:moveTo>
                <a:lnTo>
                  <a:pt x="640079" y="38100"/>
                </a:lnTo>
                <a:lnTo>
                  <a:pt x="640079" y="39369"/>
                </a:lnTo>
                <a:lnTo>
                  <a:pt x="643890" y="39369"/>
                </a:lnTo>
                <a:lnTo>
                  <a:pt x="643890" y="38100"/>
                </a:lnTo>
                <a:close/>
              </a:path>
              <a:path w="643889" h="629920">
                <a:moveTo>
                  <a:pt x="643890" y="34289"/>
                </a:moveTo>
                <a:lnTo>
                  <a:pt x="640079" y="34289"/>
                </a:lnTo>
                <a:lnTo>
                  <a:pt x="640079" y="36829"/>
                </a:lnTo>
                <a:lnTo>
                  <a:pt x="643890" y="36829"/>
                </a:lnTo>
                <a:lnTo>
                  <a:pt x="643890" y="34289"/>
                </a:lnTo>
                <a:close/>
              </a:path>
              <a:path w="643889" h="629920">
                <a:moveTo>
                  <a:pt x="643890" y="31750"/>
                </a:moveTo>
                <a:lnTo>
                  <a:pt x="640079" y="31750"/>
                </a:lnTo>
                <a:lnTo>
                  <a:pt x="640079" y="33019"/>
                </a:lnTo>
                <a:lnTo>
                  <a:pt x="643890" y="33019"/>
                </a:lnTo>
                <a:lnTo>
                  <a:pt x="643890" y="31750"/>
                </a:lnTo>
                <a:close/>
              </a:path>
              <a:path w="643889" h="629920">
                <a:moveTo>
                  <a:pt x="643890" y="27939"/>
                </a:moveTo>
                <a:lnTo>
                  <a:pt x="640079" y="27939"/>
                </a:lnTo>
                <a:lnTo>
                  <a:pt x="640079" y="30479"/>
                </a:lnTo>
                <a:lnTo>
                  <a:pt x="643890" y="30479"/>
                </a:lnTo>
                <a:lnTo>
                  <a:pt x="643890" y="27939"/>
                </a:lnTo>
                <a:close/>
              </a:path>
              <a:path w="643889" h="629920">
                <a:moveTo>
                  <a:pt x="643890" y="25400"/>
                </a:moveTo>
                <a:lnTo>
                  <a:pt x="640079" y="25400"/>
                </a:lnTo>
                <a:lnTo>
                  <a:pt x="640079" y="26669"/>
                </a:lnTo>
                <a:lnTo>
                  <a:pt x="643890" y="26669"/>
                </a:lnTo>
                <a:lnTo>
                  <a:pt x="643890" y="25400"/>
                </a:lnTo>
                <a:close/>
              </a:path>
              <a:path w="643889" h="629920">
                <a:moveTo>
                  <a:pt x="643890" y="21589"/>
                </a:moveTo>
                <a:lnTo>
                  <a:pt x="640079" y="21589"/>
                </a:lnTo>
                <a:lnTo>
                  <a:pt x="640079" y="24129"/>
                </a:lnTo>
                <a:lnTo>
                  <a:pt x="643890" y="24129"/>
                </a:lnTo>
                <a:lnTo>
                  <a:pt x="643890" y="21589"/>
                </a:lnTo>
                <a:close/>
              </a:path>
              <a:path w="643889" h="629920">
                <a:moveTo>
                  <a:pt x="643890" y="19050"/>
                </a:moveTo>
                <a:lnTo>
                  <a:pt x="640079" y="19050"/>
                </a:lnTo>
                <a:lnTo>
                  <a:pt x="640079" y="20319"/>
                </a:lnTo>
                <a:lnTo>
                  <a:pt x="643890" y="20319"/>
                </a:lnTo>
                <a:lnTo>
                  <a:pt x="643890" y="19050"/>
                </a:lnTo>
                <a:close/>
              </a:path>
              <a:path w="643889" h="629920">
                <a:moveTo>
                  <a:pt x="643890" y="15239"/>
                </a:moveTo>
                <a:lnTo>
                  <a:pt x="640079" y="15239"/>
                </a:lnTo>
                <a:lnTo>
                  <a:pt x="640079" y="17779"/>
                </a:lnTo>
                <a:lnTo>
                  <a:pt x="643890" y="17779"/>
                </a:lnTo>
                <a:lnTo>
                  <a:pt x="643890" y="15239"/>
                </a:lnTo>
                <a:close/>
              </a:path>
              <a:path w="643889" h="629920">
                <a:moveTo>
                  <a:pt x="643890" y="12700"/>
                </a:moveTo>
                <a:lnTo>
                  <a:pt x="640079" y="12700"/>
                </a:lnTo>
                <a:lnTo>
                  <a:pt x="640079" y="13969"/>
                </a:lnTo>
                <a:lnTo>
                  <a:pt x="643890" y="13969"/>
                </a:lnTo>
                <a:lnTo>
                  <a:pt x="643890" y="12700"/>
                </a:lnTo>
                <a:close/>
              </a:path>
              <a:path w="643889" h="629920">
                <a:moveTo>
                  <a:pt x="643890" y="8889"/>
                </a:moveTo>
                <a:lnTo>
                  <a:pt x="640079" y="8889"/>
                </a:lnTo>
                <a:lnTo>
                  <a:pt x="640079" y="11429"/>
                </a:lnTo>
                <a:lnTo>
                  <a:pt x="643890" y="11429"/>
                </a:lnTo>
                <a:lnTo>
                  <a:pt x="643890" y="8889"/>
                </a:lnTo>
                <a:close/>
              </a:path>
              <a:path w="643889" h="629920">
                <a:moveTo>
                  <a:pt x="643890" y="6350"/>
                </a:moveTo>
                <a:lnTo>
                  <a:pt x="640079" y="6350"/>
                </a:lnTo>
                <a:lnTo>
                  <a:pt x="640079" y="7619"/>
                </a:lnTo>
                <a:lnTo>
                  <a:pt x="643890" y="7619"/>
                </a:lnTo>
                <a:lnTo>
                  <a:pt x="643890" y="6350"/>
                </a:lnTo>
                <a:close/>
              </a:path>
              <a:path w="643889" h="629920">
                <a:moveTo>
                  <a:pt x="643890" y="2539"/>
                </a:moveTo>
                <a:lnTo>
                  <a:pt x="603249" y="2539"/>
                </a:lnTo>
                <a:lnTo>
                  <a:pt x="603249" y="3810"/>
                </a:lnTo>
                <a:lnTo>
                  <a:pt x="640079" y="3810"/>
                </a:lnTo>
                <a:lnTo>
                  <a:pt x="640079" y="5079"/>
                </a:lnTo>
                <a:lnTo>
                  <a:pt x="643890" y="5079"/>
                </a:lnTo>
                <a:lnTo>
                  <a:pt x="643890" y="2539"/>
                </a:lnTo>
                <a:close/>
              </a:path>
              <a:path w="643889" h="629920">
                <a:moveTo>
                  <a:pt x="601979" y="1269"/>
                </a:moveTo>
                <a:lnTo>
                  <a:pt x="599440" y="1269"/>
                </a:lnTo>
                <a:lnTo>
                  <a:pt x="599440" y="2539"/>
                </a:lnTo>
                <a:lnTo>
                  <a:pt x="601979" y="2539"/>
                </a:lnTo>
                <a:lnTo>
                  <a:pt x="601979" y="1269"/>
                </a:lnTo>
                <a:close/>
              </a:path>
              <a:path w="643889" h="629920">
                <a:moveTo>
                  <a:pt x="643890" y="0"/>
                </a:moveTo>
                <a:lnTo>
                  <a:pt x="596899" y="0"/>
                </a:lnTo>
                <a:lnTo>
                  <a:pt x="596899" y="1269"/>
                </a:lnTo>
                <a:lnTo>
                  <a:pt x="643890" y="1269"/>
                </a:lnTo>
                <a:lnTo>
                  <a:pt x="643890" y="0"/>
                </a:lnTo>
                <a:close/>
              </a:path>
              <a:path w="643889" h="629920">
                <a:moveTo>
                  <a:pt x="642619" y="491489"/>
                </a:moveTo>
                <a:lnTo>
                  <a:pt x="640079" y="491489"/>
                </a:lnTo>
                <a:lnTo>
                  <a:pt x="640079" y="542289"/>
                </a:lnTo>
                <a:lnTo>
                  <a:pt x="643890" y="542289"/>
                </a:lnTo>
                <a:lnTo>
                  <a:pt x="643890" y="492887"/>
                </a:lnTo>
                <a:lnTo>
                  <a:pt x="642619" y="492887"/>
                </a:lnTo>
                <a:lnTo>
                  <a:pt x="642619" y="491489"/>
                </a:lnTo>
                <a:close/>
              </a:path>
              <a:path w="643889" h="629920">
                <a:moveTo>
                  <a:pt x="534670" y="627379"/>
                </a:moveTo>
                <a:lnTo>
                  <a:pt x="532129" y="627379"/>
                </a:lnTo>
                <a:lnTo>
                  <a:pt x="532129" y="628776"/>
                </a:lnTo>
                <a:lnTo>
                  <a:pt x="530860" y="628776"/>
                </a:lnTo>
                <a:lnTo>
                  <a:pt x="530860" y="629920"/>
                </a:lnTo>
                <a:lnTo>
                  <a:pt x="643890" y="629920"/>
                </a:lnTo>
                <a:lnTo>
                  <a:pt x="643890" y="627506"/>
                </a:lnTo>
                <a:lnTo>
                  <a:pt x="534670" y="627506"/>
                </a:lnTo>
                <a:close/>
              </a:path>
              <a:path w="643889" h="629920">
                <a:moveTo>
                  <a:pt x="643890" y="623697"/>
                </a:moveTo>
                <a:lnTo>
                  <a:pt x="640079" y="623697"/>
                </a:lnTo>
                <a:lnTo>
                  <a:pt x="640079" y="626110"/>
                </a:lnTo>
                <a:lnTo>
                  <a:pt x="535940" y="626110"/>
                </a:lnTo>
                <a:lnTo>
                  <a:pt x="534670" y="626237"/>
                </a:lnTo>
                <a:lnTo>
                  <a:pt x="534670" y="627379"/>
                </a:lnTo>
                <a:lnTo>
                  <a:pt x="643890" y="627379"/>
                </a:lnTo>
                <a:lnTo>
                  <a:pt x="643890" y="623697"/>
                </a:lnTo>
                <a:close/>
              </a:path>
              <a:path w="643889" h="629920">
                <a:moveTo>
                  <a:pt x="643890" y="621156"/>
                </a:moveTo>
                <a:lnTo>
                  <a:pt x="640079" y="621156"/>
                </a:lnTo>
                <a:lnTo>
                  <a:pt x="640079" y="623569"/>
                </a:lnTo>
                <a:lnTo>
                  <a:pt x="643890" y="623569"/>
                </a:lnTo>
                <a:lnTo>
                  <a:pt x="643890" y="621156"/>
                </a:lnTo>
                <a:close/>
              </a:path>
              <a:path w="643889" h="629920">
                <a:moveTo>
                  <a:pt x="449579" y="627380"/>
                </a:moveTo>
                <a:lnTo>
                  <a:pt x="444499" y="627380"/>
                </a:lnTo>
                <a:lnTo>
                  <a:pt x="0" y="627507"/>
                </a:lnTo>
                <a:lnTo>
                  <a:pt x="0" y="629920"/>
                </a:lnTo>
                <a:lnTo>
                  <a:pt x="458470" y="629920"/>
                </a:lnTo>
                <a:lnTo>
                  <a:pt x="458470" y="628777"/>
                </a:lnTo>
                <a:lnTo>
                  <a:pt x="449579" y="628777"/>
                </a:lnTo>
                <a:lnTo>
                  <a:pt x="449579" y="627380"/>
                </a:lnTo>
                <a:close/>
              </a:path>
              <a:path w="643889" h="629920">
                <a:moveTo>
                  <a:pt x="444499" y="626237"/>
                </a:moveTo>
                <a:lnTo>
                  <a:pt x="0" y="626237"/>
                </a:lnTo>
                <a:lnTo>
                  <a:pt x="0" y="627380"/>
                </a:lnTo>
                <a:lnTo>
                  <a:pt x="444499" y="627380"/>
                </a:lnTo>
                <a:lnTo>
                  <a:pt x="444499" y="626237"/>
                </a:lnTo>
                <a:close/>
              </a:path>
              <a:path w="643889" h="629920">
                <a:moveTo>
                  <a:pt x="438149" y="626110"/>
                </a:moveTo>
                <a:lnTo>
                  <a:pt x="2540" y="626110"/>
                </a:lnTo>
                <a:lnTo>
                  <a:pt x="438149" y="626237"/>
                </a:lnTo>
                <a:close/>
              </a:path>
              <a:path w="643889" h="629920">
                <a:moveTo>
                  <a:pt x="643890" y="617347"/>
                </a:moveTo>
                <a:lnTo>
                  <a:pt x="640079" y="617347"/>
                </a:lnTo>
                <a:lnTo>
                  <a:pt x="640079" y="621029"/>
                </a:lnTo>
                <a:lnTo>
                  <a:pt x="643890" y="621029"/>
                </a:lnTo>
                <a:lnTo>
                  <a:pt x="643890" y="617347"/>
                </a:lnTo>
                <a:close/>
              </a:path>
              <a:path w="643889" h="629920">
                <a:moveTo>
                  <a:pt x="643890" y="614806"/>
                </a:moveTo>
                <a:lnTo>
                  <a:pt x="640079" y="614806"/>
                </a:lnTo>
                <a:lnTo>
                  <a:pt x="640079" y="617219"/>
                </a:lnTo>
                <a:lnTo>
                  <a:pt x="643890" y="617219"/>
                </a:lnTo>
                <a:lnTo>
                  <a:pt x="643890" y="614806"/>
                </a:lnTo>
                <a:close/>
              </a:path>
              <a:path w="643889" h="629920">
                <a:moveTo>
                  <a:pt x="643890" y="610997"/>
                </a:moveTo>
                <a:lnTo>
                  <a:pt x="640079" y="610997"/>
                </a:lnTo>
                <a:lnTo>
                  <a:pt x="640079" y="614679"/>
                </a:lnTo>
                <a:lnTo>
                  <a:pt x="643890" y="614679"/>
                </a:lnTo>
                <a:lnTo>
                  <a:pt x="643890" y="610997"/>
                </a:lnTo>
                <a:close/>
              </a:path>
              <a:path w="643889" h="629920">
                <a:moveTo>
                  <a:pt x="643890" y="608456"/>
                </a:moveTo>
                <a:lnTo>
                  <a:pt x="640079" y="608456"/>
                </a:lnTo>
                <a:lnTo>
                  <a:pt x="640079" y="610869"/>
                </a:lnTo>
                <a:lnTo>
                  <a:pt x="643890" y="610869"/>
                </a:lnTo>
                <a:lnTo>
                  <a:pt x="643890" y="608456"/>
                </a:lnTo>
                <a:close/>
              </a:path>
              <a:path w="643889" h="629920">
                <a:moveTo>
                  <a:pt x="643890" y="604647"/>
                </a:moveTo>
                <a:lnTo>
                  <a:pt x="640079" y="604647"/>
                </a:lnTo>
                <a:lnTo>
                  <a:pt x="640079" y="608329"/>
                </a:lnTo>
                <a:lnTo>
                  <a:pt x="643890" y="608329"/>
                </a:lnTo>
                <a:lnTo>
                  <a:pt x="643890" y="604647"/>
                </a:lnTo>
                <a:close/>
              </a:path>
              <a:path w="643889" h="629920">
                <a:moveTo>
                  <a:pt x="643890" y="602106"/>
                </a:moveTo>
                <a:lnTo>
                  <a:pt x="640079" y="602106"/>
                </a:lnTo>
                <a:lnTo>
                  <a:pt x="640079" y="604519"/>
                </a:lnTo>
                <a:lnTo>
                  <a:pt x="643890" y="604519"/>
                </a:lnTo>
                <a:lnTo>
                  <a:pt x="643890" y="602106"/>
                </a:lnTo>
                <a:close/>
              </a:path>
              <a:path w="643889" h="629920">
                <a:moveTo>
                  <a:pt x="643890" y="598297"/>
                </a:moveTo>
                <a:lnTo>
                  <a:pt x="640079" y="598297"/>
                </a:lnTo>
                <a:lnTo>
                  <a:pt x="640079" y="601979"/>
                </a:lnTo>
                <a:lnTo>
                  <a:pt x="643890" y="601979"/>
                </a:lnTo>
                <a:lnTo>
                  <a:pt x="643890" y="598297"/>
                </a:lnTo>
                <a:close/>
              </a:path>
              <a:path w="643889" h="629920">
                <a:moveTo>
                  <a:pt x="643890" y="595756"/>
                </a:moveTo>
                <a:lnTo>
                  <a:pt x="640079" y="595756"/>
                </a:lnTo>
                <a:lnTo>
                  <a:pt x="640079" y="598169"/>
                </a:lnTo>
                <a:lnTo>
                  <a:pt x="643890" y="598169"/>
                </a:lnTo>
                <a:lnTo>
                  <a:pt x="643890" y="595756"/>
                </a:lnTo>
                <a:close/>
              </a:path>
              <a:path w="643889" h="629920">
                <a:moveTo>
                  <a:pt x="643890" y="591947"/>
                </a:moveTo>
                <a:lnTo>
                  <a:pt x="640079" y="591947"/>
                </a:lnTo>
                <a:lnTo>
                  <a:pt x="640079" y="595629"/>
                </a:lnTo>
                <a:lnTo>
                  <a:pt x="643890" y="595629"/>
                </a:lnTo>
                <a:lnTo>
                  <a:pt x="643890" y="591947"/>
                </a:lnTo>
                <a:close/>
              </a:path>
              <a:path w="643889" h="629920">
                <a:moveTo>
                  <a:pt x="643890" y="585597"/>
                </a:moveTo>
                <a:lnTo>
                  <a:pt x="640079" y="585597"/>
                </a:lnTo>
                <a:lnTo>
                  <a:pt x="640079" y="591819"/>
                </a:lnTo>
                <a:lnTo>
                  <a:pt x="643890" y="591819"/>
                </a:lnTo>
                <a:lnTo>
                  <a:pt x="643890" y="585597"/>
                </a:lnTo>
                <a:close/>
              </a:path>
              <a:path w="643889" h="629920">
                <a:moveTo>
                  <a:pt x="643890" y="583056"/>
                </a:moveTo>
                <a:lnTo>
                  <a:pt x="640079" y="583056"/>
                </a:lnTo>
                <a:lnTo>
                  <a:pt x="640079" y="585469"/>
                </a:lnTo>
                <a:lnTo>
                  <a:pt x="643890" y="585469"/>
                </a:lnTo>
                <a:lnTo>
                  <a:pt x="643890" y="583056"/>
                </a:lnTo>
                <a:close/>
              </a:path>
              <a:path w="643889" h="629920">
                <a:moveTo>
                  <a:pt x="643890" y="579247"/>
                </a:moveTo>
                <a:lnTo>
                  <a:pt x="640079" y="579247"/>
                </a:lnTo>
                <a:lnTo>
                  <a:pt x="640079" y="582929"/>
                </a:lnTo>
                <a:lnTo>
                  <a:pt x="643890" y="582929"/>
                </a:lnTo>
                <a:lnTo>
                  <a:pt x="643890" y="579247"/>
                </a:lnTo>
                <a:close/>
              </a:path>
              <a:path w="643889" h="629920">
                <a:moveTo>
                  <a:pt x="643890" y="576706"/>
                </a:moveTo>
                <a:lnTo>
                  <a:pt x="640079" y="576706"/>
                </a:lnTo>
                <a:lnTo>
                  <a:pt x="640079" y="579119"/>
                </a:lnTo>
                <a:lnTo>
                  <a:pt x="643890" y="579119"/>
                </a:lnTo>
                <a:lnTo>
                  <a:pt x="643890" y="576706"/>
                </a:lnTo>
                <a:close/>
              </a:path>
              <a:path w="643889" h="629920">
                <a:moveTo>
                  <a:pt x="643890" y="572897"/>
                </a:moveTo>
                <a:lnTo>
                  <a:pt x="640079" y="572897"/>
                </a:lnTo>
                <a:lnTo>
                  <a:pt x="640079" y="576579"/>
                </a:lnTo>
                <a:lnTo>
                  <a:pt x="643890" y="576579"/>
                </a:lnTo>
                <a:lnTo>
                  <a:pt x="643890" y="572897"/>
                </a:lnTo>
                <a:close/>
              </a:path>
              <a:path w="643889" h="629920">
                <a:moveTo>
                  <a:pt x="643890" y="570356"/>
                </a:moveTo>
                <a:lnTo>
                  <a:pt x="640079" y="570356"/>
                </a:lnTo>
                <a:lnTo>
                  <a:pt x="640079" y="572769"/>
                </a:lnTo>
                <a:lnTo>
                  <a:pt x="643890" y="572769"/>
                </a:lnTo>
                <a:lnTo>
                  <a:pt x="643890" y="570356"/>
                </a:lnTo>
                <a:close/>
              </a:path>
              <a:path w="643889" h="629920">
                <a:moveTo>
                  <a:pt x="643890" y="564006"/>
                </a:moveTo>
                <a:lnTo>
                  <a:pt x="640079" y="564006"/>
                </a:lnTo>
                <a:lnTo>
                  <a:pt x="640079" y="570229"/>
                </a:lnTo>
                <a:lnTo>
                  <a:pt x="643890" y="570229"/>
                </a:lnTo>
                <a:lnTo>
                  <a:pt x="643890" y="564006"/>
                </a:lnTo>
                <a:close/>
              </a:path>
              <a:path w="643889" h="629920">
                <a:moveTo>
                  <a:pt x="643890" y="557656"/>
                </a:moveTo>
                <a:lnTo>
                  <a:pt x="640079" y="557656"/>
                </a:lnTo>
                <a:lnTo>
                  <a:pt x="640079" y="563879"/>
                </a:lnTo>
                <a:lnTo>
                  <a:pt x="643890" y="563879"/>
                </a:lnTo>
                <a:lnTo>
                  <a:pt x="643890" y="557656"/>
                </a:lnTo>
                <a:close/>
              </a:path>
              <a:path w="643889" h="629920">
                <a:moveTo>
                  <a:pt x="643890" y="553847"/>
                </a:moveTo>
                <a:lnTo>
                  <a:pt x="640079" y="553847"/>
                </a:lnTo>
                <a:lnTo>
                  <a:pt x="640079" y="557529"/>
                </a:lnTo>
                <a:lnTo>
                  <a:pt x="643890" y="557529"/>
                </a:lnTo>
                <a:lnTo>
                  <a:pt x="643890" y="553847"/>
                </a:lnTo>
                <a:close/>
              </a:path>
              <a:path w="643889" h="629920">
                <a:moveTo>
                  <a:pt x="643890" y="551306"/>
                </a:moveTo>
                <a:lnTo>
                  <a:pt x="640079" y="551306"/>
                </a:lnTo>
                <a:lnTo>
                  <a:pt x="640079" y="553719"/>
                </a:lnTo>
                <a:lnTo>
                  <a:pt x="643890" y="553719"/>
                </a:lnTo>
                <a:lnTo>
                  <a:pt x="643890" y="551306"/>
                </a:lnTo>
                <a:close/>
              </a:path>
              <a:path w="643889" h="629920">
                <a:moveTo>
                  <a:pt x="643890" y="547497"/>
                </a:moveTo>
                <a:lnTo>
                  <a:pt x="640079" y="547497"/>
                </a:lnTo>
                <a:lnTo>
                  <a:pt x="640079" y="551179"/>
                </a:lnTo>
                <a:lnTo>
                  <a:pt x="643890" y="551179"/>
                </a:lnTo>
                <a:lnTo>
                  <a:pt x="643890" y="547497"/>
                </a:lnTo>
                <a:close/>
              </a:path>
              <a:path w="643889" h="629920">
                <a:moveTo>
                  <a:pt x="643890" y="544956"/>
                </a:moveTo>
                <a:lnTo>
                  <a:pt x="640079" y="544956"/>
                </a:lnTo>
                <a:lnTo>
                  <a:pt x="640079" y="547369"/>
                </a:lnTo>
                <a:lnTo>
                  <a:pt x="643890" y="547369"/>
                </a:lnTo>
                <a:lnTo>
                  <a:pt x="643890" y="544956"/>
                </a:lnTo>
                <a:close/>
              </a:path>
              <a:path w="643889" h="629920">
                <a:moveTo>
                  <a:pt x="643890" y="542416"/>
                </a:moveTo>
                <a:lnTo>
                  <a:pt x="640079" y="542416"/>
                </a:lnTo>
                <a:lnTo>
                  <a:pt x="640079" y="544829"/>
                </a:lnTo>
                <a:lnTo>
                  <a:pt x="643890" y="544829"/>
                </a:lnTo>
                <a:lnTo>
                  <a:pt x="643890" y="542416"/>
                </a:lnTo>
                <a:close/>
              </a:path>
            </a:pathLst>
          </a:custGeom>
          <a:solidFill>
            <a:srgbClr val="CA3F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bk object 1181"/>
          <p:cNvSpPr/>
          <p:nvPr/>
        </p:nvSpPr>
        <p:spPr>
          <a:xfrm>
            <a:off x="1478280" y="2679700"/>
            <a:ext cx="637540" cy="622300"/>
          </a:xfrm>
          <a:custGeom>
            <a:avLst/>
            <a:gdLst/>
            <a:ahLst/>
            <a:cxnLst/>
            <a:rect l="l" t="t" r="r" b="b"/>
            <a:pathLst>
              <a:path w="637539" h="622300">
                <a:moveTo>
                  <a:pt x="411480" y="1269"/>
                </a:moveTo>
                <a:lnTo>
                  <a:pt x="410209" y="1269"/>
                </a:lnTo>
                <a:lnTo>
                  <a:pt x="410209" y="3809"/>
                </a:lnTo>
                <a:lnTo>
                  <a:pt x="551179" y="3809"/>
                </a:lnTo>
                <a:lnTo>
                  <a:pt x="551179" y="2666"/>
                </a:lnTo>
                <a:lnTo>
                  <a:pt x="411480" y="2666"/>
                </a:lnTo>
                <a:lnTo>
                  <a:pt x="411480" y="1269"/>
                </a:lnTo>
                <a:close/>
              </a:path>
              <a:path w="637539" h="622300">
                <a:moveTo>
                  <a:pt x="552450" y="1269"/>
                </a:moveTo>
                <a:lnTo>
                  <a:pt x="551179" y="1269"/>
                </a:lnTo>
                <a:lnTo>
                  <a:pt x="551179" y="2666"/>
                </a:lnTo>
                <a:lnTo>
                  <a:pt x="552450" y="2666"/>
                </a:lnTo>
                <a:lnTo>
                  <a:pt x="552450" y="1269"/>
                </a:lnTo>
                <a:close/>
              </a:path>
              <a:path w="637539" h="622300">
                <a:moveTo>
                  <a:pt x="554989" y="126"/>
                </a:moveTo>
                <a:lnTo>
                  <a:pt x="412750" y="126"/>
                </a:lnTo>
                <a:lnTo>
                  <a:pt x="412750" y="1269"/>
                </a:lnTo>
                <a:lnTo>
                  <a:pt x="554989" y="1269"/>
                </a:lnTo>
                <a:lnTo>
                  <a:pt x="554989" y="126"/>
                </a:lnTo>
                <a:close/>
              </a:path>
              <a:path w="637539" h="622300">
                <a:moveTo>
                  <a:pt x="637539" y="36829"/>
                </a:moveTo>
                <a:lnTo>
                  <a:pt x="635000" y="36829"/>
                </a:lnTo>
                <a:lnTo>
                  <a:pt x="635000" y="39369"/>
                </a:lnTo>
                <a:lnTo>
                  <a:pt x="636269" y="39369"/>
                </a:lnTo>
                <a:lnTo>
                  <a:pt x="636269" y="40639"/>
                </a:lnTo>
                <a:lnTo>
                  <a:pt x="637539" y="40639"/>
                </a:lnTo>
                <a:lnTo>
                  <a:pt x="637539" y="36829"/>
                </a:lnTo>
                <a:close/>
              </a:path>
              <a:path w="637539" h="622300">
                <a:moveTo>
                  <a:pt x="637539" y="34289"/>
                </a:moveTo>
                <a:lnTo>
                  <a:pt x="635000" y="34289"/>
                </a:lnTo>
                <a:lnTo>
                  <a:pt x="635000" y="35559"/>
                </a:lnTo>
                <a:lnTo>
                  <a:pt x="637539" y="35559"/>
                </a:lnTo>
                <a:lnTo>
                  <a:pt x="637539" y="34289"/>
                </a:lnTo>
                <a:close/>
              </a:path>
              <a:path w="637539" h="622300">
                <a:moveTo>
                  <a:pt x="637539" y="30479"/>
                </a:moveTo>
                <a:lnTo>
                  <a:pt x="635000" y="30479"/>
                </a:lnTo>
                <a:lnTo>
                  <a:pt x="635000" y="33019"/>
                </a:lnTo>
                <a:lnTo>
                  <a:pt x="637539" y="33019"/>
                </a:lnTo>
                <a:lnTo>
                  <a:pt x="637539" y="30479"/>
                </a:lnTo>
                <a:close/>
              </a:path>
              <a:path w="637539" h="622300">
                <a:moveTo>
                  <a:pt x="637539" y="27939"/>
                </a:moveTo>
                <a:lnTo>
                  <a:pt x="635000" y="27939"/>
                </a:lnTo>
                <a:lnTo>
                  <a:pt x="635000" y="29209"/>
                </a:lnTo>
                <a:lnTo>
                  <a:pt x="637539" y="29209"/>
                </a:lnTo>
                <a:lnTo>
                  <a:pt x="637539" y="27939"/>
                </a:lnTo>
                <a:close/>
              </a:path>
              <a:path w="637539" h="622300">
                <a:moveTo>
                  <a:pt x="637539" y="24129"/>
                </a:moveTo>
                <a:lnTo>
                  <a:pt x="635000" y="24129"/>
                </a:lnTo>
                <a:lnTo>
                  <a:pt x="635000" y="26669"/>
                </a:lnTo>
                <a:lnTo>
                  <a:pt x="637539" y="26669"/>
                </a:lnTo>
                <a:lnTo>
                  <a:pt x="637539" y="24129"/>
                </a:lnTo>
                <a:close/>
              </a:path>
              <a:path w="637539" h="622300">
                <a:moveTo>
                  <a:pt x="637539" y="21589"/>
                </a:moveTo>
                <a:lnTo>
                  <a:pt x="635000" y="21589"/>
                </a:lnTo>
                <a:lnTo>
                  <a:pt x="635000" y="22859"/>
                </a:lnTo>
                <a:lnTo>
                  <a:pt x="637539" y="22859"/>
                </a:lnTo>
                <a:lnTo>
                  <a:pt x="637539" y="21589"/>
                </a:lnTo>
                <a:close/>
              </a:path>
              <a:path w="637539" h="622300">
                <a:moveTo>
                  <a:pt x="637539" y="17779"/>
                </a:moveTo>
                <a:lnTo>
                  <a:pt x="635000" y="17779"/>
                </a:lnTo>
                <a:lnTo>
                  <a:pt x="635000" y="20319"/>
                </a:lnTo>
                <a:lnTo>
                  <a:pt x="637539" y="20319"/>
                </a:lnTo>
                <a:lnTo>
                  <a:pt x="637539" y="17779"/>
                </a:lnTo>
                <a:close/>
              </a:path>
              <a:path w="637539" h="622300">
                <a:moveTo>
                  <a:pt x="637539" y="15239"/>
                </a:moveTo>
                <a:lnTo>
                  <a:pt x="635000" y="15239"/>
                </a:lnTo>
                <a:lnTo>
                  <a:pt x="635000" y="16509"/>
                </a:lnTo>
                <a:lnTo>
                  <a:pt x="637539" y="16509"/>
                </a:lnTo>
                <a:lnTo>
                  <a:pt x="637539" y="15239"/>
                </a:lnTo>
                <a:close/>
              </a:path>
              <a:path w="637539" h="622300">
                <a:moveTo>
                  <a:pt x="637539" y="11429"/>
                </a:moveTo>
                <a:lnTo>
                  <a:pt x="635000" y="11429"/>
                </a:lnTo>
                <a:lnTo>
                  <a:pt x="635000" y="13969"/>
                </a:lnTo>
                <a:lnTo>
                  <a:pt x="637539" y="13969"/>
                </a:lnTo>
                <a:lnTo>
                  <a:pt x="637539" y="11429"/>
                </a:lnTo>
                <a:close/>
              </a:path>
              <a:path w="637539" h="622300">
                <a:moveTo>
                  <a:pt x="637539" y="8889"/>
                </a:moveTo>
                <a:lnTo>
                  <a:pt x="635000" y="8889"/>
                </a:lnTo>
                <a:lnTo>
                  <a:pt x="635000" y="10159"/>
                </a:lnTo>
                <a:lnTo>
                  <a:pt x="637539" y="10159"/>
                </a:lnTo>
                <a:lnTo>
                  <a:pt x="637539" y="8889"/>
                </a:lnTo>
                <a:close/>
              </a:path>
              <a:path w="637539" h="622300">
                <a:moveTo>
                  <a:pt x="637539" y="5079"/>
                </a:moveTo>
                <a:lnTo>
                  <a:pt x="635000" y="5079"/>
                </a:lnTo>
                <a:lnTo>
                  <a:pt x="635000" y="7619"/>
                </a:lnTo>
                <a:lnTo>
                  <a:pt x="637539" y="7619"/>
                </a:lnTo>
                <a:lnTo>
                  <a:pt x="637539" y="5079"/>
                </a:lnTo>
                <a:close/>
              </a:path>
              <a:path w="637539" h="622300">
                <a:moveTo>
                  <a:pt x="637539" y="2539"/>
                </a:moveTo>
                <a:lnTo>
                  <a:pt x="603250" y="2539"/>
                </a:lnTo>
                <a:lnTo>
                  <a:pt x="603250" y="3810"/>
                </a:lnTo>
                <a:lnTo>
                  <a:pt x="637539" y="3810"/>
                </a:lnTo>
                <a:lnTo>
                  <a:pt x="637539" y="2539"/>
                </a:lnTo>
                <a:close/>
              </a:path>
              <a:path w="637539" h="622300">
                <a:moveTo>
                  <a:pt x="603250" y="1269"/>
                </a:moveTo>
                <a:lnTo>
                  <a:pt x="601980" y="1269"/>
                </a:lnTo>
                <a:lnTo>
                  <a:pt x="601980" y="2539"/>
                </a:lnTo>
                <a:lnTo>
                  <a:pt x="603250" y="2539"/>
                </a:lnTo>
                <a:lnTo>
                  <a:pt x="603250" y="1269"/>
                </a:lnTo>
                <a:close/>
              </a:path>
              <a:path w="637539" h="622300">
                <a:moveTo>
                  <a:pt x="637539" y="0"/>
                </a:moveTo>
                <a:lnTo>
                  <a:pt x="600709" y="0"/>
                </a:lnTo>
                <a:lnTo>
                  <a:pt x="600709" y="1269"/>
                </a:lnTo>
                <a:lnTo>
                  <a:pt x="637539" y="1269"/>
                </a:lnTo>
                <a:lnTo>
                  <a:pt x="637539" y="0"/>
                </a:lnTo>
                <a:close/>
              </a:path>
              <a:path w="637539" h="622300">
                <a:moveTo>
                  <a:pt x="637539" y="486537"/>
                </a:moveTo>
                <a:lnTo>
                  <a:pt x="635000" y="486537"/>
                </a:lnTo>
                <a:lnTo>
                  <a:pt x="635000" y="538479"/>
                </a:lnTo>
                <a:lnTo>
                  <a:pt x="637539" y="538479"/>
                </a:lnTo>
                <a:lnTo>
                  <a:pt x="637539" y="486537"/>
                </a:lnTo>
                <a:close/>
              </a:path>
              <a:path w="637539" h="622300">
                <a:moveTo>
                  <a:pt x="534669" y="619759"/>
                </a:moveTo>
                <a:lnTo>
                  <a:pt x="533400" y="619759"/>
                </a:lnTo>
                <a:lnTo>
                  <a:pt x="533400" y="622300"/>
                </a:lnTo>
                <a:lnTo>
                  <a:pt x="637539" y="622300"/>
                </a:lnTo>
                <a:lnTo>
                  <a:pt x="637539" y="619887"/>
                </a:lnTo>
                <a:lnTo>
                  <a:pt x="534669" y="619887"/>
                </a:lnTo>
                <a:lnTo>
                  <a:pt x="534669" y="619759"/>
                </a:lnTo>
                <a:close/>
              </a:path>
              <a:path w="637539" h="622300">
                <a:moveTo>
                  <a:pt x="637539" y="617346"/>
                </a:moveTo>
                <a:lnTo>
                  <a:pt x="635000" y="617346"/>
                </a:lnTo>
                <a:lnTo>
                  <a:pt x="635000" y="618489"/>
                </a:lnTo>
                <a:lnTo>
                  <a:pt x="535939" y="618489"/>
                </a:lnTo>
                <a:lnTo>
                  <a:pt x="534669" y="618616"/>
                </a:lnTo>
                <a:lnTo>
                  <a:pt x="534669" y="619759"/>
                </a:lnTo>
                <a:lnTo>
                  <a:pt x="637539" y="619759"/>
                </a:lnTo>
                <a:lnTo>
                  <a:pt x="637539" y="617346"/>
                </a:lnTo>
                <a:close/>
              </a:path>
              <a:path w="637539" h="622300">
                <a:moveTo>
                  <a:pt x="435609" y="621029"/>
                </a:moveTo>
                <a:lnTo>
                  <a:pt x="0" y="621029"/>
                </a:lnTo>
                <a:lnTo>
                  <a:pt x="0" y="622300"/>
                </a:lnTo>
                <a:lnTo>
                  <a:pt x="435609" y="622300"/>
                </a:lnTo>
                <a:lnTo>
                  <a:pt x="435609" y="621029"/>
                </a:lnTo>
                <a:close/>
              </a:path>
              <a:path w="637539" h="622300">
                <a:moveTo>
                  <a:pt x="8889" y="619760"/>
                </a:moveTo>
                <a:lnTo>
                  <a:pt x="3809" y="619760"/>
                </a:lnTo>
                <a:lnTo>
                  <a:pt x="3809" y="621029"/>
                </a:lnTo>
                <a:lnTo>
                  <a:pt x="431800" y="621029"/>
                </a:lnTo>
                <a:lnTo>
                  <a:pt x="431800" y="620013"/>
                </a:lnTo>
                <a:lnTo>
                  <a:pt x="8889" y="620013"/>
                </a:lnTo>
                <a:lnTo>
                  <a:pt x="8889" y="619760"/>
                </a:lnTo>
                <a:close/>
              </a:path>
              <a:path w="637539" h="622300">
                <a:moveTo>
                  <a:pt x="431800" y="619760"/>
                </a:moveTo>
                <a:lnTo>
                  <a:pt x="424180" y="619760"/>
                </a:lnTo>
                <a:lnTo>
                  <a:pt x="424180" y="620013"/>
                </a:lnTo>
                <a:lnTo>
                  <a:pt x="431800" y="620013"/>
                </a:lnTo>
                <a:lnTo>
                  <a:pt x="431800" y="619760"/>
                </a:lnTo>
                <a:close/>
              </a:path>
              <a:path w="637539" h="622300">
                <a:moveTo>
                  <a:pt x="424180" y="618616"/>
                </a:moveTo>
                <a:lnTo>
                  <a:pt x="8889" y="618616"/>
                </a:lnTo>
                <a:lnTo>
                  <a:pt x="8889" y="619760"/>
                </a:lnTo>
                <a:lnTo>
                  <a:pt x="424180" y="619760"/>
                </a:lnTo>
                <a:lnTo>
                  <a:pt x="424180" y="618616"/>
                </a:lnTo>
                <a:close/>
              </a:path>
              <a:path w="637539" h="622300">
                <a:moveTo>
                  <a:pt x="419100" y="618489"/>
                </a:moveTo>
                <a:lnTo>
                  <a:pt x="11429" y="618489"/>
                </a:lnTo>
                <a:lnTo>
                  <a:pt x="419100" y="618616"/>
                </a:lnTo>
                <a:close/>
              </a:path>
              <a:path w="637539" h="622300">
                <a:moveTo>
                  <a:pt x="637539" y="613537"/>
                </a:moveTo>
                <a:lnTo>
                  <a:pt x="635000" y="613537"/>
                </a:lnTo>
                <a:lnTo>
                  <a:pt x="635000" y="617219"/>
                </a:lnTo>
                <a:lnTo>
                  <a:pt x="637539" y="617219"/>
                </a:lnTo>
                <a:lnTo>
                  <a:pt x="637539" y="613537"/>
                </a:lnTo>
                <a:close/>
              </a:path>
              <a:path w="637539" h="622300">
                <a:moveTo>
                  <a:pt x="637539" y="610996"/>
                </a:moveTo>
                <a:lnTo>
                  <a:pt x="635000" y="610996"/>
                </a:lnTo>
                <a:lnTo>
                  <a:pt x="635000" y="613409"/>
                </a:lnTo>
                <a:lnTo>
                  <a:pt x="637539" y="613409"/>
                </a:lnTo>
                <a:lnTo>
                  <a:pt x="637539" y="610996"/>
                </a:lnTo>
                <a:close/>
              </a:path>
              <a:path w="637539" h="622300">
                <a:moveTo>
                  <a:pt x="637539" y="607187"/>
                </a:moveTo>
                <a:lnTo>
                  <a:pt x="635000" y="607187"/>
                </a:lnTo>
                <a:lnTo>
                  <a:pt x="635000" y="610869"/>
                </a:lnTo>
                <a:lnTo>
                  <a:pt x="637539" y="610869"/>
                </a:lnTo>
                <a:lnTo>
                  <a:pt x="637539" y="607187"/>
                </a:lnTo>
                <a:close/>
              </a:path>
              <a:path w="637539" h="622300">
                <a:moveTo>
                  <a:pt x="637539" y="604646"/>
                </a:moveTo>
                <a:lnTo>
                  <a:pt x="635000" y="604646"/>
                </a:lnTo>
                <a:lnTo>
                  <a:pt x="635000" y="607059"/>
                </a:lnTo>
                <a:lnTo>
                  <a:pt x="637539" y="607059"/>
                </a:lnTo>
                <a:lnTo>
                  <a:pt x="637539" y="604646"/>
                </a:lnTo>
                <a:close/>
              </a:path>
              <a:path w="637539" h="622300">
                <a:moveTo>
                  <a:pt x="637539" y="600837"/>
                </a:moveTo>
                <a:lnTo>
                  <a:pt x="635000" y="600837"/>
                </a:lnTo>
                <a:lnTo>
                  <a:pt x="635000" y="604519"/>
                </a:lnTo>
                <a:lnTo>
                  <a:pt x="637539" y="604519"/>
                </a:lnTo>
                <a:lnTo>
                  <a:pt x="637539" y="600837"/>
                </a:lnTo>
                <a:close/>
              </a:path>
              <a:path w="637539" h="622300">
                <a:moveTo>
                  <a:pt x="637539" y="598296"/>
                </a:moveTo>
                <a:lnTo>
                  <a:pt x="635000" y="598296"/>
                </a:lnTo>
                <a:lnTo>
                  <a:pt x="635000" y="600709"/>
                </a:lnTo>
                <a:lnTo>
                  <a:pt x="637539" y="600709"/>
                </a:lnTo>
                <a:lnTo>
                  <a:pt x="637539" y="598296"/>
                </a:lnTo>
                <a:close/>
              </a:path>
              <a:path w="637539" h="622300">
                <a:moveTo>
                  <a:pt x="637539" y="594487"/>
                </a:moveTo>
                <a:lnTo>
                  <a:pt x="635000" y="594487"/>
                </a:lnTo>
                <a:lnTo>
                  <a:pt x="635000" y="598169"/>
                </a:lnTo>
                <a:lnTo>
                  <a:pt x="637539" y="598169"/>
                </a:lnTo>
                <a:lnTo>
                  <a:pt x="637539" y="594487"/>
                </a:lnTo>
                <a:close/>
              </a:path>
              <a:path w="637539" h="622300">
                <a:moveTo>
                  <a:pt x="637539" y="591946"/>
                </a:moveTo>
                <a:lnTo>
                  <a:pt x="635000" y="591946"/>
                </a:lnTo>
                <a:lnTo>
                  <a:pt x="635000" y="594359"/>
                </a:lnTo>
                <a:lnTo>
                  <a:pt x="637539" y="594359"/>
                </a:lnTo>
                <a:lnTo>
                  <a:pt x="637539" y="591946"/>
                </a:lnTo>
                <a:close/>
              </a:path>
              <a:path w="637539" h="622300">
                <a:moveTo>
                  <a:pt x="637539" y="588137"/>
                </a:moveTo>
                <a:lnTo>
                  <a:pt x="635000" y="588137"/>
                </a:lnTo>
                <a:lnTo>
                  <a:pt x="635000" y="591819"/>
                </a:lnTo>
                <a:lnTo>
                  <a:pt x="637539" y="591819"/>
                </a:lnTo>
                <a:lnTo>
                  <a:pt x="637539" y="588137"/>
                </a:lnTo>
                <a:close/>
              </a:path>
              <a:path w="637539" h="622300">
                <a:moveTo>
                  <a:pt x="637539" y="581787"/>
                </a:moveTo>
                <a:lnTo>
                  <a:pt x="635000" y="581787"/>
                </a:lnTo>
                <a:lnTo>
                  <a:pt x="635000" y="588009"/>
                </a:lnTo>
                <a:lnTo>
                  <a:pt x="637539" y="588009"/>
                </a:lnTo>
                <a:lnTo>
                  <a:pt x="637539" y="581787"/>
                </a:lnTo>
                <a:close/>
              </a:path>
              <a:path w="637539" h="622300">
                <a:moveTo>
                  <a:pt x="637539" y="579246"/>
                </a:moveTo>
                <a:lnTo>
                  <a:pt x="635000" y="579246"/>
                </a:lnTo>
                <a:lnTo>
                  <a:pt x="635000" y="581659"/>
                </a:lnTo>
                <a:lnTo>
                  <a:pt x="637539" y="581659"/>
                </a:lnTo>
                <a:lnTo>
                  <a:pt x="637539" y="579246"/>
                </a:lnTo>
                <a:close/>
              </a:path>
              <a:path w="637539" h="622300">
                <a:moveTo>
                  <a:pt x="637539" y="575437"/>
                </a:moveTo>
                <a:lnTo>
                  <a:pt x="635000" y="575437"/>
                </a:lnTo>
                <a:lnTo>
                  <a:pt x="635000" y="579119"/>
                </a:lnTo>
                <a:lnTo>
                  <a:pt x="637539" y="579119"/>
                </a:lnTo>
                <a:lnTo>
                  <a:pt x="637539" y="575437"/>
                </a:lnTo>
                <a:close/>
              </a:path>
              <a:path w="637539" h="622300">
                <a:moveTo>
                  <a:pt x="637539" y="572896"/>
                </a:moveTo>
                <a:lnTo>
                  <a:pt x="635000" y="572896"/>
                </a:lnTo>
                <a:lnTo>
                  <a:pt x="635000" y="575309"/>
                </a:lnTo>
                <a:lnTo>
                  <a:pt x="637539" y="575309"/>
                </a:lnTo>
                <a:lnTo>
                  <a:pt x="637539" y="572896"/>
                </a:lnTo>
                <a:close/>
              </a:path>
              <a:path w="637539" h="622300">
                <a:moveTo>
                  <a:pt x="637539" y="569087"/>
                </a:moveTo>
                <a:lnTo>
                  <a:pt x="635000" y="569087"/>
                </a:lnTo>
                <a:lnTo>
                  <a:pt x="635000" y="572769"/>
                </a:lnTo>
                <a:lnTo>
                  <a:pt x="637539" y="572769"/>
                </a:lnTo>
                <a:lnTo>
                  <a:pt x="637539" y="569087"/>
                </a:lnTo>
                <a:close/>
              </a:path>
              <a:path w="637539" h="622300">
                <a:moveTo>
                  <a:pt x="637539" y="566546"/>
                </a:moveTo>
                <a:lnTo>
                  <a:pt x="635000" y="566546"/>
                </a:lnTo>
                <a:lnTo>
                  <a:pt x="635000" y="568959"/>
                </a:lnTo>
                <a:lnTo>
                  <a:pt x="637539" y="568959"/>
                </a:lnTo>
                <a:lnTo>
                  <a:pt x="637539" y="566546"/>
                </a:lnTo>
                <a:close/>
              </a:path>
              <a:path w="637539" h="622300">
                <a:moveTo>
                  <a:pt x="637539" y="560196"/>
                </a:moveTo>
                <a:lnTo>
                  <a:pt x="635000" y="560196"/>
                </a:lnTo>
                <a:lnTo>
                  <a:pt x="635000" y="566419"/>
                </a:lnTo>
                <a:lnTo>
                  <a:pt x="637539" y="566419"/>
                </a:lnTo>
                <a:lnTo>
                  <a:pt x="637539" y="560196"/>
                </a:lnTo>
                <a:close/>
              </a:path>
              <a:path w="637539" h="622300">
                <a:moveTo>
                  <a:pt x="637539" y="553846"/>
                </a:moveTo>
                <a:lnTo>
                  <a:pt x="635000" y="553846"/>
                </a:lnTo>
                <a:lnTo>
                  <a:pt x="635000" y="560069"/>
                </a:lnTo>
                <a:lnTo>
                  <a:pt x="637539" y="560069"/>
                </a:lnTo>
                <a:lnTo>
                  <a:pt x="637539" y="553846"/>
                </a:lnTo>
                <a:close/>
              </a:path>
              <a:path w="637539" h="622300">
                <a:moveTo>
                  <a:pt x="637539" y="550037"/>
                </a:moveTo>
                <a:lnTo>
                  <a:pt x="635000" y="550037"/>
                </a:lnTo>
                <a:lnTo>
                  <a:pt x="635000" y="553719"/>
                </a:lnTo>
                <a:lnTo>
                  <a:pt x="637539" y="553719"/>
                </a:lnTo>
                <a:lnTo>
                  <a:pt x="637539" y="550037"/>
                </a:lnTo>
                <a:close/>
              </a:path>
              <a:path w="637539" h="622300">
                <a:moveTo>
                  <a:pt x="637539" y="547496"/>
                </a:moveTo>
                <a:lnTo>
                  <a:pt x="635000" y="547496"/>
                </a:lnTo>
                <a:lnTo>
                  <a:pt x="635000" y="549909"/>
                </a:lnTo>
                <a:lnTo>
                  <a:pt x="637539" y="549909"/>
                </a:lnTo>
                <a:lnTo>
                  <a:pt x="637539" y="547496"/>
                </a:lnTo>
                <a:close/>
              </a:path>
              <a:path w="637539" h="622300">
                <a:moveTo>
                  <a:pt x="637539" y="543687"/>
                </a:moveTo>
                <a:lnTo>
                  <a:pt x="635000" y="543687"/>
                </a:lnTo>
                <a:lnTo>
                  <a:pt x="635000" y="547369"/>
                </a:lnTo>
                <a:lnTo>
                  <a:pt x="637539" y="547369"/>
                </a:lnTo>
                <a:lnTo>
                  <a:pt x="637539" y="543687"/>
                </a:lnTo>
                <a:close/>
              </a:path>
              <a:path w="637539" h="622300">
                <a:moveTo>
                  <a:pt x="637539" y="541146"/>
                </a:moveTo>
                <a:lnTo>
                  <a:pt x="635000" y="541146"/>
                </a:lnTo>
                <a:lnTo>
                  <a:pt x="635000" y="543559"/>
                </a:lnTo>
                <a:lnTo>
                  <a:pt x="637539" y="543559"/>
                </a:lnTo>
                <a:lnTo>
                  <a:pt x="637539" y="541146"/>
                </a:lnTo>
                <a:close/>
              </a:path>
              <a:path w="637539" h="622300">
                <a:moveTo>
                  <a:pt x="637539" y="538606"/>
                </a:moveTo>
                <a:lnTo>
                  <a:pt x="635000" y="538606"/>
                </a:lnTo>
                <a:lnTo>
                  <a:pt x="635000" y="541019"/>
                </a:lnTo>
                <a:lnTo>
                  <a:pt x="637539" y="541019"/>
                </a:lnTo>
                <a:lnTo>
                  <a:pt x="637539" y="538606"/>
                </a:lnTo>
                <a:close/>
              </a:path>
            </a:pathLst>
          </a:custGeom>
          <a:solidFill>
            <a:srgbClr val="C8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bk object 1182"/>
          <p:cNvSpPr/>
          <p:nvPr/>
        </p:nvSpPr>
        <p:spPr>
          <a:xfrm>
            <a:off x="1489710" y="2683510"/>
            <a:ext cx="623570" cy="614680"/>
          </a:xfrm>
          <a:custGeom>
            <a:avLst/>
            <a:gdLst/>
            <a:ahLst/>
            <a:cxnLst/>
            <a:rect l="l" t="t" r="r" b="b"/>
            <a:pathLst>
              <a:path w="623569" h="614679">
                <a:moveTo>
                  <a:pt x="533400" y="1270"/>
                </a:moveTo>
                <a:lnTo>
                  <a:pt x="394970" y="1270"/>
                </a:lnTo>
                <a:lnTo>
                  <a:pt x="394970" y="2667"/>
                </a:lnTo>
                <a:lnTo>
                  <a:pt x="533400" y="2667"/>
                </a:lnTo>
                <a:lnTo>
                  <a:pt x="533400" y="1270"/>
                </a:lnTo>
                <a:close/>
              </a:path>
              <a:path w="623569" h="614679">
                <a:moveTo>
                  <a:pt x="397509" y="0"/>
                </a:moveTo>
                <a:lnTo>
                  <a:pt x="396240" y="0"/>
                </a:lnTo>
                <a:lnTo>
                  <a:pt x="396240" y="1270"/>
                </a:lnTo>
                <a:lnTo>
                  <a:pt x="397509" y="1270"/>
                </a:lnTo>
                <a:lnTo>
                  <a:pt x="397509" y="0"/>
                </a:lnTo>
                <a:close/>
              </a:path>
              <a:path w="623569" h="614679">
                <a:moveTo>
                  <a:pt x="537210" y="0"/>
                </a:moveTo>
                <a:lnTo>
                  <a:pt x="534670" y="0"/>
                </a:lnTo>
                <a:lnTo>
                  <a:pt x="534670" y="1270"/>
                </a:lnTo>
                <a:lnTo>
                  <a:pt x="537210" y="1270"/>
                </a:lnTo>
                <a:lnTo>
                  <a:pt x="537210" y="0"/>
                </a:lnTo>
                <a:close/>
              </a:path>
              <a:path w="623569" h="614679">
                <a:moveTo>
                  <a:pt x="623570" y="30480"/>
                </a:moveTo>
                <a:lnTo>
                  <a:pt x="621029" y="30480"/>
                </a:lnTo>
                <a:lnTo>
                  <a:pt x="621029" y="31750"/>
                </a:lnTo>
                <a:lnTo>
                  <a:pt x="622300" y="31750"/>
                </a:lnTo>
                <a:lnTo>
                  <a:pt x="622300" y="33020"/>
                </a:lnTo>
                <a:lnTo>
                  <a:pt x="623570" y="33020"/>
                </a:lnTo>
                <a:lnTo>
                  <a:pt x="623570" y="30480"/>
                </a:lnTo>
                <a:close/>
              </a:path>
              <a:path w="623569" h="614679">
                <a:moveTo>
                  <a:pt x="623570" y="26670"/>
                </a:moveTo>
                <a:lnTo>
                  <a:pt x="619760" y="26670"/>
                </a:lnTo>
                <a:lnTo>
                  <a:pt x="619760" y="30480"/>
                </a:lnTo>
                <a:lnTo>
                  <a:pt x="621029" y="30480"/>
                </a:lnTo>
                <a:lnTo>
                  <a:pt x="621029" y="29210"/>
                </a:lnTo>
                <a:lnTo>
                  <a:pt x="623570" y="29210"/>
                </a:lnTo>
                <a:lnTo>
                  <a:pt x="623570" y="26670"/>
                </a:lnTo>
                <a:close/>
              </a:path>
              <a:path w="623569" h="614679">
                <a:moveTo>
                  <a:pt x="623570" y="24130"/>
                </a:moveTo>
                <a:lnTo>
                  <a:pt x="619760" y="24130"/>
                </a:lnTo>
                <a:lnTo>
                  <a:pt x="619760" y="25400"/>
                </a:lnTo>
                <a:lnTo>
                  <a:pt x="623570" y="25400"/>
                </a:lnTo>
                <a:lnTo>
                  <a:pt x="623570" y="24130"/>
                </a:lnTo>
                <a:close/>
              </a:path>
              <a:path w="623569" h="614679">
                <a:moveTo>
                  <a:pt x="623570" y="20320"/>
                </a:moveTo>
                <a:lnTo>
                  <a:pt x="619760" y="20320"/>
                </a:lnTo>
                <a:lnTo>
                  <a:pt x="619760" y="22860"/>
                </a:lnTo>
                <a:lnTo>
                  <a:pt x="623570" y="22860"/>
                </a:lnTo>
                <a:lnTo>
                  <a:pt x="623570" y="20320"/>
                </a:lnTo>
                <a:close/>
              </a:path>
              <a:path w="623569" h="614679">
                <a:moveTo>
                  <a:pt x="623570" y="17780"/>
                </a:moveTo>
                <a:lnTo>
                  <a:pt x="619760" y="17780"/>
                </a:lnTo>
                <a:lnTo>
                  <a:pt x="619760" y="19050"/>
                </a:lnTo>
                <a:lnTo>
                  <a:pt x="623570" y="19050"/>
                </a:lnTo>
                <a:lnTo>
                  <a:pt x="623570" y="17780"/>
                </a:lnTo>
                <a:close/>
              </a:path>
              <a:path w="623569" h="614679">
                <a:moveTo>
                  <a:pt x="623570" y="13970"/>
                </a:moveTo>
                <a:lnTo>
                  <a:pt x="619760" y="13970"/>
                </a:lnTo>
                <a:lnTo>
                  <a:pt x="619760" y="16510"/>
                </a:lnTo>
                <a:lnTo>
                  <a:pt x="623570" y="16510"/>
                </a:lnTo>
                <a:lnTo>
                  <a:pt x="623570" y="13970"/>
                </a:lnTo>
                <a:close/>
              </a:path>
              <a:path w="623569" h="614679">
                <a:moveTo>
                  <a:pt x="623570" y="11430"/>
                </a:moveTo>
                <a:lnTo>
                  <a:pt x="619760" y="11430"/>
                </a:lnTo>
                <a:lnTo>
                  <a:pt x="619760" y="12700"/>
                </a:lnTo>
                <a:lnTo>
                  <a:pt x="623570" y="12700"/>
                </a:lnTo>
                <a:lnTo>
                  <a:pt x="623570" y="11430"/>
                </a:lnTo>
                <a:close/>
              </a:path>
              <a:path w="623569" h="614679">
                <a:moveTo>
                  <a:pt x="623570" y="7620"/>
                </a:moveTo>
                <a:lnTo>
                  <a:pt x="619760" y="7620"/>
                </a:lnTo>
                <a:lnTo>
                  <a:pt x="619760" y="10160"/>
                </a:lnTo>
                <a:lnTo>
                  <a:pt x="623570" y="10160"/>
                </a:lnTo>
                <a:lnTo>
                  <a:pt x="623570" y="7620"/>
                </a:lnTo>
                <a:close/>
              </a:path>
              <a:path w="623569" h="614679">
                <a:moveTo>
                  <a:pt x="623570" y="5080"/>
                </a:moveTo>
                <a:lnTo>
                  <a:pt x="619760" y="5080"/>
                </a:lnTo>
                <a:lnTo>
                  <a:pt x="619760" y="6350"/>
                </a:lnTo>
                <a:lnTo>
                  <a:pt x="623570" y="6350"/>
                </a:lnTo>
                <a:lnTo>
                  <a:pt x="623570" y="5080"/>
                </a:lnTo>
                <a:close/>
              </a:path>
              <a:path w="623569" h="614679">
                <a:moveTo>
                  <a:pt x="623570" y="1270"/>
                </a:moveTo>
                <a:lnTo>
                  <a:pt x="596900" y="1270"/>
                </a:lnTo>
                <a:lnTo>
                  <a:pt x="596900" y="2540"/>
                </a:lnTo>
                <a:lnTo>
                  <a:pt x="619760" y="2540"/>
                </a:lnTo>
                <a:lnTo>
                  <a:pt x="619760" y="3810"/>
                </a:lnTo>
                <a:lnTo>
                  <a:pt x="623570" y="3810"/>
                </a:lnTo>
                <a:lnTo>
                  <a:pt x="623570" y="1270"/>
                </a:lnTo>
                <a:close/>
              </a:path>
              <a:path w="623569" h="614679">
                <a:moveTo>
                  <a:pt x="595629" y="0"/>
                </a:moveTo>
                <a:lnTo>
                  <a:pt x="594360" y="0"/>
                </a:lnTo>
                <a:lnTo>
                  <a:pt x="594360" y="1270"/>
                </a:lnTo>
                <a:lnTo>
                  <a:pt x="595629" y="1270"/>
                </a:lnTo>
                <a:lnTo>
                  <a:pt x="595629" y="0"/>
                </a:lnTo>
                <a:close/>
              </a:path>
              <a:path w="623569" h="614679">
                <a:moveTo>
                  <a:pt x="622299" y="481457"/>
                </a:moveTo>
                <a:lnTo>
                  <a:pt x="619760" y="481457"/>
                </a:lnTo>
                <a:lnTo>
                  <a:pt x="619760" y="534670"/>
                </a:lnTo>
                <a:lnTo>
                  <a:pt x="623570" y="534670"/>
                </a:lnTo>
                <a:lnTo>
                  <a:pt x="623570" y="482727"/>
                </a:lnTo>
                <a:lnTo>
                  <a:pt x="622299" y="482727"/>
                </a:lnTo>
                <a:lnTo>
                  <a:pt x="622299" y="481457"/>
                </a:lnTo>
                <a:close/>
              </a:path>
              <a:path w="623569" h="614679">
                <a:moveTo>
                  <a:pt x="2540" y="613410"/>
                </a:moveTo>
                <a:lnTo>
                  <a:pt x="0" y="613410"/>
                </a:lnTo>
                <a:lnTo>
                  <a:pt x="0" y="614680"/>
                </a:lnTo>
                <a:lnTo>
                  <a:pt x="407670" y="614680"/>
                </a:lnTo>
                <a:lnTo>
                  <a:pt x="407670" y="613537"/>
                </a:lnTo>
                <a:lnTo>
                  <a:pt x="2540" y="613537"/>
                </a:lnTo>
                <a:lnTo>
                  <a:pt x="2540" y="613410"/>
                </a:lnTo>
                <a:close/>
              </a:path>
              <a:path w="623569" h="614679">
                <a:moveTo>
                  <a:pt x="407670" y="613410"/>
                </a:moveTo>
                <a:lnTo>
                  <a:pt x="402590" y="613410"/>
                </a:lnTo>
                <a:lnTo>
                  <a:pt x="402590" y="613537"/>
                </a:lnTo>
                <a:lnTo>
                  <a:pt x="407670" y="613537"/>
                </a:lnTo>
                <a:lnTo>
                  <a:pt x="407670" y="613410"/>
                </a:lnTo>
                <a:close/>
              </a:path>
              <a:path w="623569" h="614679">
                <a:moveTo>
                  <a:pt x="402590" y="612394"/>
                </a:moveTo>
                <a:lnTo>
                  <a:pt x="2540" y="612394"/>
                </a:lnTo>
                <a:lnTo>
                  <a:pt x="2540" y="613410"/>
                </a:lnTo>
                <a:lnTo>
                  <a:pt x="402590" y="613410"/>
                </a:lnTo>
                <a:lnTo>
                  <a:pt x="402590" y="612394"/>
                </a:lnTo>
                <a:close/>
              </a:path>
              <a:path w="623569" h="614679">
                <a:moveTo>
                  <a:pt x="397509" y="610870"/>
                </a:moveTo>
                <a:lnTo>
                  <a:pt x="7620" y="610870"/>
                </a:lnTo>
                <a:lnTo>
                  <a:pt x="7620" y="612394"/>
                </a:lnTo>
                <a:lnTo>
                  <a:pt x="397509" y="612394"/>
                </a:lnTo>
                <a:lnTo>
                  <a:pt x="397509" y="610870"/>
                </a:lnTo>
                <a:close/>
              </a:path>
              <a:path w="623569" h="614679">
                <a:moveTo>
                  <a:pt x="623570" y="613537"/>
                </a:moveTo>
                <a:lnTo>
                  <a:pt x="524510" y="613537"/>
                </a:lnTo>
                <a:lnTo>
                  <a:pt x="524510" y="614680"/>
                </a:lnTo>
                <a:lnTo>
                  <a:pt x="623570" y="614680"/>
                </a:lnTo>
                <a:lnTo>
                  <a:pt x="623570" y="613537"/>
                </a:lnTo>
                <a:close/>
              </a:path>
              <a:path w="623569" h="614679">
                <a:moveTo>
                  <a:pt x="623570" y="609727"/>
                </a:moveTo>
                <a:lnTo>
                  <a:pt x="619760" y="609727"/>
                </a:lnTo>
                <a:lnTo>
                  <a:pt x="619760" y="610870"/>
                </a:lnTo>
                <a:lnTo>
                  <a:pt x="525779" y="610870"/>
                </a:lnTo>
                <a:lnTo>
                  <a:pt x="525779" y="612267"/>
                </a:lnTo>
                <a:lnTo>
                  <a:pt x="524510" y="612267"/>
                </a:lnTo>
                <a:lnTo>
                  <a:pt x="524510" y="613410"/>
                </a:lnTo>
                <a:lnTo>
                  <a:pt x="623570" y="613410"/>
                </a:lnTo>
                <a:lnTo>
                  <a:pt x="623570" y="609727"/>
                </a:lnTo>
                <a:close/>
              </a:path>
              <a:path w="623569" h="614679">
                <a:moveTo>
                  <a:pt x="623570" y="607187"/>
                </a:moveTo>
                <a:lnTo>
                  <a:pt x="619760" y="607187"/>
                </a:lnTo>
                <a:lnTo>
                  <a:pt x="619760" y="609600"/>
                </a:lnTo>
                <a:lnTo>
                  <a:pt x="623570" y="609600"/>
                </a:lnTo>
                <a:lnTo>
                  <a:pt x="623570" y="607187"/>
                </a:lnTo>
                <a:close/>
              </a:path>
              <a:path w="623569" h="614679">
                <a:moveTo>
                  <a:pt x="623570" y="603377"/>
                </a:moveTo>
                <a:lnTo>
                  <a:pt x="619760" y="603377"/>
                </a:lnTo>
                <a:lnTo>
                  <a:pt x="619760" y="607060"/>
                </a:lnTo>
                <a:lnTo>
                  <a:pt x="623570" y="607060"/>
                </a:lnTo>
                <a:lnTo>
                  <a:pt x="623570" y="603377"/>
                </a:lnTo>
                <a:close/>
              </a:path>
              <a:path w="623569" h="614679">
                <a:moveTo>
                  <a:pt x="623570" y="600837"/>
                </a:moveTo>
                <a:lnTo>
                  <a:pt x="619760" y="600837"/>
                </a:lnTo>
                <a:lnTo>
                  <a:pt x="619760" y="603250"/>
                </a:lnTo>
                <a:lnTo>
                  <a:pt x="623570" y="603250"/>
                </a:lnTo>
                <a:lnTo>
                  <a:pt x="623570" y="600837"/>
                </a:lnTo>
                <a:close/>
              </a:path>
              <a:path w="623569" h="614679">
                <a:moveTo>
                  <a:pt x="623570" y="597027"/>
                </a:moveTo>
                <a:lnTo>
                  <a:pt x="619760" y="597027"/>
                </a:lnTo>
                <a:lnTo>
                  <a:pt x="619760" y="600710"/>
                </a:lnTo>
                <a:lnTo>
                  <a:pt x="623570" y="600710"/>
                </a:lnTo>
                <a:lnTo>
                  <a:pt x="623570" y="597027"/>
                </a:lnTo>
                <a:close/>
              </a:path>
              <a:path w="623569" h="614679">
                <a:moveTo>
                  <a:pt x="623570" y="594487"/>
                </a:moveTo>
                <a:lnTo>
                  <a:pt x="619760" y="594487"/>
                </a:lnTo>
                <a:lnTo>
                  <a:pt x="619760" y="596900"/>
                </a:lnTo>
                <a:lnTo>
                  <a:pt x="623570" y="596900"/>
                </a:lnTo>
                <a:lnTo>
                  <a:pt x="623570" y="594487"/>
                </a:lnTo>
                <a:close/>
              </a:path>
              <a:path w="623569" h="614679">
                <a:moveTo>
                  <a:pt x="623570" y="590677"/>
                </a:moveTo>
                <a:lnTo>
                  <a:pt x="619760" y="590677"/>
                </a:lnTo>
                <a:lnTo>
                  <a:pt x="619760" y="594360"/>
                </a:lnTo>
                <a:lnTo>
                  <a:pt x="623570" y="594360"/>
                </a:lnTo>
                <a:lnTo>
                  <a:pt x="623570" y="590677"/>
                </a:lnTo>
                <a:close/>
              </a:path>
              <a:path w="623569" h="614679">
                <a:moveTo>
                  <a:pt x="623570" y="588137"/>
                </a:moveTo>
                <a:lnTo>
                  <a:pt x="619760" y="588137"/>
                </a:lnTo>
                <a:lnTo>
                  <a:pt x="619760" y="590550"/>
                </a:lnTo>
                <a:lnTo>
                  <a:pt x="623570" y="590550"/>
                </a:lnTo>
                <a:lnTo>
                  <a:pt x="623570" y="588137"/>
                </a:lnTo>
                <a:close/>
              </a:path>
              <a:path w="623569" h="614679">
                <a:moveTo>
                  <a:pt x="623570" y="584327"/>
                </a:moveTo>
                <a:lnTo>
                  <a:pt x="619760" y="584327"/>
                </a:lnTo>
                <a:lnTo>
                  <a:pt x="619760" y="588010"/>
                </a:lnTo>
                <a:lnTo>
                  <a:pt x="623570" y="588010"/>
                </a:lnTo>
                <a:lnTo>
                  <a:pt x="623570" y="584327"/>
                </a:lnTo>
                <a:close/>
              </a:path>
              <a:path w="623569" h="614679">
                <a:moveTo>
                  <a:pt x="623570" y="577977"/>
                </a:moveTo>
                <a:lnTo>
                  <a:pt x="619760" y="577977"/>
                </a:lnTo>
                <a:lnTo>
                  <a:pt x="619760" y="584200"/>
                </a:lnTo>
                <a:lnTo>
                  <a:pt x="623570" y="584200"/>
                </a:lnTo>
                <a:lnTo>
                  <a:pt x="623570" y="577977"/>
                </a:lnTo>
                <a:close/>
              </a:path>
              <a:path w="623569" h="614679">
                <a:moveTo>
                  <a:pt x="623570" y="575437"/>
                </a:moveTo>
                <a:lnTo>
                  <a:pt x="619760" y="575437"/>
                </a:lnTo>
                <a:lnTo>
                  <a:pt x="619760" y="577850"/>
                </a:lnTo>
                <a:lnTo>
                  <a:pt x="623570" y="577850"/>
                </a:lnTo>
                <a:lnTo>
                  <a:pt x="623570" y="575437"/>
                </a:lnTo>
                <a:close/>
              </a:path>
              <a:path w="623569" h="614679">
                <a:moveTo>
                  <a:pt x="623570" y="571627"/>
                </a:moveTo>
                <a:lnTo>
                  <a:pt x="619760" y="571627"/>
                </a:lnTo>
                <a:lnTo>
                  <a:pt x="619760" y="575310"/>
                </a:lnTo>
                <a:lnTo>
                  <a:pt x="623570" y="575310"/>
                </a:lnTo>
                <a:lnTo>
                  <a:pt x="623570" y="571627"/>
                </a:lnTo>
                <a:close/>
              </a:path>
              <a:path w="623569" h="614679">
                <a:moveTo>
                  <a:pt x="623570" y="569087"/>
                </a:moveTo>
                <a:lnTo>
                  <a:pt x="619760" y="569087"/>
                </a:lnTo>
                <a:lnTo>
                  <a:pt x="619760" y="571500"/>
                </a:lnTo>
                <a:lnTo>
                  <a:pt x="623570" y="571500"/>
                </a:lnTo>
                <a:lnTo>
                  <a:pt x="623570" y="569087"/>
                </a:lnTo>
                <a:close/>
              </a:path>
              <a:path w="623569" h="614679">
                <a:moveTo>
                  <a:pt x="623570" y="565277"/>
                </a:moveTo>
                <a:lnTo>
                  <a:pt x="619760" y="565277"/>
                </a:lnTo>
                <a:lnTo>
                  <a:pt x="619760" y="568960"/>
                </a:lnTo>
                <a:lnTo>
                  <a:pt x="623570" y="568960"/>
                </a:lnTo>
                <a:lnTo>
                  <a:pt x="623570" y="565277"/>
                </a:lnTo>
                <a:close/>
              </a:path>
              <a:path w="623569" h="614679">
                <a:moveTo>
                  <a:pt x="623570" y="562737"/>
                </a:moveTo>
                <a:lnTo>
                  <a:pt x="619760" y="562737"/>
                </a:lnTo>
                <a:lnTo>
                  <a:pt x="619760" y="565150"/>
                </a:lnTo>
                <a:lnTo>
                  <a:pt x="623570" y="565150"/>
                </a:lnTo>
                <a:lnTo>
                  <a:pt x="623570" y="562737"/>
                </a:lnTo>
                <a:close/>
              </a:path>
              <a:path w="623569" h="614679">
                <a:moveTo>
                  <a:pt x="623570" y="556387"/>
                </a:moveTo>
                <a:lnTo>
                  <a:pt x="619760" y="556387"/>
                </a:lnTo>
                <a:lnTo>
                  <a:pt x="619760" y="562610"/>
                </a:lnTo>
                <a:lnTo>
                  <a:pt x="623570" y="562610"/>
                </a:lnTo>
                <a:lnTo>
                  <a:pt x="623570" y="556387"/>
                </a:lnTo>
                <a:close/>
              </a:path>
              <a:path w="623569" h="614679">
                <a:moveTo>
                  <a:pt x="623570" y="550037"/>
                </a:moveTo>
                <a:lnTo>
                  <a:pt x="619760" y="550037"/>
                </a:lnTo>
                <a:lnTo>
                  <a:pt x="619760" y="556260"/>
                </a:lnTo>
                <a:lnTo>
                  <a:pt x="623570" y="556260"/>
                </a:lnTo>
                <a:lnTo>
                  <a:pt x="623570" y="550037"/>
                </a:lnTo>
                <a:close/>
              </a:path>
              <a:path w="623569" h="614679">
                <a:moveTo>
                  <a:pt x="623570" y="546227"/>
                </a:moveTo>
                <a:lnTo>
                  <a:pt x="619760" y="546227"/>
                </a:lnTo>
                <a:lnTo>
                  <a:pt x="619760" y="549910"/>
                </a:lnTo>
                <a:lnTo>
                  <a:pt x="623570" y="549910"/>
                </a:lnTo>
                <a:lnTo>
                  <a:pt x="623570" y="546227"/>
                </a:lnTo>
                <a:close/>
              </a:path>
              <a:path w="623569" h="614679">
                <a:moveTo>
                  <a:pt x="623570" y="543687"/>
                </a:moveTo>
                <a:lnTo>
                  <a:pt x="619760" y="543687"/>
                </a:lnTo>
                <a:lnTo>
                  <a:pt x="619760" y="546100"/>
                </a:lnTo>
                <a:lnTo>
                  <a:pt x="623570" y="546100"/>
                </a:lnTo>
                <a:lnTo>
                  <a:pt x="623570" y="543687"/>
                </a:lnTo>
                <a:close/>
              </a:path>
              <a:path w="623569" h="614679">
                <a:moveTo>
                  <a:pt x="623570" y="539877"/>
                </a:moveTo>
                <a:lnTo>
                  <a:pt x="619760" y="539877"/>
                </a:lnTo>
                <a:lnTo>
                  <a:pt x="619760" y="543560"/>
                </a:lnTo>
                <a:lnTo>
                  <a:pt x="623570" y="543560"/>
                </a:lnTo>
                <a:lnTo>
                  <a:pt x="623570" y="539877"/>
                </a:lnTo>
                <a:close/>
              </a:path>
              <a:path w="623569" h="614679">
                <a:moveTo>
                  <a:pt x="623570" y="537337"/>
                </a:moveTo>
                <a:lnTo>
                  <a:pt x="619760" y="537337"/>
                </a:lnTo>
                <a:lnTo>
                  <a:pt x="619760" y="539750"/>
                </a:lnTo>
                <a:lnTo>
                  <a:pt x="623570" y="539750"/>
                </a:lnTo>
                <a:lnTo>
                  <a:pt x="623570" y="537337"/>
                </a:lnTo>
                <a:close/>
              </a:path>
              <a:path w="623569" h="614679">
                <a:moveTo>
                  <a:pt x="623570" y="534797"/>
                </a:moveTo>
                <a:lnTo>
                  <a:pt x="619760" y="534797"/>
                </a:lnTo>
                <a:lnTo>
                  <a:pt x="619760" y="537210"/>
                </a:lnTo>
                <a:lnTo>
                  <a:pt x="623570" y="537210"/>
                </a:lnTo>
                <a:lnTo>
                  <a:pt x="623570" y="534797"/>
                </a:lnTo>
                <a:close/>
              </a:path>
            </a:pathLst>
          </a:custGeom>
          <a:solidFill>
            <a:srgbClr val="C7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bk object 1183"/>
          <p:cNvSpPr/>
          <p:nvPr/>
        </p:nvSpPr>
        <p:spPr>
          <a:xfrm>
            <a:off x="1499869" y="2686050"/>
            <a:ext cx="609600" cy="608330"/>
          </a:xfrm>
          <a:custGeom>
            <a:avLst/>
            <a:gdLst/>
            <a:ahLst/>
            <a:cxnLst/>
            <a:rect l="l" t="t" r="r" b="b"/>
            <a:pathLst>
              <a:path w="609600" h="608329">
                <a:moveTo>
                  <a:pt x="383540" y="1269"/>
                </a:moveTo>
                <a:lnTo>
                  <a:pt x="382269" y="1269"/>
                </a:lnTo>
                <a:lnTo>
                  <a:pt x="382269" y="3809"/>
                </a:lnTo>
                <a:lnTo>
                  <a:pt x="519430" y="3809"/>
                </a:lnTo>
                <a:lnTo>
                  <a:pt x="519430" y="2666"/>
                </a:lnTo>
                <a:lnTo>
                  <a:pt x="383540" y="2666"/>
                </a:lnTo>
                <a:lnTo>
                  <a:pt x="383540" y="1269"/>
                </a:lnTo>
                <a:close/>
              </a:path>
              <a:path w="609600" h="608329">
                <a:moveTo>
                  <a:pt x="521970" y="1269"/>
                </a:moveTo>
                <a:lnTo>
                  <a:pt x="519430" y="1269"/>
                </a:lnTo>
                <a:lnTo>
                  <a:pt x="519430" y="2666"/>
                </a:lnTo>
                <a:lnTo>
                  <a:pt x="521970" y="2666"/>
                </a:lnTo>
                <a:lnTo>
                  <a:pt x="521970" y="1269"/>
                </a:lnTo>
                <a:close/>
              </a:path>
              <a:path w="609600" h="608329">
                <a:moveTo>
                  <a:pt x="523240" y="126"/>
                </a:moveTo>
                <a:lnTo>
                  <a:pt x="384810" y="126"/>
                </a:lnTo>
                <a:lnTo>
                  <a:pt x="384810" y="1269"/>
                </a:lnTo>
                <a:lnTo>
                  <a:pt x="523240" y="1269"/>
                </a:lnTo>
                <a:lnTo>
                  <a:pt x="523240" y="126"/>
                </a:lnTo>
                <a:close/>
              </a:path>
              <a:path w="609600" h="608329">
                <a:moveTo>
                  <a:pt x="609600" y="24129"/>
                </a:moveTo>
                <a:lnTo>
                  <a:pt x="608330" y="24129"/>
                </a:lnTo>
                <a:lnTo>
                  <a:pt x="608330" y="26669"/>
                </a:lnTo>
                <a:lnTo>
                  <a:pt x="609600" y="26669"/>
                </a:lnTo>
                <a:lnTo>
                  <a:pt x="609600" y="24129"/>
                </a:lnTo>
                <a:close/>
              </a:path>
              <a:path w="609600" h="608329">
                <a:moveTo>
                  <a:pt x="609600" y="21589"/>
                </a:moveTo>
                <a:lnTo>
                  <a:pt x="605790" y="21589"/>
                </a:lnTo>
                <a:lnTo>
                  <a:pt x="605790" y="24129"/>
                </a:lnTo>
                <a:lnTo>
                  <a:pt x="607060" y="24129"/>
                </a:lnTo>
                <a:lnTo>
                  <a:pt x="607060" y="22859"/>
                </a:lnTo>
                <a:lnTo>
                  <a:pt x="609600" y="22859"/>
                </a:lnTo>
                <a:lnTo>
                  <a:pt x="609600" y="21589"/>
                </a:lnTo>
                <a:close/>
              </a:path>
              <a:path w="609600" h="608329">
                <a:moveTo>
                  <a:pt x="609600" y="17779"/>
                </a:moveTo>
                <a:lnTo>
                  <a:pt x="605790" y="17779"/>
                </a:lnTo>
                <a:lnTo>
                  <a:pt x="605790" y="20319"/>
                </a:lnTo>
                <a:lnTo>
                  <a:pt x="609600" y="20319"/>
                </a:lnTo>
                <a:lnTo>
                  <a:pt x="609600" y="17779"/>
                </a:lnTo>
                <a:close/>
              </a:path>
              <a:path w="609600" h="608329">
                <a:moveTo>
                  <a:pt x="609600" y="15239"/>
                </a:moveTo>
                <a:lnTo>
                  <a:pt x="605790" y="15239"/>
                </a:lnTo>
                <a:lnTo>
                  <a:pt x="605790" y="16509"/>
                </a:lnTo>
                <a:lnTo>
                  <a:pt x="609600" y="16509"/>
                </a:lnTo>
                <a:lnTo>
                  <a:pt x="609600" y="15239"/>
                </a:lnTo>
                <a:close/>
              </a:path>
              <a:path w="609600" h="608329">
                <a:moveTo>
                  <a:pt x="609600" y="11429"/>
                </a:moveTo>
                <a:lnTo>
                  <a:pt x="605790" y="11429"/>
                </a:lnTo>
                <a:lnTo>
                  <a:pt x="605790" y="13969"/>
                </a:lnTo>
                <a:lnTo>
                  <a:pt x="609600" y="13969"/>
                </a:lnTo>
                <a:lnTo>
                  <a:pt x="609600" y="11429"/>
                </a:lnTo>
                <a:close/>
              </a:path>
              <a:path w="609600" h="608329">
                <a:moveTo>
                  <a:pt x="609600" y="8889"/>
                </a:moveTo>
                <a:lnTo>
                  <a:pt x="605790" y="8889"/>
                </a:lnTo>
                <a:lnTo>
                  <a:pt x="605790" y="10159"/>
                </a:lnTo>
                <a:lnTo>
                  <a:pt x="609600" y="10159"/>
                </a:lnTo>
                <a:lnTo>
                  <a:pt x="609600" y="8889"/>
                </a:lnTo>
                <a:close/>
              </a:path>
              <a:path w="609600" h="608329">
                <a:moveTo>
                  <a:pt x="609600" y="5079"/>
                </a:moveTo>
                <a:lnTo>
                  <a:pt x="605790" y="5079"/>
                </a:lnTo>
                <a:lnTo>
                  <a:pt x="605790" y="7619"/>
                </a:lnTo>
                <a:lnTo>
                  <a:pt x="609600" y="7619"/>
                </a:lnTo>
                <a:lnTo>
                  <a:pt x="609600" y="5079"/>
                </a:lnTo>
                <a:close/>
              </a:path>
              <a:path w="609600" h="608329">
                <a:moveTo>
                  <a:pt x="609600" y="2539"/>
                </a:moveTo>
                <a:lnTo>
                  <a:pt x="589280" y="2539"/>
                </a:lnTo>
                <a:lnTo>
                  <a:pt x="589280" y="3810"/>
                </a:lnTo>
                <a:lnTo>
                  <a:pt x="609600" y="3810"/>
                </a:lnTo>
                <a:lnTo>
                  <a:pt x="609600" y="2539"/>
                </a:lnTo>
                <a:close/>
              </a:path>
              <a:path w="609600" h="608329">
                <a:moveTo>
                  <a:pt x="589280" y="1269"/>
                </a:moveTo>
                <a:lnTo>
                  <a:pt x="588010" y="1269"/>
                </a:lnTo>
                <a:lnTo>
                  <a:pt x="588010" y="2539"/>
                </a:lnTo>
                <a:lnTo>
                  <a:pt x="589280" y="2539"/>
                </a:lnTo>
                <a:lnTo>
                  <a:pt x="589280" y="1269"/>
                </a:lnTo>
                <a:close/>
              </a:path>
              <a:path w="609600" h="608329">
                <a:moveTo>
                  <a:pt x="609600" y="0"/>
                </a:moveTo>
                <a:lnTo>
                  <a:pt x="586740" y="0"/>
                </a:lnTo>
                <a:lnTo>
                  <a:pt x="586740" y="1269"/>
                </a:lnTo>
                <a:lnTo>
                  <a:pt x="609600" y="1269"/>
                </a:lnTo>
                <a:lnTo>
                  <a:pt x="609600" y="0"/>
                </a:lnTo>
                <a:close/>
              </a:path>
              <a:path w="609600" h="608329">
                <a:moveTo>
                  <a:pt x="609600" y="477646"/>
                </a:moveTo>
                <a:lnTo>
                  <a:pt x="605789" y="477646"/>
                </a:lnTo>
                <a:lnTo>
                  <a:pt x="605790" y="532129"/>
                </a:lnTo>
                <a:lnTo>
                  <a:pt x="609600" y="532129"/>
                </a:lnTo>
                <a:lnTo>
                  <a:pt x="609600" y="477646"/>
                </a:lnTo>
                <a:close/>
              </a:path>
              <a:path w="609600" h="608329">
                <a:moveTo>
                  <a:pt x="5080" y="607059"/>
                </a:moveTo>
                <a:lnTo>
                  <a:pt x="0" y="607059"/>
                </a:lnTo>
                <a:lnTo>
                  <a:pt x="0" y="608329"/>
                </a:lnTo>
                <a:lnTo>
                  <a:pt x="382269" y="608329"/>
                </a:lnTo>
                <a:lnTo>
                  <a:pt x="382269" y="607313"/>
                </a:lnTo>
                <a:lnTo>
                  <a:pt x="5080" y="607313"/>
                </a:lnTo>
                <a:lnTo>
                  <a:pt x="5080" y="607059"/>
                </a:lnTo>
                <a:close/>
              </a:path>
              <a:path w="609600" h="608329">
                <a:moveTo>
                  <a:pt x="382269" y="607059"/>
                </a:moveTo>
                <a:lnTo>
                  <a:pt x="377190" y="607059"/>
                </a:lnTo>
                <a:lnTo>
                  <a:pt x="377190" y="607313"/>
                </a:lnTo>
                <a:lnTo>
                  <a:pt x="382269" y="607313"/>
                </a:lnTo>
                <a:lnTo>
                  <a:pt x="382269" y="607059"/>
                </a:lnTo>
                <a:close/>
              </a:path>
              <a:path w="609600" h="608329">
                <a:moveTo>
                  <a:pt x="377190" y="606043"/>
                </a:moveTo>
                <a:lnTo>
                  <a:pt x="5080" y="606043"/>
                </a:lnTo>
                <a:lnTo>
                  <a:pt x="5080" y="607059"/>
                </a:lnTo>
                <a:lnTo>
                  <a:pt x="377190" y="607059"/>
                </a:lnTo>
                <a:lnTo>
                  <a:pt x="377190" y="606043"/>
                </a:lnTo>
                <a:close/>
              </a:path>
              <a:path w="609600" h="608329">
                <a:moveTo>
                  <a:pt x="7620" y="604519"/>
                </a:moveTo>
                <a:lnTo>
                  <a:pt x="6350" y="604519"/>
                </a:lnTo>
                <a:lnTo>
                  <a:pt x="6350" y="606043"/>
                </a:lnTo>
                <a:lnTo>
                  <a:pt x="372110" y="606043"/>
                </a:lnTo>
                <a:lnTo>
                  <a:pt x="372110" y="604646"/>
                </a:lnTo>
                <a:lnTo>
                  <a:pt x="7620" y="604646"/>
                </a:lnTo>
                <a:close/>
              </a:path>
              <a:path w="609600" h="608329">
                <a:moveTo>
                  <a:pt x="372110" y="604519"/>
                </a:moveTo>
                <a:lnTo>
                  <a:pt x="367030" y="604519"/>
                </a:lnTo>
                <a:lnTo>
                  <a:pt x="372110" y="604646"/>
                </a:lnTo>
                <a:close/>
              </a:path>
              <a:path w="609600" h="608329">
                <a:moveTo>
                  <a:pt x="516890" y="607059"/>
                </a:moveTo>
                <a:lnTo>
                  <a:pt x="515619" y="607059"/>
                </a:lnTo>
                <a:lnTo>
                  <a:pt x="515619" y="608329"/>
                </a:lnTo>
                <a:lnTo>
                  <a:pt x="609600" y="608329"/>
                </a:lnTo>
                <a:lnTo>
                  <a:pt x="609600" y="607187"/>
                </a:lnTo>
                <a:lnTo>
                  <a:pt x="516890" y="607187"/>
                </a:lnTo>
                <a:lnTo>
                  <a:pt x="516890" y="607059"/>
                </a:lnTo>
                <a:close/>
              </a:path>
              <a:path w="609600" h="608329">
                <a:moveTo>
                  <a:pt x="609600" y="604646"/>
                </a:moveTo>
                <a:lnTo>
                  <a:pt x="516890" y="604646"/>
                </a:lnTo>
                <a:lnTo>
                  <a:pt x="516890" y="607059"/>
                </a:lnTo>
                <a:lnTo>
                  <a:pt x="609600" y="607059"/>
                </a:lnTo>
                <a:lnTo>
                  <a:pt x="609600" y="604646"/>
                </a:lnTo>
                <a:close/>
              </a:path>
              <a:path w="609600" h="608329">
                <a:moveTo>
                  <a:pt x="609600" y="600837"/>
                </a:moveTo>
                <a:lnTo>
                  <a:pt x="605790" y="600837"/>
                </a:lnTo>
                <a:lnTo>
                  <a:pt x="605790" y="604520"/>
                </a:lnTo>
                <a:lnTo>
                  <a:pt x="609600" y="604520"/>
                </a:lnTo>
                <a:lnTo>
                  <a:pt x="609600" y="600837"/>
                </a:lnTo>
                <a:close/>
              </a:path>
              <a:path w="609600" h="608329">
                <a:moveTo>
                  <a:pt x="609600" y="598296"/>
                </a:moveTo>
                <a:lnTo>
                  <a:pt x="605790" y="598296"/>
                </a:lnTo>
                <a:lnTo>
                  <a:pt x="605790" y="600709"/>
                </a:lnTo>
                <a:lnTo>
                  <a:pt x="609600" y="600709"/>
                </a:lnTo>
                <a:lnTo>
                  <a:pt x="609600" y="598296"/>
                </a:lnTo>
                <a:close/>
              </a:path>
              <a:path w="609600" h="608329">
                <a:moveTo>
                  <a:pt x="609600" y="594487"/>
                </a:moveTo>
                <a:lnTo>
                  <a:pt x="605790" y="594487"/>
                </a:lnTo>
                <a:lnTo>
                  <a:pt x="605790" y="598169"/>
                </a:lnTo>
                <a:lnTo>
                  <a:pt x="609600" y="598169"/>
                </a:lnTo>
                <a:lnTo>
                  <a:pt x="609600" y="594487"/>
                </a:lnTo>
                <a:close/>
              </a:path>
              <a:path w="609600" h="608329">
                <a:moveTo>
                  <a:pt x="609600" y="591946"/>
                </a:moveTo>
                <a:lnTo>
                  <a:pt x="605790" y="591946"/>
                </a:lnTo>
                <a:lnTo>
                  <a:pt x="605790" y="594359"/>
                </a:lnTo>
                <a:lnTo>
                  <a:pt x="609600" y="594359"/>
                </a:lnTo>
                <a:lnTo>
                  <a:pt x="609600" y="591946"/>
                </a:lnTo>
                <a:close/>
              </a:path>
              <a:path w="609600" h="608329">
                <a:moveTo>
                  <a:pt x="609600" y="588137"/>
                </a:moveTo>
                <a:lnTo>
                  <a:pt x="605790" y="588137"/>
                </a:lnTo>
                <a:lnTo>
                  <a:pt x="605790" y="591819"/>
                </a:lnTo>
                <a:lnTo>
                  <a:pt x="609600" y="591819"/>
                </a:lnTo>
                <a:lnTo>
                  <a:pt x="609600" y="588137"/>
                </a:lnTo>
                <a:close/>
              </a:path>
              <a:path w="609600" h="608329">
                <a:moveTo>
                  <a:pt x="609600" y="585596"/>
                </a:moveTo>
                <a:lnTo>
                  <a:pt x="605790" y="585596"/>
                </a:lnTo>
                <a:lnTo>
                  <a:pt x="605790" y="588009"/>
                </a:lnTo>
                <a:lnTo>
                  <a:pt x="609600" y="588009"/>
                </a:lnTo>
                <a:lnTo>
                  <a:pt x="609600" y="585596"/>
                </a:lnTo>
                <a:close/>
              </a:path>
              <a:path w="609600" h="608329">
                <a:moveTo>
                  <a:pt x="609600" y="581787"/>
                </a:moveTo>
                <a:lnTo>
                  <a:pt x="605790" y="581787"/>
                </a:lnTo>
                <a:lnTo>
                  <a:pt x="605790" y="585469"/>
                </a:lnTo>
                <a:lnTo>
                  <a:pt x="609600" y="585469"/>
                </a:lnTo>
                <a:lnTo>
                  <a:pt x="609600" y="581787"/>
                </a:lnTo>
                <a:close/>
              </a:path>
              <a:path w="609600" h="608329">
                <a:moveTo>
                  <a:pt x="609600" y="575437"/>
                </a:moveTo>
                <a:lnTo>
                  <a:pt x="605790" y="575437"/>
                </a:lnTo>
                <a:lnTo>
                  <a:pt x="605790" y="581659"/>
                </a:lnTo>
                <a:lnTo>
                  <a:pt x="609600" y="581659"/>
                </a:lnTo>
                <a:lnTo>
                  <a:pt x="609600" y="575437"/>
                </a:lnTo>
                <a:close/>
              </a:path>
              <a:path w="609600" h="608329">
                <a:moveTo>
                  <a:pt x="609600" y="572896"/>
                </a:moveTo>
                <a:lnTo>
                  <a:pt x="605790" y="572896"/>
                </a:lnTo>
                <a:lnTo>
                  <a:pt x="605790" y="575309"/>
                </a:lnTo>
                <a:lnTo>
                  <a:pt x="609600" y="575309"/>
                </a:lnTo>
                <a:lnTo>
                  <a:pt x="609600" y="572896"/>
                </a:lnTo>
                <a:close/>
              </a:path>
              <a:path w="609600" h="608329">
                <a:moveTo>
                  <a:pt x="609600" y="569087"/>
                </a:moveTo>
                <a:lnTo>
                  <a:pt x="605790" y="569087"/>
                </a:lnTo>
                <a:lnTo>
                  <a:pt x="605790" y="572769"/>
                </a:lnTo>
                <a:lnTo>
                  <a:pt x="609600" y="572769"/>
                </a:lnTo>
                <a:lnTo>
                  <a:pt x="609600" y="569087"/>
                </a:lnTo>
                <a:close/>
              </a:path>
              <a:path w="609600" h="608329">
                <a:moveTo>
                  <a:pt x="609600" y="566546"/>
                </a:moveTo>
                <a:lnTo>
                  <a:pt x="605790" y="566546"/>
                </a:lnTo>
                <a:lnTo>
                  <a:pt x="605790" y="568959"/>
                </a:lnTo>
                <a:lnTo>
                  <a:pt x="609600" y="568959"/>
                </a:lnTo>
                <a:lnTo>
                  <a:pt x="609600" y="566546"/>
                </a:lnTo>
                <a:close/>
              </a:path>
              <a:path w="609600" h="608329">
                <a:moveTo>
                  <a:pt x="609600" y="562737"/>
                </a:moveTo>
                <a:lnTo>
                  <a:pt x="605790" y="562737"/>
                </a:lnTo>
                <a:lnTo>
                  <a:pt x="605790" y="566419"/>
                </a:lnTo>
                <a:lnTo>
                  <a:pt x="609600" y="566419"/>
                </a:lnTo>
                <a:lnTo>
                  <a:pt x="609600" y="562737"/>
                </a:lnTo>
                <a:close/>
              </a:path>
              <a:path w="609600" h="608329">
                <a:moveTo>
                  <a:pt x="609600" y="560196"/>
                </a:moveTo>
                <a:lnTo>
                  <a:pt x="605790" y="560196"/>
                </a:lnTo>
                <a:lnTo>
                  <a:pt x="605790" y="562609"/>
                </a:lnTo>
                <a:lnTo>
                  <a:pt x="609600" y="562609"/>
                </a:lnTo>
                <a:lnTo>
                  <a:pt x="609600" y="560196"/>
                </a:lnTo>
                <a:close/>
              </a:path>
              <a:path w="609600" h="608329">
                <a:moveTo>
                  <a:pt x="609600" y="553846"/>
                </a:moveTo>
                <a:lnTo>
                  <a:pt x="605790" y="553846"/>
                </a:lnTo>
                <a:lnTo>
                  <a:pt x="605790" y="560069"/>
                </a:lnTo>
                <a:lnTo>
                  <a:pt x="609600" y="560069"/>
                </a:lnTo>
                <a:lnTo>
                  <a:pt x="609600" y="553846"/>
                </a:lnTo>
                <a:close/>
              </a:path>
              <a:path w="609600" h="608329">
                <a:moveTo>
                  <a:pt x="609600" y="547496"/>
                </a:moveTo>
                <a:lnTo>
                  <a:pt x="605790" y="547496"/>
                </a:lnTo>
                <a:lnTo>
                  <a:pt x="605790" y="553719"/>
                </a:lnTo>
                <a:lnTo>
                  <a:pt x="609600" y="553719"/>
                </a:lnTo>
                <a:lnTo>
                  <a:pt x="609600" y="547496"/>
                </a:lnTo>
                <a:close/>
              </a:path>
              <a:path w="609600" h="608329">
                <a:moveTo>
                  <a:pt x="609600" y="543687"/>
                </a:moveTo>
                <a:lnTo>
                  <a:pt x="605790" y="543687"/>
                </a:lnTo>
                <a:lnTo>
                  <a:pt x="605790" y="547369"/>
                </a:lnTo>
                <a:lnTo>
                  <a:pt x="609600" y="547369"/>
                </a:lnTo>
                <a:lnTo>
                  <a:pt x="609600" y="543687"/>
                </a:lnTo>
                <a:close/>
              </a:path>
              <a:path w="609600" h="608329">
                <a:moveTo>
                  <a:pt x="609600" y="541146"/>
                </a:moveTo>
                <a:lnTo>
                  <a:pt x="605790" y="541146"/>
                </a:lnTo>
                <a:lnTo>
                  <a:pt x="605790" y="543559"/>
                </a:lnTo>
                <a:lnTo>
                  <a:pt x="609600" y="543559"/>
                </a:lnTo>
                <a:lnTo>
                  <a:pt x="609600" y="541146"/>
                </a:lnTo>
                <a:close/>
              </a:path>
              <a:path w="609600" h="608329">
                <a:moveTo>
                  <a:pt x="609600" y="537337"/>
                </a:moveTo>
                <a:lnTo>
                  <a:pt x="605790" y="537337"/>
                </a:lnTo>
                <a:lnTo>
                  <a:pt x="605790" y="541019"/>
                </a:lnTo>
                <a:lnTo>
                  <a:pt x="609600" y="541019"/>
                </a:lnTo>
                <a:lnTo>
                  <a:pt x="609600" y="537337"/>
                </a:lnTo>
                <a:close/>
              </a:path>
              <a:path w="609600" h="608329">
                <a:moveTo>
                  <a:pt x="609600" y="534796"/>
                </a:moveTo>
                <a:lnTo>
                  <a:pt x="605790" y="534796"/>
                </a:lnTo>
                <a:lnTo>
                  <a:pt x="605790" y="537209"/>
                </a:lnTo>
                <a:lnTo>
                  <a:pt x="609600" y="537209"/>
                </a:lnTo>
                <a:lnTo>
                  <a:pt x="609600" y="534796"/>
                </a:lnTo>
                <a:close/>
              </a:path>
              <a:path w="609600" h="608329">
                <a:moveTo>
                  <a:pt x="609600" y="532256"/>
                </a:moveTo>
                <a:lnTo>
                  <a:pt x="605790" y="532256"/>
                </a:lnTo>
                <a:lnTo>
                  <a:pt x="605790" y="534669"/>
                </a:lnTo>
                <a:lnTo>
                  <a:pt x="609600" y="534669"/>
                </a:lnTo>
                <a:lnTo>
                  <a:pt x="609600" y="532256"/>
                </a:lnTo>
                <a:close/>
              </a:path>
            </a:pathLst>
          </a:custGeom>
          <a:solidFill>
            <a:srgbClr val="C54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bk object 1184"/>
          <p:cNvSpPr/>
          <p:nvPr/>
        </p:nvSpPr>
        <p:spPr>
          <a:xfrm>
            <a:off x="1507489" y="2689860"/>
            <a:ext cx="598170" cy="600710"/>
          </a:xfrm>
          <a:custGeom>
            <a:avLst/>
            <a:gdLst/>
            <a:ahLst/>
            <a:cxnLst/>
            <a:rect l="l" t="t" r="r" b="b"/>
            <a:pathLst>
              <a:path w="598169" h="600710">
                <a:moveTo>
                  <a:pt x="369570" y="3810"/>
                </a:moveTo>
                <a:lnTo>
                  <a:pt x="368299" y="3810"/>
                </a:lnTo>
                <a:lnTo>
                  <a:pt x="369570" y="3937"/>
                </a:lnTo>
                <a:close/>
              </a:path>
              <a:path w="598169" h="600710">
                <a:moveTo>
                  <a:pt x="508000" y="1270"/>
                </a:moveTo>
                <a:lnTo>
                  <a:pt x="370840" y="1270"/>
                </a:lnTo>
                <a:lnTo>
                  <a:pt x="370840" y="3810"/>
                </a:lnTo>
                <a:lnTo>
                  <a:pt x="508000" y="3810"/>
                </a:lnTo>
                <a:lnTo>
                  <a:pt x="508000" y="1270"/>
                </a:lnTo>
                <a:close/>
              </a:path>
              <a:path w="598169" h="600710">
                <a:moveTo>
                  <a:pt x="373379" y="0"/>
                </a:moveTo>
                <a:lnTo>
                  <a:pt x="372109" y="0"/>
                </a:lnTo>
                <a:lnTo>
                  <a:pt x="372109" y="1270"/>
                </a:lnTo>
                <a:lnTo>
                  <a:pt x="373379" y="1270"/>
                </a:lnTo>
                <a:lnTo>
                  <a:pt x="373379" y="0"/>
                </a:lnTo>
                <a:close/>
              </a:path>
              <a:path w="598169" h="600710">
                <a:moveTo>
                  <a:pt x="510540" y="0"/>
                </a:moveTo>
                <a:lnTo>
                  <a:pt x="509270" y="0"/>
                </a:lnTo>
                <a:lnTo>
                  <a:pt x="509270" y="1270"/>
                </a:lnTo>
                <a:lnTo>
                  <a:pt x="510540" y="1270"/>
                </a:lnTo>
                <a:lnTo>
                  <a:pt x="510540" y="0"/>
                </a:lnTo>
                <a:close/>
              </a:path>
              <a:path w="598169" h="600710">
                <a:moveTo>
                  <a:pt x="598170" y="17780"/>
                </a:moveTo>
                <a:lnTo>
                  <a:pt x="596899" y="17780"/>
                </a:lnTo>
                <a:lnTo>
                  <a:pt x="596899" y="19050"/>
                </a:lnTo>
                <a:lnTo>
                  <a:pt x="598170" y="19050"/>
                </a:lnTo>
                <a:lnTo>
                  <a:pt x="598170" y="17780"/>
                </a:lnTo>
                <a:close/>
              </a:path>
              <a:path w="598169" h="600710">
                <a:moveTo>
                  <a:pt x="596899" y="16510"/>
                </a:moveTo>
                <a:lnTo>
                  <a:pt x="595629" y="16510"/>
                </a:lnTo>
                <a:lnTo>
                  <a:pt x="595629" y="17780"/>
                </a:lnTo>
                <a:lnTo>
                  <a:pt x="596899" y="17780"/>
                </a:lnTo>
                <a:lnTo>
                  <a:pt x="596899" y="16510"/>
                </a:lnTo>
                <a:close/>
              </a:path>
              <a:path w="598169" h="600710">
                <a:moveTo>
                  <a:pt x="598170" y="13970"/>
                </a:moveTo>
                <a:lnTo>
                  <a:pt x="594360" y="13970"/>
                </a:lnTo>
                <a:lnTo>
                  <a:pt x="594360" y="16510"/>
                </a:lnTo>
                <a:lnTo>
                  <a:pt x="598170" y="16510"/>
                </a:lnTo>
                <a:lnTo>
                  <a:pt x="598170" y="13970"/>
                </a:lnTo>
                <a:close/>
              </a:path>
              <a:path w="598169" h="600710">
                <a:moveTo>
                  <a:pt x="598170" y="11430"/>
                </a:moveTo>
                <a:lnTo>
                  <a:pt x="594360" y="11430"/>
                </a:lnTo>
                <a:lnTo>
                  <a:pt x="594360" y="12700"/>
                </a:lnTo>
                <a:lnTo>
                  <a:pt x="598170" y="12700"/>
                </a:lnTo>
                <a:lnTo>
                  <a:pt x="598170" y="11430"/>
                </a:lnTo>
                <a:close/>
              </a:path>
              <a:path w="598169" h="600710">
                <a:moveTo>
                  <a:pt x="598170" y="7620"/>
                </a:moveTo>
                <a:lnTo>
                  <a:pt x="594360" y="7620"/>
                </a:lnTo>
                <a:lnTo>
                  <a:pt x="594360" y="10160"/>
                </a:lnTo>
                <a:lnTo>
                  <a:pt x="598170" y="10160"/>
                </a:lnTo>
                <a:lnTo>
                  <a:pt x="598170" y="7620"/>
                </a:lnTo>
                <a:close/>
              </a:path>
              <a:path w="598169" h="600710">
                <a:moveTo>
                  <a:pt x="598170" y="5080"/>
                </a:moveTo>
                <a:lnTo>
                  <a:pt x="594360" y="5080"/>
                </a:lnTo>
                <a:lnTo>
                  <a:pt x="594360" y="6350"/>
                </a:lnTo>
                <a:lnTo>
                  <a:pt x="598170" y="6350"/>
                </a:lnTo>
                <a:lnTo>
                  <a:pt x="598170" y="5080"/>
                </a:lnTo>
                <a:close/>
              </a:path>
              <a:path w="598169" h="600710">
                <a:moveTo>
                  <a:pt x="598170" y="1270"/>
                </a:moveTo>
                <a:lnTo>
                  <a:pt x="584199" y="1270"/>
                </a:lnTo>
                <a:lnTo>
                  <a:pt x="584199" y="3810"/>
                </a:lnTo>
                <a:lnTo>
                  <a:pt x="598170" y="3810"/>
                </a:lnTo>
                <a:lnTo>
                  <a:pt x="598170" y="1270"/>
                </a:lnTo>
                <a:close/>
              </a:path>
              <a:path w="598169" h="600710">
                <a:moveTo>
                  <a:pt x="584199" y="0"/>
                </a:moveTo>
                <a:lnTo>
                  <a:pt x="582929" y="0"/>
                </a:lnTo>
                <a:lnTo>
                  <a:pt x="582929" y="1270"/>
                </a:lnTo>
                <a:lnTo>
                  <a:pt x="584199" y="1270"/>
                </a:lnTo>
                <a:lnTo>
                  <a:pt x="584199" y="0"/>
                </a:lnTo>
                <a:close/>
              </a:path>
              <a:path w="598169" h="600710">
                <a:moveTo>
                  <a:pt x="595629" y="471170"/>
                </a:moveTo>
                <a:lnTo>
                  <a:pt x="594360" y="471170"/>
                </a:lnTo>
                <a:lnTo>
                  <a:pt x="594360" y="528320"/>
                </a:lnTo>
                <a:lnTo>
                  <a:pt x="598170" y="528320"/>
                </a:lnTo>
                <a:lnTo>
                  <a:pt x="598169" y="472567"/>
                </a:lnTo>
                <a:lnTo>
                  <a:pt x="595629" y="472567"/>
                </a:lnTo>
                <a:lnTo>
                  <a:pt x="595629" y="471170"/>
                </a:lnTo>
                <a:close/>
              </a:path>
              <a:path w="598169" h="600710">
                <a:moveTo>
                  <a:pt x="598170" y="597027"/>
                </a:moveTo>
                <a:lnTo>
                  <a:pt x="594360" y="597027"/>
                </a:lnTo>
                <a:lnTo>
                  <a:pt x="594360" y="598170"/>
                </a:lnTo>
                <a:lnTo>
                  <a:pt x="510540" y="598170"/>
                </a:lnTo>
                <a:lnTo>
                  <a:pt x="510540" y="599567"/>
                </a:lnTo>
                <a:lnTo>
                  <a:pt x="509270" y="599567"/>
                </a:lnTo>
                <a:lnTo>
                  <a:pt x="509270" y="600710"/>
                </a:lnTo>
                <a:lnTo>
                  <a:pt x="598170" y="600710"/>
                </a:lnTo>
                <a:lnTo>
                  <a:pt x="598170" y="597027"/>
                </a:lnTo>
                <a:close/>
              </a:path>
              <a:path w="598169" h="600710">
                <a:moveTo>
                  <a:pt x="359409" y="599694"/>
                </a:moveTo>
                <a:lnTo>
                  <a:pt x="0" y="599694"/>
                </a:lnTo>
                <a:lnTo>
                  <a:pt x="0" y="600710"/>
                </a:lnTo>
                <a:lnTo>
                  <a:pt x="359409" y="600710"/>
                </a:lnTo>
                <a:lnTo>
                  <a:pt x="359409" y="599694"/>
                </a:lnTo>
                <a:close/>
              </a:path>
              <a:path w="598169" h="600710">
                <a:moveTo>
                  <a:pt x="354329" y="598297"/>
                </a:moveTo>
                <a:lnTo>
                  <a:pt x="2540" y="598297"/>
                </a:lnTo>
                <a:lnTo>
                  <a:pt x="2540" y="599694"/>
                </a:lnTo>
                <a:lnTo>
                  <a:pt x="354329" y="599694"/>
                </a:lnTo>
                <a:lnTo>
                  <a:pt x="354329" y="598297"/>
                </a:lnTo>
                <a:close/>
              </a:path>
              <a:path w="598169" h="600710">
                <a:moveTo>
                  <a:pt x="598170" y="594487"/>
                </a:moveTo>
                <a:lnTo>
                  <a:pt x="594360" y="594487"/>
                </a:lnTo>
                <a:lnTo>
                  <a:pt x="594360" y="596900"/>
                </a:lnTo>
                <a:lnTo>
                  <a:pt x="598170" y="596900"/>
                </a:lnTo>
                <a:lnTo>
                  <a:pt x="598170" y="594487"/>
                </a:lnTo>
                <a:close/>
              </a:path>
              <a:path w="598169" h="600710">
                <a:moveTo>
                  <a:pt x="598170" y="590677"/>
                </a:moveTo>
                <a:lnTo>
                  <a:pt x="594360" y="590677"/>
                </a:lnTo>
                <a:lnTo>
                  <a:pt x="594360" y="594360"/>
                </a:lnTo>
                <a:lnTo>
                  <a:pt x="598170" y="594360"/>
                </a:lnTo>
                <a:lnTo>
                  <a:pt x="598170" y="590677"/>
                </a:lnTo>
                <a:close/>
              </a:path>
              <a:path w="598169" h="600710">
                <a:moveTo>
                  <a:pt x="598170" y="588137"/>
                </a:moveTo>
                <a:lnTo>
                  <a:pt x="594360" y="588137"/>
                </a:lnTo>
                <a:lnTo>
                  <a:pt x="594360" y="590550"/>
                </a:lnTo>
                <a:lnTo>
                  <a:pt x="598170" y="590550"/>
                </a:lnTo>
                <a:lnTo>
                  <a:pt x="598170" y="588137"/>
                </a:lnTo>
                <a:close/>
              </a:path>
              <a:path w="598169" h="600710">
                <a:moveTo>
                  <a:pt x="598170" y="584327"/>
                </a:moveTo>
                <a:lnTo>
                  <a:pt x="594360" y="584327"/>
                </a:lnTo>
                <a:lnTo>
                  <a:pt x="594360" y="588010"/>
                </a:lnTo>
                <a:lnTo>
                  <a:pt x="598170" y="588010"/>
                </a:lnTo>
                <a:lnTo>
                  <a:pt x="598170" y="584327"/>
                </a:lnTo>
                <a:close/>
              </a:path>
              <a:path w="598169" h="600710">
                <a:moveTo>
                  <a:pt x="598170" y="581787"/>
                </a:moveTo>
                <a:lnTo>
                  <a:pt x="594360" y="581787"/>
                </a:lnTo>
                <a:lnTo>
                  <a:pt x="594360" y="584200"/>
                </a:lnTo>
                <a:lnTo>
                  <a:pt x="598170" y="584200"/>
                </a:lnTo>
                <a:lnTo>
                  <a:pt x="598170" y="581787"/>
                </a:lnTo>
                <a:close/>
              </a:path>
              <a:path w="598169" h="600710">
                <a:moveTo>
                  <a:pt x="598170" y="577977"/>
                </a:moveTo>
                <a:lnTo>
                  <a:pt x="594360" y="577977"/>
                </a:lnTo>
                <a:lnTo>
                  <a:pt x="594360" y="581660"/>
                </a:lnTo>
                <a:lnTo>
                  <a:pt x="598170" y="581660"/>
                </a:lnTo>
                <a:lnTo>
                  <a:pt x="598170" y="577977"/>
                </a:lnTo>
                <a:close/>
              </a:path>
              <a:path w="598169" h="600710">
                <a:moveTo>
                  <a:pt x="598170" y="571627"/>
                </a:moveTo>
                <a:lnTo>
                  <a:pt x="594360" y="571627"/>
                </a:lnTo>
                <a:lnTo>
                  <a:pt x="594360" y="577850"/>
                </a:lnTo>
                <a:lnTo>
                  <a:pt x="598170" y="577850"/>
                </a:lnTo>
                <a:lnTo>
                  <a:pt x="598170" y="571627"/>
                </a:lnTo>
                <a:close/>
              </a:path>
              <a:path w="598169" h="600710">
                <a:moveTo>
                  <a:pt x="598170" y="569087"/>
                </a:moveTo>
                <a:lnTo>
                  <a:pt x="594360" y="569087"/>
                </a:lnTo>
                <a:lnTo>
                  <a:pt x="594360" y="571500"/>
                </a:lnTo>
                <a:lnTo>
                  <a:pt x="598170" y="571500"/>
                </a:lnTo>
                <a:lnTo>
                  <a:pt x="598170" y="569087"/>
                </a:lnTo>
                <a:close/>
              </a:path>
              <a:path w="598169" h="600710">
                <a:moveTo>
                  <a:pt x="598170" y="565277"/>
                </a:moveTo>
                <a:lnTo>
                  <a:pt x="594360" y="565277"/>
                </a:lnTo>
                <a:lnTo>
                  <a:pt x="594360" y="568960"/>
                </a:lnTo>
                <a:lnTo>
                  <a:pt x="598170" y="568960"/>
                </a:lnTo>
                <a:lnTo>
                  <a:pt x="598170" y="565277"/>
                </a:lnTo>
                <a:close/>
              </a:path>
              <a:path w="598169" h="600710">
                <a:moveTo>
                  <a:pt x="598170" y="562737"/>
                </a:moveTo>
                <a:lnTo>
                  <a:pt x="594360" y="562737"/>
                </a:lnTo>
                <a:lnTo>
                  <a:pt x="594360" y="565150"/>
                </a:lnTo>
                <a:lnTo>
                  <a:pt x="598170" y="565150"/>
                </a:lnTo>
                <a:lnTo>
                  <a:pt x="598170" y="562737"/>
                </a:lnTo>
                <a:close/>
              </a:path>
              <a:path w="598169" h="600710">
                <a:moveTo>
                  <a:pt x="598170" y="558927"/>
                </a:moveTo>
                <a:lnTo>
                  <a:pt x="594360" y="558927"/>
                </a:lnTo>
                <a:lnTo>
                  <a:pt x="594360" y="562610"/>
                </a:lnTo>
                <a:lnTo>
                  <a:pt x="598170" y="562610"/>
                </a:lnTo>
                <a:lnTo>
                  <a:pt x="598170" y="558927"/>
                </a:lnTo>
                <a:close/>
              </a:path>
              <a:path w="598169" h="600710">
                <a:moveTo>
                  <a:pt x="598170" y="556387"/>
                </a:moveTo>
                <a:lnTo>
                  <a:pt x="594360" y="556387"/>
                </a:lnTo>
                <a:lnTo>
                  <a:pt x="594360" y="558800"/>
                </a:lnTo>
                <a:lnTo>
                  <a:pt x="598170" y="558800"/>
                </a:lnTo>
                <a:lnTo>
                  <a:pt x="598170" y="556387"/>
                </a:lnTo>
                <a:close/>
              </a:path>
              <a:path w="598169" h="600710">
                <a:moveTo>
                  <a:pt x="598170" y="550037"/>
                </a:moveTo>
                <a:lnTo>
                  <a:pt x="594360" y="550037"/>
                </a:lnTo>
                <a:lnTo>
                  <a:pt x="594360" y="556260"/>
                </a:lnTo>
                <a:lnTo>
                  <a:pt x="598170" y="556260"/>
                </a:lnTo>
                <a:lnTo>
                  <a:pt x="598170" y="550037"/>
                </a:lnTo>
                <a:close/>
              </a:path>
              <a:path w="598169" h="600710">
                <a:moveTo>
                  <a:pt x="598170" y="543687"/>
                </a:moveTo>
                <a:lnTo>
                  <a:pt x="594360" y="543687"/>
                </a:lnTo>
                <a:lnTo>
                  <a:pt x="594360" y="549910"/>
                </a:lnTo>
                <a:lnTo>
                  <a:pt x="598170" y="549910"/>
                </a:lnTo>
                <a:lnTo>
                  <a:pt x="598170" y="543687"/>
                </a:lnTo>
                <a:close/>
              </a:path>
              <a:path w="598169" h="600710">
                <a:moveTo>
                  <a:pt x="598170" y="539877"/>
                </a:moveTo>
                <a:lnTo>
                  <a:pt x="594360" y="539877"/>
                </a:lnTo>
                <a:lnTo>
                  <a:pt x="594360" y="543560"/>
                </a:lnTo>
                <a:lnTo>
                  <a:pt x="598170" y="543560"/>
                </a:lnTo>
                <a:lnTo>
                  <a:pt x="598170" y="539877"/>
                </a:lnTo>
                <a:close/>
              </a:path>
              <a:path w="598169" h="600710">
                <a:moveTo>
                  <a:pt x="598170" y="537337"/>
                </a:moveTo>
                <a:lnTo>
                  <a:pt x="594360" y="537337"/>
                </a:lnTo>
                <a:lnTo>
                  <a:pt x="594360" y="539750"/>
                </a:lnTo>
                <a:lnTo>
                  <a:pt x="598170" y="539750"/>
                </a:lnTo>
                <a:lnTo>
                  <a:pt x="598170" y="537337"/>
                </a:lnTo>
                <a:close/>
              </a:path>
              <a:path w="598169" h="600710">
                <a:moveTo>
                  <a:pt x="598170" y="533527"/>
                </a:moveTo>
                <a:lnTo>
                  <a:pt x="594360" y="533527"/>
                </a:lnTo>
                <a:lnTo>
                  <a:pt x="594360" y="537210"/>
                </a:lnTo>
                <a:lnTo>
                  <a:pt x="598170" y="537210"/>
                </a:lnTo>
                <a:lnTo>
                  <a:pt x="598170" y="533527"/>
                </a:lnTo>
                <a:close/>
              </a:path>
              <a:path w="598169" h="600710">
                <a:moveTo>
                  <a:pt x="598170" y="530987"/>
                </a:moveTo>
                <a:lnTo>
                  <a:pt x="594360" y="530987"/>
                </a:lnTo>
                <a:lnTo>
                  <a:pt x="594360" y="533400"/>
                </a:lnTo>
                <a:lnTo>
                  <a:pt x="598170" y="533400"/>
                </a:lnTo>
                <a:lnTo>
                  <a:pt x="598170" y="530987"/>
                </a:lnTo>
                <a:close/>
              </a:path>
              <a:path w="598169" h="600710">
                <a:moveTo>
                  <a:pt x="598170" y="528447"/>
                </a:moveTo>
                <a:lnTo>
                  <a:pt x="594360" y="528447"/>
                </a:lnTo>
                <a:lnTo>
                  <a:pt x="594360" y="530860"/>
                </a:lnTo>
                <a:lnTo>
                  <a:pt x="598170" y="530860"/>
                </a:lnTo>
                <a:lnTo>
                  <a:pt x="598170" y="528447"/>
                </a:lnTo>
                <a:close/>
              </a:path>
            </a:pathLst>
          </a:custGeom>
          <a:solidFill>
            <a:srgbClr val="C34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bk object 1185"/>
          <p:cNvSpPr/>
          <p:nvPr/>
        </p:nvSpPr>
        <p:spPr>
          <a:xfrm>
            <a:off x="1511300" y="2693670"/>
            <a:ext cx="590550" cy="594360"/>
          </a:xfrm>
          <a:custGeom>
            <a:avLst/>
            <a:gdLst/>
            <a:ahLst/>
            <a:cxnLst/>
            <a:rect l="l" t="t" r="r" b="b"/>
            <a:pathLst>
              <a:path w="590550" h="594360">
                <a:moveTo>
                  <a:pt x="363219" y="2539"/>
                </a:moveTo>
                <a:lnTo>
                  <a:pt x="361950" y="2539"/>
                </a:lnTo>
                <a:lnTo>
                  <a:pt x="361950" y="3810"/>
                </a:lnTo>
                <a:lnTo>
                  <a:pt x="363219" y="3810"/>
                </a:lnTo>
                <a:lnTo>
                  <a:pt x="363219" y="2539"/>
                </a:lnTo>
                <a:close/>
              </a:path>
              <a:path w="590550" h="594360">
                <a:moveTo>
                  <a:pt x="500380" y="2539"/>
                </a:moveTo>
                <a:lnTo>
                  <a:pt x="499110" y="2539"/>
                </a:lnTo>
                <a:lnTo>
                  <a:pt x="499110" y="3810"/>
                </a:lnTo>
                <a:lnTo>
                  <a:pt x="500380" y="3810"/>
                </a:lnTo>
                <a:lnTo>
                  <a:pt x="500380" y="2539"/>
                </a:lnTo>
                <a:close/>
              </a:path>
              <a:path w="590550" h="594360">
                <a:moveTo>
                  <a:pt x="365760" y="126"/>
                </a:moveTo>
                <a:lnTo>
                  <a:pt x="364489" y="126"/>
                </a:lnTo>
                <a:lnTo>
                  <a:pt x="364489" y="2539"/>
                </a:lnTo>
                <a:lnTo>
                  <a:pt x="501650" y="2539"/>
                </a:lnTo>
                <a:lnTo>
                  <a:pt x="501650" y="1397"/>
                </a:lnTo>
                <a:lnTo>
                  <a:pt x="365760" y="1397"/>
                </a:lnTo>
                <a:lnTo>
                  <a:pt x="365760" y="126"/>
                </a:lnTo>
                <a:close/>
              </a:path>
              <a:path w="590550" h="594360">
                <a:moveTo>
                  <a:pt x="502920" y="0"/>
                </a:moveTo>
                <a:lnTo>
                  <a:pt x="501650" y="0"/>
                </a:lnTo>
                <a:lnTo>
                  <a:pt x="501650" y="1397"/>
                </a:lnTo>
                <a:lnTo>
                  <a:pt x="502920" y="1397"/>
                </a:lnTo>
                <a:lnTo>
                  <a:pt x="502920" y="0"/>
                </a:lnTo>
                <a:close/>
              </a:path>
              <a:path w="590550" h="594360">
                <a:moveTo>
                  <a:pt x="590550" y="7620"/>
                </a:moveTo>
                <a:lnTo>
                  <a:pt x="588010" y="7620"/>
                </a:lnTo>
                <a:lnTo>
                  <a:pt x="588010" y="8889"/>
                </a:lnTo>
                <a:lnTo>
                  <a:pt x="589280" y="8889"/>
                </a:lnTo>
                <a:lnTo>
                  <a:pt x="589280" y="10160"/>
                </a:lnTo>
                <a:lnTo>
                  <a:pt x="590550" y="10160"/>
                </a:lnTo>
                <a:lnTo>
                  <a:pt x="590550" y="7620"/>
                </a:lnTo>
                <a:close/>
              </a:path>
              <a:path w="590550" h="594360">
                <a:moveTo>
                  <a:pt x="590550" y="3810"/>
                </a:moveTo>
                <a:lnTo>
                  <a:pt x="586739" y="3810"/>
                </a:lnTo>
                <a:lnTo>
                  <a:pt x="586739" y="7620"/>
                </a:lnTo>
                <a:lnTo>
                  <a:pt x="588010" y="7620"/>
                </a:lnTo>
                <a:lnTo>
                  <a:pt x="588010" y="6350"/>
                </a:lnTo>
                <a:lnTo>
                  <a:pt x="590550" y="6350"/>
                </a:lnTo>
                <a:lnTo>
                  <a:pt x="590550" y="3810"/>
                </a:lnTo>
                <a:close/>
              </a:path>
              <a:path w="590550" h="594360">
                <a:moveTo>
                  <a:pt x="585469" y="2539"/>
                </a:moveTo>
                <a:lnTo>
                  <a:pt x="584200" y="2539"/>
                </a:lnTo>
                <a:lnTo>
                  <a:pt x="584200" y="3810"/>
                </a:lnTo>
                <a:lnTo>
                  <a:pt x="585469" y="3810"/>
                </a:lnTo>
                <a:lnTo>
                  <a:pt x="585469" y="2539"/>
                </a:lnTo>
                <a:close/>
              </a:path>
              <a:path w="590550" h="594360">
                <a:moveTo>
                  <a:pt x="590550" y="1270"/>
                </a:moveTo>
                <a:lnTo>
                  <a:pt x="582930" y="1270"/>
                </a:lnTo>
                <a:lnTo>
                  <a:pt x="582930" y="2539"/>
                </a:lnTo>
                <a:lnTo>
                  <a:pt x="590550" y="2539"/>
                </a:lnTo>
                <a:lnTo>
                  <a:pt x="590550" y="1270"/>
                </a:lnTo>
                <a:close/>
              </a:path>
              <a:path w="590550" h="594360">
                <a:moveTo>
                  <a:pt x="582930" y="0"/>
                </a:moveTo>
                <a:lnTo>
                  <a:pt x="581660" y="0"/>
                </a:lnTo>
                <a:lnTo>
                  <a:pt x="581660" y="1270"/>
                </a:lnTo>
                <a:lnTo>
                  <a:pt x="582930" y="1270"/>
                </a:lnTo>
                <a:lnTo>
                  <a:pt x="582930" y="0"/>
                </a:lnTo>
                <a:close/>
              </a:path>
              <a:path w="590550" h="594360">
                <a:moveTo>
                  <a:pt x="590550" y="467360"/>
                </a:moveTo>
                <a:lnTo>
                  <a:pt x="586739" y="467360"/>
                </a:lnTo>
                <a:lnTo>
                  <a:pt x="586739" y="524510"/>
                </a:lnTo>
                <a:lnTo>
                  <a:pt x="590550" y="524510"/>
                </a:lnTo>
                <a:lnTo>
                  <a:pt x="590550" y="467360"/>
                </a:lnTo>
                <a:close/>
              </a:path>
              <a:path w="590550" h="594360">
                <a:moveTo>
                  <a:pt x="590550" y="593217"/>
                </a:moveTo>
                <a:lnTo>
                  <a:pt x="506730" y="593217"/>
                </a:lnTo>
                <a:lnTo>
                  <a:pt x="506730" y="594360"/>
                </a:lnTo>
                <a:lnTo>
                  <a:pt x="590550" y="594360"/>
                </a:lnTo>
                <a:lnTo>
                  <a:pt x="590550" y="593217"/>
                </a:lnTo>
                <a:close/>
              </a:path>
              <a:path w="590550" h="594360">
                <a:moveTo>
                  <a:pt x="1269" y="593089"/>
                </a:moveTo>
                <a:lnTo>
                  <a:pt x="0" y="593089"/>
                </a:lnTo>
                <a:lnTo>
                  <a:pt x="0" y="594360"/>
                </a:lnTo>
                <a:lnTo>
                  <a:pt x="160019" y="594360"/>
                </a:lnTo>
                <a:lnTo>
                  <a:pt x="160019" y="593344"/>
                </a:lnTo>
                <a:lnTo>
                  <a:pt x="1269" y="593344"/>
                </a:lnTo>
                <a:lnTo>
                  <a:pt x="1269" y="593089"/>
                </a:lnTo>
                <a:close/>
              </a:path>
              <a:path w="590550" h="594360">
                <a:moveTo>
                  <a:pt x="165100" y="593089"/>
                </a:moveTo>
                <a:lnTo>
                  <a:pt x="162560" y="593089"/>
                </a:lnTo>
                <a:lnTo>
                  <a:pt x="162560" y="594360"/>
                </a:lnTo>
                <a:lnTo>
                  <a:pt x="345440" y="594360"/>
                </a:lnTo>
                <a:lnTo>
                  <a:pt x="345440" y="593344"/>
                </a:lnTo>
                <a:lnTo>
                  <a:pt x="165100" y="593344"/>
                </a:lnTo>
                <a:lnTo>
                  <a:pt x="165100" y="593089"/>
                </a:lnTo>
                <a:close/>
              </a:path>
              <a:path w="590550" h="594360">
                <a:moveTo>
                  <a:pt x="345440" y="593089"/>
                </a:moveTo>
                <a:lnTo>
                  <a:pt x="342900" y="593089"/>
                </a:lnTo>
                <a:lnTo>
                  <a:pt x="342900" y="593344"/>
                </a:lnTo>
                <a:lnTo>
                  <a:pt x="345440" y="593344"/>
                </a:lnTo>
                <a:lnTo>
                  <a:pt x="345440" y="593089"/>
                </a:lnTo>
                <a:close/>
              </a:path>
              <a:path w="590550" h="594360">
                <a:moveTo>
                  <a:pt x="160019" y="592074"/>
                </a:moveTo>
                <a:lnTo>
                  <a:pt x="1269" y="592074"/>
                </a:lnTo>
                <a:lnTo>
                  <a:pt x="1269" y="593089"/>
                </a:lnTo>
                <a:lnTo>
                  <a:pt x="160019" y="593089"/>
                </a:lnTo>
                <a:lnTo>
                  <a:pt x="160019" y="592074"/>
                </a:lnTo>
                <a:close/>
              </a:path>
              <a:path w="590550" h="594360">
                <a:moveTo>
                  <a:pt x="168910" y="590550"/>
                </a:moveTo>
                <a:lnTo>
                  <a:pt x="165100" y="590550"/>
                </a:lnTo>
                <a:lnTo>
                  <a:pt x="165100" y="593089"/>
                </a:lnTo>
                <a:lnTo>
                  <a:pt x="342900" y="593089"/>
                </a:lnTo>
                <a:lnTo>
                  <a:pt x="342900" y="592074"/>
                </a:lnTo>
                <a:lnTo>
                  <a:pt x="335280" y="592074"/>
                </a:lnTo>
                <a:lnTo>
                  <a:pt x="335280" y="590676"/>
                </a:lnTo>
                <a:lnTo>
                  <a:pt x="168910" y="590676"/>
                </a:lnTo>
                <a:close/>
              </a:path>
              <a:path w="590550" h="594360">
                <a:moveTo>
                  <a:pt x="5080" y="590550"/>
                </a:moveTo>
                <a:lnTo>
                  <a:pt x="3809" y="590550"/>
                </a:lnTo>
                <a:lnTo>
                  <a:pt x="3809" y="592074"/>
                </a:lnTo>
                <a:lnTo>
                  <a:pt x="161289" y="592074"/>
                </a:lnTo>
                <a:lnTo>
                  <a:pt x="161290" y="590676"/>
                </a:lnTo>
                <a:lnTo>
                  <a:pt x="5080" y="590676"/>
                </a:lnTo>
                <a:close/>
              </a:path>
              <a:path w="590550" h="594360">
                <a:moveTo>
                  <a:pt x="161290" y="590550"/>
                </a:moveTo>
                <a:lnTo>
                  <a:pt x="5080" y="590550"/>
                </a:lnTo>
                <a:lnTo>
                  <a:pt x="161290" y="590676"/>
                </a:lnTo>
                <a:close/>
              </a:path>
              <a:path w="590550" h="594360">
                <a:moveTo>
                  <a:pt x="335280" y="590550"/>
                </a:moveTo>
                <a:lnTo>
                  <a:pt x="330200" y="590550"/>
                </a:lnTo>
                <a:lnTo>
                  <a:pt x="335280" y="590676"/>
                </a:lnTo>
                <a:close/>
              </a:path>
              <a:path w="590550" h="594360">
                <a:moveTo>
                  <a:pt x="590550" y="590676"/>
                </a:moveTo>
                <a:lnTo>
                  <a:pt x="506730" y="590676"/>
                </a:lnTo>
                <a:lnTo>
                  <a:pt x="506730" y="593089"/>
                </a:lnTo>
                <a:lnTo>
                  <a:pt x="590550" y="593089"/>
                </a:lnTo>
                <a:lnTo>
                  <a:pt x="590550" y="590676"/>
                </a:lnTo>
                <a:close/>
              </a:path>
              <a:path w="590550" h="594360">
                <a:moveTo>
                  <a:pt x="506730" y="590550"/>
                </a:moveTo>
                <a:lnTo>
                  <a:pt x="505460" y="590550"/>
                </a:lnTo>
                <a:lnTo>
                  <a:pt x="506730" y="590676"/>
                </a:lnTo>
                <a:close/>
              </a:path>
              <a:path w="590550" h="594360">
                <a:moveTo>
                  <a:pt x="590550" y="586867"/>
                </a:moveTo>
                <a:lnTo>
                  <a:pt x="586739" y="586867"/>
                </a:lnTo>
                <a:lnTo>
                  <a:pt x="586739" y="590550"/>
                </a:lnTo>
                <a:lnTo>
                  <a:pt x="590550" y="590550"/>
                </a:lnTo>
                <a:lnTo>
                  <a:pt x="590550" y="586867"/>
                </a:lnTo>
                <a:close/>
              </a:path>
              <a:path w="590550" h="594360">
                <a:moveTo>
                  <a:pt x="590550" y="584326"/>
                </a:moveTo>
                <a:lnTo>
                  <a:pt x="586739" y="584326"/>
                </a:lnTo>
                <a:lnTo>
                  <a:pt x="586739" y="586739"/>
                </a:lnTo>
                <a:lnTo>
                  <a:pt x="590550" y="586739"/>
                </a:lnTo>
                <a:lnTo>
                  <a:pt x="590550" y="584326"/>
                </a:lnTo>
                <a:close/>
              </a:path>
              <a:path w="590550" h="594360">
                <a:moveTo>
                  <a:pt x="590550" y="580517"/>
                </a:moveTo>
                <a:lnTo>
                  <a:pt x="586739" y="580517"/>
                </a:lnTo>
                <a:lnTo>
                  <a:pt x="586739" y="584200"/>
                </a:lnTo>
                <a:lnTo>
                  <a:pt x="590550" y="584200"/>
                </a:lnTo>
                <a:lnTo>
                  <a:pt x="590550" y="580517"/>
                </a:lnTo>
                <a:close/>
              </a:path>
              <a:path w="590550" h="594360">
                <a:moveTo>
                  <a:pt x="590550" y="577976"/>
                </a:moveTo>
                <a:lnTo>
                  <a:pt x="586739" y="577976"/>
                </a:lnTo>
                <a:lnTo>
                  <a:pt x="586739" y="580389"/>
                </a:lnTo>
                <a:lnTo>
                  <a:pt x="590550" y="580389"/>
                </a:lnTo>
                <a:lnTo>
                  <a:pt x="590550" y="577976"/>
                </a:lnTo>
                <a:close/>
              </a:path>
              <a:path w="590550" h="594360">
                <a:moveTo>
                  <a:pt x="590550" y="574167"/>
                </a:moveTo>
                <a:lnTo>
                  <a:pt x="586739" y="574167"/>
                </a:lnTo>
                <a:lnTo>
                  <a:pt x="586739" y="577850"/>
                </a:lnTo>
                <a:lnTo>
                  <a:pt x="590550" y="577850"/>
                </a:lnTo>
                <a:lnTo>
                  <a:pt x="590550" y="574167"/>
                </a:lnTo>
                <a:close/>
              </a:path>
              <a:path w="590550" h="594360">
                <a:moveTo>
                  <a:pt x="590550" y="567817"/>
                </a:moveTo>
                <a:lnTo>
                  <a:pt x="586739" y="567817"/>
                </a:lnTo>
                <a:lnTo>
                  <a:pt x="586739" y="574039"/>
                </a:lnTo>
                <a:lnTo>
                  <a:pt x="590550" y="574039"/>
                </a:lnTo>
                <a:lnTo>
                  <a:pt x="590550" y="567817"/>
                </a:lnTo>
                <a:close/>
              </a:path>
              <a:path w="590550" h="594360">
                <a:moveTo>
                  <a:pt x="590550" y="565276"/>
                </a:moveTo>
                <a:lnTo>
                  <a:pt x="586739" y="565276"/>
                </a:lnTo>
                <a:lnTo>
                  <a:pt x="586739" y="567689"/>
                </a:lnTo>
                <a:lnTo>
                  <a:pt x="590550" y="567689"/>
                </a:lnTo>
                <a:lnTo>
                  <a:pt x="590550" y="565276"/>
                </a:lnTo>
                <a:close/>
              </a:path>
              <a:path w="590550" h="594360">
                <a:moveTo>
                  <a:pt x="590550" y="561467"/>
                </a:moveTo>
                <a:lnTo>
                  <a:pt x="586739" y="561467"/>
                </a:lnTo>
                <a:lnTo>
                  <a:pt x="586739" y="565150"/>
                </a:lnTo>
                <a:lnTo>
                  <a:pt x="590550" y="565150"/>
                </a:lnTo>
                <a:lnTo>
                  <a:pt x="590550" y="561467"/>
                </a:lnTo>
                <a:close/>
              </a:path>
              <a:path w="590550" h="594360">
                <a:moveTo>
                  <a:pt x="590550" y="558926"/>
                </a:moveTo>
                <a:lnTo>
                  <a:pt x="586739" y="558926"/>
                </a:lnTo>
                <a:lnTo>
                  <a:pt x="586739" y="561339"/>
                </a:lnTo>
                <a:lnTo>
                  <a:pt x="590550" y="561339"/>
                </a:lnTo>
                <a:lnTo>
                  <a:pt x="590550" y="558926"/>
                </a:lnTo>
                <a:close/>
              </a:path>
              <a:path w="590550" h="594360">
                <a:moveTo>
                  <a:pt x="590550" y="555117"/>
                </a:moveTo>
                <a:lnTo>
                  <a:pt x="586739" y="555117"/>
                </a:lnTo>
                <a:lnTo>
                  <a:pt x="586739" y="558800"/>
                </a:lnTo>
                <a:lnTo>
                  <a:pt x="590550" y="558800"/>
                </a:lnTo>
                <a:lnTo>
                  <a:pt x="590550" y="555117"/>
                </a:lnTo>
                <a:close/>
              </a:path>
              <a:path w="590550" h="594360">
                <a:moveTo>
                  <a:pt x="590550" y="552576"/>
                </a:moveTo>
                <a:lnTo>
                  <a:pt x="586739" y="552576"/>
                </a:lnTo>
                <a:lnTo>
                  <a:pt x="586739" y="554989"/>
                </a:lnTo>
                <a:lnTo>
                  <a:pt x="590550" y="554989"/>
                </a:lnTo>
                <a:lnTo>
                  <a:pt x="590550" y="552576"/>
                </a:lnTo>
                <a:close/>
              </a:path>
              <a:path w="590550" h="594360">
                <a:moveTo>
                  <a:pt x="590550" y="546226"/>
                </a:moveTo>
                <a:lnTo>
                  <a:pt x="586739" y="546226"/>
                </a:lnTo>
                <a:lnTo>
                  <a:pt x="586739" y="552450"/>
                </a:lnTo>
                <a:lnTo>
                  <a:pt x="590550" y="552450"/>
                </a:lnTo>
                <a:lnTo>
                  <a:pt x="590550" y="546226"/>
                </a:lnTo>
                <a:close/>
              </a:path>
              <a:path w="590550" h="594360">
                <a:moveTo>
                  <a:pt x="590550" y="539876"/>
                </a:moveTo>
                <a:lnTo>
                  <a:pt x="586739" y="539876"/>
                </a:lnTo>
                <a:lnTo>
                  <a:pt x="586739" y="546100"/>
                </a:lnTo>
                <a:lnTo>
                  <a:pt x="590550" y="546100"/>
                </a:lnTo>
                <a:lnTo>
                  <a:pt x="590550" y="539876"/>
                </a:lnTo>
                <a:close/>
              </a:path>
              <a:path w="590550" h="594360">
                <a:moveTo>
                  <a:pt x="590550" y="536067"/>
                </a:moveTo>
                <a:lnTo>
                  <a:pt x="586739" y="536067"/>
                </a:lnTo>
                <a:lnTo>
                  <a:pt x="586739" y="539750"/>
                </a:lnTo>
                <a:lnTo>
                  <a:pt x="590550" y="539750"/>
                </a:lnTo>
                <a:lnTo>
                  <a:pt x="590550" y="536067"/>
                </a:lnTo>
                <a:close/>
              </a:path>
              <a:path w="590550" h="594360">
                <a:moveTo>
                  <a:pt x="590550" y="533526"/>
                </a:moveTo>
                <a:lnTo>
                  <a:pt x="586739" y="533526"/>
                </a:lnTo>
                <a:lnTo>
                  <a:pt x="586739" y="535939"/>
                </a:lnTo>
                <a:lnTo>
                  <a:pt x="590550" y="535939"/>
                </a:lnTo>
                <a:lnTo>
                  <a:pt x="590550" y="533526"/>
                </a:lnTo>
                <a:close/>
              </a:path>
              <a:path w="590550" h="594360">
                <a:moveTo>
                  <a:pt x="590550" y="529717"/>
                </a:moveTo>
                <a:lnTo>
                  <a:pt x="586739" y="529717"/>
                </a:lnTo>
                <a:lnTo>
                  <a:pt x="586739" y="533400"/>
                </a:lnTo>
                <a:lnTo>
                  <a:pt x="590550" y="533400"/>
                </a:lnTo>
                <a:lnTo>
                  <a:pt x="590550" y="529717"/>
                </a:lnTo>
                <a:close/>
              </a:path>
              <a:path w="590550" h="594360">
                <a:moveTo>
                  <a:pt x="590550" y="527176"/>
                </a:moveTo>
                <a:lnTo>
                  <a:pt x="586739" y="527176"/>
                </a:lnTo>
                <a:lnTo>
                  <a:pt x="586739" y="529589"/>
                </a:lnTo>
                <a:lnTo>
                  <a:pt x="590550" y="529589"/>
                </a:lnTo>
                <a:lnTo>
                  <a:pt x="590550" y="527176"/>
                </a:lnTo>
                <a:close/>
              </a:path>
              <a:path w="590550" h="594360">
                <a:moveTo>
                  <a:pt x="590550" y="524637"/>
                </a:moveTo>
                <a:lnTo>
                  <a:pt x="586739" y="524637"/>
                </a:lnTo>
                <a:lnTo>
                  <a:pt x="586739" y="527050"/>
                </a:lnTo>
                <a:lnTo>
                  <a:pt x="590550" y="527050"/>
                </a:lnTo>
                <a:lnTo>
                  <a:pt x="590550" y="524637"/>
                </a:lnTo>
                <a:close/>
              </a:path>
            </a:pathLst>
          </a:custGeom>
          <a:solidFill>
            <a:srgbClr val="C141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bk object 1186"/>
          <p:cNvSpPr/>
          <p:nvPr/>
        </p:nvSpPr>
        <p:spPr>
          <a:xfrm>
            <a:off x="1869439" y="270002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1270" y="0"/>
                </a:moveTo>
                <a:lnTo>
                  <a:pt x="0" y="0"/>
                </a:lnTo>
                <a:lnTo>
                  <a:pt x="0" y="1397"/>
                </a:lnTo>
                <a:lnTo>
                  <a:pt x="1270" y="1397"/>
                </a:lnTo>
                <a:lnTo>
                  <a:pt x="1270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bk object 1187"/>
          <p:cNvSpPr/>
          <p:nvPr/>
        </p:nvSpPr>
        <p:spPr>
          <a:xfrm>
            <a:off x="2005329" y="270002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1270" y="0"/>
                </a:moveTo>
                <a:lnTo>
                  <a:pt x="0" y="0"/>
                </a:lnTo>
                <a:lnTo>
                  <a:pt x="0" y="1397"/>
                </a:lnTo>
                <a:lnTo>
                  <a:pt x="1270" y="1397"/>
                </a:lnTo>
                <a:lnTo>
                  <a:pt x="1270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bk object 1188"/>
          <p:cNvSpPr/>
          <p:nvPr/>
        </p:nvSpPr>
        <p:spPr>
          <a:xfrm>
            <a:off x="1871979" y="2698750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C0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bk object 1189"/>
          <p:cNvSpPr/>
          <p:nvPr/>
        </p:nvSpPr>
        <p:spPr>
          <a:xfrm>
            <a:off x="2094229" y="3161029"/>
            <a:ext cx="3810" cy="57150"/>
          </a:xfrm>
          <a:custGeom>
            <a:avLst/>
            <a:gdLst/>
            <a:ahLst/>
            <a:cxnLst/>
            <a:rect l="l" t="t" r="r" b="b"/>
            <a:pathLst>
              <a:path w="3810" h="57150">
                <a:moveTo>
                  <a:pt x="3809" y="0"/>
                </a:moveTo>
                <a:lnTo>
                  <a:pt x="0" y="0"/>
                </a:lnTo>
                <a:lnTo>
                  <a:pt x="0" y="57150"/>
                </a:lnTo>
                <a:lnTo>
                  <a:pt x="3809" y="57150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bk object 1190"/>
          <p:cNvSpPr/>
          <p:nvPr/>
        </p:nvSpPr>
        <p:spPr>
          <a:xfrm>
            <a:off x="1516380" y="328358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C0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bk object 1191"/>
          <p:cNvSpPr/>
          <p:nvPr/>
        </p:nvSpPr>
        <p:spPr>
          <a:xfrm>
            <a:off x="1517650" y="328231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 h="0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C0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bk object 1192"/>
          <p:cNvSpPr/>
          <p:nvPr/>
        </p:nvSpPr>
        <p:spPr>
          <a:xfrm>
            <a:off x="1680210" y="3283648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 h="0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C0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bk object 1193"/>
          <p:cNvSpPr/>
          <p:nvPr/>
        </p:nvSpPr>
        <p:spPr>
          <a:xfrm>
            <a:off x="1681479" y="3282378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 h="0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C0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bk object 1194"/>
          <p:cNvSpPr/>
          <p:nvPr/>
        </p:nvSpPr>
        <p:spPr>
          <a:xfrm>
            <a:off x="1520189" y="328104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 h="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C0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bk object 1195"/>
          <p:cNvSpPr/>
          <p:nvPr/>
        </p:nvSpPr>
        <p:spPr>
          <a:xfrm>
            <a:off x="1682750" y="328104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 h="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C0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bk object 1196"/>
          <p:cNvSpPr/>
          <p:nvPr/>
        </p:nvSpPr>
        <p:spPr>
          <a:xfrm>
            <a:off x="1822450" y="3280409"/>
            <a:ext cx="11430" cy="635"/>
          </a:xfrm>
          <a:custGeom>
            <a:avLst/>
            <a:gdLst/>
            <a:ahLst/>
            <a:cxnLst/>
            <a:rect l="l" t="t" r="r" b="b"/>
            <a:pathLst>
              <a:path w="11430" h="635">
                <a:moveTo>
                  <a:pt x="11430" y="0"/>
                </a:moveTo>
                <a:lnTo>
                  <a:pt x="0" y="0"/>
                </a:lnTo>
                <a:lnTo>
                  <a:pt x="11430" y="126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bk object 1197"/>
          <p:cNvSpPr/>
          <p:nvPr/>
        </p:nvSpPr>
        <p:spPr>
          <a:xfrm>
            <a:off x="2016760" y="3280536"/>
            <a:ext cx="81280" cy="3810"/>
          </a:xfrm>
          <a:custGeom>
            <a:avLst/>
            <a:gdLst/>
            <a:ahLst/>
            <a:cxnLst/>
            <a:rect l="l" t="t" r="r" b="b"/>
            <a:pathLst>
              <a:path w="81280" h="3810">
                <a:moveTo>
                  <a:pt x="81279" y="0"/>
                </a:moveTo>
                <a:lnTo>
                  <a:pt x="0" y="0"/>
                </a:lnTo>
                <a:lnTo>
                  <a:pt x="0" y="3683"/>
                </a:lnTo>
                <a:lnTo>
                  <a:pt x="81279" y="3683"/>
                </a:lnTo>
                <a:lnTo>
                  <a:pt x="8127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bk object 1198"/>
          <p:cNvSpPr/>
          <p:nvPr/>
        </p:nvSpPr>
        <p:spPr>
          <a:xfrm>
            <a:off x="2094229" y="327799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3"/>
                </a:lnTo>
                <a:lnTo>
                  <a:pt x="3809" y="2413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bk object 1199"/>
          <p:cNvSpPr/>
          <p:nvPr/>
        </p:nvSpPr>
        <p:spPr>
          <a:xfrm>
            <a:off x="2094229" y="32741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bk object 1200"/>
          <p:cNvSpPr/>
          <p:nvPr/>
        </p:nvSpPr>
        <p:spPr>
          <a:xfrm>
            <a:off x="2094229" y="327164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bk object 1201"/>
          <p:cNvSpPr/>
          <p:nvPr/>
        </p:nvSpPr>
        <p:spPr>
          <a:xfrm>
            <a:off x="2094229" y="32678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bk object 1202"/>
          <p:cNvSpPr/>
          <p:nvPr/>
        </p:nvSpPr>
        <p:spPr>
          <a:xfrm>
            <a:off x="2094229" y="3261486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222"/>
                </a:lnTo>
                <a:lnTo>
                  <a:pt x="3809" y="622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bk object 1203"/>
          <p:cNvSpPr/>
          <p:nvPr/>
        </p:nvSpPr>
        <p:spPr>
          <a:xfrm>
            <a:off x="2094229" y="325894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bk object 1204"/>
          <p:cNvSpPr/>
          <p:nvPr/>
        </p:nvSpPr>
        <p:spPr>
          <a:xfrm>
            <a:off x="2094229" y="32551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bk object 1205"/>
          <p:cNvSpPr/>
          <p:nvPr/>
        </p:nvSpPr>
        <p:spPr>
          <a:xfrm>
            <a:off x="2094229" y="325259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bk object 1206"/>
          <p:cNvSpPr/>
          <p:nvPr/>
        </p:nvSpPr>
        <p:spPr>
          <a:xfrm>
            <a:off x="2094229" y="32487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bk object 1207"/>
          <p:cNvSpPr/>
          <p:nvPr/>
        </p:nvSpPr>
        <p:spPr>
          <a:xfrm>
            <a:off x="2094229" y="32462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bk object 1208"/>
          <p:cNvSpPr/>
          <p:nvPr/>
        </p:nvSpPr>
        <p:spPr>
          <a:xfrm>
            <a:off x="2094229" y="323989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223"/>
                </a:lnTo>
                <a:lnTo>
                  <a:pt x="3809" y="6223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bk object 1209"/>
          <p:cNvSpPr/>
          <p:nvPr/>
        </p:nvSpPr>
        <p:spPr>
          <a:xfrm>
            <a:off x="2094229" y="323354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223"/>
                </a:lnTo>
                <a:lnTo>
                  <a:pt x="3809" y="6223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bk object 1210"/>
          <p:cNvSpPr/>
          <p:nvPr/>
        </p:nvSpPr>
        <p:spPr>
          <a:xfrm>
            <a:off x="2094229" y="32297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bk object 1211"/>
          <p:cNvSpPr/>
          <p:nvPr/>
        </p:nvSpPr>
        <p:spPr>
          <a:xfrm>
            <a:off x="2094229" y="32271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bk object 1212"/>
          <p:cNvSpPr/>
          <p:nvPr/>
        </p:nvSpPr>
        <p:spPr>
          <a:xfrm>
            <a:off x="2094229" y="32233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bk object 1213"/>
          <p:cNvSpPr/>
          <p:nvPr/>
        </p:nvSpPr>
        <p:spPr>
          <a:xfrm>
            <a:off x="2094229" y="32208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bk object 1214"/>
          <p:cNvSpPr/>
          <p:nvPr/>
        </p:nvSpPr>
        <p:spPr>
          <a:xfrm>
            <a:off x="2094229" y="3218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bk object 1215"/>
          <p:cNvSpPr/>
          <p:nvPr/>
        </p:nvSpPr>
        <p:spPr>
          <a:xfrm>
            <a:off x="1865629" y="270446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BE42B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bk object 1216"/>
          <p:cNvSpPr/>
          <p:nvPr/>
        </p:nvSpPr>
        <p:spPr>
          <a:xfrm>
            <a:off x="1866900" y="27025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bk object 1217"/>
          <p:cNvSpPr/>
          <p:nvPr/>
        </p:nvSpPr>
        <p:spPr>
          <a:xfrm>
            <a:off x="2002789" y="27025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bk object 1218"/>
          <p:cNvSpPr/>
          <p:nvPr/>
        </p:nvSpPr>
        <p:spPr>
          <a:xfrm>
            <a:off x="1869439" y="2701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BE42B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bk object 1219"/>
          <p:cNvSpPr/>
          <p:nvPr/>
        </p:nvSpPr>
        <p:spPr>
          <a:xfrm>
            <a:off x="2090420" y="3161029"/>
            <a:ext cx="3810" cy="57150"/>
          </a:xfrm>
          <a:custGeom>
            <a:avLst/>
            <a:gdLst/>
            <a:ahLst/>
            <a:cxnLst/>
            <a:rect l="l" t="t" r="r" b="b"/>
            <a:pathLst>
              <a:path w="3810" h="57150">
                <a:moveTo>
                  <a:pt x="3810" y="0"/>
                </a:moveTo>
                <a:lnTo>
                  <a:pt x="0" y="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bk object 1220"/>
          <p:cNvSpPr/>
          <p:nvPr/>
        </p:nvSpPr>
        <p:spPr>
          <a:xfrm>
            <a:off x="1521460" y="3279902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BE42B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bk object 1221"/>
          <p:cNvSpPr/>
          <p:nvPr/>
        </p:nvSpPr>
        <p:spPr>
          <a:xfrm>
            <a:off x="1684020" y="3279902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BE42B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bk object 1222"/>
          <p:cNvSpPr/>
          <p:nvPr/>
        </p:nvSpPr>
        <p:spPr>
          <a:xfrm>
            <a:off x="1522730" y="327850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BE42B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bk object 1223"/>
          <p:cNvSpPr/>
          <p:nvPr/>
        </p:nvSpPr>
        <p:spPr>
          <a:xfrm>
            <a:off x="1685289" y="327850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BE42B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bk object 1224"/>
          <p:cNvSpPr/>
          <p:nvPr/>
        </p:nvSpPr>
        <p:spPr>
          <a:xfrm>
            <a:off x="1803400" y="3277996"/>
            <a:ext cx="13970" cy="635"/>
          </a:xfrm>
          <a:custGeom>
            <a:avLst/>
            <a:gdLst/>
            <a:ahLst/>
            <a:cxnLst/>
            <a:rect l="l" t="t" r="r" b="b"/>
            <a:pathLst>
              <a:path w="13969" h="635">
                <a:moveTo>
                  <a:pt x="13969" y="0"/>
                </a:moveTo>
                <a:lnTo>
                  <a:pt x="0" y="0"/>
                </a:lnTo>
                <a:lnTo>
                  <a:pt x="13969" y="126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bk object 1225"/>
          <p:cNvSpPr/>
          <p:nvPr/>
        </p:nvSpPr>
        <p:spPr>
          <a:xfrm>
            <a:off x="1524000" y="327742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 h="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BE42B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bk object 1226"/>
          <p:cNvSpPr/>
          <p:nvPr/>
        </p:nvSpPr>
        <p:spPr>
          <a:xfrm>
            <a:off x="1686560" y="327742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 h="0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BE42B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bk object 1227"/>
          <p:cNvSpPr/>
          <p:nvPr/>
        </p:nvSpPr>
        <p:spPr>
          <a:xfrm>
            <a:off x="1525269" y="3276790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 h="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BE42B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bk object 1228"/>
          <p:cNvSpPr/>
          <p:nvPr/>
        </p:nvSpPr>
        <p:spPr>
          <a:xfrm>
            <a:off x="1695450" y="3276790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BE42B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bk object 1229"/>
          <p:cNvSpPr/>
          <p:nvPr/>
        </p:nvSpPr>
        <p:spPr>
          <a:xfrm>
            <a:off x="2016760" y="3277996"/>
            <a:ext cx="77470" cy="2540"/>
          </a:xfrm>
          <a:custGeom>
            <a:avLst/>
            <a:gdLst/>
            <a:ahLst/>
            <a:cxnLst/>
            <a:rect l="l" t="t" r="r" b="b"/>
            <a:pathLst>
              <a:path w="77469" h="2539">
                <a:moveTo>
                  <a:pt x="77469" y="0"/>
                </a:moveTo>
                <a:lnTo>
                  <a:pt x="0" y="0"/>
                </a:lnTo>
                <a:lnTo>
                  <a:pt x="0" y="2413"/>
                </a:lnTo>
                <a:lnTo>
                  <a:pt x="77469" y="2413"/>
                </a:lnTo>
                <a:lnTo>
                  <a:pt x="77469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bk object 1230"/>
          <p:cNvSpPr/>
          <p:nvPr/>
        </p:nvSpPr>
        <p:spPr>
          <a:xfrm>
            <a:off x="2016760" y="327660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0" y="1269"/>
                </a:moveTo>
                <a:lnTo>
                  <a:pt x="77469" y="1269"/>
                </a:lnTo>
                <a:lnTo>
                  <a:pt x="774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bk object 1231"/>
          <p:cNvSpPr/>
          <p:nvPr/>
        </p:nvSpPr>
        <p:spPr>
          <a:xfrm>
            <a:off x="2090420" y="327405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bk object 1232"/>
          <p:cNvSpPr/>
          <p:nvPr/>
        </p:nvSpPr>
        <p:spPr>
          <a:xfrm>
            <a:off x="2090420" y="327164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bk object 1233"/>
          <p:cNvSpPr/>
          <p:nvPr/>
        </p:nvSpPr>
        <p:spPr>
          <a:xfrm>
            <a:off x="2090420" y="32678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bk object 1234"/>
          <p:cNvSpPr/>
          <p:nvPr/>
        </p:nvSpPr>
        <p:spPr>
          <a:xfrm>
            <a:off x="2090420" y="3261486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222"/>
                </a:lnTo>
                <a:lnTo>
                  <a:pt x="3810" y="622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bk object 1235"/>
          <p:cNvSpPr/>
          <p:nvPr/>
        </p:nvSpPr>
        <p:spPr>
          <a:xfrm>
            <a:off x="2090420" y="325894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bk object 1236"/>
          <p:cNvSpPr/>
          <p:nvPr/>
        </p:nvSpPr>
        <p:spPr>
          <a:xfrm>
            <a:off x="2090420" y="32551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bk object 1237"/>
          <p:cNvSpPr/>
          <p:nvPr/>
        </p:nvSpPr>
        <p:spPr>
          <a:xfrm>
            <a:off x="2090420" y="325259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bk object 1238"/>
          <p:cNvSpPr/>
          <p:nvPr/>
        </p:nvSpPr>
        <p:spPr>
          <a:xfrm>
            <a:off x="2090420" y="32487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bk object 1239"/>
          <p:cNvSpPr/>
          <p:nvPr/>
        </p:nvSpPr>
        <p:spPr>
          <a:xfrm>
            <a:off x="2090420" y="32462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bk object 1240"/>
          <p:cNvSpPr/>
          <p:nvPr/>
        </p:nvSpPr>
        <p:spPr>
          <a:xfrm>
            <a:off x="2090420" y="323989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223"/>
                </a:lnTo>
                <a:lnTo>
                  <a:pt x="3810" y="6223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bk object 1241"/>
          <p:cNvSpPr/>
          <p:nvPr/>
        </p:nvSpPr>
        <p:spPr>
          <a:xfrm>
            <a:off x="2090420" y="323354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223"/>
                </a:lnTo>
                <a:lnTo>
                  <a:pt x="3810" y="6223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bk object 1242"/>
          <p:cNvSpPr/>
          <p:nvPr/>
        </p:nvSpPr>
        <p:spPr>
          <a:xfrm>
            <a:off x="2090420" y="32297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bk object 1243"/>
          <p:cNvSpPr/>
          <p:nvPr/>
        </p:nvSpPr>
        <p:spPr>
          <a:xfrm>
            <a:off x="2090420" y="32271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bk object 1244"/>
          <p:cNvSpPr/>
          <p:nvPr/>
        </p:nvSpPr>
        <p:spPr>
          <a:xfrm>
            <a:off x="2090420" y="32233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bk object 1245"/>
          <p:cNvSpPr/>
          <p:nvPr/>
        </p:nvSpPr>
        <p:spPr>
          <a:xfrm>
            <a:off x="2090420" y="32208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bk object 1246"/>
          <p:cNvSpPr/>
          <p:nvPr/>
        </p:nvSpPr>
        <p:spPr>
          <a:xfrm>
            <a:off x="2090420" y="3218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bk object 1247"/>
          <p:cNvSpPr/>
          <p:nvPr/>
        </p:nvSpPr>
        <p:spPr>
          <a:xfrm>
            <a:off x="1863089" y="270827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BC42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bk object 1248"/>
          <p:cNvSpPr/>
          <p:nvPr/>
        </p:nvSpPr>
        <p:spPr>
          <a:xfrm>
            <a:off x="1863089" y="2706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bk object 1249"/>
          <p:cNvSpPr/>
          <p:nvPr/>
        </p:nvSpPr>
        <p:spPr>
          <a:xfrm>
            <a:off x="1998979" y="2706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bk object 1250"/>
          <p:cNvSpPr/>
          <p:nvPr/>
        </p:nvSpPr>
        <p:spPr>
          <a:xfrm>
            <a:off x="1865629" y="270573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BC42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bk object 1251"/>
          <p:cNvSpPr/>
          <p:nvPr/>
        </p:nvSpPr>
        <p:spPr>
          <a:xfrm>
            <a:off x="2087879" y="3161029"/>
            <a:ext cx="2540" cy="57150"/>
          </a:xfrm>
          <a:custGeom>
            <a:avLst/>
            <a:gdLst/>
            <a:ahLst/>
            <a:cxnLst/>
            <a:rect l="l" t="t" r="r" b="b"/>
            <a:pathLst>
              <a:path w="2539" h="57150">
                <a:moveTo>
                  <a:pt x="2539" y="0"/>
                </a:moveTo>
                <a:lnTo>
                  <a:pt x="0" y="0"/>
                </a:lnTo>
                <a:lnTo>
                  <a:pt x="0" y="57150"/>
                </a:lnTo>
                <a:lnTo>
                  <a:pt x="2539" y="57150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bk object 1252"/>
          <p:cNvSpPr/>
          <p:nvPr/>
        </p:nvSpPr>
        <p:spPr>
          <a:xfrm>
            <a:off x="2016760" y="3274186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60" h="2539">
                <a:moveTo>
                  <a:pt x="73659" y="0"/>
                </a:moveTo>
                <a:lnTo>
                  <a:pt x="0" y="0"/>
                </a:lnTo>
                <a:lnTo>
                  <a:pt x="0" y="2412"/>
                </a:lnTo>
                <a:lnTo>
                  <a:pt x="73659" y="2412"/>
                </a:lnTo>
                <a:lnTo>
                  <a:pt x="7365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bk object 1253"/>
          <p:cNvSpPr/>
          <p:nvPr/>
        </p:nvSpPr>
        <p:spPr>
          <a:xfrm>
            <a:off x="1525269" y="32759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 h="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BC42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bk object 1254"/>
          <p:cNvSpPr/>
          <p:nvPr/>
        </p:nvSpPr>
        <p:spPr>
          <a:xfrm>
            <a:off x="1526539" y="327469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 h="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BC42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bk object 1255"/>
          <p:cNvSpPr/>
          <p:nvPr/>
        </p:nvSpPr>
        <p:spPr>
          <a:xfrm>
            <a:off x="1527810" y="327342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 h="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BC42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bk object 1256"/>
          <p:cNvSpPr/>
          <p:nvPr/>
        </p:nvSpPr>
        <p:spPr>
          <a:xfrm>
            <a:off x="1695450" y="3275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BC42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bk object 1257"/>
          <p:cNvSpPr/>
          <p:nvPr/>
        </p:nvSpPr>
        <p:spPr>
          <a:xfrm>
            <a:off x="1710689" y="327405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bk object 1258"/>
          <p:cNvSpPr/>
          <p:nvPr/>
        </p:nvSpPr>
        <p:spPr>
          <a:xfrm>
            <a:off x="2016760" y="327279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0" y="1270"/>
                </a:moveTo>
                <a:lnTo>
                  <a:pt x="73659" y="1270"/>
                </a:lnTo>
                <a:lnTo>
                  <a:pt x="736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bk object 1259"/>
          <p:cNvSpPr/>
          <p:nvPr/>
        </p:nvSpPr>
        <p:spPr>
          <a:xfrm>
            <a:off x="2087879" y="32715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bk object 1260"/>
          <p:cNvSpPr/>
          <p:nvPr/>
        </p:nvSpPr>
        <p:spPr>
          <a:xfrm>
            <a:off x="2087879" y="326783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0"/>
                </a:lnTo>
                <a:lnTo>
                  <a:pt x="0" y="3682"/>
                </a:lnTo>
                <a:lnTo>
                  <a:pt x="2539" y="368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bk object 1261"/>
          <p:cNvSpPr/>
          <p:nvPr/>
        </p:nvSpPr>
        <p:spPr>
          <a:xfrm>
            <a:off x="2087879" y="3261486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222"/>
                </a:lnTo>
                <a:lnTo>
                  <a:pt x="2539" y="622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bk object 1262"/>
          <p:cNvSpPr/>
          <p:nvPr/>
        </p:nvSpPr>
        <p:spPr>
          <a:xfrm>
            <a:off x="2087879" y="32589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bk object 1263"/>
          <p:cNvSpPr/>
          <p:nvPr/>
        </p:nvSpPr>
        <p:spPr>
          <a:xfrm>
            <a:off x="2087879" y="325513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0"/>
                </a:lnTo>
                <a:lnTo>
                  <a:pt x="0" y="3682"/>
                </a:lnTo>
                <a:lnTo>
                  <a:pt x="2539" y="368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bk object 1264"/>
          <p:cNvSpPr/>
          <p:nvPr/>
        </p:nvSpPr>
        <p:spPr>
          <a:xfrm>
            <a:off x="2087879" y="32525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bk object 1265"/>
          <p:cNvSpPr/>
          <p:nvPr/>
        </p:nvSpPr>
        <p:spPr>
          <a:xfrm>
            <a:off x="2087879" y="32487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0"/>
                </a:lnTo>
                <a:lnTo>
                  <a:pt x="0" y="3682"/>
                </a:lnTo>
                <a:lnTo>
                  <a:pt x="2539" y="368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bk object 1266"/>
          <p:cNvSpPr/>
          <p:nvPr/>
        </p:nvSpPr>
        <p:spPr>
          <a:xfrm>
            <a:off x="2087879" y="324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bk object 1267"/>
          <p:cNvSpPr/>
          <p:nvPr/>
        </p:nvSpPr>
        <p:spPr>
          <a:xfrm>
            <a:off x="2087879" y="3239897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223"/>
                </a:lnTo>
                <a:lnTo>
                  <a:pt x="2539" y="6223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bk object 1268"/>
          <p:cNvSpPr/>
          <p:nvPr/>
        </p:nvSpPr>
        <p:spPr>
          <a:xfrm>
            <a:off x="2087879" y="3233547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223"/>
                </a:lnTo>
                <a:lnTo>
                  <a:pt x="2539" y="6223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bk object 1269"/>
          <p:cNvSpPr/>
          <p:nvPr/>
        </p:nvSpPr>
        <p:spPr>
          <a:xfrm>
            <a:off x="2087879" y="322973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0"/>
                </a:lnTo>
                <a:lnTo>
                  <a:pt x="0" y="3682"/>
                </a:lnTo>
                <a:lnTo>
                  <a:pt x="2539" y="368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bk object 1270"/>
          <p:cNvSpPr/>
          <p:nvPr/>
        </p:nvSpPr>
        <p:spPr>
          <a:xfrm>
            <a:off x="2087879" y="32271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bk object 1271"/>
          <p:cNvSpPr/>
          <p:nvPr/>
        </p:nvSpPr>
        <p:spPr>
          <a:xfrm>
            <a:off x="2087879" y="32233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0"/>
                </a:lnTo>
                <a:lnTo>
                  <a:pt x="0" y="3682"/>
                </a:lnTo>
                <a:lnTo>
                  <a:pt x="2539" y="368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bk object 1272"/>
          <p:cNvSpPr/>
          <p:nvPr/>
        </p:nvSpPr>
        <p:spPr>
          <a:xfrm>
            <a:off x="2087879" y="3220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bk object 1273"/>
          <p:cNvSpPr/>
          <p:nvPr/>
        </p:nvSpPr>
        <p:spPr>
          <a:xfrm>
            <a:off x="2087879" y="32183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bk object 1274"/>
          <p:cNvSpPr/>
          <p:nvPr/>
        </p:nvSpPr>
        <p:spPr>
          <a:xfrm>
            <a:off x="1529080" y="2708910"/>
            <a:ext cx="558800" cy="563880"/>
          </a:xfrm>
          <a:custGeom>
            <a:avLst/>
            <a:gdLst/>
            <a:ahLst/>
            <a:cxnLst/>
            <a:rect l="l" t="t" r="r" b="b"/>
            <a:pathLst>
              <a:path w="558800" h="563879">
                <a:moveTo>
                  <a:pt x="332739" y="0"/>
                </a:moveTo>
                <a:lnTo>
                  <a:pt x="331469" y="0"/>
                </a:lnTo>
                <a:lnTo>
                  <a:pt x="331469" y="3810"/>
                </a:lnTo>
                <a:lnTo>
                  <a:pt x="466089" y="3810"/>
                </a:lnTo>
                <a:lnTo>
                  <a:pt x="466089" y="1269"/>
                </a:lnTo>
                <a:lnTo>
                  <a:pt x="332739" y="1269"/>
                </a:lnTo>
                <a:lnTo>
                  <a:pt x="332739" y="0"/>
                </a:lnTo>
                <a:close/>
              </a:path>
              <a:path w="558800" h="563879">
                <a:moveTo>
                  <a:pt x="468629" y="0"/>
                </a:moveTo>
                <a:lnTo>
                  <a:pt x="467359" y="0"/>
                </a:lnTo>
                <a:lnTo>
                  <a:pt x="467359" y="1269"/>
                </a:lnTo>
                <a:lnTo>
                  <a:pt x="468629" y="1269"/>
                </a:lnTo>
                <a:lnTo>
                  <a:pt x="468629" y="0"/>
                </a:lnTo>
                <a:close/>
              </a:path>
              <a:path w="558800" h="563879">
                <a:moveTo>
                  <a:pt x="558800" y="452119"/>
                </a:moveTo>
                <a:lnTo>
                  <a:pt x="554989" y="452119"/>
                </a:lnTo>
                <a:lnTo>
                  <a:pt x="554989" y="509269"/>
                </a:lnTo>
                <a:lnTo>
                  <a:pt x="558800" y="509269"/>
                </a:lnTo>
                <a:lnTo>
                  <a:pt x="558800" y="452119"/>
                </a:lnTo>
                <a:close/>
              </a:path>
              <a:path w="558800" h="563879">
                <a:moveTo>
                  <a:pt x="1269" y="562609"/>
                </a:moveTo>
                <a:lnTo>
                  <a:pt x="0" y="562609"/>
                </a:lnTo>
                <a:lnTo>
                  <a:pt x="0" y="563879"/>
                </a:lnTo>
                <a:lnTo>
                  <a:pt x="148589" y="563879"/>
                </a:lnTo>
                <a:lnTo>
                  <a:pt x="148589" y="562736"/>
                </a:lnTo>
                <a:lnTo>
                  <a:pt x="1269" y="562736"/>
                </a:lnTo>
                <a:close/>
              </a:path>
              <a:path w="558800" h="563879">
                <a:moveTo>
                  <a:pt x="149859" y="560069"/>
                </a:moveTo>
                <a:lnTo>
                  <a:pt x="2539" y="560069"/>
                </a:lnTo>
                <a:lnTo>
                  <a:pt x="2539" y="561466"/>
                </a:lnTo>
                <a:lnTo>
                  <a:pt x="1269" y="561466"/>
                </a:lnTo>
                <a:lnTo>
                  <a:pt x="1269" y="562609"/>
                </a:lnTo>
                <a:lnTo>
                  <a:pt x="148589" y="562609"/>
                </a:lnTo>
                <a:lnTo>
                  <a:pt x="149859" y="562736"/>
                </a:lnTo>
                <a:lnTo>
                  <a:pt x="149859" y="560069"/>
                </a:lnTo>
                <a:close/>
              </a:path>
              <a:path w="558800" h="563879">
                <a:moveTo>
                  <a:pt x="558800" y="562736"/>
                </a:moveTo>
                <a:lnTo>
                  <a:pt x="486409" y="562736"/>
                </a:lnTo>
                <a:lnTo>
                  <a:pt x="486409" y="563879"/>
                </a:lnTo>
                <a:lnTo>
                  <a:pt x="558800" y="563879"/>
                </a:lnTo>
                <a:lnTo>
                  <a:pt x="558800" y="562736"/>
                </a:lnTo>
                <a:close/>
              </a:path>
              <a:path w="558800" h="563879">
                <a:moveTo>
                  <a:pt x="558800" y="558926"/>
                </a:moveTo>
                <a:lnTo>
                  <a:pt x="554989" y="558926"/>
                </a:lnTo>
                <a:lnTo>
                  <a:pt x="554989" y="560069"/>
                </a:lnTo>
                <a:lnTo>
                  <a:pt x="486409" y="560069"/>
                </a:lnTo>
                <a:lnTo>
                  <a:pt x="486409" y="562609"/>
                </a:lnTo>
                <a:lnTo>
                  <a:pt x="558800" y="562609"/>
                </a:lnTo>
                <a:lnTo>
                  <a:pt x="558800" y="558926"/>
                </a:lnTo>
                <a:close/>
              </a:path>
              <a:path w="558800" h="563879">
                <a:moveTo>
                  <a:pt x="558800" y="552576"/>
                </a:moveTo>
                <a:lnTo>
                  <a:pt x="554989" y="552576"/>
                </a:lnTo>
                <a:lnTo>
                  <a:pt x="554989" y="558799"/>
                </a:lnTo>
                <a:lnTo>
                  <a:pt x="558800" y="558799"/>
                </a:lnTo>
                <a:lnTo>
                  <a:pt x="558800" y="552576"/>
                </a:lnTo>
                <a:close/>
              </a:path>
              <a:path w="558800" h="563879">
                <a:moveTo>
                  <a:pt x="558800" y="550036"/>
                </a:moveTo>
                <a:lnTo>
                  <a:pt x="554989" y="550036"/>
                </a:lnTo>
                <a:lnTo>
                  <a:pt x="554989" y="552449"/>
                </a:lnTo>
                <a:lnTo>
                  <a:pt x="558800" y="552449"/>
                </a:lnTo>
                <a:lnTo>
                  <a:pt x="558800" y="550036"/>
                </a:lnTo>
                <a:close/>
              </a:path>
              <a:path w="558800" h="563879">
                <a:moveTo>
                  <a:pt x="558800" y="546226"/>
                </a:moveTo>
                <a:lnTo>
                  <a:pt x="554989" y="546226"/>
                </a:lnTo>
                <a:lnTo>
                  <a:pt x="554989" y="549909"/>
                </a:lnTo>
                <a:lnTo>
                  <a:pt x="558800" y="549909"/>
                </a:lnTo>
                <a:lnTo>
                  <a:pt x="558800" y="546226"/>
                </a:lnTo>
                <a:close/>
              </a:path>
              <a:path w="558800" h="563879">
                <a:moveTo>
                  <a:pt x="558800" y="543686"/>
                </a:moveTo>
                <a:lnTo>
                  <a:pt x="554989" y="543686"/>
                </a:lnTo>
                <a:lnTo>
                  <a:pt x="554989" y="546099"/>
                </a:lnTo>
                <a:lnTo>
                  <a:pt x="558800" y="546099"/>
                </a:lnTo>
                <a:lnTo>
                  <a:pt x="558800" y="543686"/>
                </a:lnTo>
                <a:close/>
              </a:path>
              <a:path w="558800" h="563879">
                <a:moveTo>
                  <a:pt x="558800" y="539876"/>
                </a:moveTo>
                <a:lnTo>
                  <a:pt x="554989" y="539876"/>
                </a:lnTo>
                <a:lnTo>
                  <a:pt x="554989" y="543559"/>
                </a:lnTo>
                <a:lnTo>
                  <a:pt x="558800" y="543559"/>
                </a:lnTo>
                <a:lnTo>
                  <a:pt x="558800" y="539876"/>
                </a:lnTo>
                <a:close/>
              </a:path>
              <a:path w="558800" h="563879">
                <a:moveTo>
                  <a:pt x="558800" y="537336"/>
                </a:moveTo>
                <a:lnTo>
                  <a:pt x="554989" y="537336"/>
                </a:lnTo>
                <a:lnTo>
                  <a:pt x="554989" y="539749"/>
                </a:lnTo>
                <a:lnTo>
                  <a:pt x="558800" y="539749"/>
                </a:lnTo>
                <a:lnTo>
                  <a:pt x="558800" y="537336"/>
                </a:lnTo>
                <a:close/>
              </a:path>
              <a:path w="558800" h="563879">
                <a:moveTo>
                  <a:pt x="558800" y="530986"/>
                </a:moveTo>
                <a:lnTo>
                  <a:pt x="554989" y="530986"/>
                </a:lnTo>
                <a:lnTo>
                  <a:pt x="554989" y="537209"/>
                </a:lnTo>
                <a:lnTo>
                  <a:pt x="558800" y="537209"/>
                </a:lnTo>
                <a:lnTo>
                  <a:pt x="558800" y="530986"/>
                </a:lnTo>
                <a:close/>
              </a:path>
              <a:path w="558800" h="563879">
                <a:moveTo>
                  <a:pt x="558800" y="524636"/>
                </a:moveTo>
                <a:lnTo>
                  <a:pt x="554989" y="524636"/>
                </a:lnTo>
                <a:lnTo>
                  <a:pt x="554989" y="530859"/>
                </a:lnTo>
                <a:lnTo>
                  <a:pt x="558800" y="530859"/>
                </a:lnTo>
                <a:lnTo>
                  <a:pt x="558800" y="524636"/>
                </a:lnTo>
                <a:close/>
              </a:path>
              <a:path w="558800" h="563879">
                <a:moveTo>
                  <a:pt x="558800" y="520826"/>
                </a:moveTo>
                <a:lnTo>
                  <a:pt x="554989" y="520826"/>
                </a:lnTo>
                <a:lnTo>
                  <a:pt x="554989" y="524509"/>
                </a:lnTo>
                <a:lnTo>
                  <a:pt x="558800" y="524509"/>
                </a:lnTo>
                <a:lnTo>
                  <a:pt x="558800" y="520826"/>
                </a:lnTo>
                <a:close/>
              </a:path>
              <a:path w="558800" h="563879">
                <a:moveTo>
                  <a:pt x="558800" y="518286"/>
                </a:moveTo>
                <a:lnTo>
                  <a:pt x="554989" y="518286"/>
                </a:lnTo>
                <a:lnTo>
                  <a:pt x="554989" y="520699"/>
                </a:lnTo>
                <a:lnTo>
                  <a:pt x="558800" y="520699"/>
                </a:lnTo>
                <a:lnTo>
                  <a:pt x="558800" y="518286"/>
                </a:lnTo>
                <a:close/>
              </a:path>
              <a:path w="558800" h="563879">
                <a:moveTo>
                  <a:pt x="558800" y="514476"/>
                </a:moveTo>
                <a:lnTo>
                  <a:pt x="554989" y="514476"/>
                </a:lnTo>
                <a:lnTo>
                  <a:pt x="554989" y="518159"/>
                </a:lnTo>
                <a:lnTo>
                  <a:pt x="558800" y="518159"/>
                </a:lnTo>
                <a:lnTo>
                  <a:pt x="558800" y="514476"/>
                </a:lnTo>
                <a:close/>
              </a:path>
              <a:path w="558800" h="563879">
                <a:moveTo>
                  <a:pt x="558800" y="511936"/>
                </a:moveTo>
                <a:lnTo>
                  <a:pt x="554989" y="511936"/>
                </a:lnTo>
                <a:lnTo>
                  <a:pt x="554989" y="514349"/>
                </a:lnTo>
                <a:lnTo>
                  <a:pt x="558800" y="514349"/>
                </a:lnTo>
                <a:lnTo>
                  <a:pt x="558800" y="511936"/>
                </a:lnTo>
                <a:close/>
              </a:path>
              <a:path w="558800" h="563879">
                <a:moveTo>
                  <a:pt x="558800" y="509396"/>
                </a:moveTo>
                <a:lnTo>
                  <a:pt x="554989" y="509396"/>
                </a:lnTo>
                <a:lnTo>
                  <a:pt x="554989" y="511809"/>
                </a:lnTo>
                <a:lnTo>
                  <a:pt x="558800" y="511809"/>
                </a:lnTo>
                <a:lnTo>
                  <a:pt x="558800" y="509396"/>
                </a:lnTo>
                <a:close/>
              </a:path>
            </a:pathLst>
          </a:custGeom>
          <a:solidFill>
            <a:srgbClr val="BA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bk object 1275"/>
          <p:cNvSpPr/>
          <p:nvPr/>
        </p:nvSpPr>
        <p:spPr>
          <a:xfrm>
            <a:off x="1532889" y="2712720"/>
            <a:ext cx="551180" cy="556260"/>
          </a:xfrm>
          <a:custGeom>
            <a:avLst/>
            <a:gdLst/>
            <a:ahLst/>
            <a:cxnLst/>
            <a:rect l="l" t="t" r="r" b="b"/>
            <a:pathLst>
              <a:path w="551180" h="556260">
                <a:moveTo>
                  <a:pt x="326390" y="0"/>
                </a:moveTo>
                <a:lnTo>
                  <a:pt x="325120" y="0"/>
                </a:lnTo>
                <a:lnTo>
                  <a:pt x="325120" y="2540"/>
                </a:lnTo>
                <a:lnTo>
                  <a:pt x="459740" y="2540"/>
                </a:lnTo>
                <a:lnTo>
                  <a:pt x="459740" y="1269"/>
                </a:lnTo>
                <a:lnTo>
                  <a:pt x="326390" y="1269"/>
                </a:lnTo>
                <a:lnTo>
                  <a:pt x="326390" y="0"/>
                </a:lnTo>
                <a:close/>
              </a:path>
              <a:path w="551180" h="556260">
                <a:moveTo>
                  <a:pt x="461009" y="0"/>
                </a:moveTo>
                <a:lnTo>
                  <a:pt x="459740" y="0"/>
                </a:lnTo>
                <a:lnTo>
                  <a:pt x="459740" y="1269"/>
                </a:lnTo>
                <a:lnTo>
                  <a:pt x="461009" y="1269"/>
                </a:lnTo>
                <a:lnTo>
                  <a:pt x="461009" y="0"/>
                </a:lnTo>
                <a:close/>
              </a:path>
              <a:path w="551180" h="556260">
                <a:moveTo>
                  <a:pt x="551179" y="449706"/>
                </a:moveTo>
                <a:lnTo>
                  <a:pt x="547370" y="449706"/>
                </a:lnTo>
                <a:lnTo>
                  <a:pt x="547370" y="505459"/>
                </a:lnTo>
                <a:lnTo>
                  <a:pt x="551179" y="505459"/>
                </a:lnTo>
                <a:lnTo>
                  <a:pt x="551179" y="449706"/>
                </a:lnTo>
                <a:close/>
              </a:path>
              <a:path w="551180" h="556260">
                <a:moveTo>
                  <a:pt x="1269" y="554989"/>
                </a:moveTo>
                <a:lnTo>
                  <a:pt x="0" y="554989"/>
                </a:lnTo>
                <a:lnTo>
                  <a:pt x="0" y="556259"/>
                </a:lnTo>
                <a:lnTo>
                  <a:pt x="147320" y="556259"/>
                </a:lnTo>
                <a:lnTo>
                  <a:pt x="147320" y="555116"/>
                </a:lnTo>
                <a:lnTo>
                  <a:pt x="1269" y="555116"/>
                </a:lnTo>
                <a:lnTo>
                  <a:pt x="1269" y="554989"/>
                </a:lnTo>
                <a:close/>
              </a:path>
              <a:path w="551180" h="556260">
                <a:moveTo>
                  <a:pt x="148590" y="552576"/>
                </a:moveTo>
                <a:lnTo>
                  <a:pt x="1269" y="552576"/>
                </a:lnTo>
                <a:lnTo>
                  <a:pt x="1269" y="554989"/>
                </a:lnTo>
                <a:lnTo>
                  <a:pt x="147320" y="554989"/>
                </a:lnTo>
                <a:lnTo>
                  <a:pt x="147320" y="555116"/>
                </a:lnTo>
                <a:lnTo>
                  <a:pt x="148590" y="555116"/>
                </a:lnTo>
                <a:lnTo>
                  <a:pt x="148590" y="552576"/>
                </a:lnTo>
                <a:close/>
              </a:path>
              <a:path w="551180" h="556260">
                <a:moveTo>
                  <a:pt x="149859" y="552450"/>
                </a:moveTo>
                <a:lnTo>
                  <a:pt x="2540" y="552450"/>
                </a:lnTo>
                <a:lnTo>
                  <a:pt x="149859" y="552576"/>
                </a:lnTo>
                <a:close/>
              </a:path>
              <a:path w="551180" h="556260">
                <a:moveTo>
                  <a:pt x="551179" y="555116"/>
                </a:moveTo>
                <a:lnTo>
                  <a:pt x="482599" y="555116"/>
                </a:lnTo>
                <a:lnTo>
                  <a:pt x="482599" y="556259"/>
                </a:lnTo>
                <a:lnTo>
                  <a:pt x="551179" y="556259"/>
                </a:lnTo>
                <a:lnTo>
                  <a:pt x="551179" y="555116"/>
                </a:lnTo>
                <a:close/>
              </a:path>
              <a:path w="551180" h="556260">
                <a:moveTo>
                  <a:pt x="551179" y="548766"/>
                </a:moveTo>
                <a:lnTo>
                  <a:pt x="547370" y="548766"/>
                </a:lnTo>
                <a:lnTo>
                  <a:pt x="547370" y="552450"/>
                </a:lnTo>
                <a:lnTo>
                  <a:pt x="482599" y="552450"/>
                </a:lnTo>
                <a:lnTo>
                  <a:pt x="482599" y="554989"/>
                </a:lnTo>
                <a:lnTo>
                  <a:pt x="551179" y="554989"/>
                </a:lnTo>
                <a:lnTo>
                  <a:pt x="551179" y="548766"/>
                </a:lnTo>
                <a:close/>
              </a:path>
              <a:path w="551180" h="556260">
                <a:moveTo>
                  <a:pt x="551179" y="546226"/>
                </a:moveTo>
                <a:lnTo>
                  <a:pt x="547370" y="546226"/>
                </a:lnTo>
                <a:lnTo>
                  <a:pt x="547370" y="548639"/>
                </a:lnTo>
                <a:lnTo>
                  <a:pt x="551179" y="548639"/>
                </a:lnTo>
                <a:lnTo>
                  <a:pt x="551179" y="546226"/>
                </a:lnTo>
                <a:close/>
              </a:path>
              <a:path w="551180" h="556260">
                <a:moveTo>
                  <a:pt x="551179" y="542416"/>
                </a:moveTo>
                <a:lnTo>
                  <a:pt x="547370" y="542416"/>
                </a:lnTo>
                <a:lnTo>
                  <a:pt x="547370" y="546099"/>
                </a:lnTo>
                <a:lnTo>
                  <a:pt x="551179" y="546099"/>
                </a:lnTo>
                <a:lnTo>
                  <a:pt x="551179" y="542416"/>
                </a:lnTo>
                <a:close/>
              </a:path>
              <a:path w="551180" h="556260">
                <a:moveTo>
                  <a:pt x="551179" y="539876"/>
                </a:moveTo>
                <a:lnTo>
                  <a:pt x="547370" y="539876"/>
                </a:lnTo>
                <a:lnTo>
                  <a:pt x="547370" y="542289"/>
                </a:lnTo>
                <a:lnTo>
                  <a:pt x="551179" y="542289"/>
                </a:lnTo>
                <a:lnTo>
                  <a:pt x="551179" y="539876"/>
                </a:lnTo>
                <a:close/>
              </a:path>
              <a:path w="551180" h="556260">
                <a:moveTo>
                  <a:pt x="551179" y="536066"/>
                </a:moveTo>
                <a:lnTo>
                  <a:pt x="547370" y="536066"/>
                </a:lnTo>
                <a:lnTo>
                  <a:pt x="547370" y="539749"/>
                </a:lnTo>
                <a:lnTo>
                  <a:pt x="551179" y="539749"/>
                </a:lnTo>
                <a:lnTo>
                  <a:pt x="551179" y="536066"/>
                </a:lnTo>
                <a:close/>
              </a:path>
              <a:path w="551180" h="556260">
                <a:moveTo>
                  <a:pt x="551179" y="533526"/>
                </a:moveTo>
                <a:lnTo>
                  <a:pt x="547370" y="533526"/>
                </a:lnTo>
                <a:lnTo>
                  <a:pt x="547370" y="535939"/>
                </a:lnTo>
                <a:lnTo>
                  <a:pt x="551179" y="535939"/>
                </a:lnTo>
                <a:lnTo>
                  <a:pt x="551179" y="533526"/>
                </a:lnTo>
                <a:close/>
              </a:path>
              <a:path w="551180" h="556260">
                <a:moveTo>
                  <a:pt x="551179" y="527176"/>
                </a:moveTo>
                <a:lnTo>
                  <a:pt x="547370" y="527176"/>
                </a:lnTo>
                <a:lnTo>
                  <a:pt x="547370" y="533399"/>
                </a:lnTo>
                <a:lnTo>
                  <a:pt x="551179" y="533399"/>
                </a:lnTo>
                <a:lnTo>
                  <a:pt x="551179" y="527176"/>
                </a:lnTo>
                <a:close/>
              </a:path>
              <a:path w="551180" h="556260">
                <a:moveTo>
                  <a:pt x="551179" y="520826"/>
                </a:moveTo>
                <a:lnTo>
                  <a:pt x="547370" y="520826"/>
                </a:lnTo>
                <a:lnTo>
                  <a:pt x="547370" y="527049"/>
                </a:lnTo>
                <a:lnTo>
                  <a:pt x="551179" y="527049"/>
                </a:lnTo>
                <a:lnTo>
                  <a:pt x="551179" y="520826"/>
                </a:lnTo>
                <a:close/>
              </a:path>
              <a:path w="551180" h="556260">
                <a:moveTo>
                  <a:pt x="551179" y="517016"/>
                </a:moveTo>
                <a:lnTo>
                  <a:pt x="547370" y="517016"/>
                </a:lnTo>
                <a:lnTo>
                  <a:pt x="547370" y="520699"/>
                </a:lnTo>
                <a:lnTo>
                  <a:pt x="551179" y="520699"/>
                </a:lnTo>
                <a:lnTo>
                  <a:pt x="551179" y="517016"/>
                </a:lnTo>
                <a:close/>
              </a:path>
              <a:path w="551180" h="556260">
                <a:moveTo>
                  <a:pt x="551179" y="514476"/>
                </a:moveTo>
                <a:lnTo>
                  <a:pt x="547370" y="514476"/>
                </a:lnTo>
                <a:lnTo>
                  <a:pt x="547370" y="516889"/>
                </a:lnTo>
                <a:lnTo>
                  <a:pt x="551179" y="516889"/>
                </a:lnTo>
                <a:lnTo>
                  <a:pt x="551179" y="514476"/>
                </a:lnTo>
                <a:close/>
              </a:path>
              <a:path w="551180" h="556260">
                <a:moveTo>
                  <a:pt x="551179" y="510666"/>
                </a:moveTo>
                <a:lnTo>
                  <a:pt x="547370" y="510666"/>
                </a:lnTo>
                <a:lnTo>
                  <a:pt x="547370" y="514349"/>
                </a:lnTo>
                <a:lnTo>
                  <a:pt x="551179" y="514349"/>
                </a:lnTo>
                <a:lnTo>
                  <a:pt x="551179" y="510666"/>
                </a:lnTo>
                <a:close/>
              </a:path>
              <a:path w="551180" h="556260">
                <a:moveTo>
                  <a:pt x="551179" y="508126"/>
                </a:moveTo>
                <a:lnTo>
                  <a:pt x="547370" y="508126"/>
                </a:lnTo>
                <a:lnTo>
                  <a:pt x="547370" y="510539"/>
                </a:lnTo>
                <a:lnTo>
                  <a:pt x="551179" y="510539"/>
                </a:lnTo>
                <a:lnTo>
                  <a:pt x="551179" y="508126"/>
                </a:lnTo>
                <a:close/>
              </a:path>
              <a:path w="551180" h="556260">
                <a:moveTo>
                  <a:pt x="551179" y="505586"/>
                </a:moveTo>
                <a:lnTo>
                  <a:pt x="547370" y="505586"/>
                </a:lnTo>
                <a:lnTo>
                  <a:pt x="547370" y="507999"/>
                </a:lnTo>
                <a:lnTo>
                  <a:pt x="551179" y="507999"/>
                </a:lnTo>
                <a:lnTo>
                  <a:pt x="551179" y="505586"/>
                </a:lnTo>
                <a:close/>
              </a:path>
            </a:pathLst>
          </a:custGeom>
          <a:solidFill>
            <a:srgbClr val="B9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bk object 1276"/>
          <p:cNvSpPr/>
          <p:nvPr/>
        </p:nvSpPr>
        <p:spPr>
          <a:xfrm>
            <a:off x="1535430" y="2715260"/>
            <a:ext cx="544830" cy="549910"/>
          </a:xfrm>
          <a:custGeom>
            <a:avLst/>
            <a:gdLst/>
            <a:ahLst/>
            <a:cxnLst/>
            <a:rect l="l" t="t" r="r" b="b"/>
            <a:pathLst>
              <a:path w="544830" h="549910">
                <a:moveTo>
                  <a:pt x="454659" y="1269"/>
                </a:moveTo>
                <a:lnTo>
                  <a:pt x="318769" y="1269"/>
                </a:lnTo>
                <a:lnTo>
                  <a:pt x="318769" y="3810"/>
                </a:lnTo>
                <a:lnTo>
                  <a:pt x="454659" y="3810"/>
                </a:lnTo>
                <a:lnTo>
                  <a:pt x="454659" y="1269"/>
                </a:lnTo>
                <a:close/>
              </a:path>
              <a:path w="544830" h="549910">
                <a:moveTo>
                  <a:pt x="321309" y="0"/>
                </a:moveTo>
                <a:lnTo>
                  <a:pt x="320039" y="0"/>
                </a:lnTo>
                <a:lnTo>
                  <a:pt x="320039" y="1269"/>
                </a:lnTo>
                <a:lnTo>
                  <a:pt x="321309" y="1269"/>
                </a:lnTo>
                <a:lnTo>
                  <a:pt x="321309" y="0"/>
                </a:lnTo>
                <a:close/>
              </a:path>
              <a:path w="544830" h="549910">
                <a:moveTo>
                  <a:pt x="544830" y="447166"/>
                </a:moveTo>
                <a:lnTo>
                  <a:pt x="542289" y="447166"/>
                </a:lnTo>
                <a:lnTo>
                  <a:pt x="542289" y="448436"/>
                </a:lnTo>
                <a:lnTo>
                  <a:pt x="541019" y="448436"/>
                </a:lnTo>
                <a:lnTo>
                  <a:pt x="541019" y="502919"/>
                </a:lnTo>
                <a:lnTo>
                  <a:pt x="544830" y="502919"/>
                </a:lnTo>
                <a:lnTo>
                  <a:pt x="544830" y="447166"/>
                </a:lnTo>
                <a:close/>
              </a:path>
              <a:path w="544830" h="549910">
                <a:moveTo>
                  <a:pt x="544830" y="546226"/>
                </a:moveTo>
                <a:lnTo>
                  <a:pt x="478789" y="546226"/>
                </a:lnTo>
                <a:lnTo>
                  <a:pt x="478789" y="547369"/>
                </a:lnTo>
                <a:lnTo>
                  <a:pt x="480059" y="547369"/>
                </a:lnTo>
                <a:lnTo>
                  <a:pt x="480059" y="549910"/>
                </a:lnTo>
                <a:lnTo>
                  <a:pt x="544830" y="549910"/>
                </a:lnTo>
                <a:lnTo>
                  <a:pt x="544830" y="546226"/>
                </a:lnTo>
                <a:close/>
              </a:path>
              <a:path w="544830" h="549910">
                <a:moveTo>
                  <a:pt x="147319" y="547369"/>
                </a:moveTo>
                <a:lnTo>
                  <a:pt x="1269" y="547369"/>
                </a:lnTo>
                <a:lnTo>
                  <a:pt x="1269" y="548766"/>
                </a:lnTo>
                <a:lnTo>
                  <a:pt x="0" y="548766"/>
                </a:lnTo>
                <a:lnTo>
                  <a:pt x="0" y="549910"/>
                </a:lnTo>
                <a:lnTo>
                  <a:pt x="147319" y="549910"/>
                </a:lnTo>
                <a:lnTo>
                  <a:pt x="147319" y="547369"/>
                </a:lnTo>
                <a:close/>
              </a:path>
              <a:path w="544830" h="549910">
                <a:moveTo>
                  <a:pt x="3809" y="546100"/>
                </a:moveTo>
                <a:lnTo>
                  <a:pt x="2539" y="546100"/>
                </a:lnTo>
                <a:lnTo>
                  <a:pt x="2539" y="547369"/>
                </a:lnTo>
                <a:lnTo>
                  <a:pt x="148589" y="547369"/>
                </a:lnTo>
                <a:lnTo>
                  <a:pt x="148589" y="546226"/>
                </a:lnTo>
                <a:lnTo>
                  <a:pt x="3809" y="546226"/>
                </a:lnTo>
                <a:close/>
              </a:path>
              <a:path w="544830" h="549910">
                <a:moveTo>
                  <a:pt x="149859" y="546100"/>
                </a:moveTo>
                <a:lnTo>
                  <a:pt x="148589" y="546100"/>
                </a:lnTo>
                <a:lnTo>
                  <a:pt x="149859" y="546226"/>
                </a:lnTo>
                <a:close/>
              </a:path>
              <a:path w="544830" h="549910">
                <a:moveTo>
                  <a:pt x="544830" y="543686"/>
                </a:moveTo>
                <a:lnTo>
                  <a:pt x="541019" y="543686"/>
                </a:lnTo>
                <a:lnTo>
                  <a:pt x="541019" y="546100"/>
                </a:lnTo>
                <a:lnTo>
                  <a:pt x="544830" y="546100"/>
                </a:lnTo>
                <a:lnTo>
                  <a:pt x="544830" y="543686"/>
                </a:lnTo>
                <a:close/>
              </a:path>
              <a:path w="544830" h="549910">
                <a:moveTo>
                  <a:pt x="544830" y="539876"/>
                </a:moveTo>
                <a:lnTo>
                  <a:pt x="541019" y="539876"/>
                </a:lnTo>
                <a:lnTo>
                  <a:pt x="541019" y="543559"/>
                </a:lnTo>
                <a:lnTo>
                  <a:pt x="544830" y="543559"/>
                </a:lnTo>
                <a:lnTo>
                  <a:pt x="544830" y="539876"/>
                </a:lnTo>
                <a:close/>
              </a:path>
              <a:path w="544830" h="549910">
                <a:moveTo>
                  <a:pt x="544830" y="537336"/>
                </a:moveTo>
                <a:lnTo>
                  <a:pt x="541019" y="537336"/>
                </a:lnTo>
                <a:lnTo>
                  <a:pt x="541019" y="539749"/>
                </a:lnTo>
                <a:lnTo>
                  <a:pt x="544830" y="539749"/>
                </a:lnTo>
                <a:lnTo>
                  <a:pt x="544830" y="537336"/>
                </a:lnTo>
                <a:close/>
              </a:path>
              <a:path w="544830" h="549910">
                <a:moveTo>
                  <a:pt x="544830" y="533526"/>
                </a:moveTo>
                <a:lnTo>
                  <a:pt x="541019" y="533526"/>
                </a:lnTo>
                <a:lnTo>
                  <a:pt x="541019" y="537209"/>
                </a:lnTo>
                <a:lnTo>
                  <a:pt x="544830" y="537209"/>
                </a:lnTo>
                <a:lnTo>
                  <a:pt x="544830" y="533526"/>
                </a:lnTo>
                <a:close/>
              </a:path>
              <a:path w="544830" h="549910">
                <a:moveTo>
                  <a:pt x="544830" y="530986"/>
                </a:moveTo>
                <a:lnTo>
                  <a:pt x="541019" y="530986"/>
                </a:lnTo>
                <a:lnTo>
                  <a:pt x="541019" y="533399"/>
                </a:lnTo>
                <a:lnTo>
                  <a:pt x="544830" y="533399"/>
                </a:lnTo>
                <a:lnTo>
                  <a:pt x="544830" y="530986"/>
                </a:lnTo>
                <a:close/>
              </a:path>
              <a:path w="544830" h="549910">
                <a:moveTo>
                  <a:pt x="544830" y="524636"/>
                </a:moveTo>
                <a:lnTo>
                  <a:pt x="541019" y="524636"/>
                </a:lnTo>
                <a:lnTo>
                  <a:pt x="541019" y="530859"/>
                </a:lnTo>
                <a:lnTo>
                  <a:pt x="544830" y="530859"/>
                </a:lnTo>
                <a:lnTo>
                  <a:pt x="544830" y="524636"/>
                </a:lnTo>
                <a:close/>
              </a:path>
              <a:path w="544830" h="549910">
                <a:moveTo>
                  <a:pt x="544830" y="518286"/>
                </a:moveTo>
                <a:lnTo>
                  <a:pt x="541019" y="518286"/>
                </a:lnTo>
                <a:lnTo>
                  <a:pt x="541019" y="524509"/>
                </a:lnTo>
                <a:lnTo>
                  <a:pt x="544830" y="524509"/>
                </a:lnTo>
                <a:lnTo>
                  <a:pt x="544830" y="518286"/>
                </a:lnTo>
                <a:close/>
              </a:path>
              <a:path w="544830" h="549910">
                <a:moveTo>
                  <a:pt x="544830" y="514476"/>
                </a:moveTo>
                <a:lnTo>
                  <a:pt x="541019" y="514476"/>
                </a:lnTo>
                <a:lnTo>
                  <a:pt x="541019" y="518159"/>
                </a:lnTo>
                <a:lnTo>
                  <a:pt x="544830" y="518159"/>
                </a:lnTo>
                <a:lnTo>
                  <a:pt x="544830" y="514476"/>
                </a:lnTo>
                <a:close/>
              </a:path>
              <a:path w="544830" h="549910">
                <a:moveTo>
                  <a:pt x="544830" y="511936"/>
                </a:moveTo>
                <a:lnTo>
                  <a:pt x="541019" y="511936"/>
                </a:lnTo>
                <a:lnTo>
                  <a:pt x="541019" y="514349"/>
                </a:lnTo>
                <a:lnTo>
                  <a:pt x="544830" y="514349"/>
                </a:lnTo>
                <a:lnTo>
                  <a:pt x="544830" y="511936"/>
                </a:lnTo>
                <a:close/>
              </a:path>
              <a:path w="544830" h="549910">
                <a:moveTo>
                  <a:pt x="544830" y="508126"/>
                </a:moveTo>
                <a:lnTo>
                  <a:pt x="541019" y="508126"/>
                </a:lnTo>
                <a:lnTo>
                  <a:pt x="541019" y="511809"/>
                </a:lnTo>
                <a:lnTo>
                  <a:pt x="544830" y="511809"/>
                </a:lnTo>
                <a:lnTo>
                  <a:pt x="544830" y="508126"/>
                </a:lnTo>
                <a:close/>
              </a:path>
              <a:path w="544830" h="549910">
                <a:moveTo>
                  <a:pt x="544830" y="505586"/>
                </a:moveTo>
                <a:lnTo>
                  <a:pt x="541019" y="505586"/>
                </a:lnTo>
                <a:lnTo>
                  <a:pt x="541019" y="507999"/>
                </a:lnTo>
                <a:lnTo>
                  <a:pt x="544830" y="507999"/>
                </a:lnTo>
                <a:lnTo>
                  <a:pt x="544830" y="505586"/>
                </a:lnTo>
                <a:close/>
              </a:path>
              <a:path w="544830" h="549910">
                <a:moveTo>
                  <a:pt x="544830" y="503046"/>
                </a:moveTo>
                <a:lnTo>
                  <a:pt x="541019" y="503046"/>
                </a:lnTo>
                <a:lnTo>
                  <a:pt x="541019" y="505459"/>
                </a:lnTo>
                <a:lnTo>
                  <a:pt x="544830" y="505459"/>
                </a:lnTo>
                <a:lnTo>
                  <a:pt x="544830" y="503046"/>
                </a:lnTo>
                <a:close/>
              </a:path>
            </a:pathLst>
          </a:custGeom>
          <a:solidFill>
            <a:srgbClr val="B743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bk object 1277"/>
          <p:cNvSpPr/>
          <p:nvPr/>
        </p:nvSpPr>
        <p:spPr>
          <a:xfrm>
            <a:off x="1539239" y="2719070"/>
            <a:ext cx="537210" cy="542290"/>
          </a:xfrm>
          <a:custGeom>
            <a:avLst/>
            <a:gdLst/>
            <a:ahLst/>
            <a:cxnLst/>
            <a:rect l="l" t="t" r="r" b="b"/>
            <a:pathLst>
              <a:path w="537210" h="542289">
                <a:moveTo>
                  <a:pt x="312420" y="2539"/>
                </a:moveTo>
                <a:lnTo>
                  <a:pt x="311149" y="2539"/>
                </a:lnTo>
                <a:lnTo>
                  <a:pt x="311149" y="3809"/>
                </a:lnTo>
                <a:lnTo>
                  <a:pt x="312420" y="3809"/>
                </a:lnTo>
                <a:lnTo>
                  <a:pt x="312420" y="2539"/>
                </a:lnTo>
                <a:close/>
              </a:path>
              <a:path w="537210" h="542289">
                <a:moveTo>
                  <a:pt x="447040" y="2539"/>
                </a:moveTo>
                <a:lnTo>
                  <a:pt x="445769" y="2539"/>
                </a:lnTo>
                <a:lnTo>
                  <a:pt x="445769" y="3809"/>
                </a:lnTo>
                <a:lnTo>
                  <a:pt x="447040" y="3809"/>
                </a:lnTo>
                <a:lnTo>
                  <a:pt x="447040" y="2539"/>
                </a:lnTo>
                <a:close/>
              </a:path>
              <a:path w="537210" h="542289">
                <a:moveTo>
                  <a:pt x="314959" y="0"/>
                </a:moveTo>
                <a:lnTo>
                  <a:pt x="313690" y="0"/>
                </a:lnTo>
                <a:lnTo>
                  <a:pt x="313690" y="2539"/>
                </a:lnTo>
                <a:lnTo>
                  <a:pt x="448309" y="2539"/>
                </a:lnTo>
                <a:lnTo>
                  <a:pt x="448309" y="1269"/>
                </a:lnTo>
                <a:lnTo>
                  <a:pt x="314959" y="1269"/>
                </a:lnTo>
                <a:lnTo>
                  <a:pt x="314959" y="0"/>
                </a:lnTo>
                <a:close/>
              </a:path>
              <a:path w="537210" h="542289">
                <a:moveTo>
                  <a:pt x="449579" y="0"/>
                </a:moveTo>
                <a:lnTo>
                  <a:pt x="448309" y="0"/>
                </a:lnTo>
                <a:lnTo>
                  <a:pt x="448309" y="1269"/>
                </a:lnTo>
                <a:lnTo>
                  <a:pt x="449579" y="1269"/>
                </a:lnTo>
                <a:lnTo>
                  <a:pt x="449579" y="0"/>
                </a:lnTo>
                <a:close/>
              </a:path>
              <a:path w="537210" h="542289">
                <a:moveTo>
                  <a:pt x="537210" y="444500"/>
                </a:moveTo>
                <a:lnTo>
                  <a:pt x="533399" y="444500"/>
                </a:lnTo>
                <a:lnTo>
                  <a:pt x="533399" y="499109"/>
                </a:lnTo>
                <a:lnTo>
                  <a:pt x="537210" y="499109"/>
                </a:lnTo>
                <a:lnTo>
                  <a:pt x="537210" y="444500"/>
                </a:lnTo>
                <a:close/>
              </a:path>
              <a:path w="537210" h="542289">
                <a:moveTo>
                  <a:pt x="146049" y="539876"/>
                </a:moveTo>
                <a:lnTo>
                  <a:pt x="1269" y="539876"/>
                </a:lnTo>
                <a:lnTo>
                  <a:pt x="1269" y="541146"/>
                </a:lnTo>
                <a:lnTo>
                  <a:pt x="0" y="541146"/>
                </a:lnTo>
                <a:lnTo>
                  <a:pt x="0" y="542289"/>
                </a:lnTo>
                <a:lnTo>
                  <a:pt x="146049" y="542289"/>
                </a:lnTo>
                <a:lnTo>
                  <a:pt x="146049" y="539876"/>
                </a:lnTo>
                <a:close/>
              </a:path>
              <a:path w="537210" h="542289">
                <a:moveTo>
                  <a:pt x="147320" y="539750"/>
                </a:moveTo>
                <a:lnTo>
                  <a:pt x="146049" y="539750"/>
                </a:lnTo>
                <a:lnTo>
                  <a:pt x="147320" y="539876"/>
                </a:lnTo>
                <a:close/>
              </a:path>
              <a:path w="537210" h="542289">
                <a:moveTo>
                  <a:pt x="537210" y="539876"/>
                </a:moveTo>
                <a:lnTo>
                  <a:pt x="474979" y="539876"/>
                </a:lnTo>
                <a:lnTo>
                  <a:pt x="474979" y="542289"/>
                </a:lnTo>
                <a:lnTo>
                  <a:pt x="537210" y="542289"/>
                </a:lnTo>
                <a:lnTo>
                  <a:pt x="537210" y="539876"/>
                </a:lnTo>
                <a:close/>
              </a:path>
              <a:path w="537210" h="542289">
                <a:moveTo>
                  <a:pt x="537210" y="536066"/>
                </a:moveTo>
                <a:lnTo>
                  <a:pt x="533399" y="536066"/>
                </a:lnTo>
                <a:lnTo>
                  <a:pt x="533399" y="539750"/>
                </a:lnTo>
                <a:lnTo>
                  <a:pt x="537210" y="539750"/>
                </a:lnTo>
                <a:lnTo>
                  <a:pt x="537210" y="536066"/>
                </a:lnTo>
                <a:close/>
              </a:path>
              <a:path w="537210" h="542289">
                <a:moveTo>
                  <a:pt x="537210" y="533526"/>
                </a:moveTo>
                <a:lnTo>
                  <a:pt x="533399" y="533526"/>
                </a:lnTo>
                <a:lnTo>
                  <a:pt x="533399" y="535939"/>
                </a:lnTo>
                <a:lnTo>
                  <a:pt x="537210" y="535939"/>
                </a:lnTo>
                <a:lnTo>
                  <a:pt x="537210" y="533526"/>
                </a:lnTo>
                <a:close/>
              </a:path>
              <a:path w="537210" h="542289">
                <a:moveTo>
                  <a:pt x="537210" y="529716"/>
                </a:moveTo>
                <a:lnTo>
                  <a:pt x="533399" y="529716"/>
                </a:lnTo>
                <a:lnTo>
                  <a:pt x="533399" y="533399"/>
                </a:lnTo>
                <a:lnTo>
                  <a:pt x="537210" y="533399"/>
                </a:lnTo>
                <a:lnTo>
                  <a:pt x="537210" y="529716"/>
                </a:lnTo>
                <a:close/>
              </a:path>
              <a:path w="537210" h="542289">
                <a:moveTo>
                  <a:pt x="537210" y="527176"/>
                </a:moveTo>
                <a:lnTo>
                  <a:pt x="533399" y="527176"/>
                </a:lnTo>
                <a:lnTo>
                  <a:pt x="533399" y="529589"/>
                </a:lnTo>
                <a:lnTo>
                  <a:pt x="537210" y="529589"/>
                </a:lnTo>
                <a:lnTo>
                  <a:pt x="537210" y="527176"/>
                </a:lnTo>
                <a:close/>
              </a:path>
              <a:path w="537210" h="542289">
                <a:moveTo>
                  <a:pt x="537210" y="520826"/>
                </a:moveTo>
                <a:lnTo>
                  <a:pt x="533399" y="520826"/>
                </a:lnTo>
                <a:lnTo>
                  <a:pt x="533399" y="527049"/>
                </a:lnTo>
                <a:lnTo>
                  <a:pt x="537210" y="527049"/>
                </a:lnTo>
                <a:lnTo>
                  <a:pt x="537210" y="520826"/>
                </a:lnTo>
                <a:close/>
              </a:path>
              <a:path w="537210" h="542289">
                <a:moveTo>
                  <a:pt x="537210" y="514476"/>
                </a:moveTo>
                <a:lnTo>
                  <a:pt x="533399" y="514476"/>
                </a:lnTo>
                <a:lnTo>
                  <a:pt x="533399" y="520699"/>
                </a:lnTo>
                <a:lnTo>
                  <a:pt x="537210" y="520699"/>
                </a:lnTo>
                <a:lnTo>
                  <a:pt x="537210" y="514476"/>
                </a:lnTo>
                <a:close/>
              </a:path>
              <a:path w="537210" h="542289">
                <a:moveTo>
                  <a:pt x="537210" y="510666"/>
                </a:moveTo>
                <a:lnTo>
                  <a:pt x="533399" y="510666"/>
                </a:lnTo>
                <a:lnTo>
                  <a:pt x="533399" y="514349"/>
                </a:lnTo>
                <a:lnTo>
                  <a:pt x="537210" y="514349"/>
                </a:lnTo>
                <a:lnTo>
                  <a:pt x="537210" y="510666"/>
                </a:lnTo>
                <a:close/>
              </a:path>
              <a:path w="537210" h="542289">
                <a:moveTo>
                  <a:pt x="537210" y="508126"/>
                </a:moveTo>
                <a:lnTo>
                  <a:pt x="533399" y="508126"/>
                </a:lnTo>
                <a:lnTo>
                  <a:pt x="533399" y="510539"/>
                </a:lnTo>
                <a:lnTo>
                  <a:pt x="537210" y="510539"/>
                </a:lnTo>
                <a:lnTo>
                  <a:pt x="537210" y="508126"/>
                </a:lnTo>
                <a:close/>
              </a:path>
              <a:path w="537210" h="542289">
                <a:moveTo>
                  <a:pt x="537210" y="504316"/>
                </a:moveTo>
                <a:lnTo>
                  <a:pt x="533399" y="504316"/>
                </a:lnTo>
                <a:lnTo>
                  <a:pt x="533399" y="507999"/>
                </a:lnTo>
                <a:lnTo>
                  <a:pt x="537210" y="507999"/>
                </a:lnTo>
                <a:lnTo>
                  <a:pt x="537210" y="504316"/>
                </a:lnTo>
                <a:close/>
              </a:path>
              <a:path w="537210" h="542289">
                <a:moveTo>
                  <a:pt x="537210" y="501776"/>
                </a:moveTo>
                <a:lnTo>
                  <a:pt x="533399" y="501776"/>
                </a:lnTo>
                <a:lnTo>
                  <a:pt x="533399" y="504189"/>
                </a:lnTo>
                <a:lnTo>
                  <a:pt x="537210" y="504189"/>
                </a:lnTo>
                <a:lnTo>
                  <a:pt x="537210" y="501776"/>
                </a:lnTo>
                <a:close/>
              </a:path>
              <a:path w="537210" h="542289">
                <a:moveTo>
                  <a:pt x="537210" y="499236"/>
                </a:moveTo>
                <a:lnTo>
                  <a:pt x="533399" y="499236"/>
                </a:lnTo>
                <a:lnTo>
                  <a:pt x="533399" y="501649"/>
                </a:lnTo>
                <a:lnTo>
                  <a:pt x="537210" y="501649"/>
                </a:lnTo>
                <a:lnTo>
                  <a:pt x="537210" y="499236"/>
                </a:lnTo>
                <a:close/>
              </a:path>
            </a:pathLst>
          </a:custGeom>
          <a:solidFill>
            <a:srgbClr val="B5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bk object 1278"/>
          <p:cNvSpPr/>
          <p:nvPr/>
        </p:nvSpPr>
        <p:spPr>
          <a:xfrm>
            <a:off x="1981200" y="2725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bk object 1279"/>
          <p:cNvSpPr/>
          <p:nvPr/>
        </p:nvSpPr>
        <p:spPr>
          <a:xfrm>
            <a:off x="1849120" y="272415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B444B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bk object 1280"/>
          <p:cNvSpPr/>
          <p:nvPr/>
        </p:nvSpPr>
        <p:spPr>
          <a:xfrm>
            <a:off x="2068829" y="3164839"/>
            <a:ext cx="3810" cy="53340"/>
          </a:xfrm>
          <a:custGeom>
            <a:avLst/>
            <a:gdLst/>
            <a:ahLst/>
            <a:cxnLst/>
            <a:rect l="l" t="t" r="r" b="b"/>
            <a:pathLst>
              <a:path w="3810" h="53339">
                <a:moveTo>
                  <a:pt x="0" y="53339"/>
                </a:moveTo>
                <a:lnTo>
                  <a:pt x="3809" y="53339"/>
                </a:lnTo>
                <a:lnTo>
                  <a:pt x="3809" y="0"/>
                </a:lnTo>
                <a:lnTo>
                  <a:pt x="0" y="0"/>
                </a:lnTo>
                <a:lnTo>
                  <a:pt x="0" y="53339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bk object 1281"/>
          <p:cNvSpPr/>
          <p:nvPr/>
        </p:nvSpPr>
        <p:spPr>
          <a:xfrm>
            <a:off x="2071370" y="3163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bk object 1282"/>
          <p:cNvSpPr/>
          <p:nvPr/>
        </p:nvSpPr>
        <p:spPr>
          <a:xfrm>
            <a:off x="1540510" y="3258248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 h="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B444B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bk object 1283"/>
          <p:cNvSpPr/>
          <p:nvPr/>
        </p:nvSpPr>
        <p:spPr>
          <a:xfrm>
            <a:off x="1541780" y="32569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 h="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B444B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bk object 1284"/>
          <p:cNvSpPr/>
          <p:nvPr/>
        </p:nvSpPr>
        <p:spPr>
          <a:xfrm>
            <a:off x="1543050" y="325564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 h="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B444B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bk object 1285"/>
          <p:cNvSpPr/>
          <p:nvPr/>
        </p:nvSpPr>
        <p:spPr>
          <a:xfrm>
            <a:off x="1687829" y="325500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269" y="0"/>
                </a:moveTo>
                <a:lnTo>
                  <a:pt x="0" y="0"/>
                </a:lnTo>
                <a:lnTo>
                  <a:pt x="1269" y="126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bk object 1286"/>
          <p:cNvSpPr/>
          <p:nvPr/>
        </p:nvSpPr>
        <p:spPr>
          <a:xfrm>
            <a:off x="2014220" y="3255136"/>
            <a:ext cx="58419" cy="3810"/>
          </a:xfrm>
          <a:custGeom>
            <a:avLst/>
            <a:gdLst/>
            <a:ahLst/>
            <a:cxnLst/>
            <a:rect l="l" t="t" r="r" b="b"/>
            <a:pathLst>
              <a:path w="58419" h="3810">
                <a:moveTo>
                  <a:pt x="58419" y="0"/>
                </a:moveTo>
                <a:lnTo>
                  <a:pt x="0" y="0"/>
                </a:lnTo>
                <a:lnTo>
                  <a:pt x="0" y="3683"/>
                </a:lnTo>
                <a:lnTo>
                  <a:pt x="58419" y="3683"/>
                </a:lnTo>
                <a:lnTo>
                  <a:pt x="5841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bk object 1287"/>
          <p:cNvSpPr/>
          <p:nvPr/>
        </p:nvSpPr>
        <p:spPr>
          <a:xfrm>
            <a:off x="2068829" y="3252596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3"/>
                </a:lnTo>
                <a:lnTo>
                  <a:pt x="3809" y="2413"/>
                </a:lnTo>
                <a:lnTo>
                  <a:pt x="380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bk object 1288"/>
          <p:cNvSpPr/>
          <p:nvPr/>
        </p:nvSpPr>
        <p:spPr>
          <a:xfrm>
            <a:off x="2068829" y="32487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bk object 1289"/>
          <p:cNvSpPr/>
          <p:nvPr/>
        </p:nvSpPr>
        <p:spPr>
          <a:xfrm>
            <a:off x="2068829" y="32462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bk object 1290"/>
          <p:cNvSpPr/>
          <p:nvPr/>
        </p:nvSpPr>
        <p:spPr>
          <a:xfrm>
            <a:off x="2068829" y="323989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223"/>
                </a:lnTo>
                <a:lnTo>
                  <a:pt x="3809" y="6223"/>
                </a:lnTo>
                <a:lnTo>
                  <a:pt x="380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bk object 1291"/>
          <p:cNvSpPr/>
          <p:nvPr/>
        </p:nvSpPr>
        <p:spPr>
          <a:xfrm>
            <a:off x="2068829" y="323354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223"/>
                </a:lnTo>
                <a:lnTo>
                  <a:pt x="3809" y="6223"/>
                </a:lnTo>
                <a:lnTo>
                  <a:pt x="380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bk object 1292"/>
          <p:cNvSpPr/>
          <p:nvPr/>
        </p:nvSpPr>
        <p:spPr>
          <a:xfrm>
            <a:off x="2068829" y="32297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bk object 1293"/>
          <p:cNvSpPr/>
          <p:nvPr/>
        </p:nvSpPr>
        <p:spPr>
          <a:xfrm>
            <a:off x="2068829" y="32271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bk object 1294"/>
          <p:cNvSpPr/>
          <p:nvPr/>
        </p:nvSpPr>
        <p:spPr>
          <a:xfrm>
            <a:off x="2068829" y="32233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bk object 1295"/>
          <p:cNvSpPr/>
          <p:nvPr/>
        </p:nvSpPr>
        <p:spPr>
          <a:xfrm>
            <a:off x="2068829" y="32208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bk object 1296"/>
          <p:cNvSpPr/>
          <p:nvPr/>
        </p:nvSpPr>
        <p:spPr>
          <a:xfrm>
            <a:off x="2068829" y="3218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bk object 1297"/>
          <p:cNvSpPr/>
          <p:nvPr/>
        </p:nvSpPr>
        <p:spPr>
          <a:xfrm>
            <a:off x="1844039" y="272986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B245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bk object 1298"/>
          <p:cNvSpPr/>
          <p:nvPr/>
        </p:nvSpPr>
        <p:spPr>
          <a:xfrm>
            <a:off x="1845310" y="27279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bk object 1299"/>
          <p:cNvSpPr/>
          <p:nvPr/>
        </p:nvSpPr>
        <p:spPr>
          <a:xfrm>
            <a:off x="1847850" y="27273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B245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bk object 1300"/>
          <p:cNvSpPr/>
          <p:nvPr/>
        </p:nvSpPr>
        <p:spPr>
          <a:xfrm>
            <a:off x="2066289" y="3164839"/>
            <a:ext cx="2540" cy="53340"/>
          </a:xfrm>
          <a:custGeom>
            <a:avLst/>
            <a:gdLst/>
            <a:ahLst/>
            <a:cxnLst/>
            <a:rect l="l" t="t" r="r" b="b"/>
            <a:pathLst>
              <a:path w="2539" h="53339">
                <a:moveTo>
                  <a:pt x="2540" y="0"/>
                </a:moveTo>
                <a:lnTo>
                  <a:pt x="0" y="0"/>
                </a:lnTo>
                <a:lnTo>
                  <a:pt x="0" y="53339"/>
                </a:lnTo>
                <a:lnTo>
                  <a:pt x="2540" y="53339"/>
                </a:lnTo>
                <a:lnTo>
                  <a:pt x="2540" y="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bk object 1301"/>
          <p:cNvSpPr/>
          <p:nvPr/>
        </p:nvSpPr>
        <p:spPr>
          <a:xfrm>
            <a:off x="1544319" y="3254438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 h="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B245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bk object 1302"/>
          <p:cNvSpPr/>
          <p:nvPr/>
        </p:nvSpPr>
        <p:spPr>
          <a:xfrm>
            <a:off x="1545589" y="325310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 h="0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B245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bk object 1303"/>
          <p:cNvSpPr/>
          <p:nvPr/>
        </p:nvSpPr>
        <p:spPr>
          <a:xfrm>
            <a:off x="1546860" y="325183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B245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bk object 1304"/>
          <p:cNvSpPr/>
          <p:nvPr/>
        </p:nvSpPr>
        <p:spPr>
          <a:xfrm>
            <a:off x="2014220" y="3252596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10" h="2539">
                <a:moveTo>
                  <a:pt x="54610" y="0"/>
                </a:moveTo>
                <a:lnTo>
                  <a:pt x="0" y="0"/>
                </a:lnTo>
                <a:lnTo>
                  <a:pt x="0" y="2413"/>
                </a:lnTo>
                <a:lnTo>
                  <a:pt x="54610" y="2413"/>
                </a:lnTo>
                <a:lnTo>
                  <a:pt x="54610" y="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bk object 1305"/>
          <p:cNvSpPr/>
          <p:nvPr/>
        </p:nvSpPr>
        <p:spPr>
          <a:xfrm>
            <a:off x="2014220" y="325120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0" y="1269"/>
                </a:moveTo>
                <a:lnTo>
                  <a:pt x="54610" y="1269"/>
                </a:lnTo>
                <a:lnTo>
                  <a:pt x="546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bk object 1306"/>
          <p:cNvSpPr/>
          <p:nvPr/>
        </p:nvSpPr>
        <p:spPr>
          <a:xfrm>
            <a:off x="2066289" y="32486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40" y="2539"/>
                </a:lnTo>
                <a:lnTo>
                  <a:pt x="25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bk object 1307"/>
          <p:cNvSpPr/>
          <p:nvPr/>
        </p:nvSpPr>
        <p:spPr>
          <a:xfrm>
            <a:off x="2066289" y="324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bk object 1308"/>
          <p:cNvSpPr/>
          <p:nvPr/>
        </p:nvSpPr>
        <p:spPr>
          <a:xfrm>
            <a:off x="2066289" y="3239897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0"/>
                </a:lnTo>
                <a:lnTo>
                  <a:pt x="0" y="6223"/>
                </a:lnTo>
                <a:lnTo>
                  <a:pt x="2540" y="6223"/>
                </a:lnTo>
                <a:lnTo>
                  <a:pt x="2540" y="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bk object 1309"/>
          <p:cNvSpPr/>
          <p:nvPr/>
        </p:nvSpPr>
        <p:spPr>
          <a:xfrm>
            <a:off x="2066289" y="3233547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0"/>
                </a:lnTo>
                <a:lnTo>
                  <a:pt x="0" y="6223"/>
                </a:lnTo>
                <a:lnTo>
                  <a:pt x="2540" y="6223"/>
                </a:lnTo>
                <a:lnTo>
                  <a:pt x="2540" y="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bk object 1310"/>
          <p:cNvSpPr/>
          <p:nvPr/>
        </p:nvSpPr>
        <p:spPr>
          <a:xfrm>
            <a:off x="2066289" y="322973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40" y="0"/>
                </a:moveTo>
                <a:lnTo>
                  <a:pt x="0" y="0"/>
                </a:lnTo>
                <a:lnTo>
                  <a:pt x="0" y="3682"/>
                </a:lnTo>
                <a:lnTo>
                  <a:pt x="2540" y="3682"/>
                </a:lnTo>
                <a:lnTo>
                  <a:pt x="2540" y="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bk object 1311"/>
          <p:cNvSpPr/>
          <p:nvPr/>
        </p:nvSpPr>
        <p:spPr>
          <a:xfrm>
            <a:off x="2066289" y="32271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bk object 1312"/>
          <p:cNvSpPr/>
          <p:nvPr/>
        </p:nvSpPr>
        <p:spPr>
          <a:xfrm>
            <a:off x="2066289" y="32233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40" y="0"/>
                </a:moveTo>
                <a:lnTo>
                  <a:pt x="0" y="0"/>
                </a:lnTo>
                <a:lnTo>
                  <a:pt x="0" y="3682"/>
                </a:lnTo>
                <a:lnTo>
                  <a:pt x="2540" y="3682"/>
                </a:lnTo>
                <a:lnTo>
                  <a:pt x="2540" y="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bk object 1313"/>
          <p:cNvSpPr/>
          <p:nvPr/>
        </p:nvSpPr>
        <p:spPr>
          <a:xfrm>
            <a:off x="2066289" y="3220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bk object 1314"/>
          <p:cNvSpPr/>
          <p:nvPr/>
        </p:nvSpPr>
        <p:spPr>
          <a:xfrm>
            <a:off x="2066289" y="32183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bk object 1315"/>
          <p:cNvSpPr/>
          <p:nvPr/>
        </p:nvSpPr>
        <p:spPr>
          <a:xfrm>
            <a:off x="1841500" y="2733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bk object 1316"/>
          <p:cNvSpPr/>
          <p:nvPr/>
        </p:nvSpPr>
        <p:spPr>
          <a:xfrm>
            <a:off x="1841500" y="27317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bk object 1317"/>
          <p:cNvSpPr/>
          <p:nvPr/>
        </p:nvSpPr>
        <p:spPr>
          <a:xfrm>
            <a:off x="1976120" y="27317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bk object 1318"/>
          <p:cNvSpPr/>
          <p:nvPr/>
        </p:nvSpPr>
        <p:spPr>
          <a:xfrm>
            <a:off x="1844039" y="273113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bk object 1319"/>
          <p:cNvSpPr/>
          <p:nvPr/>
        </p:nvSpPr>
        <p:spPr>
          <a:xfrm>
            <a:off x="2062479" y="3166110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69">
                <a:moveTo>
                  <a:pt x="3809" y="0"/>
                </a:moveTo>
                <a:lnTo>
                  <a:pt x="0" y="0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bk object 1320"/>
          <p:cNvSpPr/>
          <p:nvPr/>
        </p:nvSpPr>
        <p:spPr>
          <a:xfrm>
            <a:off x="1546860" y="325056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 h="0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bk object 1321"/>
          <p:cNvSpPr/>
          <p:nvPr/>
        </p:nvSpPr>
        <p:spPr>
          <a:xfrm>
            <a:off x="1548130" y="324929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bk object 1322"/>
          <p:cNvSpPr/>
          <p:nvPr/>
        </p:nvSpPr>
        <p:spPr>
          <a:xfrm>
            <a:off x="1549400" y="324802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bk object 1323"/>
          <p:cNvSpPr/>
          <p:nvPr/>
        </p:nvSpPr>
        <p:spPr>
          <a:xfrm>
            <a:off x="1550669" y="3247453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bk object 1324"/>
          <p:cNvSpPr/>
          <p:nvPr/>
        </p:nvSpPr>
        <p:spPr>
          <a:xfrm>
            <a:off x="2014220" y="3248786"/>
            <a:ext cx="52069" cy="2540"/>
          </a:xfrm>
          <a:custGeom>
            <a:avLst/>
            <a:gdLst/>
            <a:ahLst/>
            <a:cxnLst/>
            <a:rect l="l" t="t" r="r" b="b"/>
            <a:pathLst>
              <a:path w="52069" h="2539">
                <a:moveTo>
                  <a:pt x="52069" y="0"/>
                </a:moveTo>
                <a:lnTo>
                  <a:pt x="0" y="0"/>
                </a:lnTo>
                <a:lnTo>
                  <a:pt x="0" y="2412"/>
                </a:lnTo>
                <a:lnTo>
                  <a:pt x="52069" y="2412"/>
                </a:lnTo>
                <a:lnTo>
                  <a:pt x="52069" y="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bk object 1325"/>
          <p:cNvSpPr/>
          <p:nvPr/>
        </p:nvSpPr>
        <p:spPr>
          <a:xfrm>
            <a:off x="2012950" y="324738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70"/>
                </a:moveTo>
                <a:lnTo>
                  <a:pt x="53339" y="1270"/>
                </a:lnTo>
                <a:lnTo>
                  <a:pt x="533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bk object 1326"/>
          <p:cNvSpPr/>
          <p:nvPr/>
        </p:nvSpPr>
        <p:spPr>
          <a:xfrm>
            <a:off x="2062479" y="32461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70"/>
                </a:moveTo>
                <a:lnTo>
                  <a:pt x="3809" y="1270"/>
                </a:lnTo>
                <a:lnTo>
                  <a:pt x="38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bk object 1327"/>
          <p:cNvSpPr/>
          <p:nvPr/>
        </p:nvSpPr>
        <p:spPr>
          <a:xfrm>
            <a:off x="2062479" y="323989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223"/>
                </a:lnTo>
                <a:lnTo>
                  <a:pt x="3809" y="6223"/>
                </a:lnTo>
                <a:lnTo>
                  <a:pt x="3809" y="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bk object 1328"/>
          <p:cNvSpPr/>
          <p:nvPr/>
        </p:nvSpPr>
        <p:spPr>
          <a:xfrm>
            <a:off x="2062479" y="323354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223"/>
                </a:lnTo>
                <a:lnTo>
                  <a:pt x="3809" y="6223"/>
                </a:lnTo>
                <a:lnTo>
                  <a:pt x="3809" y="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bk object 1329"/>
          <p:cNvSpPr/>
          <p:nvPr/>
        </p:nvSpPr>
        <p:spPr>
          <a:xfrm>
            <a:off x="2062479" y="32297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bk object 1330"/>
          <p:cNvSpPr/>
          <p:nvPr/>
        </p:nvSpPr>
        <p:spPr>
          <a:xfrm>
            <a:off x="2062479" y="32271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bk object 1331"/>
          <p:cNvSpPr/>
          <p:nvPr/>
        </p:nvSpPr>
        <p:spPr>
          <a:xfrm>
            <a:off x="2062479" y="32233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bk object 1332"/>
          <p:cNvSpPr/>
          <p:nvPr/>
        </p:nvSpPr>
        <p:spPr>
          <a:xfrm>
            <a:off x="2062479" y="32208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bk object 1333"/>
          <p:cNvSpPr/>
          <p:nvPr/>
        </p:nvSpPr>
        <p:spPr>
          <a:xfrm>
            <a:off x="2062479" y="3218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bk object 1334"/>
          <p:cNvSpPr/>
          <p:nvPr/>
        </p:nvSpPr>
        <p:spPr>
          <a:xfrm>
            <a:off x="1838960" y="27362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AE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bk object 1335"/>
          <p:cNvSpPr/>
          <p:nvPr/>
        </p:nvSpPr>
        <p:spPr>
          <a:xfrm>
            <a:off x="1973579" y="27343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bk object 1336"/>
          <p:cNvSpPr/>
          <p:nvPr/>
        </p:nvSpPr>
        <p:spPr>
          <a:xfrm>
            <a:off x="2058670" y="3168650"/>
            <a:ext cx="3810" cy="49530"/>
          </a:xfrm>
          <a:custGeom>
            <a:avLst/>
            <a:gdLst/>
            <a:ahLst/>
            <a:cxnLst/>
            <a:rect l="l" t="t" r="r" b="b"/>
            <a:pathLst>
              <a:path w="3810" h="49530">
                <a:moveTo>
                  <a:pt x="0" y="49529"/>
                </a:moveTo>
                <a:lnTo>
                  <a:pt x="3810" y="49529"/>
                </a:lnTo>
                <a:lnTo>
                  <a:pt x="3810" y="0"/>
                </a:lnTo>
                <a:lnTo>
                  <a:pt x="0" y="0"/>
                </a:lnTo>
                <a:lnTo>
                  <a:pt x="0" y="49529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bk object 1337"/>
          <p:cNvSpPr/>
          <p:nvPr/>
        </p:nvSpPr>
        <p:spPr>
          <a:xfrm>
            <a:off x="2059939" y="31673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bk object 1338"/>
          <p:cNvSpPr/>
          <p:nvPr/>
        </p:nvSpPr>
        <p:spPr>
          <a:xfrm>
            <a:off x="2012950" y="3246247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69">
                <a:moveTo>
                  <a:pt x="49530" y="0"/>
                </a:moveTo>
                <a:lnTo>
                  <a:pt x="0" y="0"/>
                </a:lnTo>
                <a:lnTo>
                  <a:pt x="0" y="1143"/>
                </a:lnTo>
                <a:lnTo>
                  <a:pt x="49530" y="1143"/>
                </a:lnTo>
                <a:lnTo>
                  <a:pt x="49530" y="0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bk object 1339"/>
          <p:cNvSpPr/>
          <p:nvPr/>
        </p:nvSpPr>
        <p:spPr>
          <a:xfrm>
            <a:off x="1550669" y="3246818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AE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bk object 1340"/>
          <p:cNvSpPr/>
          <p:nvPr/>
        </p:nvSpPr>
        <p:spPr>
          <a:xfrm>
            <a:off x="2012950" y="3243579"/>
            <a:ext cx="49530" cy="2540"/>
          </a:xfrm>
          <a:custGeom>
            <a:avLst/>
            <a:gdLst/>
            <a:ahLst/>
            <a:cxnLst/>
            <a:rect l="l" t="t" r="r" b="b"/>
            <a:pathLst>
              <a:path w="49530" h="2539">
                <a:moveTo>
                  <a:pt x="0" y="2539"/>
                </a:moveTo>
                <a:lnTo>
                  <a:pt x="49530" y="2539"/>
                </a:lnTo>
                <a:lnTo>
                  <a:pt x="4953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bk object 1341"/>
          <p:cNvSpPr/>
          <p:nvPr/>
        </p:nvSpPr>
        <p:spPr>
          <a:xfrm>
            <a:off x="2058670" y="32397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bk object 1342"/>
          <p:cNvSpPr/>
          <p:nvPr/>
        </p:nvSpPr>
        <p:spPr>
          <a:xfrm>
            <a:off x="1550669" y="3245548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AE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bk object 1343"/>
          <p:cNvSpPr/>
          <p:nvPr/>
        </p:nvSpPr>
        <p:spPr>
          <a:xfrm>
            <a:off x="1551939" y="3244278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AE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bk object 1344"/>
          <p:cNvSpPr/>
          <p:nvPr/>
        </p:nvSpPr>
        <p:spPr>
          <a:xfrm>
            <a:off x="2058670" y="323354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223"/>
                </a:lnTo>
                <a:lnTo>
                  <a:pt x="3810" y="6223"/>
                </a:lnTo>
                <a:lnTo>
                  <a:pt x="3810" y="0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bk object 1345"/>
          <p:cNvSpPr/>
          <p:nvPr/>
        </p:nvSpPr>
        <p:spPr>
          <a:xfrm>
            <a:off x="2058670" y="32297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bk object 1346"/>
          <p:cNvSpPr/>
          <p:nvPr/>
        </p:nvSpPr>
        <p:spPr>
          <a:xfrm>
            <a:off x="2058670" y="32271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bk object 1347"/>
          <p:cNvSpPr/>
          <p:nvPr/>
        </p:nvSpPr>
        <p:spPr>
          <a:xfrm>
            <a:off x="2058670" y="32233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bk object 1348"/>
          <p:cNvSpPr/>
          <p:nvPr/>
        </p:nvSpPr>
        <p:spPr>
          <a:xfrm>
            <a:off x="2058670" y="32208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bk object 1349"/>
          <p:cNvSpPr/>
          <p:nvPr/>
        </p:nvSpPr>
        <p:spPr>
          <a:xfrm>
            <a:off x="2058670" y="3218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bk object 1350"/>
          <p:cNvSpPr/>
          <p:nvPr/>
        </p:nvSpPr>
        <p:spPr>
          <a:xfrm>
            <a:off x="1836420" y="274002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AD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bk object 1351"/>
          <p:cNvSpPr/>
          <p:nvPr/>
        </p:nvSpPr>
        <p:spPr>
          <a:xfrm>
            <a:off x="1836420" y="27381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bk object 1352"/>
          <p:cNvSpPr/>
          <p:nvPr/>
        </p:nvSpPr>
        <p:spPr>
          <a:xfrm>
            <a:off x="1838960" y="273748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AD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bk object 1353"/>
          <p:cNvSpPr/>
          <p:nvPr/>
        </p:nvSpPr>
        <p:spPr>
          <a:xfrm>
            <a:off x="2054860" y="3169920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8260"/>
                </a:moveTo>
                <a:lnTo>
                  <a:pt x="3809" y="48260"/>
                </a:lnTo>
                <a:lnTo>
                  <a:pt x="3809" y="0"/>
                </a:lnTo>
                <a:lnTo>
                  <a:pt x="0" y="0"/>
                </a:lnTo>
                <a:lnTo>
                  <a:pt x="0" y="4826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bk object 1354"/>
          <p:cNvSpPr/>
          <p:nvPr/>
        </p:nvSpPr>
        <p:spPr>
          <a:xfrm>
            <a:off x="2057400" y="31686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bk object 1355"/>
          <p:cNvSpPr/>
          <p:nvPr/>
        </p:nvSpPr>
        <p:spPr>
          <a:xfrm>
            <a:off x="2012950" y="3239897"/>
            <a:ext cx="45720" cy="3810"/>
          </a:xfrm>
          <a:custGeom>
            <a:avLst/>
            <a:gdLst/>
            <a:ahLst/>
            <a:cxnLst/>
            <a:rect l="l" t="t" r="r" b="b"/>
            <a:pathLst>
              <a:path w="45719" h="3810">
                <a:moveTo>
                  <a:pt x="45719" y="0"/>
                </a:moveTo>
                <a:lnTo>
                  <a:pt x="0" y="0"/>
                </a:lnTo>
                <a:lnTo>
                  <a:pt x="0" y="3683"/>
                </a:lnTo>
                <a:lnTo>
                  <a:pt x="45719" y="3683"/>
                </a:lnTo>
                <a:lnTo>
                  <a:pt x="45719" y="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bk object 1356"/>
          <p:cNvSpPr/>
          <p:nvPr/>
        </p:nvSpPr>
        <p:spPr>
          <a:xfrm>
            <a:off x="1553210" y="3242373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AD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bk object 1357"/>
          <p:cNvSpPr/>
          <p:nvPr/>
        </p:nvSpPr>
        <p:spPr>
          <a:xfrm>
            <a:off x="1554480" y="3240532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AD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bk object 1358"/>
          <p:cNvSpPr/>
          <p:nvPr/>
        </p:nvSpPr>
        <p:spPr>
          <a:xfrm>
            <a:off x="1697989" y="323977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269" y="0"/>
                </a:moveTo>
                <a:lnTo>
                  <a:pt x="0" y="0"/>
                </a:lnTo>
                <a:lnTo>
                  <a:pt x="1269" y="126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bk object 1359"/>
          <p:cNvSpPr/>
          <p:nvPr/>
        </p:nvSpPr>
        <p:spPr>
          <a:xfrm>
            <a:off x="2054860" y="323354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223"/>
                </a:lnTo>
                <a:lnTo>
                  <a:pt x="3809" y="6223"/>
                </a:lnTo>
                <a:lnTo>
                  <a:pt x="3809" y="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bk object 1360"/>
          <p:cNvSpPr/>
          <p:nvPr/>
        </p:nvSpPr>
        <p:spPr>
          <a:xfrm>
            <a:off x="2054860" y="32297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bk object 1361"/>
          <p:cNvSpPr/>
          <p:nvPr/>
        </p:nvSpPr>
        <p:spPr>
          <a:xfrm>
            <a:off x="2054860" y="32271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bk object 1362"/>
          <p:cNvSpPr/>
          <p:nvPr/>
        </p:nvSpPr>
        <p:spPr>
          <a:xfrm>
            <a:off x="2054860" y="32233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bk object 1363"/>
          <p:cNvSpPr/>
          <p:nvPr/>
        </p:nvSpPr>
        <p:spPr>
          <a:xfrm>
            <a:off x="2054860" y="32208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bk object 1364"/>
          <p:cNvSpPr/>
          <p:nvPr/>
        </p:nvSpPr>
        <p:spPr>
          <a:xfrm>
            <a:off x="2054860" y="3218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bk object 1365"/>
          <p:cNvSpPr/>
          <p:nvPr/>
        </p:nvSpPr>
        <p:spPr>
          <a:xfrm>
            <a:off x="1833879" y="27432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AB46C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bk object 1366"/>
          <p:cNvSpPr/>
          <p:nvPr/>
        </p:nvSpPr>
        <p:spPr>
          <a:xfrm>
            <a:off x="1833879" y="27406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bk object 1367"/>
          <p:cNvSpPr/>
          <p:nvPr/>
        </p:nvSpPr>
        <p:spPr>
          <a:xfrm>
            <a:off x="1968500" y="27406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bk object 1368"/>
          <p:cNvSpPr/>
          <p:nvPr/>
        </p:nvSpPr>
        <p:spPr>
          <a:xfrm>
            <a:off x="2051050" y="3171189"/>
            <a:ext cx="3810" cy="46990"/>
          </a:xfrm>
          <a:custGeom>
            <a:avLst/>
            <a:gdLst/>
            <a:ahLst/>
            <a:cxnLst/>
            <a:rect l="l" t="t" r="r" b="b"/>
            <a:pathLst>
              <a:path w="3810" h="46989">
                <a:moveTo>
                  <a:pt x="0" y="46989"/>
                </a:moveTo>
                <a:lnTo>
                  <a:pt x="3810" y="46989"/>
                </a:lnTo>
                <a:lnTo>
                  <a:pt x="3810" y="0"/>
                </a:lnTo>
                <a:lnTo>
                  <a:pt x="0" y="0"/>
                </a:lnTo>
                <a:lnTo>
                  <a:pt x="0" y="46989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bk object 1369"/>
          <p:cNvSpPr/>
          <p:nvPr/>
        </p:nvSpPr>
        <p:spPr>
          <a:xfrm>
            <a:off x="2053589" y="31699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bk object 1370"/>
          <p:cNvSpPr/>
          <p:nvPr/>
        </p:nvSpPr>
        <p:spPr>
          <a:xfrm>
            <a:off x="1554480" y="323913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 h="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AB46C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bk object 1371"/>
          <p:cNvSpPr/>
          <p:nvPr/>
        </p:nvSpPr>
        <p:spPr>
          <a:xfrm>
            <a:off x="1555750" y="323786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AB46C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bk object 1372"/>
          <p:cNvSpPr/>
          <p:nvPr/>
        </p:nvSpPr>
        <p:spPr>
          <a:xfrm>
            <a:off x="2012950" y="3237229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0" y="2539"/>
                </a:moveTo>
                <a:lnTo>
                  <a:pt x="41910" y="2539"/>
                </a:lnTo>
                <a:lnTo>
                  <a:pt x="419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bk object 1373"/>
          <p:cNvSpPr/>
          <p:nvPr/>
        </p:nvSpPr>
        <p:spPr>
          <a:xfrm>
            <a:off x="2051050" y="32334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bk object 1374"/>
          <p:cNvSpPr/>
          <p:nvPr/>
        </p:nvSpPr>
        <p:spPr>
          <a:xfrm>
            <a:off x="2051050" y="32297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bk object 1375"/>
          <p:cNvSpPr/>
          <p:nvPr/>
        </p:nvSpPr>
        <p:spPr>
          <a:xfrm>
            <a:off x="2051050" y="32271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bk object 1376"/>
          <p:cNvSpPr/>
          <p:nvPr/>
        </p:nvSpPr>
        <p:spPr>
          <a:xfrm>
            <a:off x="2051050" y="32233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bk object 1377"/>
          <p:cNvSpPr/>
          <p:nvPr/>
        </p:nvSpPr>
        <p:spPr>
          <a:xfrm>
            <a:off x="2051050" y="32208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bk object 1378"/>
          <p:cNvSpPr/>
          <p:nvPr/>
        </p:nvSpPr>
        <p:spPr>
          <a:xfrm>
            <a:off x="2051050" y="3218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bk object 1379"/>
          <p:cNvSpPr/>
          <p:nvPr/>
        </p:nvSpPr>
        <p:spPr>
          <a:xfrm>
            <a:off x="1828800" y="27470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bk object 1380"/>
          <p:cNvSpPr/>
          <p:nvPr/>
        </p:nvSpPr>
        <p:spPr>
          <a:xfrm>
            <a:off x="1963420" y="27470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bk object 1381"/>
          <p:cNvSpPr/>
          <p:nvPr/>
        </p:nvSpPr>
        <p:spPr>
          <a:xfrm>
            <a:off x="1831339" y="27463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A947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bk object 1382"/>
          <p:cNvSpPr/>
          <p:nvPr/>
        </p:nvSpPr>
        <p:spPr>
          <a:xfrm>
            <a:off x="1831339" y="27444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bk object 1383"/>
          <p:cNvSpPr/>
          <p:nvPr/>
        </p:nvSpPr>
        <p:spPr>
          <a:xfrm>
            <a:off x="2047239" y="3175000"/>
            <a:ext cx="3810" cy="43180"/>
          </a:xfrm>
          <a:custGeom>
            <a:avLst/>
            <a:gdLst/>
            <a:ahLst/>
            <a:cxnLst/>
            <a:rect l="l" t="t" r="r" b="b"/>
            <a:pathLst>
              <a:path w="3810" h="43180">
                <a:moveTo>
                  <a:pt x="0" y="43179"/>
                </a:moveTo>
                <a:lnTo>
                  <a:pt x="3810" y="43179"/>
                </a:lnTo>
                <a:lnTo>
                  <a:pt x="3810" y="0"/>
                </a:lnTo>
                <a:lnTo>
                  <a:pt x="0" y="0"/>
                </a:lnTo>
                <a:lnTo>
                  <a:pt x="0" y="43179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bk object 1384"/>
          <p:cNvSpPr/>
          <p:nvPr/>
        </p:nvSpPr>
        <p:spPr>
          <a:xfrm>
            <a:off x="2048510" y="31737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bk object 1385"/>
          <p:cNvSpPr/>
          <p:nvPr/>
        </p:nvSpPr>
        <p:spPr>
          <a:xfrm>
            <a:off x="2049779" y="31724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bk object 1386"/>
          <p:cNvSpPr/>
          <p:nvPr/>
        </p:nvSpPr>
        <p:spPr>
          <a:xfrm>
            <a:off x="1557019" y="3236023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A947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bk object 1387"/>
          <p:cNvSpPr/>
          <p:nvPr/>
        </p:nvSpPr>
        <p:spPr>
          <a:xfrm>
            <a:off x="1558289" y="323405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A947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bk object 1388"/>
          <p:cNvSpPr/>
          <p:nvPr/>
        </p:nvSpPr>
        <p:spPr>
          <a:xfrm>
            <a:off x="2014220" y="3233547"/>
            <a:ext cx="36830" cy="3810"/>
          </a:xfrm>
          <a:custGeom>
            <a:avLst/>
            <a:gdLst/>
            <a:ahLst/>
            <a:cxnLst/>
            <a:rect l="l" t="t" r="r" b="b"/>
            <a:pathLst>
              <a:path w="36830" h="3810">
                <a:moveTo>
                  <a:pt x="36830" y="0"/>
                </a:moveTo>
                <a:lnTo>
                  <a:pt x="0" y="0"/>
                </a:lnTo>
                <a:lnTo>
                  <a:pt x="0" y="3683"/>
                </a:lnTo>
                <a:lnTo>
                  <a:pt x="36830" y="3683"/>
                </a:lnTo>
                <a:lnTo>
                  <a:pt x="36830" y="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bk object 1389"/>
          <p:cNvSpPr/>
          <p:nvPr/>
        </p:nvSpPr>
        <p:spPr>
          <a:xfrm>
            <a:off x="2047239" y="32297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3"/>
                </a:lnTo>
                <a:lnTo>
                  <a:pt x="3810" y="3683"/>
                </a:lnTo>
                <a:lnTo>
                  <a:pt x="3810" y="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bk object 1390"/>
          <p:cNvSpPr/>
          <p:nvPr/>
        </p:nvSpPr>
        <p:spPr>
          <a:xfrm>
            <a:off x="2047239" y="32271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bk object 1391"/>
          <p:cNvSpPr/>
          <p:nvPr/>
        </p:nvSpPr>
        <p:spPr>
          <a:xfrm>
            <a:off x="2047239" y="32233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bk object 1392"/>
          <p:cNvSpPr/>
          <p:nvPr/>
        </p:nvSpPr>
        <p:spPr>
          <a:xfrm>
            <a:off x="2047239" y="32208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bk object 1393"/>
          <p:cNvSpPr/>
          <p:nvPr/>
        </p:nvSpPr>
        <p:spPr>
          <a:xfrm>
            <a:off x="2047239" y="3218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bk object 1394"/>
          <p:cNvSpPr/>
          <p:nvPr/>
        </p:nvSpPr>
        <p:spPr>
          <a:xfrm>
            <a:off x="1960879" y="27508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bk object 1395"/>
          <p:cNvSpPr/>
          <p:nvPr/>
        </p:nvSpPr>
        <p:spPr>
          <a:xfrm>
            <a:off x="1827529" y="274955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A747C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bk object 1396"/>
          <p:cNvSpPr/>
          <p:nvPr/>
        </p:nvSpPr>
        <p:spPr>
          <a:xfrm>
            <a:off x="2044700" y="3177539"/>
            <a:ext cx="2540" cy="40640"/>
          </a:xfrm>
          <a:custGeom>
            <a:avLst/>
            <a:gdLst/>
            <a:ahLst/>
            <a:cxnLst/>
            <a:rect l="l" t="t" r="r" b="b"/>
            <a:pathLst>
              <a:path w="2539" h="40639">
                <a:moveTo>
                  <a:pt x="0" y="40639"/>
                </a:moveTo>
                <a:lnTo>
                  <a:pt x="2539" y="40639"/>
                </a:lnTo>
                <a:lnTo>
                  <a:pt x="2539" y="0"/>
                </a:lnTo>
                <a:lnTo>
                  <a:pt x="0" y="0"/>
                </a:lnTo>
                <a:lnTo>
                  <a:pt x="0" y="40639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bk object 1397"/>
          <p:cNvSpPr/>
          <p:nvPr/>
        </p:nvSpPr>
        <p:spPr>
          <a:xfrm>
            <a:off x="2045970" y="31762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bk object 1398"/>
          <p:cNvSpPr/>
          <p:nvPr/>
        </p:nvSpPr>
        <p:spPr>
          <a:xfrm>
            <a:off x="1559560" y="323278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A747C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bk object 1399"/>
          <p:cNvSpPr/>
          <p:nvPr/>
        </p:nvSpPr>
        <p:spPr>
          <a:xfrm>
            <a:off x="1559560" y="323151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A747C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bk object 1400"/>
          <p:cNvSpPr/>
          <p:nvPr/>
        </p:nvSpPr>
        <p:spPr>
          <a:xfrm>
            <a:off x="1560830" y="323024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A747C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bk object 1401"/>
          <p:cNvSpPr/>
          <p:nvPr/>
        </p:nvSpPr>
        <p:spPr>
          <a:xfrm>
            <a:off x="1703070" y="322961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1270" y="0"/>
                </a:moveTo>
                <a:lnTo>
                  <a:pt x="0" y="0"/>
                </a:lnTo>
                <a:lnTo>
                  <a:pt x="1270" y="126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bk object 1402"/>
          <p:cNvSpPr/>
          <p:nvPr/>
        </p:nvSpPr>
        <p:spPr>
          <a:xfrm>
            <a:off x="2014220" y="3229736"/>
            <a:ext cx="33020" cy="3810"/>
          </a:xfrm>
          <a:custGeom>
            <a:avLst/>
            <a:gdLst/>
            <a:ahLst/>
            <a:cxnLst/>
            <a:rect l="l" t="t" r="r" b="b"/>
            <a:pathLst>
              <a:path w="33019" h="3810">
                <a:moveTo>
                  <a:pt x="33019" y="0"/>
                </a:moveTo>
                <a:lnTo>
                  <a:pt x="0" y="0"/>
                </a:lnTo>
                <a:lnTo>
                  <a:pt x="0" y="3683"/>
                </a:lnTo>
                <a:lnTo>
                  <a:pt x="33019" y="3683"/>
                </a:lnTo>
                <a:lnTo>
                  <a:pt x="33019" y="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bk object 1403"/>
          <p:cNvSpPr/>
          <p:nvPr/>
        </p:nvSpPr>
        <p:spPr>
          <a:xfrm>
            <a:off x="2044700" y="32271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413"/>
                </a:lnTo>
                <a:lnTo>
                  <a:pt x="2539" y="2413"/>
                </a:lnTo>
                <a:lnTo>
                  <a:pt x="2539" y="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bk object 1404"/>
          <p:cNvSpPr/>
          <p:nvPr/>
        </p:nvSpPr>
        <p:spPr>
          <a:xfrm>
            <a:off x="2044700" y="32233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0"/>
                </a:lnTo>
                <a:lnTo>
                  <a:pt x="0" y="3682"/>
                </a:lnTo>
                <a:lnTo>
                  <a:pt x="2539" y="3682"/>
                </a:lnTo>
                <a:lnTo>
                  <a:pt x="2539" y="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bk object 1405"/>
          <p:cNvSpPr/>
          <p:nvPr/>
        </p:nvSpPr>
        <p:spPr>
          <a:xfrm>
            <a:off x="2044700" y="3220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bk object 1406"/>
          <p:cNvSpPr/>
          <p:nvPr/>
        </p:nvSpPr>
        <p:spPr>
          <a:xfrm>
            <a:off x="2044700" y="32183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bk object 1407"/>
          <p:cNvSpPr/>
          <p:nvPr/>
        </p:nvSpPr>
        <p:spPr>
          <a:xfrm>
            <a:off x="1822450" y="275526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A648C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bk object 1408"/>
          <p:cNvSpPr/>
          <p:nvPr/>
        </p:nvSpPr>
        <p:spPr>
          <a:xfrm>
            <a:off x="1823720" y="27533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bk object 1409"/>
          <p:cNvSpPr/>
          <p:nvPr/>
        </p:nvSpPr>
        <p:spPr>
          <a:xfrm>
            <a:off x="1826260" y="275272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A648C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bk object 1410"/>
          <p:cNvSpPr/>
          <p:nvPr/>
        </p:nvSpPr>
        <p:spPr>
          <a:xfrm>
            <a:off x="2040889" y="3180079"/>
            <a:ext cx="3810" cy="38100"/>
          </a:xfrm>
          <a:custGeom>
            <a:avLst/>
            <a:gdLst/>
            <a:ahLst/>
            <a:cxnLst/>
            <a:rect l="l" t="t" r="r" b="b"/>
            <a:pathLst>
              <a:path w="3810" h="38100">
                <a:moveTo>
                  <a:pt x="0" y="38100"/>
                </a:moveTo>
                <a:lnTo>
                  <a:pt x="3810" y="38100"/>
                </a:lnTo>
                <a:lnTo>
                  <a:pt x="3810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bk object 1411"/>
          <p:cNvSpPr/>
          <p:nvPr/>
        </p:nvSpPr>
        <p:spPr>
          <a:xfrm>
            <a:off x="2043429" y="31788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bk object 1412"/>
          <p:cNvSpPr/>
          <p:nvPr/>
        </p:nvSpPr>
        <p:spPr>
          <a:xfrm>
            <a:off x="1560830" y="3229038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A648C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bk object 1413"/>
          <p:cNvSpPr/>
          <p:nvPr/>
        </p:nvSpPr>
        <p:spPr>
          <a:xfrm>
            <a:off x="1562100" y="322770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A648C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bk object 1414"/>
          <p:cNvSpPr/>
          <p:nvPr/>
        </p:nvSpPr>
        <p:spPr>
          <a:xfrm>
            <a:off x="1563369" y="322643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A648C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bk object 1415"/>
          <p:cNvSpPr/>
          <p:nvPr/>
        </p:nvSpPr>
        <p:spPr>
          <a:xfrm>
            <a:off x="2014220" y="322833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bk object 1416"/>
          <p:cNvSpPr/>
          <p:nvPr/>
        </p:nvSpPr>
        <p:spPr>
          <a:xfrm>
            <a:off x="2015489" y="322707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bk object 1417"/>
          <p:cNvSpPr/>
          <p:nvPr/>
        </p:nvSpPr>
        <p:spPr>
          <a:xfrm>
            <a:off x="2015489" y="322580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69"/>
                </a:moveTo>
                <a:lnTo>
                  <a:pt x="29210" y="1269"/>
                </a:lnTo>
                <a:lnTo>
                  <a:pt x="292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bk object 1418"/>
          <p:cNvSpPr/>
          <p:nvPr/>
        </p:nvSpPr>
        <p:spPr>
          <a:xfrm>
            <a:off x="2040889" y="32232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bk object 1419"/>
          <p:cNvSpPr/>
          <p:nvPr/>
        </p:nvSpPr>
        <p:spPr>
          <a:xfrm>
            <a:off x="2040889" y="32208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bk object 1420"/>
          <p:cNvSpPr/>
          <p:nvPr/>
        </p:nvSpPr>
        <p:spPr>
          <a:xfrm>
            <a:off x="2040889" y="3218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bk object 1421"/>
          <p:cNvSpPr/>
          <p:nvPr/>
        </p:nvSpPr>
        <p:spPr>
          <a:xfrm>
            <a:off x="1821179" y="275780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A448C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bk object 1422"/>
          <p:cNvSpPr/>
          <p:nvPr/>
        </p:nvSpPr>
        <p:spPr>
          <a:xfrm>
            <a:off x="1822450" y="275653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A448C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bk object 1423"/>
          <p:cNvSpPr/>
          <p:nvPr/>
        </p:nvSpPr>
        <p:spPr>
          <a:xfrm>
            <a:off x="2037079" y="3183889"/>
            <a:ext cx="3810" cy="34290"/>
          </a:xfrm>
          <a:custGeom>
            <a:avLst/>
            <a:gdLst/>
            <a:ahLst/>
            <a:cxnLst/>
            <a:rect l="l" t="t" r="r" b="b"/>
            <a:pathLst>
              <a:path w="3810" h="34289">
                <a:moveTo>
                  <a:pt x="0" y="34289"/>
                </a:moveTo>
                <a:lnTo>
                  <a:pt x="3809" y="34289"/>
                </a:lnTo>
                <a:lnTo>
                  <a:pt x="3809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bk object 1424"/>
          <p:cNvSpPr/>
          <p:nvPr/>
        </p:nvSpPr>
        <p:spPr>
          <a:xfrm>
            <a:off x="2038350" y="3182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bk object 1425"/>
          <p:cNvSpPr/>
          <p:nvPr/>
        </p:nvSpPr>
        <p:spPr>
          <a:xfrm>
            <a:off x="2039620" y="31813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bk object 1426"/>
          <p:cNvSpPr/>
          <p:nvPr/>
        </p:nvSpPr>
        <p:spPr>
          <a:xfrm>
            <a:off x="1563369" y="322516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A448C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bk object 1427"/>
          <p:cNvSpPr/>
          <p:nvPr/>
        </p:nvSpPr>
        <p:spPr>
          <a:xfrm>
            <a:off x="1564639" y="32238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A448C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bk object 1428"/>
          <p:cNvSpPr/>
          <p:nvPr/>
        </p:nvSpPr>
        <p:spPr>
          <a:xfrm>
            <a:off x="1565910" y="322262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A448C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bk object 1429"/>
          <p:cNvSpPr/>
          <p:nvPr/>
        </p:nvSpPr>
        <p:spPr>
          <a:xfrm>
            <a:off x="2015489" y="3223386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400" y="0"/>
                </a:moveTo>
                <a:lnTo>
                  <a:pt x="0" y="0"/>
                </a:lnTo>
                <a:lnTo>
                  <a:pt x="0" y="2412"/>
                </a:lnTo>
                <a:lnTo>
                  <a:pt x="25400" y="2412"/>
                </a:lnTo>
                <a:lnTo>
                  <a:pt x="25400" y="0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bk object 1430"/>
          <p:cNvSpPr/>
          <p:nvPr/>
        </p:nvSpPr>
        <p:spPr>
          <a:xfrm>
            <a:off x="2015489" y="322198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1270"/>
                </a:moveTo>
                <a:lnTo>
                  <a:pt x="25400" y="1270"/>
                </a:lnTo>
                <a:lnTo>
                  <a:pt x="254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bk object 1431"/>
          <p:cNvSpPr/>
          <p:nvPr/>
        </p:nvSpPr>
        <p:spPr>
          <a:xfrm>
            <a:off x="2037079" y="32207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70"/>
                </a:moveTo>
                <a:lnTo>
                  <a:pt x="3809" y="1270"/>
                </a:lnTo>
                <a:lnTo>
                  <a:pt x="38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bk object 1432"/>
          <p:cNvSpPr/>
          <p:nvPr/>
        </p:nvSpPr>
        <p:spPr>
          <a:xfrm>
            <a:off x="2037079" y="3218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bk object 1433"/>
          <p:cNvSpPr/>
          <p:nvPr/>
        </p:nvSpPr>
        <p:spPr>
          <a:xfrm>
            <a:off x="1818639" y="27597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A2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bk object 1434"/>
          <p:cNvSpPr/>
          <p:nvPr/>
        </p:nvSpPr>
        <p:spPr>
          <a:xfrm>
            <a:off x="1954529" y="27597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A2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bk object 1435"/>
          <p:cNvSpPr/>
          <p:nvPr/>
        </p:nvSpPr>
        <p:spPr>
          <a:xfrm>
            <a:off x="1821179" y="275907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A249C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bk object 1436"/>
          <p:cNvSpPr/>
          <p:nvPr/>
        </p:nvSpPr>
        <p:spPr>
          <a:xfrm>
            <a:off x="1817370" y="2762250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A249C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bk object 1437"/>
          <p:cNvSpPr/>
          <p:nvPr/>
        </p:nvSpPr>
        <p:spPr>
          <a:xfrm>
            <a:off x="2033270" y="3187700"/>
            <a:ext cx="3810" cy="30480"/>
          </a:xfrm>
          <a:custGeom>
            <a:avLst/>
            <a:gdLst/>
            <a:ahLst/>
            <a:cxnLst/>
            <a:rect l="l" t="t" r="r" b="b"/>
            <a:pathLst>
              <a:path w="3810" h="30480">
                <a:moveTo>
                  <a:pt x="0" y="30479"/>
                </a:moveTo>
                <a:lnTo>
                  <a:pt x="3810" y="30479"/>
                </a:lnTo>
                <a:lnTo>
                  <a:pt x="3810" y="0"/>
                </a:lnTo>
                <a:lnTo>
                  <a:pt x="0" y="0"/>
                </a:lnTo>
                <a:lnTo>
                  <a:pt x="0" y="30479"/>
                </a:lnTo>
                <a:close/>
              </a:path>
            </a:pathLst>
          </a:custGeom>
          <a:solidFill>
            <a:srgbClr val="A2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bk object 1438"/>
          <p:cNvSpPr/>
          <p:nvPr/>
        </p:nvSpPr>
        <p:spPr>
          <a:xfrm>
            <a:off x="2034539" y="31864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2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bk object 1439"/>
          <p:cNvSpPr/>
          <p:nvPr/>
        </p:nvSpPr>
        <p:spPr>
          <a:xfrm>
            <a:off x="2035810" y="31851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A2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bk object 1440"/>
          <p:cNvSpPr/>
          <p:nvPr/>
        </p:nvSpPr>
        <p:spPr>
          <a:xfrm>
            <a:off x="1565910" y="322135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A249C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bk object 1441"/>
          <p:cNvSpPr/>
          <p:nvPr/>
        </p:nvSpPr>
        <p:spPr>
          <a:xfrm>
            <a:off x="1567180" y="3219450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A249C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bk object 1442"/>
          <p:cNvSpPr/>
          <p:nvPr/>
        </p:nvSpPr>
        <p:spPr>
          <a:xfrm>
            <a:off x="2016760" y="3220847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20319" y="0"/>
                </a:moveTo>
                <a:lnTo>
                  <a:pt x="0" y="0"/>
                </a:lnTo>
                <a:lnTo>
                  <a:pt x="0" y="1143"/>
                </a:lnTo>
                <a:lnTo>
                  <a:pt x="20319" y="1143"/>
                </a:lnTo>
                <a:lnTo>
                  <a:pt x="20319" y="0"/>
                </a:lnTo>
                <a:close/>
              </a:path>
            </a:pathLst>
          </a:custGeom>
          <a:solidFill>
            <a:srgbClr val="A2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bk object 1443"/>
          <p:cNvSpPr/>
          <p:nvPr/>
        </p:nvSpPr>
        <p:spPr>
          <a:xfrm>
            <a:off x="2016760" y="3218307"/>
            <a:ext cx="20320" cy="2540"/>
          </a:xfrm>
          <a:custGeom>
            <a:avLst/>
            <a:gdLst/>
            <a:ahLst/>
            <a:cxnLst/>
            <a:rect l="l" t="t" r="r" b="b"/>
            <a:pathLst>
              <a:path w="20319" h="2539">
                <a:moveTo>
                  <a:pt x="20319" y="0"/>
                </a:moveTo>
                <a:lnTo>
                  <a:pt x="0" y="0"/>
                </a:lnTo>
                <a:lnTo>
                  <a:pt x="0" y="2412"/>
                </a:lnTo>
                <a:lnTo>
                  <a:pt x="20319" y="2412"/>
                </a:lnTo>
                <a:lnTo>
                  <a:pt x="20319" y="0"/>
                </a:lnTo>
                <a:close/>
              </a:path>
            </a:pathLst>
          </a:custGeom>
          <a:solidFill>
            <a:srgbClr val="A2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bk object 1444"/>
          <p:cNvSpPr/>
          <p:nvPr/>
        </p:nvSpPr>
        <p:spPr>
          <a:xfrm>
            <a:off x="1814829" y="27654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A049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bk object 1445"/>
          <p:cNvSpPr/>
          <p:nvPr/>
        </p:nvSpPr>
        <p:spPr>
          <a:xfrm>
            <a:off x="1816100" y="27641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A049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bk object 1446"/>
          <p:cNvSpPr/>
          <p:nvPr/>
        </p:nvSpPr>
        <p:spPr>
          <a:xfrm>
            <a:off x="1568450" y="321754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A049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bk object 1447"/>
          <p:cNvSpPr/>
          <p:nvPr/>
        </p:nvSpPr>
        <p:spPr>
          <a:xfrm>
            <a:off x="1569719" y="3215639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A049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bk object 1448"/>
          <p:cNvSpPr/>
          <p:nvPr/>
        </p:nvSpPr>
        <p:spPr>
          <a:xfrm>
            <a:off x="2016760" y="321691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69">
                <a:moveTo>
                  <a:pt x="0" y="1269"/>
                </a:moveTo>
                <a:lnTo>
                  <a:pt x="16509" y="1269"/>
                </a:lnTo>
                <a:lnTo>
                  <a:pt x="165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bk object 1449"/>
          <p:cNvSpPr/>
          <p:nvPr/>
        </p:nvSpPr>
        <p:spPr>
          <a:xfrm>
            <a:off x="2018029" y="3214370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0" y="2540"/>
                </a:moveTo>
                <a:lnTo>
                  <a:pt x="15239" y="2540"/>
                </a:lnTo>
                <a:lnTo>
                  <a:pt x="1523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bk object 1450"/>
          <p:cNvSpPr/>
          <p:nvPr/>
        </p:nvSpPr>
        <p:spPr>
          <a:xfrm>
            <a:off x="2029460" y="3192779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1589"/>
                </a:moveTo>
                <a:lnTo>
                  <a:pt x="3809" y="21589"/>
                </a:lnTo>
                <a:lnTo>
                  <a:pt x="3809" y="0"/>
                </a:lnTo>
                <a:lnTo>
                  <a:pt x="0" y="0"/>
                </a:lnTo>
                <a:lnTo>
                  <a:pt x="0" y="21589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bk object 1451"/>
          <p:cNvSpPr/>
          <p:nvPr/>
        </p:nvSpPr>
        <p:spPr>
          <a:xfrm>
            <a:off x="2030729" y="319151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bk object 1452"/>
          <p:cNvSpPr/>
          <p:nvPr/>
        </p:nvSpPr>
        <p:spPr>
          <a:xfrm>
            <a:off x="2032000" y="31902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bk object 1453"/>
          <p:cNvSpPr/>
          <p:nvPr/>
        </p:nvSpPr>
        <p:spPr>
          <a:xfrm>
            <a:off x="1812289" y="276923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9F49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bk object 1454"/>
          <p:cNvSpPr/>
          <p:nvPr/>
        </p:nvSpPr>
        <p:spPr>
          <a:xfrm>
            <a:off x="1813560" y="276796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9F49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bk object 1455"/>
          <p:cNvSpPr/>
          <p:nvPr/>
        </p:nvSpPr>
        <p:spPr>
          <a:xfrm>
            <a:off x="1813560" y="276669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F49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bk object 1456"/>
          <p:cNvSpPr/>
          <p:nvPr/>
        </p:nvSpPr>
        <p:spPr>
          <a:xfrm>
            <a:off x="1570989" y="321373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9F49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bk object 1457"/>
          <p:cNvSpPr/>
          <p:nvPr/>
        </p:nvSpPr>
        <p:spPr>
          <a:xfrm>
            <a:off x="1572260" y="321246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 h="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3175">
            <a:solidFill>
              <a:srgbClr val="9F49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bk object 1458"/>
          <p:cNvSpPr/>
          <p:nvPr/>
        </p:nvSpPr>
        <p:spPr>
          <a:xfrm>
            <a:off x="2019300" y="32118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539"/>
                </a:moveTo>
                <a:lnTo>
                  <a:pt x="10160" y="2539"/>
                </a:lnTo>
                <a:lnTo>
                  <a:pt x="1016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9F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bk object 1459"/>
          <p:cNvSpPr/>
          <p:nvPr/>
        </p:nvSpPr>
        <p:spPr>
          <a:xfrm>
            <a:off x="2025650" y="319786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969"/>
                </a:moveTo>
                <a:lnTo>
                  <a:pt x="3810" y="13969"/>
                </a:lnTo>
                <a:lnTo>
                  <a:pt x="381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9F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bk object 1460"/>
          <p:cNvSpPr/>
          <p:nvPr/>
        </p:nvSpPr>
        <p:spPr>
          <a:xfrm>
            <a:off x="2026920" y="3195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40"/>
                </a:moveTo>
                <a:lnTo>
                  <a:pt x="2540" y="2540"/>
                </a:lnTo>
                <a:lnTo>
                  <a:pt x="254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9F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bk object 1461"/>
          <p:cNvSpPr/>
          <p:nvPr/>
        </p:nvSpPr>
        <p:spPr>
          <a:xfrm>
            <a:off x="2028189" y="31940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F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bk object 1462"/>
          <p:cNvSpPr/>
          <p:nvPr/>
        </p:nvSpPr>
        <p:spPr>
          <a:xfrm>
            <a:off x="1809750" y="2773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9D4AC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bk object 1463"/>
          <p:cNvSpPr/>
          <p:nvPr/>
        </p:nvSpPr>
        <p:spPr>
          <a:xfrm>
            <a:off x="1811020" y="277177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9D4AC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bk object 1464"/>
          <p:cNvSpPr/>
          <p:nvPr/>
        </p:nvSpPr>
        <p:spPr>
          <a:xfrm>
            <a:off x="1811020" y="277050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9D4AC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bk object 1465"/>
          <p:cNvSpPr/>
          <p:nvPr/>
        </p:nvSpPr>
        <p:spPr>
          <a:xfrm>
            <a:off x="1572260" y="32111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9D4AC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bk object 1466"/>
          <p:cNvSpPr/>
          <p:nvPr/>
        </p:nvSpPr>
        <p:spPr>
          <a:xfrm>
            <a:off x="1573530" y="320992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 h="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9D4AC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bk object 1467"/>
          <p:cNvSpPr/>
          <p:nvPr/>
        </p:nvSpPr>
        <p:spPr>
          <a:xfrm>
            <a:off x="1573530" y="320865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9D4AC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bk object 1468"/>
          <p:cNvSpPr/>
          <p:nvPr/>
        </p:nvSpPr>
        <p:spPr>
          <a:xfrm>
            <a:off x="2019300" y="321056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9D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bk object 1469"/>
          <p:cNvSpPr/>
          <p:nvPr/>
        </p:nvSpPr>
        <p:spPr>
          <a:xfrm>
            <a:off x="2020570" y="32080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0" y="2540"/>
                </a:moveTo>
                <a:lnTo>
                  <a:pt x="5080" y="2540"/>
                </a:lnTo>
                <a:lnTo>
                  <a:pt x="50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9D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bk object 1470"/>
          <p:cNvSpPr/>
          <p:nvPr/>
        </p:nvSpPr>
        <p:spPr>
          <a:xfrm>
            <a:off x="2021839" y="320421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09"/>
                </a:moveTo>
                <a:lnTo>
                  <a:pt x="3810" y="3809"/>
                </a:lnTo>
                <a:lnTo>
                  <a:pt x="381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9D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bk object 1471"/>
          <p:cNvSpPr/>
          <p:nvPr/>
        </p:nvSpPr>
        <p:spPr>
          <a:xfrm>
            <a:off x="2023110" y="3202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D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bk object 1472"/>
          <p:cNvSpPr/>
          <p:nvPr/>
        </p:nvSpPr>
        <p:spPr>
          <a:xfrm>
            <a:off x="2024379" y="32016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D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bk object 1473"/>
          <p:cNvSpPr/>
          <p:nvPr/>
        </p:nvSpPr>
        <p:spPr>
          <a:xfrm>
            <a:off x="1807210" y="27768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9B4AC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bk object 1474"/>
          <p:cNvSpPr/>
          <p:nvPr/>
        </p:nvSpPr>
        <p:spPr>
          <a:xfrm>
            <a:off x="1807210" y="277558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B4AC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bk object 1475"/>
          <p:cNvSpPr/>
          <p:nvPr/>
        </p:nvSpPr>
        <p:spPr>
          <a:xfrm>
            <a:off x="1808479" y="277431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B4AC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bk object 1476"/>
          <p:cNvSpPr/>
          <p:nvPr/>
        </p:nvSpPr>
        <p:spPr>
          <a:xfrm>
            <a:off x="1574800" y="320738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 h="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9B4AC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bk object 1477"/>
          <p:cNvSpPr/>
          <p:nvPr/>
        </p:nvSpPr>
        <p:spPr>
          <a:xfrm>
            <a:off x="1574800" y="320611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9B4AC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bk object 1478"/>
          <p:cNvSpPr/>
          <p:nvPr/>
        </p:nvSpPr>
        <p:spPr>
          <a:xfrm>
            <a:off x="1576069" y="320484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 h="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9B4AC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bk object 1479"/>
          <p:cNvSpPr/>
          <p:nvPr/>
        </p:nvSpPr>
        <p:spPr>
          <a:xfrm>
            <a:off x="1576069" y="32029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bk object 1480"/>
          <p:cNvSpPr/>
          <p:nvPr/>
        </p:nvSpPr>
        <p:spPr>
          <a:xfrm>
            <a:off x="2020570" y="32067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bk object 1481"/>
          <p:cNvSpPr/>
          <p:nvPr/>
        </p:nvSpPr>
        <p:spPr>
          <a:xfrm>
            <a:off x="1804670" y="277939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94BC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bk object 1482"/>
          <p:cNvSpPr/>
          <p:nvPr/>
        </p:nvSpPr>
        <p:spPr>
          <a:xfrm>
            <a:off x="1805939" y="277812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94BC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bk object 1483"/>
          <p:cNvSpPr/>
          <p:nvPr/>
        </p:nvSpPr>
        <p:spPr>
          <a:xfrm>
            <a:off x="1803400" y="27806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94BC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bk object 1484"/>
          <p:cNvSpPr/>
          <p:nvPr/>
        </p:nvSpPr>
        <p:spPr>
          <a:xfrm>
            <a:off x="1577339" y="320357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 h="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994BC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bk object 1485"/>
          <p:cNvSpPr/>
          <p:nvPr/>
        </p:nvSpPr>
        <p:spPr>
          <a:xfrm>
            <a:off x="1577339" y="3201670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994BC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bk object 1486"/>
          <p:cNvSpPr/>
          <p:nvPr/>
        </p:nvSpPr>
        <p:spPr>
          <a:xfrm>
            <a:off x="1578610" y="319786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994B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bk object 1487"/>
          <p:cNvSpPr/>
          <p:nvPr/>
        </p:nvSpPr>
        <p:spPr>
          <a:xfrm>
            <a:off x="1800860" y="278447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84B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bk object 1488"/>
          <p:cNvSpPr/>
          <p:nvPr/>
        </p:nvSpPr>
        <p:spPr>
          <a:xfrm>
            <a:off x="1802129" y="278320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84B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bk object 1489"/>
          <p:cNvSpPr/>
          <p:nvPr/>
        </p:nvSpPr>
        <p:spPr>
          <a:xfrm>
            <a:off x="1803400" y="278193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84B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bk object 1490"/>
          <p:cNvSpPr/>
          <p:nvPr/>
        </p:nvSpPr>
        <p:spPr>
          <a:xfrm>
            <a:off x="1579880" y="3199129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 h="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984B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bk object 1491"/>
          <p:cNvSpPr/>
          <p:nvPr/>
        </p:nvSpPr>
        <p:spPr>
          <a:xfrm>
            <a:off x="1579880" y="319722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984B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bk object 1492"/>
          <p:cNvSpPr/>
          <p:nvPr/>
        </p:nvSpPr>
        <p:spPr>
          <a:xfrm>
            <a:off x="1579880" y="31953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0" y="1270"/>
                </a:moveTo>
                <a:lnTo>
                  <a:pt x="3809" y="1270"/>
                </a:lnTo>
                <a:lnTo>
                  <a:pt x="38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8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bk object 1493"/>
          <p:cNvSpPr/>
          <p:nvPr/>
        </p:nvSpPr>
        <p:spPr>
          <a:xfrm>
            <a:off x="1581150" y="31927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39"/>
                </a:moveTo>
                <a:lnTo>
                  <a:pt x="2540" y="2539"/>
                </a:lnTo>
                <a:lnTo>
                  <a:pt x="25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98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bk object 1494"/>
          <p:cNvSpPr/>
          <p:nvPr/>
        </p:nvSpPr>
        <p:spPr>
          <a:xfrm>
            <a:off x="1582419" y="319023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98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bk object 1495"/>
          <p:cNvSpPr/>
          <p:nvPr/>
        </p:nvSpPr>
        <p:spPr>
          <a:xfrm>
            <a:off x="1799589" y="278701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64C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bk object 1496"/>
          <p:cNvSpPr/>
          <p:nvPr/>
        </p:nvSpPr>
        <p:spPr>
          <a:xfrm>
            <a:off x="1800860" y="27857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64C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bk object 1497"/>
          <p:cNvSpPr/>
          <p:nvPr/>
        </p:nvSpPr>
        <p:spPr>
          <a:xfrm>
            <a:off x="1583689" y="319595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964C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bk object 1498"/>
          <p:cNvSpPr/>
          <p:nvPr/>
        </p:nvSpPr>
        <p:spPr>
          <a:xfrm>
            <a:off x="1583689" y="3194050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699" y="0"/>
                </a:lnTo>
              </a:path>
            </a:pathLst>
          </a:custGeom>
          <a:ln w="3175">
            <a:solidFill>
              <a:srgbClr val="964C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bk object 1499"/>
          <p:cNvSpPr/>
          <p:nvPr/>
        </p:nvSpPr>
        <p:spPr>
          <a:xfrm>
            <a:off x="1583689" y="31877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0" y="5079"/>
                </a:moveTo>
                <a:lnTo>
                  <a:pt x="3809" y="5079"/>
                </a:lnTo>
                <a:lnTo>
                  <a:pt x="3809" y="0"/>
                </a:ln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bk object 1500"/>
          <p:cNvSpPr/>
          <p:nvPr/>
        </p:nvSpPr>
        <p:spPr>
          <a:xfrm>
            <a:off x="1584960" y="31851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39"/>
                </a:moveTo>
                <a:lnTo>
                  <a:pt x="2540" y="2539"/>
                </a:lnTo>
                <a:lnTo>
                  <a:pt x="25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bk object 1501"/>
          <p:cNvSpPr/>
          <p:nvPr/>
        </p:nvSpPr>
        <p:spPr>
          <a:xfrm>
            <a:off x="1586230" y="318262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40"/>
                </a:moveTo>
                <a:lnTo>
                  <a:pt x="1269" y="2540"/>
                </a:lnTo>
                <a:lnTo>
                  <a:pt x="126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bk object 1502"/>
          <p:cNvSpPr/>
          <p:nvPr/>
        </p:nvSpPr>
        <p:spPr>
          <a:xfrm>
            <a:off x="1797050" y="279082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44CC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bk object 1503"/>
          <p:cNvSpPr/>
          <p:nvPr/>
        </p:nvSpPr>
        <p:spPr>
          <a:xfrm>
            <a:off x="1798320" y="2788920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44CC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bk object 1504"/>
          <p:cNvSpPr/>
          <p:nvPr/>
        </p:nvSpPr>
        <p:spPr>
          <a:xfrm>
            <a:off x="1587500" y="3191510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944CC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bk object 1505"/>
          <p:cNvSpPr/>
          <p:nvPr/>
        </p:nvSpPr>
        <p:spPr>
          <a:xfrm>
            <a:off x="1587500" y="318960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944CC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bk object 1506"/>
          <p:cNvSpPr/>
          <p:nvPr/>
        </p:nvSpPr>
        <p:spPr>
          <a:xfrm>
            <a:off x="1587500" y="318007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0" y="8889"/>
                </a:moveTo>
                <a:lnTo>
                  <a:pt x="3809" y="8889"/>
                </a:lnTo>
                <a:lnTo>
                  <a:pt x="3809" y="0"/>
                </a:lnTo>
                <a:lnTo>
                  <a:pt x="0" y="0"/>
                </a:lnTo>
                <a:lnTo>
                  <a:pt x="0" y="8889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bk object 1507"/>
          <p:cNvSpPr/>
          <p:nvPr/>
        </p:nvSpPr>
        <p:spPr>
          <a:xfrm>
            <a:off x="1588769" y="3177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39"/>
                </a:moveTo>
                <a:lnTo>
                  <a:pt x="2540" y="2539"/>
                </a:lnTo>
                <a:lnTo>
                  <a:pt x="25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bk object 1508"/>
          <p:cNvSpPr/>
          <p:nvPr/>
        </p:nvSpPr>
        <p:spPr>
          <a:xfrm>
            <a:off x="1590039" y="31762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bk object 1509"/>
          <p:cNvSpPr/>
          <p:nvPr/>
        </p:nvSpPr>
        <p:spPr>
          <a:xfrm>
            <a:off x="1794510" y="279463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24DC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bk object 1510"/>
          <p:cNvSpPr/>
          <p:nvPr/>
        </p:nvSpPr>
        <p:spPr>
          <a:xfrm>
            <a:off x="1794510" y="27933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924DC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bk object 1511"/>
          <p:cNvSpPr/>
          <p:nvPr/>
        </p:nvSpPr>
        <p:spPr>
          <a:xfrm>
            <a:off x="1795779" y="279209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24DC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bk object 1512"/>
          <p:cNvSpPr/>
          <p:nvPr/>
        </p:nvSpPr>
        <p:spPr>
          <a:xfrm>
            <a:off x="1591310" y="3187700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924DC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bk object 1513"/>
          <p:cNvSpPr/>
          <p:nvPr/>
        </p:nvSpPr>
        <p:spPr>
          <a:xfrm>
            <a:off x="1591310" y="317372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92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bk object 1514"/>
          <p:cNvSpPr/>
          <p:nvPr/>
        </p:nvSpPr>
        <p:spPr>
          <a:xfrm>
            <a:off x="1592580" y="31711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92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bk object 1515"/>
          <p:cNvSpPr/>
          <p:nvPr/>
        </p:nvSpPr>
        <p:spPr>
          <a:xfrm>
            <a:off x="1593850" y="31686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69" y="2539"/>
                </a:lnTo>
                <a:lnTo>
                  <a:pt x="12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92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bk object 1516"/>
          <p:cNvSpPr/>
          <p:nvPr/>
        </p:nvSpPr>
        <p:spPr>
          <a:xfrm>
            <a:off x="1791970" y="27984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14DC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bk object 1517"/>
          <p:cNvSpPr/>
          <p:nvPr/>
        </p:nvSpPr>
        <p:spPr>
          <a:xfrm>
            <a:off x="1791970" y="279717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914DC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bk object 1518"/>
          <p:cNvSpPr/>
          <p:nvPr/>
        </p:nvSpPr>
        <p:spPr>
          <a:xfrm>
            <a:off x="1793239" y="279590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914DC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bk object 1519"/>
          <p:cNvSpPr/>
          <p:nvPr/>
        </p:nvSpPr>
        <p:spPr>
          <a:xfrm>
            <a:off x="1595119" y="31851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914DC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bk object 1520"/>
          <p:cNvSpPr/>
          <p:nvPr/>
        </p:nvSpPr>
        <p:spPr>
          <a:xfrm>
            <a:off x="1595119" y="318325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914DC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bk object 1521"/>
          <p:cNvSpPr/>
          <p:nvPr/>
        </p:nvSpPr>
        <p:spPr>
          <a:xfrm>
            <a:off x="1595119" y="3166110"/>
            <a:ext cx="3810" cy="16510"/>
          </a:xfrm>
          <a:custGeom>
            <a:avLst/>
            <a:gdLst/>
            <a:ahLst/>
            <a:cxnLst/>
            <a:rect l="l" t="t" r="r" b="b"/>
            <a:pathLst>
              <a:path w="3809" h="16510">
                <a:moveTo>
                  <a:pt x="0" y="16509"/>
                </a:moveTo>
                <a:lnTo>
                  <a:pt x="3810" y="16509"/>
                </a:lnTo>
                <a:lnTo>
                  <a:pt x="3810" y="0"/>
                </a:lnTo>
                <a:lnTo>
                  <a:pt x="0" y="0"/>
                </a:lnTo>
                <a:lnTo>
                  <a:pt x="0" y="16509"/>
                </a:lnTo>
                <a:close/>
              </a:path>
            </a:pathLst>
          </a:custGeom>
          <a:solidFill>
            <a:srgbClr val="91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bk object 1522"/>
          <p:cNvSpPr/>
          <p:nvPr/>
        </p:nvSpPr>
        <p:spPr>
          <a:xfrm>
            <a:off x="1596389" y="3163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40"/>
                </a:moveTo>
                <a:lnTo>
                  <a:pt x="2540" y="2540"/>
                </a:lnTo>
                <a:lnTo>
                  <a:pt x="254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91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bk object 1523"/>
          <p:cNvSpPr/>
          <p:nvPr/>
        </p:nvSpPr>
        <p:spPr>
          <a:xfrm>
            <a:off x="1597660" y="316102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91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bk object 1524"/>
          <p:cNvSpPr/>
          <p:nvPr/>
        </p:nvSpPr>
        <p:spPr>
          <a:xfrm>
            <a:off x="1789429" y="280225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F4DC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bk object 1525"/>
          <p:cNvSpPr/>
          <p:nvPr/>
        </p:nvSpPr>
        <p:spPr>
          <a:xfrm>
            <a:off x="1789429" y="280098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F4DC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bk object 1526"/>
          <p:cNvSpPr/>
          <p:nvPr/>
        </p:nvSpPr>
        <p:spPr>
          <a:xfrm>
            <a:off x="1790700" y="279971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F4DC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bk object 1527"/>
          <p:cNvSpPr/>
          <p:nvPr/>
        </p:nvSpPr>
        <p:spPr>
          <a:xfrm>
            <a:off x="1598930" y="318198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F4DC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bk object 1528"/>
          <p:cNvSpPr/>
          <p:nvPr/>
        </p:nvSpPr>
        <p:spPr>
          <a:xfrm>
            <a:off x="1598930" y="3180079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F4DC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bk object 1529"/>
          <p:cNvSpPr/>
          <p:nvPr/>
        </p:nvSpPr>
        <p:spPr>
          <a:xfrm>
            <a:off x="1598930" y="3159760"/>
            <a:ext cx="2540" cy="19050"/>
          </a:xfrm>
          <a:custGeom>
            <a:avLst/>
            <a:gdLst/>
            <a:ahLst/>
            <a:cxnLst/>
            <a:rect l="l" t="t" r="r" b="b"/>
            <a:pathLst>
              <a:path w="2540" h="19050">
                <a:moveTo>
                  <a:pt x="0" y="19050"/>
                </a:moveTo>
                <a:lnTo>
                  <a:pt x="2539" y="19050"/>
                </a:lnTo>
                <a:lnTo>
                  <a:pt x="2539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bk object 1530"/>
          <p:cNvSpPr/>
          <p:nvPr/>
        </p:nvSpPr>
        <p:spPr>
          <a:xfrm>
            <a:off x="1600200" y="315722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40"/>
                </a:moveTo>
                <a:lnTo>
                  <a:pt x="1269" y="2540"/>
                </a:lnTo>
                <a:lnTo>
                  <a:pt x="126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bk object 1531"/>
          <p:cNvSpPr/>
          <p:nvPr/>
        </p:nvSpPr>
        <p:spPr>
          <a:xfrm>
            <a:off x="1786889" y="280479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bk object 1532"/>
          <p:cNvSpPr/>
          <p:nvPr/>
        </p:nvSpPr>
        <p:spPr>
          <a:xfrm>
            <a:off x="1788160" y="280352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bk object 1533"/>
          <p:cNvSpPr/>
          <p:nvPr/>
        </p:nvSpPr>
        <p:spPr>
          <a:xfrm>
            <a:off x="1785620" y="28060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bk object 1534"/>
          <p:cNvSpPr/>
          <p:nvPr/>
        </p:nvSpPr>
        <p:spPr>
          <a:xfrm>
            <a:off x="1602739" y="31521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39"/>
                </a:moveTo>
                <a:lnTo>
                  <a:pt x="2540" y="2539"/>
                </a:lnTo>
                <a:lnTo>
                  <a:pt x="25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bk object 1535"/>
          <p:cNvSpPr/>
          <p:nvPr/>
        </p:nvSpPr>
        <p:spPr>
          <a:xfrm>
            <a:off x="1604010" y="31496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bk object 1536"/>
          <p:cNvSpPr/>
          <p:nvPr/>
        </p:nvSpPr>
        <p:spPr>
          <a:xfrm>
            <a:off x="1601469" y="317753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bk object 1537"/>
          <p:cNvSpPr/>
          <p:nvPr/>
        </p:nvSpPr>
        <p:spPr>
          <a:xfrm>
            <a:off x="1601469" y="317563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bk object 1538"/>
          <p:cNvSpPr/>
          <p:nvPr/>
        </p:nvSpPr>
        <p:spPr>
          <a:xfrm>
            <a:off x="1601469" y="3154679"/>
            <a:ext cx="3810" cy="20320"/>
          </a:xfrm>
          <a:custGeom>
            <a:avLst/>
            <a:gdLst/>
            <a:ahLst/>
            <a:cxnLst/>
            <a:rect l="l" t="t" r="r" b="b"/>
            <a:pathLst>
              <a:path w="3809" h="20319">
                <a:moveTo>
                  <a:pt x="0" y="20320"/>
                </a:moveTo>
                <a:lnTo>
                  <a:pt x="3810" y="20320"/>
                </a:lnTo>
                <a:lnTo>
                  <a:pt x="3810" y="0"/>
                </a:lnTo>
                <a:lnTo>
                  <a:pt x="0" y="0"/>
                </a:lnTo>
                <a:lnTo>
                  <a:pt x="0" y="2032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bk object 1539"/>
          <p:cNvSpPr/>
          <p:nvPr/>
        </p:nvSpPr>
        <p:spPr>
          <a:xfrm>
            <a:off x="1784350" y="280860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B4ED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bk object 1540"/>
          <p:cNvSpPr/>
          <p:nvPr/>
        </p:nvSpPr>
        <p:spPr>
          <a:xfrm>
            <a:off x="1785620" y="280733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B4ED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bk object 1541"/>
          <p:cNvSpPr/>
          <p:nvPr/>
        </p:nvSpPr>
        <p:spPr>
          <a:xfrm>
            <a:off x="1605280" y="3147060"/>
            <a:ext cx="3810" cy="7620"/>
          </a:xfrm>
          <a:custGeom>
            <a:avLst/>
            <a:gdLst/>
            <a:ahLst/>
            <a:cxnLst/>
            <a:rect l="l" t="t" r="r" b="b"/>
            <a:pathLst>
              <a:path w="3809" h="7619">
                <a:moveTo>
                  <a:pt x="0" y="7619"/>
                </a:moveTo>
                <a:lnTo>
                  <a:pt x="3809" y="7619"/>
                </a:lnTo>
                <a:lnTo>
                  <a:pt x="3809" y="0"/>
                </a:lnTo>
                <a:lnTo>
                  <a:pt x="0" y="0"/>
                </a:lnTo>
                <a:lnTo>
                  <a:pt x="0" y="7619"/>
                </a:lnTo>
                <a:close/>
              </a:path>
            </a:pathLst>
          </a:custGeom>
          <a:solidFill>
            <a:srgbClr val="8B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bk object 1542"/>
          <p:cNvSpPr/>
          <p:nvPr/>
        </p:nvSpPr>
        <p:spPr>
          <a:xfrm>
            <a:off x="1606550" y="31457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B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bk object 1543"/>
          <p:cNvSpPr/>
          <p:nvPr/>
        </p:nvSpPr>
        <p:spPr>
          <a:xfrm>
            <a:off x="1607819" y="31445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B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bk object 1544"/>
          <p:cNvSpPr/>
          <p:nvPr/>
        </p:nvSpPr>
        <p:spPr>
          <a:xfrm>
            <a:off x="1607819" y="31435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70" y="0"/>
                </a:moveTo>
                <a:lnTo>
                  <a:pt x="0" y="0"/>
                </a:lnTo>
                <a:lnTo>
                  <a:pt x="0" y="1015"/>
                </a:lnTo>
                <a:lnTo>
                  <a:pt x="1270" y="1015"/>
                </a:lnTo>
                <a:lnTo>
                  <a:pt x="1270" y="0"/>
                </a:lnTo>
                <a:close/>
              </a:path>
            </a:pathLst>
          </a:custGeom>
          <a:solidFill>
            <a:srgbClr val="8B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bk object 1545"/>
          <p:cNvSpPr/>
          <p:nvPr/>
        </p:nvSpPr>
        <p:spPr>
          <a:xfrm>
            <a:off x="1605280" y="3173729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B4ED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bk object 1546"/>
          <p:cNvSpPr/>
          <p:nvPr/>
        </p:nvSpPr>
        <p:spPr>
          <a:xfrm>
            <a:off x="1605280" y="317182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809" y="0"/>
                </a:lnTo>
              </a:path>
            </a:pathLst>
          </a:custGeom>
          <a:ln w="3175">
            <a:solidFill>
              <a:srgbClr val="8B4ED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bk object 1547"/>
          <p:cNvSpPr/>
          <p:nvPr/>
        </p:nvSpPr>
        <p:spPr>
          <a:xfrm>
            <a:off x="1605280" y="3154679"/>
            <a:ext cx="3810" cy="16510"/>
          </a:xfrm>
          <a:custGeom>
            <a:avLst/>
            <a:gdLst/>
            <a:ahLst/>
            <a:cxnLst/>
            <a:rect l="l" t="t" r="r" b="b"/>
            <a:pathLst>
              <a:path w="3809" h="16510">
                <a:moveTo>
                  <a:pt x="0" y="16510"/>
                </a:moveTo>
                <a:lnTo>
                  <a:pt x="3809" y="16510"/>
                </a:lnTo>
                <a:lnTo>
                  <a:pt x="3809" y="0"/>
                </a:lnTo>
                <a:lnTo>
                  <a:pt x="0" y="0"/>
                </a:lnTo>
                <a:lnTo>
                  <a:pt x="0" y="16510"/>
                </a:lnTo>
                <a:close/>
              </a:path>
            </a:pathLst>
          </a:custGeom>
          <a:solidFill>
            <a:srgbClr val="8B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bk object 1548"/>
          <p:cNvSpPr/>
          <p:nvPr/>
        </p:nvSpPr>
        <p:spPr>
          <a:xfrm>
            <a:off x="1781810" y="281241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A4F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bk object 1549"/>
          <p:cNvSpPr/>
          <p:nvPr/>
        </p:nvSpPr>
        <p:spPr>
          <a:xfrm>
            <a:off x="1783079" y="2810510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A4F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bk object 1550"/>
          <p:cNvSpPr/>
          <p:nvPr/>
        </p:nvSpPr>
        <p:spPr>
          <a:xfrm>
            <a:off x="1609089" y="3144647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09" y="0"/>
                </a:moveTo>
                <a:lnTo>
                  <a:pt x="0" y="0"/>
                </a:lnTo>
                <a:lnTo>
                  <a:pt x="0" y="10033"/>
                </a:lnTo>
                <a:lnTo>
                  <a:pt x="3809" y="10033"/>
                </a:lnTo>
                <a:lnTo>
                  <a:pt x="3809" y="0"/>
                </a:lnTo>
                <a:close/>
              </a:path>
            </a:pathLst>
          </a:custGeom>
          <a:solidFill>
            <a:srgbClr val="8A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bk object 1551"/>
          <p:cNvSpPr/>
          <p:nvPr/>
        </p:nvSpPr>
        <p:spPr>
          <a:xfrm>
            <a:off x="1609089" y="314071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3809"/>
                </a:moveTo>
                <a:lnTo>
                  <a:pt x="3809" y="3809"/>
                </a:lnTo>
                <a:lnTo>
                  <a:pt x="3809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8A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bk object 1552"/>
          <p:cNvSpPr/>
          <p:nvPr/>
        </p:nvSpPr>
        <p:spPr>
          <a:xfrm>
            <a:off x="1610360" y="31381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40"/>
                </a:moveTo>
                <a:lnTo>
                  <a:pt x="2540" y="2540"/>
                </a:lnTo>
                <a:lnTo>
                  <a:pt x="254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8A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bk object 1553"/>
          <p:cNvSpPr/>
          <p:nvPr/>
        </p:nvSpPr>
        <p:spPr>
          <a:xfrm>
            <a:off x="1611630" y="313562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8A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bk object 1554"/>
          <p:cNvSpPr/>
          <p:nvPr/>
        </p:nvSpPr>
        <p:spPr>
          <a:xfrm>
            <a:off x="1609089" y="317055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999" y="0"/>
                </a:lnTo>
              </a:path>
            </a:pathLst>
          </a:custGeom>
          <a:ln w="3175">
            <a:solidFill>
              <a:srgbClr val="8A4F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bk object 1555"/>
          <p:cNvSpPr/>
          <p:nvPr/>
        </p:nvSpPr>
        <p:spPr>
          <a:xfrm>
            <a:off x="1609089" y="316865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 h="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8A4F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bk object 1556"/>
          <p:cNvSpPr/>
          <p:nvPr/>
        </p:nvSpPr>
        <p:spPr>
          <a:xfrm>
            <a:off x="1609089" y="31546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8A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bk object 1557"/>
          <p:cNvSpPr/>
          <p:nvPr/>
        </p:nvSpPr>
        <p:spPr>
          <a:xfrm>
            <a:off x="1779270" y="281622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84FD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bk object 1558"/>
          <p:cNvSpPr/>
          <p:nvPr/>
        </p:nvSpPr>
        <p:spPr>
          <a:xfrm>
            <a:off x="1780539" y="2814320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84FD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bk object 1559"/>
          <p:cNvSpPr/>
          <p:nvPr/>
        </p:nvSpPr>
        <p:spPr>
          <a:xfrm>
            <a:off x="1612900" y="3144647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09" y="0"/>
                </a:moveTo>
                <a:lnTo>
                  <a:pt x="0" y="0"/>
                </a:lnTo>
                <a:lnTo>
                  <a:pt x="0" y="10033"/>
                </a:lnTo>
                <a:lnTo>
                  <a:pt x="3809" y="10033"/>
                </a:lnTo>
                <a:lnTo>
                  <a:pt x="3809" y="0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bk object 1560"/>
          <p:cNvSpPr/>
          <p:nvPr/>
        </p:nvSpPr>
        <p:spPr>
          <a:xfrm>
            <a:off x="1612900" y="31408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bk object 1561"/>
          <p:cNvSpPr/>
          <p:nvPr/>
        </p:nvSpPr>
        <p:spPr>
          <a:xfrm>
            <a:off x="1612900" y="31382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bk object 1562"/>
          <p:cNvSpPr/>
          <p:nvPr/>
        </p:nvSpPr>
        <p:spPr>
          <a:xfrm>
            <a:off x="1612900" y="3134614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0"/>
                </a:lnTo>
                <a:lnTo>
                  <a:pt x="0" y="3555"/>
                </a:lnTo>
                <a:lnTo>
                  <a:pt x="3809" y="3555"/>
                </a:lnTo>
                <a:lnTo>
                  <a:pt x="3809" y="0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bk object 1563"/>
          <p:cNvSpPr/>
          <p:nvPr/>
        </p:nvSpPr>
        <p:spPr>
          <a:xfrm>
            <a:off x="1612900" y="3133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0" y="1270"/>
                </a:moveTo>
                <a:lnTo>
                  <a:pt x="3809" y="1270"/>
                </a:lnTo>
                <a:lnTo>
                  <a:pt x="38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bk object 1564"/>
          <p:cNvSpPr/>
          <p:nvPr/>
        </p:nvSpPr>
        <p:spPr>
          <a:xfrm>
            <a:off x="1614169" y="31318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bk object 1565"/>
          <p:cNvSpPr/>
          <p:nvPr/>
        </p:nvSpPr>
        <p:spPr>
          <a:xfrm>
            <a:off x="1614169" y="313055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bk object 1566"/>
          <p:cNvSpPr/>
          <p:nvPr/>
        </p:nvSpPr>
        <p:spPr>
          <a:xfrm>
            <a:off x="1615439" y="312801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69" y="2539"/>
                </a:lnTo>
                <a:lnTo>
                  <a:pt x="12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bk object 1567"/>
          <p:cNvSpPr/>
          <p:nvPr/>
        </p:nvSpPr>
        <p:spPr>
          <a:xfrm>
            <a:off x="1612900" y="3166110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 h="0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884FD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bk object 1568"/>
          <p:cNvSpPr/>
          <p:nvPr/>
        </p:nvSpPr>
        <p:spPr>
          <a:xfrm>
            <a:off x="1612900" y="315467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10160"/>
                </a:moveTo>
                <a:lnTo>
                  <a:pt x="3809" y="10160"/>
                </a:lnTo>
                <a:lnTo>
                  <a:pt x="3809" y="0"/>
                </a:ln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bk object 1569"/>
          <p:cNvSpPr/>
          <p:nvPr/>
        </p:nvSpPr>
        <p:spPr>
          <a:xfrm>
            <a:off x="1776729" y="282003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650D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bk object 1570"/>
          <p:cNvSpPr/>
          <p:nvPr/>
        </p:nvSpPr>
        <p:spPr>
          <a:xfrm>
            <a:off x="1778000" y="28187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650D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bk object 1571"/>
          <p:cNvSpPr/>
          <p:nvPr/>
        </p:nvSpPr>
        <p:spPr>
          <a:xfrm>
            <a:off x="1778000" y="281749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650D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bk object 1572"/>
          <p:cNvSpPr/>
          <p:nvPr/>
        </p:nvSpPr>
        <p:spPr>
          <a:xfrm>
            <a:off x="1616710" y="3144647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09" y="0"/>
                </a:moveTo>
                <a:lnTo>
                  <a:pt x="0" y="0"/>
                </a:lnTo>
                <a:lnTo>
                  <a:pt x="0" y="10033"/>
                </a:lnTo>
                <a:lnTo>
                  <a:pt x="3809" y="10033"/>
                </a:lnTo>
                <a:lnTo>
                  <a:pt x="3809" y="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bk object 1573"/>
          <p:cNvSpPr/>
          <p:nvPr/>
        </p:nvSpPr>
        <p:spPr>
          <a:xfrm>
            <a:off x="1616710" y="31408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bk object 1574"/>
          <p:cNvSpPr/>
          <p:nvPr/>
        </p:nvSpPr>
        <p:spPr>
          <a:xfrm>
            <a:off x="1616710" y="31382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bk object 1575"/>
          <p:cNvSpPr/>
          <p:nvPr/>
        </p:nvSpPr>
        <p:spPr>
          <a:xfrm>
            <a:off x="1616710" y="3134614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0"/>
                </a:lnTo>
                <a:lnTo>
                  <a:pt x="0" y="3555"/>
                </a:lnTo>
                <a:lnTo>
                  <a:pt x="3809" y="3555"/>
                </a:lnTo>
                <a:lnTo>
                  <a:pt x="3809" y="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bk object 1576"/>
          <p:cNvSpPr/>
          <p:nvPr/>
        </p:nvSpPr>
        <p:spPr>
          <a:xfrm>
            <a:off x="1616710" y="31319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bk object 1577"/>
          <p:cNvSpPr/>
          <p:nvPr/>
        </p:nvSpPr>
        <p:spPr>
          <a:xfrm>
            <a:off x="1616710" y="3128264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0"/>
                </a:lnTo>
                <a:lnTo>
                  <a:pt x="0" y="3555"/>
                </a:lnTo>
                <a:lnTo>
                  <a:pt x="3809" y="3555"/>
                </a:lnTo>
                <a:lnTo>
                  <a:pt x="3809" y="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bk object 1578"/>
          <p:cNvSpPr/>
          <p:nvPr/>
        </p:nvSpPr>
        <p:spPr>
          <a:xfrm>
            <a:off x="1616710" y="31254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2540"/>
                </a:moveTo>
                <a:lnTo>
                  <a:pt x="3809" y="2540"/>
                </a:lnTo>
                <a:lnTo>
                  <a:pt x="380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bk object 1579"/>
          <p:cNvSpPr/>
          <p:nvPr/>
        </p:nvSpPr>
        <p:spPr>
          <a:xfrm>
            <a:off x="1617980" y="3122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bk object 1580"/>
          <p:cNvSpPr/>
          <p:nvPr/>
        </p:nvSpPr>
        <p:spPr>
          <a:xfrm>
            <a:off x="1619250" y="31216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bk object 1581"/>
          <p:cNvSpPr/>
          <p:nvPr/>
        </p:nvSpPr>
        <p:spPr>
          <a:xfrm>
            <a:off x="1619250" y="31206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015"/>
                </a:lnTo>
                <a:lnTo>
                  <a:pt x="1269" y="1015"/>
                </a:lnTo>
                <a:lnTo>
                  <a:pt x="1269" y="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bk object 1582"/>
          <p:cNvSpPr/>
          <p:nvPr/>
        </p:nvSpPr>
        <p:spPr>
          <a:xfrm>
            <a:off x="1616710" y="3163570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 h="0">
                <a:moveTo>
                  <a:pt x="0" y="0"/>
                </a:moveTo>
                <a:lnTo>
                  <a:pt x="123190" y="0"/>
                </a:lnTo>
              </a:path>
            </a:pathLst>
          </a:custGeom>
          <a:ln w="3175">
            <a:solidFill>
              <a:srgbClr val="8650D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bk object 1583"/>
          <p:cNvSpPr/>
          <p:nvPr/>
        </p:nvSpPr>
        <p:spPr>
          <a:xfrm>
            <a:off x="1616710" y="316166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 h="0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8650D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bk object 1584"/>
          <p:cNvSpPr/>
          <p:nvPr/>
        </p:nvSpPr>
        <p:spPr>
          <a:xfrm>
            <a:off x="1616710" y="31546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6350"/>
                </a:moveTo>
                <a:lnTo>
                  <a:pt x="3809" y="6350"/>
                </a:lnTo>
                <a:lnTo>
                  <a:pt x="3809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bk object 1585"/>
          <p:cNvSpPr/>
          <p:nvPr/>
        </p:nvSpPr>
        <p:spPr>
          <a:xfrm>
            <a:off x="1774189" y="282384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450D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bk object 1586"/>
          <p:cNvSpPr/>
          <p:nvPr/>
        </p:nvSpPr>
        <p:spPr>
          <a:xfrm>
            <a:off x="1775460" y="282257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450D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bk object 1587"/>
          <p:cNvSpPr/>
          <p:nvPr/>
        </p:nvSpPr>
        <p:spPr>
          <a:xfrm>
            <a:off x="1775460" y="282130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450D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bk object 1588"/>
          <p:cNvSpPr/>
          <p:nvPr/>
        </p:nvSpPr>
        <p:spPr>
          <a:xfrm>
            <a:off x="1620519" y="3144647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40" y="0"/>
                </a:moveTo>
                <a:lnTo>
                  <a:pt x="0" y="0"/>
                </a:lnTo>
                <a:lnTo>
                  <a:pt x="0" y="10033"/>
                </a:lnTo>
                <a:lnTo>
                  <a:pt x="2540" y="10033"/>
                </a:lnTo>
                <a:lnTo>
                  <a:pt x="2540" y="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bk object 1589"/>
          <p:cNvSpPr/>
          <p:nvPr/>
        </p:nvSpPr>
        <p:spPr>
          <a:xfrm>
            <a:off x="1620519" y="3140836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0"/>
                </a:lnTo>
                <a:lnTo>
                  <a:pt x="0" y="3682"/>
                </a:lnTo>
                <a:lnTo>
                  <a:pt x="2540" y="3682"/>
                </a:lnTo>
                <a:lnTo>
                  <a:pt x="2540" y="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bk object 1590"/>
          <p:cNvSpPr/>
          <p:nvPr/>
        </p:nvSpPr>
        <p:spPr>
          <a:xfrm>
            <a:off x="1620519" y="3138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bk object 1591"/>
          <p:cNvSpPr/>
          <p:nvPr/>
        </p:nvSpPr>
        <p:spPr>
          <a:xfrm>
            <a:off x="1620519" y="31344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0"/>
                </a:lnTo>
                <a:lnTo>
                  <a:pt x="0" y="3682"/>
                </a:lnTo>
                <a:lnTo>
                  <a:pt x="2540" y="3682"/>
                </a:lnTo>
                <a:lnTo>
                  <a:pt x="2540" y="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bk object 1592"/>
          <p:cNvSpPr/>
          <p:nvPr/>
        </p:nvSpPr>
        <p:spPr>
          <a:xfrm>
            <a:off x="1620519" y="31319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bk object 1593"/>
          <p:cNvSpPr/>
          <p:nvPr/>
        </p:nvSpPr>
        <p:spPr>
          <a:xfrm>
            <a:off x="1620519" y="3128136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0"/>
                </a:lnTo>
                <a:lnTo>
                  <a:pt x="0" y="3682"/>
                </a:lnTo>
                <a:lnTo>
                  <a:pt x="2540" y="3682"/>
                </a:lnTo>
                <a:lnTo>
                  <a:pt x="2540" y="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bk object 1594"/>
          <p:cNvSpPr/>
          <p:nvPr/>
        </p:nvSpPr>
        <p:spPr>
          <a:xfrm>
            <a:off x="1620519" y="31255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bk object 1595"/>
          <p:cNvSpPr/>
          <p:nvPr/>
        </p:nvSpPr>
        <p:spPr>
          <a:xfrm>
            <a:off x="1620519" y="3121914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0"/>
                </a:lnTo>
                <a:lnTo>
                  <a:pt x="0" y="3555"/>
                </a:lnTo>
                <a:lnTo>
                  <a:pt x="2540" y="3555"/>
                </a:lnTo>
                <a:lnTo>
                  <a:pt x="2540" y="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bk object 1596"/>
          <p:cNvSpPr/>
          <p:nvPr/>
        </p:nvSpPr>
        <p:spPr>
          <a:xfrm>
            <a:off x="1620519" y="3119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bk object 1597"/>
          <p:cNvSpPr/>
          <p:nvPr/>
        </p:nvSpPr>
        <p:spPr>
          <a:xfrm>
            <a:off x="1620519" y="311785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bk object 1598"/>
          <p:cNvSpPr/>
          <p:nvPr/>
        </p:nvSpPr>
        <p:spPr>
          <a:xfrm>
            <a:off x="1621789" y="311531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69" y="2539"/>
                </a:lnTo>
                <a:lnTo>
                  <a:pt x="12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bk object 1599"/>
          <p:cNvSpPr/>
          <p:nvPr/>
        </p:nvSpPr>
        <p:spPr>
          <a:xfrm>
            <a:off x="1620519" y="31603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450D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bk object 1600"/>
          <p:cNvSpPr/>
          <p:nvPr/>
        </p:nvSpPr>
        <p:spPr>
          <a:xfrm>
            <a:off x="1620519" y="315848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 h="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8450D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bk object 1601"/>
          <p:cNvSpPr/>
          <p:nvPr/>
        </p:nvSpPr>
        <p:spPr>
          <a:xfrm>
            <a:off x="1620519" y="31546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39"/>
                </a:moveTo>
                <a:lnTo>
                  <a:pt x="2540" y="2539"/>
                </a:lnTo>
                <a:lnTo>
                  <a:pt x="25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bk object 1602"/>
          <p:cNvSpPr/>
          <p:nvPr/>
        </p:nvSpPr>
        <p:spPr>
          <a:xfrm>
            <a:off x="1771650" y="28276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350D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bk object 1603"/>
          <p:cNvSpPr/>
          <p:nvPr/>
        </p:nvSpPr>
        <p:spPr>
          <a:xfrm>
            <a:off x="1772920" y="282638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350D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bk object 1604"/>
          <p:cNvSpPr/>
          <p:nvPr/>
        </p:nvSpPr>
        <p:spPr>
          <a:xfrm>
            <a:off x="1774189" y="282511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350D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bk object 1605"/>
          <p:cNvSpPr/>
          <p:nvPr/>
        </p:nvSpPr>
        <p:spPr>
          <a:xfrm>
            <a:off x="1623060" y="31540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350D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bk object 1606"/>
          <p:cNvSpPr/>
          <p:nvPr/>
        </p:nvSpPr>
        <p:spPr>
          <a:xfrm>
            <a:off x="1623060" y="31445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8890"/>
                </a:moveTo>
                <a:lnTo>
                  <a:pt x="5079" y="8890"/>
                </a:lnTo>
                <a:lnTo>
                  <a:pt x="5079" y="0"/>
                </a:lnTo>
                <a:lnTo>
                  <a:pt x="0" y="0"/>
                </a:lnTo>
                <a:lnTo>
                  <a:pt x="0" y="889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bk object 1607"/>
          <p:cNvSpPr/>
          <p:nvPr/>
        </p:nvSpPr>
        <p:spPr>
          <a:xfrm>
            <a:off x="1623060" y="3140836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79" y="0"/>
                </a:moveTo>
                <a:lnTo>
                  <a:pt x="0" y="0"/>
                </a:lnTo>
                <a:lnTo>
                  <a:pt x="0" y="3682"/>
                </a:lnTo>
                <a:lnTo>
                  <a:pt x="5079" y="3682"/>
                </a:lnTo>
                <a:lnTo>
                  <a:pt x="5079" y="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bk object 1608"/>
          <p:cNvSpPr/>
          <p:nvPr/>
        </p:nvSpPr>
        <p:spPr>
          <a:xfrm>
            <a:off x="1623060" y="3138297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0"/>
                </a:lnTo>
                <a:lnTo>
                  <a:pt x="0" y="2412"/>
                </a:lnTo>
                <a:lnTo>
                  <a:pt x="5079" y="2412"/>
                </a:lnTo>
                <a:lnTo>
                  <a:pt x="5079" y="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bk object 1609"/>
          <p:cNvSpPr/>
          <p:nvPr/>
        </p:nvSpPr>
        <p:spPr>
          <a:xfrm>
            <a:off x="1623060" y="3134486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79" y="0"/>
                </a:moveTo>
                <a:lnTo>
                  <a:pt x="0" y="0"/>
                </a:lnTo>
                <a:lnTo>
                  <a:pt x="0" y="3682"/>
                </a:lnTo>
                <a:lnTo>
                  <a:pt x="5079" y="3682"/>
                </a:lnTo>
                <a:lnTo>
                  <a:pt x="5079" y="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bk object 1610"/>
          <p:cNvSpPr/>
          <p:nvPr/>
        </p:nvSpPr>
        <p:spPr>
          <a:xfrm>
            <a:off x="1623060" y="3131947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0"/>
                </a:lnTo>
                <a:lnTo>
                  <a:pt x="0" y="2412"/>
                </a:lnTo>
                <a:lnTo>
                  <a:pt x="5079" y="2412"/>
                </a:lnTo>
                <a:lnTo>
                  <a:pt x="5079" y="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bk object 1611"/>
          <p:cNvSpPr/>
          <p:nvPr/>
        </p:nvSpPr>
        <p:spPr>
          <a:xfrm>
            <a:off x="1623060" y="3128136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79" y="0"/>
                </a:moveTo>
                <a:lnTo>
                  <a:pt x="0" y="0"/>
                </a:lnTo>
                <a:lnTo>
                  <a:pt x="0" y="3682"/>
                </a:lnTo>
                <a:lnTo>
                  <a:pt x="5079" y="3682"/>
                </a:lnTo>
                <a:lnTo>
                  <a:pt x="5079" y="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bk object 1612"/>
          <p:cNvSpPr/>
          <p:nvPr/>
        </p:nvSpPr>
        <p:spPr>
          <a:xfrm>
            <a:off x="1623060" y="3125597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0"/>
                </a:lnTo>
                <a:lnTo>
                  <a:pt x="0" y="2412"/>
                </a:lnTo>
                <a:lnTo>
                  <a:pt x="5079" y="2412"/>
                </a:lnTo>
                <a:lnTo>
                  <a:pt x="5079" y="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bk object 1613"/>
          <p:cNvSpPr/>
          <p:nvPr/>
        </p:nvSpPr>
        <p:spPr>
          <a:xfrm>
            <a:off x="1623060" y="3121914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79" y="0"/>
                </a:moveTo>
                <a:lnTo>
                  <a:pt x="0" y="0"/>
                </a:lnTo>
                <a:lnTo>
                  <a:pt x="0" y="3555"/>
                </a:lnTo>
                <a:lnTo>
                  <a:pt x="5079" y="3555"/>
                </a:lnTo>
                <a:lnTo>
                  <a:pt x="5079" y="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bk object 1614"/>
          <p:cNvSpPr/>
          <p:nvPr/>
        </p:nvSpPr>
        <p:spPr>
          <a:xfrm>
            <a:off x="1623060" y="3119247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0"/>
                </a:lnTo>
                <a:lnTo>
                  <a:pt x="0" y="2412"/>
                </a:lnTo>
                <a:lnTo>
                  <a:pt x="5079" y="2412"/>
                </a:lnTo>
                <a:lnTo>
                  <a:pt x="5079" y="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bk object 1615"/>
          <p:cNvSpPr/>
          <p:nvPr/>
        </p:nvSpPr>
        <p:spPr>
          <a:xfrm>
            <a:off x="1623060" y="3115564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79" y="0"/>
                </a:moveTo>
                <a:lnTo>
                  <a:pt x="0" y="0"/>
                </a:lnTo>
                <a:lnTo>
                  <a:pt x="0" y="3555"/>
                </a:lnTo>
                <a:lnTo>
                  <a:pt x="5079" y="3555"/>
                </a:lnTo>
                <a:lnTo>
                  <a:pt x="5079" y="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bk object 1616"/>
          <p:cNvSpPr/>
          <p:nvPr/>
        </p:nvSpPr>
        <p:spPr>
          <a:xfrm>
            <a:off x="1623060" y="31127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0" y="2540"/>
                </a:moveTo>
                <a:lnTo>
                  <a:pt x="5079" y="2540"/>
                </a:lnTo>
                <a:lnTo>
                  <a:pt x="507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bk object 1617"/>
          <p:cNvSpPr/>
          <p:nvPr/>
        </p:nvSpPr>
        <p:spPr>
          <a:xfrm>
            <a:off x="1624330" y="3110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09" y="2539"/>
                </a:lnTo>
                <a:lnTo>
                  <a:pt x="380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bk object 1618"/>
          <p:cNvSpPr/>
          <p:nvPr/>
        </p:nvSpPr>
        <p:spPr>
          <a:xfrm>
            <a:off x="1625600" y="31089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bk object 1619"/>
          <p:cNvSpPr/>
          <p:nvPr/>
        </p:nvSpPr>
        <p:spPr>
          <a:xfrm>
            <a:off x="1625600" y="3107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bk object 1620"/>
          <p:cNvSpPr/>
          <p:nvPr/>
        </p:nvSpPr>
        <p:spPr>
          <a:xfrm>
            <a:off x="1626870" y="3106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bk object 1621"/>
          <p:cNvSpPr/>
          <p:nvPr/>
        </p:nvSpPr>
        <p:spPr>
          <a:xfrm>
            <a:off x="1626870" y="31054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015"/>
                </a:lnTo>
                <a:lnTo>
                  <a:pt x="1269" y="1015"/>
                </a:lnTo>
                <a:lnTo>
                  <a:pt x="1269" y="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bk object 1622"/>
          <p:cNvSpPr/>
          <p:nvPr/>
        </p:nvSpPr>
        <p:spPr>
          <a:xfrm>
            <a:off x="1623060" y="315595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649" y="0"/>
                </a:lnTo>
              </a:path>
            </a:pathLst>
          </a:custGeom>
          <a:ln w="3175">
            <a:solidFill>
              <a:srgbClr val="8350D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bk object 1623"/>
          <p:cNvSpPr/>
          <p:nvPr/>
        </p:nvSpPr>
        <p:spPr>
          <a:xfrm>
            <a:off x="1769110" y="283146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151D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bk object 1624"/>
          <p:cNvSpPr/>
          <p:nvPr/>
        </p:nvSpPr>
        <p:spPr>
          <a:xfrm>
            <a:off x="1770379" y="283019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151D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bk object 1625"/>
          <p:cNvSpPr/>
          <p:nvPr/>
        </p:nvSpPr>
        <p:spPr>
          <a:xfrm>
            <a:off x="1771650" y="282892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8151D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bk object 1626"/>
          <p:cNvSpPr/>
          <p:nvPr/>
        </p:nvSpPr>
        <p:spPr>
          <a:xfrm>
            <a:off x="1628139" y="31527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 h="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8151D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bk object 1627"/>
          <p:cNvSpPr/>
          <p:nvPr/>
        </p:nvSpPr>
        <p:spPr>
          <a:xfrm>
            <a:off x="1628139" y="3150870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8151D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bk object 1628"/>
          <p:cNvSpPr/>
          <p:nvPr/>
        </p:nvSpPr>
        <p:spPr>
          <a:xfrm>
            <a:off x="1628139" y="314452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5080"/>
                </a:moveTo>
                <a:lnTo>
                  <a:pt x="2540" y="5080"/>
                </a:lnTo>
                <a:lnTo>
                  <a:pt x="254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bk object 1629"/>
          <p:cNvSpPr/>
          <p:nvPr/>
        </p:nvSpPr>
        <p:spPr>
          <a:xfrm>
            <a:off x="1628139" y="314083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40" y="0"/>
                </a:moveTo>
                <a:lnTo>
                  <a:pt x="0" y="0"/>
                </a:lnTo>
                <a:lnTo>
                  <a:pt x="0" y="3682"/>
                </a:lnTo>
                <a:lnTo>
                  <a:pt x="2540" y="3682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bk object 1630"/>
          <p:cNvSpPr/>
          <p:nvPr/>
        </p:nvSpPr>
        <p:spPr>
          <a:xfrm>
            <a:off x="1628139" y="3138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bk object 1631"/>
          <p:cNvSpPr/>
          <p:nvPr/>
        </p:nvSpPr>
        <p:spPr>
          <a:xfrm>
            <a:off x="1628139" y="31344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40" y="0"/>
                </a:moveTo>
                <a:lnTo>
                  <a:pt x="0" y="0"/>
                </a:lnTo>
                <a:lnTo>
                  <a:pt x="0" y="3682"/>
                </a:lnTo>
                <a:lnTo>
                  <a:pt x="2540" y="3682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bk object 1632"/>
          <p:cNvSpPr/>
          <p:nvPr/>
        </p:nvSpPr>
        <p:spPr>
          <a:xfrm>
            <a:off x="1628139" y="31319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bk object 1633"/>
          <p:cNvSpPr/>
          <p:nvPr/>
        </p:nvSpPr>
        <p:spPr>
          <a:xfrm>
            <a:off x="1628139" y="312813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40" y="0"/>
                </a:moveTo>
                <a:lnTo>
                  <a:pt x="0" y="0"/>
                </a:lnTo>
                <a:lnTo>
                  <a:pt x="0" y="3682"/>
                </a:lnTo>
                <a:lnTo>
                  <a:pt x="2540" y="3682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bk object 1634"/>
          <p:cNvSpPr/>
          <p:nvPr/>
        </p:nvSpPr>
        <p:spPr>
          <a:xfrm>
            <a:off x="1628139" y="31255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bk object 1635"/>
          <p:cNvSpPr/>
          <p:nvPr/>
        </p:nvSpPr>
        <p:spPr>
          <a:xfrm>
            <a:off x="1628139" y="31217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40" y="0"/>
                </a:moveTo>
                <a:lnTo>
                  <a:pt x="0" y="0"/>
                </a:lnTo>
                <a:lnTo>
                  <a:pt x="0" y="3682"/>
                </a:lnTo>
                <a:lnTo>
                  <a:pt x="2540" y="3682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bk object 1636"/>
          <p:cNvSpPr/>
          <p:nvPr/>
        </p:nvSpPr>
        <p:spPr>
          <a:xfrm>
            <a:off x="1628139" y="3119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bk object 1637"/>
          <p:cNvSpPr/>
          <p:nvPr/>
        </p:nvSpPr>
        <p:spPr>
          <a:xfrm>
            <a:off x="1628139" y="3115436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40" y="0"/>
                </a:moveTo>
                <a:lnTo>
                  <a:pt x="0" y="0"/>
                </a:lnTo>
                <a:lnTo>
                  <a:pt x="0" y="3682"/>
                </a:lnTo>
                <a:lnTo>
                  <a:pt x="2540" y="3682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bk object 1638"/>
          <p:cNvSpPr/>
          <p:nvPr/>
        </p:nvSpPr>
        <p:spPr>
          <a:xfrm>
            <a:off x="1628139" y="31128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bk object 1639"/>
          <p:cNvSpPr/>
          <p:nvPr/>
        </p:nvSpPr>
        <p:spPr>
          <a:xfrm>
            <a:off x="1628139" y="3109214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40" y="0"/>
                </a:moveTo>
                <a:lnTo>
                  <a:pt x="0" y="0"/>
                </a:lnTo>
                <a:lnTo>
                  <a:pt x="0" y="3555"/>
                </a:lnTo>
                <a:lnTo>
                  <a:pt x="2540" y="3555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bk object 1640"/>
          <p:cNvSpPr/>
          <p:nvPr/>
        </p:nvSpPr>
        <p:spPr>
          <a:xfrm>
            <a:off x="1628139" y="3106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bk object 1641"/>
          <p:cNvSpPr/>
          <p:nvPr/>
        </p:nvSpPr>
        <p:spPr>
          <a:xfrm>
            <a:off x="1628139" y="310261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09"/>
                </a:moveTo>
                <a:lnTo>
                  <a:pt x="2540" y="3809"/>
                </a:lnTo>
                <a:lnTo>
                  <a:pt x="254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bk object 1642"/>
          <p:cNvSpPr/>
          <p:nvPr/>
        </p:nvSpPr>
        <p:spPr>
          <a:xfrm>
            <a:off x="1629410" y="310007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bk object 1643"/>
          <p:cNvSpPr/>
          <p:nvPr/>
        </p:nvSpPr>
        <p:spPr>
          <a:xfrm>
            <a:off x="1766570" y="283527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F51D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bk object 1644"/>
          <p:cNvSpPr/>
          <p:nvPr/>
        </p:nvSpPr>
        <p:spPr>
          <a:xfrm>
            <a:off x="1767839" y="283400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F51D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bk object 1645"/>
          <p:cNvSpPr/>
          <p:nvPr/>
        </p:nvSpPr>
        <p:spPr>
          <a:xfrm>
            <a:off x="1769110" y="283273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F51D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bk object 1646"/>
          <p:cNvSpPr/>
          <p:nvPr/>
        </p:nvSpPr>
        <p:spPr>
          <a:xfrm>
            <a:off x="1630679" y="3148329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 h="0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7F51D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bk object 1647"/>
          <p:cNvSpPr/>
          <p:nvPr/>
        </p:nvSpPr>
        <p:spPr>
          <a:xfrm>
            <a:off x="1630679" y="314642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109" y="0"/>
                </a:lnTo>
              </a:path>
            </a:pathLst>
          </a:custGeom>
          <a:ln w="3175">
            <a:solidFill>
              <a:srgbClr val="7F51D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bk object 1648"/>
          <p:cNvSpPr/>
          <p:nvPr/>
        </p:nvSpPr>
        <p:spPr>
          <a:xfrm>
            <a:off x="1630679" y="31445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70"/>
                </a:moveTo>
                <a:lnTo>
                  <a:pt x="3809" y="1270"/>
                </a:lnTo>
                <a:lnTo>
                  <a:pt x="38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bk object 1649"/>
          <p:cNvSpPr/>
          <p:nvPr/>
        </p:nvSpPr>
        <p:spPr>
          <a:xfrm>
            <a:off x="1630679" y="31408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bk object 1650"/>
          <p:cNvSpPr/>
          <p:nvPr/>
        </p:nvSpPr>
        <p:spPr>
          <a:xfrm>
            <a:off x="1630679" y="31382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bk object 1651"/>
          <p:cNvSpPr/>
          <p:nvPr/>
        </p:nvSpPr>
        <p:spPr>
          <a:xfrm>
            <a:off x="1630679" y="31344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bk object 1652"/>
          <p:cNvSpPr/>
          <p:nvPr/>
        </p:nvSpPr>
        <p:spPr>
          <a:xfrm>
            <a:off x="1630679" y="31319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bk object 1653"/>
          <p:cNvSpPr/>
          <p:nvPr/>
        </p:nvSpPr>
        <p:spPr>
          <a:xfrm>
            <a:off x="1630679" y="31281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bk object 1654"/>
          <p:cNvSpPr/>
          <p:nvPr/>
        </p:nvSpPr>
        <p:spPr>
          <a:xfrm>
            <a:off x="1630679" y="31255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bk object 1655"/>
          <p:cNvSpPr/>
          <p:nvPr/>
        </p:nvSpPr>
        <p:spPr>
          <a:xfrm>
            <a:off x="1630679" y="31217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bk object 1656"/>
          <p:cNvSpPr/>
          <p:nvPr/>
        </p:nvSpPr>
        <p:spPr>
          <a:xfrm>
            <a:off x="1630679" y="31192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bk object 1657"/>
          <p:cNvSpPr/>
          <p:nvPr/>
        </p:nvSpPr>
        <p:spPr>
          <a:xfrm>
            <a:off x="1630679" y="31154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bk object 1658"/>
          <p:cNvSpPr/>
          <p:nvPr/>
        </p:nvSpPr>
        <p:spPr>
          <a:xfrm>
            <a:off x="1630679" y="31128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bk object 1659"/>
          <p:cNvSpPr/>
          <p:nvPr/>
        </p:nvSpPr>
        <p:spPr>
          <a:xfrm>
            <a:off x="1630679" y="31090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bk object 1660"/>
          <p:cNvSpPr/>
          <p:nvPr/>
        </p:nvSpPr>
        <p:spPr>
          <a:xfrm>
            <a:off x="1630679" y="31065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bk object 1661"/>
          <p:cNvSpPr/>
          <p:nvPr/>
        </p:nvSpPr>
        <p:spPr>
          <a:xfrm>
            <a:off x="1630679" y="31027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bk object 1662"/>
          <p:cNvSpPr/>
          <p:nvPr/>
        </p:nvSpPr>
        <p:spPr>
          <a:xfrm>
            <a:off x="1630679" y="31001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bk object 1663"/>
          <p:cNvSpPr/>
          <p:nvPr/>
        </p:nvSpPr>
        <p:spPr>
          <a:xfrm>
            <a:off x="1630679" y="3097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09" y="2539"/>
                </a:lnTo>
                <a:lnTo>
                  <a:pt x="380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bk object 1664"/>
          <p:cNvSpPr/>
          <p:nvPr/>
        </p:nvSpPr>
        <p:spPr>
          <a:xfrm>
            <a:off x="1631950" y="30962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bk object 1665"/>
          <p:cNvSpPr/>
          <p:nvPr/>
        </p:nvSpPr>
        <p:spPr>
          <a:xfrm>
            <a:off x="1631950" y="3094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bk object 1666"/>
          <p:cNvSpPr/>
          <p:nvPr/>
        </p:nvSpPr>
        <p:spPr>
          <a:xfrm>
            <a:off x="1633220" y="30937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bk object 1667"/>
          <p:cNvSpPr/>
          <p:nvPr/>
        </p:nvSpPr>
        <p:spPr>
          <a:xfrm>
            <a:off x="1633220" y="309257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142"/>
                </a:lnTo>
                <a:lnTo>
                  <a:pt x="1269" y="1142"/>
                </a:lnTo>
                <a:lnTo>
                  <a:pt x="1269" y="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bk object 1668"/>
          <p:cNvSpPr/>
          <p:nvPr/>
        </p:nvSpPr>
        <p:spPr>
          <a:xfrm>
            <a:off x="1634489" y="2835910"/>
            <a:ext cx="270510" cy="309880"/>
          </a:xfrm>
          <a:custGeom>
            <a:avLst/>
            <a:gdLst/>
            <a:ahLst/>
            <a:cxnLst/>
            <a:rect l="l" t="t" r="r" b="b"/>
            <a:pathLst>
              <a:path w="270510" h="309880">
                <a:moveTo>
                  <a:pt x="270510" y="0"/>
                </a:moveTo>
                <a:lnTo>
                  <a:pt x="132080" y="0"/>
                </a:lnTo>
                <a:lnTo>
                  <a:pt x="132080" y="1269"/>
                </a:lnTo>
                <a:lnTo>
                  <a:pt x="130810" y="1269"/>
                </a:lnTo>
                <a:lnTo>
                  <a:pt x="130810" y="2539"/>
                </a:lnTo>
                <a:lnTo>
                  <a:pt x="270510" y="2539"/>
                </a:lnTo>
                <a:lnTo>
                  <a:pt x="270510" y="0"/>
                </a:lnTo>
                <a:close/>
              </a:path>
              <a:path w="270510" h="309880">
                <a:moveTo>
                  <a:pt x="114300" y="308736"/>
                </a:moveTo>
                <a:lnTo>
                  <a:pt x="0" y="308736"/>
                </a:lnTo>
                <a:lnTo>
                  <a:pt x="0" y="309879"/>
                </a:lnTo>
                <a:lnTo>
                  <a:pt x="114300" y="309879"/>
                </a:lnTo>
                <a:lnTo>
                  <a:pt x="114300" y="308736"/>
                </a:lnTo>
                <a:close/>
              </a:path>
              <a:path w="270510" h="309880">
                <a:moveTo>
                  <a:pt x="3810" y="304926"/>
                </a:moveTo>
                <a:lnTo>
                  <a:pt x="0" y="304926"/>
                </a:lnTo>
                <a:lnTo>
                  <a:pt x="0" y="308609"/>
                </a:lnTo>
                <a:lnTo>
                  <a:pt x="114300" y="308609"/>
                </a:lnTo>
                <a:lnTo>
                  <a:pt x="115569" y="308736"/>
                </a:lnTo>
                <a:lnTo>
                  <a:pt x="115570" y="306069"/>
                </a:lnTo>
                <a:lnTo>
                  <a:pt x="3810" y="306069"/>
                </a:lnTo>
                <a:lnTo>
                  <a:pt x="3810" y="304926"/>
                </a:lnTo>
                <a:close/>
              </a:path>
              <a:path w="270510" h="309880">
                <a:moveTo>
                  <a:pt x="3810" y="302386"/>
                </a:moveTo>
                <a:lnTo>
                  <a:pt x="0" y="302386"/>
                </a:lnTo>
                <a:lnTo>
                  <a:pt x="0" y="304799"/>
                </a:lnTo>
                <a:lnTo>
                  <a:pt x="3810" y="304799"/>
                </a:lnTo>
                <a:lnTo>
                  <a:pt x="3810" y="302386"/>
                </a:lnTo>
                <a:close/>
              </a:path>
              <a:path w="270510" h="309880">
                <a:moveTo>
                  <a:pt x="3810" y="298576"/>
                </a:moveTo>
                <a:lnTo>
                  <a:pt x="0" y="298576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298576"/>
                </a:lnTo>
                <a:close/>
              </a:path>
              <a:path w="270510" h="309880">
                <a:moveTo>
                  <a:pt x="3810" y="296036"/>
                </a:moveTo>
                <a:lnTo>
                  <a:pt x="0" y="296036"/>
                </a:lnTo>
                <a:lnTo>
                  <a:pt x="0" y="298449"/>
                </a:lnTo>
                <a:lnTo>
                  <a:pt x="3810" y="298449"/>
                </a:lnTo>
                <a:lnTo>
                  <a:pt x="3810" y="296036"/>
                </a:lnTo>
                <a:close/>
              </a:path>
              <a:path w="270510" h="309880">
                <a:moveTo>
                  <a:pt x="3810" y="292226"/>
                </a:moveTo>
                <a:lnTo>
                  <a:pt x="0" y="292226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2226"/>
                </a:lnTo>
                <a:close/>
              </a:path>
              <a:path w="270510" h="309880">
                <a:moveTo>
                  <a:pt x="3810" y="289686"/>
                </a:moveTo>
                <a:lnTo>
                  <a:pt x="0" y="289686"/>
                </a:lnTo>
                <a:lnTo>
                  <a:pt x="0" y="292099"/>
                </a:lnTo>
                <a:lnTo>
                  <a:pt x="3810" y="292099"/>
                </a:lnTo>
                <a:lnTo>
                  <a:pt x="3810" y="289686"/>
                </a:lnTo>
                <a:close/>
              </a:path>
              <a:path w="270510" h="309880">
                <a:moveTo>
                  <a:pt x="3810" y="285876"/>
                </a:moveTo>
                <a:lnTo>
                  <a:pt x="0" y="285876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5876"/>
                </a:lnTo>
                <a:close/>
              </a:path>
              <a:path w="270510" h="309880">
                <a:moveTo>
                  <a:pt x="3810" y="283336"/>
                </a:moveTo>
                <a:lnTo>
                  <a:pt x="0" y="283336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83336"/>
                </a:lnTo>
                <a:close/>
              </a:path>
              <a:path w="270510" h="309880">
                <a:moveTo>
                  <a:pt x="3810" y="279526"/>
                </a:moveTo>
                <a:lnTo>
                  <a:pt x="0" y="279526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79526"/>
                </a:lnTo>
                <a:close/>
              </a:path>
              <a:path w="270510" h="309880">
                <a:moveTo>
                  <a:pt x="3810" y="276986"/>
                </a:moveTo>
                <a:lnTo>
                  <a:pt x="0" y="276986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76986"/>
                </a:lnTo>
                <a:close/>
              </a:path>
              <a:path w="270510" h="309880">
                <a:moveTo>
                  <a:pt x="3810" y="273176"/>
                </a:moveTo>
                <a:lnTo>
                  <a:pt x="0" y="273176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73176"/>
                </a:lnTo>
                <a:close/>
              </a:path>
              <a:path w="270510" h="309880">
                <a:moveTo>
                  <a:pt x="3810" y="270636"/>
                </a:moveTo>
                <a:lnTo>
                  <a:pt x="0" y="270636"/>
                </a:lnTo>
                <a:lnTo>
                  <a:pt x="0" y="273049"/>
                </a:lnTo>
                <a:lnTo>
                  <a:pt x="3810" y="273049"/>
                </a:lnTo>
                <a:lnTo>
                  <a:pt x="3810" y="270636"/>
                </a:lnTo>
                <a:close/>
              </a:path>
              <a:path w="270510" h="309880">
                <a:moveTo>
                  <a:pt x="3810" y="266826"/>
                </a:moveTo>
                <a:lnTo>
                  <a:pt x="0" y="266826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6826"/>
                </a:lnTo>
                <a:close/>
              </a:path>
              <a:path w="270510" h="309880">
                <a:moveTo>
                  <a:pt x="3810" y="264286"/>
                </a:moveTo>
                <a:lnTo>
                  <a:pt x="0" y="264286"/>
                </a:lnTo>
                <a:lnTo>
                  <a:pt x="0" y="266699"/>
                </a:lnTo>
                <a:lnTo>
                  <a:pt x="3810" y="266699"/>
                </a:lnTo>
                <a:lnTo>
                  <a:pt x="3810" y="264286"/>
                </a:lnTo>
                <a:close/>
              </a:path>
              <a:path w="270510" h="309880">
                <a:moveTo>
                  <a:pt x="3810" y="260476"/>
                </a:moveTo>
                <a:lnTo>
                  <a:pt x="0" y="260476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60476"/>
                </a:lnTo>
                <a:close/>
              </a:path>
              <a:path w="270510" h="309880">
                <a:moveTo>
                  <a:pt x="3810" y="257936"/>
                </a:moveTo>
                <a:lnTo>
                  <a:pt x="0" y="257936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7936"/>
                </a:lnTo>
                <a:close/>
              </a:path>
              <a:path w="270510" h="309880">
                <a:moveTo>
                  <a:pt x="1270" y="253999"/>
                </a:moveTo>
                <a:lnTo>
                  <a:pt x="0" y="253999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4126"/>
                </a:lnTo>
                <a:lnTo>
                  <a:pt x="1270" y="254126"/>
                </a:lnTo>
                <a:lnTo>
                  <a:pt x="1270" y="253999"/>
                </a:lnTo>
                <a:close/>
              </a:path>
              <a:path w="270510" h="309880">
                <a:moveTo>
                  <a:pt x="2540" y="251459"/>
                </a:moveTo>
                <a:lnTo>
                  <a:pt x="1270" y="251459"/>
                </a:lnTo>
                <a:lnTo>
                  <a:pt x="1270" y="253999"/>
                </a:lnTo>
                <a:lnTo>
                  <a:pt x="3810" y="253999"/>
                </a:lnTo>
                <a:lnTo>
                  <a:pt x="3810" y="251586"/>
                </a:lnTo>
                <a:lnTo>
                  <a:pt x="2540" y="251586"/>
                </a:lnTo>
                <a:close/>
              </a:path>
              <a:path w="270510" h="309880">
                <a:moveTo>
                  <a:pt x="3810" y="248919"/>
                </a:moveTo>
                <a:lnTo>
                  <a:pt x="2540" y="248919"/>
                </a:lnTo>
                <a:lnTo>
                  <a:pt x="2540" y="251459"/>
                </a:lnTo>
                <a:lnTo>
                  <a:pt x="3810" y="251459"/>
                </a:lnTo>
                <a:lnTo>
                  <a:pt x="3810" y="248919"/>
                </a:lnTo>
                <a:close/>
              </a:path>
            </a:pathLst>
          </a:custGeom>
          <a:solidFill>
            <a:srgbClr val="7D52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bk object 1669"/>
          <p:cNvSpPr/>
          <p:nvPr/>
        </p:nvSpPr>
        <p:spPr>
          <a:xfrm>
            <a:off x="1638300" y="2838450"/>
            <a:ext cx="265430" cy="303530"/>
          </a:xfrm>
          <a:custGeom>
            <a:avLst/>
            <a:gdLst/>
            <a:ahLst/>
            <a:cxnLst/>
            <a:rect l="l" t="t" r="r" b="b"/>
            <a:pathLst>
              <a:path w="265430" h="303530">
                <a:moveTo>
                  <a:pt x="265430" y="0"/>
                </a:moveTo>
                <a:lnTo>
                  <a:pt x="127000" y="0"/>
                </a:lnTo>
                <a:lnTo>
                  <a:pt x="127000" y="1270"/>
                </a:lnTo>
                <a:lnTo>
                  <a:pt x="125730" y="1270"/>
                </a:lnTo>
                <a:lnTo>
                  <a:pt x="125730" y="3810"/>
                </a:lnTo>
                <a:lnTo>
                  <a:pt x="264160" y="3810"/>
                </a:lnTo>
                <a:lnTo>
                  <a:pt x="264160" y="2539"/>
                </a:lnTo>
                <a:lnTo>
                  <a:pt x="265430" y="2539"/>
                </a:lnTo>
                <a:lnTo>
                  <a:pt x="265430" y="0"/>
                </a:lnTo>
                <a:close/>
              </a:path>
              <a:path w="265430" h="303530">
                <a:moveTo>
                  <a:pt x="113030" y="302387"/>
                </a:moveTo>
                <a:lnTo>
                  <a:pt x="0" y="302387"/>
                </a:lnTo>
                <a:lnTo>
                  <a:pt x="0" y="303529"/>
                </a:lnTo>
                <a:lnTo>
                  <a:pt x="113030" y="303529"/>
                </a:lnTo>
                <a:lnTo>
                  <a:pt x="113030" y="302387"/>
                </a:lnTo>
                <a:close/>
              </a:path>
              <a:path w="265430" h="303530">
                <a:moveTo>
                  <a:pt x="3810" y="299846"/>
                </a:moveTo>
                <a:lnTo>
                  <a:pt x="0" y="299846"/>
                </a:lnTo>
                <a:lnTo>
                  <a:pt x="0" y="302259"/>
                </a:lnTo>
                <a:lnTo>
                  <a:pt x="113030" y="302259"/>
                </a:lnTo>
                <a:lnTo>
                  <a:pt x="113030" y="301116"/>
                </a:lnTo>
                <a:lnTo>
                  <a:pt x="114300" y="301116"/>
                </a:lnTo>
                <a:lnTo>
                  <a:pt x="3810" y="300989"/>
                </a:lnTo>
                <a:lnTo>
                  <a:pt x="3810" y="299846"/>
                </a:lnTo>
                <a:close/>
              </a:path>
              <a:path w="265430" h="303530">
                <a:moveTo>
                  <a:pt x="3810" y="296037"/>
                </a:moveTo>
                <a:lnTo>
                  <a:pt x="0" y="296037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6037"/>
                </a:lnTo>
                <a:close/>
              </a:path>
              <a:path w="265430" h="303530">
                <a:moveTo>
                  <a:pt x="3810" y="293496"/>
                </a:moveTo>
                <a:lnTo>
                  <a:pt x="0" y="293496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3496"/>
                </a:lnTo>
                <a:close/>
              </a:path>
              <a:path w="265430" h="303530">
                <a:moveTo>
                  <a:pt x="3810" y="289687"/>
                </a:moveTo>
                <a:lnTo>
                  <a:pt x="0" y="289687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9687"/>
                </a:lnTo>
                <a:close/>
              </a:path>
              <a:path w="265430" h="303530">
                <a:moveTo>
                  <a:pt x="3810" y="287146"/>
                </a:moveTo>
                <a:lnTo>
                  <a:pt x="0" y="287146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7146"/>
                </a:lnTo>
                <a:close/>
              </a:path>
              <a:path w="265430" h="303530">
                <a:moveTo>
                  <a:pt x="3810" y="283337"/>
                </a:moveTo>
                <a:lnTo>
                  <a:pt x="0" y="283337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3337"/>
                </a:lnTo>
                <a:close/>
              </a:path>
              <a:path w="265430" h="303530">
                <a:moveTo>
                  <a:pt x="3810" y="280796"/>
                </a:moveTo>
                <a:lnTo>
                  <a:pt x="0" y="280796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0796"/>
                </a:lnTo>
                <a:close/>
              </a:path>
              <a:path w="265430" h="303530">
                <a:moveTo>
                  <a:pt x="3810" y="276987"/>
                </a:moveTo>
                <a:lnTo>
                  <a:pt x="0" y="276987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6987"/>
                </a:lnTo>
                <a:close/>
              </a:path>
              <a:path w="265430" h="303530">
                <a:moveTo>
                  <a:pt x="3810" y="274446"/>
                </a:moveTo>
                <a:lnTo>
                  <a:pt x="0" y="274446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74446"/>
                </a:lnTo>
                <a:close/>
              </a:path>
              <a:path w="265430" h="303530">
                <a:moveTo>
                  <a:pt x="3810" y="270637"/>
                </a:moveTo>
                <a:lnTo>
                  <a:pt x="0" y="270637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70637"/>
                </a:lnTo>
                <a:close/>
              </a:path>
              <a:path w="265430" h="303530">
                <a:moveTo>
                  <a:pt x="3810" y="268096"/>
                </a:moveTo>
                <a:lnTo>
                  <a:pt x="0" y="268096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8096"/>
                </a:lnTo>
                <a:close/>
              </a:path>
              <a:path w="265430" h="303530">
                <a:moveTo>
                  <a:pt x="3810" y="264287"/>
                </a:moveTo>
                <a:lnTo>
                  <a:pt x="0" y="264287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4287"/>
                </a:lnTo>
                <a:close/>
              </a:path>
              <a:path w="265430" h="303530">
                <a:moveTo>
                  <a:pt x="3810" y="261746"/>
                </a:moveTo>
                <a:lnTo>
                  <a:pt x="0" y="261746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61746"/>
                </a:lnTo>
                <a:close/>
              </a:path>
              <a:path w="265430" h="303530">
                <a:moveTo>
                  <a:pt x="3810" y="257937"/>
                </a:moveTo>
                <a:lnTo>
                  <a:pt x="0" y="257937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7937"/>
                </a:lnTo>
                <a:close/>
              </a:path>
              <a:path w="265430" h="303530">
                <a:moveTo>
                  <a:pt x="3810" y="255396"/>
                </a:moveTo>
                <a:lnTo>
                  <a:pt x="0" y="255396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5396"/>
                </a:lnTo>
                <a:close/>
              </a:path>
              <a:path w="265430" h="303530">
                <a:moveTo>
                  <a:pt x="3810" y="251587"/>
                </a:moveTo>
                <a:lnTo>
                  <a:pt x="0" y="251587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1587"/>
                </a:lnTo>
                <a:close/>
              </a:path>
              <a:path w="265430" h="303530">
                <a:moveTo>
                  <a:pt x="3810" y="249046"/>
                </a:moveTo>
                <a:lnTo>
                  <a:pt x="0" y="249046"/>
                </a:lnTo>
                <a:lnTo>
                  <a:pt x="0" y="251459"/>
                </a:lnTo>
                <a:lnTo>
                  <a:pt x="3810" y="251459"/>
                </a:lnTo>
                <a:lnTo>
                  <a:pt x="3810" y="249046"/>
                </a:lnTo>
                <a:close/>
              </a:path>
              <a:path w="265430" h="303530">
                <a:moveTo>
                  <a:pt x="3810" y="245237"/>
                </a:moveTo>
                <a:lnTo>
                  <a:pt x="0" y="245237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5237"/>
                </a:lnTo>
                <a:close/>
              </a:path>
              <a:path w="265430" h="303530">
                <a:moveTo>
                  <a:pt x="3810" y="242696"/>
                </a:moveTo>
                <a:lnTo>
                  <a:pt x="1269" y="242696"/>
                </a:lnTo>
                <a:lnTo>
                  <a:pt x="1269" y="243966"/>
                </a:lnTo>
                <a:lnTo>
                  <a:pt x="0" y="243966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42696"/>
                </a:lnTo>
                <a:close/>
              </a:path>
              <a:path w="265430" h="303530">
                <a:moveTo>
                  <a:pt x="3810" y="238759"/>
                </a:moveTo>
                <a:lnTo>
                  <a:pt x="2539" y="238759"/>
                </a:lnTo>
                <a:lnTo>
                  <a:pt x="2539" y="241426"/>
                </a:lnTo>
                <a:lnTo>
                  <a:pt x="1269" y="241426"/>
                </a:lnTo>
                <a:lnTo>
                  <a:pt x="1269" y="242569"/>
                </a:lnTo>
                <a:lnTo>
                  <a:pt x="3810" y="242569"/>
                </a:lnTo>
                <a:lnTo>
                  <a:pt x="3810" y="238759"/>
                </a:lnTo>
                <a:close/>
              </a:path>
            </a:pathLst>
          </a:custGeom>
          <a:solidFill>
            <a:srgbClr val="7C52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bk object 1670"/>
          <p:cNvSpPr/>
          <p:nvPr/>
        </p:nvSpPr>
        <p:spPr>
          <a:xfrm>
            <a:off x="1761489" y="284543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bk object 1671"/>
          <p:cNvSpPr/>
          <p:nvPr/>
        </p:nvSpPr>
        <p:spPr>
          <a:xfrm>
            <a:off x="1761489" y="284416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bk object 1672"/>
          <p:cNvSpPr/>
          <p:nvPr/>
        </p:nvSpPr>
        <p:spPr>
          <a:xfrm>
            <a:off x="1762760" y="284289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bk object 1673"/>
          <p:cNvSpPr/>
          <p:nvPr/>
        </p:nvSpPr>
        <p:spPr>
          <a:xfrm>
            <a:off x="1642110" y="3138868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 h="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bk object 1674"/>
          <p:cNvSpPr/>
          <p:nvPr/>
        </p:nvSpPr>
        <p:spPr>
          <a:xfrm>
            <a:off x="1642110" y="313753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 h="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bk object 1675"/>
          <p:cNvSpPr/>
          <p:nvPr/>
        </p:nvSpPr>
        <p:spPr>
          <a:xfrm>
            <a:off x="1642110" y="313626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bk object 1676"/>
          <p:cNvSpPr/>
          <p:nvPr/>
        </p:nvSpPr>
        <p:spPr>
          <a:xfrm>
            <a:off x="1642110" y="313436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bk object 1677"/>
          <p:cNvSpPr/>
          <p:nvPr/>
        </p:nvSpPr>
        <p:spPr>
          <a:xfrm>
            <a:off x="1642110" y="31319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bk object 1678"/>
          <p:cNvSpPr/>
          <p:nvPr/>
        </p:nvSpPr>
        <p:spPr>
          <a:xfrm>
            <a:off x="1642110" y="31281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bk object 1679"/>
          <p:cNvSpPr/>
          <p:nvPr/>
        </p:nvSpPr>
        <p:spPr>
          <a:xfrm>
            <a:off x="1642110" y="31255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bk object 1680"/>
          <p:cNvSpPr/>
          <p:nvPr/>
        </p:nvSpPr>
        <p:spPr>
          <a:xfrm>
            <a:off x="1642110" y="31217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bk object 1681"/>
          <p:cNvSpPr/>
          <p:nvPr/>
        </p:nvSpPr>
        <p:spPr>
          <a:xfrm>
            <a:off x="1642110" y="31192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bk object 1682"/>
          <p:cNvSpPr/>
          <p:nvPr/>
        </p:nvSpPr>
        <p:spPr>
          <a:xfrm>
            <a:off x="1642110" y="31154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bk object 1683"/>
          <p:cNvSpPr/>
          <p:nvPr/>
        </p:nvSpPr>
        <p:spPr>
          <a:xfrm>
            <a:off x="1642110" y="31128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bk object 1684"/>
          <p:cNvSpPr/>
          <p:nvPr/>
        </p:nvSpPr>
        <p:spPr>
          <a:xfrm>
            <a:off x="1642110" y="31090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bk object 1685"/>
          <p:cNvSpPr/>
          <p:nvPr/>
        </p:nvSpPr>
        <p:spPr>
          <a:xfrm>
            <a:off x="1642110" y="31065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bk object 1686"/>
          <p:cNvSpPr/>
          <p:nvPr/>
        </p:nvSpPr>
        <p:spPr>
          <a:xfrm>
            <a:off x="1642110" y="31027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bk object 1687"/>
          <p:cNvSpPr/>
          <p:nvPr/>
        </p:nvSpPr>
        <p:spPr>
          <a:xfrm>
            <a:off x="1642110" y="31001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bk object 1688"/>
          <p:cNvSpPr/>
          <p:nvPr/>
        </p:nvSpPr>
        <p:spPr>
          <a:xfrm>
            <a:off x="1642110" y="30963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bk object 1689"/>
          <p:cNvSpPr/>
          <p:nvPr/>
        </p:nvSpPr>
        <p:spPr>
          <a:xfrm>
            <a:off x="1642110" y="30938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bk object 1690"/>
          <p:cNvSpPr/>
          <p:nvPr/>
        </p:nvSpPr>
        <p:spPr>
          <a:xfrm>
            <a:off x="1642110" y="30900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bk object 1691"/>
          <p:cNvSpPr/>
          <p:nvPr/>
        </p:nvSpPr>
        <p:spPr>
          <a:xfrm>
            <a:off x="1642110" y="30874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bk object 1692"/>
          <p:cNvSpPr/>
          <p:nvPr/>
        </p:nvSpPr>
        <p:spPr>
          <a:xfrm>
            <a:off x="1642110" y="30836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bk object 1693"/>
          <p:cNvSpPr/>
          <p:nvPr/>
        </p:nvSpPr>
        <p:spPr>
          <a:xfrm>
            <a:off x="1642110" y="30811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bk object 1694"/>
          <p:cNvSpPr/>
          <p:nvPr/>
        </p:nvSpPr>
        <p:spPr>
          <a:xfrm>
            <a:off x="1642110" y="30773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0"/>
                </a:lnTo>
                <a:lnTo>
                  <a:pt x="0" y="3682"/>
                </a:lnTo>
                <a:lnTo>
                  <a:pt x="3809" y="3682"/>
                </a:lnTo>
                <a:lnTo>
                  <a:pt x="380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bk object 1695"/>
          <p:cNvSpPr/>
          <p:nvPr/>
        </p:nvSpPr>
        <p:spPr>
          <a:xfrm>
            <a:off x="1642110" y="30746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40"/>
                </a:moveTo>
                <a:lnTo>
                  <a:pt x="3809" y="2540"/>
                </a:lnTo>
                <a:lnTo>
                  <a:pt x="380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bk object 1696"/>
          <p:cNvSpPr/>
          <p:nvPr/>
        </p:nvSpPr>
        <p:spPr>
          <a:xfrm>
            <a:off x="1643379" y="3072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bk object 1697"/>
          <p:cNvSpPr/>
          <p:nvPr/>
        </p:nvSpPr>
        <p:spPr>
          <a:xfrm>
            <a:off x="1644650" y="30708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bk object 1698"/>
          <p:cNvSpPr/>
          <p:nvPr/>
        </p:nvSpPr>
        <p:spPr>
          <a:xfrm>
            <a:off x="1644650" y="306844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412"/>
                </a:lnTo>
                <a:lnTo>
                  <a:pt x="1269" y="2412"/>
                </a:lnTo>
                <a:lnTo>
                  <a:pt x="126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bk object 1699"/>
          <p:cNvSpPr/>
          <p:nvPr/>
        </p:nvSpPr>
        <p:spPr>
          <a:xfrm>
            <a:off x="1645920" y="2846070"/>
            <a:ext cx="254000" cy="289560"/>
          </a:xfrm>
          <a:custGeom>
            <a:avLst/>
            <a:gdLst/>
            <a:ahLst/>
            <a:cxnLst/>
            <a:rect l="l" t="t" r="r" b="b"/>
            <a:pathLst>
              <a:path w="254000" h="289560">
                <a:moveTo>
                  <a:pt x="254000" y="0"/>
                </a:moveTo>
                <a:lnTo>
                  <a:pt x="114300" y="0"/>
                </a:lnTo>
                <a:lnTo>
                  <a:pt x="114300" y="2539"/>
                </a:lnTo>
                <a:lnTo>
                  <a:pt x="113030" y="2539"/>
                </a:lnTo>
                <a:lnTo>
                  <a:pt x="113030" y="3809"/>
                </a:lnTo>
                <a:lnTo>
                  <a:pt x="252730" y="3809"/>
                </a:lnTo>
                <a:lnTo>
                  <a:pt x="252730" y="1269"/>
                </a:lnTo>
                <a:lnTo>
                  <a:pt x="254000" y="1269"/>
                </a:lnTo>
                <a:lnTo>
                  <a:pt x="254000" y="0"/>
                </a:lnTo>
                <a:close/>
              </a:path>
              <a:path w="254000" h="289560">
                <a:moveTo>
                  <a:pt x="3810" y="214629"/>
                </a:moveTo>
                <a:lnTo>
                  <a:pt x="2540" y="214629"/>
                </a:lnTo>
                <a:lnTo>
                  <a:pt x="2540" y="217169"/>
                </a:lnTo>
                <a:lnTo>
                  <a:pt x="1269" y="217169"/>
                </a:lnTo>
                <a:lnTo>
                  <a:pt x="1269" y="219709"/>
                </a:lnTo>
                <a:lnTo>
                  <a:pt x="3810" y="219709"/>
                </a:lnTo>
                <a:lnTo>
                  <a:pt x="3810" y="214629"/>
                </a:lnTo>
                <a:close/>
              </a:path>
              <a:path w="254000" h="289560">
                <a:moveTo>
                  <a:pt x="107950" y="288416"/>
                </a:moveTo>
                <a:lnTo>
                  <a:pt x="0" y="288416"/>
                </a:lnTo>
                <a:lnTo>
                  <a:pt x="0" y="289559"/>
                </a:lnTo>
                <a:lnTo>
                  <a:pt x="107950" y="289559"/>
                </a:lnTo>
                <a:lnTo>
                  <a:pt x="107950" y="288416"/>
                </a:lnTo>
                <a:close/>
              </a:path>
              <a:path w="254000" h="289560">
                <a:moveTo>
                  <a:pt x="109219" y="285876"/>
                </a:moveTo>
                <a:lnTo>
                  <a:pt x="0" y="285876"/>
                </a:lnTo>
                <a:lnTo>
                  <a:pt x="0" y="288289"/>
                </a:lnTo>
                <a:lnTo>
                  <a:pt x="107950" y="288289"/>
                </a:lnTo>
                <a:lnTo>
                  <a:pt x="107950" y="288416"/>
                </a:lnTo>
                <a:lnTo>
                  <a:pt x="109219" y="288416"/>
                </a:lnTo>
                <a:lnTo>
                  <a:pt x="109219" y="285876"/>
                </a:lnTo>
                <a:close/>
              </a:path>
              <a:path w="254000" h="289560">
                <a:moveTo>
                  <a:pt x="110489" y="285750"/>
                </a:moveTo>
                <a:lnTo>
                  <a:pt x="109219" y="285750"/>
                </a:lnTo>
                <a:lnTo>
                  <a:pt x="110489" y="285876"/>
                </a:lnTo>
                <a:close/>
              </a:path>
              <a:path w="254000" h="289560">
                <a:moveTo>
                  <a:pt x="3810" y="282066"/>
                </a:moveTo>
                <a:lnTo>
                  <a:pt x="0" y="282066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82066"/>
                </a:lnTo>
                <a:close/>
              </a:path>
              <a:path w="254000" h="289560">
                <a:moveTo>
                  <a:pt x="3810" y="279526"/>
                </a:moveTo>
                <a:lnTo>
                  <a:pt x="0" y="279526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9526"/>
                </a:lnTo>
                <a:close/>
              </a:path>
              <a:path w="254000" h="289560">
                <a:moveTo>
                  <a:pt x="3810" y="275716"/>
                </a:moveTo>
                <a:lnTo>
                  <a:pt x="0" y="275716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75716"/>
                </a:lnTo>
                <a:close/>
              </a:path>
              <a:path w="254000" h="289560">
                <a:moveTo>
                  <a:pt x="3810" y="273176"/>
                </a:moveTo>
                <a:lnTo>
                  <a:pt x="0" y="273176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3176"/>
                </a:lnTo>
                <a:close/>
              </a:path>
              <a:path w="254000" h="289560">
                <a:moveTo>
                  <a:pt x="3810" y="269366"/>
                </a:moveTo>
                <a:lnTo>
                  <a:pt x="0" y="269366"/>
                </a:lnTo>
                <a:lnTo>
                  <a:pt x="0" y="273049"/>
                </a:lnTo>
                <a:lnTo>
                  <a:pt x="3810" y="273049"/>
                </a:lnTo>
                <a:lnTo>
                  <a:pt x="3810" y="269366"/>
                </a:lnTo>
                <a:close/>
              </a:path>
              <a:path w="254000" h="289560">
                <a:moveTo>
                  <a:pt x="3810" y="266826"/>
                </a:moveTo>
                <a:lnTo>
                  <a:pt x="0" y="266826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6826"/>
                </a:lnTo>
                <a:close/>
              </a:path>
              <a:path w="254000" h="289560">
                <a:moveTo>
                  <a:pt x="3810" y="263016"/>
                </a:moveTo>
                <a:lnTo>
                  <a:pt x="0" y="263016"/>
                </a:lnTo>
                <a:lnTo>
                  <a:pt x="0" y="266699"/>
                </a:lnTo>
                <a:lnTo>
                  <a:pt x="3810" y="266699"/>
                </a:lnTo>
                <a:lnTo>
                  <a:pt x="3810" y="263016"/>
                </a:lnTo>
                <a:close/>
              </a:path>
              <a:path w="254000" h="289560">
                <a:moveTo>
                  <a:pt x="3810" y="260476"/>
                </a:moveTo>
                <a:lnTo>
                  <a:pt x="0" y="260476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60476"/>
                </a:lnTo>
                <a:close/>
              </a:path>
              <a:path w="254000" h="289560">
                <a:moveTo>
                  <a:pt x="3810" y="256666"/>
                </a:moveTo>
                <a:lnTo>
                  <a:pt x="0" y="256666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6666"/>
                </a:lnTo>
                <a:close/>
              </a:path>
              <a:path w="254000" h="289560">
                <a:moveTo>
                  <a:pt x="3810" y="254126"/>
                </a:moveTo>
                <a:lnTo>
                  <a:pt x="0" y="254126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4126"/>
                </a:lnTo>
                <a:close/>
              </a:path>
              <a:path w="254000" h="289560">
                <a:moveTo>
                  <a:pt x="3810" y="250316"/>
                </a:moveTo>
                <a:lnTo>
                  <a:pt x="0" y="250316"/>
                </a:lnTo>
                <a:lnTo>
                  <a:pt x="0" y="253999"/>
                </a:lnTo>
                <a:lnTo>
                  <a:pt x="3810" y="253999"/>
                </a:lnTo>
                <a:lnTo>
                  <a:pt x="3810" y="250316"/>
                </a:lnTo>
                <a:close/>
              </a:path>
              <a:path w="254000" h="289560">
                <a:moveTo>
                  <a:pt x="3810" y="247776"/>
                </a:moveTo>
                <a:lnTo>
                  <a:pt x="0" y="247776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7776"/>
                </a:lnTo>
                <a:close/>
              </a:path>
              <a:path w="254000" h="289560">
                <a:moveTo>
                  <a:pt x="3810" y="243966"/>
                </a:moveTo>
                <a:lnTo>
                  <a:pt x="0" y="243966"/>
                </a:lnTo>
                <a:lnTo>
                  <a:pt x="0" y="247649"/>
                </a:lnTo>
                <a:lnTo>
                  <a:pt x="3810" y="247649"/>
                </a:lnTo>
                <a:lnTo>
                  <a:pt x="3810" y="243966"/>
                </a:lnTo>
                <a:close/>
              </a:path>
              <a:path w="254000" h="289560">
                <a:moveTo>
                  <a:pt x="3810" y="241426"/>
                </a:moveTo>
                <a:lnTo>
                  <a:pt x="0" y="241426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41426"/>
                </a:lnTo>
                <a:close/>
              </a:path>
              <a:path w="254000" h="289560">
                <a:moveTo>
                  <a:pt x="3810" y="237616"/>
                </a:moveTo>
                <a:lnTo>
                  <a:pt x="0" y="237616"/>
                </a:lnTo>
                <a:lnTo>
                  <a:pt x="0" y="241299"/>
                </a:lnTo>
                <a:lnTo>
                  <a:pt x="3810" y="241299"/>
                </a:lnTo>
                <a:lnTo>
                  <a:pt x="3810" y="237616"/>
                </a:lnTo>
                <a:close/>
              </a:path>
              <a:path w="254000" h="289560">
                <a:moveTo>
                  <a:pt x="3810" y="235076"/>
                </a:moveTo>
                <a:lnTo>
                  <a:pt x="0" y="235076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5076"/>
                </a:lnTo>
                <a:close/>
              </a:path>
              <a:path w="254000" h="289560">
                <a:moveTo>
                  <a:pt x="3810" y="231266"/>
                </a:moveTo>
                <a:lnTo>
                  <a:pt x="0" y="231266"/>
                </a:lnTo>
                <a:lnTo>
                  <a:pt x="0" y="234949"/>
                </a:lnTo>
                <a:lnTo>
                  <a:pt x="3810" y="234949"/>
                </a:lnTo>
                <a:lnTo>
                  <a:pt x="3810" y="231266"/>
                </a:lnTo>
                <a:close/>
              </a:path>
              <a:path w="254000" h="289560">
                <a:moveTo>
                  <a:pt x="3810" y="228726"/>
                </a:moveTo>
                <a:lnTo>
                  <a:pt x="0" y="228726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8726"/>
                </a:lnTo>
                <a:close/>
              </a:path>
              <a:path w="254000" h="289560">
                <a:moveTo>
                  <a:pt x="3810" y="224916"/>
                </a:moveTo>
                <a:lnTo>
                  <a:pt x="0" y="224916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224916"/>
                </a:lnTo>
                <a:close/>
              </a:path>
              <a:path w="254000" h="289560">
                <a:moveTo>
                  <a:pt x="3810" y="219836"/>
                </a:moveTo>
                <a:lnTo>
                  <a:pt x="0" y="219836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19836"/>
                </a:lnTo>
                <a:close/>
              </a:path>
            </a:pathLst>
          </a:custGeom>
          <a:solidFill>
            <a:srgbClr val="7853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bk object 1700"/>
          <p:cNvSpPr/>
          <p:nvPr/>
        </p:nvSpPr>
        <p:spPr>
          <a:xfrm>
            <a:off x="1649729" y="2849879"/>
            <a:ext cx="247650" cy="281940"/>
          </a:xfrm>
          <a:custGeom>
            <a:avLst/>
            <a:gdLst/>
            <a:ahLst/>
            <a:cxnLst/>
            <a:rect l="l" t="t" r="r" b="b"/>
            <a:pathLst>
              <a:path w="247650" h="281939">
                <a:moveTo>
                  <a:pt x="246380" y="2539"/>
                </a:moveTo>
                <a:lnTo>
                  <a:pt x="106680" y="2539"/>
                </a:lnTo>
                <a:lnTo>
                  <a:pt x="106680" y="3809"/>
                </a:lnTo>
                <a:lnTo>
                  <a:pt x="246380" y="3809"/>
                </a:lnTo>
                <a:lnTo>
                  <a:pt x="246380" y="2539"/>
                </a:lnTo>
                <a:close/>
              </a:path>
              <a:path w="247650" h="281939">
                <a:moveTo>
                  <a:pt x="247650" y="0"/>
                </a:moveTo>
                <a:lnTo>
                  <a:pt x="107950" y="0"/>
                </a:lnTo>
                <a:lnTo>
                  <a:pt x="107950" y="2539"/>
                </a:lnTo>
                <a:lnTo>
                  <a:pt x="247650" y="2539"/>
                </a:lnTo>
                <a:lnTo>
                  <a:pt x="247650" y="0"/>
                </a:lnTo>
                <a:close/>
              </a:path>
              <a:path w="247650" h="281939">
                <a:moveTo>
                  <a:pt x="2539" y="205739"/>
                </a:moveTo>
                <a:lnTo>
                  <a:pt x="1269" y="205739"/>
                </a:lnTo>
                <a:lnTo>
                  <a:pt x="1269" y="208279"/>
                </a:lnTo>
                <a:lnTo>
                  <a:pt x="0" y="208279"/>
                </a:lnTo>
                <a:lnTo>
                  <a:pt x="0" y="215899"/>
                </a:lnTo>
                <a:lnTo>
                  <a:pt x="2539" y="215899"/>
                </a:lnTo>
                <a:lnTo>
                  <a:pt x="2539" y="205739"/>
                </a:lnTo>
                <a:close/>
              </a:path>
              <a:path w="247650" h="281939">
                <a:moveTo>
                  <a:pt x="107950" y="278256"/>
                </a:moveTo>
                <a:lnTo>
                  <a:pt x="0" y="278256"/>
                </a:lnTo>
                <a:lnTo>
                  <a:pt x="0" y="281939"/>
                </a:lnTo>
                <a:lnTo>
                  <a:pt x="106679" y="281939"/>
                </a:lnTo>
                <a:lnTo>
                  <a:pt x="106680" y="279399"/>
                </a:lnTo>
                <a:lnTo>
                  <a:pt x="107950" y="279399"/>
                </a:lnTo>
                <a:lnTo>
                  <a:pt x="107950" y="278256"/>
                </a:lnTo>
                <a:close/>
              </a:path>
              <a:path w="247650" h="281939">
                <a:moveTo>
                  <a:pt x="2539" y="275716"/>
                </a:moveTo>
                <a:lnTo>
                  <a:pt x="0" y="275716"/>
                </a:lnTo>
                <a:lnTo>
                  <a:pt x="0" y="278129"/>
                </a:lnTo>
                <a:lnTo>
                  <a:pt x="2539" y="278129"/>
                </a:lnTo>
                <a:lnTo>
                  <a:pt x="2539" y="275716"/>
                </a:lnTo>
                <a:close/>
              </a:path>
              <a:path w="247650" h="281939">
                <a:moveTo>
                  <a:pt x="2539" y="271906"/>
                </a:moveTo>
                <a:lnTo>
                  <a:pt x="0" y="271906"/>
                </a:lnTo>
                <a:lnTo>
                  <a:pt x="0" y="275589"/>
                </a:lnTo>
                <a:lnTo>
                  <a:pt x="2539" y="275589"/>
                </a:lnTo>
                <a:lnTo>
                  <a:pt x="2539" y="271906"/>
                </a:lnTo>
                <a:close/>
              </a:path>
              <a:path w="247650" h="281939">
                <a:moveTo>
                  <a:pt x="2539" y="269366"/>
                </a:moveTo>
                <a:lnTo>
                  <a:pt x="0" y="269366"/>
                </a:lnTo>
                <a:lnTo>
                  <a:pt x="0" y="271779"/>
                </a:lnTo>
                <a:lnTo>
                  <a:pt x="2539" y="271779"/>
                </a:lnTo>
                <a:lnTo>
                  <a:pt x="2539" y="269366"/>
                </a:lnTo>
                <a:close/>
              </a:path>
              <a:path w="247650" h="281939">
                <a:moveTo>
                  <a:pt x="2539" y="265556"/>
                </a:moveTo>
                <a:lnTo>
                  <a:pt x="0" y="265556"/>
                </a:lnTo>
                <a:lnTo>
                  <a:pt x="0" y="269239"/>
                </a:lnTo>
                <a:lnTo>
                  <a:pt x="2539" y="269239"/>
                </a:lnTo>
                <a:lnTo>
                  <a:pt x="2539" y="265556"/>
                </a:lnTo>
                <a:close/>
              </a:path>
              <a:path w="247650" h="281939">
                <a:moveTo>
                  <a:pt x="2539" y="263016"/>
                </a:moveTo>
                <a:lnTo>
                  <a:pt x="0" y="263016"/>
                </a:lnTo>
                <a:lnTo>
                  <a:pt x="0" y="265429"/>
                </a:lnTo>
                <a:lnTo>
                  <a:pt x="2539" y="265429"/>
                </a:lnTo>
                <a:lnTo>
                  <a:pt x="2539" y="263016"/>
                </a:lnTo>
                <a:close/>
              </a:path>
              <a:path w="247650" h="281939">
                <a:moveTo>
                  <a:pt x="2539" y="259206"/>
                </a:moveTo>
                <a:lnTo>
                  <a:pt x="0" y="259206"/>
                </a:lnTo>
                <a:lnTo>
                  <a:pt x="0" y="262889"/>
                </a:lnTo>
                <a:lnTo>
                  <a:pt x="2539" y="262889"/>
                </a:lnTo>
                <a:lnTo>
                  <a:pt x="2539" y="259206"/>
                </a:lnTo>
                <a:close/>
              </a:path>
              <a:path w="247650" h="281939">
                <a:moveTo>
                  <a:pt x="2539" y="256666"/>
                </a:moveTo>
                <a:lnTo>
                  <a:pt x="0" y="256666"/>
                </a:lnTo>
                <a:lnTo>
                  <a:pt x="0" y="259079"/>
                </a:lnTo>
                <a:lnTo>
                  <a:pt x="2539" y="259079"/>
                </a:lnTo>
                <a:lnTo>
                  <a:pt x="2539" y="256666"/>
                </a:lnTo>
                <a:close/>
              </a:path>
              <a:path w="247650" h="281939">
                <a:moveTo>
                  <a:pt x="2539" y="252856"/>
                </a:moveTo>
                <a:lnTo>
                  <a:pt x="0" y="252856"/>
                </a:lnTo>
                <a:lnTo>
                  <a:pt x="0" y="256539"/>
                </a:lnTo>
                <a:lnTo>
                  <a:pt x="2539" y="256539"/>
                </a:lnTo>
                <a:lnTo>
                  <a:pt x="2539" y="252856"/>
                </a:lnTo>
                <a:close/>
              </a:path>
              <a:path w="247650" h="281939">
                <a:moveTo>
                  <a:pt x="2539" y="250316"/>
                </a:moveTo>
                <a:lnTo>
                  <a:pt x="0" y="250316"/>
                </a:lnTo>
                <a:lnTo>
                  <a:pt x="0" y="252729"/>
                </a:lnTo>
                <a:lnTo>
                  <a:pt x="2539" y="252729"/>
                </a:lnTo>
                <a:lnTo>
                  <a:pt x="2539" y="250316"/>
                </a:lnTo>
                <a:close/>
              </a:path>
              <a:path w="247650" h="281939">
                <a:moveTo>
                  <a:pt x="2539" y="246506"/>
                </a:moveTo>
                <a:lnTo>
                  <a:pt x="0" y="246506"/>
                </a:lnTo>
                <a:lnTo>
                  <a:pt x="0" y="250189"/>
                </a:lnTo>
                <a:lnTo>
                  <a:pt x="2539" y="250189"/>
                </a:lnTo>
                <a:lnTo>
                  <a:pt x="2539" y="246506"/>
                </a:lnTo>
                <a:close/>
              </a:path>
              <a:path w="247650" h="281939">
                <a:moveTo>
                  <a:pt x="2539" y="243966"/>
                </a:moveTo>
                <a:lnTo>
                  <a:pt x="0" y="243966"/>
                </a:lnTo>
                <a:lnTo>
                  <a:pt x="0" y="246379"/>
                </a:lnTo>
                <a:lnTo>
                  <a:pt x="2539" y="246379"/>
                </a:lnTo>
                <a:lnTo>
                  <a:pt x="2539" y="243966"/>
                </a:lnTo>
                <a:close/>
              </a:path>
              <a:path w="247650" h="281939">
                <a:moveTo>
                  <a:pt x="2539" y="240156"/>
                </a:moveTo>
                <a:lnTo>
                  <a:pt x="0" y="240156"/>
                </a:lnTo>
                <a:lnTo>
                  <a:pt x="0" y="243839"/>
                </a:lnTo>
                <a:lnTo>
                  <a:pt x="2539" y="243839"/>
                </a:lnTo>
                <a:lnTo>
                  <a:pt x="2539" y="240156"/>
                </a:lnTo>
                <a:close/>
              </a:path>
              <a:path w="247650" h="281939">
                <a:moveTo>
                  <a:pt x="2539" y="237616"/>
                </a:moveTo>
                <a:lnTo>
                  <a:pt x="0" y="237616"/>
                </a:lnTo>
                <a:lnTo>
                  <a:pt x="0" y="240029"/>
                </a:lnTo>
                <a:lnTo>
                  <a:pt x="2539" y="240029"/>
                </a:lnTo>
                <a:lnTo>
                  <a:pt x="2539" y="237616"/>
                </a:lnTo>
                <a:close/>
              </a:path>
              <a:path w="247650" h="281939">
                <a:moveTo>
                  <a:pt x="2539" y="233806"/>
                </a:moveTo>
                <a:lnTo>
                  <a:pt x="0" y="233806"/>
                </a:lnTo>
                <a:lnTo>
                  <a:pt x="0" y="237489"/>
                </a:lnTo>
                <a:lnTo>
                  <a:pt x="2539" y="237489"/>
                </a:lnTo>
                <a:lnTo>
                  <a:pt x="2539" y="233806"/>
                </a:lnTo>
                <a:close/>
              </a:path>
              <a:path w="247650" h="281939">
                <a:moveTo>
                  <a:pt x="2539" y="231266"/>
                </a:moveTo>
                <a:lnTo>
                  <a:pt x="0" y="231266"/>
                </a:lnTo>
                <a:lnTo>
                  <a:pt x="0" y="233679"/>
                </a:lnTo>
                <a:lnTo>
                  <a:pt x="2539" y="233679"/>
                </a:lnTo>
                <a:lnTo>
                  <a:pt x="2539" y="231266"/>
                </a:lnTo>
                <a:close/>
              </a:path>
              <a:path w="247650" h="281939">
                <a:moveTo>
                  <a:pt x="2539" y="227456"/>
                </a:moveTo>
                <a:lnTo>
                  <a:pt x="0" y="227456"/>
                </a:lnTo>
                <a:lnTo>
                  <a:pt x="0" y="231139"/>
                </a:lnTo>
                <a:lnTo>
                  <a:pt x="2539" y="231139"/>
                </a:lnTo>
                <a:lnTo>
                  <a:pt x="2539" y="227456"/>
                </a:lnTo>
                <a:close/>
              </a:path>
              <a:path w="247650" h="281939">
                <a:moveTo>
                  <a:pt x="2539" y="224916"/>
                </a:moveTo>
                <a:lnTo>
                  <a:pt x="0" y="224916"/>
                </a:lnTo>
                <a:lnTo>
                  <a:pt x="0" y="227329"/>
                </a:lnTo>
                <a:lnTo>
                  <a:pt x="2539" y="227329"/>
                </a:lnTo>
                <a:lnTo>
                  <a:pt x="2539" y="224916"/>
                </a:lnTo>
                <a:close/>
              </a:path>
              <a:path w="247650" h="281939">
                <a:moveTo>
                  <a:pt x="2539" y="221106"/>
                </a:moveTo>
                <a:lnTo>
                  <a:pt x="0" y="221106"/>
                </a:lnTo>
                <a:lnTo>
                  <a:pt x="0" y="224789"/>
                </a:lnTo>
                <a:lnTo>
                  <a:pt x="2539" y="224789"/>
                </a:lnTo>
                <a:lnTo>
                  <a:pt x="2539" y="221106"/>
                </a:lnTo>
                <a:close/>
              </a:path>
              <a:path w="247650" h="281939">
                <a:moveTo>
                  <a:pt x="2539" y="216026"/>
                </a:moveTo>
                <a:lnTo>
                  <a:pt x="0" y="216026"/>
                </a:lnTo>
                <a:lnTo>
                  <a:pt x="0" y="220979"/>
                </a:lnTo>
                <a:lnTo>
                  <a:pt x="2539" y="220979"/>
                </a:lnTo>
                <a:lnTo>
                  <a:pt x="2539" y="216026"/>
                </a:lnTo>
                <a:close/>
              </a:path>
            </a:pathLst>
          </a:custGeom>
          <a:solidFill>
            <a:srgbClr val="76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bk object 1701"/>
          <p:cNvSpPr/>
          <p:nvPr/>
        </p:nvSpPr>
        <p:spPr>
          <a:xfrm>
            <a:off x="1755139" y="285686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554D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bk object 1702"/>
          <p:cNvSpPr/>
          <p:nvPr/>
        </p:nvSpPr>
        <p:spPr>
          <a:xfrm>
            <a:off x="1755139" y="285559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554D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bk object 1703"/>
          <p:cNvSpPr/>
          <p:nvPr/>
        </p:nvSpPr>
        <p:spPr>
          <a:xfrm>
            <a:off x="1756410" y="285432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7554D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bk object 1704"/>
          <p:cNvSpPr/>
          <p:nvPr/>
        </p:nvSpPr>
        <p:spPr>
          <a:xfrm>
            <a:off x="1653539" y="3050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40" y="2539"/>
                </a:lnTo>
                <a:lnTo>
                  <a:pt x="25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bk object 1705"/>
          <p:cNvSpPr/>
          <p:nvPr/>
        </p:nvSpPr>
        <p:spPr>
          <a:xfrm>
            <a:off x="1654810" y="30480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69" y="2539"/>
                </a:lnTo>
                <a:lnTo>
                  <a:pt x="12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bk object 1706"/>
          <p:cNvSpPr/>
          <p:nvPr/>
        </p:nvSpPr>
        <p:spPr>
          <a:xfrm>
            <a:off x="1652270" y="30530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0" y="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bk object 1707"/>
          <p:cNvSpPr/>
          <p:nvPr/>
        </p:nvSpPr>
        <p:spPr>
          <a:xfrm>
            <a:off x="1652270" y="312737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 h="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7554D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bk object 1708"/>
          <p:cNvSpPr/>
          <p:nvPr/>
        </p:nvSpPr>
        <p:spPr>
          <a:xfrm>
            <a:off x="1652270" y="312610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 h="0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554D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bk object 1709"/>
          <p:cNvSpPr/>
          <p:nvPr/>
        </p:nvSpPr>
        <p:spPr>
          <a:xfrm>
            <a:off x="1652270" y="312483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 h="0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554D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bk object 1710"/>
          <p:cNvSpPr/>
          <p:nvPr/>
        </p:nvSpPr>
        <p:spPr>
          <a:xfrm>
            <a:off x="1652270" y="31216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bk object 1711"/>
          <p:cNvSpPr/>
          <p:nvPr/>
        </p:nvSpPr>
        <p:spPr>
          <a:xfrm>
            <a:off x="1652270" y="31192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bk object 1712"/>
          <p:cNvSpPr/>
          <p:nvPr/>
        </p:nvSpPr>
        <p:spPr>
          <a:xfrm>
            <a:off x="1652270" y="31154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bk object 1713"/>
          <p:cNvSpPr/>
          <p:nvPr/>
        </p:nvSpPr>
        <p:spPr>
          <a:xfrm>
            <a:off x="1652270" y="31128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bk object 1714"/>
          <p:cNvSpPr/>
          <p:nvPr/>
        </p:nvSpPr>
        <p:spPr>
          <a:xfrm>
            <a:off x="1652270" y="31090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bk object 1715"/>
          <p:cNvSpPr/>
          <p:nvPr/>
        </p:nvSpPr>
        <p:spPr>
          <a:xfrm>
            <a:off x="1652270" y="31065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bk object 1716"/>
          <p:cNvSpPr/>
          <p:nvPr/>
        </p:nvSpPr>
        <p:spPr>
          <a:xfrm>
            <a:off x="1652270" y="31027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bk object 1717"/>
          <p:cNvSpPr/>
          <p:nvPr/>
        </p:nvSpPr>
        <p:spPr>
          <a:xfrm>
            <a:off x="1652270" y="31001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bk object 1718"/>
          <p:cNvSpPr/>
          <p:nvPr/>
        </p:nvSpPr>
        <p:spPr>
          <a:xfrm>
            <a:off x="1652270" y="30963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bk object 1719"/>
          <p:cNvSpPr/>
          <p:nvPr/>
        </p:nvSpPr>
        <p:spPr>
          <a:xfrm>
            <a:off x="1652270" y="30938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bk object 1720"/>
          <p:cNvSpPr/>
          <p:nvPr/>
        </p:nvSpPr>
        <p:spPr>
          <a:xfrm>
            <a:off x="1652270" y="30900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bk object 1721"/>
          <p:cNvSpPr/>
          <p:nvPr/>
        </p:nvSpPr>
        <p:spPr>
          <a:xfrm>
            <a:off x="1652270" y="30874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bk object 1722"/>
          <p:cNvSpPr/>
          <p:nvPr/>
        </p:nvSpPr>
        <p:spPr>
          <a:xfrm>
            <a:off x="1652270" y="30836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bk object 1723"/>
          <p:cNvSpPr/>
          <p:nvPr/>
        </p:nvSpPr>
        <p:spPr>
          <a:xfrm>
            <a:off x="1652270" y="30811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bk object 1724"/>
          <p:cNvSpPr/>
          <p:nvPr/>
        </p:nvSpPr>
        <p:spPr>
          <a:xfrm>
            <a:off x="1652270" y="30773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bk object 1725"/>
          <p:cNvSpPr/>
          <p:nvPr/>
        </p:nvSpPr>
        <p:spPr>
          <a:xfrm>
            <a:off x="1652270" y="3074797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bk object 1726"/>
          <p:cNvSpPr/>
          <p:nvPr/>
        </p:nvSpPr>
        <p:spPr>
          <a:xfrm>
            <a:off x="1652270" y="307098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0"/>
                </a:lnTo>
                <a:lnTo>
                  <a:pt x="0" y="3682"/>
                </a:lnTo>
                <a:lnTo>
                  <a:pt x="3810" y="368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bk object 1727"/>
          <p:cNvSpPr/>
          <p:nvPr/>
        </p:nvSpPr>
        <p:spPr>
          <a:xfrm>
            <a:off x="1652270" y="3065907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4952"/>
                </a:lnTo>
                <a:lnTo>
                  <a:pt x="3810" y="4952"/>
                </a:lnTo>
                <a:lnTo>
                  <a:pt x="3810" y="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bk object 1728"/>
          <p:cNvSpPr/>
          <p:nvPr/>
        </p:nvSpPr>
        <p:spPr>
          <a:xfrm>
            <a:off x="1656079" y="2857500"/>
            <a:ext cx="237490" cy="266700"/>
          </a:xfrm>
          <a:custGeom>
            <a:avLst/>
            <a:gdLst/>
            <a:ahLst/>
            <a:cxnLst/>
            <a:rect l="l" t="t" r="r" b="b"/>
            <a:pathLst>
              <a:path w="237489" h="266700">
                <a:moveTo>
                  <a:pt x="236219" y="1270"/>
                </a:moveTo>
                <a:lnTo>
                  <a:pt x="96519" y="1270"/>
                </a:lnTo>
                <a:lnTo>
                  <a:pt x="96519" y="2539"/>
                </a:lnTo>
                <a:lnTo>
                  <a:pt x="236219" y="2539"/>
                </a:lnTo>
                <a:lnTo>
                  <a:pt x="236219" y="1270"/>
                </a:lnTo>
                <a:close/>
              </a:path>
              <a:path w="237489" h="266700">
                <a:moveTo>
                  <a:pt x="237489" y="0"/>
                </a:moveTo>
                <a:lnTo>
                  <a:pt x="97789" y="0"/>
                </a:lnTo>
                <a:lnTo>
                  <a:pt x="97789" y="1270"/>
                </a:lnTo>
                <a:lnTo>
                  <a:pt x="237489" y="1270"/>
                </a:lnTo>
                <a:lnTo>
                  <a:pt x="237489" y="0"/>
                </a:lnTo>
                <a:close/>
              </a:path>
              <a:path w="237489" h="266700">
                <a:moveTo>
                  <a:pt x="3809" y="182880"/>
                </a:moveTo>
                <a:lnTo>
                  <a:pt x="2539" y="182880"/>
                </a:lnTo>
                <a:lnTo>
                  <a:pt x="2539" y="185420"/>
                </a:lnTo>
                <a:lnTo>
                  <a:pt x="1269" y="185420"/>
                </a:lnTo>
                <a:lnTo>
                  <a:pt x="1269" y="187960"/>
                </a:lnTo>
                <a:lnTo>
                  <a:pt x="0" y="187960"/>
                </a:lnTo>
                <a:lnTo>
                  <a:pt x="0" y="195579"/>
                </a:lnTo>
                <a:lnTo>
                  <a:pt x="3809" y="195579"/>
                </a:lnTo>
                <a:lnTo>
                  <a:pt x="3809" y="182880"/>
                </a:lnTo>
                <a:close/>
              </a:path>
              <a:path w="237489" h="266700">
                <a:moveTo>
                  <a:pt x="3809" y="195580"/>
                </a:moveTo>
                <a:lnTo>
                  <a:pt x="0" y="195580"/>
                </a:lnTo>
                <a:lnTo>
                  <a:pt x="0" y="208279"/>
                </a:lnTo>
                <a:lnTo>
                  <a:pt x="3809" y="208279"/>
                </a:lnTo>
                <a:lnTo>
                  <a:pt x="3809" y="195580"/>
                </a:lnTo>
                <a:close/>
              </a:path>
              <a:path w="237489" h="266700">
                <a:moveTo>
                  <a:pt x="104139" y="264287"/>
                </a:moveTo>
                <a:lnTo>
                  <a:pt x="0" y="264287"/>
                </a:lnTo>
                <a:lnTo>
                  <a:pt x="0" y="266700"/>
                </a:lnTo>
                <a:lnTo>
                  <a:pt x="104139" y="266700"/>
                </a:lnTo>
                <a:lnTo>
                  <a:pt x="104139" y="264287"/>
                </a:lnTo>
                <a:close/>
              </a:path>
              <a:path w="237489" h="266700">
                <a:moveTo>
                  <a:pt x="3809" y="261746"/>
                </a:moveTo>
                <a:lnTo>
                  <a:pt x="0" y="261746"/>
                </a:lnTo>
                <a:lnTo>
                  <a:pt x="0" y="264159"/>
                </a:lnTo>
                <a:lnTo>
                  <a:pt x="104139" y="264159"/>
                </a:lnTo>
                <a:lnTo>
                  <a:pt x="104139" y="264287"/>
                </a:lnTo>
                <a:lnTo>
                  <a:pt x="105409" y="264287"/>
                </a:lnTo>
                <a:lnTo>
                  <a:pt x="105409" y="262889"/>
                </a:lnTo>
                <a:lnTo>
                  <a:pt x="3809" y="262889"/>
                </a:lnTo>
                <a:lnTo>
                  <a:pt x="3809" y="261746"/>
                </a:lnTo>
                <a:close/>
              </a:path>
              <a:path w="237489" h="266700">
                <a:moveTo>
                  <a:pt x="3809" y="257937"/>
                </a:moveTo>
                <a:lnTo>
                  <a:pt x="0" y="257937"/>
                </a:lnTo>
                <a:lnTo>
                  <a:pt x="0" y="261619"/>
                </a:lnTo>
                <a:lnTo>
                  <a:pt x="3809" y="261619"/>
                </a:lnTo>
                <a:lnTo>
                  <a:pt x="3809" y="257937"/>
                </a:lnTo>
                <a:close/>
              </a:path>
              <a:path w="237489" h="266700">
                <a:moveTo>
                  <a:pt x="3809" y="255396"/>
                </a:moveTo>
                <a:lnTo>
                  <a:pt x="0" y="255396"/>
                </a:lnTo>
                <a:lnTo>
                  <a:pt x="0" y="257809"/>
                </a:lnTo>
                <a:lnTo>
                  <a:pt x="3809" y="257809"/>
                </a:lnTo>
                <a:lnTo>
                  <a:pt x="3809" y="255396"/>
                </a:lnTo>
                <a:close/>
              </a:path>
              <a:path w="237489" h="266700">
                <a:moveTo>
                  <a:pt x="3809" y="251587"/>
                </a:moveTo>
                <a:lnTo>
                  <a:pt x="0" y="251587"/>
                </a:lnTo>
                <a:lnTo>
                  <a:pt x="0" y="255269"/>
                </a:lnTo>
                <a:lnTo>
                  <a:pt x="3809" y="255269"/>
                </a:lnTo>
                <a:lnTo>
                  <a:pt x="3809" y="251587"/>
                </a:lnTo>
                <a:close/>
              </a:path>
              <a:path w="237489" h="266700">
                <a:moveTo>
                  <a:pt x="3809" y="249046"/>
                </a:moveTo>
                <a:lnTo>
                  <a:pt x="0" y="249046"/>
                </a:lnTo>
                <a:lnTo>
                  <a:pt x="0" y="251459"/>
                </a:lnTo>
                <a:lnTo>
                  <a:pt x="3809" y="251459"/>
                </a:lnTo>
                <a:lnTo>
                  <a:pt x="3809" y="249046"/>
                </a:lnTo>
                <a:close/>
              </a:path>
              <a:path w="237489" h="266700">
                <a:moveTo>
                  <a:pt x="3809" y="245237"/>
                </a:moveTo>
                <a:lnTo>
                  <a:pt x="0" y="245237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5237"/>
                </a:lnTo>
                <a:close/>
              </a:path>
              <a:path w="237489" h="266700">
                <a:moveTo>
                  <a:pt x="3809" y="242696"/>
                </a:moveTo>
                <a:lnTo>
                  <a:pt x="0" y="242696"/>
                </a:lnTo>
                <a:lnTo>
                  <a:pt x="0" y="245109"/>
                </a:lnTo>
                <a:lnTo>
                  <a:pt x="3809" y="245109"/>
                </a:lnTo>
                <a:lnTo>
                  <a:pt x="3809" y="242696"/>
                </a:lnTo>
                <a:close/>
              </a:path>
              <a:path w="237489" h="266700">
                <a:moveTo>
                  <a:pt x="3809" y="238887"/>
                </a:moveTo>
                <a:lnTo>
                  <a:pt x="0" y="238887"/>
                </a:lnTo>
                <a:lnTo>
                  <a:pt x="0" y="242569"/>
                </a:lnTo>
                <a:lnTo>
                  <a:pt x="3809" y="242569"/>
                </a:lnTo>
                <a:lnTo>
                  <a:pt x="3809" y="238887"/>
                </a:lnTo>
                <a:close/>
              </a:path>
              <a:path w="237489" h="266700">
                <a:moveTo>
                  <a:pt x="3809" y="236346"/>
                </a:moveTo>
                <a:lnTo>
                  <a:pt x="0" y="236346"/>
                </a:lnTo>
                <a:lnTo>
                  <a:pt x="0" y="238759"/>
                </a:lnTo>
                <a:lnTo>
                  <a:pt x="3809" y="238759"/>
                </a:lnTo>
                <a:lnTo>
                  <a:pt x="3809" y="236346"/>
                </a:lnTo>
                <a:close/>
              </a:path>
              <a:path w="237489" h="266700">
                <a:moveTo>
                  <a:pt x="3809" y="232537"/>
                </a:moveTo>
                <a:lnTo>
                  <a:pt x="0" y="232537"/>
                </a:lnTo>
                <a:lnTo>
                  <a:pt x="0" y="236219"/>
                </a:lnTo>
                <a:lnTo>
                  <a:pt x="3809" y="236219"/>
                </a:lnTo>
                <a:lnTo>
                  <a:pt x="3809" y="232537"/>
                </a:lnTo>
                <a:close/>
              </a:path>
              <a:path w="237489" h="266700">
                <a:moveTo>
                  <a:pt x="3809" y="229996"/>
                </a:moveTo>
                <a:lnTo>
                  <a:pt x="0" y="229996"/>
                </a:lnTo>
                <a:lnTo>
                  <a:pt x="0" y="232409"/>
                </a:lnTo>
                <a:lnTo>
                  <a:pt x="3809" y="232409"/>
                </a:lnTo>
                <a:lnTo>
                  <a:pt x="3809" y="229996"/>
                </a:lnTo>
                <a:close/>
              </a:path>
              <a:path w="237489" h="266700">
                <a:moveTo>
                  <a:pt x="3809" y="226187"/>
                </a:moveTo>
                <a:lnTo>
                  <a:pt x="0" y="226187"/>
                </a:lnTo>
                <a:lnTo>
                  <a:pt x="0" y="229869"/>
                </a:lnTo>
                <a:lnTo>
                  <a:pt x="3809" y="229869"/>
                </a:lnTo>
                <a:lnTo>
                  <a:pt x="3809" y="226187"/>
                </a:lnTo>
                <a:close/>
              </a:path>
              <a:path w="237489" h="266700">
                <a:moveTo>
                  <a:pt x="3809" y="223646"/>
                </a:moveTo>
                <a:lnTo>
                  <a:pt x="0" y="223646"/>
                </a:lnTo>
                <a:lnTo>
                  <a:pt x="0" y="226059"/>
                </a:lnTo>
                <a:lnTo>
                  <a:pt x="3809" y="226059"/>
                </a:lnTo>
                <a:lnTo>
                  <a:pt x="3809" y="223646"/>
                </a:lnTo>
                <a:close/>
              </a:path>
              <a:path w="237489" h="266700">
                <a:moveTo>
                  <a:pt x="3809" y="219837"/>
                </a:moveTo>
                <a:lnTo>
                  <a:pt x="0" y="219837"/>
                </a:lnTo>
                <a:lnTo>
                  <a:pt x="0" y="223519"/>
                </a:lnTo>
                <a:lnTo>
                  <a:pt x="3809" y="223519"/>
                </a:lnTo>
                <a:lnTo>
                  <a:pt x="3809" y="219837"/>
                </a:lnTo>
                <a:close/>
              </a:path>
              <a:path w="237489" h="266700">
                <a:moveTo>
                  <a:pt x="3809" y="217296"/>
                </a:moveTo>
                <a:lnTo>
                  <a:pt x="0" y="217296"/>
                </a:lnTo>
                <a:lnTo>
                  <a:pt x="0" y="219709"/>
                </a:lnTo>
                <a:lnTo>
                  <a:pt x="3809" y="219709"/>
                </a:lnTo>
                <a:lnTo>
                  <a:pt x="3809" y="217296"/>
                </a:lnTo>
                <a:close/>
              </a:path>
              <a:path w="237489" h="266700">
                <a:moveTo>
                  <a:pt x="3809" y="213487"/>
                </a:moveTo>
                <a:lnTo>
                  <a:pt x="0" y="213487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3487"/>
                </a:lnTo>
                <a:close/>
              </a:path>
              <a:path w="237489" h="266700">
                <a:moveTo>
                  <a:pt x="3809" y="208406"/>
                </a:moveTo>
                <a:lnTo>
                  <a:pt x="0" y="208406"/>
                </a:lnTo>
                <a:lnTo>
                  <a:pt x="0" y="213359"/>
                </a:lnTo>
                <a:lnTo>
                  <a:pt x="3809" y="213359"/>
                </a:lnTo>
                <a:lnTo>
                  <a:pt x="3809" y="208406"/>
                </a:lnTo>
                <a:close/>
              </a:path>
            </a:pathLst>
          </a:custGeom>
          <a:solidFill>
            <a:srgbClr val="735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bk object 1729"/>
          <p:cNvSpPr/>
          <p:nvPr/>
        </p:nvSpPr>
        <p:spPr>
          <a:xfrm>
            <a:off x="1659889" y="2860039"/>
            <a:ext cx="232410" cy="260350"/>
          </a:xfrm>
          <a:custGeom>
            <a:avLst/>
            <a:gdLst/>
            <a:ahLst/>
            <a:cxnLst/>
            <a:rect l="l" t="t" r="r" b="b"/>
            <a:pathLst>
              <a:path w="232410" h="260350">
                <a:moveTo>
                  <a:pt x="231140" y="1270"/>
                </a:moveTo>
                <a:lnTo>
                  <a:pt x="91440" y="1270"/>
                </a:lnTo>
                <a:lnTo>
                  <a:pt x="91440" y="3810"/>
                </a:lnTo>
                <a:lnTo>
                  <a:pt x="229870" y="3810"/>
                </a:lnTo>
                <a:lnTo>
                  <a:pt x="229870" y="2539"/>
                </a:lnTo>
                <a:lnTo>
                  <a:pt x="231140" y="2539"/>
                </a:lnTo>
                <a:lnTo>
                  <a:pt x="231140" y="1270"/>
                </a:lnTo>
                <a:close/>
              </a:path>
              <a:path w="232410" h="260350">
                <a:moveTo>
                  <a:pt x="232410" y="0"/>
                </a:moveTo>
                <a:lnTo>
                  <a:pt x="92710" y="0"/>
                </a:lnTo>
                <a:lnTo>
                  <a:pt x="92710" y="1270"/>
                </a:lnTo>
                <a:lnTo>
                  <a:pt x="232410" y="1270"/>
                </a:lnTo>
                <a:lnTo>
                  <a:pt x="232410" y="0"/>
                </a:lnTo>
                <a:close/>
              </a:path>
              <a:path w="232410" h="260350">
                <a:moveTo>
                  <a:pt x="3810" y="172720"/>
                </a:moveTo>
                <a:lnTo>
                  <a:pt x="2540" y="172720"/>
                </a:lnTo>
                <a:lnTo>
                  <a:pt x="2540" y="175260"/>
                </a:lnTo>
                <a:lnTo>
                  <a:pt x="1270" y="175260"/>
                </a:lnTo>
                <a:lnTo>
                  <a:pt x="1270" y="177800"/>
                </a:lnTo>
                <a:lnTo>
                  <a:pt x="0" y="17780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2720"/>
                </a:lnTo>
                <a:close/>
              </a:path>
              <a:path w="232410" h="260350">
                <a:moveTo>
                  <a:pt x="3810" y="180340"/>
                </a:moveTo>
                <a:lnTo>
                  <a:pt x="0" y="18034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0340"/>
                </a:lnTo>
                <a:close/>
              </a:path>
              <a:path w="232410" h="260350">
                <a:moveTo>
                  <a:pt x="3810" y="193040"/>
                </a:moveTo>
                <a:lnTo>
                  <a:pt x="0" y="19304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193040"/>
                </a:lnTo>
                <a:close/>
              </a:path>
              <a:path w="232410" h="260350">
                <a:moveTo>
                  <a:pt x="101600" y="259206"/>
                </a:moveTo>
                <a:lnTo>
                  <a:pt x="0" y="259206"/>
                </a:lnTo>
                <a:lnTo>
                  <a:pt x="0" y="260350"/>
                </a:lnTo>
                <a:lnTo>
                  <a:pt x="101600" y="260350"/>
                </a:lnTo>
                <a:lnTo>
                  <a:pt x="101600" y="259206"/>
                </a:lnTo>
                <a:close/>
              </a:path>
              <a:path w="232410" h="260350">
                <a:moveTo>
                  <a:pt x="3810" y="255397"/>
                </a:moveTo>
                <a:lnTo>
                  <a:pt x="0" y="255397"/>
                </a:lnTo>
                <a:lnTo>
                  <a:pt x="0" y="259079"/>
                </a:lnTo>
                <a:lnTo>
                  <a:pt x="101600" y="259079"/>
                </a:lnTo>
                <a:lnTo>
                  <a:pt x="102869" y="259206"/>
                </a:lnTo>
                <a:lnTo>
                  <a:pt x="102870" y="257810"/>
                </a:lnTo>
                <a:lnTo>
                  <a:pt x="3810" y="257810"/>
                </a:lnTo>
                <a:lnTo>
                  <a:pt x="3810" y="255397"/>
                </a:lnTo>
                <a:close/>
              </a:path>
              <a:path w="232410" h="260350">
                <a:moveTo>
                  <a:pt x="3810" y="252856"/>
                </a:moveTo>
                <a:lnTo>
                  <a:pt x="0" y="252856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2856"/>
                </a:lnTo>
                <a:close/>
              </a:path>
              <a:path w="232410" h="260350">
                <a:moveTo>
                  <a:pt x="3810" y="249047"/>
                </a:moveTo>
                <a:lnTo>
                  <a:pt x="0" y="249047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9047"/>
                </a:lnTo>
                <a:close/>
              </a:path>
              <a:path w="232410" h="260350">
                <a:moveTo>
                  <a:pt x="3810" y="246506"/>
                </a:moveTo>
                <a:lnTo>
                  <a:pt x="0" y="246506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6506"/>
                </a:lnTo>
                <a:close/>
              </a:path>
              <a:path w="232410" h="260350">
                <a:moveTo>
                  <a:pt x="3810" y="242697"/>
                </a:moveTo>
                <a:lnTo>
                  <a:pt x="0" y="242697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2697"/>
                </a:lnTo>
                <a:close/>
              </a:path>
              <a:path w="232410" h="260350">
                <a:moveTo>
                  <a:pt x="3810" y="240156"/>
                </a:moveTo>
                <a:lnTo>
                  <a:pt x="0" y="240156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40156"/>
                </a:lnTo>
                <a:close/>
              </a:path>
              <a:path w="232410" h="260350">
                <a:moveTo>
                  <a:pt x="3810" y="236347"/>
                </a:moveTo>
                <a:lnTo>
                  <a:pt x="0" y="236347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6347"/>
                </a:lnTo>
                <a:close/>
              </a:path>
              <a:path w="232410" h="260350">
                <a:moveTo>
                  <a:pt x="3810" y="233806"/>
                </a:moveTo>
                <a:lnTo>
                  <a:pt x="0" y="233806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33806"/>
                </a:lnTo>
                <a:close/>
              </a:path>
              <a:path w="232410" h="260350">
                <a:moveTo>
                  <a:pt x="3810" y="229997"/>
                </a:moveTo>
                <a:lnTo>
                  <a:pt x="0" y="229997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9997"/>
                </a:lnTo>
                <a:close/>
              </a:path>
              <a:path w="232410" h="260350">
                <a:moveTo>
                  <a:pt x="3810" y="227456"/>
                </a:moveTo>
                <a:lnTo>
                  <a:pt x="0" y="227456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7456"/>
                </a:lnTo>
                <a:close/>
              </a:path>
              <a:path w="232410" h="260350">
                <a:moveTo>
                  <a:pt x="3810" y="223647"/>
                </a:moveTo>
                <a:lnTo>
                  <a:pt x="0" y="223647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3647"/>
                </a:lnTo>
                <a:close/>
              </a:path>
              <a:path w="232410" h="260350">
                <a:moveTo>
                  <a:pt x="3810" y="221106"/>
                </a:moveTo>
                <a:lnTo>
                  <a:pt x="0" y="221106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21106"/>
                </a:lnTo>
                <a:close/>
              </a:path>
              <a:path w="232410" h="260350">
                <a:moveTo>
                  <a:pt x="3810" y="217297"/>
                </a:moveTo>
                <a:lnTo>
                  <a:pt x="0" y="217297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7297"/>
                </a:lnTo>
                <a:close/>
              </a:path>
              <a:path w="232410" h="260350">
                <a:moveTo>
                  <a:pt x="3810" y="214756"/>
                </a:moveTo>
                <a:lnTo>
                  <a:pt x="0" y="214756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4756"/>
                </a:lnTo>
                <a:close/>
              </a:path>
              <a:path w="232410" h="260350">
                <a:moveTo>
                  <a:pt x="3810" y="210947"/>
                </a:moveTo>
                <a:lnTo>
                  <a:pt x="0" y="210947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10947"/>
                </a:lnTo>
                <a:close/>
              </a:path>
              <a:path w="232410" h="260350">
                <a:moveTo>
                  <a:pt x="3810" y="205866"/>
                </a:moveTo>
                <a:lnTo>
                  <a:pt x="0" y="205866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5866"/>
                </a:lnTo>
                <a:close/>
              </a:path>
            </a:pathLst>
          </a:custGeom>
          <a:solidFill>
            <a:srgbClr val="715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bk object 1730"/>
          <p:cNvSpPr/>
          <p:nvPr/>
        </p:nvSpPr>
        <p:spPr>
          <a:xfrm>
            <a:off x="1663700" y="2863850"/>
            <a:ext cx="226060" cy="25400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31" name="bk object 1731"/>
          <p:cNvSpPr/>
          <p:nvPr/>
        </p:nvSpPr>
        <p:spPr>
          <a:xfrm>
            <a:off x="1367789" y="2567939"/>
            <a:ext cx="861060" cy="845819"/>
          </a:xfrm>
          <a:custGeom>
            <a:avLst/>
            <a:gdLst/>
            <a:ahLst/>
            <a:cxnLst/>
            <a:rect l="l" t="t" r="r" b="b"/>
            <a:pathLst>
              <a:path w="861060" h="845820">
                <a:moveTo>
                  <a:pt x="0" y="838200"/>
                </a:moveTo>
                <a:lnTo>
                  <a:pt x="43179" y="748030"/>
                </a:lnTo>
                <a:lnTo>
                  <a:pt x="80009" y="740410"/>
                </a:lnTo>
                <a:lnTo>
                  <a:pt x="107950" y="734060"/>
                </a:lnTo>
                <a:lnTo>
                  <a:pt x="119379" y="730250"/>
                </a:lnTo>
                <a:lnTo>
                  <a:pt x="129540" y="726439"/>
                </a:lnTo>
                <a:lnTo>
                  <a:pt x="137159" y="723900"/>
                </a:lnTo>
                <a:lnTo>
                  <a:pt x="139700" y="721360"/>
                </a:lnTo>
                <a:lnTo>
                  <a:pt x="142240" y="720089"/>
                </a:lnTo>
                <a:lnTo>
                  <a:pt x="144779" y="717550"/>
                </a:lnTo>
                <a:lnTo>
                  <a:pt x="147319" y="716280"/>
                </a:lnTo>
                <a:lnTo>
                  <a:pt x="152400" y="712470"/>
                </a:lnTo>
                <a:lnTo>
                  <a:pt x="157479" y="707389"/>
                </a:lnTo>
                <a:lnTo>
                  <a:pt x="163829" y="701039"/>
                </a:lnTo>
                <a:lnTo>
                  <a:pt x="168909" y="694689"/>
                </a:lnTo>
                <a:lnTo>
                  <a:pt x="175259" y="687070"/>
                </a:lnTo>
                <a:lnTo>
                  <a:pt x="181609" y="679450"/>
                </a:lnTo>
                <a:lnTo>
                  <a:pt x="187959" y="669289"/>
                </a:lnTo>
                <a:lnTo>
                  <a:pt x="194309" y="659130"/>
                </a:lnTo>
                <a:lnTo>
                  <a:pt x="203200" y="645160"/>
                </a:lnTo>
                <a:lnTo>
                  <a:pt x="222250" y="608330"/>
                </a:lnTo>
                <a:lnTo>
                  <a:pt x="247650" y="561339"/>
                </a:lnTo>
                <a:lnTo>
                  <a:pt x="276859" y="501650"/>
                </a:lnTo>
                <a:lnTo>
                  <a:pt x="317499" y="419100"/>
                </a:lnTo>
                <a:lnTo>
                  <a:pt x="354329" y="347980"/>
                </a:lnTo>
                <a:lnTo>
                  <a:pt x="386079" y="289560"/>
                </a:lnTo>
                <a:lnTo>
                  <a:pt x="414020" y="243839"/>
                </a:lnTo>
                <a:lnTo>
                  <a:pt x="454659" y="186689"/>
                </a:lnTo>
                <a:lnTo>
                  <a:pt x="476249" y="161289"/>
                </a:lnTo>
                <a:lnTo>
                  <a:pt x="496570" y="137160"/>
                </a:lnTo>
                <a:lnTo>
                  <a:pt x="539749" y="95250"/>
                </a:lnTo>
                <a:lnTo>
                  <a:pt x="584199" y="60960"/>
                </a:lnTo>
                <a:lnTo>
                  <a:pt x="628649" y="34289"/>
                </a:lnTo>
                <a:lnTo>
                  <a:pt x="670560" y="15239"/>
                </a:lnTo>
                <a:lnTo>
                  <a:pt x="712470" y="3810"/>
                </a:lnTo>
                <a:lnTo>
                  <a:pt x="751840" y="0"/>
                </a:lnTo>
                <a:lnTo>
                  <a:pt x="764540" y="1270"/>
                </a:lnTo>
                <a:lnTo>
                  <a:pt x="775970" y="2539"/>
                </a:lnTo>
                <a:lnTo>
                  <a:pt x="787399" y="5080"/>
                </a:lnTo>
                <a:lnTo>
                  <a:pt x="798829" y="7620"/>
                </a:lnTo>
                <a:lnTo>
                  <a:pt x="835660" y="31750"/>
                </a:lnTo>
                <a:lnTo>
                  <a:pt x="853440" y="57150"/>
                </a:lnTo>
                <a:lnTo>
                  <a:pt x="855979" y="62230"/>
                </a:lnTo>
                <a:lnTo>
                  <a:pt x="857249" y="66039"/>
                </a:lnTo>
                <a:lnTo>
                  <a:pt x="858520" y="71120"/>
                </a:lnTo>
                <a:lnTo>
                  <a:pt x="859790" y="74930"/>
                </a:lnTo>
                <a:lnTo>
                  <a:pt x="859790" y="80010"/>
                </a:lnTo>
                <a:lnTo>
                  <a:pt x="861060" y="85089"/>
                </a:lnTo>
                <a:lnTo>
                  <a:pt x="861060" y="90170"/>
                </a:lnTo>
                <a:lnTo>
                  <a:pt x="859790" y="95250"/>
                </a:lnTo>
                <a:lnTo>
                  <a:pt x="859790" y="100330"/>
                </a:lnTo>
                <a:lnTo>
                  <a:pt x="858520" y="105410"/>
                </a:lnTo>
                <a:lnTo>
                  <a:pt x="857249" y="111760"/>
                </a:lnTo>
                <a:lnTo>
                  <a:pt x="854710" y="118110"/>
                </a:lnTo>
                <a:lnTo>
                  <a:pt x="852170" y="124460"/>
                </a:lnTo>
                <a:lnTo>
                  <a:pt x="849629" y="129539"/>
                </a:lnTo>
                <a:lnTo>
                  <a:pt x="845820" y="135889"/>
                </a:lnTo>
                <a:lnTo>
                  <a:pt x="842010" y="140970"/>
                </a:lnTo>
                <a:lnTo>
                  <a:pt x="836929" y="146050"/>
                </a:lnTo>
                <a:lnTo>
                  <a:pt x="833120" y="151130"/>
                </a:lnTo>
                <a:lnTo>
                  <a:pt x="826770" y="154939"/>
                </a:lnTo>
                <a:lnTo>
                  <a:pt x="824229" y="157480"/>
                </a:lnTo>
                <a:lnTo>
                  <a:pt x="821690" y="158750"/>
                </a:lnTo>
                <a:lnTo>
                  <a:pt x="819149" y="161289"/>
                </a:lnTo>
                <a:lnTo>
                  <a:pt x="816610" y="162560"/>
                </a:lnTo>
                <a:lnTo>
                  <a:pt x="814070" y="163830"/>
                </a:lnTo>
                <a:lnTo>
                  <a:pt x="811529" y="165100"/>
                </a:lnTo>
                <a:lnTo>
                  <a:pt x="807720" y="166370"/>
                </a:lnTo>
                <a:lnTo>
                  <a:pt x="805179" y="166370"/>
                </a:lnTo>
                <a:lnTo>
                  <a:pt x="802640" y="167639"/>
                </a:lnTo>
                <a:lnTo>
                  <a:pt x="798829" y="168910"/>
                </a:lnTo>
                <a:lnTo>
                  <a:pt x="793749" y="168910"/>
                </a:lnTo>
                <a:lnTo>
                  <a:pt x="787399" y="170180"/>
                </a:lnTo>
                <a:lnTo>
                  <a:pt x="784860" y="170180"/>
                </a:lnTo>
                <a:lnTo>
                  <a:pt x="781049" y="168910"/>
                </a:lnTo>
                <a:lnTo>
                  <a:pt x="778510" y="168910"/>
                </a:lnTo>
                <a:lnTo>
                  <a:pt x="774699" y="167639"/>
                </a:lnTo>
                <a:lnTo>
                  <a:pt x="770890" y="166370"/>
                </a:lnTo>
                <a:lnTo>
                  <a:pt x="768349" y="165100"/>
                </a:lnTo>
                <a:lnTo>
                  <a:pt x="761999" y="162560"/>
                </a:lnTo>
                <a:lnTo>
                  <a:pt x="755649" y="157480"/>
                </a:lnTo>
                <a:lnTo>
                  <a:pt x="749299" y="152400"/>
                </a:lnTo>
                <a:lnTo>
                  <a:pt x="742949" y="144780"/>
                </a:lnTo>
                <a:lnTo>
                  <a:pt x="736599" y="138430"/>
                </a:lnTo>
                <a:lnTo>
                  <a:pt x="727710" y="127000"/>
                </a:lnTo>
                <a:lnTo>
                  <a:pt x="720090" y="118110"/>
                </a:lnTo>
                <a:lnTo>
                  <a:pt x="712470" y="111760"/>
                </a:lnTo>
                <a:lnTo>
                  <a:pt x="709929" y="109220"/>
                </a:lnTo>
                <a:lnTo>
                  <a:pt x="707390" y="107950"/>
                </a:lnTo>
                <a:lnTo>
                  <a:pt x="704849" y="106680"/>
                </a:lnTo>
                <a:lnTo>
                  <a:pt x="702310" y="104139"/>
                </a:lnTo>
                <a:lnTo>
                  <a:pt x="701040" y="104139"/>
                </a:lnTo>
                <a:lnTo>
                  <a:pt x="698499" y="102870"/>
                </a:lnTo>
                <a:lnTo>
                  <a:pt x="695960" y="102870"/>
                </a:lnTo>
                <a:lnTo>
                  <a:pt x="693420" y="101600"/>
                </a:lnTo>
                <a:lnTo>
                  <a:pt x="690879" y="101600"/>
                </a:lnTo>
                <a:lnTo>
                  <a:pt x="688340" y="101600"/>
                </a:lnTo>
                <a:lnTo>
                  <a:pt x="687070" y="101600"/>
                </a:lnTo>
                <a:lnTo>
                  <a:pt x="683260" y="101600"/>
                </a:lnTo>
                <a:lnTo>
                  <a:pt x="680720" y="102870"/>
                </a:lnTo>
                <a:lnTo>
                  <a:pt x="678179" y="102870"/>
                </a:lnTo>
                <a:lnTo>
                  <a:pt x="675640" y="104139"/>
                </a:lnTo>
                <a:lnTo>
                  <a:pt x="673099" y="105410"/>
                </a:lnTo>
                <a:lnTo>
                  <a:pt x="669290" y="106680"/>
                </a:lnTo>
                <a:lnTo>
                  <a:pt x="666749" y="107950"/>
                </a:lnTo>
                <a:lnTo>
                  <a:pt x="661670" y="111760"/>
                </a:lnTo>
                <a:lnTo>
                  <a:pt x="655320" y="115570"/>
                </a:lnTo>
                <a:lnTo>
                  <a:pt x="650240" y="119380"/>
                </a:lnTo>
                <a:lnTo>
                  <a:pt x="643890" y="125730"/>
                </a:lnTo>
                <a:lnTo>
                  <a:pt x="637540" y="130810"/>
                </a:lnTo>
                <a:lnTo>
                  <a:pt x="629920" y="138430"/>
                </a:lnTo>
                <a:lnTo>
                  <a:pt x="614679" y="154939"/>
                </a:lnTo>
                <a:lnTo>
                  <a:pt x="607060" y="163830"/>
                </a:lnTo>
                <a:lnTo>
                  <a:pt x="598170" y="173989"/>
                </a:lnTo>
                <a:lnTo>
                  <a:pt x="560070" y="229870"/>
                </a:lnTo>
                <a:lnTo>
                  <a:pt x="538479" y="264160"/>
                </a:lnTo>
                <a:lnTo>
                  <a:pt x="501649" y="331470"/>
                </a:lnTo>
                <a:lnTo>
                  <a:pt x="452120" y="433070"/>
                </a:lnTo>
                <a:lnTo>
                  <a:pt x="372109" y="593089"/>
                </a:lnTo>
                <a:lnTo>
                  <a:pt x="341629" y="648970"/>
                </a:lnTo>
                <a:lnTo>
                  <a:pt x="328929" y="671830"/>
                </a:lnTo>
                <a:lnTo>
                  <a:pt x="317499" y="689610"/>
                </a:lnTo>
                <a:lnTo>
                  <a:pt x="311149" y="699770"/>
                </a:lnTo>
                <a:lnTo>
                  <a:pt x="306070" y="708660"/>
                </a:lnTo>
                <a:lnTo>
                  <a:pt x="304799" y="712470"/>
                </a:lnTo>
                <a:lnTo>
                  <a:pt x="303529" y="715010"/>
                </a:lnTo>
                <a:lnTo>
                  <a:pt x="303529" y="717550"/>
                </a:lnTo>
                <a:lnTo>
                  <a:pt x="302259" y="717550"/>
                </a:lnTo>
                <a:lnTo>
                  <a:pt x="302259" y="718820"/>
                </a:lnTo>
                <a:lnTo>
                  <a:pt x="303529" y="718820"/>
                </a:lnTo>
                <a:lnTo>
                  <a:pt x="303529" y="720089"/>
                </a:lnTo>
                <a:lnTo>
                  <a:pt x="304799" y="720089"/>
                </a:lnTo>
                <a:lnTo>
                  <a:pt x="306070" y="718820"/>
                </a:lnTo>
                <a:lnTo>
                  <a:pt x="307340" y="718820"/>
                </a:lnTo>
                <a:lnTo>
                  <a:pt x="308609" y="716280"/>
                </a:lnTo>
                <a:lnTo>
                  <a:pt x="312420" y="715010"/>
                </a:lnTo>
                <a:lnTo>
                  <a:pt x="318770" y="708660"/>
                </a:lnTo>
                <a:lnTo>
                  <a:pt x="322579" y="708660"/>
                </a:lnTo>
                <a:lnTo>
                  <a:pt x="327659" y="707389"/>
                </a:lnTo>
                <a:lnTo>
                  <a:pt x="342899" y="706120"/>
                </a:lnTo>
                <a:lnTo>
                  <a:pt x="361949" y="706120"/>
                </a:lnTo>
                <a:lnTo>
                  <a:pt x="387349" y="706120"/>
                </a:lnTo>
                <a:lnTo>
                  <a:pt x="403859" y="706120"/>
                </a:lnTo>
                <a:lnTo>
                  <a:pt x="419099" y="706120"/>
                </a:lnTo>
                <a:lnTo>
                  <a:pt x="434340" y="708660"/>
                </a:lnTo>
                <a:lnTo>
                  <a:pt x="448309" y="709930"/>
                </a:lnTo>
                <a:lnTo>
                  <a:pt x="464820" y="712470"/>
                </a:lnTo>
                <a:lnTo>
                  <a:pt x="485140" y="717550"/>
                </a:lnTo>
                <a:lnTo>
                  <a:pt x="541020" y="731520"/>
                </a:lnTo>
                <a:lnTo>
                  <a:pt x="565149" y="736600"/>
                </a:lnTo>
                <a:lnTo>
                  <a:pt x="585470" y="741680"/>
                </a:lnTo>
                <a:lnTo>
                  <a:pt x="601979" y="744220"/>
                </a:lnTo>
                <a:lnTo>
                  <a:pt x="609599" y="744220"/>
                </a:lnTo>
                <a:lnTo>
                  <a:pt x="614679" y="745489"/>
                </a:lnTo>
                <a:lnTo>
                  <a:pt x="618490" y="745489"/>
                </a:lnTo>
                <a:lnTo>
                  <a:pt x="621029" y="744220"/>
                </a:lnTo>
                <a:lnTo>
                  <a:pt x="623570" y="744220"/>
                </a:lnTo>
                <a:lnTo>
                  <a:pt x="627379" y="742950"/>
                </a:lnTo>
                <a:lnTo>
                  <a:pt x="629920" y="741680"/>
                </a:lnTo>
                <a:lnTo>
                  <a:pt x="631190" y="741680"/>
                </a:lnTo>
                <a:lnTo>
                  <a:pt x="632460" y="741680"/>
                </a:lnTo>
                <a:lnTo>
                  <a:pt x="633729" y="740410"/>
                </a:lnTo>
                <a:lnTo>
                  <a:pt x="634999" y="739139"/>
                </a:lnTo>
                <a:lnTo>
                  <a:pt x="636270" y="739139"/>
                </a:lnTo>
                <a:lnTo>
                  <a:pt x="637540" y="737870"/>
                </a:lnTo>
                <a:lnTo>
                  <a:pt x="640079" y="735330"/>
                </a:lnTo>
                <a:lnTo>
                  <a:pt x="642620" y="734060"/>
                </a:lnTo>
                <a:lnTo>
                  <a:pt x="643890" y="731520"/>
                </a:lnTo>
                <a:lnTo>
                  <a:pt x="645160" y="730250"/>
                </a:lnTo>
                <a:lnTo>
                  <a:pt x="646429" y="728980"/>
                </a:lnTo>
                <a:lnTo>
                  <a:pt x="646429" y="727710"/>
                </a:lnTo>
                <a:lnTo>
                  <a:pt x="647699" y="727710"/>
                </a:lnTo>
                <a:lnTo>
                  <a:pt x="647699" y="726439"/>
                </a:lnTo>
                <a:lnTo>
                  <a:pt x="647699" y="725170"/>
                </a:lnTo>
                <a:lnTo>
                  <a:pt x="648970" y="725170"/>
                </a:lnTo>
                <a:lnTo>
                  <a:pt x="648970" y="723900"/>
                </a:lnTo>
                <a:lnTo>
                  <a:pt x="648970" y="722630"/>
                </a:lnTo>
                <a:lnTo>
                  <a:pt x="648970" y="721360"/>
                </a:lnTo>
                <a:lnTo>
                  <a:pt x="650240" y="718820"/>
                </a:lnTo>
                <a:lnTo>
                  <a:pt x="650240" y="716280"/>
                </a:lnTo>
                <a:lnTo>
                  <a:pt x="648970" y="713739"/>
                </a:lnTo>
                <a:lnTo>
                  <a:pt x="648970" y="707389"/>
                </a:lnTo>
                <a:lnTo>
                  <a:pt x="647699" y="699770"/>
                </a:lnTo>
                <a:lnTo>
                  <a:pt x="646429" y="687070"/>
                </a:lnTo>
                <a:lnTo>
                  <a:pt x="646429" y="681989"/>
                </a:lnTo>
                <a:lnTo>
                  <a:pt x="645160" y="676910"/>
                </a:lnTo>
                <a:lnTo>
                  <a:pt x="645160" y="670560"/>
                </a:lnTo>
                <a:lnTo>
                  <a:pt x="646429" y="666750"/>
                </a:lnTo>
                <a:lnTo>
                  <a:pt x="646429" y="661670"/>
                </a:lnTo>
                <a:lnTo>
                  <a:pt x="647699" y="656589"/>
                </a:lnTo>
                <a:lnTo>
                  <a:pt x="648970" y="650239"/>
                </a:lnTo>
                <a:lnTo>
                  <a:pt x="651510" y="643889"/>
                </a:lnTo>
                <a:lnTo>
                  <a:pt x="654049" y="636270"/>
                </a:lnTo>
                <a:lnTo>
                  <a:pt x="656590" y="633730"/>
                </a:lnTo>
                <a:lnTo>
                  <a:pt x="657860" y="631189"/>
                </a:lnTo>
                <a:lnTo>
                  <a:pt x="659129" y="627380"/>
                </a:lnTo>
                <a:lnTo>
                  <a:pt x="661670" y="624839"/>
                </a:lnTo>
                <a:lnTo>
                  <a:pt x="664210" y="622300"/>
                </a:lnTo>
                <a:lnTo>
                  <a:pt x="665479" y="619760"/>
                </a:lnTo>
                <a:lnTo>
                  <a:pt x="668020" y="617220"/>
                </a:lnTo>
                <a:lnTo>
                  <a:pt x="670560" y="614680"/>
                </a:lnTo>
                <a:lnTo>
                  <a:pt x="673099" y="612139"/>
                </a:lnTo>
                <a:lnTo>
                  <a:pt x="675640" y="610870"/>
                </a:lnTo>
                <a:lnTo>
                  <a:pt x="680720" y="605789"/>
                </a:lnTo>
                <a:lnTo>
                  <a:pt x="685799" y="601980"/>
                </a:lnTo>
                <a:lnTo>
                  <a:pt x="689610" y="600710"/>
                </a:lnTo>
                <a:lnTo>
                  <a:pt x="692149" y="599439"/>
                </a:lnTo>
                <a:lnTo>
                  <a:pt x="694690" y="598170"/>
                </a:lnTo>
                <a:lnTo>
                  <a:pt x="698499" y="596900"/>
                </a:lnTo>
                <a:lnTo>
                  <a:pt x="703579" y="595630"/>
                </a:lnTo>
                <a:lnTo>
                  <a:pt x="709929" y="594360"/>
                </a:lnTo>
                <a:lnTo>
                  <a:pt x="716279" y="593089"/>
                </a:lnTo>
                <a:lnTo>
                  <a:pt x="722629" y="593089"/>
                </a:lnTo>
                <a:lnTo>
                  <a:pt x="726440" y="593089"/>
                </a:lnTo>
                <a:lnTo>
                  <a:pt x="730249" y="593089"/>
                </a:lnTo>
                <a:lnTo>
                  <a:pt x="734060" y="593089"/>
                </a:lnTo>
                <a:lnTo>
                  <a:pt x="736599" y="594360"/>
                </a:lnTo>
                <a:lnTo>
                  <a:pt x="740410" y="595630"/>
                </a:lnTo>
                <a:lnTo>
                  <a:pt x="742949" y="596900"/>
                </a:lnTo>
                <a:lnTo>
                  <a:pt x="746760" y="598170"/>
                </a:lnTo>
                <a:lnTo>
                  <a:pt x="749299" y="599439"/>
                </a:lnTo>
                <a:lnTo>
                  <a:pt x="750570" y="600710"/>
                </a:lnTo>
                <a:lnTo>
                  <a:pt x="754379" y="601980"/>
                </a:lnTo>
                <a:lnTo>
                  <a:pt x="756920" y="604520"/>
                </a:lnTo>
                <a:lnTo>
                  <a:pt x="758190" y="607060"/>
                </a:lnTo>
                <a:lnTo>
                  <a:pt x="760729" y="609600"/>
                </a:lnTo>
                <a:lnTo>
                  <a:pt x="763270" y="612139"/>
                </a:lnTo>
                <a:lnTo>
                  <a:pt x="764540" y="615950"/>
                </a:lnTo>
                <a:lnTo>
                  <a:pt x="767079" y="618489"/>
                </a:lnTo>
                <a:lnTo>
                  <a:pt x="769620" y="624839"/>
                </a:lnTo>
                <a:lnTo>
                  <a:pt x="772160" y="632460"/>
                </a:lnTo>
                <a:lnTo>
                  <a:pt x="773429" y="640080"/>
                </a:lnTo>
                <a:lnTo>
                  <a:pt x="774699" y="647700"/>
                </a:lnTo>
                <a:lnTo>
                  <a:pt x="774699" y="655320"/>
                </a:lnTo>
                <a:lnTo>
                  <a:pt x="774699" y="664210"/>
                </a:lnTo>
                <a:lnTo>
                  <a:pt x="773429" y="673100"/>
                </a:lnTo>
                <a:lnTo>
                  <a:pt x="772160" y="683260"/>
                </a:lnTo>
                <a:lnTo>
                  <a:pt x="769620" y="690880"/>
                </a:lnTo>
                <a:lnTo>
                  <a:pt x="768349" y="699770"/>
                </a:lnTo>
                <a:lnTo>
                  <a:pt x="764540" y="707389"/>
                </a:lnTo>
                <a:lnTo>
                  <a:pt x="761999" y="715010"/>
                </a:lnTo>
                <a:lnTo>
                  <a:pt x="758190" y="723900"/>
                </a:lnTo>
                <a:lnTo>
                  <a:pt x="754379" y="731520"/>
                </a:lnTo>
                <a:lnTo>
                  <a:pt x="750570" y="739139"/>
                </a:lnTo>
                <a:lnTo>
                  <a:pt x="745490" y="745489"/>
                </a:lnTo>
                <a:lnTo>
                  <a:pt x="740410" y="753110"/>
                </a:lnTo>
                <a:lnTo>
                  <a:pt x="735329" y="759460"/>
                </a:lnTo>
                <a:lnTo>
                  <a:pt x="728979" y="765810"/>
                </a:lnTo>
                <a:lnTo>
                  <a:pt x="723899" y="773430"/>
                </a:lnTo>
                <a:lnTo>
                  <a:pt x="709929" y="786130"/>
                </a:lnTo>
                <a:lnTo>
                  <a:pt x="695960" y="798830"/>
                </a:lnTo>
                <a:lnTo>
                  <a:pt x="687070" y="803910"/>
                </a:lnTo>
                <a:lnTo>
                  <a:pt x="679449" y="808989"/>
                </a:lnTo>
                <a:lnTo>
                  <a:pt x="671829" y="814070"/>
                </a:lnTo>
                <a:lnTo>
                  <a:pt x="662940" y="819150"/>
                </a:lnTo>
                <a:lnTo>
                  <a:pt x="627379" y="834389"/>
                </a:lnTo>
                <a:lnTo>
                  <a:pt x="588010" y="843280"/>
                </a:lnTo>
                <a:lnTo>
                  <a:pt x="567690" y="845820"/>
                </a:lnTo>
                <a:lnTo>
                  <a:pt x="547370" y="845820"/>
                </a:lnTo>
                <a:lnTo>
                  <a:pt x="527049" y="845820"/>
                </a:lnTo>
                <a:lnTo>
                  <a:pt x="502920" y="844550"/>
                </a:lnTo>
                <a:lnTo>
                  <a:pt x="449579" y="840739"/>
                </a:lnTo>
                <a:lnTo>
                  <a:pt x="289559" y="826770"/>
                </a:lnTo>
                <a:lnTo>
                  <a:pt x="234950" y="822960"/>
                </a:lnTo>
                <a:lnTo>
                  <a:pt x="196850" y="821689"/>
                </a:lnTo>
                <a:lnTo>
                  <a:pt x="152400" y="822960"/>
                </a:lnTo>
                <a:lnTo>
                  <a:pt x="104140" y="825500"/>
                </a:lnTo>
                <a:lnTo>
                  <a:pt x="53340" y="830580"/>
                </a:lnTo>
                <a:lnTo>
                  <a:pt x="0" y="838200"/>
                </a:lnTo>
                <a:close/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bk object 1732"/>
          <p:cNvSpPr/>
          <p:nvPr/>
        </p:nvSpPr>
        <p:spPr>
          <a:xfrm>
            <a:off x="2274570" y="2799079"/>
            <a:ext cx="494030" cy="607060"/>
          </a:xfrm>
          <a:custGeom>
            <a:avLst/>
            <a:gdLst/>
            <a:ahLst/>
            <a:cxnLst/>
            <a:rect l="l" t="t" r="r" b="b"/>
            <a:pathLst>
              <a:path w="494030" h="607060">
                <a:moveTo>
                  <a:pt x="121919" y="605789"/>
                </a:moveTo>
                <a:lnTo>
                  <a:pt x="64769" y="605789"/>
                </a:lnTo>
                <a:lnTo>
                  <a:pt x="64769" y="607060"/>
                </a:lnTo>
                <a:lnTo>
                  <a:pt x="121919" y="607060"/>
                </a:lnTo>
                <a:lnTo>
                  <a:pt x="121919" y="605789"/>
                </a:lnTo>
                <a:close/>
              </a:path>
              <a:path w="494030" h="607060">
                <a:moveTo>
                  <a:pt x="129539" y="604520"/>
                </a:moveTo>
                <a:lnTo>
                  <a:pt x="58419" y="604520"/>
                </a:lnTo>
                <a:lnTo>
                  <a:pt x="58419" y="605789"/>
                </a:lnTo>
                <a:lnTo>
                  <a:pt x="129539" y="605789"/>
                </a:lnTo>
                <a:lnTo>
                  <a:pt x="129539" y="604520"/>
                </a:lnTo>
                <a:close/>
              </a:path>
              <a:path w="494030" h="607060">
                <a:moveTo>
                  <a:pt x="2540" y="476250"/>
                </a:moveTo>
                <a:lnTo>
                  <a:pt x="1269" y="476250"/>
                </a:lnTo>
                <a:lnTo>
                  <a:pt x="1269" y="485139"/>
                </a:lnTo>
                <a:lnTo>
                  <a:pt x="0" y="485139"/>
                </a:lnTo>
                <a:lnTo>
                  <a:pt x="0" y="528320"/>
                </a:lnTo>
                <a:lnTo>
                  <a:pt x="1269" y="528320"/>
                </a:lnTo>
                <a:lnTo>
                  <a:pt x="1269" y="537210"/>
                </a:lnTo>
                <a:lnTo>
                  <a:pt x="2540" y="537210"/>
                </a:lnTo>
                <a:lnTo>
                  <a:pt x="2540" y="476250"/>
                </a:lnTo>
                <a:close/>
              </a:path>
              <a:path w="494030" h="607060">
                <a:moveTo>
                  <a:pt x="490220" y="54610"/>
                </a:moveTo>
                <a:lnTo>
                  <a:pt x="488950" y="54610"/>
                </a:lnTo>
                <a:lnTo>
                  <a:pt x="488950" y="127000"/>
                </a:lnTo>
                <a:lnTo>
                  <a:pt x="490220" y="127000"/>
                </a:lnTo>
                <a:lnTo>
                  <a:pt x="490220" y="121920"/>
                </a:lnTo>
                <a:lnTo>
                  <a:pt x="491490" y="121920"/>
                </a:lnTo>
                <a:lnTo>
                  <a:pt x="491489" y="115570"/>
                </a:lnTo>
                <a:lnTo>
                  <a:pt x="492760" y="115570"/>
                </a:lnTo>
                <a:lnTo>
                  <a:pt x="492760" y="105410"/>
                </a:lnTo>
                <a:lnTo>
                  <a:pt x="494030" y="105410"/>
                </a:lnTo>
                <a:lnTo>
                  <a:pt x="494030" y="73660"/>
                </a:lnTo>
                <a:lnTo>
                  <a:pt x="492759" y="73660"/>
                </a:lnTo>
                <a:lnTo>
                  <a:pt x="492760" y="63500"/>
                </a:lnTo>
                <a:lnTo>
                  <a:pt x="491489" y="63500"/>
                </a:lnTo>
                <a:lnTo>
                  <a:pt x="491490" y="58420"/>
                </a:lnTo>
                <a:lnTo>
                  <a:pt x="490219" y="58420"/>
                </a:lnTo>
                <a:lnTo>
                  <a:pt x="490220" y="54610"/>
                </a:lnTo>
                <a:close/>
              </a:path>
              <a:path w="494030" h="607060">
                <a:moveTo>
                  <a:pt x="425450" y="2539"/>
                </a:moveTo>
                <a:lnTo>
                  <a:pt x="367030" y="2539"/>
                </a:lnTo>
                <a:lnTo>
                  <a:pt x="367030" y="3810"/>
                </a:lnTo>
                <a:lnTo>
                  <a:pt x="425450" y="3810"/>
                </a:lnTo>
                <a:lnTo>
                  <a:pt x="425450" y="2539"/>
                </a:lnTo>
                <a:close/>
              </a:path>
              <a:path w="494030" h="607060">
                <a:moveTo>
                  <a:pt x="412750" y="1270"/>
                </a:moveTo>
                <a:lnTo>
                  <a:pt x="383540" y="1270"/>
                </a:lnTo>
                <a:lnTo>
                  <a:pt x="383540" y="2539"/>
                </a:lnTo>
                <a:lnTo>
                  <a:pt x="412750" y="2539"/>
                </a:lnTo>
                <a:lnTo>
                  <a:pt x="412750" y="1270"/>
                </a:lnTo>
                <a:close/>
              </a:path>
              <a:path w="494030" h="607060">
                <a:moveTo>
                  <a:pt x="401319" y="0"/>
                </a:moveTo>
                <a:lnTo>
                  <a:pt x="400050" y="0"/>
                </a:lnTo>
                <a:lnTo>
                  <a:pt x="400050" y="1270"/>
                </a:lnTo>
                <a:lnTo>
                  <a:pt x="401319" y="1270"/>
                </a:lnTo>
                <a:lnTo>
                  <a:pt x="401319" y="0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bk object 1733"/>
          <p:cNvSpPr/>
          <p:nvPr/>
        </p:nvSpPr>
        <p:spPr>
          <a:xfrm>
            <a:off x="2277110" y="2801620"/>
            <a:ext cx="486409" cy="600710"/>
          </a:xfrm>
          <a:custGeom>
            <a:avLst/>
            <a:gdLst/>
            <a:ahLst/>
            <a:cxnLst/>
            <a:rect l="l" t="t" r="r" b="b"/>
            <a:pathLst>
              <a:path w="486410" h="600710">
                <a:moveTo>
                  <a:pt x="132080" y="599439"/>
                </a:moveTo>
                <a:lnTo>
                  <a:pt x="50800" y="599439"/>
                </a:lnTo>
                <a:lnTo>
                  <a:pt x="50800" y="600710"/>
                </a:lnTo>
                <a:lnTo>
                  <a:pt x="132080" y="600710"/>
                </a:lnTo>
                <a:lnTo>
                  <a:pt x="132080" y="599439"/>
                </a:lnTo>
                <a:close/>
              </a:path>
              <a:path w="486410" h="600710">
                <a:moveTo>
                  <a:pt x="135889" y="598170"/>
                </a:moveTo>
                <a:lnTo>
                  <a:pt x="49529" y="598170"/>
                </a:lnTo>
                <a:lnTo>
                  <a:pt x="49529" y="599439"/>
                </a:lnTo>
                <a:lnTo>
                  <a:pt x="135889" y="599439"/>
                </a:lnTo>
                <a:lnTo>
                  <a:pt x="135889" y="598170"/>
                </a:lnTo>
                <a:close/>
              </a:path>
              <a:path w="486410" h="600710">
                <a:moveTo>
                  <a:pt x="45719" y="596900"/>
                </a:moveTo>
                <a:lnTo>
                  <a:pt x="43179" y="596900"/>
                </a:lnTo>
                <a:lnTo>
                  <a:pt x="43179" y="598170"/>
                </a:lnTo>
                <a:lnTo>
                  <a:pt x="45719" y="598170"/>
                </a:lnTo>
                <a:lnTo>
                  <a:pt x="45719" y="596900"/>
                </a:lnTo>
                <a:close/>
              </a:path>
              <a:path w="486410" h="600710">
                <a:moveTo>
                  <a:pt x="149859" y="596900"/>
                </a:moveTo>
                <a:lnTo>
                  <a:pt x="144780" y="596900"/>
                </a:lnTo>
                <a:lnTo>
                  <a:pt x="144780" y="598170"/>
                </a:lnTo>
                <a:lnTo>
                  <a:pt x="149859" y="598170"/>
                </a:lnTo>
                <a:lnTo>
                  <a:pt x="149859" y="596900"/>
                </a:lnTo>
                <a:close/>
              </a:path>
              <a:path w="486410" h="600710">
                <a:moveTo>
                  <a:pt x="3809" y="547370"/>
                </a:moveTo>
                <a:lnTo>
                  <a:pt x="2539" y="547370"/>
                </a:lnTo>
                <a:lnTo>
                  <a:pt x="2539" y="551180"/>
                </a:lnTo>
                <a:lnTo>
                  <a:pt x="3809" y="551180"/>
                </a:lnTo>
                <a:lnTo>
                  <a:pt x="3809" y="547370"/>
                </a:lnTo>
                <a:close/>
              </a:path>
              <a:path w="486410" h="600710">
                <a:moveTo>
                  <a:pt x="3809" y="541020"/>
                </a:moveTo>
                <a:lnTo>
                  <a:pt x="1269" y="541020"/>
                </a:lnTo>
                <a:lnTo>
                  <a:pt x="1269" y="546100"/>
                </a:lnTo>
                <a:lnTo>
                  <a:pt x="3809" y="546100"/>
                </a:lnTo>
                <a:lnTo>
                  <a:pt x="3809" y="541020"/>
                </a:lnTo>
                <a:close/>
              </a:path>
              <a:path w="486410" h="600710">
                <a:moveTo>
                  <a:pt x="3809" y="534670"/>
                </a:moveTo>
                <a:lnTo>
                  <a:pt x="0" y="534670"/>
                </a:lnTo>
                <a:lnTo>
                  <a:pt x="0" y="539750"/>
                </a:lnTo>
                <a:lnTo>
                  <a:pt x="3809" y="539750"/>
                </a:lnTo>
                <a:lnTo>
                  <a:pt x="3809" y="534670"/>
                </a:lnTo>
                <a:close/>
              </a:path>
              <a:path w="486410" h="600710">
                <a:moveTo>
                  <a:pt x="3809" y="528320"/>
                </a:moveTo>
                <a:lnTo>
                  <a:pt x="0" y="528320"/>
                </a:lnTo>
                <a:lnTo>
                  <a:pt x="0" y="533400"/>
                </a:lnTo>
                <a:lnTo>
                  <a:pt x="3809" y="533400"/>
                </a:lnTo>
                <a:lnTo>
                  <a:pt x="3809" y="528320"/>
                </a:lnTo>
                <a:close/>
              </a:path>
              <a:path w="486410" h="600710">
                <a:moveTo>
                  <a:pt x="3809" y="521970"/>
                </a:moveTo>
                <a:lnTo>
                  <a:pt x="0" y="521970"/>
                </a:lnTo>
                <a:lnTo>
                  <a:pt x="0" y="527050"/>
                </a:lnTo>
                <a:lnTo>
                  <a:pt x="3809" y="527050"/>
                </a:lnTo>
                <a:lnTo>
                  <a:pt x="3809" y="521970"/>
                </a:lnTo>
                <a:close/>
              </a:path>
              <a:path w="486410" h="600710">
                <a:moveTo>
                  <a:pt x="3809" y="515620"/>
                </a:moveTo>
                <a:lnTo>
                  <a:pt x="0" y="515620"/>
                </a:lnTo>
                <a:lnTo>
                  <a:pt x="0" y="520700"/>
                </a:lnTo>
                <a:lnTo>
                  <a:pt x="3809" y="520700"/>
                </a:lnTo>
                <a:lnTo>
                  <a:pt x="3809" y="515620"/>
                </a:lnTo>
                <a:close/>
              </a:path>
              <a:path w="486410" h="600710">
                <a:moveTo>
                  <a:pt x="3809" y="509270"/>
                </a:moveTo>
                <a:lnTo>
                  <a:pt x="0" y="509270"/>
                </a:lnTo>
                <a:lnTo>
                  <a:pt x="0" y="514350"/>
                </a:lnTo>
                <a:lnTo>
                  <a:pt x="3809" y="514350"/>
                </a:lnTo>
                <a:lnTo>
                  <a:pt x="3809" y="509270"/>
                </a:lnTo>
                <a:close/>
              </a:path>
              <a:path w="486410" h="600710">
                <a:moveTo>
                  <a:pt x="3809" y="502920"/>
                </a:moveTo>
                <a:lnTo>
                  <a:pt x="0" y="502920"/>
                </a:lnTo>
                <a:lnTo>
                  <a:pt x="0" y="508000"/>
                </a:lnTo>
                <a:lnTo>
                  <a:pt x="3809" y="508000"/>
                </a:lnTo>
                <a:lnTo>
                  <a:pt x="3809" y="502920"/>
                </a:lnTo>
                <a:close/>
              </a:path>
              <a:path w="486410" h="600710">
                <a:moveTo>
                  <a:pt x="3809" y="496570"/>
                </a:moveTo>
                <a:lnTo>
                  <a:pt x="0" y="496570"/>
                </a:lnTo>
                <a:lnTo>
                  <a:pt x="0" y="501650"/>
                </a:lnTo>
                <a:lnTo>
                  <a:pt x="3809" y="501650"/>
                </a:lnTo>
                <a:lnTo>
                  <a:pt x="3809" y="496570"/>
                </a:lnTo>
                <a:close/>
              </a:path>
              <a:path w="486410" h="600710">
                <a:moveTo>
                  <a:pt x="3809" y="490220"/>
                </a:moveTo>
                <a:lnTo>
                  <a:pt x="0" y="490220"/>
                </a:lnTo>
                <a:lnTo>
                  <a:pt x="0" y="495300"/>
                </a:lnTo>
                <a:lnTo>
                  <a:pt x="3809" y="495300"/>
                </a:lnTo>
                <a:lnTo>
                  <a:pt x="3809" y="490220"/>
                </a:lnTo>
                <a:close/>
              </a:path>
              <a:path w="486410" h="600710">
                <a:moveTo>
                  <a:pt x="3809" y="483870"/>
                </a:moveTo>
                <a:lnTo>
                  <a:pt x="0" y="483870"/>
                </a:lnTo>
                <a:lnTo>
                  <a:pt x="0" y="488950"/>
                </a:lnTo>
                <a:lnTo>
                  <a:pt x="3809" y="488950"/>
                </a:lnTo>
                <a:lnTo>
                  <a:pt x="3809" y="483870"/>
                </a:lnTo>
                <a:close/>
              </a:path>
              <a:path w="486410" h="600710">
                <a:moveTo>
                  <a:pt x="3809" y="477520"/>
                </a:moveTo>
                <a:lnTo>
                  <a:pt x="0" y="477520"/>
                </a:lnTo>
                <a:lnTo>
                  <a:pt x="0" y="482600"/>
                </a:lnTo>
                <a:lnTo>
                  <a:pt x="3809" y="482600"/>
                </a:lnTo>
                <a:lnTo>
                  <a:pt x="3809" y="477520"/>
                </a:lnTo>
                <a:close/>
              </a:path>
              <a:path w="486410" h="600710">
                <a:moveTo>
                  <a:pt x="3809" y="471170"/>
                </a:moveTo>
                <a:lnTo>
                  <a:pt x="0" y="471170"/>
                </a:lnTo>
                <a:lnTo>
                  <a:pt x="0" y="476250"/>
                </a:lnTo>
                <a:lnTo>
                  <a:pt x="3809" y="476250"/>
                </a:lnTo>
                <a:lnTo>
                  <a:pt x="3809" y="471170"/>
                </a:lnTo>
                <a:close/>
              </a:path>
              <a:path w="486410" h="600710">
                <a:moveTo>
                  <a:pt x="3809" y="464820"/>
                </a:moveTo>
                <a:lnTo>
                  <a:pt x="0" y="464820"/>
                </a:lnTo>
                <a:lnTo>
                  <a:pt x="0" y="469900"/>
                </a:lnTo>
                <a:lnTo>
                  <a:pt x="3809" y="469900"/>
                </a:lnTo>
                <a:lnTo>
                  <a:pt x="3809" y="464820"/>
                </a:lnTo>
                <a:close/>
              </a:path>
              <a:path w="486410" h="600710">
                <a:moveTo>
                  <a:pt x="3809" y="458470"/>
                </a:moveTo>
                <a:lnTo>
                  <a:pt x="1269" y="458470"/>
                </a:lnTo>
                <a:lnTo>
                  <a:pt x="1269" y="463550"/>
                </a:lnTo>
                <a:lnTo>
                  <a:pt x="3809" y="463550"/>
                </a:lnTo>
                <a:lnTo>
                  <a:pt x="3809" y="458470"/>
                </a:lnTo>
                <a:close/>
              </a:path>
              <a:path w="486410" h="600710">
                <a:moveTo>
                  <a:pt x="3809" y="452120"/>
                </a:moveTo>
                <a:lnTo>
                  <a:pt x="2539" y="452120"/>
                </a:lnTo>
                <a:lnTo>
                  <a:pt x="2539" y="457200"/>
                </a:lnTo>
                <a:lnTo>
                  <a:pt x="3809" y="457200"/>
                </a:lnTo>
                <a:lnTo>
                  <a:pt x="3809" y="452120"/>
                </a:lnTo>
                <a:close/>
              </a:path>
              <a:path w="486410" h="600710">
                <a:moveTo>
                  <a:pt x="485139" y="128270"/>
                </a:moveTo>
                <a:lnTo>
                  <a:pt x="483869" y="128270"/>
                </a:lnTo>
                <a:lnTo>
                  <a:pt x="483869" y="132080"/>
                </a:lnTo>
                <a:lnTo>
                  <a:pt x="485139" y="132080"/>
                </a:lnTo>
                <a:lnTo>
                  <a:pt x="485139" y="128270"/>
                </a:lnTo>
                <a:close/>
              </a:path>
              <a:path w="486410" h="600710">
                <a:moveTo>
                  <a:pt x="486409" y="121920"/>
                </a:moveTo>
                <a:lnTo>
                  <a:pt x="483869" y="121920"/>
                </a:lnTo>
                <a:lnTo>
                  <a:pt x="483869" y="127000"/>
                </a:lnTo>
                <a:lnTo>
                  <a:pt x="485139" y="127000"/>
                </a:lnTo>
                <a:lnTo>
                  <a:pt x="485139" y="128270"/>
                </a:lnTo>
                <a:lnTo>
                  <a:pt x="486409" y="128270"/>
                </a:lnTo>
                <a:lnTo>
                  <a:pt x="486409" y="121920"/>
                </a:lnTo>
                <a:close/>
              </a:path>
              <a:path w="486410" h="600710">
                <a:moveTo>
                  <a:pt x="486409" y="115570"/>
                </a:moveTo>
                <a:lnTo>
                  <a:pt x="483869" y="115570"/>
                </a:lnTo>
                <a:lnTo>
                  <a:pt x="483869" y="120650"/>
                </a:lnTo>
                <a:lnTo>
                  <a:pt x="486409" y="120650"/>
                </a:lnTo>
                <a:lnTo>
                  <a:pt x="486409" y="115570"/>
                </a:lnTo>
                <a:close/>
              </a:path>
              <a:path w="486410" h="600710">
                <a:moveTo>
                  <a:pt x="486409" y="109220"/>
                </a:moveTo>
                <a:lnTo>
                  <a:pt x="483869" y="109220"/>
                </a:lnTo>
                <a:lnTo>
                  <a:pt x="483869" y="114300"/>
                </a:lnTo>
                <a:lnTo>
                  <a:pt x="486409" y="114300"/>
                </a:lnTo>
                <a:lnTo>
                  <a:pt x="486409" y="109220"/>
                </a:lnTo>
                <a:close/>
              </a:path>
              <a:path w="486410" h="600710">
                <a:moveTo>
                  <a:pt x="486409" y="102870"/>
                </a:moveTo>
                <a:lnTo>
                  <a:pt x="483869" y="102870"/>
                </a:lnTo>
                <a:lnTo>
                  <a:pt x="483869" y="107950"/>
                </a:lnTo>
                <a:lnTo>
                  <a:pt x="486409" y="107950"/>
                </a:lnTo>
                <a:lnTo>
                  <a:pt x="486409" y="102870"/>
                </a:lnTo>
                <a:close/>
              </a:path>
              <a:path w="486410" h="600710">
                <a:moveTo>
                  <a:pt x="486409" y="96520"/>
                </a:moveTo>
                <a:lnTo>
                  <a:pt x="483869" y="96520"/>
                </a:lnTo>
                <a:lnTo>
                  <a:pt x="483869" y="101600"/>
                </a:lnTo>
                <a:lnTo>
                  <a:pt x="486409" y="101600"/>
                </a:lnTo>
                <a:lnTo>
                  <a:pt x="486409" y="96520"/>
                </a:lnTo>
                <a:close/>
              </a:path>
              <a:path w="486410" h="600710">
                <a:moveTo>
                  <a:pt x="486409" y="90170"/>
                </a:moveTo>
                <a:lnTo>
                  <a:pt x="483869" y="90170"/>
                </a:lnTo>
                <a:lnTo>
                  <a:pt x="483869" y="95250"/>
                </a:lnTo>
                <a:lnTo>
                  <a:pt x="486409" y="95250"/>
                </a:lnTo>
                <a:lnTo>
                  <a:pt x="486409" y="90170"/>
                </a:lnTo>
                <a:close/>
              </a:path>
              <a:path w="486410" h="600710">
                <a:moveTo>
                  <a:pt x="486409" y="83820"/>
                </a:moveTo>
                <a:lnTo>
                  <a:pt x="483869" y="83820"/>
                </a:lnTo>
                <a:lnTo>
                  <a:pt x="483869" y="88900"/>
                </a:lnTo>
                <a:lnTo>
                  <a:pt x="486409" y="88900"/>
                </a:lnTo>
                <a:lnTo>
                  <a:pt x="486409" y="83820"/>
                </a:lnTo>
                <a:close/>
              </a:path>
              <a:path w="486410" h="600710">
                <a:moveTo>
                  <a:pt x="486409" y="77470"/>
                </a:moveTo>
                <a:lnTo>
                  <a:pt x="483869" y="77470"/>
                </a:lnTo>
                <a:lnTo>
                  <a:pt x="483869" y="82550"/>
                </a:lnTo>
                <a:lnTo>
                  <a:pt x="486409" y="82550"/>
                </a:lnTo>
                <a:lnTo>
                  <a:pt x="486409" y="77470"/>
                </a:lnTo>
                <a:close/>
              </a:path>
              <a:path w="486410" h="600710">
                <a:moveTo>
                  <a:pt x="486409" y="71120"/>
                </a:moveTo>
                <a:lnTo>
                  <a:pt x="483869" y="71120"/>
                </a:lnTo>
                <a:lnTo>
                  <a:pt x="483869" y="76200"/>
                </a:lnTo>
                <a:lnTo>
                  <a:pt x="486409" y="76200"/>
                </a:lnTo>
                <a:lnTo>
                  <a:pt x="486409" y="71120"/>
                </a:lnTo>
                <a:close/>
              </a:path>
              <a:path w="486410" h="600710">
                <a:moveTo>
                  <a:pt x="486409" y="64770"/>
                </a:moveTo>
                <a:lnTo>
                  <a:pt x="483869" y="64770"/>
                </a:lnTo>
                <a:lnTo>
                  <a:pt x="483869" y="69850"/>
                </a:lnTo>
                <a:lnTo>
                  <a:pt x="486409" y="69850"/>
                </a:lnTo>
                <a:lnTo>
                  <a:pt x="486409" y="64770"/>
                </a:lnTo>
                <a:close/>
              </a:path>
              <a:path w="486410" h="600710">
                <a:moveTo>
                  <a:pt x="486409" y="58420"/>
                </a:moveTo>
                <a:lnTo>
                  <a:pt x="483869" y="58420"/>
                </a:lnTo>
                <a:lnTo>
                  <a:pt x="483869" y="63500"/>
                </a:lnTo>
                <a:lnTo>
                  <a:pt x="486409" y="63500"/>
                </a:lnTo>
                <a:lnTo>
                  <a:pt x="486409" y="58420"/>
                </a:lnTo>
                <a:close/>
              </a:path>
              <a:path w="486410" h="600710">
                <a:moveTo>
                  <a:pt x="486409" y="52070"/>
                </a:moveTo>
                <a:lnTo>
                  <a:pt x="483869" y="52070"/>
                </a:lnTo>
                <a:lnTo>
                  <a:pt x="483869" y="57150"/>
                </a:lnTo>
                <a:lnTo>
                  <a:pt x="486409" y="57150"/>
                </a:lnTo>
                <a:lnTo>
                  <a:pt x="486409" y="52070"/>
                </a:lnTo>
                <a:close/>
              </a:path>
              <a:path w="486410" h="600710">
                <a:moveTo>
                  <a:pt x="485139" y="44450"/>
                </a:moveTo>
                <a:lnTo>
                  <a:pt x="483869" y="44450"/>
                </a:lnTo>
                <a:lnTo>
                  <a:pt x="483869" y="50800"/>
                </a:lnTo>
                <a:lnTo>
                  <a:pt x="486409" y="50800"/>
                </a:lnTo>
                <a:lnTo>
                  <a:pt x="486409" y="46989"/>
                </a:lnTo>
                <a:lnTo>
                  <a:pt x="485139" y="46989"/>
                </a:lnTo>
                <a:lnTo>
                  <a:pt x="485139" y="44450"/>
                </a:lnTo>
                <a:close/>
              </a:path>
              <a:path w="486410" h="600710">
                <a:moveTo>
                  <a:pt x="435609" y="1270"/>
                </a:moveTo>
                <a:lnTo>
                  <a:pt x="351789" y="1270"/>
                </a:lnTo>
                <a:lnTo>
                  <a:pt x="351789" y="2539"/>
                </a:lnTo>
                <a:lnTo>
                  <a:pt x="435609" y="2539"/>
                </a:lnTo>
                <a:lnTo>
                  <a:pt x="435609" y="1270"/>
                </a:lnTo>
                <a:close/>
              </a:path>
              <a:path w="486410" h="600710">
                <a:moveTo>
                  <a:pt x="364489" y="0"/>
                </a:moveTo>
                <a:lnTo>
                  <a:pt x="356869" y="0"/>
                </a:lnTo>
                <a:lnTo>
                  <a:pt x="356869" y="1270"/>
                </a:lnTo>
                <a:lnTo>
                  <a:pt x="364489" y="1270"/>
                </a:lnTo>
                <a:lnTo>
                  <a:pt x="364489" y="0"/>
                </a:lnTo>
                <a:close/>
              </a:path>
              <a:path w="486410" h="600710">
                <a:moveTo>
                  <a:pt x="433069" y="0"/>
                </a:moveTo>
                <a:lnTo>
                  <a:pt x="422909" y="0"/>
                </a:lnTo>
                <a:lnTo>
                  <a:pt x="422909" y="1270"/>
                </a:lnTo>
                <a:lnTo>
                  <a:pt x="433069" y="1270"/>
                </a:lnTo>
                <a:lnTo>
                  <a:pt x="433069" y="0"/>
                </a:lnTo>
                <a:close/>
              </a:path>
            </a:pathLst>
          </a:custGeom>
          <a:solidFill>
            <a:srgbClr val="FB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bk object 1734"/>
          <p:cNvSpPr/>
          <p:nvPr/>
        </p:nvSpPr>
        <p:spPr>
          <a:xfrm>
            <a:off x="2280920" y="2804160"/>
            <a:ext cx="480059" cy="594360"/>
          </a:xfrm>
          <a:custGeom>
            <a:avLst/>
            <a:gdLst/>
            <a:ahLst/>
            <a:cxnLst/>
            <a:rect l="l" t="t" r="r" b="b"/>
            <a:pathLst>
              <a:path w="480060" h="594360">
                <a:moveTo>
                  <a:pt x="146050" y="593089"/>
                </a:moveTo>
                <a:lnTo>
                  <a:pt x="39369" y="593089"/>
                </a:lnTo>
                <a:lnTo>
                  <a:pt x="39369" y="594360"/>
                </a:lnTo>
                <a:lnTo>
                  <a:pt x="146050" y="594360"/>
                </a:lnTo>
                <a:lnTo>
                  <a:pt x="146050" y="593089"/>
                </a:lnTo>
                <a:close/>
              </a:path>
              <a:path w="480060" h="594360">
                <a:moveTo>
                  <a:pt x="3810" y="551180"/>
                </a:moveTo>
                <a:lnTo>
                  <a:pt x="1269" y="551180"/>
                </a:lnTo>
                <a:lnTo>
                  <a:pt x="1269" y="554989"/>
                </a:lnTo>
                <a:lnTo>
                  <a:pt x="2540" y="554989"/>
                </a:lnTo>
                <a:lnTo>
                  <a:pt x="2540" y="556260"/>
                </a:lnTo>
                <a:lnTo>
                  <a:pt x="3810" y="556260"/>
                </a:lnTo>
                <a:lnTo>
                  <a:pt x="3810" y="551180"/>
                </a:lnTo>
                <a:close/>
              </a:path>
              <a:path w="480060" h="594360">
                <a:moveTo>
                  <a:pt x="3810" y="544830"/>
                </a:moveTo>
                <a:lnTo>
                  <a:pt x="0" y="544830"/>
                </a:lnTo>
                <a:lnTo>
                  <a:pt x="0" y="549910"/>
                </a:lnTo>
                <a:lnTo>
                  <a:pt x="3810" y="549910"/>
                </a:lnTo>
                <a:lnTo>
                  <a:pt x="3810" y="544830"/>
                </a:lnTo>
                <a:close/>
              </a:path>
              <a:path w="480060" h="594360">
                <a:moveTo>
                  <a:pt x="3810" y="538480"/>
                </a:moveTo>
                <a:lnTo>
                  <a:pt x="0" y="538480"/>
                </a:lnTo>
                <a:lnTo>
                  <a:pt x="0" y="543560"/>
                </a:lnTo>
                <a:lnTo>
                  <a:pt x="3810" y="543560"/>
                </a:lnTo>
                <a:lnTo>
                  <a:pt x="3810" y="538480"/>
                </a:lnTo>
                <a:close/>
              </a:path>
              <a:path w="480060" h="594360">
                <a:moveTo>
                  <a:pt x="3810" y="532130"/>
                </a:moveTo>
                <a:lnTo>
                  <a:pt x="0" y="532130"/>
                </a:lnTo>
                <a:lnTo>
                  <a:pt x="0" y="537210"/>
                </a:lnTo>
                <a:lnTo>
                  <a:pt x="3810" y="537210"/>
                </a:lnTo>
                <a:lnTo>
                  <a:pt x="3810" y="532130"/>
                </a:lnTo>
                <a:close/>
              </a:path>
              <a:path w="480060" h="594360">
                <a:moveTo>
                  <a:pt x="3810" y="525780"/>
                </a:moveTo>
                <a:lnTo>
                  <a:pt x="0" y="525780"/>
                </a:lnTo>
                <a:lnTo>
                  <a:pt x="0" y="530860"/>
                </a:lnTo>
                <a:lnTo>
                  <a:pt x="3810" y="530860"/>
                </a:lnTo>
                <a:lnTo>
                  <a:pt x="3810" y="525780"/>
                </a:lnTo>
                <a:close/>
              </a:path>
              <a:path w="480060" h="594360">
                <a:moveTo>
                  <a:pt x="3810" y="519430"/>
                </a:moveTo>
                <a:lnTo>
                  <a:pt x="0" y="519430"/>
                </a:lnTo>
                <a:lnTo>
                  <a:pt x="0" y="524510"/>
                </a:lnTo>
                <a:lnTo>
                  <a:pt x="3810" y="524510"/>
                </a:lnTo>
                <a:lnTo>
                  <a:pt x="3810" y="519430"/>
                </a:lnTo>
                <a:close/>
              </a:path>
              <a:path w="480060" h="594360">
                <a:moveTo>
                  <a:pt x="3810" y="513080"/>
                </a:moveTo>
                <a:lnTo>
                  <a:pt x="0" y="513080"/>
                </a:lnTo>
                <a:lnTo>
                  <a:pt x="0" y="518160"/>
                </a:lnTo>
                <a:lnTo>
                  <a:pt x="3810" y="518160"/>
                </a:lnTo>
                <a:lnTo>
                  <a:pt x="3810" y="513080"/>
                </a:lnTo>
                <a:close/>
              </a:path>
              <a:path w="480060" h="594360">
                <a:moveTo>
                  <a:pt x="3810" y="506730"/>
                </a:moveTo>
                <a:lnTo>
                  <a:pt x="0" y="506730"/>
                </a:lnTo>
                <a:lnTo>
                  <a:pt x="0" y="511810"/>
                </a:lnTo>
                <a:lnTo>
                  <a:pt x="3810" y="511810"/>
                </a:lnTo>
                <a:lnTo>
                  <a:pt x="3810" y="506730"/>
                </a:lnTo>
                <a:close/>
              </a:path>
              <a:path w="480060" h="594360">
                <a:moveTo>
                  <a:pt x="3810" y="500380"/>
                </a:moveTo>
                <a:lnTo>
                  <a:pt x="0" y="500380"/>
                </a:lnTo>
                <a:lnTo>
                  <a:pt x="0" y="505460"/>
                </a:lnTo>
                <a:lnTo>
                  <a:pt x="3810" y="505460"/>
                </a:lnTo>
                <a:lnTo>
                  <a:pt x="3810" y="500380"/>
                </a:lnTo>
                <a:close/>
              </a:path>
              <a:path w="480060" h="594360">
                <a:moveTo>
                  <a:pt x="3810" y="494030"/>
                </a:moveTo>
                <a:lnTo>
                  <a:pt x="0" y="494030"/>
                </a:lnTo>
                <a:lnTo>
                  <a:pt x="0" y="499110"/>
                </a:lnTo>
                <a:lnTo>
                  <a:pt x="3810" y="499110"/>
                </a:lnTo>
                <a:lnTo>
                  <a:pt x="3810" y="494030"/>
                </a:lnTo>
                <a:close/>
              </a:path>
              <a:path w="480060" h="594360">
                <a:moveTo>
                  <a:pt x="3810" y="487680"/>
                </a:moveTo>
                <a:lnTo>
                  <a:pt x="0" y="487680"/>
                </a:lnTo>
                <a:lnTo>
                  <a:pt x="0" y="492760"/>
                </a:lnTo>
                <a:lnTo>
                  <a:pt x="3810" y="492760"/>
                </a:lnTo>
                <a:lnTo>
                  <a:pt x="3810" y="487680"/>
                </a:lnTo>
                <a:close/>
              </a:path>
              <a:path w="480060" h="594360">
                <a:moveTo>
                  <a:pt x="3810" y="481330"/>
                </a:moveTo>
                <a:lnTo>
                  <a:pt x="0" y="481330"/>
                </a:lnTo>
                <a:lnTo>
                  <a:pt x="0" y="486410"/>
                </a:lnTo>
                <a:lnTo>
                  <a:pt x="3810" y="486410"/>
                </a:lnTo>
                <a:lnTo>
                  <a:pt x="3810" y="481330"/>
                </a:lnTo>
                <a:close/>
              </a:path>
              <a:path w="480060" h="594360">
                <a:moveTo>
                  <a:pt x="3810" y="474980"/>
                </a:moveTo>
                <a:lnTo>
                  <a:pt x="0" y="474980"/>
                </a:lnTo>
                <a:lnTo>
                  <a:pt x="0" y="480060"/>
                </a:lnTo>
                <a:lnTo>
                  <a:pt x="3810" y="480060"/>
                </a:lnTo>
                <a:lnTo>
                  <a:pt x="3810" y="474980"/>
                </a:lnTo>
                <a:close/>
              </a:path>
              <a:path w="480060" h="594360">
                <a:moveTo>
                  <a:pt x="3810" y="468630"/>
                </a:moveTo>
                <a:lnTo>
                  <a:pt x="0" y="468630"/>
                </a:lnTo>
                <a:lnTo>
                  <a:pt x="0" y="473710"/>
                </a:lnTo>
                <a:lnTo>
                  <a:pt x="3810" y="473710"/>
                </a:lnTo>
                <a:lnTo>
                  <a:pt x="3810" y="468630"/>
                </a:lnTo>
                <a:close/>
              </a:path>
              <a:path w="480060" h="594360">
                <a:moveTo>
                  <a:pt x="3810" y="462280"/>
                </a:moveTo>
                <a:lnTo>
                  <a:pt x="0" y="462280"/>
                </a:lnTo>
                <a:lnTo>
                  <a:pt x="0" y="467360"/>
                </a:lnTo>
                <a:lnTo>
                  <a:pt x="3810" y="467360"/>
                </a:lnTo>
                <a:lnTo>
                  <a:pt x="3810" y="462280"/>
                </a:lnTo>
                <a:close/>
              </a:path>
              <a:path w="480060" h="594360">
                <a:moveTo>
                  <a:pt x="3810" y="455930"/>
                </a:moveTo>
                <a:lnTo>
                  <a:pt x="0" y="455930"/>
                </a:lnTo>
                <a:lnTo>
                  <a:pt x="0" y="461010"/>
                </a:lnTo>
                <a:lnTo>
                  <a:pt x="3810" y="461010"/>
                </a:lnTo>
                <a:lnTo>
                  <a:pt x="3810" y="455930"/>
                </a:lnTo>
                <a:close/>
              </a:path>
              <a:path w="480060" h="594360">
                <a:moveTo>
                  <a:pt x="3810" y="449580"/>
                </a:moveTo>
                <a:lnTo>
                  <a:pt x="0" y="449580"/>
                </a:lnTo>
                <a:lnTo>
                  <a:pt x="0" y="454660"/>
                </a:lnTo>
                <a:lnTo>
                  <a:pt x="3810" y="454660"/>
                </a:lnTo>
                <a:lnTo>
                  <a:pt x="3810" y="449580"/>
                </a:lnTo>
                <a:close/>
              </a:path>
              <a:path w="480060" h="594360">
                <a:moveTo>
                  <a:pt x="3810" y="443230"/>
                </a:moveTo>
                <a:lnTo>
                  <a:pt x="1269" y="443230"/>
                </a:lnTo>
                <a:lnTo>
                  <a:pt x="1269" y="444500"/>
                </a:lnTo>
                <a:lnTo>
                  <a:pt x="0" y="444500"/>
                </a:lnTo>
                <a:lnTo>
                  <a:pt x="0" y="448310"/>
                </a:lnTo>
                <a:lnTo>
                  <a:pt x="3810" y="448310"/>
                </a:lnTo>
                <a:lnTo>
                  <a:pt x="3810" y="443230"/>
                </a:lnTo>
                <a:close/>
              </a:path>
              <a:path w="480060" h="594360">
                <a:moveTo>
                  <a:pt x="3810" y="436880"/>
                </a:moveTo>
                <a:lnTo>
                  <a:pt x="2540" y="436880"/>
                </a:lnTo>
                <a:lnTo>
                  <a:pt x="2540" y="440689"/>
                </a:lnTo>
                <a:lnTo>
                  <a:pt x="1269" y="440689"/>
                </a:lnTo>
                <a:lnTo>
                  <a:pt x="1269" y="441960"/>
                </a:lnTo>
                <a:lnTo>
                  <a:pt x="3810" y="441960"/>
                </a:lnTo>
                <a:lnTo>
                  <a:pt x="3810" y="436880"/>
                </a:lnTo>
                <a:close/>
              </a:path>
              <a:path w="480060" h="594360">
                <a:moveTo>
                  <a:pt x="3810" y="434339"/>
                </a:moveTo>
                <a:lnTo>
                  <a:pt x="2540" y="434339"/>
                </a:lnTo>
                <a:lnTo>
                  <a:pt x="2540" y="435610"/>
                </a:lnTo>
                <a:lnTo>
                  <a:pt x="3810" y="435610"/>
                </a:lnTo>
                <a:lnTo>
                  <a:pt x="3810" y="434339"/>
                </a:lnTo>
                <a:close/>
              </a:path>
              <a:path w="480060" h="594360">
                <a:moveTo>
                  <a:pt x="477519" y="138430"/>
                </a:moveTo>
                <a:lnTo>
                  <a:pt x="476250" y="138430"/>
                </a:lnTo>
                <a:lnTo>
                  <a:pt x="476250" y="142239"/>
                </a:lnTo>
                <a:lnTo>
                  <a:pt x="477519" y="142239"/>
                </a:lnTo>
                <a:lnTo>
                  <a:pt x="477519" y="138430"/>
                </a:lnTo>
                <a:close/>
              </a:path>
              <a:path w="480060" h="594360">
                <a:moveTo>
                  <a:pt x="480060" y="132080"/>
                </a:moveTo>
                <a:lnTo>
                  <a:pt x="476250" y="132080"/>
                </a:lnTo>
                <a:lnTo>
                  <a:pt x="476250" y="137160"/>
                </a:lnTo>
                <a:lnTo>
                  <a:pt x="477519" y="137160"/>
                </a:lnTo>
                <a:lnTo>
                  <a:pt x="477519" y="138430"/>
                </a:lnTo>
                <a:lnTo>
                  <a:pt x="478789" y="138430"/>
                </a:lnTo>
                <a:lnTo>
                  <a:pt x="478790" y="133350"/>
                </a:lnTo>
                <a:lnTo>
                  <a:pt x="480060" y="133350"/>
                </a:lnTo>
                <a:lnTo>
                  <a:pt x="480060" y="132080"/>
                </a:lnTo>
                <a:close/>
              </a:path>
              <a:path w="480060" h="594360">
                <a:moveTo>
                  <a:pt x="480060" y="125730"/>
                </a:moveTo>
                <a:lnTo>
                  <a:pt x="476250" y="125730"/>
                </a:lnTo>
                <a:lnTo>
                  <a:pt x="476250" y="130810"/>
                </a:lnTo>
                <a:lnTo>
                  <a:pt x="480060" y="130810"/>
                </a:lnTo>
                <a:lnTo>
                  <a:pt x="480060" y="125730"/>
                </a:lnTo>
                <a:close/>
              </a:path>
              <a:path w="480060" h="594360">
                <a:moveTo>
                  <a:pt x="480060" y="119380"/>
                </a:moveTo>
                <a:lnTo>
                  <a:pt x="476250" y="119380"/>
                </a:lnTo>
                <a:lnTo>
                  <a:pt x="476250" y="124460"/>
                </a:lnTo>
                <a:lnTo>
                  <a:pt x="480060" y="124460"/>
                </a:lnTo>
                <a:lnTo>
                  <a:pt x="480060" y="119380"/>
                </a:lnTo>
                <a:close/>
              </a:path>
              <a:path w="480060" h="594360">
                <a:moveTo>
                  <a:pt x="480060" y="113030"/>
                </a:moveTo>
                <a:lnTo>
                  <a:pt x="476250" y="113030"/>
                </a:lnTo>
                <a:lnTo>
                  <a:pt x="476250" y="118110"/>
                </a:lnTo>
                <a:lnTo>
                  <a:pt x="480060" y="118110"/>
                </a:lnTo>
                <a:lnTo>
                  <a:pt x="480060" y="113030"/>
                </a:lnTo>
                <a:close/>
              </a:path>
              <a:path w="480060" h="594360">
                <a:moveTo>
                  <a:pt x="480060" y="106680"/>
                </a:moveTo>
                <a:lnTo>
                  <a:pt x="476250" y="106680"/>
                </a:lnTo>
                <a:lnTo>
                  <a:pt x="476250" y="111760"/>
                </a:lnTo>
                <a:lnTo>
                  <a:pt x="480060" y="111760"/>
                </a:lnTo>
                <a:lnTo>
                  <a:pt x="480060" y="106680"/>
                </a:lnTo>
                <a:close/>
              </a:path>
              <a:path w="480060" h="594360">
                <a:moveTo>
                  <a:pt x="480060" y="100330"/>
                </a:moveTo>
                <a:lnTo>
                  <a:pt x="476250" y="100330"/>
                </a:lnTo>
                <a:lnTo>
                  <a:pt x="476250" y="105410"/>
                </a:lnTo>
                <a:lnTo>
                  <a:pt x="480060" y="105410"/>
                </a:lnTo>
                <a:lnTo>
                  <a:pt x="480060" y="100330"/>
                </a:lnTo>
                <a:close/>
              </a:path>
              <a:path w="480060" h="594360">
                <a:moveTo>
                  <a:pt x="480060" y="93980"/>
                </a:moveTo>
                <a:lnTo>
                  <a:pt x="476250" y="93980"/>
                </a:lnTo>
                <a:lnTo>
                  <a:pt x="476250" y="99060"/>
                </a:lnTo>
                <a:lnTo>
                  <a:pt x="480060" y="99060"/>
                </a:lnTo>
                <a:lnTo>
                  <a:pt x="480060" y="93980"/>
                </a:lnTo>
                <a:close/>
              </a:path>
              <a:path w="480060" h="594360">
                <a:moveTo>
                  <a:pt x="480060" y="87630"/>
                </a:moveTo>
                <a:lnTo>
                  <a:pt x="476250" y="87630"/>
                </a:lnTo>
                <a:lnTo>
                  <a:pt x="476250" y="92710"/>
                </a:lnTo>
                <a:lnTo>
                  <a:pt x="480060" y="92710"/>
                </a:lnTo>
                <a:lnTo>
                  <a:pt x="480060" y="87630"/>
                </a:lnTo>
                <a:close/>
              </a:path>
              <a:path w="480060" h="594360">
                <a:moveTo>
                  <a:pt x="480060" y="81280"/>
                </a:moveTo>
                <a:lnTo>
                  <a:pt x="476250" y="81280"/>
                </a:lnTo>
                <a:lnTo>
                  <a:pt x="476250" y="86360"/>
                </a:lnTo>
                <a:lnTo>
                  <a:pt x="480060" y="86360"/>
                </a:lnTo>
                <a:lnTo>
                  <a:pt x="480060" y="81280"/>
                </a:lnTo>
                <a:close/>
              </a:path>
              <a:path w="480060" h="594360">
                <a:moveTo>
                  <a:pt x="480060" y="74930"/>
                </a:moveTo>
                <a:lnTo>
                  <a:pt x="476250" y="74930"/>
                </a:lnTo>
                <a:lnTo>
                  <a:pt x="476250" y="80010"/>
                </a:lnTo>
                <a:lnTo>
                  <a:pt x="480060" y="80010"/>
                </a:lnTo>
                <a:lnTo>
                  <a:pt x="480060" y="74930"/>
                </a:lnTo>
                <a:close/>
              </a:path>
              <a:path w="480060" h="594360">
                <a:moveTo>
                  <a:pt x="480060" y="68580"/>
                </a:moveTo>
                <a:lnTo>
                  <a:pt x="476250" y="68580"/>
                </a:lnTo>
                <a:lnTo>
                  <a:pt x="476250" y="73660"/>
                </a:lnTo>
                <a:lnTo>
                  <a:pt x="480060" y="73660"/>
                </a:lnTo>
                <a:lnTo>
                  <a:pt x="480060" y="68580"/>
                </a:lnTo>
                <a:close/>
              </a:path>
              <a:path w="480060" h="594360">
                <a:moveTo>
                  <a:pt x="480060" y="62230"/>
                </a:moveTo>
                <a:lnTo>
                  <a:pt x="476250" y="62230"/>
                </a:lnTo>
                <a:lnTo>
                  <a:pt x="476250" y="67310"/>
                </a:lnTo>
                <a:lnTo>
                  <a:pt x="480060" y="67310"/>
                </a:lnTo>
                <a:lnTo>
                  <a:pt x="480060" y="62230"/>
                </a:lnTo>
                <a:close/>
              </a:path>
              <a:path w="480060" h="594360">
                <a:moveTo>
                  <a:pt x="480060" y="55880"/>
                </a:moveTo>
                <a:lnTo>
                  <a:pt x="476250" y="55880"/>
                </a:lnTo>
                <a:lnTo>
                  <a:pt x="476250" y="60960"/>
                </a:lnTo>
                <a:lnTo>
                  <a:pt x="480060" y="60960"/>
                </a:lnTo>
                <a:lnTo>
                  <a:pt x="480060" y="55880"/>
                </a:lnTo>
                <a:close/>
              </a:path>
              <a:path w="480060" h="594360">
                <a:moveTo>
                  <a:pt x="480060" y="49530"/>
                </a:moveTo>
                <a:lnTo>
                  <a:pt x="476250" y="49530"/>
                </a:lnTo>
                <a:lnTo>
                  <a:pt x="476250" y="54610"/>
                </a:lnTo>
                <a:lnTo>
                  <a:pt x="480060" y="54610"/>
                </a:lnTo>
                <a:lnTo>
                  <a:pt x="480060" y="49530"/>
                </a:lnTo>
                <a:close/>
              </a:path>
              <a:path w="480060" h="594360">
                <a:moveTo>
                  <a:pt x="480060" y="43180"/>
                </a:moveTo>
                <a:lnTo>
                  <a:pt x="476250" y="43180"/>
                </a:lnTo>
                <a:lnTo>
                  <a:pt x="476250" y="48260"/>
                </a:lnTo>
                <a:lnTo>
                  <a:pt x="480060" y="48260"/>
                </a:lnTo>
                <a:lnTo>
                  <a:pt x="480060" y="43180"/>
                </a:lnTo>
                <a:close/>
              </a:path>
              <a:path w="480060" h="594360">
                <a:moveTo>
                  <a:pt x="477520" y="36830"/>
                </a:moveTo>
                <a:lnTo>
                  <a:pt x="476250" y="36830"/>
                </a:lnTo>
                <a:lnTo>
                  <a:pt x="476250" y="41910"/>
                </a:lnTo>
                <a:lnTo>
                  <a:pt x="480060" y="41910"/>
                </a:lnTo>
                <a:lnTo>
                  <a:pt x="480060" y="40639"/>
                </a:lnTo>
                <a:lnTo>
                  <a:pt x="478790" y="40639"/>
                </a:lnTo>
                <a:lnTo>
                  <a:pt x="478789" y="38100"/>
                </a:lnTo>
                <a:lnTo>
                  <a:pt x="477519" y="38100"/>
                </a:lnTo>
                <a:lnTo>
                  <a:pt x="477520" y="36830"/>
                </a:lnTo>
                <a:close/>
              </a:path>
              <a:path w="480060" h="594360">
                <a:moveTo>
                  <a:pt x="477519" y="34289"/>
                </a:moveTo>
                <a:lnTo>
                  <a:pt x="476250" y="34289"/>
                </a:lnTo>
                <a:lnTo>
                  <a:pt x="476250" y="35560"/>
                </a:lnTo>
                <a:lnTo>
                  <a:pt x="477520" y="35560"/>
                </a:lnTo>
                <a:lnTo>
                  <a:pt x="477519" y="34289"/>
                </a:lnTo>
                <a:close/>
              </a:path>
              <a:path w="480060" h="594360">
                <a:moveTo>
                  <a:pt x="440689" y="2539"/>
                </a:moveTo>
                <a:lnTo>
                  <a:pt x="331469" y="2539"/>
                </a:lnTo>
                <a:lnTo>
                  <a:pt x="331469" y="3810"/>
                </a:lnTo>
                <a:lnTo>
                  <a:pt x="440689" y="3810"/>
                </a:lnTo>
                <a:lnTo>
                  <a:pt x="440689" y="2539"/>
                </a:lnTo>
                <a:close/>
              </a:path>
              <a:path w="480060" h="594360">
                <a:moveTo>
                  <a:pt x="434339" y="0"/>
                </a:moveTo>
                <a:lnTo>
                  <a:pt x="344169" y="0"/>
                </a:lnTo>
                <a:lnTo>
                  <a:pt x="344169" y="2539"/>
                </a:lnTo>
                <a:lnTo>
                  <a:pt x="434339" y="2539"/>
                </a:lnTo>
                <a:lnTo>
                  <a:pt x="434339" y="0"/>
                </a:lnTo>
                <a:close/>
              </a:path>
            </a:pathLst>
          </a:custGeom>
          <a:solidFill>
            <a:srgbClr val="F8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bk object 1735"/>
          <p:cNvSpPr/>
          <p:nvPr/>
        </p:nvSpPr>
        <p:spPr>
          <a:xfrm>
            <a:off x="2284729" y="2807970"/>
            <a:ext cx="472440" cy="588010"/>
          </a:xfrm>
          <a:custGeom>
            <a:avLst/>
            <a:gdLst/>
            <a:ahLst/>
            <a:cxnLst/>
            <a:rect l="l" t="t" r="r" b="b"/>
            <a:pathLst>
              <a:path w="472439" h="588010">
                <a:moveTo>
                  <a:pt x="151130" y="586739"/>
                </a:moveTo>
                <a:lnTo>
                  <a:pt x="30480" y="586739"/>
                </a:lnTo>
                <a:lnTo>
                  <a:pt x="30480" y="588010"/>
                </a:lnTo>
                <a:lnTo>
                  <a:pt x="151130" y="588010"/>
                </a:lnTo>
                <a:lnTo>
                  <a:pt x="151130" y="586739"/>
                </a:lnTo>
                <a:close/>
              </a:path>
              <a:path w="472439" h="588010">
                <a:moveTo>
                  <a:pt x="154939" y="585470"/>
                </a:moveTo>
                <a:lnTo>
                  <a:pt x="27939" y="585470"/>
                </a:lnTo>
                <a:lnTo>
                  <a:pt x="27939" y="586739"/>
                </a:lnTo>
                <a:lnTo>
                  <a:pt x="154939" y="586739"/>
                </a:lnTo>
                <a:lnTo>
                  <a:pt x="154939" y="585470"/>
                </a:lnTo>
                <a:close/>
              </a:path>
              <a:path w="472439" h="588010">
                <a:moveTo>
                  <a:pt x="26669" y="584200"/>
                </a:moveTo>
                <a:lnTo>
                  <a:pt x="22859" y="584200"/>
                </a:lnTo>
                <a:lnTo>
                  <a:pt x="22859" y="585470"/>
                </a:lnTo>
                <a:lnTo>
                  <a:pt x="26669" y="585470"/>
                </a:lnTo>
                <a:lnTo>
                  <a:pt x="26669" y="584200"/>
                </a:lnTo>
                <a:close/>
              </a:path>
              <a:path w="472439" h="588010">
                <a:moveTo>
                  <a:pt x="161289" y="584200"/>
                </a:moveTo>
                <a:lnTo>
                  <a:pt x="157480" y="584200"/>
                </a:lnTo>
                <a:lnTo>
                  <a:pt x="157480" y="585470"/>
                </a:lnTo>
                <a:lnTo>
                  <a:pt x="161289" y="585470"/>
                </a:lnTo>
                <a:lnTo>
                  <a:pt x="161289" y="584200"/>
                </a:lnTo>
                <a:close/>
              </a:path>
              <a:path w="472439" h="588010">
                <a:moveTo>
                  <a:pt x="3809" y="560070"/>
                </a:moveTo>
                <a:lnTo>
                  <a:pt x="2539" y="560070"/>
                </a:lnTo>
                <a:lnTo>
                  <a:pt x="2539" y="561339"/>
                </a:lnTo>
                <a:lnTo>
                  <a:pt x="3809" y="561339"/>
                </a:lnTo>
                <a:lnTo>
                  <a:pt x="3809" y="560070"/>
                </a:lnTo>
                <a:close/>
              </a:path>
              <a:path w="472439" h="588010">
                <a:moveTo>
                  <a:pt x="3809" y="553720"/>
                </a:moveTo>
                <a:lnTo>
                  <a:pt x="0" y="553720"/>
                </a:lnTo>
                <a:lnTo>
                  <a:pt x="0" y="556260"/>
                </a:lnTo>
                <a:lnTo>
                  <a:pt x="1269" y="556260"/>
                </a:lnTo>
                <a:lnTo>
                  <a:pt x="1269" y="560070"/>
                </a:lnTo>
                <a:lnTo>
                  <a:pt x="2539" y="560070"/>
                </a:lnTo>
                <a:lnTo>
                  <a:pt x="2539" y="558800"/>
                </a:lnTo>
                <a:lnTo>
                  <a:pt x="3809" y="558800"/>
                </a:lnTo>
                <a:lnTo>
                  <a:pt x="3809" y="553720"/>
                </a:lnTo>
                <a:close/>
              </a:path>
              <a:path w="472439" h="588010">
                <a:moveTo>
                  <a:pt x="3809" y="547370"/>
                </a:moveTo>
                <a:lnTo>
                  <a:pt x="0" y="547370"/>
                </a:lnTo>
                <a:lnTo>
                  <a:pt x="0" y="552450"/>
                </a:lnTo>
                <a:lnTo>
                  <a:pt x="3809" y="552450"/>
                </a:lnTo>
                <a:lnTo>
                  <a:pt x="3809" y="547370"/>
                </a:lnTo>
                <a:close/>
              </a:path>
              <a:path w="472439" h="588010">
                <a:moveTo>
                  <a:pt x="3809" y="541020"/>
                </a:moveTo>
                <a:lnTo>
                  <a:pt x="0" y="541020"/>
                </a:lnTo>
                <a:lnTo>
                  <a:pt x="0" y="546100"/>
                </a:lnTo>
                <a:lnTo>
                  <a:pt x="3809" y="546100"/>
                </a:lnTo>
                <a:lnTo>
                  <a:pt x="3809" y="541020"/>
                </a:lnTo>
                <a:close/>
              </a:path>
              <a:path w="472439" h="588010">
                <a:moveTo>
                  <a:pt x="3809" y="534670"/>
                </a:moveTo>
                <a:lnTo>
                  <a:pt x="0" y="534670"/>
                </a:lnTo>
                <a:lnTo>
                  <a:pt x="0" y="539750"/>
                </a:lnTo>
                <a:lnTo>
                  <a:pt x="3809" y="539750"/>
                </a:lnTo>
                <a:lnTo>
                  <a:pt x="3809" y="534670"/>
                </a:lnTo>
                <a:close/>
              </a:path>
              <a:path w="472439" h="588010">
                <a:moveTo>
                  <a:pt x="3809" y="528320"/>
                </a:moveTo>
                <a:lnTo>
                  <a:pt x="0" y="528320"/>
                </a:lnTo>
                <a:lnTo>
                  <a:pt x="0" y="533400"/>
                </a:lnTo>
                <a:lnTo>
                  <a:pt x="3809" y="533400"/>
                </a:lnTo>
                <a:lnTo>
                  <a:pt x="3809" y="528320"/>
                </a:lnTo>
                <a:close/>
              </a:path>
              <a:path w="472439" h="588010">
                <a:moveTo>
                  <a:pt x="3809" y="521970"/>
                </a:moveTo>
                <a:lnTo>
                  <a:pt x="0" y="521970"/>
                </a:lnTo>
                <a:lnTo>
                  <a:pt x="0" y="527050"/>
                </a:lnTo>
                <a:lnTo>
                  <a:pt x="3809" y="527050"/>
                </a:lnTo>
                <a:lnTo>
                  <a:pt x="3809" y="521970"/>
                </a:lnTo>
                <a:close/>
              </a:path>
              <a:path w="472439" h="588010">
                <a:moveTo>
                  <a:pt x="3809" y="515620"/>
                </a:moveTo>
                <a:lnTo>
                  <a:pt x="0" y="515620"/>
                </a:lnTo>
                <a:lnTo>
                  <a:pt x="0" y="520700"/>
                </a:lnTo>
                <a:lnTo>
                  <a:pt x="3809" y="520700"/>
                </a:lnTo>
                <a:lnTo>
                  <a:pt x="3809" y="515620"/>
                </a:lnTo>
                <a:close/>
              </a:path>
              <a:path w="472439" h="588010">
                <a:moveTo>
                  <a:pt x="3809" y="509270"/>
                </a:moveTo>
                <a:lnTo>
                  <a:pt x="0" y="509270"/>
                </a:lnTo>
                <a:lnTo>
                  <a:pt x="0" y="514350"/>
                </a:lnTo>
                <a:lnTo>
                  <a:pt x="3809" y="514350"/>
                </a:lnTo>
                <a:lnTo>
                  <a:pt x="3809" y="509270"/>
                </a:lnTo>
                <a:close/>
              </a:path>
              <a:path w="472439" h="588010">
                <a:moveTo>
                  <a:pt x="3809" y="502920"/>
                </a:moveTo>
                <a:lnTo>
                  <a:pt x="0" y="502920"/>
                </a:lnTo>
                <a:lnTo>
                  <a:pt x="0" y="508000"/>
                </a:lnTo>
                <a:lnTo>
                  <a:pt x="3809" y="508000"/>
                </a:lnTo>
                <a:lnTo>
                  <a:pt x="3809" y="502920"/>
                </a:lnTo>
                <a:close/>
              </a:path>
              <a:path w="472439" h="588010">
                <a:moveTo>
                  <a:pt x="3809" y="496570"/>
                </a:moveTo>
                <a:lnTo>
                  <a:pt x="0" y="496570"/>
                </a:lnTo>
                <a:lnTo>
                  <a:pt x="0" y="501650"/>
                </a:lnTo>
                <a:lnTo>
                  <a:pt x="3809" y="501650"/>
                </a:lnTo>
                <a:lnTo>
                  <a:pt x="3809" y="496570"/>
                </a:lnTo>
                <a:close/>
              </a:path>
              <a:path w="472439" h="588010">
                <a:moveTo>
                  <a:pt x="3809" y="490220"/>
                </a:moveTo>
                <a:lnTo>
                  <a:pt x="0" y="490220"/>
                </a:lnTo>
                <a:lnTo>
                  <a:pt x="0" y="495300"/>
                </a:lnTo>
                <a:lnTo>
                  <a:pt x="3809" y="495300"/>
                </a:lnTo>
                <a:lnTo>
                  <a:pt x="3809" y="490220"/>
                </a:lnTo>
                <a:close/>
              </a:path>
              <a:path w="472439" h="588010">
                <a:moveTo>
                  <a:pt x="3809" y="483870"/>
                </a:moveTo>
                <a:lnTo>
                  <a:pt x="0" y="483870"/>
                </a:lnTo>
                <a:lnTo>
                  <a:pt x="0" y="488950"/>
                </a:lnTo>
                <a:lnTo>
                  <a:pt x="3809" y="488950"/>
                </a:lnTo>
                <a:lnTo>
                  <a:pt x="3809" y="483870"/>
                </a:lnTo>
                <a:close/>
              </a:path>
              <a:path w="472439" h="588010">
                <a:moveTo>
                  <a:pt x="3809" y="477520"/>
                </a:moveTo>
                <a:lnTo>
                  <a:pt x="0" y="477520"/>
                </a:lnTo>
                <a:lnTo>
                  <a:pt x="0" y="482600"/>
                </a:lnTo>
                <a:lnTo>
                  <a:pt x="3809" y="482600"/>
                </a:lnTo>
                <a:lnTo>
                  <a:pt x="3809" y="477520"/>
                </a:lnTo>
                <a:close/>
              </a:path>
              <a:path w="472439" h="588010">
                <a:moveTo>
                  <a:pt x="3809" y="471170"/>
                </a:moveTo>
                <a:lnTo>
                  <a:pt x="0" y="471170"/>
                </a:lnTo>
                <a:lnTo>
                  <a:pt x="0" y="476250"/>
                </a:lnTo>
                <a:lnTo>
                  <a:pt x="3809" y="476250"/>
                </a:lnTo>
                <a:lnTo>
                  <a:pt x="3809" y="471170"/>
                </a:lnTo>
                <a:close/>
              </a:path>
              <a:path w="472439" h="588010">
                <a:moveTo>
                  <a:pt x="3809" y="464820"/>
                </a:moveTo>
                <a:lnTo>
                  <a:pt x="0" y="464820"/>
                </a:lnTo>
                <a:lnTo>
                  <a:pt x="0" y="469900"/>
                </a:lnTo>
                <a:lnTo>
                  <a:pt x="3809" y="469900"/>
                </a:lnTo>
                <a:lnTo>
                  <a:pt x="3809" y="464820"/>
                </a:lnTo>
                <a:close/>
              </a:path>
              <a:path w="472439" h="588010">
                <a:moveTo>
                  <a:pt x="3809" y="458470"/>
                </a:moveTo>
                <a:lnTo>
                  <a:pt x="0" y="458470"/>
                </a:lnTo>
                <a:lnTo>
                  <a:pt x="0" y="463550"/>
                </a:lnTo>
                <a:lnTo>
                  <a:pt x="3809" y="463550"/>
                </a:lnTo>
                <a:lnTo>
                  <a:pt x="3809" y="458470"/>
                </a:lnTo>
                <a:close/>
              </a:path>
              <a:path w="472439" h="588010">
                <a:moveTo>
                  <a:pt x="3809" y="452120"/>
                </a:moveTo>
                <a:lnTo>
                  <a:pt x="0" y="452120"/>
                </a:lnTo>
                <a:lnTo>
                  <a:pt x="0" y="457200"/>
                </a:lnTo>
                <a:lnTo>
                  <a:pt x="3809" y="457200"/>
                </a:lnTo>
                <a:lnTo>
                  <a:pt x="3809" y="452120"/>
                </a:lnTo>
                <a:close/>
              </a:path>
              <a:path w="472439" h="588010">
                <a:moveTo>
                  <a:pt x="3809" y="445770"/>
                </a:moveTo>
                <a:lnTo>
                  <a:pt x="0" y="445770"/>
                </a:lnTo>
                <a:lnTo>
                  <a:pt x="0" y="450850"/>
                </a:lnTo>
                <a:lnTo>
                  <a:pt x="3809" y="450850"/>
                </a:lnTo>
                <a:lnTo>
                  <a:pt x="3809" y="445770"/>
                </a:lnTo>
                <a:close/>
              </a:path>
              <a:path w="472439" h="588010">
                <a:moveTo>
                  <a:pt x="3809" y="439420"/>
                </a:moveTo>
                <a:lnTo>
                  <a:pt x="0" y="439420"/>
                </a:lnTo>
                <a:lnTo>
                  <a:pt x="0" y="444500"/>
                </a:lnTo>
                <a:lnTo>
                  <a:pt x="3809" y="444500"/>
                </a:lnTo>
                <a:lnTo>
                  <a:pt x="3809" y="439420"/>
                </a:lnTo>
                <a:close/>
              </a:path>
              <a:path w="472439" h="588010">
                <a:moveTo>
                  <a:pt x="3809" y="433070"/>
                </a:moveTo>
                <a:lnTo>
                  <a:pt x="0" y="433070"/>
                </a:lnTo>
                <a:lnTo>
                  <a:pt x="0" y="438150"/>
                </a:lnTo>
                <a:lnTo>
                  <a:pt x="3809" y="438150"/>
                </a:lnTo>
                <a:lnTo>
                  <a:pt x="3809" y="433070"/>
                </a:lnTo>
                <a:close/>
              </a:path>
              <a:path w="472439" h="588010">
                <a:moveTo>
                  <a:pt x="1269" y="425450"/>
                </a:moveTo>
                <a:lnTo>
                  <a:pt x="0" y="425450"/>
                </a:lnTo>
                <a:lnTo>
                  <a:pt x="0" y="431800"/>
                </a:lnTo>
                <a:lnTo>
                  <a:pt x="3809" y="431800"/>
                </a:lnTo>
                <a:lnTo>
                  <a:pt x="3809" y="426720"/>
                </a:lnTo>
                <a:lnTo>
                  <a:pt x="1269" y="426720"/>
                </a:lnTo>
                <a:lnTo>
                  <a:pt x="1269" y="425450"/>
                </a:lnTo>
                <a:close/>
              </a:path>
              <a:path w="472439" h="588010">
                <a:moveTo>
                  <a:pt x="3809" y="420370"/>
                </a:moveTo>
                <a:lnTo>
                  <a:pt x="1269" y="420370"/>
                </a:lnTo>
                <a:lnTo>
                  <a:pt x="1269" y="425450"/>
                </a:lnTo>
                <a:lnTo>
                  <a:pt x="3809" y="425450"/>
                </a:lnTo>
                <a:lnTo>
                  <a:pt x="3809" y="420370"/>
                </a:lnTo>
                <a:close/>
              </a:path>
              <a:path w="472439" h="588010">
                <a:moveTo>
                  <a:pt x="3809" y="415289"/>
                </a:moveTo>
                <a:lnTo>
                  <a:pt x="2539" y="415289"/>
                </a:lnTo>
                <a:lnTo>
                  <a:pt x="2539" y="419100"/>
                </a:lnTo>
                <a:lnTo>
                  <a:pt x="3809" y="419100"/>
                </a:lnTo>
                <a:lnTo>
                  <a:pt x="3809" y="415289"/>
                </a:lnTo>
                <a:close/>
              </a:path>
              <a:path w="472439" h="588010">
                <a:moveTo>
                  <a:pt x="471169" y="140970"/>
                </a:moveTo>
                <a:lnTo>
                  <a:pt x="468630" y="140970"/>
                </a:lnTo>
                <a:lnTo>
                  <a:pt x="468630" y="146050"/>
                </a:lnTo>
                <a:lnTo>
                  <a:pt x="469900" y="146050"/>
                </a:lnTo>
                <a:lnTo>
                  <a:pt x="469900" y="143510"/>
                </a:lnTo>
                <a:lnTo>
                  <a:pt x="471169" y="143510"/>
                </a:lnTo>
                <a:lnTo>
                  <a:pt x="471169" y="140970"/>
                </a:lnTo>
                <a:close/>
              </a:path>
              <a:path w="472439" h="588010">
                <a:moveTo>
                  <a:pt x="472439" y="134620"/>
                </a:moveTo>
                <a:lnTo>
                  <a:pt x="468630" y="134620"/>
                </a:lnTo>
                <a:lnTo>
                  <a:pt x="468630" y="139700"/>
                </a:lnTo>
                <a:lnTo>
                  <a:pt x="472439" y="139700"/>
                </a:lnTo>
                <a:lnTo>
                  <a:pt x="472439" y="134620"/>
                </a:lnTo>
                <a:close/>
              </a:path>
              <a:path w="472439" h="588010">
                <a:moveTo>
                  <a:pt x="472439" y="128270"/>
                </a:moveTo>
                <a:lnTo>
                  <a:pt x="468630" y="128270"/>
                </a:lnTo>
                <a:lnTo>
                  <a:pt x="468630" y="133350"/>
                </a:lnTo>
                <a:lnTo>
                  <a:pt x="472439" y="133350"/>
                </a:lnTo>
                <a:lnTo>
                  <a:pt x="472439" y="128270"/>
                </a:lnTo>
                <a:close/>
              </a:path>
              <a:path w="472439" h="588010">
                <a:moveTo>
                  <a:pt x="472439" y="121920"/>
                </a:moveTo>
                <a:lnTo>
                  <a:pt x="468630" y="121920"/>
                </a:lnTo>
                <a:lnTo>
                  <a:pt x="468630" y="127000"/>
                </a:lnTo>
                <a:lnTo>
                  <a:pt x="472439" y="127000"/>
                </a:lnTo>
                <a:lnTo>
                  <a:pt x="472439" y="121920"/>
                </a:lnTo>
                <a:close/>
              </a:path>
              <a:path w="472439" h="588010">
                <a:moveTo>
                  <a:pt x="472439" y="115570"/>
                </a:moveTo>
                <a:lnTo>
                  <a:pt x="468630" y="115570"/>
                </a:lnTo>
                <a:lnTo>
                  <a:pt x="468630" y="120650"/>
                </a:lnTo>
                <a:lnTo>
                  <a:pt x="472439" y="120650"/>
                </a:lnTo>
                <a:lnTo>
                  <a:pt x="472439" y="115570"/>
                </a:lnTo>
                <a:close/>
              </a:path>
              <a:path w="472439" h="588010">
                <a:moveTo>
                  <a:pt x="472439" y="109220"/>
                </a:moveTo>
                <a:lnTo>
                  <a:pt x="468630" y="109220"/>
                </a:lnTo>
                <a:lnTo>
                  <a:pt x="468630" y="114300"/>
                </a:lnTo>
                <a:lnTo>
                  <a:pt x="472439" y="114300"/>
                </a:lnTo>
                <a:lnTo>
                  <a:pt x="472439" y="109220"/>
                </a:lnTo>
                <a:close/>
              </a:path>
              <a:path w="472439" h="588010">
                <a:moveTo>
                  <a:pt x="472439" y="102870"/>
                </a:moveTo>
                <a:lnTo>
                  <a:pt x="468630" y="102870"/>
                </a:lnTo>
                <a:lnTo>
                  <a:pt x="468630" y="107950"/>
                </a:lnTo>
                <a:lnTo>
                  <a:pt x="472439" y="107950"/>
                </a:lnTo>
                <a:lnTo>
                  <a:pt x="472439" y="102870"/>
                </a:lnTo>
                <a:close/>
              </a:path>
              <a:path w="472439" h="588010">
                <a:moveTo>
                  <a:pt x="472439" y="96520"/>
                </a:moveTo>
                <a:lnTo>
                  <a:pt x="468630" y="96520"/>
                </a:lnTo>
                <a:lnTo>
                  <a:pt x="468630" y="101600"/>
                </a:lnTo>
                <a:lnTo>
                  <a:pt x="472439" y="101600"/>
                </a:lnTo>
                <a:lnTo>
                  <a:pt x="472439" y="96520"/>
                </a:lnTo>
                <a:close/>
              </a:path>
              <a:path w="472439" h="588010">
                <a:moveTo>
                  <a:pt x="472439" y="90170"/>
                </a:moveTo>
                <a:lnTo>
                  <a:pt x="468630" y="90170"/>
                </a:lnTo>
                <a:lnTo>
                  <a:pt x="468630" y="95250"/>
                </a:lnTo>
                <a:lnTo>
                  <a:pt x="472439" y="95250"/>
                </a:lnTo>
                <a:lnTo>
                  <a:pt x="472439" y="90170"/>
                </a:lnTo>
                <a:close/>
              </a:path>
              <a:path w="472439" h="588010">
                <a:moveTo>
                  <a:pt x="472439" y="83820"/>
                </a:moveTo>
                <a:lnTo>
                  <a:pt x="468630" y="83820"/>
                </a:lnTo>
                <a:lnTo>
                  <a:pt x="468630" y="88900"/>
                </a:lnTo>
                <a:lnTo>
                  <a:pt x="472439" y="88900"/>
                </a:lnTo>
                <a:lnTo>
                  <a:pt x="472439" y="83820"/>
                </a:lnTo>
                <a:close/>
              </a:path>
              <a:path w="472439" h="588010">
                <a:moveTo>
                  <a:pt x="472439" y="77470"/>
                </a:moveTo>
                <a:lnTo>
                  <a:pt x="468630" y="77470"/>
                </a:lnTo>
                <a:lnTo>
                  <a:pt x="468630" y="82550"/>
                </a:lnTo>
                <a:lnTo>
                  <a:pt x="472439" y="82550"/>
                </a:lnTo>
                <a:lnTo>
                  <a:pt x="472439" y="77470"/>
                </a:lnTo>
                <a:close/>
              </a:path>
              <a:path w="472439" h="588010">
                <a:moveTo>
                  <a:pt x="472439" y="71120"/>
                </a:moveTo>
                <a:lnTo>
                  <a:pt x="468630" y="71120"/>
                </a:lnTo>
                <a:lnTo>
                  <a:pt x="468630" y="76200"/>
                </a:lnTo>
                <a:lnTo>
                  <a:pt x="472439" y="76200"/>
                </a:lnTo>
                <a:lnTo>
                  <a:pt x="472439" y="71120"/>
                </a:lnTo>
                <a:close/>
              </a:path>
              <a:path w="472439" h="588010">
                <a:moveTo>
                  <a:pt x="472439" y="64770"/>
                </a:moveTo>
                <a:lnTo>
                  <a:pt x="468630" y="64770"/>
                </a:lnTo>
                <a:lnTo>
                  <a:pt x="468630" y="69850"/>
                </a:lnTo>
                <a:lnTo>
                  <a:pt x="472439" y="69850"/>
                </a:lnTo>
                <a:lnTo>
                  <a:pt x="472439" y="64770"/>
                </a:lnTo>
                <a:close/>
              </a:path>
              <a:path w="472439" h="588010">
                <a:moveTo>
                  <a:pt x="472439" y="58420"/>
                </a:moveTo>
                <a:lnTo>
                  <a:pt x="468630" y="58420"/>
                </a:lnTo>
                <a:lnTo>
                  <a:pt x="468630" y="63500"/>
                </a:lnTo>
                <a:lnTo>
                  <a:pt x="472439" y="63500"/>
                </a:lnTo>
                <a:lnTo>
                  <a:pt x="472439" y="58420"/>
                </a:lnTo>
                <a:close/>
              </a:path>
              <a:path w="472439" h="588010">
                <a:moveTo>
                  <a:pt x="472439" y="52070"/>
                </a:moveTo>
                <a:lnTo>
                  <a:pt x="468630" y="52070"/>
                </a:lnTo>
                <a:lnTo>
                  <a:pt x="468630" y="57150"/>
                </a:lnTo>
                <a:lnTo>
                  <a:pt x="472439" y="57150"/>
                </a:lnTo>
                <a:lnTo>
                  <a:pt x="472439" y="52070"/>
                </a:lnTo>
                <a:close/>
              </a:path>
              <a:path w="472439" h="588010">
                <a:moveTo>
                  <a:pt x="472439" y="45720"/>
                </a:moveTo>
                <a:lnTo>
                  <a:pt x="468630" y="45720"/>
                </a:lnTo>
                <a:lnTo>
                  <a:pt x="468630" y="50800"/>
                </a:lnTo>
                <a:lnTo>
                  <a:pt x="472439" y="50800"/>
                </a:lnTo>
                <a:lnTo>
                  <a:pt x="472439" y="45720"/>
                </a:lnTo>
                <a:close/>
              </a:path>
              <a:path w="472439" h="588010">
                <a:moveTo>
                  <a:pt x="472439" y="39370"/>
                </a:moveTo>
                <a:lnTo>
                  <a:pt x="468630" y="39370"/>
                </a:lnTo>
                <a:lnTo>
                  <a:pt x="468630" y="44450"/>
                </a:lnTo>
                <a:lnTo>
                  <a:pt x="472439" y="44450"/>
                </a:lnTo>
                <a:lnTo>
                  <a:pt x="472439" y="39370"/>
                </a:lnTo>
                <a:close/>
              </a:path>
              <a:path w="472439" h="588010">
                <a:moveTo>
                  <a:pt x="472439" y="33020"/>
                </a:moveTo>
                <a:lnTo>
                  <a:pt x="468630" y="33020"/>
                </a:lnTo>
                <a:lnTo>
                  <a:pt x="468630" y="38100"/>
                </a:lnTo>
                <a:lnTo>
                  <a:pt x="472439" y="38100"/>
                </a:lnTo>
                <a:lnTo>
                  <a:pt x="472439" y="33020"/>
                </a:lnTo>
                <a:close/>
              </a:path>
              <a:path w="472439" h="588010">
                <a:moveTo>
                  <a:pt x="469899" y="25400"/>
                </a:moveTo>
                <a:lnTo>
                  <a:pt x="468630" y="25400"/>
                </a:lnTo>
                <a:lnTo>
                  <a:pt x="468630" y="31750"/>
                </a:lnTo>
                <a:lnTo>
                  <a:pt x="472439" y="31750"/>
                </a:lnTo>
                <a:lnTo>
                  <a:pt x="472439" y="27939"/>
                </a:lnTo>
                <a:lnTo>
                  <a:pt x="471169" y="27939"/>
                </a:lnTo>
                <a:lnTo>
                  <a:pt x="471169" y="26670"/>
                </a:lnTo>
                <a:lnTo>
                  <a:pt x="469899" y="26670"/>
                </a:lnTo>
                <a:lnTo>
                  <a:pt x="469899" y="25400"/>
                </a:lnTo>
                <a:close/>
              </a:path>
              <a:path w="472439" h="588010">
                <a:moveTo>
                  <a:pt x="445769" y="2539"/>
                </a:moveTo>
                <a:lnTo>
                  <a:pt x="317500" y="2539"/>
                </a:lnTo>
                <a:lnTo>
                  <a:pt x="317500" y="3810"/>
                </a:lnTo>
                <a:lnTo>
                  <a:pt x="445769" y="3810"/>
                </a:lnTo>
                <a:lnTo>
                  <a:pt x="445769" y="2539"/>
                </a:lnTo>
                <a:close/>
              </a:path>
              <a:path w="472439" h="588010">
                <a:moveTo>
                  <a:pt x="444499" y="1270"/>
                </a:moveTo>
                <a:lnTo>
                  <a:pt x="321309" y="1270"/>
                </a:lnTo>
                <a:lnTo>
                  <a:pt x="321309" y="2539"/>
                </a:lnTo>
                <a:lnTo>
                  <a:pt x="444499" y="2539"/>
                </a:lnTo>
                <a:lnTo>
                  <a:pt x="444499" y="1270"/>
                </a:lnTo>
                <a:close/>
              </a:path>
              <a:path w="472439" h="588010">
                <a:moveTo>
                  <a:pt x="327659" y="0"/>
                </a:moveTo>
                <a:lnTo>
                  <a:pt x="325119" y="0"/>
                </a:lnTo>
                <a:lnTo>
                  <a:pt x="325119" y="1270"/>
                </a:lnTo>
                <a:lnTo>
                  <a:pt x="327659" y="1270"/>
                </a:lnTo>
                <a:lnTo>
                  <a:pt x="327659" y="0"/>
                </a:lnTo>
                <a:close/>
              </a:path>
              <a:path w="472439" h="588010">
                <a:moveTo>
                  <a:pt x="439419" y="0"/>
                </a:moveTo>
                <a:lnTo>
                  <a:pt x="436879" y="0"/>
                </a:lnTo>
                <a:lnTo>
                  <a:pt x="436879" y="1270"/>
                </a:lnTo>
                <a:lnTo>
                  <a:pt x="439419" y="1270"/>
                </a:lnTo>
                <a:lnTo>
                  <a:pt x="439419" y="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bk object 1736"/>
          <p:cNvSpPr/>
          <p:nvPr/>
        </p:nvSpPr>
        <p:spPr>
          <a:xfrm>
            <a:off x="2307589" y="339153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bk object 1737"/>
          <p:cNvSpPr/>
          <p:nvPr/>
        </p:nvSpPr>
        <p:spPr>
          <a:xfrm>
            <a:off x="2306320" y="33902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bk object 1738"/>
          <p:cNvSpPr/>
          <p:nvPr/>
        </p:nvSpPr>
        <p:spPr>
          <a:xfrm>
            <a:off x="2303779" y="338899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 h="0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bk object 1739"/>
          <p:cNvSpPr/>
          <p:nvPr/>
        </p:nvSpPr>
        <p:spPr>
          <a:xfrm>
            <a:off x="2290445" y="3209289"/>
            <a:ext cx="0" cy="167640"/>
          </a:xfrm>
          <a:custGeom>
            <a:avLst/>
            <a:gdLst/>
            <a:ahLst/>
            <a:cxnLst/>
            <a:rect l="l" t="t" r="r" b="b"/>
            <a:pathLst>
              <a:path w="0" h="167639">
                <a:moveTo>
                  <a:pt x="0" y="0"/>
                </a:moveTo>
                <a:lnTo>
                  <a:pt x="0" y="167640"/>
                </a:lnTo>
              </a:path>
            </a:pathLst>
          </a:custGeom>
          <a:ln w="3810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bk object 1740"/>
          <p:cNvSpPr/>
          <p:nvPr/>
        </p:nvSpPr>
        <p:spPr>
          <a:xfrm>
            <a:off x="2751454" y="2828289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89">
                <a:moveTo>
                  <a:pt x="0" y="0"/>
                </a:moveTo>
                <a:lnTo>
                  <a:pt x="0" y="135890"/>
                </a:lnTo>
              </a:path>
            </a:pathLst>
          </a:custGeom>
          <a:ln w="3810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bk object 1741"/>
          <p:cNvSpPr/>
          <p:nvPr/>
        </p:nvSpPr>
        <p:spPr>
          <a:xfrm>
            <a:off x="2595879" y="281495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30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bk object 1742"/>
          <p:cNvSpPr/>
          <p:nvPr/>
        </p:nvSpPr>
        <p:spPr>
          <a:xfrm>
            <a:off x="2598420" y="281368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bk object 1743"/>
          <p:cNvSpPr/>
          <p:nvPr/>
        </p:nvSpPr>
        <p:spPr>
          <a:xfrm>
            <a:off x="2302510" y="338772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EF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bk object 1744"/>
          <p:cNvSpPr/>
          <p:nvPr/>
        </p:nvSpPr>
        <p:spPr>
          <a:xfrm>
            <a:off x="2299970" y="33858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F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bk object 1745"/>
          <p:cNvSpPr/>
          <p:nvPr/>
        </p:nvSpPr>
        <p:spPr>
          <a:xfrm>
            <a:off x="2299970" y="338518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 h="0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EF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bk object 1746"/>
          <p:cNvSpPr/>
          <p:nvPr/>
        </p:nvSpPr>
        <p:spPr>
          <a:xfrm>
            <a:off x="2458720" y="33858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EF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bk object 1747"/>
          <p:cNvSpPr/>
          <p:nvPr/>
        </p:nvSpPr>
        <p:spPr>
          <a:xfrm>
            <a:off x="2293620" y="3200400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39">
                <a:moveTo>
                  <a:pt x="0" y="0"/>
                </a:moveTo>
                <a:lnTo>
                  <a:pt x="0" y="180340"/>
                </a:lnTo>
              </a:path>
            </a:pathLst>
          </a:custGeom>
          <a:ln w="3175">
            <a:solidFill>
              <a:srgbClr val="EF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bk object 1748"/>
          <p:cNvSpPr/>
          <p:nvPr/>
        </p:nvSpPr>
        <p:spPr>
          <a:xfrm>
            <a:off x="2747645" y="2825750"/>
            <a:ext cx="0" cy="146050"/>
          </a:xfrm>
          <a:custGeom>
            <a:avLst/>
            <a:gdLst/>
            <a:ahLst/>
            <a:cxnLst/>
            <a:rect l="l" t="t" r="r" b="b"/>
            <a:pathLst>
              <a:path w="0" h="146050">
                <a:moveTo>
                  <a:pt x="0" y="0"/>
                </a:moveTo>
                <a:lnTo>
                  <a:pt x="0" y="146050"/>
                </a:lnTo>
              </a:path>
            </a:pathLst>
          </a:custGeom>
          <a:ln w="3810">
            <a:solidFill>
              <a:srgbClr val="EF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bk object 1749"/>
          <p:cNvSpPr/>
          <p:nvPr/>
        </p:nvSpPr>
        <p:spPr>
          <a:xfrm>
            <a:off x="2745739" y="28244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F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bk object 1750"/>
          <p:cNvSpPr/>
          <p:nvPr/>
        </p:nvSpPr>
        <p:spPr>
          <a:xfrm>
            <a:off x="2584450" y="282003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EF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bk object 1751"/>
          <p:cNvSpPr/>
          <p:nvPr/>
        </p:nvSpPr>
        <p:spPr>
          <a:xfrm>
            <a:off x="2586989" y="281876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EF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bk object 1752"/>
          <p:cNvSpPr/>
          <p:nvPr/>
        </p:nvSpPr>
        <p:spPr>
          <a:xfrm>
            <a:off x="2589529" y="2816860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 h="0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EF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bk object 1753"/>
          <p:cNvSpPr/>
          <p:nvPr/>
        </p:nvSpPr>
        <p:spPr>
          <a:xfrm>
            <a:off x="2298700" y="338391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EC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bk object 1754"/>
          <p:cNvSpPr/>
          <p:nvPr/>
        </p:nvSpPr>
        <p:spPr>
          <a:xfrm>
            <a:off x="2297429" y="3382645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 h="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EC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bk object 1755"/>
          <p:cNvSpPr/>
          <p:nvPr/>
        </p:nvSpPr>
        <p:spPr>
          <a:xfrm>
            <a:off x="2296160" y="338137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EC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bk object 1756"/>
          <p:cNvSpPr/>
          <p:nvPr/>
        </p:nvSpPr>
        <p:spPr>
          <a:xfrm>
            <a:off x="2296795" y="318770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770"/>
                </a:lnTo>
              </a:path>
            </a:pathLst>
          </a:custGeom>
          <a:ln w="3810">
            <a:solidFill>
              <a:srgbClr val="EC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bk object 1757"/>
          <p:cNvSpPr/>
          <p:nvPr/>
        </p:nvSpPr>
        <p:spPr>
          <a:xfrm>
            <a:off x="2743835" y="2824479"/>
            <a:ext cx="0" cy="153670"/>
          </a:xfrm>
          <a:custGeom>
            <a:avLst/>
            <a:gdLst/>
            <a:ahLst/>
            <a:cxnLst/>
            <a:rect l="l" t="t" r="r" b="b"/>
            <a:pathLst>
              <a:path w="0" h="153669">
                <a:moveTo>
                  <a:pt x="0" y="0"/>
                </a:moveTo>
                <a:lnTo>
                  <a:pt x="0" y="153670"/>
                </a:lnTo>
              </a:path>
            </a:pathLst>
          </a:custGeom>
          <a:ln w="3810">
            <a:solidFill>
              <a:srgbClr val="EC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bk object 1758"/>
          <p:cNvSpPr/>
          <p:nvPr/>
        </p:nvSpPr>
        <p:spPr>
          <a:xfrm>
            <a:off x="2576829" y="282321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 h="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EC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bk object 1759"/>
          <p:cNvSpPr/>
          <p:nvPr/>
        </p:nvSpPr>
        <p:spPr>
          <a:xfrm>
            <a:off x="2581910" y="282130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 h="0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EC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bk object 1760"/>
          <p:cNvSpPr/>
          <p:nvPr/>
        </p:nvSpPr>
        <p:spPr>
          <a:xfrm>
            <a:off x="2472689" y="33794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bk object 1761"/>
          <p:cNvSpPr/>
          <p:nvPr/>
        </p:nvSpPr>
        <p:spPr>
          <a:xfrm>
            <a:off x="2298700" y="337883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 h="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bk object 1762"/>
          <p:cNvSpPr/>
          <p:nvPr/>
        </p:nvSpPr>
        <p:spPr>
          <a:xfrm>
            <a:off x="2298700" y="337756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69" h="0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bk object 1763"/>
          <p:cNvSpPr/>
          <p:nvPr/>
        </p:nvSpPr>
        <p:spPr>
          <a:xfrm>
            <a:off x="2300604" y="3176270"/>
            <a:ext cx="0" cy="200660"/>
          </a:xfrm>
          <a:custGeom>
            <a:avLst/>
            <a:gdLst/>
            <a:ahLst/>
            <a:cxnLst/>
            <a:rect l="l" t="t" r="r" b="b"/>
            <a:pathLst>
              <a:path w="0" h="200660">
                <a:moveTo>
                  <a:pt x="0" y="0"/>
                </a:moveTo>
                <a:lnTo>
                  <a:pt x="0" y="200660"/>
                </a:lnTo>
              </a:path>
            </a:pathLst>
          </a:custGeom>
          <a:ln w="3810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bk object 1764"/>
          <p:cNvSpPr/>
          <p:nvPr/>
        </p:nvSpPr>
        <p:spPr>
          <a:xfrm>
            <a:off x="2740660" y="2827020"/>
            <a:ext cx="0" cy="153670"/>
          </a:xfrm>
          <a:custGeom>
            <a:avLst/>
            <a:gdLst/>
            <a:ahLst/>
            <a:cxnLst/>
            <a:rect l="l" t="t" r="r" b="b"/>
            <a:pathLst>
              <a:path w="0" h="153669">
                <a:moveTo>
                  <a:pt x="0" y="0"/>
                </a:moveTo>
                <a:lnTo>
                  <a:pt x="0" y="15367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bk object 1765"/>
          <p:cNvSpPr/>
          <p:nvPr/>
        </p:nvSpPr>
        <p:spPr>
          <a:xfrm>
            <a:off x="2570479" y="282638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 h="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bk object 1766"/>
          <p:cNvSpPr/>
          <p:nvPr/>
        </p:nvSpPr>
        <p:spPr>
          <a:xfrm>
            <a:off x="2573020" y="282511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 h="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bk object 1767"/>
          <p:cNvSpPr/>
          <p:nvPr/>
        </p:nvSpPr>
        <p:spPr>
          <a:xfrm>
            <a:off x="2302510" y="337629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 h="0">
                <a:moveTo>
                  <a:pt x="0" y="0"/>
                </a:moveTo>
                <a:lnTo>
                  <a:pt x="177799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bk object 1768"/>
          <p:cNvSpPr/>
          <p:nvPr/>
        </p:nvSpPr>
        <p:spPr>
          <a:xfrm>
            <a:off x="2302510" y="337502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bk object 1769"/>
          <p:cNvSpPr/>
          <p:nvPr/>
        </p:nvSpPr>
        <p:spPr>
          <a:xfrm>
            <a:off x="2304414" y="3164839"/>
            <a:ext cx="0" cy="208279"/>
          </a:xfrm>
          <a:custGeom>
            <a:avLst/>
            <a:gdLst/>
            <a:ahLst/>
            <a:cxnLst/>
            <a:rect l="l" t="t" r="r" b="b"/>
            <a:pathLst>
              <a:path w="0" h="208279">
                <a:moveTo>
                  <a:pt x="0" y="0"/>
                </a:moveTo>
                <a:lnTo>
                  <a:pt x="0" y="208280"/>
                </a:lnTo>
              </a:path>
            </a:pathLst>
          </a:custGeom>
          <a:ln w="3810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bk object 1770"/>
          <p:cNvSpPr/>
          <p:nvPr/>
        </p:nvSpPr>
        <p:spPr>
          <a:xfrm>
            <a:off x="2737485" y="2830829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10">
                <a:moveTo>
                  <a:pt x="0" y="0"/>
                </a:moveTo>
                <a:lnTo>
                  <a:pt x="0" y="156210"/>
                </a:lnTo>
              </a:path>
            </a:pathLst>
          </a:custGeom>
          <a:ln w="3810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bk object 1771"/>
          <p:cNvSpPr/>
          <p:nvPr/>
        </p:nvSpPr>
        <p:spPr>
          <a:xfrm>
            <a:off x="2562860" y="2829560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 h="0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bk object 1772"/>
          <p:cNvSpPr/>
          <p:nvPr/>
        </p:nvSpPr>
        <p:spPr>
          <a:xfrm>
            <a:off x="2567939" y="282765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 h="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bk object 1773"/>
          <p:cNvSpPr/>
          <p:nvPr/>
        </p:nvSpPr>
        <p:spPr>
          <a:xfrm>
            <a:off x="2485389" y="33731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3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bk object 1774"/>
          <p:cNvSpPr/>
          <p:nvPr/>
        </p:nvSpPr>
        <p:spPr>
          <a:xfrm>
            <a:off x="2306320" y="337248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 h="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E3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bk object 1775"/>
          <p:cNvSpPr/>
          <p:nvPr/>
        </p:nvSpPr>
        <p:spPr>
          <a:xfrm>
            <a:off x="2306320" y="337121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 h="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E3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bk object 1776"/>
          <p:cNvSpPr/>
          <p:nvPr/>
        </p:nvSpPr>
        <p:spPr>
          <a:xfrm>
            <a:off x="2308225" y="3158489"/>
            <a:ext cx="0" cy="212090"/>
          </a:xfrm>
          <a:custGeom>
            <a:avLst/>
            <a:gdLst/>
            <a:ahLst/>
            <a:cxnLst/>
            <a:rect l="l" t="t" r="r" b="b"/>
            <a:pathLst>
              <a:path w="0" h="212089">
                <a:moveTo>
                  <a:pt x="0" y="0"/>
                </a:moveTo>
                <a:lnTo>
                  <a:pt x="0" y="212089"/>
                </a:lnTo>
              </a:path>
            </a:pathLst>
          </a:custGeom>
          <a:ln w="3810">
            <a:solidFill>
              <a:srgbClr val="E3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bk object 1777"/>
          <p:cNvSpPr/>
          <p:nvPr/>
        </p:nvSpPr>
        <p:spPr>
          <a:xfrm>
            <a:off x="2308860" y="31559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69" y="2539"/>
                </a:lnTo>
                <a:lnTo>
                  <a:pt x="12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3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bk object 1778"/>
          <p:cNvSpPr/>
          <p:nvPr/>
        </p:nvSpPr>
        <p:spPr>
          <a:xfrm>
            <a:off x="2731770" y="29908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3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bk object 1779"/>
          <p:cNvSpPr/>
          <p:nvPr/>
        </p:nvSpPr>
        <p:spPr>
          <a:xfrm>
            <a:off x="2733675" y="2834639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10">
                <a:moveTo>
                  <a:pt x="0" y="0"/>
                </a:moveTo>
                <a:lnTo>
                  <a:pt x="0" y="156210"/>
                </a:lnTo>
              </a:path>
            </a:pathLst>
          </a:custGeom>
          <a:ln w="3810">
            <a:solidFill>
              <a:srgbClr val="E3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bk object 1780"/>
          <p:cNvSpPr/>
          <p:nvPr/>
        </p:nvSpPr>
        <p:spPr>
          <a:xfrm>
            <a:off x="2556510" y="283400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69" h="0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E3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bk object 1781"/>
          <p:cNvSpPr/>
          <p:nvPr/>
        </p:nvSpPr>
        <p:spPr>
          <a:xfrm>
            <a:off x="2559050" y="283273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 h="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E3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bk object 1782"/>
          <p:cNvSpPr/>
          <p:nvPr/>
        </p:nvSpPr>
        <p:spPr>
          <a:xfrm>
            <a:off x="2561589" y="283146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E3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bk object 1783"/>
          <p:cNvSpPr/>
          <p:nvPr/>
        </p:nvSpPr>
        <p:spPr>
          <a:xfrm>
            <a:off x="2310129" y="336994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 h="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E0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bk object 1784"/>
          <p:cNvSpPr/>
          <p:nvPr/>
        </p:nvSpPr>
        <p:spPr>
          <a:xfrm>
            <a:off x="2310129" y="336867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 h="0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E0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bk object 1785"/>
          <p:cNvSpPr/>
          <p:nvPr/>
        </p:nvSpPr>
        <p:spPr>
          <a:xfrm>
            <a:off x="2312035" y="3145789"/>
            <a:ext cx="0" cy="222250"/>
          </a:xfrm>
          <a:custGeom>
            <a:avLst/>
            <a:gdLst/>
            <a:ahLst/>
            <a:cxnLst/>
            <a:rect l="l" t="t" r="r" b="b"/>
            <a:pathLst>
              <a:path w="0" h="222250">
                <a:moveTo>
                  <a:pt x="0" y="0"/>
                </a:moveTo>
                <a:lnTo>
                  <a:pt x="0" y="222249"/>
                </a:lnTo>
              </a:path>
            </a:pathLst>
          </a:custGeom>
          <a:ln w="3809">
            <a:solidFill>
              <a:srgbClr val="E0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bk object 1786"/>
          <p:cNvSpPr/>
          <p:nvPr/>
        </p:nvSpPr>
        <p:spPr>
          <a:xfrm>
            <a:off x="2729864" y="2837179"/>
            <a:ext cx="0" cy="160020"/>
          </a:xfrm>
          <a:custGeom>
            <a:avLst/>
            <a:gdLst/>
            <a:ahLst/>
            <a:cxnLst/>
            <a:rect l="l" t="t" r="r" b="b"/>
            <a:pathLst>
              <a:path w="0" h="160019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809">
            <a:solidFill>
              <a:srgbClr val="E0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bk object 1787"/>
          <p:cNvSpPr/>
          <p:nvPr/>
        </p:nvSpPr>
        <p:spPr>
          <a:xfrm>
            <a:off x="2552700" y="2835910"/>
            <a:ext cx="179070" cy="0"/>
          </a:xfrm>
          <a:custGeom>
            <a:avLst/>
            <a:gdLst/>
            <a:ahLst/>
            <a:cxnLst/>
            <a:rect l="l" t="t" r="r" b="b"/>
            <a:pathLst>
              <a:path w="179069" h="0">
                <a:moveTo>
                  <a:pt x="0" y="0"/>
                </a:moveTo>
                <a:lnTo>
                  <a:pt x="179069" y="0"/>
                </a:lnTo>
              </a:path>
            </a:pathLst>
          </a:custGeom>
          <a:ln w="3175">
            <a:solidFill>
              <a:srgbClr val="E0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bk object 1788"/>
          <p:cNvSpPr/>
          <p:nvPr/>
        </p:nvSpPr>
        <p:spPr>
          <a:xfrm>
            <a:off x="2548889" y="28371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bk object 1789"/>
          <p:cNvSpPr/>
          <p:nvPr/>
        </p:nvSpPr>
        <p:spPr>
          <a:xfrm>
            <a:off x="2313939" y="2837179"/>
            <a:ext cx="414020" cy="529590"/>
          </a:xfrm>
          <a:custGeom>
            <a:avLst/>
            <a:gdLst/>
            <a:ahLst/>
            <a:cxnLst/>
            <a:rect l="l" t="t" r="r" b="b"/>
            <a:pathLst>
              <a:path w="414019" h="529589">
                <a:moveTo>
                  <a:pt x="3810" y="524510"/>
                </a:moveTo>
                <a:lnTo>
                  <a:pt x="0" y="524510"/>
                </a:lnTo>
                <a:lnTo>
                  <a:pt x="0" y="529589"/>
                </a:lnTo>
                <a:lnTo>
                  <a:pt x="186690" y="529589"/>
                </a:lnTo>
                <a:lnTo>
                  <a:pt x="186690" y="528319"/>
                </a:lnTo>
                <a:lnTo>
                  <a:pt x="191770" y="528319"/>
                </a:lnTo>
                <a:lnTo>
                  <a:pt x="191770" y="525779"/>
                </a:lnTo>
                <a:lnTo>
                  <a:pt x="3810" y="525779"/>
                </a:lnTo>
                <a:lnTo>
                  <a:pt x="3810" y="524510"/>
                </a:lnTo>
                <a:close/>
              </a:path>
              <a:path w="414019" h="529589">
                <a:moveTo>
                  <a:pt x="3810" y="518160"/>
                </a:moveTo>
                <a:lnTo>
                  <a:pt x="0" y="518160"/>
                </a:lnTo>
                <a:lnTo>
                  <a:pt x="0" y="523239"/>
                </a:lnTo>
                <a:lnTo>
                  <a:pt x="3810" y="523239"/>
                </a:lnTo>
                <a:lnTo>
                  <a:pt x="3810" y="518160"/>
                </a:lnTo>
                <a:close/>
              </a:path>
              <a:path w="414019" h="529589">
                <a:moveTo>
                  <a:pt x="3810" y="511810"/>
                </a:moveTo>
                <a:lnTo>
                  <a:pt x="0" y="511810"/>
                </a:lnTo>
                <a:lnTo>
                  <a:pt x="0" y="516889"/>
                </a:lnTo>
                <a:lnTo>
                  <a:pt x="3810" y="516889"/>
                </a:lnTo>
                <a:lnTo>
                  <a:pt x="3810" y="511810"/>
                </a:lnTo>
                <a:close/>
              </a:path>
              <a:path w="414019" h="529589">
                <a:moveTo>
                  <a:pt x="3810" y="505460"/>
                </a:moveTo>
                <a:lnTo>
                  <a:pt x="0" y="505460"/>
                </a:lnTo>
                <a:lnTo>
                  <a:pt x="0" y="510539"/>
                </a:lnTo>
                <a:lnTo>
                  <a:pt x="3810" y="510539"/>
                </a:lnTo>
                <a:lnTo>
                  <a:pt x="3810" y="505460"/>
                </a:lnTo>
                <a:close/>
              </a:path>
              <a:path w="414019" h="529589">
                <a:moveTo>
                  <a:pt x="3810" y="499110"/>
                </a:moveTo>
                <a:lnTo>
                  <a:pt x="0" y="499110"/>
                </a:lnTo>
                <a:lnTo>
                  <a:pt x="0" y="504189"/>
                </a:lnTo>
                <a:lnTo>
                  <a:pt x="3810" y="504189"/>
                </a:lnTo>
                <a:lnTo>
                  <a:pt x="3810" y="499110"/>
                </a:lnTo>
                <a:close/>
              </a:path>
              <a:path w="414019" h="529589">
                <a:moveTo>
                  <a:pt x="3810" y="492760"/>
                </a:moveTo>
                <a:lnTo>
                  <a:pt x="0" y="492760"/>
                </a:lnTo>
                <a:lnTo>
                  <a:pt x="0" y="497839"/>
                </a:lnTo>
                <a:lnTo>
                  <a:pt x="3810" y="497839"/>
                </a:lnTo>
                <a:lnTo>
                  <a:pt x="3810" y="492760"/>
                </a:lnTo>
                <a:close/>
              </a:path>
              <a:path w="414019" h="529589">
                <a:moveTo>
                  <a:pt x="3810" y="486410"/>
                </a:moveTo>
                <a:lnTo>
                  <a:pt x="0" y="486410"/>
                </a:lnTo>
                <a:lnTo>
                  <a:pt x="0" y="491489"/>
                </a:lnTo>
                <a:lnTo>
                  <a:pt x="3810" y="491489"/>
                </a:lnTo>
                <a:lnTo>
                  <a:pt x="3810" y="486410"/>
                </a:lnTo>
                <a:close/>
              </a:path>
              <a:path w="414019" h="529589">
                <a:moveTo>
                  <a:pt x="3810" y="480060"/>
                </a:moveTo>
                <a:lnTo>
                  <a:pt x="0" y="480060"/>
                </a:lnTo>
                <a:lnTo>
                  <a:pt x="0" y="485139"/>
                </a:lnTo>
                <a:lnTo>
                  <a:pt x="3810" y="485139"/>
                </a:lnTo>
                <a:lnTo>
                  <a:pt x="3810" y="480060"/>
                </a:lnTo>
                <a:close/>
              </a:path>
              <a:path w="414019" h="529589">
                <a:moveTo>
                  <a:pt x="3810" y="473710"/>
                </a:moveTo>
                <a:lnTo>
                  <a:pt x="0" y="473710"/>
                </a:lnTo>
                <a:lnTo>
                  <a:pt x="0" y="478789"/>
                </a:lnTo>
                <a:lnTo>
                  <a:pt x="3810" y="478789"/>
                </a:lnTo>
                <a:lnTo>
                  <a:pt x="3810" y="473710"/>
                </a:lnTo>
                <a:close/>
              </a:path>
              <a:path w="414019" h="529589">
                <a:moveTo>
                  <a:pt x="3810" y="467360"/>
                </a:moveTo>
                <a:lnTo>
                  <a:pt x="0" y="467360"/>
                </a:lnTo>
                <a:lnTo>
                  <a:pt x="0" y="472439"/>
                </a:lnTo>
                <a:lnTo>
                  <a:pt x="3810" y="472439"/>
                </a:lnTo>
                <a:lnTo>
                  <a:pt x="3810" y="467360"/>
                </a:lnTo>
                <a:close/>
              </a:path>
              <a:path w="414019" h="529589">
                <a:moveTo>
                  <a:pt x="3810" y="461010"/>
                </a:moveTo>
                <a:lnTo>
                  <a:pt x="0" y="461010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61010"/>
                </a:lnTo>
                <a:close/>
              </a:path>
              <a:path w="414019" h="529589">
                <a:moveTo>
                  <a:pt x="3810" y="454660"/>
                </a:moveTo>
                <a:lnTo>
                  <a:pt x="0" y="454660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54660"/>
                </a:lnTo>
                <a:close/>
              </a:path>
              <a:path w="414019" h="529589">
                <a:moveTo>
                  <a:pt x="3810" y="448310"/>
                </a:moveTo>
                <a:lnTo>
                  <a:pt x="0" y="448310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48310"/>
                </a:lnTo>
                <a:close/>
              </a:path>
              <a:path w="414019" h="529589">
                <a:moveTo>
                  <a:pt x="3810" y="441960"/>
                </a:moveTo>
                <a:lnTo>
                  <a:pt x="0" y="441960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1960"/>
                </a:lnTo>
                <a:close/>
              </a:path>
              <a:path w="414019" h="529589">
                <a:moveTo>
                  <a:pt x="3810" y="435610"/>
                </a:moveTo>
                <a:lnTo>
                  <a:pt x="0" y="435610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5610"/>
                </a:lnTo>
                <a:close/>
              </a:path>
              <a:path w="414019" h="529589">
                <a:moveTo>
                  <a:pt x="3810" y="429260"/>
                </a:moveTo>
                <a:lnTo>
                  <a:pt x="0" y="42926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29260"/>
                </a:lnTo>
                <a:close/>
              </a:path>
              <a:path w="414019" h="529589">
                <a:moveTo>
                  <a:pt x="3810" y="422910"/>
                </a:moveTo>
                <a:lnTo>
                  <a:pt x="0" y="42291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2910"/>
                </a:lnTo>
                <a:close/>
              </a:path>
              <a:path w="414019" h="529589">
                <a:moveTo>
                  <a:pt x="3810" y="416560"/>
                </a:moveTo>
                <a:lnTo>
                  <a:pt x="0" y="41656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6560"/>
                </a:lnTo>
                <a:close/>
              </a:path>
              <a:path w="414019" h="529589">
                <a:moveTo>
                  <a:pt x="3810" y="410210"/>
                </a:moveTo>
                <a:lnTo>
                  <a:pt x="0" y="41021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0210"/>
                </a:lnTo>
                <a:close/>
              </a:path>
              <a:path w="414019" h="529589">
                <a:moveTo>
                  <a:pt x="3810" y="403860"/>
                </a:moveTo>
                <a:lnTo>
                  <a:pt x="0" y="40386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3860"/>
                </a:lnTo>
                <a:close/>
              </a:path>
              <a:path w="414019" h="529589">
                <a:moveTo>
                  <a:pt x="3810" y="397510"/>
                </a:moveTo>
                <a:lnTo>
                  <a:pt x="0" y="39751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397510"/>
                </a:lnTo>
                <a:close/>
              </a:path>
              <a:path w="414019" h="529589">
                <a:moveTo>
                  <a:pt x="3810" y="391160"/>
                </a:moveTo>
                <a:lnTo>
                  <a:pt x="0" y="39116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1160"/>
                </a:lnTo>
                <a:close/>
              </a:path>
              <a:path w="414019" h="529589">
                <a:moveTo>
                  <a:pt x="3810" y="384810"/>
                </a:moveTo>
                <a:lnTo>
                  <a:pt x="0" y="38481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4810"/>
                </a:lnTo>
                <a:close/>
              </a:path>
              <a:path w="414019" h="529589">
                <a:moveTo>
                  <a:pt x="3810" y="378460"/>
                </a:moveTo>
                <a:lnTo>
                  <a:pt x="0" y="37846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78460"/>
                </a:lnTo>
                <a:close/>
              </a:path>
              <a:path w="414019" h="529589">
                <a:moveTo>
                  <a:pt x="3810" y="372110"/>
                </a:moveTo>
                <a:lnTo>
                  <a:pt x="0" y="37211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2110"/>
                </a:lnTo>
                <a:close/>
              </a:path>
              <a:path w="414019" h="529589">
                <a:moveTo>
                  <a:pt x="3810" y="365760"/>
                </a:moveTo>
                <a:lnTo>
                  <a:pt x="0" y="36576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5760"/>
                </a:lnTo>
                <a:close/>
              </a:path>
              <a:path w="414019" h="529589">
                <a:moveTo>
                  <a:pt x="3810" y="359410"/>
                </a:moveTo>
                <a:lnTo>
                  <a:pt x="0" y="35941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59410"/>
                </a:lnTo>
                <a:close/>
              </a:path>
              <a:path w="414019" h="529589">
                <a:moveTo>
                  <a:pt x="3810" y="353060"/>
                </a:moveTo>
                <a:lnTo>
                  <a:pt x="0" y="35306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3060"/>
                </a:lnTo>
                <a:close/>
              </a:path>
              <a:path w="414019" h="529589">
                <a:moveTo>
                  <a:pt x="3810" y="346710"/>
                </a:moveTo>
                <a:lnTo>
                  <a:pt x="0" y="34671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6710"/>
                </a:lnTo>
                <a:close/>
              </a:path>
              <a:path w="414019" h="529589">
                <a:moveTo>
                  <a:pt x="3810" y="340360"/>
                </a:moveTo>
                <a:lnTo>
                  <a:pt x="0" y="34036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0360"/>
                </a:lnTo>
                <a:close/>
              </a:path>
              <a:path w="414019" h="529589">
                <a:moveTo>
                  <a:pt x="3810" y="334010"/>
                </a:moveTo>
                <a:lnTo>
                  <a:pt x="0" y="33401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4010"/>
                </a:lnTo>
                <a:close/>
              </a:path>
              <a:path w="414019" h="529589">
                <a:moveTo>
                  <a:pt x="3810" y="327660"/>
                </a:moveTo>
                <a:lnTo>
                  <a:pt x="0" y="32766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7660"/>
                </a:lnTo>
                <a:close/>
              </a:path>
              <a:path w="414019" h="529589">
                <a:moveTo>
                  <a:pt x="3810" y="321310"/>
                </a:moveTo>
                <a:lnTo>
                  <a:pt x="0" y="32131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1310"/>
                </a:lnTo>
                <a:close/>
              </a:path>
              <a:path w="414019" h="529589">
                <a:moveTo>
                  <a:pt x="3810" y="314960"/>
                </a:moveTo>
                <a:lnTo>
                  <a:pt x="0" y="31496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4960"/>
                </a:lnTo>
                <a:close/>
              </a:path>
              <a:path w="414019" h="529589">
                <a:moveTo>
                  <a:pt x="3810" y="308610"/>
                </a:moveTo>
                <a:lnTo>
                  <a:pt x="0" y="30861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8610"/>
                </a:lnTo>
                <a:close/>
              </a:path>
              <a:path w="414019" h="529589">
                <a:moveTo>
                  <a:pt x="3810" y="302260"/>
                </a:moveTo>
                <a:lnTo>
                  <a:pt x="1270" y="302260"/>
                </a:lnTo>
                <a:lnTo>
                  <a:pt x="1270" y="306069"/>
                </a:lnTo>
                <a:lnTo>
                  <a:pt x="0" y="306069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2260"/>
                </a:lnTo>
                <a:close/>
              </a:path>
              <a:path w="414019" h="529589">
                <a:moveTo>
                  <a:pt x="3810" y="299719"/>
                </a:moveTo>
                <a:lnTo>
                  <a:pt x="2540" y="299719"/>
                </a:lnTo>
                <a:lnTo>
                  <a:pt x="2540" y="300989"/>
                </a:lnTo>
                <a:lnTo>
                  <a:pt x="3810" y="300989"/>
                </a:lnTo>
                <a:lnTo>
                  <a:pt x="3810" y="299719"/>
                </a:lnTo>
                <a:close/>
              </a:path>
              <a:path w="414019" h="529589">
                <a:moveTo>
                  <a:pt x="411480" y="162560"/>
                </a:moveTo>
                <a:lnTo>
                  <a:pt x="410210" y="162560"/>
                </a:lnTo>
                <a:lnTo>
                  <a:pt x="410210" y="163829"/>
                </a:lnTo>
                <a:lnTo>
                  <a:pt x="411480" y="163829"/>
                </a:lnTo>
                <a:lnTo>
                  <a:pt x="411480" y="162560"/>
                </a:lnTo>
                <a:close/>
              </a:path>
              <a:path w="414019" h="529589">
                <a:moveTo>
                  <a:pt x="414020" y="156210"/>
                </a:moveTo>
                <a:lnTo>
                  <a:pt x="410210" y="156210"/>
                </a:lnTo>
                <a:lnTo>
                  <a:pt x="410210" y="161289"/>
                </a:lnTo>
                <a:lnTo>
                  <a:pt x="412750" y="161289"/>
                </a:lnTo>
                <a:lnTo>
                  <a:pt x="412750" y="160019"/>
                </a:lnTo>
                <a:lnTo>
                  <a:pt x="414020" y="160019"/>
                </a:lnTo>
                <a:lnTo>
                  <a:pt x="414020" y="156210"/>
                </a:lnTo>
                <a:close/>
              </a:path>
              <a:path w="414019" h="529589">
                <a:moveTo>
                  <a:pt x="414020" y="149860"/>
                </a:moveTo>
                <a:lnTo>
                  <a:pt x="410210" y="149860"/>
                </a:lnTo>
                <a:lnTo>
                  <a:pt x="410210" y="154939"/>
                </a:lnTo>
                <a:lnTo>
                  <a:pt x="414020" y="154939"/>
                </a:lnTo>
                <a:lnTo>
                  <a:pt x="414020" y="149860"/>
                </a:lnTo>
                <a:close/>
              </a:path>
              <a:path w="414019" h="529589">
                <a:moveTo>
                  <a:pt x="414020" y="143510"/>
                </a:moveTo>
                <a:lnTo>
                  <a:pt x="410210" y="143510"/>
                </a:lnTo>
                <a:lnTo>
                  <a:pt x="410210" y="148589"/>
                </a:lnTo>
                <a:lnTo>
                  <a:pt x="414020" y="148589"/>
                </a:lnTo>
                <a:lnTo>
                  <a:pt x="414020" y="143510"/>
                </a:lnTo>
                <a:close/>
              </a:path>
              <a:path w="414019" h="529589">
                <a:moveTo>
                  <a:pt x="414020" y="137160"/>
                </a:moveTo>
                <a:lnTo>
                  <a:pt x="410210" y="137160"/>
                </a:lnTo>
                <a:lnTo>
                  <a:pt x="410210" y="142239"/>
                </a:lnTo>
                <a:lnTo>
                  <a:pt x="414020" y="142239"/>
                </a:lnTo>
                <a:lnTo>
                  <a:pt x="414020" y="137160"/>
                </a:lnTo>
                <a:close/>
              </a:path>
              <a:path w="414019" h="529589">
                <a:moveTo>
                  <a:pt x="414020" y="130810"/>
                </a:moveTo>
                <a:lnTo>
                  <a:pt x="410210" y="130810"/>
                </a:lnTo>
                <a:lnTo>
                  <a:pt x="410210" y="135889"/>
                </a:lnTo>
                <a:lnTo>
                  <a:pt x="414020" y="135889"/>
                </a:lnTo>
                <a:lnTo>
                  <a:pt x="414020" y="130810"/>
                </a:lnTo>
                <a:close/>
              </a:path>
              <a:path w="414019" h="529589">
                <a:moveTo>
                  <a:pt x="414020" y="124460"/>
                </a:moveTo>
                <a:lnTo>
                  <a:pt x="410210" y="124460"/>
                </a:lnTo>
                <a:lnTo>
                  <a:pt x="410210" y="129539"/>
                </a:lnTo>
                <a:lnTo>
                  <a:pt x="414020" y="129539"/>
                </a:lnTo>
                <a:lnTo>
                  <a:pt x="414020" y="124460"/>
                </a:lnTo>
                <a:close/>
              </a:path>
              <a:path w="414019" h="529589">
                <a:moveTo>
                  <a:pt x="414020" y="118110"/>
                </a:moveTo>
                <a:lnTo>
                  <a:pt x="410210" y="118110"/>
                </a:lnTo>
                <a:lnTo>
                  <a:pt x="410210" y="123189"/>
                </a:lnTo>
                <a:lnTo>
                  <a:pt x="414020" y="123189"/>
                </a:lnTo>
                <a:lnTo>
                  <a:pt x="414020" y="118110"/>
                </a:lnTo>
                <a:close/>
              </a:path>
              <a:path w="414019" h="529589">
                <a:moveTo>
                  <a:pt x="414020" y="111760"/>
                </a:moveTo>
                <a:lnTo>
                  <a:pt x="410210" y="111760"/>
                </a:lnTo>
                <a:lnTo>
                  <a:pt x="410210" y="116839"/>
                </a:lnTo>
                <a:lnTo>
                  <a:pt x="414020" y="116839"/>
                </a:lnTo>
                <a:lnTo>
                  <a:pt x="414020" y="111760"/>
                </a:lnTo>
                <a:close/>
              </a:path>
              <a:path w="414019" h="529589">
                <a:moveTo>
                  <a:pt x="414020" y="105410"/>
                </a:moveTo>
                <a:lnTo>
                  <a:pt x="410210" y="105410"/>
                </a:lnTo>
                <a:lnTo>
                  <a:pt x="410210" y="110489"/>
                </a:lnTo>
                <a:lnTo>
                  <a:pt x="414020" y="110489"/>
                </a:lnTo>
                <a:lnTo>
                  <a:pt x="414020" y="105410"/>
                </a:lnTo>
                <a:close/>
              </a:path>
              <a:path w="414019" h="529589">
                <a:moveTo>
                  <a:pt x="414020" y="99060"/>
                </a:moveTo>
                <a:lnTo>
                  <a:pt x="410210" y="99060"/>
                </a:lnTo>
                <a:lnTo>
                  <a:pt x="410210" y="104139"/>
                </a:lnTo>
                <a:lnTo>
                  <a:pt x="414020" y="104139"/>
                </a:lnTo>
                <a:lnTo>
                  <a:pt x="414020" y="99060"/>
                </a:lnTo>
                <a:close/>
              </a:path>
              <a:path w="414019" h="529589">
                <a:moveTo>
                  <a:pt x="414020" y="92710"/>
                </a:moveTo>
                <a:lnTo>
                  <a:pt x="410210" y="92710"/>
                </a:lnTo>
                <a:lnTo>
                  <a:pt x="410210" y="97789"/>
                </a:lnTo>
                <a:lnTo>
                  <a:pt x="414020" y="97789"/>
                </a:lnTo>
                <a:lnTo>
                  <a:pt x="414020" y="92710"/>
                </a:lnTo>
                <a:close/>
              </a:path>
              <a:path w="414019" h="529589">
                <a:moveTo>
                  <a:pt x="414020" y="86360"/>
                </a:moveTo>
                <a:lnTo>
                  <a:pt x="410210" y="86360"/>
                </a:lnTo>
                <a:lnTo>
                  <a:pt x="410210" y="91439"/>
                </a:lnTo>
                <a:lnTo>
                  <a:pt x="414020" y="91439"/>
                </a:lnTo>
                <a:lnTo>
                  <a:pt x="414020" y="86360"/>
                </a:lnTo>
                <a:close/>
              </a:path>
              <a:path w="414019" h="529589">
                <a:moveTo>
                  <a:pt x="414020" y="80010"/>
                </a:moveTo>
                <a:lnTo>
                  <a:pt x="410210" y="80010"/>
                </a:lnTo>
                <a:lnTo>
                  <a:pt x="410210" y="85089"/>
                </a:lnTo>
                <a:lnTo>
                  <a:pt x="414020" y="85089"/>
                </a:lnTo>
                <a:lnTo>
                  <a:pt x="414020" y="80010"/>
                </a:lnTo>
                <a:close/>
              </a:path>
              <a:path w="414019" h="529589">
                <a:moveTo>
                  <a:pt x="414020" y="73660"/>
                </a:moveTo>
                <a:lnTo>
                  <a:pt x="410210" y="73660"/>
                </a:lnTo>
                <a:lnTo>
                  <a:pt x="410210" y="78739"/>
                </a:lnTo>
                <a:lnTo>
                  <a:pt x="414020" y="78739"/>
                </a:lnTo>
                <a:lnTo>
                  <a:pt x="414020" y="73660"/>
                </a:lnTo>
                <a:close/>
              </a:path>
              <a:path w="414019" h="529589">
                <a:moveTo>
                  <a:pt x="414020" y="67310"/>
                </a:moveTo>
                <a:lnTo>
                  <a:pt x="410210" y="67310"/>
                </a:lnTo>
                <a:lnTo>
                  <a:pt x="410210" y="72389"/>
                </a:lnTo>
                <a:lnTo>
                  <a:pt x="414020" y="72389"/>
                </a:lnTo>
                <a:lnTo>
                  <a:pt x="414020" y="67310"/>
                </a:lnTo>
                <a:close/>
              </a:path>
              <a:path w="414019" h="529589">
                <a:moveTo>
                  <a:pt x="414020" y="60960"/>
                </a:moveTo>
                <a:lnTo>
                  <a:pt x="410210" y="60960"/>
                </a:lnTo>
                <a:lnTo>
                  <a:pt x="410210" y="66039"/>
                </a:lnTo>
                <a:lnTo>
                  <a:pt x="414020" y="66039"/>
                </a:lnTo>
                <a:lnTo>
                  <a:pt x="414020" y="60960"/>
                </a:lnTo>
                <a:close/>
              </a:path>
              <a:path w="414019" h="529589">
                <a:moveTo>
                  <a:pt x="414020" y="54610"/>
                </a:moveTo>
                <a:lnTo>
                  <a:pt x="410210" y="54610"/>
                </a:lnTo>
                <a:lnTo>
                  <a:pt x="410210" y="59689"/>
                </a:lnTo>
                <a:lnTo>
                  <a:pt x="414020" y="59689"/>
                </a:lnTo>
                <a:lnTo>
                  <a:pt x="414020" y="54610"/>
                </a:lnTo>
                <a:close/>
              </a:path>
              <a:path w="414019" h="529589">
                <a:moveTo>
                  <a:pt x="414020" y="48260"/>
                </a:moveTo>
                <a:lnTo>
                  <a:pt x="410210" y="48260"/>
                </a:lnTo>
                <a:lnTo>
                  <a:pt x="410210" y="53339"/>
                </a:lnTo>
                <a:lnTo>
                  <a:pt x="414020" y="53339"/>
                </a:lnTo>
                <a:lnTo>
                  <a:pt x="414020" y="48260"/>
                </a:lnTo>
                <a:close/>
              </a:path>
              <a:path w="414019" h="529589">
                <a:moveTo>
                  <a:pt x="414020" y="41910"/>
                </a:moveTo>
                <a:lnTo>
                  <a:pt x="410210" y="41910"/>
                </a:lnTo>
                <a:lnTo>
                  <a:pt x="410210" y="46989"/>
                </a:lnTo>
                <a:lnTo>
                  <a:pt x="414020" y="46989"/>
                </a:lnTo>
                <a:lnTo>
                  <a:pt x="414020" y="41910"/>
                </a:lnTo>
                <a:close/>
              </a:path>
              <a:path w="414019" h="529589">
                <a:moveTo>
                  <a:pt x="414020" y="35560"/>
                </a:moveTo>
                <a:lnTo>
                  <a:pt x="410210" y="35560"/>
                </a:lnTo>
                <a:lnTo>
                  <a:pt x="410210" y="40639"/>
                </a:lnTo>
                <a:lnTo>
                  <a:pt x="414020" y="40639"/>
                </a:lnTo>
                <a:lnTo>
                  <a:pt x="414020" y="35560"/>
                </a:lnTo>
                <a:close/>
              </a:path>
              <a:path w="414019" h="529589">
                <a:moveTo>
                  <a:pt x="414020" y="29210"/>
                </a:moveTo>
                <a:lnTo>
                  <a:pt x="410210" y="29210"/>
                </a:lnTo>
                <a:lnTo>
                  <a:pt x="410210" y="34289"/>
                </a:lnTo>
                <a:lnTo>
                  <a:pt x="414020" y="34289"/>
                </a:lnTo>
                <a:lnTo>
                  <a:pt x="414020" y="29210"/>
                </a:lnTo>
                <a:close/>
              </a:path>
              <a:path w="414019" h="529589">
                <a:moveTo>
                  <a:pt x="414020" y="22860"/>
                </a:moveTo>
                <a:lnTo>
                  <a:pt x="410210" y="22860"/>
                </a:lnTo>
                <a:lnTo>
                  <a:pt x="410210" y="27939"/>
                </a:lnTo>
                <a:lnTo>
                  <a:pt x="414020" y="27939"/>
                </a:lnTo>
                <a:lnTo>
                  <a:pt x="414020" y="22860"/>
                </a:lnTo>
                <a:close/>
              </a:path>
              <a:path w="414019" h="529589">
                <a:moveTo>
                  <a:pt x="414020" y="16510"/>
                </a:moveTo>
                <a:lnTo>
                  <a:pt x="410210" y="16510"/>
                </a:lnTo>
                <a:lnTo>
                  <a:pt x="410210" y="21589"/>
                </a:lnTo>
                <a:lnTo>
                  <a:pt x="414020" y="21589"/>
                </a:lnTo>
                <a:lnTo>
                  <a:pt x="414020" y="16510"/>
                </a:lnTo>
                <a:close/>
              </a:path>
              <a:path w="414019" h="529589">
                <a:moveTo>
                  <a:pt x="414020" y="10160"/>
                </a:moveTo>
                <a:lnTo>
                  <a:pt x="410210" y="10160"/>
                </a:lnTo>
                <a:lnTo>
                  <a:pt x="410210" y="15239"/>
                </a:lnTo>
                <a:lnTo>
                  <a:pt x="414020" y="15239"/>
                </a:lnTo>
                <a:lnTo>
                  <a:pt x="414020" y="10160"/>
                </a:lnTo>
                <a:close/>
              </a:path>
              <a:path w="414019" h="529589">
                <a:moveTo>
                  <a:pt x="414020" y="3810"/>
                </a:moveTo>
                <a:lnTo>
                  <a:pt x="410210" y="3810"/>
                </a:lnTo>
                <a:lnTo>
                  <a:pt x="410210" y="8889"/>
                </a:lnTo>
                <a:lnTo>
                  <a:pt x="414020" y="8889"/>
                </a:lnTo>
                <a:lnTo>
                  <a:pt x="414020" y="3810"/>
                </a:lnTo>
                <a:close/>
              </a:path>
              <a:path w="414019" h="529589">
                <a:moveTo>
                  <a:pt x="232410" y="2539"/>
                </a:moveTo>
                <a:lnTo>
                  <a:pt x="231140" y="2539"/>
                </a:lnTo>
                <a:lnTo>
                  <a:pt x="231140" y="3810"/>
                </a:lnTo>
                <a:lnTo>
                  <a:pt x="232410" y="3810"/>
                </a:lnTo>
                <a:lnTo>
                  <a:pt x="232410" y="2539"/>
                </a:lnTo>
                <a:close/>
              </a:path>
              <a:path w="414019" h="529589">
                <a:moveTo>
                  <a:pt x="414020" y="0"/>
                </a:moveTo>
                <a:lnTo>
                  <a:pt x="234950" y="0"/>
                </a:lnTo>
                <a:lnTo>
                  <a:pt x="234950" y="1269"/>
                </a:lnTo>
                <a:lnTo>
                  <a:pt x="232410" y="1269"/>
                </a:lnTo>
                <a:lnTo>
                  <a:pt x="232410" y="2539"/>
                </a:lnTo>
                <a:lnTo>
                  <a:pt x="414020" y="2539"/>
                </a:lnTo>
                <a:lnTo>
                  <a:pt x="41402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bk object 1790"/>
          <p:cNvSpPr/>
          <p:nvPr/>
        </p:nvSpPr>
        <p:spPr>
          <a:xfrm>
            <a:off x="2317750" y="336232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DA3B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bk object 1791"/>
          <p:cNvSpPr/>
          <p:nvPr/>
        </p:nvSpPr>
        <p:spPr>
          <a:xfrm>
            <a:off x="2317750" y="3360420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 h="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DA3B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bk object 1792"/>
          <p:cNvSpPr/>
          <p:nvPr/>
        </p:nvSpPr>
        <p:spPr>
          <a:xfrm>
            <a:off x="2319020" y="3130550"/>
            <a:ext cx="0" cy="228600"/>
          </a:xfrm>
          <a:custGeom>
            <a:avLst/>
            <a:gdLst/>
            <a:ahLst/>
            <a:cxnLst/>
            <a:rect l="l" t="t" r="r" b="b"/>
            <a:pathLst>
              <a:path w="0"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175">
            <a:solidFill>
              <a:srgbClr val="DA3B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bk object 1793"/>
          <p:cNvSpPr/>
          <p:nvPr/>
        </p:nvSpPr>
        <p:spPr>
          <a:xfrm>
            <a:off x="2722245" y="2844800"/>
            <a:ext cx="0" cy="161290"/>
          </a:xfrm>
          <a:custGeom>
            <a:avLst/>
            <a:gdLst/>
            <a:ahLst/>
            <a:cxnLst/>
            <a:rect l="l" t="t" r="r" b="b"/>
            <a:pathLst>
              <a:path w="0" h="161289">
                <a:moveTo>
                  <a:pt x="0" y="0"/>
                </a:moveTo>
                <a:lnTo>
                  <a:pt x="0" y="161290"/>
                </a:lnTo>
              </a:path>
            </a:pathLst>
          </a:custGeom>
          <a:ln w="3810">
            <a:solidFill>
              <a:srgbClr val="DA3B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bk object 1794"/>
          <p:cNvSpPr/>
          <p:nvPr/>
        </p:nvSpPr>
        <p:spPr>
          <a:xfrm>
            <a:off x="2541270" y="2843529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 h="0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175">
            <a:solidFill>
              <a:srgbClr val="DA3B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bk object 1795"/>
          <p:cNvSpPr/>
          <p:nvPr/>
        </p:nvSpPr>
        <p:spPr>
          <a:xfrm>
            <a:off x="2542539" y="28416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 h="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DA3B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bk object 1796"/>
          <p:cNvSpPr/>
          <p:nvPr/>
        </p:nvSpPr>
        <p:spPr>
          <a:xfrm>
            <a:off x="2320289" y="335851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 h="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D73B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bk object 1797"/>
          <p:cNvSpPr/>
          <p:nvPr/>
        </p:nvSpPr>
        <p:spPr>
          <a:xfrm>
            <a:off x="2320289" y="3356609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 h="0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D73B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bk object 1798"/>
          <p:cNvSpPr/>
          <p:nvPr/>
        </p:nvSpPr>
        <p:spPr>
          <a:xfrm>
            <a:off x="2322195" y="3122929"/>
            <a:ext cx="0" cy="232410"/>
          </a:xfrm>
          <a:custGeom>
            <a:avLst/>
            <a:gdLst/>
            <a:ahLst/>
            <a:cxnLst/>
            <a:rect l="l" t="t" r="r" b="b"/>
            <a:pathLst>
              <a:path w="0" h="232410">
                <a:moveTo>
                  <a:pt x="0" y="0"/>
                </a:moveTo>
                <a:lnTo>
                  <a:pt x="0" y="232410"/>
                </a:lnTo>
              </a:path>
            </a:pathLst>
          </a:custGeom>
          <a:ln w="3810">
            <a:solidFill>
              <a:srgbClr val="D73B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bk object 1799"/>
          <p:cNvSpPr/>
          <p:nvPr/>
        </p:nvSpPr>
        <p:spPr>
          <a:xfrm>
            <a:off x="2718435" y="2849879"/>
            <a:ext cx="0" cy="160020"/>
          </a:xfrm>
          <a:custGeom>
            <a:avLst/>
            <a:gdLst/>
            <a:ahLst/>
            <a:cxnLst/>
            <a:rect l="l" t="t" r="r" b="b"/>
            <a:pathLst>
              <a:path w="0" h="160019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810">
            <a:solidFill>
              <a:srgbClr val="D73B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bk object 1800"/>
          <p:cNvSpPr/>
          <p:nvPr/>
        </p:nvSpPr>
        <p:spPr>
          <a:xfrm>
            <a:off x="2533650" y="2848610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 h="0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D73B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bk object 1801"/>
          <p:cNvSpPr/>
          <p:nvPr/>
        </p:nvSpPr>
        <p:spPr>
          <a:xfrm>
            <a:off x="2537460" y="2846070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 h="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D73B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bk object 1802"/>
          <p:cNvSpPr/>
          <p:nvPr/>
        </p:nvSpPr>
        <p:spPr>
          <a:xfrm>
            <a:off x="2324100" y="3354704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 h="0">
                <a:moveTo>
                  <a:pt x="0" y="0"/>
                </a:moveTo>
                <a:lnTo>
                  <a:pt x="199389" y="0"/>
                </a:lnTo>
              </a:path>
            </a:pathLst>
          </a:custGeom>
          <a:ln w="3175">
            <a:solidFill>
              <a:srgbClr val="D43C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bk object 1803"/>
          <p:cNvSpPr/>
          <p:nvPr/>
        </p:nvSpPr>
        <p:spPr>
          <a:xfrm>
            <a:off x="2324100" y="33534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 h="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D43C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bk object 1804"/>
          <p:cNvSpPr/>
          <p:nvPr/>
        </p:nvSpPr>
        <p:spPr>
          <a:xfrm>
            <a:off x="2324100" y="335216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 h="0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D43C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bk object 1805"/>
          <p:cNvSpPr/>
          <p:nvPr/>
        </p:nvSpPr>
        <p:spPr>
          <a:xfrm>
            <a:off x="2326004" y="3114039"/>
            <a:ext cx="0" cy="237490"/>
          </a:xfrm>
          <a:custGeom>
            <a:avLst/>
            <a:gdLst/>
            <a:ahLst/>
            <a:cxnLst/>
            <a:rect l="l" t="t" r="r" b="b"/>
            <a:pathLst>
              <a:path w="0" h="237489">
                <a:moveTo>
                  <a:pt x="0" y="0"/>
                </a:moveTo>
                <a:lnTo>
                  <a:pt x="0" y="237490"/>
                </a:lnTo>
              </a:path>
            </a:pathLst>
          </a:custGeom>
          <a:ln w="3810">
            <a:solidFill>
              <a:srgbClr val="D43C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bk object 1806"/>
          <p:cNvSpPr/>
          <p:nvPr/>
        </p:nvSpPr>
        <p:spPr>
          <a:xfrm>
            <a:off x="2712720" y="30149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D4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bk object 1807"/>
          <p:cNvSpPr/>
          <p:nvPr/>
        </p:nvSpPr>
        <p:spPr>
          <a:xfrm>
            <a:off x="2714625" y="2853689"/>
            <a:ext cx="0" cy="161290"/>
          </a:xfrm>
          <a:custGeom>
            <a:avLst/>
            <a:gdLst/>
            <a:ahLst/>
            <a:cxnLst/>
            <a:rect l="l" t="t" r="r" b="b"/>
            <a:pathLst>
              <a:path w="0" h="161289">
                <a:moveTo>
                  <a:pt x="0" y="0"/>
                </a:moveTo>
                <a:lnTo>
                  <a:pt x="0" y="161289"/>
                </a:lnTo>
              </a:path>
            </a:pathLst>
          </a:custGeom>
          <a:ln w="3810">
            <a:solidFill>
              <a:srgbClr val="D43C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bk object 1808"/>
          <p:cNvSpPr/>
          <p:nvPr/>
        </p:nvSpPr>
        <p:spPr>
          <a:xfrm>
            <a:off x="2528570" y="285305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 h="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D43C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bk object 1809"/>
          <p:cNvSpPr/>
          <p:nvPr/>
        </p:nvSpPr>
        <p:spPr>
          <a:xfrm>
            <a:off x="2529839" y="285178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 h="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D43C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bk object 1810"/>
          <p:cNvSpPr/>
          <p:nvPr/>
        </p:nvSpPr>
        <p:spPr>
          <a:xfrm>
            <a:off x="2532379" y="285051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 h="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D43C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bk object 1811"/>
          <p:cNvSpPr/>
          <p:nvPr/>
        </p:nvSpPr>
        <p:spPr>
          <a:xfrm>
            <a:off x="2327910" y="2853689"/>
            <a:ext cx="384810" cy="497840"/>
          </a:xfrm>
          <a:custGeom>
            <a:avLst/>
            <a:gdLst/>
            <a:ahLst/>
            <a:cxnLst/>
            <a:rect l="l" t="t" r="r" b="b"/>
            <a:pathLst>
              <a:path w="384810" h="497839">
                <a:moveTo>
                  <a:pt x="201929" y="496569"/>
                </a:moveTo>
                <a:lnTo>
                  <a:pt x="0" y="496569"/>
                </a:lnTo>
                <a:lnTo>
                  <a:pt x="0" y="497839"/>
                </a:lnTo>
                <a:lnTo>
                  <a:pt x="201929" y="497839"/>
                </a:lnTo>
                <a:lnTo>
                  <a:pt x="201929" y="496569"/>
                </a:lnTo>
                <a:close/>
              </a:path>
              <a:path w="384810" h="497839">
                <a:moveTo>
                  <a:pt x="3809" y="490219"/>
                </a:moveTo>
                <a:lnTo>
                  <a:pt x="0" y="490219"/>
                </a:lnTo>
                <a:lnTo>
                  <a:pt x="0" y="495300"/>
                </a:lnTo>
                <a:lnTo>
                  <a:pt x="3809" y="495300"/>
                </a:lnTo>
                <a:lnTo>
                  <a:pt x="3809" y="490219"/>
                </a:lnTo>
                <a:close/>
              </a:path>
              <a:path w="384810" h="497839">
                <a:moveTo>
                  <a:pt x="3809" y="483869"/>
                </a:moveTo>
                <a:lnTo>
                  <a:pt x="0" y="483869"/>
                </a:lnTo>
                <a:lnTo>
                  <a:pt x="0" y="488950"/>
                </a:lnTo>
                <a:lnTo>
                  <a:pt x="3809" y="488950"/>
                </a:lnTo>
                <a:lnTo>
                  <a:pt x="3809" y="483869"/>
                </a:lnTo>
                <a:close/>
              </a:path>
              <a:path w="384810" h="497839">
                <a:moveTo>
                  <a:pt x="3809" y="477519"/>
                </a:moveTo>
                <a:lnTo>
                  <a:pt x="0" y="477519"/>
                </a:lnTo>
                <a:lnTo>
                  <a:pt x="0" y="482600"/>
                </a:lnTo>
                <a:lnTo>
                  <a:pt x="3809" y="482600"/>
                </a:lnTo>
                <a:lnTo>
                  <a:pt x="3809" y="477519"/>
                </a:lnTo>
                <a:close/>
              </a:path>
              <a:path w="384810" h="497839">
                <a:moveTo>
                  <a:pt x="3809" y="471169"/>
                </a:moveTo>
                <a:lnTo>
                  <a:pt x="0" y="471169"/>
                </a:lnTo>
                <a:lnTo>
                  <a:pt x="0" y="476250"/>
                </a:lnTo>
                <a:lnTo>
                  <a:pt x="3809" y="476250"/>
                </a:lnTo>
                <a:lnTo>
                  <a:pt x="3809" y="471169"/>
                </a:lnTo>
                <a:close/>
              </a:path>
              <a:path w="384810" h="497839">
                <a:moveTo>
                  <a:pt x="3809" y="464819"/>
                </a:moveTo>
                <a:lnTo>
                  <a:pt x="0" y="464819"/>
                </a:lnTo>
                <a:lnTo>
                  <a:pt x="0" y="469900"/>
                </a:lnTo>
                <a:lnTo>
                  <a:pt x="3809" y="469900"/>
                </a:lnTo>
                <a:lnTo>
                  <a:pt x="3809" y="464819"/>
                </a:lnTo>
                <a:close/>
              </a:path>
              <a:path w="384810" h="497839">
                <a:moveTo>
                  <a:pt x="3809" y="458469"/>
                </a:moveTo>
                <a:lnTo>
                  <a:pt x="0" y="458469"/>
                </a:lnTo>
                <a:lnTo>
                  <a:pt x="0" y="463550"/>
                </a:lnTo>
                <a:lnTo>
                  <a:pt x="3809" y="463550"/>
                </a:lnTo>
                <a:lnTo>
                  <a:pt x="3809" y="458469"/>
                </a:lnTo>
                <a:close/>
              </a:path>
              <a:path w="384810" h="497839">
                <a:moveTo>
                  <a:pt x="3809" y="452119"/>
                </a:moveTo>
                <a:lnTo>
                  <a:pt x="0" y="452119"/>
                </a:lnTo>
                <a:lnTo>
                  <a:pt x="0" y="457200"/>
                </a:lnTo>
                <a:lnTo>
                  <a:pt x="3809" y="457200"/>
                </a:lnTo>
                <a:lnTo>
                  <a:pt x="3809" y="452119"/>
                </a:lnTo>
                <a:close/>
              </a:path>
              <a:path w="384810" h="497839">
                <a:moveTo>
                  <a:pt x="3809" y="445769"/>
                </a:moveTo>
                <a:lnTo>
                  <a:pt x="0" y="445769"/>
                </a:lnTo>
                <a:lnTo>
                  <a:pt x="0" y="450850"/>
                </a:lnTo>
                <a:lnTo>
                  <a:pt x="3809" y="450850"/>
                </a:lnTo>
                <a:lnTo>
                  <a:pt x="3809" y="445769"/>
                </a:lnTo>
                <a:close/>
              </a:path>
              <a:path w="384810" h="497839">
                <a:moveTo>
                  <a:pt x="3809" y="439419"/>
                </a:moveTo>
                <a:lnTo>
                  <a:pt x="0" y="439419"/>
                </a:lnTo>
                <a:lnTo>
                  <a:pt x="0" y="444500"/>
                </a:lnTo>
                <a:lnTo>
                  <a:pt x="3809" y="444500"/>
                </a:lnTo>
                <a:lnTo>
                  <a:pt x="3809" y="439419"/>
                </a:lnTo>
                <a:close/>
              </a:path>
              <a:path w="384810" h="497839">
                <a:moveTo>
                  <a:pt x="3809" y="433069"/>
                </a:moveTo>
                <a:lnTo>
                  <a:pt x="0" y="433069"/>
                </a:lnTo>
                <a:lnTo>
                  <a:pt x="0" y="438150"/>
                </a:lnTo>
                <a:lnTo>
                  <a:pt x="3809" y="438150"/>
                </a:lnTo>
                <a:lnTo>
                  <a:pt x="3809" y="433069"/>
                </a:lnTo>
                <a:close/>
              </a:path>
              <a:path w="384810" h="497839">
                <a:moveTo>
                  <a:pt x="3809" y="426719"/>
                </a:moveTo>
                <a:lnTo>
                  <a:pt x="0" y="426719"/>
                </a:lnTo>
                <a:lnTo>
                  <a:pt x="0" y="431800"/>
                </a:lnTo>
                <a:lnTo>
                  <a:pt x="3809" y="431800"/>
                </a:lnTo>
                <a:lnTo>
                  <a:pt x="3809" y="426719"/>
                </a:lnTo>
                <a:close/>
              </a:path>
              <a:path w="384810" h="497839">
                <a:moveTo>
                  <a:pt x="3809" y="420369"/>
                </a:moveTo>
                <a:lnTo>
                  <a:pt x="0" y="420369"/>
                </a:lnTo>
                <a:lnTo>
                  <a:pt x="0" y="425450"/>
                </a:lnTo>
                <a:lnTo>
                  <a:pt x="3809" y="425450"/>
                </a:lnTo>
                <a:lnTo>
                  <a:pt x="3809" y="420369"/>
                </a:lnTo>
                <a:close/>
              </a:path>
              <a:path w="384810" h="497839">
                <a:moveTo>
                  <a:pt x="3809" y="414019"/>
                </a:moveTo>
                <a:lnTo>
                  <a:pt x="0" y="414019"/>
                </a:lnTo>
                <a:lnTo>
                  <a:pt x="0" y="419100"/>
                </a:lnTo>
                <a:lnTo>
                  <a:pt x="3809" y="419100"/>
                </a:lnTo>
                <a:lnTo>
                  <a:pt x="3809" y="414019"/>
                </a:lnTo>
                <a:close/>
              </a:path>
              <a:path w="384810" h="497839">
                <a:moveTo>
                  <a:pt x="3809" y="407669"/>
                </a:moveTo>
                <a:lnTo>
                  <a:pt x="0" y="407669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07669"/>
                </a:lnTo>
                <a:close/>
              </a:path>
              <a:path w="384810" h="497839">
                <a:moveTo>
                  <a:pt x="3809" y="401319"/>
                </a:moveTo>
                <a:lnTo>
                  <a:pt x="0" y="401319"/>
                </a:lnTo>
                <a:lnTo>
                  <a:pt x="0" y="406400"/>
                </a:lnTo>
                <a:lnTo>
                  <a:pt x="3809" y="406400"/>
                </a:lnTo>
                <a:lnTo>
                  <a:pt x="3809" y="401319"/>
                </a:lnTo>
                <a:close/>
              </a:path>
              <a:path w="384810" h="497839">
                <a:moveTo>
                  <a:pt x="3809" y="394969"/>
                </a:moveTo>
                <a:lnTo>
                  <a:pt x="0" y="394969"/>
                </a:lnTo>
                <a:lnTo>
                  <a:pt x="0" y="400050"/>
                </a:lnTo>
                <a:lnTo>
                  <a:pt x="3809" y="400050"/>
                </a:lnTo>
                <a:lnTo>
                  <a:pt x="3809" y="394969"/>
                </a:lnTo>
                <a:close/>
              </a:path>
              <a:path w="384810" h="497839">
                <a:moveTo>
                  <a:pt x="3809" y="388619"/>
                </a:moveTo>
                <a:lnTo>
                  <a:pt x="0" y="388619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88619"/>
                </a:lnTo>
                <a:close/>
              </a:path>
              <a:path w="384810" h="497839">
                <a:moveTo>
                  <a:pt x="3809" y="382269"/>
                </a:moveTo>
                <a:lnTo>
                  <a:pt x="0" y="382269"/>
                </a:lnTo>
                <a:lnTo>
                  <a:pt x="0" y="387350"/>
                </a:lnTo>
                <a:lnTo>
                  <a:pt x="3809" y="387350"/>
                </a:lnTo>
                <a:lnTo>
                  <a:pt x="3809" y="382269"/>
                </a:lnTo>
                <a:close/>
              </a:path>
              <a:path w="384810" h="497839">
                <a:moveTo>
                  <a:pt x="3809" y="375919"/>
                </a:moveTo>
                <a:lnTo>
                  <a:pt x="0" y="375919"/>
                </a:lnTo>
                <a:lnTo>
                  <a:pt x="0" y="381000"/>
                </a:lnTo>
                <a:lnTo>
                  <a:pt x="3809" y="381000"/>
                </a:lnTo>
                <a:lnTo>
                  <a:pt x="3809" y="375919"/>
                </a:lnTo>
                <a:close/>
              </a:path>
              <a:path w="384810" h="497839">
                <a:moveTo>
                  <a:pt x="3809" y="369569"/>
                </a:moveTo>
                <a:lnTo>
                  <a:pt x="0" y="369569"/>
                </a:lnTo>
                <a:lnTo>
                  <a:pt x="0" y="374650"/>
                </a:lnTo>
                <a:lnTo>
                  <a:pt x="3809" y="374650"/>
                </a:lnTo>
                <a:lnTo>
                  <a:pt x="3809" y="369569"/>
                </a:lnTo>
                <a:close/>
              </a:path>
              <a:path w="384810" h="497839">
                <a:moveTo>
                  <a:pt x="3809" y="363219"/>
                </a:moveTo>
                <a:lnTo>
                  <a:pt x="0" y="363219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63219"/>
                </a:lnTo>
                <a:close/>
              </a:path>
              <a:path w="384810" h="497839">
                <a:moveTo>
                  <a:pt x="3809" y="356869"/>
                </a:moveTo>
                <a:lnTo>
                  <a:pt x="0" y="356869"/>
                </a:lnTo>
                <a:lnTo>
                  <a:pt x="0" y="361950"/>
                </a:lnTo>
                <a:lnTo>
                  <a:pt x="3809" y="361950"/>
                </a:lnTo>
                <a:lnTo>
                  <a:pt x="3809" y="356869"/>
                </a:lnTo>
                <a:close/>
              </a:path>
              <a:path w="384810" h="497839">
                <a:moveTo>
                  <a:pt x="3809" y="350519"/>
                </a:moveTo>
                <a:lnTo>
                  <a:pt x="0" y="350519"/>
                </a:lnTo>
                <a:lnTo>
                  <a:pt x="0" y="355600"/>
                </a:lnTo>
                <a:lnTo>
                  <a:pt x="3809" y="355600"/>
                </a:lnTo>
                <a:lnTo>
                  <a:pt x="3809" y="350519"/>
                </a:lnTo>
                <a:close/>
              </a:path>
              <a:path w="384810" h="497839">
                <a:moveTo>
                  <a:pt x="3809" y="344169"/>
                </a:moveTo>
                <a:lnTo>
                  <a:pt x="0" y="344169"/>
                </a:lnTo>
                <a:lnTo>
                  <a:pt x="0" y="349250"/>
                </a:lnTo>
                <a:lnTo>
                  <a:pt x="3809" y="349250"/>
                </a:lnTo>
                <a:lnTo>
                  <a:pt x="3809" y="344169"/>
                </a:lnTo>
                <a:close/>
              </a:path>
              <a:path w="384810" h="497839">
                <a:moveTo>
                  <a:pt x="3809" y="337819"/>
                </a:moveTo>
                <a:lnTo>
                  <a:pt x="0" y="337819"/>
                </a:lnTo>
                <a:lnTo>
                  <a:pt x="0" y="342900"/>
                </a:lnTo>
                <a:lnTo>
                  <a:pt x="3809" y="342900"/>
                </a:lnTo>
                <a:lnTo>
                  <a:pt x="3809" y="337819"/>
                </a:lnTo>
                <a:close/>
              </a:path>
              <a:path w="384810" h="497839">
                <a:moveTo>
                  <a:pt x="3809" y="331469"/>
                </a:moveTo>
                <a:lnTo>
                  <a:pt x="0" y="331469"/>
                </a:lnTo>
                <a:lnTo>
                  <a:pt x="0" y="336550"/>
                </a:lnTo>
                <a:lnTo>
                  <a:pt x="3809" y="336550"/>
                </a:lnTo>
                <a:lnTo>
                  <a:pt x="3809" y="331469"/>
                </a:lnTo>
                <a:close/>
              </a:path>
              <a:path w="384810" h="497839">
                <a:moveTo>
                  <a:pt x="3809" y="325119"/>
                </a:moveTo>
                <a:lnTo>
                  <a:pt x="0" y="325119"/>
                </a:lnTo>
                <a:lnTo>
                  <a:pt x="0" y="330200"/>
                </a:lnTo>
                <a:lnTo>
                  <a:pt x="3809" y="330200"/>
                </a:lnTo>
                <a:lnTo>
                  <a:pt x="3809" y="325119"/>
                </a:lnTo>
                <a:close/>
              </a:path>
              <a:path w="384810" h="497839">
                <a:moveTo>
                  <a:pt x="3809" y="318769"/>
                </a:moveTo>
                <a:lnTo>
                  <a:pt x="0" y="318769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18769"/>
                </a:lnTo>
                <a:close/>
              </a:path>
              <a:path w="384810" h="497839">
                <a:moveTo>
                  <a:pt x="3809" y="312419"/>
                </a:moveTo>
                <a:lnTo>
                  <a:pt x="0" y="312419"/>
                </a:lnTo>
                <a:lnTo>
                  <a:pt x="0" y="317500"/>
                </a:lnTo>
                <a:lnTo>
                  <a:pt x="3809" y="317500"/>
                </a:lnTo>
                <a:lnTo>
                  <a:pt x="3809" y="312419"/>
                </a:lnTo>
                <a:close/>
              </a:path>
              <a:path w="384810" h="497839">
                <a:moveTo>
                  <a:pt x="3809" y="306069"/>
                </a:moveTo>
                <a:lnTo>
                  <a:pt x="0" y="306069"/>
                </a:lnTo>
                <a:lnTo>
                  <a:pt x="0" y="311150"/>
                </a:lnTo>
                <a:lnTo>
                  <a:pt x="3809" y="311150"/>
                </a:lnTo>
                <a:lnTo>
                  <a:pt x="3809" y="306069"/>
                </a:lnTo>
                <a:close/>
              </a:path>
              <a:path w="384810" h="497839">
                <a:moveTo>
                  <a:pt x="3809" y="299719"/>
                </a:moveTo>
                <a:lnTo>
                  <a:pt x="0" y="299719"/>
                </a:lnTo>
                <a:lnTo>
                  <a:pt x="0" y="304800"/>
                </a:lnTo>
                <a:lnTo>
                  <a:pt x="3809" y="304800"/>
                </a:lnTo>
                <a:lnTo>
                  <a:pt x="3809" y="299719"/>
                </a:lnTo>
                <a:close/>
              </a:path>
              <a:path w="384810" h="497839">
                <a:moveTo>
                  <a:pt x="3809" y="293369"/>
                </a:moveTo>
                <a:lnTo>
                  <a:pt x="0" y="293369"/>
                </a:lnTo>
                <a:lnTo>
                  <a:pt x="0" y="298450"/>
                </a:lnTo>
                <a:lnTo>
                  <a:pt x="3809" y="298450"/>
                </a:lnTo>
                <a:lnTo>
                  <a:pt x="3809" y="293369"/>
                </a:lnTo>
                <a:close/>
              </a:path>
              <a:path w="384810" h="497839">
                <a:moveTo>
                  <a:pt x="3809" y="287019"/>
                </a:moveTo>
                <a:lnTo>
                  <a:pt x="0" y="287019"/>
                </a:lnTo>
                <a:lnTo>
                  <a:pt x="0" y="292100"/>
                </a:lnTo>
                <a:lnTo>
                  <a:pt x="3809" y="292100"/>
                </a:lnTo>
                <a:lnTo>
                  <a:pt x="3809" y="287019"/>
                </a:lnTo>
                <a:close/>
              </a:path>
              <a:path w="384810" h="497839">
                <a:moveTo>
                  <a:pt x="3809" y="280669"/>
                </a:moveTo>
                <a:lnTo>
                  <a:pt x="0" y="280669"/>
                </a:lnTo>
                <a:lnTo>
                  <a:pt x="0" y="285750"/>
                </a:lnTo>
                <a:lnTo>
                  <a:pt x="3809" y="285750"/>
                </a:lnTo>
                <a:lnTo>
                  <a:pt x="3809" y="280669"/>
                </a:lnTo>
                <a:close/>
              </a:path>
              <a:path w="384810" h="497839">
                <a:moveTo>
                  <a:pt x="3809" y="274319"/>
                </a:moveTo>
                <a:lnTo>
                  <a:pt x="0" y="274319"/>
                </a:lnTo>
                <a:lnTo>
                  <a:pt x="0" y="279400"/>
                </a:lnTo>
                <a:lnTo>
                  <a:pt x="3809" y="279400"/>
                </a:lnTo>
                <a:lnTo>
                  <a:pt x="3809" y="274319"/>
                </a:lnTo>
                <a:close/>
              </a:path>
              <a:path w="384810" h="497839">
                <a:moveTo>
                  <a:pt x="3809" y="267969"/>
                </a:moveTo>
                <a:lnTo>
                  <a:pt x="0" y="267969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67969"/>
                </a:lnTo>
                <a:close/>
              </a:path>
              <a:path w="384810" h="497839">
                <a:moveTo>
                  <a:pt x="3809" y="261619"/>
                </a:moveTo>
                <a:lnTo>
                  <a:pt x="0" y="261619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1619"/>
                </a:lnTo>
                <a:close/>
              </a:path>
              <a:path w="384810" h="497839">
                <a:moveTo>
                  <a:pt x="3809" y="255269"/>
                </a:moveTo>
                <a:lnTo>
                  <a:pt x="1269" y="255269"/>
                </a:lnTo>
                <a:lnTo>
                  <a:pt x="1269" y="257810"/>
                </a:lnTo>
                <a:lnTo>
                  <a:pt x="0" y="257810"/>
                </a:lnTo>
                <a:lnTo>
                  <a:pt x="0" y="260350"/>
                </a:lnTo>
                <a:lnTo>
                  <a:pt x="3809" y="260350"/>
                </a:lnTo>
                <a:lnTo>
                  <a:pt x="3809" y="255269"/>
                </a:lnTo>
                <a:close/>
              </a:path>
              <a:path w="384810" h="497839">
                <a:moveTo>
                  <a:pt x="3809" y="252729"/>
                </a:moveTo>
                <a:lnTo>
                  <a:pt x="2539" y="252729"/>
                </a:lnTo>
                <a:lnTo>
                  <a:pt x="2539" y="254000"/>
                </a:lnTo>
                <a:lnTo>
                  <a:pt x="3809" y="254000"/>
                </a:lnTo>
                <a:lnTo>
                  <a:pt x="3809" y="252729"/>
                </a:lnTo>
                <a:close/>
              </a:path>
              <a:path w="384810" h="497839">
                <a:moveTo>
                  <a:pt x="384809" y="160019"/>
                </a:moveTo>
                <a:lnTo>
                  <a:pt x="382269" y="160019"/>
                </a:lnTo>
                <a:lnTo>
                  <a:pt x="382269" y="166369"/>
                </a:lnTo>
                <a:lnTo>
                  <a:pt x="383539" y="166369"/>
                </a:lnTo>
                <a:lnTo>
                  <a:pt x="383539" y="163829"/>
                </a:lnTo>
                <a:lnTo>
                  <a:pt x="384809" y="163829"/>
                </a:lnTo>
                <a:lnTo>
                  <a:pt x="384809" y="160019"/>
                </a:lnTo>
                <a:close/>
              </a:path>
              <a:path w="384810" h="497839">
                <a:moveTo>
                  <a:pt x="384809" y="153669"/>
                </a:moveTo>
                <a:lnTo>
                  <a:pt x="382269" y="153669"/>
                </a:lnTo>
                <a:lnTo>
                  <a:pt x="382269" y="158750"/>
                </a:lnTo>
                <a:lnTo>
                  <a:pt x="384809" y="158750"/>
                </a:lnTo>
                <a:lnTo>
                  <a:pt x="384809" y="153669"/>
                </a:lnTo>
                <a:close/>
              </a:path>
              <a:path w="384810" h="497839">
                <a:moveTo>
                  <a:pt x="384809" y="147319"/>
                </a:moveTo>
                <a:lnTo>
                  <a:pt x="382269" y="147319"/>
                </a:lnTo>
                <a:lnTo>
                  <a:pt x="382269" y="152400"/>
                </a:lnTo>
                <a:lnTo>
                  <a:pt x="384809" y="152400"/>
                </a:lnTo>
                <a:lnTo>
                  <a:pt x="384809" y="147319"/>
                </a:lnTo>
                <a:close/>
              </a:path>
              <a:path w="384810" h="497839">
                <a:moveTo>
                  <a:pt x="384809" y="140969"/>
                </a:moveTo>
                <a:lnTo>
                  <a:pt x="382269" y="140969"/>
                </a:lnTo>
                <a:lnTo>
                  <a:pt x="382269" y="146050"/>
                </a:lnTo>
                <a:lnTo>
                  <a:pt x="384809" y="146050"/>
                </a:lnTo>
                <a:lnTo>
                  <a:pt x="384809" y="140969"/>
                </a:lnTo>
                <a:close/>
              </a:path>
              <a:path w="384810" h="497839">
                <a:moveTo>
                  <a:pt x="384809" y="134619"/>
                </a:moveTo>
                <a:lnTo>
                  <a:pt x="382269" y="134619"/>
                </a:lnTo>
                <a:lnTo>
                  <a:pt x="382269" y="139700"/>
                </a:lnTo>
                <a:lnTo>
                  <a:pt x="384809" y="139700"/>
                </a:lnTo>
                <a:lnTo>
                  <a:pt x="384809" y="134619"/>
                </a:lnTo>
                <a:close/>
              </a:path>
              <a:path w="384810" h="497839">
                <a:moveTo>
                  <a:pt x="384809" y="128269"/>
                </a:moveTo>
                <a:lnTo>
                  <a:pt x="382269" y="128269"/>
                </a:lnTo>
                <a:lnTo>
                  <a:pt x="382269" y="133350"/>
                </a:lnTo>
                <a:lnTo>
                  <a:pt x="384809" y="133350"/>
                </a:lnTo>
                <a:lnTo>
                  <a:pt x="384809" y="128269"/>
                </a:lnTo>
                <a:close/>
              </a:path>
              <a:path w="384810" h="497839">
                <a:moveTo>
                  <a:pt x="384809" y="121919"/>
                </a:moveTo>
                <a:lnTo>
                  <a:pt x="382269" y="121919"/>
                </a:lnTo>
                <a:lnTo>
                  <a:pt x="382269" y="127000"/>
                </a:lnTo>
                <a:lnTo>
                  <a:pt x="384809" y="127000"/>
                </a:lnTo>
                <a:lnTo>
                  <a:pt x="384809" y="121919"/>
                </a:lnTo>
                <a:close/>
              </a:path>
              <a:path w="384810" h="497839">
                <a:moveTo>
                  <a:pt x="384809" y="115569"/>
                </a:moveTo>
                <a:lnTo>
                  <a:pt x="382269" y="115569"/>
                </a:lnTo>
                <a:lnTo>
                  <a:pt x="382269" y="120650"/>
                </a:lnTo>
                <a:lnTo>
                  <a:pt x="384809" y="120650"/>
                </a:lnTo>
                <a:lnTo>
                  <a:pt x="384809" y="115569"/>
                </a:lnTo>
                <a:close/>
              </a:path>
              <a:path w="384810" h="497839">
                <a:moveTo>
                  <a:pt x="384809" y="109219"/>
                </a:moveTo>
                <a:lnTo>
                  <a:pt x="382269" y="109219"/>
                </a:lnTo>
                <a:lnTo>
                  <a:pt x="382269" y="114300"/>
                </a:lnTo>
                <a:lnTo>
                  <a:pt x="384809" y="114300"/>
                </a:lnTo>
                <a:lnTo>
                  <a:pt x="384809" y="109219"/>
                </a:lnTo>
                <a:close/>
              </a:path>
              <a:path w="384810" h="497839">
                <a:moveTo>
                  <a:pt x="384809" y="102869"/>
                </a:moveTo>
                <a:lnTo>
                  <a:pt x="382269" y="102869"/>
                </a:lnTo>
                <a:lnTo>
                  <a:pt x="382269" y="107950"/>
                </a:lnTo>
                <a:lnTo>
                  <a:pt x="384809" y="107950"/>
                </a:lnTo>
                <a:lnTo>
                  <a:pt x="384809" y="102869"/>
                </a:lnTo>
                <a:close/>
              </a:path>
              <a:path w="384810" h="497839">
                <a:moveTo>
                  <a:pt x="384809" y="96519"/>
                </a:moveTo>
                <a:lnTo>
                  <a:pt x="382269" y="96519"/>
                </a:lnTo>
                <a:lnTo>
                  <a:pt x="382269" y="101600"/>
                </a:lnTo>
                <a:lnTo>
                  <a:pt x="384809" y="101600"/>
                </a:lnTo>
                <a:lnTo>
                  <a:pt x="384809" y="96519"/>
                </a:lnTo>
                <a:close/>
              </a:path>
              <a:path w="384810" h="497839">
                <a:moveTo>
                  <a:pt x="384809" y="90169"/>
                </a:moveTo>
                <a:lnTo>
                  <a:pt x="382269" y="90169"/>
                </a:lnTo>
                <a:lnTo>
                  <a:pt x="382269" y="95250"/>
                </a:lnTo>
                <a:lnTo>
                  <a:pt x="384809" y="95250"/>
                </a:lnTo>
                <a:lnTo>
                  <a:pt x="384809" y="90169"/>
                </a:lnTo>
                <a:close/>
              </a:path>
              <a:path w="384810" h="497839">
                <a:moveTo>
                  <a:pt x="384809" y="83819"/>
                </a:moveTo>
                <a:lnTo>
                  <a:pt x="382269" y="83819"/>
                </a:lnTo>
                <a:lnTo>
                  <a:pt x="382269" y="88900"/>
                </a:lnTo>
                <a:lnTo>
                  <a:pt x="384809" y="88900"/>
                </a:lnTo>
                <a:lnTo>
                  <a:pt x="384809" y="83819"/>
                </a:lnTo>
                <a:close/>
              </a:path>
              <a:path w="384810" h="497839">
                <a:moveTo>
                  <a:pt x="384809" y="77469"/>
                </a:moveTo>
                <a:lnTo>
                  <a:pt x="382269" y="77469"/>
                </a:lnTo>
                <a:lnTo>
                  <a:pt x="382269" y="82550"/>
                </a:lnTo>
                <a:lnTo>
                  <a:pt x="384809" y="82550"/>
                </a:lnTo>
                <a:lnTo>
                  <a:pt x="384809" y="77469"/>
                </a:lnTo>
                <a:close/>
              </a:path>
              <a:path w="384810" h="497839">
                <a:moveTo>
                  <a:pt x="384809" y="71119"/>
                </a:moveTo>
                <a:lnTo>
                  <a:pt x="382269" y="71119"/>
                </a:lnTo>
                <a:lnTo>
                  <a:pt x="382269" y="76200"/>
                </a:lnTo>
                <a:lnTo>
                  <a:pt x="384809" y="76200"/>
                </a:lnTo>
                <a:lnTo>
                  <a:pt x="384809" y="71119"/>
                </a:lnTo>
                <a:close/>
              </a:path>
              <a:path w="384810" h="497839">
                <a:moveTo>
                  <a:pt x="384809" y="64769"/>
                </a:moveTo>
                <a:lnTo>
                  <a:pt x="382269" y="64769"/>
                </a:lnTo>
                <a:lnTo>
                  <a:pt x="382269" y="69850"/>
                </a:lnTo>
                <a:lnTo>
                  <a:pt x="384809" y="69850"/>
                </a:lnTo>
                <a:lnTo>
                  <a:pt x="384809" y="64769"/>
                </a:lnTo>
                <a:close/>
              </a:path>
              <a:path w="384810" h="497839">
                <a:moveTo>
                  <a:pt x="384809" y="58419"/>
                </a:moveTo>
                <a:lnTo>
                  <a:pt x="382269" y="58419"/>
                </a:lnTo>
                <a:lnTo>
                  <a:pt x="382269" y="63500"/>
                </a:lnTo>
                <a:lnTo>
                  <a:pt x="384809" y="63500"/>
                </a:lnTo>
                <a:lnTo>
                  <a:pt x="384809" y="58419"/>
                </a:lnTo>
                <a:close/>
              </a:path>
              <a:path w="384810" h="497839">
                <a:moveTo>
                  <a:pt x="384809" y="52069"/>
                </a:moveTo>
                <a:lnTo>
                  <a:pt x="382269" y="52069"/>
                </a:lnTo>
                <a:lnTo>
                  <a:pt x="382269" y="57150"/>
                </a:lnTo>
                <a:lnTo>
                  <a:pt x="384809" y="57150"/>
                </a:lnTo>
                <a:lnTo>
                  <a:pt x="384809" y="52069"/>
                </a:lnTo>
                <a:close/>
              </a:path>
              <a:path w="384810" h="497839">
                <a:moveTo>
                  <a:pt x="384809" y="45719"/>
                </a:moveTo>
                <a:lnTo>
                  <a:pt x="382269" y="45719"/>
                </a:lnTo>
                <a:lnTo>
                  <a:pt x="382269" y="50800"/>
                </a:lnTo>
                <a:lnTo>
                  <a:pt x="384809" y="50800"/>
                </a:lnTo>
                <a:lnTo>
                  <a:pt x="384809" y="45719"/>
                </a:lnTo>
                <a:close/>
              </a:path>
              <a:path w="384810" h="497839">
                <a:moveTo>
                  <a:pt x="384809" y="39369"/>
                </a:moveTo>
                <a:lnTo>
                  <a:pt x="382269" y="39369"/>
                </a:lnTo>
                <a:lnTo>
                  <a:pt x="382269" y="44450"/>
                </a:lnTo>
                <a:lnTo>
                  <a:pt x="384809" y="44450"/>
                </a:lnTo>
                <a:lnTo>
                  <a:pt x="384809" y="39369"/>
                </a:lnTo>
                <a:close/>
              </a:path>
              <a:path w="384810" h="497839">
                <a:moveTo>
                  <a:pt x="384809" y="33019"/>
                </a:moveTo>
                <a:lnTo>
                  <a:pt x="382269" y="33019"/>
                </a:lnTo>
                <a:lnTo>
                  <a:pt x="382269" y="38100"/>
                </a:lnTo>
                <a:lnTo>
                  <a:pt x="384809" y="38100"/>
                </a:lnTo>
                <a:lnTo>
                  <a:pt x="384809" y="33019"/>
                </a:lnTo>
                <a:close/>
              </a:path>
              <a:path w="384810" h="497839">
                <a:moveTo>
                  <a:pt x="384809" y="26669"/>
                </a:moveTo>
                <a:lnTo>
                  <a:pt x="382269" y="26669"/>
                </a:lnTo>
                <a:lnTo>
                  <a:pt x="382269" y="31750"/>
                </a:lnTo>
                <a:lnTo>
                  <a:pt x="384809" y="31750"/>
                </a:lnTo>
                <a:lnTo>
                  <a:pt x="384809" y="26669"/>
                </a:lnTo>
                <a:close/>
              </a:path>
              <a:path w="384810" h="497839">
                <a:moveTo>
                  <a:pt x="384809" y="20319"/>
                </a:moveTo>
                <a:lnTo>
                  <a:pt x="382269" y="20319"/>
                </a:lnTo>
                <a:lnTo>
                  <a:pt x="382269" y="25400"/>
                </a:lnTo>
                <a:lnTo>
                  <a:pt x="384809" y="25400"/>
                </a:lnTo>
                <a:lnTo>
                  <a:pt x="384809" y="20319"/>
                </a:lnTo>
                <a:close/>
              </a:path>
              <a:path w="384810" h="497839">
                <a:moveTo>
                  <a:pt x="384809" y="13969"/>
                </a:moveTo>
                <a:lnTo>
                  <a:pt x="382269" y="13969"/>
                </a:lnTo>
                <a:lnTo>
                  <a:pt x="382269" y="19050"/>
                </a:lnTo>
                <a:lnTo>
                  <a:pt x="384809" y="19050"/>
                </a:lnTo>
                <a:lnTo>
                  <a:pt x="384809" y="13969"/>
                </a:lnTo>
                <a:close/>
              </a:path>
              <a:path w="384810" h="497839">
                <a:moveTo>
                  <a:pt x="384809" y="7619"/>
                </a:moveTo>
                <a:lnTo>
                  <a:pt x="382269" y="7619"/>
                </a:lnTo>
                <a:lnTo>
                  <a:pt x="382269" y="12700"/>
                </a:lnTo>
                <a:lnTo>
                  <a:pt x="384809" y="12700"/>
                </a:lnTo>
                <a:lnTo>
                  <a:pt x="384809" y="7619"/>
                </a:lnTo>
                <a:close/>
              </a:path>
              <a:path w="384810" h="497839">
                <a:moveTo>
                  <a:pt x="384809" y="1269"/>
                </a:moveTo>
                <a:lnTo>
                  <a:pt x="196850" y="1269"/>
                </a:lnTo>
                <a:lnTo>
                  <a:pt x="196850" y="2539"/>
                </a:lnTo>
                <a:lnTo>
                  <a:pt x="382269" y="2539"/>
                </a:lnTo>
                <a:lnTo>
                  <a:pt x="382269" y="6350"/>
                </a:lnTo>
                <a:lnTo>
                  <a:pt x="384809" y="6350"/>
                </a:lnTo>
                <a:lnTo>
                  <a:pt x="384809" y="1269"/>
                </a:lnTo>
                <a:close/>
              </a:path>
              <a:path w="384810" h="497839">
                <a:moveTo>
                  <a:pt x="200659" y="0"/>
                </a:moveTo>
                <a:lnTo>
                  <a:pt x="198119" y="0"/>
                </a:lnTo>
                <a:lnTo>
                  <a:pt x="198119" y="1269"/>
                </a:lnTo>
                <a:lnTo>
                  <a:pt x="200659" y="1269"/>
                </a:lnTo>
                <a:lnTo>
                  <a:pt x="200659" y="0"/>
                </a:lnTo>
                <a:close/>
              </a:path>
            </a:pathLst>
          </a:custGeom>
          <a:solidFill>
            <a:srgbClr val="D13D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bk object 1812"/>
          <p:cNvSpPr/>
          <p:nvPr/>
        </p:nvSpPr>
        <p:spPr>
          <a:xfrm>
            <a:off x="2331720" y="3348354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 h="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CE3E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bk object 1813"/>
          <p:cNvSpPr/>
          <p:nvPr/>
        </p:nvSpPr>
        <p:spPr>
          <a:xfrm>
            <a:off x="2331720" y="3347084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 h="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175">
            <a:solidFill>
              <a:srgbClr val="CE3E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bk object 1814"/>
          <p:cNvSpPr/>
          <p:nvPr/>
        </p:nvSpPr>
        <p:spPr>
          <a:xfrm>
            <a:off x="2331720" y="33458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 h="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CE3E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bk object 1815"/>
          <p:cNvSpPr/>
          <p:nvPr/>
        </p:nvSpPr>
        <p:spPr>
          <a:xfrm>
            <a:off x="2333625" y="3101339"/>
            <a:ext cx="0" cy="243840"/>
          </a:xfrm>
          <a:custGeom>
            <a:avLst/>
            <a:gdLst/>
            <a:ahLst/>
            <a:cxnLst/>
            <a:rect l="l" t="t" r="r" b="b"/>
            <a:pathLst>
              <a:path w="0" h="243839">
                <a:moveTo>
                  <a:pt x="0" y="0"/>
                </a:moveTo>
                <a:lnTo>
                  <a:pt x="0" y="243840"/>
                </a:lnTo>
              </a:path>
            </a:pathLst>
          </a:custGeom>
          <a:ln w="3810">
            <a:solidFill>
              <a:srgbClr val="CE3E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bk object 1816"/>
          <p:cNvSpPr/>
          <p:nvPr/>
        </p:nvSpPr>
        <p:spPr>
          <a:xfrm>
            <a:off x="2334260" y="30988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69" y="2539"/>
                </a:lnTo>
                <a:lnTo>
                  <a:pt x="12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CE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bk object 1817"/>
          <p:cNvSpPr/>
          <p:nvPr/>
        </p:nvSpPr>
        <p:spPr>
          <a:xfrm>
            <a:off x="2706370" y="30213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CE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bk object 1818"/>
          <p:cNvSpPr/>
          <p:nvPr/>
        </p:nvSpPr>
        <p:spPr>
          <a:xfrm>
            <a:off x="2708275" y="2860039"/>
            <a:ext cx="0" cy="161290"/>
          </a:xfrm>
          <a:custGeom>
            <a:avLst/>
            <a:gdLst/>
            <a:ahLst/>
            <a:cxnLst/>
            <a:rect l="l" t="t" r="r" b="b"/>
            <a:pathLst>
              <a:path w="0" h="161289">
                <a:moveTo>
                  <a:pt x="0" y="0"/>
                </a:moveTo>
                <a:lnTo>
                  <a:pt x="0" y="161289"/>
                </a:lnTo>
              </a:path>
            </a:pathLst>
          </a:custGeom>
          <a:ln w="3810">
            <a:solidFill>
              <a:srgbClr val="CE3E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bk object 1819"/>
          <p:cNvSpPr/>
          <p:nvPr/>
        </p:nvSpPr>
        <p:spPr>
          <a:xfrm>
            <a:off x="2519679" y="285940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CE3E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bk object 1820"/>
          <p:cNvSpPr/>
          <p:nvPr/>
        </p:nvSpPr>
        <p:spPr>
          <a:xfrm>
            <a:off x="2520950" y="285813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 h="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CE3E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bk object 1821"/>
          <p:cNvSpPr/>
          <p:nvPr/>
        </p:nvSpPr>
        <p:spPr>
          <a:xfrm>
            <a:off x="2523489" y="285686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 h="0">
                <a:moveTo>
                  <a:pt x="0" y="0"/>
                </a:moveTo>
                <a:lnTo>
                  <a:pt x="186690" y="0"/>
                </a:lnTo>
              </a:path>
            </a:pathLst>
          </a:custGeom>
          <a:ln w="3175">
            <a:solidFill>
              <a:srgbClr val="CE3E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bk object 1822"/>
          <p:cNvSpPr/>
          <p:nvPr/>
        </p:nvSpPr>
        <p:spPr>
          <a:xfrm>
            <a:off x="2335529" y="2860039"/>
            <a:ext cx="370840" cy="485140"/>
          </a:xfrm>
          <a:custGeom>
            <a:avLst/>
            <a:gdLst/>
            <a:ahLst/>
            <a:cxnLst/>
            <a:rect l="l" t="t" r="r" b="b"/>
            <a:pathLst>
              <a:path w="370839" h="485139">
                <a:moveTo>
                  <a:pt x="205739" y="483869"/>
                </a:moveTo>
                <a:lnTo>
                  <a:pt x="0" y="483869"/>
                </a:lnTo>
                <a:lnTo>
                  <a:pt x="0" y="485139"/>
                </a:lnTo>
                <a:lnTo>
                  <a:pt x="205739" y="485139"/>
                </a:lnTo>
                <a:lnTo>
                  <a:pt x="205739" y="483869"/>
                </a:lnTo>
                <a:close/>
              </a:path>
              <a:path w="370839" h="485139">
                <a:moveTo>
                  <a:pt x="210819" y="482600"/>
                </a:moveTo>
                <a:lnTo>
                  <a:pt x="208280" y="482600"/>
                </a:lnTo>
                <a:lnTo>
                  <a:pt x="208280" y="483869"/>
                </a:lnTo>
                <a:lnTo>
                  <a:pt x="210819" y="483869"/>
                </a:lnTo>
                <a:lnTo>
                  <a:pt x="210819" y="482600"/>
                </a:lnTo>
                <a:close/>
              </a:path>
              <a:path w="370839" h="485139">
                <a:moveTo>
                  <a:pt x="3809" y="477519"/>
                </a:moveTo>
                <a:lnTo>
                  <a:pt x="0" y="477519"/>
                </a:lnTo>
                <a:lnTo>
                  <a:pt x="0" y="482600"/>
                </a:lnTo>
                <a:lnTo>
                  <a:pt x="3809" y="482600"/>
                </a:lnTo>
                <a:lnTo>
                  <a:pt x="3809" y="477519"/>
                </a:lnTo>
                <a:close/>
              </a:path>
              <a:path w="370839" h="485139">
                <a:moveTo>
                  <a:pt x="3809" y="471169"/>
                </a:moveTo>
                <a:lnTo>
                  <a:pt x="0" y="471169"/>
                </a:lnTo>
                <a:lnTo>
                  <a:pt x="0" y="476250"/>
                </a:lnTo>
                <a:lnTo>
                  <a:pt x="3809" y="476250"/>
                </a:lnTo>
                <a:lnTo>
                  <a:pt x="3809" y="471169"/>
                </a:lnTo>
                <a:close/>
              </a:path>
              <a:path w="370839" h="485139">
                <a:moveTo>
                  <a:pt x="3809" y="464819"/>
                </a:moveTo>
                <a:lnTo>
                  <a:pt x="0" y="464819"/>
                </a:lnTo>
                <a:lnTo>
                  <a:pt x="0" y="469900"/>
                </a:lnTo>
                <a:lnTo>
                  <a:pt x="3809" y="469900"/>
                </a:lnTo>
                <a:lnTo>
                  <a:pt x="3809" y="464819"/>
                </a:lnTo>
                <a:close/>
              </a:path>
              <a:path w="370839" h="485139">
                <a:moveTo>
                  <a:pt x="3809" y="458469"/>
                </a:moveTo>
                <a:lnTo>
                  <a:pt x="0" y="458469"/>
                </a:lnTo>
                <a:lnTo>
                  <a:pt x="0" y="463550"/>
                </a:lnTo>
                <a:lnTo>
                  <a:pt x="3809" y="463550"/>
                </a:lnTo>
                <a:lnTo>
                  <a:pt x="3809" y="458469"/>
                </a:lnTo>
                <a:close/>
              </a:path>
              <a:path w="370839" h="485139">
                <a:moveTo>
                  <a:pt x="3809" y="452119"/>
                </a:moveTo>
                <a:lnTo>
                  <a:pt x="0" y="452119"/>
                </a:lnTo>
                <a:lnTo>
                  <a:pt x="0" y="457200"/>
                </a:lnTo>
                <a:lnTo>
                  <a:pt x="3809" y="457200"/>
                </a:lnTo>
                <a:lnTo>
                  <a:pt x="3809" y="452119"/>
                </a:lnTo>
                <a:close/>
              </a:path>
              <a:path w="370839" h="485139">
                <a:moveTo>
                  <a:pt x="3809" y="445769"/>
                </a:moveTo>
                <a:lnTo>
                  <a:pt x="0" y="445769"/>
                </a:lnTo>
                <a:lnTo>
                  <a:pt x="0" y="450850"/>
                </a:lnTo>
                <a:lnTo>
                  <a:pt x="3809" y="450850"/>
                </a:lnTo>
                <a:lnTo>
                  <a:pt x="3809" y="445769"/>
                </a:lnTo>
                <a:close/>
              </a:path>
              <a:path w="370839" h="485139">
                <a:moveTo>
                  <a:pt x="3809" y="439419"/>
                </a:moveTo>
                <a:lnTo>
                  <a:pt x="0" y="439419"/>
                </a:lnTo>
                <a:lnTo>
                  <a:pt x="0" y="444500"/>
                </a:lnTo>
                <a:lnTo>
                  <a:pt x="3809" y="444500"/>
                </a:lnTo>
                <a:lnTo>
                  <a:pt x="3809" y="439419"/>
                </a:lnTo>
                <a:close/>
              </a:path>
              <a:path w="370839" h="485139">
                <a:moveTo>
                  <a:pt x="3809" y="433069"/>
                </a:moveTo>
                <a:lnTo>
                  <a:pt x="0" y="433069"/>
                </a:lnTo>
                <a:lnTo>
                  <a:pt x="0" y="438150"/>
                </a:lnTo>
                <a:lnTo>
                  <a:pt x="3809" y="438150"/>
                </a:lnTo>
                <a:lnTo>
                  <a:pt x="3809" y="433069"/>
                </a:lnTo>
                <a:close/>
              </a:path>
              <a:path w="370839" h="485139">
                <a:moveTo>
                  <a:pt x="3809" y="426719"/>
                </a:moveTo>
                <a:lnTo>
                  <a:pt x="0" y="426719"/>
                </a:lnTo>
                <a:lnTo>
                  <a:pt x="0" y="431800"/>
                </a:lnTo>
                <a:lnTo>
                  <a:pt x="3809" y="431800"/>
                </a:lnTo>
                <a:lnTo>
                  <a:pt x="3809" y="426719"/>
                </a:lnTo>
                <a:close/>
              </a:path>
              <a:path w="370839" h="485139">
                <a:moveTo>
                  <a:pt x="3809" y="420369"/>
                </a:moveTo>
                <a:lnTo>
                  <a:pt x="0" y="420369"/>
                </a:lnTo>
                <a:lnTo>
                  <a:pt x="0" y="425450"/>
                </a:lnTo>
                <a:lnTo>
                  <a:pt x="3809" y="425450"/>
                </a:lnTo>
                <a:lnTo>
                  <a:pt x="3809" y="420369"/>
                </a:lnTo>
                <a:close/>
              </a:path>
              <a:path w="370839" h="485139">
                <a:moveTo>
                  <a:pt x="3809" y="414019"/>
                </a:moveTo>
                <a:lnTo>
                  <a:pt x="0" y="414019"/>
                </a:lnTo>
                <a:lnTo>
                  <a:pt x="0" y="419100"/>
                </a:lnTo>
                <a:lnTo>
                  <a:pt x="3809" y="419100"/>
                </a:lnTo>
                <a:lnTo>
                  <a:pt x="3809" y="414019"/>
                </a:lnTo>
                <a:close/>
              </a:path>
              <a:path w="370839" h="485139">
                <a:moveTo>
                  <a:pt x="3809" y="407669"/>
                </a:moveTo>
                <a:lnTo>
                  <a:pt x="0" y="407669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07669"/>
                </a:lnTo>
                <a:close/>
              </a:path>
              <a:path w="370839" h="485139">
                <a:moveTo>
                  <a:pt x="3809" y="401319"/>
                </a:moveTo>
                <a:lnTo>
                  <a:pt x="0" y="401319"/>
                </a:lnTo>
                <a:lnTo>
                  <a:pt x="0" y="406400"/>
                </a:lnTo>
                <a:lnTo>
                  <a:pt x="3809" y="406400"/>
                </a:lnTo>
                <a:lnTo>
                  <a:pt x="3809" y="401319"/>
                </a:lnTo>
                <a:close/>
              </a:path>
              <a:path w="370839" h="485139">
                <a:moveTo>
                  <a:pt x="3809" y="394969"/>
                </a:moveTo>
                <a:lnTo>
                  <a:pt x="0" y="394969"/>
                </a:lnTo>
                <a:lnTo>
                  <a:pt x="0" y="400050"/>
                </a:lnTo>
                <a:lnTo>
                  <a:pt x="3809" y="400050"/>
                </a:lnTo>
                <a:lnTo>
                  <a:pt x="3809" y="394969"/>
                </a:lnTo>
                <a:close/>
              </a:path>
              <a:path w="370839" h="485139">
                <a:moveTo>
                  <a:pt x="3809" y="388619"/>
                </a:moveTo>
                <a:lnTo>
                  <a:pt x="0" y="388619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88619"/>
                </a:lnTo>
                <a:close/>
              </a:path>
              <a:path w="370839" h="485139">
                <a:moveTo>
                  <a:pt x="3809" y="382269"/>
                </a:moveTo>
                <a:lnTo>
                  <a:pt x="0" y="382269"/>
                </a:lnTo>
                <a:lnTo>
                  <a:pt x="0" y="387350"/>
                </a:lnTo>
                <a:lnTo>
                  <a:pt x="3809" y="387350"/>
                </a:lnTo>
                <a:lnTo>
                  <a:pt x="3809" y="382269"/>
                </a:lnTo>
                <a:close/>
              </a:path>
              <a:path w="370839" h="485139">
                <a:moveTo>
                  <a:pt x="3809" y="375919"/>
                </a:moveTo>
                <a:lnTo>
                  <a:pt x="0" y="375919"/>
                </a:lnTo>
                <a:lnTo>
                  <a:pt x="0" y="381000"/>
                </a:lnTo>
                <a:lnTo>
                  <a:pt x="3809" y="381000"/>
                </a:lnTo>
                <a:lnTo>
                  <a:pt x="3809" y="375919"/>
                </a:lnTo>
                <a:close/>
              </a:path>
              <a:path w="370839" h="485139">
                <a:moveTo>
                  <a:pt x="3809" y="369569"/>
                </a:moveTo>
                <a:lnTo>
                  <a:pt x="0" y="369569"/>
                </a:lnTo>
                <a:lnTo>
                  <a:pt x="0" y="374650"/>
                </a:lnTo>
                <a:lnTo>
                  <a:pt x="3809" y="374650"/>
                </a:lnTo>
                <a:lnTo>
                  <a:pt x="3809" y="369569"/>
                </a:lnTo>
                <a:close/>
              </a:path>
              <a:path w="370839" h="485139">
                <a:moveTo>
                  <a:pt x="3809" y="363219"/>
                </a:moveTo>
                <a:lnTo>
                  <a:pt x="0" y="363219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63219"/>
                </a:lnTo>
                <a:close/>
              </a:path>
              <a:path w="370839" h="485139">
                <a:moveTo>
                  <a:pt x="3809" y="356869"/>
                </a:moveTo>
                <a:lnTo>
                  <a:pt x="0" y="356869"/>
                </a:lnTo>
                <a:lnTo>
                  <a:pt x="0" y="361950"/>
                </a:lnTo>
                <a:lnTo>
                  <a:pt x="3809" y="361950"/>
                </a:lnTo>
                <a:lnTo>
                  <a:pt x="3809" y="356869"/>
                </a:lnTo>
                <a:close/>
              </a:path>
              <a:path w="370839" h="485139">
                <a:moveTo>
                  <a:pt x="3809" y="350519"/>
                </a:moveTo>
                <a:lnTo>
                  <a:pt x="0" y="350519"/>
                </a:lnTo>
                <a:lnTo>
                  <a:pt x="0" y="355600"/>
                </a:lnTo>
                <a:lnTo>
                  <a:pt x="3809" y="355600"/>
                </a:lnTo>
                <a:lnTo>
                  <a:pt x="3809" y="350519"/>
                </a:lnTo>
                <a:close/>
              </a:path>
              <a:path w="370839" h="485139">
                <a:moveTo>
                  <a:pt x="3809" y="344169"/>
                </a:moveTo>
                <a:lnTo>
                  <a:pt x="0" y="344169"/>
                </a:lnTo>
                <a:lnTo>
                  <a:pt x="0" y="349250"/>
                </a:lnTo>
                <a:lnTo>
                  <a:pt x="3809" y="349250"/>
                </a:lnTo>
                <a:lnTo>
                  <a:pt x="3809" y="344169"/>
                </a:lnTo>
                <a:close/>
              </a:path>
              <a:path w="370839" h="485139">
                <a:moveTo>
                  <a:pt x="3809" y="337819"/>
                </a:moveTo>
                <a:lnTo>
                  <a:pt x="0" y="337819"/>
                </a:lnTo>
                <a:lnTo>
                  <a:pt x="0" y="342900"/>
                </a:lnTo>
                <a:lnTo>
                  <a:pt x="3809" y="342900"/>
                </a:lnTo>
                <a:lnTo>
                  <a:pt x="3809" y="337819"/>
                </a:lnTo>
                <a:close/>
              </a:path>
              <a:path w="370839" h="485139">
                <a:moveTo>
                  <a:pt x="3809" y="331469"/>
                </a:moveTo>
                <a:lnTo>
                  <a:pt x="0" y="331469"/>
                </a:lnTo>
                <a:lnTo>
                  <a:pt x="0" y="336550"/>
                </a:lnTo>
                <a:lnTo>
                  <a:pt x="3809" y="336550"/>
                </a:lnTo>
                <a:lnTo>
                  <a:pt x="3809" y="331469"/>
                </a:lnTo>
                <a:close/>
              </a:path>
              <a:path w="370839" h="485139">
                <a:moveTo>
                  <a:pt x="3809" y="325119"/>
                </a:moveTo>
                <a:lnTo>
                  <a:pt x="0" y="325119"/>
                </a:lnTo>
                <a:lnTo>
                  <a:pt x="0" y="330200"/>
                </a:lnTo>
                <a:lnTo>
                  <a:pt x="3809" y="330200"/>
                </a:lnTo>
                <a:lnTo>
                  <a:pt x="3809" y="325119"/>
                </a:lnTo>
                <a:close/>
              </a:path>
              <a:path w="370839" h="485139">
                <a:moveTo>
                  <a:pt x="3809" y="318769"/>
                </a:moveTo>
                <a:lnTo>
                  <a:pt x="0" y="318769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18769"/>
                </a:lnTo>
                <a:close/>
              </a:path>
              <a:path w="370839" h="485139">
                <a:moveTo>
                  <a:pt x="3809" y="312419"/>
                </a:moveTo>
                <a:lnTo>
                  <a:pt x="0" y="312419"/>
                </a:lnTo>
                <a:lnTo>
                  <a:pt x="0" y="317500"/>
                </a:lnTo>
                <a:lnTo>
                  <a:pt x="3809" y="317500"/>
                </a:lnTo>
                <a:lnTo>
                  <a:pt x="3809" y="312419"/>
                </a:lnTo>
                <a:close/>
              </a:path>
              <a:path w="370839" h="485139">
                <a:moveTo>
                  <a:pt x="3809" y="306069"/>
                </a:moveTo>
                <a:lnTo>
                  <a:pt x="0" y="306069"/>
                </a:lnTo>
                <a:lnTo>
                  <a:pt x="0" y="311150"/>
                </a:lnTo>
                <a:lnTo>
                  <a:pt x="3809" y="311150"/>
                </a:lnTo>
                <a:lnTo>
                  <a:pt x="3809" y="306069"/>
                </a:lnTo>
                <a:close/>
              </a:path>
              <a:path w="370839" h="485139">
                <a:moveTo>
                  <a:pt x="3809" y="299719"/>
                </a:moveTo>
                <a:lnTo>
                  <a:pt x="0" y="299719"/>
                </a:lnTo>
                <a:lnTo>
                  <a:pt x="0" y="304800"/>
                </a:lnTo>
                <a:lnTo>
                  <a:pt x="3809" y="304800"/>
                </a:lnTo>
                <a:lnTo>
                  <a:pt x="3809" y="299719"/>
                </a:lnTo>
                <a:close/>
              </a:path>
              <a:path w="370839" h="485139">
                <a:moveTo>
                  <a:pt x="3809" y="293369"/>
                </a:moveTo>
                <a:lnTo>
                  <a:pt x="0" y="293369"/>
                </a:lnTo>
                <a:lnTo>
                  <a:pt x="0" y="298450"/>
                </a:lnTo>
                <a:lnTo>
                  <a:pt x="3809" y="298450"/>
                </a:lnTo>
                <a:lnTo>
                  <a:pt x="3809" y="293369"/>
                </a:lnTo>
                <a:close/>
              </a:path>
              <a:path w="370839" h="485139">
                <a:moveTo>
                  <a:pt x="3809" y="287019"/>
                </a:moveTo>
                <a:lnTo>
                  <a:pt x="0" y="287019"/>
                </a:lnTo>
                <a:lnTo>
                  <a:pt x="0" y="292100"/>
                </a:lnTo>
                <a:lnTo>
                  <a:pt x="3809" y="292100"/>
                </a:lnTo>
                <a:lnTo>
                  <a:pt x="3809" y="287019"/>
                </a:lnTo>
                <a:close/>
              </a:path>
              <a:path w="370839" h="485139">
                <a:moveTo>
                  <a:pt x="3809" y="280669"/>
                </a:moveTo>
                <a:lnTo>
                  <a:pt x="0" y="280669"/>
                </a:lnTo>
                <a:lnTo>
                  <a:pt x="0" y="285750"/>
                </a:lnTo>
                <a:lnTo>
                  <a:pt x="3809" y="285750"/>
                </a:lnTo>
                <a:lnTo>
                  <a:pt x="3809" y="280669"/>
                </a:lnTo>
                <a:close/>
              </a:path>
              <a:path w="370839" h="485139">
                <a:moveTo>
                  <a:pt x="3809" y="274319"/>
                </a:moveTo>
                <a:lnTo>
                  <a:pt x="0" y="274319"/>
                </a:lnTo>
                <a:lnTo>
                  <a:pt x="0" y="279400"/>
                </a:lnTo>
                <a:lnTo>
                  <a:pt x="3809" y="279400"/>
                </a:lnTo>
                <a:lnTo>
                  <a:pt x="3809" y="274319"/>
                </a:lnTo>
                <a:close/>
              </a:path>
              <a:path w="370839" h="485139">
                <a:moveTo>
                  <a:pt x="3809" y="267969"/>
                </a:moveTo>
                <a:lnTo>
                  <a:pt x="0" y="267969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67969"/>
                </a:lnTo>
                <a:close/>
              </a:path>
              <a:path w="370839" h="485139">
                <a:moveTo>
                  <a:pt x="3809" y="261619"/>
                </a:moveTo>
                <a:lnTo>
                  <a:pt x="0" y="261619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1619"/>
                </a:lnTo>
                <a:close/>
              </a:path>
              <a:path w="370839" h="485139">
                <a:moveTo>
                  <a:pt x="3809" y="255269"/>
                </a:moveTo>
                <a:lnTo>
                  <a:pt x="0" y="255269"/>
                </a:lnTo>
                <a:lnTo>
                  <a:pt x="0" y="260350"/>
                </a:lnTo>
                <a:lnTo>
                  <a:pt x="3809" y="260350"/>
                </a:lnTo>
                <a:lnTo>
                  <a:pt x="3809" y="255269"/>
                </a:lnTo>
                <a:close/>
              </a:path>
              <a:path w="370839" h="485139">
                <a:moveTo>
                  <a:pt x="3809" y="248919"/>
                </a:moveTo>
                <a:lnTo>
                  <a:pt x="0" y="248919"/>
                </a:lnTo>
                <a:lnTo>
                  <a:pt x="0" y="254000"/>
                </a:lnTo>
                <a:lnTo>
                  <a:pt x="3809" y="254000"/>
                </a:lnTo>
                <a:lnTo>
                  <a:pt x="3809" y="248919"/>
                </a:lnTo>
                <a:close/>
              </a:path>
              <a:path w="370839" h="485139">
                <a:moveTo>
                  <a:pt x="3809" y="242569"/>
                </a:moveTo>
                <a:lnTo>
                  <a:pt x="0" y="242569"/>
                </a:lnTo>
                <a:lnTo>
                  <a:pt x="0" y="247650"/>
                </a:lnTo>
                <a:lnTo>
                  <a:pt x="3809" y="247650"/>
                </a:lnTo>
                <a:lnTo>
                  <a:pt x="3809" y="242569"/>
                </a:lnTo>
                <a:close/>
              </a:path>
              <a:path w="370839" h="485139">
                <a:moveTo>
                  <a:pt x="3809" y="236219"/>
                </a:moveTo>
                <a:lnTo>
                  <a:pt x="0" y="236219"/>
                </a:lnTo>
                <a:lnTo>
                  <a:pt x="0" y="241300"/>
                </a:lnTo>
                <a:lnTo>
                  <a:pt x="3809" y="241300"/>
                </a:lnTo>
                <a:lnTo>
                  <a:pt x="3809" y="236219"/>
                </a:lnTo>
                <a:close/>
              </a:path>
              <a:path w="370839" h="485139">
                <a:moveTo>
                  <a:pt x="3809" y="231139"/>
                </a:moveTo>
                <a:lnTo>
                  <a:pt x="2539" y="231139"/>
                </a:lnTo>
                <a:lnTo>
                  <a:pt x="2539" y="233679"/>
                </a:lnTo>
                <a:lnTo>
                  <a:pt x="1269" y="233679"/>
                </a:lnTo>
                <a:lnTo>
                  <a:pt x="1269" y="234950"/>
                </a:lnTo>
                <a:lnTo>
                  <a:pt x="3809" y="234950"/>
                </a:lnTo>
                <a:lnTo>
                  <a:pt x="3809" y="231139"/>
                </a:lnTo>
                <a:close/>
              </a:path>
              <a:path w="370839" h="485139">
                <a:moveTo>
                  <a:pt x="370839" y="160019"/>
                </a:moveTo>
                <a:lnTo>
                  <a:pt x="367030" y="160019"/>
                </a:lnTo>
                <a:lnTo>
                  <a:pt x="367030" y="165100"/>
                </a:lnTo>
                <a:lnTo>
                  <a:pt x="368300" y="165100"/>
                </a:lnTo>
                <a:lnTo>
                  <a:pt x="368300" y="166369"/>
                </a:lnTo>
                <a:lnTo>
                  <a:pt x="369569" y="166369"/>
                </a:lnTo>
                <a:lnTo>
                  <a:pt x="369569" y="163829"/>
                </a:lnTo>
                <a:lnTo>
                  <a:pt x="370840" y="163829"/>
                </a:lnTo>
                <a:lnTo>
                  <a:pt x="370839" y="160019"/>
                </a:lnTo>
                <a:close/>
              </a:path>
              <a:path w="370839" h="485139">
                <a:moveTo>
                  <a:pt x="370839" y="153669"/>
                </a:moveTo>
                <a:lnTo>
                  <a:pt x="367030" y="153669"/>
                </a:lnTo>
                <a:lnTo>
                  <a:pt x="367030" y="158750"/>
                </a:lnTo>
                <a:lnTo>
                  <a:pt x="370839" y="158750"/>
                </a:lnTo>
                <a:lnTo>
                  <a:pt x="370839" y="153669"/>
                </a:lnTo>
                <a:close/>
              </a:path>
              <a:path w="370839" h="485139">
                <a:moveTo>
                  <a:pt x="370839" y="147319"/>
                </a:moveTo>
                <a:lnTo>
                  <a:pt x="367030" y="147319"/>
                </a:lnTo>
                <a:lnTo>
                  <a:pt x="367030" y="152400"/>
                </a:lnTo>
                <a:lnTo>
                  <a:pt x="370839" y="152400"/>
                </a:lnTo>
                <a:lnTo>
                  <a:pt x="370839" y="147319"/>
                </a:lnTo>
                <a:close/>
              </a:path>
              <a:path w="370839" h="485139">
                <a:moveTo>
                  <a:pt x="370839" y="140969"/>
                </a:moveTo>
                <a:lnTo>
                  <a:pt x="367030" y="140969"/>
                </a:lnTo>
                <a:lnTo>
                  <a:pt x="367030" y="146050"/>
                </a:lnTo>
                <a:lnTo>
                  <a:pt x="370839" y="146050"/>
                </a:lnTo>
                <a:lnTo>
                  <a:pt x="370839" y="140969"/>
                </a:lnTo>
                <a:close/>
              </a:path>
              <a:path w="370839" h="485139">
                <a:moveTo>
                  <a:pt x="370839" y="134619"/>
                </a:moveTo>
                <a:lnTo>
                  <a:pt x="367030" y="134619"/>
                </a:lnTo>
                <a:lnTo>
                  <a:pt x="367030" y="139700"/>
                </a:lnTo>
                <a:lnTo>
                  <a:pt x="370839" y="139700"/>
                </a:lnTo>
                <a:lnTo>
                  <a:pt x="370839" y="134619"/>
                </a:lnTo>
                <a:close/>
              </a:path>
              <a:path w="370839" h="485139">
                <a:moveTo>
                  <a:pt x="370839" y="128269"/>
                </a:moveTo>
                <a:lnTo>
                  <a:pt x="367030" y="128269"/>
                </a:lnTo>
                <a:lnTo>
                  <a:pt x="367030" y="133350"/>
                </a:lnTo>
                <a:lnTo>
                  <a:pt x="370839" y="133350"/>
                </a:lnTo>
                <a:lnTo>
                  <a:pt x="370839" y="128269"/>
                </a:lnTo>
                <a:close/>
              </a:path>
              <a:path w="370839" h="485139">
                <a:moveTo>
                  <a:pt x="370839" y="121919"/>
                </a:moveTo>
                <a:lnTo>
                  <a:pt x="367030" y="121919"/>
                </a:lnTo>
                <a:lnTo>
                  <a:pt x="367030" y="127000"/>
                </a:lnTo>
                <a:lnTo>
                  <a:pt x="370839" y="127000"/>
                </a:lnTo>
                <a:lnTo>
                  <a:pt x="370839" y="121919"/>
                </a:lnTo>
                <a:close/>
              </a:path>
              <a:path w="370839" h="485139">
                <a:moveTo>
                  <a:pt x="370839" y="115569"/>
                </a:moveTo>
                <a:lnTo>
                  <a:pt x="367030" y="115569"/>
                </a:lnTo>
                <a:lnTo>
                  <a:pt x="367030" y="120650"/>
                </a:lnTo>
                <a:lnTo>
                  <a:pt x="370839" y="120650"/>
                </a:lnTo>
                <a:lnTo>
                  <a:pt x="370839" y="115569"/>
                </a:lnTo>
                <a:close/>
              </a:path>
              <a:path w="370839" h="485139">
                <a:moveTo>
                  <a:pt x="370839" y="109219"/>
                </a:moveTo>
                <a:lnTo>
                  <a:pt x="367030" y="109219"/>
                </a:lnTo>
                <a:lnTo>
                  <a:pt x="367030" y="114300"/>
                </a:lnTo>
                <a:lnTo>
                  <a:pt x="370839" y="114300"/>
                </a:lnTo>
                <a:lnTo>
                  <a:pt x="370839" y="109219"/>
                </a:lnTo>
                <a:close/>
              </a:path>
              <a:path w="370839" h="485139">
                <a:moveTo>
                  <a:pt x="370839" y="102869"/>
                </a:moveTo>
                <a:lnTo>
                  <a:pt x="367030" y="102869"/>
                </a:lnTo>
                <a:lnTo>
                  <a:pt x="367030" y="107950"/>
                </a:lnTo>
                <a:lnTo>
                  <a:pt x="370839" y="107950"/>
                </a:lnTo>
                <a:lnTo>
                  <a:pt x="370839" y="102869"/>
                </a:lnTo>
                <a:close/>
              </a:path>
              <a:path w="370839" h="485139">
                <a:moveTo>
                  <a:pt x="370839" y="96519"/>
                </a:moveTo>
                <a:lnTo>
                  <a:pt x="367030" y="96519"/>
                </a:lnTo>
                <a:lnTo>
                  <a:pt x="367030" y="101600"/>
                </a:lnTo>
                <a:lnTo>
                  <a:pt x="370839" y="101600"/>
                </a:lnTo>
                <a:lnTo>
                  <a:pt x="370839" y="96519"/>
                </a:lnTo>
                <a:close/>
              </a:path>
              <a:path w="370839" h="485139">
                <a:moveTo>
                  <a:pt x="370839" y="90169"/>
                </a:moveTo>
                <a:lnTo>
                  <a:pt x="367030" y="90169"/>
                </a:lnTo>
                <a:lnTo>
                  <a:pt x="367030" y="95250"/>
                </a:lnTo>
                <a:lnTo>
                  <a:pt x="370839" y="95250"/>
                </a:lnTo>
                <a:lnTo>
                  <a:pt x="370839" y="90169"/>
                </a:lnTo>
                <a:close/>
              </a:path>
              <a:path w="370839" h="485139">
                <a:moveTo>
                  <a:pt x="370839" y="83819"/>
                </a:moveTo>
                <a:lnTo>
                  <a:pt x="367030" y="83819"/>
                </a:lnTo>
                <a:lnTo>
                  <a:pt x="367030" y="88900"/>
                </a:lnTo>
                <a:lnTo>
                  <a:pt x="370839" y="88900"/>
                </a:lnTo>
                <a:lnTo>
                  <a:pt x="370839" y="83819"/>
                </a:lnTo>
                <a:close/>
              </a:path>
              <a:path w="370839" h="485139">
                <a:moveTo>
                  <a:pt x="370839" y="77469"/>
                </a:moveTo>
                <a:lnTo>
                  <a:pt x="367030" y="77469"/>
                </a:lnTo>
                <a:lnTo>
                  <a:pt x="367030" y="82550"/>
                </a:lnTo>
                <a:lnTo>
                  <a:pt x="370839" y="82550"/>
                </a:lnTo>
                <a:lnTo>
                  <a:pt x="370839" y="77469"/>
                </a:lnTo>
                <a:close/>
              </a:path>
              <a:path w="370839" h="485139">
                <a:moveTo>
                  <a:pt x="370839" y="71119"/>
                </a:moveTo>
                <a:lnTo>
                  <a:pt x="367030" y="71119"/>
                </a:lnTo>
                <a:lnTo>
                  <a:pt x="367030" y="76200"/>
                </a:lnTo>
                <a:lnTo>
                  <a:pt x="370839" y="76200"/>
                </a:lnTo>
                <a:lnTo>
                  <a:pt x="370839" y="71119"/>
                </a:lnTo>
                <a:close/>
              </a:path>
              <a:path w="370839" h="485139">
                <a:moveTo>
                  <a:pt x="370839" y="64769"/>
                </a:moveTo>
                <a:lnTo>
                  <a:pt x="367030" y="64769"/>
                </a:lnTo>
                <a:lnTo>
                  <a:pt x="367030" y="69850"/>
                </a:lnTo>
                <a:lnTo>
                  <a:pt x="370839" y="69850"/>
                </a:lnTo>
                <a:lnTo>
                  <a:pt x="370839" y="64769"/>
                </a:lnTo>
                <a:close/>
              </a:path>
              <a:path w="370839" h="485139">
                <a:moveTo>
                  <a:pt x="370839" y="58419"/>
                </a:moveTo>
                <a:lnTo>
                  <a:pt x="367030" y="58419"/>
                </a:lnTo>
                <a:lnTo>
                  <a:pt x="367030" y="63500"/>
                </a:lnTo>
                <a:lnTo>
                  <a:pt x="370839" y="63500"/>
                </a:lnTo>
                <a:lnTo>
                  <a:pt x="370839" y="58419"/>
                </a:lnTo>
                <a:close/>
              </a:path>
              <a:path w="370839" h="485139">
                <a:moveTo>
                  <a:pt x="370839" y="52069"/>
                </a:moveTo>
                <a:lnTo>
                  <a:pt x="367030" y="52069"/>
                </a:lnTo>
                <a:lnTo>
                  <a:pt x="367030" y="57150"/>
                </a:lnTo>
                <a:lnTo>
                  <a:pt x="370839" y="57150"/>
                </a:lnTo>
                <a:lnTo>
                  <a:pt x="370839" y="52069"/>
                </a:lnTo>
                <a:close/>
              </a:path>
              <a:path w="370839" h="485139">
                <a:moveTo>
                  <a:pt x="370839" y="45719"/>
                </a:moveTo>
                <a:lnTo>
                  <a:pt x="367030" y="45719"/>
                </a:lnTo>
                <a:lnTo>
                  <a:pt x="367030" y="50800"/>
                </a:lnTo>
                <a:lnTo>
                  <a:pt x="370839" y="50800"/>
                </a:lnTo>
                <a:lnTo>
                  <a:pt x="370839" y="45719"/>
                </a:lnTo>
                <a:close/>
              </a:path>
              <a:path w="370839" h="485139">
                <a:moveTo>
                  <a:pt x="370839" y="39369"/>
                </a:moveTo>
                <a:lnTo>
                  <a:pt x="367030" y="39369"/>
                </a:lnTo>
                <a:lnTo>
                  <a:pt x="367030" y="44450"/>
                </a:lnTo>
                <a:lnTo>
                  <a:pt x="370839" y="44450"/>
                </a:lnTo>
                <a:lnTo>
                  <a:pt x="370839" y="39369"/>
                </a:lnTo>
                <a:close/>
              </a:path>
              <a:path w="370839" h="485139">
                <a:moveTo>
                  <a:pt x="370839" y="33019"/>
                </a:moveTo>
                <a:lnTo>
                  <a:pt x="367030" y="33019"/>
                </a:lnTo>
                <a:lnTo>
                  <a:pt x="367030" y="38100"/>
                </a:lnTo>
                <a:lnTo>
                  <a:pt x="370839" y="38100"/>
                </a:lnTo>
                <a:lnTo>
                  <a:pt x="370839" y="33019"/>
                </a:lnTo>
                <a:close/>
              </a:path>
              <a:path w="370839" h="485139">
                <a:moveTo>
                  <a:pt x="370839" y="26669"/>
                </a:moveTo>
                <a:lnTo>
                  <a:pt x="367030" y="26669"/>
                </a:lnTo>
                <a:lnTo>
                  <a:pt x="367030" y="31750"/>
                </a:lnTo>
                <a:lnTo>
                  <a:pt x="370839" y="31750"/>
                </a:lnTo>
                <a:lnTo>
                  <a:pt x="370839" y="26669"/>
                </a:lnTo>
                <a:close/>
              </a:path>
              <a:path w="370839" h="485139">
                <a:moveTo>
                  <a:pt x="370839" y="20319"/>
                </a:moveTo>
                <a:lnTo>
                  <a:pt x="367030" y="20319"/>
                </a:lnTo>
                <a:lnTo>
                  <a:pt x="367030" y="25400"/>
                </a:lnTo>
                <a:lnTo>
                  <a:pt x="370839" y="25400"/>
                </a:lnTo>
                <a:lnTo>
                  <a:pt x="370839" y="20319"/>
                </a:lnTo>
                <a:close/>
              </a:path>
              <a:path w="370839" h="485139">
                <a:moveTo>
                  <a:pt x="370839" y="13969"/>
                </a:moveTo>
                <a:lnTo>
                  <a:pt x="367030" y="13969"/>
                </a:lnTo>
                <a:lnTo>
                  <a:pt x="367030" y="19050"/>
                </a:lnTo>
                <a:lnTo>
                  <a:pt x="370839" y="19050"/>
                </a:lnTo>
                <a:lnTo>
                  <a:pt x="370839" y="13969"/>
                </a:lnTo>
                <a:close/>
              </a:path>
              <a:path w="370839" h="485139">
                <a:moveTo>
                  <a:pt x="370839" y="7619"/>
                </a:moveTo>
                <a:lnTo>
                  <a:pt x="367030" y="7619"/>
                </a:lnTo>
                <a:lnTo>
                  <a:pt x="367030" y="12700"/>
                </a:lnTo>
                <a:lnTo>
                  <a:pt x="370839" y="12700"/>
                </a:lnTo>
                <a:lnTo>
                  <a:pt x="370839" y="7619"/>
                </a:lnTo>
                <a:close/>
              </a:path>
              <a:path w="370839" h="485139">
                <a:moveTo>
                  <a:pt x="370839" y="1269"/>
                </a:moveTo>
                <a:lnTo>
                  <a:pt x="180339" y="1269"/>
                </a:lnTo>
                <a:lnTo>
                  <a:pt x="180339" y="2539"/>
                </a:lnTo>
                <a:lnTo>
                  <a:pt x="367030" y="2539"/>
                </a:lnTo>
                <a:lnTo>
                  <a:pt x="367030" y="6350"/>
                </a:lnTo>
                <a:lnTo>
                  <a:pt x="370839" y="6350"/>
                </a:lnTo>
                <a:lnTo>
                  <a:pt x="370839" y="1269"/>
                </a:lnTo>
                <a:close/>
              </a:path>
              <a:path w="370839" h="485139">
                <a:moveTo>
                  <a:pt x="179069" y="2539"/>
                </a:moveTo>
                <a:lnTo>
                  <a:pt x="177800" y="2539"/>
                </a:lnTo>
                <a:lnTo>
                  <a:pt x="177800" y="3810"/>
                </a:lnTo>
                <a:lnTo>
                  <a:pt x="179069" y="3810"/>
                </a:lnTo>
                <a:lnTo>
                  <a:pt x="179069" y="2539"/>
                </a:lnTo>
                <a:close/>
              </a:path>
              <a:path w="370839" h="485139">
                <a:moveTo>
                  <a:pt x="184150" y="0"/>
                </a:moveTo>
                <a:lnTo>
                  <a:pt x="182880" y="0"/>
                </a:lnTo>
                <a:lnTo>
                  <a:pt x="182880" y="1269"/>
                </a:lnTo>
                <a:lnTo>
                  <a:pt x="184150" y="1269"/>
                </a:lnTo>
                <a:lnTo>
                  <a:pt x="184150" y="0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bk object 1823"/>
          <p:cNvSpPr/>
          <p:nvPr/>
        </p:nvSpPr>
        <p:spPr>
          <a:xfrm>
            <a:off x="2339339" y="2862579"/>
            <a:ext cx="363220" cy="478790"/>
          </a:xfrm>
          <a:custGeom>
            <a:avLst/>
            <a:gdLst/>
            <a:ahLst/>
            <a:cxnLst/>
            <a:rect l="l" t="t" r="r" b="b"/>
            <a:pathLst>
              <a:path w="363219" h="478789">
                <a:moveTo>
                  <a:pt x="3810" y="473710"/>
                </a:moveTo>
                <a:lnTo>
                  <a:pt x="0" y="473710"/>
                </a:lnTo>
                <a:lnTo>
                  <a:pt x="0" y="478789"/>
                </a:lnTo>
                <a:lnTo>
                  <a:pt x="207010" y="478789"/>
                </a:lnTo>
                <a:lnTo>
                  <a:pt x="207010" y="477519"/>
                </a:lnTo>
                <a:lnTo>
                  <a:pt x="210820" y="477519"/>
                </a:lnTo>
                <a:lnTo>
                  <a:pt x="210820" y="474979"/>
                </a:lnTo>
                <a:lnTo>
                  <a:pt x="3810" y="474979"/>
                </a:lnTo>
                <a:lnTo>
                  <a:pt x="3810" y="473710"/>
                </a:lnTo>
                <a:close/>
              </a:path>
              <a:path w="363219" h="478789">
                <a:moveTo>
                  <a:pt x="3810" y="467360"/>
                </a:moveTo>
                <a:lnTo>
                  <a:pt x="0" y="467360"/>
                </a:lnTo>
                <a:lnTo>
                  <a:pt x="0" y="472439"/>
                </a:lnTo>
                <a:lnTo>
                  <a:pt x="3810" y="472439"/>
                </a:lnTo>
                <a:lnTo>
                  <a:pt x="3810" y="467360"/>
                </a:lnTo>
                <a:close/>
              </a:path>
              <a:path w="363219" h="478789">
                <a:moveTo>
                  <a:pt x="3810" y="461010"/>
                </a:moveTo>
                <a:lnTo>
                  <a:pt x="0" y="461010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61010"/>
                </a:lnTo>
                <a:close/>
              </a:path>
              <a:path w="363219" h="478789">
                <a:moveTo>
                  <a:pt x="3810" y="454660"/>
                </a:moveTo>
                <a:lnTo>
                  <a:pt x="0" y="454660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54660"/>
                </a:lnTo>
                <a:close/>
              </a:path>
              <a:path w="363219" h="478789">
                <a:moveTo>
                  <a:pt x="3810" y="448310"/>
                </a:moveTo>
                <a:lnTo>
                  <a:pt x="0" y="448310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48310"/>
                </a:lnTo>
                <a:close/>
              </a:path>
              <a:path w="363219" h="478789">
                <a:moveTo>
                  <a:pt x="3810" y="441960"/>
                </a:moveTo>
                <a:lnTo>
                  <a:pt x="0" y="441960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1960"/>
                </a:lnTo>
                <a:close/>
              </a:path>
              <a:path w="363219" h="478789">
                <a:moveTo>
                  <a:pt x="3810" y="435610"/>
                </a:moveTo>
                <a:lnTo>
                  <a:pt x="0" y="435610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5610"/>
                </a:lnTo>
                <a:close/>
              </a:path>
              <a:path w="363219" h="478789">
                <a:moveTo>
                  <a:pt x="3810" y="429260"/>
                </a:moveTo>
                <a:lnTo>
                  <a:pt x="0" y="42926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29260"/>
                </a:lnTo>
                <a:close/>
              </a:path>
              <a:path w="363219" h="478789">
                <a:moveTo>
                  <a:pt x="3810" y="422910"/>
                </a:moveTo>
                <a:lnTo>
                  <a:pt x="0" y="42291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2910"/>
                </a:lnTo>
                <a:close/>
              </a:path>
              <a:path w="363219" h="478789">
                <a:moveTo>
                  <a:pt x="3810" y="416560"/>
                </a:moveTo>
                <a:lnTo>
                  <a:pt x="0" y="41656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6560"/>
                </a:lnTo>
                <a:close/>
              </a:path>
              <a:path w="363219" h="478789">
                <a:moveTo>
                  <a:pt x="3810" y="410210"/>
                </a:moveTo>
                <a:lnTo>
                  <a:pt x="0" y="41021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0210"/>
                </a:lnTo>
                <a:close/>
              </a:path>
              <a:path w="363219" h="478789">
                <a:moveTo>
                  <a:pt x="3810" y="403860"/>
                </a:moveTo>
                <a:lnTo>
                  <a:pt x="0" y="40386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3860"/>
                </a:lnTo>
                <a:close/>
              </a:path>
              <a:path w="363219" h="478789">
                <a:moveTo>
                  <a:pt x="3810" y="397510"/>
                </a:moveTo>
                <a:lnTo>
                  <a:pt x="0" y="39751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397510"/>
                </a:lnTo>
                <a:close/>
              </a:path>
              <a:path w="363219" h="478789">
                <a:moveTo>
                  <a:pt x="3810" y="391160"/>
                </a:moveTo>
                <a:lnTo>
                  <a:pt x="0" y="39116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1160"/>
                </a:lnTo>
                <a:close/>
              </a:path>
              <a:path w="363219" h="478789">
                <a:moveTo>
                  <a:pt x="3810" y="384810"/>
                </a:moveTo>
                <a:lnTo>
                  <a:pt x="0" y="38481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4810"/>
                </a:lnTo>
                <a:close/>
              </a:path>
              <a:path w="363219" h="478789">
                <a:moveTo>
                  <a:pt x="3810" y="378460"/>
                </a:moveTo>
                <a:lnTo>
                  <a:pt x="0" y="37846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78460"/>
                </a:lnTo>
                <a:close/>
              </a:path>
              <a:path w="363219" h="478789">
                <a:moveTo>
                  <a:pt x="3810" y="372110"/>
                </a:moveTo>
                <a:lnTo>
                  <a:pt x="0" y="37211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2110"/>
                </a:lnTo>
                <a:close/>
              </a:path>
              <a:path w="363219" h="478789">
                <a:moveTo>
                  <a:pt x="3810" y="365760"/>
                </a:moveTo>
                <a:lnTo>
                  <a:pt x="0" y="36576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5760"/>
                </a:lnTo>
                <a:close/>
              </a:path>
              <a:path w="363219" h="478789">
                <a:moveTo>
                  <a:pt x="3810" y="359410"/>
                </a:moveTo>
                <a:lnTo>
                  <a:pt x="0" y="35941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59410"/>
                </a:lnTo>
                <a:close/>
              </a:path>
              <a:path w="363219" h="478789">
                <a:moveTo>
                  <a:pt x="3810" y="353060"/>
                </a:moveTo>
                <a:lnTo>
                  <a:pt x="0" y="35306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3060"/>
                </a:lnTo>
                <a:close/>
              </a:path>
              <a:path w="363219" h="478789">
                <a:moveTo>
                  <a:pt x="3810" y="346710"/>
                </a:moveTo>
                <a:lnTo>
                  <a:pt x="0" y="34671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6710"/>
                </a:lnTo>
                <a:close/>
              </a:path>
              <a:path w="363219" h="478789">
                <a:moveTo>
                  <a:pt x="3810" y="340360"/>
                </a:moveTo>
                <a:lnTo>
                  <a:pt x="0" y="34036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0360"/>
                </a:lnTo>
                <a:close/>
              </a:path>
              <a:path w="363219" h="478789">
                <a:moveTo>
                  <a:pt x="3810" y="334010"/>
                </a:moveTo>
                <a:lnTo>
                  <a:pt x="0" y="33401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4010"/>
                </a:lnTo>
                <a:close/>
              </a:path>
              <a:path w="363219" h="478789">
                <a:moveTo>
                  <a:pt x="3810" y="327660"/>
                </a:moveTo>
                <a:lnTo>
                  <a:pt x="0" y="32766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7660"/>
                </a:lnTo>
                <a:close/>
              </a:path>
              <a:path w="363219" h="478789">
                <a:moveTo>
                  <a:pt x="3810" y="321310"/>
                </a:moveTo>
                <a:lnTo>
                  <a:pt x="0" y="32131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1310"/>
                </a:lnTo>
                <a:close/>
              </a:path>
              <a:path w="363219" h="478789">
                <a:moveTo>
                  <a:pt x="3810" y="314960"/>
                </a:moveTo>
                <a:lnTo>
                  <a:pt x="0" y="31496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4960"/>
                </a:lnTo>
                <a:close/>
              </a:path>
              <a:path w="363219" h="478789">
                <a:moveTo>
                  <a:pt x="3810" y="308610"/>
                </a:moveTo>
                <a:lnTo>
                  <a:pt x="0" y="30861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8610"/>
                </a:lnTo>
                <a:close/>
              </a:path>
              <a:path w="363219" h="478789">
                <a:moveTo>
                  <a:pt x="3810" y="302260"/>
                </a:moveTo>
                <a:lnTo>
                  <a:pt x="0" y="30226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2260"/>
                </a:lnTo>
                <a:close/>
              </a:path>
              <a:path w="363219" h="478789">
                <a:moveTo>
                  <a:pt x="3810" y="295910"/>
                </a:moveTo>
                <a:lnTo>
                  <a:pt x="0" y="29591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5910"/>
                </a:lnTo>
                <a:close/>
              </a:path>
              <a:path w="363219" h="478789">
                <a:moveTo>
                  <a:pt x="3810" y="289560"/>
                </a:moveTo>
                <a:lnTo>
                  <a:pt x="0" y="28956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89560"/>
                </a:lnTo>
                <a:close/>
              </a:path>
              <a:path w="363219" h="478789">
                <a:moveTo>
                  <a:pt x="3810" y="283210"/>
                </a:moveTo>
                <a:lnTo>
                  <a:pt x="0" y="28321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3210"/>
                </a:lnTo>
                <a:close/>
              </a:path>
              <a:path w="363219" h="478789">
                <a:moveTo>
                  <a:pt x="3810" y="276860"/>
                </a:moveTo>
                <a:lnTo>
                  <a:pt x="0" y="27686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6860"/>
                </a:lnTo>
                <a:close/>
              </a:path>
              <a:path w="363219" h="478789">
                <a:moveTo>
                  <a:pt x="3810" y="270510"/>
                </a:moveTo>
                <a:lnTo>
                  <a:pt x="0" y="27051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0510"/>
                </a:lnTo>
                <a:close/>
              </a:path>
              <a:path w="363219" h="478789">
                <a:moveTo>
                  <a:pt x="3810" y="264160"/>
                </a:moveTo>
                <a:lnTo>
                  <a:pt x="0" y="26416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4160"/>
                </a:lnTo>
                <a:close/>
              </a:path>
              <a:path w="363219" h="478789">
                <a:moveTo>
                  <a:pt x="3810" y="257810"/>
                </a:moveTo>
                <a:lnTo>
                  <a:pt x="0" y="257810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7810"/>
                </a:lnTo>
                <a:close/>
              </a:path>
              <a:path w="363219" h="478789">
                <a:moveTo>
                  <a:pt x="381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1460"/>
                </a:lnTo>
                <a:close/>
              </a:path>
              <a:path w="363219" h="478789">
                <a:moveTo>
                  <a:pt x="3810" y="245110"/>
                </a:moveTo>
                <a:lnTo>
                  <a:pt x="0" y="24511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5110"/>
                </a:lnTo>
                <a:close/>
              </a:path>
              <a:path w="363219" h="478789">
                <a:moveTo>
                  <a:pt x="3810" y="238760"/>
                </a:moveTo>
                <a:lnTo>
                  <a:pt x="0" y="23876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38760"/>
                </a:lnTo>
                <a:close/>
              </a:path>
              <a:path w="363219" h="478789">
                <a:moveTo>
                  <a:pt x="3810" y="232410"/>
                </a:moveTo>
                <a:lnTo>
                  <a:pt x="0" y="23241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2410"/>
                </a:lnTo>
                <a:close/>
              </a:path>
              <a:path w="363219" h="478789">
                <a:moveTo>
                  <a:pt x="1270" y="224789"/>
                </a:moveTo>
                <a:lnTo>
                  <a:pt x="0" y="224789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6060"/>
                </a:lnTo>
                <a:lnTo>
                  <a:pt x="1270" y="226060"/>
                </a:lnTo>
                <a:lnTo>
                  <a:pt x="1270" y="224789"/>
                </a:lnTo>
                <a:close/>
              </a:path>
              <a:path w="363219" h="478789">
                <a:moveTo>
                  <a:pt x="3810" y="219710"/>
                </a:moveTo>
                <a:lnTo>
                  <a:pt x="2540" y="219710"/>
                </a:lnTo>
                <a:lnTo>
                  <a:pt x="2540" y="223519"/>
                </a:lnTo>
                <a:lnTo>
                  <a:pt x="1270" y="223519"/>
                </a:lnTo>
                <a:lnTo>
                  <a:pt x="1270" y="224789"/>
                </a:lnTo>
                <a:lnTo>
                  <a:pt x="3810" y="224789"/>
                </a:lnTo>
                <a:lnTo>
                  <a:pt x="3810" y="219710"/>
                </a:lnTo>
                <a:close/>
              </a:path>
              <a:path w="363219" h="478789">
                <a:moveTo>
                  <a:pt x="363220" y="162560"/>
                </a:moveTo>
                <a:lnTo>
                  <a:pt x="359410" y="162560"/>
                </a:lnTo>
                <a:lnTo>
                  <a:pt x="359410" y="166369"/>
                </a:lnTo>
                <a:lnTo>
                  <a:pt x="361950" y="166369"/>
                </a:lnTo>
                <a:lnTo>
                  <a:pt x="361950" y="163829"/>
                </a:lnTo>
                <a:lnTo>
                  <a:pt x="363220" y="163829"/>
                </a:lnTo>
                <a:lnTo>
                  <a:pt x="363220" y="162560"/>
                </a:lnTo>
                <a:close/>
              </a:path>
              <a:path w="363219" h="478789">
                <a:moveTo>
                  <a:pt x="363220" y="156210"/>
                </a:moveTo>
                <a:lnTo>
                  <a:pt x="359410" y="156210"/>
                </a:lnTo>
                <a:lnTo>
                  <a:pt x="359410" y="161289"/>
                </a:lnTo>
                <a:lnTo>
                  <a:pt x="363220" y="161289"/>
                </a:lnTo>
                <a:lnTo>
                  <a:pt x="363220" y="156210"/>
                </a:lnTo>
                <a:close/>
              </a:path>
              <a:path w="363219" h="478789">
                <a:moveTo>
                  <a:pt x="363220" y="149860"/>
                </a:moveTo>
                <a:lnTo>
                  <a:pt x="359410" y="149860"/>
                </a:lnTo>
                <a:lnTo>
                  <a:pt x="359410" y="154939"/>
                </a:lnTo>
                <a:lnTo>
                  <a:pt x="363220" y="154939"/>
                </a:lnTo>
                <a:lnTo>
                  <a:pt x="363220" y="149860"/>
                </a:lnTo>
                <a:close/>
              </a:path>
              <a:path w="363219" h="478789">
                <a:moveTo>
                  <a:pt x="363220" y="143510"/>
                </a:moveTo>
                <a:lnTo>
                  <a:pt x="359410" y="143510"/>
                </a:lnTo>
                <a:lnTo>
                  <a:pt x="359410" y="148589"/>
                </a:lnTo>
                <a:lnTo>
                  <a:pt x="363220" y="148589"/>
                </a:lnTo>
                <a:lnTo>
                  <a:pt x="363220" y="143510"/>
                </a:lnTo>
                <a:close/>
              </a:path>
              <a:path w="363219" h="478789">
                <a:moveTo>
                  <a:pt x="363220" y="137160"/>
                </a:moveTo>
                <a:lnTo>
                  <a:pt x="359410" y="137160"/>
                </a:lnTo>
                <a:lnTo>
                  <a:pt x="359410" y="142239"/>
                </a:lnTo>
                <a:lnTo>
                  <a:pt x="363220" y="142239"/>
                </a:lnTo>
                <a:lnTo>
                  <a:pt x="363220" y="137160"/>
                </a:lnTo>
                <a:close/>
              </a:path>
              <a:path w="363219" h="478789">
                <a:moveTo>
                  <a:pt x="363220" y="130810"/>
                </a:moveTo>
                <a:lnTo>
                  <a:pt x="359410" y="130810"/>
                </a:lnTo>
                <a:lnTo>
                  <a:pt x="359410" y="135889"/>
                </a:lnTo>
                <a:lnTo>
                  <a:pt x="363220" y="135889"/>
                </a:lnTo>
                <a:lnTo>
                  <a:pt x="363220" y="130810"/>
                </a:lnTo>
                <a:close/>
              </a:path>
              <a:path w="363219" h="478789">
                <a:moveTo>
                  <a:pt x="363220" y="124460"/>
                </a:moveTo>
                <a:lnTo>
                  <a:pt x="359410" y="124460"/>
                </a:lnTo>
                <a:lnTo>
                  <a:pt x="359410" y="129539"/>
                </a:lnTo>
                <a:lnTo>
                  <a:pt x="363220" y="129539"/>
                </a:lnTo>
                <a:lnTo>
                  <a:pt x="363220" y="124460"/>
                </a:lnTo>
                <a:close/>
              </a:path>
              <a:path w="363219" h="478789">
                <a:moveTo>
                  <a:pt x="363220" y="118110"/>
                </a:moveTo>
                <a:lnTo>
                  <a:pt x="359410" y="118110"/>
                </a:lnTo>
                <a:lnTo>
                  <a:pt x="359410" y="123189"/>
                </a:lnTo>
                <a:lnTo>
                  <a:pt x="363220" y="123189"/>
                </a:lnTo>
                <a:lnTo>
                  <a:pt x="363220" y="118110"/>
                </a:lnTo>
                <a:close/>
              </a:path>
              <a:path w="363219" h="478789">
                <a:moveTo>
                  <a:pt x="363220" y="111760"/>
                </a:moveTo>
                <a:lnTo>
                  <a:pt x="359410" y="111760"/>
                </a:lnTo>
                <a:lnTo>
                  <a:pt x="359410" y="116839"/>
                </a:lnTo>
                <a:lnTo>
                  <a:pt x="363220" y="116839"/>
                </a:lnTo>
                <a:lnTo>
                  <a:pt x="363220" y="111760"/>
                </a:lnTo>
                <a:close/>
              </a:path>
              <a:path w="363219" h="478789">
                <a:moveTo>
                  <a:pt x="363220" y="105410"/>
                </a:moveTo>
                <a:lnTo>
                  <a:pt x="359410" y="105410"/>
                </a:lnTo>
                <a:lnTo>
                  <a:pt x="359410" y="110489"/>
                </a:lnTo>
                <a:lnTo>
                  <a:pt x="363220" y="110489"/>
                </a:lnTo>
                <a:lnTo>
                  <a:pt x="363220" y="105410"/>
                </a:lnTo>
                <a:close/>
              </a:path>
              <a:path w="363219" h="478789">
                <a:moveTo>
                  <a:pt x="363220" y="99060"/>
                </a:moveTo>
                <a:lnTo>
                  <a:pt x="359410" y="99060"/>
                </a:lnTo>
                <a:lnTo>
                  <a:pt x="359410" y="104139"/>
                </a:lnTo>
                <a:lnTo>
                  <a:pt x="363220" y="104139"/>
                </a:lnTo>
                <a:lnTo>
                  <a:pt x="363220" y="99060"/>
                </a:lnTo>
                <a:close/>
              </a:path>
              <a:path w="363219" h="478789">
                <a:moveTo>
                  <a:pt x="363220" y="92710"/>
                </a:moveTo>
                <a:lnTo>
                  <a:pt x="359410" y="92710"/>
                </a:lnTo>
                <a:lnTo>
                  <a:pt x="359410" y="97789"/>
                </a:lnTo>
                <a:lnTo>
                  <a:pt x="363220" y="97789"/>
                </a:lnTo>
                <a:lnTo>
                  <a:pt x="363220" y="92710"/>
                </a:lnTo>
                <a:close/>
              </a:path>
              <a:path w="363219" h="478789">
                <a:moveTo>
                  <a:pt x="363220" y="86360"/>
                </a:moveTo>
                <a:lnTo>
                  <a:pt x="359410" y="86360"/>
                </a:lnTo>
                <a:lnTo>
                  <a:pt x="359410" y="91439"/>
                </a:lnTo>
                <a:lnTo>
                  <a:pt x="363220" y="91439"/>
                </a:lnTo>
                <a:lnTo>
                  <a:pt x="363220" y="86360"/>
                </a:lnTo>
                <a:close/>
              </a:path>
              <a:path w="363219" h="478789">
                <a:moveTo>
                  <a:pt x="363220" y="80010"/>
                </a:moveTo>
                <a:lnTo>
                  <a:pt x="359410" y="80010"/>
                </a:lnTo>
                <a:lnTo>
                  <a:pt x="359410" y="85089"/>
                </a:lnTo>
                <a:lnTo>
                  <a:pt x="363220" y="85089"/>
                </a:lnTo>
                <a:lnTo>
                  <a:pt x="363220" y="80010"/>
                </a:lnTo>
                <a:close/>
              </a:path>
              <a:path w="363219" h="478789">
                <a:moveTo>
                  <a:pt x="363220" y="73660"/>
                </a:moveTo>
                <a:lnTo>
                  <a:pt x="359410" y="73660"/>
                </a:lnTo>
                <a:lnTo>
                  <a:pt x="359410" y="78739"/>
                </a:lnTo>
                <a:lnTo>
                  <a:pt x="363220" y="78739"/>
                </a:lnTo>
                <a:lnTo>
                  <a:pt x="363220" y="73660"/>
                </a:lnTo>
                <a:close/>
              </a:path>
              <a:path w="363219" h="478789">
                <a:moveTo>
                  <a:pt x="363220" y="67310"/>
                </a:moveTo>
                <a:lnTo>
                  <a:pt x="359410" y="67310"/>
                </a:lnTo>
                <a:lnTo>
                  <a:pt x="359410" y="72389"/>
                </a:lnTo>
                <a:lnTo>
                  <a:pt x="363220" y="72389"/>
                </a:lnTo>
                <a:lnTo>
                  <a:pt x="363220" y="67310"/>
                </a:lnTo>
                <a:close/>
              </a:path>
              <a:path w="363219" h="478789">
                <a:moveTo>
                  <a:pt x="363220" y="60960"/>
                </a:moveTo>
                <a:lnTo>
                  <a:pt x="359410" y="60960"/>
                </a:lnTo>
                <a:lnTo>
                  <a:pt x="359410" y="66039"/>
                </a:lnTo>
                <a:lnTo>
                  <a:pt x="363220" y="66039"/>
                </a:lnTo>
                <a:lnTo>
                  <a:pt x="363220" y="60960"/>
                </a:lnTo>
                <a:close/>
              </a:path>
              <a:path w="363219" h="478789">
                <a:moveTo>
                  <a:pt x="363220" y="54610"/>
                </a:moveTo>
                <a:lnTo>
                  <a:pt x="359410" y="54610"/>
                </a:lnTo>
                <a:lnTo>
                  <a:pt x="359410" y="59689"/>
                </a:lnTo>
                <a:lnTo>
                  <a:pt x="363220" y="59689"/>
                </a:lnTo>
                <a:lnTo>
                  <a:pt x="363220" y="54610"/>
                </a:lnTo>
                <a:close/>
              </a:path>
              <a:path w="363219" h="478789">
                <a:moveTo>
                  <a:pt x="363220" y="48260"/>
                </a:moveTo>
                <a:lnTo>
                  <a:pt x="359410" y="48260"/>
                </a:lnTo>
                <a:lnTo>
                  <a:pt x="359410" y="53339"/>
                </a:lnTo>
                <a:lnTo>
                  <a:pt x="363220" y="53339"/>
                </a:lnTo>
                <a:lnTo>
                  <a:pt x="363220" y="48260"/>
                </a:lnTo>
                <a:close/>
              </a:path>
              <a:path w="363219" h="478789">
                <a:moveTo>
                  <a:pt x="363220" y="41910"/>
                </a:moveTo>
                <a:lnTo>
                  <a:pt x="359410" y="41910"/>
                </a:lnTo>
                <a:lnTo>
                  <a:pt x="359410" y="46989"/>
                </a:lnTo>
                <a:lnTo>
                  <a:pt x="363220" y="46989"/>
                </a:lnTo>
                <a:lnTo>
                  <a:pt x="363220" y="41910"/>
                </a:lnTo>
                <a:close/>
              </a:path>
              <a:path w="363219" h="478789">
                <a:moveTo>
                  <a:pt x="363220" y="35560"/>
                </a:moveTo>
                <a:lnTo>
                  <a:pt x="359410" y="35560"/>
                </a:lnTo>
                <a:lnTo>
                  <a:pt x="359410" y="40639"/>
                </a:lnTo>
                <a:lnTo>
                  <a:pt x="363220" y="40639"/>
                </a:lnTo>
                <a:lnTo>
                  <a:pt x="363220" y="35560"/>
                </a:lnTo>
                <a:close/>
              </a:path>
              <a:path w="363219" h="478789">
                <a:moveTo>
                  <a:pt x="363220" y="29210"/>
                </a:moveTo>
                <a:lnTo>
                  <a:pt x="359410" y="29210"/>
                </a:lnTo>
                <a:lnTo>
                  <a:pt x="359410" y="34289"/>
                </a:lnTo>
                <a:lnTo>
                  <a:pt x="363220" y="34289"/>
                </a:lnTo>
                <a:lnTo>
                  <a:pt x="363220" y="29210"/>
                </a:lnTo>
                <a:close/>
              </a:path>
              <a:path w="363219" h="478789">
                <a:moveTo>
                  <a:pt x="363220" y="22860"/>
                </a:moveTo>
                <a:lnTo>
                  <a:pt x="359410" y="22860"/>
                </a:lnTo>
                <a:lnTo>
                  <a:pt x="359410" y="27939"/>
                </a:lnTo>
                <a:lnTo>
                  <a:pt x="363220" y="27939"/>
                </a:lnTo>
                <a:lnTo>
                  <a:pt x="363220" y="22860"/>
                </a:lnTo>
                <a:close/>
              </a:path>
              <a:path w="363219" h="478789">
                <a:moveTo>
                  <a:pt x="363220" y="16510"/>
                </a:moveTo>
                <a:lnTo>
                  <a:pt x="359410" y="16510"/>
                </a:lnTo>
                <a:lnTo>
                  <a:pt x="359410" y="21589"/>
                </a:lnTo>
                <a:lnTo>
                  <a:pt x="363220" y="21589"/>
                </a:lnTo>
                <a:lnTo>
                  <a:pt x="363220" y="16510"/>
                </a:lnTo>
                <a:close/>
              </a:path>
              <a:path w="363219" h="478789">
                <a:moveTo>
                  <a:pt x="363220" y="10160"/>
                </a:moveTo>
                <a:lnTo>
                  <a:pt x="359410" y="10160"/>
                </a:lnTo>
                <a:lnTo>
                  <a:pt x="359410" y="15239"/>
                </a:lnTo>
                <a:lnTo>
                  <a:pt x="363220" y="15239"/>
                </a:lnTo>
                <a:lnTo>
                  <a:pt x="363220" y="10160"/>
                </a:lnTo>
                <a:close/>
              </a:path>
              <a:path w="363219" h="478789">
                <a:moveTo>
                  <a:pt x="363220" y="3810"/>
                </a:moveTo>
                <a:lnTo>
                  <a:pt x="359410" y="3810"/>
                </a:lnTo>
                <a:lnTo>
                  <a:pt x="359410" y="8889"/>
                </a:lnTo>
                <a:lnTo>
                  <a:pt x="363220" y="8889"/>
                </a:lnTo>
                <a:lnTo>
                  <a:pt x="363220" y="3810"/>
                </a:lnTo>
                <a:close/>
              </a:path>
              <a:path w="363219" h="478789">
                <a:moveTo>
                  <a:pt x="172720" y="2539"/>
                </a:moveTo>
                <a:lnTo>
                  <a:pt x="171450" y="2539"/>
                </a:lnTo>
                <a:lnTo>
                  <a:pt x="171450" y="3810"/>
                </a:lnTo>
                <a:lnTo>
                  <a:pt x="172720" y="3810"/>
                </a:lnTo>
                <a:lnTo>
                  <a:pt x="172720" y="2539"/>
                </a:lnTo>
                <a:close/>
              </a:path>
              <a:path w="363219" h="478789">
                <a:moveTo>
                  <a:pt x="363220" y="0"/>
                </a:moveTo>
                <a:lnTo>
                  <a:pt x="173990" y="0"/>
                </a:lnTo>
                <a:lnTo>
                  <a:pt x="173990" y="1269"/>
                </a:lnTo>
                <a:lnTo>
                  <a:pt x="172720" y="1269"/>
                </a:lnTo>
                <a:lnTo>
                  <a:pt x="172720" y="2539"/>
                </a:lnTo>
                <a:lnTo>
                  <a:pt x="363220" y="2539"/>
                </a:lnTo>
                <a:lnTo>
                  <a:pt x="363220" y="0"/>
                </a:lnTo>
                <a:close/>
              </a:path>
            </a:pathLst>
          </a:custGeom>
          <a:solidFill>
            <a:srgbClr val="C8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bk object 1824"/>
          <p:cNvSpPr/>
          <p:nvPr/>
        </p:nvSpPr>
        <p:spPr>
          <a:xfrm>
            <a:off x="2343150" y="333692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 h="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C540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bk object 1825"/>
          <p:cNvSpPr/>
          <p:nvPr/>
        </p:nvSpPr>
        <p:spPr>
          <a:xfrm>
            <a:off x="2343150" y="333502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 h="0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C540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bk object 1826"/>
          <p:cNvSpPr/>
          <p:nvPr/>
        </p:nvSpPr>
        <p:spPr>
          <a:xfrm>
            <a:off x="2345054" y="3075939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0"/>
                </a:moveTo>
                <a:lnTo>
                  <a:pt x="0" y="257810"/>
                </a:lnTo>
              </a:path>
            </a:pathLst>
          </a:custGeom>
          <a:ln w="3810">
            <a:solidFill>
              <a:srgbClr val="C540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bk object 1827"/>
          <p:cNvSpPr/>
          <p:nvPr/>
        </p:nvSpPr>
        <p:spPr>
          <a:xfrm>
            <a:off x="2696845" y="2870200"/>
            <a:ext cx="0" cy="162560"/>
          </a:xfrm>
          <a:custGeom>
            <a:avLst/>
            <a:gdLst/>
            <a:ahLst/>
            <a:cxnLst/>
            <a:rect l="l" t="t" r="r" b="b"/>
            <a:pathLst>
              <a:path w="0" h="162560">
                <a:moveTo>
                  <a:pt x="0" y="0"/>
                </a:moveTo>
                <a:lnTo>
                  <a:pt x="0" y="162560"/>
                </a:lnTo>
              </a:path>
            </a:pathLst>
          </a:custGeom>
          <a:ln w="3810">
            <a:solidFill>
              <a:srgbClr val="C540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bk object 1828"/>
          <p:cNvSpPr/>
          <p:nvPr/>
        </p:nvSpPr>
        <p:spPr>
          <a:xfrm>
            <a:off x="2506979" y="286892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C540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bk object 1829"/>
          <p:cNvSpPr/>
          <p:nvPr/>
        </p:nvSpPr>
        <p:spPr>
          <a:xfrm>
            <a:off x="2508250" y="286702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C540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bk object 1830"/>
          <p:cNvSpPr/>
          <p:nvPr/>
        </p:nvSpPr>
        <p:spPr>
          <a:xfrm>
            <a:off x="2346960" y="33331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 h="0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C241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bk object 1831"/>
          <p:cNvSpPr/>
          <p:nvPr/>
        </p:nvSpPr>
        <p:spPr>
          <a:xfrm>
            <a:off x="2346960" y="3331209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 h="0">
                <a:moveTo>
                  <a:pt x="0" y="0"/>
                </a:moveTo>
                <a:lnTo>
                  <a:pt x="214629" y="0"/>
                </a:lnTo>
              </a:path>
            </a:pathLst>
          </a:custGeom>
          <a:ln w="3175">
            <a:solidFill>
              <a:srgbClr val="C241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bk object 1832"/>
          <p:cNvSpPr/>
          <p:nvPr/>
        </p:nvSpPr>
        <p:spPr>
          <a:xfrm>
            <a:off x="2348229" y="3072129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0"/>
                </a:moveTo>
                <a:lnTo>
                  <a:pt x="0" y="257810"/>
                </a:lnTo>
              </a:path>
            </a:pathLst>
          </a:custGeom>
          <a:ln w="3175">
            <a:solidFill>
              <a:srgbClr val="C241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bk object 1833"/>
          <p:cNvSpPr/>
          <p:nvPr/>
        </p:nvSpPr>
        <p:spPr>
          <a:xfrm>
            <a:off x="2693035" y="2875279"/>
            <a:ext cx="0" cy="162560"/>
          </a:xfrm>
          <a:custGeom>
            <a:avLst/>
            <a:gdLst/>
            <a:ahLst/>
            <a:cxnLst/>
            <a:rect l="l" t="t" r="r" b="b"/>
            <a:pathLst>
              <a:path w="0" h="162560">
                <a:moveTo>
                  <a:pt x="0" y="0"/>
                </a:moveTo>
                <a:lnTo>
                  <a:pt x="0" y="162560"/>
                </a:lnTo>
              </a:path>
            </a:pathLst>
          </a:custGeom>
          <a:ln w="3810">
            <a:solidFill>
              <a:srgbClr val="C241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bk object 1834"/>
          <p:cNvSpPr/>
          <p:nvPr/>
        </p:nvSpPr>
        <p:spPr>
          <a:xfrm>
            <a:off x="2500629" y="2874010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 h="0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C241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bk object 1835"/>
          <p:cNvSpPr/>
          <p:nvPr/>
        </p:nvSpPr>
        <p:spPr>
          <a:xfrm>
            <a:off x="2504439" y="2871470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C241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bk object 1836"/>
          <p:cNvSpPr/>
          <p:nvPr/>
        </p:nvSpPr>
        <p:spPr>
          <a:xfrm>
            <a:off x="2349500" y="332930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900" y="0"/>
                </a:lnTo>
              </a:path>
            </a:pathLst>
          </a:custGeom>
          <a:ln w="3175">
            <a:solidFill>
              <a:srgbClr val="BF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bk object 1837"/>
          <p:cNvSpPr/>
          <p:nvPr/>
        </p:nvSpPr>
        <p:spPr>
          <a:xfrm>
            <a:off x="2349500" y="3328034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 h="0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BF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bk object 1838"/>
          <p:cNvSpPr/>
          <p:nvPr/>
        </p:nvSpPr>
        <p:spPr>
          <a:xfrm>
            <a:off x="2351404" y="3065779"/>
            <a:ext cx="0" cy="261620"/>
          </a:xfrm>
          <a:custGeom>
            <a:avLst/>
            <a:gdLst/>
            <a:ahLst/>
            <a:cxnLst/>
            <a:rect l="l" t="t" r="r" b="b"/>
            <a:pathLst>
              <a:path w="0" h="261620">
                <a:moveTo>
                  <a:pt x="0" y="0"/>
                </a:moveTo>
                <a:lnTo>
                  <a:pt x="0" y="261620"/>
                </a:lnTo>
              </a:path>
            </a:pathLst>
          </a:custGeom>
          <a:ln w="3810">
            <a:solidFill>
              <a:srgbClr val="BF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bk object 1839"/>
          <p:cNvSpPr/>
          <p:nvPr/>
        </p:nvSpPr>
        <p:spPr>
          <a:xfrm>
            <a:off x="2353310" y="332676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899" y="0"/>
                </a:lnTo>
              </a:path>
            </a:pathLst>
          </a:custGeom>
          <a:ln w="3175">
            <a:solidFill>
              <a:srgbClr val="BF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bk object 1840"/>
          <p:cNvSpPr/>
          <p:nvPr/>
        </p:nvSpPr>
        <p:spPr>
          <a:xfrm>
            <a:off x="2689225" y="2879089"/>
            <a:ext cx="0" cy="161290"/>
          </a:xfrm>
          <a:custGeom>
            <a:avLst/>
            <a:gdLst/>
            <a:ahLst/>
            <a:cxnLst/>
            <a:rect l="l" t="t" r="r" b="b"/>
            <a:pathLst>
              <a:path w="0" h="161289">
                <a:moveTo>
                  <a:pt x="0" y="0"/>
                </a:moveTo>
                <a:lnTo>
                  <a:pt x="0" y="161289"/>
                </a:lnTo>
              </a:path>
            </a:pathLst>
          </a:custGeom>
          <a:ln w="3810">
            <a:solidFill>
              <a:srgbClr val="BF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bk object 1841"/>
          <p:cNvSpPr/>
          <p:nvPr/>
        </p:nvSpPr>
        <p:spPr>
          <a:xfrm>
            <a:off x="2496820" y="287845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 h="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BF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bk object 1842"/>
          <p:cNvSpPr/>
          <p:nvPr/>
        </p:nvSpPr>
        <p:spPr>
          <a:xfrm>
            <a:off x="2498089" y="28771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 h="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BF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bk object 1843"/>
          <p:cNvSpPr/>
          <p:nvPr/>
        </p:nvSpPr>
        <p:spPr>
          <a:xfrm>
            <a:off x="2499360" y="287591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BF41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bk object 1844"/>
          <p:cNvSpPr/>
          <p:nvPr/>
        </p:nvSpPr>
        <p:spPr>
          <a:xfrm>
            <a:off x="2353310" y="2877820"/>
            <a:ext cx="334010" cy="448309"/>
          </a:xfrm>
          <a:custGeom>
            <a:avLst/>
            <a:gdLst/>
            <a:ahLst/>
            <a:cxnLst/>
            <a:rect l="l" t="t" r="r" b="b"/>
            <a:pathLst>
              <a:path w="334010" h="448310">
                <a:moveTo>
                  <a:pt x="218439" y="445770"/>
                </a:moveTo>
                <a:lnTo>
                  <a:pt x="0" y="445770"/>
                </a:lnTo>
                <a:lnTo>
                  <a:pt x="0" y="448310"/>
                </a:lnTo>
                <a:lnTo>
                  <a:pt x="215899" y="448310"/>
                </a:lnTo>
                <a:lnTo>
                  <a:pt x="215899" y="447039"/>
                </a:lnTo>
                <a:lnTo>
                  <a:pt x="218439" y="447039"/>
                </a:lnTo>
                <a:lnTo>
                  <a:pt x="218439" y="445770"/>
                </a:lnTo>
                <a:close/>
              </a:path>
              <a:path w="334010" h="448310">
                <a:moveTo>
                  <a:pt x="222249" y="444500"/>
                </a:moveTo>
                <a:lnTo>
                  <a:pt x="219709" y="444500"/>
                </a:lnTo>
                <a:lnTo>
                  <a:pt x="219709" y="445770"/>
                </a:lnTo>
                <a:lnTo>
                  <a:pt x="222249" y="445770"/>
                </a:lnTo>
                <a:lnTo>
                  <a:pt x="222249" y="444500"/>
                </a:lnTo>
                <a:close/>
              </a:path>
              <a:path w="334010" h="448310">
                <a:moveTo>
                  <a:pt x="3809" y="439420"/>
                </a:moveTo>
                <a:lnTo>
                  <a:pt x="0" y="439420"/>
                </a:lnTo>
                <a:lnTo>
                  <a:pt x="0" y="444500"/>
                </a:lnTo>
                <a:lnTo>
                  <a:pt x="3809" y="444500"/>
                </a:lnTo>
                <a:lnTo>
                  <a:pt x="3809" y="439420"/>
                </a:lnTo>
                <a:close/>
              </a:path>
              <a:path w="334010" h="448310">
                <a:moveTo>
                  <a:pt x="3809" y="433070"/>
                </a:moveTo>
                <a:lnTo>
                  <a:pt x="0" y="433070"/>
                </a:lnTo>
                <a:lnTo>
                  <a:pt x="0" y="438150"/>
                </a:lnTo>
                <a:lnTo>
                  <a:pt x="3809" y="438150"/>
                </a:lnTo>
                <a:lnTo>
                  <a:pt x="3809" y="433070"/>
                </a:lnTo>
                <a:close/>
              </a:path>
              <a:path w="334010" h="448310">
                <a:moveTo>
                  <a:pt x="3809" y="426720"/>
                </a:moveTo>
                <a:lnTo>
                  <a:pt x="0" y="426720"/>
                </a:lnTo>
                <a:lnTo>
                  <a:pt x="0" y="431800"/>
                </a:lnTo>
                <a:lnTo>
                  <a:pt x="3809" y="431800"/>
                </a:lnTo>
                <a:lnTo>
                  <a:pt x="3809" y="426720"/>
                </a:lnTo>
                <a:close/>
              </a:path>
              <a:path w="334010" h="448310">
                <a:moveTo>
                  <a:pt x="3809" y="420370"/>
                </a:moveTo>
                <a:lnTo>
                  <a:pt x="0" y="420370"/>
                </a:lnTo>
                <a:lnTo>
                  <a:pt x="0" y="425450"/>
                </a:lnTo>
                <a:lnTo>
                  <a:pt x="3809" y="425450"/>
                </a:lnTo>
                <a:lnTo>
                  <a:pt x="3809" y="420370"/>
                </a:lnTo>
                <a:close/>
              </a:path>
              <a:path w="334010" h="448310">
                <a:moveTo>
                  <a:pt x="3809" y="414020"/>
                </a:moveTo>
                <a:lnTo>
                  <a:pt x="0" y="414020"/>
                </a:lnTo>
                <a:lnTo>
                  <a:pt x="0" y="419100"/>
                </a:lnTo>
                <a:lnTo>
                  <a:pt x="3809" y="419100"/>
                </a:lnTo>
                <a:lnTo>
                  <a:pt x="3809" y="414020"/>
                </a:lnTo>
                <a:close/>
              </a:path>
              <a:path w="334010" h="448310">
                <a:moveTo>
                  <a:pt x="3809" y="407670"/>
                </a:moveTo>
                <a:lnTo>
                  <a:pt x="0" y="407670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07670"/>
                </a:lnTo>
                <a:close/>
              </a:path>
              <a:path w="334010" h="448310">
                <a:moveTo>
                  <a:pt x="3809" y="401320"/>
                </a:moveTo>
                <a:lnTo>
                  <a:pt x="0" y="401320"/>
                </a:lnTo>
                <a:lnTo>
                  <a:pt x="0" y="406400"/>
                </a:lnTo>
                <a:lnTo>
                  <a:pt x="3809" y="406400"/>
                </a:lnTo>
                <a:lnTo>
                  <a:pt x="3809" y="401320"/>
                </a:lnTo>
                <a:close/>
              </a:path>
              <a:path w="334010" h="448310">
                <a:moveTo>
                  <a:pt x="3809" y="394970"/>
                </a:moveTo>
                <a:lnTo>
                  <a:pt x="0" y="394970"/>
                </a:lnTo>
                <a:lnTo>
                  <a:pt x="0" y="400050"/>
                </a:lnTo>
                <a:lnTo>
                  <a:pt x="3809" y="400050"/>
                </a:lnTo>
                <a:lnTo>
                  <a:pt x="3809" y="394970"/>
                </a:lnTo>
                <a:close/>
              </a:path>
              <a:path w="334010" h="448310">
                <a:moveTo>
                  <a:pt x="3809" y="388620"/>
                </a:moveTo>
                <a:lnTo>
                  <a:pt x="0" y="388620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88620"/>
                </a:lnTo>
                <a:close/>
              </a:path>
              <a:path w="334010" h="448310">
                <a:moveTo>
                  <a:pt x="3809" y="382270"/>
                </a:moveTo>
                <a:lnTo>
                  <a:pt x="0" y="382270"/>
                </a:lnTo>
                <a:lnTo>
                  <a:pt x="0" y="387350"/>
                </a:lnTo>
                <a:lnTo>
                  <a:pt x="3809" y="387350"/>
                </a:lnTo>
                <a:lnTo>
                  <a:pt x="3809" y="382270"/>
                </a:lnTo>
                <a:close/>
              </a:path>
              <a:path w="334010" h="448310">
                <a:moveTo>
                  <a:pt x="3809" y="375920"/>
                </a:moveTo>
                <a:lnTo>
                  <a:pt x="0" y="375920"/>
                </a:lnTo>
                <a:lnTo>
                  <a:pt x="0" y="381000"/>
                </a:lnTo>
                <a:lnTo>
                  <a:pt x="3809" y="381000"/>
                </a:lnTo>
                <a:lnTo>
                  <a:pt x="3809" y="375920"/>
                </a:lnTo>
                <a:close/>
              </a:path>
              <a:path w="334010" h="448310">
                <a:moveTo>
                  <a:pt x="3809" y="369570"/>
                </a:moveTo>
                <a:lnTo>
                  <a:pt x="0" y="369570"/>
                </a:lnTo>
                <a:lnTo>
                  <a:pt x="0" y="374650"/>
                </a:lnTo>
                <a:lnTo>
                  <a:pt x="3809" y="374650"/>
                </a:lnTo>
                <a:lnTo>
                  <a:pt x="3809" y="369570"/>
                </a:lnTo>
                <a:close/>
              </a:path>
              <a:path w="334010" h="448310">
                <a:moveTo>
                  <a:pt x="3809" y="363220"/>
                </a:moveTo>
                <a:lnTo>
                  <a:pt x="0" y="363220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63220"/>
                </a:lnTo>
                <a:close/>
              </a:path>
              <a:path w="334010" h="448310">
                <a:moveTo>
                  <a:pt x="3809" y="356870"/>
                </a:moveTo>
                <a:lnTo>
                  <a:pt x="0" y="356870"/>
                </a:lnTo>
                <a:lnTo>
                  <a:pt x="0" y="361950"/>
                </a:lnTo>
                <a:lnTo>
                  <a:pt x="3809" y="361950"/>
                </a:lnTo>
                <a:lnTo>
                  <a:pt x="3809" y="356870"/>
                </a:lnTo>
                <a:close/>
              </a:path>
              <a:path w="334010" h="448310">
                <a:moveTo>
                  <a:pt x="332739" y="356870"/>
                </a:moveTo>
                <a:lnTo>
                  <a:pt x="331469" y="356870"/>
                </a:lnTo>
                <a:lnTo>
                  <a:pt x="331469" y="358139"/>
                </a:lnTo>
                <a:lnTo>
                  <a:pt x="332739" y="358139"/>
                </a:lnTo>
                <a:lnTo>
                  <a:pt x="332739" y="356870"/>
                </a:lnTo>
                <a:close/>
              </a:path>
              <a:path w="334010" h="448310">
                <a:moveTo>
                  <a:pt x="334009" y="355600"/>
                </a:moveTo>
                <a:lnTo>
                  <a:pt x="332739" y="355600"/>
                </a:lnTo>
                <a:lnTo>
                  <a:pt x="332739" y="356870"/>
                </a:lnTo>
                <a:lnTo>
                  <a:pt x="334009" y="356870"/>
                </a:lnTo>
                <a:lnTo>
                  <a:pt x="334009" y="355600"/>
                </a:lnTo>
                <a:close/>
              </a:path>
              <a:path w="334010" h="448310">
                <a:moveTo>
                  <a:pt x="3809" y="350520"/>
                </a:moveTo>
                <a:lnTo>
                  <a:pt x="0" y="350520"/>
                </a:lnTo>
                <a:lnTo>
                  <a:pt x="0" y="355600"/>
                </a:lnTo>
                <a:lnTo>
                  <a:pt x="3809" y="355600"/>
                </a:lnTo>
                <a:lnTo>
                  <a:pt x="3809" y="350520"/>
                </a:lnTo>
                <a:close/>
              </a:path>
              <a:path w="334010" h="448310">
                <a:moveTo>
                  <a:pt x="332739" y="353060"/>
                </a:moveTo>
                <a:lnTo>
                  <a:pt x="331469" y="353060"/>
                </a:lnTo>
                <a:lnTo>
                  <a:pt x="331469" y="355600"/>
                </a:lnTo>
                <a:lnTo>
                  <a:pt x="332739" y="355600"/>
                </a:lnTo>
                <a:lnTo>
                  <a:pt x="332739" y="353060"/>
                </a:lnTo>
                <a:close/>
              </a:path>
              <a:path w="334010" h="448310">
                <a:moveTo>
                  <a:pt x="3809" y="344170"/>
                </a:moveTo>
                <a:lnTo>
                  <a:pt x="0" y="344170"/>
                </a:lnTo>
                <a:lnTo>
                  <a:pt x="0" y="349250"/>
                </a:lnTo>
                <a:lnTo>
                  <a:pt x="3809" y="349250"/>
                </a:lnTo>
                <a:lnTo>
                  <a:pt x="3809" y="344170"/>
                </a:lnTo>
                <a:close/>
              </a:path>
              <a:path w="334010" h="448310">
                <a:moveTo>
                  <a:pt x="3809" y="337820"/>
                </a:moveTo>
                <a:lnTo>
                  <a:pt x="0" y="337820"/>
                </a:lnTo>
                <a:lnTo>
                  <a:pt x="0" y="342900"/>
                </a:lnTo>
                <a:lnTo>
                  <a:pt x="3809" y="342900"/>
                </a:lnTo>
                <a:lnTo>
                  <a:pt x="3809" y="337820"/>
                </a:lnTo>
                <a:close/>
              </a:path>
              <a:path w="334010" h="448310">
                <a:moveTo>
                  <a:pt x="3809" y="331470"/>
                </a:moveTo>
                <a:lnTo>
                  <a:pt x="0" y="331470"/>
                </a:lnTo>
                <a:lnTo>
                  <a:pt x="0" y="336550"/>
                </a:lnTo>
                <a:lnTo>
                  <a:pt x="3809" y="336550"/>
                </a:lnTo>
                <a:lnTo>
                  <a:pt x="3809" y="331470"/>
                </a:lnTo>
                <a:close/>
              </a:path>
              <a:path w="334010" h="448310">
                <a:moveTo>
                  <a:pt x="3809" y="325120"/>
                </a:moveTo>
                <a:lnTo>
                  <a:pt x="0" y="325120"/>
                </a:lnTo>
                <a:lnTo>
                  <a:pt x="0" y="330200"/>
                </a:lnTo>
                <a:lnTo>
                  <a:pt x="3809" y="330200"/>
                </a:lnTo>
                <a:lnTo>
                  <a:pt x="3809" y="325120"/>
                </a:lnTo>
                <a:close/>
              </a:path>
              <a:path w="334010" h="448310">
                <a:moveTo>
                  <a:pt x="3809" y="318770"/>
                </a:moveTo>
                <a:lnTo>
                  <a:pt x="0" y="318770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18770"/>
                </a:lnTo>
                <a:close/>
              </a:path>
              <a:path w="334010" h="448310">
                <a:moveTo>
                  <a:pt x="3809" y="312420"/>
                </a:moveTo>
                <a:lnTo>
                  <a:pt x="0" y="312420"/>
                </a:lnTo>
                <a:lnTo>
                  <a:pt x="0" y="317500"/>
                </a:lnTo>
                <a:lnTo>
                  <a:pt x="3809" y="317500"/>
                </a:lnTo>
                <a:lnTo>
                  <a:pt x="3809" y="312420"/>
                </a:lnTo>
                <a:close/>
              </a:path>
              <a:path w="334010" h="448310">
                <a:moveTo>
                  <a:pt x="3809" y="306070"/>
                </a:moveTo>
                <a:lnTo>
                  <a:pt x="0" y="306070"/>
                </a:lnTo>
                <a:lnTo>
                  <a:pt x="0" y="311150"/>
                </a:lnTo>
                <a:lnTo>
                  <a:pt x="3809" y="311150"/>
                </a:lnTo>
                <a:lnTo>
                  <a:pt x="3809" y="306070"/>
                </a:lnTo>
                <a:close/>
              </a:path>
              <a:path w="334010" h="448310">
                <a:moveTo>
                  <a:pt x="3809" y="299720"/>
                </a:moveTo>
                <a:lnTo>
                  <a:pt x="0" y="299720"/>
                </a:lnTo>
                <a:lnTo>
                  <a:pt x="0" y="304800"/>
                </a:lnTo>
                <a:lnTo>
                  <a:pt x="3809" y="304800"/>
                </a:lnTo>
                <a:lnTo>
                  <a:pt x="3809" y="299720"/>
                </a:lnTo>
                <a:close/>
              </a:path>
              <a:path w="334010" h="448310">
                <a:moveTo>
                  <a:pt x="3809" y="293370"/>
                </a:moveTo>
                <a:lnTo>
                  <a:pt x="0" y="293370"/>
                </a:lnTo>
                <a:lnTo>
                  <a:pt x="0" y="298450"/>
                </a:lnTo>
                <a:lnTo>
                  <a:pt x="3809" y="298450"/>
                </a:lnTo>
                <a:lnTo>
                  <a:pt x="3809" y="293370"/>
                </a:lnTo>
                <a:close/>
              </a:path>
              <a:path w="334010" h="448310">
                <a:moveTo>
                  <a:pt x="3809" y="287020"/>
                </a:moveTo>
                <a:lnTo>
                  <a:pt x="0" y="287020"/>
                </a:lnTo>
                <a:lnTo>
                  <a:pt x="0" y="292100"/>
                </a:lnTo>
                <a:lnTo>
                  <a:pt x="3809" y="292100"/>
                </a:lnTo>
                <a:lnTo>
                  <a:pt x="3809" y="287020"/>
                </a:lnTo>
                <a:close/>
              </a:path>
              <a:path w="334010" h="448310">
                <a:moveTo>
                  <a:pt x="3809" y="280670"/>
                </a:moveTo>
                <a:lnTo>
                  <a:pt x="0" y="280670"/>
                </a:lnTo>
                <a:lnTo>
                  <a:pt x="0" y="285750"/>
                </a:lnTo>
                <a:lnTo>
                  <a:pt x="3809" y="285750"/>
                </a:lnTo>
                <a:lnTo>
                  <a:pt x="3809" y="280670"/>
                </a:lnTo>
                <a:close/>
              </a:path>
              <a:path w="334010" h="448310">
                <a:moveTo>
                  <a:pt x="3809" y="274320"/>
                </a:moveTo>
                <a:lnTo>
                  <a:pt x="0" y="274320"/>
                </a:lnTo>
                <a:lnTo>
                  <a:pt x="0" y="279400"/>
                </a:lnTo>
                <a:lnTo>
                  <a:pt x="3809" y="279400"/>
                </a:lnTo>
                <a:lnTo>
                  <a:pt x="3809" y="274320"/>
                </a:lnTo>
                <a:close/>
              </a:path>
              <a:path w="334010" h="448310">
                <a:moveTo>
                  <a:pt x="3809" y="267970"/>
                </a:moveTo>
                <a:lnTo>
                  <a:pt x="0" y="267970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67970"/>
                </a:lnTo>
                <a:close/>
              </a:path>
              <a:path w="334010" h="448310">
                <a:moveTo>
                  <a:pt x="3809" y="261620"/>
                </a:moveTo>
                <a:lnTo>
                  <a:pt x="0" y="261620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1620"/>
                </a:lnTo>
                <a:close/>
              </a:path>
              <a:path w="334010" h="448310">
                <a:moveTo>
                  <a:pt x="3809" y="255270"/>
                </a:moveTo>
                <a:lnTo>
                  <a:pt x="0" y="255270"/>
                </a:lnTo>
                <a:lnTo>
                  <a:pt x="0" y="260350"/>
                </a:lnTo>
                <a:lnTo>
                  <a:pt x="3809" y="260350"/>
                </a:lnTo>
                <a:lnTo>
                  <a:pt x="3809" y="255270"/>
                </a:lnTo>
                <a:close/>
              </a:path>
              <a:path w="334010" h="448310">
                <a:moveTo>
                  <a:pt x="3809" y="248920"/>
                </a:moveTo>
                <a:lnTo>
                  <a:pt x="0" y="248920"/>
                </a:lnTo>
                <a:lnTo>
                  <a:pt x="0" y="254000"/>
                </a:lnTo>
                <a:lnTo>
                  <a:pt x="3809" y="254000"/>
                </a:lnTo>
                <a:lnTo>
                  <a:pt x="3809" y="248920"/>
                </a:lnTo>
                <a:close/>
              </a:path>
              <a:path w="334010" h="448310">
                <a:moveTo>
                  <a:pt x="3809" y="242570"/>
                </a:moveTo>
                <a:lnTo>
                  <a:pt x="0" y="242570"/>
                </a:lnTo>
                <a:lnTo>
                  <a:pt x="0" y="247650"/>
                </a:lnTo>
                <a:lnTo>
                  <a:pt x="3809" y="247650"/>
                </a:lnTo>
                <a:lnTo>
                  <a:pt x="3809" y="242570"/>
                </a:lnTo>
                <a:close/>
              </a:path>
              <a:path w="334010" h="448310">
                <a:moveTo>
                  <a:pt x="3809" y="236220"/>
                </a:moveTo>
                <a:lnTo>
                  <a:pt x="0" y="236220"/>
                </a:lnTo>
                <a:lnTo>
                  <a:pt x="0" y="241300"/>
                </a:lnTo>
                <a:lnTo>
                  <a:pt x="3809" y="241300"/>
                </a:lnTo>
                <a:lnTo>
                  <a:pt x="3809" y="236220"/>
                </a:lnTo>
                <a:close/>
              </a:path>
              <a:path w="334010" h="448310">
                <a:moveTo>
                  <a:pt x="3809" y="229870"/>
                </a:moveTo>
                <a:lnTo>
                  <a:pt x="0" y="229870"/>
                </a:lnTo>
                <a:lnTo>
                  <a:pt x="0" y="234950"/>
                </a:lnTo>
                <a:lnTo>
                  <a:pt x="3809" y="234950"/>
                </a:lnTo>
                <a:lnTo>
                  <a:pt x="3809" y="229870"/>
                </a:lnTo>
                <a:close/>
              </a:path>
              <a:path w="334010" h="448310">
                <a:moveTo>
                  <a:pt x="3809" y="223520"/>
                </a:moveTo>
                <a:lnTo>
                  <a:pt x="0" y="223520"/>
                </a:lnTo>
                <a:lnTo>
                  <a:pt x="0" y="228600"/>
                </a:lnTo>
                <a:lnTo>
                  <a:pt x="3809" y="228600"/>
                </a:lnTo>
                <a:lnTo>
                  <a:pt x="3809" y="223520"/>
                </a:lnTo>
                <a:close/>
              </a:path>
              <a:path w="334010" h="448310">
                <a:moveTo>
                  <a:pt x="3809" y="217170"/>
                </a:moveTo>
                <a:lnTo>
                  <a:pt x="0" y="217170"/>
                </a:lnTo>
                <a:lnTo>
                  <a:pt x="0" y="222250"/>
                </a:lnTo>
                <a:lnTo>
                  <a:pt x="3809" y="222250"/>
                </a:lnTo>
                <a:lnTo>
                  <a:pt x="3809" y="217170"/>
                </a:lnTo>
                <a:close/>
              </a:path>
              <a:path w="334010" h="448310">
                <a:moveTo>
                  <a:pt x="3809" y="210820"/>
                </a:moveTo>
                <a:lnTo>
                  <a:pt x="0" y="210820"/>
                </a:lnTo>
                <a:lnTo>
                  <a:pt x="0" y="215900"/>
                </a:lnTo>
                <a:lnTo>
                  <a:pt x="3809" y="215900"/>
                </a:lnTo>
                <a:lnTo>
                  <a:pt x="3809" y="210820"/>
                </a:lnTo>
                <a:close/>
              </a:path>
              <a:path w="334010" h="448310">
                <a:moveTo>
                  <a:pt x="3809" y="204470"/>
                </a:moveTo>
                <a:lnTo>
                  <a:pt x="0" y="204470"/>
                </a:lnTo>
                <a:lnTo>
                  <a:pt x="0" y="209550"/>
                </a:lnTo>
                <a:lnTo>
                  <a:pt x="3809" y="209550"/>
                </a:lnTo>
                <a:lnTo>
                  <a:pt x="3809" y="204470"/>
                </a:lnTo>
                <a:close/>
              </a:path>
              <a:path w="334010" h="448310">
                <a:moveTo>
                  <a:pt x="3809" y="198120"/>
                </a:moveTo>
                <a:lnTo>
                  <a:pt x="0" y="198120"/>
                </a:lnTo>
                <a:lnTo>
                  <a:pt x="0" y="203200"/>
                </a:lnTo>
                <a:lnTo>
                  <a:pt x="3809" y="203200"/>
                </a:lnTo>
                <a:lnTo>
                  <a:pt x="3809" y="198120"/>
                </a:lnTo>
                <a:close/>
              </a:path>
              <a:path w="334010" h="448310">
                <a:moveTo>
                  <a:pt x="3809" y="191770"/>
                </a:moveTo>
                <a:lnTo>
                  <a:pt x="0" y="191770"/>
                </a:lnTo>
                <a:lnTo>
                  <a:pt x="0" y="196850"/>
                </a:lnTo>
                <a:lnTo>
                  <a:pt x="3809" y="196850"/>
                </a:lnTo>
                <a:lnTo>
                  <a:pt x="3809" y="191770"/>
                </a:lnTo>
                <a:close/>
              </a:path>
              <a:path w="334010" h="448310">
                <a:moveTo>
                  <a:pt x="1269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09" y="190500"/>
                </a:lnTo>
                <a:lnTo>
                  <a:pt x="3809" y="185420"/>
                </a:lnTo>
                <a:lnTo>
                  <a:pt x="1269" y="185420"/>
                </a:lnTo>
                <a:lnTo>
                  <a:pt x="1269" y="184150"/>
                </a:lnTo>
                <a:close/>
              </a:path>
              <a:path w="334010" h="448310">
                <a:moveTo>
                  <a:pt x="3809" y="180339"/>
                </a:moveTo>
                <a:lnTo>
                  <a:pt x="2539" y="180339"/>
                </a:lnTo>
                <a:lnTo>
                  <a:pt x="2539" y="181610"/>
                </a:lnTo>
                <a:lnTo>
                  <a:pt x="1269" y="181610"/>
                </a:lnTo>
                <a:lnTo>
                  <a:pt x="1269" y="184150"/>
                </a:lnTo>
                <a:lnTo>
                  <a:pt x="3809" y="184150"/>
                </a:lnTo>
                <a:lnTo>
                  <a:pt x="3809" y="180339"/>
                </a:lnTo>
                <a:close/>
              </a:path>
              <a:path w="334010" h="448310">
                <a:moveTo>
                  <a:pt x="334009" y="160020"/>
                </a:moveTo>
                <a:lnTo>
                  <a:pt x="331469" y="160020"/>
                </a:lnTo>
                <a:lnTo>
                  <a:pt x="331469" y="163830"/>
                </a:lnTo>
                <a:lnTo>
                  <a:pt x="332739" y="163830"/>
                </a:lnTo>
                <a:lnTo>
                  <a:pt x="332739" y="162560"/>
                </a:lnTo>
                <a:lnTo>
                  <a:pt x="334010" y="162560"/>
                </a:lnTo>
                <a:lnTo>
                  <a:pt x="334009" y="160020"/>
                </a:lnTo>
                <a:close/>
              </a:path>
              <a:path w="334010" h="448310">
                <a:moveTo>
                  <a:pt x="334009" y="153670"/>
                </a:moveTo>
                <a:lnTo>
                  <a:pt x="331469" y="153670"/>
                </a:lnTo>
                <a:lnTo>
                  <a:pt x="331469" y="158750"/>
                </a:lnTo>
                <a:lnTo>
                  <a:pt x="334009" y="158750"/>
                </a:lnTo>
                <a:lnTo>
                  <a:pt x="334009" y="153670"/>
                </a:lnTo>
                <a:close/>
              </a:path>
              <a:path w="334010" h="448310">
                <a:moveTo>
                  <a:pt x="334009" y="147320"/>
                </a:moveTo>
                <a:lnTo>
                  <a:pt x="331469" y="147320"/>
                </a:lnTo>
                <a:lnTo>
                  <a:pt x="331469" y="152400"/>
                </a:lnTo>
                <a:lnTo>
                  <a:pt x="334009" y="152400"/>
                </a:lnTo>
                <a:lnTo>
                  <a:pt x="334009" y="147320"/>
                </a:lnTo>
                <a:close/>
              </a:path>
              <a:path w="334010" h="448310">
                <a:moveTo>
                  <a:pt x="334009" y="140970"/>
                </a:moveTo>
                <a:lnTo>
                  <a:pt x="331469" y="140970"/>
                </a:lnTo>
                <a:lnTo>
                  <a:pt x="331469" y="146050"/>
                </a:lnTo>
                <a:lnTo>
                  <a:pt x="334009" y="146050"/>
                </a:lnTo>
                <a:lnTo>
                  <a:pt x="334009" y="140970"/>
                </a:lnTo>
                <a:close/>
              </a:path>
              <a:path w="334010" h="448310">
                <a:moveTo>
                  <a:pt x="334009" y="134620"/>
                </a:moveTo>
                <a:lnTo>
                  <a:pt x="331469" y="134620"/>
                </a:lnTo>
                <a:lnTo>
                  <a:pt x="331469" y="139700"/>
                </a:lnTo>
                <a:lnTo>
                  <a:pt x="334009" y="139700"/>
                </a:lnTo>
                <a:lnTo>
                  <a:pt x="334009" y="134620"/>
                </a:lnTo>
                <a:close/>
              </a:path>
              <a:path w="334010" h="448310">
                <a:moveTo>
                  <a:pt x="334009" y="128270"/>
                </a:moveTo>
                <a:lnTo>
                  <a:pt x="331469" y="128270"/>
                </a:lnTo>
                <a:lnTo>
                  <a:pt x="331469" y="133350"/>
                </a:lnTo>
                <a:lnTo>
                  <a:pt x="334009" y="133350"/>
                </a:lnTo>
                <a:lnTo>
                  <a:pt x="334009" y="128270"/>
                </a:lnTo>
                <a:close/>
              </a:path>
              <a:path w="334010" h="448310">
                <a:moveTo>
                  <a:pt x="334009" y="121920"/>
                </a:moveTo>
                <a:lnTo>
                  <a:pt x="331469" y="121920"/>
                </a:lnTo>
                <a:lnTo>
                  <a:pt x="331469" y="127000"/>
                </a:lnTo>
                <a:lnTo>
                  <a:pt x="334009" y="127000"/>
                </a:lnTo>
                <a:lnTo>
                  <a:pt x="334009" y="121920"/>
                </a:lnTo>
                <a:close/>
              </a:path>
              <a:path w="334010" h="448310">
                <a:moveTo>
                  <a:pt x="334009" y="115570"/>
                </a:moveTo>
                <a:lnTo>
                  <a:pt x="331469" y="115570"/>
                </a:lnTo>
                <a:lnTo>
                  <a:pt x="331469" y="120650"/>
                </a:lnTo>
                <a:lnTo>
                  <a:pt x="334009" y="120650"/>
                </a:lnTo>
                <a:lnTo>
                  <a:pt x="334009" y="115570"/>
                </a:lnTo>
                <a:close/>
              </a:path>
              <a:path w="334010" h="448310">
                <a:moveTo>
                  <a:pt x="334009" y="109220"/>
                </a:moveTo>
                <a:lnTo>
                  <a:pt x="331469" y="109220"/>
                </a:lnTo>
                <a:lnTo>
                  <a:pt x="331469" y="114300"/>
                </a:lnTo>
                <a:lnTo>
                  <a:pt x="334009" y="114300"/>
                </a:lnTo>
                <a:lnTo>
                  <a:pt x="334009" y="109220"/>
                </a:lnTo>
                <a:close/>
              </a:path>
              <a:path w="334010" h="448310">
                <a:moveTo>
                  <a:pt x="334009" y="102870"/>
                </a:moveTo>
                <a:lnTo>
                  <a:pt x="331469" y="102870"/>
                </a:lnTo>
                <a:lnTo>
                  <a:pt x="331469" y="107950"/>
                </a:lnTo>
                <a:lnTo>
                  <a:pt x="334009" y="107950"/>
                </a:lnTo>
                <a:lnTo>
                  <a:pt x="334009" y="102870"/>
                </a:lnTo>
                <a:close/>
              </a:path>
              <a:path w="334010" h="448310">
                <a:moveTo>
                  <a:pt x="334009" y="96520"/>
                </a:moveTo>
                <a:lnTo>
                  <a:pt x="331469" y="96520"/>
                </a:lnTo>
                <a:lnTo>
                  <a:pt x="331469" y="101600"/>
                </a:lnTo>
                <a:lnTo>
                  <a:pt x="334009" y="101600"/>
                </a:lnTo>
                <a:lnTo>
                  <a:pt x="334009" y="96520"/>
                </a:lnTo>
                <a:close/>
              </a:path>
              <a:path w="334010" h="448310">
                <a:moveTo>
                  <a:pt x="334009" y="90170"/>
                </a:moveTo>
                <a:lnTo>
                  <a:pt x="331469" y="90170"/>
                </a:lnTo>
                <a:lnTo>
                  <a:pt x="331469" y="95250"/>
                </a:lnTo>
                <a:lnTo>
                  <a:pt x="334009" y="95250"/>
                </a:lnTo>
                <a:lnTo>
                  <a:pt x="334009" y="90170"/>
                </a:lnTo>
                <a:close/>
              </a:path>
              <a:path w="334010" h="448310">
                <a:moveTo>
                  <a:pt x="334009" y="83820"/>
                </a:moveTo>
                <a:lnTo>
                  <a:pt x="331469" y="83820"/>
                </a:lnTo>
                <a:lnTo>
                  <a:pt x="331469" y="88900"/>
                </a:lnTo>
                <a:lnTo>
                  <a:pt x="334009" y="88900"/>
                </a:lnTo>
                <a:lnTo>
                  <a:pt x="334009" y="83820"/>
                </a:lnTo>
                <a:close/>
              </a:path>
              <a:path w="334010" h="448310">
                <a:moveTo>
                  <a:pt x="334009" y="77470"/>
                </a:moveTo>
                <a:lnTo>
                  <a:pt x="331469" y="77470"/>
                </a:lnTo>
                <a:lnTo>
                  <a:pt x="331469" y="82550"/>
                </a:lnTo>
                <a:lnTo>
                  <a:pt x="334009" y="82550"/>
                </a:lnTo>
                <a:lnTo>
                  <a:pt x="334009" y="77470"/>
                </a:lnTo>
                <a:close/>
              </a:path>
              <a:path w="334010" h="448310">
                <a:moveTo>
                  <a:pt x="334009" y="71120"/>
                </a:moveTo>
                <a:lnTo>
                  <a:pt x="331469" y="71120"/>
                </a:lnTo>
                <a:lnTo>
                  <a:pt x="331469" y="76200"/>
                </a:lnTo>
                <a:lnTo>
                  <a:pt x="334009" y="76200"/>
                </a:lnTo>
                <a:lnTo>
                  <a:pt x="334009" y="71120"/>
                </a:lnTo>
                <a:close/>
              </a:path>
              <a:path w="334010" h="448310">
                <a:moveTo>
                  <a:pt x="334009" y="64770"/>
                </a:moveTo>
                <a:lnTo>
                  <a:pt x="331469" y="64770"/>
                </a:lnTo>
                <a:lnTo>
                  <a:pt x="331469" y="69850"/>
                </a:lnTo>
                <a:lnTo>
                  <a:pt x="334009" y="69850"/>
                </a:lnTo>
                <a:lnTo>
                  <a:pt x="334009" y="64770"/>
                </a:lnTo>
                <a:close/>
              </a:path>
              <a:path w="334010" h="448310">
                <a:moveTo>
                  <a:pt x="334009" y="58420"/>
                </a:moveTo>
                <a:lnTo>
                  <a:pt x="331469" y="58420"/>
                </a:lnTo>
                <a:lnTo>
                  <a:pt x="331469" y="63500"/>
                </a:lnTo>
                <a:lnTo>
                  <a:pt x="334009" y="63500"/>
                </a:lnTo>
                <a:lnTo>
                  <a:pt x="334009" y="58420"/>
                </a:lnTo>
                <a:close/>
              </a:path>
              <a:path w="334010" h="448310">
                <a:moveTo>
                  <a:pt x="334009" y="52070"/>
                </a:moveTo>
                <a:lnTo>
                  <a:pt x="331469" y="52070"/>
                </a:lnTo>
                <a:lnTo>
                  <a:pt x="331469" y="57150"/>
                </a:lnTo>
                <a:lnTo>
                  <a:pt x="334009" y="57150"/>
                </a:lnTo>
                <a:lnTo>
                  <a:pt x="334009" y="52070"/>
                </a:lnTo>
                <a:close/>
              </a:path>
              <a:path w="334010" h="448310">
                <a:moveTo>
                  <a:pt x="334009" y="45720"/>
                </a:moveTo>
                <a:lnTo>
                  <a:pt x="331469" y="45720"/>
                </a:lnTo>
                <a:lnTo>
                  <a:pt x="331469" y="50800"/>
                </a:lnTo>
                <a:lnTo>
                  <a:pt x="334009" y="50800"/>
                </a:lnTo>
                <a:lnTo>
                  <a:pt x="334009" y="45720"/>
                </a:lnTo>
                <a:close/>
              </a:path>
              <a:path w="334010" h="448310">
                <a:moveTo>
                  <a:pt x="334009" y="39370"/>
                </a:moveTo>
                <a:lnTo>
                  <a:pt x="331469" y="39370"/>
                </a:lnTo>
                <a:lnTo>
                  <a:pt x="331469" y="44450"/>
                </a:lnTo>
                <a:lnTo>
                  <a:pt x="334009" y="44450"/>
                </a:lnTo>
                <a:lnTo>
                  <a:pt x="334009" y="39370"/>
                </a:lnTo>
                <a:close/>
              </a:path>
              <a:path w="334010" h="448310">
                <a:moveTo>
                  <a:pt x="334009" y="33020"/>
                </a:moveTo>
                <a:lnTo>
                  <a:pt x="331469" y="33020"/>
                </a:lnTo>
                <a:lnTo>
                  <a:pt x="331469" y="38100"/>
                </a:lnTo>
                <a:lnTo>
                  <a:pt x="334009" y="38100"/>
                </a:lnTo>
                <a:lnTo>
                  <a:pt x="334009" y="33020"/>
                </a:lnTo>
                <a:close/>
              </a:path>
              <a:path w="334010" h="448310">
                <a:moveTo>
                  <a:pt x="334009" y="26670"/>
                </a:moveTo>
                <a:lnTo>
                  <a:pt x="331469" y="26670"/>
                </a:lnTo>
                <a:lnTo>
                  <a:pt x="331469" y="31750"/>
                </a:lnTo>
                <a:lnTo>
                  <a:pt x="334009" y="31750"/>
                </a:lnTo>
                <a:lnTo>
                  <a:pt x="334009" y="26670"/>
                </a:lnTo>
                <a:close/>
              </a:path>
              <a:path w="334010" h="448310">
                <a:moveTo>
                  <a:pt x="334009" y="20320"/>
                </a:moveTo>
                <a:lnTo>
                  <a:pt x="331469" y="20320"/>
                </a:lnTo>
                <a:lnTo>
                  <a:pt x="331469" y="25400"/>
                </a:lnTo>
                <a:lnTo>
                  <a:pt x="334009" y="25400"/>
                </a:lnTo>
                <a:lnTo>
                  <a:pt x="334009" y="20320"/>
                </a:lnTo>
                <a:close/>
              </a:path>
              <a:path w="334010" h="448310">
                <a:moveTo>
                  <a:pt x="334009" y="13970"/>
                </a:moveTo>
                <a:lnTo>
                  <a:pt x="331469" y="13970"/>
                </a:lnTo>
                <a:lnTo>
                  <a:pt x="331469" y="19050"/>
                </a:lnTo>
                <a:lnTo>
                  <a:pt x="334009" y="19050"/>
                </a:lnTo>
                <a:lnTo>
                  <a:pt x="334009" y="13970"/>
                </a:lnTo>
                <a:close/>
              </a:path>
              <a:path w="334010" h="448310">
                <a:moveTo>
                  <a:pt x="334009" y="7620"/>
                </a:moveTo>
                <a:lnTo>
                  <a:pt x="331469" y="7620"/>
                </a:lnTo>
                <a:lnTo>
                  <a:pt x="331469" y="12700"/>
                </a:lnTo>
                <a:lnTo>
                  <a:pt x="334009" y="12700"/>
                </a:lnTo>
                <a:lnTo>
                  <a:pt x="334009" y="7620"/>
                </a:lnTo>
                <a:close/>
              </a:path>
              <a:path w="334010" h="448310">
                <a:moveTo>
                  <a:pt x="334009" y="1270"/>
                </a:moveTo>
                <a:lnTo>
                  <a:pt x="140969" y="1270"/>
                </a:lnTo>
                <a:lnTo>
                  <a:pt x="140969" y="2539"/>
                </a:lnTo>
                <a:lnTo>
                  <a:pt x="139700" y="2539"/>
                </a:lnTo>
                <a:lnTo>
                  <a:pt x="139700" y="3810"/>
                </a:lnTo>
                <a:lnTo>
                  <a:pt x="331469" y="3810"/>
                </a:lnTo>
                <a:lnTo>
                  <a:pt x="331469" y="6350"/>
                </a:lnTo>
                <a:lnTo>
                  <a:pt x="334009" y="6350"/>
                </a:lnTo>
                <a:lnTo>
                  <a:pt x="334009" y="1270"/>
                </a:lnTo>
                <a:close/>
              </a:path>
              <a:path w="334010" h="448310">
                <a:moveTo>
                  <a:pt x="143509" y="0"/>
                </a:moveTo>
                <a:lnTo>
                  <a:pt x="142239" y="0"/>
                </a:lnTo>
                <a:lnTo>
                  <a:pt x="142239" y="1270"/>
                </a:lnTo>
                <a:lnTo>
                  <a:pt x="143509" y="1270"/>
                </a:lnTo>
                <a:lnTo>
                  <a:pt x="143509" y="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bk object 1845"/>
          <p:cNvSpPr/>
          <p:nvPr/>
        </p:nvSpPr>
        <p:spPr>
          <a:xfrm>
            <a:off x="2357120" y="2881629"/>
            <a:ext cx="327660" cy="440690"/>
          </a:xfrm>
          <a:custGeom>
            <a:avLst/>
            <a:gdLst/>
            <a:ahLst/>
            <a:cxnLst/>
            <a:rect l="l" t="t" r="r" b="b"/>
            <a:pathLst>
              <a:path w="327660" h="440689">
                <a:moveTo>
                  <a:pt x="3810" y="435610"/>
                </a:moveTo>
                <a:lnTo>
                  <a:pt x="0" y="435610"/>
                </a:lnTo>
                <a:lnTo>
                  <a:pt x="0" y="440689"/>
                </a:lnTo>
                <a:lnTo>
                  <a:pt x="218439" y="440689"/>
                </a:lnTo>
                <a:lnTo>
                  <a:pt x="218439" y="439419"/>
                </a:lnTo>
                <a:lnTo>
                  <a:pt x="222250" y="439419"/>
                </a:lnTo>
                <a:lnTo>
                  <a:pt x="222250" y="438150"/>
                </a:lnTo>
                <a:lnTo>
                  <a:pt x="3810" y="438150"/>
                </a:lnTo>
                <a:lnTo>
                  <a:pt x="3810" y="435610"/>
                </a:lnTo>
                <a:close/>
              </a:path>
              <a:path w="327660" h="440689">
                <a:moveTo>
                  <a:pt x="3810" y="429260"/>
                </a:moveTo>
                <a:lnTo>
                  <a:pt x="0" y="42926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29260"/>
                </a:lnTo>
                <a:close/>
              </a:path>
              <a:path w="327660" h="440689">
                <a:moveTo>
                  <a:pt x="3810" y="422910"/>
                </a:moveTo>
                <a:lnTo>
                  <a:pt x="0" y="42291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2910"/>
                </a:lnTo>
                <a:close/>
              </a:path>
              <a:path w="327660" h="440689">
                <a:moveTo>
                  <a:pt x="3810" y="416560"/>
                </a:moveTo>
                <a:lnTo>
                  <a:pt x="0" y="41656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6560"/>
                </a:lnTo>
                <a:close/>
              </a:path>
              <a:path w="327660" h="440689">
                <a:moveTo>
                  <a:pt x="3810" y="410210"/>
                </a:moveTo>
                <a:lnTo>
                  <a:pt x="0" y="41021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0210"/>
                </a:lnTo>
                <a:close/>
              </a:path>
              <a:path w="327660" h="440689">
                <a:moveTo>
                  <a:pt x="3810" y="403860"/>
                </a:moveTo>
                <a:lnTo>
                  <a:pt x="0" y="40386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3860"/>
                </a:lnTo>
                <a:close/>
              </a:path>
              <a:path w="327660" h="440689">
                <a:moveTo>
                  <a:pt x="3810" y="397510"/>
                </a:moveTo>
                <a:lnTo>
                  <a:pt x="0" y="39751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397510"/>
                </a:lnTo>
                <a:close/>
              </a:path>
              <a:path w="327660" h="440689">
                <a:moveTo>
                  <a:pt x="3810" y="391160"/>
                </a:moveTo>
                <a:lnTo>
                  <a:pt x="0" y="39116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1160"/>
                </a:lnTo>
                <a:close/>
              </a:path>
              <a:path w="327660" h="440689">
                <a:moveTo>
                  <a:pt x="3810" y="384810"/>
                </a:moveTo>
                <a:lnTo>
                  <a:pt x="0" y="38481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4810"/>
                </a:lnTo>
                <a:close/>
              </a:path>
              <a:path w="327660" h="440689">
                <a:moveTo>
                  <a:pt x="3810" y="378460"/>
                </a:moveTo>
                <a:lnTo>
                  <a:pt x="0" y="37846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78460"/>
                </a:lnTo>
                <a:close/>
              </a:path>
              <a:path w="327660" h="440689">
                <a:moveTo>
                  <a:pt x="3810" y="372110"/>
                </a:moveTo>
                <a:lnTo>
                  <a:pt x="0" y="37211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2110"/>
                </a:lnTo>
                <a:close/>
              </a:path>
              <a:path w="327660" h="440689">
                <a:moveTo>
                  <a:pt x="3810" y="365760"/>
                </a:moveTo>
                <a:lnTo>
                  <a:pt x="0" y="36576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5760"/>
                </a:lnTo>
                <a:close/>
              </a:path>
              <a:path w="327660" h="440689">
                <a:moveTo>
                  <a:pt x="3810" y="359410"/>
                </a:moveTo>
                <a:lnTo>
                  <a:pt x="0" y="35941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59410"/>
                </a:lnTo>
                <a:close/>
              </a:path>
              <a:path w="327660" h="440689">
                <a:moveTo>
                  <a:pt x="3810" y="353060"/>
                </a:moveTo>
                <a:lnTo>
                  <a:pt x="0" y="35306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3060"/>
                </a:lnTo>
                <a:close/>
              </a:path>
              <a:path w="327660" h="440689">
                <a:moveTo>
                  <a:pt x="327660" y="353060"/>
                </a:moveTo>
                <a:lnTo>
                  <a:pt x="323850" y="353060"/>
                </a:lnTo>
                <a:lnTo>
                  <a:pt x="323850" y="356869"/>
                </a:lnTo>
                <a:lnTo>
                  <a:pt x="327660" y="356869"/>
                </a:lnTo>
                <a:lnTo>
                  <a:pt x="327660" y="353060"/>
                </a:lnTo>
                <a:close/>
              </a:path>
              <a:path w="327660" h="440689">
                <a:moveTo>
                  <a:pt x="3810" y="346710"/>
                </a:moveTo>
                <a:lnTo>
                  <a:pt x="0" y="34671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6710"/>
                </a:lnTo>
                <a:close/>
              </a:path>
              <a:path w="327660" h="440689">
                <a:moveTo>
                  <a:pt x="327660" y="346710"/>
                </a:moveTo>
                <a:lnTo>
                  <a:pt x="323850" y="346710"/>
                </a:lnTo>
                <a:lnTo>
                  <a:pt x="323850" y="351789"/>
                </a:lnTo>
                <a:lnTo>
                  <a:pt x="327660" y="351789"/>
                </a:lnTo>
                <a:lnTo>
                  <a:pt x="327660" y="346710"/>
                </a:lnTo>
                <a:close/>
              </a:path>
              <a:path w="327660" h="440689">
                <a:moveTo>
                  <a:pt x="3810" y="340360"/>
                </a:moveTo>
                <a:lnTo>
                  <a:pt x="0" y="34036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0360"/>
                </a:lnTo>
                <a:close/>
              </a:path>
              <a:path w="327660" h="440689">
                <a:moveTo>
                  <a:pt x="325119" y="341629"/>
                </a:moveTo>
                <a:lnTo>
                  <a:pt x="323850" y="341629"/>
                </a:lnTo>
                <a:lnTo>
                  <a:pt x="323850" y="345439"/>
                </a:lnTo>
                <a:lnTo>
                  <a:pt x="326389" y="345439"/>
                </a:lnTo>
                <a:lnTo>
                  <a:pt x="326390" y="344169"/>
                </a:lnTo>
                <a:lnTo>
                  <a:pt x="325119" y="344169"/>
                </a:lnTo>
                <a:lnTo>
                  <a:pt x="325119" y="341629"/>
                </a:lnTo>
                <a:close/>
              </a:path>
              <a:path w="327660" h="440689">
                <a:moveTo>
                  <a:pt x="3810" y="334010"/>
                </a:moveTo>
                <a:lnTo>
                  <a:pt x="0" y="33401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4010"/>
                </a:lnTo>
                <a:close/>
              </a:path>
              <a:path w="327660" h="440689">
                <a:moveTo>
                  <a:pt x="3810" y="327660"/>
                </a:moveTo>
                <a:lnTo>
                  <a:pt x="0" y="32766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7660"/>
                </a:lnTo>
                <a:close/>
              </a:path>
              <a:path w="327660" h="440689">
                <a:moveTo>
                  <a:pt x="3810" y="321310"/>
                </a:moveTo>
                <a:lnTo>
                  <a:pt x="0" y="32131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1310"/>
                </a:lnTo>
                <a:close/>
              </a:path>
              <a:path w="327660" h="440689">
                <a:moveTo>
                  <a:pt x="3810" y="314960"/>
                </a:moveTo>
                <a:lnTo>
                  <a:pt x="0" y="31496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4960"/>
                </a:lnTo>
                <a:close/>
              </a:path>
              <a:path w="327660" h="440689">
                <a:moveTo>
                  <a:pt x="3810" y="308610"/>
                </a:moveTo>
                <a:lnTo>
                  <a:pt x="0" y="30861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8610"/>
                </a:lnTo>
                <a:close/>
              </a:path>
              <a:path w="327660" h="440689">
                <a:moveTo>
                  <a:pt x="3810" y="302260"/>
                </a:moveTo>
                <a:lnTo>
                  <a:pt x="0" y="30226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2260"/>
                </a:lnTo>
                <a:close/>
              </a:path>
              <a:path w="327660" h="440689">
                <a:moveTo>
                  <a:pt x="3810" y="295910"/>
                </a:moveTo>
                <a:lnTo>
                  <a:pt x="0" y="29591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5910"/>
                </a:lnTo>
                <a:close/>
              </a:path>
              <a:path w="327660" h="440689">
                <a:moveTo>
                  <a:pt x="3810" y="289560"/>
                </a:moveTo>
                <a:lnTo>
                  <a:pt x="0" y="28956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89560"/>
                </a:lnTo>
                <a:close/>
              </a:path>
              <a:path w="327660" h="440689">
                <a:moveTo>
                  <a:pt x="3810" y="283210"/>
                </a:moveTo>
                <a:lnTo>
                  <a:pt x="0" y="28321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3210"/>
                </a:lnTo>
                <a:close/>
              </a:path>
              <a:path w="327660" h="440689">
                <a:moveTo>
                  <a:pt x="3810" y="276860"/>
                </a:moveTo>
                <a:lnTo>
                  <a:pt x="0" y="27686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6860"/>
                </a:lnTo>
                <a:close/>
              </a:path>
              <a:path w="327660" h="440689">
                <a:moveTo>
                  <a:pt x="3810" y="270510"/>
                </a:moveTo>
                <a:lnTo>
                  <a:pt x="0" y="27051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0510"/>
                </a:lnTo>
                <a:close/>
              </a:path>
              <a:path w="327660" h="440689">
                <a:moveTo>
                  <a:pt x="3810" y="264160"/>
                </a:moveTo>
                <a:lnTo>
                  <a:pt x="0" y="26416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4160"/>
                </a:lnTo>
                <a:close/>
              </a:path>
              <a:path w="327660" h="440689">
                <a:moveTo>
                  <a:pt x="3810" y="257810"/>
                </a:moveTo>
                <a:lnTo>
                  <a:pt x="0" y="257810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7810"/>
                </a:lnTo>
                <a:close/>
              </a:path>
              <a:path w="327660" h="440689">
                <a:moveTo>
                  <a:pt x="381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1460"/>
                </a:lnTo>
                <a:close/>
              </a:path>
              <a:path w="327660" h="440689">
                <a:moveTo>
                  <a:pt x="3810" y="245110"/>
                </a:moveTo>
                <a:lnTo>
                  <a:pt x="0" y="24511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5110"/>
                </a:lnTo>
                <a:close/>
              </a:path>
              <a:path w="327660" h="440689">
                <a:moveTo>
                  <a:pt x="3810" y="238760"/>
                </a:moveTo>
                <a:lnTo>
                  <a:pt x="0" y="23876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38760"/>
                </a:lnTo>
                <a:close/>
              </a:path>
              <a:path w="327660" h="440689">
                <a:moveTo>
                  <a:pt x="3810" y="232410"/>
                </a:moveTo>
                <a:lnTo>
                  <a:pt x="0" y="23241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2410"/>
                </a:lnTo>
                <a:close/>
              </a:path>
              <a:path w="327660" h="440689">
                <a:moveTo>
                  <a:pt x="3810" y="226060"/>
                </a:moveTo>
                <a:lnTo>
                  <a:pt x="0" y="22606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6060"/>
                </a:lnTo>
                <a:close/>
              </a:path>
              <a:path w="327660" h="440689">
                <a:moveTo>
                  <a:pt x="3810" y="219710"/>
                </a:moveTo>
                <a:lnTo>
                  <a:pt x="0" y="21971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19710"/>
                </a:lnTo>
                <a:close/>
              </a:path>
              <a:path w="327660" h="440689">
                <a:moveTo>
                  <a:pt x="3810" y="213360"/>
                </a:moveTo>
                <a:lnTo>
                  <a:pt x="0" y="21336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3360"/>
                </a:lnTo>
                <a:close/>
              </a:path>
              <a:path w="327660" h="440689">
                <a:moveTo>
                  <a:pt x="3810" y="207010"/>
                </a:moveTo>
                <a:lnTo>
                  <a:pt x="0" y="20701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7010"/>
                </a:lnTo>
                <a:close/>
              </a:path>
              <a:path w="327660" h="440689">
                <a:moveTo>
                  <a:pt x="3810" y="200660"/>
                </a:moveTo>
                <a:lnTo>
                  <a:pt x="0" y="20066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200660"/>
                </a:lnTo>
                <a:close/>
              </a:path>
              <a:path w="327660" h="440689">
                <a:moveTo>
                  <a:pt x="3810" y="194310"/>
                </a:moveTo>
                <a:lnTo>
                  <a:pt x="0" y="19431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4310"/>
                </a:lnTo>
                <a:close/>
              </a:path>
              <a:path w="327660" h="440689">
                <a:moveTo>
                  <a:pt x="3810" y="187960"/>
                </a:moveTo>
                <a:lnTo>
                  <a:pt x="0" y="18796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7960"/>
                </a:lnTo>
                <a:close/>
              </a:path>
              <a:path w="327660" h="440689">
                <a:moveTo>
                  <a:pt x="3810" y="181610"/>
                </a:moveTo>
                <a:lnTo>
                  <a:pt x="0" y="18161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1610"/>
                </a:lnTo>
                <a:close/>
              </a:path>
              <a:path w="327660" h="440689">
                <a:moveTo>
                  <a:pt x="1269" y="173989"/>
                </a:moveTo>
                <a:lnTo>
                  <a:pt x="0" y="173989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5260"/>
                </a:lnTo>
                <a:lnTo>
                  <a:pt x="1269" y="175260"/>
                </a:lnTo>
                <a:lnTo>
                  <a:pt x="1269" y="173989"/>
                </a:lnTo>
                <a:close/>
              </a:path>
              <a:path w="327660" h="440689">
                <a:moveTo>
                  <a:pt x="3810" y="170179"/>
                </a:moveTo>
                <a:lnTo>
                  <a:pt x="2540" y="170179"/>
                </a:lnTo>
                <a:lnTo>
                  <a:pt x="2540" y="172719"/>
                </a:lnTo>
                <a:lnTo>
                  <a:pt x="1269" y="172719"/>
                </a:lnTo>
                <a:lnTo>
                  <a:pt x="1269" y="173989"/>
                </a:lnTo>
                <a:lnTo>
                  <a:pt x="3810" y="173989"/>
                </a:lnTo>
                <a:lnTo>
                  <a:pt x="3810" y="170179"/>
                </a:lnTo>
                <a:close/>
              </a:path>
              <a:path w="327660" h="440689">
                <a:moveTo>
                  <a:pt x="327660" y="156210"/>
                </a:moveTo>
                <a:lnTo>
                  <a:pt x="323850" y="156210"/>
                </a:lnTo>
                <a:lnTo>
                  <a:pt x="323850" y="161289"/>
                </a:lnTo>
                <a:lnTo>
                  <a:pt x="326390" y="161289"/>
                </a:lnTo>
                <a:lnTo>
                  <a:pt x="326390" y="162560"/>
                </a:lnTo>
                <a:lnTo>
                  <a:pt x="327660" y="162560"/>
                </a:lnTo>
                <a:lnTo>
                  <a:pt x="327660" y="156210"/>
                </a:lnTo>
                <a:close/>
              </a:path>
              <a:path w="327660" h="440689">
                <a:moveTo>
                  <a:pt x="327660" y="149860"/>
                </a:moveTo>
                <a:lnTo>
                  <a:pt x="323850" y="149860"/>
                </a:lnTo>
                <a:lnTo>
                  <a:pt x="323850" y="154939"/>
                </a:lnTo>
                <a:lnTo>
                  <a:pt x="327660" y="154939"/>
                </a:lnTo>
                <a:lnTo>
                  <a:pt x="327660" y="149860"/>
                </a:lnTo>
                <a:close/>
              </a:path>
              <a:path w="327660" h="440689">
                <a:moveTo>
                  <a:pt x="327660" y="143510"/>
                </a:moveTo>
                <a:lnTo>
                  <a:pt x="323850" y="143510"/>
                </a:lnTo>
                <a:lnTo>
                  <a:pt x="323850" y="148589"/>
                </a:lnTo>
                <a:lnTo>
                  <a:pt x="327660" y="148589"/>
                </a:lnTo>
                <a:lnTo>
                  <a:pt x="327660" y="143510"/>
                </a:lnTo>
                <a:close/>
              </a:path>
              <a:path w="327660" h="440689">
                <a:moveTo>
                  <a:pt x="327660" y="137160"/>
                </a:moveTo>
                <a:lnTo>
                  <a:pt x="323850" y="137160"/>
                </a:lnTo>
                <a:lnTo>
                  <a:pt x="323850" y="142239"/>
                </a:lnTo>
                <a:lnTo>
                  <a:pt x="327660" y="142239"/>
                </a:lnTo>
                <a:lnTo>
                  <a:pt x="327660" y="137160"/>
                </a:lnTo>
                <a:close/>
              </a:path>
              <a:path w="327660" h="440689">
                <a:moveTo>
                  <a:pt x="327660" y="130810"/>
                </a:moveTo>
                <a:lnTo>
                  <a:pt x="323850" y="130810"/>
                </a:lnTo>
                <a:lnTo>
                  <a:pt x="323850" y="135889"/>
                </a:lnTo>
                <a:lnTo>
                  <a:pt x="327660" y="135889"/>
                </a:lnTo>
                <a:lnTo>
                  <a:pt x="327660" y="130810"/>
                </a:lnTo>
                <a:close/>
              </a:path>
              <a:path w="327660" h="440689">
                <a:moveTo>
                  <a:pt x="327660" y="124460"/>
                </a:moveTo>
                <a:lnTo>
                  <a:pt x="323850" y="124460"/>
                </a:lnTo>
                <a:lnTo>
                  <a:pt x="323850" y="129539"/>
                </a:lnTo>
                <a:lnTo>
                  <a:pt x="327660" y="129539"/>
                </a:lnTo>
                <a:lnTo>
                  <a:pt x="327660" y="124460"/>
                </a:lnTo>
                <a:close/>
              </a:path>
              <a:path w="327660" h="440689">
                <a:moveTo>
                  <a:pt x="327660" y="118110"/>
                </a:moveTo>
                <a:lnTo>
                  <a:pt x="323850" y="118110"/>
                </a:lnTo>
                <a:lnTo>
                  <a:pt x="323850" y="123189"/>
                </a:lnTo>
                <a:lnTo>
                  <a:pt x="327660" y="123189"/>
                </a:lnTo>
                <a:lnTo>
                  <a:pt x="327660" y="118110"/>
                </a:lnTo>
                <a:close/>
              </a:path>
              <a:path w="327660" h="440689">
                <a:moveTo>
                  <a:pt x="327660" y="111760"/>
                </a:moveTo>
                <a:lnTo>
                  <a:pt x="323850" y="111760"/>
                </a:lnTo>
                <a:lnTo>
                  <a:pt x="323850" y="116839"/>
                </a:lnTo>
                <a:lnTo>
                  <a:pt x="327660" y="116839"/>
                </a:lnTo>
                <a:lnTo>
                  <a:pt x="327660" y="111760"/>
                </a:lnTo>
                <a:close/>
              </a:path>
              <a:path w="327660" h="440689">
                <a:moveTo>
                  <a:pt x="327660" y="105410"/>
                </a:moveTo>
                <a:lnTo>
                  <a:pt x="323850" y="105410"/>
                </a:lnTo>
                <a:lnTo>
                  <a:pt x="323850" y="110489"/>
                </a:lnTo>
                <a:lnTo>
                  <a:pt x="327660" y="110489"/>
                </a:lnTo>
                <a:lnTo>
                  <a:pt x="327660" y="105410"/>
                </a:lnTo>
                <a:close/>
              </a:path>
              <a:path w="327660" h="440689">
                <a:moveTo>
                  <a:pt x="327660" y="99060"/>
                </a:moveTo>
                <a:lnTo>
                  <a:pt x="323850" y="99060"/>
                </a:lnTo>
                <a:lnTo>
                  <a:pt x="323850" y="104139"/>
                </a:lnTo>
                <a:lnTo>
                  <a:pt x="327660" y="104139"/>
                </a:lnTo>
                <a:lnTo>
                  <a:pt x="327660" y="99060"/>
                </a:lnTo>
                <a:close/>
              </a:path>
              <a:path w="327660" h="440689">
                <a:moveTo>
                  <a:pt x="327660" y="92710"/>
                </a:moveTo>
                <a:lnTo>
                  <a:pt x="323850" y="92710"/>
                </a:lnTo>
                <a:lnTo>
                  <a:pt x="323850" y="97789"/>
                </a:lnTo>
                <a:lnTo>
                  <a:pt x="327660" y="97789"/>
                </a:lnTo>
                <a:lnTo>
                  <a:pt x="327660" y="92710"/>
                </a:lnTo>
                <a:close/>
              </a:path>
              <a:path w="327660" h="440689">
                <a:moveTo>
                  <a:pt x="327660" y="86360"/>
                </a:moveTo>
                <a:lnTo>
                  <a:pt x="323850" y="86360"/>
                </a:lnTo>
                <a:lnTo>
                  <a:pt x="323850" y="91439"/>
                </a:lnTo>
                <a:lnTo>
                  <a:pt x="327660" y="91439"/>
                </a:lnTo>
                <a:lnTo>
                  <a:pt x="327660" y="86360"/>
                </a:lnTo>
                <a:close/>
              </a:path>
              <a:path w="327660" h="440689">
                <a:moveTo>
                  <a:pt x="327660" y="80010"/>
                </a:moveTo>
                <a:lnTo>
                  <a:pt x="323850" y="80010"/>
                </a:lnTo>
                <a:lnTo>
                  <a:pt x="323850" y="85089"/>
                </a:lnTo>
                <a:lnTo>
                  <a:pt x="327660" y="85089"/>
                </a:lnTo>
                <a:lnTo>
                  <a:pt x="327660" y="80010"/>
                </a:lnTo>
                <a:close/>
              </a:path>
              <a:path w="327660" h="440689">
                <a:moveTo>
                  <a:pt x="327660" y="73660"/>
                </a:moveTo>
                <a:lnTo>
                  <a:pt x="323850" y="73660"/>
                </a:lnTo>
                <a:lnTo>
                  <a:pt x="323850" y="78739"/>
                </a:lnTo>
                <a:lnTo>
                  <a:pt x="327660" y="78739"/>
                </a:lnTo>
                <a:lnTo>
                  <a:pt x="327660" y="73660"/>
                </a:lnTo>
                <a:close/>
              </a:path>
              <a:path w="327660" h="440689">
                <a:moveTo>
                  <a:pt x="327660" y="67310"/>
                </a:moveTo>
                <a:lnTo>
                  <a:pt x="323850" y="67310"/>
                </a:lnTo>
                <a:lnTo>
                  <a:pt x="323850" y="72389"/>
                </a:lnTo>
                <a:lnTo>
                  <a:pt x="327660" y="72389"/>
                </a:lnTo>
                <a:lnTo>
                  <a:pt x="327660" y="67310"/>
                </a:lnTo>
                <a:close/>
              </a:path>
              <a:path w="327660" h="440689">
                <a:moveTo>
                  <a:pt x="327660" y="60960"/>
                </a:moveTo>
                <a:lnTo>
                  <a:pt x="323850" y="60960"/>
                </a:lnTo>
                <a:lnTo>
                  <a:pt x="323850" y="66039"/>
                </a:lnTo>
                <a:lnTo>
                  <a:pt x="327660" y="66039"/>
                </a:lnTo>
                <a:lnTo>
                  <a:pt x="327660" y="60960"/>
                </a:lnTo>
                <a:close/>
              </a:path>
              <a:path w="327660" h="440689">
                <a:moveTo>
                  <a:pt x="327660" y="54610"/>
                </a:moveTo>
                <a:lnTo>
                  <a:pt x="323850" y="54610"/>
                </a:lnTo>
                <a:lnTo>
                  <a:pt x="323850" y="59689"/>
                </a:lnTo>
                <a:lnTo>
                  <a:pt x="327660" y="59689"/>
                </a:lnTo>
                <a:lnTo>
                  <a:pt x="327660" y="54610"/>
                </a:lnTo>
                <a:close/>
              </a:path>
              <a:path w="327660" h="440689">
                <a:moveTo>
                  <a:pt x="327660" y="48260"/>
                </a:moveTo>
                <a:lnTo>
                  <a:pt x="323850" y="48260"/>
                </a:lnTo>
                <a:lnTo>
                  <a:pt x="323850" y="53339"/>
                </a:lnTo>
                <a:lnTo>
                  <a:pt x="327660" y="53339"/>
                </a:lnTo>
                <a:lnTo>
                  <a:pt x="327660" y="48260"/>
                </a:lnTo>
                <a:close/>
              </a:path>
              <a:path w="327660" h="440689">
                <a:moveTo>
                  <a:pt x="327660" y="41910"/>
                </a:moveTo>
                <a:lnTo>
                  <a:pt x="323850" y="41910"/>
                </a:lnTo>
                <a:lnTo>
                  <a:pt x="323850" y="46989"/>
                </a:lnTo>
                <a:lnTo>
                  <a:pt x="327660" y="46989"/>
                </a:lnTo>
                <a:lnTo>
                  <a:pt x="327660" y="41910"/>
                </a:lnTo>
                <a:close/>
              </a:path>
              <a:path w="327660" h="440689">
                <a:moveTo>
                  <a:pt x="327660" y="35560"/>
                </a:moveTo>
                <a:lnTo>
                  <a:pt x="323850" y="35560"/>
                </a:lnTo>
                <a:lnTo>
                  <a:pt x="323850" y="40639"/>
                </a:lnTo>
                <a:lnTo>
                  <a:pt x="327660" y="40639"/>
                </a:lnTo>
                <a:lnTo>
                  <a:pt x="327660" y="35560"/>
                </a:lnTo>
                <a:close/>
              </a:path>
              <a:path w="327660" h="440689">
                <a:moveTo>
                  <a:pt x="327660" y="29210"/>
                </a:moveTo>
                <a:lnTo>
                  <a:pt x="323850" y="29210"/>
                </a:lnTo>
                <a:lnTo>
                  <a:pt x="323850" y="34289"/>
                </a:lnTo>
                <a:lnTo>
                  <a:pt x="327660" y="34289"/>
                </a:lnTo>
                <a:lnTo>
                  <a:pt x="327660" y="29210"/>
                </a:lnTo>
                <a:close/>
              </a:path>
              <a:path w="327660" h="440689">
                <a:moveTo>
                  <a:pt x="327660" y="22860"/>
                </a:moveTo>
                <a:lnTo>
                  <a:pt x="323850" y="22860"/>
                </a:lnTo>
                <a:lnTo>
                  <a:pt x="323850" y="27939"/>
                </a:lnTo>
                <a:lnTo>
                  <a:pt x="327660" y="27939"/>
                </a:lnTo>
                <a:lnTo>
                  <a:pt x="327660" y="22860"/>
                </a:lnTo>
                <a:close/>
              </a:path>
              <a:path w="327660" h="440689">
                <a:moveTo>
                  <a:pt x="327660" y="16510"/>
                </a:moveTo>
                <a:lnTo>
                  <a:pt x="323850" y="16510"/>
                </a:lnTo>
                <a:lnTo>
                  <a:pt x="323850" y="21589"/>
                </a:lnTo>
                <a:lnTo>
                  <a:pt x="327660" y="21589"/>
                </a:lnTo>
                <a:lnTo>
                  <a:pt x="327660" y="16510"/>
                </a:lnTo>
                <a:close/>
              </a:path>
              <a:path w="327660" h="440689">
                <a:moveTo>
                  <a:pt x="327660" y="10160"/>
                </a:moveTo>
                <a:lnTo>
                  <a:pt x="323850" y="10160"/>
                </a:lnTo>
                <a:lnTo>
                  <a:pt x="323850" y="15239"/>
                </a:lnTo>
                <a:lnTo>
                  <a:pt x="327660" y="15239"/>
                </a:lnTo>
                <a:lnTo>
                  <a:pt x="327660" y="10160"/>
                </a:lnTo>
                <a:close/>
              </a:path>
              <a:path w="327660" h="440689">
                <a:moveTo>
                  <a:pt x="327660" y="3810"/>
                </a:moveTo>
                <a:lnTo>
                  <a:pt x="323850" y="3810"/>
                </a:lnTo>
                <a:lnTo>
                  <a:pt x="323850" y="8889"/>
                </a:lnTo>
                <a:lnTo>
                  <a:pt x="327660" y="8889"/>
                </a:lnTo>
                <a:lnTo>
                  <a:pt x="327660" y="3810"/>
                </a:lnTo>
                <a:close/>
              </a:path>
              <a:path w="327660" h="440689">
                <a:moveTo>
                  <a:pt x="327660" y="0"/>
                </a:moveTo>
                <a:lnTo>
                  <a:pt x="134619" y="0"/>
                </a:lnTo>
                <a:lnTo>
                  <a:pt x="134619" y="1269"/>
                </a:lnTo>
                <a:lnTo>
                  <a:pt x="133350" y="1269"/>
                </a:lnTo>
                <a:lnTo>
                  <a:pt x="133350" y="2539"/>
                </a:lnTo>
                <a:lnTo>
                  <a:pt x="327660" y="2539"/>
                </a:lnTo>
                <a:lnTo>
                  <a:pt x="327660" y="0"/>
                </a:lnTo>
                <a:close/>
              </a:path>
            </a:pathLst>
          </a:custGeom>
          <a:solidFill>
            <a:srgbClr val="B9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bk object 1846"/>
          <p:cNvSpPr/>
          <p:nvPr/>
        </p:nvSpPr>
        <p:spPr>
          <a:xfrm>
            <a:off x="2360929" y="2885439"/>
            <a:ext cx="320040" cy="434340"/>
          </a:xfrm>
          <a:custGeom>
            <a:avLst/>
            <a:gdLst/>
            <a:ahLst/>
            <a:cxnLst/>
            <a:rect l="l" t="t" r="r" b="b"/>
            <a:pathLst>
              <a:path w="320039" h="434339">
                <a:moveTo>
                  <a:pt x="219709" y="433069"/>
                </a:moveTo>
                <a:lnTo>
                  <a:pt x="0" y="433069"/>
                </a:lnTo>
                <a:lnTo>
                  <a:pt x="0" y="434339"/>
                </a:lnTo>
                <a:lnTo>
                  <a:pt x="219709" y="434339"/>
                </a:lnTo>
                <a:lnTo>
                  <a:pt x="219709" y="433069"/>
                </a:lnTo>
                <a:close/>
              </a:path>
              <a:path w="320039" h="434339">
                <a:moveTo>
                  <a:pt x="223519" y="431800"/>
                </a:moveTo>
                <a:lnTo>
                  <a:pt x="222250" y="431800"/>
                </a:lnTo>
                <a:lnTo>
                  <a:pt x="222250" y="433069"/>
                </a:lnTo>
                <a:lnTo>
                  <a:pt x="223519" y="433069"/>
                </a:lnTo>
                <a:lnTo>
                  <a:pt x="223519" y="431800"/>
                </a:lnTo>
                <a:close/>
              </a:path>
              <a:path w="320039" h="434339">
                <a:moveTo>
                  <a:pt x="3809" y="426719"/>
                </a:moveTo>
                <a:lnTo>
                  <a:pt x="0" y="426719"/>
                </a:lnTo>
                <a:lnTo>
                  <a:pt x="0" y="431800"/>
                </a:lnTo>
                <a:lnTo>
                  <a:pt x="3809" y="431800"/>
                </a:lnTo>
                <a:lnTo>
                  <a:pt x="3809" y="426719"/>
                </a:lnTo>
                <a:close/>
              </a:path>
              <a:path w="320039" h="434339">
                <a:moveTo>
                  <a:pt x="3809" y="420369"/>
                </a:moveTo>
                <a:lnTo>
                  <a:pt x="0" y="420369"/>
                </a:lnTo>
                <a:lnTo>
                  <a:pt x="0" y="425450"/>
                </a:lnTo>
                <a:lnTo>
                  <a:pt x="3809" y="425450"/>
                </a:lnTo>
                <a:lnTo>
                  <a:pt x="3809" y="420369"/>
                </a:lnTo>
                <a:close/>
              </a:path>
              <a:path w="320039" h="434339">
                <a:moveTo>
                  <a:pt x="3809" y="414019"/>
                </a:moveTo>
                <a:lnTo>
                  <a:pt x="0" y="414019"/>
                </a:lnTo>
                <a:lnTo>
                  <a:pt x="0" y="419100"/>
                </a:lnTo>
                <a:lnTo>
                  <a:pt x="3809" y="419100"/>
                </a:lnTo>
                <a:lnTo>
                  <a:pt x="3809" y="414019"/>
                </a:lnTo>
                <a:close/>
              </a:path>
              <a:path w="320039" h="434339">
                <a:moveTo>
                  <a:pt x="3809" y="407669"/>
                </a:moveTo>
                <a:lnTo>
                  <a:pt x="0" y="407669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07669"/>
                </a:lnTo>
                <a:close/>
              </a:path>
              <a:path w="320039" h="434339">
                <a:moveTo>
                  <a:pt x="3809" y="401319"/>
                </a:moveTo>
                <a:lnTo>
                  <a:pt x="0" y="401319"/>
                </a:lnTo>
                <a:lnTo>
                  <a:pt x="0" y="406400"/>
                </a:lnTo>
                <a:lnTo>
                  <a:pt x="3809" y="406400"/>
                </a:lnTo>
                <a:lnTo>
                  <a:pt x="3809" y="401319"/>
                </a:lnTo>
                <a:close/>
              </a:path>
              <a:path w="320039" h="434339">
                <a:moveTo>
                  <a:pt x="3809" y="394969"/>
                </a:moveTo>
                <a:lnTo>
                  <a:pt x="0" y="394969"/>
                </a:lnTo>
                <a:lnTo>
                  <a:pt x="0" y="400050"/>
                </a:lnTo>
                <a:lnTo>
                  <a:pt x="3809" y="400050"/>
                </a:lnTo>
                <a:lnTo>
                  <a:pt x="3809" y="394969"/>
                </a:lnTo>
                <a:close/>
              </a:path>
              <a:path w="320039" h="434339">
                <a:moveTo>
                  <a:pt x="3809" y="388619"/>
                </a:moveTo>
                <a:lnTo>
                  <a:pt x="0" y="388619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88619"/>
                </a:lnTo>
                <a:close/>
              </a:path>
              <a:path w="320039" h="434339">
                <a:moveTo>
                  <a:pt x="3809" y="382269"/>
                </a:moveTo>
                <a:lnTo>
                  <a:pt x="0" y="382269"/>
                </a:lnTo>
                <a:lnTo>
                  <a:pt x="0" y="387350"/>
                </a:lnTo>
                <a:lnTo>
                  <a:pt x="3809" y="387350"/>
                </a:lnTo>
                <a:lnTo>
                  <a:pt x="3809" y="382269"/>
                </a:lnTo>
                <a:close/>
              </a:path>
              <a:path w="320039" h="434339">
                <a:moveTo>
                  <a:pt x="3809" y="375919"/>
                </a:moveTo>
                <a:lnTo>
                  <a:pt x="0" y="375919"/>
                </a:lnTo>
                <a:lnTo>
                  <a:pt x="0" y="381000"/>
                </a:lnTo>
                <a:lnTo>
                  <a:pt x="3809" y="381000"/>
                </a:lnTo>
                <a:lnTo>
                  <a:pt x="3809" y="375919"/>
                </a:lnTo>
                <a:close/>
              </a:path>
              <a:path w="320039" h="434339">
                <a:moveTo>
                  <a:pt x="3809" y="369569"/>
                </a:moveTo>
                <a:lnTo>
                  <a:pt x="0" y="369569"/>
                </a:lnTo>
                <a:lnTo>
                  <a:pt x="0" y="374650"/>
                </a:lnTo>
                <a:lnTo>
                  <a:pt x="3809" y="374650"/>
                </a:lnTo>
                <a:lnTo>
                  <a:pt x="3809" y="369569"/>
                </a:lnTo>
                <a:close/>
              </a:path>
              <a:path w="320039" h="434339">
                <a:moveTo>
                  <a:pt x="3809" y="363219"/>
                </a:moveTo>
                <a:lnTo>
                  <a:pt x="0" y="363219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63219"/>
                </a:lnTo>
                <a:close/>
              </a:path>
              <a:path w="320039" h="434339">
                <a:moveTo>
                  <a:pt x="3809" y="356869"/>
                </a:moveTo>
                <a:lnTo>
                  <a:pt x="0" y="356869"/>
                </a:lnTo>
                <a:lnTo>
                  <a:pt x="0" y="361950"/>
                </a:lnTo>
                <a:lnTo>
                  <a:pt x="3809" y="361950"/>
                </a:lnTo>
                <a:lnTo>
                  <a:pt x="3809" y="356869"/>
                </a:lnTo>
                <a:close/>
              </a:path>
              <a:path w="320039" h="434339">
                <a:moveTo>
                  <a:pt x="317500" y="356869"/>
                </a:moveTo>
                <a:lnTo>
                  <a:pt x="316230" y="356869"/>
                </a:lnTo>
                <a:lnTo>
                  <a:pt x="316230" y="358139"/>
                </a:lnTo>
                <a:lnTo>
                  <a:pt x="317500" y="358139"/>
                </a:lnTo>
                <a:lnTo>
                  <a:pt x="317500" y="356869"/>
                </a:lnTo>
                <a:close/>
              </a:path>
              <a:path w="320039" h="434339">
                <a:moveTo>
                  <a:pt x="320039" y="350519"/>
                </a:moveTo>
                <a:lnTo>
                  <a:pt x="316230" y="350519"/>
                </a:lnTo>
                <a:lnTo>
                  <a:pt x="316230" y="355600"/>
                </a:lnTo>
                <a:lnTo>
                  <a:pt x="318769" y="355600"/>
                </a:lnTo>
                <a:lnTo>
                  <a:pt x="318769" y="356869"/>
                </a:lnTo>
                <a:lnTo>
                  <a:pt x="320039" y="356869"/>
                </a:lnTo>
                <a:lnTo>
                  <a:pt x="320039" y="350519"/>
                </a:lnTo>
                <a:close/>
              </a:path>
              <a:path w="320039" h="434339">
                <a:moveTo>
                  <a:pt x="3809" y="350519"/>
                </a:moveTo>
                <a:lnTo>
                  <a:pt x="0" y="350519"/>
                </a:lnTo>
                <a:lnTo>
                  <a:pt x="0" y="355600"/>
                </a:lnTo>
                <a:lnTo>
                  <a:pt x="3809" y="355600"/>
                </a:lnTo>
                <a:lnTo>
                  <a:pt x="3809" y="350519"/>
                </a:lnTo>
                <a:close/>
              </a:path>
              <a:path w="320039" h="434339">
                <a:moveTo>
                  <a:pt x="3809" y="344169"/>
                </a:moveTo>
                <a:lnTo>
                  <a:pt x="0" y="344169"/>
                </a:lnTo>
                <a:lnTo>
                  <a:pt x="0" y="349250"/>
                </a:lnTo>
                <a:lnTo>
                  <a:pt x="3809" y="349250"/>
                </a:lnTo>
                <a:lnTo>
                  <a:pt x="3809" y="344169"/>
                </a:lnTo>
                <a:close/>
              </a:path>
              <a:path w="320039" h="434339">
                <a:moveTo>
                  <a:pt x="320039" y="344169"/>
                </a:moveTo>
                <a:lnTo>
                  <a:pt x="316230" y="344169"/>
                </a:lnTo>
                <a:lnTo>
                  <a:pt x="316230" y="349250"/>
                </a:lnTo>
                <a:lnTo>
                  <a:pt x="320039" y="349250"/>
                </a:lnTo>
                <a:lnTo>
                  <a:pt x="320039" y="344169"/>
                </a:lnTo>
                <a:close/>
              </a:path>
              <a:path w="320039" h="434339">
                <a:moveTo>
                  <a:pt x="3809" y="337819"/>
                </a:moveTo>
                <a:lnTo>
                  <a:pt x="0" y="337819"/>
                </a:lnTo>
                <a:lnTo>
                  <a:pt x="0" y="342900"/>
                </a:lnTo>
                <a:lnTo>
                  <a:pt x="3809" y="342900"/>
                </a:lnTo>
                <a:lnTo>
                  <a:pt x="3809" y="337819"/>
                </a:lnTo>
                <a:close/>
              </a:path>
              <a:path w="320039" h="434339">
                <a:moveTo>
                  <a:pt x="320040" y="337819"/>
                </a:moveTo>
                <a:lnTo>
                  <a:pt x="316230" y="337819"/>
                </a:lnTo>
                <a:lnTo>
                  <a:pt x="316230" y="342900"/>
                </a:lnTo>
                <a:lnTo>
                  <a:pt x="320039" y="342900"/>
                </a:lnTo>
                <a:lnTo>
                  <a:pt x="320040" y="337819"/>
                </a:lnTo>
                <a:close/>
              </a:path>
              <a:path w="320039" h="434339">
                <a:moveTo>
                  <a:pt x="3809" y="331469"/>
                </a:moveTo>
                <a:lnTo>
                  <a:pt x="0" y="331469"/>
                </a:lnTo>
                <a:lnTo>
                  <a:pt x="0" y="336550"/>
                </a:lnTo>
                <a:lnTo>
                  <a:pt x="3809" y="336550"/>
                </a:lnTo>
                <a:lnTo>
                  <a:pt x="3809" y="331469"/>
                </a:lnTo>
                <a:close/>
              </a:path>
              <a:path w="320039" h="434339">
                <a:moveTo>
                  <a:pt x="317500" y="332739"/>
                </a:moveTo>
                <a:lnTo>
                  <a:pt x="316230" y="332739"/>
                </a:lnTo>
                <a:lnTo>
                  <a:pt x="316230" y="336550"/>
                </a:lnTo>
                <a:lnTo>
                  <a:pt x="318769" y="336550"/>
                </a:lnTo>
                <a:lnTo>
                  <a:pt x="318769" y="335279"/>
                </a:lnTo>
                <a:lnTo>
                  <a:pt x="317500" y="335279"/>
                </a:lnTo>
                <a:lnTo>
                  <a:pt x="317500" y="332739"/>
                </a:lnTo>
                <a:close/>
              </a:path>
              <a:path w="320039" h="434339">
                <a:moveTo>
                  <a:pt x="3809" y="325119"/>
                </a:moveTo>
                <a:lnTo>
                  <a:pt x="0" y="325119"/>
                </a:lnTo>
                <a:lnTo>
                  <a:pt x="0" y="330200"/>
                </a:lnTo>
                <a:lnTo>
                  <a:pt x="3809" y="330200"/>
                </a:lnTo>
                <a:lnTo>
                  <a:pt x="3809" y="325119"/>
                </a:lnTo>
                <a:close/>
              </a:path>
              <a:path w="320039" h="434339">
                <a:moveTo>
                  <a:pt x="3809" y="318769"/>
                </a:moveTo>
                <a:lnTo>
                  <a:pt x="0" y="318769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18769"/>
                </a:lnTo>
                <a:close/>
              </a:path>
              <a:path w="320039" h="434339">
                <a:moveTo>
                  <a:pt x="3809" y="312419"/>
                </a:moveTo>
                <a:lnTo>
                  <a:pt x="0" y="312419"/>
                </a:lnTo>
                <a:lnTo>
                  <a:pt x="0" y="317500"/>
                </a:lnTo>
                <a:lnTo>
                  <a:pt x="3809" y="317500"/>
                </a:lnTo>
                <a:lnTo>
                  <a:pt x="3809" y="312419"/>
                </a:lnTo>
                <a:close/>
              </a:path>
              <a:path w="320039" h="434339">
                <a:moveTo>
                  <a:pt x="3809" y="306069"/>
                </a:moveTo>
                <a:lnTo>
                  <a:pt x="0" y="306069"/>
                </a:lnTo>
                <a:lnTo>
                  <a:pt x="0" y="311150"/>
                </a:lnTo>
                <a:lnTo>
                  <a:pt x="3809" y="311150"/>
                </a:lnTo>
                <a:lnTo>
                  <a:pt x="3809" y="306069"/>
                </a:lnTo>
                <a:close/>
              </a:path>
              <a:path w="320039" h="434339">
                <a:moveTo>
                  <a:pt x="3809" y="299719"/>
                </a:moveTo>
                <a:lnTo>
                  <a:pt x="0" y="299719"/>
                </a:lnTo>
                <a:lnTo>
                  <a:pt x="0" y="304800"/>
                </a:lnTo>
                <a:lnTo>
                  <a:pt x="3809" y="304800"/>
                </a:lnTo>
                <a:lnTo>
                  <a:pt x="3809" y="299719"/>
                </a:lnTo>
                <a:close/>
              </a:path>
              <a:path w="320039" h="434339">
                <a:moveTo>
                  <a:pt x="3809" y="293369"/>
                </a:moveTo>
                <a:lnTo>
                  <a:pt x="0" y="293369"/>
                </a:lnTo>
                <a:lnTo>
                  <a:pt x="0" y="298450"/>
                </a:lnTo>
                <a:lnTo>
                  <a:pt x="3809" y="298450"/>
                </a:lnTo>
                <a:lnTo>
                  <a:pt x="3809" y="293369"/>
                </a:lnTo>
                <a:close/>
              </a:path>
              <a:path w="320039" h="434339">
                <a:moveTo>
                  <a:pt x="3809" y="287019"/>
                </a:moveTo>
                <a:lnTo>
                  <a:pt x="0" y="287019"/>
                </a:lnTo>
                <a:lnTo>
                  <a:pt x="0" y="292100"/>
                </a:lnTo>
                <a:lnTo>
                  <a:pt x="3809" y="292100"/>
                </a:lnTo>
                <a:lnTo>
                  <a:pt x="3809" y="287019"/>
                </a:lnTo>
                <a:close/>
              </a:path>
              <a:path w="320039" h="434339">
                <a:moveTo>
                  <a:pt x="3809" y="280669"/>
                </a:moveTo>
                <a:lnTo>
                  <a:pt x="0" y="280669"/>
                </a:lnTo>
                <a:lnTo>
                  <a:pt x="0" y="285750"/>
                </a:lnTo>
                <a:lnTo>
                  <a:pt x="3809" y="285750"/>
                </a:lnTo>
                <a:lnTo>
                  <a:pt x="3809" y="280669"/>
                </a:lnTo>
                <a:close/>
              </a:path>
              <a:path w="320039" h="434339">
                <a:moveTo>
                  <a:pt x="3809" y="274319"/>
                </a:moveTo>
                <a:lnTo>
                  <a:pt x="0" y="274319"/>
                </a:lnTo>
                <a:lnTo>
                  <a:pt x="0" y="279400"/>
                </a:lnTo>
                <a:lnTo>
                  <a:pt x="3809" y="279400"/>
                </a:lnTo>
                <a:lnTo>
                  <a:pt x="3809" y="274319"/>
                </a:lnTo>
                <a:close/>
              </a:path>
              <a:path w="320039" h="434339">
                <a:moveTo>
                  <a:pt x="3809" y="267969"/>
                </a:moveTo>
                <a:lnTo>
                  <a:pt x="0" y="267969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67969"/>
                </a:lnTo>
                <a:close/>
              </a:path>
              <a:path w="320039" h="434339">
                <a:moveTo>
                  <a:pt x="3809" y="261619"/>
                </a:moveTo>
                <a:lnTo>
                  <a:pt x="0" y="261619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1619"/>
                </a:lnTo>
                <a:close/>
              </a:path>
              <a:path w="320039" h="434339">
                <a:moveTo>
                  <a:pt x="3809" y="255269"/>
                </a:moveTo>
                <a:lnTo>
                  <a:pt x="0" y="255269"/>
                </a:lnTo>
                <a:lnTo>
                  <a:pt x="0" y="260350"/>
                </a:lnTo>
                <a:lnTo>
                  <a:pt x="3809" y="260350"/>
                </a:lnTo>
                <a:lnTo>
                  <a:pt x="3809" y="255269"/>
                </a:lnTo>
                <a:close/>
              </a:path>
              <a:path w="320039" h="434339">
                <a:moveTo>
                  <a:pt x="3809" y="248919"/>
                </a:moveTo>
                <a:lnTo>
                  <a:pt x="0" y="248919"/>
                </a:lnTo>
                <a:lnTo>
                  <a:pt x="0" y="254000"/>
                </a:lnTo>
                <a:lnTo>
                  <a:pt x="3809" y="254000"/>
                </a:lnTo>
                <a:lnTo>
                  <a:pt x="3809" y="248919"/>
                </a:lnTo>
                <a:close/>
              </a:path>
              <a:path w="320039" h="434339">
                <a:moveTo>
                  <a:pt x="3809" y="242569"/>
                </a:moveTo>
                <a:lnTo>
                  <a:pt x="0" y="242569"/>
                </a:lnTo>
                <a:lnTo>
                  <a:pt x="0" y="247650"/>
                </a:lnTo>
                <a:lnTo>
                  <a:pt x="3809" y="247650"/>
                </a:lnTo>
                <a:lnTo>
                  <a:pt x="3809" y="242569"/>
                </a:lnTo>
                <a:close/>
              </a:path>
              <a:path w="320039" h="434339">
                <a:moveTo>
                  <a:pt x="3809" y="236219"/>
                </a:moveTo>
                <a:lnTo>
                  <a:pt x="0" y="236219"/>
                </a:lnTo>
                <a:lnTo>
                  <a:pt x="0" y="241300"/>
                </a:lnTo>
                <a:lnTo>
                  <a:pt x="3809" y="241300"/>
                </a:lnTo>
                <a:lnTo>
                  <a:pt x="3809" y="236219"/>
                </a:lnTo>
                <a:close/>
              </a:path>
              <a:path w="320039" h="434339">
                <a:moveTo>
                  <a:pt x="3809" y="229869"/>
                </a:moveTo>
                <a:lnTo>
                  <a:pt x="0" y="229869"/>
                </a:lnTo>
                <a:lnTo>
                  <a:pt x="0" y="234950"/>
                </a:lnTo>
                <a:lnTo>
                  <a:pt x="3809" y="234950"/>
                </a:lnTo>
                <a:lnTo>
                  <a:pt x="3809" y="229869"/>
                </a:lnTo>
                <a:close/>
              </a:path>
              <a:path w="320039" h="434339">
                <a:moveTo>
                  <a:pt x="3809" y="223519"/>
                </a:moveTo>
                <a:lnTo>
                  <a:pt x="0" y="223519"/>
                </a:lnTo>
                <a:lnTo>
                  <a:pt x="0" y="228600"/>
                </a:lnTo>
                <a:lnTo>
                  <a:pt x="3809" y="228600"/>
                </a:lnTo>
                <a:lnTo>
                  <a:pt x="3809" y="223519"/>
                </a:lnTo>
                <a:close/>
              </a:path>
              <a:path w="320039" h="434339">
                <a:moveTo>
                  <a:pt x="3809" y="217169"/>
                </a:moveTo>
                <a:lnTo>
                  <a:pt x="0" y="217169"/>
                </a:lnTo>
                <a:lnTo>
                  <a:pt x="0" y="222250"/>
                </a:lnTo>
                <a:lnTo>
                  <a:pt x="3809" y="222250"/>
                </a:lnTo>
                <a:lnTo>
                  <a:pt x="3809" y="217169"/>
                </a:lnTo>
                <a:close/>
              </a:path>
              <a:path w="320039" h="434339">
                <a:moveTo>
                  <a:pt x="3809" y="210819"/>
                </a:moveTo>
                <a:lnTo>
                  <a:pt x="0" y="210819"/>
                </a:lnTo>
                <a:lnTo>
                  <a:pt x="0" y="215900"/>
                </a:lnTo>
                <a:lnTo>
                  <a:pt x="3809" y="215900"/>
                </a:lnTo>
                <a:lnTo>
                  <a:pt x="3809" y="210819"/>
                </a:lnTo>
                <a:close/>
              </a:path>
              <a:path w="320039" h="434339">
                <a:moveTo>
                  <a:pt x="3809" y="204469"/>
                </a:moveTo>
                <a:lnTo>
                  <a:pt x="0" y="204469"/>
                </a:lnTo>
                <a:lnTo>
                  <a:pt x="0" y="209550"/>
                </a:lnTo>
                <a:lnTo>
                  <a:pt x="3809" y="209550"/>
                </a:lnTo>
                <a:lnTo>
                  <a:pt x="3809" y="204469"/>
                </a:lnTo>
                <a:close/>
              </a:path>
              <a:path w="320039" h="434339">
                <a:moveTo>
                  <a:pt x="3809" y="198119"/>
                </a:moveTo>
                <a:lnTo>
                  <a:pt x="0" y="198119"/>
                </a:lnTo>
                <a:lnTo>
                  <a:pt x="0" y="203200"/>
                </a:lnTo>
                <a:lnTo>
                  <a:pt x="3809" y="203200"/>
                </a:lnTo>
                <a:lnTo>
                  <a:pt x="3809" y="198119"/>
                </a:lnTo>
                <a:close/>
              </a:path>
              <a:path w="320039" h="434339">
                <a:moveTo>
                  <a:pt x="3809" y="191769"/>
                </a:moveTo>
                <a:lnTo>
                  <a:pt x="0" y="191769"/>
                </a:lnTo>
                <a:lnTo>
                  <a:pt x="0" y="196850"/>
                </a:lnTo>
                <a:lnTo>
                  <a:pt x="3809" y="196850"/>
                </a:lnTo>
                <a:lnTo>
                  <a:pt x="3809" y="191769"/>
                </a:lnTo>
                <a:close/>
              </a:path>
              <a:path w="320039" h="434339">
                <a:moveTo>
                  <a:pt x="3809" y="185419"/>
                </a:moveTo>
                <a:lnTo>
                  <a:pt x="0" y="185419"/>
                </a:lnTo>
                <a:lnTo>
                  <a:pt x="0" y="190500"/>
                </a:lnTo>
                <a:lnTo>
                  <a:pt x="3809" y="190500"/>
                </a:lnTo>
                <a:lnTo>
                  <a:pt x="3809" y="185419"/>
                </a:lnTo>
                <a:close/>
              </a:path>
              <a:path w="320039" h="434339">
                <a:moveTo>
                  <a:pt x="3809" y="179069"/>
                </a:moveTo>
                <a:lnTo>
                  <a:pt x="0" y="179069"/>
                </a:lnTo>
                <a:lnTo>
                  <a:pt x="0" y="184150"/>
                </a:lnTo>
                <a:lnTo>
                  <a:pt x="3809" y="184150"/>
                </a:lnTo>
                <a:lnTo>
                  <a:pt x="3809" y="179069"/>
                </a:lnTo>
                <a:close/>
              </a:path>
              <a:path w="320039" h="434339">
                <a:moveTo>
                  <a:pt x="3809" y="172719"/>
                </a:moveTo>
                <a:lnTo>
                  <a:pt x="0" y="172719"/>
                </a:lnTo>
                <a:lnTo>
                  <a:pt x="0" y="177800"/>
                </a:lnTo>
                <a:lnTo>
                  <a:pt x="3809" y="177800"/>
                </a:lnTo>
                <a:lnTo>
                  <a:pt x="3809" y="172719"/>
                </a:lnTo>
                <a:close/>
              </a:path>
              <a:path w="320039" h="434339">
                <a:moveTo>
                  <a:pt x="1269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09" y="171450"/>
                </a:lnTo>
                <a:lnTo>
                  <a:pt x="3809" y="166369"/>
                </a:lnTo>
                <a:lnTo>
                  <a:pt x="1269" y="166369"/>
                </a:lnTo>
                <a:lnTo>
                  <a:pt x="1269" y="165100"/>
                </a:lnTo>
                <a:close/>
              </a:path>
              <a:path w="320039" h="434339">
                <a:moveTo>
                  <a:pt x="3809" y="161289"/>
                </a:moveTo>
                <a:lnTo>
                  <a:pt x="2539" y="161289"/>
                </a:lnTo>
                <a:lnTo>
                  <a:pt x="2539" y="163829"/>
                </a:lnTo>
                <a:lnTo>
                  <a:pt x="1269" y="163829"/>
                </a:lnTo>
                <a:lnTo>
                  <a:pt x="1269" y="165100"/>
                </a:lnTo>
                <a:lnTo>
                  <a:pt x="3809" y="165100"/>
                </a:lnTo>
                <a:lnTo>
                  <a:pt x="3809" y="161289"/>
                </a:lnTo>
                <a:close/>
              </a:path>
              <a:path w="320039" h="434339">
                <a:moveTo>
                  <a:pt x="320040" y="160019"/>
                </a:moveTo>
                <a:lnTo>
                  <a:pt x="316230" y="160019"/>
                </a:lnTo>
                <a:lnTo>
                  <a:pt x="316230" y="163829"/>
                </a:lnTo>
                <a:lnTo>
                  <a:pt x="317500" y="163829"/>
                </a:lnTo>
                <a:lnTo>
                  <a:pt x="317500" y="162560"/>
                </a:lnTo>
                <a:lnTo>
                  <a:pt x="318769" y="162560"/>
                </a:lnTo>
                <a:lnTo>
                  <a:pt x="318769" y="161289"/>
                </a:lnTo>
                <a:lnTo>
                  <a:pt x="320040" y="161289"/>
                </a:lnTo>
                <a:lnTo>
                  <a:pt x="320040" y="160019"/>
                </a:lnTo>
                <a:close/>
              </a:path>
              <a:path w="320039" h="434339">
                <a:moveTo>
                  <a:pt x="320039" y="153669"/>
                </a:moveTo>
                <a:lnTo>
                  <a:pt x="316230" y="153669"/>
                </a:lnTo>
                <a:lnTo>
                  <a:pt x="316230" y="158750"/>
                </a:lnTo>
                <a:lnTo>
                  <a:pt x="320039" y="158750"/>
                </a:lnTo>
                <a:lnTo>
                  <a:pt x="320039" y="153669"/>
                </a:lnTo>
                <a:close/>
              </a:path>
              <a:path w="320039" h="434339">
                <a:moveTo>
                  <a:pt x="320039" y="147319"/>
                </a:moveTo>
                <a:lnTo>
                  <a:pt x="316230" y="147319"/>
                </a:lnTo>
                <a:lnTo>
                  <a:pt x="316230" y="152400"/>
                </a:lnTo>
                <a:lnTo>
                  <a:pt x="320039" y="152400"/>
                </a:lnTo>
                <a:lnTo>
                  <a:pt x="320039" y="147319"/>
                </a:lnTo>
                <a:close/>
              </a:path>
              <a:path w="320039" h="434339">
                <a:moveTo>
                  <a:pt x="320039" y="140969"/>
                </a:moveTo>
                <a:lnTo>
                  <a:pt x="316230" y="140969"/>
                </a:lnTo>
                <a:lnTo>
                  <a:pt x="316230" y="146050"/>
                </a:lnTo>
                <a:lnTo>
                  <a:pt x="320039" y="146050"/>
                </a:lnTo>
                <a:lnTo>
                  <a:pt x="320039" y="140969"/>
                </a:lnTo>
                <a:close/>
              </a:path>
              <a:path w="320039" h="434339">
                <a:moveTo>
                  <a:pt x="320039" y="134619"/>
                </a:moveTo>
                <a:lnTo>
                  <a:pt x="316230" y="134619"/>
                </a:lnTo>
                <a:lnTo>
                  <a:pt x="316230" y="139700"/>
                </a:lnTo>
                <a:lnTo>
                  <a:pt x="320039" y="139700"/>
                </a:lnTo>
                <a:lnTo>
                  <a:pt x="320039" y="134619"/>
                </a:lnTo>
                <a:close/>
              </a:path>
              <a:path w="320039" h="434339">
                <a:moveTo>
                  <a:pt x="320039" y="128269"/>
                </a:moveTo>
                <a:lnTo>
                  <a:pt x="316230" y="128269"/>
                </a:lnTo>
                <a:lnTo>
                  <a:pt x="316230" y="133350"/>
                </a:lnTo>
                <a:lnTo>
                  <a:pt x="320039" y="133350"/>
                </a:lnTo>
                <a:lnTo>
                  <a:pt x="320039" y="128269"/>
                </a:lnTo>
                <a:close/>
              </a:path>
              <a:path w="320039" h="434339">
                <a:moveTo>
                  <a:pt x="320039" y="121919"/>
                </a:moveTo>
                <a:lnTo>
                  <a:pt x="316230" y="121919"/>
                </a:lnTo>
                <a:lnTo>
                  <a:pt x="316230" y="127000"/>
                </a:lnTo>
                <a:lnTo>
                  <a:pt x="320039" y="127000"/>
                </a:lnTo>
                <a:lnTo>
                  <a:pt x="320039" y="121919"/>
                </a:lnTo>
                <a:close/>
              </a:path>
              <a:path w="320039" h="434339">
                <a:moveTo>
                  <a:pt x="320039" y="115569"/>
                </a:moveTo>
                <a:lnTo>
                  <a:pt x="316230" y="115569"/>
                </a:lnTo>
                <a:lnTo>
                  <a:pt x="316230" y="120650"/>
                </a:lnTo>
                <a:lnTo>
                  <a:pt x="320039" y="120650"/>
                </a:lnTo>
                <a:lnTo>
                  <a:pt x="320039" y="115569"/>
                </a:lnTo>
                <a:close/>
              </a:path>
              <a:path w="320039" h="434339">
                <a:moveTo>
                  <a:pt x="320039" y="109219"/>
                </a:moveTo>
                <a:lnTo>
                  <a:pt x="316230" y="109219"/>
                </a:lnTo>
                <a:lnTo>
                  <a:pt x="316230" y="114300"/>
                </a:lnTo>
                <a:lnTo>
                  <a:pt x="320039" y="114300"/>
                </a:lnTo>
                <a:lnTo>
                  <a:pt x="320039" y="109219"/>
                </a:lnTo>
                <a:close/>
              </a:path>
              <a:path w="320039" h="434339">
                <a:moveTo>
                  <a:pt x="320039" y="102869"/>
                </a:moveTo>
                <a:lnTo>
                  <a:pt x="316230" y="102869"/>
                </a:lnTo>
                <a:lnTo>
                  <a:pt x="316230" y="107950"/>
                </a:lnTo>
                <a:lnTo>
                  <a:pt x="320039" y="107950"/>
                </a:lnTo>
                <a:lnTo>
                  <a:pt x="320039" y="102869"/>
                </a:lnTo>
                <a:close/>
              </a:path>
              <a:path w="320039" h="434339">
                <a:moveTo>
                  <a:pt x="320039" y="96519"/>
                </a:moveTo>
                <a:lnTo>
                  <a:pt x="316230" y="96519"/>
                </a:lnTo>
                <a:lnTo>
                  <a:pt x="316230" y="101600"/>
                </a:lnTo>
                <a:lnTo>
                  <a:pt x="320039" y="101600"/>
                </a:lnTo>
                <a:lnTo>
                  <a:pt x="320039" y="96519"/>
                </a:lnTo>
                <a:close/>
              </a:path>
              <a:path w="320039" h="434339">
                <a:moveTo>
                  <a:pt x="320039" y="90169"/>
                </a:moveTo>
                <a:lnTo>
                  <a:pt x="316230" y="90169"/>
                </a:lnTo>
                <a:lnTo>
                  <a:pt x="316230" y="95250"/>
                </a:lnTo>
                <a:lnTo>
                  <a:pt x="320039" y="95250"/>
                </a:lnTo>
                <a:lnTo>
                  <a:pt x="320039" y="90169"/>
                </a:lnTo>
                <a:close/>
              </a:path>
              <a:path w="320039" h="434339">
                <a:moveTo>
                  <a:pt x="320039" y="83819"/>
                </a:moveTo>
                <a:lnTo>
                  <a:pt x="316230" y="83819"/>
                </a:lnTo>
                <a:lnTo>
                  <a:pt x="316230" y="88900"/>
                </a:lnTo>
                <a:lnTo>
                  <a:pt x="320039" y="88900"/>
                </a:lnTo>
                <a:lnTo>
                  <a:pt x="320039" y="83819"/>
                </a:lnTo>
                <a:close/>
              </a:path>
              <a:path w="320039" h="434339">
                <a:moveTo>
                  <a:pt x="320039" y="77469"/>
                </a:moveTo>
                <a:lnTo>
                  <a:pt x="316230" y="77469"/>
                </a:lnTo>
                <a:lnTo>
                  <a:pt x="316230" y="82550"/>
                </a:lnTo>
                <a:lnTo>
                  <a:pt x="320039" y="82550"/>
                </a:lnTo>
                <a:lnTo>
                  <a:pt x="320039" y="77469"/>
                </a:lnTo>
                <a:close/>
              </a:path>
              <a:path w="320039" h="434339">
                <a:moveTo>
                  <a:pt x="320039" y="71119"/>
                </a:moveTo>
                <a:lnTo>
                  <a:pt x="316230" y="71119"/>
                </a:lnTo>
                <a:lnTo>
                  <a:pt x="316230" y="76200"/>
                </a:lnTo>
                <a:lnTo>
                  <a:pt x="320039" y="76200"/>
                </a:lnTo>
                <a:lnTo>
                  <a:pt x="320039" y="71119"/>
                </a:lnTo>
                <a:close/>
              </a:path>
              <a:path w="320039" h="434339">
                <a:moveTo>
                  <a:pt x="320039" y="64769"/>
                </a:moveTo>
                <a:lnTo>
                  <a:pt x="316230" y="64769"/>
                </a:lnTo>
                <a:lnTo>
                  <a:pt x="316230" y="69850"/>
                </a:lnTo>
                <a:lnTo>
                  <a:pt x="320039" y="69850"/>
                </a:lnTo>
                <a:lnTo>
                  <a:pt x="320039" y="64769"/>
                </a:lnTo>
                <a:close/>
              </a:path>
              <a:path w="320039" h="434339">
                <a:moveTo>
                  <a:pt x="320039" y="58419"/>
                </a:moveTo>
                <a:lnTo>
                  <a:pt x="316230" y="58419"/>
                </a:lnTo>
                <a:lnTo>
                  <a:pt x="316230" y="63500"/>
                </a:lnTo>
                <a:lnTo>
                  <a:pt x="320039" y="63500"/>
                </a:lnTo>
                <a:lnTo>
                  <a:pt x="320039" y="58419"/>
                </a:lnTo>
                <a:close/>
              </a:path>
              <a:path w="320039" h="434339">
                <a:moveTo>
                  <a:pt x="320039" y="52069"/>
                </a:moveTo>
                <a:lnTo>
                  <a:pt x="316230" y="52069"/>
                </a:lnTo>
                <a:lnTo>
                  <a:pt x="316230" y="57150"/>
                </a:lnTo>
                <a:lnTo>
                  <a:pt x="320039" y="57150"/>
                </a:lnTo>
                <a:lnTo>
                  <a:pt x="320039" y="52069"/>
                </a:lnTo>
                <a:close/>
              </a:path>
              <a:path w="320039" h="434339">
                <a:moveTo>
                  <a:pt x="320039" y="45719"/>
                </a:moveTo>
                <a:lnTo>
                  <a:pt x="316230" y="45719"/>
                </a:lnTo>
                <a:lnTo>
                  <a:pt x="316230" y="50800"/>
                </a:lnTo>
                <a:lnTo>
                  <a:pt x="320039" y="50800"/>
                </a:lnTo>
                <a:lnTo>
                  <a:pt x="320039" y="45719"/>
                </a:lnTo>
                <a:close/>
              </a:path>
              <a:path w="320039" h="434339">
                <a:moveTo>
                  <a:pt x="320039" y="39369"/>
                </a:moveTo>
                <a:lnTo>
                  <a:pt x="316230" y="39369"/>
                </a:lnTo>
                <a:lnTo>
                  <a:pt x="316230" y="44450"/>
                </a:lnTo>
                <a:lnTo>
                  <a:pt x="320039" y="44450"/>
                </a:lnTo>
                <a:lnTo>
                  <a:pt x="320039" y="39369"/>
                </a:lnTo>
                <a:close/>
              </a:path>
              <a:path w="320039" h="434339">
                <a:moveTo>
                  <a:pt x="320039" y="33019"/>
                </a:moveTo>
                <a:lnTo>
                  <a:pt x="316230" y="33019"/>
                </a:lnTo>
                <a:lnTo>
                  <a:pt x="316230" y="38100"/>
                </a:lnTo>
                <a:lnTo>
                  <a:pt x="320039" y="38100"/>
                </a:lnTo>
                <a:lnTo>
                  <a:pt x="320039" y="33019"/>
                </a:lnTo>
                <a:close/>
              </a:path>
              <a:path w="320039" h="434339">
                <a:moveTo>
                  <a:pt x="320039" y="26669"/>
                </a:moveTo>
                <a:lnTo>
                  <a:pt x="316230" y="26669"/>
                </a:lnTo>
                <a:lnTo>
                  <a:pt x="316230" y="31750"/>
                </a:lnTo>
                <a:lnTo>
                  <a:pt x="320039" y="31750"/>
                </a:lnTo>
                <a:lnTo>
                  <a:pt x="320039" y="26669"/>
                </a:lnTo>
                <a:close/>
              </a:path>
              <a:path w="320039" h="434339">
                <a:moveTo>
                  <a:pt x="320039" y="20319"/>
                </a:moveTo>
                <a:lnTo>
                  <a:pt x="316230" y="20319"/>
                </a:lnTo>
                <a:lnTo>
                  <a:pt x="316230" y="25400"/>
                </a:lnTo>
                <a:lnTo>
                  <a:pt x="320039" y="25400"/>
                </a:lnTo>
                <a:lnTo>
                  <a:pt x="320039" y="20319"/>
                </a:lnTo>
                <a:close/>
              </a:path>
              <a:path w="320039" h="434339">
                <a:moveTo>
                  <a:pt x="320039" y="13969"/>
                </a:moveTo>
                <a:lnTo>
                  <a:pt x="316230" y="13969"/>
                </a:lnTo>
                <a:lnTo>
                  <a:pt x="316230" y="19050"/>
                </a:lnTo>
                <a:lnTo>
                  <a:pt x="320039" y="19050"/>
                </a:lnTo>
                <a:lnTo>
                  <a:pt x="320039" y="13969"/>
                </a:lnTo>
                <a:close/>
              </a:path>
              <a:path w="320039" h="434339">
                <a:moveTo>
                  <a:pt x="320039" y="7619"/>
                </a:moveTo>
                <a:lnTo>
                  <a:pt x="316230" y="7619"/>
                </a:lnTo>
                <a:lnTo>
                  <a:pt x="316230" y="12700"/>
                </a:lnTo>
                <a:lnTo>
                  <a:pt x="320039" y="12700"/>
                </a:lnTo>
                <a:lnTo>
                  <a:pt x="320039" y="7619"/>
                </a:lnTo>
                <a:close/>
              </a:path>
              <a:path w="320039" h="434339">
                <a:moveTo>
                  <a:pt x="320039" y="1269"/>
                </a:moveTo>
                <a:lnTo>
                  <a:pt x="127000" y="1269"/>
                </a:lnTo>
                <a:lnTo>
                  <a:pt x="127000" y="2539"/>
                </a:lnTo>
                <a:lnTo>
                  <a:pt x="316230" y="2539"/>
                </a:lnTo>
                <a:lnTo>
                  <a:pt x="316230" y="6350"/>
                </a:lnTo>
                <a:lnTo>
                  <a:pt x="320039" y="6350"/>
                </a:lnTo>
                <a:lnTo>
                  <a:pt x="320039" y="1269"/>
                </a:lnTo>
                <a:close/>
              </a:path>
              <a:path w="320039" h="434339">
                <a:moveTo>
                  <a:pt x="125730" y="2539"/>
                </a:moveTo>
                <a:lnTo>
                  <a:pt x="124459" y="2539"/>
                </a:lnTo>
                <a:lnTo>
                  <a:pt x="124459" y="3810"/>
                </a:lnTo>
                <a:lnTo>
                  <a:pt x="125730" y="3810"/>
                </a:lnTo>
                <a:lnTo>
                  <a:pt x="125730" y="2539"/>
                </a:lnTo>
                <a:close/>
              </a:path>
              <a:path w="320039" h="434339">
                <a:moveTo>
                  <a:pt x="129539" y="0"/>
                </a:moveTo>
                <a:lnTo>
                  <a:pt x="128269" y="0"/>
                </a:lnTo>
                <a:lnTo>
                  <a:pt x="128269" y="1269"/>
                </a:lnTo>
                <a:lnTo>
                  <a:pt x="129539" y="1269"/>
                </a:lnTo>
                <a:lnTo>
                  <a:pt x="129539" y="0"/>
                </a:lnTo>
                <a:close/>
              </a:path>
            </a:pathLst>
          </a:custGeom>
          <a:solidFill>
            <a:srgbClr val="B6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bk object 1847"/>
          <p:cNvSpPr/>
          <p:nvPr/>
        </p:nvSpPr>
        <p:spPr>
          <a:xfrm>
            <a:off x="2364739" y="2887979"/>
            <a:ext cx="312420" cy="427990"/>
          </a:xfrm>
          <a:custGeom>
            <a:avLst/>
            <a:gdLst/>
            <a:ahLst/>
            <a:cxnLst/>
            <a:rect l="l" t="t" r="r" b="b"/>
            <a:pathLst>
              <a:path w="312419" h="427989">
                <a:moveTo>
                  <a:pt x="3810" y="422910"/>
                </a:moveTo>
                <a:lnTo>
                  <a:pt x="0" y="422910"/>
                </a:lnTo>
                <a:lnTo>
                  <a:pt x="0" y="427989"/>
                </a:lnTo>
                <a:lnTo>
                  <a:pt x="219710" y="427989"/>
                </a:lnTo>
                <a:lnTo>
                  <a:pt x="219710" y="426719"/>
                </a:lnTo>
                <a:lnTo>
                  <a:pt x="223519" y="426719"/>
                </a:lnTo>
                <a:lnTo>
                  <a:pt x="223519" y="424179"/>
                </a:lnTo>
                <a:lnTo>
                  <a:pt x="3810" y="424179"/>
                </a:lnTo>
                <a:lnTo>
                  <a:pt x="3810" y="422910"/>
                </a:lnTo>
                <a:close/>
              </a:path>
              <a:path w="312419" h="427989">
                <a:moveTo>
                  <a:pt x="3810" y="416560"/>
                </a:moveTo>
                <a:lnTo>
                  <a:pt x="0" y="41656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6560"/>
                </a:lnTo>
                <a:close/>
              </a:path>
              <a:path w="312419" h="427989">
                <a:moveTo>
                  <a:pt x="3810" y="410210"/>
                </a:moveTo>
                <a:lnTo>
                  <a:pt x="0" y="41021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0210"/>
                </a:lnTo>
                <a:close/>
              </a:path>
              <a:path w="312419" h="427989">
                <a:moveTo>
                  <a:pt x="3810" y="403860"/>
                </a:moveTo>
                <a:lnTo>
                  <a:pt x="0" y="40386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3860"/>
                </a:lnTo>
                <a:close/>
              </a:path>
              <a:path w="312419" h="427989">
                <a:moveTo>
                  <a:pt x="3810" y="397510"/>
                </a:moveTo>
                <a:lnTo>
                  <a:pt x="0" y="39751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397510"/>
                </a:lnTo>
                <a:close/>
              </a:path>
              <a:path w="312419" h="427989">
                <a:moveTo>
                  <a:pt x="3810" y="391160"/>
                </a:moveTo>
                <a:lnTo>
                  <a:pt x="0" y="39116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1160"/>
                </a:lnTo>
                <a:close/>
              </a:path>
              <a:path w="312419" h="427989">
                <a:moveTo>
                  <a:pt x="3810" y="384810"/>
                </a:moveTo>
                <a:lnTo>
                  <a:pt x="0" y="38481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4810"/>
                </a:lnTo>
                <a:close/>
              </a:path>
              <a:path w="312419" h="427989">
                <a:moveTo>
                  <a:pt x="3810" y="378460"/>
                </a:moveTo>
                <a:lnTo>
                  <a:pt x="0" y="37846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78460"/>
                </a:lnTo>
                <a:close/>
              </a:path>
              <a:path w="312419" h="427989">
                <a:moveTo>
                  <a:pt x="3810" y="372110"/>
                </a:moveTo>
                <a:lnTo>
                  <a:pt x="0" y="37211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2110"/>
                </a:lnTo>
                <a:close/>
              </a:path>
              <a:path w="312419" h="427989">
                <a:moveTo>
                  <a:pt x="3810" y="365760"/>
                </a:moveTo>
                <a:lnTo>
                  <a:pt x="0" y="36576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5760"/>
                </a:lnTo>
                <a:close/>
              </a:path>
              <a:path w="312419" h="427989">
                <a:moveTo>
                  <a:pt x="3810" y="359410"/>
                </a:moveTo>
                <a:lnTo>
                  <a:pt x="0" y="35941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59410"/>
                </a:lnTo>
                <a:close/>
              </a:path>
              <a:path w="312419" h="427989">
                <a:moveTo>
                  <a:pt x="3810" y="353060"/>
                </a:moveTo>
                <a:lnTo>
                  <a:pt x="0" y="35306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3060"/>
                </a:lnTo>
                <a:close/>
              </a:path>
              <a:path w="312419" h="427989">
                <a:moveTo>
                  <a:pt x="312420" y="353060"/>
                </a:moveTo>
                <a:lnTo>
                  <a:pt x="308610" y="353060"/>
                </a:lnTo>
                <a:lnTo>
                  <a:pt x="308610" y="356869"/>
                </a:lnTo>
                <a:lnTo>
                  <a:pt x="312420" y="356869"/>
                </a:lnTo>
                <a:lnTo>
                  <a:pt x="312420" y="353060"/>
                </a:lnTo>
                <a:close/>
              </a:path>
              <a:path w="312419" h="427989">
                <a:moveTo>
                  <a:pt x="3810" y="346710"/>
                </a:moveTo>
                <a:lnTo>
                  <a:pt x="0" y="34671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6710"/>
                </a:lnTo>
                <a:close/>
              </a:path>
              <a:path w="312419" h="427989">
                <a:moveTo>
                  <a:pt x="312420" y="346710"/>
                </a:moveTo>
                <a:lnTo>
                  <a:pt x="308610" y="346710"/>
                </a:lnTo>
                <a:lnTo>
                  <a:pt x="308610" y="351789"/>
                </a:lnTo>
                <a:lnTo>
                  <a:pt x="312420" y="351789"/>
                </a:lnTo>
                <a:lnTo>
                  <a:pt x="312420" y="346710"/>
                </a:lnTo>
                <a:close/>
              </a:path>
              <a:path w="312419" h="427989">
                <a:moveTo>
                  <a:pt x="3810" y="340360"/>
                </a:moveTo>
                <a:lnTo>
                  <a:pt x="0" y="34036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0360"/>
                </a:lnTo>
                <a:close/>
              </a:path>
              <a:path w="312419" h="427989">
                <a:moveTo>
                  <a:pt x="312420" y="340360"/>
                </a:moveTo>
                <a:lnTo>
                  <a:pt x="308610" y="340360"/>
                </a:lnTo>
                <a:lnTo>
                  <a:pt x="308610" y="345439"/>
                </a:lnTo>
                <a:lnTo>
                  <a:pt x="312420" y="345439"/>
                </a:lnTo>
                <a:lnTo>
                  <a:pt x="312420" y="340360"/>
                </a:lnTo>
                <a:close/>
              </a:path>
              <a:path w="312419" h="427989">
                <a:moveTo>
                  <a:pt x="3810" y="334010"/>
                </a:moveTo>
                <a:lnTo>
                  <a:pt x="0" y="33401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4010"/>
                </a:lnTo>
                <a:close/>
              </a:path>
              <a:path w="312419" h="427989">
                <a:moveTo>
                  <a:pt x="312420" y="334010"/>
                </a:moveTo>
                <a:lnTo>
                  <a:pt x="308610" y="334010"/>
                </a:lnTo>
                <a:lnTo>
                  <a:pt x="308610" y="339089"/>
                </a:lnTo>
                <a:lnTo>
                  <a:pt x="312420" y="339089"/>
                </a:lnTo>
                <a:lnTo>
                  <a:pt x="312420" y="334010"/>
                </a:lnTo>
                <a:close/>
              </a:path>
              <a:path w="312419" h="427989">
                <a:moveTo>
                  <a:pt x="3810" y="327660"/>
                </a:moveTo>
                <a:lnTo>
                  <a:pt x="0" y="32766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7660"/>
                </a:lnTo>
                <a:close/>
              </a:path>
              <a:path w="312419" h="427989">
                <a:moveTo>
                  <a:pt x="312420" y="326389"/>
                </a:moveTo>
                <a:lnTo>
                  <a:pt x="311150" y="326389"/>
                </a:lnTo>
                <a:lnTo>
                  <a:pt x="311150" y="327660"/>
                </a:lnTo>
                <a:lnTo>
                  <a:pt x="308610" y="327660"/>
                </a:lnTo>
                <a:lnTo>
                  <a:pt x="308610" y="332739"/>
                </a:lnTo>
                <a:lnTo>
                  <a:pt x="312420" y="332739"/>
                </a:lnTo>
                <a:lnTo>
                  <a:pt x="312420" y="326389"/>
                </a:lnTo>
                <a:close/>
              </a:path>
              <a:path w="312419" h="427989">
                <a:moveTo>
                  <a:pt x="3810" y="321310"/>
                </a:moveTo>
                <a:lnTo>
                  <a:pt x="0" y="32131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1310"/>
                </a:lnTo>
                <a:close/>
              </a:path>
              <a:path w="312419" h="427989">
                <a:moveTo>
                  <a:pt x="309880" y="322579"/>
                </a:moveTo>
                <a:lnTo>
                  <a:pt x="308610" y="322579"/>
                </a:lnTo>
                <a:lnTo>
                  <a:pt x="308610" y="326389"/>
                </a:lnTo>
                <a:lnTo>
                  <a:pt x="311150" y="326389"/>
                </a:lnTo>
                <a:lnTo>
                  <a:pt x="311150" y="325119"/>
                </a:lnTo>
                <a:lnTo>
                  <a:pt x="309880" y="325119"/>
                </a:lnTo>
                <a:lnTo>
                  <a:pt x="309880" y="322579"/>
                </a:lnTo>
                <a:close/>
              </a:path>
              <a:path w="312419" h="427989">
                <a:moveTo>
                  <a:pt x="3810" y="314960"/>
                </a:moveTo>
                <a:lnTo>
                  <a:pt x="0" y="31496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4960"/>
                </a:lnTo>
                <a:close/>
              </a:path>
              <a:path w="312419" h="427989">
                <a:moveTo>
                  <a:pt x="3810" y="308610"/>
                </a:moveTo>
                <a:lnTo>
                  <a:pt x="0" y="30861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8610"/>
                </a:lnTo>
                <a:close/>
              </a:path>
              <a:path w="312419" h="427989">
                <a:moveTo>
                  <a:pt x="3810" y="302260"/>
                </a:moveTo>
                <a:lnTo>
                  <a:pt x="0" y="30226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2260"/>
                </a:lnTo>
                <a:close/>
              </a:path>
              <a:path w="312419" h="427989">
                <a:moveTo>
                  <a:pt x="3810" y="295910"/>
                </a:moveTo>
                <a:lnTo>
                  <a:pt x="0" y="29591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5910"/>
                </a:lnTo>
                <a:close/>
              </a:path>
              <a:path w="312419" h="427989">
                <a:moveTo>
                  <a:pt x="3810" y="289560"/>
                </a:moveTo>
                <a:lnTo>
                  <a:pt x="0" y="28956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89560"/>
                </a:lnTo>
                <a:close/>
              </a:path>
              <a:path w="312419" h="427989">
                <a:moveTo>
                  <a:pt x="3810" y="283210"/>
                </a:moveTo>
                <a:lnTo>
                  <a:pt x="0" y="28321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3210"/>
                </a:lnTo>
                <a:close/>
              </a:path>
              <a:path w="312419" h="427989">
                <a:moveTo>
                  <a:pt x="3810" y="276860"/>
                </a:moveTo>
                <a:lnTo>
                  <a:pt x="0" y="27686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6860"/>
                </a:lnTo>
                <a:close/>
              </a:path>
              <a:path w="312419" h="427989">
                <a:moveTo>
                  <a:pt x="3810" y="270510"/>
                </a:moveTo>
                <a:lnTo>
                  <a:pt x="0" y="27051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0510"/>
                </a:lnTo>
                <a:close/>
              </a:path>
              <a:path w="312419" h="427989">
                <a:moveTo>
                  <a:pt x="3810" y="264160"/>
                </a:moveTo>
                <a:lnTo>
                  <a:pt x="0" y="26416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4160"/>
                </a:lnTo>
                <a:close/>
              </a:path>
              <a:path w="312419" h="427989">
                <a:moveTo>
                  <a:pt x="3810" y="257810"/>
                </a:moveTo>
                <a:lnTo>
                  <a:pt x="0" y="257810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7810"/>
                </a:lnTo>
                <a:close/>
              </a:path>
              <a:path w="312419" h="427989">
                <a:moveTo>
                  <a:pt x="381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1460"/>
                </a:lnTo>
                <a:close/>
              </a:path>
              <a:path w="312419" h="427989">
                <a:moveTo>
                  <a:pt x="3810" y="245110"/>
                </a:moveTo>
                <a:lnTo>
                  <a:pt x="0" y="24511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5110"/>
                </a:lnTo>
                <a:close/>
              </a:path>
              <a:path w="312419" h="427989">
                <a:moveTo>
                  <a:pt x="3810" y="238760"/>
                </a:moveTo>
                <a:lnTo>
                  <a:pt x="0" y="23876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38760"/>
                </a:lnTo>
                <a:close/>
              </a:path>
              <a:path w="312419" h="427989">
                <a:moveTo>
                  <a:pt x="3810" y="232410"/>
                </a:moveTo>
                <a:lnTo>
                  <a:pt x="0" y="23241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2410"/>
                </a:lnTo>
                <a:close/>
              </a:path>
              <a:path w="312419" h="427989">
                <a:moveTo>
                  <a:pt x="3810" y="226060"/>
                </a:moveTo>
                <a:lnTo>
                  <a:pt x="0" y="22606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6060"/>
                </a:lnTo>
                <a:close/>
              </a:path>
              <a:path w="312419" h="427989">
                <a:moveTo>
                  <a:pt x="3810" y="219710"/>
                </a:moveTo>
                <a:lnTo>
                  <a:pt x="0" y="21971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19710"/>
                </a:lnTo>
                <a:close/>
              </a:path>
              <a:path w="312419" h="427989">
                <a:moveTo>
                  <a:pt x="3810" y="213360"/>
                </a:moveTo>
                <a:lnTo>
                  <a:pt x="0" y="21336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3360"/>
                </a:lnTo>
                <a:close/>
              </a:path>
              <a:path w="312419" h="427989">
                <a:moveTo>
                  <a:pt x="3810" y="207010"/>
                </a:moveTo>
                <a:lnTo>
                  <a:pt x="0" y="20701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7010"/>
                </a:lnTo>
                <a:close/>
              </a:path>
              <a:path w="312419" h="427989">
                <a:moveTo>
                  <a:pt x="3810" y="200660"/>
                </a:moveTo>
                <a:lnTo>
                  <a:pt x="0" y="20066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200660"/>
                </a:lnTo>
                <a:close/>
              </a:path>
              <a:path w="312419" h="427989">
                <a:moveTo>
                  <a:pt x="3810" y="194310"/>
                </a:moveTo>
                <a:lnTo>
                  <a:pt x="0" y="19431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4310"/>
                </a:lnTo>
                <a:close/>
              </a:path>
              <a:path w="312419" h="427989">
                <a:moveTo>
                  <a:pt x="3810" y="187960"/>
                </a:moveTo>
                <a:lnTo>
                  <a:pt x="0" y="18796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7960"/>
                </a:lnTo>
                <a:close/>
              </a:path>
              <a:path w="312419" h="427989">
                <a:moveTo>
                  <a:pt x="3810" y="181610"/>
                </a:moveTo>
                <a:lnTo>
                  <a:pt x="0" y="18161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1610"/>
                </a:lnTo>
                <a:close/>
              </a:path>
              <a:path w="312419" h="427989">
                <a:moveTo>
                  <a:pt x="3810" y="175260"/>
                </a:moveTo>
                <a:lnTo>
                  <a:pt x="0" y="17526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5260"/>
                </a:lnTo>
                <a:close/>
              </a:path>
              <a:path w="312419" h="427989">
                <a:moveTo>
                  <a:pt x="3810" y="168910"/>
                </a:moveTo>
                <a:lnTo>
                  <a:pt x="0" y="16891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8910"/>
                </a:lnTo>
                <a:close/>
              </a:path>
              <a:path w="312419" h="427989">
                <a:moveTo>
                  <a:pt x="3810" y="162560"/>
                </a:moveTo>
                <a:lnTo>
                  <a:pt x="0" y="16256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2560"/>
                </a:lnTo>
                <a:close/>
              </a:path>
              <a:path w="312419" h="427989">
                <a:moveTo>
                  <a:pt x="312420" y="156210"/>
                </a:moveTo>
                <a:lnTo>
                  <a:pt x="308610" y="156210"/>
                </a:lnTo>
                <a:lnTo>
                  <a:pt x="308610" y="161289"/>
                </a:lnTo>
                <a:lnTo>
                  <a:pt x="311150" y="161289"/>
                </a:lnTo>
                <a:lnTo>
                  <a:pt x="311150" y="162560"/>
                </a:lnTo>
                <a:lnTo>
                  <a:pt x="312420" y="162560"/>
                </a:lnTo>
                <a:lnTo>
                  <a:pt x="312420" y="156210"/>
                </a:lnTo>
                <a:close/>
              </a:path>
              <a:path w="312419" h="427989">
                <a:moveTo>
                  <a:pt x="1270" y="154939"/>
                </a:moveTo>
                <a:lnTo>
                  <a:pt x="0" y="154939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6210"/>
                </a:lnTo>
                <a:lnTo>
                  <a:pt x="1270" y="156210"/>
                </a:lnTo>
                <a:lnTo>
                  <a:pt x="1270" y="154939"/>
                </a:lnTo>
                <a:close/>
              </a:path>
              <a:path w="312419" h="427989">
                <a:moveTo>
                  <a:pt x="3810" y="151129"/>
                </a:moveTo>
                <a:lnTo>
                  <a:pt x="2540" y="151129"/>
                </a:lnTo>
                <a:lnTo>
                  <a:pt x="2540" y="153669"/>
                </a:lnTo>
                <a:lnTo>
                  <a:pt x="1270" y="153669"/>
                </a:lnTo>
                <a:lnTo>
                  <a:pt x="1270" y="154939"/>
                </a:lnTo>
                <a:lnTo>
                  <a:pt x="3810" y="154939"/>
                </a:lnTo>
                <a:lnTo>
                  <a:pt x="3810" y="151129"/>
                </a:lnTo>
                <a:close/>
              </a:path>
              <a:path w="312419" h="427989">
                <a:moveTo>
                  <a:pt x="312420" y="149860"/>
                </a:moveTo>
                <a:lnTo>
                  <a:pt x="308610" y="149860"/>
                </a:lnTo>
                <a:lnTo>
                  <a:pt x="308610" y="154939"/>
                </a:lnTo>
                <a:lnTo>
                  <a:pt x="312420" y="154939"/>
                </a:lnTo>
                <a:lnTo>
                  <a:pt x="312420" y="149860"/>
                </a:lnTo>
                <a:close/>
              </a:path>
              <a:path w="312419" h="427989">
                <a:moveTo>
                  <a:pt x="312420" y="143510"/>
                </a:moveTo>
                <a:lnTo>
                  <a:pt x="308610" y="143510"/>
                </a:lnTo>
                <a:lnTo>
                  <a:pt x="308610" y="148589"/>
                </a:lnTo>
                <a:lnTo>
                  <a:pt x="312420" y="148589"/>
                </a:lnTo>
                <a:lnTo>
                  <a:pt x="312420" y="143510"/>
                </a:lnTo>
                <a:close/>
              </a:path>
              <a:path w="312419" h="427989">
                <a:moveTo>
                  <a:pt x="312420" y="137160"/>
                </a:moveTo>
                <a:lnTo>
                  <a:pt x="308610" y="137160"/>
                </a:lnTo>
                <a:lnTo>
                  <a:pt x="308610" y="142239"/>
                </a:lnTo>
                <a:lnTo>
                  <a:pt x="312420" y="142239"/>
                </a:lnTo>
                <a:lnTo>
                  <a:pt x="312420" y="137160"/>
                </a:lnTo>
                <a:close/>
              </a:path>
              <a:path w="312419" h="427989">
                <a:moveTo>
                  <a:pt x="312420" y="130810"/>
                </a:moveTo>
                <a:lnTo>
                  <a:pt x="308610" y="130810"/>
                </a:lnTo>
                <a:lnTo>
                  <a:pt x="308610" y="135889"/>
                </a:lnTo>
                <a:lnTo>
                  <a:pt x="312420" y="135889"/>
                </a:lnTo>
                <a:lnTo>
                  <a:pt x="312420" y="130810"/>
                </a:lnTo>
                <a:close/>
              </a:path>
              <a:path w="312419" h="427989">
                <a:moveTo>
                  <a:pt x="312420" y="124460"/>
                </a:moveTo>
                <a:lnTo>
                  <a:pt x="308610" y="124460"/>
                </a:lnTo>
                <a:lnTo>
                  <a:pt x="308610" y="129539"/>
                </a:lnTo>
                <a:lnTo>
                  <a:pt x="312420" y="129539"/>
                </a:lnTo>
                <a:lnTo>
                  <a:pt x="312420" y="124460"/>
                </a:lnTo>
                <a:close/>
              </a:path>
              <a:path w="312419" h="427989">
                <a:moveTo>
                  <a:pt x="312420" y="118110"/>
                </a:moveTo>
                <a:lnTo>
                  <a:pt x="308610" y="118110"/>
                </a:lnTo>
                <a:lnTo>
                  <a:pt x="308610" y="123189"/>
                </a:lnTo>
                <a:lnTo>
                  <a:pt x="312420" y="123189"/>
                </a:lnTo>
                <a:lnTo>
                  <a:pt x="312420" y="118110"/>
                </a:lnTo>
                <a:close/>
              </a:path>
              <a:path w="312419" h="427989">
                <a:moveTo>
                  <a:pt x="312420" y="111760"/>
                </a:moveTo>
                <a:lnTo>
                  <a:pt x="308610" y="111760"/>
                </a:lnTo>
                <a:lnTo>
                  <a:pt x="308610" y="116839"/>
                </a:lnTo>
                <a:lnTo>
                  <a:pt x="312420" y="116839"/>
                </a:lnTo>
                <a:lnTo>
                  <a:pt x="312420" y="111760"/>
                </a:lnTo>
                <a:close/>
              </a:path>
              <a:path w="312419" h="427989">
                <a:moveTo>
                  <a:pt x="312420" y="105410"/>
                </a:moveTo>
                <a:lnTo>
                  <a:pt x="308610" y="105410"/>
                </a:lnTo>
                <a:lnTo>
                  <a:pt x="308610" y="110489"/>
                </a:lnTo>
                <a:lnTo>
                  <a:pt x="312420" y="110489"/>
                </a:lnTo>
                <a:lnTo>
                  <a:pt x="312420" y="105410"/>
                </a:lnTo>
                <a:close/>
              </a:path>
              <a:path w="312419" h="427989">
                <a:moveTo>
                  <a:pt x="312420" y="99060"/>
                </a:moveTo>
                <a:lnTo>
                  <a:pt x="308610" y="99060"/>
                </a:lnTo>
                <a:lnTo>
                  <a:pt x="308610" y="104139"/>
                </a:lnTo>
                <a:lnTo>
                  <a:pt x="312420" y="104139"/>
                </a:lnTo>
                <a:lnTo>
                  <a:pt x="312420" y="99060"/>
                </a:lnTo>
                <a:close/>
              </a:path>
              <a:path w="312419" h="427989">
                <a:moveTo>
                  <a:pt x="312420" y="92710"/>
                </a:moveTo>
                <a:lnTo>
                  <a:pt x="308610" y="92710"/>
                </a:lnTo>
                <a:lnTo>
                  <a:pt x="308610" y="97789"/>
                </a:lnTo>
                <a:lnTo>
                  <a:pt x="312420" y="97789"/>
                </a:lnTo>
                <a:lnTo>
                  <a:pt x="312420" y="92710"/>
                </a:lnTo>
                <a:close/>
              </a:path>
              <a:path w="312419" h="427989">
                <a:moveTo>
                  <a:pt x="312420" y="86360"/>
                </a:moveTo>
                <a:lnTo>
                  <a:pt x="308610" y="86360"/>
                </a:lnTo>
                <a:lnTo>
                  <a:pt x="308610" y="91439"/>
                </a:lnTo>
                <a:lnTo>
                  <a:pt x="312420" y="91439"/>
                </a:lnTo>
                <a:lnTo>
                  <a:pt x="312420" y="86360"/>
                </a:lnTo>
                <a:close/>
              </a:path>
              <a:path w="312419" h="427989">
                <a:moveTo>
                  <a:pt x="312420" y="80010"/>
                </a:moveTo>
                <a:lnTo>
                  <a:pt x="308610" y="80010"/>
                </a:lnTo>
                <a:lnTo>
                  <a:pt x="308610" y="85089"/>
                </a:lnTo>
                <a:lnTo>
                  <a:pt x="312420" y="85089"/>
                </a:lnTo>
                <a:lnTo>
                  <a:pt x="312420" y="80010"/>
                </a:lnTo>
                <a:close/>
              </a:path>
              <a:path w="312419" h="427989">
                <a:moveTo>
                  <a:pt x="312420" y="73660"/>
                </a:moveTo>
                <a:lnTo>
                  <a:pt x="308610" y="73660"/>
                </a:lnTo>
                <a:lnTo>
                  <a:pt x="308610" y="78739"/>
                </a:lnTo>
                <a:lnTo>
                  <a:pt x="312420" y="78739"/>
                </a:lnTo>
                <a:lnTo>
                  <a:pt x="312420" y="73660"/>
                </a:lnTo>
                <a:close/>
              </a:path>
              <a:path w="312419" h="427989">
                <a:moveTo>
                  <a:pt x="312420" y="67310"/>
                </a:moveTo>
                <a:lnTo>
                  <a:pt x="308610" y="67310"/>
                </a:lnTo>
                <a:lnTo>
                  <a:pt x="308610" y="72389"/>
                </a:lnTo>
                <a:lnTo>
                  <a:pt x="312420" y="72389"/>
                </a:lnTo>
                <a:lnTo>
                  <a:pt x="312420" y="67310"/>
                </a:lnTo>
                <a:close/>
              </a:path>
              <a:path w="312419" h="427989">
                <a:moveTo>
                  <a:pt x="312420" y="60960"/>
                </a:moveTo>
                <a:lnTo>
                  <a:pt x="308610" y="60960"/>
                </a:lnTo>
                <a:lnTo>
                  <a:pt x="308610" y="66039"/>
                </a:lnTo>
                <a:lnTo>
                  <a:pt x="312420" y="66039"/>
                </a:lnTo>
                <a:lnTo>
                  <a:pt x="312420" y="60960"/>
                </a:lnTo>
                <a:close/>
              </a:path>
              <a:path w="312419" h="427989">
                <a:moveTo>
                  <a:pt x="312420" y="54610"/>
                </a:moveTo>
                <a:lnTo>
                  <a:pt x="308610" y="54610"/>
                </a:lnTo>
                <a:lnTo>
                  <a:pt x="308610" y="59689"/>
                </a:lnTo>
                <a:lnTo>
                  <a:pt x="312420" y="59689"/>
                </a:lnTo>
                <a:lnTo>
                  <a:pt x="312420" y="54610"/>
                </a:lnTo>
                <a:close/>
              </a:path>
              <a:path w="312419" h="427989">
                <a:moveTo>
                  <a:pt x="312420" y="48260"/>
                </a:moveTo>
                <a:lnTo>
                  <a:pt x="308610" y="48260"/>
                </a:lnTo>
                <a:lnTo>
                  <a:pt x="308610" y="53339"/>
                </a:lnTo>
                <a:lnTo>
                  <a:pt x="312420" y="53339"/>
                </a:lnTo>
                <a:lnTo>
                  <a:pt x="312420" y="48260"/>
                </a:lnTo>
                <a:close/>
              </a:path>
              <a:path w="312419" h="427989">
                <a:moveTo>
                  <a:pt x="312420" y="41910"/>
                </a:moveTo>
                <a:lnTo>
                  <a:pt x="308610" y="41910"/>
                </a:lnTo>
                <a:lnTo>
                  <a:pt x="308610" y="46989"/>
                </a:lnTo>
                <a:lnTo>
                  <a:pt x="312420" y="46989"/>
                </a:lnTo>
                <a:lnTo>
                  <a:pt x="312420" y="41910"/>
                </a:lnTo>
                <a:close/>
              </a:path>
              <a:path w="312419" h="427989">
                <a:moveTo>
                  <a:pt x="312420" y="35560"/>
                </a:moveTo>
                <a:lnTo>
                  <a:pt x="308610" y="35560"/>
                </a:lnTo>
                <a:lnTo>
                  <a:pt x="308610" y="40639"/>
                </a:lnTo>
                <a:lnTo>
                  <a:pt x="312420" y="40639"/>
                </a:lnTo>
                <a:lnTo>
                  <a:pt x="312420" y="35560"/>
                </a:lnTo>
                <a:close/>
              </a:path>
              <a:path w="312419" h="427989">
                <a:moveTo>
                  <a:pt x="312420" y="29210"/>
                </a:moveTo>
                <a:lnTo>
                  <a:pt x="308610" y="29210"/>
                </a:lnTo>
                <a:lnTo>
                  <a:pt x="308610" y="34289"/>
                </a:lnTo>
                <a:lnTo>
                  <a:pt x="312420" y="34289"/>
                </a:lnTo>
                <a:lnTo>
                  <a:pt x="312420" y="29210"/>
                </a:lnTo>
                <a:close/>
              </a:path>
              <a:path w="312419" h="427989">
                <a:moveTo>
                  <a:pt x="312420" y="22860"/>
                </a:moveTo>
                <a:lnTo>
                  <a:pt x="308610" y="22860"/>
                </a:lnTo>
                <a:lnTo>
                  <a:pt x="308610" y="27939"/>
                </a:lnTo>
                <a:lnTo>
                  <a:pt x="312420" y="27939"/>
                </a:lnTo>
                <a:lnTo>
                  <a:pt x="312420" y="22860"/>
                </a:lnTo>
                <a:close/>
              </a:path>
              <a:path w="312419" h="427989">
                <a:moveTo>
                  <a:pt x="312420" y="16510"/>
                </a:moveTo>
                <a:lnTo>
                  <a:pt x="308610" y="16510"/>
                </a:lnTo>
                <a:lnTo>
                  <a:pt x="308610" y="21589"/>
                </a:lnTo>
                <a:lnTo>
                  <a:pt x="312420" y="21589"/>
                </a:lnTo>
                <a:lnTo>
                  <a:pt x="312420" y="16510"/>
                </a:lnTo>
                <a:close/>
              </a:path>
              <a:path w="312419" h="427989">
                <a:moveTo>
                  <a:pt x="312420" y="10160"/>
                </a:moveTo>
                <a:lnTo>
                  <a:pt x="308610" y="10160"/>
                </a:lnTo>
                <a:lnTo>
                  <a:pt x="308610" y="15239"/>
                </a:lnTo>
                <a:lnTo>
                  <a:pt x="312420" y="15239"/>
                </a:lnTo>
                <a:lnTo>
                  <a:pt x="312420" y="10160"/>
                </a:lnTo>
                <a:close/>
              </a:path>
              <a:path w="312419" h="427989">
                <a:moveTo>
                  <a:pt x="312420" y="3810"/>
                </a:moveTo>
                <a:lnTo>
                  <a:pt x="308610" y="3810"/>
                </a:lnTo>
                <a:lnTo>
                  <a:pt x="308610" y="8889"/>
                </a:lnTo>
                <a:lnTo>
                  <a:pt x="312420" y="8889"/>
                </a:lnTo>
                <a:lnTo>
                  <a:pt x="312420" y="3810"/>
                </a:lnTo>
                <a:close/>
              </a:path>
              <a:path w="312419" h="427989">
                <a:moveTo>
                  <a:pt x="119380" y="2539"/>
                </a:moveTo>
                <a:lnTo>
                  <a:pt x="118110" y="2539"/>
                </a:lnTo>
                <a:lnTo>
                  <a:pt x="118110" y="3810"/>
                </a:lnTo>
                <a:lnTo>
                  <a:pt x="119380" y="3810"/>
                </a:lnTo>
                <a:lnTo>
                  <a:pt x="119380" y="2539"/>
                </a:lnTo>
                <a:close/>
              </a:path>
              <a:path w="312419" h="427989">
                <a:moveTo>
                  <a:pt x="312420" y="0"/>
                </a:moveTo>
                <a:lnTo>
                  <a:pt x="120650" y="0"/>
                </a:lnTo>
                <a:lnTo>
                  <a:pt x="120650" y="1269"/>
                </a:lnTo>
                <a:lnTo>
                  <a:pt x="119380" y="1269"/>
                </a:lnTo>
                <a:lnTo>
                  <a:pt x="119380" y="2539"/>
                </a:lnTo>
                <a:lnTo>
                  <a:pt x="312420" y="2539"/>
                </a:lnTo>
                <a:lnTo>
                  <a:pt x="312420" y="0"/>
                </a:lnTo>
                <a:close/>
              </a:path>
            </a:pathLst>
          </a:custGeom>
          <a:solidFill>
            <a:srgbClr val="B3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bk object 1848"/>
          <p:cNvSpPr/>
          <p:nvPr/>
        </p:nvSpPr>
        <p:spPr>
          <a:xfrm>
            <a:off x="2368550" y="331152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 h="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bk object 1849"/>
          <p:cNvSpPr/>
          <p:nvPr/>
        </p:nvSpPr>
        <p:spPr>
          <a:xfrm>
            <a:off x="2368550" y="33096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 h="0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bk object 1850"/>
          <p:cNvSpPr/>
          <p:nvPr/>
        </p:nvSpPr>
        <p:spPr>
          <a:xfrm>
            <a:off x="2369820" y="3035300"/>
            <a:ext cx="0" cy="273050"/>
          </a:xfrm>
          <a:custGeom>
            <a:avLst/>
            <a:gdLst/>
            <a:ahLst/>
            <a:cxnLst/>
            <a:rect l="l" t="t" r="r" b="b"/>
            <a:pathLst>
              <a:path w="0" h="273050">
                <a:moveTo>
                  <a:pt x="0" y="0"/>
                </a:moveTo>
                <a:lnTo>
                  <a:pt x="0" y="273050"/>
                </a:lnTo>
              </a:path>
            </a:pathLst>
          </a:custGeom>
          <a:ln w="3175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bk object 1851"/>
          <p:cNvSpPr/>
          <p:nvPr/>
        </p:nvSpPr>
        <p:spPr>
          <a:xfrm>
            <a:off x="2671445" y="3209289"/>
            <a:ext cx="0" cy="39370"/>
          </a:xfrm>
          <a:custGeom>
            <a:avLst/>
            <a:gdLst/>
            <a:ahLst/>
            <a:cxnLst/>
            <a:rect l="l" t="t" r="r" b="b"/>
            <a:pathLst>
              <a:path w="0" h="39369">
                <a:moveTo>
                  <a:pt x="0" y="39370"/>
                </a:moveTo>
                <a:lnTo>
                  <a:pt x="0" y="0"/>
                </a:lnTo>
                <a:lnTo>
                  <a:pt x="0" y="3937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bk object 1852"/>
          <p:cNvSpPr/>
          <p:nvPr/>
        </p:nvSpPr>
        <p:spPr>
          <a:xfrm>
            <a:off x="2669539" y="32067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bk object 1853"/>
          <p:cNvSpPr/>
          <p:nvPr/>
        </p:nvSpPr>
        <p:spPr>
          <a:xfrm>
            <a:off x="2669539" y="3202939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0" y="3810"/>
                </a:moveTo>
                <a:lnTo>
                  <a:pt x="1269" y="3810"/>
                </a:lnTo>
                <a:lnTo>
                  <a:pt x="126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bk object 1854"/>
          <p:cNvSpPr/>
          <p:nvPr/>
        </p:nvSpPr>
        <p:spPr>
          <a:xfrm>
            <a:off x="2671445" y="2895600"/>
            <a:ext cx="0" cy="158750"/>
          </a:xfrm>
          <a:custGeom>
            <a:avLst/>
            <a:gdLst/>
            <a:ahLst/>
            <a:cxnLst/>
            <a:rect l="l" t="t" r="r" b="b"/>
            <a:pathLst>
              <a:path w="0" h="158750">
                <a:moveTo>
                  <a:pt x="0" y="0"/>
                </a:moveTo>
                <a:lnTo>
                  <a:pt x="0" y="158750"/>
                </a:lnTo>
              </a:path>
            </a:pathLst>
          </a:custGeom>
          <a:ln w="3810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bk object 1855"/>
          <p:cNvSpPr/>
          <p:nvPr/>
        </p:nvSpPr>
        <p:spPr>
          <a:xfrm>
            <a:off x="2480310" y="2894329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 h="0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bk object 1856"/>
          <p:cNvSpPr/>
          <p:nvPr/>
        </p:nvSpPr>
        <p:spPr>
          <a:xfrm>
            <a:off x="2481579" y="289242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B045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bk object 1857"/>
          <p:cNvSpPr/>
          <p:nvPr/>
        </p:nvSpPr>
        <p:spPr>
          <a:xfrm>
            <a:off x="2371089" y="33077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 h="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AD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bk object 1858"/>
          <p:cNvSpPr/>
          <p:nvPr/>
        </p:nvSpPr>
        <p:spPr>
          <a:xfrm>
            <a:off x="2371089" y="3305809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 h="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AD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bk object 1859"/>
          <p:cNvSpPr/>
          <p:nvPr/>
        </p:nvSpPr>
        <p:spPr>
          <a:xfrm>
            <a:off x="2372995" y="3028950"/>
            <a:ext cx="0" cy="275590"/>
          </a:xfrm>
          <a:custGeom>
            <a:avLst/>
            <a:gdLst/>
            <a:ahLst/>
            <a:cxnLst/>
            <a:rect l="l" t="t" r="r" b="b"/>
            <a:pathLst>
              <a:path w="0" h="275589">
                <a:moveTo>
                  <a:pt x="0" y="0"/>
                </a:moveTo>
                <a:lnTo>
                  <a:pt x="0" y="275589"/>
                </a:lnTo>
              </a:path>
            </a:pathLst>
          </a:custGeom>
          <a:ln w="3810">
            <a:solidFill>
              <a:srgbClr val="AD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bk object 1860"/>
          <p:cNvSpPr/>
          <p:nvPr/>
        </p:nvSpPr>
        <p:spPr>
          <a:xfrm>
            <a:off x="2667635" y="3200400"/>
            <a:ext cx="0" cy="50800"/>
          </a:xfrm>
          <a:custGeom>
            <a:avLst/>
            <a:gdLst/>
            <a:ahLst/>
            <a:cxnLst/>
            <a:rect l="l" t="t" r="r" b="b"/>
            <a:pathLst>
              <a:path w="0" h="50800">
                <a:moveTo>
                  <a:pt x="0" y="50800"/>
                </a:move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bk object 1861"/>
          <p:cNvSpPr/>
          <p:nvPr/>
        </p:nvSpPr>
        <p:spPr>
          <a:xfrm>
            <a:off x="2665729" y="3196589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0" y="3810"/>
                </a:moveTo>
                <a:lnTo>
                  <a:pt x="1270" y="3810"/>
                </a:lnTo>
                <a:lnTo>
                  <a:pt x="127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bk object 1862"/>
          <p:cNvSpPr/>
          <p:nvPr/>
        </p:nvSpPr>
        <p:spPr>
          <a:xfrm>
            <a:off x="2667635" y="2900679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10">
                <a:moveTo>
                  <a:pt x="0" y="0"/>
                </a:moveTo>
                <a:lnTo>
                  <a:pt x="0" y="156210"/>
                </a:lnTo>
              </a:path>
            </a:pathLst>
          </a:custGeom>
          <a:ln w="3809">
            <a:solidFill>
              <a:srgbClr val="AD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bk object 1863"/>
          <p:cNvSpPr/>
          <p:nvPr/>
        </p:nvSpPr>
        <p:spPr>
          <a:xfrm>
            <a:off x="2475229" y="2899410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 h="0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AD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bk object 1864"/>
          <p:cNvSpPr/>
          <p:nvPr/>
        </p:nvSpPr>
        <p:spPr>
          <a:xfrm>
            <a:off x="2477770" y="28968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AD46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bk object 1865"/>
          <p:cNvSpPr/>
          <p:nvPr/>
        </p:nvSpPr>
        <p:spPr>
          <a:xfrm>
            <a:off x="2374900" y="330390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 h="0">
                <a:moveTo>
                  <a:pt x="0" y="0"/>
                </a:moveTo>
                <a:lnTo>
                  <a:pt x="227330" y="0"/>
                </a:lnTo>
              </a:path>
            </a:pathLst>
          </a:custGeom>
          <a:ln w="3175">
            <a:solidFill>
              <a:srgbClr val="AA47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bk object 1866"/>
          <p:cNvSpPr/>
          <p:nvPr/>
        </p:nvSpPr>
        <p:spPr>
          <a:xfrm>
            <a:off x="2374900" y="3302634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 h="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AA47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bk object 1867"/>
          <p:cNvSpPr/>
          <p:nvPr/>
        </p:nvSpPr>
        <p:spPr>
          <a:xfrm>
            <a:off x="2374900" y="330136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 h="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AA47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bk object 1868"/>
          <p:cNvSpPr/>
          <p:nvPr/>
        </p:nvSpPr>
        <p:spPr>
          <a:xfrm>
            <a:off x="2376804" y="3023870"/>
            <a:ext cx="0" cy="276860"/>
          </a:xfrm>
          <a:custGeom>
            <a:avLst/>
            <a:gdLst/>
            <a:ahLst/>
            <a:cxnLst/>
            <a:rect l="l" t="t" r="r" b="b"/>
            <a:pathLst>
              <a:path w="0" h="276860">
                <a:moveTo>
                  <a:pt x="0" y="0"/>
                </a:moveTo>
                <a:lnTo>
                  <a:pt x="0" y="276860"/>
                </a:lnTo>
              </a:path>
            </a:pathLst>
          </a:custGeom>
          <a:ln w="3810">
            <a:solidFill>
              <a:srgbClr val="AA47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bk object 1869"/>
          <p:cNvSpPr/>
          <p:nvPr/>
        </p:nvSpPr>
        <p:spPr>
          <a:xfrm>
            <a:off x="2663189" y="3195320"/>
            <a:ext cx="2540" cy="58419"/>
          </a:xfrm>
          <a:custGeom>
            <a:avLst/>
            <a:gdLst/>
            <a:ahLst/>
            <a:cxnLst/>
            <a:rect l="l" t="t" r="r" b="b"/>
            <a:pathLst>
              <a:path w="2539" h="58420">
                <a:moveTo>
                  <a:pt x="0" y="58420"/>
                </a:moveTo>
                <a:lnTo>
                  <a:pt x="2539" y="58420"/>
                </a:lnTo>
                <a:lnTo>
                  <a:pt x="2539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AA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bk object 1870"/>
          <p:cNvSpPr/>
          <p:nvPr/>
        </p:nvSpPr>
        <p:spPr>
          <a:xfrm>
            <a:off x="2663189" y="31927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AA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bk object 1871"/>
          <p:cNvSpPr/>
          <p:nvPr/>
        </p:nvSpPr>
        <p:spPr>
          <a:xfrm>
            <a:off x="2664460" y="2904489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10">
                <a:moveTo>
                  <a:pt x="0" y="0"/>
                </a:moveTo>
                <a:lnTo>
                  <a:pt x="0" y="156210"/>
                </a:lnTo>
              </a:path>
            </a:pathLst>
          </a:custGeom>
          <a:ln w="3175">
            <a:solidFill>
              <a:srgbClr val="AA47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bk object 1872"/>
          <p:cNvSpPr/>
          <p:nvPr/>
        </p:nvSpPr>
        <p:spPr>
          <a:xfrm>
            <a:off x="2471420" y="290385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 h="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AA47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bk object 1873"/>
          <p:cNvSpPr/>
          <p:nvPr/>
        </p:nvSpPr>
        <p:spPr>
          <a:xfrm>
            <a:off x="2472689" y="290258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 h="0">
                <a:moveTo>
                  <a:pt x="0" y="0"/>
                </a:moveTo>
                <a:lnTo>
                  <a:pt x="193040" y="0"/>
                </a:lnTo>
              </a:path>
            </a:pathLst>
          </a:custGeom>
          <a:ln w="3175">
            <a:solidFill>
              <a:srgbClr val="AA47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bk object 1874"/>
          <p:cNvSpPr/>
          <p:nvPr/>
        </p:nvSpPr>
        <p:spPr>
          <a:xfrm>
            <a:off x="2473960" y="290131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AA47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bk object 1875"/>
          <p:cNvSpPr/>
          <p:nvPr/>
        </p:nvSpPr>
        <p:spPr>
          <a:xfrm>
            <a:off x="2378710" y="2904489"/>
            <a:ext cx="284480" cy="396240"/>
          </a:xfrm>
          <a:custGeom>
            <a:avLst/>
            <a:gdLst/>
            <a:ahLst/>
            <a:cxnLst/>
            <a:rect l="l" t="t" r="r" b="b"/>
            <a:pathLst>
              <a:path w="284480" h="396239">
                <a:moveTo>
                  <a:pt x="228599" y="394969"/>
                </a:moveTo>
                <a:lnTo>
                  <a:pt x="0" y="394969"/>
                </a:lnTo>
                <a:lnTo>
                  <a:pt x="0" y="396239"/>
                </a:lnTo>
                <a:lnTo>
                  <a:pt x="228599" y="396239"/>
                </a:lnTo>
                <a:lnTo>
                  <a:pt x="228599" y="394969"/>
                </a:lnTo>
                <a:close/>
              </a:path>
              <a:path w="284480" h="396239">
                <a:moveTo>
                  <a:pt x="231139" y="393700"/>
                </a:moveTo>
                <a:lnTo>
                  <a:pt x="229869" y="393700"/>
                </a:lnTo>
                <a:lnTo>
                  <a:pt x="229869" y="394969"/>
                </a:lnTo>
                <a:lnTo>
                  <a:pt x="231139" y="394969"/>
                </a:lnTo>
                <a:lnTo>
                  <a:pt x="231139" y="393700"/>
                </a:lnTo>
                <a:close/>
              </a:path>
              <a:path w="284480" h="396239">
                <a:moveTo>
                  <a:pt x="3809" y="388619"/>
                </a:moveTo>
                <a:lnTo>
                  <a:pt x="0" y="388619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88619"/>
                </a:lnTo>
                <a:close/>
              </a:path>
              <a:path w="284480" h="396239">
                <a:moveTo>
                  <a:pt x="3809" y="382269"/>
                </a:moveTo>
                <a:lnTo>
                  <a:pt x="0" y="382269"/>
                </a:lnTo>
                <a:lnTo>
                  <a:pt x="0" y="387350"/>
                </a:lnTo>
                <a:lnTo>
                  <a:pt x="3809" y="387350"/>
                </a:lnTo>
                <a:lnTo>
                  <a:pt x="3809" y="382269"/>
                </a:lnTo>
                <a:close/>
              </a:path>
              <a:path w="284480" h="396239">
                <a:moveTo>
                  <a:pt x="3809" y="375919"/>
                </a:moveTo>
                <a:lnTo>
                  <a:pt x="0" y="375919"/>
                </a:lnTo>
                <a:lnTo>
                  <a:pt x="0" y="381000"/>
                </a:lnTo>
                <a:lnTo>
                  <a:pt x="3809" y="381000"/>
                </a:lnTo>
                <a:lnTo>
                  <a:pt x="3809" y="375919"/>
                </a:lnTo>
                <a:close/>
              </a:path>
              <a:path w="284480" h="396239">
                <a:moveTo>
                  <a:pt x="3809" y="369569"/>
                </a:moveTo>
                <a:lnTo>
                  <a:pt x="0" y="369569"/>
                </a:lnTo>
                <a:lnTo>
                  <a:pt x="0" y="374650"/>
                </a:lnTo>
                <a:lnTo>
                  <a:pt x="3809" y="374650"/>
                </a:lnTo>
                <a:lnTo>
                  <a:pt x="3809" y="369569"/>
                </a:lnTo>
                <a:close/>
              </a:path>
              <a:path w="284480" h="396239">
                <a:moveTo>
                  <a:pt x="3809" y="363219"/>
                </a:moveTo>
                <a:lnTo>
                  <a:pt x="0" y="363219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63219"/>
                </a:lnTo>
                <a:close/>
              </a:path>
              <a:path w="284480" h="396239">
                <a:moveTo>
                  <a:pt x="3809" y="356869"/>
                </a:moveTo>
                <a:lnTo>
                  <a:pt x="0" y="356869"/>
                </a:lnTo>
                <a:lnTo>
                  <a:pt x="0" y="361950"/>
                </a:lnTo>
                <a:lnTo>
                  <a:pt x="3809" y="361950"/>
                </a:lnTo>
                <a:lnTo>
                  <a:pt x="3809" y="356869"/>
                </a:lnTo>
                <a:close/>
              </a:path>
              <a:path w="284480" h="396239">
                <a:moveTo>
                  <a:pt x="3809" y="350519"/>
                </a:moveTo>
                <a:lnTo>
                  <a:pt x="0" y="350519"/>
                </a:lnTo>
                <a:lnTo>
                  <a:pt x="0" y="355600"/>
                </a:lnTo>
                <a:lnTo>
                  <a:pt x="3809" y="355600"/>
                </a:lnTo>
                <a:lnTo>
                  <a:pt x="3809" y="350519"/>
                </a:lnTo>
                <a:close/>
              </a:path>
              <a:path w="284480" h="396239">
                <a:moveTo>
                  <a:pt x="284479" y="350519"/>
                </a:moveTo>
                <a:lnTo>
                  <a:pt x="279400" y="350519"/>
                </a:lnTo>
                <a:lnTo>
                  <a:pt x="279400" y="354329"/>
                </a:lnTo>
                <a:lnTo>
                  <a:pt x="280669" y="354329"/>
                </a:lnTo>
                <a:lnTo>
                  <a:pt x="280669" y="353060"/>
                </a:lnTo>
                <a:lnTo>
                  <a:pt x="281939" y="353060"/>
                </a:lnTo>
                <a:lnTo>
                  <a:pt x="281939" y="351789"/>
                </a:lnTo>
                <a:lnTo>
                  <a:pt x="284479" y="351789"/>
                </a:lnTo>
                <a:lnTo>
                  <a:pt x="284479" y="350519"/>
                </a:lnTo>
                <a:close/>
              </a:path>
              <a:path w="284480" h="396239">
                <a:moveTo>
                  <a:pt x="3809" y="344169"/>
                </a:moveTo>
                <a:lnTo>
                  <a:pt x="0" y="344169"/>
                </a:lnTo>
                <a:lnTo>
                  <a:pt x="0" y="349250"/>
                </a:lnTo>
                <a:lnTo>
                  <a:pt x="3809" y="349250"/>
                </a:lnTo>
                <a:lnTo>
                  <a:pt x="3809" y="344169"/>
                </a:lnTo>
                <a:close/>
              </a:path>
              <a:path w="284480" h="396239">
                <a:moveTo>
                  <a:pt x="284479" y="344169"/>
                </a:moveTo>
                <a:lnTo>
                  <a:pt x="279400" y="344169"/>
                </a:lnTo>
                <a:lnTo>
                  <a:pt x="279400" y="349250"/>
                </a:lnTo>
                <a:lnTo>
                  <a:pt x="284479" y="349250"/>
                </a:lnTo>
                <a:lnTo>
                  <a:pt x="284479" y="344169"/>
                </a:lnTo>
                <a:close/>
              </a:path>
              <a:path w="284480" h="396239">
                <a:moveTo>
                  <a:pt x="3809" y="337819"/>
                </a:moveTo>
                <a:lnTo>
                  <a:pt x="0" y="337819"/>
                </a:lnTo>
                <a:lnTo>
                  <a:pt x="0" y="342900"/>
                </a:lnTo>
                <a:lnTo>
                  <a:pt x="3809" y="342900"/>
                </a:lnTo>
                <a:lnTo>
                  <a:pt x="3809" y="337819"/>
                </a:lnTo>
                <a:close/>
              </a:path>
              <a:path w="284480" h="396239">
                <a:moveTo>
                  <a:pt x="284479" y="337819"/>
                </a:moveTo>
                <a:lnTo>
                  <a:pt x="279400" y="337819"/>
                </a:lnTo>
                <a:lnTo>
                  <a:pt x="279400" y="342900"/>
                </a:lnTo>
                <a:lnTo>
                  <a:pt x="284479" y="342900"/>
                </a:lnTo>
                <a:lnTo>
                  <a:pt x="284479" y="337819"/>
                </a:lnTo>
                <a:close/>
              </a:path>
              <a:path w="284480" h="396239">
                <a:moveTo>
                  <a:pt x="3809" y="331469"/>
                </a:moveTo>
                <a:lnTo>
                  <a:pt x="0" y="331469"/>
                </a:lnTo>
                <a:lnTo>
                  <a:pt x="0" y="336550"/>
                </a:lnTo>
                <a:lnTo>
                  <a:pt x="3809" y="336550"/>
                </a:lnTo>
                <a:lnTo>
                  <a:pt x="3809" y="331469"/>
                </a:lnTo>
                <a:close/>
              </a:path>
              <a:path w="284480" h="396239">
                <a:moveTo>
                  <a:pt x="284479" y="331469"/>
                </a:moveTo>
                <a:lnTo>
                  <a:pt x="279400" y="331469"/>
                </a:lnTo>
                <a:lnTo>
                  <a:pt x="279400" y="336550"/>
                </a:lnTo>
                <a:lnTo>
                  <a:pt x="284479" y="336550"/>
                </a:lnTo>
                <a:lnTo>
                  <a:pt x="284479" y="331469"/>
                </a:lnTo>
                <a:close/>
              </a:path>
              <a:path w="284480" h="396239">
                <a:moveTo>
                  <a:pt x="3809" y="325119"/>
                </a:moveTo>
                <a:lnTo>
                  <a:pt x="0" y="325119"/>
                </a:lnTo>
                <a:lnTo>
                  <a:pt x="0" y="330200"/>
                </a:lnTo>
                <a:lnTo>
                  <a:pt x="3809" y="330200"/>
                </a:lnTo>
                <a:lnTo>
                  <a:pt x="3809" y="325119"/>
                </a:lnTo>
                <a:close/>
              </a:path>
              <a:path w="284480" h="396239">
                <a:moveTo>
                  <a:pt x="284479" y="325119"/>
                </a:moveTo>
                <a:lnTo>
                  <a:pt x="279400" y="325119"/>
                </a:lnTo>
                <a:lnTo>
                  <a:pt x="279400" y="330200"/>
                </a:lnTo>
                <a:lnTo>
                  <a:pt x="284479" y="330200"/>
                </a:lnTo>
                <a:lnTo>
                  <a:pt x="284479" y="325119"/>
                </a:lnTo>
                <a:close/>
              </a:path>
              <a:path w="284480" h="396239">
                <a:moveTo>
                  <a:pt x="3809" y="318769"/>
                </a:moveTo>
                <a:lnTo>
                  <a:pt x="0" y="318769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18769"/>
                </a:lnTo>
                <a:close/>
              </a:path>
              <a:path w="284480" h="396239">
                <a:moveTo>
                  <a:pt x="284479" y="318769"/>
                </a:moveTo>
                <a:lnTo>
                  <a:pt x="279400" y="318769"/>
                </a:lnTo>
                <a:lnTo>
                  <a:pt x="279400" y="323850"/>
                </a:lnTo>
                <a:lnTo>
                  <a:pt x="284479" y="323850"/>
                </a:lnTo>
                <a:lnTo>
                  <a:pt x="284479" y="318769"/>
                </a:lnTo>
                <a:close/>
              </a:path>
              <a:path w="284480" h="396239">
                <a:moveTo>
                  <a:pt x="3809" y="312419"/>
                </a:moveTo>
                <a:lnTo>
                  <a:pt x="0" y="312419"/>
                </a:lnTo>
                <a:lnTo>
                  <a:pt x="0" y="317500"/>
                </a:lnTo>
                <a:lnTo>
                  <a:pt x="3809" y="317500"/>
                </a:lnTo>
                <a:lnTo>
                  <a:pt x="3809" y="312419"/>
                </a:lnTo>
                <a:close/>
              </a:path>
              <a:path w="284480" h="396239">
                <a:moveTo>
                  <a:pt x="284479" y="312419"/>
                </a:moveTo>
                <a:lnTo>
                  <a:pt x="279400" y="312419"/>
                </a:lnTo>
                <a:lnTo>
                  <a:pt x="279400" y="317500"/>
                </a:lnTo>
                <a:lnTo>
                  <a:pt x="284479" y="317500"/>
                </a:lnTo>
                <a:lnTo>
                  <a:pt x="284479" y="312419"/>
                </a:lnTo>
                <a:close/>
              </a:path>
              <a:path w="284480" h="396239">
                <a:moveTo>
                  <a:pt x="3809" y="306069"/>
                </a:moveTo>
                <a:lnTo>
                  <a:pt x="0" y="306069"/>
                </a:lnTo>
                <a:lnTo>
                  <a:pt x="0" y="311150"/>
                </a:lnTo>
                <a:lnTo>
                  <a:pt x="3809" y="311150"/>
                </a:lnTo>
                <a:lnTo>
                  <a:pt x="3809" y="306069"/>
                </a:lnTo>
                <a:close/>
              </a:path>
              <a:path w="284480" h="396239">
                <a:moveTo>
                  <a:pt x="284479" y="306069"/>
                </a:moveTo>
                <a:lnTo>
                  <a:pt x="279400" y="306069"/>
                </a:lnTo>
                <a:lnTo>
                  <a:pt x="279400" y="311150"/>
                </a:lnTo>
                <a:lnTo>
                  <a:pt x="284479" y="311150"/>
                </a:lnTo>
                <a:lnTo>
                  <a:pt x="284479" y="306069"/>
                </a:lnTo>
                <a:close/>
              </a:path>
              <a:path w="284480" h="396239">
                <a:moveTo>
                  <a:pt x="3809" y="299719"/>
                </a:moveTo>
                <a:lnTo>
                  <a:pt x="0" y="299719"/>
                </a:lnTo>
                <a:lnTo>
                  <a:pt x="0" y="304800"/>
                </a:lnTo>
                <a:lnTo>
                  <a:pt x="3809" y="304800"/>
                </a:lnTo>
                <a:lnTo>
                  <a:pt x="3809" y="299719"/>
                </a:lnTo>
                <a:close/>
              </a:path>
              <a:path w="284480" h="396239">
                <a:moveTo>
                  <a:pt x="284479" y="299719"/>
                </a:moveTo>
                <a:lnTo>
                  <a:pt x="279400" y="299719"/>
                </a:lnTo>
                <a:lnTo>
                  <a:pt x="279400" y="304800"/>
                </a:lnTo>
                <a:lnTo>
                  <a:pt x="284479" y="304800"/>
                </a:lnTo>
                <a:lnTo>
                  <a:pt x="284479" y="299719"/>
                </a:lnTo>
                <a:close/>
              </a:path>
              <a:path w="284480" h="396239">
                <a:moveTo>
                  <a:pt x="3809" y="293369"/>
                </a:moveTo>
                <a:lnTo>
                  <a:pt x="0" y="293369"/>
                </a:lnTo>
                <a:lnTo>
                  <a:pt x="0" y="298450"/>
                </a:lnTo>
                <a:lnTo>
                  <a:pt x="3809" y="298450"/>
                </a:lnTo>
                <a:lnTo>
                  <a:pt x="3809" y="293369"/>
                </a:lnTo>
                <a:close/>
              </a:path>
              <a:path w="284480" h="396239">
                <a:moveTo>
                  <a:pt x="284479" y="293369"/>
                </a:moveTo>
                <a:lnTo>
                  <a:pt x="279400" y="293369"/>
                </a:lnTo>
                <a:lnTo>
                  <a:pt x="279400" y="298450"/>
                </a:lnTo>
                <a:lnTo>
                  <a:pt x="284479" y="298450"/>
                </a:lnTo>
                <a:lnTo>
                  <a:pt x="284479" y="293369"/>
                </a:lnTo>
                <a:close/>
              </a:path>
              <a:path w="284480" h="396239">
                <a:moveTo>
                  <a:pt x="3809" y="287019"/>
                </a:moveTo>
                <a:lnTo>
                  <a:pt x="0" y="287019"/>
                </a:lnTo>
                <a:lnTo>
                  <a:pt x="0" y="292100"/>
                </a:lnTo>
                <a:lnTo>
                  <a:pt x="3809" y="292100"/>
                </a:lnTo>
                <a:lnTo>
                  <a:pt x="3809" y="287019"/>
                </a:lnTo>
                <a:close/>
              </a:path>
              <a:path w="284480" h="396239">
                <a:moveTo>
                  <a:pt x="284479" y="285750"/>
                </a:moveTo>
                <a:lnTo>
                  <a:pt x="283209" y="285750"/>
                </a:lnTo>
                <a:lnTo>
                  <a:pt x="283209" y="287019"/>
                </a:lnTo>
                <a:lnTo>
                  <a:pt x="279400" y="287019"/>
                </a:lnTo>
                <a:lnTo>
                  <a:pt x="279400" y="292100"/>
                </a:lnTo>
                <a:lnTo>
                  <a:pt x="284479" y="292100"/>
                </a:lnTo>
                <a:lnTo>
                  <a:pt x="284479" y="285750"/>
                </a:lnTo>
                <a:close/>
              </a:path>
              <a:path w="284480" h="396239">
                <a:moveTo>
                  <a:pt x="3809" y="280669"/>
                </a:moveTo>
                <a:lnTo>
                  <a:pt x="0" y="280669"/>
                </a:lnTo>
                <a:lnTo>
                  <a:pt x="0" y="285750"/>
                </a:lnTo>
                <a:lnTo>
                  <a:pt x="3809" y="285750"/>
                </a:lnTo>
                <a:lnTo>
                  <a:pt x="3809" y="280669"/>
                </a:lnTo>
                <a:close/>
              </a:path>
              <a:path w="284480" h="396239">
                <a:moveTo>
                  <a:pt x="280669" y="279400"/>
                </a:moveTo>
                <a:lnTo>
                  <a:pt x="279399" y="279400"/>
                </a:lnTo>
                <a:lnTo>
                  <a:pt x="279400" y="285750"/>
                </a:lnTo>
                <a:lnTo>
                  <a:pt x="283209" y="285750"/>
                </a:lnTo>
                <a:lnTo>
                  <a:pt x="283209" y="284479"/>
                </a:lnTo>
                <a:lnTo>
                  <a:pt x="281939" y="284479"/>
                </a:lnTo>
                <a:lnTo>
                  <a:pt x="281939" y="281939"/>
                </a:lnTo>
                <a:lnTo>
                  <a:pt x="280669" y="281939"/>
                </a:lnTo>
                <a:lnTo>
                  <a:pt x="280669" y="279400"/>
                </a:lnTo>
                <a:close/>
              </a:path>
              <a:path w="284480" h="396239">
                <a:moveTo>
                  <a:pt x="3809" y="274319"/>
                </a:moveTo>
                <a:lnTo>
                  <a:pt x="0" y="274319"/>
                </a:lnTo>
                <a:lnTo>
                  <a:pt x="0" y="279400"/>
                </a:lnTo>
                <a:lnTo>
                  <a:pt x="3809" y="279400"/>
                </a:lnTo>
                <a:lnTo>
                  <a:pt x="3809" y="274319"/>
                </a:lnTo>
                <a:close/>
              </a:path>
              <a:path w="284480" h="396239">
                <a:moveTo>
                  <a:pt x="3809" y="267969"/>
                </a:moveTo>
                <a:lnTo>
                  <a:pt x="0" y="267969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67969"/>
                </a:lnTo>
                <a:close/>
              </a:path>
              <a:path w="284480" h="396239">
                <a:moveTo>
                  <a:pt x="3809" y="261619"/>
                </a:moveTo>
                <a:lnTo>
                  <a:pt x="0" y="261619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1619"/>
                </a:lnTo>
                <a:close/>
              </a:path>
              <a:path w="284480" h="396239">
                <a:moveTo>
                  <a:pt x="3809" y="255269"/>
                </a:moveTo>
                <a:lnTo>
                  <a:pt x="0" y="255269"/>
                </a:lnTo>
                <a:lnTo>
                  <a:pt x="0" y="260350"/>
                </a:lnTo>
                <a:lnTo>
                  <a:pt x="3809" y="260350"/>
                </a:lnTo>
                <a:lnTo>
                  <a:pt x="3809" y="255269"/>
                </a:lnTo>
                <a:close/>
              </a:path>
              <a:path w="284480" h="396239">
                <a:moveTo>
                  <a:pt x="3809" y="248919"/>
                </a:moveTo>
                <a:lnTo>
                  <a:pt x="0" y="248919"/>
                </a:lnTo>
                <a:lnTo>
                  <a:pt x="0" y="254000"/>
                </a:lnTo>
                <a:lnTo>
                  <a:pt x="3809" y="254000"/>
                </a:lnTo>
                <a:lnTo>
                  <a:pt x="3809" y="248919"/>
                </a:lnTo>
                <a:close/>
              </a:path>
              <a:path w="284480" h="396239">
                <a:moveTo>
                  <a:pt x="3809" y="242569"/>
                </a:moveTo>
                <a:lnTo>
                  <a:pt x="0" y="242569"/>
                </a:lnTo>
                <a:lnTo>
                  <a:pt x="0" y="247650"/>
                </a:lnTo>
                <a:lnTo>
                  <a:pt x="3809" y="247650"/>
                </a:lnTo>
                <a:lnTo>
                  <a:pt x="3809" y="242569"/>
                </a:lnTo>
                <a:close/>
              </a:path>
              <a:path w="284480" h="396239">
                <a:moveTo>
                  <a:pt x="3809" y="236219"/>
                </a:moveTo>
                <a:lnTo>
                  <a:pt x="0" y="236219"/>
                </a:lnTo>
                <a:lnTo>
                  <a:pt x="0" y="241300"/>
                </a:lnTo>
                <a:lnTo>
                  <a:pt x="3809" y="241300"/>
                </a:lnTo>
                <a:lnTo>
                  <a:pt x="3809" y="236219"/>
                </a:lnTo>
                <a:close/>
              </a:path>
              <a:path w="284480" h="396239">
                <a:moveTo>
                  <a:pt x="3809" y="229869"/>
                </a:moveTo>
                <a:lnTo>
                  <a:pt x="0" y="229869"/>
                </a:lnTo>
                <a:lnTo>
                  <a:pt x="0" y="234950"/>
                </a:lnTo>
                <a:lnTo>
                  <a:pt x="3809" y="234950"/>
                </a:lnTo>
                <a:lnTo>
                  <a:pt x="3809" y="229869"/>
                </a:lnTo>
                <a:close/>
              </a:path>
              <a:path w="284480" h="396239">
                <a:moveTo>
                  <a:pt x="3809" y="223519"/>
                </a:moveTo>
                <a:lnTo>
                  <a:pt x="0" y="223519"/>
                </a:lnTo>
                <a:lnTo>
                  <a:pt x="0" y="228600"/>
                </a:lnTo>
                <a:lnTo>
                  <a:pt x="3809" y="228600"/>
                </a:lnTo>
                <a:lnTo>
                  <a:pt x="3809" y="223519"/>
                </a:lnTo>
                <a:close/>
              </a:path>
              <a:path w="284480" h="396239">
                <a:moveTo>
                  <a:pt x="3809" y="217169"/>
                </a:moveTo>
                <a:lnTo>
                  <a:pt x="0" y="217169"/>
                </a:lnTo>
                <a:lnTo>
                  <a:pt x="0" y="222250"/>
                </a:lnTo>
                <a:lnTo>
                  <a:pt x="3809" y="222250"/>
                </a:lnTo>
                <a:lnTo>
                  <a:pt x="3809" y="217169"/>
                </a:lnTo>
                <a:close/>
              </a:path>
              <a:path w="284480" h="396239">
                <a:moveTo>
                  <a:pt x="3809" y="210819"/>
                </a:moveTo>
                <a:lnTo>
                  <a:pt x="0" y="210819"/>
                </a:lnTo>
                <a:lnTo>
                  <a:pt x="0" y="215900"/>
                </a:lnTo>
                <a:lnTo>
                  <a:pt x="3809" y="215900"/>
                </a:lnTo>
                <a:lnTo>
                  <a:pt x="3809" y="210819"/>
                </a:lnTo>
                <a:close/>
              </a:path>
              <a:path w="284480" h="396239">
                <a:moveTo>
                  <a:pt x="3809" y="204469"/>
                </a:moveTo>
                <a:lnTo>
                  <a:pt x="0" y="204469"/>
                </a:lnTo>
                <a:lnTo>
                  <a:pt x="0" y="209550"/>
                </a:lnTo>
                <a:lnTo>
                  <a:pt x="3809" y="209550"/>
                </a:lnTo>
                <a:lnTo>
                  <a:pt x="3809" y="204469"/>
                </a:lnTo>
                <a:close/>
              </a:path>
              <a:path w="284480" h="396239">
                <a:moveTo>
                  <a:pt x="3809" y="198119"/>
                </a:moveTo>
                <a:lnTo>
                  <a:pt x="0" y="198119"/>
                </a:lnTo>
                <a:lnTo>
                  <a:pt x="0" y="203200"/>
                </a:lnTo>
                <a:lnTo>
                  <a:pt x="3809" y="203200"/>
                </a:lnTo>
                <a:lnTo>
                  <a:pt x="3809" y="198119"/>
                </a:lnTo>
                <a:close/>
              </a:path>
              <a:path w="284480" h="396239">
                <a:moveTo>
                  <a:pt x="3809" y="191769"/>
                </a:moveTo>
                <a:lnTo>
                  <a:pt x="0" y="191769"/>
                </a:lnTo>
                <a:lnTo>
                  <a:pt x="0" y="196850"/>
                </a:lnTo>
                <a:lnTo>
                  <a:pt x="3809" y="196850"/>
                </a:lnTo>
                <a:lnTo>
                  <a:pt x="3809" y="191769"/>
                </a:lnTo>
                <a:close/>
              </a:path>
              <a:path w="284480" h="396239">
                <a:moveTo>
                  <a:pt x="3809" y="185419"/>
                </a:moveTo>
                <a:lnTo>
                  <a:pt x="0" y="185419"/>
                </a:lnTo>
                <a:lnTo>
                  <a:pt x="0" y="190500"/>
                </a:lnTo>
                <a:lnTo>
                  <a:pt x="3809" y="190500"/>
                </a:lnTo>
                <a:lnTo>
                  <a:pt x="3809" y="185419"/>
                </a:lnTo>
                <a:close/>
              </a:path>
              <a:path w="284480" h="396239">
                <a:moveTo>
                  <a:pt x="3809" y="179069"/>
                </a:moveTo>
                <a:lnTo>
                  <a:pt x="0" y="179069"/>
                </a:lnTo>
                <a:lnTo>
                  <a:pt x="0" y="184150"/>
                </a:lnTo>
                <a:lnTo>
                  <a:pt x="3809" y="184150"/>
                </a:lnTo>
                <a:lnTo>
                  <a:pt x="3809" y="179069"/>
                </a:lnTo>
                <a:close/>
              </a:path>
              <a:path w="284480" h="396239">
                <a:moveTo>
                  <a:pt x="3809" y="172719"/>
                </a:moveTo>
                <a:lnTo>
                  <a:pt x="0" y="172719"/>
                </a:lnTo>
                <a:lnTo>
                  <a:pt x="0" y="177800"/>
                </a:lnTo>
                <a:lnTo>
                  <a:pt x="3809" y="177800"/>
                </a:lnTo>
                <a:lnTo>
                  <a:pt x="3809" y="172719"/>
                </a:lnTo>
                <a:close/>
              </a:path>
              <a:path w="284480" h="396239">
                <a:moveTo>
                  <a:pt x="3809" y="166369"/>
                </a:moveTo>
                <a:lnTo>
                  <a:pt x="0" y="166369"/>
                </a:lnTo>
                <a:lnTo>
                  <a:pt x="0" y="171450"/>
                </a:lnTo>
                <a:lnTo>
                  <a:pt x="3809" y="171450"/>
                </a:lnTo>
                <a:lnTo>
                  <a:pt x="3809" y="166369"/>
                </a:lnTo>
                <a:close/>
              </a:path>
              <a:path w="284480" h="396239">
                <a:moveTo>
                  <a:pt x="3809" y="160019"/>
                </a:moveTo>
                <a:lnTo>
                  <a:pt x="0" y="160019"/>
                </a:lnTo>
                <a:lnTo>
                  <a:pt x="0" y="165100"/>
                </a:lnTo>
                <a:lnTo>
                  <a:pt x="3809" y="165100"/>
                </a:lnTo>
                <a:lnTo>
                  <a:pt x="3809" y="160019"/>
                </a:lnTo>
                <a:close/>
              </a:path>
              <a:path w="284480" h="396239">
                <a:moveTo>
                  <a:pt x="284479" y="153669"/>
                </a:moveTo>
                <a:lnTo>
                  <a:pt x="279400" y="153669"/>
                </a:lnTo>
                <a:lnTo>
                  <a:pt x="279400" y="158750"/>
                </a:lnTo>
                <a:lnTo>
                  <a:pt x="280669" y="158750"/>
                </a:lnTo>
                <a:lnTo>
                  <a:pt x="280669" y="160019"/>
                </a:lnTo>
                <a:lnTo>
                  <a:pt x="281939" y="160019"/>
                </a:lnTo>
                <a:lnTo>
                  <a:pt x="281939" y="157479"/>
                </a:lnTo>
                <a:lnTo>
                  <a:pt x="283209" y="157479"/>
                </a:lnTo>
                <a:lnTo>
                  <a:pt x="283209" y="156210"/>
                </a:lnTo>
                <a:lnTo>
                  <a:pt x="284479" y="156210"/>
                </a:lnTo>
                <a:lnTo>
                  <a:pt x="284479" y="153669"/>
                </a:lnTo>
                <a:close/>
              </a:path>
              <a:path w="284480" h="396239">
                <a:moveTo>
                  <a:pt x="3809" y="153669"/>
                </a:moveTo>
                <a:lnTo>
                  <a:pt x="0" y="153669"/>
                </a:lnTo>
                <a:lnTo>
                  <a:pt x="0" y="158750"/>
                </a:lnTo>
                <a:lnTo>
                  <a:pt x="3809" y="158750"/>
                </a:lnTo>
                <a:lnTo>
                  <a:pt x="3809" y="153669"/>
                </a:lnTo>
                <a:close/>
              </a:path>
              <a:path w="284480" h="396239">
                <a:moveTo>
                  <a:pt x="3809" y="147319"/>
                </a:moveTo>
                <a:lnTo>
                  <a:pt x="0" y="147319"/>
                </a:lnTo>
                <a:lnTo>
                  <a:pt x="0" y="152400"/>
                </a:lnTo>
                <a:lnTo>
                  <a:pt x="3809" y="152400"/>
                </a:lnTo>
                <a:lnTo>
                  <a:pt x="3809" y="147319"/>
                </a:lnTo>
                <a:close/>
              </a:path>
              <a:path w="284480" h="396239">
                <a:moveTo>
                  <a:pt x="284479" y="147319"/>
                </a:moveTo>
                <a:lnTo>
                  <a:pt x="279400" y="147319"/>
                </a:lnTo>
                <a:lnTo>
                  <a:pt x="279400" y="152400"/>
                </a:lnTo>
                <a:lnTo>
                  <a:pt x="284479" y="152400"/>
                </a:lnTo>
                <a:lnTo>
                  <a:pt x="284479" y="147319"/>
                </a:lnTo>
                <a:close/>
              </a:path>
              <a:path w="284480" h="396239">
                <a:moveTo>
                  <a:pt x="3809" y="140969"/>
                </a:moveTo>
                <a:lnTo>
                  <a:pt x="0" y="140969"/>
                </a:lnTo>
                <a:lnTo>
                  <a:pt x="0" y="146050"/>
                </a:lnTo>
                <a:lnTo>
                  <a:pt x="3809" y="146050"/>
                </a:lnTo>
                <a:lnTo>
                  <a:pt x="3809" y="140969"/>
                </a:lnTo>
                <a:close/>
              </a:path>
              <a:path w="284480" h="396239">
                <a:moveTo>
                  <a:pt x="284479" y="140969"/>
                </a:moveTo>
                <a:lnTo>
                  <a:pt x="279400" y="140969"/>
                </a:lnTo>
                <a:lnTo>
                  <a:pt x="279400" y="146050"/>
                </a:lnTo>
                <a:lnTo>
                  <a:pt x="284479" y="146050"/>
                </a:lnTo>
                <a:lnTo>
                  <a:pt x="284479" y="140969"/>
                </a:lnTo>
                <a:close/>
              </a:path>
              <a:path w="284480" h="396239">
                <a:moveTo>
                  <a:pt x="3809" y="134619"/>
                </a:moveTo>
                <a:lnTo>
                  <a:pt x="0" y="134619"/>
                </a:lnTo>
                <a:lnTo>
                  <a:pt x="0" y="139700"/>
                </a:lnTo>
                <a:lnTo>
                  <a:pt x="3809" y="139700"/>
                </a:lnTo>
                <a:lnTo>
                  <a:pt x="3809" y="134619"/>
                </a:lnTo>
                <a:close/>
              </a:path>
              <a:path w="284480" h="396239">
                <a:moveTo>
                  <a:pt x="284479" y="134619"/>
                </a:moveTo>
                <a:lnTo>
                  <a:pt x="279400" y="134619"/>
                </a:lnTo>
                <a:lnTo>
                  <a:pt x="279400" y="139700"/>
                </a:lnTo>
                <a:lnTo>
                  <a:pt x="284479" y="139700"/>
                </a:lnTo>
                <a:lnTo>
                  <a:pt x="284479" y="134619"/>
                </a:lnTo>
                <a:close/>
              </a:path>
              <a:path w="284480" h="396239">
                <a:moveTo>
                  <a:pt x="3809" y="128269"/>
                </a:moveTo>
                <a:lnTo>
                  <a:pt x="0" y="128269"/>
                </a:lnTo>
                <a:lnTo>
                  <a:pt x="0" y="133350"/>
                </a:lnTo>
                <a:lnTo>
                  <a:pt x="3809" y="133350"/>
                </a:lnTo>
                <a:lnTo>
                  <a:pt x="3809" y="128269"/>
                </a:lnTo>
                <a:close/>
              </a:path>
              <a:path w="284480" h="396239">
                <a:moveTo>
                  <a:pt x="284479" y="128269"/>
                </a:moveTo>
                <a:lnTo>
                  <a:pt x="279400" y="128269"/>
                </a:lnTo>
                <a:lnTo>
                  <a:pt x="279400" y="133350"/>
                </a:lnTo>
                <a:lnTo>
                  <a:pt x="284479" y="133350"/>
                </a:lnTo>
                <a:lnTo>
                  <a:pt x="284479" y="128269"/>
                </a:lnTo>
                <a:close/>
              </a:path>
              <a:path w="284480" h="396239">
                <a:moveTo>
                  <a:pt x="3809" y="121919"/>
                </a:moveTo>
                <a:lnTo>
                  <a:pt x="0" y="121919"/>
                </a:lnTo>
                <a:lnTo>
                  <a:pt x="0" y="127000"/>
                </a:lnTo>
                <a:lnTo>
                  <a:pt x="3809" y="127000"/>
                </a:lnTo>
                <a:lnTo>
                  <a:pt x="3809" y="121919"/>
                </a:lnTo>
                <a:close/>
              </a:path>
              <a:path w="284480" h="396239">
                <a:moveTo>
                  <a:pt x="284479" y="121919"/>
                </a:moveTo>
                <a:lnTo>
                  <a:pt x="279400" y="121919"/>
                </a:lnTo>
                <a:lnTo>
                  <a:pt x="279400" y="127000"/>
                </a:lnTo>
                <a:lnTo>
                  <a:pt x="284479" y="127000"/>
                </a:lnTo>
                <a:lnTo>
                  <a:pt x="284479" y="121919"/>
                </a:lnTo>
                <a:close/>
              </a:path>
              <a:path w="284480" h="396239">
                <a:moveTo>
                  <a:pt x="3809" y="114300"/>
                </a:moveTo>
                <a:lnTo>
                  <a:pt x="2539" y="114300"/>
                </a:lnTo>
                <a:lnTo>
                  <a:pt x="2539" y="115569"/>
                </a:lnTo>
                <a:lnTo>
                  <a:pt x="1269" y="115569"/>
                </a:lnTo>
                <a:lnTo>
                  <a:pt x="1269" y="118110"/>
                </a:lnTo>
                <a:lnTo>
                  <a:pt x="0" y="118110"/>
                </a:lnTo>
                <a:lnTo>
                  <a:pt x="0" y="120650"/>
                </a:lnTo>
                <a:lnTo>
                  <a:pt x="3809" y="120650"/>
                </a:lnTo>
                <a:lnTo>
                  <a:pt x="3809" y="114300"/>
                </a:lnTo>
                <a:close/>
              </a:path>
              <a:path w="284480" h="396239">
                <a:moveTo>
                  <a:pt x="284479" y="115569"/>
                </a:moveTo>
                <a:lnTo>
                  <a:pt x="279400" y="115569"/>
                </a:lnTo>
                <a:lnTo>
                  <a:pt x="279400" y="120650"/>
                </a:lnTo>
                <a:lnTo>
                  <a:pt x="284479" y="120650"/>
                </a:lnTo>
                <a:lnTo>
                  <a:pt x="284479" y="115569"/>
                </a:lnTo>
                <a:close/>
              </a:path>
              <a:path w="284480" h="396239">
                <a:moveTo>
                  <a:pt x="284479" y="109219"/>
                </a:moveTo>
                <a:lnTo>
                  <a:pt x="279400" y="109219"/>
                </a:lnTo>
                <a:lnTo>
                  <a:pt x="279400" y="114300"/>
                </a:lnTo>
                <a:lnTo>
                  <a:pt x="284479" y="114300"/>
                </a:lnTo>
                <a:lnTo>
                  <a:pt x="284479" y="109219"/>
                </a:lnTo>
                <a:close/>
              </a:path>
              <a:path w="284480" h="396239">
                <a:moveTo>
                  <a:pt x="284479" y="102869"/>
                </a:moveTo>
                <a:lnTo>
                  <a:pt x="279400" y="102869"/>
                </a:lnTo>
                <a:lnTo>
                  <a:pt x="279400" y="107950"/>
                </a:lnTo>
                <a:lnTo>
                  <a:pt x="284479" y="107950"/>
                </a:lnTo>
                <a:lnTo>
                  <a:pt x="284479" y="102869"/>
                </a:lnTo>
                <a:close/>
              </a:path>
              <a:path w="284480" h="396239">
                <a:moveTo>
                  <a:pt x="284479" y="96519"/>
                </a:moveTo>
                <a:lnTo>
                  <a:pt x="279400" y="96519"/>
                </a:lnTo>
                <a:lnTo>
                  <a:pt x="279400" y="101600"/>
                </a:lnTo>
                <a:lnTo>
                  <a:pt x="284479" y="101600"/>
                </a:lnTo>
                <a:lnTo>
                  <a:pt x="284479" y="96519"/>
                </a:lnTo>
                <a:close/>
              </a:path>
              <a:path w="284480" h="396239">
                <a:moveTo>
                  <a:pt x="284479" y="90169"/>
                </a:moveTo>
                <a:lnTo>
                  <a:pt x="279400" y="90169"/>
                </a:lnTo>
                <a:lnTo>
                  <a:pt x="279400" y="95250"/>
                </a:lnTo>
                <a:lnTo>
                  <a:pt x="284479" y="95250"/>
                </a:lnTo>
                <a:lnTo>
                  <a:pt x="284479" y="90169"/>
                </a:lnTo>
                <a:close/>
              </a:path>
              <a:path w="284480" h="396239">
                <a:moveTo>
                  <a:pt x="284479" y="83819"/>
                </a:moveTo>
                <a:lnTo>
                  <a:pt x="279400" y="83819"/>
                </a:lnTo>
                <a:lnTo>
                  <a:pt x="279400" y="88900"/>
                </a:lnTo>
                <a:lnTo>
                  <a:pt x="284479" y="88900"/>
                </a:lnTo>
                <a:lnTo>
                  <a:pt x="284479" y="83819"/>
                </a:lnTo>
                <a:close/>
              </a:path>
              <a:path w="284480" h="396239">
                <a:moveTo>
                  <a:pt x="284479" y="77469"/>
                </a:moveTo>
                <a:lnTo>
                  <a:pt x="279400" y="77469"/>
                </a:lnTo>
                <a:lnTo>
                  <a:pt x="279400" y="82550"/>
                </a:lnTo>
                <a:lnTo>
                  <a:pt x="284479" y="82550"/>
                </a:lnTo>
                <a:lnTo>
                  <a:pt x="284479" y="77469"/>
                </a:lnTo>
                <a:close/>
              </a:path>
              <a:path w="284480" h="396239">
                <a:moveTo>
                  <a:pt x="284479" y="71119"/>
                </a:moveTo>
                <a:lnTo>
                  <a:pt x="279400" y="71119"/>
                </a:lnTo>
                <a:lnTo>
                  <a:pt x="279400" y="76200"/>
                </a:lnTo>
                <a:lnTo>
                  <a:pt x="284479" y="76200"/>
                </a:lnTo>
                <a:lnTo>
                  <a:pt x="284479" y="71119"/>
                </a:lnTo>
                <a:close/>
              </a:path>
              <a:path w="284480" h="396239">
                <a:moveTo>
                  <a:pt x="284479" y="64769"/>
                </a:moveTo>
                <a:lnTo>
                  <a:pt x="279400" y="64769"/>
                </a:lnTo>
                <a:lnTo>
                  <a:pt x="279400" y="69850"/>
                </a:lnTo>
                <a:lnTo>
                  <a:pt x="284479" y="69850"/>
                </a:lnTo>
                <a:lnTo>
                  <a:pt x="284479" y="64769"/>
                </a:lnTo>
                <a:close/>
              </a:path>
              <a:path w="284480" h="396239">
                <a:moveTo>
                  <a:pt x="284479" y="58419"/>
                </a:moveTo>
                <a:lnTo>
                  <a:pt x="279400" y="58419"/>
                </a:lnTo>
                <a:lnTo>
                  <a:pt x="279400" y="63500"/>
                </a:lnTo>
                <a:lnTo>
                  <a:pt x="284479" y="63500"/>
                </a:lnTo>
                <a:lnTo>
                  <a:pt x="284479" y="58419"/>
                </a:lnTo>
                <a:close/>
              </a:path>
              <a:path w="284480" h="396239">
                <a:moveTo>
                  <a:pt x="284479" y="52069"/>
                </a:moveTo>
                <a:lnTo>
                  <a:pt x="279400" y="52069"/>
                </a:lnTo>
                <a:lnTo>
                  <a:pt x="279400" y="57150"/>
                </a:lnTo>
                <a:lnTo>
                  <a:pt x="284479" y="57150"/>
                </a:lnTo>
                <a:lnTo>
                  <a:pt x="284479" y="52069"/>
                </a:lnTo>
                <a:close/>
              </a:path>
              <a:path w="284480" h="396239">
                <a:moveTo>
                  <a:pt x="284479" y="45719"/>
                </a:moveTo>
                <a:lnTo>
                  <a:pt x="279400" y="45719"/>
                </a:lnTo>
                <a:lnTo>
                  <a:pt x="279400" y="50800"/>
                </a:lnTo>
                <a:lnTo>
                  <a:pt x="284479" y="50800"/>
                </a:lnTo>
                <a:lnTo>
                  <a:pt x="284479" y="45719"/>
                </a:lnTo>
                <a:close/>
              </a:path>
              <a:path w="284480" h="396239">
                <a:moveTo>
                  <a:pt x="284479" y="39369"/>
                </a:moveTo>
                <a:lnTo>
                  <a:pt x="279400" y="39369"/>
                </a:lnTo>
                <a:lnTo>
                  <a:pt x="279400" y="44450"/>
                </a:lnTo>
                <a:lnTo>
                  <a:pt x="284479" y="44450"/>
                </a:lnTo>
                <a:lnTo>
                  <a:pt x="284479" y="39369"/>
                </a:lnTo>
                <a:close/>
              </a:path>
              <a:path w="284480" h="396239">
                <a:moveTo>
                  <a:pt x="284479" y="33019"/>
                </a:moveTo>
                <a:lnTo>
                  <a:pt x="279400" y="33019"/>
                </a:lnTo>
                <a:lnTo>
                  <a:pt x="279400" y="38100"/>
                </a:lnTo>
                <a:lnTo>
                  <a:pt x="284479" y="38100"/>
                </a:lnTo>
                <a:lnTo>
                  <a:pt x="284479" y="33019"/>
                </a:lnTo>
                <a:close/>
              </a:path>
              <a:path w="284480" h="396239">
                <a:moveTo>
                  <a:pt x="284479" y="26669"/>
                </a:moveTo>
                <a:lnTo>
                  <a:pt x="279400" y="26669"/>
                </a:lnTo>
                <a:lnTo>
                  <a:pt x="279400" y="31750"/>
                </a:lnTo>
                <a:lnTo>
                  <a:pt x="284479" y="31750"/>
                </a:lnTo>
                <a:lnTo>
                  <a:pt x="284479" y="26669"/>
                </a:lnTo>
                <a:close/>
              </a:path>
              <a:path w="284480" h="396239">
                <a:moveTo>
                  <a:pt x="284479" y="20319"/>
                </a:moveTo>
                <a:lnTo>
                  <a:pt x="279400" y="20319"/>
                </a:lnTo>
                <a:lnTo>
                  <a:pt x="279400" y="25400"/>
                </a:lnTo>
                <a:lnTo>
                  <a:pt x="284479" y="25400"/>
                </a:lnTo>
                <a:lnTo>
                  <a:pt x="284479" y="20319"/>
                </a:lnTo>
                <a:close/>
              </a:path>
              <a:path w="284480" h="396239">
                <a:moveTo>
                  <a:pt x="284479" y="13969"/>
                </a:moveTo>
                <a:lnTo>
                  <a:pt x="279400" y="13969"/>
                </a:lnTo>
                <a:lnTo>
                  <a:pt x="279400" y="19050"/>
                </a:lnTo>
                <a:lnTo>
                  <a:pt x="284479" y="19050"/>
                </a:lnTo>
                <a:lnTo>
                  <a:pt x="284479" y="13969"/>
                </a:lnTo>
                <a:close/>
              </a:path>
              <a:path w="284480" h="396239">
                <a:moveTo>
                  <a:pt x="284479" y="7619"/>
                </a:moveTo>
                <a:lnTo>
                  <a:pt x="279400" y="7619"/>
                </a:lnTo>
                <a:lnTo>
                  <a:pt x="279400" y="12700"/>
                </a:lnTo>
                <a:lnTo>
                  <a:pt x="284479" y="12700"/>
                </a:lnTo>
                <a:lnTo>
                  <a:pt x="284479" y="7619"/>
                </a:lnTo>
                <a:close/>
              </a:path>
              <a:path w="284480" h="396239">
                <a:moveTo>
                  <a:pt x="284479" y="1269"/>
                </a:moveTo>
                <a:lnTo>
                  <a:pt x="90169" y="1269"/>
                </a:lnTo>
                <a:lnTo>
                  <a:pt x="90169" y="2539"/>
                </a:lnTo>
                <a:lnTo>
                  <a:pt x="279400" y="2539"/>
                </a:lnTo>
                <a:lnTo>
                  <a:pt x="279400" y="6350"/>
                </a:lnTo>
                <a:lnTo>
                  <a:pt x="284479" y="6350"/>
                </a:lnTo>
                <a:lnTo>
                  <a:pt x="284479" y="1269"/>
                </a:lnTo>
                <a:close/>
              </a:path>
              <a:path w="284480" h="396239">
                <a:moveTo>
                  <a:pt x="88900" y="2539"/>
                </a:moveTo>
                <a:lnTo>
                  <a:pt x="87629" y="2539"/>
                </a:lnTo>
                <a:lnTo>
                  <a:pt x="87629" y="3810"/>
                </a:lnTo>
                <a:lnTo>
                  <a:pt x="88900" y="3810"/>
                </a:lnTo>
                <a:lnTo>
                  <a:pt x="88900" y="2539"/>
                </a:lnTo>
                <a:close/>
              </a:path>
              <a:path w="284480" h="396239">
                <a:moveTo>
                  <a:pt x="224789" y="2539"/>
                </a:moveTo>
                <a:lnTo>
                  <a:pt x="220979" y="2539"/>
                </a:lnTo>
                <a:lnTo>
                  <a:pt x="220979" y="3810"/>
                </a:lnTo>
                <a:lnTo>
                  <a:pt x="224789" y="3810"/>
                </a:lnTo>
                <a:lnTo>
                  <a:pt x="224789" y="2539"/>
                </a:lnTo>
                <a:close/>
              </a:path>
              <a:path w="284480" h="396239">
                <a:moveTo>
                  <a:pt x="92709" y="0"/>
                </a:moveTo>
                <a:lnTo>
                  <a:pt x="91439" y="0"/>
                </a:lnTo>
                <a:lnTo>
                  <a:pt x="91439" y="1269"/>
                </a:lnTo>
                <a:lnTo>
                  <a:pt x="92709" y="1269"/>
                </a:lnTo>
                <a:lnTo>
                  <a:pt x="92709" y="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bk object 1876"/>
          <p:cNvSpPr/>
          <p:nvPr/>
        </p:nvSpPr>
        <p:spPr>
          <a:xfrm>
            <a:off x="2382520" y="2907029"/>
            <a:ext cx="275590" cy="389890"/>
          </a:xfrm>
          <a:custGeom>
            <a:avLst/>
            <a:gdLst/>
            <a:ahLst/>
            <a:cxnLst/>
            <a:rect l="l" t="t" r="r" b="b"/>
            <a:pathLst>
              <a:path w="275589" h="389889">
                <a:moveTo>
                  <a:pt x="3810" y="384810"/>
                </a:moveTo>
                <a:lnTo>
                  <a:pt x="0" y="384810"/>
                </a:lnTo>
                <a:lnTo>
                  <a:pt x="0" y="389889"/>
                </a:lnTo>
                <a:lnTo>
                  <a:pt x="227330" y="389889"/>
                </a:lnTo>
                <a:lnTo>
                  <a:pt x="227330" y="388619"/>
                </a:lnTo>
                <a:lnTo>
                  <a:pt x="231139" y="388619"/>
                </a:lnTo>
                <a:lnTo>
                  <a:pt x="231139" y="386079"/>
                </a:lnTo>
                <a:lnTo>
                  <a:pt x="3810" y="386079"/>
                </a:lnTo>
                <a:lnTo>
                  <a:pt x="3810" y="384810"/>
                </a:lnTo>
                <a:close/>
              </a:path>
              <a:path w="275589" h="389889">
                <a:moveTo>
                  <a:pt x="3810" y="378460"/>
                </a:moveTo>
                <a:lnTo>
                  <a:pt x="0" y="37846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78460"/>
                </a:lnTo>
                <a:close/>
              </a:path>
              <a:path w="275589" h="389889">
                <a:moveTo>
                  <a:pt x="3810" y="372110"/>
                </a:moveTo>
                <a:lnTo>
                  <a:pt x="0" y="37211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2110"/>
                </a:lnTo>
                <a:close/>
              </a:path>
              <a:path w="275589" h="389889">
                <a:moveTo>
                  <a:pt x="3810" y="365760"/>
                </a:moveTo>
                <a:lnTo>
                  <a:pt x="0" y="36576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5760"/>
                </a:lnTo>
                <a:close/>
              </a:path>
              <a:path w="275589" h="389889">
                <a:moveTo>
                  <a:pt x="3810" y="359410"/>
                </a:moveTo>
                <a:lnTo>
                  <a:pt x="0" y="35941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59410"/>
                </a:lnTo>
                <a:close/>
              </a:path>
              <a:path w="275589" h="389889">
                <a:moveTo>
                  <a:pt x="3810" y="353060"/>
                </a:moveTo>
                <a:lnTo>
                  <a:pt x="0" y="35306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3060"/>
                </a:lnTo>
                <a:close/>
              </a:path>
              <a:path w="275589" h="389889">
                <a:moveTo>
                  <a:pt x="275590" y="346710"/>
                </a:moveTo>
                <a:lnTo>
                  <a:pt x="273050" y="346710"/>
                </a:lnTo>
                <a:lnTo>
                  <a:pt x="273050" y="351789"/>
                </a:lnTo>
                <a:lnTo>
                  <a:pt x="274320" y="351789"/>
                </a:lnTo>
                <a:lnTo>
                  <a:pt x="274320" y="353060"/>
                </a:lnTo>
                <a:lnTo>
                  <a:pt x="275590" y="353060"/>
                </a:lnTo>
                <a:lnTo>
                  <a:pt x="275590" y="346710"/>
                </a:lnTo>
                <a:close/>
              </a:path>
              <a:path w="275589" h="389889">
                <a:moveTo>
                  <a:pt x="3810" y="346710"/>
                </a:moveTo>
                <a:lnTo>
                  <a:pt x="0" y="34671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6710"/>
                </a:lnTo>
                <a:close/>
              </a:path>
              <a:path w="275589" h="389889">
                <a:moveTo>
                  <a:pt x="3810" y="340360"/>
                </a:moveTo>
                <a:lnTo>
                  <a:pt x="0" y="34036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0360"/>
                </a:lnTo>
                <a:close/>
              </a:path>
              <a:path w="275589" h="389889">
                <a:moveTo>
                  <a:pt x="275590" y="340360"/>
                </a:moveTo>
                <a:lnTo>
                  <a:pt x="273050" y="340360"/>
                </a:lnTo>
                <a:lnTo>
                  <a:pt x="273050" y="345439"/>
                </a:lnTo>
                <a:lnTo>
                  <a:pt x="275590" y="345439"/>
                </a:lnTo>
                <a:lnTo>
                  <a:pt x="275590" y="340360"/>
                </a:lnTo>
                <a:close/>
              </a:path>
              <a:path w="275589" h="389889">
                <a:moveTo>
                  <a:pt x="3810" y="334010"/>
                </a:moveTo>
                <a:lnTo>
                  <a:pt x="0" y="33401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4010"/>
                </a:lnTo>
                <a:close/>
              </a:path>
              <a:path w="275589" h="389889">
                <a:moveTo>
                  <a:pt x="275590" y="334010"/>
                </a:moveTo>
                <a:lnTo>
                  <a:pt x="273050" y="334010"/>
                </a:lnTo>
                <a:lnTo>
                  <a:pt x="273050" y="339089"/>
                </a:lnTo>
                <a:lnTo>
                  <a:pt x="275590" y="339089"/>
                </a:lnTo>
                <a:lnTo>
                  <a:pt x="275590" y="334010"/>
                </a:lnTo>
                <a:close/>
              </a:path>
              <a:path w="275589" h="389889">
                <a:moveTo>
                  <a:pt x="3810" y="327660"/>
                </a:moveTo>
                <a:lnTo>
                  <a:pt x="0" y="32766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7660"/>
                </a:lnTo>
                <a:close/>
              </a:path>
              <a:path w="275589" h="389889">
                <a:moveTo>
                  <a:pt x="275590" y="327660"/>
                </a:moveTo>
                <a:lnTo>
                  <a:pt x="273050" y="327660"/>
                </a:lnTo>
                <a:lnTo>
                  <a:pt x="273050" y="332739"/>
                </a:lnTo>
                <a:lnTo>
                  <a:pt x="275590" y="332739"/>
                </a:lnTo>
                <a:lnTo>
                  <a:pt x="275590" y="327660"/>
                </a:lnTo>
                <a:close/>
              </a:path>
              <a:path w="275589" h="389889">
                <a:moveTo>
                  <a:pt x="3810" y="321310"/>
                </a:moveTo>
                <a:lnTo>
                  <a:pt x="0" y="32131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1310"/>
                </a:lnTo>
                <a:close/>
              </a:path>
              <a:path w="275589" h="389889">
                <a:moveTo>
                  <a:pt x="275590" y="321310"/>
                </a:moveTo>
                <a:lnTo>
                  <a:pt x="273050" y="321310"/>
                </a:lnTo>
                <a:lnTo>
                  <a:pt x="273050" y="326389"/>
                </a:lnTo>
                <a:lnTo>
                  <a:pt x="275590" y="326389"/>
                </a:lnTo>
                <a:lnTo>
                  <a:pt x="275590" y="321310"/>
                </a:lnTo>
                <a:close/>
              </a:path>
              <a:path w="275589" h="389889">
                <a:moveTo>
                  <a:pt x="3810" y="314960"/>
                </a:moveTo>
                <a:lnTo>
                  <a:pt x="0" y="31496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4960"/>
                </a:lnTo>
                <a:close/>
              </a:path>
              <a:path w="275589" h="389889">
                <a:moveTo>
                  <a:pt x="275590" y="314960"/>
                </a:moveTo>
                <a:lnTo>
                  <a:pt x="273050" y="314960"/>
                </a:lnTo>
                <a:lnTo>
                  <a:pt x="273050" y="320039"/>
                </a:lnTo>
                <a:lnTo>
                  <a:pt x="275590" y="320039"/>
                </a:lnTo>
                <a:lnTo>
                  <a:pt x="275590" y="314960"/>
                </a:lnTo>
                <a:close/>
              </a:path>
              <a:path w="275589" h="389889">
                <a:moveTo>
                  <a:pt x="3810" y="308610"/>
                </a:moveTo>
                <a:lnTo>
                  <a:pt x="0" y="30861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8610"/>
                </a:lnTo>
                <a:close/>
              </a:path>
              <a:path w="275589" h="389889">
                <a:moveTo>
                  <a:pt x="275590" y="308610"/>
                </a:moveTo>
                <a:lnTo>
                  <a:pt x="273050" y="308610"/>
                </a:lnTo>
                <a:lnTo>
                  <a:pt x="273050" y="313689"/>
                </a:lnTo>
                <a:lnTo>
                  <a:pt x="275590" y="313689"/>
                </a:lnTo>
                <a:lnTo>
                  <a:pt x="275590" y="308610"/>
                </a:lnTo>
                <a:close/>
              </a:path>
              <a:path w="275589" h="389889">
                <a:moveTo>
                  <a:pt x="3810" y="302260"/>
                </a:moveTo>
                <a:lnTo>
                  <a:pt x="0" y="30226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2260"/>
                </a:lnTo>
                <a:close/>
              </a:path>
              <a:path w="275589" h="389889">
                <a:moveTo>
                  <a:pt x="275590" y="302260"/>
                </a:moveTo>
                <a:lnTo>
                  <a:pt x="273050" y="302260"/>
                </a:lnTo>
                <a:lnTo>
                  <a:pt x="273050" y="307339"/>
                </a:lnTo>
                <a:lnTo>
                  <a:pt x="275590" y="307339"/>
                </a:lnTo>
                <a:lnTo>
                  <a:pt x="275590" y="302260"/>
                </a:lnTo>
                <a:close/>
              </a:path>
              <a:path w="275589" h="389889">
                <a:moveTo>
                  <a:pt x="3810" y="295910"/>
                </a:moveTo>
                <a:lnTo>
                  <a:pt x="0" y="29591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5910"/>
                </a:lnTo>
                <a:close/>
              </a:path>
              <a:path w="275589" h="389889">
                <a:moveTo>
                  <a:pt x="275590" y="295910"/>
                </a:moveTo>
                <a:lnTo>
                  <a:pt x="273050" y="295910"/>
                </a:lnTo>
                <a:lnTo>
                  <a:pt x="273050" y="300989"/>
                </a:lnTo>
                <a:lnTo>
                  <a:pt x="275590" y="300989"/>
                </a:lnTo>
                <a:lnTo>
                  <a:pt x="275590" y="295910"/>
                </a:lnTo>
                <a:close/>
              </a:path>
              <a:path w="275589" h="389889">
                <a:moveTo>
                  <a:pt x="3810" y="289560"/>
                </a:moveTo>
                <a:lnTo>
                  <a:pt x="0" y="28956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89560"/>
                </a:lnTo>
                <a:close/>
              </a:path>
              <a:path w="275589" h="389889">
                <a:moveTo>
                  <a:pt x="275590" y="289560"/>
                </a:moveTo>
                <a:lnTo>
                  <a:pt x="273050" y="289560"/>
                </a:lnTo>
                <a:lnTo>
                  <a:pt x="273050" y="294639"/>
                </a:lnTo>
                <a:lnTo>
                  <a:pt x="275590" y="294639"/>
                </a:lnTo>
                <a:lnTo>
                  <a:pt x="275590" y="289560"/>
                </a:lnTo>
                <a:close/>
              </a:path>
              <a:path w="275589" h="389889">
                <a:moveTo>
                  <a:pt x="3810" y="283210"/>
                </a:moveTo>
                <a:lnTo>
                  <a:pt x="0" y="28321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3210"/>
                </a:lnTo>
                <a:close/>
              </a:path>
              <a:path w="275589" h="389889">
                <a:moveTo>
                  <a:pt x="275590" y="283210"/>
                </a:moveTo>
                <a:lnTo>
                  <a:pt x="273050" y="283210"/>
                </a:lnTo>
                <a:lnTo>
                  <a:pt x="273050" y="288289"/>
                </a:lnTo>
                <a:lnTo>
                  <a:pt x="275590" y="288289"/>
                </a:lnTo>
                <a:lnTo>
                  <a:pt x="275590" y="283210"/>
                </a:lnTo>
                <a:close/>
              </a:path>
              <a:path w="275589" h="389889">
                <a:moveTo>
                  <a:pt x="3810" y="276860"/>
                </a:moveTo>
                <a:lnTo>
                  <a:pt x="0" y="27686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6860"/>
                </a:lnTo>
                <a:close/>
              </a:path>
              <a:path w="275589" h="389889">
                <a:moveTo>
                  <a:pt x="275590" y="276860"/>
                </a:moveTo>
                <a:lnTo>
                  <a:pt x="273050" y="276860"/>
                </a:lnTo>
                <a:lnTo>
                  <a:pt x="273050" y="281939"/>
                </a:lnTo>
                <a:lnTo>
                  <a:pt x="275590" y="281939"/>
                </a:lnTo>
                <a:lnTo>
                  <a:pt x="275590" y="276860"/>
                </a:lnTo>
                <a:close/>
              </a:path>
              <a:path w="275589" h="389889">
                <a:moveTo>
                  <a:pt x="3810" y="270510"/>
                </a:moveTo>
                <a:lnTo>
                  <a:pt x="0" y="27051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0510"/>
                </a:lnTo>
                <a:close/>
              </a:path>
              <a:path w="275589" h="389889">
                <a:moveTo>
                  <a:pt x="274319" y="270510"/>
                </a:moveTo>
                <a:lnTo>
                  <a:pt x="273050" y="270510"/>
                </a:lnTo>
                <a:lnTo>
                  <a:pt x="273050" y="275589"/>
                </a:lnTo>
                <a:lnTo>
                  <a:pt x="275590" y="275589"/>
                </a:lnTo>
                <a:lnTo>
                  <a:pt x="275590" y="274319"/>
                </a:lnTo>
                <a:lnTo>
                  <a:pt x="274320" y="274319"/>
                </a:lnTo>
                <a:lnTo>
                  <a:pt x="274319" y="270510"/>
                </a:lnTo>
                <a:close/>
              </a:path>
              <a:path w="275589" h="389889">
                <a:moveTo>
                  <a:pt x="3810" y="264160"/>
                </a:moveTo>
                <a:lnTo>
                  <a:pt x="0" y="26416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4160"/>
                </a:lnTo>
                <a:close/>
              </a:path>
              <a:path w="275589" h="389889">
                <a:moveTo>
                  <a:pt x="3810" y="257810"/>
                </a:moveTo>
                <a:lnTo>
                  <a:pt x="0" y="257810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7810"/>
                </a:lnTo>
                <a:close/>
              </a:path>
              <a:path w="275589" h="389889">
                <a:moveTo>
                  <a:pt x="381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1460"/>
                </a:lnTo>
                <a:close/>
              </a:path>
              <a:path w="275589" h="389889">
                <a:moveTo>
                  <a:pt x="3810" y="245110"/>
                </a:moveTo>
                <a:lnTo>
                  <a:pt x="0" y="24511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5110"/>
                </a:lnTo>
                <a:close/>
              </a:path>
              <a:path w="275589" h="389889">
                <a:moveTo>
                  <a:pt x="3810" y="238760"/>
                </a:moveTo>
                <a:lnTo>
                  <a:pt x="0" y="23876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38760"/>
                </a:lnTo>
                <a:close/>
              </a:path>
              <a:path w="275589" h="389889">
                <a:moveTo>
                  <a:pt x="3810" y="232410"/>
                </a:moveTo>
                <a:lnTo>
                  <a:pt x="0" y="23241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2410"/>
                </a:lnTo>
                <a:close/>
              </a:path>
              <a:path w="275589" h="389889">
                <a:moveTo>
                  <a:pt x="3810" y="226060"/>
                </a:moveTo>
                <a:lnTo>
                  <a:pt x="0" y="22606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6060"/>
                </a:lnTo>
                <a:close/>
              </a:path>
              <a:path w="275589" h="389889">
                <a:moveTo>
                  <a:pt x="3810" y="219710"/>
                </a:moveTo>
                <a:lnTo>
                  <a:pt x="0" y="21971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19710"/>
                </a:lnTo>
                <a:close/>
              </a:path>
              <a:path w="275589" h="389889">
                <a:moveTo>
                  <a:pt x="3810" y="213360"/>
                </a:moveTo>
                <a:lnTo>
                  <a:pt x="0" y="21336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3360"/>
                </a:lnTo>
                <a:close/>
              </a:path>
              <a:path w="275589" h="389889">
                <a:moveTo>
                  <a:pt x="3810" y="207010"/>
                </a:moveTo>
                <a:lnTo>
                  <a:pt x="0" y="20701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7010"/>
                </a:lnTo>
                <a:close/>
              </a:path>
              <a:path w="275589" h="389889">
                <a:moveTo>
                  <a:pt x="3810" y="200660"/>
                </a:moveTo>
                <a:lnTo>
                  <a:pt x="0" y="20066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200660"/>
                </a:lnTo>
                <a:close/>
              </a:path>
              <a:path w="275589" h="389889">
                <a:moveTo>
                  <a:pt x="3810" y="194310"/>
                </a:moveTo>
                <a:lnTo>
                  <a:pt x="0" y="19431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4310"/>
                </a:lnTo>
                <a:close/>
              </a:path>
              <a:path w="275589" h="389889">
                <a:moveTo>
                  <a:pt x="3810" y="187960"/>
                </a:moveTo>
                <a:lnTo>
                  <a:pt x="0" y="18796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7960"/>
                </a:lnTo>
                <a:close/>
              </a:path>
              <a:path w="275589" h="389889">
                <a:moveTo>
                  <a:pt x="3810" y="181610"/>
                </a:moveTo>
                <a:lnTo>
                  <a:pt x="0" y="18161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1610"/>
                </a:lnTo>
                <a:close/>
              </a:path>
              <a:path w="275589" h="389889">
                <a:moveTo>
                  <a:pt x="3810" y="175260"/>
                </a:moveTo>
                <a:lnTo>
                  <a:pt x="0" y="17526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5260"/>
                </a:lnTo>
                <a:close/>
              </a:path>
              <a:path w="275589" h="389889">
                <a:moveTo>
                  <a:pt x="3810" y="168910"/>
                </a:moveTo>
                <a:lnTo>
                  <a:pt x="0" y="16891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8910"/>
                </a:lnTo>
                <a:close/>
              </a:path>
              <a:path w="275589" h="389889">
                <a:moveTo>
                  <a:pt x="3810" y="162560"/>
                </a:moveTo>
                <a:lnTo>
                  <a:pt x="0" y="16256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2560"/>
                </a:lnTo>
                <a:close/>
              </a:path>
              <a:path w="275589" h="389889">
                <a:moveTo>
                  <a:pt x="3810" y="156210"/>
                </a:moveTo>
                <a:lnTo>
                  <a:pt x="0" y="15621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6210"/>
                </a:lnTo>
                <a:close/>
              </a:path>
              <a:path w="275589" h="389889">
                <a:moveTo>
                  <a:pt x="274320" y="156210"/>
                </a:moveTo>
                <a:lnTo>
                  <a:pt x="273050" y="156210"/>
                </a:lnTo>
                <a:lnTo>
                  <a:pt x="273050" y="157479"/>
                </a:lnTo>
                <a:lnTo>
                  <a:pt x="274320" y="157479"/>
                </a:lnTo>
                <a:lnTo>
                  <a:pt x="274320" y="156210"/>
                </a:lnTo>
                <a:close/>
              </a:path>
              <a:path w="275589" h="389889">
                <a:moveTo>
                  <a:pt x="3810" y="149860"/>
                </a:moveTo>
                <a:lnTo>
                  <a:pt x="0" y="14986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49860"/>
                </a:lnTo>
                <a:close/>
              </a:path>
              <a:path w="275589" h="389889">
                <a:moveTo>
                  <a:pt x="275590" y="149860"/>
                </a:moveTo>
                <a:lnTo>
                  <a:pt x="273050" y="149860"/>
                </a:lnTo>
                <a:lnTo>
                  <a:pt x="273050" y="154939"/>
                </a:lnTo>
                <a:lnTo>
                  <a:pt x="275590" y="154939"/>
                </a:lnTo>
                <a:lnTo>
                  <a:pt x="275590" y="149860"/>
                </a:lnTo>
                <a:close/>
              </a:path>
              <a:path w="275589" h="389889">
                <a:moveTo>
                  <a:pt x="3810" y="143510"/>
                </a:moveTo>
                <a:lnTo>
                  <a:pt x="0" y="14351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3510"/>
                </a:lnTo>
                <a:close/>
              </a:path>
              <a:path w="275589" h="389889">
                <a:moveTo>
                  <a:pt x="275590" y="143510"/>
                </a:moveTo>
                <a:lnTo>
                  <a:pt x="273050" y="143510"/>
                </a:lnTo>
                <a:lnTo>
                  <a:pt x="273050" y="148589"/>
                </a:lnTo>
                <a:lnTo>
                  <a:pt x="275590" y="148589"/>
                </a:lnTo>
                <a:lnTo>
                  <a:pt x="275590" y="143510"/>
                </a:lnTo>
                <a:close/>
              </a:path>
              <a:path w="275589" h="389889">
                <a:moveTo>
                  <a:pt x="3810" y="137160"/>
                </a:moveTo>
                <a:lnTo>
                  <a:pt x="0" y="13716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7160"/>
                </a:lnTo>
                <a:close/>
              </a:path>
              <a:path w="275589" h="389889">
                <a:moveTo>
                  <a:pt x="275590" y="137160"/>
                </a:moveTo>
                <a:lnTo>
                  <a:pt x="273050" y="137160"/>
                </a:lnTo>
                <a:lnTo>
                  <a:pt x="273050" y="142239"/>
                </a:lnTo>
                <a:lnTo>
                  <a:pt x="275590" y="142239"/>
                </a:lnTo>
                <a:lnTo>
                  <a:pt x="275590" y="137160"/>
                </a:lnTo>
                <a:close/>
              </a:path>
              <a:path w="275589" h="389889">
                <a:moveTo>
                  <a:pt x="3810" y="130810"/>
                </a:moveTo>
                <a:lnTo>
                  <a:pt x="0" y="13081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0810"/>
                </a:lnTo>
                <a:close/>
              </a:path>
              <a:path w="275589" h="389889">
                <a:moveTo>
                  <a:pt x="275590" y="130810"/>
                </a:moveTo>
                <a:lnTo>
                  <a:pt x="273050" y="130810"/>
                </a:lnTo>
                <a:lnTo>
                  <a:pt x="273050" y="135889"/>
                </a:lnTo>
                <a:lnTo>
                  <a:pt x="275590" y="135889"/>
                </a:lnTo>
                <a:lnTo>
                  <a:pt x="275590" y="130810"/>
                </a:lnTo>
                <a:close/>
              </a:path>
              <a:path w="275589" h="389889">
                <a:moveTo>
                  <a:pt x="3810" y="124460"/>
                </a:moveTo>
                <a:lnTo>
                  <a:pt x="0" y="12446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4460"/>
                </a:lnTo>
                <a:close/>
              </a:path>
              <a:path w="275589" h="389889">
                <a:moveTo>
                  <a:pt x="275590" y="124460"/>
                </a:moveTo>
                <a:lnTo>
                  <a:pt x="273050" y="124460"/>
                </a:lnTo>
                <a:lnTo>
                  <a:pt x="273050" y="129539"/>
                </a:lnTo>
                <a:lnTo>
                  <a:pt x="275590" y="129539"/>
                </a:lnTo>
                <a:lnTo>
                  <a:pt x="275590" y="124460"/>
                </a:lnTo>
                <a:close/>
              </a:path>
              <a:path w="275589" h="389889">
                <a:moveTo>
                  <a:pt x="3810" y="118110"/>
                </a:moveTo>
                <a:lnTo>
                  <a:pt x="0" y="11811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18110"/>
                </a:lnTo>
                <a:close/>
              </a:path>
              <a:path w="275589" h="389889">
                <a:moveTo>
                  <a:pt x="275590" y="118110"/>
                </a:moveTo>
                <a:lnTo>
                  <a:pt x="273050" y="118110"/>
                </a:lnTo>
                <a:lnTo>
                  <a:pt x="273050" y="123189"/>
                </a:lnTo>
                <a:lnTo>
                  <a:pt x="275590" y="123189"/>
                </a:lnTo>
                <a:lnTo>
                  <a:pt x="275590" y="118110"/>
                </a:lnTo>
                <a:close/>
              </a:path>
              <a:path w="275589" h="389889">
                <a:moveTo>
                  <a:pt x="3810" y="111760"/>
                </a:moveTo>
                <a:lnTo>
                  <a:pt x="0" y="11176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1760"/>
                </a:lnTo>
                <a:close/>
              </a:path>
              <a:path w="275589" h="389889">
                <a:moveTo>
                  <a:pt x="275590" y="111760"/>
                </a:moveTo>
                <a:lnTo>
                  <a:pt x="273050" y="111760"/>
                </a:lnTo>
                <a:lnTo>
                  <a:pt x="273050" y="116839"/>
                </a:lnTo>
                <a:lnTo>
                  <a:pt x="275590" y="116839"/>
                </a:lnTo>
                <a:lnTo>
                  <a:pt x="275590" y="111760"/>
                </a:lnTo>
                <a:close/>
              </a:path>
              <a:path w="275589" h="389889">
                <a:moveTo>
                  <a:pt x="3810" y="104139"/>
                </a:moveTo>
                <a:lnTo>
                  <a:pt x="2540" y="104139"/>
                </a:lnTo>
                <a:lnTo>
                  <a:pt x="2540" y="106679"/>
                </a:lnTo>
                <a:lnTo>
                  <a:pt x="1269" y="106679"/>
                </a:lnTo>
                <a:lnTo>
                  <a:pt x="1269" y="109219"/>
                </a:lnTo>
                <a:lnTo>
                  <a:pt x="0" y="109219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4139"/>
                </a:lnTo>
                <a:close/>
              </a:path>
              <a:path w="275589" h="389889">
                <a:moveTo>
                  <a:pt x="275590" y="105410"/>
                </a:moveTo>
                <a:lnTo>
                  <a:pt x="273050" y="105410"/>
                </a:lnTo>
                <a:lnTo>
                  <a:pt x="273050" y="110489"/>
                </a:lnTo>
                <a:lnTo>
                  <a:pt x="275590" y="110489"/>
                </a:lnTo>
                <a:lnTo>
                  <a:pt x="275590" y="105410"/>
                </a:lnTo>
                <a:close/>
              </a:path>
              <a:path w="275589" h="389889">
                <a:moveTo>
                  <a:pt x="275590" y="99060"/>
                </a:moveTo>
                <a:lnTo>
                  <a:pt x="273050" y="99060"/>
                </a:lnTo>
                <a:lnTo>
                  <a:pt x="273050" y="104139"/>
                </a:lnTo>
                <a:lnTo>
                  <a:pt x="275590" y="104139"/>
                </a:lnTo>
                <a:lnTo>
                  <a:pt x="275590" y="99060"/>
                </a:lnTo>
                <a:close/>
              </a:path>
              <a:path w="275589" h="389889">
                <a:moveTo>
                  <a:pt x="275590" y="92710"/>
                </a:moveTo>
                <a:lnTo>
                  <a:pt x="273050" y="92710"/>
                </a:lnTo>
                <a:lnTo>
                  <a:pt x="273050" y="97789"/>
                </a:lnTo>
                <a:lnTo>
                  <a:pt x="275590" y="97789"/>
                </a:lnTo>
                <a:lnTo>
                  <a:pt x="275590" y="92710"/>
                </a:lnTo>
                <a:close/>
              </a:path>
              <a:path w="275589" h="389889">
                <a:moveTo>
                  <a:pt x="275590" y="86360"/>
                </a:moveTo>
                <a:lnTo>
                  <a:pt x="273050" y="86360"/>
                </a:lnTo>
                <a:lnTo>
                  <a:pt x="273050" y="91439"/>
                </a:lnTo>
                <a:lnTo>
                  <a:pt x="275590" y="91439"/>
                </a:lnTo>
                <a:lnTo>
                  <a:pt x="275590" y="86360"/>
                </a:lnTo>
                <a:close/>
              </a:path>
              <a:path w="275589" h="389889">
                <a:moveTo>
                  <a:pt x="275590" y="80010"/>
                </a:moveTo>
                <a:lnTo>
                  <a:pt x="273050" y="80010"/>
                </a:lnTo>
                <a:lnTo>
                  <a:pt x="273050" y="85089"/>
                </a:lnTo>
                <a:lnTo>
                  <a:pt x="275590" y="85089"/>
                </a:lnTo>
                <a:lnTo>
                  <a:pt x="275590" y="80010"/>
                </a:lnTo>
                <a:close/>
              </a:path>
              <a:path w="275589" h="389889">
                <a:moveTo>
                  <a:pt x="275590" y="73660"/>
                </a:moveTo>
                <a:lnTo>
                  <a:pt x="273050" y="73660"/>
                </a:lnTo>
                <a:lnTo>
                  <a:pt x="273050" y="78739"/>
                </a:lnTo>
                <a:lnTo>
                  <a:pt x="275590" y="78739"/>
                </a:lnTo>
                <a:lnTo>
                  <a:pt x="275590" y="73660"/>
                </a:lnTo>
                <a:close/>
              </a:path>
              <a:path w="275589" h="389889">
                <a:moveTo>
                  <a:pt x="275590" y="67310"/>
                </a:moveTo>
                <a:lnTo>
                  <a:pt x="273050" y="67310"/>
                </a:lnTo>
                <a:lnTo>
                  <a:pt x="273050" y="72389"/>
                </a:lnTo>
                <a:lnTo>
                  <a:pt x="275590" y="72389"/>
                </a:lnTo>
                <a:lnTo>
                  <a:pt x="275590" y="67310"/>
                </a:lnTo>
                <a:close/>
              </a:path>
              <a:path w="275589" h="389889">
                <a:moveTo>
                  <a:pt x="275590" y="60960"/>
                </a:moveTo>
                <a:lnTo>
                  <a:pt x="273050" y="60960"/>
                </a:lnTo>
                <a:lnTo>
                  <a:pt x="273050" y="66039"/>
                </a:lnTo>
                <a:lnTo>
                  <a:pt x="275590" y="66039"/>
                </a:lnTo>
                <a:lnTo>
                  <a:pt x="275590" y="60960"/>
                </a:lnTo>
                <a:close/>
              </a:path>
              <a:path w="275589" h="389889">
                <a:moveTo>
                  <a:pt x="275590" y="54610"/>
                </a:moveTo>
                <a:lnTo>
                  <a:pt x="273050" y="54610"/>
                </a:lnTo>
                <a:lnTo>
                  <a:pt x="273050" y="59689"/>
                </a:lnTo>
                <a:lnTo>
                  <a:pt x="275590" y="59689"/>
                </a:lnTo>
                <a:lnTo>
                  <a:pt x="275590" y="54610"/>
                </a:lnTo>
                <a:close/>
              </a:path>
              <a:path w="275589" h="389889">
                <a:moveTo>
                  <a:pt x="275590" y="48260"/>
                </a:moveTo>
                <a:lnTo>
                  <a:pt x="273050" y="48260"/>
                </a:lnTo>
                <a:lnTo>
                  <a:pt x="273050" y="53339"/>
                </a:lnTo>
                <a:lnTo>
                  <a:pt x="275590" y="53339"/>
                </a:lnTo>
                <a:lnTo>
                  <a:pt x="275590" y="48260"/>
                </a:lnTo>
                <a:close/>
              </a:path>
              <a:path w="275589" h="389889">
                <a:moveTo>
                  <a:pt x="275590" y="41910"/>
                </a:moveTo>
                <a:lnTo>
                  <a:pt x="273050" y="41910"/>
                </a:lnTo>
                <a:lnTo>
                  <a:pt x="273050" y="46989"/>
                </a:lnTo>
                <a:lnTo>
                  <a:pt x="275590" y="46989"/>
                </a:lnTo>
                <a:lnTo>
                  <a:pt x="275590" y="41910"/>
                </a:lnTo>
                <a:close/>
              </a:path>
              <a:path w="275589" h="389889">
                <a:moveTo>
                  <a:pt x="275590" y="35560"/>
                </a:moveTo>
                <a:lnTo>
                  <a:pt x="273050" y="35560"/>
                </a:lnTo>
                <a:lnTo>
                  <a:pt x="273050" y="40639"/>
                </a:lnTo>
                <a:lnTo>
                  <a:pt x="275590" y="40639"/>
                </a:lnTo>
                <a:lnTo>
                  <a:pt x="275590" y="35560"/>
                </a:lnTo>
                <a:close/>
              </a:path>
              <a:path w="275589" h="389889">
                <a:moveTo>
                  <a:pt x="275590" y="29210"/>
                </a:moveTo>
                <a:lnTo>
                  <a:pt x="273050" y="29210"/>
                </a:lnTo>
                <a:lnTo>
                  <a:pt x="273050" y="34289"/>
                </a:lnTo>
                <a:lnTo>
                  <a:pt x="275590" y="34289"/>
                </a:lnTo>
                <a:lnTo>
                  <a:pt x="275590" y="29210"/>
                </a:lnTo>
                <a:close/>
              </a:path>
              <a:path w="275589" h="389889">
                <a:moveTo>
                  <a:pt x="275590" y="22860"/>
                </a:moveTo>
                <a:lnTo>
                  <a:pt x="273050" y="22860"/>
                </a:lnTo>
                <a:lnTo>
                  <a:pt x="273050" y="27939"/>
                </a:lnTo>
                <a:lnTo>
                  <a:pt x="275590" y="27939"/>
                </a:lnTo>
                <a:lnTo>
                  <a:pt x="275590" y="22860"/>
                </a:lnTo>
                <a:close/>
              </a:path>
              <a:path w="275589" h="389889">
                <a:moveTo>
                  <a:pt x="275590" y="16510"/>
                </a:moveTo>
                <a:lnTo>
                  <a:pt x="273050" y="16510"/>
                </a:lnTo>
                <a:lnTo>
                  <a:pt x="273050" y="21589"/>
                </a:lnTo>
                <a:lnTo>
                  <a:pt x="275590" y="21589"/>
                </a:lnTo>
                <a:lnTo>
                  <a:pt x="275590" y="16510"/>
                </a:lnTo>
                <a:close/>
              </a:path>
              <a:path w="275589" h="389889">
                <a:moveTo>
                  <a:pt x="275590" y="10160"/>
                </a:moveTo>
                <a:lnTo>
                  <a:pt x="273050" y="10160"/>
                </a:lnTo>
                <a:lnTo>
                  <a:pt x="273050" y="15239"/>
                </a:lnTo>
                <a:lnTo>
                  <a:pt x="275590" y="15239"/>
                </a:lnTo>
                <a:lnTo>
                  <a:pt x="275590" y="10160"/>
                </a:lnTo>
                <a:close/>
              </a:path>
              <a:path w="275589" h="389889">
                <a:moveTo>
                  <a:pt x="275590" y="3810"/>
                </a:moveTo>
                <a:lnTo>
                  <a:pt x="273050" y="3810"/>
                </a:lnTo>
                <a:lnTo>
                  <a:pt x="273050" y="8889"/>
                </a:lnTo>
                <a:lnTo>
                  <a:pt x="275590" y="8889"/>
                </a:lnTo>
                <a:lnTo>
                  <a:pt x="275590" y="3810"/>
                </a:lnTo>
                <a:close/>
              </a:path>
              <a:path w="275589" h="389889">
                <a:moveTo>
                  <a:pt x="83819" y="2539"/>
                </a:moveTo>
                <a:lnTo>
                  <a:pt x="82550" y="2539"/>
                </a:lnTo>
                <a:lnTo>
                  <a:pt x="82550" y="3810"/>
                </a:lnTo>
                <a:lnTo>
                  <a:pt x="83819" y="3810"/>
                </a:lnTo>
                <a:lnTo>
                  <a:pt x="83819" y="2539"/>
                </a:lnTo>
                <a:close/>
              </a:path>
              <a:path w="275589" h="389889">
                <a:moveTo>
                  <a:pt x="217169" y="0"/>
                </a:moveTo>
                <a:lnTo>
                  <a:pt x="83819" y="0"/>
                </a:lnTo>
                <a:lnTo>
                  <a:pt x="83819" y="2539"/>
                </a:lnTo>
                <a:lnTo>
                  <a:pt x="210819" y="2539"/>
                </a:lnTo>
                <a:lnTo>
                  <a:pt x="210819" y="3810"/>
                </a:lnTo>
                <a:lnTo>
                  <a:pt x="213359" y="3810"/>
                </a:lnTo>
                <a:lnTo>
                  <a:pt x="213359" y="1269"/>
                </a:lnTo>
                <a:lnTo>
                  <a:pt x="217169" y="1269"/>
                </a:lnTo>
                <a:lnTo>
                  <a:pt x="217169" y="0"/>
                </a:lnTo>
                <a:close/>
              </a:path>
              <a:path w="275589" h="389889">
                <a:moveTo>
                  <a:pt x="275590" y="0"/>
                </a:moveTo>
                <a:lnTo>
                  <a:pt x="233680" y="0"/>
                </a:lnTo>
                <a:lnTo>
                  <a:pt x="233680" y="1269"/>
                </a:lnTo>
                <a:lnTo>
                  <a:pt x="236219" y="1269"/>
                </a:lnTo>
                <a:lnTo>
                  <a:pt x="236219" y="3810"/>
                </a:lnTo>
                <a:lnTo>
                  <a:pt x="238760" y="3810"/>
                </a:lnTo>
                <a:lnTo>
                  <a:pt x="238760" y="2539"/>
                </a:lnTo>
                <a:lnTo>
                  <a:pt x="275590" y="2539"/>
                </a:lnTo>
                <a:lnTo>
                  <a:pt x="275590" y="0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bk object 1877"/>
          <p:cNvSpPr/>
          <p:nvPr/>
        </p:nvSpPr>
        <p:spPr>
          <a:xfrm>
            <a:off x="2386329" y="329247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 h="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A149C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bk object 1878"/>
          <p:cNvSpPr/>
          <p:nvPr/>
        </p:nvSpPr>
        <p:spPr>
          <a:xfrm>
            <a:off x="2388235" y="3006089"/>
            <a:ext cx="0" cy="285750"/>
          </a:xfrm>
          <a:custGeom>
            <a:avLst/>
            <a:gdLst/>
            <a:ahLst/>
            <a:cxnLst/>
            <a:rect l="l" t="t" r="r" b="b"/>
            <a:pathLst>
              <a:path w="0" h="285750">
                <a:moveTo>
                  <a:pt x="0" y="0"/>
                </a:moveTo>
                <a:lnTo>
                  <a:pt x="0" y="285750"/>
                </a:lnTo>
              </a:path>
            </a:pathLst>
          </a:custGeom>
          <a:ln w="3809">
            <a:solidFill>
              <a:srgbClr val="A149C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bk object 1879"/>
          <p:cNvSpPr/>
          <p:nvPr/>
        </p:nvSpPr>
        <p:spPr>
          <a:xfrm>
            <a:off x="2653664" y="3177539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60">
                <a:moveTo>
                  <a:pt x="0" y="86360"/>
                </a:move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bk object 1880"/>
          <p:cNvSpPr/>
          <p:nvPr/>
        </p:nvSpPr>
        <p:spPr>
          <a:xfrm>
            <a:off x="2651760" y="31750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bk object 1881"/>
          <p:cNvSpPr/>
          <p:nvPr/>
        </p:nvSpPr>
        <p:spPr>
          <a:xfrm>
            <a:off x="2651760" y="3171189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0" y="3810"/>
                </a:moveTo>
                <a:lnTo>
                  <a:pt x="1269" y="3810"/>
                </a:lnTo>
                <a:lnTo>
                  <a:pt x="126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bk object 1882"/>
          <p:cNvSpPr/>
          <p:nvPr/>
        </p:nvSpPr>
        <p:spPr>
          <a:xfrm>
            <a:off x="2653664" y="2913379"/>
            <a:ext cx="0" cy="153670"/>
          </a:xfrm>
          <a:custGeom>
            <a:avLst/>
            <a:gdLst/>
            <a:ahLst/>
            <a:cxnLst/>
            <a:rect l="l" t="t" r="r" b="b"/>
            <a:pathLst>
              <a:path w="0" h="153669">
                <a:moveTo>
                  <a:pt x="0" y="0"/>
                </a:moveTo>
                <a:lnTo>
                  <a:pt x="0" y="153670"/>
                </a:lnTo>
              </a:path>
            </a:pathLst>
          </a:custGeom>
          <a:ln w="3809">
            <a:solidFill>
              <a:srgbClr val="A149C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bk object 1883"/>
          <p:cNvSpPr/>
          <p:nvPr/>
        </p:nvSpPr>
        <p:spPr>
          <a:xfrm>
            <a:off x="2623820" y="291211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69">
                <a:moveTo>
                  <a:pt x="0" y="1270"/>
                </a:moveTo>
                <a:lnTo>
                  <a:pt x="31750" y="1270"/>
                </a:lnTo>
                <a:lnTo>
                  <a:pt x="317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bk object 1884"/>
          <p:cNvSpPr/>
          <p:nvPr/>
        </p:nvSpPr>
        <p:spPr>
          <a:xfrm>
            <a:off x="2621279" y="291083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69">
                <a:moveTo>
                  <a:pt x="0" y="1269"/>
                </a:moveTo>
                <a:lnTo>
                  <a:pt x="34289" y="1269"/>
                </a:lnTo>
                <a:lnTo>
                  <a:pt x="342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bk object 1885"/>
          <p:cNvSpPr/>
          <p:nvPr/>
        </p:nvSpPr>
        <p:spPr>
          <a:xfrm>
            <a:off x="2462529" y="2913379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A149C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bk object 1886"/>
          <p:cNvSpPr/>
          <p:nvPr/>
        </p:nvSpPr>
        <p:spPr>
          <a:xfrm>
            <a:off x="2463800" y="29114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 h="0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A149C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bk object 1887"/>
          <p:cNvSpPr/>
          <p:nvPr/>
        </p:nvSpPr>
        <p:spPr>
          <a:xfrm>
            <a:off x="2390139" y="2913379"/>
            <a:ext cx="261620" cy="377190"/>
          </a:xfrm>
          <a:custGeom>
            <a:avLst/>
            <a:gdLst/>
            <a:ahLst/>
            <a:cxnLst/>
            <a:rect l="l" t="t" r="r" b="b"/>
            <a:pathLst>
              <a:path w="261619" h="377189">
                <a:moveTo>
                  <a:pt x="3810" y="372110"/>
                </a:moveTo>
                <a:lnTo>
                  <a:pt x="0" y="372110"/>
                </a:lnTo>
                <a:lnTo>
                  <a:pt x="0" y="377189"/>
                </a:lnTo>
                <a:lnTo>
                  <a:pt x="228600" y="377189"/>
                </a:lnTo>
                <a:lnTo>
                  <a:pt x="228600" y="375919"/>
                </a:lnTo>
                <a:lnTo>
                  <a:pt x="231140" y="375919"/>
                </a:lnTo>
                <a:lnTo>
                  <a:pt x="231140" y="373379"/>
                </a:lnTo>
                <a:lnTo>
                  <a:pt x="3810" y="373379"/>
                </a:lnTo>
                <a:lnTo>
                  <a:pt x="3810" y="372110"/>
                </a:lnTo>
                <a:close/>
              </a:path>
              <a:path w="261619" h="377189">
                <a:moveTo>
                  <a:pt x="3810" y="365760"/>
                </a:moveTo>
                <a:lnTo>
                  <a:pt x="0" y="36576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5760"/>
                </a:lnTo>
                <a:close/>
              </a:path>
              <a:path w="261619" h="377189">
                <a:moveTo>
                  <a:pt x="3810" y="359410"/>
                </a:moveTo>
                <a:lnTo>
                  <a:pt x="0" y="35941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59410"/>
                </a:lnTo>
                <a:close/>
              </a:path>
              <a:path w="261619" h="377189">
                <a:moveTo>
                  <a:pt x="3810" y="353060"/>
                </a:moveTo>
                <a:lnTo>
                  <a:pt x="0" y="35306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3060"/>
                </a:lnTo>
                <a:close/>
              </a:path>
              <a:path w="261619" h="377189">
                <a:moveTo>
                  <a:pt x="261620" y="346710"/>
                </a:moveTo>
                <a:lnTo>
                  <a:pt x="257810" y="346710"/>
                </a:lnTo>
                <a:lnTo>
                  <a:pt x="257810" y="351789"/>
                </a:lnTo>
                <a:lnTo>
                  <a:pt x="259080" y="351789"/>
                </a:lnTo>
                <a:lnTo>
                  <a:pt x="259080" y="353060"/>
                </a:lnTo>
                <a:lnTo>
                  <a:pt x="260350" y="353060"/>
                </a:lnTo>
                <a:lnTo>
                  <a:pt x="260350" y="350519"/>
                </a:lnTo>
                <a:lnTo>
                  <a:pt x="261620" y="350519"/>
                </a:lnTo>
                <a:lnTo>
                  <a:pt x="261620" y="346710"/>
                </a:lnTo>
                <a:close/>
              </a:path>
              <a:path w="261619" h="377189">
                <a:moveTo>
                  <a:pt x="3810" y="346710"/>
                </a:moveTo>
                <a:lnTo>
                  <a:pt x="0" y="34671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6710"/>
                </a:lnTo>
                <a:close/>
              </a:path>
              <a:path w="261619" h="377189">
                <a:moveTo>
                  <a:pt x="3810" y="340360"/>
                </a:moveTo>
                <a:lnTo>
                  <a:pt x="0" y="34036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0360"/>
                </a:lnTo>
                <a:close/>
              </a:path>
              <a:path w="261619" h="377189">
                <a:moveTo>
                  <a:pt x="261620" y="340360"/>
                </a:moveTo>
                <a:lnTo>
                  <a:pt x="257810" y="340360"/>
                </a:lnTo>
                <a:lnTo>
                  <a:pt x="257810" y="345439"/>
                </a:lnTo>
                <a:lnTo>
                  <a:pt x="261620" y="345439"/>
                </a:lnTo>
                <a:lnTo>
                  <a:pt x="261620" y="340360"/>
                </a:lnTo>
                <a:close/>
              </a:path>
              <a:path w="261619" h="377189">
                <a:moveTo>
                  <a:pt x="3810" y="334010"/>
                </a:moveTo>
                <a:lnTo>
                  <a:pt x="0" y="33401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4010"/>
                </a:lnTo>
                <a:close/>
              </a:path>
              <a:path w="261619" h="377189">
                <a:moveTo>
                  <a:pt x="261620" y="334010"/>
                </a:moveTo>
                <a:lnTo>
                  <a:pt x="257810" y="334010"/>
                </a:lnTo>
                <a:lnTo>
                  <a:pt x="257810" y="339089"/>
                </a:lnTo>
                <a:lnTo>
                  <a:pt x="261620" y="339089"/>
                </a:lnTo>
                <a:lnTo>
                  <a:pt x="261620" y="334010"/>
                </a:lnTo>
                <a:close/>
              </a:path>
              <a:path w="261619" h="377189">
                <a:moveTo>
                  <a:pt x="3810" y="327660"/>
                </a:moveTo>
                <a:lnTo>
                  <a:pt x="0" y="32766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7660"/>
                </a:lnTo>
                <a:close/>
              </a:path>
              <a:path w="261619" h="377189">
                <a:moveTo>
                  <a:pt x="261620" y="327660"/>
                </a:moveTo>
                <a:lnTo>
                  <a:pt x="257810" y="327660"/>
                </a:lnTo>
                <a:lnTo>
                  <a:pt x="257810" y="332739"/>
                </a:lnTo>
                <a:lnTo>
                  <a:pt x="261620" y="332739"/>
                </a:lnTo>
                <a:lnTo>
                  <a:pt x="261620" y="327660"/>
                </a:lnTo>
                <a:close/>
              </a:path>
              <a:path w="261619" h="377189">
                <a:moveTo>
                  <a:pt x="3810" y="321310"/>
                </a:moveTo>
                <a:lnTo>
                  <a:pt x="0" y="32131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1310"/>
                </a:lnTo>
                <a:close/>
              </a:path>
              <a:path w="261619" h="377189">
                <a:moveTo>
                  <a:pt x="261620" y="321310"/>
                </a:moveTo>
                <a:lnTo>
                  <a:pt x="257810" y="321310"/>
                </a:lnTo>
                <a:lnTo>
                  <a:pt x="257810" y="326389"/>
                </a:lnTo>
                <a:lnTo>
                  <a:pt x="261620" y="326389"/>
                </a:lnTo>
                <a:lnTo>
                  <a:pt x="261620" y="321310"/>
                </a:lnTo>
                <a:close/>
              </a:path>
              <a:path w="261619" h="377189">
                <a:moveTo>
                  <a:pt x="3810" y="314960"/>
                </a:moveTo>
                <a:lnTo>
                  <a:pt x="0" y="31496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4960"/>
                </a:lnTo>
                <a:close/>
              </a:path>
              <a:path w="261619" h="377189">
                <a:moveTo>
                  <a:pt x="261620" y="314960"/>
                </a:moveTo>
                <a:lnTo>
                  <a:pt x="257810" y="314960"/>
                </a:lnTo>
                <a:lnTo>
                  <a:pt x="257810" y="320039"/>
                </a:lnTo>
                <a:lnTo>
                  <a:pt x="261620" y="320039"/>
                </a:lnTo>
                <a:lnTo>
                  <a:pt x="261620" y="314960"/>
                </a:lnTo>
                <a:close/>
              </a:path>
              <a:path w="261619" h="377189">
                <a:moveTo>
                  <a:pt x="3810" y="308610"/>
                </a:moveTo>
                <a:lnTo>
                  <a:pt x="0" y="30861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8610"/>
                </a:lnTo>
                <a:close/>
              </a:path>
              <a:path w="261619" h="377189">
                <a:moveTo>
                  <a:pt x="261620" y="308610"/>
                </a:moveTo>
                <a:lnTo>
                  <a:pt x="257810" y="308610"/>
                </a:lnTo>
                <a:lnTo>
                  <a:pt x="257810" y="313689"/>
                </a:lnTo>
                <a:lnTo>
                  <a:pt x="261620" y="313689"/>
                </a:lnTo>
                <a:lnTo>
                  <a:pt x="261620" y="308610"/>
                </a:lnTo>
                <a:close/>
              </a:path>
              <a:path w="261619" h="377189">
                <a:moveTo>
                  <a:pt x="3810" y="302260"/>
                </a:moveTo>
                <a:lnTo>
                  <a:pt x="0" y="30226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2260"/>
                </a:lnTo>
                <a:close/>
              </a:path>
              <a:path w="261619" h="377189">
                <a:moveTo>
                  <a:pt x="261620" y="302260"/>
                </a:moveTo>
                <a:lnTo>
                  <a:pt x="257810" y="302260"/>
                </a:lnTo>
                <a:lnTo>
                  <a:pt x="257810" y="307339"/>
                </a:lnTo>
                <a:lnTo>
                  <a:pt x="261620" y="307339"/>
                </a:lnTo>
                <a:lnTo>
                  <a:pt x="261620" y="302260"/>
                </a:lnTo>
                <a:close/>
              </a:path>
              <a:path w="261619" h="377189">
                <a:moveTo>
                  <a:pt x="3810" y="295910"/>
                </a:moveTo>
                <a:lnTo>
                  <a:pt x="0" y="29591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5910"/>
                </a:lnTo>
                <a:close/>
              </a:path>
              <a:path w="261619" h="377189">
                <a:moveTo>
                  <a:pt x="261620" y="295910"/>
                </a:moveTo>
                <a:lnTo>
                  <a:pt x="257810" y="295910"/>
                </a:lnTo>
                <a:lnTo>
                  <a:pt x="257810" y="300989"/>
                </a:lnTo>
                <a:lnTo>
                  <a:pt x="261620" y="300989"/>
                </a:lnTo>
                <a:lnTo>
                  <a:pt x="261620" y="295910"/>
                </a:lnTo>
                <a:close/>
              </a:path>
              <a:path w="261619" h="377189">
                <a:moveTo>
                  <a:pt x="3810" y="289560"/>
                </a:moveTo>
                <a:lnTo>
                  <a:pt x="0" y="28956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89560"/>
                </a:lnTo>
                <a:close/>
              </a:path>
              <a:path w="261619" h="377189">
                <a:moveTo>
                  <a:pt x="261620" y="289560"/>
                </a:moveTo>
                <a:lnTo>
                  <a:pt x="257810" y="289560"/>
                </a:lnTo>
                <a:lnTo>
                  <a:pt x="257810" y="294639"/>
                </a:lnTo>
                <a:lnTo>
                  <a:pt x="261620" y="294639"/>
                </a:lnTo>
                <a:lnTo>
                  <a:pt x="261620" y="289560"/>
                </a:lnTo>
                <a:close/>
              </a:path>
              <a:path w="261619" h="377189">
                <a:moveTo>
                  <a:pt x="3810" y="283210"/>
                </a:moveTo>
                <a:lnTo>
                  <a:pt x="0" y="28321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3210"/>
                </a:lnTo>
                <a:close/>
              </a:path>
              <a:path w="261619" h="377189">
                <a:moveTo>
                  <a:pt x="261620" y="283210"/>
                </a:moveTo>
                <a:lnTo>
                  <a:pt x="257810" y="283210"/>
                </a:lnTo>
                <a:lnTo>
                  <a:pt x="257810" y="288289"/>
                </a:lnTo>
                <a:lnTo>
                  <a:pt x="261620" y="288289"/>
                </a:lnTo>
                <a:lnTo>
                  <a:pt x="261620" y="283210"/>
                </a:lnTo>
                <a:close/>
              </a:path>
              <a:path w="261619" h="377189">
                <a:moveTo>
                  <a:pt x="3810" y="276860"/>
                </a:moveTo>
                <a:lnTo>
                  <a:pt x="0" y="27686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6860"/>
                </a:lnTo>
                <a:close/>
              </a:path>
              <a:path w="261619" h="377189">
                <a:moveTo>
                  <a:pt x="261620" y="276860"/>
                </a:moveTo>
                <a:lnTo>
                  <a:pt x="257810" y="276860"/>
                </a:lnTo>
                <a:lnTo>
                  <a:pt x="257810" y="281939"/>
                </a:lnTo>
                <a:lnTo>
                  <a:pt x="261620" y="281939"/>
                </a:lnTo>
                <a:lnTo>
                  <a:pt x="261620" y="276860"/>
                </a:lnTo>
                <a:close/>
              </a:path>
              <a:path w="261619" h="377189">
                <a:moveTo>
                  <a:pt x="3810" y="270510"/>
                </a:moveTo>
                <a:lnTo>
                  <a:pt x="0" y="27051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0510"/>
                </a:lnTo>
                <a:close/>
              </a:path>
              <a:path w="261619" h="377189">
                <a:moveTo>
                  <a:pt x="261620" y="270510"/>
                </a:moveTo>
                <a:lnTo>
                  <a:pt x="257810" y="270510"/>
                </a:lnTo>
                <a:lnTo>
                  <a:pt x="257810" y="275589"/>
                </a:lnTo>
                <a:lnTo>
                  <a:pt x="261620" y="275589"/>
                </a:lnTo>
                <a:lnTo>
                  <a:pt x="261620" y="270510"/>
                </a:lnTo>
                <a:close/>
              </a:path>
              <a:path w="261619" h="377189">
                <a:moveTo>
                  <a:pt x="3810" y="264160"/>
                </a:moveTo>
                <a:lnTo>
                  <a:pt x="0" y="26416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4160"/>
                </a:lnTo>
                <a:close/>
              </a:path>
              <a:path w="261619" h="377189">
                <a:moveTo>
                  <a:pt x="261620" y="264160"/>
                </a:moveTo>
                <a:lnTo>
                  <a:pt x="257810" y="264160"/>
                </a:lnTo>
                <a:lnTo>
                  <a:pt x="257810" y="269239"/>
                </a:lnTo>
                <a:lnTo>
                  <a:pt x="261620" y="269239"/>
                </a:lnTo>
                <a:lnTo>
                  <a:pt x="261620" y="264160"/>
                </a:lnTo>
                <a:close/>
              </a:path>
              <a:path w="261619" h="377189">
                <a:moveTo>
                  <a:pt x="3810" y="257810"/>
                </a:moveTo>
                <a:lnTo>
                  <a:pt x="0" y="257810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7810"/>
                </a:lnTo>
                <a:close/>
              </a:path>
              <a:path w="261619" h="377189">
                <a:moveTo>
                  <a:pt x="261620" y="257810"/>
                </a:moveTo>
                <a:lnTo>
                  <a:pt x="257810" y="257810"/>
                </a:lnTo>
                <a:lnTo>
                  <a:pt x="257810" y="262889"/>
                </a:lnTo>
                <a:lnTo>
                  <a:pt x="261620" y="262889"/>
                </a:lnTo>
                <a:lnTo>
                  <a:pt x="261620" y="257810"/>
                </a:lnTo>
                <a:close/>
              </a:path>
              <a:path w="261619" h="377189">
                <a:moveTo>
                  <a:pt x="381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1460"/>
                </a:lnTo>
                <a:close/>
              </a:path>
              <a:path w="261619" h="377189">
                <a:moveTo>
                  <a:pt x="259080" y="251460"/>
                </a:moveTo>
                <a:lnTo>
                  <a:pt x="257810" y="251460"/>
                </a:lnTo>
                <a:lnTo>
                  <a:pt x="257810" y="256539"/>
                </a:lnTo>
                <a:lnTo>
                  <a:pt x="261620" y="256539"/>
                </a:lnTo>
                <a:lnTo>
                  <a:pt x="261619" y="255269"/>
                </a:lnTo>
                <a:lnTo>
                  <a:pt x="260350" y="255269"/>
                </a:lnTo>
                <a:lnTo>
                  <a:pt x="260350" y="252729"/>
                </a:lnTo>
                <a:lnTo>
                  <a:pt x="259080" y="252729"/>
                </a:lnTo>
                <a:lnTo>
                  <a:pt x="259080" y="251460"/>
                </a:lnTo>
                <a:close/>
              </a:path>
              <a:path w="261619" h="377189">
                <a:moveTo>
                  <a:pt x="3810" y="245110"/>
                </a:moveTo>
                <a:lnTo>
                  <a:pt x="0" y="24511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5110"/>
                </a:lnTo>
                <a:close/>
              </a:path>
              <a:path w="261619" h="377189">
                <a:moveTo>
                  <a:pt x="3810" y="238760"/>
                </a:moveTo>
                <a:lnTo>
                  <a:pt x="0" y="23876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38760"/>
                </a:lnTo>
                <a:close/>
              </a:path>
              <a:path w="261619" h="377189">
                <a:moveTo>
                  <a:pt x="3810" y="232410"/>
                </a:moveTo>
                <a:lnTo>
                  <a:pt x="0" y="23241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2410"/>
                </a:lnTo>
                <a:close/>
              </a:path>
              <a:path w="261619" h="377189">
                <a:moveTo>
                  <a:pt x="3810" y="226060"/>
                </a:moveTo>
                <a:lnTo>
                  <a:pt x="0" y="22606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6060"/>
                </a:lnTo>
                <a:close/>
              </a:path>
              <a:path w="261619" h="377189">
                <a:moveTo>
                  <a:pt x="3810" y="219710"/>
                </a:moveTo>
                <a:lnTo>
                  <a:pt x="0" y="21971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19710"/>
                </a:lnTo>
                <a:close/>
              </a:path>
              <a:path w="261619" h="377189">
                <a:moveTo>
                  <a:pt x="3810" y="213360"/>
                </a:moveTo>
                <a:lnTo>
                  <a:pt x="0" y="21336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3360"/>
                </a:lnTo>
                <a:close/>
              </a:path>
              <a:path w="261619" h="377189">
                <a:moveTo>
                  <a:pt x="3810" y="207010"/>
                </a:moveTo>
                <a:lnTo>
                  <a:pt x="0" y="20701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7010"/>
                </a:lnTo>
                <a:close/>
              </a:path>
              <a:path w="261619" h="377189">
                <a:moveTo>
                  <a:pt x="3810" y="200660"/>
                </a:moveTo>
                <a:lnTo>
                  <a:pt x="0" y="20066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200660"/>
                </a:lnTo>
                <a:close/>
              </a:path>
              <a:path w="261619" h="377189">
                <a:moveTo>
                  <a:pt x="3810" y="194310"/>
                </a:moveTo>
                <a:lnTo>
                  <a:pt x="0" y="19431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4310"/>
                </a:lnTo>
                <a:close/>
              </a:path>
              <a:path w="261619" h="377189">
                <a:moveTo>
                  <a:pt x="3810" y="187960"/>
                </a:moveTo>
                <a:lnTo>
                  <a:pt x="0" y="18796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7960"/>
                </a:lnTo>
                <a:close/>
              </a:path>
              <a:path w="261619" h="377189">
                <a:moveTo>
                  <a:pt x="3810" y="181610"/>
                </a:moveTo>
                <a:lnTo>
                  <a:pt x="0" y="18161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1610"/>
                </a:lnTo>
                <a:close/>
              </a:path>
              <a:path w="261619" h="377189">
                <a:moveTo>
                  <a:pt x="3810" y="175260"/>
                </a:moveTo>
                <a:lnTo>
                  <a:pt x="0" y="17526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5260"/>
                </a:lnTo>
                <a:close/>
              </a:path>
              <a:path w="261619" h="377189">
                <a:moveTo>
                  <a:pt x="3810" y="168910"/>
                </a:moveTo>
                <a:lnTo>
                  <a:pt x="0" y="16891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8910"/>
                </a:lnTo>
                <a:close/>
              </a:path>
              <a:path w="261619" h="377189">
                <a:moveTo>
                  <a:pt x="3810" y="162560"/>
                </a:moveTo>
                <a:lnTo>
                  <a:pt x="0" y="16256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2560"/>
                </a:lnTo>
                <a:close/>
              </a:path>
              <a:path w="261619" h="377189">
                <a:moveTo>
                  <a:pt x="3810" y="156210"/>
                </a:moveTo>
                <a:lnTo>
                  <a:pt x="0" y="15621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6210"/>
                </a:lnTo>
                <a:close/>
              </a:path>
              <a:path w="261619" h="377189">
                <a:moveTo>
                  <a:pt x="261620" y="149860"/>
                </a:moveTo>
                <a:lnTo>
                  <a:pt x="257810" y="149860"/>
                </a:lnTo>
                <a:lnTo>
                  <a:pt x="257810" y="154939"/>
                </a:lnTo>
                <a:lnTo>
                  <a:pt x="260350" y="154939"/>
                </a:lnTo>
                <a:lnTo>
                  <a:pt x="260350" y="156210"/>
                </a:lnTo>
                <a:lnTo>
                  <a:pt x="261620" y="156210"/>
                </a:lnTo>
                <a:lnTo>
                  <a:pt x="261620" y="149860"/>
                </a:lnTo>
                <a:close/>
              </a:path>
              <a:path w="261619" h="377189">
                <a:moveTo>
                  <a:pt x="3810" y="149860"/>
                </a:moveTo>
                <a:lnTo>
                  <a:pt x="0" y="14986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49860"/>
                </a:lnTo>
                <a:close/>
              </a:path>
              <a:path w="261619" h="377189">
                <a:moveTo>
                  <a:pt x="3810" y="143510"/>
                </a:moveTo>
                <a:lnTo>
                  <a:pt x="0" y="14351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3510"/>
                </a:lnTo>
                <a:close/>
              </a:path>
              <a:path w="261619" h="377189">
                <a:moveTo>
                  <a:pt x="261620" y="143510"/>
                </a:moveTo>
                <a:lnTo>
                  <a:pt x="257810" y="143510"/>
                </a:lnTo>
                <a:lnTo>
                  <a:pt x="257810" y="148589"/>
                </a:lnTo>
                <a:lnTo>
                  <a:pt x="261620" y="148589"/>
                </a:lnTo>
                <a:lnTo>
                  <a:pt x="261620" y="143510"/>
                </a:lnTo>
                <a:close/>
              </a:path>
              <a:path w="261619" h="377189">
                <a:moveTo>
                  <a:pt x="3810" y="137160"/>
                </a:moveTo>
                <a:lnTo>
                  <a:pt x="0" y="13716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7160"/>
                </a:lnTo>
                <a:close/>
              </a:path>
              <a:path w="261619" h="377189">
                <a:moveTo>
                  <a:pt x="261620" y="137160"/>
                </a:moveTo>
                <a:lnTo>
                  <a:pt x="257810" y="137160"/>
                </a:lnTo>
                <a:lnTo>
                  <a:pt x="257810" y="142239"/>
                </a:lnTo>
                <a:lnTo>
                  <a:pt x="261620" y="142239"/>
                </a:lnTo>
                <a:lnTo>
                  <a:pt x="261620" y="137160"/>
                </a:lnTo>
                <a:close/>
              </a:path>
              <a:path w="261619" h="377189">
                <a:moveTo>
                  <a:pt x="3810" y="130810"/>
                </a:moveTo>
                <a:lnTo>
                  <a:pt x="0" y="13081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0810"/>
                </a:lnTo>
                <a:close/>
              </a:path>
              <a:path w="261619" h="377189">
                <a:moveTo>
                  <a:pt x="261620" y="130810"/>
                </a:moveTo>
                <a:lnTo>
                  <a:pt x="257810" y="130810"/>
                </a:lnTo>
                <a:lnTo>
                  <a:pt x="257810" y="135889"/>
                </a:lnTo>
                <a:lnTo>
                  <a:pt x="261620" y="135889"/>
                </a:lnTo>
                <a:lnTo>
                  <a:pt x="261620" y="130810"/>
                </a:lnTo>
                <a:close/>
              </a:path>
              <a:path w="261619" h="377189">
                <a:moveTo>
                  <a:pt x="3810" y="124460"/>
                </a:moveTo>
                <a:lnTo>
                  <a:pt x="0" y="12446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4460"/>
                </a:lnTo>
                <a:close/>
              </a:path>
              <a:path w="261619" h="377189">
                <a:moveTo>
                  <a:pt x="261620" y="124460"/>
                </a:moveTo>
                <a:lnTo>
                  <a:pt x="257810" y="124460"/>
                </a:lnTo>
                <a:lnTo>
                  <a:pt x="257810" y="129539"/>
                </a:lnTo>
                <a:lnTo>
                  <a:pt x="261620" y="129539"/>
                </a:lnTo>
                <a:lnTo>
                  <a:pt x="261620" y="124460"/>
                </a:lnTo>
                <a:close/>
              </a:path>
              <a:path w="261619" h="377189">
                <a:moveTo>
                  <a:pt x="3810" y="118110"/>
                </a:moveTo>
                <a:lnTo>
                  <a:pt x="0" y="11811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18110"/>
                </a:lnTo>
                <a:close/>
              </a:path>
              <a:path w="261619" h="377189">
                <a:moveTo>
                  <a:pt x="261620" y="118110"/>
                </a:moveTo>
                <a:lnTo>
                  <a:pt x="257810" y="118110"/>
                </a:lnTo>
                <a:lnTo>
                  <a:pt x="257810" y="123189"/>
                </a:lnTo>
                <a:lnTo>
                  <a:pt x="261620" y="123189"/>
                </a:lnTo>
                <a:lnTo>
                  <a:pt x="261620" y="118110"/>
                </a:lnTo>
                <a:close/>
              </a:path>
              <a:path w="261619" h="377189">
                <a:moveTo>
                  <a:pt x="3810" y="111760"/>
                </a:moveTo>
                <a:lnTo>
                  <a:pt x="0" y="11176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1760"/>
                </a:lnTo>
                <a:close/>
              </a:path>
              <a:path w="261619" h="377189">
                <a:moveTo>
                  <a:pt x="261620" y="111760"/>
                </a:moveTo>
                <a:lnTo>
                  <a:pt x="257810" y="111760"/>
                </a:lnTo>
                <a:lnTo>
                  <a:pt x="257810" y="116839"/>
                </a:lnTo>
                <a:lnTo>
                  <a:pt x="261620" y="116839"/>
                </a:lnTo>
                <a:lnTo>
                  <a:pt x="261620" y="111760"/>
                </a:lnTo>
                <a:close/>
              </a:path>
              <a:path w="261619" h="377189">
                <a:moveTo>
                  <a:pt x="3810" y="105410"/>
                </a:moveTo>
                <a:lnTo>
                  <a:pt x="0" y="10541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5410"/>
                </a:lnTo>
                <a:close/>
              </a:path>
              <a:path w="261619" h="377189">
                <a:moveTo>
                  <a:pt x="261620" y="105410"/>
                </a:moveTo>
                <a:lnTo>
                  <a:pt x="257810" y="105410"/>
                </a:lnTo>
                <a:lnTo>
                  <a:pt x="257810" y="110489"/>
                </a:lnTo>
                <a:lnTo>
                  <a:pt x="261620" y="110489"/>
                </a:lnTo>
                <a:lnTo>
                  <a:pt x="261620" y="105410"/>
                </a:lnTo>
                <a:close/>
              </a:path>
              <a:path w="261619" h="377189">
                <a:moveTo>
                  <a:pt x="3810" y="99060"/>
                </a:moveTo>
                <a:lnTo>
                  <a:pt x="0" y="9906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99060"/>
                </a:lnTo>
                <a:close/>
              </a:path>
              <a:path w="261619" h="377189">
                <a:moveTo>
                  <a:pt x="261620" y="99060"/>
                </a:moveTo>
                <a:lnTo>
                  <a:pt x="257810" y="99060"/>
                </a:lnTo>
                <a:lnTo>
                  <a:pt x="257810" y="104139"/>
                </a:lnTo>
                <a:lnTo>
                  <a:pt x="261620" y="104139"/>
                </a:lnTo>
                <a:lnTo>
                  <a:pt x="261620" y="99060"/>
                </a:lnTo>
                <a:close/>
              </a:path>
              <a:path w="261619" h="377189">
                <a:moveTo>
                  <a:pt x="3810" y="92710"/>
                </a:moveTo>
                <a:lnTo>
                  <a:pt x="0" y="9271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2710"/>
                </a:lnTo>
                <a:close/>
              </a:path>
              <a:path w="261619" h="377189">
                <a:moveTo>
                  <a:pt x="261620" y="92710"/>
                </a:moveTo>
                <a:lnTo>
                  <a:pt x="257810" y="92710"/>
                </a:lnTo>
                <a:lnTo>
                  <a:pt x="257810" y="97789"/>
                </a:lnTo>
                <a:lnTo>
                  <a:pt x="261620" y="97789"/>
                </a:lnTo>
                <a:lnTo>
                  <a:pt x="261620" y="92710"/>
                </a:lnTo>
                <a:close/>
              </a:path>
              <a:path w="261619" h="377189">
                <a:moveTo>
                  <a:pt x="3810" y="86360"/>
                </a:moveTo>
                <a:lnTo>
                  <a:pt x="2540" y="86360"/>
                </a:lnTo>
                <a:lnTo>
                  <a:pt x="2540" y="87629"/>
                </a:lnTo>
                <a:lnTo>
                  <a:pt x="1270" y="87629"/>
                </a:lnTo>
                <a:lnTo>
                  <a:pt x="1270" y="90169"/>
                </a:lnTo>
                <a:lnTo>
                  <a:pt x="0" y="90169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6360"/>
                </a:lnTo>
                <a:close/>
              </a:path>
              <a:path w="261619" h="377189">
                <a:moveTo>
                  <a:pt x="261620" y="86360"/>
                </a:moveTo>
                <a:lnTo>
                  <a:pt x="257810" y="86360"/>
                </a:lnTo>
                <a:lnTo>
                  <a:pt x="257810" y="91439"/>
                </a:lnTo>
                <a:lnTo>
                  <a:pt x="261620" y="91439"/>
                </a:lnTo>
                <a:lnTo>
                  <a:pt x="261620" y="86360"/>
                </a:lnTo>
                <a:close/>
              </a:path>
              <a:path w="261619" h="377189">
                <a:moveTo>
                  <a:pt x="261620" y="80010"/>
                </a:moveTo>
                <a:lnTo>
                  <a:pt x="257810" y="80010"/>
                </a:lnTo>
                <a:lnTo>
                  <a:pt x="257810" y="85089"/>
                </a:lnTo>
                <a:lnTo>
                  <a:pt x="261620" y="85089"/>
                </a:lnTo>
                <a:lnTo>
                  <a:pt x="261620" y="80010"/>
                </a:lnTo>
                <a:close/>
              </a:path>
              <a:path w="261619" h="377189">
                <a:moveTo>
                  <a:pt x="261620" y="73660"/>
                </a:moveTo>
                <a:lnTo>
                  <a:pt x="257810" y="73660"/>
                </a:lnTo>
                <a:lnTo>
                  <a:pt x="257810" y="78739"/>
                </a:lnTo>
                <a:lnTo>
                  <a:pt x="261620" y="78739"/>
                </a:lnTo>
                <a:lnTo>
                  <a:pt x="261620" y="73660"/>
                </a:lnTo>
                <a:close/>
              </a:path>
              <a:path w="261619" h="377189">
                <a:moveTo>
                  <a:pt x="261620" y="67310"/>
                </a:moveTo>
                <a:lnTo>
                  <a:pt x="257810" y="67310"/>
                </a:lnTo>
                <a:lnTo>
                  <a:pt x="257810" y="72389"/>
                </a:lnTo>
                <a:lnTo>
                  <a:pt x="261620" y="72389"/>
                </a:lnTo>
                <a:lnTo>
                  <a:pt x="261620" y="67310"/>
                </a:lnTo>
                <a:close/>
              </a:path>
              <a:path w="261619" h="377189">
                <a:moveTo>
                  <a:pt x="261620" y="60960"/>
                </a:moveTo>
                <a:lnTo>
                  <a:pt x="257810" y="60960"/>
                </a:lnTo>
                <a:lnTo>
                  <a:pt x="257810" y="66039"/>
                </a:lnTo>
                <a:lnTo>
                  <a:pt x="261620" y="66039"/>
                </a:lnTo>
                <a:lnTo>
                  <a:pt x="261620" y="60960"/>
                </a:lnTo>
                <a:close/>
              </a:path>
              <a:path w="261619" h="377189">
                <a:moveTo>
                  <a:pt x="261620" y="54610"/>
                </a:moveTo>
                <a:lnTo>
                  <a:pt x="257810" y="54610"/>
                </a:lnTo>
                <a:lnTo>
                  <a:pt x="257810" y="59689"/>
                </a:lnTo>
                <a:lnTo>
                  <a:pt x="261620" y="59689"/>
                </a:lnTo>
                <a:lnTo>
                  <a:pt x="261620" y="54610"/>
                </a:lnTo>
                <a:close/>
              </a:path>
              <a:path w="261619" h="377189">
                <a:moveTo>
                  <a:pt x="261620" y="48260"/>
                </a:moveTo>
                <a:lnTo>
                  <a:pt x="257810" y="48260"/>
                </a:lnTo>
                <a:lnTo>
                  <a:pt x="257810" y="53339"/>
                </a:lnTo>
                <a:lnTo>
                  <a:pt x="261620" y="53339"/>
                </a:lnTo>
                <a:lnTo>
                  <a:pt x="261620" y="48260"/>
                </a:lnTo>
                <a:close/>
              </a:path>
              <a:path w="261619" h="377189">
                <a:moveTo>
                  <a:pt x="261620" y="41910"/>
                </a:moveTo>
                <a:lnTo>
                  <a:pt x="257810" y="41910"/>
                </a:lnTo>
                <a:lnTo>
                  <a:pt x="257810" y="46989"/>
                </a:lnTo>
                <a:lnTo>
                  <a:pt x="261620" y="46989"/>
                </a:lnTo>
                <a:lnTo>
                  <a:pt x="261620" y="41910"/>
                </a:lnTo>
                <a:close/>
              </a:path>
              <a:path w="261619" h="377189">
                <a:moveTo>
                  <a:pt x="261620" y="35560"/>
                </a:moveTo>
                <a:lnTo>
                  <a:pt x="257810" y="35560"/>
                </a:lnTo>
                <a:lnTo>
                  <a:pt x="257810" y="40639"/>
                </a:lnTo>
                <a:lnTo>
                  <a:pt x="261620" y="40639"/>
                </a:lnTo>
                <a:lnTo>
                  <a:pt x="261620" y="35560"/>
                </a:lnTo>
                <a:close/>
              </a:path>
              <a:path w="261619" h="377189">
                <a:moveTo>
                  <a:pt x="261620" y="29210"/>
                </a:moveTo>
                <a:lnTo>
                  <a:pt x="257810" y="29210"/>
                </a:lnTo>
                <a:lnTo>
                  <a:pt x="257810" y="34289"/>
                </a:lnTo>
                <a:lnTo>
                  <a:pt x="261620" y="34289"/>
                </a:lnTo>
                <a:lnTo>
                  <a:pt x="261620" y="29210"/>
                </a:lnTo>
                <a:close/>
              </a:path>
              <a:path w="261619" h="377189">
                <a:moveTo>
                  <a:pt x="261620" y="22860"/>
                </a:moveTo>
                <a:lnTo>
                  <a:pt x="257810" y="22860"/>
                </a:lnTo>
                <a:lnTo>
                  <a:pt x="257810" y="27939"/>
                </a:lnTo>
                <a:lnTo>
                  <a:pt x="261620" y="27939"/>
                </a:lnTo>
                <a:lnTo>
                  <a:pt x="261620" y="22860"/>
                </a:lnTo>
                <a:close/>
              </a:path>
              <a:path w="261619" h="377189">
                <a:moveTo>
                  <a:pt x="261620" y="16510"/>
                </a:moveTo>
                <a:lnTo>
                  <a:pt x="257810" y="16510"/>
                </a:lnTo>
                <a:lnTo>
                  <a:pt x="257810" y="21589"/>
                </a:lnTo>
                <a:lnTo>
                  <a:pt x="261620" y="21589"/>
                </a:lnTo>
                <a:lnTo>
                  <a:pt x="261620" y="16510"/>
                </a:lnTo>
                <a:close/>
              </a:path>
              <a:path w="261619" h="377189">
                <a:moveTo>
                  <a:pt x="261620" y="10160"/>
                </a:moveTo>
                <a:lnTo>
                  <a:pt x="257810" y="10160"/>
                </a:lnTo>
                <a:lnTo>
                  <a:pt x="257810" y="15239"/>
                </a:lnTo>
                <a:lnTo>
                  <a:pt x="261620" y="15239"/>
                </a:lnTo>
                <a:lnTo>
                  <a:pt x="261620" y="10160"/>
                </a:lnTo>
                <a:close/>
              </a:path>
              <a:path w="261619" h="377189">
                <a:moveTo>
                  <a:pt x="261620" y="3810"/>
                </a:moveTo>
                <a:lnTo>
                  <a:pt x="257810" y="3810"/>
                </a:lnTo>
                <a:lnTo>
                  <a:pt x="257810" y="8889"/>
                </a:lnTo>
                <a:lnTo>
                  <a:pt x="261620" y="8889"/>
                </a:lnTo>
                <a:lnTo>
                  <a:pt x="261620" y="3810"/>
                </a:lnTo>
                <a:close/>
              </a:path>
              <a:path w="261619" h="377189">
                <a:moveTo>
                  <a:pt x="69850" y="2539"/>
                </a:moveTo>
                <a:lnTo>
                  <a:pt x="68580" y="2539"/>
                </a:lnTo>
                <a:lnTo>
                  <a:pt x="68580" y="3810"/>
                </a:lnTo>
                <a:lnTo>
                  <a:pt x="69850" y="3810"/>
                </a:lnTo>
                <a:lnTo>
                  <a:pt x="69850" y="2539"/>
                </a:lnTo>
                <a:close/>
              </a:path>
              <a:path w="261619" h="377189">
                <a:moveTo>
                  <a:pt x="195580" y="1269"/>
                </a:moveTo>
                <a:lnTo>
                  <a:pt x="69850" y="1269"/>
                </a:lnTo>
                <a:lnTo>
                  <a:pt x="69850" y="2539"/>
                </a:lnTo>
                <a:lnTo>
                  <a:pt x="194310" y="2539"/>
                </a:lnTo>
                <a:lnTo>
                  <a:pt x="194310" y="3810"/>
                </a:lnTo>
                <a:lnTo>
                  <a:pt x="195580" y="3810"/>
                </a:lnTo>
                <a:lnTo>
                  <a:pt x="195580" y="1269"/>
                </a:lnTo>
                <a:close/>
              </a:path>
              <a:path w="261619" h="377189">
                <a:moveTo>
                  <a:pt x="261620" y="0"/>
                </a:moveTo>
                <a:lnTo>
                  <a:pt x="233680" y="0"/>
                </a:lnTo>
                <a:lnTo>
                  <a:pt x="233680" y="1269"/>
                </a:lnTo>
                <a:lnTo>
                  <a:pt x="234950" y="1269"/>
                </a:lnTo>
                <a:lnTo>
                  <a:pt x="234950" y="2539"/>
                </a:lnTo>
                <a:lnTo>
                  <a:pt x="261620" y="2539"/>
                </a:lnTo>
                <a:lnTo>
                  <a:pt x="261620" y="0"/>
                </a:lnTo>
                <a:close/>
              </a:path>
            </a:pathLst>
          </a:custGeom>
          <a:solidFill>
            <a:srgbClr val="9E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bk object 1888"/>
          <p:cNvSpPr/>
          <p:nvPr/>
        </p:nvSpPr>
        <p:spPr>
          <a:xfrm>
            <a:off x="2393950" y="2917189"/>
            <a:ext cx="254000" cy="369570"/>
          </a:xfrm>
          <a:custGeom>
            <a:avLst/>
            <a:gdLst/>
            <a:ahLst/>
            <a:cxnLst/>
            <a:rect l="l" t="t" r="r" b="b"/>
            <a:pathLst>
              <a:path w="254000" h="369570">
                <a:moveTo>
                  <a:pt x="3810" y="152399"/>
                </a:moveTo>
                <a:lnTo>
                  <a:pt x="0" y="152399"/>
                </a:lnTo>
                <a:lnTo>
                  <a:pt x="0" y="369569"/>
                </a:lnTo>
                <a:lnTo>
                  <a:pt x="229869" y="369569"/>
                </a:lnTo>
                <a:lnTo>
                  <a:pt x="229869" y="368299"/>
                </a:lnTo>
                <a:lnTo>
                  <a:pt x="232409" y="368299"/>
                </a:lnTo>
                <a:lnTo>
                  <a:pt x="232409" y="365759"/>
                </a:lnTo>
                <a:lnTo>
                  <a:pt x="3810" y="365759"/>
                </a:lnTo>
                <a:lnTo>
                  <a:pt x="3810" y="152399"/>
                </a:lnTo>
                <a:close/>
              </a:path>
              <a:path w="254000" h="369570">
                <a:moveTo>
                  <a:pt x="254000" y="248919"/>
                </a:moveTo>
                <a:lnTo>
                  <a:pt x="251460" y="248919"/>
                </a:lnTo>
                <a:lnTo>
                  <a:pt x="251460" y="251459"/>
                </a:lnTo>
                <a:lnTo>
                  <a:pt x="250189" y="251459"/>
                </a:lnTo>
                <a:lnTo>
                  <a:pt x="250189" y="353059"/>
                </a:lnTo>
                <a:lnTo>
                  <a:pt x="251460" y="353059"/>
                </a:lnTo>
                <a:lnTo>
                  <a:pt x="251460" y="350519"/>
                </a:lnTo>
                <a:lnTo>
                  <a:pt x="252730" y="350519"/>
                </a:lnTo>
                <a:lnTo>
                  <a:pt x="252730" y="349249"/>
                </a:lnTo>
                <a:lnTo>
                  <a:pt x="254000" y="349249"/>
                </a:lnTo>
                <a:lnTo>
                  <a:pt x="254000" y="248919"/>
                </a:lnTo>
                <a:close/>
              </a:path>
              <a:path w="254000" h="369570">
                <a:moveTo>
                  <a:pt x="254000" y="152399"/>
                </a:moveTo>
                <a:lnTo>
                  <a:pt x="250189" y="152399"/>
                </a:lnTo>
                <a:lnTo>
                  <a:pt x="250189" y="156209"/>
                </a:lnTo>
                <a:lnTo>
                  <a:pt x="252730" y="156209"/>
                </a:lnTo>
                <a:lnTo>
                  <a:pt x="252730" y="153669"/>
                </a:lnTo>
                <a:lnTo>
                  <a:pt x="254000" y="153669"/>
                </a:lnTo>
                <a:lnTo>
                  <a:pt x="254000" y="152399"/>
                </a:lnTo>
                <a:close/>
              </a:path>
              <a:path w="254000" h="369570">
                <a:moveTo>
                  <a:pt x="3810" y="146050"/>
                </a:moveTo>
                <a:lnTo>
                  <a:pt x="0" y="14605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6050"/>
                </a:lnTo>
                <a:close/>
              </a:path>
              <a:path w="254000" h="369570">
                <a:moveTo>
                  <a:pt x="254000" y="146050"/>
                </a:moveTo>
                <a:lnTo>
                  <a:pt x="250189" y="146050"/>
                </a:lnTo>
                <a:lnTo>
                  <a:pt x="250189" y="151129"/>
                </a:lnTo>
                <a:lnTo>
                  <a:pt x="254000" y="151129"/>
                </a:lnTo>
                <a:lnTo>
                  <a:pt x="254000" y="146050"/>
                </a:lnTo>
                <a:close/>
              </a:path>
              <a:path w="254000" h="369570">
                <a:moveTo>
                  <a:pt x="3810" y="139700"/>
                </a:moveTo>
                <a:lnTo>
                  <a:pt x="0" y="13970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9700"/>
                </a:lnTo>
                <a:close/>
              </a:path>
              <a:path w="254000" h="369570">
                <a:moveTo>
                  <a:pt x="254000" y="139700"/>
                </a:moveTo>
                <a:lnTo>
                  <a:pt x="250189" y="139700"/>
                </a:lnTo>
                <a:lnTo>
                  <a:pt x="250189" y="144779"/>
                </a:lnTo>
                <a:lnTo>
                  <a:pt x="254000" y="144779"/>
                </a:lnTo>
                <a:lnTo>
                  <a:pt x="254000" y="139700"/>
                </a:lnTo>
                <a:close/>
              </a:path>
              <a:path w="254000" h="369570">
                <a:moveTo>
                  <a:pt x="3810" y="133350"/>
                </a:moveTo>
                <a:lnTo>
                  <a:pt x="0" y="13335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3350"/>
                </a:lnTo>
                <a:close/>
              </a:path>
              <a:path w="254000" h="369570">
                <a:moveTo>
                  <a:pt x="254000" y="133350"/>
                </a:moveTo>
                <a:lnTo>
                  <a:pt x="250189" y="133350"/>
                </a:lnTo>
                <a:lnTo>
                  <a:pt x="250189" y="138429"/>
                </a:lnTo>
                <a:lnTo>
                  <a:pt x="254000" y="138429"/>
                </a:lnTo>
                <a:lnTo>
                  <a:pt x="254000" y="133350"/>
                </a:lnTo>
                <a:close/>
              </a:path>
              <a:path w="254000" h="369570">
                <a:moveTo>
                  <a:pt x="3810" y="127000"/>
                </a:moveTo>
                <a:lnTo>
                  <a:pt x="0" y="12700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7000"/>
                </a:lnTo>
                <a:close/>
              </a:path>
              <a:path w="254000" h="369570">
                <a:moveTo>
                  <a:pt x="254000" y="127000"/>
                </a:moveTo>
                <a:lnTo>
                  <a:pt x="250189" y="127000"/>
                </a:lnTo>
                <a:lnTo>
                  <a:pt x="250189" y="132079"/>
                </a:lnTo>
                <a:lnTo>
                  <a:pt x="254000" y="132079"/>
                </a:lnTo>
                <a:lnTo>
                  <a:pt x="254000" y="127000"/>
                </a:lnTo>
                <a:close/>
              </a:path>
              <a:path w="254000" h="369570">
                <a:moveTo>
                  <a:pt x="3810" y="120650"/>
                </a:moveTo>
                <a:lnTo>
                  <a:pt x="0" y="12065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0650"/>
                </a:lnTo>
                <a:close/>
              </a:path>
              <a:path w="254000" h="369570">
                <a:moveTo>
                  <a:pt x="254000" y="120650"/>
                </a:moveTo>
                <a:lnTo>
                  <a:pt x="250189" y="120650"/>
                </a:lnTo>
                <a:lnTo>
                  <a:pt x="250189" y="125729"/>
                </a:lnTo>
                <a:lnTo>
                  <a:pt x="254000" y="125729"/>
                </a:lnTo>
                <a:lnTo>
                  <a:pt x="254000" y="120650"/>
                </a:lnTo>
                <a:close/>
              </a:path>
              <a:path w="254000" h="369570">
                <a:moveTo>
                  <a:pt x="3810" y="114300"/>
                </a:moveTo>
                <a:lnTo>
                  <a:pt x="0" y="11430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4300"/>
                </a:lnTo>
                <a:close/>
              </a:path>
              <a:path w="254000" h="369570">
                <a:moveTo>
                  <a:pt x="254000" y="114300"/>
                </a:moveTo>
                <a:lnTo>
                  <a:pt x="250189" y="114300"/>
                </a:lnTo>
                <a:lnTo>
                  <a:pt x="250189" y="119379"/>
                </a:lnTo>
                <a:lnTo>
                  <a:pt x="254000" y="119379"/>
                </a:lnTo>
                <a:lnTo>
                  <a:pt x="254000" y="114300"/>
                </a:lnTo>
                <a:close/>
              </a:path>
              <a:path w="254000" h="369570">
                <a:moveTo>
                  <a:pt x="3810" y="107950"/>
                </a:moveTo>
                <a:lnTo>
                  <a:pt x="0" y="10795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7950"/>
                </a:lnTo>
                <a:close/>
              </a:path>
              <a:path w="254000" h="369570">
                <a:moveTo>
                  <a:pt x="254000" y="107950"/>
                </a:moveTo>
                <a:lnTo>
                  <a:pt x="250189" y="107950"/>
                </a:lnTo>
                <a:lnTo>
                  <a:pt x="250189" y="113029"/>
                </a:lnTo>
                <a:lnTo>
                  <a:pt x="254000" y="113029"/>
                </a:lnTo>
                <a:lnTo>
                  <a:pt x="254000" y="107950"/>
                </a:lnTo>
                <a:close/>
              </a:path>
              <a:path w="254000" h="369570">
                <a:moveTo>
                  <a:pt x="3810" y="101600"/>
                </a:moveTo>
                <a:lnTo>
                  <a:pt x="0" y="10160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1600"/>
                </a:lnTo>
                <a:close/>
              </a:path>
              <a:path w="254000" h="369570">
                <a:moveTo>
                  <a:pt x="254000" y="101600"/>
                </a:moveTo>
                <a:lnTo>
                  <a:pt x="250189" y="101600"/>
                </a:lnTo>
                <a:lnTo>
                  <a:pt x="250189" y="106679"/>
                </a:lnTo>
                <a:lnTo>
                  <a:pt x="254000" y="106679"/>
                </a:lnTo>
                <a:lnTo>
                  <a:pt x="254000" y="101600"/>
                </a:lnTo>
                <a:close/>
              </a:path>
              <a:path w="254000" h="369570">
                <a:moveTo>
                  <a:pt x="3810" y="95250"/>
                </a:moveTo>
                <a:lnTo>
                  <a:pt x="0" y="9525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5250"/>
                </a:lnTo>
                <a:close/>
              </a:path>
              <a:path w="254000" h="369570">
                <a:moveTo>
                  <a:pt x="254000" y="95250"/>
                </a:moveTo>
                <a:lnTo>
                  <a:pt x="250189" y="95250"/>
                </a:lnTo>
                <a:lnTo>
                  <a:pt x="250189" y="100329"/>
                </a:lnTo>
                <a:lnTo>
                  <a:pt x="254000" y="100329"/>
                </a:lnTo>
                <a:lnTo>
                  <a:pt x="254000" y="95250"/>
                </a:lnTo>
                <a:close/>
              </a:path>
              <a:path w="254000" h="369570">
                <a:moveTo>
                  <a:pt x="3810" y="88900"/>
                </a:moveTo>
                <a:lnTo>
                  <a:pt x="0" y="8890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8900"/>
                </a:lnTo>
                <a:close/>
              </a:path>
              <a:path w="254000" h="369570">
                <a:moveTo>
                  <a:pt x="254000" y="88900"/>
                </a:moveTo>
                <a:lnTo>
                  <a:pt x="250189" y="88900"/>
                </a:lnTo>
                <a:lnTo>
                  <a:pt x="250189" y="93979"/>
                </a:lnTo>
                <a:lnTo>
                  <a:pt x="254000" y="93979"/>
                </a:lnTo>
                <a:lnTo>
                  <a:pt x="254000" y="88900"/>
                </a:lnTo>
                <a:close/>
              </a:path>
              <a:path w="254000" h="369570">
                <a:moveTo>
                  <a:pt x="3810" y="82550"/>
                </a:moveTo>
                <a:lnTo>
                  <a:pt x="0" y="8255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2550"/>
                </a:lnTo>
                <a:close/>
              </a:path>
              <a:path w="254000" h="369570">
                <a:moveTo>
                  <a:pt x="254000" y="82550"/>
                </a:moveTo>
                <a:lnTo>
                  <a:pt x="250189" y="82550"/>
                </a:lnTo>
                <a:lnTo>
                  <a:pt x="250189" y="87629"/>
                </a:lnTo>
                <a:lnTo>
                  <a:pt x="254000" y="87629"/>
                </a:lnTo>
                <a:lnTo>
                  <a:pt x="254000" y="82550"/>
                </a:lnTo>
                <a:close/>
              </a:path>
              <a:path w="254000" h="369570">
                <a:moveTo>
                  <a:pt x="3810" y="77469"/>
                </a:moveTo>
                <a:lnTo>
                  <a:pt x="2539" y="77469"/>
                </a:lnTo>
                <a:lnTo>
                  <a:pt x="2539" y="80009"/>
                </a:lnTo>
                <a:lnTo>
                  <a:pt x="0" y="8000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7469"/>
                </a:lnTo>
                <a:close/>
              </a:path>
              <a:path w="254000" h="369570">
                <a:moveTo>
                  <a:pt x="254000" y="76200"/>
                </a:moveTo>
                <a:lnTo>
                  <a:pt x="250189" y="76200"/>
                </a:lnTo>
                <a:lnTo>
                  <a:pt x="250189" y="81279"/>
                </a:lnTo>
                <a:lnTo>
                  <a:pt x="254000" y="81279"/>
                </a:lnTo>
                <a:lnTo>
                  <a:pt x="254000" y="76200"/>
                </a:lnTo>
                <a:close/>
              </a:path>
              <a:path w="254000" h="369570">
                <a:moveTo>
                  <a:pt x="254000" y="69850"/>
                </a:moveTo>
                <a:lnTo>
                  <a:pt x="250189" y="69850"/>
                </a:lnTo>
                <a:lnTo>
                  <a:pt x="250189" y="74929"/>
                </a:lnTo>
                <a:lnTo>
                  <a:pt x="254000" y="74929"/>
                </a:lnTo>
                <a:lnTo>
                  <a:pt x="254000" y="69850"/>
                </a:lnTo>
                <a:close/>
              </a:path>
              <a:path w="254000" h="369570">
                <a:moveTo>
                  <a:pt x="254000" y="63500"/>
                </a:moveTo>
                <a:lnTo>
                  <a:pt x="250189" y="63500"/>
                </a:lnTo>
                <a:lnTo>
                  <a:pt x="250189" y="68579"/>
                </a:lnTo>
                <a:lnTo>
                  <a:pt x="254000" y="68579"/>
                </a:lnTo>
                <a:lnTo>
                  <a:pt x="254000" y="63500"/>
                </a:lnTo>
                <a:close/>
              </a:path>
              <a:path w="254000" h="369570">
                <a:moveTo>
                  <a:pt x="254000" y="57150"/>
                </a:moveTo>
                <a:lnTo>
                  <a:pt x="250189" y="57150"/>
                </a:lnTo>
                <a:lnTo>
                  <a:pt x="250189" y="62229"/>
                </a:lnTo>
                <a:lnTo>
                  <a:pt x="254000" y="62229"/>
                </a:lnTo>
                <a:lnTo>
                  <a:pt x="254000" y="57150"/>
                </a:lnTo>
                <a:close/>
              </a:path>
              <a:path w="254000" h="369570">
                <a:moveTo>
                  <a:pt x="254000" y="50800"/>
                </a:moveTo>
                <a:lnTo>
                  <a:pt x="250189" y="50800"/>
                </a:lnTo>
                <a:lnTo>
                  <a:pt x="250189" y="55879"/>
                </a:lnTo>
                <a:lnTo>
                  <a:pt x="254000" y="55879"/>
                </a:lnTo>
                <a:lnTo>
                  <a:pt x="254000" y="50800"/>
                </a:lnTo>
                <a:close/>
              </a:path>
              <a:path w="254000" h="369570">
                <a:moveTo>
                  <a:pt x="254000" y="44450"/>
                </a:moveTo>
                <a:lnTo>
                  <a:pt x="250189" y="44450"/>
                </a:lnTo>
                <a:lnTo>
                  <a:pt x="250189" y="49529"/>
                </a:lnTo>
                <a:lnTo>
                  <a:pt x="254000" y="49529"/>
                </a:lnTo>
                <a:lnTo>
                  <a:pt x="254000" y="44450"/>
                </a:lnTo>
                <a:close/>
              </a:path>
              <a:path w="254000" h="369570">
                <a:moveTo>
                  <a:pt x="254000" y="38100"/>
                </a:moveTo>
                <a:lnTo>
                  <a:pt x="250189" y="38100"/>
                </a:lnTo>
                <a:lnTo>
                  <a:pt x="250189" y="43179"/>
                </a:lnTo>
                <a:lnTo>
                  <a:pt x="254000" y="43179"/>
                </a:lnTo>
                <a:lnTo>
                  <a:pt x="254000" y="38100"/>
                </a:lnTo>
                <a:close/>
              </a:path>
              <a:path w="254000" h="369570">
                <a:moveTo>
                  <a:pt x="254000" y="31750"/>
                </a:moveTo>
                <a:lnTo>
                  <a:pt x="250189" y="31750"/>
                </a:lnTo>
                <a:lnTo>
                  <a:pt x="250189" y="36829"/>
                </a:lnTo>
                <a:lnTo>
                  <a:pt x="254000" y="36829"/>
                </a:lnTo>
                <a:lnTo>
                  <a:pt x="254000" y="31750"/>
                </a:lnTo>
                <a:close/>
              </a:path>
              <a:path w="254000" h="369570">
                <a:moveTo>
                  <a:pt x="254000" y="25400"/>
                </a:moveTo>
                <a:lnTo>
                  <a:pt x="250189" y="25400"/>
                </a:lnTo>
                <a:lnTo>
                  <a:pt x="250189" y="30479"/>
                </a:lnTo>
                <a:lnTo>
                  <a:pt x="254000" y="30479"/>
                </a:lnTo>
                <a:lnTo>
                  <a:pt x="254000" y="25400"/>
                </a:lnTo>
                <a:close/>
              </a:path>
              <a:path w="254000" h="369570">
                <a:moveTo>
                  <a:pt x="254000" y="19050"/>
                </a:moveTo>
                <a:lnTo>
                  <a:pt x="250189" y="19050"/>
                </a:lnTo>
                <a:lnTo>
                  <a:pt x="250189" y="24129"/>
                </a:lnTo>
                <a:lnTo>
                  <a:pt x="254000" y="24129"/>
                </a:lnTo>
                <a:lnTo>
                  <a:pt x="254000" y="19050"/>
                </a:lnTo>
                <a:close/>
              </a:path>
              <a:path w="254000" h="369570">
                <a:moveTo>
                  <a:pt x="254000" y="12700"/>
                </a:moveTo>
                <a:lnTo>
                  <a:pt x="250189" y="12700"/>
                </a:lnTo>
                <a:lnTo>
                  <a:pt x="250189" y="17779"/>
                </a:lnTo>
                <a:lnTo>
                  <a:pt x="254000" y="17779"/>
                </a:lnTo>
                <a:lnTo>
                  <a:pt x="254000" y="12700"/>
                </a:lnTo>
                <a:close/>
              </a:path>
              <a:path w="254000" h="369570">
                <a:moveTo>
                  <a:pt x="254000" y="6350"/>
                </a:moveTo>
                <a:lnTo>
                  <a:pt x="250189" y="6350"/>
                </a:lnTo>
                <a:lnTo>
                  <a:pt x="250189" y="11429"/>
                </a:lnTo>
                <a:lnTo>
                  <a:pt x="254000" y="11429"/>
                </a:lnTo>
                <a:lnTo>
                  <a:pt x="254000" y="6350"/>
                </a:lnTo>
                <a:close/>
              </a:path>
              <a:path w="254000" h="369570">
                <a:moveTo>
                  <a:pt x="254000" y="0"/>
                </a:moveTo>
                <a:lnTo>
                  <a:pt x="232410" y="0"/>
                </a:lnTo>
                <a:lnTo>
                  <a:pt x="232410" y="3809"/>
                </a:lnTo>
                <a:lnTo>
                  <a:pt x="250189" y="3809"/>
                </a:lnTo>
                <a:lnTo>
                  <a:pt x="250189" y="5079"/>
                </a:lnTo>
                <a:lnTo>
                  <a:pt x="254000" y="5079"/>
                </a:lnTo>
                <a:lnTo>
                  <a:pt x="254000" y="0"/>
                </a:lnTo>
                <a:close/>
              </a:path>
              <a:path w="254000" h="369570">
                <a:moveTo>
                  <a:pt x="186690" y="1269"/>
                </a:moveTo>
                <a:lnTo>
                  <a:pt x="62230" y="1269"/>
                </a:lnTo>
                <a:lnTo>
                  <a:pt x="62230" y="3809"/>
                </a:lnTo>
                <a:lnTo>
                  <a:pt x="186690" y="3809"/>
                </a:lnTo>
                <a:lnTo>
                  <a:pt x="186690" y="1269"/>
                </a:lnTo>
                <a:close/>
              </a:path>
              <a:path w="254000" h="369570">
                <a:moveTo>
                  <a:pt x="187960" y="0"/>
                </a:moveTo>
                <a:lnTo>
                  <a:pt x="63500" y="0"/>
                </a:lnTo>
                <a:lnTo>
                  <a:pt x="63500" y="1269"/>
                </a:lnTo>
                <a:lnTo>
                  <a:pt x="187960" y="1269"/>
                </a:lnTo>
                <a:lnTo>
                  <a:pt x="18796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bk object 1889"/>
          <p:cNvSpPr/>
          <p:nvPr/>
        </p:nvSpPr>
        <p:spPr>
          <a:xfrm>
            <a:off x="2397760" y="2921000"/>
            <a:ext cx="246379" cy="361950"/>
          </a:xfrm>
          <a:custGeom>
            <a:avLst/>
            <a:gdLst/>
            <a:ahLst/>
            <a:cxnLst/>
            <a:rect l="l" t="t" r="r" b="b"/>
            <a:pathLst>
              <a:path w="246380" h="361950">
                <a:moveTo>
                  <a:pt x="2539" y="148589"/>
                </a:moveTo>
                <a:lnTo>
                  <a:pt x="0" y="148589"/>
                </a:lnTo>
                <a:lnTo>
                  <a:pt x="0" y="361950"/>
                </a:lnTo>
                <a:lnTo>
                  <a:pt x="232409" y="361950"/>
                </a:lnTo>
                <a:lnTo>
                  <a:pt x="232409" y="360679"/>
                </a:lnTo>
                <a:lnTo>
                  <a:pt x="233679" y="360679"/>
                </a:lnTo>
                <a:lnTo>
                  <a:pt x="233679" y="358139"/>
                </a:lnTo>
                <a:lnTo>
                  <a:pt x="2539" y="358139"/>
                </a:lnTo>
                <a:lnTo>
                  <a:pt x="2539" y="148589"/>
                </a:lnTo>
                <a:close/>
              </a:path>
              <a:path w="246380" h="361950">
                <a:moveTo>
                  <a:pt x="246379" y="247650"/>
                </a:moveTo>
                <a:lnTo>
                  <a:pt x="245109" y="247650"/>
                </a:lnTo>
                <a:lnTo>
                  <a:pt x="245109" y="250189"/>
                </a:lnTo>
                <a:lnTo>
                  <a:pt x="242569" y="250189"/>
                </a:lnTo>
                <a:lnTo>
                  <a:pt x="242569" y="351789"/>
                </a:lnTo>
                <a:lnTo>
                  <a:pt x="245109" y="351789"/>
                </a:lnTo>
                <a:lnTo>
                  <a:pt x="245109" y="349250"/>
                </a:lnTo>
                <a:lnTo>
                  <a:pt x="246379" y="349250"/>
                </a:lnTo>
                <a:lnTo>
                  <a:pt x="246379" y="247650"/>
                </a:lnTo>
                <a:close/>
              </a:path>
              <a:path w="246380" h="361950">
                <a:moveTo>
                  <a:pt x="246379" y="148589"/>
                </a:moveTo>
                <a:lnTo>
                  <a:pt x="242569" y="148589"/>
                </a:lnTo>
                <a:lnTo>
                  <a:pt x="242569" y="154939"/>
                </a:lnTo>
                <a:lnTo>
                  <a:pt x="245110" y="154939"/>
                </a:lnTo>
                <a:lnTo>
                  <a:pt x="245110" y="152400"/>
                </a:lnTo>
                <a:lnTo>
                  <a:pt x="246379" y="152400"/>
                </a:lnTo>
                <a:lnTo>
                  <a:pt x="246379" y="148589"/>
                </a:lnTo>
                <a:close/>
              </a:path>
              <a:path w="246380" h="361950">
                <a:moveTo>
                  <a:pt x="2539" y="142240"/>
                </a:moveTo>
                <a:lnTo>
                  <a:pt x="0" y="142240"/>
                </a:lnTo>
                <a:lnTo>
                  <a:pt x="0" y="147320"/>
                </a:lnTo>
                <a:lnTo>
                  <a:pt x="2539" y="147320"/>
                </a:lnTo>
                <a:lnTo>
                  <a:pt x="2539" y="142240"/>
                </a:lnTo>
                <a:close/>
              </a:path>
              <a:path w="246380" h="361950">
                <a:moveTo>
                  <a:pt x="246379" y="142240"/>
                </a:moveTo>
                <a:lnTo>
                  <a:pt x="242569" y="142240"/>
                </a:lnTo>
                <a:lnTo>
                  <a:pt x="242569" y="147320"/>
                </a:lnTo>
                <a:lnTo>
                  <a:pt x="246379" y="147320"/>
                </a:lnTo>
                <a:lnTo>
                  <a:pt x="246379" y="142240"/>
                </a:lnTo>
                <a:close/>
              </a:path>
              <a:path w="246380" h="361950">
                <a:moveTo>
                  <a:pt x="2539" y="135890"/>
                </a:moveTo>
                <a:lnTo>
                  <a:pt x="0" y="135890"/>
                </a:lnTo>
                <a:lnTo>
                  <a:pt x="0" y="140970"/>
                </a:lnTo>
                <a:lnTo>
                  <a:pt x="2539" y="140970"/>
                </a:lnTo>
                <a:lnTo>
                  <a:pt x="2539" y="135890"/>
                </a:lnTo>
                <a:close/>
              </a:path>
              <a:path w="246380" h="361950">
                <a:moveTo>
                  <a:pt x="246379" y="135890"/>
                </a:moveTo>
                <a:lnTo>
                  <a:pt x="242569" y="135890"/>
                </a:lnTo>
                <a:lnTo>
                  <a:pt x="242569" y="140970"/>
                </a:lnTo>
                <a:lnTo>
                  <a:pt x="246379" y="140970"/>
                </a:lnTo>
                <a:lnTo>
                  <a:pt x="246379" y="135890"/>
                </a:lnTo>
                <a:close/>
              </a:path>
              <a:path w="246380" h="361950">
                <a:moveTo>
                  <a:pt x="2539" y="129540"/>
                </a:moveTo>
                <a:lnTo>
                  <a:pt x="0" y="129540"/>
                </a:lnTo>
                <a:lnTo>
                  <a:pt x="0" y="134620"/>
                </a:lnTo>
                <a:lnTo>
                  <a:pt x="2539" y="134620"/>
                </a:lnTo>
                <a:lnTo>
                  <a:pt x="2539" y="129540"/>
                </a:lnTo>
                <a:close/>
              </a:path>
              <a:path w="246380" h="361950">
                <a:moveTo>
                  <a:pt x="246379" y="129540"/>
                </a:moveTo>
                <a:lnTo>
                  <a:pt x="242569" y="129540"/>
                </a:lnTo>
                <a:lnTo>
                  <a:pt x="242569" y="134620"/>
                </a:lnTo>
                <a:lnTo>
                  <a:pt x="246379" y="134620"/>
                </a:lnTo>
                <a:lnTo>
                  <a:pt x="246379" y="129540"/>
                </a:lnTo>
                <a:close/>
              </a:path>
              <a:path w="246380" h="361950">
                <a:moveTo>
                  <a:pt x="2539" y="123190"/>
                </a:moveTo>
                <a:lnTo>
                  <a:pt x="0" y="123190"/>
                </a:lnTo>
                <a:lnTo>
                  <a:pt x="0" y="128270"/>
                </a:lnTo>
                <a:lnTo>
                  <a:pt x="2539" y="128270"/>
                </a:lnTo>
                <a:lnTo>
                  <a:pt x="2539" y="123190"/>
                </a:lnTo>
                <a:close/>
              </a:path>
              <a:path w="246380" h="361950">
                <a:moveTo>
                  <a:pt x="246379" y="123190"/>
                </a:moveTo>
                <a:lnTo>
                  <a:pt x="242569" y="123190"/>
                </a:lnTo>
                <a:lnTo>
                  <a:pt x="242569" y="128270"/>
                </a:lnTo>
                <a:lnTo>
                  <a:pt x="246379" y="128270"/>
                </a:lnTo>
                <a:lnTo>
                  <a:pt x="246379" y="123190"/>
                </a:lnTo>
                <a:close/>
              </a:path>
              <a:path w="246380" h="361950">
                <a:moveTo>
                  <a:pt x="2539" y="116840"/>
                </a:moveTo>
                <a:lnTo>
                  <a:pt x="0" y="116840"/>
                </a:lnTo>
                <a:lnTo>
                  <a:pt x="0" y="121920"/>
                </a:lnTo>
                <a:lnTo>
                  <a:pt x="2539" y="121920"/>
                </a:lnTo>
                <a:lnTo>
                  <a:pt x="2539" y="116840"/>
                </a:lnTo>
                <a:close/>
              </a:path>
              <a:path w="246380" h="361950">
                <a:moveTo>
                  <a:pt x="246379" y="116840"/>
                </a:moveTo>
                <a:lnTo>
                  <a:pt x="242569" y="116840"/>
                </a:lnTo>
                <a:lnTo>
                  <a:pt x="242569" y="121920"/>
                </a:lnTo>
                <a:lnTo>
                  <a:pt x="246379" y="121920"/>
                </a:lnTo>
                <a:lnTo>
                  <a:pt x="246379" y="116840"/>
                </a:lnTo>
                <a:close/>
              </a:path>
              <a:path w="246380" h="361950">
                <a:moveTo>
                  <a:pt x="2539" y="110490"/>
                </a:moveTo>
                <a:lnTo>
                  <a:pt x="0" y="110490"/>
                </a:lnTo>
                <a:lnTo>
                  <a:pt x="0" y="115570"/>
                </a:lnTo>
                <a:lnTo>
                  <a:pt x="2539" y="115570"/>
                </a:lnTo>
                <a:lnTo>
                  <a:pt x="2539" y="110490"/>
                </a:lnTo>
                <a:close/>
              </a:path>
              <a:path w="246380" h="361950">
                <a:moveTo>
                  <a:pt x="246379" y="110490"/>
                </a:moveTo>
                <a:lnTo>
                  <a:pt x="242569" y="110490"/>
                </a:lnTo>
                <a:lnTo>
                  <a:pt x="242569" y="115570"/>
                </a:lnTo>
                <a:lnTo>
                  <a:pt x="246379" y="115570"/>
                </a:lnTo>
                <a:lnTo>
                  <a:pt x="246379" y="110490"/>
                </a:lnTo>
                <a:close/>
              </a:path>
              <a:path w="246380" h="361950">
                <a:moveTo>
                  <a:pt x="2539" y="104140"/>
                </a:moveTo>
                <a:lnTo>
                  <a:pt x="0" y="104140"/>
                </a:lnTo>
                <a:lnTo>
                  <a:pt x="0" y="109220"/>
                </a:lnTo>
                <a:lnTo>
                  <a:pt x="2539" y="109220"/>
                </a:lnTo>
                <a:lnTo>
                  <a:pt x="2539" y="104140"/>
                </a:lnTo>
                <a:close/>
              </a:path>
              <a:path w="246380" h="361950">
                <a:moveTo>
                  <a:pt x="246379" y="104140"/>
                </a:moveTo>
                <a:lnTo>
                  <a:pt x="242569" y="104140"/>
                </a:lnTo>
                <a:lnTo>
                  <a:pt x="242569" y="109220"/>
                </a:lnTo>
                <a:lnTo>
                  <a:pt x="246379" y="109220"/>
                </a:lnTo>
                <a:lnTo>
                  <a:pt x="246379" y="104140"/>
                </a:lnTo>
                <a:close/>
              </a:path>
              <a:path w="246380" h="361950">
                <a:moveTo>
                  <a:pt x="2539" y="97790"/>
                </a:moveTo>
                <a:lnTo>
                  <a:pt x="0" y="97790"/>
                </a:lnTo>
                <a:lnTo>
                  <a:pt x="0" y="102870"/>
                </a:lnTo>
                <a:lnTo>
                  <a:pt x="2539" y="102870"/>
                </a:lnTo>
                <a:lnTo>
                  <a:pt x="2539" y="97790"/>
                </a:lnTo>
                <a:close/>
              </a:path>
              <a:path w="246380" h="361950">
                <a:moveTo>
                  <a:pt x="246379" y="97790"/>
                </a:moveTo>
                <a:lnTo>
                  <a:pt x="242569" y="97790"/>
                </a:lnTo>
                <a:lnTo>
                  <a:pt x="242569" y="102870"/>
                </a:lnTo>
                <a:lnTo>
                  <a:pt x="246379" y="102870"/>
                </a:lnTo>
                <a:lnTo>
                  <a:pt x="246379" y="97790"/>
                </a:lnTo>
                <a:close/>
              </a:path>
              <a:path w="246380" h="361950">
                <a:moveTo>
                  <a:pt x="2539" y="91440"/>
                </a:moveTo>
                <a:lnTo>
                  <a:pt x="0" y="91440"/>
                </a:lnTo>
                <a:lnTo>
                  <a:pt x="0" y="96520"/>
                </a:lnTo>
                <a:lnTo>
                  <a:pt x="2539" y="96520"/>
                </a:lnTo>
                <a:lnTo>
                  <a:pt x="2539" y="91440"/>
                </a:lnTo>
                <a:close/>
              </a:path>
              <a:path w="246380" h="361950">
                <a:moveTo>
                  <a:pt x="246379" y="91440"/>
                </a:moveTo>
                <a:lnTo>
                  <a:pt x="242569" y="91440"/>
                </a:lnTo>
                <a:lnTo>
                  <a:pt x="242569" y="96520"/>
                </a:lnTo>
                <a:lnTo>
                  <a:pt x="246379" y="96520"/>
                </a:lnTo>
                <a:lnTo>
                  <a:pt x="246379" y="91440"/>
                </a:lnTo>
                <a:close/>
              </a:path>
              <a:path w="246380" h="361950">
                <a:moveTo>
                  <a:pt x="2539" y="85090"/>
                </a:moveTo>
                <a:lnTo>
                  <a:pt x="0" y="85090"/>
                </a:lnTo>
                <a:lnTo>
                  <a:pt x="0" y="90170"/>
                </a:lnTo>
                <a:lnTo>
                  <a:pt x="2539" y="90170"/>
                </a:lnTo>
                <a:lnTo>
                  <a:pt x="2539" y="85090"/>
                </a:lnTo>
                <a:close/>
              </a:path>
              <a:path w="246380" h="361950">
                <a:moveTo>
                  <a:pt x="246379" y="85090"/>
                </a:moveTo>
                <a:lnTo>
                  <a:pt x="242569" y="85090"/>
                </a:lnTo>
                <a:lnTo>
                  <a:pt x="242569" y="90170"/>
                </a:lnTo>
                <a:lnTo>
                  <a:pt x="246379" y="90170"/>
                </a:lnTo>
                <a:lnTo>
                  <a:pt x="246379" y="85090"/>
                </a:lnTo>
                <a:close/>
              </a:path>
              <a:path w="246380" h="361950">
                <a:moveTo>
                  <a:pt x="2539" y="78740"/>
                </a:moveTo>
                <a:lnTo>
                  <a:pt x="0" y="78740"/>
                </a:lnTo>
                <a:lnTo>
                  <a:pt x="0" y="83820"/>
                </a:lnTo>
                <a:lnTo>
                  <a:pt x="2539" y="83820"/>
                </a:lnTo>
                <a:lnTo>
                  <a:pt x="2539" y="78740"/>
                </a:lnTo>
                <a:close/>
              </a:path>
              <a:path w="246380" h="361950">
                <a:moveTo>
                  <a:pt x="246379" y="78740"/>
                </a:moveTo>
                <a:lnTo>
                  <a:pt x="242569" y="78740"/>
                </a:lnTo>
                <a:lnTo>
                  <a:pt x="242569" y="83820"/>
                </a:lnTo>
                <a:lnTo>
                  <a:pt x="246379" y="83820"/>
                </a:lnTo>
                <a:lnTo>
                  <a:pt x="246379" y="78740"/>
                </a:lnTo>
                <a:close/>
              </a:path>
              <a:path w="246380" h="361950">
                <a:moveTo>
                  <a:pt x="1269" y="71120"/>
                </a:moveTo>
                <a:lnTo>
                  <a:pt x="0" y="71120"/>
                </a:lnTo>
                <a:lnTo>
                  <a:pt x="0" y="77470"/>
                </a:lnTo>
                <a:lnTo>
                  <a:pt x="2539" y="77470"/>
                </a:lnTo>
                <a:lnTo>
                  <a:pt x="2539" y="72390"/>
                </a:lnTo>
                <a:lnTo>
                  <a:pt x="1269" y="72390"/>
                </a:lnTo>
                <a:lnTo>
                  <a:pt x="1269" y="71120"/>
                </a:lnTo>
                <a:close/>
              </a:path>
              <a:path w="246380" h="361950">
                <a:moveTo>
                  <a:pt x="246379" y="72390"/>
                </a:moveTo>
                <a:lnTo>
                  <a:pt x="242569" y="72390"/>
                </a:lnTo>
                <a:lnTo>
                  <a:pt x="242569" y="77470"/>
                </a:lnTo>
                <a:lnTo>
                  <a:pt x="246379" y="77470"/>
                </a:lnTo>
                <a:lnTo>
                  <a:pt x="246379" y="72390"/>
                </a:lnTo>
                <a:close/>
              </a:path>
              <a:path w="246380" h="361950">
                <a:moveTo>
                  <a:pt x="2539" y="69850"/>
                </a:moveTo>
                <a:lnTo>
                  <a:pt x="1269" y="69850"/>
                </a:lnTo>
                <a:lnTo>
                  <a:pt x="1269" y="71120"/>
                </a:lnTo>
                <a:lnTo>
                  <a:pt x="2539" y="71120"/>
                </a:lnTo>
                <a:lnTo>
                  <a:pt x="2539" y="69850"/>
                </a:lnTo>
                <a:close/>
              </a:path>
              <a:path w="246380" h="361950">
                <a:moveTo>
                  <a:pt x="246379" y="66040"/>
                </a:moveTo>
                <a:lnTo>
                  <a:pt x="242569" y="66040"/>
                </a:lnTo>
                <a:lnTo>
                  <a:pt x="242569" y="71120"/>
                </a:lnTo>
                <a:lnTo>
                  <a:pt x="246379" y="71120"/>
                </a:lnTo>
                <a:lnTo>
                  <a:pt x="246379" y="66040"/>
                </a:lnTo>
                <a:close/>
              </a:path>
              <a:path w="246380" h="361950">
                <a:moveTo>
                  <a:pt x="246379" y="59690"/>
                </a:moveTo>
                <a:lnTo>
                  <a:pt x="242569" y="59690"/>
                </a:lnTo>
                <a:lnTo>
                  <a:pt x="242569" y="64770"/>
                </a:lnTo>
                <a:lnTo>
                  <a:pt x="246379" y="64770"/>
                </a:lnTo>
                <a:lnTo>
                  <a:pt x="246379" y="59690"/>
                </a:lnTo>
                <a:close/>
              </a:path>
              <a:path w="246380" h="361950">
                <a:moveTo>
                  <a:pt x="246379" y="53340"/>
                </a:moveTo>
                <a:lnTo>
                  <a:pt x="242569" y="53340"/>
                </a:lnTo>
                <a:lnTo>
                  <a:pt x="242569" y="58420"/>
                </a:lnTo>
                <a:lnTo>
                  <a:pt x="246379" y="58420"/>
                </a:lnTo>
                <a:lnTo>
                  <a:pt x="246379" y="53340"/>
                </a:lnTo>
                <a:close/>
              </a:path>
              <a:path w="246380" h="361950">
                <a:moveTo>
                  <a:pt x="246379" y="46990"/>
                </a:moveTo>
                <a:lnTo>
                  <a:pt x="242569" y="46990"/>
                </a:lnTo>
                <a:lnTo>
                  <a:pt x="242569" y="52070"/>
                </a:lnTo>
                <a:lnTo>
                  <a:pt x="246379" y="52070"/>
                </a:lnTo>
                <a:lnTo>
                  <a:pt x="246379" y="46990"/>
                </a:lnTo>
                <a:close/>
              </a:path>
              <a:path w="246380" h="361950">
                <a:moveTo>
                  <a:pt x="246379" y="40640"/>
                </a:moveTo>
                <a:lnTo>
                  <a:pt x="242569" y="40640"/>
                </a:lnTo>
                <a:lnTo>
                  <a:pt x="242569" y="45720"/>
                </a:lnTo>
                <a:lnTo>
                  <a:pt x="246379" y="45720"/>
                </a:lnTo>
                <a:lnTo>
                  <a:pt x="246379" y="40640"/>
                </a:lnTo>
                <a:close/>
              </a:path>
              <a:path w="246380" h="361950">
                <a:moveTo>
                  <a:pt x="246379" y="34290"/>
                </a:moveTo>
                <a:lnTo>
                  <a:pt x="242569" y="34290"/>
                </a:lnTo>
                <a:lnTo>
                  <a:pt x="242569" y="39370"/>
                </a:lnTo>
                <a:lnTo>
                  <a:pt x="246379" y="39370"/>
                </a:lnTo>
                <a:lnTo>
                  <a:pt x="246379" y="34290"/>
                </a:lnTo>
                <a:close/>
              </a:path>
              <a:path w="246380" h="361950">
                <a:moveTo>
                  <a:pt x="246379" y="27940"/>
                </a:moveTo>
                <a:lnTo>
                  <a:pt x="242569" y="27940"/>
                </a:lnTo>
                <a:lnTo>
                  <a:pt x="242569" y="33020"/>
                </a:lnTo>
                <a:lnTo>
                  <a:pt x="246379" y="33020"/>
                </a:lnTo>
                <a:lnTo>
                  <a:pt x="246379" y="27940"/>
                </a:lnTo>
                <a:close/>
              </a:path>
              <a:path w="246380" h="361950">
                <a:moveTo>
                  <a:pt x="246379" y="21590"/>
                </a:moveTo>
                <a:lnTo>
                  <a:pt x="242569" y="21590"/>
                </a:lnTo>
                <a:lnTo>
                  <a:pt x="242569" y="26670"/>
                </a:lnTo>
                <a:lnTo>
                  <a:pt x="246379" y="26670"/>
                </a:lnTo>
                <a:lnTo>
                  <a:pt x="246379" y="21590"/>
                </a:lnTo>
                <a:close/>
              </a:path>
              <a:path w="246380" h="361950">
                <a:moveTo>
                  <a:pt x="246379" y="15240"/>
                </a:moveTo>
                <a:lnTo>
                  <a:pt x="242569" y="15240"/>
                </a:lnTo>
                <a:lnTo>
                  <a:pt x="242569" y="20320"/>
                </a:lnTo>
                <a:lnTo>
                  <a:pt x="246379" y="20320"/>
                </a:lnTo>
                <a:lnTo>
                  <a:pt x="246379" y="15240"/>
                </a:lnTo>
                <a:close/>
              </a:path>
              <a:path w="246380" h="361950">
                <a:moveTo>
                  <a:pt x="246379" y="8890"/>
                </a:moveTo>
                <a:lnTo>
                  <a:pt x="242569" y="8890"/>
                </a:lnTo>
                <a:lnTo>
                  <a:pt x="242569" y="13970"/>
                </a:lnTo>
                <a:lnTo>
                  <a:pt x="246379" y="13970"/>
                </a:lnTo>
                <a:lnTo>
                  <a:pt x="246379" y="8890"/>
                </a:lnTo>
                <a:close/>
              </a:path>
              <a:path w="246380" h="361950">
                <a:moveTo>
                  <a:pt x="246379" y="2540"/>
                </a:moveTo>
                <a:lnTo>
                  <a:pt x="228600" y="2540"/>
                </a:lnTo>
                <a:lnTo>
                  <a:pt x="228600" y="3810"/>
                </a:lnTo>
                <a:lnTo>
                  <a:pt x="242569" y="3810"/>
                </a:lnTo>
                <a:lnTo>
                  <a:pt x="242569" y="7620"/>
                </a:lnTo>
                <a:lnTo>
                  <a:pt x="246379" y="7620"/>
                </a:lnTo>
                <a:lnTo>
                  <a:pt x="246379" y="2540"/>
                </a:lnTo>
                <a:close/>
              </a:path>
              <a:path w="246380" h="361950">
                <a:moveTo>
                  <a:pt x="175259" y="2540"/>
                </a:moveTo>
                <a:lnTo>
                  <a:pt x="53339" y="2540"/>
                </a:lnTo>
                <a:lnTo>
                  <a:pt x="53339" y="3810"/>
                </a:lnTo>
                <a:lnTo>
                  <a:pt x="175259" y="3810"/>
                </a:lnTo>
                <a:lnTo>
                  <a:pt x="175259" y="2540"/>
                </a:lnTo>
                <a:close/>
              </a:path>
              <a:path w="246380" h="361950">
                <a:moveTo>
                  <a:pt x="55879" y="1270"/>
                </a:moveTo>
                <a:lnTo>
                  <a:pt x="54609" y="1270"/>
                </a:lnTo>
                <a:lnTo>
                  <a:pt x="54609" y="2540"/>
                </a:lnTo>
                <a:lnTo>
                  <a:pt x="55879" y="2540"/>
                </a:lnTo>
                <a:lnTo>
                  <a:pt x="55879" y="1270"/>
                </a:lnTo>
                <a:close/>
              </a:path>
              <a:path w="246380" h="361950">
                <a:moveTo>
                  <a:pt x="179069" y="0"/>
                </a:moveTo>
                <a:lnTo>
                  <a:pt x="55879" y="0"/>
                </a:lnTo>
                <a:lnTo>
                  <a:pt x="55879" y="1270"/>
                </a:lnTo>
                <a:lnTo>
                  <a:pt x="176529" y="1270"/>
                </a:lnTo>
                <a:lnTo>
                  <a:pt x="176529" y="2540"/>
                </a:lnTo>
                <a:lnTo>
                  <a:pt x="179069" y="2540"/>
                </a:lnTo>
                <a:lnTo>
                  <a:pt x="179069" y="0"/>
                </a:lnTo>
                <a:close/>
              </a:path>
              <a:path w="246380" h="361950">
                <a:moveTo>
                  <a:pt x="246379" y="0"/>
                </a:moveTo>
                <a:lnTo>
                  <a:pt x="228600" y="0"/>
                </a:lnTo>
                <a:lnTo>
                  <a:pt x="228600" y="1270"/>
                </a:lnTo>
                <a:lnTo>
                  <a:pt x="246379" y="1270"/>
                </a:lnTo>
                <a:lnTo>
                  <a:pt x="246379" y="0"/>
                </a:lnTo>
                <a:close/>
              </a:path>
            </a:pathLst>
          </a:custGeom>
          <a:solidFill>
            <a:srgbClr val="98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bk object 1890"/>
          <p:cNvSpPr/>
          <p:nvPr/>
        </p:nvSpPr>
        <p:spPr>
          <a:xfrm>
            <a:off x="2400300" y="2924810"/>
            <a:ext cx="240029" cy="354330"/>
          </a:xfrm>
          <a:custGeom>
            <a:avLst/>
            <a:gdLst/>
            <a:ahLst/>
            <a:cxnLst/>
            <a:rect l="l" t="t" r="r" b="b"/>
            <a:pathLst>
              <a:path w="240030" h="354329">
                <a:moveTo>
                  <a:pt x="3810" y="151129"/>
                </a:moveTo>
                <a:lnTo>
                  <a:pt x="0" y="151129"/>
                </a:lnTo>
                <a:lnTo>
                  <a:pt x="0" y="354329"/>
                </a:lnTo>
                <a:lnTo>
                  <a:pt x="234950" y="354329"/>
                </a:lnTo>
                <a:lnTo>
                  <a:pt x="234950" y="353059"/>
                </a:lnTo>
                <a:lnTo>
                  <a:pt x="236219" y="353059"/>
                </a:lnTo>
                <a:lnTo>
                  <a:pt x="236219" y="351789"/>
                </a:lnTo>
                <a:lnTo>
                  <a:pt x="3810" y="350519"/>
                </a:lnTo>
                <a:lnTo>
                  <a:pt x="3810" y="151129"/>
                </a:lnTo>
                <a:close/>
              </a:path>
              <a:path w="240030" h="354329">
                <a:moveTo>
                  <a:pt x="240030" y="246379"/>
                </a:moveTo>
                <a:lnTo>
                  <a:pt x="238760" y="246379"/>
                </a:lnTo>
                <a:lnTo>
                  <a:pt x="238760" y="248919"/>
                </a:lnTo>
                <a:lnTo>
                  <a:pt x="236219" y="248919"/>
                </a:lnTo>
                <a:lnTo>
                  <a:pt x="236219" y="351789"/>
                </a:lnTo>
                <a:lnTo>
                  <a:pt x="237489" y="351789"/>
                </a:lnTo>
                <a:lnTo>
                  <a:pt x="237489" y="350519"/>
                </a:lnTo>
                <a:lnTo>
                  <a:pt x="238760" y="350519"/>
                </a:lnTo>
                <a:lnTo>
                  <a:pt x="238760" y="347979"/>
                </a:lnTo>
                <a:lnTo>
                  <a:pt x="240030" y="347979"/>
                </a:lnTo>
                <a:lnTo>
                  <a:pt x="240030" y="246379"/>
                </a:lnTo>
                <a:close/>
              </a:path>
              <a:path w="240030" h="354329">
                <a:moveTo>
                  <a:pt x="238759" y="151129"/>
                </a:moveTo>
                <a:lnTo>
                  <a:pt x="236219" y="151129"/>
                </a:lnTo>
                <a:lnTo>
                  <a:pt x="236219" y="154939"/>
                </a:lnTo>
                <a:lnTo>
                  <a:pt x="237489" y="154939"/>
                </a:lnTo>
                <a:lnTo>
                  <a:pt x="237489" y="153669"/>
                </a:lnTo>
                <a:lnTo>
                  <a:pt x="238759" y="153669"/>
                </a:lnTo>
                <a:lnTo>
                  <a:pt x="238759" y="151129"/>
                </a:lnTo>
                <a:close/>
              </a:path>
              <a:path w="240030" h="354329">
                <a:moveTo>
                  <a:pt x="3810" y="144779"/>
                </a:moveTo>
                <a:lnTo>
                  <a:pt x="0" y="144779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4779"/>
                </a:lnTo>
                <a:close/>
              </a:path>
              <a:path w="240030" h="354329">
                <a:moveTo>
                  <a:pt x="240030" y="144779"/>
                </a:moveTo>
                <a:lnTo>
                  <a:pt x="236219" y="144779"/>
                </a:lnTo>
                <a:lnTo>
                  <a:pt x="236219" y="149860"/>
                </a:lnTo>
                <a:lnTo>
                  <a:pt x="240030" y="149860"/>
                </a:lnTo>
                <a:lnTo>
                  <a:pt x="240030" y="144779"/>
                </a:lnTo>
                <a:close/>
              </a:path>
              <a:path w="240030" h="354329">
                <a:moveTo>
                  <a:pt x="3810" y="138430"/>
                </a:moveTo>
                <a:lnTo>
                  <a:pt x="0" y="13843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8430"/>
                </a:lnTo>
                <a:close/>
              </a:path>
              <a:path w="240030" h="354329">
                <a:moveTo>
                  <a:pt x="240030" y="138430"/>
                </a:moveTo>
                <a:lnTo>
                  <a:pt x="236219" y="138430"/>
                </a:lnTo>
                <a:lnTo>
                  <a:pt x="236219" y="143510"/>
                </a:lnTo>
                <a:lnTo>
                  <a:pt x="240030" y="143510"/>
                </a:lnTo>
                <a:lnTo>
                  <a:pt x="240030" y="138430"/>
                </a:lnTo>
                <a:close/>
              </a:path>
              <a:path w="240030" h="354329">
                <a:moveTo>
                  <a:pt x="3810" y="132080"/>
                </a:moveTo>
                <a:lnTo>
                  <a:pt x="0" y="13208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2080"/>
                </a:lnTo>
                <a:close/>
              </a:path>
              <a:path w="240030" h="354329">
                <a:moveTo>
                  <a:pt x="240030" y="132080"/>
                </a:moveTo>
                <a:lnTo>
                  <a:pt x="236219" y="132080"/>
                </a:lnTo>
                <a:lnTo>
                  <a:pt x="236219" y="137160"/>
                </a:lnTo>
                <a:lnTo>
                  <a:pt x="240030" y="137160"/>
                </a:lnTo>
                <a:lnTo>
                  <a:pt x="240030" y="132080"/>
                </a:lnTo>
                <a:close/>
              </a:path>
              <a:path w="240030" h="354329">
                <a:moveTo>
                  <a:pt x="3810" y="125730"/>
                </a:moveTo>
                <a:lnTo>
                  <a:pt x="0" y="12573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5730"/>
                </a:lnTo>
                <a:close/>
              </a:path>
              <a:path w="240030" h="354329">
                <a:moveTo>
                  <a:pt x="240030" y="125730"/>
                </a:moveTo>
                <a:lnTo>
                  <a:pt x="236219" y="125730"/>
                </a:lnTo>
                <a:lnTo>
                  <a:pt x="236219" y="130810"/>
                </a:lnTo>
                <a:lnTo>
                  <a:pt x="240030" y="130810"/>
                </a:lnTo>
                <a:lnTo>
                  <a:pt x="240030" y="125730"/>
                </a:lnTo>
                <a:close/>
              </a:path>
              <a:path w="240030" h="354329">
                <a:moveTo>
                  <a:pt x="3810" y="119380"/>
                </a:moveTo>
                <a:lnTo>
                  <a:pt x="0" y="11938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9380"/>
                </a:lnTo>
                <a:close/>
              </a:path>
              <a:path w="240030" h="354329">
                <a:moveTo>
                  <a:pt x="240030" y="119380"/>
                </a:moveTo>
                <a:lnTo>
                  <a:pt x="236219" y="119380"/>
                </a:lnTo>
                <a:lnTo>
                  <a:pt x="236219" y="124460"/>
                </a:lnTo>
                <a:lnTo>
                  <a:pt x="240030" y="124460"/>
                </a:lnTo>
                <a:lnTo>
                  <a:pt x="240030" y="119380"/>
                </a:lnTo>
                <a:close/>
              </a:path>
              <a:path w="240030" h="354329">
                <a:moveTo>
                  <a:pt x="3810" y="113030"/>
                </a:moveTo>
                <a:lnTo>
                  <a:pt x="0" y="11303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3030"/>
                </a:lnTo>
                <a:close/>
              </a:path>
              <a:path w="240030" h="354329">
                <a:moveTo>
                  <a:pt x="240030" y="113030"/>
                </a:moveTo>
                <a:lnTo>
                  <a:pt x="236219" y="113030"/>
                </a:lnTo>
                <a:lnTo>
                  <a:pt x="236219" y="118110"/>
                </a:lnTo>
                <a:lnTo>
                  <a:pt x="240030" y="118110"/>
                </a:lnTo>
                <a:lnTo>
                  <a:pt x="240030" y="113030"/>
                </a:lnTo>
                <a:close/>
              </a:path>
              <a:path w="240030" h="354329">
                <a:moveTo>
                  <a:pt x="3810" y="106680"/>
                </a:moveTo>
                <a:lnTo>
                  <a:pt x="0" y="10668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6680"/>
                </a:lnTo>
                <a:close/>
              </a:path>
              <a:path w="240030" h="354329">
                <a:moveTo>
                  <a:pt x="240030" y="106680"/>
                </a:moveTo>
                <a:lnTo>
                  <a:pt x="236219" y="106680"/>
                </a:lnTo>
                <a:lnTo>
                  <a:pt x="236219" y="111760"/>
                </a:lnTo>
                <a:lnTo>
                  <a:pt x="240030" y="111760"/>
                </a:lnTo>
                <a:lnTo>
                  <a:pt x="240030" y="106680"/>
                </a:lnTo>
                <a:close/>
              </a:path>
              <a:path w="240030" h="354329">
                <a:moveTo>
                  <a:pt x="3810" y="100330"/>
                </a:moveTo>
                <a:lnTo>
                  <a:pt x="0" y="10033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100330"/>
                </a:lnTo>
                <a:close/>
              </a:path>
              <a:path w="240030" h="354329">
                <a:moveTo>
                  <a:pt x="240030" y="100330"/>
                </a:moveTo>
                <a:lnTo>
                  <a:pt x="236219" y="100330"/>
                </a:lnTo>
                <a:lnTo>
                  <a:pt x="236219" y="105410"/>
                </a:lnTo>
                <a:lnTo>
                  <a:pt x="240030" y="105410"/>
                </a:lnTo>
                <a:lnTo>
                  <a:pt x="240030" y="100330"/>
                </a:lnTo>
                <a:close/>
              </a:path>
              <a:path w="240030" h="354329">
                <a:moveTo>
                  <a:pt x="3810" y="93980"/>
                </a:moveTo>
                <a:lnTo>
                  <a:pt x="0" y="9398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3980"/>
                </a:lnTo>
                <a:close/>
              </a:path>
              <a:path w="240030" h="354329">
                <a:moveTo>
                  <a:pt x="240030" y="93980"/>
                </a:moveTo>
                <a:lnTo>
                  <a:pt x="236219" y="93980"/>
                </a:lnTo>
                <a:lnTo>
                  <a:pt x="236219" y="99060"/>
                </a:lnTo>
                <a:lnTo>
                  <a:pt x="240030" y="99060"/>
                </a:lnTo>
                <a:lnTo>
                  <a:pt x="240030" y="93980"/>
                </a:lnTo>
                <a:close/>
              </a:path>
              <a:path w="240030" h="354329">
                <a:moveTo>
                  <a:pt x="3810" y="87630"/>
                </a:moveTo>
                <a:lnTo>
                  <a:pt x="0" y="8763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7630"/>
                </a:lnTo>
                <a:close/>
              </a:path>
              <a:path w="240030" h="354329">
                <a:moveTo>
                  <a:pt x="240030" y="87630"/>
                </a:moveTo>
                <a:lnTo>
                  <a:pt x="236219" y="87630"/>
                </a:lnTo>
                <a:lnTo>
                  <a:pt x="236219" y="92710"/>
                </a:lnTo>
                <a:lnTo>
                  <a:pt x="240030" y="92710"/>
                </a:lnTo>
                <a:lnTo>
                  <a:pt x="240030" y="87630"/>
                </a:lnTo>
                <a:close/>
              </a:path>
              <a:path w="240030" h="354329">
                <a:moveTo>
                  <a:pt x="3810" y="81280"/>
                </a:moveTo>
                <a:lnTo>
                  <a:pt x="0" y="8128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1280"/>
                </a:lnTo>
                <a:close/>
              </a:path>
              <a:path w="240030" h="354329">
                <a:moveTo>
                  <a:pt x="240030" y="81280"/>
                </a:moveTo>
                <a:lnTo>
                  <a:pt x="236219" y="81280"/>
                </a:lnTo>
                <a:lnTo>
                  <a:pt x="236219" y="86360"/>
                </a:lnTo>
                <a:lnTo>
                  <a:pt x="240030" y="86360"/>
                </a:lnTo>
                <a:lnTo>
                  <a:pt x="240030" y="81280"/>
                </a:lnTo>
                <a:close/>
              </a:path>
              <a:path w="240030" h="354329">
                <a:moveTo>
                  <a:pt x="3810" y="74930"/>
                </a:moveTo>
                <a:lnTo>
                  <a:pt x="0" y="7493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4930"/>
                </a:lnTo>
                <a:close/>
              </a:path>
              <a:path w="240030" h="354329">
                <a:moveTo>
                  <a:pt x="240030" y="74930"/>
                </a:moveTo>
                <a:lnTo>
                  <a:pt x="236219" y="74930"/>
                </a:lnTo>
                <a:lnTo>
                  <a:pt x="236219" y="80010"/>
                </a:lnTo>
                <a:lnTo>
                  <a:pt x="240030" y="80010"/>
                </a:lnTo>
                <a:lnTo>
                  <a:pt x="240030" y="74930"/>
                </a:lnTo>
                <a:close/>
              </a:path>
              <a:path w="240030" h="354329">
                <a:moveTo>
                  <a:pt x="3810" y="68580"/>
                </a:moveTo>
                <a:lnTo>
                  <a:pt x="0" y="6858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8580"/>
                </a:lnTo>
                <a:close/>
              </a:path>
              <a:path w="240030" h="354329">
                <a:moveTo>
                  <a:pt x="240030" y="68580"/>
                </a:moveTo>
                <a:lnTo>
                  <a:pt x="236219" y="68580"/>
                </a:lnTo>
                <a:lnTo>
                  <a:pt x="236219" y="73660"/>
                </a:lnTo>
                <a:lnTo>
                  <a:pt x="240030" y="73660"/>
                </a:lnTo>
                <a:lnTo>
                  <a:pt x="240030" y="68580"/>
                </a:lnTo>
                <a:close/>
              </a:path>
              <a:path w="240030" h="354329">
                <a:moveTo>
                  <a:pt x="3810" y="60960"/>
                </a:moveTo>
                <a:lnTo>
                  <a:pt x="2539" y="60960"/>
                </a:lnTo>
                <a:lnTo>
                  <a:pt x="2539" y="62230"/>
                </a:lnTo>
                <a:lnTo>
                  <a:pt x="1269" y="62230"/>
                </a:lnTo>
                <a:lnTo>
                  <a:pt x="1269" y="63500"/>
                </a:lnTo>
                <a:lnTo>
                  <a:pt x="0" y="6350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0960"/>
                </a:lnTo>
                <a:close/>
              </a:path>
              <a:path w="240030" h="354329">
                <a:moveTo>
                  <a:pt x="240030" y="62230"/>
                </a:moveTo>
                <a:lnTo>
                  <a:pt x="236219" y="62230"/>
                </a:lnTo>
                <a:lnTo>
                  <a:pt x="236219" y="67310"/>
                </a:lnTo>
                <a:lnTo>
                  <a:pt x="240030" y="67310"/>
                </a:lnTo>
                <a:lnTo>
                  <a:pt x="240030" y="62230"/>
                </a:lnTo>
                <a:close/>
              </a:path>
              <a:path w="240030" h="354329">
                <a:moveTo>
                  <a:pt x="240030" y="55880"/>
                </a:moveTo>
                <a:lnTo>
                  <a:pt x="236219" y="55880"/>
                </a:lnTo>
                <a:lnTo>
                  <a:pt x="236219" y="60960"/>
                </a:lnTo>
                <a:lnTo>
                  <a:pt x="240030" y="60960"/>
                </a:lnTo>
                <a:lnTo>
                  <a:pt x="240030" y="55880"/>
                </a:lnTo>
                <a:close/>
              </a:path>
              <a:path w="240030" h="354329">
                <a:moveTo>
                  <a:pt x="240030" y="49530"/>
                </a:moveTo>
                <a:lnTo>
                  <a:pt x="236219" y="49530"/>
                </a:lnTo>
                <a:lnTo>
                  <a:pt x="236219" y="54610"/>
                </a:lnTo>
                <a:lnTo>
                  <a:pt x="240030" y="54610"/>
                </a:lnTo>
                <a:lnTo>
                  <a:pt x="240030" y="49530"/>
                </a:lnTo>
                <a:close/>
              </a:path>
              <a:path w="240030" h="354329">
                <a:moveTo>
                  <a:pt x="240030" y="43180"/>
                </a:moveTo>
                <a:lnTo>
                  <a:pt x="236219" y="43180"/>
                </a:lnTo>
                <a:lnTo>
                  <a:pt x="236219" y="48260"/>
                </a:lnTo>
                <a:lnTo>
                  <a:pt x="240030" y="48260"/>
                </a:lnTo>
                <a:lnTo>
                  <a:pt x="240030" y="43180"/>
                </a:lnTo>
                <a:close/>
              </a:path>
              <a:path w="240030" h="354329">
                <a:moveTo>
                  <a:pt x="240030" y="36830"/>
                </a:moveTo>
                <a:lnTo>
                  <a:pt x="236219" y="36830"/>
                </a:lnTo>
                <a:lnTo>
                  <a:pt x="236219" y="41910"/>
                </a:lnTo>
                <a:lnTo>
                  <a:pt x="240030" y="41910"/>
                </a:lnTo>
                <a:lnTo>
                  <a:pt x="240030" y="36830"/>
                </a:lnTo>
                <a:close/>
              </a:path>
              <a:path w="240030" h="354329">
                <a:moveTo>
                  <a:pt x="240030" y="30480"/>
                </a:moveTo>
                <a:lnTo>
                  <a:pt x="236219" y="30480"/>
                </a:lnTo>
                <a:lnTo>
                  <a:pt x="236219" y="35560"/>
                </a:lnTo>
                <a:lnTo>
                  <a:pt x="240030" y="35560"/>
                </a:lnTo>
                <a:lnTo>
                  <a:pt x="240030" y="30480"/>
                </a:lnTo>
                <a:close/>
              </a:path>
              <a:path w="240030" h="354329">
                <a:moveTo>
                  <a:pt x="240030" y="24130"/>
                </a:moveTo>
                <a:lnTo>
                  <a:pt x="236219" y="24130"/>
                </a:lnTo>
                <a:lnTo>
                  <a:pt x="236219" y="29210"/>
                </a:lnTo>
                <a:lnTo>
                  <a:pt x="240030" y="29210"/>
                </a:lnTo>
                <a:lnTo>
                  <a:pt x="240030" y="24130"/>
                </a:lnTo>
                <a:close/>
              </a:path>
              <a:path w="240030" h="354329">
                <a:moveTo>
                  <a:pt x="240030" y="17780"/>
                </a:moveTo>
                <a:lnTo>
                  <a:pt x="236219" y="17780"/>
                </a:lnTo>
                <a:lnTo>
                  <a:pt x="236219" y="22860"/>
                </a:lnTo>
                <a:lnTo>
                  <a:pt x="240030" y="22860"/>
                </a:lnTo>
                <a:lnTo>
                  <a:pt x="240030" y="17780"/>
                </a:lnTo>
                <a:close/>
              </a:path>
              <a:path w="240030" h="354329">
                <a:moveTo>
                  <a:pt x="240030" y="11430"/>
                </a:moveTo>
                <a:lnTo>
                  <a:pt x="236219" y="11430"/>
                </a:lnTo>
                <a:lnTo>
                  <a:pt x="236219" y="16510"/>
                </a:lnTo>
                <a:lnTo>
                  <a:pt x="240030" y="16510"/>
                </a:lnTo>
                <a:lnTo>
                  <a:pt x="240030" y="11430"/>
                </a:lnTo>
                <a:close/>
              </a:path>
              <a:path w="240030" h="354329">
                <a:moveTo>
                  <a:pt x="240030" y="5080"/>
                </a:moveTo>
                <a:lnTo>
                  <a:pt x="236219" y="5080"/>
                </a:lnTo>
                <a:lnTo>
                  <a:pt x="236219" y="10160"/>
                </a:lnTo>
                <a:lnTo>
                  <a:pt x="240030" y="10160"/>
                </a:lnTo>
                <a:lnTo>
                  <a:pt x="240030" y="5080"/>
                </a:lnTo>
                <a:close/>
              </a:path>
              <a:path w="240030" h="354329">
                <a:moveTo>
                  <a:pt x="168909" y="2539"/>
                </a:moveTo>
                <a:lnTo>
                  <a:pt x="46989" y="2539"/>
                </a:lnTo>
                <a:lnTo>
                  <a:pt x="46989" y="3810"/>
                </a:lnTo>
                <a:lnTo>
                  <a:pt x="168909" y="3810"/>
                </a:lnTo>
                <a:lnTo>
                  <a:pt x="168909" y="2539"/>
                </a:lnTo>
                <a:close/>
              </a:path>
              <a:path w="240030" h="354329">
                <a:moveTo>
                  <a:pt x="240030" y="0"/>
                </a:moveTo>
                <a:lnTo>
                  <a:pt x="226060" y="0"/>
                </a:lnTo>
                <a:lnTo>
                  <a:pt x="226060" y="3810"/>
                </a:lnTo>
                <a:lnTo>
                  <a:pt x="240030" y="3810"/>
                </a:lnTo>
                <a:lnTo>
                  <a:pt x="240030" y="0"/>
                </a:lnTo>
                <a:close/>
              </a:path>
              <a:path w="240030" h="354329">
                <a:moveTo>
                  <a:pt x="171450" y="0"/>
                </a:moveTo>
                <a:lnTo>
                  <a:pt x="49530" y="0"/>
                </a:lnTo>
                <a:lnTo>
                  <a:pt x="49530" y="2539"/>
                </a:lnTo>
                <a:lnTo>
                  <a:pt x="171450" y="2539"/>
                </a:lnTo>
                <a:lnTo>
                  <a:pt x="171450" y="0"/>
                </a:lnTo>
                <a:close/>
              </a:path>
            </a:pathLst>
          </a:custGeom>
          <a:solidFill>
            <a:srgbClr val="95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bk object 1891"/>
          <p:cNvSpPr/>
          <p:nvPr/>
        </p:nvSpPr>
        <p:spPr>
          <a:xfrm>
            <a:off x="2404110" y="2928620"/>
            <a:ext cx="232410" cy="346710"/>
          </a:xfrm>
          <a:custGeom>
            <a:avLst/>
            <a:gdLst/>
            <a:ahLst/>
            <a:cxnLst/>
            <a:rect l="l" t="t" r="r" b="b"/>
            <a:pathLst>
              <a:path w="232410" h="346710">
                <a:moveTo>
                  <a:pt x="232409" y="344170"/>
                </a:moveTo>
                <a:lnTo>
                  <a:pt x="0" y="344170"/>
                </a:lnTo>
                <a:lnTo>
                  <a:pt x="0" y="346710"/>
                </a:lnTo>
                <a:lnTo>
                  <a:pt x="232409" y="346710"/>
                </a:lnTo>
                <a:lnTo>
                  <a:pt x="232409" y="344170"/>
                </a:lnTo>
                <a:close/>
              </a:path>
              <a:path w="232410" h="346710">
                <a:moveTo>
                  <a:pt x="54609" y="342900"/>
                </a:moveTo>
                <a:lnTo>
                  <a:pt x="44450" y="342900"/>
                </a:lnTo>
                <a:lnTo>
                  <a:pt x="44450" y="344170"/>
                </a:lnTo>
                <a:lnTo>
                  <a:pt x="54609" y="344170"/>
                </a:lnTo>
                <a:lnTo>
                  <a:pt x="54609" y="342900"/>
                </a:lnTo>
                <a:close/>
              </a:path>
              <a:path w="232410" h="346710">
                <a:moveTo>
                  <a:pt x="3809" y="337820"/>
                </a:moveTo>
                <a:lnTo>
                  <a:pt x="0" y="337820"/>
                </a:lnTo>
                <a:lnTo>
                  <a:pt x="0" y="342900"/>
                </a:lnTo>
                <a:lnTo>
                  <a:pt x="3809" y="342900"/>
                </a:lnTo>
                <a:lnTo>
                  <a:pt x="3809" y="337820"/>
                </a:lnTo>
                <a:close/>
              </a:path>
              <a:path w="232410" h="346710">
                <a:moveTo>
                  <a:pt x="232409" y="337820"/>
                </a:moveTo>
                <a:lnTo>
                  <a:pt x="229869" y="337820"/>
                </a:lnTo>
                <a:lnTo>
                  <a:pt x="229869" y="342900"/>
                </a:lnTo>
                <a:lnTo>
                  <a:pt x="232409" y="342900"/>
                </a:lnTo>
                <a:lnTo>
                  <a:pt x="232409" y="337820"/>
                </a:lnTo>
                <a:close/>
              </a:path>
              <a:path w="232410" h="346710">
                <a:moveTo>
                  <a:pt x="3809" y="331470"/>
                </a:moveTo>
                <a:lnTo>
                  <a:pt x="0" y="331470"/>
                </a:lnTo>
                <a:lnTo>
                  <a:pt x="0" y="336550"/>
                </a:lnTo>
                <a:lnTo>
                  <a:pt x="3809" y="336550"/>
                </a:lnTo>
                <a:lnTo>
                  <a:pt x="3809" y="331470"/>
                </a:lnTo>
                <a:close/>
              </a:path>
              <a:path w="232410" h="346710">
                <a:moveTo>
                  <a:pt x="232409" y="331470"/>
                </a:moveTo>
                <a:lnTo>
                  <a:pt x="229869" y="331470"/>
                </a:lnTo>
                <a:lnTo>
                  <a:pt x="229869" y="336550"/>
                </a:lnTo>
                <a:lnTo>
                  <a:pt x="232409" y="336550"/>
                </a:lnTo>
                <a:lnTo>
                  <a:pt x="232409" y="331470"/>
                </a:lnTo>
                <a:close/>
              </a:path>
              <a:path w="232410" h="346710">
                <a:moveTo>
                  <a:pt x="3809" y="325120"/>
                </a:moveTo>
                <a:lnTo>
                  <a:pt x="0" y="325120"/>
                </a:lnTo>
                <a:lnTo>
                  <a:pt x="0" y="330200"/>
                </a:lnTo>
                <a:lnTo>
                  <a:pt x="3809" y="330200"/>
                </a:lnTo>
                <a:lnTo>
                  <a:pt x="3809" y="325120"/>
                </a:lnTo>
                <a:close/>
              </a:path>
              <a:path w="232410" h="346710">
                <a:moveTo>
                  <a:pt x="232409" y="325120"/>
                </a:moveTo>
                <a:lnTo>
                  <a:pt x="229869" y="325120"/>
                </a:lnTo>
                <a:lnTo>
                  <a:pt x="229869" y="330200"/>
                </a:lnTo>
                <a:lnTo>
                  <a:pt x="232409" y="330200"/>
                </a:lnTo>
                <a:lnTo>
                  <a:pt x="232409" y="325120"/>
                </a:lnTo>
                <a:close/>
              </a:path>
              <a:path w="232410" h="346710">
                <a:moveTo>
                  <a:pt x="3809" y="318770"/>
                </a:moveTo>
                <a:lnTo>
                  <a:pt x="0" y="318770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18770"/>
                </a:lnTo>
                <a:close/>
              </a:path>
              <a:path w="232410" h="346710">
                <a:moveTo>
                  <a:pt x="232409" y="318770"/>
                </a:moveTo>
                <a:lnTo>
                  <a:pt x="229869" y="318770"/>
                </a:lnTo>
                <a:lnTo>
                  <a:pt x="229869" y="323850"/>
                </a:lnTo>
                <a:lnTo>
                  <a:pt x="232409" y="323850"/>
                </a:lnTo>
                <a:lnTo>
                  <a:pt x="232409" y="318770"/>
                </a:lnTo>
                <a:close/>
              </a:path>
              <a:path w="232410" h="346710">
                <a:moveTo>
                  <a:pt x="3809" y="312420"/>
                </a:moveTo>
                <a:lnTo>
                  <a:pt x="0" y="312420"/>
                </a:lnTo>
                <a:lnTo>
                  <a:pt x="0" y="317500"/>
                </a:lnTo>
                <a:lnTo>
                  <a:pt x="3809" y="317500"/>
                </a:lnTo>
                <a:lnTo>
                  <a:pt x="3809" y="312420"/>
                </a:lnTo>
                <a:close/>
              </a:path>
              <a:path w="232410" h="346710">
                <a:moveTo>
                  <a:pt x="232409" y="312420"/>
                </a:moveTo>
                <a:lnTo>
                  <a:pt x="229869" y="312420"/>
                </a:lnTo>
                <a:lnTo>
                  <a:pt x="229869" y="317500"/>
                </a:lnTo>
                <a:lnTo>
                  <a:pt x="232409" y="317500"/>
                </a:lnTo>
                <a:lnTo>
                  <a:pt x="232409" y="312420"/>
                </a:lnTo>
                <a:close/>
              </a:path>
              <a:path w="232410" h="346710">
                <a:moveTo>
                  <a:pt x="3809" y="306070"/>
                </a:moveTo>
                <a:lnTo>
                  <a:pt x="0" y="306070"/>
                </a:lnTo>
                <a:lnTo>
                  <a:pt x="0" y="311150"/>
                </a:lnTo>
                <a:lnTo>
                  <a:pt x="3809" y="311150"/>
                </a:lnTo>
                <a:lnTo>
                  <a:pt x="3809" y="306070"/>
                </a:lnTo>
                <a:close/>
              </a:path>
              <a:path w="232410" h="346710">
                <a:moveTo>
                  <a:pt x="232409" y="306070"/>
                </a:moveTo>
                <a:lnTo>
                  <a:pt x="229869" y="306070"/>
                </a:lnTo>
                <a:lnTo>
                  <a:pt x="229869" y="311150"/>
                </a:lnTo>
                <a:lnTo>
                  <a:pt x="232409" y="311150"/>
                </a:lnTo>
                <a:lnTo>
                  <a:pt x="232409" y="306070"/>
                </a:lnTo>
                <a:close/>
              </a:path>
              <a:path w="232410" h="346710">
                <a:moveTo>
                  <a:pt x="3809" y="299720"/>
                </a:moveTo>
                <a:lnTo>
                  <a:pt x="0" y="299720"/>
                </a:lnTo>
                <a:lnTo>
                  <a:pt x="0" y="304800"/>
                </a:lnTo>
                <a:lnTo>
                  <a:pt x="3809" y="304800"/>
                </a:lnTo>
                <a:lnTo>
                  <a:pt x="3809" y="299720"/>
                </a:lnTo>
                <a:close/>
              </a:path>
              <a:path w="232410" h="346710">
                <a:moveTo>
                  <a:pt x="232409" y="299720"/>
                </a:moveTo>
                <a:lnTo>
                  <a:pt x="229869" y="299720"/>
                </a:lnTo>
                <a:lnTo>
                  <a:pt x="229869" y="304800"/>
                </a:lnTo>
                <a:lnTo>
                  <a:pt x="232409" y="304800"/>
                </a:lnTo>
                <a:lnTo>
                  <a:pt x="232409" y="299720"/>
                </a:lnTo>
                <a:close/>
              </a:path>
              <a:path w="232410" h="346710">
                <a:moveTo>
                  <a:pt x="3809" y="293370"/>
                </a:moveTo>
                <a:lnTo>
                  <a:pt x="0" y="293370"/>
                </a:lnTo>
                <a:lnTo>
                  <a:pt x="0" y="298450"/>
                </a:lnTo>
                <a:lnTo>
                  <a:pt x="3809" y="298450"/>
                </a:lnTo>
                <a:lnTo>
                  <a:pt x="3809" y="293370"/>
                </a:lnTo>
                <a:close/>
              </a:path>
              <a:path w="232410" h="346710">
                <a:moveTo>
                  <a:pt x="232409" y="293370"/>
                </a:moveTo>
                <a:lnTo>
                  <a:pt x="229869" y="293370"/>
                </a:lnTo>
                <a:lnTo>
                  <a:pt x="229869" y="298450"/>
                </a:lnTo>
                <a:lnTo>
                  <a:pt x="232409" y="298450"/>
                </a:lnTo>
                <a:lnTo>
                  <a:pt x="232409" y="293370"/>
                </a:lnTo>
                <a:close/>
              </a:path>
              <a:path w="232410" h="346710">
                <a:moveTo>
                  <a:pt x="3809" y="287020"/>
                </a:moveTo>
                <a:lnTo>
                  <a:pt x="0" y="287020"/>
                </a:lnTo>
                <a:lnTo>
                  <a:pt x="0" y="292100"/>
                </a:lnTo>
                <a:lnTo>
                  <a:pt x="3809" y="292100"/>
                </a:lnTo>
                <a:lnTo>
                  <a:pt x="3809" y="287020"/>
                </a:lnTo>
                <a:close/>
              </a:path>
              <a:path w="232410" h="346710">
                <a:moveTo>
                  <a:pt x="232409" y="287020"/>
                </a:moveTo>
                <a:lnTo>
                  <a:pt x="229869" y="287020"/>
                </a:lnTo>
                <a:lnTo>
                  <a:pt x="229869" y="292100"/>
                </a:lnTo>
                <a:lnTo>
                  <a:pt x="232409" y="292100"/>
                </a:lnTo>
                <a:lnTo>
                  <a:pt x="232409" y="287020"/>
                </a:lnTo>
                <a:close/>
              </a:path>
              <a:path w="232410" h="346710">
                <a:moveTo>
                  <a:pt x="3809" y="280670"/>
                </a:moveTo>
                <a:lnTo>
                  <a:pt x="0" y="280670"/>
                </a:lnTo>
                <a:lnTo>
                  <a:pt x="0" y="285750"/>
                </a:lnTo>
                <a:lnTo>
                  <a:pt x="3809" y="285750"/>
                </a:lnTo>
                <a:lnTo>
                  <a:pt x="3809" y="280670"/>
                </a:lnTo>
                <a:close/>
              </a:path>
              <a:path w="232410" h="346710">
                <a:moveTo>
                  <a:pt x="232409" y="280670"/>
                </a:moveTo>
                <a:lnTo>
                  <a:pt x="229869" y="280670"/>
                </a:lnTo>
                <a:lnTo>
                  <a:pt x="229869" y="285750"/>
                </a:lnTo>
                <a:lnTo>
                  <a:pt x="232409" y="285750"/>
                </a:lnTo>
                <a:lnTo>
                  <a:pt x="232409" y="280670"/>
                </a:lnTo>
                <a:close/>
              </a:path>
              <a:path w="232410" h="346710">
                <a:moveTo>
                  <a:pt x="3809" y="274320"/>
                </a:moveTo>
                <a:lnTo>
                  <a:pt x="0" y="274320"/>
                </a:lnTo>
                <a:lnTo>
                  <a:pt x="0" y="279400"/>
                </a:lnTo>
                <a:lnTo>
                  <a:pt x="3809" y="279400"/>
                </a:lnTo>
                <a:lnTo>
                  <a:pt x="3809" y="274320"/>
                </a:lnTo>
                <a:close/>
              </a:path>
              <a:path w="232410" h="346710">
                <a:moveTo>
                  <a:pt x="232409" y="274320"/>
                </a:moveTo>
                <a:lnTo>
                  <a:pt x="229869" y="274320"/>
                </a:lnTo>
                <a:lnTo>
                  <a:pt x="229869" y="279400"/>
                </a:lnTo>
                <a:lnTo>
                  <a:pt x="232409" y="279400"/>
                </a:lnTo>
                <a:lnTo>
                  <a:pt x="232409" y="274320"/>
                </a:lnTo>
                <a:close/>
              </a:path>
              <a:path w="232410" h="346710">
                <a:moveTo>
                  <a:pt x="3809" y="267970"/>
                </a:moveTo>
                <a:lnTo>
                  <a:pt x="0" y="267970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67970"/>
                </a:lnTo>
                <a:close/>
              </a:path>
              <a:path w="232410" h="346710">
                <a:moveTo>
                  <a:pt x="232409" y="267970"/>
                </a:moveTo>
                <a:lnTo>
                  <a:pt x="229869" y="267970"/>
                </a:lnTo>
                <a:lnTo>
                  <a:pt x="229869" y="273050"/>
                </a:lnTo>
                <a:lnTo>
                  <a:pt x="232409" y="273050"/>
                </a:lnTo>
                <a:lnTo>
                  <a:pt x="232409" y="267970"/>
                </a:lnTo>
                <a:close/>
              </a:path>
              <a:path w="232410" h="346710">
                <a:moveTo>
                  <a:pt x="3809" y="261620"/>
                </a:moveTo>
                <a:lnTo>
                  <a:pt x="0" y="261620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1620"/>
                </a:lnTo>
                <a:close/>
              </a:path>
              <a:path w="232410" h="346710">
                <a:moveTo>
                  <a:pt x="232409" y="261620"/>
                </a:moveTo>
                <a:lnTo>
                  <a:pt x="229869" y="261620"/>
                </a:lnTo>
                <a:lnTo>
                  <a:pt x="229869" y="266700"/>
                </a:lnTo>
                <a:lnTo>
                  <a:pt x="232409" y="266700"/>
                </a:lnTo>
                <a:lnTo>
                  <a:pt x="232409" y="261620"/>
                </a:lnTo>
                <a:close/>
              </a:path>
              <a:path w="232410" h="346710">
                <a:moveTo>
                  <a:pt x="3809" y="255270"/>
                </a:moveTo>
                <a:lnTo>
                  <a:pt x="0" y="255270"/>
                </a:lnTo>
                <a:lnTo>
                  <a:pt x="0" y="260350"/>
                </a:lnTo>
                <a:lnTo>
                  <a:pt x="3809" y="260350"/>
                </a:lnTo>
                <a:lnTo>
                  <a:pt x="3809" y="255270"/>
                </a:lnTo>
                <a:close/>
              </a:path>
              <a:path w="232410" h="346710">
                <a:moveTo>
                  <a:pt x="232409" y="255270"/>
                </a:moveTo>
                <a:lnTo>
                  <a:pt x="229869" y="255270"/>
                </a:lnTo>
                <a:lnTo>
                  <a:pt x="229869" y="260350"/>
                </a:lnTo>
                <a:lnTo>
                  <a:pt x="232409" y="260350"/>
                </a:lnTo>
                <a:lnTo>
                  <a:pt x="232409" y="255270"/>
                </a:lnTo>
                <a:close/>
              </a:path>
              <a:path w="232410" h="346710">
                <a:moveTo>
                  <a:pt x="3809" y="248920"/>
                </a:moveTo>
                <a:lnTo>
                  <a:pt x="0" y="248920"/>
                </a:lnTo>
                <a:lnTo>
                  <a:pt x="0" y="254000"/>
                </a:lnTo>
                <a:lnTo>
                  <a:pt x="3809" y="254000"/>
                </a:lnTo>
                <a:lnTo>
                  <a:pt x="3809" y="248920"/>
                </a:lnTo>
                <a:close/>
              </a:path>
              <a:path w="232410" h="346710">
                <a:moveTo>
                  <a:pt x="232409" y="248920"/>
                </a:moveTo>
                <a:lnTo>
                  <a:pt x="229869" y="248920"/>
                </a:lnTo>
                <a:lnTo>
                  <a:pt x="229869" y="254000"/>
                </a:lnTo>
                <a:lnTo>
                  <a:pt x="232409" y="254000"/>
                </a:lnTo>
                <a:lnTo>
                  <a:pt x="232409" y="248920"/>
                </a:lnTo>
                <a:close/>
              </a:path>
              <a:path w="232410" h="346710">
                <a:moveTo>
                  <a:pt x="3809" y="242570"/>
                </a:moveTo>
                <a:lnTo>
                  <a:pt x="0" y="242570"/>
                </a:lnTo>
                <a:lnTo>
                  <a:pt x="0" y="247650"/>
                </a:lnTo>
                <a:lnTo>
                  <a:pt x="3809" y="247650"/>
                </a:lnTo>
                <a:lnTo>
                  <a:pt x="3809" y="242570"/>
                </a:lnTo>
                <a:close/>
              </a:path>
              <a:path w="232410" h="346710">
                <a:moveTo>
                  <a:pt x="232409" y="245110"/>
                </a:moveTo>
                <a:lnTo>
                  <a:pt x="231139" y="245110"/>
                </a:lnTo>
                <a:lnTo>
                  <a:pt x="231139" y="246380"/>
                </a:lnTo>
                <a:lnTo>
                  <a:pt x="229869" y="246380"/>
                </a:lnTo>
                <a:lnTo>
                  <a:pt x="229869" y="247650"/>
                </a:lnTo>
                <a:lnTo>
                  <a:pt x="232409" y="247650"/>
                </a:lnTo>
                <a:lnTo>
                  <a:pt x="232409" y="245110"/>
                </a:lnTo>
                <a:close/>
              </a:path>
              <a:path w="232410" h="346710">
                <a:moveTo>
                  <a:pt x="3809" y="236220"/>
                </a:moveTo>
                <a:lnTo>
                  <a:pt x="0" y="236220"/>
                </a:lnTo>
                <a:lnTo>
                  <a:pt x="0" y="241300"/>
                </a:lnTo>
                <a:lnTo>
                  <a:pt x="3809" y="241300"/>
                </a:lnTo>
                <a:lnTo>
                  <a:pt x="3809" y="236220"/>
                </a:lnTo>
                <a:close/>
              </a:path>
              <a:path w="232410" h="346710">
                <a:moveTo>
                  <a:pt x="3809" y="229870"/>
                </a:moveTo>
                <a:lnTo>
                  <a:pt x="0" y="229870"/>
                </a:lnTo>
                <a:lnTo>
                  <a:pt x="0" y="234950"/>
                </a:lnTo>
                <a:lnTo>
                  <a:pt x="3809" y="234950"/>
                </a:lnTo>
                <a:lnTo>
                  <a:pt x="3809" y="229870"/>
                </a:lnTo>
                <a:close/>
              </a:path>
              <a:path w="232410" h="346710">
                <a:moveTo>
                  <a:pt x="3809" y="223520"/>
                </a:moveTo>
                <a:lnTo>
                  <a:pt x="0" y="223520"/>
                </a:lnTo>
                <a:lnTo>
                  <a:pt x="0" y="228600"/>
                </a:lnTo>
                <a:lnTo>
                  <a:pt x="3809" y="228600"/>
                </a:lnTo>
                <a:lnTo>
                  <a:pt x="3809" y="223520"/>
                </a:lnTo>
                <a:close/>
              </a:path>
              <a:path w="232410" h="346710">
                <a:moveTo>
                  <a:pt x="3809" y="217170"/>
                </a:moveTo>
                <a:lnTo>
                  <a:pt x="0" y="217170"/>
                </a:lnTo>
                <a:lnTo>
                  <a:pt x="0" y="222250"/>
                </a:lnTo>
                <a:lnTo>
                  <a:pt x="3809" y="222250"/>
                </a:lnTo>
                <a:lnTo>
                  <a:pt x="3809" y="217170"/>
                </a:lnTo>
                <a:close/>
              </a:path>
              <a:path w="232410" h="346710">
                <a:moveTo>
                  <a:pt x="3809" y="210820"/>
                </a:moveTo>
                <a:lnTo>
                  <a:pt x="0" y="210820"/>
                </a:lnTo>
                <a:lnTo>
                  <a:pt x="0" y="215900"/>
                </a:lnTo>
                <a:lnTo>
                  <a:pt x="3809" y="215900"/>
                </a:lnTo>
                <a:lnTo>
                  <a:pt x="3809" y="210820"/>
                </a:lnTo>
                <a:close/>
              </a:path>
              <a:path w="232410" h="346710">
                <a:moveTo>
                  <a:pt x="3809" y="204470"/>
                </a:moveTo>
                <a:lnTo>
                  <a:pt x="0" y="204470"/>
                </a:lnTo>
                <a:lnTo>
                  <a:pt x="0" y="209550"/>
                </a:lnTo>
                <a:lnTo>
                  <a:pt x="3809" y="209550"/>
                </a:lnTo>
                <a:lnTo>
                  <a:pt x="3809" y="204470"/>
                </a:lnTo>
                <a:close/>
              </a:path>
              <a:path w="232410" h="346710">
                <a:moveTo>
                  <a:pt x="3809" y="198120"/>
                </a:moveTo>
                <a:lnTo>
                  <a:pt x="0" y="198120"/>
                </a:lnTo>
                <a:lnTo>
                  <a:pt x="0" y="203200"/>
                </a:lnTo>
                <a:lnTo>
                  <a:pt x="3809" y="203200"/>
                </a:lnTo>
                <a:lnTo>
                  <a:pt x="3809" y="198120"/>
                </a:lnTo>
                <a:close/>
              </a:path>
              <a:path w="232410" h="346710">
                <a:moveTo>
                  <a:pt x="3809" y="191770"/>
                </a:moveTo>
                <a:lnTo>
                  <a:pt x="0" y="191770"/>
                </a:lnTo>
                <a:lnTo>
                  <a:pt x="0" y="196850"/>
                </a:lnTo>
                <a:lnTo>
                  <a:pt x="3809" y="196850"/>
                </a:lnTo>
                <a:lnTo>
                  <a:pt x="3809" y="191770"/>
                </a:lnTo>
                <a:close/>
              </a:path>
              <a:path w="232410" h="346710">
                <a:moveTo>
                  <a:pt x="3809" y="185420"/>
                </a:moveTo>
                <a:lnTo>
                  <a:pt x="0" y="185420"/>
                </a:lnTo>
                <a:lnTo>
                  <a:pt x="0" y="190500"/>
                </a:lnTo>
                <a:lnTo>
                  <a:pt x="3809" y="190500"/>
                </a:lnTo>
                <a:lnTo>
                  <a:pt x="3809" y="185420"/>
                </a:lnTo>
                <a:close/>
              </a:path>
              <a:path w="232410" h="346710">
                <a:moveTo>
                  <a:pt x="3809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3809" y="184150"/>
                </a:lnTo>
                <a:lnTo>
                  <a:pt x="3809" y="179070"/>
                </a:lnTo>
                <a:close/>
              </a:path>
              <a:path w="232410" h="346710">
                <a:moveTo>
                  <a:pt x="3809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3809" y="177800"/>
                </a:lnTo>
                <a:lnTo>
                  <a:pt x="3809" y="172720"/>
                </a:lnTo>
                <a:close/>
              </a:path>
              <a:path w="232410" h="346710">
                <a:moveTo>
                  <a:pt x="3809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3809" y="171450"/>
                </a:lnTo>
                <a:lnTo>
                  <a:pt x="3809" y="166370"/>
                </a:lnTo>
                <a:close/>
              </a:path>
              <a:path w="232410" h="346710">
                <a:moveTo>
                  <a:pt x="3809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3809" y="165100"/>
                </a:lnTo>
                <a:lnTo>
                  <a:pt x="3809" y="160020"/>
                </a:lnTo>
                <a:close/>
              </a:path>
              <a:path w="232410" h="346710">
                <a:moveTo>
                  <a:pt x="3809" y="153670"/>
                </a:moveTo>
                <a:lnTo>
                  <a:pt x="0" y="153670"/>
                </a:lnTo>
                <a:lnTo>
                  <a:pt x="0" y="158750"/>
                </a:lnTo>
                <a:lnTo>
                  <a:pt x="3809" y="158750"/>
                </a:lnTo>
                <a:lnTo>
                  <a:pt x="3809" y="153670"/>
                </a:lnTo>
                <a:close/>
              </a:path>
              <a:path w="232410" h="346710">
                <a:moveTo>
                  <a:pt x="3809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3809" y="152400"/>
                </a:lnTo>
                <a:lnTo>
                  <a:pt x="3809" y="147320"/>
                </a:lnTo>
                <a:close/>
              </a:path>
              <a:path w="232410" h="346710">
                <a:moveTo>
                  <a:pt x="232409" y="147320"/>
                </a:moveTo>
                <a:lnTo>
                  <a:pt x="229869" y="147320"/>
                </a:lnTo>
                <a:lnTo>
                  <a:pt x="229869" y="151130"/>
                </a:lnTo>
                <a:lnTo>
                  <a:pt x="231139" y="151130"/>
                </a:lnTo>
                <a:lnTo>
                  <a:pt x="231139" y="149860"/>
                </a:lnTo>
                <a:lnTo>
                  <a:pt x="232409" y="149860"/>
                </a:lnTo>
                <a:lnTo>
                  <a:pt x="232409" y="147320"/>
                </a:lnTo>
                <a:close/>
              </a:path>
              <a:path w="232410" h="346710">
                <a:moveTo>
                  <a:pt x="3809" y="140969"/>
                </a:moveTo>
                <a:lnTo>
                  <a:pt x="0" y="140969"/>
                </a:lnTo>
                <a:lnTo>
                  <a:pt x="0" y="146050"/>
                </a:lnTo>
                <a:lnTo>
                  <a:pt x="3809" y="146050"/>
                </a:lnTo>
                <a:lnTo>
                  <a:pt x="3809" y="140969"/>
                </a:lnTo>
                <a:close/>
              </a:path>
              <a:path w="232410" h="346710">
                <a:moveTo>
                  <a:pt x="232409" y="140969"/>
                </a:moveTo>
                <a:lnTo>
                  <a:pt x="229869" y="140969"/>
                </a:lnTo>
                <a:lnTo>
                  <a:pt x="229869" y="146050"/>
                </a:lnTo>
                <a:lnTo>
                  <a:pt x="232409" y="146050"/>
                </a:lnTo>
                <a:lnTo>
                  <a:pt x="232409" y="140969"/>
                </a:lnTo>
                <a:close/>
              </a:path>
              <a:path w="232410" h="346710">
                <a:moveTo>
                  <a:pt x="3809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3809" y="139700"/>
                </a:lnTo>
                <a:lnTo>
                  <a:pt x="3809" y="134620"/>
                </a:lnTo>
                <a:close/>
              </a:path>
              <a:path w="232410" h="346710">
                <a:moveTo>
                  <a:pt x="232409" y="134620"/>
                </a:moveTo>
                <a:lnTo>
                  <a:pt x="229869" y="134620"/>
                </a:lnTo>
                <a:lnTo>
                  <a:pt x="229869" y="139700"/>
                </a:lnTo>
                <a:lnTo>
                  <a:pt x="232409" y="139700"/>
                </a:lnTo>
                <a:lnTo>
                  <a:pt x="232409" y="134620"/>
                </a:lnTo>
                <a:close/>
              </a:path>
              <a:path w="232410" h="346710">
                <a:moveTo>
                  <a:pt x="3809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3809" y="133350"/>
                </a:lnTo>
                <a:lnTo>
                  <a:pt x="3809" y="128270"/>
                </a:lnTo>
                <a:close/>
              </a:path>
              <a:path w="232410" h="346710">
                <a:moveTo>
                  <a:pt x="232409" y="128270"/>
                </a:moveTo>
                <a:lnTo>
                  <a:pt x="229869" y="128270"/>
                </a:lnTo>
                <a:lnTo>
                  <a:pt x="229869" y="133350"/>
                </a:lnTo>
                <a:lnTo>
                  <a:pt x="232409" y="133350"/>
                </a:lnTo>
                <a:lnTo>
                  <a:pt x="232409" y="128270"/>
                </a:lnTo>
                <a:close/>
              </a:path>
              <a:path w="232410" h="346710">
                <a:moveTo>
                  <a:pt x="3809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3809" y="127000"/>
                </a:lnTo>
                <a:lnTo>
                  <a:pt x="3809" y="121920"/>
                </a:lnTo>
                <a:close/>
              </a:path>
              <a:path w="232410" h="346710">
                <a:moveTo>
                  <a:pt x="232409" y="121920"/>
                </a:moveTo>
                <a:lnTo>
                  <a:pt x="229869" y="121920"/>
                </a:lnTo>
                <a:lnTo>
                  <a:pt x="229869" y="127000"/>
                </a:lnTo>
                <a:lnTo>
                  <a:pt x="232409" y="127000"/>
                </a:lnTo>
                <a:lnTo>
                  <a:pt x="232409" y="121920"/>
                </a:lnTo>
                <a:close/>
              </a:path>
              <a:path w="232410" h="346710">
                <a:moveTo>
                  <a:pt x="3809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3809" y="120650"/>
                </a:lnTo>
                <a:lnTo>
                  <a:pt x="3809" y="115570"/>
                </a:lnTo>
                <a:close/>
              </a:path>
              <a:path w="232410" h="346710">
                <a:moveTo>
                  <a:pt x="232409" y="115570"/>
                </a:moveTo>
                <a:lnTo>
                  <a:pt x="229869" y="115570"/>
                </a:lnTo>
                <a:lnTo>
                  <a:pt x="229869" y="120650"/>
                </a:lnTo>
                <a:lnTo>
                  <a:pt x="232409" y="120650"/>
                </a:lnTo>
                <a:lnTo>
                  <a:pt x="232409" y="115570"/>
                </a:lnTo>
                <a:close/>
              </a:path>
              <a:path w="232410" h="346710">
                <a:moveTo>
                  <a:pt x="3809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3809" y="114300"/>
                </a:lnTo>
                <a:lnTo>
                  <a:pt x="3809" y="109220"/>
                </a:lnTo>
                <a:close/>
              </a:path>
              <a:path w="232410" h="346710">
                <a:moveTo>
                  <a:pt x="232409" y="109220"/>
                </a:moveTo>
                <a:lnTo>
                  <a:pt x="229869" y="109220"/>
                </a:lnTo>
                <a:lnTo>
                  <a:pt x="229869" y="114300"/>
                </a:lnTo>
                <a:lnTo>
                  <a:pt x="232409" y="114300"/>
                </a:lnTo>
                <a:lnTo>
                  <a:pt x="232409" y="109220"/>
                </a:lnTo>
                <a:close/>
              </a:path>
              <a:path w="232410" h="346710">
                <a:moveTo>
                  <a:pt x="3809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3809" y="107950"/>
                </a:lnTo>
                <a:lnTo>
                  <a:pt x="3809" y="102870"/>
                </a:lnTo>
                <a:close/>
              </a:path>
              <a:path w="232410" h="346710">
                <a:moveTo>
                  <a:pt x="232409" y="102870"/>
                </a:moveTo>
                <a:lnTo>
                  <a:pt x="229869" y="102870"/>
                </a:lnTo>
                <a:lnTo>
                  <a:pt x="229869" y="107950"/>
                </a:lnTo>
                <a:lnTo>
                  <a:pt x="232409" y="107950"/>
                </a:lnTo>
                <a:lnTo>
                  <a:pt x="232409" y="102870"/>
                </a:lnTo>
                <a:close/>
              </a:path>
              <a:path w="232410" h="346710">
                <a:moveTo>
                  <a:pt x="3809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3809" y="101600"/>
                </a:lnTo>
                <a:lnTo>
                  <a:pt x="3809" y="96520"/>
                </a:lnTo>
                <a:close/>
              </a:path>
              <a:path w="232410" h="346710">
                <a:moveTo>
                  <a:pt x="232409" y="96520"/>
                </a:moveTo>
                <a:lnTo>
                  <a:pt x="229869" y="96520"/>
                </a:lnTo>
                <a:lnTo>
                  <a:pt x="229869" y="101600"/>
                </a:lnTo>
                <a:lnTo>
                  <a:pt x="232409" y="101600"/>
                </a:lnTo>
                <a:lnTo>
                  <a:pt x="232409" y="96520"/>
                </a:lnTo>
                <a:close/>
              </a:path>
              <a:path w="232410" h="346710">
                <a:moveTo>
                  <a:pt x="3809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3809" y="95250"/>
                </a:lnTo>
                <a:lnTo>
                  <a:pt x="3809" y="90170"/>
                </a:lnTo>
                <a:close/>
              </a:path>
              <a:path w="232410" h="346710">
                <a:moveTo>
                  <a:pt x="232409" y="90170"/>
                </a:moveTo>
                <a:lnTo>
                  <a:pt x="229869" y="90170"/>
                </a:lnTo>
                <a:lnTo>
                  <a:pt x="229869" y="95250"/>
                </a:lnTo>
                <a:lnTo>
                  <a:pt x="232409" y="95250"/>
                </a:lnTo>
                <a:lnTo>
                  <a:pt x="232409" y="90170"/>
                </a:lnTo>
                <a:close/>
              </a:path>
              <a:path w="232410" h="346710">
                <a:moveTo>
                  <a:pt x="3809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3809" y="88900"/>
                </a:lnTo>
                <a:lnTo>
                  <a:pt x="3809" y="83820"/>
                </a:lnTo>
                <a:close/>
              </a:path>
              <a:path w="232410" h="346710">
                <a:moveTo>
                  <a:pt x="232409" y="83820"/>
                </a:moveTo>
                <a:lnTo>
                  <a:pt x="229869" y="83820"/>
                </a:lnTo>
                <a:lnTo>
                  <a:pt x="229869" y="88900"/>
                </a:lnTo>
                <a:lnTo>
                  <a:pt x="232409" y="88900"/>
                </a:lnTo>
                <a:lnTo>
                  <a:pt x="232409" y="83820"/>
                </a:lnTo>
                <a:close/>
              </a:path>
              <a:path w="232410" h="346710">
                <a:moveTo>
                  <a:pt x="3809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3809" y="82550"/>
                </a:lnTo>
                <a:lnTo>
                  <a:pt x="3809" y="77470"/>
                </a:lnTo>
                <a:close/>
              </a:path>
              <a:path w="232410" h="346710">
                <a:moveTo>
                  <a:pt x="232409" y="77470"/>
                </a:moveTo>
                <a:lnTo>
                  <a:pt x="229869" y="77470"/>
                </a:lnTo>
                <a:lnTo>
                  <a:pt x="229869" y="82550"/>
                </a:lnTo>
                <a:lnTo>
                  <a:pt x="232409" y="82550"/>
                </a:lnTo>
                <a:lnTo>
                  <a:pt x="232409" y="77470"/>
                </a:lnTo>
                <a:close/>
              </a:path>
              <a:path w="232410" h="346710">
                <a:moveTo>
                  <a:pt x="3809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71120"/>
                </a:lnTo>
                <a:close/>
              </a:path>
              <a:path w="232410" h="346710">
                <a:moveTo>
                  <a:pt x="232409" y="71120"/>
                </a:moveTo>
                <a:lnTo>
                  <a:pt x="229869" y="71120"/>
                </a:lnTo>
                <a:lnTo>
                  <a:pt x="229869" y="76200"/>
                </a:lnTo>
                <a:lnTo>
                  <a:pt x="232409" y="76200"/>
                </a:lnTo>
                <a:lnTo>
                  <a:pt x="232409" y="71120"/>
                </a:lnTo>
                <a:close/>
              </a:path>
              <a:path w="232410" h="346710">
                <a:moveTo>
                  <a:pt x="3809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3809" y="69850"/>
                </a:lnTo>
                <a:lnTo>
                  <a:pt x="3809" y="64770"/>
                </a:lnTo>
                <a:close/>
              </a:path>
              <a:path w="232410" h="346710">
                <a:moveTo>
                  <a:pt x="232409" y="64770"/>
                </a:moveTo>
                <a:lnTo>
                  <a:pt x="229869" y="64770"/>
                </a:lnTo>
                <a:lnTo>
                  <a:pt x="229869" y="69850"/>
                </a:lnTo>
                <a:lnTo>
                  <a:pt x="232409" y="69850"/>
                </a:lnTo>
                <a:lnTo>
                  <a:pt x="232409" y="64770"/>
                </a:lnTo>
                <a:close/>
              </a:path>
              <a:path w="232410" h="346710">
                <a:moveTo>
                  <a:pt x="3809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3809" y="63500"/>
                </a:lnTo>
                <a:lnTo>
                  <a:pt x="3809" y="58420"/>
                </a:lnTo>
                <a:close/>
              </a:path>
              <a:path w="232410" h="346710">
                <a:moveTo>
                  <a:pt x="232409" y="58420"/>
                </a:moveTo>
                <a:lnTo>
                  <a:pt x="229869" y="58420"/>
                </a:lnTo>
                <a:lnTo>
                  <a:pt x="229869" y="63500"/>
                </a:lnTo>
                <a:lnTo>
                  <a:pt x="232409" y="63500"/>
                </a:lnTo>
                <a:lnTo>
                  <a:pt x="232409" y="58420"/>
                </a:lnTo>
                <a:close/>
              </a:path>
              <a:path w="232410" h="346710">
                <a:moveTo>
                  <a:pt x="3809" y="50800"/>
                </a:moveTo>
                <a:lnTo>
                  <a:pt x="2539" y="50800"/>
                </a:lnTo>
                <a:lnTo>
                  <a:pt x="2539" y="53339"/>
                </a:lnTo>
                <a:lnTo>
                  <a:pt x="1269" y="53339"/>
                </a:lnTo>
                <a:lnTo>
                  <a:pt x="1269" y="55879"/>
                </a:lnTo>
                <a:lnTo>
                  <a:pt x="0" y="55879"/>
                </a:lnTo>
                <a:lnTo>
                  <a:pt x="0" y="57150"/>
                </a:lnTo>
                <a:lnTo>
                  <a:pt x="3809" y="57150"/>
                </a:lnTo>
                <a:lnTo>
                  <a:pt x="3809" y="50800"/>
                </a:lnTo>
                <a:close/>
              </a:path>
              <a:path w="232410" h="346710">
                <a:moveTo>
                  <a:pt x="232409" y="52070"/>
                </a:moveTo>
                <a:lnTo>
                  <a:pt x="229869" y="52070"/>
                </a:lnTo>
                <a:lnTo>
                  <a:pt x="229869" y="57150"/>
                </a:lnTo>
                <a:lnTo>
                  <a:pt x="232409" y="57150"/>
                </a:lnTo>
                <a:lnTo>
                  <a:pt x="232409" y="52070"/>
                </a:lnTo>
                <a:close/>
              </a:path>
              <a:path w="232410" h="346710">
                <a:moveTo>
                  <a:pt x="232409" y="45720"/>
                </a:moveTo>
                <a:lnTo>
                  <a:pt x="229869" y="45720"/>
                </a:lnTo>
                <a:lnTo>
                  <a:pt x="229869" y="50800"/>
                </a:lnTo>
                <a:lnTo>
                  <a:pt x="232409" y="50800"/>
                </a:lnTo>
                <a:lnTo>
                  <a:pt x="232409" y="45720"/>
                </a:lnTo>
                <a:close/>
              </a:path>
              <a:path w="232410" h="346710">
                <a:moveTo>
                  <a:pt x="232409" y="39370"/>
                </a:moveTo>
                <a:lnTo>
                  <a:pt x="229869" y="39370"/>
                </a:lnTo>
                <a:lnTo>
                  <a:pt x="229869" y="44450"/>
                </a:lnTo>
                <a:lnTo>
                  <a:pt x="232409" y="44450"/>
                </a:lnTo>
                <a:lnTo>
                  <a:pt x="232409" y="39370"/>
                </a:lnTo>
                <a:close/>
              </a:path>
              <a:path w="232410" h="346710">
                <a:moveTo>
                  <a:pt x="232409" y="33020"/>
                </a:moveTo>
                <a:lnTo>
                  <a:pt x="229869" y="33020"/>
                </a:lnTo>
                <a:lnTo>
                  <a:pt x="229869" y="38100"/>
                </a:lnTo>
                <a:lnTo>
                  <a:pt x="232409" y="38100"/>
                </a:lnTo>
                <a:lnTo>
                  <a:pt x="232409" y="33020"/>
                </a:lnTo>
                <a:close/>
              </a:path>
              <a:path w="232410" h="346710">
                <a:moveTo>
                  <a:pt x="232409" y="26670"/>
                </a:moveTo>
                <a:lnTo>
                  <a:pt x="229869" y="26670"/>
                </a:lnTo>
                <a:lnTo>
                  <a:pt x="229869" y="31750"/>
                </a:lnTo>
                <a:lnTo>
                  <a:pt x="232409" y="31750"/>
                </a:lnTo>
                <a:lnTo>
                  <a:pt x="232409" y="26670"/>
                </a:lnTo>
                <a:close/>
              </a:path>
              <a:path w="232410" h="346710">
                <a:moveTo>
                  <a:pt x="232409" y="20320"/>
                </a:moveTo>
                <a:lnTo>
                  <a:pt x="229869" y="20320"/>
                </a:lnTo>
                <a:lnTo>
                  <a:pt x="229869" y="25400"/>
                </a:lnTo>
                <a:lnTo>
                  <a:pt x="232409" y="25400"/>
                </a:lnTo>
                <a:lnTo>
                  <a:pt x="232409" y="20320"/>
                </a:lnTo>
                <a:close/>
              </a:path>
              <a:path w="232410" h="346710">
                <a:moveTo>
                  <a:pt x="232409" y="13970"/>
                </a:moveTo>
                <a:lnTo>
                  <a:pt x="229869" y="13970"/>
                </a:lnTo>
                <a:lnTo>
                  <a:pt x="229869" y="19050"/>
                </a:lnTo>
                <a:lnTo>
                  <a:pt x="232409" y="19050"/>
                </a:lnTo>
                <a:lnTo>
                  <a:pt x="232409" y="13970"/>
                </a:lnTo>
                <a:close/>
              </a:path>
              <a:path w="232410" h="346710">
                <a:moveTo>
                  <a:pt x="232409" y="7620"/>
                </a:moveTo>
                <a:lnTo>
                  <a:pt x="229869" y="7620"/>
                </a:lnTo>
                <a:lnTo>
                  <a:pt x="229869" y="12700"/>
                </a:lnTo>
                <a:lnTo>
                  <a:pt x="232409" y="12700"/>
                </a:lnTo>
                <a:lnTo>
                  <a:pt x="232409" y="7620"/>
                </a:lnTo>
                <a:close/>
              </a:path>
              <a:path w="232410" h="346710">
                <a:moveTo>
                  <a:pt x="232409" y="1270"/>
                </a:moveTo>
                <a:lnTo>
                  <a:pt x="222250" y="1270"/>
                </a:lnTo>
                <a:lnTo>
                  <a:pt x="222250" y="3810"/>
                </a:lnTo>
                <a:lnTo>
                  <a:pt x="229869" y="3810"/>
                </a:lnTo>
                <a:lnTo>
                  <a:pt x="229869" y="6350"/>
                </a:lnTo>
                <a:lnTo>
                  <a:pt x="232409" y="6350"/>
                </a:lnTo>
                <a:lnTo>
                  <a:pt x="232409" y="1270"/>
                </a:lnTo>
                <a:close/>
              </a:path>
              <a:path w="232410" h="346710">
                <a:moveTo>
                  <a:pt x="40639" y="3810"/>
                </a:moveTo>
                <a:lnTo>
                  <a:pt x="39369" y="3810"/>
                </a:lnTo>
                <a:lnTo>
                  <a:pt x="39369" y="5079"/>
                </a:lnTo>
                <a:lnTo>
                  <a:pt x="40639" y="5079"/>
                </a:lnTo>
                <a:lnTo>
                  <a:pt x="40639" y="3810"/>
                </a:lnTo>
                <a:close/>
              </a:path>
              <a:path w="232410" h="346710">
                <a:moveTo>
                  <a:pt x="161289" y="2539"/>
                </a:moveTo>
                <a:lnTo>
                  <a:pt x="40639" y="2539"/>
                </a:lnTo>
                <a:lnTo>
                  <a:pt x="40639" y="3810"/>
                </a:lnTo>
                <a:lnTo>
                  <a:pt x="161289" y="3810"/>
                </a:lnTo>
                <a:lnTo>
                  <a:pt x="161289" y="2539"/>
                </a:lnTo>
                <a:close/>
              </a:path>
              <a:path w="232410" h="346710">
                <a:moveTo>
                  <a:pt x="162559" y="1270"/>
                </a:moveTo>
                <a:lnTo>
                  <a:pt x="41909" y="1270"/>
                </a:lnTo>
                <a:lnTo>
                  <a:pt x="41909" y="2539"/>
                </a:lnTo>
                <a:lnTo>
                  <a:pt x="162559" y="2539"/>
                </a:lnTo>
                <a:lnTo>
                  <a:pt x="162559" y="1270"/>
                </a:lnTo>
                <a:close/>
              </a:path>
              <a:path w="232410" h="346710">
                <a:moveTo>
                  <a:pt x="165099" y="0"/>
                </a:moveTo>
                <a:lnTo>
                  <a:pt x="163829" y="0"/>
                </a:lnTo>
                <a:lnTo>
                  <a:pt x="163829" y="1270"/>
                </a:lnTo>
                <a:lnTo>
                  <a:pt x="165099" y="1270"/>
                </a:lnTo>
                <a:lnTo>
                  <a:pt x="165099" y="0"/>
                </a:lnTo>
                <a:close/>
              </a:path>
            </a:pathLst>
          </a:custGeom>
          <a:solidFill>
            <a:srgbClr val="92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bk object 1892"/>
          <p:cNvSpPr/>
          <p:nvPr/>
        </p:nvSpPr>
        <p:spPr>
          <a:xfrm>
            <a:off x="2407920" y="2932429"/>
            <a:ext cx="226060" cy="339090"/>
          </a:xfrm>
          <a:custGeom>
            <a:avLst/>
            <a:gdLst/>
            <a:ahLst/>
            <a:cxnLst/>
            <a:rect l="l" t="t" r="r" b="b"/>
            <a:pathLst>
              <a:path w="226060" h="339089">
                <a:moveTo>
                  <a:pt x="3810" y="334010"/>
                </a:moveTo>
                <a:lnTo>
                  <a:pt x="0" y="334010"/>
                </a:lnTo>
                <a:lnTo>
                  <a:pt x="0" y="339089"/>
                </a:lnTo>
                <a:lnTo>
                  <a:pt x="40640" y="339089"/>
                </a:lnTo>
                <a:lnTo>
                  <a:pt x="40640" y="337819"/>
                </a:lnTo>
                <a:lnTo>
                  <a:pt x="34290" y="337819"/>
                </a:lnTo>
                <a:lnTo>
                  <a:pt x="34290" y="336550"/>
                </a:lnTo>
                <a:lnTo>
                  <a:pt x="3810" y="336550"/>
                </a:lnTo>
                <a:lnTo>
                  <a:pt x="3810" y="334010"/>
                </a:lnTo>
                <a:close/>
              </a:path>
              <a:path w="226060" h="339089">
                <a:moveTo>
                  <a:pt x="226060" y="334010"/>
                </a:moveTo>
                <a:lnTo>
                  <a:pt x="222250" y="334010"/>
                </a:lnTo>
                <a:lnTo>
                  <a:pt x="222250" y="337819"/>
                </a:lnTo>
                <a:lnTo>
                  <a:pt x="50800" y="337819"/>
                </a:lnTo>
                <a:lnTo>
                  <a:pt x="50800" y="339089"/>
                </a:lnTo>
                <a:lnTo>
                  <a:pt x="226060" y="339089"/>
                </a:lnTo>
                <a:lnTo>
                  <a:pt x="226060" y="334010"/>
                </a:lnTo>
                <a:close/>
              </a:path>
              <a:path w="226060" h="339089">
                <a:moveTo>
                  <a:pt x="67310" y="336637"/>
                </a:moveTo>
                <a:lnTo>
                  <a:pt x="67310" y="337819"/>
                </a:lnTo>
                <a:lnTo>
                  <a:pt x="222250" y="337819"/>
                </a:lnTo>
                <a:lnTo>
                  <a:pt x="67310" y="336637"/>
                </a:lnTo>
                <a:close/>
              </a:path>
              <a:path w="226060" h="339089">
                <a:moveTo>
                  <a:pt x="67310" y="336550"/>
                </a:moveTo>
                <a:lnTo>
                  <a:pt x="222250" y="337819"/>
                </a:lnTo>
                <a:lnTo>
                  <a:pt x="67310" y="336550"/>
                </a:lnTo>
                <a:close/>
              </a:path>
              <a:path w="226060" h="339089">
                <a:moveTo>
                  <a:pt x="3810" y="327660"/>
                </a:moveTo>
                <a:lnTo>
                  <a:pt x="0" y="32766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7660"/>
                </a:lnTo>
                <a:close/>
              </a:path>
              <a:path w="226060" h="339089">
                <a:moveTo>
                  <a:pt x="226060" y="327660"/>
                </a:moveTo>
                <a:lnTo>
                  <a:pt x="222250" y="327660"/>
                </a:lnTo>
                <a:lnTo>
                  <a:pt x="222250" y="332739"/>
                </a:lnTo>
                <a:lnTo>
                  <a:pt x="226060" y="332739"/>
                </a:lnTo>
                <a:lnTo>
                  <a:pt x="226060" y="327660"/>
                </a:lnTo>
                <a:close/>
              </a:path>
              <a:path w="226060" h="339089">
                <a:moveTo>
                  <a:pt x="3810" y="321310"/>
                </a:moveTo>
                <a:lnTo>
                  <a:pt x="0" y="32131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1310"/>
                </a:lnTo>
                <a:close/>
              </a:path>
              <a:path w="226060" h="339089">
                <a:moveTo>
                  <a:pt x="226060" y="321310"/>
                </a:moveTo>
                <a:lnTo>
                  <a:pt x="222250" y="321310"/>
                </a:lnTo>
                <a:lnTo>
                  <a:pt x="222250" y="326389"/>
                </a:lnTo>
                <a:lnTo>
                  <a:pt x="226060" y="326389"/>
                </a:lnTo>
                <a:lnTo>
                  <a:pt x="226060" y="321310"/>
                </a:lnTo>
                <a:close/>
              </a:path>
              <a:path w="226060" h="339089">
                <a:moveTo>
                  <a:pt x="3810" y="314960"/>
                </a:moveTo>
                <a:lnTo>
                  <a:pt x="0" y="31496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4960"/>
                </a:lnTo>
                <a:close/>
              </a:path>
              <a:path w="226060" h="339089">
                <a:moveTo>
                  <a:pt x="226060" y="314960"/>
                </a:moveTo>
                <a:lnTo>
                  <a:pt x="222250" y="314960"/>
                </a:lnTo>
                <a:lnTo>
                  <a:pt x="222250" y="320039"/>
                </a:lnTo>
                <a:lnTo>
                  <a:pt x="226060" y="320039"/>
                </a:lnTo>
                <a:lnTo>
                  <a:pt x="226060" y="314960"/>
                </a:lnTo>
                <a:close/>
              </a:path>
              <a:path w="226060" h="339089">
                <a:moveTo>
                  <a:pt x="3810" y="308610"/>
                </a:moveTo>
                <a:lnTo>
                  <a:pt x="0" y="30861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8610"/>
                </a:lnTo>
                <a:close/>
              </a:path>
              <a:path w="226060" h="339089">
                <a:moveTo>
                  <a:pt x="226060" y="308610"/>
                </a:moveTo>
                <a:lnTo>
                  <a:pt x="222250" y="308610"/>
                </a:lnTo>
                <a:lnTo>
                  <a:pt x="222250" y="313689"/>
                </a:lnTo>
                <a:lnTo>
                  <a:pt x="226060" y="313689"/>
                </a:lnTo>
                <a:lnTo>
                  <a:pt x="226060" y="308610"/>
                </a:lnTo>
                <a:close/>
              </a:path>
              <a:path w="226060" h="339089">
                <a:moveTo>
                  <a:pt x="3810" y="302260"/>
                </a:moveTo>
                <a:lnTo>
                  <a:pt x="0" y="30226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2260"/>
                </a:lnTo>
                <a:close/>
              </a:path>
              <a:path w="226060" h="339089">
                <a:moveTo>
                  <a:pt x="226060" y="302260"/>
                </a:moveTo>
                <a:lnTo>
                  <a:pt x="222250" y="302260"/>
                </a:lnTo>
                <a:lnTo>
                  <a:pt x="222250" y="307339"/>
                </a:lnTo>
                <a:lnTo>
                  <a:pt x="226060" y="307339"/>
                </a:lnTo>
                <a:lnTo>
                  <a:pt x="226060" y="302260"/>
                </a:lnTo>
                <a:close/>
              </a:path>
              <a:path w="226060" h="339089">
                <a:moveTo>
                  <a:pt x="3810" y="295910"/>
                </a:moveTo>
                <a:lnTo>
                  <a:pt x="0" y="29591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5910"/>
                </a:lnTo>
                <a:close/>
              </a:path>
              <a:path w="226060" h="339089">
                <a:moveTo>
                  <a:pt x="226060" y="295910"/>
                </a:moveTo>
                <a:lnTo>
                  <a:pt x="222250" y="295910"/>
                </a:lnTo>
                <a:lnTo>
                  <a:pt x="222250" y="300989"/>
                </a:lnTo>
                <a:lnTo>
                  <a:pt x="226060" y="300989"/>
                </a:lnTo>
                <a:lnTo>
                  <a:pt x="226060" y="295910"/>
                </a:lnTo>
                <a:close/>
              </a:path>
              <a:path w="226060" h="339089">
                <a:moveTo>
                  <a:pt x="3810" y="289560"/>
                </a:moveTo>
                <a:lnTo>
                  <a:pt x="0" y="28956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89560"/>
                </a:lnTo>
                <a:close/>
              </a:path>
              <a:path w="226060" h="339089">
                <a:moveTo>
                  <a:pt x="226060" y="289560"/>
                </a:moveTo>
                <a:lnTo>
                  <a:pt x="222250" y="289560"/>
                </a:lnTo>
                <a:lnTo>
                  <a:pt x="222250" y="294639"/>
                </a:lnTo>
                <a:lnTo>
                  <a:pt x="226060" y="294639"/>
                </a:lnTo>
                <a:lnTo>
                  <a:pt x="226060" y="289560"/>
                </a:lnTo>
                <a:close/>
              </a:path>
              <a:path w="226060" h="339089">
                <a:moveTo>
                  <a:pt x="3810" y="283210"/>
                </a:moveTo>
                <a:lnTo>
                  <a:pt x="0" y="28321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3210"/>
                </a:lnTo>
                <a:close/>
              </a:path>
              <a:path w="226060" h="339089">
                <a:moveTo>
                  <a:pt x="226060" y="283210"/>
                </a:moveTo>
                <a:lnTo>
                  <a:pt x="222250" y="283210"/>
                </a:lnTo>
                <a:lnTo>
                  <a:pt x="222250" y="288289"/>
                </a:lnTo>
                <a:lnTo>
                  <a:pt x="226060" y="288289"/>
                </a:lnTo>
                <a:lnTo>
                  <a:pt x="226060" y="283210"/>
                </a:lnTo>
                <a:close/>
              </a:path>
              <a:path w="226060" h="339089">
                <a:moveTo>
                  <a:pt x="3810" y="276860"/>
                </a:moveTo>
                <a:lnTo>
                  <a:pt x="0" y="27686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6860"/>
                </a:lnTo>
                <a:close/>
              </a:path>
              <a:path w="226060" h="339089">
                <a:moveTo>
                  <a:pt x="226060" y="276860"/>
                </a:moveTo>
                <a:lnTo>
                  <a:pt x="222250" y="276860"/>
                </a:lnTo>
                <a:lnTo>
                  <a:pt x="222250" y="281939"/>
                </a:lnTo>
                <a:lnTo>
                  <a:pt x="226060" y="281939"/>
                </a:lnTo>
                <a:lnTo>
                  <a:pt x="226060" y="276860"/>
                </a:lnTo>
                <a:close/>
              </a:path>
              <a:path w="226060" h="339089">
                <a:moveTo>
                  <a:pt x="3810" y="270510"/>
                </a:moveTo>
                <a:lnTo>
                  <a:pt x="0" y="27051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0510"/>
                </a:lnTo>
                <a:close/>
              </a:path>
              <a:path w="226060" h="339089">
                <a:moveTo>
                  <a:pt x="226060" y="270510"/>
                </a:moveTo>
                <a:lnTo>
                  <a:pt x="222250" y="270510"/>
                </a:lnTo>
                <a:lnTo>
                  <a:pt x="222250" y="275589"/>
                </a:lnTo>
                <a:lnTo>
                  <a:pt x="226060" y="275589"/>
                </a:lnTo>
                <a:lnTo>
                  <a:pt x="226060" y="270510"/>
                </a:lnTo>
                <a:close/>
              </a:path>
              <a:path w="226060" h="339089">
                <a:moveTo>
                  <a:pt x="3810" y="264160"/>
                </a:moveTo>
                <a:lnTo>
                  <a:pt x="0" y="26416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4160"/>
                </a:lnTo>
                <a:close/>
              </a:path>
              <a:path w="226060" h="339089">
                <a:moveTo>
                  <a:pt x="226060" y="264160"/>
                </a:moveTo>
                <a:lnTo>
                  <a:pt x="222250" y="264160"/>
                </a:lnTo>
                <a:lnTo>
                  <a:pt x="222250" y="269239"/>
                </a:lnTo>
                <a:lnTo>
                  <a:pt x="226060" y="269239"/>
                </a:lnTo>
                <a:lnTo>
                  <a:pt x="226060" y="264160"/>
                </a:lnTo>
                <a:close/>
              </a:path>
              <a:path w="226060" h="339089">
                <a:moveTo>
                  <a:pt x="3810" y="257810"/>
                </a:moveTo>
                <a:lnTo>
                  <a:pt x="0" y="257810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7810"/>
                </a:lnTo>
                <a:close/>
              </a:path>
              <a:path w="226060" h="339089">
                <a:moveTo>
                  <a:pt x="226060" y="257810"/>
                </a:moveTo>
                <a:lnTo>
                  <a:pt x="222250" y="257810"/>
                </a:lnTo>
                <a:lnTo>
                  <a:pt x="222250" y="262889"/>
                </a:lnTo>
                <a:lnTo>
                  <a:pt x="226060" y="262889"/>
                </a:lnTo>
                <a:lnTo>
                  <a:pt x="226060" y="257810"/>
                </a:lnTo>
                <a:close/>
              </a:path>
              <a:path w="226060" h="339089">
                <a:moveTo>
                  <a:pt x="3810" y="251460"/>
                </a:moveTo>
                <a:lnTo>
                  <a:pt x="0" y="25146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1460"/>
                </a:lnTo>
                <a:close/>
              </a:path>
              <a:path w="226060" h="339089">
                <a:moveTo>
                  <a:pt x="226060" y="251460"/>
                </a:moveTo>
                <a:lnTo>
                  <a:pt x="222250" y="251460"/>
                </a:lnTo>
                <a:lnTo>
                  <a:pt x="222250" y="256539"/>
                </a:lnTo>
                <a:lnTo>
                  <a:pt x="226060" y="256539"/>
                </a:lnTo>
                <a:lnTo>
                  <a:pt x="226060" y="251460"/>
                </a:lnTo>
                <a:close/>
              </a:path>
              <a:path w="226060" h="339089">
                <a:moveTo>
                  <a:pt x="3810" y="245110"/>
                </a:moveTo>
                <a:lnTo>
                  <a:pt x="0" y="24511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5110"/>
                </a:lnTo>
                <a:close/>
              </a:path>
              <a:path w="226060" h="339089">
                <a:moveTo>
                  <a:pt x="226060" y="243839"/>
                </a:moveTo>
                <a:lnTo>
                  <a:pt x="223519" y="243839"/>
                </a:lnTo>
                <a:lnTo>
                  <a:pt x="223519" y="245110"/>
                </a:lnTo>
                <a:lnTo>
                  <a:pt x="222250" y="245110"/>
                </a:lnTo>
                <a:lnTo>
                  <a:pt x="222250" y="250189"/>
                </a:lnTo>
                <a:lnTo>
                  <a:pt x="226060" y="250189"/>
                </a:lnTo>
                <a:lnTo>
                  <a:pt x="226060" y="243839"/>
                </a:lnTo>
                <a:close/>
              </a:path>
              <a:path w="226060" h="339089">
                <a:moveTo>
                  <a:pt x="3810" y="238760"/>
                </a:moveTo>
                <a:lnTo>
                  <a:pt x="0" y="23876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38760"/>
                </a:lnTo>
                <a:close/>
              </a:path>
              <a:path w="226060" h="339089">
                <a:moveTo>
                  <a:pt x="3810" y="232410"/>
                </a:moveTo>
                <a:lnTo>
                  <a:pt x="0" y="23241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2410"/>
                </a:lnTo>
                <a:close/>
              </a:path>
              <a:path w="226060" h="339089">
                <a:moveTo>
                  <a:pt x="3810" y="226060"/>
                </a:moveTo>
                <a:lnTo>
                  <a:pt x="0" y="22606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6060"/>
                </a:lnTo>
                <a:close/>
              </a:path>
              <a:path w="226060" h="339089">
                <a:moveTo>
                  <a:pt x="3810" y="219710"/>
                </a:moveTo>
                <a:lnTo>
                  <a:pt x="0" y="21971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19710"/>
                </a:lnTo>
                <a:close/>
              </a:path>
              <a:path w="226060" h="339089">
                <a:moveTo>
                  <a:pt x="3810" y="213360"/>
                </a:moveTo>
                <a:lnTo>
                  <a:pt x="0" y="21336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3360"/>
                </a:lnTo>
                <a:close/>
              </a:path>
              <a:path w="226060" h="339089">
                <a:moveTo>
                  <a:pt x="3810" y="207010"/>
                </a:moveTo>
                <a:lnTo>
                  <a:pt x="0" y="20701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7010"/>
                </a:lnTo>
                <a:close/>
              </a:path>
              <a:path w="226060" h="339089">
                <a:moveTo>
                  <a:pt x="3810" y="200660"/>
                </a:moveTo>
                <a:lnTo>
                  <a:pt x="0" y="20066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200660"/>
                </a:lnTo>
                <a:close/>
              </a:path>
              <a:path w="226060" h="339089">
                <a:moveTo>
                  <a:pt x="3810" y="194310"/>
                </a:moveTo>
                <a:lnTo>
                  <a:pt x="0" y="19431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4310"/>
                </a:lnTo>
                <a:close/>
              </a:path>
              <a:path w="226060" h="339089">
                <a:moveTo>
                  <a:pt x="3810" y="187960"/>
                </a:moveTo>
                <a:lnTo>
                  <a:pt x="0" y="18796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7960"/>
                </a:lnTo>
                <a:close/>
              </a:path>
              <a:path w="226060" h="339089">
                <a:moveTo>
                  <a:pt x="3810" y="181610"/>
                </a:moveTo>
                <a:lnTo>
                  <a:pt x="0" y="18161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1610"/>
                </a:lnTo>
                <a:close/>
              </a:path>
              <a:path w="226060" h="339089">
                <a:moveTo>
                  <a:pt x="3810" y="175260"/>
                </a:moveTo>
                <a:lnTo>
                  <a:pt x="0" y="17526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5260"/>
                </a:lnTo>
                <a:close/>
              </a:path>
              <a:path w="226060" h="339089">
                <a:moveTo>
                  <a:pt x="3810" y="168910"/>
                </a:moveTo>
                <a:lnTo>
                  <a:pt x="0" y="16891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8910"/>
                </a:lnTo>
                <a:close/>
              </a:path>
              <a:path w="226060" h="339089">
                <a:moveTo>
                  <a:pt x="3810" y="162560"/>
                </a:moveTo>
                <a:lnTo>
                  <a:pt x="0" y="16256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2560"/>
                </a:lnTo>
                <a:close/>
              </a:path>
              <a:path w="226060" h="339089">
                <a:moveTo>
                  <a:pt x="3810" y="156210"/>
                </a:moveTo>
                <a:lnTo>
                  <a:pt x="0" y="15621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6210"/>
                </a:lnTo>
                <a:close/>
              </a:path>
              <a:path w="226060" h="339089">
                <a:moveTo>
                  <a:pt x="3810" y="149860"/>
                </a:moveTo>
                <a:lnTo>
                  <a:pt x="0" y="14986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49860"/>
                </a:lnTo>
                <a:close/>
              </a:path>
              <a:path w="226060" h="339089">
                <a:moveTo>
                  <a:pt x="226060" y="143510"/>
                </a:moveTo>
                <a:lnTo>
                  <a:pt x="222250" y="143510"/>
                </a:lnTo>
                <a:lnTo>
                  <a:pt x="222250" y="148589"/>
                </a:lnTo>
                <a:lnTo>
                  <a:pt x="223519" y="148589"/>
                </a:lnTo>
                <a:lnTo>
                  <a:pt x="223519" y="149860"/>
                </a:lnTo>
                <a:lnTo>
                  <a:pt x="224790" y="149860"/>
                </a:lnTo>
                <a:lnTo>
                  <a:pt x="224790" y="147319"/>
                </a:lnTo>
                <a:lnTo>
                  <a:pt x="226060" y="147319"/>
                </a:lnTo>
                <a:lnTo>
                  <a:pt x="226060" y="143510"/>
                </a:lnTo>
                <a:close/>
              </a:path>
              <a:path w="226060" h="339089">
                <a:moveTo>
                  <a:pt x="3810" y="143510"/>
                </a:moveTo>
                <a:lnTo>
                  <a:pt x="0" y="14351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3510"/>
                </a:lnTo>
                <a:close/>
              </a:path>
              <a:path w="226060" h="339089">
                <a:moveTo>
                  <a:pt x="3810" y="137159"/>
                </a:moveTo>
                <a:lnTo>
                  <a:pt x="0" y="137159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7159"/>
                </a:lnTo>
                <a:close/>
              </a:path>
              <a:path w="226060" h="339089">
                <a:moveTo>
                  <a:pt x="226060" y="137159"/>
                </a:moveTo>
                <a:lnTo>
                  <a:pt x="222250" y="137159"/>
                </a:lnTo>
                <a:lnTo>
                  <a:pt x="222250" y="142239"/>
                </a:lnTo>
                <a:lnTo>
                  <a:pt x="226060" y="142239"/>
                </a:lnTo>
                <a:lnTo>
                  <a:pt x="226060" y="137159"/>
                </a:lnTo>
                <a:close/>
              </a:path>
              <a:path w="226060" h="339089">
                <a:moveTo>
                  <a:pt x="3810" y="130810"/>
                </a:moveTo>
                <a:lnTo>
                  <a:pt x="0" y="13081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0810"/>
                </a:lnTo>
                <a:close/>
              </a:path>
              <a:path w="226060" h="339089">
                <a:moveTo>
                  <a:pt x="226060" y="130810"/>
                </a:moveTo>
                <a:lnTo>
                  <a:pt x="222250" y="130810"/>
                </a:lnTo>
                <a:lnTo>
                  <a:pt x="222250" y="135889"/>
                </a:lnTo>
                <a:lnTo>
                  <a:pt x="226060" y="135889"/>
                </a:lnTo>
                <a:lnTo>
                  <a:pt x="226060" y="130810"/>
                </a:lnTo>
                <a:close/>
              </a:path>
              <a:path w="226060" h="339089">
                <a:moveTo>
                  <a:pt x="3810" y="124460"/>
                </a:moveTo>
                <a:lnTo>
                  <a:pt x="0" y="12446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4460"/>
                </a:lnTo>
                <a:close/>
              </a:path>
              <a:path w="226060" h="339089">
                <a:moveTo>
                  <a:pt x="226060" y="124460"/>
                </a:moveTo>
                <a:lnTo>
                  <a:pt x="222250" y="124460"/>
                </a:lnTo>
                <a:lnTo>
                  <a:pt x="222250" y="129539"/>
                </a:lnTo>
                <a:lnTo>
                  <a:pt x="226060" y="129539"/>
                </a:lnTo>
                <a:lnTo>
                  <a:pt x="226060" y="124460"/>
                </a:lnTo>
                <a:close/>
              </a:path>
              <a:path w="226060" h="339089">
                <a:moveTo>
                  <a:pt x="3810" y="118110"/>
                </a:moveTo>
                <a:lnTo>
                  <a:pt x="0" y="11811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18110"/>
                </a:lnTo>
                <a:close/>
              </a:path>
              <a:path w="226060" h="339089">
                <a:moveTo>
                  <a:pt x="226060" y="118110"/>
                </a:moveTo>
                <a:lnTo>
                  <a:pt x="222250" y="118110"/>
                </a:lnTo>
                <a:lnTo>
                  <a:pt x="222250" y="123189"/>
                </a:lnTo>
                <a:lnTo>
                  <a:pt x="226060" y="123189"/>
                </a:lnTo>
                <a:lnTo>
                  <a:pt x="226060" y="118110"/>
                </a:lnTo>
                <a:close/>
              </a:path>
              <a:path w="226060" h="339089">
                <a:moveTo>
                  <a:pt x="3810" y="111760"/>
                </a:moveTo>
                <a:lnTo>
                  <a:pt x="0" y="11176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1760"/>
                </a:lnTo>
                <a:close/>
              </a:path>
              <a:path w="226060" h="339089">
                <a:moveTo>
                  <a:pt x="226060" y="111760"/>
                </a:moveTo>
                <a:lnTo>
                  <a:pt x="222250" y="111760"/>
                </a:lnTo>
                <a:lnTo>
                  <a:pt x="222250" y="116839"/>
                </a:lnTo>
                <a:lnTo>
                  <a:pt x="226060" y="116839"/>
                </a:lnTo>
                <a:lnTo>
                  <a:pt x="226060" y="111760"/>
                </a:lnTo>
                <a:close/>
              </a:path>
              <a:path w="226060" h="339089">
                <a:moveTo>
                  <a:pt x="3810" y="105410"/>
                </a:moveTo>
                <a:lnTo>
                  <a:pt x="0" y="10541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5410"/>
                </a:lnTo>
                <a:close/>
              </a:path>
              <a:path w="226060" h="339089">
                <a:moveTo>
                  <a:pt x="226060" y="105410"/>
                </a:moveTo>
                <a:lnTo>
                  <a:pt x="222250" y="105410"/>
                </a:lnTo>
                <a:lnTo>
                  <a:pt x="222250" y="110489"/>
                </a:lnTo>
                <a:lnTo>
                  <a:pt x="226060" y="110489"/>
                </a:lnTo>
                <a:lnTo>
                  <a:pt x="226060" y="105410"/>
                </a:lnTo>
                <a:close/>
              </a:path>
              <a:path w="226060" h="339089">
                <a:moveTo>
                  <a:pt x="3810" y="99060"/>
                </a:moveTo>
                <a:lnTo>
                  <a:pt x="0" y="9906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99060"/>
                </a:lnTo>
                <a:close/>
              </a:path>
              <a:path w="226060" h="339089">
                <a:moveTo>
                  <a:pt x="226060" y="99060"/>
                </a:moveTo>
                <a:lnTo>
                  <a:pt x="222250" y="99060"/>
                </a:lnTo>
                <a:lnTo>
                  <a:pt x="222250" y="104139"/>
                </a:lnTo>
                <a:lnTo>
                  <a:pt x="226060" y="104139"/>
                </a:lnTo>
                <a:lnTo>
                  <a:pt x="226060" y="99060"/>
                </a:lnTo>
                <a:close/>
              </a:path>
              <a:path w="226060" h="339089">
                <a:moveTo>
                  <a:pt x="3810" y="92710"/>
                </a:moveTo>
                <a:lnTo>
                  <a:pt x="0" y="9271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2710"/>
                </a:lnTo>
                <a:close/>
              </a:path>
              <a:path w="226060" h="339089">
                <a:moveTo>
                  <a:pt x="226060" y="92710"/>
                </a:moveTo>
                <a:lnTo>
                  <a:pt x="222250" y="92710"/>
                </a:lnTo>
                <a:lnTo>
                  <a:pt x="222250" y="97789"/>
                </a:lnTo>
                <a:lnTo>
                  <a:pt x="226060" y="97789"/>
                </a:lnTo>
                <a:lnTo>
                  <a:pt x="226060" y="92710"/>
                </a:lnTo>
                <a:close/>
              </a:path>
              <a:path w="226060" h="339089">
                <a:moveTo>
                  <a:pt x="3810" y="86360"/>
                </a:moveTo>
                <a:lnTo>
                  <a:pt x="0" y="8636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6360"/>
                </a:lnTo>
                <a:close/>
              </a:path>
              <a:path w="226060" h="339089">
                <a:moveTo>
                  <a:pt x="226060" y="86360"/>
                </a:moveTo>
                <a:lnTo>
                  <a:pt x="222250" y="86360"/>
                </a:lnTo>
                <a:lnTo>
                  <a:pt x="222250" y="91439"/>
                </a:lnTo>
                <a:lnTo>
                  <a:pt x="226060" y="91439"/>
                </a:lnTo>
                <a:lnTo>
                  <a:pt x="226060" y="86360"/>
                </a:lnTo>
                <a:close/>
              </a:path>
              <a:path w="226060" h="339089">
                <a:moveTo>
                  <a:pt x="3810" y="80010"/>
                </a:moveTo>
                <a:lnTo>
                  <a:pt x="0" y="8001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0010"/>
                </a:lnTo>
                <a:close/>
              </a:path>
              <a:path w="226060" h="339089">
                <a:moveTo>
                  <a:pt x="226060" y="80010"/>
                </a:moveTo>
                <a:lnTo>
                  <a:pt x="222250" y="80010"/>
                </a:lnTo>
                <a:lnTo>
                  <a:pt x="222250" y="85089"/>
                </a:lnTo>
                <a:lnTo>
                  <a:pt x="226060" y="85089"/>
                </a:lnTo>
                <a:lnTo>
                  <a:pt x="226060" y="80010"/>
                </a:lnTo>
                <a:close/>
              </a:path>
              <a:path w="226060" h="339089">
                <a:moveTo>
                  <a:pt x="3810" y="73660"/>
                </a:moveTo>
                <a:lnTo>
                  <a:pt x="0" y="7366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3660"/>
                </a:lnTo>
                <a:close/>
              </a:path>
              <a:path w="226060" h="339089">
                <a:moveTo>
                  <a:pt x="226060" y="73660"/>
                </a:moveTo>
                <a:lnTo>
                  <a:pt x="222250" y="73660"/>
                </a:lnTo>
                <a:lnTo>
                  <a:pt x="222250" y="78739"/>
                </a:lnTo>
                <a:lnTo>
                  <a:pt x="226060" y="78739"/>
                </a:lnTo>
                <a:lnTo>
                  <a:pt x="226060" y="73660"/>
                </a:lnTo>
                <a:close/>
              </a:path>
              <a:path w="226060" h="339089">
                <a:moveTo>
                  <a:pt x="3810" y="67310"/>
                </a:moveTo>
                <a:lnTo>
                  <a:pt x="0" y="6731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7310"/>
                </a:lnTo>
                <a:close/>
              </a:path>
              <a:path w="226060" h="339089">
                <a:moveTo>
                  <a:pt x="226060" y="67310"/>
                </a:moveTo>
                <a:lnTo>
                  <a:pt x="222250" y="67310"/>
                </a:lnTo>
                <a:lnTo>
                  <a:pt x="222250" y="72389"/>
                </a:lnTo>
                <a:lnTo>
                  <a:pt x="226060" y="72389"/>
                </a:lnTo>
                <a:lnTo>
                  <a:pt x="226060" y="67310"/>
                </a:lnTo>
                <a:close/>
              </a:path>
              <a:path w="226060" h="339089">
                <a:moveTo>
                  <a:pt x="3810" y="60960"/>
                </a:moveTo>
                <a:lnTo>
                  <a:pt x="0" y="6096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0960"/>
                </a:lnTo>
                <a:close/>
              </a:path>
              <a:path w="226060" h="339089">
                <a:moveTo>
                  <a:pt x="226060" y="60960"/>
                </a:moveTo>
                <a:lnTo>
                  <a:pt x="222250" y="60960"/>
                </a:lnTo>
                <a:lnTo>
                  <a:pt x="222250" y="66039"/>
                </a:lnTo>
                <a:lnTo>
                  <a:pt x="226060" y="66039"/>
                </a:lnTo>
                <a:lnTo>
                  <a:pt x="226060" y="60960"/>
                </a:lnTo>
                <a:close/>
              </a:path>
              <a:path w="226060" h="339089">
                <a:moveTo>
                  <a:pt x="3810" y="54610"/>
                </a:moveTo>
                <a:lnTo>
                  <a:pt x="0" y="5461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4610"/>
                </a:lnTo>
                <a:close/>
              </a:path>
              <a:path w="226060" h="339089">
                <a:moveTo>
                  <a:pt x="226060" y="54610"/>
                </a:moveTo>
                <a:lnTo>
                  <a:pt x="222250" y="54610"/>
                </a:lnTo>
                <a:lnTo>
                  <a:pt x="222250" y="59689"/>
                </a:lnTo>
                <a:lnTo>
                  <a:pt x="226060" y="59689"/>
                </a:lnTo>
                <a:lnTo>
                  <a:pt x="226060" y="54610"/>
                </a:lnTo>
                <a:close/>
              </a:path>
              <a:path w="226060" h="339089">
                <a:moveTo>
                  <a:pt x="3810" y="48260"/>
                </a:moveTo>
                <a:lnTo>
                  <a:pt x="0" y="4826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8260"/>
                </a:lnTo>
                <a:close/>
              </a:path>
              <a:path w="226060" h="339089">
                <a:moveTo>
                  <a:pt x="226060" y="48260"/>
                </a:moveTo>
                <a:lnTo>
                  <a:pt x="222250" y="48260"/>
                </a:lnTo>
                <a:lnTo>
                  <a:pt x="222250" y="53339"/>
                </a:lnTo>
                <a:lnTo>
                  <a:pt x="226060" y="53339"/>
                </a:lnTo>
                <a:lnTo>
                  <a:pt x="226060" y="48260"/>
                </a:lnTo>
                <a:close/>
              </a:path>
              <a:path w="226060" h="339089">
                <a:moveTo>
                  <a:pt x="3810" y="41910"/>
                </a:moveTo>
                <a:lnTo>
                  <a:pt x="2540" y="41910"/>
                </a:lnTo>
                <a:lnTo>
                  <a:pt x="2540" y="45719"/>
                </a:lnTo>
                <a:lnTo>
                  <a:pt x="0" y="45719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1910"/>
                </a:lnTo>
                <a:close/>
              </a:path>
              <a:path w="226060" h="339089">
                <a:moveTo>
                  <a:pt x="226060" y="41910"/>
                </a:moveTo>
                <a:lnTo>
                  <a:pt x="222250" y="41910"/>
                </a:lnTo>
                <a:lnTo>
                  <a:pt x="222250" y="46989"/>
                </a:lnTo>
                <a:lnTo>
                  <a:pt x="226060" y="46989"/>
                </a:lnTo>
                <a:lnTo>
                  <a:pt x="226060" y="41910"/>
                </a:lnTo>
                <a:close/>
              </a:path>
              <a:path w="226060" h="339089">
                <a:moveTo>
                  <a:pt x="226060" y="35560"/>
                </a:moveTo>
                <a:lnTo>
                  <a:pt x="222250" y="35560"/>
                </a:lnTo>
                <a:lnTo>
                  <a:pt x="222250" y="40639"/>
                </a:lnTo>
                <a:lnTo>
                  <a:pt x="226060" y="40639"/>
                </a:lnTo>
                <a:lnTo>
                  <a:pt x="226060" y="35560"/>
                </a:lnTo>
                <a:close/>
              </a:path>
              <a:path w="226060" h="339089">
                <a:moveTo>
                  <a:pt x="226060" y="29210"/>
                </a:moveTo>
                <a:lnTo>
                  <a:pt x="222250" y="29210"/>
                </a:lnTo>
                <a:lnTo>
                  <a:pt x="222250" y="34289"/>
                </a:lnTo>
                <a:lnTo>
                  <a:pt x="226060" y="34289"/>
                </a:lnTo>
                <a:lnTo>
                  <a:pt x="226060" y="29210"/>
                </a:lnTo>
                <a:close/>
              </a:path>
              <a:path w="226060" h="339089">
                <a:moveTo>
                  <a:pt x="226060" y="22860"/>
                </a:moveTo>
                <a:lnTo>
                  <a:pt x="222250" y="22860"/>
                </a:lnTo>
                <a:lnTo>
                  <a:pt x="222250" y="27939"/>
                </a:lnTo>
                <a:lnTo>
                  <a:pt x="226060" y="27939"/>
                </a:lnTo>
                <a:lnTo>
                  <a:pt x="226060" y="22860"/>
                </a:lnTo>
                <a:close/>
              </a:path>
              <a:path w="226060" h="339089">
                <a:moveTo>
                  <a:pt x="226060" y="16510"/>
                </a:moveTo>
                <a:lnTo>
                  <a:pt x="222250" y="16510"/>
                </a:lnTo>
                <a:lnTo>
                  <a:pt x="222250" y="21589"/>
                </a:lnTo>
                <a:lnTo>
                  <a:pt x="226060" y="21589"/>
                </a:lnTo>
                <a:lnTo>
                  <a:pt x="226060" y="16510"/>
                </a:lnTo>
                <a:close/>
              </a:path>
              <a:path w="226060" h="339089">
                <a:moveTo>
                  <a:pt x="226060" y="10160"/>
                </a:moveTo>
                <a:lnTo>
                  <a:pt x="222250" y="10160"/>
                </a:lnTo>
                <a:lnTo>
                  <a:pt x="222250" y="15239"/>
                </a:lnTo>
                <a:lnTo>
                  <a:pt x="226060" y="15239"/>
                </a:lnTo>
                <a:lnTo>
                  <a:pt x="226060" y="10160"/>
                </a:lnTo>
                <a:close/>
              </a:path>
              <a:path w="226060" h="339089">
                <a:moveTo>
                  <a:pt x="226060" y="3810"/>
                </a:moveTo>
                <a:lnTo>
                  <a:pt x="222250" y="3810"/>
                </a:lnTo>
                <a:lnTo>
                  <a:pt x="222250" y="8889"/>
                </a:lnTo>
                <a:lnTo>
                  <a:pt x="226060" y="8889"/>
                </a:lnTo>
                <a:lnTo>
                  <a:pt x="226060" y="3810"/>
                </a:lnTo>
                <a:close/>
              </a:path>
              <a:path w="226060" h="339089">
                <a:moveTo>
                  <a:pt x="156210" y="1269"/>
                </a:moveTo>
                <a:lnTo>
                  <a:pt x="34290" y="1269"/>
                </a:lnTo>
                <a:lnTo>
                  <a:pt x="34290" y="2539"/>
                </a:lnTo>
                <a:lnTo>
                  <a:pt x="156210" y="2539"/>
                </a:lnTo>
                <a:lnTo>
                  <a:pt x="156210" y="1269"/>
                </a:lnTo>
                <a:close/>
              </a:path>
              <a:path w="226060" h="339089">
                <a:moveTo>
                  <a:pt x="226060" y="0"/>
                </a:moveTo>
                <a:lnTo>
                  <a:pt x="218440" y="0"/>
                </a:lnTo>
                <a:lnTo>
                  <a:pt x="218440" y="2539"/>
                </a:lnTo>
                <a:lnTo>
                  <a:pt x="226060" y="2539"/>
                </a:lnTo>
                <a:lnTo>
                  <a:pt x="226060" y="0"/>
                </a:lnTo>
                <a:close/>
              </a:path>
              <a:path w="226060" h="339089">
                <a:moveTo>
                  <a:pt x="157480" y="0"/>
                </a:moveTo>
                <a:lnTo>
                  <a:pt x="35560" y="0"/>
                </a:lnTo>
                <a:lnTo>
                  <a:pt x="35560" y="1269"/>
                </a:lnTo>
                <a:lnTo>
                  <a:pt x="157480" y="1269"/>
                </a:lnTo>
                <a:lnTo>
                  <a:pt x="15748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bk object 1893"/>
          <p:cNvSpPr/>
          <p:nvPr/>
        </p:nvSpPr>
        <p:spPr>
          <a:xfrm>
            <a:off x="2411729" y="2934970"/>
            <a:ext cx="218440" cy="334010"/>
          </a:xfrm>
          <a:custGeom>
            <a:avLst/>
            <a:gdLst/>
            <a:ahLst/>
            <a:cxnLst/>
            <a:rect l="l" t="t" r="r" b="b"/>
            <a:pathLst>
              <a:path w="218439" h="334010">
                <a:moveTo>
                  <a:pt x="27939" y="330200"/>
                </a:moveTo>
                <a:lnTo>
                  <a:pt x="25400" y="330200"/>
                </a:lnTo>
                <a:lnTo>
                  <a:pt x="25400" y="331469"/>
                </a:lnTo>
                <a:lnTo>
                  <a:pt x="0" y="331469"/>
                </a:lnTo>
                <a:lnTo>
                  <a:pt x="0" y="334009"/>
                </a:lnTo>
                <a:lnTo>
                  <a:pt x="30480" y="334009"/>
                </a:lnTo>
                <a:lnTo>
                  <a:pt x="30480" y="332739"/>
                </a:lnTo>
                <a:lnTo>
                  <a:pt x="27940" y="332739"/>
                </a:lnTo>
                <a:lnTo>
                  <a:pt x="27939" y="330200"/>
                </a:lnTo>
                <a:close/>
              </a:path>
              <a:path w="218439" h="334010">
                <a:moveTo>
                  <a:pt x="3809" y="325119"/>
                </a:moveTo>
                <a:lnTo>
                  <a:pt x="0" y="325119"/>
                </a:lnTo>
                <a:lnTo>
                  <a:pt x="0" y="330200"/>
                </a:lnTo>
                <a:lnTo>
                  <a:pt x="25400" y="330200"/>
                </a:lnTo>
                <a:lnTo>
                  <a:pt x="25400" y="328929"/>
                </a:lnTo>
                <a:lnTo>
                  <a:pt x="3809" y="328929"/>
                </a:lnTo>
                <a:lnTo>
                  <a:pt x="3809" y="325119"/>
                </a:lnTo>
                <a:close/>
              </a:path>
              <a:path w="218439" h="334010">
                <a:moveTo>
                  <a:pt x="3809" y="318769"/>
                </a:moveTo>
                <a:lnTo>
                  <a:pt x="0" y="318769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18769"/>
                </a:lnTo>
                <a:close/>
              </a:path>
              <a:path w="218439" h="334010">
                <a:moveTo>
                  <a:pt x="218439" y="331470"/>
                </a:moveTo>
                <a:lnTo>
                  <a:pt x="64769" y="331470"/>
                </a:lnTo>
                <a:lnTo>
                  <a:pt x="64769" y="332739"/>
                </a:lnTo>
                <a:lnTo>
                  <a:pt x="63500" y="332739"/>
                </a:lnTo>
                <a:lnTo>
                  <a:pt x="63500" y="334010"/>
                </a:lnTo>
                <a:lnTo>
                  <a:pt x="218439" y="334010"/>
                </a:lnTo>
                <a:lnTo>
                  <a:pt x="218439" y="331470"/>
                </a:lnTo>
                <a:close/>
              </a:path>
              <a:path w="218439" h="334010">
                <a:moveTo>
                  <a:pt x="74930" y="330200"/>
                </a:moveTo>
                <a:lnTo>
                  <a:pt x="68580" y="330200"/>
                </a:lnTo>
                <a:lnTo>
                  <a:pt x="68580" y="331470"/>
                </a:lnTo>
                <a:lnTo>
                  <a:pt x="74930" y="331470"/>
                </a:lnTo>
                <a:lnTo>
                  <a:pt x="74930" y="330200"/>
                </a:lnTo>
                <a:close/>
              </a:path>
              <a:path w="218439" h="334010">
                <a:moveTo>
                  <a:pt x="218439" y="325120"/>
                </a:moveTo>
                <a:lnTo>
                  <a:pt x="214630" y="325120"/>
                </a:lnTo>
                <a:lnTo>
                  <a:pt x="214630" y="328930"/>
                </a:lnTo>
                <a:lnTo>
                  <a:pt x="74930" y="328930"/>
                </a:lnTo>
                <a:lnTo>
                  <a:pt x="74930" y="330200"/>
                </a:lnTo>
                <a:lnTo>
                  <a:pt x="218439" y="330200"/>
                </a:lnTo>
                <a:lnTo>
                  <a:pt x="218439" y="325120"/>
                </a:lnTo>
                <a:close/>
              </a:path>
              <a:path w="218439" h="334010">
                <a:moveTo>
                  <a:pt x="218439" y="318770"/>
                </a:moveTo>
                <a:lnTo>
                  <a:pt x="214630" y="318770"/>
                </a:lnTo>
                <a:lnTo>
                  <a:pt x="214630" y="323850"/>
                </a:lnTo>
                <a:lnTo>
                  <a:pt x="218439" y="323850"/>
                </a:lnTo>
                <a:lnTo>
                  <a:pt x="218439" y="318770"/>
                </a:lnTo>
                <a:close/>
              </a:path>
              <a:path w="218439" h="334010">
                <a:moveTo>
                  <a:pt x="218439" y="312420"/>
                </a:moveTo>
                <a:lnTo>
                  <a:pt x="214630" y="312420"/>
                </a:lnTo>
                <a:lnTo>
                  <a:pt x="214630" y="317500"/>
                </a:lnTo>
                <a:lnTo>
                  <a:pt x="218439" y="317500"/>
                </a:lnTo>
                <a:lnTo>
                  <a:pt x="218439" y="312420"/>
                </a:lnTo>
                <a:close/>
              </a:path>
              <a:path w="218439" h="334010">
                <a:moveTo>
                  <a:pt x="218439" y="306070"/>
                </a:moveTo>
                <a:lnTo>
                  <a:pt x="214630" y="306070"/>
                </a:lnTo>
                <a:lnTo>
                  <a:pt x="214630" y="311150"/>
                </a:lnTo>
                <a:lnTo>
                  <a:pt x="218439" y="311150"/>
                </a:lnTo>
                <a:lnTo>
                  <a:pt x="218439" y="306070"/>
                </a:lnTo>
                <a:close/>
              </a:path>
              <a:path w="218439" h="334010">
                <a:moveTo>
                  <a:pt x="218439" y="299720"/>
                </a:moveTo>
                <a:lnTo>
                  <a:pt x="214630" y="299720"/>
                </a:lnTo>
                <a:lnTo>
                  <a:pt x="214630" y="304800"/>
                </a:lnTo>
                <a:lnTo>
                  <a:pt x="218439" y="304800"/>
                </a:lnTo>
                <a:lnTo>
                  <a:pt x="218439" y="299720"/>
                </a:lnTo>
                <a:close/>
              </a:path>
              <a:path w="218439" h="334010">
                <a:moveTo>
                  <a:pt x="218439" y="293370"/>
                </a:moveTo>
                <a:lnTo>
                  <a:pt x="214630" y="293370"/>
                </a:lnTo>
                <a:lnTo>
                  <a:pt x="214630" y="298450"/>
                </a:lnTo>
                <a:lnTo>
                  <a:pt x="218439" y="298450"/>
                </a:lnTo>
                <a:lnTo>
                  <a:pt x="218439" y="293370"/>
                </a:lnTo>
                <a:close/>
              </a:path>
              <a:path w="218439" h="334010">
                <a:moveTo>
                  <a:pt x="218439" y="287020"/>
                </a:moveTo>
                <a:lnTo>
                  <a:pt x="214630" y="287020"/>
                </a:lnTo>
                <a:lnTo>
                  <a:pt x="214630" y="292100"/>
                </a:lnTo>
                <a:lnTo>
                  <a:pt x="218439" y="292100"/>
                </a:lnTo>
                <a:lnTo>
                  <a:pt x="218439" y="287020"/>
                </a:lnTo>
                <a:close/>
              </a:path>
              <a:path w="218439" h="334010">
                <a:moveTo>
                  <a:pt x="218439" y="280670"/>
                </a:moveTo>
                <a:lnTo>
                  <a:pt x="214630" y="280670"/>
                </a:lnTo>
                <a:lnTo>
                  <a:pt x="214630" y="285750"/>
                </a:lnTo>
                <a:lnTo>
                  <a:pt x="218439" y="285750"/>
                </a:lnTo>
                <a:lnTo>
                  <a:pt x="218439" y="280670"/>
                </a:lnTo>
                <a:close/>
              </a:path>
              <a:path w="218439" h="334010">
                <a:moveTo>
                  <a:pt x="218439" y="274320"/>
                </a:moveTo>
                <a:lnTo>
                  <a:pt x="214630" y="274320"/>
                </a:lnTo>
                <a:lnTo>
                  <a:pt x="214630" y="279400"/>
                </a:lnTo>
                <a:lnTo>
                  <a:pt x="218439" y="279400"/>
                </a:lnTo>
                <a:lnTo>
                  <a:pt x="218439" y="274320"/>
                </a:lnTo>
                <a:close/>
              </a:path>
              <a:path w="218439" h="334010">
                <a:moveTo>
                  <a:pt x="218439" y="267970"/>
                </a:moveTo>
                <a:lnTo>
                  <a:pt x="214630" y="267970"/>
                </a:lnTo>
                <a:lnTo>
                  <a:pt x="214630" y="273050"/>
                </a:lnTo>
                <a:lnTo>
                  <a:pt x="218439" y="273050"/>
                </a:lnTo>
                <a:lnTo>
                  <a:pt x="218439" y="267970"/>
                </a:lnTo>
                <a:close/>
              </a:path>
              <a:path w="218439" h="334010">
                <a:moveTo>
                  <a:pt x="218439" y="261620"/>
                </a:moveTo>
                <a:lnTo>
                  <a:pt x="214630" y="261620"/>
                </a:lnTo>
                <a:lnTo>
                  <a:pt x="214630" y="266700"/>
                </a:lnTo>
                <a:lnTo>
                  <a:pt x="218439" y="266700"/>
                </a:lnTo>
                <a:lnTo>
                  <a:pt x="218439" y="261620"/>
                </a:lnTo>
                <a:close/>
              </a:path>
              <a:path w="218439" h="334010">
                <a:moveTo>
                  <a:pt x="218439" y="255270"/>
                </a:moveTo>
                <a:lnTo>
                  <a:pt x="214630" y="255270"/>
                </a:lnTo>
                <a:lnTo>
                  <a:pt x="214630" y="260350"/>
                </a:lnTo>
                <a:lnTo>
                  <a:pt x="218439" y="260350"/>
                </a:lnTo>
                <a:lnTo>
                  <a:pt x="218439" y="255270"/>
                </a:lnTo>
                <a:close/>
              </a:path>
              <a:path w="218439" h="334010">
                <a:moveTo>
                  <a:pt x="218439" y="248920"/>
                </a:moveTo>
                <a:lnTo>
                  <a:pt x="214630" y="248920"/>
                </a:lnTo>
                <a:lnTo>
                  <a:pt x="214630" y="254000"/>
                </a:lnTo>
                <a:lnTo>
                  <a:pt x="218439" y="254000"/>
                </a:lnTo>
                <a:lnTo>
                  <a:pt x="218439" y="248920"/>
                </a:lnTo>
                <a:close/>
              </a:path>
              <a:path w="218439" h="334010">
                <a:moveTo>
                  <a:pt x="218439" y="243839"/>
                </a:moveTo>
                <a:lnTo>
                  <a:pt x="215900" y="243839"/>
                </a:lnTo>
                <a:lnTo>
                  <a:pt x="215900" y="245110"/>
                </a:lnTo>
                <a:lnTo>
                  <a:pt x="214630" y="245110"/>
                </a:lnTo>
                <a:lnTo>
                  <a:pt x="214630" y="247650"/>
                </a:lnTo>
                <a:lnTo>
                  <a:pt x="218439" y="247650"/>
                </a:lnTo>
                <a:lnTo>
                  <a:pt x="218439" y="243839"/>
                </a:lnTo>
                <a:close/>
              </a:path>
              <a:path w="218439" h="334010">
                <a:moveTo>
                  <a:pt x="3809" y="312419"/>
                </a:moveTo>
                <a:lnTo>
                  <a:pt x="0" y="312419"/>
                </a:lnTo>
                <a:lnTo>
                  <a:pt x="0" y="317500"/>
                </a:lnTo>
                <a:lnTo>
                  <a:pt x="3809" y="317500"/>
                </a:lnTo>
                <a:lnTo>
                  <a:pt x="3809" y="312419"/>
                </a:lnTo>
                <a:close/>
              </a:path>
              <a:path w="218439" h="334010">
                <a:moveTo>
                  <a:pt x="3809" y="306069"/>
                </a:moveTo>
                <a:lnTo>
                  <a:pt x="0" y="306069"/>
                </a:lnTo>
                <a:lnTo>
                  <a:pt x="0" y="311150"/>
                </a:lnTo>
                <a:lnTo>
                  <a:pt x="3809" y="311150"/>
                </a:lnTo>
                <a:lnTo>
                  <a:pt x="3809" y="306069"/>
                </a:lnTo>
                <a:close/>
              </a:path>
              <a:path w="218439" h="334010">
                <a:moveTo>
                  <a:pt x="3809" y="299719"/>
                </a:moveTo>
                <a:lnTo>
                  <a:pt x="0" y="299719"/>
                </a:lnTo>
                <a:lnTo>
                  <a:pt x="0" y="304800"/>
                </a:lnTo>
                <a:lnTo>
                  <a:pt x="3809" y="304800"/>
                </a:lnTo>
                <a:lnTo>
                  <a:pt x="3809" y="299719"/>
                </a:lnTo>
                <a:close/>
              </a:path>
              <a:path w="218439" h="334010">
                <a:moveTo>
                  <a:pt x="3809" y="293369"/>
                </a:moveTo>
                <a:lnTo>
                  <a:pt x="0" y="293369"/>
                </a:lnTo>
                <a:lnTo>
                  <a:pt x="0" y="298450"/>
                </a:lnTo>
                <a:lnTo>
                  <a:pt x="3809" y="298450"/>
                </a:lnTo>
                <a:lnTo>
                  <a:pt x="3809" y="293369"/>
                </a:lnTo>
                <a:close/>
              </a:path>
              <a:path w="218439" h="334010">
                <a:moveTo>
                  <a:pt x="3809" y="287019"/>
                </a:moveTo>
                <a:lnTo>
                  <a:pt x="0" y="287019"/>
                </a:lnTo>
                <a:lnTo>
                  <a:pt x="0" y="292100"/>
                </a:lnTo>
                <a:lnTo>
                  <a:pt x="3809" y="292100"/>
                </a:lnTo>
                <a:lnTo>
                  <a:pt x="3809" y="287019"/>
                </a:lnTo>
                <a:close/>
              </a:path>
              <a:path w="218439" h="334010">
                <a:moveTo>
                  <a:pt x="3809" y="280669"/>
                </a:moveTo>
                <a:lnTo>
                  <a:pt x="0" y="280669"/>
                </a:lnTo>
                <a:lnTo>
                  <a:pt x="0" y="285750"/>
                </a:lnTo>
                <a:lnTo>
                  <a:pt x="3809" y="285750"/>
                </a:lnTo>
                <a:lnTo>
                  <a:pt x="3809" y="280669"/>
                </a:lnTo>
                <a:close/>
              </a:path>
              <a:path w="218439" h="334010">
                <a:moveTo>
                  <a:pt x="3809" y="274319"/>
                </a:moveTo>
                <a:lnTo>
                  <a:pt x="0" y="274319"/>
                </a:lnTo>
                <a:lnTo>
                  <a:pt x="0" y="279400"/>
                </a:lnTo>
                <a:lnTo>
                  <a:pt x="3809" y="279400"/>
                </a:lnTo>
                <a:lnTo>
                  <a:pt x="3809" y="274319"/>
                </a:lnTo>
                <a:close/>
              </a:path>
              <a:path w="218439" h="334010">
                <a:moveTo>
                  <a:pt x="3809" y="267969"/>
                </a:moveTo>
                <a:lnTo>
                  <a:pt x="0" y="267969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67969"/>
                </a:lnTo>
                <a:close/>
              </a:path>
              <a:path w="218439" h="334010">
                <a:moveTo>
                  <a:pt x="3809" y="261619"/>
                </a:moveTo>
                <a:lnTo>
                  <a:pt x="0" y="261619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1619"/>
                </a:lnTo>
                <a:close/>
              </a:path>
              <a:path w="218439" h="334010">
                <a:moveTo>
                  <a:pt x="3809" y="255269"/>
                </a:moveTo>
                <a:lnTo>
                  <a:pt x="0" y="255269"/>
                </a:lnTo>
                <a:lnTo>
                  <a:pt x="0" y="260350"/>
                </a:lnTo>
                <a:lnTo>
                  <a:pt x="3809" y="260350"/>
                </a:lnTo>
                <a:lnTo>
                  <a:pt x="3809" y="255269"/>
                </a:lnTo>
                <a:close/>
              </a:path>
              <a:path w="218439" h="334010">
                <a:moveTo>
                  <a:pt x="3809" y="248919"/>
                </a:moveTo>
                <a:lnTo>
                  <a:pt x="0" y="248919"/>
                </a:lnTo>
                <a:lnTo>
                  <a:pt x="0" y="254000"/>
                </a:lnTo>
                <a:lnTo>
                  <a:pt x="3809" y="254000"/>
                </a:lnTo>
                <a:lnTo>
                  <a:pt x="3809" y="248919"/>
                </a:lnTo>
                <a:close/>
              </a:path>
              <a:path w="218439" h="334010">
                <a:moveTo>
                  <a:pt x="3809" y="242569"/>
                </a:moveTo>
                <a:lnTo>
                  <a:pt x="0" y="242569"/>
                </a:lnTo>
                <a:lnTo>
                  <a:pt x="0" y="247650"/>
                </a:lnTo>
                <a:lnTo>
                  <a:pt x="3809" y="247650"/>
                </a:lnTo>
                <a:lnTo>
                  <a:pt x="3809" y="242569"/>
                </a:lnTo>
                <a:close/>
              </a:path>
              <a:path w="218439" h="334010">
                <a:moveTo>
                  <a:pt x="3809" y="236220"/>
                </a:moveTo>
                <a:lnTo>
                  <a:pt x="0" y="236220"/>
                </a:lnTo>
                <a:lnTo>
                  <a:pt x="0" y="241300"/>
                </a:lnTo>
                <a:lnTo>
                  <a:pt x="3809" y="241300"/>
                </a:lnTo>
                <a:lnTo>
                  <a:pt x="3809" y="236220"/>
                </a:lnTo>
                <a:close/>
              </a:path>
              <a:path w="218439" h="334010">
                <a:moveTo>
                  <a:pt x="3809" y="229870"/>
                </a:moveTo>
                <a:lnTo>
                  <a:pt x="0" y="229870"/>
                </a:lnTo>
                <a:lnTo>
                  <a:pt x="0" y="234950"/>
                </a:lnTo>
                <a:lnTo>
                  <a:pt x="3809" y="234950"/>
                </a:lnTo>
                <a:lnTo>
                  <a:pt x="3809" y="229870"/>
                </a:lnTo>
                <a:close/>
              </a:path>
              <a:path w="218439" h="334010">
                <a:moveTo>
                  <a:pt x="3809" y="223520"/>
                </a:moveTo>
                <a:lnTo>
                  <a:pt x="0" y="223520"/>
                </a:lnTo>
                <a:lnTo>
                  <a:pt x="0" y="228600"/>
                </a:lnTo>
                <a:lnTo>
                  <a:pt x="3809" y="228600"/>
                </a:lnTo>
                <a:lnTo>
                  <a:pt x="3809" y="223520"/>
                </a:lnTo>
                <a:close/>
              </a:path>
              <a:path w="218439" h="334010">
                <a:moveTo>
                  <a:pt x="3809" y="217170"/>
                </a:moveTo>
                <a:lnTo>
                  <a:pt x="0" y="217170"/>
                </a:lnTo>
                <a:lnTo>
                  <a:pt x="0" y="222250"/>
                </a:lnTo>
                <a:lnTo>
                  <a:pt x="3809" y="222250"/>
                </a:lnTo>
                <a:lnTo>
                  <a:pt x="3809" y="217170"/>
                </a:lnTo>
                <a:close/>
              </a:path>
              <a:path w="218439" h="334010">
                <a:moveTo>
                  <a:pt x="3809" y="210820"/>
                </a:moveTo>
                <a:lnTo>
                  <a:pt x="0" y="210820"/>
                </a:lnTo>
                <a:lnTo>
                  <a:pt x="0" y="215900"/>
                </a:lnTo>
                <a:lnTo>
                  <a:pt x="3809" y="215900"/>
                </a:lnTo>
                <a:lnTo>
                  <a:pt x="3809" y="210820"/>
                </a:lnTo>
                <a:close/>
              </a:path>
              <a:path w="218439" h="334010">
                <a:moveTo>
                  <a:pt x="3809" y="204470"/>
                </a:moveTo>
                <a:lnTo>
                  <a:pt x="0" y="204470"/>
                </a:lnTo>
                <a:lnTo>
                  <a:pt x="0" y="209550"/>
                </a:lnTo>
                <a:lnTo>
                  <a:pt x="3809" y="209550"/>
                </a:lnTo>
                <a:lnTo>
                  <a:pt x="3809" y="204470"/>
                </a:lnTo>
                <a:close/>
              </a:path>
              <a:path w="218439" h="334010">
                <a:moveTo>
                  <a:pt x="3809" y="198120"/>
                </a:moveTo>
                <a:lnTo>
                  <a:pt x="0" y="198120"/>
                </a:lnTo>
                <a:lnTo>
                  <a:pt x="0" y="203200"/>
                </a:lnTo>
                <a:lnTo>
                  <a:pt x="3809" y="203200"/>
                </a:lnTo>
                <a:lnTo>
                  <a:pt x="3809" y="198120"/>
                </a:lnTo>
                <a:close/>
              </a:path>
              <a:path w="218439" h="334010">
                <a:moveTo>
                  <a:pt x="3809" y="191770"/>
                </a:moveTo>
                <a:lnTo>
                  <a:pt x="0" y="191770"/>
                </a:lnTo>
                <a:lnTo>
                  <a:pt x="0" y="196850"/>
                </a:lnTo>
                <a:lnTo>
                  <a:pt x="3809" y="196850"/>
                </a:lnTo>
                <a:lnTo>
                  <a:pt x="3809" y="191770"/>
                </a:lnTo>
                <a:close/>
              </a:path>
              <a:path w="218439" h="334010">
                <a:moveTo>
                  <a:pt x="3809" y="185420"/>
                </a:moveTo>
                <a:lnTo>
                  <a:pt x="0" y="185420"/>
                </a:lnTo>
                <a:lnTo>
                  <a:pt x="0" y="190500"/>
                </a:lnTo>
                <a:lnTo>
                  <a:pt x="3809" y="190500"/>
                </a:lnTo>
                <a:lnTo>
                  <a:pt x="3809" y="185420"/>
                </a:lnTo>
                <a:close/>
              </a:path>
              <a:path w="218439" h="334010">
                <a:moveTo>
                  <a:pt x="3809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3809" y="184150"/>
                </a:lnTo>
                <a:lnTo>
                  <a:pt x="3809" y="179070"/>
                </a:lnTo>
                <a:close/>
              </a:path>
              <a:path w="218439" h="334010">
                <a:moveTo>
                  <a:pt x="3809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3809" y="177800"/>
                </a:lnTo>
                <a:lnTo>
                  <a:pt x="3809" y="172720"/>
                </a:lnTo>
                <a:close/>
              </a:path>
              <a:path w="218439" h="334010">
                <a:moveTo>
                  <a:pt x="3809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3809" y="171450"/>
                </a:lnTo>
                <a:lnTo>
                  <a:pt x="3809" y="166370"/>
                </a:lnTo>
                <a:close/>
              </a:path>
              <a:path w="218439" h="334010">
                <a:moveTo>
                  <a:pt x="3809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3809" y="165100"/>
                </a:lnTo>
                <a:lnTo>
                  <a:pt x="3809" y="160020"/>
                </a:lnTo>
                <a:close/>
              </a:path>
              <a:path w="218439" h="334010">
                <a:moveTo>
                  <a:pt x="3809" y="153670"/>
                </a:moveTo>
                <a:lnTo>
                  <a:pt x="0" y="153670"/>
                </a:lnTo>
                <a:lnTo>
                  <a:pt x="0" y="158750"/>
                </a:lnTo>
                <a:lnTo>
                  <a:pt x="3809" y="158750"/>
                </a:lnTo>
                <a:lnTo>
                  <a:pt x="3809" y="153670"/>
                </a:lnTo>
                <a:close/>
              </a:path>
              <a:path w="218439" h="334010">
                <a:moveTo>
                  <a:pt x="3809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3809" y="152400"/>
                </a:lnTo>
                <a:lnTo>
                  <a:pt x="3809" y="147320"/>
                </a:lnTo>
                <a:close/>
              </a:path>
              <a:path w="218439" h="334010">
                <a:moveTo>
                  <a:pt x="217169" y="147320"/>
                </a:moveTo>
                <a:lnTo>
                  <a:pt x="214630" y="147320"/>
                </a:lnTo>
                <a:lnTo>
                  <a:pt x="214630" y="148589"/>
                </a:lnTo>
                <a:lnTo>
                  <a:pt x="217169" y="148589"/>
                </a:lnTo>
                <a:lnTo>
                  <a:pt x="217169" y="147320"/>
                </a:lnTo>
                <a:close/>
              </a:path>
              <a:path w="218439" h="334010">
                <a:moveTo>
                  <a:pt x="3809" y="140969"/>
                </a:moveTo>
                <a:lnTo>
                  <a:pt x="0" y="140969"/>
                </a:lnTo>
                <a:lnTo>
                  <a:pt x="0" y="146050"/>
                </a:lnTo>
                <a:lnTo>
                  <a:pt x="3809" y="146050"/>
                </a:lnTo>
                <a:lnTo>
                  <a:pt x="3809" y="140969"/>
                </a:lnTo>
                <a:close/>
              </a:path>
              <a:path w="218439" h="334010">
                <a:moveTo>
                  <a:pt x="218439" y="140969"/>
                </a:moveTo>
                <a:lnTo>
                  <a:pt x="214630" y="140969"/>
                </a:lnTo>
                <a:lnTo>
                  <a:pt x="214630" y="146050"/>
                </a:lnTo>
                <a:lnTo>
                  <a:pt x="218439" y="146050"/>
                </a:lnTo>
                <a:lnTo>
                  <a:pt x="218439" y="140969"/>
                </a:lnTo>
                <a:close/>
              </a:path>
              <a:path w="218439" h="334010">
                <a:moveTo>
                  <a:pt x="3809" y="134619"/>
                </a:moveTo>
                <a:lnTo>
                  <a:pt x="0" y="134619"/>
                </a:lnTo>
                <a:lnTo>
                  <a:pt x="0" y="139700"/>
                </a:lnTo>
                <a:lnTo>
                  <a:pt x="3809" y="139700"/>
                </a:lnTo>
                <a:lnTo>
                  <a:pt x="3809" y="134619"/>
                </a:lnTo>
                <a:close/>
              </a:path>
              <a:path w="218439" h="334010">
                <a:moveTo>
                  <a:pt x="218439" y="134619"/>
                </a:moveTo>
                <a:lnTo>
                  <a:pt x="214630" y="134619"/>
                </a:lnTo>
                <a:lnTo>
                  <a:pt x="214630" y="139700"/>
                </a:lnTo>
                <a:lnTo>
                  <a:pt x="218439" y="139700"/>
                </a:lnTo>
                <a:lnTo>
                  <a:pt x="218439" y="134619"/>
                </a:lnTo>
                <a:close/>
              </a:path>
              <a:path w="218439" h="334010">
                <a:moveTo>
                  <a:pt x="3809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3809" y="133350"/>
                </a:lnTo>
                <a:lnTo>
                  <a:pt x="3809" y="128270"/>
                </a:lnTo>
                <a:close/>
              </a:path>
              <a:path w="218439" h="334010">
                <a:moveTo>
                  <a:pt x="218439" y="128270"/>
                </a:moveTo>
                <a:lnTo>
                  <a:pt x="214630" y="128270"/>
                </a:lnTo>
                <a:lnTo>
                  <a:pt x="214630" y="133350"/>
                </a:lnTo>
                <a:lnTo>
                  <a:pt x="218439" y="133350"/>
                </a:lnTo>
                <a:lnTo>
                  <a:pt x="218439" y="128270"/>
                </a:lnTo>
                <a:close/>
              </a:path>
              <a:path w="218439" h="334010">
                <a:moveTo>
                  <a:pt x="3809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3809" y="127000"/>
                </a:lnTo>
                <a:lnTo>
                  <a:pt x="3809" y="121920"/>
                </a:lnTo>
                <a:close/>
              </a:path>
              <a:path w="218439" h="334010">
                <a:moveTo>
                  <a:pt x="218439" y="121920"/>
                </a:moveTo>
                <a:lnTo>
                  <a:pt x="214630" y="121920"/>
                </a:lnTo>
                <a:lnTo>
                  <a:pt x="214630" y="127000"/>
                </a:lnTo>
                <a:lnTo>
                  <a:pt x="218439" y="127000"/>
                </a:lnTo>
                <a:lnTo>
                  <a:pt x="218439" y="121920"/>
                </a:lnTo>
                <a:close/>
              </a:path>
              <a:path w="218439" h="334010">
                <a:moveTo>
                  <a:pt x="3809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3809" y="120650"/>
                </a:lnTo>
                <a:lnTo>
                  <a:pt x="3809" y="115570"/>
                </a:lnTo>
                <a:close/>
              </a:path>
              <a:path w="218439" h="334010">
                <a:moveTo>
                  <a:pt x="218439" y="115570"/>
                </a:moveTo>
                <a:lnTo>
                  <a:pt x="214630" y="115570"/>
                </a:lnTo>
                <a:lnTo>
                  <a:pt x="214630" y="120650"/>
                </a:lnTo>
                <a:lnTo>
                  <a:pt x="218439" y="120650"/>
                </a:lnTo>
                <a:lnTo>
                  <a:pt x="218439" y="115570"/>
                </a:lnTo>
                <a:close/>
              </a:path>
              <a:path w="218439" h="334010">
                <a:moveTo>
                  <a:pt x="3809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3809" y="114300"/>
                </a:lnTo>
                <a:lnTo>
                  <a:pt x="3809" y="109220"/>
                </a:lnTo>
                <a:close/>
              </a:path>
              <a:path w="218439" h="334010">
                <a:moveTo>
                  <a:pt x="218439" y="109220"/>
                </a:moveTo>
                <a:lnTo>
                  <a:pt x="214630" y="109220"/>
                </a:lnTo>
                <a:lnTo>
                  <a:pt x="214630" y="114300"/>
                </a:lnTo>
                <a:lnTo>
                  <a:pt x="218439" y="114300"/>
                </a:lnTo>
                <a:lnTo>
                  <a:pt x="218439" y="109220"/>
                </a:lnTo>
                <a:close/>
              </a:path>
              <a:path w="218439" h="334010">
                <a:moveTo>
                  <a:pt x="3809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3809" y="107950"/>
                </a:lnTo>
                <a:lnTo>
                  <a:pt x="3809" y="102870"/>
                </a:lnTo>
                <a:close/>
              </a:path>
              <a:path w="218439" h="334010">
                <a:moveTo>
                  <a:pt x="218439" y="102870"/>
                </a:moveTo>
                <a:lnTo>
                  <a:pt x="214630" y="102870"/>
                </a:lnTo>
                <a:lnTo>
                  <a:pt x="214630" y="107950"/>
                </a:lnTo>
                <a:lnTo>
                  <a:pt x="218439" y="107950"/>
                </a:lnTo>
                <a:lnTo>
                  <a:pt x="218439" y="102870"/>
                </a:lnTo>
                <a:close/>
              </a:path>
              <a:path w="218439" h="334010">
                <a:moveTo>
                  <a:pt x="3809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3809" y="101600"/>
                </a:lnTo>
                <a:lnTo>
                  <a:pt x="3809" y="96520"/>
                </a:lnTo>
                <a:close/>
              </a:path>
              <a:path w="218439" h="334010">
                <a:moveTo>
                  <a:pt x="218439" y="96520"/>
                </a:moveTo>
                <a:lnTo>
                  <a:pt x="214630" y="96520"/>
                </a:lnTo>
                <a:lnTo>
                  <a:pt x="214630" y="101600"/>
                </a:lnTo>
                <a:lnTo>
                  <a:pt x="218439" y="101600"/>
                </a:lnTo>
                <a:lnTo>
                  <a:pt x="218439" y="96520"/>
                </a:lnTo>
                <a:close/>
              </a:path>
              <a:path w="218439" h="334010">
                <a:moveTo>
                  <a:pt x="3809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3809" y="95250"/>
                </a:lnTo>
                <a:lnTo>
                  <a:pt x="3809" y="90170"/>
                </a:lnTo>
                <a:close/>
              </a:path>
              <a:path w="218439" h="334010">
                <a:moveTo>
                  <a:pt x="218439" y="90170"/>
                </a:moveTo>
                <a:lnTo>
                  <a:pt x="214630" y="90170"/>
                </a:lnTo>
                <a:lnTo>
                  <a:pt x="214630" y="95250"/>
                </a:lnTo>
                <a:lnTo>
                  <a:pt x="218439" y="95250"/>
                </a:lnTo>
                <a:lnTo>
                  <a:pt x="218439" y="90170"/>
                </a:lnTo>
                <a:close/>
              </a:path>
              <a:path w="218439" h="334010">
                <a:moveTo>
                  <a:pt x="3809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3809" y="88900"/>
                </a:lnTo>
                <a:lnTo>
                  <a:pt x="3809" y="83820"/>
                </a:lnTo>
                <a:close/>
              </a:path>
              <a:path w="218439" h="334010">
                <a:moveTo>
                  <a:pt x="218439" y="83820"/>
                </a:moveTo>
                <a:lnTo>
                  <a:pt x="214630" y="83820"/>
                </a:lnTo>
                <a:lnTo>
                  <a:pt x="214630" y="88900"/>
                </a:lnTo>
                <a:lnTo>
                  <a:pt x="218439" y="88900"/>
                </a:lnTo>
                <a:lnTo>
                  <a:pt x="218439" y="83820"/>
                </a:lnTo>
                <a:close/>
              </a:path>
              <a:path w="218439" h="334010">
                <a:moveTo>
                  <a:pt x="3809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3809" y="82550"/>
                </a:lnTo>
                <a:lnTo>
                  <a:pt x="3809" y="77470"/>
                </a:lnTo>
                <a:close/>
              </a:path>
              <a:path w="218439" h="334010">
                <a:moveTo>
                  <a:pt x="218439" y="77470"/>
                </a:moveTo>
                <a:lnTo>
                  <a:pt x="214630" y="77470"/>
                </a:lnTo>
                <a:lnTo>
                  <a:pt x="214630" y="82550"/>
                </a:lnTo>
                <a:lnTo>
                  <a:pt x="218439" y="82550"/>
                </a:lnTo>
                <a:lnTo>
                  <a:pt x="218439" y="77470"/>
                </a:lnTo>
                <a:close/>
              </a:path>
              <a:path w="218439" h="334010">
                <a:moveTo>
                  <a:pt x="3809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71120"/>
                </a:lnTo>
                <a:close/>
              </a:path>
              <a:path w="218439" h="334010">
                <a:moveTo>
                  <a:pt x="218439" y="71120"/>
                </a:moveTo>
                <a:lnTo>
                  <a:pt x="214630" y="71120"/>
                </a:lnTo>
                <a:lnTo>
                  <a:pt x="214630" y="76200"/>
                </a:lnTo>
                <a:lnTo>
                  <a:pt x="218439" y="76200"/>
                </a:lnTo>
                <a:lnTo>
                  <a:pt x="218439" y="71120"/>
                </a:lnTo>
                <a:close/>
              </a:path>
              <a:path w="218439" h="334010">
                <a:moveTo>
                  <a:pt x="3809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3809" y="69850"/>
                </a:lnTo>
                <a:lnTo>
                  <a:pt x="3809" y="64770"/>
                </a:lnTo>
                <a:close/>
              </a:path>
              <a:path w="218439" h="334010">
                <a:moveTo>
                  <a:pt x="218439" y="64770"/>
                </a:moveTo>
                <a:lnTo>
                  <a:pt x="214630" y="64770"/>
                </a:lnTo>
                <a:lnTo>
                  <a:pt x="214630" y="69850"/>
                </a:lnTo>
                <a:lnTo>
                  <a:pt x="218439" y="69850"/>
                </a:lnTo>
                <a:lnTo>
                  <a:pt x="218439" y="64770"/>
                </a:lnTo>
                <a:close/>
              </a:path>
              <a:path w="218439" h="334010">
                <a:moveTo>
                  <a:pt x="3809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3809" y="63500"/>
                </a:lnTo>
                <a:lnTo>
                  <a:pt x="3809" y="58420"/>
                </a:lnTo>
                <a:close/>
              </a:path>
              <a:path w="218439" h="334010">
                <a:moveTo>
                  <a:pt x="218439" y="58420"/>
                </a:moveTo>
                <a:lnTo>
                  <a:pt x="214630" y="58420"/>
                </a:lnTo>
                <a:lnTo>
                  <a:pt x="214630" y="63500"/>
                </a:lnTo>
                <a:lnTo>
                  <a:pt x="218439" y="63500"/>
                </a:lnTo>
                <a:lnTo>
                  <a:pt x="218439" y="58420"/>
                </a:lnTo>
                <a:close/>
              </a:path>
              <a:path w="218439" h="334010">
                <a:moveTo>
                  <a:pt x="3809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3809" y="57150"/>
                </a:lnTo>
                <a:lnTo>
                  <a:pt x="3809" y="52070"/>
                </a:lnTo>
                <a:close/>
              </a:path>
              <a:path w="218439" h="334010">
                <a:moveTo>
                  <a:pt x="218439" y="52070"/>
                </a:moveTo>
                <a:lnTo>
                  <a:pt x="214630" y="52070"/>
                </a:lnTo>
                <a:lnTo>
                  <a:pt x="214630" y="57150"/>
                </a:lnTo>
                <a:lnTo>
                  <a:pt x="218439" y="57150"/>
                </a:lnTo>
                <a:lnTo>
                  <a:pt x="218439" y="52070"/>
                </a:lnTo>
                <a:close/>
              </a:path>
              <a:path w="218439" h="334010">
                <a:moveTo>
                  <a:pt x="3809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3809" y="50800"/>
                </a:lnTo>
                <a:lnTo>
                  <a:pt x="3809" y="45720"/>
                </a:lnTo>
                <a:close/>
              </a:path>
              <a:path w="218439" h="334010">
                <a:moveTo>
                  <a:pt x="218439" y="45720"/>
                </a:moveTo>
                <a:lnTo>
                  <a:pt x="214630" y="45720"/>
                </a:lnTo>
                <a:lnTo>
                  <a:pt x="214630" y="50800"/>
                </a:lnTo>
                <a:lnTo>
                  <a:pt x="218439" y="50800"/>
                </a:lnTo>
                <a:lnTo>
                  <a:pt x="218439" y="45720"/>
                </a:lnTo>
                <a:close/>
              </a:path>
              <a:path w="218439" h="334010">
                <a:moveTo>
                  <a:pt x="1269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09" y="44450"/>
                </a:lnTo>
                <a:lnTo>
                  <a:pt x="3809" y="39370"/>
                </a:lnTo>
                <a:lnTo>
                  <a:pt x="1269" y="39370"/>
                </a:lnTo>
                <a:lnTo>
                  <a:pt x="1269" y="38100"/>
                </a:lnTo>
                <a:close/>
              </a:path>
              <a:path w="218439" h="334010">
                <a:moveTo>
                  <a:pt x="218439" y="39370"/>
                </a:moveTo>
                <a:lnTo>
                  <a:pt x="214630" y="39370"/>
                </a:lnTo>
                <a:lnTo>
                  <a:pt x="214630" y="44450"/>
                </a:lnTo>
                <a:lnTo>
                  <a:pt x="218439" y="44450"/>
                </a:lnTo>
                <a:lnTo>
                  <a:pt x="218439" y="39370"/>
                </a:lnTo>
                <a:close/>
              </a:path>
              <a:path w="218439" h="334010">
                <a:moveTo>
                  <a:pt x="3809" y="34289"/>
                </a:moveTo>
                <a:lnTo>
                  <a:pt x="2539" y="34289"/>
                </a:lnTo>
                <a:lnTo>
                  <a:pt x="2539" y="36829"/>
                </a:lnTo>
                <a:lnTo>
                  <a:pt x="1269" y="36829"/>
                </a:lnTo>
                <a:lnTo>
                  <a:pt x="1269" y="38100"/>
                </a:lnTo>
                <a:lnTo>
                  <a:pt x="3809" y="38100"/>
                </a:lnTo>
                <a:lnTo>
                  <a:pt x="3809" y="34289"/>
                </a:lnTo>
                <a:close/>
              </a:path>
              <a:path w="218439" h="334010">
                <a:moveTo>
                  <a:pt x="218439" y="33020"/>
                </a:moveTo>
                <a:lnTo>
                  <a:pt x="214630" y="33020"/>
                </a:lnTo>
                <a:lnTo>
                  <a:pt x="214630" y="38100"/>
                </a:lnTo>
                <a:lnTo>
                  <a:pt x="218439" y="38100"/>
                </a:lnTo>
                <a:lnTo>
                  <a:pt x="218439" y="33020"/>
                </a:lnTo>
                <a:close/>
              </a:path>
              <a:path w="218439" h="334010">
                <a:moveTo>
                  <a:pt x="218439" y="26670"/>
                </a:moveTo>
                <a:lnTo>
                  <a:pt x="214630" y="26670"/>
                </a:lnTo>
                <a:lnTo>
                  <a:pt x="214630" y="31750"/>
                </a:lnTo>
                <a:lnTo>
                  <a:pt x="218439" y="31750"/>
                </a:lnTo>
                <a:lnTo>
                  <a:pt x="218439" y="26670"/>
                </a:lnTo>
                <a:close/>
              </a:path>
              <a:path w="218439" h="334010">
                <a:moveTo>
                  <a:pt x="218439" y="20320"/>
                </a:moveTo>
                <a:lnTo>
                  <a:pt x="214630" y="20320"/>
                </a:lnTo>
                <a:lnTo>
                  <a:pt x="214630" y="25400"/>
                </a:lnTo>
                <a:lnTo>
                  <a:pt x="218439" y="25400"/>
                </a:lnTo>
                <a:lnTo>
                  <a:pt x="218439" y="20320"/>
                </a:lnTo>
                <a:close/>
              </a:path>
              <a:path w="218439" h="334010">
                <a:moveTo>
                  <a:pt x="218439" y="13970"/>
                </a:moveTo>
                <a:lnTo>
                  <a:pt x="214630" y="13970"/>
                </a:lnTo>
                <a:lnTo>
                  <a:pt x="214630" y="19050"/>
                </a:lnTo>
                <a:lnTo>
                  <a:pt x="218439" y="19050"/>
                </a:lnTo>
                <a:lnTo>
                  <a:pt x="218439" y="13970"/>
                </a:lnTo>
                <a:close/>
              </a:path>
              <a:path w="218439" h="334010">
                <a:moveTo>
                  <a:pt x="218439" y="7620"/>
                </a:moveTo>
                <a:lnTo>
                  <a:pt x="214630" y="7620"/>
                </a:lnTo>
                <a:lnTo>
                  <a:pt x="214630" y="12700"/>
                </a:lnTo>
                <a:lnTo>
                  <a:pt x="218439" y="12700"/>
                </a:lnTo>
                <a:lnTo>
                  <a:pt x="218439" y="7620"/>
                </a:lnTo>
                <a:close/>
              </a:path>
              <a:path w="218439" h="334010">
                <a:moveTo>
                  <a:pt x="218439" y="1270"/>
                </a:moveTo>
                <a:lnTo>
                  <a:pt x="214630" y="1270"/>
                </a:lnTo>
                <a:lnTo>
                  <a:pt x="214630" y="6350"/>
                </a:lnTo>
                <a:lnTo>
                  <a:pt x="218439" y="6350"/>
                </a:lnTo>
                <a:lnTo>
                  <a:pt x="218439" y="1270"/>
                </a:lnTo>
                <a:close/>
              </a:path>
              <a:path w="218439" h="334010">
                <a:moveTo>
                  <a:pt x="148589" y="2539"/>
                </a:moveTo>
                <a:lnTo>
                  <a:pt x="27939" y="2539"/>
                </a:lnTo>
                <a:lnTo>
                  <a:pt x="27939" y="5079"/>
                </a:lnTo>
                <a:lnTo>
                  <a:pt x="148589" y="5079"/>
                </a:lnTo>
                <a:lnTo>
                  <a:pt x="148589" y="2539"/>
                </a:lnTo>
                <a:close/>
              </a:path>
              <a:path w="218439" h="334010">
                <a:moveTo>
                  <a:pt x="149859" y="1270"/>
                </a:moveTo>
                <a:lnTo>
                  <a:pt x="29209" y="1270"/>
                </a:lnTo>
                <a:lnTo>
                  <a:pt x="29209" y="2539"/>
                </a:lnTo>
                <a:lnTo>
                  <a:pt x="149859" y="2539"/>
                </a:lnTo>
                <a:lnTo>
                  <a:pt x="149859" y="1270"/>
                </a:lnTo>
                <a:close/>
              </a:path>
              <a:path w="218439" h="334010">
                <a:moveTo>
                  <a:pt x="152400" y="0"/>
                </a:moveTo>
                <a:lnTo>
                  <a:pt x="151130" y="0"/>
                </a:lnTo>
                <a:lnTo>
                  <a:pt x="151130" y="1270"/>
                </a:lnTo>
                <a:lnTo>
                  <a:pt x="152400" y="1270"/>
                </a:lnTo>
                <a:lnTo>
                  <a:pt x="152400" y="0"/>
                </a:lnTo>
                <a:close/>
              </a:path>
            </a:pathLst>
          </a:custGeom>
          <a:solidFill>
            <a:srgbClr val="8C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bk object 1894"/>
          <p:cNvSpPr/>
          <p:nvPr/>
        </p:nvSpPr>
        <p:spPr>
          <a:xfrm>
            <a:off x="2415539" y="2940050"/>
            <a:ext cx="210820" cy="323850"/>
          </a:xfrm>
          <a:custGeom>
            <a:avLst/>
            <a:gdLst/>
            <a:ahLst/>
            <a:cxnLst/>
            <a:rect l="l" t="t" r="r" b="b"/>
            <a:pathLst>
              <a:path w="210819" h="323850">
                <a:moveTo>
                  <a:pt x="210820" y="320039"/>
                </a:moveTo>
                <a:lnTo>
                  <a:pt x="207010" y="320039"/>
                </a:lnTo>
                <a:lnTo>
                  <a:pt x="207010" y="321437"/>
                </a:lnTo>
                <a:lnTo>
                  <a:pt x="77470" y="321437"/>
                </a:lnTo>
                <a:lnTo>
                  <a:pt x="77470" y="322707"/>
                </a:lnTo>
                <a:lnTo>
                  <a:pt x="73660" y="322707"/>
                </a:lnTo>
                <a:lnTo>
                  <a:pt x="73660" y="323850"/>
                </a:lnTo>
                <a:lnTo>
                  <a:pt x="210820" y="323850"/>
                </a:lnTo>
                <a:lnTo>
                  <a:pt x="210820" y="320039"/>
                </a:lnTo>
                <a:close/>
              </a:path>
              <a:path w="210819" h="323850">
                <a:moveTo>
                  <a:pt x="210820" y="313689"/>
                </a:moveTo>
                <a:lnTo>
                  <a:pt x="207010" y="313689"/>
                </a:lnTo>
                <a:lnTo>
                  <a:pt x="207010" y="318897"/>
                </a:lnTo>
                <a:lnTo>
                  <a:pt x="210820" y="318897"/>
                </a:lnTo>
                <a:lnTo>
                  <a:pt x="210820" y="313689"/>
                </a:lnTo>
                <a:close/>
              </a:path>
              <a:path w="210819" h="323850">
                <a:moveTo>
                  <a:pt x="210820" y="307339"/>
                </a:moveTo>
                <a:lnTo>
                  <a:pt x="207010" y="307339"/>
                </a:lnTo>
                <a:lnTo>
                  <a:pt x="207010" y="312547"/>
                </a:lnTo>
                <a:lnTo>
                  <a:pt x="210820" y="312547"/>
                </a:lnTo>
                <a:lnTo>
                  <a:pt x="210820" y="307339"/>
                </a:lnTo>
                <a:close/>
              </a:path>
              <a:path w="210819" h="323850">
                <a:moveTo>
                  <a:pt x="210820" y="300989"/>
                </a:moveTo>
                <a:lnTo>
                  <a:pt x="207010" y="300989"/>
                </a:lnTo>
                <a:lnTo>
                  <a:pt x="207010" y="306197"/>
                </a:lnTo>
                <a:lnTo>
                  <a:pt x="210820" y="306197"/>
                </a:lnTo>
                <a:lnTo>
                  <a:pt x="210820" y="300989"/>
                </a:lnTo>
                <a:close/>
              </a:path>
              <a:path w="210819" h="323850">
                <a:moveTo>
                  <a:pt x="210820" y="294639"/>
                </a:moveTo>
                <a:lnTo>
                  <a:pt x="207010" y="294639"/>
                </a:lnTo>
                <a:lnTo>
                  <a:pt x="207010" y="299847"/>
                </a:lnTo>
                <a:lnTo>
                  <a:pt x="210820" y="299847"/>
                </a:lnTo>
                <a:lnTo>
                  <a:pt x="210820" y="294639"/>
                </a:lnTo>
                <a:close/>
              </a:path>
              <a:path w="210819" h="323850">
                <a:moveTo>
                  <a:pt x="210820" y="288289"/>
                </a:moveTo>
                <a:lnTo>
                  <a:pt x="207010" y="288289"/>
                </a:lnTo>
                <a:lnTo>
                  <a:pt x="207010" y="293497"/>
                </a:lnTo>
                <a:lnTo>
                  <a:pt x="210820" y="293497"/>
                </a:lnTo>
                <a:lnTo>
                  <a:pt x="210820" y="288289"/>
                </a:lnTo>
                <a:close/>
              </a:path>
              <a:path w="210819" h="323850">
                <a:moveTo>
                  <a:pt x="210820" y="281939"/>
                </a:moveTo>
                <a:lnTo>
                  <a:pt x="207010" y="281939"/>
                </a:lnTo>
                <a:lnTo>
                  <a:pt x="207010" y="287147"/>
                </a:lnTo>
                <a:lnTo>
                  <a:pt x="210820" y="287147"/>
                </a:lnTo>
                <a:lnTo>
                  <a:pt x="210820" y="281939"/>
                </a:lnTo>
                <a:close/>
              </a:path>
              <a:path w="210819" h="323850">
                <a:moveTo>
                  <a:pt x="210820" y="275589"/>
                </a:moveTo>
                <a:lnTo>
                  <a:pt x="207010" y="275589"/>
                </a:lnTo>
                <a:lnTo>
                  <a:pt x="207010" y="280797"/>
                </a:lnTo>
                <a:lnTo>
                  <a:pt x="210820" y="280797"/>
                </a:lnTo>
                <a:lnTo>
                  <a:pt x="210820" y="275589"/>
                </a:lnTo>
                <a:close/>
              </a:path>
              <a:path w="210819" h="323850">
                <a:moveTo>
                  <a:pt x="210820" y="269239"/>
                </a:moveTo>
                <a:lnTo>
                  <a:pt x="207010" y="269239"/>
                </a:lnTo>
                <a:lnTo>
                  <a:pt x="207010" y="274447"/>
                </a:lnTo>
                <a:lnTo>
                  <a:pt x="210820" y="274447"/>
                </a:lnTo>
                <a:lnTo>
                  <a:pt x="210820" y="269239"/>
                </a:lnTo>
                <a:close/>
              </a:path>
              <a:path w="210819" h="323850">
                <a:moveTo>
                  <a:pt x="210820" y="262889"/>
                </a:moveTo>
                <a:lnTo>
                  <a:pt x="207010" y="262889"/>
                </a:lnTo>
                <a:lnTo>
                  <a:pt x="207010" y="268097"/>
                </a:lnTo>
                <a:lnTo>
                  <a:pt x="210820" y="268097"/>
                </a:lnTo>
                <a:lnTo>
                  <a:pt x="210820" y="262889"/>
                </a:lnTo>
                <a:close/>
              </a:path>
              <a:path w="210819" h="323850">
                <a:moveTo>
                  <a:pt x="210820" y="256539"/>
                </a:moveTo>
                <a:lnTo>
                  <a:pt x="207010" y="256539"/>
                </a:lnTo>
                <a:lnTo>
                  <a:pt x="207010" y="261747"/>
                </a:lnTo>
                <a:lnTo>
                  <a:pt x="210820" y="261747"/>
                </a:lnTo>
                <a:lnTo>
                  <a:pt x="210820" y="256539"/>
                </a:lnTo>
                <a:close/>
              </a:path>
              <a:path w="210819" h="323850">
                <a:moveTo>
                  <a:pt x="210820" y="250189"/>
                </a:moveTo>
                <a:lnTo>
                  <a:pt x="207010" y="250189"/>
                </a:lnTo>
                <a:lnTo>
                  <a:pt x="207010" y="255397"/>
                </a:lnTo>
                <a:lnTo>
                  <a:pt x="210820" y="255397"/>
                </a:lnTo>
                <a:lnTo>
                  <a:pt x="210820" y="250189"/>
                </a:lnTo>
                <a:close/>
              </a:path>
              <a:path w="210819" h="323850">
                <a:moveTo>
                  <a:pt x="208280" y="242697"/>
                </a:moveTo>
                <a:lnTo>
                  <a:pt x="207010" y="242697"/>
                </a:lnTo>
                <a:lnTo>
                  <a:pt x="207010" y="249047"/>
                </a:lnTo>
                <a:lnTo>
                  <a:pt x="210820" y="249047"/>
                </a:lnTo>
                <a:lnTo>
                  <a:pt x="210820" y="243839"/>
                </a:lnTo>
                <a:lnTo>
                  <a:pt x="208280" y="243839"/>
                </a:lnTo>
                <a:lnTo>
                  <a:pt x="208280" y="242697"/>
                </a:lnTo>
                <a:close/>
              </a:path>
              <a:path w="210819" h="323850">
                <a:moveTo>
                  <a:pt x="210820" y="241300"/>
                </a:moveTo>
                <a:lnTo>
                  <a:pt x="208280" y="241300"/>
                </a:lnTo>
                <a:lnTo>
                  <a:pt x="208280" y="242697"/>
                </a:lnTo>
                <a:lnTo>
                  <a:pt x="210820" y="242697"/>
                </a:lnTo>
                <a:lnTo>
                  <a:pt x="210820" y="241300"/>
                </a:lnTo>
                <a:close/>
              </a:path>
              <a:path w="210819" h="323850">
                <a:moveTo>
                  <a:pt x="3810" y="320039"/>
                </a:moveTo>
                <a:lnTo>
                  <a:pt x="0" y="320039"/>
                </a:lnTo>
                <a:lnTo>
                  <a:pt x="0" y="323850"/>
                </a:lnTo>
                <a:lnTo>
                  <a:pt x="21590" y="323850"/>
                </a:lnTo>
                <a:lnTo>
                  <a:pt x="21590" y="322580"/>
                </a:lnTo>
                <a:lnTo>
                  <a:pt x="20320" y="322580"/>
                </a:lnTo>
                <a:lnTo>
                  <a:pt x="20320" y="321310"/>
                </a:lnTo>
                <a:lnTo>
                  <a:pt x="3810" y="321310"/>
                </a:lnTo>
                <a:lnTo>
                  <a:pt x="3810" y="320039"/>
                </a:lnTo>
                <a:close/>
              </a:path>
              <a:path w="210819" h="323850">
                <a:moveTo>
                  <a:pt x="3810" y="313689"/>
                </a:moveTo>
                <a:lnTo>
                  <a:pt x="0" y="313689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3689"/>
                </a:lnTo>
                <a:close/>
              </a:path>
              <a:path w="210819" h="323850">
                <a:moveTo>
                  <a:pt x="3810" y="307339"/>
                </a:moveTo>
                <a:lnTo>
                  <a:pt x="0" y="307339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07339"/>
                </a:lnTo>
                <a:close/>
              </a:path>
              <a:path w="210819" h="323850">
                <a:moveTo>
                  <a:pt x="3810" y="300989"/>
                </a:moveTo>
                <a:lnTo>
                  <a:pt x="0" y="300989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0989"/>
                </a:lnTo>
                <a:close/>
              </a:path>
              <a:path w="210819" h="323850">
                <a:moveTo>
                  <a:pt x="3810" y="294639"/>
                </a:moveTo>
                <a:lnTo>
                  <a:pt x="0" y="294639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4639"/>
                </a:lnTo>
                <a:close/>
              </a:path>
              <a:path w="210819" h="323850">
                <a:moveTo>
                  <a:pt x="3810" y="288289"/>
                </a:moveTo>
                <a:lnTo>
                  <a:pt x="0" y="288289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88289"/>
                </a:lnTo>
                <a:close/>
              </a:path>
              <a:path w="210819" h="323850">
                <a:moveTo>
                  <a:pt x="3810" y="281939"/>
                </a:moveTo>
                <a:lnTo>
                  <a:pt x="0" y="281939"/>
                </a:lnTo>
                <a:lnTo>
                  <a:pt x="0" y="287020"/>
                </a:lnTo>
                <a:lnTo>
                  <a:pt x="3810" y="287020"/>
                </a:lnTo>
                <a:lnTo>
                  <a:pt x="3810" y="281939"/>
                </a:lnTo>
                <a:close/>
              </a:path>
              <a:path w="210819" h="323850">
                <a:moveTo>
                  <a:pt x="3810" y="275589"/>
                </a:moveTo>
                <a:lnTo>
                  <a:pt x="0" y="275589"/>
                </a:lnTo>
                <a:lnTo>
                  <a:pt x="0" y="280670"/>
                </a:lnTo>
                <a:lnTo>
                  <a:pt x="3810" y="280670"/>
                </a:lnTo>
                <a:lnTo>
                  <a:pt x="3810" y="275589"/>
                </a:lnTo>
                <a:close/>
              </a:path>
              <a:path w="210819" h="323850">
                <a:moveTo>
                  <a:pt x="3810" y="269239"/>
                </a:moveTo>
                <a:lnTo>
                  <a:pt x="0" y="269239"/>
                </a:lnTo>
                <a:lnTo>
                  <a:pt x="0" y="274320"/>
                </a:lnTo>
                <a:lnTo>
                  <a:pt x="3810" y="274320"/>
                </a:lnTo>
                <a:lnTo>
                  <a:pt x="3810" y="269239"/>
                </a:lnTo>
                <a:close/>
              </a:path>
              <a:path w="210819" h="323850">
                <a:moveTo>
                  <a:pt x="3810" y="262889"/>
                </a:moveTo>
                <a:lnTo>
                  <a:pt x="0" y="262889"/>
                </a:lnTo>
                <a:lnTo>
                  <a:pt x="0" y="267970"/>
                </a:lnTo>
                <a:lnTo>
                  <a:pt x="3810" y="267970"/>
                </a:lnTo>
                <a:lnTo>
                  <a:pt x="3810" y="262889"/>
                </a:lnTo>
                <a:close/>
              </a:path>
              <a:path w="210819" h="323850">
                <a:moveTo>
                  <a:pt x="3810" y="256539"/>
                </a:moveTo>
                <a:lnTo>
                  <a:pt x="0" y="256539"/>
                </a:lnTo>
                <a:lnTo>
                  <a:pt x="0" y="261620"/>
                </a:lnTo>
                <a:lnTo>
                  <a:pt x="3810" y="261620"/>
                </a:lnTo>
                <a:lnTo>
                  <a:pt x="3810" y="256539"/>
                </a:lnTo>
                <a:close/>
              </a:path>
              <a:path w="210819" h="323850">
                <a:moveTo>
                  <a:pt x="3810" y="250189"/>
                </a:moveTo>
                <a:lnTo>
                  <a:pt x="0" y="250189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50189"/>
                </a:lnTo>
                <a:close/>
              </a:path>
              <a:path w="210819" h="323850">
                <a:moveTo>
                  <a:pt x="3810" y="243839"/>
                </a:moveTo>
                <a:lnTo>
                  <a:pt x="0" y="243839"/>
                </a:lnTo>
                <a:lnTo>
                  <a:pt x="0" y="248920"/>
                </a:lnTo>
                <a:lnTo>
                  <a:pt x="3810" y="248920"/>
                </a:lnTo>
                <a:lnTo>
                  <a:pt x="3810" y="243839"/>
                </a:lnTo>
                <a:close/>
              </a:path>
              <a:path w="210819" h="323850">
                <a:moveTo>
                  <a:pt x="3810" y="237489"/>
                </a:moveTo>
                <a:lnTo>
                  <a:pt x="0" y="237489"/>
                </a:lnTo>
                <a:lnTo>
                  <a:pt x="0" y="242570"/>
                </a:lnTo>
                <a:lnTo>
                  <a:pt x="3810" y="242570"/>
                </a:lnTo>
                <a:lnTo>
                  <a:pt x="3810" y="237489"/>
                </a:lnTo>
                <a:close/>
              </a:path>
              <a:path w="210819" h="323850">
                <a:moveTo>
                  <a:pt x="3810" y="231140"/>
                </a:moveTo>
                <a:lnTo>
                  <a:pt x="0" y="231140"/>
                </a:lnTo>
                <a:lnTo>
                  <a:pt x="0" y="236220"/>
                </a:lnTo>
                <a:lnTo>
                  <a:pt x="3810" y="236220"/>
                </a:lnTo>
                <a:lnTo>
                  <a:pt x="3810" y="231140"/>
                </a:lnTo>
                <a:close/>
              </a:path>
              <a:path w="210819" h="323850">
                <a:moveTo>
                  <a:pt x="3810" y="224790"/>
                </a:moveTo>
                <a:lnTo>
                  <a:pt x="0" y="224790"/>
                </a:lnTo>
                <a:lnTo>
                  <a:pt x="0" y="229870"/>
                </a:lnTo>
                <a:lnTo>
                  <a:pt x="3810" y="229870"/>
                </a:lnTo>
                <a:lnTo>
                  <a:pt x="3810" y="224790"/>
                </a:lnTo>
                <a:close/>
              </a:path>
              <a:path w="210819" h="323850">
                <a:moveTo>
                  <a:pt x="3810" y="218440"/>
                </a:moveTo>
                <a:lnTo>
                  <a:pt x="0" y="218440"/>
                </a:lnTo>
                <a:lnTo>
                  <a:pt x="0" y="223520"/>
                </a:lnTo>
                <a:lnTo>
                  <a:pt x="3810" y="223520"/>
                </a:lnTo>
                <a:lnTo>
                  <a:pt x="3810" y="218440"/>
                </a:lnTo>
                <a:close/>
              </a:path>
              <a:path w="210819" h="323850">
                <a:moveTo>
                  <a:pt x="3810" y="212090"/>
                </a:moveTo>
                <a:lnTo>
                  <a:pt x="0" y="212090"/>
                </a:lnTo>
                <a:lnTo>
                  <a:pt x="0" y="217170"/>
                </a:lnTo>
                <a:lnTo>
                  <a:pt x="3810" y="217170"/>
                </a:lnTo>
                <a:lnTo>
                  <a:pt x="3810" y="212090"/>
                </a:lnTo>
                <a:close/>
              </a:path>
              <a:path w="210819" h="323850">
                <a:moveTo>
                  <a:pt x="3810" y="205740"/>
                </a:moveTo>
                <a:lnTo>
                  <a:pt x="0" y="205740"/>
                </a:lnTo>
                <a:lnTo>
                  <a:pt x="0" y="210820"/>
                </a:lnTo>
                <a:lnTo>
                  <a:pt x="3810" y="210820"/>
                </a:lnTo>
                <a:lnTo>
                  <a:pt x="3810" y="205740"/>
                </a:lnTo>
                <a:close/>
              </a:path>
              <a:path w="210819" h="323850">
                <a:moveTo>
                  <a:pt x="3810" y="199390"/>
                </a:moveTo>
                <a:lnTo>
                  <a:pt x="0" y="199390"/>
                </a:lnTo>
                <a:lnTo>
                  <a:pt x="0" y="204470"/>
                </a:lnTo>
                <a:lnTo>
                  <a:pt x="3810" y="204470"/>
                </a:lnTo>
                <a:lnTo>
                  <a:pt x="3810" y="199390"/>
                </a:lnTo>
                <a:close/>
              </a:path>
              <a:path w="210819" h="323850">
                <a:moveTo>
                  <a:pt x="3810" y="193040"/>
                </a:moveTo>
                <a:lnTo>
                  <a:pt x="0" y="193040"/>
                </a:lnTo>
                <a:lnTo>
                  <a:pt x="0" y="198120"/>
                </a:lnTo>
                <a:lnTo>
                  <a:pt x="3810" y="198120"/>
                </a:lnTo>
                <a:lnTo>
                  <a:pt x="3810" y="193040"/>
                </a:lnTo>
                <a:close/>
              </a:path>
              <a:path w="210819" h="323850">
                <a:moveTo>
                  <a:pt x="3810" y="186690"/>
                </a:moveTo>
                <a:lnTo>
                  <a:pt x="0" y="186690"/>
                </a:lnTo>
                <a:lnTo>
                  <a:pt x="0" y="191770"/>
                </a:lnTo>
                <a:lnTo>
                  <a:pt x="3810" y="191770"/>
                </a:lnTo>
                <a:lnTo>
                  <a:pt x="3810" y="186690"/>
                </a:lnTo>
                <a:close/>
              </a:path>
              <a:path w="210819" h="323850">
                <a:moveTo>
                  <a:pt x="3810" y="180340"/>
                </a:moveTo>
                <a:lnTo>
                  <a:pt x="0" y="180340"/>
                </a:lnTo>
                <a:lnTo>
                  <a:pt x="0" y="185420"/>
                </a:lnTo>
                <a:lnTo>
                  <a:pt x="3810" y="185420"/>
                </a:lnTo>
                <a:lnTo>
                  <a:pt x="3810" y="180340"/>
                </a:lnTo>
                <a:close/>
              </a:path>
              <a:path w="210819" h="323850">
                <a:moveTo>
                  <a:pt x="3810" y="173990"/>
                </a:moveTo>
                <a:lnTo>
                  <a:pt x="0" y="173990"/>
                </a:lnTo>
                <a:lnTo>
                  <a:pt x="0" y="179070"/>
                </a:lnTo>
                <a:lnTo>
                  <a:pt x="3810" y="179070"/>
                </a:lnTo>
                <a:lnTo>
                  <a:pt x="3810" y="173990"/>
                </a:lnTo>
                <a:close/>
              </a:path>
              <a:path w="210819" h="323850">
                <a:moveTo>
                  <a:pt x="3810" y="167640"/>
                </a:moveTo>
                <a:lnTo>
                  <a:pt x="0" y="167640"/>
                </a:lnTo>
                <a:lnTo>
                  <a:pt x="0" y="172720"/>
                </a:lnTo>
                <a:lnTo>
                  <a:pt x="3810" y="172720"/>
                </a:lnTo>
                <a:lnTo>
                  <a:pt x="3810" y="167640"/>
                </a:lnTo>
                <a:close/>
              </a:path>
              <a:path w="210819" h="323850">
                <a:moveTo>
                  <a:pt x="3810" y="161290"/>
                </a:moveTo>
                <a:lnTo>
                  <a:pt x="0" y="161290"/>
                </a:lnTo>
                <a:lnTo>
                  <a:pt x="0" y="166370"/>
                </a:lnTo>
                <a:lnTo>
                  <a:pt x="3810" y="166370"/>
                </a:lnTo>
                <a:lnTo>
                  <a:pt x="3810" y="161290"/>
                </a:lnTo>
                <a:close/>
              </a:path>
              <a:path w="210819" h="323850">
                <a:moveTo>
                  <a:pt x="3810" y="154940"/>
                </a:moveTo>
                <a:lnTo>
                  <a:pt x="0" y="154940"/>
                </a:lnTo>
                <a:lnTo>
                  <a:pt x="0" y="160020"/>
                </a:lnTo>
                <a:lnTo>
                  <a:pt x="3810" y="160020"/>
                </a:lnTo>
                <a:lnTo>
                  <a:pt x="3810" y="154940"/>
                </a:lnTo>
                <a:close/>
              </a:path>
              <a:path w="210819" h="323850">
                <a:moveTo>
                  <a:pt x="3810" y="148590"/>
                </a:moveTo>
                <a:lnTo>
                  <a:pt x="0" y="148590"/>
                </a:lnTo>
                <a:lnTo>
                  <a:pt x="0" y="153670"/>
                </a:lnTo>
                <a:lnTo>
                  <a:pt x="3810" y="153670"/>
                </a:lnTo>
                <a:lnTo>
                  <a:pt x="3810" y="148590"/>
                </a:lnTo>
                <a:close/>
              </a:path>
              <a:path w="210819" h="323850">
                <a:moveTo>
                  <a:pt x="3810" y="142240"/>
                </a:moveTo>
                <a:lnTo>
                  <a:pt x="0" y="142240"/>
                </a:lnTo>
                <a:lnTo>
                  <a:pt x="0" y="147320"/>
                </a:lnTo>
                <a:lnTo>
                  <a:pt x="3810" y="147320"/>
                </a:lnTo>
                <a:lnTo>
                  <a:pt x="3810" y="142240"/>
                </a:lnTo>
                <a:close/>
              </a:path>
              <a:path w="210819" h="323850">
                <a:moveTo>
                  <a:pt x="210820" y="142240"/>
                </a:moveTo>
                <a:lnTo>
                  <a:pt x="207010" y="142240"/>
                </a:lnTo>
                <a:lnTo>
                  <a:pt x="207010" y="146050"/>
                </a:lnTo>
                <a:lnTo>
                  <a:pt x="209550" y="146050"/>
                </a:lnTo>
                <a:lnTo>
                  <a:pt x="209550" y="144907"/>
                </a:lnTo>
                <a:lnTo>
                  <a:pt x="210820" y="144907"/>
                </a:lnTo>
                <a:lnTo>
                  <a:pt x="210820" y="142240"/>
                </a:lnTo>
                <a:close/>
              </a:path>
              <a:path w="210819" h="323850">
                <a:moveTo>
                  <a:pt x="3810" y="135889"/>
                </a:moveTo>
                <a:lnTo>
                  <a:pt x="0" y="135889"/>
                </a:lnTo>
                <a:lnTo>
                  <a:pt x="0" y="140970"/>
                </a:lnTo>
                <a:lnTo>
                  <a:pt x="3810" y="140970"/>
                </a:lnTo>
                <a:lnTo>
                  <a:pt x="3810" y="135889"/>
                </a:lnTo>
                <a:close/>
              </a:path>
              <a:path w="210819" h="323850">
                <a:moveTo>
                  <a:pt x="210820" y="135889"/>
                </a:moveTo>
                <a:lnTo>
                  <a:pt x="207010" y="135889"/>
                </a:lnTo>
                <a:lnTo>
                  <a:pt x="207010" y="140970"/>
                </a:lnTo>
                <a:lnTo>
                  <a:pt x="210820" y="140970"/>
                </a:lnTo>
                <a:lnTo>
                  <a:pt x="210820" y="135889"/>
                </a:lnTo>
                <a:close/>
              </a:path>
              <a:path w="210819" h="323850">
                <a:moveTo>
                  <a:pt x="3810" y="129539"/>
                </a:moveTo>
                <a:lnTo>
                  <a:pt x="0" y="129539"/>
                </a:lnTo>
                <a:lnTo>
                  <a:pt x="0" y="134620"/>
                </a:lnTo>
                <a:lnTo>
                  <a:pt x="3810" y="134620"/>
                </a:lnTo>
                <a:lnTo>
                  <a:pt x="3810" y="129539"/>
                </a:lnTo>
                <a:close/>
              </a:path>
              <a:path w="210819" h="323850">
                <a:moveTo>
                  <a:pt x="210820" y="129539"/>
                </a:moveTo>
                <a:lnTo>
                  <a:pt x="207010" y="129539"/>
                </a:lnTo>
                <a:lnTo>
                  <a:pt x="207010" y="134620"/>
                </a:lnTo>
                <a:lnTo>
                  <a:pt x="210820" y="134620"/>
                </a:lnTo>
                <a:lnTo>
                  <a:pt x="210820" y="129539"/>
                </a:lnTo>
                <a:close/>
              </a:path>
              <a:path w="210819" h="323850">
                <a:moveTo>
                  <a:pt x="3810" y="123190"/>
                </a:moveTo>
                <a:lnTo>
                  <a:pt x="0" y="123190"/>
                </a:lnTo>
                <a:lnTo>
                  <a:pt x="0" y="128270"/>
                </a:lnTo>
                <a:lnTo>
                  <a:pt x="3810" y="128270"/>
                </a:lnTo>
                <a:lnTo>
                  <a:pt x="3810" y="123190"/>
                </a:lnTo>
                <a:close/>
              </a:path>
              <a:path w="210819" h="323850">
                <a:moveTo>
                  <a:pt x="210820" y="123190"/>
                </a:moveTo>
                <a:lnTo>
                  <a:pt x="207010" y="123190"/>
                </a:lnTo>
                <a:lnTo>
                  <a:pt x="207010" y="128270"/>
                </a:lnTo>
                <a:lnTo>
                  <a:pt x="210820" y="128270"/>
                </a:lnTo>
                <a:lnTo>
                  <a:pt x="210820" y="123190"/>
                </a:lnTo>
                <a:close/>
              </a:path>
              <a:path w="210819" h="323850">
                <a:moveTo>
                  <a:pt x="3810" y="116840"/>
                </a:moveTo>
                <a:lnTo>
                  <a:pt x="0" y="116840"/>
                </a:lnTo>
                <a:lnTo>
                  <a:pt x="0" y="121920"/>
                </a:lnTo>
                <a:lnTo>
                  <a:pt x="3810" y="121920"/>
                </a:lnTo>
                <a:lnTo>
                  <a:pt x="3810" y="116840"/>
                </a:lnTo>
                <a:close/>
              </a:path>
              <a:path w="210819" h="323850">
                <a:moveTo>
                  <a:pt x="210820" y="116840"/>
                </a:moveTo>
                <a:lnTo>
                  <a:pt x="207010" y="116840"/>
                </a:lnTo>
                <a:lnTo>
                  <a:pt x="207010" y="121920"/>
                </a:lnTo>
                <a:lnTo>
                  <a:pt x="210820" y="121920"/>
                </a:lnTo>
                <a:lnTo>
                  <a:pt x="210820" y="116840"/>
                </a:lnTo>
                <a:close/>
              </a:path>
              <a:path w="210819" h="323850">
                <a:moveTo>
                  <a:pt x="3810" y="110490"/>
                </a:moveTo>
                <a:lnTo>
                  <a:pt x="0" y="110490"/>
                </a:lnTo>
                <a:lnTo>
                  <a:pt x="0" y="115570"/>
                </a:lnTo>
                <a:lnTo>
                  <a:pt x="3810" y="115570"/>
                </a:lnTo>
                <a:lnTo>
                  <a:pt x="3810" y="110490"/>
                </a:lnTo>
                <a:close/>
              </a:path>
              <a:path w="210819" h="323850">
                <a:moveTo>
                  <a:pt x="210820" y="110490"/>
                </a:moveTo>
                <a:lnTo>
                  <a:pt x="207010" y="110490"/>
                </a:lnTo>
                <a:lnTo>
                  <a:pt x="207010" y="115570"/>
                </a:lnTo>
                <a:lnTo>
                  <a:pt x="210820" y="115570"/>
                </a:lnTo>
                <a:lnTo>
                  <a:pt x="210820" y="110490"/>
                </a:lnTo>
                <a:close/>
              </a:path>
              <a:path w="210819" h="323850">
                <a:moveTo>
                  <a:pt x="3810" y="104140"/>
                </a:moveTo>
                <a:lnTo>
                  <a:pt x="0" y="104140"/>
                </a:lnTo>
                <a:lnTo>
                  <a:pt x="0" y="109220"/>
                </a:lnTo>
                <a:lnTo>
                  <a:pt x="3810" y="109220"/>
                </a:lnTo>
                <a:lnTo>
                  <a:pt x="3810" y="104140"/>
                </a:lnTo>
                <a:close/>
              </a:path>
              <a:path w="210819" h="323850">
                <a:moveTo>
                  <a:pt x="210820" y="104140"/>
                </a:moveTo>
                <a:lnTo>
                  <a:pt x="207010" y="104140"/>
                </a:lnTo>
                <a:lnTo>
                  <a:pt x="207010" y="109220"/>
                </a:lnTo>
                <a:lnTo>
                  <a:pt x="210820" y="109220"/>
                </a:lnTo>
                <a:lnTo>
                  <a:pt x="210820" y="104140"/>
                </a:lnTo>
                <a:close/>
              </a:path>
              <a:path w="210819" h="323850">
                <a:moveTo>
                  <a:pt x="3810" y="97790"/>
                </a:moveTo>
                <a:lnTo>
                  <a:pt x="0" y="97790"/>
                </a:lnTo>
                <a:lnTo>
                  <a:pt x="0" y="102870"/>
                </a:lnTo>
                <a:lnTo>
                  <a:pt x="3810" y="102870"/>
                </a:lnTo>
                <a:lnTo>
                  <a:pt x="3810" y="97790"/>
                </a:lnTo>
                <a:close/>
              </a:path>
              <a:path w="210819" h="323850">
                <a:moveTo>
                  <a:pt x="210820" y="97790"/>
                </a:moveTo>
                <a:lnTo>
                  <a:pt x="207010" y="97790"/>
                </a:lnTo>
                <a:lnTo>
                  <a:pt x="207010" y="102870"/>
                </a:lnTo>
                <a:lnTo>
                  <a:pt x="210820" y="102870"/>
                </a:lnTo>
                <a:lnTo>
                  <a:pt x="210820" y="97790"/>
                </a:lnTo>
                <a:close/>
              </a:path>
              <a:path w="210819" h="323850">
                <a:moveTo>
                  <a:pt x="3810" y="91440"/>
                </a:moveTo>
                <a:lnTo>
                  <a:pt x="0" y="91440"/>
                </a:lnTo>
                <a:lnTo>
                  <a:pt x="0" y="96520"/>
                </a:lnTo>
                <a:lnTo>
                  <a:pt x="3810" y="96520"/>
                </a:lnTo>
                <a:lnTo>
                  <a:pt x="3810" y="91440"/>
                </a:lnTo>
                <a:close/>
              </a:path>
              <a:path w="210819" h="323850">
                <a:moveTo>
                  <a:pt x="210820" y="91440"/>
                </a:moveTo>
                <a:lnTo>
                  <a:pt x="207010" y="91440"/>
                </a:lnTo>
                <a:lnTo>
                  <a:pt x="207010" y="96520"/>
                </a:lnTo>
                <a:lnTo>
                  <a:pt x="210820" y="96520"/>
                </a:lnTo>
                <a:lnTo>
                  <a:pt x="210820" y="91440"/>
                </a:lnTo>
                <a:close/>
              </a:path>
              <a:path w="210819" h="323850">
                <a:moveTo>
                  <a:pt x="3810" y="85090"/>
                </a:moveTo>
                <a:lnTo>
                  <a:pt x="0" y="85090"/>
                </a:lnTo>
                <a:lnTo>
                  <a:pt x="0" y="90170"/>
                </a:lnTo>
                <a:lnTo>
                  <a:pt x="3810" y="90170"/>
                </a:lnTo>
                <a:lnTo>
                  <a:pt x="3810" y="85090"/>
                </a:lnTo>
                <a:close/>
              </a:path>
              <a:path w="210819" h="323850">
                <a:moveTo>
                  <a:pt x="210820" y="85090"/>
                </a:moveTo>
                <a:lnTo>
                  <a:pt x="207010" y="85090"/>
                </a:lnTo>
                <a:lnTo>
                  <a:pt x="207010" y="90170"/>
                </a:lnTo>
                <a:lnTo>
                  <a:pt x="210820" y="90170"/>
                </a:lnTo>
                <a:lnTo>
                  <a:pt x="210820" y="85090"/>
                </a:lnTo>
                <a:close/>
              </a:path>
              <a:path w="210819" h="323850">
                <a:moveTo>
                  <a:pt x="3810" y="78740"/>
                </a:moveTo>
                <a:lnTo>
                  <a:pt x="0" y="78740"/>
                </a:lnTo>
                <a:lnTo>
                  <a:pt x="0" y="83820"/>
                </a:lnTo>
                <a:lnTo>
                  <a:pt x="3810" y="83820"/>
                </a:lnTo>
                <a:lnTo>
                  <a:pt x="3810" y="78740"/>
                </a:lnTo>
                <a:close/>
              </a:path>
              <a:path w="210819" h="323850">
                <a:moveTo>
                  <a:pt x="210820" y="78740"/>
                </a:moveTo>
                <a:lnTo>
                  <a:pt x="207010" y="78740"/>
                </a:lnTo>
                <a:lnTo>
                  <a:pt x="207010" y="83820"/>
                </a:lnTo>
                <a:lnTo>
                  <a:pt x="210820" y="83820"/>
                </a:lnTo>
                <a:lnTo>
                  <a:pt x="210820" y="78740"/>
                </a:lnTo>
                <a:close/>
              </a:path>
              <a:path w="210819" h="323850">
                <a:moveTo>
                  <a:pt x="3810" y="72390"/>
                </a:moveTo>
                <a:lnTo>
                  <a:pt x="0" y="72390"/>
                </a:lnTo>
                <a:lnTo>
                  <a:pt x="0" y="77470"/>
                </a:lnTo>
                <a:lnTo>
                  <a:pt x="3810" y="77470"/>
                </a:lnTo>
                <a:lnTo>
                  <a:pt x="3810" y="72390"/>
                </a:lnTo>
                <a:close/>
              </a:path>
              <a:path w="210819" h="323850">
                <a:moveTo>
                  <a:pt x="210820" y="72390"/>
                </a:moveTo>
                <a:lnTo>
                  <a:pt x="207010" y="72390"/>
                </a:lnTo>
                <a:lnTo>
                  <a:pt x="207010" y="77470"/>
                </a:lnTo>
                <a:lnTo>
                  <a:pt x="210820" y="77470"/>
                </a:lnTo>
                <a:lnTo>
                  <a:pt x="210820" y="72390"/>
                </a:lnTo>
                <a:close/>
              </a:path>
              <a:path w="210819" h="323850">
                <a:moveTo>
                  <a:pt x="3810" y="66040"/>
                </a:moveTo>
                <a:lnTo>
                  <a:pt x="0" y="66040"/>
                </a:lnTo>
                <a:lnTo>
                  <a:pt x="0" y="71120"/>
                </a:lnTo>
                <a:lnTo>
                  <a:pt x="3810" y="71120"/>
                </a:lnTo>
                <a:lnTo>
                  <a:pt x="3810" y="66040"/>
                </a:lnTo>
                <a:close/>
              </a:path>
              <a:path w="210819" h="323850">
                <a:moveTo>
                  <a:pt x="210820" y="66040"/>
                </a:moveTo>
                <a:lnTo>
                  <a:pt x="207010" y="66040"/>
                </a:lnTo>
                <a:lnTo>
                  <a:pt x="207010" y="71120"/>
                </a:lnTo>
                <a:lnTo>
                  <a:pt x="210820" y="71120"/>
                </a:lnTo>
                <a:lnTo>
                  <a:pt x="210820" y="66040"/>
                </a:lnTo>
                <a:close/>
              </a:path>
              <a:path w="210819" h="323850">
                <a:moveTo>
                  <a:pt x="3810" y="59690"/>
                </a:moveTo>
                <a:lnTo>
                  <a:pt x="0" y="59690"/>
                </a:lnTo>
                <a:lnTo>
                  <a:pt x="0" y="64770"/>
                </a:lnTo>
                <a:lnTo>
                  <a:pt x="3810" y="64770"/>
                </a:lnTo>
                <a:lnTo>
                  <a:pt x="3810" y="59690"/>
                </a:lnTo>
                <a:close/>
              </a:path>
              <a:path w="210819" h="323850">
                <a:moveTo>
                  <a:pt x="210820" y="59690"/>
                </a:moveTo>
                <a:lnTo>
                  <a:pt x="207010" y="59690"/>
                </a:lnTo>
                <a:lnTo>
                  <a:pt x="207010" y="64770"/>
                </a:lnTo>
                <a:lnTo>
                  <a:pt x="210820" y="64770"/>
                </a:lnTo>
                <a:lnTo>
                  <a:pt x="210820" y="59690"/>
                </a:lnTo>
                <a:close/>
              </a:path>
              <a:path w="210819" h="323850">
                <a:moveTo>
                  <a:pt x="3810" y="53340"/>
                </a:moveTo>
                <a:lnTo>
                  <a:pt x="0" y="53340"/>
                </a:lnTo>
                <a:lnTo>
                  <a:pt x="0" y="58420"/>
                </a:lnTo>
                <a:lnTo>
                  <a:pt x="3810" y="58420"/>
                </a:lnTo>
                <a:lnTo>
                  <a:pt x="3810" y="53340"/>
                </a:lnTo>
                <a:close/>
              </a:path>
              <a:path w="210819" h="323850">
                <a:moveTo>
                  <a:pt x="210820" y="53340"/>
                </a:moveTo>
                <a:lnTo>
                  <a:pt x="207010" y="53340"/>
                </a:lnTo>
                <a:lnTo>
                  <a:pt x="207010" y="58420"/>
                </a:lnTo>
                <a:lnTo>
                  <a:pt x="210820" y="58420"/>
                </a:lnTo>
                <a:lnTo>
                  <a:pt x="210820" y="53340"/>
                </a:lnTo>
                <a:close/>
              </a:path>
              <a:path w="210819" h="323850">
                <a:moveTo>
                  <a:pt x="3810" y="46990"/>
                </a:moveTo>
                <a:lnTo>
                  <a:pt x="0" y="46990"/>
                </a:lnTo>
                <a:lnTo>
                  <a:pt x="0" y="52070"/>
                </a:lnTo>
                <a:lnTo>
                  <a:pt x="3810" y="52070"/>
                </a:lnTo>
                <a:lnTo>
                  <a:pt x="3810" y="46990"/>
                </a:lnTo>
                <a:close/>
              </a:path>
              <a:path w="210819" h="323850">
                <a:moveTo>
                  <a:pt x="210820" y="46990"/>
                </a:moveTo>
                <a:lnTo>
                  <a:pt x="207010" y="46990"/>
                </a:lnTo>
                <a:lnTo>
                  <a:pt x="207010" y="52070"/>
                </a:lnTo>
                <a:lnTo>
                  <a:pt x="210820" y="52070"/>
                </a:lnTo>
                <a:lnTo>
                  <a:pt x="210820" y="46990"/>
                </a:lnTo>
                <a:close/>
              </a:path>
              <a:path w="210819" h="323850">
                <a:moveTo>
                  <a:pt x="3810" y="40640"/>
                </a:moveTo>
                <a:lnTo>
                  <a:pt x="0" y="40640"/>
                </a:lnTo>
                <a:lnTo>
                  <a:pt x="0" y="45720"/>
                </a:lnTo>
                <a:lnTo>
                  <a:pt x="3810" y="45720"/>
                </a:lnTo>
                <a:lnTo>
                  <a:pt x="3810" y="40640"/>
                </a:lnTo>
                <a:close/>
              </a:path>
              <a:path w="210819" h="323850">
                <a:moveTo>
                  <a:pt x="210820" y="40640"/>
                </a:moveTo>
                <a:lnTo>
                  <a:pt x="207010" y="40640"/>
                </a:lnTo>
                <a:lnTo>
                  <a:pt x="207010" y="45720"/>
                </a:lnTo>
                <a:lnTo>
                  <a:pt x="210820" y="45720"/>
                </a:lnTo>
                <a:lnTo>
                  <a:pt x="210820" y="40640"/>
                </a:lnTo>
                <a:close/>
              </a:path>
              <a:path w="210819" h="323850">
                <a:moveTo>
                  <a:pt x="3810" y="34290"/>
                </a:moveTo>
                <a:lnTo>
                  <a:pt x="0" y="34290"/>
                </a:lnTo>
                <a:lnTo>
                  <a:pt x="0" y="39370"/>
                </a:lnTo>
                <a:lnTo>
                  <a:pt x="3810" y="39370"/>
                </a:lnTo>
                <a:lnTo>
                  <a:pt x="3810" y="34290"/>
                </a:lnTo>
                <a:close/>
              </a:path>
              <a:path w="210819" h="323850">
                <a:moveTo>
                  <a:pt x="210820" y="34290"/>
                </a:moveTo>
                <a:lnTo>
                  <a:pt x="207010" y="34290"/>
                </a:lnTo>
                <a:lnTo>
                  <a:pt x="207010" y="39370"/>
                </a:lnTo>
                <a:lnTo>
                  <a:pt x="210820" y="39370"/>
                </a:lnTo>
                <a:lnTo>
                  <a:pt x="210820" y="34290"/>
                </a:lnTo>
                <a:close/>
              </a:path>
              <a:path w="210819" h="323850">
                <a:moveTo>
                  <a:pt x="3810" y="27940"/>
                </a:moveTo>
                <a:lnTo>
                  <a:pt x="0" y="27940"/>
                </a:lnTo>
                <a:lnTo>
                  <a:pt x="0" y="33020"/>
                </a:lnTo>
                <a:lnTo>
                  <a:pt x="3810" y="33020"/>
                </a:lnTo>
                <a:lnTo>
                  <a:pt x="3810" y="27940"/>
                </a:lnTo>
                <a:close/>
              </a:path>
              <a:path w="210819" h="323850">
                <a:moveTo>
                  <a:pt x="210820" y="27940"/>
                </a:moveTo>
                <a:lnTo>
                  <a:pt x="207010" y="27940"/>
                </a:lnTo>
                <a:lnTo>
                  <a:pt x="207010" y="33020"/>
                </a:lnTo>
                <a:lnTo>
                  <a:pt x="210820" y="33020"/>
                </a:lnTo>
                <a:lnTo>
                  <a:pt x="210820" y="27940"/>
                </a:lnTo>
                <a:close/>
              </a:path>
              <a:path w="210819" h="323850">
                <a:moveTo>
                  <a:pt x="3810" y="25400"/>
                </a:moveTo>
                <a:lnTo>
                  <a:pt x="1270" y="25400"/>
                </a:lnTo>
                <a:lnTo>
                  <a:pt x="1270" y="26670"/>
                </a:lnTo>
                <a:lnTo>
                  <a:pt x="3810" y="26670"/>
                </a:lnTo>
                <a:lnTo>
                  <a:pt x="3810" y="25400"/>
                </a:lnTo>
                <a:close/>
              </a:path>
              <a:path w="210819" h="323850">
                <a:moveTo>
                  <a:pt x="210820" y="21590"/>
                </a:moveTo>
                <a:lnTo>
                  <a:pt x="207010" y="21590"/>
                </a:lnTo>
                <a:lnTo>
                  <a:pt x="207010" y="26670"/>
                </a:lnTo>
                <a:lnTo>
                  <a:pt x="210820" y="26670"/>
                </a:lnTo>
                <a:lnTo>
                  <a:pt x="210820" y="21590"/>
                </a:lnTo>
                <a:close/>
              </a:path>
              <a:path w="210819" h="323850">
                <a:moveTo>
                  <a:pt x="210820" y="15240"/>
                </a:moveTo>
                <a:lnTo>
                  <a:pt x="207010" y="15240"/>
                </a:lnTo>
                <a:lnTo>
                  <a:pt x="207010" y="20320"/>
                </a:lnTo>
                <a:lnTo>
                  <a:pt x="210820" y="20320"/>
                </a:lnTo>
                <a:lnTo>
                  <a:pt x="210820" y="15240"/>
                </a:lnTo>
                <a:close/>
              </a:path>
              <a:path w="210819" h="323850">
                <a:moveTo>
                  <a:pt x="210820" y="8890"/>
                </a:moveTo>
                <a:lnTo>
                  <a:pt x="207010" y="8890"/>
                </a:lnTo>
                <a:lnTo>
                  <a:pt x="207010" y="13970"/>
                </a:lnTo>
                <a:lnTo>
                  <a:pt x="210820" y="13970"/>
                </a:lnTo>
                <a:lnTo>
                  <a:pt x="210820" y="8890"/>
                </a:lnTo>
                <a:close/>
              </a:path>
              <a:path w="210819" h="323850">
                <a:moveTo>
                  <a:pt x="210820" y="2540"/>
                </a:moveTo>
                <a:lnTo>
                  <a:pt x="209550" y="2540"/>
                </a:lnTo>
                <a:lnTo>
                  <a:pt x="209550" y="3810"/>
                </a:lnTo>
                <a:lnTo>
                  <a:pt x="208280" y="3810"/>
                </a:lnTo>
                <a:lnTo>
                  <a:pt x="208280" y="7620"/>
                </a:lnTo>
                <a:lnTo>
                  <a:pt x="210820" y="7620"/>
                </a:lnTo>
                <a:lnTo>
                  <a:pt x="210820" y="2540"/>
                </a:lnTo>
                <a:close/>
              </a:path>
              <a:path w="210819" h="323850">
                <a:moveTo>
                  <a:pt x="140970" y="0"/>
                </a:moveTo>
                <a:lnTo>
                  <a:pt x="21590" y="0"/>
                </a:lnTo>
                <a:lnTo>
                  <a:pt x="21590" y="1270"/>
                </a:lnTo>
                <a:lnTo>
                  <a:pt x="139700" y="1270"/>
                </a:lnTo>
                <a:lnTo>
                  <a:pt x="139700" y="2540"/>
                </a:lnTo>
                <a:lnTo>
                  <a:pt x="140970" y="2540"/>
                </a:lnTo>
                <a:lnTo>
                  <a:pt x="140970" y="0"/>
                </a:lnTo>
                <a:close/>
              </a:path>
              <a:path w="210819" h="323850">
                <a:moveTo>
                  <a:pt x="210820" y="0"/>
                </a:moveTo>
                <a:lnTo>
                  <a:pt x="209550" y="0"/>
                </a:lnTo>
                <a:lnTo>
                  <a:pt x="209550" y="1270"/>
                </a:lnTo>
                <a:lnTo>
                  <a:pt x="210820" y="1270"/>
                </a:lnTo>
                <a:lnTo>
                  <a:pt x="21082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bk object 1895"/>
          <p:cNvSpPr/>
          <p:nvPr/>
        </p:nvSpPr>
        <p:spPr>
          <a:xfrm>
            <a:off x="2419350" y="2942589"/>
            <a:ext cx="203200" cy="318770"/>
          </a:xfrm>
          <a:custGeom>
            <a:avLst/>
            <a:gdLst/>
            <a:ahLst/>
            <a:cxnLst/>
            <a:rect l="l" t="t" r="r" b="b"/>
            <a:pathLst>
              <a:path w="203200" h="318770">
                <a:moveTo>
                  <a:pt x="16510" y="316229"/>
                </a:moveTo>
                <a:lnTo>
                  <a:pt x="15239" y="316229"/>
                </a:lnTo>
                <a:lnTo>
                  <a:pt x="15239" y="317499"/>
                </a:lnTo>
                <a:lnTo>
                  <a:pt x="0" y="317499"/>
                </a:lnTo>
                <a:lnTo>
                  <a:pt x="0" y="318769"/>
                </a:lnTo>
                <a:lnTo>
                  <a:pt x="16510" y="318769"/>
                </a:lnTo>
                <a:lnTo>
                  <a:pt x="16510" y="316229"/>
                </a:lnTo>
                <a:close/>
              </a:path>
              <a:path w="203200" h="318770">
                <a:moveTo>
                  <a:pt x="3810" y="311149"/>
                </a:moveTo>
                <a:lnTo>
                  <a:pt x="0" y="311149"/>
                </a:lnTo>
                <a:lnTo>
                  <a:pt x="0" y="316229"/>
                </a:lnTo>
                <a:lnTo>
                  <a:pt x="15239" y="316229"/>
                </a:lnTo>
                <a:lnTo>
                  <a:pt x="15239" y="314959"/>
                </a:lnTo>
                <a:lnTo>
                  <a:pt x="3810" y="314959"/>
                </a:lnTo>
                <a:lnTo>
                  <a:pt x="3810" y="311149"/>
                </a:lnTo>
                <a:close/>
              </a:path>
              <a:path w="203200" h="318770">
                <a:moveTo>
                  <a:pt x="203200" y="317499"/>
                </a:moveTo>
                <a:lnTo>
                  <a:pt x="76200" y="317499"/>
                </a:lnTo>
                <a:lnTo>
                  <a:pt x="76200" y="318769"/>
                </a:lnTo>
                <a:lnTo>
                  <a:pt x="203200" y="318769"/>
                </a:lnTo>
                <a:lnTo>
                  <a:pt x="203200" y="317499"/>
                </a:lnTo>
                <a:close/>
              </a:path>
              <a:path w="203200" h="318770">
                <a:moveTo>
                  <a:pt x="81280" y="316356"/>
                </a:moveTo>
                <a:lnTo>
                  <a:pt x="80010" y="316356"/>
                </a:lnTo>
                <a:lnTo>
                  <a:pt x="80010" y="317499"/>
                </a:lnTo>
                <a:lnTo>
                  <a:pt x="81280" y="317499"/>
                </a:lnTo>
                <a:lnTo>
                  <a:pt x="81280" y="316356"/>
                </a:lnTo>
                <a:close/>
              </a:path>
              <a:path w="203200" h="318770">
                <a:moveTo>
                  <a:pt x="203200" y="311149"/>
                </a:moveTo>
                <a:lnTo>
                  <a:pt x="199389" y="311149"/>
                </a:lnTo>
                <a:lnTo>
                  <a:pt x="199389" y="314959"/>
                </a:lnTo>
                <a:lnTo>
                  <a:pt x="81280" y="314959"/>
                </a:lnTo>
                <a:lnTo>
                  <a:pt x="81280" y="316356"/>
                </a:lnTo>
                <a:lnTo>
                  <a:pt x="203200" y="316356"/>
                </a:lnTo>
                <a:lnTo>
                  <a:pt x="203200" y="311149"/>
                </a:lnTo>
                <a:close/>
              </a:path>
              <a:path w="203200" h="318770">
                <a:moveTo>
                  <a:pt x="203200" y="304799"/>
                </a:moveTo>
                <a:lnTo>
                  <a:pt x="199389" y="304799"/>
                </a:lnTo>
                <a:lnTo>
                  <a:pt x="199389" y="310006"/>
                </a:lnTo>
                <a:lnTo>
                  <a:pt x="203200" y="310006"/>
                </a:lnTo>
                <a:lnTo>
                  <a:pt x="203200" y="304799"/>
                </a:lnTo>
                <a:close/>
              </a:path>
              <a:path w="203200" h="318770">
                <a:moveTo>
                  <a:pt x="203200" y="298449"/>
                </a:moveTo>
                <a:lnTo>
                  <a:pt x="199389" y="298449"/>
                </a:lnTo>
                <a:lnTo>
                  <a:pt x="199389" y="303656"/>
                </a:lnTo>
                <a:lnTo>
                  <a:pt x="203200" y="303656"/>
                </a:lnTo>
                <a:lnTo>
                  <a:pt x="203200" y="298449"/>
                </a:lnTo>
                <a:close/>
              </a:path>
              <a:path w="203200" h="318770">
                <a:moveTo>
                  <a:pt x="203200" y="292099"/>
                </a:moveTo>
                <a:lnTo>
                  <a:pt x="199389" y="292099"/>
                </a:lnTo>
                <a:lnTo>
                  <a:pt x="199389" y="297306"/>
                </a:lnTo>
                <a:lnTo>
                  <a:pt x="203200" y="297306"/>
                </a:lnTo>
                <a:lnTo>
                  <a:pt x="203200" y="292099"/>
                </a:lnTo>
                <a:close/>
              </a:path>
              <a:path w="203200" h="318770">
                <a:moveTo>
                  <a:pt x="203200" y="285749"/>
                </a:moveTo>
                <a:lnTo>
                  <a:pt x="199389" y="285749"/>
                </a:lnTo>
                <a:lnTo>
                  <a:pt x="199389" y="290956"/>
                </a:lnTo>
                <a:lnTo>
                  <a:pt x="203200" y="290956"/>
                </a:lnTo>
                <a:lnTo>
                  <a:pt x="203200" y="285749"/>
                </a:lnTo>
                <a:close/>
              </a:path>
              <a:path w="203200" h="318770">
                <a:moveTo>
                  <a:pt x="203200" y="279399"/>
                </a:moveTo>
                <a:lnTo>
                  <a:pt x="199389" y="279399"/>
                </a:lnTo>
                <a:lnTo>
                  <a:pt x="199389" y="284606"/>
                </a:lnTo>
                <a:lnTo>
                  <a:pt x="203200" y="284606"/>
                </a:lnTo>
                <a:lnTo>
                  <a:pt x="203200" y="279399"/>
                </a:lnTo>
                <a:close/>
              </a:path>
              <a:path w="203200" h="318770">
                <a:moveTo>
                  <a:pt x="203200" y="273049"/>
                </a:moveTo>
                <a:lnTo>
                  <a:pt x="199389" y="273049"/>
                </a:lnTo>
                <a:lnTo>
                  <a:pt x="199389" y="278256"/>
                </a:lnTo>
                <a:lnTo>
                  <a:pt x="203200" y="278256"/>
                </a:lnTo>
                <a:lnTo>
                  <a:pt x="203200" y="273049"/>
                </a:lnTo>
                <a:close/>
              </a:path>
              <a:path w="203200" h="318770">
                <a:moveTo>
                  <a:pt x="203200" y="266699"/>
                </a:moveTo>
                <a:lnTo>
                  <a:pt x="199389" y="266699"/>
                </a:lnTo>
                <a:lnTo>
                  <a:pt x="199389" y="271906"/>
                </a:lnTo>
                <a:lnTo>
                  <a:pt x="203200" y="271906"/>
                </a:lnTo>
                <a:lnTo>
                  <a:pt x="203200" y="266699"/>
                </a:lnTo>
                <a:close/>
              </a:path>
              <a:path w="203200" h="318770">
                <a:moveTo>
                  <a:pt x="203200" y="260349"/>
                </a:moveTo>
                <a:lnTo>
                  <a:pt x="199389" y="260349"/>
                </a:lnTo>
                <a:lnTo>
                  <a:pt x="199389" y="265556"/>
                </a:lnTo>
                <a:lnTo>
                  <a:pt x="203200" y="265556"/>
                </a:lnTo>
                <a:lnTo>
                  <a:pt x="203200" y="260349"/>
                </a:lnTo>
                <a:close/>
              </a:path>
              <a:path w="203200" h="318770">
                <a:moveTo>
                  <a:pt x="203200" y="253999"/>
                </a:moveTo>
                <a:lnTo>
                  <a:pt x="199389" y="253999"/>
                </a:lnTo>
                <a:lnTo>
                  <a:pt x="199389" y="259206"/>
                </a:lnTo>
                <a:lnTo>
                  <a:pt x="203200" y="259206"/>
                </a:lnTo>
                <a:lnTo>
                  <a:pt x="203200" y="253999"/>
                </a:lnTo>
                <a:close/>
              </a:path>
              <a:path w="203200" h="318770">
                <a:moveTo>
                  <a:pt x="203200" y="247649"/>
                </a:moveTo>
                <a:lnTo>
                  <a:pt x="199389" y="247649"/>
                </a:lnTo>
                <a:lnTo>
                  <a:pt x="199389" y="252856"/>
                </a:lnTo>
                <a:lnTo>
                  <a:pt x="203200" y="252856"/>
                </a:lnTo>
                <a:lnTo>
                  <a:pt x="203200" y="247649"/>
                </a:lnTo>
                <a:close/>
              </a:path>
              <a:path w="203200" h="318770">
                <a:moveTo>
                  <a:pt x="203200" y="241299"/>
                </a:moveTo>
                <a:lnTo>
                  <a:pt x="201930" y="241299"/>
                </a:lnTo>
                <a:lnTo>
                  <a:pt x="201930" y="242569"/>
                </a:lnTo>
                <a:lnTo>
                  <a:pt x="199389" y="242569"/>
                </a:lnTo>
                <a:lnTo>
                  <a:pt x="199389" y="246506"/>
                </a:lnTo>
                <a:lnTo>
                  <a:pt x="203200" y="246506"/>
                </a:lnTo>
                <a:lnTo>
                  <a:pt x="203200" y="241299"/>
                </a:lnTo>
                <a:close/>
              </a:path>
              <a:path w="203200" h="318770">
                <a:moveTo>
                  <a:pt x="3810" y="304799"/>
                </a:moveTo>
                <a:lnTo>
                  <a:pt x="0" y="304799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4799"/>
                </a:lnTo>
                <a:close/>
              </a:path>
              <a:path w="203200" h="318770">
                <a:moveTo>
                  <a:pt x="3810" y="298449"/>
                </a:moveTo>
                <a:lnTo>
                  <a:pt x="0" y="298449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8449"/>
                </a:lnTo>
                <a:close/>
              </a:path>
              <a:path w="203200" h="318770">
                <a:moveTo>
                  <a:pt x="3810" y="292099"/>
                </a:moveTo>
                <a:lnTo>
                  <a:pt x="0" y="292099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2099"/>
                </a:lnTo>
                <a:close/>
              </a:path>
              <a:path w="203200" h="318770">
                <a:moveTo>
                  <a:pt x="3810" y="285749"/>
                </a:moveTo>
                <a:lnTo>
                  <a:pt x="0" y="285749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5749"/>
                </a:lnTo>
                <a:close/>
              </a:path>
              <a:path w="203200" h="318770">
                <a:moveTo>
                  <a:pt x="3810" y="279399"/>
                </a:moveTo>
                <a:lnTo>
                  <a:pt x="0" y="279399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9399"/>
                </a:lnTo>
                <a:close/>
              </a:path>
              <a:path w="203200" h="318770">
                <a:moveTo>
                  <a:pt x="3810" y="273049"/>
                </a:moveTo>
                <a:lnTo>
                  <a:pt x="0" y="273049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3049"/>
                </a:lnTo>
                <a:close/>
              </a:path>
              <a:path w="203200" h="318770">
                <a:moveTo>
                  <a:pt x="3810" y="266699"/>
                </a:moveTo>
                <a:lnTo>
                  <a:pt x="0" y="266699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6699"/>
                </a:lnTo>
                <a:close/>
              </a:path>
              <a:path w="203200" h="318770">
                <a:moveTo>
                  <a:pt x="3810" y="260349"/>
                </a:moveTo>
                <a:lnTo>
                  <a:pt x="0" y="260349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60349"/>
                </a:lnTo>
                <a:close/>
              </a:path>
              <a:path w="203200" h="318770">
                <a:moveTo>
                  <a:pt x="3810" y="253999"/>
                </a:moveTo>
                <a:lnTo>
                  <a:pt x="0" y="253999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3999"/>
                </a:lnTo>
                <a:close/>
              </a:path>
              <a:path w="203200" h="318770">
                <a:moveTo>
                  <a:pt x="3810" y="247649"/>
                </a:moveTo>
                <a:lnTo>
                  <a:pt x="0" y="247649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7649"/>
                </a:lnTo>
                <a:close/>
              </a:path>
              <a:path w="203200" h="318770">
                <a:moveTo>
                  <a:pt x="3810" y="241299"/>
                </a:moveTo>
                <a:lnTo>
                  <a:pt x="0" y="241299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1299"/>
                </a:lnTo>
                <a:close/>
              </a:path>
              <a:path w="203200" h="318770">
                <a:moveTo>
                  <a:pt x="3810" y="234949"/>
                </a:moveTo>
                <a:lnTo>
                  <a:pt x="0" y="234949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4949"/>
                </a:lnTo>
                <a:close/>
              </a:path>
              <a:path w="203200" h="318770">
                <a:moveTo>
                  <a:pt x="3810" y="228600"/>
                </a:moveTo>
                <a:lnTo>
                  <a:pt x="0" y="22860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8600"/>
                </a:lnTo>
                <a:close/>
              </a:path>
              <a:path w="203200" h="318770">
                <a:moveTo>
                  <a:pt x="3810" y="222250"/>
                </a:moveTo>
                <a:lnTo>
                  <a:pt x="0" y="22225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2250"/>
                </a:lnTo>
                <a:close/>
              </a:path>
              <a:path w="203200" h="318770">
                <a:moveTo>
                  <a:pt x="3810" y="215900"/>
                </a:moveTo>
                <a:lnTo>
                  <a:pt x="0" y="21590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5900"/>
                </a:lnTo>
                <a:close/>
              </a:path>
              <a:path w="203200" h="318770">
                <a:moveTo>
                  <a:pt x="3810" y="209550"/>
                </a:moveTo>
                <a:lnTo>
                  <a:pt x="0" y="20955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9550"/>
                </a:lnTo>
                <a:close/>
              </a:path>
              <a:path w="203200" h="318770">
                <a:moveTo>
                  <a:pt x="3810" y="203200"/>
                </a:moveTo>
                <a:lnTo>
                  <a:pt x="0" y="20320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3200"/>
                </a:lnTo>
                <a:close/>
              </a:path>
              <a:path w="203200" h="318770">
                <a:moveTo>
                  <a:pt x="3810" y="196850"/>
                </a:moveTo>
                <a:lnTo>
                  <a:pt x="0" y="19685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6850"/>
                </a:lnTo>
                <a:close/>
              </a:path>
              <a:path w="203200" h="318770">
                <a:moveTo>
                  <a:pt x="3810" y="190500"/>
                </a:moveTo>
                <a:lnTo>
                  <a:pt x="0" y="19050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0500"/>
                </a:lnTo>
                <a:close/>
              </a:path>
              <a:path w="203200" h="318770">
                <a:moveTo>
                  <a:pt x="3810" y="184150"/>
                </a:moveTo>
                <a:lnTo>
                  <a:pt x="0" y="18415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4150"/>
                </a:lnTo>
                <a:close/>
              </a:path>
              <a:path w="203200" h="318770">
                <a:moveTo>
                  <a:pt x="3810" y="177800"/>
                </a:moveTo>
                <a:lnTo>
                  <a:pt x="0" y="17780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7800"/>
                </a:lnTo>
                <a:close/>
              </a:path>
              <a:path w="203200" h="318770">
                <a:moveTo>
                  <a:pt x="3810" y="171450"/>
                </a:moveTo>
                <a:lnTo>
                  <a:pt x="0" y="17145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1450"/>
                </a:lnTo>
                <a:close/>
              </a:path>
              <a:path w="203200" h="318770">
                <a:moveTo>
                  <a:pt x="3810" y="165100"/>
                </a:moveTo>
                <a:lnTo>
                  <a:pt x="0" y="16510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5100"/>
                </a:lnTo>
                <a:close/>
              </a:path>
              <a:path w="203200" h="318770">
                <a:moveTo>
                  <a:pt x="3810" y="158750"/>
                </a:moveTo>
                <a:lnTo>
                  <a:pt x="0" y="15875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8750"/>
                </a:lnTo>
                <a:close/>
              </a:path>
              <a:path w="203200" h="318770">
                <a:moveTo>
                  <a:pt x="3810" y="152400"/>
                </a:moveTo>
                <a:lnTo>
                  <a:pt x="0" y="15240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2400"/>
                </a:lnTo>
                <a:close/>
              </a:path>
              <a:path w="203200" h="318770">
                <a:moveTo>
                  <a:pt x="3810" y="146050"/>
                </a:moveTo>
                <a:lnTo>
                  <a:pt x="0" y="14605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6050"/>
                </a:lnTo>
                <a:close/>
              </a:path>
              <a:path w="203200" h="318770">
                <a:moveTo>
                  <a:pt x="203200" y="139700"/>
                </a:moveTo>
                <a:lnTo>
                  <a:pt x="199389" y="139700"/>
                </a:lnTo>
                <a:lnTo>
                  <a:pt x="199389" y="144779"/>
                </a:lnTo>
                <a:lnTo>
                  <a:pt x="200659" y="144779"/>
                </a:lnTo>
                <a:lnTo>
                  <a:pt x="200659" y="146050"/>
                </a:lnTo>
                <a:lnTo>
                  <a:pt x="203200" y="146050"/>
                </a:lnTo>
                <a:lnTo>
                  <a:pt x="203200" y="139700"/>
                </a:lnTo>
                <a:close/>
              </a:path>
              <a:path w="203200" h="318770">
                <a:moveTo>
                  <a:pt x="3810" y="139700"/>
                </a:moveTo>
                <a:lnTo>
                  <a:pt x="0" y="13970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9700"/>
                </a:lnTo>
                <a:close/>
              </a:path>
              <a:path w="203200" h="318770">
                <a:moveTo>
                  <a:pt x="3810" y="133349"/>
                </a:moveTo>
                <a:lnTo>
                  <a:pt x="0" y="133349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3349"/>
                </a:lnTo>
                <a:close/>
              </a:path>
              <a:path w="203200" h="318770">
                <a:moveTo>
                  <a:pt x="203200" y="133349"/>
                </a:moveTo>
                <a:lnTo>
                  <a:pt x="199389" y="133349"/>
                </a:lnTo>
                <a:lnTo>
                  <a:pt x="199389" y="138429"/>
                </a:lnTo>
                <a:lnTo>
                  <a:pt x="203200" y="138429"/>
                </a:lnTo>
                <a:lnTo>
                  <a:pt x="203200" y="133349"/>
                </a:lnTo>
                <a:close/>
              </a:path>
              <a:path w="203200" h="318770">
                <a:moveTo>
                  <a:pt x="3810" y="126999"/>
                </a:moveTo>
                <a:lnTo>
                  <a:pt x="0" y="126999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6999"/>
                </a:lnTo>
                <a:close/>
              </a:path>
              <a:path w="203200" h="318770">
                <a:moveTo>
                  <a:pt x="203200" y="126999"/>
                </a:moveTo>
                <a:lnTo>
                  <a:pt x="199389" y="126999"/>
                </a:lnTo>
                <a:lnTo>
                  <a:pt x="199389" y="132079"/>
                </a:lnTo>
                <a:lnTo>
                  <a:pt x="203200" y="132079"/>
                </a:lnTo>
                <a:lnTo>
                  <a:pt x="203200" y="126999"/>
                </a:lnTo>
                <a:close/>
              </a:path>
              <a:path w="203200" h="318770">
                <a:moveTo>
                  <a:pt x="3810" y="120650"/>
                </a:moveTo>
                <a:lnTo>
                  <a:pt x="0" y="12065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0650"/>
                </a:lnTo>
                <a:close/>
              </a:path>
              <a:path w="203200" h="318770">
                <a:moveTo>
                  <a:pt x="203200" y="120650"/>
                </a:moveTo>
                <a:lnTo>
                  <a:pt x="199389" y="120650"/>
                </a:lnTo>
                <a:lnTo>
                  <a:pt x="199389" y="125729"/>
                </a:lnTo>
                <a:lnTo>
                  <a:pt x="203200" y="125729"/>
                </a:lnTo>
                <a:lnTo>
                  <a:pt x="203200" y="120650"/>
                </a:lnTo>
                <a:close/>
              </a:path>
              <a:path w="203200" h="318770">
                <a:moveTo>
                  <a:pt x="3810" y="114300"/>
                </a:moveTo>
                <a:lnTo>
                  <a:pt x="0" y="11430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4300"/>
                </a:lnTo>
                <a:close/>
              </a:path>
              <a:path w="203200" h="318770">
                <a:moveTo>
                  <a:pt x="203200" y="114300"/>
                </a:moveTo>
                <a:lnTo>
                  <a:pt x="199389" y="114300"/>
                </a:lnTo>
                <a:lnTo>
                  <a:pt x="199389" y="119379"/>
                </a:lnTo>
                <a:lnTo>
                  <a:pt x="203200" y="119379"/>
                </a:lnTo>
                <a:lnTo>
                  <a:pt x="203200" y="114300"/>
                </a:lnTo>
                <a:close/>
              </a:path>
              <a:path w="203200" h="318770">
                <a:moveTo>
                  <a:pt x="3810" y="107950"/>
                </a:moveTo>
                <a:lnTo>
                  <a:pt x="0" y="10795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7950"/>
                </a:lnTo>
                <a:close/>
              </a:path>
              <a:path w="203200" h="318770">
                <a:moveTo>
                  <a:pt x="203200" y="107950"/>
                </a:moveTo>
                <a:lnTo>
                  <a:pt x="199389" y="107950"/>
                </a:lnTo>
                <a:lnTo>
                  <a:pt x="199389" y="113029"/>
                </a:lnTo>
                <a:lnTo>
                  <a:pt x="203200" y="113029"/>
                </a:lnTo>
                <a:lnTo>
                  <a:pt x="203200" y="107950"/>
                </a:lnTo>
                <a:close/>
              </a:path>
              <a:path w="203200" h="318770">
                <a:moveTo>
                  <a:pt x="3810" y="101600"/>
                </a:moveTo>
                <a:lnTo>
                  <a:pt x="0" y="10160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1600"/>
                </a:lnTo>
                <a:close/>
              </a:path>
              <a:path w="203200" h="318770">
                <a:moveTo>
                  <a:pt x="203200" y="101600"/>
                </a:moveTo>
                <a:lnTo>
                  <a:pt x="199389" y="101600"/>
                </a:lnTo>
                <a:lnTo>
                  <a:pt x="199389" y="106679"/>
                </a:lnTo>
                <a:lnTo>
                  <a:pt x="203200" y="106679"/>
                </a:lnTo>
                <a:lnTo>
                  <a:pt x="203200" y="101600"/>
                </a:lnTo>
                <a:close/>
              </a:path>
              <a:path w="203200" h="318770">
                <a:moveTo>
                  <a:pt x="3810" y="95250"/>
                </a:moveTo>
                <a:lnTo>
                  <a:pt x="0" y="9525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5250"/>
                </a:lnTo>
                <a:close/>
              </a:path>
              <a:path w="203200" h="318770">
                <a:moveTo>
                  <a:pt x="203200" y="95250"/>
                </a:moveTo>
                <a:lnTo>
                  <a:pt x="199389" y="95250"/>
                </a:lnTo>
                <a:lnTo>
                  <a:pt x="199389" y="100329"/>
                </a:lnTo>
                <a:lnTo>
                  <a:pt x="203200" y="100329"/>
                </a:lnTo>
                <a:lnTo>
                  <a:pt x="203200" y="95250"/>
                </a:lnTo>
                <a:close/>
              </a:path>
              <a:path w="203200" h="318770">
                <a:moveTo>
                  <a:pt x="3810" y="88900"/>
                </a:moveTo>
                <a:lnTo>
                  <a:pt x="0" y="8890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8900"/>
                </a:lnTo>
                <a:close/>
              </a:path>
              <a:path w="203200" h="318770">
                <a:moveTo>
                  <a:pt x="203200" y="88900"/>
                </a:moveTo>
                <a:lnTo>
                  <a:pt x="199389" y="88900"/>
                </a:lnTo>
                <a:lnTo>
                  <a:pt x="199389" y="93979"/>
                </a:lnTo>
                <a:lnTo>
                  <a:pt x="203200" y="93979"/>
                </a:lnTo>
                <a:lnTo>
                  <a:pt x="203200" y="88900"/>
                </a:lnTo>
                <a:close/>
              </a:path>
              <a:path w="203200" h="318770">
                <a:moveTo>
                  <a:pt x="3810" y="82550"/>
                </a:moveTo>
                <a:lnTo>
                  <a:pt x="0" y="8255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2550"/>
                </a:lnTo>
                <a:close/>
              </a:path>
              <a:path w="203200" h="318770">
                <a:moveTo>
                  <a:pt x="203200" y="82550"/>
                </a:moveTo>
                <a:lnTo>
                  <a:pt x="199389" y="82550"/>
                </a:lnTo>
                <a:lnTo>
                  <a:pt x="199389" y="87629"/>
                </a:lnTo>
                <a:lnTo>
                  <a:pt x="203200" y="87629"/>
                </a:lnTo>
                <a:lnTo>
                  <a:pt x="203200" y="82550"/>
                </a:lnTo>
                <a:close/>
              </a:path>
              <a:path w="203200" h="318770">
                <a:moveTo>
                  <a:pt x="3810" y="76200"/>
                </a:moveTo>
                <a:lnTo>
                  <a:pt x="0" y="7620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6200"/>
                </a:lnTo>
                <a:close/>
              </a:path>
              <a:path w="203200" h="318770">
                <a:moveTo>
                  <a:pt x="203200" y="76200"/>
                </a:moveTo>
                <a:lnTo>
                  <a:pt x="199389" y="76200"/>
                </a:lnTo>
                <a:lnTo>
                  <a:pt x="199389" y="81279"/>
                </a:lnTo>
                <a:lnTo>
                  <a:pt x="203200" y="81279"/>
                </a:lnTo>
                <a:lnTo>
                  <a:pt x="203200" y="76200"/>
                </a:lnTo>
                <a:close/>
              </a:path>
              <a:path w="203200" h="318770">
                <a:moveTo>
                  <a:pt x="3810" y="69850"/>
                </a:moveTo>
                <a:lnTo>
                  <a:pt x="0" y="6985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9850"/>
                </a:lnTo>
                <a:close/>
              </a:path>
              <a:path w="203200" h="318770">
                <a:moveTo>
                  <a:pt x="203200" y="69850"/>
                </a:moveTo>
                <a:lnTo>
                  <a:pt x="199389" y="69850"/>
                </a:lnTo>
                <a:lnTo>
                  <a:pt x="199389" y="74929"/>
                </a:lnTo>
                <a:lnTo>
                  <a:pt x="203200" y="74929"/>
                </a:lnTo>
                <a:lnTo>
                  <a:pt x="203200" y="69850"/>
                </a:lnTo>
                <a:close/>
              </a:path>
              <a:path w="203200" h="318770">
                <a:moveTo>
                  <a:pt x="3810" y="63500"/>
                </a:moveTo>
                <a:lnTo>
                  <a:pt x="0" y="6350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3500"/>
                </a:lnTo>
                <a:close/>
              </a:path>
              <a:path w="203200" h="318770">
                <a:moveTo>
                  <a:pt x="203200" y="63500"/>
                </a:moveTo>
                <a:lnTo>
                  <a:pt x="199389" y="63500"/>
                </a:lnTo>
                <a:lnTo>
                  <a:pt x="199389" y="68579"/>
                </a:lnTo>
                <a:lnTo>
                  <a:pt x="203200" y="68579"/>
                </a:lnTo>
                <a:lnTo>
                  <a:pt x="203200" y="63500"/>
                </a:lnTo>
                <a:close/>
              </a:path>
              <a:path w="203200" h="318770">
                <a:moveTo>
                  <a:pt x="3810" y="57150"/>
                </a:moveTo>
                <a:lnTo>
                  <a:pt x="0" y="5715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7150"/>
                </a:lnTo>
                <a:close/>
              </a:path>
              <a:path w="203200" h="318770">
                <a:moveTo>
                  <a:pt x="203200" y="57150"/>
                </a:moveTo>
                <a:lnTo>
                  <a:pt x="199389" y="57150"/>
                </a:lnTo>
                <a:lnTo>
                  <a:pt x="199389" y="62229"/>
                </a:lnTo>
                <a:lnTo>
                  <a:pt x="203200" y="62229"/>
                </a:lnTo>
                <a:lnTo>
                  <a:pt x="203200" y="57150"/>
                </a:lnTo>
                <a:close/>
              </a:path>
              <a:path w="203200" h="318770">
                <a:moveTo>
                  <a:pt x="3810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0800"/>
                </a:lnTo>
                <a:close/>
              </a:path>
              <a:path w="203200" h="318770">
                <a:moveTo>
                  <a:pt x="203200" y="50800"/>
                </a:moveTo>
                <a:lnTo>
                  <a:pt x="199389" y="50800"/>
                </a:lnTo>
                <a:lnTo>
                  <a:pt x="199389" y="55879"/>
                </a:lnTo>
                <a:lnTo>
                  <a:pt x="203200" y="55879"/>
                </a:lnTo>
                <a:lnTo>
                  <a:pt x="203200" y="50800"/>
                </a:lnTo>
                <a:close/>
              </a:path>
              <a:path w="203200" h="318770">
                <a:moveTo>
                  <a:pt x="3810" y="44450"/>
                </a:moveTo>
                <a:lnTo>
                  <a:pt x="0" y="4445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4450"/>
                </a:lnTo>
                <a:close/>
              </a:path>
              <a:path w="203200" h="318770">
                <a:moveTo>
                  <a:pt x="203200" y="44450"/>
                </a:moveTo>
                <a:lnTo>
                  <a:pt x="199389" y="44450"/>
                </a:lnTo>
                <a:lnTo>
                  <a:pt x="199389" y="49529"/>
                </a:lnTo>
                <a:lnTo>
                  <a:pt x="203200" y="49529"/>
                </a:lnTo>
                <a:lnTo>
                  <a:pt x="203200" y="44450"/>
                </a:lnTo>
                <a:close/>
              </a:path>
              <a:path w="203200" h="318770">
                <a:moveTo>
                  <a:pt x="3810" y="38100"/>
                </a:moveTo>
                <a:lnTo>
                  <a:pt x="0" y="3810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8100"/>
                </a:lnTo>
                <a:close/>
              </a:path>
              <a:path w="203200" h="318770">
                <a:moveTo>
                  <a:pt x="203200" y="38100"/>
                </a:moveTo>
                <a:lnTo>
                  <a:pt x="199389" y="38100"/>
                </a:lnTo>
                <a:lnTo>
                  <a:pt x="199389" y="43179"/>
                </a:lnTo>
                <a:lnTo>
                  <a:pt x="203200" y="43179"/>
                </a:lnTo>
                <a:lnTo>
                  <a:pt x="203200" y="38100"/>
                </a:lnTo>
                <a:close/>
              </a:path>
              <a:path w="203200" h="318770">
                <a:moveTo>
                  <a:pt x="3810" y="31750"/>
                </a:moveTo>
                <a:lnTo>
                  <a:pt x="0" y="3175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1750"/>
                </a:lnTo>
                <a:close/>
              </a:path>
              <a:path w="203200" h="318770">
                <a:moveTo>
                  <a:pt x="203200" y="31750"/>
                </a:moveTo>
                <a:lnTo>
                  <a:pt x="199389" y="31750"/>
                </a:lnTo>
                <a:lnTo>
                  <a:pt x="199389" y="36829"/>
                </a:lnTo>
                <a:lnTo>
                  <a:pt x="203200" y="36829"/>
                </a:lnTo>
                <a:lnTo>
                  <a:pt x="203200" y="31750"/>
                </a:lnTo>
                <a:close/>
              </a:path>
              <a:path w="203200" h="318770">
                <a:moveTo>
                  <a:pt x="3810" y="25400"/>
                </a:moveTo>
                <a:lnTo>
                  <a:pt x="0" y="2540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5400"/>
                </a:lnTo>
                <a:close/>
              </a:path>
              <a:path w="203200" h="318770">
                <a:moveTo>
                  <a:pt x="203200" y="25400"/>
                </a:moveTo>
                <a:lnTo>
                  <a:pt x="199389" y="25400"/>
                </a:lnTo>
                <a:lnTo>
                  <a:pt x="199389" y="30479"/>
                </a:lnTo>
                <a:lnTo>
                  <a:pt x="203200" y="30479"/>
                </a:lnTo>
                <a:lnTo>
                  <a:pt x="203200" y="25400"/>
                </a:lnTo>
                <a:close/>
              </a:path>
              <a:path w="203200" h="318770">
                <a:moveTo>
                  <a:pt x="2539" y="17779"/>
                </a:moveTo>
                <a:lnTo>
                  <a:pt x="1269" y="17779"/>
                </a:lnTo>
                <a:lnTo>
                  <a:pt x="1269" y="20319"/>
                </a:lnTo>
                <a:lnTo>
                  <a:pt x="0" y="2031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9050"/>
                </a:lnTo>
                <a:lnTo>
                  <a:pt x="2539" y="19050"/>
                </a:lnTo>
                <a:lnTo>
                  <a:pt x="2539" y="17779"/>
                </a:lnTo>
                <a:close/>
              </a:path>
              <a:path w="203200" h="318770">
                <a:moveTo>
                  <a:pt x="203200" y="19050"/>
                </a:moveTo>
                <a:lnTo>
                  <a:pt x="199389" y="19050"/>
                </a:lnTo>
                <a:lnTo>
                  <a:pt x="199389" y="24129"/>
                </a:lnTo>
                <a:lnTo>
                  <a:pt x="203200" y="24129"/>
                </a:lnTo>
                <a:lnTo>
                  <a:pt x="203200" y="19050"/>
                </a:lnTo>
                <a:close/>
              </a:path>
              <a:path w="203200" h="318770">
                <a:moveTo>
                  <a:pt x="3810" y="16509"/>
                </a:moveTo>
                <a:lnTo>
                  <a:pt x="2539" y="16509"/>
                </a:lnTo>
                <a:lnTo>
                  <a:pt x="2539" y="17779"/>
                </a:lnTo>
                <a:lnTo>
                  <a:pt x="3810" y="17779"/>
                </a:lnTo>
                <a:lnTo>
                  <a:pt x="3810" y="16509"/>
                </a:lnTo>
                <a:close/>
              </a:path>
              <a:path w="203200" h="318770">
                <a:moveTo>
                  <a:pt x="201930" y="11429"/>
                </a:moveTo>
                <a:lnTo>
                  <a:pt x="200660" y="11429"/>
                </a:lnTo>
                <a:lnTo>
                  <a:pt x="200660" y="13969"/>
                </a:lnTo>
                <a:lnTo>
                  <a:pt x="199389" y="13969"/>
                </a:lnTo>
                <a:lnTo>
                  <a:pt x="199389" y="17779"/>
                </a:lnTo>
                <a:lnTo>
                  <a:pt x="203200" y="17779"/>
                </a:lnTo>
                <a:lnTo>
                  <a:pt x="203200" y="12700"/>
                </a:lnTo>
                <a:lnTo>
                  <a:pt x="201930" y="12700"/>
                </a:lnTo>
                <a:lnTo>
                  <a:pt x="201930" y="11429"/>
                </a:lnTo>
                <a:close/>
              </a:path>
              <a:path w="203200" h="318770">
                <a:moveTo>
                  <a:pt x="203200" y="9016"/>
                </a:moveTo>
                <a:lnTo>
                  <a:pt x="201930" y="9016"/>
                </a:lnTo>
                <a:lnTo>
                  <a:pt x="201930" y="11429"/>
                </a:lnTo>
                <a:lnTo>
                  <a:pt x="203200" y="11429"/>
                </a:lnTo>
                <a:lnTo>
                  <a:pt x="203200" y="9016"/>
                </a:lnTo>
                <a:close/>
              </a:path>
              <a:path w="203200" h="318770">
                <a:moveTo>
                  <a:pt x="133350" y="2666"/>
                </a:moveTo>
                <a:lnTo>
                  <a:pt x="13969" y="2666"/>
                </a:lnTo>
                <a:lnTo>
                  <a:pt x="13969" y="3809"/>
                </a:lnTo>
                <a:lnTo>
                  <a:pt x="133350" y="3809"/>
                </a:lnTo>
                <a:lnTo>
                  <a:pt x="133350" y="2666"/>
                </a:lnTo>
                <a:close/>
              </a:path>
              <a:path w="203200" h="318770">
                <a:moveTo>
                  <a:pt x="134620" y="0"/>
                </a:moveTo>
                <a:lnTo>
                  <a:pt x="16510" y="0"/>
                </a:lnTo>
                <a:lnTo>
                  <a:pt x="16510" y="1269"/>
                </a:lnTo>
                <a:lnTo>
                  <a:pt x="15239" y="1269"/>
                </a:lnTo>
                <a:lnTo>
                  <a:pt x="15239" y="2666"/>
                </a:lnTo>
                <a:lnTo>
                  <a:pt x="134619" y="2666"/>
                </a:lnTo>
                <a:lnTo>
                  <a:pt x="134620" y="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bk object 1896"/>
          <p:cNvSpPr/>
          <p:nvPr/>
        </p:nvSpPr>
        <p:spPr>
          <a:xfrm>
            <a:off x="2423160" y="2946400"/>
            <a:ext cx="195580" cy="311150"/>
          </a:xfrm>
          <a:custGeom>
            <a:avLst/>
            <a:gdLst/>
            <a:ahLst/>
            <a:cxnLst/>
            <a:rect l="l" t="t" r="r" b="b"/>
            <a:pathLst>
              <a:path w="195580" h="311150">
                <a:moveTo>
                  <a:pt x="195579" y="307339"/>
                </a:moveTo>
                <a:lnTo>
                  <a:pt x="85089" y="307339"/>
                </a:lnTo>
                <a:lnTo>
                  <a:pt x="85089" y="308737"/>
                </a:lnTo>
                <a:lnTo>
                  <a:pt x="82550" y="308737"/>
                </a:lnTo>
                <a:lnTo>
                  <a:pt x="82550" y="310007"/>
                </a:lnTo>
                <a:lnTo>
                  <a:pt x="80009" y="310007"/>
                </a:lnTo>
                <a:lnTo>
                  <a:pt x="80009" y="311150"/>
                </a:lnTo>
                <a:lnTo>
                  <a:pt x="195579" y="311150"/>
                </a:lnTo>
                <a:lnTo>
                  <a:pt x="195579" y="307339"/>
                </a:lnTo>
                <a:close/>
              </a:path>
              <a:path w="195580" h="311150">
                <a:moveTo>
                  <a:pt x="195579" y="300989"/>
                </a:moveTo>
                <a:lnTo>
                  <a:pt x="191769" y="300989"/>
                </a:lnTo>
                <a:lnTo>
                  <a:pt x="191769" y="306197"/>
                </a:lnTo>
                <a:lnTo>
                  <a:pt x="195579" y="306197"/>
                </a:lnTo>
                <a:lnTo>
                  <a:pt x="195579" y="300989"/>
                </a:lnTo>
                <a:close/>
              </a:path>
              <a:path w="195580" h="311150">
                <a:moveTo>
                  <a:pt x="195579" y="294639"/>
                </a:moveTo>
                <a:lnTo>
                  <a:pt x="191769" y="294639"/>
                </a:lnTo>
                <a:lnTo>
                  <a:pt x="191769" y="299847"/>
                </a:lnTo>
                <a:lnTo>
                  <a:pt x="195579" y="299847"/>
                </a:lnTo>
                <a:lnTo>
                  <a:pt x="195579" y="294639"/>
                </a:lnTo>
                <a:close/>
              </a:path>
              <a:path w="195580" h="311150">
                <a:moveTo>
                  <a:pt x="195579" y="288289"/>
                </a:moveTo>
                <a:lnTo>
                  <a:pt x="191769" y="288289"/>
                </a:lnTo>
                <a:lnTo>
                  <a:pt x="191769" y="293497"/>
                </a:lnTo>
                <a:lnTo>
                  <a:pt x="195579" y="293497"/>
                </a:lnTo>
                <a:lnTo>
                  <a:pt x="195579" y="288289"/>
                </a:lnTo>
                <a:close/>
              </a:path>
              <a:path w="195580" h="311150">
                <a:moveTo>
                  <a:pt x="195579" y="281939"/>
                </a:moveTo>
                <a:lnTo>
                  <a:pt x="191769" y="281939"/>
                </a:lnTo>
                <a:lnTo>
                  <a:pt x="191769" y="287147"/>
                </a:lnTo>
                <a:lnTo>
                  <a:pt x="195579" y="287147"/>
                </a:lnTo>
                <a:lnTo>
                  <a:pt x="195579" y="281939"/>
                </a:lnTo>
                <a:close/>
              </a:path>
              <a:path w="195580" h="311150">
                <a:moveTo>
                  <a:pt x="195579" y="275589"/>
                </a:moveTo>
                <a:lnTo>
                  <a:pt x="191769" y="275589"/>
                </a:lnTo>
                <a:lnTo>
                  <a:pt x="191769" y="280797"/>
                </a:lnTo>
                <a:lnTo>
                  <a:pt x="195579" y="280797"/>
                </a:lnTo>
                <a:lnTo>
                  <a:pt x="195579" y="275589"/>
                </a:lnTo>
                <a:close/>
              </a:path>
              <a:path w="195580" h="311150">
                <a:moveTo>
                  <a:pt x="195579" y="269239"/>
                </a:moveTo>
                <a:lnTo>
                  <a:pt x="191769" y="269239"/>
                </a:lnTo>
                <a:lnTo>
                  <a:pt x="191769" y="274447"/>
                </a:lnTo>
                <a:lnTo>
                  <a:pt x="195579" y="274447"/>
                </a:lnTo>
                <a:lnTo>
                  <a:pt x="195579" y="269239"/>
                </a:lnTo>
                <a:close/>
              </a:path>
              <a:path w="195580" h="311150">
                <a:moveTo>
                  <a:pt x="195579" y="262889"/>
                </a:moveTo>
                <a:lnTo>
                  <a:pt x="191769" y="262889"/>
                </a:lnTo>
                <a:lnTo>
                  <a:pt x="191769" y="268097"/>
                </a:lnTo>
                <a:lnTo>
                  <a:pt x="195579" y="268097"/>
                </a:lnTo>
                <a:lnTo>
                  <a:pt x="195579" y="262889"/>
                </a:lnTo>
                <a:close/>
              </a:path>
              <a:path w="195580" h="311150">
                <a:moveTo>
                  <a:pt x="195579" y="256539"/>
                </a:moveTo>
                <a:lnTo>
                  <a:pt x="191769" y="256539"/>
                </a:lnTo>
                <a:lnTo>
                  <a:pt x="191769" y="261747"/>
                </a:lnTo>
                <a:lnTo>
                  <a:pt x="195579" y="261747"/>
                </a:lnTo>
                <a:lnTo>
                  <a:pt x="195579" y="256539"/>
                </a:lnTo>
                <a:close/>
              </a:path>
              <a:path w="195580" h="311150">
                <a:moveTo>
                  <a:pt x="195579" y="250189"/>
                </a:moveTo>
                <a:lnTo>
                  <a:pt x="191769" y="250189"/>
                </a:lnTo>
                <a:lnTo>
                  <a:pt x="191769" y="255397"/>
                </a:lnTo>
                <a:lnTo>
                  <a:pt x="195579" y="255397"/>
                </a:lnTo>
                <a:lnTo>
                  <a:pt x="195579" y="250189"/>
                </a:lnTo>
                <a:close/>
              </a:path>
              <a:path w="195580" h="311150">
                <a:moveTo>
                  <a:pt x="195579" y="243839"/>
                </a:moveTo>
                <a:lnTo>
                  <a:pt x="191769" y="243839"/>
                </a:lnTo>
                <a:lnTo>
                  <a:pt x="191769" y="249047"/>
                </a:lnTo>
                <a:lnTo>
                  <a:pt x="195579" y="249047"/>
                </a:lnTo>
                <a:lnTo>
                  <a:pt x="195579" y="243839"/>
                </a:lnTo>
                <a:close/>
              </a:path>
              <a:path w="195580" h="311150">
                <a:moveTo>
                  <a:pt x="195579" y="240157"/>
                </a:moveTo>
                <a:lnTo>
                  <a:pt x="194309" y="240157"/>
                </a:lnTo>
                <a:lnTo>
                  <a:pt x="194309" y="241300"/>
                </a:lnTo>
                <a:lnTo>
                  <a:pt x="191769" y="241300"/>
                </a:lnTo>
                <a:lnTo>
                  <a:pt x="191769" y="242697"/>
                </a:lnTo>
                <a:lnTo>
                  <a:pt x="195579" y="242697"/>
                </a:lnTo>
                <a:lnTo>
                  <a:pt x="195579" y="240157"/>
                </a:lnTo>
                <a:close/>
              </a:path>
              <a:path w="195580" h="311150">
                <a:moveTo>
                  <a:pt x="11429" y="307339"/>
                </a:moveTo>
                <a:lnTo>
                  <a:pt x="0" y="307339"/>
                </a:lnTo>
                <a:lnTo>
                  <a:pt x="0" y="311150"/>
                </a:lnTo>
                <a:lnTo>
                  <a:pt x="11429" y="311150"/>
                </a:lnTo>
                <a:lnTo>
                  <a:pt x="11429" y="307339"/>
                </a:lnTo>
                <a:close/>
              </a:path>
              <a:path w="195580" h="311150">
                <a:moveTo>
                  <a:pt x="3809" y="300989"/>
                </a:moveTo>
                <a:lnTo>
                  <a:pt x="0" y="300989"/>
                </a:lnTo>
                <a:lnTo>
                  <a:pt x="0" y="306070"/>
                </a:lnTo>
                <a:lnTo>
                  <a:pt x="3809" y="306070"/>
                </a:lnTo>
                <a:lnTo>
                  <a:pt x="3809" y="300989"/>
                </a:lnTo>
                <a:close/>
              </a:path>
              <a:path w="195580" h="311150">
                <a:moveTo>
                  <a:pt x="3809" y="294639"/>
                </a:moveTo>
                <a:lnTo>
                  <a:pt x="0" y="294639"/>
                </a:lnTo>
                <a:lnTo>
                  <a:pt x="0" y="299720"/>
                </a:lnTo>
                <a:lnTo>
                  <a:pt x="3809" y="299720"/>
                </a:lnTo>
                <a:lnTo>
                  <a:pt x="3809" y="294639"/>
                </a:lnTo>
                <a:close/>
              </a:path>
              <a:path w="195580" h="311150">
                <a:moveTo>
                  <a:pt x="3809" y="288289"/>
                </a:moveTo>
                <a:lnTo>
                  <a:pt x="0" y="288289"/>
                </a:lnTo>
                <a:lnTo>
                  <a:pt x="0" y="293370"/>
                </a:lnTo>
                <a:lnTo>
                  <a:pt x="3809" y="293370"/>
                </a:lnTo>
                <a:lnTo>
                  <a:pt x="3809" y="288289"/>
                </a:lnTo>
                <a:close/>
              </a:path>
              <a:path w="195580" h="311150">
                <a:moveTo>
                  <a:pt x="3809" y="281939"/>
                </a:moveTo>
                <a:lnTo>
                  <a:pt x="0" y="281939"/>
                </a:lnTo>
                <a:lnTo>
                  <a:pt x="0" y="287020"/>
                </a:lnTo>
                <a:lnTo>
                  <a:pt x="3809" y="287020"/>
                </a:lnTo>
                <a:lnTo>
                  <a:pt x="3809" y="281939"/>
                </a:lnTo>
                <a:close/>
              </a:path>
              <a:path w="195580" h="311150">
                <a:moveTo>
                  <a:pt x="3809" y="275589"/>
                </a:moveTo>
                <a:lnTo>
                  <a:pt x="0" y="275589"/>
                </a:lnTo>
                <a:lnTo>
                  <a:pt x="0" y="280670"/>
                </a:lnTo>
                <a:lnTo>
                  <a:pt x="3809" y="280670"/>
                </a:lnTo>
                <a:lnTo>
                  <a:pt x="3809" y="275589"/>
                </a:lnTo>
                <a:close/>
              </a:path>
              <a:path w="195580" h="311150">
                <a:moveTo>
                  <a:pt x="3809" y="269239"/>
                </a:moveTo>
                <a:lnTo>
                  <a:pt x="0" y="269239"/>
                </a:lnTo>
                <a:lnTo>
                  <a:pt x="0" y="274320"/>
                </a:lnTo>
                <a:lnTo>
                  <a:pt x="3809" y="274320"/>
                </a:lnTo>
                <a:lnTo>
                  <a:pt x="3809" y="269239"/>
                </a:lnTo>
                <a:close/>
              </a:path>
              <a:path w="195580" h="311150">
                <a:moveTo>
                  <a:pt x="3809" y="262889"/>
                </a:moveTo>
                <a:lnTo>
                  <a:pt x="0" y="262889"/>
                </a:lnTo>
                <a:lnTo>
                  <a:pt x="0" y="267970"/>
                </a:lnTo>
                <a:lnTo>
                  <a:pt x="3809" y="267970"/>
                </a:lnTo>
                <a:lnTo>
                  <a:pt x="3809" y="262889"/>
                </a:lnTo>
                <a:close/>
              </a:path>
              <a:path w="195580" h="311150">
                <a:moveTo>
                  <a:pt x="3809" y="256539"/>
                </a:moveTo>
                <a:lnTo>
                  <a:pt x="0" y="256539"/>
                </a:lnTo>
                <a:lnTo>
                  <a:pt x="0" y="261620"/>
                </a:lnTo>
                <a:lnTo>
                  <a:pt x="3809" y="261620"/>
                </a:lnTo>
                <a:lnTo>
                  <a:pt x="3809" y="256539"/>
                </a:lnTo>
                <a:close/>
              </a:path>
              <a:path w="195580" h="311150">
                <a:moveTo>
                  <a:pt x="3809" y="250189"/>
                </a:moveTo>
                <a:lnTo>
                  <a:pt x="0" y="250189"/>
                </a:lnTo>
                <a:lnTo>
                  <a:pt x="0" y="255270"/>
                </a:lnTo>
                <a:lnTo>
                  <a:pt x="3809" y="255270"/>
                </a:lnTo>
                <a:lnTo>
                  <a:pt x="3809" y="250189"/>
                </a:lnTo>
                <a:close/>
              </a:path>
              <a:path w="195580" h="311150">
                <a:moveTo>
                  <a:pt x="3809" y="243839"/>
                </a:moveTo>
                <a:lnTo>
                  <a:pt x="0" y="243839"/>
                </a:lnTo>
                <a:lnTo>
                  <a:pt x="0" y="248920"/>
                </a:lnTo>
                <a:lnTo>
                  <a:pt x="3809" y="248920"/>
                </a:lnTo>
                <a:lnTo>
                  <a:pt x="3809" y="243839"/>
                </a:lnTo>
                <a:close/>
              </a:path>
              <a:path w="195580" h="311150">
                <a:moveTo>
                  <a:pt x="3809" y="237489"/>
                </a:moveTo>
                <a:lnTo>
                  <a:pt x="0" y="237489"/>
                </a:lnTo>
                <a:lnTo>
                  <a:pt x="0" y="242570"/>
                </a:lnTo>
                <a:lnTo>
                  <a:pt x="3809" y="242570"/>
                </a:lnTo>
                <a:lnTo>
                  <a:pt x="3809" y="237489"/>
                </a:lnTo>
                <a:close/>
              </a:path>
              <a:path w="195580" h="311150">
                <a:moveTo>
                  <a:pt x="3809" y="231139"/>
                </a:moveTo>
                <a:lnTo>
                  <a:pt x="0" y="231139"/>
                </a:lnTo>
                <a:lnTo>
                  <a:pt x="0" y="236220"/>
                </a:lnTo>
                <a:lnTo>
                  <a:pt x="3809" y="236220"/>
                </a:lnTo>
                <a:lnTo>
                  <a:pt x="3809" y="231139"/>
                </a:lnTo>
                <a:close/>
              </a:path>
              <a:path w="195580" h="311150">
                <a:moveTo>
                  <a:pt x="3809" y="224790"/>
                </a:moveTo>
                <a:lnTo>
                  <a:pt x="0" y="224790"/>
                </a:lnTo>
                <a:lnTo>
                  <a:pt x="0" y="229870"/>
                </a:lnTo>
                <a:lnTo>
                  <a:pt x="3809" y="229870"/>
                </a:lnTo>
                <a:lnTo>
                  <a:pt x="3809" y="224790"/>
                </a:lnTo>
                <a:close/>
              </a:path>
              <a:path w="195580" h="311150">
                <a:moveTo>
                  <a:pt x="3809" y="218440"/>
                </a:moveTo>
                <a:lnTo>
                  <a:pt x="0" y="218440"/>
                </a:lnTo>
                <a:lnTo>
                  <a:pt x="0" y="223520"/>
                </a:lnTo>
                <a:lnTo>
                  <a:pt x="3809" y="223520"/>
                </a:lnTo>
                <a:lnTo>
                  <a:pt x="3809" y="218440"/>
                </a:lnTo>
                <a:close/>
              </a:path>
              <a:path w="195580" h="311150">
                <a:moveTo>
                  <a:pt x="3809" y="212090"/>
                </a:moveTo>
                <a:lnTo>
                  <a:pt x="0" y="212090"/>
                </a:lnTo>
                <a:lnTo>
                  <a:pt x="0" y="217170"/>
                </a:lnTo>
                <a:lnTo>
                  <a:pt x="3809" y="217170"/>
                </a:lnTo>
                <a:lnTo>
                  <a:pt x="3809" y="212090"/>
                </a:lnTo>
                <a:close/>
              </a:path>
              <a:path w="195580" h="311150">
                <a:moveTo>
                  <a:pt x="3809" y="205740"/>
                </a:moveTo>
                <a:lnTo>
                  <a:pt x="0" y="205740"/>
                </a:lnTo>
                <a:lnTo>
                  <a:pt x="0" y="210820"/>
                </a:lnTo>
                <a:lnTo>
                  <a:pt x="3809" y="210820"/>
                </a:lnTo>
                <a:lnTo>
                  <a:pt x="3809" y="205740"/>
                </a:lnTo>
                <a:close/>
              </a:path>
              <a:path w="195580" h="311150">
                <a:moveTo>
                  <a:pt x="3809" y="199390"/>
                </a:moveTo>
                <a:lnTo>
                  <a:pt x="0" y="199390"/>
                </a:lnTo>
                <a:lnTo>
                  <a:pt x="0" y="204470"/>
                </a:lnTo>
                <a:lnTo>
                  <a:pt x="3809" y="204470"/>
                </a:lnTo>
                <a:lnTo>
                  <a:pt x="3809" y="199390"/>
                </a:lnTo>
                <a:close/>
              </a:path>
              <a:path w="195580" h="311150">
                <a:moveTo>
                  <a:pt x="3809" y="193040"/>
                </a:moveTo>
                <a:lnTo>
                  <a:pt x="0" y="193040"/>
                </a:lnTo>
                <a:lnTo>
                  <a:pt x="0" y="198120"/>
                </a:lnTo>
                <a:lnTo>
                  <a:pt x="3809" y="198120"/>
                </a:lnTo>
                <a:lnTo>
                  <a:pt x="3809" y="193040"/>
                </a:lnTo>
                <a:close/>
              </a:path>
              <a:path w="195580" h="311150">
                <a:moveTo>
                  <a:pt x="3809" y="186690"/>
                </a:moveTo>
                <a:lnTo>
                  <a:pt x="0" y="186690"/>
                </a:lnTo>
                <a:lnTo>
                  <a:pt x="0" y="191770"/>
                </a:lnTo>
                <a:lnTo>
                  <a:pt x="3809" y="191770"/>
                </a:lnTo>
                <a:lnTo>
                  <a:pt x="3809" y="186690"/>
                </a:lnTo>
                <a:close/>
              </a:path>
              <a:path w="195580" h="311150">
                <a:moveTo>
                  <a:pt x="3809" y="180340"/>
                </a:moveTo>
                <a:lnTo>
                  <a:pt x="0" y="180340"/>
                </a:lnTo>
                <a:lnTo>
                  <a:pt x="0" y="185420"/>
                </a:lnTo>
                <a:lnTo>
                  <a:pt x="3809" y="185420"/>
                </a:lnTo>
                <a:lnTo>
                  <a:pt x="3809" y="180340"/>
                </a:lnTo>
                <a:close/>
              </a:path>
              <a:path w="195580" h="311150">
                <a:moveTo>
                  <a:pt x="3809" y="173990"/>
                </a:moveTo>
                <a:lnTo>
                  <a:pt x="0" y="173990"/>
                </a:lnTo>
                <a:lnTo>
                  <a:pt x="0" y="179070"/>
                </a:lnTo>
                <a:lnTo>
                  <a:pt x="3809" y="179070"/>
                </a:lnTo>
                <a:lnTo>
                  <a:pt x="3809" y="173990"/>
                </a:lnTo>
                <a:close/>
              </a:path>
              <a:path w="195580" h="311150">
                <a:moveTo>
                  <a:pt x="3809" y="167640"/>
                </a:moveTo>
                <a:lnTo>
                  <a:pt x="0" y="167640"/>
                </a:lnTo>
                <a:lnTo>
                  <a:pt x="0" y="172720"/>
                </a:lnTo>
                <a:lnTo>
                  <a:pt x="3809" y="172720"/>
                </a:lnTo>
                <a:lnTo>
                  <a:pt x="3809" y="167640"/>
                </a:lnTo>
                <a:close/>
              </a:path>
              <a:path w="195580" h="311150">
                <a:moveTo>
                  <a:pt x="3809" y="161290"/>
                </a:moveTo>
                <a:lnTo>
                  <a:pt x="0" y="161290"/>
                </a:lnTo>
                <a:lnTo>
                  <a:pt x="0" y="166370"/>
                </a:lnTo>
                <a:lnTo>
                  <a:pt x="3809" y="166370"/>
                </a:lnTo>
                <a:lnTo>
                  <a:pt x="3809" y="161290"/>
                </a:lnTo>
                <a:close/>
              </a:path>
              <a:path w="195580" h="311150">
                <a:moveTo>
                  <a:pt x="3809" y="154940"/>
                </a:moveTo>
                <a:lnTo>
                  <a:pt x="0" y="154940"/>
                </a:lnTo>
                <a:lnTo>
                  <a:pt x="0" y="160020"/>
                </a:lnTo>
                <a:lnTo>
                  <a:pt x="3809" y="160020"/>
                </a:lnTo>
                <a:lnTo>
                  <a:pt x="3809" y="154940"/>
                </a:lnTo>
                <a:close/>
              </a:path>
              <a:path w="195580" h="311150">
                <a:moveTo>
                  <a:pt x="3809" y="148590"/>
                </a:moveTo>
                <a:lnTo>
                  <a:pt x="0" y="148590"/>
                </a:lnTo>
                <a:lnTo>
                  <a:pt x="0" y="153670"/>
                </a:lnTo>
                <a:lnTo>
                  <a:pt x="3809" y="153670"/>
                </a:lnTo>
                <a:lnTo>
                  <a:pt x="3809" y="148590"/>
                </a:lnTo>
                <a:close/>
              </a:path>
              <a:path w="195580" h="311150">
                <a:moveTo>
                  <a:pt x="3809" y="142240"/>
                </a:moveTo>
                <a:lnTo>
                  <a:pt x="0" y="142240"/>
                </a:lnTo>
                <a:lnTo>
                  <a:pt x="0" y="147320"/>
                </a:lnTo>
                <a:lnTo>
                  <a:pt x="3809" y="147320"/>
                </a:lnTo>
                <a:lnTo>
                  <a:pt x="3809" y="142240"/>
                </a:lnTo>
                <a:close/>
              </a:path>
              <a:path w="195580" h="311150">
                <a:moveTo>
                  <a:pt x="195579" y="142240"/>
                </a:moveTo>
                <a:lnTo>
                  <a:pt x="191769" y="142240"/>
                </a:lnTo>
                <a:lnTo>
                  <a:pt x="191769" y="144907"/>
                </a:lnTo>
                <a:lnTo>
                  <a:pt x="193039" y="144907"/>
                </a:lnTo>
                <a:lnTo>
                  <a:pt x="193039" y="143510"/>
                </a:lnTo>
                <a:lnTo>
                  <a:pt x="195579" y="143510"/>
                </a:lnTo>
                <a:lnTo>
                  <a:pt x="195579" y="142240"/>
                </a:lnTo>
                <a:close/>
              </a:path>
              <a:path w="195580" h="311150">
                <a:moveTo>
                  <a:pt x="3809" y="135889"/>
                </a:moveTo>
                <a:lnTo>
                  <a:pt x="0" y="135889"/>
                </a:lnTo>
                <a:lnTo>
                  <a:pt x="0" y="140970"/>
                </a:lnTo>
                <a:lnTo>
                  <a:pt x="3809" y="140970"/>
                </a:lnTo>
                <a:lnTo>
                  <a:pt x="3809" y="135889"/>
                </a:lnTo>
                <a:close/>
              </a:path>
              <a:path w="195580" h="311150">
                <a:moveTo>
                  <a:pt x="195579" y="135889"/>
                </a:moveTo>
                <a:lnTo>
                  <a:pt x="191769" y="135889"/>
                </a:lnTo>
                <a:lnTo>
                  <a:pt x="191769" y="140970"/>
                </a:lnTo>
                <a:lnTo>
                  <a:pt x="195579" y="140970"/>
                </a:lnTo>
                <a:lnTo>
                  <a:pt x="195579" y="135889"/>
                </a:lnTo>
                <a:close/>
              </a:path>
              <a:path w="195580" h="311150">
                <a:moveTo>
                  <a:pt x="3809" y="129539"/>
                </a:moveTo>
                <a:lnTo>
                  <a:pt x="0" y="129539"/>
                </a:lnTo>
                <a:lnTo>
                  <a:pt x="0" y="134620"/>
                </a:lnTo>
                <a:lnTo>
                  <a:pt x="3809" y="134620"/>
                </a:lnTo>
                <a:lnTo>
                  <a:pt x="3809" y="129539"/>
                </a:lnTo>
                <a:close/>
              </a:path>
              <a:path w="195580" h="311150">
                <a:moveTo>
                  <a:pt x="195579" y="129539"/>
                </a:moveTo>
                <a:lnTo>
                  <a:pt x="191769" y="129539"/>
                </a:lnTo>
                <a:lnTo>
                  <a:pt x="191769" y="134620"/>
                </a:lnTo>
                <a:lnTo>
                  <a:pt x="195579" y="134620"/>
                </a:lnTo>
                <a:lnTo>
                  <a:pt x="195579" y="129539"/>
                </a:lnTo>
                <a:close/>
              </a:path>
              <a:path w="195580" h="311150">
                <a:moveTo>
                  <a:pt x="3809" y="123189"/>
                </a:moveTo>
                <a:lnTo>
                  <a:pt x="0" y="123189"/>
                </a:lnTo>
                <a:lnTo>
                  <a:pt x="0" y="128270"/>
                </a:lnTo>
                <a:lnTo>
                  <a:pt x="3809" y="128270"/>
                </a:lnTo>
                <a:lnTo>
                  <a:pt x="3809" y="123189"/>
                </a:lnTo>
                <a:close/>
              </a:path>
              <a:path w="195580" h="311150">
                <a:moveTo>
                  <a:pt x="195579" y="123189"/>
                </a:moveTo>
                <a:lnTo>
                  <a:pt x="191769" y="123189"/>
                </a:lnTo>
                <a:lnTo>
                  <a:pt x="191769" y="128270"/>
                </a:lnTo>
                <a:lnTo>
                  <a:pt x="195579" y="128270"/>
                </a:lnTo>
                <a:lnTo>
                  <a:pt x="195579" y="123189"/>
                </a:lnTo>
                <a:close/>
              </a:path>
              <a:path w="195580" h="311150">
                <a:moveTo>
                  <a:pt x="3809" y="116840"/>
                </a:moveTo>
                <a:lnTo>
                  <a:pt x="0" y="116840"/>
                </a:lnTo>
                <a:lnTo>
                  <a:pt x="0" y="121920"/>
                </a:lnTo>
                <a:lnTo>
                  <a:pt x="3809" y="121920"/>
                </a:lnTo>
                <a:lnTo>
                  <a:pt x="3809" y="116840"/>
                </a:lnTo>
                <a:close/>
              </a:path>
              <a:path w="195580" h="311150">
                <a:moveTo>
                  <a:pt x="195579" y="116840"/>
                </a:moveTo>
                <a:lnTo>
                  <a:pt x="191769" y="116840"/>
                </a:lnTo>
                <a:lnTo>
                  <a:pt x="191769" y="121920"/>
                </a:lnTo>
                <a:lnTo>
                  <a:pt x="195579" y="121920"/>
                </a:lnTo>
                <a:lnTo>
                  <a:pt x="195579" y="116840"/>
                </a:lnTo>
                <a:close/>
              </a:path>
              <a:path w="195580" h="311150">
                <a:moveTo>
                  <a:pt x="3809" y="110490"/>
                </a:moveTo>
                <a:lnTo>
                  <a:pt x="0" y="110490"/>
                </a:lnTo>
                <a:lnTo>
                  <a:pt x="0" y="115570"/>
                </a:lnTo>
                <a:lnTo>
                  <a:pt x="3809" y="115570"/>
                </a:lnTo>
                <a:lnTo>
                  <a:pt x="3809" y="110490"/>
                </a:lnTo>
                <a:close/>
              </a:path>
              <a:path w="195580" h="311150">
                <a:moveTo>
                  <a:pt x="195579" y="110490"/>
                </a:moveTo>
                <a:lnTo>
                  <a:pt x="191769" y="110490"/>
                </a:lnTo>
                <a:lnTo>
                  <a:pt x="191769" y="115570"/>
                </a:lnTo>
                <a:lnTo>
                  <a:pt x="195579" y="115570"/>
                </a:lnTo>
                <a:lnTo>
                  <a:pt x="195579" y="110490"/>
                </a:lnTo>
                <a:close/>
              </a:path>
              <a:path w="195580" h="311150">
                <a:moveTo>
                  <a:pt x="3809" y="104140"/>
                </a:moveTo>
                <a:lnTo>
                  <a:pt x="0" y="104140"/>
                </a:lnTo>
                <a:lnTo>
                  <a:pt x="0" y="109220"/>
                </a:lnTo>
                <a:lnTo>
                  <a:pt x="3809" y="109220"/>
                </a:lnTo>
                <a:lnTo>
                  <a:pt x="3809" y="104140"/>
                </a:lnTo>
                <a:close/>
              </a:path>
              <a:path w="195580" h="311150">
                <a:moveTo>
                  <a:pt x="195579" y="104140"/>
                </a:moveTo>
                <a:lnTo>
                  <a:pt x="191769" y="104140"/>
                </a:lnTo>
                <a:lnTo>
                  <a:pt x="191769" y="109220"/>
                </a:lnTo>
                <a:lnTo>
                  <a:pt x="195579" y="109220"/>
                </a:lnTo>
                <a:lnTo>
                  <a:pt x="195579" y="104140"/>
                </a:lnTo>
                <a:close/>
              </a:path>
              <a:path w="195580" h="311150">
                <a:moveTo>
                  <a:pt x="3809" y="97790"/>
                </a:moveTo>
                <a:lnTo>
                  <a:pt x="0" y="97790"/>
                </a:lnTo>
                <a:lnTo>
                  <a:pt x="0" y="102870"/>
                </a:lnTo>
                <a:lnTo>
                  <a:pt x="3809" y="102870"/>
                </a:lnTo>
                <a:lnTo>
                  <a:pt x="3809" y="97790"/>
                </a:lnTo>
                <a:close/>
              </a:path>
              <a:path w="195580" h="311150">
                <a:moveTo>
                  <a:pt x="195579" y="97790"/>
                </a:moveTo>
                <a:lnTo>
                  <a:pt x="191769" y="97790"/>
                </a:lnTo>
                <a:lnTo>
                  <a:pt x="191769" y="102870"/>
                </a:lnTo>
                <a:lnTo>
                  <a:pt x="195579" y="102870"/>
                </a:lnTo>
                <a:lnTo>
                  <a:pt x="195579" y="97790"/>
                </a:lnTo>
                <a:close/>
              </a:path>
              <a:path w="195580" h="311150">
                <a:moveTo>
                  <a:pt x="3809" y="91440"/>
                </a:moveTo>
                <a:lnTo>
                  <a:pt x="0" y="91440"/>
                </a:lnTo>
                <a:lnTo>
                  <a:pt x="0" y="96520"/>
                </a:lnTo>
                <a:lnTo>
                  <a:pt x="3809" y="96520"/>
                </a:lnTo>
                <a:lnTo>
                  <a:pt x="3809" y="91440"/>
                </a:lnTo>
                <a:close/>
              </a:path>
              <a:path w="195580" h="311150">
                <a:moveTo>
                  <a:pt x="195579" y="91440"/>
                </a:moveTo>
                <a:lnTo>
                  <a:pt x="191769" y="91440"/>
                </a:lnTo>
                <a:lnTo>
                  <a:pt x="191769" y="96520"/>
                </a:lnTo>
                <a:lnTo>
                  <a:pt x="195579" y="96520"/>
                </a:lnTo>
                <a:lnTo>
                  <a:pt x="195579" y="91440"/>
                </a:lnTo>
                <a:close/>
              </a:path>
              <a:path w="195580" h="311150">
                <a:moveTo>
                  <a:pt x="3809" y="85090"/>
                </a:moveTo>
                <a:lnTo>
                  <a:pt x="0" y="85090"/>
                </a:lnTo>
                <a:lnTo>
                  <a:pt x="0" y="90170"/>
                </a:lnTo>
                <a:lnTo>
                  <a:pt x="3809" y="90170"/>
                </a:lnTo>
                <a:lnTo>
                  <a:pt x="3809" y="85090"/>
                </a:lnTo>
                <a:close/>
              </a:path>
              <a:path w="195580" h="311150">
                <a:moveTo>
                  <a:pt x="195579" y="85090"/>
                </a:moveTo>
                <a:lnTo>
                  <a:pt x="191769" y="85090"/>
                </a:lnTo>
                <a:lnTo>
                  <a:pt x="191769" y="90170"/>
                </a:lnTo>
                <a:lnTo>
                  <a:pt x="195579" y="90170"/>
                </a:lnTo>
                <a:lnTo>
                  <a:pt x="195579" y="85090"/>
                </a:lnTo>
                <a:close/>
              </a:path>
              <a:path w="195580" h="311150">
                <a:moveTo>
                  <a:pt x="3809" y="78740"/>
                </a:moveTo>
                <a:lnTo>
                  <a:pt x="0" y="78740"/>
                </a:lnTo>
                <a:lnTo>
                  <a:pt x="0" y="83820"/>
                </a:lnTo>
                <a:lnTo>
                  <a:pt x="3809" y="83820"/>
                </a:lnTo>
                <a:lnTo>
                  <a:pt x="3809" y="78740"/>
                </a:lnTo>
                <a:close/>
              </a:path>
              <a:path w="195580" h="311150">
                <a:moveTo>
                  <a:pt x="195579" y="78740"/>
                </a:moveTo>
                <a:lnTo>
                  <a:pt x="191769" y="78740"/>
                </a:lnTo>
                <a:lnTo>
                  <a:pt x="191769" y="83820"/>
                </a:lnTo>
                <a:lnTo>
                  <a:pt x="195579" y="83820"/>
                </a:lnTo>
                <a:lnTo>
                  <a:pt x="195579" y="78740"/>
                </a:lnTo>
                <a:close/>
              </a:path>
              <a:path w="195580" h="311150">
                <a:moveTo>
                  <a:pt x="3809" y="72390"/>
                </a:moveTo>
                <a:lnTo>
                  <a:pt x="0" y="72390"/>
                </a:lnTo>
                <a:lnTo>
                  <a:pt x="0" y="77470"/>
                </a:lnTo>
                <a:lnTo>
                  <a:pt x="3809" y="77470"/>
                </a:lnTo>
                <a:lnTo>
                  <a:pt x="3809" y="72390"/>
                </a:lnTo>
                <a:close/>
              </a:path>
              <a:path w="195580" h="311150">
                <a:moveTo>
                  <a:pt x="195579" y="72390"/>
                </a:moveTo>
                <a:lnTo>
                  <a:pt x="191769" y="72390"/>
                </a:lnTo>
                <a:lnTo>
                  <a:pt x="191769" y="77470"/>
                </a:lnTo>
                <a:lnTo>
                  <a:pt x="195579" y="77470"/>
                </a:lnTo>
                <a:lnTo>
                  <a:pt x="195579" y="72390"/>
                </a:lnTo>
                <a:close/>
              </a:path>
              <a:path w="195580" h="311150">
                <a:moveTo>
                  <a:pt x="3809" y="66040"/>
                </a:moveTo>
                <a:lnTo>
                  <a:pt x="0" y="66040"/>
                </a:lnTo>
                <a:lnTo>
                  <a:pt x="0" y="71120"/>
                </a:lnTo>
                <a:lnTo>
                  <a:pt x="3809" y="71120"/>
                </a:lnTo>
                <a:lnTo>
                  <a:pt x="3809" y="66040"/>
                </a:lnTo>
                <a:close/>
              </a:path>
              <a:path w="195580" h="311150">
                <a:moveTo>
                  <a:pt x="195579" y="66040"/>
                </a:moveTo>
                <a:lnTo>
                  <a:pt x="191769" y="66040"/>
                </a:lnTo>
                <a:lnTo>
                  <a:pt x="191769" y="71120"/>
                </a:lnTo>
                <a:lnTo>
                  <a:pt x="195579" y="71120"/>
                </a:lnTo>
                <a:lnTo>
                  <a:pt x="195579" y="66040"/>
                </a:lnTo>
                <a:close/>
              </a:path>
              <a:path w="195580" h="311150">
                <a:moveTo>
                  <a:pt x="3809" y="59690"/>
                </a:moveTo>
                <a:lnTo>
                  <a:pt x="0" y="59690"/>
                </a:lnTo>
                <a:lnTo>
                  <a:pt x="0" y="64770"/>
                </a:lnTo>
                <a:lnTo>
                  <a:pt x="3809" y="64770"/>
                </a:lnTo>
                <a:lnTo>
                  <a:pt x="3809" y="59690"/>
                </a:lnTo>
                <a:close/>
              </a:path>
              <a:path w="195580" h="311150">
                <a:moveTo>
                  <a:pt x="195579" y="59690"/>
                </a:moveTo>
                <a:lnTo>
                  <a:pt x="191769" y="59690"/>
                </a:lnTo>
                <a:lnTo>
                  <a:pt x="191769" y="64770"/>
                </a:lnTo>
                <a:lnTo>
                  <a:pt x="195579" y="64770"/>
                </a:lnTo>
                <a:lnTo>
                  <a:pt x="195579" y="59690"/>
                </a:lnTo>
                <a:close/>
              </a:path>
              <a:path w="195580" h="311150">
                <a:moveTo>
                  <a:pt x="3809" y="53340"/>
                </a:moveTo>
                <a:lnTo>
                  <a:pt x="0" y="53340"/>
                </a:lnTo>
                <a:lnTo>
                  <a:pt x="0" y="58420"/>
                </a:lnTo>
                <a:lnTo>
                  <a:pt x="3809" y="58420"/>
                </a:lnTo>
                <a:lnTo>
                  <a:pt x="3809" y="53340"/>
                </a:lnTo>
                <a:close/>
              </a:path>
              <a:path w="195580" h="311150">
                <a:moveTo>
                  <a:pt x="195579" y="53340"/>
                </a:moveTo>
                <a:lnTo>
                  <a:pt x="191769" y="53340"/>
                </a:lnTo>
                <a:lnTo>
                  <a:pt x="191769" y="58420"/>
                </a:lnTo>
                <a:lnTo>
                  <a:pt x="195579" y="58420"/>
                </a:lnTo>
                <a:lnTo>
                  <a:pt x="195579" y="53340"/>
                </a:lnTo>
                <a:close/>
              </a:path>
              <a:path w="195580" h="311150">
                <a:moveTo>
                  <a:pt x="3809" y="46990"/>
                </a:moveTo>
                <a:lnTo>
                  <a:pt x="0" y="46990"/>
                </a:lnTo>
                <a:lnTo>
                  <a:pt x="0" y="52070"/>
                </a:lnTo>
                <a:lnTo>
                  <a:pt x="3809" y="52070"/>
                </a:lnTo>
                <a:lnTo>
                  <a:pt x="3809" y="46990"/>
                </a:lnTo>
                <a:close/>
              </a:path>
              <a:path w="195580" h="311150">
                <a:moveTo>
                  <a:pt x="195579" y="46990"/>
                </a:moveTo>
                <a:lnTo>
                  <a:pt x="191769" y="46990"/>
                </a:lnTo>
                <a:lnTo>
                  <a:pt x="191769" y="52070"/>
                </a:lnTo>
                <a:lnTo>
                  <a:pt x="195579" y="52070"/>
                </a:lnTo>
                <a:lnTo>
                  <a:pt x="195579" y="46990"/>
                </a:lnTo>
                <a:close/>
              </a:path>
              <a:path w="195580" h="311150">
                <a:moveTo>
                  <a:pt x="3809" y="40640"/>
                </a:moveTo>
                <a:lnTo>
                  <a:pt x="0" y="40640"/>
                </a:lnTo>
                <a:lnTo>
                  <a:pt x="0" y="45720"/>
                </a:lnTo>
                <a:lnTo>
                  <a:pt x="3809" y="45720"/>
                </a:lnTo>
                <a:lnTo>
                  <a:pt x="3809" y="40640"/>
                </a:lnTo>
                <a:close/>
              </a:path>
              <a:path w="195580" h="311150">
                <a:moveTo>
                  <a:pt x="195579" y="40640"/>
                </a:moveTo>
                <a:lnTo>
                  <a:pt x="191769" y="40640"/>
                </a:lnTo>
                <a:lnTo>
                  <a:pt x="191769" y="45720"/>
                </a:lnTo>
                <a:lnTo>
                  <a:pt x="195579" y="45720"/>
                </a:lnTo>
                <a:lnTo>
                  <a:pt x="195579" y="40640"/>
                </a:lnTo>
                <a:close/>
              </a:path>
              <a:path w="195580" h="311150">
                <a:moveTo>
                  <a:pt x="3809" y="34290"/>
                </a:moveTo>
                <a:lnTo>
                  <a:pt x="0" y="34290"/>
                </a:lnTo>
                <a:lnTo>
                  <a:pt x="0" y="39370"/>
                </a:lnTo>
                <a:lnTo>
                  <a:pt x="3809" y="39370"/>
                </a:lnTo>
                <a:lnTo>
                  <a:pt x="3809" y="34290"/>
                </a:lnTo>
                <a:close/>
              </a:path>
              <a:path w="195580" h="311150">
                <a:moveTo>
                  <a:pt x="195579" y="34290"/>
                </a:moveTo>
                <a:lnTo>
                  <a:pt x="191769" y="34290"/>
                </a:lnTo>
                <a:lnTo>
                  <a:pt x="191769" y="39370"/>
                </a:lnTo>
                <a:lnTo>
                  <a:pt x="195579" y="39370"/>
                </a:lnTo>
                <a:lnTo>
                  <a:pt x="195579" y="34290"/>
                </a:lnTo>
                <a:close/>
              </a:path>
              <a:path w="195580" h="311150">
                <a:moveTo>
                  <a:pt x="3809" y="27940"/>
                </a:moveTo>
                <a:lnTo>
                  <a:pt x="0" y="27940"/>
                </a:lnTo>
                <a:lnTo>
                  <a:pt x="0" y="33020"/>
                </a:lnTo>
                <a:lnTo>
                  <a:pt x="3809" y="33020"/>
                </a:lnTo>
                <a:lnTo>
                  <a:pt x="3809" y="27940"/>
                </a:lnTo>
                <a:close/>
              </a:path>
              <a:path w="195580" h="311150">
                <a:moveTo>
                  <a:pt x="195579" y="27940"/>
                </a:moveTo>
                <a:lnTo>
                  <a:pt x="191769" y="27940"/>
                </a:lnTo>
                <a:lnTo>
                  <a:pt x="191769" y="33020"/>
                </a:lnTo>
                <a:lnTo>
                  <a:pt x="195579" y="33020"/>
                </a:lnTo>
                <a:lnTo>
                  <a:pt x="195579" y="27940"/>
                </a:lnTo>
                <a:close/>
              </a:path>
              <a:path w="195580" h="311150">
                <a:moveTo>
                  <a:pt x="3809" y="21590"/>
                </a:moveTo>
                <a:lnTo>
                  <a:pt x="0" y="21590"/>
                </a:lnTo>
                <a:lnTo>
                  <a:pt x="0" y="26670"/>
                </a:lnTo>
                <a:lnTo>
                  <a:pt x="3809" y="26670"/>
                </a:lnTo>
                <a:lnTo>
                  <a:pt x="3809" y="21590"/>
                </a:lnTo>
                <a:close/>
              </a:path>
              <a:path w="195580" h="311150">
                <a:moveTo>
                  <a:pt x="195579" y="21590"/>
                </a:moveTo>
                <a:lnTo>
                  <a:pt x="191769" y="21590"/>
                </a:lnTo>
                <a:lnTo>
                  <a:pt x="191769" y="26670"/>
                </a:lnTo>
                <a:lnTo>
                  <a:pt x="195579" y="26670"/>
                </a:lnTo>
                <a:lnTo>
                  <a:pt x="195579" y="21590"/>
                </a:lnTo>
                <a:close/>
              </a:path>
              <a:path w="195580" h="311150">
                <a:moveTo>
                  <a:pt x="3809" y="15240"/>
                </a:moveTo>
                <a:lnTo>
                  <a:pt x="0" y="15240"/>
                </a:lnTo>
                <a:lnTo>
                  <a:pt x="0" y="20320"/>
                </a:lnTo>
                <a:lnTo>
                  <a:pt x="3809" y="20320"/>
                </a:lnTo>
                <a:lnTo>
                  <a:pt x="3809" y="15240"/>
                </a:lnTo>
                <a:close/>
              </a:path>
              <a:path w="195580" h="311150">
                <a:moveTo>
                  <a:pt x="195579" y="15240"/>
                </a:moveTo>
                <a:lnTo>
                  <a:pt x="193039" y="15240"/>
                </a:lnTo>
                <a:lnTo>
                  <a:pt x="193039" y="17907"/>
                </a:lnTo>
                <a:lnTo>
                  <a:pt x="191769" y="17907"/>
                </a:lnTo>
                <a:lnTo>
                  <a:pt x="191769" y="20320"/>
                </a:lnTo>
                <a:lnTo>
                  <a:pt x="195579" y="20320"/>
                </a:lnTo>
                <a:lnTo>
                  <a:pt x="195579" y="15240"/>
                </a:lnTo>
                <a:close/>
              </a:path>
              <a:path w="195580" h="311150">
                <a:moveTo>
                  <a:pt x="3809" y="7620"/>
                </a:moveTo>
                <a:lnTo>
                  <a:pt x="2539" y="7620"/>
                </a:lnTo>
                <a:lnTo>
                  <a:pt x="2539" y="10160"/>
                </a:lnTo>
                <a:lnTo>
                  <a:pt x="1269" y="10160"/>
                </a:lnTo>
                <a:lnTo>
                  <a:pt x="1269" y="11557"/>
                </a:lnTo>
                <a:lnTo>
                  <a:pt x="0" y="11557"/>
                </a:lnTo>
                <a:lnTo>
                  <a:pt x="0" y="13970"/>
                </a:lnTo>
                <a:lnTo>
                  <a:pt x="3809" y="13970"/>
                </a:lnTo>
                <a:lnTo>
                  <a:pt x="3809" y="7620"/>
                </a:lnTo>
                <a:close/>
              </a:path>
              <a:path w="195580" h="311150">
                <a:moveTo>
                  <a:pt x="195579" y="12700"/>
                </a:moveTo>
                <a:lnTo>
                  <a:pt x="194309" y="12700"/>
                </a:lnTo>
                <a:lnTo>
                  <a:pt x="194309" y="13970"/>
                </a:lnTo>
                <a:lnTo>
                  <a:pt x="195579" y="13970"/>
                </a:lnTo>
                <a:lnTo>
                  <a:pt x="195579" y="12700"/>
                </a:lnTo>
                <a:close/>
              </a:path>
              <a:path w="195580" h="311150">
                <a:moveTo>
                  <a:pt x="8889" y="1270"/>
                </a:moveTo>
                <a:lnTo>
                  <a:pt x="7619" y="1270"/>
                </a:lnTo>
                <a:lnTo>
                  <a:pt x="7619" y="3810"/>
                </a:lnTo>
                <a:lnTo>
                  <a:pt x="128269" y="3810"/>
                </a:lnTo>
                <a:lnTo>
                  <a:pt x="128269" y="2540"/>
                </a:lnTo>
                <a:lnTo>
                  <a:pt x="8889" y="2540"/>
                </a:lnTo>
                <a:lnTo>
                  <a:pt x="8889" y="1270"/>
                </a:lnTo>
                <a:close/>
              </a:path>
              <a:path w="195580" h="311150">
                <a:moveTo>
                  <a:pt x="129539" y="0"/>
                </a:moveTo>
                <a:lnTo>
                  <a:pt x="8889" y="0"/>
                </a:lnTo>
                <a:lnTo>
                  <a:pt x="8889" y="1270"/>
                </a:lnTo>
                <a:lnTo>
                  <a:pt x="128269" y="1270"/>
                </a:lnTo>
                <a:lnTo>
                  <a:pt x="128269" y="2540"/>
                </a:lnTo>
                <a:lnTo>
                  <a:pt x="129539" y="2540"/>
                </a:lnTo>
                <a:lnTo>
                  <a:pt x="129539" y="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bk object 1897"/>
          <p:cNvSpPr/>
          <p:nvPr/>
        </p:nvSpPr>
        <p:spPr>
          <a:xfrm>
            <a:off x="2426970" y="2950210"/>
            <a:ext cx="187960" cy="303530"/>
          </a:xfrm>
          <a:custGeom>
            <a:avLst/>
            <a:gdLst/>
            <a:ahLst/>
            <a:cxnLst/>
            <a:rect l="l" t="t" r="r" b="b"/>
            <a:pathLst>
              <a:path w="187960" h="303529">
                <a:moveTo>
                  <a:pt x="86360" y="302387"/>
                </a:moveTo>
                <a:lnTo>
                  <a:pt x="83819" y="302387"/>
                </a:lnTo>
                <a:lnTo>
                  <a:pt x="83819" y="303529"/>
                </a:lnTo>
                <a:lnTo>
                  <a:pt x="86360" y="303529"/>
                </a:lnTo>
                <a:lnTo>
                  <a:pt x="86360" y="302387"/>
                </a:lnTo>
                <a:close/>
              </a:path>
              <a:path w="187960" h="303529">
                <a:moveTo>
                  <a:pt x="187960" y="297179"/>
                </a:moveTo>
                <a:lnTo>
                  <a:pt x="184150" y="297179"/>
                </a:lnTo>
                <a:lnTo>
                  <a:pt x="184150" y="299846"/>
                </a:lnTo>
                <a:lnTo>
                  <a:pt x="88900" y="299846"/>
                </a:lnTo>
                <a:lnTo>
                  <a:pt x="88900" y="301116"/>
                </a:lnTo>
                <a:lnTo>
                  <a:pt x="86360" y="301116"/>
                </a:lnTo>
                <a:lnTo>
                  <a:pt x="86360" y="302387"/>
                </a:lnTo>
                <a:lnTo>
                  <a:pt x="187960" y="302387"/>
                </a:lnTo>
                <a:lnTo>
                  <a:pt x="187960" y="297179"/>
                </a:lnTo>
                <a:close/>
              </a:path>
              <a:path w="187960" h="303529">
                <a:moveTo>
                  <a:pt x="91440" y="299723"/>
                </a:moveTo>
                <a:lnTo>
                  <a:pt x="184150" y="299846"/>
                </a:lnTo>
                <a:lnTo>
                  <a:pt x="91440" y="299723"/>
                </a:lnTo>
                <a:close/>
              </a:path>
              <a:path w="187960" h="303529">
                <a:moveTo>
                  <a:pt x="187960" y="290829"/>
                </a:moveTo>
                <a:lnTo>
                  <a:pt x="184150" y="290829"/>
                </a:lnTo>
                <a:lnTo>
                  <a:pt x="184150" y="296037"/>
                </a:lnTo>
                <a:lnTo>
                  <a:pt x="187960" y="296037"/>
                </a:lnTo>
                <a:lnTo>
                  <a:pt x="187960" y="290829"/>
                </a:lnTo>
                <a:close/>
              </a:path>
              <a:path w="187960" h="303529">
                <a:moveTo>
                  <a:pt x="187960" y="284479"/>
                </a:moveTo>
                <a:lnTo>
                  <a:pt x="184150" y="284479"/>
                </a:lnTo>
                <a:lnTo>
                  <a:pt x="184150" y="289687"/>
                </a:lnTo>
                <a:lnTo>
                  <a:pt x="187960" y="289687"/>
                </a:lnTo>
                <a:lnTo>
                  <a:pt x="187960" y="284479"/>
                </a:lnTo>
                <a:close/>
              </a:path>
              <a:path w="187960" h="303529">
                <a:moveTo>
                  <a:pt x="187960" y="278129"/>
                </a:moveTo>
                <a:lnTo>
                  <a:pt x="184150" y="278129"/>
                </a:lnTo>
                <a:lnTo>
                  <a:pt x="184150" y="283337"/>
                </a:lnTo>
                <a:lnTo>
                  <a:pt x="187960" y="283337"/>
                </a:lnTo>
                <a:lnTo>
                  <a:pt x="187960" y="278129"/>
                </a:lnTo>
                <a:close/>
              </a:path>
              <a:path w="187960" h="303529">
                <a:moveTo>
                  <a:pt x="187960" y="271779"/>
                </a:moveTo>
                <a:lnTo>
                  <a:pt x="184150" y="271779"/>
                </a:lnTo>
                <a:lnTo>
                  <a:pt x="184150" y="276987"/>
                </a:lnTo>
                <a:lnTo>
                  <a:pt x="187960" y="276987"/>
                </a:lnTo>
                <a:lnTo>
                  <a:pt x="187960" y="271779"/>
                </a:lnTo>
                <a:close/>
              </a:path>
              <a:path w="187960" h="303529">
                <a:moveTo>
                  <a:pt x="187960" y="265429"/>
                </a:moveTo>
                <a:lnTo>
                  <a:pt x="184150" y="265429"/>
                </a:lnTo>
                <a:lnTo>
                  <a:pt x="184150" y="270637"/>
                </a:lnTo>
                <a:lnTo>
                  <a:pt x="187960" y="270637"/>
                </a:lnTo>
                <a:lnTo>
                  <a:pt x="187960" y="265429"/>
                </a:lnTo>
                <a:close/>
              </a:path>
              <a:path w="187960" h="303529">
                <a:moveTo>
                  <a:pt x="187960" y="259079"/>
                </a:moveTo>
                <a:lnTo>
                  <a:pt x="184150" y="259079"/>
                </a:lnTo>
                <a:lnTo>
                  <a:pt x="184150" y="264287"/>
                </a:lnTo>
                <a:lnTo>
                  <a:pt x="187960" y="264287"/>
                </a:lnTo>
                <a:lnTo>
                  <a:pt x="187960" y="259079"/>
                </a:lnTo>
                <a:close/>
              </a:path>
              <a:path w="187960" h="303529">
                <a:moveTo>
                  <a:pt x="187960" y="252729"/>
                </a:moveTo>
                <a:lnTo>
                  <a:pt x="184150" y="252729"/>
                </a:lnTo>
                <a:lnTo>
                  <a:pt x="184150" y="257937"/>
                </a:lnTo>
                <a:lnTo>
                  <a:pt x="187960" y="257937"/>
                </a:lnTo>
                <a:lnTo>
                  <a:pt x="187960" y="252729"/>
                </a:lnTo>
                <a:close/>
              </a:path>
              <a:path w="187960" h="303529">
                <a:moveTo>
                  <a:pt x="187960" y="246379"/>
                </a:moveTo>
                <a:lnTo>
                  <a:pt x="184150" y="246379"/>
                </a:lnTo>
                <a:lnTo>
                  <a:pt x="184150" y="251587"/>
                </a:lnTo>
                <a:lnTo>
                  <a:pt x="187960" y="251587"/>
                </a:lnTo>
                <a:lnTo>
                  <a:pt x="187960" y="246379"/>
                </a:lnTo>
                <a:close/>
              </a:path>
              <a:path w="187960" h="303529">
                <a:moveTo>
                  <a:pt x="187960" y="238887"/>
                </a:moveTo>
                <a:lnTo>
                  <a:pt x="186690" y="238887"/>
                </a:lnTo>
                <a:lnTo>
                  <a:pt x="186690" y="240029"/>
                </a:lnTo>
                <a:lnTo>
                  <a:pt x="185419" y="240029"/>
                </a:lnTo>
                <a:lnTo>
                  <a:pt x="185419" y="241426"/>
                </a:lnTo>
                <a:lnTo>
                  <a:pt x="184150" y="241426"/>
                </a:lnTo>
                <a:lnTo>
                  <a:pt x="184150" y="245237"/>
                </a:lnTo>
                <a:lnTo>
                  <a:pt x="187960" y="245237"/>
                </a:lnTo>
                <a:lnTo>
                  <a:pt x="187960" y="238887"/>
                </a:lnTo>
                <a:close/>
              </a:path>
              <a:path w="187960" h="303529">
                <a:moveTo>
                  <a:pt x="2540" y="297179"/>
                </a:moveTo>
                <a:lnTo>
                  <a:pt x="0" y="297179"/>
                </a:lnTo>
                <a:lnTo>
                  <a:pt x="0" y="302260"/>
                </a:lnTo>
                <a:lnTo>
                  <a:pt x="7619" y="302260"/>
                </a:lnTo>
                <a:lnTo>
                  <a:pt x="7619" y="299719"/>
                </a:lnTo>
                <a:lnTo>
                  <a:pt x="2540" y="299719"/>
                </a:lnTo>
                <a:lnTo>
                  <a:pt x="2540" y="297179"/>
                </a:lnTo>
                <a:close/>
              </a:path>
              <a:path w="187960" h="303529">
                <a:moveTo>
                  <a:pt x="2540" y="290829"/>
                </a:moveTo>
                <a:lnTo>
                  <a:pt x="0" y="290829"/>
                </a:lnTo>
                <a:lnTo>
                  <a:pt x="0" y="295910"/>
                </a:lnTo>
                <a:lnTo>
                  <a:pt x="2540" y="295910"/>
                </a:lnTo>
                <a:lnTo>
                  <a:pt x="2540" y="290829"/>
                </a:lnTo>
                <a:close/>
              </a:path>
              <a:path w="187960" h="303529">
                <a:moveTo>
                  <a:pt x="2540" y="284479"/>
                </a:moveTo>
                <a:lnTo>
                  <a:pt x="0" y="284479"/>
                </a:lnTo>
                <a:lnTo>
                  <a:pt x="0" y="289560"/>
                </a:lnTo>
                <a:lnTo>
                  <a:pt x="2540" y="289560"/>
                </a:lnTo>
                <a:lnTo>
                  <a:pt x="2540" y="284479"/>
                </a:lnTo>
                <a:close/>
              </a:path>
              <a:path w="187960" h="303529">
                <a:moveTo>
                  <a:pt x="2540" y="278129"/>
                </a:moveTo>
                <a:lnTo>
                  <a:pt x="0" y="278129"/>
                </a:lnTo>
                <a:lnTo>
                  <a:pt x="0" y="283210"/>
                </a:lnTo>
                <a:lnTo>
                  <a:pt x="2540" y="283210"/>
                </a:lnTo>
                <a:lnTo>
                  <a:pt x="2540" y="278129"/>
                </a:lnTo>
                <a:close/>
              </a:path>
              <a:path w="187960" h="303529">
                <a:moveTo>
                  <a:pt x="2540" y="271779"/>
                </a:moveTo>
                <a:lnTo>
                  <a:pt x="0" y="271779"/>
                </a:lnTo>
                <a:lnTo>
                  <a:pt x="0" y="276860"/>
                </a:lnTo>
                <a:lnTo>
                  <a:pt x="2540" y="276860"/>
                </a:lnTo>
                <a:lnTo>
                  <a:pt x="2540" y="271779"/>
                </a:lnTo>
                <a:close/>
              </a:path>
              <a:path w="187960" h="303529">
                <a:moveTo>
                  <a:pt x="2540" y="265429"/>
                </a:moveTo>
                <a:lnTo>
                  <a:pt x="0" y="265429"/>
                </a:lnTo>
                <a:lnTo>
                  <a:pt x="0" y="270510"/>
                </a:lnTo>
                <a:lnTo>
                  <a:pt x="2540" y="270510"/>
                </a:lnTo>
                <a:lnTo>
                  <a:pt x="2540" y="265429"/>
                </a:lnTo>
                <a:close/>
              </a:path>
              <a:path w="187960" h="303529">
                <a:moveTo>
                  <a:pt x="2540" y="259079"/>
                </a:moveTo>
                <a:lnTo>
                  <a:pt x="0" y="259079"/>
                </a:lnTo>
                <a:lnTo>
                  <a:pt x="0" y="264160"/>
                </a:lnTo>
                <a:lnTo>
                  <a:pt x="2540" y="264160"/>
                </a:lnTo>
                <a:lnTo>
                  <a:pt x="2540" y="259079"/>
                </a:lnTo>
                <a:close/>
              </a:path>
              <a:path w="187960" h="303529">
                <a:moveTo>
                  <a:pt x="2540" y="252729"/>
                </a:moveTo>
                <a:lnTo>
                  <a:pt x="0" y="252729"/>
                </a:lnTo>
                <a:lnTo>
                  <a:pt x="0" y="257810"/>
                </a:lnTo>
                <a:lnTo>
                  <a:pt x="2540" y="257810"/>
                </a:lnTo>
                <a:lnTo>
                  <a:pt x="2540" y="252729"/>
                </a:lnTo>
                <a:close/>
              </a:path>
              <a:path w="187960" h="303529">
                <a:moveTo>
                  <a:pt x="2540" y="246379"/>
                </a:moveTo>
                <a:lnTo>
                  <a:pt x="0" y="246379"/>
                </a:lnTo>
                <a:lnTo>
                  <a:pt x="0" y="251460"/>
                </a:lnTo>
                <a:lnTo>
                  <a:pt x="2540" y="251460"/>
                </a:lnTo>
                <a:lnTo>
                  <a:pt x="2540" y="246379"/>
                </a:lnTo>
                <a:close/>
              </a:path>
              <a:path w="187960" h="303529">
                <a:moveTo>
                  <a:pt x="2540" y="240029"/>
                </a:moveTo>
                <a:lnTo>
                  <a:pt x="0" y="240029"/>
                </a:lnTo>
                <a:lnTo>
                  <a:pt x="0" y="245110"/>
                </a:lnTo>
                <a:lnTo>
                  <a:pt x="2540" y="245110"/>
                </a:lnTo>
                <a:lnTo>
                  <a:pt x="2540" y="240029"/>
                </a:lnTo>
                <a:close/>
              </a:path>
              <a:path w="187960" h="303529">
                <a:moveTo>
                  <a:pt x="2540" y="233679"/>
                </a:moveTo>
                <a:lnTo>
                  <a:pt x="0" y="233679"/>
                </a:lnTo>
                <a:lnTo>
                  <a:pt x="0" y="238760"/>
                </a:lnTo>
                <a:lnTo>
                  <a:pt x="2540" y="238760"/>
                </a:lnTo>
                <a:lnTo>
                  <a:pt x="2540" y="233679"/>
                </a:lnTo>
                <a:close/>
              </a:path>
              <a:path w="187960" h="303529">
                <a:moveTo>
                  <a:pt x="2540" y="227329"/>
                </a:moveTo>
                <a:lnTo>
                  <a:pt x="0" y="227329"/>
                </a:lnTo>
                <a:lnTo>
                  <a:pt x="0" y="232410"/>
                </a:lnTo>
                <a:lnTo>
                  <a:pt x="2540" y="232410"/>
                </a:lnTo>
                <a:lnTo>
                  <a:pt x="2540" y="227329"/>
                </a:lnTo>
                <a:close/>
              </a:path>
              <a:path w="187960" h="303529">
                <a:moveTo>
                  <a:pt x="2540" y="220980"/>
                </a:moveTo>
                <a:lnTo>
                  <a:pt x="0" y="220980"/>
                </a:lnTo>
                <a:lnTo>
                  <a:pt x="0" y="226060"/>
                </a:lnTo>
                <a:lnTo>
                  <a:pt x="2540" y="226060"/>
                </a:lnTo>
                <a:lnTo>
                  <a:pt x="2540" y="220980"/>
                </a:lnTo>
                <a:close/>
              </a:path>
              <a:path w="187960" h="303529">
                <a:moveTo>
                  <a:pt x="2540" y="214630"/>
                </a:moveTo>
                <a:lnTo>
                  <a:pt x="0" y="214630"/>
                </a:lnTo>
                <a:lnTo>
                  <a:pt x="0" y="219710"/>
                </a:lnTo>
                <a:lnTo>
                  <a:pt x="2540" y="219710"/>
                </a:lnTo>
                <a:lnTo>
                  <a:pt x="2540" y="214630"/>
                </a:lnTo>
                <a:close/>
              </a:path>
              <a:path w="187960" h="303529">
                <a:moveTo>
                  <a:pt x="2540" y="208280"/>
                </a:moveTo>
                <a:lnTo>
                  <a:pt x="0" y="208280"/>
                </a:lnTo>
                <a:lnTo>
                  <a:pt x="0" y="213360"/>
                </a:lnTo>
                <a:lnTo>
                  <a:pt x="2540" y="213360"/>
                </a:lnTo>
                <a:lnTo>
                  <a:pt x="2540" y="208280"/>
                </a:lnTo>
                <a:close/>
              </a:path>
              <a:path w="187960" h="303529">
                <a:moveTo>
                  <a:pt x="2540" y="201930"/>
                </a:moveTo>
                <a:lnTo>
                  <a:pt x="0" y="201930"/>
                </a:lnTo>
                <a:lnTo>
                  <a:pt x="0" y="207010"/>
                </a:lnTo>
                <a:lnTo>
                  <a:pt x="2540" y="207010"/>
                </a:lnTo>
                <a:lnTo>
                  <a:pt x="2540" y="201930"/>
                </a:lnTo>
                <a:close/>
              </a:path>
              <a:path w="187960" h="303529">
                <a:moveTo>
                  <a:pt x="2540" y="195580"/>
                </a:moveTo>
                <a:lnTo>
                  <a:pt x="0" y="195580"/>
                </a:lnTo>
                <a:lnTo>
                  <a:pt x="0" y="200660"/>
                </a:lnTo>
                <a:lnTo>
                  <a:pt x="2540" y="200660"/>
                </a:lnTo>
                <a:lnTo>
                  <a:pt x="2540" y="195580"/>
                </a:lnTo>
                <a:close/>
              </a:path>
              <a:path w="187960" h="303529">
                <a:moveTo>
                  <a:pt x="2540" y="189230"/>
                </a:moveTo>
                <a:lnTo>
                  <a:pt x="0" y="189230"/>
                </a:lnTo>
                <a:lnTo>
                  <a:pt x="0" y="194310"/>
                </a:lnTo>
                <a:lnTo>
                  <a:pt x="2540" y="194310"/>
                </a:lnTo>
                <a:lnTo>
                  <a:pt x="2540" y="189230"/>
                </a:lnTo>
                <a:close/>
              </a:path>
              <a:path w="187960" h="303529">
                <a:moveTo>
                  <a:pt x="2540" y="182880"/>
                </a:moveTo>
                <a:lnTo>
                  <a:pt x="0" y="182880"/>
                </a:lnTo>
                <a:lnTo>
                  <a:pt x="0" y="187960"/>
                </a:lnTo>
                <a:lnTo>
                  <a:pt x="2540" y="187960"/>
                </a:lnTo>
                <a:lnTo>
                  <a:pt x="2540" y="182880"/>
                </a:lnTo>
                <a:close/>
              </a:path>
              <a:path w="187960" h="303529">
                <a:moveTo>
                  <a:pt x="2540" y="176530"/>
                </a:moveTo>
                <a:lnTo>
                  <a:pt x="0" y="176530"/>
                </a:lnTo>
                <a:lnTo>
                  <a:pt x="0" y="181610"/>
                </a:lnTo>
                <a:lnTo>
                  <a:pt x="2540" y="181610"/>
                </a:lnTo>
                <a:lnTo>
                  <a:pt x="2540" y="176530"/>
                </a:lnTo>
                <a:close/>
              </a:path>
              <a:path w="187960" h="303529">
                <a:moveTo>
                  <a:pt x="2540" y="170180"/>
                </a:moveTo>
                <a:lnTo>
                  <a:pt x="0" y="170180"/>
                </a:lnTo>
                <a:lnTo>
                  <a:pt x="0" y="175260"/>
                </a:lnTo>
                <a:lnTo>
                  <a:pt x="2540" y="175260"/>
                </a:lnTo>
                <a:lnTo>
                  <a:pt x="2540" y="170180"/>
                </a:lnTo>
                <a:close/>
              </a:path>
              <a:path w="187960" h="303529">
                <a:moveTo>
                  <a:pt x="2540" y="163830"/>
                </a:moveTo>
                <a:lnTo>
                  <a:pt x="0" y="163830"/>
                </a:lnTo>
                <a:lnTo>
                  <a:pt x="0" y="168910"/>
                </a:lnTo>
                <a:lnTo>
                  <a:pt x="2540" y="168910"/>
                </a:lnTo>
                <a:lnTo>
                  <a:pt x="2540" y="163830"/>
                </a:lnTo>
                <a:close/>
              </a:path>
              <a:path w="187960" h="303529">
                <a:moveTo>
                  <a:pt x="2540" y="157480"/>
                </a:moveTo>
                <a:lnTo>
                  <a:pt x="0" y="157480"/>
                </a:lnTo>
                <a:lnTo>
                  <a:pt x="0" y="162560"/>
                </a:lnTo>
                <a:lnTo>
                  <a:pt x="2540" y="162560"/>
                </a:lnTo>
                <a:lnTo>
                  <a:pt x="2540" y="157480"/>
                </a:lnTo>
                <a:close/>
              </a:path>
              <a:path w="187960" h="303529">
                <a:moveTo>
                  <a:pt x="2540" y="151130"/>
                </a:moveTo>
                <a:lnTo>
                  <a:pt x="0" y="151130"/>
                </a:lnTo>
                <a:lnTo>
                  <a:pt x="0" y="156210"/>
                </a:lnTo>
                <a:lnTo>
                  <a:pt x="2540" y="156210"/>
                </a:lnTo>
                <a:lnTo>
                  <a:pt x="2540" y="151130"/>
                </a:lnTo>
                <a:close/>
              </a:path>
              <a:path w="187960" h="303529">
                <a:moveTo>
                  <a:pt x="2540" y="144780"/>
                </a:moveTo>
                <a:lnTo>
                  <a:pt x="0" y="144780"/>
                </a:lnTo>
                <a:lnTo>
                  <a:pt x="0" y="149860"/>
                </a:lnTo>
                <a:lnTo>
                  <a:pt x="2540" y="149860"/>
                </a:lnTo>
                <a:lnTo>
                  <a:pt x="2540" y="144780"/>
                </a:lnTo>
                <a:close/>
              </a:path>
              <a:path w="187960" h="303529">
                <a:moveTo>
                  <a:pt x="187960" y="138430"/>
                </a:moveTo>
                <a:lnTo>
                  <a:pt x="184150" y="138430"/>
                </a:lnTo>
                <a:lnTo>
                  <a:pt x="184150" y="144780"/>
                </a:lnTo>
                <a:lnTo>
                  <a:pt x="185419" y="144780"/>
                </a:lnTo>
                <a:lnTo>
                  <a:pt x="185419" y="142239"/>
                </a:lnTo>
                <a:lnTo>
                  <a:pt x="186689" y="142239"/>
                </a:lnTo>
                <a:lnTo>
                  <a:pt x="186689" y="141097"/>
                </a:lnTo>
                <a:lnTo>
                  <a:pt x="187960" y="141097"/>
                </a:lnTo>
                <a:lnTo>
                  <a:pt x="187960" y="138430"/>
                </a:lnTo>
                <a:close/>
              </a:path>
              <a:path w="187960" h="303529">
                <a:moveTo>
                  <a:pt x="2540" y="138430"/>
                </a:moveTo>
                <a:lnTo>
                  <a:pt x="0" y="138430"/>
                </a:lnTo>
                <a:lnTo>
                  <a:pt x="0" y="143510"/>
                </a:lnTo>
                <a:lnTo>
                  <a:pt x="2540" y="143510"/>
                </a:lnTo>
                <a:lnTo>
                  <a:pt x="2540" y="138430"/>
                </a:lnTo>
                <a:close/>
              </a:path>
              <a:path w="187960" h="303529">
                <a:moveTo>
                  <a:pt x="2540" y="132079"/>
                </a:moveTo>
                <a:lnTo>
                  <a:pt x="0" y="132079"/>
                </a:lnTo>
                <a:lnTo>
                  <a:pt x="0" y="137160"/>
                </a:lnTo>
                <a:lnTo>
                  <a:pt x="2540" y="137160"/>
                </a:lnTo>
                <a:lnTo>
                  <a:pt x="2540" y="132079"/>
                </a:lnTo>
                <a:close/>
              </a:path>
              <a:path w="187960" h="303529">
                <a:moveTo>
                  <a:pt x="187960" y="132079"/>
                </a:moveTo>
                <a:lnTo>
                  <a:pt x="184150" y="132079"/>
                </a:lnTo>
                <a:lnTo>
                  <a:pt x="184150" y="137160"/>
                </a:lnTo>
                <a:lnTo>
                  <a:pt x="187960" y="137160"/>
                </a:lnTo>
                <a:lnTo>
                  <a:pt x="187960" y="132079"/>
                </a:lnTo>
                <a:close/>
              </a:path>
              <a:path w="187960" h="303529">
                <a:moveTo>
                  <a:pt x="2540" y="125729"/>
                </a:moveTo>
                <a:lnTo>
                  <a:pt x="0" y="125729"/>
                </a:lnTo>
                <a:lnTo>
                  <a:pt x="0" y="130810"/>
                </a:lnTo>
                <a:lnTo>
                  <a:pt x="2540" y="130810"/>
                </a:lnTo>
                <a:lnTo>
                  <a:pt x="2540" y="125729"/>
                </a:lnTo>
                <a:close/>
              </a:path>
              <a:path w="187960" h="303529">
                <a:moveTo>
                  <a:pt x="187960" y="125729"/>
                </a:moveTo>
                <a:lnTo>
                  <a:pt x="184150" y="125729"/>
                </a:lnTo>
                <a:lnTo>
                  <a:pt x="184150" y="130810"/>
                </a:lnTo>
                <a:lnTo>
                  <a:pt x="187960" y="130810"/>
                </a:lnTo>
                <a:lnTo>
                  <a:pt x="187960" y="125729"/>
                </a:lnTo>
                <a:close/>
              </a:path>
              <a:path w="187960" h="303529">
                <a:moveTo>
                  <a:pt x="2540" y="119379"/>
                </a:moveTo>
                <a:lnTo>
                  <a:pt x="0" y="119379"/>
                </a:lnTo>
                <a:lnTo>
                  <a:pt x="0" y="124460"/>
                </a:lnTo>
                <a:lnTo>
                  <a:pt x="2540" y="124460"/>
                </a:lnTo>
                <a:lnTo>
                  <a:pt x="2540" y="119379"/>
                </a:lnTo>
                <a:close/>
              </a:path>
              <a:path w="187960" h="303529">
                <a:moveTo>
                  <a:pt x="187960" y="119379"/>
                </a:moveTo>
                <a:lnTo>
                  <a:pt x="184150" y="119379"/>
                </a:lnTo>
                <a:lnTo>
                  <a:pt x="184150" y="124460"/>
                </a:lnTo>
                <a:lnTo>
                  <a:pt x="187960" y="124460"/>
                </a:lnTo>
                <a:lnTo>
                  <a:pt x="187960" y="119379"/>
                </a:lnTo>
                <a:close/>
              </a:path>
              <a:path w="187960" h="303529">
                <a:moveTo>
                  <a:pt x="2540" y="113030"/>
                </a:moveTo>
                <a:lnTo>
                  <a:pt x="0" y="113030"/>
                </a:lnTo>
                <a:lnTo>
                  <a:pt x="0" y="118110"/>
                </a:lnTo>
                <a:lnTo>
                  <a:pt x="2540" y="118110"/>
                </a:lnTo>
                <a:lnTo>
                  <a:pt x="2540" y="113030"/>
                </a:lnTo>
                <a:close/>
              </a:path>
              <a:path w="187960" h="303529">
                <a:moveTo>
                  <a:pt x="187960" y="113030"/>
                </a:moveTo>
                <a:lnTo>
                  <a:pt x="184150" y="113030"/>
                </a:lnTo>
                <a:lnTo>
                  <a:pt x="184150" y="118110"/>
                </a:lnTo>
                <a:lnTo>
                  <a:pt x="187960" y="118110"/>
                </a:lnTo>
                <a:lnTo>
                  <a:pt x="187960" y="113030"/>
                </a:lnTo>
                <a:close/>
              </a:path>
              <a:path w="187960" h="303529">
                <a:moveTo>
                  <a:pt x="2540" y="106680"/>
                </a:moveTo>
                <a:lnTo>
                  <a:pt x="0" y="106680"/>
                </a:lnTo>
                <a:lnTo>
                  <a:pt x="0" y="111760"/>
                </a:lnTo>
                <a:lnTo>
                  <a:pt x="2540" y="111760"/>
                </a:lnTo>
                <a:lnTo>
                  <a:pt x="2540" y="106680"/>
                </a:lnTo>
                <a:close/>
              </a:path>
              <a:path w="187960" h="303529">
                <a:moveTo>
                  <a:pt x="187960" y="106680"/>
                </a:moveTo>
                <a:lnTo>
                  <a:pt x="184150" y="106680"/>
                </a:lnTo>
                <a:lnTo>
                  <a:pt x="184150" y="111760"/>
                </a:lnTo>
                <a:lnTo>
                  <a:pt x="187960" y="111760"/>
                </a:lnTo>
                <a:lnTo>
                  <a:pt x="187960" y="106680"/>
                </a:lnTo>
                <a:close/>
              </a:path>
              <a:path w="187960" h="303529">
                <a:moveTo>
                  <a:pt x="2540" y="100330"/>
                </a:moveTo>
                <a:lnTo>
                  <a:pt x="0" y="100330"/>
                </a:lnTo>
                <a:lnTo>
                  <a:pt x="0" y="105410"/>
                </a:lnTo>
                <a:lnTo>
                  <a:pt x="2540" y="105410"/>
                </a:lnTo>
                <a:lnTo>
                  <a:pt x="2540" y="100330"/>
                </a:lnTo>
                <a:close/>
              </a:path>
              <a:path w="187960" h="303529">
                <a:moveTo>
                  <a:pt x="187960" y="100330"/>
                </a:moveTo>
                <a:lnTo>
                  <a:pt x="184150" y="100330"/>
                </a:lnTo>
                <a:lnTo>
                  <a:pt x="184150" y="105410"/>
                </a:lnTo>
                <a:lnTo>
                  <a:pt x="187960" y="105410"/>
                </a:lnTo>
                <a:lnTo>
                  <a:pt x="187960" y="100330"/>
                </a:lnTo>
                <a:close/>
              </a:path>
              <a:path w="187960" h="303529">
                <a:moveTo>
                  <a:pt x="2540" y="93980"/>
                </a:moveTo>
                <a:lnTo>
                  <a:pt x="0" y="93980"/>
                </a:lnTo>
                <a:lnTo>
                  <a:pt x="0" y="99060"/>
                </a:lnTo>
                <a:lnTo>
                  <a:pt x="2540" y="99060"/>
                </a:lnTo>
                <a:lnTo>
                  <a:pt x="2540" y="93980"/>
                </a:lnTo>
                <a:close/>
              </a:path>
              <a:path w="187960" h="303529">
                <a:moveTo>
                  <a:pt x="187960" y="93980"/>
                </a:moveTo>
                <a:lnTo>
                  <a:pt x="184150" y="93980"/>
                </a:lnTo>
                <a:lnTo>
                  <a:pt x="184150" y="99060"/>
                </a:lnTo>
                <a:lnTo>
                  <a:pt x="187960" y="99060"/>
                </a:lnTo>
                <a:lnTo>
                  <a:pt x="187960" y="93980"/>
                </a:lnTo>
                <a:close/>
              </a:path>
              <a:path w="187960" h="303529">
                <a:moveTo>
                  <a:pt x="2540" y="87630"/>
                </a:moveTo>
                <a:lnTo>
                  <a:pt x="0" y="87630"/>
                </a:lnTo>
                <a:lnTo>
                  <a:pt x="0" y="92710"/>
                </a:lnTo>
                <a:lnTo>
                  <a:pt x="2540" y="92710"/>
                </a:lnTo>
                <a:lnTo>
                  <a:pt x="2540" y="87630"/>
                </a:lnTo>
                <a:close/>
              </a:path>
              <a:path w="187960" h="303529">
                <a:moveTo>
                  <a:pt x="187960" y="87630"/>
                </a:moveTo>
                <a:lnTo>
                  <a:pt x="184150" y="87630"/>
                </a:lnTo>
                <a:lnTo>
                  <a:pt x="184150" y="92710"/>
                </a:lnTo>
                <a:lnTo>
                  <a:pt x="187960" y="92710"/>
                </a:lnTo>
                <a:lnTo>
                  <a:pt x="187960" y="87630"/>
                </a:lnTo>
                <a:close/>
              </a:path>
              <a:path w="187960" h="303529">
                <a:moveTo>
                  <a:pt x="2540" y="81280"/>
                </a:moveTo>
                <a:lnTo>
                  <a:pt x="0" y="81280"/>
                </a:lnTo>
                <a:lnTo>
                  <a:pt x="0" y="86360"/>
                </a:lnTo>
                <a:lnTo>
                  <a:pt x="2540" y="86360"/>
                </a:lnTo>
                <a:lnTo>
                  <a:pt x="2540" y="81280"/>
                </a:lnTo>
                <a:close/>
              </a:path>
              <a:path w="187960" h="303529">
                <a:moveTo>
                  <a:pt x="187960" y="81280"/>
                </a:moveTo>
                <a:lnTo>
                  <a:pt x="184150" y="81280"/>
                </a:lnTo>
                <a:lnTo>
                  <a:pt x="184150" y="86360"/>
                </a:lnTo>
                <a:lnTo>
                  <a:pt x="187960" y="86360"/>
                </a:lnTo>
                <a:lnTo>
                  <a:pt x="187960" y="81280"/>
                </a:lnTo>
                <a:close/>
              </a:path>
              <a:path w="187960" h="303529">
                <a:moveTo>
                  <a:pt x="2540" y="74930"/>
                </a:moveTo>
                <a:lnTo>
                  <a:pt x="0" y="74930"/>
                </a:lnTo>
                <a:lnTo>
                  <a:pt x="0" y="80010"/>
                </a:lnTo>
                <a:lnTo>
                  <a:pt x="2540" y="80010"/>
                </a:lnTo>
                <a:lnTo>
                  <a:pt x="2540" y="74930"/>
                </a:lnTo>
                <a:close/>
              </a:path>
              <a:path w="187960" h="303529">
                <a:moveTo>
                  <a:pt x="187960" y="74930"/>
                </a:moveTo>
                <a:lnTo>
                  <a:pt x="184150" y="74930"/>
                </a:lnTo>
                <a:lnTo>
                  <a:pt x="184150" y="80010"/>
                </a:lnTo>
                <a:lnTo>
                  <a:pt x="187960" y="80010"/>
                </a:lnTo>
                <a:lnTo>
                  <a:pt x="187960" y="74930"/>
                </a:lnTo>
                <a:close/>
              </a:path>
              <a:path w="187960" h="303529">
                <a:moveTo>
                  <a:pt x="2540" y="68580"/>
                </a:moveTo>
                <a:lnTo>
                  <a:pt x="0" y="68580"/>
                </a:lnTo>
                <a:lnTo>
                  <a:pt x="0" y="73660"/>
                </a:lnTo>
                <a:lnTo>
                  <a:pt x="2540" y="73660"/>
                </a:lnTo>
                <a:lnTo>
                  <a:pt x="2540" y="68580"/>
                </a:lnTo>
                <a:close/>
              </a:path>
              <a:path w="187960" h="303529">
                <a:moveTo>
                  <a:pt x="187960" y="68580"/>
                </a:moveTo>
                <a:lnTo>
                  <a:pt x="184150" y="68580"/>
                </a:lnTo>
                <a:lnTo>
                  <a:pt x="184150" y="73660"/>
                </a:lnTo>
                <a:lnTo>
                  <a:pt x="187960" y="73660"/>
                </a:lnTo>
                <a:lnTo>
                  <a:pt x="187960" y="68580"/>
                </a:lnTo>
                <a:close/>
              </a:path>
              <a:path w="187960" h="303529">
                <a:moveTo>
                  <a:pt x="2540" y="62230"/>
                </a:moveTo>
                <a:lnTo>
                  <a:pt x="0" y="62230"/>
                </a:lnTo>
                <a:lnTo>
                  <a:pt x="0" y="67310"/>
                </a:lnTo>
                <a:lnTo>
                  <a:pt x="2540" y="67310"/>
                </a:lnTo>
                <a:lnTo>
                  <a:pt x="2540" y="62230"/>
                </a:lnTo>
                <a:close/>
              </a:path>
              <a:path w="187960" h="303529">
                <a:moveTo>
                  <a:pt x="187960" y="62230"/>
                </a:moveTo>
                <a:lnTo>
                  <a:pt x="184150" y="62230"/>
                </a:lnTo>
                <a:lnTo>
                  <a:pt x="184150" y="67310"/>
                </a:lnTo>
                <a:lnTo>
                  <a:pt x="187960" y="67310"/>
                </a:lnTo>
                <a:lnTo>
                  <a:pt x="187960" y="62230"/>
                </a:lnTo>
                <a:close/>
              </a:path>
              <a:path w="187960" h="303529">
                <a:moveTo>
                  <a:pt x="2540" y="55880"/>
                </a:moveTo>
                <a:lnTo>
                  <a:pt x="0" y="55880"/>
                </a:lnTo>
                <a:lnTo>
                  <a:pt x="0" y="60960"/>
                </a:lnTo>
                <a:lnTo>
                  <a:pt x="2540" y="60960"/>
                </a:lnTo>
                <a:lnTo>
                  <a:pt x="2540" y="55880"/>
                </a:lnTo>
                <a:close/>
              </a:path>
              <a:path w="187960" h="303529">
                <a:moveTo>
                  <a:pt x="187960" y="55880"/>
                </a:moveTo>
                <a:lnTo>
                  <a:pt x="184150" y="55880"/>
                </a:lnTo>
                <a:lnTo>
                  <a:pt x="184150" y="60960"/>
                </a:lnTo>
                <a:lnTo>
                  <a:pt x="187960" y="60960"/>
                </a:lnTo>
                <a:lnTo>
                  <a:pt x="187960" y="55880"/>
                </a:lnTo>
                <a:close/>
              </a:path>
              <a:path w="187960" h="303529">
                <a:moveTo>
                  <a:pt x="2540" y="49530"/>
                </a:moveTo>
                <a:lnTo>
                  <a:pt x="0" y="49530"/>
                </a:lnTo>
                <a:lnTo>
                  <a:pt x="0" y="54610"/>
                </a:lnTo>
                <a:lnTo>
                  <a:pt x="2540" y="54610"/>
                </a:lnTo>
                <a:lnTo>
                  <a:pt x="2540" y="49530"/>
                </a:lnTo>
                <a:close/>
              </a:path>
              <a:path w="187960" h="303529">
                <a:moveTo>
                  <a:pt x="187960" y="49530"/>
                </a:moveTo>
                <a:lnTo>
                  <a:pt x="184150" y="49530"/>
                </a:lnTo>
                <a:lnTo>
                  <a:pt x="184150" y="54610"/>
                </a:lnTo>
                <a:lnTo>
                  <a:pt x="187960" y="54610"/>
                </a:lnTo>
                <a:lnTo>
                  <a:pt x="187960" y="49530"/>
                </a:lnTo>
                <a:close/>
              </a:path>
              <a:path w="187960" h="303529">
                <a:moveTo>
                  <a:pt x="2540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2540" y="48260"/>
                </a:lnTo>
                <a:lnTo>
                  <a:pt x="2540" y="43180"/>
                </a:lnTo>
                <a:close/>
              </a:path>
              <a:path w="187960" h="303529">
                <a:moveTo>
                  <a:pt x="187960" y="43180"/>
                </a:moveTo>
                <a:lnTo>
                  <a:pt x="184150" y="43180"/>
                </a:lnTo>
                <a:lnTo>
                  <a:pt x="184150" y="48260"/>
                </a:lnTo>
                <a:lnTo>
                  <a:pt x="187960" y="48260"/>
                </a:lnTo>
                <a:lnTo>
                  <a:pt x="187960" y="43180"/>
                </a:lnTo>
                <a:close/>
              </a:path>
              <a:path w="187960" h="303529">
                <a:moveTo>
                  <a:pt x="2540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2540" y="41910"/>
                </a:lnTo>
                <a:lnTo>
                  <a:pt x="2540" y="36830"/>
                </a:lnTo>
                <a:close/>
              </a:path>
              <a:path w="187960" h="303529">
                <a:moveTo>
                  <a:pt x="187960" y="36830"/>
                </a:moveTo>
                <a:lnTo>
                  <a:pt x="184150" y="36830"/>
                </a:lnTo>
                <a:lnTo>
                  <a:pt x="184150" y="41910"/>
                </a:lnTo>
                <a:lnTo>
                  <a:pt x="187960" y="41910"/>
                </a:lnTo>
                <a:lnTo>
                  <a:pt x="187960" y="36830"/>
                </a:lnTo>
                <a:close/>
              </a:path>
              <a:path w="187960" h="303529">
                <a:moveTo>
                  <a:pt x="2540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2540" y="35560"/>
                </a:lnTo>
                <a:lnTo>
                  <a:pt x="2540" y="30480"/>
                </a:lnTo>
                <a:close/>
              </a:path>
              <a:path w="187960" h="303529">
                <a:moveTo>
                  <a:pt x="187960" y="30480"/>
                </a:moveTo>
                <a:lnTo>
                  <a:pt x="184150" y="30480"/>
                </a:lnTo>
                <a:lnTo>
                  <a:pt x="184150" y="35560"/>
                </a:lnTo>
                <a:lnTo>
                  <a:pt x="187960" y="35560"/>
                </a:lnTo>
                <a:lnTo>
                  <a:pt x="187960" y="30480"/>
                </a:lnTo>
                <a:close/>
              </a:path>
              <a:path w="187960" h="303529">
                <a:moveTo>
                  <a:pt x="2540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2540" y="29210"/>
                </a:lnTo>
                <a:lnTo>
                  <a:pt x="2540" y="24130"/>
                </a:lnTo>
                <a:close/>
              </a:path>
              <a:path w="187960" h="303529">
                <a:moveTo>
                  <a:pt x="187960" y="24130"/>
                </a:moveTo>
                <a:lnTo>
                  <a:pt x="184150" y="24130"/>
                </a:lnTo>
                <a:lnTo>
                  <a:pt x="184150" y="29210"/>
                </a:lnTo>
                <a:lnTo>
                  <a:pt x="187960" y="29210"/>
                </a:lnTo>
                <a:lnTo>
                  <a:pt x="187960" y="24130"/>
                </a:lnTo>
                <a:close/>
              </a:path>
              <a:path w="187960" h="303529">
                <a:moveTo>
                  <a:pt x="2540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2540" y="22860"/>
                </a:lnTo>
                <a:lnTo>
                  <a:pt x="2540" y="17780"/>
                </a:lnTo>
                <a:close/>
              </a:path>
              <a:path w="187960" h="303529">
                <a:moveTo>
                  <a:pt x="186690" y="16510"/>
                </a:moveTo>
                <a:lnTo>
                  <a:pt x="185419" y="16510"/>
                </a:lnTo>
                <a:lnTo>
                  <a:pt x="185419" y="19050"/>
                </a:lnTo>
                <a:lnTo>
                  <a:pt x="184150" y="19050"/>
                </a:lnTo>
                <a:lnTo>
                  <a:pt x="184150" y="22860"/>
                </a:lnTo>
                <a:lnTo>
                  <a:pt x="187960" y="22860"/>
                </a:lnTo>
                <a:lnTo>
                  <a:pt x="187960" y="17780"/>
                </a:lnTo>
                <a:lnTo>
                  <a:pt x="186690" y="17780"/>
                </a:lnTo>
                <a:lnTo>
                  <a:pt x="186690" y="16510"/>
                </a:lnTo>
                <a:close/>
              </a:path>
              <a:path w="187960" h="303529">
                <a:moveTo>
                  <a:pt x="2540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2540" y="16510"/>
                </a:lnTo>
                <a:lnTo>
                  <a:pt x="2540" y="11430"/>
                </a:lnTo>
                <a:close/>
              </a:path>
              <a:path w="187960" h="303529">
                <a:moveTo>
                  <a:pt x="187960" y="15239"/>
                </a:moveTo>
                <a:lnTo>
                  <a:pt x="186690" y="15239"/>
                </a:lnTo>
                <a:lnTo>
                  <a:pt x="186690" y="16510"/>
                </a:lnTo>
                <a:lnTo>
                  <a:pt x="187960" y="16510"/>
                </a:lnTo>
                <a:lnTo>
                  <a:pt x="187960" y="15239"/>
                </a:lnTo>
                <a:close/>
              </a:path>
              <a:path w="187960" h="303529">
                <a:moveTo>
                  <a:pt x="2540" y="5080"/>
                </a:moveTo>
                <a:lnTo>
                  <a:pt x="0" y="5080"/>
                </a:lnTo>
                <a:lnTo>
                  <a:pt x="0" y="10160"/>
                </a:lnTo>
                <a:lnTo>
                  <a:pt x="2540" y="10160"/>
                </a:lnTo>
                <a:lnTo>
                  <a:pt x="2540" y="5080"/>
                </a:lnTo>
                <a:close/>
              </a:path>
              <a:path w="187960" h="303529">
                <a:moveTo>
                  <a:pt x="121919" y="1397"/>
                </a:moveTo>
                <a:lnTo>
                  <a:pt x="1269" y="1397"/>
                </a:lnTo>
                <a:lnTo>
                  <a:pt x="1269" y="2539"/>
                </a:lnTo>
                <a:lnTo>
                  <a:pt x="0" y="2539"/>
                </a:lnTo>
                <a:lnTo>
                  <a:pt x="0" y="3810"/>
                </a:lnTo>
                <a:lnTo>
                  <a:pt x="121919" y="3810"/>
                </a:lnTo>
                <a:lnTo>
                  <a:pt x="121919" y="1397"/>
                </a:lnTo>
                <a:close/>
              </a:path>
              <a:path w="187960" h="303529">
                <a:moveTo>
                  <a:pt x="123190" y="0"/>
                </a:moveTo>
                <a:lnTo>
                  <a:pt x="2540" y="0"/>
                </a:lnTo>
                <a:lnTo>
                  <a:pt x="2540" y="1397"/>
                </a:lnTo>
                <a:lnTo>
                  <a:pt x="123190" y="1397"/>
                </a:lnTo>
                <a:lnTo>
                  <a:pt x="123190" y="0"/>
                </a:lnTo>
                <a:close/>
              </a:path>
            </a:pathLst>
          </a:custGeom>
          <a:solidFill>
            <a:srgbClr val="80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bk object 1898"/>
          <p:cNvSpPr/>
          <p:nvPr/>
        </p:nvSpPr>
        <p:spPr>
          <a:xfrm>
            <a:off x="2429510" y="2954020"/>
            <a:ext cx="181610" cy="295910"/>
          </a:xfrm>
          <a:custGeom>
            <a:avLst/>
            <a:gdLst/>
            <a:ahLst/>
            <a:cxnLst/>
            <a:rect l="l" t="t" r="r" b="b"/>
            <a:pathLst>
              <a:path w="181610" h="295910">
                <a:moveTo>
                  <a:pt x="5079" y="293369"/>
                </a:moveTo>
                <a:lnTo>
                  <a:pt x="0" y="293369"/>
                </a:lnTo>
                <a:lnTo>
                  <a:pt x="0" y="295909"/>
                </a:lnTo>
                <a:lnTo>
                  <a:pt x="5079" y="295909"/>
                </a:lnTo>
                <a:lnTo>
                  <a:pt x="5079" y="293369"/>
                </a:lnTo>
                <a:close/>
              </a:path>
              <a:path w="181610" h="295910">
                <a:moveTo>
                  <a:pt x="181609" y="293370"/>
                </a:moveTo>
                <a:lnTo>
                  <a:pt x="91439" y="293370"/>
                </a:lnTo>
                <a:lnTo>
                  <a:pt x="91439" y="294639"/>
                </a:lnTo>
                <a:lnTo>
                  <a:pt x="88900" y="294639"/>
                </a:lnTo>
                <a:lnTo>
                  <a:pt x="88900" y="295910"/>
                </a:lnTo>
                <a:lnTo>
                  <a:pt x="181609" y="295910"/>
                </a:lnTo>
                <a:lnTo>
                  <a:pt x="181609" y="293370"/>
                </a:lnTo>
                <a:close/>
              </a:path>
              <a:path w="181610" h="295910">
                <a:moveTo>
                  <a:pt x="102869" y="287020"/>
                </a:moveTo>
                <a:lnTo>
                  <a:pt x="5080" y="287020"/>
                </a:lnTo>
                <a:lnTo>
                  <a:pt x="5079" y="292100"/>
                </a:lnTo>
                <a:lnTo>
                  <a:pt x="95250" y="292100"/>
                </a:lnTo>
                <a:lnTo>
                  <a:pt x="95250" y="293370"/>
                </a:lnTo>
                <a:lnTo>
                  <a:pt x="96519" y="293370"/>
                </a:lnTo>
                <a:lnTo>
                  <a:pt x="96519" y="290830"/>
                </a:lnTo>
                <a:lnTo>
                  <a:pt x="99059" y="290830"/>
                </a:lnTo>
                <a:lnTo>
                  <a:pt x="99059" y="289560"/>
                </a:lnTo>
                <a:lnTo>
                  <a:pt x="101600" y="289560"/>
                </a:lnTo>
                <a:lnTo>
                  <a:pt x="101600" y="288289"/>
                </a:lnTo>
                <a:lnTo>
                  <a:pt x="102869" y="288289"/>
                </a:lnTo>
                <a:lnTo>
                  <a:pt x="102869" y="287020"/>
                </a:lnTo>
                <a:close/>
              </a:path>
              <a:path w="181610" h="295910">
                <a:moveTo>
                  <a:pt x="3809" y="287020"/>
                </a:moveTo>
                <a:lnTo>
                  <a:pt x="0" y="287020"/>
                </a:lnTo>
                <a:lnTo>
                  <a:pt x="0" y="292100"/>
                </a:lnTo>
                <a:lnTo>
                  <a:pt x="3809" y="292100"/>
                </a:lnTo>
                <a:lnTo>
                  <a:pt x="3809" y="287020"/>
                </a:lnTo>
                <a:close/>
              </a:path>
              <a:path w="181610" h="295910">
                <a:moveTo>
                  <a:pt x="114299" y="5080"/>
                </a:moveTo>
                <a:lnTo>
                  <a:pt x="3809" y="5080"/>
                </a:lnTo>
                <a:lnTo>
                  <a:pt x="3809" y="292100"/>
                </a:lnTo>
                <a:lnTo>
                  <a:pt x="5079" y="292100"/>
                </a:lnTo>
                <a:lnTo>
                  <a:pt x="5080" y="287020"/>
                </a:lnTo>
                <a:lnTo>
                  <a:pt x="105409" y="287020"/>
                </a:lnTo>
                <a:lnTo>
                  <a:pt x="105409" y="285750"/>
                </a:lnTo>
                <a:lnTo>
                  <a:pt x="5080" y="285750"/>
                </a:lnTo>
                <a:lnTo>
                  <a:pt x="5080" y="283210"/>
                </a:lnTo>
                <a:lnTo>
                  <a:pt x="6350" y="283210"/>
                </a:lnTo>
                <a:lnTo>
                  <a:pt x="6350" y="280670"/>
                </a:lnTo>
                <a:lnTo>
                  <a:pt x="115569" y="280670"/>
                </a:lnTo>
                <a:lnTo>
                  <a:pt x="115569" y="279400"/>
                </a:lnTo>
                <a:lnTo>
                  <a:pt x="6350" y="279400"/>
                </a:lnTo>
                <a:lnTo>
                  <a:pt x="6350" y="275589"/>
                </a:lnTo>
                <a:lnTo>
                  <a:pt x="7619" y="275589"/>
                </a:lnTo>
                <a:lnTo>
                  <a:pt x="7619" y="274320"/>
                </a:lnTo>
                <a:lnTo>
                  <a:pt x="125729" y="274320"/>
                </a:lnTo>
                <a:lnTo>
                  <a:pt x="125729" y="273050"/>
                </a:lnTo>
                <a:lnTo>
                  <a:pt x="7619" y="273050"/>
                </a:lnTo>
                <a:lnTo>
                  <a:pt x="7619" y="267970"/>
                </a:lnTo>
                <a:lnTo>
                  <a:pt x="135889" y="267970"/>
                </a:lnTo>
                <a:lnTo>
                  <a:pt x="135889" y="266700"/>
                </a:lnTo>
                <a:lnTo>
                  <a:pt x="8889" y="266700"/>
                </a:lnTo>
                <a:lnTo>
                  <a:pt x="8889" y="260350"/>
                </a:lnTo>
                <a:lnTo>
                  <a:pt x="10160" y="260350"/>
                </a:lnTo>
                <a:lnTo>
                  <a:pt x="10159" y="255270"/>
                </a:lnTo>
                <a:lnTo>
                  <a:pt x="156209" y="255270"/>
                </a:lnTo>
                <a:lnTo>
                  <a:pt x="156209" y="254000"/>
                </a:lnTo>
                <a:lnTo>
                  <a:pt x="10159" y="254000"/>
                </a:lnTo>
                <a:lnTo>
                  <a:pt x="10159" y="252730"/>
                </a:lnTo>
                <a:lnTo>
                  <a:pt x="11429" y="252730"/>
                </a:lnTo>
                <a:lnTo>
                  <a:pt x="11429" y="248920"/>
                </a:lnTo>
                <a:lnTo>
                  <a:pt x="166369" y="248920"/>
                </a:lnTo>
                <a:lnTo>
                  <a:pt x="166369" y="247650"/>
                </a:lnTo>
                <a:lnTo>
                  <a:pt x="11429" y="247650"/>
                </a:lnTo>
                <a:lnTo>
                  <a:pt x="11429" y="246380"/>
                </a:lnTo>
                <a:lnTo>
                  <a:pt x="12699" y="246380"/>
                </a:lnTo>
                <a:lnTo>
                  <a:pt x="12700" y="242570"/>
                </a:lnTo>
                <a:lnTo>
                  <a:pt x="175259" y="242570"/>
                </a:lnTo>
                <a:lnTo>
                  <a:pt x="175259" y="241300"/>
                </a:lnTo>
                <a:lnTo>
                  <a:pt x="12699" y="241300"/>
                </a:lnTo>
                <a:lnTo>
                  <a:pt x="12700" y="240030"/>
                </a:lnTo>
                <a:lnTo>
                  <a:pt x="13969" y="240030"/>
                </a:lnTo>
                <a:lnTo>
                  <a:pt x="13969" y="236220"/>
                </a:lnTo>
                <a:lnTo>
                  <a:pt x="177800" y="236220"/>
                </a:lnTo>
                <a:lnTo>
                  <a:pt x="177800" y="234950"/>
                </a:lnTo>
                <a:lnTo>
                  <a:pt x="13969" y="234950"/>
                </a:lnTo>
                <a:lnTo>
                  <a:pt x="13969" y="233680"/>
                </a:lnTo>
                <a:lnTo>
                  <a:pt x="15239" y="233680"/>
                </a:lnTo>
                <a:lnTo>
                  <a:pt x="15239" y="228600"/>
                </a:lnTo>
                <a:lnTo>
                  <a:pt x="16509" y="228600"/>
                </a:lnTo>
                <a:lnTo>
                  <a:pt x="16509" y="224789"/>
                </a:lnTo>
                <a:lnTo>
                  <a:pt x="17779" y="224789"/>
                </a:lnTo>
                <a:lnTo>
                  <a:pt x="17779" y="223520"/>
                </a:lnTo>
                <a:lnTo>
                  <a:pt x="177800" y="223520"/>
                </a:lnTo>
                <a:lnTo>
                  <a:pt x="177800" y="222250"/>
                </a:lnTo>
                <a:lnTo>
                  <a:pt x="17779" y="222250"/>
                </a:lnTo>
                <a:lnTo>
                  <a:pt x="17779" y="220980"/>
                </a:lnTo>
                <a:lnTo>
                  <a:pt x="19050" y="220980"/>
                </a:lnTo>
                <a:lnTo>
                  <a:pt x="19050" y="218439"/>
                </a:lnTo>
                <a:lnTo>
                  <a:pt x="20319" y="218439"/>
                </a:lnTo>
                <a:lnTo>
                  <a:pt x="20319" y="215900"/>
                </a:lnTo>
                <a:lnTo>
                  <a:pt x="24130" y="215900"/>
                </a:lnTo>
                <a:lnTo>
                  <a:pt x="24130" y="214630"/>
                </a:lnTo>
                <a:lnTo>
                  <a:pt x="26669" y="214630"/>
                </a:lnTo>
                <a:lnTo>
                  <a:pt x="26669" y="213360"/>
                </a:lnTo>
                <a:lnTo>
                  <a:pt x="29209" y="213360"/>
                </a:lnTo>
                <a:lnTo>
                  <a:pt x="29209" y="212089"/>
                </a:lnTo>
                <a:lnTo>
                  <a:pt x="31750" y="212089"/>
                </a:lnTo>
                <a:lnTo>
                  <a:pt x="31750" y="210820"/>
                </a:lnTo>
                <a:lnTo>
                  <a:pt x="34289" y="210820"/>
                </a:lnTo>
                <a:lnTo>
                  <a:pt x="34289" y="209550"/>
                </a:lnTo>
                <a:lnTo>
                  <a:pt x="38099" y="209550"/>
                </a:lnTo>
                <a:lnTo>
                  <a:pt x="38099" y="208280"/>
                </a:lnTo>
                <a:lnTo>
                  <a:pt x="40639" y="208280"/>
                </a:lnTo>
                <a:lnTo>
                  <a:pt x="40639" y="207010"/>
                </a:lnTo>
                <a:lnTo>
                  <a:pt x="43179" y="207010"/>
                </a:lnTo>
                <a:lnTo>
                  <a:pt x="43179" y="205739"/>
                </a:lnTo>
                <a:lnTo>
                  <a:pt x="45719" y="205739"/>
                </a:lnTo>
                <a:lnTo>
                  <a:pt x="45719" y="204470"/>
                </a:lnTo>
                <a:lnTo>
                  <a:pt x="48260" y="204470"/>
                </a:lnTo>
                <a:lnTo>
                  <a:pt x="48260" y="203200"/>
                </a:lnTo>
                <a:lnTo>
                  <a:pt x="52069" y="203200"/>
                </a:lnTo>
                <a:lnTo>
                  <a:pt x="52069" y="201930"/>
                </a:lnTo>
                <a:lnTo>
                  <a:pt x="54610" y="201930"/>
                </a:lnTo>
                <a:lnTo>
                  <a:pt x="54610" y="200660"/>
                </a:lnTo>
                <a:lnTo>
                  <a:pt x="57150" y="200660"/>
                </a:lnTo>
                <a:lnTo>
                  <a:pt x="57150" y="199389"/>
                </a:lnTo>
                <a:lnTo>
                  <a:pt x="59689" y="199389"/>
                </a:lnTo>
                <a:lnTo>
                  <a:pt x="59689" y="198120"/>
                </a:lnTo>
                <a:lnTo>
                  <a:pt x="62229" y="198120"/>
                </a:lnTo>
                <a:lnTo>
                  <a:pt x="62229" y="196850"/>
                </a:lnTo>
                <a:lnTo>
                  <a:pt x="64769" y="196850"/>
                </a:lnTo>
                <a:lnTo>
                  <a:pt x="64769" y="195580"/>
                </a:lnTo>
                <a:lnTo>
                  <a:pt x="68579" y="195580"/>
                </a:lnTo>
                <a:lnTo>
                  <a:pt x="68579" y="194310"/>
                </a:lnTo>
                <a:lnTo>
                  <a:pt x="71119" y="194310"/>
                </a:lnTo>
                <a:lnTo>
                  <a:pt x="71119" y="193039"/>
                </a:lnTo>
                <a:lnTo>
                  <a:pt x="73659" y="193039"/>
                </a:lnTo>
                <a:lnTo>
                  <a:pt x="73659" y="191770"/>
                </a:lnTo>
                <a:lnTo>
                  <a:pt x="76199" y="191770"/>
                </a:lnTo>
                <a:lnTo>
                  <a:pt x="76199" y="190500"/>
                </a:lnTo>
                <a:lnTo>
                  <a:pt x="78739" y="190500"/>
                </a:lnTo>
                <a:lnTo>
                  <a:pt x="78739" y="189230"/>
                </a:lnTo>
                <a:lnTo>
                  <a:pt x="81279" y="189230"/>
                </a:lnTo>
                <a:lnTo>
                  <a:pt x="81279" y="187960"/>
                </a:lnTo>
                <a:lnTo>
                  <a:pt x="85089" y="187960"/>
                </a:lnTo>
                <a:lnTo>
                  <a:pt x="85089" y="186689"/>
                </a:lnTo>
                <a:lnTo>
                  <a:pt x="87630" y="186689"/>
                </a:lnTo>
                <a:lnTo>
                  <a:pt x="87630" y="185420"/>
                </a:lnTo>
                <a:lnTo>
                  <a:pt x="90169" y="185420"/>
                </a:lnTo>
                <a:lnTo>
                  <a:pt x="90169" y="184150"/>
                </a:lnTo>
                <a:lnTo>
                  <a:pt x="92709" y="184150"/>
                </a:lnTo>
                <a:lnTo>
                  <a:pt x="92709" y="182880"/>
                </a:lnTo>
                <a:lnTo>
                  <a:pt x="95250" y="182880"/>
                </a:lnTo>
                <a:lnTo>
                  <a:pt x="95250" y="181610"/>
                </a:lnTo>
                <a:lnTo>
                  <a:pt x="99059" y="181610"/>
                </a:lnTo>
                <a:lnTo>
                  <a:pt x="99059" y="180339"/>
                </a:lnTo>
                <a:lnTo>
                  <a:pt x="101600" y="180339"/>
                </a:lnTo>
                <a:lnTo>
                  <a:pt x="101600" y="179070"/>
                </a:lnTo>
                <a:lnTo>
                  <a:pt x="104139" y="179070"/>
                </a:lnTo>
                <a:lnTo>
                  <a:pt x="104139" y="177800"/>
                </a:lnTo>
                <a:lnTo>
                  <a:pt x="106679" y="177800"/>
                </a:lnTo>
                <a:lnTo>
                  <a:pt x="106679" y="176530"/>
                </a:lnTo>
                <a:lnTo>
                  <a:pt x="109219" y="176530"/>
                </a:lnTo>
                <a:lnTo>
                  <a:pt x="109219" y="175260"/>
                </a:lnTo>
                <a:lnTo>
                  <a:pt x="111759" y="175260"/>
                </a:lnTo>
                <a:lnTo>
                  <a:pt x="111759" y="173989"/>
                </a:lnTo>
                <a:lnTo>
                  <a:pt x="114300" y="173989"/>
                </a:lnTo>
                <a:lnTo>
                  <a:pt x="114300" y="172720"/>
                </a:lnTo>
                <a:lnTo>
                  <a:pt x="118110" y="172720"/>
                </a:lnTo>
                <a:lnTo>
                  <a:pt x="118110" y="171450"/>
                </a:lnTo>
                <a:lnTo>
                  <a:pt x="120650" y="171450"/>
                </a:lnTo>
                <a:lnTo>
                  <a:pt x="120650" y="170180"/>
                </a:lnTo>
                <a:lnTo>
                  <a:pt x="123189" y="170180"/>
                </a:lnTo>
                <a:lnTo>
                  <a:pt x="123189" y="168910"/>
                </a:lnTo>
                <a:lnTo>
                  <a:pt x="125730" y="168910"/>
                </a:lnTo>
                <a:lnTo>
                  <a:pt x="125730" y="167639"/>
                </a:lnTo>
                <a:lnTo>
                  <a:pt x="128269" y="167639"/>
                </a:lnTo>
                <a:lnTo>
                  <a:pt x="128269" y="166370"/>
                </a:lnTo>
                <a:lnTo>
                  <a:pt x="132079" y="166370"/>
                </a:lnTo>
                <a:lnTo>
                  <a:pt x="132079" y="165100"/>
                </a:lnTo>
                <a:lnTo>
                  <a:pt x="134619" y="165100"/>
                </a:lnTo>
                <a:lnTo>
                  <a:pt x="134619" y="163830"/>
                </a:lnTo>
                <a:lnTo>
                  <a:pt x="137159" y="163830"/>
                </a:lnTo>
                <a:lnTo>
                  <a:pt x="137159" y="162560"/>
                </a:lnTo>
                <a:lnTo>
                  <a:pt x="139699" y="162560"/>
                </a:lnTo>
                <a:lnTo>
                  <a:pt x="139699" y="161289"/>
                </a:lnTo>
                <a:lnTo>
                  <a:pt x="142239" y="161289"/>
                </a:lnTo>
                <a:lnTo>
                  <a:pt x="142239" y="160020"/>
                </a:lnTo>
                <a:lnTo>
                  <a:pt x="144779" y="160020"/>
                </a:lnTo>
                <a:lnTo>
                  <a:pt x="144779" y="158750"/>
                </a:lnTo>
                <a:lnTo>
                  <a:pt x="147319" y="158750"/>
                </a:lnTo>
                <a:lnTo>
                  <a:pt x="147319" y="157480"/>
                </a:lnTo>
                <a:lnTo>
                  <a:pt x="149860" y="157480"/>
                </a:lnTo>
                <a:lnTo>
                  <a:pt x="149860" y="156210"/>
                </a:lnTo>
                <a:lnTo>
                  <a:pt x="152400" y="156210"/>
                </a:lnTo>
                <a:lnTo>
                  <a:pt x="152400" y="154939"/>
                </a:lnTo>
                <a:lnTo>
                  <a:pt x="154939" y="154939"/>
                </a:lnTo>
                <a:lnTo>
                  <a:pt x="154939" y="153670"/>
                </a:lnTo>
                <a:lnTo>
                  <a:pt x="157479" y="153670"/>
                </a:lnTo>
                <a:lnTo>
                  <a:pt x="157479" y="152400"/>
                </a:lnTo>
                <a:lnTo>
                  <a:pt x="160019" y="152400"/>
                </a:lnTo>
                <a:lnTo>
                  <a:pt x="160019" y="151130"/>
                </a:lnTo>
                <a:lnTo>
                  <a:pt x="162559" y="151130"/>
                </a:lnTo>
                <a:lnTo>
                  <a:pt x="162559" y="149860"/>
                </a:lnTo>
                <a:lnTo>
                  <a:pt x="165099" y="149860"/>
                </a:lnTo>
                <a:lnTo>
                  <a:pt x="165099" y="148589"/>
                </a:lnTo>
                <a:lnTo>
                  <a:pt x="167639" y="148589"/>
                </a:lnTo>
                <a:lnTo>
                  <a:pt x="167639" y="147320"/>
                </a:lnTo>
                <a:lnTo>
                  <a:pt x="170179" y="147320"/>
                </a:lnTo>
                <a:lnTo>
                  <a:pt x="170179" y="146050"/>
                </a:lnTo>
                <a:lnTo>
                  <a:pt x="171450" y="146050"/>
                </a:lnTo>
                <a:lnTo>
                  <a:pt x="171450" y="144780"/>
                </a:lnTo>
                <a:lnTo>
                  <a:pt x="173989" y="144780"/>
                </a:lnTo>
                <a:lnTo>
                  <a:pt x="173989" y="143510"/>
                </a:lnTo>
                <a:lnTo>
                  <a:pt x="176530" y="143510"/>
                </a:lnTo>
                <a:lnTo>
                  <a:pt x="176530" y="142239"/>
                </a:lnTo>
                <a:lnTo>
                  <a:pt x="177800" y="142239"/>
                </a:lnTo>
                <a:lnTo>
                  <a:pt x="177800" y="109220"/>
                </a:lnTo>
                <a:lnTo>
                  <a:pt x="57150" y="109220"/>
                </a:lnTo>
                <a:lnTo>
                  <a:pt x="57150" y="107950"/>
                </a:lnTo>
                <a:lnTo>
                  <a:pt x="58419" y="107950"/>
                </a:lnTo>
                <a:lnTo>
                  <a:pt x="58419" y="104139"/>
                </a:lnTo>
                <a:lnTo>
                  <a:pt x="59689" y="104139"/>
                </a:lnTo>
                <a:lnTo>
                  <a:pt x="59689" y="101600"/>
                </a:lnTo>
                <a:lnTo>
                  <a:pt x="60959" y="101600"/>
                </a:lnTo>
                <a:lnTo>
                  <a:pt x="60960" y="99060"/>
                </a:lnTo>
                <a:lnTo>
                  <a:pt x="62230" y="99060"/>
                </a:lnTo>
                <a:lnTo>
                  <a:pt x="62230" y="96520"/>
                </a:lnTo>
                <a:lnTo>
                  <a:pt x="85089" y="96520"/>
                </a:lnTo>
                <a:lnTo>
                  <a:pt x="85089" y="95250"/>
                </a:lnTo>
                <a:lnTo>
                  <a:pt x="63500" y="95250"/>
                </a:lnTo>
                <a:lnTo>
                  <a:pt x="63500" y="93980"/>
                </a:lnTo>
                <a:lnTo>
                  <a:pt x="64769" y="93980"/>
                </a:lnTo>
                <a:lnTo>
                  <a:pt x="64769" y="91439"/>
                </a:lnTo>
                <a:lnTo>
                  <a:pt x="66039" y="91439"/>
                </a:lnTo>
                <a:lnTo>
                  <a:pt x="66039" y="88900"/>
                </a:lnTo>
                <a:lnTo>
                  <a:pt x="67310" y="88900"/>
                </a:lnTo>
                <a:lnTo>
                  <a:pt x="67309" y="86360"/>
                </a:lnTo>
                <a:lnTo>
                  <a:pt x="68580" y="86360"/>
                </a:lnTo>
                <a:lnTo>
                  <a:pt x="68579" y="83820"/>
                </a:lnTo>
                <a:lnTo>
                  <a:pt x="105409" y="83820"/>
                </a:lnTo>
                <a:lnTo>
                  <a:pt x="105409" y="82550"/>
                </a:lnTo>
                <a:lnTo>
                  <a:pt x="69850" y="82550"/>
                </a:lnTo>
                <a:lnTo>
                  <a:pt x="69849" y="81280"/>
                </a:lnTo>
                <a:lnTo>
                  <a:pt x="71119" y="81280"/>
                </a:lnTo>
                <a:lnTo>
                  <a:pt x="71119" y="78739"/>
                </a:lnTo>
                <a:lnTo>
                  <a:pt x="72389" y="78739"/>
                </a:lnTo>
                <a:lnTo>
                  <a:pt x="72389" y="76200"/>
                </a:lnTo>
                <a:lnTo>
                  <a:pt x="73659" y="76200"/>
                </a:lnTo>
                <a:lnTo>
                  <a:pt x="73659" y="73660"/>
                </a:lnTo>
                <a:lnTo>
                  <a:pt x="74929" y="73660"/>
                </a:lnTo>
                <a:lnTo>
                  <a:pt x="74929" y="71120"/>
                </a:lnTo>
                <a:lnTo>
                  <a:pt x="76199" y="71120"/>
                </a:lnTo>
                <a:lnTo>
                  <a:pt x="76199" y="69850"/>
                </a:lnTo>
                <a:lnTo>
                  <a:pt x="77469" y="69850"/>
                </a:lnTo>
                <a:lnTo>
                  <a:pt x="77469" y="67310"/>
                </a:lnTo>
                <a:lnTo>
                  <a:pt x="78739" y="67310"/>
                </a:lnTo>
                <a:lnTo>
                  <a:pt x="78739" y="64770"/>
                </a:lnTo>
                <a:lnTo>
                  <a:pt x="80009" y="64770"/>
                </a:lnTo>
                <a:lnTo>
                  <a:pt x="80009" y="63500"/>
                </a:lnTo>
                <a:lnTo>
                  <a:pt x="81279" y="63500"/>
                </a:lnTo>
                <a:lnTo>
                  <a:pt x="81279" y="60960"/>
                </a:lnTo>
                <a:lnTo>
                  <a:pt x="82549" y="60960"/>
                </a:lnTo>
                <a:lnTo>
                  <a:pt x="82550" y="58420"/>
                </a:lnTo>
                <a:lnTo>
                  <a:pt x="139700" y="58420"/>
                </a:lnTo>
                <a:lnTo>
                  <a:pt x="139700" y="57150"/>
                </a:lnTo>
                <a:lnTo>
                  <a:pt x="83819" y="57150"/>
                </a:lnTo>
                <a:lnTo>
                  <a:pt x="83819" y="55880"/>
                </a:lnTo>
                <a:lnTo>
                  <a:pt x="85089" y="55880"/>
                </a:lnTo>
                <a:lnTo>
                  <a:pt x="85089" y="54610"/>
                </a:lnTo>
                <a:lnTo>
                  <a:pt x="86359" y="54610"/>
                </a:lnTo>
                <a:lnTo>
                  <a:pt x="86359" y="52070"/>
                </a:lnTo>
                <a:lnTo>
                  <a:pt x="147319" y="52070"/>
                </a:lnTo>
                <a:lnTo>
                  <a:pt x="147319" y="50800"/>
                </a:lnTo>
                <a:lnTo>
                  <a:pt x="87629" y="50800"/>
                </a:lnTo>
                <a:lnTo>
                  <a:pt x="87629" y="49530"/>
                </a:lnTo>
                <a:lnTo>
                  <a:pt x="88900" y="49530"/>
                </a:lnTo>
                <a:lnTo>
                  <a:pt x="88900" y="46989"/>
                </a:lnTo>
                <a:lnTo>
                  <a:pt x="90169" y="46989"/>
                </a:lnTo>
                <a:lnTo>
                  <a:pt x="90169" y="44450"/>
                </a:lnTo>
                <a:lnTo>
                  <a:pt x="91439" y="44450"/>
                </a:lnTo>
                <a:lnTo>
                  <a:pt x="91439" y="41910"/>
                </a:lnTo>
                <a:lnTo>
                  <a:pt x="92709" y="41910"/>
                </a:lnTo>
                <a:lnTo>
                  <a:pt x="92710" y="39370"/>
                </a:lnTo>
                <a:lnTo>
                  <a:pt x="93980" y="39370"/>
                </a:lnTo>
                <a:lnTo>
                  <a:pt x="93980" y="38100"/>
                </a:lnTo>
                <a:lnTo>
                  <a:pt x="95250" y="38100"/>
                </a:lnTo>
                <a:lnTo>
                  <a:pt x="95250" y="35560"/>
                </a:lnTo>
                <a:lnTo>
                  <a:pt x="96519" y="35560"/>
                </a:lnTo>
                <a:lnTo>
                  <a:pt x="96519" y="33020"/>
                </a:lnTo>
                <a:lnTo>
                  <a:pt x="166369" y="33020"/>
                </a:lnTo>
                <a:lnTo>
                  <a:pt x="166369" y="31750"/>
                </a:lnTo>
                <a:lnTo>
                  <a:pt x="97789" y="31750"/>
                </a:lnTo>
                <a:lnTo>
                  <a:pt x="97789" y="30480"/>
                </a:lnTo>
                <a:lnTo>
                  <a:pt x="99060" y="30480"/>
                </a:lnTo>
                <a:lnTo>
                  <a:pt x="99059" y="27939"/>
                </a:lnTo>
                <a:lnTo>
                  <a:pt x="100329" y="27939"/>
                </a:lnTo>
                <a:lnTo>
                  <a:pt x="100329" y="25400"/>
                </a:lnTo>
                <a:lnTo>
                  <a:pt x="101599" y="25400"/>
                </a:lnTo>
                <a:lnTo>
                  <a:pt x="101599" y="24130"/>
                </a:lnTo>
                <a:lnTo>
                  <a:pt x="102869" y="24130"/>
                </a:lnTo>
                <a:lnTo>
                  <a:pt x="102869" y="21589"/>
                </a:lnTo>
                <a:lnTo>
                  <a:pt x="104139" y="21589"/>
                </a:lnTo>
                <a:lnTo>
                  <a:pt x="104139" y="19050"/>
                </a:lnTo>
                <a:lnTo>
                  <a:pt x="105409" y="19050"/>
                </a:lnTo>
                <a:lnTo>
                  <a:pt x="105409" y="17780"/>
                </a:lnTo>
                <a:lnTo>
                  <a:pt x="106679" y="17780"/>
                </a:lnTo>
                <a:lnTo>
                  <a:pt x="106679" y="15239"/>
                </a:lnTo>
                <a:lnTo>
                  <a:pt x="107949" y="15239"/>
                </a:lnTo>
                <a:lnTo>
                  <a:pt x="107949" y="13970"/>
                </a:lnTo>
                <a:lnTo>
                  <a:pt x="177800" y="13970"/>
                </a:lnTo>
                <a:lnTo>
                  <a:pt x="177800" y="12700"/>
                </a:lnTo>
                <a:lnTo>
                  <a:pt x="109219" y="12700"/>
                </a:lnTo>
                <a:lnTo>
                  <a:pt x="109219" y="11430"/>
                </a:lnTo>
                <a:lnTo>
                  <a:pt x="110489" y="11430"/>
                </a:lnTo>
                <a:lnTo>
                  <a:pt x="110489" y="10160"/>
                </a:lnTo>
                <a:lnTo>
                  <a:pt x="111759" y="10160"/>
                </a:lnTo>
                <a:lnTo>
                  <a:pt x="111759" y="8889"/>
                </a:lnTo>
                <a:lnTo>
                  <a:pt x="113029" y="8889"/>
                </a:lnTo>
                <a:lnTo>
                  <a:pt x="113029" y="6350"/>
                </a:lnTo>
                <a:lnTo>
                  <a:pt x="114299" y="6350"/>
                </a:lnTo>
                <a:lnTo>
                  <a:pt x="114299" y="5080"/>
                </a:lnTo>
                <a:close/>
              </a:path>
              <a:path w="181610" h="295910">
                <a:moveTo>
                  <a:pt x="177800" y="236220"/>
                </a:moveTo>
                <a:lnTo>
                  <a:pt x="13969" y="236220"/>
                </a:lnTo>
                <a:lnTo>
                  <a:pt x="13969" y="240030"/>
                </a:lnTo>
                <a:lnTo>
                  <a:pt x="176529" y="240030"/>
                </a:lnTo>
                <a:lnTo>
                  <a:pt x="176529" y="242570"/>
                </a:lnTo>
                <a:lnTo>
                  <a:pt x="173989" y="242570"/>
                </a:lnTo>
                <a:lnTo>
                  <a:pt x="173989" y="243839"/>
                </a:lnTo>
                <a:lnTo>
                  <a:pt x="171450" y="243839"/>
                </a:lnTo>
                <a:lnTo>
                  <a:pt x="171450" y="245110"/>
                </a:lnTo>
                <a:lnTo>
                  <a:pt x="170179" y="245110"/>
                </a:lnTo>
                <a:lnTo>
                  <a:pt x="170179" y="246380"/>
                </a:lnTo>
                <a:lnTo>
                  <a:pt x="167639" y="246380"/>
                </a:lnTo>
                <a:lnTo>
                  <a:pt x="167639" y="248920"/>
                </a:lnTo>
                <a:lnTo>
                  <a:pt x="163829" y="248920"/>
                </a:lnTo>
                <a:lnTo>
                  <a:pt x="163829" y="250189"/>
                </a:lnTo>
                <a:lnTo>
                  <a:pt x="161289" y="250189"/>
                </a:lnTo>
                <a:lnTo>
                  <a:pt x="161289" y="251460"/>
                </a:lnTo>
                <a:lnTo>
                  <a:pt x="160019" y="251460"/>
                </a:lnTo>
                <a:lnTo>
                  <a:pt x="160019" y="252730"/>
                </a:lnTo>
                <a:lnTo>
                  <a:pt x="157479" y="252730"/>
                </a:lnTo>
                <a:lnTo>
                  <a:pt x="157479" y="255270"/>
                </a:lnTo>
                <a:lnTo>
                  <a:pt x="153669" y="255270"/>
                </a:lnTo>
                <a:lnTo>
                  <a:pt x="153669" y="256539"/>
                </a:lnTo>
                <a:lnTo>
                  <a:pt x="152400" y="256539"/>
                </a:lnTo>
                <a:lnTo>
                  <a:pt x="152400" y="257810"/>
                </a:lnTo>
                <a:lnTo>
                  <a:pt x="149859" y="257810"/>
                </a:lnTo>
                <a:lnTo>
                  <a:pt x="149859" y="259080"/>
                </a:lnTo>
                <a:lnTo>
                  <a:pt x="147319" y="259080"/>
                </a:lnTo>
                <a:lnTo>
                  <a:pt x="147319" y="261620"/>
                </a:lnTo>
                <a:lnTo>
                  <a:pt x="143509" y="261620"/>
                </a:lnTo>
                <a:lnTo>
                  <a:pt x="143509" y="262889"/>
                </a:lnTo>
                <a:lnTo>
                  <a:pt x="142239" y="262889"/>
                </a:lnTo>
                <a:lnTo>
                  <a:pt x="142239" y="264160"/>
                </a:lnTo>
                <a:lnTo>
                  <a:pt x="139700" y="264160"/>
                </a:lnTo>
                <a:lnTo>
                  <a:pt x="139700" y="265430"/>
                </a:lnTo>
                <a:lnTo>
                  <a:pt x="138429" y="265430"/>
                </a:lnTo>
                <a:lnTo>
                  <a:pt x="138429" y="267970"/>
                </a:lnTo>
                <a:lnTo>
                  <a:pt x="133350" y="267970"/>
                </a:lnTo>
                <a:lnTo>
                  <a:pt x="133350" y="269239"/>
                </a:lnTo>
                <a:lnTo>
                  <a:pt x="132079" y="269239"/>
                </a:lnTo>
                <a:lnTo>
                  <a:pt x="132079" y="270510"/>
                </a:lnTo>
                <a:lnTo>
                  <a:pt x="129539" y="270510"/>
                </a:lnTo>
                <a:lnTo>
                  <a:pt x="129539" y="271780"/>
                </a:lnTo>
                <a:lnTo>
                  <a:pt x="128269" y="271780"/>
                </a:lnTo>
                <a:lnTo>
                  <a:pt x="128269" y="274320"/>
                </a:lnTo>
                <a:lnTo>
                  <a:pt x="123189" y="274320"/>
                </a:lnTo>
                <a:lnTo>
                  <a:pt x="123189" y="275589"/>
                </a:lnTo>
                <a:lnTo>
                  <a:pt x="121919" y="275589"/>
                </a:lnTo>
                <a:lnTo>
                  <a:pt x="121919" y="276860"/>
                </a:lnTo>
                <a:lnTo>
                  <a:pt x="119379" y="276860"/>
                </a:lnTo>
                <a:lnTo>
                  <a:pt x="119379" y="278130"/>
                </a:lnTo>
                <a:lnTo>
                  <a:pt x="118109" y="278130"/>
                </a:lnTo>
                <a:lnTo>
                  <a:pt x="118109" y="280670"/>
                </a:lnTo>
                <a:lnTo>
                  <a:pt x="113029" y="280670"/>
                </a:lnTo>
                <a:lnTo>
                  <a:pt x="113029" y="281939"/>
                </a:lnTo>
                <a:lnTo>
                  <a:pt x="111759" y="281939"/>
                </a:lnTo>
                <a:lnTo>
                  <a:pt x="111759" y="283210"/>
                </a:lnTo>
                <a:lnTo>
                  <a:pt x="109219" y="283210"/>
                </a:lnTo>
                <a:lnTo>
                  <a:pt x="109219" y="284480"/>
                </a:lnTo>
                <a:lnTo>
                  <a:pt x="106679" y="284480"/>
                </a:lnTo>
                <a:lnTo>
                  <a:pt x="106679" y="287020"/>
                </a:lnTo>
                <a:lnTo>
                  <a:pt x="102869" y="287020"/>
                </a:lnTo>
                <a:lnTo>
                  <a:pt x="102869" y="288289"/>
                </a:lnTo>
                <a:lnTo>
                  <a:pt x="101600" y="288289"/>
                </a:lnTo>
                <a:lnTo>
                  <a:pt x="101600" y="289560"/>
                </a:lnTo>
                <a:lnTo>
                  <a:pt x="99059" y="289560"/>
                </a:lnTo>
                <a:lnTo>
                  <a:pt x="99059" y="290830"/>
                </a:lnTo>
                <a:lnTo>
                  <a:pt x="96519" y="290830"/>
                </a:lnTo>
                <a:lnTo>
                  <a:pt x="96519" y="292100"/>
                </a:lnTo>
                <a:lnTo>
                  <a:pt x="177800" y="292100"/>
                </a:lnTo>
                <a:lnTo>
                  <a:pt x="177800" y="236220"/>
                </a:lnTo>
                <a:close/>
              </a:path>
              <a:path w="181610" h="295910">
                <a:moveTo>
                  <a:pt x="181609" y="287020"/>
                </a:moveTo>
                <a:lnTo>
                  <a:pt x="177800" y="287020"/>
                </a:lnTo>
                <a:lnTo>
                  <a:pt x="177800" y="292100"/>
                </a:lnTo>
                <a:lnTo>
                  <a:pt x="181609" y="292100"/>
                </a:lnTo>
                <a:lnTo>
                  <a:pt x="181609" y="287020"/>
                </a:lnTo>
                <a:close/>
              </a:path>
              <a:path w="181610" h="295910">
                <a:moveTo>
                  <a:pt x="109219" y="283210"/>
                </a:moveTo>
                <a:lnTo>
                  <a:pt x="5080" y="283210"/>
                </a:lnTo>
                <a:lnTo>
                  <a:pt x="5080" y="285750"/>
                </a:lnTo>
                <a:lnTo>
                  <a:pt x="105409" y="285750"/>
                </a:lnTo>
                <a:lnTo>
                  <a:pt x="105409" y="287020"/>
                </a:lnTo>
                <a:lnTo>
                  <a:pt x="106679" y="287020"/>
                </a:lnTo>
                <a:lnTo>
                  <a:pt x="106679" y="284480"/>
                </a:lnTo>
                <a:lnTo>
                  <a:pt x="109219" y="284480"/>
                </a:lnTo>
                <a:lnTo>
                  <a:pt x="109219" y="283210"/>
                </a:lnTo>
                <a:close/>
              </a:path>
              <a:path w="181610" h="295910">
                <a:moveTo>
                  <a:pt x="3809" y="280670"/>
                </a:moveTo>
                <a:lnTo>
                  <a:pt x="0" y="280670"/>
                </a:lnTo>
                <a:lnTo>
                  <a:pt x="0" y="285750"/>
                </a:lnTo>
                <a:lnTo>
                  <a:pt x="3809" y="285750"/>
                </a:lnTo>
                <a:lnTo>
                  <a:pt x="3809" y="280670"/>
                </a:lnTo>
                <a:close/>
              </a:path>
              <a:path w="181610" h="295910">
                <a:moveTo>
                  <a:pt x="181609" y="280670"/>
                </a:moveTo>
                <a:lnTo>
                  <a:pt x="177800" y="280670"/>
                </a:lnTo>
                <a:lnTo>
                  <a:pt x="177800" y="285750"/>
                </a:lnTo>
                <a:lnTo>
                  <a:pt x="181609" y="285750"/>
                </a:lnTo>
                <a:lnTo>
                  <a:pt x="181609" y="280670"/>
                </a:lnTo>
                <a:close/>
              </a:path>
              <a:path w="181610" h="295910">
                <a:moveTo>
                  <a:pt x="113029" y="280670"/>
                </a:moveTo>
                <a:lnTo>
                  <a:pt x="6350" y="280670"/>
                </a:lnTo>
                <a:lnTo>
                  <a:pt x="6350" y="283210"/>
                </a:lnTo>
                <a:lnTo>
                  <a:pt x="111759" y="283210"/>
                </a:lnTo>
                <a:lnTo>
                  <a:pt x="111759" y="281939"/>
                </a:lnTo>
                <a:lnTo>
                  <a:pt x="113029" y="281939"/>
                </a:lnTo>
                <a:lnTo>
                  <a:pt x="113029" y="280670"/>
                </a:lnTo>
                <a:close/>
              </a:path>
              <a:path w="181610" h="295910">
                <a:moveTo>
                  <a:pt x="121919" y="275589"/>
                </a:moveTo>
                <a:lnTo>
                  <a:pt x="6350" y="275589"/>
                </a:lnTo>
                <a:lnTo>
                  <a:pt x="6350" y="279400"/>
                </a:lnTo>
                <a:lnTo>
                  <a:pt x="115569" y="279400"/>
                </a:lnTo>
                <a:lnTo>
                  <a:pt x="115569" y="280670"/>
                </a:lnTo>
                <a:lnTo>
                  <a:pt x="118109" y="280670"/>
                </a:lnTo>
                <a:lnTo>
                  <a:pt x="118109" y="278130"/>
                </a:lnTo>
                <a:lnTo>
                  <a:pt x="119379" y="278130"/>
                </a:lnTo>
                <a:lnTo>
                  <a:pt x="119379" y="276860"/>
                </a:lnTo>
                <a:lnTo>
                  <a:pt x="121919" y="276860"/>
                </a:lnTo>
                <a:lnTo>
                  <a:pt x="121919" y="275589"/>
                </a:lnTo>
                <a:close/>
              </a:path>
              <a:path w="181610" h="295910">
                <a:moveTo>
                  <a:pt x="3809" y="274320"/>
                </a:moveTo>
                <a:lnTo>
                  <a:pt x="0" y="274320"/>
                </a:lnTo>
                <a:lnTo>
                  <a:pt x="0" y="279400"/>
                </a:lnTo>
                <a:lnTo>
                  <a:pt x="3809" y="279400"/>
                </a:lnTo>
                <a:lnTo>
                  <a:pt x="3809" y="274320"/>
                </a:lnTo>
                <a:close/>
              </a:path>
              <a:path w="181610" h="295910">
                <a:moveTo>
                  <a:pt x="181609" y="274320"/>
                </a:moveTo>
                <a:lnTo>
                  <a:pt x="177800" y="274320"/>
                </a:lnTo>
                <a:lnTo>
                  <a:pt x="177800" y="279400"/>
                </a:lnTo>
                <a:lnTo>
                  <a:pt x="181609" y="279400"/>
                </a:lnTo>
                <a:lnTo>
                  <a:pt x="181609" y="274320"/>
                </a:lnTo>
                <a:close/>
              </a:path>
              <a:path w="181610" h="295910">
                <a:moveTo>
                  <a:pt x="123189" y="274320"/>
                </a:moveTo>
                <a:lnTo>
                  <a:pt x="7619" y="274320"/>
                </a:lnTo>
                <a:lnTo>
                  <a:pt x="7619" y="275589"/>
                </a:lnTo>
                <a:lnTo>
                  <a:pt x="123189" y="275589"/>
                </a:lnTo>
                <a:lnTo>
                  <a:pt x="123189" y="274320"/>
                </a:lnTo>
                <a:close/>
              </a:path>
              <a:path w="181610" h="295910">
                <a:moveTo>
                  <a:pt x="133350" y="267970"/>
                </a:moveTo>
                <a:lnTo>
                  <a:pt x="7619" y="267970"/>
                </a:lnTo>
                <a:lnTo>
                  <a:pt x="7619" y="273050"/>
                </a:lnTo>
                <a:lnTo>
                  <a:pt x="125729" y="273050"/>
                </a:lnTo>
                <a:lnTo>
                  <a:pt x="125729" y="274320"/>
                </a:lnTo>
                <a:lnTo>
                  <a:pt x="128269" y="274320"/>
                </a:lnTo>
                <a:lnTo>
                  <a:pt x="128269" y="271780"/>
                </a:lnTo>
                <a:lnTo>
                  <a:pt x="129539" y="271780"/>
                </a:lnTo>
                <a:lnTo>
                  <a:pt x="129539" y="270510"/>
                </a:lnTo>
                <a:lnTo>
                  <a:pt x="132079" y="270510"/>
                </a:lnTo>
                <a:lnTo>
                  <a:pt x="132079" y="269239"/>
                </a:lnTo>
                <a:lnTo>
                  <a:pt x="133350" y="269239"/>
                </a:lnTo>
                <a:lnTo>
                  <a:pt x="133350" y="267970"/>
                </a:lnTo>
                <a:close/>
              </a:path>
              <a:path w="181610" h="295910">
                <a:moveTo>
                  <a:pt x="3809" y="267970"/>
                </a:moveTo>
                <a:lnTo>
                  <a:pt x="0" y="267970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67970"/>
                </a:lnTo>
                <a:close/>
              </a:path>
              <a:path w="181610" h="295910">
                <a:moveTo>
                  <a:pt x="181609" y="267970"/>
                </a:moveTo>
                <a:lnTo>
                  <a:pt x="177800" y="267970"/>
                </a:lnTo>
                <a:lnTo>
                  <a:pt x="177800" y="273050"/>
                </a:lnTo>
                <a:lnTo>
                  <a:pt x="181609" y="273050"/>
                </a:lnTo>
                <a:lnTo>
                  <a:pt x="181609" y="267970"/>
                </a:lnTo>
                <a:close/>
              </a:path>
              <a:path w="181610" h="295910">
                <a:moveTo>
                  <a:pt x="10160" y="260350"/>
                </a:moveTo>
                <a:lnTo>
                  <a:pt x="8889" y="260350"/>
                </a:lnTo>
                <a:lnTo>
                  <a:pt x="8889" y="266700"/>
                </a:lnTo>
                <a:lnTo>
                  <a:pt x="135889" y="266700"/>
                </a:lnTo>
                <a:lnTo>
                  <a:pt x="135889" y="267970"/>
                </a:lnTo>
                <a:lnTo>
                  <a:pt x="138429" y="267970"/>
                </a:lnTo>
                <a:lnTo>
                  <a:pt x="138429" y="265430"/>
                </a:lnTo>
                <a:lnTo>
                  <a:pt x="139700" y="265430"/>
                </a:lnTo>
                <a:lnTo>
                  <a:pt x="139700" y="264160"/>
                </a:lnTo>
                <a:lnTo>
                  <a:pt x="142239" y="264160"/>
                </a:lnTo>
                <a:lnTo>
                  <a:pt x="142239" y="262889"/>
                </a:lnTo>
                <a:lnTo>
                  <a:pt x="143509" y="262889"/>
                </a:lnTo>
                <a:lnTo>
                  <a:pt x="143509" y="261620"/>
                </a:lnTo>
                <a:lnTo>
                  <a:pt x="10160" y="261620"/>
                </a:lnTo>
                <a:lnTo>
                  <a:pt x="10160" y="260350"/>
                </a:lnTo>
                <a:close/>
              </a:path>
              <a:path w="181610" h="295910">
                <a:moveTo>
                  <a:pt x="3809" y="261620"/>
                </a:moveTo>
                <a:lnTo>
                  <a:pt x="0" y="261620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1620"/>
                </a:lnTo>
                <a:close/>
              </a:path>
              <a:path w="181610" h="295910">
                <a:moveTo>
                  <a:pt x="181609" y="261620"/>
                </a:moveTo>
                <a:lnTo>
                  <a:pt x="177800" y="261620"/>
                </a:lnTo>
                <a:lnTo>
                  <a:pt x="177800" y="266700"/>
                </a:lnTo>
                <a:lnTo>
                  <a:pt x="181609" y="266700"/>
                </a:lnTo>
                <a:lnTo>
                  <a:pt x="181609" y="261620"/>
                </a:lnTo>
                <a:close/>
              </a:path>
              <a:path w="181610" h="295910">
                <a:moveTo>
                  <a:pt x="153669" y="255270"/>
                </a:moveTo>
                <a:lnTo>
                  <a:pt x="10159" y="255270"/>
                </a:lnTo>
                <a:lnTo>
                  <a:pt x="10160" y="261620"/>
                </a:lnTo>
                <a:lnTo>
                  <a:pt x="146050" y="261620"/>
                </a:lnTo>
                <a:lnTo>
                  <a:pt x="146050" y="260350"/>
                </a:lnTo>
                <a:lnTo>
                  <a:pt x="147319" y="260350"/>
                </a:lnTo>
                <a:lnTo>
                  <a:pt x="147319" y="259080"/>
                </a:lnTo>
                <a:lnTo>
                  <a:pt x="149859" y="259080"/>
                </a:lnTo>
                <a:lnTo>
                  <a:pt x="149859" y="257810"/>
                </a:lnTo>
                <a:lnTo>
                  <a:pt x="152400" y="257810"/>
                </a:lnTo>
                <a:lnTo>
                  <a:pt x="152400" y="256539"/>
                </a:lnTo>
                <a:lnTo>
                  <a:pt x="153669" y="256539"/>
                </a:lnTo>
                <a:lnTo>
                  <a:pt x="153669" y="255270"/>
                </a:lnTo>
                <a:close/>
              </a:path>
              <a:path w="181610" h="295910">
                <a:moveTo>
                  <a:pt x="147319" y="260350"/>
                </a:moveTo>
                <a:lnTo>
                  <a:pt x="146050" y="260350"/>
                </a:lnTo>
                <a:lnTo>
                  <a:pt x="146050" y="261620"/>
                </a:lnTo>
                <a:lnTo>
                  <a:pt x="147319" y="261620"/>
                </a:lnTo>
                <a:lnTo>
                  <a:pt x="147319" y="260350"/>
                </a:lnTo>
                <a:close/>
              </a:path>
              <a:path w="181610" h="295910">
                <a:moveTo>
                  <a:pt x="3809" y="255270"/>
                </a:moveTo>
                <a:lnTo>
                  <a:pt x="0" y="255270"/>
                </a:lnTo>
                <a:lnTo>
                  <a:pt x="0" y="260350"/>
                </a:lnTo>
                <a:lnTo>
                  <a:pt x="3809" y="260350"/>
                </a:lnTo>
                <a:lnTo>
                  <a:pt x="3809" y="255270"/>
                </a:lnTo>
                <a:close/>
              </a:path>
              <a:path w="181610" h="295910">
                <a:moveTo>
                  <a:pt x="181609" y="255270"/>
                </a:moveTo>
                <a:lnTo>
                  <a:pt x="177800" y="255270"/>
                </a:lnTo>
                <a:lnTo>
                  <a:pt x="177800" y="260350"/>
                </a:lnTo>
                <a:lnTo>
                  <a:pt x="181609" y="260350"/>
                </a:lnTo>
                <a:lnTo>
                  <a:pt x="181609" y="255270"/>
                </a:lnTo>
                <a:close/>
              </a:path>
              <a:path w="181610" h="295910">
                <a:moveTo>
                  <a:pt x="157479" y="252730"/>
                </a:moveTo>
                <a:lnTo>
                  <a:pt x="10159" y="252730"/>
                </a:lnTo>
                <a:lnTo>
                  <a:pt x="10159" y="254000"/>
                </a:lnTo>
                <a:lnTo>
                  <a:pt x="156209" y="254000"/>
                </a:lnTo>
                <a:lnTo>
                  <a:pt x="156209" y="255270"/>
                </a:lnTo>
                <a:lnTo>
                  <a:pt x="157479" y="255270"/>
                </a:lnTo>
                <a:lnTo>
                  <a:pt x="157479" y="252730"/>
                </a:lnTo>
                <a:close/>
              </a:path>
              <a:path w="181610" h="295910">
                <a:moveTo>
                  <a:pt x="3809" y="248920"/>
                </a:moveTo>
                <a:lnTo>
                  <a:pt x="0" y="248920"/>
                </a:lnTo>
                <a:lnTo>
                  <a:pt x="0" y="254000"/>
                </a:lnTo>
                <a:lnTo>
                  <a:pt x="3809" y="254000"/>
                </a:lnTo>
                <a:lnTo>
                  <a:pt x="3809" y="248920"/>
                </a:lnTo>
                <a:close/>
              </a:path>
              <a:path w="181610" h="295910">
                <a:moveTo>
                  <a:pt x="181609" y="248920"/>
                </a:moveTo>
                <a:lnTo>
                  <a:pt x="177800" y="248920"/>
                </a:lnTo>
                <a:lnTo>
                  <a:pt x="177800" y="254000"/>
                </a:lnTo>
                <a:lnTo>
                  <a:pt x="181609" y="254000"/>
                </a:lnTo>
                <a:lnTo>
                  <a:pt x="181609" y="248920"/>
                </a:lnTo>
                <a:close/>
              </a:path>
              <a:path w="181610" h="295910">
                <a:moveTo>
                  <a:pt x="163829" y="248920"/>
                </a:moveTo>
                <a:lnTo>
                  <a:pt x="11429" y="248920"/>
                </a:lnTo>
                <a:lnTo>
                  <a:pt x="11429" y="252730"/>
                </a:lnTo>
                <a:lnTo>
                  <a:pt x="160019" y="252730"/>
                </a:lnTo>
                <a:lnTo>
                  <a:pt x="160019" y="251460"/>
                </a:lnTo>
                <a:lnTo>
                  <a:pt x="161289" y="251460"/>
                </a:lnTo>
                <a:lnTo>
                  <a:pt x="161289" y="250189"/>
                </a:lnTo>
                <a:lnTo>
                  <a:pt x="163829" y="250189"/>
                </a:lnTo>
                <a:lnTo>
                  <a:pt x="163829" y="248920"/>
                </a:lnTo>
                <a:close/>
              </a:path>
              <a:path w="181610" h="295910">
                <a:moveTo>
                  <a:pt x="167639" y="246380"/>
                </a:moveTo>
                <a:lnTo>
                  <a:pt x="11429" y="246380"/>
                </a:lnTo>
                <a:lnTo>
                  <a:pt x="11429" y="247650"/>
                </a:lnTo>
                <a:lnTo>
                  <a:pt x="166369" y="247650"/>
                </a:lnTo>
                <a:lnTo>
                  <a:pt x="166369" y="248920"/>
                </a:lnTo>
                <a:lnTo>
                  <a:pt x="167639" y="248920"/>
                </a:lnTo>
                <a:lnTo>
                  <a:pt x="167639" y="246380"/>
                </a:lnTo>
                <a:close/>
              </a:path>
              <a:path w="181610" h="295910">
                <a:moveTo>
                  <a:pt x="3809" y="242570"/>
                </a:moveTo>
                <a:lnTo>
                  <a:pt x="0" y="242570"/>
                </a:lnTo>
                <a:lnTo>
                  <a:pt x="0" y="247650"/>
                </a:lnTo>
                <a:lnTo>
                  <a:pt x="3809" y="247650"/>
                </a:lnTo>
                <a:lnTo>
                  <a:pt x="3809" y="242570"/>
                </a:lnTo>
                <a:close/>
              </a:path>
              <a:path w="181610" h="295910">
                <a:moveTo>
                  <a:pt x="181609" y="242570"/>
                </a:moveTo>
                <a:lnTo>
                  <a:pt x="177800" y="242570"/>
                </a:lnTo>
                <a:lnTo>
                  <a:pt x="177800" y="247650"/>
                </a:lnTo>
                <a:lnTo>
                  <a:pt x="181609" y="247650"/>
                </a:lnTo>
                <a:lnTo>
                  <a:pt x="181609" y="242570"/>
                </a:lnTo>
                <a:close/>
              </a:path>
              <a:path w="181610" h="295910">
                <a:moveTo>
                  <a:pt x="173989" y="242570"/>
                </a:moveTo>
                <a:lnTo>
                  <a:pt x="12700" y="242570"/>
                </a:lnTo>
                <a:lnTo>
                  <a:pt x="12699" y="246380"/>
                </a:lnTo>
                <a:lnTo>
                  <a:pt x="170179" y="246380"/>
                </a:lnTo>
                <a:lnTo>
                  <a:pt x="170179" y="245110"/>
                </a:lnTo>
                <a:lnTo>
                  <a:pt x="171450" y="245110"/>
                </a:lnTo>
                <a:lnTo>
                  <a:pt x="171450" y="243839"/>
                </a:lnTo>
                <a:lnTo>
                  <a:pt x="173989" y="243839"/>
                </a:lnTo>
                <a:lnTo>
                  <a:pt x="173989" y="242570"/>
                </a:lnTo>
                <a:close/>
              </a:path>
              <a:path w="181610" h="295910">
                <a:moveTo>
                  <a:pt x="176529" y="240030"/>
                </a:moveTo>
                <a:lnTo>
                  <a:pt x="12700" y="240030"/>
                </a:lnTo>
                <a:lnTo>
                  <a:pt x="12699" y="241300"/>
                </a:lnTo>
                <a:lnTo>
                  <a:pt x="175259" y="241300"/>
                </a:lnTo>
                <a:lnTo>
                  <a:pt x="175259" y="242570"/>
                </a:lnTo>
                <a:lnTo>
                  <a:pt x="176529" y="242570"/>
                </a:lnTo>
                <a:lnTo>
                  <a:pt x="176529" y="240030"/>
                </a:lnTo>
                <a:close/>
              </a:path>
              <a:path w="181610" h="295910">
                <a:moveTo>
                  <a:pt x="3809" y="236220"/>
                </a:moveTo>
                <a:lnTo>
                  <a:pt x="0" y="236220"/>
                </a:lnTo>
                <a:lnTo>
                  <a:pt x="0" y="241300"/>
                </a:lnTo>
                <a:lnTo>
                  <a:pt x="3809" y="241300"/>
                </a:lnTo>
                <a:lnTo>
                  <a:pt x="3809" y="236220"/>
                </a:lnTo>
                <a:close/>
              </a:path>
              <a:path w="181610" h="295910">
                <a:moveTo>
                  <a:pt x="181609" y="237489"/>
                </a:moveTo>
                <a:lnTo>
                  <a:pt x="180339" y="237489"/>
                </a:lnTo>
                <a:lnTo>
                  <a:pt x="180339" y="238760"/>
                </a:lnTo>
                <a:lnTo>
                  <a:pt x="179069" y="238760"/>
                </a:lnTo>
                <a:lnTo>
                  <a:pt x="179069" y="240030"/>
                </a:lnTo>
                <a:lnTo>
                  <a:pt x="177800" y="240030"/>
                </a:lnTo>
                <a:lnTo>
                  <a:pt x="177800" y="241300"/>
                </a:lnTo>
                <a:lnTo>
                  <a:pt x="181609" y="241300"/>
                </a:lnTo>
                <a:lnTo>
                  <a:pt x="181609" y="237489"/>
                </a:lnTo>
                <a:close/>
              </a:path>
              <a:path w="181610" h="295910">
                <a:moveTo>
                  <a:pt x="3809" y="229870"/>
                </a:moveTo>
                <a:lnTo>
                  <a:pt x="0" y="229870"/>
                </a:lnTo>
                <a:lnTo>
                  <a:pt x="0" y="234950"/>
                </a:lnTo>
                <a:lnTo>
                  <a:pt x="3809" y="234950"/>
                </a:lnTo>
                <a:lnTo>
                  <a:pt x="3809" y="229870"/>
                </a:lnTo>
                <a:close/>
              </a:path>
              <a:path w="181610" h="295910">
                <a:moveTo>
                  <a:pt x="16509" y="228600"/>
                </a:moveTo>
                <a:lnTo>
                  <a:pt x="15239" y="228600"/>
                </a:lnTo>
                <a:lnTo>
                  <a:pt x="15239" y="233680"/>
                </a:lnTo>
                <a:lnTo>
                  <a:pt x="13969" y="233680"/>
                </a:lnTo>
                <a:lnTo>
                  <a:pt x="13969" y="234950"/>
                </a:lnTo>
                <a:lnTo>
                  <a:pt x="177800" y="234950"/>
                </a:lnTo>
                <a:lnTo>
                  <a:pt x="177800" y="229870"/>
                </a:lnTo>
                <a:lnTo>
                  <a:pt x="16509" y="229870"/>
                </a:lnTo>
                <a:lnTo>
                  <a:pt x="16509" y="228600"/>
                </a:lnTo>
                <a:close/>
              </a:path>
              <a:path w="181610" h="295910">
                <a:moveTo>
                  <a:pt x="177800" y="223520"/>
                </a:moveTo>
                <a:lnTo>
                  <a:pt x="17779" y="223520"/>
                </a:lnTo>
                <a:lnTo>
                  <a:pt x="17779" y="224789"/>
                </a:lnTo>
                <a:lnTo>
                  <a:pt x="16509" y="224789"/>
                </a:lnTo>
                <a:lnTo>
                  <a:pt x="16509" y="229870"/>
                </a:lnTo>
                <a:lnTo>
                  <a:pt x="177800" y="229870"/>
                </a:lnTo>
                <a:lnTo>
                  <a:pt x="177800" y="223520"/>
                </a:lnTo>
                <a:close/>
              </a:path>
              <a:path w="181610" h="295910">
                <a:moveTo>
                  <a:pt x="3809" y="223520"/>
                </a:moveTo>
                <a:lnTo>
                  <a:pt x="0" y="223520"/>
                </a:lnTo>
                <a:lnTo>
                  <a:pt x="0" y="228600"/>
                </a:lnTo>
                <a:lnTo>
                  <a:pt x="3809" y="228600"/>
                </a:lnTo>
                <a:lnTo>
                  <a:pt x="3809" y="223520"/>
                </a:lnTo>
                <a:close/>
              </a:path>
              <a:path w="181610" h="295910">
                <a:moveTo>
                  <a:pt x="3809" y="217170"/>
                </a:moveTo>
                <a:lnTo>
                  <a:pt x="0" y="217170"/>
                </a:lnTo>
                <a:lnTo>
                  <a:pt x="0" y="222250"/>
                </a:lnTo>
                <a:lnTo>
                  <a:pt x="3809" y="222250"/>
                </a:lnTo>
                <a:lnTo>
                  <a:pt x="3809" y="217170"/>
                </a:lnTo>
                <a:close/>
              </a:path>
              <a:path w="181610" h="295910">
                <a:moveTo>
                  <a:pt x="24130" y="215900"/>
                </a:moveTo>
                <a:lnTo>
                  <a:pt x="20319" y="215900"/>
                </a:lnTo>
                <a:lnTo>
                  <a:pt x="20319" y="218439"/>
                </a:lnTo>
                <a:lnTo>
                  <a:pt x="19050" y="218439"/>
                </a:lnTo>
                <a:lnTo>
                  <a:pt x="19050" y="220980"/>
                </a:lnTo>
                <a:lnTo>
                  <a:pt x="17779" y="220980"/>
                </a:lnTo>
                <a:lnTo>
                  <a:pt x="17779" y="222250"/>
                </a:lnTo>
                <a:lnTo>
                  <a:pt x="177800" y="222250"/>
                </a:lnTo>
                <a:lnTo>
                  <a:pt x="177800" y="217170"/>
                </a:lnTo>
                <a:lnTo>
                  <a:pt x="24130" y="217170"/>
                </a:lnTo>
                <a:lnTo>
                  <a:pt x="24130" y="215900"/>
                </a:lnTo>
                <a:close/>
              </a:path>
              <a:path w="181610" h="295910">
                <a:moveTo>
                  <a:pt x="177800" y="142239"/>
                </a:moveTo>
                <a:lnTo>
                  <a:pt x="176530" y="142239"/>
                </a:lnTo>
                <a:lnTo>
                  <a:pt x="176530" y="143510"/>
                </a:lnTo>
                <a:lnTo>
                  <a:pt x="173989" y="143510"/>
                </a:lnTo>
                <a:lnTo>
                  <a:pt x="173989" y="144780"/>
                </a:lnTo>
                <a:lnTo>
                  <a:pt x="171450" y="144780"/>
                </a:lnTo>
                <a:lnTo>
                  <a:pt x="171450" y="147320"/>
                </a:lnTo>
                <a:lnTo>
                  <a:pt x="167639" y="147320"/>
                </a:lnTo>
                <a:lnTo>
                  <a:pt x="167639" y="148589"/>
                </a:lnTo>
                <a:lnTo>
                  <a:pt x="165099" y="148589"/>
                </a:lnTo>
                <a:lnTo>
                  <a:pt x="165099" y="149860"/>
                </a:lnTo>
                <a:lnTo>
                  <a:pt x="162559" y="149860"/>
                </a:lnTo>
                <a:lnTo>
                  <a:pt x="162559" y="151130"/>
                </a:lnTo>
                <a:lnTo>
                  <a:pt x="160019" y="151130"/>
                </a:lnTo>
                <a:lnTo>
                  <a:pt x="160019" y="153670"/>
                </a:lnTo>
                <a:lnTo>
                  <a:pt x="154939" y="153670"/>
                </a:lnTo>
                <a:lnTo>
                  <a:pt x="154939" y="154939"/>
                </a:lnTo>
                <a:lnTo>
                  <a:pt x="152400" y="154939"/>
                </a:lnTo>
                <a:lnTo>
                  <a:pt x="152400" y="156210"/>
                </a:lnTo>
                <a:lnTo>
                  <a:pt x="149860" y="156210"/>
                </a:lnTo>
                <a:lnTo>
                  <a:pt x="149860" y="157480"/>
                </a:lnTo>
                <a:lnTo>
                  <a:pt x="147319" y="157480"/>
                </a:lnTo>
                <a:lnTo>
                  <a:pt x="147319" y="160020"/>
                </a:lnTo>
                <a:lnTo>
                  <a:pt x="142239" y="160020"/>
                </a:lnTo>
                <a:lnTo>
                  <a:pt x="142239" y="161289"/>
                </a:lnTo>
                <a:lnTo>
                  <a:pt x="139699" y="161289"/>
                </a:lnTo>
                <a:lnTo>
                  <a:pt x="139699" y="162560"/>
                </a:lnTo>
                <a:lnTo>
                  <a:pt x="137159" y="162560"/>
                </a:lnTo>
                <a:lnTo>
                  <a:pt x="137159" y="163830"/>
                </a:lnTo>
                <a:lnTo>
                  <a:pt x="134619" y="163830"/>
                </a:lnTo>
                <a:lnTo>
                  <a:pt x="134619" y="166370"/>
                </a:lnTo>
                <a:lnTo>
                  <a:pt x="128269" y="166370"/>
                </a:lnTo>
                <a:lnTo>
                  <a:pt x="128269" y="167639"/>
                </a:lnTo>
                <a:lnTo>
                  <a:pt x="125730" y="167639"/>
                </a:lnTo>
                <a:lnTo>
                  <a:pt x="125730" y="168910"/>
                </a:lnTo>
                <a:lnTo>
                  <a:pt x="123189" y="168910"/>
                </a:lnTo>
                <a:lnTo>
                  <a:pt x="123189" y="170180"/>
                </a:lnTo>
                <a:lnTo>
                  <a:pt x="120650" y="170180"/>
                </a:lnTo>
                <a:lnTo>
                  <a:pt x="120650" y="172720"/>
                </a:lnTo>
                <a:lnTo>
                  <a:pt x="114300" y="172720"/>
                </a:lnTo>
                <a:lnTo>
                  <a:pt x="114300" y="173989"/>
                </a:lnTo>
                <a:lnTo>
                  <a:pt x="111759" y="173989"/>
                </a:lnTo>
                <a:lnTo>
                  <a:pt x="111759" y="175260"/>
                </a:lnTo>
                <a:lnTo>
                  <a:pt x="109219" y="175260"/>
                </a:lnTo>
                <a:lnTo>
                  <a:pt x="109219" y="176530"/>
                </a:lnTo>
                <a:lnTo>
                  <a:pt x="106679" y="176530"/>
                </a:lnTo>
                <a:lnTo>
                  <a:pt x="106679" y="179070"/>
                </a:lnTo>
                <a:lnTo>
                  <a:pt x="101600" y="179070"/>
                </a:lnTo>
                <a:lnTo>
                  <a:pt x="101600" y="180339"/>
                </a:lnTo>
                <a:lnTo>
                  <a:pt x="99059" y="180339"/>
                </a:lnTo>
                <a:lnTo>
                  <a:pt x="99059" y="181610"/>
                </a:lnTo>
                <a:lnTo>
                  <a:pt x="95250" y="181610"/>
                </a:lnTo>
                <a:lnTo>
                  <a:pt x="95250" y="182880"/>
                </a:lnTo>
                <a:lnTo>
                  <a:pt x="92709" y="182880"/>
                </a:lnTo>
                <a:lnTo>
                  <a:pt x="92709" y="185420"/>
                </a:lnTo>
                <a:lnTo>
                  <a:pt x="87630" y="185420"/>
                </a:lnTo>
                <a:lnTo>
                  <a:pt x="87630" y="186689"/>
                </a:lnTo>
                <a:lnTo>
                  <a:pt x="85089" y="186689"/>
                </a:lnTo>
                <a:lnTo>
                  <a:pt x="85089" y="187960"/>
                </a:lnTo>
                <a:lnTo>
                  <a:pt x="81279" y="187960"/>
                </a:lnTo>
                <a:lnTo>
                  <a:pt x="81279" y="189230"/>
                </a:lnTo>
                <a:lnTo>
                  <a:pt x="78739" y="189230"/>
                </a:lnTo>
                <a:lnTo>
                  <a:pt x="78739" y="191770"/>
                </a:lnTo>
                <a:lnTo>
                  <a:pt x="73659" y="191770"/>
                </a:lnTo>
                <a:lnTo>
                  <a:pt x="73659" y="193039"/>
                </a:lnTo>
                <a:lnTo>
                  <a:pt x="71119" y="193039"/>
                </a:lnTo>
                <a:lnTo>
                  <a:pt x="71119" y="194310"/>
                </a:lnTo>
                <a:lnTo>
                  <a:pt x="68579" y="194310"/>
                </a:lnTo>
                <a:lnTo>
                  <a:pt x="68579" y="195580"/>
                </a:lnTo>
                <a:lnTo>
                  <a:pt x="64769" y="195580"/>
                </a:lnTo>
                <a:lnTo>
                  <a:pt x="64769" y="198120"/>
                </a:lnTo>
                <a:lnTo>
                  <a:pt x="59689" y="198120"/>
                </a:lnTo>
                <a:lnTo>
                  <a:pt x="59689" y="199389"/>
                </a:lnTo>
                <a:lnTo>
                  <a:pt x="57150" y="199389"/>
                </a:lnTo>
                <a:lnTo>
                  <a:pt x="57150" y="200660"/>
                </a:lnTo>
                <a:lnTo>
                  <a:pt x="54610" y="200660"/>
                </a:lnTo>
                <a:lnTo>
                  <a:pt x="54610" y="201930"/>
                </a:lnTo>
                <a:lnTo>
                  <a:pt x="52069" y="201930"/>
                </a:lnTo>
                <a:lnTo>
                  <a:pt x="52069" y="204470"/>
                </a:lnTo>
                <a:lnTo>
                  <a:pt x="45719" y="204470"/>
                </a:lnTo>
                <a:lnTo>
                  <a:pt x="45719" y="205739"/>
                </a:lnTo>
                <a:lnTo>
                  <a:pt x="43179" y="205739"/>
                </a:lnTo>
                <a:lnTo>
                  <a:pt x="43179" y="207010"/>
                </a:lnTo>
                <a:lnTo>
                  <a:pt x="40639" y="207010"/>
                </a:lnTo>
                <a:lnTo>
                  <a:pt x="40639" y="208280"/>
                </a:lnTo>
                <a:lnTo>
                  <a:pt x="38099" y="208280"/>
                </a:lnTo>
                <a:lnTo>
                  <a:pt x="38099" y="210820"/>
                </a:lnTo>
                <a:lnTo>
                  <a:pt x="31750" y="210820"/>
                </a:lnTo>
                <a:lnTo>
                  <a:pt x="31750" y="212089"/>
                </a:lnTo>
                <a:lnTo>
                  <a:pt x="29209" y="212089"/>
                </a:lnTo>
                <a:lnTo>
                  <a:pt x="29209" y="213360"/>
                </a:lnTo>
                <a:lnTo>
                  <a:pt x="26669" y="213360"/>
                </a:lnTo>
                <a:lnTo>
                  <a:pt x="26669" y="214630"/>
                </a:lnTo>
                <a:lnTo>
                  <a:pt x="24130" y="214630"/>
                </a:lnTo>
                <a:lnTo>
                  <a:pt x="24130" y="217170"/>
                </a:lnTo>
                <a:lnTo>
                  <a:pt x="177800" y="217170"/>
                </a:lnTo>
                <a:lnTo>
                  <a:pt x="177800" y="142239"/>
                </a:lnTo>
                <a:close/>
              </a:path>
              <a:path w="181610" h="295910">
                <a:moveTo>
                  <a:pt x="3809" y="210820"/>
                </a:moveTo>
                <a:lnTo>
                  <a:pt x="0" y="210820"/>
                </a:lnTo>
                <a:lnTo>
                  <a:pt x="0" y="215900"/>
                </a:lnTo>
                <a:lnTo>
                  <a:pt x="3809" y="215900"/>
                </a:lnTo>
                <a:lnTo>
                  <a:pt x="3809" y="210820"/>
                </a:lnTo>
                <a:close/>
              </a:path>
              <a:path w="181610" h="295910">
                <a:moveTo>
                  <a:pt x="38099" y="209550"/>
                </a:moveTo>
                <a:lnTo>
                  <a:pt x="34289" y="209550"/>
                </a:lnTo>
                <a:lnTo>
                  <a:pt x="34289" y="210820"/>
                </a:lnTo>
                <a:lnTo>
                  <a:pt x="38099" y="210820"/>
                </a:lnTo>
                <a:lnTo>
                  <a:pt x="38099" y="209550"/>
                </a:lnTo>
                <a:close/>
              </a:path>
              <a:path w="181610" h="295910">
                <a:moveTo>
                  <a:pt x="3809" y="204470"/>
                </a:moveTo>
                <a:lnTo>
                  <a:pt x="0" y="204470"/>
                </a:lnTo>
                <a:lnTo>
                  <a:pt x="0" y="209550"/>
                </a:lnTo>
                <a:lnTo>
                  <a:pt x="3809" y="209550"/>
                </a:lnTo>
                <a:lnTo>
                  <a:pt x="3809" y="204470"/>
                </a:lnTo>
                <a:close/>
              </a:path>
              <a:path w="181610" h="295910">
                <a:moveTo>
                  <a:pt x="52069" y="203200"/>
                </a:moveTo>
                <a:lnTo>
                  <a:pt x="48260" y="203200"/>
                </a:lnTo>
                <a:lnTo>
                  <a:pt x="48260" y="204470"/>
                </a:lnTo>
                <a:lnTo>
                  <a:pt x="52069" y="204470"/>
                </a:lnTo>
                <a:lnTo>
                  <a:pt x="52069" y="203200"/>
                </a:lnTo>
                <a:close/>
              </a:path>
              <a:path w="181610" h="295910">
                <a:moveTo>
                  <a:pt x="3809" y="198120"/>
                </a:moveTo>
                <a:lnTo>
                  <a:pt x="0" y="198120"/>
                </a:lnTo>
                <a:lnTo>
                  <a:pt x="0" y="203200"/>
                </a:lnTo>
                <a:lnTo>
                  <a:pt x="3809" y="203200"/>
                </a:lnTo>
                <a:lnTo>
                  <a:pt x="3809" y="198120"/>
                </a:lnTo>
                <a:close/>
              </a:path>
              <a:path w="181610" h="295910">
                <a:moveTo>
                  <a:pt x="64769" y="196850"/>
                </a:moveTo>
                <a:lnTo>
                  <a:pt x="62229" y="196850"/>
                </a:lnTo>
                <a:lnTo>
                  <a:pt x="62229" y="198120"/>
                </a:lnTo>
                <a:lnTo>
                  <a:pt x="64769" y="198120"/>
                </a:lnTo>
                <a:lnTo>
                  <a:pt x="64769" y="196850"/>
                </a:lnTo>
                <a:close/>
              </a:path>
              <a:path w="181610" h="295910">
                <a:moveTo>
                  <a:pt x="3809" y="191770"/>
                </a:moveTo>
                <a:lnTo>
                  <a:pt x="0" y="191770"/>
                </a:lnTo>
                <a:lnTo>
                  <a:pt x="0" y="196850"/>
                </a:lnTo>
                <a:lnTo>
                  <a:pt x="3809" y="196850"/>
                </a:lnTo>
                <a:lnTo>
                  <a:pt x="3809" y="191770"/>
                </a:lnTo>
                <a:close/>
              </a:path>
              <a:path w="181610" h="295910">
                <a:moveTo>
                  <a:pt x="78739" y="190500"/>
                </a:moveTo>
                <a:lnTo>
                  <a:pt x="76199" y="190500"/>
                </a:lnTo>
                <a:lnTo>
                  <a:pt x="76199" y="191770"/>
                </a:lnTo>
                <a:lnTo>
                  <a:pt x="78739" y="191770"/>
                </a:lnTo>
                <a:lnTo>
                  <a:pt x="78739" y="190500"/>
                </a:lnTo>
                <a:close/>
              </a:path>
              <a:path w="181610" h="295910">
                <a:moveTo>
                  <a:pt x="3809" y="185420"/>
                </a:moveTo>
                <a:lnTo>
                  <a:pt x="0" y="185420"/>
                </a:lnTo>
                <a:lnTo>
                  <a:pt x="0" y="190500"/>
                </a:lnTo>
                <a:lnTo>
                  <a:pt x="3809" y="190500"/>
                </a:lnTo>
                <a:lnTo>
                  <a:pt x="3809" y="185420"/>
                </a:lnTo>
                <a:close/>
              </a:path>
              <a:path w="181610" h="295910">
                <a:moveTo>
                  <a:pt x="92709" y="184150"/>
                </a:moveTo>
                <a:lnTo>
                  <a:pt x="90169" y="184150"/>
                </a:lnTo>
                <a:lnTo>
                  <a:pt x="90169" y="185420"/>
                </a:lnTo>
                <a:lnTo>
                  <a:pt x="92709" y="185420"/>
                </a:lnTo>
                <a:lnTo>
                  <a:pt x="92709" y="184150"/>
                </a:lnTo>
                <a:close/>
              </a:path>
              <a:path w="181610" h="295910">
                <a:moveTo>
                  <a:pt x="3809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3809" y="184150"/>
                </a:lnTo>
                <a:lnTo>
                  <a:pt x="3809" y="179070"/>
                </a:lnTo>
                <a:close/>
              </a:path>
              <a:path w="181610" h="295910">
                <a:moveTo>
                  <a:pt x="106679" y="177800"/>
                </a:moveTo>
                <a:lnTo>
                  <a:pt x="104139" y="177800"/>
                </a:lnTo>
                <a:lnTo>
                  <a:pt x="104139" y="179070"/>
                </a:lnTo>
                <a:lnTo>
                  <a:pt x="106679" y="179070"/>
                </a:lnTo>
                <a:lnTo>
                  <a:pt x="106679" y="177800"/>
                </a:lnTo>
                <a:close/>
              </a:path>
              <a:path w="181610" h="295910">
                <a:moveTo>
                  <a:pt x="3809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3809" y="177800"/>
                </a:lnTo>
                <a:lnTo>
                  <a:pt x="3809" y="172720"/>
                </a:lnTo>
                <a:close/>
              </a:path>
              <a:path w="181610" h="295910">
                <a:moveTo>
                  <a:pt x="120650" y="171450"/>
                </a:moveTo>
                <a:lnTo>
                  <a:pt x="118110" y="171450"/>
                </a:lnTo>
                <a:lnTo>
                  <a:pt x="118110" y="172720"/>
                </a:lnTo>
                <a:lnTo>
                  <a:pt x="120650" y="172720"/>
                </a:lnTo>
                <a:lnTo>
                  <a:pt x="120650" y="171450"/>
                </a:lnTo>
                <a:close/>
              </a:path>
              <a:path w="181610" h="295910">
                <a:moveTo>
                  <a:pt x="3809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3809" y="171450"/>
                </a:lnTo>
                <a:lnTo>
                  <a:pt x="3809" y="166370"/>
                </a:lnTo>
                <a:close/>
              </a:path>
              <a:path w="181610" h="295910">
                <a:moveTo>
                  <a:pt x="134619" y="165100"/>
                </a:moveTo>
                <a:lnTo>
                  <a:pt x="132079" y="165100"/>
                </a:lnTo>
                <a:lnTo>
                  <a:pt x="132079" y="166370"/>
                </a:lnTo>
                <a:lnTo>
                  <a:pt x="134619" y="166370"/>
                </a:lnTo>
                <a:lnTo>
                  <a:pt x="134619" y="165100"/>
                </a:lnTo>
                <a:close/>
              </a:path>
              <a:path w="181610" h="295910">
                <a:moveTo>
                  <a:pt x="3809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3809" y="165100"/>
                </a:lnTo>
                <a:lnTo>
                  <a:pt x="3809" y="160020"/>
                </a:lnTo>
                <a:close/>
              </a:path>
              <a:path w="181610" h="295910">
                <a:moveTo>
                  <a:pt x="147319" y="158750"/>
                </a:moveTo>
                <a:lnTo>
                  <a:pt x="144779" y="158750"/>
                </a:lnTo>
                <a:lnTo>
                  <a:pt x="144779" y="160020"/>
                </a:lnTo>
                <a:lnTo>
                  <a:pt x="147319" y="160020"/>
                </a:lnTo>
                <a:lnTo>
                  <a:pt x="147319" y="158750"/>
                </a:lnTo>
                <a:close/>
              </a:path>
              <a:path w="181610" h="295910">
                <a:moveTo>
                  <a:pt x="3809" y="153670"/>
                </a:moveTo>
                <a:lnTo>
                  <a:pt x="0" y="153670"/>
                </a:lnTo>
                <a:lnTo>
                  <a:pt x="0" y="158750"/>
                </a:lnTo>
                <a:lnTo>
                  <a:pt x="3809" y="158750"/>
                </a:lnTo>
                <a:lnTo>
                  <a:pt x="3809" y="153670"/>
                </a:lnTo>
                <a:close/>
              </a:path>
              <a:path w="181610" h="295910">
                <a:moveTo>
                  <a:pt x="160019" y="152400"/>
                </a:moveTo>
                <a:lnTo>
                  <a:pt x="157479" y="152400"/>
                </a:lnTo>
                <a:lnTo>
                  <a:pt x="157479" y="153670"/>
                </a:lnTo>
                <a:lnTo>
                  <a:pt x="160019" y="153670"/>
                </a:lnTo>
                <a:lnTo>
                  <a:pt x="160019" y="152400"/>
                </a:lnTo>
                <a:close/>
              </a:path>
              <a:path w="181610" h="295910">
                <a:moveTo>
                  <a:pt x="3809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3809" y="152400"/>
                </a:lnTo>
                <a:lnTo>
                  <a:pt x="3809" y="147320"/>
                </a:lnTo>
                <a:close/>
              </a:path>
              <a:path w="181610" h="295910">
                <a:moveTo>
                  <a:pt x="171450" y="146050"/>
                </a:moveTo>
                <a:lnTo>
                  <a:pt x="170179" y="146050"/>
                </a:lnTo>
                <a:lnTo>
                  <a:pt x="170179" y="147320"/>
                </a:lnTo>
                <a:lnTo>
                  <a:pt x="171450" y="147320"/>
                </a:lnTo>
                <a:lnTo>
                  <a:pt x="171450" y="146050"/>
                </a:lnTo>
                <a:close/>
              </a:path>
              <a:path w="181610" h="295910">
                <a:moveTo>
                  <a:pt x="3809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3809" y="146050"/>
                </a:lnTo>
                <a:lnTo>
                  <a:pt x="3809" y="140970"/>
                </a:lnTo>
                <a:close/>
              </a:path>
              <a:path w="181610" h="295910">
                <a:moveTo>
                  <a:pt x="181609" y="134620"/>
                </a:moveTo>
                <a:lnTo>
                  <a:pt x="177800" y="134620"/>
                </a:lnTo>
                <a:lnTo>
                  <a:pt x="177800" y="139700"/>
                </a:lnTo>
                <a:lnTo>
                  <a:pt x="180339" y="139700"/>
                </a:lnTo>
                <a:lnTo>
                  <a:pt x="180339" y="140970"/>
                </a:lnTo>
                <a:lnTo>
                  <a:pt x="181609" y="140970"/>
                </a:lnTo>
                <a:lnTo>
                  <a:pt x="181609" y="134620"/>
                </a:lnTo>
                <a:close/>
              </a:path>
              <a:path w="181610" h="295910">
                <a:moveTo>
                  <a:pt x="3809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3809" y="139700"/>
                </a:lnTo>
                <a:lnTo>
                  <a:pt x="3809" y="134620"/>
                </a:lnTo>
                <a:close/>
              </a:path>
              <a:path w="181610" h="295910">
                <a:moveTo>
                  <a:pt x="3809" y="128270"/>
                </a:moveTo>
                <a:lnTo>
                  <a:pt x="0" y="128270"/>
                </a:lnTo>
                <a:lnTo>
                  <a:pt x="0" y="133350"/>
                </a:lnTo>
                <a:lnTo>
                  <a:pt x="3809" y="133350"/>
                </a:lnTo>
                <a:lnTo>
                  <a:pt x="3809" y="128270"/>
                </a:lnTo>
                <a:close/>
              </a:path>
              <a:path w="181610" h="295910">
                <a:moveTo>
                  <a:pt x="181609" y="128270"/>
                </a:moveTo>
                <a:lnTo>
                  <a:pt x="177800" y="128270"/>
                </a:lnTo>
                <a:lnTo>
                  <a:pt x="177800" y="133350"/>
                </a:lnTo>
                <a:lnTo>
                  <a:pt x="181609" y="133350"/>
                </a:lnTo>
                <a:lnTo>
                  <a:pt x="181609" y="128270"/>
                </a:lnTo>
                <a:close/>
              </a:path>
              <a:path w="181610" h="295910">
                <a:moveTo>
                  <a:pt x="3809" y="121920"/>
                </a:moveTo>
                <a:lnTo>
                  <a:pt x="0" y="121920"/>
                </a:lnTo>
                <a:lnTo>
                  <a:pt x="0" y="127000"/>
                </a:lnTo>
                <a:lnTo>
                  <a:pt x="3809" y="127000"/>
                </a:lnTo>
                <a:lnTo>
                  <a:pt x="3809" y="121920"/>
                </a:lnTo>
                <a:close/>
              </a:path>
              <a:path w="181610" h="295910">
                <a:moveTo>
                  <a:pt x="181609" y="121920"/>
                </a:moveTo>
                <a:lnTo>
                  <a:pt x="177800" y="121920"/>
                </a:lnTo>
                <a:lnTo>
                  <a:pt x="177800" y="127000"/>
                </a:lnTo>
                <a:lnTo>
                  <a:pt x="181609" y="127000"/>
                </a:lnTo>
                <a:lnTo>
                  <a:pt x="181609" y="121920"/>
                </a:lnTo>
                <a:close/>
              </a:path>
              <a:path w="181610" h="295910">
                <a:moveTo>
                  <a:pt x="3809" y="115570"/>
                </a:moveTo>
                <a:lnTo>
                  <a:pt x="0" y="115570"/>
                </a:lnTo>
                <a:lnTo>
                  <a:pt x="0" y="120650"/>
                </a:lnTo>
                <a:lnTo>
                  <a:pt x="3809" y="120650"/>
                </a:lnTo>
                <a:lnTo>
                  <a:pt x="3809" y="115570"/>
                </a:lnTo>
                <a:close/>
              </a:path>
              <a:path w="181610" h="295910">
                <a:moveTo>
                  <a:pt x="181609" y="115570"/>
                </a:moveTo>
                <a:lnTo>
                  <a:pt x="177800" y="115570"/>
                </a:lnTo>
                <a:lnTo>
                  <a:pt x="177800" y="120650"/>
                </a:lnTo>
                <a:lnTo>
                  <a:pt x="181609" y="120650"/>
                </a:lnTo>
                <a:lnTo>
                  <a:pt x="181609" y="115570"/>
                </a:lnTo>
                <a:close/>
              </a:path>
              <a:path w="181610" h="295910">
                <a:moveTo>
                  <a:pt x="3809" y="109220"/>
                </a:moveTo>
                <a:lnTo>
                  <a:pt x="0" y="109220"/>
                </a:lnTo>
                <a:lnTo>
                  <a:pt x="0" y="114300"/>
                </a:lnTo>
                <a:lnTo>
                  <a:pt x="3809" y="114300"/>
                </a:lnTo>
                <a:lnTo>
                  <a:pt x="3809" y="109220"/>
                </a:lnTo>
                <a:close/>
              </a:path>
              <a:path w="181610" h="295910">
                <a:moveTo>
                  <a:pt x="181609" y="109220"/>
                </a:moveTo>
                <a:lnTo>
                  <a:pt x="177800" y="109220"/>
                </a:lnTo>
                <a:lnTo>
                  <a:pt x="177800" y="114300"/>
                </a:lnTo>
                <a:lnTo>
                  <a:pt x="181609" y="114300"/>
                </a:lnTo>
                <a:lnTo>
                  <a:pt x="181609" y="109220"/>
                </a:lnTo>
                <a:close/>
              </a:path>
              <a:path w="181610" h="295910">
                <a:moveTo>
                  <a:pt x="58419" y="107950"/>
                </a:moveTo>
                <a:lnTo>
                  <a:pt x="57150" y="107950"/>
                </a:lnTo>
                <a:lnTo>
                  <a:pt x="57150" y="109220"/>
                </a:lnTo>
                <a:lnTo>
                  <a:pt x="58419" y="109220"/>
                </a:lnTo>
                <a:lnTo>
                  <a:pt x="58419" y="107950"/>
                </a:lnTo>
                <a:close/>
              </a:path>
              <a:path w="181610" h="295910">
                <a:moveTo>
                  <a:pt x="68579" y="104139"/>
                </a:moveTo>
                <a:lnTo>
                  <a:pt x="58419" y="104139"/>
                </a:lnTo>
                <a:lnTo>
                  <a:pt x="58419" y="109220"/>
                </a:lnTo>
                <a:lnTo>
                  <a:pt x="59689" y="109220"/>
                </a:lnTo>
                <a:lnTo>
                  <a:pt x="59689" y="107950"/>
                </a:lnTo>
                <a:lnTo>
                  <a:pt x="62229" y="107950"/>
                </a:lnTo>
                <a:lnTo>
                  <a:pt x="62229" y="106680"/>
                </a:lnTo>
                <a:lnTo>
                  <a:pt x="64769" y="106680"/>
                </a:lnTo>
                <a:lnTo>
                  <a:pt x="64769" y="105410"/>
                </a:lnTo>
                <a:lnTo>
                  <a:pt x="68579" y="105410"/>
                </a:lnTo>
                <a:lnTo>
                  <a:pt x="68579" y="104139"/>
                </a:lnTo>
                <a:close/>
              </a:path>
              <a:path w="181610" h="295910">
                <a:moveTo>
                  <a:pt x="62229" y="107950"/>
                </a:moveTo>
                <a:lnTo>
                  <a:pt x="59689" y="107950"/>
                </a:lnTo>
                <a:lnTo>
                  <a:pt x="59689" y="109220"/>
                </a:lnTo>
                <a:lnTo>
                  <a:pt x="62229" y="109220"/>
                </a:lnTo>
                <a:lnTo>
                  <a:pt x="62229" y="107950"/>
                </a:lnTo>
                <a:close/>
              </a:path>
              <a:path w="181610" h="295910">
                <a:moveTo>
                  <a:pt x="105409" y="19050"/>
                </a:moveTo>
                <a:lnTo>
                  <a:pt x="104139" y="19050"/>
                </a:lnTo>
                <a:lnTo>
                  <a:pt x="104139" y="21589"/>
                </a:lnTo>
                <a:lnTo>
                  <a:pt x="176529" y="21589"/>
                </a:lnTo>
                <a:lnTo>
                  <a:pt x="176529" y="24130"/>
                </a:lnTo>
                <a:lnTo>
                  <a:pt x="175259" y="24130"/>
                </a:lnTo>
                <a:lnTo>
                  <a:pt x="175259" y="26670"/>
                </a:lnTo>
                <a:lnTo>
                  <a:pt x="171450" y="26670"/>
                </a:lnTo>
                <a:lnTo>
                  <a:pt x="171450" y="27939"/>
                </a:lnTo>
                <a:lnTo>
                  <a:pt x="170179" y="27939"/>
                </a:lnTo>
                <a:lnTo>
                  <a:pt x="170179" y="29210"/>
                </a:lnTo>
                <a:lnTo>
                  <a:pt x="168909" y="29210"/>
                </a:lnTo>
                <a:lnTo>
                  <a:pt x="168909" y="30480"/>
                </a:lnTo>
                <a:lnTo>
                  <a:pt x="167639" y="30480"/>
                </a:lnTo>
                <a:lnTo>
                  <a:pt x="167639" y="33020"/>
                </a:lnTo>
                <a:lnTo>
                  <a:pt x="165100" y="33020"/>
                </a:lnTo>
                <a:lnTo>
                  <a:pt x="165100" y="35560"/>
                </a:lnTo>
                <a:lnTo>
                  <a:pt x="163829" y="35560"/>
                </a:lnTo>
                <a:lnTo>
                  <a:pt x="163829" y="36830"/>
                </a:lnTo>
                <a:lnTo>
                  <a:pt x="162559" y="36830"/>
                </a:lnTo>
                <a:lnTo>
                  <a:pt x="162559" y="39370"/>
                </a:lnTo>
                <a:lnTo>
                  <a:pt x="160019" y="39370"/>
                </a:lnTo>
                <a:lnTo>
                  <a:pt x="160019" y="40639"/>
                </a:lnTo>
                <a:lnTo>
                  <a:pt x="158750" y="40639"/>
                </a:lnTo>
                <a:lnTo>
                  <a:pt x="158750" y="41910"/>
                </a:lnTo>
                <a:lnTo>
                  <a:pt x="157479" y="41910"/>
                </a:lnTo>
                <a:lnTo>
                  <a:pt x="157479" y="43180"/>
                </a:lnTo>
                <a:lnTo>
                  <a:pt x="156209" y="43180"/>
                </a:lnTo>
                <a:lnTo>
                  <a:pt x="156209" y="45720"/>
                </a:lnTo>
                <a:lnTo>
                  <a:pt x="152400" y="45720"/>
                </a:lnTo>
                <a:lnTo>
                  <a:pt x="152400" y="46989"/>
                </a:lnTo>
                <a:lnTo>
                  <a:pt x="151129" y="46989"/>
                </a:lnTo>
                <a:lnTo>
                  <a:pt x="151129" y="48260"/>
                </a:lnTo>
                <a:lnTo>
                  <a:pt x="149859" y="48260"/>
                </a:lnTo>
                <a:lnTo>
                  <a:pt x="149859" y="49530"/>
                </a:lnTo>
                <a:lnTo>
                  <a:pt x="148589" y="49530"/>
                </a:lnTo>
                <a:lnTo>
                  <a:pt x="148589" y="52070"/>
                </a:lnTo>
                <a:lnTo>
                  <a:pt x="146050" y="52070"/>
                </a:lnTo>
                <a:lnTo>
                  <a:pt x="146050" y="53339"/>
                </a:lnTo>
                <a:lnTo>
                  <a:pt x="143509" y="53339"/>
                </a:lnTo>
                <a:lnTo>
                  <a:pt x="143509" y="54610"/>
                </a:lnTo>
                <a:lnTo>
                  <a:pt x="142239" y="54610"/>
                </a:lnTo>
                <a:lnTo>
                  <a:pt x="142239" y="55880"/>
                </a:lnTo>
                <a:lnTo>
                  <a:pt x="140969" y="55880"/>
                </a:lnTo>
                <a:lnTo>
                  <a:pt x="140969" y="58420"/>
                </a:lnTo>
                <a:lnTo>
                  <a:pt x="137159" y="58420"/>
                </a:lnTo>
                <a:lnTo>
                  <a:pt x="137159" y="59689"/>
                </a:lnTo>
                <a:lnTo>
                  <a:pt x="135889" y="59689"/>
                </a:lnTo>
                <a:lnTo>
                  <a:pt x="135889" y="60960"/>
                </a:lnTo>
                <a:lnTo>
                  <a:pt x="134619" y="60960"/>
                </a:lnTo>
                <a:lnTo>
                  <a:pt x="134619" y="62230"/>
                </a:lnTo>
                <a:lnTo>
                  <a:pt x="133350" y="62230"/>
                </a:lnTo>
                <a:lnTo>
                  <a:pt x="133350" y="64770"/>
                </a:lnTo>
                <a:lnTo>
                  <a:pt x="129539" y="64770"/>
                </a:lnTo>
                <a:lnTo>
                  <a:pt x="129539" y="66039"/>
                </a:lnTo>
                <a:lnTo>
                  <a:pt x="128269" y="66039"/>
                </a:lnTo>
                <a:lnTo>
                  <a:pt x="128269" y="67310"/>
                </a:lnTo>
                <a:lnTo>
                  <a:pt x="127000" y="67310"/>
                </a:lnTo>
                <a:lnTo>
                  <a:pt x="127000" y="68580"/>
                </a:lnTo>
                <a:lnTo>
                  <a:pt x="124459" y="68580"/>
                </a:lnTo>
                <a:lnTo>
                  <a:pt x="124459" y="71120"/>
                </a:lnTo>
                <a:lnTo>
                  <a:pt x="121919" y="71120"/>
                </a:lnTo>
                <a:lnTo>
                  <a:pt x="121919" y="72389"/>
                </a:lnTo>
                <a:lnTo>
                  <a:pt x="119379" y="72389"/>
                </a:lnTo>
                <a:lnTo>
                  <a:pt x="119379" y="73660"/>
                </a:lnTo>
                <a:lnTo>
                  <a:pt x="118109" y="73660"/>
                </a:lnTo>
                <a:lnTo>
                  <a:pt x="118109" y="74930"/>
                </a:lnTo>
                <a:lnTo>
                  <a:pt x="116839" y="74930"/>
                </a:lnTo>
                <a:lnTo>
                  <a:pt x="116839" y="77470"/>
                </a:lnTo>
                <a:lnTo>
                  <a:pt x="113029" y="77470"/>
                </a:lnTo>
                <a:lnTo>
                  <a:pt x="113029" y="78739"/>
                </a:lnTo>
                <a:lnTo>
                  <a:pt x="111759" y="78739"/>
                </a:lnTo>
                <a:lnTo>
                  <a:pt x="111759" y="80010"/>
                </a:lnTo>
                <a:lnTo>
                  <a:pt x="109219" y="80010"/>
                </a:lnTo>
                <a:lnTo>
                  <a:pt x="109219" y="81280"/>
                </a:lnTo>
                <a:lnTo>
                  <a:pt x="107950" y="81280"/>
                </a:lnTo>
                <a:lnTo>
                  <a:pt x="107950" y="83820"/>
                </a:lnTo>
                <a:lnTo>
                  <a:pt x="104139" y="83820"/>
                </a:lnTo>
                <a:lnTo>
                  <a:pt x="104139" y="85089"/>
                </a:lnTo>
                <a:lnTo>
                  <a:pt x="101600" y="85089"/>
                </a:lnTo>
                <a:lnTo>
                  <a:pt x="101600" y="86360"/>
                </a:lnTo>
                <a:lnTo>
                  <a:pt x="100329" y="86360"/>
                </a:lnTo>
                <a:lnTo>
                  <a:pt x="100329" y="87630"/>
                </a:lnTo>
                <a:lnTo>
                  <a:pt x="99059" y="87630"/>
                </a:lnTo>
                <a:lnTo>
                  <a:pt x="99059" y="90170"/>
                </a:lnTo>
                <a:lnTo>
                  <a:pt x="95250" y="90170"/>
                </a:lnTo>
                <a:lnTo>
                  <a:pt x="95250" y="91439"/>
                </a:lnTo>
                <a:lnTo>
                  <a:pt x="92709" y="91439"/>
                </a:lnTo>
                <a:lnTo>
                  <a:pt x="92709" y="92710"/>
                </a:lnTo>
                <a:lnTo>
                  <a:pt x="90169" y="92710"/>
                </a:lnTo>
                <a:lnTo>
                  <a:pt x="90169" y="93980"/>
                </a:lnTo>
                <a:lnTo>
                  <a:pt x="87629" y="93980"/>
                </a:lnTo>
                <a:lnTo>
                  <a:pt x="87629" y="96520"/>
                </a:lnTo>
                <a:lnTo>
                  <a:pt x="82550" y="96520"/>
                </a:lnTo>
                <a:lnTo>
                  <a:pt x="82550" y="97789"/>
                </a:lnTo>
                <a:lnTo>
                  <a:pt x="81279" y="97789"/>
                </a:lnTo>
                <a:lnTo>
                  <a:pt x="81279" y="99060"/>
                </a:lnTo>
                <a:lnTo>
                  <a:pt x="77469" y="99060"/>
                </a:lnTo>
                <a:lnTo>
                  <a:pt x="77469" y="100330"/>
                </a:lnTo>
                <a:lnTo>
                  <a:pt x="74929" y="100330"/>
                </a:lnTo>
                <a:lnTo>
                  <a:pt x="74929" y="102870"/>
                </a:lnTo>
                <a:lnTo>
                  <a:pt x="69850" y="102870"/>
                </a:lnTo>
                <a:lnTo>
                  <a:pt x="69850" y="104139"/>
                </a:lnTo>
                <a:lnTo>
                  <a:pt x="68579" y="104139"/>
                </a:lnTo>
                <a:lnTo>
                  <a:pt x="68579" y="105410"/>
                </a:lnTo>
                <a:lnTo>
                  <a:pt x="64769" y="105410"/>
                </a:lnTo>
                <a:lnTo>
                  <a:pt x="64769" y="106680"/>
                </a:lnTo>
                <a:lnTo>
                  <a:pt x="62229" y="106680"/>
                </a:lnTo>
                <a:lnTo>
                  <a:pt x="62229" y="109220"/>
                </a:lnTo>
                <a:lnTo>
                  <a:pt x="177800" y="109220"/>
                </a:lnTo>
                <a:lnTo>
                  <a:pt x="177800" y="20320"/>
                </a:lnTo>
                <a:lnTo>
                  <a:pt x="105409" y="20320"/>
                </a:lnTo>
                <a:lnTo>
                  <a:pt x="105409" y="19050"/>
                </a:lnTo>
                <a:close/>
              </a:path>
              <a:path w="181610" h="295910">
                <a:moveTo>
                  <a:pt x="3809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3809" y="107950"/>
                </a:lnTo>
                <a:lnTo>
                  <a:pt x="3809" y="102870"/>
                </a:lnTo>
                <a:close/>
              </a:path>
              <a:path w="181610" h="295910">
                <a:moveTo>
                  <a:pt x="181609" y="102870"/>
                </a:moveTo>
                <a:lnTo>
                  <a:pt x="177800" y="102870"/>
                </a:lnTo>
                <a:lnTo>
                  <a:pt x="177800" y="107950"/>
                </a:lnTo>
                <a:lnTo>
                  <a:pt x="181609" y="107950"/>
                </a:lnTo>
                <a:lnTo>
                  <a:pt x="181609" y="102870"/>
                </a:lnTo>
                <a:close/>
              </a:path>
              <a:path w="181610" h="295910">
                <a:moveTo>
                  <a:pt x="60959" y="101600"/>
                </a:moveTo>
                <a:lnTo>
                  <a:pt x="59689" y="101600"/>
                </a:lnTo>
                <a:lnTo>
                  <a:pt x="59689" y="104139"/>
                </a:lnTo>
                <a:lnTo>
                  <a:pt x="69850" y="104139"/>
                </a:lnTo>
                <a:lnTo>
                  <a:pt x="69850" y="102870"/>
                </a:lnTo>
                <a:lnTo>
                  <a:pt x="60959" y="102870"/>
                </a:lnTo>
                <a:lnTo>
                  <a:pt x="60959" y="101600"/>
                </a:lnTo>
                <a:close/>
              </a:path>
              <a:path w="181610" h="295910">
                <a:moveTo>
                  <a:pt x="77469" y="99060"/>
                </a:moveTo>
                <a:lnTo>
                  <a:pt x="60960" y="99060"/>
                </a:lnTo>
                <a:lnTo>
                  <a:pt x="60959" y="102870"/>
                </a:lnTo>
                <a:lnTo>
                  <a:pt x="72389" y="102870"/>
                </a:lnTo>
                <a:lnTo>
                  <a:pt x="72389" y="101600"/>
                </a:lnTo>
                <a:lnTo>
                  <a:pt x="74929" y="101600"/>
                </a:lnTo>
                <a:lnTo>
                  <a:pt x="74929" y="100330"/>
                </a:lnTo>
                <a:lnTo>
                  <a:pt x="77469" y="100330"/>
                </a:lnTo>
                <a:lnTo>
                  <a:pt x="77469" y="99060"/>
                </a:lnTo>
                <a:close/>
              </a:path>
              <a:path w="181610" h="295910">
                <a:moveTo>
                  <a:pt x="74929" y="101600"/>
                </a:moveTo>
                <a:lnTo>
                  <a:pt x="72389" y="101600"/>
                </a:lnTo>
                <a:lnTo>
                  <a:pt x="72389" y="102870"/>
                </a:lnTo>
                <a:lnTo>
                  <a:pt x="74929" y="102870"/>
                </a:lnTo>
                <a:lnTo>
                  <a:pt x="74929" y="101600"/>
                </a:lnTo>
                <a:close/>
              </a:path>
              <a:path w="181610" h="295910">
                <a:moveTo>
                  <a:pt x="3809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3809" y="101600"/>
                </a:lnTo>
                <a:lnTo>
                  <a:pt x="3809" y="96520"/>
                </a:lnTo>
                <a:close/>
              </a:path>
              <a:path w="181610" h="295910">
                <a:moveTo>
                  <a:pt x="181609" y="96520"/>
                </a:moveTo>
                <a:lnTo>
                  <a:pt x="177800" y="96520"/>
                </a:lnTo>
                <a:lnTo>
                  <a:pt x="177800" y="101600"/>
                </a:lnTo>
                <a:lnTo>
                  <a:pt x="181609" y="101600"/>
                </a:lnTo>
                <a:lnTo>
                  <a:pt x="181609" y="96520"/>
                </a:lnTo>
                <a:close/>
              </a:path>
              <a:path w="181610" h="295910">
                <a:moveTo>
                  <a:pt x="82550" y="96520"/>
                </a:moveTo>
                <a:lnTo>
                  <a:pt x="62230" y="96520"/>
                </a:lnTo>
                <a:lnTo>
                  <a:pt x="62230" y="99060"/>
                </a:lnTo>
                <a:lnTo>
                  <a:pt x="81279" y="99060"/>
                </a:lnTo>
                <a:lnTo>
                  <a:pt x="81279" y="97789"/>
                </a:lnTo>
                <a:lnTo>
                  <a:pt x="82550" y="97789"/>
                </a:lnTo>
                <a:lnTo>
                  <a:pt x="82550" y="96520"/>
                </a:lnTo>
                <a:close/>
              </a:path>
              <a:path w="181610" h="295910">
                <a:moveTo>
                  <a:pt x="87629" y="93980"/>
                </a:moveTo>
                <a:lnTo>
                  <a:pt x="63500" y="93980"/>
                </a:lnTo>
                <a:lnTo>
                  <a:pt x="63500" y="95250"/>
                </a:lnTo>
                <a:lnTo>
                  <a:pt x="85089" y="95250"/>
                </a:lnTo>
                <a:lnTo>
                  <a:pt x="85089" y="96520"/>
                </a:lnTo>
                <a:lnTo>
                  <a:pt x="87629" y="96520"/>
                </a:lnTo>
                <a:lnTo>
                  <a:pt x="87629" y="93980"/>
                </a:lnTo>
                <a:close/>
              </a:path>
              <a:path w="181610" h="295910">
                <a:moveTo>
                  <a:pt x="3809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3809" y="95250"/>
                </a:lnTo>
                <a:lnTo>
                  <a:pt x="3809" y="90170"/>
                </a:lnTo>
                <a:close/>
              </a:path>
              <a:path w="181610" h="295910">
                <a:moveTo>
                  <a:pt x="181609" y="90170"/>
                </a:moveTo>
                <a:lnTo>
                  <a:pt x="177800" y="90170"/>
                </a:lnTo>
                <a:lnTo>
                  <a:pt x="177800" y="95250"/>
                </a:lnTo>
                <a:lnTo>
                  <a:pt x="181609" y="95250"/>
                </a:lnTo>
                <a:lnTo>
                  <a:pt x="181609" y="90170"/>
                </a:lnTo>
                <a:close/>
              </a:path>
              <a:path w="181610" h="295910">
                <a:moveTo>
                  <a:pt x="92709" y="91439"/>
                </a:moveTo>
                <a:lnTo>
                  <a:pt x="64769" y="91439"/>
                </a:lnTo>
                <a:lnTo>
                  <a:pt x="64769" y="93980"/>
                </a:lnTo>
                <a:lnTo>
                  <a:pt x="90169" y="93980"/>
                </a:lnTo>
                <a:lnTo>
                  <a:pt x="90169" y="92710"/>
                </a:lnTo>
                <a:lnTo>
                  <a:pt x="92709" y="92710"/>
                </a:lnTo>
                <a:lnTo>
                  <a:pt x="92709" y="91439"/>
                </a:lnTo>
                <a:close/>
              </a:path>
              <a:path w="181610" h="295910">
                <a:moveTo>
                  <a:pt x="67310" y="88900"/>
                </a:moveTo>
                <a:lnTo>
                  <a:pt x="66039" y="88900"/>
                </a:lnTo>
                <a:lnTo>
                  <a:pt x="66039" y="91439"/>
                </a:lnTo>
                <a:lnTo>
                  <a:pt x="95250" y="91439"/>
                </a:lnTo>
                <a:lnTo>
                  <a:pt x="95250" y="90170"/>
                </a:lnTo>
                <a:lnTo>
                  <a:pt x="67310" y="90170"/>
                </a:lnTo>
                <a:lnTo>
                  <a:pt x="67310" y="88900"/>
                </a:lnTo>
                <a:close/>
              </a:path>
              <a:path w="181610" h="295910">
                <a:moveTo>
                  <a:pt x="100329" y="86360"/>
                </a:moveTo>
                <a:lnTo>
                  <a:pt x="67309" y="86360"/>
                </a:lnTo>
                <a:lnTo>
                  <a:pt x="67310" y="90170"/>
                </a:lnTo>
                <a:lnTo>
                  <a:pt x="96519" y="90170"/>
                </a:lnTo>
                <a:lnTo>
                  <a:pt x="96519" y="88900"/>
                </a:lnTo>
                <a:lnTo>
                  <a:pt x="99059" y="88900"/>
                </a:lnTo>
                <a:lnTo>
                  <a:pt x="99059" y="87630"/>
                </a:lnTo>
                <a:lnTo>
                  <a:pt x="100329" y="87630"/>
                </a:lnTo>
                <a:lnTo>
                  <a:pt x="100329" y="86360"/>
                </a:lnTo>
                <a:close/>
              </a:path>
              <a:path w="181610" h="295910">
                <a:moveTo>
                  <a:pt x="99059" y="88900"/>
                </a:moveTo>
                <a:lnTo>
                  <a:pt x="96519" y="88900"/>
                </a:lnTo>
                <a:lnTo>
                  <a:pt x="96519" y="90170"/>
                </a:lnTo>
                <a:lnTo>
                  <a:pt x="99059" y="90170"/>
                </a:lnTo>
                <a:lnTo>
                  <a:pt x="99059" y="88900"/>
                </a:lnTo>
                <a:close/>
              </a:path>
              <a:path w="181610" h="295910">
                <a:moveTo>
                  <a:pt x="3809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3809" y="88900"/>
                </a:lnTo>
                <a:lnTo>
                  <a:pt x="3809" y="83820"/>
                </a:lnTo>
                <a:close/>
              </a:path>
              <a:path w="181610" h="295910">
                <a:moveTo>
                  <a:pt x="181609" y="83820"/>
                </a:moveTo>
                <a:lnTo>
                  <a:pt x="177800" y="83820"/>
                </a:lnTo>
                <a:lnTo>
                  <a:pt x="177800" y="88900"/>
                </a:lnTo>
                <a:lnTo>
                  <a:pt x="181609" y="88900"/>
                </a:lnTo>
                <a:lnTo>
                  <a:pt x="181609" y="83820"/>
                </a:lnTo>
                <a:close/>
              </a:path>
              <a:path w="181610" h="295910">
                <a:moveTo>
                  <a:pt x="104139" y="83820"/>
                </a:moveTo>
                <a:lnTo>
                  <a:pt x="68579" y="83820"/>
                </a:lnTo>
                <a:lnTo>
                  <a:pt x="68580" y="86360"/>
                </a:lnTo>
                <a:lnTo>
                  <a:pt x="101600" y="86360"/>
                </a:lnTo>
                <a:lnTo>
                  <a:pt x="101600" y="85089"/>
                </a:lnTo>
                <a:lnTo>
                  <a:pt x="104139" y="85089"/>
                </a:lnTo>
                <a:lnTo>
                  <a:pt x="104139" y="83820"/>
                </a:lnTo>
                <a:close/>
              </a:path>
              <a:path w="181610" h="295910">
                <a:moveTo>
                  <a:pt x="107950" y="81280"/>
                </a:moveTo>
                <a:lnTo>
                  <a:pt x="69849" y="81280"/>
                </a:lnTo>
                <a:lnTo>
                  <a:pt x="69850" y="82550"/>
                </a:lnTo>
                <a:lnTo>
                  <a:pt x="105409" y="82550"/>
                </a:lnTo>
                <a:lnTo>
                  <a:pt x="105409" y="83820"/>
                </a:lnTo>
                <a:lnTo>
                  <a:pt x="107950" y="83820"/>
                </a:lnTo>
                <a:lnTo>
                  <a:pt x="107950" y="81280"/>
                </a:lnTo>
                <a:close/>
              </a:path>
              <a:path w="181610" h="295910">
                <a:moveTo>
                  <a:pt x="3809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3809" y="82550"/>
                </a:lnTo>
                <a:lnTo>
                  <a:pt x="3809" y="77470"/>
                </a:lnTo>
                <a:close/>
              </a:path>
              <a:path w="181610" h="295910">
                <a:moveTo>
                  <a:pt x="181609" y="77470"/>
                </a:moveTo>
                <a:lnTo>
                  <a:pt x="177800" y="77470"/>
                </a:lnTo>
                <a:lnTo>
                  <a:pt x="177800" y="82550"/>
                </a:lnTo>
                <a:lnTo>
                  <a:pt x="181609" y="82550"/>
                </a:lnTo>
                <a:lnTo>
                  <a:pt x="181609" y="77470"/>
                </a:lnTo>
                <a:close/>
              </a:path>
              <a:path w="181610" h="295910">
                <a:moveTo>
                  <a:pt x="111759" y="78739"/>
                </a:moveTo>
                <a:lnTo>
                  <a:pt x="71119" y="78739"/>
                </a:lnTo>
                <a:lnTo>
                  <a:pt x="71119" y="81280"/>
                </a:lnTo>
                <a:lnTo>
                  <a:pt x="109219" y="81280"/>
                </a:lnTo>
                <a:lnTo>
                  <a:pt x="109219" y="80010"/>
                </a:lnTo>
                <a:lnTo>
                  <a:pt x="111759" y="80010"/>
                </a:lnTo>
                <a:lnTo>
                  <a:pt x="111759" y="78739"/>
                </a:lnTo>
                <a:close/>
              </a:path>
              <a:path w="181610" h="295910">
                <a:moveTo>
                  <a:pt x="73659" y="76200"/>
                </a:moveTo>
                <a:lnTo>
                  <a:pt x="72389" y="76200"/>
                </a:lnTo>
                <a:lnTo>
                  <a:pt x="72389" y="78739"/>
                </a:lnTo>
                <a:lnTo>
                  <a:pt x="113029" y="78739"/>
                </a:lnTo>
                <a:lnTo>
                  <a:pt x="113029" y="77470"/>
                </a:lnTo>
                <a:lnTo>
                  <a:pt x="73659" y="77470"/>
                </a:lnTo>
                <a:lnTo>
                  <a:pt x="73659" y="76200"/>
                </a:lnTo>
                <a:close/>
              </a:path>
              <a:path w="181610" h="295910">
                <a:moveTo>
                  <a:pt x="118109" y="73660"/>
                </a:moveTo>
                <a:lnTo>
                  <a:pt x="73659" y="73660"/>
                </a:lnTo>
                <a:lnTo>
                  <a:pt x="73659" y="77470"/>
                </a:lnTo>
                <a:lnTo>
                  <a:pt x="114300" y="77470"/>
                </a:lnTo>
                <a:lnTo>
                  <a:pt x="114300" y="76200"/>
                </a:lnTo>
                <a:lnTo>
                  <a:pt x="116839" y="76200"/>
                </a:lnTo>
                <a:lnTo>
                  <a:pt x="116839" y="74930"/>
                </a:lnTo>
                <a:lnTo>
                  <a:pt x="118109" y="74930"/>
                </a:lnTo>
                <a:lnTo>
                  <a:pt x="118109" y="73660"/>
                </a:lnTo>
                <a:close/>
              </a:path>
              <a:path w="181610" h="295910">
                <a:moveTo>
                  <a:pt x="116839" y="76200"/>
                </a:moveTo>
                <a:lnTo>
                  <a:pt x="114300" y="76200"/>
                </a:lnTo>
                <a:lnTo>
                  <a:pt x="114300" y="77470"/>
                </a:lnTo>
                <a:lnTo>
                  <a:pt x="116839" y="77470"/>
                </a:lnTo>
                <a:lnTo>
                  <a:pt x="116839" y="76200"/>
                </a:lnTo>
                <a:close/>
              </a:path>
              <a:path w="181610" h="295910">
                <a:moveTo>
                  <a:pt x="3809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71120"/>
                </a:lnTo>
                <a:close/>
              </a:path>
              <a:path w="181610" h="295910">
                <a:moveTo>
                  <a:pt x="181609" y="71120"/>
                </a:moveTo>
                <a:lnTo>
                  <a:pt x="177800" y="71120"/>
                </a:lnTo>
                <a:lnTo>
                  <a:pt x="177800" y="76200"/>
                </a:lnTo>
                <a:lnTo>
                  <a:pt x="181609" y="76200"/>
                </a:lnTo>
                <a:lnTo>
                  <a:pt x="181609" y="71120"/>
                </a:lnTo>
                <a:close/>
              </a:path>
              <a:path w="181610" h="295910">
                <a:moveTo>
                  <a:pt x="121919" y="71120"/>
                </a:moveTo>
                <a:lnTo>
                  <a:pt x="74929" y="71120"/>
                </a:lnTo>
                <a:lnTo>
                  <a:pt x="74929" y="73660"/>
                </a:lnTo>
                <a:lnTo>
                  <a:pt x="119379" y="73660"/>
                </a:lnTo>
                <a:lnTo>
                  <a:pt x="119379" y="72389"/>
                </a:lnTo>
                <a:lnTo>
                  <a:pt x="121919" y="72389"/>
                </a:lnTo>
                <a:lnTo>
                  <a:pt x="121919" y="71120"/>
                </a:lnTo>
                <a:close/>
              </a:path>
              <a:path w="181610" h="295910">
                <a:moveTo>
                  <a:pt x="77469" y="69850"/>
                </a:moveTo>
                <a:lnTo>
                  <a:pt x="76199" y="69850"/>
                </a:lnTo>
                <a:lnTo>
                  <a:pt x="76199" y="71120"/>
                </a:lnTo>
                <a:lnTo>
                  <a:pt x="77469" y="71120"/>
                </a:lnTo>
                <a:lnTo>
                  <a:pt x="77469" y="69850"/>
                </a:lnTo>
                <a:close/>
              </a:path>
              <a:path w="181610" h="295910">
                <a:moveTo>
                  <a:pt x="127000" y="67310"/>
                </a:moveTo>
                <a:lnTo>
                  <a:pt x="77469" y="67310"/>
                </a:lnTo>
                <a:lnTo>
                  <a:pt x="77469" y="71120"/>
                </a:lnTo>
                <a:lnTo>
                  <a:pt x="123189" y="71120"/>
                </a:lnTo>
                <a:lnTo>
                  <a:pt x="123189" y="69850"/>
                </a:lnTo>
                <a:lnTo>
                  <a:pt x="124459" y="69850"/>
                </a:lnTo>
                <a:lnTo>
                  <a:pt x="124459" y="68580"/>
                </a:lnTo>
                <a:lnTo>
                  <a:pt x="127000" y="68580"/>
                </a:lnTo>
                <a:lnTo>
                  <a:pt x="127000" y="67310"/>
                </a:lnTo>
                <a:close/>
              </a:path>
              <a:path w="181610" h="295910">
                <a:moveTo>
                  <a:pt x="124459" y="69850"/>
                </a:moveTo>
                <a:lnTo>
                  <a:pt x="123189" y="69850"/>
                </a:lnTo>
                <a:lnTo>
                  <a:pt x="123189" y="71120"/>
                </a:lnTo>
                <a:lnTo>
                  <a:pt x="124459" y="71120"/>
                </a:lnTo>
                <a:lnTo>
                  <a:pt x="124459" y="69850"/>
                </a:lnTo>
                <a:close/>
              </a:path>
              <a:path w="181610" h="295910">
                <a:moveTo>
                  <a:pt x="3809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3809" y="69850"/>
                </a:lnTo>
                <a:lnTo>
                  <a:pt x="3809" y="64770"/>
                </a:lnTo>
                <a:close/>
              </a:path>
              <a:path w="181610" h="295910">
                <a:moveTo>
                  <a:pt x="181609" y="64770"/>
                </a:moveTo>
                <a:lnTo>
                  <a:pt x="177800" y="64770"/>
                </a:lnTo>
                <a:lnTo>
                  <a:pt x="177800" y="69850"/>
                </a:lnTo>
                <a:lnTo>
                  <a:pt x="181609" y="69850"/>
                </a:lnTo>
                <a:lnTo>
                  <a:pt x="181609" y="64770"/>
                </a:lnTo>
                <a:close/>
              </a:path>
              <a:path w="181610" h="295910">
                <a:moveTo>
                  <a:pt x="129539" y="64770"/>
                </a:moveTo>
                <a:lnTo>
                  <a:pt x="78739" y="64770"/>
                </a:lnTo>
                <a:lnTo>
                  <a:pt x="78739" y="67310"/>
                </a:lnTo>
                <a:lnTo>
                  <a:pt x="128269" y="67310"/>
                </a:lnTo>
                <a:lnTo>
                  <a:pt x="128269" y="66039"/>
                </a:lnTo>
                <a:lnTo>
                  <a:pt x="129539" y="66039"/>
                </a:lnTo>
                <a:lnTo>
                  <a:pt x="129539" y="64770"/>
                </a:lnTo>
                <a:close/>
              </a:path>
              <a:path w="181610" h="295910">
                <a:moveTo>
                  <a:pt x="81279" y="63500"/>
                </a:moveTo>
                <a:lnTo>
                  <a:pt x="80009" y="63500"/>
                </a:lnTo>
                <a:lnTo>
                  <a:pt x="80009" y="64770"/>
                </a:lnTo>
                <a:lnTo>
                  <a:pt x="81279" y="64770"/>
                </a:lnTo>
                <a:lnTo>
                  <a:pt x="81279" y="63500"/>
                </a:lnTo>
                <a:close/>
              </a:path>
              <a:path w="181610" h="295910">
                <a:moveTo>
                  <a:pt x="134619" y="60960"/>
                </a:moveTo>
                <a:lnTo>
                  <a:pt x="81279" y="60960"/>
                </a:lnTo>
                <a:lnTo>
                  <a:pt x="81279" y="64770"/>
                </a:lnTo>
                <a:lnTo>
                  <a:pt x="130809" y="64770"/>
                </a:lnTo>
                <a:lnTo>
                  <a:pt x="130809" y="63500"/>
                </a:lnTo>
                <a:lnTo>
                  <a:pt x="133350" y="63500"/>
                </a:lnTo>
                <a:lnTo>
                  <a:pt x="133350" y="62230"/>
                </a:lnTo>
                <a:lnTo>
                  <a:pt x="134619" y="62230"/>
                </a:lnTo>
                <a:lnTo>
                  <a:pt x="134619" y="60960"/>
                </a:lnTo>
                <a:close/>
              </a:path>
              <a:path w="181610" h="295910">
                <a:moveTo>
                  <a:pt x="133350" y="63500"/>
                </a:moveTo>
                <a:lnTo>
                  <a:pt x="130809" y="63500"/>
                </a:lnTo>
                <a:lnTo>
                  <a:pt x="130809" y="64770"/>
                </a:lnTo>
                <a:lnTo>
                  <a:pt x="133350" y="64770"/>
                </a:lnTo>
                <a:lnTo>
                  <a:pt x="133350" y="63500"/>
                </a:lnTo>
                <a:close/>
              </a:path>
              <a:path w="181610" h="295910">
                <a:moveTo>
                  <a:pt x="3809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3809" y="63500"/>
                </a:lnTo>
                <a:lnTo>
                  <a:pt x="3809" y="58420"/>
                </a:lnTo>
                <a:close/>
              </a:path>
              <a:path w="181610" h="295910">
                <a:moveTo>
                  <a:pt x="181609" y="58420"/>
                </a:moveTo>
                <a:lnTo>
                  <a:pt x="177800" y="58420"/>
                </a:lnTo>
                <a:lnTo>
                  <a:pt x="177800" y="63500"/>
                </a:lnTo>
                <a:lnTo>
                  <a:pt x="181609" y="63500"/>
                </a:lnTo>
                <a:lnTo>
                  <a:pt x="181609" y="58420"/>
                </a:lnTo>
                <a:close/>
              </a:path>
              <a:path w="181610" h="295910">
                <a:moveTo>
                  <a:pt x="137159" y="58420"/>
                </a:moveTo>
                <a:lnTo>
                  <a:pt x="82550" y="58420"/>
                </a:lnTo>
                <a:lnTo>
                  <a:pt x="82549" y="60960"/>
                </a:lnTo>
                <a:lnTo>
                  <a:pt x="135889" y="60960"/>
                </a:lnTo>
                <a:lnTo>
                  <a:pt x="135889" y="59689"/>
                </a:lnTo>
                <a:lnTo>
                  <a:pt x="137159" y="59689"/>
                </a:lnTo>
                <a:lnTo>
                  <a:pt x="137159" y="58420"/>
                </a:lnTo>
                <a:close/>
              </a:path>
              <a:path w="181610" h="295910">
                <a:moveTo>
                  <a:pt x="140969" y="55880"/>
                </a:moveTo>
                <a:lnTo>
                  <a:pt x="83819" y="55880"/>
                </a:lnTo>
                <a:lnTo>
                  <a:pt x="83819" y="57150"/>
                </a:lnTo>
                <a:lnTo>
                  <a:pt x="139700" y="57150"/>
                </a:lnTo>
                <a:lnTo>
                  <a:pt x="139700" y="58420"/>
                </a:lnTo>
                <a:lnTo>
                  <a:pt x="140969" y="58420"/>
                </a:lnTo>
                <a:lnTo>
                  <a:pt x="140969" y="55880"/>
                </a:lnTo>
                <a:close/>
              </a:path>
              <a:path w="181610" h="295910">
                <a:moveTo>
                  <a:pt x="3809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3809" y="57150"/>
                </a:lnTo>
                <a:lnTo>
                  <a:pt x="3809" y="52070"/>
                </a:lnTo>
                <a:close/>
              </a:path>
              <a:path w="181610" h="295910">
                <a:moveTo>
                  <a:pt x="181609" y="52070"/>
                </a:moveTo>
                <a:lnTo>
                  <a:pt x="177800" y="52070"/>
                </a:lnTo>
                <a:lnTo>
                  <a:pt x="177800" y="57150"/>
                </a:lnTo>
                <a:lnTo>
                  <a:pt x="181609" y="57150"/>
                </a:lnTo>
                <a:lnTo>
                  <a:pt x="181609" y="52070"/>
                </a:lnTo>
                <a:close/>
              </a:path>
              <a:path w="181610" h="295910">
                <a:moveTo>
                  <a:pt x="142239" y="54610"/>
                </a:moveTo>
                <a:lnTo>
                  <a:pt x="85089" y="54610"/>
                </a:lnTo>
                <a:lnTo>
                  <a:pt x="85089" y="55880"/>
                </a:lnTo>
                <a:lnTo>
                  <a:pt x="142239" y="55880"/>
                </a:lnTo>
                <a:lnTo>
                  <a:pt x="142239" y="54610"/>
                </a:lnTo>
                <a:close/>
              </a:path>
              <a:path w="181610" h="295910">
                <a:moveTo>
                  <a:pt x="146050" y="52070"/>
                </a:moveTo>
                <a:lnTo>
                  <a:pt x="86359" y="52070"/>
                </a:lnTo>
                <a:lnTo>
                  <a:pt x="86359" y="54610"/>
                </a:lnTo>
                <a:lnTo>
                  <a:pt x="143509" y="54610"/>
                </a:lnTo>
                <a:lnTo>
                  <a:pt x="143509" y="53339"/>
                </a:lnTo>
                <a:lnTo>
                  <a:pt x="146050" y="53339"/>
                </a:lnTo>
                <a:lnTo>
                  <a:pt x="146050" y="52070"/>
                </a:lnTo>
                <a:close/>
              </a:path>
              <a:path w="181610" h="295910">
                <a:moveTo>
                  <a:pt x="148589" y="49530"/>
                </a:moveTo>
                <a:lnTo>
                  <a:pt x="87629" y="49530"/>
                </a:lnTo>
                <a:lnTo>
                  <a:pt x="87629" y="50800"/>
                </a:lnTo>
                <a:lnTo>
                  <a:pt x="147319" y="50800"/>
                </a:lnTo>
                <a:lnTo>
                  <a:pt x="147319" y="52070"/>
                </a:lnTo>
                <a:lnTo>
                  <a:pt x="148589" y="52070"/>
                </a:lnTo>
                <a:lnTo>
                  <a:pt x="148589" y="49530"/>
                </a:lnTo>
                <a:close/>
              </a:path>
              <a:path w="181610" h="295910">
                <a:moveTo>
                  <a:pt x="3809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3809" y="50800"/>
                </a:lnTo>
                <a:lnTo>
                  <a:pt x="3809" y="45720"/>
                </a:lnTo>
                <a:close/>
              </a:path>
              <a:path w="181610" h="295910">
                <a:moveTo>
                  <a:pt x="181609" y="45720"/>
                </a:moveTo>
                <a:lnTo>
                  <a:pt x="177800" y="45720"/>
                </a:lnTo>
                <a:lnTo>
                  <a:pt x="177800" y="50800"/>
                </a:lnTo>
                <a:lnTo>
                  <a:pt x="181609" y="50800"/>
                </a:lnTo>
                <a:lnTo>
                  <a:pt x="181609" y="45720"/>
                </a:lnTo>
                <a:close/>
              </a:path>
              <a:path w="181610" h="295910">
                <a:moveTo>
                  <a:pt x="151129" y="46989"/>
                </a:moveTo>
                <a:lnTo>
                  <a:pt x="88900" y="46989"/>
                </a:lnTo>
                <a:lnTo>
                  <a:pt x="88900" y="49530"/>
                </a:lnTo>
                <a:lnTo>
                  <a:pt x="149859" y="49530"/>
                </a:lnTo>
                <a:lnTo>
                  <a:pt x="149859" y="48260"/>
                </a:lnTo>
                <a:lnTo>
                  <a:pt x="151129" y="48260"/>
                </a:lnTo>
                <a:lnTo>
                  <a:pt x="151129" y="46989"/>
                </a:lnTo>
                <a:close/>
              </a:path>
              <a:path w="181610" h="295910">
                <a:moveTo>
                  <a:pt x="91439" y="44450"/>
                </a:moveTo>
                <a:lnTo>
                  <a:pt x="90169" y="44450"/>
                </a:lnTo>
                <a:lnTo>
                  <a:pt x="90169" y="46989"/>
                </a:lnTo>
                <a:lnTo>
                  <a:pt x="152400" y="46989"/>
                </a:lnTo>
                <a:lnTo>
                  <a:pt x="152400" y="45720"/>
                </a:lnTo>
                <a:lnTo>
                  <a:pt x="91439" y="45720"/>
                </a:lnTo>
                <a:lnTo>
                  <a:pt x="91439" y="44450"/>
                </a:lnTo>
                <a:close/>
              </a:path>
              <a:path w="181610" h="295910">
                <a:moveTo>
                  <a:pt x="157479" y="41910"/>
                </a:moveTo>
                <a:lnTo>
                  <a:pt x="91439" y="41910"/>
                </a:lnTo>
                <a:lnTo>
                  <a:pt x="91439" y="45720"/>
                </a:lnTo>
                <a:lnTo>
                  <a:pt x="153669" y="45720"/>
                </a:lnTo>
                <a:lnTo>
                  <a:pt x="153669" y="44450"/>
                </a:lnTo>
                <a:lnTo>
                  <a:pt x="156209" y="44450"/>
                </a:lnTo>
                <a:lnTo>
                  <a:pt x="156209" y="43180"/>
                </a:lnTo>
                <a:lnTo>
                  <a:pt x="157479" y="43180"/>
                </a:lnTo>
                <a:lnTo>
                  <a:pt x="157479" y="41910"/>
                </a:lnTo>
                <a:close/>
              </a:path>
              <a:path w="181610" h="295910">
                <a:moveTo>
                  <a:pt x="156209" y="44450"/>
                </a:moveTo>
                <a:lnTo>
                  <a:pt x="153669" y="44450"/>
                </a:lnTo>
                <a:lnTo>
                  <a:pt x="153669" y="45720"/>
                </a:lnTo>
                <a:lnTo>
                  <a:pt x="156209" y="45720"/>
                </a:lnTo>
                <a:lnTo>
                  <a:pt x="156209" y="44450"/>
                </a:lnTo>
                <a:close/>
              </a:path>
              <a:path w="181610" h="295910">
                <a:moveTo>
                  <a:pt x="3809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3809" y="44450"/>
                </a:lnTo>
                <a:lnTo>
                  <a:pt x="3809" y="39370"/>
                </a:lnTo>
                <a:close/>
              </a:path>
              <a:path w="181610" h="295910">
                <a:moveTo>
                  <a:pt x="181609" y="39370"/>
                </a:moveTo>
                <a:lnTo>
                  <a:pt x="177800" y="39370"/>
                </a:lnTo>
                <a:lnTo>
                  <a:pt x="177800" y="44450"/>
                </a:lnTo>
                <a:lnTo>
                  <a:pt x="181609" y="44450"/>
                </a:lnTo>
                <a:lnTo>
                  <a:pt x="181609" y="39370"/>
                </a:lnTo>
                <a:close/>
              </a:path>
              <a:path w="181610" h="295910">
                <a:moveTo>
                  <a:pt x="160019" y="39370"/>
                </a:moveTo>
                <a:lnTo>
                  <a:pt x="92710" y="39370"/>
                </a:lnTo>
                <a:lnTo>
                  <a:pt x="92709" y="41910"/>
                </a:lnTo>
                <a:lnTo>
                  <a:pt x="158750" y="41910"/>
                </a:lnTo>
                <a:lnTo>
                  <a:pt x="158750" y="40639"/>
                </a:lnTo>
                <a:lnTo>
                  <a:pt x="160019" y="40639"/>
                </a:lnTo>
                <a:lnTo>
                  <a:pt x="160019" y="39370"/>
                </a:lnTo>
                <a:close/>
              </a:path>
              <a:path w="181610" h="295910">
                <a:moveTo>
                  <a:pt x="95250" y="38100"/>
                </a:moveTo>
                <a:lnTo>
                  <a:pt x="93980" y="38100"/>
                </a:lnTo>
                <a:lnTo>
                  <a:pt x="93980" y="39370"/>
                </a:lnTo>
                <a:lnTo>
                  <a:pt x="95250" y="39370"/>
                </a:lnTo>
                <a:lnTo>
                  <a:pt x="95250" y="38100"/>
                </a:lnTo>
                <a:close/>
              </a:path>
              <a:path w="181610" h="295910">
                <a:moveTo>
                  <a:pt x="163829" y="35560"/>
                </a:moveTo>
                <a:lnTo>
                  <a:pt x="95250" y="35560"/>
                </a:lnTo>
                <a:lnTo>
                  <a:pt x="95250" y="39370"/>
                </a:lnTo>
                <a:lnTo>
                  <a:pt x="161289" y="39370"/>
                </a:lnTo>
                <a:lnTo>
                  <a:pt x="161289" y="38100"/>
                </a:lnTo>
                <a:lnTo>
                  <a:pt x="162559" y="38100"/>
                </a:lnTo>
                <a:lnTo>
                  <a:pt x="162559" y="36830"/>
                </a:lnTo>
                <a:lnTo>
                  <a:pt x="163829" y="36830"/>
                </a:lnTo>
                <a:lnTo>
                  <a:pt x="163829" y="35560"/>
                </a:lnTo>
                <a:close/>
              </a:path>
              <a:path w="181610" h="295910">
                <a:moveTo>
                  <a:pt x="162559" y="38100"/>
                </a:moveTo>
                <a:lnTo>
                  <a:pt x="161289" y="38100"/>
                </a:lnTo>
                <a:lnTo>
                  <a:pt x="161289" y="39370"/>
                </a:lnTo>
                <a:lnTo>
                  <a:pt x="162559" y="39370"/>
                </a:lnTo>
                <a:lnTo>
                  <a:pt x="162559" y="38100"/>
                </a:lnTo>
                <a:close/>
              </a:path>
              <a:path w="181610" h="295910">
                <a:moveTo>
                  <a:pt x="380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3809" y="38100"/>
                </a:lnTo>
                <a:lnTo>
                  <a:pt x="3809" y="33020"/>
                </a:lnTo>
                <a:close/>
              </a:path>
              <a:path w="181610" h="295910">
                <a:moveTo>
                  <a:pt x="181609" y="33020"/>
                </a:moveTo>
                <a:lnTo>
                  <a:pt x="177800" y="33020"/>
                </a:lnTo>
                <a:lnTo>
                  <a:pt x="177800" y="38100"/>
                </a:lnTo>
                <a:lnTo>
                  <a:pt x="181609" y="38100"/>
                </a:lnTo>
                <a:lnTo>
                  <a:pt x="181609" y="33020"/>
                </a:lnTo>
                <a:close/>
              </a:path>
              <a:path w="181610" h="295910">
                <a:moveTo>
                  <a:pt x="165100" y="33020"/>
                </a:moveTo>
                <a:lnTo>
                  <a:pt x="96519" y="33020"/>
                </a:lnTo>
                <a:lnTo>
                  <a:pt x="96519" y="35560"/>
                </a:lnTo>
                <a:lnTo>
                  <a:pt x="165100" y="35560"/>
                </a:lnTo>
                <a:lnTo>
                  <a:pt x="165100" y="33020"/>
                </a:lnTo>
                <a:close/>
              </a:path>
              <a:path w="181610" h="295910">
                <a:moveTo>
                  <a:pt x="167639" y="30480"/>
                </a:moveTo>
                <a:lnTo>
                  <a:pt x="97789" y="30480"/>
                </a:lnTo>
                <a:lnTo>
                  <a:pt x="97789" y="31750"/>
                </a:lnTo>
                <a:lnTo>
                  <a:pt x="166369" y="31750"/>
                </a:lnTo>
                <a:lnTo>
                  <a:pt x="166369" y="33020"/>
                </a:lnTo>
                <a:lnTo>
                  <a:pt x="167639" y="33020"/>
                </a:lnTo>
                <a:lnTo>
                  <a:pt x="167639" y="30480"/>
                </a:lnTo>
                <a:close/>
              </a:path>
              <a:path w="181610" h="295910">
                <a:moveTo>
                  <a:pt x="3809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3809" y="31750"/>
                </a:lnTo>
                <a:lnTo>
                  <a:pt x="3809" y="26670"/>
                </a:lnTo>
                <a:close/>
              </a:path>
              <a:path w="181610" h="295910">
                <a:moveTo>
                  <a:pt x="181609" y="26670"/>
                </a:moveTo>
                <a:lnTo>
                  <a:pt x="177800" y="26670"/>
                </a:lnTo>
                <a:lnTo>
                  <a:pt x="177800" y="31750"/>
                </a:lnTo>
                <a:lnTo>
                  <a:pt x="181609" y="31750"/>
                </a:lnTo>
                <a:lnTo>
                  <a:pt x="181609" y="26670"/>
                </a:lnTo>
                <a:close/>
              </a:path>
              <a:path w="181610" h="295910">
                <a:moveTo>
                  <a:pt x="170179" y="27939"/>
                </a:moveTo>
                <a:lnTo>
                  <a:pt x="99059" y="27939"/>
                </a:lnTo>
                <a:lnTo>
                  <a:pt x="99060" y="30480"/>
                </a:lnTo>
                <a:lnTo>
                  <a:pt x="168909" y="30480"/>
                </a:lnTo>
                <a:lnTo>
                  <a:pt x="168909" y="29210"/>
                </a:lnTo>
                <a:lnTo>
                  <a:pt x="170179" y="29210"/>
                </a:lnTo>
                <a:lnTo>
                  <a:pt x="170179" y="27939"/>
                </a:lnTo>
                <a:close/>
              </a:path>
              <a:path w="181610" h="295910">
                <a:moveTo>
                  <a:pt x="101599" y="25400"/>
                </a:moveTo>
                <a:lnTo>
                  <a:pt x="100329" y="25400"/>
                </a:lnTo>
                <a:lnTo>
                  <a:pt x="100329" y="27939"/>
                </a:lnTo>
                <a:lnTo>
                  <a:pt x="171450" y="27939"/>
                </a:lnTo>
                <a:lnTo>
                  <a:pt x="171450" y="26670"/>
                </a:lnTo>
                <a:lnTo>
                  <a:pt x="101599" y="26670"/>
                </a:lnTo>
                <a:lnTo>
                  <a:pt x="101599" y="25400"/>
                </a:lnTo>
                <a:close/>
              </a:path>
              <a:path w="181610" h="295910">
                <a:moveTo>
                  <a:pt x="175259" y="24130"/>
                </a:moveTo>
                <a:lnTo>
                  <a:pt x="101599" y="24130"/>
                </a:lnTo>
                <a:lnTo>
                  <a:pt x="101599" y="26670"/>
                </a:lnTo>
                <a:lnTo>
                  <a:pt x="173989" y="26670"/>
                </a:lnTo>
                <a:lnTo>
                  <a:pt x="173989" y="25400"/>
                </a:lnTo>
                <a:lnTo>
                  <a:pt x="175259" y="25400"/>
                </a:lnTo>
                <a:lnTo>
                  <a:pt x="175259" y="24130"/>
                </a:lnTo>
                <a:close/>
              </a:path>
              <a:path w="181610" h="295910">
                <a:moveTo>
                  <a:pt x="175259" y="25400"/>
                </a:moveTo>
                <a:lnTo>
                  <a:pt x="173989" y="25400"/>
                </a:lnTo>
                <a:lnTo>
                  <a:pt x="173989" y="26670"/>
                </a:lnTo>
                <a:lnTo>
                  <a:pt x="175259" y="26670"/>
                </a:lnTo>
                <a:lnTo>
                  <a:pt x="175259" y="25400"/>
                </a:lnTo>
                <a:close/>
              </a:path>
              <a:path w="181610" h="295910">
                <a:moveTo>
                  <a:pt x="3809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3809" y="25400"/>
                </a:lnTo>
                <a:lnTo>
                  <a:pt x="3809" y="20320"/>
                </a:lnTo>
                <a:close/>
              </a:path>
              <a:path w="181610" h="295910">
                <a:moveTo>
                  <a:pt x="181609" y="20320"/>
                </a:moveTo>
                <a:lnTo>
                  <a:pt x="177800" y="20320"/>
                </a:lnTo>
                <a:lnTo>
                  <a:pt x="177800" y="25400"/>
                </a:lnTo>
                <a:lnTo>
                  <a:pt x="181609" y="25400"/>
                </a:lnTo>
                <a:lnTo>
                  <a:pt x="181609" y="20320"/>
                </a:lnTo>
                <a:close/>
              </a:path>
              <a:path w="181610" h="295910">
                <a:moveTo>
                  <a:pt x="176529" y="21589"/>
                </a:moveTo>
                <a:lnTo>
                  <a:pt x="102869" y="21589"/>
                </a:lnTo>
                <a:lnTo>
                  <a:pt x="102869" y="24130"/>
                </a:lnTo>
                <a:lnTo>
                  <a:pt x="176529" y="24130"/>
                </a:lnTo>
                <a:lnTo>
                  <a:pt x="176529" y="21589"/>
                </a:lnTo>
                <a:close/>
              </a:path>
              <a:path w="181610" h="295910">
                <a:moveTo>
                  <a:pt x="177800" y="13970"/>
                </a:moveTo>
                <a:lnTo>
                  <a:pt x="107949" y="13970"/>
                </a:lnTo>
                <a:lnTo>
                  <a:pt x="107949" y="15239"/>
                </a:lnTo>
                <a:lnTo>
                  <a:pt x="106679" y="15239"/>
                </a:lnTo>
                <a:lnTo>
                  <a:pt x="106679" y="17780"/>
                </a:lnTo>
                <a:lnTo>
                  <a:pt x="105409" y="17780"/>
                </a:lnTo>
                <a:lnTo>
                  <a:pt x="105409" y="20320"/>
                </a:lnTo>
                <a:lnTo>
                  <a:pt x="177800" y="20320"/>
                </a:lnTo>
                <a:lnTo>
                  <a:pt x="177800" y="13970"/>
                </a:lnTo>
                <a:close/>
              </a:path>
              <a:path w="181610" h="295910">
                <a:moveTo>
                  <a:pt x="3809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3809" y="19050"/>
                </a:lnTo>
                <a:lnTo>
                  <a:pt x="3809" y="13970"/>
                </a:lnTo>
                <a:close/>
              </a:path>
              <a:path w="181610" h="295910">
                <a:moveTo>
                  <a:pt x="181609" y="16510"/>
                </a:moveTo>
                <a:lnTo>
                  <a:pt x="180339" y="16510"/>
                </a:lnTo>
                <a:lnTo>
                  <a:pt x="180339" y="17780"/>
                </a:lnTo>
                <a:lnTo>
                  <a:pt x="179069" y="17780"/>
                </a:lnTo>
                <a:lnTo>
                  <a:pt x="179069" y="19050"/>
                </a:lnTo>
                <a:lnTo>
                  <a:pt x="181609" y="19050"/>
                </a:lnTo>
                <a:lnTo>
                  <a:pt x="181609" y="16510"/>
                </a:lnTo>
                <a:close/>
              </a:path>
              <a:path w="181610" h="295910">
                <a:moveTo>
                  <a:pt x="3809" y="7620"/>
                </a:moveTo>
                <a:lnTo>
                  <a:pt x="0" y="7620"/>
                </a:lnTo>
                <a:lnTo>
                  <a:pt x="0" y="12700"/>
                </a:lnTo>
                <a:lnTo>
                  <a:pt x="3809" y="12700"/>
                </a:lnTo>
                <a:lnTo>
                  <a:pt x="3809" y="7620"/>
                </a:lnTo>
                <a:close/>
              </a:path>
              <a:path w="181610" h="295910">
                <a:moveTo>
                  <a:pt x="114299" y="6350"/>
                </a:moveTo>
                <a:lnTo>
                  <a:pt x="113029" y="6350"/>
                </a:lnTo>
                <a:lnTo>
                  <a:pt x="113029" y="8889"/>
                </a:lnTo>
                <a:lnTo>
                  <a:pt x="111759" y="8889"/>
                </a:lnTo>
                <a:lnTo>
                  <a:pt x="111759" y="10160"/>
                </a:lnTo>
                <a:lnTo>
                  <a:pt x="110489" y="10160"/>
                </a:lnTo>
                <a:lnTo>
                  <a:pt x="110489" y="11430"/>
                </a:lnTo>
                <a:lnTo>
                  <a:pt x="109219" y="11430"/>
                </a:lnTo>
                <a:lnTo>
                  <a:pt x="109219" y="12700"/>
                </a:lnTo>
                <a:lnTo>
                  <a:pt x="177800" y="12700"/>
                </a:lnTo>
                <a:lnTo>
                  <a:pt x="177800" y="7620"/>
                </a:lnTo>
                <a:lnTo>
                  <a:pt x="114299" y="7620"/>
                </a:lnTo>
                <a:lnTo>
                  <a:pt x="114299" y="6350"/>
                </a:lnTo>
                <a:close/>
              </a:path>
              <a:path w="181610" h="295910">
                <a:moveTo>
                  <a:pt x="177800" y="3810"/>
                </a:moveTo>
                <a:lnTo>
                  <a:pt x="115569" y="3810"/>
                </a:lnTo>
                <a:lnTo>
                  <a:pt x="115569" y="5080"/>
                </a:lnTo>
                <a:lnTo>
                  <a:pt x="114299" y="5080"/>
                </a:lnTo>
                <a:lnTo>
                  <a:pt x="114299" y="7620"/>
                </a:lnTo>
                <a:lnTo>
                  <a:pt x="177800" y="7620"/>
                </a:lnTo>
                <a:lnTo>
                  <a:pt x="177800" y="3810"/>
                </a:lnTo>
                <a:close/>
              </a:path>
              <a:path w="181610" h="295910">
                <a:moveTo>
                  <a:pt x="116839" y="1270"/>
                </a:moveTo>
                <a:lnTo>
                  <a:pt x="0" y="1270"/>
                </a:lnTo>
                <a:lnTo>
                  <a:pt x="0" y="6350"/>
                </a:lnTo>
                <a:lnTo>
                  <a:pt x="3809" y="6350"/>
                </a:lnTo>
                <a:lnTo>
                  <a:pt x="3809" y="3810"/>
                </a:lnTo>
                <a:lnTo>
                  <a:pt x="115569" y="3810"/>
                </a:lnTo>
                <a:lnTo>
                  <a:pt x="115569" y="2539"/>
                </a:lnTo>
                <a:lnTo>
                  <a:pt x="116839" y="2539"/>
                </a:lnTo>
                <a:lnTo>
                  <a:pt x="116839" y="1270"/>
                </a:lnTo>
                <a:close/>
              </a:path>
              <a:path w="181610" h="295910">
                <a:moveTo>
                  <a:pt x="119379" y="0"/>
                </a:moveTo>
                <a:lnTo>
                  <a:pt x="118109" y="0"/>
                </a:lnTo>
                <a:lnTo>
                  <a:pt x="118109" y="1270"/>
                </a:lnTo>
                <a:lnTo>
                  <a:pt x="119379" y="1270"/>
                </a:lnTo>
                <a:lnTo>
                  <a:pt x="119379" y="0"/>
                </a:lnTo>
                <a:close/>
              </a:path>
            </a:pathLst>
          </a:custGeom>
          <a:solidFill>
            <a:srgbClr val="7D52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bk object 1899"/>
          <p:cNvSpPr/>
          <p:nvPr/>
        </p:nvSpPr>
        <p:spPr>
          <a:xfrm>
            <a:off x="2434589" y="324548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bk object 1900"/>
          <p:cNvSpPr/>
          <p:nvPr/>
        </p:nvSpPr>
        <p:spPr>
          <a:xfrm>
            <a:off x="2434589" y="3243579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bk object 1901"/>
          <p:cNvSpPr/>
          <p:nvPr/>
        </p:nvSpPr>
        <p:spPr>
          <a:xfrm>
            <a:off x="2434589" y="324167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bk object 1902"/>
          <p:cNvSpPr/>
          <p:nvPr/>
        </p:nvSpPr>
        <p:spPr>
          <a:xfrm>
            <a:off x="2532379" y="324103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bk object 1903"/>
          <p:cNvSpPr/>
          <p:nvPr/>
        </p:nvSpPr>
        <p:spPr>
          <a:xfrm>
            <a:off x="2433320" y="32404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bk object 1904"/>
          <p:cNvSpPr/>
          <p:nvPr/>
        </p:nvSpPr>
        <p:spPr>
          <a:xfrm>
            <a:off x="2534920" y="32397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bk object 1905"/>
          <p:cNvSpPr/>
          <p:nvPr/>
        </p:nvSpPr>
        <p:spPr>
          <a:xfrm>
            <a:off x="2434589" y="323913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59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bk object 1906"/>
          <p:cNvSpPr/>
          <p:nvPr/>
        </p:nvSpPr>
        <p:spPr>
          <a:xfrm>
            <a:off x="2536189" y="323977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bk object 1907"/>
          <p:cNvSpPr/>
          <p:nvPr/>
        </p:nvSpPr>
        <p:spPr>
          <a:xfrm>
            <a:off x="2536189" y="323850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69">
                <a:moveTo>
                  <a:pt x="0" y="1269"/>
                </a:moveTo>
                <a:lnTo>
                  <a:pt x="68580" y="1269"/>
                </a:lnTo>
                <a:lnTo>
                  <a:pt x="685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bk object 1908"/>
          <p:cNvSpPr/>
          <p:nvPr/>
        </p:nvSpPr>
        <p:spPr>
          <a:xfrm>
            <a:off x="2541270" y="3235960"/>
            <a:ext cx="63500" cy="2540"/>
          </a:xfrm>
          <a:custGeom>
            <a:avLst/>
            <a:gdLst/>
            <a:ahLst/>
            <a:cxnLst/>
            <a:rect l="l" t="t" r="r" b="b"/>
            <a:pathLst>
              <a:path w="63500" h="2539">
                <a:moveTo>
                  <a:pt x="0" y="2539"/>
                </a:moveTo>
                <a:lnTo>
                  <a:pt x="63500" y="2539"/>
                </a:lnTo>
                <a:lnTo>
                  <a:pt x="6350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bk object 1909"/>
          <p:cNvSpPr/>
          <p:nvPr/>
        </p:nvSpPr>
        <p:spPr>
          <a:xfrm>
            <a:off x="2542539" y="323468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70"/>
                </a:moveTo>
                <a:lnTo>
                  <a:pt x="62230" y="1270"/>
                </a:lnTo>
                <a:lnTo>
                  <a:pt x="622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bk object 1910"/>
          <p:cNvSpPr/>
          <p:nvPr/>
        </p:nvSpPr>
        <p:spPr>
          <a:xfrm>
            <a:off x="2435860" y="3237229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 h="0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bk object 1911"/>
          <p:cNvSpPr/>
          <p:nvPr/>
        </p:nvSpPr>
        <p:spPr>
          <a:xfrm>
            <a:off x="2435860" y="323532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 h="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bk object 1912"/>
          <p:cNvSpPr/>
          <p:nvPr/>
        </p:nvSpPr>
        <p:spPr>
          <a:xfrm>
            <a:off x="2433320" y="323405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bk object 1913"/>
          <p:cNvSpPr/>
          <p:nvPr/>
        </p:nvSpPr>
        <p:spPr>
          <a:xfrm>
            <a:off x="2545079" y="32334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bk object 1914"/>
          <p:cNvSpPr/>
          <p:nvPr/>
        </p:nvSpPr>
        <p:spPr>
          <a:xfrm>
            <a:off x="2435860" y="323278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5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bk object 1915"/>
          <p:cNvSpPr/>
          <p:nvPr/>
        </p:nvSpPr>
        <p:spPr>
          <a:xfrm>
            <a:off x="2435860" y="3230879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 h="0">
                <a:moveTo>
                  <a:pt x="0" y="0"/>
                </a:moveTo>
                <a:lnTo>
                  <a:pt x="11556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bk object 1916"/>
          <p:cNvSpPr/>
          <p:nvPr/>
        </p:nvSpPr>
        <p:spPr>
          <a:xfrm>
            <a:off x="2547620" y="323342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90" y="1270"/>
                </a:lnTo>
                <a:lnTo>
                  <a:pt x="596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bk object 1917"/>
          <p:cNvSpPr/>
          <p:nvPr/>
        </p:nvSpPr>
        <p:spPr>
          <a:xfrm>
            <a:off x="2547620" y="323215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bk object 1918"/>
          <p:cNvSpPr/>
          <p:nvPr/>
        </p:nvSpPr>
        <p:spPr>
          <a:xfrm>
            <a:off x="2551429" y="3229610"/>
            <a:ext cx="53340" cy="2540"/>
          </a:xfrm>
          <a:custGeom>
            <a:avLst/>
            <a:gdLst/>
            <a:ahLst/>
            <a:cxnLst/>
            <a:rect l="l" t="t" r="r" b="b"/>
            <a:pathLst>
              <a:path w="53339" h="2539">
                <a:moveTo>
                  <a:pt x="0" y="2539"/>
                </a:moveTo>
                <a:lnTo>
                  <a:pt x="53339" y="2539"/>
                </a:lnTo>
                <a:lnTo>
                  <a:pt x="533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bk object 1919"/>
          <p:cNvSpPr/>
          <p:nvPr/>
        </p:nvSpPr>
        <p:spPr>
          <a:xfrm>
            <a:off x="2552700" y="322833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70"/>
                </a:moveTo>
                <a:lnTo>
                  <a:pt x="52069" y="1270"/>
                </a:lnTo>
                <a:lnTo>
                  <a:pt x="520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bk object 1920"/>
          <p:cNvSpPr/>
          <p:nvPr/>
        </p:nvSpPr>
        <p:spPr>
          <a:xfrm>
            <a:off x="2437129" y="322897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 h="0">
                <a:moveTo>
                  <a:pt x="0" y="0"/>
                </a:moveTo>
                <a:lnTo>
                  <a:pt x="11556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bk object 1921"/>
          <p:cNvSpPr/>
          <p:nvPr/>
        </p:nvSpPr>
        <p:spPr>
          <a:xfrm>
            <a:off x="2433320" y="322770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 h="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bk object 1922"/>
          <p:cNvSpPr/>
          <p:nvPr/>
        </p:nvSpPr>
        <p:spPr>
          <a:xfrm>
            <a:off x="2555239" y="32270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bk object 1923"/>
          <p:cNvSpPr/>
          <p:nvPr/>
        </p:nvSpPr>
        <p:spPr>
          <a:xfrm>
            <a:off x="2437129" y="322643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bk object 1924"/>
          <p:cNvSpPr/>
          <p:nvPr/>
        </p:nvSpPr>
        <p:spPr>
          <a:xfrm>
            <a:off x="2437129" y="3224529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 h="0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bk object 1925"/>
          <p:cNvSpPr/>
          <p:nvPr/>
        </p:nvSpPr>
        <p:spPr>
          <a:xfrm>
            <a:off x="2437129" y="322262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 h="0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bk object 1926"/>
          <p:cNvSpPr/>
          <p:nvPr/>
        </p:nvSpPr>
        <p:spPr>
          <a:xfrm>
            <a:off x="2557779" y="322707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69">
                <a:moveTo>
                  <a:pt x="0" y="1270"/>
                </a:moveTo>
                <a:lnTo>
                  <a:pt x="49530" y="1270"/>
                </a:lnTo>
                <a:lnTo>
                  <a:pt x="495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bk object 1927"/>
          <p:cNvSpPr/>
          <p:nvPr/>
        </p:nvSpPr>
        <p:spPr>
          <a:xfrm>
            <a:off x="2557779" y="322580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69"/>
                </a:moveTo>
                <a:lnTo>
                  <a:pt x="46989" y="1269"/>
                </a:lnTo>
                <a:lnTo>
                  <a:pt x="469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bk object 1928"/>
          <p:cNvSpPr/>
          <p:nvPr/>
        </p:nvSpPr>
        <p:spPr>
          <a:xfrm>
            <a:off x="2561589" y="322326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80" h="2539">
                <a:moveTo>
                  <a:pt x="0" y="2539"/>
                </a:moveTo>
                <a:lnTo>
                  <a:pt x="43180" y="2539"/>
                </a:lnTo>
                <a:lnTo>
                  <a:pt x="431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bk object 1929"/>
          <p:cNvSpPr/>
          <p:nvPr/>
        </p:nvSpPr>
        <p:spPr>
          <a:xfrm>
            <a:off x="2562860" y="3221989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70"/>
                </a:moveTo>
                <a:lnTo>
                  <a:pt x="41909" y="1270"/>
                </a:lnTo>
                <a:lnTo>
                  <a:pt x="419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bk object 1930"/>
          <p:cNvSpPr/>
          <p:nvPr/>
        </p:nvSpPr>
        <p:spPr>
          <a:xfrm>
            <a:off x="2433320" y="322135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bk object 1931"/>
          <p:cNvSpPr/>
          <p:nvPr/>
        </p:nvSpPr>
        <p:spPr>
          <a:xfrm>
            <a:off x="2565400" y="32207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bk object 1932"/>
          <p:cNvSpPr/>
          <p:nvPr/>
        </p:nvSpPr>
        <p:spPr>
          <a:xfrm>
            <a:off x="2438400" y="322008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bk object 1933"/>
          <p:cNvSpPr/>
          <p:nvPr/>
        </p:nvSpPr>
        <p:spPr>
          <a:xfrm>
            <a:off x="2438400" y="32181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bk object 1934"/>
          <p:cNvSpPr/>
          <p:nvPr/>
        </p:nvSpPr>
        <p:spPr>
          <a:xfrm>
            <a:off x="2438400" y="32162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bk object 1935"/>
          <p:cNvSpPr/>
          <p:nvPr/>
        </p:nvSpPr>
        <p:spPr>
          <a:xfrm>
            <a:off x="2438400" y="3214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bk object 1936"/>
          <p:cNvSpPr/>
          <p:nvPr/>
        </p:nvSpPr>
        <p:spPr>
          <a:xfrm>
            <a:off x="2437129" y="32092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5079"/>
                </a:moveTo>
                <a:lnTo>
                  <a:pt x="2539" y="5079"/>
                </a:lnTo>
                <a:lnTo>
                  <a:pt x="2539" y="0"/>
                </a:ln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bk object 1937"/>
          <p:cNvSpPr/>
          <p:nvPr/>
        </p:nvSpPr>
        <p:spPr>
          <a:xfrm>
            <a:off x="2567939" y="322072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69" h="1269">
                <a:moveTo>
                  <a:pt x="0" y="1270"/>
                </a:moveTo>
                <a:lnTo>
                  <a:pt x="39370" y="1270"/>
                </a:lnTo>
                <a:lnTo>
                  <a:pt x="393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bk object 1938"/>
          <p:cNvSpPr/>
          <p:nvPr/>
        </p:nvSpPr>
        <p:spPr>
          <a:xfrm>
            <a:off x="2567939" y="321945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69">
                <a:moveTo>
                  <a:pt x="0" y="1269"/>
                </a:moveTo>
                <a:lnTo>
                  <a:pt x="36830" y="1269"/>
                </a:lnTo>
                <a:lnTo>
                  <a:pt x="368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bk object 1939"/>
          <p:cNvSpPr/>
          <p:nvPr/>
        </p:nvSpPr>
        <p:spPr>
          <a:xfrm>
            <a:off x="2571750" y="3216910"/>
            <a:ext cx="33020" cy="2540"/>
          </a:xfrm>
          <a:custGeom>
            <a:avLst/>
            <a:gdLst/>
            <a:ahLst/>
            <a:cxnLst/>
            <a:rect l="l" t="t" r="r" b="b"/>
            <a:pathLst>
              <a:path w="33019" h="2539">
                <a:moveTo>
                  <a:pt x="0" y="2539"/>
                </a:moveTo>
                <a:lnTo>
                  <a:pt x="33019" y="2539"/>
                </a:lnTo>
                <a:lnTo>
                  <a:pt x="3301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bk object 1940"/>
          <p:cNvSpPr/>
          <p:nvPr/>
        </p:nvSpPr>
        <p:spPr>
          <a:xfrm>
            <a:off x="2573020" y="3215639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69">
                <a:moveTo>
                  <a:pt x="0" y="1270"/>
                </a:moveTo>
                <a:lnTo>
                  <a:pt x="31750" y="1270"/>
                </a:lnTo>
                <a:lnTo>
                  <a:pt x="317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bk object 1941"/>
          <p:cNvSpPr/>
          <p:nvPr/>
        </p:nvSpPr>
        <p:spPr>
          <a:xfrm>
            <a:off x="2437129" y="3215639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80">
                <a:moveTo>
                  <a:pt x="0" y="5079"/>
                </a:moveTo>
                <a:lnTo>
                  <a:pt x="1269" y="5079"/>
                </a:lnTo>
                <a:lnTo>
                  <a:pt x="1269" y="0"/>
                </a:ln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bk object 1942"/>
          <p:cNvSpPr/>
          <p:nvPr/>
        </p:nvSpPr>
        <p:spPr>
          <a:xfrm>
            <a:off x="2433320" y="3214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70"/>
                </a:moveTo>
                <a:lnTo>
                  <a:pt x="5080" y="1270"/>
                </a:lnTo>
                <a:lnTo>
                  <a:pt x="50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bk object 1943"/>
          <p:cNvSpPr/>
          <p:nvPr/>
        </p:nvSpPr>
        <p:spPr>
          <a:xfrm>
            <a:off x="2439670" y="321500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bk object 1944"/>
          <p:cNvSpPr/>
          <p:nvPr/>
        </p:nvSpPr>
        <p:spPr>
          <a:xfrm>
            <a:off x="2439670" y="321373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bk object 1945"/>
          <p:cNvSpPr/>
          <p:nvPr/>
        </p:nvSpPr>
        <p:spPr>
          <a:xfrm>
            <a:off x="2439670" y="3211829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4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bk object 1946"/>
          <p:cNvSpPr/>
          <p:nvPr/>
        </p:nvSpPr>
        <p:spPr>
          <a:xfrm>
            <a:off x="2439670" y="320992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bk object 1947"/>
          <p:cNvSpPr/>
          <p:nvPr/>
        </p:nvSpPr>
        <p:spPr>
          <a:xfrm>
            <a:off x="2575560" y="3214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bk object 1948"/>
          <p:cNvSpPr/>
          <p:nvPr/>
        </p:nvSpPr>
        <p:spPr>
          <a:xfrm>
            <a:off x="2576829" y="321437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70"/>
                </a:moveTo>
                <a:lnTo>
                  <a:pt x="30480" y="1270"/>
                </a:lnTo>
                <a:lnTo>
                  <a:pt x="304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bk object 1949"/>
          <p:cNvSpPr/>
          <p:nvPr/>
        </p:nvSpPr>
        <p:spPr>
          <a:xfrm>
            <a:off x="2576829" y="321310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69">
                <a:moveTo>
                  <a:pt x="0" y="1269"/>
                </a:moveTo>
                <a:lnTo>
                  <a:pt x="27939" y="1269"/>
                </a:lnTo>
                <a:lnTo>
                  <a:pt x="279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bk object 1950"/>
          <p:cNvSpPr/>
          <p:nvPr/>
        </p:nvSpPr>
        <p:spPr>
          <a:xfrm>
            <a:off x="2581910" y="321056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39"/>
                </a:moveTo>
                <a:lnTo>
                  <a:pt x="22859" y="2539"/>
                </a:lnTo>
                <a:lnTo>
                  <a:pt x="228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bk object 1951"/>
          <p:cNvSpPr/>
          <p:nvPr/>
        </p:nvSpPr>
        <p:spPr>
          <a:xfrm>
            <a:off x="2583179" y="320928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bk object 1952"/>
          <p:cNvSpPr/>
          <p:nvPr/>
        </p:nvSpPr>
        <p:spPr>
          <a:xfrm>
            <a:off x="2433320" y="320865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bk object 1953"/>
          <p:cNvSpPr/>
          <p:nvPr/>
        </p:nvSpPr>
        <p:spPr>
          <a:xfrm>
            <a:off x="2585720" y="32080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bk object 1954"/>
          <p:cNvSpPr/>
          <p:nvPr/>
        </p:nvSpPr>
        <p:spPr>
          <a:xfrm>
            <a:off x="2439670" y="320738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 h="0">
                <a:moveTo>
                  <a:pt x="0" y="0"/>
                </a:moveTo>
                <a:lnTo>
                  <a:pt x="14731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bk object 1955"/>
          <p:cNvSpPr/>
          <p:nvPr/>
        </p:nvSpPr>
        <p:spPr>
          <a:xfrm>
            <a:off x="2586989" y="320802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70"/>
                </a:moveTo>
                <a:lnTo>
                  <a:pt x="20320" y="1270"/>
                </a:lnTo>
                <a:lnTo>
                  <a:pt x="203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bk object 1956"/>
          <p:cNvSpPr/>
          <p:nvPr/>
        </p:nvSpPr>
        <p:spPr>
          <a:xfrm>
            <a:off x="2586989" y="320675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1269"/>
                </a:moveTo>
                <a:lnTo>
                  <a:pt x="17780" y="1269"/>
                </a:lnTo>
                <a:lnTo>
                  <a:pt x="177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bk object 1957"/>
          <p:cNvSpPr/>
          <p:nvPr/>
        </p:nvSpPr>
        <p:spPr>
          <a:xfrm>
            <a:off x="2590800" y="3204210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0" y="2539"/>
                </a:moveTo>
                <a:lnTo>
                  <a:pt x="13969" y="2539"/>
                </a:lnTo>
                <a:lnTo>
                  <a:pt x="139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bk object 1958"/>
          <p:cNvSpPr/>
          <p:nvPr/>
        </p:nvSpPr>
        <p:spPr>
          <a:xfrm>
            <a:off x="2593339" y="320293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bk object 1959"/>
          <p:cNvSpPr/>
          <p:nvPr/>
        </p:nvSpPr>
        <p:spPr>
          <a:xfrm>
            <a:off x="2437129" y="320675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bk object 1960"/>
          <p:cNvSpPr/>
          <p:nvPr/>
        </p:nvSpPr>
        <p:spPr>
          <a:xfrm>
            <a:off x="2437129" y="320293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09" y="3810"/>
                </a:lnTo>
                <a:lnTo>
                  <a:pt x="380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bk object 1961"/>
          <p:cNvSpPr/>
          <p:nvPr/>
        </p:nvSpPr>
        <p:spPr>
          <a:xfrm>
            <a:off x="2440939" y="3205479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 h="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bk object 1962"/>
          <p:cNvSpPr/>
          <p:nvPr/>
        </p:nvSpPr>
        <p:spPr>
          <a:xfrm>
            <a:off x="2440939" y="320357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bk object 1963"/>
          <p:cNvSpPr/>
          <p:nvPr/>
        </p:nvSpPr>
        <p:spPr>
          <a:xfrm>
            <a:off x="2433320" y="320230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 h="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bk object 1964"/>
          <p:cNvSpPr/>
          <p:nvPr/>
        </p:nvSpPr>
        <p:spPr>
          <a:xfrm>
            <a:off x="2595879" y="32016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bk object 1965"/>
          <p:cNvSpPr/>
          <p:nvPr/>
        </p:nvSpPr>
        <p:spPr>
          <a:xfrm>
            <a:off x="2440939" y="320103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bk object 1966"/>
          <p:cNvSpPr/>
          <p:nvPr/>
        </p:nvSpPr>
        <p:spPr>
          <a:xfrm>
            <a:off x="2597150" y="32016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bk object 1967"/>
          <p:cNvSpPr/>
          <p:nvPr/>
        </p:nvSpPr>
        <p:spPr>
          <a:xfrm>
            <a:off x="2597150" y="320040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bk object 1968"/>
          <p:cNvSpPr/>
          <p:nvPr/>
        </p:nvSpPr>
        <p:spPr>
          <a:xfrm>
            <a:off x="2600960" y="31978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09" y="2539"/>
                </a:lnTo>
                <a:lnTo>
                  <a:pt x="380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bk object 1969"/>
          <p:cNvSpPr/>
          <p:nvPr/>
        </p:nvSpPr>
        <p:spPr>
          <a:xfrm>
            <a:off x="2603500" y="319658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bk object 1970"/>
          <p:cNvSpPr/>
          <p:nvPr/>
        </p:nvSpPr>
        <p:spPr>
          <a:xfrm>
            <a:off x="2433320" y="319595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 h="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bk object 1971"/>
          <p:cNvSpPr/>
          <p:nvPr/>
        </p:nvSpPr>
        <p:spPr>
          <a:xfrm>
            <a:off x="2437129" y="32004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bk object 1972"/>
          <p:cNvSpPr/>
          <p:nvPr/>
        </p:nvSpPr>
        <p:spPr>
          <a:xfrm>
            <a:off x="2437129" y="319658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0" y="3810"/>
                </a:moveTo>
                <a:lnTo>
                  <a:pt x="5080" y="3810"/>
                </a:lnTo>
                <a:lnTo>
                  <a:pt x="508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bk object 1973"/>
          <p:cNvSpPr/>
          <p:nvPr/>
        </p:nvSpPr>
        <p:spPr>
          <a:xfrm>
            <a:off x="2442210" y="319912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bk object 1974"/>
          <p:cNvSpPr/>
          <p:nvPr/>
        </p:nvSpPr>
        <p:spPr>
          <a:xfrm>
            <a:off x="2442210" y="319722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 h="0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bk object 1975"/>
          <p:cNvSpPr/>
          <p:nvPr/>
        </p:nvSpPr>
        <p:spPr>
          <a:xfrm>
            <a:off x="2606039" y="3195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bk object 1976"/>
          <p:cNvSpPr/>
          <p:nvPr/>
        </p:nvSpPr>
        <p:spPr>
          <a:xfrm>
            <a:off x="2437129" y="31940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269"/>
                </a:moveTo>
                <a:lnTo>
                  <a:pt x="5080" y="1269"/>
                </a:lnTo>
                <a:lnTo>
                  <a:pt x="50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bk object 1977"/>
          <p:cNvSpPr/>
          <p:nvPr/>
        </p:nvSpPr>
        <p:spPr>
          <a:xfrm>
            <a:off x="2437129" y="319023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810"/>
                </a:moveTo>
                <a:lnTo>
                  <a:pt x="6350" y="3810"/>
                </a:lnTo>
                <a:lnTo>
                  <a:pt x="635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bk object 1978"/>
          <p:cNvSpPr/>
          <p:nvPr/>
        </p:nvSpPr>
        <p:spPr>
          <a:xfrm>
            <a:off x="2442210" y="319468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 h="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bk object 1979"/>
          <p:cNvSpPr/>
          <p:nvPr/>
        </p:nvSpPr>
        <p:spPr>
          <a:xfrm>
            <a:off x="2443479" y="319214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 h="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810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bk object 1980"/>
          <p:cNvSpPr/>
          <p:nvPr/>
        </p:nvSpPr>
        <p:spPr>
          <a:xfrm>
            <a:off x="2433320" y="318960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bk object 1981"/>
          <p:cNvSpPr/>
          <p:nvPr/>
        </p:nvSpPr>
        <p:spPr>
          <a:xfrm>
            <a:off x="2443479" y="31883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 h="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bk object 1982"/>
          <p:cNvSpPr/>
          <p:nvPr/>
        </p:nvSpPr>
        <p:spPr>
          <a:xfrm>
            <a:off x="2444750" y="318579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 h="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810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bk object 1983"/>
          <p:cNvSpPr/>
          <p:nvPr/>
        </p:nvSpPr>
        <p:spPr>
          <a:xfrm>
            <a:off x="2444750" y="3182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bk object 1984"/>
          <p:cNvSpPr/>
          <p:nvPr/>
        </p:nvSpPr>
        <p:spPr>
          <a:xfrm>
            <a:off x="2437129" y="317881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3809"/>
                </a:moveTo>
                <a:lnTo>
                  <a:pt x="8889" y="3809"/>
                </a:lnTo>
                <a:lnTo>
                  <a:pt x="8889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bk object 1985"/>
          <p:cNvSpPr/>
          <p:nvPr/>
        </p:nvSpPr>
        <p:spPr>
          <a:xfrm>
            <a:off x="2437129" y="317753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1270"/>
                </a:moveTo>
                <a:lnTo>
                  <a:pt x="10159" y="1270"/>
                </a:lnTo>
                <a:lnTo>
                  <a:pt x="101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bk object 1986"/>
          <p:cNvSpPr/>
          <p:nvPr/>
        </p:nvSpPr>
        <p:spPr>
          <a:xfrm>
            <a:off x="2437129" y="31877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1269"/>
                </a:moveTo>
                <a:lnTo>
                  <a:pt x="6350" y="1269"/>
                </a:lnTo>
                <a:lnTo>
                  <a:pt x="63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bk object 1987"/>
          <p:cNvSpPr/>
          <p:nvPr/>
        </p:nvSpPr>
        <p:spPr>
          <a:xfrm>
            <a:off x="2437129" y="3183889"/>
            <a:ext cx="7620" cy="3810"/>
          </a:xfrm>
          <a:custGeom>
            <a:avLst/>
            <a:gdLst/>
            <a:ahLst/>
            <a:cxnLst/>
            <a:rect l="l" t="t" r="r" b="b"/>
            <a:pathLst>
              <a:path w="7619" h="3810">
                <a:moveTo>
                  <a:pt x="0" y="3810"/>
                </a:moveTo>
                <a:lnTo>
                  <a:pt x="7619" y="3810"/>
                </a:lnTo>
                <a:lnTo>
                  <a:pt x="761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bk object 1988"/>
          <p:cNvSpPr/>
          <p:nvPr/>
        </p:nvSpPr>
        <p:spPr>
          <a:xfrm>
            <a:off x="2433320" y="31826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bk object 1989"/>
          <p:cNvSpPr/>
          <p:nvPr/>
        </p:nvSpPr>
        <p:spPr>
          <a:xfrm>
            <a:off x="2446020" y="3181350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 h="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5079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bk object 1990"/>
          <p:cNvSpPr/>
          <p:nvPr/>
        </p:nvSpPr>
        <p:spPr>
          <a:xfrm>
            <a:off x="2447289" y="317817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 h="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bk object 1991"/>
          <p:cNvSpPr/>
          <p:nvPr/>
        </p:nvSpPr>
        <p:spPr>
          <a:xfrm>
            <a:off x="2433320" y="317690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bk object 1992"/>
          <p:cNvSpPr/>
          <p:nvPr/>
        </p:nvSpPr>
        <p:spPr>
          <a:xfrm>
            <a:off x="2447289" y="317563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 h="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bk object 1993"/>
          <p:cNvSpPr/>
          <p:nvPr/>
        </p:nvSpPr>
        <p:spPr>
          <a:xfrm>
            <a:off x="2448560" y="317372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bk object 1994"/>
          <p:cNvSpPr/>
          <p:nvPr/>
        </p:nvSpPr>
        <p:spPr>
          <a:xfrm>
            <a:off x="2449829" y="317182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 h="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bk object 1995"/>
          <p:cNvSpPr/>
          <p:nvPr/>
        </p:nvSpPr>
        <p:spPr>
          <a:xfrm>
            <a:off x="2449829" y="31699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70"/>
                </a:moveTo>
                <a:lnTo>
                  <a:pt x="3810" y="1270"/>
                </a:lnTo>
                <a:lnTo>
                  <a:pt x="38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bk object 1996"/>
          <p:cNvSpPr/>
          <p:nvPr/>
        </p:nvSpPr>
        <p:spPr>
          <a:xfrm>
            <a:off x="2437129" y="316865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69">
                <a:moveTo>
                  <a:pt x="0" y="1269"/>
                </a:moveTo>
                <a:lnTo>
                  <a:pt x="16510" y="1269"/>
                </a:lnTo>
                <a:lnTo>
                  <a:pt x="165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bk object 1997"/>
          <p:cNvSpPr/>
          <p:nvPr/>
        </p:nvSpPr>
        <p:spPr>
          <a:xfrm>
            <a:off x="2437129" y="3166110"/>
            <a:ext cx="21590" cy="2540"/>
          </a:xfrm>
          <a:custGeom>
            <a:avLst/>
            <a:gdLst/>
            <a:ahLst/>
            <a:cxnLst/>
            <a:rect l="l" t="t" r="r" b="b"/>
            <a:pathLst>
              <a:path w="21589" h="2539">
                <a:moveTo>
                  <a:pt x="0" y="2539"/>
                </a:moveTo>
                <a:lnTo>
                  <a:pt x="21589" y="2539"/>
                </a:lnTo>
                <a:lnTo>
                  <a:pt x="2158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bk object 1998"/>
          <p:cNvSpPr/>
          <p:nvPr/>
        </p:nvSpPr>
        <p:spPr>
          <a:xfrm>
            <a:off x="2437129" y="316483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70"/>
                </a:moveTo>
                <a:lnTo>
                  <a:pt x="24130" y="1270"/>
                </a:lnTo>
                <a:lnTo>
                  <a:pt x="241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bk object 1999"/>
          <p:cNvSpPr/>
          <p:nvPr/>
        </p:nvSpPr>
        <p:spPr>
          <a:xfrm>
            <a:off x="2437129" y="31750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1269"/>
                </a:moveTo>
                <a:lnTo>
                  <a:pt x="10159" y="1269"/>
                </a:lnTo>
                <a:lnTo>
                  <a:pt x="101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bk object 2000"/>
          <p:cNvSpPr/>
          <p:nvPr/>
        </p:nvSpPr>
        <p:spPr>
          <a:xfrm>
            <a:off x="2437129" y="317246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30" h="2539">
                <a:moveTo>
                  <a:pt x="0" y="2539"/>
                </a:moveTo>
                <a:lnTo>
                  <a:pt x="11430" y="2539"/>
                </a:lnTo>
                <a:lnTo>
                  <a:pt x="1143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bk object 2001"/>
          <p:cNvSpPr/>
          <p:nvPr/>
        </p:nvSpPr>
        <p:spPr>
          <a:xfrm>
            <a:off x="2437129" y="317118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1270"/>
                </a:moveTo>
                <a:lnTo>
                  <a:pt x="12700" y="1270"/>
                </a:lnTo>
                <a:lnTo>
                  <a:pt x="127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bk object 2002"/>
          <p:cNvSpPr/>
          <p:nvPr/>
        </p:nvSpPr>
        <p:spPr>
          <a:xfrm>
            <a:off x="2433320" y="316992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69">
                <a:moveTo>
                  <a:pt x="0" y="1270"/>
                </a:moveTo>
                <a:lnTo>
                  <a:pt x="16510" y="1270"/>
                </a:lnTo>
                <a:lnTo>
                  <a:pt x="165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bk object 2003"/>
          <p:cNvSpPr/>
          <p:nvPr/>
        </p:nvSpPr>
        <p:spPr>
          <a:xfrm>
            <a:off x="2453639" y="316992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 h="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bk object 2004"/>
          <p:cNvSpPr/>
          <p:nvPr/>
        </p:nvSpPr>
        <p:spPr>
          <a:xfrm>
            <a:off x="2458720" y="3167379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 h="0">
                <a:moveTo>
                  <a:pt x="0" y="0"/>
                </a:moveTo>
                <a:lnTo>
                  <a:pt x="14859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bk object 2005"/>
          <p:cNvSpPr/>
          <p:nvPr/>
        </p:nvSpPr>
        <p:spPr>
          <a:xfrm>
            <a:off x="2461260" y="316547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 h="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bk object 2006"/>
          <p:cNvSpPr/>
          <p:nvPr/>
        </p:nvSpPr>
        <p:spPr>
          <a:xfrm>
            <a:off x="2467610" y="3163570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bk object 2007"/>
          <p:cNvSpPr/>
          <p:nvPr/>
        </p:nvSpPr>
        <p:spPr>
          <a:xfrm>
            <a:off x="2472689" y="316102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bk object 2008"/>
          <p:cNvSpPr/>
          <p:nvPr/>
        </p:nvSpPr>
        <p:spPr>
          <a:xfrm>
            <a:off x="2475229" y="315912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bk object 2009"/>
          <p:cNvSpPr/>
          <p:nvPr/>
        </p:nvSpPr>
        <p:spPr>
          <a:xfrm>
            <a:off x="2481579" y="3157220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 h="0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bk object 2010"/>
          <p:cNvSpPr/>
          <p:nvPr/>
        </p:nvSpPr>
        <p:spPr>
          <a:xfrm>
            <a:off x="2486660" y="315467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bk object 2011"/>
          <p:cNvSpPr/>
          <p:nvPr/>
        </p:nvSpPr>
        <p:spPr>
          <a:xfrm>
            <a:off x="2489200" y="315277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bk object 2012"/>
          <p:cNvSpPr/>
          <p:nvPr/>
        </p:nvSpPr>
        <p:spPr>
          <a:xfrm>
            <a:off x="2494279" y="315087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bk object 2013"/>
          <p:cNvSpPr/>
          <p:nvPr/>
        </p:nvSpPr>
        <p:spPr>
          <a:xfrm>
            <a:off x="2500629" y="3148329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 h="0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bk object 2014"/>
          <p:cNvSpPr/>
          <p:nvPr/>
        </p:nvSpPr>
        <p:spPr>
          <a:xfrm>
            <a:off x="2503170" y="3146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 h="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bk object 2015"/>
          <p:cNvSpPr/>
          <p:nvPr/>
        </p:nvSpPr>
        <p:spPr>
          <a:xfrm>
            <a:off x="2508250" y="3144520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bk object 2016"/>
          <p:cNvSpPr/>
          <p:nvPr/>
        </p:nvSpPr>
        <p:spPr>
          <a:xfrm>
            <a:off x="2514600" y="3141979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 h="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bk object 2017"/>
          <p:cNvSpPr/>
          <p:nvPr/>
        </p:nvSpPr>
        <p:spPr>
          <a:xfrm>
            <a:off x="2517139" y="3140075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9016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bk object 2018"/>
          <p:cNvSpPr/>
          <p:nvPr/>
        </p:nvSpPr>
        <p:spPr>
          <a:xfrm>
            <a:off x="2522220" y="3136900"/>
            <a:ext cx="85090" cy="2540"/>
          </a:xfrm>
          <a:custGeom>
            <a:avLst/>
            <a:gdLst/>
            <a:ahLst/>
            <a:cxnLst/>
            <a:rect l="l" t="t" r="r" b="b"/>
            <a:pathLst>
              <a:path w="85089" h="2539">
                <a:moveTo>
                  <a:pt x="0" y="2539"/>
                </a:moveTo>
                <a:lnTo>
                  <a:pt x="85090" y="2539"/>
                </a:lnTo>
                <a:lnTo>
                  <a:pt x="8509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bk object 2019"/>
          <p:cNvSpPr/>
          <p:nvPr/>
        </p:nvSpPr>
        <p:spPr>
          <a:xfrm>
            <a:off x="2528570" y="3134360"/>
            <a:ext cx="78740" cy="2540"/>
          </a:xfrm>
          <a:custGeom>
            <a:avLst/>
            <a:gdLst/>
            <a:ahLst/>
            <a:cxnLst/>
            <a:rect l="l" t="t" r="r" b="b"/>
            <a:pathLst>
              <a:path w="78739" h="2539">
                <a:moveTo>
                  <a:pt x="0" y="2539"/>
                </a:moveTo>
                <a:lnTo>
                  <a:pt x="78740" y="2539"/>
                </a:lnTo>
                <a:lnTo>
                  <a:pt x="787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bk object 2020"/>
          <p:cNvSpPr/>
          <p:nvPr/>
        </p:nvSpPr>
        <p:spPr>
          <a:xfrm>
            <a:off x="2531110" y="313308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69">
                <a:moveTo>
                  <a:pt x="0" y="1270"/>
                </a:moveTo>
                <a:lnTo>
                  <a:pt x="76200" y="1270"/>
                </a:lnTo>
                <a:lnTo>
                  <a:pt x="762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bk object 2021"/>
          <p:cNvSpPr/>
          <p:nvPr/>
        </p:nvSpPr>
        <p:spPr>
          <a:xfrm>
            <a:off x="2536189" y="3130550"/>
            <a:ext cx="71120" cy="2540"/>
          </a:xfrm>
          <a:custGeom>
            <a:avLst/>
            <a:gdLst/>
            <a:ahLst/>
            <a:cxnLst/>
            <a:rect l="l" t="t" r="r" b="b"/>
            <a:pathLst>
              <a:path w="71119" h="2539">
                <a:moveTo>
                  <a:pt x="0" y="2539"/>
                </a:moveTo>
                <a:lnTo>
                  <a:pt x="71120" y="2539"/>
                </a:lnTo>
                <a:lnTo>
                  <a:pt x="711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bk object 2022"/>
          <p:cNvSpPr/>
          <p:nvPr/>
        </p:nvSpPr>
        <p:spPr>
          <a:xfrm>
            <a:off x="2541270" y="3128010"/>
            <a:ext cx="66040" cy="2540"/>
          </a:xfrm>
          <a:custGeom>
            <a:avLst/>
            <a:gdLst/>
            <a:ahLst/>
            <a:cxnLst/>
            <a:rect l="l" t="t" r="r" b="b"/>
            <a:pathLst>
              <a:path w="66039" h="2539">
                <a:moveTo>
                  <a:pt x="0" y="2539"/>
                </a:moveTo>
                <a:lnTo>
                  <a:pt x="66040" y="2539"/>
                </a:lnTo>
                <a:lnTo>
                  <a:pt x="660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bk object 2023"/>
          <p:cNvSpPr/>
          <p:nvPr/>
        </p:nvSpPr>
        <p:spPr>
          <a:xfrm>
            <a:off x="2543810" y="312673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69">
                <a:moveTo>
                  <a:pt x="0" y="1270"/>
                </a:moveTo>
                <a:lnTo>
                  <a:pt x="63500" y="1270"/>
                </a:lnTo>
                <a:lnTo>
                  <a:pt x="635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bk object 2024"/>
          <p:cNvSpPr/>
          <p:nvPr/>
        </p:nvSpPr>
        <p:spPr>
          <a:xfrm>
            <a:off x="2550160" y="31242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0" y="2539"/>
                </a:moveTo>
                <a:lnTo>
                  <a:pt x="57150" y="2539"/>
                </a:lnTo>
                <a:lnTo>
                  <a:pt x="571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bk object 2025"/>
          <p:cNvSpPr/>
          <p:nvPr/>
        </p:nvSpPr>
        <p:spPr>
          <a:xfrm>
            <a:off x="2555239" y="3121660"/>
            <a:ext cx="52069" cy="2540"/>
          </a:xfrm>
          <a:custGeom>
            <a:avLst/>
            <a:gdLst/>
            <a:ahLst/>
            <a:cxnLst/>
            <a:rect l="l" t="t" r="r" b="b"/>
            <a:pathLst>
              <a:path w="52069" h="2539">
                <a:moveTo>
                  <a:pt x="0" y="2539"/>
                </a:moveTo>
                <a:lnTo>
                  <a:pt x="52069" y="2539"/>
                </a:lnTo>
                <a:lnTo>
                  <a:pt x="520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bk object 2026"/>
          <p:cNvSpPr/>
          <p:nvPr/>
        </p:nvSpPr>
        <p:spPr>
          <a:xfrm>
            <a:off x="2557779" y="312038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69">
                <a:moveTo>
                  <a:pt x="0" y="1270"/>
                </a:moveTo>
                <a:lnTo>
                  <a:pt x="49530" y="1270"/>
                </a:lnTo>
                <a:lnTo>
                  <a:pt x="495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bk object 2027"/>
          <p:cNvSpPr/>
          <p:nvPr/>
        </p:nvSpPr>
        <p:spPr>
          <a:xfrm>
            <a:off x="2564129" y="311785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80" h="2539">
                <a:moveTo>
                  <a:pt x="0" y="2539"/>
                </a:moveTo>
                <a:lnTo>
                  <a:pt x="43180" y="2539"/>
                </a:lnTo>
                <a:lnTo>
                  <a:pt x="431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bk object 2028"/>
          <p:cNvSpPr/>
          <p:nvPr/>
        </p:nvSpPr>
        <p:spPr>
          <a:xfrm>
            <a:off x="2569210" y="3115310"/>
            <a:ext cx="38100" cy="2540"/>
          </a:xfrm>
          <a:custGeom>
            <a:avLst/>
            <a:gdLst/>
            <a:ahLst/>
            <a:cxnLst/>
            <a:rect l="l" t="t" r="r" b="b"/>
            <a:pathLst>
              <a:path w="38100" h="2539">
                <a:moveTo>
                  <a:pt x="0" y="2539"/>
                </a:moveTo>
                <a:lnTo>
                  <a:pt x="38100" y="2539"/>
                </a:lnTo>
                <a:lnTo>
                  <a:pt x="3810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bk object 2029"/>
          <p:cNvSpPr/>
          <p:nvPr/>
        </p:nvSpPr>
        <p:spPr>
          <a:xfrm>
            <a:off x="2571750" y="311403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bk object 2030"/>
          <p:cNvSpPr/>
          <p:nvPr/>
        </p:nvSpPr>
        <p:spPr>
          <a:xfrm>
            <a:off x="2576829" y="3111500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80" h="2539">
                <a:moveTo>
                  <a:pt x="0" y="2539"/>
                </a:moveTo>
                <a:lnTo>
                  <a:pt x="30480" y="2539"/>
                </a:lnTo>
                <a:lnTo>
                  <a:pt x="304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bk object 2031"/>
          <p:cNvSpPr/>
          <p:nvPr/>
        </p:nvSpPr>
        <p:spPr>
          <a:xfrm>
            <a:off x="2581910" y="3108960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0" y="2539"/>
                </a:moveTo>
                <a:lnTo>
                  <a:pt x="25400" y="2539"/>
                </a:lnTo>
                <a:lnTo>
                  <a:pt x="2540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bk object 2032"/>
          <p:cNvSpPr/>
          <p:nvPr/>
        </p:nvSpPr>
        <p:spPr>
          <a:xfrm>
            <a:off x="2584450" y="310768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60" y="1270"/>
                </a:lnTo>
                <a:lnTo>
                  <a:pt x="228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bk object 2033"/>
          <p:cNvSpPr/>
          <p:nvPr/>
        </p:nvSpPr>
        <p:spPr>
          <a:xfrm>
            <a:off x="2589529" y="31051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2539"/>
                </a:moveTo>
                <a:lnTo>
                  <a:pt x="17780" y="2539"/>
                </a:lnTo>
                <a:lnTo>
                  <a:pt x="177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bk object 2034"/>
          <p:cNvSpPr/>
          <p:nvPr/>
        </p:nvSpPr>
        <p:spPr>
          <a:xfrm>
            <a:off x="2594610" y="3102610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2539"/>
                </a:moveTo>
                <a:lnTo>
                  <a:pt x="12700" y="2539"/>
                </a:lnTo>
                <a:lnTo>
                  <a:pt x="1270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bk object 2035"/>
          <p:cNvSpPr/>
          <p:nvPr/>
        </p:nvSpPr>
        <p:spPr>
          <a:xfrm>
            <a:off x="2597150" y="310133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bk object 2036"/>
          <p:cNvSpPr/>
          <p:nvPr/>
        </p:nvSpPr>
        <p:spPr>
          <a:xfrm>
            <a:off x="2600960" y="309880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539"/>
                </a:moveTo>
                <a:lnTo>
                  <a:pt x="6350" y="2539"/>
                </a:lnTo>
                <a:lnTo>
                  <a:pt x="63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bk object 2037"/>
          <p:cNvSpPr/>
          <p:nvPr/>
        </p:nvSpPr>
        <p:spPr>
          <a:xfrm>
            <a:off x="2606039" y="309626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69" y="2539"/>
                </a:lnTo>
                <a:lnTo>
                  <a:pt x="12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bk object 2038"/>
          <p:cNvSpPr/>
          <p:nvPr/>
        </p:nvSpPr>
        <p:spPr>
          <a:xfrm>
            <a:off x="2433320" y="316357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30480" y="0"/>
                </a:moveTo>
                <a:lnTo>
                  <a:pt x="0" y="0"/>
                </a:lnTo>
                <a:lnTo>
                  <a:pt x="0" y="1270"/>
                </a:lnTo>
                <a:lnTo>
                  <a:pt x="30480" y="1270"/>
                </a:lnTo>
                <a:lnTo>
                  <a:pt x="30480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bk object 2039"/>
          <p:cNvSpPr/>
          <p:nvPr/>
        </p:nvSpPr>
        <p:spPr>
          <a:xfrm>
            <a:off x="2463800" y="3163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70"/>
                </a:moveTo>
                <a:lnTo>
                  <a:pt x="3809" y="1270"/>
                </a:lnTo>
                <a:lnTo>
                  <a:pt x="38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bk object 2040"/>
          <p:cNvSpPr/>
          <p:nvPr/>
        </p:nvSpPr>
        <p:spPr>
          <a:xfrm>
            <a:off x="2437129" y="316230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bk object 2041"/>
          <p:cNvSpPr/>
          <p:nvPr/>
        </p:nvSpPr>
        <p:spPr>
          <a:xfrm>
            <a:off x="2437129" y="3159760"/>
            <a:ext cx="35560" cy="2540"/>
          </a:xfrm>
          <a:custGeom>
            <a:avLst/>
            <a:gdLst/>
            <a:ahLst/>
            <a:cxnLst/>
            <a:rect l="l" t="t" r="r" b="b"/>
            <a:pathLst>
              <a:path w="35560" h="2539">
                <a:moveTo>
                  <a:pt x="0" y="2539"/>
                </a:moveTo>
                <a:lnTo>
                  <a:pt x="35559" y="2539"/>
                </a:lnTo>
                <a:lnTo>
                  <a:pt x="355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bk object 2042"/>
          <p:cNvSpPr/>
          <p:nvPr/>
        </p:nvSpPr>
        <p:spPr>
          <a:xfrm>
            <a:off x="2437129" y="315848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70"/>
                </a:moveTo>
                <a:lnTo>
                  <a:pt x="38099" y="1270"/>
                </a:lnTo>
                <a:lnTo>
                  <a:pt x="3809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bk object 2043"/>
          <p:cNvSpPr/>
          <p:nvPr/>
        </p:nvSpPr>
        <p:spPr>
          <a:xfrm>
            <a:off x="2433320" y="315722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44450" y="0"/>
                </a:moveTo>
                <a:lnTo>
                  <a:pt x="0" y="0"/>
                </a:lnTo>
                <a:lnTo>
                  <a:pt x="0" y="1270"/>
                </a:lnTo>
                <a:lnTo>
                  <a:pt x="44450" y="1270"/>
                </a:lnTo>
                <a:lnTo>
                  <a:pt x="44450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bk object 2044"/>
          <p:cNvSpPr/>
          <p:nvPr/>
        </p:nvSpPr>
        <p:spPr>
          <a:xfrm>
            <a:off x="2477770" y="31572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70"/>
                </a:moveTo>
                <a:lnTo>
                  <a:pt x="3809" y="1270"/>
                </a:lnTo>
                <a:lnTo>
                  <a:pt x="38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bk object 2045"/>
          <p:cNvSpPr/>
          <p:nvPr/>
        </p:nvSpPr>
        <p:spPr>
          <a:xfrm>
            <a:off x="2437129" y="315595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69"/>
                </a:moveTo>
                <a:lnTo>
                  <a:pt x="44450" y="1269"/>
                </a:lnTo>
                <a:lnTo>
                  <a:pt x="444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bk object 2046"/>
          <p:cNvSpPr/>
          <p:nvPr/>
        </p:nvSpPr>
        <p:spPr>
          <a:xfrm>
            <a:off x="2437129" y="3153410"/>
            <a:ext cx="49530" cy="2540"/>
          </a:xfrm>
          <a:custGeom>
            <a:avLst/>
            <a:gdLst/>
            <a:ahLst/>
            <a:cxnLst/>
            <a:rect l="l" t="t" r="r" b="b"/>
            <a:pathLst>
              <a:path w="49530" h="2539">
                <a:moveTo>
                  <a:pt x="0" y="2539"/>
                </a:moveTo>
                <a:lnTo>
                  <a:pt x="49530" y="2539"/>
                </a:lnTo>
                <a:lnTo>
                  <a:pt x="4953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bk object 2047"/>
          <p:cNvSpPr/>
          <p:nvPr/>
        </p:nvSpPr>
        <p:spPr>
          <a:xfrm>
            <a:off x="2437129" y="315213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70"/>
                </a:moveTo>
                <a:lnTo>
                  <a:pt x="52069" y="1270"/>
                </a:lnTo>
                <a:lnTo>
                  <a:pt x="520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bk object 2048"/>
          <p:cNvSpPr/>
          <p:nvPr/>
        </p:nvSpPr>
        <p:spPr>
          <a:xfrm>
            <a:off x="2433320" y="315087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69">
                <a:moveTo>
                  <a:pt x="58419" y="0"/>
                </a:moveTo>
                <a:lnTo>
                  <a:pt x="0" y="0"/>
                </a:lnTo>
                <a:lnTo>
                  <a:pt x="0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bk object 2049"/>
          <p:cNvSpPr/>
          <p:nvPr/>
        </p:nvSpPr>
        <p:spPr>
          <a:xfrm>
            <a:off x="2491739" y="3150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bk object 2050"/>
          <p:cNvSpPr/>
          <p:nvPr/>
        </p:nvSpPr>
        <p:spPr>
          <a:xfrm>
            <a:off x="2437129" y="314960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bk object 2051"/>
          <p:cNvSpPr/>
          <p:nvPr/>
        </p:nvSpPr>
        <p:spPr>
          <a:xfrm>
            <a:off x="2437129" y="3147060"/>
            <a:ext cx="63500" cy="2540"/>
          </a:xfrm>
          <a:custGeom>
            <a:avLst/>
            <a:gdLst/>
            <a:ahLst/>
            <a:cxnLst/>
            <a:rect l="l" t="t" r="r" b="b"/>
            <a:pathLst>
              <a:path w="63500" h="2539">
                <a:moveTo>
                  <a:pt x="0" y="2539"/>
                </a:moveTo>
                <a:lnTo>
                  <a:pt x="63500" y="2539"/>
                </a:lnTo>
                <a:lnTo>
                  <a:pt x="6350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bk object 2052"/>
          <p:cNvSpPr/>
          <p:nvPr/>
        </p:nvSpPr>
        <p:spPr>
          <a:xfrm>
            <a:off x="2437129" y="314578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69">
                <a:moveTo>
                  <a:pt x="0" y="1270"/>
                </a:moveTo>
                <a:lnTo>
                  <a:pt x="66039" y="1270"/>
                </a:lnTo>
                <a:lnTo>
                  <a:pt x="660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bk object 2053"/>
          <p:cNvSpPr/>
          <p:nvPr/>
        </p:nvSpPr>
        <p:spPr>
          <a:xfrm>
            <a:off x="2433320" y="314452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bk object 2054"/>
          <p:cNvSpPr/>
          <p:nvPr/>
        </p:nvSpPr>
        <p:spPr>
          <a:xfrm>
            <a:off x="2505710" y="31445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bk object 2055"/>
          <p:cNvSpPr/>
          <p:nvPr/>
        </p:nvSpPr>
        <p:spPr>
          <a:xfrm>
            <a:off x="2437129" y="3143250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69"/>
                </a:moveTo>
                <a:lnTo>
                  <a:pt x="71119" y="1269"/>
                </a:lnTo>
                <a:lnTo>
                  <a:pt x="711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bk object 2056"/>
          <p:cNvSpPr/>
          <p:nvPr/>
        </p:nvSpPr>
        <p:spPr>
          <a:xfrm>
            <a:off x="2437129" y="3140710"/>
            <a:ext cx="77470" cy="2540"/>
          </a:xfrm>
          <a:custGeom>
            <a:avLst/>
            <a:gdLst/>
            <a:ahLst/>
            <a:cxnLst/>
            <a:rect l="l" t="t" r="r" b="b"/>
            <a:pathLst>
              <a:path w="77469" h="2539">
                <a:moveTo>
                  <a:pt x="0" y="2539"/>
                </a:moveTo>
                <a:lnTo>
                  <a:pt x="77469" y="2539"/>
                </a:lnTo>
                <a:lnTo>
                  <a:pt x="774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bk object 2057"/>
          <p:cNvSpPr/>
          <p:nvPr/>
        </p:nvSpPr>
        <p:spPr>
          <a:xfrm>
            <a:off x="2437129" y="313943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69">
                <a:moveTo>
                  <a:pt x="0" y="1270"/>
                </a:moveTo>
                <a:lnTo>
                  <a:pt x="80010" y="1270"/>
                </a:lnTo>
                <a:lnTo>
                  <a:pt x="800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bk object 2058"/>
          <p:cNvSpPr/>
          <p:nvPr/>
        </p:nvSpPr>
        <p:spPr>
          <a:xfrm>
            <a:off x="2433320" y="313880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 h="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bk object 2059"/>
          <p:cNvSpPr/>
          <p:nvPr/>
        </p:nvSpPr>
        <p:spPr>
          <a:xfrm>
            <a:off x="2519679" y="31381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bk object 2060"/>
          <p:cNvSpPr/>
          <p:nvPr/>
        </p:nvSpPr>
        <p:spPr>
          <a:xfrm>
            <a:off x="2437129" y="313690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69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bk object 2061"/>
          <p:cNvSpPr/>
          <p:nvPr/>
        </p:nvSpPr>
        <p:spPr>
          <a:xfrm>
            <a:off x="2437129" y="313562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bk object 2062"/>
          <p:cNvSpPr/>
          <p:nvPr/>
        </p:nvSpPr>
        <p:spPr>
          <a:xfrm>
            <a:off x="2437129" y="3133725"/>
            <a:ext cx="93980" cy="0"/>
          </a:xfrm>
          <a:custGeom>
            <a:avLst/>
            <a:gdLst/>
            <a:ahLst/>
            <a:cxnLst/>
            <a:rect l="l" t="t" r="r" b="b"/>
            <a:pathLst>
              <a:path w="93980" h="0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bk object 2063"/>
          <p:cNvSpPr/>
          <p:nvPr/>
        </p:nvSpPr>
        <p:spPr>
          <a:xfrm>
            <a:off x="2433320" y="313245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bk object 2064"/>
          <p:cNvSpPr/>
          <p:nvPr/>
        </p:nvSpPr>
        <p:spPr>
          <a:xfrm>
            <a:off x="2533650" y="31318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bk object 2065"/>
          <p:cNvSpPr/>
          <p:nvPr/>
        </p:nvSpPr>
        <p:spPr>
          <a:xfrm>
            <a:off x="2437129" y="313118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bk object 2066"/>
          <p:cNvSpPr/>
          <p:nvPr/>
        </p:nvSpPr>
        <p:spPr>
          <a:xfrm>
            <a:off x="2437129" y="3129279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 h="0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bk object 2067"/>
          <p:cNvSpPr/>
          <p:nvPr/>
        </p:nvSpPr>
        <p:spPr>
          <a:xfrm>
            <a:off x="2437129" y="312737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 h="0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bk object 2068"/>
          <p:cNvSpPr/>
          <p:nvPr/>
        </p:nvSpPr>
        <p:spPr>
          <a:xfrm>
            <a:off x="2433320" y="3126104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 h="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bk object 2069"/>
          <p:cNvSpPr/>
          <p:nvPr/>
        </p:nvSpPr>
        <p:spPr>
          <a:xfrm>
            <a:off x="2547620" y="31254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bk object 2070"/>
          <p:cNvSpPr/>
          <p:nvPr/>
        </p:nvSpPr>
        <p:spPr>
          <a:xfrm>
            <a:off x="2437129" y="312483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bk object 2071"/>
          <p:cNvSpPr/>
          <p:nvPr/>
        </p:nvSpPr>
        <p:spPr>
          <a:xfrm>
            <a:off x="2437129" y="312292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bk object 2072"/>
          <p:cNvSpPr/>
          <p:nvPr/>
        </p:nvSpPr>
        <p:spPr>
          <a:xfrm>
            <a:off x="2437129" y="31210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bk object 2073"/>
          <p:cNvSpPr/>
          <p:nvPr/>
        </p:nvSpPr>
        <p:spPr>
          <a:xfrm>
            <a:off x="2433320" y="311975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 h="0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bk object 2074"/>
          <p:cNvSpPr/>
          <p:nvPr/>
        </p:nvSpPr>
        <p:spPr>
          <a:xfrm>
            <a:off x="2561589" y="31191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bk object 2075"/>
          <p:cNvSpPr/>
          <p:nvPr/>
        </p:nvSpPr>
        <p:spPr>
          <a:xfrm>
            <a:off x="2437129" y="311848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bk object 2076"/>
          <p:cNvSpPr/>
          <p:nvPr/>
        </p:nvSpPr>
        <p:spPr>
          <a:xfrm>
            <a:off x="2437129" y="3116579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bk object 2077"/>
          <p:cNvSpPr/>
          <p:nvPr/>
        </p:nvSpPr>
        <p:spPr>
          <a:xfrm>
            <a:off x="2437129" y="311467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bk object 2078"/>
          <p:cNvSpPr/>
          <p:nvPr/>
        </p:nvSpPr>
        <p:spPr>
          <a:xfrm>
            <a:off x="2433320" y="3113404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 h="0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bk object 2079"/>
          <p:cNvSpPr/>
          <p:nvPr/>
        </p:nvSpPr>
        <p:spPr>
          <a:xfrm>
            <a:off x="2574289" y="31127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bk object 2080"/>
          <p:cNvSpPr/>
          <p:nvPr/>
        </p:nvSpPr>
        <p:spPr>
          <a:xfrm>
            <a:off x="2437129" y="311213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bk object 2081"/>
          <p:cNvSpPr/>
          <p:nvPr/>
        </p:nvSpPr>
        <p:spPr>
          <a:xfrm>
            <a:off x="2437129" y="3110229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 h="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bk object 2082"/>
          <p:cNvSpPr/>
          <p:nvPr/>
        </p:nvSpPr>
        <p:spPr>
          <a:xfrm>
            <a:off x="2437129" y="310832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19" h="0">
                <a:moveTo>
                  <a:pt x="0" y="0"/>
                </a:moveTo>
                <a:lnTo>
                  <a:pt x="14731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bk object 2083"/>
          <p:cNvSpPr/>
          <p:nvPr/>
        </p:nvSpPr>
        <p:spPr>
          <a:xfrm>
            <a:off x="2433320" y="310705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 h="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bk object 2084"/>
          <p:cNvSpPr/>
          <p:nvPr/>
        </p:nvSpPr>
        <p:spPr>
          <a:xfrm>
            <a:off x="2586989" y="31064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bk object 2085"/>
          <p:cNvSpPr/>
          <p:nvPr/>
        </p:nvSpPr>
        <p:spPr>
          <a:xfrm>
            <a:off x="2437129" y="310578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bk object 2086"/>
          <p:cNvSpPr/>
          <p:nvPr/>
        </p:nvSpPr>
        <p:spPr>
          <a:xfrm>
            <a:off x="2437129" y="3103879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bk object 2087"/>
          <p:cNvSpPr/>
          <p:nvPr/>
        </p:nvSpPr>
        <p:spPr>
          <a:xfrm>
            <a:off x="2437129" y="310197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 h="0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bk object 2088"/>
          <p:cNvSpPr/>
          <p:nvPr/>
        </p:nvSpPr>
        <p:spPr>
          <a:xfrm>
            <a:off x="2433320" y="310070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69" h="0">
                <a:moveTo>
                  <a:pt x="0" y="0"/>
                </a:moveTo>
                <a:lnTo>
                  <a:pt x="16636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bk object 2089"/>
          <p:cNvSpPr/>
          <p:nvPr/>
        </p:nvSpPr>
        <p:spPr>
          <a:xfrm>
            <a:off x="2599689" y="3100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bk object 2090"/>
          <p:cNvSpPr/>
          <p:nvPr/>
        </p:nvSpPr>
        <p:spPr>
          <a:xfrm>
            <a:off x="2437129" y="309943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 h="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bk object 2091"/>
          <p:cNvSpPr/>
          <p:nvPr/>
        </p:nvSpPr>
        <p:spPr>
          <a:xfrm>
            <a:off x="2437129" y="309689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 h="0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810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bk object 2092"/>
          <p:cNvSpPr/>
          <p:nvPr/>
        </p:nvSpPr>
        <p:spPr>
          <a:xfrm>
            <a:off x="2433320" y="309435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bk object 2093"/>
          <p:cNvSpPr/>
          <p:nvPr/>
        </p:nvSpPr>
        <p:spPr>
          <a:xfrm>
            <a:off x="2437129" y="3091179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 h="0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5079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bk object 2094"/>
          <p:cNvSpPr/>
          <p:nvPr/>
        </p:nvSpPr>
        <p:spPr>
          <a:xfrm>
            <a:off x="2433320" y="308800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bk object 2095"/>
          <p:cNvSpPr/>
          <p:nvPr/>
        </p:nvSpPr>
        <p:spPr>
          <a:xfrm>
            <a:off x="2437129" y="3084829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 h="0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5079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bk object 2096"/>
          <p:cNvSpPr/>
          <p:nvPr/>
        </p:nvSpPr>
        <p:spPr>
          <a:xfrm>
            <a:off x="2433320" y="308165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bk object 2097"/>
          <p:cNvSpPr/>
          <p:nvPr/>
        </p:nvSpPr>
        <p:spPr>
          <a:xfrm>
            <a:off x="2437129" y="3078479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 h="0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5079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bk object 2098"/>
          <p:cNvSpPr/>
          <p:nvPr/>
        </p:nvSpPr>
        <p:spPr>
          <a:xfrm>
            <a:off x="2433320" y="307530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bk object 2099"/>
          <p:cNvSpPr/>
          <p:nvPr/>
        </p:nvSpPr>
        <p:spPr>
          <a:xfrm>
            <a:off x="2437129" y="3072129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 h="0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5079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bk object 2100"/>
          <p:cNvSpPr/>
          <p:nvPr/>
        </p:nvSpPr>
        <p:spPr>
          <a:xfrm>
            <a:off x="2433320" y="306895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bk object 2101"/>
          <p:cNvSpPr/>
          <p:nvPr/>
        </p:nvSpPr>
        <p:spPr>
          <a:xfrm>
            <a:off x="2437129" y="3065779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 h="0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5079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bk object 2102"/>
          <p:cNvSpPr/>
          <p:nvPr/>
        </p:nvSpPr>
        <p:spPr>
          <a:xfrm>
            <a:off x="2433320" y="306197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53340" y="0"/>
                </a:moveTo>
                <a:lnTo>
                  <a:pt x="0" y="0"/>
                </a:lnTo>
                <a:lnTo>
                  <a:pt x="0" y="1270"/>
                </a:lnTo>
                <a:lnTo>
                  <a:pt x="53340" y="1270"/>
                </a:lnTo>
                <a:lnTo>
                  <a:pt x="53340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bk object 2103"/>
          <p:cNvSpPr/>
          <p:nvPr/>
        </p:nvSpPr>
        <p:spPr>
          <a:xfrm>
            <a:off x="2486660" y="3061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bk object 2104"/>
          <p:cNvSpPr/>
          <p:nvPr/>
        </p:nvSpPr>
        <p:spPr>
          <a:xfrm>
            <a:off x="2437129" y="3058160"/>
            <a:ext cx="50800" cy="3810"/>
          </a:xfrm>
          <a:custGeom>
            <a:avLst/>
            <a:gdLst/>
            <a:ahLst/>
            <a:cxnLst/>
            <a:rect l="l" t="t" r="r" b="b"/>
            <a:pathLst>
              <a:path w="50800" h="3810">
                <a:moveTo>
                  <a:pt x="0" y="3809"/>
                </a:moveTo>
                <a:lnTo>
                  <a:pt x="50800" y="3809"/>
                </a:lnTo>
                <a:lnTo>
                  <a:pt x="50800" y="0"/>
                </a:ln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bk object 2105"/>
          <p:cNvSpPr/>
          <p:nvPr/>
        </p:nvSpPr>
        <p:spPr>
          <a:xfrm>
            <a:off x="2437129" y="305688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70"/>
                </a:moveTo>
                <a:lnTo>
                  <a:pt x="52069" y="1270"/>
                </a:lnTo>
                <a:lnTo>
                  <a:pt x="520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bk object 2106"/>
          <p:cNvSpPr/>
          <p:nvPr/>
        </p:nvSpPr>
        <p:spPr>
          <a:xfrm>
            <a:off x="2433320" y="305562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70"/>
                </a:moveTo>
                <a:lnTo>
                  <a:pt x="55880" y="1270"/>
                </a:lnTo>
                <a:lnTo>
                  <a:pt x="558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bk object 2107"/>
          <p:cNvSpPr/>
          <p:nvPr/>
        </p:nvSpPr>
        <p:spPr>
          <a:xfrm>
            <a:off x="2487929" y="3061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bk object 2108"/>
          <p:cNvSpPr/>
          <p:nvPr/>
        </p:nvSpPr>
        <p:spPr>
          <a:xfrm>
            <a:off x="2487929" y="30607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bk object 2109"/>
          <p:cNvSpPr/>
          <p:nvPr/>
        </p:nvSpPr>
        <p:spPr>
          <a:xfrm>
            <a:off x="2487929" y="305816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539"/>
                </a:moveTo>
                <a:lnTo>
                  <a:pt x="10159" y="2539"/>
                </a:lnTo>
                <a:lnTo>
                  <a:pt x="101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bk object 2110"/>
          <p:cNvSpPr/>
          <p:nvPr/>
        </p:nvSpPr>
        <p:spPr>
          <a:xfrm>
            <a:off x="2489200" y="3061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bk object 2111"/>
          <p:cNvSpPr/>
          <p:nvPr/>
        </p:nvSpPr>
        <p:spPr>
          <a:xfrm>
            <a:off x="2491739" y="306260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 h="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bk object 2112"/>
          <p:cNvSpPr/>
          <p:nvPr/>
        </p:nvSpPr>
        <p:spPr>
          <a:xfrm>
            <a:off x="2491739" y="306133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bk object 2113"/>
          <p:cNvSpPr/>
          <p:nvPr/>
        </p:nvSpPr>
        <p:spPr>
          <a:xfrm>
            <a:off x="2498089" y="3059429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 h="0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bk object 2114"/>
          <p:cNvSpPr/>
          <p:nvPr/>
        </p:nvSpPr>
        <p:spPr>
          <a:xfrm>
            <a:off x="2499360" y="305752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 h="0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bk object 2115"/>
          <p:cNvSpPr/>
          <p:nvPr/>
        </p:nvSpPr>
        <p:spPr>
          <a:xfrm>
            <a:off x="2489200" y="305688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bk object 2116"/>
          <p:cNvSpPr/>
          <p:nvPr/>
        </p:nvSpPr>
        <p:spPr>
          <a:xfrm>
            <a:off x="2489200" y="3055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bk object 2117"/>
          <p:cNvSpPr/>
          <p:nvPr/>
        </p:nvSpPr>
        <p:spPr>
          <a:xfrm>
            <a:off x="2437129" y="305435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69"/>
                </a:moveTo>
                <a:lnTo>
                  <a:pt x="53340" y="1269"/>
                </a:lnTo>
                <a:lnTo>
                  <a:pt x="533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bk object 2118"/>
          <p:cNvSpPr/>
          <p:nvPr/>
        </p:nvSpPr>
        <p:spPr>
          <a:xfrm>
            <a:off x="2437129" y="3050539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10" h="3810">
                <a:moveTo>
                  <a:pt x="0" y="3810"/>
                </a:moveTo>
                <a:lnTo>
                  <a:pt x="54610" y="3810"/>
                </a:lnTo>
                <a:lnTo>
                  <a:pt x="546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bk object 2119"/>
          <p:cNvSpPr/>
          <p:nvPr/>
        </p:nvSpPr>
        <p:spPr>
          <a:xfrm>
            <a:off x="2490470" y="305562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1270"/>
                </a:moveTo>
                <a:lnTo>
                  <a:pt x="11430" y="1270"/>
                </a:lnTo>
                <a:lnTo>
                  <a:pt x="114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bk object 2120"/>
          <p:cNvSpPr/>
          <p:nvPr/>
        </p:nvSpPr>
        <p:spPr>
          <a:xfrm>
            <a:off x="2490470" y="3054350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69" h="1269">
                <a:moveTo>
                  <a:pt x="0" y="1269"/>
                </a:moveTo>
                <a:lnTo>
                  <a:pt x="13969" y="1269"/>
                </a:lnTo>
                <a:lnTo>
                  <a:pt x="139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bk object 2121"/>
          <p:cNvSpPr/>
          <p:nvPr/>
        </p:nvSpPr>
        <p:spPr>
          <a:xfrm>
            <a:off x="2501900" y="3055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bk object 2122"/>
          <p:cNvSpPr/>
          <p:nvPr/>
        </p:nvSpPr>
        <p:spPr>
          <a:xfrm>
            <a:off x="2504439" y="305625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 h="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bk object 2123"/>
          <p:cNvSpPr/>
          <p:nvPr/>
        </p:nvSpPr>
        <p:spPr>
          <a:xfrm>
            <a:off x="2504439" y="305498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bk object 2124"/>
          <p:cNvSpPr/>
          <p:nvPr/>
        </p:nvSpPr>
        <p:spPr>
          <a:xfrm>
            <a:off x="2510789" y="3053079"/>
            <a:ext cx="93980" cy="0"/>
          </a:xfrm>
          <a:custGeom>
            <a:avLst/>
            <a:gdLst/>
            <a:ahLst/>
            <a:cxnLst/>
            <a:rect l="l" t="t" r="r" b="b"/>
            <a:pathLst>
              <a:path w="93980" h="0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bk object 2125"/>
          <p:cNvSpPr/>
          <p:nvPr/>
        </p:nvSpPr>
        <p:spPr>
          <a:xfrm>
            <a:off x="2512060" y="305117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 h="0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bk object 2126"/>
          <p:cNvSpPr/>
          <p:nvPr/>
        </p:nvSpPr>
        <p:spPr>
          <a:xfrm>
            <a:off x="2491739" y="305181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0" y="2539"/>
                </a:moveTo>
                <a:lnTo>
                  <a:pt x="19049" y="2539"/>
                </a:lnTo>
                <a:lnTo>
                  <a:pt x="1904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bk object 2127"/>
          <p:cNvSpPr/>
          <p:nvPr/>
        </p:nvSpPr>
        <p:spPr>
          <a:xfrm>
            <a:off x="2491739" y="305053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1270"/>
                </a:moveTo>
                <a:lnTo>
                  <a:pt x="20319" y="1270"/>
                </a:lnTo>
                <a:lnTo>
                  <a:pt x="203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bk object 2128"/>
          <p:cNvSpPr/>
          <p:nvPr/>
        </p:nvSpPr>
        <p:spPr>
          <a:xfrm>
            <a:off x="2433320" y="304927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80" h="1269">
                <a:moveTo>
                  <a:pt x="81280" y="0"/>
                </a:moveTo>
                <a:lnTo>
                  <a:pt x="0" y="0"/>
                </a:lnTo>
                <a:lnTo>
                  <a:pt x="0" y="1270"/>
                </a:lnTo>
                <a:lnTo>
                  <a:pt x="81280" y="1270"/>
                </a:lnTo>
                <a:lnTo>
                  <a:pt x="81280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bk object 2129"/>
          <p:cNvSpPr/>
          <p:nvPr/>
        </p:nvSpPr>
        <p:spPr>
          <a:xfrm>
            <a:off x="2514600" y="3049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bk object 2130"/>
          <p:cNvSpPr/>
          <p:nvPr/>
        </p:nvSpPr>
        <p:spPr>
          <a:xfrm>
            <a:off x="2493010" y="304800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69">
                <a:moveTo>
                  <a:pt x="0" y="1269"/>
                </a:moveTo>
                <a:lnTo>
                  <a:pt x="24129" y="1269"/>
                </a:lnTo>
                <a:lnTo>
                  <a:pt x="241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bk object 2131"/>
          <p:cNvSpPr/>
          <p:nvPr/>
        </p:nvSpPr>
        <p:spPr>
          <a:xfrm>
            <a:off x="2517139" y="3049904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bk object 2132"/>
          <p:cNvSpPr/>
          <p:nvPr/>
        </p:nvSpPr>
        <p:spPr>
          <a:xfrm>
            <a:off x="2517139" y="304863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 h="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bk object 2133"/>
          <p:cNvSpPr/>
          <p:nvPr/>
        </p:nvSpPr>
        <p:spPr>
          <a:xfrm>
            <a:off x="2522220" y="304546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0" y="2539"/>
                </a:moveTo>
                <a:lnTo>
                  <a:pt x="82550" y="2539"/>
                </a:lnTo>
                <a:lnTo>
                  <a:pt x="825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bk object 2134"/>
          <p:cNvSpPr/>
          <p:nvPr/>
        </p:nvSpPr>
        <p:spPr>
          <a:xfrm>
            <a:off x="2524760" y="304418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69">
                <a:moveTo>
                  <a:pt x="0" y="1270"/>
                </a:moveTo>
                <a:lnTo>
                  <a:pt x="80009" y="1270"/>
                </a:lnTo>
                <a:lnTo>
                  <a:pt x="800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bk object 2135"/>
          <p:cNvSpPr/>
          <p:nvPr/>
        </p:nvSpPr>
        <p:spPr>
          <a:xfrm>
            <a:off x="2437129" y="304800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69">
                <a:moveTo>
                  <a:pt x="0" y="1269"/>
                </a:moveTo>
                <a:lnTo>
                  <a:pt x="55880" y="1269"/>
                </a:lnTo>
                <a:lnTo>
                  <a:pt x="558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bk object 2136"/>
          <p:cNvSpPr/>
          <p:nvPr/>
        </p:nvSpPr>
        <p:spPr>
          <a:xfrm>
            <a:off x="2437129" y="304546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0" y="2539"/>
                </a:moveTo>
                <a:lnTo>
                  <a:pt x="57150" y="2539"/>
                </a:lnTo>
                <a:lnTo>
                  <a:pt x="571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bk object 2137"/>
          <p:cNvSpPr/>
          <p:nvPr/>
        </p:nvSpPr>
        <p:spPr>
          <a:xfrm>
            <a:off x="2437129" y="304418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69">
                <a:moveTo>
                  <a:pt x="0" y="1270"/>
                </a:moveTo>
                <a:lnTo>
                  <a:pt x="58419" y="1270"/>
                </a:lnTo>
                <a:lnTo>
                  <a:pt x="584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bk object 2138"/>
          <p:cNvSpPr/>
          <p:nvPr/>
        </p:nvSpPr>
        <p:spPr>
          <a:xfrm>
            <a:off x="2433320" y="304292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70"/>
                </a:moveTo>
                <a:lnTo>
                  <a:pt x="62230" y="1270"/>
                </a:lnTo>
                <a:lnTo>
                  <a:pt x="622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bk object 2139"/>
          <p:cNvSpPr/>
          <p:nvPr/>
        </p:nvSpPr>
        <p:spPr>
          <a:xfrm>
            <a:off x="2494279" y="3045460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27939" y="0"/>
                </a:moveTo>
                <a:lnTo>
                  <a:pt x="0" y="0"/>
                </a:lnTo>
                <a:lnTo>
                  <a:pt x="0" y="2539"/>
                </a:lnTo>
                <a:lnTo>
                  <a:pt x="27939" y="2539"/>
                </a:lnTo>
                <a:lnTo>
                  <a:pt x="2793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bk object 2140"/>
          <p:cNvSpPr/>
          <p:nvPr/>
        </p:nvSpPr>
        <p:spPr>
          <a:xfrm>
            <a:off x="2495550" y="304418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bk object 2141"/>
          <p:cNvSpPr/>
          <p:nvPr/>
        </p:nvSpPr>
        <p:spPr>
          <a:xfrm>
            <a:off x="2495550" y="30429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bk object 2142"/>
          <p:cNvSpPr/>
          <p:nvPr/>
        </p:nvSpPr>
        <p:spPr>
          <a:xfrm>
            <a:off x="2437129" y="304165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69"/>
                </a:moveTo>
                <a:lnTo>
                  <a:pt x="59689" y="1269"/>
                </a:lnTo>
                <a:lnTo>
                  <a:pt x="596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bk object 2143"/>
          <p:cNvSpPr/>
          <p:nvPr/>
        </p:nvSpPr>
        <p:spPr>
          <a:xfrm>
            <a:off x="2437129" y="3037839"/>
            <a:ext cx="60960" cy="3810"/>
          </a:xfrm>
          <a:custGeom>
            <a:avLst/>
            <a:gdLst/>
            <a:ahLst/>
            <a:cxnLst/>
            <a:rect l="l" t="t" r="r" b="b"/>
            <a:pathLst>
              <a:path w="60960" h="3810">
                <a:moveTo>
                  <a:pt x="0" y="3810"/>
                </a:moveTo>
                <a:lnTo>
                  <a:pt x="60959" y="3810"/>
                </a:lnTo>
                <a:lnTo>
                  <a:pt x="6095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bk object 2144"/>
          <p:cNvSpPr/>
          <p:nvPr/>
        </p:nvSpPr>
        <p:spPr>
          <a:xfrm>
            <a:off x="2496820" y="304292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09" y="1270"/>
                </a:lnTo>
                <a:lnTo>
                  <a:pt x="292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bk object 2145"/>
          <p:cNvSpPr/>
          <p:nvPr/>
        </p:nvSpPr>
        <p:spPr>
          <a:xfrm>
            <a:off x="2496820" y="304165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69">
                <a:moveTo>
                  <a:pt x="0" y="1269"/>
                </a:moveTo>
                <a:lnTo>
                  <a:pt x="31750" y="1269"/>
                </a:lnTo>
                <a:lnTo>
                  <a:pt x="317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bk object 2146"/>
          <p:cNvSpPr/>
          <p:nvPr/>
        </p:nvSpPr>
        <p:spPr>
          <a:xfrm>
            <a:off x="2526029" y="3042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bk object 2147"/>
          <p:cNvSpPr/>
          <p:nvPr/>
        </p:nvSpPr>
        <p:spPr>
          <a:xfrm>
            <a:off x="2528570" y="3042920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69">
                <a:moveTo>
                  <a:pt x="0" y="1270"/>
                </a:moveTo>
                <a:lnTo>
                  <a:pt x="78740" y="1270"/>
                </a:lnTo>
                <a:lnTo>
                  <a:pt x="787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bk object 2148"/>
          <p:cNvSpPr/>
          <p:nvPr/>
        </p:nvSpPr>
        <p:spPr>
          <a:xfrm>
            <a:off x="2528570" y="304165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69">
                <a:moveTo>
                  <a:pt x="0" y="1269"/>
                </a:moveTo>
                <a:lnTo>
                  <a:pt x="76200" y="1269"/>
                </a:lnTo>
                <a:lnTo>
                  <a:pt x="762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bk object 2149"/>
          <p:cNvSpPr/>
          <p:nvPr/>
        </p:nvSpPr>
        <p:spPr>
          <a:xfrm>
            <a:off x="2531110" y="303911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60" h="2539">
                <a:moveTo>
                  <a:pt x="0" y="2539"/>
                </a:moveTo>
                <a:lnTo>
                  <a:pt x="73659" y="2539"/>
                </a:lnTo>
                <a:lnTo>
                  <a:pt x="736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bk object 2150"/>
          <p:cNvSpPr/>
          <p:nvPr/>
        </p:nvSpPr>
        <p:spPr>
          <a:xfrm>
            <a:off x="2533650" y="303783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19" y="1270"/>
                </a:lnTo>
                <a:lnTo>
                  <a:pt x="711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bk object 2151"/>
          <p:cNvSpPr/>
          <p:nvPr/>
        </p:nvSpPr>
        <p:spPr>
          <a:xfrm>
            <a:off x="2498089" y="3039110"/>
            <a:ext cx="33020" cy="2540"/>
          </a:xfrm>
          <a:custGeom>
            <a:avLst/>
            <a:gdLst/>
            <a:ahLst/>
            <a:cxnLst/>
            <a:rect l="l" t="t" r="r" b="b"/>
            <a:pathLst>
              <a:path w="33019" h="2539">
                <a:moveTo>
                  <a:pt x="0" y="2539"/>
                </a:moveTo>
                <a:lnTo>
                  <a:pt x="33019" y="2539"/>
                </a:lnTo>
                <a:lnTo>
                  <a:pt x="3301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bk object 2152"/>
          <p:cNvSpPr/>
          <p:nvPr/>
        </p:nvSpPr>
        <p:spPr>
          <a:xfrm>
            <a:off x="2498089" y="303783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bk object 2153"/>
          <p:cNvSpPr/>
          <p:nvPr/>
        </p:nvSpPr>
        <p:spPr>
          <a:xfrm>
            <a:off x="2433320" y="30372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bk object 2154"/>
          <p:cNvSpPr/>
          <p:nvPr/>
        </p:nvSpPr>
        <p:spPr>
          <a:xfrm>
            <a:off x="2534920" y="3036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bk object 2155"/>
          <p:cNvSpPr/>
          <p:nvPr/>
        </p:nvSpPr>
        <p:spPr>
          <a:xfrm>
            <a:off x="2499360" y="303530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bk object 2156"/>
          <p:cNvSpPr/>
          <p:nvPr/>
        </p:nvSpPr>
        <p:spPr>
          <a:xfrm>
            <a:off x="2537460" y="303657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70"/>
                </a:moveTo>
                <a:lnTo>
                  <a:pt x="69850" y="1270"/>
                </a:lnTo>
                <a:lnTo>
                  <a:pt x="698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bk object 2157"/>
          <p:cNvSpPr/>
          <p:nvPr/>
        </p:nvSpPr>
        <p:spPr>
          <a:xfrm>
            <a:off x="2537460" y="303530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09" y="1269"/>
                </a:lnTo>
                <a:lnTo>
                  <a:pt x="673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bk object 2158"/>
          <p:cNvSpPr/>
          <p:nvPr/>
        </p:nvSpPr>
        <p:spPr>
          <a:xfrm>
            <a:off x="2541270" y="3032760"/>
            <a:ext cx="63500" cy="2540"/>
          </a:xfrm>
          <a:custGeom>
            <a:avLst/>
            <a:gdLst/>
            <a:ahLst/>
            <a:cxnLst/>
            <a:rect l="l" t="t" r="r" b="b"/>
            <a:pathLst>
              <a:path w="63500" h="2539">
                <a:moveTo>
                  <a:pt x="0" y="2539"/>
                </a:moveTo>
                <a:lnTo>
                  <a:pt x="63500" y="2539"/>
                </a:lnTo>
                <a:lnTo>
                  <a:pt x="6350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bk object 2159"/>
          <p:cNvSpPr/>
          <p:nvPr/>
        </p:nvSpPr>
        <p:spPr>
          <a:xfrm>
            <a:off x="2542539" y="303148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70"/>
                </a:moveTo>
                <a:lnTo>
                  <a:pt x="62230" y="1270"/>
                </a:lnTo>
                <a:lnTo>
                  <a:pt x="622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bk object 2160"/>
          <p:cNvSpPr/>
          <p:nvPr/>
        </p:nvSpPr>
        <p:spPr>
          <a:xfrm>
            <a:off x="2437129" y="303530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69"/>
                </a:moveTo>
                <a:lnTo>
                  <a:pt x="62229" y="1269"/>
                </a:lnTo>
                <a:lnTo>
                  <a:pt x="622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bk object 2161"/>
          <p:cNvSpPr/>
          <p:nvPr/>
        </p:nvSpPr>
        <p:spPr>
          <a:xfrm>
            <a:off x="2437129" y="3032760"/>
            <a:ext cx="63500" cy="2540"/>
          </a:xfrm>
          <a:custGeom>
            <a:avLst/>
            <a:gdLst/>
            <a:ahLst/>
            <a:cxnLst/>
            <a:rect l="l" t="t" r="r" b="b"/>
            <a:pathLst>
              <a:path w="63500" h="2539">
                <a:moveTo>
                  <a:pt x="0" y="2539"/>
                </a:moveTo>
                <a:lnTo>
                  <a:pt x="63499" y="2539"/>
                </a:lnTo>
                <a:lnTo>
                  <a:pt x="6349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bk object 2162"/>
          <p:cNvSpPr/>
          <p:nvPr/>
        </p:nvSpPr>
        <p:spPr>
          <a:xfrm>
            <a:off x="2437129" y="303148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69" h="1269">
                <a:moveTo>
                  <a:pt x="0" y="1270"/>
                </a:moveTo>
                <a:lnTo>
                  <a:pt x="64769" y="1270"/>
                </a:lnTo>
                <a:lnTo>
                  <a:pt x="647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bk object 2163"/>
          <p:cNvSpPr/>
          <p:nvPr/>
        </p:nvSpPr>
        <p:spPr>
          <a:xfrm>
            <a:off x="2433320" y="303022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69">
                <a:moveTo>
                  <a:pt x="0" y="1270"/>
                </a:moveTo>
                <a:lnTo>
                  <a:pt x="68580" y="1270"/>
                </a:lnTo>
                <a:lnTo>
                  <a:pt x="6858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bk object 2164"/>
          <p:cNvSpPr/>
          <p:nvPr/>
        </p:nvSpPr>
        <p:spPr>
          <a:xfrm>
            <a:off x="2500629" y="3032760"/>
            <a:ext cx="40640" cy="2540"/>
          </a:xfrm>
          <a:custGeom>
            <a:avLst/>
            <a:gdLst/>
            <a:ahLst/>
            <a:cxnLst/>
            <a:rect l="l" t="t" r="r" b="b"/>
            <a:pathLst>
              <a:path w="40639" h="2539">
                <a:moveTo>
                  <a:pt x="40640" y="0"/>
                </a:moveTo>
                <a:lnTo>
                  <a:pt x="0" y="0"/>
                </a:lnTo>
                <a:lnTo>
                  <a:pt x="0" y="2539"/>
                </a:lnTo>
                <a:lnTo>
                  <a:pt x="40640" y="2539"/>
                </a:lnTo>
                <a:lnTo>
                  <a:pt x="40640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bk object 2165"/>
          <p:cNvSpPr/>
          <p:nvPr/>
        </p:nvSpPr>
        <p:spPr>
          <a:xfrm>
            <a:off x="2501900" y="303148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39" y="1270"/>
                </a:lnTo>
                <a:lnTo>
                  <a:pt x="406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bk object 2166"/>
          <p:cNvSpPr/>
          <p:nvPr/>
        </p:nvSpPr>
        <p:spPr>
          <a:xfrm>
            <a:off x="2501900" y="3030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bk object 2167"/>
          <p:cNvSpPr/>
          <p:nvPr/>
        </p:nvSpPr>
        <p:spPr>
          <a:xfrm>
            <a:off x="2437129" y="3028950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69">
                <a:moveTo>
                  <a:pt x="0" y="1269"/>
                </a:moveTo>
                <a:lnTo>
                  <a:pt x="66039" y="1269"/>
                </a:lnTo>
                <a:lnTo>
                  <a:pt x="660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bk object 2168"/>
          <p:cNvSpPr/>
          <p:nvPr/>
        </p:nvSpPr>
        <p:spPr>
          <a:xfrm>
            <a:off x="2437129" y="3025139"/>
            <a:ext cx="67310" cy="3810"/>
          </a:xfrm>
          <a:custGeom>
            <a:avLst/>
            <a:gdLst/>
            <a:ahLst/>
            <a:cxnLst/>
            <a:rect l="l" t="t" r="r" b="b"/>
            <a:pathLst>
              <a:path w="67310" h="3810">
                <a:moveTo>
                  <a:pt x="0" y="3810"/>
                </a:moveTo>
                <a:lnTo>
                  <a:pt x="67309" y="3810"/>
                </a:lnTo>
                <a:lnTo>
                  <a:pt x="6730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bk object 2169"/>
          <p:cNvSpPr/>
          <p:nvPr/>
        </p:nvSpPr>
        <p:spPr>
          <a:xfrm>
            <a:off x="2503170" y="30302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0" y="1270"/>
                </a:moveTo>
                <a:lnTo>
                  <a:pt x="40640" y="1270"/>
                </a:lnTo>
                <a:lnTo>
                  <a:pt x="406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bk object 2170"/>
          <p:cNvSpPr/>
          <p:nvPr/>
        </p:nvSpPr>
        <p:spPr>
          <a:xfrm>
            <a:off x="2503170" y="3028950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69">
                <a:moveTo>
                  <a:pt x="0" y="1269"/>
                </a:moveTo>
                <a:lnTo>
                  <a:pt x="43180" y="1269"/>
                </a:lnTo>
                <a:lnTo>
                  <a:pt x="431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bk object 2171"/>
          <p:cNvSpPr/>
          <p:nvPr/>
        </p:nvSpPr>
        <p:spPr>
          <a:xfrm>
            <a:off x="2543810" y="3030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bk object 2172"/>
          <p:cNvSpPr/>
          <p:nvPr/>
        </p:nvSpPr>
        <p:spPr>
          <a:xfrm>
            <a:off x="2546350" y="303022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70"/>
                </a:moveTo>
                <a:lnTo>
                  <a:pt x="60960" y="1270"/>
                </a:lnTo>
                <a:lnTo>
                  <a:pt x="609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bk object 2173"/>
          <p:cNvSpPr/>
          <p:nvPr/>
        </p:nvSpPr>
        <p:spPr>
          <a:xfrm>
            <a:off x="2546350" y="302895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69">
                <a:moveTo>
                  <a:pt x="0" y="1269"/>
                </a:moveTo>
                <a:lnTo>
                  <a:pt x="58419" y="1269"/>
                </a:lnTo>
                <a:lnTo>
                  <a:pt x="584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bk object 2174"/>
          <p:cNvSpPr/>
          <p:nvPr/>
        </p:nvSpPr>
        <p:spPr>
          <a:xfrm>
            <a:off x="2548889" y="3026410"/>
            <a:ext cx="55880" cy="2540"/>
          </a:xfrm>
          <a:custGeom>
            <a:avLst/>
            <a:gdLst/>
            <a:ahLst/>
            <a:cxnLst/>
            <a:rect l="l" t="t" r="r" b="b"/>
            <a:pathLst>
              <a:path w="55880" h="2539">
                <a:moveTo>
                  <a:pt x="0" y="2539"/>
                </a:moveTo>
                <a:lnTo>
                  <a:pt x="55880" y="2539"/>
                </a:lnTo>
                <a:lnTo>
                  <a:pt x="558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bk object 2175"/>
          <p:cNvSpPr/>
          <p:nvPr/>
        </p:nvSpPr>
        <p:spPr>
          <a:xfrm>
            <a:off x="2551429" y="3025139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70"/>
                </a:moveTo>
                <a:lnTo>
                  <a:pt x="53339" y="1270"/>
                </a:lnTo>
                <a:lnTo>
                  <a:pt x="533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bk object 2176"/>
          <p:cNvSpPr/>
          <p:nvPr/>
        </p:nvSpPr>
        <p:spPr>
          <a:xfrm>
            <a:off x="2504439" y="3026410"/>
            <a:ext cx="44450" cy="2540"/>
          </a:xfrm>
          <a:custGeom>
            <a:avLst/>
            <a:gdLst/>
            <a:ahLst/>
            <a:cxnLst/>
            <a:rect l="l" t="t" r="r" b="b"/>
            <a:pathLst>
              <a:path w="44450" h="2539">
                <a:moveTo>
                  <a:pt x="0" y="2539"/>
                </a:moveTo>
                <a:lnTo>
                  <a:pt x="44450" y="2539"/>
                </a:lnTo>
                <a:lnTo>
                  <a:pt x="444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bk object 2177"/>
          <p:cNvSpPr/>
          <p:nvPr/>
        </p:nvSpPr>
        <p:spPr>
          <a:xfrm>
            <a:off x="2504439" y="302513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bk object 2178"/>
          <p:cNvSpPr/>
          <p:nvPr/>
        </p:nvSpPr>
        <p:spPr>
          <a:xfrm>
            <a:off x="2433320" y="302387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bk object 2179"/>
          <p:cNvSpPr/>
          <p:nvPr/>
        </p:nvSpPr>
        <p:spPr>
          <a:xfrm>
            <a:off x="2505710" y="3023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bk object 2180"/>
          <p:cNvSpPr/>
          <p:nvPr/>
        </p:nvSpPr>
        <p:spPr>
          <a:xfrm>
            <a:off x="2437129" y="302260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bk object 2181"/>
          <p:cNvSpPr/>
          <p:nvPr/>
        </p:nvSpPr>
        <p:spPr>
          <a:xfrm>
            <a:off x="2437129" y="3018789"/>
            <a:ext cx="71120" cy="3810"/>
          </a:xfrm>
          <a:custGeom>
            <a:avLst/>
            <a:gdLst/>
            <a:ahLst/>
            <a:cxnLst/>
            <a:rect l="l" t="t" r="r" b="b"/>
            <a:pathLst>
              <a:path w="71119" h="3810">
                <a:moveTo>
                  <a:pt x="0" y="3810"/>
                </a:moveTo>
                <a:lnTo>
                  <a:pt x="71119" y="3810"/>
                </a:lnTo>
                <a:lnTo>
                  <a:pt x="7111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bk object 2182"/>
          <p:cNvSpPr/>
          <p:nvPr/>
        </p:nvSpPr>
        <p:spPr>
          <a:xfrm>
            <a:off x="2506979" y="302387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19" h="1269">
                <a:moveTo>
                  <a:pt x="0" y="1270"/>
                </a:moveTo>
                <a:lnTo>
                  <a:pt x="45720" y="1270"/>
                </a:lnTo>
                <a:lnTo>
                  <a:pt x="457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bk object 2183"/>
          <p:cNvSpPr/>
          <p:nvPr/>
        </p:nvSpPr>
        <p:spPr>
          <a:xfrm>
            <a:off x="2506979" y="302260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69">
                <a:moveTo>
                  <a:pt x="0" y="1269"/>
                </a:moveTo>
                <a:lnTo>
                  <a:pt x="46989" y="1269"/>
                </a:lnTo>
                <a:lnTo>
                  <a:pt x="469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bk object 2184"/>
          <p:cNvSpPr/>
          <p:nvPr/>
        </p:nvSpPr>
        <p:spPr>
          <a:xfrm>
            <a:off x="2552700" y="30238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bk object 2185"/>
          <p:cNvSpPr/>
          <p:nvPr/>
        </p:nvSpPr>
        <p:spPr>
          <a:xfrm>
            <a:off x="2553970" y="302387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69">
                <a:moveTo>
                  <a:pt x="0" y="1270"/>
                </a:moveTo>
                <a:lnTo>
                  <a:pt x="53340" y="1270"/>
                </a:lnTo>
                <a:lnTo>
                  <a:pt x="533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bk object 2186"/>
          <p:cNvSpPr/>
          <p:nvPr/>
        </p:nvSpPr>
        <p:spPr>
          <a:xfrm>
            <a:off x="2553970" y="302260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69"/>
                </a:moveTo>
                <a:lnTo>
                  <a:pt x="50800" y="1269"/>
                </a:lnTo>
                <a:lnTo>
                  <a:pt x="508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bk object 2187"/>
          <p:cNvSpPr/>
          <p:nvPr/>
        </p:nvSpPr>
        <p:spPr>
          <a:xfrm>
            <a:off x="2557779" y="3020060"/>
            <a:ext cx="46990" cy="2540"/>
          </a:xfrm>
          <a:custGeom>
            <a:avLst/>
            <a:gdLst/>
            <a:ahLst/>
            <a:cxnLst/>
            <a:rect l="l" t="t" r="r" b="b"/>
            <a:pathLst>
              <a:path w="46989" h="2539">
                <a:moveTo>
                  <a:pt x="0" y="2539"/>
                </a:moveTo>
                <a:lnTo>
                  <a:pt x="46989" y="2539"/>
                </a:lnTo>
                <a:lnTo>
                  <a:pt x="4698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bk object 2188"/>
          <p:cNvSpPr/>
          <p:nvPr/>
        </p:nvSpPr>
        <p:spPr>
          <a:xfrm>
            <a:off x="2559050" y="301878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19" h="1269">
                <a:moveTo>
                  <a:pt x="0" y="1270"/>
                </a:moveTo>
                <a:lnTo>
                  <a:pt x="45719" y="1270"/>
                </a:lnTo>
                <a:lnTo>
                  <a:pt x="457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bk object 2189"/>
          <p:cNvSpPr/>
          <p:nvPr/>
        </p:nvSpPr>
        <p:spPr>
          <a:xfrm>
            <a:off x="2508250" y="3020060"/>
            <a:ext cx="49530" cy="2540"/>
          </a:xfrm>
          <a:custGeom>
            <a:avLst/>
            <a:gdLst/>
            <a:ahLst/>
            <a:cxnLst/>
            <a:rect l="l" t="t" r="r" b="b"/>
            <a:pathLst>
              <a:path w="49530" h="2539">
                <a:moveTo>
                  <a:pt x="0" y="2539"/>
                </a:moveTo>
                <a:lnTo>
                  <a:pt x="49530" y="2539"/>
                </a:lnTo>
                <a:lnTo>
                  <a:pt x="4953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bk object 2190"/>
          <p:cNvSpPr/>
          <p:nvPr/>
        </p:nvSpPr>
        <p:spPr>
          <a:xfrm>
            <a:off x="2508250" y="3018789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69">
                <a:moveTo>
                  <a:pt x="0" y="1270"/>
                </a:moveTo>
                <a:lnTo>
                  <a:pt x="50800" y="1270"/>
                </a:lnTo>
                <a:lnTo>
                  <a:pt x="508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bk object 2191"/>
          <p:cNvSpPr/>
          <p:nvPr/>
        </p:nvSpPr>
        <p:spPr>
          <a:xfrm>
            <a:off x="2433320" y="301752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69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bk object 2192"/>
          <p:cNvSpPr/>
          <p:nvPr/>
        </p:nvSpPr>
        <p:spPr>
          <a:xfrm>
            <a:off x="2509520" y="30175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bk object 2193"/>
          <p:cNvSpPr/>
          <p:nvPr/>
        </p:nvSpPr>
        <p:spPr>
          <a:xfrm>
            <a:off x="2437129" y="301625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69">
                <a:moveTo>
                  <a:pt x="0" y="1269"/>
                </a:moveTo>
                <a:lnTo>
                  <a:pt x="73659" y="1269"/>
                </a:lnTo>
                <a:lnTo>
                  <a:pt x="736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bk object 2194"/>
          <p:cNvSpPr/>
          <p:nvPr/>
        </p:nvSpPr>
        <p:spPr>
          <a:xfrm>
            <a:off x="2437129" y="3012439"/>
            <a:ext cx="74930" cy="3810"/>
          </a:xfrm>
          <a:custGeom>
            <a:avLst/>
            <a:gdLst/>
            <a:ahLst/>
            <a:cxnLst/>
            <a:rect l="l" t="t" r="r" b="b"/>
            <a:pathLst>
              <a:path w="74930" h="3810">
                <a:moveTo>
                  <a:pt x="0" y="3810"/>
                </a:moveTo>
                <a:lnTo>
                  <a:pt x="74930" y="3810"/>
                </a:lnTo>
                <a:lnTo>
                  <a:pt x="7493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bk object 2195"/>
          <p:cNvSpPr/>
          <p:nvPr/>
        </p:nvSpPr>
        <p:spPr>
          <a:xfrm>
            <a:off x="2510789" y="301752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69">
                <a:moveTo>
                  <a:pt x="0" y="1270"/>
                </a:moveTo>
                <a:lnTo>
                  <a:pt x="49530" y="1270"/>
                </a:lnTo>
                <a:lnTo>
                  <a:pt x="495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bk object 2196"/>
          <p:cNvSpPr/>
          <p:nvPr/>
        </p:nvSpPr>
        <p:spPr>
          <a:xfrm>
            <a:off x="2510789" y="301625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69">
                <a:moveTo>
                  <a:pt x="0" y="1269"/>
                </a:moveTo>
                <a:lnTo>
                  <a:pt x="52070" y="1269"/>
                </a:lnTo>
                <a:lnTo>
                  <a:pt x="520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bk object 2197"/>
          <p:cNvSpPr/>
          <p:nvPr/>
        </p:nvSpPr>
        <p:spPr>
          <a:xfrm>
            <a:off x="2560320" y="30175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bk object 2198"/>
          <p:cNvSpPr/>
          <p:nvPr/>
        </p:nvSpPr>
        <p:spPr>
          <a:xfrm>
            <a:off x="2562860" y="301752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0" y="1270"/>
                </a:moveTo>
                <a:lnTo>
                  <a:pt x="44450" y="1270"/>
                </a:lnTo>
                <a:lnTo>
                  <a:pt x="444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bk object 2199"/>
          <p:cNvSpPr/>
          <p:nvPr/>
        </p:nvSpPr>
        <p:spPr>
          <a:xfrm>
            <a:off x="2562860" y="3016250"/>
            <a:ext cx="41910" cy="1270"/>
          </a:xfrm>
          <a:custGeom>
            <a:avLst/>
            <a:gdLst/>
            <a:ahLst/>
            <a:cxnLst/>
            <a:rect l="l" t="t" r="r" b="b"/>
            <a:pathLst>
              <a:path w="41910" h="1269">
                <a:moveTo>
                  <a:pt x="0" y="1269"/>
                </a:moveTo>
                <a:lnTo>
                  <a:pt x="41909" y="1269"/>
                </a:lnTo>
                <a:lnTo>
                  <a:pt x="419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bk object 2200"/>
          <p:cNvSpPr/>
          <p:nvPr/>
        </p:nvSpPr>
        <p:spPr>
          <a:xfrm>
            <a:off x="2565400" y="3013710"/>
            <a:ext cx="39370" cy="2540"/>
          </a:xfrm>
          <a:custGeom>
            <a:avLst/>
            <a:gdLst/>
            <a:ahLst/>
            <a:cxnLst/>
            <a:rect l="l" t="t" r="r" b="b"/>
            <a:pathLst>
              <a:path w="39369" h="2539">
                <a:moveTo>
                  <a:pt x="0" y="2539"/>
                </a:moveTo>
                <a:lnTo>
                  <a:pt x="39369" y="2539"/>
                </a:lnTo>
                <a:lnTo>
                  <a:pt x="393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bk object 2201"/>
          <p:cNvSpPr/>
          <p:nvPr/>
        </p:nvSpPr>
        <p:spPr>
          <a:xfrm>
            <a:off x="2566670" y="301243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bk object 2202"/>
          <p:cNvSpPr/>
          <p:nvPr/>
        </p:nvSpPr>
        <p:spPr>
          <a:xfrm>
            <a:off x="2512060" y="3013710"/>
            <a:ext cx="53340" cy="2540"/>
          </a:xfrm>
          <a:custGeom>
            <a:avLst/>
            <a:gdLst/>
            <a:ahLst/>
            <a:cxnLst/>
            <a:rect l="l" t="t" r="r" b="b"/>
            <a:pathLst>
              <a:path w="53339" h="2539">
                <a:moveTo>
                  <a:pt x="0" y="2539"/>
                </a:moveTo>
                <a:lnTo>
                  <a:pt x="53340" y="2539"/>
                </a:lnTo>
                <a:lnTo>
                  <a:pt x="533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bk object 2203"/>
          <p:cNvSpPr/>
          <p:nvPr/>
        </p:nvSpPr>
        <p:spPr>
          <a:xfrm>
            <a:off x="2512060" y="301243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69">
                <a:moveTo>
                  <a:pt x="0" y="1270"/>
                </a:moveTo>
                <a:lnTo>
                  <a:pt x="54609" y="1270"/>
                </a:lnTo>
                <a:lnTo>
                  <a:pt x="546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bk object 2204"/>
          <p:cNvSpPr/>
          <p:nvPr/>
        </p:nvSpPr>
        <p:spPr>
          <a:xfrm>
            <a:off x="2433320" y="301180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9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bk object 2205"/>
          <p:cNvSpPr/>
          <p:nvPr/>
        </p:nvSpPr>
        <p:spPr>
          <a:xfrm>
            <a:off x="2569210" y="30111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bk object 2206"/>
          <p:cNvSpPr/>
          <p:nvPr/>
        </p:nvSpPr>
        <p:spPr>
          <a:xfrm>
            <a:off x="2513329" y="300990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69"/>
                </a:moveTo>
                <a:lnTo>
                  <a:pt x="57150" y="1269"/>
                </a:lnTo>
                <a:lnTo>
                  <a:pt x="571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bk object 2207"/>
          <p:cNvSpPr/>
          <p:nvPr/>
        </p:nvSpPr>
        <p:spPr>
          <a:xfrm>
            <a:off x="2570479" y="301117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69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bk object 2208"/>
          <p:cNvSpPr/>
          <p:nvPr/>
        </p:nvSpPr>
        <p:spPr>
          <a:xfrm>
            <a:off x="2570479" y="300990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69">
                <a:moveTo>
                  <a:pt x="0" y="1269"/>
                </a:moveTo>
                <a:lnTo>
                  <a:pt x="34289" y="1269"/>
                </a:lnTo>
                <a:lnTo>
                  <a:pt x="342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bk object 2209"/>
          <p:cNvSpPr/>
          <p:nvPr/>
        </p:nvSpPr>
        <p:spPr>
          <a:xfrm>
            <a:off x="2573020" y="3007360"/>
            <a:ext cx="31750" cy="2540"/>
          </a:xfrm>
          <a:custGeom>
            <a:avLst/>
            <a:gdLst/>
            <a:ahLst/>
            <a:cxnLst/>
            <a:rect l="l" t="t" r="r" b="b"/>
            <a:pathLst>
              <a:path w="31750" h="2539">
                <a:moveTo>
                  <a:pt x="0" y="2539"/>
                </a:moveTo>
                <a:lnTo>
                  <a:pt x="31750" y="2539"/>
                </a:lnTo>
                <a:lnTo>
                  <a:pt x="317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bk object 2210"/>
          <p:cNvSpPr/>
          <p:nvPr/>
        </p:nvSpPr>
        <p:spPr>
          <a:xfrm>
            <a:off x="2575560" y="3006089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09" y="1270"/>
                </a:lnTo>
                <a:lnTo>
                  <a:pt x="292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bk object 2211"/>
          <p:cNvSpPr/>
          <p:nvPr/>
        </p:nvSpPr>
        <p:spPr>
          <a:xfrm>
            <a:off x="2437129" y="300990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69">
                <a:moveTo>
                  <a:pt x="0" y="1269"/>
                </a:moveTo>
                <a:lnTo>
                  <a:pt x="76200" y="1269"/>
                </a:lnTo>
                <a:lnTo>
                  <a:pt x="762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bk object 2212"/>
          <p:cNvSpPr/>
          <p:nvPr/>
        </p:nvSpPr>
        <p:spPr>
          <a:xfrm>
            <a:off x="2437129" y="3006089"/>
            <a:ext cx="78740" cy="3810"/>
          </a:xfrm>
          <a:custGeom>
            <a:avLst/>
            <a:gdLst/>
            <a:ahLst/>
            <a:cxnLst/>
            <a:rect l="l" t="t" r="r" b="b"/>
            <a:pathLst>
              <a:path w="78739" h="3810">
                <a:moveTo>
                  <a:pt x="0" y="3810"/>
                </a:moveTo>
                <a:lnTo>
                  <a:pt x="78739" y="3810"/>
                </a:lnTo>
                <a:lnTo>
                  <a:pt x="7873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bk object 2213"/>
          <p:cNvSpPr/>
          <p:nvPr/>
        </p:nvSpPr>
        <p:spPr>
          <a:xfrm>
            <a:off x="2515870" y="300736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0" y="2539"/>
                </a:moveTo>
                <a:lnTo>
                  <a:pt x="57150" y="2539"/>
                </a:lnTo>
                <a:lnTo>
                  <a:pt x="5715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bk object 2214"/>
          <p:cNvSpPr/>
          <p:nvPr/>
        </p:nvSpPr>
        <p:spPr>
          <a:xfrm>
            <a:off x="2515870" y="3006089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0" y="1270"/>
                </a:moveTo>
                <a:lnTo>
                  <a:pt x="59690" y="1270"/>
                </a:lnTo>
                <a:lnTo>
                  <a:pt x="596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bk object 2215"/>
          <p:cNvSpPr/>
          <p:nvPr/>
        </p:nvSpPr>
        <p:spPr>
          <a:xfrm>
            <a:off x="2433320" y="300545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bk object 2216"/>
          <p:cNvSpPr/>
          <p:nvPr/>
        </p:nvSpPr>
        <p:spPr>
          <a:xfrm>
            <a:off x="2576829" y="30048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bk object 2217"/>
          <p:cNvSpPr/>
          <p:nvPr/>
        </p:nvSpPr>
        <p:spPr>
          <a:xfrm>
            <a:off x="2517139" y="300355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1269"/>
                </a:moveTo>
                <a:lnTo>
                  <a:pt x="60960" y="1269"/>
                </a:lnTo>
                <a:lnTo>
                  <a:pt x="609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bk object 2218"/>
          <p:cNvSpPr/>
          <p:nvPr/>
        </p:nvSpPr>
        <p:spPr>
          <a:xfrm>
            <a:off x="2578100" y="300482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0" y="1270"/>
                </a:moveTo>
                <a:lnTo>
                  <a:pt x="29210" y="1270"/>
                </a:lnTo>
                <a:lnTo>
                  <a:pt x="2921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bk object 2219"/>
          <p:cNvSpPr/>
          <p:nvPr/>
        </p:nvSpPr>
        <p:spPr>
          <a:xfrm>
            <a:off x="2578100" y="300355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69" h="1269">
                <a:moveTo>
                  <a:pt x="0" y="1269"/>
                </a:moveTo>
                <a:lnTo>
                  <a:pt x="26669" y="1269"/>
                </a:lnTo>
                <a:lnTo>
                  <a:pt x="266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bk object 2220"/>
          <p:cNvSpPr/>
          <p:nvPr/>
        </p:nvSpPr>
        <p:spPr>
          <a:xfrm>
            <a:off x="2580639" y="3001010"/>
            <a:ext cx="24130" cy="2540"/>
          </a:xfrm>
          <a:custGeom>
            <a:avLst/>
            <a:gdLst/>
            <a:ahLst/>
            <a:cxnLst/>
            <a:rect l="l" t="t" r="r" b="b"/>
            <a:pathLst>
              <a:path w="24130" h="2539">
                <a:moveTo>
                  <a:pt x="0" y="2539"/>
                </a:moveTo>
                <a:lnTo>
                  <a:pt x="24130" y="2539"/>
                </a:lnTo>
                <a:lnTo>
                  <a:pt x="2413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bk object 2221"/>
          <p:cNvSpPr/>
          <p:nvPr/>
        </p:nvSpPr>
        <p:spPr>
          <a:xfrm>
            <a:off x="2581910" y="299973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1270"/>
                </a:moveTo>
                <a:lnTo>
                  <a:pt x="22859" y="1270"/>
                </a:lnTo>
                <a:lnTo>
                  <a:pt x="228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bk object 2222"/>
          <p:cNvSpPr/>
          <p:nvPr/>
        </p:nvSpPr>
        <p:spPr>
          <a:xfrm>
            <a:off x="2437129" y="300355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69">
                <a:moveTo>
                  <a:pt x="0" y="1269"/>
                </a:moveTo>
                <a:lnTo>
                  <a:pt x="80009" y="1269"/>
                </a:lnTo>
                <a:lnTo>
                  <a:pt x="800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bk object 2223"/>
          <p:cNvSpPr/>
          <p:nvPr/>
        </p:nvSpPr>
        <p:spPr>
          <a:xfrm>
            <a:off x="2437129" y="3001010"/>
            <a:ext cx="81280" cy="2540"/>
          </a:xfrm>
          <a:custGeom>
            <a:avLst/>
            <a:gdLst/>
            <a:ahLst/>
            <a:cxnLst/>
            <a:rect l="l" t="t" r="r" b="b"/>
            <a:pathLst>
              <a:path w="81280" h="2539">
                <a:moveTo>
                  <a:pt x="0" y="2539"/>
                </a:moveTo>
                <a:lnTo>
                  <a:pt x="81280" y="2539"/>
                </a:lnTo>
                <a:lnTo>
                  <a:pt x="812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bk object 2224"/>
          <p:cNvSpPr/>
          <p:nvPr/>
        </p:nvSpPr>
        <p:spPr>
          <a:xfrm>
            <a:off x="2437129" y="2999739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69">
                <a:moveTo>
                  <a:pt x="0" y="1270"/>
                </a:moveTo>
                <a:lnTo>
                  <a:pt x="82550" y="1270"/>
                </a:lnTo>
                <a:lnTo>
                  <a:pt x="825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bk object 2225"/>
          <p:cNvSpPr/>
          <p:nvPr/>
        </p:nvSpPr>
        <p:spPr>
          <a:xfrm>
            <a:off x="2433320" y="299910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 h="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bk object 2226"/>
          <p:cNvSpPr/>
          <p:nvPr/>
        </p:nvSpPr>
        <p:spPr>
          <a:xfrm>
            <a:off x="2518410" y="300101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30" h="2539">
                <a:moveTo>
                  <a:pt x="62229" y="0"/>
                </a:moveTo>
                <a:lnTo>
                  <a:pt x="0" y="0"/>
                </a:lnTo>
                <a:lnTo>
                  <a:pt x="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bk object 2227"/>
          <p:cNvSpPr/>
          <p:nvPr/>
        </p:nvSpPr>
        <p:spPr>
          <a:xfrm>
            <a:off x="2519679" y="2999739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70"/>
                </a:moveTo>
                <a:lnTo>
                  <a:pt x="62230" y="1270"/>
                </a:lnTo>
                <a:lnTo>
                  <a:pt x="622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bk object 2228"/>
          <p:cNvSpPr/>
          <p:nvPr/>
        </p:nvSpPr>
        <p:spPr>
          <a:xfrm>
            <a:off x="2519679" y="29984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bk object 2229"/>
          <p:cNvSpPr/>
          <p:nvPr/>
        </p:nvSpPr>
        <p:spPr>
          <a:xfrm>
            <a:off x="2437129" y="2997200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19" h="1269">
                <a:moveTo>
                  <a:pt x="0" y="1269"/>
                </a:moveTo>
                <a:lnTo>
                  <a:pt x="83819" y="1269"/>
                </a:lnTo>
                <a:lnTo>
                  <a:pt x="838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bk object 2230"/>
          <p:cNvSpPr/>
          <p:nvPr/>
        </p:nvSpPr>
        <p:spPr>
          <a:xfrm>
            <a:off x="2437129" y="2993389"/>
            <a:ext cx="85090" cy="3810"/>
          </a:xfrm>
          <a:custGeom>
            <a:avLst/>
            <a:gdLst/>
            <a:ahLst/>
            <a:cxnLst/>
            <a:rect l="l" t="t" r="r" b="b"/>
            <a:pathLst>
              <a:path w="85089" h="3810">
                <a:moveTo>
                  <a:pt x="0" y="3810"/>
                </a:moveTo>
                <a:lnTo>
                  <a:pt x="85090" y="3810"/>
                </a:lnTo>
                <a:lnTo>
                  <a:pt x="8509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bk object 2231"/>
          <p:cNvSpPr/>
          <p:nvPr/>
        </p:nvSpPr>
        <p:spPr>
          <a:xfrm>
            <a:off x="2520950" y="299847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69">
                <a:moveTo>
                  <a:pt x="0" y="1270"/>
                </a:moveTo>
                <a:lnTo>
                  <a:pt x="62230" y="1270"/>
                </a:lnTo>
                <a:lnTo>
                  <a:pt x="622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bk object 2232"/>
          <p:cNvSpPr/>
          <p:nvPr/>
        </p:nvSpPr>
        <p:spPr>
          <a:xfrm>
            <a:off x="2520950" y="2997200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69" h="1269">
                <a:moveTo>
                  <a:pt x="0" y="1269"/>
                </a:moveTo>
                <a:lnTo>
                  <a:pt x="64769" y="1269"/>
                </a:lnTo>
                <a:lnTo>
                  <a:pt x="647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bk object 2233"/>
          <p:cNvSpPr/>
          <p:nvPr/>
        </p:nvSpPr>
        <p:spPr>
          <a:xfrm>
            <a:off x="2583179" y="29984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bk object 2234"/>
          <p:cNvSpPr/>
          <p:nvPr/>
        </p:nvSpPr>
        <p:spPr>
          <a:xfrm>
            <a:off x="2585720" y="299847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0" y="1270"/>
                </a:moveTo>
                <a:lnTo>
                  <a:pt x="21590" y="1270"/>
                </a:lnTo>
                <a:lnTo>
                  <a:pt x="215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bk object 2235"/>
          <p:cNvSpPr/>
          <p:nvPr/>
        </p:nvSpPr>
        <p:spPr>
          <a:xfrm>
            <a:off x="2585720" y="299720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0" y="1269"/>
                </a:moveTo>
                <a:lnTo>
                  <a:pt x="19050" y="1269"/>
                </a:lnTo>
                <a:lnTo>
                  <a:pt x="190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bk object 2236"/>
          <p:cNvSpPr/>
          <p:nvPr/>
        </p:nvSpPr>
        <p:spPr>
          <a:xfrm>
            <a:off x="2588260" y="299466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2539"/>
                </a:moveTo>
                <a:lnTo>
                  <a:pt x="16509" y="2539"/>
                </a:lnTo>
                <a:lnTo>
                  <a:pt x="1650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bk object 2237"/>
          <p:cNvSpPr/>
          <p:nvPr/>
        </p:nvSpPr>
        <p:spPr>
          <a:xfrm>
            <a:off x="2589529" y="2993389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39" y="1270"/>
                </a:lnTo>
                <a:lnTo>
                  <a:pt x="152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bk object 2238"/>
          <p:cNvSpPr/>
          <p:nvPr/>
        </p:nvSpPr>
        <p:spPr>
          <a:xfrm>
            <a:off x="2522220" y="2994660"/>
            <a:ext cx="66040" cy="2540"/>
          </a:xfrm>
          <a:custGeom>
            <a:avLst/>
            <a:gdLst/>
            <a:ahLst/>
            <a:cxnLst/>
            <a:rect l="l" t="t" r="r" b="b"/>
            <a:pathLst>
              <a:path w="66039" h="2539">
                <a:moveTo>
                  <a:pt x="0" y="2539"/>
                </a:moveTo>
                <a:lnTo>
                  <a:pt x="66040" y="2539"/>
                </a:lnTo>
                <a:lnTo>
                  <a:pt x="660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bk object 2239"/>
          <p:cNvSpPr/>
          <p:nvPr/>
        </p:nvSpPr>
        <p:spPr>
          <a:xfrm>
            <a:off x="2522220" y="299338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70"/>
                </a:moveTo>
                <a:lnTo>
                  <a:pt x="67309" y="1270"/>
                </a:lnTo>
                <a:lnTo>
                  <a:pt x="673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bk object 2240"/>
          <p:cNvSpPr/>
          <p:nvPr/>
        </p:nvSpPr>
        <p:spPr>
          <a:xfrm>
            <a:off x="2433320" y="2992754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bk object 2241"/>
          <p:cNvSpPr/>
          <p:nvPr/>
        </p:nvSpPr>
        <p:spPr>
          <a:xfrm>
            <a:off x="2523489" y="29921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bk object 2242"/>
          <p:cNvSpPr/>
          <p:nvPr/>
        </p:nvSpPr>
        <p:spPr>
          <a:xfrm>
            <a:off x="2437129" y="299148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 h="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bk object 2243"/>
          <p:cNvSpPr/>
          <p:nvPr/>
        </p:nvSpPr>
        <p:spPr>
          <a:xfrm>
            <a:off x="2437129" y="298894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810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bk object 2244"/>
          <p:cNvSpPr/>
          <p:nvPr/>
        </p:nvSpPr>
        <p:spPr>
          <a:xfrm>
            <a:off x="2524760" y="2992120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69">
                <a:moveTo>
                  <a:pt x="0" y="1270"/>
                </a:moveTo>
                <a:lnTo>
                  <a:pt x="66039" y="1270"/>
                </a:lnTo>
                <a:lnTo>
                  <a:pt x="660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bk object 2245"/>
          <p:cNvSpPr/>
          <p:nvPr/>
        </p:nvSpPr>
        <p:spPr>
          <a:xfrm>
            <a:off x="2524760" y="299085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69">
                <a:moveTo>
                  <a:pt x="0" y="1269"/>
                </a:moveTo>
                <a:lnTo>
                  <a:pt x="67309" y="1269"/>
                </a:lnTo>
                <a:lnTo>
                  <a:pt x="673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bk object 2246"/>
          <p:cNvSpPr/>
          <p:nvPr/>
        </p:nvSpPr>
        <p:spPr>
          <a:xfrm>
            <a:off x="2590800" y="29921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bk object 2247"/>
          <p:cNvSpPr/>
          <p:nvPr/>
        </p:nvSpPr>
        <p:spPr>
          <a:xfrm>
            <a:off x="2592070" y="299212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0" y="1270"/>
                </a:moveTo>
                <a:lnTo>
                  <a:pt x="15240" y="1270"/>
                </a:lnTo>
                <a:lnTo>
                  <a:pt x="152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bk object 2248"/>
          <p:cNvSpPr/>
          <p:nvPr/>
        </p:nvSpPr>
        <p:spPr>
          <a:xfrm>
            <a:off x="2592070" y="299085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1269"/>
                </a:moveTo>
                <a:lnTo>
                  <a:pt x="12700" y="1269"/>
                </a:lnTo>
                <a:lnTo>
                  <a:pt x="127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bk object 2249"/>
          <p:cNvSpPr/>
          <p:nvPr/>
        </p:nvSpPr>
        <p:spPr>
          <a:xfrm>
            <a:off x="2594610" y="298703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810"/>
                </a:moveTo>
                <a:lnTo>
                  <a:pt x="10159" y="3810"/>
                </a:lnTo>
                <a:lnTo>
                  <a:pt x="1015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bk object 2250"/>
          <p:cNvSpPr/>
          <p:nvPr/>
        </p:nvSpPr>
        <p:spPr>
          <a:xfrm>
            <a:off x="2526029" y="2987039"/>
            <a:ext cx="68580" cy="3810"/>
          </a:xfrm>
          <a:custGeom>
            <a:avLst/>
            <a:gdLst/>
            <a:ahLst/>
            <a:cxnLst/>
            <a:rect l="l" t="t" r="r" b="b"/>
            <a:pathLst>
              <a:path w="68580" h="3810">
                <a:moveTo>
                  <a:pt x="68580" y="0"/>
                </a:moveTo>
                <a:lnTo>
                  <a:pt x="0" y="0"/>
                </a:lnTo>
                <a:lnTo>
                  <a:pt x="0" y="3809"/>
                </a:lnTo>
                <a:lnTo>
                  <a:pt x="68580" y="3809"/>
                </a:lnTo>
                <a:lnTo>
                  <a:pt x="68580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bk object 2251"/>
          <p:cNvSpPr/>
          <p:nvPr/>
        </p:nvSpPr>
        <p:spPr>
          <a:xfrm>
            <a:off x="2433320" y="298640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 h="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bk object 2252"/>
          <p:cNvSpPr/>
          <p:nvPr/>
        </p:nvSpPr>
        <p:spPr>
          <a:xfrm>
            <a:off x="2595879" y="29857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bk object 2253"/>
          <p:cNvSpPr/>
          <p:nvPr/>
        </p:nvSpPr>
        <p:spPr>
          <a:xfrm>
            <a:off x="2527300" y="298450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69"/>
                </a:moveTo>
                <a:lnTo>
                  <a:pt x="69850" y="1269"/>
                </a:lnTo>
                <a:lnTo>
                  <a:pt x="698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bk object 2254"/>
          <p:cNvSpPr/>
          <p:nvPr/>
        </p:nvSpPr>
        <p:spPr>
          <a:xfrm>
            <a:off x="2597150" y="29857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bk object 2255"/>
          <p:cNvSpPr/>
          <p:nvPr/>
        </p:nvSpPr>
        <p:spPr>
          <a:xfrm>
            <a:off x="2597150" y="298450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bk object 2256"/>
          <p:cNvSpPr/>
          <p:nvPr/>
        </p:nvSpPr>
        <p:spPr>
          <a:xfrm>
            <a:off x="2599689" y="298196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0" y="2539"/>
                </a:moveTo>
                <a:lnTo>
                  <a:pt x="5080" y="2539"/>
                </a:lnTo>
                <a:lnTo>
                  <a:pt x="508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bk object 2257"/>
          <p:cNvSpPr/>
          <p:nvPr/>
        </p:nvSpPr>
        <p:spPr>
          <a:xfrm>
            <a:off x="2600960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70"/>
                </a:moveTo>
                <a:lnTo>
                  <a:pt x="3809" y="1270"/>
                </a:lnTo>
                <a:lnTo>
                  <a:pt x="38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bk object 2258"/>
          <p:cNvSpPr/>
          <p:nvPr/>
        </p:nvSpPr>
        <p:spPr>
          <a:xfrm>
            <a:off x="2603500" y="2979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bk object 2259"/>
          <p:cNvSpPr/>
          <p:nvPr/>
        </p:nvSpPr>
        <p:spPr>
          <a:xfrm>
            <a:off x="2437129" y="2985135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9016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bk object 2260"/>
          <p:cNvSpPr/>
          <p:nvPr/>
        </p:nvSpPr>
        <p:spPr>
          <a:xfrm>
            <a:off x="2437129" y="298322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bk object 2261"/>
          <p:cNvSpPr/>
          <p:nvPr/>
        </p:nvSpPr>
        <p:spPr>
          <a:xfrm>
            <a:off x="2437129" y="2981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 h="0">
                <a:moveTo>
                  <a:pt x="0" y="0"/>
                </a:moveTo>
                <a:lnTo>
                  <a:pt x="9270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bk object 2262"/>
          <p:cNvSpPr/>
          <p:nvPr/>
        </p:nvSpPr>
        <p:spPr>
          <a:xfrm>
            <a:off x="2433320" y="2980054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bk object 2263"/>
          <p:cNvSpPr/>
          <p:nvPr/>
        </p:nvSpPr>
        <p:spPr>
          <a:xfrm>
            <a:off x="2528570" y="2981960"/>
            <a:ext cx="71120" cy="2540"/>
          </a:xfrm>
          <a:custGeom>
            <a:avLst/>
            <a:gdLst/>
            <a:ahLst/>
            <a:cxnLst/>
            <a:rect l="l" t="t" r="r" b="b"/>
            <a:pathLst>
              <a:path w="71119" h="2539">
                <a:moveTo>
                  <a:pt x="71119" y="0"/>
                </a:moveTo>
                <a:lnTo>
                  <a:pt x="0" y="0"/>
                </a:lnTo>
                <a:lnTo>
                  <a:pt x="0" y="2539"/>
                </a:lnTo>
                <a:lnTo>
                  <a:pt x="71119" y="2539"/>
                </a:lnTo>
                <a:lnTo>
                  <a:pt x="71119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bk object 2264"/>
          <p:cNvSpPr/>
          <p:nvPr/>
        </p:nvSpPr>
        <p:spPr>
          <a:xfrm>
            <a:off x="2529839" y="2980689"/>
            <a:ext cx="71120" cy="1270"/>
          </a:xfrm>
          <a:custGeom>
            <a:avLst/>
            <a:gdLst/>
            <a:ahLst/>
            <a:cxnLst/>
            <a:rect l="l" t="t" r="r" b="b"/>
            <a:pathLst>
              <a:path w="71119" h="1269">
                <a:moveTo>
                  <a:pt x="0" y="1270"/>
                </a:moveTo>
                <a:lnTo>
                  <a:pt x="71120" y="1270"/>
                </a:lnTo>
                <a:lnTo>
                  <a:pt x="7112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bk object 2265"/>
          <p:cNvSpPr/>
          <p:nvPr/>
        </p:nvSpPr>
        <p:spPr>
          <a:xfrm>
            <a:off x="2529839" y="2979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bk object 2266"/>
          <p:cNvSpPr/>
          <p:nvPr/>
        </p:nvSpPr>
        <p:spPr>
          <a:xfrm>
            <a:off x="2437129" y="2978785"/>
            <a:ext cx="93980" cy="0"/>
          </a:xfrm>
          <a:custGeom>
            <a:avLst/>
            <a:gdLst/>
            <a:ahLst/>
            <a:cxnLst/>
            <a:rect l="l" t="t" r="r" b="b"/>
            <a:pathLst>
              <a:path w="93980" h="0">
                <a:moveTo>
                  <a:pt x="0" y="0"/>
                </a:moveTo>
                <a:lnTo>
                  <a:pt x="9397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bk object 2267"/>
          <p:cNvSpPr/>
          <p:nvPr/>
        </p:nvSpPr>
        <p:spPr>
          <a:xfrm>
            <a:off x="2437129" y="297687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bk object 2268"/>
          <p:cNvSpPr/>
          <p:nvPr/>
        </p:nvSpPr>
        <p:spPr>
          <a:xfrm>
            <a:off x="2437129" y="297497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bk object 2269"/>
          <p:cNvSpPr/>
          <p:nvPr/>
        </p:nvSpPr>
        <p:spPr>
          <a:xfrm>
            <a:off x="2433320" y="297370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bk object 2270"/>
          <p:cNvSpPr/>
          <p:nvPr/>
        </p:nvSpPr>
        <p:spPr>
          <a:xfrm>
            <a:off x="2531110" y="297942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69">
                <a:moveTo>
                  <a:pt x="0" y="1270"/>
                </a:moveTo>
                <a:lnTo>
                  <a:pt x="72390" y="1270"/>
                </a:lnTo>
                <a:lnTo>
                  <a:pt x="723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bk object 2271"/>
          <p:cNvSpPr/>
          <p:nvPr/>
        </p:nvSpPr>
        <p:spPr>
          <a:xfrm>
            <a:off x="2531110" y="297815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69">
                <a:moveTo>
                  <a:pt x="0" y="1269"/>
                </a:moveTo>
                <a:lnTo>
                  <a:pt x="73660" y="1269"/>
                </a:lnTo>
                <a:lnTo>
                  <a:pt x="7366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bk object 2272"/>
          <p:cNvSpPr/>
          <p:nvPr/>
        </p:nvSpPr>
        <p:spPr>
          <a:xfrm>
            <a:off x="2604770" y="29794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bk object 2273"/>
          <p:cNvSpPr/>
          <p:nvPr/>
        </p:nvSpPr>
        <p:spPr>
          <a:xfrm>
            <a:off x="2532379" y="297561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60" h="2539">
                <a:moveTo>
                  <a:pt x="73660" y="0"/>
                </a:moveTo>
                <a:lnTo>
                  <a:pt x="0" y="0"/>
                </a:lnTo>
                <a:lnTo>
                  <a:pt x="0" y="2539"/>
                </a:lnTo>
                <a:lnTo>
                  <a:pt x="73660" y="2539"/>
                </a:lnTo>
                <a:lnTo>
                  <a:pt x="73660" y="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bk object 2274"/>
          <p:cNvSpPr/>
          <p:nvPr/>
        </p:nvSpPr>
        <p:spPr>
          <a:xfrm>
            <a:off x="2533650" y="2974339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69">
                <a:moveTo>
                  <a:pt x="0" y="1270"/>
                </a:moveTo>
                <a:lnTo>
                  <a:pt x="73660" y="1270"/>
                </a:lnTo>
                <a:lnTo>
                  <a:pt x="736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bk object 2275"/>
          <p:cNvSpPr/>
          <p:nvPr/>
        </p:nvSpPr>
        <p:spPr>
          <a:xfrm>
            <a:off x="2533650" y="2973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bk object 2276"/>
          <p:cNvSpPr/>
          <p:nvPr/>
        </p:nvSpPr>
        <p:spPr>
          <a:xfrm>
            <a:off x="2437129" y="2972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bk object 2277"/>
          <p:cNvSpPr/>
          <p:nvPr/>
        </p:nvSpPr>
        <p:spPr>
          <a:xfrm>
            <a:off x="2437129" y="2970529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bk object 2278"/>
          <p:cNvSpPr/>
          <p:nvPr/>
        </p:nvSpPr>
        <p:spPr>
          <a:xfrm>
            <a:off x="2437129" y="296862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32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bk object 2279"/>
          <p:cNvSpPr/>
          <p:nvPr/>
        </p:nvSpPr>
        <p:spPr>
          <a:xfrm>
            <a:off x="2534920" y="2971800"/>
            <a:ext cx="72390" cy="2540"/>
          </a:xfrm>
          <a:custGeom>
            <a:avLst/>
            <a:gdLst/>
            <a:ahLst/>
            <a:cxnLst/>
            <a:rect l="l" t="t" r="r" b="b"/>
            <a:pathLst>
              <a:path w="72389" h="2539">
                <a:moveTo>
                  <a:pt x="0" y="2539"/>
                </a:moveTo>
                <a:lnTo>
                  <a:pt x="72390" y="2539"/>
                </a:lnTo>
                <a:lnTo>
                  <a:pt x="7239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bk object 2280"/>
          <p:cNvSpPr/>
          <p:nvPr/>
        </p:nvSpPr>
        <p:spPr>
          <a:xfrm>
            <a:off x="2536189" y="2969260"/>
            <a:ext cx="71120" cy="2540"/>
          </a:xfrm>
          <a:custGeom>
            <a:avLst/>
            <a:gdLst/>
            <a:ahLst/>
            <a:cxnLst/>
            <a:rect l="l" t="t" r="r" b="b"/>
            <a:pathLst>
              <a:path w="71119" h="2539">
                <a:moveTo>
                  <a:pt x="0" y="2539"/>
                </a:moveTo>
                <a:lnTo>
                  <a:pt x="71120" y="2539"/>
                </a:lnTo>
                <a:lnTo>
                  <a:pt x="711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bk object 2281"/>
          <p:cNvSpPr/>
          <p:nvPr/>
        </p:nvSpPr>
        <p:spPr>
          <a:xfrm>
            <a:off x="2537460" y="2967989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0" y="1270"/>
                </a:moveTo>
                <a:lnTo>
                  <a:pt x="69850" y="1270"/>
                </a:lnTo>
                <a:lnTo>
                  <a:pt x="698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bk object 2282"/>
          <p:cNvSpPr/>
          <p:nvPr/>
        </p:nvSpPr>
        <p:spPr>
          <a:xfrm>
            <a:off x="2433320" y="296735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bk object 2283"/>
          <p:cNvSpPr/>
          <p:nvPr/>
        </p:nvSpPr>
        <p:spPr>
          <a:xfrm>
            <a:off x="2538729" y="296545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69">
                <a:moveTo>
                  <a:pt x="0" y="1269"/>
                </a:moveTo>
                <a:lnTo>
                  <a:pt x="68580" y="1269"/>
                </a:lnTo>
                <a:lnTo>
                  <a:pt x="685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bk object 2284"/>
          <p:cNvSpPr/>
          <p:nvPr/>
        </p:nvSpPr>
        <p:spPr>
          <a:xfrm>
            <a:off x="2541270" y="2962910"/>
            <a:ext cx="66040" cy="2540"/>
          </a:xfrm>
          <a:custGeom>
            <a:avLst/>
            <a:gdLst/>
            <a:ahLst/>
            <a:cxnLst/>
            <a:rect l="l" t="t" r="r" b="b"/>
            <a:pathLst>
              <a:path w="66039" h="2539">
                <a:moveTo>
                  <a:pt x="0" y="2539"/>
                </a:moveTo>
                <a:lnTo>
                  <a:pt x="66040" y="2539"/>
                </a:lnTo>
                <a:lnTo>
                  <a:pt x="660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bk object 2285"/>
          <p:cNvSpPr/>
          <p:nvPr/>
        </p:nvSpPr>
        <p:spPr>
          <a:xfrm>
            <a:off x="2542539" y="296163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69" h="1269">
                <a:moveTo>
                  <a:pt x="0" y="1270"/>
                </a:moveTo>
                <a:lnTo>
                  <a:pt x="64770" y="1270"/>
                </a:lnTo>
                <a:lnTo>
                  <a:pt x="647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bk object 2286"/>
          <p:cNvSpPr/>
          <p:nvPr/>
        </p:nvSpPr>
        <p:spPr>
          <a:xfrm>
            <a:off x="2542539" y="2960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bk object 2287"/>
          <p:cNvSpPr/>
          <p:nvPr/>
        </p:nvSpPr>
        <p:spPr>
          <a:xfrm>
            <a:off x="2437129" y="296608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bk object 2288"/>
          <p:cNvSpPr/>
          <p:nvPr/>
        </p:nvSpPr>
        <p:spPr>
          <a:xfrm>
            <a:off x="2437129" y="2964179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 h="0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bk object 2289"/>
          <p:cNvSpPr/>
          <p:nvPr/>
        </p:nvSpPr>
        <p:spPr>
          <a:xfrm>
            <a:off x="2437129" y="296227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 h="0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bk object 2290"/>
          <p:cNvSpPr/>
          <p:nvPr/>
        </p:nvSpPr>
        <p:spPr>
          <a:xfrm>
            <a:off x="2433320" y="296100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 h="0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bk object 2291"/>
          <p:cNvSpPr/>
          <p:nvPr/>
        </p:nvSpPr>
        <p:spPr>
          <a:xfrm>
            <a:off x="2543810" y="2959100"/>
            <a:ext cx="63500" cy="2540"/>
          </a:xfrm>
          <a:custGeom>
            <a:avLst/>
            <a:gdLst/>
            <a:ahLst/>
            <a:cxnLst/>
            <a:rect l="l" t="t" r="r" b="b"/>
            <a:pathLst>
              <a:path w="63500" h="2539">
                <a:moveTo>
                  <a:pt x="0" y="2539"/>
                </a:moveTo>
                <a:lnTo>
                  <a:pt x="63500" y="2539"/>
                </a:lnTo>
                <a:lnTo>
                  <a:pt x="6350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bk object 2292"/>
          <p:cNvSpPr/>
          <p:nvPr/>
        </p:nvSpPr>
        <p:spPr>
          <a:xfrm>
            <a:off x="2433320" y="295846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90" y="0"/>
                </a:lnTo>
              </a:path>
            </a:pathLst>
          </a:custGeom>
          <a:ln w="3175">
            <a:solidFill>
              <a:srgbClr val="7A53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bk object 2293"/>
          <p:cNvSpPr/>
          <p:nvPr/>
        </p:nvSpPr>
        <p:spPr>
          <a:xfrm>
            <a:off x="2437129" y="2960370"/>
            <a:ext cx="167640" cy="281940"/>
          </a:xfrm>
          <a:custGeom>
            <a:avLst/>
            <a:gdLst/>
            <a:ahLst/>
            <a:cxnLst/>
            <a:rect l="l" t="t" r="r" b="b"/>
            <a:pathLst>
              <a:path w="167639" h="281939">
                <a:moveTo>
                  <a:pt x="167639" y="280669"/>
                </a:moveTo>
                <a:lnTo>
                  <a:pt x="95250" y="280669"/>
                </a:lnTo>
                <a:lnTo>
                  <a:pt x="95250" y="281939"/>
                </a:lnTo>
                <a:lnTo>
                  <a:pt x="167639" y="281939"/>
                </a:lnTo>
                <a:lnTo>
                  <a:pt x="167639" y="280669"/>
                </a:lnTo>
                <a:close/>
              </a:path>
              <a:path w="167639" h="281939">
                <a:moveTo>
                  <a:pt x="99059" y="279526"/>
                </a:moveTo>
                <a:lnTo>
                  <a:pt x="97789" y="279526"/>
                </a:lnTo>
                <a:lnTo>
                  <a:pt x="97789" y="280669"/>
                </a:lnTo>
                <a:lnTo>
                  <a:pt x="99059" y="280669"/>
                </a:lnTo>
                <a:lnTo>
                  <a:pt x="99059" y="279526"/>
                </a:lnTo>
                <a:close/>
              </a:path>
              <a:path w="167639" h="281939">
                <a:moveTo>
                  <a:pt x="167639" y="274319"/>
                </a:moveTo>
                <a:lnTo>
                  <a:pt x="163830" y="274319"/>
                </a:lnTo>
                <a:lnTo>
                  <a:pt x="163830" y="279526"/>
                </a:lnTo>
                <a:lnTo>
                  <a:pt x="167639" y="279526"/>
                </a:lnTo>
                <a:lnTo>
                  <a:pt x="167639" y="274319"/>
                </a:lnTo>
                <a:close/>
              </a:path>
              <a:path w="167639" h="281939">
                <a:moveTo>
                  <a:pt x="167639" y="267969"/>
                </a:moveTo>
                <a:lnTo>
                  <a:pt x="163830" y="267969"/>
                </a:lnTo>
                <a:lnTo>
                  <a:pt x="163830" y="273176"/>
                </a:lnTo>
                <a:lnTo>
                  <a:pt x="167639" y="273176"/>
                </a:lnTo>
                <a:lnTo>
                  <a:pt x="167639" y="267969"/>
                </a:lnTo>
                <a:close/>
              </a:path>
              <a:path w="167639" h="281939">
                <a:moveTo>
                  <a:pt x="167639" y="261619"/>
                </a:moveTo>
                <a:lnTo>
                  <a:pt x="163830" y="261619"/>
                </a:lnTo>
                <a:lnTo>
                  <a:pt x="163830" y="266826"/>
                </a:lnTo>
                <a:lnTo>
                  <a:pt x="167639" y="266826"/>
                </a:lnTo>
                <a:lnTo>
                  <a:pt x="167639" y="261619"/>
                </a:lnTo>
                <a:close/>
              </a:path>
              <a:path w="167639" h="281939">
                <a:moveTo>
                  <a:pt x="167639" y="255269"/>
                </a:moveTo>
                <a:lnTo>
                  <a:pt x="163830" y="255269"/>
                </a:lnTo>
                <a:lnTo>
                  <a:pt x="163830" y="260476"/>
                </a:lnTo>
                <a:lnTo>
                  <a:pt x="167639" y="260476"/>
                </a:lnTo>
                <a:lnTo>
                  <a:pt x="167639" y="255269"/>
                </a:lnTo>
                <a:close/>
              </a:path>
              <a:path w="167639" h="281939">
                <a:moveTo>
                  <a:pt x="167639" y="248919"/>
                </a:moveTo>
                <a:lnTo>
                  <a:pt x="163830" y="248919"/>
                </a:lnTo>
                <a:lnTo>
                  <a:pt x="163830" y="254126"/>
                </a:lnTo>
                <a:lnTo>
                  <a:pt x="167639" y="254126"/>
                </a:lnTo>
                <a:lnTo>
                  <a:pt x="167639" y="248919"/>
                </a:lnTo>
                <a:close/>
              </a:path>
              <a:path w="167639" h="281939">
                <a:moveTo>
                  <a:pt x="167639" y="242569"/>
                </a:moveTo>
                <a:lnTo>
                  <a:pt x="163830" y="242569"/>
                </a:lnTo>
                <a:lnTo>
                  <a:pt x="163830" y="247776"/>
                </a:lnTo>
                <a:lnTo>
                  <a:pt x="167639" y="247776"/>
                </a:lnTo>
                <a:lnTo>
                  <a:pt x="167639" y="242569"/>
                </a:lnTo>
                <a:close/>
              </a:path>
              <a:path w="167639" h="281939">
                <a:moveTo>
                  <a:pt x="167639" y="236219"/>
                </a:moveTo>
                <a:lnTo>
                  <a:pt x="166369" y="236219"/>
                </a:lnTo>
                <a:lnTo>
                  <a:pt x="166369" y="237489"/>
                </a:lnTo>
                <a:lnTo>
                  <a:pt x="163830" y="237489"/>
                </a:lnTo>
                <a:lnTo>
                  <a:pt x="163830" y="241426"/>
                </a:lnTo>
                <a:lnTo>
                  <a:pt x="167639" y="241426"/>
                </a:lnTo>
                <a:lnTo>
                  <a:pt x="167639" y="236219"/>
                </a:lnTo>
                <a:close/>
              </a:path>
              <a:path w="167639" h="281939">
                <a:moveTo>
                  <a:pt x="1269" y="255269"/>
                </a:moveTo>
                <a:lnTo>
                  <a:pt x="0" y="255269"/>
                </a:lnTo>
                <a:lnTo>
                  <a:pt x="0" y="260350"/>
                </a:lnTo>
                <a:lnTo>
                  <a:pt x="1269" y="260350"/>
                </a:lnTo>
                <a:lnTo>
                  <a:pt x="1269" y="255269"/>
                </a:lnTo>
                <a:close/>
              </a:path>
              <a:path w="167639" h="281939">
                <a:moveTo>
                  <a:pt x="2539" y="248919"/>
                </a:moveTo>
                <a:lnTo>
                  <a:pt x="0" y="248919"/>
                </a:lnTo>
                <a:lnTo>
                  <a:pt x="0" y="254000"/>
                </a:lnTo>
                <a:lnTo>
                  <a:pt x="1269" y="254000"/>
                </a:lnTo>
                <a:lnTo>
                  <a:pt x="1269" y="255269"/>
                </a:lnTo>
                <a:lnTo>
                  <a:pt x="2540" y="255269"/>
                </a:lnTo>
                <a:lnTo>
                  <a:pt x="2539" y="248919"/>
                </a:lnTo>
                <a:close/>
              </a:path>
              <a:path w="167639" h="281939">
                <a:moveTo>
                  <a:pt x="3809" y="242569"/>
                </a:moveTo>
                <a:lnTo>
                  <a:pt x="0" y="242569"/>
                </a:lnTo>
                <a:lnTo>
                  <a:pt x="0" y="247650"/>
                </a:lnTo>
                <a:lnTo>
                  <a:pt x="2539" y="247650"/>
                </a:lnTo>
                <a:lnTo>
                  <a:pt x="2539" y="246379"/>
                </a:lnTo>
                <a:lnTo>
                  <a:pt x="3809" y="246379"/>
                </a:lnTo>
                <a:lnTo>
                  <a:pt x="3809" y="242569"/>
                </a:lnTo>
                <a:close/>
              </a:path>
              <a:path w="167639" h="281939">
                <a:moveTo>
                  <a:pt x="3809" y="236219"/>
                </a:moveTo>
                <a:lnTo>
                  <a:pt x="0" y="236219"/>
                </a:lnTo>
                <a:lnTo>
                  <a:pt x="0" y="241300"/>
                </a:lnTo>
                <a:lnTo>
                  <a:pt x="3809" y="241300"/>
                </a:lnTo>
                <a:lnTo>
                  <a:pt x="3809" y="236219"/>
                </a:lnTo>
                <a:close/>
              </a:path>
              <a:path w="167639" h="281939">
                <a:moveTo>
                  <a:pt x="3809" y="229869"/>
                </a:moveTo>
                <a:lnTo>
                  <a:pt x="0" y="229869"/>
                </a:lnTo>
                <a:lnTo>
                  <a:pt x="0" y="234950"/>
                </a:lnTo>
                <a:lnTo>
                  <a:pt x="3809" y="234950"/>
                </a:lnTo>
                <a:lnTo>
                  <a:pt x="3809" y="229869"/>
                </a:lnTo>
                <a:close/>
              </a:path>
              <a:path w="167639" h="281939">
                <a:moveTo>
                  <a:pt x="3809" y="223519"/>
                </a:moveTo>
                <a:lnTo>
                  <a:pt x="0" y="223519"/>
                </a:lnTo>
                <a:lnTo>
                  <a:pt x="0" y="228600"/>
                </a:lnTo>
                <a:lnTo>
                  <a:pt x="3809" y="228600"/>
                </a:lnTo>
                <a:lnTo>
                  <a:pt x="3809" y="223519"/>
                </a:lnTo>
                <a:close/>
              </a:path>
              <a:path w="167639" h="281939">
                <a:moveTo>
                  <a:pt x="3809" y="217169"/>
                </a:moveTo>
                <a:lnTo>
                  <a:pt x="0" y="217169"/>
                </a:lnTo>
                <a:lnTo>
                  <a:pt x="0" y="222250"/>
                </a:lnTo>
                <a:lnTo>
                  <a:pt x="3809" y="222250"/>
                </a:lnTo>
                <a:lnTo>
                  <a:pt x="3809" y="217169"/>
                </a:lnTo>
                <a:close/>
              </a:path>
              <a:path w="167639" h="281939">
                <a:moveTo>
                  <a:pt x="3809" y="210820"/>
                </a:moveTo>
                <a:lnTo>
                  <a:pt x="0" y="210820"/>
                </a:lnTo>
                <a:lnTo>
                  <a:pt x="0" y="215900"/>
                </a:lnTo>
                <a:lnTo>
                  <a:pt x="3809" y="215900"/>
                </a:lnTo>
                <a:lnTo>
                  <a:pt x="3809" y="210820"/>
                </a:lnTo>
                <a:close/>
              </a:path>
              <a:path w="167639" h="281939">
                <a:moveTo>
                  <a:pt x="3809" y="204470"/>
                </a:moveTo>
                <a:lnTo>
                  <a:pt x="0" y="204470"/>
                </a:lnTo>
                <a:lnTo>
                  <a:pt x="0" y="209550"/>
                </a:lnTo>
                <a:lnTo>
                  <a:pt x="3809" y="209550"/>
                </a:lnTo>
                <a:lnTo>
                  <a:pt x="3809" y="204470"/>
                </a:lnTo>
                <a:close/>
              </a:path>
              <a:path w="167639" h="281939">
                <a:moveTo>
                  <a:pt x="3809" y="198120"/>
                </a:moveTo>
                <a:lnTo>
                  <a:pt x="0" y="198120"/>
                </a:lnTo>
                <a:lnTo>
                  <a:pt x="0" y="203200"/>
                </a:lnTo>
                <a:lnTo>
                  <a:pt x="3809" y="203200"/>
                </a:lnTo>
                <a:lnTo>
                  <a:pt x="3809" y="198120"/>
                </a:lnTo>
                <a:close/>
              </a:path>
              <a:path w="167639" h="281939">
                <a:moveTo>
                  <a:pt x="3809" y="191770"/>
                </a:moveTo>
                <a:lnTo>
                  <a:pt x="0" y="191770"/>
                </a:lnTo>
                <a:lnTo>
                  <a:pt x="0" y="196850"/>
                </a:lnTo>
                <a:lnTo>
                  <a:pt x="3809" y="196850"/>
                </a:lnTo>
                <a:lnTo>
                  <a:pt x="3809" y="191770"/>
                </a:lnTo>
                <a:close/>
              </a:path>
              <a:path w="167639" h="281939">
                <a:moveTo>
                  <a:pt x="3809" y="185420"/>
                </a:moveTo>
                <a:lnTo>
                  <a:pt x="0" y="185420"/>
                </a:lnTo>
                <a:lnTo>
                  <a:pt x="0" y="190500"/>
                </a:lnTo>
                <a:lnTo>
                  <a:pt x="3809" y="190500"/>
                </a:lnTo>
                <a:lnTo>
                  <a:pt x="3809" y="185420"/>
                </a:lnTo>
                <a:close/>
              </a:path>
              <a:path w="167639" h="281939">
                <a:moveTo>
                  <a:pt x="3809" y="179070"/>
                </a:moveTo>
                <a:lnTo>
                  <a:pt x="0" y="179070"/>
                </a:lnTo>
                <a:lnTo>
                  <a:pt x="0" y="184150"/>
                </a:lnTo>
                <a:lnTo>
                  <a:pt x="3809" y="184150"/>
                </a:lnTo>
                <a:lnTo>
                  <a:pt x="3809" y="179070"/>
                </a:lnTo>
                <a:close/>
              </a:path>
              <a:path w="167639" h="281939">
                <a:moveTo>
                  <a:pt x="3809" y="172720"/>
                </a:moveTo>
                <a:lnTo>
                  <a:pt x="0" y="172720"/>
                </a:lnTo>
                <a:lnTo>
                  <a:pt x="0" y="177800"/>
                </a:lnTo>
                <a:lnTo>
                  <a:pt x="3809" y="177800"/>
                </a:lnTo>
                <a:lnTo>
                  <a:pt x="3809" y="172720"/>
                </a:lnTo>
                <a:close/>
              </a:path>
              <a:path w="167639" h="281939">
                <a:moveTo>
                  <a:pt x="3809" y="166370"/>
                </a:moveTo>
                <a:lnTo>
                  <a:pt x="0" y="166370"/>
                </a:lnTo>
                <a:lnTo>
                  <a:pt x="0" y="171450"/>
                </a:lnTo>
                <a:lnTo>
                  <a:pt x="3809" y="171450"/>
                </a:lnTo>
                <a:lnTo>
                  <a:pt x="3809" y="166370"/>
                </a:lnTo>
                <a:close/>
              </a:path>
              <a:path w="167639" h="281939">
                <a:moveTo>
                  <a:pt x="3809" y="160020"/>
                </a:moveTo>
                <a:lnTo>
                  <a:pt x="0" y="160020"/>
                </a:lnTo>
                <a:lnTo>
                  <a:pt x="0" y="165100"/>
                </a:lnTo>
                <a:lnTo>
                  <a:pt x="3809" y="165100"/>
                </a:lnTo>
                <a:lnTo>
                  <a:pt x="3809" y="160020"/>
                </a:lnTo>
                <a:close/>
              </a:path>
              <a:path w="167639" h="281939">
                <a:moveTo>
                  <a:pt x="3809" y="153670"/>
                </a:moveTo>
                <a:lnTo>
                  <a:pt x="0" y="153670"/>
                </a:lnTo>
                <a:lnTo>
                  <a:pt x="0" y="158750"/>
                </a:lnTo>
                <a:lnTo>
                  <a:pt x="3809" y="158750"/>
                </a:lnTo>
                <a:lnTo>
                  <a:pt x="3809" y="153670"/>
                </a:lnTo>
                <a:close/>
              </a:path>
              <a:path w="167639" h="281939">
                <a:moveTo>
                  <a:pt x="3809" y="147320"/>
                </a:moveTo>
                <a:lnTo>
                  <a:pt x="0" y="147320"/>
                </a:lnTo>
                <a:lnTo>
                  <a:pt x="0" y="152400"/>
                </a:lnTo>
                <a:lnTo>
                  <a:pt x="3809" y="152400"/>
                </a:lnTo>
                <a:lnTo>
                  <a:pt x="3809" y="147320"/>
                </a:lnTo>
                <a:close/>
              </a:path>
              <a:path w="167639" h="281939">
                <a:moveTo>
                  <a:pt x="3809" y="140970"/>
                </a:moveTo>
                <a:lnTo>
                  <a:pt x="0" y="140970"/>
                </a:lnTo>
                <a:lnTo>
                  <a:pt x="0" y="146050"/>
                </a:lnTo>
                <a:lnTo>
                  <a:pt x="3809" y="146050"/>
                </a:lnTo>
                <a:lnTo>
                  <a:pt x="3809" y="140970"/>
                </a:lnTo>
                <a:close/>
              </a:path>
              <a:path w="167639" h="281939">
                <a:moveTo>
                  <a:pt x="3809" y="134620"/>
                </a:moveTo>
                <a:lnTo>
                  <a:pt x="0" y="134620"/>
                </a:lnTo>
                <a:lnTo>
                  <a:pt x="0" y="139700"/>
                </a:lnTo>
                <a:lnTo>
                  <a:pt x="3809" y="139700"/>
                </a:lnTo>
                <a:lnTo>
                  <a:pt x="3809" y="134620"/>
                </a:lnTo>
                <a:close/>
              </a:path>
              <a:path w="167639" h="281939">
                <a:moveTo>
                  <a:pt x="167639" y="134620"/>
                </a:moveTo>
                <a:lnTo>
                  <a:pt x="163830" y="134620"/>
                </a:lnTo>
                <a:lnTo>
                  <a:pt x="163830" y="138429"/>
                </a:lnTo>
                <a:lnTo>
                  <a:pt x="166369" y="138429"/>
                </a:lnTo>
                <a:lnTo>
                  <a:pt x="166369" y="137287"/>
                </a:lnTo>
                <a:lnTo>
                  <a:pt x="167639" y="137287"/>
                </a:lnTo>
                <a:lnTo>
                  <a:pt x="167639" y="134620"/>
                </a:lnTo>
                <a:close/>
              </a:path>
              <a:path w="167639" h="281939">
                <a:moveTo>
                  <a:pt x="3809" y="128269"/>
                </a:moveTo>
                <a:lnTo>
                  <a:pt x="0" y="128269"/>
                </a:lnTo>
                <a:lnTo>
                  <a:pt x="0" y="133350"/>
                </a:lnTo>
                <a:lnTo>
                  <a:pt x="3809" y="133350"/>
                </a:lnTo>
                <a:lnTo>
                  <a:pt x="3809" y="128269"/>
                </a:lnTo>
                <a:close/>
              </a:path>
              <a:path w="167639" h="281939">
                <a:moveTo>
                  <a:pt x="167639" y="128269"/>
                </a:moveTo>
                <a:lnTo>
                  <a:pt x="163830" y="128269"/>
                </a:lnTo>
                <a:lnTo>
                  <a:pt x="163830" y="133350"/>
                </a:lnTo>
                <a:lnTo>
                  <a:pt x="167639" y="133350"/>
                </a:lnTo>
                <a:lnTo>
                  <a:pt x="167639" y="128269"/>
                </a:lnTo>
                <a:close/>
              </a:path>
              <a:path w="167639" h="281939">
                <a:moveTo>
                  <a:pt x="3809" y="121919"/>
                </a:moveTo>
                <a:lnTo>
                  <a:pt x="0" y="121919"/>
                </a:lnTo>
                <a:lnTo>
                  <a:pt x="0" y="127000"/>
                </a:lnTo>
                <a:lnTo>
                  <a:pt x="3809" y="127000"/>
                </a:lnTo>
                <a:lnTo>
                  <a:pt x="3809" y="121919"/>
                </a:lnTo>
                <a:close/>
              </a:path>
              <a:path w="167639" h="281939">
                <a:moveTo>
                  <a:pt x="167639" y="121919"/>
                </a:moveTo>
                <a:lnTo>
                  <a:pt x="163830" y="121919"/>
                </a:lnTo>
                <a:lnTo>
                  <a:pt x="163830" y="127000"/>
                </a:lnTo>
                <a:lnTo>
                  <a:pt x="167639" y="127000"/>
                </a:lnTo>
                <a:lnTo>
                  <a:pt x="167639" y="121919"/>
                </a:lnTo>
                <a:close/>
              </a:path>
              <a:path w="167639" h="281939">
                <a:moveTo>
                  <a:pt x="3809" y="115569"/>
                </a:moveTo>
                <a:lnTo>
                  <a:pt x="0" y="115569"/>
                </a:lnTo>
                <a:lnTo>
                  <a:pt x="0" y="120650"/>
                </a:lnTo>
                <a:lnTo>
                  <a:pt x="3809" y="120650"/>
                </a:lnTo>
                <a:lnTo>
                  <a:pt x="3809" y="115569"/>
                </a:lnTo>
                <a:close/>
              </a:path>
              <a:path w="167639" h="281939">
                <a:moveTo>
                  <a:pt x="167639" y="115569"/>
                </a:moveTo>
                <a:lnTo>
                  <a:pt x="163830" y="115569"/>
                </a:lnTo>
                <a:lnTo>
                  <a:pt x="163830" y="120650"/>
                </a:lnTo>
                <a:lnTo>
                  <a:pt x="167639" y="120650"/>
                </a:lnTo>
                <a:lnTo>
                  <a:pt x="167639" y="115569"/>
                </a:lnTo>
                <a:close/>
              </a:path>
              <a:path w="167639" h="281939">
                <a:moveTo>
                  <a:pt x="3809" y="109219"/>
                </a:moveTo>
                <a:lnTo>
                  <a:pt x="0" y="109219"/>
                </a:lnTo>
                <a:lnTo>
                  <a:pt x="0" y="114300"/>
                </a:lnTo>
                <a:lnTo>
                  <a:pt x="3809" y="114300"/>
                </a:lnTo>
                <a:lnTo>
                  <a:pt x="3809" y="109219"/>
                </a:lnTo>
                <a:close/>
              </a:path>
              <a:path w="167639" h="281939">
                <a:moveTo>
                  <a:pt x="167639" y="109219"/>
                </a:moveTo>
                <a:lnTo>
                  <a:pt x="163830" y="109219"/>
                </a:lnTo>
                <a:lnTo>
                  <a:pt x="163830" y="114300"/>
                </a:lnTo>
                <a:lnTo>
                  <a:pt x="167639" y="114300"/>
                </a:lnTo>
                <a:lnTo>
                  <a:pt x="167639" y="109219"/>
                </a:lnTo>
                <a:close/>
              </a:path>
              <a:path w="167639" h="281939">
                <a:moveTo>
                  <a:pt x="3809" y="102870"/>
                </a:moveTo>
                <a:lnTo>
                  <a:pt x="0" y="102870"/>
                </a:lnTo>
                <a:lnTo>
                  <a:pt x="0" y="107950"/>
                </a:lnTo>
                <a:lnTo>
                  <a:pt x="3809" y="107950"/>
                </a:lnTo>
                <a:lnTo>
                  <a:pt x="3809" y="102870"/>
                </a:lnTo>
                <a:close/>
              </a:path>
              <a:path w="167639" h="281939">
                <a:moveTo>
                  <a:pt x="167639" y="102870"/>
                </a:moveTo>
                <a:lnTo>
                  <a:pt x="163830" y="102870"/>
                </a:lnTo>
                <a:lnTo>
                  <a:pt x="163830" y="107950"/>
                </a:lnTo>
                <a:lnTo>
                  <a:pt x="167639" y="107950"/>
                </a:lnTo>
                <a:lnTo>
                  <a:pt x="167639" y="102870"/>
                </a:lnTo>
                <a:close/>
              </a:path>
              <a:path w="167639" h="281939">
                <a:moveTo>
                  <a:pt x="3809" y="96520"/>
                </a:moveTo>
                <a:lnTo>
                  <a:pt x="0" y="96520"/>
                </a:lnTo>
                <a:lnTo>
                  <a:pt x="0" y="101600"/>
                </a:lnTo>
                <a:lnTo>
                  <a:pt x="3809" y="101600"/>
                </a:lnTo>
                <a:lnTo>
                  <a:pt x="3809" y="96520"/>
                </a:lnTo>
                <a:close/>
              </a:path>
              <a:path w="167639" h="281939">
                <a:moveTo>
                  <a:pt x="167639" y="96520"/>
                </a:moveTo>
                <a:lnTo>
                  <a:pt x="163830" y="96520"/>
                </a:lnTo>
                <a:lnTo>
                  <a:pt x="163830" y="101600"/>
                </a:lnTo>
                <a:lnTo>
                  <a:pt x="167639" y="101600"/>
                </a:lnTo>
                <a:lnTo>
                  <a:pt x="167639" y="96520"/>
                </a:lnTo>
                <a:close/>
              </a:path>
              <a:path w="167639" h="281939">
                <a:moveTo>
                  <a:pt x="3809" y="90170"/>
                </a:moveTo>
                <a:lnTo>
                  <a:pt x="0" y="90170"/>
                </a:lnTo>
                <a:lnTo>
                  <a:pt x="0" y="95250"/>
                </a:lnTo>
                <a:lnTo>
                  <a:pt x="3809" y="95250"/>
                </a:lnTo>
                <a:lnTo>
                  <a:pt x="3809" y="90170"/>
                </a:lnTo>
                <a:close/>
              </a:path>
              <a:path w="167639" h="281939">
                <a:moveTo>
                  <a:pt x="167639" y="90170"/>
                </a:moveTo>
                <a:lnTo>
                  <a:pt x="163830" y="90170"/>
                </a:lnTo>
                <a:lnTo>
                  <a:pt x="163830" y="95250"/>
                </a:lnTo>
                <a:lnTo>
                  <a:pt x="167639" y="95250"/>
                </a:lnTo>
                <a:lnTo>
                  <a:pt x="167639" y="90170"/>
                </a:lnTo>
                <a:close/>
              </a:path>
              <a:path w="167639" h="281939">
                <a:moveTo>
                  <a:pt x="3809" y="83820"/>
                </a:moveTo>
                <a:lnTo>
                  <a:pt x="0" y="83820"/>
                </a:lnTo>
                <a:lnTo>
                  <a:pt x="0" y="88900"/>
                </a:lnTo>
                <a:lnTo>
                  <a:pt x="3809" y="88900"/>
                </a:lnTo>
                <a:lnTo>
                  <a:pt x="3809" y="83820"/>
                </a:lnTo>
                <a:close/>
              </a:path>
              <a:path w="167639" h="281939">
                <a:moveTo>
                  <a:pt x="167639" y="83820"/>
                </a:moveTo>
                <a:lnTo>
                  <a:pt x="163830" y="83820"/>
                </a:lnTo>
                <a:lnTo>
                  <a:pt x="163830" y="88900"/>
                </a:lnTo>
                <a:lnTo>
                  <a:pt x="167639" y="88900"/>
                </a:lnTo>
                <a:lnTo>
                  <a:pt x="167639" y="83820"/>
                </a:lnTo>
                <a:close/>
              </a:path>
              <a:path w="167639" h="281939">
                <a:moveTo>
                  <a:pt x="3809" y="77470"/>
                </a:moveTo>
                <a:lnTo>
                  <a:pt x="0" y="77470"/>
                </a:lnTo>
                <a:lnTo>
                  <a:pt x="0" y="82550"/>
                </a:lnTo>
                <a:lnTo>
                  <a:pt x="3809" y="82550"/>
                </a:lnTo>
                <a:lnTo>
                  <a:pt x="3809" y="77470"/>
                </a:lnTo>
                <a:close/>
              </a:path>
              <a:path w="167639" h="281939">
                <a:moveTo>
                  <a:pt x="167639" y="77470"/>
                </a:moveTo>
                <a:lnTo>
                  <a:pt x="163830" y="77470"/>
                </a:lnTo>
                <a:lnTo>
                  <a:pt x="163830" y="82550"/>
                </a:lnTo>
                <a:lnTo>
                  <a:pt x="167639" y="82550"/>
                </a:lnTo>
                <a:lnTo>
                  <a:pt x="167639" y="77470"/>
                </a:lnTo>
                <a:close/>
              </a:path>
              <a:path w="167639" h="281939">
                <a:moveTo>
                  <a:pt x="3809" y="71120"/>
                </a:moveTo>
                <a:lnTo>
                  <a:pt x="0" y="7112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71120"/>
                </a:lnTo>
                <a:close/>
              </a:path>
              <a:path w="167639" h="281939">
                <a:moveTo>
                  <a:pt x="167639" y="71120"/>
                </a:moveTo>
                <a:lnTo>
                  <a:pt x="163830" y="71120"/>
                </a:lnTo>
                <a:lnTo>
                  <a:pt x="163830" y="76200"/>
                </a:lnTo>
                <a:lnTo>
                  <a:pt x="167639" y="76200"/>
                </a:lnTo>
                <a:lnTo>
                  <a:pt x="167639" y="71120"/>
                </a:lnTo>
                <a:close/>
              </a:path>
              <a:path w="167639" h="281939">
                <a:moveTo>
                  <a:pt x="3809" y="64770"/>
                </a:moveTo>
                <a:lnTo>
                  <a:pt x="0" y="64770"/>
                </a:lnTo>
                <a:lnTo>
                  <a:pt x="0" y="69850"/>
                </a:lnTo>
                <a:lnTo>
                  <a:pt x="3809" y="69850"/>
                </a:lnTo>
                <a:lnTo>
                  <a:pt x="3809" y="64770"/>
                </a:lnTo>
                <a:close/>
              </a:path>
              <a:path w="167639" h="281939">
                <a:moveTo>
                  <a:pt x="167639" y="64770"/>
                </a:moveTo>
                <a:lnTo>
                  <a:pt x="163830" y="64770"/>
                </a:lnTo>
                <a:lnTo>
                  <a:pt x="163830" y="69850"/>
                </a:lnTo>
                <a:lnTo>
                  <a:pt x="167639" y="69850"/>
                </a:lnTo>
                <a:lnTo>
                  <a:pt x="167639" y="64770"/>
                </a:lnTo>
                <a:close/>
              </a:path>
              <a:path w="167639" h="281939">
                <a:moveTo>
                  <a:pt x="3809" y="58420"/>
                </a:moveTo>
                <a:lnTo>
                  <a:pt x="0" y="58420"/>
                </a:lnTo>
                <a:lnTo>
                  <a:pt x="0" y="63500"/>
                </a:lnTo>
                <a:lnTo>
                  <a:pt x="3809" y="63500"/>
                </a:lnTo>
                <a:lnTo>
                  <a:pt x="3809" y="58420"/>
                </a:lnTo>
                <a:close/>
              </a:path>
              <a:path w="167639" h="281939">
                <a:moveTo>
                  <a:pt x="167639" y="58420"/>
                </a:moveTo>
                <a:lnTo>
                  <a:pt x="163830" y="58420"/>
                </a:lnTo>
                <a:lnTo>
                  <a:pt x="163830" y="63500"/>
                </a:lnTo>
                <a:lnTo>
                  <a:pt x="167639" y="63500"/>
                </a:lnTo>
                <a:lnTo>
                  <a:pt x="167639" y="58420"/>
                </a:lnTo>
                <a:close/>
              </a:path>
              <a:path w="167639" h="281939">
                <a:moveTo>
                  <a:pt x="3809" y="52070"/>
                </a:moveTo>
                <a:lnTo>
                  <a:pt x="0" y="52070"/>
                </a:lnTo>
                <a:lnTo>
                  <a:pt x="0" y="57150"/>
                </a:lnTo>
                <a:lnTo>
                  <a:pt x="3809" y="57150"/>
                </a:lnTo>
                <a:lnTo>
                  <a:pt x="3809" y="52070"/>
                </a:lnTo>
                <a:close/>
              </a:path>
              <a:path w="167639" h="281939">
                <a:moveTo>
                  <a:pt x="167639" y="52070"/>
                </a:moveTo>
                <a:lnTo>
                  <a:pt x="163830" y="52070"/>
                </a:lnTo>
                <a:lnTo>
                  <a:pt x="163830" y="57150"/>
                </a:lnTo>
                <a:lnTo>
                  <a:pt x="167639" y="57150"/>
                </a:lnTo>
                <a:lnTo>
                  <a:pt x="167639" y="52070"/>
                </a:lnTo>
                <a:close/>
              </a:path>
              <a:path w="167639" h="281939">
                <a:moveTo>
                  <a:pt x="3809" y="45720"/>
                </a:moveTo>
                <a:lnTo>
                  <a:pt x="0" y="45720"/>
                </a:lnTo>
                <a:lnTo>
                  <a:pt x="0" y="50800"/>
                </a:lnTo>
                <a:lnTo>
                  <a:pt x="3809" y="50800"/>
                </a:lnTo>
                <a:lnTo>
                  <a:pt x="3809" y="45720"/>
                </a:lnTo>
                <a:close/>
              </a:path>
              <a:path w="167639" h="281939">
                <a:moveTo>
                  <a:pt x="167639" y="45720"/>
                </a:moveTo>
                <a:lnTo>
                  <a:pt x="163830" y="45720"/>
                </a:lnTo>
                <a:lnTo>
                  <a:pt x="163830" y="50800"/>
                </a:lnTo>
                <a:lnTo>
                  <a:pt x="167639" y="50800"/>
                </a:lnTo>
                <a:lnTo>
                  <a:pt x="167639" y="45720"/>
                </a:lnTo>
                <a:close/>
              </a:path>
              <a:path w="167639" h="281939">
                <a:moveTo>
                  <a:pt x="3809" y="39370"/>
                </a:moveTo>
                <a:lnTo>
                  <a:pt x="0" y="39370"/>
                </a:lnTo>
                <a:lnTo>
                  <a:pt x="0" y="44450"/>
                </a:lnTo>
                <a:lnTo>
                  <a:pt x="3809" y="44450"/>
                </a:lnTo>
                <a:lnTo>
                  <a:pt x="3809" y="39370"/>
                </a:lnTo>
                <a:close/>
              </a:path>
              <a:path w="167639" h="281939">
                <a:moveTo>
                  <a:pt x="167639" y="39370"/>
                </a:moveTo>
                <a:lnTo>
                  <a:pt x="163830" y="39370"/>
                </a:lnTo>
                <a:lnTo>
                  <a:pt x="163830" y="44450"/>
                </a:lnTo>
                <a:lnTo>
                  <a:pt x="167639" y="44450"/>
                </a:lnTo>
                <a:lnTo>
                  <a:pt x="167639" y="39370"/>
                </a:lnTo>
                <a:close/>
              </a:path>
              <a:path w="167639" h="281939">
                <a:moveTo>
                  <a:pt x="3809" y="33020"/>
                </a:moveTo>
                <a:lnTo>
                  <a:pt x="0" y="33020"/>
                </a:lnTo>
                <a:lnTo>
                  <a:pt x="0" y="38100"/>
                </a:lnTo>
                <a:lnTo>
                  <a:pt x="3809" y="38100"/>
                </a:lnTo>
                <a:lnTo>
                  <a:pt x="3809" y="33020"/>
                </a:lnTo>
                <a:close/>
              </a:path>
              <a:path w="167639" h="281939">
                <a:moveTo>
                  <a:pt x="167639" y="33020"/>
                </a:moveTo>
                <a:lnTo>
                  <a:pt x="163830" y="33020"/>
                </a:lnTo>
                <a:lnTo>
                  <a:pt x="163830" y="38100"/>
                </a:lnTo>
                <a:lnTo>
                  <a:pt x="167639" y="38100"/>
                </a:lnTo>
                <a:lnTo>
                  <a:pt x="167639" y="33020"/>
                </a:lnTo>
                <a:close/>
              </a:path>
              <a:path w="167639" h="281939">
                <a:moveTo>
                  <a:pt x="3809" y="26670"/>
                </a:moveTo>
                <a:lnTo>
                  <a:pt x="0" y="26670"/>
                </a:lnTo>
                <a:lnTo>
                  <a:pt x="0" y="31750"/>
                </a:lnTo>
                <a:lnTo>
                  <a:pt x="3809" y="31750"/>
                </a:lnTo>
                <a:lnTo>
                  <a:pt x="3809" y="26670"/>
                </a:lnTo>
                <a:close/>
              </a:path>
              <a:path w="167639" h="281939">
                <a:moveTo>
                  <a:pt x="167639" y="26670"/>
                </a:moveTo>
                <a:lnTo>
                  <a:pt x="163830" y="26670"/>
                </a:lnTo>
                <a:lnTo>
                  <a:pt x="163830" y="31750"/>
                </a:lnTo>
                <a:lnTo>
                  <a:pt x="167639" y="31750"/>
                </a:lnTo>
                <a:lnTo>
                  <a:pt x="167639" y="26670"/>
                </a:lnTo>
                <a:close/>
              </a:path>
              <a:path w="167639" h="281939">
                <a:moveTo>
                  <a:pt x="3809" y="20320"/>
                </a:moveTo>
                <a:lnTo>
                  <a:pt x="0" y="20320"/>
                </a:lnTo>
                <a:lnTo>
                  <a:pt x="0" y="25400"/>
                </a:lnTo>
                <a:lnTo>
                  <a:pt x="3809" y="25400"/>
                </a:lnTo>
                <a:lnTo>
                  <a:pt x="3809" y="20320"/>
                </a:lnTo>
                <a:close/>
              </a:path>
              <a:path w="167639" h="281939">
                <a:moveTo>
                  <a:pt x="167639" y="19050"/>
                </a:moveTo>
                <a:lnTo>
                  <a:pt x="166369" y="19050"/>
                </a:lnTo>
                <a:lnTo>
                  <a:pt x="166369" y="20320"/>
                </a:lnTo>
                <a:lnTo>
                  <a:pt x="163830" y="20320"/>
                </a:lnTo>
                <a:lnTo>
                  <a:pt x="163830" y="25400"/>
                </a:lnTo>
                <a:lnTo>
                  <a:pt x="167639" y="25400"/>
                </a:lnTo>
                <a:lnTo>
                  <a:pt x="167639" y="19050"/>
                </a:lnTo>
                <a:close/>
              </a:path>
              <a:path w="167639" h="281939">
                <a:moveTo>
                  <a:pt x="3809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3809" y="19050"/>
                </a:lnTo>
                <a:lnTo>
                  <a:pt x="3809" y="13970"/>
                </a:lnTo>
                <a:close/>
              </a:path>
              <a:path w="167639" h="281939">
                <a:moveTo>
                  <a:pt x="3809" y="7620"/>
                </a:moveTo>
                <a:lnTo>
                  <a:pt x="0" y="7620"/>
                </a:lnTo>
                <a:lnTo>
                  <a:pt x="0" y="12700"/>
                </a:lnTo>
                <a:lnTo>
                  <a:pt x="3809" y="12700"/>
                </a:lnTo>
                <a:lnTo>
                  <a:pt x="3809" y="7620"/>
                </a:lnTo>
                <a:close/>
              </a:path>
              <a:path w="167639" h="281939">
                <a:moveTo>
                  <a:pt x="105409" y="1269"/>
                </a:moveTo>
                <a:lnTo>
                  <a:pt x="0" y="1269"/>
                </a:lnTo>
                <a:lnTo>
                  <a:pt x="0" y="6350"/>
                </a:lnTo>
                <a:lnTo>
                  <a:pt x="3809" y="6350"/>
                </a:lnTo>
                <a:lnTo>
                  <a:pt x="3809" y="3810"/>
                </a:lnTo>
                <a:lnTo>
                  <a:pt x="104139" y="3810"/>
                </a:lnTo>
                <a:lnTo>
                  <a:pt x="104139" y="2539"/>
                </a:lnTo>
                <a:lnTo>
                  <a:pt x="105409" y="2539"/>
                </a:lnTo>
                <a:lnTo>
                  <a:pt x="105409" y="1269"/>
                </a:lnTo>
                <a:close/>
              </a:path>
              <a:path w="167639" h="281939">
                <a:moveTo>
                  <a:pt x="106679" y="0"/>
                </a:moveTo>
                <a:lnTo>
                  <a:pt x="105409" y="0"/>
                </a:lnTo>
                <a:lnTo>
                  <a:pt x="105409" y="1269"/>
                </a:lnTo>
                <a:lnTo>
                  <a:pt x="106679" y="1269"/>
                </a:lnTo>
                <a:lnTo>
                  <a:pt x="106679" y="0"/>
                </a:lnTo>
                <a:close/>
              </a:path>
            </a:pathLst>
          </a:custGeom>
          <a:solidFill>
            <a:srgbClr val="7753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bk object 2294"/>
          <p:cNvSpPr/>
          <p:nvPr/>
        </p:nvSpPr>
        <p:spPr>
          <a:xfrm>
            <a:off x="2440939" y="2964179"/>
            <a:ext cx="160020" cy="275590"/>
          </a:xfrm>
          <a:custGeom>
            <a:avLst/>
            <a:gdLst/>
            <a:ahLst/>
            <a:cxnLst/>
            <a:rect l="l" t="t" r="r" b="b"/>
            <a:pathLst>
              <a:path w="160019" h="275589">
                <a:moveTo>
                  <a:pt x="160020" y="270510"/>
                </a:moveTo>
                <a:lnTo>
                  <a:pt x="156210" y="270510"/>
                </a:lnTo>
                <a:lnTo>
                  <a:pt x="156210" y="271780"/>
                </a:lnTo>
                <a:lnTo>
                  <a:pt x="100330" y="271780"/>
                </a:lnTo>
                <a:lnTo>
                  <a:pt x="100330" y="273177"/>
                </a:lnTo>
                <a:lnTo>
                  <a:pt x="97790" y="273177"/>
                </a:lnTo>
                <a:lnTo>
                  <a:pt x="97790" y="274320"/>
                </a:lnTo>
                <a:lnTo>
                  <a:pt x="95250" y="274320"/>
                </a:lnTo>
                <a:lnTo>
                  <a:pt x="95250" y="275590"/>
                </a:lnTo>
                <a:lnTo>
                  <a:pt x="160020" y="275590"/>
                </a:lnTo>
                <a:lnTo>
                  <a:pt x="160020" y="270510"/>
                </a:lnTo>
                <a:close/>
              </a:path>
              <a:path w="160019" h="275589">
                <a:moveTo>
                  <a:pt x="160020" y="264160"/>
                </a:moveTo>
                <a:lnTo>
                  <a:pt x="156210" y="264160"/>
                </a:lnTo>
                <a:lnTo>
                  <a:pt x="156210" y="269240"/>
                </a:lnTo>
                <a:lnTo>
                  <a:pt x="160020" y="269240"/>
                </a:lnTo>
                <a:lnTo>
                  <a:pt x="160020" y="264160"/>
                </a:lnTo>
                <a:close/>
              </a:path>
              <a:path w="160019" h="275589">
                <a:moveTo>
                  <a:pt x="160020" y="257810"/>
                </a:moveTo>
                <a:lnTo>
                  <a:pt x="156210" y="257810"/>
                </a:lnTo>
                <a:lnTo>
                  <a:pt x="156210" y="262890"/>
                </a:lnTo>
                <a:lnTo>
                  <a:pt x="160020" y="262890"/>
                </a:lnTo>
                <a:lnTo>
                  <a:pt x="160020" y="257810"/>
                </a:lnTo>
                <a:close/>
              </a:path>
              <a:path w="160019" h="275589">
                <a:moveTo>
                  <a:pt x="160020" y="251460"/>
                </a:moveTo>
                <a:lnTo>
                  <a:pt x="156210" y="251460"/>
                </a:lnTo>
                <a:lnTo>
                  <a:pt x="156210" y="256540"/>
                </a:lnTo>
                <a:lnTo>
                  <a:pt x="160020" y="256540"/>
                </a:lnTo>
                <a:lnTo>
                  <a:pt x="160020" y="251460"/>
                </a:lnTo>
                <a:close/>
              </a:path>
              <a:path w="160019" h="275589">
                <a:moveTo>
                  <a:pt x="160020" y="245110"/>
                </a:moveTo>
                <a:lnTo>
                  <a:pt x="156210" y="245110"/>
                </a:lnTo>
                <a:lnTo>
                  <a:pt x="156210" y="250190"/>
                </a:lnTo>
                <a:lnTo>
                  <a:pt x="160020" y="250190"/>
                </a:lnTo>
                <a:lnTo>
                  <a:pt x="160020" y="245110"/>
                </a:lnTo>
                <a:close/>
              </a:path>
              <a:path w="160019" h="275589">
                <a:moveTo>
                  <a:pt x="160020" y="238760"/>
                </a:moveTo>
                <a:lnTo>
                  <a:pt x="156210" y="238760"/>
                </a:lnTo>
                <a:lnTo>
                  <a:pt x="156210" y="243840"/>
                </a:lnTo>
                <a:lnTo>
                  <a:pt x="160020" y="243840"/>
                </a:lnTo>
                <a:lnTo>
                  <a:pt x="160020" y="238760"/>
                </a:lnTo>
                <a:close/>
              </a:path>
              <a:path w="160019" h="275589">
                <a:moveTo>
                  <a:pt x="160020" y="235077"/>
                </a:moveTo>
                <a:lnTo>
                  <a:pt x="158750" y="235077"/>
                </a:lnTo>
                <a:lnTo>
                  <a:pt x="158750" y="236220"/>
                </a:lnTo>
                <a:lnTo>
                  <a:pt x="156210" y="236220"/>
                </a:lnTo>
                <a:lnTo>
                  <a:pt x="156210" y="237490"/>
                </a:lnTo>
                <a:lnTo>
                  <a:pt x="160020" y="237490"/>
                </a:lnTo>
                <a:lnTo>
                  <a:pt x="160020" y="235077"/>
                </a:lnTo>
                <a:close/>
              </a:path>
              <a:path w="160019" h="275589">
                <a:moveTo>
                  <a:pt x="1270" y="232410"/>
                </a:moveTo>
                <a:lnTo>
                  <a:pt x="0" y="232410"/>
                </a:lnTo>
                <a:lnTo>
                  <a:pt x="0" y="236220"/>
                </a:lnTo>
                <a:lnTo>
                  <a:pt x="1269" y="236220"/>
                </a:lnTo>
                <a:lnTo>
                  <a:pt x="1270" y="232410"/>
                </a:lnTo>
                <a:close/>
              </a:path>
              <a:path w="160019" h="275589">
                <a:moveTo>
                  <a:pt x="2540" y="226060"/>
                </a:moveTo>
                <a:lnTo>
                  <a:pt x="0" y="226060"/>
                </a:lnTo>
                <a:lnTo>
                  <a:pt x="0" y="231140"/>
                </a:lnTo>
                <a:lnTo>
                  <a:pt x="1269" y="231140"/>
                </a:lnTo>
                <a:lnTo>
                  <a:pt x="1270" y="229870"/>
                </a:lnTo>
                <a:lnTo>
                  <a:pt x="2540" y="229870"/>
                </a:lnTo>
                <a:lnTo>
                  <a:pt x="2540" y="226060"/>
                </a:lnTo>
                <a:close/>
              </a:path>
              <a:path w="160019" h="275589">
                <a:moveTo>
                  <a:pt x="3810" y="219710"/>
                </a:moveTo>
                <a:lnTo>
                  <a:pt x="0" y="219710"/>
                </a:lnTo>
                <a:lnTo>
                  <a:pt x="0" y="224790"/>
                </a:lnTo>
                <a:lnTo>
                  <a:pt x="2540" y="224790"/>
                </a:lnTo>
                <a:lnTo>
                  <a:pt x="2540" y="223520"/>
                </a:lnTo>
                <a:lnTo>
                  <a:pt x="3810" y="223520"/>
                </a:lnTo>
                <a:lnTo>
                  <a:pt x="3810" y="219710"/>
                </a:lnTo>
                <a:close/>
              </a:path>
              <a:path w="160019" h="275589">
                <a:moveTo>
                  <a:pt x="3810" y="213360"/>
                </a:moveTo>
                <a:lnTo>
                  <a:pt x="0" y="213360"/>
                </a:lnTo>
                <a:lnTo>
                  <a:pt x="0" y="218440"/>
                </a:lnTo>
                <a:lnTo>
                  <a:pt x="3810" y="218440"/>
                </a:lnTo>
                <a:lnTo>
                  <a:pt x="3810" y="213360"/>
                </a:lnTo>
                <a:close/>
              </a:path>
              <a:path w="160019" h="275589">
                <a:moveTo>
                  <a:pt x="3810" y="207010"/>
                </a:moveTo>
                <a:lnTo>
                  <a:pt x="0" y="207010"/>
                </a:lnTo>
                <a:lnTo>
                  <a:pt x="0" y="212090"/>
                </a:lnTo>
                <a:lnTo>
                  <a:pt x="3810" y="212090"/>
                </a:lnTo>
                <a:lnTo>
                  <a:pt x="3810" y="207010"/>
                </a:lnTo>
                <a:close/>
              </a:path>
              <a:path w="160019" h="275589">
                <a:moveTo>
                  <a:pt x="3810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3810" y="205740"/>
                </a:lnTo>
                <a:lnTo>
                  <a:pt x="3810" y="200660"/>
                </a:lnTo>
                <a:close/>
              </a:path>
              <a:path w="160019" h="275589">
                <a:moveTo>
                  <a:pt x="3810" y="194310"/>
                </a:moveTo>
                <a:lnTo>
                  <a:pt x="0" y="194310"/>
                </a:lnTo>
                <a:lnTo>
                  <a:pt x="0" y="199390"/>
                </a:lnTo>
                <a:lnTo>
                  <a:pt x="3810" y="199390"/>
                </a:lnTo>
                <a:lnTo>
                  <a:pt x="3810" y="194310"/>
                </a:lnTo>
                <a:close/>
              </a:path>
              <a:path w="160019" h="275589">
                <a:moveTo>
                  <a:pt x="3810" y="187960"/>
                </a:moveTo>
                <a:lnTo>
                  <a:pt x="0" y="187960"/>
                </a:lnTo>
                <a:lnTo>
                  <a:pt x="0" y="193040"/>
                </a:lnTo>
                <a:lnTo>
                  <a:pt x="3810" y="193040"/>
                </a:lnTo>
                <a:lnTo>
                  <a:pt x="3810" y="187960"/>
                </a:lnTo>
                <a:close/>
              </a:path>
              <a:path w="160019" h="275589">
                <a:moveTo>
                  <a:pt x="3810" y="181610"/>
                </a:moveTo>
                <a:lnTo>
                  <a:pt x="0" y="181610"/>
                </a:lnTo>
                <a:lnTo>
                  <a:pt x="0" y="186690"/>
                </a:lnTo>
                <a:lnTo>
                  <a:pt x="3810" y="186690"/>
                </a:lnTo>
                <a:lnTo>
                  <a:pt x="3810" y="181610"/>
                </a:lnTo>
                <a:close/>
              </a:path>
              <a:path w="160019" h="275589">
                <a:moveTo>
                  <a:pt x="3810" y="175260"/>
                </a:moveTo>
                <a:lnTo>
                  <a:pt x="0" y="175260"/>
                </a:lnTo>
                <a:lnTo>
                  <a:pt x="0" y="180340"/>
                </a:lnTo>
                <a:lnTo>
                  <a:pt x="3810" y="180340"/>
                </a:lnTo>
                <a:lnTo>
                  <a:pt x="3810" y="175260"/>
                </a:lnTo>
                <a:close/>
              </a:path>
              <a:path w="160019" h="275589">
                <a:moveTo>
                  <a:pt x="3810" y="168910"/>
                </a:moveTo>
                <a:lnTo>
                  <a:pt x="0" y="168910"/>
                </a:lnTo>
                <a:lnTo>
                  <a:pt x="0" y="173990"/>
                </a:lnTo>
                <a:lnTo>
                  <a:pt x="3810" y="173990"/>
                </a:lnTo>
                <a:lnTo>
                  <a:pt x="3810" y="168910"/>
                </a:lnTo>
                <a:close/>
              </a:path>
              <a:path w="160019" h="275589">
                <a:moveTo>
                  <a:pt x="3810" y="162560"/>
                </a:moveTo>
                <a:lnTo>
                  <a:pt x="0" y="162560"/>
                </a:lnTo>
                <a:lnTo>
                  <a:pt x="0" y="167640"/>
                </a:lnTo>
                <a:lnTo>
                  <a:pt x="3810" y="167640"/>
                </a:lnTo>
                <a:lnTo>
                  <a:pt x="3810" y="162560"/>
                </a:lnTo>
                <a:close/>
              </a:path>
              <a:path w="160019" h="275589">
                <a:moveTo>
                  <a:pt x="3810" y="156210"/>
                </a:moveTo>
                <a:lnTo>
                  <a:pt x="0" y="156210"/>
                </a:lnTo>
                <a:lnTo>
                  <a:pt x="0" y="161290"/>
                </a:lnTo>
                <a:lnTo>
                  <a:pt x="3810" y="161290"/>
                </a:lnTo>
                <a:lnTo>
                  <a:pt x="3810" y="156210"/>
                </a:lnTo>
                <a:close/>
              </a:path>
              <a:path w="160019" h="275589">
                <a:moveTo>
                  <a:pt x="3810" y="149860"/>
                </a:moveTo>
                <a:lnTo>
                  <a:pt x="0" y="149860"/>
                </a:lnTo>
                <a:lnTo>
                  <a:pt x="0" y="154940"/>
                </a:lnTo>
                <a:lnTo>
                  <a:pt x="3810" y="154940"/>
                </a:lnTo>
                <a:lnTo>
                  <a:pt x="3810" y="149860"/>
                </a:lnTo>
                <a:close/>
              </a:path>
              <a:path w="160019" h="275589">
                <a:moveTo>
                  <a:pt x="3810" y="143510"/>
                </a:moveTo>
                <a:lnTo>
                  <a:pt x="0" y="143510"/>
                </a:lnTo>
                <a:lnTo>
                  <a:pt x="0" y="148590"/>
                </a:lnTo>
                <a:lnTo>
                  <a:pt x="3810" y="148590"/>
                </a:lnTo>
                <a:lnTo>
                  <a:pt x="3810" y="143510"/>
                </a:lnTo>
                <a:close/>
              </a:path>
              <a:path w="160019" h="275589">
                <a:moveTo>
                  <a:pt x="3810" y="137160"/>
                </a:moveTo>
                <a:lnTo>
                  <a:pt x="0" y="137160"/>
                </a:lnTo>
                <a:lnTo>
                  <a:pt x="0" y="142240"/>
                </a:lnTo>
                <a:lnTo>
                  <a:pt x="3810" y="142240"/>
                </a:lnTo>
                <a:lnTo>
                  <a:pt x="3810" y="137160"/>
                </a:lnTo>
                <a:close/>
              </a:path>
              <a:path w="160019" h="275589">
                <a:moveTo>
                  <a:pt x="160020" y="130810"/>
                </a:moveTo>
                <a:lnTo>
                  <a:pt x="156210" y="130810"/>
                </a:lnTo>
                <a:lnTo>
                  <a:pt x="156210" y="135890"/>
                </a:lnTo>
                <a:lnTo>
                  <a:pt x="158750" y="135890"/>
                </a:lnTo>
                <a:lnTo>
                  <a:pt x="158750" y="137160"/>
                </a:lnTo>
                <a:lnTo>
                  <a:pt x="160020" y="137160"/>
                </a:lnTo>
                <a:lnTo>
                  <a:pt x="160020" y="130810"/>
                </a:lnTo>
                <a:close/>
              </a:path>
              <a:path w="160019" h="275589">
                <a:moveTo>
                  <a:pt x="3810" y="130810"/>
                </a:moveTo>
                <a:lnTo>
                  <a:pt x="0" y="130810"/>
                </a:lnTo>
                <a:lnTo>
                  <a:pt x="0" y="135890"/>
                </a:lnTo>
                <a:lnTo>
                  <a:pt x="3810" y="135890"/>
                </a:lnTo>
                <a:lnTo>
                  <a:pt x="3810" y="130810"/>
                </a:lnTo>
                <a:close/>
              </a:path>
              <a:path w="160019" h="275589">
                <a:moveTo>
                  <a:pt x="3810" y="124460"/>
                </a:moveTo>
                <a:lnTo>
                  <a:pt x="0" y="124460"/>
                </a:lnTo>
                <a:lnTo>
                  <a:pt x="0" y="129540"/>
                </a:lnTo>
                <a:lnTo>
                  <a:pt x="3810" y="129540"/>
                </a:lnTo>
                <a:lnTo>
                  <a:pt x="3810" y="124460"/>
                </a:lnTo>
                <a:close/>
              </a:path>
              <a:path w="160019" h="275589">
                <a:moveTo>
                  <a:pt x="160020" y="124460"/>
                </a:moveTo>
                <a:lnTo>
                  <a:pt x="156210" y="124460"/>
                </a:lnTo>
                <a:lnTo>
                  <a:pt x="156210" y="129540"/>
                </a:lnTo>
                <a:lnTo>
                  <a:pt x="160020" y="129540"/>
                </a:lnTo>
                <a:lnTo>
                  <a:pt x="160020" y="124460"/>
                </a:lnTo>
                <a:close/>
              </a:path>
              <a:path w="160019" h="275589">
                <a:moveTo>
                  <a:pt x="3810" y="118110"/>
                </a:moveTo>
                <a:lnTo>
                  <a:pt x="0" y="118110"/>
                </a:lnTo>
                <a:lnTo>
                  <a:pt x="0" y="123190"/>
                </a:lnTo>
                <a:lnTo>
                  <a:pt x="3810" y="123190"/>
                </a:lnTo>
                <a:lnTo>
                  <a:pt x="3810" y="118110"/>
                </a:lnTo>
                <a:close/>
              </a:path>
              <a:path w="160019" h="275589">
                <a:moveTo>
                  <a:pt x="160020" y="118110"/>
                </a:moveTo>
                <a:lnTo>
                  <a:pt x="156210" y="118110"/>
                </a:lnTo>
                <a:lnTo>
                  <a:pt x="156210" y="123190"/>
                </a:lnTo>
                <a:lnTo>
                  <a:pt x="160020" y="123190"/>
                </a:lnTo>
                <a:lnTo>
                  <a:pt x="160020" y="118110"/>
                </a:lnTo>
                <a:close/>
              </a:path>
              <a:path w="160019" h="275589">
                <a:moveTo>
                  <a:pt x="3810" y="111760"/>
                </a:moveTo>
                <a:lnTo>
                  <a:pt x="0" y="111760"/>
                </a:lnTo>
                <a:lnTo>
                  <a:pt x="0" y="116840"/>
                </a:lnTo>
                <a:lnTo>
                  <a:pt x="3810" y="116840"/>
                </a:lnTo>
                <a:lnTo>
                  <a:pt x="3810" y="111760"/>
                </a:lnTo>
                <a:close/>
              </a:path>
              <a:path w="160019" h="275589">
                <a:moveTo>
                  <a:pt x="160020" y="111760"/>
                </a:moveTo>
                <a:lnTo>
                  <a:pt x="156210" y="111760"/>
                </a:lnTo>
                <a:lnTo>
                  <a:pt x="156210" y="116840"/>
                </a:lnTo>
                <a:lnTo>
                  <a:pt x="160020" y="116840"/>
                </a:lnTo>
                <a:lnTo>
                  <a:pt x="160020" y="111760"/>
                </a:lnTo>
                <a:close/>
              </a:path>
              <a:path w="160019" h="275589">
                <a:moveTo>
                  <a:pt x="3810" y="105410"/>
                </a:moveTo>
                <a:lnTo>
                  <a:pt x="0" y="105410"/>
                </a:lnTo>
                <a:lnTo>
                  <a:pt x="0" y="110490"/>
                </a:lnTo>
                <a:lnTo>
                  <a:pt x="3810" y="110490"/>
                </a:lnTo>
                <a:lnTo>
                  <a:pt x="3810" y="105410"/>
                </a:lnTo>
                <a:close/>
              </a:path>
              <a:path w="160019" h="275589">
                <a:moveTo>
                  <a:pt x="160020" y="105410"/>
                </a:moveTo>
                <a:lnTo>
                  <a:pt x="156210" y="105410"/>
                </a:lnTo>
                <a:lnTo>
                  <a:pt x="156210" y="110490"/>
                </a:lnTo>
                <a:lnTo>
                  <a:pt x="160020" y="110490"/>
                </a:lnTo>
                <a:lnTo>
                  <a:pt x="160020" y="105410"/>
                </a:lnTo>
                <a:close/>
              </a:path>
              <a:path w="160019" h="275589">
                <a:moveTo>
                  <a:pt x="3810" y="99060"/>
                </a:moveTo>
                <a:lnTo>
                  <a:pt x="0" y="99060"/>
                </a:lnTo>
                <a:lnTo>
                  <a:pt x="0" y="104140"/>
                </a:lnTo>
                <a:lnTo>
                  <a:pt x="3810" y="104140"/>
                </a:lnTo>
                <a:lnTo>
                  <a:pt x="3810" y="99060"/>
                </a:lnTo>
                <a:close/>
              </a:path>
              <a:path w="160019" h="275589">
                <a:moveTo>
                  <a:pt x="160020" y="99060"/>
                </a:moveTo>
                <a:lnTo>
                  <a:pt x="156210" y="99060"/>
                </a:lnTo>
                <a:lnTo>
                  <a:pt x="156210" y="104140"/>
                </a:lnTo>
                <a:lnTo>
                  <a:pt x="160020" y="104140"/>
                </a:lnTo>
                <a:lnTo>
                  <a:pt x="160020" y="99060"/>
                </a:lnTo>
                <a:close/>
              </a:path>
              <a:path w="160019" h="275589">
                <a:moveTo>
                  <a:pt x="3810" y="92710"/>
                </a:moveTo>
                <a:lnTo>
                  <a:pt x="0" y="92710"/>
                </a:lnTo>
                <a:lnTo>
                  <a:pt x="0" y="97790"/>
                </a:lnTo>
                <a:lnTo>
                  <a:pt x="3810" y="97790"/>
                </a:lnTo>
                <a:lnTo>
                  <a:pt x="3810" y="92710"/>
                </a:lnTo>
                <a:close/>
              </a:path>
              <a:path w="160019" h="275589">
                <a:moveTo>
                  <a:pt x="160020" y="92710"/>
                </a:moveTo>
                <a:lnTo>
                  <a:pt x="156210" y="92710"/>
                </a:lnTo>
                <a:lnTo>
                  <a:pt x="156210" y="97790"/>
                </a:lnTo>
                <a:lnTo>
                  <a:pt x="160020" y="97790"/>
                </a:lnTo>
                <a:lnTo>
                  <a:pt x="160020" y="92710"/>
                </a:lnTo>
                <a:close/>
              </a:path>
              <a:path w="160019" h="275589">
                <a:moveTo>
                  <a:pt x="3810" y="86360"/>
                </a:moveTo>
                <a:lnTo>
                  <a:pt x="0" y="86360"/>
                </a:lnTo>
                <a:lnTo>
                  <a:pt x="0" y="91440"/>
                </a:lnTo>
                <a:lnTo>
                  <a:pt x="3810" y="91440"/>
                </a:lnTo>
                <a:lnTo>
                  <a:pt x="3810" y="86360"/>
                </a:lnTo>
                <a:close/>
              </a:path>
              <a:path w="160019" h="275589">
                <a:moveTo>
                  <a:pt x="160020" y="86360"/>
                </a:moveTo>
                <a:lnTo>
                  <a:pt x="156210" y="86360"/>
                </a:lnTo>
                <a:lnTo>
                  <a:pt x="156210" y="91440"/>
                </a:lnTo>
                <a:lnTo>
                  <a:pt x="160020" y="91440"/>
                </a:lnTo>
                <a:lnTo>
                  <a:pt x="160020" y="86360"/>
                </a:lnTo>
                <a:close/>
              </a:path>
              <a:path w="160019" h="275589">
                <a:moveTo>
                  <a:pt x="3810" y="80010"/>
                </a:moveTo>
                <a:lnTo>
                  <a:pt x="0" y="80010"/>
                </a:lnTo>
                <a:lnTo>
                  <a:pt x="0" y="85090"/>
                </a:lnTo>
                <a:lnTo>
                  <a:pt x="3810" y="85090"/>
                </a:lnTo>
                <a:lnTo>
                  <a:pt x="3810" y="80010"/>
                </a:lnTo>
                <a:close/>
              </a:path>
              <a:path w="160019" h="275589">
                <a:moveTo>
                  <a:pt x="160020" y="80010"/>
                </a:moveTo>
                <a:lnTo>
                  <a:pt x="156210" y="80010"/>
                </a:lnTo>
                <a:lnTo>
                  <a:pt x="156210" y="85090"/>
                </a:lnTo>
                <a:lnTo>
                  <a:pt x="160020" y="85090"/>
                </a:lnTo>
                <a:lnTo>
                  <a:pt x="160020" y="80010"/>
                </a:lnTo>
                <a:close/>
              </a:path>
              <a:path w="160019" h="275589">
                <a:moveTo>
                  <a:pt x="3810" y="73660"/>
                </a:moveTo>
                <a:lnTo>
                  <a:pt x="0" y="73660"/>
                </a:lnTo>
                <a:lnTo>
                  <a:pt x="0" y="78740"/>
                </a:lnTo>
                <a:lnTo>
                  <a:pt x="3810" y="78740"/>
                </a:lnTo>
                <a:lnTo>
                  <a:pt x="3810" y="73660"/>
                </a:lnTo>
                <a:close/>
              </a:path>
              <a:path w="160019" h="275589">
                <a:moveTo>
                  <a:pt x="160020" y="73660"/>
                </a:moveTo>
                <a:lnTo>
                  <a:pt x="156210" y="73660"/>
                </a:lnTo>
                <a:lnTo>
                  <a:pt x="156210" y="78740"/>
                </a:lnTo>
                <a:lnTo>
                  <a:pt x="160020" y="78740"/>
                </a:lnTo>
                <a:lnTo>
                  <a:pt x="160020" y="73660"/>
                </a:lnTo>
                <a:close/>
              </a:path>
              <a:path w="160019" h="275589">
                <a:moveTo>
                  <a:pt x="3810" y="67310"/>
                </a:moveTo>
                <a:lnTo>
                  <a:pt x="0" y="67310"/>
                </a:lnTo>
                <a:lnTo>
                  <a:pt x="0" y="72390"/>
                </a:lnTo>
                <a:lnTo>
                  <a:pt x="3810" y="72390"/>
                </a:lnTo>
                <a:lnTo>
                  <a:pt x="3810" y="67310"/>
                </a:lnTo>
                <a:close/>
              </a:path>
              <a:path w="160019" h="275589">
                <a:moveTo>
                  <a:pt x="160020" y="67310"/>
                </a:moveTo>
                <a:lnTo>
                  <a:pt x="156210" y="67310"/>
                </a:lnTo>
                <a:lnTo>
                  <a:pt x="156210" y="72390"/>
                </a:lnTo>
                <a:lnTo>
                  <a:pt x="160020" y="72390"/>
                </a:lnTo>
                <a:lnTo>
                  <a:pt x="160020" y="67310"/>
                </a:lnTo>
                <a:close/>
              </a:path>
              <a:path w="160019" h="275589">
                <a:moveTo>
                  <a:pt x="3810" y="60960"/>
                </a:moveTo>
                <a:lnTo>
                  <a:pt x="0" y="60960"/>
                </a:lnTo>
                <a:lnTo>
                  <a:pt x="0" y="66040"/>
                </a:lnTo>
                <a:lnTo>
                  <a:pt x="3810" y="66040"/>
                </a:lnTo>
                <a:lnTo>
                  <a:pt x="3810" y="60960"/>
                </a:lnTo>
                <a:close/>
              </a:path>
              <a:path w="160019" h="275589">
                <a:moveTo>
                  <a:pt x="160020" y="60960"/>
                </a:moveTo>
                <a:lnTo>
                  <a:pt x="156210" y="60960"/>
                </a:lnTo>
                <a:lnTo>
                  <a:pt x="156210" y="66040"/>
                </a:lnTo>
                <a:lnTo>
                  <a:pt x="160020" y="66040"/>
                </a:lnTo>
                <a:lnTo>
                  <a:pt x="160020" y="60960"/>
                </a:lnTo>
                <a:close/>
              </a:path>
              <a:path w="160019" h="275589">
                <a:moveTo>
                  <a:pt x="3810" y="54610"/>
                </a:moveTo>
                <a:lnTo>
                  <a:pt x="0" y="54610"/>
                </a:lnTo>
                <a:lnTo>
                  <a:pt x="0" y="59690"/>
                </a:lnTo>
                <a:lnTo>
                  <a:pt x="3810" y="59690"/>
                </a:lnTo>
                <a:lnTo>
                  <a:pt x="3810" y="54610"/>
                </a:lnTo>
                <a:close/>
              </a:path>
              <a:path w="160019" h="275589">
                <a:moveTo>
                  <a:pt x="160020" y="54610"/>
                </a:moveTo>
                <a:lnTo>
                  <a:pt x="156210" y="54610"/>
                </a:lnTo>
                <a:lnTo>
                  <a:pt x="156210" y="59690"/>
                </a:lnTo>
                <a:lnTo>
                  <a:pt x="160020" y="59690"/>
                </a:lnTo>
                <a:lnTo>
                  <a:pt x="160020" y="54610"/>
                </a:lnTo>
                <a:close/>
              </a:path>
              <a:path w="160019" h="275589">
                <a:moveTo>
                  <a:pt x="3810" y="48260"/>
                </a:moveTo>
                <a:lnTo>
                  <a:pt x="0" y="48260"/>
                </a:lnTo>
                <a:lnTo>
                  <a:pt x="0" y="53340"/>
                </a:lnTo>
                <a:lnTo>
                  <a:pt x="3810" y="53340"/>
                </a:lnTo>
                <a:lnTo>
                  <a:pt x="3810" y="48260"/>
                </a:lnTo>
                <a:close/>
              </a:path>
              <a:path w="160019" h="275589">
                <a:moveTo>
                  <a:pt x="160020" y="48260"/>
                </a:moveTo>
                <a:lnTo>
                  <a:pt x="156210" y="48260"/>
                </a:lnTo>
                <a:lnTo>
                  <a:pt x="156210" y="53340"/>
                </a:lnTo>
                <a:lnTo>
                  <a:pt x="160020" y="53340"/>
                </a:lnTo>
                <a:lnTo>
                  <a:pt x="160020" y="48260"/>
                </a:lnTo>
                <a:close/>
              </a:path>
              <a:path w="160019" h="275589">
                <a:moveTo>
                  <a:pt x="3810" y="41910"/>
                </a:moveTo>
                <a:lnTo>
                  <a:pt x="0" y="41910"/>
                </a:lnTo>
                <a:lnTo>
                  <a:pt x="0" y="46990"/>
                </a:lnTo>
                <a:lnTo>
                  <a:pt x="3810" y="46990"/>
                </a:lnTo>
                <a:lnTo>
                  <a:pt x="3810" y="41910"/>
                </a:lnTo>
                <a:close/>
              </a:path>
              <a:path w="160019" h="275589">
                <a:moveTo>
                  <a:pt x="160020" y="41910"/>
                </a:moveTo>
                <a:lnTo>
                  <a:pt x="156210" y="41910"/>
                </a:lnTo>
                <a:lnTo>
                  <a:pt x="156210" y="46990"/>
                </a:lnTo>
                <a:lnTo>
                  <a:pt x="160020" y="46990"/>
                </a:lnTo>
                <a:lnTo>
                  <a:pt x="160020" y="41910"/>
                </a:lnTo>
                <a:close/>
              </a:path>
              <a:path w="160019" h="275589">
                <a:moveTo>
                  <a:pt x="3810" y="35560"/>
                </a:moveTo>
                <a:lnTo>
                  <a:pt x="0" y="35560"/>
                </a:lnTo>
                <a:lnTo>
                  <a:pt x="0" y="40640"/>
                </a:lnTo>
                <a:lnTo>
                  <a:pt x="3810" y="40640"/>
                </a:lnTo>
                <a:lnTo>
                  <a:pt x="3810" y="35560"/>
                </a:lnTo>
                <a:close/>
              </a:path>
              <a:path w="160019" h="275589">
                <a:moveTo>
                  <a:pt x="160020" y="35560"/>
                </a:moveTo>
                <a:lnTo>
                  <a:pt x="156210" y="35560"/>
                </a:lnTo>
                <a:lnTo>
                  <a:pt x="156210" y="40640"/>
                </a:lnTo>
                <a:lnTo>
                  <a:pt x="160020" y="40640"/>
                </a:lnTo>
                <a:lnTo>
                  <a:pt x="160020" y="35560"/>
                </a:lnTo>
                <a:close/>
              </a:path>
              <a:path w="160019" h="275589">
                <a:moveTo>
                  <a:pt x="3810" y="29210"/>
                </a:moveTo>
                <a:lnTo>
                  <a:pt x="0" y="29210"/>
                </a:lnTo>
                <a:lnTo>
                  <a:pt x="0" y="34290"/>
                </a:lnTo>
                <a:lnTo>
                  <a:pt x="3810" y="34290"/>
                </a:lnTo>
                <a:lnTo>
                  <a:pt x="3810" y="29210"/>
                </a:lnTo>
                <a:close/>
              </a:path>
              <a:path w="160019" h="275589">
                <a:moveTo>
                  <a:pt x="160020" y="29210"/>
                </a:moveTo>
                <a:lnTo>
                  <a:pt x="156210" y="29210"/>
                </a:lnTo>
                <a:lnTo>
                  <a:pt x="156210" y="34290"/>
                </a:lnTo>
                <a:lnTo>
                  <a:pt x="160020" y="34290"/>
                </a:lnTo>
                <a:lnTo>
                  <a:pt x="160020" y="29210"/>
                </a:lnTo>
                <a:close/>
              </a:path>
              <a:path w="160019" h="275589">
                <a:moveTo>
                  <a:pt x="3810" y="22860"/>
                </a:moveTo>
                <a:lnTo>
                  <a:pt x="0" y="22860"/>
                </a:lnTo>
                <a:lnTo>
                  <a:pt x="0" y="27940"/>
                </a:lnTo>
                <a:lnTo>
                  <a:pt x="3810" y="27940"/>
                </a:lnTo>
                <a:lnTo>
                  <a:pt x="3810" y="22860"/>
                </a:lnTo>
                <a:close/>
              </a:path>
              <a:path w="160019" h="275589">
                <a:moveTo>
                  <a:pt x="160020" y="22860"/>
                </a:moveTo>
                <a:lnTo>
                  <a:pt x="156210" y="22860"/>
                </a:lnTo>
                <a:lnTo>
                  <a:pt x="156210" y="27940"/>
                </a:lnTo>
                <a:lnTo>
                  <a:pt x="160020" y="27940"/>
                </a:lnTo>
                <a:lnTo>
                  <a:pt x="160020" y="22860"/>
                </a:lnTo>
                <a:close/>
              </a:path>
              <a:path w="160019" h="275589">
                <a:moveTo>
                  <a:pt x="3810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3810" y="21590"/>
                </a:lnTo>
                <a:lnTo>
                  <a:pt x="3810" y="16510"/>
                </a:lnTo>
                <a:close/>
              </a:path>
              <a:path w="160019" h="275589">
                <a:moveTo>
                  <a:pt x="160020" y="17780"/>
                </a:moveTo>
                <a:lnTo>
                  <a:pt x="158750" y="17780"/>
                </a:lnTo>
                <a:lnTo>
                  <a:pt x="158750" y="19177"/>
                </a:lnTo>
                <a:lnTo>
                  <a:pt x="157480" y="19177"/>
                </a:lnTo>
                <a:lnTo>
                  <a:pt x="157480" y="20320"/>
                </a:lnTo>
                <a:lnTo>
                  <a:pt x="156210" y="20320"/>
                </a:lnTo>
                <a:lnTo>
                  <a:pt x="156210" y="21590"/>
                </a:lnTo>
                <a:lnTo>
                  <a:pt x="160020" y="21590"/>
                </a:lnTo>
                <a:lnTo>
                  <a:pt x="160020" y="17780"/>
                </a:lnTo>
                <a:close/>
              </a:path>
              <a:path w="160019" h="275589">
                <a:moveTo>
                  <a:pt x="3810" y="10160"/>
                </a:moveTo>
                <a:lnTo>
                  <a:pt x="0" y="10160"/>
                </a:lnTo>
                <a:lnTo>
                  <a:pt x="0" y="15240"/>
                </a:lnTo>
                <a:lnTo>
                  <a:pt x="3810" y="15240"/>
                </a:lnTo>
                <a:lnTo>
                  <a:pt x="3810" y="10160"/>
                </a:lnTo>
                <a:close/>
              </a:path>
              <a:path w="160019" h="275589">
                <a:moveTo>
                  <a:pt x="3810" y="3810"/>
                </a:moveTo>
                <a:lnTo>
                  <a:pt x="0" y="3810"/>
                </a:lnTo>
                <a:lnTo>
                  <a:pt x="0" y="8890"/>
                </a:lnTo>
                <a:lnTo>
                  <a:pt x="3810" y="8890"/>
                </a:lnTo>
                <a:lnTo>
                  <a:pt x="3810" y="3810"/>
                </a:lnTo>
                <a:close/>
              </a:path>
              <a:path w="160019" h="275589">
                <a:moveTo>
                  <a:pt x="99060" y="0"/>
                </a:moveTo>
                <a:lnTo>
                  <a:pt x="0" y="0"/>
                </a:lnTo>
                <a:lnTo>
                  <a:pt x="0" y="2540"/>
                </a:lnTo>
                <a:lnTo>
                  <a:pt x="97790" y="2540"/>
                </a:lnTo>
                <a:lnTo>
                  <a:pt x="97790" y="1270"/>
                </a:lnTo>
                <a:lnTo>
                  <a:pt x="99060" y="1270"/>
                </a:lnTo>
                <a:lnTo>
                  <a:pt x="99060" y="0"/>
                </a:lnTo>
                <a:close/>
              </a:path>
            </a:pathLst>
          </a:custGeom>
          <a:solidFill>
            <a:srgbClr val="745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bk object 2295"/>
          <p:cNvSpPr/>
          <p:nvPr/>
        </p:nvSpPr>
        <p:spPr>
          <a:xfrm>
            <a:off x="2444750" y="2967989"/>
            <a:ext cx="152400" cy="267970"/>
          </a:xfrm>
          <a:custGeom>
            <a:avLst/>
            <a:gdLst/>
            <a:ahLst/>
            <a:cxnLst/>
            <a:rect l="l" t="t" r="r" b="b"/>
            <a:pathLst>
              <a:path w="152400" h="267969">
                <a:moveTo>
                  <a:pt x="152400" y="266699"/>
                </a:moveTo>
                <a:lnTo>
                  <a:pt x="97789" y="266699"/>
                </a:lnTo>
                <a:lnTo>
                  <a:pt x="97789" y="267969"/>
                </a:lnTo>
                <a:lnTo>
                  <a:pt x="152400" y="267969"/>
                </a:lnTo>
                <a:lnTo>
                  <a:pt x="152400" y="266699"/>
                </a:lnTo>
                <a:close/>
              </a:path>
              <a:path w="152400" h="267969">
                <a:moveTo>
                  <a:pt x="102869" y="265429"/>
                </a:moveTo>
                <a:lnTo>
                  <a:pt x="100330" y="265429"/>
                </a:lnTo>
                <a:lnTo>
                  <a:pt x="100330" y="266699"/>
                </a:lnTo>
                <a:lnTo>
                  <a:pt x="102869" y="266699"/>
                </a:lnTo>
                <a:lnTo>
                  <a:pt x="102869" y="265429"/>
                </a:lnTo>
                <a:close/>
              </a:path>
              <a:path w="152400" h="267969">
                <a:moveTo>
                  <a:pt x="152400" y="260349"/>
                </a:moveTo>
                <a:lnTo>
                  <a:pt x="148589" y="260349"/>
                </a:lnTo>
                <a:lnTo>
                  <a:pt x="148589" y="264159"/>
                </a:lnTo>
                <a:lnTo>
                  <a:pt x="102869" y="264159"/>
                </a:lnTo>
                <a:lnTo>
                  <a:pt x="102869" y="265429"/>
                </a:lnTo>
                <a:lnTo>
                  <a:pt x="152400" y="265429"/>
                </a:lnTo>
                <a:lnTo>
                  <a:pt x="152400" y="260349"/>
                </a:lnTo>
                <a:close/>
              </a:path>
              <a:path w="152400" h="267969">
                <a:moveTo>
                  <a:pt x="152400" y="253999"/>
                </a:moveTo>
                <a:lnTo>
                  <a:pt x="148589" y="253999"/>
                </a:lnTo>
                <a:lnTo>
                  <a:pt x="148589" y="259079"/>
                </a:lnTo>
                <a:lnTo>
                  <a:pt x="152400" y="259079"/>
                </a:lnTo>
                <a:lnTo>
                  <a:pt x="152400" y="253999"/>
                </a:lnTo>
                <a:close/>
              </a:path>
              <a:path w="152400" h="267969">
                <a:moveTo>
                  <a:pt x="152400" y="247649"/>
                </a:moveTo>
                <a:lnTo>
                  <a:pt x="148589" y="247649"/>
                </a:lnTo>
                <a:lnTo>
                  <a:pt x="148589" y="252729"/>
                </a:lnTo>
                <a:lnTo>
                  <a:pt x="152400" y="252729"/>
                </a:lnTo>
                <a:lnTo>
                  <a:pt x="152400" y="247649"/>
                </a:lnTo>
                <a:close/>
              </a:path>
              <a:path w="152400" h="267969">
                <a:moveTo>
                  <a:pt x="152400" y="241299"/>
                </a:moveTo>
                <a:lnTo>
                  <a:pt x="148589" y="241299"/>
                </a:lnTo>
                <a:lnTo>
                  <a:pt x="148589" y="246379"/>
                </a:lnTo>
                <a:lnTo>
                  <a:pt x="152400" y="246379"/>
                </a:lnTo>
                <a:lnTo>
                  <a:pt x="152400" y="241299"/>
                </a:lnTo>
                <a:close/>
              </a:path>
              <a:path w="152400" h="267969">
                <a:moveTo>
                  <a:pt x="152400" y="233679"/>
                </a:moveTo>
                <a:lnTo>
                  <a:pt x="151130" y="233679"/>
                </a:lnTo>
                <a:lnTo>
                  <a:pt x="151130" y="234949"/>
                </a:lnTo>
                <a:lnTo>
                  <a:pt x="148589" y="234949"/>
                </a:lnTo>
                <a:lnTo>
                  <a:pt x="148589" y="240029"/>
                </a:lnTo>
                <a:lnTo>
                  <a:pt x="152400" y="240029"/>
                </a:lnTo>
                <a:lnTo>
                  <a:pt x="152400" y="233679"/>
                </a:lnTo>
                <a:close/>
              </a:path>
              <a:path w="152400" h="267969">
                <a:moveTo>
                  <a:pt x="2539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1269" y="215899"/>
                </a:lnTo>
                <a:lnTo>
                  <a:pt x="1269" y="210819"/>
                </a:lnTo>
                <a:lnTo>
                  <a:pt x="2539" y="210819"/>
                </a:lnTo>
                <a:lnTo>
                  <a:pt x="2539" y="209549"/>
                </a:lnTo>
                <a:close/>
              </a:path>
              <a:path w="152400" h="267969">
                <a:moveTo>
                  <a:pt x="3810" y="203200"/>
                </a:moveTo>
                <a:lnTo>
                  <a:pt x="0" y="203200"/>
                </a:lnTo>
                <a:lnTo>
                  <a:pt x="0" y="208279"/>
                </a:lnTo>
                <a:lnTo>
                  <a:pt x="2539" y="208279"/>
                </a:lnTo>
                <a:lnTo>
                  <a:pt x="2539" y="207009"/>
                </a:lnTo>
                <a:lnTo>
                  <a:pt x="3810" y="207009"/>
                </a:lnTo>
                <a:lnTo>
                  <a:pt x="3810" y="203200"/>
                </a:lnTo>
                <a:close/>
              </a:path>
              <a:path w="152400" h="267969">
                <a:moveTo>
                  <a:pt x="3810" y="196850"/>
                </a:moveTo>
                <a:lnTo>
                  <a:pt x="0" y="19685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6850"/>
                </a:lnTo>
                <a:close/>
              </a:path>
              <a:path w="152400" h="267969">
                <a:moveTo>
                  <a:pt x="3810" y="190500"/>
                </a:moveTo>
                <a:lnTo>
                  <a:pt x="0" y="19050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0500"/>
                </a:lnTo>
                <a:close/>
              </a:path>
              <a:path w="152400" h="267969">
                <a:moveTo>
                  <a:pt x="3810" y="184150"/>
                </a:moveTo>
                <a:lnTo>
                  <a:pt x="0" y="18415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4150"/>
                </a:lnTo>
                <a:close/>
              </a:path>
              <a:path w="152400" h="267969">
                <a:moveTo>
                  <a:pt x="3810" y="177800"/>
                </a:moveTo>
                <a:lnTo>
                  <a:pt x="0" y="17780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7800"/>
                </a:lnTo>
                <a:close/>
              </a:path>
              <a:path w="152400" h="267969">
                <a:moveTo>
                  <a:pt x="3810" y="171450"/>
                </a:moveTo>
                <a:lnTo>
                  <a:pt x="0" y="17145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1450"/>
                </a:lnTo>
                <a:close/>
              </a:path>
              <a:path w="152400" h="267969">
                <a:moveTo>
                  <a:pt x="3810" y="165100"/>
                </a:moveTo>
                <a:lnTo>
                  <a:pt x="0" y="16510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5100"/>
                </a:lnTo>
                <a:close/>
              </a:path>
              <a:path w="152400" h="267969">
                <a:moveTo>
                  <a:pt x="3810" y="158750"/>
                </a:moveTo>
                <a:lnTo>
                  <a:pt x="0" y="15875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8750"/>
                </a:lnTo>
                <a:close/>
              </a:path>
              <a:path w="152400" h="267969">
                <a:moveTo>
                  <a:pt x="3810" y="152400"/>
                </a:moveTo>
                <a:lnTo>
                  <a:pt x="0" y="15240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2400"/>
                </a:lnTo>
                <a:close/>
              </a:path>
              <a:path w="152400" h="267969">
                <a:moveTo>
                  <a:pt x="3810" y="146050"/>
                </a:moveTo>
                <a:lnTo>
                  <a:pt x="0" y="14605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6050"/>
                </a:lnTo>
                <a:close/>
              </a:path>
              <a:path w="152400" h="267969">
                <a:moveTo>
                  <a:pt x="3810" y="139700"/>
                </a:moveTo>
                <a:lnTo>
                  <a:pt x="0" y="13970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9700"/>
                </a:lnTo>
                <a:close/>
              </a:path>
              <a:path w="152400" h="267969">
                <a:moveTo>
                  <a:pt x="3810" y="133350"/>
                </a:moveTo>
                <a:lnTo>
                  <a:pt x="0" y="13335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3350"/>
                </a:lnTo>
                <a:close/>
              </a:path>
              <a:path w="152400" h="267969">
                <a:moveTo>
                  <a:pt x="152400" y="133350"/>
                </a:moveTo>
                <a:lnTo>
                  <a:pt x="148589" y="133350"/>
                </a:lnTo>
                <a:lnTo>
                  <a:pt x="148589" y="136016"/>
                </a:lnTo>
                <a:lnTo>
                  <a:pt x="149859" y="136016"/>
                </a:lnTo>
                <a:lnTo>
                  <a:pt x="149859" y="134619"/>
                </a:lnTo>
                <a:lnTo>
                  <a:pt x="152400" y="134619"/>
                </a:lnTo>
                <a:lnTo>
                  <a:pt x="152400" y="133350"/>
                </a:lnTo>
                <a:close/>
              </a:path>
              <a:path w="152400" h="267969">
                <a:moveTo>
                  <a:pt x="3810" y="126999"/>
                </a:moveTo>
                <a:lnTo>
                  <a:pt x="0" y="126999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6999"/>
                </a:lnTo>
                <a:close/>
              </a:path>
              <a:path w="152400" h="267969">
                <a:moveTo>
                  <a:pt x="152400" y="126999"/>
                </a:moveTo>
                <a:lnTo>
                  <a:pt x="148589" y="126999"/>
                </a:lnTo>
                <a:lnTo>
                  <a:pt x="148589" y="132079"/>
                </a:lnTo>
                <a:lnTo>
                  <a:pt x="152400" y="132079"/>
                </a:lnTo>
                <a:lnTo>
                  <a:pt x="152400" y="126999"/>
                </a:lnTo>
                <a:close/>
              </a:path>
              <a:path w="152400" h="267969">
                <a:moveTo>
                  <a:pt x="3810" y="120649"/>
                </a:moveTo>
                <a:lnTo>
                  <a:pt x="0" y="120649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0649"/>
                </a:lnTo>
                <a:close/>
              </a:path>
              <a:path w="152400" h="267969">
                <a:moveTo>
                  <a:pt x="152400" y="120649"/>
                </a:moveTo>
                <a:lnTo>
                  <a:pt x="148589" y="120649"/>
                </a:lnTo>
                <a:lnTo>
                  <a:pt x="148589" y="125729"/>
                </a:lnTo>
                <a:lnTo>
                  <a:pt x="152400" y="125729"/>
                </a:lnTo>
                <a:lnTo>
                  <a:pt x="152400" y="120649"/>
                </a:lnTo>
                <a:close/>
              </a:path>
              <a:path w="152400" h="267969">
                <a:moveTo>
                  <a:pt x="3810" y="114299"/>
                </a:moveTo>
                <a:lnTo>
                  <a:pt x="0" y="114299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4299"/>
                </a:lnTo>
                <a:close/>
              </a:path>
              <a:path w="152400" h="267969">
                <a:moveTo>
                  <a:pt x="152400" y="114299"/>
                </a:moveTo>
                <a:lnTo>
                  <a:pt x="148589" y="114299"/>
                </a:lnTo>
                <a:lnTo>
                  <a:pt x="148589" y="119379"/>
                </a:lnTo>
                <a:lnTo>
                  <a:pt x="152400" y="119379"/>
                </a:lnTo>
                <a:lnTo>
                  <a:pt x="152400" y="114299"/>
                </a:lnTo>
                <a:close/>
              </a:path>
              <a:path w="152400" h="267969">
                <a:moveTo>
                  <a:pt x="3810" y="107949"/>
                </a:moveTo>
                <a:lnTo>
                  <a:pt x="0" y="107949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7949"/>
                </a:lnTo>
                <a:close/>
              </a:path>
              <a:path w="152400" h="267969">
                <a:moveTo>
                  <a:pt x="152400" y="107949"/>
                </a:moveTo>
                <a:lnTo>
                  <a:pt x="148589" y="107949"/>
                </a:lnTo>
                <a:lnTo>
                  <a:pt x="148589" y="113029"/>
                </a:lnTo>
                <a:lnTo>
                  <a:pt x="152400" y="113029"/>
                </a:lnTo>
                <a:lnTo>
                  <a:pt x="152400" y="107949"/>
                </a:lnTo>
                <a:close/>
              </a:path>
              <a:path w="152400" h="267969">
                <a:moveTo>
                  <a:pt x="3810" y="101599"/>
                </a:moveTo>
                <a:lnTo>
                  <a:pt x="0" y="101599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1599"/>
                </a:lnTo>
                <a:close/>
              </a:path>
              <a:path w="152400" h="267969">
                <a:moveTo>
                  <a:pt x="152400" y="101599"/>
                </a:moveTo>
                <a:lnTo>
                  <a:pt x="148589" y="101599"/>
                </a:lnTo>
                <a:lnTo>
                  <a:pt x="148589" y="106679"/>
                </a:lnTo>
                <a:lnTo>
                  <a:pt x="152400" y="106679"/>
                </a:lnTo>
                <a:lnTo>
                  <a:pt x="152400" y="101599"/>
                </a:lnTo>
                <a:close/>
              </a:path>
              <a:path w="152400" h="267969">
                <a:moveTo>
                  <a:pt x="3810" y="95250"/>
                </a:moveTo>
                <a:lnTo>
                  <a:pt x="0" y="9525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5250"/>
                </a:lnTo>
                <a:close/>
              </a:path>
              <a:path w="152400" h="267969">
                <a:moveTo>
                  <a:pt x="152400" y="95250"/>
                </a:moveTo>
                <a:lnTo>
                  <a:pt x="148589" y="95250"/>
                </a:lnTo>
                <a:lnTo>
                  <a:pt x="148589" y="100329"/>
                </a:lnTo>
                <a:lnTo>
                  <a:pt x="152400" y="100329"/>
                </a:lnTo>
                <a:lnTo>
                  <a:pt x="152400" y="95250"/>
                </a:lnTo>
                <a:close/>
              </a:path>
              <a:path w="152400" h="267969">
                <a:moveTo>
                  <a:pt x="3810" y="88900"/>
                </a:moveTo>
                <a:lnTo>
                  <a:pt x="0" y="8890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8900"/>
                </a:lnTo>
                <a:close/>
              </a:path>
              <a:path w="152400" h="267969">
                <a:moveTo>
                  <a:pt x="152400" y="88900"/>
                </a:moveTo>
                <a:lnTo>
                  <a:pt x="148589" y="88900"/>
                </a:lnTo>
                <a:lnTo>
                  <a:pt x="148589" y="93979"/>
                </a:lnTo>
                <a:lnTo>
                  <a:pt x="152400" y="93979"/>
                </a:lnTo>
                <a:lnTo>
                  <a:pt x="152400" y="88900"/>
                </a:lnTo>
                <a:close/>
              </a:path>
              <a:path w="152400" h="267969">
                <a:moveTo>
                  <a:pt x="3810" y="82550"/>
                </a:moveTo>
                <a:lnTo>
                  <a:pt x="0" y="8255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2550"/>
                </a:lnTo>
                <a:close/>
              </a:path>
              <a:path w="152400" h="267969">
                <a:moveTo>
                  <a:pt x="152400" y="82550"/>
                </a:moveTo>
                <a:lnTo>
                  <a:pt x="148589" y="82550"/>
                </a:lnTo>
                <a:lnTo>
                  <a:pt x="148589" y="87629"/>
                </a:lnTo>
                <a:lnTo>
                  <a:pt x="152400" y="87629"/>
                </a:lnTo>
                <a:lnTo>
                  <a:pt x="152400" y="82550"/>
                </a:lnTo>
                <a:close/>
              </a:path>
              <a:path w="152400" h="267969">
                <a:moveTo>
                  <a:pt x="3810" y="76200"/>
                </a:moveTo>
                <a:lnTo>
                  <a:pt x="0" y="7620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6200"/>
                </a:lnTo>
                <a:close/>
              </a:path>
              <a:path w="152400" h="267969">
                <a:moveTo>
                  <a:pt x="152400" y="76200"/>
                </a:moveTo>
                <a:lnTo>
                  <a:pt x="148589" y="76200"/>
                </a:lnTo>
                <a:lnTo>
                  <a:pt x="148589" y="81279"/>
                </a:lnTo>
                <a:lnTo>
                  <a:pt x="152400" y="81279"/>
                </a:lnTo>
                <a:lnTo>
                  <a:pt x="152400" y="76200"/>
                </a:lnTo>
                <a:close/>
              </a:path>
              <a:path w="152400" h="267969">
                <a:moveTo>
                  <a:pt x="3810" y="69850"/>
                </a:moveTo>
                <a:lnTo>
                  <a:pt x="0" y="6985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9850"/>
                </a:lnTo>
                <a:close/>
              </a:path>
              <a:path w="152400" h="267969">
                <a:moveTo>
                  <a:pt x="152400" y="69850"/>
                </a:moveTo>
                <a:lnTo>
                  <a:pt x="148589" y="69850"/>
                </a:lnTo>
                <a:lnTo>
                  <a:pt x="148589" y="74929"/>
                </a:lnTo>
                <a:lnTo>
                  <a:pt x="152400" y="74929"/>
                </a:lnTo>
                <a:lnTo>
                  <a:pt x="152400" y="69850"/>
                </a:lnTo>
                <a:close/>
              </a:path>
              <a:path w="152400" h="267969">
                <a:moveTo>
                  <a:pt x="3810" y="63500"/>
                </a:moveTo>
                <a:lnTo>
                  <a:pt x="0" y="6350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3500"/>
                </a:lnTo>
                <a:close/>
              </a:path>
              <a:path w="152400" h="267969">
                <a:moveTo>
                  <a:pt x="152400" y="63500"/>
                </a:moveTo>
                <a:lnTo>
                  <a:pt x="148589" y="63500"/>
                </a:lnTo>
                <a:lnTo>
                  <a:pt x="148589" y="68579"/>
                </a:lnTo>
                <a:lnTo>
                  <a:pt x="152400" y="68579"/>
                </a:lnTo>
                <a:lnTo>
                  <a:pt x="152400" y="63500"/>
                </a:lnTo>
                <a:close/>
              </a:path>
              <a:path w="152400" h="267969">
                <a:moveTo>
                  <a:pt x="3810" y="57150"/>
                </a:moveTo>
                <a:lnTo>
                  <a:pt x="0" y="5715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7150"/>
                </a:lnTo>
                <a:close/>
              </a:path>
              <a:path w="152400" h="267969">
                <a:moveTo>
                  <a:pt x="152400" y="57150"/>
                </a:moveTo>
                <a:lnTo>
                  <a:pt x="148589" y="57150"/>
                </a:lnTo>
                <a:lnTo>
                  <a:pt x="148589" y="62229"/>
                </a:lnTo>
                <a:lnTo>
                  <a:pt x="152400" y="62229"/>
                </a:lnTo>
                <a:lnTo>
                  <a:pt x="152400" y="57150"/>
                </a:lnTo>
                <a:close/>
              </a:path>
              <a:path w="152400" h="267969">
                <a:moveTo>
                  <a:pt x="3810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0800"/>
                </a:lnTo>
                <a:close/>
              </a:path>
              <a:path w="152400" h="267969">
                <a:moveTo>
                  <a:pt x="152400" y="50800"/>
                </a:moveTo>
                <a:lnTo>
                  <a:pt x="148589" y="50800"/>
                </a:lnTo>
                <a:lnTo>
                  <a:pt x="148589" y="55879"/>
                </a:lnTo>
                <a:lnTo>
                  <a:pt x="152400" y="55879"/>
                </a:lnTo>
                <a:lnTo>
                  <a:pt x="152400" y="50800"/>
                </a:lnTo>
                <a:close/>
              </a:path>
              <a:path w="152400" h="267969">
                <a:moveTo>
                  <a:pt x="3810" y="44450"/>
                </a:moveTo>
                <a:lnTo>
                  <a:pt x="0" y="4445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4450"/>
                </a:lnTo>
                <a:close/>
              </a:path>
              <a:path w="152400" h="267969">
                <a:moveTo>
                  <a:pt x="152400" y="44450"/>
                </a:moveTo>
                <a:lnTo>
                  <a:pt x="148589" y="44450"/>
                </a:lnTo>
                <a:lnTo>
                  <a:pt x="148589" y="49529"/>
                </a:lnTo>
                <a:lnTo>
                  <a:pt x="152400" y="49529"/>
                </a:lnTo>
                <a:lnTo>
                  <a:pt x="152400" y="44450"/>
                </a:lnTo>
                <a:close/>
              </a:path>
              <a:path w="152400" h="267969">
                <a:moveTo>
                  <a:pt x="3810" y="38100"/>
                </a:moveTo>
                <a:lnTo>
                  <a:pt x="0" y="3810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8100"/>
                </a:lnTo>
                <a:close/>
              </a:path>
              <a:path w="152400" h="267969">
                <a:moveTo>
                  <a:pt x="152400" y="38100"/>
                </a:moveTo>
                <a:lnTo>
                  <a:pt x="148589" y="38100"/>
                </a:lnTo>
                <a:lnTo>
                  <a:pt x="148589" y="43179"/>
                </a:lnTo>
                <a:lnTo>
                  <a:pt x="152400" y="43179"/>
                </a:lnTo>
                <a:lnTo>
                  <a:pt x="152400" y="38100"/>
                </a:lnTo>
                <a:close/>
              </a:path>
              <a:path w="152400" h="267969">
                <a:moveTo>
                  <a:pt x="3810" y="31750"/>
                </a:moveTo>
                <a:lnTo>
                  <a:pt x="0" y="3175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1750"/>
                </a:lnTo>
                <a:close/>
              </a:path>
              <a:path w="152400" h="267969">
                <a:moveTo>
                  <a:pt x="152400" y="31750"/>
                </a:moveTo>
                <a:lnTo>
                  <a:pt x="148589" y="31750"/>
                </a:lnTo>
                <a:lnTo>
                  <a:pt x="148589" y="36829"/>
                </a:lnTo>
                <a:lnTo>
                  <a:pt x="152400" y="36829"/>
                </a:lnTo>
                <a:lnTo>
                  <a:pt x="152400" y="31750"/>
                </a:lnTo>
                <a:close/>
              </a:path>
              <a:path w="152400" h="267969">
                <a:moveTo>
                  <a:pt x="3810" y="25400"/>
                </a:moveTo>
                <a:lnTo>
                  <a:pt x="0" y="2540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5400"/>
                </a:lnTo>
                <a:close/>
              </a:path>
              <a:path w="152400" h="267969">
                <a:moveTo>
                  <a:pt x="152400" y="25400"/>
                </a:moveTo>
                <a:lnTo>
                  <a:pt x="148589" y="25400"/>
                </a:lnTo>
                <a:lnTo>
                  <a:pt x="148589" y="30479"/>
                </a:lnTo>
                <a:lnTo>
                  <a:pt x="152400" y="30479"/>
                </a:lnTo>
                <a:lnTo>
                  <a:pt x="152400" y="25400"/>
                </a:lnTo>
                <a:close/>
              </a:path>
              <a:path w="152400" h="267969">
                <a:moveTo>
                  <a:pt x="3810" y="19050"/>
                </a:moveTo>
                <a:lnTo>
                  <a:pt x="0" y="1905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9050"/>
                </a:lnTo>
                <a:close/>
              </a:path>
              <a:path w="152400" h="267969">
                <a:moveTo>
                  <a:pt x="152400" y="17779"/>
                </a:moveTo>
                <a:lnTo>
                  <a:pt x="151130" y="17779"/>
                </a:lnTo>
                <a:lnTo>
                  <a:pt x="151130" y="19050"/>
                </a:lnTo>
                <a:lnTo>
                  <a:pt x="149860" y="19050"/>
                </a:lnTo>
                <a:lnTo>
                  <a:pt x="149860" y="21716"/>
                </a:lnTo>
                <a:lnTo>
                  <a:pt x="148589" y="21716"/>
                </a:lnTo>
                <a:lnTo>
                  <a:pt x="148589" y="24129"/>
                </a:lnTo>
                <a:lnTo>
                  <a:pt x="152400" y="24129"/>
                </a:lnTo>
                <a:lnTo>
                  <a:pt x="152400" y="17779"/>
                </a:lnTo>
                <a:close/>
              </a:path>
              <a:path w="152400" h="267969">
                <a:moveTo>
                  <a:pt x="3810" y="12700"/>
                </a:moveTo>
                <a:lnTo>
                  <a:pt x="0" y="1270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2700"/>
                </a:lnTo>
                <a:close/>
              </a:path>
              <a:path w="152400" h="267969">
                <a:moveTo>
                  <a:pt x="3810" y="6350"/>
                </a:moveTo>
                <a:lnTo>
                  <a:pt x="0" y="635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6350"/>
                </a:lnTo>
                <a:close/>
              </a:path>
              <a:path w="152400" h="267969">
                <a:moveTo>
                  <a:pt x="9270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91439" y="3809"/>
                </a:lnTo>
                <a:lnTo>
                  <a:pt x="91439" y="1269"/>
                </a:lnTo>
                <a:lnTo>
                  <a:pt x="92709" y="1269"/>
                </a:lnTo>
                <a:lnTo>
                  <a:pt x="92709" y="0"/>
                </a:lnTo>
                <a:close/>
              </a:path>
            </a:pathLst>
          </a:custGeom>
          <a:solidFill>
            <a:srgbClr val="715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bk object 2296"/>
          <p:cNvSpPr/>
          <p:nvPr/>
        </p:nvSpPr>
        <p:spPr>
          <a:xfrm>
            <a:off x="2448560" y="2971800"/>
            <a:ext cx="144780" cy="260350"/>
          </a:xfrm>
          <a:custGeom>
            <a:avLst/>
            <a:gdLst/>
            <a:ahLst/>
            <a:cxnLst/>
            <a:rect l="l" t="t" r="r" b="b"/>
            <a:pathLst>
              <a:path w="144780" h="260350">
                <a:moveTo>
                  <a:pt x="144779" y="256539"/>
                </a:moveTo>
                <a:lnTo>
                  <a:pt x="104139" y="256539"/>
                </a:lnTo>
                <a:lnTo>
                  <a:pt x="104139" y="257810"/>
                </a:lnTo>
                <a:lnTo>
                  <a:pt x="102869" y="257810"/>
                </a:lnTo>
                <a:lnTo>
                  <a:pt x="102869" y="259080"/>
                </a:lnTo>
                <a:lnTo>
                  <a:pt x="100329" y="259080"/>
                </a:lnTo>
                <a:lnTo>
                  <a:pt x="100329" y="260350"/>
                </a:lnTo>
                <a:lnTo>
                  <a:pt x="144779" y="260350"/>
                </a:lnTo>
                <a:lnTo>
                  <a:pt x="144779" y="256539"/>
                </a:lnTo>
                <a:close/>
              </a:path>
              <a:path w="144780" h="260350">
                <a:moveTo>
                  <a:pt x="144779" y="250189"/>
                </a:moveTo>
                <a:lnTo>
                  <a:pt x="140969" y="250189"/>
                </a:lnTo>
                <a:lnTo>
                  <a:pt x="140969" y="255270"/>
                </a:lnTo>
                <a:lnTo>
                  <a:pt x="144779" y="255270"/>
                </a:lnTo>
                <a:lnTo>
                  <a:pt x="144779" y="250189"/>
                </a:lnTo>
                <a:close/>
              </a:path>
              <a:path w="144780" h="260350">
                <a:moveTo>
                  <a:pt x="144779" y="243839"/>
                </a:moveTo>
                <a:lnTo>
                  <a:pt x="140969" y="243839"/>
                </a:lnTo>
                <a:lnTo>
                  <a:pt x="140969" y="248920"/>
                </a:lnTo>
                <a:lnTo>
                  <a:pt x="144779" y="248920"/>
                </a:lnTo>
                <a:lnTo>
                  <a:pt x="144779" y="243839"/>
                </a:lnTo>
                <a:close/>
              </a:path>
              <a:path w="144780" h="260350">
                <a:moveTo>
                  <a:pt x="144779" y="237489"/>
                </a:moveTo>
                <a:lnTo>
                  <a:pt x="140969" y="237489"/>
                </a:lnTo>
                <a:lnTo>
                  <a:pt x="140969" y="242570"/>
                </a:lnTo>
                <a:lnTo>
                  <a:pt x="144779" y="242570"/>
                </a:lnTo>
                <a:lnTo>
                  <a:pt x="144779" y="237489"/>
                </a:lnTo>
                <a:close/>
              </a:path>
              <a:path w="144780" h="260350">
                <a:moveTo>
                  <a:pt x="144779" y="232410"/>
                </a:moveTo>
                <a:lnTo>
                  <a:pt x="142239" y="232410"/>
                </a:lnTo>
                <a:lnTo>
                  <a:pt x="142239" y="233680"/>
                </a:lnTo>
                <a:lnTo>
                  <a:pt x="140969" y="233680"/>
                </a:lnTo>
                <a:lnTo>
                  <a:pt x="140969" y="236220"/>
                </a:lnTo>
                <a:lnTo>
                  <a:pt x="144779" y="236220"/>
                </a:lnTo>
                <a:lnTo>
                  <a:pt x="144779" y="232410"/>
                </a:lnTo>
                <a:close/>
              </a:path>
              <a:path w="144780" h="260350">
                <a:moveTo>
                  <a:pt x="1269" y="199389"/>
                </a:moveTo>
                <a:lnTo>
                  <a:pt x="0" y="199389"/>
                </a:lnTo>
                <a:lnTo>
                  <a:pt x="0" y="200787"/>
                </a:lnTo>
                <a:lnTo>
                  <a:pt x="1269" y="200787"/>
                </a:lnTo>
                <a:lnTo>
                  <a:pt x="1269" y="199389"/>
                </a:lnTo>
                <a:close/>
              </a:path>
              <a:path w="144780" h="260350">
                <a:moveTo>
                  <a:pt x="3809" y="193039"/>
                </a:moveTo>
                <a:lnTo>
                  <a:pt x="0" y="193039"/>
                </a:lnTo>
                <a:lnTo>
                  <a:pt x="0" y="198247"/>
                </a:lnTo>
                <a:lnTo>
                  <a:pt x="1269" y="198247"/>
                </a:lnTo>
                <a:lnTo>
                  <a:pt x="1269" y="199389"/>
                </a:lnTo>
                <a:lnTo>
                  <a:pt x="3809" y="199389"/>
                </a:lnTo>
                <a:lnTo>
                  <a:pt x="3809" y="193039"/>
                </a:lnTo>
                <a:close/>
              </a:path>
              <a:path w="144780" h="260350">
                <a:moveTo>
                  <a:pt x="3809" y="186689"/>
                </a:moveTo>
                <a:lnTo>
                  <a:pt x="0" y="186689"/>
                </a:lnTo>
                <a:lnTo>
                  <a:pt x="0" y="191897"/>
                </a:lnTo>
                <a:lnTo>
                  <a:pt x="3809" y="191897"/>
                </a:lnTo>
                <a:lnTo>
                  <a:pt x="3809" y="186689"/>
                </a:lnTo>
                <a:close/>
              </a:path>
              <a:path w="144780" h="260350">
                <a:moveTo>
                  <a:pt x="3809" y="180339"/>
                </a:moveTo>
                <a:lnTo>
                  <a:pt x="0" y="180339"/>
                </a:lnTo>
                <a:lnTo>
                  <a:pt x="0" y="185547"/>
                </a:lnTo>
                <a:lnTo>
                  <a:pt x="3809" y="185547"/>
                </a:lnTo>
                <a:lnTo>
                  <a:pt x="3809" y="180339"/>
                </a:lnTo>
                <a:close/>
              </a:path>
              <a:path w="144780" h="260350">
                <a:moveTo>
                  <a:pt x="3809" y="173989"/>
                </a:moveTo>
                <a:lnTo>
                  <a:pt x="0" y="173989"/>
                </a:lnTo>
                <a:lnTo>
                  <a:pt x="0" y="179197"/>
                </a:lnTo>
                <a:lnTo>
                  <a:pt x="3809" y="179197"/>
                </a:lnTo>
                <a:lnTo>
                  <a:pt x="3809" y="173989"/>
                </a:lnTo>
                <a:close/>
              </a:path>
              <a:path w="144780" h="260350">
                <a:moveTo>
                  <a:pt x="3809" y="167639"/>
                </a:moveTo>
                <a:lnTo>
                  <a:pt x="0" y="167639"/>
                </a:lnTo>
                <a:lnTo>
                  <a:pt x="0" y="172847"/>
                </a:lnTo>
                <a:lnTo>
                  <a:pt x="3809" y="172847"/>
                </a:lnTo>
                <a:lnTo>
                  <a:pt x="3809" y="167639"/>
                </a:lnTo>
                <a:close/>
              </a:path>
              <a:path w="144780" h="260350">
                <a:moveTo>
                  <a:pt x="3809" y="161289"/>
                </a:moveTo>
                <a:lnTo>
                  <a:pt x="0" y="161289"/>
                </a:lnTo>
                <a:lnTo>
                  <a:pt x="0" y="166497"/>
                </a:lnTo>
                <a:lnTo>
                  <a:pt x="3809" y="166497"/>
                </a:lnTo>
                <a:lnTo>
                  <a:pt x="3809" y="161289"/>
                </a:lnTo>
                <a:close/>
              </a:path>
              <a:path w="144780" h="260350">
                <a:moveTo>
                  <a:pt x="3809" y="154939"/>
                </a:moveTo>
                <a:lnTo>
                  <a:pt x="0" y="154939"/>
                </a:lnTo>
                <a:lnTo>
                  <a:pt x="0" y="160147"/>
                </a:lnTo>
                <a:lnTo>
                  <a:pt x="3809" y="160147"/>
                </a:lnTo>
                <a:lnTo>
                  <a:pt x="3809" y="154939"/>
                </a:lnTo>
                <a:close/>
              </a:path>
              <a:path w="144780" h="260350">
                <a:moveTo>
                  <a:pt x="3809" y="148589"/>
                </a:moveTo>
                <a:lnTo>
                  <a:pt x="0" y="148589"/>
                </a:lnTo>
                <a:lnTo>
                  <a:pt x="0" y="153797"/>
                </a:lnTo>
                <a:lnTo>
                  <a:pt x="3809" y="153797"/>
                </a:lnTo>
                <a:lnTo>
                  <a:pt x="3809" y="148589"/>
                </a:lnTo>
                <a:close/>
              </a:path>
              <a:path w="144780" h="260350">
                <a:moveTo>
                  <a:pt x="3809" y="142239"/>
                </a:moveTo>
                <a:lnTo>
                  <a:pt x="0" y="142239"/>
                </a:lnTo>
                <a:lnTo>
                  <a:pt x="0" y="147447"/>
                </a:lnTo>
                <a:lnTo>
                  <a:pt x="3809" y="147447"/>
                </a:lnTo>
                <a:lnTo>
                  <a:pt x="3809" y="142239"/>
                </a:lnTo>
                <a:close/>
              </a:path>
              <a:path w="144780" h="260350">
                <a:moveTo>
                  <a:pt x="3809" y="135889"/>
                </a:moveTo>
                <a:lnTo>
                  <a:pt x="0" y="135889"/>
                </a:lnTo>
                <a:lnTo>
                  <a:pt x="0" y="141097"/>
                </a:lnTo>
                <a:lnTo>
                  <a:pt x="3809" y="141097"/>
                </a:lnTo>
                <a:lnTo>
                  <a:pt x="3809" y="135889"/>
                </a:lnTo>
                <a:close/>
              </a:path>
              <a:path w="144780" h="260350">
                <a:moveTo>
                  <a:pt x="3809" y="129539"/>
                </a:moveTo>
                <a:lnTo>
                  <a:pt x="0" y="129539"/>
                </a:lnTo>
                <a:lnTo>
                  <a:pt x="0" y="134747"/>
                </a:lnTo>
                <a:lnTo>
                  <a:pt x="3809" y="134747"/>
                </a:lnTo>
                <a:lnTo>
                  <a:pt x="3809" y="129539"/>
                </a:lnTo>
                <a:close/>
              </a:path>
              <a:path w="144780" h="260350">
                <a:moveTo>
                  <a:pt x="144779" y="129539"/>
                </a:moveTo>
                <a:lnTo>
                  <a:pt x="140969" y="129539"/>
                </a:lnTo>
                <a:lnTo>
                  <a:pt x="140969" y="133350"/>
                </a:lnTo>
                <a:lnTo>
                  <a:pt x="143509" y="133350"/>
                </a:lnTo>
                <a:lnTo>
                  <a:pt x="143509" y="132207"/>
                </a:lnTo>
                <a:lnTo>
                  <a:pt x="144779" y="132207"/>
                </a:lnTo>
                <a:lnTo>
                  <a:pt x="144779" y="129539"/>
                </a:lnTo>
                <a:close/>
              </a:path>
              <a:path w="144780" h="260350">
                <a:moveTo>
                  <a:pt x="3809" y="123189"/>
                </a:moveTo>
                <a:lnTo>
                  <a:pt x="0" y="123189"/>
                </a:lnTo>
                <a:lnTo>
                  <a:pt x="0" y="128270"/>
                </a:lnTo>
                <a:lnTo>
                  <a:pt x="3809" y="128270"/>
                </a:lnTo>
                <a:lnTo>
                  <a:pt x="3809" y="123189"/>
                </a:lnTo>
                <a:close/>
              </a:path>
              <a:path w="144780" h="260350">
                <a:moveTo>
                  <a:pt x="144779" y="123189"/>
                </a:moveTo>
                <a:lnTo>
                  <a:pt x="140969" y="123189"/>
                </a:lnTo>
                <a:lnTo>
                  <a:pt x="140969" y="128270"/>
                </a:lnTo>
                <a:lnTo>
                  <a:pt x="144779" y="128270"/>
                </a:lnTo>
                <a:lnTo>
                  <a:pt x="144779" y="123189"/>
                </a:lnTo>
                <a:close/>
              </a:path>
              <a:path w="144780" h="260350">
                <a:moveTo>
                  <a:pt x="3809" y="116839"/>
                </a:moveTo>
                <a:lnTo>
                  <a:pt x="0" y="116839"/>
                </a:lnTo>
                <a:lnTo>
                  <a:pt x="0" y="121920"/>
                </a:lnTo>
                <a:lnTo>
                  <a:pt x="3809" y="121920"/>
                </a:lnTo>
                <a:lnTo>
                  <a:pt x="3809" y="116839"/>
                </a:lnTo>
                <a:close/>
              </a:path>
              <a:path w="144780" h="260350">
                <a:moveTo>
                  <a:pt x="144779" y="116839"/>
                </a:moveTo>
                <a:lnTo>
                  <a:pt x="140969" y="116839"/>
                </a:lnTo>
                <a:lnTo>
                  <a:pt x="140969" y="121920"/>
                </a:lnTo>
                <a:lnTo>
                  <a:pt x="144779" y="121920"/>
                </a:lnTo>
                <a:lnTo>
                  <a:pt x="144779" y="116839"/>
                </a:lnTo>
                <a:close/>
              </a:path>
              <a:path w="144780" h="260350">
                <a:moveTo>
                  <a:pt x="3809" y="110489"/>
                </a:moveTo>
                <a:lnTo>
                  <a:pt x="0" y="110489"/>
                </a:lnTo>
                <a:lnTo>
                  <a:pt x="0" y="115570"/>
                </a:lnTo>
                <a:lnTo>
                  <a:pt x="3809" y="115570"/>
                </a:lnTo>
                <a:lnTo>
                  <a:pt x="3809" y="110489"/>
                </a:lnTo>
                <a:close/>
              </a:path>
              <a:path w="144780" h="260350">
                <a:moveTo>
                  <a:pt x="144779" y="110489"/>
                </a:moveTo>
                <a:lnTo>
                  <a:pt x="140969" y="110489"/>
                </a:lnTo>
                <a:lnTo>
                  <a:pt x="140969" y="115570"/>
                </a:lnTo>
                <a:lnTo>
                  <a:pt x="144779" y="115570"/>
                </a:lnTo>
                <a:lnTo>
                  <a:pt x="144779" y="110489"/>
                </a:lnTo>
                <a:close/>
              </a:path>
              <a:path w="144780" h="260350">
                <a:moveTo>
                  <a:pt x="3809" y="104139"/>
                </a:moveTo>
                <a:lnTo>
                  <a:pt x="0" y="104139"/>
                </a:lnTo>
                <a:lnTo>
                  <a:pt x="0" y="109220"/>
                </a:lnTo>
                <a:lnTo>
                  <a:pt x="3809" y="109220"/>
                </a:lnTo>
                <a:lnTo>
                  <a:pt x="3809" y="104139"/>
                </a:lnTo>
                <a:close/>
              </a:path>
              <a:path w="144780" h="260350">
                <a:moveTo>
                  <a:pt x="144779" y="104139"/>
                </a:moveTo>
                <a:lnTo>
                  <a:pt x="140969" y="104139"/>
                </a:lnTo>
                <a:lnTo>
                  <a:pt x="140969" y="109220"/>
                </a:lnTo>
                <a:lnTo>
                  <a:pt x="144779" y="109220"/>
                </a:lnTo>
                <a:lnTo>
                  <a:pt x="144779" y="104139"/>
                </a:lnTo>
                <a:close/>
              </a:path>
              <a:path w="144780" h="260350">
                <a:moveTo>
                  <a:pt x="3809" y="97789"/>
                </a:moveTo>
                <a:lnTo>
                  <a:pt x="0" y="97789"/>
                </a:lnTo>
                <a:lnTo>
                  <a:pt x="0" y="102870"/>
                </a:lnTo>
                <a:lnTo>
                  <a:pt x="3809" y="102870"/>
                </a:lnTo>
                <a:lnTo>
                  <a:pt x="3809" y="97789"/>
                </a:lnTo>
                <a:close/>
              </a:path>
              <a:path w="144780" h="260350">
                <a:moveTo>
                  <a:pt x="144779" y="97789"/>
                </a:moveTo>
                <a:lnTo>
                  <a:pt x="140969" y="97789"/>
                </a:lnTo>
                <a:lnTo>
                  <a:pt x="140969" y="102870"/>
                </a:lnTo>
                <a:lnTo>
                  <a:pt x="144779" y="102870"/>
                </a:lnTo>
                <a:lnTo>
                  <a:pt x="144779" y="97789"/>
                </a:lnTo>
                <a:close/>
              </a:path>
              <a:path w="144780" h="260350">
                <a:moveTo>
                  <a:pt x="3809" y="91440"/>
                </a:moveTo>
                <a:lnTo>
                  <a:pt x="0" y="91440"/>
                </a:lnTo>
                <a:lnTo>
                  <a:pt x="0" y="96520"/>
                </a:lnTo>
                <a:lnTo>
                  <a:pt x="3809" y="96520"/>
                </a:lnTo>
                <a:lnTo>
                  <a:pt x="3809" y="91440"/>
                </a:lnTo>
                <a:close/>
              </a:path>
              <a:path w="144780" h="260350">
                <a:moveTo>
                  <a:pt x="144779" y="91440"/>
                </a:moveTo>
                <a:lnTo>
                  <a:pt x="140969" y="91440"/>
                </a:lnTo>
                <a:lnTo>
                  <a:pt x="140969" y="96520"/>
                </a:lnTo>
                <a:lnTo>
                  <a:pt x="144779" y="96520"/>
                </a:lnTo>
                <a:lnTo>
                  <a:pt x="144779" y="91440"/>
                </a:lnTo>
                <a:close/>
              </a:path>
              <a:path w="144780" h="260350">
                <a:moveTo>
                  <a:pt x="3809" y="85090"/>
                </a:moveTo>
                <a:lnTo>
                  <a:pt x="0" y="85090"/>
                </a:lnTo>
                <a:lnTo>
                  <a:pt x="0" y="90170"/>
                </a:lnTo>
                <a:lnTo>
                  <a:pt x="3809" y="90170"/>
                </a:lnTo>
                <a:lnTo>
                  <a:pt x="3809" y="85090"/>
                </a:lnTo>
                <a:close/>
              </a:path>
              <a:path w="144780" h="260350">
                <a:moveTo>
                  <a:pt x="144779" y="85090"/>
                </a:moveTo>
                <a:lnTo>
                  <a:pt x="140969" y="85090"/>
                </a:lnTo>
                <a:lnTo>
                  <a:pt x="140969" y="90170"/>
                </a:lnTo>
                <a:lnTo>
                  <a:pt x="144779" y="90170"/>
                </a:lnTo>
                <a:lnTo>
                  <a:pt x="144779" y="85090"/>
                </a:lnTo>
                <a:close/>
              </a:path>
              <a:path w="144780" h="260350">
                <a:moveTo>
                  <a:pt x="3809" y="78740"/>
                </a:moveTo>
                <a:lnTo>
                  <a:pt x="0" y="78740"/>
                </a:lnTo>
                <a:lnTo>
                  <a:pt x="0" y="83820"/>
                </a:lnTo>
                <a:lnTo>
                  <a:pt x="3809" y="83820"/>
                </a:lnTo>
                <a:lnTo>
                  <a:pt x="3809" y="78740"/>
                </a:lnTo>
                <a:close/>
              </a:path>
              <a:path w="144780" h="260350">
                <a:moveTo>
                  <a:pt x="144779" y="78740"/>
                </a:moveTo>
                <a:lnTo>
                  <a:pt x="140969" y="78740"/>
                </a:lnTo>
                <a:lnTo>
                  <a:pt x="140969" y="83820"/>
                </a:lnTo>
                <a:lnTo>
                  <a:pt x="144779" y="83820"/>
                </a:lnTo>
                <a:lnTo>
                  <a:pt x="144779" y="78740"/>
                </a:lnTo>
                <a:close/>
              </a:path>
              <a:path w="144780" h="260350">
                <a:moveTo>
                  <a:pt x="3809" y="72390"/>
                </a:moveTo>
                <a:lnTo>
                  <a:pt x="0" y="72390"/>
                </a:lnTo>
                <a:lnTo>
                  <a:pt x="0" y="77470"/>
                </a:lnTo>
                <a:lnTo>
                  <a:pt x="3809" y="77470"/>
                </a:lnTo>
                <a:lnTo>
                  <a:pt x="3809" y="72390"/>
                </a:lnTo>
                <a:close/>
              </a:path>
              <a:path w="144780" h="260350">
                <a:moveTo>
                  <a:pt x="144779" y="72390"/>
                </a:moveTo>
                <a:lnTo>
                  <a:pt x="140969" y="72390"/>
                </a:lnTo>
                <a:lnTo>
                  <a:pt x="140969" y="77470"/>
                </a:lnTo>
                <a:lnTo>
                  <a:pt x="144779" y="77470"/>
                </a:lnTo>
                <a:lnTo>
                  <a:pt x="144779" y="72390"/>
                </a:lnTo>
                <a:close/>
              </a:path>
              <a:path w="144780" h="260350">
                <a:moveTo>
                  <a:pt x="3809" y="66040"/>
                </a:moveTo>
                <a:lnTo>
                  <a:pt x="0" y="66040"/>
                </a:lnTo>
                <a:lnTo>
                  <a:pt x="0" y="71120"/>
                </a:lnTo>
                <a:lnTo>
                  <a:pt x="3809" y="71120"/>
                </a:lnTo>
                <a:lnTo>
                  <a:pt x="3809" y="66040"/>
                </a:lnTo>
                <a:close/>
              </a:path>
              <a:path w="144780" h="260350">
                <a:moveTo>
                  <a:pt x="144779" y="66040"/>
                </a:moveTo>
                <a:lnTo>
                  <a:pt x="140969" y="66040"/>
                </a:lnTo>
                <a:lnTo>
                  <a:pt x="140969" y="71120"/>
                </a:lnTo>
                <a:lnTo>
                  <a:pt x="144779" y="71120"/>
                </a:lnTo>
                <a:lnTo>
                  <a:pt x="144779" y="66040"/>
                </a:lnTo>
                <a:close/>
              </a:path>
              <a:path w="144780" h="260350">
                <a:moveTo>
                  <a:pt x="3809" y="59690"/>
                </a:moveTo>
                <a:lnTo>
                  <a:pt x="0" y="59690"/>
                </a:lnTo>
                <a:lnTo>
                  <a:pt x="0" y="64770"/>
                </a:lnTo>
                <a:lnTo>
                  <a:pt x="3809" y="64770"/>
                </a:lnTo>
                <a:lnTo>
                  <a:pt x="3809" y="59690"/>
                </a:lnTo>
                <a:close/>
              </a:path>
              <a:path w="144780" h="260350">
                <a:moveTo>
                  <a:pt x="144779" y="59690"/>
                </a:moveTo>
                <a:lnTo>
                  <a:pt x="140969" y="59690"/>
                </a:lnTo>
                <a:lnTo>
                  <a:pt x="140969" y="64770"/>
                </a:lnTo>
                <a:lnTo>
                  <a:pt x="144779" y="64770"/>
                </a:lnTo>
                <a:lnTo>
                  <a:pt x="144779" y="59690"/>
                </a:lnTo>
                <a:close/>
              </a:path>
              <a:path w="144780" h="260350">
                <a:moveTo>
                  <a:pt x="3809" y="53340"/>
                </a:moveTo>
                <a:lnTo>
                  <a:pt x="0" y="53340"/>
                </a:lnTo>
                <a:lnTo>
                  <a:pt x="0" y="58420"/>
                </a:lnTo>
                <a:lnTo>
                  <a:pt x="3809" y="58420"/>
                </a:lnTo>
                <a:lnTo>
                  <a:pt x="3809" y="53340"/>
                </a:lnTo>
                <a:close/>
              </a:path>
              <a:path w="144780" h="260350">
                <a:moveTo>
                  <a:pt x="144779" y="53340"/>
                </a:moveTo>
                <a:lnTo>
                  <a:pt x="140969" y="53340"/>
                </a:lnTo>
                <a:lnTo>
                  <a:pt x="140969" y="58420"/>
                </a:lnTo>
                <a:lnTo>
                  <a:pt x="144779" y="58420"/>
                </a:lnTo>
                <a:lnTo>
                  <a:pt x="144779" y="53340"/>
                </a:lnTo>
                <a:close/>
              </a:path>
              <a:path w="144780" h="260350">
                <a:moveTo>
                  <a:pt x="3809" y="46990"/>
                </a:moveTo>
                <a:lnTo>
                  <a:pt x="0" y="46990"/>
                </a:lnTo>
                <a:lnTo>
                  <a:pt x="0" y="52070"/>
                </a:lnTo>
                <a:lnTo>
                  <a:pt x="3809" y="52070"/>
                </a:lnTo>
                <a:lnTo>
                  <a:pt x="3809" y="46990"/>
                </a:lnTo>
                <a:close/>
              </a:path>
              <a:path w="144780" h="260350">
                <a:moveTo>
                  <a:pt x="144779" y="46990"/>
                </a:moveTo>
                <a:lnTo>
                  <a:pt x="140969" y="46990"/>
                </a:lnTo>
                <a:lnTo>
                  <a:pt x="140969" y="52070"/>
                </a:lnTo>
                <a:lnTo>
                  <a:pt x="144779" y="52070"/>
                </a:lnTo>
                <a:lnTo>
                  <a:pt x="144779" y="46990"/>
                </a:lnTo>
                <a:close/>
              </a:path>
              <a:path w="144780" h="260350">
                <a:moveTo>
                  <a:pt x="3809" y="40640"/>
                </a:moveTo>
                <a:lnTo>
                  <a:pt x="0" y="40640"/>
                </a:lnTo>
                <a:lnTo>
                  <a:pt x="0" y="45720"/>
                </a:lnTo>
                <a:lnTo>
                  <a:pt x="3809" y="45720"/>
                </a:lnTo>
                <a:lnTo>
                  <a:pt x="3809" y="40640"/>
                </a:lnTo>
                <a:close/>
              </a:path>
              <a:path w="144780" h="260350">
                <a:moveTo>
                  <a:pt x="144779" y="40640"/>
                </a:moveTo>
                <a:lnTo>
                  <a:pt x="140969" y="40640"/>
                </a:lnTo>
                <a:lnTo>
                  <a:pt x="140969" y="45720"/>
                </a:lnTo>
                <a:lnTo>
                  <a:pt x="144779" y="45720"/>
                </a:lnTo>
                <a:lnTo>
                  <a:pt x="144779" y="40640"/>
                </a:lnTo>
                <a:close/>
              </a:path>
              <a:path w="144780" h="260350">
                <a:moveTo>
                  <a:pt x="3809" y="34290"/>
                </a:moveTo>
                <a:lnTo>
                  <a:pt x="0" y="34290"/>
                </a:lnTo>
                <a:lnTo>
                  <a:pt x="0" y="39370"/>
                </a:lnTo>
                <a:lnTo>
                  <a:pt x="3809" y="39370"/>
                </a:lnTo>
                <a:lnTo>
                  <a:pt x="3809" y="34290"/>
                </a:lnTo>
                <a:close/>
              </a:path>
              <a:path w="144780" h="260350">
                <a:moveTo>
                  <a:pt x="144779" y="34290"/>
                </a:moveTo>
                <a:lnTo>
                  <a:pt x="140969" y="34290"/>
                </a:lnTo>
                <a:lnTo>
                  <a:pt x="140969" y="39370"/>
                </a:lnTo>
                <a:lnTo>
                  <a:pt x="144779" y="39370"/>
                </a:lnTo>
                <a:lnTo>
                  <a:pt x="144779" y="34290"/>
                </a:lnTo>
                <a:close/>
              </a:path>
              <a:path w="144780" h="260350">
                <a:moveTo>
                  <a:pt x="3809" y="27940"/>
                </a:moveTo>
                <a:lnTo>
                  <a:pt x="0" y="27940"/>
                </a:lnTo>
                <a:lnTo>
                  <a:pt x="0" y="33020"/>
                </a:lnTo>
                <a:lnTo>
                  <a:pt x="3809" y="33020"/>
                </a:lnTo>
                <a:lnTo>
                  <a:pt x="3809" y="27940"/>
                </a:lnTo>
                <a:close/>
              </a:path>
              <a:path w="144780" h="260350">
                <a:moveTo>
                  <a:pt x="144779" y="27940"/>
                </a:moveTo>
                <a:lnTo>
                  <a:pt x="140969" y="27940"/>
                </a:lnTo>
                <a:lnTo>
                  <a:pt x="140969" y="33020"/>
                </a:lnTo>
                <a:lnTo>
                  <a:pt x="144779" y="33020"/>
                </a:lnTo>
                <a:lnTo>
                  <a:pt x="144779" y="27940"/>
                </a:lnTo>
                <a:close/>
              </a:path>
              <a:path w="144780" h="260350">
                <a:moveTo>
                  <a:pt x="3809" y="21590"/>
                </a:moveTo>
                <a:lnTo>
                  <a:pt x="0" y="21590"/>
                </a:lnTo>
                <a:lnTo>
                  <a:pt x="0" y="26670"/>
                </a:lnTo>
                <a:lnTo>
                  <a:pt x="3809" y="26670"/>
                </a:lnTo>
                <a:lnTo>
                  <a:pt x="3809" y="21590"/>
                </a:lnTo>
                <a:close/>
              </a:path>
              <a:path w="144780" h="260350">
                <a:moveTo>
                  <a:pt x="144779" y="21590"/>
                </a:moveTo>
                <a:lnTo>
                  <a:pt x="140969" y="21590"/>
                </a:lnTo>
                <a:lnTo>
                  <a:pt x="140969" y="26670"/>
                </a:lnTo>
                <a:lnTo>
                  <a:pt x="144779" y="26670"/>
                </a:lnTo>
                <a:lnTo>
                  <a:pt x="144779" y="21590"/>
                </a:lnTo>
                <a:close/>
              </a:path>
              <a:path w="144780" h="260350">
                <a:moveTo>
                  <a:pt x="143509" y="20320"/>
                </a:moveTo>
                <a:lnTo>
                  <a:pt x="142239" y="20320"/>
                </a:lnTo>
                <a:lnTo>
                  <a:pt x="142239" y="21590"/>
                </a:lnTo>
                <a:lnTo>
                  <a:pt x="143509" y="21590"/>
                </a:lnTo>
                <a:lnTo>
                  <a:pt x="143509" y="20320"/>
                </a:lnTo>
                <a:close/>
              </a:path>
              <a:path w="144780" h="260350">
                <a:moveTo>
                  <a:pt x="3809" y="15240"/>
                </a:moveTo>
                <a:lnTo>
                  <a:pt x="0" y="15240"/>
                </a:lnTo>
                <a:lnTo>
                  <a:pt x="0" y="20320"/>
                </a:lnTo>
                <a:lnTo>
                  <a:pt x="3809" y="20320"/>
                </a:lnTo>
                <a:lnTo>
                  <a:pt x="3809" y="15240"/>
                </a:lnTo>
                <a:close/>
              </a:path>
              <a:path w="144780" h="260350">
                <a:moveTo>
                  <a:pt x="144779" y="19050"/>
                </a:moveTo>
                <a:lnTo>
                  <a:pt x="143509" y="19050"/>
                </a:lnTo>
                <a:lnTo>
                  <a:pt x="143509" y="20320"/>
                </a:lnTo>
                <a:lnTo>
                  <a:pt x="144779" y="20320"/>
                </a:lnTo>
                <a:lnTo>
                  <a:pt x="144779" y="19050"/>
                </a:lnTo>
                <a:close/>
              </a:path>
              <a:path w="144780" h="260350">
                <a:moveTo>
                  <a:pt x="3809" y="8889"/>
                </a:moveTo>
                <a:lnTo>
                  <a:pt x="0" y="8889"/>
                </a:lnTo>
                <a:lnTo>
                  <a:pt x="0" y="13970"/>
                </a:lnTo>
                <a:lnTo>
                  <a:pt x="3809" y="13970"/>
                </a:lnTo>
                <a:lnTo>
                  <a:pt x="3809" y="8889"/>
                </a:lnTo>
                <a:close/>
              </a:path>
              <a:path w="144780" h="260350">
                <a:moveTo>
                  <a:pt x="85089" y="2539"/>
                </a:moveTo>
                <a:lnTo>
                  <a:pt x="0" y="2539"/>
                </a:lnTo>
                <a:lnTo>
                  <a:pt x="0" y="7620"/>
                </a:lnTo>
                <a:lnTo>
                  <a:pt x="3809" y="7620"/>
                </a:lnTo>
                <a:lnTo>
                  <a:pt x="3809" y="3810"/>
                </a:lnTo>
                <a:lnTo>
                  <a:pt x="85089" y="3810"/>
                </a:lnTo>
                <a:lnTo>
                  <a:pt x="85089" y="2539"/>
                </a:lnTo>
                <a:close/>
              </a:path>
              <a:path w="144780" h="260350">
                <a:moveTo>
                  <a:pt x="86359" y="0"/>
                </a:moveTo>
                <a:lnTo>
                  <a:pt x="0" y="0"/>
                </a:lnTo>
                <a:lnTo>
                  <a:pt x="0" y="1270"/>
                </a:lnTo>
                <a:lnTo>
                  <a:pt x="85089" y="1270"/>
                </a:lnTo>
                <a:lnTo>
                  <a:pt x="85089" y="2539"/>
                </a:lnTo>
                <a:lnTo>
                  <a:pt x="86359" y="2539"/>
                </a:lnTo>
                <a:lnTo>
                  <a:pt x="86359" y="0"/>
                </a:lnTo>
                <a:close/>
              </a:path>
            </a:pathLst>
          </a:custGeom>
          <a:solidFill>
            <a:srgbClr val="6E5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bk object 2297"/>
          <p:cNvSpPr/>
          <p:nvPr/>
        </p:nvSpPr>
        <p:spPr>
          <a:xfrm>
            <a:off x="2452370" y="2975610"/>
            <a:ext cx="137160" cy="252729"/>
          </a:xfrm>
          <a:custGeom>
            <a:avLst/>
            <a:gdLst/>
            <a:ahLst/>
            <a:cxnLst/>
            <a:rect l="l" t="t" r="r" b="b"/>
            <a:pathLst>
              <a:path w="137160" h="252730">
                <a:moveTo>
                  <a:pt x="105410" y="251460"/>
                </a:moveTo>
                <a:lnTo>
                  <a:pt x="102869" y="251460"/>
                </a:lnTo>
                <a:lnTo>
                  <a:pt x="102869" y="252729"/>
                </a:lnTo>
                <a:lnTo>
                  <a:pt x="105410" y="252729"/>
                </a:lnTo>
                <a:lnTo>
                  <a:pt x="105410" y="251460"/>
                </a:lnTo>
                <a:close/>
              </a:path>
              <a:path w="137160" h="252730">
                <a:moveTo>
                  <a:pt x="137160" y="246379"/>
                </a:moveTo>
                <a:lnTo>
                  <a:pt x="133350" y="246379"/>
                </a:lnTo>
                <a:lnTo>
                  <a:pt x="133350" y="248920"/>
                </a:lnTo>
                <a:lnTo>
                  <a:pt x="106680" y="248920"/>
                </a:lnTo>
                <a:lnTo>
                  <a:pt x="106680" y="250189"/>
                </a:lnTo>
                <a:lnTo>
                  <a:pt x="105410" y="250189"/>
                </a:lnTo>
                <a:lnTo>
                  <a:pt x="105410" y="251460"/>
                </a:lnTo>
                <a:lnTo>
                  <a:pt x="137160" y="251460"/>
                </a:lnTo>
                <a:lnTo>
                  <a:pt x="137160" y="246379"/>
                </a:lnTo>
                <a:close/>
              </a:path>
              <a:path w="137160" h="252730">
                <a:moveTo>
                  <a:pt x="137160" y="240029"/>
                </a:moveTo>
                <a:lnTo>
                  <a:pt x="133350" y="240029"/>
                </a:lnTo>
                <a:lnTo>
                  <a:pt x="133350" y="245110"/>
                </a:lnTo>
                <a:lnTo>
                  <a:pt x="137160" y="245110"/>
                </a:lnTo>
                <a:lnTo>
                  <a:pt x="137160" y="240029"/>
                </a:lnTo>
                <a:close/>
              </a:path>
              <a:path w="137160" h="252730">
                <a:moveTo>
                  <a:pt x="134619" y="232410"/>
                </a:moveTo>
                <a:lnTo>
                  <a:pt x="133350" y="232410"/>
                </a:lnTo>
                <a:lnTo>
                  <a:pt x="133350" y="238760"/>
                </a:lnTo>
                <a:lnTo>
                  <a:pt x="137160" y="238760"/>
                </a:lnTo>
                <a:lnTo>
                  <a:pt x="137160" y="233679"/>
                </a:lnTo>
                <a:lnTo>
                  <a:pt x="134619" y="233679"/>
                </a:lnTo>
                <a:lnTo>
                  <a:pt x="134619" y="232410"/>
                </a:lnTo>
                <a:close/>
              </a:path>
              <a:path w="137160" h="252730">
                <a:moveTo>
                  <a:pt x="137160" y="231139"/>
                </a:moveTo>
                <a:lnTo>
                  <a:pt x="134619" y="231139"/>
                </a:lnTo>
                <a:lnTo>
                  <a:pt x="134619" y="232410"/>
                </a:lnTo>
                <a:lnTo>
                  <a:pt x="137160" y="232410"/>
                </a:lnTo>
                <a:lnTo>
                  <a:pt x="137160" y="231139"/>
                </a:lnTo>
                <a:close/>
              </a:path>
              <a:path w="137160" h="252730">
                <a:moveTo>
                  <a:pt x="3810" y="189229"/>
                </a:moveTo>
                <a:lnTo>
                  <a:pt x="0" y="189229"/>
                </a:lnTo>
                <a:lnTo>
                  <a:pt x="0" y="195579"/>
                </a:lnTo>
                <a:lnTo>
                  <a:pt x="1270" y="195579"/>
                </a:lnTo>
                <a:lnTo>
                  <a:pt x="1270" y="193166"/>
                </a:lnTo>
                <a:lnTo>
                  <a:pt x="3810" y="193166"/>
                </a:lnTo>
                <a:lnTo>
                  <a:pt x="3810" y="189229"/>
                </a:lnTo>
                <a:close/>
              </a:path>
              <a:path w="137160" h="252730">
                <a:moveTo>
                  <a:pt x="3810" y="182879"/>
                </a:moveTo>
                <a:lnTo>
                  <a:pt x="0" y="182879"/>
                </a:lnTo>
                <a:lnTo>
                  <a:pt x="0" y="188087"/>
                </a:lnTo>
                <a:lnTo>
                  <a:pt x="3810" y="188087"/>
                </a:lnTo>
                <a:lnTo>
                  <a:pt x="3810" y="182879"/>
                </a:lnTo>
                <a:close/>
              </a:path>
              <a:path w="137160" h="252730">
                <a:moveTo>
                  <a:pt x="3810" y="176529"/>
                </a:moveTo>
                <a:lnTo>
                  <a:pt x="0" y="176529"/>
                </a:lnTo>
                <a:lnTo>
                  <a:pt x="0" y="181737"/>
                </a:lnTo>
                <a:lnTo>
                  <a:pt x="3810" y="181737"/>
                </a:lnTo>
                <a:lnTo>
                  <a:pt x="3810" y="176529"/>
                </a:lnTo>
                <a:close/>
              </a:path>
              <a:path w="137160" h="252730">
                <a:moveTo>
                  <a:pt x="3810" y="170179"/>
                </a:moveTo>
                <a:lnTo>
                  <a:pt x="0" y="170179"/>
                </a:lnTo>
                <a:lnTo>
                  <a:pt x="0" y="175387"/>
                </a:lnTo>
                <a:lnTo>
                  <a:pt x="3810" y="175387"/>
                </a:lnTo>
                <a:lnTo>
                  <a:pt x="3810" y="170179"/>
                </a:lnTo>
                <a:close/>
              </a:path>
              <a:path w="137160" h="252730">
                <a:moveTo>
                  <a:pt x="3810" y="163829"/>
                </a:moveTo>
                <a:lnTo>
                  <a:pt x="0" y="163829"/>
                </a:lnTo>
                <a:lnTo>
                  <a:pt x="0" y="169037"/>
                </a:lnTo>
                <a:lnTo>
                  <a:pt x="3810" y="169037"/>
                </a:lnTo>
                <a:lnTo>
                  <a:pt x="3810" y="163829"/>
                </a:lnTo>
                <a:close/>
              </a:path>
              <a:path w="137160" h="252730">
                <a:moveTo>
                  <a:pt x="3810" y="157479"/>
                </a:moveTo>
                <a:lnTo>
                  <a:pt x="0" y="157479"/>
                </a:lnTo>
                <a:lnTo>
                  <a:pt x="0" y="162687"/>
                </a:lnTo>
                <a:lnTo>
                  <a:pt x="3810" y="162687"/>
                </a:lnTo>
                <a:lnTo>
                  <a:pt x="3810" y="157479"/>
                </a:lnTo>
                <a:close/>
              </a:path>
              <a:path w="137160" h="252730">
                <a:moveTo>
                  <a:pt x="3810" y="151129"/>
                </a:moveTo>
                <a:lnTo>
                  <a:pt x="0" y="151129"/>
                </a:lnTo>
                <a:lnTo>
                  <a:pt x="0" y="156337"/>
                </a:lnTo>
                <a:lnTo>
                  <a:pt x="3810" y="156337"/>
                </a:lnTo>
                <a:lnTo>
                  <a:pt x="3810" y="151129"/>
                </a:lnTo>
                <a:close/>
              </a:path>
              <a:path w="137160" h="252730">
                <a:moveTo>
                  <a:pt x="3810" y="144779"/>
                </a:moveTo>
                <a:lnTo>
                  <a:pt x="0" y="144779"/>
                </a:lnTo>
                <a:lnTo>
                  <a:pt x="0" y="149987"/>
                </a:lnTo>
                <a:lnTo>
                  <a:pt x="3810" y="149987"/>
                </a:lnTo>
                <a:lnTo>
                  <a:pt x="3810" y="144779"/>
                </a:lnTo>
                <a:close/>
              </a:path>
              <a:path w="137160" h="252730">
                <a:moveTo>
                  <a:pt x="3810" y="138429"/>
                </a:moveTo>
                <a:lnTo>
                  <a:pt x="0" y="138429"/>
                </a:lnTo>
                <a:lnTo>
                  <a:pt x="0" y="143637"/>
                </a:lnTo>
                <a:lnTo>
                  <a:pt x="3810" y="143637"/>
                </a:lnTo>
                <a:lnTo>
                  <a:pt x="3810" y="138429"/>
                </a:lnTo>
                <a:close/>
              </a:path>
              <a:path w="137160" h="252730">
                <a:moveTo>
                  <a:pt x="3810" y="132079"/>
                </a:moveTo>
                <a:lnTo>
                  <a:pt x="0" y="132079"/>
                </a:lnTo>
                <a:lnTo>
                  <a:pt x="0" y="137287"/>
                </a:lnTo>
                <a:lnTo>
                  <a:pt x="3810" y="137287"/>
                </a:lnTo>
                <a:lnTo>
                  <a:pt x="3810" y="132079"/>
                </a:lnTo>
                <a:close/>
              </a:path>
              <a:path w="137160" h="252730">
                <a:moveTo>
                  <a:pt x="137160" y="125729"/>
                </a:moveTo>
                <a:lnTo>
                  <a:pt x="133350" y="125729"/>
                </a:lnTo>
                <a:lnTo>
                  <a:pt x="133350" y="130937"/>
                </a:lnTo>
                <a:lnTo>
                  <a:pt x="134619" y="130937"/>
                </a:lnTo>
                <a:lnTo>
                  <a:pt x="134619" y="132079"/>
                </a:lnTo>
                <a:lnTo>
                  <a:pt x="137160" y="132079"/>
                </a:lnTo>
                <a:lnTo>
                  <a:pt x="137160" y="125729"/>
                </a:lnTo>
                <a:close/>
              </a:path>
              <a:path w="137160" h="252730">
                <a:moveTo>
                  <a:pt x="3810" y="125729"/>
                </a:moveTo>
                <a:lnTo>
                  <a:pt x="0" y="125729"/>
                </a:lnTo>
                <a:lnTo>
                  <a:pt x="0" y="130937"/>
                </a:lnTo>
                <a:lnTo>
                  <a:pt x="3810" y="130937"/>
                </a:lnTo>
                <a:lnTo>
                  <a:pt x="3810" y="125729"/>
                </a:lnTo>
                <a:close/>
              </a:path>
              <a:path w="137160" h="252730">
                <a:moveTo>
                  <a:pt x="3810" y="119379"/>
                </a:moveTo>
                <a:lnTo>
                  <a:pt x="0" y="119379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9379"/>
                </a:lnTo>
                <a:close/>
              </a:path>
              <a:path w="137160" h="252730">
                <a:moveTo>
                  <a:pt x="137160" y="119379"/>
                </a:moveTo>
                <a:lnTo>
                  <a:pt x="133350" y="119379"/>
                </a:lnTo>
                <a:lnTo>
                  <a:pt x="133350" y="124460"/>
                </a:lnTo>
                <a:lnTo>
                  <a:pt x="137160" y="124460"/>
                </a:lnTo>
                <a:lnTo>
                  <a:pt x="137160" y="119379"/>
                </a:lnTo>
                <a:close/>
              </a:path>
              <a:path w="137160" h="252730">
                <a:moveTo>
                  <a:pt x="3810" y="113029"/>
                </a:moveTo>
                <a:lnTo>
                  <a:pt x="0" y="113029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3029"/>
                </a:lnTo>
                <a:close/>
              </a:path>
              <a:path w="137160" h="252730">
                <a:moveTo>
                  <a:pt x="137160" y="113029"/>
                </a:moveTo>
                <a:lnTo>
                  <a:pt x="133350" y="113029"/>
                </a:lnTo>
                <a:lnTo>
                  <a:pt x="133350" y="118110"/>
                </a:lnTo>
                <a:lnTo>
                  <a:pt x="137160" y="118110"/>
                </a:lnTo>
                <a:lnTo>
                  <a:pt x="137160" y="113029"/>
                </a:lnTo>
                <a:close/>
              </a:path>
              <a:path w="137160" h="252730">
                <a:moveTo>
                  <a:pt x="3810" y="106679"/>
                </a:moveTo>
                <a:lnTo>
                  <a:pt x="0" y="106679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6679"/>
                </a:lnTo>
                <a:close/>
              </a:path>
              <a:path w="137160" h="252730">
                <a:moveTo>
                  <a:pt x="137160" y="106679"/>
                </a:moveTo>
                <a:lnTo>
                  <a:pt x="133350" y="106679"/>
                </a:lnTo>
                <a:lnTo>
                  <a:pt x="133350" y="111760"/>
                </a:lnTo>
                <a:lnTo>
                  <a:pt x="137160" y="111760"/>
                </a:lnTo>
                <a:lnTo>
                  <a:pt x="137160" y="106679"/>
                </a:lnTo>
                <a:close/>
              </a:path>
              <a:path w="137160" h="252730">
                <a:moveTo>
                  <a:pt x="3810" y="100329"/>
                </a:moveTo>
                <a:lnTo>
                  <a:pt x="0" y="100329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100329"/>
                </a:lnTo>
                <a:close/>
              </a:path>
              <a:path w="137160" h="252730">
                <a:moveTo>
                  <a:pt x="137160" y="100329"/>
                </a:moveTo>
                <a:lnTo>
                  <a:pt x="133350" y="100329"/>
                </a:lnTo>
                <a:lnTo>
                  <a:pt x="133350" y="105410"/>
                </a:lnTo>
                <a:lnTo>
                  <a:pt x="137160" y="105410"/>
                </a:lnTo>
                <a:lnTo>
                  <a:pt x="137160" y="100329"/>
                </a:lnTo>
                <a:close/>
              </a:path>
              <a:path w="137160" h="252730">
                <a:moveTo>
                  <a:pt x="3810" y="93979"/>
                </a:moveTo>
                <a:lnTo>
                  <a:pt x="0" y="93979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3979"/>
                </a:lnTo>
                <a:close/>
              </a:path>
              <a:path w="137160" h="252730">
                <a:moveTo>
                  <a:pt x="137160" y="93979"/>
                </a:moveTo>
                <a:lnTo>
                  <a:pt x="133350" y="93979"/>
                </a:lnTo>
                <a:lnTo>
                  <a:pt x="133350" y="99060"/>
                </a:lnTo>
                <a:lnTo>
                  <a:pt x="137160" y="99060"/>
                </a:lnTo>
                <a:lnTo>
                  <a:pt x="137160" y="93979"/>
                </a:lnTo>
                <a:close/>
              </a:path>
              <a:path w="137160" h="252730">
                <a:moveTo>
                  <a:pt x="3810" y="87630"/>
                </a:moveTo>
                <a:lnTo>
                  <a:pt x="0" y="8763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7630"/>
                </a:lnTo>
                <a:close/>
              </a:path>
              <a:path w="137160" h="252730">
                <a:moveTo>
                  <a:pt x="137160" y="87630"/>
                </a:moveTo>
                <a:lnTo>
                  <a:pt x="133350" y="87630"/>
                </a:lnTo>
                <a:lnTo>
                  <a:pt x="133350" y="92710"/>
                </a:lnTo>
                <a:lnTo>
                  <a:pt x="137160" y="92710"/>
                </a:lnTo>
                <a:lnTo>
                  <a:pt x="137160" y="87630"/>
                </a:lnTo>
                <a:close/>
              </a:path>
              <a:path w="137160" h="252730">
                <a:moveTo>
                  <a:pt x="3810" y="81280"/>
                </a:moveTo>
                <a:lnTo>
                  <a:pt x="0" y="8128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1280"/>
                </a:lnTo>
                <a:close/>
              </a:path>
              <a:path w="137160" h="252730">
                <a:moveTo>
                  <a:pt x="137160" y="81280"/>
                </a:moveTo>
                <a:lnTo>
                  <a:pt x="133350" y="81280"/>
                </a:lnTo>
                <a:lnTo>
                  <a:pt x="133350" y="86360"/>
                </a:lnTo>
                <a:lnTo>
                  <a:pt x="137160" y="86360"/>
                </a:lnTo>
                <a:lnTo>
                  <a:pt x="137160" y="81280"/>
                </a:lnTo>
                <a:close/>
              </a:path>
              <a:path w="137160" h="252730">
                <a:moveTo>
                  <a:pt x="3810" y="74930"/>
                </a:moveTo>
                <a:lnTo>
                  <a:pt x="0" y="7493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4930"/>
                </a:lnTo>
                <a:close/>
              </a:path>
              <a:path w="137160" h="252730">
                <a:moveTo>
                  <a:pt x="137160" y="74930"/>
                </a:moveTo>
                <a:lnTo>
                  <a:pt x="133350" y="74930"/>
                </a:lnTo>
                <a:lnTo>
                  <a:pt x="133350" y="80010"/>
                </a:lnTo>
                <a:lnTo>
                  <a:pt x="137160" y="80010"/>
                </a:lnTo>
                <a:lnTo>
                  <a:pt x="137160" y="74930"/>
                </a:lnTo>
                <a:close/>
              </a:path>
              <a:path w="137160" h="252730">
                <a:moveTo>
                  <a:pt x="3810" y="68580"/>
                </a:moveTo>
                <a:lnTo>
                  <a:pt x="0" y="6858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8580"/>
                </a:lnTo>
                <a:close/>
              </a:path>
              <a:path w="137160" h="252730">
                <a:moveTo>
                  <a:pt x="137160" y="68580"/>
                </a:moveTo>
                <a:lnTo>
                  <a:pt x="133350" y="68580"/>
                </a:lnTo>
                <a:lnTo>
                  <a:pt x="133350" y="73660"/>
                </a:lnTo>
                <a:lnTo>
                  <a:pt x="137160" y="73660"/>
                </a:lnTo>
                <a:lnTo>
                  <a:pt x="137160" y="68580"/>
                </a:lnTo>
                <a:close/>
              </a:path>
              <a:path w="137160" h="252730">
                <a:moveTo>
                  <a:pt x="3810" y="62230"/>
                </a:moveTo>
                <a:lnTo>
                  <a:pt x="0" y="6223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2230"/>
                </a:lnTo>
                <a:close/>
              </a:path>
              <a:path w="137160" h="252730">
                <a:moveTo>
                  <a:pt x="137160" y="62230"/>
                </a:moveTo>
                <a:lnTo>
                  <a:pt x="133350" y="62230"/>
                </a:lnTo>
                <a:lnTo>
                  <a:pt x="133350" y="67310"/>
                </a:lnTo>
                <a:lnTo>
                  <a:pt x="137160" y="67310"/>
                </a:lnTo>
                <a:lnTo>
                  <a:pt x="137160" y="62230"/>
                </a:lnTo>
                <a:close/>
              </a:path>
              <a:path w="137160" h="252730">
                <a:moveTo>
                  <a:pt x="3810" y="55880"/>
                </a:moveTo>
                <a:lnTo>
                  <a:pt x="0" y="5588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5880"/>
                </a:lnTo>
                <a:close/>
              </a:path>
              <a:path w="137160" h="252730">
                <a:moveTo>
                  <a:pt x="137160" y="55880"/>
                </a:moveTo>
                <a:lnTo>
                  <a:pt x="133350" y="55880"/>
                </a:lnTo>
                <a:lnTo>
                  <a:pt x="133350" y="60960"/>
                </a:lnTo>
                <a:lnTo>
                  <a:pt x="137160" y="60960"/>
                </a:lnTo>
                <a:lnTo>
                  <a:pt x="137160" y="55880"/>
                </a:lnTo>
                <a:close/>
              </a:path>
              <a:path w="137160" h="252730">
                <a:moveTo>
                  <a:pt x="3810" y="49530"/>
                </a:moveTo>
                <a:lnTo>
                  <a:pt x="0" y="4953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49530"/>
                </a:lnTo>
                <a:close/>
              </a:path>
              <a:path w="137160" h="252730">
                <a:moveTo>
                  <a:pt x="137160" y="49530"/>
                </a:moveTo>
                <a:lnTo>
                  <a:pt x="133350" y="49530"/>
                </a:lnTo>
                <a:lnTo>
                  <a:pt x="133350" y="54610"/>
                </a:lnTo>
                <a:lnTo>
                  <a:pt x="137160" y="54610"/>
                </a:lnTo>
                <a:lnTo>
                  <a:pt x="137160" y="49530"/>
                </a:lnTo>
                <a:close/>
              </a:path>
              <a:path w="137160" h="252730">
                <a:moveTo>
                  <a:pt x="3810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3180"/>
                </a:lnTo>
                <a:close/>
              </a:path>
              <a:path w="137160" h="252730">
                <a:moveTo>
                  <a:pt x="137160" y="43180"/>
                </a:moveTo>
                <a:lnTo>
                  <a:pt x="133350" y="43180"/>
                </a:lnTo>
                <a:lnTo>
                  <a:pt x="133350" y="48260"/>
                </a:lnTo>
                <a:lnTo>
                  <a:pt x="137160" y="48260"/>
                </a:lnTo>
                <a:lnTo>
                  <a:pt x="137160" y="43180"/>
                </a:lnTo>
                <a:close/>
              </a:path>
              <a:path w="137160" h="252730">
                <a:moveTo>
                  <a:pt x="3810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6830"/>
                </a:lnTo>
                <a:close/>
              </a:path>
              <a:path w="137160" h="252730">
                <a:moveTo>
                  <a:pt x="137160" y="36830"/>
                </a:moveTo>
                <a:lnTo>
                  <a:pt x="133350" y="36830"/>
                </a:lnTo>
                <a:lnTo>
                  <a:pt x="133350" y="41910"/>
                </a:lnTo>
                <a:lnTo>
                  <a:pt x="137160" y="41910"/>
                </a:lnTo>
                <a:lnTo>
                  <a:pt x="137160" y="36830"/>
                </a:lnTo>
                <a:close/>
              </a:path>
              <a:path w="137160" h="252730">
                <a:moveTo>
                  <a:pt x="3810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30480"/>
                </a:lnTo>
                <a:close/>
              </a:path>
              <a:path w="137160" h="252730">
                <a:moveTo>
                  <a:pt x="137160" y="30480"/>
                </a:moveTo>
                <a:lnTo>
                  <a:pt x="133350" y="30480"/>
                </a:lnTo>
                <a:lnTo>
                  <a:pt x="133350" y="35560"/>
                </a:lnTo>
                <a:lnTo>
                  <a:pt x="137160" y="35560"/>
                </a:lnTo>
                <a:lnTo>
                  <a:pt x="137160" y="30480"/>
                </a:lnTo>
                <a:close/>
              </a:path>
              <a:path w="137160" h="252730">
                <a:moveTo>
                  <a:pt x="3810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4130"/>
                </a:lnTo>
                <a:close/>
              </a:path>
              <a:path w="137160" h="252730">
                <a:moveTo>
                  <a:pt x="137160" y="24130"/>
                </a:moveTo>
                <a:lnTo>
                  <a:pt x="133350" y="24130"/>
                </a:lnTo>
                <a:lnTo>
                  <a:pt x="133350" y="29210"/>
                </a:lnTo>
                <a:lnTo>
                  <a:pt x="137160" y="29210"/>
                </a:lnTo>
                <a:lnTo>
                  <a:pt x="137160" y="24130"/>
                </a:lnTo>
                <a:close/>
              </a:path>
              <a:path w="137160" h="252730">
                <a:moveTo>
                  <a:pt x="3810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17780"/>
                </a:lnTo>
                <a:close/>
              </a:path>
              <a:path w="137160" h="252730">
                <a:moveTo>
                  <a:pt x="137160" y="19050"/>
                </a:moveTo>
                <a:lnTo>
                  <a:pt x="135890" y="19050"/>
                </a:lnTo>
                <a:lnTo>
                  <a:pt x="135890" y="20447"/>
                </a:lnTo>
                <a:lnTo>
                  <a:pt x="134619" y="20447"/>
                </a:lnTo>
                <a:lnTo>
                  <a:pt x="134619" y="21589"/>
                </a:lnTo>
                <a:lnTo>
                  <a:pt x="133350" y="21589"/>
                </a:lnTo>
                <a:lnTo>
                  <a:pt x="133350" y="22860"/>
                </a:lnTo>
                <a:lnTo>
                  <a:pt x="137160" y="22860"/>
                </a:lnTo>
                <a:lnTo>
                  <a:pt x="137160" y="19050"/>
                </a:lnTo>
                <a:close/>
              </a:path>
              <a:path w="137160" h="252730">
                <a:moveTo>
                  <a:pt x="3810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11430"/>
                </a:lnTo>
                <a:close/>
              </a:path>
              <a:path w="137160" h="252730">
                <a:moveTo>
                  <a:pt x="3810" y="5079"/>
                </a:moveTo>
                <a:lnTo>
                  <a:pt x="0" y="5079"/>
                </a:lnTo>
                <a:lnTo>
                  <a:pt x="0" y="10160"/>
                </a:lnTo>
                <a:lnTo>
                  <a:pt x="3810" y="10160"/>
                </a:lnTo>
                <a:lnTo>
                  <a:pt x="3810" y="5079"/>
                </a:lnTo>
                <a:close/>
              </a:path>
              <a:path w="137160" h="252730">
                <a:moveTo>
                  <a:pt x="80010" y="0"/>
                </a:moveTo>
                <a:lnTo>
                  <a:pt x="0" y="0"/>
                </a:lnTo>
                <a:lnTo>
                  <a:pt x="0" y="3810"/>
                </a:lnTo>
                <a:lnTo>
                  <a:pt x="78739" y="3810"/>
                </a:lnTo>
                <a:lnTo>
                  <a:pt x="78739" y="2539"/>
                </a:lnTo>
                <a:lnTo>
                  <a:pt x="80009" y="2539"/>
                </a:lnTo>
                <a:lnTo>
                  <a:pt x="80010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bk object 2298"/>
          <p:cNvSpPr/>
          <p:nvPr/>
        </p:nvSpPr>
        <p:spPr>
          <a:xfrm>
            <a:off x="2456179" y="2980689"/>
            <a:ext cx="129539" cy="243840"/>
          </a:xfrm>
          <a:custGeom>
            <a:avLst/>
            <a:gdLst/>
            <a:ahLst/>
            <a:cxnLst/>
            <a:rect l="l" t="t" r="r" b="b"/>
            <a:pathLst>
              <a:path w="129539" h="243839">
                <a:moveTo>
                  <a:pt x="129539" y="242569"/>
                </a:moveTo>
                <a:lnTo>
                  <a:pt x="106680" y="242569"/>
                </a:lnTo>
                <a:lnTo>
                  <a:pt x="106680" y="243839"/>
                </a:lnTo>
                <a:lnTo>
                  <a:pt x="129539" y="243839"/>
                </a:lnTo>
                <a:lnTo>
                  <a:pt x="129539" y="242569"/>
                </a:lnTo>
                <a:close/>
              </a:path>
              <a:path w="129539" h="243839">
                <a:moveTo>
                  <a:pt x="125730" y="2539"/>
                </a:moveTo>
                <a:lnTo>
                  <a:pt x="72389" y="2539"/>
                </a:lnTo>
                <a:lnTo>
                  <a:pt x="72390" y="5079"/>
                </a:lnTo>
                <a:lnTo>
                  <a:pt x="71119" y="5079"/>
                </a:lnTo>
                <a:lnTo>
                  <a:pt x="71119" y="6350"/>
                </a:lnTo>
                <a:lnTo>
                  <a:pt x="2539" y="6350"/>
                </a:lnTo>
                <a:lnTo>
                  <a:pt x="2539" y="241300"/>
                </a:lnTo>
                <a:lnTo>
                  <a:pt x="109219" y="241300"/>
                </a:lnTo>
                <a:lnTo>
                  <a:pt x="109219" y="242569"/>
                </a:lnTo>
                <a:lnTo>
                  <a:pt x="111759" y="242569"/>
                </a:lnTo>
                <a:lnTo>
                  <a:pt x="111759" y="240029"/>
                </a:lnTo>
                <a:lnTo>
                  <a:pt x="113030" y="240029"/>
                </a:lnTo>
                <a:lnTo>
                  <a:pt x="113030" y="238760"/>
                </a:lnTo>
                <a:lnTo>
                  <a:pt x="115569" y="238760"/>
                </a:lnTo>
                <a:lnTo>
                  <a:pt x="115569" y="237489"/>
                </a:lnTo>
                <a:lnTo>
                  <a:pt x="116839" y="237489"/>
                </a:lnTo>
                <a:lnTo>
                  <a:pt x="116839" y="236219"/>
                </a:lnTo>
                <a:lnTo>
                  <a:pt x="119380" y="236219"/>
                </a:lnTo>
                <a:lnTo>
                  <a:pt x="119380" y="234950"/>
                </a:lnTo>
                <a:lnTo>
                  <a:pt x="120650" y="234950"/>
                </a:lnTo>
                <a:lnTo>
                  <a:pt x="120650" y="233679"/>
                </a:lnTo>
                <a:lnTo>
                  <a:pt x="123189" y="233679"/>
                </a:lnTo>
                <a:lnTo>
                  <a:pt x="123189" y="232410"/>
                </a:lnTo>
                <a:lnTo>
                  <a:pt x="125730" y="232410"/>
                </a:lnTo>
                <a:lnTo>
                  <a:pt x="125730" y="186689"/>
                </a:lnTo>
                <a:lnTo>
                  <a:pt x="5080" y="186689"/>
                </a:lnTo>
                <a:lnTo>
                  <a:pt x="5080" y="185419"/>
                </a:lnTo>
                <a:lnTo>
                  <a:pt x="7619" y="185419"/>
                </a:lnTo>
                <a:lnTo>
                  <a:pt x="7619" y="184150"/>
                </a:lnTo>
                <a:lnTo>
                  <a:pt x="11429" y="184150"/>
                </a:lnTo>
                <a:lnTo>
                  <a:pt x="11429" y="182879"/>
                </a:lnTo>
                <a:lnTo>
                  <a:pt x="13969" y="182879"/>
                </a:lnTo>
                <a:lnTo>
                  <a:pt x="13969" y="181610"/>
                </a:lnTo>
                <a:lnTo>
                  <a:pt x="16509" y="181610"/>
                </a:lnTo>
                <a:lnTo>
                  <a:pt x="16509" y="180339"/>
                </a:lnTo>
                <a:lnTo>
                  <a:pt x="19049" y="180339"/>
                </a:lnTo>
                <a:lnTo>
                  <a:pt x="19049" y="179069"/>
                </a:lnTo>
                <a:lnTo>
                  <a:pt x="21590" y="179069"/>
                </a:lnTo>
                <a:lnTo>
                  <a:pt x="21590" y="177800"/>
                </a:lnTo>
                <a:lnTo>
                  <a:pt x="25400" y="177800"/>
                </a:lnTo>
                <a:lnTo>
                  <a:pt x="25400" y="176529"/>
                </a:lnTo>
                <a:lnTo>
                  <a:pt x="27940" y="176529"/>
                </a:lnTo>
                <a:lnTo>
                  <a:pt x="27940" y="175260"/>
                </a:lnTo>
                <a:lnTo>
                  <a:pt x="30480" y="175260"/>
                </a:lnTo>
                <a:lnTo>
                  <a:pt x="30480" y="173989"/>
                </a:lnTo>
                <a:lnTo>
                  <a:pt x="33019" y="173989"/>
                </a:lnTo>
                <a:lnTo>
                  <a:pt x="33019" y="172719"/>
                </a:lnTo>
                <a:lnTo>
                  <a:pt x="35559" y="172719"/>
                </a:lnTo>
                <a:lnTo>
                  <a:pt x="35559" y="171450"/>
                </a:lnTo>
                <a:lnTo>
                  <a:pt x="38100" y="171450"/>
                </a:lnTo>
                <a:lnTo>
                  <a:pt x="38100" y="170179"/>
                </a:lnTo>
                <a:lnTo>
                  <a:pt x="41909" y="170179"/>
                </a:lnTo>
                <a:lnTo>
                  <a:pt x="41909" y="168910"/>
                </a:lnTo>
                <a:lnTo>
                  <a:pt x="44450" y="168910"/>
                </a:lnTo>
                <a:lnTo>
                  <a:pt x="44450" y="167639"/>
                </a:lnTo>
                <a:lnTo>
                  <a:pt x="46989" y="167639"/>
                </a:lnTo>
                <a:lnTo>
                  <a:pt x="46989" y="166369"/>
                </a:lnTo>
                <a:lnTo>
                  <a:pt x="49529" y="166369"/>
                </a:lnTo>
                <a:lnTo>
                  <a:pt x="49529" y="165100"/>
                </a:lnTo>
                <a:lnTo>
                  <a:pt x="52069" y="165100"/>
                </a:lnTo>
                <a:lnTo>
                  <a:pt x="52069" y="163829"/>
                </a:lnTo>
                <a:lnTo>
                  <a:pt x="54609" y="163829"/>
                </a:lnTo>
                <a:lnTo>
                  <a:pt x="54609" y="162560"/>
                </a:lnTo>
                <a:lnTo>
                  <a:pt x="58419" y="162560"/>
                </a:lnTo>
                <a:lnTo>
                  <a:pt x="58419" y="161289"/>
                </a:lnTo>
                <a:lnTo>
                  <a:pt x="60960" y="161289"/>
                </a:lnTo>
                <a:lnTo>
                  <a:pt x="60960" y="160019"/>
                </a:lnTo>
                <a:lnTo>
                  <a:pt x="63500" y="160019"/>
                </a:lnTo>
                <a:lnTo>
                  <a:pt x="63500" y="158750"/>
                </a:lnTo>
                <a:lnTo>
                  <a:pt x="66039" y="158750"/>
                </a:lnTo>
                <a:lnTo>
                  <a:pt x="66039" y="157479"/>
                </a:lnTo>
                <a:lnTo>
                  <a:pt x="68580" y="157479"/>
                </a:lnTo>
                <a:lnTo>
                  <a:pt x="68580" y="156210"/>
                </a:lnTo>
                <a:lnTo>
                  <a:pt x="72389" y="156210"/>
                </a:lnTo>
                <a:lnTo>
                  <a:pt x="72389" y="154939"/>
                </a:lnTo>
                <a:lnTo>
                  <a:pt x="74930" y="154939"/>
                </a:lnTo>
                <a:lnTo>
                  <a:pt x="74930" y="153669"/>
                </a:lnTo>
                <a:lnTo>
                  <a:pt x="77469" y="153669"/>
                </a:lnTo>
                <a:lnTo>
                  <a:pt x="77469" y="152400"/>
                </a:lnTo>
                <a:lnTo>
                  <a:pt x="80009" y="152400"/>
                </a:lnTo>
                <a:lnTo>
                  <a:pt x="80009" y="151129"/>
                </a:lnTo>
                <a:lnTo>
                  <a:pt x="82549" y="151129"/>
                </a:lnTo>
                <a:lnTo>
                  <a:pt x="82549" y="149860"/>
                </a:lnTo>
                <a:lnTo>
                  <a:pt x="85089" y="149860"/>
                </a:lnTo>
                <a:lnTo>
                  <a:pt x="85089" y="148589"/>
                </a:lnTo>
                <a:lnTo>
                  <a:pt x="87630" y="148589"/>
                </a:lnTo>
                <a:lnTo>
                  <a:pt x="87630" y="147319"/>
                </a:lnTo>
                <a:lnTo>
                  <a:pt x="91440" y="147319"/>
                </a:lnTo>
                <a:lnTo>
                  <a:pt x="91440" y="146050"/>
                </a:lnTo>
                <a:lnTo>
                  <a:pt x="93980" y="146050"/>
                </a:lnTo>
                <a:lnTo>
                  <a:pt x="93980" y="144779"/>
                </a:lnTo>
                <a:lnTo>
                  <a:pt x="96519" y="144779"/>
                </a:lnTo>
                <a:lnTo>
                  <a:pt x="96519" y="143510"/>
                </a:lnTo>
                <a:lnTo>
                  <a:pt x="99060" y="143510"/>
                </a:lnTo>
                <a:lnTo>
                  <a:pt x="99060" y="142239"/>
                </a:lnTo>
                <a:lnTo>
                  <a:pt x="101600" y="142239"/>
                </a:lnTo>
                <a:lnTo>
                  <a:pt x="101600" y="140969"/>
                </a:lnTo>
                <a:lnTo>
                  <a:pt x="105409" y="140969"/>
                </a:lnTo>
                <a:lnTo>
                  <a:pt x="105409" y="139700"/>
                </a:lnTo>
                <a:lnTo>
                  <a:pt x="107950" y="139700"/>
                </a:lnTo>
                <a:lnTo>
                  <a:pt x="107950" y="138429"/>
                </a:lnTo>
                <a:lnTo>
                  <a:pt x="110489" y="138429"/>
                </a:lnTo>
                <a:lnTo>
                  <a:pt x="110489" y="137160"/>
                </a:lnTo>
                <a:lnTo>
                  <a:pt x="113029" y="137160"/>
                </a:lnTo>
                <a:lnTo>
                  <a:pt x="113029" y="135889"/>
                </a:lnTo>
                <a:lnTo>
                  <a:pt x="115569" y="135889"/>
                </a:lnTo>
                <a:lnTo>
                  <a:pt x="115569" y="134619"/>
                </a:lnTo>
                <a:lnTo>
                  <a:pt x="118109" y="134619"/>
                </a:lnTo>
                <a:lnTo>
                  <a:pt x="118109" y="133350"/>
                </a:lnTo>
                <a:lnTo>
                  <a:pt x="120650" y="133350"/>
                </a:lnTo>
                <a:lnTo>
                  <a:pt x="120650" y="132079"/>
                </a:lnTo>
                <a:lnTo>
                  <a:pt x="123190" y="132079"/>
                </a:lnTo>
                <a:lnTo>
                  <a:pt x="123190" y="130810"/>
                </a:lnTo>
                <a:lnTo>
                  <a:pt x="125730" y="130810"/>
                </a:lnTo>
                <a:lnTo>
                  <a:pt x="125730" y="83819"/>
                </a:lnTo>
                <a:lnTo>
                  <a:pt x="30480" y="83819"/>
                </a:lnTo>
                <a:lnTo>
                  <a:pt x="30480" y="82550"/>
                </a:lnTo>
                <a:lnTo>
                  <a:pt x="31750" y="82550"/>
                </a:lnTo>
                <a:lnTo>
                  <a:pt x="31750" y="78739"/>
                </a:lnTo>
                <a:lnTo>
                  <a:pt x="33019" y="78739"/>
                </a:lnTo>
                <a:lnTo>
                  <a:pt x="33019" y="76200"/>
                </a:lnTo>
                <a:lnTo>
                  <a:pt x="34289" y="76200"/>
                </a:lnTo>
                <a:lnTo>
                  <a:pt x="34290" y="73660"/>
                </a:lnTo>
                <a:lnTo>
                  <a:pt x="35560" y="73660"/>
                </a:lnTo>
                <a:lnTo>
                  <a:pt x="35560" y="71119"/>
                </a:lnTo>
                <a:lnTo>
                  <a:pt x="58419" y="71119"/>
                </a:lnTo>
                <a:lnTo>
                  <a:pt x="58419" y="69850"/>
                </a:lnTo>
                <a:lnTo>
                  <a:pt x="36830" y="69850"/>
                </a:lnTo>
                <a:lnTo>
                  <a:pt x="36830" y="68579"/>
                </a:lnTo>
                <a:lnTo>
                  <a:pt x="38100" y="68579"/>
                </a:lnTo>
                <a:lnTo>
                  <a:pt x="38100" y="66039"/>
                </a:lnTo>
                <a:lnTo>
                  <a:pt x="39369" y="66039"/>
                </a:lnTo>
                <a:lnTo>
                  <a:pt x="39369" y="63500"/>
                </a:lnTo>
                <a:lnTo>
                  <a:pt x="40640" y="63500"/>
                </a:lnTo>
                <a:lnTo>
                  <a:pt x="40639" y="60960"/>
                </a:lnTo>
                <a:lnTo>
                  <a:pt x="41910" y="60960"/>
                </a:lnTo>
                <a:lnTo>
                  <a:pt x="41909" y="58419"/>
                </a:lnTo>
                <a:lnTo>
                  <a:pt x="78739" y="58419"/>
                </a:lnTo>
                <a:lnTo>
                  <a:pt x="78739" y="57150"/>
                </a:lnTo>
                <a:lnTo>
                  <a:pt x="43180" y="57150"/>
                </a:lnTo>
                <a:lnTo>
                  <a:pt x="43179" y="55879"/>
                </a:lnTo>
                <a:lnTo>
                  <a:pt x="44449" y="55879"/>
                </a:lnTo>
                <a:lnTo>
                  <a:pt x="44449" y="53339"/>
                </a:lnTo>
                <a:lnTo>
                  <a:pt x="45719" y="53339"/>
                </a:lnTo>
                <a:lnTo>
                  <a:pt x="45719" y="50800"/>
                </a:lnTo>
                <a:lnTo>
                  <a:pt x="46989" y="50800"/>
                </a:lnTo>
                <a:lnTo>
                  <a:pt x="46989" y="48260"/>
                </a:lnTo>
                <a:lnTo>
                  <a:pt x="48259" y="48260"/>
                </a:lnTo>
                <a:lnTo>
                  <a:pt x="48259" y="45719"/>
                </a:lnTo>
                <a:lnTo>
                  <a:pt x="49529" y="45719"/>
                </a:lnTo>
                <a:lnTo>
                  <a:pt x="49529" y="44450"/>
                </a:lnTo>
                <a:lnTo>
                  <a:pt x="50799" y="44450"/>
                </a:lnTo>
                <a:lnTo>
                  <a:pt x="50800" y="41910"/>
                </a:lnTo>
                <a:lnTo>
                  <a:pt x="52069" y="41910"/>
                </a:lnTo>
                <a:lnTo>
                  <a:pt x="52069" y="39369"/>
                </a:lnTo>
                <a:lnTo>
                  <a:pt x="53339" y="39369"/>
                </a:lnTo>
                <a:lnTo>
                  <a:pt x="53339" y="38100"/>
                </a:lnTo>
                <a:lnTo>
                  <a:pt x="54609" y="38100"/>
                </a:lnTo>
                <a:lnTo>
                  <a:pt x="54609" y="35560"/>
                </a:lnTo>
                <a:lnTo>
                  <a:pt x="55879" y="35560"/>
                </a:lnTo>
                <a:lnTo>
                  <a:pt x="55880" y="33019"/>
                </a:lnTo>
                <a:lnTo>
                  <a:pt x="113030" y="33019"/>
                </a:lnTo>
                <a:lnTo>
                  <a:pt x="113030" y="31750"/>
                </a:lnTo>
                <a:lnTo>
                  <a:pt x="57150" y="31750"/>
                </a:lnTo>
                <a:lnTo>
                  <a:pt x="57150" y="30479"/>
                </a:lnTo>
                <a:lnTo>
                  <a:pt x="58419" y="30479"/>
                </a:lnTo>
                <a:lnTo>
                  <a:pt x="58419" y="29210"/>
                </a:lnTo>
                <a:lnTo>
                  <a:pt x="59689" y="29210"/>
                </a:lnTo>
                <a:lnTo>
                  <a:pt x="59689" y="26669"/>
                </a:lnTo>
                <a:lnTo>
                  <a:pt x="120650" y="26669"/>
                </a:lnTo>
                <a:lnTo>
                  <a:pt x="120650" y="25400"/>
                </a:lnTo>
                <a:lnTo>
                  <a:pt x="60959" y="25400"/>
                </a:lnTo>
                <a:lnTo>
                  <a:pt x="60959" y="24129"/>
                </a:lnTo>
                <a:lnTo>
                  <a:pt x="62230" y="24129"/>
                </a:lnTo>
                <a:lnTo>
                  <a:pt x="62230" y="21589"/>
                </a:lnTo>
                <a:lnTo>
                  <a:pt x="63500" y="21589"/>
                </a:lnTo>
                <a:lnTo>
                  <a:pt x="63500" y="19050"/>
                </a:lnTo>
                <a:lnTo>
                  <a:pt x="64769" y="19050"/>
                </a:lnTo>
                <a:lnTo>
                  <a:pt x="64769" y="16510"/>
                </a:lnTo>
                <a:lnTo>
                  <a:pt x="66039" y="16510"/>
                </a:lnTo>
                <a:lnTo>
                  <a:pt x="66040" y="13969"/>
                </a:lnTo>
                <a:lnTo>
                  <a:pt x="67310" y="13969"/>
                </a:lnTo>
                <a:lnTo>
                  <a:pt x="67310" y="12700"/>
                </a:lnTo>
                <a:lnTo>
                  <a:pt x="68580" y="12700"/>
                </a:lnTo>
                <a:lnTo>
                  <a:pt x="68580" y="10160"/>
                </a:lnTo>
                <a:lnTo>
                  <a:pt x="69850" y="10160"/>
                </a:lnTo>
                <a:lnTo>
                  <a:pt x="69850" y="7619"/>
                </a:lnTo>
                <a:lnTo>
                  <a:pt x="125730" y="7619"/>
                </a:lnTo>
                <a:lnTo>
                  <a:pt x="125730" y="2539"/>
                </a:lnTo>
                <a:close/>
              </a:path>
              <a:path w="129539" h="243839">
                <a:moveTo>
                  <a:pt x="125730" y="232410"/>
                </a:moveTo>
                <a:lnTo>
                  <a:pt x="123189" y="232410"/>
                </a:lnTo>
                <a:lnTo>
                  <a:pt x="123189" y="233679"/>
                </a:lnTo>
                <a:lnTo>
                  <a:pt x="120650" y="233679"/>
                </a:lnTo>
                <a:lnTo>
                  <a:pt x="120650" y="236219"/>
                </a:lnTo>
                <a:lnTo>
                  <a:pt x="116839" y="236219"/>
                </a:lnTo>
                <a:lnTo>
                  <a:pt x="116839" y="237489"/>
                </a:lnTo>
                <a:lnTo>
                  <a:pt x="115569" y="237489"/>
                </a:lnTo>
                <a:lnTo>
                  <a:pt x="115569" y="238760"/>
                </a:lnTo>
                <a:lnTo>
                  <a:pt x="113030" y="238760"/>
                </a:lnTo>
                <a:lnTo>
                  <a:pt x="113030" y="240029"/>
                </a:lnTo>
                <a:lnTo>
                  <a:pt x="111759" y="240029"/>
                </a:lnTo>
                <a:lnTo>
                  <a:pt x="111759" y="241300"/>
                </a:lnTo>
                <a:lnTo>
                  <a:pt x="125730" y="241300"/>
                </a:lnTo>
                <a:lnTo>
                  <a:pt x="125730" y="232410"/>
                </a:lnTo>
                <a:close/>
              </a:path>
              <a:path w="129539" h="243839">
                <a:moveTo>
                  <a:pt x="129539" y="236219"/>
                </a:moveTo>
                <a:lnTo>
                  <a:pt x="125730" y="236219"/>
                </a:lnTo>
                <a:lnTo>
                  <a:pt x="125730" y="241300"/>
                </a:lnTo>
                <a:lnTo>
                  <a:pt x="129539" y="241300"/>
                </a:lnTo>
                <a:lnTo>
                  <a:pt x="129539" y="236219"/>
                </a:lnTo>
                <a:close/>
              </a:path>
              <a:path w="129539" h="243839">
                <a:moveTo>
                  <a:pt x="120650" y="234950"/>
                </a:moveTo>
                <a:lnTo>
                  <a:pt x="119380" y="234950"/>
                </a:lnTo>
                <a:lnTo>
                  <a:pt x="119380" y="236219"/>
                </a:lnTo>
                <a:lnTo>
                  <a:pt x="120650" y="236219"/>
                </a:lnTo>
                <a:lnTo>
                  <a:pt x="120650" y="234950"/>
                </a:lnTo>
                <a:close/>
              </a:path>
              <a:path w="129539" h="243839">
                <a:moveTo>
                  <a:pt x="129539" y="229869"/>
                </a:moveTo>
                <a:lnTo>
                  <a:pt x="127000" y="229869"/>
                </a:lnTo>
                <a:lnTo>
                  <a:pt x="127000" y="231139"/>
                </a:lnTo>
                <a:lnTo>
                  <a:pt x="125730" y="231139"/>
                </a:lnTo>
                <a:lnTo>
                  <a:pt x="125730" y="234950"/>
                </a:lnTo>
                <a:lnTo>
                  <a:pt x="129539" y="234950"/>
                </a:lnTo>
                <a:lnTo>
                  <a:pt x="129539" y="229869"/>
                </a:lnTo>
                <a:close/>
              </a:path>
              <a:path w="129539" h="243839">
                <a:moveTo>
                  <a:pt x="2539" y="185419"/>
                </a:moveTo>
                <a:lnTo>
                  <a:pt x="0" y="185419"/>
                </a:lnTo>
                <a:lnTo>
                  <a:pt x="0" y="187960"/>
                </a:lnTo>
                <a:lnTo>
                  <a:pt x="2539" y="187960"/>
                </a:lnTo>
                <a:lnTo>
                  <a:pt x="2539" y="185419"/>
                </a:lnTo>
                <a:close/>
              </a:path>
              <a:path w="129539" h="243839">
                <a:moveTo>
                  <a:pt x="125730" y="130810"/>
                </a:moveTo>
                <a:lnTo>
                  <a:pt x="123190" y="130810"/>
                </a:lnTo>
                <a:lnTo>
                  <a:pt x="123190" y="132079"/>
                </a:lnTo>
                <a:lnTo>
                  <a:pt x="120650" y="132079"/>
                </a:lnTo>
                <a:lnTo>
                  <a:pt x="120650" y="134619"/>
                </a:lnTo>
                <a:lnTo>
                  <a:pt x="115569" y="134619"/>
                </a:lnTo>
                <a:lnTo>
                  <a:pt x="115569" y="135889"/>
                </a:lnTo>
                <a:lnTo>
                  <a:pt x="113029" y="135889"/>
                </a:lnTo>
                <a:lnTo>
                  <a:pt x="113029" y="137160"/>
                </a:lnTo>
                <a:lnTo>
                  <a:pt x="110489" y="137160"/>
                </a:lnTo>
                <a:lnTo>
                  <a:pt x="110489" y="138429"/>
                </a:lnTo>
                <a:lnTo>
                  <a:pt x="107950" y="138429"/>
                </a:lnTo>
                <a:lnTo>
                  <a:pt x="107950" y="140969"/>
                </a:lnTo>
                <a:lnTo>
                  <a:pt x="101600" y="140969"/>
                </a:lnTo>
                <a:lnTo>
                  <a:pt x="101600" y="142239"/>
                </a:lnTo>
                <a:lnTo>
                  <a:pt x="99060" y="142239"/>
                </a:lnTo>
                <a:lnTo>
                  <a:pt x="99060" y="143510"/>
                </a:lnTo>
                <a:lnTo>
                  <a:pt x="96519" y="143510"/>
                </a:lnTo>
                <a:lnTo>
                  <a:pt x="96519" y="144779"/>
                </a:lnTo>
                <a:lnTo>
                  <a:pt x="93980" y="144779"/>
                </a:lnTo>
                <a:lnTo>
                  <a:pt x="93980" y="147319"/>
                </a:lnTo>
                <a:lnTo>
                  <a:pt x="87630" y="147319"/>
                </a:lnTo>
                <a:lnTo>
                  <a:pt x="87630" y="148589"/>
                </a:lnTo>
                <a:lnTo>
                  <a:pt x="85089" y="148589"/>
                </a:lnTo>
                <a:lnTo>
                  <a:pt x="85089" y="149860"/>
                </a:lnTo>
                <a:lnTo>
                  <a:pt x="82549" y="149860"/>
                </a:lnTo>
                <a:lnTo>
                  <a:pt x="82549" y="151129"/>
                </a:lnTo>
                <a:lnTo>
                  <a:pt x="80009" y="151129"/>
                </a:lnTo>
                <a:lnTo>
                  <a:pt x="80009" y="153669"/>
                </a:lnTo>
                <a:lnTo>
                  <a:pt x="74930" y="153669"/>
                </a:lnTo>
                <a:lnTo>
                  <a:pt x="74930" y="154939"/>
                </a:lnTo>
                <a:lnTo>
                  <a:pt x="72389" y="154939"/>
                </a:lnTo>
                <a:lnTo>
                  <a:pt x="72389" y="156210"/>
                </a:lnTo>
                <a:lnTo>
                  <a:pt x="68580" y="156210"/>
                </a:lnTo>
                <a:lnTo>
                  <a:pt x="68580" y="157479"/>
                </a:lnTo>
                <a:lnTo>
                  <a:pt x="66039" y="157479"/>
                </a:lnTo>
                <a:lnTo>
                  <a:pt x="66039" y="160019"/>
                </a:lnTo>
                <a:lnTo>
                  <a:pt x="60960" y="160019"/>
                </a:lnTo>
                <a:lnTo>
                  <a:pt x="60960" y="161289"/>
                </a:lnTo>
                <a:lnTo>
                  <a:pt x="58419" y="161289"/>
                </a:lnTo>
                <a:lnTo>
                  <a:pt x="58419" y="162560"/>
                </a:lnTo>
                <a:lnTo>
                  <a:pt x="54609" y="162560"/>
                </a:lnTo>
                <a:lnTo>
                  <a:pt x="54609" y="163829"/>
                </a:lnTo>
                <a:lnTo>
                  <a:pt x="52069" y="163829"/>
                </a:lnTo>
                <a:lnTo>
                  <a:pt x="52069" y="166369"/>
                </a:lnTo>
                <a:lnTo>
                  <a:pt x="46989" y="166369"/>
                </a:lnTo>
                <a:lnTo>
                  <a:pt x="46989" y="167639"/>
                </a:lnTo>
                <a:lnTo>
                  <a:pt x="44450" y="167639"/>
                </a:lnTo>
                <a:lnTo>
                  <a:pt x="44450" y="168910"/>
                </a:lnTo>
                <a:lnTo>
                  <a:pt x="41909" y="168910"/>
                </a:lnTo>
                <a:lnTo>
                  <a:pt x="41909" y="170179"/>
                </a:lnTo>
                <a:lnTo>
                  <a:pt x="38100" y="170179"/>
                </a:lnTo>
                <a:lnTo>
                  <a:pt x="38100" y="172719"/>
                </a:lnTo>
                <a:lnTo>
                  <a:pt x="33019" y="172719"/>
                </a:lnTo>
                <a:lnTo>
                  <a:pt x="33019" y="173989"/>
                </a:lnTo>
                <a:lnTo>
                  <a:pt x="30480" y="173989"/>
                </a:lnTo>
                <a:lnTo>
                  <a:pt x="30480" y="175260"/>
                </a:lnTo>
                <a:lnTo>
                  <a:pt x="27940" y="175260"/>
                </a:lnTo>
                <a:lnTo>
                  <a:pt x="27940" y="176529"/>
                </a:lnTo>
                <a:lnTo>
                  <a:pt x="25400" y="176529"/>
                </a:lnTo>
                <a:lnTo>
                  <a:pt x="25400" y="179069"/>
                </a:lnTo>
                <a:lnTo>
                  <a:pt x="19049" y="179069"/>
                </a:lnTo>
                <a:lnTo>
                  <a:pt x="19049" y="180339"/>
                </a:lnTo>
                <a:lnTo>
                  <a:pt x="16509" y="180339"/>
                </a:lnTo>
                <a:lnTo>
                  <a:pt x="16509" y="181610"/>
                </a:lnTo>
                <a:lnTo>
                  <a:pt x="13969" y="181610"/>
                </a:lnTo>
                <a:lnTo>
                  <a:pt x="13969" y="182879"/>
                </a:lnTo>
                <a:lnTo>
                  <a:pt x="11429" y="182879"/>
                </a:lnTo>
                <a:lnTo>
                  <a:pt x="11429" y="185419"/>
                </a:lnTo>
                <a:lnTo>
                  <a:pt x="5080" y="185419"/>
                </a:lnTo>
                <a:lnTo>
                  <a:pt x="5080" y="186689"/>
                </a:lnTo>
                <a:lnTo>
                  <a:pt x="125730" y="186689"/>
                </a:lnTo>
                <a:lnTo>
                  <a:pt x="125730" y="130810"/>
                </a:lnTo>
                <a:close/>
              </a:path>
              <a:path w="129539" h="243839">
                <a:moveTo>
                  <a:pt x="11429" y="184150"/>
                </a:moveTo>
                <a:lnTo>
                  <a:pt x="7619" y="184150"/>
                </a:lnTo>
                <a:lnTo>
                  <a:pt x="7619" y="185419"/>
                </a:lnTo>
                <a:lnTo>
                  <a:pt x="11429" y="185419"/>
                </a:lnTo>
                <a:lnTo>
                  <a:pt x="11429" y="184150"/>
                </a:lnTo>
                <a:close/>
              </a:path>
              <a:path w="129539" h="243839">
                <a:moveTo>
                  <a:pt x="2539" y="179069"/>
                </a:moveTo>
                <a:lnTo>
                  <a:pt x="0" y="179069"/>
                </a:lnTo>
                <a:lnTo>
                  <a:pt x="0" y="184150"/>
                </a:lnTo>
                <a:lnTo>
                  <a:pt x="2539" y="184150"/>
                </a:lnTo>
                <a:lnTo>
                  <a:pt x="2539" y="179069"/>
                </a:lnTo>
                <a:close/>
              </a:path>
              <a:path w="129539" h="243839">
                <a:moveTo>
                  <a:pt x="25400" y="177800"/>
                </a:moveTo>
                <a:lnTo>
                  <a:pt x="21590" y="177800"/>
                </a:lnTo>
                <a:lnTo>
                  <a:pt x="21590" y="179069"/>
                </a:lnTo>
                <a:lnTo>
                  <a:pt x="25400" y="179069"/>
                </a:lnTo>
                <a:lnTo>
                  <a:pt x="25400" y="177800"/>
                </a:lnTo>
                <a:close/>
              </a:path>
              <a:path w="129539" h="243839">
                <a:moveTo>
                  <a:pt x="2539" y="172719"/>
                </a:moveTo>
                <a:lnTo>
                  <a:pt x="0" y="172719"/>
                </a:lnTo>
                <a:lnTo>
                  <a:pt x="0" y="177800"/>
                </a:lnTo>
                <a:lnTo>
                  <a:pt x="2539" y="177800"/>
                </a:lnTo>
                <a:lnTo>
                  <a:pt x="2539" y="172719"/>
                </a:lnTo>
                <a:close/>
              </a:path>
              <a:path w="129539" h="243839">
                <a:moveTo>
                  <a:pt x="38100" y="171450"/>
                </a:moveTo>
                <a:lnTo>
                  <a:pt x="35559" y="171450"/>
                </a:lnTo>
                <a:lnTo>
                  <a:pt x="35559" y="172719"/>
                </a:lnTo>
                <a:lnTo>
                  <a:pt x="38100" y="172719"/>
                </a:lnTo>
                <a:lnTo>
                  <a:pt x="38100" y="171450"/>
                </a:lnTo>
                <a:close/>
              </a:path>
              <a:path w="129539" h="243839">
                <a:moveTo>
                  <a:pt x="2539" y="166369"/>
                </a:moveTo>
                <a:lnTo>
                  <a:pt x="0" y="166369"/>
                </a:lnTo>
                <a:lnTo>
                  <a:pt x="0" y="171450"/>
                </a:lnTo>
                <a:lnTo>
                  <a:pt x="2539" y="171450"/>
                </a:lnTo>
                <a:lnTo>
                  <a:pt x="2539" y="166369"/>
                </a:lnTo>
                <a:close/>
              </a:path>
              <a:path w="129539" h="243839">
                <a:moveTo>
                  <a:pt x="52069" y="165100"/>
                </a:moveTo>
                <a:lnTo>
                  <a:pt x="49529" y="165100"/>
                </a:lnTo>
                <a:lnTo>
                  <a:pt x="49529" y="166369"/>
                </a:lnTo>
                <a:lnTo>
                  <a:pt x="52069" y="166369"/>
                </a:lnTo>
                <a:lnTo>
                  <a:pt x="52069" y="165100"/>
                </a:lnTo>
                <a:close/>
              </a:path>
              <a:path w="129539" h="243839">
                <a:moveTo>
                  <a:pt x="2539" y="160019"/>
                </a:moveTo>
                <a:lnTo>
                  <a:pt x="0" y="160019"/>
                </a:lnTo>
                <a:lnTo>
                  <a:pt x="0" y="165100"/>
                </a:lnTo>
                <a:lnTo>
                  <a:pt x="2539" y="165100"/>
                </a:lnTo>
                <a:lnTo>
                  <a:pt x="2539" y="160019"/>
                </a:lnTo>
                <a:close/>
              </a:path>
              <a:path w="129539" h="243839">
                <a:moveTo>
                  <a:pt x="66039" y="158750"/>
                </a:moveTo>
                <a:lnTo>
                  <a:pt x="63500" y="158750"/>
                </a:lnTo>
                <a:lnTo>
                  <a:pt x="63500" y="160019"/>
                </a:lnTo>
                <a:lnTo>
                  <a:pt x="66039" y="160019"/>
                </a:lnTo>
                <a:lnTo>
                  <a:pt x="66039" y="158750"/>
                </a:lnTo>
                <a:close/>
              </a:path>
              <a:path w="129539" h="243839">
                <a:moveTo>
                  <a:pt x="2539" y="153669"/>
                </a:moveTo>
                <a:lnTo>
                  <a:pt x="0" y="153669"/>
                </a:lnTo>
                <a:lnTo>
                  <a:pt x="0" y="158750"/>
                </a:lnTo>
                <a:lnTo>
                  <a:pt x="2539" y="158750"/>
                </a:lnTo>
                <a:lnTo>
                  <a:pt x="2539" y="153669"/>
                </a:lnTo>
                <a:close/>
              </a:path>
              <a:path w="129539" h="243839">
                <a:moveTo>
                  <a:pt x="80009" y="152400"/>
                </a:moveTo>
                <a:lnTo>
                  <a:pt x="77469" y="152400"/>
                </a:lnTo>
                <a:lnTo>
                  <a:pt x="77469" y="153669"/>
                </a:lnTo>
                <a:lnTo>
                  <a:pt x="80009" y="153669"/>
                </a:lnTo>
                <a:lnTo>
                  <a:pt x="80009" y="152400"/>
                </a:lnTo>
                <a:close/>
              </a:path>
              <a:path w="129539" h="243839">
                <a:moveTo>
                  <a:pt x="2539" y="147319"/>
                </a:moveTo>
                <a:lnTo>
                  <a:pt x="0" y="147319"/>
                </a:lnTo>
                <a:lnTo>
                  <a:pt x="0" y="152400"/>
                </a:lnTo>
                <a:lnTo>
                  <a:pt x="2539" y="152400"/>
                </a:lnTo>
                <a:lnTo>
                  <a:pt x="2539" y="147319"/>
                </a:lnTo>
                <a:close/>
              </a:path>
              <a:path w="129539" h="243839">
                <a:moveTo>
                  <a:pt x="93980" y="146050"/>
                </a:moveTo>
                <a:lnTo>
                  <a:pt x="91440" y="146050"/>
                </a:lnTo>
                <a:lnTo>
                  <a:pt x="91440" y="147319"/>
                </a:lnTo>
                <a:lnTo>
                  <a:pt x="93980" y="147319"/>
                </a:lnTo>
                <a:lnTo>
                  <a:pt x="93980" y="146050"/>
                </a:lnTo>
                <a:close/>
              </a:path>
              <a:path w="129539" h="243839">
                <a:moveTo>
                  <a:pt x="2539" y="140969"/>
                </a:moveTo>
                <a:lnTo>
                  <a:pt x="0" y="140969"/>
                </a:lnTo>
                <a:lnTo>
                  <a:pt x="0" y="146050"/>
                </a:lnTo>
                <a:lnTo>
                  <a:pt x="2539" y="146050"/>
                </a:lnTo>
                <a:lnTo>
                  <a:pt x="2539" y="140969"/>
                </a:lnTo>
                <a:close/>
              </a:path>
              <a:path w="129539" h="243839">
                <a:moveTo>
                  <a:pt x="107950" y="139700"/>
                </a:moveTo>
                <a:lnTo>
                  <a:pt x="105409" y="139700"/>
                </a:lnTo>
                <a:lnTo>
                  <a:pt x="105409" y="140969"/>
                </a:lnTo>
                <a:lnTo>
                  <a:pt x="107950" y="140969"/>
                </a:lnTo>
                <a:lnTo>
                  <a:pt x="107950" y="139700"/>
                </a:lnTo>
                <a:close/>
              </a:path>
              <a:path w="129539" h="243839">
                <a:moveTo>
                  <a:pt x="2539" y="134619"/>
                </a:moveTo>
                <a:lnTo>
                  <a:pt x="0" y="134619"/>
                </a:lnTo>
                <a:lnTo>
                  <a:pt x="0" y="139700"/>
                </a:lnTo>
                <a:lnTo>
                  <a:pt x="2539" y="139700"/>
                </a:lnTo>
                <a:lnTo>
                  <a:pt x="2539" y="134619"/>
                </a:lnTo>
                <a:close/>
              </a:path>
              <a:path w="129539" h="243839">
                <a:moveTo>
                  <a:pt x="120650" y="133350"/>
                </a:moveTo>
                <a:lnTo>
                  <a:pt x="118109" y="133350"/>
                </a:lnTo>
                <a:lnTo>
                  <a:pt x="118109" y="134619"/>
                </a:lnTo>
                <a:lnTo>
                  <a:pt x="120650" y="134619"/>
                </a:lnTo>
                <a:lnTo>
                  <a:pt x="120650" y="133350"/>
                </a:lnTo>
                <a:close/>
              </a:path>
              <a:path w="129539" h="243839">
                <a:moveTo>
                  <a:pt x="2539" y="128269"/>
                </a:moveTo>
                <a:lnTo>
                  <a:pt x="0" y="128269"/>
                </a:lnTo>
                <a:lnTo>
                  <a:pt x="0" y="133350"/>
                </a:lnTo>
                <a:lnTo>
                  <a:pt x="2539" y="133350"/>
                </a:lnTo>
                <a:lnTo>
                  <a:pt x="2539" y="128269"/>
                </a:lnTo>
                <a:close/>
              </a:path>
              <a:path w="129539" h="243839">
                <a:moveTo>
                  <a:pt x="128269" y="128269"/>
                </a:moveTo>
                <a:lnTo>
                  <a:pt x="125730" y="128269"/>
                </a:lnTo>
                <a:lnTo>
                  <a:pt x="125730" y="129539"/>
                </a:lnTo>
                <a:lnTo>
                  <a:pt x="128269" y="129539"/>
                </a:lnTo>
                <a:lnTo>
                  <a:pt x="128269" y="128269"/>
                </a:lnTo>
                <a:close/>
              </a:path>
              <a:path w="129539" h="243839">
                <a:moveTo>
                  <a:pt x="2539" y="121919"/>
                </a:moveTo>
                <a:lnTo>
                  <a:pt x="0" y="121919"/>
                </a:lnTo>
                <a:lnTo>
                  <a:pt x="0" y="127000"/>
                </a:lnTo>
                <a:lnTo>
                  <a:pt x="2539" y="127000"/>
                </a:lnTo>
                <a:lnTo>
                  <a:pt x="2539" y="121919"/>
                </a:lnTo>
                <a:close/>
              </a:path>
              <a:path w="129539" h="243839">
                <a:moveTo>
                  <a:pt x="129539" y="121919"/>
                </a:moveTo>
                <a:lnTo>
                  <a:pt x="125730" y="121919"/>
                </a:lnTo>
                <a:lnTo>
                  <a:pt x="125730" y="127000"/>
                </a:lnTo>
                <a:lnTo>
                  <a:pt x="129539" y="127000"/>
                </a:lnTo>
                <a:lnTo>
                  <a:pt x="129539" y="121919"/>
                </a:lnTo>
                <a:close/>
              </a:path>
              <a:path w="129539" h="243839">
                <a:moveTo>
                  <a:pt x="2539" y="115569"/>
                </a:moveTo>
                <a:lnTo>
                  <a:pt x="0" y="115569"/>
                </a:lnTo>
                <a:lnTo>
                  <a:pt x="0" y="120650"/>
                </a:lnTo>
                <a:lnTo>
                  <a:pt x="2539" y="120650"/>
                </a:lnTo>
                <a:lnTo>
                  <a:pt x="2539" y="115569"/>
                </a:lnTo>
                <a:close/>
              </a:path>
              <a:path w="129539" h="243839">
                <a:moveTo>
                  <a:pt x="129539" y="115569"/>
                </a:moveTo>
                <a:lnTo>
                  <a:pt x="125730" y="115569"/>
                </a:lnTo>
                <a:lnTo>
                  <a:pt x="125730" y="120650"/>
                </a:lnTo>
                <a:lnTo>
                  <a:pt x="129539" y="120650"/>
                </a:lnTo>
                <a:lnTo>
                  <a:pt x="129539" y="115569"/>
                </a:lnTo>
                <a:close/>
              </a:path>
              <a:path w="129539" h="243839">
                <a:moveTo>
                  <a:pt x="2539" y="109219"/>
                </a:moveTo>
                <a:lnTo>
                  <a:pt x="0" y="109219"/>
                </a:lnTo>
                <a:lnTo>
                  <a:pt x="0" y="114300"/>
                </a:lnTo>
                <a:lnTo>
                  <a:pt x="2539" y="114300"/>
                </a:lnTo>
                <a:lnTo>
                  <a:pt x="2539" y="109219"/>
                </a:lnTo>
                <a:close/>
              </a:path>
              <a:path w="129539" h="243839">
                <a:moveTo>
                  <a:pt x="129539" y="109219"/>
                </a:moveTo>
                <a:lnTo>
                  <a:pt x="125730" y="109219"/>
                </a:lnTo>
                <a:lnTo>
                  <a:pt x="125730" y="114300"/>
                </a:lnTo>
                <a:lnTo>
                  <a:pt x="129539" y="114300"/>
                </a:lnTo>
                <a:lnTo>
                  <a:pt x="129539" y="109219"/>
                </a:lnTo>
                <a:close/>
              </a:path>
              <a:path w="129539" h="243839">
                <a:moveTo>
                  <a:pt x="2539" y="102869"/>
                </a:moveTo>
                <a:lnTo>
                  <a:pt x="0" y="102869"/>
                </a:lnTo>
                <a:lnTo>
                  <a:pt x="0" y="107950"/>
                </a:lnTo>
                <a:lnTo>
                  <a:pt x="2539" y="107950"/>
                </a:lnTo>
                <a:lnTo>
                  <a:pt x="2539" y="102869"/>
                </a:lnTo>
                <a:close/>
              </a:path>
              <a:path w="129539" h="243839">
                <a:moveTo>
                  <a:pt x="129539" y="102869"/>
                </a:moveTo>
                <a:lnTo>
                  <a:pt x="125730" y="102869"/>
                </a:lnTo>
                <a:lnTo>
                  <a:pt x="125730" y="107950"/>
                </a:lnTo>
                <a:lnTo>
                  <a:pt x="129539" y="107950"/>
                </a:lnTo>
                <a:lnTo>
                  <a:pt x="129539" y="102869"/>
                </a:lnTo>
                <a:close/>
              </a:path>
              <a:path w="129539" h="243839">
                <a:moveTo>
                  <a:pt x="2539" y="96519"/>
                </a:moveTo>
                <a:lnTo>
                  <a:pt x="0" y="96519"/>
                </a:lnTo>
                <a:lnTo>
                  <a:pt x="0" y="101600"/>
                </a:lnTo>
                <a:lnTo>
                  <a:pt x="2539" y="101600"/>
                </a:lnTo>
                <a:lnTo>
                  <a:pt x="2539" y="96519"/>
                </a:lnTo>
                <a:close/>
              </a:path>
              <a:path w="129539" h="243839">
                <a:moveTo>
                  <a:pt x="129539" y="96519"/>
                </a:moveTo>
                <a:lnTo>
                  <a:pt x="125730" y="96519"/>
                </a:lnTo>
                <a:lnTo>
                  <a:pt x="125730" y="101600"/>
                </a:lnTo>
                <a:lnTo>
                  <a:pt x="129539" y="101600"/>
                </a:lnTo>
                <a:lnTo>
                  <a:pt x="129539" y="96519"/>
                </a:lnTo>
                <a:close/>
              </a:path>
              <a:path w="129539" h="243839">
                <a:moveTo>
                  <a:pt x="2539" y="90169"/>
                </a:moveTo>
                <a:lnTo>
                  <a:pt x="0" y="90169"/>
                </a:lnTo>
                <a:lnTo>
                  <a:pt x="0" y="95250"/>
                </a:lnTo>
                <a:lnTo>
                  <a:pt x="2539" y="95250"/>
                </a:lnTo>
                <a:lnTo>
                  <a:pt x="2539" y="90169"/>
                </a:lnTo>
                <a:close/>
              </a:path>
              <a:path w="129539" h="243839">
                <a:moveTo>
                  <a:pt x="129539" y="90169"/>
                </a:moveTo>
                <a:lnTo>
                  <a:pt x="125730" y="90169"/>
                </a:lnTo>
                <a:lnTo>
                  <a:pt x="125730" y="95250"/>
                </a:lnTo>
                <a:lnTo>
                  <a:pt x="129539" y="95250"/>
                </a:lnTo>
                <a:lnTo>
                  <a:pt x="129539" y="90169"/>
                </a:lnTo>
                <a:close/>
              </a:path>
              <a:path w="129539" h="243839">
                <a:moveTo>
                  <a:pt x="2539" y="83819"/>
                </a:moveTo>
                <a:lnTo>
                  <a:pt x="0" y="83819"/>
                </a:lnTo>
                <a:lnTo>
                  <a:pt x="0" y="88900"/>
                </a:lnTo>
                <a:lnTo>
                  <a:pt x="2539" y="88900"/>
                </a:lnTo>
                <a:lnTo>
                  <a:pt x="2539" y="83819"/>
                </a:lnTo>
                <a:close/>
              </a:path>
              <a:path w="129539" h="243839">
                <a:moveTo>
                  <a:pt x="129539" y="83819"/>
                </a:moveTo>
                <a:lnTo>
                  <a:pt x="125730" y="83819"/>
                </a:lnTo>
                <a:lnTo>
                  <a:pt x="125730" y="88900"/>
                </a:lnTo>
                <a:lnTo>
                  <a:pt x="129539" y="88900"/>
                </a:lnTo>
                <a:lnTo>
                  <a:pt x="129539" y="83819"/>
                </a:lnTo>
                <a:close/>
              </a:path>
              <a:path w="129539" h="243839">
                <a:moveTo>
                  <a:pt x="31750" y="82550"/>
                </a:moveTo>
                <a:lnTo>
                  <a:pt x="30480" y="82550"/>
                </a:lnTo>
                <a:lnTo>
                  <a:pt x="30480" y="83819"/>
                </a:lnTo>
                <a:lnTo>
                  <a:pt x="31750" y="83819"/>
                </a:lnTo>
                <a:lnTo>
                  <a:pt x="31750" y="82550"/>
                </a:lnTo>
                <a:close/>
              </a:path>
              <a:path w="129539" h="243839">
                <a:moveTo>
                  <a:pt x="41909" y="78739"/>
                </a:moveTo>
                <a:lnTo>
                  <a:pt x="31750" y="78739"/>
                </a:lnTo>
                <a:lnTo>
                  <a:pt x="31750" y="83819"/>
                </a:lnTo>
                <a:lnTo>
                  <a:pt x="33019" y="83819"/>
                </a:lnTo>
                <a:lnTo>
                  <a:pt x="33019" y="82550"/>
                </a:lnTo>
                <a:lnTo>
                  <a:pt x="35559" y="82550"/>
                </a:lnTo>
                <a:lnTo>
                  <a:pt x="35559" y="81279"/>
                </a:lnTo>
                <a:lnTo>
                  <a:pt x="38100" y="81279"/>
                </a:lnTo>
                <a:lnTo>
                  <a:pt x="38100" y="80010"/>
                </a:lnTo>
                <a:lnTo>
                  <a:pt x="41909" y="80010"/>
                </a:lnTo>
                <a:lnTo>
                  <a:pt x="41909" y="78739"/>
                </a:lnTo>
                <a:close/>
              </a:path>
              <a:path w="129539" h="243839">
                <a:moveTo>
                  <a:pt x="35559" y="82550"/>
                </a:moveTo>
                <a:lnTo>
                  <a:pt x="33019" y="82550"/>
                </a:lnTo>
                <a:lnTo>
                  <a:pt x="33019" y="83819"/>
                </a:lnTo>
                <a:lnTo>
                  <a:pt x="35559" y="83819"/>
                </a:lnTo>
                <a:lnTo>
                  <a:pt x="35559" y="82550"/>
                </a:lnTo>
                <a:close/>
              </a:path>
              <a:path w="129539" h="243839">
                <a:moveTo>
                  <a:pt x="64769" y="19050"/>
                </a:moveTo>
                <a:lnTo>
                  <a:pt x="63500" y="19050"/>
                </a:lnTo>
                <a:lnTo>
                  <a:pt x="63500" y="21589"/>
                </a:lnTo>
                <a:lnTo>
                  <a:pt x="124459" y="21589"/>
                </a:lnTo>
                <a:lnTo>
                  <a:pt x="124459" y="22860"/>
                </a:lnTo>
                <a:lnTo>
                  <a:pt x="123189" y="22860"/>
                </a:lnTo>
                <a:lnTo>
                  <a:pt x="123189" y="24129"/>
                </a:lnTo>
                <a:lnTo>
                  <a:pt x="121919" y="24129"/>
                </a:lnTo>
                <a:lnTo>
                  <a:pt x="121919" y="26669"/>
                </a:lnTo>
                <a:lnTo>
                  <a:pt x="119380" y="26669"/>
                </a:lnTo>
                <a:lnTo>
                  <a:pt x="119380" y="27939"/>
                </a:lnTo>
                <a:lnTo>
                  <a:pt x="116839" y="27939"/>
                </a:lnTo>
                <a:lnTo>
                  <a:pt x="116839" y="29210"/>
                </a:lnTo>
                <a:lnTo>
                  <a:pt x="115569" y="29210"/>
                </a:lnTo>
                <a:lnTo>
                  <a:pt x="115569" y="30479"/>
                </a:lnTo>
                <a:lnTo>
                  <a:pt x="114300" y="30479"/>
                </a:lnTo>
                <a:lnTo>
                  <a:pt x="114300" y="33019"/>
                </a:lnTo>
                <a:lnTo>
                  <a:pt x="110489" y="33019"/>
                </a:lnTo>
                <a:lnTo>
                  <a:pt x="110489" y="34289"/>
                </a:lnTo>
                <a:lnTo>
                  <a:pt x="109219" y="34289"/>
                </a:lnTo>
                <a:lnTo>
                  <a:pt x="109219" y="35560"/>
                </a:lnTo>
                <a:lnTo>
                  <a:pt x="107950" y="35560"/>
                </a:lnTo>
                <a:lnTo>
                  <a:pt x="107950" y="36829"/>
                </a:lnTo>
                <a:lnTo>
                  <a:pt x="106680" y="36829"/>
                </a:lnTo>
                <a:lnTo>
                  <a:pt x="106680" y="39369"/>
                </a:lnTo>
                <a:lnTo>
                  <a:pt x="102869" y="39369"/>
                </a:lnTo>
                <a:lnTo>
                  <a:pt x="102869" y="40639"/>
                </a:lnTo>
                <a:lnTo>
                  <a:pt x="101600" y="40639"/>
                </a:lnTo>
                <a:lnTo>
                  <a:pt x="101600" y="41910"/>
                </a:lnTo>
                <a:lnTo>
                  <a:pt x="100330" y="41910"/>
                </a:lnTo>
                <a:lnTo>
                  <a:pt x="100330" y="43179"/>
                </a:lnTo>
                <a:lnTo>
                  <a:pt x="97789" y="43179"/>
                </a:lnTo>
                <a:lnTo>
                  <a:pt x="97789" y="45719"/>
                </a:lnTo>
                <a:lnTo>
                  <a:pt x="95250" y="45719"/>
                </a:lnTo>
                <a:lnTo>
                  <a:pt x="95250" y="46989"/>
                </a:lnTo>
                <a:lnTo>
                  <a:pt x="92709" y="46989"/>
                </a:lnTo>
                <a:lnTo>
                  <a:pt x="92709" y="48260"/>
                </a:lnTo>
                <a:lnTo>
                  <a:pt x="91439" y="48260"/>
                </a:lnTo>
                <a:lnTo>
                  <a:pt x="91439" y="49529"/>
                </a:lnTo>
                <a:lnTo>
                  <a:pt x="90169" y="49529"/>
                </a:lnTo>
                <a:lnTo>
                  <a:pt x="90169" y="52069"/>
                </a:lnTo>
                <a:lnTo>
                  <a:pt x="86359" y="52069"/>
                </a:lnTo>
                <a:lnTo>
                  <a:pt x="86359" y="53339"/>
                </a:lnTo>
                <a:lnTo>
                  <a:pt x="85089" y="53339"/>
                </a:lnTo>
                <a:lnTo>
                  <a:pt x="85089" y="54610"/>
                </a:lnTo>
                <a:lnTo>
                  <a:pt x="82550" y="54610"/>
                </a:lnTo>
                <a:lnTo>
                  <a:pt x="82550" y="55879"/>
                </a:lnTo>
                <a:lnTo>
                  <a:pt x="81280" y="55879"/>
                </a:lnTo>
                <a:lnTo>
                  <a:pt x="81280" y="58419"/>
                </a:lnTo>
                <a:lnTo>
                  <a:pt x="77469" y="58419"/>
                </a:lnTo>
                <a:lnTo>
                  <a:pt x="77469" y="59689"/>
                </a:lnTo>
                <a:lnTo>
                  <a:pt x="74930" y="59689"/>
                </a:lnTo>
                <a:lnTo>
                  <a:pt x="74930" y="60960"/>
                </a:lnTo>
                <a:lnTo>
                  <a:pt x="73659" y="60960"/>
                </a:lnTo>
                <a:lnTo>
                  <a:pt x="73659" y="62229"/>
                </a:lnTo>
                <a:lnTo>
                  <a:pt x="72389" y="62229"/>
                </a:lnTo>
                <a:lnTo>
                  <a:pt x="72389" y="64769"/>
                </a:lnTo>
                <a:lnTo>
                  <a:pt x="68580" y="64769"/>
                </a:lnTo>
                <a:lnTo>
                  <a:pt x="68580" y="66039"/>
                </a:lnTo>
                <a:lnTo>
                  <a:pt x="66039" y="66039"/>
                </a:lnTo>
                <a:lnTo>
                  <a:pt x="66039" y="67310"/>
                </a:lnTo>
                <a:lnTo>
                  <a:pt x="63500" y="67310"/>
                </a:lnTo>
                <a:lnTo>
                  <a:pt x="63500" y="68579"/>
                </a:lnTo>
                <a:lnTo>
                  <a:pt x="60959" y="68579"/>
                </a:lnTo>
                <a:lnTo>
                  <a:pt x="60959" y="71119"/>
                </a:lnTo>
                <a:lnTo>
                  <a:pt x="55880" y="71119"/>
                </a:lnTo>
                <a:lnTo>
                  <a:pt x="55880" y="72389"/>
                </a:lnTo>
                <a:lnTo>
                  <a:pt x="54609" y="72389"/>
                </a:lnTo>
                <a:lnTo>
                  <a:pt x="54609" y="73660"/>
                </a:lnTo>
                <a:lnTo>
                  <a:pt x="50800" y="73660"/>
                </a:lnTo>
                <a:lnTo>
                  <a:pt x="50800" y="74929"/>
                </a:lnTo>
                <a:lnTo>
                  <a:pt x="48259" y="74929"/>
                </a:lnTo>
                <a:lnTo>
                  <a:pt x="48259" y="77469"/>
                </a:lnTo>
                <a:lnTo>
                  <a:pt x="43180" y="77469"/>
                </a:lnTo>
                <a:lnTo>
                  <a:pt x="43180" y="78739"/>
                </a:lnTo>
                <a:lnTo>
                  <a:pt x="41909" y="78739"/>
                </a:lnTo>
                <a:lnTo>
                  <a:pt x="41909" y="80010"/>
                </a:lnTo>
                <a:lnTo>
                  <a:pt x="38100" y="80010"/>
                </a:lnTo>
                <a:lnTo>
                  <a:pt x="38100" y="81279"/>
                </a:lnTo>
                <a:lnTo>
                  <a:pt x="35559" y="81279"/>
                </a:lnTo>
                <a:lnTo>
                  <a:pt x="35559" y="83819"/>
                </a:lnTo>
                <a:lnTo>
                  <a:pt x="125730" y="83819"/>
                </a:lnTo>
                <a:lnTo>
                  <a:pt x="125730" y="20319"/>
                </a:lnTo>
                <a:lnTo>
                  <a:pt x="64769" y="20319"/>
                </a:lnTo>
                <a:lnTo>
                  <a:pt x="64769" y="19050"/>
                </a:lnTo>
                <a:close/>
              </a:path>
              <a:path w="129539" h="243839">
                <a:moveTo>
                  <a:pt x="2539" y="77469"/>
                </a:moveTo>
                <a:lnTo>
                  <a:pt x="0" y="77469"/>
                </a:lnTo>
                <a:lnTo>
                  <a:pt x="0" y="82550"/>
                </a:lnTo>
                <a:lnTo>
                  <a:pt x="2539" y="82550"/>
                </a:lnTo>
                <a:lnTo>
                  <a:pt x="2539" y="77469"/>
                </a:lnTo>
                <a:close/>
              </a:path>
              <a:path w="129539" h="243839">
                <a:moveTo>
                  <a:pt x="129539" y="77469"/>
                </a:moveTo>
                <a:lnTo>
                  <a:pt x="125730" y="77469"/>
                </a:lnTo>
                <a:lnTo>
                  <a:pt x="125730" y="82550"/>
                </a:lnTo>
                <a:lnTo>
                  <a:pt x="129539" y="82550"/>
                </a:lnTo>
                <a:lnTo>
                  <a:pt x="129539" y="77469"/>
                </a:lnTo>
                <a:close/>
              </a:path>
              <a:path w="129539" h="243839">
                <a:moveTo>
                  <a:pt x="34289" y="76200"/>
                </a:moveTo>
                <a:lnTo>
                  <a:pt x="33019" y="76200"/>
                </a:lnTo>
                <a:lnTo>
                  <a:pt x="33019" y="78739"/>
                </a:lnTo>
                <a:lnTo>
                  <a:pt x="43180" y="78739"/>
                </a:lnTo>
                <a:lnTo>
                  <a:pt x="43180" y="77469"/>
                </a:lnTo>
                <a:lnTo>
                  <a:pt x="34289" y="77469"/>
                </a:lnTo>
                <a:lnTo>
                  <a:pt x="34289" y="76200"/>
                </a:lnTo>
                <a:close/>
              </a:path>
              <a:path w="129539" h="243839">
                <a:moveTo>
                  <a:pt x="50800" y="73660"/>
                </a:moveTo>
                <a:lnTo>
                  <a:pt x="34290" y="73660"/>
                </a:lnTo>
                <a:lnTo>
                  <a:pt x="34289" y="77469"/>
                </a:lnTo>
                <a:lnTo>
                  <a:pt x="45719" y="77469"/>
                </a:lnTo>
                <a:lnTo>
                  <a:pt x="45719" y="76200"/>
                </a:lnTo>
                <a:lnTo>
                  <a:pt x="48259" y="76200"/>
                </a:lnTo>
                <a:lnTo>
                  <a:pt x="48259" y="74929"/>
                </a:lnTo>
                <a:lnTo>
                  <a:pt x="50800" y="74929"/>
                </a:lnTo>
                <a:lnTo>
                  <a:pt x="50800" y="73660"/>
                </a:lnTo>
                <a:close/>
              </a:path>
              <a:path w="129539" h="243839">
                <a:moveTo>
                  <a:pt x="48259" y="76200"/>
                </a:moveTo>
                <a:lnTo>
                  <a:pt x="45719" y="76200"/>
                </a:lnTo>
                <a:lnTo>
                  <a:pt x="45719" y="77469"/>
                </a:lnTo>
                <a:lnTo>
                  <a:pt x="48259" y="77469"/>
                </a:lnTo>
                <a:lnTo>
                  <a:pt x="48259" y="76200"/>
                </a:lnTo>
                <a:close/>
              </a:path>
              <a:path w="129539" h="243839">
                <a:moveTo>
                  <a:pt x="2539" y="71119"/>
                </a:moveTo>
                <a:lnTo>
                  <a:pt x="0" y="71119"/>
                </a:lnTo>
                <a:lnTo>
                  <a:pt x="0" y="76200"/>
                </a:lnTo>
                <a:lnTo>
                  <a:pt x="2539" y="76200"/>
                </a:lnTo>
                <a:lnTo>
                  <a:pt x="2539" y="71119"/>
                </a:lnTo>
                <a:close/>
              </a:path>
              <a:path w="129539" h="243839">
                <a:moveTo>
                  <a:pt x="129539" y="71119"/>
                </a:moveTo>
                <a:lnTo>
                  <a:pt x="125730" y="71119"/>
                </a:lnTo>
                <a:lnTo>
                  <a:pt x="125730" y="76200"/>
                </a:lnTo>
                <a:lnTo>
                  <a:pt x="129539" y="76200"/>
                </a:lnTo>
                <a:lnTo>
                  <a:pt x="129539" y="71119"/>
                </a:lnTo>
                <a:close/>
              </a:path>
              <a:path w="129539" h="243839">
                <a:moveTo>
                  <a:pt x="55880" y="71119"/>
                </a:moveTo>
                <a:lnTo>
                  <a:pt x="35560" y="71119"/>
                </a:lnTo>
                <a:lnTo>
                  <a:pt x="35560" y="73660"/>
                </a:lnTo>
                <a:lnTo>
                  <a:pt x="54609" y="73660"/>
                </a:lnTo>
                <a:lnTo>
                  <a:pt x="54609" y="72389"/>
                </a:lnTo>
                <a:lnTo>
                  <a:pt x="55880" y="72389"/>
                </a:lnTo>
                <a:lnTo>
                  <a:pt x="55880" y="71119"/>
                </a:lnTo>
                <a:close/>
              </a:path>
              <a:path w="129539" h="243839">
                <a:moveTo>
                  <a:pt x="60959" y="68579"/>
                </a:moveTo>
                <a:lnTo>
                  <a:pt x="36830" y="68579"/>
                </a:lnTo>
                <a:lnTo>
                  <a:pt x="36830" y="69850"/>
                </a:lnTo>
                <a:lnTo>
                  <a:pt x="58419" y="69850"/>
                </a:lnTo>
                <a:lnTo>
                  <a:pt x="58419" y="71119"/>
                </a:lnTo>
                <a:lnTo>
                  <a:pt x="60959" y="71119"/>
                </a:lnTo>
                <a:lnTo>
                  <a:pt x="60959" y="68579"/>
                </a:lnTo>
                <a:close/>
              </a:path>
              <a:path w="129539" h="243839">
                <a:moveTo>
                  <a:pt x="2539" y="64769"/>
                </a:moveTo>
                <a:lnTo>
                  <a:pt x="0" y="64769"/>
                </a:lnTo>
                <a:lnTo>
                  <a:pt x="0" y="69850"/>
                </a:lnTo>
                <a:lnTo>
                  <a:pt x="2539" y="69850"/>
                </a:lnTo>
                <a:lnTo>
                  <a:pt x="2539" y="64769"/>
                </a:lnTo>
                <a:close/>
              </a:path>
              <a:path w="129539" h="243839">
                <a:moveTo>
                  <a:pt x="129539" y="64769"/>
                </a:moveTo>
                <a:lnTo>
                  <a:pt x="125730" y="64769"/>
                </a:lnTo>
                <a:lnTo>
                  <a:pt x="125730" y="69850"/>
                </a:lnTo>
                <a:lnTo>
                  <a:pt x="129539" y="69850"/>
                </a:lnTo>
                <a:lnTo>
                  <a:pt x="129539" y="64769"/>
                </a:lnTo>
                <a:close/>
              </a:path>
              <a:path w="129539" h="243839">
                <a:moveTo>
                  <a:pt x="66039" y="66039"/>
                </a:moveTo>
                <a:lnTo>
                  <a:pt x="38100" y="66039"/>
                </a:lnTo>
                <a:lnTo>
                  <a:pt x="38100" y="68579"/>
                </a:lnTo>
                <a:lnTo>
                  <a:pt x="63500" y="68579"/>
                </a:lnTo>
                <a:lnTo>
                  <a:pt x="63500" y="67310"/>
                </a:lnTo>
                <a:lnTo>
                  <a:pt x="66039" y="67310"/>
                </a:lnTo>
                <a:lnTo>
                  <a:pt x="66039" y="66039"/>
                </a:lnTo>
                <a:close/>
              </a:path>
              <a:path w="129539" h="243839">
                <a:moveTo>
                  <a:pt x="40640" y="63500"/>
                </a:moveTo>
                <a:lnTo>
                  <a:pt x="39369" y="63500"/>
                </a:lnTo>
                <a:lnTo>
                  <a:pt x="39369" y="66039"/>
                </a:lnTo>
                <a:lnTo>
                  <a:pt x="68580" y="66039"/>
                </a:lnTo>
                <a:lnTo>
                  <a:pt x="68580" y="64769"/>
                </a:lnTo>
                <a:lnTo>
                  <a:pt x="40640" y="64769"/>
                </a:lnTo>
                <a:lnTo>
                  <a:pt x="40640" y="63500"/>
                </a:lnTo>
                <a:close/>
              </a:path>
              <a:path w="129539" h="243839">
                <a:moveTo>
                  <a:pt x="73659" y="60960"/>
                </a:moveTo>
                <a:lnTo>
                  <a:pt x="40639" y="60960"/>
                </a:lnTo>
                <a:lnTo>
                  <a:pt x="40640" y="64769"/>
                </a:lnTo>
                <a:lnTo>
                  <a:pt x="69850" y="64769"/>
                </a:lnTo>
                <a:lnTo>
                  <a:pt x="69850" y="63500"/>
                </a:lnTo>
                <a:lnTo>
                  <a:pt x="72389" y="63500"/>
                </a:lnTo>
                <a:lnTo>
                  <a:pt x="72389" y="62229"/>
                </a:lnTo>
                <a:lnTo>
                  <a:pt x="73659" y="62229"/>
                </a:lnTo>
                <a:lnTo>
                  <a:pt x="73659" y="60960"/>
                </a:lnTo>
                <a:close/>
              </a:path>
              <a:path w="129539" h="243839">
                <a:moveTo>
                  <a:pt x="72389" y="63500"/>
                </a:moveTo>
                <a:lnTo>
                  <a:pt x="69850" y="63500"/>
                </a:lnTo>
                <a:lnTo>
                  <a:pt x="69850" y="64769"/>
                </a:lnTo>
                <a:lnTo>
                  <a:pt x="72389" y="64769"/>
                </a:lnTo>
                <a:lnTo>
                  <a:pt x="72389" y="63500"/>
                </a:lnTo>
                <a:close/>
              </a:path>
              <a:path w="129539" h="243839">
                <a:moveTo>
                  <a:pt x="2539" y="58419"/>
                </a:moveTo>
                <a:lnTo>
                  <a:pt x="0" y="58419"/>
                </a:lnTo>
                <a:lnTo>
                  <a:pt x="0" y="63500"/>
                </a:lnTo>
                <a:lnTo>
                  <a:pt x="2539" y="63500"/>
                </a:lnTo>
                <a:lnTo>
                  <a:pt x="2539" y="58419"/>
                </a:lnTo>
                <a:close/>
              </a:path>
              <a:path w="129539" h="243839">
                <a:moveTo>
                  <a:pt x="129539" y="58419"/>
                </a:moveTo>
                <a:lnTo>
                  <a:pt x="125730" y="58419"/>
                </a:lnTo>
                <a:lnTo>
                  <a:pt x="125730" y="63500"/>
                </a:lnTo>
                <a:lnTo>
                  <a:pt x="129539" y="63500"/>
                </a:lnTo>
                <a:lnTo>
                  <a:pt x="129539" y="58419"/>
                </a:lnTo>
                <a:close/>
              </a:path>
              <a:path w="129539" h="243839">
                <a:moveTo>
                  <a:pt x="77469" y="58419"/>
                </a:moveTo>
                <a:lnTo>
                  <a:pt x="41909" y="58419"/>
                </a:lnTo>
                <a:lnTo>
                  <a:pt x="41910" y="60960"/>
                </a:lnTo>
                <a:lnTo>
                  <a:pt x="74930" y="60960"/>
                </a:lnTo>
                <a:lnTo>
                  <a:pt x="74930" y="59689"/>
                </a:lnTo>
                <a:lnTo>
                  <a:pt x="77469" y="59689"/>
                </a:lnTo>
                <a:lnTo>
                  <a:pt x="77469" y="58419"/>
                </a:lnTo>
                <a:close/>
              </a:path>
              <a:path w="129539" h="243839">
                <a:moveTo>
                  <a:pt x="81280" y="55879"/>
                </a:moveTo>
                <a:lnTo>
                  <a:pt x="43179" y="55879"/>
                </a:lnTo>
                <a:lnTo>
                  <a:pt x="43180" y="57150"/>
                </a:lnTo>
                <a:lnTo>
                  <a:pt x="78739" y="57150"/>
                </a:lnTo>
                <a:lnTo>
                  <a:pt x="78739" y="58419"/>
                </a:lnTo>
                <a:lnTo>
                  <a:pt x="81280" y="58419"/>
                </a:lnTo>
                <a:lnTo>
                  <a:pt x="81280" y="55879"/>
                </a:lnTo>
                <a:close/>
              </a:path>
              <a:path w="129539" h="243839">
                <a:moveTo>
                  <a:pt x="2539" y="52069"/>
                </a:moveTo>
                <a:lnTo>
                  <a:pt x="0" y="52069"/>
                </a:lnTo>
                <a:lnTo>
                  <a:pt x="0" y="57150"/>
                </a:lnTo>
                <a:lnTo>
                  <a:pt x="2539" y="57150"/>
                </a:lnTo>
                <a:lnTo>
                  <a:pt x="2539" y="52069"/>
                </a:lnTo>
                <a:close/>
              </a:path>
              <a:path w="129539" h="243839">
                <a:moveTo>
                  <a:pt x="129539" y="52069"/>
                </a:moveTo>
                <a:lnTo>
                  <a:pt x="125730" y="52069"/>
                </a:lnTo>
                <a:lnTo>
                  <a:pt x="125730" y="57150"/>
                </a:lnTo>
                <a:lnTo>
                  <a:pt x="129539" y="57150"/>
                </a:lnTo>
                <a:lnTo>
                  <a:pt x="129539" y="52069"/>
                </a:lnTo>
                <a:close/>
              </a:path>
              <a:path w="129539" h="243839">
                <a:moveTo>
                  <a:pt x="85089" y="53339"/>
                </a:moveTo>
                <a:lnTo>
                  <a:pt x="44449" y="53339"/>
                </a:lnTo>
                <a:lnTo>
                  <a:pt x="44449" y="55879"/>
                </a:lnTo>
                <a:lnTo>
                  <a:pt x="82550" y="55879"/>
                </a:lnTo>
                <a:lnTo>
                  <a:pt x="82550" y="54610"/>
                </a:lnTo>
                <a:lnTo>
                  <a:pt x="85089" y="54610"/>
                </a:lnTo>
                <a:lnTo>
                  <a:pt x="85089" y="53339"/>
                </a:lnTo>
                <a:close/>
              </a:path>
              <a:path w="129539" h="243839">
                <a:moveTo>
                  <a:pt x="46989" y="50800"/>
                </a:moveTo>
                <a:lnTo>
                  <a:pt x="45719" y="50800"/>
                </a:lnTo>
                <a:lnTo>
                  <a:pt x="45719" y="53339"/>
                </a:lnTo>
                <a:lnTo>
                  <a:pt x="86359" y="53339"/>
                </a:lnTo>
                <a:lnTo>
                  <a:pt x="86359" y="52069"/>
                </a:lnTo>
                <a:lnTo>
                  <a:pt x="46989" y="52069"/>
                </a:lnTo>
                <a:lnTo>
                  <a:pt x="46989" y="50800"/>
                </a:lnTo>
                <a:close/>
              </a:path>
              <a:path w="129539" h="243839">
                <a:moveTo>
                  <a:pt x="91439" y="48260"/>
                </a:moveTo>
                <a:lnTo>
                  <a:pt x="46989" y="48260"/>
                </a:lnTo>
                <a:lnTo>
                  <a:pt x="46989" y="52069"/>
                </a:lnTo>
                <a:lnTo>
                  <a:pt x="87630" y="52069"/>
                </a:lnTo>
                <a:lnTo>
                  <a:pt x="87630" y="50800"/>
                </a:lnTo>
                <a:lnTo>
                  <a:pt x="90169" y="50800"/>
                </a:lnTo>
                <a:lnTo>
                  <a:pt x="90169" y="49529"/>
                </a:lnTo>
                <a:lnTo>
                  <a:pt x="91439" y="49529"/>
                </a:lnTo>
                <a:lnTo>
                  <a:pt x="91439" y="48260"/>
                </a:lnTo>
                <a:close/>
              </a:path>
              <a:path w="129539" h="243839">
                <a:moveTo>
                  <a:pt x="90169" y="50800"/>
                </a:moveTo>
                <a:lnTo>
                  <a:pt x="87630" y="50800"/>
                </a:lnTo>
                <a:lnTo>
                  <a:pt x="87630" y="52069"/>
                </a:lnTo>
                <a:lnTo>
                  <a:pt x="90169" y="52069"/>
                </a:lnTo>
                <a:lnTo>
                  <a:pt x="90169" y="50800"/>
                </a:lnTo>
                <a:close/>
              </a:path>
              <a:path w="129539" h="243839">
                <a:moveTo>
                  <a:pt x="2539" y="45719"/>
                </a:moveTo>
                <a:lnTo>
                  <a:pt x="0" y="45719"/>
                </a:lnTo>
                <a:lnTo>
                  <a:pt x="0" y="50800"/>
                </a:lnTo>
                <a:lnTo>
                  <a:pt x="2539" y="50800"/>
                </a:lnTo>
                <a:lnTo>
                  <a:pt x="2539" y="45719"/>
                </a:lnTo>
                <a:close/>
              </a:path>
              <a:path w="129539" h="243839">
                <a:moveTo>
                  <a:pt x="129539" y="45719"/>
                </a:moveTo>
                <a:lnTo>
                  <a:pt x="125730" y="45719"/>
                </a:lnTo>
                <a:lnTo>
                  <a:pt x="125730" y="50800"/>
                </a:lnTo>
                <a:lnTo>
                  <a:pt x="129539" y="50800"/>
                </a:lnTo>
                <a:lnTo>
                  <a:pt x="129539" y="45719"/>
                </a:lnTo>
                <a:close/>
              </a:path>
              <a:path w="129539" h="243839">
                <a:moveTo>
                  <a:pt x="95250" y="45719"/>
                </a:moveTo>
                <a:lnTo>
                  <a:pt x="48259" y="45719"/>
                </a:lnTo>
                <a:lnTo>
                  <a:pt x="48259" y="48260"/>
                </a:lnTo>
                <a:lnTo>
                  <a:pt x="92709" y="48260"/>
                </a:lnTo>
                <a:lnTo>
                  <a:pt x="92709" y="46989"/>
                </a:lnTo>
                <a:lnTo>
                  <a:pt x="95250" y="46989"/>
                </a:lnTo>
                <a:lnTo>
                  <a:pt x="95250" y="45719"/>
                </a:lnTo>
                <a:close/>
              </a:path>
              <a:path w="129539" h="243839">
                <a:moveTo>
                  <a:pt x="50799" y="44450"/>
                </a:moveTo>
                <a:lnTo>
                  <a:pt x="49529" y="44450"/>
                </a:lnTo>
                <a:lnTo>
                  <a:pt x="49529" y="45719"/>
                </a:lnTo>
                <a:lnTo>
                  <a:pt x="50799" y="45719"/>
                </a:lnTo>
                <a:lnTo>
                  <a:pt x="50799" y="44450"/>
                </a:lnTo>
                <a:close/>
              </a:path>
              <a:path w="129539" h="243839">
                <a:moveTo>
                  <a:pt x="100330" y="41910"/>
                </a:moveTo>
                <a:lnTo>
                  <a:pt x="50800" y="41910"/>
                </a:lnTo>
                <a:lnTo>
                  <a:pt x="50799" y="45719"/>
                </a:lnTo>
                <a:lnTo>
                  <a:pt x="96519" y="45719"/>
                </a:lnTo>
                <a:lnTo>
                  <a:pt x="96519" y="44450"/>
                </a:lnTo>
                <a:lnTo>
                  <a:pt x="97789" y="44450"/>
                </a:lnTo>
                <a:lnTo>
                  <a:pt x="97789" y="43179"/>
                </a:lnTo>
                <a:lnTo>
                  <a:pt x="100330" y="43179"/>
                </a:lnTo>
                <a:lnTo>
                  <a:pt x="100330" y="41910"/>
                </a:lnTo>
                <a:close/>
              </a:path>
              <a:path w="129539" h="243839">
                <a:moveTo>
                  <a:pt x="97789" y="44450"/>
                </a:moveTo>
                <a:lnTo>
                  <a:pt x="96519" y="44450"/>
                </a:lnTo>
                <a:lnTo>
                  <a:pt x="96519" y="45719"/>
                </a:lnTo>
                <a:lnTo>
                  <a:pt x="97789" y="45719"/>
                </a:lnTo>
                <a:lnTo>
                  <a:pt x="97789" y="44450"/>
                </a:lnTo>
                <a:close/>
              </a:path>
              <a:path w="129539" h="243839">
                <a:moveTo>
                  <a:pt x="2539" y="39369"/>
                </a:moveTo>
                <a:lnTo>
                  <a:pt x="0" y="39369"/>
                </a:lnTo>
                <a:lnTo>
                  <a:pt x="0" y="44450"/>
                </a:lnTo>
                <a:lnTo>
                  <a:pt x="2539" y="44450"/>
                </a:lnTo>
                <a:lnTo>
                  <a:pt x="2539" y="39369"/>
                </a:lnTo>
                <a:close/>
              </a:path>
              <a:path w="129539" h="243839">
                <a:moveTo>
                  <a:pt x="129539" y="39369"/>
                </a:moveTo>
                <a:lnTo>
                  <a:pt x="125730" y="39369"/>
                </a:lnTo>
                <a:lnTo>
                  <a:pt x="125730" y="44450"/>
                </a:lnTo>
                <a:lnTo>
                  <a:pt x="129539" y="44450"/>
                </a:lnTo>
                <a:lnTo>
                  <a:pt x="129539" y="39369"/>
                </a:lnTo>
                <a:close/>
              </a:path>
              <a:path w="129539" h="243839">
                <a:moveTo>
                  <a:pt x="102869" y="39369"/>
                </a:moveTo>
                <a:lnTo>
                  <a:pt x="52069" y="39369"/>
                </a:lnTo>
                <a:lnTo>
                  <a:pt x="52069" y="41910"/>
                </a:lnTo>
                <a:lnTo>
                  <a:pt x="101600" y="41910"/>
                </a:lnTo>
                <a:lnTo>
                  <a:pt x="101600" y="40639"/>
                </a:lnTo>
                <a:lnTo>
                  <a:pt x="102869" y="40639"/>
                </a:lnTo>
                <a:lnTo>
                  <a:pt x="102869" y="39369"/>
                </a:lnTo>
                <a:close/>
              </a:path>
              <a:path w="129539" h="243839">
                <a:moveTo>
                  <a:pt x="54609" y="38100"/>
                </a:moveTo>
                <a:lnTo>
                  <a:pt x="53339" y="38100"/>
                </a:lnTo>
                <a:lnTo>
                  <a:pt x="53339" y="39369"/>
                </a:lnTo>
                <a:lnTo>
                  <a:pt x="54609" y="39369"/>
                </a:lnTo>
                <a:lnTo>
                  <a:pt x="54609" y="38100"/>
                </a:lnTo>
                <a:close/>
              </a:path>
              <a:path w="129539" h="243839">
                <a:moveTo>
                  <a:pt x="107950" y="35560"/>
                </a:moveTo>
                <a:lnTo>
                  <a:pt x="54609" y="35560"/>
                </a:lnTo>
                <a:lnTo>
                  <a:pt x="54609" y="39369"/>
                </a:lnTo>
                <a:lnTo>
                  <a:pt x="104139" y="39369"/>
                </a:lnTo>
                <a:lnTo>
                  <a:pt x="104139" y="38100"/>
                </a:lnTo>
                <a:lnTo>
                  <a:pt x="106680" y="38100"/>
                </a:lnTo>
                <a:lnTo>
                  <a:pt x="106680" y="36829"/>
                </a:lnTo>
                <a:lnTo>
                  <a:pt x="107950" y="36829"/>
                </a:lnTo>
                <a:lnTo>
                  <a:pt x="107950" y="35560"/>
                </a:lnTo>
                <a:close/>
              </a:path>
              <a:path w="129539" h="243839">
                <a:moveTo>
                  <a:pt x="106680" y="38100"/>
                </a:moveTo>
                <a:lnTo>
                  <a:pt x="104139" y="38100"/>
                </a:lnTo>
                <a:lnTo>
                  <a:pt x="104139" y="39369"/>
                </a:lnTo>
                <a:lnTo>
                  <a:pt x="106680" y="39369"/>
                </a:lnTo>
                <a:lnTo>
                  <a:pt x="106680" y="38100"/>
                </a:lnTo>
                <a:close/>
              </a:path>
              <a:path w="129539" h="243839">
                <a:moveTo>
                  <a:pt x="2539" y="33019"/>
                </a:moveTo>
                <a:lnTo>
                  <a:pt x="0" y="33019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33019"/>
                </a:lnTo>
                <a:close/>
              </a:path>
              <a:path w="129539" h="243839">
                <a:moveTo>
                  <a:pt x="129539" y="33019"/>
                </a:moveTo>
                <a:lnTo>
                  <a:pt x="125730" y="33019"/>
                </a:lnTo>
                <a:lnTo>
                  <a:pt x="125730" y="38100"/>
                </a:lnTo>
                <a:lnTo>
                  <a:pt x="129539" y="38100"/>
                </a:lnTo>
                <a:lnTo>
                  <a:pt x="129539" y="33019"/>
                </a:lnTo>
                <a:close/>
              </a:path>
              <a:path w="129539" h="243839">
                <a:moveTo>
                  <a:pt x="110489" y="33019"/>
                </a:moveTo>
                <a:lnTo>
                  <a:pt x="55880" y="33019"/>
                </a:lnTo>
                <a:lnTo>
                  <a:pt x="55879" y="35560"/>
                </a:lnTo>
                <a:lnTo>
                  <a:pt x="109219" y="35560"/>
                </a:lnTo>
                <a:lnTo>
                  <a:pt x="109219" y="34289"/>
                </a:lnTo>
                <a:lnTo>
                  <a:pt x="110489" y="34289"/>
                </a:lnTo>
                <a:lnTo>
                  <a:pt x="110489" y="33019"/>
                </a:lnTo>
                <a:close/>
              </a:path>
              <a:path w="129539" h="243839">
                <a:moveTo>
                  <a:pt x="114300" y="30479"/>
                </a:moveTo>
                <a:lnTo>
                  <a:pt x="57150" y="30479"/>
                </a:lnTo>
                <a:lnTo>
                  <a:pt x="57150" y="31750"/>
                </a:lnTo>
                <a:lnTo>
                  <a:pt x="113030" y="31750"/>
                </a:lnTo>
                <a:lnTo>
                  <a:pt x="113030" y="33019"/>
                </a:lnTo>
                <a:lnTo>
                  <a:pt x="114300" y="33019"/>
                </a:lnTo>
                <a:lnTo>
                  <a:pt x="114300" y="30479"/>
                </a:lnTo>
                <a:close/>
              </a:path>
              <a:path w="129539" h="243839">
                <a:moveTo>
                  <a:pt x="2539" y="26669"/>
                </a:moveTo>
                <a:lnTo>
                  <a:pt x="0" y="26669"/>
                </a:lnTo>
                <a:lnTo>
                  <a:pt x="0" y="31750"/>
                </a:lnTo>
                <a:lnTo>
                  <a:pt x="2539" y="31750"/>
                </a:lnTo>
                <a:lnTo>
                  <a:pt x="2539" y="26669"/>
                </a:lnTo>
                <a:close/>
              </a:path>
              <a:path w="129539" h="243839">
                <a:moveTo>
                  <a:pt x="129539" y="26669"/>
                </a:moveTo>
                <a:lnTo>
                  <a:pt x="125730" y="26669"/>
                </a:lnTo>
                <a:lnTo>
                  <a:pt x="125730" y="31750"/>
                </a:lnTo>
                <a:lnTo>
                  <a:pt x="129539" y="31750"/>
                </a:lnTo>
                <a:lnTo>
                  <a:pt x="129539" y="26669"/>
                </a:lnTo>
                <a:close/>
              </a:path>
              <a:path w="129539" h="243839">
                <a:moveTo>
                  <a:pt x="115569" y="29210"/>
                </a:moveTo>
                <a:lnTo>
                  <a:pt x="58419" y="29210"/>
                </a:lnTo>
                <a:lnTo>
                  <a:pt x="58419" y="30479"/>
                </a:lnTo>
                <a:lnTo>
                  <a:pt x="115569" y="30479"/>
                </a:lnTo>
                <a:lnTo>
                  <a:pt x="115569" y="29210"/>
                </a:lnTo>
                <a:close/>
              </a:path>
              <a:path w="129539" h="243839">
                <a:moveTo>
                  <a:pt x="119380" y="26669"/>
                </a:moveTo>
                <a:lnTo>
                  <a:pt x="59689" y="26669"/>
                </a:lnTo>
                <a:lnTo>
                  <a:pt x="59689" y="29210"/>
                </a:lnTo>
                <a:lnTo>
                  <a:pt x="116839" y="29210"/>
                </a:lnTo>
                <a:lnTo>
                  <a:pt x="116839" y="27939"/>
                </a:lnTo>
                <a:lnTo>
                  <a:pt x="119380" y="27939"/>
                </a:lnTo>
                <a:lnTo>
                  <a:pt x="119380" y="26669"/>
                </a:lnTo>
                <a:close/>
              </a:path>
              <a:path w="129539" h="243839">
                <a:moveTo>
                  <a:pt x="121919" y="24129"/>
                </a:moveTo>
                <a:lnTo>
                  <a:pt x="60959" y="24129"/>
                </a:lnTo>
                <a:lnTo>
                  <a:pt x="60959" y="25400"/>
                </a:lnTo>
                <a:lnTo>
                  <a:pt x="120650" y="25400"/>
                </a:lnTo>
                <a:lnTo>
                  <a:pt x="120650" y="26669"/>
                </a:lnTo>
                <a:lnTo>
                  <a:pt x="121919" y="26669"/>
                </a:lnTo>
                <a:lnTo>
                  <a:pt x="121919" y="24129"/>
                </a:lnTo>
                <a:close/>
              </a:path>
              <a:path w="129539" h="243839">
                <a:moveTo>
                  <a:pt x="2539" y="20319"/>
                </a:moveTo>
                <a:lnTo>
                  <a:pt x="0" y="20319"/>
                </a:lnTo>
                <a:lnTo>
                  <a:pt x="0" y="25400"/>
                </a:lnTo>
                <a:lnTo>
                  <a:pt x="2539" y="25400"/>
                </a:lnTo>
                <a:lnTo>
                  <a:pt x="2539" y="20319"/>
                </a:lnTo>
                <a:close/>
              </a:path>
              <a:path w="129539" h="243839">
                <a:moveTo>
                  <a:pt x="129539" y="19050"/>
                </a:moveTo>
                <a:lnTo>
                  <a:pt x="127000" y="19050"/>
                </a:lnTo>
                <a:lnTo>
                  <a:pt x="127000" y="20319"/>
                </a:lnTo>
                <a:lnTo>
                  <a:pt x="125730" y="20319"/>
                </a:lnTo>
                <a:lnTo>
                  <a:pt x="125730" y="25400"/>
                </a:lnTo>
                <a:lnTo>
                  <a:pt x="129539" y="25400"/>
                </a:lnTo>
                <a:lnTo>
                  <a:pt x="129539" y="19050"/>
                </a:lnTo>
                <a:close/>
              </a:path>
              <a:path w="129539" h="243839">
                <a:moveTo>
                  <a:pt x="124459" y="21589"/>
                </a:moveTo>
                <a:lnTo>
                  <a:pt x="62230" y="21589"/>
                </a:lnTo>
                <a:lnTo>
                  <a:pt x="62230" y="24129"/>
                </a:lnTo>
                <a:lnTo>
                  <a:pt x="123189" y="24129"/>
                </a:lnTo>
                <a:lnTo>
                  <a:pt x="123189" y="22860"/>
                </a:lnTo>
                <a:lnTo>
                  <a:pt x="124459" y="22860"/>
                </a:lnTo>
                <a:lnTo>
                  <a:pt x="124459" y="21589"/>
                </a:lnTo>
                <a:close/>
              </a:path>
              <a:path w="129539" h="243839">
                <a:moveTo>
                  <a:pt x="125730" y="7619"/>
                </a:moveTo>
                <a:lnTo>
                  <a:pt x="69850" y="7619"/>
                </a:lnTo>
                <a:lnTo>
                  <a:pt x="69850" y="10160"/>
                </a:lnTo>
                <a:lnTo>
                  <a:pt x="68580" y="10160"/>
                </a:lnTo>
                <a:lnTo>
                  <a:pt x="68580" y="13969"/>
                </a:lnTo>
                <a:lnTo>
                  <a:pt x="66040" y="13969"/>
                </a:lnTo>
                <a:lnTo>
                  <a:pt x="66039" y="16510"/>
                </a:lnTo>
                <a:lnTo>
                  <a:pt x="64769" y="16510"/>
                </a:lnTo>
                <a:lnTo>
                  <a:pt x="64769" y="20319"/>
                </a:lnTo>
                <a:lnTo>
                  <a:pt x="125730" y="20319"/>
                </a:lnTo>
                <a:lnTo>
                  <a:pt x="125730" y="7619"/>
                </a:lnTo>
                <a:close/>
              </a:path>
              <a:path w="129539" h="243839">
                <a:moveTo>
                  <a:pt x="2539" y="13969"/>
                </a:moveTo>
                <a:lnTo>
                  <a:pt x="0" y="13969"/>
                </a:lnTo>
                <a:lnTo>
                  <a:pt x="0" y="19050"/>
                </a:lnTo>
                <a:lnTo>
                  <a:pt x="2539" y="19050"/>
                </a:lnTo>
                <a:lnTo>
                  <a:pt x="2539" y="13969"/>
                </a:lnTo>
                <a:close/>
              </a:path>
              <a:path w="129539" h="243839">
                <a:moveTo>
                  <a:pt x="68580" y="12700"/>
                </a:moveTo>
                <a:lnTo>
                  <a:pt x="67310" y="12700"/>
                </a:lnTo>
                <a:lnTo>
                  <a:pt x="67310" y="13969"/>
                </a:lnTo>
                <a:lnTo>
                  <a:pt x="68580" y="13969"/>
                </a:lnTo>
                <a:lnTo>
                  <a:pt x="68580" y="12700"/>
                </a:lnTo>
                <a:close/>
              </a:path>
              <a:path w="129539" h="243839">
                <a:moveTo>
                  <a:pt x="2539" y="7619"/>
                </a:moveTo>
                <a:lnTo>
                  <a:pt x="0" y="7619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7619"/>
                </a:lnTo>
                <a:close/>
              </a:path>
              <a:path w="129539" h="243839">
                <a:moveTo>
                  <a:pt x="73659" y="1269"/>
                </a:moveTo>
                <a:lnTo>
                  <a:pt x="0" y="1269"/>
                </a:lnTo>
                <a:lnTo>
                  <a:pt x="0" y="6350"/>
                </a:lnTo>
                <a:lnTo>
                  <a:pt x="2539" y="6350"/>
                </a:lnTo>
                <a:lnTo>
                  <a:pt x="2539" y="2539"/>
                </a:lnTo>
                <a:lnTo>
                  <a:pt x="73659" y="2539"/>
                </a:lnTo>
                <a:lnTo>
                  <a:pt x="73659" y="1269"/>
                </a:lnTo>
                <a:close/>
              </a:path>
              <a:path w="129539" h="243839">
                <a:moveTo>
                  <a:pt x="74929" y="0"/>
                </a:moveTo>
                <a:lnTo>
                  <a:pt x="73659" y="0"/>
                </a:lnTo>
                <a:lnTo>
                  <a:pt x="73659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bk object 2299"/>
          <p:cNvSpPr/>
          <p:nvPr/>
        </p:nvSpPr>
        <p:spPr>
          <a:xfrm>
            <a:off x="2458720" y="2983229"/>
            <a:ext cx="123189" cy="237490"/>
          </a:xfrm>
          <a:custGeom>
            <a:avLst/>
            <a:gdLst/>
            <a:ahLst/>
            <a:cxnLst/>
            <a:rect l="l" t="t" r="r" b="b"/>
            <a:pathLst>
              <a:path w="123189" h="237489">
                <a:moveTo>
                  <a:pt x="123190" y="128269"/>
                </a:moveTo>
                <a:lnTo>
                  <a:pt x="118110" y="128269"/>
                </a:lnTo>
                <a:lnTo>
                  <a:pt x="118110" y="130810"/>
                </a:lnTo>
                <a:lnTo>
                  <a:pt x="113030" y="130810"/>
                </a:lnTo>
                <a:lnTo>
                  <a:pt x="113030" y="132079"/>
                </a:lnTo>
                <a:lnTo>
                  <a:pt x="110489" y="132079"/>
                </a:lnTo>
                <a:lnTo>
                  <a:pt x="110489" y="134619"/>
                </a:lnTo>
                <a:lnTo>
                  <a:pt x="105410" y="134619"/>
                </a:lnTo>
                <a:lnTo>
                  <a:pt x="105410" y="137160"/>
                </a:lnTo>
                <a:lnTo>
                  <a:pt x="99060" y="137160"/>
                </a:lnTo>
                <a:lnTo>
                  <a:pt x="99060" y="138429"/>
                </a:lnTo>
                <a:lnTo>
                  <a:pt x="96520" y="138429"/>
                </a:lnTo>
                <a:lnTo>
                  <a:pt x="96520" y="140969"/>
                </a:lnTo>
                <a:lnTo>
                  <a:pt x="91440" y="140969"/>
                </a:lnTo>
                <a:lnTo>
                  <a:pt x="91440" y="143510"/>
                </a:lnTo>
                <a:lnTo>
                  <a:pt x="85090" y="143510"/>
                </a:lnTo>
                <a:lnTo>
                  <a:pt x="85090" y="144779"/>
                </a:lnTo>
                <a:lnTo>
                  <a:pt x="82550" y="144779"/>
                </a:lnTo>
                <a:lnTo>
                  <a:pt x="82550" y="147319"/>
                </a:lnTo>
                <a:lnTo>
                  <a:pt x="77469" y="147319"/>
                </a:lnTo>
                <a:lnTo>
                  <a:pt x="77469" y="149860"/>
                </a:lnTo>
                <a:lnTo>
                  <a:pt x="72390" y="149860"/>
                </a:lnTo>
                <a:lnTo>
                  <a:pt x="72390" y="151129"/>
                </a:lnTo>
                <a:lnTo>
                  <a:pt x="69850" y="151129"/>
                </a:lnTo>
                <a:lnTo>
                  <a:pt x="69850" y="153669"/>
                </a:lnTo>
                <a:lnTo>
                  <a:pt x="63500" y="153669"/>
                </a:lnTo>
                <a:lnTo>
                  <a:pt x="63500" y="156210"/>
                </a:lnTo>
                <a:lnTo>
                  <a:pt x="58420" y="156210"/>
                </a:lnTo>
                <a:lnTo>
                  <a:pt x="58420" y="157479"/>
                </a:lnTo>
                <a:lnTo>
                  <a:pt x="55880" y="157479"/>
                </a:lnTo>
                <a:lnTo>
                  <a:pt x="55880" y="160019"/>
                </a:lnTo>
                <a:lnTo>
                  <a:pt x="49530" y="160019"/>
                </a:lnTo>
                <a:lnTo>
                  <a:pt x="49530" y="162560"/>
                </a:lnTo>
                <a:lnTo>
                  <a:pt x="44450" y="162560"/>
                </a:lnTo>
                <a:lnTo>
                  <a:pt x="44450" y="163829"/>
                </a:lnTo>
                <a:lnTo>
                  <a:pt x="41910" y="163829"/>
                </a:lnTo>
                <a:lnTo>
                  <a:pt x="41910" y="166369"/>
                </a:lnTo>
                <a:lnTo>
                  <a:pt x="35560" y="166369"/>
                </a:lnTo>
                <a:lnTo>
                  <a:pt x="35560" y="168910"/>
                </a:lnTo>
                <a:lnTo>
                  <a:pt x="30480" y="168910"/>
                </a:lnTo>
                <a:lnTo>
                  <a:pt x="30480" y="170179"/>
                </a:lnTo>
                <a:lnTo>
                  <a:pt x="27940" y="170179"/>
                </a:lnTo>
                <a:lnTo>
                  <a:pt x="27940" y="172719"/>
                </a:lnTo>
                <a:lnTo>
                  <a:pt x="22860" y="172719"/>
                </a:lnTo>
                <a:lnTo>
                  <a:pt x="22860" y="175260"/>
                </a:lnTo>
                <a:lnTo>
                  <a:pt x="16509" y="175260"/>
                </a:lnTo>
                <a:lnTo>
                  <a:pt x="16509" y="176529"/>
                </a:lnTo>
                <a:lnTo>
                  <a:pt x="13969" y="176529"/>
                </a:lnTo>
                <a:lnTo>
                  <a:pt x="13969" y="179069"/>
                </a:lnTo>
                <a:lnTo>
                  <a:pt x="8889" y="179069"/>
                </a:lnTo>
                <a:lnTo>
                  <a:pt x="8889" y="181610"/>
                </a:lnTo>
                <a:lnTo>
                  <a:pt x="2540" y="181610"/>
                </a:lnTo>
                <a:lnTo>
                  <a:pt x="2540" y="182879"/>
                </a:lnTo>
                <a:lnTo>
                  <a:pt x="0" y="182879"/>
                </a:lnTo>
                <a:lnTo>
                  <a:pt x="0" y="237489"/>
                </a:lnTo>
                <a:lnTo>
                  <a:pt x="109219" y="237489"/>
                </a:lnTo>
                <a:lnTo>
                  <a:pt x="109219" y="236219"/>
                </a:lnTo>
                <a:lnTo>
                  <a:pt x="113030" y="236219"/>
                </a:lnTo>
                <a:lnTo>
                  <a:pt x="113030" y="233679"/>
                </a:lnTo>
                <a:lnTo>
                  <a:pt x="114300" y="233679"/>
                </a:lnTo>
                <a:lnTo>
                  <a:pt x="114300" y="232410"/>
                </a:lnTo>
                <a:lnTo>
                  <a:pt x="116840" y="232410"/>
                </a:lnTo>
                <a:lnTo>
                  <a:pt x="116840" y="231139"/>
                </a:lnTo>
                <a:lnTo>
                  <a:pt x="118110" y="231139"/>
                </a:lnTo>
                <a:lnTo>
                  <a:pt x="118110" y="229869"/>
                </a:lnTo>
                <a:lnTo>
                  <a:pt x="123190" y="229869"/>
                </a:lnTo>
                <a:lnTo>
                  <a:pt x="123190" y="128269"/>
                </a:lnTo>
                <a:close/>
              </a:path>
              <a:path w="123189" h="237489">
                <a:moveTo>
                  <a:pt x="119380" y="232410"/>
                </a:moveTo>
                <a:lnTo>
                  <a:pt x="114300" y="232410"/>
                </a:lnTo>
                <a:lnTo>
                  <a:pt x="114300" y="233679"/>
                </a:lnTo>
                <a:lnTo>
                  <a:pt x="119380" y="233679"/>
                </a:lnTo>
                <a:lnTo>
                  <a:pt x="119380" y="232410"/>
                </a:lnTo>
                <a:close/>
              </a:path>
              <a:path w="123189" h="237489">
                <a:moveTo>
                  <a:pt x="118110" y="231139"/>
                </a:moveTo>
                <a:lnTo>
                  <a:pt x="116840" y="231139"/>
                </a:lnTo>
                <a:lnTo>
                  <a:pt x="116840" y="232410"/>
                </a:lnTo>
                <a:lnTo>
                  <a:pt x="118110" y="232410"/>
                </a:lnTo>
                <a:lnTo>
                  <a:pt x="118110" y="231139"/>
                </a:lnTo>
                <a:close/>
              </a:path>
              <a:path w="123189" h="237489">
                <a:moveTo>
                  <a:pt x="119380" y="229869"/>
                </a:moveTo>
                <a:lnTo>
                  <a:pt x="118110" y="229869"/>
                </a:lnTo>
                <a:lnTo>
                  <a:pt x="118110" y="232410"/>
                </a:lnTo>
                <a:lnTo>
                  <a:pt x="123190" y="232410"/>
                </a:lnTo>
                <a:lnTo>
                  <a:pt x="123190" y="231139"/>
                </a:lnTo>
                <a:lnTo>
                  <a:pt x="119380" y="231139"/>
                </a:lnTo>
                <a:lnTo>
                  <a:pt x="119380" y="229869"/>
                </a:lnTo>
                <a:close/>
              </a:path>
              <a:path w="123189" h="237489">
                <a:moveTo>
                  <a:pt x="5080" y="180339"/>
                </a:moveTo>
                <a:lnTo>
                  <a:pt x="0" y="180339"/>
                </a:lnTo>
                <a:lnTo>
                  <a:pt x="0" y="181610"/>
                </a:lnTo>
                <a:lnTo>
                  <a:pt x="5080" y="181610"/>
                </a:lnTo>
                <a:lnTo>
                  <a:pt x="5080" y="180339"/>
                </a:lnTo>
                <a:close/>
              </a:path>
              <a:path w="123189" h="237489">
                <a:moveTo>
                  <a:pt x="16509" y="175260"/>
                </a:moveTo>
                <a:lnTo>
                  <a:pt x="3810" y="175260"/>
                </a:lnTo>
                <a:lnTo>
                  <a:pt x="3810" y="180339"/>
                </a:lnTo>
                <a:lnTo>
                  <a:pt x="5080" y="180339"/>
                </a:lnTo>
                <a:lnTo>
                  <a:pt x="5080" y="181610"/>
                </a:lnTo>
                <a:lnTo>
                  <a:pt x="8889" y="181610"/>
                </a:lnTo>
                <a:lnTo>
                  <a:pt x="8889" y="179069"/>
                </a:lnTo>
                <a:lnTo>
                  <a:pt x="13969" y="179069"/>
                </a:lnTo>
                <a:lnTo>
                  <a:pt x="13969" y="176529"/>
                </a:lnTo>
                <a:lnTo>
                  <a:pt x="16509" y="176529"/>
                </a:lnTo>
                <a:lnTo>
                  <a:pt x="16509" y="175260"/>
                </a:lnTo>
                <a:close/>
              </a:path>
              <a:path w="123189" h="237489">
                <a:moveTo>
                  <a:pt x="19050" y="173989"/>
                </a:moveTo>
                <a:lnTo>
                  <a:pt x="0" y="173989"/>
                </a:lnTo>
                <a:lnTo>
                  <a:pt x="0" y="175260"/>
                </a:lnTo>
                <a:lnTo>
                  <a:pt x="19050" y="175260"/>
                </a:lnTo>
                <a:lnTo>
                  <a:pt x="19050" y="173989"/>
                </a:lnTo>
                <a:close/>
              </a:path>
              <a:path w="123189" h="237489">
                <a:moveTo>
                  <a:pt x="30480" y="168910"/>
                </a:moveTo>
                <a:lnTo>
                  <a:pt x="3810" y="168910"/>
                </a:lnTo>
                <a:lnTo>
                  <a:pt x="3810" y="173989"/>
                </a:lnTo>
                <a:lnTo>
                  <a:pt x="19050" y="173989"/>
                </a:lnTo>
                <a:lnTo>
                  <a:pt x="19050" y="175260"/>
                </a:lnTo>
                <a:lnTo>
                  <a:pt x="22860" y="175260"/>
                </a:lnTo>
                <a:lnTo>
                  <a:pt x="22860" y="172719"/>
                </a:lnTo>
                <a:lnTo>
                  <a:pt x="27940" y="172719"/>
                </a:lnTo>
                <a:lnTo>
                  <a:pt x="27940" y="170179"/>
                </a:lnTo>
                <a:lnTo>
                  <a:pt x="30480" y="170179"/>
                </a:lnTo>
                <a:lnTo>
                  <a:pt x="30480" y="168910"/>
                </a:lnTo>
                <a:close/>
              </a:path>
              <a:path w="123189" h="237489">
                <a:moveTo>
                  <a:pt x="33019" y="167639"/>
                </a:moveTo>
                <a:lnTo>
                  <a:pt x="0" y="167639"/>
                </a:lnTo>
                <a:lnTo>
                  <a:pt x="0" y="168910"/>
                </a:lnTo>
                <a:lnTo>
                  <a:pt x="33019" y="168910"/>
                </a:lnTo>
                <a:lnTo>
                  <a:pt x="33019" y="167639"/>
                </a:lnTo>
                <a:close/>
              </a:path>
              <a:path w="123189" h="237489">
                <a:moveTo>
                  <a:pt x="44450" y="162560"/>
                </a:moveTo>
                <a:lnTo>
                  <a:pt x="3810" y="162560"/>
                </a:lnTo>
                <a:lnTo>
                  <a:pt x="3810" y="167639"/>
                </a:lnTo>
                <a:lnTo>
                  <a:pt x="33019" y="167639"/>
                </a:lnTo>
                <a:lnTo>
                  <a:pt x="33019" y="168910"/>
                </a:lnTo>
                <a:lnTo>
                  <a:pt x="35560" y="168910"/>
                </a:lnTo>
                <a:lnTo>
                  <a:pt x="35560" y="166369"/>
                </a:lnTo>
                <a:lnTo>
                  <a:pt x="41910" y="166369"/>
                </a:lnTo>
                <a:lnTo>
                  <a:pt x="41910" y="163829"/>
                </a:lnTo>
                <a:lnTo>
                  <a:pt x="44450" y="163829"/>
                </a:lnTo>
                <a:lnTo>
                  <a:pt x="44450" y="162560"/>
                </a:lnTo>
                <a:close/>
              </a:path>
              <a:path w="123189" h="237489">
                <a:moveTo>
                  <a:pt x="46989" y="161289"/>
                </a:moveTo>
                <a:lnTo>
                  <a:pt x="0" y="161289"/>
                </a:lnTo>
                <a:lnTo>
                  <a:pt x="0" y="162560"/>
                </a:lnTo>
                <a:lnTo>
                  <a:pt x="46989" y="162560"/>
                </a:lnTo>
                <a:lnTo>
                  <a:pt x="46989" y="161289"/>
                </a:lnTo>
                <a:close/>
              </a:path>
              <a:path w="123189" h="237489">
                <a:moveTo>
                  <a:pt x="58420" y="156210"/>
                </a:moveTo>
                <a:lnTo>
                  <a:pt x="3810" y="156210"/>
                </a:lnTo>
                <a:lnTo>
                  <a:pt x="3810" y="161289"/>
                </a:lnTo>
                <a:lnTo>
                  <a:pt x="46989" y="161289"/>
                </a:lnTo>
                <a:lnTo>
                  <a:pt x="46989" y="162560"/>
                </a:lnTo>
                <a:lnTo>
                  <a:pt x="49530" y="162560"/>
                </a:lnTo>
                <a:lnTo>
                  <a:pt x="49530" y="160019"/>
                </a:lnTo>
                <a:lnTo>
                  <a:pt x="55880" y="160019"/>
                </a:lnTo>
                <a:lnTo>
                  <a:pt x="55880" y="157479"/>
                </a:lnTo>
                <a:lnTo>
                  <a:pt x="58420" y="157479"/>
                </a:lnTo>
                <a:lnTo>
                  <a:pt x="58420" y="156210"/>
                </a:lnTo>
                <a:close/>
              </a:path>
              <a:path w="123189" h="237489">
                <a:moveTo>
                  <a:pt x="60960" y="154939"/>
                </a:moveTo>
                <a:lnTo>
                  <a:pt x="0" y="154939"/>
                </a:lnTo>
                <a:lnTo>
                  <a:pt x="0" y="156210"/>
                </a:lnTo>
                <a:lnTo>
                  <a:pt x="60960" y="156210"/>
                </a:lnTo>
                <a:lnTo>
                  <a:pt x="60960" y="154939"/>
                </a:lnTo>
                <a:close/>
              </a:path>
              <a:path w="123189" h="237489">
                <a:moveTo>
                  <a:pt x="72390" y="149860"/>
                </a:moveTo>
                <a:lnTo>
                  <a:pt x="3810" y="149860"/>
                </a:lnTo>
                <a:lnTo>
                  <a:pt x="3810" y="154939"/>
                </a:lnTo>
                <a:lnTo>
                  <a:pt x="60960" y="154939"/>
                </a:lnTo>
                <a:lnTo>
                  <a:pt x="60960" y="156210"/>
                </a:lnTo>
                <a:lnTo>
                  <a:pt x="63500" y="156210"/>
                </a:lnTo>
                <a:lnTo>
                  <a:pt x="63500" y="153669"/>
                </a:lnTo>
                <a:lnTo>
                  <a:pt x="69850" y="153669"/>
                </a:lnTo>
                <a:lnTo>
                  <a:pt x="69850" y="151129"/>
                </a:lnTo>
                <a:lnTo>
                  <a:pt x="72390" y="151129"/>
                </a:lnTo>
                <a:lnTo>
                  <a:pt x="72390" y="149860"/>
                </a:lnTo>
                <a:close/>
              </a:path>
              <a:path w="123189" h="237489">
                <a:moveTo>
                  <a:pt x="74930" y="148589"/>
                </a:moveTo>
                <a:lnTo>
                  <a:pt x="0" y="148589"/>
                </a:lnTo>
                <a:lnTo>
                  <a:pt x="0" y="149860"/>
                </a:lnTo>
                <a:lnTo>
                  <a:pt x="74930" y="149860"/>
                </a:lnTo>
                <a:lnTo>
                  <a:pt x="74930" y="148589"/>
                </a:lnTo>
                <a:close/>
              </a:path>
              <a:path w="123189" h="237489">
                <a:moveTo>
                  <a:pt x="85090" y="143510"/>
                </a:moveTo>
                <a:lnTo>
                  <a:pt x="3810" y="143510"/>
                </a:lnTo>
                <a:lnTo>
                  <a:pt x="3810" y="148589"/>
                </a:lnTo>
                <a:lnTo>
                  <a:pt x="74930" y="148589"/>
                </a:lnTo>
                <a:lnTo>
                  <a:pt x="74930" y="149860"/>
                </a:lnTo>
                <a:lnTo>
                  <a:pt x="77469" y="149860"/>
                </a:lnTo>
                <a:lnTo>
                  <a:pt x="77469" y="147319"/>
                </a:lnTo>
                <a:lnTo>
                  <a:pt x="82550" y="147319"/>
                </a:lnTo>
                <a:lnTo>
                  <a:pt x="82550" y="144779"/>
                </a:lnTo>
                <a:lnTo>
                  <a:pt x="85090" y="144779"/>
                </a:lnTo>
                <a:lnTo>
                  <a:pt x="85090" y="143510"/>
                </a:lnTo>
                <a:close/>
              </a:path>
              <a:path w="123189" h="237489">
                <a:moveTo>
                  <a:pt x="88900" y="142239"/>
                </a:moveTo>
                <a:lnTo>
                  <a:pt x="0" y="142239"/>
                </a:lnTo>
                <a:lnTo>
                  <a:pt x="0" y="143510"/>
                </a:lnTo>
                <a:lnTo>
                  <a:pt x="88900" y="143510"/>
                </a:lnTo>
                <a:lnTo>
                  <a:pt x="88900" y="142239"/>
                </a:lnTo>
                <a:close/>
              </a:path>
              <a:path w="123189" h="237489">
                <a:moveTo>
                  <a:pt x="99060" y="137160"/>
                </a:moveTo>
                <a:lnTo>
                  <a:pt x="3810" y="137160"/>
                </a:lnTo>
                <a:lnTo>
                  <a:pt x="3810" y="142239"/>
                </a:lnTo>
                <a:lnTo>
                  <a:pt x="88900" y="142239"/>
                </a:lnTo>
                <a:lnTo>
                  <a:pt x="88900" y="143510"/>
                </a:lnTo>
                <a:lnTo>
                  <a:pt x="91440" y="143510"/>
                </a:lnTo>
                <a:lnTo>
                  <a:pt x="91440" y="140969"/>
                </a:lnTo>
                <a:lnTo>
                  <a:pt x="96520" y="140969"/>
                </a:lnTo>
                <a:lnTo>
                  <a:pt x="96520" y="138429"/>
                </a:lnTo>
                <a:lnTo>
                  <a:pt x="99060" y="138429"/>
                </a:lnTo>
                <a:lnTo>
                  <a:pt x="99060" y="137160"/>
                </a:lnTo>
                <a:close/>
              </a:path>
              <a:path w="123189" h="237489">
                <a:moveTo>
                  <a:pt x="102869" y="135889"/>
                </a:moveTo>
                <a:lnTo>
                  <a:pt x="0" y="135889"/>
                </a:lnTo>
                <a:lnTo>
                  <a:pt x="0" y="137160"/>
                </a:lnTo>
                <a:lnTo>
                  <a:pt x="102869" y="137160"/>
                </a:lnTo>
                <a:lnTo>
                  <a:pt x="102869" y="135889"/>
                </a:lnTo>
                <a:close/>
              </a:path>
              <a:path w="123189" h="237489">
                <a:moveTo>
                  <a:pt x="113030" y="130810"/>
                </a:moveTo>
                <a:lnTo>
                  <a:pt x="3810" y="130810"/>
                </a:lnTo>
                <a:lnTo>
                  <a:pt x="3810" y="135889"/>
                </a:lnTo>
                <a:lnTo>
                  <a:pt x="102869" y="135889"/>
                </a:lnTo>
                <a:lnTo>
                  <a:pt x="102869" y="137160"/>
                </a:lnTo>
                <a:lnTo>
                  <a:pt x="105410" y="137160"/>
                </a:lnTo>
                <a:lnTo>
                  <a:pt x="105410" y="134619"/>
                </a:lnTo>
                <a:lnTo>
                  <a:pt x="110489" y="134619"/>
                </a:lnTo>
                <a:lnTo>
                  <a:pt x="110489" y="132079"/>
                </a:lnTo>
                <a:lnTo>
                  <a:pt x="113030" y="132079"/>
                </a:lnTo>
                <a:lnTo>
                  <a:pt x="113030" y="130810"/>
                </a:lnTo>
                <a:close/>
              </a:path>
              <a:path w="123189" h="237489">
                <a:moveTo>
                  <a:pt x="115569" y="129539"/>
                </a:moveTo>
                <a:lnTo>
                  <a:pt x="0" y="129539"/>
                </a:lnTo>
                <a:lnTo>
                  <a:pt x="0" y="130810"/>
                </a:lnTo>
                <a:lnTo>
                  <a:pt x="115569" y="130810"/>
                </a:lnTo>
                <a:lnTo>
                  <a:pt x="115569" y="129539"/>
                </a:lnTo>
                <a:close/>
              </a:path>
              <a:path w="123189" h="237489">
                <a:moveTo>
                  <a:pt x="119380" y="124460"/>
                </a:moveTo>
                <a:lnTo>
                  <a:pt x="3810" y="124460"/>
                </a:lnTo>
                <a:lnTo>
                  <a:pt x="3810" y="129539"/>
                </a:lnTo>
                <a:lnTo>
                  <a:pt x="115569" y="129539"/>
                </a:lnTo>
                <a:lnTo>
                  <a:pt x="115569" y="130810"/>
                </a:lnTo>
                <a:lnTo>
                  <a:pt x="118110" y="130810"/>
                </a:lnTo>
                <a:lnTo>
                  <a:pt x="118110" y="128269"/>
                </a:lnTo>
                <a:lnTo>
                  <a:pt x="119380" y="128269"/>
                </a:lnTo>
                <a:lnTo>
                  <a:pt x="119380" y="124460"/>
                </a:lnTo>
                <a:close/>
              </a:path>
              <a:path w="123189" h="237489">
                <a:moveTo>
                  <a:pt x="123190" y="123189"/>
                </a:moveTo>
                <a:lnTo>
                  <a:pt x="0" y="123189"/>
                </a:lnTo>
                <a:lnTo>
                  <a:pt x="0" y="124460"/>
                </a:lnTo>
                <a:lnTo>
                  <a:pt x="123190" y="124460"/>
                </a:lnTo>
                <a:lnTo>
                  <a:pt x="123190" y="123189"/>
                </a:lnTo>
                <a:close/>
              </a:path>
              <a:path w="123189" h="237489">
                <a:moveTo>
                  <a:pt x="119380" y="118110"/>
                </a:moveTo>
                <a:lnTo>
                  <a:pt x="3810" y="118110"/>
                </a:lnTo>
                <a:lnTo>
                  <a:pt x="3810" y="123189"/>
                </a:lnTo>
                <a:lnTo>
                  <a:pt x="119380" y="123189"/>
                </a:lnTo>
                <a:lnTo>
                  <a:pt x="119380" y="118110"/>
                </a:lnTo>
                <a:close/>
              </a:path>
              <a:path w="123189" h="237489">
                <a:moveTo>
                  <a:pt x="123190" y="116839"/>
                </a:moveTo>
                <a:lnTo>
                  <a:pt x="0" y="116839"/>
                </a:lnTo>
                <a:lnTo>
                  <a:pt x="0" y="118110"/>
                </a:lnTo>
                <a:lnTo>
                  <a:pt x="123190" y="118110"/>
                </a:lnTo>
                <a:lnTo>
                  <a:pt x="123190" y="116839"/>
                </a:lnTo>
                <a:close/>
              </a:path>
              <a:path w="123189" h="237489">
                <a:moveTo>
                  <a:pt x="119380" y="111760"/>
                </a:moveTo>
                <a:lnTo>
                  <a:pt x="3810" y="111760"/>
                </a:lnTo>
                <a:lnTo>
                  <a:pt x="3810" y="116839"/>
                </a:lnTo>
                <a:lnTo>
                  <a:pt x="119380" y="116839"/>
                </a:lnTo>
                <a:lnTo>
                  <a:pt x="119380" y="111760"/>
                </a:lnTo>
                <a:close/>
              </a:path>
              <a:path w="123189" h="237489">
                <a:moveTo>
                  <a:pt x="123190" y="110489"/>
                </a:moveTo>
                <a:lnTo>
                  <a:pt x="0" y="110489"/>
                </a:lnTo>
                <a:lnTo>
                  <a:pt x="0" y="111760"/>
                </a:lnTo>
                <a:lnTo>
                  <a:pt x="123190" y="111760"/>
                </a:lnTo>
                <a:lnTo>
                  <a:pt x="123190" y="110489"/>
                </a:lnTo>
                <a:close/>
              </a:path>
              <a:path w="123189" h="237489">
                <a:moveTo>
                  <a:pt x="119380" y="105410"/>
                </a:moveTo>
                <a:lnTo>
                  <a:pt x="3810" y="105410"/>
                </a:lnTo>
                <a:lnTo>
                  <a:pt x="3810" y="110489"/>
                </a:lnTo>
                <a:lnTo>
                  <a:pt x="119380" y="110489"/>
                </a:lnTo>
                <a:lnTo>
                  <a:pt x="119380" y="105410"/>
                </a:lnTo>
                <a:close/>
              </a:path>
              <a:path w="123189" h="237489">
                <a:moveTo>
                  <a:pt x="123190" y="104139"/>
                </a:moveTo>
                <a:lnTo>
                  <a:pt x="0" y="104139"/>
                </a:lnTo>
                <a:lnTo>
                  <a:pt x="0" y="105410"/>
                </a:lnTo>
                <a:lnTo>
                  <a:pt x="123190" y="105410"/>
                </a:lnTo>
                <a:lnTo>
                  <a:pt x="123190" y="104139"/>
                </a:lnTo>
                <a:close/>
              </a:path>
              <a:path w="123189" h="237489">
                <a:moveTo>
                  <a:pt x="119380" y="99060"/>
                </a:moveTo>
                <a:lnTo>
                  <a:pt x="3810" y="99060"/>
                </a:lnTo>
                <a:lnTo>
                  <a:pt x="3810" y="104139"/>
                </a:lnTo>
                <a:lnTo>
                  <a:pt x="119380" y="104139"/>
                </a:lnTo>
                <a:lnTo>
                  <a:pt x="119380" y="99060"/>
                </a:lnTo>
                <a:close/>
              </a:path>
              <a:path w="123189" h="237489">
                <a:moveTo>
                  <a:pt x="123190" y="97789"/>
                </a:moveTo>
                <a:lnTo>
                  <a:pt x="0" y="97789"/>
                </a:lnTo>
                <a:lnTo>
                  <a:pt x="0" y="99060"/>
                </a:lnTo>
                <a:lnTo>
                  <a:pt x="123190" y="99060"/>
                </a:lnTo>
                <a:lnTo>
                  <a:pt x="123190" y="97789"/>
                </a:lnTo>
                <a:close/>
              </a:path>
              <a:path w="123189" h="237489">
                <a:moveTo>
                  <a:pt x="119380" y="92710"/>
                </a:moveTo>
                <a:lnTo>
                  <a:pt x="3810" y="92710"/>
                </a:lnTo>
                <a:lnTo>
                  <a:pt x="3810" y="97789"/>
                </a:lnTo>
                <a:lnTo>
                  <a:pt x="119380" y="97789"/>
                </a:lnTo>
                <a:lnTo>
                  <a:pt x="119380" y="92710"/>
                </a:lnTo>
                <a:close/>
              </a:path>
              <a:path w="123189" h="237489">
                <a:moveTo>
                  <a:pt x="123190" y="91439"/>
                </a:moveTo>
                <a:lnTo>
                  <a:pt x="0" y="91439"/>
                </a:lnTo>
                <a:lnTo>
                  <a:pt x="0" y="92710"/>
                </a:lnTo>
                <a:lnTo>
                  <a:pt x="123190" y="92710"/>
                </a:lnTo>
                <a:lnTo>
                  <a:pt x="123190" y="91439"/>
                </a:lnTo>
                <a:close/>
              </a:path>
              <a:path w="123189" h="237489">
                <a:moveTo>
                  <a:pt x="119380" y="86360"/>
                </a:moveTo>
                <a:lnTo>
                  <a:pt x="3810" y="86360"/>
                </a:lnTo>
                <a:lnTo>
                  <a:pt x="3810" y="91439"/>
                </a:lnTo>
                <a:lnTo>
                  <a:pt x="119380" y="91439"/>
                </a:lnTo>
                <a:lnTo>
                  <a:pt x="119380" y="86360"/>
                </a:lnTo>
                <a:close/>
              </a:path>
              <a:path w="123189" h="237489">
                <a:moveTo>
                  <a:pt x="123190" y="85089"/>
                </a:moveTo>
                <a:lnTo>
                  <a:pt x="0" y="85089"/>
                </a:lnTo>
                <a:lnTo>
                  <a:pt x="0" y="86360"/>
                </a:lnTo>
                <a:lnTo>
                  <a:pt x="123190" y="86360"/>
                </a:lnTo>
                <a:lnTo>
                  <a:pt x="123190" y="85089"/>
                </a:lnTo>
                <a:close/>
              </a:path>
              <a:path w="123189" h="237489">
                <a:moveTo>
                  <a:pt x="119380" y="80010"/>
                </a:moveTo>
                <a:lnTo>
                  <a:pt x="3810" y="80010"/>
                </a:lnTo>
                <a:lnTo>
                  <a:pt x="3810" y="85089"/>
                </a:lnTo>
                <a:lnTo>
                  <a:pt x="119380" y="85089"/>
                </a:lnTo>
                <a:lnTo>
                  <a:pt x="119380" y="80010"/>
                </a:lnTo>
                <a:close/>
              </a:path>
              <a:path w="123189" h="237489">
                <a:moveTo>
                  <a:pt x="27940" y="78739"/>
                </a:moveTo>
                <a:lnTo>
                  <a:pt x="0" y="78739"/>
                </a:lnTo>
                <a:lnTo>
                  <a:pt x="0" y="80010"/>
                </a:lnTo>
                <a:lnTo>
                  <a:pt x="27940" y="80010"/>
                </a:lnTo>
                <a:lnTo>
                  <a:pt x="27940" y="78739"/>
                </a:lnTo>
                <a:close/>
              </a:path>
              <a:path w="123189" h="237489">
                <a:moveTo>
                  <a:pt x="30480" y="72389"/>
                </a:moveTo>
                <a:lnTo>
                  <a:pt x="0" y="72389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78739"/>
                </a:lnTo>
                <a:lnTo>
                  <a:pt x="27940" y="78739"/>
                </a:lnTo>
                <a:lnTo>
                  <a:pt x="27940" y="80010"/>
                </a:lnTo>
                <a:lnTo>
                  <a:pt x="29210" y="80010"/>
                </a:lnTo>
                <a:lnTo>
                  <a:pt x="29210" y="74929"/>
                </a:lnTo>
                <a:lnTo>
                  <a:pt x="30480" y="74929"/>
                </a:lnTo>
                <a:lnTo>
                  <a:pt x="30480" y="72389"/>
                </a:lnTo>
                <a:close/>
              </a:path>
              <a:path w="123189" h="237489">
                <a:moveTo>
                  <a:pt x="39369" y="74929"/>
                </a:moveTo>
                <a:lnTo>
                  <a:pt x="29210" y="74929"/>
                </a:lnTo>
                <a:lnTo>
                  <a:pt x="29210" y="80010"/>
                </a:lnTo>
                <a:lnTo>
                  <a:pt x="30480" y="80010"/>
                </a:lnTo>
                <a:lnTo>
                  <a:pt x="30480" y="78739"/>
                </a:lnTo>
                <a:lnTo>
                  <a:pt x="33019" y="78739"/>
                </a:lnTo>
                <a:lnTo>
                  <a:pt x="33019" y="77469"/>
                </a:lnTo>
                <a:lnTo>
                  <a:pt x="39369" y="77469"/>
                </a:lnTo>
                <a:lnTo>
                  <a:pt x="39369" y="74929"/>
                </a:lnTo>
                <a:close/>
              </a:path>
              <a:path w="123189" h="237489">
                <a:moveTo>
                  <a:pt x="33019" y="78739"/>
                </a:moveTo>
                <a:lnTo>
                  <a:pt x="30480" y="78739"/>
                </a:lnTo>
                <a:lnTo>
                  <a:pt x="30480" y="80010"/>
                </a:lnTo>
                <a:lnTo>
                  <a:pt x="33019" y="80010"/>
                </a:lnTo>
                <a:lnTo>
                  <a:pt x="33019" y="78739"/>
                </a:lnTo>
                <a:close/>
              </a:path>
              <a:path w="123189" h="237489">
                <a:moveTo>
                  <a:pt x="119380" y="73660"/>
                </a:moveTo>
                <a:lnTo>
                  <a:pt x="40640" y="73660"/>
                </a:lnTo>
                <a:lnTo>
                  <a:pt x="40640" y="74929"/>
                </a:lnTo>
                <a:lnTo>
                  <a:pt x="39369" y="74929"/>
                </a:lnTo>
                <a:lnTo>
                  <a:pt x="39369" y="77469"/>
                </a:lnTo>
                <a:lnTo>
                  <a:pt x="33019" y="77469"/>
                </a:lnTo>
                <a:lnTo>
                  <a:pt x="33019" y="80010"/>
                </a:lnTo>
                <a:lnTo>
                  <a:pt x="123190" y="80010"/>
                </a:lnTo>
                <a:lnTo>
                  <a:pt x="123190" y="78739"/>
                </a:lnTo>
                <a:lnTo>
                  <a:pt x="119380" y="78739"/>
                </a:lnTo>
                <a:lnTo>
                  <a:pt x="119380" y="73660"/>
                </a:lnTo>
                <a:close/>
              </a:path>
              <a:path w="123189" h="237489">
                <a:moveTo>
                  <a:pt x="33020" y="67310"/>
                </a:moveTo>
                <a:lnTo>
                  <a:pt x="3810" y="67310"/>
                </a:lnTo>
                <a:lnTo>
                  <a:pt x="3810" y="72389"/>
                </a:lnTo>
                <a:lnTo>
                  <a:pt x="30480" y="72389"/>
                </a:lnTo>
                <a:lnTo>
                  <a:pt x="30480" y="74929"/>
                </a:lnTo>
                <a:lnTo>
                  <a:pt x="40640" y="74929"/>
                </a:lnTo>
                <a:lnTo>
                  <a:pt x="40640" y="73660"/>
                </a:lnTo>
                <a:lnTo>
                  <a:pt x="31750" y="73660"/>
                </a:lnTo>
                <a:lnTo>
                  <a:pt x="31750" y="71119"/>
                </a:lnTo>
                <a:lnTo>
                  <a:pt x="33020" y="71119"/>
                </a:lnTo>
                <a:lnTo>
                  <a:pt x="33020" y="67310"/>
                </a:lnTo>
                <a:close/>
              </a:path>
              <a:path w="123189" h="237489">
                <a:moveTo>
                  <a:pt x="45719" y="71119"/>
                </a:moveTo>
                <a:lnTo>
                  <a:pt x="31750" y="71119"/>
                </a:lnTo>
                <a:lnTo>
                  <a:pt x="31750" y="73660"/>
                </a:lnTo>
                <a:lnTo>
                  <a:pt x="43180" y="73660"/>
                </a:lnTo>
                <a:lnTo>
                  <a:pt x="43180" y="72389"/>
                </a:lnTo>
                <a:lnTo>
                  <a:pt x="45719" y="72389"/>
                </a:lnTo>
                <a:lnTo>
                  <a:pt x="45719" y="71119"/>
                </a:lnTo>
                <a:close/>
              </a:path>
              <a:path w="123189" h="237489">
                <a:moveTo>
                  <a:pt x="45719" y="72389"/>
                </a:moveTo>
                <a:lnTo>
                  <a:pt x="43180" y="72389"/>
                </a:lnTo>
                <a:lnTo>
                  <a:pt x="43180" y="73660"/>
                </a:lnTo>
                <a:lnTo>
                  <a:pt x="45719" y="73660"/>
                </a:lnTo>
                <a:lnTo>
                  <a:pt x="45719" y="72389"/>
                </a:lnTo>
                <a:close/>
              </a:path>
              <a:path w="123189" h="237489">
                <a:moveTo>
                  <a:pt x="119380" y="67310"/>
                </a:moveTo>
                <a:lnTo>
                  <a:pt x="53340" y="67310"/>
                </a:lnTo>
                <a:lnTo>
                  <a:pt x="53340" y="68579"/>
                </a:lnTo>
                <a:lnTo>
                  <a:pt x="52069" y="68579"/>
                </a:lnTo>
                <a:lnTo>
                  <a:pt x="52069" y="71119"/>
                </a:lnTo>
                <a:lnTo>
                  <a:pt x="45719" y="71119"/>
                </a:lnTo>
                <a:lnTo>
                  <a:pt x="45719" y="73660"/>
                </a:lnTo>
                <a:lnTo>
                  <a:pt x="123190" y="73660"/>
                </a:lnTo>
                <a:lnTo>
                  <a:pt x="123190" y="72389"/>
                </a:lnTo>
                <a:lnTo>
                  <a:pt x="119380" y="72389"/>
                </a:lnTo>
                <a:lnTo>
                  <a:pt x="119380" y="67310"/>
                </a:lnTo>
                <a:close/>
              </a:path>
              <a:path w="123189" h="237489">
                <a:moveTo>
                  <a:pt x="53340" y="67310"/>
                </a:moveTo>
                <a:lnTo>
                  <a:pt x="33020" y="67310"/>
                </a:lnTo>
                <a:lnTo>
                  <a:pt x="33020" y="71119"/>
                </a:lnTo>
                <a:lnTo>
                  <a:pt x="52069" y="71119"/>
                </a:lnTo>
                <a:lnTo>
                  <a:pt x="52069" y="68579"/>
                </a:lnTo>
                <a:lnTo>
                  <a:pt x="53340" y="68579"/>
                </a:lnTo>
                <a:lnTo>
                  <a:pt x="53340" y="67310"/>
                </a:lnTo>
                <a:close/>
              </a:path>
              <a:path w="123189" h="237489">
                <a:moveTo>
                  <a:pt x="55880" y="66039"/>
                </a:moveTo>
                <a:lnTo>
                  <a:pt x="0" y="66039"/>
                </a:lnTo>
                <a:lnTo>
                  <a:pt x="0" y="67310"/>
                </a:lnTo>
                <a:lnTo>
                  <a:pt x="55880" y="67310"/>
                </a:lnTo>
                <a:lnTo>
                  <a:pt x="55880" y="66039"/>
                </a:lnTo>
                <a:close/>
              </a:path>
              <a:path w="123189" h="237489">
                <a:moveTo>
                  <a:pt x="58419" y="64769"/>
                </a:moveTo>
                <a:lnTo>
                  <a:pt x="34290" y="64769"/>
                </a:lnTo>
                <a:lnTo>
                  <a:pt x="34290" y="66039"/>
                </a:lnTo>
                <a:lnTo>
                  <a:pt x="55880" y="66039"/>
                </a:lnTo>
                <a:lnTo>
                  <a:pt x="55880" y="67310"/>
                </a:lnTo>
                <a:lnTo>
                  <a:pt x="58419" y="67310"/>
                </a:lnTo>
                <a:lnTo>
                  <a:pt x="58419" y="64769"/>
                </a:lnTo>
                <a:close/>
              </a:path>
              <a:path w="123189" h="237489">
                <a:moveTo>
                  <a:pt x="119380" y="60960"/>
                </a:moveTo>
                <a:lnTo>
                  <a:pt x="66040" y="60960"/>
                </a:lnTo>
                <a:lnTo>
                  <a:pt x="66040" y="62229"/>
                </a:lnTo>
                <a:lnTo>
                  <a:pt x="63500" y="62229"/>
                </a:lnTo>
                <a:lnTo>
                  <a:pt x="63500" y="64769"/>
                </a:lnTo>
                <a:lnTo>
                  <a:pt x="58419" y="64769"/>
                </a:lnTo>
                <a:lnTo>
                  <a:pt x="58419" y="67310"/>
                </a:lnTo>
                <a:lnTo>
                  <a:pt x="123190" y="67310"/>
                </a:lnTo>
                <a:lnTo>
                  <a:pt x="123190" y="66039"/>
                </a:lnTo>
                <a:lnTo>
                  <a:pt x="119380" y="66039"/>
                </a:lnTo>
                <a:lnTo>
                  <a:pt x="119380" y="60960"/>
                </a:lnTo>
                <a:close/>
              </a:path>
              <a:path w="123189" h="237489">
                <a:moveTo>
                  <a:pt x="36830" y="59689"/>
                </a:moveTo>
                <a:lnTo>
                  <a:pt x="0" y="59689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66039"/>
                </a:lnTo>
                <a:lnTo>
                  <a:pt x="34290" y="66039"/>
                </a:lnTo>
                <a:lnTo>
                  <a:pt x="34290" y="64769"/>
                </a:lnTo>
                <a:lnTo>
                  <a:pt x="35560" y="64769"/>
                </a:lnTo>
                <a:lnTo>
                  <a:pt x="35560" y="62229"/>
                </a:lnTo>
                <a:lnTo>
                  <a:pt x="36830" y="62229"/>
                </a:lnTo>
                <a:lnTo>
                  <a:pt x="36830" y="59689"/>
                </a:lnTo>
                <a:close/>
              </a:path>
              <a:path w="123189" h="237489">
                <a:moveTo>
                  <a:pt x="63500" y="62229"/>
                </a:moveTo>
                <a:lnTo>
                  <a:pt x="35560" y="62229"/>
                </a:lnTo>
                <a:lnTo>
                  <a:pt x="35560" y="64769"/>
                </a:lnTo>
                <a:lnTo>
                  <a:pt x="63500" y="64769"/>
                </a:lnTo>
                <a:lnTo>
                  <a:pt x="63500" y="62229"/>
                </a:lnTo>
                <a:close/>
              </a:path>
              <a:path w="123189" h="237489">
                <a:moveTo>
                  <a:pt x="39369" y="54610"/>
                </a:moveTo>
                <a:lnTo>
                  <a:pt x="3810" y="54610"/>
                </a:lnTo>
                <a:lnTo>
                  <a:pt x="3810" y="59689"/>
                </a:lnTo>
                <a:lnTo>
                  <a:pt x="36830" y="59689"/>
                </a:lnTo>
                <a:lnTo>
                  <a:pt x="36830" y="62229"/>
                </a:lnTo>
                <a:lnTo>
                  <a:pt x="66040" y="62229"/>
                </a:lnTo>
                <a:lnTo>
                  <a:pt x="66040" y="60960"/>
                </a:lnTo>
                <a:lnTo>
                  <a:pt x="38100" y="60960"/>
                </a:lnTo>
                <a:lnTo>
                  <a:pt x="38100" y="58419"/>
                </a:lnTo>
                <a:lnTo>
                  <a:pt x="39370" y="58419"/>
                </a:lnTo>
                <a:lnTo>
                  <a:pt x="39369" y="54610"/>
                </a:lnTo>
                <a:close/>
              </a:path>
              <a:path w="123189" h="237489">
                <a:moveTo>
                  <a:pt x="69850" y="58419"/>
                </a:moveTo>
                <a:lnTo>
                  <a:pt x="38100" y="58419"/>
                </a:lnTo>
                <a:lnTo>
                  <a:pt x="38100" y="60960"/>
                </a:lnTo>
                <a:lnTo>
                  <a:pt x="67310" y="60960"/>
                </a:lnTo>
                <a:lnTo>
                  <a:pt x="67310" y="59689"/>
                </a:lnTo>
                <a:lnTo>
                  <a:pt x="69850" y="59689"/>
                </a:lnTo>
                <a:lnTo>
                  <a:pt x="69850" y="58419"/>
                </a:lnTo>
                <a:close/>
              </a:path>
              <a:path w="123189" h="237489">
                <a:moveTo>
                  <a:pt x="69850" y="59689"/>
                </a:moveTo>
                <a:lnTo>
                  <a:pt x="67310" y="59689"/>
                </a:lnTo>
                <a:lnTo>
                  <a:pt x="67310" y="60960"/>
                </a:lnTo>
                <a:lnTo>
                  <a:pt x="69850" y="60960"/>
                </a:lnTo>
                <a:lnTo>
                  <a:pt x="69850" y="59689"/>
                </a:lnTo>
                <a:close/>
              </a:path>
              <a:path w="123189" h="237489">
                <a:moveTo>
                  <a:pt x="119380" y="54610"/>
                </a:moveTo>
                <a:lnTo>
                  <a:pt x="74930" y="54610"/>
                </a:lnTo>
                <a:lnTo>
                  <a:pt x="74930" y="55879"/>
                </a:lnTo>
                <a:lnTo>
                  <a:pt x="72390" y="55879"/>
                </a:lnTo>
                <a:lnTo>
                  <a:pt x="72390" y="58419"/>
                </a:lnTo>
                <a:lnTo>
                  <a:pt x="69850" y="58419"/>
                </a:lnTo>
                <a:lnTo>
                  <a:pt x="69850" y="60960"/>
                </a:lnTo>
                <a:lnTo>
                  <a:pt x="123190" y="60960"/>
                </a:lnTo>
                <a:lnTo>
                  <a:pt x="123190" y="59689"/>
                </a:lnTo>
                <a:lnTo>
                  <a:pt x="119380" y="59689"/>
                </a:lnTo>
                <a:lnTo>
                  <a:pt x="119380" y="54610"/>
                </a:lnTo>
                <a:close/>
              </a:path>
              <a:path w="123189" h="237489">
                <a:moveTo>
                  <a:pt x="74930" y="54610"/>
                </a:moveTo>
                <a:lnTo>
                  <a:pt x="39369" y="54610"/>
                </a:lnTo>
                <a:lnTo>
                  <a:pt x="39370" y="58419"/>
                </a:lnTo>
                <a:lnTo>
                  <a:pt x="72390" y="58419"/>
                </a:lnTo>
                <a:lnTo>
                  <a:pt x="72390" y="55879"/>
                </a:lnTo>
                <a:lnTo>
                  <a:pt x="74930" y="55879"/>
                </a:lnTo>
                <a:lnTo>
                  <a:pt x="74930" y="54610"/>
                </a:lnTo>
                <a:close/>
              </a:path>
              <a:path w="123189" h="237489">
                <a:moveTo>
                  <a:pt x="76200" y="53339"/>
                </a:moveTo>
                <a:lnTo>
                  <a:pt x="0" y="53339"/>
                </a:lnTo>
                <a:lnTo>
                  <a:pt x="0" y="54610"/>
                </a:lnTo>
                <a:lnTo>
                  <a:pt x="76200" y="54610"/>
                </a:lnTo>
                <a:lnTo>
                  <a:pt x="76200" y="53339"/>
                </a:lnTo>
                <a:close/>
              </a:path>
              <a:path w="123189" h="237489">
                <a:moveTo>
                  <a:pt x="78740" y="52069"/>
                </a:moveTo>
                <a:lnTo>
                  <a:pt x="40639" y="52069"/>
                </a:lnTo>
                <a:lnTo>
                  <a:pt x="40640" y="53339"/>
                </a:lnTo>
                <a:lnTo>
                  <a:pt x="76200" y="53339"/>
                </a:lnTo>
                <a:lnTo>
                  <a:pt x="76200" y="54610"/>
                </a:lnTo>
                <a:lnTo>
                  <a:pt x="78740" y="54610"/>
                </a:lnTo>
                <a:lnTo>
                  <a:pt x="78740" y="52069"/>
                </a:lnTo>
                <a:close/>
              </a:path>
              <a:path w="123189" h="237489">
                <a:moveTo>
                  <a:pt x="119380" y="48260"/>
                </a:moveTo>
                <a:lnTo>
                  <a:pt x="83819" y="48260"/>
                </a:lnTo>
                <a:lnTo>
                  <a:pt x="83819" y="49529"/>
                </a:lnTo>
                <a:lnTo>
                  <a:pt x="82550" y="49529"/>
                </a:lnTo>
                <a:lnTo>
                  <a:pt x="82550" y="52069"/>
                </a:lnTo>
                <a:lnTo>
                  <a:pt x="78740" y="52069"/>
                </a:lnTo>
                <a:lnTo>
                  <a:pt x="78740" y="54610"/>
                </a:lnTo>
                <a:lnTo>
                  <a:pt x="123190" y="54610"/>
                </a:lnTo>
                <a:lnTo>
                  <a:pt x="123190" y="53339"/>
                </a:lnTo>
                <a:lnTo>
                  <a:pt x="119380" y="53339"/>
                </a:lnTo>
                <a:lnTo>
                  <a:pt x="119380" y="48260"/>
                </a:lnTo>
                <a:close/>
              </a:path>
              <a:path w="123189" h="237489">
                <a:moveTo>
                  <a:pt x="43180" y="46989"/>
                </a:moveTo>
                <a:lnTo>
                  <a:pt x="0" y="46989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53339"/>
                </a:lnTo>
                <a:lnTo>
                  <a:pt x="40640" y="53339"/>
                </a:lnTo>
                <a:lnTo>
                  <a:pt x="40639" y="52069"/>
                </a:lnTo>
                <a:lnTo>
                  <a:pt x="41909" y="52069"/>
                </a:lnTo>
                <a:lnTo>
                  <a:pt x="41909" y="49529"/>
                </a:lnTo>
                <a:lnTo>
                  <a:pt x="43180" y="49529"/>
                </a:lnTo>
                <a:lnTo>
                  <a:pt x="43180" y="46989"/>
                </a:lnTo>
                <a:close/>
              </a:path>
              <a:path w="123189" h="237489">
                <a:moveTo>
                  <a:pt x="82550" y="49529"/>
                </a:moveTo>
                <a:lnTo>
                  <a:pt x="41909" y="49529"/>
                </a:lnTo>
                <a:lnTo>
                  <a:pt x="41909" y="52069"/>
                </a:lnTo>
                <a:lnTo>
                  <a:pt x="82550" y="52069"/>
                </a:lnTo>
                <a:lnTo>
                  <a:pt x="82550" y="49529"/>
                </a:lnTo>
                <a:close/>
              </a:path>
              <a:path w="123189" h="237489">
                <a:moveTo>
                  <a:pt x="45719" y="41910"/>
                </a:moveTo>
                <a:lnTo>
                  <a:pt x="3810" y="41910"/>
                </a:lnTo>
                <a:lnTo>
                  <a:pt x="3810" y="46989"/>
                </a:lnTo>
                <a:lnTo>
                  <a:pt x="43180" y="46989"/>
                </a:lnTo>
                <a:lnTo>
                  <a:pt x="43180" y="49529"/>
                </a:lnTo>
                <a:lnTo>
                  <a:pt x="83819" y="49529"/>
                </a:lnTo>
                <a:lnTo>
                  <a:pt x="83819" y="48260"/>
                </a:lnTo>
                <a:lnTo>
                  <a:pt x="44450" y="48260"/>
                </a:lnTo>
                <a:lnTo>
                  <a:pt x="44450" y="45719"/>
                </a:lnTo>
                <a:lnTo>
                  <a:pt x="45719" y="45719"/>
                </a:lnTo>
                <a:lnTo>
                  <a:pt x="45719" y="41910"/>
                </a:lnTo>
                <a:close/>
              </a:path>
              <a:path w="123189" h="237489">
                <a:moveTo>
                  <a:pt x="87630" y="45719"/>
                </a:moveTo>
                <a:lnTo>
                  <a:pt x="44450" y="45719"/>
                </a:lnTo>
                <a:lnTo>
                  <a:pt x="44450" y="48260"/>
                </a:lnTo>
                <a:lnTo>
                  <a:pt x="85090" y="48260"/>
                </a:lnTo>
                <a:lnTo>
                  <a:pt x="85090" y="46989"/>
                </a:lnTo>
                <a:lnTo>
                  <a:pt x="87630" y="46989"/>
                </a:lnTo>
                <a:lnTo>
                  <a:pt x="87630" y="45719"/>
                </a:lnTo>
                <a:close/>
              </a:path>
              <a:path w="123189" h="237489">
                <a:moveTo>
                  <a:pt x="87630" y="46989"/>
                </a:moveTo>
                <a:lnTo>
                  <a:pt x="85090" y="46989"/>
                </a:lnTo>
                <a:lnTo>
                  <a:pt x="85090" y="48260"/>
                </a:lnTo>
                <a:lnTo>
                  <a:pt x="87630" y="48260"/>
                </a:lnTo>
                <a:lnTo>
                  <a:pt x="87630" y="46989"/>
                </a:lnTo>
                <a:close/>
              </a:path>
              <a:path w="123189" h="237489">
                <a:moveTo>
                  <a:pt x="119380" y="41910"/>
                </a:moveTo>
                <a:lnTo>
                  <a:pt x="92710" y="41910"/>
                </a:lnTo>
                <a:lnTo>
                  <a:pt x="92710" y="43179"/>
                </a:lnTo>
                <a:lnTo>
                  <a:pt x="90169" y="43179"/>
                </a:lnTo>
                <a:lnTo>
                  <a:pt x="90169" y="45719"/>
                </a:lnTo>
                <a:lnTo>
                  <a:pt x="87630" y="45719"/>
                </a:lnTo>
                <a:lnTo>
                  <a:pt x="87630" y="48260"/>
                </a:lnTo>
                <a:lnTo>
                  <a:pt x="123190" y="48260"/>
                </a:lnTo>
                <a:lnTo>
                  <a:pt x="123190" y="46989"/>
                </a:lnTo>
                <a:lnTo>
                  <a:pt x="119380" y="46989"/>
                </a:lnTo>
                <a:lnTo>
                  <a:pt x="119380" y="41910"/>
                </a:lnTo>
                <a:close/>
              </a:path>
              <a:path w="123189" h="237489">
                <a:moveTo>
                  <a:pt x="92710" y="41910"/>
                </a:moveTo>
                <a:lnTo>
                  <a:pt x="45719" y="41910"/>
                </a:lnTo>
                <a:lnTo>
                  <a:pt x="45719" y="45719"/>
                </a:lnTo>
                <a:lnTo>
                  <a:pt x="90169" y="45719"/>
                </a:lnTo>
                <a:lnTo>
                  <a:pt x="90169" y="43179"/>
                </a:lnTo>
                <a:lnTo>
                  <a:pt x="92710" y="43179"/>
                </a:lnTo>
                <a:lnTo>
                  <a:pt x="92710" y="41910"/>
                </a:lnTo>
                <a:close/>
              </a:path>
              <a:path w="123189" h="237489">
                <a:moveTo>
                  <a:pt x="46989" y="40639"/>
                </a:moveTo>
                <a:lnTo>
                  <a:pt x="0" y="40639"/>
                </a:lnTo>
                <a:lnTo>
                  <a:pt x="0" y="41910"/>
                </a:lnTo>
                <a:lnTo>
                  <a:pt x="46989" y="41910"/>
                </a:lnTo>
                <a:lnTo>
                  <a:pt x="46989" y="40639"/>
                </a:lnTo>
                <a:close/>
              </a:path>
              <a:path w="123189" h="237489">
                <a:moveTo>
                  <a:pt x="49530" y="35560"/>
                </a:moveTo>
                <a:lnTo>
                  <a:pt x="3810" y="35560"/>
                </a:lnTo>
                <a:lnTo>
                  <a:pt x="3810" y="40639"/>
                </a:lnTo>
                <a:lnTo>
                  <a:pt x="46989" y="40639"/>
                </a:lnTo>
                <a:lnTo>
                  <a:pt x="46989" y="41910"/>
                </a:lnTo>
                <a:lnTo>
                  <a:pt x="48259" y="41910"/>
                </a:lnTo>
                <a:lnTo>
                  <a:pt x="48260" y="39369"/>
                </a:lnTo>
                <a:lnTo>
                  <a:pt x="49530" y="39369"/>
                </a:lnTo>
                <a:lnTo>
                  <a:pt x="49530" y="35560"/>
                </a:lnTo>
                <a:close/>
              </a:path>
              <a:path w="123189" h="237489">
                <a:moveTo>
                  <a:pt x="95250" y="39369"/>
                </a:moveTo>
                <a:lnTo>
                  <a:pt x="48260" y="39369"/>
                </a:lnTo>
                <a:lnTo>
                  <a:pt x="48259" y="41910"/>
                </a:lnTo>
                <a:lnTo>
                  <a:pt x="93980" y="41910"/>
                </a:lnTo>
                <a:lnTo>
                  <a:pt x="93980" y="40639"/>
                </a:lnTo>
                <a:lnTo>
                  <a:pt x="95250" y="40639"/>
                </a:lnTo>
                <a:lnTo>
                  <a:pt x="95250" y="39369"/>
                </a:lnTo>
                <a:close/>
              </a:path>
              <a:path w="123189" h="237489">
                <a:moveTo>
                  <a:pt x="95250" y="40639"/>
                </a:moveTo>
                <a:lnTo>
                  <a:pt x="93980" y="40639"/>
                </a:lnTo>
                <a:lnTo>
                  <a:pt x="93980" y="41910"/>
                </a:lnTo>
                <a:lnTo>
                  <a:pt x="95250" y="41910"/>
                </a:lnTo>
                <a:lnTo>
                  <a:pt x="95250" y="40639"/>
                </a:lnTo>
                <a:close/>
              </a:path>
              <a:path w="123189" h="237489">
                <a:moveTo>
                  <a:pt x="119380" y="35560"/>
                </a:moveTo>
                <a:lnTo>
                  <a:pt x="100330" y="35560"/>
                </a:lnTo>
                <a:lnTo>
                  <a:pt x="100330" y="36829"/>
                </a:lnTo>
                <a:lnTo>
                  <a:pt x="99060" y="36829"/>
                </a:lnTo>
                <a:lnTo>
                  <a:pt x="99060" y="39369"/>
                </a:lnTo>
                <a:lnTo>
                  <a:pt x="95250" y="39369"/>
                </a:lnTo>
                <a:lnTo>
                  <a:pt x="95250" y="41910"/>
                </a:lnTo>
                <a:lnTo>
                  <a:pt x="123190" y="41910"/>
                </a:lnTo>
                <a:lnTo>
                  <a:pt x="123190" y="40639"/>
                </a:lnTo>
                <a:lnTo>
                  <a:pt x="119380" y="40639"/>
                </a:lnTo>
                <a:lnTo>
                  <a:pt x="119380" y="35560"/>
                </a:lnTo>
                <a:close/>
              </a:path>
              <a:path w="123189" h="237489">
                <a:moveTo>
                  <a:pt x="100330" y="35560"/>
                </a:moveTo>
                <a:lnTo>
                  <a:pt x="49530" y="35560"/>
                </a:lnTo>
                <a:lnTo>
                  <a:pt x="49530" y="39369"/>
                </a:lnTo>
                <a:lnTo>
                  <a:pt x="99060" y="39369"/>
                </a:lnTo>
                <a:lnTo>
                  <a:pt x="99060" y="36829"/>
                </a:lnTo>
                <a:lnTo>
                  <a:pt x="100330" y="36829"/>
                </a:lnTo>
                <a:lnTo>
                  <a:pt x="100330" y="35560"/>
                </a:lnTo>
                <a:close/>
              </a:path>
              <a:path w="123189" h="237489">
                <a:moveTo>
                  <a:pt x="50800" y="34289"/>
                </a:moveTo>
                <a:lnTo>
                  <a:pt x="0" y="34289"/>
                </a:lnTo>
                <a:lnTo>
                  <a:pt x="0" y="35560"/>
                </a:lnTo>
                <a:lnTo>
                  <a:pt x="50800" y="35560"/>
                </a:lnTo>
                <a:lnTo>
                  <a:pt x="50800" y="34289"/>
                </a:lnTo>
                <a:close/>
              </a:path>
              <a:path w="123189" h="237489">
                <a:moveTo>
                  <a:pt x="53340" y="29210"/>
                </a:moveTo>
                <a:lnTo>
                  <a:pt x="3810" y="29210"/>
                </a:lnTo>
                <a:lnTo>
                  <a:pt x="3810" y="34289"/>
                </a:lnTo>
                <a:lnTo>
                  <a:pt x="50800" y="34289"/>
                </a:lnTo>
                <a:lnTo>
                  <a:pt x="50800" y="35560"/>
                </a:lnTo>
                <a:lnTo>
                  <a:pt x="52069" y="35560"/>
                </a:lnTo>
                <a:lnTo>
                  <a:pt x="52069" y="33019"/>
                </a:lnTo>
                <a:lnTo>
                  <a:pt x="53339" y="33019"/>
                </a:lnTo>
                <a:lnTo>
                  <a:pt x="53340" y="29210"/>
                </a:lnTo>
                <a:close/>
              </a:path>
              <a:path w="123189" h="237489">
                <a:moveTo>
                  <a:pt x="104140" y="33019"/>
                </a:moveTo>
                <a:lnTo>
                  <a:pt x="52069" y="33019"/>
                </a:lnTo>
                <a:lnTo>
                  <a:pt x="52069" y="35560"/>
                </a:lnTo>
                <a:lnTo>
                  <a:pt x="101600" y="35560"/>
                </a:lnTo>
                <a:lnTo>
                  <a:pt x="101600" y="34289"/>
                </a:lnTo>
                <a:lnTo>
                  <a:pt x="104140" y="34289"/>
                </a:lnTo>
                <a:lnTo>
                  <a:pt x="104140" y="33019"/>
                </a:lnTo>
                <a:close/>
              </a:path>
              <a:path w="123189" h="237489">
                <a:moveTo>
                  <a:pt x="104140" y="34289"/>
                </a:moveTo>
                <a:lnTo>
                  <a:pt x="101600" y="34289"/>
                </a:lnTo>
                <a:lnTo>
                  <a:pt x="101600" y="35560"/>
                </a:lnTo>
                <a:lnTo>
                  <a:pt x="104140" y="35560"/>
                </a:lnTo>
                <a:lnTo>
                  <a:pt x="104140" y="34289"/>
                </a:lnTo>
                <a:close/>
              </a:path>
              <a:path w="123189" h="237489">
                <a:moveTo>
                  <a:pt x="119380" y="29210"/>
                </a:moveTo>
                <a:lnTo>
                  <a:pt x="107950" y="29210"/>
                </a:lnTo>
                <a:lnTo>
                  <a:pt x="107950" y="30479"/>
                </a:lnTo>
                <a:lnTo>
                  <a:pt x="106680" y="30479"/>
                </a:lnTo>
                <a:lnTo>
                  <a:pt x="106680" y="33019"/>
                </a:lnTo>
                <a:lnTo>
                  <a:pt x="104140" y="33019"/>
                </a:lnTo>
                <a:lnTo>
                  <a:pt x="104140" y="35560"/>
                </a:lnTo>
                <a:lnTo>
                  <a:pt x="123190" y="35560"/>
                </a:lnTo>
                <a:lnTo>
                  <a:pt x="123190" y="34289"/>
                </a:lnTo>
                <a:lnTo>
                  <a:pt x="119380" y="34289"/>
                </a:lnTo>
                <a:lnTo>
                  <a:pt x="119380" y="29210"/>
                </a:lnTo>
                <a:close/>
              </a:path>
              <a:path w="123189" h="237489">
                <a:moveTo>
                  <a:pt x="107950" y="29210"/>
                </a:moveTo>
                <a:lnTo>
                  <a:pt x="53340" y="29210"/>
                </a:lnTo>
                <a:lnTo>
                  <a:pt x="53339" y="33019"/>
                </a:lnTo>
                <a:lnTo>
                  <a:pt x="106680" y="33019"/>
                </a:lnTo>
                <a:lnTo>
                  <a:pt x="106680" y="30479"/>
                </a:lnTo>
                <a:lnTo>
                  <a:pt x="107950" y="30479"/>
                </a:lnTo>
                <a:lnTo>
                  <a:pt x="107950" y="29210"/>
                </a:lnTo>
                <a:close/>
              </a:path>
              <a:path w="123189" h="237489">
                <a:moveTo>
                  <a:pt x="110490" y="27939"/>
                </a:moveTo>
                <a:lnTo>
                  <a:pt x="0" y="27939"/>
                </a:lnTo>
                <a:lnTo>
                  <a:pt x="0" y="29210"/>
                </a:lnTo>
                <a:lnTo>
                  <a:pt x="110490" y="29210"/>
                </a:lnTo>
                <a:lnTo>
                  <a:pt x="110490" y="27939"/>
                </a:lnTo>
                <a:close/>
              </a:path>
              <a:path w="123189" h="237489">
                <a:moveTo>
                  <a:pt x="111760" y="26669"/>
                </a:moveTo>
                <a:lnTo>
                  <a:pt x="54610" y="26669"/>
                </a:lnTo>
                <a:lnTo>
                  <a:pt x="54610" y="27939"/>
                </a:lnTo>
                <a:lnTo>
                  <a:pt x="110490" y="27939"/>
                </a:lnTo>
                <a:lnTo>
                  <a:pt x="110490" y="29210"/>
                </a:lnTo>
                <a:lnTo>
                  <a:pt x="111760" y="29210"/>
                </a:lnTo>
                <a:lnTo>
                  <a:pt x="111760" y="26669"/>
                </a:lnTo>
                <a:close/>
              </a:path>
              <a:path w="123189" h="237489">
                <a:moveTo>
                  <a:pt x="119380" y="20319"/>
                </a:moveTo>
                <a:lnTo>
                  <a:pt x="58419" y="20319"/>
                </a:lnTo>
                <a:lnTo>
                  <a:pt x="58419" y="21589"/>
                </a:lnTo>
                <a:lnTo>
                  <a:pt x="118110" y="21589"/>
                </a:lnTo>
                <a:lnTo>
                  <a:pt x="118110" y="22860"/>
                </a:lnTo>
                <a:lnTo>
                  <a:pt x="116840" y="22860"/>
                </a:lnTo>
                <a:lnTo>
                  <a:pt x="116840" y="24129"/>
                </a:lnTo>
                <a:lnTo>
                  <a:pt x="114300" y="24129"/>
                </a:lnTo>
                <a:lnTo>
                  <a:pt x="114300" y="26669"/>
                </a:lnTo>
                <a:lnTo>
                  <a:pt x="111760" y="26669"/>
                </a:lnTo>
                <a:lnTo>
                  <a:pt x="111760" y="29210"/>
                </a:lnTo>
                <a:lnTo>
                  <a:pt x="123190" y="29210"/>
                </a:lnTo>
                <a:lnTo>
                  <a:pt x="123190" y="27939"/>
                </a:lnTo>
                <a:lnTo>
                  <a:pt x="119380" y="27939"/>
                </a:lnTo>
                <a:lnTo>
                  <a:pt x="119380" y="20319"/>
                </a:lnTo>
                <a:close/>
              </a:path>
              <a:path w="123189" h="237489">
                <a:moveTo>
                  <a:pt x="57150" y="22860"/>
                </a:moveTo>
                <a:lnTo>
                  <a:pt x="3810" y="22860"/>
                </a:lnTo>
                <a:lnTo>
                  <a:pt x="3810" y="27939"/>
                </a:lnTo>
                <a:lnTo>
                  <a:pt x="54610" y="27939"/>
                </a:lnTo>
                <a:lnTo>
                  <a:pt x="54610" y="26669"/>
                </a:lnTo>
                <a:lnTo>
                  <a:pt x="57150" y="26669"/>
                </a:lnTo>
                <a:lnTo>
                  <a:pt x="57150" y="22860"/>
                </a:lnTo>
                <a:close/>
              </a:path>
              <a:path w="123189" h="237489">
                <a:moveTo>
                  <a:pt x="116840" y="22860"/>
                </a:moveTo>
                <a:lnTo>
                  <a:pt x="57150" y="22860"/>
                </a:lnTo>
                <a:lnTo>
                  <a:pt x="57150" y="26669"/>
                </a:lnTo>
                <a:lnTo>
                  <a:pt x="114300" y="26669"/>
                </a:lnTo>
                <a:lnTo>
                  <a:pt x="114300" y="24129"/>
                </a:lnTo>
                <a:lnTo>
                  <a:pt x="116840" y="24129"/>
                </a:lnTo>
                <a:lnTo>
                  <a:pt x="116840" y="22860"/>
                </a:lnTo>
                <a:close/>
              </a:path>
              <a:path w="123189" h="237489">
                <a:moveTo>
                  <a:pt x="118110" y="21589"/>
                </a:moveTo>
                <a:lnTo>
                  <a:pt x="0" y="21589"/>
                </a:lnTo>
                <a:lnTo>
                  <a:pt x="0" y="22860"/>
                </a:lnTo>
                <a:lnTo>
                  <a:pt x="118110" y="22860"/>
                </a:lnTo>
                <a:lnTo>
                  <a:pt x="118110" y="21589"/>
                </a:lnTo>
                <a:close/>
              </a:path>
              <a:path w="123189" h="237489">
                <a:moveTo>
                  <a:pt x="123190" y="21589"/>
                </a:moveTo>
                <a:lnTo>
                  <a:pt x="119380" y="21589"/>
                </a:lnTo>
                <a:lnTo>
                  <a:pt x="119380" y="22860"/>
                </a:lnTo>
                <a:lnTo>
                  <a:pt x="123190" y="22860"/>
                </a:lnTo>
                <a:lnTo>
                  <a:pt x="123190" y="21589"/>
                </a:lnTo>
                <a:close/>
              </a:path>
              <a:path w="123189" h="237489">
                <a:moveTo>
                  <a:pt x="60960" y="15239"/>
                </a:moveTo>
                <a:lnTo>
                  <a:pt x="0" y="15239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21589"/>
                </a:lnTo>
                <a:lnTo>
                  <a:pt x="58419" y="21589"/>
                </a:lnTo>
                <a:lnTo>
                  <a:pt x="58419" y="20319"/>
                </a:lnTo>
                <a:lnTo>
                  <a:pt x="59690" y="20319"/>
                </a:lnTo>
                <a:lnTo>
                  <a:pt x="59690" y="17779"/>
                </a:lnTo>
                <a:lnTo>
                  <a:pt x="60960" y="17779"/>
                </a:lnTo>
                <a:lnTo>
                  <a:pt x="60960" y="15239"/>
                </a:lnTo>
                <a:close/>
              </a:path>
              <a:path w="123189" h="237489">
                <a:moveTo>
                  <a:pt x="121919" y="17779"/>
                </a:moveTo>
                <a:lnTo>
                  <a:pt x="59690" y="17779"/>
                </a:lnTo>
                <a:lnTo>
                  <a:pt x="59690" y="20319"/>
                </a:lnTo>
                <a:lnTo>
                  <a:pt x="121919" y="20319"/>
                </a:lnTo>
                <a:lnTo>
                  <a:pt x="121919" y="17779"/>
                </a:lnTo>
                <a:close/>
              </a:path>
              <a:path w="123189" h="237489">
                <a:moveTo>
                  <a:pt x="63500" y="10160"/>
                </a:moveTo>
                <a:lnTo>
                  <a:pt x="3810" y="10160"/>
                </a:lnTo>
                <a:lnTo>
                  <a:pt x="3810" y="15239"/>
                </a:lnTo>
                <a:lnTo>
                  <a:pt x="60960" y="15239"/>
                </a:lnTo>
                <a:lnTo>
                  <a:pt x="60960" y="17779"/>
                </a:lnTo>
                <a:lnTo>
                  <a:pt x="123190" y="17779"/>
                </a:lnTo>
                <a:lnTo>
                  <a:pt x="123190" y="16510"/>
                </a:lnTo>
                <a:lnTo>
                  <a:pt x="62230" y="16510"/>
                </a:lnTo>
                <a:lnTo>
                  <a:pt x="62230" y="13969"/>
                </a:lnTo>
                <a:lnTo>
                  <a:pt x="63500" y="13969"/>
                </a:lnTo>
                <a:lnTo>
                  <a:pt x="63500" y="10160"/>
                </a:lnTo>
                <a:close/>
              </a:path>
              <a:path w="123189" h="237489">
                <a:moveTo>
                  <a:pt x="123190" y="0"/>
                </a:moveTo>
                <a:lnTo>
                  <a:pt x="0" y="0"/>
                </a:lnTo>
                <a:lnTo>
                  <a:pt x="0" y="3810"/>
                </a:lnTo>
                <a:lnTo>
                  <a:pt x="67310" y="3810"/>
                </a:lnTo>
                <a:lnTo>
                  <a:pt x="67310" y="7619"/>
                </a:lnTo>
                <a:lnTo>
                  <a:pt x="66040" y="7619"/>
                </a:lnTo>
                <a:lnTo>
                  <a:pt x="66040" y="10160"/>
                </a:lnTo>
                <a:lnTo>
                  <a:pt x="63500" y="10160"/>
                </a:lnTo>
                <a:lnTo>
                  <a:pt x="63500" y="13969"/>
                </a:lnTo>
                <a:lnTo>
                  <a:pt x="62230" y="13969"/>
                </a:lnTo>
                <a:lnTo>
                  <a:pt x="62230" y="16510"/>
                </a:lnTo>
                <a:lnTo>
                  <a:pt x="123190" y="16510"/>
                </a:lnTo>
                <a:lnTo>
                  <a:pt x="123190" y="0"/>
                </a:lnTo>
                <a:close/>
              </a:path>
              <a:path w="123189" h="237489">
                <a:moveTo>
                  <a:pt x="64770" y="8889"/>
                </a:moveTo>
                <a:lnTo>
                  <a:pt x="0" y="8889"/>
                </a:lnTo>
                <a:lnTo>
                  <a:pt x="0" y="10160"/>
                </a:lnTo>
                <a:lnTo>
                  <a:pt x="64770" y="10160"/>
                </a:lnTo>
                <a:lnTo>
                  <a:pt x="64770" y="8889"/>
                </a:lnTo>
                <a:close/>
              </a:path>
              <a:path w="123189" h="237489">
                <a:moveTo>
                  <a:pt x="67310" y="3810"/>
                </a:moveTo>
                <a:lnTo>
                  <a:pt x="3810" y="3810"/>
                </a:lnTo>
                <a:lnTo>
                  <a:pt x="3810" y="8889"/>
                </a:lnTo>
                <a:lnTo>
                  <a:pt x="64770" y="8889"/>
                </a:lnTo>
                <a:lnTo>
                  <a:pt x="64770" y="10160"/>
                </a:lnTo>
                <a:lnTo>
                  <a:pt x="66040" y="10160"/>
                </a:lnTo>
                <a:lnTo>
                  <a:pt x="66040" y="7619"/>
                </a:lnTo>
                <a:lnTo>
                  <a:pt x="67310" y="7619"/>
                </a:lnTo>
                <a:lnTo>
                  <a:pt x="67310" y="381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bk object 2300"/>
          <p:cNvSpPr/>
          <p:nvPr/>
        </p:nvSpPr>
        <p:spPr>
          <a:xfrm>
            <a:off x="2462529" y="2987039"/>
            <a:ext cx="115570" cy="229870"/>
          </a:xfrm>
          <a:custGeom>
            <a:avLst/>
            <a:gdLst/>
            <a:ahLst/>
            <a:cxnLst/>
            <a:rect l="l" t="t" r="r" b="b"/>
            <a:pathLst>
              <a:path w="115569" h="229869">
                <a:moveTo>
                  <a:pt x="115569" y="228599"/>
                </a:moveTo>
                <a:lnTo>
                  <a:pt x="110489" y="228599"/>
                </a:lnTo>
                <a:lnTo>
                  <a:pt x="110489" y="229869"/>
                </a:lnTo>
                <a:lnTo>
                  <a:pt x="115569" y="229869"/>
                </a:lnTo>
                <a:lnTo>
                  <a:pt x="115569" y="228599"/>
                </a:lnTo>
                <a:close/>
              </a:path>
              <a:path w="115569" h="229869">
                <a:moveTo>
                  <a:pt x="114300" y="227329"/>
                </a:moveTo>
                <a:lnTo>
                  <a:pt x="113030" y="227329"/>
                </a:lnTo>
                <a:lnTo>
                  <a:pt x="113030" y="228599"/>
                </a:lnTo>
                <a:lnTo>
                  <a:pt x="114300" y="228599"/>
                </a:lnTo>
                <a:lnTo>
                  <a:pt x="114300" y="227329"/>
                </a:lnTo>
                <a:close/>
              </a:path>
              <a:path w="115569" h="229869">
                <a:moveTo>
                  <a:pt x="115569" y="226059"/>
                </a:moveTo>
                <a:lnTo>
                  <a:pt x="114300" y="226059"/>
                </a:lnTo>
                <a:lnTo>
                  <a:pt x="114300" y="227329"/>
                </a:lnTo>
                <a:lnTo>
                  <a:pt x="115569" y="227329"/>
                </a:lnTo>
                <a:lnTo>
                  <a:pt x="115569" y="226059"/>
                </a:lnTo>
                <a:close/>
              </a:path>
              <a:path w="115569" h="229869">
                <a:moveTo>
                  <a:pt x="3809" y="171449"/>
                </a:moveTo>
                <a:lnTo>
                  <a:pt x="0" y="171449"/>
                </a:lnTo>
                <a:lnTo>
                  <a:pt x="0" y="176656"/>
                </a:lnTo>
                <a:lnTo>
                  <a:pt x="1269" y="176656"/>
                </a:lnTo>
                <a:lnTo>
                  <a:pt x="1269" y="177799"/>
                </a:lnTo>
                <a:lnTo>
                  <a:pt x="3809" y="177799"/>
                </a:lnTo>
                <a:lnTo>
                  <a:pt x="3809" y="171449"/>
                </a:lnTo>
                <a:close/>
              </a:path>
              <a:path w="115569" h="229869">
                <a:moveTo>
                  <a:pt x="3809" y="165099"/>
                </a:moveTo>
                <a:lnTo>
                  <a:pt x="0" y="165099"/>
                </a:lnTo>
                <a:lnTo>
                  <a:pt x="0" y="170306"/>
                </a:lnTo>
                <a:lnTo>
                  <a:pt x="3809" y="170306"/>
                </a:lnTo>
                <a:lnTo>
                  <a:pt x="3809" y="165099"/>
                </a:lnTo>
                <a:close/>
              </a:path>
              <a:path w="115569" h="229869">
                <a:moveTo>
                  <a:pt x="3809" y="158749"/>
                </a:moveTo>
                <a:lnTo>
                  <a:pt x="0" y="158749"/>
                </a:lnTo>
                <a:lnTo>
                  <a:pt x="0" y="163956"/>
                </a:lnTo>
                <a:lnTo>
                  <a:pt x="3809" y="163956"/>
                </a:lnTo>
                <a:lnTo>
                  <a:pt x="3809" y="158749"/>
                </a:lnTo>
                <a:close/>
              </a:path>
              <a:path w="115569" h="229869">
                <a:moveTo>
                  <a:pt x="3809" y="152399"/>
                </a:moveTo>
                <a:lnTo>
                  <a:pt x="0" y="152399"/>
                </a:lnTo>
                <a:lnTo>
                  <a:pt x="0" y="157606"/>
                </a:lnTo>
                <a:lnTo>
                  <a:pt x="3809" y="157606"/>
                </a:lnTo>
                <a:lnTo>
                  <a:pt x="3809" y="152399"/>
                </a:lnTo>
                <a:close/>
              </a:path>
              <a:path w="115569" h="229869">
                <a:moveTo>
                  <a:pt x="3809" y="146049"/>
                </a:moveTo>
                <a:lnTo>
                  <a:pt x="0" y="146049"/>
                </a:lnTo>
                <a:lnTo>
                  <a:pt x="0" y="151256"/>
                </a:lnTo>
                <a:lnTo>
                  <a:pt x="3809" y="151256"/>
                </a:lnTo>
                <a:lnTo>
                  <a:pt x="3809" y="146049"/>
                </a:lnTo>
                <a:close/>
              </a:path>
              <a:path w="115569" h="229869">
                <a:moveTo>
                  <a:pt x="3809" y="139699"/>
                </a:moveTo>
                <a:lnTo>
                  <a:pt x="0" y="139699"/>
                </a:lnTo>
                <a:lnTo>
                  <a:pt x="0" y="144906"/>
                </a:lnTo>
                <a:lnTo>
                  <a:pt x="3809" y="144906"/>
                </a:lnTo>
                <a:lnTo>
                  <a:pt x="3809" y="139699"/>
                </a:lnTo>
                <a:close/>
              </a:path>
              <a:path w="115569" h="229869">
                <a:moveTo>
                  <a:pt x="3809" y="133349"/>
                </a:moveTo>
                <a:lnTo>
                  <a:pt x="0" y="133349"/>
                </a:lnTo>
                <a:lnTo>
                  <a:pt x="0" y="138556"/>
                </a:lnTo>
                <a:lnTo>
                  <a:pt x="3809" y="138556"/>
                </a:lnTo>
                <a:lnTo>
                  <a:pt x="3809" y="133349"/>
                </a:lnTo>
                <a:close/>
              </a:path>
              <a:path w="115569" h="229869">
                <a:moveTo>
                  <a:pt x="3809" y="126999"/>
                </a:moveTo>
                <a:lnTo>
                  <a:pt x="0" y="126999"/>
                </a:lnTo>
                <a:lnTo>
                  <a:pt x="0" y="132206"/>
                </a:lnTo>
                <a:lnTo>
                  <a:pt x="3809" y="132206"/>
                </a:lnTo>
                <a:lnTo>
                  <a:pt x="3809" y="126999"/>
                </a:lnTo>
                <a:close/>
              </a:path>
              <a:path w="115569" h="229869">
                <a:moveTo>
                  <a:pt x="115569" y="120649"/>
                </a:moveTo>
                <a:lnTo>
                  <a:pt x="113030" y="120649"/>
                </a:lnTo>
                <a:lnTo>
                  <a:pt x="113030" y="126999"/>
                </a:lnTo>
                <a:lnTo>
                  <a:pt x="114300" y="126999"/>
                </a:lnTo>
                <a:lnTo>
                  <a:pt x="114300" y="124586"/>
                </a:lnTo>
                <a:lnTo>
                  <a:pt x="115569" y="124586"/>
                </a:lnTo>
                <a:lnTo>
                  <a:pt x="115569" y="120649"/>
                </a:lnTo>
                <a:close/>
              </a:path>
              <a:path w="115569" h="229869">
                <a:moveTo>
                  <a:pt x="3809" y="120649"/>
                </a:moveTo>
                <a:lnTo>
                  <a:pt x="0" y="120649"/>
                </a:lnTo>
                <a:lnTo>
                  <a:pt x="0" y="125856"/>
                </a:lnTo>
                <a:lnTo>
                  <a:pt x="3809" y="125856"/>
                </a:lnTo>
                <a:lnTo>
                  <a:pt x="3809" y="120649"/>
                </a:lnTo>
                <a:close/>
              </a:path>
              <a:path w="115569" h="229869">
                <a:moveTo>
                  <a:pt x="3809" y="114299"/>
                </a:moveTo>
                <a:lnTo>
                  <a:pt x="0" y="114299"/>
                </a:lnTo>
                <a:lnTo>
                  <a:pt x="0" y="119379"/>
                </a:lnTo>
                <a:lnTo>
                  <a:pt x="3809" y="119379"/>
                </a:lnTo>
                <a:lnTo>
                  <a:pt x="3809" y="114299"/>
                </a:lnTo>
                <a:close/>
              </a:path>
              <a:path w="115569" h="229869">
                <a:moveTo>
                  <a:pt x="115569" y="114299"/>
                </a:moveTo>
                <a:lnTo>
                  <a:pt x="113030" y="114299"/>
                </a:lnTo>
                <a:lnTo>
                  <a:pt x="113030" y="119379"/>
                </a:lnTo>
                <a:lnTo>
                  <a:pt x="115569" y="119379"/>
                </a:lnTo>
                <a:lnTo>
                  <a:pt x="115569" y="114299"/>
                </a:lnTo>
                <a:close/>
              </a:path>
              <a:path w="115569" h="229869">
                <a:moveTo>
                  <a:pt x="3809" y="107949"/>
                </a:moveTo>
                <a:lnTo>
                  <a:pt x="0" y="107949"/>
                </a:lnTo>
                <a:lnTo>
                  <a:pt x="0" y="113029"/>
                </a:lnTo>
                <a:lnTo>
                  <a:pt x="3809" y="113029"/>
                </a:lnTo>
                <a:lnTo>
                  <a:pt x="3809" y="107949"/>
                </a:lnTo>
                <a:close/>
              </a:path>
              <a:path w="115569" h="229869">
                <a:moveTo>
                  <a:pt x="115569" y="107949"/>
                </a:moveTo>
                <a:lnTo>
                  <a:pt x="113030" y="107949"/>
                </a:lnTo>
                <a:lnTo>
                  <a:pt x="113030" y="113029"/>
                </a:lnTo>
                <a:lnTo>
                  <a:pt x="115569" y="113029"/>
                </a:lnTo>
                <a:lnTo>
                  <a:pt x="115569" y="107949"/>
                </a:lnTo>
                <a:close/>
              </a:path>
              <a:path w="115569" h="229869">
                <a:moveTo>
                  <a:pt x="3809" y="101599"/>
                </a:moveTo>
                <a:lnTo>
                  <a:pt x="0" y="101599"/>
                </a:lnTo>
                <a:lnTo>
                  <a:pt x="0" y="106679"/>
                </a:lnTo>
                <a:lnTo>
                  <a:pt x="3809" y="106679"/>
                </a:lnTo>
                <a:lnTo>
                  <a:pt x="3809" y="101599"/>
                </a:lnTo>
                <a:close/>
              </a:path>
              <a:path w="115569" h="229869">
                <a:moveTo>
                  <a:pt x="115569" y="101599"/>
                </a:moveTo>
                <a:lnTo>
                  <a:pt x="113030" y="101599"/>
                </a:lnTo>
                <a:lnTo>
                  <a:pt x="113030" y="106679"/>
                </a:lnTo>
                <a:lnTo>
                  <a:pt x="115569" y="106679"/>
                </a:lnTo>
                <a:lnTo>
                  <a:pt x="115569" y="101599"/>
                </a:lnTo>
                <a:close/>
              </a:path>
              <a:path w="115569" h="229869">
                <a:moveTo>
                  <a:pt x="3809" y="95249"/>
                </a:moveTo>
                <a:lnTo>
                  <a:pt x="0" y="95249"/>
                </a:lnTo>
                <a:lnTo>
                  <a:pt x="0" y="100329"/>
                </a:lnTo>
                <a:lnTo>
                  <a:pt x="3809" y="100329"/>
                </a:lnTo>
                <a:lnTo>
                  <a:pt x="3809" y="95249"/>
                </a:lnTo>
                <a:close/>
              </a:path>
              <a:path w="115569" h="229869">
                <a:moveTo>
                  <a:pt x="115569" y="95249"/>
                </a:moveTo>
                <a:lnTo>
                  <a:pt x="113030" y="95249"/>
                </a:lnTo>
                <a:lnTo>
                  <a:pt x="113030" y="100329"/>
                </a:lnTo>
                <a:lnTo>
                  <a:pt x="115569" y="100329"/>
                </a:lnTo>
                <a:lnTo>
                  <a:pt x="115569" y="95249"/>
                </a:lnTo>
                <a:close/>
              </a:path>
              <a:path w="115569" h="229869">
                <a:moveTo>
                  <a:pt x="3809" y="88899"/>
                </a:moveTo>
                <a:lnTo>
                  <a:pt x="0" y="88899"/>
                </a:lnTo>
                <a:lnTo>
                  <a:pt x="0" y="93979"/>
                </a:lnTo>
                <a:lnTo>
                  <a:pt x="3809" y="93979"/>
                </a:lnTo>
                <a:lnTo>
                  <a:pt x="3809" y="88899"/>
                </a:lnTo>
                <a:close/>
              </a:path>
              <a:path w="115569" h="229869">
                <a:moveTo>
                  <a:pt x="115569" y="88899"/>
                </a:moveTo>
                <a:lnTo>
                  <a:pt x="113030" y="88899"/>
                </a:lnTo>
                <a:lnTo>
                  <a:pt x="113030" y="93979"/>
                </a:lnTo>
                <a:lnTo>
                  <a:pt x="115569" y="93979"/>
                </a:lnTo>
                <a:lnTo>
                  <a:pt x="115569" y="88899"/>
                </a:lnTo>
                <a:close/>
              </a:path>
              <a:path w="115569" h="229869">
                <a:moveTo>
                  <a:pt x="3809" y="82549"/>
                </a:moveTo>
                <a:lnTo>
                  <a:pt x="0" y="82549"/>
                </a:lnTo>
                <a:lnTo>
                  <a:pt x="0" y="87629"/>
                </a:lnTo>
                <a:lnTo>
                  <a:pt x="3809" y="87629"/>
                </a:lnTo>
                <a:lnTo>
                  <a:pt x="3809" y="82549"/>
                </a:lnTo>
                <a:close/>
              </a:path>
              <a:path w="115569" h="229869">
                <a:moveTo>
                  <a:pt x="115569" y="82549"/>
                </a:moveTo>
                <a:lnTo>
                  <a:pt x="113030" y="82549"/>
                </a:lnTo>
                <a:lnTo>
                  <a:pt x="113030" y="87629"/>
                </a:lnTo>
                <a:lnTo>
                  <a:pt x="115569" y="87629"/>
                </a:lnTo>
                <a:lnTo>
                  <a:pt x="115569" y="82549"/>
                </a:lnTo>
                <a:close/>
              </a:path>
              <a:path w="115569" h="229869">
                <a:moveTo>
                  <a:pt x="3809" y="76200"/>
                </a:moveTo>
                <a:lnTo>
                  <a:pt x="0" y="76200"/>
                </a:lnTo>
                <a:lnTo>
                  <a:pt x="0" y="81279"/>
                </a:lnTo>
                <a:lnTo>
                  <a:pt x="3809" y="81279"/>
                </a:lnTo>
                <a:lnTo>
                  <a:pt x="3809" y="76200"/>
                </a:lnTo>
                <a:close/>
              </a:path>
              <a:path w="115569" h="229869">
                <a:moveTo>
                  <a:pt x="115569" y="76200"/>
                </a:moveTo>
                <a:lnTo>
                  <a:pt x="113030" y="76200"/>
                </a:lnTo>
                <a:lnTo>
                  <a:pt x="113030" y="81279"/>
                </a:lnTo>
                <a:lnTo>
                  <a:pt x="115569" y="81279"/>
                </a:lnTo>
                <a:lnTo>
                  <a:pt x="115569" y="76200"/>
                </a:lnTo>
                <a:close/>
              </a:path>
              <a:path w="115569" h="229869">
                <a:moveTo>
                  <a:pt x="3809" y="69850"/>
                </a:moveTo>
                <a:lnTo>
                  <a:pt x="0" y="69850"/>
                </a:lnTo>
                <a:lnTo>
                  <a:pt x="0" y="74929"/>
                </a:lnTo>
                <a:lnTo>
                  <a:pt x="3809" y="74929"/>
                </a:lnTo>
                <a:lnTo>
                  <a:pt x="3809" y="69850"/>
                </a:lnTo>
                <a:close/>
              </a:path>
              <a:path w="115569" h="229869">
                <a:moveTo>
                  <a:pt x="115569" y="69850"/>
                </a:moveTo>
                <a:lnTo>
                  <a:pt x="113030" y="69850"/>
                </a:lnTo>
                <a:lnTo>
                  <a:pt x="113030" y="74929"/>
                </a:lnTo>
                <a:lnTo>
                  <a:pt x="115569" y="74929"/>
                </a:lnTo>
                <a:lnTo>
                  <a:pt x="115569" y="69850"/>
                </a:lnTo>
                <a:close/>
              </a:path>
              <a:path w="115569" h="229869">
                <a:moveTo>
                  <a:pt x="3809" y="63500"/>
                </a:moveTo>
                <a:lnTo>
                  <a:pt x="0" y="63500"/>
                </a:lnTo>
                <a:lnTo>
                  <a:pt x="0" y="68579"/>
                </a:lnTo>
                <a:lnTo>
                  <a:pt x="3809" y="68579"/>
                </a:lnTo>
                <a:lnTo>
                  <a:pt x="3809" y="63500"/>
                </a:lnTo>
                <a:close/>
              </a:path>
              <a:path w="115569" h="229869">
                <a:moveTo>
                  <a:pt x="115569" y="63500"/>
                </a:moveTo>
                <a:lnTo>
                  <a:pt x="113030" y="63500"/>
                </a:lnTo>
                <a:lnTo>
                  <a:pt x="113030" y="68579"/>
                </a:lnTo>
                <a:lnTo>
                  <a:pt x="115569" y="68579"/>
                </a:lnTo>
                <a:lnTo>
                  <a:pt x="115569" y="63500"/>
                </a:lnTo>
                <a:close/>
              </a:path>
              <a:path w="115569" h="229869">
                <a:moveTo>
                  <a:pt x="3809" y="57150"/>
                </a:moveTo>
                <a:lnTo>
                  <a:pt x="0" y="57150"/>
                </a:lnTo>
                <a:lnTo>
                  <a:pt x="0" y="62229"/>
                </a:lnTo>
                <a:lnTo>
                  <a:pt x="3809" y="62229"/>
                </a:lnTo>
                <a:lnTo>
                  <a:pt x="3809" y="57150"/>
                </a:lnTo>
                <a:close/>
              </a:path>
              <a:path w="115569" h="229869">
                <a:moveTo>
                  <a:pt x="115569" y="57150"/>
                </a:moveTo>
                <a:lnTo>
                  <a:pt x="113030" y="57150"/>
                </a:lnTo>
                <a:lnTo>
                  <a:pt x="113030" y="62229"/>
                </a:lnTo>
                <a:lnTo>
                  <a:pt x="115569" y="62229"/>
                </a:lnTo>
                <a:lnTo>
                  <a:pt x="115569" y="57150"/>
                </a:lnTo>
                <a:close/>
              </a:path>
              <a:path w="115569" h="229869">
                <a:moveTo>
                  <a:pt x="380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3809" y="55879"/>
                </a:lnTo>
                <a:lnTo>
                  <a:pt x="3809" y="50800"/>
                </a:lnTo>
                <a:close/>
              </a:path>
              <a:path w="115569" h="229869">
                <a:moveTo>
                  <a:pt x="115569" y="50800"/>
                </a:moveTo>
                <a:lnTo>
                  <a:pt x="113030" y="50800"/>
                </a:lnTo>
                <a:lnTo>
                  <a:pt x="113030" y="55879"/>
                </a:lnTo>
                <a:lnTo>
                  <a:pt x="115569" y="55879"/>
                </a:lnTo>
                <a:lnTo>
                  <a:pt x="115569" y="50800"/>
                </a:lnTo>
                <a:close/>
              </a:path>
              <a:path w="115569" h="229869">
                <a:moveTo>
                  <a:pt x="3809" y="44450"/>
                </a:moveTo>
                <a:lnTo>
                  <a:pt x="0" y="44450"/>
                </a:lnTo>
                <a:lnTo>
                  <a:pt x="0" y="49529"/>
                </a:lnTo>
                <a:lnTo>
                  <a:pt x="3809" y="49529"/>
                </a:lnTo>
                <a:lnTo>
                  <a:pt x="3809" y="44450"/>
                </a:lnTo>
                <a:close/>
              </a:path>
              <a:path w="115569" h="229869">
                <a:moveTo>
                  <a:pt x="115569" y="44450"/>
                </a:moveTo>
                <a:lnTo>
                  <a:pt x="113030" y="44450"/>
                </a:lnTo>
                <a:lnTo>
                  <a:pt x="113030" y="49529"/>
                </a:lnTo>
                <a:lnTo>
                  <a:pt x="115569" y="49529"/>
                </a:lnTo>
                <a:lnTo>
                  <a:pt x="115569" y="44450"/>
                </a:lnTo>
                <a:close/>
              </a:path>
              <a:path w="115569" h="229869">
                <a:moveTo>
                  <a:pt x="3809" y="38100"/>
                </a:moveTo>
                <a:lnTo>
                  <a:pt x="0" y="38100"/>
                </a:lnTo>
                <a:lnTo>
                  <a:pt x="0" y="43179"/>
                </a:lnTo>
                <a:lnTo>
                  <a:pt x="3809" y="43179"/>
                </a:lnTo>
                <a:lnTo>
                  <a:pt x="3809" y="38100"/>
                </a:lnTo>
                <a:close/>
              </a:path>
              <a:path w="115569" h="229869">
                <a:moveTo>
                  <a:pt x="115569" y="38100"/>
                </a:moveTo>
                <a:lnTo>
                  <a:pt x="113030" y="38100"/>
                </a:lnTo>
                <a:lnTo>
                  <a:pt x="113030" y="43179"/>
                </a:lnTo>
                <a:lnTo>
                  <a:pt x="115569" y="43179"/>
                </a:lnTo>
                <a:lnTo>
                  <a:pt x="115569" y="38100"/>
                </a:lnTo>
                <a:close/>
              </a:path>
              <a:path w="115569" h="229869">
                <a:moveTo>
                  <a:pt x="3809" y="31750"/>
                </a:moveTo>
                <a:lnTo>
                  <a:pt x="0" y="31750"/>
                </a:lnTo>
                <a:lnTo>
                  <a:pt x="0" y="36829"/>
                </a:lnTo>
                <a:lnTo>
                  <a:pt x="3809" y="36829"/>
                </a:lnTo>
                <a:lnTo>
                  <a:pt x="3809" y="31750"/>
                </a:lnTo>
                <a:close/>
              </a:path>
              <a:path w="115569" h="229869">
                <a:moveTo>
                  <a:pt x="115569" y="31750"/>
                </a:moveTo>
                <a:lnTo>
                  <a:pt x="113030" y="31750"/>
                </a:lnTo>
                <a:lnTo>
                  <a:pt x="113030" y="36829"/>
                </a:lnTo>
                <a:lnTo>
                  <a:pt x="115569" y="36829"/>
                </a:lnTo>
                <a:lnTo>
                  <a:pt x="115569" y="31750"/>
                </a:lnTo>
                <a:close/>
              </a:path>
              <a:path w="115569" h="229869">
                <a:moveTo>
                  <a:pt x="3809" y="25400"/>
                </a:moveTo>
                <a:lnTo>
                  <a:pt x="0" y="25400"/>
                </a:lnTo>
                <a:lnTo>
                  <a:pt x="0" y="30479"/>
                </a:lnTo>
                <a:lnTo>
                  <a:pt x="3809" y="30479"/>
                </a:lnTo>
                <a:lnTo>
                  <a:pt x="3809" y="25400"/>
                </a:lnTo>
                <a:close/>
              </a:path>
              <a:path w="115569" h="229869">
                <a:moveTo>
                  <a:pt x="115569" y="25400"/>
                </a:moveTo>
                <a:lnTo>
                  <a:pt x="113030" y="25400"/>
                </a:lnTo>
                <a:lnTo>
                  <a:pt x="113030" y="30479"/>
                </a:lnTo>
                <a:lnTo>
                  <a:pt x="115569" y="30479"/>
                </a:lnTo>
                <a:lnTo>
                  <a:pt x="115569" y="25400"/>
                </a:lnTo>
                <a:close/>
              </a:path>
              <a:path w="115569" h="229869">
                <a:moveTo>
                  <a:pt x="3809" y="19050"/>
                </a:moveTo>
                <a:lnTo>
                  <a:pt x="0" y="19050"/>
                </a:lnTo>
                <a:lnTo>
                  <a:pt x="0" y="24129"/>
                </a:lnTo>
                <a:lnTo>
                  <a:pt x="3809" y="24129"/>
                </a:lnTo>
                <a:lnTo>
                  <a:pt x="3809" y="19050"/>
                </a:lnTo>
                <a:close/>
              </a:path>
              <a:path w="115569" h="229869">
                <a:moveTo>
                  <a:pt x="115569" y="17779"/>
                </a:moveTo>
                <a:lnTo>
                  <a:pt x="114300" y="17779"/>
                </a:lnTo>
                <a:lnTo>
                  <a:pt x="114300" y="19050"/>
                </a:lnTo>
                <a:lnTo>
                  <a:pt x="113030" y="19050"/>
                </a:lnTo>
                <a:lnTo>
                  <a:pt x="113030" y="24129"/>
                </a:lnTo>
                <a:lnTo>
                  <a:pt x="115569" y="24129"/>
                </a:lnTo>
                <a:lnTo>
                  <a:pt x="115569" y="17779"/>
                </a:lnTo>
                <a:close/>
              </a:path>
              <a:path w="115569" h="229869">
                <a:moveTo>
                  <a:pt x="3809" y="12700"/>
                </a:moveTo>
                <a:lnTo>
                  <a:pt x="0" y="12700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2700"/>
                </a:lnTo>
                <a:close/>
              </a:path>
              <a:path w="115569" h="229869">
                <a:moveTo>
                  <a:pt x="3809" y="6350"/>
                </a:moveTo>
                <a:lnTo>
                  <a:pt x="0" y="6350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6350"/>
                </a:lnTo>
                <a:close/>
              </a:path>
              <a:path w="115569" h="229869">
                <a:moveTo>
                  <a:pt x="63500" y="0"/>
                </a:moveTo>
                <a:lnTo>
                  <a:pt x="0" y="0"/>
                </a:lnTo>
                <a:lnTo>
                  <a:pt x="0" y="5079"/>
                </a:lnTo>
                <a:lnTo>
                  <a:pt x="3809" y="5079"/>
                </a:lnTo>
                <a:lnTo>
                  <a:pt x="3809" y="2539"/>
                </a:lnTo>
                <a:lnTo>
                  <a:pt x="63500" y="2539"/>
                </a:lnTo>
                <a:lnTo>
                  <a:pt x="63500" y="0"/>
                </a:lnTo>
                <a:close/>
              </a:path>
              <a:path w="115569" h="229869">
                <a:moveTo>
                  <a:pt x="63500" y="2539"/>
                </a:moveTo>
                <a:lnTo>
                  <a:pt x="62230" y="2539"/>
                </a:lnTo>
                <a:lnTo>
                  <a:pt x="63500" y="2666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bk object 2301"/>
          <p:cNvSpPr/>
          <p:nvPr/>
        </p:nvSpPr>
        <p:spPr>
          <a:xfrm>
            <a:off x="2466339" y="2989579"/>
            <a:ext cx="109220" cy="175260"/>
          </a:xfrm>
          <a:custGeom>
            <a:avLst/>
            <a:gdLst/>
            <a:ahLst/>
            <a:cxnLst/>
            <a:rect l="l" t="t" r="r" b="b"/>
            <a:pathLst>
              <a:path w="109219" h="175260">
                <a:moveTo>
                  <a:pt x="38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1269" y="175260"/>
                </a:lnTo>
                <a:lnTo>
                  <a:pt x="1269" y="172847"/>
                </a:lnTo>
                <a:lnTo>
                  <a:pt x="3810" y="172847"/>
                </a:lnTo>
                <a:lnTo>
                  <a:pt x="3810" y="168910"/>
                </a:lnTo>
                <a:close/>
              </a:path>
              <a:path w="109219" h="175260">
                <a:moveTo>
                  <a:pt x="3810" y="162560"/>
                </a:moveTo>
                <a:lnTo>
                  <a:pt x="0" y="162560"/>
                </a:lnTo>
                <a:lnTo>
                  <a:pt x="0" y="167767"/>
                </a:lnTo>
                <a:lnTo>
                  <a:pt x="3810" y="167767"/>
                </a:lnTo>
                <a:lnTo>
                  <a:pt x="3810" y="162560"/>
                </a:lnTo>
                <a:close/>
              </a:path>
              <a:path w="109219" h="175260">
                <a:moveTo>
                  <a:pt x="3810" y="156210"/>
                </a:moveTo>
                <a:lnTo>
                  <a:pt x="0" y="156210"/>
                </a:lnTo>
                <a:lnTo>
                  <a:pt x="0" y="161417"/>
                </a:lnTo>
                <a:lnTo>
                  <a:pt x="3810" y="161417"/>
                </a:lnTo>
                <a:lnTo>
                  <a:pt x="3810" y="156210"/>
                </a:lnTo>
                <a:close/>
              </a:path>
              <a:path w="109219" h="175260">
                <a:moveTo>
                  <a:pt x="3810" y="149860"/>
                </a:moveTo>
                <a:lnTo>
                  <a:pt x="0" y="149860"/>
                </a:lnTo>
                <a:lnTo>
                  <a:pt x="0" y="155067"/>
                </a:lnTo>
                <a:lnTo>
                  <a:pt x="3810" y="155067"/>
                </a:lnTo>
                <a:lnTo>
                  <a:pt x="3810" y="149860"/>
                </a:lnTo>
                <a:close/>
              </a:path>
              <a:path w="109219" h="175260">
                <a:moveTo>
                  <a:pt x="3810" y="143510"/>
                </a:moveTo>
                <a:lnTo>
                  <a:pt x="0" y="143510"/>
                </a:lnTo>
                <a:lnTo>
                  <a:pt x="0" y="148717"/>
                </a:lnTo>
                <a:lnTo>
                  <a:pt x="3810" y="148717"/>
                </a:lnTo>
                <a:lnTo>
                  <a:pt x="3810" y="143510"/>
                </a:lnTo>
                <a:close/>
              </a:path>
              <a:path w="109219" h="175260">
                <a:moveTo>
                  <a:pt x="3810" y="137160"/>
                </a:moveTo>
                <a:lnTo>
                  <a:pt x="0" y="137160"/>
                </a:lnTo>
                <a:lnTo>
                  <a:pt x="0" y="142367"/>
                </a:lnTo>
                <a:lnTo>
                  <a:pt x="3810" y="142367"/>
                </a:lnTo>
                <a:lnTo>
                  <a:pt x="3810" y="137160"/>
                </a:lnTo>
                <a:close/>
              </a:path>
              <a:path w="109219" h="175260">
                <a:moveTo>
                  <a:pt x="3810" y="130810"/>
                </a:moveTo>
                <a:lnTo>
                  <a:pt x="0" y="130810"/>
                </a:lnTo>
                <a:lnTo>
                  <a:pt x="0" y="136017"/>
                </a:lnTo>
                <a:lnTo>
                  <a:pt x="3810" y="136017"/>
                </a:lnTo>
                <a:lnTo>
                  <a:pt x="3810" y="130810"/>
                </a:lnTo>
                <a:close/>
              </a:path>
              <a:path w="109219" h="175260">
                <a:moveTo>
                  <a:pt x="3810" y="124460"/>
                </a:moveTo>
                <a:lnTo>
                  <a:pt x="0" y="124460"/>
                </a:lnTo>
                <a:lnTo>
                  <a:pt x="0" y="129667"/>
                </a:lnTo>
                <a:lnTo>
                  <a:pt x="3810" y="129667"/>
                </a:lnTo>
                <a:lnTo>
                  <a:pt x="3810" y="124460"/>
                </a:lnTo>
                <a:close/>
              </a:path>
              <a:path w="109219" h="175260">
                <a:moveTo>
                  <a:pt x="109220" y="118110"/>
                </a:moveTo>
                <a:lnTo>
                  <a:pt x="105410" y="118110"/>
                </a:lnTo>
                <a:lnTo>
                  <a:pt x="105410" y="123317"/>
                </a:lnTo>
                <a:lnTo>
                  <a:pt x="107950" y="123317"/>
                </a:lnTo>
                <a:lnTo>
                  <a:pt x="107950" y="124460"/>
                </a:lnTo>
                <a:lnTo>
                  <a:pt x="109220" y="124460"/>
                </a:lnTo>
                <a:lnTo>
                  <a:pt x="109220" y="118110"/>
                </a:lnTo>
                <a:close/>
              </a:path>
              <a:path w="109219" h="175260">
                <a:moveTo>
                  <a:pt x="3810" y="118110"/>
                </a:moveTo>
                <a:lnTo>
                  <a:pt x="0" y="118110"/>
                </a:lnTo>
                <a:lnTo>
                  <a:pt x="0" y="123317"/>
                </a:lnTo>
                <a:lnTo>
                  <a:pt x="3810" y="123317"/>
                </a:lnTo>
                <a:lnTo>
                  <a:pt x="3810" y="118110"/>
                </a:lnTo>
                <a:close/>
              </a:path>
              <a:path w="109219" h="175260">
                <a:moveTo>
                  <a:pt x="3810" y="111760"/>
                </a:moveTo>
                <a:lnTo>
                  <a:pt x="0" y="111760"/>
                </a:lnTo>
                <a:lnTo>
                  <a:pt x="0" y="116840"/>
                </a:lnTo>
                <a:lnTo>
                  <a:pt x="3810" y="116840"/>
                </a:lnTo>
                <a:lnTo>
                  <a:pt x="3810" y="111760"/>
                </a:lnTo>
                <a:close/>
              </a:path>
              <a:path w="109219" h="175260">
                <a:moveTo>
                  <a:pt x="109220" y="111760"/>
                </a:moveTo>
                <a:lnTo>
                  <a:pt x="105410" y="111760"/>
                </a:lnTo>
                <a:lnTo>
                  <a:pt x="105410" y="116840"/>
                </a:lnTo>
                <a:lnTo>
                  <a:pt x="109220" y="116840"/>
                </a:lnTo>
                <a:lnTo>
                  <a:pt x="109220" y="111760"/>
                </a:lnTo>
                <a:close/>
              </a:path>
              <a:path w="109219" h="175260">
                <a:moveTo>
                  <a:pt x="3810" y="105410"/>
                </a:moveTo>
                <a:lnTo>
                  <a:pt x="0" y="105410"/>
                </a:lnTo>
                <a:lnTo>
                  <a:pt x="0" y="110490"/>
                </a:lnTo>
                <a:lnTo>
                  <a:pt x="3810" y="110490"/>
                </a:lnTo>
                <a:lnTo>
                  <a:pt x="3810" y="105410"/>
                </a:lnTo>
                <a:close/>
              </a:path>
              <a:path w="109219" h="175260">
                <a:moveTo>
                  <a:pt x="109220" y="105410"/>
                </a:moveTo>
                <a:lnTo>
                  <a:pt x="105410" y="105410"/>
                </a:lnTo>
                <a:lnTo>
                  <a:pt x="105410" y="110490"/>
                </a:lnTo>
                <a:lnTo>
                  <a:pt x="109220" y="110490"/>
                </a:lnTo>
                <a:lnTo>
                  <a:pt x="109220" y="105410"/>
                </a:lnTo>
                <a:close/>
              </a:path>
              <a:path w="109219" h="175260">
                <a:moveTo>
                  <a:pt x="3810" y="99060"/>
                </a:moveTo>
                <a:lnTo>
                  <a:pt x="0" y="99060"/>
                </a:lnTo>
                <a:lnTo>
                  <a:pt x="0" y="104140"/>
                </a:lnTo>
                <a:lnTo>
                  <a:pt x="3810" y="104140"/>
                </a:lnTo>
                <a:lnTo>
                  <a:pt x="3810" y="99060"/>
                </a:lnTo>
                <a:close/>
              </a:path>
              <a:path w="109219" h="175260">
                <a:moveTo>
                  <a:pt x="109220" y="99060"/>
                </a:moveTo>
                <a:lnTo>
                  <a:pt x="105410" y="99060"/>
                </a:lnTo>
                <a:lnTo>
                  <a:pt x="105410" y="104140"/>
                </a:lnTo>
                <a:lnTo>
                  <a:pt x="109220" y="104140"/>
                </a:lnTo>
                <a:lnTo>
                  <a:pt x="109220" y="99060"/>
                </a:lnTo>
                <a:close/>
              </a:path>
              <a:path w="109219" h="175260">
                <a:moveTo>
                  <a:pt x="3810" y="92710"/>
                </a:moveTo>
                <a:lnTo>
                  <a:pt x="0" y="92710"/>
                </a:lnTo>
                <a:lnTo>
                  <a:pt x="0" y="97790"/>
                </a:lnTo>
                <a:lnTo>
                  <a:pt x="3810" y="97790"/>
                </a:lnTo>
                <a:lnTo>
                  <a:pt x="3810" y="92710"/>
                </a:lnTo>
                <a:close/>
              </a:path>
              <a:path w="109219" h="175260">
                <a:moveTo>
                  <a:pt x="109220" y="92710"/>
                </a:moveTo>
                <a:lnTo>
                  <a:pt x="105410" y="92710"/>
                </a:lnTo>
                <a:lnTo>
                  <a:pt x="105410" y="97790"/>
                </a:lnTo>
                <a:lnTo>
                  <a:pt x="109220" y="97790"/>
                </a:lnTo>
                <a:lnTo>
                  <a:pt x="109220" y="92710"/>
                </a:lnTo>
                <a:close/>
              </a:path>
              <a:path w="109219" h="175260">
                <a:moveTo>
                  <a:pt x="3810" y="86360"/>
                </a:moveTo>
                <a:lnTo>
                  <a:pt x="0" y="86360"/>
                </a:lnTo>
                <a:lnTo>
                  <a:pt x="0" y="91440"/>
                </a:lnTo>
                <a:lnTo>
                  <a:pt x="3810" y="91440"/>
                </a:lnTo>
                <a:lnTo>
                  <a:pt x="3810" y="86360"/>
                </a:lnTo>
                <a:close/>
              </a:path>
              <a:path w="109219" h="175260">
                <a:moveTo>
                  <a:pt x="109220" y="86360"/>
                </a:moveTo>
                <a:lnTo>
                  <a:pt x="105410" y="86360"/>
                </a:lnTo>
                <a:lnTo>
                  <a:pt x="105410" y="91440"/>
                </a:lnTo>
                <a:lnTo>
                  <a:pt x="109220" y="91440"/>
                </a:lnTo>
                <a:lnTo>
                  <a:pt x="109220" y="86360"/>
                </a:lnTo>
                <a:close/>
              </a:path>
              <a:path w="109219" h="175260">
                <a:moveTo>
                  <a:pt x="3810" y="80010"/>
                </a:moveTo>
                <a:lnTo>
                  <a:pt x="0" y="80010"/>
                </a:lnTo>
                <a:lnTo>
                  <a:pt x="0" y="85090"/>
                </a:lnTo>
                <a:lnTo>
                  <a:pt x="3810" y="85090"/>
                </a:lnTo>
                <a:lnTo>
                  <a:pt x="3810" y="80010"/>
                </a:lnTo>
                <a:close/>
              </a:path>
              <a:path w="109219" h="175260">
                <a:moveTo>
                  <a:pt x="109220" y="80010"/>
                </a:moveTo>
                <a:lnTo>
                  <a:pt x="105410" y="80010"/>
                </a:lnTo>
                <a:lnTo>
                  <a:pt x="105410" y="85090"/>
                </a:lnTo>
                <a:lnTo>
                  <a:pt x="109220" y="85090"/>
                </a:lnTo>
                <a:lnTo>
                  <a:pt x="109220" y="80010"/>
                </a:lnTo>
                <a:close/>
              </a:path>
              <a:path w="109219" h="175260">
                <a:moveTo>
                  <a:pt x="3810" y="73660"/>
                </a:moveTo>
                <a:lnTo>
                  <a:pt x="0" y="73660"/>
                </a:lnTo>
                <a:lnTo>
                  <a:pt x="0" y="78740"/>
                </a:lnTo>
                <a:lnTo>
                  <a:pt x="3810" y="78740"/>
                </a:lnTo>
                <a:lnTo>
                  <a:pt x="3810" y="73660"/>
                </a:lnTo>
                <a:close/>
              </a:path>
              <a:path w="109219" h="175260">
                <a:moveTo>
                  <a:pt x="109220" y="73660"/>
                </a:moveTo>
                <a:lnTo>
                  <a:pt x="105410" y="73660"/>
                </a:lnTo>
                <a:lnTo>
                  <a:pt x="105410" y="78740"/>
                </a:lnTo>
                <a:lnTo>
                  <a:pt x="109220" y="78740"/>
                </a:lnTo>
                <a:lnTo>
                  <a:pt x="109220" y="73660"/>
                </a:lnTo>
                <a:close/>
              </a:path>
              <a:path w="109219" h="175260">
                <a:moveTo>
                  <a:pt x="3810" y="67310"/>
                </a:moveTo>
                <a:lnTo>
                  <a:pt x="0" y="67310"/>
                </a:lnTo>
                <a:lnTo>
                  <a:pt x="0" y="72390"/>
                </a:lnTo>
                <a:lnTo>
                  <a:pt x="3810" y="72390"/>
                </a:lnTo>
                <a:lnTo>
                  <a:pt x="3810" y="67310"/>
                </a:lnTo>
                <a:close/>
              </a:path>
              <a:path w="109219" h="175260">
                <a:moveTo>
                  <a:pt x="109220" y="67310"/>
                </a:moveTo>
                <a:lnTo>
                  <a:pt x="105410" y="67310"/>
                </a:lnTo>
                <a:lnTo>
                  <a:pt x="105410" y="72390"/>
                </a:lnTo>
                <a:lnTo>
                  <a:pt x="109220" y="72390"/>
                </a:lnTo>
                <a:lnTo>
                  <a:pt x="109220" y="67310"/>
                </a:lnTo>
                <a:close/>
              </a:path>
              <a:path w="109219" h="175260">
                <a:moveTo>
                  <a:pt x="3810" y="60960"/>
                </a:moveTo>
                <a:lnTo>
                  <a:pt x="0" y="60960"/>
                </a:lnTo>
                <a:lnTo>
                  <a:pt x="0" y="66040"/>
                </a:lnTo>
                <a:lnTo>
                  <a:pt x="3810" y="66040"/>
                </a:lnTo>
                <a:lnTo>
                  <a:pt x="3810" y="60960"/>
                </a:lnTo>
                <a:close/>
              </a:path>
              <a:path w="109219" h="175260">
                <a:moveTo>
                  <a:pt x="109220" y="60960"/>
                </a:moveTo>
                <a:lnTo>
                  <a:pt x="105410" y="60960"/>
                </a:lnTo>
                <a:lnTo>
                  <a:pt x="105410" y="66040"/>
                </a:lnTo>
                <a:lnTo>
                  <a:pt x="109220" y="66040"/>
                </a:lnTo>
                <a:lnTo>
                  <a:pt x="109220" y="60960"/>
                </a:lnTo>
                <a:close/>
              </a:path>
              <a:path w="109219" h="175260">
                <a:moveTo>
                  <a:pt x="3810" y="54610"/>
                </a:moveTo>
                <a:lnTo>
                  <a:pt x="0" y="54610"/>
                </a:lnTo>
                <a:lnTo>
                  <a:pt x="0" y="59690"/>
                </a:lnTo>
                <a:lnTo>
                  <a:pt x="3810" y="59690"/>
                </a:lnTo>
                <a:lnTo>
                  <a:pt x="3810" y="54610"/>
                </a:lnTo>
                <a:close/>
              </a:path>
              <a:path w="109219" h="175260">
                <a:moveTo>
                  <a:pt x="109220" y="54610"/>
                </a:moveTo>
                <a:lnTo>
                  <a:pt x="105410" y="54610"/>
                </a:lnTo>
                <a:lnTo>
                  <a:pt x="105410" y="59690"/>
                </a:lnTo>
                <a:lnTo>
                  <a:pt x="109220" y="59690"/>
                </a:lnTo>
                <a:lnTo>
                  <a:pt x="109220" y="54610"/>
                </a:lnTo>
                <a:close/>
              </a:path>
              <a:path w="109219" h="175260">
                <a:moveTo>
                  <a:pt x="3810" y="48260"/>
                </a:moveTo>
                <a:lnTo>
                  <a:pt x="0" y="48260"/>
                </a:lnTo>
                <a:lnTo>
                  <a:pt x="0" y="53340"/>
                </a:lnTo>
                <a:lnTo>
                  <a:pt x="3810" y="53340"/>
                </a:lnTo>
                <a:lnTo>
                  <a:pt x="3810" y="48260"/>
                </a:lnTo>
                <a:close/>
              </a:path>
              <a:path w="109219" h="175260">
                <a:moveTo>
                  <a:pt x="109220" y="48260"/>
                </a:moveTo>
                <a:lnTo>
                  <a:pt x="105410" y="48260"/>
                </a:lnTo>
                <a:lnTo>
                  <a:pt x="105410" y="53340"/>
                </a:lnTo>
                <a:lnTo>
                  <a:pt x="109220" y="53340"/>
                </a:lnTo>
                <a:lnTo>
                  <a:pt x="109220" y="48260"/>
                </a:lnTo>
                <a:close/>
              </a:path>
              <a:path w="109219" h="175260">
                <a:moveTo>
                  <a:pt x="3810" y="41910"/>
                </a:moveTo>
                <a:lnTo>
                  <a:pt x="0" y="41910"/>
                </a:lnTo>
                <a:lnTo>
                  <a:pt x="0" y="46990"/>
                </a:lnTo>
                <a:lnTo>
                  <a:pt x="3810" y="46990"/>
                </a:lnTo>
                <a:lnTo>
                  <a:pt x="3810" y="41910"/>
                </a:lnTo>
                <a:close/>
              </a:path>
              <a:path w="109219" h="175260">
                <a:moveTo>
                  <a:pt x="109220" y="41910"/>
                </a:moveTo>
                <a:lnTo>
                  <a:pt x="105410" y="41910"/>
                </a:lnTo>
                <a:lnTo>
                  <a:pt x="105410" y="46990"/>
                </a:lnTo>
                <a:lnTo>
                  <a:pt x="109220" y="46990"/>
                </a:lnTo>
                <a:lnTo>
                  <a:pt x="109220" y="41910"/>
                </a:lnTo>
                <a:close/>
              </a:path>
              <a:path w="109219" h="175260">
                <a:moveTo>
                  <a:pt x="3810" y="35560"/>
                </a:moveTo>
                <a:lnTo>
                  <a:pt x="0" y="35560"/>
                </a:lnTo>
                <a:lnTo>
                  <a:pt x="0" y="40640"/>
                </a:lnTo>
                <a:lnTo>
                  <a:pt x="3810" y="40640"/>
                </a:lnTo>
                <a:lnTo>
                  <a:pt x="3810" y="35560"/>
                </a:lnTo>
                <a:close/>
              </a:path>
              <a:path w="109219" h="175260">
                <a:moveTo>
                  <a:pt x="109220" y="35560"/>
                </a:moveTo>
                <a:lnTo>
                  <a:pt x="105410" y="35560"/>
                </a:lnTo>
                <a:lnTo>
                  <a:pt x="105410" y="40640"/>
                </a:lnTo>
                <a:lnTo>
                  <a:pt x="109220" y="40640"/>
                </a:lnTo>
                <a:lnTo>
                  <a:pt x="109220" y="35560"/>
                </a:lnTo>
                <a:close/>
              </a:path>
              <a:path w="109219" h="175260">
                <a:moveTo>
                  <a:pt x="3810" y="29210"/>
                </a:moveTo>
                <a:lnTo>
                  <a:pt x="0" y="29210"/>
                </a:lnTo>
                <a:lnTo>
                  <a:pt x="0" y="34290"/>
                </a:lnTo>
                <a:lnTo>
                  <a:pt x="3810" y="34290"/>
                </a:lnTo>
                <a:lnTo>
                  <a:pt x="3810" y="29210"/>
                </a:lnTo>
                <a:close/>
              </a:path>
              <a:path w="109219" h="175260">
                <a:moveTo>
                  <a:pt x="109220" y="29210"/>
                </a:moveTo>
                <a:lnTo>
                  <a:pt x="105410" y="29210"/>
                </a:lnTo>
                <a:lnTo>
                  <a:pt x="105410" y="34290"/>
                </a:lnTo>
                <a:lnTo>
                  <a:pt x="109220" y="34290"/>
                </a:lnTo>
                <a:lnTo>
                  <a:pt x="109220" y="29210"/>
                </a:lnTo>
                <a:close/>
              </a:path>
              <a:path w="109219" h="175260">
                <a:moveTo>
                  <a:pt x="3810" y="22860"/>
                </a:moveTo>
                <a:lnTo>
                  <a:pt x="0" y="22860"/>
                </a:lnTo>
                <a:lnTo>
                  <a:pt x="0" y="27940"/>
                </a:lnTo>
                <a:lnTo>
                  <a:pt x="3810" y="27940"/>
                </a:lnTo>
                <a:lnTo>
                  <a:pt x="3810" y="22860"/>
                </a:lnTo>
                <a:close/>
              </a:path>
              <a:path w="109219" h="175260">
                <a:moveTo>
                  <a:pt x="109220" y="22860"/>
                </a:moveTo>
                <a:lnTo>
                  <a:pt x="105410" y="22860"/>
                </a:lnTo>
                <a:lnTo>
                  <a:pt x="105410" y="27940"/>
                </a:lnTo>
                <a:lnTo>
                  <a:pt x="109220" y="27940"/>
                </a:lnTo>
                <a:lnTo>
                  <a:pt x="109220" y="22860"/>
                </a:lnTo>
                <a:close/>
              </a:path>
              <a:path w="109219" h="175260">
                <a:moveTo>
                  <a:pt x="3810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3810" y="21590"/>
                </a:lnTo>
                <a:lnTo>
                  <a:pt x="3810" y="16510"/>
                </a:lnTo>
                <a:close/>
              </a:path>
              <a:path w="109219" h="175260">
                <a:moveTo>
                  <a:pt x="109220" y="17780"/>
                </a:moveTo>
                <a:lnTo>
                  <a:pt x="106680" y="17780"/>
                </a:lnTo>
                <a:lnTo>
                  <a:pt x="106680" y="19177"/>
                </a:lnTo>
                <a:lnTo>
                  <a:pt x="105410" y="19177"/>
                </a:lnTo>
                <a:lnTo>
                  <a:pt x="105410" y="21590"/>
                </a:lnTo>
                <a:lnTo>
                  <a:pt x="109220" y="21590"/>
                </a:lnTo>
                <a:lnTo>
                  <a:pt x="109220" y="17780"/>
                </a:lnTo>
                <a:close/>
              </a:path>
              <a:path w="109219" h="175260">
                <a:moveTo>
                  <a:pt x="3810" y="10160"/>
                </a:moveTo>
                <a:lnTo>
                  <a:pt x="0" y="10160"/>
                </a:lnTo>
                <a:lnTo>
                  <a:pt x="0" y="15240"/>
                </a:lnTo>
                <a:lnTo>
                  <a:pt x="3810" y="15240"/>
                </a:lnTo>
                <a:lnTo>
                  <a:pt x="3810" y="10160"/>
                </a:lnTo>
                <a:close/>
              </a:path>
              <a:path w="109219" h="175260">
                <a:moveTo>
                  <a:pt x="3810" y="3810"/>
                </a:moveTo>
                <a:lnTo>
                  <a:pt x="0" y="3810"/>
                </a:lnTo>
                <a:lnTo>
                  <a:pt x="0" y="8890"/>
                </a:lnTo>
                <a:lnTo>
                  <a:pt x="3810" y="8890"/>
                </a:lnTo>
                <a:lnTo>
                  <a:pt x="3810" y="3810"/>
                </a:lnTo>
                <a:close/>
              </a:path>
              <a:path w="109219" h="175260">
                <a:moveTo>
                  <a:pt x="5842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3810"/>
                </a:lnTo>
                <a:lnTo>
                  <a:pt x="58420" y="3810"/>
                </a:lnTo>
                <a:lnTo>
                  <a:pt x="5842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bk object 2302"/>
          <p:cNvSpPr/>
          <p:nvPr/>
        </p:nvSpPr>
        <p:spPr>
          <a:xfrm>
            <a:off x="2470150" y="2993389"/>
            <a:ext cx="101600" cy="167640"/>
          </a:xfrm>
          <a:custGeom>
            <a:avLst/>
            <a:gdLst/>
            <a:ahLst/>
            <a:cxnLst/>
            <a:rect l="l" t="t" r="r" b="b"/>
            <a:pathLst>
              <a:path w="101600" h="167639">
                <a:moveTo>
                  <a:pt x="3810" y="165100"/>
                </a:moveTo>
                <a:lnTo>
                  <a:pt x="0" y="165100"/>
                </a:lnTo>
                <a:lnTo>
                  <a:pt x="0" y="167640"/>
                </a:lnTo>
                <a:lnTo>
                  <a:pt x="2539" y="167640"/>
                </a:lnTo>
                <a:lnTo>
                  <a:pt x="2539" y="166370"/>
                </a:lnTo>
                <a:lnTo>
                  <a:pt x="3810" y="166370"/>
                </a:lnTo>
                <a:lnTo>
                  <a:pt x="3810" y="165100"/>
                </a:lnTo>
                <a:close/>
              </a:path>
              <a:path w="101600" h="167639">
                <a:moveTo>
                  <a:pt x="3810" y="158750"/>
                </a:moveTo>
                <a:lnTo>
                  <a:pt x="0" y="158750"/>
                </a:lnTo>
                <a:lnTo>
                  <a:pt x="0" y="163830"/>
                </a:lnTo>
                <a:lnTo>
                  <a:pt x="3810" y="163830"/>
                </a:lnTo>
                <a:lnTo>
                  <a:pt x="3810" y="158750"/>
                </a:lnTo>
                <a:close/>
              </a:path>
              <a:path w="101600" h="167639">
                <a:moveTo>
                  <a:pt x="3810" y="152400"/>
                </a:moveTo>
                <a:lnTo>
                  <a:pt x="0" y="152400"/>
                </a:lnTo>
                <a:lnTo>
                  <a:pt x="0" y="157480"/>
                </a:lnTo>
                <a:lnTo>
                  <a:pt x="3810" y="157480"/>
                </a:lnTo>
                <a:lnTo>
                  <a:pt x="3810" y="152400"/>
                </a:lnTo>
                <a:close/>
              </a:path>
              <a:path w="101600" h="167639">
                <a:moveTo>
                  <a:pt x="3810" y="146050"/>
                </a:moveTo>
                <a:lnTo>
                  <a:pt x="0" y="146050"/>
                </a:lnTo>
                <a:lnTo>
                  <a:pt x="0" y="151130"/>
                </a:lnTo>
                <a:lnTo>
                  <a:pt x="3810" y="151130"/>
                </a:lnTo>
                <a:lnTo>
                  <a:pt x="3810" y="146050"/>
                </a:lnTo>
                <a:close/>
              </a:path>
              <a:path w="101600" h="167639">
                <a:moveTo>
                  <a:pt x="3810" y="139700"/>
                </a:moveTo>
                <a:lnTo>
                  <a:pt x="0" y="139700"/>
                </a:lnTo>
                <a:lnTo>
                  <a:pt x="0" y="144780"/>
                </a:lnTo>
                <a:lnTo>
                  <a:pt x="3810" y="144780"/>
                </a:lnTo>
                <a:lnTo>
                  <a:pt x="3810" y="139700"/>
                </a:lnTo>
                <a:close/>
              </a:path>
              <a:path w="101600" h="167639">
                <a:moveTo>
                  <a:pt x="3810" y="133350"/>
                </a:moveTo>
                <a:lnTo>
                  <a:pt x="0" y="133350"/>
                </a:lnTo>
                <a:lnTo>
                  <a:pt x="0" y="138430"/>
                </a:lnTo>
                <a:lnTo>
                  <a:pt x="3810" y="138430"/>
                </a:lnTo>
                <a:lnTo>
                  <a:pt x="3810" y="133350"/>
                </a:lnTo>
                <a:close/>
              </a:path>
              <a:path w="101600" h="167639">
                <a:moveTo>
                  <a:pt x="3810" y="127000"/>
                </a:moveTo>
                <a:lnTo>
                  <a:pt x="0" y="127000"/>
                </a:lnTo>
                <a:lnTo>
                  <a:pt x="0" y="132080"/>
                </a:lnTo>
                <a:lnTo>
                  <a:pt x="3810" y="132080"/>
                </a:lnTo>
                <a:lnTo>
                  <a:pt x="3810" y="127000"/>
                </a:lnTo>
                <a:close/>
              </a:path>
              <a:path w="101600" h="167639">
                <a:moveTo>
                  <a:pt x="3810" y="120650"/>
                </a:moveTo>
                <a:lnTo>
                  <a:pt x="0" y="120650"/>
                </a:lnTo>
                <a:lnTo>
                  <a:pt x="0" y="125730"/>
                </a:lnTo>
                <a:lnTo>
                  <a:pt x="3810" y="125730"/>
                </a:lnTo>
                <a:lnTo>
                  <a:pt x="3810" y="120650"/>
                </a:lnTo>
                <a:close/>
              </a:path>
              <a:path w="101600" h="167639">
                <a:moveTo>
                  <a:pt x="101600" y="120650"/>
                </a:moveTo>
                <a:lnTo>
                  <a:pt x="97789" y="120650"/>
                </a:lnTo>
                <a:lnTo>
                  <a:pt x="97789" y="123190"/>
                </a:lnTo>
                <a:lnTo>
                  <a:pt x="99059" y="123190"/>
                </a:lnTo>
                <a:lnTo>
                  <a:pt x="99059" y="121920"/>
                </a:lnTo>
                <a:lnTo>
                  <a:pt x="101600" y="121920"/>
                </a:lnTo>
                <a:lnTo>
                  <a:pt x="101600" y="120650"/>
                </a:lnTo>
                <a:close/>
              </a:path>
              <a:path w="101600" h="167639">
                <a:moveTo>
                  <a:pt x="3810" y="114300"/>
                </a:moveTo>
                <a:lnTo>
                  <a:pt x="0" y="114300"/>
                </a:lnTo>
                <a:lnTo>
                  <a:pt x="0" y="119380"/>
                </a:lnTo>
                <a:lnTo>
                  <a:pt x="3810" y="119380"/>
                </a:lnTo>
                <a:lnTo>
                  <a:pt x="3810" y="114300"/>
                </a:lnTo>
                <a:close/>
              </a:path>
              <a:path w="101600" h="167639">
                <a:moveTo>
                  <a:pt x="101600" y="114300"/>
                </a:moveTo>
                <a:lnTo>
                  <a:pt x="97789" y="114300"/>
                </a:lnTo>
                <a:lnTo>
                  <a:pt x="97789" y="119380"/>
                </a:lnTo>
                <a:lnTo>
                  <a:pt x="101600" y="119380"/>
                </a:lnTo>
                <a:lnTo>
                  <a:pt x="101600" y="114300"/>
                </a:lnTo>
                <a:close/>
              </a:path>
              <a:path w="101600" h="167639">
                <a:moveTo>
                  <a:pt x="3810" y="107950"/>
                </a:moveTo>
                <a:lnTo>
                  <a:pt x="0" y="107950"/>
                </a:lnTo>
                <a:lnTo>
                  <a:pt x="0" y="113030"/>
                </a:lnTo>
                <a:lnTo>
                  <a:pt x="3810" y="113030"/>
                </a:lnTo>
                <a:lnTo>
                  <a:pt x="3810" y="107950"/>
                </a:lnTo>
                <a:close/>
              </a:path>
              <a:path w="101600" h="167639">
                <a:moveTo>
                  <a:pt x="101600" y="107950"/>
                </a:moveTo>
                <a:lnTo>
                  <a:pt x="97789" y="107950"/>
                </a:lnTo>
                <a:lnTo>
                  <a:pt x="97789" y="113030"/>
                </a:lnTo>
                <a:lnTo>
                  <a:pt x="101600" y="113030"/>
                </a:lnTo>
                <a:lnTo>
                  <a:pt x="101600" y="107950"/>
                </a:lnTo>
                <a:close/>
              </a:path>
              <a:path w="101600" h="167639">
                <a:moveTo>
                  <a:pt x="3810" y="101600"/>
                </a:moveTo>
                <a:lnTo>
                  <a:pt x="0" y="101600"/>
                </a:lnTo>
                <a:lnTo>
                  <a:pt x="0" y="106680"/>
                </a:lnTo>
                <a:lnTo>
                  <a:pt x="3810" y="106680"/>
                </a:lnTo>
                <a:lnTo>
                  <a:pt x="3810" y="101600"/>
                </a:lnTo>
                <a:close/>
              </a:path>
              <a:path w="101600" h="167639">
                <a:moveTo>
                  <a:pt x="101600" y="101600"/>
                </a:moveTo>
                <a:lnTo>
                  <a:pt x="97789" y="101600"/>
                </a:lnTo>
                <a:lnTo>
                  <a:pt x="97789" y="106680"/>
                </a:lnTo>
                <a:lnTo>
                  <a:pt x="101600" y="106680"/>
                </a:lnTo>
                <a:lnTo>
                  <a:pt x="101600" y="101600"/>
                </a:lnTo>
                <a:close/>
              </a:path>
              <a:path w="101600" h="167639">
                <a:moveTo>
                  <a:pt x="3810" y="95250"/>
                </a:moveTo>
                <a:lnTo>
                  <a:pt x="0" y="95250"/>
                </a:lnTo>
                <a:lnTo>
                  <a:pt x="0" y="100330"/>
                </a:lnTo>
                <a:lnTo>
                  <a:pt x="3810" y="100330"/>
                </a:lnTo>
                <a:lnTo>
                  <a:pt x="3810" y="95250"/>
                </a:lnTo>
                <a:close/>
              </a:path>
              <a:path w="101600" h="167639">
                <a:moveTo>
                  <a:pt x="101600" y="95250"/>
                </a:moveTo>
                <a:lnTo>
                  <a:pt x="97789" y="95250"/>
                </a:lnTo>
                <a:lnTo>
                  <a:pt x="97789" y="100330"/>
                </a:lnTo>
                <a:lnTo>
                  <a:pt x="101600" y="100330"/>
                </a:lnTo>
                <a:lnTo>
                  <a:pt x="101600" y="95250"/>
                </a:lnTo>
                <a:close/>
              </a:path>
              <a:path w="101600" h="167639">
                <a:moveTo>
                  <a:pt x="3810" y="88900"/>
                </a:moveTo>
                <a:lnTo>
                  <a:pt x="0" y="88900"/>
                </a:lnTo>
                <a:lnTo>
                  <a:pt x="0" y="93980"/>
                </a:lnTo>
                <a:lnTo>
                  <a:pt x="3810" y="93980"/>
                </a:lnTo>
                <a:lnTo>
                  <a:pt x="3810" y="88900"/>
                </a:lnTo>
                <a:close/>
              </a:path>
              <a:path w="101600" h="167639">
                <a:moveTo>
                  <a:pt x="101600" y="88900"/>
                </a:moveTo>
                <a:lnTo>
                  <a:pt x="97789" y="88900"/>
                </a:lnTo>
                <a:lnTo>
                  <a:pt x="97789" y="93980"/>
                </a:lnTo>
                <a:lnTo>
                  <a:pt x="101600" y="93980"/>
                </a:lnTo>
                <a:lnTo>
                  <a:pt x="101600" y="88900"/>
                </a:lnTo>
                <a:close/>
              </a:path>
              <a:path w="101600" h="167639">
                <a:moveTo>
                  <a:pt x="3810" y="82550"/>
                </a:moveTo>
                <a:lnTo>
                  <a:pt x="0" y="82550"/>
                </a:lnTo>
                <a:lnTo>
                  <a:pt x="0" y="87630"/>
                </a:lnTo>
                <a:lnTo>
                  <a:pt x="3810" y="87630"/>
                </a:lnTo>
                <a:lnTo>
                  <a:pt x="3810" y="82550"/>
                </a:lnTo>
                <a:close/>
              </a:path>
              <a:path w="101600" h="167639">
                <a:moveTo>
                  <a:pt x="101600" y="82550"/>
                </a:moveTo>
                <a:lnTo>
                  <a:pt x="97789" y="82550"/>
                </a:lnTo>
                <a:lnTo>
                  <a:pt x="97789" y="87630"/>
                </a:lnTo>
                <a:lnTo>
                  <a:pt x="101600" y="87630"/>
                </a:lnTo>
                <a:lnTo>
                  <a:pt x="101600" y="82550"/>
                </a:lnTo>
                <a:close/>
              </a:path>
              <a:path w="101600" h="167639">
                <a:moveTo>
                  <a:pt x="3810" y="76200"/>
                </a:moveTo>
                <a:lnTo>
                  <a:pt x="0" y="76200"/>
                </a:lnTo>
                <a:lnTo>
                  <a:pt x="0" y="81280"/>
                </a:lnTo>
                <a:lnTo>
                  <a:pt x="3810" y="81280"/>
                </a:lnTo>
                <a:lnTo>
                  <a:pt x="3810" y="76200"/>
                </a:lnTo>
                <a:close/>
              </a:path>
              <a:path w="101600" h="167639">
                <a:moveTo>
                  <a:pt x="101600" y="76200"/>
                </a:moveTo>
                <a:lnTo>
                  <a:pt x="97789" y="76200"/>
                </a:lnTo>
                <a:lnTo>
                  <a:pt x="97789" y="81280"/>
                </a:lnTo>
                <a:lnTo>
                  <a:pt x="101600" y="81280"/>
                </a:lnTo>
                <a:lnTo>
                  <a:pt x="101600" y="76200"/>
                </a:lnTo>
                <a:close/>
              </a:path>
              <a:path w="101600" h="167639">
                <a:moveTo>
                  <a:pt x="3810" y="69850"/>
                </a:moveTo>
                <a:lnTo>
                  <a:pt x="0" y="69850"/>
                </a:lnTo>
                <a:lnTo>
                  <a:pt x="0" y="74930"/>
                </a:lnTo>
                <a:lnTo>
                  <a:pt x="3810" y="74930"/>
                </a:lnTo>
                <a:lnTo>
                  <a:pt x="3810" y="69850"/>
                </a:lnTo>
                <a:close/>
              </a:path>
              <a:path w="101600" h="167639">
                <a:moveTo>
                  <a:pt x="101600" y="69850"/>
                </a:moveTo>
                <a:lnTo>
                  <a:pt x="97789" y="69850"/>
                </a:lnTo>
                <a:lnTo>
                  <a:pt x="97789" y="74930"/>
                </a:lnTo>
                <a:lnTo>
                  <a:pt x="101600" y="74930"/>
                </a:lnTo>
                <a:lnTo>
                  <a:pt x="101600" y="69850"/>
                </a:lnTo>
                <a:close/>
              </a:path>
              <a:path w="101600" h="167639">
                <a:moveTo>
                  <a:pt x="3810" y="63500"/>
                </a:moveTo>
                <a:lnTo>
                  <a:pt x="0" y="63500"/>
                </a:lnTo>
                <a:lnTo>
                  <a:pt x="0" y="68580"/>
                </a:lnTo>
                <a:lnTo>
                  <a:pt x="3810" y="68580"/>
                </a:lnTo>
                <a:lnTo>
                  <a:pt x="3810" y="63500"/>
                </a:lnTo>
                <a:close/>
              </a:path>
              <a:path w="101600" h="167639">
                <a:moveTo>
                  <a:pt x="101600" y="63500"/>
                </a:moveTo>
                <a:lnTo>
                  <a:pt x="97789" y="63500"/>
                </a:lnTo>
                <a:lnTo>
                  <a:pt x="97789" y="68580"/>
                </a:lnTo>
                <a:lnTo>
                  <a:pt x="101600" y="68580"/>
                </a:lnTo>
                <a:lnTo>
                  <a:pt x="101600" y="63500"/>
                </a:lnTo>
                <a:close/>
              </a:path>
              <a:path w="101600" h="167639">
                <a:moveTo>
                  <a:pt x="3810" y="57150"/>
                </a:moveTo>
                <a:lnTo>
                  <a:pt x="0" y="57150"/>
                </a:lnTo>
                <a:lnTo>
                  <a:pt x="0" y="62230"/>
                </a:lnTo>
                <a:lnTo>
                  <a:pt x="3810" y="62230"/>
                </a:lnTo>
                <a:lnTo>
                  <a:pt x="3810" y="57150"/>
                </a:lnTo>
                <a:close/>
              </a:path>
              <a:path w="101600" h="167639">
                <a:moveTo>
                  <a:pt x="101600" y="57150"/>
                </a:moveTo>
                <a:lnTo>
                  <a:pt x="97789" y="57150"/>
                </a:lnTo>
                <a:lnTo>
                  <a:pt x="97789" y="62230"/>
                </a:lnTo>
                <a:lnTo>
                  <a:pt x="101600" y="62230"/>
                </a:lnTo>
                <a:lnTo>
                  <a:pt x="101600" y="57150"/>
                </a:lnTo>
                <a:close/>
              </a:path>
              <a:path w="101600" h="167639">
                <a:moveTo>
                  <a:pt x="3810" y="50800"/>
                </a:moveTo>
                <a:lnTo>
                  <a:pt x="0" y="50800"/>
                </a:lnTo>
                <a:lnTo>
                  <a:pt x="0" y="55880"/>
                </a:lnTo>
                <a:lnTo>
                  <a:pt x="3810" y="55880"/>
                </a:lnTo>
                <a:lnTo>
                  <a:pt x="3810" y="50800"/>
                </a:lnTo>
                <a:close/>
              </a:path>
              <a:path w="101600" h="167639">
                <a:moveTo>
                  <a:pt x="101600" y="50800"/>
                </a:moveTo>
                <a:lnTo>
                  <a:pt x="97789" y="50800"/>
                </a:lnTo>
                <a:lnTo>
                  <a:pt x="97789" y="55880"/>
                </a:lnTo>
                <a:lnTo>
                  <a:pt x="101600" y="55880"/>
                </a:lnTo>
                <a:lnTo>
                  <a:pt x="101600" y="50800"/>
                </a:lnTo>
                <a:close/>
              </a:path>
              <a:path w="101600" h="167639">
                <a:moveTo>
                  <a:pt x="3810" y="44450"/>
                </a:moveTo>
                <a:lnTo>
                  <a:pt x="0" y="44450"/>
                </a:lnTo>
                <a:lnTo>
                  <a:pt x="0" y="49530"/>
                </a:lnTo>
                <a:lnTo>
                  <a:pt x="3810" y="49530"/>
                </a:lnTo>
                <a:lnTo>
                  <a:pt x="3810" y="44450"/>
                </a:lnTo>
                <a:close/>
              </a:path>
              <a:path w="101600" h="167639">
                <a:moveTo>
                  <a:pt x="101600" y="44450"/>
                </a:moveTo>
                <a:lnTo>
                  <a:pt x="97789" y="44450"/>
                </a:lnTo>
                <a:lnTo>
                  <a:pt x="97789" y="49530"/>
                </a:lnTo>
                <a:lnTo>
                  <a:pt x="101600" y="49530"/>
                </a:lnTo>
                <a:lnTo>
                  <a:pt x="101600" y="44450"/>
                </a:lnTo>
                <a:close/>
              </a:path>
              <a:path w="101600" h="167639">
                <a:moveTo>
                  <a:pt x="3810" y="38100"/>
                </a:moveTo>
                <a:lnTo>
                  <a:pt x="0" y="38100"/>
                </a:lnTo>
                <a:lnTo>
                  <a:pt x="0" y="43180"/>
                </a:lnTo>
                <a:lnTo>
                  <a:pt x="3810" y="43180"/>
                </a:lnTo>
                <a:lnTo>
                  <a:pt x="3810" y="38100"/>
                </a:lnTo>
                <a:close/>
              </a:path>
              <a:path w="101600" h="167639">
                <a:moveTo>
                  <a:pt x="101600" y="38100"/>
                </a:moveTo>
                <a:lnTo>
                  <a:pt x="97789" y="38100"/>
                </a:lnTo>
                <a:lnTo>
                  <a:pt x="97789" y="43180"/>
                </a:lnTo>
                <a:lnTo>
                  <a:pt x="101600" y="43180"/>
                </a:lnTo>
                <a:lnTo>
                  <a:pt x="101600" y="38100"/>
                </a:lnTo>
                <a:close/>
              </a:path>
              <a:path w="101600" h="167639">
                <a:moveTo>
                  <a:pt x="3810" y="31750"/>
                </a:moveTo>
                <a:lnTo>
                  <a:pt x="0" y="31750"/>
                </a:lnTo>
                <a:lnTo>
                  <a:pt x="0" y="36830"/>
                </a:lnTo>
                <a:lnTo>
                  <a:pt x="3810" y="36830"/>
                </a:lnTo>
                <a:lnTo>
                  <a:pt x="3810" y="31750"/>
                </a:lnTo>
                <a:close/>
              </a:path>
              <a:path w="101600" h="167639">
                <a:moveTo>
                  <a:pt x="101600" y="31750"/>
                </a:moveTo>
                <a:lnTo>
                  <a:pt x="97789" y="31750"/>
                </a:lnTo>
                <a:lnTo>
                  <a:pt x="97789" y="36830"/>
                </a:lnTo>
                <a:lnTo>
                  <a:pt x="101600" y="36830"/>
                </a:lnTo>
                <a:lnTo>
                  <a:pt x="101600" y="31750"/>
                </a:lnTo>
                <a:close/>
              </a:path>
              <a:path w="101600" h="167639">
                <a:moveTo>
                  <a:pt x="3810" y="25400"/>
                </a:moveTo>
                <a:lnTo>
                  <a:pt x="0" y="25400"/>
                </a:lnTo>
                <a:lnTo>
                  <a:pt x="0" y="30480"/>
                </a:lnTo>
                <a:lnTo>
                  <a:pt x="3810" y="30480"/>
                </a:lnTo>
                <a:lnTo>
                  <a:pt x="3810" y="25400"/>
                </a:lnTo>
                <a:close/>
              </a:path>
              <a:path w="101600" h="167639">
                <a:moveTo>
                  <a:pt x="101600" y="25400"/>
                </a:moveTo>
                <a:lnTo>
                  <a:pt x="97789" y="25400"/>
                </a:lnTo>
                <a:lnTo>
                  <a:pt x="97789" y="30480"/>
                </a:lnTo>
                <a:lnTo>
                  <a:pt x="101600" y="30480"/>
                </a:lnTo>
                <a:lnTo>
                  <a:pt x="101600" y="25400"/>
                </a:lnTo>
                <a:close/>
              </a:path>
              <a:path w="101600" h="167639">
                <a:moveTo>
                  <a:pt x="3810" y="19050"/>
                </a:moveTo>
                <a:lnTo>
                  <a:pt x="0" y="19050"/>
                </a:lnTo>
                <a:lnTo>
                  <a:pt x="0" y="24130"/>
                </a:lnTo>
                <a:lnTo>
                  <a:pt x="3810" y="24130"/>
                </a:lnTo>
                <a:lnTo>
                  <a:pt x="3810" y="19050"/>
                </a:lnTo>
                <a:close/>
              </a:path>
              <a:path w="101600" h="167639">
                <a:moveTo>
                  <a:pt x="101600" y="19050"/>
                </a:moveTo>
                <a:lnTo>
                  <a:pt x="97789" y="19050"/>
                </a:lnTo>
                <a:lnTo>
                  <a:pt x="97789" y="24130"/>
                </a:lnTo>
                <a:lnTo>
                  <a:pt x="101600" y="24130"/>
                </a:lnTo>
                <a:lnTo>
                  <a:pt x="101600" y="19050"/>
                </a:lnTo>
                <a:close/>
              </a:path>
              <a:path w="101600" h="167639">
                <a:moveTo>
                  <a:pt x="100330" y="17780"/>
                </a:moveTo>
                <a:lnTo>
                  <a:pt x="99060" y="17780"/>
                </a:lnTo>
                <a:lnTo>
                  <a:pt x="99060" y="19050"/>
                </a:lnTo>
                <a:lnTo>
                  <a:pt x="100330" y="19050"/>
                </a:lnTo>
                <a:lnTo>
                  <a:pt x="100330" y="17780"/>
                </a:lnTo>
                <a:close/>
              </a:path>
              <a:path w="101600" h="167639">
                <a:moveTo>
                  <a:pt x="3810" y="12700"/>
                </a:moveTo>
                <a:lnTo>
                  <a:pt x="0" y="12700"/>
                </a:lnTo>
                <a:lnTo>
                  <a:pt x="0" y="17780"/>
                </a:lnTo>
                <a:lnTo>
                  <a:pt x="3810" y="17780"/>
                </a:lnTo>
                <a:lnTo>
                  <a:pt x="3810" y="12700"/>
                </a:lnTo>
                <a:close/>
              </a:path>
              <a:path w="101600" h="167639">
                <a:moveTo>
                  <a:pt x="101600" y="16510"/>
                </a:moveTo>
                <a:lnTo>
                  <a:pt x="100330" y="16510"/>
                </a:lnTo>
                <a:lnTo>
                  <a:pt x="100330" y="17780"/>
                </a:lnTo>
                <a:lnTo>
                  <a:pt x="101600" y="17780"/>
                </a:lnTo>
                <a:lnTo>
                  <a:pt x="101600" y="16510"/>
                </a:lnTo>
                <a:close/>
              </a:path>
              <a:path w="101600" h="167639">
                <a:moveTo>
                  <a:pt x="3810" y="6350"/>
                </a:moveTo>
                <a:lnTo>
                  <a:pt x="0" y="6350"/>
                </a:lnTo>
                <a:lnTo>
                  <a:pt x="0" y="11430"/>
                </a:lnTo>
                <a:lnTo>
                  <a:pt x="3810" y="11430"/>
                </a:lnTo>
                <a:lnTo>
                  <a:pt x="3810" y="6350"/>
                </a:lnTo>
                <a:close/>
              </a:path>
              <a:path w="101600" h="167639">
                <a:moveTo>
                  <a:pt x="52070" y="0"/>
                </a:moveTo>
                <a:lnTo>
                  <a:pt x="0" y="0"/>
                </a:lnTo>
                <a:lnTo>
                  <a:pt x="0" y="5080"/>
                </a:lnTo>
                <a:lnTo>
                  <a:pt x="3810" y="5080"/>
                </a:lnTo>
                <a:lnTo>
                  <a:pt x="3810" y="3810"/>
                </a:lnTo>
                <a:lnTo>
                  <a:pt x="50800" y="3810"/>
                </a:lnTo>
                <a:lnTo>
                  <a:pt x="50800" y="2540"/>
                </a:lnTo>
                <a:lnTo>
                  <a:pt x="52069" y="2540"/>
                </a:lnTo>
                <a:lnTo>
                  <a:pt x="5207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bk object 2303"/>
          <p:cNvSpPr/>
          <p:nvPr/>
        </p:nvSpPr>
        <p:spPr>
          <a:xfrm>
            <a:off x="2473960" y="2997200"/>
            <a:ext cx="93980" cy="162560"/>
          </a:xfrm>
          <a:custGeom>
            <a:avLst/>
            <a:gdLst/>
            <a:ahLst/>
            <a:cxnLst/>
            <a:rect l="l" t="t" r="r" b="b"/>
            <a:pathLst>
              <a:path w="93980" h="162560">
                <a:moveTo>
                  <a:pt x="1269" y="161289"/>
                </a:moveTo>
                <a:lnTo>
                  <a:pt x="0" y="161289"/>
                </a:lnTo>
                <a:lnTo>
                  <a:pt x="0" y="162560"/>
                </a:lnTo>
                <a:lnTo>
                  <a:pt x="1269" y="162560"/>
                </a:lnTo>
                <a:lnTo>
                  <a:pt x="1269" y="161289"/>
                </a:lnTo>
                <a:close/>
              </a:path>
              <a:path w="93980" h="162560">
                <a:moveTo>
                  <a:pt x="3809" y="154939"/>
                </a:moveTo>
                <a:lnTo>
                  <a:pt x="0" y="154939"/>
                </a:lnTo>
                <a:lnTo>
                  <a:pt x="0" y="160020"/>
                </a:lnTo>
                <a:lnTo>
                  <a:pt x="3809" y="160020"/>
                </a:lnTo>
                <a:lnTo>
                  <a:pt x="3809" y="154939"/>
                </a:lnTo>
                <a:close/>
              </a:path>
              <a:path w="93980" h="162560">
                <a:moveTo>
                  <a:pt x="3809" y="148589"/>
                </a:moveTo>
                <a:lnTo>
                  <a:pt x="0" y="148589"/>
                </a:lnTo>
                <a:lnTo>
                  <a:pt x="0" y="153670"/>
                </a:lnTo>
                <a:lnTo>
                  <a:pt x="3809" y="153670"/>
                </a:lnTo>
                <a:lnTo>
                  <a:pt x="3809" y="148589"/>
                </a:lnTo>
                <a:close/>
              </a:path>
              <a:path w="93980" h="162560">
                <a:moveTo>
                  <a:pt x="3809" y="142239"/>
                </a:moveTo>
                <a:lnTo>
                  <a:pt x="0" y="142239"/>
                </a:lnTo>
                <a:lnTo>
                  <a:pt x="0" y="147320"/>
                </a:lnTo>
                <a:lnTo>
                  <a:pt x="3809" y="147320"/>
                </a:lnTo>
                <a:lnTo>
                  <a:pt x="3809" y="142239"/>
                </a:lnTo>
                <a:close/>
              </a:path>
              <a:path w="93980" h="162560">
                <a:moveTo>
                  <a:pt x="3809" y="135889"/>
                </a:moveTo>
                <a:lnTo>
                  <a:pt x="0" y="135889"/>
                </a:lnTo>
                <a:lnTo>
                  <a:pt x="0" y="140970"/>
                </a:lnTo>
                <a:lnTo>
                  <a:pt x="3809" y="140970"/>
                </a:lnTo>
                <a:lnTo>
                  <a:pt x="3809" y="135889"/>
                </a:lnTo>
                <a:close/>
              </a:path>
              <a:path w="93980" h="162560">
                <a:moveTo>
                  <a:pt x="3809" y="129539"/>
                </a:moveTo>
                <a:lnTo>
                  <a:pt x="0" y="129539"/>
                </a:lnTo>
                <a:lnTo>
                  <a:pt x="0" y="134620"/>
                </a:lnTo>
                <a:lnTo>
                  <a:pt x="3809" y="134620"/>
                </a:lnTo>
                <a:lnTo>
                  <a:pt x="3809" y="129539"/>
                </a:lnTo>
                <a:close/>
              </a:path>
              <a:path w="93980" h="162560">
                <a:moveTo>
                  <a:pt x="3809" y="123189"/>
                </a:moveTo>
                <a:lnTo>
                  <a:pt x="0" y="123189"/>
                </a:lnTo>
                <a:lnTo>
                  <a:pt x="0" y="128270"/>
                </a:lnTo>
                <a:lnTo>
                  <a:pt x="3809" y="128270"/>
                </a:lnTo>
                <a:lnTo>
                  <a:pt x="3809" y="123189"/>
                </a:lnTo>
                <a:close/>
              </a:path>
              <a:path w="93980" h="162560">
                <a:moveTo>
                  <a:pt x="3809" y="116839"/>
                </a:moveTo>
                <a:lnTo>
                  <a:pt x="0" y="116839"/>
                </a:lnTo>
                <a:lnTo>
                  <a:pt x="0" y="121920"/>
                </a:lnTo>
                <a:lnTo>
                  <a:pt x="3809" y="121920"/>
                </a:lnTo>
                <a:lnTo>
                  <a:pt x="3809" y="116839"/>
                </a:lnTo>
                <a:close/>
              </a:path>
              <a:path w="93980" h="162560">
                <a:moveTo>
                  <a:pt x="93979" y="116839"/>
                </a:moveTo>
                <a:lnTo>
                  <a:pt x="90169" y="116839"/>
                </a:lnTo>
                <a:lnTo>
                  <a:pt x="90169" y="120650"/>
                </a:lnTo>
                <a:lnTo>
                  <a:pt x="92709" y="120650"/>
                </a:lnTo>
                <a:lnTo>
                  <a:pt x="92709" y="119380"/>
                </a:lnTo>
                <a:lnTo>
                  <a:pt x="93979" y="119380"/>
                </a:lnTo>
                <a:lnTo>
                  <a:pt x="93979" y="116839"/>
                </a:lnTo>
                <a:close/>
              </a:path>
              <a:path w="93980" h="162560">
                <a:moveTo>
                  <a:pt x="3809" y="110489"/>
                </a:moveTo>
                <a:lnTo>
                  <a:pt x="0" y="110489"/>
                </a:lnTo>
                <a:lnTo>
                  <a:pt x="0" y="115570"/>
                </a:lnTo>
                <a:lnTo>
                  <a:pt x="3809" y="115570"/>
                </a:lnTo>
                <a:lnTo>
                  <a:pt x="3809" y="110489"/>
                </a:lnTo>
                <a:close/>
              </a:path>
              <a:path w="93980" h="162560">
                <a:moveTo>
                  <a:pt x="93979" y="110489"/>
                </a:moveTo>
                <a:lnTo>
                  <a:pt x="90169" y="110489"/>
                </a:lnTo>
                <a:lnTo>
                  <a:pt x="90169" y="115570"/>
                </a:lnTo>
                <a:lnTo>
                  <a:pt x="93979" y="115570"/>
                </a:lnTo>
                <a:lnTo>
                  <a:pt x="93979" y="110489"/>
                </a:lnTo>
                <a:close/>
              </a:path>
              <a:path w="93980" h="162560">
                <a:moveTo>
                  <a:pt x="3809" y="104139"/>
                </a:moveTo>
                <a:lnTo>
                  <a:pt x="0" y="104139"/>
                </a:lnTo>
                <a:lnTo>
                  <a:pt x="0" y="109220"/>
                </a:lnTo>
                <a:lnTo>
                  <a:pt x="3809" y="109220"/>
                </a:lnTo>
                <a:lnTo>
                  <a:pt x="3809" y="104139"/>
                </a:lnTo>
                <a:close/>
              </a:path>
              <a:path w="93980" h="162560">
                <a:moveTo>
                  <a:pt x="93979" y="104139"/>
                </a:moveTo>
                <a:lnTo>
                  <a:pt x="90169" y="104139"/>
                </a:lnTo>
                <a:lnTo>
                  <a:pt x="90169" y="109220"/>
                </a:lnTo>
                <a:lnTo>
                  <a:pt x="93979" y="109220"/>
                </a:lnTo>
                <a:lnTo>
                  <a:pt x="93979" y="104139"/>
                </a:lnTo>
                <a:close/>
              </a:path>
              <a:path w="93980" h="162560">
                <a:moveTo>
                  <a:pt x="3809" y="97789"/>
                </a:moveTo>
                <a:lnTo>
                  <a:pt x="0" y="97789"/>
                </a:lnTo>
                <a:lnTo>
                  <a:pt x="0" y="102870"/>
                </a:lnTo>
                <a:lnTo>
                  <a:pt x="3809" y="102870"/>
                </a:lnTo>
                <a:lnTo>
                  <a:pt x="3809" y="97789"/>
                </a:lnTo>
                <a:close/>
              </a:path>
              <a:path w="93980" h="162560">
                <a:moveTo>
                  <a:pt x="93979" y="97789"/>
                </a:moveTo>
                <a:lnTo>
                  <a:pt x="90169" y="97789"/>
                </a:lnTo>
                <a:lnTo>
                  <a:pt x="90169" y="102870"/>
                </a:lnTo>
                <a:lnTo>
                  <a:pt x="93979" y="102870"/>
                </a:lnTo>
                <a:lnTo>
                  <a:pt x="93979" y="97789"/>
                </a:lnTo>
                <a:close/>
              </a:path>
              <a:path w="93980" h="162560">
                <a:moveTo>
                  <a:pt x="3809" y="91439"/>
                </a:moveTo>
                <a:lnTo>
                  <a:pt x="0" y="91439"/>
                </a:lnTo>
                <a:lnTo>
                  <a:pt x="0" y="96520"/>
                </a:lnTo>
                <a:lnTo>
                  <a:pt x="3809" y="96520"/>
                </a:lnTo>
                <a:lnTo>
                  <a:pt x="3809" y="91439"/>
                </a:lnTo>
                <a:close/>
              </a:path>
              <a:path w="93980" h="162560">
                <a:moveTo>
                  <a:pt x="93979" y="91439"/>
                </a:moveTo>
                <a:lnTo>
                  <a:pt x="90169" y="91439"/>
                </a:lnTo>
                <a:lnTo>
                  <a:pt x="90169" y="96520"/>
                </a:lnTo>
                <a:lnTo>
                  <a:pt x="93979" y="96520"/>
                </a:lnTo>
                <a:lnTo>
                  <a:pt x="93979" y="91439"/>
                </a:lnTo>
                <a:close/>
              </a:path>
              <a:path w="93980" h="162560">
                <a:moveTo>
                  <a:pt x="3809" y="85089"/>
                </a:moveTo>
                <a:lnTo>
                  <a:pt x="0" y="85089"/>
                </a:lnTo>
                <a:lnTo>
                  <a:pt x="0" y="90170"/>
                </a:lnTo>
                <a:lnTo>
                  <a:pt x="3809" y="90170"/>
                </a:lnTo>
                <a:lnTo>
                  <a:pt x="3809" y="85089"/>
                </a:lnTo>
                <a:close/>
              </a:path>
              <a:path w="93980" h="162560">
                <a:moveTo>
                  <a:pt x="93979" y="85089"/>
                </a:moveTo>
                <a:lnTo>
                  <a:pt x="90169" y="85089"/>
                </a:lnTo>
                <a:lnTo>
                  <a:pt x="90169" y="90170"/>
                </a:lnTo>
                <a:lnTo>
                  <a:pt x="93979" y="90170"/>
                </a:lnTo>
                <a:lnTo>
                  <a:pt x="93979" y="85089"/>
                </a:lnTo>
                <a:close/>
              </a:path>
              <a:path w="93980" h="162560">
                <a:moveTo>
                  <a:pt x="3809" y="78739"/>
                </a:moveTo>
                <a:lnTo>
                  <a:pt x="0" y="78739"/>
                </a:lnTo>
                <a:lnTo>
                  <a:pt x="0" y="83820"/>
                </a:lnTo>
                <a:lnTo>
                  <a:pt x="3809" y="83820"/>
                </a:lnTo>
                <a:lnTo>
                  <a:pt x="3809" y="78739"/>
                </a:lnTo>
                <a:close/>
              </a:path>
              <a:path w="93980" h="162560">
                <a:moveTo>
                  <a:pt x="93979" y="78739"/>
                </a:moveTo>
                <a:lnTo>
                  <a:pt x="90169" y="78739"/>
                </a:lnTo>
                <a:lnTo>
                  <a:pt x="90169" y="83820"/>
                </a:lnTo>
                <a:lnTo>
                  <a:pt x="93979" y="83820"/>
                </a:lnTo>
                <a:lnTo>
                  <a:pt x="93979" y="78739"/>
                </a:lnTo>
                <a:close/>
              </a:path>
              <a:path w="93980" h="162560">
                <a:moveTo>
                  <a:pt x="3809" y="72389"/>
                </a:moveTo>
                <a:lnTo>
                  <a:pt x="0" y="72389"/>
                </a:lnTo>
                <a:lnTo>
                  <a:pt x="0" y="77470"/>
                </a:lnTo>
                <a:lnTo>
                  <a:pt x="3809" y="77470"/>
                </a:lnTo>
                <a:lnTo>
                  <a:pt x="3809" y="72389"/>
                </a:lnTo>
                <a:close/>
              </a:path>
              <a:path w="93980" h="162560">
                <a:moveTo>
                  <a:pt x="93979" y="72389"/>
                </a:moveTo>
                <a:lnTo>
                  <a:pt x="90169" y="72389"/>
                </a:lnTo>
                <a:lnTo>
                  <a:pt x="90169" y="77470"/>
                </a:lnTo>
                <a:lnTo>
                  <a:pt x="93979" y="77470"/>
                </a:lnTo>
                <a:lnTo>
                  <a:pt x="93979" y="72389"/>
                </a:lnTo>
                <a:close/>
              </a:path>
              <a:path w="93980" h="162560">
                <a:moveTo>
                  <a:pt x="3809" y="66040"/>
                </a:moveTo>
                <a:lnTo>
                  <a:pt x="0" y="66040"/>
                </a:lnTo>
                <a:lnTo>
                  <a:pt x="0" y="71120"/>
                </a:lnTo>
                <a:lnTo>
                  <a:pt x="3809" y="71120"/>
                </a:lnTo>
                <a:lnTo>
                  <a:pt x="3809" y="66040"/>
                </a:lnTo>
                <a:close/>
              </a:path>
              <a:path w="93980" h="162560">
                <a:moveTo>
                  <a:pt x="93979" y="66040"/>
                </a:moveTo>
                <a:lnTo>
                  <a:pt x="90169" y="66040"/>
                </a:lnTo>
                <a:lnTo>
                  <a:pt x="90169" y="71120"/>
                </a:lnTo>
                <a:lnTo>
                  <a:pt x="93979" y="71120"/>
                </a:lnTo>
                <a:lnTo>
                  <a:pt x="93979" y="66040"/>
                </a:lnTo>
                <a:close/>
              </a:path>
              <a:path w="93980" h="162560">
                <a:moveTo>
                  <a:pt x="3809" y="59690"/>
                </a:moveTo>
                <a:lnTo>
                  <a:pt x="0" y="59690"/>
                </a:lnTo>
                <a:lnTo>
                  <a:pt x="0" y="64770"/>
                </a:lnTo>
                <a:lnTo>
                  <a:pt x="3809" y="64770"/>
                </a:lnTo>
                <a:lnTo>
                  <a:pt x="3809" y="59690"/>
                </a:lnTo>
                <a:close/>
              </a:path>
              <a:path w="93980" h="162560">
                <a:moveTo>
                  <a:pt x="93979" y="59690"/>
                </a:moveTo>
                <a:lnTo>
                  <a:pt x="90169" y="59690"/>
                </a:lnTo>
                <a:lnTo>
                  <a:pt x="90169" y="64770"/>
                </a:lnTo>
                <a:lnTo>
                  <a:pt x="93979" y="64770"/>
                </a:lnTo>
                <a:lnTo>
                  <a:pt x="93979" y="59690"/>
                </a:lnTo>
                <a:close/>
              </a:path>
              <a:path w="93980" h="162560">
                <a:moveTo>
                  <a:pt x="3809" y="53340"/>
                </a:moveTo>
                <a:lnTo>
                  <a:pt x="0" y="53340"/>
                </a:lnTo>
                <a:lnTo>
                  <a:pt x="0" y="58420"/>
                </a:lnTo>
                <a:lnTo>
                  <a:pt x="3809" y="58420"/>
                </a:lnTo>
                <a:lnTo>
                  <a:pt x="3809" y="53340"/>
                </a:lnTo>
                <a:close/>
              </a:path>
              <a:path w="93980" h="162560">
                <a:moveTo>
                  <a:pt x="93979" y="53340"/>
                </a:moveTo>
                <a:lnTo>
                  <a:pt x="90169" y="53340"/>
                </a:lnTo>
                <a:lnTo>
                  <a:pt x="90169" y="58420"/>
                </a:lnTo>
                <a:lnTo>
                  <a:pt x="93979" y="58420"/>
                </a:lnTo>
                <a:lnTo>
                  <a:pt x="93979" y="53340"/>
                </a:lnTo>
                <a:close/>
              </a:path>
              <a:path w="93980" h="162560">
                <a:moveTo>
                  <a:pt x="3809" y="46990"/>
                </a:moveTo>
                <a:lnTo>
                  <a:pt x="0" y="46990"/>
                </a:lnTo>
                <a:lnTo>
                  <a:pt x="0" y="52070"/>
                </a:lnTo>
                <a:lnTo>
                  <a:pt x="3809" y="52070"/>
                </a:lnTo>
                <a:lnTo>
                  <a:pt x="3809" y="46990"/>
                </a:lnTo>
                <a:close/>
              </a:path>
              <a:path w="93980" h="162560">
                <a:moveTo>
                  <a:pt x="93979" y="46990"/>
                </a:moveTo>
                <a:lnTo>
                  <a:pt x="90169" y="46990"/>
                </a:lnTo>
                <a:lnTo>
                  <a:pt x="90169" y="52070"/>
                </a:lnTo>
                <a:lnTo>
                  <a:pt x="93979" y="52070"/>
                </a:lnTo>
                <a:lnTo>
                  <a:pt x="93979" y="46990"/>
                </a:lnTo>
                <a:close/>
              </a:path>
              <a:path w="93980" h="162560">
                <a:moveTo>
                  <a:pt x="3809" y="40640"/>
                </a:moveTo>
                <a:lnTo>
                  <a:pt x="0" y="40640"/>
                </a:lnTo>
                <a:lnTo>
                  <a:pt x="0" y="45720"/>
                </a:lnTo>
                <a:lnTo>
                  <a:pt x="3809" y="45720"/>
                </a:lnTo>
                <a:lnTo>
                  <a:pt x="3809" y="40640"/>
                </a:lnTo>
                <a:close/>
              </a:path>
              <a:path w="93980" h="162560">
                <a:moveTo>
                  <a:pt x="93979" y="40640"/>
                </a:moveTo>
                <a:lnTo>
                  <a:pt x="90169" y="40640"/>
                </a:lnTo>
                <a:lnTo>
                  <a:pt x="90169" y="45720"/>
                </a:lnTo>
                <a:lnTo>
                  <a:pt x="93979" y="45720"/>
                </a:lnTo>
                <a:lnTo>
                  <a:pt x="93979" y="40640"/>
                </a:lnTo>
                <a:close/>
              </a:path>
              <a:path w="93980" h="162560">
                <a:moveTo>
                  <a:pt x="3809" y="34290"/>
                </a:moveTo>
                <a:lnTo>
                  <a:pt x="0" y="34290"/>
                </a:lnTo>
                <a:lnTo>
                  <a:pt x="0" y="39370"/>
                </a:lnTo>
                <a:lnTo>
                  <a:pt x="3809" y="39370"/>
                </a:lnTo>
                <a:lnTo>
                  <a:pt x="3809" y="34290"/>
                </a:lnTo>
                <a:close/>
              </a:path>
              <a:path w="93980" h="162560">
                <a:moveTo>
                  <a:pt x="93979" y="34290"/>
                </a:moveTo>
                <a:lnTo>
                  <a:pt x="90169" y="34290"/>
                </a:lnTo>
                <a:lnTo>
                  <a:pt x="90169" y="39370"/>
                </a:lnTo>
                <a:lnTo>
                  <a:pt x="93979" y="39370"/>
                </a:lnTo>
                <a:lnTo>
                  <a:pt x="93979" y="34290"/>
                </a:lnTo>
                <a:close/>
              </a:path>
              <a:path w="93980" h="162560">
                <a:moveTo>
                  <a:pt x="3809" y="27940"/>
                </a:moveTo>
                <a:lnTo>
                  <a:pt x="0" y="27940"/>
                </a:lnTo>
                <a:lnTo>
                  <a:pt x="0" y="33020"/>
                </a:lnTo>
                <a:lnTo>
                  <a:pt x="3809" y="33020"/>
                </a:lnTo>
                <a:lnTo>
                  <a:pt x="3809" y="27940"/>
                </a:lnTo>
                <a:close/>
              </a:path>
              <a:path w="93980" h="162560">
                <a:moveTo>
                  <a:pt x="93979" y="27940"/>
                </a:moveTo>
                <a:lnTo>
                  <a:pt x="90169" y="27940"/>
                </a:lnTo>
                <a:lnTo>
                  <a:pt x="90169" y="33020"/>
                </a:lnTo>
                <a:lnTo>
                  <a:pt x="93979" y="33020"/>
                </a:lnTo>
                <a:lnTo>
                  <a:pt x="93979" y="27940"/>
                </a:lnTo>
                <a:close/>
              </a:path>
              <a:path w="93980" h="162560">
                <a:moveTo>
                  <a:pt x="3809" y="21590"/>
                </a:moveTo>
                <a:lnTo>
                  <a:pt x="0" y="21590"/>
                </a:lnTo>
                <a:lnTo>
                  <a:pt x="0" y="26670"/>
                </a:lnTo>
                <a:lnTo>
                  <a:pt x="3809" y="26670"/>
                </a:lnTo>
                <a:lnTo>
                  <a:pt x="3809" y="21590"/>
                </a:lnTo>
                <a:close/>
              </a:path>
              <a:path w="93980" h="162560">
                <a:moveTo>
                  <a:pt x="93979" y="21590"/>
                </a:moveTo>
                <a:lnTo>
                  <a:pt x="90169" y="21590"/>
                </a:lnTo>
                <a:lnTo>
                  <a:pt x="90169" y="26670"/>
                </a:lnTo>
                <a:lnTo>
                  <a:pt x="93979" y="26670"/>
                </a:lnTo>
                <a:lnTo>
                  <a:pt x="93979" y="21590"/>
                </a:lnTo>
                <a:close/>
              </a:path>
              <a:path w="93980" h="162560">
                <a:moveTo>
                  <a:pt x="3809" y="15240"/>
                </a:moveTo>
                <a:lnTo>
                  <a:pt x="0" y="15240"/>
                </a:lnTo>
                <a:lnTo>
                  <a:pt x="0" y="20320"/>
                </a:lnTo>
                <a:lnTo>
                  <a:pt x="3809" y="20320"/>
                </a:lnTo>
                <a:lnTo>
                  <a:pt x="3809" y="15240"/>
                </a:lnTo>
                <a:close/>
              </a:path>
              <a:path w="93980" h="162560">
                <a:moveTo>
                  <a:pt x="93979" y="15240"/>
                </a:moveTo>
                <a:lnTo>
                  <a:pt x="92709" y="15240"/>
                </a:lnTo>
                <a:lnTo>
                  <a:pt x="92709" y="16510"/>
                </a:lnTo>
                <a:lnTo>
                  <a:pt x="91439" y="16510"/>
                </a:lnTo>
                <a:lnTo>
                  <a:pt x="91439" y="17907"/>
                </a:lnTo>
                <a:lnTo>
                  <a:pt x="90169" y="17907"/>
                </a:lnTo>
                <a:lnTo>
                  <a:pt x="90169" y="20320"/>
                </a:lnTo>
                <a:lnTo>
                  <a:pt x="93979" y="20320"/>
                </a:lnTo>
                <a:lnTo>
                  <a:pt x="93979" y="15240"/>
                </a:lnTo>
                <a:close/>
              </a:path>
              <a:path w="93980" h="162560">
                <a:moveTo>
                  <a:pt x="3809" y="8889"/>
                </a:moveTo>
                <a:lnTo>
                  <a:pt x="0" y="8889"/>
                </a:lnTo>
                <a:lnTo>
                  <a:pt x="0" y="13970"/>
                </a:lnTo>
                <a:lnTo>
                  <a:pt x="3809" y="13970"/>
                </a:lnTo>
                <a:lnTo>
                  <a:pt x="3809" y="8889"/>
                </a:lnTo>
                <a:close/>
              </a:path>
              <a:path w="93980" h="162560">
                <a:moveTo>
                  <a:pt x="45719" y="2539"/>
                </a:moveTo>
                <a:lnTo>
                  <a:pt x="0" y="2539"/>
                </a:lnTo>
                <a:lnTo>
                  <a:pt x="0" y="7620"/>
                </a:lnTo>
                <a:lnTo>
                  <a:pt x="3809" y="7620"/>
                </a:lnTo>
                <a:lnTo>
                  <a:pt x="3809" y="3810"/>
                </a:lnTo>
                <a:lnTo>
                  <a:pt x="45719" y="3810"/>
                </a:lnTo>
                <a:lnTo>
                  <a:pt x="45719" y="2539"/>
                </a:lnTo>
                <a:close/>
              </a:path>
              <a:path w="93980" h="162560">
                <a:moveTo>
                  <a:pt x="46989" y="0"/>
                </a:moveTo>
                <a:lnTo>
                  <a:pt x="0" y="0"/>
                </a:lnTo>
                <a:lnTo>
                  <a:pt x="0" y="1270"/>
                </a:lnTo>
                <a:lnTo>
                  <a:pt x="45719" y="1270"/>
                </a:lnTo>
                <a:lnTo>
                  <a:pt x="45719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bk object 2304"/>
          <p:cNvSpPr/>
          <p:nvPr/>
        </p:nvSpPr>
        <p:spPr>
          <a:xfrm>
            <a:off x="2477770" y="3001010"/>
            <a:ext cx="86360" cy="157480"/>
          </a:xfrm>
          <a:custGeom>
            <a:avLst/>
            <a:gdLst/>
            <a:ahLst/>
            <a:cxnLst/>
            <a:rect l="l" t="t" r="r" b="b"/>
            <a:pathLst>
              <a:path w="86360" h="157480">
                <a:moveTo>
                  <a:pt x="2540" y="151129"/>
                </a:moveTo>
                <a:lnTo>
                  <a:pt x="0" y="151129"/>
                </a:lnTo>
                <a:lnTo>
                  <a:pt x="0" y="157479"/>
                </a:lnTo>
                <a:lnTo>
                  <a:pt x="2540" y="157479"/>
                </a:lnTo>
                <a:lnTo>
                  <a:pt x="2540" y="151129"/>
                </a:lnTo>
                <a:close/>
              </a:path>
              <a:path w="86360" h="157480">
                <a:moveTo>
                  <a:pt x="2540" y="144779"/>
                </a:moveTo>
                <a:lnTo>
                  <a:pt x="0" y="144779"/>
                </a:lnTo>
                <a:lnTo>
                  <a:pt x="0" y="149860"/>
                </a:lnTo>
                <a:lnTo>
                  <a:pt x="2540" y="149860"/>
                </a:lnTo>
                <a:lnTo>
                  <a:pt x="2540" y="144779"/>
                </a:lnTo>
                <a:close/>
              </a:path>
              <a:path w="86360" h="157480">
                <a:moveTo>
                  <a:pt x="2540" y="138429"/>
                </a:moveTo>
                <a:lnTo>
                  <a:pt x="0" y="138429"/>
                </a:lnTo>
                <a:lnTo>
                  <a:pt x="0" y="143510"/>
                </a:lnTo>
                <a:lnTo>
                  <a:pt x="2540" y="143510"/>
                </a:lnTo>
                <a:lnTo>
                  <a:pt x="2540" y="138429"/>
                </a:lnTo>
                <a:close/>
              </a:path>
              <a:path w="86360" h="157480">
                <a:moveTo>
                  <a:pt x="2540" y="132079"/>
                </a:moveTo>
                <a:lnTo>
                  <a:pt x="0" y="132079"/>
                </a:lnTo>
                <a:lnTo>
                  <a:pt x="0" y="137160"/>
                </a:lnTo>
                <a:lnTo>
                  <a:pt x="2540" y="137160"/>
                </a:lnTo>
                <a:lnTo>
                  <a:pt x="2540" y="132079"/>
                </a:lnTo>
                <a:close/>
              </a:path>
              <a:path w="86360" h="157480">
                <a:moveTo>
                  <a:pt x="2540" y="125729"/>
                </a:moveTo>
                <a:lnTo>
                  <a:pt x="0" y="125729"/>
                </a:lnTo>
                <a:lnTo>
                  <a:pt x="0" y="130810"/>
                </a:lnTo>
                <a:lnTo>
                  <a:pt x="2540" y="130810"/>
                </a:lnTo>
                <a:lnTo>
                  <a:pt x="2540" y="125729"/>
                </a:lnTo>
                <a:close/>
              </a:path>
              <a:path w="86360" h="157480">
                <a:moveTo>
                  <a:pt x="2540" y="119379"/>
                </a:moveTo>
                <a:lnTo>
                  <a:pt x="0" y="119379"/>
                </a:lnTo>
                <a:lnTo>
                  <a:pt x="0" y="124460"/>
                </a:lnTo>
                <a:lnTo>
                  <a:pt x="2540" y="124460"/>
                </a:lnTo>
                <a:lnTo>
                  <a:pt x="2540" y="119379"/>
                </a:lnTo>
                <a:close/>
              </a:path>
              <a:path w="86360" h="157480">
                <a:moveTo>
                  <a:pt x="86360" y="113029"/>
                </a:moveTo>
                <a:lnTo>
                  <a:pt x="82550" y="113029"/>
                </a:lnTo>
                <a:lnTo>
                  <a:pt x="82550" y="118110"/>
                </a:lnTo>
                <a:lnTo>
                  <a:pt x="83819" y="118110"/>
                </a:lnTo>
                <a:lnTo>
                  <a:pt x="83819" y="119379"/>
                </a:lnTo>
                <a:lnTo>
                  <a:pt x="86360" y="119379"/>
                </a:lnTo>
                <a:lnTo>
                  <a:pt x="86360" y="113029"/>
                </a:lnTo>
                <a:close/>
              </a:path>
              <a:path w="86360" h="157480">
                <a:moveTo>
                  <a:pt x="2540" y="113029"/>
                </a:moveTo>
                <a:lnTo>
                  <a:pt x="0" y="113029"/>
                </a:lnTo>
                <a:lnTo>
                  <a:pt x="0" y="118110"/>
                </a:lnTo>
                <a:lnTo>
                  <a:pt x="2540" y="118110"/>
                </a:lnTo>
                <a:lnTo>
                  <a:pt x="2540" y="113029"/>
                </a:lnTo>
                <a:close/>
              </a:path>
              <a:path w="86360" h="157480">
                <a:moveTo>
                  <a:pt x="2540" y="106679"/>
                </a:moveTo>
                <a:lnTo>
                  <a:pt x="0" y="106679"/>
                </a:lnTo>
                <a:lnTo>
                  <a:pt x="0" y="111760"/>
                </a:lnTo>
                <a:lnTo>
                  <a:pt x="2540" y="111760"/>
                </a:lnTo>
                <a:lnTo>
                  <a:pt x="2540" y="106679"/>
                </a:lnTo>
                <a:close/>
              </a:path>
              <a:path w="86360" h="157480">
                <a:moveTo>
                  <a:pt x="86360" y="106679"/>
                </a:moveTo>
                <a:lnTo>
                  <a:pt x="82550" y="106679"/>
                </a:lnTo>
                <a:lnTo>
                  <a:pt x="82550" y="111760"/>
                </a:lnTo>
                <a:lnTo>
                  <a:pt x="86360" y="111760"/>
                </a:lnTo>
                <a:lnTo>
                  <a:pt x="86360" y="106679"/>
                </a:lnTo>
                <a:close/>
              </a:path>
              <a:path w="86360" h="157480">
                <a:moveTo>
                  <a:pt x="2540" y="100329"/>
                </a:moveTo>
                <a:lnTo>
                  <a:pt x="0" y="100329"/>
                </a:lnTo>
                <a:lnTo>
                  <a:pt x="0" y="105410"/>
                </a:lnTo>
                <a:lnTo>
                  <a:pt x="2540" y="105410"/>
                </a:lnTo>
                <a:lnTo>
                  <a:pt x="2540" y="100329"/>
                </a:lnTo>
                <a:close/>
              </a:path>
              <a:path w="86360" h="157480">
                <a:moveTo>
                  <a:pt x="86360" y="100329"/>
                </a:moveTo>
                <a:lnTo>
                  <a:pt x="82550" y="100329"/>
                </a:lnTo>
                <a:lnTo>
                  <a:pt x="82550" y="105410"/>
                </a:lnTo>
                <a:lnTo>
                  <a:pt x="86360" y="105410"/>
                </a:lnTo>
                <a:lnTo>
                  <a:pt x="86360" y="100329"/>
                </a:lnTo>
                <a:close/>
              </a:path>
              <a:path w="86360" h="157480">
                <a:moveTo>
                  <a:pt x="2540" y="93979"/>
                </a:moveTo>
                <a:lnTo>
                  <a:pt x="0" y="93979"/>
                </a:lnTo>
                <a:lnTo>
                  <a:pt x="0" y="99060"/>
                </a:lnTo>
                <a:lnTo>
                  <a:pt x="2540" y="99060"/>
                </a:lnTo>
                <a:lnTo>
                  <a:pt x="2540" y="93979"/>
                </a:lnTo>
                <a:close/>
              </a:path>
              <a:path w="86360" h="157480">
                <a:moveTo>
                  <a:pt x="86360" y="93979"/>
                </a:moveTo>
                <a:lnTo>
                  <a:pt x="82550" y="93979"/>
                </a:lnTo>
                <a:lnTo>
                  <a:pt x="82550" y="99060"/>
                </a:lnTo>
                <a:lnTo>
                  <a:pt x="86360" y="99060"/>
                </a:lnTo>
                <a:lnTo>
                  <a:pt x="86360" y="93979"/>
                </a:lnTo>
                <a:close/>
              </a:path>
              <a:path w="86360" h="157480">
                <a:moveTo>
                  <a:pt x="2540" y="87629"/>
                </a:moveTo>
                <a:lnTo>
                  <a:pt x="0" y="87629"/>
                </a:lnTo>
                <a:lnTo>
                  <a:pt x="0" y="92710"/>
                </a:lnTo>
                <a:lnTo>
                  <a:pt x="2540" y="92710"/>
                </a:lnTo>
                <a:lnTo>
                  <a:pt x="2540" y="87629"/>
                </a:lnTo>
                <a:close/>
              </a:path>
              <a:path w="86360" h="157480">
                <a:moveTo>
                  <a:pt x="86360" y="87629"/>
                </a:moveTo>
                <a:lnTo>
                  <a:pt x="82550" y="87629"/>
                </a:lnTo>
                <a:lnTo>
                  <a:pt x="82550" y="92710"/>
                </a:lnTo>
                <a:lnTo>
                  <a:pt x="86360" y="92710"/>
                </a:lnTo>
                <a:lnTo>
                  <a:pt x="86360" y="87629"/>
                </a:lnTo>
                <a:close/>
              </a:path>
              <a:path w="86360" h="157480">
                <a:moveTo>
                  <a:pt x="2540" y="81279"/>
                </a:moveTo>
                <a:lnTo>
                  <a:pt x="0" y="81279"/>
                </a:lnTo>
                <a:lnTo>
                  <a:pt x="0" y="86360"/>
                </a:lnTo>
                <a:lnTo>
                  <a:pt x="2540" y="86360"/>
                </a:lnTo>
                <a:lnTo>
                  <a:pt x="2540" y="81279"/>
                </a:lnTo>
                <a:close/>
              </a:path>
              <a:path w="86360" h="157480">
                <a:moveTo>
                  <a:pt x="86360" y="81279"/>
                </a:moveTo>
                <a:lnTo>
                  <a:pt x="82550" y="81279"/>
                </a:lnTo>
                <a:lnTo>
                  <a:pt x="82550" y="86360"/>
                </a:lnTo>
                <a:lnTo>
                  <a:pt x="86360" y="86360"/>
                </a:lnTo>
                <a:lnTo>
                  <a:pt x="86360" y="81279"/>
                </a:lnTo>
                <a:close/>
              </a:path>
              <a:path w="86360" h="157480">
                <a:moveTo>
                  <a:pt x="2540" y="74929"/>
                </a:moveTo>
                <a:lnTo>
                  <a:pt x="0" y="74929"/>
                </a:lnTo>
                <a:lnTo>
                  <a:pt x="0" y="80010"/>
                </a:lnTo>
                <a:lnTo>
                  <a:pt x="2540" y="80010"/>
                </a:lnTo>
                <a:lnTo>
                  <a:pt x="2540" y="74929"/>
                </a:lnTo>
                <a:close/>
              </a:path>
              <a:path w="86360" h="157480">
                <a:moveTo>
                  <a:pt x="86360" y="74929"/>
                </a:moveTo>
                <a:lnTo>
                  <a:pt x="82550" y="74929"/>
                </a:lnTo>
                <a:lnTo>
                  <a:pt x="82550" y="80010"/>
                </a:lnTo>
                <a:lnTo>
                  <a:pt x="86360" y="80010"/>
                </a:lnTo>
                <a:lnTo>
                  <a:pt x="86360" y="74929"/>
                </a:lnTo>
                <a:close/>
              </a:path>
              <a:path w="86360" h="157480">
                <a:moveTo>
                  <a:pt x="2540" y="68579"/>
                </a:moveTo>
                <a:lnTo>
                  <a:pt x="0" y="68579"/>
                </a:lnTo>
                <a:lnTo>
                  <a:pt x="0" y="73660"/>
                </a:lnTo>
                <a:lnTo>
                  <a:pt x="2540" y="73660"/>
                </a:lnTo>
                <a:lnTo>
                  <a:pt x="2540" y="68579"/>
                </a:lnTo>
                <a:close/>
              </a:path>
              <a:path w="86360" h="157480">
                <a:moveTo>
                  <a:pt x="86360" y="68579"/>
                </a:moveTo>
                <a:lnTo>
                  <a:pt x="82550" y="68579"/>
                </a:lnTo>
                <a:lnTo>
                  <a:pt x="82550" y="73660"/>
                </a:lnTo>
                <a:lnTo>
                  <a:pt x="86360" y="73660"/>
                </a:lnTo>
                <a:lnTo>
                  <a:pt x="86360" y="68579"/>
                </a:lnTo>
                <a:close/>
              </a:path>
              <a:path w="86360" h="157480">
                <a:moveTo>
                  <a:pt x="2540" y="62230"/>
                </a:moveTo>
                <a:lnTo>
                  <a:pt x="0" y="62230"/>
                </a:lnTo>
                <a:lnTo>
                  <a:pt x="0" y="67310"/>
                </a:lnTo>
                <a:lnTo>
                  <a:pt x="2540" y="67310"/>
                </a:lnTo>
                <a:lnTo>
                  <a:pt x="2540" y="62230"/>
                </a:lnTo>
                <a:close/>
              </a:path>
              <a:path w="86360" h="157480">
                <a:moveTo>
                  <a:pt x="86360" y="62230"/>
                </a:moveTo>
                <a:lnTo>
                  <a:pt x="82550" y="62230"/>
                </a:lnTo>
                <a:lnTo>
                  <a:pt x="82550" y="67310"/>
                </a:lnTo>
                <a:lnTo>
                  <a:pt x="86360" y="67310"/>
                </a:lnTo>
                <a:lnTo>
                  <a:pt x="86360" y="62230"/>
                </a:lnTo>
                <a:close/>
              </a:path>
              <a:path w="86360" h="157480">
                <a:moveTo>
                  <a:pt x="2540" y="55880"/>
                </a:moveTo>
                <a:lnTo>
                  <a:pt x="0" y="55880"/>
                </a:lnTo>
                <a:lnTo>
                  <a:pt x="0" y="60960"/>
                </a:lnTo>
                <a:lnTo>
                  <a:pt x="2540" y="60960"/>
                </a:lnTo>
                <a:lnTo>
                  <a:pt x="2540" y="55880"/>
                </a:lnTo>
                <a:close/>
              </a:path>
              <a:path w="86360" h="157480">
                <a:moveTo>
                  <a:pt x="86360" y="55880"/>
                </a:moveTo>
                <a:lnTo>
                  <a:pt x="82550" y="55880"/>
                </a:lnTo>
                <a:lnTo>
                  <a:pt x="82550" y="60960"/>
                </a:lnTo>
                <a:lnTo>
                  <a:pt x="86360" y="60960"/>
                </a:lnTo>
                <a:lnTo>
                  <a:pt x="86360" y="55880"/>
                </a:lnTo>
                <a:close/>
              </a:path>
              <a:path w="86360" h="157480">
                <a:moveTo>
                  <a:pt x="2540" y="49530"/>
                </a:moveTo>
                <a:lnTo>
                  <a:pt x="0" y="49530"/>
                </a:lnTo>
                <a:lnTo>
                  <a:pt x="0" y="54610"/>
                </a:lnTo>
                <a:lnTo>
                  <a:pt x="2540" y="54610"/>
                </a:lnTo>
                <a:lnTo>
                  <a:pt x="2540" y="49530"/>
                </a:lnTo>
                <a:close/>
              </a:path>
              <a:path w="86360" h="157480">
                <a:moveTo>
                  <a:pt x="86360" y="49530"/>
                </a:moveTo>
                <a:lnTo>
                  <a:pt x="82550" y="49530"/>
                </a:lnTo>
                <a:lnTo>
                  <a:pt x="82550" y="54610"/>
                </a:lnTo>
                <a:lnTo>
                  <a:pt x="86360" y="54610"/>
                </a:lnTo>
                <a:lnTo>
                  <a:pt x="86360" y="49530"/>
                </a:lnTo>
                <a:close/>
              </a:path>
              <a:path w="86360" h="157480">
                <a:moveTo>
                  <a:pt x="2540" y="43180"/>
                </a:moveTo>
                <a:lnTo>
                  <a:pt x="0" y="43180"/>
                </a:lnTo>
                <a:lnTo>
                  <a:pt x="0" y="48260"/>
                </a:lnTo>
                <a:lnTo>
                  <a:pt x="2540" y="48260"/>
                </a:lnTo>
                <a:lnTo>
                  <a:pt x="2540" y="43180"/>
                </a:lnTo>
                <a:close/>
              </a:path>
              <a:path w="86360" h="157480">
                <a:moveTo>
                  <a:pt x="86360" y="43180"/>
                </a:moveTo>
                <a:lnTo>
                  <a:pt x="82550" y="43180"/>
                </a:lnTo>
                <a:lnTo>
                  <a:pt x="82550" y="48260"/>
                </a:lnTo>
                <a:lnTo>
                  <a:pt x="86360" y="48260"/>
                </a:lnTo>
                <a:lnTo>
                  <a:pt x="86360" y="43180"/>
                </a:lnTo>
                <a:close/>
              </a:path>
              <a:path w="86360" h="157480">
                <a:moveTo>
                  <a:pt x="2540" y="36830"/>
                </a:moveTo>
                <a:lnTo>
                  <a:pt x="0" y="36830"/>
                </a:lnTo>
                <a:lnTo>
                  <a:pt x="0" y="41910"/>
                </a:lnTo>
                <a:lnTo>
                  <a:pt x="2540" y="41910"/>
                </a:lnTo>
                <a:lnTo>
                  <a:pt x="2540" y="36830"/>
                </a:lnTo>
                <a:close/>
              </a:path>
              <a:path w="86360" h="157480">
                <a:moveTo>
                  <a:pt x="86360" y="36830"/>
                </a:moveTo>
                <a:lnTo>
                  <a:pt x="82550" y="36830"/>
                </a:lnTo>
                <a:lnTo>
                  <a:pt x="82550" y="41910"/>
                </a:lnTo>
                <a:lnTo>
                  <a:pt x="86360" y="41910"/>
                </a:lnTo>
                <a:lnTo>
                  <a:pt x="86360" y="36830"/>
                </a:lnTo>
                <a:close/>
              </a:path>
              <a:path w="86360" h="157480">
                <a:moveTo>
                  <a:pt x="2540" y="30480"/>
                </a:moveTo>
                <a:lnTo>
                  <a:pt x="0" y="30480"/>
                </a:lnTo>
                <a:lnTo>
                  <a:pt x="0" y="35560"/>
                </a:lnTo>
                <a:lnTo>
                  <a:pt x="2540" y="35560"/>
                </a:lnTo>
                <a:lnTo>
                  <a:pt x="2540" y="30480"/>
                </a:lnTo>
                <a:close/>
              </a:path>
              <a:path w="86360" h="157480">
                <a:moveTo>
                  <a:pt x="86360" y="30480"/>
                </a:moveTo>
                <a:lnTo>
                  <a:pt x="82550" y="30480"/>
                </a:lnTo>
                <a:lnTo>
                  <a:pt x="82550" y="35560"/>
                </a:lnTo>
                <a:lnTo>
                  <a:pt x="86360" y="35560"/>
                </a:lnTo>
                <a:lnTo>
                  <a:pt x="86360" y="30480"/>
                </a:lnTo>
                <a:close/>
              </a:path>
              <a:path w="86360" h="157480">
                <a:moveTo>
                  <a:pt x="2540" y="24130"/>
                </a:moveTo>
                <a:lnTo>
                  <a:pt x="0" y="24130"/>
                </a:lnTo>
                <a:lnTo>
                  <a:pt x="0" y="29210"/>
                </a:lnTo>
                <a:lnTo>
                  <a:pt x="2540" y="29210"/>
                </a:lnTo>
                <a:lnTo>
                  <a:pt x="2540" y="24130"/>
                </a:lnTo>
                <a:close/>
              </a:path>
              <a:path w="86360" h="157480">
                <a:moveTo>
                  <a:pt x="86360" y="24130"/>
                </a:moveTo>
                <a:lnTo>
                  <a:pt x="82550" y="24130"/>
                </a:lnTo>
                <a:lnTo>
                  <a:pt x="82550" y="29210"/>
                </a:lnTo>
                <a:lnTo>
                  <a:pt x="86360" y="29210"/>
                </a:lnTo>
                <a:lnTo>
                  <a:pt x="86360" y="24130"/>
                </a:lnTo>
                <a:close/>
              </a:path>
              <a:path w="86360" h="157480">
                <a:moveTo>
                  <a:pt x="2540" y="17780"/>
                </a:moveTo>
                <a:lnTo>
                  <a:pt x="0" y="17780"/>
                </a:lnTo>
                <a:lnTo>
                  <a:pt x="0" y="22860"/>
                </a:lnTo>
                <a:lnTo>
                  <a:pt x="2540" y="22860"/>
                </a:lnTo>
                <a:lnTo>
                  <a:pt x="2540" y="17780"/>
                </a:lnTo>
                <a:close/>
              </a:path>
              <a:path w="86360" h="157480">
                <a:moveTo>
                  <a:pt x="85090" y="16510"/>
                </a:moveTo>
                <a:lnTo>
                  <a:pt x="82550" y="16510"/>
                </a:lnTo>
                <a:lnTo>
                  <a:pt x="82550" y="22860"/>
                </a:lnTo>
                <a:lnTo>
                  <a:pt x="86360" y="22860"/>
                </a:lnTo>
                <a:lnTo>
                  <a:pt x="86360" y="17780"/>
                </a:lnTo>
                <a:lnTo>
                  <a:pt x="85090" y="17780"/>
                </a:lnTo>
                <a:lnTo>
                  <a:pt x="85090" y="16510"/>
                </a:lnTo>
                <a:close/>
              </a:path>
              <a:path w="86360" h="157480">
                <a:moveTo>
                  <a:pt x="2540" y="11430"/>
                </a:moveTo>
                <a:lnTo>
                  <a:pt x="0" y="11430"/>
                </a:lnTo>
                <a:lnTo>
                  <a:pt x="0" y="16510"/>
                </a:lnTo>
                <a:lnTo>
                  <a:pt x="2540" y="16510"/>
                </a:lnTo>
                <a:lnTo>
                  <a:pt x="2540" y="11430"/>
                </a:lnTo>
                <a:close/>
              </a:path>
              <a:path w="86360" h="157480">
                <a:moveTo>
                  <a:pt x="86360" y="15239"/>
                </a:moveTo>
                <a:lnTo>
                  <a:pt x="85090" y="15239"/>
                </a:lnTo>
                <a:lnTo>
                  <a:pt x="85090" y="16510"/>
                </a:lnTo>
                <a:lnTo>
                  <a:pt x="86360" y="16510"/>
                </a:lnTo>
                <a:lnTo>
                  <a:pt x="86360" y="15239"/>
                </a:lnTo>
                <a:close/>
              </a:path>
              <a:path w="86360" h="157480">
                <a:moveTo>
                  <a:pt x="2540" y="5079"/>
                </a:moveTo>
                <a:lnTo>
                  <a:pt x="0" y="5079"/>
                </a:lnTo>
                <a:lnTo>
                  <a:pt x="0" y="10160"/>
                </a:lnTo>
                <a:lnTo>
                  <a:pt x="2540" y="10160"/>
                </a:lnTo>
                <a:lnTo>
                  <a:pt x="2540" y="5079"/>
                </a:lnTo>
                <a:close/>
              </a:path>
              <a:path w="86360" h="157480">
                <a:moveTo>
                  <a:pt x="40640" y="0"/>
                </a:moveTo>
                <a:lnTo>
                  <a:pt x="0" y="0"/>
                </a:lnTo>
                <a:lnTo>
                  <a:pt x="0" y="3810"/>
                </a:lnTo>
                <a:lnTo>
                  <a:pt x="39369" y="3810"/>
                </a:lnTo>
                <a:lnTo>
                  <a:pt x="39369" y="2539"/>
                </a:lnTo>
                <a:lnTo>
                  <a:pt x="40640" y="2539"/>
                </a:lnTo>
                <a:lnTo>
                  <a:pt x="40640" y="0"/>
                </a:lnTo>
                <a:close/>
              </a:path>
            </a:pathLst>
          </a:custGeom>
          <a:solidFill>
            <a:srgbClr val="565C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bk object 2305"/>
          <p:cNvSpPr/>
          <p:nvPr/>
        </p:nvSpPr>
        <p:spPr>
          <a:xfrm>
            <a:off x="2480310" y="3006089"/>
            <a:ext cx="80010" cy="152400"/>
          </a:xfrm>
          <a:custGeom>
            <a:avLst/>
            <a:gdLst/>
            <a:ahLst/>
            <a:cxnLst/>
            <a:rect l="l" t="t" r="r" b="b"/>
            <a:pathLst>
              <a:path w="80010" h="152400">
                <a:moveTo>
                  <a:pt x="3809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1269" y="152400"/>
                </a:lnTo>
                <a:lnTo>
                  <a:pt x="1269" y="149860"/>
                </a:lnTo>
                <a:lnTo>
                  <a:pt x="3809" y="149860"/>
                </a:lnTo>
                <a:lnTo>
                  <a:pt x="3809" y="146050"/>
                </a:lnTo>
                <a:close/>
              </a:path>
              <a:path w="80010" h="152400">
                <a:moveTo>
                  <a:pt x="3809" y="139700"/>
                </a:moveTo>
                <a:lnTo>
                  <a:pt x="0" y="139700"/>
                </a:lnTo>
                <a:lnTo>
                  <a:pt x="0" y="144780"/>
                </a:lnTo>
                <a:lnTo>
                  <a:pt x="3809" y="144780"/>
                </a:lnTo>
                <a:lnTo>
                  <a:pt x="3809" y="139700"/>
                </a:lnTo>
                <a:close/>
              </a:path>
              <a:path w="80010" h="152400">
                <a:moveTo>
                  <a:pt x="3809" y="133350"/>
                </a:moveTo>
                <a:lnTo>
                  <a:pt x="0" y="133350"/>
                </a:lnTo>
                <a:lnTo>
                  <a:pt x="0" y="138430"/>
                </a:lnTo>
                <a:lnTo>
                  <a:pt x="3809" y="138430"/>
                </a:lnTo>
                <a:lnTo>
                  <a:pt x="3809" y="133350"/>
                </a:lnTo>
                <a:close/>
              </a:path>
              <a:path w="80010" h="152400">
                <a:moveTo>
                  <a:pt x="3809" y="127000"/>
                </a:moveTo>
                <a:lnTo>
                  <a:pt x="0" y="127000"/>
                </a:lnTo>
                <a:lnTo>
                  <a:pt x="0" y="132080"/>
                </a:lnTo>
                <a:lnTo>
                  <a:pt x="3809" y="132080"/>
                </a:lnTo>
                <a:lnTo>
                  <a:pt x="3809" y="127000"/>
                </a:lnTo>
                <a:close/>
              </a:path>
              <a:path w="80010" h="152400">
                <a:moveTo>
                  <a:pt x="3809" y="120650"/>
                </a:moveTo>
                <a:lnTo>
                  <a:pt x="0" y="120650"/>
                </a:lnTo>
                <a:lnTo>
                  <a:pt x="0" y="125730"/>
                </a:lnTo>
                <a:lnTo>
                  <a:pt x="3809" y="125730"/>
                </a:lnTo>
                <a:lnTo>
                  <a:pt x="3809" y="120650"/>
                </a:lnTo>
                <a:close/>
              </a:path>
              <a:path w="80010" h="152400">
                <a:moveTo>
                  <a:pt x="3809" y="114300"/>
                </a:moveTo>
                <a:lnTo>
                  <a:pt x="0" y="114300"/>
                </a:lnTo>
                <a:lnTo>
                  <a:pt x="0" y="119380"/>
                </a:lnTo>
                <a:lnTo>
                  <a:pt x="3809" y="119380"/>
                </a:lnTo>
                <a:lnTo>
                  <a:pt x="3809" y="114300"/>
                </a:lnTo>
                <a:close/>
              </a:path>
              <a:path w="80010" h="152400">
                <a:moveTo>
                  <a:pt x="77469" y="114300"/>
                </a:moveTo>
                <a:lnTo>
                  <a:pt x="76200" y="114300"/>
                </a:lnTo>
                <a:lnTo>
                  <a:pt x="76200" y="115570"/>
                </a:lnTo>
                <a:lnTo>
                  <a:pt x="77469" y="115570"/>
                </a:lnTo>
                <a:lnTo>
                  <a:pt x="77469" y="114300"/>
                </a:lnTo>
                <a:close/>
              </a:path>
              <a:path w="80010" h="152400">
                <a:moveTo>
                  <a:pt x="3809" y="107950"/>
                </a:moveTo>
                <a:lnTo>
                  <a:pt x="0" y="107950"/>
                </a:lnTo>
                <a:lnTo>
                  <a:pt x="0" y="113030"/>
                </a:lnTo>
                <a:lnTo>
                  <a:pt x="3809" y="113030"/>
                </a:lnTo>
                <a:lnTo>
                  <a:pt x="3809" y="107950"/>
                </a:lnTo>
                <a:close/>
              </a:path>
              <a:path w="80010" h="152400">
                <a:moveTo>
                  <a:pt x="80009" y="107950"/>
                </a:moveTo>
                <a:lnTo>
                  <a:pt x="76200" y="107950"/>
                </a:lnTo>
                <a:lnTo>
                  <a:pt x="76200" y="113030"/>
                </a:lnTo>
                <a:lnTo>
                  <a:pt x="80009" y="113030"/>
                </a:lnTo>
                <a:lnTo>
                  <a:pt x="80009" y="107950"/>
                </a:lnTo>
                <a:close/>
              </a:path>
              <a:path w="80010" h="152400">
                <a:moveTo>
                  <a:pt x="3809" y="101600"/>
                </a:moveTo>
                <a:lnTo>
                  <a:pt x="0" y="101600"/>
                </a:lnTo>
                <a:lnTo>
                  <a:pt x="0" y="106680"/>
                </a:lnTo>
                <a:lnTo>
                  <a:pt x="3809" y="106680"/>
                </a:lnTo>
                <a:lnTo>
                  <a:pt x="3809" y="101600"/>
                </a:lnTo>
                <a:close/>
              </a:path>
              <a:path w="80010" h="152400">
                <a:moveTo>
                  <a:pt x="80009" y="101600"/>
                </a:moveTo>
                <a:lnTo>
                  <a:pt x="76200" y="101600"/>
                </a:lnTo>
                <a:lnTo>
                  <a:pt x="76200" y="106680"/>
                </a:lnTo>
                <a:lnTo>
                  <a:pt x="80009" y="106680"/>
                </a:lnTo>
                <a:lnTo>
                  <a:pt x="80009" y="101600"/>
                </a:lnTo>
                <a:close/>
              </a:path>
              <a:path w="80010" h="152400">
                <a:moveTo>
                  <a:pt x="3809" y="95250"/>
                </a:moveTo>
                <a:lnTo>
                  <a:pt x="0" y="95250"/>
                </a:lnTo>
                <a:lnTo>
                  <a:pt x="0" y="100330"/>
                </a:lnTo>
                <a:lnTo>
                  <a:pt x="3809" y="100330"/>
                </a:lnTo>
                <a:lnTo>
                  <a:pt x="3809" y="95250"/>
                </a:lnTo>
                <a:close/>
              </a:path>
              <a:path w="80010" h="152400">
                <a:moveTo>
                  <a:pt x="80009" y="95250"/>
                </a:moveTo>
                <a:lnTo>
                  <a:pt x="76200" y="95250"/>
                </a:lnTo>
                <a:lnTo>
                  <a:pt x="76200" y="100330"/>
                </a:lnTo>
                <a:lnTo>
                  <a:pt x="80009" y="100330"/>
                </a:lnTo>
                <a:lnTo>
                  <a:pt x="80009" y="95250"/>
                </a:lnTo>
                <a:close/>
              </a:path>
              <a:path w="80010" h="152400">
                <a:moveTo>
                  <a:pt x="3809" y="88900"/>
                </a:moveTo>
                <a:lnTo>
                  <a:pt x="0" y="88900"/>
                </a:lnTo>
                <a:lnTo>
                  <a:pt x="0" y="93980"/>
                </a:lnTo>
                <a:lnTo>
                  <a:pt x="3809" y="93980"/>
                </a:lnTo>
                <a:lnTo>
                  <a:pt x="3809" y="88900"/>
                </a:lnTo>
                <a:close/>
              </a:path>
              <a:path w="80010" h="152400">
                <a:moveTo>
                  <a:pt x="80009" y="88900"/>
                </a:moveTo>
                <a:lnTo>
                  <a:pt x="76200" y="88900"/>
                </a:lnTo>
                <a:lnTo>
                  <a:pt x="76200" y="93980"/>
                </a:lnTo>
                <a:lnTo>
                  <a:pt x="80009" y="93980"/>
                </a:lnTo>
                <a:lnTo>
                  <a:pt x="80009" y="88900"/>
                </a:lnTo>
                <a:close/>
              </a:path>
              <a:path w="80010" h="152400">
                <a:moveTo>
                  <a:pt x="3809" y="82550"/>
                </a:moveTo>
                <a:lnTo>
                  <a:pt x="0" y="82550"/>
                </a:lnTo>
                <a:lnTo>
                  <a:pt x="0" y="87630"/>
                </a:lnTo>
                <a:lnTo>
                  <a:pt x="3809" y="87630"/>
                </a:lnTo>
                <a:lnTo>
                  <a:pt x="3809" y="82550"/>
                </a:lnTo>
                <a:close/>
              </a:path>
              <a:path w="80010" h="152400">
                <a:moveTo>
                  <a:pt x="80009" y="82550"/>
                </a:moveTo>
                <a:lnTo>
                  <a:pt x="76200" y="82550"/>
                </a:lnTo>
                <a:lnTo>
                  <a:pt x="76200" y="87630"/>
                </a:lnTo>
                <a:lnTo>
                  <a:pt x="80009" y="87630"/>
                </a:lnTo>
                <a:lnTo>
                  <a:pt x="80009" y="82550"/>
                </a:lnTo>
                <a:close/>
              </a:path>
              <a:path w="80010" h="152400">
                <a:moveTo>
                  <a:pt x="3809" y="76200"/>
                </a:moveTo>
                <a:lnTo>
                  <a:pt x="0" y="76200"/>
                </a:lnTo>
                <a:lnTo>
                  <a:pt x="0" y="81280"/>
                </a:lnTo>
                <a:lnTo>
                  <a:pt x="3809" y="81280"/>
                </a:lnTo>
                <a:lnTo>
                  <a:pt x="3809" y="76200"/>
                </a:lnTo>
                <a:close/>
              </a:path>
              <a:path w="80010" h="152400">
                <a:moveTo>
                  <a:pt x="80009" y="76200"/>
                </a:moveTo>
                <a:lnTo>
                  <a:pt x="76200" y="76200"/>
                </a:lnTo>
                <a:lnTo>
                  <a:pt x="76200" y="81280"/>
                </a:lnTo>
                <a:lnTo>
                  <a:pt x="80009" y="81280"/>
                </a:lnTo>
                <a:lnTo>
                  <a:pt x="80009" y="76200"/>
                </a:lnTo>
                <a:close/>
              </a:path>
              <a:path w="80010" h="152400">
                <a:moveTo>
                  <a:pt x="3809" y="69850"/>
                </a:moveTo>
                <a:lnTo>
                  <a:pt x="0" y="69850"/>
                </a:lnTo>
                <a:lnTo>
                  <a:pt x="0" y="74930"/>
                </a:lnTo>
                <a:lnTo>
                  <a:pt x="3809" y="74930"/>
                </a:lnTo>
                <a:lnTo>
                  <a:pt x="3809" y="69850"/>
                </a:lnTo>
                <a:close/>
              </a:path>
              <a:path w="80010" h="152400">
                <a:moveTo>
                  <a:pt x="80009" y="69850"/>
                </a:moveTo>
                <a:lnTo>
                  <a:pt x="76200" y="69850"/>
                </a:lnTo>
                <a:lnTo>
                  <a:pt x="76200" y="74930"/>
                </a:lnTo>
                <a:lnTo>
                  <a:pt x="80009" y="74930"/>
                </a:lnTo>
                <a:lnTo>
                  <a:pt x="80009" y="69850"/>
                </a:lnTo>
                <a:close/>
              </a:path>
              <a:path w="80010" h="152400">
                <a:moveTo>
                  <a:pt x="3809" y="63500"/>
                </a:moveTo>
                <a:lnTo>
                  <a:pt x="0" y="63500"/>
                </a:lnTo>
                <a:lnTo>
                  <a:pt x="0" y="68580"/>
                </a:lnTo>
                <a:lnTo>
                  <a:pt x="3809" y="68580"/>
                </a:lnTo>
                <a:lnTo>
                  <a:pt x="3809" y="63500"/>
                </a:lnTo>
                <a:close/>
              </a:path>
              <a:path w="80010" h="152400">
                <a:moveTo>
                  <a:pt x="80009" y="63500"/>
                </a:moveTo>
                <a:lnTo>
                  <a:pt x="76200" y="63500"/>
                </a:lnTo>
                <a:lnTo>
                  <a:pt x="76200" y="68580"/>
                </a:lnTo>
                <a:lnTo>
                  <a:pt x="80009" y="68580"/>
                </a:lnTo>
                <a:lnTo>
                  <a:pt x="80009" y="63500"/>
                </a:lnTo>
                <a:close/>
              </a:path>
              <a:path w="80010" h="152400">
                <a:moveTo>
                  <a:pt x="3809" y="57150"/>
                </a:moveTo>
                <a:lnTo>
                  <a:pt x="0" y="57150"/>
                </a:lnTo>
                <a:lnTo>
                  <a:pt x="0" y="62230"/>
                </a:lnTo>
                <a:lnTo>
                  <a:pt x="3809" y="62230"/>
                </a:lnTo>
                <a:lnTo>
                  <a:pt x="3809" y="57150"/>
                </a:lnTo>
                <a:close/>
              </a:path>
              <a:path w="80010" h="152400">
                <a:moveTo>
                  <a:pt x="80009" y="57150"/>
                </a:moveTo>
                <a:lnTo>
                  <a:pt x="76200" y="57150"/>
                </a:lnTo>
                <a:lnTo>
                  <a:pt x="76200" y="62230"/>
                </a:lnTo>
                <a:lnTo>
                  <a:pt x="80009" y="62230"/>
                </a:lnTo>
                <a:lnTo>
                  <a:pt x="80009" y="57150"/>
                </a:lnTo>
                <a:close/>
              </a:path>
              <a:path w="80010" h="152400">
                <a:moveTo>
                  <a:pt x="3809" y="50800"/>
                </a:moveTo>
                <a:lnTo>
                  <a:pt x="0" y="50800"/>
                </a:lnTo>
                <a:lnTo>
                  <a:pt x="0" y="55880"/>
                </a:lnTo>
                <a:lnTo>
                  <a:pt x="3809" y="55880"/>
                </a:lnTo>
                <a:lnTo>
                  <a:pt x="3809" y="50800"/>
                </a:lnTo>
                <a:close/>
              </a:path>
              <a:path w="80010" h="152400">
                <a:moveTo>
                  <a:pt x="80009" y="50800"/>
                </a:moveTo>
                <a:lnTo>
                  <a:pt x="76200" y="50800"/>
                </a:lnTo>
                <a:lnTo>
                  <a:pt x="76200" y="55880"/>
                </a:lnTo>
                <a:lnTo>
                  <a:pt x="80009" y="55880"/>
                </a:lnTo>
                <a:lnTo>
                  <a:pt x="80009" y="50800"/>
                </a:lnTo>
                <a:close/>
              </a:path>
              <a:path w="80010" h="152400">
                <a:moveTo>
                  <a:pt x="3809" y="44450"/>
                </a:moveTo>
                <a:lnTo>
                  <a:pt x="0" y="44450"/>
                </a:lnTo>
                <a:lnTo>
                  <a:pt x="0" y="49530"/>
                </a:lnTo>
                <a:lnTo>
                  <a:pt x="3809" y="49530"/>
                </a:lnTo>
                <a:lnTo>
                  <a:pt x="3809" y="44450"/>
                </a:lnTo>
                <a:close/>
              </a:path>
              <a:path w="80010" h="152400">
                <a:moveTo>
                  <a:pt x="80009" y="44450"/>
                </a:moveTo>
                <a:lnTo>
                  <a:pt x="76200" y="44450"/>
                </a:lnTo>
                <a:lnTo>
                  <a:pt x="76200" y="49530"/>
                </a:lnTo>
                <a:lnTo>
                  <a:pt x="80009" y="49530"/>
                </a:lnTo>
                <a:lnTo>
                  <a:pt x="80009" y="44450"/>
                </a:lnTo>
                <a:close/>
              </a:path>
              <a:path w="80010" h="152400">
                <a:moveTo>
                  <a:pt x="3809" y="38100"/>
                </a:moveTo>
                <a:lnTo>
                  <a:pt x="0" y="38100"/>
                </a:lnTo>
                <a:lnTo>
                  <a:pt x="0" y="43180"/>
                </a:lnTo>
                <a:lnTo>
                  <a:pt x="3809" y="43180"/>
                </a:lnTo>
                <a:lnTo>
                  <a:pt x="3809" y="38100"/>
                </a:lnTo>
                <a:close/>
              </a:path>
              <a:path w="80010" h="152400">
                <a:moveTo>
                  <a:pt x="80009" y="38100"/>
                </a:moveTo>
                <a:lnTo>
                  <a:pt x="76200" y="38100"/>
                </a:lnTo>
                <a:lnTo>
                  <a:pt x="76200" y="43180"/>
                </a:lnTo>
                <a:lnTo>
                  <a:pt x="80009" y="43180"/>
                </a:lnTo>
                <a:lnTo>
                  <a:pt x="80009" y="38100"/>
                </a:lnTo>
                <a:close/>
              </a:path>
              <a:path w="80010" h="152400">
                <a:moveTo>
                  <a:pt x="3809" y="31750"/>
                </a:moveTo>
                <a:lnTo>
                  <a:pt x="0" y="31750"/>
                </a:lnTo>
                <a:lnTo>
                  <a:pt x="0" y="36830"/>
                </a:lnTo>
                <a:lnTo>
                  <a:pt x="3809" y="36830"/>
                </a:lnTo>
                <a:lnTo>
                  <a:pt x="3809" y="31750"/>
                </a:lnTo>
                <a:close/>
              </a:path>
              <a:path w="80010" h="152400">
                <a:moveTo>
                  <a:pt x="80009" y="31750"/>
                </a:moveTo>
                <a:lnTo>
                  <a:pt x="76200" y="31750"/>
                </a:lnTo>
                <a:lnTo>
                  <a:pt x="76200" y="36830"/>
                </a:lnTo>
                <a:lnTo>
                  <a:pt x="80009" y="36830"/>
                </a:lnTo>
                <a:lnTo>
                  <a:pt x="80009" y="31750"/>
                </a:lnTo>
                <a:close/>
              </a:path>
              <a:path w="80010" h="152400">
                <a:moveTo>
                  <a:pt x="3809" y="25400"/>
                </a:moveTo>
                <a:lnTo>
                  <a:pt x="0" y="25400"/>
                </a:lnTo>
                <a:lnTo>
                  <a:pt x="0" y="30480"/>
                </a:lnTo>
                <a:lnTo>
                  <a:pt x="3809" y="30480"/>
                </a:lnTo>
                <a:lnTo>
                  <a:pt x="3809" y="25400"/>
                </a:lnTo>
                <a:close/>
              </a:path>
              <a:path w="80010" h="152400">
                <a:moveTo>
                  <a:pt x="80009" y="25400"/>
                </a:moveTo>
                <a:lnTo>
                  <a:pt x="76200" y="25400"/>
                </a:lnTo>
                <a:lnTo>
                  <a:pt x="76200" y="30480"/>
                </a:lnTo>
                <a:lnTo>
                  <a:pt x="80009" y="30480"/>
                </a:lnTo>
                <a:lnTo>
                  <a:pt x="80009" y="25400"/>
                </a:lnTo>
                <a:close/>
              </a:path>
              <a:path w="80010" h="152400">
                <a:moveTo>
                  <a:pt x="3809" y="19050"/>
                </a:moveTo>
                <a:lnTo>
                  <a:pt x="0" y="19050"/>
                </a:lnTo>
                <a:lnTo>
                  <a:pt x="0" y="24130"/>
                </a:lnTo>
                <a:lnTo>
                  <a:pt x="3809" y="24130"/>
                </a:lnTo>
                <a:lnTo>
                  <a:pt x="3809" y="19050"/>
                </a:lnTo>
                <a:close/>
              </a:path>
              <a:path w="80010" h="152400">
                <a:moveTo>
                  <a:pt x="80009" y="19050"/>
                </a:moveTo>
                <a:lnTo>
                  <a:pt x="76200" y="19050"/>
                </a:lnTo>
                <a:lnTo>
                  <a:pt x="76200" y="24130"/>
                </a:lnTo>
                <a:lnTo>
                  <a:pt x="80009" y="24130"/>
                </a:lnTo>
                <a:lnTo>
                  <a:pt x="80009" y="19050"/>
                </a:lnTo>
                <a:close/>
              </a:path>
              <a:path w="80010" h="152400">
                <a:moveTo>
                  <a:pt x="3809" y="12700"/>
                </a:moveTo>
                <a:lnTo>
                  <a:pt x="0" y="12700"/>
                </a:lnTo>
                <a:lnTo>
                  <a:pt x="0" y="17780"/>
                </a:lnTo>
                <a:lnTo>
                  <a:pt x="3809" y="17780"/>
                </a:lnTo>
                <a:lnTo>
                  <a:pt x="3809" y="12700"/>
                </a:lnTo>
                <a:close/>
              </a:path>
              <a:path w="80010" h="152400">
                <a:moveTo>
                  <a:pt x="80009" y="12700"/>
                </a:moveTo>
                <a:lnTo>
                  <a:pt x="78739" y="12700"/>
                </a:lnTo>
                <a:lnTo>
                  <a:pt x="78739" y="13970"/>
                </a:lnTo>
                <a:lnTo>
                  <a:pt x="77469" y="13970"/>
                </a:lnTo>
                <a:lnTo>
                  <a:pt x="77469" y="15367"/>
                </a:lnTo>
                <a:lnTo>
                  <a:pt x="76200" y="15367"/>
                </a:lnTo>
                <a:lnTo>
                  <a:pt x="76200" y="17780"/>
                </a:lnTo>
                <a:lnTo>
                  <a:pt x="80009" y="17780"/>
                </a:lnTo>
                <a:lnTo>
                  <a:pt x="80009" y="12700"/>
                </a:lnTo>
                <a:close/>
              </a:path>
              <a:path w="80010" h="152400">
                <a:moveTo>
                  <a:pt x="3809" y="6350"/>
                </a:moveTo>
                <a:lnTo>
                  <a:pt x="0" y="6350"/>
                </a:lnTo>
                <a:lnTo>
                  <a:pt x="0" y="11430"/>
                </a:lnTo>
                <a:lnTo>
                  <a:pt x="3809" y="11430"/>
                </a:lnTo>
                <a:lnTo>
                  <a:pt x="3809" y="6350"/>
                </a:lnTo>
                <a:close/>
              </a:path>
              <a:path w="80010" h="152400">
                <a:moveTo>
                  <a:pt x="3555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2540"/>
                </a:lnTo>
                <a:lnTo>
                  <a:pt x="35559" y="2540"/>
                </a:lnTo>
                <a:lnTo>
                  <a:pt x="3555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bk object 2306"/>
          <p:cNvSpPr/>
          <p:nvPr/>
        </p:nvSpPr>
        <p:spPr>
          <a:xfrm>
            <a:off x="2484120" y="3008629"/>
            <a:ext cx="72390" cy="146050"/>
          </a:xfrm>
          <a:custGeom>
            <a:avLst/>
            <a:gdLst/>
            <a:ahLst/>
            <a:cxnLst/>
            <a:rect l="l" t="t" r="r" b="b"/>
            <a:pathLst>
              <a:path w="72389" h="146050">
                <a:moveTo>
                  <a:pt x="3810" y="143510"/>
                </a:moveTo>
                <a:lnTo>
                  <a:pt x="0" y="143510"/>
                </a:lnTo>
                <a:lnTo>
                  <a:pt x="0" y="146050"/>
                </a:lnTo>
                <a:lnTo>
                  <a:pt x="2540" y="146050"/>
                </a:lnTo>
                <a:lnTo>
                  <a:pt x="2540" y="144780"/>
                </a:lnTo>
                <a:lnTo>
                  <a:pt x="3810" y="144780"/>
                </a:lnTo>
                <a:lnTo>
                  <a:pt x="3810" y="143510"/>
                </a:lnTo>
                <a:close/>
              </a:path>
              <a:path w="72389" h="146050">
                <a:moveTo>
                  <a:pt x="3810" y="137160"/>
                </a:moveTo>
                <a:lnTo>
                  <a:pt x="0" y="137160"/>
                </a:lnTo>
                <a:lnTo>
                  <a:pt x="0" y="142240"/>
                </a:lnTo>
                <a:lnTo>
                  <a:pt x="3810" y="142240"/>
                </a:lnTo>
                <a:lnTo>
                  <a:pt x="3810" y="137160"/>
                </a:lnTo>
                <a:close/>
              </a:path>
              <a:path w="72389" h="146050">
                <a:moveTo>
                  <a:pt x="3810" y="130810"/>
                </a:moveTo>
                <a:lnTo>
                  <a:pt x="0" y="130810"/>
                </a:lnTo>
                <a:lnTo>
                  <a:pt x="0" y="135890"/>
                </a:lnTo>
                <a:lnTo>
                  <a:pt x="3810" y="135890"/>
                </a:lnTo>
                <a:lnTo>
                  <a:pt x="3810" y="130810"/>
                </a:lnTo>
                <a:close/>
              </a:path>
              <a:path w="72389" h="146050">
                <a:moveTo>
                  <a:pt x="3810" y="124460"/>
                </a:moveTo>
                <a:lnTo>
                  <a:pt x="0" y="124460"/>
                </a:lnTo>
                <a:lnTo>
                  <a:pt x="0" y="129540"/>
                </a:lnTo>
                <a:lnTo>
                  <a:pt x="3810" y="129540"/>
                </a:lnTo>
                <a:lnTo>
                  <a:pt x="3810" y="124460"/>
                </a:lnTo>
                <a:close/>
              </a:path>
              <a:path w="72389" h="146050">
                <a:moveTo>
                  <a:pt x="3810" y="118110"/>
                </a:moveTo>
                <a:lnTo>
                  <a:pt x="0" y="118110"/>
                </a:lnTo>
                <a:lnTo>
                  <a:pt x="0" y="123190"/>
                </a:lnTo>
                <a:lnTo>
                  <a:pt x="3810" y="123190"/>
                </a:lnTo>
                <a:lnTo>
                  <a:pt x="3810" y="118110"/>
                </a:lnTo>
                <a:close/>
              </a:path>
              <a:path w="72389" h="146050">
                <a:moveTo>
                  <a:pt x="3810" y="111760"/>
                </a:moveTo>
                <a:lnTo>
                  <a:pt x="0" y="111760"/>
                </a:lnTo>
                <a:lnTo>
                  <a:pt x="0" y="116840"/>
                </a:lnTo>
                <a:lnTo>
                  <a:pt x="3810" y="116840"/>
                </a:lnTo>
                <a:lnTo>
                  <a:pt x="3810" y="111760"/>
                </a:lnTo>
                <a:close/>
              </a:path>
              <a:path w="72389" h="146050">
                <a:moveTo>
                  <a:pt x="72390" y="111760"/>
                </a:moveTo>
                <a:lnTo>
                  <a:pt x="68580" y="111760"/>
                </a:lnTo>
                <a:lnTo>
                  <a:pt x="68580" y="114300"/>
                </a:lnTo>
                <a:lnTo>
                  <a:pt x="71120" y="114300"/>
                </a:lnTo>
                <a:lnTo>
                  <a:pt x="71120" y="113030"/>
                </a:lnTo>
                <a:lnTo>
                  <a:pt x="72390" y="113030"/>
                </a:lnTo>
                <a:lnTo>
                  <a:pt x="72390" y="111760"/>
                </a:lnTo>
                <a:close/>
              </a:path>
              <a:path w="72389" h="146050">
                <a:moveTo>
                  <a:pt x="3810" y="105410"/>
                </a:moveTo>
                <a:lnTo>
                  <a:pt x="0" y="105410"/>
                </a:lnTo>
                <a:lnTo>
                  <a:pt x="0" y="110490"/>
                </a:lnTo>
                <a:lnTo>
                  <a:pt x="3810" y="110490"/>
                </a:lnTo>
                <a:lnTo>
                  <a:pt x="3810" y="105410"/>
                </a:lnTo>
                <a:close/>
              </a:path>
              <a:path w="72389" h="146050">
                <a:moveTo>
                  <a:pt x="72390" y="105410"/>
                </a:moveTo>
                <a:lnTo>
                  <a:pt x="68580" y="105410"/>
                </a:lnTo>
                <a:lnTo>
                  <a:pt x="68580" y="110490"/>
                </a:lnTo>
                <a:lnTo>
                  <a:pt x="72390" y="110490"/>
                </a:lnTo>
                <a:lnTo>
                  <a:pt x="72390" y="105410"/>
                </a:lnTo>
                <a:close/>
              </a:path>
              <a:path w="72389" h="146050">
                <a:moveTo>
                  <a:pt x="3810" y="99060"/>
                </a:moveTo>
                <a:lnTo>
                  <a:pt x="0" y="99060"/>
                </a:lnTo>
                <a:lnTo>
                  <a:pt x="0" y="104140"/>
                </a:lnTo>
                <a:lnTo>
                  <a:pt x="3810" y="104140"/>
                </a:lnTo>
                <a:lnTo>
                  <a:pt x="3810" y="99060"/>
                </a:lnTo>
                <a:close/>
              </a:path>
              <a:path w="72389" h="146050">
                <a:moveTo>
                  <a:pt x="72390" y="99060"/>
                </a:moveTo>
                <a:lnTo>
                  <a:pt x="68580" y="99060"/>
                </a:lnTo>
                <a:lnTo>
                  <a:pt x="68580" y="104140"/>
                </a:lnTo>
                <a:lnTo>
                  <a:pt x="72390" y="104140"/>
                </a:lnTo>
                <a:lnTo>
                  <a:pt x="72390" y="99060"/>
                </a:lnTo>
                <a:close/>
              </a:path>
              <a:path w="72389" h="146050">
                <a:moveTo>
                  <a:pt x="3810" y="92710"/>
                </a:moveTo>
                <a:lnTo>
                  <a:pt x="0" y="92710"/>
                </a:lnTo>
                <a:lnTo>
                  <a:pt x="0" y="97790"/>
                </a:lnTo>
                <a:lnTo>
                  <a:pt x="3810" y="97790"/>
                </a:lnTo>
                <a:lnTo>
                  <a:pt x="3810" y="92710"/>
                </a:lnTo>
                <a:close/>
              </a:path>
              <a:path w="72389" h="146050">
                <a:moveTo>
                  <a:pt x="72390" y="92710"/>
                </a:moveTo>
                <a:lnTo>
                  <a:pt x="68580" y="92710"/>
                </a:lnTo>
                <a:lnTo>
                  <a:pt x="68580" y="97790"/>
                </a:lnTo>
                <a:lnTo>
                  <a:pt x="72390" y="97790"/>
                </a:lnTo>
                <a:lnTo>
                  <a:pt x="72390" y="92710"/>
                </a:lnTo>
                <a:close/>
              </a:path>
              <a:path w="72389" h="146050">
                <a:moveTo>
                  <a:pt x="3810" y="86360"/>
                </a:moveTo>
                <a:lnTo>
                  <a:pt x="0" y="86360"/>
                </a:lnTo>
                <a:lnTo>
                  <a:pt x="0" y="91440"/>
                </a:lnTo>
                <a:lnTo>
                  <a:pt x="3810" y="91440"/>
                </a:lnTo>
                <a:lnTo>
                  <a:pt x="3810" y="86360"/>
                </a:lnTo>
                <a:close/>
              </a:path>
              <a:path w="72389" h="146050">
                <a:moveTo>
                  <a:pt x="72390" y="86360"/>
                </a:moveTo>
                <a:lnTo>
                  <a:pt x="68580" y="86360"/>
                </a:lnTo>
                <a:lnTo>
                  <a:pt x="68580" y="91440"/>
                </a:lnTo>
                <a:lnTo>
                  <a:pt x="72390" y="91440"/>
                </a:lnTo>
                <a:lnTo>
                  <a:pt x="72390" y="86360"/>
                </a:lnTo>
                <a:close/>
              </a:path>
              <a:path w="72389" h="146050">
                <a:moveTo>
                  <a:pt x="3810" y="80010"/>
                </a:moveTo>
                <a:lnTo>
                  <a:pt x="0" y="80010"/>
                </a:lnTo>
                <a:lnTo>
                  <a:pt x="0" y="85090"/>
                </a:lnTo>
                <a:lnTo>
                  <a:pt x="3810" y="85090"/>
                </a:lnTo>
                <a:lnTo>
                  <a:pt x="3810" y="80010"/>
                </a:lnTo>
                <a:close/>
              </a:path>
              <a:path w="72389" h="146050">
                <a:moveTo>
                  <a:pt x="72390" y="80010"/>
                </a:moveTo>
                <a:lnTo>
                  <a:pt x="68580" y="80010"/>
                </a:lnTo>
                <a:lnTo>
                  <a:pt x="68580" y="85090"/>
                </a:lnTo>
                <a:lnTo>
                  <a:pt x="72390" y="85090"/>
                </a:lnTo>
                <a:lnTo>
                  <a:pt x="72390" y="80010"/>
                </a:lnTo>
                <a:close/>
              </a:path>
              <a:path w="72389" h="146050">
                <a:moveTo>
                  <a:pt x="3810" y="73660"/>
                </a:moveTo>
                <a:lnTo>
                  <a:pt x="0" y="73660"/>
                </a:lnTo>
                <a:lnTo>
                  <a:pt x="0" y="78740"/>
                </a:lnTo>
                <a:lnTo>
                  <a:pt x="3810" y="78740"/>
                </a:lnTo>
                <a:lnTo>
                  <a:pt x="3810" y="73660"/>
                </a:lnTo>
                <a:close/>
              </a:path>
              <a:path w="72389" h="146050">
                <a:moveTo>
                  <a:pt x="72390" y="73660"/>
                </a:moveTo>
                <a:lnTo>
                  <a:pt x="68580" y="73660"/>
                </a:lnTo>
                <a:lnTo>
                  <a:pt x="68580" y="78740"/>
                </a:lnTo>
                <a:lnTo>
                  <a:pt x="72390" y="78740"/>
                </a:lnTo>
                <a:lnTo>
                  <a:pt x="72390" y="73660"/>
                </a:lnTo>
                <a:close/>
              </a:path>
              <a:path w="72389" h="146050">
                <a:moveTo>
                  <a:pt x="3810" y="67310"/>
                </a:moveTo>
                <a:lnTo>
                  <a:pt x="0" y="67310"/>
                </a:lnTo>
                <a:lnTo>
                  <a:pt x="0" y="72390"/>
                </a:lnTo>
                <a:lnTo>
                  <a:pt x="3810" y="72390"/>
                </a:lnTo>
                <a:lnTo>
                  <a:pt x="3810" y="67310"/>
                </a:lnTo>
                <a:close/>
              </a:path>
              <a:path w="72389" h="146050">
                <a:moveTo>
                  <a:pt x="72390" y="67310"/>
                </a:moveTo>
                <a:lnTo>
                  <a:pt x="68580" y="67310"/>
                </a:lnTo>
                <a:lnTo>
                  <a:pt x="68580" y="72390"/>
                </a:lnTo>
                <a:lnTo>
                  <a:pt x="72390" y="72390"/>
                </a:lnTo>
                <a:lnTo>
                  <a:pt x="72390" y="67310"/>
                </a:lnTo>
                <a:close/>
              </a:path>
              <a:path w="72389" h="146050">
                <a:moveTo>
                  <a:pt x="3810" y="60960"/>
                </a:moveTo>
                <a:lnTo>
                  <a:pt x="0" y="60960"/>
                </a:lnTo>
                <a:lnTo>
                  <a:pt x="0" y="66040"/>
                </a:lnTo>
                <a:lnTo>
                  <a:pt x="3810" y="66040"/>
                </a:lnTo>
                <a:lnTo>
                  <a:pt x="3810" y="60960"/>
                </a:lnTo>
                <a:close/>
              </a:path>
              <a:path w="72389" h="146050">
                <a:moveTo>
                  <a:pt x="72390" y="60960"/>
                </a:moveTo>
                <a:lnTo>
                  <a:pt x="68580" y="60960"/>
                </a:lnTo>
                <a:lnTo>
                  <a:pt x="68580" y="66040"/>
                </a:lnTo>
                <a:lnTo>
                  <a:pt x="72390" y="66040"/>
                </a:lnTo>
                <a:lnTo>
                  <a:pt x="72390" y="60960"/>
                </a:lnTo>
                <a:close/>
              </a:path>
              <a:path w="72389" h="146050">
                <a:moveTo>
                  <a:pt x="3810" y="48260"/>
                </a:moveTo>
                <a:lnTo>
                  <a:pt x="0" y="48260"/>
                </a:lnTo>
                <a:lnTo>
                  <a:pt x="0" y="53340"/>
                </a:lnTo>
                <a:lnTo>
                  <a:pt x="2540" y="53340"/>
                </a:lnTo>
                <a:lnTo>
                  <a:pt x="2540" y="54610"/>
                </a:lnTo>
                <a:lnTo>
                  <a:pt x="0" y="54610"/>
                </a:lnTo>
                <a:lnTo>
                  <a:pt x="0" y="59690"/>
                </a:lnTo>
                <a:lnTo>
                  <a:pt x="3810" y="59690"/>
                </a:lnTo>
                <a:lnTo>
                  <a:pt x="3810" y="48260"/>
                </a:lnTo>
                <a:close/>
              </a:path>
              <a:path w="72389" h="146050">
                <a:moveTo>
                  <a:pt x="72390" y="54610"/>
                </a:moveTo>
                <a:lnTo>
                  <a:pt x="68580" y="54610"/>
                </a:lnTo>
                <a:lnTo>
                  <a:pt x="68580" y="59690"/>
                </a:lnTo>
                <a:lnTo>
                  <a:pt x="72390" y="59690"/>
                </a:lnTo>
                <a:lnTo>
                  <a:pt x="72390" y="54610"/>
                </a:lnTo>
                <a:close/>
              </a:path>
              <a:path w="72389" h="146050">
                <a:moveTo>
                  <a:pt x="72390" y="48260"/>
                </a:moveTo>
                <a:lnTo>
                  <a:pt x="68580" y="48260"/>
                </a:lnTo>
                <a:lnTo>
                  <a:pt x="68580" y="53340"/>
                </a:lnTo>
                <a:lnTo>
                  <a:pt x="72390" y="53340"/>
                </a:lnTo>
                <a:lnTo>
                  <a:pt x="72390" y="48260"/>
                </a:lnTo>
                <a:close/>
              </a:path>
              <a:path w="72389" h="146050">
                <a:moveTo>
                  <a:pt x="3810" y="41910"/>
                </a:moveTo>
                <a:lnTo>
                  <a:pt x="0" y="41910"/>
                </a:lnTo>
                <a:lnTo>
                  <a:pt x="0" y="46990"/>
                </a:lnTo>
                <a:lnTo>
                  <a:pt x="3810" y="46990"/>
                </a:lnTo>
                <a:lnTo>
                  <a:pt x="3810" y="41910"/>
                </a:lnTo>
                <a:close/>
              </a:path>
              <a:path w="72389" h="146050">
                <a:moveTo>
                  <a:pt x="72390" y="41910"/>
                </a:moveTo>
                <a:lnTo>
                  <a:pt x="68580" y="41910"/>
                </a:lnTo>
                <a:lnTo>
                  <a:pt x="68580" y="46990"/>
                </a:lnTo>
                <a:lnTo>
                  <a:pt x="72390" y="46990"/>
                </a:lnTo>
                <a:lnTo>
                  <a:pt x="72390" y="41910"/>
                </a:lnTo>
                <a:close/>
              </a:path>
              <a:path w="72389" h="146050">
                <a:moveTo>
                  <a:pt x="3810" y="35560"/>
                </a:moveTo>
                <a:lnTo>
                  <a:pt x="0" y="35560"/>
                </a:lnTo>
                <a:lnTo>
                  <a:pt x="0" y="40640"/>
                </a:lnTo>
                <a:lnTo>
                  <a:pt x="3810" y="40640"/>
                </a:lnTo>
                <a:lnTo>
                  <a:pt x="3810" y="35560"/>
                </a:lnTo>
                <a:close/>
              </a:path>
              <a:path w="72389" h="146050">
                <a:moveTo>
                  <a:pt x="72390" y="35560"/>
                </a:moveTo>
                <a:lnTo>
                  <a:pt x="68580" y="35560"/>
                </a:lnTo>
                <a:lnTo>
                  <a:pt x="68580" y="40640"/>
                </a:lnTo>
                <a:lnTo>
                  <a:pt x="72390" y="40640"/>
                </a:lnTo>
                <a:lnTo>
                  <a:pt x="72390" y="35560"/>
                </a:lnTo>
                <a:close/>
              </a:path>
              <a:path w="72389" h="146050">
                <a:moveTo>
                  <a:pt x="3810" y="29210"/>
                </a:moveTo>
                <a:lnTo>
                  <a:pt x="0" y="29210"/>
                </a:lnTo>
                <a:lnTo>
                  <a:pt x="0" y="34290"/>
                </a:lnTo>
                <a:lnTo>
                  <a:pt x="3810" y="34290"/>
                </a:lnTo>
                <a:lnTo>
                  <a:pt x="3810" y="29210"/>
                </a:lnTo>
                <a:close/>
              </a:path>
              <a:path w="72389" h="146050">
                <a:moveTo>
                  <a:pt x="72390" y="29210"/>
                </a:moveTo>
                <a:lnTo>
                  <a:pt x="68580" y="29210"/>
                </a:lnTo>
                <a:lnTo>
                  <a:pt x="68580" y="34290"/>
                </a:lnTo>
                <a:lnTo>
                  <a:pt x="72390" y="34290"/>
                </a:lnTo>
                <a:lnTo>
                  <a:pt x="72390" y="29210"/>
                </a:lnTo>
                <a:close/>
              </a:path>
              <a:path w="72389" h="146050">
                <a:moveTo>
                  <a:pt x="3810" y="22860"/>
                </a:moveTo>
                <a:lnTo>
                  <a:pt x="0" y="22860"/>
                </a:lnTo>
                <a:lnTo>
                  <a:pt x="0" y="27940"/>
                </a:lnTo>
                <a:lnTo>
                  <a:pt x="3810" y="27940"/>
                </a:lnTo>
                <a:lnTo>
                  <a:pt x="3810" y="22860"/>
                </a:lnTo>
                <a:close/>
              </a:path>
              <a:path w="72389" h="146050">
                <a:moveTo>
                  <a:pt x="72390" y="22860"/>
                </a:moveTo>
                <a:lnTo>
                  <a:pt x="68580" y="22860"/>
                </a:lnTo>
                <a:lnTo>
                  <a:pt x="68580" y="27940"/>
                </a:lnTo>
                <a:lnTo>
                  <a:pt x="72390" y="27940"/>
                </a:lnTo>
                <a:lnTo>
                  <a:pt x="72390" y="22860"/>
                </a:lnTo>
                <a:close/>
              </a:path>
              <a:path w="72389" h="146050">
                <a:moveTo>
                  <a:pt x="3810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3810" y="21590"/>
                </a:lnTo>
                <a:lnTo>
                  <a:pt x="3810" y="16510"/>
                </a:lnTo>
                <a:close/>
              </a:path>
              <a:path w="72389" h="146050">
                <a:moveTo>
                  <a:pt x="69850" y="15240"/>
                </a:moveTo>
                <a:lnTo>
                  <a:pt x="68580" y="15240"/>
                </a:lnTo>
                <a:lnTo>
                  <a:pt x="68580" y="21590"/>
                </a:lnTo>
                <a:lnTo>
                  <a:pt x="72390" y="21590"/>
                </a:lnTo>
                <a:lnTo>
                  <a:pt x="72390" y="16510"/>
                </a:lnTo>
                <a:lnTo>
                  <a:pt x="69850" y="16510"/>
                </a:lnTo>
                <a:lnTo>
                  <a:pt x="69850" y="15240"/>
                </a:lnTo>
                <a:close/>
              </a:path>
              <a:path w="72389" h="146050">
                <a:moveTo>
                  <a:pt x="3810" y="10160"/>
                </a:moveTo>
                <a:lnTo>
                  <a:pt x="0" y="10160"/>
                </a:lnTo>
                <a:lnTo>
                  <a:pt x="0" y="15240"/>
                </a:lnTo>
                <a:lnTo>
                  <a:pt x="3810" y="15240"/>
                </a:lnTo>
                <a:lnTo>
                  <a:pt x="3810" y="10160"/>
                </a:lnTo>
                <a:close/>
              </a:path>
              <a:path w="72389" h="146050">
                <a:moveTo>
                  <a:pt x="72390" y="13970"/>
                </a:moveTo>
                <a:lnTo>
                  <a:pt x="69850" y="13970"/>
                </a:lnTo>
                <a:lnTo>
                  <a:pt x="69850" y="15240"/>
                </a:lnTo>
                <a:lnTo>
                  <a:pt x="72390" y="15240"/>
                </a:lnTo>
                <a:lnTo>
                  <a:pt x="72390" y="13970"/>
                </a:lnTo>
                <a:close/>
              </a:path>
              <a:path w="72389" h="146050">
                <a:moveTo>
                  <a:pt x="3810" y="3810"/>
                </a:moveTo>
                <a:lnTo>
                  <a:pt x="0" y="3810"/>
                </a:lnTo>
                <a:lnTo>
                  <a:pt x="0" y="8890"/>
                </a:lnTo>
                <a:lnTo>
                  <a:pt x="3810" y="8890"/>
                </a:lnTo>
                <a:lnTo>
                  <a:pt x="3810" y="3810"/>
                </a:lnTo>
                <a:close/>
              </a:path>
              <a:path w="72389" h="146050">
                <a:moveTo>
                  <a:pt x="30480" y="0"/>
                </a:moveTo>
                <a:lnTo>
                  <a:pt x="0" y="0"/>
                </a:lnTo>
                <a:lnTo>
                  <a:pt x="0" y="2540"/>
                </a:lnTo>
                <a:lnTo>
                  <a:pt x="29210" y="2540"/>
                </a:lnTo>
                <a:lnTo>
                  <a:pt x="29210" y="1270"/>
                </a:lnTo>
                <a:lnTo>
                  <a:pt x="30480" y="1270"/>
                </a:lnTo>
                <a:lnTo>
                  <a:pt x="30480" y="0"/>
                </a:lnTo>
                <a:close/>
              </a:path>
            </a:pathLst>
          </a:custGeom>
          <a:solidFill>
            <a:srgbClr val="50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bk object 2307"/>
          <p:cNvSpPr/>
          <p:nvPr/>
        </p:nvSpPr>
        <p:spPr>
          <a:xfrm>
            <a:off x="2487929" y="3012439"/>
            <a:ext cx="64769" cy="140970"/>
          </a:xfrm>
          <a:custGeom>
            <a:avLst/>
            <a:gdLst/>
            <a:ahLst/>
            <a:cxnLst/>
            <a:rect l="l" t="t" r="r" b="b"/>
            <a:pathLst>
              <a:path w="64769" h="140969">
                <a:moveTo>
                  <a:pt x="1269" y="139699"/>
                </a:moveTo>
                <a:lnTo>
                  <a:pt x="0" y="139699"/>
                </a:lnTo>
                <a:lnTo>
                  <a:pt x="0" y="140969"/>
                </a:lnTo>
                <a:lnTo>
                  <a:pt x="1269" y="140969"/>
                </a:lnTo>
                <a:lnTo>
                  <a:pt x="1269" y="139699"/>
                </a:lnTo>
                <a:close/>
              </a:path>
              <a:path w="64769" h="140969">
                <a:moveTo>
                  <a:pt x="3809" y="133349"/>
                </a:moveTo>
                <a:lnTo>
                  <a:pt x="0" y="133349"/>
                </a:lnTo>
                <a:lnTo>
                  <a:pt x="0" y="138429"/>
                </a:lnTo>
                <a:lnTo>
                  <a:pt x="3809" y="138429"/>
                </a:lnTo>
                <a:lnTo>
                  <a:pt x="3809" y="133349"/>
                </a:lnTo>
                <a:close/>
              </a:path>
              <a:path w="64769" h="140969">
                <a:moveTo>
                  <a:pt x="3809" y="126999"/>
                </a:moveTo>
                <a:lnTo>
                  <a:pt x="0" y="126999"/>
                </a:lnTo>
                <a:lnTo>
                  <a:pt x="0" y="132079"/>
                </a:lnTo>
                <a:lnTo>
                  <a:pt x="3809" y="132079"/>
                </a:lnTo>
                <a:lnTo>
                  <a:pt x="3809" y="126999"/>
                </a:lnTo>
                <a:close/>
              </a:path>
              <a:path w="64769" h="140969">
                <a:moveTo>
                  <a:pt x="3809" y="120649"/>
                </a:moveTo>
                <a:lnTo>
                  <a:pt x="0" y="120649"/>
                </a:lnTo>
                <a:lnTo>
                  <a:pt x="0" y="125729"/>
                </a:lnTo>
                <a:lnTo>
                  <a:pt x="3809" y="125729"/>
                </a:lnTo>
                <a:lnTo>
                  <a:pt x="3809" y="120649"/>
                </a:lnTo>
                <a:close/>
              </a:path>
              <a:path w="64769" h="140969">
                <a:moveTo>
                  <a:pt x="3809" y="114299"/>
                </a:moveTo>
                <a:lnTo>
                  <a:pt x="0" y="114299"/>
                </a:lnTo>
                <a:lnTo>
                  <a:pt x="0" y="119379"/>
                </a:lnTo>
                <a:lnTo>
                  <a:pt x="3809" y="119379"/>
                </a:lnTo>
                <a:lnTo>
                  <a:pt x="3809" y="114299"/>
                </a:lnTo>
                <a:close/>
              </a:path>
              <a:path w="64769" h="140969">
                <a:moveTo>
                  <a:pt x="64769" y="107949"/>
                </a:moveTo>
                <a:lnTo>
                  <a:pt x="60959" y="107949"/>
                </a:lnTo>
                <a:lnTo>
                  <a:pt x="60959" y="114299"/>
                </a:lnTo>
                <a:lnTo>
                  <a:pt x="62230" y="114299"/>
                </a:lnTo>
                <a:lnTo>
                  <a:pt x="62230" y="111759"/>
                </a:lnTo>
                <a:lnTo>
                  <a:pt x="64769" y="111759"/>
                </a:lnTo>
                <a:lnTo>
                  <a:pt x="64769" y="107949"/>
                </a:lnTo>
                <a:close/>
              </a:path>
              <a:path w="64769" h="140969">
                <a:moveTo>
                  <a:pt x="3809" y="107949"/>
                </a:moveTo>
                <a:lnTo>
                  <a:pt x="0" y="107949"/>
                </a:lnTo>
                <a:lnTo>
                  <a:pt x="0" y="113029"/>
                </a:lnTo>
                <a:lnTo>
                  <a:pt x="3809" y="113029"/>
                </a:lnTo>
                <a:lnTo>
                  <a:pt x="3809" y="107949"/>
                </a:lnTo>
                <a:close/>
              </a:path>
              <a:path w="64769" h="140969">
                <a:moveTo>
                  <a:pt x="3809" y="101599"/>
                </a:moveTo>
                <a:lnTo>
                  <a:pt x="0" y="101599"/>
                </a:lnTo>
                <a:lnTo>
                  <a:pt x="0" y="106679"/>
                </a:lnTo>
                <a:lnTo>
                  <a:pt x="3809" y="106679"/>
                </a:lnTo>
                <a:lnTo>
                  <a:pt x="3809" y="101599"/>
                </a:lnTo>
                <a:close/>
              </a:path>
              <a:path w="64769" h="140969">
                <a:moveTo>
                  <a:pt x="64769" y="101599"/>
                </a:moveTo>
                <a:lnTo>
                  <a:pt x="60959" y="101599"/>
                </a:lnTo>
                <a:lnTo>
                  <a:pt x="60959" y="106679"/>
                </a:lnTo>
                <a:lnTo>
                  <a:pt x="64769" y="106679"/>
                </a:lnTo>
                <a:lnTo>
                  <a:pt x="64769" y="101599"/>
                </a:lnTo>
                <a:close/>
              </a:path>
              <a:path w="64769" h="140969">
                <a:moveTo>
                  <a:pt x="3809" y="95249"/>
                </a:moveTo>
                <a:lnTo>
                  <a:pt x="0" y="95249"/>
                </a:lnTo>
                <a:lnTo>
                  <a:pt x="0" y="100329"/>
                </a:lnTo>
                <a:lnTo>
                  <a:pt x="3809" y="100329"/>
                </a:lnTo>
                <a:lnTo>
                  <a:pt x="3809" y="95249"/>
                </a:lnTo>
                <a:close/>
              </a:path>
              <a:path w="64769" h="140969">
                <a:moveTo>
                  <a:pt x="64769" y="95249"/>
                </a:moveTo>
                <a:lnTo>
                  <a:pt x="60959" y="95249"/>
                </a:lnTo>
                <a:lnTo>
                  <a:pt x="60959" y="100329"/>
                </a:lnTo>
                <a:lnTo>
                  <a:pt x="64769" y="100329"/>
                </a:lnTo>
                <a:lnTo>
                  <a:pt x="64769" y="95249"/>
                </a:lnTo>
                <a:close/>
              </a:path>
              <a:path w="64769" h="140969">
                <a:moveTo>
                  <a:pt x="3809" y="88899"/>
                </a:moveTo>
                <a:lnTo>
                  <a:pt x="0" y="88899"/>
                </a:lnTo>
                <a:lnTo>
                  <a:pt x="0" y="93979"/>
                </a:lnTo>
                <a:lnTo>
                  <a:pt x="3809" y="93979"/>
                </a:lnTo>
                <a:lnTo>
                  <a:pt x="3809" y="88899"/>
                </a:lnTo>
                <a:close/>
              </a:path>
              <a:path w="64769" h="140969">
                <a:moveTo>
                  <a:pt x="64769" y="88899"/>
                </a:moveTo>
                <a:lnTo>
                  <a:pt x="60959" y="88899"/>
                </a:lnTo>
                <a:lnTo>
                  <a:pt x="60959" y="93979"/>
                </a:lnTo>
                <a:lnTo>
                  <a:pt x="64769" y="93979"/>
                </a:lnTo>
                <a:lnTo>
                  <a:pt x="64769" y="88899"/>
                </a:lnTo>
                <a:close/>
              </a:path>
              <a:path w="64769" h="140969">
                <a:moveTo>
                  <a:pt x="3809" y="82549"/>
                </a:moveTo>
                <a:lnTo>
                  <a:pt x="0" y="82549"/>
                </a:lnTo>
                <a:lnTo>
                  <a:pt x="0" y="87629"/>
                </a:lnTo>
                <a:lnTo>
                  <a:pt x="3809" y="87629"/>
                </a:lnTo>
                <a:lnTo>
                  <a:pt x="3809" y="82549"/>
                </a:lnTo>
                <a:close/>
              </a:path>
              <a:path w="64769" h="140969">
                <a:moveTo>
                  <a:pt x="64769" y="82549"/>
                </a:moveTo>
                <a:lnTo>
                  <a:pt x="60959" y="82549"/>
                </a:lnTo>
                <a:lnTo>
                  <a:pt x="60959" y="87629"/>
                </a:lnTo>
                <a:lnTo>
                  <a:pt x="64769" y="87629"/>
                </a:lnTo>
                <a:lnTo>
                  <a:pt x="64769" y="82549"/>
                </a:lnTo>
                <a:close/>
              </a:path>
              <a:path w="64769" h="140969">
                <a:moveTo>
                  <a:pt x="3809" y="76199"/>
                </a:moveTo>
                <a:lnTo>
                  <a:pt x="0" y="76199"/>
                </a:lnTo>
                <a:lnTo>
                  <a:pt x="0" y="81279"/>
                </a:lnTo>
                <a:lnTo>
                  <a:pt x="3809" y="81279"/>
                </a:lnTo>
                <a:lnTo>
                  <a:pt x="3809" y="76199"/>
                </a:lnTo>
                <a:close/>
              </a:path>
              <a:path w="64769" h="140969">
                <a:moveTo>
                  <a:pt x="64769" y="76199"/>
                </a:moveTo>
                <a:lnTo>
                  <a:pt x="60959" y="76199"/>
                </a:lnTo>
                <a:lnTo>
                  <a:pt x="60959" y="81279"/>
                </a:lnTo>
                <a:lnTo>
                  <a:pt x="64769" y="81279"/>
                </a:lnTo>
                <a:lnTo>
                  <a:pt x="64769" y="76199"/>
                </a:lnTo>
                <a:close/>
              </a:path>
              <a:path w="64769" h="140969">
                <a:moveTo>
                  <a:pt x="3809" y="69849"/>
                </a:moveTo>
                <a:lnTo>
                  <a:pt x="0" y="69849"/>
                </a:lnTo>
                <a:lnTo>
                  <a:pt x="0" y="74929"/>
                </a:lnTo>
                <a:lnTo>
                  <a:pt x="3809" y="74929"/>
                </a:lnTo>
                <a:lnTo>
                  <a:pt x="3809" y="69849"/>
                </a:lnTo>
                <a:close/>
              </a:path>
              <a:path w="64769" h="140969">
                <a:moveTo>
                  <a:pt x="64769" y="69849"/>
                </a:moveTo>
                <a:lnTo>
                  <a:pt x="60959" y="69849"/>
                </a:lnTo>
                <a:lnTo>
                  <a:pt x="60959" y="74929"/>
                </a:lnTo>
                <a:lnTo>
                  <a:pt x="64769" y="74929"/>
                </a:lnTo>
                <a:lnTo>
                  <a:pt x="64769" y="69849"/>
                </a:lnTo>
                <a:close/>
              </a:path>
              <a:path w="64769" h="140969">
                <a:moveTo>
                  <a:pt x="3809" y="63499"/>
                </a:moveTo>
                <a:lnTo>
                  <a:pt x="0" y="63499"/>
                </a:lnTo>
                <a:lnTo>
                  <a:pt x="0" y="68579"/>
                </a:lnTo>
                <a:lnTo>
                  <a:pt x="3809" y="68579"/>
                </a:lnTo>
                <a:lnTo>
                  <a:pt x="3809" y="63499"/>
                </a:lnTo>
                <a:close/>
              </a:path>
              <a:path w="64769" h="140969">
                <a:moveTo>
                  <a:pt x="64769" y="63499"/>
                </a:moveTo>
                <a:lnTo>
                  <a:pt x="60959" y="63499"/>
                </a:lnTo>
                <a:lnTo>
                  <a:pt x="60959" y="68579"/>
                </a:lnTo>
                <a:lnTo>
                  <a:pt x="64769" y="68579"/>
                </a:lnTo>
                <a:lnTo>
                  <a:pt x="64769" y="63499"/>
                </a:lnTo>
                <a:close/>
              </a:path>
              <a:path w="64769" h="140969">
                <a:moveTo>
                  <a:pt x="3809" y="57149"/>
                </a:moveTo>
                <a:lnTo>
                  <a:pt x="0" y="57149"/>
                </a:lnTo>
                <a:lnTo>
                  <a:pt x="0" y="62229"/>
                </a:lnTo>
                <a:lnTo>
                  <a:pt x="3809" y="62229"/>
                </a:lnTo>
                <a:lnTo>
                  <a:pt x="3809" y="57149"/>
                </a:lnTo>
                <a:close/>
              </a:path>
              <a:path w="64769" h="140969">
                <a:moveTo>
                  <a:pt x="64769" y="57149"/>
                </a:moveTo>
                <a:lnTo>
                  <a:pt x="60959" y="57149"/>
                </a:lnTo>
                <a:lnTo>
                  <a:pt x="60959" y="62229"/>
                </a:lnTo>
                <a:lnTo>
                  <a:pt x="64769" y="62229"/>
                </a:lnTo>
                <a:lnTo>
                  <a:pt x="64769" y="57149"/>
                </a:lnTo>
                <a:close/>
              </a:path>
              <a:path w="64769" h="140969">
                <a:moveTo>
                  <a:pt x="3809" y="49529"/>
                </a:moveTo>
                <a:lnTo>
                  <a:pt x="1269" y="49529"/>
                </a:lnTo>
                <a:lnTo>
                  <a:pt x="1269" y="50800"/>
                </a:lnTo>
                <a:lnTo>
                  <a:pt x="0" y="50800"/>
                </a:lnTo>
                <a:lnTo>
                  <a:pt x="0" y="55879"/>
                </a:lnTo>
                <a:lnTo>
                  <a:pt x="3809" y="55879"/>
                </a:lnTo>
                <a:lnTo>
                  <a:pt x="3809" y="49529"/>
                </a:lnTo>
                <a:close/>
              </a:path>
              <a:path w="64769" h="140969">
                <a:moveTo>
                  <a:pt x="64769" y="50800"/>
                </a:moveTo>
                <a:lnTo>
                  <a:pt x="60959" y="50800"/>
                </a:lnTo>
                <a:lnTo>
                  <a:pt x="60959" y="55879"/>
                </a:lnTo>
                <a:lnTo>
                  <a:pt x="64769" y="55879"/>
                </a:lnTo>
                <a:lnTo>
                  <a:pt x="64769" y="50800"/>
                </a:lnTo>
                <a:close/>
              </a:path>
              <a:path w="64769" h="140969">
                <a:moveTo>
                  <a:pt x="64769" y="44450"/>
                </a:moveTo>
                <a:lnTo>
                  <a:pt x="60959" y="44450"/>
                </a:lnTo>
                <a:lnTo>
                  <a:pt x="60959" y="49529"/>
                </a:lnTo>
                <a:lnTo>
                  <a:pt x="64769" y="49529"/>
                </a:lnTo>
                <a:lnTo>
                  <a:pt x="64769" y="44450"/>
                </a:lnTo>
                <a:close/>
              </a:path>
              <a:path w="64769" h="140969">
                <a:moveTo>
                  <a:pt x="1269" y="44450"/>
                </a:moveTo>
                <a:lnTo>
                  <a:pt x="0" y="44450"/>
                </a:lnTo>
                <a:lnTo>
                  <a:pt x="0" y="45719"/>
                </a:lnTo>
                <a:lnTo>
                  <a:pt x="1269" y="45719"/>
                </a:lnTo>
                <a:lnTo>
                  <a:pt x="1269" y="44450"/>
                </a:lnTo>
                <a:close/>
              </a:path>
              <a:path w="64769" h="140969">
                <a:moveTo>
                  <a:pt x="3809" y="38100"/>
                </a:moveTo>
                <a:lnTo>
                  <a:pt x="0" y="38100"/>
                </a:lnTo>
                <a:lnTo>
                  <a:pt x="0" y="43179"/>
                </a:lnTo>
                <a:lnTo>
                  <a:pt x="1269" y="43179"/>
                </a:lnTo>
                <a:lnTo>
                  <a:pt x="1269" y="44450"/>
                </a:lnTo>
                <a:lnTo>
                  <a:pt x="2539" y="44450"/>
                </a:lnTo>
                <a:lnTo>
                  <a:pt x="2540" y="40766"/>
                </a:lnTo>
                <a:lnTo>
                  <a:pt x="3809" y="40766"/>
                </a:lnTo>
                <a:lnTo>
                  <a:pt x="3809" y="38100"/>
                </a:lnTo>
                <a:close/>
              </a:path>
              <a:path w="64769" h="140969">
                <a:moveTo>
                  <a:pt x="64769" y="38100"/>
                </a:moveTo>
                <a:lnTo>
                  <a:pt x="60959" y="38100"/>
                </a:lnTo>
                <a:lnTo>
                  <a:pt x="60959" y="43179"/>
                </a:lnTo>
                <a:lnTo>
                  <a:pt x="64769" y="43179"/>
                </a:lnTo>
                <a:lnTo>
                  <a:pt x="64769" y="38100"/>
                </a:lnTo>
                <a:close/>
              </a:path>
              <a:path w="64769" h="140969">
                <a:moveTo>
                  <a:pt x="3809" y="31750"/>
                </a:moveTo>
                <a:lnTo>
                  <a:pt x="0" y="31750"/>
                </a:lnTo>
                <a:lnTo>
                  <a:pt x="0" y="36829"/>
                </a:lnTo>
                <a:lnTo>
                  <a:pt x="3809" y="36829"/>
                </a:lnTo>
                <a:lnTo>
                  <a:pt x="3809" y="31750"/>
                </a:lnTo>
                <a:close/>
              </a:path>
              <a:path w="64769" h="140969">
                <a:moveTo>
                  <a:pt x="64769" y="31750"/>
                </a:moveTo>
                <a:lnTo>
                  <a:pt x="60959" y="31750"/>
                </a:lnTo>
                <a:lnTo>
                  <a:pt x="60959" y="36829"/>
                </a:lnTo>
                <a:lnTo>
                  <a:pt x="64769" y="36829"/>
                </a:lnTo>
                <a:lnTo>
                  <a:pt x="64769" y="31750"/>
                </a:lnTo>
                <a:close/>
              </a:path>
              <a:path w="64769" h="140969">
                <a:moveTo>
                  <a:pt x="3809" y="25400"/>
                </a:moveTo>
                <a:lnTo>
                  <a:pt x="0" y="25400"/>
                </a:lnTo>
                <a:lnTo>
                  <a:pt x="0" y="30479"/>
                </a:lnTo>
                <a:lnTo>
                  <a:pt x="3809" y="30479"/>
                </a:lnTo>
                <a:lnTo>
                  <a:pt x="3809" y="25400"/>
                </a:lnTo>
                <a:close/>
              </a:path>
              <a:path w="64769" h="140969">
                <a:moveTo>
                  <a:pt x="64769" y="25400"/>
                </a:moveTo>
                <a:lnTo>
                  <a:pt x="60959" y="25400"/>
                </a:lnTo>
                <a:lnTo>
                  <a:pt x="60959" y="30479"/>
                </a:lnTo>
                <a:lnTo>
                  <a:pt x="64769" y="30479"/>
                </a:lnTo>
                <a:lnTo>
                  <a:pt x="64769" y="25400"/>
                </a:lnTo>
                <a:close/>
              </a:path>
              <a:path w="64769" h="140969">
                <a:moveTo>
                  <a:pt x="3809" y="19050"/>
                </a:moveTo>
                <a:lnTo>
                  <a:pt x="0" y="19050"/>
                </a:lnTo>
                <a:lnTo>
                  <a:pt x="0" y="24129"/>
                </a:lnTo>
                <a:lnTo>
                  <a:pt x="3809" y="24129"/>
                </a:lnTo>
                <a:lnTo>
                  <a:pt x="3809" y="19050"/>
                </a:lnTo>
                <a:close/>
              </a:path>
              <a:path w="64769" h="140969">
                <a:moveTo>
                  <a:pt x="64769" y="19050"/>
                </a:moveTo>
                <a:lnTo>
                  <a:pt x="60959" y="19050"/>
                </a:lnTo>
                <a:lnTo>
                  <a:pt x="60959" y="24129"/>
                </a:lnTo>
                <a:lnTo>
                  <a:pt x="64769" y="24129"/>
                </a:lnTo>
                <a:lnTo>
                  <a:pt x="64769" y="19050"/>
                </a:lnTo>
                <a:close/>
              </a:path>
              <a:path w="64769" h="140969">
                <a:moveTo>
                  <a:pt x="3809" y="12700"/>
                </a:moveTo>
                <a:lnTo>
                  <a:pt x="0" y="12700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2700"/>
                </a:lnTo>
                <a:close/>
              </a:path>
              <a:path w="64769" h="140969">
                <a:moveTo>
                  <a:pt x="64769" y="12700"/>
                </a:moveTo>
                <a:lnTo>
                  <a:pt x="63500" y="12700"/>
                </a:lnTo>
                <a:lnTo>
                  <a:pt x="63500" y="13969"/>
                </a:lnTo>
                <a:lnTo>
                  <a:pt x="60959" y="13969"/>
                </a:lnTo>
                <a:lnTo>
                  <a:pt x="60959" y="17779"/>
                </a:lnTo>
                <a:lnTo>
                  <a:pt x="64769" y="17779"/>
                </a:lnTo>
                <a:lnTo>
                  <a:pt x="64769" y="12700"/>
                </a:lnTo>
                <a:close/>
              </a:path>
              <a:path w="64769" h="140969">
                <a:moveTo>
                  <a:pt x="3809" y="6350"/>
                </a:moveTo>
                <a:lnTo>
                  <a:pt x="0" y="6350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6350"/>
                </a:lnTo>
                <a:close/>
              </a:path>
              <a:path w="64769" h="140969">
                <a:moveTo>
                  <a:pt x="24130" y="0"/>
                </a:moveTo>
                <a:lnTo>
                  <a:pt x="0" y="0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09"/>
                </a:lnTo>
                <a:lnTo>
                  <a:pt x="22859" y="3809"/>
                </a:lnTo>
                <a:lnTo>
                  <a:pt x="22859" y="2666"/>
                </a:lnTo>
                <a:lnTo>
                  <a:pt x="24129" y="2666"/>
                </a:lnTo>
                <a:lnTo>
                  <a:pt x="24130" y="0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bk object 2308"/>
          <p:cNvSpPr/>
          <p:nvPr/>
        </p:nvSpPr>
        <p:spPr>
          <a:xfrm>
            <a:off x="2491739" y="3016250"/>
            <a:ext cx="57150" cy="135890"/>
          </a:xfrm>
          <a:custGeom>
            <a:avLst/>
            <a:gdLst/>
            <a:ahLst/>
            <a:cxnLst/>
            <a:rect l="l" t="t" r="r" b="b"/>
            <a:pathLst>
              <a:path w="57150" h="135889">
                <a:moveTo>
                  <a:pt x="3810" y="129539"/>
                </a:moveTo>
                <a:lnTo>
                  <a:pt x="0" y="129539"/>
                </a:lnTo>
                <a:lnTo>
                  <a:pt x="0" y="135889"/>
                </a:lnTo>
                <a:lnTo>
                  <a:pt x="2540" y="135889"/>
                </a:lnTo>
                <a:lnTo>
                  <a:pt x="2540" y="133350"/>
                </a:lnTo>
                <a:lnTo>
                  <a:pt x="3810" y="133350"/>
                </a:lnTo>
                <a:lnTo>
                  <a:pt x="3810" y="129539"/>
                </a:lnTo>
                <a:close/>
              </a:path>
              <a:path w="57150" h="135889">
                <a:moveTo>
                  <a:pt x="3810" y="123189"/>
                </a:moveTo>
                <a:lnTo>
                  <a:pt x="0" y="123189"/>
                </a:lnTo>
                <a:lnTo>
                  <a:pt x="0" y="128270"/>
                </a:lnTo>
                <a:lnTo>
                  <a:pt x="3810" y="128270"/>
                </a:lnTo>
                <a:lnTo>
                  <a:pt x="3810" y="123189"/>
                </a:lnTo>
                <a:close/>
              </a:path>
              <a:path w="57150" h="135889">
                <a:moveTo>
                  <a:pt x="3810" y="116839"/>
                </a:moveTo>
                <a:lnTo>
                  <a:pt x="0" y="116839"/>
                </a:lnTo>
                <a:lnTo>
                  <a:pt x="0" y="121920"/>
                </a:lnTo>
                <a:lnTo>
                  <a:pt x="3810" y="121920"/>
                </a:lnTo>
                <a:lnTo>
                  <a:pt x="3810" y="116839"/>
                </a:lnTo>
                <a:close/>
              </a:path>
              <a:path w="57150" h="135889">
                <a:moveTo>
                  <a:pt x="3810" y="110489"/>
                </a:moveTo>
                <a:lnTo>
                  <a:pt x="0" y="110489"/>
                </a:lnTo>
                <a:lnTo>
                  <a:pt x="0" y="115570"/>
                </a:lnTo>
                <a:lnTo>
                  <a:pt x="3810" y="115570"/>
                </a:lnTo>
                <a:lnTo>
                  <a:pt x="3810" y="110489"/>
                </a:lnTo>
                <a:close/>
              </a:path>
              <a:path w="57150" h="135889">
                <a:moveTo>
                  <a:pt x="57150" y="104139"/>
                </a:moveTo>
                <a:lnTo>
                  <a:pt x="54610" y="104139"/>
                </a:lnTo>
                <a:lnTo>
                  <a:pt x="54610" y="109220"/>
                </a:lnTo>
                <a:lnTo>
                  <a:pt x="55880" y="109220"/>
                </a:lnTo>
                <a:lnTo>
                  <a:pt x="55880" y="110489"/>
                </a:lnTo>
                <a:lnTo>
                  <a:pt x="57150" y="110489"/>
                </a:lnTo>
                <a:lnTo>
                  <a:pt x="57150" y="104139"/>
                </a:lnTo>
                <a:close/>
              </a:path>
              <a:path w="57150" h="135889">
                <a:moveTo>
                  <a:pt x="3810" y="104139"/>
                </a:moveTo>
                <a:lnTo>
                  <a:pt x="0" y="104139"/>
                </a:lnTo>
                <a:lnTo>
                  <a:pt x="0" y="109220"/>
                </a:lnTo>
                <a:lnTo>
                  <a:pt x="3810" y="109220"/>
                </a:lnTo>
                <a:lnTo>
                  <a:pt x="3810" y="104139"/>
                </a:lnTo>
                <a:close/>
              </a:path>
              <a:path w="57150" h="135889">
                <a:moveTo>
                  <a:pt x="3810" y="97789"/>
                </a:moveTo>
                <a:lnTo>
                  <a:pt x="0" y="97789"/>
                </a:lnTo>
                <a:lnTo>
                  <a:pt x="0" y="102870"/>
                </a:lnTo>
                <a:lnTo>
                  <a:pt x="3810" y="102870"/>
                </a:lnTo>
                <a:lnTo>
                  <a:pt x="3810" y="97789"/>
                </a:lnTo>
                <a:close/>
              </a:path>
              <a:path w="57150" h="135889">
                <a:moveTo>
                  <a:pt x="57150" y="97789"/>
                </a:moveTo>
                <a:lnTo>
                  <a:pt x="54610" y="97789"/>
                </a:lnTo>
                <a:lnTo>
                  <a:pt x="54610" y="102870"/>
                </a:lnTo>
                <a:lnTo>
                  <a:pt x="57150" y="102870"/>
                </a:lnTo>
                <a:lnTo>
                  <a:pt x="57150" y="97789"/>
                </a:lnTo>
                <a:close/>
              </a:path>
              <a:path w="57150" h="135889">
                <a:moveTo>
                  <a:pt x="3810" y="91439"/>
                </a:moveTo>
                <a:lnTo>
                  <a:pt x="0" y="91439"/>
                </a:lnTo>
                <a:lnTo>
                  <a:pt x="0" y="96520"/>
                </a:lnTo>
                <a:lnTo>
                  <a:pt x="3810" y="96520"/>
                </a:lnTo>
                <a:lnTo>
                  <a:pt x="3810" y="91439"/>
                </a:lnTo>
                <a:close/>
              </a:path>
              <a:path w="57150" h="135889">
                <a:moveTo>
                  <a:pt x="57150" y="91439"/>
                </a:moveTo>
                <a:lnTo>
                  <a:pt x="54610" y="91439"/>
                </a:lnTo>
                <a:lnTo>
                  <a:pt x="54610" y="96520"/>
                </a:lnTo>
                <a:lnTo>
                  <a:pt x="57150" y="96520"/>
                </a:lnTo>
                <a:lnTo>
                  <a:pt x="57150" y="91439"/>
                </a:lnTo>
                <a:close/>
              </a:path>
              <a:path w="57150" h="135889">
                <a:moveTo>
                  <a:pt x="3810" y="85089"/>
                </a:moveTo>
                <a:lnTo>
                  <a:pt x="0" y="85089"/>
                </a:lnTo>
                <a:lnTo>
                  <a:pt x="0" y="90170"/>
                </a:lnTo>
                <a:lnTo>
                  <a:pt x="3810" y="90170"/>
                </a:lnTo>
                <a:lnTo>
                  <a:pt x="3810" y="85089"/>
                </a:lnTo>
                <a:close/>
              </a:path>
              <a:path w="57150" h="135889">
                <a:moveTo>
                  <a:pt x="57150" y="85089"/>
                </a:moveTo>
                <a:lnTo>
                  <a:pt x="54610" y="85089"/>
                </a:lnTo>
                <a:lnTo>
                  <a:pt x="54610" y="90170"/>
                </a:lnTo>
                <a:lnTo>
                  <a:pt x="57150" y="90170"/>
                </a:lnTo>
                <a:lnTo>
                  <a:pt x="57150" y="85089"/>
                </a:lnTo>
                <a:close/>
              </a:path>
              <a:path w="57150" h="135889">
                <a:moveTo>
                  <a:pt x="3810" y="78739"/>
                </a:moveTo>
                <a:lnTo>
                  <a:pt x="0" y="78739"/>
                </a:lnTo>
                <a:lnTo>
                  <a:pt x="0" y="83820"/>
                </a:lnTo>
                <a:lnTo>
                  <a:pt x="3810" y="83820"/>
                </a:lnTo>
                <a:lnTo>
                  <a:pt x="3810" y="78739"/>
                </a:lnTo>
                <a:close/>
              </a:path>
              <a:path w="57150" h="135889">
                <a:moveTo>
                  <a:pt x="57150" y="78739"/>
                </a:moveTo>
                <a:lnTo>
                  <a:pt x="54610" y="78739"/>
                </a:lnTo>
                <a:lnTo>
                  <a:pt x="54610" y="83820"/>
                </a:lnTo>
                <a:lnTo>
                  <a:pt x="57150" y="83820"/>
                </a:lnTo>
                <a:lnTo>
                  <a:pt x="57150" y="78739"/>
                </a:lnTo>
                <a:close/>
              </a:path>
              <a:path w="57150" h="135889">
                <a:moveTo>
                  <a:pt x="3810" y="72389"/>
                </a:moveTo>
                <a:lnTo>
                  <a:pt x="0" y="72389"/>
                </a:lnTo>
                <a:lnTo>
                  <a:pt x="0" y="77470"/>
                </a:lnTo>
                <a:lnTo>
                  <a:pt x="3810" y="77470"/>
                </a:lnTo>
                <a:lnTo>
                  <a:pt x="3810" y="72389"/>
                </a:lnTo>
                <a:close/>
              </a:path>
              <a:path w="57150" h="135889">
                <a:moveTo>
                  <a:pt x="57150" y="72389"/>
                </a:moveTo>
                <a:lnTo>
                  <a:pt x="54610" y="72389"/>
                </a:lnTo>
                <a:lnTo>
                  <a:pt x="54610" y="77470"/>
                </a:lnTo>
                <a:lnTo>
                  <a:pt x="57150" y="77470"/>
                </a:lnTo>
                <a:lnTo>
                  <a:pt x="57150" y="72389"/>
                </a:lnTo>
                <a:close/>
              </a:path>
              <a:path w="57150" h="135889">
                <a:moveTo>
                  <a:pt x="3810" y="66039"/>
                </a:moveTo>
                <a:lnTo>
                  <a:pt x="0" y="66039"/>
                </a:lnTo>
                <a:lnTo>
                  <a:pt x="0" y="71120"/>
                </a:lnTo>
                <a:lnTo>
                  <a:pt x="3810" y="71120"/>
                </a:lnTo>
                <a:lnTo>
                  <a:pt x="3810" y="66039"/>
                </a:lnTo>
                <a:close/>
              </a:path>
              <a:path w="57150" h="135889">
                <a:moveTo>
                  <a:pt x="57150" y="66039"/>
                </a:moveTo>
                <a:lnTo>
                  <a:pt x="54610" y="66039"/>
                </a:lnTo>
                <a:lnTo>
                  <a:pt x="54610" y="71120"/>
                </a:lnTo>
                <a:lnTo>
                  <a:pt x="57150" y="71120"/>
                </a:lnTo>
                <a:lnTo>
                  <a:pt x="57150" y="66039"/>
                </a:lnTo>
                <a:close/>
              </a:path>
              <a:path w="57150" h="135889">
                <a:moveTo>
                  <a:pt x="3810" y="59689"/>
                </a:moveTo>
                <a:lnTo>
                  <a:pt x="0" y="59689"/>
                </a:lnTo>
                <a:lnTo>
                  <a:pt x="0" y="64770"/>
                </a:lnTo>
                <a:lnTo>
                  <a:pt x="3810" y="64770"/>
                </a:lnTo>
                <a:lnTo>
                  <a:pt x="3810" y="59689"/>
                </a:lnTo>
                <a:close/>
              </a:path>
              <a:path w="57150" h="135889">
                <a:moveTo>
                  <a:pt x="57150" y="59689"/>
                </a:moveTo>
                <a:lnTo>
                  <a:pt x="54610" y="59689"/>
                </a:lnTo>
                <a:lnTo>
                  <a:pt x="54610" y="64770"/>
                </a:lnTo>
                <a:lnTo>
                  <a:pt x="57150" y="64770"/>
                </a:lnTo>
                <a:lnTo>
                  <a:pt x="57150" y="59689"/>
                </a:lnTo>
                <a:close/>
              </a:path>
              <a:path w="57150" h="135889">
                <a:moveTo>
                  <a:pt x="3810" y="53339"/>
                </a:moveTo>
                <a:lnTo>
                  <a:pt x="0" y="53339"/>
                </a:lnTo>
                <a:lnTo>
                  <a:pt x="0" y="58420"/>
                </a:lnTo>
                <a:lnTo>
                  <a:pt x="3810" y="58420"/>
                </a:lnTo>
                <a:lnTo>
                  <a:pt x="3810" y="53339"/>
                </a:lnTo>
                <a:close/>
              </a:path>
              <a:path w="57150" h="135889">
                <a:moveTo>
                  <a:pt x="57150" y="53339"/>
                </a:moveTo>
                <a:lnTo>
                  <a:pt x="54610" y="53339"/>
                </a:lnTo>
                <a:lnTo>
                  <a:pt x="54610" y="58420"/>
                </a:lnTo>
                <a:lnTo>
                  <a:pt x="57150" y="58420"/>
                </a:lnTo>
                <a:lnTo>
                  <a:pt x="57150" y="53339"/>
                </a:lnTo>
                <a:close/>
              </a:path>
              <a:path w="57150" h="135889">
                <a:moveTo>
                  <a:pt x="3810" y="46990"/>
                </a:moveTo>
                <a:lnTo>
                  <a:pt x="0" y="46990"/>
                </a:lnTo>
                <a:lnTo>
                  <a:pt x="0" y="52070"/>
                </a:lnTo>
                <a:lnTo>
                  <a:pt x="3810" y="52070"/>
                </a:lnTo>
                <a:lnTo>
                  <a:pt x="3810" y="46990"/>
                </a:lnTo>
                <a:close/>
              </a:path>
              <a:path w="57150" h="135889">
                <a:moveTo>
                  <a:pt x="57150" y="46990"/>
                </a:moveTo>
                <a:lnTo>
                  <a:pt x="54610" y="46990"/>
                </a:lnTo>
                <a:lnTo>
                  <a:pt x="54610" y="52070"/>
                </a:lnTo>
                <a:lnTo>
                  <a:pt x="57150" y="52070"/>
                </a:lnTo>
                <a:lnTo>
                  <a:pt x="57150" y="46990"/>
                </a:lnTo>
                <a:close/>
              </a:path>
              <a:path w="57150" h="135889">
                <a:moveTo>
                  <a:pt x="3810" y="43307"/>
                </a:moveTo>
                <a:lnTo>
                  <a:pt x="2540" y="43307"/>
                </a:lnTo>
                <a:lnTo>
                  <a:pt x="2540" y="44450"/>
                </a:lnTo>
                <a:lnTo>
                  <a:pt x="0" y="44450"/>
                </a:lnTo>
                <a:lnTo>
                  <a:pt x="0" y="45720"/>
                </a:lnTo>
                <a:lnTo>
                  <a:pt x="3810" y="45720"/>
                </a:lnTo>
                <a:lnTo>
                  <a:pt x="3810" y="43307"/>
                </a:lnTo>
                <a:close/>
              </a:path>
              <a:path w="57150" h="135889">
                <a:moveTo>
                  <a:pt x="57150" y="40640"/>
                </a:moveTo>
                <a:lnTo>
                  <a:pt x="54610" y="40640"/>
                </a:lnTo>
                <a:lnTo>
                  <a:pt x="54610" y="45720"/>
                </a:lnTo>
                <a:lnTo>
                  <a:pt x="57150" y="45720"/>
                </a:lnTo>
                <a:lnTo>
                  <a:pt x="57150" y="40640"/>
                </a:lnTo>
                <a:close/>
              </a:path>
              <a:path w="57150" h="135889">
                <a:moveTo>
                  <a:pt x="57150" y="34290"/>
                </a:moveTo>
                <a:lnTo>
                  <a:pt x="54610" y="34290"/>
                </a:lnTo>
                <a:lnTo>
                  <a:pt x="54610" y="39370"/>
                </a:lnTo>
                <a:lnTo>
                  <a:pt x="57150" y="39370"/>
                </a:lnTo>
                <a:lnTo>
                  <a:pt x="57150" y="34290"/>
                </a:lnTo>
                <a:close/>
              </a:path>
              <a:path w="57150" h="135889">
                <a:moveTo>
                  <a:pt x="3810" y="27940"/>
                </a:moveTo>
                <a:lnTo>
                  <a:pt x="0" y="27940"/>
                </a:lnTo>
                <a:lnTo>
                  <a:pt x="0" y="33020"/>
                </a:lnTo>
                <a:lnTo>
                  <a:pt x="1270" y="33020"/>
                </a:lnTo>
                <a:lnTo>
                  <a:pt x="1270" y="31750"/>
                </a:lnTo>
                <a:lnTo>
                  <a:pt x="2540" y="31750"/>
                </a:lnTo>
                <a:lnTo>
                  <a:pt x="2540" y="29210"/>
                </a:lnTo>
                <a:lnTo>
                  <a:pt x="3810" y="29210"/>
                </a:lnTo>
                <a:lnTo>
                  <a:pt x="3810" y="27940"/>
                </a:lnTo>
                <a:close/>
              </a:path>
              <a:path w="57150" h="135889">
                <a:moveTo>
                  <a:pt x="57150" y="27940"/>
                </a:moveTo>
                <a:lnTo>
                  <a:pt x="54610" y="27940"/>
                </a:lnTo>
                <a:lnTo>
                  <a:pt x="54610" y="33020"/>
                </a:lnTo>
                <a:lnTo>
                  <a:pt x="57150" y="33020"/>
                </a:lnTo>
                <a:lnTo>
                  <a:pt x="57150" y="27940"/>
                </a:lnTo>
                <a:close/>
              </a:path>
              <a:path w="57150" h="135889">
                <a:moveTo>
                  <a:pt x="3810" y="21590"/>
                </a:moveTo>
                <a:lnTo>
                  <a:pt x="0" y="21590"/>
                </a:lnTo>
                <a:lnTo>
                  <a:pt x="0" y="26670"/>
                </a:lnTo>
                <a:lnTo>
                  <a:pt x="3810" y="26670"/>
                </a:lnTo>
                <a:lnTo>
                  <a:pt x="3810" y="21590"/>
                </a:lnTo>
                <a:close/>
              </a:path>
              <a:path w="57150" h="135889">
                <a:moveTo>
                  <a:pt x="57150" y="21590"/>
                </a:moveTo>
                <a:lnTo>
                  <a:pt x="54610" y="21590"/>
                </a:lnTo>
                <a:lnTo>
                  <a:pt x="54610" y="26670"/>
                </a:lnTo>
                <a:lnTo>
                  <a:pt x="57150" y="26670"/>
                </a:lnTo>
                <a:lnTo>
                  <a:pt x="57150" y="21590"/>
                </a:lnTo>
                <a:close/>
              </a:path>
              <a:path w="57150" h="135889">
                <a:moveTo>
                  <a:pt x="3810" y="15240"/>
                </a:moveTo>
                <a:lnTo>
                  <a:pt x="0" y="15240"/>
                </a:lnTo>
                <a:lnTo>
                  <a:pt x="0" y="20320"/>
                </a:lnTo>
                <a:lnTo>
                  <a:pt x="3810" y="20320"/>
                </a:lnTo>
                <a:lnTo>
                  <a:pt x="3810" y="15240"/>
                </a:lnTo>
                <a:close/>
              </a:path>
              <a:path w="57150" h="135889">
                <a:moveTo>
                  <a:pt x="57150" y="15240"/>
                </a:moveTo>
                <a:lnTo>
                  <a:pt x="54610" y="15240"/>
                </a:lnTo>
                <a:lnTo>
                  <a:pt x="54610" y="20320"/>
                </a:lnTo>
                <a:lnTo>
                  <a:pt x="57150" y="20320"/>
                </a:lnTo>
                <a:lnTo>
                  <a:pt x="57150" y="15240"/>
                </a:lnTo>
                <a:close/>
              </a:path>
              <a:path w="57150" h="135889">
                <a:moveTo>
                  <a:pt x="3810" y="8890"/>
                </a:moveTo>
                <a:lnTo>
                  <a:pt x="0" y="8890"/>
                </a:lnTo>
                <a:lnTo>
                  <a:pt x="0" y="13970"/>
                </a:lnTo>
                <a:lnTo>
                  <a:pt x="3810" y="13970"/>
                </a:lnTo>
                <a:lnTo>
                  <a:pt x="3810" y="8890"/>
                </a:lnTo>
                <a:close/>
              </a:path>
              <a:path w="57150" h="135889">
                <a:moveTo>
                  <a:pt x="57150" y="11557"/>
                </a:moveTo>
                <a:lnTo>
                  <a:pt x="55880" y="11557"/>
                </a:lnTo>
                <a:lnTo>
                  <a:pt x="55880" y="12700"/>
                </a:lnTo>
                <a:lnTo>
                  <a:pt x="54610" y="12700"/>
                </a:lnTo>
                <a:lnTo>
                  <a:pt x="54610" y="13970"/>
                </a:lnTo>
                <a:lnTo>
                  <a:pt x="57150" y="13970"/>
                </a:lnTo>
                <a:lnTo>
                  <a:pt x="57150" y="11557"/>
                </a:lnTo>
                <a:close/>
              </a:path>
              <a:path w="57150" h="135889">
                <a:moveTo>
                  <a:pt x="3810" y="2540"/>
                </a:moveTo>
                <a:lnTo>
                  <a:pt x="0" y="2540"/>
                </a:lnTo>
                <a:lnTo>
                  <a:pt x="0" y="7620"/>
                </a:lnTo>
                <a:lnTo>
                  <a:pt x="3810" y="7620"/>
                </a:lnTo>
                <a:lnTo>
                  <a:pt x="3810" y="2540"/>
                </a:lnTo>
                <a:close/>
              </a:path>
              <a:path w="57150" h="135889">
                <a:moveTo>
                  <a:pt x="19050" y="0"/>
                </a:moveTo>
                <a:lnTo>
                  <a:pt x="0" y="0"/>
                </a:lnTo>
                <a:lnTo>
                  <a:pt x="0" y="1270"/>
                </a:lnTo>
                <a:lnTo>
                  <a:pt x="17780" y="1270"/>
                </a:lnTo>
                <a:lnTo>
                  <a:pt x="17780" y="254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</a:pathLst>
          </a:custGeom>
          <a:solidFill>
            <a:srgbClr val="4A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bk object 2309"/>
          <p:cNvSpPr/>
          <p:nvPr/>
        </p:nvSpPr>
        <p:spPr>
          <a:xfrm>
            <a:off x="2495550" y="3018789"/>
            <a:ext cx="50800" cy="130810"/>
          </a:xfrm>
          <a:custGeom>
            <a:avLst/>
            <a:gdLst/>
            <a:ahLst/>
            <a:cxnLst/>
            <a:rect l="l" t="t" r="r" b="b"/>
            <a:pathLst>
              <a:path w="50800" h="130810">
                <a:moveTo>
                  <a:pt x="3810" y="126999"/>
                </a:moveTo>
                <a:lnTo>
                  <a:pt x="0" y="126999"/>
                </a:lnTo>
                <a:lnTo>
                  <a:pt x="0" y="130809"/>
                </a:lnTo>
                <a:lnTo>
                  <a:pt x="2539" y="130809"/>
                </a:lnTo>
                <a:lnTo>
                  <a:pt x="2539" y="129539"/>
                </a:lnTo>
                <a:lnTo>
                  <a:pt x="3810" y="129539"/>
                </a:lnTo>
                <a:lnTo>
                  <a:pt x="3810" y="126999"/>
                </a:lnTo>
                <a:close/>
              </a:path>
              <a:path w="50800" h="130810">
                <a:moveTo>
                  <a:pt x="3810" y="120649"/>
                </a:moveTo>
                <a:lnTo>
                  <a:pt x="0" y="120649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0649"/>
                </a:lnTo>
                <a:close/>
              </a:path>
              <a:path w="50800" h="130810">
                <a:moveTo>
                  <a:pt x="3810" y="114299"/>
                </a:moveTo>
                <a:lnTo>
                  <a:pt x="0" y="114299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4299"/>
                </a:lnTo>
                <a:close/>
              </a:path>
              <a:path w="50800" h="130810">
                <a:moveTo>
                  <a:pt x="3810" y="107949"/>
                </a:moveTo>
                <a:lnTo>
                  <a:pt x="0" y="107949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7949"/>
                </a:lnTo>
                <a:close/>
              </a:path>
              <a:path w="50800" h="130810">
                <a:moveTo>
                  <a:pt x="48260" y="107949"/>
                </a:moveTo>
                <a:lnTo>
                  <a:pt x="46989" y="107949"/>
                </a:lnTo>
                <a:lnTo>
                  <a:pt x="46989" y="109219"/>
                </a:lnTo>
                <a:lnTo>
                  <a:pt x="48260" y="109219"/>
                </a:lnTo>
                <a:lnTo>
                  <a:pt x="48260" y="107949"/>
                </a:lnTo>
                <a:close/>
              </a:path>
              <a:path w="50800" h="130810">
                <a:moveTo>
                  <a:pt x="3810" y="101599"/>
                </a:moveTo>
                <a:lnTo>
                  <a:pt x="0" y="101599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1599"/>
                </a:lnTo>
                <a:close/>
              </a:path>
              <a:path w="50800" h="130810">
                <a:moveTo>
                  <a:pt x="50800" y="101599"/>
                </a:moveTo>
                <a:lnTo>
                  <a:pt x="46989" y="101599"/>
                </a:lnTo>
                <a:lnTo>
                  <a:pt x="46989" y="106679"/>
                </a:lnTo>
                <a:lnTo>
                  <a:pt x="50800" y="106679"/>
                </a:lnTo>
                <a:lnTo>
                  <a:pt x="50800" y="101599"/>
                </a:lnTo>
                <a:close/>
              </a:path>
              <a:path w="50800" h="130810">
                <a:moveTo>
                  <a:pt x="3810" y="95249"/>
                </a:moveTo>
                <a:lnTo>
                  <a:pt x="0" y="95249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5249"/>
                </a:lnTo>
                <a:close/>
              </a:path>
              <a:path w="50800" h="130810">
                <a:moveTo>
                  <a:pt x="50800" y="95249"/>
                </a:moveTo>
                <a:lnTo>
                  <a:pt x="46989" y="95249"/>
                </a:lnTo>
                <a:lnTo>
                  <a:pt x="46989" y="100329"/>
                </a:lnTo>
                <a:lnTo>
                  <a:pt x="50800" y="100329"/>
                </a:lnTo>
                <a:lnTo>
                  <a:pt x="50800" y="95249"/>
                </a:lnTo>
                <a:close/>
              </a:path>
              <a:path w="50800" h="130810">
                <a:moveTo>
                  <a:pt x="3810" y="88899"/>
                </a:moveTo>
                <a:lnTo>
                  <a:pt x="0" y="8889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8899"/>
                </a:lnTo>
                <a:close/>
              </a:path>
              <a:path w="50800" h="130810">
                <a:moveTo>
                  <a:pt x="50800" y="88899"/>
                </a:moveTo>
                <a:lnTo>
                  <a:pt x="46989" y="88899"/>
                </a:lnTo>
                <a:lnTo>
                  <a:pt x="46989" y="93979"/>
                </a:lnTo>
                <a:lnTo>
                  <a:pt x="50800" y="93979"/>
                </a:lnTo>
                <a:lnTo>
                  <a:pt x="50800" y="88899"/>
                </a:lnTo>
                <a:close/>
              </a:path>
              <a:path w="50800" h="130810">
                <a:moveTo>
                  <a:pt x="3810" y="82549"/>
                </a:moveTo>
                <a:lnTo>
                  <a:pt x="0" y="8254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2549"/>
                </a:lnTo>
                <a:close/>
              </a:path>
              <a:path w="50800" h="130810">
                <a:moveTo>
                  <a:pt x="50800" y="82549"/>
                </a:moveTo>
                <a:lnTo>
                  <a:pt x="46989" y="82549"/>
                </a:lnTo>
                <a:lnTo>
                  <a:pt x="46989" y="87629"/>
                </a:lnTo>
                <a:lnTo>
                  <a:pt x="50800" y="87629"/>
                </a:lnTo>
                <a:lnTo>
                  <a:pt x="50800" y="82549"/>
                </a:lnTo>
                <a:close/>
              </a:path>
              <a:path w="50800" h="130810">
                <a:moveTo>
                  <a:pt x="3810" y="76199"/>
                </a:moveTo>
                <a:lnTo>
                  <a:pt x="0" y="7619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6199"/>
                </a:lnTo>
                <a:close/>
              </a:path>
              <a:path w="50800" h="130810">
                <a:moveTo>
                  <a:pt x="50800" y="76199"/>
                </a:moveTo>
                <a:lnTo>
                  <a:pt x="46989" y="76199"/>
                </a:lnTo>
                <a:lnTo>
                  <a:pt x="46989" y="81279"/>
                </a:lnTo>
                <a:lnTo>
                  <a:pt x="50800" y="81279"/>
                </a:lnTo>
                <a:lnTo>
                  <a:pt x="50800" y="76199"/>
                </a:lnTo>
                <a:close/>
              </a:path>
              <a:path w="50800" h="130810">
                <a:moveTo>
                  <a:pt x="3810" y="69849"/>
                </a:moveTo>
                <a:lnTo>
                  <a:pt x="0" y="6984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9849"/>
                </a:lnTo>
                <a:close/>
              </a:path>
              <a:path w="50800" h="130810">
                <a:moveTo>
                  <a:pt x="50800" y="69849"/>
                </a:moveTo>
                <a:lnTo>
                  <a:pt x="46989" y="69849"/>
                </a:lnTo>
                <a:lnTo>
                  <a:pt x="46989" y="74929"/>
                </a:lnTo>
                <a:lnTo>
                  <a:pt x="50800" y="74929"/>
                </a:lnTo>
                <a:lnTo>
                  <a:pt x="50800" y="69849"/>
                </a:lnTo>
                <a:close/>
              </a:path>
              <a:path w="50800" h="130810">
                <a:moveTo>
                  <a:pt x="3810" y="63499"/>
                </a:moveTo>
                <a:lnTo>
                  <a:pt x="0" y="6349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3499"/>
                </a:lnTo>
                <a:close/>
              </a:path>
              <a:path w="50800" h="130810">
                <a:moveTo>
                  <a:pt x="50800" y="63499"/>
                </a:moveTo>
                <a:lnTo>
                  <a:pt x="46989" y="63499"/>
                </a:lnTo>
                <a:lnTo>
                  <a:pt x="46989" y="68579"/>
                </a:lnTo>
                <a:lnTo>
                  <a:pt x="50800" y="68579"/>
                </a:lnTo>
                <a:lnTo>
                  <a:pt x="50800" y="63499"/>
                </a:lnTo>
                <a:close/>
              </a:path>
              <a:path w="50800" h="130810">
                <a:moveTo>
                  <a:pt x="3810" y="57149"/>
                </a:moveTo>
                <a:lnTo>
                  <a:pt x="0" y="57149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7149"/>
                </a:lnTo>
                <a:close/>
              </a:path>
              <a:path w="50800" h="130810">
                <a:moveTo>
                  <a:pt x="50800" y="57149"/>
                </a:moveTo>
                <a:lnTo>
                  <a:pt x="46989" y="57149"/>
                </a:lnTo>
                <a:lnTo>
                  <a:pt x="46989" y="62229"/>
                </a:lnTo>
                <a:lnTo>
                  <a:pt x="50800" y="62229"/>
                </a:lnTo>
                <a:lnTo>
                  <a:pt x="50800" y="57149"/>
                </a:lnTo>
                <a:close/>
              </a:path>
              <a:path w="50800" h="130810">
                <a:moveTo>
                  <a:pt x="3810" y="50799"/>
                </a:moveTo>
                <a:lnTo>
                  <a:pt x="0" y="50799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0799"/>
                </a:lnTo>
                <a:close/>
              </a:path>
              <a:path w="50800" h="130810">
                <a:moveTo>
                  <a:pt x="50800" y="50799"/>
                </a:moveTo>
                <a:lnTo>
                  <a:pt x="46989" y="50799"/>
                </a:lnTo>
                <a:lnTo>
                  <a:pt x="46989" y="55879"/>
                </a:lnTo>
                <a:lnTo>
                  <a:pt x="50800" y="55879"/>
                </a:lnTo>
                <a:lnTo>
                  <a:pt x="50800" y="50799"/>
                </a:lnTo>
                <a:close/>
              </a:path>
              <a:path w="50800" h="130810">
                <a:moveTo>
                  <a:pt x="3810" y="44449"/>
                </a:moveTo>
                <a:lnTo>
                  <a:pt x="0" y="44449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4449"/>
                </a:lnTo>
                <a:close/>
              </a:path>
              <a:path w="50800" h="130810">
                <a:moveTo>
                  <a:pt x="50800" y="44449"/>
                </a:moveTo>
                <a:lnTo>
                  <a:pt x="46989" y="44449"/>
                </a:lnTo>
                <a:lnTo>
                  <a:pt x="46989" y="49529"/>
                </a:lnTo>
                <a:lnTo>
                  <a:pt x="50800" y="49529"/>
                </a:lnTo>
                <a:lnTo>
                  <a:pt x="50800" y="44449"/>
                </a:lnTo>
                <a:close/>
              </a:path>
              <a:path w="50800" h="130810">
                <a:moveTo>
                  <a:pt x="3810" y="39369"/>
                </a:moveTo>
                <a:lnTo>
                  <a:pt x="2539" y="39369"/>
                </a:lnTo>
                <a:lnTo>
                  <a:pt x="2539" y="40766"/>
                </a:lnTo>
                <a:lnTo>
                  <a:pt x="0" y="40766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9369"/>
                </a:lnTo>
                <a:close/>
              </a:path>
              <a:path w="50800" h="130810">
                <a:moveTo>
                  <a:pt x="50800" y="38100"/>
                </a:moveTo>
                <a:lnTo>
                  <a:pt x="46989" y="38100"/>
                </a:lnTo>
                <a:lnTo>
                  <a:pt x="46989" y="43179"/>
                </a:lnTo>
                <a:lnTo>
                  <a:pt x="50800" y="43179"/>
                </a:lnTo>
                <a:lnTo>
                  <a:pt x="50800" y="38100"/>
                </a:lnTo>
                <a:close/>
              </a:path>
              <a:path w="50800" h="130810">
                <a:moveTo>
                  <a:pt x="50800" y="31750"/>
                </a:moveTo>
                <a:lnTo>
                  <a:pt x="46989" y="31750"/>
                </a:lnTo>
                <a:lnTo>
                  <a:pt x="46989" y="36829"/>
                </a:lnTo>
                <a:lnTo>
                  <a:pt x="50800" y="36829"/>
                </a:lnTo>
                <a:lnTo>
                  <a:pt x="50800" y="31750"/>
                </a:lnTo>
                <a:close/>
              </a:path>
              <a:path w="50800" h="130810">
                <a:moveTo>
                  <a:pt x="50800" y="25400"/>
                </a:moveTo>
                <a:lnTo>
                  <a:pt x="46989" y="25400"/>
                </a:lnTo>
                <a:lnTo>
                  <a:pt x="46989" y="30479"/>
                </a:lnTo>
                <a:lnTo>
                  <a:pt x="50800" y="30479"/>
                </a:lnTo>
                <a:lnTo>
                  <a:pt x="50800" y="25400"/>
                </a:lnTo>
                <a:close/>
              </a:path>
              <a:path w="50800" h="130810">
                <a:moveTo>
                  <a:pt x="2539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1270" y="25400"/>
                </a:lnTo>
                <a:lnTo>
                  <a:pt x="1269" y="21716"/>
                </a:lnTo>
                <a:lnTo>
                  <a:pt x="2540" y="21716"/>
                </a:lnTo>
                <a:lnTo>
                  <a:pt x="2539" y="19050"/>
                </a:lnTo>
                <a:close/>
              </a:path>
              <a:path w="50800" h="130810">
                <a:moveTo>
                  <a:pt x="50800" y="19050"/>
                </a:moveTo>
                <a:lnTo>
                  <a:pt x="46989" y="19050"/>
                </a:lnTo>
                <a:lnTo>
                  <a:pt x="46989" y="24129"/>
                </a:lnTo>
                <a:lnTo>
                  <a:pt x="50800" y="24129"/>
                </a:lnTo>
                <a:lnTo>
                  <a:pt x="50800" y="19050"/>
                </a:lnTo>
                <a:close/>
              </a:path>
              <a:path w="50800" h="130810">
                <a:moveTo>
                  <a:pt x="3810" y="12700"/>
                </a:moveTo>
                <a:lnTo>
                  <a:pt x="0" y="1270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2700"/>
                </a:lnTo>
                <a:close/>
              </a:path>
              <a:path w="50800" h="130810">
                <a:moveTo>
                  <a:pt x="50800" y="11429"/>
                </a:moveTo>
                <a:lnTo>
                  <a:pt x="48260" y="11429"/>
                </a:lnTo>
                <a:lnTo>
                  <a:pt x="48260" y="12700"/>
                </a:lnTo>
                <a:lnTo>
                  <a:pt x="46989" y="12700"/>
                </a:lnTo>
                <a:lnTo>
                  <a:pt x="46989" y="17779"/>
                </a:lnTo>
                <a:lnTo>
                  <a:pt x="50800" y="17779"/>
                </a:lnTo>
                <a:lnTo>
                  <a:pt x="50800" y="11429"/>
                </a:lnTo>
                <a:close/>
              </a:path>
              <a:path w="50800" h="130810">
                <a:moveTo>
                  <a:pt x="3810" y="6350"/>
                </a:moveTo>
                <a:lnTo>
                  <a:pt x="0" y="635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6350"/>
                </a:lnTo>
                <a:close/>
              </a:path>
              <a:path w="50800" h="130810">
                <a:moveTo>
                  <a:pt x="1270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11430" y="3809"/>
                </a:lnTo>
                <a:lnTo>
                  <a:pt x="11430" y="2666"/>
                </a:lnTo>
                <a:lnTo>
                  <a:pt x="12700" y="2666"/>
                </a:lnTo>
                <a:lnTo>
                  <a:pt x="12700" y="0"/>
                </a:lnTo>
                <a:close/>
              </a:path>
            </a:pathLst>
          </a:custGeom>
          <a:solidFill>
            <a:srgbClr val="47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bk object 2310"/>
          <p:cNvSpPr/>
          <p:nvPr/>
        </p:nvSpPr>
        <p:spPr>
          <a:xfrm>
            <a:off x="2499360" y="3022600"/>
            <a:ext cx="43180" cy="125730"/>
          </a:xfrm>
          <a:custGeom>
            <a:avLst/>
            <a:gdLst/>
            <a:ahLst/>
            <a:cxnLst/>
            <a:rect l="l" t="t" r="r" b="b"/>
            <a:pathLst>
              <a:path w="43180" h="125730">
                <a:moveTo>
                  <a:pt x="3809" y="123189"/>
                </a:moveTo>
                <a:lnTo>
                  <a:pt x="0" y="123189"/>
                </a:lnTo>
                <a:lnTo>
                  <a:pt x="0" y="125730"/>
                </a:lnTo>
                <a:lnTo>
                  <a:pt x="1269" y="125730"/>
                </a:lnTo>
                <a:lnTo>
                  <a:pt x="1269" y="124460"/>
                </a:lnTo>
                <a:lnTo>
                  <a:pt x="3809" y="124460"/>
                </a:lnTo>
                <a:lnTo>
                  <a:pt x="3809" y="123189"/>
                </a:lnTo>
                <a:close/>
              </a:path>
              <a:path w="43180" h="125730">
                <a:moveTo>
                  <a:pt x="3809" y="116839"/>
                </a:moveTo>
                <a:lnTo>
                  <a:pt x="0" y="116839"/>
                </a:lnTo>
                <a:lnTo>
                  <a:pt x="0" y="121920"/>
                </a:lnTo>
                <a:lnTo>
                  <a:pt x="3809" y="121920"/>
                </a:lnTo>
                <a:lnTo>
                  <a:pt x="3809" y="116839"/>
                </a:lnTo>
                <a:close/>
              </a:path>
              <a:path w="43180" h="125730">
                <a:moveTo>
                  <a:pt x="3809" y="110489"/>
                </a:moveTo>
                <a:lnTo>
                  <a:pt x="0" y="110489"/>
                </a:lnTo>
                <a:lnTo>
                  <a:pt x="0" y="115570"/>
                </a:lnTo>
                <a:lnTo>
                  <a:pt x="3809" y="115570"/>
                </a:lnTo>
                <a:lnTo>
                  <a:pt x="3809" y="110489"/>
                </a:lnTo>
                <a:close/>
              </a:path>
              <a:path w="43180" h="125730">
                <a:moveTo>
                  <a:pt x="3809" y="104139"/>
                </a:moveTo>
                <a:lnTo>
                  <a:pt x="0" y="104139"/>
                </a:lnTo>
                <a:lnTo>
                  <a:pt x="0" y="109220"/>
                </a:lnTo>
                <a:lnTo>
                  <a:pt x="3809" y="109220"/>
                </a:lnTo>
                <a:lnTo>
                  <a:pt x="3809" y="104139"/>
                </a:lnTo>
                <a:close/>
              </a:path>
              <a:path w="43180" h="125730">
                <a:moveTo>
                  <a:pt x="43179" y="104139"/>
                </a:moveTo>
                <a:lnTo>
                  <a:pt x="39369" y="104139"/>
                </a:lnTo>
                <a:lnTo>
                  <a:pt x="39369" y="106680"/>
                </a:lnTo>
                <a:lnTo>
                  <a:pt x="41909" y="106680"/>
                </a:lnTo>
                <a:lnTo>
                  <a:pt x="41909" y="105410"/>
                </a:lnTo>
                <a:lnTo>
                  <a:pt x="43179" y="105410"/>
                </a:lnTo>
                <a:lnTo>
                  <a:pt x="43179" y="104139"/>
                </a:lnTo>
                <a:close/>
              </a:path>
              <a:path w="43180" h="125730">
                <a:moveTo>
                  <a:pt x="3809" y="97789"/>
                </a:moveTo>
                <a:lnTo>
                  <a:pt x="0" y="97789"/>
                </a:lnTo>
                <a:lnTo>
                  <a:pt x="0" y="102870"/>
                </a:lnTo>
                <a:lnTo>
                  <a:pt x="3809" y="102870"/>
                </a:lnTo>
                <a:lnTo>
                  <a:pt x="3809" y="97789"/>
                </a:lnTo>
                <a:close/>
              </a:path>
              <a:path w="43180" h="125730">
                <a:moveTo>
                  <a:pt x="43179" y="97789"/>
                </a:moveTo>
                <a:lnTo>
                  <a:pt x="39369" y="97789"/>
                </a:lnTo>
                <a:lnTo>
                  <a:pt x="39369" y="102870"/>
                </a:lnTo>
                <a:lnTo>
                  <a:pt x="43179" y="102870"/>
                </a:lnTo>
                <a:lnTo>
                  <a:pt x="43179" y="97789"/>
                </a:lnTo>
                <a:close/>
              </a:path>
              <a:path w="43180" h="125730">
                <a:moveTo>
                  <a:pt x="3809" y="91439"/>
                </a:moveTo>
                <a:lnTo>
                  <a:pt x="0" y="91439"/>
                </a:lnTo>
                <a:lnTo>
                  <a:pt x="0" y="96520"/>
                </a:lnTo>
                <a:lnTo>
                  <a:pt x="3809" y="96520"/>
                </a:lnTo>
                <a:lnTo>
                  <a:pt x="3809" y="91439"/>
                </a:lnTo>
                <a:close/>
              </a:path>
              <a:path w="43180" h="125730">
                <a:moveTo>
                  <a:pt x="43179" y="91439"/>
                </a:moveTo>
                <a:lnTo>
                  <a:pt x="39369" y="91439"/>
                </a:lnTo>
                <a:lnTo>
                  <a:pt x="39369" y="96520"/>
                </a:lnTo>
                <a:lnTo>
                  <a:pt x="43179" y="96520"/>
                </a:lnTo>
                <a:lnTo>
                  <a:pt x="43179" y="91439"/>
                </a:lnTo>
                <a:close/>
              </a:path>
              <a:path w="43180" h="125730">
                <a:moveTo>
                  <a:pt x="3809" y="85089"/>
                </a:moveTo>
                <a:lnTo>
                  <a:pt x="0" y="85089"/>
                </a:lnTo>
                <a:lnTo>
                  <a:pt x="0" y="90170"/>
                </a:lnTo>
                <a:lnTo>
                  <a:pt x="3809" y="90170"/>
                </a:lnTo>
                <a:lnTo>
                  <a:pt x="3809" y="85089"/>
                </a:lnTo>
                <a:close/>
              </a:path>
              <a:path w="43180" h="125730">
                <a:moveTo>
                  <a:pt x="43179" y="85089"/>
                </a:moveTo>
                <a:lnTo>
                  <a:pt x="39369" y="85089"/>
                </a:lnTo>
                <a:lnTo>
                  <a:pt x="39369" y="90170"/>
                </a:lnTo>
                <a:lnTo>
                  <a:pt x="43179" y="90170"/>
                </a:lnTo>
                <a:lnTo>
                  <a:pt x="43179" y="85089"/>
                </a:lnTo>
                <a:close/>
              </a:path>
              <a:path w="43180" h="125730">
                <a:moveTo>
                  <a:pt x="3809" y="78739"/>
                </a:moveTo>
                <a:lnTo>
                  <a:pt x="0" y="78739"/>
                </a:lnTo>
                <a:lnTo>
                  <a:pt x="0" y="83820"/>
                </a:lnTo>
                <a:lnTo>
                  <a:pt x="3809" y="83820"/>
                </a:lnTo>
                <a:lnTo>
                  <a:pt x="3809" y="78739"/>
                </a:lnTo>
                <a:close/>
              </a:path>
              <a:path w="43180" h="125730">
                <a:moveTo>
                  <a:pt x="43179" y="78739"/>
                </a:moveTo>
                <a:lnTo>
                  <a:pt x="39369" y="78739"/>
                </a:lnTo>
                <a:lnTo>
                  <a:pt x="39369" y="83820"/>
                </a:lnTo>
                <a:lnTo>
                  <a:pt x="43179" y="83820"/>
                </a:lnTo>
                <a:lnTo>
                  <a:pt x="43179" y="78739"/>
                </a:lnTo>
                <a:close/>
              </a:path>
              <a:path w="43180" h="125730">
                <a:moveTo>
                  <a:pt x="3809" y="72389"/>
                </a:moveTo>
                <a:lnTo>
                  <a:pt x="0" y="72389"/>
                </a:lnTo>
                <a:lnTo>
                  <a:pt x="0" y="77470"/>
                </a:lnTo>
                <a:lnTo>
                  <a:pt x="3809" y="77470"/>
                </a:lnTo>
                <a:lnTo>
                  <a:pt x="3809" y="72389"/>
                </a:lnTo>
                <a:close/>
              </a:path>
              <a:path w="43180" h="125730">
                <a:moveTo>
                  <a:pt x="43179" y="72389"/>
                </a:moveTo>
                <a:lnTo>
                  <a:pt x="39369" y="72389"/>
                </a:lnTo>
                <a:lnTo>
                  <a:pt x="39369" y="77470"/>
                </a:lnTo>
                <a:lnTo>
                  <a:pt x="43179" y="77470"/>
                </a:lnTo>
                <a:lnTo>
                  <a:pt x="43179" y="72389"/>
                </a:lnTo>
                <a:close/>
              </a:path>
              <a:path w="43180" h="125730">
                <a:moveTo>
                  <a:pt x="3809" y="66039"/>
                </a:moveTo>
                <a:lnTo>
                  <a:pt x="0" y="66039"/>
                </a:lnTo>
                <a:lnTo>
                  <a:pt x="0" y="71120"/>
                </a:lnTo>
                <a:lnTo>
                  <a:pt x="3809" y="71120"/>
                </a:lnTo>
                <a:lnTo>
                  <a:pt x="3809" y="66039"/>
                </a:lnTo>
                <a:close/>
              </a:path>
              <a:path w="43180" h="125730">
                <a:moveTo>
                  <a:pt x="43179" y="66039"/>
                </a:moveTo>
                <a:lnTo>
                  <a:pt x="39369" y="66039"/>
                </a:lnTo>
                <a:lnTo>
                  <a:pt x="39369" y="71120"/>
                </a:lnTo>
                <a:lnTo>
                  <a:pt x="43179" y="71120"/>
                </a:lnTo>
                <a:lnTo>
                  <a:pt x="43179" y="66039"/>
                </a:lnTo>
                <a:close/>
              </a:path>
              <a:path w="43180" h="125730">
                <a:moveTo>
                  <a:pt x="3809" y="59689"/>
                </a:moveTo>
                <a:lnTo>
                  <a:pt x="0" y="59689"/>
                </a:lnTo>
                <a:lnTo>
                  <a:pt x="0" y="64770"/>
                </a:lnTo>
                <a:lnTo>
                  <a:pt x="3809" y="64770"/>
                </a:lnTo>
                <a:lnTo>
                  <a:pt x="3809" y="59689"/>
                </a:lnTo>
                <a:close/>
              </a:path>
              <a:path w="43180" h="125730">
                <a:moveTo>
                  <a:pt x="43179" y="59689"/>
                </a:moveTo>
                <a:lnTo>
                  <a:pt x="39369" y="59689"/>
                </a:lnTo>
                <a:lnTo>
                  <a:pt x="39369" y="64770"/>
                </a:lnTo>
                <a:lnTo>
                  <a:pt x="43179" y="64770"/>
                </a:lnTo>
                <a:lnTo>
                  <a:pt x="43179" y="59689"/>
                </a:lnTo>
                <a:close/>
              </a:path>
              <a:path w="43180" h="125730">
                <a:moveTo>
                  <a:pt x="3809" y="53339"/>
                </a:moveTo>
                <a:lnTo>
                  <a:pt x="0" y="53339"/>
                </a:lnTo>
                <a:lnTo>
                  <a:pt x="0" y="58420"/>
                </a:lnTo>
                <a:lnTo>
                  <a:pt x="3809" y="58420"/>
                </a:lnTo>
                <a:lnTo>
                  <a:pt x="3809" y="53339"/>
                </a:lnTo>
                <a:close/>
              </a:path>
              <a:path w="43180" h="125730">
                <a:moveTo>
                  <a:pt x="43179" y="53339"/>
                </a:moveTo>
                <a:lnTo>
                  <a:pt x="39369" y="53339"/>
                </a:lnTo>
                <a:lnTo>
                  <a:pt x="39369" y="58420"/>
                </a:lnTo>
                <a:lnTo>
                  <a:pt x="43179" y="58420"/>
                </a:lnTo>
                <a:lnTo>
                  <a:pt x="43179" y="53339"/>
                </a:lnTo>
                <a:close/>
              </a:path>
              <a:path w="43180" h="125730">
                <a:moveTo>
                  <a:pt x="3809" y="46989"/>
                </a:moveTo>
                <a:lnTo>
                  <a:pt x="0" y="46989"/>
                </a:lnTo>
                <a:lnTo>
                  <a:pt x="0" y="52070"/>
                </a:lnTo>
                <a:lnTo>
                  <a:pt x="3809" y="52070"/>
                </a:lnTo>
                <a:lnTo>
                  <a:pt x="3809" y="46989"/>
                </a:lnTo>
                <a:close/>
              </a:path>
              <a:path w="43180" h="125730">
                <a:moveTo>
                  <a:pt x="43179" y="46989"/>
                </a:moveTo>
                <a:lnTo>
                  <a:pt x="39369" y="46989"/>
                </a:lnTo>
                <a:lnTo>
                  <a:pt x="39369" y="52070"/>
                </a:lnTo>
                <a:lnTo>
                  <a:pt x="43179" y="52070"/>
                </a:lnTo>
                <a:lnTo>
                  <a:pt x="43179" y="46989"/>
                </a:lnTo>
                <a:close/>
              </a:path>
              <a:path w="43180" h="125730">
                <a:moveTo>
                  <a:pt x="3809" y="40639"/>
                </a:moveTo>
                <a:lnTo>
                  <a:pt x="0" y="40639"/>
                </a:lnTo>
                <a:lnTo>
                  <a:pt x="0" y="45720"/>
                </a:lnTo>
                <a:lnTo>
                  <a:pt x="3809" y="45720"/>
                </a:lnTo>
                <a:lnTo>
                  <a:pt x="3809" y="40639"/>
                </a:lnTo>
                <a:close/>
              </a:path>
              <a:path w="43180" h="125730">
                <a:moveTo>
                  <a:pt x="43179" y="40639"/>
                </a:moveTo>
                <a:lnTo>
                  <a:pt x="39369" y="40639"/>
                </a:lnTo>
                <a:lnTo>
                  <a:pt x="39369" y="45720"/>
                </a:lnTo>
                <a:lnTo>
                  <a:pt x="43179" y="45720"/>
                </a:lnTo>
                <a:lnTo>
                  <a:pt x="43179" y="40639"/>
                </a:lnTo>
                <a:close/>
              </a:path>
              <a:path w="43180" h="125730">
                <a:moveTo>
                  <a:pt x="3809" y="33020"/>
                </a:moveTo>
                <a:lnTo>
                  <a:pt x="2539" y="33020"/>
                </a:lnTo>
                <a:lnTo>
                  <a:pt x="2539" y="34290"/>
                </a:lnTo>
                <a:lnTo>
                  <a:pt x="0" y="34290"/>
                </a:lnTo>
                <a:lnTo>
                  <a:pt x="0" y="39370"/>
                </a:lnTo>
                <a:lnTo>
                  <a:pt x="3809" y="39370"/>
                </a:lnTo>
                <a:lnTo>
                  <a:pt x="3809" y="33020"/>
                </a:lnTo>
                <a:close/>
              </a:path>
              <a:path w="43180" h="125730">
                <a:moveTo>
                  <a:pt x="43179" y="34290"/>
                </a:moveTo>
                <a:lnTo>
                  <a:pt x="39369" y="34290"/>
                </a:lnTo>
                <a:lnTo>
                  <a:pt x="39369" y="39370"/>
                </a:lnTo>
                <a:lnTo>
                  <a:pt x="43179" y="39370"/>
                </a:lnTo>
                <a:lnTo>
                  <a:pt x="43179" y="34290"/>
                </a:lnTo>
                <a:close/>
              </a:path>
              <a:path w="43180" h="125730">
                <a:moveTo>
                  <a:pt x="43179" y="27940"/>
                </a:moveTo>
                <a:lnTo>
                  <a:pt x="39369" y="27940"/>
                </a:lnTo>
                <a:lnTo>
                  <a:pt x="39369" y="33020"/>
                </a:lnTo>
                <a:lnTo>
                  <a:pt x="43179" y="33020"/>
                </a:lnTo>
                <a:lnTo>
                  <a:pt x="43179" y="27940"/>
                </a:lnTo>
                <a:close/>
              </a:path>
              <a:path w="43180" h="125730">
                <a:moveTo>
                  <a:pt x="43179" y="21590"/>
                </a:moveTo>
                <a:lnTo>
                  <a:pt x="39369" y="21590"/>
                </a:lnTo>
                <a:lnTo>
                  <a:pt x="39369" y="26670"/>
                </a:lnTo>
                <a:lnTo>
                  <a:pt x="43179" y="26670"/>
                </a:lnTo>
                <a:lnTo>
                  <a:pt x="43179" y="21590"/>
                </a:lnTo>
                <a:close/>
              </a:path>
              <a:path w="43180" h="125730">
                <a:moveTo>
                  <a:pt x="43179" y="15240"/>
                </a:moveTo>
                <a:lnTo>
                  <a:pt x="39369" y="15240"/>
                </a:lnTo>
                <a:lnTo>
                  <a:pt x="39369" y="20320"/>
                </a:lnTo>
                <a:lnTo>
                  <a:pt x="43179" y="20320"/>
                </a:lnTo>
                <a:lnTo>
                  <a:pt x="43179" y="15240"/>
                </a:lnTo>
                <a:close/>
              </a:path>
              <a:path w="43180" h="125730">
                <a:moveTo>
                  <a:pt x="43179" y="10160"/>
                </a:moveTo>
                <a:lnTo>
                  <a:pt x="41909" y="10160"/>
                </a:lnTo>
                <a:lnTo>
                  <a:pt x="41909" y="11557"/>
                </a:lnTo>
                <a:lnTo>
                  <a:pt x="39369" y="11557"/>
                </a:lnTo>
                <a:lnTo>
                  <a:pt x="39369" y="13970"/>
                </a:lnTo>
                <a:lnTo>
                  <a:pt x="43179" y="13970"/>
                </a:lnTo>
                <a:lnTo>
                  <a:pt x="43179" y="10160"/>
                </a:lnTo>
                <a:close/>
              </a:path>
              <a:path w="43180" h="125730">
                <a:moveTo>
                  <a:pt x="2539" y="8890"/>
                </a:moveTo>
                <a:lnTo>
                  <a:pt x="0" y="8890"/>
                </a:lnTo>
                <a:lnTo>
                  <a:pt x="0" y="12700"/>
                </a:lnTo>
                <a:lnTo>
                  <a:pt x="1269" y="12700"/>
                </a:lnTo>
                <a:lnTo>
                  <a:pt x="1269" y="10160"/>
                </a:lnTo>
                <a:lnTo>
                  <a:pt x="2539" y="10160"/>
                </a:lnTo>
                <a:lnTo>
                  <a:pt x="2539" y="8890"/>
                </a:lnTo>
                <a:close/>
              </a:path>
              <a:path w="43180" h="125730">
                <a:moveTo>
                  <a:pt x="5079" y="2540"/>
                </a:moveTo>
                <a:lnTo>
                  <a:pt x="0" y="2540"/>
                </a:lnTo>
                <a:lnTo>
                  <a:pt x="0" y="7620"/>
                </a:lnTo>
                <a:lnTo>
                  <a:pt x="2539" y="7620"/>
                </a:lnTo>
                <a:lnTo>
                  <a:pt x="2539" y="8890"/>
                </a:lnTo>
                <a:lnTo>
                  <a:pt x="3809" y="8890"/>
                </a:lnTo>
                <a:lnTo>
                  <a:pt x="3809" y="3810"/>
                </a:lnTo>
                <a:lnTo>
                  <a:pt x="5079" y="3810"/>
                </a:lnTo>
                <a:lnTo>
                  <a:pt x="5079" y="2540"/>
                </a:lnTo>
                <a:close/>
              </a:path>
              <a:path w="43180" h="12573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6349" y="1270"/>
                </a:lnTo>
                <a:lnTo>
                  <a:pt x="6349" y="2540"/>
                </a:lnTo>
                <a:lnTo>
                  <a:pt x="7619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44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bk object 2311"/>
          <p:cNvSpPr/>
          <p:nvPr/>
        </p:nvSpPr>
        <p:spPr>
          <a:xfrm>
            <a:off x="2503170" y="3026410"/>
            <a:ext cx="35560" cy="118110"/>
          </a:xfrm>
          <a:custGeom>
            <a:avLst/>
            <a:gdLst/>
            <a:ahLst/>
            <a:cxnLst/>
            <a:rect l="l" t="t" r="r" b="b"/>
            <a:pathLst>
              <a:path w="35560" h="118110">
                <a:moveTo>
                  <a:pt x="2540" y="113029"/>
                </a:moveTo>
                <a:lnTo>
                  <a:pt x="0" y="113029"/>
                </a:lnTo>
                <a:lnTo>
                  <a:pt x="0" y="118110"/>
                </a:lnTo>
                <a:lnTo>
                  <a:pt x="2539" y="118110"/>
                </a:lnTo>
                <a:lnTo>
                  <a:pt x="2540" y="113029"/>
                </a:lnTo>
                <a:close/>
              </a:path>
              <a:path w="35560" h="118110">
                <a:moveTo>
                  <a:pt x="2540" y="106679"/>
                </a:moveTo>
                <a:lnTo>
                  <a:pt x="0" y="106679"/>
                </a:lnTo>
                <a:lnTo>
                  <a:pt x="0" y="111760"/>
                </a:lnTo>
                <a:lnTo>
                  <a:pt x="2540" y="111760"/>
                </a:lnTo>
                <a:lnTo>
                  <a:pt x="2540" y="106679"/>
                </a:lnTo>
                <a:close/>
              </a:path>
              <a:path w="35560" h="118110">
                <a:moveTo>
                  <a:pt x="35560" y="100329"/>
                </a:moveTo>
                <a:lnTo>
                  <a:pt x="31750" y="100329"/>
                </a:lnTo>
                <a:lnTo>
                  <a:pt x="31750" y="106679"/>
                </a:lnTo>
                <a:lnTo>
                  <a:pt x="33019" y="106679"/>
                </a:lnTo>
                <a:lnTo>
                  <a:pt x="33019" y="104139"/>
                </a:lnTo>
                <a:lnTo>
                  <a:pt x="35560" y="104139"/>
                </a:lnTo>
                <a:lnTo>
                  <a:pt x="35560" y="100329"/>
                </a:lnTo>
                <a:close/>
              </a:path>
              <a:path w="35560" h="118110">
                <a:moveTo>
                  <a:pt x="2540" y="100329"/>
                </a:moveTo>
                <a:lnTo>
                  <a:pt x="0" y="100329"/>
                </a:lnTo>
                <a:lnTo>
                  <a:pt x="0" y="105410"/>
                </a:lnTo>
                <a:lnTo>
                  <a:pt x="2540" y="105410"/>
                </a:lnTo>
                <a:lnTo>
                  <a:pt x="2540" y="100329"/>
                </a:lnTo>
                <a:close/>
              </a:path>
              <a:path w="35560" h="118110">
                <a:moveTo>
                  <a:pt x="2540" y="93979"/>
                </a:moveTo>
                <a:lnTo>
                  <a:pt x="0" y="93979"/>
                </a:lnTo>
                <a:lnTo>
                  <a:pt x="0" y="99060"/>
                </a:lnTo>
                <a:lnTo>
                  <a:pt x="2540" y="99060"/>
                </a:lnTo>
                <a:lnTo>
                  <a:pt x="2540" y="93979"/>
                </a:lnTo>
                <a:close/>
              </a:path>
              <a:path w="35560" h="118110">
                <a:moveTo>
                  <a:pt x="35560" y="93979"/>
                </a:moveTo>
                <a:lnTo>
                  <a:pt x="31750" y="93979"/>
                </a:lnTo>
                <a:lnTo>
                  <a:pt x="31750" y="99060"/>
                </a:lnTo>
                <a:lnTo>
                  <a:pt x="35560" y="99060"/>
                </a:lnTo>
                <a:lnTo>
                  <a:pt x="35560" y="93979"/>
                </a:lnTo>
                <a:close/>
              </a:path>
              <a:path w="35560" h="118110">
                <a:moveTo>
                  <a:pt x="2540" y="87629"/>
                </a:moveTo>
                <a:lnTo>
                  <a:pt x="0" y="87629"/>
                </a:lnTo>
                <a:lnTo>
                  <a:pt x="0" y="92710"/>
                </a:lnTo>
                <a:lnTo>
                  <a:pt x="2540" y="92710"/>
                </a:lnTo>
                <a:lnTo>
                  <a:pt x="2540" y="87629"/>
                </a:lnTo>
                <a:close/>
              </a:path>
              <a:path w="35560" h="118110">
                <a:moveTo>
                  <a:pt x="35560" y="87629"/>
                </a:moveTo>
                <a:lnTo>
                  <a:pt x="31750" y="87629"/>
                </a:lnTo>
                <a:lnTo>
                  <a:pt x="31750" y="92710"/>
                </a:lnTo>
                <a:lnTo>
                  <a:pt x="35560" y="92710"/>
                </a:lnTo>
                <a:lnTo>
                  <a:pt x="35560" y="87629"/>
                </a:lnTo>
                <a:close/>
              </a:path>
              <a:path w="35560" h="118110">
                <a:moveTo>
                  <a:pt x="2540" y="81279"/>
                </a:moveTo>
                <a:lnTo>
                  <a:pt x="0" y="81279"/>
                </a:lnTo>
                <a:lnTo>
                  <a:pt x="0" y="86360"/>
                </a:lnTo>
                <a:lnTo>
                  <a:pt x="2540" y="86360"/>
                </a:lnTo>
                <a:lnTo>
                  <a:pt x="2540" y="81279"/>
                </a:lnTo>
                <a:close/>
              </a:path>
              <a:path w="35560" h="118110">
                <a:moveTo>
                  <a:pt x="35560" y="81279"/>
                </a:moveTo>
                <a:lnTo>
                  <a:pt x="31750" y="81279"/>
                </a:lnTo>
                <a:lnTo>
                  <a:pt x="31750" y="86360"/>
                </a:lnTo>
                <a:lnTo>
                  <a:pt x="35560" y="86360"/>
                </a:lnTo>
                <a:lnTo>
                  <a:pt x="35560" y="81279"/>
                </a:lnTo>
                <a:close/>
              </a:path>
              <a:path w="35560" h="118110">
                <a:moveTo>
                  <a:pt x="2540" y="74929"/>
                </a:moveTo>
                <a:lnTo>
                  <a:pt x="0" y="74929"/>
                </a:lnTo>
                <a:lnTo>
                  <a:pt x="0" y="80010"/>
                </a:lnTo>
                <a:lnTo>
                  <a:pt x="2540" y="80010"/>
                </a:lnTo>
                <a:lnTo>
                  <a:pt x="2540" y="74929"/>
                </a:lnTo>
                <a:close/>
              </a:path>
              <a:path w="35560" h="118110">
                <a:moveTo>
                  <a:pt x="35560" y="74929"/>
                </a:moveTo>
                <a:lnTo>
                  <a:pt x="31750" y="74929"/>
                </a:lnTo>
                <a:lnTo>
                  <a:pt x="31750" y="80010"/>
                </a:lnTo>
                <a:lnTo>
                  <a:pt x="35560" y="80010"/>
                </a:lnTo>
                <a:lnTo>
                  <a:pt x="35560" y="74929"/>
                </a:lnTo>
                <a:close/>
              </a:path>
              <a:path w="35560" h="118110">
                <a:moveTo>
                  <a:pt x="2540" y="68579"/>
                </a:moveTo>
                <a:lnTo>
                  <a:pt x="0" y="68579"/>
                </a:lnTo>
                <a:lnTo>
                  <a:pt x="0" y="73660"/>
                </a:lnTo>
                <a:lnTo>
                  <a:pt x="2540" y="73660"/>
                </a:lnTo>
                <a:lnTo>
                  <a:pt x="2540" y="68579"/>
                </a:lnTo>
                <a:close/>
              </a:path>
              <a:path w="35560" h="118110">
                <a:moveTo>
                  <a:pt x="35560" y="68579"/>
                </a:moveTo>
                <a:lnTo>
                  <a:pt x="31750" y="68579"/>
                </a:lnTo>
                <a:lnTo>
                  <a:pt x="31750" y="73660"/>
                </a:lnTo>
                <a:lnTo>
                  <a:pt x="35560" y="73660"/>
                </a:lnTo>
                <a:lnTo>
                  <a:pt x="35560" y="68579"/>
                </a:lnTo>
                <a:close/>
              </a:path>
              <a:path w="35560" h="118110">
                <a:moveTo>
                  <a:pt x="2540" y="62229"/>
                </a:moveTo>
                <a:lnTo>
                  <a:pt x="0" y="62229"/>
                </a:lnTo>
                <a:lnTo>
                  <a:pt x="0" y="67310"/>
                </a:lnTo>
                <a:lnTo>
                  <a:pt x="2540" y="67310"/>
                </a:lnTo>
                <a:lnTo>
                  <a:pt x="2540" y="62229"/>
                </a:lnTo>
                <a:close/>
              </a:path>
              <a:path w="35560" h="118110">
                <a:moveTo>
                  <a:pt x="35560" y="62229"/>
                </a:moveTo>
                <a:lnTo>
                  <a:pt x="31750" y="62229"/>
                </a:lnTo>
                <a:lnTo>
                  <a:pt x="31750" y="67310"/>
                </a:lnTo>
                <a:lnTo>
                  <a:pt x="35560" y="67310"/>
                </a:lnTo>
                <a:lnTo>
                  <a:pt x="35560" y="62229"/>
                </a:lnTo>
                <a:close/>
              </a:path>
              <a:path w="35560" h="118110">
                <a:moveTo>
                  <a:pt x="2540" y="55879"/>
                </a:moveTo>
                <a:lnTo>
                  <a:pt x="0" y="55879"/>
                </a:lnTo>
                <a:lnTo>
                  <a:pt x="0" y="60960"/>
                </a:lnTo>
                <a:lnTo>
                  <a:pt x="2540" y="60960"/>
                </a:lnTo>
                <a:lnTo>
                  <a:pt x="2540" y="55879"/>
                </a:lnTo>
                <a:close/>
              </a:path>
              <a:path w="35560" h="118110">
                <a:moveTo>
                  <a:pt x="35560" y="55879"/>
                </a:moveTo>
                <a:lnTo>
                  <a:pt x="31750" y="55879"/>
                </a:lnTo>
                <a:lnTo>
                  <a:pt x="31750" y="60960"/>
                </a:lnTo>
                <a:lnTo>
                  <a:pt x="35560" y="60960"/>
                </a:lnTo>
                <a:lnTo>
                  <a:pt x="35560" y="55879"/>
                </a:lnTo>
                <a:close/>
              </a:path>
              <a:path w="35560" h="118110">
                <a:moveTo>
                  <a:pt x="2540" y="49529"/>
                </a:moveTo>
                <a:lnTo>
                  <a:pt x="0" y="49529"/>
                </a:lnTo>
                <a:lnTo>
                  <a:pt x="0" y="54610"/>
                </a:lnTo>
                <a:lnTo>
                  <a:pt x="2540" y="54610"/>
                </a:lnTo>
                <a:lnTo>
                  <a:pt x="2540" y="49529"/>
                </a:lnTo>
                <a:close/>
              </a:path>
              <a:path w="35560" h="118110">
                <a:moveTo>
                  <a:pt x="35560" y="49529"/>
                </a:moveTo>
                <a:lnTo>
                  <a:pt x="31750" y="49529"/>
                </a:lnTo>
                <a:lnTo>
                  <a:pt x="31750" y="54610"/>
                </a:lnTo>
                <a:lnTo>
                  <a:pt x="35560" y="54610"/>
                </a:lnTo>
                <a:lnTo>
                  <a:pt x="35560" y="49529"/>
                </a:lnTo>
                <a:close/>
              </a:path>
              <a:path w="35560" h="118110">
                <a:moveTo>
                  <a:pt x="2540" y="43179"/>
                </a:moveTo>
                <a:lnTo>
                  <a:pt x="0" y="43179"/>
                </a:lnTo>
                <a:lnTo>
                  <a:pt x="0" y="48260"/>
                </a:lnTo>
                <a:lnTo>
                  <a:pt x="2540" y="48260"/>
                </a:lnTo>
                <a:lnTo>
                  <a:pt x="2540" y="43179"/>
                </a:lnTo>
                <a:close/>
              </a:path>
              <a:path w="35560" h="118110">
                <a:moveTo>
                  <a:pt x="35560" y="43179"/>
                </a:moveTo>
                <a:lnTo>
                  <a:pt x="31750" y="43179"/>
                </a:lnTo>
                <a:lnTo>
                  <a:pt x="31750" y="48260"/>
                </a:lnTo>
                <a:lnTo>
                  <a:pt x="35560" y="48260"/>
                </a:lnTo>
                <a:lnTo>
                  <a:pt x="35560" y="43179"/>
                </a:lnTo>
                <a:close/>
              </a:path>
              <a:path w="35560" h="118110">
                <a:moveTo>
                  <a:pt x="2540" y="36829"/>
                </a:moveTo>
                <a:lnTo>
                  <a:pt x="0" y="36829"/>
                </a:lnTo>
                <a:lnTo>
                  <a:pt x="0" y="41910"/>
                </a:lnTo>
                <a:lnTo>
                  <a:pt x="2540" y="41910"/>
                </a:lnTo>
                <a:lnTo>
                  <a:pt x="2540" y="36829"/>
                </a:lnTo>
                <a:close/>
              </a:path>
              <a:path w="35560" h="118110">
                <a:moveTo>
                  <a:pt x="35560" y="36829"/>
                </a:moveTo>
                <a:lnTo>
                  <a:pt x="31750" y="36829"/>
                </a:lnTo>
                <a:lnTo>
                  <a:pt x="31750" y="41910"/>
                </a:lnTo>
                <a:lnTo>
                  <a:pt x="35560" y="41910"/>
                </a:lnTo>
                <a:lnTo>
                  <a:pt x="35560" y="36829"/>
                </a:lnTo>
                <a:close/>
              </a:path>
              <a:path w="35560" h="118110">
                <a:moveTo>
                  <a:pt x="126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2540" y="35560"/>
                </a:lnTo>
                <a:lnTo>
                  <a:pt x="2540" y="30479"/>
                </a:lnTo>
                <a:lnTo>
                  <a:pt x="1269" y="30479"/>
                </a:lnTo>
                <a:lnTo>
                  <a:pt x="1269" y="29210"/>
                </a:lnTo>
                <a:close/>
              </a:path>
              <a:path w="35560" h="118110">
                <a:moveTo>
                  <a:pt x="35560" y="30479"/>
                </a:moveTo>
                <a:lnTo>
                  <a:pt x="31750" y="30479"/>
                </a:lnTo>
                <a:lnTo>
                  <a:pt x="31750" y="35560"/>
                </a:lnTo>
                <a:lnTo>
                  <a:pt x="35560" y="35560"/>
                </a:lnTo>
                <a:lnTo>
                  <a:pt x="35560" y="30479"/>
                </a:lnTo>
                <a:close/>
              </a:path>
              <a:path w="35560" h="118110">
                <a:moveTo>
                  <a:pt x="2540" y="27939"/>
                </a:moveTo>
                <a:lnTo>
                  <a:pt x="1269" y="27939"/>
                </a:lnTo>
                <a:lnTo>
                  <a:pt x="1269" y="29210"/>
                </a:lnTo>
                <a:lnTo>
                  <a:pt x="2540" y="29210"/>
                </a:lnTo>
                <a:lnTo>
                  <a:pt x="2540" y="27939"/>
                </a:lnTo>
                <a:close/>
              </a:path>
              <a:path w="35560" h="118110">
                <a:moveTo>
                  <a:pt x="35560" y="24129"/>
                </a:moveTo>
                <a:lnTo>
                  <a:pt x="31750" y="24129"/>
                </a:lnTo>
                <a:lnTo>
                  <a:pt x="31750" y="29210"/>
                </a:lnTo>
                <a:lnTo>
                  <a:pt x="35560" y="29210"/>
                </a:lnTo>
                <a:lnTo>
                  <a:pt x="35560" y="24129"/>
                </a:lnTo>
                <a:close/>
              </a:path>
              <a:path w="35560" h="118110">
                <a:moveTo>
                  <a:pt x="35560" y="17779"/>
                </a:moveTo>
                <a:lnTo>
                  <a:pt x="31750" y="17779"/>
                </a:lnTo>
                <a:lnTo>
                  <a:pt x="31750" y="22860"/>
                </a:lnTo>
                <a:lnTo>
                  <a:pt x="35560" y="22860"/>
                </a:lnTo>
                <a:lnTo>
                  <a:pt x="35560" y="17779"/>
                </a:lnTo>
                <a:close/>
              </a:path>
              <a:path w="35560" h="118110">
                <a:moveTo>
                  <a:pt x="34290" y="10160"/>
                </a:moveTo>
                <a:lnTo>
                  <a:pt x="31750" y="10160"/>
                </a:lnTo>
                <a:lnTo>
                  <a:pt x="31750" y="16510"/>
                </a:lnTo>
                <a:lnTo>
                  <a:pt x="35560" y="16510"/>
                </a:lnTo>
                <a:lnTo>
                  <a:pt x="35560" y="11429"/>
                </a:lnTo>
                <a:lnTo>
                  <a:pt x="34290" y="11429"/>
                </a:lnTo>
                <a:lnTo>
                  <a:pt x="34290" y="10160"/>
                </a:lnTo>
                <a:close/>
              </a:path>
              <a:path w="35560" h="118110">
                <a:moveTo>
                  <a:pt x="35560" y="8889"/>
                </a:moveTo>
                <a:lnTo>
                  <a:pt x="34290" y="8889"/>
                </a:lnTo>
                <a:lnTo>
                  <a:pt x="34290" y="10160"/>
                </a:lnTo>
                <a:lnTo>
                  <a:pt x="35560" y="10160"/>
                </a:lnTo>
                <a:lnTo>
                  <a:pt x="35560" y="8889"/>
                </a:lnTo>
                <a:close/>
              </a:path>
              <a:path w="35560" h="11811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4161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bk object 2312"/>
          <p:cNvSpPr/>
          <p:nvPr/>
        </p:nvSpPr>
        <p:spPr>
          <a:xfrm>
            <a:off x="2505710" y="3037839"/>
            <a:ext cx="29209" cy="107950"/>
          </a:xfrm>
          <a:custGeom>
            <a:avLst/>
            <a:gdLst/>
            <a:ahLst/>
            <a:cxnLst/>
            <a:rect l="l" t="t" r="r" b="b"/>
            <a:pathLst>
              <a:path w="29210" h="107950">
                <a:moveTo>
                  <a:pt x="3809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2539" y="107950"/>
                </a:lnTo>
                <a:lnTo>
                  <a:pt x="2539" y="105410"/>
                </a:lnTo>
                <a:lnTo>
                  <a:pt x="3809" y="105410"/>
                </a:lnTo>
                <a:lnTo>
                  <a:pt x="3809" y="101600"/>
                </a:lnTo>
                <a:close/>
              </a:path>
              <a:path w="29210" h="107950">
                <a:moveTo>
                  <a:pt x="3809" y="95250"/>
                </a:moveTo>
                <a:lnTo>
                  <a:pt x="0" y="95250"/>
                </a:lnTo>
                <a:lnTo>
                  <a:pt x="0" y="100330"/>
                </a:lnTo>
                <a:lnTo>
                  <a:pt x="3809" y="100330"/>
                </a:lnTo>
                <a:lnTo>
                  <a:pt x="3809" y="95250"/>
                </a:lnTo>
                <a:close/>
              </a:path>
              <a:path w="29210" h="107950">
                <a:moveTo>
                  <a:pt x="29209" y="88900"/>
                </a:moveTo>
                <a:lnTo>
                  <a:pt x="25400" y="88900"/>
                </a:lnTo>
                <a:lnTo>
                  <a:pt x="25400" y="93980"/>
                </a:lnTo>
                <a:lnTo>
                  <a:pt x="27939" y="93980"/>
                </a:lnTo>
                <a:lnTo>
                  <a:pt x="27939" y="95250"/>
                </a:lnTo>
                <a:lnTo>
                  <a:pt x="29209" y="95250"/>
                </a:lnTo>
                <a:lnTo>
                  <a:pt x="29209" y="88900"/>
                </a:lnTo>
                <a:close/>
              </a:path>
              <a:path w="29210" h="107950">
                <a:moveTo>
                  <a:pt x="3809" y="88900"/>
                </a:moveTo>
                <a:lnTo>
                  <a:pt x="0" y="88900"/>
                </a:lnTo>
                <a:lnTo>
                  <a:pt x="0" y="93980"/>
                </a:lnTo>
                <a:lnTo>
                  <a:pt x="3809" y="93980"/>
                </a:lnTo>
                <a:lnTo>
                  <a:pt x="3809" y="88900"/>
                </a:lnTo>
                <a:close/>
              </a:path>
              <a:path w="29210" h="107950">
                <a:moveTo>
                  <a:pt x="3809" y="82550"/>
                </a:moveTo>
                <a:lnTo>
                  <a:pt x="0" y="82550"/>
                </a:lnTo>
                <a:lnTo>
                  <a:pt x="0" y="87630"/>
                </a:lnTo>
                <a:lnTo>
                  <a:pt x="3809" y="87630"/>
                </a:lnTo>
                <a:lnTo>
                  <a:pt x="3809" y="82550"/>
                </a:lnTo>
                <a:close/>
              </a:path>
              <a:path w="29210" h="107950">
                <a:moveTo>
                  <a:pt x="29209" y="82550"/>
                </a:moveTo>
                <a:lnTo>
                  <a:pt x="25400" y="82550"/>
                </a:lnTo>
                <a:lnTo>
                  <a:pt x="25400" y="87630"/>
                </a:lnTo>
                <a:lnTo>
                  <a:pt x="29209" y="87630"/>
                </a:lnTo>
                <a:lnTo>
                  <a:pt x="29209" y="82550"/>
                </a:lnTo>
                <a:close/>
              </a:path>
              <a:path w="29210" h="107950">
                <a:moveTo>
                  <a:pt x="3809" y="76200"/>
                </a:moveTo>
                <a:lnTo>
                  <a:pt x="0" y="76200"/>
                </a:lnTo>
                <a:lnTo>
                  <a:pt x="0" y="81280"/>
                </a:lnTo>
                <a:lnTo>
                  <a:pt x="3809" y="81280"/>
                </a:lnTo>
                <a:lnTo>
                  <a:pt x="3809" y="76200"/>
                </a:lnTo>
                <a:close/>
              </a:path>
              <a:path w="29210" h="107950">
                <a:moveTo>
                  <a:pt x="29209" y="76200"/>
                </a:moveTo>
                <a:lnTo>
                  <a:pt x="25400" y="76200"/>
                </a:lnTo>
                <a:lnTo>
                  <a:pt x="25400" y="81280"/>
                </a:lnTo>
                <a:lnTo>
                  <a:pt x="29209" y="81280"/>
                </a:lnTo>
                <a:lnTo>
                  <a:pt x="29209" y="76200"/>
                </a:lnTo>
                <a:close/>
              </a:path>
              <a:path w="29210" h="107950">
                <a:moveTo>
                  <a:pt x="3809" y="69850"/>
                </a:moveTo>
                <a:lnTo>
                  <a:pt x="0" y="69850"/>
                </a:lnTo>
                <a:lnTo>
                  <a:pt x="0" y="74930"/>
                </a:lnTo>
                <a:lnTo>
                  <a:pt x="3809" y="74930"/>
                </a:lnTo>
                <a:lnTo>
                  <a:pt x="3809" y="69850"/>
                </a:lnTo>
                <a:close/>
              </a:path>
              <a:path w="29210" h="107950">
                <a:moveTo>
                  <a:pt x="29209" y="69850"/>
                </a:moveTo>
                <a:lnTo>
                  <a:pt x="25400" y="69850"/>
                </a:lnTo>
                <a:lnTo>
                  <a:pt x="25400" y="74930"/>
                </a:lnTo>
                <a:lnTo>
                  <a:pt x="29209" y="74930"/>
                </a:lnTo>
                <a:lnTo>
                  <a:pt x="29209" y="69850"/>
                </a:lnTo>
                <a:close/>
              </a:path>
              <a:path w="29210" h="107950">
                <a:moveTo>
                  <a:pt x="3809" y="63500"/>
                </a:moveTo>
                <a:lnTo>
                  <a:pt x="0" y="63500"/>
                </a:lnTo>
                <a:lnTo>
                  <a:pt x="0" y="68580"/>
                </a:lnTo>
                <a:lnTo>
                  <a:pt x="3809" y="68580"/>
                </a:lnTo>
                <a:lnTo>
                  <a:pt x="3809" y="63500"/>
                </a:lnTo>
                <a:close/>
              </a:path>
              <a:path w="29210" h="107950">
                <a:moveTo>
                  <a:pt x="29209" y="63500"/>
                </a:moveTo>
                <a:lnTo>
                  <a:pt x="25400" y="63500"/>
                </a:lnTo>
                <a:lnTo>
                  <a:pt x="25400" y="68580"/>
                </a:lnTo>
                <a:lnTo>
                  <a:pt x="29209" y="68580"/>
                </a:lnTo>
                <a:lnTo>
                  <a:pt x="29209" y="63500"/>
                </a:lnTo>
                <a:close/>
              </a:path>
              <a:path w="29210" h="107950">
                <a:moveTo>
                  <a:pt x="3809" y="57150"/>
                </a:moveTo>
                <a:lnTo>
                  <a:pt x="0" y="57150"/>
                </a:lnTo>
                <a:lnTo>
                  <a:pt x="0" y="62230"/>
                </a:lnTo>
                <a:lnTo>
                  <a:pt x="3809" y="62230"/>
                </a:lnTo>
                <a:lnTo>
                  <a:pt x="3809" y="57150"/>
                </a:lnTo>
                <a:close/>
              </a:path>
              <a:path w="29210" h="107950">
                <a:moveTo>
                  <a:pt x="29209" y="57150"/>
                </a:moveTo>
                <a:lnTo>
                  <a:pt x="25400" y="57150"/>
                </a:lnTo>
                <a:lnTo>
                  <a:pt x="25400" y="62230"/>
                </a:lnTo>
                <a:lnTo>
                  <a:pt x="29209" y="62230"/>
                </a:lnTo>
                <a:lnTo>
                  <a:pt x="29209" y="57150"/>
                </a:lnTo>
                <a:close/>
              </a:path>
              <a:path w="29210" h="107950">
                <a:moveTo>
                  <a:pt x="3809" y="50800"/>
                </a:moveTo>
                <a:lnTo>
                  <a:pt x="0" y="50800"/>
                </a:lnTo>
                <a:lnTo>
                  <a:pt x="0" y="55880"/>
                </a:lnTo>
                <a:lnTo>
                  <a:pt x="3809" y="55880"/>
                </a:lnTo>
                <a:lnTo>
                  <a:pt x="3809" y="50800"/>
                </a:lnTo>
                <a:close/>
              </a:path>
              <a:path w="29210" h="107950">
                <a:moveTo>
                  <a:pt x="29209" y="50800"/>
                </a:moveTo>
                <a:lnTo>
                  <a:pt x="25400" y="50800"/>
                </a:lnTo>
                <a:lnTo>
                  <a:pt x="25400" y="55880"/>
                </a:lnTo>
                <a:lnTo>
                  <a:pt x="29209" y="55880"/>
                </a:lnTo>
                <a:lnTo>
                  <a:pt x="29209" y="50800"/>
                </a:lnTo>
                <a:close/>
              </a:path>
              <a:path w="29210" h="107950">
                <a:moveTo>
                  <a:pt x="3809" y="44450"/>
                </a:moveTo>
                <a:lnTo>
                  <a:pt x="0" y="44450"/>
                </a:lnTo>
                <a:lnTo>
                  <a:pt x="0" y="49530"/>
                </a:lnTo>
                <a:lnTo>
                  <a:pt x="3809" y="49530"/>
                </a:lnTo>
                <a:lnTo>
                  <a:pt x="3809" y="44450"/>
                </a:lnTo>
                <a:close/>
              </a:path>
              <a:path w="29210" h="107950">
                <a:moveTo>
                  <a:pt x="29209" y="44450"/>
                </a:moveTo>
                <a:lnTo>
                  <a:pt x="25400" y="44450"/>
                </a:lnTo>
                <a:lnTo>
                  <a:pt x="25400" y="49530"/>
                </a:lnTo>
                <a:lnTo>
                  <a:pt x="29209" y="49530"/>
                </a:lnTo>
                <a:lnTo>
                  <a:pt x="29209" y="44450"/>
                </a:lnTo>
                <a:close/>
              </a:path>
              <a:path w="29210" h="107950">
                <a:moveTo>
                  <a:pt x="3809" y="38100"/>
                </a:moveTo>
                <a:lnTo>
                  <a:pt x="0" y="38100"/>
                </a:lnTo>
                <a:lnTo>
                  <a:pt x="0" y="43180"/>
                </a:lnTo>
                <a:lnTo>
                  <a:pt x="3809" y="43180"/>
                </a:lnTo>
                <a:lnTo>
                  <a:pt x="3809" y="38100"/>
                </a:lnTo>
                <a:close/>
              </a:path>
              <a:path w="29210" h="107950">
                <a:moveTo>
                  <a:pt x="29209" y="38100"/>
                </a:moveTo>
                <a:lnTo>
                  <a:pt x="25400" y="38100"/>
                </a:lnTo>
                <a:lnTo>
                  <a:pt x="25400" y="43180"/>
                </a:lnTo>
                <a:lnTo>
                  <a:pt x="29209" y="43180"/>
                </a:lnTo>
                <a:lnTo>
                  <a:pt x="29209" y="38100"/>
                </a:lnTo>
                <a:close/>
              </a:path>
              <a:path w="29210" h="107950">
                <a:moveTo>
                  <a:pt x="3809" y="31750"/>
                </a:moveTo>
                <a:lnTo>
                  <a:pt x="0" y="31750"/>
                </a:lnTo>
                <a:lnTo>
                  <a:pt x="0" y="36830"/>
                </a:lnTo>
                <a:lnTo>
                  <a:pt x="3809" y="36830"/>
                </a:lnTo>
                <a:lnTo>
                  <a:pt x="3809" y="31750"/>
                </a:lnTo>
                <a:close/>
              </a:path>
              <a:path w="29210" h="107950">
                <a:moveTo>
                  <a:pt x="29209" y="31750"/>
                </a:moveTo>
                <a:lnTo>
                  <a:pt x="25400" y="31750"/>
                </a:lnTo>
                <a:lnTo>
                  <a:pt x="25400" y="36830"/>
                </a:lnTo>
                <a:lnTo>
                  <a:pt x="29209" y="36830"/>
                </a:lnTo>
                <a:lnTo>
                  <a:pt x="29209" y="31750"/>
                </a:lnTo>
                <a:close/>
              </a:path>
              <a:path w="29210" h="107950">
                <a:moveTo>
                  <a:pt x="3809" y="25400"/>
                </a:moveTo>
                <a:lnTo>
                  <a:pt x="0" y="25400"/>
                </a:lnTo>
                <a:lnTo>
                  <a:pt x="0" y="30480"/>
                </a:lnTo>
                <a:lnTo>
                  <a:pt x="3809" y="30480"/>
                </a:lnTo>
                <a:lnTo>
                  <a:pt x="3809" y="25400"/>
                </a:lnTo>
                <a:close/>
              </a:path>
              <a:path w="29210" h="107950">
                <a:moveTo>
                  <a:pt x="29209" y="25400"/>
                </a:moveTo>
                <a:lnTo>
                  <a:pt x="25400" y="25400"/>
                </a:lnTo>
                <a:lnTo>
                  <a:pt x="25400" y="30480"/>
                </a:lnTo>
                <a:lnTo>
                  <a:pt x="29209" y="30480"/>
                </a:lnTo>
                <a:lnTo>
                  <a:pt x="29209" y="25400"/>
                </a:lnTo>
                <a:close/>
              </a:path>
              <a:path w="29210" h="107950">
                <a:moveTo>
                  <a:pt x="3809" y="19050"/>
                </a:moveTo>
                <a:lnTo>
                  <a:pt x="0" y="19050"/>
                </a:lnTo>
                <a:lnTo>
                  <a:pt x="0" y="24130"/>
                </a:lnTo>
                <a:lnTo>
                  <a:pt x="3809" y="24130"/>
                </a:lnTo>
                <a:lnTo>
                  <a:pt x="3809" y="19050"/>
                </a:lnTo>
                <a:close/>
              </a:path>
              <a:path w="29210" h="107950">
                <a:moveTo>
                  <a:pt x="29209" y="19050"/>
                </a:moveTo>
                <a:lnTo>
                  <a:pt x="25400" y="19050"/>
                </a:lnTo>
                <a:lnTo>
                  <a:pt x="25400" y="24130"/>
                </a:lnTo>
                <a:lnTo>
                  <a:pt x="29209" y="24130"/>
                </a:lnTo>
                <a:lnTo>
                  <a:pt x="29209" y="19050"/>
                </a:lnTo>
                <a:close/>
              </a:path>
              <a:path w="29210" h="107950">
                <a:moveTo>
                  <a:pt x="3809" y="15240"/>
                </a:moveTo>
                <a:lnTo>
                  <a:pt x="1269" y="15240"/>
                </a:lnTo>
                <a:lnTo>
                  <a:pt x="1269" y="16510"/>
                </a:lnTo>
                <a:lnTo>
                  <a:pt x="0" y="16510"/>
                </a:lnTo>
                <a:lnTo>
                  <a:pt x="0" y="17780"/>
                </a:lnTo>
                <a:lnTo>
                  <a:pt x="3809" y="17780"/>
                </a:lnTo>
                <a:lnTo>
                  <a:pt x="3809" y="15240"/>
                </a:lnTo>
                <a:close/>
              </a:path>
              <a:path w="29210" h="107950">
                <a:moveTo>
                  <a:pt x="29209" y="12700"/>
                </a:moveTo>
                <a:lnTo>
                  <a:pt x="25400" y="12700"/>
                </a:lnTo>
                <a:lnTo>
                  <a:pt x="25400" y="17780"/>
                </a:lnTo>
                <a:lnTo>
                  <a:pt x="29209" y="17780"/>
                </a:lnTo>
                <a:lnTo>
                  <a:pt x="29209" y="12700"/>
                </a:lnTo>
                <a:close/>
              </a:path>
              <a:path w="29210" h="107950">
                <a:moveTo>
                  <a:pt x="29209" y="6350"/>
                </a:moveTo>
                <a:lnTo>
                  <a:pt x="25400" y="6350"/>
                </a:lnTo>
                <a:lnTo>
                  <a:pt x="25400" y="11430"/>
                </a:lnTo>
                <a:lnTo>
                  <a:pt x="29209" y="11430"/>
                </a:lnTo>
                <a:lnTo>
                  <a:pt x="29209" y="6350"/>
                </a:lnTo>
                <a:close/>
              </a:path>
              <a:path w="29210" h="107950">
                <a:moveTo>
                  <a:pt x="29209" y="0"/>
                </a:moveTo>
                <a:lnTo>
                  <a:pt x="27939" y="0"/>
                </a:lnTo>
                <a:lnTo>
                  <a:pt x="27939" y="1270"/>
                </a:lnTo>
                <a:lnTo>
                  <a:pt x="25400" y="1270"/>
                </a:lnTo>
                <a:lnTo>
                  <a:pt x="25400" y="5080"/>
                </a:lnTo>
                <a:lnTo>
                  <a:pt x="29209" y="5080"/>
                </a:lnTo>
                <a:lnTo>
                  <a:pt x="29209" y="0"/>
                </a:lnTo>
                <a:close/>
              </a:path>
            </a:pathLst>
          </a:custGeom>
          <a:solidFill>
            <a:srgbClr val="3E62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bk object 2313"/>
          <p:cNvSpPr/>
          <p:nvPr/>
        </p:nvSpPr>
        <p:spPr>
          <a:xfrm>
            <a:off x="2509520" y="3040379"/>
            <a:ext cx="21590" cy="102870"/>
          </a:xfrm>
          <a:custGeom>
            <a:avLst/>
            <a:gdLst/>
            <a:ahLst/>
            <a:cxnLst/>
            <a:rect l="l" t="t" r="r" b="b"/>
            <a:pathLst>
              <a:path w="21589" h="102869">
                <a:moveTo>
                  <a:pt x="3810" y="99059"/>
                </a:moveTo>
                <a:lnTo>
                  <a:pt x="0" y="99059"/>
                </a:lnTo>
                <a:lnTo>
                  <a:pt x="0" y="102869"/>
                </a:lnTo>
                <a:lnTo>
                  <a:pt x="1269" y="102869"/>
                </a:lnTo>
                <a:lnTo>
                  <a:pt x="1269" y="101600"/>
                </a:lnTo>
                <a:lnTo>
                  <a:pt x="3810" y="101600"/>
                </a:lnTo>
                <a:lnTo>
                  <a:pt x="3810" y="99059"/>
                </a:lnTo>
                <a:close/>
              </a:path>
              <a:path w="21589" h="102869">
                <a:moveTo>
                  <a:pt x="3810" y="92709"/>
                </a:moveTo>
                <a:lnTo>
                  <a:pt x="0" y="92709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2709"/>
                </a:lnTo>
                <a:close/>
              </a:path>
              <a:path w="21589" h="102869">
                <a:moveTo>
                  <a:pt x="21590" y="92709"/>
                </a:moveTo>
                <a:lnTo>
                  <a:pt x="17780" y="92709"/>
                </a:lnTo>
                <a:lnTo>
                  <a:pt x="17780" y="95250"/>
                </a:lnTo>
                <a:lnTo>
                  <a:pt x="19050" y="95250"/>
                </a:lnTo>
                <a:lnTo>
                  <a:pt x="19050" y="93979"/>
                </a:lnTo>
                <a:lnTo>
                  <a:pt x="21590" y="93979"/>
                </a:lnTo>
                <a:lnTo>
                  <a:pt x="21590" y="92709"/>
                </a:lnTo>
                <a:close/>
              </a:path>
              <a:path w="21589" h="102869">
                <a:moveTo>
                  <a:pt x="3810" y="86359"/>
                </a:moveTo>
                <a:lnTo>
                  <a:pt x="0" y="86359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6359"/>
                </a:lnTo>
                <a:close/>
              </a:path>
              <a:path w="21589" h="102869">
                <a:moveTo>
                  <a:pt x="21590" y="86359"/>
                </a:moveTo>
                <a:lnTo>
                  <a:pt x="17780" y="86359"/>
                </a:lnTo>
                <a:lnTo>
                  <a:pt x="17780" y="91439"/>
                </a:lnTo>
                <a:lnTo>
                  <a:pt x="21590" y="91439"/>
                </a:lnTo>
                <a:lnTo>
                  <a:pt x="21590" y="86359"/>
                </a:lnTo>
                <a:close/>
              </a:path>
              <a:path w="21589" h="102869">
                <a:moveTo>
                  <a:pt x="3810" y="80009"/>
                </a:moveTo>
                <a:lnTo>
                  <a:pt x="0" y="80009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0009"/>
                </a:lnTo>
                <a:close/>
              </a:path>
              <a:path w="21589" h="102869">
                <a:moveTo>
                  <a:pt x="21590" y="80009"/>
                </a:moveTo>
                <a:lnTo>
                  <a:pt x="17780" y="80009"/>
                </a:lnTo>
                <a:lnTo>
                  <a:pt x="17780" y="85089"/>
                </a:lnTo>
                <a:lnTo>
                  <a:pt x="21590" y="85089"/>
                </a:lnTo>
                <a:lnTo>
                  <a:pt x="21590" y="80009"/>
                </a:lnTo>
                <a:close/>
              </a:path>
              <a:path w="21589" h="102869">
                <a:moveTo>
                  <a:pt x="3810" y="73659"/>
                </a:moveTo>
                <a:lnTo>
                  <a:pt x="0" y="73659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3659"/>
                </a:lnTo>
                <a:close/>
              </a:path>
              <a:path w="21589" h="102869">
                <a:moveTo>
                  <a:pt x="21590" y="73659"/>
                </a:moveTo>
                <a:lnTo>
                  <a:pt x="17780" y="73659"/>
                </a:lnTo>
                <a:lnTo>
                  <a:pt x="17780" y="78739"/>
                </a:lnTo>
                <a:lnTo>
                  <a:pt x="21590" y="78739"/>
                </a:lnTo>
                <a:lnTo>
                  <a:pt x="21590" y="73659"/>
                </a:lnTo>
                <a:close/>
              </a:path>
              <a:path w="21589" h="102869">
                <a:moveTo>
                  <a:pt x="3810" y="67309"/>
                </a:moveTo>
                <a:lnTo>
                  <a:pt x="0" y="67309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7309"/>
                </a:lnTo>
                <a:close/>
              </a:path>
              <a:path w="21589" h="102869">
                <a:moveTo>
                  <a:pt x="21590" y="67309"/>
                </a:moveTo>
                <a:lnTo>
                  <a:pt x="17780" y="67309"/>
                </a:lnTo>
                <a:lnTo>
                  <a:pt x="17780" y="72389"/>
                </a:lnTo>
                <a:lnTo>
                  <a:pt x="21590" y="72389"/>
                </a:lnTo>
                <a:lnTo>
                  <a:pt x="21590" y="67309"/>
                </a:lnTo>
                <a:close/>
              </a:path>
              <a:path w="21589" h="102869">
                <a:moveTo>
                  <a:pt x="3810" y="60959"/>
                </a:moveTo>
                <a:lnTo>
                  <a:pt x="0" y="60959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0959"/>
                </a:lnTo>
                <a:close/>
              </a:path>
              <a:path w="21589" h="102869">
                <a:moveTo>
                  <a:pt x="21590" y="60959"/>
                </a:moveTo>
                <a:lnTo>
                  <a:pt x="17780" y="60959"/>
                </a:lnTo>
                <a:lnTo>
                  <a:pt x="17780" y="66039"/>
                </a:lnTo>
                <a:lnTo>
                  <a:pt x="21590" y="66039"/>
                </a:lnTo>
                <a:lnTo>
                  <a:pt x="21590" y="60959"/>
                </a:lnTo>
                <a:close/>
              </a:path>
              <a:path w="21589" h="102869">
                <a:moveTo>
                  <a:pt x="3810" y="54609"/>
                </a:moveTo>
                <a:lnTo>
                  <a:pt x="0" y="54609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4609"/>
                </a:lnTo>
                <a:close/>
              </a:path>
              <a:path w="21589" h="102869">
                <a:moveTo>
                  <a:pt x="21590" y="54609"/>
                </a:moveTo>
                <a:lnTo>
                  <a:pt x="17780" y="54609"/>
                </a:lnTo>
                <a:lnTo>
                  <a:pt x="17780" y="59689"/>
                </a:lnTo>
                <a:lnTo>
                  <a:pt x="21590" y="59689"/>
                </a:lnTo>
                <a:lnTo>
                  <a:pt x="21590" y="54609"/>
                </a:lnTo>
                <a:close/>
              </a:path>
              <a:path w="21589" h="102869">
                <a:moveTo>
                  <a:pt x="3810" y="48259"/>
                </a:moveTo>
                <a:lnTo>
                  <a:pt x="0" y="48259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8259"/>
                </a:lnTo>
                <a:close/>
              </a:path>
              <a:path w="21589" h="102869">
                <a:moveTo>
                  <a:pt x="21590" y="48259"/>
                </a:moveTo>
                <a:lnTo>
                  <a:pt x="17780" y="48259"/>
                </a:lnTo>
                <a:lnTo>
                  <a:pt x="17780" y="53339"/>
                </a:lnTo>
                <a:lnTo>
                  <a:pt x="21590" y="53339"/>
                </a:lnTo>
                <a:lnTo>
                  <a:pt x="21590" y="48259"/>
                </a:lnTo>
                <a:close/>
              </a:path>
              <a:path w="21589" h="102869">
                <a:moveTo>
                  <a:pt x="3810" y="41909"/>
                </a:moveTo>
                <a:lnTo>
                  <a:pt x="0" y="41909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1909"/>
                </a:lnTo>
                <a:close/>
              </a:path>
              <a:path w="21589" h="102869">
                <a:moveTo>
                  <a:pt x="21590" y="41909"/>
                </a:moveTo>
                <a:lnTo>
                  <a:pt x="17780" y="41909"/>
                </a:lnTo>
                <a:lnTo>
                  <a:pt x="17780" y="46989"/>
                </a:lnTo>
                <a:lnTo>
                  <a:pt x="21590" y="46989"/>
                </a:lnTo>
                <a:lnTo>
                  <a:pt x="21590" y="41909"/>
                </a:lnTo>
                <a:close/>
              </a:path>
              <a:path w="21589" h="102869">
                <a:moveTo>
                  <a:pt x="3810" y="35559"/>
                </a:moveTo>
                <a:lnTo>
                  <a:pt x="0" y="35559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5559"/>
                </a:lnTo>
                <a:close/>
              </a:path>
              <a:path w="21589" h="102869">
                <a:moveTo>
                  <a:pt x="21590" y="35559"/>
                </a:moveTo>
                <a:lnTo>
                  <a:pt x="17780" y="35559"/>
                </a:lnTo>
                <a:lnTo>
                  <a:pt x="17780" y="40639"/>
                </a:lnTo>
                <a:lnTo>
                  <a:pt x="21590" y="40639"/>
                </a:lnTo>
                <a:lnTo>
                  <a:pt x="21590" y="35559"/>
                </a:lnTo>
                <a:close/>
              </a:path>
              <a:path w="21589" h="102869">
                <a:moveTo>
                  <a:pt x="3810" y="29209"/>
                </a:moveTo>
                <a:lnTo>
                  <a:pt x="0" y="29209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29209"/>
                </a:lnTo>
                <a:close/>
              </a:path>
              <a:path w="21589" h="102869">
                <a:moveTo>
                  <a:pt x="21590" y="29209"/>
                </a:moveTo>
                <a:lnTo>
                  <a:pt x="17780" y="29209"/>
                </a:lnTo>
                <a:lnTo>
                  <a:pt x="17780" y="34289"/>
                </a:lnTo>
                <a:lnTo>
                  <a:pt x="21590" y="34289"/>
                </a:lnTo>
                <a:lnTo>
                  <a:pt x="21590" y="29209"/>
                </a:lnTo>
                <a:close/>
              </a:path>
              <a:path w="21589" h="102869">
                <a:moveTo>
                  <a:pt x="3810" y="22859"/>
                </a:moveTo>
                <a:lnTo>
                  <a:pt x="0" y="22859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2859"/>
                </a:lnTo>
                <a:close/>
              </a:path>
              <a:path w="21589" h="102869">
                <a:moveTo>
                  <a:pt x="21590" y="22859"/>
                </a:moveTo>
                <a:lnTo>
                  <a:pt x="17780" y="22859"/>
                </a:lnTo>
                <a:lnTo>
                  <a:pt x="17780" y="27939"/>
                </a:lnTo>
                <a:lnTo>
                  <a:pt x="21590" y="27939"/>
                </a:lnTo>
                <a:lnTo>
                  <a:pt x="21590" y="22859"/>
                </a:lnTo>
                <a:close/>
              </a:path>
              <a:path w="21589" h="102869">
                <a:moveTo>
                  <a:pt x="3810" y="16509"/>
                </a:moveTo>
                <a:lnTo>
                  <a:pt x="0" y="16509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6509"/>
                </a:lnTo>
                <a:close/>
              </a:path>
              <a:path w="21589" h="102869">
                <a:moveTo>
                  <a:pt x="21590" y="16509"/>
                </a:moveTo>
                <a:lnTo>
                  <a:pt x="17780" y="16509"/>
                </a:lnTo>
                <a:lnTo>
                  <a:pt x="17780" y="21589"/>
                </a:lnTo>
                <a:lnTo>
                  <a:pt x="21590" y="21589"/>
                </a:lnTo>
                <a:lnTo>
                  <a:pt x="21590" y="16509"/>
                </a:lnTo>
                <a:close/>
              </a:path>
              <a:path w="21589" h="102869">
                <a:moveTo>
                  <a:pt x="3810" y="10159"/>
                </a:moveTo>
                <a:lnTo>
                  <a:pt x="2540" y="10159"/>
                </a:lnTo>
                <a:lnTo>
                  <a:pt x="2540" y="11429"/>
                </a:lnTo>
                <a:lnTo>
                  <a:pt x="1269" y="11429"/>
                </a:lnTo>
                <a:lnTo>
                  <a:pt x="1269" y="12700"/>
                </a:ln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0159"/>
                </a:lnTo>
                <a:close/>
              </a:path>
              <a:path w="21589" h="102869">
                <a:moveTo>
                  <a:pt x="21590" y="10159"/>
                </a:moveTo>
                <a:lnTo>
                  <a:pt x="17780" y="10159"/>
                </a:lnTo>
                <a:lnTo>
                  <a:pt x="17780" y="15239"/>
                </a:lnTo>
                <a:lnTo>
                  <a:pt x="21590" y="15239"/>
                </a:lnTo>
                <a:lnTo>
                  <a:pt x="21590" y="10159"/>
                </a:lnTo>
                <a:close/>
              </a:path>
              <a:path w="21589" h="102869">
                <a:moveTo>
                  <a:pt x="19050" y="2539"/>
                </a:moveTo>
                <a:lnTo>
                  <a:pt x="17780" y="2539"/>
                </a:lnTo>
                <a:lnTo>
                  <a:pt x="17780" y="8889"/>
                </a:lnTo>
                <a:lnTo>
                  <a:pt x="21590" y="8889"/>
                </a:lnTo>
                <a:lnTo>
                  <a:pt x="21590" y="3809"/>
                </a:lnTo>
                <a:lnTo>
                  <a:pt x="19050" y="3809"/>
                </a:lnTo>
                <a:lnTo>
                  <a:pt x="19050" y="2539"/>
                </a:lnTo>
                <a:close/>
              </a:path>
              <a:path w="21589" h="102869">
                <a:moveTo>
                  <a:pt x="21590" y="0"/>
                </a:moveTo>
                <a:lnTo>
                  <a:pt x="20319" y="0"/>
                </a:lnTo>
                <a:lnTo>
                  <a:pt x="20319" y="1269"/>
                </a:lnTo>
                <a:lnTo>
                  <a:pt x="19050" y="1269"/>
                </a:lnTo>
                <a:lnTo>
                  <a:pt x="19050" y="2539"/>
                </a:lnTo>
                <a:lnTo>
                  <a:pt x="21590" y="2539"/>
                </a:lnTo>
                <a:lnTo>
                  <a:pt x="21590" y="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bk object 2314"/>
          <p:cNvSpPr/>
          <p:nvPr/>
        </p:nvSpPr>
        <p:spPr>
          <a:xfrm>
            <a:off x="2513329" y="3042920"/>
            <a:ext cx="13970" cy="99060"/>
          </a:xfrm>
          <a:custGeom>
            <a:avLst/>
            <a:gdLst/>
            <a:ahLst/>
            <a:cxnLst/>
            <a:rect l="l" t="t" r="r" b="b"/>
            <a:pathLst>
              <a:path w="13969" h="99060">
                <a:moveTo>
                  <a:pt x="3809" y="96519"/>
                </a:moveTo>
                <a:lnTo>
                  <a:pt x="0" y="96519"/>
                </a:lnTo>
                <a:lnTo>
                  <a:pt x="0" y="99060"/>
                </a:lnTo>
                <a:lnTo>
                  <a:pt x="1269" y="99060"/>
                </a:lnTo>
                <a:lnTo>
                  <a:pt x="1269" y="97789"/>
                </a:lnTo>
                <a:lnTo>
                  <a:pt x="3809" y="97789"/>
                </a:lnTo>
                <a:lnTo>
                  <a:pt x="3809" y="96519"/>
                </a:lnTo>
                <a:close/>
              </a:path>
              <a:path w="13969" h="99060">
                <a:moveTo>
                  <a:pt x="3809" y="90169"/>
                </a:moveTo>
                <a:lnTo>
                  <a:pt x="0" y="90169"/>
                </a:lnTo>
                <a:lnTo>
                  <a:pt x="0" y="95250"/>
                </a:lnTo>
                <a:lnTo>
                  <a:pt x="3809" y="95250"/>
                </a:lnTo>
                <a:lnTo>
                  <a:pt x="3809" y="90169"/>
                </a:lnTo>
                <a:close/>
              </a:path>
              <a:path w="13969" h="99060">
                <a:moveTo>
                  <a:pt x="13969" y="90169"/>
                </a:moveTo>
                <a:lnTo>
                  <a:pt x="11430" y="90169"/>
                </a:lnTo>
                <a:lnTo>
                  <a:pt x="11430" y="92710"/>
                </a:lnTo>
                <a:lnTo>
                  <a:pt x="13969" y="92710"/>
                </a:lnTo>
                <a:lnTo>
                  <a:pt x="13969" y="90169"/>
                </a:lnTo>
                <a:close/>
              </a:path>
              <a:path w="13969" h="99060">
                <a:moveTo>
                  <a:pt x="3809" y="83819"/>
                </a:moveTo>
                <a:lnTo>
                  <a:pt x="0" y="83819"/>
                </a:lnTo>
                <a:lnTo>
                  <a:pt x="0" y="88900"/>
                </a:lnTo>
                <a:lnTo>
                  <a:pt x="3809" y="88900"/>
                </a:lnTo>
                <a:lnTo>
                  <a:pt x="3809" y="83819"/>
                </a:lnTo>
                <a:close/>
              </a:path>
              <a:path w="13969" h="99060">
                <a:moveTo>
                  <a:pt x="13969" y="83819"/>
                </a:moveTo>
                <a:lnTo>
                  <a:pt x="11430" y="83819"/>
                </a:lnTo>
                <a:lnTo>
                  <a:pt x="11430" y="88900"/>
                </a:lnTo>
                <a:lnTo>
                  <a:pt x="13969" y="88900"/>
                </a:lnTo>
                <a:lnTo>
                  <a:pt x="13969" y="83819"/>
                </a:lnTo>
                <a:close/>
              </a:path>
              <a:path w="13969" h="99060">
                <a:moveTo>
                  <a:pt x="3809" y="77469"/>
                </a:moveTo>
                <a:lnTo>
                  <a:pt x="0" y="77469"/>
                </a:lnTo>
                <a:lnTo>
                  <a:pt x="0" y="82550"/>
                </a:lnTo>
                <a:lnTo>
                  <a:pt x="3809" y="82550"/>
                </a:lnTo>
                <a:lnTo>
                  <a:pt x="3809" y="77469"/>
                </a:lnTo>
                <a:close/>
              </a:path>
              <a:path w="13969" h="99060">
                <a:moveTo>
                  <a:pt x="13969" y="77469"/>
                </a:moveTo>
                <a:lnTo>
                  <a:pt x="11430" y="77469"/>
                </a:lnTo>
                <a:lnTo>
                  <a:pt x="11430" y="82550"/>
                </a:lnTo>
                <a:lnTo>
                  <a:pt x="13969" y="82550"/>
                </a:lnTo>
                <a:lnTo>
                  <a:pt x="13969" y="77469"/>
                </a:lnTo>
                <a:close/>
              </a:path>
              <a:path w="13969" h="99060">
                <a:moveTo>
                  <a:pt x="3809" y="71119"/>
                </a:moveTo>
                <a:lnTo>
                  <a:pt x="0" y="71119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71119"/>
                </a:lnTo>
                <a:close/>
              </a:path>
              <a:path w="13969" h="99060">
                <a:moveTo>
                  <a:pt x="13969" y="71119"/>
                </a:moveTo>
                <a:lnTo>
                  <a:pt x="11430" y="71119"/>
                </a:lnTo>
                <a:lnTo>
                  <a:pt x="11430" y="76200"/>
                </a:lnTo>
                <a:lnTo>
                  <a:pt x="13969" y="76200"/>
                </a:lnTo>
                <a:lnTo>
                  <a:pt x="13969" y="71119"/>
                </a:lnTo>
                <a:close/>
              </a:path>
              <a:path w="13969" h="99060">
                <a:moveTo>
                  <a:pt x="3809" y="64769"/>
                </a:moveTo>
                <a:lnTo>
                  <a:pt x="0" y="64769"/>
                </a:lnTo>
                <a:lnTo>
                  <a:pt x="0" y="69850"/>
                </a:lnTo>
                <a:lnTo>
                  <a:pt x="3809" y="69850"/>
                </a:lnTo>
                <a:lnTo>
                  <a:pt x="3809" y="64769"/>
                </a:lnTo>
                <a:close/>
              </a:path>
              <a:path w="13969" h="99060">
                <a:moveTo>
                  <a:pt x="13969" y="64769"/>
                </a:moveTo>
                <a:lnTo>
                  <a:pt x="11430" y="64769"/>
                </a:lnTo>
                <a:lnTo>
                  <a:pt x="11430" y="69850"/>
                </a:lnTo>
                <a:lnTo>
                  <a:pt x="13969" y="69850"/>
                </a:lnTo>
                <a:lnTo>
                  <a:pt x="13969" y="64769"/>
                </a:lnTo>
                <a:close/>
              </a:path>
              <a:path w="13969" h="99060">
                <a:moveTo>
                  <a:pt x="3809" y="58419"/>
                </a:moveTo>
                <a:lnTo>
                  <a:pt x="0" y="58419"/>
                </a:lnTo>
                <a:lnTo>
                  <a:pt x="0" y="63500"/>
                </a:lnTo>
                <a:lnTo>
                  <a:pt x="3809" y="63500"/>
                </a:lnTo>
                <a:lnTo>
                  <a:pt x="3809" y="58419"/>
                </a:lnTo>
                <a:close/>
              </a:path>
              <a:path w="13969" h="99060">
                <a:moveTo>
                  <a:pt x="13969" y="58419"/>
                </a:moveTo>
                <a:lnTo>
                  <a:pt x="11430" y="58419"/>
                </a:lnTo>
                <a:lnTo>
                  <a:pt x="11430" y="63500"/>
                </a:lnTo>
                <a:lnTo>
                  <a:pt x="13969" y="63500"/>
                </a:lnTo>
                <a:lnTo>
                  <a:pt x="13969" y="58419"/>
                </a:lnTo>
                <a:close/>
              </a:path>
              <a:path w="13969" h="99060">
                <a:moveTo>
                  <a:pt x="3809" y="52069"/>
                </a:moveTo>
                <a:lnTo>
                  <a:pt x="0" y="52069"/>
                </a:lnTo>
                <a:lnTo>
                  <a:pt x="0" y="57150"/>
                </a:lnTo>
                <a:lnTo>
                  <a:pt x="3809" y="57150"/>
                </a:lnTo>
                <a:lnTo>
                  <a:pt x="3809" y="52069"/>
                </a:lnTo>
                <a:close/>
              </a:path>
              <a:path w="13969" h="99060">
                <a:moveTo>
                  <a:pt x="13969" y="52069"/>
                </a:moveTo>
                <a:lnTo>
                  <a:pt x="11430" y="52069"/>
                </a:lnTo>
                <a:lnTo>
                  <a:pt x="11430" y="57150"/>
                </a:lnTo>
                <a:lnTo>
                  <a:pt x="13969" y="57150"/>
                </a:lnTo>
                <a:lnTo>
                  <a:pt x="13969" y="52069"/>
                </a:lnTo>
                <a:close/>
              </a:path>
              <a:path w="13969" h="99060">
                <a:moveTo>
                  <a:pt x="3809" y="45719"/>
                </a:moveTo>
                <a:lnTo>
                  <a:pt x="0" y="45719"/>
                </a:lnTo>
                <a:lnTo>
                  <a:pt x="0" y="50800"/>
                </a:lnTo>
                <a:lnTo>
                  <a:pt x="3809" y="50800"/>
                </a:lnTo>
                <a:lnTo>
                  <a:pt x="3809" y="45719"/>
                </a:lnTo>
                <a:close/>
              </a:path>
              <a:path w="13969" h="99060">
                <a:moveTo>
                  <a:pt x="13969" y="45719"/>
                </a:moveTo>
                <a:lnTo>
                  <a:pt x="11430" y="45719"/>
                </a:lnTo>
                <a:lnTo>
                  <a:pt x="11430" y="50800"/>
                </a:lnTo>
                <a:lnTo>
                  <a:pt x="13969" y="50800"/>
                </a:lnTo>
                <a:lnTo>
                  <a:pt x="13969" y="45719"/>
                </a:lnTo>
                <a:close/>
              </a:path>
              <a:path w="13969" h="99060">
                <a:moveTo>
                  <a:pt x="3809" y="39369"/>
                </a:moveTo>
                <a:lnTo>
                  <a:pt x="0" y="39369"/>
                </a:lnTo>
                <a:lnTo>
                  <a:pt x="0" y="44450"/>
                </a:lnTo>
                <a:lnTo>
                  <a:pt x="3809" y="44450"/>
                </a:lnTo>
                <a:lnTo>
                  <a:pt x="3809" y="39369"/>
                </a:lnTo>
                <a:close/>
              </a:path>
              <a:path w="13969" h="99060">
                <a:moveTo>
                  <a:pt x="13969" y="39369"/>
                </a:moveTo>
                <a:lnTo>
                  <a:pt x="11430" y="39369"/>
                </a:lnTo>
                <a:lnTo>
                  <a:pt x="11430" y="44450"/>
                </a:lnTo>
                <a:lnTo>
                  <a:pt x="13969" y="44450"/>
                </a:lnTo>
                <a:lnTo>
                  <a:pt x="13969" y="39369"/>
                </a:lnTo>
                <a:close/>
              </a:path>
              <a:path w="13969" h="99060">
                <a:moveTo>
                  <a:pt x="3809" y="33019"/>
                </a:moveTo>
                <a:lnTo>
                  <a:pt x="0" y="33019"/>
                </a:lnTo>
                <a:lnTo>
                  <a:pt x="0" y="38100"/>
                </a:lnTo>
                <a:lnTo>
                  <a:pt x="3809" y="38100"/>
                </a:lnTo>
                <a:lnTo>
                  <a:pt x="3809" y="33019"/>
                </a:lnTo>
                <a:close/>
              </a:path>
              <a:path w="13969" h="99060">
                <a:moveTo>
                  <a:pt x="13969" y="33019"/>
                </a:moveTo>
                <a:lnTo>
                  <a:pt x="11430" y="33019"/>
                </a:lnTo>
                <a:lnTo>
                  <a:pt x="11430" y="38100"/>
                </a:lnTo>
                <a:lnTo>
                  <a:pt x="13969" y="38100"/>
                </a:lnTo>
                <a:lnTo>
                  <a:pt x="13969" y="33019"/>
                </a:lnTo>
                <a:close/>
              </a:path>
              <a:path w="13969" h="99060">
                <a:moveTo>
                  <a:pt x="3809" y="26669"/>
                </a:moveTo>
                <a:lnTo>
                  <a:pt x="0" y="26669"/>
                </a:lnTo>
                <a:lnTo>
                  <a:pt x="0" y="31750"/>
                </a:lnTo>
                <a:lnTo>
                  <a:pt x="3809" y="31750"/>
                </a:lnTo>
                <a:lnTo>
                  <a:pt x="3809" y="26669"/>
                </a:lnTo>
                <a:close/>
              </a:path>
              <a:path w="13969" h="99060">
                <a:moveTo>
                  <a:pt x="13969" y="26669"/>
                </a:moveTo>
                <a:lnTo>
                  <a:pt x="11430" y="26669"/>
                </a:lnTo>
                <a:lnTo>
                  <a:pt x="11430" y="31750"/>
                </a:lnTo>
                <a:lnTo>
                  <a:pt x="13969" y="31750"/>
                </a:lnTo>
                <a:lnTo>
                  <a:pt x="13969" y="26669"/>
                </a:lnTo>
                <a:close/>
              </a:path>
              <a:path w="13969" h="99060">
                <a:moveTo>
                  <a:pt x="3809" y="20319"/>
                </a:moveTo>
                <a:lnTo>
                  <a:pt x="0" y="20319"/>
                </a:lnTo>
                <a:lnTo>
                  <a:pt x="0" y="25400"/>
                </a:lnTo>
                <a:lnTo>
                  <a:pt x="3809" y="25400"/>
                </a:lnTo>
                <a:lnTo>
                  <a:pt x="3809" y="20319"/>
                </a:lnTo>
                <a:close/>
              </a:path>
              <a:path w="13969" h="99060">
                <a:moveTo>
                  <a:pt x="13969" y="20319"/>
                </a:moveTo>
                <a:lnTo>
                  <a:pt x="11430" y="20319"/>
                </a:lnTo>
                <a:lnTo>
                  <a:pt x="11430" y="25400"/>
                </a:lnTo>
                <a:lnTo>
                  <a:pt x="13969" y="25400"/>
                </a:lnTo>
                <a:lnTo>
                  <a:pt x="13969" y="20319"/>
                </a:lnTo>
                <a:close/>
              </a:path>
              <a:path w="13969" h="99060">
                <a:moveTo>
                  <a:pt x="3809" y="13969"/>
                </a:moveTo>
                <a:lnTo>
                  <a:pt x="0" y="13969"/>
                </a:lnTo>
                <a:lnTo>
                  <a:pt x="0" y="19050"/>
                </a:lnTo>
                <a:lnTo>
                  <a:pt x="3809" y="19050"/>
                </a:lnTo>
                <a:lnTo>
                  <a:pt x="3809" y="13969"/>
                </a:lnTo>
                <a:close/>
              </a:path>
              <a:path w="13969" h="99060">
                <a:moveTo>
                  <a:pt x="13969" y="13969"/>
                </a:moveTo>
                <a:lnTo>
                  <a:pt x="11430" y="13969"/>
                </a:lnTo>
                <a:lnTo>
                  <a:pt x="11430" y="19050"/>
                </a:lnTo>
                <a:lnTo>
                  <a:pt x="13969" y="19050"/>
                </a:lnTo>
                <a:lnTo>
                  <a:pt x="13969" y="13969"/>
                </a:lnTo>
                <a:close/>
              </a:path>
              <a:path w="13969" h="99060">
                <a:moveTo>
                  <a:pt x="3809" y="6350"/>
                </a:moveTo>
                <a:lnTo>
                  <a:pt x="1269" y="6350"/>
                </a:lnTo>
                <a:lnTo>
                  <a:pt x="1269" y="7619"/>
                </a:lnTo>
                <a:lnTo>
                  <a:pt x="0" y="7619"/>
                </a:lnTo>
                <a:lnTo>
                  <a:pt x="0" y="12700"/>
                </a:lnTo>
                <a:lnTo>
                  <a:pt x="3809" y="12700"/>
                </a:lnTo>
                <a:lnTo>
                  <a:pt x="3809" y="6350"/>
                </a:lnTo>
                <a:close/>
              </a:path>
              <a:path w="13969" h="99060">
                <a:moveTo>
                  <a:pt x="13969" y="7619"/>
                </a:moveTo>
                <a:lnTo>
                  <a:pt x="11430" y="7619"/>
                </a:lnTo>
                <a:lnTo>
                  <a:pt x="11430" y="12700"/>
                </a:lnTo>
                <a:lnTo>
                  <a:pt x="13969" y="12700"/>
                </a:lnTo>
                <a:lnTo>
                  <a:pt x="13969" y="7619"/>
                </a:lnTo>
                <a:close/>
              </a:path>
              <a:path w="13969" h="99060">
                <a:moveTo>
                  <a:pt x="13969" y="0"/>
                </a:moveTo>
                <a:lnTo>
                  <a:pt x="12700" y="0"/>
                </a:lnTo>
                <a:lnTo>
                  <a:pt x="12700" y="1269"/>
                </a:lnTo>
                <a:lnTo>
                  <a:pt x="11430" y="1269"/>
                </a:lnTo>
                <a:lnTo>
                  <a:pt x="11430" y="6350"/>
                </a:lnTo>
                <a:lnTo>
                  <a:pt x="13969" y="6350"/>
                </a:lnTo>
                <a:lnTo>
                  <a:pt x="13969" y="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bk object 2315"/>
          <p:cNvSpPr/>
          <p:nvPr/>
        </p:nvSpPr>
        <p:spPr>
          <a:xfrm>
            <a:off x="2517139" y="3045460"/>
            <a:ext cx="7620" cy="93980"/>
          </a:xfrm>
          <a:custGeom>
            <a:avLst/>
            <a:gdLst/>
            <a:ahLst/>
            <a:cxnLst/>
            <a:rect l="l" t="t" r="r" b="b"/>
            <a:pathLst>
              <a:path w="7619" h="93980">
                <a:moveTo>
                  <a:pt x="7620" y="87629"/>
                </a:moveTo>
                <a:lnTo>
                  <a:pt x="0" y="87629"/>
                </a:lnTo>
                <a:lnTo>
                  <a:pt x="0" y="92710"/>
                </a:lnTo>
                <a:lnTo>
                  <a:pt x="2540" y="92710"/>
                </a:lnTo>
                <a:lnTo>
                  <a:pt x="2540" y="93979"/>
                </a:lnTo>
                <a:lnTo>
                  <a:pt x="5080" y="93979"/>
                </a:lnTo>
                <a:lnTo>
                  <a:pt x="5080" y="91439"/>
                </a:lnTo>
                <a:lnTo>
                  <a:pt x="7620" y="91439"/>
                </a:lnTo>
                <a:lnTo>
                  <a:pt x="7620" y="87629"/>
                </a:lnTo>
                <a:close/>
              </a:path>
              <a:path w="7619" h="93980">
                <a:moveTo>
                  <a:pt x="7620" y="81279"/>
                </a:moveTo>
                <a:lnTo>
                  <a:pt x="0" y="81279"/>
                </a:lnTo>
                <a:lnTo>
                  <a:pt x="0" y="86360"/>
                </a:lnTo>
                <a:lnTo>
                  <a:pt x="7620" y="86360"/>
                </a:lnTo>
                <a:lnTo>
                  <a:pt x="7620" y="81279"/>
                </a:lnTo>
                <a:close/>
              </a:path>
              <a:path w="7619" h="93980">
                <a:moveTo>
                  <a:pt x="7620" y="74929"/>
                </a:moveTo>
                <a:lnTo>
                  <a:pt x="0" y="74929"/>
                </a:lnTo>
                <a:lnTo>
                  <a:pt x="0" y="80010"/>
                </a:lnTo>
                <a:lnTo>
                  <a:pt x="7620" y="80010"/>
                </a:lnTo>
                <a:lnTo>
                  <a:pt x="7620" y="74929"/>
                </a:lnTo>
                <a:close/>
              </a:path>
              <a:path w="7619" h="93980">
                <a:moveTo>
                  <a:pt x="7620" y="68579"/>
                </a:moveTo>
                <a:lnTo>
                  <a:pt x="0" y="68579"/>
                </a:lnTo>
                <a:lnTo>
                  <a:pt x="0" y="73660"/>
                </a:lnTo>
                <a:lnTo>
                  <a:pt x="7620" y="73660"/>
                </a:lnTo>
                <a:lnTo>
                  <a:pt x="7620" y="68579"/>
                </a:lnTo>
                <a:close/>
              </a:path>
              <a:path w="7619" h="93980">
                <a:moveTo>
                  <a:pt x="7620" y="62229"/>
                </a:moveTo>
                <a:lnTo>
                  <a:pt x="0" y="62229"/>
                </a:lnTo>
                <a:lnTo>
                  <a:pt x="0" y="67310"/>
                </a:lnTo>
                <a:lnTo>
                  <a:pt x="7620" y="67310"/>
                </a:lnTo>
                <a:lnTo>
                  <a:pt x="7620" y="62229"/>
                </a:lnTo>
                <a:close/>
              </a:path>
              <a:path w="7619" h="93980">
                <a:moveTo>
                  <a:pt x="7620" y="55879"/>
                </a:moveTo>
                <a:lnTo>
                  <a:pt x="0" y="55879"/>
                </a:lnTo>
                <a:lnTo>
                  <a:pt x="0" y="60960"/>
                </a:lnTo>
                <a:lnTo>
                  <a:pt x="7620" y="60960"/>
                </a:lnTo>
                <a:lnTo>
                  <a:pt x="7620" y="55879"/>
                </a:lnTo>
                <a:close/>
              </a:path>
              <a:path w="7619" h="93980">
                <a:moveTo>
                  <a:pt x="7620" y="49529"/>
                </a:moveTo>
                <a:lnTo>
                  <a:pt x="0" y="49529"/>
                </a:lnTo>
                <a:lnTo>
                  <a:pt x="0" y="54610"/>
                </a:lnTo>
                <a:lnTo>
                  <a:pt x="7620" y="54610"/>
                </a:lnTo>
                <a:lnTo>
                  <a:pt x="7620" y="49529"/>
                </a:lnTo>
                <a:close/>
              </a:path>
              <a:path w="7619" h="93980">
                <a:moveTo>
                  <a:pt x="7620" y="43179"/>
                </a:moveTo>
                <a:lnTo>
                  <a:pt x="0" y="43179"/>
                </a:lnTo>
                <a:lnTo>
                  <a:pt x="0" y="48260"/>
                </a:lnTo>
                <a:lnTo>
                  <a:pt x="7620" y="48260"/>
                </a:lnTo>
                <a:lnTo>
                  <a:pt x="7620" y="43179"/>
                </a:lnTo>
                <a:close/>
              </a:path>
              <a:path w="7619" h="93980">
                <a:moveTo>
                  <a:pt x="7620" y="36829"/>
                </a:moveTo>
                <a:lnTo>
                  <a:pt x="0" y="36829"/>
                </a:lnTo>
                <a:lnTo>
                  <a:pt x="0" y="41910"/>
                </a:lnTo>
                <a:lnTo>
                  <a:pt x="7620" y="41910"/>
                </a:lnTo>
                <a:lnTo>
                  <a:pt x="7620" y="36829"/>
                </a:lnTo>
                <a:close/>
              </a:path>
              <a:path w="7619" h="93980">
                <a:moveTo>
                  <a:pt x="7620" y="30479"/>
                </a:moveTo>
                <a:lnTo>
                  <a:pt x="0" y="30479"/>
                </a:lnTo>
                <a:lnTo>
                  <a:pt x="0" y="35560"/>
                </a:lnTo>
                <a:lnTo>
                  <a:pt x="7620" y="35560"/>
                </a:lnTo>
                <a:lnTo>
                  <a:pt x="7620" y="30479"/>
                </a:lnTo>
                <a:close/>
              </a:path>
              <a:path w="7619" h="93980">
                <a:moveTo>
                  <a:pt x="7620" y="24129"/>
                </a:moveTo>
                <a:lnTo>
                  <a:pt x="0" y="24129"/>
                </a:lnTo>
                <a:lnTo>
                  <a:pt x="0" y="29210"/>
                </a:lnTo>
                <a:lnTo>
                  <a:pt x="7620" y="29210"/>
                </a:lnTo>
                <a:lnTo>
                  <a:pt x="7620" y="24129"/>
                </a:lnTo>
                <a:close/>
              </a:path>
              <a:path w="7619" h="93980">
                <a:moveTo>
                  <a:pt x="7620" y="17779"/>
                </a:moveTo>
                <a:lnTo>
                  <a:pt x="0" y="17779"/>
                </a:lnTo>
                <a:lnTo>
                  <a:pt x="0" y="22860"/>
                </a:lnTo>
                <a:lnTo>
                  <a:pt x="7620" y="22860"/>
                </a:lnTo>
                <a:lnTo>
                  <a:pt x="7620" y="17779"/>
                </a:lnTo>
                <a:close/>
              </a:path>
              <a:path w="7619" h="93980">
                <a:moveTo>
                  <a:pt x="7620" y="11429"/>
                </a:moveTo>
                <a:lnTo>
                  <a:pt x="0" y="11429"/>
                </a:lnTo>
                <a:lnTo>
                  <a:pt x="0" y="16510"/>
                </a:lnTo>
                <a:lnTo>
                  <a:pt x="7620" y="16510"/>
                </a:lnTo>
                <a:lnTo>
                  <a:pt x="7620" y="11429"/>
                </a:lnTo>
                <a:close/>
              </a:path>
              <a:path w="7619" h="93980">
                <a:moveTo>
                  <a:pt x="7620" y="5079"/>
                </a:moveTo>
                <a:lnTo>
                  <a:pt x="0" y="5079"/>
                </a:lnTo>
                <a:lnTo>
                  <a:pt x="0" y="10160"/>
                </a:lnTo>
                <a:lnTo>
                  <a:pt x="7620" y="10160"/>
                </a:lnTo>
                <a:lnTo>
                  <a:pt x="7620" y="5079"/>
                </a:lnTo>
                <a:close/>
              </a:path>
              <a:path w="7619" h="93980">
                <a:moveTo>
                  <a:pt x="7620" y="0"/>
                </a:moveTo>
                <a:lnTo>
                  <a:pt x="5080" y="0"/>
                </a:lnTo>
                <a:lnTo>
                  <a:pt x="5080" y="1270"/>
                </a:lnTo>
                <a:lnTo>
                  <a:pt x="2540" y="1270"/>
                </a:lnTo>
                <a:lnTo>
                  <a:pt x="2540" y="2539"/>
                </a:lnTo>
                <a:lnTo>
                  <a:pt x="0" y="2539"/>
                </a:lnTo>
                <a:lnTo>
                  <a:pt x="0" y="3810"/>
                </a:lnTo>
                <a:lnTo>
                  <a:pt x="762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bk object 2316"/>
          <p:cNvSpPr/>
          <p:nvPr/>
        </p:nvSpPr>
        <p:spPr>
          <a:xfrm>
            <a:off x="2642870" y="3162300"/>
            <a:ext cx="48260" cy="74930"/>
          </a:xfrm>
          <a:custGeom>
            <a:avLst/>
            <a:gdLst/>
            <a:ahLst/>
            <a:cxnLst/>
            <a:rect l="l" t="t" r="r" b="b"/>
            <a:pathLst>
              <a:path w="48260" h="74930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36830" y="74929"/>
                </a:lnTo>
                <a:lnTo>
                  <a:pt x="43180" y="71120"/>
                </a:lnTo>
                <a:lnTo>
                  <a:pt x="48260" y="6857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bk object 2317"/>
          <p:cNvSpPr/>
          <p:nvPr/>
        </p:nvSpPr>
        <p:spPr>
          <a:xfrm>
            <a:off x="2686050" y="32308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5080" y="0"/>
                </a:moveTo>
                <a:lnTo>
                  <a:pt x="0" y="2540"/>
                </a:lnTo>
                <a:lnTo>
                  <a:pt x="3810" y="7620"/>
                </a:lnTo>
                <a:lnTo>
                  <a:pt x="7619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bk object 2318"/>
          <p:cNvSpPr/>
          <p:nvPr/>
        </p:nvSpPr>
        <p:spPr>
          <a:xfrm>
            <a:off x="2632710" y="3228339"/>
            <a:ext cx="57150" cy="50800"/>
          </a:xfrm>
          <a:custGeom>
            <a:avLst/>
            <a:gdLst/>
            <a:ahLst/>
            <a:cxnLst/>
            <a:rect l="l" t="t" r="r" b="b"/>
            <a:pathLst>
              <a:path w="57150" h="50800">
                <a:moveTo>
                  <a:pt x="49529" y="0"/>
                </a:moveTo>
                <a:lnTo>
                  <a:pt x="0" y="40639"/>
                </a:lnTo>
                <a:lnTo>
                  <a:pt x="7619" y="50800"/>
                </a:lnTo>
                <a:lnTo>
                  <a:pt x="57150" y="10160"/>
                </a:lnTo>
                <a:lnTo>
                  <a:pt x="495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bk object 2319"/>
          <p:cNvSpPr/>
          <p:nvPr/>
        </p:nvSpPr>
        <p:spPr>
          <a:xfrm>
            <a:off x="2585720" y="3268979"/>
            <a:ext cx="54610" cy="45720"/>
          </a:xfrm>
          <a:custGeom>
            <a:avLst/>
            <a:gdLst/>
            <a:ahLst/>
            <a:cxnLst/>
            <a:rect l="l" t="t" r="r" b="b"/>
            <a:pathLst>
              <a:path w="54610" h="45720">
                <a:moveTo>
                  <a:pt x="46990" y="0"/>
                </a:moveTo>
                <a:lnTo>
                  <a:pt x="0" y="35560"/>
                </a:lnTo>
                <a:lnTo>
                  <a:pt x="5080" y="40640"/>
                </a:lnTo>
                <a:lnTo>
                  <a:pt x="8890" y="45720"/>
                </a:lnTo>
                <a:lnTo>
                  <a:pt x="54610" y="10160"/>
                </a:lnTo>
                <a:lnTo>
                  <a:pt x="46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bk object 2320"/>
          <p:cNvSpPr/>
          <p:nvPr/>
        </p:nvSpPr>
        <p:spPr>
          <a:xfrm>
            <a:off x="2590800" y="33096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39" y="507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bk object 2321"/>
          <p:cNvSpPr/>
          <p:nvPr/>
        </p:nvSpPr>
        <p:spPr>
          <a:xfrm>
            <a:off x="2542539" y="3304540"/>
            <a:ext cx="50800" cy="39370"/>
          </a:xfrm>
          <a:custGeom>
            <a:avLst/>
            <a:gdLst/>
            <a:ahLst/>
            <a:cxnLst/>
            <a:rect l="l" t="t" r="r" b="b"/>
            <a:pathLst>
              <a:path w="50800" h="39370">
                <a:moveTo>
                  <a:pt x="44450" y="0"/>
                </a:moveTo>
                <a:lnTo>
                  <a:pt x="0" y="29210"/>
                </a:lnTo>
                <a:lnTo>
                  <a:pt x="7620" y="39370"/>
                </a:lnTo>
                <a:lnTo>
                  <a:pt x="50800" y="10160"/>
                </a:lnTo>
                <a:lnTo>
                  <a:pt x="48260" y="5080"/>
                </a:lnTo>
                <a:lnTo>
                  <a:pt x="444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bk object 2322"/>
          <p:cNvSpPr/>
          <p:nvPr/>
        </p:nvSpPr>
        <p:spPr>
          <a:xfrm>
            <a:off x="2546350" y="33388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39" y="508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bk object 2323"/>
          <p:cNvSpPr/>
          <p:nvPr/>
        </p:nvSpPr>
        <p:spPr>
          <a:xfrm>
            <a:off x="2501900" y="3333750"/>
            <a:ext cx="46990" cy="34290"/>
          </a:xfrm>
          <a:custGeom>
            <a:avLst/>
            <a:gdLst/>
            <a:ahLst/>
            <a:cxnLst/>
            <a:rect l="l" t="t" r="r" b="b"/>
            <a:pathLst>
              <a:path w="46989" h="34289">
                <a:moveTo>
                  <a:pt x="40639" y="0"/>
                </a:moveTo>
                <a:lnTo>
                  <a:pt x="0" y="24129"/>
                </a:lnTo>
                <a:lnTo>
                  <a:pt x="2539" y="29210"/>
                </a:lnTo>
                <a:lnTo>
                  <a:pt x="6350" y="34289"/>
                </a:lnTo>
                <a:lnTo>
                  <a:pt x="46989" y="10160"/>
                </a:lnTo>
                <a:lnTo>
                  <a:pt x="44450" y="5079"/>
                </a:lnTo>
                <a:lnTo>
                  <a:pt x="40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bk object 2324"/>
          <p:cNvSpPr/>
          <p:nvPr/>
        </p:nvSpPr>
        <p:spPr>
          <a:xfrm>
            <a:off x="2504439" y="336295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2540" y="6350"/>
                </a:lnTo>
                <a:lnTo>
                  <a:pt x="2540" y="507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bk object 2325"/>
          <p:cNvSpPr/>
          <p:nvPr/>
        </p:nvSpPr>
        <p:spPr>
          <a:xfrm>
            <a:off x="2462529" y="3357879"/>
            <a:ext cx="44450" cy="30480"/>
          </a:xfrm>
          <a:custGeom>
            <a:avLst/>
            <a:gdLst/>
            <a:ahLst/>
            <a:cxnLst/>
            <a:rect l="l" t="t" r="r" b="b"/>
            <a:pathLst>
              <a:path w="44450" h="30479">
                <a:moveTo>
                  <a:pt x="39369" y="0"/>
                </a:moveTo>
                <a:lnTo>
                  <a:pt x="0" y="19050"/>
                </a:lnTo>
                <a:lnTo>
                  <a:pt x="2539" y="24130"/>
                </a:lnTo>
                <a:lnTo>
                  <a:pt x="6350" y="30480"/>
                </a:lnTo>
                <a:lnTo>
                  <a:pt x="44450" y="11430"/>
                </a:lnTo>
                <a:lnTo>
                  <a:pt x="41909" y="5080"/>
                </a:lnTo>
                <a:lnTo>
                  <a:pt x="393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bk object 2326"/>
          <p:cNvSpPr/>
          <p:nvPr/>
        </p:nvSpPr>
        <p:spPr>
          <a:xfrm>
            <a:off x="2465070" y="338200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2540" y="6350"/>
                </a:lnTo>
                <a:lnTo>
                  <a:pt x="381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bk object 2327"/>
          <p:cNvSpPr/>
          <p:nvPr/>
        </p:nvSpPr>
        <p:spPr>
          <a:xfrm>
            <a:off x="2444750" y="3376929"/>
            <a:ext cx="22860" cy="17780"/>
          </a:xfrm>
          <a:custGeom>
            <a:avLst/>
            <a:gdLst/>
            <a:ahLst/>
            <a:cxnLst/>
            <a:rect l="l" t="t" r="r" b="b"/>
            <a:pathLst>
              <a:path w="22860" h="17779">
                <a:moveTo>
                  <a:pt x="19050" y="0"/>
                </a:moveTo>
                <a:lnTo>
                  <a:pt x="0" y="6350"/>
                </a:lnTo>
                <a:lnTo>
                  <a:pt x="2539" y="12700"/>
                </a:lnTo>
                <a:lnTo>
                  <a:pt x="3810" y="17780"/>
                </a:lnTo>
                <a:lnTo>
                  <a:pt x="22860" y="11430"/>
                </a:lnTo>
                <a:lnTo>
                  <a:pt x="20319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bk object 2328"/>
          <p:cNvSpPr/>
          <p:nvPr/>
        </p:nvSpPr>
        <p:spPr>
          <a:xfrm>
            <a:off x="2447289" y="3389629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0" y="0"/>
                </a:moveTo>
                <a:lnTo>
                  <a:pt x="1270" y="635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bk object 2329"/>
          <p:cNvSpPr/>
          <p:nvPr/>
        </p:nvSpPr>
        <p:spPr>
          <a:xfrm>
            <a:off x="2426970" y="3383279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7780" y="0"/>
                </a:moveTo>
                <a:lnTo>
                  <a:pt x="0" y="6350"/>
                </a:lnTo>
                <a:lnTo>
                  <a:pt x="2540" y="12700"/>
                </a:lnTo>
                <a:lnTo>
                  <a:pt x="5080" y="17780"/>
                </a:lnTo>
                <a:lnTo>
                  <a:pt x="21590" y="12700"/>
                </a:lnTo>
                <a:lnTo>
                  <a:pt x="20319" y="6350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bk object 2330"/>
          <p:cNvSpPr/>
          <p:nvPr/>
        </p:nvSpPr>
        <p:spPr>
          <a:xfrm>
            <a:off x="2429510" y="33959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69" y="508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bk object 2331"/>
          <p:cNvSpPr/>
          <p:nvPr/>
        </p:nvSpPr>
        <p:spPr>
          <a:xfrm>
            <a:off x="2410460" y="338962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19" h="16510">
                <a:moveTo>
                  <a:pt x="16509" y="0"/>
                </a:moveTo>
                <a:lnTo>
                  <a:pt x="0" y="5080"/>
                </a:lnTo>
                <a:lnTo>
                  <a:pt x="1269" y="10160"/>
                </a:lnTo>
                <a:lnTo>
                  <a:pt x="3809" y="16510"/>
                </a:lnTo>
                <a:lnTo>
                  <a:pt x="20319" y="11430"/>
                </a:lnTo>
                <a:lnTo>
                  <a:pt x="19050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bk object 2332"/>
          <p:cNvSpPr/>
          <p:nvPr/>
        </p:nvSpPr>
        <p:spPr>
          <a:xfrm>
            <a:off x="2411729" y="33997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69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bk object 2333"/>
          <p:cNvSpPr/>
          <p:nvPr/>
        </p:nvSpPr>
        <p:spPr>
          <a:xfrm>
            <a:off x="2395220" y="3394709"/>
            <a:ext cx="17780" cy="15240"/>
          </a:xfrm>
          <a:custGeom>
            <a:avLst/>
            <a:gdLst/>
            <a:ahLst/>
            <a:cxnLst/>
            <a:rect l="l" t="t" r="r" b="b"/>
            <a:pathLst>
              <a:path w="17780" h="15239">
                <a:moveTo>
                  <a:pt x="15240" y="0"/>
                </a:moveTo>
                <a:lnTo>
                  <a:pt x="0" y="2539"/>
                </a:lnTo>
                <a:lnTo>
                  <a:pt x="0" y="8889"/>
                </a:lnTo>
                <a:lnTo>
                  <a:pt x="1269" y="15239"/>
                </a:lnTo>
                <a:lnTo>
                  <a:pt x="17780" y="11429"/>
                </a:lnTo>
                <a:lnTo>
                  <a:pt x="16510" y="5079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bk object 2334"/>
          <p:cNvSpPr/>
          <p:nvPr/>
        </p:nvSpPr>
        <p:spPr>
          <a:xfrm>
            <a:off x="2378710" y="3397250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6509" y="0"/>
                </a:moveTo>
                <a:lnTo>
                  <a:pt x="0" y="2539"/>
                </a:lnTo>
                <a:lnTo>
                  <a:pt x="1269" y="8889"/>
                </a:lnTo>
                <a:lnTo>
                  <a:pt x="2539" y="13970"/>
                </a:lnTo>
                <a:lnTo>
                  <a:pt x="17779" y="12700"/>
                </a:lnTo>
                <a:lnTo>
                  <a:pt x="16509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bk object 2335"/>
          <p:cNvSpPr/>
          <p:nvPr/>
        </p:nvSpPr>
        <p:spPr>
          <a:xfrm>
            <a:off x="2379979" y="34061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0" y="0"/>
                </a:moveTo>
                <a:lnTo>
                  <a:pt x="0" y="5080"/>
                </a:lnTo>
                <a:lnTo>
                  <a:pt x="126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bk object 2336"/>
          <p:cNvSpPr/>
          <p:nvPr/>
        </p:nvSpPr>
        <p:spPr>
          <a:xfrm>
            <a:off x="2364739" y="339979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15240" y="0"/>
                </a:moveTo>
                <a:lnTo>
                  <a:pt x="0" y="0"/>
                </a:lnTo>
                <a:lnTo>
                  <a:pt x="0" y="12700"/>
                </a:lnTo>
                <a:lnTo>
                  <a:pt x="15240" y="11430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bk object 2337"/>
          <p:cNvSpPr/>
          <p:nvPr/>
        </p:nvSpPr>
        <p:spPr>
          <a:xfrm>
            <a:off x="2364739" y="340614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bk object 2338"/>
          <p:cNvSpPr/>
          <p:nvPr/>
        </p:nvSpPr>
        <p:spPr>
          <a:xfrm>
            <a:off x="2350770" y="339979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3969" y="0"/>
                </a:moveTo>
                <a:lnTo>
                  <a:pt x="1269" y="0"/>
                </a:lnTo>
                <a:lnTo>
                  <a:pt x="0" y="6350"/>
                </a:lnTo>
                <a:lnTo>
                  <a:pt x="0" y="1143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bk object 2339"/>
          <p:cNvSpPr/>
          <p:nvPr/>
        </p:nvSpPr>
        <p:spPr>
          <a:xfrm>
            <a:off x="2349500" y="34061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5080"/>
                </a:lnTo>
                <a:lnTo>
                  <a:pt x="126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bk object 2340"/>
          <p:cNvSpPr/>
          <p:nvPr/>
        </p:nvSpPr>
        <p:spPr>
          <a:xfrm>
            <a:off x="2338070" y="33972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2540" y="0"/>
                </a:moveTo>
                <a:lnTo>
                  <a:pt x="0" y="12700"/>
                </a:lnTo>
                <a:lnTo>
                  <a:pt x="11430" y="13970"/>
                </a:lnTo>
                <a:lnTo>
                  <a:pt x="12700" y="8889"/>
                </a:lnTo>
                <a:lnTo>
                  <a:pt x="13969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bk object 2341"/>
          <p:cNvSpPr/>
          <p:nvPr/>
        </p:nvSpPr>
        <p:spPr>
          <a:xfrm>
            <a:off x="2331720" y="339597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2540" y="0"/>
                </a:moveTo>
                <a:lnTo>
                  <a:pt x="0" y="12700"/>
                </a:lnTo>
                <a:lnTo>
                  <a:pt x="6350" y="13970"/>
                </a:lnTo>
                <a:lnTo>
                  <a:pt x="889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bk object 2342"/>
          <p:cNvSpPr/>
          <p:nvPr/>
        </p:nvSpPr>
        <p:spPr>
          <a:xfrm>
            <a:off x="2325370" y="339470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3810" y="0"/>
                </a:moveTo>
                <a:lnTo>
                  <a:pt x="2540" y="6350"/>
                </a:lnTo>
                <a:lnTo>
                  <a:pt x="0" y="12700"/>
                </a:lnTo>
                <a:lnTo>
                  <a:pt x="6350" y="13969"/>
                </a:lnTo>
                <a:lnTo>
                  <a:pt x="889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bk object 2343"/>
          <p:cNvSpPr/>
          <p:nvPr/>
        </p:nvSpPr>
        <p:spPr>
          <a:xfrm>
            <a:off x="2325370" y="340105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5079"/>
                </a:lnTo>
                <a:lnTo>
                  <a:pt x="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bk object 2344"/>
          <p:cNvSpPr/>
          <p:nvPr/>
        </p:nvSpPr>
        <p:spPr>
          <a:xfrm>
            <a:off x="2320289" y="339344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5080" y="0"/>
                </a:moveTo>
                <a:lnTo>
                  <a:pt x="2540" y="5080"/>
                </a:lnTo>
                <a:lnTo>
                  <a:pt x="0" y="11430"/>
                </a:lnTo>
                <a:lnTo>
                  <a:pt x="5080" y="12700"/>
                </a:lnTo>
                <a:lnTo>
                  <a:pt x="7620" y="7620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bk object 2345"/>
          <p:cNvSpPr/>
          <p:nvPr/>
        </p:nvSpPr>
        <p:spPr>
          <a:xfrm>
            <a:off x="2322829" y="33934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1269" y="0"/>
                </a:lnTo>
                <a:lnTo>
                  <a:pt x="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bk object 2346"/>
          <p:cNvSpPr/>
          <p:nvPr/>
        </p:nvSpPr>
        <p:spPr>
          <a:xfrm>
            <a:off x="2315210" y="339090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3809" y="0"/>
                </a:moveTo>
                <a:lnTo>
                  <a:pt x="1269" y="5079"/>
                </a:lnTo>
                <a:lnTo>
                  <a:pt x="0" y="11429"/>
                </a:lnTo>
                <a:lnTo>
                  <a:pt x="5079" y="13970"/>
                </a:lnTo>
                <a:lnTo>
                  <a:pt x="7619" y="7620"/>
                </a:lnTo>
                <a:lnTo>
                  <a:pt x="888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bk object 2347"/>
          <p:cNvSpPr/>
          <p:nvPr/>
        </p:nvSpPr>
        <p:spPr>
          <a:xfrm>
            <a:off x="2313939" y="33959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6350"/>
                </a:lnTo>
                <a:lnTo>
                  <a:pt x="127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bk object 2348"/>
          <p:cNvSpPr/>
          <p:nvPr/>
        </p:nvSpPr>
        <p:spPr>
          <a:xfrm>
            <a:off x="2308860" y="338835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6350" y="0"/>
                </a:moveTo>
                <a:lnTo>
                  <a:pt x="3809" y="5079"/>
                </a:lnTo>
                <a:lnTo>
                  <a:pt x="0" y="10160"/>
                </a:lnTo>
                <a:lnTo>
                  <a:pt x="5079" y="13969"/>
                </a:lnTo>
                <a:lnTo>
                  <a:pt x="7619" y="7619"/>
                </a:lnTo>
                <a:lnTo>
                  <a:pt x="1142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bk object 2349"/>
          <p:cNvSpPr/>
          <p:nvPr/>
        </p:nvSpPr>
        <p:spPr>
          <a:xfrm>
            <a:off x="2303779" y="338582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19" y="0"/>
                </a:moveTo>
                <a:lnTo>
                  <a:pt x="0" y="10159"/>
                </a:lnTo>
                <a:lnTo>
                  <a:pt x="5080" y="12700"/>
                </a:lnTo>
                <a:lnTo>
                  <a:pt x="12700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bk object 2350"/>
          <p:cNvSpPr/>
          <p:nvPr/>
        </p:nvSpPr>
        <p:spPr>
          <a:xfrm>
            <a:off x="2299970" y="338200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7619" y="0"/>
                </a:moveTo>
                <a:lnTo>
                  <a:pt x="3810" y="6350"/>
                </a:lnTo>
                <a:lnTo>
                  <a:pt x="0" y="11429"/>
                </a:lnTo>
                <a:lnTo>
                  <a:pt x="3810" y="13969"/>
                </a:lnTo>
                <a:lnTo>
                  <a:pt x="11430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bk object 2351"/>
          <p:cNvSpPr/>
          <p:nvPr/>
        </p:nvSpPr>
        <p:spPr>
          <a:xfrm>
            <a:off x="2298700" y="33883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5080" y="0"/>
                </a:moveTo>
                <a:lnTo>
                  <a:pt x="0" y="3810"/>
                </a:lnTo>
                <a:lnTo>
                  <a:pt x="1269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bk object 2352"/>
          <p:cNvSpPr/>
          <p:nvPr/>
        </p:nvSpPr>
        <p:spPr>
          <a:xfrm>
            <a:off x="2294889" y="33794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90" y="0"/>
                </a:moveTo>
                <a:lnTo>
                  <a:pt x="5080" y="5079"/>
                </a:lnTo>
                <a:lnTo>
                  <a:pt x="0" y="10159"/>
                </a:lnTo>
                <a:lnTo>
                  <a:pt x="3810" y="12700"/>
                </a:lnTo>
                <a:lnTo>
                  <a:pt x="8890" y="8889"/>
                </a:lnTo>
                <a:lnTo>
                  <a:pt x="12700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bk object 2353"/>
          <p:cNvSpPr/>
          <p:nvPr/>
        </p:nvSpPr>
        <p:spPr>
          <a:xfrm>
            <a:off x="2294889" y="33845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5080" y="0"/>
                </a:moveTo>
                <a:lnTo>
                  <a:pt x="0" y="3810"/>
                </a:lnTo>
                <a:lnTo>
                  <a:pt x="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bk object 2354"/>
          <p:cNvSpPr/>
          <p:nvPr/>
        </p:nvSpPr>
        <p:spPr>
          <a:xfrm>
            <a:off x="2291079" y="337565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0159" y="0"/>
                </a:moveTo>
                <a:lnTo>
                  <a:pt x="5080" y="5079"/>
                </a:lnTo>
                <a:lnTo>
                  <a:pt x="0" y="8889"/>
                </a:lnTo>
                <a:lnTo>
                  <a:pt x="3809" y="12700"/>
                </a:lnTo>
                <a:lnTo>
                  <a:pt x="8889" y="8889"/>
                </a:lnTo>
                <a:lnTo>
                  <a:pt x="12700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bk object 2355"/>
          <p:cNvSpPr/>
          <p:nvPr/>
        </p:nvSpPr>
        <p:spPr>
          <a:xfrm>
            <a:off x="2287270" y="337185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0160" y="0"/>
                </a:moveTo>
                <a:lnTo>
                  <a:pt x="5080" y="5079"/>
                </a:lnTo>
                <a:lnTo>
                  <a:pt x="0" y="8889"/>
                </a:lnTo>
                <a:lnTo>
                  <a:pt x="3810" y="12700"/>
                </a:lnTo>
                <a:lnTo>
                  <a:pt x="13969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bk object 2356"/>
          <p:cNvSpPr/>
          <p:nvPr/>
        </p:nvSpPr>
        <p:spPr>
          <a:xfrm>
            <a:off x="2287270" y="3376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80" y="0"/>
                </a:moveTo>
                <a:lnTo>
                  <a:pt x="0" y="2540"/>
                </a:lnTo>
                <a:lnTo>
                  <a:pt x="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bk object 2357"/>
          <p:cNvSpPr/>
          <p:nvPr/>
        </p:nvSpPr>
        <p:spPr>
          <a:xfrm>
            <a:off x="2284729" y="336804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0159" y="0"/>
                </a:moveTo>
                <a:lnTo>
                  <a:pt x="0" y="7620"/>
                </a:lnTo>
                <a:lnTo>
                  <a:pt x="2539" y="11430"/>
                </a:lnTo>
                <a:lnTo>
                  <a:pt x="7619" y="8889"/>
                </a:lnTo>
                <a:lnTo>
                  <a:pt x="12700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bk object 2358"/>
          <p:cNvSpPr/>
          <p:nvPr/>
        </p:nvSpPr>
        <p:spPr>
          <a:xfrm>
            <a:off x="2284729" y="337185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80" y="0"/>
                </a:moveTo>
                <a:lnTo>
                  <a:pt x="0" y="2539"/>
                </a:lnTo>
                <a:lnTo>
                  <a:pt x="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bk object 2359"/>
          <p:cNvSpPr/>
          <p:nvPr/>
        </p:nvSpPr>
        <p:spPr>
          <a:xfrm>
            <a:off x="2280920" y="336422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11430" y="0"/>
                </a:moveTo>
                <a:lnTo>
                  <a:pt x="6350" y="2540"/>
                </a:lnTo>
                <a:lnTo>
                  <a:pt x="0" y="6350"/>
                </a:lnTo>
                <a:lnTo>
                  <a:pt x="3810" y="10160"/>
                </a:lnTo>
                <a:lnTo>
                  <a:pt x="8890" y="7620"/>
                </a:lnTo>
                <a:lnTo>
                  <a:pt x="13969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bk object 2360"/>
          <p:cNvSpPr/>
          <p:nvPr/>
        </p:nvSpPr>
        <p:spPr>
          <a:xfrm>
            <a:off x="2280920" y="336677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bk object 2361"/>
          <p:cNvSpPr/>
          <p:nvPr/>
        </p:nvSpPr>
        <p:spPr>
          <a:xfrm>
            <a:off x="2278379" y="335915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11430" y="0"/>
                </a:moveTo>
                <a:lnTo>
                  <a:pt x="6350" y="2539"/>
                </a:lnTo>
                <a:lnTo>
                  <a:pt x="0" y="5079"/>
                </a:lnTo>
                <a:lnTo>
                  <a:pt x="2539" y="10160"/>
                </a:lnTo>
                <a:lnTo>
                  <a:pt x="8889" y="7620"/>
                </a:lnTo>
                <a:lnTo>
                  <a:pt x="13969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bk object 2362"/>
          <p:cNvSpPr/>
          <p:nvPr/>
        </p:nvSpPr>
        <p:spPr>
          <a:xfrm>
            <a:off x="2275839" y="335407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11430" y="0"/>
                </a:moveTo>
                <a:lnTo>
                  <a:pt x="6350" y="2539"/>
                </a:lnTo>
                <a:lnTo>
                  <a:pt x="0" y="5079"/>
                </a:lnTo>
                <a:lnTo>
                  <a:pt x="2540" y="10159"/>
                </a:lnTo>
                <a:lnTo>
                  <a:pt x="8890" y="7619"/>
                </a:lnTo>
                <a:lnTo>
                  <a:pt x="1397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bk object 2363"/>
          <p:cNvSpPr/>
          <p:nvPr/>
        </p:nvSpPr>
        <p:spPr>
          <a:xfrm>
            <a:off x="2275839" y="33566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69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bk object 2364"/>
          <p:cNvSpPr/>
          <p:nvPr/>
        </p:nvSpPr>
        <p:spPr>
          <a:xfrm>
            <a:off x="2274570" y="334899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30" y="0"/>
                </a:moveTo>
                <a:lnTo>
                  <a:pt x="5080" y="1270"/>
                </a:lnTo>
                <a:lnTo>
                  <a:pt x="0" y="3810"/>
                </a:lnTo>
                <a:lnTo>
                  <a:pt x="1269" y="8889"/>
                </a:lnTo>
                <a:lnTo>
                  <a:pt x="7619" y="7620"/>
                </a:lnTo>
                <a:lnTo>
                  <a:pt x="1270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bk object 2365"/>
          <p:cNvSpPr/>
          <p:nvPr/>
        </p:nvSpPr>
        <p:spPr>
          <a:xfrm>
            <a:off x="2273300" y="335025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126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bk object 2366"/>
          <p:cNvSpPr/>
          <p:nvPr/>
        </p:nvSpPr>
        <p:spPr>
          <a:xfrm>
            <a:off x="2272029" y="334264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12700" y="0"/>
                </a:moveTo>
                <a:lnTo>
                  <a:pt x="6350" y="2539"/>
                </a:lnTo>
                <a:lnTo>
                  <a:pt x="0" y="3810"/>
                </a:lnTo>
                <a:lnTo>
                  <a:pt x="1269" y="10160"/>
                </a:lnTo>
                <a:lnTo>
                  <a:pt x="7619" y="7620"/>
                </a:lnTo>
                <a:lnTo>
                  <a:pt x="13969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bk object 2367"/>
          <p:cNvSpPr/>
          <p:nvPr/>
        </p:nvSpPr>
        <p:spPr>
          <a:xfrm>
            <a:off x="2269489" y="333120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2700" y="0"/>
                </a:moveTo>
                <a:lnTo>
                  <a:pt x="0" y="2539"/>
                </a:lnTo>
                <a:lnTo>
                  <a:pt x="2540" y="15239"/>
                </a:lnTo>
                <a:lnTo>
                  <a:pt x="1524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bk object 2368"/>
          <p:cNvSpPr/>
          <p:nvPr/>
        </p:nvSpPr>
        <p:spPr>
          <a:xfrm>
            <a:off x="2269489" y="333247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bk object 2369"/>
          <p:cNvSpPr/>
          <p:nvPr/>
        </p:nvSpPr>
        <p:spPr>
          <a:xfrm>
            <a:off x="2268220" y="331724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2700" y="0"/>
                </a:moveTo>
                <a:lnTo>
                  <a:pt x="6350" y="1270"/>
                </a:lnTo>
                <a:lnTo>
                  <a:pt x="0" y="1270"/>
                </a:lnTo>
                <a:lnTo>
                  <a:pt x="1269" y="15239"/>
                </a:lnTo>
                <a:lnTo>
                  <a:pt x="7619" y="15239"/>
                </a:lnTo>
                <a:lnTo>
                  <a:pt x="13969" y="1397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bk object 2370"/>
          <p:cNvSpPr/>
          <p:nvPr/>
        </p:nvSpPr>
        <p:spPr>
          <a:xfrm>
            <a:off x="2268220" y="3318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bk object 2371"/>
          <p:cNvSpPr/>
          <p:nvPr/>
        </p:nvSpPr>
        <p:spPr>
          <a:xfrm>
            <a:off x="2268220" y="330327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1430" y="0"/>
                </a:moveTo>
                <a:lnTo>
                  <a:pt x="0" y="0"/>
                </a:lnTo>
                <a:lnTo>
                  <a:pt x="0" y="15239"/>
                </a:lnTo>
                <a:lnTo>
                  <a:pt x="12700" y="1523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bk object 2372"/>
          <p:cNvSpPr/>
          <p:nvPr/>
        </p:nvSpPr>
        <p:spPr>
          <a:xfrm>
            <a:off x="2268220" y="33032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bk object 2373"/>
          <p:cNvSpPr/>
          <p:nvPr/>
        </p:nvSpPr>
        <p:spPr>
          <a:xfrm>
            <a:off x="2268220" y="3285490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1269" y="0"/>
                </a:moveTo>
                <a:lnTo>
                  <a:pt x="0" y="17780"/>
                </a:lnTo>
                <a:lnTo>
                  <a:pt x="11430" y="17780"/>
                </a:lnTo>
                <a:lnTo>
                  <a:pt x="12700" y="1270"/>
                </a:lnTo>
                <a:lnTo>
                  <a:pt x="635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bk object 2374"/>
          <p:cNvSpPr/>
          <p:nvPr/>
        </p:nvSpPr>
        <p:spPr>
          <a:xfrm>
            <a:off x="2269489" y="326770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69" h="19050">
                <a:moveTo>
                  <a:pt x="1270" y="0"/>
                </a:moveTo>
                <a:lnTo>
                  <a:pt x="0" y="17779"/>
                </a:lnTo>
                <a:lnTo>
                  <a:pt x="5080" y="19050"/>
                </a:lnTo>
                <a:lnTo>
                  <a:pt x="11430" y="19050"/>
                </a:lnTo>
                <a:lnTo>
                  <a:pt x="13970" y="1269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bk object 2375"/>
          <p:cNvSpPr/>
          <p:nvPr/>
        </p:nvSpPr>
        <p:spPr>
          <a:xfrm>
            <a:off x="2270760" y="3249929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10159" y="0"/>
                </a:moveTo>
                <a:lnTo>
                  <a:pt x="3809" y="0"/>
                </a:lnTo>
                <a:lnTo>
                  <a:pt x="0" y="17780"/>
                </a:lnTo>
                <a:lnTo>
                  <a:pt x="12700" y="20320"/>
                </a:lnTo>
                <a:lnTo>
                  <a:pt x="1650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bk object 2376"/>
          <p:cNvSpPr/>
          <p:nvPr/>
        </p:nvSpPr>
        <p:spPr>
          <a:xfrm>
            <a:off x="2274570" y="324866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bk object 2377"/>
          <p:cNvSpPr/>
          <p:nvPr/>
        </p:nvSpPr>
        <p:spPr>
          <a:xfrm>
            <a:off x="2274570" y="3213100"/>
            <a:ext cx="20320" cy="39370"/>
          </a:xfrm>
          <a:custGeom>
            <a:avLst/>
            <a:gdLst/>
            <a:ahLst/>
            <a:cxnLst/>
            <a:rect l="l" t="t" r="r" b="b"/>
            <a:pathLst>
              <a:path w="20319" h="39370">
                <a:moveTo>
                  <a:pt x="8890" y="0"/>
                </a:moveTo>
                <a:lnTo>
                  <a:pt x="0" y="35560"/>
                </a:lnTo>
                <a:lnTo>
                  <a:pt x="6350" y="36829"/>
                </a:lnTo>
                <a:lnTo>
                  <a:pt x="12700" y="39370"/>
                </a:lnTo>
                <a:lnTo>
                  <a:pt x="20319" y="2539"/>
                </a:lnTo>
                <a:lnTo>
                  <a:pt x="1524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bk object 2378"/>
          <p:cNvSpPr/>
          <p:nvPr/>
        </p:nvSpPr>
        <p:spPr>
          <a:xfrm>
            <a:off x="2283460" y="3176270"/>
            <a:ext cx="22860" cy="39370"/>
          </a:xfrm>
          <a:custGeom>
            <a:avLst/>
            <a:gdLst/>
            <a:ahLst/>
            <a:cxnLst/>
            <a:rect l="l" t="t" r="r" b="b"/>
            <a:pathLst>
              <a:path w="22860" h="39369">
                <a:moveTo>
                  <a:pt x="11429" y="0"/>
                </a:moveTo>
                <a:lnTo>
                  <a:pt x="0" y="36829"/>
                </a:lnTo>
                <a:lnTo>
                  <a:pt x="6350" y="38100"/>
                </a:lnTo>
                <a:lnTo>
                  <a:pt x="11429" y="39369"/>
                </a:lnTo>
                <a:lnTo>
                  <a:pt x="22859" y="3809"/>
                </a:lnTo>
                <a:lnTo>
                  <a:pt x="1650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bk object 2379"/>
          <p:cNvSpPr/>
          <p:nvPr/>
        </p:nvSpPr>
        <p:spPr>
          <a:xfrm>
            <a:off x="2294889" y="3140710"/>
            <a:ext cx="24130" cy="39370"/>
          </a:xfrm>
          <a:custGeom>
            <a:avLst/>
            <a:gdLst/>
            <a:ahLst/>
            <a:cxnLst/>
            <a:rect l="l" t="t" r="r" b="b"/>
            <a:pathLst>
              <a:path w="24130" h="39369">
                <a:moveTo>
                  <a:pt x="12700" y="0"/>
                </a:moveTo>
                <a:lnTo>
                  <a:pt x="0" y="35560"/>
                </a:lnTo>
                <a:lnTo>
                  <a:pt x="5080" y="38100"/>
                </a:lnTo>
                <a:lnTo>
                  <a:pt x="11430" y="39369"/>
                </a:lnTo>
                <a:lnTo>
                  <a:pt x="24130" y="3810"/>
                </a:lnTo>
                <a:lnTo>
                  <a:pt x="1905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bk object 2380"/>
          <p:cNvSpPr/>
          <p:nvPr/>
        </p:nvSpPr>
        <p:spPr>
          <a:xfrm>
            <a:off x="2307589" y="3105150"/>
            <a:ext cx="27940" cy="40640"/>
          </a:xfrm>
          <a:custGeom>
            <a:avLst/>
            <a:gdLst/>
            <a:ahLst/>
            <a:cxnLst/>
            <a:rect l="l" t="t" r="r" b="b"/>
            <a:pathLst>
              <a:path w="27939" h="40639">
                <a:moveTo>
                  <a:pt x="16510" y="0"/>
                </a:moveTo>
                <a:lnTo>
                  <a:pt x="0" y="35560"/>
                </a:lnTo>
                <a:lnTo>
                  <a:pt x="6350" y="38100"/>
                </a:lnTo>
                <a:lnTo>
                  <a:pt x="11430" y="40639"/>
                </a:lnTo>
                <a:lnTo>
                  <a:pt x="27940" y="5079"/>
                </a:lnTo>
                <a:lnTo>
                  <a:pt x="21590" y="2539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bk object 2381"/>
          <p:cNvSpPr/>
          <p:nvPr/>
        </p:nvSpPr>
        <p:spPr>
          <a:xfrm>
            <a:off x="2324100" y="31038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0" y="0"/>
                </a:moveTo>
                <a:lnTo>
                  <a:pt x="0" y="1270"/>
                </a:lnTo>
                <a:lnTo>
                  <a:pt x="508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bk object 2382"/>
          <p:cNvSpPr/>
          <p:nvPr/>
        </p:nvSpPr>
        <p:spPr>
          <a:xfrm>
            <a:off x="2324100" y="3068320"/>
            <a:ext cx="30480" cy="41910"/>
          </a:xfrm>
          <a:custGeom>
            <a:avLst/>
            <a:gdLst/>
            <a:ahLst/>
            <a:cxnLst/>
            <a:rect l="l" t="t" r="r" b="b"/>
            <a:pathLst>
              <a:path w="30480" h="41910">
                <a:moveTo>
                  <a:pt x="19050" y="0"/>
                </a:moveTo>
                <a:lnTo>
                  <a:pt x="0" y="35559"/>
                </a:lnTo>
                <a:lnTo>
                  <a:pt x="5080" y="39369"/>
                </a:lnTo>
                <a:lnTo>
                  <a:pt x="11430" y="41909"/>
                </a:lnTo>
                <a:lnTo>
                  <a:pt x="30480" y="6350"/>
                </a:lnTo>
                <a:lnTo>
                  <a:pt x="24130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bk object 2383"/>
          <p:cNvSpPr/>
          <p:nvPr/>
        </p:nvSpPr>
        <p:spPr>
          <a:xfrm>
            <a:off x="2343150" y="3032760"/>
            <a:ext cx="31750" cy="41910"/>
          </a:xfrm>
          <a:custGeom>
            <a:avLst/>
            <a:gdLst/>
            <a:ahLst/>
            <a:cxnLst/>
            <a:rect l="l" t="t" r="r" b="b"/>
            <a:pathLst>
              <a:path w="31750" h="41910">
                <a:moveTo>
                  <a:pt x="21589" y="0"/>
                </a:moveTo>
                <a:lnTo>
                  <a:pt x="0" y="35560"/>
                </a:lnTo>
                <a:lnTo>
                  <a:pt x="5080" y="38100"/>
                </a:lnTo>
                <a:lnTo>
                  <a:pt x="10160" y="41910"/>
                </a:lnTo>
                <a:lnTo>
                  <a:pt x="31750" y="6350"/>
                </a:lnTo>
                <a:lnTo>
                  <a:pt x="26669" y="2539"/>
                </a:lnTo>
                <a:lnTo>
                  <a:pt x="215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bk object 2384"/>
          <p:cNvSpPr/>
          <p:nvPr/>
        </p:nvSpPr>
        <p:spPr>
          <a:xfrm>
            <a:off x="2364739" y="303148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0" y="0"/>
                </a:moveTo>
                <a:lnTo>
                  <a:pt x="0" y="1270"/>
                </a:lnTo>
                <a:lnTo>
                  <a:pt x="508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bk object 2385"/>
          <p:cNvSpPr/>
          <p:nvPr/>
        </p:nvSpPr>
        <p:spPr>
          <a:xfrm>
            <a:off x="2364739" y="2995929"/>
            <a:ext cx="33020" cy="43180"/>
          </a:xfrm>
          <a:custGeom>
            <a:avLst/>
            <a:gdLst/>
            <a:ahLst/>
            <a:cxnLst/>
            <a:rect l="l" t="t" r="r" b="b"/>
            <a:pathLst>
              <a:path w="33019" h="43180">
                <a:moveTo>
                  <a:pt x="22860" y="0"/>
                </a:moveTo>
                <a:lnTo>
                  <a:pt x="0" y="35560"/>
                </a:lnTo>
                <a:lnTo>
                  <a:pt x="10160" y="43180"/>
                </a:lnTo>
                <a:lnTo>
                  <a:pt x="33020" y="7620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bk object 2386"/>
          <p:cNvSpPr/>
          <p:nvPr/>
        </p:nvSpPr>
        <p:spPr>
          <a:xfrm>
            <a:off x="2387600" y="2960370"/>
            <a:ext cx="35560" cy="43180"/>
          </a:xfrm>
          <a:custGeom>
            <a:avLst/>
            <a:gdLst/>
            <a:ahLst/>
            <a:cxnLst/>
            <a:rect l="l" t="t" r="r" b="b"/>
            <a:pathLst>
              <a:path w="35560" h="43180">
                <a:moveTo>
                  <a:pt x="25400" y="0"/>
                </a:moveTo>
                <a:lnTo>
                  <a:pt x="0" y="35559"/>
                </a:lnTo>
                <a:lnTo>
                  <a:pt x="10160" y="43179"/>
                </a:lnTo>
                <a:lnTo>
                  <a:pt x="35560" y="7619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bk object 2387"/>
          <p:cNvSpPr/>
          <p:nvPr/>
        </p:nvSpPr>
        <p:spPr>
          <a:xfrm>
            <a:off x="2413000" y="2921000"/>
            <a:ext cx="41910" cy="46990"/>
          </a:xfrm>
          <a:custGeom>
            <a:avLst/>
            <a:gdLst/>
            <a:ahLst/>
            <a:cxnLst/>
            <a:rect l="l" t="t" r="r" b="b"/>
            <a:pathLst>
              <a:path w="41910" h="46989">
                <a:moveTo>
                  <a:pt x="31750" y="0"/>
                </a:moveTo>
                <a:lnTo>
                  <a:pt x="0" y="39370"/>
                </a:lnTo>
                <a:lnTo>
                  <a:pt x="10160" y="46989"/>
                </a:lnTo>
                <a:lnTo>
                  <a:pt x="41910" y="8889"/>
                </a:lnTo>
                <a:lnTo>
                  <a:pt x="36830" y="3810"/>
                </a:lnTo>
                <a:lnTo>
                  <a:pt x="31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bk object 2388"/>
          <p:cNvSpPr/>
          <p:nvPr/>
        </p:nvSpPr>
        <p:spPr>
          <a:xfrm>
            <a:off x="2444750" y="29210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1269" y="0"/>
                </a:moveTo>
                <a:lnTo>
                  <a:pt x="0" y="0"/>
                </a:lnTo>
                <a:lnTo>
                  <a:pt x="508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bk object 2389"/>
          <p:cNvSpPr/>
          <p:nvPr/>
        </p:nvSpPr>
        <p:spPr>
          <a:xfrm>
            <a:off x="2446020" y="2887979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30480" y="0"/>
                </a:moveTo>
                <a:lnTo>
                  <a:pt x="0" y="33020"/>
                </a:lnTo>
                <a:lnTo>
                  <a:pt x="8890" y="41910"/>
                </a:lnTo>
                <a:lnTo>
                  <a:pt x="40640" y="7620"/>
                </a:lnTo>
                <a:lnTo>
                  <a:pt x="30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bk object 2390"/>
          <p:cNvSpPr/>
          <p:nvPr/>
        </p:nvSpPr>
        <p:spPr>
          <a:xfrm>
            <a:off x="2476500" y="28867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1269" y="0"/>
                </a:moveTo>
                <a:lnTo>
                  <a:pt x="0" y="1269"/>
                </a:lnTo>
                <a:lnTo>
                  <a:pt x="508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bk object 2391"/>
          <p:cNvSpPr/>
          <p:nvPr/>
        </p:nvSpPr>
        <p:spPr>
          <a:xfrm>
            <a:off x="2477770" y="2871470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30" h="25400">
                <a:moveTo>
                  <a:pt x="15240" y="0"/>
                </a:moveTo>
                <a:lnTo>
                  <a:pt x="0" y="15239"/>
                </a:lnTo>
                <a:lnTo>
                  <a:pt x="7619" y="25400"/>
                </a:lnTo>
                <a:lnTo>
                  <a:pt x="24130" y="10159"/>
                </a:lnTo>
                <a:lnTo>
                  <a:pt x="19050" y="5079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bk object 2392"/>
          <p:cNvSpPr/>
          <p:nvPr/>
        </p:nvSpPr>
        <p:spPr>
          <a:xfrm>
            <a:off x="2493010" y="285750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6509" y="0"/>
                </a:moveTo>
                <a:lnTo>
                  <a:pt x="0" y="13970"/>
                </a:lnTo>
                <a:lnTo>
                  <a:pt x="3809" y="19050"/>
                </a:lnTo>
                <a:lnTo>
                  <a:pt x="8889" y="24129"/>
                </a:lnTo>
                <a:lnTo>
                  <a:pt x="24129" y="1016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bk object 2393"/>
          <p:cNvSpPr/>
          <p:nvPr/>
        </p:nvSpPr>
        <p:spPr>
          <a:xfrm>
            <a:off x="2509520" y="284607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89">
                <a:moveTo>
                  <a:pt x="16510" y="0"/>
                </a:moveTo>
                <a:lnTo>
                  <a:pt x="0" y="11429"/>
                </a:lnTo>
                <a:lnTo>
                  <a:pt x="7619" y="21589"/>
                </a:lnTo>
                <a:lnTo>
                  <a:pt x="22860" y="10159"/>
                </a:lnTo>
                <a:lnTo>
                  <a:pt x="1905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bk object 2394"/>
          <p:cNvSpPr/>
          <p:nvPr/>
        </p:nvSpPr>
        <p:spPr>
          <a:xfrm>
            <a:off x="2526029" y="2834639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89">
                <a:moveTo>
                  <a:pt x="15239" y="0"/>
                </a:moveTo>
                <a:lnTo>
                  <a:pt x="0" y="11430"/>
                </a:lnTo>
                <a:lnTo>
                  <a:pt x="2539" y="16510"/>
                </a:lnTo>
                <a:lnTo>
                  <a:pt x="6350" y="21589"/>
                </a:lnTo>
                <a:lnTo>
                  <a:pt x="22859" y="1016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bk object 2395"/>
          <p:cNvSpPr/>
          <p:nvPr/>
        </p:nvSpPr>
        <p:spPr>
          <a:xfrm>
            <a:off x="2541270" y="2824479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60" h="20319">
                <a:moveTo>
                  <a:pt x="16510" y="0"/>
                </a:moveTo>
                <a:lnTo>
                  <a:pt x="0" y="10160"/>
                </a:lnTo>
                <a:lnTo>
                  <a:pt x="3810" y="15240"/>
                </a:lnTo>
                <a:lnTo>
                  <a:pt x="6350" y="20320"/>
                </a:lnTo>
                <a:lnTo>
                  <a:pt x="22860" y="11430"/>
                </a:lnTo>
                <a:lnTo>
                  <a:pt x="20319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bk object 2396"/>
          <p:cNvSpPr/>
          <p:nvPr/>
        </p:nvSpPr>
        <p:spPr>
          <a:xfrm>
            <a:off x="2557779" y="2815589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60" h="20319">
                <a:moveTo>
                  <a:pt x="16509" y="0"/>
                </a:moveTo>
                <a:lnTo>
                  <a:pt x="0" y="8889"/>
                </a:lnTo>
                <a:lnTo>
                  <a:pt x="3809" y="13970"/>
                </a:lnTo>
                <a:lnTo>
                  <a:pt x="6350" y="20320"/>
                </a:lnTo>
                <a:lnTo>
                  <a:pt x="22859" y="11430"/>
                </a:lnTo>
                <a:lnTo>
                  <a:pt x="19050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bk object 2397"/>
          <p:cNvSpPr/>
          <p:nvPr/>
        </p:nvSpPr>
        <p:spPr>
          <a:xfrm>
            <a:off x="2574289" y="2809239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80">
                <a:moveTo>
                  <a:pt x="16510" y="0"/>
                </a:moveTo>
                <a:lnTo>
                  <a:pt x="0" y="6350"/>
                </a:lnTo>
                <a:lnTo>
                  <a:pt x="2540" y="12700"/>
                </a:lnTo>
                <a:lnTo>
                  <a:pt x="5080" y="17780"/>
                </a:lnTo>
                <a:lnTo>
                  <a:pt x="21590" y="11430"/>
                </a:lnTo>
                <a:lnTo>
                  <a:pt x="1905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bk object 2398"/>
          <p:cNvSpPr/>
          <p:nvPr/>
        </p:nvSpPr>
        <p:spPr>
          <a:xfrm>
            <a:off x="2590800" y="280288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16510" y="0"/>
                </a:moveTo>
                <a:lnTo>
                  <a:pt x="0" y="6350"/>
                </a:lnTo>
                <a:lnTo>
                  <a:pt x="2539" y="11430"/>
                </a:lnTo>
                <a:lnTo>
                  <a:pt x="3810" y="17780"/>
                </a:lnTo>
                <a:lnTo>
                  <a:pt x="20319" y="11430"/>
                </a:lnTo>
                <a:lnTo>
                  <a:pt x="1905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bk object 2399"/>
          <p:cNvSpPr/>
          <p:nvPr/>
        </p:nvSpPr>
        <p:spPr>
          <a:xfrm>
            <a:off x="2607310" y="28016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0" y="1269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bk object 2400"/>
          <p:cNvSpPr/>
          <p:nvPr/>
        </p:nvSpPr>
        <p:spPr>
          <a:xfrm>
            <a:off x="2607310" y="279781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19" h="16510">
                <a:moveTo>
                  <a:pt x="16509" y="0"/>
                </a:moveTo>
                <a:lnTo>
                  <a:pt x="0" y="3810"/>
                </a:lnTo>
                <a:lnTo>
                  <a:pt x="2539" y="10160"/>
                </a:lnTo>
                <a:lnTo>
                  <a:pt x="3809" y="16510"/>
                </a:lnTo>
                <a:lnTo>
                  <a:pt x="20319" y="11429"/>
                </a:lnTo>
                <a:lnTo>
                  <a:pt x="17779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bk object 2401"/>
          <p:cNvSpPr/>
          <p:nvPr/>
        </p:nvSpPr>
        <p:spPr>
          <a:xfrm>
            <a:off x="2623820" y="279527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6510" y="0"/>
                </a:moveTo>
                <a:lnTo>
                  <a:pt x="0" y="2539"/>
                </a:lnTo>
                <a:lnTo>
                  <a:pt x="1269" y="8889"/>
                </a:lnTo>
                <a:lnTo>
                  <a:pt x="2540" y="13969"/>
                </a:lnTo>
                <a:lnTo>
                  <a:pt x="19050" y="11429"/>
                </a:lnTo>
                <a:lnTo>
                  <a:pt x="1778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bk object 2402"/>
          <p:cNvSpPr/>
          <p:nvPr/>
        </p:nvSpPr>
        <p:spPr>
          <a:xfrm>
            <a:off x="2640329" y="2792729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69">
                <a:moveTo>
                  <a:pt x="16509" y="0"/>
                </a:moveTo>
                <a:lnTo>
                  <a:pt x="0" y="2540"/>
                </a:lnTo>
                <a:lnTo>
                  <a:pt x="1269" y="7620"/>
                </a:lnTo>
                <a:lnTo>
                  <a:pt x="2539" y="13970"/>
                </a:lnTo>
                <a:lnTo>
                  <a:pt x="17780" y="11430"/>
                </a:lnTo>
                <a:lnTo>
                  <a:pt x="17780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bk object 2403"/>
          <p:cNvSpPr/>
          <p:nvPr/>
        </p:nvSpPr>
        <p:spPr>
          <a:xfrm>
            <a:off x="2656839" y="2792729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bk object 2404"/>
          <p:cNvSpPr/>
          <p:nvPr/>
        </p:nvSpPr>
        <p:spPr>
          <a:xfrm>
            <a:off x="2658110" y="279146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6509" y="0"/>
                </a:moveTo>
                <a:lnTo>
                  <a:pt x="0" y="1269"/>
                </a:lnTo>
                <a:lnTo>
                  <a:pt x="0" y="12700"/>
                </a:lnTo>
                <a:lnTo>
                  <a:pt x="16509" y="1270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bk object 2405"/>
          <p:cNvSpPr/>
          <p:nvPr/>
        </p:nvSpPr>
        <p:spPr>
          <a:xfrm>
            <a:off x="2674620" y="279146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bk object 2406"/>
          <p:cNvSpPr/>
          <p:nvPr/>
        </p:nvSpPr>
        <p:spPr>
          <a:xfrm>
            <a:off x="2674620" y="27914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0" y="12700"/>
                </a:lnTo>
                <a:lnTo>
                  <a:pt x="11430" y="12700"/>
                </a:lnTo>
                <a:lnTo>
                  <a:pt x="11430" y="7619"/>
                </a:lnTo>
                <a:lnTo>
                  <a:pt x="1270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bk object 2407"/>
          <p:cNvSpPr/>
          <p:nvPr/>
        </p:nvSpPr>
        <p:spPr>
          <a:xfrm>
            <a:off x="2686050" y="27927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69" y="0"/>
                </a:moveTo>
                <a:lnTo>
                  <a:pt x="0" y="6350"/>
                </a:lnTo>
                <a:lnTo>
                  <a:pt x="0" y="11430"/>
                </a:lnTo>
                <a:lnTo>
                  <a:pt x="11430" y="12700"/>
                </a:lnTo>
                <a:lnTo>
                  <a:pt x="12700" y="7620"/>
                </a:lnTo>
                <a:lnTo>
                  <a:pt x="1270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bk object 2408"/>
          <p:cNvSpPr/>
          <p:nvPr/>
        </p:nvSpPr>
        <p:spPr>
          <a:xfrm>
            <a:off x="2698750" y="2794000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1269" y="0"/>
                </a:moveTo>
                <a:lnTo>
                  <a:pt x="0" y="0"/>
                </a:lnTo>
                <a:lnTo>
                  <a:pt x="0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bk object 2409"/>
          <p:cNvSpPr/>
          <p:nvPr/>
        </p:nvSpPr>
        <p:spPr>
          <a:xfrm>
            <a:off x="2696210" y="27940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3809" y="0"/>
                </a:moveTo>
                <a:lnTo>
                  <a:pt x="2539" y="6350"/>
                </a:lnTo>
                <a:lnTo>
                  <a:pt x="0" y="11429"/>
                </a:lnTo>
                <a:lnTo>
                  <a:pt x="11429" y="13970"/>
                </a:lnTo>
                <a:lnTo>
                  <a:pt x="12700" y="7620"/>
                </a:lnTo>
                <a:lnTo>
                  <a:pt x="1396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bk object 2410"/>
          <p:cNvSpPr/>
          <p:nvPr/>
        </p:nvSpPr>
        <p:spPr>
          <a:xfrm>
            <a:off x="2706370" y="279653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3810" y="0"/>
                </a:moveTo>
                <a:lnTo>
                  <a:pt x="2540" y="5080"/>
                </a:lnTo>
                <a:lnTo>
                  <a:pt x="0" y="11430"/>
                </a:lnTo>
                <a:lnTo>
                  <a:pt x="10160" y="15239"/>
                </a:lnTo>
                <a:lnTo>
                  <a:pt x="12700" y="8889"/>
                </a:lnTo>
                <a:lnTo>
                  <a:pt x="13969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bk object 2411"/>
          <p:cNvSpPr/>
          <p:nvPr/>
        </p:nvSpPr>
        <p:spPr>
          <a:xfrm>
            <a:off x="2719070" y="27990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69" y="0"/>
                </a:moveTo>
                <a:lnTo>
                  <a:pt x="0" y="6350"/>
                </a:lnTo>
                <a:lnTo>
                  <a:pt x="254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bk object 2412"/>
          <p:cNvSpPr/>
          <p:nvPr/>
        </p:nvSpPr>
        <p:spPr>
          <a:xfrm>
            <a:off x="2716529" y="280035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5080" y="0"/>
                </a:moveTo>
                <a:lnTo>
                  <a:pt x="2539" y="5079"/>
                </a:lnTo>
                <a:lnTo>
                  <a:pt x="0" y="11429"/>
                </a:lnTo>
                <a:lnTo>
                  <a:pt x="3809" y="12700"/>
                </a:lnTo>
                <a:lnTo>
                  <a:pt x="6350" y="7620"/>
                </a:lnTo>
                <a:lnTo>
                  <a:pt x="8889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bk object 2413"/>
          <p:cNvSpPr/>
          <p:nvPr/>
        </p:nvSpPr>
        <p:spPr>
          <a:xfrm>
            <a:off x="2722879" y="280162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2539" y="0"/>
                </a:lnTo>
                <a:lnTo>
                  <a:pt x="0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bk object 2414"/>
          <p:cNvSpPr/>
          <p:nvPr/>
        </p:nvSpPr>
        <p:spPr>
          <a:xfrm>
            <a:off x="2720339" y="280162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6350" y="0"/>
                </a:moveTo>
                <a:lnTo>
                  <a:pt x="2540" y="6350"/>
                </a:lnTo>
                <a:lnTo>
                  <a:pt x="0" y="11429"/>
                </a:lnTo>
                <a:lnTo>
                  <a:pt x="5080" y="13969"/>
                </a:lnTo>
                <a:lnTo>
                  <a:pt x="7620" y="7619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bk object 2415"/>
          <p:cNvSpPr/>
          <p:nvPr/>
        </p:nvSpPr>
        <p:spPr>
          <a:xfrm>
            <a:off x="2724150" y="280416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6350" y="0"/>
                </a:moveTo>
                <a:lnTo>
                  <a:pt x="3810" y="5079"/>
                </a:lnTo>
                <a:lnTo>
                  <a:pt x="0" y="11429"/>
                </a:lnTo>
                <a:lnTo>
                  <a:pt x="5080" y="13969"/>
                </a:lnTo>
                <a:lnTo>
                  <a:pt x="7619" y="7619"/>
                </a:lnTo>
                <a:lnTo>
                  <a:pt x="1143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bk object 2416"/>
          <p:cNvSpPr/>
          <p:nvPr/>
        </p:nvSpPr>
        <p:spPr>
          <a:xfrm>
            <a:off x="2729229" y="280670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6350" y="0"/>
                </a:moveTo>
                <a:lnTo>
                  <a:pt x="2539" y="5079"/>
                </a:lnTo>
                <a:lnTo>
                  <a:pt x="0" y="11429"/>
                </a:lnTo>
                <a:lnTo>
                  <a:pt x="3809" y="13970"/>
                </a:lnTo>
                <a:lnTo>
                  <a:pt x="6350" y="7620"/>
                </a:lnTo>
                <a:lnTo>
                  <a:pt x="1015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bk object 2417"/>
          <p:cNvSpPr/>
          <p:nvPr/>
        </p:nvSpPr>
        <p:spPr>
          <a:xfrm>
            <a:off x="2735579" y="280923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3809" y="0"/>
                </a:moveTo>
                <a:lnTo>
                  <a:pt x="0" y="5080"/>
                </a:lnTo>
                <a:lnTo>
                  <a:pt x="508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bk object 2418"/>
          <p:cNvSpPr/>
          <p:nvPr/>
        </p:nvSpPr>
        <p:spPr>
          <a:xfrm>
            <a:off x="2731770" y="28105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90" y="0"/>
                </a:moveTo>
                <a:lnTo>
                  <a:pt x="3810" y="3810"/>
                </a:lnTo>
                <a:lnTo>
                  <a:pt x="0" y="8889"/>
                </a:lnTo>
                <a:lnTo>
                  <a:pt x="3810" y="12700"/>
                </a:lnTo>
                <a:lnTo>
                  <a:pt x="7619" y="7619"/>
                </a:lnTo>
                <a:lnTo>
                  <a:pt x="1270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bk object 2419"/>
          <p:cNvSpPr/>
          <p:nvPr/>
        </p:nvSpPr>
        <p:spPr>
          <a:xfrm>
            <a:off x="2735579" y="28130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7619" y="0"/>
                </a:moveTo>
                <a:lnTo>
                  <a:pt x="0" y="10160"/>
                </a:lnTo>
                <a:lnTo>
                  <a:pt x="3809" y="12700"/>
                </a:lnTo>
                <a:lnTo>
                  <a:pt x="11430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bk object 2420"/>
          <p:cNvSpPr/>
          <p:nvPr/>
        </p:nvSpPr>
        <p:spPr>
          <a:xfrm>
            <a:off x="2743200" y="28155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3810" y="0"/>
                </a:moveTo>
                <a:lnTo>
                  <a:pt x="0" y="5080"/>
                </a:lnTo>
                <a:lnTo>
                  <a:pt x="508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bk object 2421"/>
          <p:cNvSpPr/>
          <p:nvPr/>
        </p:nvSpPr>
        <p:spPr>
          <a:xfrm>
            <a:off x="2738120" y="281686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0160" y="0"/>
                </a:moveTo>
                <a:lnTo>
                  <a:pt x="5080" y="3810"/>
                </a:lnTo>
                <a:lnTo>
                  <a:pt x="0" y="8889"/>
                </a:lnTo>
                <a:lnTo>
                  <a:pt x="3810" y="11429"/>
                </a:lnTo>
                <a:lnTo>
                  <a:pt x="8890" y="7619"/>
                </a:lnTo>
                <a:lnTo>
                  <a:pt x="1270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bk object 2422"/>
          <p:cNvSpPr/>
          <p:nvPr/>
        </p:nvSpPr>
        <p:spPr>
          <a:xfrm>
            <a:off x="2741929" y="282067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8889" y="0"/>
                </a:moveTo>
                <a:lnTo>
                  <a:pt x="5080" y="3809"/>
                </a:lnTo>
                <a:lnTo>
                  <a:pt x="0" y="7619"/>
                </a:lnTo>
                <a:lnTo>
                  <a:pt x="2539" y="11429"/>
                </a:lnTo>
                <a:lnTo>
                  <a:pt x="7619" y="7619"/>
                </a:lnTo>
                <a:lnTo>
                  <a:pt x="1270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bk object 2423"/>
          <p:cNvSpPr/>
          <p:nvPr/>
        </p:nvSpPr>
        <p:spPr>
          <a:xfrm>
            <a:off x="2749550" y="28232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5080" y="0"/>
                </a:moveTo>
                <a:lnTo>
                  <a:pt x="0" y="507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bk object 2424"/>
          <p:cNvSpPr/>
          <p:nvPr/>
        </p:nvSpPr>
        <p:spPr>
          <a:xfrm>
            <a:off x="2744470" y="282447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0160" y="0"/>
                </a:moveTo>
                <a:lnTo>
                  <a:pt x="0" y="7620"/>
                </a:lnTo>
                <a:lnTo>
                  <a:pt x="2540" y="11430"/>
                </a:lnTo>
                <a:lnTo>
                  <a:pt x="1270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bk object 2425"/>
          <p:cNvSpPr/>
          <p:nvPr/>
        </p:nvSpPr>
        <p:spPr>
          <a:xfrm>
            <a:off x="2747010" y="282828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69" h="11430">
                <a:moveTo>
                  <a:pt x="10159" y="0"/>
                </a:moveTo>
                <a:lnTo>
                  <a:pt x="0" y="7620"/>
                </a:lnTo>
                <a:lnTo>
                  <a:pt x="3809" y="11430"/>
                </a:lnTo>
                <a:lnTo>
                  <a:pt x="13969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bk object 2426"/>
          <p:cNvSpPr/>
          <p:nvPr/>
        </p:nvSpPr>
        <p:spPr>
          <a:xfrm>
            <a:off x="2755900" y="28321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80" y="0"/>
                </a:moveTo>
                <a:lnTo>
                  <a:pt x="0" y="381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bk object 2427"/>
          <p:cNvSpPr/>
          <p:nvPr/>
        </p:nvSpPr>
        <p:spPr>
          <a:xfrm>
            <a:off x="2749550" y="283337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11430" y="0"/>
                </a:moveTo>
                <a:lnTo>
                  <a:pt x="6350" y="2539"/>
                </a:lnTo>
                <a:lnTo>
                  <a:pt x="0" y="5079"/>
                </a:lnTo>
                <a:lnTo>
                  <a:pt x="2539" y="10159"/>
                </a:lnTo>
                <a:lnTo>
                  <a:pt x="7619" y="7619"/>
                </a:lnTo>
                <a:lnTo>
                  <a:pt x="13969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bk object 2428"/>
          <p:cNvSpPr/>
          <p:nvPr/>
        </p:nvSpPr>
        <p:spPr>
          <a:xfrm>
            <a:off x="2752089" y="283717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11430" y="0"/>
                </a:moveTo>
                <a:lnTo>
                  <a:pt x="5080" y="3810"/>
                </a:lnTo>
                <a:lnTo>
                  <a:pt x="0" y="6350"/>
                </a:lnTo>
                <a:lnTo>
                  <a:pt x="2540" y="10160"/>
                </a:lnTo>
                <a:lnTo>
                  <a:pt x="7620" y="7620"/>
                </a:lnTo>
                <a:lnTo>
                  <a:pt x="1397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bk object 2429"/>
          <p:cNvSpPr/>
          <p:nvPr/>
        </p:nvSpPr>
        <p:spPr>
          <a:xfrm>
            <a:off x="2754629" y="284226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1269" y="10160"/>
                </a:lnTo>
                <a:lnTo>
                  <a:pt x="7619" y="7619"/>
                </a:lnTo>
                <a:lnTo>
                  <a:pt x="1270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bk object 2430"/>
          <p:cNvSpPr/>
          <p:nvPr/>
        </p:nvSpPr>
        <p:spPr>
          <a:xfrm>
            <a:off x="2762250" y="284733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5080" y="0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bk object 2431"/>
          <p:cNvSpPr/>
          <p:nvPr/>
        </p:nvSpPr>
        <p:spPr>
          <a:xfrm>
            <a:off x="2755900" y="2847339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12700" y="0"/>
                </a:moveTo>
                <a:lnTo>
                  <a:pt x="6350" y="2539"/>
                </a:lnTo>
                <a:lnTo>
                  <a:pt x="0" y="3810"/>
                </a:lnTo>
                <a:lnTo>
                  <a:pt x="1269" y="8889"/>
                </a:lnTo>
                <a:lnTo>
                  <a:pt x="7619" y="6350"/>
                </a:lnTo>
                <a:lnTo>
                  <a:pt x="13969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bk object 2432"/>
          <p:cNvSpPr/>
          <p:nvPr/>
        </p:nvSpPr>
        <p:spPr>
          <a:xfrm>
            <a:off x="2757170" y="285242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12700" y="0"/>
                </a:moveTo>
                <a:lnTo>
                  <a:pt x="6350" y="1269"/>
                </a:lnTo>
                <a:lnTo>
                  <a:pt x="0" y="3809"/>
                </a:lnTo>
                <a:lnTo>
                  <a:pt x="1269" y="8889"/>
                </a:lnTo>
                <a:lnTo>
                  <a:pt x="7619" y="6350"/>
                </a:lnTo>
                <a:lnTo>
                  <a:pt x="13969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bk object 2433"/>
          <p:cNvSpPr/>
          <p:nvPr/>
        </p:nvSpPr>
        <p:spPr>
          <a:xfrm>
            <a:off x="2758439" y="2857500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69" h="7619">
                <a:moveTo>
                  <a:pt x="12700" y="0"/>
                </a:moveTo>
                <a:lnTo>
                  <a:pt x="0" y="2539"/>
                </a:lnTo>
                <a:lnTo>
                  <a:pt x="1270" y="7620"/>
                </a:lnTo>
                <a:lnTo>
                  <a:pt x="1397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bk object 2434"/>
          <p:cNvSpPr/>
          <p:nvPr/>
        </p:nvSpPr>
        <p:spPr>
          <a:xfrm>
            <a:off x="2759710" y="286257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0" y="2540"/>
                </a:lnTo>
                <a:lnTo>
                  <a:pt x="1269" y="6350"/>
                </a:lnTo>
                <a:lnTo>
                  <a:pt x="6350" y="6350"/>
                </a:lnTo>
                <a:lnTo>
                  <a:pt x="1270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bk object 2435"/>
          <p:cNvSpPr/>
          <p:nvPr/>
        </p:nvSpPr>
        <p:spPr>
          <a:xfrm>
            <a:off x="2760979" y="286766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30" y="0"/>
                </a:moveTo>
                <a:lnTo>
                  <a:pt x="5080" y="1269"/>
                </a:lnTo>
                <a:lnTo>
                  <a:pt x="0" y="1269"/>
                </a:lnTo>
                <a:lnTo>
                  <a:pt x="0" y="7619"/>
                </a:lnTo>
                <a:lnTo>
                  <a:pt x="6350" y="6350"/>
                </a:lnTo>
                <a:lnTo>
                  <a:pt x="1270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bk object 2436"/>
          <p:cNvSpPr/>
          <p:nvPr/>
        </p:nvSpPr>
        <p:spPr>
          <a:xfrm>
            <a:off x="2767329" y="287401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bk object 2437"/>
          <p:cNvSpPr/>
          <p:nvPr/>
        </p:nvSpPr>
        <p:spPr>
          <a:xfrm>
            <a:off x="2760979" y="287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700" y="0"/>
                </a:moveTo>
                <a:lnTo>
                  <a:pt x="6350" y="0"/>
                </a:lnTo>
                <a:lnTo>
                  <a:pt x="0" y="1269"/>
                </a:lnTo>
                <a:lnTo>
                  <a:pt x="0" y="12700"/>
                </a:lnTo>
                <a:lnTo>
                  <a:pt x="6350" y="11429"/>
                </a:lnTo>
                <a:lnTo>
                  <a:pt x="12700" y="1142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bk object 2438"/>
          <p:cNvSpPr/>
          <p:nvPr/>
        </p:nvSpPr>
        <p:spPr>
          <a:xfrm>
            <a:off x="2767329" y="288543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bk object 2439"/>
          <p:cNvSpPr/>
          <p:nvPr/>
        </p:nvSpPr>
        <p:spPr>
          <a:xfrm>
            <a:off x="2760979" y="28854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0"/>
                </a:lnTo>
                <a:lnTo>
                  <a:pt x="0" y="11430"/>
                </a:lnTo>
                <a:lnTo>
                  <a:pt x="6350" y="12700"/>
                </a:lnTo>
                <a:lnTo>
                  <a:pt x="12700" y="12700"/>
                </a:lnTo>
                <a:lnTo>
                  <a:pt x="1270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bk object 2440"/>
          <p:cNvSpPr/>
          <p:nvPr/>
        </p:nvSpPr>
        <p:spPr>
          <a:xfrm>
            <a:off x="2767329" y="28981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bk object 2441"/>
          <p:cNvSpPr/>
          <p:nvPr/>
        </p:nvSpPr>
        <p:spPr>
          <a:xfrm>
            <a:off x="2759710" y="28968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1269" y="0"/>
                </a:moveTo>
                <a:lnTo>
                  <a:pt x="0" y="12700"/>
                </a:lnTo>
                <a:lnTo>
                  <a:pt x="6350" y="12700"/>
                </a:lnTo>
                <a:lnTo>
                  <a:pt x="12700" y="13969"/>
                </a:lnTo>
                <a:lnTo>
                  <a:pt x="13969" y="1269"/>
                </a:lnTo>
                <a:lnTo>
                  <a:pt x="761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bk object 2442"/>
          <p:cNvSpPr/>
          <p:nvPr/>
        </p:nvSpPr>
        <p:spPr>
          <a:xfrm>
            <a:off x="2757170" y="29083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2540" y="0"/>
                </a:moveTo>
                <a:lnTo>
                  <a:pt x="0" y="12700"/>
                </a:lnTo>
                <a:lnTo>
                  <a:pt x="12700" y="15239"/>
                </a:lnTo>
                <a:lnTo>
                  <a:pt x="152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bk object 2443"/>
          <p:cNvSpPr/>
          <p:nvPr/>
        </p:nvSpPr>
        <p:spPr>
          <a:xfrm>
            <a:off x="2763520" y="29222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bk object 2444"/>
          <p:cNvSpPr/>
          <p:nvPr/>
        </p:nvSpPr>
        <p:spPr>
          <a:xfrm>
            <a:off x="2753360" y="292100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3809" y="0"/>
                </a:moveTo>
                <a:lnTo>
                  <a:pt x="0" y="11429"/>
                </a:lnTo>
                <a:lnTo>
                  <a:pt x="6350" y="13970"/>
                </a:lnTo>
                <a:lnTo>
                  <a:pt x="12700" y="15239"/>
                </a:lnTo>
                <a:lnTo>
                  <a:pt x="16509" y="3810"/>
                </a:lnTo>
                <a:lnTo>
                  <a:pt x="1015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bk object 2445"/>
          <p:cNvSpPr/>
          <p:nvPr/>
        </p:nvSpPr>
        <p:spPr>
          <a:xfrm>
            <a:off x="2759710" y="29349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bk object 2446"/>
          <p:cNvSpPr/>
          <p:nvPr/>
        </p:nvSpPr>
        <p:spPr>
          <a:xfrm>
            <a:off x="2749550" y="29324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3810" y="0"/>
                </a:moveTo>
                <a:lnTo>
                  <a:pt x="0" y="12700"/>
                </a:lnTo>
                <a:lnTo>
                  <a:pt x="6350" y="13970"/>
                </a:lnTo>
                <a:lnTo>
                  <a:pt x="11430" y="16510"/>
                </a:lnTo>
                <a:lnTo>
                  <a:pt x="1651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bk object 2447"/>
          <p:cNvSpPr/>
          <p:nvPr/>
        </p:nvSpPr>
        <p:spPr>
          <a:xfrm>
            <a:off x="2744470" y="294386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5080" y="0"/>
                </a:moveTo>
                <a:lnTo>
                  <a:pt x="0" y="12700"/>
                </a:lnTo>
                <a:lnTo>
                  <a:pt x="6350" y="15239"/>
                </a:lnTo>
                <a:lnTo>
                  <a:pt x="11430" y="17779"/>
                </a:lnTo>
                <a:lnTo>
                  <a:pt x="16510" y="5079"/>
                </a:lnTo>
                <a:lnTo>
                  <a:pt x="1143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bk object 2448"/>
          <p:cNvSpPr/>
          <p:nvPr/>
        </p:nvSpPr>
        <p:spPr>
          <a:xfrm>
            <a:off x="2750820" y="29591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0" y="0"/>
                </a:moveTo>
                <a:lnTo>
                  <a:pt x="5080" y="3810"/>
                </a:lnTo>
                <a:lnTo>
                  <a:pt x="508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bk object 2449"/>
          <p:cNvSpPr/>
          <p:nvPr/>
        </p:nvSpPr>
        <p:spPr>
          <a:xfrm>
            <a:off x="2738120" y="295656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80">
                <a:moveTo>
                  <a:pt x="6350" y="0"/>
                </a:moveTo>
                <a:lnTo>
                  <a:pt x="0" y="11429"/>
                </a:lnTo>
                <a:lnTo>
                  <a:pt x="6350" y="13969"/>
                </a:lnTo>
                <a:lnTo>
                  <a:pt x="11430" y="17779"/>
                </a:lnTo>
                <a:lnTo>
                  <a:pt x="17780" y="6350"/>
                </a:lnTo>
                <a:lnTo>
                  <a:pt x="1270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bk object 2450"/>
          <p:cNvSpPr/>
          <p:nvPr/>
        </p:nvSpPr>
        <p:spPr>
          <a:xfrm>
            <a:off x="2731770" y="296798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80">
                <a:moveTo>
                  <a:pt x="6350" y="0"/>
                </a:moveTo>
                <a:lnTo>
                  <a:pt x="0" y="11430"/>
                </a:lnTo>
                <a:lnTo>
                  <a:pt x="5080" y="15239"/>
                </a:lnTo>
                <a:lnTo>
                  <a:pt x="10160" y="17780"/>
                </a:lnTo>
                <a:lnTo>
                  <a:pt x="17780" y="6350"/>
                </a:lnTo>
                <a:lnTo>
                  <a:pt x="1270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bk object 2451"/>
          <p:cNvSpPr/>
          <p:nvPr/>
        </p:nvSpPr>
        <p:spPr>
          <a:xfrm>
            <a:off x="2722879" y="297942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8889" y="0"/>
                </a:moveTo>
                <a:lnTo>
                  <a:pt x="0" y="11429"/>
                </a:lnTo>
                <a:lnTo>
                  <a:pt x="10159" y="19050"/>
                </a:lnTo>
                <a:lnTo>
                  <a:pt x="19050" y="6350"/>
                </a:lnTo>
                <a:lnTo>
                  <a:pt x="1396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bk object 2452"/>
          <p:cNvSpPr/>
          <p:nvPr/>
        </p:nvSpPr>
        <p:spPr>
          <a:xfrm>
            <a:off x="2713989" y="29908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8890" y="0"/>
                </a:moveTo>
                <a:lnTo>
                  <a:pt x="0" y="11429"/>
                </a:lnTo>
                <a:lnTo>
                  <a:pt x="10160" y="19050"/>
                </a:lnTo>
                <a:lnTo>
                  <a:pt x="19050" y="762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bk object 2453"/>
          <p:cNvSpPr/>
          <p:nvPr/>
        </p:nvSpPr>
        <p:spPr>
          <a:xfrm>
            <a:off x="2705100" y="300227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0160" y="0"/>
                </a:moveTo>
                <a:lnTo>
                  <a:pt x="0" y="11430"/>
                </a:lnTo>
                <a:lnTo>
                  <a:pt x="3810" y="15240"/>
                </a:lnTo>
                <a:lnTo>
                  <a:pt x="8889" y="19050"/>
                </a:lnTo>
                <a:lnTo>
                  <a:pt x="19050" y="7620"/>
                </a:lnTo>
                <a:lnTo>
                  <a:pt x="13969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bk object 2454"/>
          <p:cNvSpPr/>
          <p:nvPr/>
        </p:nvSpPr>
        <p:spPr>
          <a:xfrm>
            <a:off x="2708910" y="30175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5079" y="5079"/>
                </a:lnTo>
                <a:lnTo>
                  <a:pt x="507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bk object 2455"/>
          <p:cNvSpPr/>
          <p:nvPr/>
        </p:nvSpPr>
        <p:spPr>
          <a:xfrm>
            <a:off x="2693670" y="3012439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19" h="21589">
                <a:moveTo>
                  <a:pt x="11430" y="0"/>
                </a:moveTo>
                <a:lnTo>
                  <a:pt x="0" y="11430"/>
                </a:lnTo>
                <a:lnTo>
                  <a:pt x="7619" y="21589"/>
                </a:lnTo>
                <a:lnTo>
                  <a:pt x="20319" y="10160"/>
                </a:lnTo>
                <a:lnTo>
                  <a:pt x="1524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bk object 2456"/>
          <p:cNvSpPr/>
          <p:nvPr/>
        </p:nvSpPr>
        <p:spPr>
          <a:xfrm>
            <a:off x="2679700" y="30238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13969" y="0"/>
                </a:moveTo>
                <a:lnTo>
                  <a:pt x="0" y="11429"/>
                </a:lnTo>
                <a:lnTo>
                  <a:pt x="5080" y="16509"/>
                </a:lnTo>
                <a:lnTo>
                  <a:pt x="8889" y="21589"/>
                </a:lnTo>
                <a:lnTo>
                  <a:pt x="21589" y="10159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bk object 2457"/>
          <p:cNvSpPr/>
          <p:nvPr/>
        </p:nvSpPr>
        <p:spPr>
          <a:xfrm>
            <a:off x="2667000" y="30353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13969" y="0"/>
                </a:moveTo>
                <a:lnTo>
                  <a:pt x="0" y="12700"/>
                </a:lnTo>
                <a:lnTo>
                  <a:pt x="3810" y="16510"/>
                </a:lnTo>
                <a:lnTo>
                  <a:pt x="7619" y="21589"/>
                </a:lnTo>
                <a:lnTo>
                  <a:pt x="21589" y="10160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bk object 2458"/>
          <p:cNvSpPr/>
          <p:nvPr/>
        </p:nvSpPr>
        <p:spPr>
          <a:xfrm>
            <a:off x="2650489" y="3048000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30" h="21589">
                <a:moveTo>
                  <a:pt x="16510" y="0"/>
                </a:moveTo>
                <a:lnTo>
                  <a:pt x="0" y="11429"/>
                </a:lnTo>
                <a:lnTo>
                  <a:pt x="7620" y="21589"/>
                </a:lnTo>
                <a:lnTo>
                  <a:pt x="24130" y="8889"/>
                </a:lnTo>
                <a:lnTo>
                  <a:pt x="2032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bk object 2459"/>
          <p:cNvSpPr/>
          <p:nvPr/>
        </p:nvSpPr>
        <p:spPr>
          <a:xfrm>
            <a:off x="2633979" y="3059429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30" h="21589">
                <a:moveTo>
                  <a:pt x="16509" y="0"/>
                </a:moveTo>
                <a:lnTo>
                  <a:pt x="0" y="11430"/>
                </a:lnTo>
                <a:lnTo>
                  <a:pt x="7619" y="21590"/>
                </a:lnTo>
                <a:lnTo>
                  <a:pt x="24130" y="1016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bk object 2460"/>
          <p:cNvSpPr/>
          <p:nvPr/>
        </p:nvSpPr>
        <p:spPr>
          <a:xfrm>
            <a:off x="2637789" y="30759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2540" y="508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bk object 2461"/>
          <p:cNvSpPr/>
          <p:nvPr/>
        </p:nvSpPr>
        <p:spPr>
          <a:xfrm>
            <a:off x="2616200" y="3069589"/>
            <a:ext cx="24130" cy="22860"/>
          </a:xfrm>
          <a:custGeom>
            <a:avLst/>
            <a:gdLst/>
            <a:ahLst/>
            <a:cxnLst/>
            <a:rect l="l" t="t" r="r" b="b"/>
            <a:pathLst>
              <a:path w="24130" h="22860">
                <a:moveTo>
                  <a:pt x="17780" y="0"/>
                </a:moveTo>
                <a:lnTo>
                  <a:pt x="0" y="11430"/>
                </a:lnTo>
                <a:lnTo>
                  <a:pt x="2539" y="17780"/>
                </a:lnTo>
                <a:lnTo>
                  <a:pt x="6350" y="22860"/>
                </a:lnTo>
                <a:lnTo>
                  <a:pt x="24130" y="11430"/>
                </a:lnTo>
                <a:lnTo>
                  <a:pt x="21589" y="6350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bk object 2462"/>
          <p:cNvSpPr/>
          <p:nvPr/>
        </p:nvSpPr>
        <p:spPr>
          <a:xfrm>
            <a:off x="2595879" y="3081020"/>
            <a:ext cx="26670" cy="22860"/>
          </a:xfrm>
          <a:custGeom>
            <a:avLst/>
            <a:gdLst/>
            <a:ahLst/>
            <a:cxnLst/>
            <a:rect l="l" t="t" r="r" b="b"/>
            <a:pathLst>
              <a:path w="26669" h="22860">
                <a:moveTo>
                  <a:pt x="20319" y="0"/>
                </a:moveTo>
                <a:lnTo>
                  <a:pt x="0" y="12700"/>
                </a:lnTo>
                <a:lnTo>
                  <a:pt x="3809" y="17779"/>
                </a:lnTo>
                <a:lnTo>
                  <a:pt x="6350" y="22859"/>
                </a:lnTo>
                <a:lnTo>
                  <a:pt x="26669" y="11429"/>
                </a:lnTo>
                <a:lnTo>
                  <a:pt x="22859" y="6350"/>
                </a:lnTo>
                <a:lnTo>
                  <a:pt x="203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bk object 2463"/>
          <p:cNvSpPr/>
          <p:nvPr/>
        </p:nvSpPr>
        <p:spPr>
          <a:xfrm>
            <a:off x="2571750" y="3092450"/>
            <a:ext cx="30480" cy="24130"/>
          </a:xfrm>
          <a:custGeom>
            <a:avLst/>
            <a:gdLst/>
            <a:ahLst/>
            <a:cxnLst/>
            <a:rect l="l" t="t" r="r" b="b"/>
            <a:pathLst>
              <a:path w="30480" h="24130">
                <a:moveTo>
                  <a:pt x="25400" y="0"/>
                </a:moveTo>
                <a:lnTo>
                  <a:pt x="0" y="12700"/>
                </a:lnTo>
                <a:lnTo>
                  <a:pt x="3810" y="19050"/>
                </a:lnTo>
                <a:lnTo>
                  <a:pt x="6350" y="24129"/>
                </a:lnTo>
                <a:lnTo>
                  <a:pt x="30480" y="11429"/>
                </a:lnTo>
                <a:lnTo>
                  <a:pt x="27939" y="635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bk object 2464"/>
          <p:cNvSpPr/>
          <p:nvPr/>
        </p:nvSpPr>
        <p:spPr>
          <a:xfrm>
            <a:off x="2538729" y="3105150"/>
            <a:ext cx="39370" cy="27940"/>
          </a:xfrm>
          <a:custGeom>
            <a:avLst/>
            <a:gdLst/>
            <a:ahLst/>
            <a:cxnLst/>
            <a:rect l="l" t="t" r="r" b="b"/>
            <a:pathLst>
              <a:path w="39369" h="27939">
                <a:moveTo>
                  <a:pt x="33019" y="0"/>
                </a:moveTo>
                <a:lnTo>
                  <a:pt x="0" y="16510"/>
                </a:lnTo>
                <a:lnTo>
                  <a:pt x="3809" y="21589"/>
                </a:lnTo>
                <a:lnTo>
                  <a:pt x="6350" y="27939"/>
                </a:lnTo>
                <a:lnTo>
                  <a:pt x="39369" y="11429"/>
                </a:lnTo>
                <a:lnTo>
                  <a:pt x="36830" y="6350"/>
                </a:lnTo>
                <a:lnTo>
                  <a:pt x="330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bk object 2465"/>
          <p:cNvSpPr/>
          <p:nvPr/>
        </p:nvSpPr>
        <p:spPr>
          <a:xfrm>
            <a:off x="2446020" y="3121660"/>
            <a:ext cx="99060" cy="53340"/>
          </a:xfrm>
          <a:custGeom>
            <a:avLst/>
            <a:gdLst/>
            <a:ahLst/>
            <a:cxnLst/>
            <a:rect l="l" t="t" r="r" b="b"/>
            <a:pathLst>
              <a:path w="99060" h="53339">
                <a:moveTo>
                  <a:pt x="93980" y="0"/>
                </a:moveTo>
                <a:lnTo>
                  <a:pt x="0" y="41910"/>
                </a:lnTo>
                <a:lnTo>
                  <a:pt x="2540" y="48260"/>
                </a:lnTo>
                <a:lnTo>
                  <a:pt x="5080" y="53339"/>
                </a:lnTo>
                <a:lnTo>
                  <a:pt x="99060" y="11429"/>
                </a:lnTo>
                <a:lnTo>
                  <a:pt x="96519" y="5079"/>
                </a:lnTo>
                <a:lnTo>
                  <a:pt x="939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bk object 2466"/>
          <p:cNvSpPr/>
          <p:nvPr/>
        </p:nvSpPr>
        <p:spPr>
          <a:xfrm>
            <a:off x="2442210" y="31635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09" y="0"/>
                </a:moveTo>
                <a:lnTo>
                  <a:pt x="0" y="1269"/>
                </a:lnTo>
                <a:lnTo>
                  <a:pt x="0" y="3809"/>
                </a:lnTo>
                <a:lnTo>
                  <a:pt x="6350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bk object 2467"/>
          <p:cNvSpPr/>
          <p:nvPr/>
        </p:nvSpPr>
        <p:spPr>
          <a:xfrm>
            <a:off x="2438400" y="31673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3810" y="0"/>
                </a:moveTo>
                <a:lnTo>
                  <a:pt x="0" y="10160"/>
                </a:lnTo>
                <a:lnTo>
                  <a:pt x="6350" y="12700"/>
                </a:lnTo>
                <a:lnTo>
                  <a:pt x="12700" y="13970"/>
                </a:lnTo>
                <a:lnTo>
                  <a:pt x="15239" y="3810"/>
                </a:lnTo>
                <a:lnTo>
                  <a:pt x="1016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bk object 2468"/>
          <p:cNvSpPr/>
          <p:nvPr/>
        </p:nvSpPr>
        <p:spPr>
          <a:xfrm>
            <a:off x="2435860" y="317753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2539" y="0"/>
                </a:moveTo>
                <a:lnTo>
                  <a:pt x="0" y="11430"/>
                </a:lnTo>
                <a:lnTo>
                  <a:pt x="12700" y="13970"/>
                </a:lnTo>
                <a:lnTo>
                  <a:pt x="15239" y="3810"/>
                </a:lnTo>
                <a:lnTo>
                  <a:pt x="888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bk object 2469"/>
          <p:cNvSpPr/>
          <p:nvPr/>
        </p:nvSpPr>
        <p:spPr>
          <a:xfrm>
            <a:off x="2433320" y="31889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2540" y="0"/>
                </a:moveTo>
                <a:lnTo>
                  <a:pt x="0" y="12700"/>
                </a:lnTo>
                <a:lnTo>
                  <a:pt x="12700" y="15239"/>
                </a:lnTo>
                <a:lnTo>
                  <a:pt x="152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bk object 2470"/>
          <p:cNvSpPr/>
          <p:nvPr/>
        </p:nvSpPr>
        <p:spPr>
          <a:xfrm>
            <a:off x="2430779" y="320167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2539" y="0"/>
                </a:moveTo>
                <a:lnTo>
                  <a:pt x="0" y="13969"/>
                </a:lnTo>
                <a:lnTo>
                  <a:pt x="12700" y="16509"/>
                </a:lnTo>
                <a:lnTo>
                  <a:pt x="152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bk object 2471"/>
          <p:cNvSpPr/>
          <p:nvPr/>
        </p:nvSpPr>
        <p:spPr>
          <a:xfrm>
            <a:off x="2428239" y="3215639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80">
                <a:moveTo>
                  <a:pt x="2540" y="0"/>
                </a:moveTo>
                <a:lnTo>
                  <a:pt x="0" y="16510"/>
                </a:lnTo>
                <a:lnTo>
                  <a:pt x="6350" y="17780"/>
                </a:lnTo>
                <a:lnTo>
                  <a:pt x="11430" y="17780"/>
                </a:lnTo>
                <a:lnTo>
                  <a:pt x="152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bk object 2472"/>
          <p:cNvSpPr/>
          <p:nvPr/>
        </p:nvSpPr>
        <p:spPr>
          <a:xfrm>
            <a:off x="2426970" y="323215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69" y="0"/>
                </a:moveTo>
                <a:lnTo>
                  <a:pt x="0" y="6350"/>
                </a:lnTo>
                <a:lnTo>
                  <a:pt x="6350" y="7620"/>
                </a:lnTo>
                <a:lnTo>
                  <a:pt x="12700" y="7620"/>
                </a:lnTo>
                <a:lnTo>
                  <a:pt x="12700" y="1270"/>
                </a:lnTo>
                <a:lnTo>
                  <a:pt x="761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bk object 2473"/>
          <p:cNvSpPr/>
          <p:nvPr/>
        </p:nvSpPr>
        <p:spPr>
          <a:xfrm>
            <a:off x="2426970" y="32385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bk object 2474"/>
          <p:cNvSpPr/>
          <p:nvPr/>
        </p:nvSpPr>
        <p:spPr>
          <a:xfrm>
            <a:off x="2426970" y="323977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0" y="0"/>
                </a:lnTo>
                <a:lnTo>
                  <a:pt x="0" y="5079"/>
                </a:lnTo>
                <a:lnTo>
                  <a:pt x="6350" y="6350"/>
                </a:lnTo>
                <a:lnTo>
                  <a:pt x="1143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bk object 2475"/>
          <p:cNvSpPr/>
          <p:nvPr/>
        </p:nvSpPr>
        <p:spPr>
          <a:xfrm>
            <a:off x="2426970" y="324485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bk object 2476"/>
          <p:cNvSpPr/>
          <p:nvPr/>
        </p:nvSpPr>
        <p:spPr>
          <a:xfrm>
            <a:off x="2426970" y="324612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700" y="0"/>
                </a:moveTo>
                <a:lnTo>
                  <a:pt x="12700" y="5079"/>
                </a:lnTo>
                <a:lnTo>
                  <a:pt x="0" y="5079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bk object 2477"/>
          <p:cNvSpPr/>
          <p:nvPr/>
        </p:nvSpPr>
        <p:spPr>
          <a:xfrm>
            <a:off x="2426970" y="32512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bk object 2478"/>
          <p:cNvSpPr/>
          <p:nvPr/>
        </p:nvSpPr>
        <p:spPr>
          <a:xfrm>
            <a:off x="2426970" y="324992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30" y="0"/>
                </a:moveTo>
                <a:lnTo>
                  <a:pt x="6350" y="1270"/>
                </a:lnTo>
                <a:lnTo>
                  <a:pt x="0" y="1270"/>
                </a:lnTo>
                <a:lnTo>
                  <a:pt x="0" y="6350"/>
                </a:lnTo>
                <a:lnTo>
                  <a:pt x="6350" y="5080"/>
                </a:lnTo>
                <a:lnTo>
                  <a:pt x="1270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bk object 2479"/>
          <p:cNvSpPr/>
          <p:nvPr/>
        </p:nvSpPr>
        <p:spPr>
          <a:xfrm>
            <a:off x="2433320" y="32550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bk object 2480"/>
          <p:cNvSpPr/>
          <p:nvPr/>
        </p:nvSpPr>
        <p:spPr>
          <a:xfrm>
            <a:off x="2426970" y="3255009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12700" y="0"/>
                </a:moveTo>
                <a:lnTo>
                  <a:pt x="12700" y="2539"/>
                </a:lnTo>
                <a:lnTo>
                  <a:pt x="0" y="2539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bk object 2481"/>
          <p:cNvSpPr/>
          <p:nvPr/>
        </p:nvSpPr>
        <p:spPr>
          <a:xfrm>
            <a:off x="2426970" y="32575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0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bk object 2482"/>
          <p:cNvSpPr/>
          <p:nvPr/>
        </p:nvSpPr>
        <p:spPr>
          <a:xfrm>
            <a:off x="2426970" y="325500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30" y="0"/>
                </a:moveTo>
                <a:lnTo>
                  <a:pt x="6350" y="2539"/>
                </a:lnTo>
                <a:lnTo>
                  <a:pt x="0" y="5079"/>
                </a:lnTo>
                <a:lnTo>
                  <a:pt x="1269" y="6350"/>
                </a:lnTo>
                <a:lnTo>
                  <a:pt x="7619" y="3810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bk object 2483"/>
          <p:cNvSpPr/>
          <p:nvPr/>
        </p:nvSpPr>
        <p:spPr>
          <a:xfrm>
            <a:off x="2434589" y="32562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80" y="0"/>
                </a:moveTo>
                <a:lnTo>
                  <a:pt x="0" y="254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bk object 2484"/>
          <p:cNvSpPr/>
          <p:nvPr/>
        </p:nvSpPr>
        <p:spPr>
          <a:xfrm>
            <a:off x="2428239" y="325755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1430" y="0"/>
                </a:moveTo>
                <a:lnTo>
                  <a:pt x="6350" y="1270"/>
                </a:lnTo>
                <a:lnTo>
                  <a:pt x="0" y="2539"/>
                </a:lnTo>
                <a:lnTo>
                  <a:pt x="0" y="3810"/>
                </a:lnTo>
                <a:lnTo>
                  <a:pt x="1270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bk object 2485"/>
          <p:cNvSpPr/>
          <p:nvPr/>
        </p:nvSpPr>
        <p:spPr>
          <a:xfrm>
            <a:off x="2428239" y="326009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1270"/>
                </a:lnTo>
                <a:lnTo>
                  <a:pt x="0" y="2539"/>
                </a:lnTo>
                <a:lnTo>
                  <a:pt x="127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bk object 2486"/>
          <p:cNvSpPr/>
          <p:nvPr/>
        </p:nvSpPr>
        <p:spPr>
          <a:xfrm>
            <a:off x="2429510" y="325627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10159" y="0"/>
                </a:moveTo>
                <a:lnTo>
                  <a:pt x="0" y="7620"/>
                </a:lnTo>
                <a:lnTo>
                  <a:pt x="0" y="8890"/>
                </a:lnTo>
                <a:lnTo>
                  <a:pt x="5079" y="5080"/>
                </a:lnTo>
                <a:lnTo>
                  <a:pt x="1142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bk object 2487"/>
          <p:cNvSpPr/>
          <p:nvPr/>
        </p:nvSpPr>
        <p:spPr>
          <a:xfrm>
            <a:off x="2434589" y="325755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3810"/>
                </a:lnTo>
                <a:lnTo>
                  <a:pt x="635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bk object 2488"/>
          <p:cNvSpPr/>
          <p:nvPr/>
        </p:nvSpPr>
        <p:spPr>
          <a:xfrm>
            <a:off x="2429510" y="326009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30" h="3810">
                <a:moveTo>
                  <a:pt x="11429" y="0"/>
                </a:moveTo>
                <a:lnTo>
                  <a:pt x="5079" y="1270"/>
                </a:lnTo>
                <a:lnTo>
                  <a:pt x="0" y="2539"/>
                </a:lnTo>
                <a:lnTo>
                  <a:pt x="0" y="3810"/>
                </a:lnTo>
                <a:lnTo>
                  <a:pt x="6350" y="2539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bk object 2489"/>
          <p:cNvSpPr/>
          <p:nvPr/>
        </p:nvSpPr>
        <p:spPr>
          <a:xfrm>
            <a:off x="2429510" y="326262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1270"/>
                </a:lnTo>
                <a:lnTo>
                  <a:pt x="0" y="3810"/>
                </a:lnTo>
                <a:lnTo>
                  <a:pt x="126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bk object 2490"/>
          <p:cNvSpPr/>
          <p:nvPr/>
        </p:nvSpPr>
        <p:spPr>
          <a:xfrm>
            <a:off x="2430779" y="32588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59" y="0"/>
                </a:moveTo>
                <a:lnTo>
                  <a:pt x="8889" y="0"/>
                </a:lnTo>
                <a:lnTo>
                  <a:pt x="5080" y="3809"/>
                </a:lnTo>
                <a:lnTo>
                  <a:pt x="0" y="7619"/>
                </a:lnTo>
                <a:lnTo>
                  <a:pt x="126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bk object 2491"/>
          <p:cNvSpPr/>
          <p:nvPr/>
        </p:nvSpPr>
        <p:spPr>
          <a:xfrm>
            <a:off x="2432050" y="32588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8889"/>
                </a:lnTo>
                <a:lnTo>
                  <a:pt x="1269" y="10159"/>
                </a:lnTo>
                <a:lnTo>
                  <a:pt x="5080" y="507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bk object 2492"/>
          <p:cNvSpPr/>
          <p:nvPr/>
        </p:nvSpPr>
        <p:spPr>
          <a:xfrm>
            <a:off x="2433320" y="326390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5079"/>
                </a:lnTo>
                <a:lnTo>
                  <a:pt x="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bk object 2493"/>
          <p:cNvSpPr/>
          <p:nvPr/>
        </p:nvSpPr>
        <p:spPr>
          <a:xfrm>
            <a:off x="2433320" y="325882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7619" y="0"/>
                </a:moveTo>
                <a:lnTo>
                  <a:pt x="3810" y="5079"/>
                </a:lnTo>
                <a:lnTo>
                  <a:pt x="0" y="11429"/>
                </a:lnTo>
                <a:lnTo>
                  <a:pt x="1269" y="11429"/>
                </a:lnTo>
                <a:lnTo>
                  <a:pt x="8890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bk object 2494"/>
          <p:cNvSpPr/>
          <p:nvPr/>
        </p:nvSpPr>
        <p:spPr>
          <a:xfrm>
            <a:off x="2438400" y="32600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5080" y="0"/>
                </a:moveTo>
                <a:lnTo>
                  <a:pt x="3810" y="0"/>
                </a:lnTo>
                <a:lnTo>
                  <a:pt x="0" y="508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bk object 2495"/>
          <p:cNvSpPr/>
          <p:nvPr/>
        </p:nvSpPr>
        <p:spPr>
          <a:xfrm>
            <a:off x="2433320" y="326135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10160" y="0"/>
                </a:moveTo>
                <a:lnTo>
                  <a:pt x="0" y="7619"/>
                </a:lnTo>
                <a:lnTo>
                  <a:pt x="0" y="8889"/>
                </a:lnTo>
                <a:lnTo>
                  <a:pt x="5080" y="5079"/>
                </a:lnTo>
                <a:lnTo>
                  <a:pt x="1143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bk object 2496"/>
          <p:cNvSpPr/>
          <p:nvPr/>
        </p:nvSpPr>
        <p:spPr>
          <a:xfrm>
            <a:off x="2433320" y="326644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5080" y="0"/>
                </a:moveTo>
                <a:lnTo>
                  <a:pt x="0" y="3810"/>
                </a:lnTo>
                <a:lnTo>
                  <a:pt x="1269" y="5080"/>
                </a:lnTo>
                <a:lnTo>
                  <a:pt x="254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bk object 2497"/>
          <p:cNvSpPr/>
          <p:nvPr/>
        </p:nvSpPr>
        <p:spPr>
          <a:xfrm>
            <a:off x="2435860" y="3261359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7619" y="0"/>
                </a:moveTo>
                <a:lnTo>
                  <a:pt x="6350" y="0"/>
                </a:lnTo>
                <a:lnTo>
                  <a:pt x="2539" y="5079"/>
                </a:lnTo>
                <a:lnTo>
                  <a:pt x="0" y="10160"/>
                </a:lnTo>
                <a:lnTo>
                  <a:pt x="0" y="11429"/>
                </a:lnTo>
                <a:lnTo>
                  <a:pt x="3809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bk object 2498"/>
          <p:cNvSpPr/>
          <p:nvPr/>
        </p:nvSpPr>
        <p:spPr>
          <a:xfrm>
            <a:off x="2435860" y="326135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7619" y="0"/>
                </a:moveTo>
                <a:lnTo>
                  <a:pt x="3809" y="5079"/>
                </a:lnTo>
                <a:lnTo>
                  <a:pt x="0" y="11429"/>
                </a:lnTo>
                <a:lnTo>
                  <a:pt x="1269" y="11429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bk object 2499"/>
          <p:cNvSpPr/>
          <p:nvPr/>
        </p:nvSpPr>
        <p:spPr>
          <a:xfrm>
            <a:off x="2437129" y="326262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8889" y="0"/>
                </a:moveTo>
                <a:lnTo>
                  <a:pt x="7619" y="0"/>
                </a:lnTo>
                <a:lnTo>
                  <a:pt x="0" y="10160"/>
                </a:lnTo>
                <a:lnTo>
                  <a:pt x="1269" y="11430"/>
                </a:lnTo>
                <a:lnTo>
                  <a:pt x="5080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bk object 2500"/>
          <p:cNvSpPr/>
          <p:nvPr/>
        </p:nvSpPr>
        <p:spPr>
          <a:xfrm>
            <a:off x="2438400" y="32689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5080"/>
                </a:lnTo>
                <a:lnTo>
                  <a:pt x="253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bk object 2501"/>
          <p:cNvSpPr/>
          <p:nvPr/>
        </p:nvSpPr>
        <p:spPr>
          <a:xfrm>
            <a:off x="2440939" y="326262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2540" y="0"/>
                </a:lnTo>
                <a:lnTo>
                  <a:pt x="1270" y="6350"/>
                </a:lnTo>
                <a:lnTo>
                  <a:pt x="0" y="11430"/>
                </a:lnTo>
                <a:lnTo>
                  <a:pt x="127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bk object 2502"/>
          <p:cNvSpPr/>
          <p:nvPr/>
        </p:nvSpPr>
        <p:spPr>
          <a:xfrm>
            <a:off x="2443479" y="326262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1269" y="0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bk object 2503"/>
          <p:cNvSpPr/>
          <p:nvPr/>
        </p:nvSpPr>
        <p:spPr>
          <a:xfrm>
            <a:off x="2440939" y="326262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5080" y="0"/>
                </a:lnTo>
                <a:lnTo>
                  <a:pt x="0" y="12700"/>
                </a:lnTo>
                <a:lnTo>
                  <a:pt x="127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bk object 2504"/>
          <p:cNvSpPr/>
          <p:nvPr/>
        </p:nvSpPr>
        <p:spPr>
          <a:xfrm>
            <a:off x="2442210" y="32689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6350"/>
                </a:lnTo>
                <a:lnTo>
                  <a:pt x="126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bk object 2505"/>
          <p:cNvSpPr/>
          <p:nvPr/>
        </p:nvSpPr>
        <p:spPr>
          <a:xfrm>
            <a:off x="2443479" y="326262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2539" y="0"/>
                </a:moveTo>
                <a:lnTo>
                  <a:pt x="0" y="12700"/>
                </a:lnTo>
                <a:lnTo>
                  <a:pt x="1269" y="12700"/>
                </a:lnTo>
                <a:lnTo>
                  <a:pt x="2539" y="635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bk object 2506"/>
          <p:cNvSpPr/>
          <p:nvPr/>
        </p:nvSpPr>
        <p:spPr>
          <a:xfrm>
            <a:off x="2444750" y="326390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2539" y="0"/>
                </a:lnTo>
                <a:lnTo>
                  <a:pt x="1269" y="5079"/>
                </a:lnTo>
                <a:lnTo>
                  <a:pt x="0" y="11429"/>
                </a:lnTo>
                <a:lnTo>
                  <a:pt x="1269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bk object 2507"/>
          <p:cNvSpPr/>
          <p:nvPr/>
        </p:nvSpPr>
        <p:spPr>
          <a:xfrm>
            <a:off x="2446020" y="326390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2540" y="0"/>
                </a:lnTo>
                <a:lnTo>
                  <a:pt x="0" y="12700"/>
                </a:lnTo>
                <a:lnTo>
                  <a:pt x="2540" y="12700"/>
                </a:lnTo>
                <a:lnTo>
                  <a:pt x="508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bk object 2508"/>
          <p:cNvSpPr/>
          <p:nvPr/>
        </p:nvSpPr>
        <p:spPr>
          <a:xfrm>
            <a:off x="2448560" y="32702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6350"/>
                </a:lnTo>
                <a:lnTo>
                  <a:pt x="253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bk object 2509"/>
          <p:cNvSpPr/>
          <p:nvPr/>
        </p:nvSpPr>
        <p:spPr>
          <a:xfrm>
            <a:off x="2451100" y="326390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0"/>
                </a:moveTo>
                <a:lnTo>
                  <a:pt x="2539" y="0"/>
                </a:lnTo>
                <a:lnTo>
                  <a:pt x="253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bk object 2510"/>
          <p:cNvSpPr/>
          <p:nvPr/>
        </p:nvSpPr>
        <p:spPr>
          <a:xfrm>
            <a:off x="2453639" y="3270250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0" y="0"/>
                </a:moveTo>
                <a:lnTo>
                  <a:pt x="0" y="6350"/>
                </a:lnTo>
                <a:lnTo>
                  <a:pt x="12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bk object 2511"/>
          <p:cNvSpPr/>
          <p:nvPr/>
        </p:nvSpPr>
        <p:spPr>
          <a:xfrm>
            <a:off x="2453639" y="326390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508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bk object 2512"/>
          <p:cNvSpPr/>
          <p:nvPr/>
        </p:nvSpPr>
        <p:spPr>
          <a:xfrm>
            <a:off x="2458720" y="3270250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0" y="0"/>
                </a:moveTo>
                <a:lnTo>
                  <a:pt x="0" y="6350"/>
                </a:lnTo>
                <a:lnTo>
                  <a:pt x="126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bk object 2513"/>
          <p:cNvSpPr/>
          <p:nvPr/>
        </p:nvSpPr>
        <p:spPr>
          <a:xfrm>
            <a:off x="2457450" y="326390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5080" y="0"/>
                </a:moveTo>
                <a:lnTo>
                  <a:pt x="0" y="0"/>
                </a:lnTo>
                <a:lnTo>
                  <a:pt x="2539" y="12700"/>
                </a:lnTo>
                <a:lnTo>
                  <a:pt x="7619" y="11429"/>
                </a:lnTo>
                <a:lnTo>
                  <a:pt x="635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bk object 2514"/>
          <p:cNvSpPr/>
          <p:nvPr/>
        </p:nvSpPr>
        <p:spPr>
          <a:xfrm>
            <a:off x="2462529" y="326262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6350" y="0"/>
                </a:moveTo>
                <a:lnTo>
                  <a:pt x="0" y="1270"/>
                </a:lnTo>
                <a:lnTo>
                  <a:pt x="1269" y="6350"/>
                </a:lnTo>
                <a:lnTo>
                  <a:pt x="2539" y="12700"/>
                </a:lnTo>
                <a:lnTo>
                  <a:pt x="7619" y="12700"/>
                </a:lnTo>
                <a:lnTo>
                  <a:pt x="635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bk object 2515"/>
          <p:cNvSpPr/>
          <p:nvPr/>
        </p:nvSpPr>
        <p:spPr>
          <a:xfrm>
            <a:off x="2467610" y="326135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6350" y="0"/>
                </a:moveTo>
                <a:lnTo>
                  <a:pt x="0" y="1269"/>
                </a:lnTo>
                <a:lnTo>
                  <a:pt x="2539" y="13969"/>
                </a:lnTo>
                <a:lnTo>
                  <a:pt x="8889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bk object 2516"/>
          <p:cNvSpPr/>
          <p:nvPr/>
        </p:nvSpPr>
        <p:spPr>
          <a:xfrm>
            <a:off x="2472689" y="325882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6350" y="0"/>
                </a:moveTo>
                <a:lnTo>
                  <a:pt x="0" y="2539"/>
                </a:lnTo>
                <a:lnTo>
                  <a:pt x="2540" y="8889"/>
                </a:lnTo>
                <a:lnTo>
                  <a:pt x="3810" y="15239"/>
                </a:lnTo>
                <a:lnTo>
                  <a:pt x="10160" y="12700"/>
                </a:lnTo>
                <a:lnTo>
                  <a:pt x="762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bk object 2517"/>
          <p:cNvSpPr/>
          <p:nvPr/>
        </p:nvSpPr>
        <p:spPr>
          <a:xfrm>
            <a:off x="2479039" y="325755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5080" y="0"/>
                </a:moveTo>
                <a:lnTo>
                  <a:pt x="0" y="1270"/>
                </a:lnTo>
                <a:lnTo>
                  <a:pt x="1270" y="7620"/>
                </a:lnTo>
                <a:lnTo>
                  <a:pt x="3810" y="13970"/>
                </a:lnTo>
                <a:lnTo>
                  <a:pt x="10160" y="11429"/>
                </a:lnTo>
                <a:lnTo>
                  <a:pt x="762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bk object 2518"/>
          <p:cNvSpPr/>
          <p:nvPr/>
        </p:nvSpPr>
        <p:spPr>
          <a:xfrm>
            <a:off x="2484120" y="325500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6350" y="0"/>
                </a:moveTo>
                <a:lnTo>
                  <a:pt x="0" y="2539"/>
                </a:lnTo>
                <a:lnTo>
                  <a:pt x="2540" y="8889"/>
                </a:lnTo>
                <a:lnTo>
                  <a:pt x="5080" y="13969"/>
                </a:lnTo>
                <a:lnTo>
                  <a:pt x="1143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bk object 2519"/>
          <p:cNvSpPr/>
          <p:nvPr/>
        </p:nvSpPr>
        <p:spPr>
          <a:xfrm>
            <a:off x="2493010" y="326135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539" y="6350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bk object 2520"/>
          <p:cNvSpPr/>
          <p:nvPr/>
        </p:nvSpPr>
        <p:spPr>
          <a:xfrm>
            <a:off x="2490470" y="325247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6350" y="0"/>
                </a:moveTo>
                <a:lnTo>
                  <a:pt x="0" y="2539"/>
                </a:lnTo>
                <a:lnTo>
                  <a:pt x="2540" y="8889"/>
                </a:lnTo>
                <a:lnTo>
                  <a:pt x="5080" y="13969"/>
                </a:lnTo>
                <a:lnTo>
                  <a:pt x="11430" y="11429"/>
                </a:lnTo>
                <a:lnTo>
                  <a:pt x="889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bk object 2521"/>
          <p:cNvSpPr/>
          <p:nvPr/>
        </p:nvSpPr>
        <p:spPr>
          <a:xfrm>
            <a:off x="2499360" y="32588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39" y="5079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bk object 2522"/>
          <p:cNvSpPr/>
          <p:nvPr/>
        </p:nvSpPr>
        <p:spPr>
          <a:xfrm>
            <a:off x="2496820" y="32473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1430" y="0"/>
                </a:moveTo>
                <a:lnTo>
                  <a:pt x="0" y="5080"/>
                </a:lnTo>
                <a:lnTo>
                  <a:pt x="2540" y="11430"/>
                </a:lnTo>
                <a:lnTo>
                  <a:pt x="6350" y="16510"/>
                </a:lnTo>
                <a:lnTo>
                  <a:pt x="16510" y="11430"/>
                </a:lnTo>
                <a:lnTo>
                  <a:pt x="13969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bk object 2523"/>
          <p:cNvSpPr/>
          <p:nvPr/>
        </p:nvSpPr>
        <p:spPr>
          <a:xfrm>
            <a:off x="2508250" y="323977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2700" y="0"/>
                </a:moveTo>
                <a:lnTo>
                  <a:pt x="0" y="7619"/>
                </a:lnTo>
                <a:lnTo>
                  <a:pt x="2539" y="12700"/>
                </a:lnTo>
                <a:lnTo>
                  <a:pt x="5080" y="19050"/>
                </a:lnTo>
                <a:lnTo>
                  <a:pt x="19050" y="11429"/>
                </a:lnTo>
                <a:lnTo>
                  <a:pt x="1651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bk object 2524"/>
          <p:cNvSpPr/>
          <p:nvPr/>
        </p:nvSpPr>
        <p:spPr>
          <a:xfrm>
            <a:off x="2520950" y="3220720"/>
            <a:ext cx="39370" cy="30480"/>
          </a:xfrm>
          <a:custGeom>
            <a:avLst/>
            <a:gdLst/>
            <a:ahLst/>
            <a:cxnLst/>
            <a:rect l="l" t="t" r="r" b="b"/>
            <a:pathLst>
              <a:path w="39369" h="30479">
                <a:moveTo>
                  <a:pt x="33019" y="0"/>
                </a:moveTo>
                <a:lnTo>
                  <a:pt x="0" y="19050"/>
                </a:lnTo>
                <a:lnTo>
                  <a:pt x="3810" y="25400"/>
                </a:lnTo>
                <a:lnTo>
                  <a:pt x="6350" y="30479"/>
                </a:lnTo>
                <a:lnTo>
                  <a:pt x="39369" y="10159"/>
                </a:lnTo>
                <a:lnTo>
                  <a:pt x="36830" y="5079"/>
                </a:lnTo>
                <a:lnTo>
                  <a:pt x="330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bk object 2525"/>
          <p:cNvSpPr/>
          <p:nvPr/>
        </p:nvSpPr>
        <p:spPr>
          <a:xfrm>
            <a:off x="2557779" y="32258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2539" y="5079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bk object 2526"/>
          <p:cNvSpPr/>
          <p:nvPr/>
        </p:nvSpPr>
        <p:spPr>
          <a:xfrm>
            <a:off x="2553970" y="3192779"/>
            <a:ext cx="48260" cy="38100"/>
          </a:xfrm>
          <a:custGeom>
            <a:avLst/>
            <a:gdLst/>
            <a:ahLst/>
            <a:cxnLst/>
            <a:rect l="l" t="t" r="r" b="b"/>
            <a:pathLst>
              <a:path w="48260" h="38100">
                <a:moveTo>
                  <a:pt x="41910" y="0"/>
                </a:moveTo>
                <a:lnTo>
                  <a:pt x="0" y="27940"/>
                </a:lnTo>
                <a:lnTo>
                  <a:pt x="7619" y="38100"/>
                </a:lnTo>
                <a:lnTo>
                  <a:pt x="48260" y="11430"/>
                </a:lnTo>
                <a:lnTo>
                  <a:pt x="45719" y="6350"/>
                </a:lnTo>
                <a:lnTo>
                  <a:pt x="419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bk object 2527"/>
          <p:cNvSpPr/>
          <p:nvPr/>
        </p:nvSpPr>
        <p:spPr>
          <a:xfrm>
            <a:off x="2595879" y="315976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49530" y="0"/>
                </a:moveTo>
                <a:lnTo>
                  <a:pt x="0" y="34289"/>
                </a:lnTo>
                <a:lnTo>
                  <a:pt x="3809" y="39369"/>
                </a:lnTo>
                <a:lnTo>
                  <a:pt x="6350" y="44450"/>
                </a:lnTo>
                <a:lnTo>
                  <a:pt x="55880" y="10160"/>
                </a:lnTo>
                <a:lnTo>
                  <a:pt x="52069" y="5079"/>
                </a:lnTo>
                <a:lnTo>
                  <a:pt x="495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bk object 2528"/>
          <p:cNvSpPr/>
          <p:nvPr/>
        </p:nvSpPr>
        <p:spPr>
          <a:xfrm>
            <a:off x="2645410" y="31559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79" y="0"/>
                </a:moveTo>
                <a:lnTo>
                  <a:pt x="0" y="3810"/>
                </a:lnTo>
                <a:lnTo>
                  <a:pt x="2539" y="8889"/>
                </a:lnTo>
                <a:lnTo>
                  <a:pt x="888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bk object 2529"/>
          <p:cNvSpPr/>
          <p:nvPr/>
        </p:nvSpPr>
        <p:spPr>
          <a:xfrm>
            <a:off x="2482850" y="305307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80">
                <a:moveTo>
                  <a:pt x="12700" y="0"/>
                </a:moveTo>
                <a:lnTo>
                  <a:pt x="0" y="6350"/>
                </a:lnTo>
                <a:lnTo>
                  <a:pt x="2539" y="11430"/>
                </a:lnTo>
                <a:lnTo>
                  <a:pt x="5080" y="17780"/>
                </a:lnTo>
                <a:lnTo>
                  <a:pt x="17780" y="11430"/>
                </a:lnTo>
                <a:lnTo>
                  <a:pt x="15239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bk object 2530"/>
          <p:cNvSpPr/>
          <p:nvPr/>
        </p:nvSpPr>
        <p:spPr>
          <a:xfrm>
            <a:off x="2495550" y="304546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2700" y="0"/>
                </a:moveTo>
                <a:lnTo>
                  <a:pt x="0" y="7619"/>
                </a:lnTo>
                <a:lnTo>
                  <a:pt x="2539" y="12700"/>
                </a:lnTo>
                <a:lnTo>
                  <a:pt x="5080" y="19050"/>
                </a:lnTo>
                <a:lnTo>
                  <a:pt x="19050" y="11429"/>
                </a:lnTo>
                <a:lnTo>
                  <a:pt x="15239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bk object 2531"/>
          <p:cNvSpPr/>
          <p:nvPr/>
        </p:nvSpPr>
        <p:spPr>
          <a:xfrm>
            <a:off x="2508250" y="303783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2700" y="0"/>
                </a:moveTo>
                <a:lnTo>
                  <a:pt x="0" y="7620"/>
                </a:lnTo>
                <a:lnTo>
                  <a:pt x="2539" y="13970"/>
                </a:lnTo>
                <a:lnTo>
                  <a:pt x="6350" y="19050"/>
                </a:lnTo>
                <a:lnTo>
                  <a:pt x="19050" y="11430"/>
                </a:lnTo>
                <a:lnTo>
                  <a:pt x="1651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bk object 2532"/>
          <p:cNvSpPr/>
          <p:nvPr/>
        </p:nvSpPr>
        <p:spPr>
          <a:xfrm>
            <a:off x="2524760" y="30441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2539" y="5080"/>
                </a:lnTo>
                <a:lnTo>
                  <a:pt x="380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bk object 2533"/>
          <p:cNvSpPr/>
          <p:nvPr/>
        </p:nvSpPr>
        <p:spPr>
          <a:xfrm>
            <a:off x="2520950" y="303022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19" h="19050">
                <a:moveTo>
                  <a:pt x="12700" y="0"/>
                </a:moveTo>
                <a:lnTo>
                  <a:pt x="0" y="8889"/>
                </a:lnTo>
                <a:lnTo>
                  <a:pt x="7619" y="19050"/>
                </a:lnTo>
                <a:lnTo>
                  <a:pt x="20319" y="1015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bk object 2534"/>
          <p:cNvSpPr/>
          <p:nvPr/>
        </p:nvSpPr>
        <p:spPr>
          <a:xfrm>
            <a:off x="2533650" y="30200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3969" y="0"/>
                </a:moveTo>
                <a:lnTo>
                  <a:pt x="0" y="10160"/>
                </a:lnTo>
                <a:lnTo>
                  <a:pt x="7619" y="20319"/>
                </a:lnTo>
                <a:lnTo>
                  <a:pt x="20319" y="10160"/>
                </a:lnTo>
                <a:lnTo>
                  <a:pt x="17780" y="5079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bk object 2535"/>
          <p:cNvSpPr/>
          <p:nvPr/>
        </p:nvSpPr>
        <p:spPr>
          <a:xfrm>
            <a:off x="2551429" y="30251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2539" y="5080"/>
                </a:lnTo>
                <a:lnTo>
                  <a:pt x="380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bk object 2536"/>
          <p:cNvSpPr/>
          <p:nvPr/>
        </p:nvSpPr>
        <p:spPr>
          <a:xfrm>
            <a:off x="2547620" y="30099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2700" y="0"/>
                </a:moveTo>
                <a:lnTo>
                  <a:pt x="0" y="10160"/>
                </a:lnTo>
                <a:lnTo>
                  <a:pt x="7619" y="20320"/>
                </a:lnTo>
                <a:lnTo>
                  <a:pt x="20319" y="1016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bk object 2537"/>
          <p:cNvSpPr/>
          <p:nvPr/>
        </p:nvSpPr>
        <p:spPr>
          <a:xfrm>
            <a:off x="2560320" y="29997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2700" y="0"/>
                </a:moveTo>
                <a:lnTo>
                  <a:pt x="0" y="11430"/>
                </a:lnTo>
                <a:lnTo>
                  <a:pt x="3810" y="15239"/>
                </a:lnTo>
                <a:lnTo>
                  <a:pt x="7619" y="20320"/>
                </a:lnTo>
                <a:lnTo>
                  <a:pt x="20319" y="8889"/>
                </a:lnTo>
                <a:lnTo>
                  <a:pt x="1651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bk object 2538"/>
          <p:cNvSpPr/>
          <p:nvPr/>
        </p:nvSpPr>
        <p:spPr>
          <a:xfrm>
            <a:off x="2576829" y="30048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0" y="0"/>
                </a:moveTo>
                <a:lnTo>
                  <a:pt x="3809" y="3809"/>
                </a:lnTo>
                <a:lnTo>
                  <a:pt x="508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bk object 2539"/>
          <p:cNvSpPr/>
          <p:nvPr/>
        </p:nvSpPr>
        <p:spPr>
          <a:xfrm>
            <a:off x="2573020" y="29870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12700" y="0"/>
                </a:moveTo>
                <a:lnTo>
                  <a:pt x="0" y="12700"/>
                </a:lnTo>
                <a:lnTo>
                  <a:pt x="3810" y="17780"/>
                </a:lnTo>
                <a:lnTo>
                  <a:pt x="8890" y="21589"/>
                </a:lnTo>
                <a:lnTo>
                  <a:pt x="21590" y="10160"/>
                </a:lnTo>
                <a:lnTo>
                  <a:pt x="1778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bk object 2540"/>
          <p:cNvSpPr/>
          <p:nvPr/>
        </p:nvSpPr>
        <p:spPr>
          <a:xfrm>
            <a:off x="2585720" y="29806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7619" y="0"/>
                </a:moveTo>
                <a:lnTo>
                  <a:pt x="0" y="7620"/>
                </a:lnTo>
                <a:lnTo>
                  <a:pt x="5080" y="11430"/>
                </a:lnTo>
                <a:lnTo>
                  <a:pt x="8890" y="16510"/>
                </a:lnTo>
                <a:lnTo>
                  <a:pt x="16510" y="888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bk object 2541"/>
          <p:cNvSpPr/>
          <p:nvPr/>
        </p:nvSpPr>
        <p:spPr>
          <a:xfrm>
            <a:off x="2593339" y="297433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6350"/>
                </a:lnTo>
                <a:lnTo>
                  <a:pt x="8890" y="15239"/>
                </a:lnTo>
                <a:lnTo>
                  <a:pt x="15240" y="8889"/>
                </a:lnTo>
                <a:lnTo>
                  <a:pt x="1143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bk object 2542"/>
          <p:cNvSpPr/>
          <p:nvPr/>
        </p:nvSpPr>
        <p:spPr>
          <a:xfrm>
            <a:off x="2604770" y="29781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3810" y="5079"/>
                </a:lnTo>
                <a:lnTo>
                  <a:pt x="508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bk object 2543"/>
          <p:cNvSpPr/>
          <p:nvPr/>
        </p:nvSpPr>
        <p:spPr>
          <a:xfrm>
            <a:off x="2599689" y="296798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5080" y="0"/>
                </a:moveTo>
                <a:lnTo>
                  <a:pt x="0" y="6350"/>
                </a:lnTo>
                <a:lnTo>
                  <a:pt x="10160" y="13970"/>
                </a:lnTo>
                <a:lnTo>
                  <a:pt x="15240" y="7620"/>
                </a:lnTo>
                <a:lnTo>
                  <a:pt x="1016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bk object 2544"/>
          <p:cNvSpPr/>
          <p:nvPr/>
        </p:nvSpPr>
        <p:spPr>
          <a:xfrm>
            <a:off x="2609850" y="29705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5080" y="5080"/>
                </a:lnTo>
                <a:lnTo>
                  <a:pt x="508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bk object 2545"/>
          <p:cNvSpPr/>
          <p:nvPr/>
        </p:nvSpPr>
        <p:spPr>
          <a:xfrm>
            <a:off x="2604770" y="296037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5080" y="0"/>
                </a:moveTo>
                <a:lnTo>
                  <a:pt x="0" y="7619"/>
                </a:lnTo>
                <a:lnTo>
                  <a:pt x="5080" y="10159"/>
                </a:lnTo>
                <a:lnTo>
                  <a:pt x="10160" y="13969"/>
                </a:lnTo>
                <a:lnTo>
                  <a:pt x="15240" y="761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bk object 2546"/>
          <p:cNvSpPr/>
          <p:nvPr/>
        </p:nvSpPr>
        <p:spPr>
          <a:xfrm>
            <a:off x="2609850" y="29540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3810" y="0"/>
                </a:moveTo>
                <a:lnTo>
                  <a:pt x="0" y="6350"/>
                </a:lnTo>
                <a:lnTo>
                  <a:pt x="10160" y="13969"/>
                </a:lnTo>
                <a:lnTo>
                  <a:pt x="13969" y="6350"/>
                </a:lnTo>
                <a:lnTo>
                  <a:pt x="8889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bk object 2547"/>
          <p:cNvSpPr/>
          <p:nvPr/>
        </p:nvSpPr>
        <p:spPr>
          <a:xfrm>
            <a:off x="2613660" y="295147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69" y="0"/>
                </a:moveTo>
                <a:lnTo>
                  <a:pt x="0" y="2540"/>
                </a:lnTo>
                <a:lnTo>
                  <a:pt x="5079" y="6350"/>
                </a:lnTo>
                <a:lnTo>
                  <a:pt x="10159" y="8890"/>
                </a:lnTo>
                <a:lnTo>
                  <a:pt x="12700" y="5080"/>
                </a:lnTo>
                <a:lnTo>
                  <a:pt x="63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bk object 2548"/>
          <p:cNvSpPr/>
          <p:nvPr/>
        </p:nvSpPr>
        <p:spPr>
          <a:xfrm>
            <a:off x="2614929" y="294893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69" y="0"/>
                </a:moveTo>
                <a:lnTo>
                  <a:pt x="0" y="2539"/>
                </a:lnTo>
                <a:lnTo>
                  <a:pt x="5080" y="5080"/>
                </a:lnTo>
                <a:lnTo>
                  <a:pt x="11430" y="7620"/>
                </a:lnTo>
                <a:lnTo>
                  <a:pt x="12700" y="5080"/>
                </a:lnTo>
                <a:lnTo>
                  <a:pt x="63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bk object 2549"/>
          <p:cNvSpPr/>
          <p:nvPr/>
        </p:nvSpPr>
        <p:spPr>
          <a:xfrm>
            <a:off x="2616200" y="294512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69" y="0"/>
                </a:moveTo>
                <a:lnTo>
                  <a:pt x="0" y="3810"/>
                </a:lnTo>
                <a:lnTo>
                  <a:pt x="5080" y="6350"/>
                </a:lnTo>
                <a:lnTo>
                  <a:pt x="11430" y="8890"/>
                </a:lnTo>
                <a:lnTo>
                  <a:pt x="12700" y="5080"/>
                </a:lnTo>
                <a:lnTo>
                  <a:pt x="761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bk object 2550"/>
          <p:cNvSpPr/>
          <p:nvPr/>
        </p:nvSpPr>
        <p:spPr>
          <a:xfrm>
            <a:off x="2623820" y="29476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0" y="0"/>
                </a:moveTo>
                <a:lnTo>
                  <a:pt x="5080" y="253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bk object 2551"/>
          <p:cNvSpPr/>
          <p:nvPr/>
        </p:nvSpPr>
        <p:spPr>
          <a:xfrm>
            <a:off x="2617470" y="294258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69" y="0"/>
                </a:moveTo>
                <a:lnTo>
                  <a:pt x="0" y="3810"/>
                </a:lnTo>
                <a:lnTo>
                  <a:pt x="6350" y="5080"/>
                </a:lnTo>
                <a:lnTo>
                  <a:pt x="11430" y="6350"/>
                </a:lnTo>
                <a:lnTo>
                  <a:pt x="12700" y="3810"/>
                </a:lnTo>
                <a:lnTo>
                  <a:pt x="635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bk object 2552"/>
          <p:cNvSpPr/>
          <p:nvPr/>
        </p:nvSpPr>
        <p:spPr>
          <a:xfrm>
            <a:off x="2623820" y="294386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bk object 2553"/>
          <p:cNvSpPr/>
          <p:nvPr/>
        </p:nvSpPr>
        <p:spPr>
          <a:xfrm>
            <a:off x="2618739" y="294005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0"/>
                </a:moveTo>
                <a:lnTo>
                  <a:pt x="0" y="2539"/>
                </a:lnTo>
                <a:lnTo>
                  <a:pt x="5080" y="3810"/>
                </a:lnTo>
                <a:lnTo>
                  <a:pt x="11430" y="5079"/>
                </a:lnTo>
                <a:lnTo>
                  <a:pt x="1270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bk object 2554"/>
          <p:cNvSpPr/>
          <p:nvPr/>
        </p:nvSpPr>
        <p:spPr>
          <a:xfrm>
            <a:off x="2618739" y="293623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" y="0"/>
                </a:moveTo>
                <a:lnTo>
                  <a:pt x="0" y="3810"/>
                </a:lnTo>
                <a:lnTo>
                  <a:pt x="12700" y="6350"/>
                </a:lnTo>
                <a:lnTo>
                  <a:pt x="12700" y="2539"/>
                </a:lnTo>
                <a:lnTo>
                  <a:pt x="762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bk object 2555"/>
          <p:cNvSpPr/>
          <p:nvPr/>
        </p:nvSpPr>
        <p:spPr>
          <a:xfrm>
            <a:off x="2620010" y="293242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0"/>
                </a:moveTo>
                <a:lnTo>
                  <a:pt x="0" y="5080"/>
                </a:lnTo>
                <a:lnTo>
                  <a:pt x="6350" y="5080"/>
                </a:lnTo>
                <a:lnTo>
                  <a:pt x="11429" y="6350"/>
                </a:lnTo>
                <a:lnTo>
                  <a:pt x="1270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bk object 2556"/>
          <p:cNvSpPr/>
          <p:nvPr/>
        </p:nvSpPr>
        <p:spPr>
          <a:xfrm>
            <a:off x="2620010" y="292988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6350" y="0"/>
                </a:moveTo>
                <a:lnTo>
                  <a:pt x="1269" y="0"/>
                </a:lnTo>
                <a:lnTo>
                  <a:pt x="0" y="3810"/>
                </a:lnTo>
                <a:lnTo>
                  <a:pt x="6350" y="3810"/>
                </a:lnTo>
                <a:lnTo>
                  <a:pt x="12700" y="5080"/>
                </a:lnTo>
                <a:lnTo>
                  <a:pt x="1270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bk object 2557"/>
          <p:cNvSpPr/>
          <p:nvPr/>
        </p:nvSpPr>
        <p:spPr>
          <a:xfrm>
            <a:off x="2626360" y="2929889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7619" y="0"/>
                </a:moveTo>
                <a:lnTo>
                  <a:pt x="0" y="0"/>
                </a:lnTo>
                <a:lnTo>
                  <a:pt x="6350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bk object 2558"/>
          <p:cNvSpPr/>
          <p:nvPr/>
        </p:nvSpPr>
        <p:spPr>
          <a:xfrm>
            <a:off x="2621279" y="292607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810"/>
                </a:moveTo>
                <a:lnTo>
                  <a:pt x="0" y="0"/>
                </a:lnTo>
                <a:lnTo>
                  <a:pt x="12700" y="0"/>
                </a:lnTo>
                <a:lnTo>
                  <a:pt x="12700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bk object 2559"/>
          <p:cNvSpPr/>
          <p:nvPr/>
        </p:nvSpPr>
        <p:spPr>
          <a:xfrm>
            <a:off x="2621279" y="2923539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2539"/>
                </a:moveTo>
                <a:lnTo>
                  <a:pt x="0" y="0"/>
                </a:lnTo>
                <a:lnTo>
                  <a:pt x="12700" y="0"/>
                </a:lnTo>
                <a:lnTo>
                  <a:pt x="1270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bk object 2560"/>
          <p:cNvSpPr/>
          <p:nvPr/>
        </p:nvSpPr>
        <p:spPr>
          <a:xfrm>
            <a:off x="2626360" y="292227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7619" y="0"/>
                </a:moveTo>
                <a:lnTo>
                  <a:pt x="635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bk object 2561"/>
          <p:cNvSpPr/>
          <p:nvPr/>
        </p:nvSpPr>
        <p:spPr>
          <a:xfrm>
            <a:off x="2620010" y="291972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6350" y="0"/>
                </a:lnTo>
                <a:lnTo>
                  <a:pt x="0" y="1270"/>
                </a:lnTo>
                <a:lnTo>
                  <a:pt x="1269" y="3810"/>
                </a:lnTo>
                <a:lnTo>
                  <a:pt x="6350" y="381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bk object 2562"/>
          <p:cNvSpPr/>
          <p:nvPr/>
        </p:nvSpPr>
        <p:spPr>
          <a:xfrm>
            <a:off x="2626360" y="29197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bk object 2563"/>
          <p:cNvSpPr/>
          <p:nvPr/>
        </p:nvSpPr>
        <p:spPr>
          <a:xfrm>
            <a:off x="2620010" y="291718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0" y="2539"/>
                </a:lnTo>
                <a:lnTo>
                  <a:pt x="0" y="3810"/>
                </a:lnTo>
                <a:lnTo>
                  <a:pt x="6350" y="253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bk object 2564"/>
          <p:cNvSpPr/>
          <p:nvPr/>
        </p:nvSpPr>
        <p:spPr>
          <a:xfrm>
            <a:off x="2626360" y="29159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bk object 2565"/>
          <p:cNvSpPr/>
          <p:nvPr/>
        </p:nvSpPr>
        <p:spPr>
          <a:xfrm>
            <a:off x="2620010" y="291465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29" y="0"/>
                </a:moveTo>
                <a:lnTo>
                  <a:pt x="6350" y="2539"/>
                </a:lnTo>
                <a:lnTo>
                  <a:pt x="0" y="5079"/>
                </a:lnTo>
                <a:lnTo>
                  <a:pt x="0" y="6350"/>
                </a:lnTo>
                <a:lnTo>
                  <a:pt x="12700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bk object 2566"/>
          <p:cNvSpPr/>
          <p:nvPr/>
        </p:nvSpPr>
        <p:spPr>
          <a:xfrm>
            <a:off x="2618739" y="291465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2700" y="0"/>
                </a:moveTo>
                <a:lnTo>
                  <a:pt x="6350" y="1270"/>
                </a:lnTo>
                <a:lnTo>
                  <a:pt x="0" y="3810"/>
                </a:lnTo>
                <a:lnTo>
                  <a:pt x="1270" y="5079"/>
                </a:lnTo>
                <a:lnTo>
                  <a:pt x="762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bk object 2567"/>
          <p:cNvSpPr/>
          <p:nvPr/>
        </p:nvSpPr>
        <p:spPr>
          <a:xfrm>
            <a:off x="2625089" y="29133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4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bk object 2568"/>
          <p:cNvSpPr/>
          <p:nvPr/>
        </p:nvSpPr>
        <p:spPr>
          <a:xfrm>
            <a:off x="2618739" y="291211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30" y="0"/>
                </a:moveTo>
                <a:lnTo>
                  <a:pt x="6350" y="2539"/>
                </a:lnTo>
                <a:lnTo>
                  <a:pt x="0" y="5079"/>
                </a:lnTo>
                <a:lnTo>
                  <a:pt x="1270" y="7619"/>
                </a:lnTo>
                <a:lnTo>
                  <a:pt x="6350" y="3810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bk object 2569"/>
          <p:cNvSpPr/>
          <p:nvPr/>
        </p:nvSpPr>
        <p:spPr>
          <a:xfrm>
            <a:off x="2618739" y="291211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1430" y="0"/>
                </a:moveTo>
                <a:lnTo>
                  <a:pt x="5080" y="1269"/>
                </a:lnTo>
                <a:lnTo>
                  <a:pt x="0" y="3810"/>
                </a:lnTo>
                <a:lnTo>
                  <a:pt x="0" y="5079"/>
                </a:lnTo>
                <a:lnTo>
                  <a:pt x="6350" y="2539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bk object 2570"/>
          <p:cNvSpPr/>
          <p:nvPr/>
        </p:nvSpPr>
        <p:spPr>
          <a:xfrm>
            <a:off x="2623820" y="291083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bk object 2571"/>
          <p:cNvSpPr/>
          <p:nvPr/>
        </p:nvSpPr>
        <p:spPr>
          <a:xfrm>
            <a:off x="2618739" y="290957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5080" y="3809"/>
                </a:moveTo>
                <a:lnTo>
                  <a:pt x="0" y="6350"/>
                </a:lnTo>
                <a:lnTo>
                  <a:pt x="0" y="7619"/>
                </a:lnTo>
                <a:lnTo>
                  <a:pt x="5080" y="3809"/>
                </a:lnTo>
                <a:close/>
              </a:path>
              <a:path w="11430" h="7619">
                <a:moveTo>
                  <a:pt x="10160" y="0"/>
                </a:moveTo>
                <a:lnTo>
                  <a:pt x="5080" y="3809"/>
                </a:lnTo>
                <a:lnTo>
                  <a:pt x="1143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bk object 2572"/>
          <p:cNvSpPr/>
          <p:nvPr/>
        </p:nvSpPr>
        <p:spPr>
          <a:xfrm>
            <a:off x="2617470" y="29133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40"/>
                </a:lnTo>
                <a:lnTo>
                  <a:pt x="126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bk object 2573"/>
          <p:cNvSpPr/>
          <p:nvPr/>
        </p:nvSpPr>
        <p:spPr>
          <a:xfrm>
            <a:off x="2617470" y="290957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430" y="0"/>
                </a:moveTo>
                <a:lnTo>
                  <a:pt x="6350" y="2539"/>
                </a:lnTo>
                <a:lnTo>
                  <a:pt x="0" y="5079"/>
                </a:lnTo>
                <a:lnTo>
                  <a:pt x="0" y="6350"/>
                </a:lnTo>
                <a:lnTo>
                  <a:pt x="635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bk object 2574"/>
          <p:cNvSpPr/>
          <p:nvPr/>
        </p:nvSpPr>
        <p:spPr>
          <a:xfrm>
            <a:off x="2623820" y="29083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80" y="0"/>
                </a:moveTo>
                <a:lnTo>
                  <a:pt x="0" y="381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bk object 2575"/>
          <p:cNvSpPr/>
          <p:nvPr/>
        </p:nvSpPr>
        <p:spPr>
          <a:xfrm>
            <a:off x="2617470" y="290702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10160" y="0"/>
                </a:moveTo>
                <a:lnTo>
                  <a:pt x="0" y="7620"/>
                </a:lnTo>
                <a:lnTo>
                  <a:pt x="0" y="8890"/>
                </a:lnTo>
                <a:lnTo>
                  <a:pt x="6350" y="5080"/>
                </a:lnTo>
                <a:lnTo>
                  <a:pt x="1143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bk object 2576"/>
          <p:cNvSpPr/>
          <p:nvPr/>
        </p:nvSpPr>
        <p:spPr>
          <a:xfrm>
            <a:off x="2622550" y="29070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80" y="0"/>
                </a:moveTo>
                <a:lnTo>
                  <a:pt x="3810" y="0"/>
                </a:lnTo>
                <a:lnTo>
                  <a:pt x="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bk object 2577"/>
          <p:cNvSpPr/>
          <p:nvPr/>
        </p:nvSpPr>
        <p:spPr>
          <a:xfrm>
            <a:off x="2617470" y="29057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90" y="0"/>
                </a:moveTo>
                <a:lnTo>
                  <a:pt x="0" y="8889"/>
                </a:lnTo>
                <a:lnTo>
                  <a:pt x="1269" y="888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bk object 2578"/>
          <p:cNvSpPr/>
          <p:nvPr/>
        </p:nvSpPr>
        <p:spPr>
          <a:xfrm>
            <a:off x="2617470" y="29057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90" y="0"/>
                </a:moveTo>
                <a:lnTo>
                  <a:pt x="7619" y="0"/>
                </a:lnTo>
                <a:lnTo>
                  <a:pt x="0" y="7619"/>
                </a:lnTo>
                <a:lnTo>
                  <a:pt x="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bk object 2579"/>
          <p:cNvSpPr/>
          <p:nvPr/>
        </p:nvSpPr>
        <p:spPr>
          <a:xfrm>
            <a:off x="2616200" y="29044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3810" y="3810"/>
                </a:lnTo>
                <a:lnTo>
                  <a:pt x="0" y="8889"/>
                </a:lnTo>
                <a:lnTo>
                  <a:pt x="1269" y="888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bk object 2580"/>
          <p:cNvSpPr/>
          <p:nvPr/>
        </p:nvSpPr>
        <p:spPr>
          <a:xfrm>
            <a:off x="2620010" y="29032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3809" y="0"/>
                </a:moveTo>
                <a:lnTo>
                  <a:pt x="0" y="507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bk object 2581"/>
          <p:cNvSpPr/>
          <p:nvPr/>
        </p:nvSpPr>
        <p:spPr>
          <a:xfrm>
            <a:off x="2616200" y="290322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30">
                <a:moveTo>
                  <a:pt x="7619" y="0"/>
                </a:moveTo>
                <a:lnTo>
                  <a:pt x="6350" y="0"/>
                </a:lnTo>
                <a:lnTo>
                  <a:pt x="2539" y="5079"/>
                </a:lnTo>
                <a:lnTo>
                  <a:pt x="0" y="10159"/>
                </a:lnTo>
                <a:lnTo>
                  <a:pt x="1269" y="11429"/>
                </a:lnTo>
                <a:lnTo>
                  <a:pt x="3810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bk object 2582"/>
          <p:cNvSpPr/>
          <p:nvPr/>
        </p:nvSpPr>
        <p:spPr>
          <a:xfrm>
            <a:off x="2614929" y="29083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0" y="3810"/>
                </a:lnTo>
                <a:lnTo>
                  <a:pt x="0" y="5079"/>
                </a:lnTo>
                <a:lnTo>
                  <a:pt x="126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bk object 2583"/>
          <p:cNvSpPr/>
          <p:nvPr/>
        </p:nvSpPr>
        <p:spPr>
          <a:xfrm>
            <a:off x="2614929" y="29032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7619" y="0"/>
                </a:lnTo>
                <a:lnTo>
                  <a:pt x="3809" y="3809"/>
                </a:lnTo>
                <a:lnTo>
                  <a:pt x="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bk object 2584"/>
          <p:cNvSpPr/>
          <p:nvPr/>
        </p:nvSpPr>
        <p:spPr>
          <a:xfrm>
            <a:off x="2618739" y="29006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540" y="0"/>
                </a:moveTo>
                <a:lnTo>
                  <a:pt x="0" y="6350"/>
                </a:lnTo>
                <a:lnTo>
                  <a:pt x="3810" y="254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bk object 2585"/>
          <p:cNvSpPr/>
          <p:nvPr/>
        </p:nvSpPr>
        <p:spPr>
          <a:xfrm>
            <a:off x="2614929" y="290067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5080" y="0"/>
                </a:lnTo>
                <a:lnTo>
                  <a:pt x="0" y="12700"/>
                </a:lnTo>
                <a:lnTo>
                  <a:pt x="1269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bk object 2586"/>
          <p:cNvSpPr/>
          <p:nvPr/>
        </p:nvSpPr>
        <p:spPr>
          <a:xfrm>
            <a:off x="2614929" y="29006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5080" y="0"/>
                </a:moveTo>
                <a:lnTo>
                  <a:pt x="3809" y="0"/>
                </a:lnTo>
                <a:lnTo>
                  <a:pt x="1269" y="6350"/>
                </a:lnTo>
                <a:lnTo>
                  <a:pt x="0" y="1270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bk object 2587"/>
          <p:cNvSpPr/>
          <p:nvPr/>
        </p:nvSpPr>
        <p:spPr>
          <a:xfrm>
            <a:off x="2613660" y="290702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5080"/>
                </a:lnTo>
                <a:lnTo>
                  <a:pt x="126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bk object 2588"/>
          <p:cNvSpPr/>
          <p:nvPr/>
        </p:nvSpPr>
        <p:spPr>
          <a:xfrm>
            <a:off x="2612389" y="2900679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6350" y="0"/>
                </a:moveTo>
                <a:lnTo>
                  <a:pt x="3810" y="5080"/>
                </a:lnTo>
                <a:lnTo>
                  <a:pt x="0" y="11430"/>
                </a:lnTo>
                <a:lnTo>
                  <a:pt x="1270" y="11430"/>
                </a:lnTo>
                <a:lnTo>
                  <a:pt x="381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bk object 2589"/>
          <p:cNvSpPr/>
          <p:nvPr/>
        </p:nvSpPr>
        <p:spPr>
          <a:xfrm>
            <a:off x="2616200" y="29006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1269" y="0"/>
                </a:lnTo>
                <a:lnTo>
                  <a:pt x="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bk object 2590"/>
          <p:cNvSpPr/>
          <p:nvPr/>
        </p:nvSpPr>
        <p:spPr>
          <a:xfrm>
            <a:off x="2612389" y="289941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5080" y="0"/>
                </a:moveTo>
                <a:lnTo>
                  <a:pt x="0" y="12700"/>
                </a:lnTo>
                <a:lnTo>
                  <a:pt x="1270" y="12700"/>
                </a:lnTo>
                <a:lnTo>
                  <a:pt x="3810" y="6350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bk object 2591"/>
          <p:cNvSpPr/>
          <p:nvPr/>
        </p:nvSpPr>
        <p:spPr>
          <a:xfrm>
            <a:off x="2611120" y="289941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5080" y="0"/>
                </a:lnTo>
                <a:lnTo>
                  <a:pt x="0" y="12700"/>
                </a:lnTo>
                <a:lnTo>
                  <a:pt x="1269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bk object 2592"/>
          <p:cNvSpPr/>
          <p:nvPr/>
        </p:nvSpPr>
        <p:spPr>
          <a:xfrm>
            <a:off x="2609850" y="289941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5080" y="0"/>
                </a:lnTo>
                <a:lnTo>
                  <a:pt x="2539" y="6350"/>
                </a:lnTo>
                <a:lnTo>
                  <a:pt x="0" y="11429"/>
                </a:lnTo>
                <a:lnTo>
                  <a:pt x="1269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bk object 2593"/>
          <p:cNvSpPr/>
          <p:nvPr/>
        </p:nvSpPr>
        <p:spPr>
          <a:xfrm>
            <a:off x="2612389" y="289941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0"/>
                </a:lnTo>
                <a:lnTo>
                  <a:pt x="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bk object 2594"/>
          <p:cNvSpPr/>
          <p:nvPr/>
        </p:nvSpPr>
        <p:spPr>
          <a:xfrm>
            <a:off x="2611120" y="289941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1269" y="12700"/>
                </a:moveTo>
                <a:lnTo>
                  <a:pt x="0" y="12700"/>
                </a:lnTo>
                <a:lnTo>
                  <a:pt x="0" y="0"/>
                </a:lnTo>
                <a:lnTo>
                  <a:pt x="1269" y="0"/>
                </a:lnTo>
                <a:lnTo>
                  <a:pt x="126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bk object 2595"/>
          <p:cNvSpPr/>
          <p:nvPr/>
        </p:nvSpPr>
        <p:spPr>
          <a:xfrm>
            <a:off x="2608579" y="289941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2539" y="12700"/>
                </a:moveTo>
                <a:lnTo>
                  <a:pt x="0" y="12700"/>
                </a:lnTo>
                <a:lnTo>
                  <a:pt x="0" y="0"/>
                </a:lnTo>
                <a:lnTo>
                  <a:pt x="2539" y="0"/>
                </a:lnTo>
                <a:lnTo>
                  <a:pt x="253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bk object 2596"/>
          <p:cNvSpPr/>
          <p:nvPr/>
        </p:nvSpPr>
        <p:spPr>
          <a:xfrm>
            <a:off x="2607310" y="289941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1269" y="12700"/>
                </a:moveTo>
                <a:lnTo>
                  <a:pt x="0" y="12700"/>
                </a:lnTo>
                <a:lnTo>
                  <a:pt x="0" y="0"/>
                </a:lnTo>
                <a:lnTo>
                  <a:pt x="1269" y="0"/>
                </a:lnTo>
                <a:lnTo>
                  <a:pt x="126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bk object 2597"/>
          <p:cNvSpPr/>
          <p:nvPr/>
        </p:nvSpPr>
        <p:spPr>
          <a:xfrm>
            <a:off x="2606039" y="289941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1270" y="12700"/>
                </a:moveTo>
                <a:lnTo>
                  <a:pt x="0" y="12700"/>
                </a:lnTo>
                <a:lnTo>
                  <a:pt x="0" y="0"/>
                </a:lnTo>
                <a:lnTo>
                  <a:pt x="1270" y="0"/>
                </a:lnTo>
                <a:lnTo>
                  <a:pt x="127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bk object 2598"/>
          <p:cNvSpPr/>
          <p:nvPr/>
        </p:nvSpPr>
        <p:spPr>
          <a:xfrm>
            <a:off x="2603500" y="289941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2539" y="12700"/>
                </a:moveTo>
                <a:lnTo>
                  <a:pt x="0" y="12700"/>
                </a:lnTo>
                <a:lnTo>
                  <a:pt x="0" y="0"/>
                </a:lnTo>
                <a:lnTo>
                  <a:pt x="2539" y="0"/>
                </a:lnTo>
                <a:lnTo>
                  <a:pt x="253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bk object 2599"/>
          <p:cNvSpPr/>
          <p:nvPr/>
        </p:nvSpPr>
        <p:spPr>
          <a:xfrm>
            <a:off x="2600960" y="289941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253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bk object 2600"/>
          <p:cNvSpPr/>
          <p:nvPr/>
        </p:nvSpPr>
        <p:spPr>
          <a:xfrm>
            <a:off x="2599689" y="289941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1270" y="0"/>
                </a:moveTo>
                <a:lnTo>
                  <a:pt x="0" y="1269"/>
                </a:lnTo>
                <a:lnTo>
                  <a:pt x="2540" y="6350"/>
                </a:lnTo>
                <a:lnTo>
                  <a:pt x="5080" y="12700"/>
                </a:lnTo>
                <a:lnTo>
                  <a:pt x="7620" y="11429"/>
                </a:lnTo>
                <a:lnTo>
                  <a:pt x="381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bk object 2601"/>
          <p:cNvSpPr/>
          <p:nvPr/>
        </p:nvSpPr>
        <p:spPr>
          <a:xfrm>
            <a:off x="2597150" y="289941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19" h="13969">
                <a:moveTo>
                  <a:pt x="3810" y="0"/>
                </a:moveTo>
                <a:lnTo>
                  <a:pt x="0" y="1269"/>
                </a:lnTo>
                <a:lnTo>
                  <a:pt x="1269" y="7619"/>
                </a:lnTo>
                <a:lnTo>
                  <a:pt x="3810" y="13969"/>
                </a:lnTo>
                <a:lnTo>
                  <a:pt x="7619" y="12700"/>
                </a:lnTo>
                <a:lnTo>
                  <a:pt x="508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bk object 2602"/>
          <p:cNvSpPr/>
          <p:nvPr/>
        </p:nvSpPr>
        <p:spPr>
          <a:xfrm>
            <a:off x="2593339" y="290067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19" h="13969">
                <a:moveTo>
                  <a:pt x="3810" y="0"/>
                </a:moveTo>
                <a:lnTo>
                  <a:pt x="0" y="1270"/>
                </a:lnTo>
                <a:lnTo>
                  <a:pt x="1270" y="7620"/>
                </a:lnTo>
                <a:lnTo>
                  <a:pt x="3810" y="13970"/>
                </a:lnTo>
                <a:lnTo>
                  <a:pt x="7620" y="12700"/>
                </a:lnTo>
                <a:lnTo>
                  <a:pt x="508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bk object 2603"/>
          <p:cNvSpPr/>
          <p:nvPr/>
        </p:nvSpPr>
        <p:spPr>
          <a:xfrm>
            <a:off x="2592070" y="29019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69" y="0"/>
                </a:moveTo>
                <a:lnTo>
                  <a:pt x="0" y="0"/>
                </a:lnTo>
                <a:lnTo>
                  <a:pt x="2540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bk object 2604"/>
          <p:cNvSpPr/>
          <p:nvPr/>
        </p:nvSpPr>
        <p:spPr>
          <a:xfrm>
            <a:off x="2588260" y="290195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3809" y="0"/>
                </a:moveTo>
                <a:lnTo>
                  <a:pt x="0" y="2539"/>
                </a:lnTo>
                <a:lnTo>
                  <a:pt x="3809" y="7620"/>
                </a:lnTo>
                <a:lnTo>
                  <a:pt x="6350" y="13970"/>
                </a:lnTo>
                <a:lnTo>
                  <a:pt x="10159" y="11429"/>
                </a:lnTo>
                <a:lnTo>
                  <a:pt x="6350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bk object 2605"/>
          <p:cNvSpPr/>
          <p:nvPr/>
        </p:nvSpPr>
        <p:spPr>
          <a:xfrm>
            <a:off x="2584450" y="290448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3810" y="0"/>
                </a:moveTo>
                <a:lnTo>
                  <a:pt x="0" y="2539"/>
                </a:lnTo>
                <a:lnTo>
                  <a:pt x="3810" y="7620"/>
                </a:lnTo>
                <a:lnTo>
                  <a:pt x="6350" y="12700"/>
                </a:lnTo>
                <a:lnTo>
                  <a:pt x="10160" y="10160"/>
                </a:lnTo>
                <a:lnTo>
                  <a:pt x="761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bk object 2606"/>
          <p:cNvSpPr/>
          <p:nvPr/>
        </p:nvSpPr>
        <p:spPr>
          <a:xfrm>
            <a:off x="2580639" y="290702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3810" y="0"/>
                </a:moveTo>
                <a:lnTo>
                  <a:pt x="0" y="2540"/>
                </a:lnTo>
                <a:lnTo>
                  <a:pt x="3810" y="7620"/>
                </a:lnTo>
                <a:lnTo>
                  <a:pt x="6350" y="12700"/>
                </a:lnTo>
                <a:lnTo>
                  <a:pt x="10160" y="10160"/>
                </a:lnTo>
                <a:lnTo>
                  <a:pt x="762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bk object 2607"/>
          <p:cNvSpPr/>
          <p:nvPr/>
        </p:nvSpPr>
        <p:spPr>
          <a:xfrm>
            <a:off x="2576829" y="290957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3809" y="0"/>
                </a:moveTo>
                <a:lnTo>
                  <a:pt x="0" y="2539"/>
                </a:lnTo>
                <a:lnTo>
                  <a:pt x="3809" y="7619"/>
                </a:lnTo>
                <a:lnTo>
                  <a:pt x="6350" y="12700"/>
                </a:lnTo>
                <a:lnTo>
                  <a:pt x="10159" y="10159"/>
                </a:lnTo>
                <a:lnTo>
                  <a:pt x="761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bk object 2608"/>
          <p:cNvSpPr/>
          <p:nvPr/>
        </p:nvSpPr>
        <p:spPr>
          <a:xfrm>
            <a:off x="2575560" y="29121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1269" y="0"/>
                </a:moveTo>
                <a:lnTo>
                  <a:pt x="0" y="0"/>
                </a:lnTo>
                <a:lnTo>
                  <a:pt x="507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bk object 2609"/>
          <p:cNvSpPr/>
          <p:nvPr/>
        </p:nvSpPr>
        <p:spPr>
          <a:xfrm>
            <a:off x="2569210" y="291211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5079"/>
                </a:lnTo>
                <a:lnTo>
                  <a:pt x="3809" y="10160"/>
                </a:lnTo>
                <a:lnTo>
                  <a:pt x="8889" y="15239"/>
                </a:lnTo>
                <a:lnTo>
                  <a:pt x="15239" y="10160"/>
                </a:lnTo>
                <a:lnTo>
                  <a:pt x="1142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bk object 2610"/>
          <p:cNvSpPr/>
          <p:nvPr/>
        </p:nvSpPr>
        <p:spPr>
          <a:xfrm>
            <a:off x="2562860" y="291718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6350"/>
                </a:lnTo>
                <a:lnTo>
                  <a:pt x="3809" y="11430"/>
                </a:lnTo>
                <a:lnTo>
                  <a:pt x="8889" y="15239"/>
                </a:lnTo>
                <a:lnTo>
                  <a:pt x="15239" y="10160"/>
                </a:lnTo>
                <a:lnTo>
                  <a:pt x="1015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bk object 2611"/>
          <p:cNvSpPr/>
          <p:nvPr/>
        </p:nvSpPr>
        <p:spPr>
          <a:xfrm>
            <a:off x="2556510" y="292353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6350"/>
                </a:lnTo>
                <a:lnTo>
                  <a:pt x="8889" y="15239"/>
                </a:lnTo>
                <a:lnTo>
                  <a:pt x="15239" y="8889"/>
                </a:lnTo>
                <a:lnTo>
                  <a:pt x="1015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bk object 2612"/>
          <p:cNvSpPr/>
          <p:nvPr/>
        </p:nvSpPr>
        <p:spPr>
          <a:xfrm>
            <a:off x="2550160" y="292988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6350" y="0"/>
                </a:moveTo>
                <a:lnTo>
                  <a:pt x="0" y="7620"/>
                </a:lnTo>
                <a:lnTo>
                  <a:pt x="8889" y="16510"/>
                </a:lnTo>
                <a:lnTo>
                  <a:pt x="1523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bk object 2613"/>
          <p:cNvSpPr/>
          <p:nvPr/>
        </p:nvSpPr>
        <p:spPr>
          <a:xfrm>
            <a:off x="2548889" y="293751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1270" y="0"/>
                </a:moveTo>
                <a:lnTo>
                  <a:pt x="0" y="0"/>
                </a:lnTo>
                <a:lnTo>
                  <a:pt x="508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bk object 2614"/>
          <p:cNvSpPr/>
          <p:nvPr/>
        </p:nvSpPr>
        <p:spPr>
          <a:xfrm>
            <a:off x="2543810" y="293751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5079" y="0"/>
                </a:moveTo>
                <a:lnTo>
                  <a:pt x="0" y="8889"/>
                </a:lnTo>
                <a:lnTo>
                  <a:pt x="10159" y="16510"/>
                </a:lnTo>
                <a:lnTo>
                  <a:pt x="15239" y="8889"/>
                </a:lnTo>
                <a:lnTo>
                  <a:pt x="1015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bk object 2615"/>
          <p:cNvSpPr/>
          <p:nvPr/>
        </p:nvSpPr>
        <p:spPr>
          <a:xfrm>
            <a:off x="2537460" y="294640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6350" y="0"/>
                </a:moveTo>
                <a:lnTo>
                  <a:pt x="0" y="8889"/>
                </a:lnTo>
                <a:lnTo>
                  <a:pt x="5079" y="12700"/>
                </a:lnTo>
                <a:lnTo>
                  <a:pt x="10159" y="15239"/>
                </a:lnTo>
                <a:lnTo>
                  <a:pt x="1650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bk object 2616"/>
          <p:cNvSpPr/>
          <p:nvPr/>
        </p:nvSpPr>
        <p:spPr>
          <a:xfrm>
            <a:off x="2531110" y="29552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6350" y="0"/>
                </a:moveTo>
                <a:lnTo>
                  <a:pt x="0" y="8889"/>
                </a:lnTo>
                <a:lnTo>
                  <a:pt x="10159" y="16510"/>
                </a:lnTo>
                <a:lnTo>
                  <a:pt x="16509" y="6350"/>
                </a:lnTo>
                <a:lnTo>
                  <a:pt x="1142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bk object 2617"/>
          <p:cNvSpPr/>
          <p:nvPr/>
        </p:nvSpPr>
        <p:spPr>
          <a:xfrm>
            <a:off x="2524760" y="29641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6350" y="0"/>
                </a:moveTo>
                <a:lnTo>
                  <a:pt x="0" y="10160"/>
                </a:lnTo>
                <a:lnTo>
                  <a:pt x="5079" y="13970"/>
                </a:lnTo>
                <a:lnTo>
                  <a:pt x="10159" y="16510"/>
                </a:lnTo>
                <a:lnTo>
                  <a:pt x="16509" y="6350"/>
                </a:lnTo>
                <a:lnTo>
                  <a:pt x="1142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bk object 2618"/>
          <p:cNvSpPr/>
          <p:nvPr/>
        </p:nvSpPr>
        <p:spPr>
          <a:xfrm>
            <a:off x="2506979" y="2974339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39" h="36830">
                <a:moveTo>
                  <a:pt x="17780" y="0"/>
                </a:moveTo>
                <a:lnTo>
                  <a:pt x="0" y="30480"/>
                </a:lnTo>
                <a:lnTo>
                  <a:pt x="6350" y="34289"/>
                </a:lnTo>
                <a:lnTo>
                  <a:pt x="11430" y="36830"/>
                </a:lnTo>
                <a:lnTo>
                  <a:pt x="27939" y="6350"/>
                </a:lnTo>
                <a:lnTo>
                  <a:pt x="22859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bk object 2619"/>
          <p:cNvSpPr/>
          <p:nvPr/>
        </p:nvSpPr>
        <p:spPr>
          <a:xfrm>
            <a:off x="2506979" y="300482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0" y="1269"/>
                </a:lnTo>
                <a:lnTo>
                  <a:pt x="635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bk object 2620"/>
          <p:cNvSpPr/>
          <p:nvPr/>
        </p:nvSpPr>
        <p:spPr>
          <a:xfrm>
            <a:off x="2494279" y="3006089"/>
            <a:ext cx="24130" cy="29209"/>
          </a:xfrm>
          <a:custGeom>
            <a:avLst/>
            <a:gdLst/>
            <a:ahLst/>
            <a:cxnLst/>
            <a:rect l="l" t="t" r="r" b="b"/>
            <a:pathLst>
              <a:path w="24130" h="29210">
                <a:moveTo>
                  <a:pt x="12700" y="0"/>
                </a:moveTo>
                <a:lnTo>
                  <a:pt x="0" y="24130"/>
                </a:lnTo>
                <a:lnTo>
                  <a:pt x="5080" y="26670"/>
                </a:lnTo>
                <a:lnTo>
                  <a:pt x="11430" y="29210"/>
                </a:lnTo>
                <a:lnTo>
                  <a:pt x="24130" y="5080"/>
                </a:lnTo>
                <a:lnTo>
                  <a:pt x="1905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bk object 2621"/>
          <p:cNvSpPr/>
          <p:nvPr/>
        </p:nvSpPr>
        <p:spPr>
          <a:xfrm>
            <a:off x="2484120" y="3030220"/>
            <a:ext cx="21590" cy="24130"/>
          </a:xfrm>
          <a:custGeom>
            <a:avLst/>
            <a:gdLst/>
            <a:ahLst/>
            <a:cxnLst/>
            <a:rect l="l" t="t" r="r" b="b"/>
            <a:pathLst>
              <a:path w="21589" h="24130">
                <a:moveTo>
                  <a:pt x="10160" y="0"/>
                </a:moveTo>
                <a:lnTo>
                  <a:pt x="0" y="19050"/>
                </a:lnTo>
                <a:lnTo>
                  <a:pt x="6350" y="21589"/>
                </a:lnTo>
                <a:lnTo>
                  <a:pt x="11430" y="24129"/>
                </a:lnTo>
                <a:lnTo>
                  <a:pt x="21590" y="5079"/>
                </a:lnTo>
                <a:lnTo>
                  <a:pt x="1524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bk object 2622"/>
          <p:cNvSpPr/>
          <p:nvPr/>
        </p:nvSpPr>
        <p:spPr>
          <a:xfrm>
            <a:off x="2481579" y="304927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69" h="11430">
                <a:moveTo>
                  <a:pt x="2539" y="0"/>
                </a:moveTo>
                <a:lnTo>
                  <a:pt x="0" y="7619"/>
                </a:lnTo>
                <a:lnTo>
                  <a:pt x="5080" y="10159"/>
                </a:lnTo>
                <a:lnTo>
                  <a:pt x="11430" y="11429"/>
                </a:lnTo>
                <a:lnTo>
                  <a:pt x="13969" y="5079"/>
                </a:lnTo>
                <a:lnTo>
                  <a:pt x="888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bk object 2623"/>
          <p:cNvSpPr/>
          <p:nvPr/>
        </p:nvSpPr>
        <p:spPr>
          <a:xfrm>
            <a:off x="2479039" y="305688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2540" y="0"/>
                </a:moveTo>
                <a:lnTo>
                  <a:pt x="0" y="5080"/>
                </a:lnTo>
                <a:lnTo>
                  <a:pt x="6350" y="7620"/>
                </a:lnTo>
                <a:lnTo>
                  <a:pt x="11430" y="10160"/>
                </a:lnTo>
                <a:lnTo>
                  <a:pt x="13970" y="3810"/>
                </a:lnTo>
                <a:lnTo>
                  <a:pt x="762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bk object 2624"/>
          <p:cNvSpPr/>
          <p:nvPr/>
        </p:nvSpPr>
        <p:spPr>
          <a:xfrm>
            <a:off x="2473960" y="30619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5079" y="0"/>
                </a:moveTo>
                <a:lnTo>
                  <a:pt x="0" y="15239"/>
                </a:lnTo>
                <a:lnTo>
                  <a:pt x="13969" y="8889"/>
                </a:lnTo>
                <a:lnTo>
                  <a:pt x="1142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bk object 2625"/>
          <p:cNvSpPr/>
          <p:nvPr/>
        </p:nvSpPr>
        <p:spPr>
          <a:xfrm>
            <a:off x="2791460" y="2772410"/>
            <a:ext cx="585470" cy="636270"/>
          </a:xfrm>
          <a:custGeom>
            <a:avLst/>
            <a:gdLst/>
            <a:ahLst/>
            <a:cxnLst/>
            <a:rect l="l" t="t" r="r" b="b"/>
            <a:pathLst>
              <a:path w="585470" h="636270">
                <a:moveTo>
                  <a:pt x="585469" y="0"/>
                </a:moveTo>
                <a:lnTo>
                  <a:pt x="577850" y="0"/>
                </a:lnTo>
                <a:lnTo>
                  <a:pt x="577850" y="1270"/>
                </a:lnTo>
                <a:lnTo>
                  <a:pt x="582929" y="1270"/>
                </a:lnTo>
                <a:lnTo>
                  <a:pt x="582929" y="3810"/>
                </a:lnTo>
                <a:lnTo>
                  <a:pt x="584199" y="3810"/>
                </a:lnTo>
                <a:lnTo>
                  <a:pt x="584200" y="6350"/>
                </a:lnTo>
                <a:lnTo>
                  <a:pt x="585469" y="6350"/>
                </a:lnTo>
                <a:lnTo>
                  <a:pt x="585469" y="0"/>
                </a:lnTo>
                <a:close/>
              </a:path>
              <a:path w="585470" h="636270">
                <a:moveTo>
                  <a:pt x="107950" y="635000"/>
                </a:moveTo>
                <a:lnTo>
                  <a:pt x="69850" y="635000"/>
                </a:lnTo>
                <a:lnTo>
                  <a:pt x="69850" y="636270"/>
                </a:lnTo>
                <a:lnTo>
                  <a:pt x="107950" y="636270"/>
                </a:lnTo>
                <a:lnTo>
                  <a:pt x="107950" y="635000"/>
                </a:lnTo>
                <a:close/>
              </a:path>
              <a:path w="585470" h="636270">
                <a:moveTo>
                  <a:pt x="318769" y="635000"/>
                </a:moveTo>
                <a:lnTo>
                  <a:pt x="279400" y="635000"/>
                </a:lnTo>
                <a:lnTo>
                  <a:pt x="279400" y="636270"/>
                </a:lnTo>
                <a:lnTo>
                  <a:pt x="318769" y="636270"/>
                </a:lnTo>
                <a:lnTo>
                  <a:pt x="318769" y="635000"/>
                </a:lnTo>
                <a:close/>
              </a:path>
              <a:path w="585470" h="636270">
                <a:moveTo>
                  <a:pt x="64769" y="633730"/>
                </a:moveTo>
                <a:lnTo>
                  <a:pt x="59689" y="633730"/>
                </a:lnTo>
                <a:lnTo>
                  <a:pt x="59689" y="635000"/>
                </a:lnTo>
                <a:lnTo>
                  <a:pt x="64769" y="635000"/>
                </a:lnTo>
                <a:lnTo>
                  <a:pt x="64769" y="633730"/>
                </a:lnTo>
                <a:close/>
              </a:path>
              <a:path w="585470" h="636270">
                <a:moveTo>
                  <a:pt x="119379" y="633730"/>
                </a:moveTo>
                <a:lnTo>
                  <a:pt x="111759" y="633730"/>
                </a:lnTo>
                <a:lnTo>
                  <a:pt x="111759" y="635000"/>
                </a:lnTo>
                <a:lnTo>
                  <a:pt x="119379" y="635000"/>
                </a:lnTo>
                <a:lnTo>
                  <a:pt x="119379" y="633730"/>
                </a:lnTo>
                <a:close/>
              </a:path>
              <a:path w="585470" h="636270">
                <a:moveTo>
                  <a:pt x="278129" y="633730"/>
                </a:moveTo>
                <a:lnTo>
                  <a:pt x="274319" y="633730"/>
                </a:lnTo>
                <a:lnTo>
                  <a:pt x="274319" y="635000"/>
                </a:lnTo>
                <a:lnTo>
                  <a:pt x="278129" y="635000"/>
                </a:lnTo>
                <a:lnTo>
                  <a:pt x="278129" y="633730"/>
                </a:lnTo>
                <a:close/>
              </a:path>
              <a:path w="585470" h="636270">
                <a:moveTo>
                  <a:pt x="332739" y="633730"/>
                </a:moveTo>
                <a:lnTo>
                  <a:pt x="326389" y="633730"/>
                </a:lnTo>
                <a:lnTo>
                  <a:pt x="326389" y="635000"/>
                </a:lnTo>
                <a:lnTo>
                  <a:pt x="332739" y="635000"/>
                </a:lnTo>
                <a:lnTo>
                  <a:pt x="332739" y="633730"/>
                </a:lnTo>
                <a:close/>
              </a:path>
              <a:path w="585470" h="636270">
                <a:moveTo>
                  <a:pt x="3809" y="558800"/>
                </a:moveTo>
                <a:lnTo>
                  <a:pt x="2539" y="558800"/>
                </a:lnTo>
                <a:lnTo>
                  <a:pt x="2539" y="560070"/>
                </a:lnTo>
                <a:lnTo>
                  <a:pt x="3809" y="560070"/>
                </a:lnTo>
                <a:lnTo>
                  <a:pt x="3809" y="558800"/>
                </a:lnTo>
                <a:close/>
              </a:path>
              <a:path w="585470" h="636270">
                <a:moveTo>
                  <a:pt x="3809" y="552450"/>
                </a:moveTo>
                <a:lnTo>
                  <a:pt x="1269" y="552450"/>
                </a:lnTo>
                <a:lnTo>
                  <a:pt x="1269" y="553720"/>
                </a:lnTo>
                <a:lnTo>
                  <a:pt x="2539" y="553720"/>
                </a:lnTo>
                <a:lnTo>
                  <a:pt x="2539" y="557530"/>
                </a:lnTo>
                <a:lnTo>
                  <a:pt x="3809" y="557530"/>
                </a:lnTo>
                <a:lnTo>
                  <a:pt x="3809" y="552450"/>
                </a:lnTo>
                <a:close/>
              </a:path>
              <a:path w="585470" h="636270">
                <a:moveTo>
                  <a:pt x="3809" y="546100"/>
                </a:moveTo>
                <a:lnTo>
                  <a:pt x="1269" y="546100"/>
                </a:lnTo>
                <a:lnTo>
                  <a:pt x="1269" y="551180"/>
                </a:lnTo>
                <a:lnTo>
                  <a:pt x="3809" y="551180"/>
                </a:lnTo>
                <a:lnTo>
                  <a:pt x="3809" y="546100"/>
                </a:lnTo>
                <a:close/>
              </a:path>
              <a:path w="585470" h="636270">
                <a:moveTo>
                  <a:pt x="3809" y="539750"/>
                </a:moveTo>
                <a:lnTo>
                  <a:pt x="0" y="539750"/>
                </a:lnTo>
                <a:lnTo>
                  <a:pt x="0" y="546100"/>
                </a:lnTo>
                <a:lnTo>
                  <a:pt x="1269" y="546100"/>
                </a:lnTo>
                <a:lnTo>
                  <a:pt x="1269" y="544830"/>
                </a:lnTo>
                <a:lnTo>
                  <a:pt x="3809" y="544830"/>
                </a:lnTo>
                <a:lnTo>
                  <a:pt x="3809" y="539750"/>
                </a:lnTo>
                <a:close/>
              </a:path>
              <a:path w="585470" h="636270">
                <a:moveTo>
                  <a:pt x="3809" y="533400"/>
                </a:moveTo>
                <a:lnTo>
                  <a:pt x="0" y="533400"/>
                </a:lnTo>
                <a:lnTo>
                  <a:pt x="0" y="538480"/>
                </a:lnTo>
                <a:lnTo>
                  <a:pt x="3809" y="538480"/>
                </a:lnTo>
                <a:lnTo>
                  <a:pt x="3809" y="533400"/>
                </a:lnTo>
                <a:close/>
              </a:path>
              <a:path w="585470" h="636270">
                <a:moveTo>
                  <a:pt x="3809" y="527050"/>
                </a:moveTo>
                <a:lnTo>
                  <a:pt x="0" y="527050"/>
                </a:lnTo>
                <a:lnTo>
                  <a:pt x="0" y="532130"/>
                </a:lnTo>
                <a:lnTo>
                  <a:pt x="3809" y="532130"/>
                </a:lnTo>
                <a:lnTo>
                  <a:pt x="3809" y="527050"/>
                </a:lnTo>
                <a:close/>
              </a:path>
              <a:path w="585470" h="636270">
                <a:moveTo>
                  <a:pt x="3809" y="520700"/>
                </a:moveTo>
                <a:lnTo>
                  <a:pt x="0" y="520700"/>
                </a:lnTo>
                <a:lnTo>
                  <a:pt x="0" y="525780"/>
                </a:lnTo>
                <a:lnTo>
                  <a:pt x="3809" y="525780"/>
                </a:lnTo>
                <a:lnTo>
                  <a:pt x="3809" y="520700"/>
                </a:lnTo>
                <a:close/>
              </a:path>
              <a:path w="585470" h="636270">
                <a:moveTo>
                  <a:pt x="3809" y="514350"/>
                </a:moveTo>
                <a:lnTo>
                  <a:pt x="1269" y="514350"/>
                </a:lnTo>
                <a:lnTo>
                  <a:pt x="1269" y="515620"/>
                </a:lnTo>
                <a:lnTo>
                  <a:pt x="0" y="515620"/>
                </a:lnTo>
                <a:lnTo>
                  <a:pt x="0" y="519430"/>
                </a:lnTo>
                <a:lnTo>
                  <a:pt x="3809" y="519430"/>
                </a:lnTo>
                <a:lnTo>
                  <a:pt x="3809" y="514350"/>
                </a:lnTo>
                <a:close/>
              </a:path>
              <a:path w="585470" h="636270">
                <a:moveTo>
                  <a:pt x="3809" y="508000"/>
                </a:moveTo>
                <a:lnTo>
                  <a:pt x="1269" y="508000"/>
                </a:lnTo>
                <a:lnTo>
                  <a:pt x="1269" y="513080"/>
                </a:lnTo>
                <a:lnTo>
                  <a:pt x="3809" y="513080"/>
                </a:lnTo>
                <a:lnTo>
                  <a:pt x="3809" y="508000"/>
                </a:lnTo>
                <a:close/>
              </a:path>
              <a:path w="585470" h="636270">
                <a:moveTo>
                  <a:pt x="3809" y="501650"/>
                </a:moveTo>
                <a:lnTo>
                  <a:pt x="2539" y="501650"/>
                </a:lnTo>
                <a:lnTo>
                  <a:pt x="2539" y="502920"/>
                </a:lnTo>
                <a:lnTo>
                  <a:pt x="1269" y="502920"/>
                </a:lnTo>
                <a:lnTo>
                  <a:pt x="1269" y="506730"/>
                </a:lnTo>
                <a:lnTo>
                  <a:pt x="3809" y="506730"/>
                </a:lnTo>
                <a:lnTo>
                  <a:pt x="3809" y="501650"/>
                </a:lnTo>
                <a:close/>
              </a:path>
              <a:path w="585470" h="636270">
                <a:moveTo>
                  <a:pt x="3809" y="496570"/>
                </a:moveTo>
                <a:lnTo>
                  <a:pt x="2539" y="496570"/>
                </a:lnTo>
                <a:lnTo>
                  <a:pt x="2539" y="500380"/>
                </a:lnTo>
                <a:lnTo>
                  <a:pt x="3809" y="500380"/>
                </a:lnTo>
                <a:lnTo>
                  <a:pt x="3809" y="496570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bk object 2626"/>
          <p:cNvSpPr/>
          <p:nvPr/>
        </p:nvSpPr>
        <p:spPr>
          <a:xfrm>
            <a:off x="2795270" y="2773679"/>
            <a:ext cx="579120" cy="631190"/>
          </a:xfrm>
          <a:custGeom>
            <a:avLst/>
            <a:gdLst/>
            <a:ahLst/>
            <a:cxnLst/>
            <a:rect l="l" t="t" r="r" b="b"/>
            <a:pathLst>
              <a:path w="579120" h="631189">
                <a:moveTo>
                  <a:pt x="576580" y="12700"/>
                </a:moveTo>
                <a:lnTo>
                  <a:pt x="575309" y="12700"/>
                </a:lnTo>
                <a:lnTo>
                  <a:pt x="575309" y="15239"/>
                </a:lnTo>
                <a:lnTo>
                  <a:pt x="576580" y="15239"/>
                </a:lnTo>
                <a:lnTo>
                  <a:pt x="576580" y="12700"/>
                </a:lnTo>
                <a:close/>
              </a:path>
              <a:path w="579120" h="631189">
                <a:moveTo>
                  <a:pt x="579120" y="6350"/>
                </a:moveTo>
                <a:lnTo>
                  <a:pt x="575309" y="6350"/>
                </a:lnTo>
                <a:lnTo>
                  <a:pt x="575309" y="8889"/>
                </a:lnTo>
                <a:lnTo>
                  <a:pt x="579120" y="8889"/>
                </a:lnTo>
                <a:lnTo>
                  <a:pt x="579120" y="6350"/>
                </a:lnTo>
                <a:close/>
              </a:path>
              <a:path w="579120" h="631189">
                <a:moveTo>
                  <a:pt x="562609" y="2539"/>
                </a:moveTo>
                <a:lnTo>
                  <a:pt x="556259" y="2539"/>
                </a:lnTo>
                <a:lnTo>
                  <a:pt x="556259" y="5079"/>
                </a:lnTo>
                <a:lnTo>
                  <a:pt x="562609" y="5079"/>
                </a:lnTo>
                <a:lnTo>
                  <a:pt x="562609" y="2539"/>
                </a:lnTo>
                <a:close/>
              </a:path>
              <a:path w="579120" h="631189">
                <a:moveTo>
                  <a:pt x="579119" y="0"/>
                </a:moveTo>
                <a:lnTo>
                  <a:pt x="567690" y="0"/>
                </a:lnTo>
                <a:lnTo>
                  <a:pt x="567690" y="2539"/>
                </a:lnTo>
                <a:lnTo>
                  <a:pt x="579119" y="2539"/>
                </a:lnTo>
                <a:lnTo>
                  <a:pt x="579119" y="0"/>
                </a:lnTo>
                <a:close/>
              </a:path>
              <a:path w="579120" h="631189">
                <a:moveTo>
                  <a:pt x="115569" y="629920"/>
                </a:moveTo>
                <a:lnTo>
                  <a:pt x="55880" y="629920"/>
                </a:lnTo>
                <a:lnTo>
                  <a:pt x="55880" y="631190"/>
                </a:lnTo>
                <a:lnTo>
                  <a:pt x="115569" y="631190"/>
                </a:lnTo>
                <a:lnTo>
                  <a:pt x="115569" y="629920"/>
                </a:lnTo>
                <a:close/>
              </a:path>
              <a:path w="579120" h="631189">
                <a:moveTo>
                  <a:pt x="328930" y="629920"/>
                </a:moveTo>
                <a:lnTo>
                  <a:pt x="270510" y="629920"/>
                </a:lnTo>
                <a:lnTo>
                  <a:pt x="270510" y="631190"/>
                </a:lnTo>
                <a:lnTo>
                  <a:pt x="328930" y="631190"/>
                </a:lnTo>
                <a:lnTo>
                  <a:pt x="328930" y="629920"/>
                </a:lnTo>
                <a:close/>
              </a:path>
              <a:path w="579120" h="631189">
                <a:moveTo>
                  <a:pt x="119380" y="628650"/>
                </a:moveTo>
                <a:lnTo>
                  <a:pt x="50800" y="628650"/>
                </a:lnTo>
                <a:lnTo>
                  <a:pt x="50800" y="629920"/>
                </a:lnTo>
                <a:lnTo>
                  <a:pt x="119380" y="629920"/>
                </a:lnTo>
                <a:lnTo>
                  <a:pt x="119380" y="628650"/>
                </a:lnTo>
                <a:close/>
              </a:path>
              <a:path w="579120" h="631189">
                <a:moveTo>
                  <a:pt x="336550" y="628650"/>
                </a:moveTo>
                <a:lnTo>
                  <a:pt x="265430" y="628650"/>
                </a:lnTo>
                <a:lnTo>
                  <a:pt x="265430" y="629920"/>
                </a:lnTo>
                <a:lnTo>
                  <a:pt x="336550" y="629920"/>
                </a:lnTo>
                <a:lnTo>
                  <a:pt x="336550" y="628650"/>
                </a:lnTo>
                <a:close/>
              </a:path>
              <a:path w="579120" h="631189">
                <a:moveTo>
                  <a:pt x="45719" y="627380"/>
                </a:moveTo>
                <a:lnTo>
                  <a:pt x="44450" y="627380"/>
                </a:lnTo>
                <a:lnTo>
                  <a:pt x="44450" y="628650"/>
                </a:lnTo>
                <a:lnTo>
                  <a:pt x="45719" y="628650"/>
                </a:lnTo>
                <a:lnTo>
                  <a:pt x="45719" y="627380"/>
                </a:lnTo>
                <a:close/>
              </a:path>
              <a:path w="579120" h="631189">
                <a:moveTo>
                  <a:pt x="129539" y="627380"/>
                </a:moveTo>
                <a:lnTo>
                  <a:pt x="125730" y="627380"/>
                </a:lnTo>
                <a:lnTo>
                  <a:pt x="125730" y="628650"/>
                </a:lnTo>
                <a:lnTo>
                  <a:pt x="129539" y="628650"/>
                </a:lnTo>
                <a:lnTo>
                  <a:pt x="129539" y="627380"/>
                </a:lnTo>
                <a:close/>
              </a:path>
              <a:path w="579120" h="631189">
                <a:moveTo>
                  <a:pt x="262890" y="627380"/>
                </a:moveTo>
                <a:lnTo>
                  <a:pt x="261619" y="627380"/>
                </a:lnTo>
                <a:lnTo>
                  <a:pt x="261619" y="628650"/>
                </a:lnTo>
                <a:lnTo>
                  <a:pt x="262890" y="628650"/>
                </a:lnTo>
                <a:lnTo>
                  <a:pt x="262890" y="627380"/>
                </a:lnTo>
                <a:close/>
              </a:path>
              <a:path w="579120" h="631189">
                <a:moveTo>
                  <a:pt x="342900" y="627380"/>
                </a:moveTo>
                <a:lnTo>
                  <a:pt x="340360" y="627380"/>
                </a:lnTo>
                <a:lnTo>
                  <a:pt x="340360" y="628650"/>
                </a:lnTo>
                <a:lnTo>
                  <a:pt x="342900" y="628650"/>
                </a:lnTo>
                <a:lnTo>
                  <a:pt x="342900" y="627380"/>
                </a:lnTo>
                <a:close/>
              </a:path>
              <a:path w="579120" h="631189">
                <a:moveTo>
                  <a:pt x="3810" y="571500"/>
                </a:moveTo>
                <a:lnTo>
                  <a:pt x="2540" y="571500"/>
                </a:lnTo>
                <a:lnTo>
                  <a:pt x="2540" y="572770"/>
                </a:lnTo>
                <a:lnTo>
                  <a:pt x="3810" y="572770"/>
                </a:lnTo>
                <a:lnTo>
                  <a:pt x="3810" y="571500"/>
                </a:lnTo>
                <a:close/>
              </a:path>
              <a:path w="579120" h="631189">
                <a:moveTo>
                  <a:pt x="3810" y="568960"/>
                </a:moveTo>
                <a:lnTo>
                  <a:pt x="2540" y="568960"/>
                </a:lnTo>
                <a:lnTo>
                  <a:pt x="2540" y="570230"/>
                </a:lnTo>
                <a:lnTo>
                  <a:pt x="3810" y="570230"/>
                </a:lnTo>
                <a:lnTo>
                  <a:pt x="3810" y="568960"/>
                </a:lnTo>
                <a:close/>
              </a:path>
              <a:path w="579120" h="631189">
                <a:moveTo>
                  <a:pt x="3810" y="565150"/>
                </a:moveTo>
                <a:lnTo>
                  <a:pt x="1269" y="565150"/>
                </a:lnTo>
                <a:lnTo>
                  <a:pt x="1269" y="567690"/>
                </a:lnTo>
                <a:lnTo>
                  <a:pt x="3810" y="567690"/>
                </a:lnTo>
                <a:lnTo>
                  <a:pt x="3810" y="565150"/>
                </a:lnTo>
                <a:close/>
              </a:path>
              <a:path w="579120" h="631189">
                <a:moveTo>
                  <a:pt x="3810" y="562610"/>
                </a:moveTo>
                <a:lnTo>
                  <a:pt x="0" y="562610"/>
                </a:lnTo>
                <a:lnTo>
                  <a:pt x="0" y="565150"/>
                </a:lnTo>
                <a:lnTo>
                  <a:pt x="1269" y="565150"/>
                </a:lnTo>
                <a:lnTo>
                  <a:pt x="1269" y="563880"/>
                </a:lnTo>
                <a:lnTo>
                  <a:pt x="3810" y="563880"/>
                </a:lnTo>
                <a:lnTo>
                  <a:pt x="3810" y="562610"/>
                </a:lnTo>
                <a:close/>
              </a:path>
              <a:path w="579120" h="631189">
                <a:moveTo>
                  <a:pt x="3810" y="558800"/>
                </a:moveTo>
                <a:lnTo>
                  <a:pt x="0" y="558800"/>
                </a:lnTo>
                <a:lnTo>
                  <a:pt x="0" y="561340"/>
                </a:lnTo>
                <a:lnTo>
                  <a:pt x="3810" y="561340"/>
                </a:lnTo>
                <a:lnTo>
                  <a:pt x="3810" y="558800"/>
                </a:lnTo>
                <a:close/>
              </a:path>
              <a:path w="579120" h="631189">
                <a:moveTo>
                  <a:pt x="3810" y="556260"/>
                </a:moveTo>
                <a:lnTo>
                  <a:pt x="0" y="556260"/>
                </a:lnTo>
                <a:lnTo>
                  <a:pt x="0" y="557530"/>
                </a:lnTo>
                <a:lnTo>
                  <a:pt x="3810" y="557530"/>
                </a:lnTo>
                <a:lnTo>
                  <a:pt x="3810" y="556260"/>
                </a:lnTo>
                <a:close/>
              </a:path>
              <a:path w="579120" h="631189">
                <a:moveTo>
                  <a:pt x="3810" y="552450"/>
                </a:moveTo>
                <a:lnTo>
                  <a:pt x="0" y="552450"/>
                </a:lnTo>
                <a:lnTo>
                  <a:pt x="0" y="554990"/>
                </a:lnTo>
                <a:lnTo>
                  <a:pt x="3810" y="554990"/>
                </a:lnTo>
                <a:lnTo>
                  <a:pt x="3810" y="552450"/>
                </a:lnTo>
                <a:close/>
              </a:path>
              <a:path w="579120" h="631189">
                <a:moveTo>
                  <a:pt x="3810" y="549910"/>
                </a:moveTo>
                <a:lnTo>
                  <a:pt x="0" y="549910"/>
                </a:lnTo>
                <a:lnTo>
                  <a:pt x="0" y="551180"/>
                </a:lnTo>
                <a:lnTo>
                  <a:pt x="3810" y="551180"/>
                </a:lnTo>
                <a:lnTo>
                  <a:pt x="3810" y="549910"/>
                </a:lnTo>
                <a:close/>
              </a:path>
              <a:path w="579120" h="631189">
                <a:moveTo>
                  <a:pt x="3810" y="546100"/>
                </a:moveTo>
                <a:lnTo>
                  <a:pt x="0" y="546100"/>
                </a:lnTo>
                <a:lnTo>
                  <a:pt x="0" y="548640"/>
                </a:lnTo>
                <a:lnTo>
                  <a:pt x="3810" y="548640"/>
                </a:lnTo>
                <a:lnTo>
                  <a:pt x="3810" y="546100"/>
                </a:lnTo>
                <a:close/>
              </a:path>
              <a:path w="579120" h="631189">
                <a:moveTo>
                  <a:pt x="3810" y="543560"/>
                </a:moveTo>
                <a:lnTo>
                  <a:pt x="0" y="543560"/>
                </a:lnTo>
                <a:lnTo>
                  <a:pt x="0" y="544830"/>
                </a:lnTo>
                <a:lnTo>
                  <a:pt x="3810" y="544830"/>
                </a:lnTo>
                <a:lnTo>
                  <a:pt x="3810" y="543560"/>
                </a:lnTo>
                <a:close/>
              </a:path>
              <a:path w="579120" h="631189">
                <a:moveTo>
                  <a:pt x="3810" y="539750"/>
                </a:moveTo>
                <a:lnTo>
                  <a:pt x="0" y="539750"/>
                </a:lnTo>
                <a:lnTo>
                  <a:pt x="0" y="542290"/>
                </a:lnTo>
                <a:lnTo>
                  <a:pt x="3810" y="542290"/>
                </a:lnTo>
                <a:lnTo>
                  <a:pt x="3810" y="539750"/>
                </a:lnTo>
                <a:close/>
              </a:path>
              <a:path w="579120" h="631189">
                <a:moveTo>
                  <a:pt x="3810" y="537210"/>
                </a:moveTo>
                <a:lnTo>
                  <a:pt x="0" y="537210"/>
                </a:lnTo>
                <a:lnTo>
                  <a:pt x="0" y="538480"/>
                </a:lnTo>
                <a:lnTo>
                  <a:pt x="3810" y="538480"/>
                </a:lnTo>
                <a:lnTo>
                  <a:pt x="3810" y="537210"/>
                </a:lnTo>
                <a:close/>
              </a:path>
              <a:path w="579120" h="631189">
                <a:moveTo>
                  <a:pt x="3810" y="533400"/>
                </a:moveTo>
                <a:lnTo>
                  <a:pt x="0" y="533400"/>
                </a:lnTo>
                <a:lnTo>
                  <a:pt x="0" y="535940"/>
                </a:lnTo>
                <a:lnTo>
                  <a:pt x="3810" y="535940"/>
                </a:lnTo>
                <a:lnTo>
                  <a:pt x="3810" y="533400"/>
                </a:lnTo>
                <a:close/>
              </a:path>
              <a:path w="579120" h="631189">
                <a:moveTo>
                  <a:pt x="3810" y="530860"/>
                </a:moveTo>
                <a:lnTo>
                  <a:pt x="0" y="530860"/>
                </a:lnTo>
                <a:lnTo>
                  <a:pt x="0" y="532130"/>
                </a:lnTo>
                <a:lnTo>
                  <a:pt x="3810" y="532130"/>
                </a:lnTo>
                <a:lnTo>
                  <a:pt x="3810" y="530860"/>
                </a:lnTo>
                <a:close/>
              </a:path>
              <a:path w="579120" h="631189">
                <a:moveTo>
                  <a:pt x="3810" y="527050"/>
                </a:moveTo>
                <a:lnTo>
                  <a:pt x="0" y="527050"/>
                </a:lnTo>
                <a:lnTo>
                  <a:pt x="0" y="529590"/>
                </a:lnTo>
                <a:lnTo>
                  <a:pt x="3810" y="529590"/>
                </a:lnTo>
                <a:lnTo>
                  <a:pt x="3810" y="527050"/>
                </a:lnTo>
                <a:close/>
              </a:path>
              <a:path w="579120" h="631189">
                <a:moveTo>
                  <a:pt x="3810" y="524510"/>
                </a:moveTo>
                <a:lnTo>
                  <a:pt x="0" y="524510"/>
                </a:lnTo>
                <a:lnTo>
                  <a:pt x="0" y="525780"/>
                </a:lnTo>
                <a:lnTo>
                  <a:pt x="3810" y="525780"/>
                </a:lnTo>
                <a:lnTo>
                  <a:pt x="3810" y="524510"/>
                </a:lnTo>
                <a:close/>
              </a:path>
              <a:path w="579120" h="631189">
                <a:moveTo>
                  <a:pt x="3810" y="520700"/>
                </a:moveTo>
                <a:lnTo>
                  <a:pt x="0" y="520700"/>
                </a:lnTo>
                <a:lnTo>
                  <a:pt x="0" y="523240"/>
                </a:lnTo>
                <a:lnTo>
                  <a:pt x="3810" y="523240"/>
                </a:lnTo>
                <a:lnTo>
                  <a:pt x="3810" y="520700"/>
                </a:lnTo>
                <a:close/>
              </a:path>
              <a:path w="579120" h="631189">
                <a:moveTo>
                  <a:pt x="3810" y="518160"/>
                </a:moveTo>
                <a:lnTo>
                  <a:pt x="0" y="518160"/>
                </a:lnTo>
                <a:lnTo>
                  <a:pt x="0" y="519430"/>
                </a:lnTo>
                <a:lnTo>
                  <a:pt x="3810" y="519430"/>
                </a:lnTo>
                <a:lnTo>
                  <a:pt x="3810" y="518160"/>
                </a:lnTo>
                <a:close/>
              </a:path>
              <a:path w="579120" h="631189">
                <a:moveTo>
                  <a:pt x="3810" y="514350"/>
                </a:moveTo>
                <a:lnTo>
                  <a:pt x="0" y="514350"/>
                </a:lnTo>
                <a:lnTo>
                  <a:pt x="0" y="516890"/>
                </a:lnTo>
                <a:lnTo>
                  <a:pt x="3810" y="516890"/>
                </a:lnTo>
                <a:lnTo>
                  <a:pt x="3810" y="514350"/>
                </a:lnTo>
                <a:close/>
              </a:path>
              <a:path w="579120" h="631189">
                <a:moveTo>
                  <a:pt x="3810" y="511810"/>
                </a:moveTo>
                <a:lnTo>
                  <a:pt x="0" y="511810"/>
                </a:lnTo>
                <a:lnTo>
                  <a:pt x="0" y="513080"/>
                </a:lnTo>
                <a:lnTo>
                  <a:pt x="3810" y="513080"/>
                </a:lnTo>
                <a:lnTo>
                  <a:pt x="3810" y="511810"/>
                </a:lnTo>
                <a:close/>
              </a:path>
              <a:path w="579120" h="631189">
                <a:moveTo>
                  <a:pt x="3810" y="508000"/>
                </a:moveTo>
                <a:lnTo>
                  <a:pt x="0" y="508000"/>
                </a:lnTo>
                <a:lnTo>
                  <a:pt x="0" y="510540"/>
                </a:lnTo>
                <a:lnTo>
                  <a:pt x="3810" y="510540"/>
                </a:lnTo>
                <a:lnTo>
                  <a:pt x="3810" y="508000"/>
                </a:lnTo>
                <a:close/>
              </a:path>
              <a:path w="579120" h="631189">
                <a:moveTo>
                  <a:pt x="3810" y="505460"/>
                </a:moveTo>
                <a:lnTo>
                  <a:pt x="0" y="505460"/>
                </a:lnTo>
                <a:lnTo>
                  <a:pt x="0" y="506730"/>
                </a:lnTo>
                <a:lnTo>
                  <a:pt x="3810" y="506730"/>
                </a:lnTo>
                <a:lnTo>
                  <a:pt x="3810" y="505460"/>
                </a:lnTo>
                <a:close/>
              </a:path>
              <a:path w="579120" h="631189">
                <a:moveTo>
                  <a:pt x="3810" y="501650"/>
                </a:moveTo>
                <a:lnTo>
                  <a:pt x="0" y="501650"/>
                </a:lnTo>
                <a:lnTo>
                  <a:pt x="0" y="504190"/>
                </a:lnTo>
                <a:lnTo>
                  <a:pt x="3810" y="504190"/>
                </a:lnTo>
                <a:lnTo>
                  <a:pt x="3810" y="501650"/>
                </a:lnTo>
                <a:close/>
              </a:path>
              <a:path w="579120" h="631189">
                <a:moveTo>
                  <a:pt x="3810" y="499110"/>
                </a:moveTo>
                <a:lnTo>
                  <a:pt x="0" y="499110"/>
                </a:lnTo>
                <a:lnTo>
                  <a:pt x="0" y="500380"/>
                </a:lnTo>
                <a:lnTo>
                  <a:pt x="3810" y="500380"/>
                </a:lnTo>
                <a:lnTo>
                  <a:pt x="3810" y="499110"/>
                </a:lnTo>
                <a:close/>
              </a:path>
              <a:path w="579120" h="631189">
                <a:moveTo>
                  <a:pt x="3810" y="495300"/>
                </a:moveTo>
                <a:lnTo>
                  <a:pt x="0" y="495300"/>
                </a:lnTo>
                <a:lnTo>
                  <a:pt x="0" y="497840"/>
                </a:lnTo>
                <a:lnTo>
                  <a:pt x="3810" y="497840"/>
                </a:lnTo>
                <a:lnTo>
                  <a:pt x="3810" y="495300"/>
                </a:lnTo>
                <a:close/>
              </a:path>
              <a:path w="579120" h="631189">
                <a:moveTo>
                  <a:pt x="3810" y="492760"/>
                </a:moveTo>
                <a:lnTo>
                  <a:pt x="0" y="492760"/>
                </a:lnTo>
                <a:lnTo>
                  <a:pt x="0" y="494030"/>
                </a:lnTo>
                <a:lnTo>
                  <a:pt x="3810" y="494030"/>
                </a:lnTo>
                <a:lnTo>
                  <a:pt x="3810" y="492760"/>
                </a:lnTo>
                <a:close/>
              </a:path>
              <a:path w="579120" h="631189">
                <a:moveTo>
                  <a:pt x="3810" y="488950"/>
                </a:moveTo>
                <a:lnTo>
                  <a:pt x="0" y="488950"/>
                </a:lnTo>
                <a:lnTo>
                  <a:pt x="0" y="491490"/>
                </a:lnTo>
                <a:lnTo>
                  <a:pt x="3810" y="491490"/>
                </a:lnTo>
                <a:lnTo>
                  <a:pt x="3810" y="488950"/>
                </a:lnTo>
                <a:close/>
              </a:path>
              <a:path w="579120" h="631189">
                <a:moveTo>
                  <a:pt x="1269" y="485140"/>
                </a:moveTo>
                <a:lnTo>
                  <a:pt x="0" y="485140"/>
                </a:lnTo>
                <a:lnTo>
                  <a:pt x="0" y="487680"/>
                </a:lnTo>
                <a:lnTo>
                  <a:pt x="3810" y="487680"/>
                </a:lnTo>
                <a:lnTo>
                  <a:pt x="3810" y="486410"/>
                </a:lnTo>
                <a:lnTo>
                  <a:pt x="1269" y="486410"/>
                </a:lnTo>
                <a:lnTo>
                  <a:pt x="1269" y="485140"/>
                </a:lnTo>
                <a:close/>
              </a:path>
              <a:path w="579120" h="631189">
                <a:moveTo>
                  <a:pt x="3810" y="482600"/>
                </a:moveTo>
                <a:lnTo>
                  <a:pt x="1269" y="482600"/>
                </a:lnTo>
                <a:lnTo>
                  <a:pt x="1269" y="485140"/>
                </a:lnTo>
                <a:lnTo>
                  <a:pt x="3810" y="485140"/>
                </a:lnTo>
                <a:lnTo>
                  <a:pt x="3810" y="482600"/>
                </a:lnTo>
                <a:close/>
              </a:path>
              <a:path w="579120" h="631189">
                <a:moveTo>
                  <a:pt x="3810" y="480060"/>
                </a:moveTo>
                <a:lnTo>
                  <a:pt x="1269" y="480060"/>
                </a:lnTo>
                <a:lnTo>
                  <a:pt x="1269" y="481330"/>
                </a:lnTo>
                <a:lnTo>
                  <a:pt x="3810" y="481330"/>
                </a:lnTo>
                <a:lnTo>
                  <a:pt x="3810" y="480060"/>
                </a:lnTo>
                <a:close/>
              </a:path>
              <a:path w="579120" h="631189">
                <a:moveTo>
                  <a:pt x="2540" y="474980"/>
                </a:moveTo>
                <a:lnTo>
                  <a:pt x="1269" y="474980"/>
                </a:lnTo>
                <a:lnTo>
                  <a:pt x="1269" y="478790"/>
                </a:lnTo>
                <a:lnTo>
                  <a:pt x="3810" y="478790"/>
                </a:lnTo>
                <a:lnTo>
                  <a:pt x="3810" y="476250"/>
                </a:lnTo>
                <a:lnTo>
                  <a:pt x="2540" y="476250"/>
                </a:lnTo>
                <a:lnTo>
                  <a:pt x="2540" y="474980"/>
                </a:lnTo>
                <a:close/>
              </a:path>
              <a:path w="579120" h="631189">
                <a:moveTo>
                  <a:pt x="3810" y="473710"/>
                </a:moveTo>
                <a:lnTo>
                  <a:pt x="2540" y="473710"/>
                </a:lnTo>
                <a:lnTo>
                  <a:pt x="2540" y="474980"/>
                </a:lnTo>
                <a:lnTo>
                  <a:pt x="3810" y="474980"/>
                </a:lnTo>
                <a:lnTo>
                  <a:pt x="3810" y="473710"/>
                </a:lnTo>
                <a:close/>
              </a:path>
              <a:path w="579120" h="631189">
                <a:moveTo>
                  <a:pt x="3810" y="468630"/>
                </a:moveTo>
                <a:lnTo>
                  <a:pt x="2540" y="468630"/>
                </a:lnTo>
                <a:lnTo>
                  <a:pt x="2540" y="472440"/>
                </a:lnTo>
                <a:lnTo>
                  <a:pt x="3810" y="472440"/>
                </a:lnTo>
                <a:lnTo>
                  <a:pt x="3810" y="468630"/>
                </a:lnTo>
                <a:close/>
              </a:path>
            </a:pathLst>
          </a:custGeom>
          <a:solidFill>
            <a:srgbClr val="FC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bk object 2627"/>
          <p:cNvSpPr/>
          <p:nvPr/>
        </p:nvSpPr>
        <p:spPr>
          <a:xfrm>
            <a:off x="2799079" y="2778760"/>
            <a:ext cx="571500" cy="622300"/>
          </a:xfrm>
          <a:custGeom>
            <a:avLst/>
            <a:gdLst/>
            <a:ahLst/>
            <a:cxnLst/>
            <a:rect l="l" t="t" r="r" b="b"/>
            <a:pathLst>
              <a:path w="571500" h="622300">
                <a:moveTo>
                  <a:pt x="568959" y="20320"/>
                </a:moveTo>
                <a:lnTo>
                  <a:pt x="567690" y="20320"/>
                </a:lnTo>
                <a:lnTo>
                  <a:pt x="567690" y="22860"/>
                </a:lnTo>
                <a:lnTo>
                  <a:pt x="568959" y="22860"/>
                </a:lnTo>
                <a:lnTo>
                  <a:pt x="568959" y="20320"/>
                </a:lnTo>
                <a:close/>
              </a:path>
              <a:path w="571500" h="622300">
                <a:moveTo>
                  <a:pt x="571500" y="13970"/>
                </a:moveTo>
                <a:lnTo>
                  <a:pt x="567690" y="13970"/>
                </a:lnTo>
                <a:lnTo>
                  <a:pt x="567690" y="16510"/>
                </a:lnTo>
                <a:lnTo>
                  <a:pt x="571500" y="16510"/>
                </a:lnTo>
                <a:lnTo>
                  <a:pt x="571500" y="13970"/>
                </a:lnTo>
                <a:close/>
              </a:path>
              <a:path w="571500" h="622300">
                <a:moveTo>
                  <a:pt x="571499" y="7620"/>
                </a:moveTo>
                <a:lnTo>
                  <a:pt x="567690" y="7620"/>
                </a:lnTo>
                <a:lnTo>
                  <a:pt x="567690" y="10160"/>
                </a:lnTo>
                <a:lnTo>
                  <a:pt x="571499" y="10160"/>
                </a:lnTo>
                <a:lnTo>
                  <a:pt x="571499" y="7620"/>
                </a:lnTo>
                <a:close/>
              </a:path>
              <a:path w="571500" h="622300">
                <a:moveTo>
                  <a:pt x="571499" y="1270"/>
                </a:moveTo>
                <a:lnTo>
                  <a:pt x="535940" y="1270"/>
                </a:lnTo>
                <a:lnTo>
                  <a:pt x="535940" y="3810"/>
                </a:lnTo>
                <a:lnTo>
                  <a:pt x="571499" y="3810"/>
                </a:lnTo>
                <a:lnTo>
                  <a:pt x="571499" y="1270"/>
                </a:lnTo>
                <a:close/>
              </a:path>
              <a:path w="571500" h="622300">
                <a:moveTo>
                  <a:pt x="547369" y="0"/>
                </a:moveTo>
                <a:lnTo>
                  <a:pt x="541019" y="0"/>
                </a:lnTo>
                <a:lnTo>
                  <a:pt x="541019" y="1270"/>
                </a:lnTo>
                <a:lnTo>
                  <a:pt x="547369" y="1270"/>
                </a:lnTo>
                <a:lnTo>
                  <a:pt x="547369" y="0"/>
                </a:lnTo>
                <a:close/>
              </a:path>
              <a:path w="571500" h="622300">
                <a:moveTo>
                  <a:pt x="125729" y="621030"/>
                </a:moveTo>
                <a:lnTo>
                  <a:pt x="40639" y="621030"/>
                </a:lnTo>
                <a:lnTo>
                  <a:pt x="40639" y="622300"/>
                </a:lnTo>
                <a:lnTo>
                  <a:pt x="125729" y="622300"/>
                </a:lnTo>
                <a:lnTo>
                  <a:pt x="125729" y="621030"/>
                </a:lnTo>
                <a:close/>
              </a:path>
              <a:path w="571500" h="622300">
                <a:moveTo>
                  <a:pt x="134619" y="618490"/>
                </a:moveTo>
                <a:lnTo>
                  <a:pt x="36830" y="618490"/>
                </a:lnTo>
                <a:lnTo>
                  <a:pt x="36830" y="621030"/>
                </a:lnTo>
                <a:lnTo>
                  <a:pt x="38100" y="621030"/>
                </a:lnTo>
                <a:lnTo>
                  <a:pt x="38100" y="619887"/>
                </a:lnTo>
                <a:lnTo>
                  <a:pt x="134619" y="619887"/>
                </a:lnTo>
                <a:lnTo>
                  <a:pt x="134619" y="618490"/>
                </a:lnTo>
                <a:close/>
              </a:path>
              <a:path w="571500" h="622300">
                <a:moveTo>
                  <a:pt x="134619" y="619887"/>
                </a:moveTo>
                <a:lnTo>
                  <a:pt x="128269" y="619887"/>
                </a:lnTo>
                <a:lnTo>
                  <a:pt x="128269" y="621030"/>
                </a:lnTo>
                <a:lnTo>
                  <a:pt x="134619" y="621030"/>
                </a:lnTo>
                <a:lnTo>
                  <a:pt x="134619" y="619887"/>
                </a:lnTo>
                <a:close/>
              </a:path>
              <a:path w="571500" h="622300">
                <a:moveTo>
                  <a:pt x="2539" y="572770"/>
                </a:moveTo>
                <a:lnTo>
                  <a:pt x="1269" y="572770"/>
                </a:lnTo>
                <a:lnTo>
                  <a:pt x="1269" y="576580"/>
                </a:lnTo>
                <a:lnTo>
                  <a:pt x="2539" y="576580"/>
                </a:lnTo>
                <a:lnTo>
                  <a:pt x="2539" y="572770"/>
                </a:lnTo>
                <a:close/>
              </a:path>
              <a:path w="571500" h="622300">
                <a:moveTo>
                  <a:pt x="2539" y="570230"/>
                </a:moveTo>
                <a:lnTo>
                  <a:pt x="0" y="570230"/>
                </a:lnTo>
                <a:lnTo>
                  <a:pt x="0" y="572770"/>
                </a:lnTo>
                <a:lnTo>
                  <a:pt x="1269" y="572770"/>
                </a:lnTo>
                <a:lnTo>
                  <a:pt x="1269" y="571500"/>
                </a:lnTo>
                <a:lnTo>
                  <a:pt x="2539" y="571500"/>
                </a:lnTo>
                <a:lnTo>
                  <a:pt x="2539" y="570230"/>
                </a:lnTo>
                <a:close/>
              </a:path>
              <a:path w="571500" h="622300">
                <a:moveTo>
                  <a:pt x="2539" y="566420"/>
                </a:moveTo>
                <a:lnTo>
                  <a:pt x="0" y="566420"/>
                </a:lnTo>
                <a:lnTo>
                  <a:pt x="0" y="569087"/>
                </a:lnTo>
                <a:lnTo>
                  <a:pt x="2539" y="569087"/>
                </a:lnTo>
                <a:lnTo>
                  <a:pt x="2539" y="566420"/>
                </a:lnTo>
                <a:close/>
              </a:path>
              <a:path w="571500" h="622300">
                <a:moveTo>
                  <a:pt x="2539" y="563880"/>
                </a:moveTo>
                <a:lnTo>
                  <a:pt x="0" y="563880"/>
                </a:lnTo>
                <a:lnTo>
                  <a:pt x="0" y="565150"/>
                </a:lnTo>
                <a:lnTo>
                  <a:pt x="2539" y="565150"/>
                </a:lnTo>
                <a:lnTo>
                  <a:pt x="2539" y="563880"/>
                </a:lnTo>
                <a:close/>
              </a:path>
              <a:path w="571500" h="622300">
                <a:moveTo>
                  <a:pt x="2539" y="560070"/>
                </a:moveTo>
                <a:lnTo>
                  <a:pt x="0" y="560070"/>
                </a:lnTo>
                <a:lnTo>
                  <a:pt x="0" y="562737"/>
                </a:lnTo>
                <a:lnTo>
                  <a:pt x="2539" y="562737"/>
                </a:lnTo>
                <a:lnTo>
                  <a:pt x="2539" y="560070"/>
                </a:lnTo>
                <a:close/>
              </a:path>
              <a:path w="571500" h="622300">
                <a:moveTo>
                  <a:pt x="339089" y="621030"/>
                </a:moveTo>
                <a:lnTo>
                  <a:pt x="257809" y="621030"/>
                </a:lnTo>
                <a:lnTo>
                  <a:pt x="257809" y="622300"/>
                </a:lnTo>
                <a:lnTo>
                  <a:pt x="339089" y="622300"/>
                </a:lnTo>
                <a:lnTo>
                  <a:pt x="339089" y="621030"/>
                </a:lnTo>
                <a:close/>
              </a:path>
              <a:path w="571500" h="622300">
                <a:moveTo>
                  <a:pt x="346710" y="618490"/>
                </a:moveTo>
                <a:lnTo>
                  <a:pt x="254000" y="618490"/>
                </a:lnTo>
                <a:lnTo>
                  <a:pt x="254000" y="621030"/>
                </a:lnTo>
                <a:lnTo>
                  <a:pt x="346710" y="621030"/>
                </a:lnTo>
                <a:lnTo>
                  <a:pt x="346710" y="618490"/>
                </a:lnTo>
                <a:close/>
              </a:path>
              <a:path w="571500" h="622300">
                <a:moveTo>
                  <a:pt x="2539" y="553720"/>
                </a:moveTo>
                <a:lnTo>
                  <a:pt x="0" y="553720"/>
                </a:lnTo>
                <a:lnTo>
                  <a:pt x="0" y="558800"/>
                </a:lnTo>
                <a:lnTo>
                  <a:pt x="2539" y="558800"/>
                </a:lnTo>
                <a:lnTo>
                  <a:pt x="2539" y="553720"/>
                </a:lnTo>
                <a:close/>
              </a:path>
              <a:path w="571500" h="622300">
                <a:moveTo>
                  <a:pt x="2539" y="547370"/>
                </a:moveTo>
                <a:lnTo>
                  <a:pt x="0" y="547370"/>
                </a:lnTo>
                <a:lnTo>
                  <a:pt x="0" y="552450"/>
                </a:lnTo>
                <a:lnTo>
                  <a:pt x="2539" y="552450"/>
                </a:lnTo>
                <a:lnTo>
                  <a:pt x="2539" y="547370"/>
                </a:lnTo>
                <a:close/>
              </a:path>
              <a:path w="571500" h="622300">
                <a:moveTo>
                  <a:pt x="2539" y="541020"/>
                </a:moveTo>
                <a:lnTo>
                  <a:pt x="0" y="541020"/>
                </a:lnTo>
                <a:lnTo>
                  <a:pt x="0" y="546100"/>
                </a:lnTo>
                <a:lnTo>
                  <a:pt x="2539" y="546100"/>
                </a:lnTo>
                <a:lnTo>
                  <a:pt x="2539" y="541020"/>
                </a:lnTo>
                <a:close/>
              </a:path>
              <a:path w="571500" h="622300">
                <a:moveTo>
                  <a:pt x="2539" y="534670"/>
                </a:moveTo>
                <a:lnTo>
                  <a:pt x="0" y="534670"/>
                </a:lnTo>
                <a:lnTo>
                  <a:pt x="0" y="539750"/>
                </a:lnTo>
                <a:lnTo>
                  <a:pt x="2539" y="539750"/>
                </a:lnTo>
                <a:lnTo>
                  <a:pt x="2539" y="534670"/>
                </a:lnTo>
                <a:close/>
              </a:path>
              <a:path w="571500" h="622300">
                <a:moveTo>
                  <a:pt x="2539" y="528320"/>
                </a:moveTo>
                <a:lnTo>
                  <a:pt x="0" y="528320"/>
                </a:lnTo>
                <a:lnTo>
                  <a:pt x="0" y="533400"/>
                </a:lnTo>
                <a:lnTo>
                  <a:pt x="2539" y="533400"/>
                </a:lnTo>
                <a:lnTo>
                  <a:pt x="2539" y="528320"/>
                </a:lnTo>
                <a:close/>
              </a:path>
              <a:path w="571500" h="622300">
                <a:moveTo>
                  <a:pt x="2539" y="521970"/>
                </a:moveTo>
                <a:lnTo>
                  <a:pt x="0" y="521970"/>
                </a:lnTo>
                <a:lnTo>
                  <a:pt x="0" y="527050"/>
                </a:lnTo>
                <a:lnTo>
                  <a:pt x="2539" y="527050"/>
                </a:lnTo>
                <a:lnTo>
                  <a:pt x="2539" y="521970"/>
                </a:lnTo>
                <a:close/>
              </a:path>
              <a:path w="571500" h="622300">
                <a:moveTo>
                  <a:pt x="2539" y="515620"/>
                </a:moveTo>
                <a:lnTo>
                  <a:pt x="0" y="515620"/>
                </a:lnTo>
                <a:lnTo>
                  <a:pt x="0" y="520700"/>
                </a:lnTo>
                <a:lnTo>
                  <a:pt x="2539" y="520700"/>
                </a:lnTo>
                <a:lnTo>
                  <a:pt x="2539" y="515620"/>
                </a:lnTo>
                <a:close/>
              </a:path>
              <a:path w="571500" h="622300">
                <a:moveTo>
                  <a:pt x="2539" y="509270"/>
                </a:moveTo>
                <a:lnTo>
                  <a:pt x="0" y="509270"/>
                </a:lnTo>
                <a:lnTo>
                  <a:pt x="0" y="514350"/>
                </a:lnTo>
                <a:lnTo>
                  <a:pt x="2539" y="514350"/>
                </a:lnTo>
                <a:lnTo>
                  <a:pt x="2539" y="509270"/>
                </a:lnTo>
                <a:close/>
              </a:path>
              <a:path w="571500" h="622300">
                <a:moveTo>
                  <a:pt x="2539" y="502920"/>
                </a:moveTo>
                <a:lnTo>
                  <a:pt x="0" y="502920"/>
                </a:lnTo>
                <a:lnTo>
                  <a:pt x="0" y="508000"/>
                </a:lnTo>
                <a:lnTo>
                  <a:pt x="2539" y="508000"/>
                </a:lnTo>
                <a:lnTo>
                  <a:pt x="2539" y="502920"/>
                </a:lnTo>
                <a:close/>
              </a:path>
              <a:path w="571500" h="622300">
                <a:moveTo>
                  <a:pt x="2539" y="496570"/>
                </a:moveTo>
                <a:lnTo>
                  <a:pt x="0" y="496570"/>
                </a:lnTo>
                <a:lnTo>
                  <a:pt x="0" y="501650"/>
                </a:lnTo>
                <a:lnTo>
                  <a:pt x="2539" y="501650"/>
                </a:lnTo>
                <a:lnTo>
                  <a:pt x="2539" y="496570"/>
                </a:lnTo>
                <a:close/>
              </a:path>
              <a:path w="571500" h="622300">
                <a:moveTo>
                  <a:pt x="2539" y="490220"/>
                </a:moveTo>
                <a:lnTo>
                  <a:pt x="0" y="490220"/>
                </a:lnTo>
                <a:lnTo>
                  <a:pt x="0" y="495300"/>
                </a:lnTo>
                <a:lnTo>
                  <a:pt x="2539" y="495300"/>
                </a:lnTo>
                <a:lnTo>
                  <a:pt x="2539" y="490220"/>
                </a:lnTo>
                <a:close/>
              </a:path>
              <a:path w="571500" h="622300">
                <a:moveTo>
                  <a:pt x="2539" y="483870"/>
                </a:moveTo>
                <a:lnTo>
                  <a:pt x="0" y="483870"/>
                </a:lnTo>
                <a:lnTo>
                  <a:pt x="0" y="488950"/>
                </a:lnTo>
                <a:lnTo>
                  <a:pt x="2539" y="488950"/>
                </a:lnTo>
                <a:lnTo>
                  <a:pt x="2539" y="483870"/>
                </a:lnTo>
                <a:close/>
              </a:path>
              <a:path w="571500" h="622300">
                <a:moveTo>
                  <a:pt x="2539" y="477520"/>
                </a:moveTo>
                <a:lnTo>
                  <a:pt x="0" y="477520"/>
                </a:lnTo>
                <a:lnTo>
                  <a:pt x="0" y="482600"/>
                </a:lnTo>
                <a:lnTo>
                  <a:pt x="2539" y="482600"/>
                </a:lnTo>
                <a:lnTo>
                  <a:pt x="2539" y="477520"/>
                </a:lnTo>
                <a:close/>
              </a:path>
              <a:path w="571500" h="622300">
                <a:moveTo>
                  <a:pt x="2539" y="471170"/>
                </a:moveTo>
                <a:lnTo>
                  <a:pt x="0" y="471170"/>
                </a:lnTo>
                <a:lnTo>
                  <a:pt x="0" y="476250"/>
                </a:lnTo>
                <a:lnTo>
                  <a:pt x="2539" y="476250"/>
                </a:lnTo>
                <a:lnTo>
                  <a:pt x="2539" y="471170"/>
                </a:lnTo>
                <a:close/>
              </a:path>
              <a:path w="571500" h="622300">
                <a:moveTo>
                  <a:pt x="2539" y="464820"/>
                </a:moveTo>
                <a:lnTo>
                  <a:pt x="0" y="464820"/>
                </a:lnTo>
                <a:lnTo>
                  <a:pt x="0" y="469900"/>
                </a:lnTo>
                <a:lnTo>
                  <a:pt x="2539" y="469900"/>
                </a:lnTo>
                <a:lnTo>
                  <a:pt x="2539" y="464820"/>
                </a:lnTo>
                <a:close/>
              </a:path>
              <a:path w="571500" h="622300">
                <a:moveTo>
                  <a:pt x="2539" y="458470"/>
                </a:moveTo>
                <a:lnTo>
                  <a:pt x="0" y="458470"/>
                </a:lnTo>
                <a:lnTo>
                  <a:pt x="0" y="463550"/>
                </a:lnTo>
                <a:lnTo>
                  <a:pt x="2539" y="463550"/>
                </a:lnTo>
                <a:lnTo>
                  <a:pt x="2539" y="458470"/>
                </a:lnTo>
                <a:close/>
              </a:path>
              <a:path w="571500" h="622300">
                <a:moveTo>
                  <a:pt x="2539" y="453390"/>
                </a:moveTo>
                <a:lnTo>
                  <a:pt x="1269" y="453390"/>
                </a:lnTo>
                <a:lnTo>
                  <a:pt x="1269" y="457200"/>
                </a:lnTo>
                <a:lnTo>
                  <a:pt x="2539" y="457200"/>
                </a:lnTo>
                <a:lnTo>
                  <a:pt x="2539" y="453390"/>
                </a:lnTo>
                <a:close/>
              </a:path>
            </a:pathLst>
          </a:custGeom>
          <a:solidFill>
            <a:srgbClr val="F9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bk object 2628"/>
          <p:cNvSpPr/>
          <p:nvPr/>
        </p:nvSpPr>
        <p:spPr>
          <a:xfrm>
            <a:off x="3362959" y="28105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bk object 2629"/>
          <p:cNvSpPr/>
          <p:nvPr/>
        </p:nvSpPr>
        <p:spPr>
          <a:xfrm>
            <a:off x="3362959" y="28054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bk object 2630"/>
          <p:cNvSpPr/>
          <p:nvPr/>
        </p:nvSpPr>
        <p:spPr>
          <a:xfrm>
            <a:off x="3365500" y="28041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bk object 2631"/>
          <p:cNvSpPr/>
          <p:nvPr/>
        </p:nvSpPr>
        <p:spPr>
          <a:xfrm>
            <a:off x="3362959" y="2799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bk object 2632"/>
          <p:cNvSpPr/>
          <p:nvPr/>
        </p:nvSpPr>
        <p:spPr>
          <a:xfrm>
            <a:off x="3362959" y="2792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bk object 2633"/>
          <p:cNvSpPr/>
          <p:nvPr/>
        </p:nvSpPr>
        <p:spPr>
          <a:xfrm>
            <a:off x="3362959" y="27863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bk object 2634"/>
          <p:cNvSpPr/>
          <p:nvPr/>
        </p:nvSpPr>
        <p:spPr>
          <a:xfrm>
            <a:off x="3323590" y="27825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0"/>
                </a:lnTo>
                <a:lnTo>
                  <a:pt x="0" y="2539"/>
                </a:lnTo>
                <a:lnTo>
                  <a:pt x="508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bk object 2635"/>
          <p:cNvSpPr/>
          <p:nvPr/>
        </p:nvSpPr>
        <p:spPr>
          <a:xfrm>
            <a:off x="2832100" y="339661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 h="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bk object 2636"/>
          <p:cNvSpPr/>
          <p:nvPr/>
        </p:nvSpPr>
        <p:spPr>
          <a:xfrm>
            <a:off x="2828289" y="33947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bk object 2637"/>
          <p:cNvSpPr/>
          <p:nvPr/>
        </p:nvSpPr>
        <p:spPr>
          <a:xfrm>
            <a:off x="2828289" y="3394075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 h="0">
                <a:moveTo>
                  <a:pt x="0" y="0"/>
                </a:moveTo>
                <a:lnTo>
                  <a:pt x="115569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bk object 2638"/>
          <p:cNvSpPr/>
          <p:nvPr/>
        </p:nvSpPr>
        <p:spPr>
          <a:xfrm>
            <a:off x="2940050" y="339483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142"/>
                </a:lnTo>
                <a:lnTo>
                  <a:pt x="3809" y="1142"/>
                </a:lnTo>
                <a:lnTo>
                  <a:pt x="3809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bk object 2639"/>
          <p:cNvSpPr/>
          <p:nvPr/>
        </p:nvSpPr>
        <p:spPr>
          <a:xfrm>
            <a:off x="2804160" y="336169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bk object 2640"/>
          <p:cNvSpPr/>
          <p:nvPr/>
        </p:nvSpPr>
        <p:spPr>
          <a:xfrm>
            <a:off x="2802889" y="33604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bk object 2641"/>
          <p:cNvSpPr/>
          <p:nvPr/>
        </p:nvSpPr>
        <p:spPr>
          <a:xfrm>
            <a:off x="3051810" y="339661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bk object 2642"/>
          <p:cNvSpPr/>
          <p:nvPr/>
        </p:nvSpPr>
        <p:spPr>
          <a:xfrm>
            <a:off x="3049270" y="3394709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 h="0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bk object 2643"/>
          <p:cNvSpPr/>
          <p:nvPr/>
        </p:nvSpPr>
        <p:spPr>
          <a:xfrm>
            <a:off x="2803525" y="3224529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89">
                <a:moveTo>
                  <a:pt x="0" y="0"/>
                </a:moveTo>
                <a:lnTo>
                  <a:pt x="0" y="135890"/>
                </a:lnTo>
              </a:path>
            </a:pathLst>
          </a:custGeom>
          <a:ln w="3810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bk object 2644"/>
          <p:cNvSpPr/>
          <p:nvPr/>
        </p:nvSpPr>
        <p:spPr>
          <a:xfrm>
            <a:off x="2804160" y="32194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80">
                <a:moveTo>
                  <a:pt x="0" y="5079"/>
                </a:moveTo>
                <a:lnTo>
                  <a:pt x="1269" y="5079"/>
                </a:lnTo>
                <a:lnTo>
                  <a:pt x="1269" y="0"/>
                </a:ln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bk object 2645"/>
          <p:cNvSpPr/>
          <p:nvPr/>
        </p:nvSpPr>
        <p:spPr>
          <a:xfrm>
            <a:off x="3359150" y="28181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bk object 2646"/>
          <p:cNvSpPr/>
          <p:nvPr/>
        </p:nvSpPr>
        <p:spPr>
          <a:xfrm>
            <a:off x="3360420" y="28168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bk object 2647"/>
          <p:cNvSpPr/>
          <p:nvPr/>
        </p:nvSpPr>
        <p:spPr>
          <a:xfrm>
            <a:off x="3359150" y="2811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bk object 2648"/>
          <p:cNvSpPr/>
          <p:nvPr/>
        </p:nvSpPr>
        <p:spPr>
          <a:xfrm>
            <a:off x="3359150" y="2805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bk object 2649"/>
          <p:cNvSpPr/>
          <p:nvPr/>
        </p:nvSpPr>
        <p:spPr>
          <a:xfrm>
            <a:off x="3359150" y="2802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bk object 2650"/>
          <p:cNvSpPr/>
          <p:nvPr/>
        </p:nvSpPr>
        <p:spPr>
          <a:xfrm>
            <a:off x="3359150" y="2799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bk object 2651"/>
          <p:cNvSpPr/>
          <p:nvPr/>
        </p:nvSpPr>
        <p:spPr>
          <a:xfrm>
            <a:off x="3359150" y="2796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bk object 2652"/>
          <p:cNvSpPr/>
          <p:nvPr/>
        </p:nvSpPr>
        <p:spPr>
          <a:xfrm>
            <a:off x="3359150" y="2792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bk object 2653"/>
          <p:cNvSpPr/>
          <p:nvPr/>
        </p:nvSpPr>
        <p:spPr>
          <a:xfrm>
            <a:off x="3359150" y="27901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bk object 2654"/>
          <p:cNvSpPr/>
          <p:nvPr/>
        </p:nvSpPr>
        <p:spPr>
          <a:xfrm>
            <a:off x="3359150" y="27876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bk object 2655"/>
          <p:cNvSpPr/>
          <p:nvPr/>
        </p:nvSpPr>
        <p:spPr>
          <a:xfrm>
            <a:off x="3305809" y="278637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69">
                <a:moveTo>
                  <a:pt x="0" y="1270"/>
                </a:moveTo>
                <a:lnTo>
                  <a:pt x="57150" y="1270"/>
                </a:lnTo>
                <a:lnTo>
                  <a:pt x="571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bk object 2656"/>
          <p:cNvSpPr/>
          <p:nvPr/>
        </p:nvSpPr>
        <p:spPr>
          <a:xfrm>
            <a:off x="3312159" y="27851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bk object 2657"/>
          <p:cNvSpPr/>
          <p:nvPr/>
        </p:nvSpPr>
        <p:spPr>
          <a:xfrm>
            <a:off x="2825750" y="33921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bk object 2658"/>
          <p:cNvSpPr/>
          <p:nvPr/>
        </p:nvSpPr>
        <p:spPr>
          <a:xfrm>
            <a:off x="2825750" y="339153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 h="0">
                <a:moveTo>
                  <a:pt x="0" y="0"/>
                </a:moveTo>
                <a:lnTo>
                  <a:pt x="123189" y="0"/>
                </a:lnTo>
              </a:path>
            </a:pathLst>
          </a:custGeom>
          <a:ln w="3175">
            <a:solidFill>
              <a:srgbClr val="F434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bk object 2659"/>
          <p:cNvSpPr/>
          <p:nvPr/>
        </p:nvSpPr>
        <p:spPr>
          <a:xfrm>
            <a:off x="2946400" y="33921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bk object 2660"/>
          <p:cNvSpPr/>
          <p:nvPr/>
        </p:nvSpPr>
        <p:spPr>
          <a:xfrm>
            <a:off x="2824479" y="339026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F434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bk object 2661"/>
          <p:cNvSpPr/>
          <p:nvPr/>
        </p:nvSpPr>
        <p:spPr>
          <a:xfrm>
            <a:off x="3046729" y="3392804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 h="0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F434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bk object 2662"/>
          <p:cNvSpPr/>
          <p:nvPr/>
        </p:nvSpPr>
        <p:spPr>
          <a:xfrm>
            <a:off x="3045460" y="339090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F434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bk object 2663"/>
          <p:cNvSpPr/>
          <p:nvPr/>
        </p:nvSpPr>
        <p:spPr>
          <a:xfrm>
            <a:off x="2807335" y="3209289"/>
            <a:ext cx="0" cy="160020"/>
          </a:xfrm>
          <a:custGeom>
            <a:avLst/>
            <a:gdLst/>
            <a:ahLst/>
            <a:cxnLst/>
            <a:rect l="l" t="t" r="r" b="b"/>
            <a:pathLst>
              <a:path w="0"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809">
            <a:solidFill>
              <a:srgbClr val="F434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bk object 2664"/>
          <p:cNvSpPr/>
          <p:nvPr/>
        </p:nvSpPr>
        <p:spPr>
          <a:xfrm>
            <a:off x="2809239" y="2787650"/>
            <a:ext cx="549910" cy="601980"/>
          </a:xfrm>
          <a:custGeom>
            <a:avLst/>
            <a:gdLst/>
            <a:ahLst/>
            <a:cxnLst/>
            <a:rect l="l" t="t" r="r" b="b"/>
            <a:pathLst>
              <a:path w="549910" h="601979">
                <a:moveTo>
                  <a:pt x="548639" y="36829"/>
                </a:moveTo>
                <a:lnTo>
                  <a:pt x="546100" y="36829"/>
                </a:lnTo>
                <a:lnTo>
                  <a:pt x="546100" y="39369"/>
                </a:lnTo>
                <a:lnTo>
                  <a:pt x="547370" y="39369"/>
                </a:lnTo>
                <a:lnTo>
                  <a:pt x="547370" y="41909"/>
                </a:lnTo>
                <a:lnTo>
                  <a:pt x="548639" y="41909"/>
                </a:lnTo>
                <a:lnTo>
                  <a:pt x="548639" y="36829"/>
                </a:lnTo>
                <a:close/>
              </a:path>
              <a:path w="549910" h="601979">
                <a:moveTo>
                  <a:pt x="549910" y="35559"/>
                </a:moveTo>
                <a:lnTo>
                  <a:pt x="548639" y="35559"/>
                </a:lnTo>
                <a:lnTo>
                  <a:pt x="548639" y="36829"/>
                </a:lnTo>
                <a:lnTo>
                  <a:pt x="549910" y="36829"/>
                </a:lnTo>
                <a:lnTo>
                  <a:pt x="549910" y="35559"/>
                </a:lnTo>
                <a:close/>
              </a:path>
              <a:path w="549910" h="601979">
                <a:moveTo>
                  <a:pt x="549910" y="30479"/>
                </a:moveTo>
                <a:lnTo>
                  <a:pt x="546100" y="30479"/>
                </a:lnTo>
                <a:lnTo>
                  <a:pt x="546100" y="33019"/>
                </a:lnTo>
                <a:lnTo>
                  <a:pt x="549910" y="33019"/>
                </a:lnTo>
                <a:lnTo>
                  <a:pt x="549910" y="30479"/>
                </a:lnTo>
                <a:close/>
              </a:path>
              <a:path w="549910" h="601979">
                <a:moveTo>
                  <a:pt x="549910" y="24129"/>
                </a:moveTo>
                <a:lnTo>
                  <a:pt x="546100" y="24129"/>
                </a:lnTo>
                <a:lnTo>
                  <a:pt x="546100" y="26669"/>
                </a:lnTo>
                <a:lnTo>
                  <a:pt x="549910" y="26669"/>
                </a:lnTo>
                <a:lnTo>
                  <a:pt x="549910" y="24129"/>
                </a:lnTo>
                <a:close/>
              </a:path>
              <a:path w="549910" h="601979">
                <a:moveTo>
                  <a:pt x="549910" y="17779"/>
                </a:moveTo>
                <a:lnTo>
                  <a:pt x="546100" y="17779"/>
                </a:lnTo>
                <a:lnTo>
                  <a:pt x="546100" y="20319"/>
                </a:lnTo>
                <a:lnTo>
                  <a:pt x="549910" y="20319"/>
                </a:lnTo>
                <a:lnTo>
                  <a:pt x="549910" y="17779"/>
                </a:lnTo>
                <a:close/>
              </a:path>
              <a:path w="549910" h="601979">
                <a:moveTo>
                  <a:pt x="549910" y="15239"/>
                </a:moveTo>
                <a:lnTo>
                  <a:pt x="546100" y="15239"/>
                </a:lnTo>
                <a:lnTo>
                  <a:pt x="546100" y="16509"/>
                </a:lnTo>
                <a:lnTo>
                  <a:pt x="549910" y="16509"/>
                </a:lnTo>
                <a:lnTo>
                  <a:pt x="549910" y="15239"/>
                </a:lnTo>
                <a:close/>
              </a:path>
              <a:path w="549910" h="601979">
                <a:moveTo>
                  <a:pt x="549910" y="11429"/>
                </a:moveTo>
                <a:lnTo>
                  <a:pt x="546100" y="11429"/>
                </a:lnTo>
                <a:lnTo>
                  <a:pt x="546100" y="13969"/>
                </a:lnTo>
                <a:lnTo>
                  <a:pt x="549910" y="13969"/>
                </a:lnTo>
                <a:lnTo>
                  <a:pt x="549910" y="11429"/>
                </a:lnTo>
                <a:close/>
              </a:path>
              <a:path w="549910" h="601979">
                <a:moveTo>
                  <a:pt x="549910" y="8889"/>
                </a:moveTo>
                <a:lnTo>
                  <a:pt x="546100" y="8889"/>
                </a:lnTo>
                <a:lnTo>
                  <a:pt x="546100" y="10159"/>
                </a:lnTo>
                <a:lnTo>
                  <a:pt x="549910" y="10159"/>
                </a:lnTo>
                <a:lnTo>
                  <a:pt x="549910" y="8889"/>
                </a:lnTo>
                <a:close/>
              </a:path>
              <a:path w="549910" h="601979">
                <a:moveTo>
                  <a:pt x="549910" y="5079"/>
                </a:moveTo>
                <a:lnTo>
                  <a:pt x="546100" y="5079"/>
                </a:lnTo>
                <a:lnTo>
                  <a:pt x="546100" y="7619"/>
                </a:lnTo>
                <a:lnTo>
                  <a:pt x="549910" y="7619"/>
                </a:lnTo>
                <a:lnTo>
                  <a:pt x="549910" y="5079"/>
                </a:lnTo>
                <a:close/>
              </a:path>
              <a:path w="549910" h="601979">
                <a:moveTo>
                  <a:pt x="491489" y="1269"/>
                </a:moveTo>
                <a:lnTo>
                  <a:pt x="485139" y="1269"/>
                </a:lnTo>
                <a:lnTo>
                  <a:pt x="485139" y="3810"/>
                </a:lnTo>
                <a:lnTo>
                  <a:pt x="549910" y="3810"/>
                </a:lnTo>
                <a:lnTo>
                  <a:pt x="549910" y="2539"/>
                </a:lnTo>
                <a:lnTo>
                  <a:pt x="491489" y="2539"/>
                </a:lnTo>
                <a:lnTo>
                  <a:pt x="491489" y="1269"/>
                </a:lnTo>
                <a:close/>
              </a:path>
              <a:path w="549910" h="601979">
                <a:moveTo>
                  <a:pt x="549910" y="0"/>
                </a:moveTo>
                <a:lnTo>
                  <a:pt x="496570" y="0"/>
                </a:lnTo>
                <a:lnTo>
                  <a:pt x="496570" y="1269"/>
                </a:lnTo>
                <a:lnTo>
                  <a:pt x="549910" y="1269"/>
                </a:lnTo>
                <a:lnTo>
                  <a:pt x="549910" y="0"/>
                </a:lnTo>
                <a:close/>
              </a:path>
              <a:path w="549910" h="601979">
                <a:moveTo>
                  <a:pt x="147319" y="599439"/>
                </a:moveTo>
                <a:lnTo>
                  <a:pt x="11430" y="599439"/>
                </a:lnTo>
                <a:lnTo>
                  <a:pt x="11430" y="601979"/>
                </a:lnTo>
                <a:lnTo>
                  <a:pt x="13970" y="601979"/>
                </a:lnTo>
                <a:lnTo>
                  <a:pt x="13970" y="600710"/>
                </a:lnTo>
                <a:lnTo>
                  <a:pt x="147319" y="600710"/>
                </a:lnTo>
                <a:lnTo>
                  <a:pt x="147319" y="599439"/>
                </a:lnTo>
                <a:close/>
              </a:path>
              <a:path w="549910" h="601979">
                <a:moveTo>
                  <a:pt x="147319" y="600710"/>
                </a:moveTo>
                <a:lnTo>
                  <a:pt x="143510" y="600710"/>
                </a:lnTo>
                <a:lnTo>
                  <a:pt x="143510" y="601979"/>
                </a:lnTo>
                <a:lnTo>
                  <a:pt x="147319" y="601979"/>
                </a:lnTo>
                <a:lnTo>
                  <a:pt x="147319" y="600710"/>
                </a:lnTo>
                <a:close/>
              </a:path>
              <a:path w="549910" h="601979">
                <a:moveTo>
                  <a:pt x="3810" y="586739"/>
                </a:moveTo>
                <a:lnTo>
                  <a:pt x="2540" y="586739"/>
                </a:lnTo>
                <a:lnTo>
                  <a:pt x="2540" y="588010"/>
                </a:lnTo>
                <a:lnTo>
                  <a:pt x="3810" y="588010"/>
                </a:lnTo>
                <a:lnTo>
                  <a:pt x="3810" y="586739"/>
                </a:lnTo>
                <a:close/>
              </a:path>
              <a:path w="549910" h="601979">
                <a:moveTo>
                  <a:pt x="3810" y="582929"/>
                </a:moveTo>
                <a:lnTo>
                  <a:pt x="0" y="582929"/>
                </a:lnTo>
                <a:lnTo>
                  <a:pt x="0" y="584200"/>
                </a:lnTo>
                <a:lnTo>
                  <a:pt x="1270" y="584200"/>
                </a:lnTo>
                <a:lnTo>
                  <a:pt x="1270" y="585470"/>
                </a:lnTo>
                <a:lnTo>
                  <a:pt x="3810" y="585470"/>
                </a:lnTo>
                <a:lnTo>
                  <a:pt x="3810" y="582929"/>
                </a:lnTo>
                <a:close/>
              </a:path>
              <a:path w="549910" h="601979">
                <a:moveTo>
                  <a:pt x="3810" y="580389"/>
                </a:moveTo>
                <a:lnTo>
                  <a:pt x="0" y="580389"/>
                </a:lnTo>
                <a:lnTo>
                  <a:pt x="0" y="581660"/>
                </a:lnTo>
                <a:lnTo>
                  <a:pt x="3810" y="581660"/>
                </a:lnTo>
                <a:lnTo>
                  <a:pt x="3810" y="580389"/>
                </a:lnTo>
                <a:close/>
              </a:path>
              <a:path w="549910" h="601979">
                <a:moveTo>
                  <a:pt x="3810" y="576579"/>
                </a:moveTo>
                <a:lnTo>
                  <a:pt x="0" y="576579"/>
                </a:lnTo>
                <a:lnTo>
                  <a:pt x="0" y="579120"/>
                </a:lnTo>
                <a:lnTo>
                  <a:pt x="3810" y="579120"/>
                </a:lnTo>
                <a:lnTo>
                  <a:pt x="3810" y="576579"/>
                </a:lnTo>
                <a:close/>
              </a:path>
              <a:path w="549910" h="601979">
                <a:moveTo>
                  <a:pt x="363219" y="600709"/>
                </a:moveTo>
                <a:lnTo>
                  <a:pt x="234950" y="600709"/>
                </a:lnTo>
                <a:lnTo>
                  <a:pt x="234950" y="601979"/>
                </a:lnTo>
                <a:lnTo>
                  <a:pt x="363219" y="601979"/>
                </a:lnTo>
                <a:lnTo>
                  <a:pt x="363219" y="600709"/>
                </a:lnTo>
                <a:close/>
              </a:path>
              <a:path w="549910" h="601979">
                <a:moveTo>
                  <a:pt x="3810" y="575309"/>
                </a:moveTo>
                <a:lnTo>
                  <a:pt x="0" y="575309"/>
                </a:lnTo>
                <a:lnTo>
                  <a:pt x="0" y="576579"/>
                </a:lnTo>
                <a:lnTo>
                  <a:pt x="3810" y="576579"/>
                </a:lnTo>
                <a:lnTo>
                  <a:pt x="3810" y="575309"/>
                </a:lnTo>
                <a:close/>
              </a:path>
              <a:path w="549910" h="601979">
                <a:moveTo>
                  <a:pt x="3810" y="568959"/>
                </a:moveTo>
                <a:lnTo>
                  <a:pt x="0" y="568959"/>
                </a:lnTo>
                <a:lnTo>
                  <a:pt x="0" y="574039"/>
                </a:lnTo>
                <a:lnTo>
                  <a:pt x="3810" y="574039"/>
                </a:lnTo>
                <a:lnTo>
                  <a:pt x="3810" y="568959"/>
                </a:lnTo>
                <a:close/>
              </a:path>
              <a:path w="549910" h="601979">
                <a:moveTo>
                  <a:pt x="3810" y="562609"/>
                </a:moveTo>
                <a:lnTo>
                  <a:pt x="0" y="562609"/>
                </a:lnTo>
                <a:lnTo>
                  <a:pt x="0" y="567689"/>
                </a:lnTo>
                <a:lnTo>
                  <a:pt x="3810" y="567689"/>
                </a:lnTo>
                <a:lnTo>
                  <a:pt x="3810" y="562609"/>
                </a:lnTo>
                <a:close/>
              </a:path>
              <a:path w="549910" h="601979">
                <a:moveTo>
                  <a:pt x="3810" y="556259"/>
                </a:moveTo>
                <a:lnTo>
                  <a:pt x="0" y="556259"/>
                </a:lnTo>
                <a:lnTo>
                  <a:pt x="0" y="561339"/>
                </a:lnTo>
                <a:lnTo>
                  <a:pt x="3810" y="561339"/>
                </a:lnTo>
                <a:lnTo>
                  <a:pt x="3810" y="556259"/>
                </a:lnTo>
                <a:close/>
              </a:path>
              <a:path w="549910" h="601979">
                <a:moveTo>
                  <a:pt x="3810" y="549909"/>
                </a:moveTo>
                <a:lnTo>
                  <a:pt x="0" y="549909"/>
                </a:lnTo>
                <a:lnTo>
                  <a:pt x="0" y="554989"/>
                </a:lnTo>
                <a:lnTo>
                  <a:pt x="3810" y="554989"/>
                </a:lnTo>
                <a:lnTo>
                  <a:pt x="3810" y="549909"/>
                </a:lnTo>
                <a:close/>
              </a:path>
              <a:path w="549910" h="601979">
                <a:moveTo>
                  <a:pt x="3810" y="543559"/>
                </a:moveTo>
                <a:lnTo>
                  <a:pt x="0" y="543559"/>
                </a:lnTo>
                <a:lnTo>
                  <a:pt x="0" y="548639"/>
                </a:lnTo>
                <a:lnTo>
                  <a:pt x="3810" y="548639"/>
                </a:lnTo>
                <a:lnTo>
                  <a:pt x="3810" y="543559"/>
                </a:lnTo>
                <a:close/>
              </a:path>
              <a:path w="549910" h="601979">
                <a:moveTo>
                  <a:pt x="3810" y="537209"/>
                </a:moveTo>
                <a:lnTo>
                  <a:pt x="0" y="537209"/>
                </a:lnTo>
                <a:lnTo>
                  <a:pt x="0" y="542289"/>
                </a:lnTo>
                <a:lnTo>
                  <a:pt x="3810" y="542289"/>
                </a:lnTo>
                <a:lnTo>
                  <a:pt x="3810" y="537209"/>
                </a:lnTo>
                <a:close/>
              </a:path>
              <a:path w="549910" h="601979">
                <a:moveTo>
                  <a:pt x="3810" y="530859"/>
                </a:moveTo>
                <a:lnTo>
                  <a:pt x="0" y="530859"/>
                </a:lnTo>
                <a:lnTo>
                  <a:pt x="0" y="535939"/>
                </a:lnTo>
                <a:lnTo>
                  <a:pt x="3810" y="535939"/>
                </a:lnTo>
                <a:lnTo>
                  <a:pt x="3810" y="530859"/>
                </a:lnTo>
                <a:close/>
              </a:path>
              <a:path w="549910" h="601979">
                <a:moveTo>
                  <a:pt x="3810" y="524509"/>
                </a:moveTo>
                <a:lnTo>
                  <a:pt x="0" y="524509"/>
                </a:lnTo>
                <a:lnTo>
                  <a:pt x="0" y="529589"/>
                </a:lnTo>
                <a:lnTo>
                  <a:pt x="3810" y="529589"/>
                </a:lnTo>
                <a:lnTo>
                  <a:pt x="3810" y="524509"/>
                </a:lnTo>
                <a:close/>
              </a:path>
              <a:path w="549910" h="601979">
                <a:moveTo>
                  <a:pt x="3810" y="518159"/>
                </a:moveTo>
                <a:lnTo>
                  <a:pt x="0" y="518159"/>
                </a:lnTo>
                <a:lnTo>
                  <a:pt x="0" y="523239"/>
                </a:lnTo>
                <a:lnTo>
                  <a:pt x="3810" y="523239"/>
                </a:lnTo>
                <a:lnTo>
                  <a:pt x="3810" y="518159"/>
                </a:lnTo>
                <a:close/>
              </a:path>
              <a:path w="549910" h="601979">
                <a:moveTo>
                  <a:pt x="3810" y="511809"/>
                </a:moveTo>
                <a:lnTo>
                  <a:pt x="0" y="511809"/>
                </a:lnTo>
                <a:lnTo>
                  <a:pt x="0" y="516889"/>
                </a:lnTo>
                <a:lnTo>
                  <a:pt x="3810" y="516889"/>
                </a:lnTo>
                <a:lnTo>
                  <a:pt x="3810" y="511809"/>
                </a:lnTo>
                <a:close/>
              </a:path>
              <a:path w="549910" h="601979">
                <a:moveTo>
                  <a:pt x="3810" y="505459"/>
                </a:moveTo>
                <a:lnTo>
                  <a:pt x="0" y="505459"/>
                </a:lnTo>
                <a:lnTo>
                  <a:pt x="0" y="510539"/>
                </a:lnTo>
                <a:lnTo>
                  <a:pt x="3810" y="510539"/>
                </a:lnTo>
                <a:lnTo>
                  <a:pt x="3810" y="505459"/>
                </a:lnTo>
                <a:close/>
              </a:path>
              <a:path w="549910" h="601979">
                <a:moveTo>
                  <a:pt x="3810" y="499109"/>
                </a:moveTo>
                <a:lnTo>
                  <a:pt x="0" y="499109"/>
                </a:lnTo>
                <a:lnTo>
                  <a:pt x="0" y="504189"/>
                </a:lnTo>
                <a:lnTo>
                  <a:pt x="3810" y="504189"/>
                </a:lnTo>
                <a:lnTo>
                  <a:pt x="3810" y="499109"/>
                </a:lnTo>
                <a:close/>
              </a:path>
              <a:path w="549910" h="601979">
                <a:moveTo>
                  <a:pt x="3810" y="492759"/>
                </a:moveTo>
                <a:lnTo>
                  <a:pt x="0" y="492759"/>
                </a:lnTo>
                <a:lnTo>
                  <a:pt x="0" y="497839"/>
                </a:lnTo>
                <a:lnTo>
                  <a:pt x="3810" y="497839"/>
                </a:lnTo>
                <a:lnTo>
                  <a:pt x="3810" y="492759"/>
                </a:lnTo>
                <a:close/>
              </a:path>
              <a:path w="549910" h="601979">
                <a:moveTo>
                  <a:pt x="3810" y="486409"/>
                </a:moveTo>
                <a:lnTo>
                  <a:pt x="0" y="486409"/>
                </a:lnTo>
                <a:lnTo>
                  <a:pt x="0" y="491489"/>
                </a:lnTo>
                <a:lnTo>
                  <a:pt x="3810" y="491489"/>
                </a:lnTo>
                <a:lnTo>
                  <a:pt x="3810" y="486409"/>
                </a:lnTo>
                <a:close/>
              </a:path>
              <a:path w="549910" h="601979">
                <a:moveTo>
                  <a:pt x="3810" y="480059"/>
                </a:moveTo>
                <a:lnTo>
                  <a:pt x="0" y="480059"/>
                </a:lnTo>
                <a:lnTo>
                  <a:pt x="0" y="485139"/>
                </a:lnTo>
                <a:lnTo>
                  <a:pt x="3810" y="485139"/>
                </a:lnTo>
                <a:lnTo>
                  <a:pt x="3810" y="480059"/>
                </a:lnTo>
                <a:close/>
              </a:path>
              <a:path w="549910" h="601979">
                <a:moveTo>
                  <a:pt x="3810" y="473709"/>
                </a:moveTo>
                <a:lnTo>
                  <a:pt x="0" y="473709"/>
                </a:lnTo>
                <a:lnTo>
                  <a:pt x="0" y="478789"/>
                </a:lnTo>
                <a:lnTo>
                  <a:pt x="3810" y="478789"/>
                </a:lnTo>
                <a:lnTo>
                  <a:pt x="3810" y="473709"/>
                </a:lnTo>
                <a:close/>
              </a:path>
              <a:path w="549910" h="601979">
                <a:moveTo>
                  <a:pt x="3810" y="467359"/>
                </a:moveTo>
                <a:lnTo>
                  <a:pt x="0" y="467359"/>
                </a:lnTo>
                <a:lnTo>
                  <a:pt x="0" y="472439"/>
                </a:lnTo>
                <a:lnTo>
                  <a:pt x="3810" y="472439"/>
                </a:lnTo>
                <a:lnTo>
                  <a:pt x="3810" y="467359"/>
                </a:lnTo>
                <a:close/>
              </a:path>
              <a:path w="549910" h="601979">
                <a:moveTo>
                  <a:pt x="3810" y="461009"/>
                </a:moveTo>
                <a:lnTo>
                  <a:pt x="0" y="461009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61009"/>
                </a:lnTo>
                <a:close/>
              </a:path>
              <a:path w="549910" h="601979">
                <a:moveTo>
                  <a:pt x="3810" y="454659"/>
                </a:moveTo>
                <a:lnTo>
                  <a:pt x="0" y="454659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54659"/>
                </a:lnTo>
                <a:close/>
              </a:path>
              <a:path w="549910" h="601979">
                <a:moveTo>
                  <a:pt x="3810" y="448309"/>
                </a:moveTo>
                <a:lnTo>
                  <a:pt x="0" y="448309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48309"/>
                </a:lnTo>
                <a:close/>
              </a:path>
              <a:path w="549910" h="601979">
                <a:moveTo>
                  <a:pt x="3810" y="441959"/>
                </a:moveTo>
                <a:lnTo>
                  <a:pt x="0" y="441959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1959"/>
                </a:lnTo>
                <a:close/>
              </a:path>
              <a:path w="549910" h="601979">
                <a:moveTo>
                  <a:pt x="3810" y="435609"/>
                </a:moveTo>
                <a:lnTo>
                  <a:pt x="0" y="435609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5609"/>
                </a:lnTo>
                <a:close/>
              </a:path>
              <a:path w="549910" h="601979">
                <a:moveTo>
                  <a:pt x="3810" y="429259"/>
                </a:moveTo>
                <a:lnTo>
                  <a:pt x="0" y="429259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29259"/>
                </a:lnTo>
                <a:close/>
              </a:path>
              <a:path w="549910" h="601979">
                <a:moveTo>
                  <a:pt x="3810" y="422909"/>
                </a:moveTo>
                <a:lnTo>
                  <a:pt x="0" y="422909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2909"/>
                </a:lnTo>
                <a:close/>
              </a:path>
              <a:path w="549910" h="601979">
                <a:moveTo>
                  <a:pt x="3810" y="416559"/>
                </a:moveTo>
                <a:lnTo>
                  <a:pt x="1270" y="416559"/>
                </a:lnTo>
                <a:lnTo>
                  <a:pt x="1270" y="417829"/>
                </a:lnTo>
                <a:lnTo>
                  <a:pt x="0" y="417829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6559"/>
                </a:lnTo>
                <a:close/>
              </a:path>
              <a:path w="549910" h="601979">
                <a:moveTo>
                  <a:pt x="3810" y="410209"/>
                </a:moveTo>
                <a:lnTo>
                  <a:pt x="2540" y="410209"/>
                </a:lnTo>
                <a:lnTo>
                  <a:pt x="2540" y="414019"/>
                </a:lnTo>
                <a:lnTo>
                  <a:pt x="1270" y="414019"/>
                </a:lnTo>
                <a:lnTo>
                  <a:pt x="1270" y="415289"/>
                </a:lnTo>
                <a:lnTo>
                  <a:pt x="3810" y="415289"/>
                </a:lnTo>
                <a:lnTo>
                  <a:pt x="3810" y="410209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bk object 2665"/>
          <p:cNvSpPr/>
          <p:nvPr/>
        </p:nvSpPr>
        <p:spPr>
          <a:xfrm>
            <a:off x="2813050" y="2791460"/>
            <a:ext cx="542290" cy="595630"/>
          </a:xfrm>
          <a:custGeom>
            <a:avLst/>
            <a:gdLst/>
            <a:ahLst/>
            <a:cxnLst/>
            <a:rect l="l" t="t" r="r" b="b"/>
            <a:pathLst>
              <a:path w="542289" h="595629">
                <a:moveTo>
                  <a:pt x="542289" y="39369"/>
                </a:moveTo>
                <a:lnTo>
                  <a:pt x="539750" y="39369"/>
                </a:lnTo>
                <a:lnTo>
                  <a:pt x="539750" y="41909"/>
                </a:lnTo>
                <a:lnTo>
                  <a:pt x="541019" y="41909"/>
                </a:lnTo>
                <a:lnTo>
                  <a:pt x="541020" y="44449"/>
                </a:lnTo>
                <a:lnTo>
                  <a:pt x="542289" y="44449"/>
                </a:lnTo>
                <a:lnTo>
                  <a:pt x="542289" y="39369"/>
                </a:lnTo>
                <a:close/>
              </a:path>
              <a:path w="542289" h="595629">
                <a:moveTo>
                  <a:pt x="542289" y="33019"/>
                </a:moveTo>
                <a:lnTo>
                  <a:pt x="539750" y="33019"/>
                </a:lnTo>
                <a:lnTo>
                  <a:pt x="539750" y="35559"/>
                </a:lnTo>
                <a:lnTo>
                  <a:pt x="542289" y="35559"/>
                </a:lnTo>
                <a:lnTo>
                  <a:pt x="542289" y="33019"/>
                </a:lnTo>
                <a:close/>
              </a:path>
              <a:path w="542289" h="595629">
                <a:moveTo>
                  <a:pt x="542289" y="26669"/>
                </a:moveTo>
                <a:lnTo>
                  <a:pt x="539750" y="26669"/>
                </a:lnTo>
                <a:lnTo>
                  <a:pt x="539750" y="29209"/>
                </a:lnTo>
                <a:lnTo>
                  <a:pt x="542289" y="29209"/>
                </a:lnTo>
                <a:lnTo>
                  <a:pt x="542289" y="26669"/>
                </a:lnTo>
                <a:close/>
              </a:path>
              <a:path w="542289" h="595629">
                <a:moveTo>
                  <a:pt x="542289" y="20319"/>
                </a:moveTo>
                <a:lnTo>
                  <a:pt x="539750" y="20319"/>
                </a:lnTo>
                <a:lnTo>
                  <a:pt x="539750" y="22859"/>
                </a:lnTo>
                <a:lnTo>
                  <a:pt x="542289" y="22859"/>
                </a:lnTo>
                <a:lnTo>
                  <a:pt x="542289" y="20319"/>
                </a:lnTo>
                <a:close/>
              </a:path>
              <a:path w="542289" h="595629">
                <a:moveTo>
                  <a:pt x="542289" y="13969"/>
                </a:moveTo>
                <a:lnTo>
                  <a:pt x="539750" y="13969"/>
                </a:lnTo>
                <a:lnTo>
                  <a:pt x="539750" y="16509"/>
                </a:lnTo>
                <a:lnTo>
                  <a:pt x="542289" y="16509"/>
                </a:lnTo>
                <a:lnTo>
                  <a:pt x="542289" y="13969"/>
                </a:lnTo>
                <a:close/>
              </a:path>
              <a:path w="542289" h="595629">
                <a:moveTo>
                  <a:pt x="542289" y="11429"/>
                </a:moveTo>
                <a:lnTo>
                  <a:pt x="539750" y="11429"/>
                </a:lnTo>
                <a:lnTo>
                  <a:pt x="539750" y="12699"/>
                </a:lnTo>
                <a:lnTo>
                  <a:pt x="542289" y="12699"/>
                </a:lnTo>
                <a:lnTo>
                  <a:pt x="542289" y="11429"/>
                </a:lnTo>
                <a:close/>
              </a:path>
              <a:path w="542289" h="595629">
                <a:moveTo>
                  <a:pt x="542289" y="7619"/>
                </a:moveTo>
                <a:lnTo>
                  <a:pt x="539750" y="7619"/>
                </a:lnTo>
                <a:lnTo>
                  <a:pt x="539750" y="10159"/>
                </a:lnTo>
                <a:lnTo>
                  <a:pt x="542289" y="10159"/>
                </a:lnTo>
                <a:lnTo>
                  <a:pt x="542289" y="7619"/>
                </a:lnTo>
                <a:close/>
              </a:path>
              <a:path w="542289" h="595629">
                <a:moveTo>
                  <a:pt x="542289" y="5079"/>
                </a:moveTo>
                <a:lnTo>
                  <a:pt x="539750" y="5079"/>
                </a:lnTo>
                <a:lnTo>
                  <a:pt x="539750" y="6349"/>
                </a:lnTo>
                <a:lnTo>
                  <a:pt x="542289" y="6349"/>
                </a:lnTo>
                <a:lnTo>
                  <a:pt x="542289" y="5079"/>
                </a:lnTo>
                <a:close/>
              </a:path>
              <a:path w="542289" h="595629">
                <a:moveTo>
                  <a:pt x="542289" y="1269"/>
                </a:moveTo>
                <a:lnTo>
                  <a:pt x="471170" y="1269"/>
                </a:lnTo>
                <a:lnTo>
                  <a:pt x="471170" y="3810"/>
                </a:lnTo>
                <a:lnTo>
                  <a:pt x="542289" y="3810"/>
                </a:lnTo>
                <a:lnTo>
                  <a:pt x="542289" y="1269"/>
                </a:lnTo>
                <a:close/>
              </a:path>
              <a:path w="542289" h="595629">
                <a:moveTo>
                  <a:pt x="476250" y="0"/>
                </a:moveTo>
                <a:lnTo>
                  <a:pt x="472439" y="0"/>
                </a:lnTo>
                <a:lnTo>
                  <a:pt x="472439" y="1269"/>
                </a:lnTo>
                <a:lnTo>
                  <a:pt x="476250" y="1269"/>
                </a:lnTo>
                <a:lnTo>
                  <a:pt x="476250" y="0"/>
                </a:lnTo>
                <a:close/>
              </a:path>
              <a:path w="542289" h="595629">
                <a:moveTo>
                  <a:pt x="148589" y="593089"/>
                </a:moveTo>
                <a:lnTo>
                  <a:pt x="6350" y="593089"/>
                </a:lnTo>
                <a:lnTo>
                  <a:pt x="6350" y="594360"/>
                </a:lnTo>
                <a:lnTo>
                  <a:pt x="146050" y="594360"/>
                </a:lnTo>
                <a:lnTo>
                  <a:pt x="146050" y="595629"/>
                </a:lnTo>
                <a:lnTo>
                  <a:pt x="148589" y="595629"/>
                </a:lnTo>
                <a:lnTo>
                  <a:pt x="148589" y="593089"/>
                </a:lnTo>
                <a:close/>
              </a:path>
              <a:path w="542289" h="595629">
                <a:moveTo>
                  <a:pt x="151130" y="591819"/>
                </a:moveTo>
                <a:lnTo>
                  <a:pt x="5080" y="591819"/>
                </a:lnTo>
                <a:lnTo>
                  <a:pt x="5080" y="593089"/>
                </a:lnTo>
                <a:lnTo>
                  <a:pt x="151130" y="593089"/>
                </a:lnTo>
                <a:lnTo>
                  <a:pt x="151130" y="591819"/>
                </a:lnTo>
                <a:close/>
              </a:path>
              <a:path w="542289" h="595629">
                <a:moveTo>
                  <a:pt x="3810" y="589279"/>
                </a:moveTo>
                <a:lnTo>
                  <a:pt x="2539" y="589279"/>
                </a:lnTo>
                <a:lnTo>
                  <a:pt x="2539" y="591819"/>
                </a:lnTo>
                <a:lnTo>
                  <a:pt x="3810" y="591819"/>
                </a:lnTo>
                <a:lnTo>
                  <a:pt x="3810" y="589279"/>
                </a:lnTo>
                <a:close/>
              </a:path>
              <a:path w="542289" h="595629">
                <a:moveTo>
                  <a:pt x="3810" y="585469"/>
                </a:moveTo>
                <a:lnTo>
                  <a:pt x="0" y="585469"/>
                </a:lnTo>
                <a:lnTo>
                  <a:pt x="0" y="589279"/>
                </a:lnTo>
                <a:lnTo>
                  <a:pt x="1269" y="589279"/>
                </a:lnTo>
                <a:lnTo>
                  <a:pt x="1269" y="588010"/>
                </a:lnTo>
                <a:lnTo>
                  <a:pt x="3810" y="588010"/>
                </a:lnTo>
                <a:lnTo>
                  <a:pt x="3810" y="585469"/>
                </a:lnTo>
                <a:close/>
              </a:path>
              <a:path w="542289" h="595629">
                <a:moveTo>
                  <a:pt x="3810" y="582929"/>
                </a:moveTo>
                <a:lnTo>
                  <a:pt x="0" y="582929"/>
                </a:lnTo>
                <a:lnTo>
                  <a:pt x="0" y="584200"/>
                </a:lnTo>
                <a:lnTo>
                  <a:pt x="3810" y="584200"/>
                </a:lnTo>
                <a:lnTo>
                  <a:pt x="3810" y="582929"/>
                </a:lnTo>
                <a:close/>
              </a:path>
              <a:path w="542289" h="595629">
                <a:moveTo>
                  <a:pt x="3810" y="579119"/>
                </a:moveTo>
                <a:lnTo>
                  <a:pt x="0" y="579119"/>
                </a:lnTo>
                <a:lnTo>
                  <a:pt x="0" y="581660"/>
                </a:lnTo>
                <a:lnTo>
                  <a:pt x="3810" y="581660"/>
                </a:lnTo>
                <a:lnTo>
                  <a:pt x="3810" y="579119"/>
                </a:lnTo>
                <a:close/>
              </a:path>
              <a:path w="542289" h="595629">
                <a:moveTo>
                  <a:pt x="3810" y="576579"/>
                </a:moveTo>
                <a:lnTo>
                  <a:pt x="0" y="576579"/>
                </a:lnTo>
                <a:lnTo>
                  <a:pt x="0" y="577850"/>
                </a:lnTo>
                <a:lnTo>
                  <a:pt x="3810" y="577850"/>
                </a:lnTo>
                <a:lnTo>
                  <a:pt x="3810" y="576579"/>
                </a:lnTo>
                <a:close/>
              </a:path>
              <a:path w="542289" h="595629">
                <a:moveTo>
                  <a:pt x="3810" y="572769"/>
                </a:moveTo>
                <a:lnTo>
                  <a:pt x="0" y="572769"/>
                </a:lnTo>
                <a:lnTo>
                  <a:pt x="0" y="575310"/>
                </a:lnTo>
                <a:lnTo>
                  <a:pt x="3810" y="575310"/>
                </a:lnTo>
                <a:lnTo>
                  <a:pt x="3810" y="572769"/>
                </a:lnTo>
                <a:close/>
              </a:path>
              <a:path w="542289" h="595629">
                <a:moveTo>
                  <a:pt x="363219" y="594359"/>
                </a:moveTo>
                <a:lnTo>
                  <a:pt x="229869" y="594359"/>
                </a:lnTo>
                <a:lnTo>
                  <a:pt x="229869" y="595629"/>
                </a:lnTo>
                <a:lnTo>
                  <a:pt x="363219" y="595629"/>
                </a:lnTo>
                <a:lnTo>
                  <a:pt x="363219" y="594359"/>
                </a:lnTo>
                <a:close/>
              </a:path>
              <a:path w="542289" h="595629">
                <a:moveTo>
                  <a:pt x="367030" y="591819"/>
                </a:moveTo>
                <a:lnTo>
                  <a:pt x="228600" y="591819"/>
                </a:lnTo>
                <a:lnTo>
                  <a:pt x="228600" y="594359"/>
                </a:lnTo>
                <a:lnTo>
                  <a:pt x="367030" y="594359"/>
                </a:lnTo>
                <a:lnTo>
                  <a:pt x="367030" y="591819"/>
                </a:lnTo>
                <a:close/>
              </a:path>
              <a:path w="542289" h="595629">
                <a:moveTo>
                  <a:pt x="3810" y="392429"/>
                </a:moveTo>
                <a:lnTo>
                  <a:pt x="2539" y="392429"/>
                </a:lnTo>
                <a:lnTo>
                  <a:pt x="2539" y="397509"/>
                </a:lnTo>
                <a:lnTo>
                  <a:pt x="1269" y="397509"/>
                </a:lnTo>
                <a:lnTo>
                  <a:pt x="1269" y="401319"/>
                </a:lnTo>
                <a:lnTo>
                  <a:pt x="0" y="401319"/>
                </a:lnTo>
                <a:lnTo>
                  <a:pt x="0" y="572769"/>
                </a:lnTo>
                <a:lnTo>
                  <a:pt x="3810" y="572769"/>
                </a:lnTo>
                <a:lnTo>
                  <a:pt x="3810" y="392429"/>
                </a:lnTo>
                <a:close/>
              </a:path>
            </a:pathLst>
          </a:custGeom>
          <a:solidFill>
            <a:srgbClr val="EF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bk object 2666"/>
          <p:cNvSpPr/>
          <p:nvPr/>
        </p:nvSpPr>
        <p:spPr>
          <a:xfrm>
            <a:off x="2816860" y="2795270"/>
            <a:ext cx="535940" cy="588010"/>
          </a:xfrm>
          <a:custGeom>
            <a:avLst/>
            <a:gdLst/>
            <a:ahLst/>
            <a:cxnLst/>
            <a:rect l="l" t="t" r="r" b="b"/>
            <a:pathLst>
              <a:path w="535939" h="588010">
                <a:moveTo>
                  <a:pt x="533400" y="48259"/>
                </a:moveTo>
                <a:lnTo>
                  <a:pt x="532129" y="48259"/>
                </a:lnTo>
                <a:lnTo>
                  <a:pt x="532129" y="50799"/>
                </a:lnTo>
                <a:lnTo>
                  <a:pt x="533400" y="50799"/>
                </a:lnTo>
                <a:lnTo>
                  <a:pt x="533400" y="48259"/>
                </a:lnTo>
                <a:close/>
              </a:path>
              <a:path w="535939" h="588010">
                <a:moveTo>
                  <a:pt x="535939" y="41909"/>
                </a:moveTo>
                <a:lnTo>
                  <a:pt x="532129" y="41909"/>
                </a:lnTo>
                <a:lnTo>
                  <a:pt x="532129" y="44449"/>
                </a:lnTo>
                <a:lnTo>
                  <a:pt x="535939" y="44449"/>
                </a:lnTo>
                <a:lnTo>
                  <a:pt x="535939" y="41909"/>
                </a:lnTo>
                <a:close/>
              </a:path>
              <a:path w="535939" h="588010">
                <a:moveTo>
                  <a:pt x="535939" y="35559"/>
                </a:moveTo>
                <a:lnTo>
                  <a:pt x="532129" y="35559"/>
                </a:lnTo>
                <a:lnTo>
                  <a:pt x="532129" y="38099"/>
                </a:lnTo>
                <a:lnTo>
                  <a:pt x="535939" y="38099"/>
                </a:lnTo>
                <a:lnTo>
                  <a:pt x="535939" y="35559"/>
                </a:lnTo>
                <a:close/>
              </a:path>
              <a:path w="535939" h="588010">
                <a:moveTo>
                  <a:pt x="535939" y="29209"/>
                </a:moveTo>
                <a:lnTo>
                  <a:pt x="532129" y="29209"/>
                </a:lnTo>
                <a:lnTo>
                  <a:pt x="532129" y="31749"/>
                </a:lnTo>
                <a:lnTo>
                  <a:pt x="535939" y="31749"/>
                </a:lnTo>
                <a:lnTo>
                  <a:pt x="535939" y="29209"/>
                </a:lnTo>
                <a:close/>
              </a:path>
              <a:path w="535939" h="588010">
                <a:moveTo>
                  <a:pt x="535939" y="22859"/>
                </a:moveTo>
                <a:lnTo>
                  <a:pt x="532129" y="22859"/>
                </a:lnTo>
                <a:lnTo>
                  <a:pt x="532129" y="25399"/>
                </a:lnTo>
                <a:lnTo>
                  <a:pt x="535939" y="25399"/>
                </a:lnTo>
                <a:lnTo>
                  <a:pt x="535939" y="22859"/>
                </a:lnTo>
                <a:close/>
              </a:path>
              <a:path w="535939" h="588010">
                <a:moveTo>
                  <a:pt x="535939" y="16509"/>
                </a:moveTo>
                <a:lnTo>
                  <a:pt x="532129" y="16509"/>
                </a:lnTo>
                <a:lnTo>
                  <a:pt x="532129" y="19049"/>
                </a:lnTo>
                <a:lnTo>
                  <a:pt x="535939" y="19049"/>
                </a:lnTo>
                <a:lnTo>
                  <a:pt x="535939" y="16509"/>
                </a:lnTo>
                <a:close/>
              </a:path>
              <a:path w="535939" h="588010">
                <a:moveTo>
                  <a:pt x="535939" y="10159"/>
                </a:moveTo>
                <a:lnTo>
                  <a:pt x="532129" y="10159"/>
                </a:lnTo>
                <a:lnTo>
                  <a:pt x="532129" y="12699"/>
                </a:lnTo>
                <a:lnTo>
                  <a:pt x="535939" y="12699"/>
                </a:lnTo>
                <a:lnTo>
                  <a:pt x="535939" y="10159"/>
                </a:lnTo>
                <a:close/>
              </a:path>
              <a:path w="535939" h="588010">
                <a:moveTo>
                  <a:pt x="535939" y="7619"/>
                </a:moveTo>
                <a:lnTo>
                  <a:pt x="532129" y="7619"/>
                </a:lnTo>
                <a:lnTo>
                  <a:pt x="532129" y="8889"/>
                </a:lnTo>
                <a:lnTo>
                  <a:pt x="535939" y="8889"/>
                </a:lnTo>
                <a:lnTo>
                  <a:pt x="535939" y="7619"/>
                </a:lnTo>
                <a:close/>
              </a:path>
              <a:path w="535939" h="588010">
                <a:moveTo>
                  <a:pt x="535939" y="3809"/>
                </a:moveTo>
                <a:lnTo>
                  <a:pt x="532129" y="3809"/>
                </a:lnTo>
                <a:lnTo>
                  <a:pt x="532129" y="6349"/>
                </a:lnTo>
                <a:lnTo>
                  <a:pt x="535939" y="6349"/>
                </a:lnTo>
                <a:lnTo>
                  <a:pt x="535939" y="3809"/>
                </a:lnTo>
                <a:close/>
              </a:path>
              <a:path w="535939" h="588010">
                <a:moveTo>
                  <a:pt x="466089" y="2539"/>
                </a:moveTo>
                <a:lnTo>
                  <a:pt x="464819" y="2539"/>
                </a:lnTo>
                <a:lnTo>
                  <a:pt x="464819" y="3809"/>
                </a:lnTo>
                <a:lnTo>
                  <a:pt x="466089" y="3809"/>
                </a:lnTo>
                <a:lnTo>
                  <a:pt x="466089" y="2539"/>
                </a:lnTo>
                <a:close/>
              </a:path>
              <a:path w="535939" h="588010">
                <a:moveTo>
                  <a:pt x="467360" y="0"/>
                </a:moveTo>
                <a:lnTo>
                  <a:pt x="466089" y="0"/>
                </a:lnTo>
                <a:lnTo>
                  <a:pt x="466089" y="2539"/>
                </a:lnTo>
                <a:lnTo>
                  <a:pt x="535939" y="2539"/>
                </a:lnTo>
                <a:lnTo>
                  <a:pt x="535939" y="1269"/>
                </a:lnTo>
                <a:lnTo>
                  <a:pt x="467360" y="1269"/>
                </a:lnTo>
                <a:lnTo>
                  <a:pt x="467360" y="0"/>
                </a:lnTo>
                <a:close/>
              </a:path>
              <a:path w="535939" h="588010">
                <a:moveTo>
                  <a:pt x="152399" y="585469"/>
                </a:moveTo>
                <a:lnTo>
                  <a:pt x="0" y="585469"/>
                </a:lnTo>
                <a:lnTo>
                  <a:pt x="0" y="586739"/>
                </a:lnTo>
                <a:lnTo>
                  <a:pt x="149860" y="586739"/>
                </a:lnTo>
                <a:lnTo>
                  <a:pt x="149860" y="588009"/>
                </a:lnTo>
                <a:lnTo>
                  <a:pt x="152399" y="588009"/>
                </a:lnTo>
                <a:lnTo>
                  <a:pt x="152399" y="585469"/>
                </a:lnTo>
                <a:close/>
              </a:path>
              <a:path w="535939" h="588010">
                <a:moveTo>
                  <a:pt x="368300" y="586739"/>
                </a:moveTo>
                <a:lnTo>
                  <a:pt x="223519" y="586739"/>
                </a:lnTo>
                <a:lnTo>
                  <a:pt x="223519" y="588009"/>
                </a:lnTo>
                <a:lnTo>
                  <a:pt x="368300" y="588009"/>
                </a:lnTo>
                <a:lnTo>
                  <a:pt x="368300" y="586739"/>
                </a:lnTo>
                <a:close/>
              </a:path>
              <a:path w="535939" h="588010">
                <a:moveTo>
                  <a:pt x="157479" y="585469"/>
                </a:moveTo>
                <a:lnTo>
                  <a:pt x="154939" y="585469"/>
                </a:lnTo>
                <a:lnTo>
                  <a:pt x="154939" y="586739"/>
                </a:lnTo>
                <a:lnTo>
                  <a:pt x="157479" y="586739"/>
                </a:lnTo>
                <a:lnTo>
                  <a:pt x="157479" y="585469"/>
                </a:lnTo>
                <a:close/>
              </a:path>
              <a:path w="535939" h="588010">
                <a:moveTo>
                  <a:pt x="373380" y="585469"/>
                </a:moveTo>
                <a:lnTo>
                  <a:pt x="370839" y="585469"/>
                </a:lnTo>
                <a:lnTo>
                  <a:pt x="370839" y="586739"/>
                </a:lnTo>
                <a:lnTo>
                  <a:pt x="373380" y="586739"/>
                </a:lnTo>
                <a:lnTo>
                  <a:pt x="373380" y="585469"/>
                </a:lnTo>
                <a:close/>
              </a:path>
              <a:path w="535939" h="588010">
                <a:moveTo>
                  <a:pt x="3809" y="580389"/>
                </a:moveTo>
                <a:lnTo>
                  <a:pt x="0" y="580389"/>
                </a:lnTo>
                <a:lnTo>
                  <a:pt x="0" y="585469"/>
                </a:lnTo>
                <a:lnTo>
                  <a:pt x="3809" y="585469"/>
                </a:lnTo>
                <a:lnTo>
                  <a:pt x="3809" y="580389"/>
                </a:lnTo>
                <a:close/>
              </a:path>
              <a:path w="535939" h="588010">
                <a:moveTo>
                  <a:pt x="3809" y="574039"/>
                </a:moveTo>
                <a:lnTo>
                  <a:pt x="0" y="574039"/>
                </a:lnTo>
                <a:lnTo>
                  <a:pt x="0" y="579119"/>
                </a:lnTo>
                <a:lnTo>
                  <a:pt x="3809" y="579119"/>
                </a:lnTo>
                <a:lnTo>
                  <a:pt x="3809" y="574039"/>
                </a:lnTo>
                <a:close/>
              </a:path>
              <a:path w="535939" h="588010">
                <a:moveTo>
                  <a:pt x="3809" y="567689"/>
                </a:moveTo>
                <a:lnTo>
                  <a:pt x="0" y="567689"/>
                </a:lnTo>
                <a:lnTo>
                  <a:pt x="0" y="572769"/>
                </a:lnTo>
                <a:lnTo>
                  <a:pt x="3809" y="572769"/>
                </a:lnTo>
                <a:lnTo>
                  <a:pt x="3809" y="567689"/>
                </a:lnTo>
                <a:close/>
              </a:path>
              <a:path w="535939" h="588010">
                <a:moveTo>
                  <a:pt x="3809" y="561339"/>
                </a:moveTo>
                <a:lnTo>
                  <a:pt x="0" y="561339"/>
                </a:lnTo>
                <a:lnTo>
                  <a:pt x="0" y="566419"/>
                </a:lnTo>
                <a:lnTo>
                  <a:pt x="3809" y="566419"/>
                </a:lnTo>
                <a:lnTo>
                  <a:pt x="3809" y="561339"/>
                </a:lnTo>
                <a:close/>
              </a:path>
              <a:path w="535939" h="588010">
                <a:moveTo>
                  <a:pt x="3809" y="554989"/>
                </a:moveTo>
                <a:lnTo>
                  <a:pt x="0" y="554989"/>
                </a:lnTo>
                <a:lnTo>
                  <a:pt x="0" y="560069"/>
                </a:lnTo>
                <a:lnTo>
                  <a:pt x="3809" y="560069"/>
                </a:lnTo>
                <a:lnTo>
                  <a:pt x="3809" y="554989"/>
                </a:lnTo>
                <a:close/>
              </a:path>
              <a:path w="535939" h="588010">
                <a:moveTo>
                  <a:pt x="3809" y="548639"/>
                </a:moveTo>
                <a:lnTo>
                  <a:pt x="0" y="548639"/>
                </a:lnTo>
                <a:lnTo>
                  <a:pt x="0" y="553719"/>
                </a:lnTo>
                <a:lnTo>
                  <a:pt x="3809" y="553719"/>
                </a:lnTo>
                <a:lnTo>
                  <a:pt x="3809" y="548639"/>
                </a:lnTo>
                <a:close/>
              </a:path>
              <a:path w="535939" h="588010">
                <a:moveTo>
                  <a:pt x="3809" y="542289"/>
                </a:moveTo>
                <a:lnTo>
                  <a:pt x="0" y="542289"/>
                </a:lnTo>
                <a:lnTo>
                  <a:pt x="0" y="547369"/>
                </a:lnTo>
                <a:lnTo>
                  <a:pt x="3809" y="547369"/>
                </a:lnTo>
                <a:lnTo>
                  <a:pt x="3809" y="542289"/>
                </a:lnTo>
                <a:close/>
              </a:path>
              <a:path w="535939" h="588010">
                <a:moveTo>
                  <a:pt x="3809" y="535939"/>
                </a:moveTo>
                <a:lnTo>
                  <a:pt x="0" y="535939"/>
                </a:lnTo>
                <a:lnTo>
                  <a:pt x="0" y="541019"/>
                </a:lnTo>
                <a:lnTo>
                  <a:pt x="3809" y="541019"/>
                </a:lnTo>
                <a:lnTo>
                  <a:pt x="3809" y="535939"/>
                </a:lnTo>
                <a:close/>
              </a:path>
              <a:path w="535939" h="588010">
                <a:moveTo>
                  <a:pt x="3809" y="529589"/>
                </a:moveTo>
                <a:lnTo>
                  <a:pt x="0" y="529589"/>
                </a:lnTo>
                <a:lnTo>
                  <a:pt x="0" y="534669"/>
                </a:lnTo>
                <a:lnTo>
                  <a:pt x="3809" y="534669"/>
                </a:lnTo>
                <a:lnTo>
                  <a:pt x="3809" y="529589"/>
                </a:lnTo>
                <a:close/>
              </a:path>
              <a:path w="535939" h="588010">
                <a:moveTo>
                  <a:pt x="3809" y="523239"/>
                </a:moveTo>
                <a:lnTo>
                  <a:pt x="0" y="523239"/>
                </a:lnTo>
                <a:lnTo>
                  <a:pt x="0" y="528319"/>
                </a:lnTo>
                <a:lnTo>
                  <a:pt x="3809" y="528319"/>
                </a:lnTo>
                <a:lnTo>
                  <a:pt x="3809" y="523239"/>
                </a:lnTo>
                <a:close/>
              </a:path>
              <a:path w="535939" h="588010">
                <a:moveTo>
                  <a:pt x="3809" y="516889"/>
                </a:moveTo>
                <a:lnTo>
                  <a:pt x="0" y="516889"/>
                </a:lnTo>
                <a:lnTo>
                  <a:pt x="0" y="521969"/>
                </a:lnTo>
                <a:lnTo>
                  <a:pt x="3809" y="521969"/>
                </a:lnTo>
                <a:lnTo>
                  <a:pt x="3809" y="516889"/>
                </a:lnTo>
                <a:close/>
              </a:path>
              <a:path w="535939" h="588010">
                <a:moveTo>
                  <a:pt x="3809" y="510539"/>
                </a:moveTo>
                <a:lnTo>
                  <a:pt x="0" y="510539"/>
                </a:lnTo>
                <a:lnTo>
                  <a:pt x="0" y="515619"/>
                </a:lnTo>
                <a:lnTo>
                  <a:pt x="3809" y="515619"/>
                </a:lnTo>
                <a:lnTo>
                  <a:pt x="3809" y="510539"/>
                </a:lnTo>
                <a:close/>
              </a:path>
              <a:path w="535939" h="588010">
                <a:moveTo>
                  <a:pt x="3809" y="504189"/>
                </a:moveTo>
                <a:lnTo>
                  <a:pt x="0" y="504189"/>
                </a:lnTo>
                <a:lnTo>
                  <a:pt x="0" y="509269"/>
                </a:lnTo>
                <a:lnTo>
                  <a:pt x="3809" y="509269"/>
                </a:lnTo>
                <a:lnTo>
                  <a:pt x="3809" y="504189"/>
                </a:lnTo>
                <a:close/>
              </a:path>
              <a:path w="535939" h="588010">
                <a:moveTo>
                  <a:pt x="3809" y="497839"/>
                </a:moveTo>
                <a:lnTo>
                  <a:pt x="0" y="497839"/>
                </a:lnTo>
                <a:lnTo>
                  <a:pt x="0" y="502919"/>
                </a:lnTo>
                <a:lnTo>
                  <a:pt x="3809" y="502919"/>
                </a:lnTo>
                <a:lnTo>
                  <a:pt x="3809" y="497839"/>
                </a:lnTo>
                <a:close/>
              </a:path>
              <a:path w="535939" h="588010">
                <a:moveTo>
                  <a:pt x="3809" y="491489"/>
                </a:moveTo>
                <a:lnTo>
                  <a:pt x="0" y="491489"/>
                </a:lnTo>
                <a:lnTo>
                  <a:pt x="0" y="496569"/>
                </a:lnTo>
                <a:lnTo>
                  <a:pt x="3809" y="496569"/>
                </a:lnTo>
                <a:lnTo>
                  <a:pt x="3809" y="491489"/>
                </a:lnTo>
                <a:close/>
              </a:path>
              <a:path w="535939" h="588010">
                <a:moveTo>
                  <a:pt x="3809" y="485139"/>
                </a:moveTo>
                <a:lnTo>
                  <a:pt x="0" y="485139"/>
                </a:lnTo>
                <a:lnTo>
                  <a:pt x="0" y="490219"/>
                </a:lnTo>
                <a:lnTo>
                  <a:pt x="3809" y="490219"/>
                </a:lnTo>
                <a:lnTo>
                  <a:pt x="3809" y="485139"/>
                </a:lnTo>
                <a:close/>
              </a:path>
              <a:path w="535939" h="588010">
                <a:moveTo>
                  <a:pt x="3809" y="478789"/>
                </a:moveTo>
                <a:lnTo>
                  <a:pt x="0" y="478789"/>
                </a:lnTo>
                <a:lnTo>
                  <a:pt x="0" y="483869"/>
                </a:lnTo>
                <a:lnTo>
                  <a:pt x="3809" y="483869"/>
                </a:lnTo>
                <a:lnTo>
                  <a:pt x="3809" y="478789"/>
                </a:lnTo>
                <a:close/>
              </a:path>
              <a:path w="535939" h="588010">
                <a:moveTo>
                  <a:pt x="3809" y="472439"/>
                </a:moveTo>
                <a:lnTo>
                  <a:pt x="0" y="472439"/>
                </a:lnTo>
                <a:lnTo>
                  <a:pt x="0" y="477519"/>
                </a:lnTo>
                <a:lnTo>
                  <a:pt x="3809" y="477519"/>
                </a:lnTo>
                <a:lnTo>
                  <a:pt x="3809" y="472439"/>
                </a:lnTo>
                <a:close/>
              </a:path>
              <a:path w="535939" h="588010">
                <a:moveTo>
                  <a:pt x="3809" y="466089"/>
                </a:moveTo>
                <a:lnTo>
                  <a:pt x="0" y="466089"/>
                </a:lnTo>
                <a:lnTo>
                  <a:pt x="0" y="471169"/>
                </a:lnTo>
                <a:lnTo>
                  <a:pt x="3809" y="471169"/>
                </a:lnTo>
                <a:lnTo>
                  <a:pt x="3809" y="466089"/>
                </a:lnTo>
                <a:close/>
              </a:path>
              <a:path w="535939" h="588010">
                <a:moveTo>
                  <a:pt x="3809" y="459739"/>
                </a:moveTo>
                <a:lnTo>
                  <a:pt x="0" y="459739"/>
                </a:lnTo>
                <a:lnTo>
                  <a:pt x="0" y="464819"/>
                </a:lnTo>
                <a:lnTo>
                  <a:pt x="3809" y="464819"/>
                </a:lnTo>
                <a:lnTo>
                  <a:pt x="3809" y="459739"/>
                </a:lnTo>
                <a:close/>
              </a:path>
              <a:path w="535939" h="588010">
                <a:moveTo>
                  <a:pt x="533400" y="459739"/>
                </a:moveTo>
                <a:lnTo>
                  <a:pt x="532129" y="459739"/>
                </a:lnTo>
                <a:lnTo>
                  <a:pt x="532129" y="461009"/>
                </a:lnTo>
                <a:lnTo>
                  <a:pt x="533400" y="461009"/>
                </a:lnTo>
                <a:lnTo>
                  <a:pt x="533400" y="459739"/>
                </a:lnTo>
                <a:close/>
              </a:path>
              <a:path w="535939" h="588010">
                <a:moveTo>
                  <a:pt x="534670" y="458469"/>
                </a:moveTo>
                <a:lnTo>
                  <a:pt x="533400" y="458469"/>
                </a:lnTo>
                <a:lnTo>
                  <a:pt x="533400" y="459739"/>
                </a:lnTo>
                <a:lnTo>
                  <a:pt x="534670" y="459739"/>
                </a:lnTo>
                <a:lnTo>
                  <a:pt x="534670" y="458469"/>
                </a:lnTo>
                <a:close/>
              </a:path>
              <a:path w="535939" h="588010">
                <a:moveTo>
                  <a:pt x="3809" y="453389"/>
                </a:moveTo>
                <a:lnTo>
                  <a:pt x="0" y="453389"/>
                </a:lnTo>
                <a:lnTo>
                  <a:pt x="0" y="458469"/>
                </a:lnTo>
                <a:lnTo>
                  <a:pt x="3809" y="458469"/>
                </a:lnTo>
                <a:lnTo>
                  <a:pt x="3809" y="453389"/>
                </a:lnTo>
                <a:close/>
              </a:path>
              <a:path w="535939" h="588010">
                <a:moveTo>
                  <a:pt x="533400" y="454659"/>
                </a:moveTo>
                <a:lnTo>
                  <a:pt x="532129" y="454659"/>
                </a:lnTo>
                <a:lnTo>
                  <a:pt x="532129" y="458469"/>
                </a:lnTo>
                <a:lnTo>
                  <a:pt x="533400" y="458469"/>
                </a:lnTo>
                <a:lnTo>
                  <a:pt x="533400" y="454659"/>
                </a:lnTo>
                <a:close/>
              </a:path>
              <a:path w="535939" h="588010">
                <a:moveTo>
                  <a:pt x="3809" y="447039"/>
                </a:moveTo>
                <a:lnTo>
                  <a:pt x="0" y="447039"/>
                </a:lnTo>
                <a:lnTo>
                  <a:pt x="0" y="452119"/>
                </a:lnTo>
                <a:lnTo>
                  <a:pt x="3809" y="452119"/>
                </a:lnTo>
                <a:lnTo>
                  <a:pt x="3809" y="447039"/>
                </a:lnTo>
                <a:close/>
              </a:path>
              <a:path w="535939" h="588010">
                <a:moveTo>
                  <a:pt x="3809" y="440689"/>
                </a:moveTo>
                <a:lnTo>
                  <a:pt x="0" y="440689"/>
                </a:lnTo>
                <a:lnTo>
                  <a:pt x="0" y="445769"/>
                </a:lnTo>
                <a:lnTo>
                  <a:pt x="3809" y="445769"/>
                </a:lnTo>
                <a:lnTo>
                  <a:pt x="3809" y="440689"/>
                </a:lnTo>
                <a:close/>
              </a:path>
              <a:path w="535939" h="588010">
                <a:moveTo>
                  <a:pt x="3809" y="434339"/>
                </a:moveTo>
                <a:lnTo>
                  <a:pt x="0" y="434339"/>
                </a:lnTo>
                <a:lnTo>
                  <a:pt x="0" y="439419"/>
                </a:lnTo>
                <a:lnTo>
                  <a:pt x="3809" y="439419"/>
                </a:lnTo>
                <a:lnTo>
                  <a:pt x="3809" y="434339"/>
                </a:lnTo>
                <a:close/>
              </a:path>
              <a:path w="535939" h="588010">
                <a:moveTo>
                  <a:pt x="3809" y="427989"/>
                </a:moveTo>
                <a:lnTo>
                  <a:pt x="0" y="427989"/>
                </a:lnTo>
                <a:lnTo>
                  <a:pt x="0" y="433069"/>
                </a:lnTo>
                <a:lnTo>
                  <a:pt x="3809" y="433069"/>
                </a:lnTo>
                <a:lnTo>
                  <a:pt x="3809" y="427989"/>
                </a:lnTo>
                <a:close/>
              </a:path>
              <a:path w="535939" h="588010">
                <a:moveTo>
                  <a:pt x="3809" y="421639"/>
                </a:moveTo>
                <a:lnTo>
                  <a:pt x="0" y="421639"/>
                </a:lnTo>
                <a:lnTo>
                  <a:pt x="0" y="426719"/>
                </a:lnTo>
                <a:lnTo>
                  <a:pt x="3809" y="426719"/>
                </a:lnTo>
                <a:lnTo>
                  <a:pt x="3809" y="421639"/>
                </a:lnTo>
                <a:close/>
              </a:path>
              <a:path w="535939" h="588010">
                <a:moveTo>
                  <a:pt x="3809" y="415289"/>
                </a:moveTo>
                <a:lnTo>
                  <a:pt x="0" y="415289"/>
                </a:lnTo>
                <a:lnTo>
                  <a:pt x="0" y="420369"/>
                </a:lnTo>
                <a:lnTo>
                  <a:pt x="3809" y="420369"/>
                </a:lnTo>
                <a:lnTo>
                  <a:pt x="3809" y="415289"/>
                </a:lnTo>
                <a:close/>
              </a:path>
              <a:path w="535939" h="588010">
                <a:moveTo>
                  <a:pt x="3809" y="408939"/>
                </a:moveTo>
                <a:lnTo>
                  <a:pt x="0" y="408939"/>
                </a:lnTo>
                <a:lnTo>
                  <a:pt x="0" y="414019"/>
                </a:lnTo>
                <a:lnTo>
                  <a:pt x="3809" y="414019"/>
                </a:lnTo>
                <a:lnTo>
                  <a:pt x="3809" y="408939"/>
                </a:lnTo>
                <a:close/>
              </a:path>
              <a:path w="535939" h="588010">
                <a:moveTo>
                  <a:pt x="3809" y="402589"/>
                </a:moveTo>
                <a:lnTo>
                  <a:pt x="0" y="402589"/>
                </a:lnTo>
                <a:lnTo>
                  <a:pt x="0" y="407669"/>
                </a:lnTo>
                <a:lnTo>
                  <a:pt x="3809" y="407669"/>
                </a:lnTo>
                <a:lnTo>
                  <a:pt x="3809" y="402589"/>
                </a:lnTo>
                <a:close/>
              </a:path>
              <a:path w="535939" h="588010">
                <a:moveTo>
                  <a:pt x="3809" y="396239"/>
                </a:moveTo>
                <a:lnTo>
                  <a:pt x="0" y="396239"/>
                </a:lnTo>
                <a:lnTo>
                  <a:pt x="0" y="401319"/>
                </a:lnTo>
                <a:lnTo>
                  <a:pt x="3809" y="401319"/>
                </a:lnTo>
                <a:lnTo>
                  <a:pt x="3809" y="396239"/>
                </a:lnTo>
                <a:close/>
              </a:path>
              <a:path w="535939" h="588010">
                <a:moveTo>
                  <a:pt x="3809" y="383539"/>
                </a:moveTo>
                <a:lnTo>
                  <a:pt x="1269" y="383539"/>
                </a:lnTo>
                <a:lnTo>
                  <a:pt x="1269" y="387349"/>
                </a:lnTo>
                <a:lnTo>
                  <a:pt x="0" y="387349"/>
                </a:lnTo>
                <a:lnTo>
                  <a:pt x="0" y="394969"/>
                </a:lnTo>
                <a:lnTo>
                  <a:pt x="3809" y="394969"/>
                </a:lnTo>
                <a:lnTo>
                  <a:pt x="3809" y="383539"/>
                </a:lnTo>
                <a:close/>
              </a:path>
              <a:path w="535939" h="588010">
                <a:moveTo>
                  <a:pt x="3809" y="378459"/>
                </a:moveTo>
                <a:lnTo>
                  <a:pt x="2539" y="378459"/>
                </a:lnTo>
                <a:lnTo>
                  <a:pt x="2539" y="382269"/>
                </a:lnTo>
                <a:lnTo>
                  <a:pt x="3809" y="382269"/>
                </a:lnTo>
                <a:lnTo>
                  <a:pt x="3809" y="378459"/>
                </a:lnTo>
                <a:close/>
              </a:path>
            </a:pathLst>
          </a:custGeom>
          <a:solidFill>
            <a:srgbClr val="ED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bk object 2667"/>
          <p:cNvSpPr/>
          <p:nvPr/>
        </p:nvSpPr>
        <p:spPr>
          <a:xfrm>
            <a:off x="2820670" y="2799079"/>
            <a:ext cx="528320" cy="580390"/>
          </a:xfrm>
          <a:custGeom>
            <a:avLst/>
            <a:gdLst/>
            <a:ahLst/>
            <a:cxnLst/>
            <a:rect l="l" t="t" r="r" b="b"/>
            <a:pathLst>
              <a:path w="528320" h="580389">
                <a:moveTo>
                  <a:pt x="525780" y="57150"/>
                </a:moveTo>
                <a:lnTo>
                  <a:pt x="524509" y="57150"/>
                </a:lnTo>
                <a:lnTo>
                  <a:pt x="524509" y="59689"/>
                </a:lnTo>
                <a:lnTo>
                  <a:pt x="525780" y="59689"/>
                </a:lnTo>
                <a:lnTo>
                  <a:pt x="525780" y="57150"/>
                </a:lnTo>
                <a:close/>
              </a:path>
              <a:path w="528320" h="580389">
                <a:moveTo>
                  <a:pt x="528319" y="50800"/>
                </a:moveTo>
                <a:lnTo>
                  <a:pt x="524509" y="50800"/>
                </a:lnTo>
                <a:lnTo>
                  <a:pt x="524509" y="53339"/>
                </a:lnTo>
                <a:lnTo>
                  <a:pt x="528319" y="53339"/>
                </a:lnTo>
                <a:lnTo>
                  <a:pt x="528319" y="50800"/>
                </a:lnTo>
                <a:close/>
              </a:path>
              <a:path w="528320" h="580389">
                <a:moveTo>
                  <a:pt x="528319" y="44450"/>
                </a:moveTo>
                <a:lnTo>
                  <a:pt x="524509" y="44450"/>
                </a:lnTo>
                <a:lnTo>
                  <a:pt x="524509" y="46989"/>
                </a:lnTo>
                <a:lnTo>
                  <a:pt x="528319" y="46989"/>
                </a:lnTo>
                <a:lnTo>
                  <a:pt x="528319" y="44450"/>
                </a:lnTo>
                <a:close/>
              </a:path>
              <a:path w="528320" h="580389">
                <a:moveTo>
                  <a:pt x="528319" y="38100"/>
                </a:moveTo>
                <a:lnTo>
                  <a:pt x="524509" y="38100"/>
                </a:lnTo>
                <a:lnTo>
                  <a:pt x="524509" y="40639"/>
                </a:lnTo>
                <a:lnTo>
                  <a:pt x="528319" y="40639"/>
                </a:lnTo>
                <a:lnTo>
                  <a:pt x="528319" y="38100"/>
                </a:lnTo>
                <a:close/>
              </a:path>
              <a:path w="528320" h="580389">
                <a:moveTo>
                  <a:pt x="528319" y="31750"/>
                </a:moveTo>
                <a:lnTo>
                  <a:pt x="524509" y="31750"/>
                </a:lnTo>
                <a:lnTo>
                  <a:pt x="524509" y="34289"/>
                </a:lnTo>
                <a:lnTo>
                  <a:pt x="528319" y="34289"/>
                </a:lnTo>
                <a:lnTo>
                  <a:pt x="528319" y="31750"/>
                </a:lnTo>
                <a:close/>
              </a:path>
              <a:path w="528320" h="580389">
                <a:moveTo>
                  <a:pt x="528319" y="25400"/>
                </a:moveTo>
                <a:lnTo>
                  <a:pt x="524509" y="25400"/>
                </a:lnTo>
                <a:lnTo>
                  <a:pt x="524509" y="27939"/>
                </a:lnTo>
                <a:lnTo>
                  <a:pt x="528319" y="27939"/>
                </a:lnTo>
                <a:lnTo>
                  <a:pt x="528319" y="25400"/>
                </a:lnTo>
                <a:close/>
              </a:path>
              <a:path w="528320" h="580389">
                <a:moveTo>
                  <a:pt x="528319" y="19050"/>
                </a:moveTo>
                <a:lnTo>
                  <a:pt x="524509" y="19050"/>
                </a:lnTo>
                <a:lnTo>
                  <a:pt x="524509" y="21589"/>
                </a:lnTo>
                <a:lnTo>
                  <a:pt x="528319" y="21589"/>
                </a:lnTo>
                <a:lnTo>
                  <a:pt x="528319" y="19050"/>
                </a:lnTo>
                <a:close/>
              </a:path>
              <a:path w="528320" h="580389">
                <a:moveTo>
                  <a:pt x="528319" y="12700"/>
                </a:moveTo>
                <a:lnTo>
                  <a:pt x="524509" y="12700"/>
                </a:lnTo>
                <a:lnTo>
                  <a:pt x="524509" y="15239"/>
                </a:lnTo>
                <a:lnTo>
                  <a:pt x="528319" y="15239"/>
                </a:lnTo>
                <a:lnTo>
                  <a:pt x="528319" y="12700"/>
                </a:lnTo>
                <a:close/>
              </a:path>
              <a:path w="528320" h="580389">
                <a:moveTo>
                  <a:pt x="528319" y="6350"/>
                </a:moveTo>
                <a:lnTo>
                  <a:pt x="524509" y="6350"/>
                </a:lnTo>
                <a:lnTo>
                  <a:pt x="524509" y="8889"/>
                </a:lnTo>
                <a:lnTo>
                  <a:pt x="528319" y="8889"/>
                </a:lnTo>
                <a:lnTo>
                  <a:pt x="528319" y="6350"/>
                </a:lnTo>
                <a:close/>
              </a:path>
              <a:path w="528320" h="580389">
                <a:moveTo>
                  <a:pt x="528319" y="3810"/>
                </a:moveTo>
                <a:lnTo>
                  <a:pt x="524509" y="3810"/>
                </a:lnTo>
                <a:lnTo>
                  <a:pt x="524509" y="5079"/>
                </a:lnTo>
                <a:lnTo>
                  <a:pt x="528319" y="5079"/>
                </a:lnTo>
                <a:lnTo>
                  <a:pt x="528319" y="3810"/>
                </a:lnTo>
                <a:close/>
              </a:path>
              <a:path w="528320" h="580389">
                <a:moveTo>
                  <a:pt x="459740" y="2539"/>
                </a:moveTo>
                <a:lnTo>
                  <a:pt x="458469" y="2539"/>
                </a:lnTo>
                <a:lnTo>
                  <a:pt x="458469" y="3810"/>
                </a:lnTo>
                <a:lnTo>
                  <a:pt x="459740" y="3810"/>
                </a:lnTo>
                <a:lnTo>
                  <a:pt x="459740" y="2539"/>
                </a:lnTo>
                <a:close/>
              </a:path>
              <a:path w="528320" h="580389">
                <a:moveTo>
                  <a:pt x="528319" y="0"/>
                </a:moveTo>
                <a:lnTo>
                  <a:pt x="459740" y="0"/>
                </a:lnTo>
                <a:lnTo>
                  <a:pt x="459740" y="2539"/>
                </a:lnTo>
                <a:lnTo>
                  <a:pt x="528319" y="2539"/>
                </a:lnTo>
                <a:lnTo>
                  <a:pt x="528319" y="0"/>
                </a:lnTo>
                <a:close/>
              </a:path>
              <a:path w="528320" h="580389">
                <a:moveTo>
                  <a:pt x="156210" y="577850"/>
                </a:moveTo>
                <a:lnTo>
                  <a:pt x="0" y="577850"/>
                </a:lnTo>
                <a:lnTo>
                  <a:pt x="0" y="580390"/>
                </a:lnTo>
                <a:lnTo>
                  <a:pt x="153669" y="580390"/>
                </a:lnTo>
                <a:lnTo>
                  <a:pt x="153669" y="579120"/>
                </a:lnTo>
                <a:lnTo>
                  <a:pt x="156210" y="579120"/>
                </a:lnTo>
                <a:lnTo>
                  <a:pt x="156210" y="577850"/>
                </a:lnTo>
                <a:close/>
              </a:path>
              <a:path w="528320" h="580389">
                <a:moveTo>
                  <a:pt x="160020" y="576580"/>
                </a:moveTo>
                <a:lnTo>
                  <a:pt x="158750" y="576580"/>
                </a:lnTo>
                <a:lnTo>
                  <a:pt x="158750" y="577850"/>
                </a:lnTo>
                <a:lnTo>
                  <a:pt x="160020" y="577850"/>
                </a:lnTo>
                <a:lnTo>
                  <a:pt x="160020" y="576580"/>
                </a:lnTo>
                <a:close/>
              </a:path>
              <a:path w="528320" h="580389">
                <a:moveTo>
                  <a:pt x="2540" y="575310"/>
                </a:moveTo>
                <a:lnTo>
                  <a:pt x="0" y="575310"/>
                </a:lnTo>
                <a:lnTo>
                  <a:pt x="0" y="576580"/>
                </a:lnTo>
                <a:lnTo>
                  <a:pt x="2540" y="576580"/>
                </a:lnTo>
                <a:lnTo>
                  <a:pt x="2540" y="575310"/>
                </a:lnTo>
                <a:close/>
              </a:path>
              <a:path w="528320" h="580389">
                <a:moveTo>
                  <a:pt x="2540" y="571500"/>
                </a:moveTo>
                <a:lnTo>
                  <a:pt x="0" y="571500"/>
                </a:lnTo>
                <a:lnTo>
                  <a:pt x="0" y="574040"/>
                </a:lnTo>
                <a:lnTo>
                  <a:pt x="2540" y="574040"/>
                </a:lnTo>
                <a:lnTo>
                  <a:pt x="2540" y="571500"/>
                </a:lnTo>
                <a:close/>
              </a:path>
              <a:path w="528320" h="580389">
                <a:moveTo>
                  <a:pt x="2540" y="568960"/>
                </a:moveTo>
                <a:lnTo>
                  <a:pt x="0" y="568960"/>
                </a:lnTo>
                <a:lnTo>
                  <a:pt x="0" y="570230"/>
                </a:lnTo>
                <a:lnTo>
                  <a:pt x="2540" y="570230"/>
                </a:lnTo>
                <a:lnTo>
                  <a:pt x="2540" y="568960"/>
                </a:lnTo>
                <a:close/>
              </a:path>
              <a:path w="528320" h="580389">
                <a:moveTo>
                  <a:pt x="2540" y="565150"/>
                </a:moveTo>
                <a:lnTo>
                  <a:pt x="0" y="565150"/>
                </a:lnTo>
                <a:lnTo>
                  <a:pt x="0" y="567690"/>
                </a:lnTo>
                <a:lnTo>
                  <a:pt x="2540" y="567690"/>
                </a:lnTo>
                <a:lnTo>
                  <a:pt x="2540" y="565150"/>
                </a:lnTo>
                <a:close/>
              </a:path>
              <a:path w="528320" h="580389">
                <a:moveTo>
                  <a:pt x="372110" y="577850"/>
                </a:moveTo>
                <a:lnTo>
                  <a:pt x="219710" y="577850"/>
                </a:lnTo>
                <a:lnTo>
                  <a:pt x="219710" y="580390"/>
                </a:lnTo>
                <a:lnTo>
                  <a:pt x="369570" y="580390"/>
                </a:lnTo>
                <a:lnTo>
                  <a:pt x="369570" y="579120"/>
                </a:lnTo>
                <a:lnTo>
                  <a:pt x="372110" y="579120"/>
                </a:lnTo>
                <a:lnTo>
                  <a:pt x="372110" y="577850"/>
                </a:lnTo>
                <a:close/>
              </a:path>
              <a:path w="528320" h="580389">
                <a:moveTo>
                  <a:pt x="375920" y="576580"/>
                </a:moveTo>
                <a:lnTo>
                  <a:pt x="373380" y="576580"/>
                </a:lnTo>
                <a:lnTo>
                  <a:pt x="373380" y="577850"/>
                </a:lnTo>
                <a:lnTo>
                  <a:pt x="375920" y="577850"/>
                </a:lnTo>
                <a:lnTo>
                  <a:pt x="375920" y="576580"/>
                </a:lnTo>
                <a:close/>
              </a:path>
              <a:path w="528320" h="580389">
                <a:moveTo>
                  <a:pt x="2540" y="562610"/>
                </a:moveTo>
                <a:lnTo>
                  <a:pt x="0" y="562610"/>
                </a:lnTo>
                <a:lnTo>
                  <a:pt x="0" y="563880"/>
                </a:lnTo>
                <a:lnTo>
                  <a:pt x="2540" y="563880"/>
                </a:lnTo>
                <a:lnTo>
                  <a:pt x="2540" y="562610"/>
                </a:lnTo>
                <a:close/>
              </a:path>
              <a:path w="528320" h="580389">
                <a:moveTo>
                  <a:pt x="2540" y="558800"/>
                </a:moveTo>
                <a:lnTo>
                  <a:pt x="0" y="558800"/>
                </a:lnTo>
                <a:lnTo>
                  <a:pt x="0" y="561340"/>
                </a:lnTo>
                <a:lnTo>
                  <a:pt x="2540" y="561340"/>
                </a:lnTo>
                <a:lnTo>
                  <a:pt x="2540" y="558800"/>
                </a:lnTo>
                <a:close/>
              </a:path>
              <a:path w="528320" h="580389">
                <a:moveTo>
                  <a:pt x="2540" y="556260"/>
                </a:moveTo>
                <a:lnTo>
                  <a:pt x="0" y="556260"/>
                </a:lnTo>
                <a:lnTo>
                  <a:pt x="0" y="557530"/>
                </a:lnTo>
                <a:lnTo>
                  <a:pt x="2540" y="557530"/>
                </a:lnTo>
                <a:lnTo>
                  <a:pt x="2540" y="556260"/>
                </a:lnTo>
                <a:close/>
              </a:path>
              <a:path w="528320" h="580389">
                <a:moveTo>
                  <a:pt x="2540" y="552450"/>
                </a:moveTo>
                <a:lnTo>
                  <a:pt x="0" y="552450"/>
                </a:lnTo>
                <a:lnTo>
                  <a:pt x="0" y="554990"/>
                </a:lnTo>
                <a:lnTo>
                  <a:pt x="2540" y="554990"/>
                </a:lnTo>
                <a:lnTo>
                  <a:pt x="2540" y="552450"/>
                </a:lnTo>
                <a:close/>
              </a:path>
              <a:path w="528320" h="580389">
                <a:moveTo>
                  <a:pt x="2540" y="549910"/>
                </a:moveTo>
                <a:lnTo>
                  <a:pt x="0" y="549910"/>
                </a:lnTo>
                <a:lnTo>
                  <a:pt x="0" y="551180"/>
                </a:lnTo>
                <a:lnTo>
                  <a:pt x="2540" y="551180"/>
                </a:lnTo>
                <a:lnTo>
                  <a:pt x="2540" y="549910"/>
                </a:lnTo>
                <a:close/>
              </a:path>
              <a:path w="528320" h="580389">
                <a:moveTo>
                  <a:pt x="2540" y="546100"/>
                </a:moveTo>
                <a:lnTo>
                  <a:pt x="0" y="546100"/>
                </a:lnTo>
                <a:lnTo>
                  <a:pt x="0" y="548640"/>
                </a:lnTo>
                <a:lnTo>
                  <a:pt x="2540" y="548640"/>
                </a:lnTo>
                <a:lnTo>
                  <a:pt x="2540" y="546100"/>
                </a:lnTo>
                <a:close/>
              </a:path>
              <a:path w="528320" h="580389">
                <a:moveTo>
                  <a:pt x="2540" y="543560"/>
                </a:moveTo>
                <a:lnTo>
                  <a:pt x="0" y="543560"/>
                </a:lnTo>
                <a:lnTo>
                  <a:pt x="0" y="544830"/>
                </a:lnTo>
                <a:lnTo>
                  <a:pt x="2540" y="544830"/>
                </a:lnTo>
                <a:lnTo>
                  <a:pt x="2540" y="543560"/>
                </a:lnTo>
                <a:close/>
              </a:path>
              <a:path w="528320" h="580389">
                <a:moveTo>
                  <a:pt x="2540" y="539750"/>
                </a:moveTo>
                <a:lnTo>
                  <a:pt x="0" y="539750"/>
                </a:lnTo>
                <a:lnTo>
                  <a:pt x="0" y="542290"/>
                </a:lnTo>
                <a:lnTo>
                  <a:pt x="2540" y="542290"/>
                </a:lnTo>
                <a:lnTo>
                  <a:pt x="2540" y="539750"/>
                </a:lnTo>
                <a:close/>
              </a:path>
              <a:path w="528320" h="580389">
                <a:moveTo>
                  <a:pt x="2540" y="537210"/>
                </a:moveTo>
                <a:lnTo>
                  <a:pt x="0" y="537210"/>
                </a:lnTo>
                <a:lnTo>
                  <a:pt x="0" y="538480"/>
                </a:lnTo>
                <a:lnTo>
                  <a:pt x="2540" y="538480"/>
                </a:lnTo>
                <a:lnTo>
                  <a:pt x="2540" y="537210"/>
                </a:lnTo>
                <a:close/>
              </a:path>
              <a:path w="528320" h="580389">
                <a:moveTo>
                  <a:pt x="2540" y="533400"/>
                </a:moveTo>
                <a:lnTo>
                  <a:pt x="0" y="533400"/>
                </a:lnTo>
                <a:lnTo>
                  <a:pt x="0" y="535940"/>
                </a:lnTo>
                <a:lnTo>
                  <a:pt x="2540" y="535940"/>
                </a:lnTo>
                <a:lnTo>
                  <a:pt x="2540" y="533400"/>
                </a:lnTo>
                <a:close/>
              </a:path>
              <a:path w="528320" h="580389">
                <a:moveTo>
                  <a:pt x="2540" y="530860"/>
                </a:moveTo>
                <a:lnTo>
                  <a:pt x="0" y="530860"/>
                </a:lnTo>
                <a:lnTo>
                  <a:pt x="0" y="532130"/>
                </a:lnTo>
                <a:lnTo>
                  <a:pt x="2540" y="532130"/>
                </a:lnTo>
                <a:lnTo>
                  <a:pt x="2540" y="530860"/>
                </a:lnTo>
                <a:close/>
              </a:path>
              <a:path w="528320" h="580389">
                <a:moveTo>
                  <a:pt x="2540" y="527050"/>
                </a:moveTo>
                <a:lnTo>
                  <a:pt x="0" y="527050"/>
                </a:lnTo>
                <a:lnTo>
                  <a:pt x="0" y="529590"/>
                </a:lnTo>
                <a:lnTo>
                  <a:pt x="2540" y="529590"/>
                </a:lnTo>
                <a:lnTo>
                  <a:pt x="2540" y="527050"/>
                </a:lnTo>
                <a:close/>
              </a:path>
              <a:path w="528320" h="580389">
                <a:moveTo>
                  <a:pt x="2540" y="524510"/>
                </a:moveTo>
                <a:lnTo>
                  <a:pt x="0" y="524510"/>
                </a:lnTo>
                <a:lnTo>
                  <a:pt x="0" y="525780"/>
                </a:lnTo>
                <a:lnTo>
                  <a:pt x="2540" y="525780"/>
                </a:lnTo>
                <a:lnTo>
                  <a:pt x="2540" y="524510"/>
                </a:lnTo>
                <a:close/>
              </a:path>
              <a:path w="528320" h="580389">
                <a:moveTo>
                  <a:pt x="2540" y="520700"/>
                </a:moveTo>
                <a:lnTo>
                  <a:pt x="0" y="520700"/>
                </a:lnTo>
                <a:lnTo>
                  <a:pt x="0" y="523240"/>
                </a:lnTo>
                <a:lnTo>
                  <a:pt x="2540" y="523240"/>
                </a:lnTo>
                <a:lnTo>
                  <a:pt x="2540" y="520700"/>
                </a:lnTo>
                <a:close/>
              </a:path>
              <a:path w="528320" h="580389">
                <a:moveTo>
                  <a:pt x="2540" y="518160"/>
                </a:moveTo>
                <a:lnTo>
                  <a:pt x="0" y="518160"/>
                </a:lnTo>
                <a:lnTo>
                  <a:pt x="0" y="519430"/>
                </a:lnTo>
                <a:lnTo>
                  <a:pt x="2540" y="519430"/>
                </a:lnTo>
                <a:lnTo>
                  <a:pt x="2540" y="518160"/>
                </a:lnTo>
                <a:close/>
              </a:path>
              <a:path w="528320" h="580389">
                <a:moveTo>
                  <a:pt x="2540" y="514350"/>
                </a:moveTo>
                <a:lnTo>
                  <a:pt x="0" y="514350"/>
                </a:lnTo>
                <a:lnTo>
                  <a:pt x="0" y="516890"/>
                </a:lnTo>
                <a:lnTo>
                  <a:pt x="2540" y="516890"/>
                </a:lnTo>
                <a:lnTo>
                  <a:pt x="2540" y="514350"/>
                </a:lnTo>
                <a:close/>
              </a:path>
              <a:path w="528320" h="580389">
                <a:moveTo>
                  <a:pt x="2540" y="511810"/>
                </a:moveTo>
                <a:lnTo>
                  <a:pt x="0" y="511810"/>
                </a:lnTo>
                <a:lnTo>
                  <a:pt x="0" y="513080"/>
                </a:lnTo>
                <a:lnTo>
                  <a:pt x="2540" y="513080"/>
                </a:lnTo>
                <a:lnTo>
                  <a:pt x="2540" y="511810"/>
                </a:lnTo>
                <a:close/>
              </a:path>
              <a:path w="528320" h="580389">
                <a:moveTo>
                  <a:pt x="2540" y="508000"/>
                </a:moveTo>
                <a:lnTo>
                  <a:pt x="0" y="508000"/>
                </a:lnTo>
                <a:lnTo>
                  <a:pt x="0" y="510540"/>
                </a:lnTo>
                <a:lnTo>
                  <a:pt x="2540" y="510540"/>
                </a:lnTo>
                <a:lnTo>
                  <a:pt x="2540" y="508000"/>
                </a:lnTo>
                <a:close/>
              </a:path>
              <a:path w="528320" h="580389">
                <a:moveTo>
                  <a:pt x="2540" y="505460"/>
                </a:moveTo>
                <a:lnTo>
                  <a:pt x="0" y="505460"/>
                </a:lnTo>
                <a:lnTo>
                  <a:pt x="0" y="506730"/>
                </a:lnTo>
                <a:lnTo>
                  <a:pt x="2540" y="506730"/>
                </a:lnTo>
                <a:lnTo>
                  <a:pt x="2540" y="505460"/>
                </a:lnTo>
                <a:close/>
              </a:path>
              <a:path w="528320" h="580389">
                <a:moveTo>
                  <a:pt x="2540" y="501650"/>
                </a:moveTo>
                <a:lnTo>
                  <a:pt x="0" y="501650"/>
                </a:lnTo>
                <a:lnTo>
                  <a:pt x="0" y="504190"/>
                </a:lnTo>
                <a:lnTo>
                  <a:pt x="2540" y="504190"/>
                </a:lnTo>
                <a:lnTo>
                  <a:pt x="2540" y="501650"/>
                </a:lnTo>
                <a:close/>
              </a:path>
              <a:path w="528320" h="580389">
                <a:moveTo>
                  <a:pt x="2540" y="499110"/>
                </a:moveTo>
                <a:lnTo>
                  <a:pt x="0" y="499110"/>
                </a:lnTo>
                <a:lnTo>
                  <a:pt x="0" y="500380"/>
                </a:lnTo>
                <a:lnTo>
                  <a:pt x="2540" y="500380"/>
                </a:lnTo>
                <a:lnTo>
                  <a:pt x="2540" y="499110"/>
                </a:lnTo>
                <a:close/>
              </a:path>
              <a:path w="528320" h="580389">
                <a:moveTo>
                  <a:pt x="2540" y="495300"/>
                </a:moveTo>
                <a:lnTo>
                  <a:pt x="0" y="495300"/>
                </a:lnTo>
                <a:lnTo>
                  <a:pt x="0" y="497840"/>
                </a:lnTo>
                <a:lnTo>
                  <a:pt x="2540" y="497840"/>
                </a:lnTo>
                <a:lnTo>
                  <a:pt x="2540" y="495300"/>
                </a:lnTo>
                <a:close/>
              </a:path>
              <a:path w="528320" h="580389">
                <a:moveTo>
                  <a:pt x="2540" y="492760"/>
                </a:moveTo>
                <a:lnTo>
                  <a:pt x="0" y="492760"/>
                </a:lnTo>
                <a:lnTo>
                  <a:pt x="0" y="494030"/>
                </a:lnTo>
                <a:lnTo>
                  <a:pt x="2540" y="494030"/>
                </a:lnTo>
                <a:lnTo>
                  <a:pt x="2540" y="492760"/>
                </a:lnTo>
                <a:close/>
              </a:path>
              <a:path w="528320" h="580389">
                <a:moveTo>
                  <a:pt x="2540" y="488950"/>
                </a:moveTo>
                <a:lnTo>
                  <a:pt x="0" y="488950"/>
                </a:lnTo>
                <a:lnTo>
                  <a:pt x="0" y="491490"/>
                </a:lnTo>
                <a:lnTo>
                  <a:pt x="2540" y="491490"/>
                </a:lnTo>
                <a:lnTo>
                  <a:pt x="2540" y="488950"/>
                </a:lnTo>
                <a:close/>
              </a:path>
              <a:path w="528320" h="580389">
                <a:moveTo>
                  <a:pt x="2540" y="486410"/>
                </a:moveTo>
                <a:lnTo>
                  <a:pt x="0" y="486410"/>
                </a:lnTo>
                <a:lnTo>
                  <a:pt x="0" y="487680"/>
                </a:lnTo>
                <a:lnTo>
                  <a:pt x="2540" y="487680"/>
                </a:lnTo>
                <a:lnTo>
                  <a:pt x="2540" y="486410"/>
                </a:lnTo>
                <a:close/>
              </a:path>
              <a:path w="528320" h="580389">
                <a:moveTo>
                  <a:pt x="2540" y="482600"/>
                </a:moveTo>
                <a:lnTo>
                  <a:pt x="0" y="482600"/>
                </a:lnTo>
                <a:lnTo>
                  <a:pt x="0" y="485140"/>
                </a:lnTo>
                <a:lnTo>
                  <a:pt x="2540" y="485140"/>
                </a:lnTo>
                <a:lnTo>
                  <a:pt x="2540" y="482600"/>
                </a:lnTo>
                <a:close/>
              </a:path>
              <a:path w="528320" h="580389">
                <a:moveTo>
                  <a:pt x="2540" y="480060"/>
                </a:moveTo>
                <a:lnTo>
                  <a:pt x="0" y="480060"/>
                </a:lnTo>
                <a:lnTo>
                  <a:pt x="0" y="481330"/>
                </a:lnTo>
                <a:lnTo>
                  <a:pt x="2540" y="481330"/>
                </a:lnTo>
                <a:lnTo>
                  <a:pt x="2540" y="480060"/>
                </a:lnTo>
                <a:close/>
              </a:path>
              <a:path w="528320" h="580389">
                <a:moveTo>
                  <a:pt x="2540" y="476250"/>
                </a:moveTo>
                <a:lnTo>
                  <a:pt x="0" y="476250"/>
                </a:lnTo>
                <a:lnTo>
                  <a:pt x="0" y="478790"/>
                </a:lnTo>
                <a:lnTo>
                  <a:pt x="2540" y="478790"/>
                </a:lnTo>
                <a:lnTo>
                  <a:pt x="2540" y="476250"/>
                </a:lnTo>
                <a:close/>
              </a:path>
              <a:path w="528320" h="580389">
                <a:moveTo>
                  <a:pt x="2540" y="473710"/>
                </a:moveTo>
                <a:lnTo>
                  <a:pt x="0" y="473710"/>
                </a:lnTo>
                <a:lnTo>
                  <a:pt x="0" y="474980"/>
                </a:lnTo>
                <a:lnTo>
                  <a:pt x="2540" y="474980"/>
                </a:lnTo>
                <a:lnTo>
                  <a:pt x="2540" y="473710"/>
                </a:lnTo>
                <a:close/>
              </a:path>
              <a:path w="528320" h="580389">
                <a:moveTo>
                  <a:pt x="2540" y="469900"/>
                </a:moveTo>
                <a:lnTo>
                  <a:pt x="0" y="469900"/>
                </a:lnTo>
                <a:lnTo>
                  <a:pt x="0" y="472440"/>
                </a:lnTo>
                <a:lnTo>
                  <a:pt x="2540" y="472440"/>
                </a:lnTo>
                <a:lnTo>
                  <a:pt x="2540" y="469900"/>
                </a:lnTo>
                <a:close/>
              </a:path>
              <a:path w="528320" h="580389">
                <a:moveTo>
                  <a:pt x="2540" y="467360"/>
                </a:moveTo>
                <a:lnTo>
                  <a:pt x="0" y="467360"/>
                </a:lnTo>
                <a:lnTo>
                  <a:pt x="0" y="468630"/>
                </a:lnTo>
                <a:lnTo>
                  <a:pt x="2540" y="468630"/>
                </a:lnTo>
                <a:lnTo>
                  <a:pt x="2540" y="467360"/>
                </a:lnTo>
                <a:close/>
              </a:path>
              <a:path w="528320" h="580389">
                <a:moveTo>
                  <a:pt x="2540" y="463550"/>
                </a:moveTo>
                <a:lnTo>
                  <a:pt x="0" y="463550"/>
                </a:lnTo>
                <a:lnTo>
                  <a:pt x="0" y="466090"/>
                </a:lnTo>
                <a:lnTo>
                  <a:pt x="2540" y="466090"/>
                </a:lnTo>
                <a:lnTo>
                  <a:pt x="2540" y="463550"/>
                </a:lnTo>
                <a:close/>
              </a:path>
              <a:path w="528320" h="580389">
                <a:moveTo>
                  <a:pt x="2540" y="461010"/>
                </a:moveTo>
                <a:lnTo>
                  <a:pt x="0" y="461010"/>
                </a:lnTo>
                <a:lnTo>
                  <a:pt x="0" y="462280"/>
                </a:lnTo>
                <a:lnTo>
                  <a:pt x="2540" y="462280"/>
                </a:lnTo>
                <a:lnTo>
                  <a:pt x="2540" y="461010"/>
                </a:lnTo>
                <a:close/>
              </a:path>
              <a:path w="528320" h="580389">
                <a:moveTo>
                  <a:pt x="2540" y="457200"/>
                </a:moveTo>
                <a:lnTo>
                  <a:pt x="0" y="457200"/>
                </a:lnTo>
                <a:lnTo>
                  <a:pt x="0" y="459740"/>
                </a:lnTo>
                <a:lnTo>
                  <a:pt x="2540" y="459740"/>
                </a:lnTo>
                <a:lnTo>
                  <a:pt x="2540" y="457200"/>
                </a:lnTo>
                <a:close/>
              </a:path>
              <a:path w="528320" h="580389">
                <a:moveTo>
                  <a:pt x="527050" y="457200"/>
                </a:moveTo>
                <a:lnTo>
                  <a:pt x="524509" y="457200"/>
                </a:lnTo>
                <a:lnTo>
                  <a:pt x="524509" y="458470"/>
                </a:lnTo>
                <a:lnTo>
                  <a:pt x="527050" y="458470"/>
                </a:lnTo>
                <a:lnTo>
                  <a:pt x="527050" y="457200"/>
                </a:lnTo>
                <a:close/>
              </a:path>
              <a:path w="528320" h="580389">
                <a:moveTo>
                  <a:pt x="2540" y="454660"/>
                </a:moveTo>
                <a:lnTo>
                  <a:pt x="0" y="454660"/>
                </a:lnTo>
                <a:lnTo>
                  <a:pt x="0" y="455930"/>
                </a:lnTo>
                <a:lnTo>
                  <a:pt x="2540" y="455930"/>
                </a:lnTo>
                <a:lnTo>
                  <a:pt x="2540" y="454660"/>
                </a:lnTo>
                <a:close/>
              </a:path>
              <a:path w="528320" h="580389">
                <a:moveTo>
                  <a:pt x="528319" y="454660"/>
                </a:moveTo>
                <a:lnTo>
                  <a:pt x="524509" y="454660"/>
                </a:lnTo>
                <a:lnTo>
                  <a:pt x="524509" y="455930"/>
                </a:lnTo>
                <a:lnTo>
                  <a:pt x="528319" y="455930"/>
                </a:lnTo>
                <a:lnTo>
                  <a:pt x="528319" y="454660"/>
                </a:lnTo>
                <a:close/>
              </a:path>
              <a:path w="528320" h="580389">
                <a:moveTo>
                  <a:pt x="2540" y="450850"/>
                </a:moveTo>
                <a:lnTo>
                  <a:pt x="0" y="450850"/>
                </a:lnTo>
                <a:lnTo>
                  <a:pt x="0" y="453390"/>
                </a:lnTo>
                <a:lnTo>
                  <a:pt x="2540" y="453390"/>
                </a:lnTo>
                <a:lnTo>
                  <a:pt x="2540" y="450850"/>
                </a:lnTo>
                <a:close/>
              </a:path>
              <a:path w="528320" h="580389">
                <a:moveTo>
                  <a:pt x="528319" y="449580"/>
                </a:moveTo>
                <a:lnTo>
                  <a:pt x="527050" y="449580"/>
                </a:lnTo>
                <a:lnTo>
                  <a:pt x="527050" y="450850"/>
                </a:lnTo>
                <a:lnTo>
                  <a:pt x="524509" y="450850"/>
                </a:lnTo>
                <a:lnTo>
                  <a:pt x="524509" y="453390"/>
                </a:lnTo>
                <a:lnTo>
                  <a:pt x="528319" y="453390"/>
                </a:lnTo>
                <a:lnTo>
                  <a:pt x="528319" y="449580"/>
                </a:lnTo>
                <a:close/>
              </a:path>
              <a:path w="528320" h="580389">
                <a:moveTo>
                  <a:pt x="2540" y="448310"/>
                </a:moveTo>
                <a:lnTo>
                  <a:pt x="0" y="448310"/>
                </a:lnTo>
                <a:lnTo>
                  <a:pt x="0" y="449580"/>
                </a:lnTo>
                <a:lnTo>
                  <a:pt x="2540" y="449580"/>
                </a:lnTo>
                <a:lnTo>
                  <a:pt x="2540" y="448310"/>
                </a:lnTo>
                <a:close/>
              </a:path>
              <a:path w="528320" h="580389">
                <a:moveTo>
                  <a:pt x="527050" y="447040"/>
                </a:moveTo>
                <a:lnTo>
                  <a:pt x="525780" y="447040"/>
                </a:lnTo>
                <a:lnTo>
                  <a:pt x="525780" y="448310"/>
                </a:lnTo>
                <a:lnTo>
                  <a:pt x="524509" y="448310"/>
                </a:lnTo>
                <a:lnTo>
                  <a:pt x="524509" y="449580"/>
                </a:lnTo>
                <a:lnTo>
                  <a:pt x="527050" y="449580"/>
                </a:lnTo>
                <a:lnTo>
                  <a:pt x="527050" y="447040"/>
                </a:lnTo>
                <a:close/>
              </a:path>
              <a:path w="528320" h="580389">
                <a:moveTo>
                  <a:pt x="2540" y="444500"/>
                </a:moveTo>
                <a:lnTo>
                  <a:pt x="0" y="444500"/>
                </a:lnTo>
                <a:lnTo>
                  <a:pt x="0" y="447040"/>
                </a:lnTo>
                <a:lnTo>
                  <a:pt x="2540" y="447040"/>
                </a:lnTo>
                <a:lnTo>
                  <a:pt x="2540" y="444500"/>
                </a:lnTo>
                <a:close/>
              </a:path>
              <a:path w="528320" h="580389">
                <a:moveTo>
                  <a:pt x="525780" y="445770"/>
                </a:moveTo>
                <a:lnTo>
                  <a:pt x="524510" y="445770"/>
                </a:lnTo>
                <a:lnTo>
                  <a:pt x="524509" y="447040"/>
                </a:lnTo>
                <a:lnTo>
                  <a:pt x="525780" y="447040"/>
                </a:lnTo>
                <a:lnTo>
                  <a:pt x="525780" y="445770"/>
                </a:lnTo>
                <a:close/>
              </a:path>
              <a:path w="528320" h="580389">
                <a:moveTo>
                  <a:pt x="2540" y="441960"/>
                </a:moveTo>
                <a:lnTo>
                  <a:pt x="0" y="441960"/>
                </a:lnTo>
                <a:lnTo>
                  <a:pt x="0" y="443230"/>
                </a:lnTo>
                <a:lnTo>
                  <a:pt x="2540" y="443230"/>
                </a:lnTo>
                <a:lnTo>
                  <a:pt x="2540" y="441960"/>
                </a:lnTo>
                <a:close/>
              </a:path>
              <a:path w="528320" h="580389">
                <a:moveTo>
                  <a:pt x="2540" y="438150"/>
                </a:moveTo>
                <a:lnTo>
                  <a:pt x="0" y="438150"/>
                </a:lnTo>
                <a:lnTo>
                  <a:pt x="0" y="440690"/>
                </a:lnTo>
                <a:lnTo>
                  <a:pt x="2540" y="440690"/>
                </a:lnTo>
                <a:lnTo>
                  <a:pt x="2540" y="438150"/>
                </a:lnTo>
                <a:close/>
              </a:path>
              <a:path w="528320" h="580389">
                <a:moveTo>
                  <a:pt x="2540" y="435610"/>
                </a:moveTo>
                <a:lnTo>
                  <a:pt x="0" y="435610"/>
                </a:lnTo>
                <a:lnTo>
                  <a:pt x="0" y="436880"/>
                </a:lnTo>
                <a:lnTo>
                  <a:pt x="2540" y="436880"/>
                </a:lnTo>
                <a:lnTo>
                  <a:pt x="2540" y="435610"/>
                </a:lnTo>
                <a:close/>
              </a:path>
              <a:path w="528320" h="580389">
                <a:moveTo>
                  <a:pt x="2540" y="431800"/>
                </a:moveTo>
                <a:lnTo>
                  <a:pt x="0" y="431800"/>
                </a:lnTo>
                <a:lnTo>
                  <a:pt x="0" y="434340"/>
                </a:lnTo>
                <a:lnTo>
                  <a:pt x="2540" y="434340"/>
                </a:lnTo>
                <a:lnTo>
                  <a:pt x="2540" y="431800"/>
                </a:lnTo>
                <a:close/>
              </a:path>
              <a:path w="528320" h="580389">
                <a:moveTo>
                  <a:pt x="2540" y="429260"/>
                </a:moveTo>
                <a:lnTo>
                  <a:pt x="0" y="429260"/>
                </a:lnTo>
                <a:lnTo>
                  <a:pt x="0" y="430530"/>
                </a:lnTo>
                <a:lnTo>
                  <a:pt x="2540" y="430530"/>
                </a:lnTo>
                <a:lnTo>
                  <a:pt x="2540" y="429260"/>
                </a:lnTo>
                <a:close/>
              </a:path>
              <a:path w="528320" h="580389">
                <a:moveTo>
                  <a:pt x="2540" y="425450"/>
                </a:moveTo>
                <a:lnTo>
                  <a:pt x="0" y="425450"/>
                </a:lnTo>
                <a:lnTo>
                  <a:pt x="0" y="427990"/>
                </a:lnTo>
                <a:lnTo>
                  <a:pt x="2540" y="427990"/>
                </a:lnTo>
                <a:lnTo>
                  <a:pt x="2540" y="425450"/>
                </a:lnTo>
                <a:close/>
              </a:path>
              <a:path w="528320" h="580389">
                <a:moveTo>
                  <a:pt x="2540" y="422910"/>
                </a:moveTo>
                <a:lnTo>
                  <a:pt x="0" y="422910"/>
                </a:lnTo>
                <a:lnTo>
                  <a:pt x="0" y="424180"/>
                </a:lnTo>
                <a:lnTo>
                  <a:pt x="2540" y="424180"/>
                </a:lnTo>
                <a:lnTo>
                  <a:pt x="2540" y="422910"/>
                </a:lnTo>
                <a:close/>
              </a:path>
              <a:path w="528320" h="580389">
                <a:moveTo>
                  <a:pt x="2540" y="419100"/>
                </a:moveTo>
                <a:lnTo>
                  <a:pt x="0" y="419100"/>
                </a:lnTo>
                <a:lnTo>
                  <a:pt x="0" y="421640"/>
                </a:lnTo>
                <a:lnTo>
                  <a:pt x="2540" y="421640"/>
                </a:lnTo>
                <a:lnTo>
                  <a:pt x="2540" y="419100"/>
                </a:lnTo>
                <a:close/>
              </a:path>
              <a:path w="528320" h="580389">
                <a:moveTo>
                  <a:pt x="2540" y="416560"/>
                </a:moveTo>
                <a:lnTo>
                  <a:pt x="0" y="416560"/>
                </a:lnTo>
                <a:lnTo>
                  <a:pt x="0" y="417830"/>
                </a:lnTo>
                <a:lnTo>
                  <a:pt x="2540" y="417830"/>
                </a:lnTo>
                <a:lnTo>
                  <a:pt x="2540" y="416560"/>
                </a:lnTo>
                <a:close/>
              </a:path>
              <a:path w="528320" h="580389">
                <a:moveTo>
                  <a:pt x="2540" y="412750"/>
                </a:moveTo>
                <a:lnTo>
                  <a:pt x="0" y="412750"/>
                </a:lnTo>
                <a:lnTo>
                  <a:pt x="0" y="415290"/>
                </a:lnTo>
                <a:lnTo>
                  <a:pt x="2540" y="415290"/>
                </a:lnTo>
                <a:lnTo>
                  <a:pt x="2540" y="412750"/>
                </a:lnTo>
                <a:close/>
              </a:path>
              <a:path w="528320" h="580389">
                <a:moveTo>
                  <a:pt x="2540" y="410210"/>
                </a:moveTo>
                <a:lnTo>
                  <a:pt x="0" y="410210"/>
                </a:lnTo>
                <a:lnTo>
                  <a:pt x="0" y="411480"/>
                </a:lnTo>
                <a:lnTo>
                  <a:pt x="2540" y="411480"/>
                </a:lnTo>
                <a:lnTo>
                  <a:pt x="2540" y="410210"/>
                </a:lnTo>
                <a:close/>
              </a:path>
              <a:path w="528320" h="580389">
                <a:moveTo>
                  <a:pt x="2540" y="406400"/>
                </a:moveTo>
                <a:lnTo>
                  <a:pt x="0" y="406400"/>
                </a:lnTo>
                <a:lnTo>
                  <a:pt x="0" y="408940"/>
                </a:lnTo>
                <a:lnTo>
                  <a:pt x="2540" y="408940"/>
                </a:lnTo>
                <a:lnTo>
                  <a:pt x="2540" y="406400"/>
                </a:lnTo>
                <a:close/>
              </a:path>
              <a:path w="528320" h="580389">
                <a:moveTo>
                  <a:pt x="2540" y="403860"/>
                </a:moveTo>
                <a:lnTo>
                  <a:pt x="0" y="403860"/>
                </a:lnTo>
                <a:lnTo>
                  <a:pt x="0" y="405130"/>
                </a:lnTo>
                <a:lnTo>
                  <a:pt x="2540" y="405130"/>
                </a:lnTo>
                <a:lnTo>
                  <a:pt x="2540" y="403860"/>
                </a:lnTo>
                <a:close/>
              </a:path>
              <a:path w="528320" h="580389">
                <a:moveTo>
                  <a:pt x="2540" y="400050"/>
                </a:moveTo>
                <a:lnTo>
                  <a:pt x="0" y="400050"/>
                </a:lnTo>
                <a:lnTo>
                  <a:pt x="0" y="402590"/>
                </a:lnTo>
                <a:lnTo>
                  <a:pt x="2540" y="402590"/>
                </a:lnTo>
                <a:lnTo>
                  <a:pt x="2540" y="400050"/>
                </a:lnTo>
                <a:close/>
              </a:path>
              <a:path w="528320" h="580389">
                <a:moveTo>
                  <a:pt x="2540" y="397510"/>
                </a:moveTo>
                <a:lnTo>
                  <a:pt x="0" y="397510"/>
                </a:lnTo>
                <a:lnTo>
                  <a:pt x="0" y="398780"/>
                </a:lnTo>
                <a:lnTo>
                  <a:pt x="2540" y="398780"/>
                </a:lnTo>
                <a:lnTo>
                  <a:pt x="2540" y="397510"/>
                </a:lnTo>
                <a:close/>
              </a:path>
              <a:path w="528320" h="580389">
                <a:moveTo>
                  <a:pt x="2540" y="393700"/>
                </a:moveTo>
                <a:lnTo>
                  <a:pt x="0" y="393700"/>
                </a:lnTo>
                <a:lnTo>
                  <a:pt x="0" y="396240"/>
                </a:lnTo>
                <a:lnTo>
                  <a:pt x="2540" y="396240"/>
                </a:lnTo>
                <a:lnTo>
                  <a:pt x="2540" y="393700"/>
                </a:lnTo>
                <a:close/>
              </a:path>
              <a:path w="528320" h="580389">
                <a:moveTo>
                  <a:pt x="2540" y="391160"/>
                </a:moveTo>
                <a:lnTo>
                  <a:pt x="0" y="391160"/>
                </a:lnTo>
                <a:lnTo>
                  <a:pt x="0" y="392430"/>
                </a:lnTo>
                <a:lnTo>
                  <a:pt x="2540" y="392430"/>
                </a:lnTo>
                <a:lnTo>
                  <a:pt x="2540" y="391160"/>
                </a:lnTo>
                <a:close/>
              </a:path>
              <a:path w="528320" h="580389">
                <a:moveTo>
                  <a:pt x="2540" y="387350"/>
                </a:moveTo>
                <a:lnTo>
                  <a:pt x="0" y="387350"/>
                </a:lnTo>
                <a:lnTo>
                  <a:pt x="0" y="389890"/>
                </a:lnTo>
                <a:lnTo>
                  <a:pt x="2540" y="389890"/>
                </a:lnTo>
                <a:lnTo>
                  <a:pt x="2540" y="387350"/>
                </a:lnTo>
                <a:close/>
              </a:path>
              <a:path w="528320" h="580389">
                <a:moveTo>
                  <a:pt x="2540" y="378460"/>
                </a:moveTo>
                <a:lnTo>
                  <a:pt x="0" y="378460"/>
                </a:lnTo>
                <a:lnTo>
                  <a:pt x="0" y="386080"/>
                </a:lnTo>
                <a:lnTo>
                  <a:pt x="2540" y="386080"/>
                </a:lnTo>
                <a:lnTo>
                  <a:pt x="2540" y="378460"/>
                </a:lnTo>
                <a:close/>
              </a:path>
              <a:path w="528320" h="580389">
                <a:moveTo>
                  <a:pt x="2540" y="372110"/>
                </a:moveTo>
                <a:lnTo>
                  <a:pt x="0" y="372110"/>
                </a:lnTo>
                <a:lnTo>
                  <a:pt x="0" y="377190"/>
                </a:lnTo>
                <a:lnTo>
                  <a:pt x="2540" y="377190"/>
                </a:lnTo>
                <a:lnTo>
                  <a:pt x="2540" y="372110"/>
                </a:lnTo>
                <a:close/>
              </a:path>
              <a:path w="528320" h="580389">
                <a:moveTo>
                  <a:pt x="2540" y="369570"/>
                </a:moveTo>
                <a:lnTo>
                  <a:pt x="1269" y="369570"/>
                </a:lnTo>
                <a:lnTo>
                  <a:pt x="1269" y="370840"/>
                </a:lnTo>
                <a:lnTo>
                  <a:pt x="2540" y="370840"/>
                </a:lnTo>
                <a:lnTo>
                  <a:pt x="2540" y="369570"/>
                </a:lnTo>
                <a:close/>
              </a:path>
            </a:pathLst>
          </a:custGeom>
          <a:solidFill>
            <a:srgbClr val="EA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bk object 2668"/>
          <p:cNvSpPr/>
          <p:nvPr/>
        </p:nvSpPr>
        <p:spPr>
          <a:xfrm>
            <a:off x="2823210" y="2802889"/>
            <a:ext cx="521970" cy="572770"/>
          </a:xfrm>
          <a:custGeom>
            <a:avLst/>
            <a:gdLst/>
            <a:ahLst/>
            <a:cxnLst/>
            <a:rect l="l" t="t" r="r" b="b"/>
            <a:pathLst>
              <a:path w="521970" h="572770">
                <a:moveTo>
                  <a:pt x="519429" y="64769"/>
                </a:moveTo>
                <a:lnTo>
                  <a:pt x="518160" y="64769"/>
                </a:lnTo>
                <a:lnTo>
                  <a:pt x="518160" y="66039"/>
                </a:lnTo>
                <a:lnTo>
                  <a:pt x="519429" y="66039"/>
                </a:lnTo>
                <a:lnTo>
                  <a:pt x="519429" y="64769"/>
                </a:lnTo>
                <a:close/>
              </a:path>
              <a:path w="521970" h="572770">
                <a:moveTo>
                  <a:pt x="520700" y="59689"/>
                </a:moveTo>
                <a:lnTo>
                  <a:pt x="518160" y="59689"/>
                </a:lnTo>
                <a:lnTo>
                  <a:pt x="518160" y="62229"/>
                </a:lnTo>
                <a:lnTo>
                  <a:pt x="520700" y="62229"/>
                </a:lnTo>
                <a:lnTo>
                  <a:pt x="520700" y="59689"/>
                </a:lnTo>
                <a:close/>
              </a:path>
              <a:path w="521970" h="572770">
                <a:moveTo>
                  <a:pt x="521969" y="53339"/>
                </a:moveTo>
                <a:lnTo>
                  <a:pt x="518160" y="53339"/>
                </a:lnTo>
                <a:lnTo>
                  <a:pt x="518160" y="55879"/>
                </a:lnTo>
                <a:lnTo>
                  <a:pt x="521969" y="55879"/>
                </a:lnTo>
                <a:lnTo>
                  <a:pt x="521969" y="53339"/>
                </a:lnTo>
                <a:close/>
              </a:path>
              <a:path w="521970" h="572770">
                <a:moveTo>
                  <a:pt x="521969" y="46989"/>
                </a:moveTo>
                <a:lnTo>
                  <a:pt x="518160" y="46989"/>
                </a:lnTo>
                <a:lnTo>
                  <a:pt x="518160" y="49529"/>
                </a:lnTo>
                <a:lnTo>
                  <a:pt x="521969" y="49529"/>
                </a:lnTo>
                <a:lnTo>
                  <a:pt x="521969" y="46989"/>
                </a:lnTo>
                <a:close/>
              </a:path>
              <a:path w="521970" h="572770">
                <a:moveTo>
                  <a:pt x="521969" y="40639"/>
                </a:moveTo>
                <a:lnTo>
                  <a:pt x="518160" y="40639"/>
                </a:lnTo>
                <a:lnTo>
                  <a:pt x="518160" y="43179"/>
                </a:lnTo>
                <a:lnTo>
                  <a:pt x="521969" y="43179"/>
                </a:lnTo>
                <a:lnTo>
                  <a:pt x="521969" y="40639"/>
                </a:lnTo>
                <a:close/>
              </a:path>
              <a:path w="521970" h="572770">
                <a:moveTo>
                  <a:pt x="521969" y="34289"/>
                </a:moveTo>
                <a:lnTo>
                  <a:pt x="518160" y="34289"/>
                </a:lnTo>
                <a:lnTo>
                  <a:pt x="518160" y="36829"/>
                </a:lnTo>
                <a:lnTo>
                  <a:pt x="521969" y="36829"/>
                </a:lnTo>
                <a:lnTo>
                  <a:pt x="521969" y="34289"/>
                </a:lnTo>
                <a:close/>
              </a:path>
              <a:path w="521970" h="572770">
                <a:moveTo>
                  <a:pt x="521969" y="27939"/>
                </a:moveTo>
                <a:lnTo>
                  <a:pt x="518160" y="27939"/>
                </a:lnTo>
                <a:lnTo>
                  <a:pt x="518160" y="30479"/>
                </a:lnTo>
                <a:lnTo>
                  <a:pt x="521969" y="30479"/>
                </a:lnTo>
                <a:lnTo>
                  <a:pt x="521969" y="27939"/>
                </a:lnTo>
                <a:close/>
              </a:path>
              <a:path w="521970" h="572770">
                <a:moveTo>
                  <a:pt x="521969" y="21589"/>
                </a:moveTo>
                <a:lnTo>
                  <a:pt x="518160" y="21589"/>
                </a:lnTo>
                <a:lnTo>
                  <a:pt x="518160" y="24129"/>
                </a:lnTo>
                <a:lnTo>
                  <a:pt x="521969" y="24129"/>
                </a:lnTo>
                <a:lnTo>
                  <a:pt x="521969" y="21589"/>
                </a:lnTo>
                <a:close/>
              </a:path>
              <a:path w="521970" h="572770">
                <a:moveTo>
                  <a:pt x="521969" y="15239"/>
                </a:moveTo>
                <a:lnTo>
                  <a:pt x="518160" y="15239"/>
                </a:lnTo>
                <a:lnTo>
                  <a:pt x="518160" y="17779"/>
                </a:lnTo>
                <a:lnTo>
                  <a:pt x="521969" y="17779"/>
                </a:lnTo>
                <a:lnTo>
                  <a:pt x="521969" y="15239"/>
                </a:lnTo>
                <a:close/>
              </a:path>
              <a:path w="521970" h="572770">
                <a:moveTo>
                  <a:pt x="521969" y="8889"/>
                </a:moveTo>
                <a:lnTo>
                  <a:pt x="518160" y="8889"/>
                </a:lnTo>
                <a:lnTo>
                  <a:pt x="518160" y="11429"/>
                </a:lnTo>
                <a:lnTo>
                  <a:pt x="521969" y="11429"/>
                </a:lnTo>
                <a:lnTo>
                  <a:pt x="521969" y="8889"/>
                </a:lnTo>
                <a:close/>
              </a:path>
              <a:path w="521970" h="572770">
                <a:moveTo>
                  <a:pt x="521969" y="2539"/>
                </a:moveTo>
                <a:lnTo>
                  <a:pt x="453389" y="2539"/>
                </a:lnTo>
                <a:lnTo>
                  <a:pt x="453389" y="5079"/>
                </a:lnTo>
                <a:lnTo>
                  <a:pt x="521969" y="5079"/>
                </a:lnTo>
                <a:lnTo>
                  <a:pt x="521969" y="2539"/>
                </a:lnTo>
                <a:close/>
              </a:path>
              <a:path w="521970" h="572770">
                <a:moveTo>
                  <a:pt x="521969" y="0"/>
                </a:moveTo>
                <a:lnTo>
                  <a:pt x="455929" y="0"/>
                </a:lnTo>
                <a:lnTo>
                  <a:pt x="455929" y="1269"/>
                </a:lnTo>
                <a:lnTo>
                  <a:pt x="521969" y="1269"/>
                </a:lnTo>
                <a:lnTo>
                  <a:pt x="521969" y="0"/>
                </a:lnTo>
                <a:close/>
              </a:path>
              <a:path w="521970" h="572770">
                <a:moveTo>
                  <a:pt x="3809" y="356870"/>
                </a:moveTo>
                <a:lnTo>
                  <a:pt x="2539" y="356870"/>
                </a:lnTo>
                <a:lnTo>
                  <a:pt x="2539" y="359410"/>
                </a:lnTo>
                <a:lnTo>
                  <a:pt x="1269" y="359410"/>
                </a:lnTo>
                <a:lnTo>
                  <a:pt x="1269" y="361950"/>
                </a:lnTo>
                <a:lnTo>
                  <a:pt x="0" y="36195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56870"/>
                </a:lnTo>
                <a:close/>
              </a:path>
              <a:path w="521970" h="572770">
                <a:moveTo>
                  <a:pt x="157480" y="571500"/>
                </a:moveTo>
                <a:lnTo>
                  <a:pt x="0" y="571500"/>
                </a:lnTo>
                <a:lnTo>
                  <a:pt x="0" y="572770"/>
                </a:lnTo>
                <a:lnTo>
                  <a:pt x="157480" y="572770"/>
                </a:lnTo>
                <a:lnTo>
                  <a:pt x="157480" y="571500"/>
                </a:lnTo>
                <a:close/>
              </a:path>
              <a:path w="521970" h="572770">
                <a:moveTo>
                  <a:pt x="3809" y="567689"/>
                </a:moveTo>
                <a:lnTo>
                  <a:pt x="0" y="567689"/>
                </a:lnTo>
                <a:lnTo>
                  <a:pt x="0" y="570230"/>
                </a:lnTo>
                <a:lnTo>
                  <a:pt x="160019" y="570230"/>
                </a:lnTo>
                <a:lnTo>
                  <a:pt x="160019" y="571500"/>
                </a:lnTo>
                <a:lnTo>
                  <a:pt x="161289" y="571500"/>
                </a:lnTo>
                <a:lnTo>
                  <a:pt x="161289" y="568960"/>
                </a:lnTo>
                <a:lnTo>
                  <a:pt x="3809" y="568960"/>
                </a:lnTo>
                <a:lnTo>
                  <a:pt x="3809" y="567689"/>
                </a:lnTo>
                <a:close/>
              </a:path>
              <a:path w="521970" h="572770">
                <a:moveTo>
                  <a:pt x="3809" y="565150"/>
                </a:moveTo>
                <a:lnTo>
                  <a:pt x="0" y="565150"/>
                </a:lnTo>
                <a:lnTo>
                  <a:pt x="0" y="566420"/>
                </a:lnTo>
                <a:lnTo>
                  <a:pt x="3809" y="566420"/>
                </a:lnTo>
                <a:lnTo>
                  <a:pt x="3809" y="565150"/>
                </a:lnTo>
                <a:close/>
              </a:path>
              <a:path w="521970" h="572770">
                <a:moveTo>
                  <a:pt x="3809" y="561339"/>
                </a:moveTo>
                <a:lnTo>
                  <a:pt x="0" y="561339"/>
                </a:lnTo>
                <a:lnTo>
                  <a:pt x="0" y="563880"/>
                </a:lnTo>
                <a:lnTo>
                  <a:pt x="3809" y="563880"/>
                </a:lnTo>
                <a:lnTo>
                  <a:pt x="3809" y="561339"/>
                </a:lnTo>
                <a:close/>
              </a:path>
              <a:path w="521970" h="572770">
                <a:moveTo>
                  <a:pt x="373380" y="571500"/>
                </a:moveTo>
                <a:lnTo>
                  <a:pt x="215900" y="571500"/>
                </a:lnTo>
                <a:lnTo>
                  <a:pt x="215900" y="572770"/>
                </a:lnTo>
                <a:lnTo>
                  <a:pt x="373380" y="572770"/>
                </a:lnTo>
                <a:lnTo>
                  <a:pt x="373380" y="571500"/>
                </a:lnTo>
                <a:close/>
              </a:path>
              <a:path w="521970" h="572770">
                <a:moveTo>
                  <a:pt x="378459" y="568960"/>
                </a:moveTo>
                <a:lnTo>
                  <a:pt x="214629" y="568960"/>
                </a:lnTo>
                <a:lnTo>
                  <a:pt x="214629" y="571500"/>
                </a:lnTo>
                <a:lnTo>
                  <a:pt x="378459" y="571500"/>
                </a:lnTo>
                <a:lnTo>
                  <a:pt x="378459" y="568960"/>
                </a:lnTo>
                <a:close/>
              </a:path>
              <a:path w="521970" h="572770">
                <a:moveTo>
                  <a:pt x="3809" y="554990"/>
                </a:moveTo>
                <a:lnTo>
                  <a:pt x="0" y="554990"/>
                </a:lnTo>
                <a:lnTo>
                  <a:pt x="0" y="560070"/>
                </a:lnTo>
                <a:lnTo>
                  <a:pt x="3809" y="560070"/>
                </a:lnTo>
                <a:lnTo>
                  <a:pt x="3809" y="554990"/>
                </a:lnTo>
                <a:close/>
              </a:path>
              <a:path w="521970" h="572770">
                <a:moveTo>
                  <a:pt x="3809" y="548640"/>
                </a:moveTo>
                <a:lnTo>
                  <a:pt x="0" y="548640"/>
                </a:lnTo>
                <a:lnTo>
                  <a:pt x="0" y="553720"/>
                </a:lnTo>
                <a:lnTo>
                  <a:pt x="3809" y="553720"/>
                </a:lnTo>
                <a:lnTo>
                  <a:pt x="3809" y="548640"/>
                </a:lnTo>
                <a:close/>
              </a:path>
              <a:path w="521970" h="572770">
                <a:moveTo>
                  <a:pt x="3809" y="542290"/>
                </a:moveTo>
                <a:lnTo>
                  <a:pt x="0" y="542290"/>
                </a:lnTo>
                <a:lnTo>
                  <a:pt x="0" y="547370"/>
                </a:lnTo>
                <a:lnTo>
                  <a:pt x="3809" y="547370"/>
                </a:lnTo>
                <a:lnTo>
                  <a:pt x="3809" y="542290"/>
                </a:lnTo>
                <a:close/>
              </a:path>
              <a:path w="521970" h="572770">
                <a:moveTo>
                  <a:pt x="3809" y="535940"/>
                </a:moveTo>
                <a:lnTo>
                  <a:pt x="0" y="535940"/>
                </a:lnTo>
                <a:lnTo>
                  <a:pt x="0" y="541020"/>
                </a:lnTo>
                <a:lnTo>
                  <a:pt x="3809" y="541020"/>
                </a:lnTo>
                <a:lnTo>
                  <a:pt x="3809" y="535940"/>
                </a:lnTo>
                <a:close/>
              </a:path>
              <a:path w="521970" h="572770">
                <a:moveTo>
                  <a:pt x="3809" y="529590"/>
                </a:moveTo>
                <a:lnTo>
                  <a:pt x="0" y="529590"/>
                </a:lnTo>
                <a:lnTo>
                  <a:pt x="0" y="534670"/>
                </a:lnTo>
                <a:lnTo>
                  <a:pt x="3809" y="534670"/>
                </a:lnTo>
                <a:lnTo>
                  <a:pt x="3809" y="529590"/>
                </a:lnTo>
                <a:close/>
              </a:path>
              <a:path w="521970" h="572770">
                <a:moveTo>
                  <a:pt x="3809" y="523240"/>
                </a:moveTo>
                <a:lnTo>
                  <a:pt x="0" y="523240"/>
                </a:lnTo>
                <a:lnTo>
                  <a:pt x="0" y="528320"/>
                </a:lnTo>
                <a:lnTo>
                  <a:pt x="3809" y="528320"/>
                </a:lnTo>
                <a:lnTo>
                  <a:pt x="3809" y="523240"/>
                </a:lnTo>
                <a:close/>
              </a:path>
              <a:path w="521970" h="572770">
                <a:moveTo>
                  <a:pt x="3809" y="516890"/>
                </a:moveTo>
                <a:lnTo>
                  <a:pt x="0" y="516890"/>
                </a:lnTo>
                <a:lnTo>
                  <a:pt x="0" y="521970"/>
                </a:lnTo>
                <a:lnTo>
                  <a:pt x="3809" y="521970"/>
                </a:lnTo>
                <a:lnTo>
                  <a:pt x="3809" y="516890"/>
                </a:lnTo>
                <a:close/>
              </a:path>
              <a:path w="521970" h="572770">
                <a:moveTo>
                  <a:pt x="3809" y="510540"/>
                </a:moveTo>
                <a:lnTo>
                  <a:pt x="0" y="510540"/>
                </a:lnTo>
                <a:lnTo>
                  <a:pt x="0" y="515620"/>
                </a:lnTo>
                <a:lnTo>
                  <a:pt x="3809" y="515620"/>
                </a:lnTo>
                <a:lnTo>
                  <a:pt x="3809" y="510540"/>
                </a:lnTo>
                <a:close/>
              </a:path>
              <a:path w="521970" h="572770">
                <a:moveTo>
                  <a:pt x="3809" y="504190"/>
                </a:moveTo>
                <a:lnTo>
                  <a:pt x="0" y="504190"/>
                </a:lnTo>
                <a:lnTo>
                  <a:pt x="0" y="509270"/>
                </a:lnTo>
                <a:lnTo>
                  <a:pt x="3809" y="509270"/>
                </a:lnTo>
                <a:lnTo>
                  <a:pt x="3809" y="504190"/>
                </a:lnTo>
                <a:close/>
              </a:path>
              <a:path w="521970" h="572770">
                <a:moveTo>
                  <a:pt x="3809" y="497840"/>
                </a:moveTo>
                <a:lnTo>
                  <a:pt x="0" y="497840"/>
                </a:lnTo>
                <a:lnTo>
                  <a:pt x="0" y="502920"/>
                </a:lnTo>
                <a:lnTo>
                  <a:pt x="3809" y="502920"/>
                </a:lnTo>
                <a:lnTo>
                  <a:pt x="3809" y="497840"/>
                </a:lnTo>
                <a:close/>
              </a:path>
              <a:path w="521970" h="572770">
                <a:moveTo>
                  <a:pt x="3809" y="491490"/>
                </a:moveTo>
                <a:lnTo>
                  <a:pt x="0" y="491490"/>
                </a:lnTo>
                <a:lnTo>
                  <a:pt x="0" y="496570"/>
                </a:lnTo>
                <a:lnTo>
                  <a:pt x="3809" y="496570"/>
                </a:lnTo>
                <a:lnTo>
                  <a:pt x="3809" y="491490"/>
                </a:lnTo>
                <a:close/>
              </a:path>
              <a:path w="521970" h="572770">
                <a:moveTo>
                  <a:pt x="3809" y="485140"/>
                </a:moveTo>
                <a:lnTo>
                  <a:pt x="0" y="485140"/>
                </a:lnTo>
                <a:lnTo>
                  <a:pt x="0" y="490220"/>
                </a:lnTo>
                <a:lnTo>
                  <a:pt x="3809" y="490220"/>
                </a:lnTo>
                <a:lnTo>
                  <a:pt x="3809" y="485140"/>
                </a:lnTo>
                <a:close/>
              </a:path>
              <a:path w="521970" h="572770">
                <a:moveTo>
                  <a:pt x="3809" y="478790"/>
                </a:moveTo>
                <a:lnTo>
                  <a:pt x="0" y="478790"/>
                </a:lnTo>
                <a:lnTo>
                  <a:pt x="0" y="483870"/>
                </a:lnTo>
                <a:lnTo>
                  <a:pt x="3809" y="483870"/>
                </a:lnTo>
                <a:lnTo>
                  <a:pt x="3809" y="478790"/>
                </a:lnTo>
                <a:close/>
              </a:path>
              <a:path w="521970" h="572770">
                <a:moveTo>
                  <a:pt x="3809" y="472440"/>
                </a:moveTo>
                <a:lnTo>
                  <a:pt x="0" y="472440"/>
                </a:lnTo>
                <a:lnTo>
                  <a:pt x="0" y="477520"/>
                </a:lnTo>
                <a:lnTo>
                  <a:pt x="3809" y="477520"/>
                </a:lnTo>
                <a:lnTo>
                  <a:pt x="3809" y="472440"/>
                </a:lnTo>
                <a:close/>
              </a:path>
              <a:path w="521970" h="572770">
                <a:moveTo>
                  <a:pt x="3809" y="466090"/>
                </a:moveTo>
                <a:lnTo>
                  <a:pt x="0" y="466090"/>
                </a:lnTo>
                <a:lnTo>
                  <a:pt x="0" y="471170"/>
                </a:lnTo>
                <a:lnTo>
                  <a:pt x="3809" y="471170"/>
                </a:lnTo>
                <a:lnTo>
                  <a:pt x="3809" y="466090"/>
                </a:lnTo>
                <a:close/>
              </a:path>
              <a:path w="521970" h="572770">
                <a:moveTo>
                  <a:pt x="3809" y="459740"/>
                </a:moveTo>
                <a:lnTo>
                  <a:pt x="0" y="459740"/>
                </a:lnTo>
                <a:lnTo>
                  <a:pt x="0" y="464820"/>
                </a:lnTo>
                <a:lnTo>
                  <a:pt x="3809" y="464820"/>
                </a:lnTo>
                <a:lnTo>
                  <a:pt x="3809" y="459740"/>
                </a:lnTo>
                <a:close/>
              </a:path>
              <a:path w="521970" h="572770">
                <a:moveTo>
                  <a:pt x="521969" y="453390"/>
                </a:moveTo>
                <a:lnTo>
                  <a:pt x="518160" y="453390"/>
                </a:lnTo>
                <a:lnTo>
                  <a:pt x="518160" y="459740"/>
                </a:lnTo>
                <a:lnTo>
                  <a:pt x="519429" y="459740"/>
                </a:lnTo>
                <a:lnTo>
                  <a:pt x="519429" y="457200"/>
                </a:lnTo>
                <a:lnTo>
                  <a:pt x="521969" y="457200"/>
                </a:lnTo>
                <a:lnTo>
                  <a:pt x="521969" y="453390"/>
                </a:lnTo>
                <a:close/>
              </a:path>
              <a:path w="521970" h="572770">
                <a:moveTo>
                  <a:pt x="3809" y="453390"/>
                </a:moveTo>
                <a:lnTo>
                  <a:pt x="0" y="453390"/>
                </a:lnTo>
                <a:lnTo>
                  <a:pt x="0" y="458470"/>
                </a:lnTo>
                <a:lnTo>
                  <a:pt x="3809" y="458470"/>
                </a:lnTo>
                <a:lnTo>
                  <a:pt x="3809" y="453390"/>
                </a:lnTo>
                <a:close/>
              </a:path>
              <a:path w="521970" h="572770">
                <a:moveTo>
                  <a:pt x="3809" y="447040"/>
                </a:moveTo>
                <a:lnTo>
                  <a:pt x="0" y="447040"/>
                </a:lnTo>
                <a:lnTo>
                  <a:pt x="0" y="452120"/>
                </a:lnTo>
                <a:lnTo>
                  <a:pt x="3809" y="452120"/>
                </a:lnTo>
                <a:lnTo>
                  <a:pt x="3809" y="447040"/>
                </a:lnTo>
                <a:close/>
              </a:path>
              <a:path w="521970" h="572770">
                <a:moveTo>
                  <a:pt x="521969" y="447040"/>
                </a:moveTo>
                <a:lnTo>
                  <a:pt x="518160" y="447040"/>
                </a:lnTo>
                <a:lnTo>
                  <a:pt x="518160" y="452120"/>
                </a:lnTo>
                <a:lnTo>
                  <a:pt x="521969" y="452120"/>
                </a:lnTo>
                <a:lnTo>
                  <a:pt x="521969" y="447040"/>
                </a:lnTo>
                <a:close/>
              </a:path>
              <a:path w="521970" h="572770">
                <a:moveTo>
                  <a:pt x="3809" y="440690"/>
                </a:moveTo>
                <a:lnTo>
                  <a:pt x="0" y="440690"/>
                </a:lnTo>
                <a:lnTo>
                  <a:pt x="0" y="445770"/>
                </a:lnTo>
                <a:lnTo>
                  <a:pt x="3809" y="445770"/>
                </a:lnTo>
                <a:lnTo>
                  <a:pt x="3809" y="440690"/>
                </a:lnTo>
                <a:close/>
              </a:path>
              <a:path w="521970" h="572770">
                <a:moveTo>
                  <a:pt x="521969" y="439420"/>
                </a:moveTo>
                <a:lnTo>
                  <a:pt x="520700" y="439420"/>
                </a:lnTo>
                <a:lnTo>
                  <a:pt x="520700" y="440690"/>
                </a:lnTo>
                <a:lnTo>
                  <a:pt x="518160" y="440690"/>
                </a:lnTo>
                <a:lnTo>
                  <a:pt x="518160" y="445770"/>
                </a:lnTo>
                <a:lnTo>
                  <a:pt x="521969" y="445770"/>
                </a:lnTo>
                <a:lnTo>
                  <a:pt x="521969" y="439420"/>
                </a:lnTo>
                <a:close/>
              </a:path>
              <a:path w="521970" h="572770">
                <a:moveTo>
                  <a:pt x="3809" y="434340"/>
                </a:moveTo>
                <a:lnTo>
                  <a:pt x="0" y="434340"/>
                </a:lnTo>
                <a:lnTo>
                  <a:pt x="0" y="439420"/>
                </a:lnTo>
                <a:lnTo>
                  <a:pt x="3809" y="439420"/>
                </a:lnTo>
                <a:lnTo>
                  <a:pt x="3809" y="434340"/>
                </a:lnTo>
                <a:close/>
              </a:path>
              <a:path w="521970" h="572770">
                <a:moveTo>
                  <a:pt x="519429" y="435610"/>
                </a:moveTo>
                <a:lnTo>
                  <a:pt x="518160" y="435610"/>
                </a:lnTo>
                <a:lnTo>
                  <a:pt x="518160" y="439420"/>
                </a:lnTo>
                <a:lnTo>
                  <a:pt x="520700" y="439420"/>
                </a:lnTo>
                <a:lnTo>
                  <a:pt x="520700" y="438150"/>
                </a:lnTo>
                <a:lnTo>
                  <a:pt x="519429" y="438150"/>
                </a:lnTo>
                <a:lnTo>
                  <a:pt x="519429" y="435610"/>
                </a:lnTo>
                <a:close/>
              </a:path>
              <a:path w="521970" h="572770">
                <a:moveTo>
                  <a:pt x="3809" y="427990"/>
                </a:moveTo>
                <a:lnTo>
                  <a:pt x="0" y="427990"/>
                </a:lnTo>
                <a:lnTo>
                  <a:pt x="0" y="433070"/>
                </a:lnTo>
                <a:lnTo>
                  <a:pt x="3809" y="433070"/>
                </a:lnTo>
                <a:lnTo>
                  <a:pt x="3809" y="427990"/>
                </a:lnTo>
                <a:close/>
              </a:path>
              <a:path w="521970" h="572770">
                <a:moveTo>
                  <a:pt x="3809" y="421640"/>
                </a:moveTo>
                <a:lnTo>
                  <a:pt x="0" y="421640"/>
                </a:lnTo>
                <a:lnTo>
                  <a:pt x="0" y="426720"/>
                </a:lnTo>
                <a:lnTo>
                  <a:pt x="3809" y="426720"/>
                </a:lnTo>
                <a:lnTo>
                  <a:pt x="3809" y="421640"/>
                </a:lnTo>
                <a:close/>
              </a:path>
              <a:path w="521970" h="572770">
                <a:moveTo>
                  <a:pt x="3809" y="415290"/>
                </a:moveTo>
                <a:lnTo>
                  <a:pt x="0" y="415290"/>
                </a:lnTo>
                <a:lnTo>
                  <a:pt x="0" y="420370"/>
                </a:lnTo>
                <a:lnTo>
                  <a:pt x="3809" y="420370"/>
                </a:lnTo>
                <a:lnTo>
                  <a:pt x="3809" y="415290"/>
                </a:lnTo>
                <a:close/>
              </a:path>
              <a:path w="521970" h="572770">
                <a:moveTo>
                  <a:pt x="3809" y="408940"/>
                </a:moveTo>
                <a:lnTo>
                  <a:pt x="0" y="408940"/>
                </a:lnTo>
                <a:lnTo>
                  <a:pt x="0" y="414020"/>
                </a:lnTo>
                <a:lnTo>
                  <a:pt x="3809" y="414020"/>
                </a:lnTo>
                <a:lnTo>
                  <a:pt x="3809" y="408940"/>
                </a:lnTo>
                <a:close/>
              </a:path>
              <a:path w="521970" h="572770">
                <a:moveTo>
                  <a:pt x="3809" y="402590"/>
                </a:moveTo>
                <a:lnTo>
                  <a:pt x="0" y="402590"/>
                </a:lnTo>
                <a:lnTo>
                  <a:pt x="0" y="407670"/>
                </a:lnTo>
                <a:lnTo>
                  <a:pt x="3809" y="407670"/>
                </a:lnTo>
                <a:lnTo>
                  <a:pt x="3809" y="402590"/>
                </a:lnTo>
                <a:close/>
              </a:path>
              <a:path w="521970" h="572770">
                <a:moveTo>
                  <a:pt x="3809" y="396240"/>
                </a:moveTo>
                <a:lnTo>
                  <a:pt x="0" y="396240"/>
                </a:lnTo>
                <a:lnTo>
                  <a:pt x="0" y="401320"/>
                </a:lnTo>
                <a:lnTo>
                  <a:pt x="3809" y="401320"/>
                </a:lnTo>
                <a:lnTo>
                  <a:pt x="3809" y="396240"/>
                </a:lnTo>
                <a:close/>
              </a:path>
              <a:path w="521970" h="572770">
                <a:moveTo>
                  <a:pt x="3809" y="389890"/>
                </a:moveTo>
                <a:lnTo>
                  <a:pt x="0" y="389890"/>
                </a:lnTo>
                <a:lnTo>
                  <a:pt x="0" y="394970"/>
                </a:lnTo>
                <a:lnTo>
                  <a:pt x="3809" y="394970"/>
                </a:lnTo>
                <a:lnTo>
                  <a:pt x="3809" y="389890"/>
                </a:lnTo>
                <a:close/>
              </a:path>
              <a:path w="521970" h="572770">
                <a:moveTo>
                  <a:pt x="3809" y="383540"/>
                </a:moveTo>
                <a:lnTo>
                  <a:pt x="0" y="383540"/>
                </a:lnTo>
                <a:lnTo>
                  <a:pt x="0" y="388620"/>
                </a:lnTo>
                <a:lnTo>
                  <a:pt x="3809" y="388620"/>
                </a:lnTo>
                <a:lnTo>
                  <a:pt x="3809" y="383540"/>
                </a:lnTo>
                <a:close/>
              </a:path>
              <a:path w="521970" h="572770">
                <a:moveTo>
                  <a:pt x="3809" y="365760"/>
                </a:moveTo>
                <a:lnTo>
                  <a:pt x="0" y="365760"/>
                </a:lnTo>
                <a:lnTo>
                  <a:pt x="0" y="382270"/>
                </a:lnTo>
                <a:lnTo>
                  <a:pt x="3809" y="382270"/>
                </a:lnTo>
                <a:lnTo>
                  <a:pt x="3809" y="365760"/>
                </a:lnTo>
                <a:close/>
              </a:path>
            </a:pathLst>
          </a:custGeom>
          <a:solidFill>
            <a:srgbClr val="E837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bk object 2669"/>
          <p:cNvSpPr/>
          <p:nvPr/>
        </p:nvSpPr>
        <p:spPr>
          <a:xfrm>
            <a:off x="2827020" y="2807970"/>
            <a:ext cx="514350" cy="563880"/>
          </a:xfrm>
          <a:custGeom>
            <a:avLst/>
            <a:gdLst/>
            <a:ahLst/>
            <a:cxnLst/>
            <a:rect l="l" t="t" r="r" b="b"/>
            <a:pathLst>
              <a:path w="514350" h="563879">
                <a:moveTo>
                  <a:pt x="511809" y="67310"/>
                </a:moveTo>
                <a:lnTo>
                  <a:pt x="510540" y="67310"/>
                </a:lnTo>
                <a:lnTo>
                  <a:pt x="510540" y="72389"/>
                </a:lnTo>
                <a:lnTo>
                  <a:pt x="511809" y="72389"/>
                </a:lnTo>
                <a:lnTo>
                  <a:pt x="511809" y="67310"/>
                </a:lnTo>
                <a:close/>
              </a:path>
              <a:path w="514350" h="563879">
                <a:moveTo>
                  <a:pt x="513080" y="66039"/>
                </a:moveTo>
                <a:lnTo>
                  <a:pt x="511809" y="66039"/>
                </a:lnTo>
                <a:lnTo>
                  <a:pt x="511809" y="67310"/>
                </a:lnTo>
                <a:lnTo>
                  <a:pt x="513080" y="67310"/>
                </a:lnTo>
                <a:lnTo>
                  <a:pt x="513080" y="66039"/>
                </a:lnTo>
                <a:close/>
              </a:path>
              <a:path w="514350" h="563879">
                <a:moveTo>
                  <a:pt x="514350" y="60960"/>
                </a:moveTo>
                <a:lnTo>
                  <a:pt x="510540" y="60960"/>
                </a:lnTo>
                <a:lnTo>
                  <a:pt x="510540" y="63500"/>
                </a:lnTo>
                <a:lnTo>
                  <a:pt x="514350" y="63500"/>
                </a:lnTo>
                <a:lnTo>
                  <a:pt x="514350" y="60960"/>
                </a:lnTo>
                <a:close/>
              </a:path>
              <a:path w="514350" h="563879">
                <a:moveTo>
                  <a:pt x="514350" y="54610"/>
                </a:moveTo>
                <a:lnTo>
                  <a:pt x="510540" y="54610"/>
                </a:lnTo>
                <a:lnTo>
                  <a:pt x="510540" y="57150"/>
                </a:lnTo>
                <a:lnTo>
                  <a:pt x="514350" y="57150"/>
                </a:lnTo>
                <a:lnTo>
                  <a:pt x="514350" y="54610"/>
                </a:lnTo>
                <a:close/>
              </a:path>
              <a:path w="514350" h="563879">
                <a:moveTo>
                  <a:pt x="514350" y="48260"/>
                </a:moveTo>
                <a:lnTo>
                  <a:pt x="510540" y="48260"/>
                </a:lnTo>
                <a:lnTo>
                  <a:pt x="510540" y="50800"/>
                </a:lnTo>
                <a:lnTo>
                  <a:pt x="514350" y="50800"/>
                </a:lnTo>
                <a:lnTo>
                  <a:pt x="514350" y="48260"/>
                </a:lnTo>
                <a:close/>
              </a:path>
              <a:path w="514350" h="563879">
                <a:moveTo>
                  <a:pt x="514350" y="41910"/>
                </a:moveTo>
                <a:lnTo>
                  <a:pt x="510540" y="41910"/>
                </a:lnTo>
                <a:lnTo>
                  <a:pt x="510540" y="44450"/>
                </a:lnTo>
                <a:lnTo>
                  <a:pt x="514350" y="44450"/>
                </a:lnTo>
                <a:lnTo>
                  <a:pt x="514350" y="41910"/>
                </a:lnTo>
                <a:close/>
              </a:path>
              <a:path w="514350" h="563879">
                <a:moveTo>
                  <a:pt x="514350" y="35560"/>
                </a:moveTo>
                <a:lnTo>
                  <a:pt x="510540" y="35560"/>
                </a:lnTo>
                <a:lnTo>
                  <a:pt x="510540" y="38100"/>
                </a:lnTo>
                <a:lnTo>
                  <a:pt x="514350" y="38100"/>
                </a:lnTo>
                <a:lnTo>
                  <a:pt x="514350" y="35560"/>
                </a:lnTo>
                <a:close/>
              </a:path>
              <a:path w="514350" h="563879">
                <a:moveTo>
                  <a:pt x="514350" y="29210"/>
                </a:moveTo>
                <a:lnTo>
                  <a:pt x="510540" y="29210"/>
                </a:lnTo>
                <a:lnTo>
                  <a:pt x="510540" y="31750"/>
                </a:lnTo>
                <a:lnTo>
                  <a:pt x="514350" y="31750"/>
                </a:lnTo>
                <a:lnTo>
                  <a:pt x="514350" y="29210"/>
                </a:lnTo>
                <a:close/>
              </a:path>
              <a:path w="514350" h="563879">
                <a:moveTo>
                  <a:pt x="514350" y="22860"/>
                </a:moveTo>
                <a:lnTo>
                  <a:pt x="510540" y="22860"/>
                </a:lnTo>
                <a:lnTo>
                  <a:pt x="510540" y="25400"/>
                </a:lnTo>
                <a:lnTo>
                  <a:pt x="514350" y="25400"/>
                </a:lnTo>
                <a:lnTo>
                  <a:pt x="514350" y="22860"/>
                </a:lnTo>
                <a:close/>
              </a:path>
              <a:path w="514350" h="563879">
                <a:moveTo>
                  <a:pt x="514350" y="16510"/>
                </a:moveTo>
                <a:lnTo>
                  <a:pt x="510540" y="16510"/>
                </a:lnTo>
                <a:lnTo>
                  <a:pt x="510540" y="19050"/>
                </a:lnTo>
                <a:lnTo>
                  <a:pt x="514350" y="19050"/>
                </a:lnTo>
                <a:lnTo>
                  <a:pt x="514350" y="16510"/>
                </a:lnTo>
                <a:close/>
              </a:path>
              <a:path w="514350" h="563879">
                <a:moveTo>
                  <a:pt x="514350" y="10160"/>
                </a:moveTo>
                <a:lnTo>
                  <a:pt x="510540" y="10160"/>
                </a:lnTo>
                <a:lnTo>
                  <a:pt x="510540" y="12700"/>
                </a:lnTo>
                <a:lnTo>
                  <a:pt x="514350" y="12700"/>
                </a:lnTo>
                <a:lnTo>
                  <a:pt x="514350" y="10160"/>
                </a:lnTo>
                <a:close/>
              </a:path>
              <a:path w="514350" h="563879">
                <a:moveTo>
                  <a:pt x="514350" y="3810"/>
                </a:moveTo>
                <a:lnTo>
                  <a:pt x="510540" y="3810"/>
                </a:lnTo>
                <a:lnTo>
                  <a:pt x="510540" y="6350"/>
                </a:lnTo>
                <a:lnTo>
                  <a:pt x="514350" y="6350"/>
                </a:lnTo>
                <a:lnTo>
                  <a:pt x="514350" y="3810"/>
                </a:lnTo>
                <a:close/>
              </a:path>
              <a:path w="514350" h="563879">
                <a:moveTo>
                  <a:pt x="449580" y="0"/>
                </a:moveTo>
                <a:lnTo>
                  <a:pt x="448309" y="0"/>
                </a:lnTo>
                <a:lnTo>
                  <a:pt x="448309" y="2539"/>
                </a:lnTo>
                <a:lnTo>
                  <a:pt x="449580" y="2539"/>
                </a:lnTo>
                <a:lnTo>
                  <a:pt x="449580" y="0"/>
                </a:lnTo>
                <a:close/>
              </a:path>
              <a:path w="514350" h="563879">
                <a:moveTo>
                  <a:pt x="3810" y="344170"/>
                </a:moveTo>
                <a:lnTo>
                  <a:pt x="2540" y="344170"/>
                </a:lnTo>
                <a:lnTo>
                  <a:pt x="2540" y="346710"/>
                </a:lnTo>
                <a:lnTo>
                  <a:pt x="1269" y="346710"/>
                </a:lnTo>
                <a:lnTo>
                  <a:pt x="1269" y="349250"/>
                </a:lnTo>
                <a:lnTo>
                  <a:pt x="0" y="349250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44170"/>
                </a:lnTo>
                <a:close/>
              </a:path>
              <a:path w="514350" h="563879">
                <a:moveTo>
                  <a:pt x="160019" y="562610"/>
                </a:moveTo>
                <a:lnTo>
                  <a:pt x="0" y="562610"/>
                </a:lnTo>
                <a:lnTo>
                  <a:pt x="0" y="563880"/>
                </a:lnTo>
                <a:lnTo>
                  <a:pt x="160019" y="563880"/>
                </a:lnTo>
                <a:lnTo>
                  <a:pt x="160019" y="562610"/>
                </a:lnTo>
                <a:close/>
              </a:path>
              <a:path w="514350" h="563879">
                <a:moveTo>
                  <a:pt x="163830" y="560070"/>
                </a:moveTo>
                <a:lnTo>
                  <a:pt x="0" y="560070"/>
                </a:lnTo>
                <a:lnTo>
                  <a:pt x="0" y="561340"/>
                </a:lnTo>
                <a:lnTo>
                  <a:pt x="161289" y="561340"/>
                </a:lnTo>
                <a:lnTo>
                  <a:pt x="161289" y="562610"/>
                </a:lnTo>
                <a:lnTo>
                  <a:pt x="163830" y="562610"/>
                </a:lnTo>
                <a:lnTo>
                  <a:pt x="163830" y="560070"/>
                </a:lnTo>
                <a:close/>
              </a:path>
              <a:path w="514350" h="563879">
                <a:moveTo>
                  <a:pt x="3810" y="556260"/>
                </a:moveTo>
                <a:lnTo>
                  <a:pt x="0" y="556260"/>
                </a:lnTo>
                <a:lnTo>
                  <a:pt x="0" y="558800"/>
                </a:lnTo>
                <a:lnTo>
                  <a:pt x="3810" y="558800"/>
                </a:lnTo>
                <a:lnTo>
                  <a:pt x="3810" y="556260"/>
                </a:lnTo>
                <a:close/>
              </a:path>
              <a:path w="514350" h="563879">
                <a:moveTo>
                  <a:pt x="381000" y="560070"/>
                </a:moveTo>
                <a:lnTo>
                  <a:pt x="210819" y="560070"/>
                </a:lnTo>
                <a:lnTo>
                  <a:pt x="210819" y="563880"/>
                </a:lnTo>
                <a:lnTo>
                  <a:pt x="375919" y="563880"/>
                </a:lnTo>
                <a:lnTo>
                  <a:pt x="375919" y="562610"/>
                </a:lnTo>
                <a:lnTo>
                  <a:pt x="381000" y="562610"/>
                </a:lnTo>
                <a:lnTo>
                  <a:pt x="381000" y="560070"/>
                </a:lnTo>
                <a:close/>
              </a:path>
              <a:path w="514350" h="563879">
                <a:moveTo>
                  <a:pt x="3810" y="360680"/>
                </a:moveTo>
                <a:lnTo>
                  <a:pt x="0" y="360680"/>
                </a:lnTo>
                <a:lnTo>
                  <a:pt x="0" y="556260"/>
                </a:lnTo>
                <a:lnTo>
                  <a:pt x="3810" y="556260"/>
                </a:lnTo>
                <a:lnTo>
                  <a:pt x="3810" y="360680"/>
                </a:lnTo>
                <a:close/>
              </a:path>
              <a:path w="514350" h="563879">
                <a:moveTo>
                  <a:pt x="513080" y="426720"/>
                </a:moveTo>
                <a:lnTo>
                  <a:pt x="510540" y="426720"/>
                </a:lnTo>
                <a:lnTo>
                  <a:pt x="510540" y="458470"/>
                </a:lnTo>
                <a:lnTo>
                  <a:pt x="511809" y="458470"/>
                </a:lnTo>
                <a:lnTo>
                  <a:pt x="511809" y="455930"/>
                </a:lnTo>
                <a:lnTo>
                  <a:pt x="513080" y="455930"/>
                </a:lnTo>
                <a:lnTo>
                  <a:pt x="513080" y="454660"/>
                </a:lnTo>
                <a:lnTo>
                  <a:pt x="514350" y="454660"/>
                </a:lnTo>
                <a:lnTo>
                  <a:pt x="514350" y="429260"/>
                </a:lnTo>
                <a:lnTo>
                  <a:pt x="513080" y="429260"/>
                </a:lnTo>
                <a:lnTo>
                  <a:pt x="513080" y="426720"/>
                </a:lnTo>
                <a:close/>
              </a:path>
            </a:pathLst>
          </a:custGeom>
          <a:solidFill>
            <a:srgbClr val="E5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bk object 2670"/>
          <p:cNvSpPr/>
          <p:nvPr/>
        </p:nvSpPr>
        <p:spPr>
          <a:xfrm>
            <a:off x="2830829" y="2810510"/>
            <a:ext cx="506730" cy="557530"/>
          </a:xfrm>
          <a:custGeom>
            <a:avLst/>
            <a:gdLst/>
            <a:ahLst/>
            <a:cxnLst/>
            <a:rect l="l" t="t" r="r" b="b"/>
            <a:pathLst>
              <a:path w="506729" h="557529">
                <a:moveTo>
                  <a:pt x="505459" y="71120"/>
                </a:moveTo>
                <a:lnTo>
                  <a:pt x="502919" y="71120"/>
                </a:lnTo>
                <a:lnTo>
                  <a:pt x="502919" y="73660"/>
                </a:lnTo>
                <a:lnTo>
                  <a:pt x="504190" y="73660"/>
                </a:lnTo>
                <a:lnTo>
                  <a:pt x="504190" y="76200"/>
                </a:lnTo>
                <a:lnTo>
                  <a:pt x="505459" y="76200"/>
                </a:lnTo>
                <a:lnTo>
                  <a:pt x="505459" y="71120"/>
                </a:lnTo>
                <a:close/>
              </a:path>
              <a:path w="506729" h="557529">
                <a:moveTo>
                  <a:pt x="506730" y="69850"/>
                </a:moveTo>
                <a:lnTo>
                  <a:pt x="505459" y="69850"/>
                </a:lnTo>
                <a:lnTo>
                  <a:pt x="505459" y="71120"/>
                </a:lnTo>
                <a:lnTo>
                  <a:pt x="506730" y="71120"/>
                </a:lnTo>
                <a:lnTo>
                  <a:pt x="506730" y="69850"/>
                </a:lnTo>
                <a:close/>
              </a:path>
              <a:path w="506729" h="557529">
                <a:moveTo>
                  <a:pt x="506730" y="64770"/>
                </a:moveTo>
                <a:lnTo>
                  <a:pt x="502919" y="64770"/>
                </a:lnTo>
                <a:lnTo>
                  <a:pt x="502919" y="67310"/>
                </a:lnTo>
                <a:lnTo>
                  <a:pt x="506730" y="67310"/>
                </a:lnTo>
                <a:lnTo>
                  <a:pt x="506730" y="64770"/>
                </a:lnTo>
                <a:close/>
              </a:path>
              <a:path w="506729" h="557529">
                <a:moveTo>
                  <a:pt x="506730" y="58420"/>
                </a:moveTo>
                <a:lnTo>
                  <a:pt x="502919" y="58420"/>
                </a:lnTo>
                <a:lnTo>
                  <a:pt x="502919" y="60960"/>
                </a:lnTo>
                <a:lnTo>
                  <a:pt x="506730" y="60960"/>
                </a:lnTo>
                <a:lnTo>
                  <a:pt x="506730" y="58420"/>
                </a:lnTo>
                <a:close/>
              </a:path>
              <a:path w="506729" h="557529">
                <a:moveTo>
                  <a:pt x="506730" y="52070"/>
                </a:moveTo>
                <a:lnTo>
                  <a:pt x="502919" y="52070"/>
                </a:lnTo>
                <a:lnTo>
                  <a:pt x="502919" y="54610"/>
                </a:lnTo>
                <a:lnTo>
                  <a:pt x="506730" y="54610"/>
                </a:lnTo>
                <a:lnTo>
                  <a:pt x="506730" y="52070"/>
                </a:lnTo>
                <a:close/>
              </a:path>
              <a:path w="506729" h="557529">
                <a:moveTo>
                  <a:pt x="506730" y="45720"/>
                </a:moveTo>
                <a:lnTo>
                  <a:pt x="502919" y="45720"/>
                </a:lnTo>
                <a:lnTo>
                  <a:pt x="502919" y="48260"/>
                </a:lnTo>
                <a:lnTo>
                  <a:pt x="506730" y="48260"/>
                </a:lnTo>
                <a:lnTo>
                  <a:pt x="506730" y="45720"/>
                </a:lnTo>
                <a:close/>
              </a:path>
              <a:path w="506729" h="557529">
                <a:moveTo>
                  <a:pt x="506730" y="39370"/>
                </a:moveTo>
                <a:lnTo>
                  <a:pt x="502919" y="39370"/>
                </a:lnTo>
                <a:lnTo>
                  <a:pt x="502919" y="41910"/>
                </a:lnTo>
                <a:lnTo>
                  <a:pt x="506730" y="41910"/>
                </a:lnTo>
                <a:lnTo>
                  <a:pt x="506730" y="39370"/>
                </a:lnTo>
                <a:close/>
              </a:path>
              <a:path w="506729" h="557529">
                <a:moveTo>
                  <a:pt x="506730" y="33020"/>
                </a:moveTo>
                <a:lnTo>
                  <a:pt x="502919" y="33020"/>
                </a:lnTo>
                <a:lnTo>
                  <a:pt x="502919" y="35560"/>
                </a:lnTo>
                <a:lnTo>
                  <a:pt x="506730" y="35560"/>
                </a:lnTo>
                <a:lnTo>
                  <a:pt x="506730" y="33020"/>
                </a:lnTo>
                <a:close/>
              </a:path>
              <a:path w="506729" h="557529">
                <a:moveTo>
                  <a:pt x="506730" y="26670"/>
                </a:moveTo>
                <a:lnTo>
                  <a:pt x="502919" y="26670"/>
                </a:lnTo>
                <a:lnTo>
                  <a:pt x="502919" y="29210"/>
                </a:lnTo>
                <a:lnTo>
                  <a:pt x="506730" y="29210"/>
                </a:lnTo>
                <a:lnTo>
                  <a:pt x="506730" y="26670"/>
                </a:lnTo>
                <a:close/>
              </a:path>
              <a:path w="506729" h="557529">
                <a:moveTo>
                  <a:pt x="506730" y="20320"/>
                </a:moveTo>
                <a:lnTo>
                  <a:pt x="502919" y="20320"/>
                </a:lnTo>
                <a:lnTo>
                  <a:pt x="502919" y="22860"/>
                </a:lnTo>
                <a:lnTo>
                  <a:pt x="506730" y="22860"/>
                </a:lnTo>
                <a:lnTo>
                  <a:pt x="506730" y="20320"/>
                </a:lnTo>
                <a:close/>
              </a:path>
              <a:path w="506729" h="557529">
                <a:moveTo>
                  <a:pt x="506730" y="13970"/>
                </a:moveTo>
                <a:lnTo>
                  <a:pt x="502919" y="13970"/>
                </a:lnTo>
                <a:lnTo>
                  <a:pt x="502919" y="16510"/>
                </a:lnTo>
                <a:lnTo>
                  <a:pt x="506730" y="16510"/>
                </a:lnTo>
                <a:lnTo>
                  <a:pt x="506730" y="13970"/>
                </a:lnTo>
                <a:close/>
              </a:path>
              <a:path w="506729" h="557529">
                <a:moveTo>
                  <a:pt x="506730" y="7620"/>
                </a:moveTo>
                <a:lnTo>
                  <a:pt x="502919" y="7620"/>
                </a:lnTo>
                <a:lnTo>
                  <a:pt x="502919" y="10160"/>
                </a:lnTo>
                <a:lnTo>
                  <a:pt x="506730" y="10160"/>
                </a:lnTo>
                <a:lnTo>
                  <a:pt x="506730" y="7620"/>
                </a:lnTo>
                <a:close/>
              </a:path>
              <a:path w="506729" h="557529">
                <a:moveTo>
                  <a:pt x="506730" y="1270"/>
                </a:moveTo>
                <a:lnTo>
                  <a:pt x="378459" y="1270"/>
                </a:lnTo>
                <a:lnTo>
                  <a:pt x="378459" y="3810"/>
                </a:lnTo>
                <a:lnTo>
                  <a:pt x="506730" y="3810"/>
                </a:lnTo>
                <a:lnTo>
                  <a:pt x="506730" y="1270"/>
                </a:lnTo>
                <a:close/>
              </a:path>
              <a:path w="506729" h="557529">
                <a:moveTo>
                  <a:pt x="441959" y="0"/>
                </a:moveTo>
                <a:lnTo>
                  <a:pt x="397509" y="0"/>
                </a:lnTo>
                <a:lnTo>
                  <a:pt x="397509" y="1270"/>
                </a:lnTo>
                <a:lnTo>
                  <a:pt x="441959" y="1270"/>
                </a:lnTo>
                <a:lnTo>
                  <a:pt x="441959" y="0"/>
                </a:lnTo>
                <a:close/>
              </a:path>
              <a:path w="506729" h="557529">
                <a:moveTo>
                  <a:pt x="3809" y="332740"/>
                </a:moveTo>
                <a:lnTo>
                  <a:pt x="2539" y="332740"/>
                </a:lnTo>
                <a:lnTo>
                  <a:pt x="2539" y="336550"/>
                </a:lnTo>
                <a:lnTo>
                  <a:pt x="1269" y="336550"/>
                </a:lnTo>
                <a:lnTo>
                  <a:pt x="1269" y="339090"/>
                </a:lnTo>
                <a:lnTo>
                  <a:pt x="0" y="339090"/>
                </a:lnTo>
                <a:lnTo>
                  <a:pt x="0" y="356870"/>
                </a:lnTo>
                <a:lnTo>
                  <a:pt x="3809" y="356870"/>
                </a:lnTo>
                <a:lnTo>
                  <a:pt x="3809" y="332740"/>
                </a:lnTo>
                <a:close/>
              </a:path>
              <a:path w="506729" h="557529">
                <a:moveTo>
                  <a:pt x="3809" y="553720"/>
                </a:moveTo>
                <a:lnTo>
                  <a:pt x="0" y="553720"/>
                </a:lnTo>
                <a:lnTo>
                  <a:pt x="0" y="556260"/>
                </a:lnTo>
                <a:lnTo>
                  <a:pt x="161289" y="556260"/>
                </a:lnTo>
                <a:lnTo>
                  <a:pt x="161289" y="557530"/>
                </a:lnTo>
                <a:lnTo>
                  <a:pt x="162559" y="557530"/>
                </a:lnTo>
                <a:lnTo>
                  <a:pt x="162559" y="554990"/>
                </a:lnTo>
                <a:lnTo>
                  <a:pt x="3809" y="554990"/>
                </a:lnTo>
                <a:lnTo>
                  <a:pt x="3809" y="553720"/>
                </a:lnTo>
                <a:close/>
              </a:path>
              <a:path w="506729" h="557529">
                <a:moveTo>
                  <a:pt x="380999" y="556260"/>
                </a:moveTo>
                <a:lnTo>
                  <a:pt x="207009" y="556260"/>
                </a:lnTo>
                <a:lnTo>
                  <a:pt x="207009" y="557530"/>
                </a:lnTo>
                <a:lnTo>
                  <a:pt x="380999" y="557530"/>
                </a:lnTo>
                <a:lnTo>
                  <a:pt x="380999" y="556260"/>
                </a:lnTo>
                <a:close/>
              </a:path>
              <a:path w="506729" h="557529">
                <a:moveTo>
                  <a:pt x="3809" y="359410"/>
                </a:moveTo>
                <a:lnTo>
                  <a:pt x="0" y="359410"/>
                </a:lnTo>
                <a:lnTo>
                  <a:pt x="0" y="553720"/>
                </a:lnTo>
                <a:lnTo>
                  <a:pt x="3809" y="553720"/>
                </a:lnTo>
                <a:lnTo>
                  <a:pt x="3809" y="359410"/>
                </a:lnTo>
                <a:close/>
              </a:path>
              <a:path w="506729" h="557529">
                <a:moveTo>
                  <a:pt x="504190" y="417830"/>
                </a:moveTo>
                <a:lnTo>
                  <a:pt x="502919" y="417830"/>
                </a:lnTo>
                <a:lnTo>
                  <a:pt x="502919" y="458470"/>
                </a:lnTo>
                <a:lnTo>
                  <a:pt x="504189" y="458470"/>
                </a:lnTo>
                <a:lnTo>
                  <a:pt x="504189" y="455930"/>
                </a:lnTo>
                <a:lnTo>
                  <a:pt x="506730" y="455930"/>
                </a:lnTo>
                <a:lnTo>
                  <a:pt x="506730" y="420370"/>
                </a:lnTo>
                <a:lnTo>
                  <a:pt x="504190" y="420370"/>
                </a:lnTo>
                <a:lnTo>
                  <a:pt x="504190" y="417830"/>
                </a:lnTo>
                <a:close/>
              </a:path>
            </a:pathLst>
          </a:custGeom>
          <a:solidFill>
            <a:srgbClr val="E3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bk object 2671"/>
          <p:cNvSpPr/>
          <p:nvPr/>
        </p:nvSpPr>
        <p:spPr>
          <a:xfrm>
            <a:off x="3332479" y="289052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bk object 2672"/>
          <p:cNvSpPr/>
          <p:nvPr/>
        </p:nvSpPr>
        <p:spPr>
          <a:xfrm>
            <a:off x="3331209" y="28879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bk object 2673"/>
          <p:cNvSpPr/>
          <p:nvPr/>
        </p:nvSpPr>
        <p:spPr>
          <a:xfrm>
            <a:off x="3331209" y="2881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bk object 2674"/>
          <p:cNvSpPr/>
          <p:nvPr/>
        </p:nvSpPr>
        <p:spPr>
          <a:xfrm>
            <a:off x="3331209" y="2875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bk object 2675"/>
          <p:cNvSpPr/>
          <p:nvPr/>
        </p:nvSpPr>
        <p:spPr>
          <a:xfrm>
            <a:off x="3331209" y="2868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bk object 2676"/>
          <p:cNvSpPr/>
          <p:nvPr/>
        </p:nvSpPr>
        <p:spPr>
          <a:xfrm>
            <a:off x="3331209" y="2862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bk object 2677"/>
          <p:cNvSpPr/>
          <p:nvPr/>
        </p:nvSpPr>
        <p:spPr>
          <a:xfrm>
            <a:off x="3331209" y="2856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bk object 2678"/>
          <p:cNvSpPr/>
          <p:nvPr/>
        </p:nvSpPr>
        <p:spPr>
          <a:xfrm>
            <a:off x="3331209" y="2849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bk object 2679"/>
          <p:cNvSpPr/>
          <p:nvPr/>
        </p:nvSpPr>
        <p:spPr>
          <a:xfrm>
            <a:off x="3331209" y="2843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bk object 2680"/>
          <p:cNvSpPr/>
          <p:nvPr/>
        </p:nvSpPr>
        <p:spPr>
          <a:xfrm>
            <a:off x="3331209" y="28371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bk object 2681"/>
          <p:cNvSpPr/>
          <p:nvPr/>
        </p:nvSpPr>
        <p:spPr>
          <a:xfrm>
            <a:off x="3331209" y="2830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bk object 2682"/>
          <p:cNvSpPr/>
          <p:nvPr/>
        </p:nvSpPr>
        <p:spPr>
          <a:xfrm>
            <a:off x="3331209" y="2824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bk object 2683"/>
          <p:cNvSpPr/>
          <p:nvPr/>
        </p:nvSpPr>
        <p:spPr>
          <a:xfrm>
            <a:off x="3331209" y="2818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bk object 2684"/>
          <p:cNvSpPr/>
          <p:nvPr/>
        </p:nvSpPr>
        <p:spPr>
          <a:xfrm>
            <a:off x="3191510" y="28143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bk object 2685"/>
          <p:cNvSpPr/>
          <p:nvPr/>
        </p:nvSpPr>
        <p:spPr>
          <a:xfrm>
            <a:off x="2834639" y="336486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 h="0">
                <a:moveTo>
                  <a:pt x="0" y="0"/>
                </a:moveTo>
                <a:lnTo>
                  <a:pt x="161290" y="0"/>
                </a:lnTo>
              </a:path>
            </a:pathLst>
          </a:custGeom>
          <a:ln w="3175">
            <a:solidFill>
              <a:srgbClr val="E0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bk object 2686"/>
          <p:cNvSpPr/>
          <p:nvPr/>
        </p:nvSpPr>
        <p:spPr>
          <a:xfrm>
            <a:off x="3037839" y="336486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 h="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E0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bk object 2687"/>
          <p:cNvSpPr/>
          <p:nvPr/>
        </p:nvSpPr>
        <p:spPr>
          <a:xfrm>
            <a:off x="3037839" y="3362959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E0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bk object 2688"/>
          <p:cNvSpPr/>
          <p:nvPr/>
        </p:nvSpPr>
        <p:spPr>
          <a:xfrm>
            <a:off x="2834639" y="3362959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E0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bk object 2689"/>
          <p:cNvSpPr/>
          <p:nvPr/>
        </p:nvSpPr>
        <p:spPr>
          <a:xfrm>
            <a:off x="2836545" y="3135629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60">
                <a:moveTo>
                  <a:pt x="0" y="0"/>
                </a:moveTo>
                <a:lnTo>
                  <a:pt x="0" y="226060"/>
                </a:lnTo>
              </a:path>
            </a:pathLst>
          </a:custGeom>
          <a:ln w="3810">
            <a:solidFill>
              <a:srgbClr val="E0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bk object 2690"/>
          <p:cNvSpPr/>
          <p:nvPr/>
        </p:nvSpPr>
        <p:spPr>
          <a:xfrm>
            <a:off x="3332479" y="3225800"/>
            <a:ext cx="0" cy="44450"/>
          </a:xfrm>
          <a:custGeom>
            <a:avLst/>
            <a:gdLst/>
            <a:ahLst/>
            <a:cxnLst/>
            <a:rect l="l" t="t" r="r" b="b"/>
            <a:pathLst>
              <a:path w="0" h="44450">
                <a:moveTo>
                  <a:pt x="0" y="44450"/>
                </a:moveTo>
                <a:lnTo>
                  <a:pt x="0" y="0"/>
                </a:lnTo>
                <a:lnTo>
                  <a:pt x="0" y="4445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bk object 2691"/>
          <p:cNvSpPr/>
          <p:nvPr/>
        </p:nvSpPr>
        <p:spPr>
          <a:xfrm>
            <a:off x="3331209" y="32245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bk object 2692"/>
          <p:cNvSpPr/>
          <p:nvPr/>
        </p:nvSpPr>
        <p:spPr>
          <a:xfrm>
            <a:off x="3327400" y="29006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69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bk object 2693"/>
          <p:cNvSpPr/>
          <p:nvPr/>
        </p:nvSpPr>
        <p:spPr>
          <a:xfrm>
            <a:off x="3329940" y="289687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bk object 2694"/>
          <p:cNvSpPr/>
          <p:nvPr/>
        </p:nvSpPr>
        <p:spPr>
          <a:xfrm>
            <a:off x="3327400" y="28943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bk object 2695"/>
          <p:cNvSpPr/>
          <p:nvPr/>
        </p:nvSpPr>
        <p:spPr>
          <a:xfrm>
            <a:off x="3327400" y="288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bk object 2696"/>
          <p:cNvSpPr/>
          <p:nvPr/>
        </p:nvSpPr>
        <p:spPr>
          <a:xfrm>
            <a:off x="3327400" y="2881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bk object 2697"/>
          <p:cNvSpPr/>
          <p:nvPr/>
        </p:nvSpPr>
        <p:spPr>
          <a:xfrm>
            <a:off x="3327400" y="2875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bk object 2698"/>
          <p:cNvSpPr/>
          <p:nvPr/>
        </p:nvSpPr>
        <p:spPr>
          <a:xfrm>
            <a:off x="3327400" y="2868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bk object 2699"/>
          <p:cNvSpPr/>
          <p:nvPr/>
        </p:nvSpPr>
        <p:spPr>
          <a:xfrm>
            <a:off x="3327400" y="2862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bk object 2700"/>
          <p:cNvSpPr/>
          <p:nvPr/>
        </p:nvSpPr>
        <p:spPr>
          <a:xfrm>
            <a:off x="3327400" y="2856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bk object 2701"/>
          <p:cNvSpPr/>
          <p:nvPr/>
        </p:nvSpPr>
        <p:spPr>
          <a:xfrm>
            <a:off x="3327400" y="2849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bk object 2702"/>
          <p:cNvSpPr/>
          <p:nvPr/>
        </p:nvSpPr>
        <p:spPr>
          <a:xfrm>
            <a:off x="3327400" y="2843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bk object 2703"/>
          <p:cNvSpPr/>
          <p:nvPr/>
        </p:nvSpPr>
        <p:spPr>
          <a:xfrm>
            <a:off x="3327400" y="2837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bk object 2704"/>
          <p:cNvSpPr/>
          <p:nvPr/>
        </p:nvSpPr>
        <p:spPr>
          <a:xfrm>
            <a:off x="3327400" y="2830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bk object 2705"/>
          <p:cNvSpPr/>
          <p:nvPr/>
        </p:nvSpPr>
        <p:spPr>
          <a:xfrm>
            <a:off x="3327400" y="2824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bk object 2706"/>
          <p:cNvSpPr/>
          <p:nvPr/>
        </p:nvSpPr>
        <p:spPr>
          <a:xfrm>
            <a:off x="3157220" y="28206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bk object 2707"/>
          <p:cNvSpPr/>
          <p:nvPr/>
        </p:nvSpPr>
        <p:spPr>
          <a:xfrm>
            <a:off x="3166110" y="2819400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DE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bk object 2708"/>
          <p:cNvSpPr/>
          <p:nvPr/>
        </p:nvSpPr>
        <p:spPr>
          <a:xfrm>
            <a:off x="3173729" y="281686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bk object 2709"/>
          <p:cNvSpPr/>
          <p:nvPr/>
        </p:nvSpPr>
        <p:spPr>
          <a:xfrm>
            <a:off x="2839720" y="31305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40" y="2539"/>
                </a:lnTo>
                <a:lnTo>
                  <a:pt x="254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bk object 2710"/>
          <p:cNvSpPr/>
          <p:nvPr/>
        </p:nvSpPr>
        <p:spPr>
          <a:xfrm>
            <a:off x="2840989" y="312801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bk object 2711"/>
          <p:cNvSpPr/>
          <p:nvPr/>
        </p:nvSpPr>
        <p:spPr>
          <a:xfrm>
            <a:off x="2838450" y="336105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DE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bk object 2712"/>
          <p:cNvSpPr/>
          <p:nvPr/>
        </p:nvSpPr>
        <p:spPr>
          <a:xfrm>
            <a:off x="2838450" y="3359150"/>
            <a:ext cx="166370" cy="0"/>
          </a:xfrm>
          <a:custGeom>
            <a:avLst/>
            <a:gdLst/>
            <a:ahLst/>
            <a:cxnLst/>
            <a:rect l="l" t="t" r="r" b="b"/>
            <a:pathLst>
              <a:path w="166369" h="0">
                <a:moveTo>
                  <a:pt x="0" y="0"/>
                </a:moveTo>
                <a:lnTo>
                  <a:pt x="166369" y="0"/>
                </a:lnTo>
              </a:path>
            </a:pathLst>
          </a:custGeom>
          <a:ln w="3175">
            <a:solidFill>
              <a:srgbClr val="DE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bk object 2713"/>
          <p:cNvSpPr/>
          <p:nvPr/>
        </p:nvSpPr>
        <p:spPr>
          <a:xfrm>
            <a:off x="2840354" y="3133089"/>
            <a:ext cx="0" cy="224790"/>
          </a:xfrm>
          <a:custGeom>
            <a:avLst/>
            <a:gdLst/>
            <a:ahLst/>
            <a:cxnLst/>
            <a:rect l="l" t="t" r="r" b="b"/>
            <a:pathLst>
              <a:path w="0" h="224789">
                <a:moveTo>
                  <a:pt x="0" y="0"/>
                </a:moveTo>
                <a:lnTo>
                  <a:pt x="0" y="224790"/>
                </a:lnTo>
              </a:path>
            </a:pathLst>
          </a:custGeom>
          <a:ln w="3810">
            <a:solidFill>
              <a:srgbClr val="DE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bk object 2714"/>
          <p:cNvSpPr/>
          <p:nvPr/>
        </p:nvSpPr>
        <p:spPr>
          <a:xfrm>
            <a:off x="3037839" y="336105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 h="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DE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bk object 2715"/>
          <p:cNvSpPr/>
          <p:nvPr/>
        </p:nvSpPr>
        <p:spPr>
          <a:xfrm>
            <a:off x="3037839" y="3359150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 h="0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DE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bk object 2716"/>
          <p:cNvSpPr/>
          <p:nvPr/>
        </p:nvSpPr>
        <p:spPr>
          <a:xfrm>
            <a:off x="3329304" y="3221989"/>
            <a:ext cx="0" cy="53340"/>
          </a:xfrm>
          <a:custGeom>
            <a:avLst/>
            <a:gdLst/>
            <a:ahLst/>
            <a:cxnLst/>
            <a:rect l="l" t="t" r="r" b="b"/>
            <a:pathLst>
              <a:path w="0" h="53339">
                <a:moveTo>
                  <a:pt x="0" y="53339"/>
                </a:moveTo>
                <a:lnTo>
                  <a:pt x="0" y="0"/>
                </a:lnTo>
                <a:lnTo>
                  <a:pt x="0" y="53339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bk object 2717"/>
          <p:cNvSpPr/>
          <p:nvPr/>
        </p:nvSpPr>
        <p:spPr>
          <a:xfrm>
            <a:off x="3327400" y="32207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bk object 2718"/>
          <p:cNvSpPr/>
          <p:nvPr/>
        </p:nvSpPr>
        <p:spPr>
          <a:xfrm>
            <a:off x="3327400" y="32181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bk object 2719"/>
          <p:cNvSpPr/>
          <p:nvPr/>
        </p:nvSpPr>
        <p:spPr>
          <a:xfrm>
            <a:off x="2842260" y="2821939"/>
            <a:ext cx="485140" cy="535940"/>
          </a:xfrm>
          <a:custGeom>
            <a:avLst/>
            <a:gdLst/>
            <a:ahLst/>
            <a:cxnLst/>
            <a:rect l="l" t="t" r="r" b="b"/>
            <a:pathLst>
              <a:path w="485139" h="535939">
                <a:moveTo>
                  <a:pt x="482600" y="91439"/>
                </a:moveTo>
                <a:lnTo>
                  <a:pt x="481329" y="91439"/>
                </a:lnTo>
                <a:lnTo>
                  <a:pt x="481329" y="93979"/>
                </a:lnTo>
                <a:lnTo>
                  <a:pt x="482600" y="93979"/>
                </a:lnTo>
                <a:lnTo>
                  <a:pt x="482600" y="91439"/>
                </a:lnTo>
                <a:close/>
              </a:path>
              <a:path w="485139" h="535939">
                <a:moveTo>
                  <a:pt x="483869" y="85089"/>
                </a:moveTo>
                <a:lnTo>
                  <a:pt x="481329" y="85089"/>
                </a:lnTo>
                <a:lnTo>
                  <a:pt x="481329" y="87629"/>
                </a:lnTo>
                <a:lnTo>
                  <a:pt x="483869" y="87629"/>
                </a:lnTo>
                <a:lnTo>
                  <a:pt x="483869" y="85089"/>
                </a:lnTo>
                <a:close/>
              </a:path>
              <a:path w="485139" h="535939">
                <a:moveTo>
                  <a:pt x="485139" y="78739"/>
                </a:moveTo>
                <a:lnTo>
                  <a:pt x="481329" y="78739"/>
                </a:lnTo>
                <a:lnTo>
                  <a:pt x="481329" y="81279"/>
                </a:lnTo>
                <a:lnTo>
                  <a:pt x="485139" y="81279"/>
                </a:lnTo>
                <a:lnTo>
                  <a:pt x="485139" y="78739"/>
                </a:lnTo>
                <a:close/>
              </a:path>
              <a:path w="485139" h="535939">
                <a:moveTo>
                  <a:pt x="485139" y="72389"/>
                </a:moveTo>
                <a:lnTo>
                  <a:pt x="481329" y="72389"/>
                </a:lnTo>
                <a:lnTo>
                  <a:pt x="481329" y="74929"/>
                </a:lnTo>
                <a:lnTo>
                  <a:pt x="485139" y="74929"/>
                </a:lnTo>
                <a:lnTo>
                  <a:pt x="485139" y="72389"/>
                </a:lnTo>
                <a:close/>
              </a:path>
              <a:path w="485139" h="535939">
                <a:moveTo>
                  <a:pt x="485139" y="66039"/>
                </a:moveTo>
                <a:lnTo>
                  <a:pt x="481329" y="66039"/>
                </a:lnTo>
                <a:lnTo>
                  <a:pt x="481329" y="68579"/>
                </a:lnTo>
                <a:lnTo>
                  <a:pt x="485139" y="68579"/>
                </a:lnTo>
                <a:lnTo>
                  <a:pt x="485139" y="66039"/>
                </a:lnTo>
                <a:close/>
              </a:path>
              <a:path w="485139" h="535939">
                <a:moveTo>
                  <a:pt x="485139" y="59689"/>
                </a:moveTo>
                <a:lnTo>
                  <a:pt x="481329" y="59689"/>
                </a:lnTo>
                <a:lnTo>
                  <a:pt x="481329" y="62229"/>
                </a:lnTo>
                <a:lnTo>
                  <a:pt x="485139" y="62229"/>
                </a:lnTo>
                <a:lnTo>
                  <a:pt x="485139" y="59689"/>
                </a:lnTo>
                <a:close/>
              </a:path>
              <a:path w="485139" h="535939">
                <a:moveTo>
                  <a:pt x="485139" y="53339"/>
                </a:moveTo>
                <a:lnTo>
                  <a:pt x="481329" y="53339"/>
                </a:lnTo>
                <a:lnTo>
                  <a:pt x="481329" y="55879"/>
                </a:lnTo>
                <a:lnTo>
                  <a:pt x="485139" y="55879"/>
                </a:lnTo>
                <a:lnTo>
                  <a:pt x="485139" y="53339"/>
                </a:lnTo>
                <a:close/>
              </a:path>
              <a:path w="485139" h="535939">
                <a:moveTo>
                  <a:pt x="485139" y="46989"/>
                </a:moveTo>
                <a:lnTo>
                  <a:pt x="481329" y="46989"/>
                </a:lnTo>
                <a:lnTo>
                  <a:pt x="481329" y="49529"/>
                </a:lnTo>
                <a:lnTo>
                  <a:pt x="485139" y="49529"/>
                </a:lnTo>
                <a:lnTo>
                  <a:pt x="485139" y="46989"/>
                </a:lnTo>
                <a:close/>
              </a:path>
              <a:path w="485139" h="535939">
                <a:moveTo>
                  <a:pt x="485139" y="40639"/>
                </a:moveTo>
                <a:lnTo>
                  <a:pt x="481329" y="40639"/>
                </a:lnTo>
                <a:lnTo>
                  <a:pt x="481329" y="43179"/>
                </a:lnTo>
                <a:lnTo>
                  <a:pt x="485139" y="43179"/>
                </a:lnTo>
                <a:lnTo>
                  <a:pt x="485139" y="40639"/>
                </a:lnTo>
                <a:close/>
              </a:path>
              <a:path w="485139" h="535939">
                <a:moveTo>
                  <a:pt x="485139" y="34289"/>
                </a:moveTo>
                <a:lnTo>
                  <a:pt x="481329" y="34289"/>
                </a:lnTo>
                <a:lnTo>
                  <a:pt x="481329" y="36829"/>
                </a:lnTo>
                <a:lnTo>
                  <a:pt x="485139" y="36829"/>
                </a:lnTo>
                <a:lnTo>
                  <a:pt x="485139" y="34289"/>
                </a:lnTo>
                <a:close/>
              </a:path>
              <a:path w="485139" h="535939">
                <a:moveTo>
                  <a:pt x="485139" y="27939"/>
                </a:moveTo>
                <a:lnTo>
                  <a:pt x="481329" y="27939"/>
                </a:lnTo>
                <a:lnTo>
                  <a:pt x="481329" y="30479"/>
                </a:lnTo>
                <a:lnTo>
                  <a:pt x="485139" y="30479"/>
                </a:lnTo>
                <a:lnTo>
                  <a:pt x="485139" y="27939"/>
                </a:lnTo>
                <a:close/>
              </a:path>
              <a:path w="485139" h="535939">
                <a:moveTo>
                  <a:pt x="485139" y="21589"/>
                </a:moveTo>
                <a:lnTo>
                  <a:pt x="481329" y="21589"/>
                </a:lnTo>
                <a:lnTo>
                  <a:pt x="481329" y="24129"/>
                </a:lnTo>
                <a:lnTo>
                  <a:pt x="485139" y="24129"/>
                </a:lnTo>
                <a:lnTo>
                  <a:pt x="485139" y="21589"/>
                </a:lnTo>
                <a:close/>
              </a:path>
              <a:path w="485139" h="535939">
                <a:moveTo>
                  <a:pt x="485139" y="15239"/>
                </a:moveTo>
                <a:lnTo>
                  <a:pt x="481329" y="15239"/>
                </a:lnTo>
                <a:lnTo>
                  <a:pt x="481329" y="17779"/>
                </a:lnTo>
                <a:lnTo>
                  <a:pt x="485139" y="17779"/>
                </a:lnTo>
                <a:lnTo>
                  <a:pt x="485139" y="15239"/>
                </a:lnTo>
                <a:close/>
              </a:path>
              <a:path w="485139" h="535939">
                <a:moveTo>
                  <a:pt x="485139" y="8889"/>
                </a:moveTo>
                <a:lnTo>
                  <a:pt x="481329" y="8889"/>
                </a:lnTo>
                <a:lnTo>
                  <a:pt x="481329" y="11429"/>
                </a:lnTo>
                <a:lnTo>
                  <a:pt x="485139" y="11429"/>
                </a:lnTo>
                <a:lnTo>
                  <a:pt x="485139" y="8889"/>
                </a:lnTo>
                <a:close/>
              </a:path>
              <a:path w="485139" h="535939">
                <a:moveTo>
                  <a:pt x="485139" y="2539"/>
                </a:moveTo>
                <a:lnTo>
                  <a:pt x="481329" y="2539"/>
                </a:lnTo>
                <a:lnTo>
                  <a:pt x="481329" y="5079"/>
                </a:lnTo>
                <a:lnTo>
                  <a:pt x="485139" y="5079"/>
                </a:lnTo>
                <a:lnTo>
                  <a:pt x="485139" y="2539"/>
                </a:lnTo>
                <a:close/>
              </a:path>
              <a:path w="485139" h="535939">
                <a:moveTo>
                  <a:pt x="309879" y="1269"/>
                </a:moveTo>
                <a:lnTo>
                  <a:pt x="306069" y="1269"/>
                </a:lnTo>
                <a:lnTo>
                  <a:pt x="306069" y="2539"/>
                </a:lnTo>
                <a:lnTo>
                  <a:pt x="309879" y="2539"/>
                </a:lnTo>
                <a:lnTo>
                  <a:pt x="309879" y="1269"/>
                </a:lnTo>
                <a:close/>
              </a:path>
              <a:path w="485139" h="535939">
                <a:moveTo>
                  <a:pt x="318769" y="0"/>
                </a:moveTo>
                <a:lnTo>
                  <a:pt x="314959" y="0"/>
                </a:lnTo>
                <a:lnTo>
                  <a:pt x="314959" y="1269"/>
                </a:lnTo>
                <a:lnTo>
                  <a:pt x="318769" y="1269"/>
                </a:lnTo>
                <a:lnTo>
                  <a:pt x="318769" y="0"/>
                </a:lnTo>
                <a:close/>
              </a:path>
              <a:path w="485139" h="535939">
                <a:moveTo>
                  <a:pt x="3809" y="298450"/>
                </a:moveTo>
                <a:lnTo>
                  <a:pt x="2539" y="298450"/>
                </a:lnTo>
                <a:lnTo>
                  <a:pt x="2539" y="300989"/>
                </a:lnTo>
                <a:lnTo>
                  <a:pt x="3809" y="300989"/>
                </a:lnTo>
                <a:lnTo>
                  <a:pt x="3809" y="298450"/>
                </a:lnTo>
                <a:close/>
              </a:path>
              <a:path w="485139" h="535939">
                <a:moveTo>
                  <a:pt x="3809" y="300990"/>
                </a:moveTo>
                <a:lnTo>
                  <a:pt x="1269" y="300990"/>
                </a:lnTo>
                <a:lnTo>
                  <a:pt x="1269" y="303530"/>
                </a:lnTo>
                <a:lnTo>
                  <a:pt x="0" y="30353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00990"/>
                </a:lnTo>
                <a:close/>
              </a:path>
              <a:path w="485139" h="535939">
                <a:moveTo>
                  <a:pt x="166369" y="533400"/>
                </a:moveTo>
                <a:lnTo>
                  <a:pt x="0" y="533400"/>
                </a:lnTo>
                <a:lnTo>
                  <a:pt x="0" y="534670"/>
                </a:lnTo>
                <a:lnTo>
                  <a:pt x="165099" y="534670"/>
                </a:lnTo>
                <a:lnTo>
                  <a:pt x="165099" y="535939"/>
                </a:lnTo>
                <a:lnTo>
                  <a:pt x="166369" y="535939"/>
                </a:lnTo>
                <a:lnTo>
                  <a:pt x="166369" y="533400"/>
                </a:lnTo>
                <a:close/>
              </a:path>
              <a:path w="485139" h="535939">
                <a:moveTo>
                  <a:pt x="386079" y="534669"/>
                </a:moveTo>
                <a:lnTo>
                  <a:pt x="195579" y="534669"/>
                </a:lnTo>
                <a:lnTo>
                  <a:pt x="195579" y="535939"/>
                </a:lnTo>
                <a:lnTo>
                  <a:pt x="386079" y="535939"/>
                </a:lnTo>
                <a:lnTo>
                  <a:pt x="386079" y="534669"/>
                </a:lnTo>
                <a:close/>
              </a:path>
              <a:path w="485139" h="535939">
                <a:moveTo>
                  <a:pt x="170179" y="533400"/>
                </a:moveTo>
                <a:lnTo>
                  <a:pt x="168909" y="533400"/>
                </a:lnTo>
                <a:lnTo>
                  <a:pt x="168909" y="534669"/>
                </a:lnTo>
                <a:lnTo>
                  <a:pt x="170179" y="534669"/>
                </a:lnTo>
                <a:lnTo>
                  <a:pt x="170179" y="533400"/>
                </a:lnTo>
                <a:close/>
              </a:path>
              <a:path w="485139" h="535939">
                <a:moveTo>
                  <a:pt x="389889" y="533400"/>
                </a:moveTo>
                <a:lnTo>
                  <a:pt x="388619" y="533400"/>
                </a:lnTo>
                <a:lnTo>
                  <a:pt x="388619" y="534669"/>
                </a:lnTo>
                <a:lnTo>
                  <a:pt x="389889" y="534669"/>
                </a:lnTo>
                <a:lnTo>
                  <a:pt x="389889" y="533400"/>
                </a:lnTo>
                <a:close/>
              </a:path>
              <a:path w="485139" h="535939">
                <a:moveTo>
                  <a:pt x="3809" y="528319"/>
                </a:moveTo>
                <a:lnTo>
                  <a:pt x="0" y="528319"/>
                </a:lnTo>
                <a:lnTo>
                  <a:pt x="0" y="533400"/>
                </a:lnTo>
                <a:lnTo>
                  <a:pt x="3809" y="533400"/>
                </a:lnTo>
                <a:lnTo>
                  <a:pt x="3809" y="528319"/>
                </a:lnTo>
                <a:close/>
              </a:path>
              <a:path w="485139" h="535939">
                <a:moveTo>
                  <a:pt x="3809" y="521969"/>
                </a:moveTo>
                <a:lnTo>
                  <a:pt x="0" y="521969"/>
                </a:lnTo>
                <a:lnTo>
                  <a:pt x="0" y="527050"/>
                </a:lnTo>
                <a:lnTo>
                  <a:pt x="3809" y="527050"/>
                </a:lnTo>
                <a:lnTo>
                  <a:pt x="3809" y="521969"/>
                </a:lnTo>
                <a:close/>
              </a:path>
              <a:path w="485139" h="535939">
                <a:moveTo>
                  <a:pt x="3809" y="515619"/>
                </a:moveTo>
                <a:lnTo>
                  <a:pt x="0" y="515619"/>
                </a:lnTo>
                <a:lnTo>
                  <a:pt x="0" y="520700"/>
                </a:lnTo>
                <a:lnTo>
                  <a:pt x="3809" y="520700"/>
                </a:lnTo>
                <a:lnTo>
                  <a:pt x="3809" y="515619"/>
                </a:lnTo>
                <a:close/>
              </a:path>
              <a:path w="485139" h="535939">
                <a:moveTo>
                  <a:pt x="3809" y="509269"/>
                </a:moveTo>
                <a:lnTo>
                  <a:pt x="0" y="509269"/>
                </a:lnTo>
                <a:lnTo>
                  <a:pt x="0" y="514350"/>
                </a:lnTo>
                <a:lnTo>
                  <a:pt x="3809" y="514350"/>
                </a:lnTo>
                <a:lnTo>
                  <a:pt x="3809" y="509269"/>
                </a:lnTo>
                <a:close/>
              </a:path>
              <a:path w="485139" h="535939">
                <a:moveTo>
                  <a:pt x="3809" y="502919"/>
                </a:moveTo>
                <a:lnTo>
                  <a:pt x="0" y="502919"/>
                </a:lnTo>
                <a:lnTo>
                  <a:pt x="0" y="508000"/>
                </a:lnTo>
                <a:lnTo>
                  <a:pt x="3809" y="508000"/>
                </a:lnTo>
                <a:lnTo>
                  <a:pt x="3809" y="502919"/>
                </a:lnTo>
                <a:close/>
              </a:path>
              <a:path w="485139" h="535939">
                <a:moveTo>
                  <a:pt x="3809" y="496569"/>
                </a:moveTo>
                <a:lnTo>
                  <a:pt x="0" y="496569"/>
                </a:lnTo>
                <a:lnTo>
                  <a:pt x="0" y="501650"/>
                </a:lnTo>
                <a:lnTo>
                  <a:pt x="3809" y="501650"/>
                </a:lnTo>
                <a:lnTo>
                  <a:pt x="3809" y="496569"/>
                </a:lnTo>
                <a:close/>
              </a:path>
              <a:path w="485139" h="535939">
                <a:moveTo>
                  <a:pt x="3809" y="490219"/>
                </a:moveTo>
                <a:lnTo>
                  <a:pt x="0" y="490219"/>
                </a:lnTo>
                <a:lnTo>
                  <a:pt x="0" y="495300"/>
                </a:lnTo>
                <a:lnTo>
                  <a:pt x="3809" y="495300"/>
                </a:lnTo>
                <a:lnTo>
                  <a:pt x="3809" y="490219"/>
                </a:lnTo>
                <a:close/>
              </a:path>
              <a:path w="485139" h="535939">
                <a:moveTo>
                  <a:pt x="3809" y="483869"/>
                </a:moveTo>
                <a:lnTo>
                  <a:pt x="0" y="483869"/>
                </a:lnTo>
                <a:lnTo>
                  <a:pt x="0" y="488950"/>
                </a:lnTo>
                <a:lnTo>
                  <a:pt x="3809" y="488950"/>
                </a:lnTo>
                <a:lnTo>
                  <a:pt x="3809" y="483869"/>
                </a:lnTo>
                <a:close/>
              </a:path>
              <a:path w="485139" h="535939">
                <a:moveTo>
                  <a:pt x="3809" y="477519"/>
                </a:moveTo>
                <a:lnTo>
                  <a:pt x="0" y="477519"/>
                </a:lnTo>
                <a:lnTo>
                  <a:pt x="0" y="482600"/>
                </a:lnTo>
                <a:lnTo>
                  <a:pt x="3809" y="482600"/>
                </a:lnTo>
                <a:lnTo>
                  <a:pt x="3809" y="477519"/>
                </a:lnTo>
                <a:close/>
              </a:path>
              <a:path w="485139" h="535939">
                <a:moveTo>
                  <a:pt x="3809" y="471169"/>
                </a:moveTo>
                <a:lnTo>
                  <a:pt x="0" y="471169"/>
                </a:lnTo>
                <a:lnTo>
                  <a:pt x="0" y="476250"/>
                </a:lnTo>
                <a:lnTo>
                  <a:pt x="3809" y="476250"/>
                </a:lnTo>
                <a:lnTo>
                  <a:pt x="3809" y="471169"/>
                </a:lnTo>
                <a:close/>
              </a:path>
              <a:path w="485139" h="535939">
                <a:moveTo>
                  <a:pt x="3809" y="464819"/>
                </a:moveTo>
                <a:lnTo>
                  <a:pt x="0" y="464819"/>
                </a:lnTo>
                <a:lnTo>
                  <a:pt x="0" y="469900"/>
                </a:lnTo>
                <a:lnTo>
                  <a:pt x="3809" y="469900"/>
                </a:lnTo>
                <a:lnTo>
                  <a:pt x="3809" y="464819"/>
                </a:lnTo>
                <a:close/>
              </a:path>
              <a:path w="485139" h="535939">
                <a:moveTo>
                  <a:pt x="3809" y="458469"/>
                </a:moveTo>
                <a:lnTo>
                  <a:pt x="0" y="458469"/>
                </a:lnTo>
                <a:lnTo>
                  <a:pt x="0" y="463550"/>
                </a:lnTo>
                <a:lnTo>
                  <a:pt x="3809" y="463550"/>
                </a:lnTo>
                <a:lnTo>
                  <a:pt x="3809" y="458469"/>
                </a:lnTo>
                <a:close/>
              </a:path>
              <a:path w="485139" h="535939">
                <a:moveTo>
                  <a:pt x="3809" y="452119"/>
                </a:moveTo>
                <a:lnTo>
                  <a:pt x="0" y="452119"/>
                </a:lnTo>
                <a:lnTo>
                  <a:pt x="0" y="457200"/>
                </a:lnTo>
                <a:lnTo>
                  <a:pt x="3809" y="457200"/>
                </a:lnTo>
                <a:lnTo>
                  <a:pt x="3809" y="452119"/>
                </a:lnTo>
                <a:close/>
              </a:path>
              <a:path w="485139" h="535939">
                <a:moveTo>
                  <a:pt x="485139" y="452119"/>
                </a:moveTo>
                <a:lnTo>
                  <a:pt x="481329" y="452119"/>
                </a:lnTo>
                <a:lnTo>
                  <a:pt x="481329" y="455929"/>
                </a:lnTo>
                <a:lnTo>
                  <a:pt x="482600" y="455929"/>
                </a:lnTo>
                <a:lnTo>
                  <a:pt x="482600" y="453389"/>
                </a:lnTo>
                <a:lnTo>
                  <a:pt x="485139" y="453389"/>
                </a:lnTo>
                <a:lnTo>
                  <a:pt x="485139" y="452119"/>
                </a:lnTo>
                <a:close/>
              </a:path>
              <a:path w="485139" h="535939">
                <a:moveTo>
                  <a:pt x="3809" y="445769"/>
                </a:moveTo>
                <a:lnTo>
                  <a:pt x="0" y="445769"/>
                </a:lnTo>
                <a:lnTo>
                  <a:pt x="0" y="450850"/>
                </a:lnTo>
                <a:lnTo>
                  <a:pt x="3809" y="450850"/>
                </a:lnTo>
                <a:lnTo>
                  <a:pt x="3809" y="445769"/>
                </a:lnTo>
                <a:close/>
              </a:path>
              <a:path w="485139" h="535939">
                <a:moveTo>
                  <a:pt x="485139" y="445769"/>
                </a:moveTo>
                <a:lnTo>
                  <a:pt x="481329" y="445769"/>
                </a:lnTo>
                <a:lnTo>
                  <a:pt x="481329" y="450850"/>
                </a:lnTo>
                <a:lnTo>
                  <a:pt x="485139" y="450850"/>
                </a:lnTo>
                <a:lnTo>
                  <a:pt x="485139" y="445769"/>
                </a:lnTo>
                <a:close/>
              </a:path>
              <a:path w="485139" h="535939">
                <a:moveTo>
                  <a:pt x="3809" y="439419"/>
                </a:moveTo>
                <a:lnTo>
                  <a:pt x="0" y="439419"/>
                </a:lnTo>
                <a:lnTo>
                  <a:pt x="0" y="444500"/>
                </a:lnTo>
                <a:lnTo>
                  <a:pt x="3809" y="444500"/>
                </a:lnTo>
                <a:lnTo>
                  <a:pt x="3809" y="439419"/>
                </a:lnTo>
                <a:close/>
              </a:path>
              <a:path w="485139" h="535939">
                <a:moveTo>
                  <a:pt x="485139" y="439419"/>
                </a:moveTo>
                <a:lnTo>
                  <a:pt x="481329" y="439419"/>
                </a:lnTo>
                <a:lnTo>
                  <a:pt x="481329" y="444500"/>
                </a:lnTo>
                <a:lnTo>
                  <a:pt x="485139" y="444500"/>
                </a:lnTo>
                <a:lnTo>
                  <a:pt x="485139" y="439419"/>
                </a:lnTo>
                <a:close/>
              </a:path>
              <a:path w="485139" h="535939">
                <a:moveTo>
                  <a:pt x="3809" y="433069"/>
                </a:moveTo>
                <a:lnTo>
                  <a:pt x="0" y="433069"/>
                </a:lnTo>
                <a:lnTo>
                  <a:pt x="0" y="438150"/>
                </a:lnTo>
                <a:lnTo>
                  <a:pt x="3809" y="438150"/>
                </a:lnTo>
                <a:lnTo>
                  <a:pt x="3809" y="433069"/>
                </a:lnTo>
                <a:close/>
              </a:path>
              <a:path w="485139" h="535939">
                <a:moveTo>
                  <a:pt x="485139" y="433069"/>
                </a:moveTo>
                <a:lnTo>
                  <a:pt x="481329" y="433069"/>
                </a:lnTo>
                <a:lnTo>
                  <a:pt x="481329" y="438150"/>
                </a:lnTo>
                <a:lnTo>
                  <a:pt x="485139" y="438150"/>
                </a:lnTo>
                <a:lnTo>
                  <a:pt x="485139" y="433069"/>
                </a:lnTo>
                <a:close/>
              </a:path>
              <a:path w="485139" h="535939">
                <a:moveTo>
                  <a:pt x="3809" y="426719"/>
                </a:moveTo>
                <a:lnTo>
                  <a:pt x="0" y="426719"/>
                </a:lnTo>
                <a:lnTo>
                  <a:pt x="0" y="431800"/>
                </a:lnTo>
                <a:lnTo>
                  <a:pt x="3809" y="431800"/>
                </a:lnTo>
                <a:lnTo>
                  <a:pt x="3809" y="426719"/>
                </a:lnTo>
                <a:close/>
              </a:path>
              <a:path w="485139" h="535939">
                <a:moveTo>
                  <a:pt x="485139" y="426719"/>
                </a:moveTo>
                <a:lnTo>
                  <a:pt x="481329" y="426719"/>
                </a:lnTo>
                <a:lnTo>
                  <a:pt x="481329" y="431800"/>
                </a:lnTo>
                <a:lnTo>
                  <a:pt x="485139" y="431800"/>
                </a:lnTo>
                <a:lnTo>
                  <a:pt x="485139" y="426719"/>
                </a:lnTo>
                <a:close/>
              </a:path>
              <a:path w="485139" h="535939">
                <a:moveTo>
                  <a:pt x="3809" y="420369"/>
                </a:moveTo>
                <a:lnTo>
                  <a:pt x="0" y="420369"/>
                </a:lnTo>
                <a:lnTo>
                  <a:pt x="0" y="425450"/>
                </a:lnTo>
                <a:lnTo>
                  <a:pt x="3809" y="425450"/>
                </a:lnTo>
                <a:lnTo>
                  <a:pt x="3809" y="420369"/>
                </a:lnTo>
                <a:close/>
              </a:path>
              <a:path w="485139" h="535939">
                <a:moveTo>
                  <a:pt x="485139" y="420369"/>
                </a:moveTo>
                <a:lnTo>
                  <a:pt x="481329" y="420369"/>
                </a:lnTo>
                <a:lnTo>
                  <a:pt x="481329" y="425450"/>
                </a:lnTo>
                <a:lnTo>
                  <a:pt x="485139" y="425450"/>
                </a:lnTo>
                <a:lnTo>
                  <a:pt x="485139" y="420369"/>
                </a:lnTo>
                <a:close/>
              </a:path>
              <a:path w="485139" h="535939">
                <a:moveTo>
                  <a:pt x="3809" y="414019"/>
                </a:moveTo>
                <a:lnTo>
                  <a:pt x="0" y="414019"/>
                </a:lnTo>
                <a:lnTo>
                  <a:pt x="0" y="419100"/>
                </a:lnTo>
                <a:lnTo>
                  <a:pt x="3809" y="419100"/>
                </a:lnTo>
                <a:lnTo>
                  <a:pt x="3809" y="414019"/>
                </a:lnTo>
                <a:close/>
              </a:path>
              <a:path w="485139" h="535939">
                <a:moveTo>
                  <a:pt x="485139" y="414019"/>
                </a:moveTo>
                <a:lnTo>
                  <a:pt x="481329" y="414019"/>
                </a:lnTo>
                <a:lnTo>
                  <a:pt x="481329" y="419100"/>
                </a:lnTo>
                <a:lnTo>
                  <a:pt x="485139" y="419100"/>
                </a:lnTo>
                <a:lnTo>
                  <a:pt x="485139" y="414019"/>
                </a:lnTo>
                <a:close/>
              </a:path>
              <a:path w="485139" h="535939">
                <a:moveTo>
                  <a:pt x="3809" y="407669"/>
                </a:moveTo>
                <a:lnTo>
                  <a:pt x="0" y="407669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07669"/>
                </a:lnTo>
                <a:close/>
              </a:path>
              <a:path w="485139" h="535939">
                <a:moveTo>
                  <a:pt x="485139" y="407669"/>
                </a:moveTo>
                <a:lnTo>
                  <a:pt x="481329" y="407669"/>
                </a:lnTo>
                <a:lnTo>
                  <a:pt x="481329" y="412750"/>
                </a:lnTo>
                <a:lnTo>
                  <a:pt x="485139" y="412750"/>
                </a:lnTo>
                <a:lnTo>
                  <a:pt x="485139" y="407669"/>
                </a:lnTo>
                <a:close/>
              </a:path>
              <a:path w="485139" h="535939">
                <a:moveTo>
                  <a:pt x="3809" y="401319"/>
                </a:moveTo>
                <a:lnTo>
                  <a:pt x="0" y="401319"/>
                </a:lnTo>
                <a:lnTo>
                  <a:pt x="0" y="406400"/>
                </a:lnTo>
                <a:lnTo>
                  <a:pt x="3809" y="406400"/>
                </a:lnTo>
                <a:lnTo>
                  <a:pt x="3809" y="401319"/>
                </a:lnTo>
                <a:close/>
              </a:path>
              <a:path w="485139" h="535939">
                <a:moveTo>
                  <a:pt x="485139" y="401319"/>
                </a:moveTo>
                <a:lnTo>
                  <a:pt x="481329" y="401319"/>
                </a:lnTo>
                <a:lnTo>
                  <a:pt x="481329" y="406400"/>
                </a:lnTo>
                <a:lnTo>
                  <a:pt x="485139" y="406400"/>
                </a:lnTo>
                <a:lnTo>
                  <a:pt x="485139" y="401319"/>
                </a:lnTo>
                <a:close/>
              </a:path>
              <a:path w="485139" h="535939">
                <a:moveTo>
                  <a:pt x="3809" y="394969"/>
                </a:moveTo>
                <a:lnTo>
                  <a:pt x="0" y="394969"/>
                </a:lnTo>
                <a:lnTo>
                  <a:pt x="0" y="400050"/>
                </a:lnTo>
                <a:lnTo>
                  <a:pt x="3809" y="400050"/>
                </a:lnTo>
                <a:lnTo>
                  <a:pt x="3809" y="394969"/>
                </a:lnTo>
                <a:close/>
              </a:path>
              <a:path w="485139" h="535939">
                <a:moveTo>
                  <a:pt x="485139" y="394969"/>
                </a:moveTo>
                <a:lnTo>
                  <a:pt x="481329" y="394969"/>
                </a:lnTo>
                <a:lnTo>
                  <a:pt x="481329" y="400050"/>
                </a:lnTo>
                <a:lnTo>
                  <a:pt x="485139" y="400050"/>
                </a:lnTo>
                <a:lnTo>
                  <a:pt x="485139" y="394969"/>
                </a:lnTo>
                <a:close/>
              </a:path>
              <a:path w="485139" h="535939">
                <a:moveTo>
                  <a:pt x="3809" y="388619"/>
                </a:moveTo>
                <a:lnTo>
                  <a:pt x="0" y="388619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88619"/>
                </a:lnTo>
                <a:close/>
              </a:path>
              <a:path w="485139" h="535939">
                <a:moveTo>
                  <a:pt x="482600" y="389889"/>
                </a:moveTo>
                <a:lnTo>
                  <a:pt x="481330" y="389889"/>
                </a:lnTo>
                <a:lnTo>
                  <a:pt x="481329" y="393700"/>
                </a:lnTo>
                <a:lnTo>
                  <a:pt x="483870" y="393700"/>
                </a:lnTo>
                <a:lnTo>
                  <a:pt x="483870" y="392429"/>
                </a:lnTo>
                <a:lnTo>
                  <a:pt x="482600" y="392429"/>
                </a:lnTo>
                <a:lnTo>
                  <a:pt x="482600" y="389889"/>
                </a:lnTo>
                <a:close/>
              </a:path>
              <a:path w="485139" h="535939">
                <a:moveTo>
                  <a:pt x="3809" y="382269"/>
                </a:moveTo>
                <a:lnTo>
                  <a:pt x="0" y="382269"/>
                </a:lnTo>
                <a:lnTo>
                  <a:pt x="0" y="387350"/>
                </a:lnTo>
                <a:lnTo>
                  <a:pt x="3809" y="387350"/>
                </a:lnTo>
                <a:lnTo>
                  <a:pt x="3809" y="382269"/>
                </a:lnTo>
                <a:close/>
              </a:path>
              <a:path w="485139" h="535939">
                <a:moveTo>
                  <a:pt x="3809" y="375919"/>
                </a:moveTo>
                <a:lnTo>
                  <a:pt x="0" y="375919"/>
                </a:lnTo>
                <a:lnTo>
                  <a:pt x="0" y="381000"/>
                </a:lnTo>
                <a:lnTo>
                  <a:pt x="3809" y="381000"/>
                </a:lnTo>
                <a:lnTo>
                  <a:pt x="3809" y="375919"/>
                </a:lnTo>
                <a:close/>
              </a:path>
              <a:path w="485139" h="535939">
                <a:moveTo>
                  <a:pt x="3809" y="369569"/>
                </a:moveTo>
                <a:lnTo>
                  <a:pt x="0" y="369569"/>
                </a:lnTo>
                <a:lnTo>
                  <a:pt x="0" y="374650"/>
                </a:lnTo>
                <a:lnTo>
                  <a:pt x="3809" y="374650"/>
                </a:lnTo>
                <a:lnTo>
                  <a:pt x="3809" y="369569"/>
                </a:lnTo>
                <a:close/>
              </a:path>
              <a:path w="485139" h="535939">
                <a:moveTo>
                  <a:pt x="3809" y="356869"/>
                </a:moveTo>
                <a:lnTo>
                  <a:pt x="0" y="356869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56869"/>
                </a:lnTo>
                <a:close/>
              </a:path>
              <a:path w="485139" h="535939">
                <a:moveTo>
                  <a:pt x="3809" y="350519"/>
                </a:moveTo>
                <a:lnTo>
                  <a:pt x="0" y="350519"/>
                </a:lnTo>
                <a:lnTo>
                  <a:pt x="0" y="355600"/>
                </a:lnTo>
                <a:lnTo>
                  <a:pt x="3809" y="355600"/>
                </a:lnTo>
                <a:lnTo>
                  <a:pt x="3809" y="350519"/>
                </a:lnTo>
                <a:close/>
              </a:path>
              <a:path w="485139" h="535939">
                <a:moveTo>
                  <a:pt x="3809" y="347979"/>
                </a:moveTo>
                <a:lnTo>
                  <a:pt x="0" y="347979"/>
                </a:lnTo>
                <a:lnTo>
                  <a:pt x="0" y="349250"/>
                </a:lnTo>
                <a:lnTo>
                  <a:pt x="3809" y="349250"/>
                </a:lnTo>
                <a:lnTo>
                  <a:pt x="3809" y="347979"/>
                </a:lnTo>
                <a:close/>
              </a:path>
            </a:pathLst>
          </a:custGeom>
          <a:solidFill>
            <a:srgbClr val="DB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bk object 2720"/>
          <p:cNvSpPr/>
          <p:nvPr/>
        </p:nvSpPr>
        <p:spPr>
          <a:xfrm>
            <a:off x="2846070" y="2824479"/>
            <a:ext cx="477520" cy="529590"/>
          </a:xfrm>
          <a:custGeom>
            <a:avLst/>
            <a:gdLst/>
            <a:ahLst/>
            <a:cxnLst/>
            <a:rect l="l" t="t" r="r" b="b"/>
            <a:pathLst>
              <a:path w="477520" h="529589">
                <a:moveTo>
                  <a:pt x="474980" y="100329"/>
                </a:moveTo>
                <a:lnTo>
                  <a:pt x="473709" y="100329"/>
                </a:lnTo>
                <a:lnTo>
                  <a:pt x="473709" y="101600"/>
                </a:lnTo>
                <a:lnTo>
                  <a:pt x="474980" y="101600"/>
                </a:lnTo>
                <a:lnTo>
                  <a:pt x="474980" y="100329"/>
                </a:lnTo>
                <a:close/>
              </a:path>
              <a:path w="477520" h="529589">
                <a:moveTo>
                  <a:pt x="476250" y="95250"/>
                </a:moveTo>
                <a:lnTo>
                  <a:pt x="473709" y="95250"/>
                </a:lnTo>
                <a:lnTo>
                  <a:pt x="473709" y="97789"/>
                </a:lnTo>
                <a:lnTo>
                  <a:pt x="476250" y="97789"/>
                </a:lnTo>
                <a:lnTo>
                  <a:pt x="476250" y="95250"/>
                </a:lnTo>
                <a:close/>
              </a:path>
              <a:path w="477520" h="529589">
                <a:moveTo>
                  <a:pt x="477519" y="88900"/>
                </a:moveTo>
                <a:lnTo>
                  <a:pt x="473709" y="88900"/>
                </a:lnTo>
                <a:lnTo>
                  <a:pt x="473709" y="91439"/>
                </a:lnTo>
                <a:lnTo>
                  <a:pt x="477519" y="91439"/>
                </a:lnTo>
                <a:lnTo>
                  <a:pt x="477519" y="88900"/>
                </a:lnTo>
                <a:close/>
              </a:path>
              <a:path w="477520" h="529589">
                <a:moveTo>
                  <a:pt x="477519" y="82550"/>
                </a:moveTo>
                <a:lnTo>
                  <a:pt x="473709" y="82550"/>
                </a:lnTo>
                <a:lnTo>
                  <a:pt x="473709" y="85089"/>
                </a:lnTo>
                <a:lnTo>
                  <a:pt x="477519" y="85089"/>
                </a:lnTo>
                <a:lnTo>
                  <a:pt x="477519" y="82550"/>
                </a:lnTo>
                <a:close/>
              </a:path>
              <a:path w="477520" h="529589">
                <a:moveTo>
                  <a:pt x="477519" y="76200"/>
                </a:moveTo>
                <a:lnTo>
                  <a:pt x="473709" y="76200"/>
                </a:lnTo>
                <a:lnTo>
                  <a:pt x="473709" y="78739"/>
                </a:lnTo>
                <a:lnTo>
                  <a:pt x="477519" y="78739"/>
                </a:lnTo>
                <a:lnTo>
                  <a:pt x="477519" y="76200"/>
                </a:lnTo>
                <a:close/>
              </a:path>
              <a:path w="477520" h="529589">
                <a:moveTo>
                  <a:pt x="477519" y="69850"/>
                </a:moveTo>
                <a:lnTo>
                  <a:pt x="473709" y="69850"/>
                </a:lnTo>
                <a:lnTo>
                  <a:pt x="473709" y="72389"/>
                </a:lnTo>
                <a:lnTo>
                  <a:pt x="477519" y="72389"/>
                </a:lnTo>
                <a:lnTo>
                  <a:pt x="477519" y="69850"/>
                </a:lnTo>
                <a:close/>
              </a:path>
              <a:path w="477520" h="529589">
                <a:moveTo>
                  <a:pt x="477519" y="63500"/>
                </a:moveTo>
                <a:lnTo>
                  <a:pt x="473709" y="63500"/>
                </a:lnTo>
                <a:lnTo>
                  <a:pt x="473709" y="66039"/>
                </a:lnTo>
                <a:lnTo>
                  <a:pt x="477519" y="66039"/>
                </a:lnTo>
                <a:lnTo>
                  <a:pt x="477519" y="63500"/>
                </a:lnTo>
                <a:close/>
              </a:path>
              <a:path w="477520" h="529589">
                <a:moveTo>
                  <a:pt x="477519" y="57150"/>
                </a:moveTo>
                <a:lnTo>
                  <a:pt x="473709" y="57150"/>
                </a:lnTo>
                <a:lnTo>
                  <a:pt x="473709" y="59689"/>
                </a:lnTo>
                <a:lnTo>
                  <a:pt x="477519" y="59689"/>
                </a:lnTo>
                <a:lnTo>
                  <a:pt x="477519" y="57150"/>
                </a:lnTo>
                <a:close/>
              </a:path>
              <a:path w="477520" h="529589">
                <a:moveTo>
                  <a:pt x="477519" y="50800"/>
                </a:moveTo>
                <a:lnTo>
                  <a:pt x="473709" y="50800"/>
                </a:lnTo>
                <a:lnTo>
                  <a:pt x="473709" y="53339"/>
                </a:lnTo>
                <a:lnTo>
                  <a:pt x="477519" y="53339"/>
                </a:lnTo>
                <a:lnTo>
                  <a:pt x="477519" y="50800"/>
                </a:lnTo>
                <a:close/>
              </a:path>
              <a:path w="477520" h="529589">
                <a:moveTo>
                  <a:pt x="477519" y="44450"/>
                </a:moveTo>
                <a:lnTo>
                  <a:pt x="473709" y="44450"/>
                </a:lnTo>
                <a:lnTo>
                  <a:pt x="473709" y="46989"/>
                </a:lnTo>
                <a:lnTo>
                  <a:pt x="477519" y="46989"/>
                </a:lnTo>
                <a:lnTo>
                  <a:pt x="477519" y="44450"/>
                </a:lnTo>
                <a:close/>
              </a:path>
              <a:path w="477520" h="529589">
                <a:moveTo>
                  <a:pt x="477519" y="38100"/>
                </a:moveTo>
                <a:lnTo>
                  <a:pt x="473709" y="38100"/>
                </a:lnTo>
                <a:lnTo>
                  <a:pt x="473709" y="40639"/>
                </a:lnTo>
                <a:lnTo>
                  <a:pt x="477519" y="40639"/>
                </a:lnTo>
                <a:lnTo>
                  <a:pt x="477519" y="38100"/>
                </a:lnTo>
                <a:close/>
              </a:path>
              <a:path w="477520" h="529589">
                <a:moveTo>
                  <a:pt x="477519" y="31750"/>
                </a:moveTo>
                <a:lnTo>
                  <a:pt x="473709" y="31750"/>
                </a:lnTo>
                <a:lnTo>
                  <a:pt x="473709" y="34289"/>
                </a:lnTo>
                <a:lnTo>
                  <a:pt x="477519" y="34289"/>
                </a:lnTo>
                <a:lnTo>
                  <a:pt x="477519" y="31750"/>
                </a:lnTo>
                <a:close/>
              </a:path>
              <a:path w="477520" h="529589">
                <a:moveTo>
                  <a:pt x="477519" y="25400"/>
                </a:moveTo>
                <a:lnTo>
                  <a:pt x="473709" y="25400"/>
                </a:lnTo>
                <a:lnTo>
                  <a:pt x="473709" y="27939"/>
                </a:lnTo>
                <a:lnTo>
                  <a:pt x="477519" y="27939"/>
                </a:lnTo>
                <a:lnTo>
                  <a:pt x="477519" y="25400"/>
                </a:lnTo>
                <a:close/>
              </a:path>
              <a:path w="477520" h="529589">
                <a:moveTo>
                  <a:pt x="477519" y="19050"/>
                </a:moveTo>
                <a:lnTo>
                  <a:pt x="473709" y="19050"/>
                </a:lnTo>
                <a:lnTo>
                  <a:pt x="473709" y="21589"/>
                </a:lnTo>
                <a:lnTo>
                  <a:pt x="477519" y="21589"/>
                </a:lnTo>
                <a:lnTo>
                  <a:pt x="477519" y="19050"/>
                </a:lnTo>
                <a:close/>
              </a:path>
              <a:path w="477520" h="529589">
                <a:moveTo>
                  <a:pt x="477519" y="12700"/>
                </a:moveTo>
                <a:lnTo>
                  <a:pt x="473709" y="12700"/>
                </a:lnTo>
                <a:lnTo>
                  <a:pt x="473709" y="15239"/>
                </a:lnTo>
                <a:lnTo>
                  <a:pt x="477519" y="15239"/>
                </a:lnTo>
                <a:lnTo>
                  <a:pt x="477519" y="12700"/>
                </a:lnTo>
                <a:close/>
              </a:path>
              <a:path w="477520" h="529589">
                <a:moveTo>
                  <a:pt x="477519" y="6350"/>
                </a:moveTo>
                <a:lnTo>
                  <a:pt x="473709" y="6350"/>
                </a:lnTo>
                <a:lnTo>
                  <a:pt x="473709" y="8889"/>
                </a:lnTo>
                <a:lnTo>
                  <a:pt x="477519" y="8889"/>
                </a:lnTo>
                <a:lnTo>
                  <a:pt x="477519" y="6350"/>
                </a:lnTo>
                <a:close/>
              </a:path>
              <a:path w="477520" h="529589">
                <a:moveTo>
                  <a:pt x="295910" y="2539"/>
                </a:moveTo>
                <a:lnTo>
                  <a:pt x="290830" y="2539"/>
                </a:lnTo>
                <a:lnTo>
                  <a:pt x="290830" y="5079"/>
                </a:lnTo>
                <a:lnTo>
                  <a:pt x="295910" y="5079"/>
                </a:lnTo>
                <a:lnTo>
                  <a:pt x="295910" y="2539"/>
                </a:lnTo>
                <a:close/>
              </a:path>
              <a:path w="477520" h="529589">
                <a:moveTo>
                  <a:pt x="477519" y="0"/>
                </a:moveTo>
                <a:lnTo>
                  <a:pt x="298450" y="0"/>
                </a:lnTo>
                <a:lnTo>
                  <a:pt x="298450" y="2539"/>
                </a:lnTo>
                <a:lnTo>
                  <a:pt x="477519" y="2539"/>
                </a:lnTo>
                <a:lnTo>
                  <a:pt x="477519" y="0"/>
                </a:lnTo>
                <a:close/>
              </a:path>
              <a:path w="477520" h="529589">
                <a:moveTo>
                  <a:pt x="2540" y="290830"/>
                </a:moveTo>
                <a:lnTo>
                  <a:pt x="1269" y="290830"/>
                </a:lnTo>
                <a:lnTo>
                  <a:pt x="1269" y="293370"/>
                </a:lnTo>
                <a:lnTo>
                  <a:pt x="0" y="293370"/>
                </a:lnTo>
                <a:lnTo>
                  <a:pt x="0" y="298450"/>
                </a:lnTo>
                <a:lnTo>
                  <a:pt x="2540" y="298450"/>
                </a:lnTo>
                <a:lnTo>
                  <a:pt x="2540" y="290830"/>
                </a:lnTo>
                <a:close/>
              </a:path>
              <a:path w="477520" h="529589">
                <a:moveTo>
                  <a:pt x="2540" y="298450"/>
                </a:moveTo>
                <a:lnTo>
                  <a:pt x="0" y="298450"/>
                </a:lnTo>
                <a:lnTo>
                  <a:pt x="0" y="342900"/>
                </a:lnTo>
                <a:lnTo>
                  <a:pt x="2540" y="342900"/>
                </a:lnTo>
                <a:lnTo>
                  <a:pt x="2540" y="298450"/>
                </a:lnTo>
                <a:close/>
              </a:path>
              <a:path w="477520" h="529589">
                <a:moveTo>
                  <a:pt x="168910" y="527050"/>
                </a:moveTo>
                <a:lnTo>
                  <a:pt x="0" y="527050"/>
                </a:lnTo>
                <a:lnTo>
                  <a:pt x="0" y="529590"/>
                </a:lnTo>
                <a:lnTo>
                  <a:pt x="166369" y="529590"/>
                </a:lnTo>
                <a:lnTo>
                  <a:pt x="166369" y="528320"/>
                </a:lnTo>
                <a:lnTo>
                  <a:pt x="168910" y="528320"/>
                </a:lnTo>
                <a:lnTo>
                  <a:pt x="168910" y="527050"/>
                </a:lnTo>
                <a:close/>
              </a:path>
              <a:path w="477520" h="529589">
                <a:moveTo>
                  <a:pt x="193040" y="525780"/>
                </a:moveTo>
                <a:lnTo>
                  <a:pt x="191769" y="525780"/>
                </a:lnTo>
                <a:lnTo>
                  <a:pt x="191769" y="529590"/>
                </a:lnTo>
                <a:lnTo>
                  <a:pt x="386080" y="529590"/>
                </a:lnTo>
                <a:lnTo>
                  <a:pt x="386080" y="528320"/>
                </a:lnTo>
                <a:lnTo>
                  <a:pt x="387350" y="528320"/>
                </a:lnTo>
                <a:lnTo>
                  <a:pt x="387350" y="527050"/>
                </a:lnTo>
                <a:lnTo>
                  <a:pt x="193040" y="527050"/>
                </a:lnTo>
                <a:lnTo>
                  <a:pt x="193040" y="525780"/>
                </a:lnTo>
                <a:close/>
              </a:path>
              <a:path w="477520" h="529589">
                <a:moveTo>
                  <a:pt x="172720" y="525780"/>
                </a:moveTo>
                <a:lnTo>
                  <a:pt x="170180" y="525780"/>
                </a:lnTo>
                <a:lnTo>
                  <a:pt x="170180" y="527050"/>
                </a:lnTo>
                <a:lnTo>
                  <a:pt x="172720" y="527050"/>
                </a:lnTo>
                <a:lnTo>
                  <a:pt x="172720" y="525780"/>
                </a:lnTo>
                <a:close/>
              </a:path>
              <a:path w="477520" h="529589">
                <a:moveTo>
                  <a:pt x="391160" y="525780"/>
                </a:moveTo>
                <a:lnTo>
                  <a:pt x="389889" y="525780"/>
                </a:lnTo>
                <a:lnTo>
                  <a:pt x="389889" y="527050"/>
                </a:lnTo>
                <a:lnTo>
                  <a:pt x="391160" y="527050"/>
                </a:lnTo>
                <a:lnTo>
                  <a:pt x="391160" y="525780"/>
                </a:lnTo>
                <a:close/>
              </a:path>
              <a:path w="477520" h="529589">
                <a:moveTo>
                  <a:pt x="2540" y="524510"/>
                </a:moveTo>
                <a:lnTo>
                  <a:pt x="0" y="524510"/>
                </a:lnTo>
                <a:lnTo>
                  <a:pt x="0" y="525780"/>
                </a:lnTo>
                <a:lnTo>
                  <a:pt x="2540" y="525780"/>
                </a:lnTo>
                <a:lnTo>
                  <a:pt x="2540" y="524510"/>
                </a:lnTo>
                <a:close/>
              </a:path>
              <a:path w="477520" h="529589">
                <a:moveTo>
                  <a:pt x="2540" y="520700"/>
                </a:moveTo>
                <a:lnTo>
                  <a:pt x="0" y="520700"/>
                </a:lnTo>
                <a:lnTo>
                  <a:pt x="0" y="523240"/>
                </a:lnTo>
                <a:lnTo>
                  <a:pt x="2540" y="523240"/>
                </a:lnTo>
                <a:lnTo>
                  <a:pt x="2540" y="520700"/>
                </a:lnTo>
                <a:close/>
              </a:path>
              <a:path w="477520" h="529589">
                <a:moveTo>
                  <a:pt x="2540" y="518160"/>
                </a:moveTo>
                <a:lnTo>
                  <a:pt x="0" y="518160"/>
                </a:lnTo>
                <a:lnTo>
                  <a:pt x="0" y="519430"/>
                </a:lnTo>
                <a:lnTo>
                  <a:pt x="2540" y="519430"/>
                </a:lnTo>
                <a:lnTo>
                  <a:pt x="2540" y="518160"/>
                </a:lnTo>
                <a:close/>
              </a:path>
              <a:path w="477520" h="529589">
                <a:moveTo>
                  <a:pt x="2540" y="514350"/>
                </a:moveTo>
                <a:lnTo>
                  <a:pt x="0" y="514350"/>
                </a:lnTo>
                <a:lnTo>
                  <a:pt x="0" y="516890"/>
                </a:lnTo>
                <a:lnTo>
                  <a:pt x="2540" y="516890"/>
                </a:lnTo>
                <a:lnTo>
                  <a:pt x="2540" y="514350"/>
                </a:lnTo>
                <a:close/>
              </a:path>
              <a:path w="477520" h="529589">
                <a:moveTo>
                  <a:pt x="2540" y="511810"/>
                </a:moveTo>
                <a:lnTo>
                  <a:pt x="0" y="511810"/>
                </a:lnTo>
                <a:lnTo>
                  <a:pt x="0" y="513080"/>
                </a:lnTo>
                <a:lnTo>
                  <a:pt x="2540" y="513080"/>
                </a:lnTo>
                <a:lnTo>
                  <a:pt x="2540" y="511810"/>
                </a:lnTo>
                <a:close/>
              </a:path>
              <a:path w="477520" h="529589">
                <a:moveTo>
                  <a:pt x="2540" y="508000"/>
                </a:moveTo>
                <a:lnTo>
                  <a:pt x="0" y="508000"/>
                </a:lnTo>
                <a:lnTo>
                  <a:pt x="0" y="510540"/>
                </a:lnTo>
                <a:lnTo>
                  <a:pt x="2540" y="510540"/>
                </a:lnTo>
                <a:lnTo>
                  <a:pt x="2540" y="508000"/>
                </a:lnTo>
                <a:close/>
              </a:path>
              <a:path w="477520" h="529589">
                <a:moveTo>
                  <a:pt x="2540" y="505460"/>
                </a:moveTo>
                <a:lnTo>
                  <a:pt x="0" y="505460"/>
                </a:lnTo>
                <a:lnTo>
                  <a:pt x="0" y="506730"/>
                </a:lnTo>
                <a:lnTo>
                  <a:pt x="2540" y="506730"/>
                </a:lnTo>
                <a:lnTo>
                  <a:pt x="2540" y="505460"/>
                </a:lnTo>
                <a:close/>
              </a:path>
              <a:path w="477520" h="529589">
                <a:moveTo>
                  <a:pt x="2540" y="501650"/>
                </a:moveTo>
                <a:lnTo>
                  <a:pt x="0" y="501650"/>
                </a:lnTo>
                <a:lnTo>
                  <a:pt x="0" y="504190"/>
                </a:lnTo>
                <a:lnTo>
                  <a:pt x="2540" y="504190"/>
                </a:lnTo>
                <a:lnTo>
                  <a:pt x="2540" y="501650"/>
                </a:lnTo>
                <a:close/>
              </a:path>
              <a:path w="477520" h="529589">
                <a:moveTo>
                  <a:pt x="2540" y="499110"/>
                </a:moveTo>
                <a:lnTo>
                  <a:pt x="0" y="499110"/>
                </a:lnTo>
                <a:lnTo>
                  <a:pt x="0" y="500380"/>
                </a:lnTo>
                <a:lnTo>
                  <a:pt x="2540" y="500380"/>
                </a:lnTo>
                <a:lnTo>
                  <a:pt x="2540" y="499110"/>
                </a:lnTo>
                <a:close/>
              </a:path>
              <a:path w="477520" h="529589">
                <a:moveTo>
                  <a:pt x="2540" y="495300"/>
                </a:moveTo>
                <a:lnTo>
                  <a:pt x="0" y="495300"/>
                </a:lnTo>
                <a:lnTo>
                  <a:pt x="0" y="497840"/>
                </a:lnTo>
                <a:lnTo>
                  <a:pt x="2540" y="497840"/>
                </a:lnTo>
                <a:lnTo>
                  <a:pt x="2540" y="495300"/>
                </a:lnTo>
                <a:close/>
              </a:path>
              <a:path w="477520" h="529589">
                <a:moveTo>
                  <a:pt x="2540" y="492760"/>
                </a:moveTo>
                <a:lnTo>
                  <a:pt x="0" y="492760"/>
                </a:lnTo>
                <a:lnTo>
                  <a:pt x="0" y="494030"/>
                </a:lnTo>
                <a:lnTo>
                  <a:pt x="2540" y="494030"/>
                </a:lnTo>
                <a:lnTo>
                  <a:pt x="2540" y="492760"/>
                </a:lnTo>
                <a:close/>
              </a:path>
              <a:path w="477520" h="529589">
                <a:moveTo>
                  <a:pt x="2540" y="488950"/>
                </a:moveTo>
                <a:lnTo>
                  <a:pt x="0" y="488950"/>
                </a:lnTo>
                <a:lnTo>
                  <a:pt x="0" y="491490"/>
                </a:lnTo>
                <a:lnTo>
                  <a:pt x="2540" y="491490"/>
                </a:lnTo>
                <a:lnTo>
                  <a:pt x="2540" y="488950"/>
                </a:lnTo>
                <a:close/>
              </a:path>
              <a:path w="477520" h="529589">
                <a:moveTo>
                  <a:pt x="2540" y="486410"/>
                </a:moveTo>
                <a:lnTo>
                  <a:pt x="0" y="486410"/>
                </a:lnTo>
                <a:lnTo>
                  <a:pt x="0" y="487680"/>
                </a:lnTo>
                <a:lnTo>
                  <a:pt x="2540" y="487680"/>
                </a:lnTo>
                <a:lnTo>
                  <a:pt x="2540" y="486410"/>
                </a:lnTo>
                <a:close/>
              </a:path>
              <a:path w="477520" h="529589">
                <a:moveTo>
                  <a:pt x="2540" y="482600"/>
                </a:moveTo>
                <a:lnTo>
                  <a:pt x="0" y="482600"/>
                </a:lnTo>
                <a:lnTo>
                  <a:pt x="0" y="485140"/>
                </a:lnTo>
                <a:lnTo>
                  <a:pt x="2540" y="485140"/>
                </a:lnTo>
                <a:lnTo>
                  <a:pt x="2540" y="482600"/>
                </a:lnTo>
                <a:close/>
              </a:path>
              <a:path w="477520" h="529589">
                <a:moveTo>
                  <a:pt x="2540" y="480060"/>
                </a:moveTo>
                <a:lnTo>
                  <a:pt x="0" y="480060"/>
                </a:lnTo>
                <a:lnTo>
                  <a:pt x="0" y="481330"/>
                </a:lnTo>
                <a:lnTo>
                  <a:pt x="2540" y="481330"/>
                </a:lnTo>
                <a:lnTo>
                  <a:pt x="2540" y="480060"/>
                </a:lnTo>
                <a:close/>
              </a:path>
              <a:path w="477520" h="529589">
                <a:moveTo>
                  <a:pt x="2540" y="476250"/>
                </a:moveTo>
                <a:lnTo>
                  <a:pt x="0" y="476250"/>
                </a:lnTo>
                <a:lnTo>
                  <a:pt x="0" y="478790"/>
                </a:lnTo>
                <a:lnTo>
                  <a:pt x="2540" y="478790"/>
                </a:lnTo>
                <a:lnTo>
                  <a:pt x="2540" y="476250"/>
                </a:lnTo>
                <a:close/>
              </a:path>
              <a:path w="477520" h="529589">
                <a:moveTo>
                  <a:pt x="2540" y="473710"/>
                </a:moveTo>
                <a:lnTo>
                  <a:pt x="0" y="473710"/>
                </a:lnTo>
                <a:lnTo>
                  <a:pt x="0" y="474980"/>
                </a:lnTo>
                <a:lnTo>
                  <a:pt x="2540" y="474980"/>
                </a:lnTo>
                <a:lnTo>
                  <a:pt x="2540" y="473710"/>
                </a:lnTo>
                <a:close/>
              </a:path>
              <a:path w="477520" h="529589">
                <a:moveTo>
                  <a:pt x="2540" y="469900"/>
                </a:moveTo>
                <a:lnTo>
                  <a:pt x="0" y="469900"/>
                </a:lnTo>
                <a:lnTo>
                  <a:pt x="0" y="472440"/>
                </a:lnTo>
                <a:lnTo>
                  <a:pt x="2540" y="472440"/>
                </a:lnTo>
                <a:lnTo>
                  <a:pt x="2540" y="469900"/>
                </a:lnTo>
                <a:close/>
              </a:path>
              <a:path w="477520" h="529589">
                <a:moveTo>
                  <a:pt x="2540" y="467360"/>
                </a:moveTo>
                <a:lnTo>
                  <a:pt x="0" y="467360"/>
                </a:lnTo>
                <a:lnTo>
                  <a:pt x="0" y="468630"/>
                </a:lnTo>
                <a:lnTo>
                  <a:pt x="2540" y="468630"/>
                </a:lnTo>
                <a:lnTo>
                  <a:pt x="2540" y="467360"/>
                </a:lnTo>
                <a:close/>
              </a:path>
              <a:path w="477520" h="529589">
                <a:moveTo>
                  <a:pt x="2540" y="463550"/>
                </a:moveTo>
                <a:lnTo>
                  <a:pt x="0" y="463550"/>
                </a:lnTo>
                <a:lnTo>
                  <a:pt x="0" y="466090"/>
                </a:lnTo>
                <a:lnTo>
                  <a:pt x="2540" y="466090"/>
                </a:lnTo>
                <a:lnTo>
                  <a:pt x="2540" y="463550"/>
                </a:lnTo>
                <a:close/>
              </a:path>
              <a:path w="477520" h="529589">
                <a:moveTo>
                  <a:pt x="2540" y="461010"/>
                </a:moveTo>
                <a:lnTo>
                  <a:pt x="0" y="461010"/>
                </a:lnTo>
                <a:lnTo>
                  <a:pt x="0" y="462280"/>
                </a:lnTo>
                <a:lnTo>
                  <a:pt x="2540" y="462280"/>
                </a:lnTo>
                <a:lnTo>
                  <a:pt x="2540" y="461010"/>
                </a:lnTo>
                <a:close/>
              </a:path>
              <a:path w="477520" h="529589">
                <a:moveTo>
                  <a:pt x="2540" y="457200"/>
                </a:moveTo>
                <a:lnTo>
                  <a:pt x="0" y="457200"/>
                </a:lnTo>
                <a:lnTo>
                  <a:pt x="0" y="459740"/>
                </a:lnTo>
                <a:lnTo>
                  <a:pt x="2540" y="459740"/>
                </a:lnTo>
                <a:lnTo>
                  <a:pt x="2540" y="457200"/>
                </a:lnTo>
                <a:close/>
              </a:path>
              <a:path w="477520" h="529589">
                <a:moveTo>
                  <a:pt x="474980" y="454660"/>
                </a:moveTo>
                <a:lnTo>
                  <a:pt x="473709" y="454660"/>
                </a:lnTo>
                <a:lnTo>
                  <a:pt x="473709" y="457200"/>
                </a:lnTo>
                <a:lnTo>
                  <a:pt x="474980" y="457200"/>
                </a:lnTo>
                <a:lnTo>
                  <a:pt x="474980" y="454660"/>
                </a:lnTo>
                <a:close/>
              </a:path>
              <a:path w="477520" h="529589">
                <a:moveTo>
                  <a:pt x="2540" y="454660"/>
                </a:moveTo>
                <a:lnTo>
                  <a:pt x="0" y="454660"/>
                </a:lnTo>
                <a:lnTo>
                  <a:pt x="0" y="455930"/>
                </a:lnTo>
                <a:lnTo>
                  <a:pt x="2540" y="455930"/>
                </a:lnTo>
                <a:lnTo>
                  <a:pt x="2540" y="454660"/>
                </a:lnTo>
                <a:close/>
              </a:path>
              <a:path w="477520" h="529589">
                <a:moveTo>
                  <a:pt x="477519" y="450850"/>
                </a:moveTo>
                <a:lnTo>
                  <a:pt x="473709" y="450850"/>
                </a:lnTo>
                <a:lnTo>
                  <a:pt x="473709" y="453390"/>
                </a:lnTo>
                <a:lnTo>
                  <a:pt x="476250" y="453390"/>
                </a:lnTo>
                <a:lnTo>
                  <a:pt x="476250" y="454660"/>
                </a:lnTo>
                <a:lnTo>
                  <a:pt x="477519" y="454660"/>
                </a:lnTo>
                <a:lnTo>
                  <a:pt x="477519" y="450850"/>
                </a:lnTo>
                <a:close/>
              </a:path>
              <a:path w="477520" h="529589">
                <a:moveTo>
                  <a:pt x="2540" y="450850"/>
                </a:moveTo>
                <a:lnTo>
                  <a:pt x="0" y="450850"/>
                </a:lnTo>
                <a:lnTo>
                  <a:pt x="0" y="453390"/>
                </a:lnTo>
                <a:lnTo>
                  <a:pt x="2540" y="453390"/>
                </a:lnTo>
                <a:lnTo>
                  <a:pt x="2540" y="450850"/>
                </a:lnTo>
                <a:close/>
              </a:path>
              <a:path w="477520" h="529589">
                <a:moveTo>
                  <a:pt x="2540" y="448310"/>
                </a:moveTo>
                <a:lnTo>
                  <a:pt x="0" y="448310"/>
                </a:lnTo>
                <a:lnTo>
                  <a:pt x="0" y="449580"/>
                </a:lnTo>
                <a:lnTo>
                  <a:pt x="2540" y="449580"/>
                </a:lnTo>
                <a:lnTo>
                  <a:pt x="2540" y="448310"/>
                </a:lnTo>
                <a:close/>
              </a:path>
              <a:path w="477520" h="529589">
                <a:moveTo>
                  <a:pt x="477519" y="448310"/>
                </a:moveTo>
                <a:lnTo>
                  <a:pt x="473709" y="448310"/>
                </a:lnTo>
                <a:lnTo>
                  <a:pt x="473709" y="449580"/>
                </a:lnTo>
                <a:lnTo>
                  <a:pt x="477519" y="449580"/>
                </a:lnTo>
                <a:lnTo>
                  <a:pt x="477519" y="448310"/>
                </a:lnTo>
                <a:close/>
              </a:path>
              <a:path w="477520" h="529589">
                <a:moveTo>
                  <a:pt x="2540" y="444500"/>
                </a:moveTo>
                <a:lnTo>
                  <a:pt x="0" y="444500"/>
                </a:lnTo>
                <a:lnTo>
                  <a:pt x="0" y="447040"/>
                </a:lnTo>
                <a:lnTo>
                  <a:pt x="2540" y="447040"/>
                </a:lnTo>
                <a:lnTo>
                  <a:pt x="2540" y="444500"/>
                </a:lnTo>
                <a:close/>
              </a:path>
              <a:path w="477520" h="529589">
                <a:moveTo>
                  <a:pt x="477519" y="444500"/>
                </a:moveTo>
                <a:lnTo>
                  <a:pt x="473709" y="444500"/>
                </a:lnTo>
                <a:lnTo>
                  <a:pt x="473709" y="447040"/>
                </a:lnTo>
                <a:lnTo>
                  <a:pt x="477519" y="447040"/>
                </a:lnTo>
                <a:lnTo>
                  <a:pt x="477519" y="444500"/>
                </a:lnTo>
                <a:close/>
              </a:path>
              <a:path w="477520" h="529589">
                <a:moveTo>
                  <a:pt x="2540" y="441960"/>
                </a:moveTo>
                <a:lnTo>
                  <a:pt x="0" y="441960"/>
                </a:lnTo>
                <a:lnTo>
                  <a:pt x="0" y="443230"/>
                </a:lnTo>
                <a:lnTo>
                  <a:pt x="2540" y="443230"/>
                </a:lnTo>
                <a:lnTo>
                  <a:pt x="2540" y="441960"/>
                </a:lnTo>
                <a:close/>
              </a:path>
              <a:path w="477520" h="529589">
                <a:moveTo>
                  <a:pt x="477519" y="441960"/>
                </a:moveTo>
                <a:lnTo>
                  <a:pt x="473709" y="441960"/>
                </a:lnTo>
                <a:lnTo>
                  <a:pt x="473709" y="443230"/>
                </a:lnTo>
                <a:lnTo>
                  <a:pt x="477519" y="443230"/>
                </a:lnTo>
                <a:lnTo>
                  <a:pt x="477519" y="441960"/>
                </a:lnTo>
                <a:close/>
              </a:path>
              <a:path w="477520" h="529589">
                <a:moveTo>
                  <a:pt x="2540" y="438150"/>
                </a:moveTo>
                <a:lnTo>
                  <a:pt x="0" y="438150"/>
                </a:lnTo>
                <a:lnTo>
                  <a:pt x="0" y="440690"/>
                </a:lnTo>
                <a:lnTo>
                  <a:pt x="2540" y="440690"/>
                </a:lnTo>
                <a:lnTo>
                  <a:pt x="2540" y="438150"/>
                </a:lnTo>
                <a:close/>
              </a:path>
              <a:path w="477520" h="529589">
                <a:moveTo>
                  <a:pt x="477519" y="438150"/>
                </a:moveTo>
                <a:lnTo>
                  <a:pt x="473709" y="438150"/>
                </a:lnTo>
                <a:lnTo>
                  <a:pt x="473709" y="440690"/>
                </a:lnTo>
                <a:lnTo>
                  <a:pt x="477519" y="440690"/>
                </a:lnTo>
                <a:lnTo>
                  <a:pt x="477519" y="438150"/>
                </a:lnTo>
                <a:close/>
              </a:path>
              <a:path w="477520" h="529589">
                <a:moveTo>
                  <a:pt x="2540" y="435610"/>
                </a:moveTo>
                <a:lnTo>
                  <a:pt x="0" y="435610"/>
                </a:lnTo>
                <a:lnTo>
                  <a:pt x="0" y="436880"/>
                </a:lnTo>
                <a:lnTo>
                  <a:pt x="2540" y="436880"/>
                </a:lnTo>
                <a:lnTo>
                  <a:pt x="2540" y="435610"/>
                </a:lnTo>
                <a:close/>
              </a:path>
              <a:path w="477520" h="529589">
                <a:moveTo>
                  <a:pt x="477519" y="435610"/>
                </a:moveTo>
                <a:lnTo>
                  <a:pt x="473709" y="435610"/>
                </a:lnTo>
                <a:lnTo>
                  <a:pt x="473709" y="436880"/>
                </a:lnTo>
                <a:lnTo>
                  <a:pt x="477519" y="436880"/>
                </a:lnTo>
                <a:lnTo>
                  <a:pt x="477519" y="435610"/>
                </a:lnTo>
                <a:close/>
              </a:path>
              <a:path w="477520" h="529589">
                <a:moveTo>
                  <a:pt x="2540" y="431800"/>
                </a:moveTo>
                <a:lnTo>
                  <a:pt x="0" y="431800"/>
                </a:lnTo>
                <a:lnTo>
                  <a:pt x="0" y="434340"/>
                </a:lnTo>
                <a:lnTo>
                  <a:pt x="2540" y="434340"/>
                </a:lnTo>
                <a:lnTo>
                  <a:pt x="2540" y="431800"/>
                </a:lnTo>
                <a:close/>
              </a:path>
              <a:path w="477520" h="529589">
                <a:moveTo>
                  <a:pt x="477519" y="431800"/>
                </a:moveTo>
                <a:lnTo>
                  <a:pt x="473709" y="431800"/>
                </a:lnTo>
                <a:lnTo>
                  <a:pt x="473709" y="434340"/>
                </a:lnTo>
                <a:lnTo>
                  <a:pt x="477519" y="434340"/>
                </a:lnTo>
                <a:lnTo>
                  <a:pt x="477519" y="431800"/>
                </a:lnTo>
                <a:close/>
              </a:path>
              <a:path w="477520" h="529589">
                <a:moveTo>
                  <a:pt x="2540" y="429260"/>
                </a:moveTo>
                <a:lnTo>
                  <a:pt x="0" y="429260"/>
                </a:lnTo>
                <a:lnTo>
                  <a:pt x="0" y="430530"/>
                </a:lnTo>
                <a:lnTo>
                  <a:pt x="2540" y="430530"/>
                </a:lnTo>
                <a:lnTo>
                  <a:pt x="2540" y="429260"/>
                </a:lnTo>
                <a:close/>
              </a:path>
              <a:path w="477520" h="529589">
                <a:moveTo>
                  <a:pt x="477519" y="429260"/>
                </a:moveTo>
                <a:lnTo>
                  <a:pt x="473709" y="429260"/>
                </a:lnTo>
                <a:lnTo>
                  <a:pt x="473709" y="430530"/>
                </a:lnTo>
                <a:lnTo>
                  <a:pt x="477519" y="430530"/>
                </a:lnTo>
                <a:lnTo>
                  <a:pt x="477519" y="429260"/>
                </a:lnTo>
                <a:close/>
              </a:path>
              <a:path w="477520" h="529589">
                <a:moveTo>
                  <a:pt x="2540" y="425450"/>
                </a:moveTo>
                <a:lnTo>
                  <a:pt x="0" y="425450"/>
                </a:lnTo>
                <a:lnTo>
                  <a:pt x="0" y="427990"/>
                </a:lnTo>
                <a:lnTo>
                  <a:pt x="2540" y="427990"/>
                </a:lnTo>
                <a:lnTo>
                  <a:pt x="2540" y="425450"/>
                </a:lnTo>
                <a:close/>
              </a:path>
              <a:path w="477520" h="529589">
                <a:moveTo>
                  <a:pt x="477519" y="425450"/>
                </a:moveTo>
                <a:lnTo>
                  <a:pt x="473709" y="425450"/>
                </a:lnTo>
                <a:lnTo>
                  <a:pt x="473709" y="427990"/>
                </a:lnTo>
                <a:lnTo>
                  <a:pt x="477519" y="427990"/>
                </a:lnTo>
                <a:lnTo>
                  <a:pt x="477519" y="425450"/>
                </a:lnTo>
                <a:close/>
              </a:path>
              <a:path w="477520" h="529589">
                <a:moveTo>
                  <a:pt x="2540" y="422910"/>
                </a:moveTo>
                <a:lnTo>
                  <a:pt x="0" y="422910"/>
                </a:lnTo>
                <a:lnTo>
                  <a:pt x="0" y="424180"/>
                </a:lnTo>
                <a:lnTo>
                  <a:pt x="2540" y="424180"/>
                </a:lnTo>
                <a:lnTo>
                  <a:pt x="2540" y="422910"/>
                </a:lnTo>
                <a:close/>
              </a:path>
              <a:path w="477520" h="529589">
                <a:moveTo>
                  <a:pt x="477519" y="422910"/>
                </a:moveTo>
                <a:lnTo>
                  <a:pt x="473709" y="422910"/>
                </a:lnTo>
                <a:lnTo>
                  <a:pt x="473709" y="424180"/>
                </a:lnTo>
                <a:lnTo>
                  <a:pt x="477519" y="424180"/>
                </a:lnTo>
                <a:lnTo>
                  <a:pt x="477519" y="422910"/>
                </a:lnTo>
                <a:close/>
              </a:path>
              <a:path w="477520" h="529589">
                <a:moveTo>
                  <a:pt x="2540" y="419100"/>
                </a:moveTo>
                <a:lnTo>
                  <a:pt x="0" y="419100"/>
                </a:lnTo>
                <a:lnTo>
                  <a:pt x="0" y="421640"/>
                </a:lnTo>
                <a:lnTo>
                  <a:pt x="2540" y="421640"/>
                </a:lnTo>
                <a:lnTo>
                  <a:pt x="2540" y="419100"/>
                </a:lnTo>
                <a:close/>
              </a:path>
              <a:path w="477520" h="529589">
                <a:moveTo>
                  <a:pt x="477519" y="419100"/>
                </a:moveTo>
                <a:lnTo>
                  <a:pt x="473709" y="419100"/>
                </a:lnTo>
                <a:lnTo>
                  <a:pt x="473709" y="421640"/>
                </a:lnTo>
                <a:lnTo>
                  <a:pt x="477519" y="421640"/>
                </a:lnTo>
                <a:lnTo>
                  <a:pt x="477519" y="419100"/>
                </a:lnTo>
                <a:close/>
              </a:path>
              <a:path w="477520" h="529589">
                <a:moveTo>
                  <a:pt x="2540" y="416560"/>
                </a:moveTo>
                <a:lnTo>
                  <a:pt x="0" y="416560"/>
                </a:lnTo>
                <a:lnTo>
                  <a:pt x="0" y="417830"/>
                </a:lnTo>
                <a:lnTo>
                  <a:pt x="2540" y="417830"/>
                </a:lnTo>
                <a:lnTo>
                  <a:pt x="2540" y="416560"/>
                </a:lnTo>
                <a:close/>
              </a:path>
              <a:path w="477520" h="529589">
                <a:moveTo>
                  <a:pt x="477519" y="416560"/>
                </a:moveTo>
                <a:lnTo>
                  <a:pt x="473709" y="416560"/>
                </a:lnTo>
                <a:lnTo>
                  <a:pt x="473709" y="417830"/>
                </a:lnTo>
                <a:lnTo>
                  <a:pt x="477519" y="417830"/>
                </a:lnTo>
                <a:lnTo>
                  <a:pt x="477519" y="416560"/>
                </a:lnTo>
                <a:close/>
              </a:path>
              <a:path w="477520" h="529589">
                <a:moveTo>
                  <a:pt x="2540" y="412750"/>
                </a:moveTo>
                <a:lnTo>
                  <a:pt x="0" y="412750"/>
                </a:lnTo>
                <a:lnTo>
                  <a:pt x="0" y="415290"/>
                </a:lnTo>
                <a:lnTo>
                  <a:pt x="2540" y="415290"/>
                </a:lnTo>
                <a:lnTo>
                  <a:pt x="2540" y="412750"/>
                </a:lnTo>
                <a:close/>
              </a:path>
              <a:path w="477520" h="529589">
                <a:moveTo>
                  <a:pt x="477519" y="412750"/>
                </a:moveTo>
                <a:lnTo>
                  <a:pt x="473709" y="412750"/>
                </a:lnTo>
                <a:lnTo>
                  <a:pt x="473709" y="415290"/>
                </a:lnTo>
                <a:lnTo>
                  <a:pt x="477519" y="415290"/>
                </a:lnTo>
                <a:lnTo>
                  <a:pt x="477519" y="412750"/>
                </a:lnTo>
                <a:close/>
              </a:path>
              <a:path w="477520" h="529589">
                <a:moveTo>
                  <a:pt x="2540" y="410210"/>
                </a:moveTo>
                <a:lnTo>
                  <a:pt x="0" y="410210"/>
                </a:lnTo>
                <a:lnTo>
                  <a:pt x="0" y="411480"/>
                </a:lnTo>
                <a:lnTo>
                  <a:pt x="2540" y="411480"/>
                </a:lnTo>
                <a:lnTo>
                  <a:pt x="2540" y="410210"/>
                </a:lnTo>
                <a:close/>
              </a:path>
              <a:path w="477520" h="529589">
                <a:moveTo>
                  <a:pt x="477519" y="410210"/>
                </a:moveTo>
                <a:lnTo>
                  <a:pt x="473709" y="410210"/>
                </a:lnTo>
                <a:lnTo>
                  <a:pt x="473709" y="411480"/>
                </a:lnTo>
                <a:lnTo>
                  <a:pt x="477519" y="411480"/>
                </a:lnTo>
                <a:lnTo>
                  <a:pt x="477519" y="410210"/>
                </a:lnTo>
                <a:close/>
              </a:path>
              <a:path w="477520" h="529589">
                <a:moveTo>
                  <a:pt x="2540" y="406400"/>
                </a:moveTo>
                <a:lnTo>
                  <a:pt x="0" y="406400"/>
                </a:lnTo>
                <a:lnTo>
                  <a:pt x="0" y="408940"/>
                </a:lnTo>
                <a:lnTo>
                  <a:pt x="2540" y="408940"/>
                </a:lnTo>
                <a:lnTo>
                  <a:pt x="2540" y="406400"/>
                </a:lnTo>
                <a:close/>
              </a:path>
              <a:path w="477520" h="529589">
                <a:moveTo>
                  <a:pt x="477519" y="406400"/>
                </a:moveTo>
                <a:lnTo>
                  <a:pt x="473709" y="406400"/>
                </a:lnTo>
                <a:lnTo>
                  <a:pt x="473709" y="408940"/>
                </a:lnTo>
                <a:lnTo>
                  <a:pt x="477519" y="408940"/>
                </a:lnTo>
                <a:lnTo>
                  <a:pt x="477519" y="406400"/>
                </a:lnTo>
                <a:close/>
              </a:path>
              <a:path w="477520" h="529589">
                <a:moveTo>
                  <a:pt x="2540" y="403860"/>
                </a:moveTo>
                <a:lnTo>
                  <a:pt x="0" y="403860"/>
                </a:lnTo>
                <a:lnTo>
                  <a:pt x="0" y="405130"/>
                </a:lnTo>
                <a:lnTo>
                  <a:pt x="2540" y="405130"/>
                </a:lnTo>
                <a:lnTo>
                  <a:pt x="2540" y="403860"/>
                </a:lnTo>
                <a:close/>
              </a:path>
              <a:path w="477520" h="529589">
                <a:moveTo>
                  <a:pt x="477519" y="403860"/>
                </a:moveTo>
                <a:lnTo>
                  <a:pt x="473709" y="403860"/>
                </a:lnTo>
                <a:lnTo>
                  <a:pt x="473709" y="405130"/>
                </a:lnTo>
                <a:lnTo>
                  <a:pt x="477519" y="405130"/>
                </a:lnTo>
                <a:lnTo>
                  <a:pt x="477519" y="403860"/>
                </a:lnTo>
                <a:close/>
              </a:path>
              <a:path w="477520" h="529589">
                <a:moveTo>
                  <a:pt x="2540" y="400050"/>
                </a:moveTo>
                <a:lnTo>
                  <a:pt x="0" y="400050"/>
                </a:lnTo>
                <a:lnTo>
                  <a:pt x="0" y="402590"/>
                </a:lnTo>
                <a:lnTo>
                  <a:pt x="2540" y="402590"/>
                </a:lnTo>
                <a:lnTo>
                  <a:pt x="2540" y="400050"/>
                </a:lnTo>
                <a:close/>
              </a:path>
              <a:path w="477520" h="529589">
                <a:moveTo>
                  <a:pt x="477519" y="400050"/>
                </a:moveTo>
                <a:lnTo>
                  <a:pt x="473709" y="400050"/>
                </a:lnTo>
                <a:lnTo>
                  <a:pt x="473709" y="402590"/>
                </a:lnTo>
                <a:lnTo>
                  <a:pt x="477519" y="402590"/>
                </a:lnTo>
                <a:lnTo>
                  <a:pt x="477519" y="400050"/>
                </a:lnTo>
                <a:close/>
              </a:path>
              <a:path w="477520" h="529589">
                <a:moveTo>
                  <a:pt x="2540" y="397510"/>
                </a:moveTo>
                <a:lnTo>
                  <a:pt x="0" y="397510"/>
                </a:lnTo>
                <a:lnTo>
                  <a:pt x="0" y="398780"/>
                </a:lnTo>
                <a:lnTo>
                  <a:pt x="2540" y="398780"/>
                </a:lnTo>
                <a:lnTo>
                  <a:pt x="2540" y="397510"/>
                </a:lnTo>
                <a:close/>
              </a:path>
              <a:path w="477520" h="529589">
                <a:moveTo>
                  <a:pt x="477519" y="397510"/>
                </a:moveTo>
                <a:lnTo>
                  <a:pt x="473709" y="397510"/>
                </a:lnTo>
                <a:lnTo>
                  <a:pt x="473709" y="398780"/>
                </a:lnTo>
                <a:lnTo>
                  <a:pt x="477519" y="398780"/>
                </a:lnTo>
                <a:lnTo>
                  <a:pt x="477519" y="397510"/>
                </a:lnTo>
                <a:close/>
              </a:path>
              <a:path w="477520" h="529589">
                <a:moveTo>
                  <a:pt x="2540" y="393700"/>
                </a:moveTo>
                <a:lnTo>
                  <a:pt x="0" y="393700"/>
                </a:lnTo>
                <a:lnTo>
                  <a:pt x="0" y="396240"/>
                </a:lnTo>
                <a:lnTo>
                  <a:pt x="2540" y="396240"/>
                </a:lnTo>
                <a:lnTo>
                  <a:pt x="2540" y="393700"/>
                </a:lnTo>
                <a:close/>
              </a:path>
              <a:path w="477520" h="529589">
                <a:moveTo>
                  <a:pt x="477519" y="393700"/>
                </a:moveTo>
                <a:lnTo>
                  <a:pt x="473709" y="393700"/>
                </a:lnTo>
                <a:lnTo>
                  <a:pt x="473709" y="396240"/>
                </a:lnTo>
                <a:lnTo>
                  <a:pt x="477519" y="396240"/>
                </a:lnTo>
                <a:lnTo>
                  <a:pt x="477519" y="393700"/>
                </a:lnTo>
                <a:close/>
              </a:path>
              <a:path w="477520" h="529589">
                <a:moveTo>
                  <a:pt x="2540" y="391160"/>
                </a:moveTo>
                <a:lnTo>
                  <a:pt x="0" y="391160"/>
                </a:lnTo>
                <a:lnTo>
                  <a:pt x="0" y="392430"/>
                </a:lnTo>
                <a:lnTo>
                  <a:pt x="2540" y="392430"/>
                </a:lnTo>
                <a:lnTo>
                  <a:pt x="2540" y="391160"/>
                </a:lnTo>
                <a:close/>
              </a:path>
              <a:path w="477520" h="529589">
                <a:moveTo>
                  <a:pt x="477519" y="391160"/>
                </a:moveTo>
                <a:lnTo>
                  <a:pt x="473709" y="391160"/>
                </a:lnTo>
                <a:lnTo>
                  <a:pt x="473709" y="392430"/>
                </a:lnTo>
                <a:lnTo>
                  <a:pt x="477519" y="392430"/>
                </a:lnTo>
                <a:lnTo>
                  <a:pt x="477519" y="391160"/>
                </a:lnTo>
                <a:close/>
              </a:path>
              <a:path w="477520" h="529589">
                <a:moveTo>
                  <a:pt x="2540" y="387350"/>
                </a:moveTo>
                <a:lnTo>
                  <a:pt x="0" y="387350"/>
                </a:lnTo>
                <a:lnTo>
                  <a:pt x="0" y="389890"/>
                </a:lnTo>
                <a:lnTo>
                  <a:pt x="2540" y="389890"/>
                </a:lnTo>
                <a:lnTo>
                  <a:pt x="2540" y="387350"/>
                </a:lnTo>
                <a:close/>
              </a:path>
              <a:path w="477520" h="529589">
                <a:moveTo>
                  <a:pt x="477519" y="387350"/>
                </a:moveTo>
                <a:lnTo>
                  <a:pt x="473709" y="387350"/>
                </a:lnTo>
                <a:lnTo>
                  <a:pt x="473709" y="389890"/>
                </a:lnTo>
                <a:lnTo>
                  <a:pt x="477519" y="389890"/>
                </a:lnTo>
                <a:lnTo>
                  <a:pt x="477519" y="387350"/>
                </a:lnTo>
                <a:close/>
              </a:path>
              <a:path w="477520" h="529589">
                <a:moveTo>
                  <a:pt x="2540" y="384810"/>
                </a:moveTo>
                <a:lnTo>
                  <a:pt x="0" y="384810"/>
                </a:lnTo>
                <a:lnTo>
                  <a:pt x="0" y="386080"/>
                </a:lnTo>
                <a:lnTo>
                  <a:pt x="2540" y="386080"/>
                </a:lnTo>
                <a:lnTo>
                  <a:pt x="2540" y="384810"/>
                </a:lnTo>
                <a:close/>
              </a:path>
              <a:path w="477520" h="529589">
                <a:moveTo>
                  <a:pt x="477519" y="384810"/>
                </a:moveTo>
                <a:lnTo>
                  <a:pt x="473709" y="384810"/>
                </a:lnTo>
                <a:lnTo>
                  <a:pt x="473709" y="386080"/>
                </a:lnTo>
                <a:lnTo>
                  <a:pt x="477520" y="386080"/>
                </a:lnTo>
                <a:lnTo>
                  <a:pt x="477519" y="384810"/>
                </a:lnTo>
                <a:close/>
              </a:path>
              <a:path w="477520" h="529589">
                <a:moveTo>
                  <a:pt x="476250" y="383540"/>
                </a:moveTo>
                <a:lnTo>
                  <a:pt x="474980" y="383540"/>
                </a:lnTo>
                <a:lnTo>
                  <a:pt x="474980" y="384810"/>
                </a:lnTo>
                <a:lnTo>
                  <a:pt x="476250" y="384810"/>
                </a:lnTo>
                <a:lnTo>
                  <a:pt x="476250" y="383540"/>
                </a:lnTo>
                <a:close/>
              </a:path>
              <a:path w="477520" h="529589">
                <a:moveTo>
                  <a:pt x="2540" y="381000"/>
                </a:moveTo>
                <a:lnTo>
                  <a:pt x="0" y="381000"/>
                </a:lnTo>
                <a:lnTo>
                  <a:pt x="0" y="383540"/>
                </a:lnTo>
                <a:lnTo>
                  <a:pt x="2540" y="383540"/>
                </a:lnTo>
                <a:lnTo>
                  <a:pt x="2540" y="381000"/>
                </a:lnTo>
                <a:close/>
              </a:path>
              <a:path w="477520" h="529589">
                <a:moveTo>
                  <a:pt x="474980" y="381000"/>
                </a:moveTo>
                <a:lnTo>
                  <a:pt x="473710" y="381000"/>
                </a:lnTo>
                <a:lnTo>
                  <a:pt x="473709" y="383540"/>
                </a:lnTo>
                <a:lnTo>
                  <a:pt x="474980" y="383540"/>
                </a:lnTo>
                <a:lnTo>
                  <a:pt x="474980" y="381000"/>
                </a:lnTo>
                <a:close/>
              </a:path>
              <a:path w="477520" h="529589">
                <a:moveTo>
                  <a:pt x="2540" y="378460"/>
                </a:moveTo>
                <a:lnTo>
                  <a:pt x="0" y="378460"/>
                </a:lnTo>
                <a:lnTo>
                  <a:pt x="0" y="379730"/>
                </a:lnTo>
                <a:lnTo>
                  <a:pt x="2540" y="379730"/>
                </a:lnTo>
                <a:lnTo>
                  <a:pt x="2540" y="378460"/>
                </a:lnTo>
                <a:close/>
              </a:path>
              <a:path w="477520" h="529589">
                <a:moveTo>
                  <a:pt x="2540" y="374650"/>
                </a:moveTo>
                <a:lnTo>
                  <a:pt x="0" y="374650"/>
                </a:lnTo>
                <a:lnTo>
                  <a:pt x="0" y="377190"/>
                </a:lnTo>
                <a:lnTo>
                  <a:pt x="2540" y="377190"/>
                </a:lnTo>
                <a:lnTo>
                  <a:pt x="2540" y="374650"/>
                </a:lnTo>
                <a:close/>
              </a:path>
              <a:path w="477520" h="529589">
                <a:moveTo>
                  <a:pt x="2540" y="372110"/>
                </a:moveTo>
                <a:lnTo>
                  <a:pt x="0" y="372110"/>
                </a:lnTo>
                <a:lnTo>
                  <a:pt x="0" y="373380"/>
                </a:lnTo>
                <a:lnTo>
                  <a:pt x="2540" y="373380"/>
                </a:lnTo>
                <a:lnTo>
                  <a:pt x="2540" y="372110"/>
                </a:lnTo>
                <a:close/>
              </a:path>
              <a:path w="477520" h="529589">
                <a:moveTo>
                  <a:pt x="2540" y="368300"/>
                </a:moveTo>
                <a:lnTo>
                  <a:pt x="0" y="368300"/>
                </a:lnTo>
                <a:lnTo>
                  <a:pt x="0" y="370840"/>
                </a:lnTo>
                <a:lnTo>
                  <a:pt x="2540" y="370840"/>
                </a:lnTo>
                <a:lnTo>
                  <a:pt x="2540" y="368300"/>
                </a:lnTo>
                <a:close/>
              </a:path>
              <a:path w="477520" h="529589">
                <a:moveTo>
                  <a:pt x="2540" y="365760"/>
                </a:moveTo>
                <a:lnTo>
                  <a:pt x="0" y="365760"/>
                </a:lnTo>
                <a:lnTo>
                  <a:pt x="0" y="367030"/>
                </a:lnTo>
                <a:lnTo>
                  <a:pt x="2540" y="367030"/>
                </a:lnTo>
                <a:lnTo>
                  <a:pt x="2540" y="365760"/>
                </a:lnTo>
                <a:close/>
              </a:path>
              <a:path w="477520" h="529589">
                <a:moveTo>
                  <a:pt x="2540" y="361950"/>
                </a:moveTo>
                <a:lnTo>
                  <a:pt x="0" y="361950"/>
                </a:lnTo>
                <a:lnTo>
                  <a:pt x="0" y="364490"/>
                </a:lnTo>
                <a:lnTo>
                  <a:pt x="2540" y="364490"/>
                </a:lnTo>
                <a:lnTo>
                  <a:pt x="2540" y="361950"/>
                </a:lnTo>
                <a:close/>
              </a:path>
              <a:path w="477520" h="529589">
                <a:moveTo>
                  <a:pt x="2540" y="353060"/>
                </a:moveTo>
                <a:lnTo>
                  <a:pt x="0" y="353060"/>
                </a:lnTo>
                <a:lnTo>
                  <a:pt x="0" y="360680"/>
                </a:lnTo>
                <a:lnTo>
                  <a:pt x="2540" y="360680"/>
                </a:lnTo>
                <a:lnTo>
                  <a:pt x="2540" y="353060"/>
                </a:lnTo>
                <a:close/>
              </a:path>
              <a:path w="477520" h="529589">
                <a:moveTo>
                  <a:pt x="2540" y="346710"/>
                </a:moveTo>
                <a:lnTo>
                  <a:pt x="0" y="346710"/>
                </a:lnTo>
                <a:lnTo>
                  <a:pt x="0" y="351790"/>
                </a:lnTo>
                <a:lnTo>
                  <a:pt x="2540" y="351790"/>
                </a:lnTo>
                <a:lnTo>
                  <a:pt x="2540" y="346710"/>
                </a:lnTo>
                <a:close/>
              </a:path>
              <a:path w="477520" h="529589">
                <a:moveTo>
                  <a:pt x="2540" y="344170"/>
                </a:moveTo>
                <a:lnTo>
                  <a:pt x="0" y="344170"/>
                </a:lnTo>
                <a:lnTo>
                  <a:pt x="0" y="345440"/>
                </a:lnTo>
                <a:lnTo>
                  <a:pt x="2540" y="345440"/>
                </a:lnTo>
                <a:lnTo>
                  <a:pt x="2540" y="344170"/>
                </a:lnTo>
                <a:close/>
              </a:path>
            </a:pathLst>
          </a:custGeom>
          <a:solidFill>
            <a:srgbClr val="D93B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bk object 2721"/>
          <p:cNvSpPr/>
          <p:nvPr/>
        </p:nvSpPr>
        <p:spPr>
          <a:xfrm>
            <a:off x="2848610" y="2829560"/>
            <a:ext cx="471170" cy="520700"/>
          </a:xfrm>
          <a:custGeom>
            <a:avLst/>
            <a:gdLst/>
            <a:ahLst/>
            <a:cxnLst/>
            <a:rect l="l" t="t" r="r" b="b"/>
            <a:pathLst>
              <a:path w="471170" h="520700">
                <a:moveTo>
                  <a:pt x="468629" y="102870"/>
                </a:moveTo>
                <a:lnTo>
                  <a:pt x="467360" y="102870"/>
                </a:lnTo>
                <a:lnTo>
                  <a:pt x="467360" y="107950"/>
                </a:lnTo>
                <a:lnTo>
                  <a:pt x="468629" y="107950"/>
                </a:lnTo>
                <a:lnTo>
                  <a:pt x="468629" y="102870"/>
                </a:lnTo>
                <a:close/>
              </a:path>
              <a:path w="471170" h="520700">
                <a:moveTo>
                  <a:pt x="469900" y="101600"/>
                </a:moveTo>
                <a:lnTo>
                  <a:pt x="468629" y="101600"/>
                </a:lnTo>
                <a:lnTo>
                  <a:pt x="468629" y="102870"/>
                </a:lnTo>
                <a:lnTo>
                  <a:pt x="469900" y="102870"/>
                </a:lnTo>
                <a:lnTo>
                  <a:pt x="469900" y="101600"/>
                </a:lnTo>
                <a:close/>
              </a:path>
              <a:path w="471170" h="520700">
                <a:moveTo>
                  <a:pt x="471169" y="96520"/>
                </a:moveTo>
                <a:lnTo>
                  <a:pt x="467360" y="96520"/>
                </a:lnTo>
                <a:lnTo>
                  <a:pt x="467360" y="99060"/>
                </a:lnTo>
                <a:lnTo>
                  <a:pt x="471169" y="99060"/>
                </a:lnTo>
                <a:lnTo>
                  <a:pt x="471169" y="96520"/>
                </a:lnTo>
                <a:close/>
              </a:path>
              <a:path w="471170" h="520700">
                <a:moveTo>
                  <a:pt x="471169" y="90170"/>
                </a:moveTo>
                <a:lnTo>
                  <a:pt x="467360" y="90170"/>
                </a:lnTo>
                <a:lnTo>
                  <a:pt x="467360" y="92710"/>
                </a:lnTo>
                <a:lnTo>
                  <a:pt x="471169" y="92710"/>
                </a:lnTo>
                <a:lnTo>
                  <a:pt x="471169" y="90170"/>
                </a:lnTo>
                <a:close/>
              </a:path>
              <a:path w="471170" h="520700">
                <a:moveTo>
                  <a:pt x="471169" y="83820"/>
                </a:moveTo>
                <a:lnTo>
                  <a:pt x="467360" y="83820"/>
                </a:lnTo>
                <a:lnTo>
                  <a:pt x="467360" y="86360"/>
                </a:lnTo>
                <a:lnTo>
                  <a:pt x="471169" y="86360"/>
                </a:lnTo>
                <a:lnTo>
                  <a:pt x="471169" y="83820"/>
                </a:lnTo>
                <a:close/>
              </a:path>
              <a:path w="471170" h="520700">
                <a:moveTo>
                  <a:pt x="471169" y="77470"/>
                </a:moveTo>
                <a:lnTo>
                  <a:pt x="467360" y="77470"/>
                </a:lnTo>
                <a:lnTo>
                  <a:pt x="467360" y="80010"/>
                </a:lnTo>
                <a:lnTo>
                  <a:pt x="471169" y="80010"/>
                </a:lnTo>
                <a:lnTo>
                  <a:pt x="471169" y="77470"/>
                </a:lnTo>
                <a:close/>
              </a:path>
              <a:path w="471170" h="520700">
                <a:moveTo>
                  <a:pt x="471169" y="71120"/>
                </a:moveTo>
                <a:lnTo>
                  <a:pt x="467360" y="71120"/>
                </a:lnTo>
                <a:lnTo>
                  <a:pt x="467360" y="73660"/>
                </a:lnTo>
                <a:lnTo>
                  <a:pt x="471169" y="73660"/>
                </a:lnTo>
                <a:lnTo>
                  <a:pt x="471169" y="71120"/>
                </a:lnTo>
                <a:close/>
              </a:path>
              <a:path w="471170" h="520700">
                <a:moveTo>
                  <a:pt x="471169" y="64770"/>
                </a:moveTo>
                <a:lnTo>
                  <a:pt x="467360" y="64770"/>
                </a:lnTo>
                <a:lnTo>
                  <a:pt x="467360" y="67310"/>
                </a:lnTo>
                <a:lnTo>
                  <a:pt x="471169" y="67310"/>
                </a:lnTo>
                <a:lnTo>
                  <a:pt x="471169" y="64770"/>
                </a:lnTo>
                <a:close/>
              </a:path>
              <a:path w="471170" h="520700">
                <a:moveTo>
                  <a:pt x="471169" y="58420"/>
                </a:moveTo>
                <a:lnTo>
                  <a:pt x="467360" y="58420"/>
                </a:lnTo>
                <a:lnTo>
                  <a:pt x="467360" y="60960"/>
                </a:lnTo>
                <a:lnTo>
                  <a:pt x="471169" y="60960"/>
                </a:lnTo>
                <a:lnTo>
                  <a:pt x="471169" y="58420"/>
                </a:lnTo>
                <a:close/>
              </a:path>
              <a:path w="471170" h="520700">
                <a:moveTo>
                  <a:pt x="471169" y="52070"/>
                </a:moveTo>
                <a:lnTo>
                  <a:pt x="467360" y="52070"/>
                </a:lnTo>
                <a:lnTo>
                  <a:pt x="467360" y="54610"/>
                </a:lnTo>
                <a:lnTo>
                  <a:pt x="471169" y="54610"/>
                </a:lnTo>
                <a:lnTo>
                  <a:pt x="471169" y="52070"/>
                </a:lnTo>
                <a:close/>
              </a:path>
              <a:path w="471170" h="520700">
                <a:moveTo>
                  <a:pt x="471169" y="45720"/>
                </a:moveTo>
                <a:lnTo>
                  <a:pt x="467360" y="45720"/>
                </a:lnTo>
                <a:lnTo>
                  <a:pt x="467360" y="48260"/>
                </a:lnTo>
                <a:lnTo>
                  <a:pt x="471169" y="48260"/>
                </a:lnTo>
                <a:lnTo>
                  <a:pt x="471169" y="45720"/>
                </a:lnTo>
                <a:close/>
              </a:path>
              <a:path w="471170" h="520700">
                <a:moveTo>
                  <a:pt x="471169" y="39370"/>
                </a:moveTo>
                <a:lnTo>
                  <a:pt x="467360" y="39370"/>
                </a:lnTo>
                <a:lnTo>
                  <a:pt x="467360" y="41910"/>
                </a:lnTo>
                <a:lnTo>
                  <a:pt x="471169" y="41910"/>
                </a:lnTo>
                <a:lnTo>
                  <a:pt x="471169" y="39370"/>
                </a:lnTo>
                <a:close/>
              </a:path>
              <a:path w="471170" h="520700">
                <a:moveTo>
                  <a:pt x="471169" y="33020"/>
                </a:moveTo>
                <a:lnTo>
                  <a:pt x="467360" y="33020"/>
                </a:lnTo>
                <a:lnTo>
                  <a:pt x="467360" y="35560"/>
                </a:lnTo>
                <a:lnTo>
                  <a:pt x="471169" y="35560"/>
                </a:lnTo>
                <a:lnTo>
                  <a:pt x="471169" y="33020"/>
                </a:lnTo>
                <a:close/>
              </a:path>
              <a:path w="471170" h="520700">
                <a:moveTo>
                  <a:pt x="471169" y="26670"/>
                </a:moveTo>
                <a:lnTo>
                  <a:pt x="467360" y="26670"/>
                </a:lnTo>
                <a:lnTo>
                  <a:pt x="467360" y="29210"/>
                </a:lnTo>
                <a:lnTo>
                  <a:pt x="471169" y="29210"/>
                </a:lnTo>
                <a:lnTo>
                  <a:pt x="471169" y="26670"/>
                </a:lnTo>
                <a:close/>
              </a:path>
              <a:path w="471170" h="520700">
                <a:moveTo>
                  <a:pt x="471169" y="20320"/>
                </a:moveTo>
                <a:lnTo>
                  <a:pt x="467360" y="20320"/>
                </a:lnTo>
                <a:lnTo>
                  <a:pt x="467360" y="22860"/>
                </a:lnTo>
                <a:lnTo>
                  <a:pt x="471169" y="22860"/>
                </a:lnTo>
                <a:lnTo>
                  <a:pt x="471169" y="20320"/>
                </a:lnTo>
                <a:close/>
              </a:path>
              <a:path w="471170" h="520700">
                <a:moveTo>
                  <a:pt x="471169" y="13970"/>
                </a:moveTo>
                <a:lnTo>
                  <a:pt x="467360" y="13970"/>
                </a:lnTo>
                <a:lnTo>
                  <a:pt x="467360" y="16510"/>
                </a:lnTo>
                <a:lnTo>
                  <a:pt x="471169" y="16510"/>
                </a:lnTo>
                <a:lnTo>
                  <a:pt x="471169" y="13970"/>
                </a:lnTo>
                <a:close/>
              </a:path>
              <a:path w="471170" h="520700">
                <a:moveTo>
                  <a:pt x="471169" y="7620"/>
                </a:moveTo>
                <a:lnTo>
                  <a:pt x="467360" y="7620"/>
                </a:lnTo>
                <a:lnTo>
                  <a:pt x="467360" y="10160"/>
                </a:lnTo>
                <a:lnTo>
                  <a:pt x="471169" y="10160"/>
                </a:lnTo>
                <a:lnTo>
                  <a:pt x="471169" y="7620"/>
                </a:lnTo>
                <a:close/>
              </a:path>
              <a:path w="471170" h="520700">
                <a:moveTo>
                  <a:pt x="471169" y="1270"/>
                </a:moveTo>
                <a:lnTo>
                  <a:pt x="278129" y="1270"/>
                </a:lnTo>
                <a:lnTo>
                  <a:pt x="278129" y="3810"/>
                </a:lnTo>
                <a:lnTo>
                  <a:pt x="471169" y="3810"/>
                </a:lnTo>
                <a:lnTo>
                  <a:pt x="471169" y="1270"/>
                </a:lnTo>
                <a:close/>
              </a:path>
              <a:path w="471170" h="520700">
                <a:moveTo>
                  <a:pt x="284479" y="0"/>
                </a:moveTo>
                <a:lnTo>
                  <a:pt x="280669" y="0"/>
                </a:lnTo>
                <a:lnTo>
                  <a:pt x="280669" y="1270"/>
                </a:lnTo>
                <a:lnTo>
                  <a:pt x="284479" y="1270"/>
                </a:lnTo>
                <a:lnTo>
                  <a:pt x="284479" y="0"/>
                </a:lnTo>
                <a:close/>
              </a:path>
              <a:path w="471170" h="520700">
                <a:moveTo>
                  <a:pt x="3809" y="279527"/>
                </a:moveTo>
                <a:lnTo>
                  <a:pt x="2539" y="279527"/>
                </a:lnTo>
                <a:lnTo>
                  <a:pt x="2539" y="280670"/>
                </a:lnTo>
                <a:lnTo>
                  <a:pt x="3809" y="280670"/>
                </a:lnTo>
                <a:lnTo>
                  <a:pt x="3809" y="279527"/>
                </a:lnTo>
                <a:close/>
              </a:path>
              <a:path w="471170" h="520700">
                <a:moveTo>
                  <a:pt x="3809" y="278257"/>
                </a:moveTo>
                <a:lnTo>
                  <a:pt x="2539" y="278257"/>
                </a:lnTo>
                <a:lnTo>
                  <a:pt x="2539" y="279400"/>
                </a:lnTo>
                <a:lnTo>
                  <a:pt x="3809" y="279400"/>
                </a:lnTo>
                <a:lnTo>
                  <a:pt x="3809" y="278257"/>
                </a:lnTo>
                <a:close/>
              </a:path>
              <a:path w="471170" h="520700">
                <a:moveTo>
                  <a:pt x="3809" y="280670"/>
                </a:moveTo>
                <a:lnTo>
                  <a:pt x="1269" y="280670"/>
                </a:lnTo>
                <a:lnTo>
                  <a:pt x="1269" y="283210"/>
                </a:lnTo>
                <a:lnTo>
                  <a:pt x="0" y="283210"/>
                </a:lnTo>
                <a:lnTo>
                  <a:pt x="0" y="293370"/>
                </a:lnTo>
                <a:lnTo>
                  <a:pt x="3809" y="293370"/>
                </a:lnTo>
                <a:lnTo>
                  <a:pt x="3809" y="280670"/>
                </a:lnTo>
                <a:close/>
              </a:path>
              <a:path w="471170" h="520700">
                <a:moveTo>
                  <a:pt x="3809" y="293370"/>
                </a:moveTo>
                <a:lnTo>
                  <a:pt x="0" y="293370"/>
                </a:lnTo>
                <a:lnTo>
                  <a:pt x="0" y="337820"/>
                </a:lnTo>
                <a:lnTo>
                  <a:pt x="3809" y="337820"/>
                </a:lnTo>
                <a:lnTo>
                  <a:pt x="3809" y="293370"/>
                </a:lnTo>
                <a:close/>
              </a:path>
              <a:path w="471170" h="520700">
                <a:moveTo>
                  <a:pt x="3809" y="515620"/>
                </a:moveTo>
                <a:lnTo>
                  <a:pt x="0" y="515620"/>
                </a:lnTo>
                <a:lnTo>
                  <a:pt x="0" y="520700"/>
                </a:lnTo>
                <a:lnTo>
                  <a:pt x="170180" y="520700"/>
                </a:lnTo>
                <a:lnTo>
                  <a:pt x="170180" y="519430"/>
                </a:lnTo>
                <a:lnTo>
                  <a:pt x="172719" y="519430"/>
                </a:lnTo>
                <a:lnTo>
                  <a:pt x="172719" y="516890"/>
                </a:lnTo>
                <a:lnTo>
                  <a:pt x="3809" y="516890"/>
                </a:lnTo>
                <a:lnTo>
                  <a:pt x="3809" y="515620"/>
                </a:lnTo>
                <a:close/>
              </a:path>
              <a:path w="471170" h="520700">
                <a:moveTo>
                  <a:pt x="392430" y="516890"/>
                </a:moveTo>
                <a:lnTo>
                  <a:pt x="190500" y="516890"/>
                </a:lnTo>
                <a:lnTo>
                  <a:pt x="190500" y="520700"/>
                </a:lnTo>
                <a:lnTo>
                  <a:pt x="388619" y="520700"/>
                </a:lnTo>
                <a:lnTo>
                  <a:pt x="388619" y="519430"/>
                </a:lnTo>
                <a:lnTo>
                  <a:pt x="392430" y="519430"/>
                </a:lnTo>
                <a:lnTo>
                  <a:pt x="392430" y="516890"/>
                </a:lnTo>
                <a:close/>
              </a:path>
              <a:path w="471170" h="520700">
                <a:moveTo>
                  <a:pt x="3809" y="509270"/>
                </a:moveTo>
                <a:lnTo>
                  <a:pt x="0" y="509270"/>
                </a:lnTo>
                <a:lnTo>
                  <a:pt x="0" y="514350"/>
                </a:lnTo>
                <a:lnTo>
                  <a:pt x="3809" y="514350"/>
                </a:lnTo>
                <a:lnTo>
                  <a:pt x="3809" y="509270"/>
                </a:lnTo>
                <a:close/>
              </a:path>
              <a:path w="471170" h="520700">
                <a:moveTo>
                  <a:pt x="3809" y="502920"/>
                </a:moveTo>
                <a:lnTo>
                  <a:pt x="0" y="502920"/>
                </a:lnTo>
                <a:lnTo>
                  <a:pt x="0" y="508000"/>
                </a:lnTo>
                <a:lnTo>
                  <a:pt x="3809" y="508000"/>
                </a:lnTo>
                <a:lnTo>
                  <a:pt x="3809" y="502920"/>
                </a:lnTo>
                <a:close/>
              </a:path>
              <a:path w="471170" h="520700">
                <a:moveTo>
                  <a:pt x="3809" y="496570"/>
                </a:moveTo>
                <a:lnTo>
                  <a:pt x="0" y="496570"/>
                </a:lnTo>
                <a:lnTo>
                  <a:pt x="0" y="501650"/>
                </a:lnTo>
                <a:lnTo>
                  <a:pt x="3809" y="501650"/>
                </a:lnTo>
                <a:lnTo>
                  <a:pt x="3809" y="496570"/>
                </a:lnTo>
                <a:close/>
              </a:path>
              <a:path w="471170" h="520700">
                <a:moveTo>
                  <a:pt x="3809" y="490220"/>
                </a:moveTo>
                <a:lnTo>
                  <a:pt x="0" y="490220"/>
                </a:lnTo>
                <a:lnTo>
                  <a:pt x="0" y="495300"/>
                </a:lnTo>
                <a:lnTo>
                  <a:pt x="3809" y="495300"/>
                </a:lnTo>
                <a:lnTo>
                  <a:pt x="3809" y="490220"/>
                </a:lnTo>
                <a:close/>
              </a:path>
              <a:path w="471170" h="520700">
                <a:moveTo>
                  <a:pt x="3809" y="483870"/>
                </a:moveTo>
                <a:lnTo>
                  <a:pt x="0" y="483870"/>
                </a:lnTo>
                <a:lnTo>
                  <a:pt x="0" y="488950"/>
                </a:lnTo>
                <a:lnTo>
                  <a:pt x="3809" y="488950"/>
                </a:lnTo>
                <a:lnTo>
                  <a:pt x="3809" y="483870"/>
                </a:lnTo>
                <a:close/>
              </a:path>
              <a:path w="471170" h="520700">
                <a:moveTo>
                  <a:pt x="3809" y="477520"/>
                </a:moveTo>
                <a:lnTo>
                  <a:pt x="0" y="477520"/>
                </a:lnTo>
                <a:lnTo>
                  <a:pt x="0" y="482600"/>
                </a:lnTo>
                <a:lnTo>
                  <a:pt x="3809" y="482600"/>
                </a:lnTo>
                <a:lnTo>
                  <a:pt x="3809" y="477520"/>
                </a:lnTo>
                <a:close/>
              </a:path>
              <a:path w="471170" h="520700">
                <a:moveTo>
                  <a:pt x="3809" y="471170"/>
                </a:moveTo>
                <a:lnTo>
                  <a:pt x="0" y="471170"/>
                </a:lnTo>
                <a:lnTo>
                  <a:pt x="0" y="476250"/>
                </a:lnTo>
                <a:lnTo>
                  <a:pt x="3809" y="476250"/>
                </a:lnTo>
                <a:lnTo>
                  <a:pt x="3809" y="471170"/>
                </a:lnTo>
                <a:close/>
              </a:path>
              <a:path w="471170" h="520700">
                <a:moveTo>
                  <a:pt x="3809" y="464820"/>
                </a:moveTo>
                <a:lnTo>
                  <a:pt x="0" y="464820"/>
                </a:lnTo>
                <a:lnTo>
                  <a:pt x="0" y="469900"/>
                </a:lnTo>
                <a:lnTo>
                  <a:pt x="3809" y="469900"/>
                </a:lnTo>
                <a:lnTo>
                  <a:pt x="3809" y="464820"/>
                </a:lnTo>
                <a:close/>
              </a:path>
              <a:path w="471170" h="520700">
                <a:moveTo>
                  <a:pt x="3809" y="458470"/>
                </a:moveTo>
                <a:lnTo>
                  <a:pt x="0" y="458470"/>
                </a:lnTo>
                <a:lnTo>
                  <a:pt x="0" y="463550"/>
                </a:lnTo>
                <a:lnTo>
                  <a:pt x="3809" y="463550"/>
                </a:lnTo>
                <a:lnTo>
                  <a:pt x="3809" y="458470"/>
                </a:lnTo>
                <a:close/>
              </a:path>
              <a:path w="471170" h="520700">
                <a:moveTo>
                  <a:pt x="3809" y="452120"/>
                </a:moveTo>
                <a:lnTo>
                  <a:pt x="0" y="452120"/>
                </a:lnTo>
                <a:lnTo>
                  <a:pt x="0" y="457200"/>
                </a:lnTo>
                <a:lnTo>
                  <a:pt x="3809" y="457200"/>
                </a:lnTo>
                <a:lnTo>
                  <a:pt x="3809" y="452120"/>
                </a:lnTo>
                <a:close/>
              </a:path>
              <a:path w="471170" h="520700">
                <a:moveTo>
                  <a:pt x="469900" y="452120"/>
                </a:moveTo>
                <a:lnTo>
                  <a:pt x="467360" y="452120"/>
                </a:lnTo>
                <a:lnTo>
                  <a:pt x="467360" y="455930"/>
                </a:lnTo>
                <a:lnTo>
                  <a:pt x="468629" y="455930"/>
                </a:lnTo>
                <a:lnTo>
                  <a:pt x="468629" y="453390"/>
                </a:lnTo>
                <a:lnTo>
                  <a:pt x="469900" y="453390"/>
                </a:lnTo>
                <a:lnTo>
                  <a:pt x="469900" y="452120"/>
                </a:lnTo>
                <a:close/>
              </a:path>
              <a:path w="471170" h="520700">
                <a:moveTo>
                  <a:pt x="3809" y="445770"/>
                </a:moveTo>
                <a:lnTo>
                  <a:pt x="0" y="445770"/>
                </a:lnTo>
                <a:lnTo>
                  <a:pt x="0" y="450850"/>
                </a:lnTo>
                <a:lnTo>
                  <a:pt x="3809" y="450850"/>
                </a:lnTo>
                <a:lnTo>
                  <a:pt x="3809" y="445770"/>
                </a:lnTo>
                <a:close/>
              </a:path>
              <a:path w="471170" h="520700">
                <a:moveTo>
                  <a:pt x="471169" y="445770"/>
                </a:moveTo>
                <a:lnTo>
                  <a:pt x="467360" y="445770"/>
                </a:lnTo>
                <a:lnTo>
                  <a:pt x="467360" y="450850"/>
                </a:lnTo>
                <a:lnTo>
                  <a:pt x="471169" y="450850"/>
                </a:lnTo>
                <a:lnTo>
                  <a:pt x="471169" y="445770"/>
                </a:lnTo>
                <a:close/>
              </a:path>
              <a:path w="471170" h="520700">
                <a:moveTo>
                  <a:pt x="3809" y="439420"/>
                </a:moveTo>
                <a:lnTo>
                  <a:pt x="0" y="439420"/>
                </a:lnTo>
                <a:lnTo>
                  <a:pt x="0" y="444500"/>
                </a:lnTo>
                <a:lnTo>
                  <a:pt x="3809" y="444500"/>
                </a:lnTo>
                <a:lnTo>
                  <a:pt x="3809" y="439420"/>
                </a:lnTo>
                <a:close/>
              </a:path>
              <a:path w="471170" h="520700">
                <a:moveTo>
                  <a:pt x="471169" y="439420"/>
                </a:moveTo>
                <a:lnTo>
                  <a:pt x="467360" y="439420"/>
                </a:lnTo>
                <a:lnTo>
                  <a:pt x="467360" y="444500"/>
                </a:lnTo>
                <a:lnTo>
                  <a:pt x="471169" y="444500"/>
                </a:lnTo>
                <a:lnTo>
                  <a:pt x="471169" y="439420"/>
                </a:lnTo>
                <a:close/>
              </a:path>
              <a:path w="471170" h="520700">
                <a:moveTo>
                  <a:pt x="3809" y="433070"/>
                </a:moveTo>
                <a:lnTo>
                  <a:pt x="0" y="433070"/>
                </a:lnTo>
                <a:lnTo>
                  <a:pt x="0" y="438150"/>
                </a:lnTo>
                <a:lnTo>
                  <a:pt x="3809" y="438150"/>
                </a:lnTo>
                <a:lnTo>
                  <a:pt x="3809" y="433070"/>
                </a:lnTo>
                <a:close/>
              </a:path>
              <a:path w="471170" h="520700">
                <a:moveTo>
                  <a:pt x="471169" y="433070"/>
                </a:moveTo>
                <a:lnTo>
                  <a:pt x="467360" y="433070"/>
                </a:lnTo>
                <a:lnTo>
                  <a:pt x="467360" y="438150"/>
                </a:lnTo>
                <a:lnTo>
                  <a:pt x="471169" y="438150"/>
                </a:lnTo>
                <a:lnTo>
                  <a:pt x="471169" y="433070"/>
                </a:lnTo>
                <a:close/>
              </a:path>
              <a:path w="471170" h="520700">
                <a:moveTo>
                  <a:pt x="3809" y="426720"/>
                </a:moveTo>
                <a:lnTo>
                  <a:pt x="0" y="426720"/>
                </a:lnTo>
                <a:lnTo>
                  <a:pt x="0" y="431800"/>
                </a:lnTo>
                <a:lnTo>
                  <a:pt x="3809" y="431800"/>
                </a:lnTo>
                <a:lnTo>
                  <a:pt x="3809" y="426720"/>
                </a:lnTo>
                <a:close/>
              </a:path>
              <a:path w="471170" h="520700">
                <a:moveTo>
                  <a:pt x="471169" y="426720"/>
                </a:moveTo>
                <a:lnTo>
                  <a:pt x="467360" y="426720"/>
                </a:lnTo>
                <a:lnTo>
                  <a:pt x="467360" y="431800"/>
                </a:lnTo>
                <a:lnTo>
                  <a:pt x="471169" y="431800"/>
                </a:lnTo>
                <a:lnTo>
                  <a:pt x="471169" y="426720"/>
                </a:lnTo>
                <a:close/>
              </a:path>
              <a:path w="471170" h="520700">
                <a:moveTo>
                  <a:pt x="3809" y="420370"/>
                </a:moveTo>
                <a:lnTo>
                  <a:pt x="0" y="420370"/>
                </a:lnTo>
                <a:lnTo>
                  <a:pt x="0" y="425450"/>
                </a:lnTo>
                <a:lnTo>
                  <a:pt x="3809" y="425450"/>
                </a:lnTo>
                <a:lnTo>
                  <a:pt x="3809" y="420370"/>
                </a:lnTo>
                <a:close/>
              </a:path>
              <a:path w="471170" h="520700">
                <a:moveTo>
                  <a:pt x="471169" y="420370"/>
                </a:moveTo>
                <a:lnTo>
                  <a:pt x="467360" y="420370"/>
                </a:lnTo>
                <a:lnTo>
                  <a:pt x="467360" y="425450"/>
                </a:lnTo>
                <a:lnTo>
                  <a:pt x="471169" y="425450"/>
                </a:lnTo>
                <a:lnTo>
                  <a:pt x="471169" y="420370"/>
                </a:lnTo>
                <a:close/>
              </a:path>
              <a:path w="471170" h="520700">
                <a:moveTo>
                  <a:pt x="3809" y="414020"/>
                </a:moveTo>
                <a:lnTo>
                  <a:pt x="0" y="414020"/>
                </a:lnTo>
                <a:lnTo>
                  <a:pt x="0" y="419100"/>
                </a:lnTo>
                <a:lnTo>
                  <a:pt x="3809" y="419100"/>
                </a:lnTo>
                <a:lnTo>
                  <a:pt x="3809" y="414020"/>
                </a:lnTo>
                <a:close/>
              </a:path>
              <a:path w="471170" h="520700">
                <a:moveTo>
                  <a:pt x="471169" y="414020"/>
                </a:moveTo>
                <a:lnTo>
                  <a:pt x="467360" y="414020"/>
                </a:lnTo>
                <a:lnTo>
                  <a:pt x="467360" y="419100"/>
                </a:lnTo>
                <a:lnTo>
                  <a:pt x="471169" y="419100"/>
                </a:lnTo>
                <a:lnTo>
                  <a:pt x="471169" y="414020"/>
                </a:lnTo>
                <a:close/>
              </a:path>
              <a:path w="471170" h="520700">
                <a:moveTo>
                  <a:pt x="3809" y="407670"/>
                </a:moveTo>
                <a:lnTo>
                  <a:pt x="0" y="407670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07670"/>
                </a:lnTo>
                <a:close/>
              </a:path>
              <a:path w="471170" h="520700">
                <a:moveTo>
                  <a:pt x="471169" y="407670"/>
                </a:moveTo>
                <a:lnTo>
                  <a:pt x="467360" y="407670"/>
                </a:lnTo>
                <a:lnTo>
                  <a:pt x="467360" y="412750"/>
                </a:lnTo>
                <a:lnTo>
                  <a:pt x="471169" y="412750"/>
                </a:lnTo>
                <a:lnTo>
                  <a:pt x="471169" y="407670"/>
                </a:lnTo>
                <a:close/>
              </a:path>
              <a:path w="471170" h="520700">
                <a:moveTo>
                  <a:pt x="3809" y="401320"/>
                </a:moveTo>
                <a:lnTo>
                  <a:pt x="0" y="401320"/>
                </a:lnTo>
                <a:lnTo>
                  <a:pt x="0" y="406400"/>
                </a:lnTo>
                <a:lnTo>
                  <a:pt x="3809" y="406400"/>
                </a:lnTo>
                <a:lnTo>
                  <a:pt x="3809" y="401320"/>
                </a:lnTo>
                <a:close/>
              </a:path>
              <a:path w="471170" h="520700">
                <a:moveTo>
                  <a:pt x="471169" y="401320"/>
                </a:moveTo>
                <a:lnTo>
                  <a:pt x="467360" y="401320"/>
                </a:lnTo>
                <a:lnTo>
                  <a:pt x="467360" y="406400"/>
                </a:lnTo>
                <a:lnTo>
                  <a:pt x="471169" y="406400"/>
                </a:lnTo>
                <a:lnTo>
                  <a:pt x="471169" y="401320"/>
                </a:lnTo>
                <a:close/>
              </a:path>
              <a:path w="471170" h="520700">
                <a:moveTo>
                  <a:pt x="3809" y="394970"/>
                </a:moveTo>
                <a:lnTo>
                  <a:pt x="0" y="394970"/>
                </a:lnTo>
                <a:lnTo>
                  <a:pt x="0" y="400050"/>
                </a:lnTo>
                <a:lnTo>
                  <a:pt x="3809" y="400050"/>
                </a:lnTo>
                <a:lnTo>
                  <a:pt x="3809" y="394970"/>
                </a:lnTo>
                <a:close/>
              </a:path>
              <a:path w="471170" h="520700">
                <a:moveTo>
                  <a:pt x="471169" y="394970"/>
                </a:moveTo>
                <a:lnTo>
                  <a:pt x="467360" y="394970"/>
                </a:lnTo>
                <a:lnTo>
                  <a:pt x="467360" y="400050"/>
                </a:lnTo>
                <a:lnTo>
                  <a:pt x="471169" y="400050"/>
                </a:lnTo>
                <a:lnTo>
                  <a:pt x="471169" y="394970"/>
                </a:lnTo>
                <a:close/>
              </a:path>
              <a:path w="471170" h="520700">
                <a:moveTo>
                  <a:pt x="3809" y="388620"/>
                </a:moveTo>
                <a:lnTo>
                  <a:pt x="0" y="388620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88620"/>
                </a:lnTo>
                <a:close/>
              </a:path>
              <a:path w="471170" h="520700">
                <a:moveTo>
                  <a:pt x="471169" y="388620"/>
                </a:moveTo>
                <a:lnTo>
                  <a:pt x="467360" y="388620"/>
                </a:lnTo>
                <a:lnTo>
                  <a:pt x="467360" y="393700"/>
                </a:lnTo>
                <a:lnTo>
                  <a:pt x="471169" y="393700"/>
                </a:lnTo>
                <a:lnTo>
                  <a:pt x="471169" y="388620"/>
                </a:lnTo>
                <a:close/>
              </a:path>
              <a:path w="471170" h="520700">
                <a:moveTo>
                  <a:pt x="3809" y="382270"/>
                </a:moveTo>
                <a:lnTo>
                  <a:pt x="0" y="382270"/>
                </a:lnTo>
                <a:lnTo>
                  <a:pt x="0" y="387350"/>
                </a:lnTo>
                <a:lnTo>
                  <a:pt x="3809" y="387350"/>
                </a:lnTo>
                <a:lnTo>
                  <a:pt x="3809" y="382270"/>
                </a:lnTo>
                <a:close/>
              </a:path>
              <a:path w="471170" h="520700">
                <a:moveTo>
                  <a:pt x="471169" y="382270"/>
                </a:moveTo>
                <a:lnTo>
                  <a:pt x="467360" y="382270"/>
                </a:lnTo>
                <a:lnTo>
                  <a:pt x="467360" y="387350"/>
                </a:lnTo>
                <a:lnTo>
                  <a:pt x="471169" y="387350"/>
                </a:lnTo>
                <a:lnTo>
                  <a:pt x="471169" y="382270"/>
                </a:lnTo>
                <a:close/>
              </a:path>
              <a:path w="471170" h="520700">
                <a:moveTo>
                  <a:pt x="3809" y="375920"/>
                </a:moveTo>
                <a:lnTo>
                  <a:pt x="0" y="375920"/>
                </a:lnTo>
                <a:lnTo>
                  <a:pt x="0" y="381000"/>
                </a:lnTo>
                <a:lnTo>
                  <a:pt x="3809" y="381000"/>
                </a:lnTo>
                <a:lnTo>
                  <a:pt x="3809" y="375920"/>
                </a:lnTo>
                <a:close/>
              </a:path>
              <a:path w="471170" h="520700">
                <a:moveTo>
                  <a:pt x="471170" y="374650"/>
                </a:moveTo>
                <a:lnTo>
                  <a:pt x="469900" y="374650"/>
                </a:lnTo>
                <a:lnTo>
                  <a:pt x="469900" y="375920"/>
                </a:lnTo>
                <a:lnTo>
                  <a:pt x="467360" y="375920"/>
                </a:lnTo>
                <a:lnTo>
                  <a:pt x="467360" y="381000"/>
                </a:lnTo>
                <a:lnTo>
                  <a:pt x="471169" y="381000"/>
                </a:lnTo>
                <a:lnTo>
                  <a:pt x="471170" y="374650"/>
                </a:lnTo>
                <a:close/>
              </a:path>
              <a:path w="471170" h="520700">
                <a:moveTo>
                  <a:pt x="3809" y="369570"/>
                </a:moveTo>
                <a:lnTo>
                  <a:pt x="0" y="369570"/>
                </a:lnTo>
                <a:lnTo>
                  <a:pt x="0" y="374650"/>
                </a:lnTo>
                <a:lnTo>
                  <a:pt x="3809" y="374650"/>
                </a:lnTo>
                <a:lnTo>
                  <a:pt x="3809" y="369570"/>
                </a:lnTo>
                <a:close/>
              </a:path>
              <a:path w="471170" h="520700">
                <a:moveTo>
                  <a:pt x="468629" y="370840"/>
                </a:moveTo>
                <a:lnTo>
                  <a:pt x="467360" y="370840"/>
                </a:lnTo>
                <a:lnTo>
                  <a:pt x="467360" y="374650"/>
                </a:lnTo>
                <a:lnTo>
                  <a:pt x="469900" y="374650"/>
                </a:lnTo>
                <a:lnTo>
                  <a:pt x="469899" y="373380"/>
                </a:lnTo>
                <a:lnTo>
                  <a:pt x="468629" y="373380"/>
                </a:lnTo>
                <a:lnTo>
                  <a:pt x="468629" y="370840"/>
                </a:lnTo>
                <a:close/>
              </a:path>
              <a:path w="471170" h="520700">
                <a:moveTo>
                  <a:pt x="3809" y="363220"/>
                </a:moveTo>
                <a:lnTo>
                  <a:pt x="0" y="363220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63220"/>
                </a:lnTo>
                <a:close/>
              </a:path>
              <a:path w="471170" h="520700">
                <a:moveTo>
                  <a:pt x="3809" y="356870"/>
                </a:moveTo>
                <a:lnTo>
                  <a:pt x="0" y="356870"/>
                </a:lnTo>
                <a:lnTo>
                  <a:pt x="0" y="361950"/>
                </a:lnTo>
                <a:lnTo>
                  <a:pt x="3809" y="361950"/>
                </a:lnTo>
                <a:lnTo>
                  <a:pt x="3809" y="356870"/>
                </a:lnTo>
                <a:close/>
              </a:path>
              <a:path w="471170" h="520700">
                <a:moveTo>
                  <a:pt x="3809" y="339090"/>
                </a:moveTo>
                <a:lnTo>
                  <a:pt x="0" y="339090"/>
                </a:lnTo>
                <a:lnTo>
                  <a:pt x="0" y="355600"/>
                </a:lnTo>
                <a:lnTo>
                  <a:pt x="3809" y="355600"/>
                </a:lnTo>
                <a:lnTo>
                  <a:pt x="3809" y="339090"/>
                </a:lnTo>
                <a:close/>
              </a:path>
            </a:pathLst>
          </a:custGeom>
          <a:solidFill>
            <a:srgbClr val="D63C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bk object 2722"/>
          <p:cNvSpPr/>
          <p:nvPr/>
        </p:nvSpPr>
        <p:spPr>
          <a:xfrm>
            <a:off x="2852420" y="2833370"/>
            <a:ext cx="463550" cy="513080"/>
          </a:xfrm>
          <a:custGeom>
            <a:avLst/>
            <a:gdLst/>
            <a:ahLst/>
            <a:cxnLst/>
            <a:rect l="l" t="t" r="r" b="b"/>
            <a:pathLst>
              <a:path w="463550" h="513079">
                <a:moveTo>
                  <a:pt x="461010" y="110489"/>
                </a:moveTo>
                <a:lnTo>
                  <a:pt x="459740" y="110489"/>
                </a:lnTo>
                <a:lnTo>
                  <a:pt x="459740" y="111760"/>
                </a:lnTo>
                <a:lnTo>
                  <a:pt x="461009" y="111760"/>
                </a:lnTo>
                <a:lnTo>
                  <a:pt x="461010" y="110489"/>
                </a:lnTo>
                <a:close/>
              </a:path>
              <a:path w="463550" h="513079">
                <a:moveTo>
                  <a:pt x="462280" y="105410"/>
                </a:moveTo>
                <a:lnTo>
                  <a:pt x="459740" y="105410"/>
                </a:lnTo>
                <a:lnTo>
                  <a:pt x="459740" y="107950"/>
                </a:lnTo>
                <a:lnTo>
                  <a:pt x="461010" y="107950"/>
                </a:lnTo>
                <a:lnTo>
                  <a:pt x="461010" y="110489"/>
                </a:lnTo>
                <a:lnTo>
                  <a:pt x="462280" y="110489"/>
                </a:lnTo>
                <a:lnTo>
                  <a:pt x="462280" y="105410"/>
                </a:lnTo>
                <a:close/>
              </a:path>
              <a:path w="463550" h="513079">
                <a:moveTo>
                  <a:pt x="463550" y="104139"/>
                </a:moveTo>
                <a:lnTo>
                  <a:pt x="462280" y="104139"/>
                </a:lnTo>
                <a:lnTo>
                  <a:pt x="462280" y="105410"/>
                </a:lnTo>
                <a:lnTo>
                  <a:pt x="463550" y="105410"/>
                </a:lnTo>
                <a:lnTo>
                  <a:pt x="463550" y="104139"/>
                </a:lnTo>
                <a:close/>
              </a:path>
              <a:path w="463550" h="513079">
                <a:moveTo>
                  <a:pt x="463550" y="99060"/>
                </a:moveTo>
                <a:lnTo>
                  <a:pt x="459740" y="99060"/>
                </a:lnTo>
                <a:lnTo>
                  <a:pt x="459740" y="101600"/>
                </a:lnTo>
                <a:lnTo>
                  <a:pt x="463550" y="101600"/>
                </a:lnTo>
                <a:lnTo>
                  <a:pt x="463550" y="99060"/>
                </a:lnTo>
                <a:close/>
              </a:path>
              <a:path w="463550" h="513079">
                <a:moveTo>
                  <a:pt x="463550" y="92710"/>
                </a:moveTo>
                <a:lnTo>
                  <a:pt x="459740" y="92710"/>
                </a:lnTo>
                <a:lnTo>
                  <a:pt x="459740" y="95250"/>
                </a:lnTo>
                <a:lnTo>
                  <a:pt x="463550" y="95250"/>
                </a:lnTo>
                <a:lnTo>
                  <a:pt x="463550" y="92710"/>
                </a:lnTo>
                <a:close/>
              </a:path>
              <a:path w="463550" h="513079">
                <a:moveTo>
                  <a:pt x="463550" y="86360"/>
                </a:moveTo>
                <a:lnTo>
                  <a:pt x="459740" y="86360"/>
                </a:lnTo>
                <a:lnTo>
                  <a:pt x="459740" y="88900"/>
                </a:lnTo>
                <a:lnTo>
                  <a:pt x="463550" y="88900"/>
                </a:lnTo>
                <a:lnTo>
                  <a:pt x="463550" y="86360"/>
                </a:lnTo>
                <a:close/>
              </a:path>
              <a:path w="463550" h="513079">
                <a:moveTo>
                  <a:pt x="463550" y="80010"/>
                </a:moveTo>
                <a:lnTo>
                  <a:pt x="459740" y="80010"/>
                </a:lnTo>
                <a:lnTo>
                  <a:pt x="459740" y="82550"/>
                </a:lnTo>
                <a:lnTo>
                  <a:pt x="463550" y="82550"/>
                </a:lnTo>
                <a:lnTo>
                  <a:pt x="463550" y="80010"/>
                </a:lnTo>
                <a:close/>
              </a:path>
              <a:path w="463550" h="513079">
                <a:moveTo>
                  <a:pt x="463550" y="73660"/>
                </a:moveTo>
                <a:lnTo>
                  <a:pt x="459740" y="73660"/>
                </a:lnTo>
                <a:lnTo>
                  <a:pt x="459740" y="76200"/>
                </a:lnTo>
                <a:lnTo>
                  <a:pt x="463550" y="76200"/>
                </a:lnTo>
                <a:lnTo>
                  <a:pt x="463550" y="73660"/>
                </a:lnTo>
                <a:close/>
              </a:path>
              <a:path w="463550" h="513079">
                <a:moveTo>
                  <a:pt x="463550" y="67310"/>
                </a:moveTo>
                <a:lnTo>
                  <a:pt x="459740" y="67310"/>
                </a:lnTo>
                <a:lnTo>
                  <a:pt x="459740" y="69850"/>
                </a:lnTo>
                <a:lnTo>
                  <a:pt x="463550" y="69850"/>
                </a:lnTo>
                <a:lnTo>
                  <a:pt x="463550" y="67310"/>
                </a:lnTo>
                <a:close/>
              </a:path>
              <a:path w="463550" h="513079">
                <a:moveTo>
                  <a:pt x="463550" y="60960"/>
                </a:moveTo>
                <a:lnTo>
                  <a:pt x="459740" y="60960"/>
                </a:lnTo>
                <a:lnTo>
                  <a:pt x="459740" y="63500"/>
                </a:lnTo>
                <a:lnTo>
                  <a:pt x="463550" y="63500"/>
                </a:lnTo>
                <a:lnTo>
                  <a:pt x="463550" y="60960"/>
                </a:lnTo>
                <a:close/>
              </a:path>
              <a:path w="463550" h="513079">
                <a:moveTo>
                  <a:pt x="463550" y="54610"/>
                </a:moveTo>
                <a:lnTo>
                  <a:pt x="459740" y="54610"/>
                </a:lnTo>
                <a:lnTo>
                  <a:pt x="459740" y="57150"/>
                </a:lnTo>
                <a:lnTo>
                  <a:pt x="463550" y="57150"/>
                </a:lnTo>
                <a:lnTo>
                  <a:pt x="463550" y="54610"/>
                </a:lnTo>
                <a:close/>
              </a:path>
              <a:path w="463550" h="513079">
                <a:moveTo>
                  <a:pt x="463550" y="48260"/>
                </a:moveTo>
                <a:lnTo>
                  <a:pt x="459740" y="48260"/>
                </a:lnTo>
                <a:lnTo>
                  <a:pt x="459740" y="50800"/>
                </a:lnTo>
                <a:lnTo>
                  <a:pt x="463550" y="50800"/>
                </a:lnTo>
                <a:lnTo>
                  <a:pt x="463550" y="48260"/>
                </a:lnTo>
                <a:close/>
              </a:path>
              <a:path w="463550" h="513079">
                <a:moveTo>
                  <a:pt x="463550" y="41910"/>
                </a:moveTo>
                <a:lnTo>
                  <a:pt x="459740" y="41910"/>
                </a:lnTo>
                <a:lnTo>
                  <a:pt x="459740" y="44450"/>
                </a:lnTo>
                <a:lnTo>
                  <a:pt x="463550" y="44450"/>
                </a:lnTo>
                <a:lnTo>
                  <a:pt x="463550" y="41910"/>
                </a:lnTo>
                <a:close/>
              </a:path>
              <a:path w="463550" h="513079">
                <a:moveTo>
                  <a:pt x="463550" y="35560"/>
                </a:moveTo>
                <a:lnTo>
                  <a:pt x="459740" y="35560"/>
                </a:lnTo>
                <a:lnTo>
                  <a:pt x="459740" y="38100"/>
                </a:lnTo>
                <a:lnTo>
                  <a:pt x="463550" y="38100"/>
                </a:lnTo>
                <a:lnTo>
                  <a:pt x="463550" y="35560"/>
                </a:lnTo>
                <a:close/>
              </a:path>
              <a:path w="463550" h="513079">
                <a:moveTo>
                  <a:pt x="463550" y="29210"/>
                </a:moveTo>
                <a:lnTo>
                  <a:pt x="459740" y="29210"/>
                </a:lnTo>
                <a:lnTo>
                  <a:pt x="459740" y="31750"/>
                </a:lnTo>
                <a:lnTo>
                  <a:pt x="463550" y="31750"/>
                </a:lnTo>
                <a:lnTo>
                  <a:pt x="463550" y="29210"/>
                </a:lnTo>
                <a:close/>
              </a:path>
              <a:path w="463550" h="513079">
                <a:moveTo>
                  <a:pt x="463550" y="22860"/>
                </a:moveTo>
                <a:lnTo>
                  <a:pt x="459740" y="22860"/>
                </a:lnTo>
                <a:lnTo>
                  <a:pt x="459740" y="25400"/>
                </a:lnTo>
                <a:lnTo>
                  <a:pt x="463550" y="25400"/>
                </a:lnTo>
                <a:lnTo>
                  <a:pt x="463550" y="22860"/>
                </a:lnTo>
                <a:close/>
              </a:path>
              <a:path w="463550" h="513079">
                <a:moveTo>
                  <a:pt x="463550" y="16510"/>
                </a:moveTo>
                <a:lnTo>
                  <a:pt x="459740" y="16510"/>
                </a:lnTo>
                <a:lnTo>
                  <a:pt x="459740" y="19050"/>
                </a:lnTo>
                <a:lnTo>
                  <a:pt x="463550" y="19050"/>
                </a:lnTo>
                <a:lnTo>
                  <a:pt x="463550" y="16510"/>
                </a:lnTo>
                <a:close/>
              </a:path>
              <a:path w="463550" h="513079">
                <a:moveTo>
                  <a:pt x="463550" y="10160"/>
                </a:moveTo>
                <a:lnTo>
                  <a:pt x="459740" y="10160"/>
                </a:lnTo>
                <a:lnTo>
                  <a:pt x="459740" y="12700"/>
                </a:lnTo>
                <a:lnTo>
                  <a:pt x="463550" y="12700"/>
                </a:lnTo>
                <a:lnTo>
                  <a:pt x="463550" y="10160"/>
                </a:lnTo>
                <a:close/>
              </a:path>
              <a:path w="463550" h="513079">
                <a:moveTo>
                  <a:pt x="463550" y="3810"/>
                </a:moveTo>
                <a:lnTo>
                  <a:pt x="459740" y="3810"/>
                </a:lnTo>
                <a:lnTo>
                  <a:pt x="459740" y="6350"/>
                </a:lnTo>
                <a:lnTo>
                  <a:pt x="463550" y="6350"/>
                </a:lnTo>
                <a:lnTo>
                  <a:pt x="463550" y="3810"/>
                </a:lnTo>
                <a:close/>
              </a:path>
              <a:path w="463550" h="513079">
                <a:moveTo>
                  <a:pt x="270510" y="0"/>
                </a:moveTo>
                <a:lnTo>
                  <a:pt x="267969" y="0"/>
                </a:lnTo>
                <a:lnTo>
                  <a:pt x="267969" y="2539"/>
                </a:lnTo>
                <a:lnTo>
                  <a:pt x="270510" y="2539"/>
                </a:lnTo>
                <a:lnTo>
                  <a:pt x="270510" y="0"/>
                </a:lnTo>
                <a:close/>
              </a:path>
              <a:path w="463550" h="513079">
                <a:moveTo>
                  <a:pt x="3810" y="275717"/>
                </a:moveTo>
                <a:lnTo>
                  <a:pt x="0" y="275717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5717"/>
                </a:lnTo>
                <a:close/>
              </a:path>
              <a:path w="463550" h="513079">
                <a:moveTo>
                  <a:pt x="3810" y="273176"/>
                </a:moveTo>
                <a:lnTo>
                  <a:pt x="0" y="273176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3176"/>
                </a:lnTo>
                <a:close/>
              </a:path>
              <a:path w="463550" h="513079">
                <a:moveTo>
                  <a:pt x="2540" y="269239"/>
                </a:moveTo>
                <a:lnTo>
                  <a:pt x="1269" y="269239"/>
                </a:lnTo>
                <a:lnTo>
                  <a:pt x="1269" y="271907"/>
                </a:lnTo>
                <a:lnTo>
                  <a:pt x="0" y="271907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9367"/>
                </a:lnTo>
                <a:lnTo>
                  <a:pt x="2540" y="269367"/>
                </a:lnTo>
                <a:lnTo>
                  <a:pt x="2540" y="269239"/>
                </a:lnTo>
                <a:close/>
              </a:path>
              <a:path w="463550" h="513079">
                <a:moveTo>
                  <a:pt x="3810" y="268097"/>
                </a:moveTo>
                <a:lnTo>
                  <a:pt x="2540" y="268097"/>
                </a:lnTo>
                <a:lnTo>
                  <a:pt x="2540" y="269239"/>
                </a:lnTo>
                <a:lnTo>
                  <a:pt x="3810" y="269239"/>
                </a:lnTo>
                <a:lnTo>
                  <a:pt x="3810" y="268097"/>
                </a:lnTo>
                <a:close/>
              </a:path>
              <a:path w="463550" h="513079">
                <a:moveTo>
                  <a:pt x="3810" y="276860"/>
                </a:moveTo>
                <a:lnTo>
                  <a:pt x="0" y="27686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76860"/>
                </a:lnTo>
                <a:close/>
              </a:path>
              <a:path w="463550" h="513079">
                <a:moveTo>
                  <a:pt x="3810" y="289560"/>
                </a:moveTo>
                <a:lnTo>
                  <a:pt x="0" y="28956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289560"/>
                </a:lnTo>
                <a:close/>
              </a:path>
              <a:path w="463550" h="513079">
                <a:moveTo>
                  <a:pt x="170180" y="511810"/>
                </a:moveTo>
                <a:lnTo>
                  <a:pt x="0" y="511810"/>
                </a:lnTo>
                <a:lnTo>
                  <a:pt x="0" y="513080"/>
                </a:lnTo>
                <a:lnTo>
                  <a:pt x="170180" y="513080"/>
                </a:lnTo>
                <a:lnTo>
                  <a:pt x="170180" y="511810"/>
                </a:lnTo>
                <a:close/>
              </a:path>
              <a:path w="463550" h="513079">
                <a:moveTo>
                  <a:pt x="172720" y="509270"/>
                </a:moveTo>
                <a:lnTo>
                  <a:pt x="0" y="509270"/>
                </a:lnTo>
                <a:lnTo>
                  <a:pt x="0" y="510540"/>
                </a:lnTo>
                <a:lnTo>
                  <a:pt x="171450" y="510540"/>
                </a:lnTo>
                <a:lnTo>
                  <a:pt x="171450" y="511810"/>
                </a:lnTo>
                <a:lnTo>
                  <a:pt x="172720" y="511810"/>
                </a:lnTo>
                <a:lnTo>
                  <a:pt x="172720" y="509270"/>
                </a:lnTo>
                <a:close/>
              </a:path>
              <a:path w="463550" h="513079">
                <a:moveTo>
                  <a:pt x="3810" y="505460"/>
                </a:moveTo>
                <a:lnTo>
                  <a:pt x="0" y="505460"/>
                </a:lnTo>
                <a:lnTo>
                  <a:pt x="0" y="508000"/>
                </a:lnTo>
                <a:lnTo>
                  <a:pt x="3810" y="508000"/>
                </a:lnTo>
                <a:lnTo>
                  <a:pt x="3810" y="505460"/>
                </a:lnTo>
                <a:close/>
              </a:path>
              <a:path w="463550" h="513079">
                <a:moveTo>
                  <a:pt x="393700" y="509270"/>
                </a:moveTo>
                <a:lnTo>
                  <a:pt x="186690" y="509270"/>
                </a:lnTo>
                <a:lnTo>
                  <a:pt x="186690" y="513080"/>
                </a:lnTo>
                <a:lnTo>
                  <a:pt x="389890" y="513080"/>
                </a:lnTo>
                <a:lnTo>
                  <a:pt x="389890" y="511810"/>
                </a:lnTo>
                <a:lnTo>
                  <a:pt x="393700" y="511810"/>
                </a:lnTo>
                <a:lnTo>
                  <a:pt x="393700" y="509270"/>
                </a:lnTo>
                <a:close/>
              </a:path>
              <a:path w="463550" h="513079">
                <a:moveTo>
                  <a:pt x="3810" y="335280"/>
                </a:moveTo>
                <a:lnTo>
                  <a:pt x="0" y="335280"/>
                </a:lnTo>
                <a:lnTo>
                  <a:pt x="0" y="505460"/>
                </a:lnTo>
                <a:lnTo>
                  <a:pt x="3810" y="505460"/>
                </a:lnTo>
                <a:lnTo>
                  <a:pt x="3810" y="335280"/>
                </a:lnTo>
                <a:close/>
              </a:path>
              <a:path w="463550" h="513079">
                <a:moveTo>
                  <a:pt x="461009" y="360680"/>
                </a:moveTo>
                <a:lnTo>
                  <a:pt x="459740" y="360680"/>
                </a:lnTo>
                <a:lnTo>
                  <a:pt x="459740" y="454660"/>
                </a:lnTo>
                <a:lnTo>
                  <a:pt x="461010" y="454660"/>
                </a:lnTo>
                <a:lnTo>
                  <a:pt x="461010" y="452120"/>
                </a:lnTo>
                <a:lnTo>
                  <a:pt x="463550" y="452120"/>
                </a:lnTo>
                <a:lnTo>
                  <a:pt x="463550" y="365760"/>
                </a:lnTo>
                <a:lnTo>
                  <a:pt x="462280" y="365760"/>
                </a:lnTo>
                <a:lnTo>
                  <a:pt x="462280" y="363220"/>
                </a:lnTo>
                <a:lnTo>
                  <a:pt x="461009" y="363220"/>
                </a:lnTo>
                <a:lnTo>
                  <a:pt x="461009" y="360680"/>
                </a:lnTo>
                <a:close/>
              </a:path>
            </a:pathLst>
          </a:custGeom>
          <a:solidFill>
            <a:srgbClr val="D4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bk object 2723"/>
          <p:cNvSpPr/>
          <p:nvPr/>
        </p:nvSpPr>
        <p:spPr>
          <a:xfrm>
            <a:off x="2856229" y="2835910"/>
            <a:ext cx="455930" cy="506730"/>
          </a:xfrm>
          <a:custGeom>
            <a:avLst/>
            <a:gdLst/>
            <a:ahLst/>
            <a:cxnLst/>
            <a:rect l="l" t="t" r="r" b="b"/>
            <a:pathLst>
              <a:path w="455929" h="506729">
                <a:moveTo>
                  <a:pt x="453390" y="115570"/>
                </a:moveTo>
                <a:lnTo>
                  <a:pt x="452119" y="115570"/>
                </a:lnTo>
                <a:lnTo>
                  <a:pt x="452119" y="120650"/>
                </a:lnTo>
                <a:lnTo>
                  <a:pt x="453390" y="120650"/>
                </a:lnTo>
                <a:lnTo>
                  <a:pt x="453390" y="115570"/>
                </a:lnTo>
                <a:close/>
              </a:path>
              <a:path w="455929" h="506729">
                <a:moveTo>
                  <a:pt x="455930" y="109220"/>
                </a:moveTo>
                <a:lnTo>
                  <a:pt x="452119" y="109220"/>
                </a:lnTo>
                <a:lnTo>
                  <a:pt x="452119" y="111760"/>
                </a:lnTo>
                <a:lnTo>
                  <a:pt x="454659" y="111760"/>
                </a:lnTo>
                <a:lnTo>
                  <a:pt x="454659" y="114300"/>
                </a:lnTo>
                <a:lnTo>
                  <a:pt x="455930" y="114300"/>
                </a:lnTo>
                <a:lnTo>
                  <a:pt x="455930" y="109220"/>
                </a:lnTo>
                <a:close/>
              </a:path>
              <a:path w="455929" h="506729">
                <a:moveTo>
                  <a:pt x="455930" y="102870"/>
                </a:moveTo>
                <a:lnTo>
                  <a:pt x="452119" y="102870"/>
                </a:lnTo>
                <a:lnTo>
                  <a:pt x="452119" y="105410"/>
                </a:lnTo>
                <a:lnTo>
                  <a:pt x="455930" y="105410"/>
                </a:lnTo>
                <a:lnTo>
                  <a:pt x="455930" y="102870"/>
                </a:lnTo>
                <a:close/>
              </a:path>
              <a:path w="455929" h="506729">
                <a:moveTo>
                  <a:pt x="455930" y="96520"/>
                </a:moveTo>
                <a:lnTo>
                  <a:pt x="452119" y="96520"/>
                </a:lnTo>
                <a:lnTo>
                  <a:pt x="452119" y="99060"/>
                </a:lnTo>
                <a:lnTo>
                  <a:pt x="455930" y="99060"/>
                </a:lnTo>
                <a:lnTo>
                  <a:pt x="455930" y="96520"/>
                </a:lnTo>
                <a:close/>
              </a:path>
              <a:path w="455929" h="506729">
                <a:moveTo>
                  <a:pt x="455930" y="90170"/>
                </a:moveTo>
                <a:lnTo>
                  <a:pt x="452119" y="90170"/>
                </a:lnTo>
                <a:lnTo>
                  <a:pt x="452119" y="92710"/>
                </a:lnTo>
                <a:lnTo>
                  <a:pt x="455930" y="92710"/>
                </a:lnTo>
                <a:lnTo>
                  <a:pt x="455930" y="90170"/>
                </a:lnTo>
                <a:close/>
              </a:path>
              <a:path w="455929" h="506729">
                <a:moveTo>
                  <a:pt x="455930" y="83820"/>
                </a:moveTo>
                <a:lnTo>
                  <a:pt x="452119" y="83820"/>
                </a:lnTo>
                <a:lnTo>
                  <a:pt x="452119" y="86360"/>
                </a:lnTo>
                <a:lnTo>
                  <a:pt x="455930" y="86360"/>
                </a:lnTo>
                <a:lnTo>
                  <a:pt x="455930" y="83820"/>
                </a:lnTo>
                <a:close/>
              </a:path>
              <a:path w="455929" h="506729">
                <a:moveTo>
                  <a:pt x="455930" y="77470"/>
                </a:moveTo>
                <a:lnTo>
                  <a:pt x="452119" y="77470"/>
                </a:lnTo>
                <a:lnTo>
                  <a:pt x="452119" y="80010"/>
                </a:lnTo>
                <a:lnTo>
                  <a:pt x="455930" y="80010"/>
                </a:lnTo>
                <a:lnTo>
                  <a:pt x="455930" y="77470"/>
                </a:lnTo>
                <a:close/>
              </a:path>
              <a:path w="455929" h="506729">
                <a:moveTo>
                  <a:pt x="455930" y="71120"/>
                </a:moveTo>
                <a:lnTo>
                  <a:pt x="452119" y="71120"/>
                </a:lnTo>
                <a:lnTo>
                  <a:pt x="452119" y="73660"/>
                </a:lnTo>
                <a:lnTo>
                  <a:pt x="455930" y="73660"/>
                </a:lnTo>
                <a:lnTo>
                  <a:pt x="455930" y="71120"/>
                </a:lnTo>
                <a:close/>
              </a:path>
              <a:path w="455929" h="506729">
                <a:moveTo>
                  <a:pt x="455930" y="64770"/>
                </a:moveTo>
                <a:lnTo>
                  <a:pt x="452119" y="64770"/>
                </a:lnTo>
                <a:lnTo>
                  <a:pt x="452119" y="67310"/>
                </a:lnTo>
                <a:lnTo>
                  <a:pt x="455930" y="67310"/>
                </a:lnTo>
                <a:lnTo>
                  <a:pt x="455930" y="64770"/>
                </a:lnTo>
                <a:close/>
              </a:path>
              <a:path w="455929" h="506729">
                <a:moveTo>
                  <a:pt x="455930" y="58420"/>
                </a:moveTo>
                <a:lnTo>
                  <a:pt x="452119" y="58420"/>
                </a:lnTo>
                <a:lnTo>
                  <a:pt x="452119" y="60960"/>
                </a:lnTo>
                <a:lnTo>
                  <a:pt x="455930" y="60960"/>
                </a:lnTo>
                <a:lnTo>
                  <a:pt x="455930" y="58420"/>
                </a:lnTo>
                <a:close/>
              </a:path>
              <a:path w="455929" h="506729">
                <a:moveTo>
                  <a:pt x="455930" y="52070"/>
                </a:moveTo>
                <a:lnTo>
                  <a:pt x="452119" y="52070"/>
                </a:lnTo>
                <a:lnTo>
                  <a:pt x="452119" y="54610"/>
                </a:lnTo>
                <a:lnTo>
                  <a:pt x="455930" y="54610"/>
                </a:lnTo>
                <a:lnTo>
                  <a:pt x="455930" y="52070"/>
                </a:lnTo>
                <a:close/>
              </a:path>
              <a:path w="455929" h="506729">
                <a:moveTo>
                  <a:pt x="455930" y="45720"/>
                </a:moveTo>
                <a:lnTo>
                  <a:pt x="452119" y="45720"/>
                </a:lnTo>
                <a:lnTo>
                  <a:pt x="452119" y="48260"/>
                </a:lnTo>
                <a:lnTo>
                  <a:pt x="455930" y="48260"/>
                </a:lnTo>
                <a:lnTo>
                  <a:pt x="455930" y="45720"/>
                </a:lnTo>
                <a:close/>
              </a:path>
              <a:path w="455929" h="506729">
                <a:moveTo>
                  <a:pt x="455930" y="39370"/>
                </a:moveTo>
                <a:lnTo>
                  <a:pt x="452119" y="39370"/>
                </a:lnTo>
                <a:lnTo>
                  <a:pt x="452119" y="41910"/>
                </a:lnTo>
                <a:lnTo>
                  <a:pt x="455930" y="41910"/>
                </a:lnTo>
                <a:lnTo>
                  <a:pt x="455930" y="39370"/>
                </a:lnTo>
                <a:close/>
              </a:path>
              <a:path w="455929" h="506729">
                <a:moveTo>
                  <a:pt x="455930" y="33020"/>
                </a:moveTo>
                <a:lnTo>
                  <a:pt x="452119" y="33020"/>
                </a:lnTo>
                <a:lnTo>
                  <a:pt x="452119" y="35560"/>
                </a:lnTo>
                <a:lnTo>
                  <a:pt x="455930" y="35560"/>
                </a:lnTo>
                <a:lnTo>
                  <a:pt x="455930" y="33020"/>
                </a:lnTo>
                <a:close/>
              </a:path>
              <a:path w="455929" h="506729">
                <a:moveTo>
                  <a:pt x="455930" y="26670"/>
                </a:moveTo>
                <a:lnTo>
                  <a:pt x="452119" y="26670"/>
                </a:lnTo>
                <a:lnTo>
                  <a:pt x="452119" y="29210"/>
                </a:lnTo>
                <a:lnTo>
                  <a:pt x="455930" y="29210"/>
                </a:lnTo>
                <a:lnTo>
                  <a:pt x="455930" y="26670"/>
                </a:lnTo>
                <a:close/>
              </a:path>
              <a:path w="455929" h="506729">
                <a:moveTo>
                  <a:pt x="455930" y="20320"/>
                </a:moveTo>
                <a:lnTo>
                  <a:pt x="452119" y="20320"/>
                </a:lnTo>
                <a:lnTo>
                  <a:pt x="452119" y="22860"/>
                </a:lnTo>
                <a:lnTo>
                  <a:pt x="455930" y="22860"/>
                </a:lnTo>
                <a:lnTo>
                  <a:pt x="455930" y="20320"/>
                </a:lnTo>
                <a:close/>
              </a:path>
              <a:path w="455929" h="506729">
                <a:moveTo>
                  <a:pt x="455930" y="13970"/>
                </a:moveTo>
                <a:lnTo>
                  <a:pt x="452119" y="13970"/>
                </a:lnTo>
                <a:lnTo>
                  <a:pt x="452119" y="16510"/>
                </a:lnTo>
                <a:lnTo>
                  <a:pt x="455930" y="16510"/>
                </a:lnTo>
                <a:lnTo>
                  <a:pt x="455930" y="13970"/>
                </a:lnTo>
                <a:close/>
              </a:path>
              <a:path w="455929" h="506729">
                <a:moveTo>
                  <a:pt x="455930" y="7620"/>
                </a:moveTo>
                <a:lnTo>
                  <a:pt x="452119" y="7620"/>
                </a:lnTo>
                <a:lnTo>
                  <a:pt x="452119" y="10160"/>
                </a:lnTo>
                <a:lnTo>
                  <a:pt x="455930" y="10160"/>
                </a:lnTo>
                <a:lnTo>
                  <a:pt x="455930" y="7620"/>
                </a:lnTo>
                <a:close/>
              </a:path>
              <a:path w="455929" h="506729">
                <a:moveTo>
                  <a:pt x="455930" y="1270"/>
                </a:moveTo>
                <a:lnTo>
                  <a:pt x="256539" y="1270"/>
                </a:lnTo>
                <a:lnTo>
                  <a:pt x="256539" y="3810"/>
                </a:lnTo>
                <a:lnTo>
                  <a:pt x="455930" y="3810"/>
                </a:lnTo>
                <a:lnTo>
                  <a:pt x="455930" y="1270"/>
                </a:lnTo>
                <a:close/>
              </a:path>
              <a:path w="455929" h="506729">
                <a:moveTo>
                  <a:pt x="261619" y="0"/>
                </a:moveTo>
                <a:lnTo>
                  <a:pt x="259080" y="0"/>
                </a:lnTo>
                <a:lnTo>
                  <a:pt x="259080" y="1270"/>
                </a:lnTo>
                <a:lnTo>
                  <a:pt x="261619" y="1270"/>
                </a:lnTo>
                <a:lnTo>
                  <a:pt x="261619" y="0"/>
                </a:lnTo>
                <a:close/>
              </a:path>
              <a:path w="455929" h="506729">
                <a:moveTo>
                  <a:pt x="3809" y="273177"/>
                </a:moveTo>
                <a:lnTo>
                  <a:pt x="0" y="273177"/>
                </a:lnTo>
                <a:lnTo>
                  <a:pt x="0" y="274320"/>
                </a:lnTo>
                <a:lnTo>
                  <a:pt x="3809" y="274320"/>
                </a:lnTo>
                <a:lnTo>
                  <a:pt x="3809" y="273177"/>
                </a:lnTo>
                <a:close/>
              </a:path>
              <a:path w="455929" h="506729">
                <a:moveTo>
                  <a:pt x="3809" y="270637"/>
                </a:moveTo>
                <a:lnTo>
                  <a:pt x="0" y="270637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70637"/>
                </a:lnTo>
                <a:close/>
              </a:path>
              <a:path w="455929" h="506729">
                <a:moveTo>
                  <a:pt x="3809" y="266827"/>
                </a:moveTo>
                <a:lnTo>
                  <a:pt x="0" y="266827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6827"/>
                </a:lnTo>
                <a:close/>
              </a:path>
              <a:path w="455929" h="506729">
                <a:moveTo>
                  <a:pt x="3809" y="264287"/>
                </a:moveTo>
                <a:lnTo>
                  <a:pt x="0" y="264287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4287"/>
                </a:lnTo>
                <a:close/>
              </a:path>
              <a:path w="455929" h="506729">
                <a:moveTo>
                  <a:pt x="2539" y="260350"/>
                </a:moveTo>
                <a:lnTo>
                  <a:pt x="1269" y="260350"/>
                </a:lnTo>
                <a:lnTo>
                  <a:pt x="1269" y="263017"/>
                </a:lnTo>
                <a:lnTo>
                  <a:pt x="0" y="263017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60477"/>
                </a:lnTo>
                <a:lnTo>
                  <a:pt x="2539" y="260477"/>
                </a:lnTo>
                <a:lnTo>
                  <a:pt x="2539" y="260350"/>
                </a:lnTo>
                <a:close/>
              </a:path>
              <a:path w="455929" h="506729">
                <a:moveTo>
                  <a:pt x="3809" y="259207"/>
                </a:moveTo>
                <a:lnTo>
                  <a:pt x="2539" y="259207"/>
                </a:lnTo>
                <a:lnTo>
                  <a:pt x="2539" y="260350"/>
                </a:lnTo>
                <a:lnTo>
                  <a:pt x="3809" y="260350"/>
                </a:lnTo>
                <a:lnTo>
                  <a:pt x="3809" y="259207"/>
                </a:lnTo>
                <a:close/>
              </a:path>
              <a:path w="455929" h="506729">
                <a:moveTo>
                  <a:pt x="3809" y="274320"/>
                </a:moveTo>
                <a:lnTo>
                  <a:pt x="0" y="274320"/>
                </a:lnTo>
                <a:lnTo>
                  <a:pt x="0" y="287020"/>
                </a:lnTo>
                <a:lnTo>
                  <a:pt x="3809" y="287020"/>
                </a:lnTo>
                <a:lnTo>
                  <a:pt x="3809" y="274320"/>
                </a:lnTo>
                <a:close/>
              </a:path>
              <a:path w="455929" h="506729">
                <a:moveTo>
                  <a:pt x="3809" y="287020"/>
                </a:moveTo>
                <a:lnTo>
                  <a:pt x="0" y="287020"/>
                </a:lnTo>
                <a:lnTo>
                  <a:pt x="0" y="331470"/>
                </a:lnTo>
                <a:lnTo>
                  <a:pt x="3809" y="331470"/>
                </a:lnTo>
                <a:lnTo>
                  <a:pt x="3809" y="287020"/>
                </a:lnTo>
                <a:close/>
              </a:path>
              <a:path w="455929" h="506729">
                <a:moveTo>
                  <a:pt x="173989" y="502920"/>
                </a:moveTo>
                <a:lnTo>
                  <a:pt x="0" y="502920"/>
                </a:lnTo>
                <a:lnTo>
                  <a:pt x="0" y="505460"/>
                </a:lnTo>
                <a:lnTo>
                  <a:pt x="170179" y="505460"/>
                </a:lnTo>
                <a:lnTo>
                  <a:pt x="170179" y="506730"/>
                </a:lnTo>
                <a:lnTo>
                  <a:pt x="172719" y="506730"/>
                </a:lnTo>
                <a:lnTo>
                  <a:pt x="172719" y="504190"/>
                </a:lnTo>
                <a:lnTo>
                  <a:pt x="173989" y="504190"/>
                </a:lnTo>
                <a:lnTo>
                  <a:pt x="173989" y="502920"/>
                </a:lnTo>
                <a:close/>
              </a:path>
              <a:path w="455929" h="506729">
                <a:moveTo>
                  <a:pt x="394969" y="502920"/>
                </a:moveTo>
                <a:lnTo>
                  <a:pt x="184150" y="502920"/>
                </a:lnTo>
                <a:lnTo>
                  <a:pt x="184150" y="506730"/>
                </a:lnTo>
                <a:lnTo>
                  <a:pt x="392430" y="506730"/>
                </a:lnTo>
                <a:lnTo>
                  <a:pt x="392430" y="505460"/>
                </a:lnTo>
                <a:lnTo>
                  <a:pt x="394969" y="505460"/>
                </a:lnTo>
                <a:lnTo>
                  <a:pt x="394969" y="502920"/>
                </a:lnTo>
                <a:close/>
              </a:path>
              <a:path w="455929" h="506729">
                <a:moveTo>
                  <a:pt x="3809" y="334010"/>
                </a:moveTo>
                <a:lnTo>
                  <a:pt x="0" y="334010"/>
                </a:lnTo>
                <a:lnTo>
                  <a:pt x="0" y="502920"/>
                </a:lnTo>
                <a:lnTo>
                  <a:pt x="3809" y="502920"/>
                </a:lnTo>
                <a:lnTo>
                  <a:pt x="3809" y="334010"/>
                </a:lnTo>
                <a:close/>
              </a:path>
              <a:path w="455929" h="506729">
                <a:moveTo>
                  <a:pt x="454659" y="354330"/>
                </a:moveTo>
                <a:lnTo>
                  <a:pt x="452119" y="354330"/>
                </a:lnTo>
                <a:lnTo>
                  <a:pt x="452119" y="455930"/>
                </a:lnTo>
                <a:lnTo>
                  <a:pt x="453390" y="455930"/>
                </a:lnTo>
                <a:lnTo>
                  <a:pt x="453390" y="454660"/>
                </a:lnTo>
                <a:lnTo>
                  <a:pt x="454659" y="454660"/>
                </a:lnTo>
                <a:lnTo>
                  <a:pt x="454659" y="452120"/>
                </a:lnTo>
                <a:lnTo>
                  <a:pt x="455930" y="452120"/>
                </a:lnTo>
                <a:lnTo>
                  <a:pt x="455930" y="356870"/>
                </a:lnTo>
                <a:lnTo>
                  <a:pt x="454659" y="356870"/>
                </a:lnTo>
                <a:lnTo>
                  <a:pt x="454659" y="354330"/>
                </a:lnTo>
                <a:close/>
              </a:path>
            </a:pathLst>
          </a:custGeom>
          <a:solidFill>
            <a:srgbClr val="D13D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bk object 2724"/>
          <p:cNvSpPr/>
          <p:nvPr/>
        </p:nvSpPr>
        <p:spPr>
          <a:xfrm>
            <a:off x="2860039" y="2839720"/>
            <a:ext cx="448309" cy="499109"/>
          </a:xfrm>
          <a:custGeom>
            <a:avLst/>
            <a:gdLst/>
            <a:ahLst/>
            <a:cxnLst/>
            <a:rect l="l" t="t" r="r" b="b"/>
            <a:pathLst>
              <a:path w="448310" h="499110">
                <a:moveTo>
                  <a:pt x="447040" y="118110"/>
                </a:moveTo>
                <a:lnTo>
                  <a:pt x="444500" y="118110"/>
                </a:lnTo>
                <a:lnTo>
                  <a:pt x="444500" y="120650"/>
                </a:lnTo>
                <a:lnTo>
                  <a:pt x="447040" y="120650"/>
                </a:lnTo>
                <a:lnTo>
                  <a:pt x="447040" y="118110"/>
                </a:lnTo>
                <a:close/>
              </a:path>
              <a:path w="448310" h="499110">
                <a:moveTo>
                  <a:pt x="448310" y="111760"/>
                </a:moveTo>
                <a:lnTo>
                  <a:pt x="444500" y="111760"/>
                </a:lnTo>
                <a:lnTo>
                  <a:pt x="444500" y="114300"/>
                </a:lnTo>
                <a:lnTo>
                  <a:pt x="448310" y="114300"/>
                </a:lnTo>
                <a:lnTo>
                  <a:pt x="448310" y="111760"/>
                </a:lnTo>
                <a:close/>
              </a:path>
              <a:path w="448310" h="499110">
                <a:moveTo>
                  <a:pt x="448310" y="105410"/>
                </a:moveTo>
                <a:lnTo>
                  <a:pt x="444500" y="105410"/>
                </a:lnTo>
                <a:lnTo>
                  <a:pt x="444500" y="107950"/>
                </a:lnTo>
                <a:lnTo>
                  <a:pt x="448310" y="107950"/>
                </a:lnTo>
                <a:lnTo>
                  <a:pt x="448310" y="105410"/>
                </a:lnTo>
                <a:close/>
              </a:path>
              <a:path w="448310" h="499110">
                <a:moveTo>
                  <a:pt x="448310" y="99060"/>
                </a:moveTo>
                <a:lnTo>
                  <a:pt x="444500" y="99060"/>
                </a:lnTo>
                <a:lnTo>
                  <a:pt x="444500" y="101600"/>
                </a:lnTo>
                <a:lnTo>
                  <a:pt x="448310" y="101600"/>
                </a:lnTo>
                <a:lnTo>
                  <a:pt x="448310" y="99060"/>
                </a:lnTo>
                <a:close/>
              </a:path>
              <a:path w="448310" h="499110">
                <a:moveTo>
                  <a:pt x="448310" y="92710"/>
                </a:moveTo>
                <a:lnTo>
                  <a:pt x="444500" y="92710"/>
                </a:lnTo>
                <a:lnTo>
                  <a:pt x="444500" y="95250"/>
                </a:lnTo>
                <a:lnTo>
                  <a:pt x="448310" y="95250"/>
                </a:lnTo>
                <a:lnTo>
                  <a:pt x="448310" y="92710"/>
                </a:lnTo>
                <a:close/>
              </a:path>
              <a:path w="448310" h="499110">
                <a:moveTo>
                  <a:pt x="448310" y="86360"/>
                </a:moveTo>
                <a:lnTo>
                  <a:pt x="444500" y="86360"/>
                </a:lnTo>
                <a:lnTo>
                  <a:pt x="444500" y="88900"/>
                </a:lnTo>
                <a:lnTo>
                  <a:pt x="448310" y="88900"/>
                </a:lnTo>
                <a:lnTo>
                  <a:pt x="448310" y="86360"/>
                </a:lnTo>
                <a:close/>
              </a:path>
              <a:path w="448310" h="499110">
                <a:moveTo>
                  <a:pt x="448310" y="80010"/>
                </a:moveTo>
                <a:lnTo>
                  <a:pt x="444500" y="80010"/>
                </a:lnTo>
                <a:lnTo>
                  <a:pt x="444500" y="82550"/>
                </a:lnTo>
                <a:lnTo>
                  <a:pt x="448310" y="82550"/>
                </a:lnTo>
                <a:lnTo>
                  <a:pt x="448310" y="80010"/>
                </a:lnTo>
                <a:close/>
              </a:path>
              <a:path w="448310" h="499110">
                <a:moveTo>
                  <a:pt x="448310" y="73660"/>
                </a:moveTo>
                <a:lnTo>
                  <a:pt x="444500" y="73660"/>
                </a:lnTo>
                <a:lnTo>
                  <a:pt x="444500" y="76200"/>
                </a:lnTo>
                <a:lnTo>
                  <a:pt x="448310" y="76200"/>
                </a:lnTo>
                <a:lnTo>
                  <a:pt x="448310" y="73660"/>
                </a:lnTo>
                <a:close/>
              </a:path>
              <a:path w="448310" h="499110">
                <a:moveTo>
                  <a:pt x="448310" y="67310"/>
                </a:moveTo>
                <a:lnTo>
                  <a:pt x="444500" y="67310"/>
                </a:lnTo>
                <a:lnTo>
                  <a:pt x="444500" y="69850"/>
                </a:lnTo>
                <a:lnTo>
                  <a:pt x="448310" y="69850"/>
                </a:lnTo>
                <a:lnTo>
                  <a:pt x="448310" y="67310"/>
                </a:lnTo>
                <a:close/>
              </a:path>
              <a:path w="448310" h="499110">
                <a:moveTo>
                  <a:pt x="448310" y="60960"/>
                </a:moveTo>
                <a:lnTo>
                  <a:pt x="444500" y="60960"/>
                </a:lnTo>
                <a:lnTo>
                  <a:pt x="444500" y="63500"/>
                </a:lnTo>
                <a:lnTo>
                  <a:pt x="448310" y="63500"/>
                </a:lnTo>
                <a:lnTo>
                  <a:pt x="448310" y="60960"/>
                </a:lnTo>
                <a:close/>
              </a:path>
              <a:path w="448310" h="499110">
                <a:moveTo>
                  <a:pt x="448310" y="54610"/>
                </a:moveTo>
                <a:lnTo>
                  <a:pt x="444500" y="54610"/>
                </a:lnTo>
                <a:lnTo>
                  <a:pt x="444500" y="57150"/>
                </a:lnTo>
                <a:lnTo>
                  <a:pt x="448310" y="57150"/>
                </a:lnTo>
                <a:lnTo>
                  <a:pt x="448310" y="54610"/>
                </a:lnTo>
                <a:close/>
              </a:path>
              <a:path w="448310" h="499110">
                <a:moveTo>
                  <a:pt x="448310" y="48260"/>
                </a:moveTo>
                <a:lnTo>
                  <a:pt x="444500" y="48260"/>
                </a:lnTo>
                <a:lnTo>
                  <a:pt x="444500" y="50800"/>
                </a:lnTo>
                <a:lnTo>
                  <a:pt x="448310" y="50800"/>
                </a:lnTo>
                <a:lnTo>
                  <a:pt x="448310" y="48260"/>
                </a:lnTo>
                <a:close/>
              </a:path>
              <a:path w="448310" h="499110">
                <a:moveTo>
                  <a:pt x="448310" y="41910"/>
                </a:moveTo>
                <a:lnTo>
                  <a:pt x="444500" y="41910"/>
                </a:lnTo>
                <a:lnTo>
                  <a:pt x="444500" y="44450"/>
                </a:lnTo>
                <a:lnTo>
                  <a:pt x="448310" y="44450"/>
                </a:lnTo>
                <a:lnTo>
                  <a:pt x="448310" y="41910"/>
                </a:lnTo>
                <a:close/>
              </a:path>
              <a:path w="448310" h="499110">
                <a:moveTo>
                  <a:pt x="448310" y="35560"/>
                </a:moveTo>
                <a:lnTo>
                  <a:pt x="444500" y="35560"/>
                </a:lnTo>
                <a:lnTo>
                  <a:pt x="444500" y="38100"/>
                </a:lnTo>
                <a:lnTo>
                  <a:pt x="448310" y="38100"/>
                </a:lnTo>
                <a:lnTo>
                  <a:pt x="448310" y="35560"/>
                </a:lnTo>
                <a:close/>
              </a:path>
              <a:path w="448310" h="499110">
                <a:moveTo>
                  <a:pt x="448310" y="29210"/>
                </a:moveTo>
                <a:lnTo>
                  <a:pt x="444500" y="29210"/>
                </a:lnTo>
                <a:lnTo>
                  <a:pt x="444500" y="31750"/>
                </a:lnTo>
                <a:lnTo>
                  <a:pt x="448310" y="31750"/>
                </a:lnTo>
                <a:lnTo>
                  <a:pt x="448310" y="29210"/>
                </a:lnTo>
                <a:close/>
              </a:path>
              <a:path w="448310" h="499110">
                <a:moveTo>
                  <a:pt x="448310" y="22860"/>
                </a:moveTo>
                <a:lnTo>
                  <a:pt x="444500" y="22860"/>
                </a:lnTo>
                <a:lnTo>
                  <a:pt x="444500" y="25400"/>
                </a:lnTo>
                <a:lnTo>
                  <a:pt x="448310" y="25400"/>
                </a:lnTo>
                <a:lnTo>
                  <a:pt x="448310" y="22860"/>
                </a:lnTo>
                <a:close/>
              </a:path>
              <a:path w="448310" h="499110">
                <a:moveTo>
                  <a:pt x="448310" y="16510"/>
                </a:moveTo>
                <a:lnTo>
                  <a:pt x="444500" y="16510"/>
                </a:lnTo>
                <a:lnTo>
                  <a:pt x="444500" y="19050"/>
                </a:lnTo>
                <a:lnTo>
                  <a:pt x="448310" y="19050"/>
                </a:lnTo>
                <a:lnTo>
                  <a:pt x="448310" y="16510"/>
                </a:lnTo>
                <a:close/>
              </a:path>
              <a:path w="448310" h="499110">
                <a:moveTo>
                  <a:pt x="448310" y="10160"/>
                </a:moveTo>
                <a:lnTo>
                  <a:pt x="444500" y="10160"/>
                </a:lnTo>
                <a:lnTo>
                  <a:pt x="444500" y="12700"/>
                </a:lnTo>
                <a:lnTo>
                  <a:pt x="448310" y="12700"/>
                </a:lnTo>
                <a:lnTo>
                  <a:pt x="448310" y="10160"/>
                </a:lnTo>
                <a:close/>
              </a:path>
              <a:path w="448310" h="499110">
                <a:moveTo>
                  <a:pt x="448310" y="3810"/>
                </a:moveTo>
                <a:lnTo>
                  <a:pt x="444500" y="3810"/>
                </a:lnTo>
                <a:lnTo>
                  <a:pt x="444500" y="6350"/>
                </a:lnTo>
                <a:lnTo>
                  <a:pt x="448310" y="6350"/>
                </a:lnTo>
                <a:lnTo>
                  <a:pt x="448310" y="3810"/>
                </a:lnTo>
                <a:close/>
              </a:path>
              <a:path w="448310" h="499110">
                <a:moveTo>
                  <a:pt x="248920" y="0"/>
                </a:moveTo>
                <a:lnTo>
                  <a:pt x="246380" y="0"/>
                </a:lnTo>
                <a:lnTo>
                  <a:pt x="246380" y="2539"/>
                </a:lnTo>
                <a:lnTo>
                  <a:pt x="248920" y="2539"/>
                </a:lnTo>
                <a:lnTo>
                  <a:pt x="248920" y="0"/>
                </a:lnTo>
                <a:close/>
              </a:path>
              <a:path w="448310" h="499110">
                <a:moveTo>
                  <a:pt x="3810" y="269367"/>
                </a:moveTo>
                <a:lnTo>
                  <a:pt x="0" y="269367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9367"/>
                </a:lnTo>
                <a:close/>
              </a:path>
              <a:path w="448310" h="499110">
                <a:moveTo>
                  <a:pt x="3810" y="266826"/>
                </a:moveTo>
                <a:lnTo>
                  <a:pt x="0" y="266826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6826"/>
                </a:lnTo>
                <a:close/>
              </a:path>
              <a:path w="448310" h="499110">
                <a:moveTo>
                  <a:pt x="3810" y="263017"/>
                </a:moveTo>
                <a:lnTo>
                  <a:pt x="0" y="263017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3017"/>
                </a:lnTo>
                <a:close/>
              </a:path>
              <a:path w="448310" h="499110">
                <a:moveTo>
                  <a:pt x="3810" y="260476"/>
                </a:moveTo>
                <a:lnTo>
                  <a:pt x="0" y="260476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60476"/>
                </a:lnTo>
                <a:close/>
              </a:path>
              <a:path w="448310" h="499110">
                <a:moveTo>
                  <a:pt x="3810" y="256667"/>
                </a:moveTo>
                <a:lnTo>
                  <a:pt x="0" y="256667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6667"/>
                </a:lnTo>
                <a:close/>
              </a:path>
              <a:path w="448310" h="499110">
                <a:moveTo>
                  <a:pt x="3810" y="254126"/>
                </a:moveTo>
                <a:lnTo>
                  <a:pt x="0" y="254126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4126"/>
                </a:lnTo>
                <a:close/>
              </a:path>
              <a:path w="448310" h="499110">
                <a:moveTo>
                  <a:pt x="2540" y="250189"/>
                </a:moveTo>
                <a:lnTo>
                  <a:pt x="1270" y="250189"/>
                </a:lnTo>
                <a:lnTo>
                  <a:pt x="1270" y="252857"/>
                </a:lnTo>
                <a:lnTo>
                  <a:pt x="0" y="252857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50317"/>
                </a:lnTo>
                <a:lnTo>
                  <a:pt x="2540" y="250317"/>
                </a:lnTo>
                <a:lnTo>
                  <a:pt x="2540" y="250189"/>
                </a:lnTo>
                <a:close/>
              </a:path>
              <a:path w="448310" h="499110">
                <a:moveTo>
                  <a:pt x="3810" y="247650"/>
                </a:moveTo>
                <a:lnTo>
                  <a:pt x="2540" y="247650"/>
                </a:lnTo>
                <a:lnTo>
                  <a:pt x="2540" y="250189"/>
                </a:lnTo>
                <a:lnTo>
                  <a:pt x="3810" y="250189"/>
                </a:lnTo>
                <a:lnTo>
                  <a:pt x="3810" y="247650"/>
                </a:lnTo>
                <a:close/>
              </a:path>
              <a:path w="448310" h="499110">
                <a:moveTo>
                  <a:pt x="3810" y="270510"/>
                </a:moveTo>
                <a:lnTo>
                  <a:pt x="0" y="27051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0510"/>
                </a:lnTo>
                <a:close/>
              </a:path>
              <a:path w="448310" h="499110">
                <a:moveTo>
                  <a:pt x="3810" y="283210"/>
                </a:moveTo>
                <a:lnTo>
                  <a:pt x="0" y="28321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283210"/>
                </a:lnTo>
                <a:close/>
              </a:path>
              <a:path w="448310" h="499110">
                <a:moveTo>
                  <a:pt x="172719" y="497839"/>
                </a:moveTo>
                <a:lnTo>
                  <a:pt x="0" y="497839"/>
                </a:lnTo>
                <a:lnTo>
                  <a:pt x="0" y="499110"/>
                </a:lnTo>
                <a:lnTo>
                  <a:pt x="172719" y="499110"/>
                </a:lnTo>
                <a:lnTo>
                  <a:pt x="172719" y="497839"/>
                </a:lnTo>
                <a:close/>
              </a:path>
              <a:path w="448310" h="499110">
                <a:moveTo>
                  <a:pt x="393700" y="497839"/>
                </a:moveTo>
                <a:lnTo>
                  <a:pt x="181610" y="497839"/>
                </a:lnTo>
                <a:lnTo>
                  <a:pt x="181610" y="499110"/>
                </a:lnTo>
                <a:lnTo>
                  <a:pt x="393700" y="499110"/>
                </a:lnTo>
                <a:lnTo>
                  <a:pt x="393700" y="497839"/>
                </a:lnTo>
                <a:close/>
              </a:path>
              <a:path w="448310" h="499110">
                <a:moveTo>
                  <a:pt x="3810" y="491489"/>
                </a:moveTo>
                <a:lnTo>
                  <a:pt x="0" y="491489"/>
                </a:lnTo>
                <a:lnTo>
                  <a:pt x="0" y="496570"/>
                </a:lnTo>
                <a:lnTo>
                  <a:pt x="3810" y="496570"/>
                </a:lnTo>
                <a:lnTo>
                  <a:pt x="3810" y="491489"/>
                </a:lnTo>
                <a:close/>
              </a:path>
              <a:path w="448310" h="499110">
                <a:moveTo>
                  <a:pt x="3810" y="485139"/>
                </a:moveTo>
                <a:lnTo>
                  <a:pt x="0" y="485139"/>
                </a:lnTo>
                <a:lnTo>
                  <a:pt x="0" y="490220"/>
                </a:lnTo>
                <a:lnTo>
                  <a:pt x="3810" y="490220"/>
                </a:lnTo>
                <a:lnTo>
                  <a:pt x="3810" y="485139"/>
                </a:lnTo>
                <a:close/>
              </a:path>
              <a:path w="448310" h="499110">
                <a:moveTo>
                  <a:pt x="3810" y="478789"/>
                </a:moveTo>
                <a:lnTo>
                  <a:pt x="0" y="478789"/>
                </a:lnTo>
                <a:lnTo>
                  <a:pt x="0" y="483870"/>
                </a:lnTo>
                <a:lnTo>
                  <a:pt x="3810" y="483870"/>
                </a:lnTo>
                <a:lnTo>
                  <a:pt x="3810" y="478789"/>
                </a:lnTo>
                <a:close/>
              </a:path>
              <a:path w="448310" h="499110">
                <a:moveTo>
                  <a:pt x="3810" y="472439"/>
                </a:moveTo>
                <a:lnTo>
                  <a:pt x="0" y="472439"/>
                </a:lnTo>
                <a:lnTo>
                  <a:pt x="0" y="477520"/>
                </a:lnTo>
                <a:lnTo>
                  <a:pt x="3810" y="477520"/>
                </a:lnTo>
                <a:lnTo>
                  <a:pt x="3810" y="472439"/>
                </a:lnTo>
                <a:close/>
              </a:path>
              <a:path w="448310" h="499110">
                <a:moveTo>
                  <a:pt x="3810" y="466089"/>
                </a:moveTo>
                <a:lnTo>
                  <a:pt x="0" y="466089"/>
                </a:lnTo>
                <a:lnTo>
                  <a:pt x="0" y="471170"/>
                </a:lnTo>
                <a:lnTo>
                  <a:pt x="3810" y="471170"/>
                </a:lnTo>
                <a:lnTo>
                  <a:pt x="3810" y="466089"/>
                </a:lnTo>
                <a:close/>
              </a:path>
              <a:path w="448310" h="499110">
                <a:moveTo>
                  <a:pt x="3810" y="459739"/>
                </a:moveTo>
                <a:lnTo>
                  <a:pt x="0" y="459739"/>
                </a:lnTo>
                <a:lnTo>
                  <a:pt x="0" y="464820"/>
                </a:lnTo>
                <a:lnTo>
                  <a:pt x="3810" y="464820"/>
                </a:lnTo>
                <a:lnTo>
                  <a:pt x="3810" y="459739"/>
                </a:lnTo>
                <a:close/>
              </a:path>
              <a:path w="448310" h="499110">
                <a:moveTo>
                  <a:pt x="3810" y="453389"/>
                </a:moveTo>
                <a:lnTo>
                  <a:pt x="0" y="453389"/>
                </a:lnTo>
                <a:lnTo>
                  <a:pt x="0" y="458470"/>
                </a:lnTo>
                <a:lnTo>
                  <a:pt x="3810" y="458470"/>
                </a:lnTo>
                <a:lnTo>
                  <a:pt x="3810" y="453389"/>
                </a:lnTo>
                <a:close/>
              </a:path>
              <a:path w="448310" h="499110">
                <a:moveTo>
                  <a:pt x="445770" y="453389"/>
                </a:moveTo>
                <a:lnTo>
                  <a:pt x="444500" y="453389"/>
                </a:lnTo>
                <a:lnTo>
                  <a:pt x="444500" y="454660"/>
                </a:lnTo>
                <a:lnTo>
                  <a:pt x="445770" y="454660"/>
                </a:lnTo>
                <a:lnTo>
                  <a:pt x="445770" y="453389"/>
                </a:lnTo>
                <a:close/>
              </a:path>
              <a:path w="448310" h="499110">
                <a:moveTo>
                  <a:pt x="3810" y="447039"/>
                </a:moveTo>
                <a:lnTo>
                  <a:pt x="0" y="447039"/>
                </a:lnTo>
                <a:lnTo>
                  <a:pt x="0" y="452120"/>
                </a:lnTo>
                <a:lnTo>
                  <a:pt x="3810" y="452120"/>
                </a:lnTo>
                <a:lnTo>
                  <a:pt x="3810" y="447039"/>
                </a:lnTo>
                <a:close/>
              </a:path>
              <a:path w="448310" h="499110">
                <a:moveTo>
                  <a:pt x="448310" y="447039"/>
                </a:moveTo>
                <a:lnTo>
                  <a:pt x="444500" y="447039"/>
                </a:lnTo>
                <a:lnTo>
                  <a:pt x="444500" y="452120"/>
                </a:lnTo>
                <a:lnTo>
                  <a:pt x="448310" y="452120"/>
                </a:lnTo>
                <a:lnTo>
                  <a:pt x="448310" y="447039"/>
                </a:lnTo>
                <a:close/>
              </a:path>
              <a:path w="448310" h="499110">
                <a:moveTo>
                  <a:pt x="3810" y="440689"/>
                </a:moveTo>
                <a:lnTo>
                  <a:pt x="0" y="440689"/>
                </a:lnTo>
                <a:lnTo>
                  <a:pt x="0" y="445770"/>
                </a:lnTo>
                <a:lnTo>
                  <a:pt x="3810" y="445770"/>
                </a:lnTo>
                <a:lnTo>
                  <a:pt x="3810" y="440689"/>
                </a:lnTo>
                <a:close/>
              </a:path>
              <a:path w="448310" h="499110">
                <a:moveTo>
                  <a:pt x="448310" y="440689"/>
                </a:moveTo>
                <a:lnTo>
                  <a:pt x="444500" y="440689"/>
                </a:lnTo>
                <a:lnTo>
                  <a:pt x="444500" y="445770"/>
                </a:lnTo>
                <a:lnTo>
                  <a:pt x="448310" y="445770"/>
                </a:lnTo>
                <a:lnTo>
                  <a:pt x="448310" y="440689"/>
                </a:lnTo>
                <a:close/>
              </a:path>
              <a:path w="448310" h="499110">
                <a:moveTo>
                  <a:pt x="3810" y="434339"/>
                </a:moveTo>
                <a:lnTo>
                  <a:pt x="0" y="434339"/>
                </a:lnTo>
                <a:lnTo>
                  <a:pt x="0" y="439420"/>
                </a:lnTo>
                <a:lnTo>
                  <a:pt x="3810" y="439420"/>
                </a:lnTo>
                <a:lnTo>
                  <a:pt x="3810" y="434339"/>
                </a:lnTo>
                <a:close/>
              </a:path>
              <a:path w="448310" h="499110">
                <a:moveTo>
                  <a:pt x="448310" y="434339"/>
                </a:moveTo>
                <a:lnTo>
                  <a:pt x="444500" y="434339"/>
                </a:lnTo>
                <a:lnTo>
                  <a:pt x="444500" y="439420"/>
                </a:lnTo>
                <a:lnTo>
                  <a:pt x="448310" y="439420"/>
                </a:lnTo>
                <a:lnTo>
                  <a:pt x="448310" y="434339"/>
                </a:lnTo>
                <a:close/>
              </a:path>
              <a:path w="448310" h="499110">
                <a:moveTo>
                  <a:pt x="3810" y="427989"/>
                </a:moveTo>
                <a:lnTo>
                  <a:pt x="0" y="427989"/>
                </a:lnTo>
                <a:lnTo>
                  <a:pt x="0" y="433070"/>
                </a:lnTo>
                <a:lnTo>
                  <a:pt x="3810" y="433070"/>
                </a:lnTo>
                <a:lnTo>
                  <a:pt x="3810" y="427989"/>
                </a:lnTo>
                <a:close/>
              </a:path>
              <a:path w="448310" h="499110">
                <a:moveTo>
                  <a:pt x="448310" y="427989"/>
                </a:moveTo>
                <a:lnTo>
                  <a:pt x="444500" y="427989"/>
                </a:lnTo>
                <a:lnTo>
                  <a:pt x="444500" y="433070"/>
                </a:lnTo>
                <a:lnTo>
                  <a:pt x="448310" y="433070"/>
                </a:lnTo>
                <a:lnTo>
                  <a:pt x="448310" y="427989"/>
                </a:lnTo>
                <a:close/>
              </a:path>
              <a:path w="448310" h="499110">
                <a:moveTo>
                  <a:pt x="3810" y="421639"/>
                </a:moveTo>
                <a:lnTo>
                  <a:pt x="0" y="421639"/>
                </a:lnTo>
                <a:lnTo>
                  <a:pt x="0" y="426720"/>
                </a:lnTo>
                <a:lnTo>
                  <a:pt x="3810" y="426720"/>
                </a:lnTo>
                <a:lnTo>
                  <a:pt x="3810" y="421639"/>
                </a:lnTo>
                <a:close/>
              </a:path>
              <a:path w="448310" h="499110">
                <a:moveTo>
                  <a:pt x="448310" y="421639"/>
                </a:moveTo>
                <a:lnTo>
                  <a:pt x="444500" y="421639"/>
                </a:lnTo>
                <a:lnTo>
                  <a:pt x="444500" y="426720"/>
                </a:lnTo>
                <a:lnTo>
                  <a:pt x="448310" y="426720"/>
                </a:lnTo>
                <a:lnTo>
                  <a:pt x="448310" y="421639"/>
                </a:lnTo>
                <a:close/>
              </a:path>
              <a:path w="448310" h="499110">
                <a:moveTo>
                  <a:pt x="3810" y="415289"/>
                </a:moveTo>
                <a:lnTo>
                  <a:pt x="0" y="415289"/>
                </a:lnTo>
                <a:lnTo>
                  <a:pt x="0" y="420370"/>
                </a:lnTo>
                <a:lnTo>
                  <a:pt x="3810" y="420370"/>
                </a:lnTo>
                <a:lnTo>
                  <a:pt x="3810" y="415289"/>
                </a:lnTo>
                <a:close/>
              </a:path>
              <a:path w="448310" h="499110">
                <a:moveTo>
                  <a:pt x="448310" y="415289"/>
                </a:moveTo>
                <a:lnTo>
                  <a:pt x="444500" y="415289"/>
                </a:lnTo>
                <a:lnTo>
                  <a:pt x="444500" y="420370"/>
                </a:lnTo>
                <a:lnTo>
                  <a:pt x="448310" y="420370"/>
                </a:lnTo>
                <a:lnTo>
                  <a:pt x="448310" y="415289"/>
                </a:lnTo>
                <a:close/>
              </a:path>
              <a:path w="448310" h="499110">
                <a:moveTo>
                  <a:pt x="3810" y="408939"/>
                </a:moveTo>
                <a:lnTo>
                  <a:pt x="0" y="408939"/>
                </a:lnTo>
                <a:lnTo>
                  <a:pt x="0" y="414020"/>
                </a:lnTo>
                <a:lnTo>
                  <a:pt x="3810" y="414020"/>
                </a:lnTo>
                <a:lnTo>
                  <a:pt x="3810" y="408939"/>
                </a:lnTo>
                <a:close/>
              </a:path>
              <a:path w="448310" h="499110">
                <a:moveTo>
                  <a:pt x="448310" y="408939"/>
                </a:moveTo>
                <a:lnTo>
                  <a:pt x="444500" y="408939"/>
                </a:lnTo>
                <a:lnTo>
                  <a:pt x="444500" y="414020"/>
                </a:lnTo>
                <a:lnTo>
                  <a:pt x="448310" y="414020"/>
                </a:lnTo>
                <a:lnTo>
                  <a:pt x="448310" y="408939"/>
                </a:lnTo>
                <a:close/>
              </a:path>
              <a:path w="448310" h="499110">
                <a:moveTo>
                  <a:pt x="3810" y="402589"/>
                </a:moveTo>
                <a:lnTo>
                  <a:pt x="0" y="402589"/>
                </a:lnTo>
                <a:lnTo>
                  <a:pt x="0" y="407670"/>
                </a:lnTo>
                <a:lnTo>
                  <a:pt x="3810" y="407670"/>
                </a:lnTo>
                <a:lnTo>
                  <a:pt x="3810" y="402589"/>
                </a:lnTo>
                <a:close/>
              </a:path>
              <a:path w="448310" h="499110">
                <a:moveTo>
                  <a:pt x="448310" y="402589"/>
                </a:moveTo>
                <a:lnTo>
                  <a:pt x="444500" y="402589"/>
                </a:lnTo>
                <a:lnTo>
                  <a:pt x="444500" y="407670"/>
                </a:lnTo>
                <a:lnTo>
                  <a:pt x="448310" y="407670"/>
                </a:lnTo>
                <a:lnTo>
                  <a:pt x="448310" y="402589"/>
                </a:lnTo>
                <a:close/>
              </a:path>
              <a:path w="448310" h="499110">
                <a:moveTo>
                  <a:pt x="3810" y="396239"/>
                </a:moveTo>
                <a:lnTo>
                  <a:pt x="0" y="396239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396239"/>
                </a:lnTo>
                <a:close/>
              </a:path>
              <a:path w="448310" h="499110">
                <a:moveTo>
                  <a:pt x="448310" y="396239"/>
                </a:moveTo>
                <a:lnTo>
                  <a:pt x="444500" y="396239"/>
                </a:lnTo>
                <a:lnTo>
                  <a:pt x="444500" y="401320"/>
                </a:lnTo>
                <a:lnTo>
                  <a:pt x="448310" y="401320"/>
                </a:lnTo>
                <a:lnTo>
                  <a:pt x="448310" y="396239"/>
                </a:lnTo>
                <a:close/>
              </a:path>
              <a:path w="448310" h="499110">
                <a:moveTo>
                  <a:pt x="3810" y="389889"/>
                </a:moveTo>
                <a:lnTo>
                  <a:pt x="0" y="389889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89889"/>
                </a:lnTo>
                <a:close/>
              </a:path>
              <a:path w="448310" h="499110">
                <a:moveTo>
                  <a:pt x="448310" y="389889"/>
                </a:moveTo>
                <a:lnTo>
                  <a:pt x="444500" y="389889"/>
                </a:lnTo>
                <a:lnTo>
                  <a:pt x="444500" y="394970"/>
                </a:lnTo>
                <a:lnTo>
                  <a:pt x="448310" y="394970"/>
                </a:lnTo>
                <a:lnTo>
                  <a:pt x="448310" y="389889"/>
                </a:lnTo>
                <a:close/>
              </a:path>
              <a:path w="448310" h="499110">
                <a:moveTo>
                  <a:pt x="3810" y="383539"/>
                </a:moveTo>
                <a:lnTo>
                  <a:pt x="0" y="383539"/>
                </a:lnTo>
                <a:lnTo>
                  <a:pt x="0" y="388620"/>
                </a:lnTo>
                <a:lnTo>
                  <a:pt x="3810" y="388620"/>
                </a:lnTo>
                <a:lnTo>
                  <a:pt x="3810" y="383539"/>
                </a:lnTo>
                <a:close/>
              </a:path>
              <a:path w="448310" h="499110">
                <a:moveTo>
                  <a:pt x="448310" y="383539"/>
                </a:moveTo>
                <a:lnTo>
                  <a:pt x="444500" y="383539"/>
                </a:lnTo>
                <a:lnTo>
                  <a:pt x="444500" y="388620"/>
                </a:lnTo>
                <a:lnTo>
                  <a:pt x="448310" y="388620"/>
                </a:lnTo>
                <a:lnTo>
                  <a:pt x="448310" y="383539"/>
                </a:lnTo>
                <a:close/>
              </a:path>
              <a:path w="448310" h="499110">
                <a:moveTo>
                  <a:pt x="3810" y="377189"/>
                </a:moveTo>
                <a:lnTo>
                  <a:pt x="0" y="377189"/>
                </a:lnTo>
                <a:lnTo>
                  <a:pt x="0" y="382270"/>
                </a:lnTo>
                <a:lnTo>
                  <a:pt x="3810" y="382270"/>
                </a:lnTo>
                <a:lnTo>
                  <a:pt x="3810" y="377189"/>
                </a:lnTo>
                <a:close/>
              </a:path>
              <a:path w="448310" h="499110">
                <a:moveTo>
                  <a:pt x="448310" y="377189"/>
                </a:moveTo>
                <a:lnTo>
                  <a:pt x="444500" y="377189"/>
                </a:lnTo>
                <a:lnTo>
                  <a:pt x="444500" y="382270"/>
                </a:lnTo>
                <a:lnTo>
                  <a:pt x="448310" y="382270"/>
                </a:lnTo>
                <a:lnTo>
                  <a:pt x="448310" y="377189"/>
                </a:lnTo>
                <a:close/>
              </a:path>
              <a:path w="448310" h="499110">
                <a:moveTo>
                  <a:pt x="3810" y="370839"/>
                </a:moveTo>
                <a:lnTo>
                  <a:pt x="0" y="370839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0839"/>
                </a:lnTo>
                <a:close/>
              </a:path>
              <a:path w="448310" h="499110">
                <a:moveTo>
                  <a:pt x="448310" y="370839"/>
                </a:moveTo>
                <a:lnTo>
                  <a:pt x="444500" y="370839"/>
                </a:lnTo>
                <a:lnTo>
                  <a:pt x="444500" y="375920"/>
                </a:lnTo>
                <a:lnTo>
                  <a:pt x="448310" y="375920"/>
                </a:lnTo>
                <a:lnTo>
                  <a:pt x="448310" y="370839"/>
                </a:lnTo>
                <a:close/>
              </a:path>
              <a:path w="448310" h="499110">
                <a:moveTo>
                  <a:pt x="3810" y="364489"/>
                </a:moveTo>
                <a:lnTo>
                  <a:pt x="0" y="364489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4489"/>
                </a:lnTo>
                <a:close/>
              </a:path>
              <a:path w="448310" h="499110">
                <a:moveTo>
                  <a:pt x="448310" y="364489"/>
                </a:moveTo>
                <a:lnTo>
                  <a:pt x="444500" y="364489"/>
                </a:lnTo>
                <a:lnTo>
                  <a:pt x="444500" y="369570"/>
                </a:lnTo>
                <a:lnTo>
                  <a:pt x="448310" y="369570"/>
                </a:lnTo>
                <a:lnTo>
                  <a:pt x="448310" y="364489"/>
                </a:lnTo>
                <a:close/>
              </a:path>
              <a:path w="448310" h="499110">
                <a:moveTo>
                  <a:pt x="3810" y="358139"/>
                </a:moveTo>
                <a:lnTo>
                  <a:pt x="0" y="358139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58139"/>
                </a:lnTo>
                <a:close/>
              </a:path>
              <a:path w="448310" h="499110">
                <a:moveTo>
                  <a:pt x="448310" y="358139"/>
                </a:moveTo>
                <a:lnTo>
                  <a:pt x="444500" y="358139"/>
                </a:lnTo>
                <a:lnTo>
                  <a:pt x="444500" y="363220"/>
                </a:lnTo>
                <a:lnTo>
                  <a:pt x="448310" y="363220"/>
                </a:lnTo>
                <a:lnTo>
                  <a:pt x="448310" y="358139"/>
                </a:lnTo>
                <a:close/>
              </a:path>
              <a:path w="448310" h="499110">
                <a:moveTo>
                  <a:pt x="3810" y="351789"/>
                </a:moveTo>
                <a:lnTo>
                  <a:pt x="0" y="351789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1789"/>
                </a:lnTo>
                <a:close/>
              </a:path>
              <a:path w="448310" h="499110">
                <a:moveTo>
                  <a:pt x="448310" y="351789"/>
                </a:moveTo>
                <a:lnTo>
                  <a:pt x="444500" y="351789"/>
                </a:lnTo>
                <a:lnTo>
                  <a:pt x="444500" y="356870"/>
                </a:lnTo>
                <a:lnTo>
                  <a:pt x="448310" y="356870"/>
                </a:lnTo>
                <a:lnTo>
                  <a:pt x="448310" y="351789"/>
                </a:lnTo>
                <a:close/>
              </a:path>
              <a:path w="448310" h="499110">
                <a:moveTo>
                  <a:pt x="3810" y="339089"/>
                </a:moveTo>
                <a:lnTo>
                  <a:pt x="0" y="339089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39089"/>
                </a:lnTo>
                <a:close/>
              </a:path>
              <a:path w="448310" h="499110">
                <a:moveTo>
                  <a:pt x="448310" y="346710"/>
                </a:moveTo>
                <a:lnTo>
                  <a:pt x="444500" y="346710"/>
                </a:lnTo>
                <a:lnTo>
                  <a:pt x="444500" y="350520"/>
                </a:lnTo>
                <a:lnTo>
                  <a:pt x="448310" y="350520"/>
                </a:lnTo>
                <a:lnTo>
                  <a:pt x="448310" y="346710"/>
                </a:lnTo>
                <a:close/>
              </a:path>
              <a:path w="448310" h="499110">
                <a:moveTo>
                  <a:pt x="3810" y="332739"/>
                </a:moveTo>
                <a:lnTo>
                  <a:pt x="0" y="332739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2739"/>
                </a:lnTo>
                <a:close/>
              </a:path>
              <a:path w="448310" h="499110">
                <a:moveTo>
                  <a:pt x="381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30200"/>
                </a:lnTo>
                <a:close/>
              </a:path>
            </a:pathLst>
          </a:custGeom>
          <a:solidFill>
            <a:srgbClr val="CF3D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bk object 2725"/>
          <p:cNvSpPr/>
          <p:nvPr/>
        </p:nvSpPr>
        <p:spPr>
          <a:xfrm>
            <a:off x="2863850" y="2842260"/>
            <a:ext cx="440690" cy="494030"/>
          </a:xfrm>
          <a:custGeom>
            <a:avLst/>
            <a:gdLst/>
            <a:ahLst/>
            <a:cxnLst/>
            <a:rect l="l" t="t" r="r" b="b"/>
            <a:pathLst>
              <a:path w="440689" h="494029">
                <a:moveTo>
                  <a:pt x="439420" y="128270"/>
                </a:moveTo>
                <a:lnTo>
                  <a:pt x="438150" y="128270"/>
                </a:lnTo>
                <a:lnTo>
                  <a:pt x="438150" y="130810"/>
                </a:lnTo>
                <a:lnTo>
                  <a:pt x="439420" y="130810"/>
                </a:lnTo>
                <a:lnTo>
                  <a:pt x="439420" y="128270"/>
                </a:lnTo>
                <a:close/>
              </a:path>
              <a:path w="440689" h="494029">
                <a:moveTo>
                  <a:pt x="440689" y="121920"/>
                </a:moveTo>
                <a:lnTo>
                  <a:pt x="438150" y="121920"/>
                </a:lnTo>
                <a:lnTo>
                  <a:pt x="438150" y="124460"/>
                </a:lnTo>
                <a:lnTo>
                  <a:pt x="440689" y="124460"/>
                </a:lnTo>
                <a:lnTo>
                  <a:pt x="440689" y="121920"/>
                </a:lnTo>
                <a:close/>
              </a:path>
              <a:path w="440689" h="494029">
                <a:moveTo>
                  <a:pt x="440689" y="115570"/>
                </a:moveTo>
                <a:lnTo>
                  <a:pt x="438150" y="115570"/>
                </a:lnTo>
                <a:lnTo>
                  <a:pt x="438150" y="118110"/>
                </a:lnTo>
                <a:lnTo>
                  <a:pt x="440689" y="118110"/>
                </a:lnTo>
                <a:lnTo>
                  <a:pt x="440689" y="115570"/>
                </a:lnTo>
                <a:close/>
              </a:path>
              <a:path w="440689" h="494029">
                <a:moveTo>
                  <a:pt x="440689" y="109220"/>
                </a:moveTo>
                <a:lnTo>
                  <a:pt x="438150" y="109220"/>
                </a:lnTo>
                <a:lnTo>
                  <a:pt x="438150" y="111760"/>
                </a:lnTo>
                <a:lnTo>
                  <a:pt x="440689" y="111760"/>
                </a:lnTo>
                <a:lnTo>
                  <a:pt x="440689" y="109220"/>
                </a:lnTo>
                <a:close/>
              </a:path>
              <a:path w="440689" h="494029">
                <a:moveTo>
                  <a:pt x="440689" y="102870"/>
                </a:moveTo>
                <a:lnTo>
                  <a:pt x="438150" y="102870"/>
                </a:lnTo>
                <a:lnTo>
                  <a:pt x="438150" y="105410"/>
                </a:lnTo>
                <a:lnTo>
                  <a:pt x="440689" y="105410"/>
                </a:lnTo>
                <a:lnTo>
                  <a:pt x="440689" y="102870"/>
                </a:lnTo>
                <a:close/>
              </a:path>
              <a:path w="440689" h="494029">
                <a:moveTo>
                  <a:pt x="440689" y="96520"/>
                </a:moveTo>
                <a:lnTo>
                  <a:pt x="438150" y="96520"/>
                </a:lnTo>
                <a:lnTo>
                  <a:pt x="438150" y="99060"/>
                </a:lnTo>
                <a:lnTo>
                  <a:pt x="440689" y="99060"/>
                </a:lnTo>
                <a:lnTo>
                  <a:pt x="440689" y="96520"/>
                </a:lnTo>
                <a:close/>
              </a:path>
              <a:path w="440689" h="494029">
                <a:moveTo>
                  <a:pt x="440689" y="90170"/>
                </a:moveTo>
                <a:lnTo>
                  <a:pt x="438150" y="90170"/>
                </a:lnTo>
                <a:lnTo>
                  <a:pt x="438150" y="92710"/>
                </a:lnTo>
                <a:lnTo>
                  <a:pt x="440689" y="92710"/>
                </a:lnTo>
                <a:lnTo>
                  <a:pt x="440689" y="90170"/>
                </a:lnTo>
                <a:close/>
              </a:path>
              <a:path w="440689" h="494029">
                <a:moveTo>
                  <a:pt x="440689" y="83820"/>
                </a:moveTo>
                <a:lnTo>
                  <a:pt x="438150" y="83820"/>
                </a:lnTo>
                <a:lnTo>
                  <a:pt x="438150" y="86360"/>
                </a:lnTo>
                <a:lnTo>
                  <a:pt x="440689" y="86360"/>
                </a:lnTo>
                <a:lnTo>
                  <a:pt x="440689" y="83820"/>
                </a:lnTo>
                <a:close/>
              </a:path>
              <a:path w="440689" h="494029">
                <a:moveTo>
                  <a:pt x="440689" y="77470"/>
                </a:moveTo>
                <a:lnTo>
                  <a:pt x="438150" y="77470"/>
                </a:lnTo>
                <a:lnTo>
                  <a:pt x="438150" y="80010"/>
                </a:lnTo>
                <a:lnTo>
                  <a:pt x="440689" y="80010"/>
                </a:lnTo>
                <a:lnTo>
                  <a:pt x="440689" y="77470"/>
                </a:lnTo>
                <a:close/>
              </a:path>
              <a:path w="440689" h="494029">
                <a:moveTo>
                  <a:pt x="440689" y="71120"/>
                </a:moveTo>
                <a:lnTo>
                  <a:pt x="438150" y="71120"/>
                </a:lnTo>
                <a:lnTo>
                  <a:pt x="438150" y="73660"/>
                </a:lnTo>
                <a:lnTo>
                  <a:pt x="440689" y="73660"/>
                </a:lnTo>
                <a:lnTo>
                  <a:pt x="440689" y="71120"/>
                </a:lnTo>
                <a:close/>
              </a:path>
              <a:path w="440689" h="494029">
                <a:moveTo>
                  <a:pt x="440689" y="64770"/>
                </a:moveTo>
                <a:lnTo>
                  <a:pt x="438150" y="64770"/>
                </a:lnTo>
                <a:lnTo>
                  <a:pt x="438150" y="67310"/>
                </a:lnTo>
                <a:lnTo>
                  <a:pt x="440689" y="67310"/>
                </a:lnTo>
                <a:lnTo>
                  <a:pt x="440689" y="64770"/>
                </a:lnTo>
                <a:close/>
              </a:path>
              <a:path w="440689" h="494029">
                <a:moveTo>
                  <a:pt x="440689" y="58420"/>
                </a:moveTo>
                <a:lnTo>
                  <a:pt x="438150" y="58420"/>
                </a:lnTo>
                <a:lnTo>
                  <a:pt x="438150" y="60960"/>
                </a:lnTo>
                <a:lnTo>
                  <a:pt x="440689" y="60960"/>
                </a:lnTo>
                <a:lnTo>
                  <a:pt x="440689" y="58420"/>
                </a:lnTo>
                <a:close/>
              </a:path>
              <a:path w="440689" h="494029">
                <a:moveTo>
                  <a:pt x="440689" y="52070"/>
                </a:moveTo>
                <a:lnTo>
                  <a:pt x="438150" y="52070"/>
                </a:lnTo>
                <a:lnTo>
                  <a:pt x="438150" y="54610"/>
                </a:lnTo>
                <a:lnTo>
                  <a:pt x="440689" y="54610"/>
                </a:lnTo>
                <a:lnTo>
                  <a:pt x="440689" y="52070"/>
                </a:lnTo>
                <a:close/>
              </a:path>
              <a:path w="440689" h="494029">
                <a:moveTo>
                  <a:pt x="440689" y="45720"/>
                </a:moveTo>
                <a:lnTo>
                  <a:pt x="438150" y="45720"/>
                </a:lnTo>
                <a:lnTo>
                  <a:pt x="438150" y="48260"/>
                </a:lnTo>
                <a:lnTo>
                  <a:pt x="440689" y="48260"/>
                </a:lnTo>
                <a:lnTo>
                  <a:pt x="440689" y="45720"/>
                </a:lnTo>
                <a:close/>
              </a:path>
              <a:path w="440689" h="494029">
                <a:moveTo>
                  <a:pt x="440689" y="39370"/>
                </a:moveTo>
                <a:lnTo>
                  <a:pt x="438150" y="39370"/>
                </a:lnTo>
                <a:lnTo>
                  <a:pt x="438150" y="41910"/>
                </a:lnTo>
                <a:lnTo>
                  <a:pt x="440689" y="41910"/>
                </a:lnTo>
                <a:lnTo>
                  <a:pt x="440689" y="39370"/>
                </a:lnTo>
                <a:close/>
              </a:path>
              <a:path w="440689" h="494029">
                <a:moveTo>
                  <a:pt x="440689" y="33020"/>
                </a:moveTo>
                <a:lnTo>
                  <a:pt x="438150" y="33020"/>
                </a:lnTo>
                <a:lnTo>
                  <a:pt x="438150" y="35560"/>
                </a:lnTo>
                <a:lnTo>
                  <a:pt x="440689" y="35560"/>
                </a:lnTo>
                <a:lnTo>
                  <a:pt x="440689" y="33020"/>
                </a:lnTo>
                <a:close/>
              </a:path>
              <a:path w="440689" h="494029">
                <a:moveTo>
                  <a:pt x="440689" y="26670"/>
                </a:moveTo>
                <a:lnTo>
                  <a:pt x="438150" y="26670"/>
                </a:lnTo>
                <a:lnTo>
                  <a:pt x="438150" y="29210"/>
                </a:lnTo>
                <a:lnTo>
                  <a:pt x="440689" y="29210"/>
                </a:lnTo>
                <a:lnTo>
                  <a:pt x="440689" y="26670"/>
                </a:lnTo>
                <a:close/>
              </a:path>
              <a:path w="440689" h="494029">
                <a:moveTo>
                  <a:pt x="440689" y="20320"/>
                </a:moveTo>
                <a:lnTo>
                  <a:pt x="438150" y="20320"/>
                </a:lnTo>
                <a:lnTo>
                  <a:pt x="438150" y="22860"/>
                </a:lnTo>
                <a:lnTo>
                  <a:pt x="440689" y="22860"/>
                </a:lnTo>
                <a:lnTo>
                  <a:pt x="440689" y="20320"/>
                </a:lnTo>
                <a:close/>
              </a:path>
              <a:path w="440689" h="494029">
                <a:moveTo>
                  <a:pt x="440689" y="13970"/>
                </a:moveTo>
                <a:lnTo>
                  <a:pt x="438150" y="13970"/>
                </a:lnTo>
                <a:lnTo>
                  <a:pt x="438150" y="16510"/>
                </a:lnTo>
                <a:lnTo>
                  <a:pt x="440689" y="16510"/>
                </a:lnTo>
                <a:lnTo>
                  <a:pt x="440689" y="13970"/>
                </a:lnTo>
                <a:close/>
              </a:path>
              <a:path w="440689" h="494029">
                <a:moveTo>
                  <a:pt x="440689" y="7620"/>
                </a:moveTo>
                <a:lnTo>
                  <a:pt x="438150" y="7620"/>
                </a:lnTo>
                <a:lnTo>
                  <a:pt x="438150" y="10160"/>
                </a:lnTo>
                <a:lnTo>
                  <a:pt x="440689" y="10160"/>
                </a:lnTo>
                <a:lnTo>
                  <a:pt x="440689" y="7620"/>
                </a:lnTo>
                <a:close/>
              </a:path>
              <a:path w="440689" h="494029">
                <a:moveTo>
                  <a:pt x="232410" y="3810"/>
                </a:moveTo>
                <a:lnTo>
                  <a:pt x="231139" y="3810"/>
                </a:lnTo>
                <a:lnTo>
                  <a:pt x="231139" y="5080"/>
                </a:lnTo>
                <a:lnTo>
                  <a:pt x="232410" y="5080"/>
                </a:lnTo>
                <a:lnTo>
                  <a:pt x="232410" y="3810"/>
                </a:lnTo>
                <a:close/>
              </a:path>
              <a:path w="440689" h="494029">
                <a:moveTo>
                  <a:pt x="440689" y="1270"/>
                </a:moveTo>
                <a:lnTo>
                  <a:pt x="234950" y="1270"/>
                </a:lnTo>
                <a:lnTo>
                  <a:pt x="234950" y="3810"/>
                </a:lnTo>
                <a:lnTo>
                  <a:pt x="440689" y="3810"/>
                </a:lnTo>
                <a:lnTo>
                  <a:pt x="440689" y="1270"/>
                </a:lnTo>
                <a:close/>
              </a:path>
              <a:path w="440689" h="494029">
                <a:moveTo>
                  <a:pt x="240030" y="0"/>
                </a:moveTo>
                <a:lnTo>
                  <a:pt x="237489" y="0"/>
                </a:lnTo>
                <a:lnTo>
                  <a:pt x="237489" y="1270"/>
                </a:lnTo>
                <a:lnTo>
                  <a:pt x="240030" y="1270"/>
                </a:lnTo>
                <a:lnTo>
                  <a:pt x="240030" y="0"/>
                </a:lnTo>
                <a:close/>
              </a:path>
              <a:path w="440689" h="494029">
                <a:moveTo>
                  <a:pt x="3810" y="266827"/>
                </a:moveTo>
                <a:lnTo>
                  <a:pt x="0" y="266827"/>
                </a:lnTo>
                <a:lnTo>
                  <a:pt x="0" y="267970"/>
                </a:lnTo>
                <a:lnTo>
                  <a:pt x="3810" y="267970"/>
                </a:lnTo>
                <a:lnTo>
                  <a:pt x="3810" y="266827"/>
                </a:lnTo>
                <a:close/>
              </a:path>
              <a:path w="440689" h="494029">
                <a:moveTo>
                  <a:pt x="3810" y="264287"/>
                </a:moveTo>
                <a:lnTo>
                  <a:pt x="0" y="264287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4287"/>
                </a:lnTo>
                <a:close/>
              </a:path>
              <a:path w="440689" h="494029">
                <a:moveTo>
                  <a:pt x="3810" y="260477"/>
                </a:moveTo>
                <a:lnTo>
                  <a:pt x="0" y="260477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60477"/>
                </a:lnTo>
                <a:close/>
              </a:path>
              <a:path w="440689" h="494029">
                <a:moveTo>
                  <a:pt x="3810" y="257937"/>
                </a:moveTo>
                <a:lnTo>
                  <a:pt x="0" y="257937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7937"/>
                </a:lnTo>
                <a:close/>
              </a:path>
              <a:path w="440689" h="494029">
                <a:moveTo>
                  <a:pt x="3810" y="254127"/>
                </a:moveTo>
                <a:lnTo>
                  <a:pt x="0" y="254127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4127"/>
                </a:lnTo>
                <a:close/>
              </a:path>
              <a:path w="440689" h="494029">
                <a:moveTo>
                  <a:pt x="3810" y="251587"/>
                </a:moveTo>
                <a:lnTo>
                  <a:pt x="0" y="251587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51587"/>
                </a:lnTo>
                <a:close/>
              </a:path>
              <a:path w="440689" h="494029">
                <a:moveTo>
                  <a:pt x="3810" y="247777"/>
                </a:moveTo>
                <a:lnTo>
                  <a:pt x="0" y="247777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7777"/>
                </a:lnTo>
                <a:close/>
              </a:path>
              <a:path w="440689" h="494029">
                <a:moveTo>
                  <a:pt x="3810" y="245237"/>
                </a:moveTo>
                <a:lnTo>
                  <a:pt x="0" y="245237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5237"/>
                </a:lnTo>
                <a:close/>
              </a:path>
              <a:path w="440689" h="494029">
                <a:moveTo>
                  <a:pt x="2539" y="241300"/>
                </a:moveTo>
                <a:lnTo>
                  <a:pt x="1269" y="241300"/>
                </a:lnTo>
                <a:lnTo>
                  <a:pt x="1269" y="243967"/>
                </a:lnTo>
                <a:lnTo>
                  <a:pt x="0" y="243967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41427"/>
                </a:lnTo>
                <a:lnTo>
                  <a:pt x="2539" y="241427"/>
                </a:lnTo>
                <a:lnTo>
                  <a:pt x="2539" y="241300"/>
                </a:lnTo>
                <a:close/>
              </a:path>
              <a:path w="440689" h="494029">
                <a:moveTo>
                  <a:pt x="3810" y="238887"/>
                </a:moveTo>
                <a:lnTo>
                  <a:pt x="2539" y="238887"/>
                </a:lnTo>
                <a:lnTo>
                  <a:pt x="2539" y="241300"/>
                </a:lnTo>
                <a:lnTo>
                  <a:pt x="3810" y="241300"/>
                </a:lnTo>
                <a:lnTo>
                  <a:pt x="3810" y="238887"/>
                </a:lnTo>
                <a:close/>
              </a:path>
              <a:path w="440689" h="494029">
                <a:moveTo>
                  <a:pt x="3810" y="267970"/>
                </a:moveTo>
                <a:lnTo>
                  <a:pt x="0" y="267970"/>
                </a:lnTo>
                <a:lnTo>
                  <a:pt x="0" y="280670"/>
                </a:lnTo>
                <a:lnTo>
                  <a:pt x="3810" y="280670"/>
                </a:lnTo>
                <a:lnTo>
                  <a:pt x="3810" y="267970"/>
                </a:lnTo>
                <a:close/>
              </a:path>
              <a:path w="440689" h="494029">
                <a:moveTo>
                  <a:pt x="3810" y="280670"/>
                </a:moveTo>
                <a:lnTo>
                  <a:pt x="0" y="280670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280670"/>
                </a:lnTo>
                <a:close/>
              </a:path>
              <a:path w="440689" h="494029">
                <a:moveTo>
                  <a:pt x="3810" y="327660"/>
                </a:moveTo>
                <a:lnTo>
                  <a:pt x="0" y="327660"/>
                </a:lnTo>
                <a:lnTo>
                  <a:pt x="0" y="494030"/>
                </a:lnTo>
                <a:lnTo>
                  <a:pt x="171450" y="494030"/>
                </a:lnTo>
                <a:lnTo>
                  <a:pt x="171450" y="492760"/>
                </a:lnTo>
                <a:lnTo>
                  <a:pt x="172719" y="492760"/>
                </a:lnTo>
                <a:lnTo>
                  <a:pt x="172719" y="490220"/>
                </a:lnTo>
                <a:lnTo>
                  <a:pt x="3810" y="490220"/>
                </a:lnTo>
                <a:lnTo>
                  <a:pt x="3810" y="327660"/>
                </a:lnTo>
                <a:close/>
              </a:path>
              <a:path w="440689" h="494029">
                <a:moveTo>
                  <a:pt x="394970" y="490220"/>
                </a:moveTo>
                <a:lnTo>
                  <a:pt x="179069" y="490220"/>
                </a:lnTo>
                <a:lnTo>
                  <a:pt x="179069" y="494030"/>
                </a:lnTo>
                <a:lnTo>
                  <a:pt x="393700" y="494030"/>
                </a:lnTo>
                <a:lnTo>
                  <a:pt x="393700" y="492760"/>
                </a:lnTo>
                <a:lnTo>
                  <a:pt x="394970" y="492760"/>
                </a:lnTo>
                <a:lnTo>
                  <a:pt x="394970" y="490220"/>
                </a:lnTo>
                <a:close/>
              </a:path>
              <a:path w="440689" h="494029">
                <a:moveTo>
                  <a:pt x="440689" y="346710"/>
                </a:moveTo>
                <a:lnTo>
                  <a:pt x="439420" y="346710"/>
                </a:lnTo>
                <a:lnTo>
                  <a:pt x="439420" y="347980"/>
                </a:lnTo>
                <a:lnTo>
                  <a:pt x="438150" y="347980"/>
                </a:lnTo>
                <a:lnTo>
                  <a:pt x="438150" y="454660"/>
                </a:lnTo>
                <a:lnTo>
                  <a:pt x="439420" y="454660"/>
                </a:lnTo>
                <a:lnTo>
                  <a:pt x="439420" y="452120"/>
                </a:lnTo>
                <a:lnTo>
                  <a:pt x="440689" y="452120"/>
                </a:lnTo>
                <a:lnTo>
                  <a:pt x="440689" y="346710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bk object 2726"/>
          <p:cNvSpPr/>
          <p:nvPr/>
        </p:nvSpPr>
        <p:spPr>
          <a:xfrm>
            <a:off x="2867660" y="2847339"/>
            <a:ext cx="434340" cy="485140"/>
          </a:xfrm>
          <a:custGeom>
            <a:avLst/>
            <a:gdLst/>
            <a:ahLst/>
            <a:cxnLst/>
            <a:rect l="l" t="t" r="r" b="b"/>
            <a:pathLst>
              <a:path w="434339" h="485139">
                <a:moveTo>
                  <a:pt x="431800" y="133350"/>
                </a:moveTo>
                <a:lnTo>
                  <a:pt x="430529" y="133350"/>
                </a:lnTo>
                <a:lnTo>
                  <a:pt x="430529" y="134619"/>
                </a:lnTo>
                <a:lnTo>
                  <a:pt x="431800" y="134619"/>
                </a:lnTo>
                <a:lnTo>
                  <a:pt x="431800" y="133350"/>
                </a:lnTo>
                <a:close/>
              </a:path>
              <a:path w="434339" h="485139">
                <a:moveTo>
                  <a:pt x="433070" y="129539"/>
                </a:moveTo>
                <a:lnTo>
                  <a:pt x="430529" y="129539"/>
                </a:lnTo>
                <a:lnTo>
                  <a:pt x="430529" y="132079"/>
                </a:lnTo>
                <a:lnTo>
                  <a:pt x="433069" y="132079"/>
                </a:lnTo>
                <a:lnTo>
                  <a:pt x="433070" y="129539"/>
                </a:lnTo>
                <a:close/>
              </a:path>
              <a:path w="434339" h="485139">
                <a:moveTo>
                  <a:pt x="434339" y="123189"/>
                </a:moveTo>
                <a:lnTo>
                  <a:pt x="430529" y="123189"/>
                </a:lnTo>
                <a:lnTo>
                  <a:pt x="430529" y="125729"/>
                </a:lnTo>
                <a:lnTo>
                  <a:pt x="434339" y="125729"/>
                </a:lnTo>
                <a:lnTo>
                  <a:pt x="434339" y="123189"/>
                </a:lnTo>
                <a:close/>
              </a:path>
              <a:path w="434339" h="485139">
                <a:moveTo>
                  <a:pt x="434339" y="116839"/>
                </a:moveTo>
                <a:lnTo>
                  <a:pt x="430529" y="116839"/>
                </a:lnTo>
                <a:lnTo>
                  <a:pt x="430529" y="119379"/>
                </a:lnTo>
                <a:lnTo>
                  <a:pt x="434339" y="119379"/>
                </a:lnTo>
                <a:lnTo>
                  <a:pt x="434339" y="116839"/>
                </a:lnTo>
                <a:close/>
              </a:path>
              <a:path w="434339" h="485139">
                <a:moveTo>
                  <a:pt x="434339" y="110489"/>
                </a:moveTo>
                <a:lnTo>
                  <a:pt x="430529" y="110489"/>
                </a:lnTo>
                <a:lnTo>
                  <a:pt x="430529" y="113029"/>
                </a:lnTo>
                <a:lnTo>
                  <a:pt x="434339" y="113029"/>
                </a:lnTo>
                <a:lnTo>
                  <a:pt x="434339" y="110489"/>
                </a:lnTo>
                <a:close/>
              </a:path>
              <a:path w="434339" h="485139">
                <a:moveTo>
                  <a:pt x="434339" y="104139"/>
                </a:moveTo>
                <a:lnTo>
                  <a:pt x="430529" y="104139"/>
                </a:lnTo>
                <a:lnTo>
                  <a:pt x="430529" y="106679"/>
                </a:lnTo>
                <a:lnTo>
                  <a:pt x="434339" y="106679"/>
                </a:lnTo>
                <a:lnTo>
                  <a:pt x="434339" y="104139"/>
                </a:lnTo>
                <a:close/>
              </a:path>
              <a:path w="434339" h="485139">
                <a:moveTo>
                  <a:pt x="434339" y="97789"/>
                </a:moveTo>
                <a:lnTo>
                  <a:pt x="430529" y="97789"/>
                </a:lnTo>
                <a:lnTo>
                  <a:pt x="430529" y="100329"/>
                </a:lnTo>
                <a:lnTo>
                  <a:pt x="434339" y="100329"/>
                </a:lnTo>
                <a:lnTo>
                  <a:pt x="434339" y="97789"/>
                </a:lnTo>
                <a:close/>
              </a:path>
              <a:path w="434339" h="485139">
                <a:moveTo>
                  <a:pt x="434339" y="91439"/>
                </a:moveTo>
                <a:lnTo>
                  <a:pt x="430529" y="91439"/>
                </a:lnTo>
                <a:lnTo>
                  <a:pt x="430529" y="93979"/>
                </a:lnTo>
                <a:lnTo>
                  <a:pt x="434339" y="93979"/>
                </a:lnTo>
                <a:lnTo>
                  <a:pt x="434339" y="91439"/>
                </a:lnTo>
                <a:close/>
              </a:path>
              <a:path w="434339" h="485139">
                <a:moveTo>
                  <a:pt x="434339" y="85089"/>
                </a:moveTo>
                <a:lnTo>
                  <a:pt x="430529" y="85089"/>
                </a:lnTo>
                <a:lnTo>
                  <a:pt x="430529" y="87629"/>
                </a:lnTo>
                <a:lnTo>
                  <a:pt x="434339" y="87629"/>
                </a:lnTo>
                <a:lnTo>
                  <a:pt x="434339" y="85089"/>
                </a:lnTo>
                <a:close/>
              </a:path>
              <a:path w="434339" h="485139">
                <a:moveTo>
                  <a:pt x="434339" y="78739"/>
                </a:moveTo>
                <a:lnTo>
                  <a:pt x="430529" y="78739"/>
                </a:lnTo>
                <a:lnTo>
                  <a:pt x="430529" y="81279"/>
                </a:lnTo>
                <a:lnTo>
                  <a:pt x="434339" y="81279"/>
                </a:lnTo>
                <a:lnTo>
                  <a:pt x="434339" y="78739"/>
                </a:lnTo>
                <a:close/>
              </a:path>
              <a:path w="434339" h="485139">
                <a:moveTo>
                  <a:pt x="434339" y="72389"/>
                </a:moveTo>
                <a:lnTo>
                  <a:pt x="430529" y="72389"/>
                </a:lnTo>
                <a:lnTo>
                  <a:pt x="430529" y="74929"/>
                </a:lnTo>
                <a:lnTo>
                  <a:pt x="434339" y="74929"/>
                </a:lnTo>
                <a:lnTo>
                  <a:pt x="434339" y="72389"/>
                </a:lnTo>
                <a:close/>
              </a:path>
              <a:path w="434339" h="485139">
                <a:moveTo>
                  <a:pt x="434339" y="66039"/>
                </a:moveTo>
                <a:lnTo>
                  <a:pt x="430529" y="66039"/>
                </a:lnTo>
                <a:lnTo>
                  <a:pt x="430529" y="68579"/>
                </a:lnTo>
                <a:lnTo>
                  <a:pt x="434339" y="68579"/>
                </a:lnTo>
                <a:lnTo>
                  <a:pt x="434339" y="66039"/>
                </a:lnTo>
                <a:close/>
              </a:path>
              <a:path w="434339" h="485139">
                <a:moveTo>
                  <a:pt x="434339" y="59689"/>
                </a:moveTo>
                <a:lnTo>
                  <a:pt x="430529" y="59689"/>
                </a:lnTo>
                <a:lnTo>
                  <a:pt x="430529" y="62229"/>
                </a:lnTo>
                <a:lnTo>
                  <a:pt x="434339" y="62229"/>
                </a:lnTo>
                <a:lnTo>
                  <a:pt x="434339" y="59689"/>
                </a:lnTo>
                <a:close/>
              </a:path>
              <a:path w="434339" h="485139">
                <a:moveTo>
                  <a:pt x="434339" y="53339"/>
                </a:moveTo>
                <a:lnTo>
                  <a:pt x="430529" y="53339"/>
                </a:lnTo>
                <a:lnTo>
                  <a:pt x="430529" y="55879"/>
                </a:lnTo>
                <a:lnTo>
                  <a:pt x="434339" y="55879"/>
                </a:lnTo>
                <a:lnTo>
                  <a:pt x="434339" y="53339"/>
                </a:lnTo>
                <a:close/>
              </a:path>
              <a:path w="434339" h="485139">
                <a:moveTo>
                  <a:pt x="434339" y="46989"/>
                </a:moveTo>
                <a:lnTo>
                  <a:pt x="430529" y="46989"/>
                </a:lnTo>
                <a:lnTo>
                  <a:pt x="430529" y="49529"/>
                </a:lnTo>
                <a:lnTo>
                  <a:pt x="434339" y="49529"/>
                </a:lnTo>
                <a:lnTo>
                  <a:pt x="434339" y="46989"/>
                </a:lnTo>
                <a:close/>
              </a:path>
              <a:path w="434339" h="485139">
                <a:moveTo>
                  <a:pt x="434339" y="40639"/>
                </a:moveTo>
                <a:lnTo>
                  <a:pt x="430529" y="40639"/>
                </a:lnTo>
                <a:lnTo>
                  <a:pt x="430529" y="43179"/>
                </a:lnTo>
                <a:lnTo>
                  <a:pt x="434339" y="43179"/>
                </a:lnTo>
                <a:lnTo>
                  <a:pt x="434339" y="40639"/>
                </a:lnTo>
                <a:close/>
              </a:path>
              <a:path w="434339" h="485139">
                <a:moveTo>
                  <a:pt x="434339" y="34289"/>
                </a:moveTo>
                <a:lnTo>
                  <a:pt x="430529" y="34289"/>
                </a:lnTo>
                <a:lnTo>
                  <a:pt x="430529" y="36829"/>
                </a:lnTo>
                <a:lnTo>
                  <a:pt x="434339" y="36829"/>
                </a:lnTo>
                <a:lnTo>
                  <a:pt x="434339" y="34289"/>
                </a:lnTo>
                <a:close/>
              </a:path>
              <a:path w="434339" h="485139">
                <a:moveTo>
                  <a:pt x="434339" y="27939"/>
                </a:moveTo>
                <a:lnTo>
                  <a:pt x="430529" y="27939"/>
                </a:lnTo>
                <a:lnTo>
                  <a:pt x="430529" y="30479"/>
                </a:lnTo>
                <a:lnTo>
                  <a:pt x="434339" y="30479"/>
                </a:lnTo>
                <a:lnTo>
                  <a:pt x="434339" y="27939"/>
                </a:lnTo>
                <a:close/>
              </a:path>
              <a:path w="434339" h="485139">
                <a:moveTo>
                  <a:pt x="434339" y="21589"/>
                </a:moveTo>
                <a:lnTo>
                  <a:pt x="430529" y="21589"/>
                </a:lnTo>
                <a:lnTo>
                  <a:pt x="430529" y="24129"/>
                </a:lnTo>
                <a:lnTo>
                  <a:pt x="434339" y="24129"/>
                </a:lnTo>
                <a:lnTo>
                  <a:pt x="434339" y="21589"/>
                </a:lnTo>
                <a:close/>
              </a:path>
              <a:path w="434339" h="485139">
                <a:moveTo>
                  <a:pt x="434339" y="15239"/>
                </a:moveTo>
                <a:lnTo>
                  <a:pt x="430529" y="15239"/>
                </a:lnTo>
                <a:lnTo>
                  <a:pt x="430529" y="17779"/>
                </a:lnTo>
                <a:lnTo>
                  <a:pt x="434339" y="17779"/>
                </a:lnTo>
                <a:lnTo>
                  <a:pt x="434339" y="15239"/>
                </a:lnTo>
                <a:close/>
              </a:path>
              <a:path w="434339" h="485139">
                <a:moveTo>
                  <a:pt x="434339" y="8889"/>
                </a:moveTo>
                <a:lnTo>
                  <a:pt x="430529" y="8889"/>
                </a:lnTo>
                <a:lnTo>
                  <a:pt x="430529" y="11429"/>
                </a:lnTo>
                <a:lnTo>
                  <a:pt x="434339" y="11429"/>
                </a:lnTo>
                <a:lnTo>
                  <a:pt x="434339" y="8889"/>
                </a:lnTo>
                <a:close/>
              </a:path>
              <a:path w="434339" h="485139">
                <a:moveTo>
                  <a:pt x="434339" y="2539"/>
                </a:moveTo>
                <a:lnTo>
                  <a:pt x="430529" y="2539"/>
                </a:lnTo>
                <a:lnTo>
                  <a:pt x="430529" y="5079"/>
                </a:lnTo>
                <a:lnTo>
                  <a:pt x="434339" y="5079"/>
                </a:lnTo>
                <a:lnTo>
                  <a:pt x="434339" y="2539"/>
                </a:lnTo>
                <a:close/>
              </a:path>
              <a:path w="434339" h="485139">
                <a:moveTo>
                  <a:pt x="224789" y="1269"/>
                </a:moveTo>
                <a:lnTo>
                  <a:pt x="223519" y="1269"/>
                </a:lnTo>
                <a:lnTo>
                  <a:pt x="223519" y="2539"/>
                </a:lnTo>
                <a:lnTo>
                  <a:pt x="224789" y="2539"/>
                </a:lnTo>
                <a:lnTo>
                  <a:pt x="224789" y="1269"/>
                </a:lnTo>
                <a:close/>
              </a:path>
              <a:path w="434339" h="485139">
                <a:moveTo>
                  <a:pt x="228600" y="0"/>
                </a:moveTo>
                <a:lnTo>
                  <a:pt x="227329" y="0"/>
                </a:lnTo>
                <a:lnTo>
                  <a:pt x="227329" y="1269"/>
                </a:lnTo>
                <a:lnTo>
                  <a:pt x="228600" y="1269"/>
                </a:lnTo>
                <a:lnTo>
                  <a:pt x="228600" y="0"/>
                </a:lnTo>
                <a:close/>
              </a:path>
              <a:path w="434339" h="485139">
                <a:moveTo>
                  <a:pt x="3809" y="261747"/>
                </a:moveTo>
                <a:lnTo>
                  <a:pt x="0" y="261747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61747"/>
                </a:lnTo>
                <a:close/>
              </a:path>
              <a:path w="434339" h="485139">
                <a:moveTo>
                  <a:pt x="3809" y="259206"/>
                </a:moveTo>
                <a:lnTo>
                  <a:pt x="0" y="259206"/>
                </a:lnTo>
                <a:lnTo>
                  <a:pt x="0" y="261619"/>
                </a:lnTo>
                <a:lnTo>
                  <a:pt x="3809" y="261619"/>
                </a:lnTo>
                <a:lnTo>
                  <a:pt x="3809" y="259206"/>
                </a:lnTo>
                <a:close/>
              </a:path>
              <a:path w="434339" h="485139">
                <a:moveTo>
                  <a:pt x="3809" y="255397"/>
                </a:moveTo>
                <a:lnTo>
                  <a:pt x="0" y="255397"/>
                </a:lnTo>
                <a:lnTo>
                  <a:pt x="0" y="259079"/>
                </a:lnTo>
                <a:lnTo>
                  <a:pt x="3809" y="259079"/>
                </a:lnTo>
                <a:lnTo>
                  <a:pt x="3809" y="255397"/>
                </a:lnTo>
                <a:close/>
              </a:path>
              <a:path w="434339" h="485139">
                <a:moveTo>
                  <a:pt x="3809" y="252856"/>
                </a:moveTo>
                <a:lnTo>
                  <a:pt x="0" y="252856"/>
                </a:lnTo>
                <a:lnTo>
                  <a:pt x="0" y="255269"/>
                </a:lnTo>
                <a:lnTo>
                  <a:pt x="3809" y="255269"/>
                </a:lnTo>
                <a:lnTo>
                  <a:pt x="3809" y="252856"/>
                </a:lnTo>
                <a:close/>
              </a:path>
              <a:path w="434339" h="485139">
                <a:moveTo>
                  <a:pt x="3809" y="249047"/>
                </a:moveTo>
                <a:lnTo>
                  <a:pt x="0" y="249047"/>
                </a:lnTo>
                <a:lnTo>
                  <a:pt x="0" y="252729"/>
                </a:lnTo>
                <a:lnTo>
                  <a:pt x="3809" y="252729"/>
                </a:lnTo>
                <a:lnTo>
                  <a:pt x="3809" y="249047"/>
                </a:lnTo>
                <a:close/>
              </a:path>
              <a:path w="434339" h="485139">
                <a:moveTo>
                  <a:pt x="3809" y="246506"/>
                </a:moveTo>
                <a:lnTo>
                  <a:pt x="0" y="246506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6506"/>
                </a:lnTo>
                <a:close/>
              </a:path>
              <a:path w="434339" h="485139">
                <a:moveTo>
                  <a:pt x="3809" y="242697"/>
                </a:moveTo>
                <a:lnTo>
                  <a:pt x="0" y="242697"/>
                </a:lnTo>
                <a:lnTo>
                  <a:pt x="0" y="246379"/>
                </a:lnTo>
                <a:lnTo>
                  <a:pt x="3809" y="246379"/>
                </a:lnTo>
                <a:lnTo>
                  <a:pt x="3809" y="242697"/>
                </a:lnTo>
                <a:close/>
              </a:path>
              <a:path w="434339" h="485139">
                <a:moveTo>
                  <a:pt x="3809" y="240156"/>
                </a:moveTo>
                <a:lnTo>
                  <a:pt x="0" y="240156"/>
                </a:lnTo>
                <a:lnTo>
                  <a:pt x="0" y="242569"/>
                </a:lnTo>
                <a:lnTo>
                  <a:pt x="3809" y="242569"/>
                </a:lnTo>
                <a:lnTo>
                  <a:pt x="3809" y="240156"/>
                </a:lnTo>
                <a:close/>
              </a:path>
              <a:path w="434339" h="485139">
                <a:moveTo>
                  <a:pt x="3809" y="236347"/>
                </a:moveTo>
                <a:lnTo>
                  <a:pt x="0" y="236347"/>
                </a:lnTo>
                <a:lnTo>
                  <a:pt x="0" y="240029"/>
                </a:lnTo>
                <a:lnTo>
                  <a:pt x="3809" y="240029"/>
                </a:lnTo>
                <a:lnTo>
                  <a:pt x="3809" y="236347"/>
                </a:lnTo>
                <a:close/>
              </a:path>
              <a:path w="434339" h="485139">
                <a:moveTo>
                  <a:pt x="2539" y="229869"/>
                </a:moveTo>
                <a:lnTo>
                  <a:pt x="1269" y="229869"/>
                </a:lnTo>
                <a:lnTo>
                  <a:pt x="1269" y="232537"/>
                </a:lnTo>
                <a:lnTo>
                  <a:pt x="0" y="232537"/>
                </a:lnTo>
                <a:lnTo>
                  <a:pt x="0" y="236219"/>
                </a:lnTo>
                <a:lnTo>
                  <a:pt x="3809" y="236219"/>
                </a:lnTo>
                <a:lnTo>
                  <a:pt x="3809" y="229997"/>
                </a:lnTo>
                <a:lnTo>
                  <a:pt x="2539" y="229997"/>
                </a:lnTo>
                <a:lnTo>
                  <a:pt x="2539" y="229869"/>
                </a:lnTo>
                <a:close/>
              </a:path>
              <a:path w="434339" h="485139">
                <a:moveTo>
                  <a:pt x="3809" y="228726"/>
                </a:moveTo>
                <a:lnTo>
                  <a:pt x="2539" y="228726"/>
                </a:lnTo>
                <a:lnTo>
                  <a:pt x="2539" y="229869"/>
                </a:lnTo>
                <a:lnTo>
                  <a:pt x="3809" y="229869"/>
                </a:lnTo>
                <a:lnTo>
                  <a:pt x="3809" y="228726"/>
                </a:lnTo>
                <a:close/>
              </a:path>
              <a:path w="434339" h="485139">
                <a:moveTo>
                  <a:pt x="3809" y="262890"/>
                </a:moveTo>
                <a:lnTo>
                  <a:pt x="0" y="26289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2890"/>
                </a:lnTo>
                <a:close/>
              </a:path>
              <a:path w="434339" h="485139">
                <a:moveTo>
                  <a:pt x="3809" y="275590"/>
                </a:moveTo>
                <a:lnTo>
                  <a:pt x="0" y="27559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275590"/>
                </a:lnTo>
                <a:close/>
              </a:path>
              <a:path w="434339" h="485139">
                <a:moveTo>
                  <a:pt x="171450" y="483869"/>
                </a:moveTo>
                <a:lnTo>
                  <a:pt x="0" y="483869"/>
                </a:lnTo>
                <a:lnTo>
                  <a:pt x="0" y="485139"/>
                </a:lnTo>
                <a:lnTo>
                  <a:pt x="171450" y="485139"/>
                </a:lnTo>
                <a:lnTo>
                  <a:pt x="171450" y="483869"/>
                </a:lnTo>
                <a:close/>
              </a:path>
              <a:path w="434339" h="485139">
                <a:moveTo>
                  <a:pt x="177800" y="482600"/>
                </a:moveTo>
                <a:lnTo>
                  <a:pt x="176529" y="482600"/>
                </a:lnTo>
                <a:lnTo>
                  <a:pt x="176529" y="485139"/>
                </a:lnTo>
                <a:lnTo>
                  <a:pt x="393700" y="485139"/>
                </a:lnTo>
                <a:lnTo>
                  <a:pt x="393700" y="483869"/>
                </a:lnTo>
                <a:lnTo>
                  <a:pt x="177800" y="483869"/>
                </a:lnTo>
                <a:lnTo>
                  <a:pt x="177800" y="482600"/>
                </a:lnTo>
                <a:close/>
              </a:path>
              <a:path w="434339" h="485139">
                <a:moveTo>
                  <a:pt x="173989" y="482600"/>
                </a:moveTo>
                <a:lnTo>
                  <a:pt x="172719" y="482600"/>
                </a:lnTo>
                <a:lnTo>
                  <a:pt x="172719" y="483869"/>
                </a:lnTo>
                <a:lnTo>
                  <a:pt x="173989" y="483869"/>
                </a:lnTo>
                <a:lnTo>
                  <a:pt x="173989" y="482600"/>
                </a:lnTo>
                <a:close/>
              </a:path>
              <a:path w="434339" h="485139">
                <a:moveTo>
                  <a:pt x="397510" y="482600"/>
                </a:moveTo>
                <a:lnTo>
                  <a:pt x="396239" y="482600"/>
                </a:lnTo>
                <a:lnTo>
                  <a:pt x="396239" y="483869"/>
                </a:lnTo>
                <a:lnTo>
                  <a:pt x="397510" y="483869"/>
                </a:lnTo>
                <a:lnTo>
                  <a:pt x="397510" y="482600"/>
                </a:lnTo>
                <a:close/>
              </a:path>
              <a:path w="434339" h="485139">
                <a:moveTo>
                  <a:pt x="3809" y="477519"/>
                </a:moveTo>
                <a:lnTo>
                  <a:pt x="0" y="477519"/>
                </a:lnTo>
                <a:lnTo>
                  <a:pt x="0" y="482600"/>
                </a:lnTo>
                <a:lnTo>
                  <a:pt x="3809" y="482600"/>
                </a:lnTo>
                <a:lnTo>
                  <a:pt x="3809" y="477519"/>
                </a:lnTo>
                <a:close/>
              </a:path>
              <a:path w="434339" h="485139">
                <a:moveTo>
                  <a:pt x="3809" y="471169"/>
                </a:moveTo>
                <a:lnTo>
                  <a:pt x="0" y="471169"/>
                </a:lnTo>
                <a:lnTo>
                  <a:pt x="0" y="476250"/>
                </a:lnTo>
                <a:lnTo>
                  <a:pt x="3809" y="476250"/>
                </a:lnTo>
                <a:lnTo>
                  <a:pt x="3809" y="471169"/>
                </a:lnTo>
                <a:close/>
              </a:path>
              <a:path w="434339" h="485139">
                <a:moveTo>
                  <a:pt x="3809" y="464819"/>
                </a:moveTo>
                <a:lnTo>
                  <a:pt x="0" y="464819"/>
                </a:lnTo>
                <a:lnTo>
                  <a:pt x="0" y="469900"/>
                </a:lnTo>
                <a:lnTo>
                  <a:pt x="3809" y="469900"/>
                </a:lnTo>
                <a:lnTo>
                  <a:pt x="3809" y="464819"/>
                </a:lnTo>
                <a:close/>
              </a:path>
              <a:path w="434339" h="485139">
                <a:moveTo>
                  <a:pt x="3809" y="458469"/>
                </a:moveTo>
                <a:lnTo>
                  <a:pt x="0" y="458469"/>
                </a:lnTo>
                <a:lnTo>
                  <a:pt x="0" y="463550"/>
                </a:lnTo>
                <a:lnTo>
                  <a:pt x="3809" y="463550"/>
                </a:lnTo>
                <a:lnTo>
                  <a:pt x="3809" y="458469"/>
                </a:lnTo>
                <a:close/>
              </a:path>
              <a:path w="434339" h="485139">
                <a:moveTo>
                  <a:pt x="3809" y="452119"/>
                </a:moveTo>
                <a:lnTo>
                  <a:pt x="0" y="452119"/>
                </a:lnTo>
                <a:lnTo>
                  <a:pt x="0" y="457200"/>
                </a:lnTo>
                <a:lnTo>
                  <a:pt x="3809" y="457200"/>
                </a:lnTo>
                <a:lnTo>
                  <a:pt x="3809" y="452119"/>
                </a:lnTo>
                <a:close/>
              </a:path>
              <a:path w="434339" h="485139">
                <a:moveTo>
                  <a:pt x="431800" y="452119"/>
                </a:moveTo>
                <a:lnTo>
                  <a:pt x="430529" y="452119"/>
                </a:lnTo>
                <a:lnTo>
                  <a:pt x="430529" y="453389"/>
                </a:lnTo>
                <a:lnTo>
                  <a:pt x="431800" y="453389"/>
                </a:lnTo>
                <a:lnTo>
                  <a:pt x="431800" y="452119"/>
                </a:lnTo>
                <a:close/>
              </a:path>
              <a:path w="434339" h="485139">
                <a:moveTo>
                  <a:pt x="434339" y="445769"/>
                </a:moveTo>
                <a:lnTo>
                  <a:pt x="430529" y="445769"/>
                </a:lnTo>
                <a:lnTo>
                  <a:pt x="430529" y="450850"/>
                </a:lnTo>
                <a:lnTo>
                  <a:pt x="433069" y="450850"/>
                </a:lnTo>
                <a:lnTo>
                  <a:pt x="433069" y="452119"/>
                </a:lnTo>
                <a:lnTo>
                  <a:pt x="434339" y="452119"/>
                </a:lnTo>
                <a:lnTo>
                  <a:pt x="434339" y="445769"/>
                </a:lnTo>
                <a:close/>
              </a:path>
              <a:path w="434339" h="485139">
                <a:moveTo>
                  <a:pt x="3809" y="445769"/>
                </a:moveTo>
                <a:lnTo>
                  <a:pt x="0" y="445769"/>
                </a:lnTo>
                <a:lnTo>
                  <a:pt x="0" y="450850"/>
                </a:lnTo>
                <a:lnTo>
                  <a:pt x="3809" y="450850"/>
                </a:lnTo>
                <a:lnTo>
                  <a:pt x="3809" y="445769"/>
                </a:lnTo>
                <a:close/>
              </a:path>
              <a:path w="434339" h="485139">
                <a:moveTo>
                  <a:pt x="3809" y="439419"/>
                </a:moveTo>
                <a:lnTo>
                  <a:pt x="0" y="439419"/>
                </a:lnTo>
                <a:lnTo>
                  <a:pt x="0" y="444500"/>
                </a:lnTo>
                <a:lnTo>
                  <a:pt x="3809" y="444500"/>
                </a:lnTo>
                <a:lnTo>
                  <a:pt x="3809" y="439419"/>
                </a:lnTo>
                <a:close/>
              </a:path>
              <a:path w="434339" h="485139">
                <a:moveTo>
                  <a:pt x="434339" y="439419"/>
                </a:moveTo>
                <a:lnTo>
                  <a:pt x="430529" y="439419"/>
                </a:lnTo>
                <a:lnTo>
                  <a:pt x="430529" y="444500"/>
                </a:lnTo>
                <a:lnTo>
                  <a:pt x="434339" y="444500"/>
                </a:lnTo>
                <a:lnTo>
                  <a:pt x="434339" y="439419"/>
                </a:lnTo>
                <a:close/>
              </a:path>
              <a:path w="434339" h="485139">
                <a:moveTo>
                  <a:pt x="3809" y="433069"/>
                </a:moveTo>
                <a:lnTo>
                  <a:pt x="0" y="433069"/>
                </a:lnTo>
                <a:lnTo>
                  <a:pt x="0" y="438150"/>
                </a:lnTo>
                <a:lnTo>
                  <a:pt x="3809" y="438150"/>
                </a:lnTo>
                <a:lnTo>
                  <a:pt x="3809" y="433069"/>
                </a:lnTo>
                <a:close/>
              </a:path>
              <a:path w="434339" h="485139">
                <a:moveTo>
                  <a:pt x="434339" y="433069"/>
                </a:moveTo>
                <a:lnTo>
                  <a:pt x="430529" y="433069"/>
                </a:lnTo>
                <a:lnTo>
                  <a:pt x="430529" y="438150"/>
                </a:lnTo>
                <a:lnTo>
                  <a:pt x="434339" y="438150"/>
                </a:lnTo>
                <a:lnTo>
                  <a:pt x="434339" y="433069"/>
                </a:lnTo>
                <a:close/>
              </a:path>
              <a:path w="434339" h="485139">
                <a:moveTo>
                  <a:pt x="3809" y="426719"/>
                </a:moveTo>
                <a:lnTo>
                  <a:pt x="0" y="426719"/>
                </a:lnTo>
                <a:lnTo>
                  <a:pt x="0" y="431800"/>
                </a:lnTo>
                <a:lnTo>
                  <a:pt x="3809" y="431800"/>
                </a:lnTo>
                <a:lnTo>
                  <a:pt x="3809" y="426719"/>
                </a:lnTo>
                <a:close/>
              </a:path>
              <a:path w="434339" h="485139">
                <a:moveTo>
                  <a:pt x="434339" y="426719"/>
                </a:moveTo>
                <a:lnTo>
                  <a:pt x="430529" y="426719"/>
                </a:lnTo>
                <a:lnTo>
                  <a:pt x="430529" y="431800"/>
                </a:lnTo>
                <a:lnTo>
                  <a:pt x="434339" y="431800"/>
                </a:lnTo>
                <a:lnTo>
                  <a:pt x="434339" y="426719"/>
                </a:lnTo>
                <a:close/>
              </a:path>
              <a:path w="434339" h="485139">
                <a:moveTo>
                  <a:pt x="3809" y="420369"/>
                </a:moveTo>
                <a:lnTo>
                  <a:pt x="0" y="420369"/>
                </a:lnTo>
                <a:lnTo>
                  <a:pt x="0" y="425450"/>
                </a:lnTo>
                <a:lnTo>
                  <a:pt x="3809" y="425450"/>
                </a:lnTo>
                <a:lnTo>
                  <a:pt x="3809" y="420369"/>
                </a:lnTo>
                <a:close/>
              </a:path>
              <a:path w="434339" h="485139">
                <a:moveTo>
                  <a:pt x="434339" y="420369"/>
                </a:moveTo>
                <a:lnTo>
                  <a:pt x="430529" y="420369"/>
                </a:lnTo>
                <a:lnTo>
                  <a:pt x="430529" y="425450"/>
                </a:lnTo>
                <a:lnTo>
                  <a:pt x="434339" y="425450"/>
                </a:lnTo>
                <a:lnTo>
                  <a:pt x="434339" y="420369"/>
                </a:lnTo>
                <a:close/>
              </a:path>
              <a:path w="434339" h="485139">
                <a:moveTo>
                  <a:pt x="3809" y="414019"/>
                </a:moveTo>
                <a:lnTo>
                  <a:pt x="0" y="414019"/>
                </a:lnTo>
                <a:lnTo>
                  <a:pt x="0" y="419100"/>
                </a:lnTo>
                <a:lnTo>
                  <a:pt x="3809" y="419100"/>
                </a:lnTo>
                <a:lnTo>
                  <a:pt x="3809" y="414019"/>
                </a:lnTo>
                <a:close/>
              </a:path>
              <a:path w="434339" h="485139">
                <a:moveTo>
                  <a:pt x="434339" y="414019"/>
                </a:moveTo>
                <a:lnTo>
                  <a:pt x="430529" y="414019"/>
                </a:lnTo>
                <a:lnTo>
                  <a:pt x="430529" y="419100"/>
                </a:lnTo>
                <a:lnTo>
                  <a:pt x="434339" y="419100"/>
                </a:lnTo>
                <a:lnTo>
                  <a:pt x="434339" y="414019"/>
                </a:lnTo>
                <a:close/>
              </a:path>
              <a:path w="434339" h="485139">
                <a:moveTo>
                  <a:pt x="3809" y="407669"/>
                </a:moveTo>
                <a:lnTo>
                  <a:pt x="0" y="407669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07669"/>
                </a:lnTo>
                <a:close/>
              </a:path>
              <a:path w="434339" h="485139">
                <a:moveTo>
                  <a:pt x="434339" y="407669"/>
                </a:moveTo>
                <a:lnTo>
                  <a:pt x="430529" y="407669"/>
                </a:lnTo>
                <a:lnTo>
                  <a:pt x="430529" y="412750"/>
                </a:lnTo>
                <a:lnTo>
                  <a:pt x="434339" y="412750"/>
                </a:lnTo>
                <a:lnTo>
                  <a:pt x="434339" y="407669"/>
                </a:lnTo>
                <a:close/>
              </a:path>
              <a:path w="434339" h="485139">
                <a:moveTo>
                  <a:pt x="3809" y="401319"/>
                </a:moveTo>
                <a:lnTo>
                  <a:pt x="0" y="401319"/>
                </a:lnTo>
                <a:lnTo>
                  <a:pt x="0" y="406400"/>
                </a:lnTo>
                <a:lnTo>
                  <a:pt x="3809" y="406400"/>
                </a:lnTo>
                <a:lnTo>
                  <a:pt x="3809" y="401319"/>
                </a:lnTo>
                <a:close/>
              </a:path>
              <a:path w="434339" h="485139">
                <a:moveTo>
                  <a:pt x="434339" y="401319"/>
                </a:moveTo>
                <a:lnTo>
                  <a:pt x="430529" y="401319"/>
                </a:lnTo>
                <a:lnTo>
                  <a:pt x="430529" y="406400"/>
                </a:lnTo>
                <a:lnTo>
                  <a:pt x="434339" y="406400"/>
                </a:lnTo>
                <a:lnTo>
                  <a:pt x="434339" y="401319"/>
                </a:lnTo>
                <a:close/>
              </a:path>
              <a:path w="434339" h="485139">
                <a:moveTo>
                  <a:pt x="3809" y="394969"/>
                </a:moveTo>
                <a:lnTo>
                  <a:pt x="0" y="394969"/>
                </a:lnTo>
                <a:lnTo>
                  <a:pt x="0" y="400050"/>
                </a:lnTo>
                <a:lnTo>
                  <a:pt x="3809" y="400050"/>
                </a:lnTo>
                <a:lnTo>
                  <a:pt x="3809" y="394969"/>
                </a:lnTo>
                <a:close/>
              </a:path>
              <a:path w="434339" h="485139">
                <a:moveTo>
                  <a:pt x="434339" y="394969"/>
                </a:moveTo>
                <a:lnTo>
                  <a:pt x="430529" y="394969"/>
                </a:lnTo>
                <a:lnTo>
                  <a:pt x="430529" y="400050"/>
                </a:lnTo>
                <a:lnTo>
                  <a:pt x="434339" y="400050"/>
                </a:lnTo>
                <a:lnTo>
                  <a:pt x="434339" y="394969"/>
                </a:lnTo>
                <a:close/>
              </a:path>
              <a:path w="434339" h="485139">
                <a:moveTo>
                  <a:pt x="3809" y="388619"/>
                </a:moveTo>
                <a:lnTo>
                  <a:pt x="0" y="388619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88619"/>
                </a:lnTo>
                <a:close/>
              </a:path>
              <a:path w="434339" h="485139">
                <a:moveTo>
                  <a:pt x="434339" y="388619"/>
                </a:moveTo>
                <a:lnTo>
                  <a:pt x="430529" y="388619"/>
                </a:lnTo>
                <a:lnTo>
                  <a:pt x="430529" y="393700"/>
                </a:lnTo>
                <a:lnTo>
                  <a:pt x="434339" y="393700"/>
                </a:lnTo>
                <a:lnTo>
                  <a:pt x="434339" y="388619"/>
                </a:lnTo>
                <a:close/>
              </a:path>
              <a:path w="434339" h="485139">
                <a:moveTo>
                  <a:pt x="3809" y="382269"/>
                </a:moveTo>
                <a:lnTo>
                  <a:pt x="0" y="382269"/>
                </a:lnTo>
                <a:lnTo>
                  <a:pt x="0" y="387350"/>
                </a:lnTo>
                <a:lnTo>
                  <a:pt x="3809" y="387350"/>
                </a:lnTo>
                <a:lnTo>
                  <a:pt x="3809" y="382269"/>
                </a:lnTo>
                <a:close/>
              </a:path>
              <a:path w="434339" h="485139">
                <a:moveTo>
                  <a:pt x="434339" y="382269"/>
                </a:moveTo>
                <a:lnTo>
                  <a:pt x="430529" y="382269"/>
                </a:lnTo>
                <a:lnTo>
                  <a:pt x="430529" y="387350"/>
                </a:lnTo>
                <a:lnTo>
                  <a:pt x="434339" y="387350"/>
                </a:lnTo>
                <a:lnTo>
                  <a:pt x="434339" y="382269"/>
                </a:lnTo>
                <a:close/>
              </a:path>
              <a:path w="434339" h="485139">
                <a:moveTo>
                  <a:pt x="3809" y="375919"/>
                </a:moveTo>
                <a:lnTo>
                  <a:pt x="0" y="375919"/>
                </a:lnTo>
                <a:lnTo>
                  <a:pt x="0" y="381000"/>
                </a:lnTo>
                <a:lnTo>
                  <a:pt x="3809" y="381000"/>
                </a:lnTo>
                <a:lnTo>
                  <a:pt x="3809" y="375919"/>
                </a:lnTo>
                <a:close/>
              </a:path>
              <a:path w="434339" h="485139">
                <a:moveTo>
                  <a:pt x="434339" y="375919"/>
                </a:moveTo>
                <a:lnTo>
                  <a:pt x="430529" y="375919"/>
                </a:lnTo>
                <a:lnTo>
                  <a:pt x="430529" y="381000"/>
                </a:lnTo>
                <a:lnTo>
                  <a:pt x="434339" y="381000"/>
                </a:lnTo>
                <a:lnTo>
                  <a:pt x="434339" y="375919"/>
                </a:lnTo>
                <a:close/>
              </a:path>
              <a:path w="434339" h="485139">
                <a:moveTo>
                  <a:pt x="3809" y="369569"/>
                </a:moveTo>
                <a:lnTo>
                  <a:pt x="0" y="369569"/>
                </a:lnTo>
                <a:lnTo>
                  <a:pt x="0" y="374650"/>
                </a:lnTo>
                <a:lnTo>
                  <a:pt x="3809" y="374650"/>
                </a:lnTo>
                <a:lnTo>
                  <a:pt x="3809" y="369569"/>
                </a:lnTo>
                <a:close/>
              </a:path>
              <a:path w="434339" h="485139">
                <a:moveTo>
                  <a:pt x="434339" y="369569"/>
                </a:moveTo>
                <a:lnTo>
                  <a:pt x="430529" y="369569"/>
                </a:lnTo>
                <a:lnTo>
                  <a:pt x="430529" y="374650"/>
                </a:lnTo>
                <a:lnTo>
                  <a:pt x="434339" y="374650"/>
                </a:lnTo>
                <a:lnTo>
                  <a:pt x="434339" y="369569"/>
                </a:lnTo>
                <a:close/>
              </a:path>
              <a:path w="434339" h="485139">
                <a:moveTo>
                  <a:pt x="3809" y="363219"/>
                </a:moveTo>
                <a:lnTo>
                  <a:pt x="0" y="363219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63219"/>
                </a:lnTo>
                <a:close/>
              </a:path>
              <a:path w="434339" h="485139">
                <a:moveTo>
                  <a:pt x="434339" y="363219"/>
                </a:moveTo>
                <a:lnTo>
                  <a:pt x="430529" y="363219"/>
                </a:lnTo>
                <a:lnTo>
                  <a:pt x="430529" y="368300"/>
                </a:lnTo>
                <a:lnTo>
                  <a:pt x="434339" y="368300"/>
                </a:lnTo>
                <a:lnTo>
                  <a:pt x="434339" y="363219"/>
                </a:lnTo>
                <a:close/>
              </a:path>
              <a:path w="434339" h="485139">
                <a:moveTo>
                  <a:pt x="3809" y="356869"/>
                </a:moveTo>
                <a:lnTo>
                  <a:pt x="0" y="356869"/>
                </a:lnTo>
                <a:lnTo>
                  <a:pt x="0" y="361950"/>
                </a:lnTo>
                <a:lnTo>
                  <a:pt x="3809" y="361950"/>
                </a:lnTo>
                <a:lnTo>
                  <a:pt x="3809" y="356869"/>
                </a:lnTo>
                <a:close/>
              </a:path>
              <a:path w="434339" h="485139">
                <a:moveTo>
                  <a:pt x="434339" y="356869"/>
                </a:moveTo>
                <a:lnTo>
                  <a:pt x="430529" y="356869"/>
                </a:lnTo>
                <a:lnTo>
                  <a:pt x="430529" y="361950"/>
                </a:lnTo>
                <a:lnTo>
                  <a:pt x="434339" y="361950"/>
                </a:lnTo>
                <a:lnTo>
                  <a:pt x="434339" y="356869"/>
                </a:lnTo>
                <a:close/>
              </a:path>
              <a:path w="434339" h="485139">
                <a:moveTo>
                  <a:pt x="3809" y="350519"/>
                </a:moveTo>
                <a:lnTo>
                  <a:pt x="0" y="350519"/>
                </a:lnTo>
                <a:lnTo>
                  <a:pt x="0" y="355600"/>
                </a:lnTo>
                <a:lnTo>
                  <a:pt x="3809" y="355600"/>
                </a:lnTo>
                <a:lnTo>
                  <a:pt x="3809" y="350519"/>
                </a:lnTo>
                <a:close/>
              </a:path>
              <a:path w="434339" h="485139">
                <a:moveTo>
                  <a:pt x="434339" y="350519"/>
                </a:moveTo>
                <a:lnTo>
                  <a:pt x="430529" y="350519"/>
                </a:lnTo>
                <a:lnTo>
                  <a:pt x="430529" y="355600"/>
                </a:lnTo>
                <a:lnTo>
                  <a:pt x="434339" y="355600"/>
                </a:lnTo>
                <a:lnTo>
                  <a:pt x="434339" y="350519"/>
                </a:lnTo>
                <a:close/>
              </a:path>
              <a:path w="434339" h="485139">
                <a:moveTo>
                  <a:pt x="3809" y="344169"/>
                </a:moveTo>
                <a:lnTo>
                  <a:pt x="0" y="344169"/>
                </a:lnTo>
                <a:lnTo>
                  <a:pt x="0" y="349250"/>
                </a:lnTo>
                <a:lnTo>
                  <a:pt x="3809" y="349250"/>
                </a:lnTo>
                <a:lnTo>
                  <a:pt x="3809" y="344169"/>
                </a:lnTo>
                <a:close/>
              </a:path>
              <a:path w="434339" h="485139">
                <a:moveTo>
                  <a:pt x="434339" y="344169"/>
                </a:moveTo>
                <a:lnTo>
                  <a:pt x="433069" y="344169"/>
                </a:lnTo>
                <a:lnTo>
                  <a:pt x="433069" y="345439"/>
                </a:lnTo>
                <a:lnTo>
                  <a:pt x="430529" y="345439"/>
                </a:lnTo>
                <a:lnTo>
                  <a:pt x="430529" y="349250"/>
                </a:lnTo>
                <a:lnTo>
                  <a:pt x="434339" y="349250"/>
                </a:lnTo>
                <a:lnTo>
                  <a:pt x="434339" y="344169"/>
                </a:lnTo>
                <a:close/>
              </a:path>
              <a:path w="434339" h="485139">
                <a:moveTo>
                  <a:pt x="3809" y="331469"/>
                </a:moveTo>
                <a:lnTo>
                  <a:pt x="0" y="331469"/>
                </a:lnTo>
                <a:lnTo>
                  <a:pt x="0" y="342900"/>
                </a:lnTo>
                <a:lnTo>
                  <a:pt x="3809" y="342900"/>
                </a:lnTo>
                <a:lnTo>
                  <a:pt x="3809" y="331469"/>
                </a:lnTo>
                <a:close/>
              </a:path>
              <a:path w="434339" h="485139">
                <a:moveTo>
                  <a:pt x="3809" y="325119"/>
                </a:moveTo>
                <a:lnTo>
                  <a:pt x="0" y="325119"/>
                </a:lnTo>
                <a:lnTo>
                  <a:pt x="0" y="330200"/>
                </a:lnTo>
                <a:lnTo>
                  <a:pt x="3809" y="330200"/>
                </a:lnTo>
                <a:lnTo>
                  <a:pt x="3809" y="325119"/>
                </a:lnTo>
                <a:close/>
              </a:path>
              <a:path w="434339" h="485139">
                <a:moveTo>
                  <a:pt x="3809" y="322579"/>
                </a:moveTo>
                <a:lnTo>
                  <a:pt x="0" y="322579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22579"/>
                </a:lnTo>
                <a:close/>
              </a:path>
            </a:pathLst>
          </a:custGeom>
          <a:solidFill>
            <a:srgbClr val="CA3F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bk object 2727"/>
          <p:cNvSpPr/>
          <p:nvPr/>
        </p:nvSpPr>
        <p:spPr>
          <a:xfrm>
            <a:off x="2871470" y="2849879"/>
            <a:ext cx="426720" cy="478790"/>
          </a:xfrm>
          <a:custGeom>
            <a:avLst/>
            <a:gdLst/>
            <a:ahLst/>
            <a:cxnLst/>
            <a:rect l="l" t="t" r="r" b="b"/>
            <a:pathLst>
              <a:path w="426720" h="478789">
                <a:moveTo>
                  <a:pt x="425450" y="137160"/>
                </a:moveTo>
                <a:lnTo>
                  <a:pt x="422909" y="137160"/>
                </a:lnTo>
                <a:lnTo>
                  <a:pt x="422909" y="142239"/>
                </a:lnTo>
                <a:lnTo>
                  <a:pt x="424180" y="142239"/>
                </a:lnTo>
                <a:lnTo>
                  <a:pt x="424180" y="139700"/>
                </a:lnTo>
                <a:lnTo>
                  <a:pt x="425450" y="139700"/>
                </a:lnTo>
                <a:lnTo>
                  <a:pt x="425450" y="137160"/>
                </a:lnTo>
                <a:close/>
              </a:path>
              <a:path w="426720" h="478789">
                <a:moveTo>
                  <a:pt x="426719" y="133350"/>
                </a:moveTo>
                <a:lnTo>
                  <a:pt x="422909" y="133350"/>
                </a:lnTo>
                <a:lnTo>
                  <a:pt x="422909" y="135889"/>
                </a:lnTo>
                <a:lnTo>
                  <a:pt x="426719" y="135889"/>
                </a:lnTo>
                <a:lnTo>
                  <a:pt x="426719" y="133350"/>
                </a:lnTo>
                <a:close/>
              </a:path>
              <a:path w="426720" h="478789">
                <a:moveTo>
                  <a:pt x="426719" y="130810"/>
                </a:moveTo>
                <a:lnTo>
                  <a:pt x="422909" y="130810"/>
                </a:lnTo>
                <a:lnTo>
                  <a:pt x="422909" y="132079"/>
                </a:lnTo>
                <a:lnTo>
                  <a:pt x="426719" y="132079"/>
                </a:lnTo>
                <a:lnTo>
                  <a:pt x="426719" y="130810"/>
                </a:lnTo>
                <a:close/>
              </a:path>
              <a:path w="426720" h="478789">
                <a:moveTo>
                  <a:pt x="426719" y="127000"/>
                </a:moveTo>
                <a:lnTo>
                  <a:pt x="422909" y="127000"/>
                </a:lnTo>
                <a:lnTo>
                  <a:pt x="422909" y="129539"/>
                </a:lnTo>
                <a:lnTo>
                  <a:pt x="426719" y="129539"/>
                </a:lnTo>
                <a:lnTo>
                  <a:pt x="426719" y="127000"/>
                </a:lnTo>
                <a:close/>
              </a:path>
              <a:path w="426720" h="478789">
                <a:moveTo>
                  <a:pt x="426719" y="124587"/>
                </a:moveTo>
                <a:lnTo>
                  <a:pt x="422909" y="124587"/>
                </a:lnTo>
                <a:lnTo>
                  <a:pt x="422909" y="125729"/>
                </a:lnTo>
                <a:lnTo>
                  <a:pt x="426719" y="125729"/>
                </a:lnTo>
                <a:lnTo>
                  <a:pt x="426719" y="124587"/>
                </a:lnTo>
                <a:close/>
              </a:path>
              <a:path w="426720" h="478789">
                <a:moveTo>
                  <a:pt x="426719" y="120650"/>
                </a:moveTo>
                <a:lnTo>
                  <a:pt x="422909" y="120650"/>
                </a:lnTo>
                <a:lnTo>
                  <a:pt x="422909" y="123189"/>
                </a:lnTo>
                <a:lnTo>
                  <a:pt x="426719" y="123189"/>
                </a:lnTo>
                <a:lnTo>
                  <a:pt x="426719" y="120650"/>
                </a:lnTo>
                <a:close/>
              </a:path>
              <a:path w="426720" h="478789">
                <a:moveTo>
                  <a:pt x="426719" y="118237"/>
                </a:moveTo>
                <a:lnTo>
                  <a:pt x="422909" y="118237"/>
                </a:lnTo>
                <a:lnTo>
                  <a:pt x="422909" y="119379"/>
                </a:lnTo>
                <a:lnTo>
                  <a:pt x="426719" y="119379"/>
                </a:lnTo>
                <a:lnTo>
                  <a:pt x="426719" y="118237"/>
                </a:lnTo>
                <a:close/>
              </a:path>
              <a:path w="426720" h="478789">
                <a:moveTo>
                  <a:pt x="426719" y="114300"/>
                </a:moveTo>
                <a:lnTo>
                  <a:pt x="422909" y="114300"/>
                </a:lnTo>
                <a:lnTo>
                  <a:pt x="422909" y="116839"/>
                </a:lnTo>
                <a:lnTo>
                  <a:pt x="426719" y="116839"/>
                </a:lnTo>
                <a:lnTo>
                  <a:pt x="426719" y="114300"/>
                </a:lnTo>
                <a:close/>
              </a:path>
              <a:path w="426720" h="478789">
                <a:moveTo>
                  <a:pt x="426719" y="111887"/>
                </a:moveTo>
                <a:lnTo>
                  <a:pt x="422909" y="111887"/>
                </a:lnTo>
                <a:lnTo>
                  <a:pt x="422909" y="113029"/>
                </a:lnTo>
                <a:lnTo>
                  <a:pt x="426719" y="113029"/>
                </a:lnTo>
                <a:lnTo>
                  <a:pt x="426719" y="111887"/>
                </a:lnTo>
                <a:close/>
              </a:path>
              <a:path w="426720" h="478789">
                <a:moveTo>
                  <a:pt x="426719" y="107950"/>
                </a:moveTo>
                <a:lnTo>
                  <a:pt x="422909" y="107950"/>
                </a:lnTo>
                <a:lnTo>
                  <a:pt x="422909" y="110489"/>
                </a:lnTo>
                <a:lnTo>
                  <a:pt x="426719" y="110489"/>
                </a:lnTo>
                <a:lnTo>
                  <a:pt x="426719" y="107950"/>
                </a:lnTo>
                <a:close/>
              </a:path>
              <a:path w="426720" h="478789">
                <a:moveTo>
                  <a:pt x="426719" y="105537"/>
                </a:moveTo>
                <a:lnTo>
                  <a:pt x="422909" y="105537"/>
                </a:lnTo>
                <a:lnTo>
                  <a:pt x="422909" y="106679"/>
                </a:lnTo>
                <a:lnTo>
                  <a:pt x="426719" y="106679"/>
                </a:lnTo>
                <a:lnTo>
                  <a:pt x="426719" y="105537"/>
                </a:lnTo>
                <a:close/>
              </a:path>
              <a:path w="426720" h="478789">
                <a:moveTo>
                  <a:pt x="426719" y="101600"/>
                </a:moveTo>
                <a:lnTo>
                  <a:pt x="422909" y="101600"/>
                </a:lnTo>
                <a:lnTo>
                  <a:pt x="422909" y="104139"/>
                </a:lnTo>
                <a:lnTo>
                  <a:pt x="426719" y="104139"/>
                </a:lnTo>
                <a:lnTo>
                  <a:pt x="426719" y="101600"/>
                </a:lnTo>
                <a:close/>
              </a:path>
              <a:path w="426720" h="478789">
                <a:moveTo>
                  <a:pt x="426719" y="99187"/>
                </a:moveTo>
                <a:lnTo>
                  <a:pt x="422909" y="99187"/>
                </a:lnTo>
                <a:lnTo>
                  <a:pt x="422909" y="100329"/>
                </a:lnTo>
                <a:lnTo>
                  <a:pt x="426719" y="100329"/>
                </a:lnTo>
                <a:lnTo>
                  <a:pt x="426719" y="99187"/>
                </a:lnTo>
                <a:close/>
              </a:path>
              <a:path w="426720" h="478789">
                <a:moveTo>
                  <a:pt x="426719" y="95250"/>
                </a:moveTo>
                <a:lnTo>
                  <a:pt x="422909" y="95250"/>
                </a:lnTo>
                <a:lnTo>
                  <a:pt x="422909" y="97789"/>
                </a:lnTo>
                <a:lnTo>
                  <a:pt x="426719" y="97789"/>
                </a:lnTo>
                <a:lnTo>
                  <a:pt x="426719" y="95250"/>
                </a:lnTo>
                <a:close/>
              </a:path>
              <a:path w="426720" h="478789">
                <a:moveTo>
                  <a:pt x="426719" y="92837"/>
                </a:moveTo>
                <a:lnTo>
                  <a:pt x="422909" y="92837"/>
                </a:lnTo>
                <a:lnTo>
                  <a:pt x="422909" y="93979"/>
                </a:lnTo>
                <a:lnTo>
                  <a:pt x="426719" y="93979"/>
                </a:lnTo>
                <a:lnTo>
                  <a:pt x="426719" y="92837"/>
                </a:lnTo>
                <a:close/>
              </a:path>
              <a:path w="426720" h="478789">
                <a:moveTo>
                  <a:pt x="426719" y="88900"/>
                </a:moveTo>
                <a:lnTo>
                  <a:pt x="422909" y="88900"/>
                </a:lnTo>
                <a:lnTo>
                  <a:pt x="422909" y="91439"/>
                </a:lnTo>
                <a:lnTo>
                  <a:pt x="426719" y="91439"/>
                </a:lnTo>
                <a:lnTo>
                  <a:pt x="426719" y="88900"/>
                </a:lnTo>
                <a:close/>
              </a:path>
              <a:path w="426720" h="478789">
                <a:moveTo>
                  <a:pt x="426719" y="86487"/>
                </a:moveTo>
                <a:lnTo>
                  <a:pt x="422909" y="86487"/>
                </a:lnTo>
                <a:lnTo>
                  <a:pt x="422909" y="87629"/>
                </a:lnTo>
                <a:lnTo>
                  <a:pt x="426719" y="87629"/>
                </a:lnTo>
                <a:lnTo>
                  <a:pt x="426719" y="86487"/>
                </a:lnTo>
                <a:close/>
              </a:path>
              <a:path w="426720" h="478789">
                <a:moveTo>
                  <a:pt x="426719" y="82550"/>
                </a:moveTo>
                <a:lnTo>
                  <a:pt x="422909" y="82550"/>
                </a:lnTo>
                <a:lnTo>
                  <a:pt x="422909" y="85089"/>
                </a:lnTo>
                <a:lnTo>
                  <a:pt x="426719" y="85089"/>
                </a:lnTo>
                <a:lnTo>
                  <a:pt x="426719" y="82550"/>
                </a:lnTo>
                <a:close/>
              </a:path>
              <a:path w="426720" h="478789">
                <a:moveTo>
                  <a:pt x="426719" y="80137"/>
                </a:moveTo>
                <a:lnTo>
                  <a:pt x="422909" y="80137"/>
                </a:lnTo>
                <a:lnTo>
                  <a:pt x="422909" y="81279"/>
                </a:lnTo>
                <a:lnTo>
                  <a:pt x="426719" y="81279"/>
                </a:lnTo>
                <a:lnTo>
                  <a:pt x="426719" y="80137"/>
                </a:lnTo>
                <a:close/>
              </a:path>
              <a:path w="426720" h="478789">
                <a:moveTo>
                  <a:pt x="426719" y="76200"/>
                </a:moveTo>
                <a:lnTo>
                  <a:pt x="422909" y="76200"/>
                </a:lnTo>
                <a:lnTo>
                  <a:pt x="422909" y="78739"/>
                </a:lnTo>
                <a:lnTo>
                  <a:pt x="426719" y="78739"/>
                </a:lnTo>
                <a:lnTo>
                  <a:pt x="426719" y="76200"/>
                </a:lnTo>
                <a:close/>
              </a:path>
              <a:path w="426720" h="478789">
                <a:moveTo>
                  <a:pt x="426719" y="73787"/>
                </a:moveTo>
                <a:lnTo>
                  <a:pt x="422909" y="73787"/>
                </a:lnTo>
                <a:lnTo>
                  <a:pt x="422909" y="74929"/>
                </a:lnTo>
                <a:lnTo>
                  <a:pt x="426719" y="74929"/>
                </a:lnTo>
                <a:lnTo>
                  <a:pt x="426719" y="73787"/>
                </a:lnTo>
                <a:close/>
              </a:path>
              <a:path w="426720" h="478789">
                <a:moveTo>
                  <a:pt x="426719" y="69850"/>
                </a:moveTo>
                <a:lnTo>
                  <a:pt x="422909" y="69850"/>
                </a:lnTo>
                <a:lnTo>
                  <a:pt x="422909" y="72389"/>
                </a:lnTo>
                <a:lnTo>
                  <a:pt x="426719" y="72389"/>
                </a:lnTo>
                <a:lnTo>
                  <a:pt x="426719" y="69850"/>
                </a:lnTo>
                <a:close/>
              </a:path>
              <a:path w="426720" h="478789">
                <a:moveTo>
                  <a:pt x="426719" y="67437"/>
                </a:moveTo>
                <a:lnTo>
                  <a:pt x="422909" y="67437"/>
                </a:lnTo>
                <a:lnTo>
                  <a:pt x="422909" y="68579"/>
                </a:lnTo>
                <a:lnTo>
                  <a:pt x="426719" y="68579"/>
                </a:lnTo>
                <a:lnTo>
                  <a:pt x="426719" y="67437"/>
                </a:lnTo>
                <a:close/>
              </a:path>
              <a:path w="426720" h="478789">
                <a:moveTo>
                  <a:pt x="426719" y="63500"/>
                </a:moveTo>
                <a:lnTo>
                  <a:pt x="422909" y="63500"/>
                </a:lnTo>
                <a:lnTo>
                  <a:pt x="422909" y="66039"/>
                </a:lnTo>
                <a:lnTo>
                  <a:pt x="426719" y="66039"/>
                </a:lnTo>
                <a:lnTo>
                  <a:pt x="426719" y="63500"/>
                </a:lnTo>
                <a:close/>
              </a:path>
              <a:path w="426720" h="478789">
                <a:moveTo>
                  <a:pt x="426719" y="61087"/>
                </a:moveTo>
                <a:lnTo>
                  <a:pt x="422909" y="61087"/>
                </a:lnTo>
                <a:lnTo>
                  <a:pt x="422909" y="62229"/>
                </a:lnTo>
                <a:lnTo>
                  <a:pt x="426719" y="62229"/>
                </a:lnTo>
                <a:lnTo>
                  <a:pt x="426719" y="61087"/>
                </a:lnTo>
                <a:close/>
              </a:path>
              <a:path w="426720" h="478789">
                <a:moveTo>
                  <a:pt x="426719" y="57150"/>
                </a:moveTo>
                <a:lnTo>
                  <a:pt x="422909" y="57150"/>
                </a:lnTo>
                <a:lnTo>
                  <a:pt x="422909" y="59689"/>
                </a:lnTo>
                <a:lnTo>
                  <a:pt x="426719" y="59689"/>
                </a:lnTo>
                <a:lnTo>
                  <a:pt x="426719" y="57150"/>
                </a:lnTo>
                <a:close/>
              </a:path>
              <a:path w="426720" h="478789">
                <a:moveTo>
                  <a:pt x="426719" y="54737"/>
                </a:moveTo>
                <a:lnTo>
                  <a:pt x="422909" y="54737"/>
                </a:lnTo>
                <a:lnTo>
                  <a:pt x="422909" y="55879"/>
                </a:lnTo>
                <a:lnTo>
                  <a:pt x="426719" y="55879"/>
                </a:lnTo>
                <a:lnTo>
                  <a:pt x="426719" y="54737"/>
                </a:lnTo>
                <a:close/>
              </a:path>
              <a:path w="426720" h="478789">
                <a:moveTo>
                  <a:pt x="426719" y="50800"/>
                </a:moveTo>
                <a:lnTo>
                  <a:pt x="422909" y="50800"/>
                </a:lnTo>
                <a:lnTo>
                  <a:pt x="422909" y="53339"/>
                </a:lnTo>
                <a:lnTo>
                  <a:pt x="426719" y="53339"/>
                </a:lnTo>
                <a:lnTo>
                  <a:pt x="426719" y="50800"/>
                </a:lnTo>
                <a:close/>
              </a:path>
              <a:path w="426720" h="478789">
                <a:moveTo>
                  <a:pt x="426719" y="48387"/>
                </a:moveTo>
                <a:lnTo>
                  <a:pt x="422909" y="48387"/>
                </a:lnTo>
                <a:lnTo>
                  <a:pt x="422909" y="49529"/>
                </a:lnTo>
                <a:lnTo>
                  <a:pt x="426719" y="49529"/>
                </a:lnTo>
                <a:lnTo>
                  <a:pt x="426719" y="48387"/>
                </a:lnTo>
                <a:close/>
              </a:path>
              <a:path w="426720" h="478789">
                <a:moveTo>
                  <a:pt x="426719" y="44450"/>
                </a:moveTo>
                <a:lnTo>
                  <a:pt x="422909" y="44450"/>
                </a:lnTo>
                <a:lnTo>
                  <a:pt x="422909" y="46989"/>
                </a:lnTo>
                <a:lnTo>
                  <a:pt x="426719" y="46989"/>
                </a:lnTo>
                <a:lnTo>
                  <a:pt x="426719" y="44450"/>
                </a:lnTo>
                <a:close/>
              </a:path>
              <a:path w="426720" h="478789">
                <a:moveTo>
                  <a:pt x="426719" y="42037"/>
                </a:moveTo>
                <a:lnTo>
                  <a:pt x="422909" y="42037"/>
                </a:lnTo>
                <a:lnTo>
                  <a:pt x="422909" y="43179"/>
                </a:lnTo>
                <a:lnTo>
                  <a:pt x="426719" y="43179"/>
                </a:lnTo>
                <a:lnTo>
                  <a:pt x="426719" y="42037"/>
                </a:lnTo>
                <a:close/>
              </a:path>
              <a:path w="426720" h="478789">
                <a:moveTo>
                  <a:pt x="426719" y="38100"/>
                </a:moveTo>
                <a:lnTo>
                  <a:pt x="422909" y="38100"/>
                </a:lnTo>
                <a:lnTo>
                  <a:pt x="422909" y="40639"/>
                </a:lnTo>
                <a:lnTo>
                  <a:pt x="426719" y="40639"/>
                </a:lnTo>
                <a:lnTo>
                  <a:pt x="426719" y="38100"/>
                </a:lnTo>
                <a:close/>
              </a:path>
              <a:path w="426720" h="478789">
                <a:moveTo>
                  <a:pt x="426719" y="35687"/>
                </a:moveTo>
                <a:lnTo>
                  <a:pt x="422909" y="35687"/>
                </a:lnTo>
                <a:lnTo>
                  <a:pt x="422909" y="36829"/>
                </a:lnTo>
                <a:lnTo>
                  <a:pt x="426719" y="36829"/>
                </a:lnTo>
                <a:lnTo>
                  <a:pt x="426719" y="35687"/>
                </a:lnTo>
                <a:close/>
              </a:path>
              <a:path w="426720" h="478789">
                <a:moveTo>
                  <a:pt x="426719" y="31750"/>
                </a:moveTo>
                <a:lnTo>
                  <a:pt x="422909" y="31750"/>
                </a:lnTo>
                <a:lnTo>
                  <a:pt x="422909" y="34289"/>
                </a:lnTo>
                <a:lnTo>
                  <a:pt x="426719" y="34289"/>
                </a:lnTo>
                <a:lnTo>
                  <a:pt x="426719" y="31750"/>
                </a:lnTo>
                <a:close/>
              </a:path>
              <a:path w="426720" h="478789">
                <a:moveTo>
                  <a:pt x="426719" y="29337"/>
                </a:moveTo>
                <a:lnTo>
                  <a:pt x="422909" y="29337"/>
                </a:lnTo>
                <a:lnTo>
                  <a:pt x="422909" y="30479"/>
                </a:lnTo>
                <a:lnTo>
                  <a:pt x="426719" y="30479"/>
                </a:lnTo>
                <a:lnTo>
                  <a:pt x="426719" y="29337"/>
                </a:lnTo>
                <a:close/>
              </a:path>
              <a:path w="426720" h="478789">
                <a:moveTo>
                  <a:pt x="426719" y="25400"/>
                </a:moveTo>
                <a:lnTo>
                  <a:pt x="422909" y="25400"/>
                </a:lnTo>
                <a:lnTo>
                  <a:pt x="422909" y="27939"/>
                </a:lnTo>
                <a:lnTo>
                  <a:pt x="426719" y="27939"/>
                </a:lnTo>
                <a:lnTo>
                  <a:pt x="426719" y="25400"/>
                </a:lnTo>
                <a:close/>
              </a:path>
              <a:path w="426720" h="478789">
                <a:moveTo>
                  <a:pt x="426719" y="22987"/>
                </a:moveTo>
                <a:lnTo>
                  <a:pt x="422909" y="22987"/>
                </a:lnTo>
                <a:lnTo>
                  <a:pt x="422909" y="24129"/>
                </a:lnTo>
                <a:lnTo>
                  <a:pt x="426719" y="24129"/>
                </a:lnTo>
                <a:lnTo>
                  <a:pt x="426719" y="22987"/>
                </a:lnTo>
                <a:close/>
              </a:path>
              <a:path w="426720" h="478789">
                <a:moveTo>
                  <a:pt x="426719" y="19050"/>
                </a:moveTo>
                <a:lnTo>
                  <a:pt x="422909" y="19050"/>
                </a:lnTo>
                <a:lnTo>
                  <a:pt x="422909" y="21589"/>
                </a:lnTo>
                <a:lnTo>
                  <a:pt x="426719" y="21589"/>
                </a:lnTo>
                <a:lnTo>
                  <a:pt x="426719" y="19050"/>
                </a:lnTo>
                <a:close/>
              </a:path>
              <a:path w="426720" h="478789">
                <a:moveTo>
                  <a:pt x="426719" y="16637"/>
                </a:moveTo>
                <a:lnTo>
                  <a:pt x="422909" y="16637"/>
                </a:lnTo>
                <a:lnTo>
                  <a:pt x="422909" y="17779"/>
                </a:lnTo>
                <a:lnTo>
                  <a:pt x="426719" y="17779"/>
                </a:lnTo>
                <a:lnTo>
                  <a:pt x="426719" y="16637"/>
                </a:lnTo>
                <a:close/>
              </a:path>
              <a:path w="426720" h="478789">
                <a:moveTo>
                  <a:pt x="426719" y="12700"/>
                </a:moveTo>
                <a:lnTo>
                  <a:pt x="422909" y="12700"/>
                </a:lnTo>
                <a:lnTo>
                  <a:pt x="422909" y="15239"/>
                </a:lnTo>
                <a:lnTo>
                  <a:pt x="426719" y="15239"/>
                </a:lnTo>
                <a:lnTo>
                  <a:pt x="426719" y="12700"/>
                </a:lnTo>
                <a:close/>
              </a:path>
              <a:path w="426720" h="478789">
                <a:moveTo>
                  <a:pt x="426719" y="10287"/>
                </a:moveTo>
                <a:lnTo>
                  <a:pt x="422909" y="10287"/>
                </a:lnTo>
                <a:lnTo>
                  <a:pt x="422909" y="11429"/>
                </a:lnTo>
                <a:lnTo>
                  <a:pt x="426719" y="11429"/>
                </a:lnTo>
                <a:lnTo>
                  <a:pt x="426719" y="10287"/>
                </a:lnTo>
                <a:close/>
              </a:path>
              <a:path w="426720" h="478789">
                <a:moveTo>
                  <a:pt x="426719" y="6350"/>
                </a:moveTo>
                <a:lnTo>
                  <a:pt x="422909" y="6350"/>
                </a:lnTo>
                <a:lnTo>
                  <a:pt x="422909" y="8889"/>
                </a:lnTo>
                <a:lnTo>
                  <a:pt x="426719" y="8889"/>
                </a:lnTo>
                <a:lnTo>
                  <a:pt x="426719" y="6350"/>
                </a:lnTo>
                <a:close/>
              </a:path>
              <a:path w="426720" h="478789">
                <a:moveTo>
                  <a:pt x="426719" y="3937"/>
                </a:moveTo>
                <a:lnTo>
                  <a:pt x="422909" y="3937"/>
                </a:lnTo>
                <a:lnTo>
                  <a:pt x="422909" y="5079"/>
                </a:lnTo>
                <a:lnTo>
                  <a:pt x="426719" y="5079"/>
                </a:lnTo>
                <a:lnTo>
                  <a:pt x="426719" y="3937"/>
                </a:lnTo>
                <a:close/>
              </a:path>
              <a:path w="426720" h="478789">
                <a:moveTo>
                  <a:pt x="214630" y="2539"/>
                </a:moveTo>
                <a:lnTo>
                  <a:pt x="213360" y="2539"/>
                </a:lnTo>
                <a:lnTo>
                  <a:pt x="213360" y="3937"/>
                </a:lnTo>
                <a:lnTo>
                  <a:pt x="214630" y="3937"/>
                </a:lnTo>
                <a:lnTo>
                  <a:pt x="214630" y="2539"/>
                </a:lnTo>
                <a:close/>
              </a:path>
              <a:path w="426720" h="478789">
                <a:moveTo>
                  <a:pt x="426719" y="0"/>
                </a:moveTo>
                <a:lnTo>
                  <a:pt x="217169" y="0"/>
                </a:lnTo>
                <a:lnTo>
                  <a:pt x="217169" y="2539"/>
                </a:lnTo>
                <a:lnTo>
                  <a:pt x="426719" y="2539"/>
                </a:lnTo>
                <a:lnTo>
                  <a:pt x="426719" y="0"/>
                </a:lnTo>
                <a:close/>
              </a:path>
              <a:path w="426720" h="478789">
                <a:moveTo>
                  <a:pt x="2540" y="259207"/>
                </a:moveTo>
                <a:lnTo>
                  <a:pt x="0" y="259207"/>
                </a:lnTo>
                <a:lnTo>
                  <a:pt x="0" y="260350"/>
                </a:lnTo>
                <a:lnTo>
                  <a:pt x="2540" y="260350"/>
                </a:lnTo>
                <a:lnTo>
                  <a:pt x="2540" y="259207"/>
                </a:lnTo>
                <a:close/>
              </a:path>
              <a:path w="426720" h="478789">
                <a:moveTo>
                  <a:pt x="2540" y="256666"/>
                </a:moveTo>
                <a:lnTo>
                  <a:pt x="0" y="256666"/>
                </a:lnTo>
                <a:lnTo>
                  <a:pt x="0" y="259079"/>
                </a:lnTo>
                <a:lnTo>
                  <a:pt x="2540" y="259079"/>
                </a:lnTo>
                <a:lnTo>
                  <a:pt x="2540" y="256666"/>
                </a:lnTo>
                <a:close/>
              </a:path>
              <a:path w="426720" h="478789">
                <a:moveTo>
                  <a:pt x="2540" y="252857"/>
                </a:moveTo>
                <a:lnTo>
                  <a:pt x="0" y="252857"/>
                </a:lnTo>
                <a:lnTo>
                  <a:pt x="0" y="256539"/>
                </a:lnTo>
                <a:lnTo>
                  <a:pt x="2540" y="256539"/>
                </a:lnTo>
                <a:lnTo>
                  <a:pt x="2540" y="252857"/>
                </a:lnTo>
                <a:close/>
              </a:path>
              <a:path w="426720" h="478789">
                <a:moveTo>
                  <a:pt x="2540" y="250316"/>
                </a:moveTo>
                <a:lnTo>
                  <a:pt x="0" y="250316"/>
                </a:lnTo>
                <a:lnTo>
                  <a:pt x="0" y="252729"/>
                </a:lnTo>
                <a:lnTo>
                  <a:pt x="2540" y="252729"/>
                </a:lnTo>
                <a:lnTo>
                  <a:pt x="2540" y="250316"/>
                </a:lnTo>
                <a:close/>
              </a:path>
              <a:path w="426720" h="478789">
                <a:moveTo>
                  <a:pt x="2540" y="246507"/>
                </a:moveTo>
                <a:lnTo>
                  <a:pt x="0" y="246507"/>
                </a:lnTo>
                <a:lnTo>
                  <a:pt x="0" y="250189"/>
                </a:lnTo>
                <a:lnTo>
                  <a:pt x="2540" y="250189"/>
                </a:lnTo>
                <a:lnTo>
                  <a:pt x="2540" y="246507"/>
                </a:lnTo>
                <a:close/>
              </a:path>
              <a:path w="426720" h="478789">
                <a:moveTo>
                  <a:pt x="2540" y="243966"/>
                </a:moveTo>
                <a:lnTo>
                  <a:pt x="0" y="243966"/>
                </a:lnTo>
                <a:lnTo>
                  <a:pt x="0" y="246379"/>
                </a:lnTo>
                <a:lnTo>
                  <a:pt x="2540" y="246379"/>
                </a:lnTo>
                <a:lnTo>
                  <a:pt x="2540" y="243966"/>
                </a:lnTo>
                <a:close/>
              </a:path>
              <a:path w="426720" h="478789">
                <a:moveTo>
                  <a:pt x="2540" y="240157"/>
                </a:moveTo>
                <a:lnTo>
                  <a:pt x="0" y="240157"/>
                </a:lnTo>
                <a:lnTo>
                  <a:pt x="0" y="243839"/>
                </a:lnTo>
                <a:lnTo>
                  <a:pt x="2540" y="243839"/>
                </a:lnTo>
                <a:lnTo>
                  <a:pt x="2540" y="240157"/>
                </a:lnTo>
                <a:close/>
              </a:path>
              <a:path w="426720" h="478789">
                <a:moveTo>
                  <a:pt x="2540" y="237616"/>
                </a:moveTo>
                <a:lnTo>
                  <a:pt x="0" y="237616"/>
                </a:lnTo>
                <a:lnTo>
                  <a:pt x="0" y="240029"/>
                </a:lnTo>
                <a:lnTo>
                  <a:pt x="2540" y="240029"/>
                </a:lnTo>
                <a:lnTo>
                  <a:pt x="2540" y="237616"/>
                </a:lnTo>
                <a:close/>
              </a:path>
              <a:path w="426720" h="478789">
                <a:moveTo>
                  <a:pt x="2540" y="233807"/>
                </a:moveTo>
                <a:lnTo>
                  <a:pt x="0" y="233807"/>
                </a:lnTo>
                <a:lnTo>
                  <a:pt x="0" y="237489"/>
                </a:lnTo>
                <a:lnTo>
                  <a:pt x="2540" y="237489"/>
                </a:lnTo>
                <a:lnTo>
                  <a:pt x="2540" y="233807"/>
                </a:lnTo>
                <a:close/>
              </a:path>
              <a:path w="426720" h="478789">
                <a:moveTo>
                  <a:pt x="2540" y="227457"/>
                </a:moveTo>
                <a:lnTo>
                  <a:pt x="0" y="227457"/>
                </a:lnTo>
                <a:lnTo>
                  <a:pt x="0" y="233679"/>
                </a:lnTo>
                <a:lnTo>
                  <a:pt x="2540" y="233679"/>
                </a:lnTo>
                <a:lnTo>
                  <a:pt x="2540" y="227457"/>
                </a:lnTo>
                <a:close/>
              </a:path>
              <a:path w="426720" h="478789">
                <a:moveTo>
                  <a:pt x="2540" y="222250"/>
                </a:moveTo>
                <a:lnTo>
                  <a:pt x="1269" y="222250"/>
                </a:lnTo>
                <a:lnTo>
                  <a:pt x="1269" y="223647"/>
                </a:lnTo>
                <a:lnTo>
                  <a:pt x="0" y="223647"/>
                </a:lnTo>
                <a:lnTo>
                  <a:pt x="0" y="227329"/>
                </a:lnTo>
                <a:lnTo>
                  <a:pt x="2540" y="227329"/>
                </a:lnTo>
                <a:lnTo>
                  <a:pt x="2540" y="222250"/>
                </a:lnTo>
                <a:close/>
              </a:path>
              <a:path w="426720" h="478789">
                <a:moveTo>
                  <a:pt x="25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540" y="273050"/>
                </a:lnTo>
                <a:lnTo>
                  <a:pt x="2540" y="260350"/>
                </a:lnTo>
                <a:close/>
              </a:path>
              <a:path w="426720" h="478789">
                <a:moveTo>
                  <a:pt x="2540" y="273050"/>
                </a:moveTo>
                <a:lnTo>
                  <a:pt x="0" y="273050"/>
                </a:lnTo>
                <a:lnTo>
                  <a:pt x="0" y="317500"/>
                </a:lnTo>
                <a:lnTo>
                  <a:pt x="2540" y="317500"/>
                </a:lnTo>
                <a:lnTo>
                  <a:pt x="2540" y="273050"/>
                </a:lnTo>
                <a:close/>
              </a:path>
              <a:path w="426720" h="478789">
                <a:moveTo>
                  <a:pt x="171450" y="476250"/>
                </a:moveTo>
                <a:lnTo>
                  <a:pt x="0" y="476250"/>
                </a:lnTo>
                <a:lnTo>
                  <a:pt x="0" y="478790"/>
                </a:lnTo>
                <a:lnTo>
                  <a:pt x="170180" y="478790"/>
                </a:lnTo>
                <a:lnTo>
                  <a:pt x="170180" y="477520"/>
                </a:lnTo>
                <a:lnTo>
                  <a:pt x="171450" y="477520"/>
                </a:lnTo>
                <a:lnTo>
                  <a:pt x="171450" y="476250"/>
                </a:lnTo>
                <a:close/>
              </a:path>
              <a:path w="426720" h="478789">
                <a:moveTo>
                  <a:pt x="175260" y="474980"/>
                </a:moveTo>
                <a:lnTo>
                  <a:pt x="173990" y="474980"/>
                </a:lnTo>
                <a:lnTo>
                  <a:pt x="173990" y="478790"/>
                </a:lnTo>
                <a:lnTo>
                  <a:pt x="393700" y="478790"/>
                </a:lnTo>
                <a:lnTo>
                  <a:pt x="393700" y="477520"/>
                </a:lnTo>
                <a:lnTo>
                  <a:pt x="394969" y="477520"/>
                </a:lnTo>
                <a:lnTo>
                  <a:pt x="394969" y="476250"/>
                </a:lnTo>
                <a:lnTo>
                  <a:pt x="175260" y="476250"/>
                </a:lnTo>
                <a:lnTo>
                  <a:pt x="175260" y="474980"/>
                </a:lnTo>
                <a:close/>
              </a:path>
              <a:path w="426720" h="478789">
                <a:moveTo>
                  <a:pt x="173990" y="474980"/>
                </a:moveTo>
                <a:lnTo>
                  <a:pt x="172720" y="474980"/>
                </a:lnTo>
                <a:lnTo>
                  <a:pt x="172720" y="476250"/>
                </a:lnTo>
                <a:lnTo>
                  <a:pt x="173990" y="476250"/>
                </a:lnTo>
                <a:lnTo>
                  <a:pt x="173990" y="474980"/>
                </a:lnTo>
                <a:close/>
              </a:path>
              <a:path w="426720" h="478789">
                <a:moveTo>
                  <a:pt x="398780" y="474980"/>
                </a:moveTo>
                <a:lnTo>
                  <a:pt x="396240" y="474980"/>
                </a:lnTo>
                <a:lnTo>
                  <a:pt x="396240" y="476250"/>
                </a:lnTo>
                <a:lnTo>
                  <a:pt x="398780" y="476250"/>
                </a:lnTo>
                <a:lnTo>
                  <a:pt x="398780" y="474980"/>
                </a:lnTo>
                <a:close/>
              </a:path>
              <a:path w="426720" h="478789">
                <a:moveTo>
                  <a:pt x="2540" y="473710"/>
                </a:moveTo>
                <a:lnTo>
                  <a:pt x="0" y="473710"/>
                </a:lnTo>
                <a:lnTo>
                  <a:pt x="0" y="474980"/>
                </a:lnTo>
                <a:lnTo>
                  <a:pt x="2540" y="474980"/>
                </a:lnTo>
                <a:lnTo>
                  <a:pt x="2540" y="473710"/>
                </a:lnTo>
                <a:close/>
              </a:path>
              <a:path w="426720" h="478789">
                <a:moveTo>
                  <a:pt x="2540" y="469900"/>
                </a:moveTo>
                <a:lnTo>
                  <a:pt x="0" y="469900"/>
                </a:lnTo>
                <a:lnTo>
                  <a:pt x="0" y="472440"/>
                </a:lnTo>
                <a:lnTo>
                  <a:pt x="2540" y="472440"/>
                </a:lnTo>
                <a:lnTo>
                  <a:pt x="2540" y="469900"/>
                </a:lnTo>
                <a:close/>
              </a:path>
              <a:path w="426720" h="478789">
                <a:moveTo>
                  <a:pt x="2540" y="467360"/>
                </a:moveTo>
                <a:lnTo>
                  <a:pt x="0" y="467360"/>
                </a:lnTo>
                <a:lnTo>
                  <a:pt x="0" y="468630"/>
                </a:lnTo>
                <a:lnTo>
                  <a:pt x="2540" y="468630"/>
                </a:lnTo>
                <a:lnTo>
                  <a:pt x="2540" y="467360"/>
                </a:lnTo>
                <a:close/>
              </a:path>
              <a:path w="426720" h="478789">
                <a:moveTo>
                  <a:pt x="2540" y="463550"/>
                </a:moveTo>
                <a:lnTo>
                  <a:pt x="0" y="463550"/>
                </a:lnTo>
                <a:lnTo>
                  <a:pt x="0" y="466090"/>
                </a:lnTo>
                <a:lnTo>
                  <a:pt x="2540" y="466090"/>
                </a:lnTo>
                <a:lnTo>
                  <a:pt x="2540" y="463550"/>
                </a:lnTo>
                <a:close/>
              </a:path>
              <a:path w="426720" h="478789">
                <a:moveTo>
                  <a:pt x="2540" y="461010"/>
                </a:moveTo>
                <a:lnTo>
                  <a:pt x="0" y="461010"/>
                </a:lnTo>
                <a:lnTo>
                  <a:pt x="0" y="462280"/>
                </a:lnTo>
                <a:lnTo>
                  <a:pt x="2540" y="462280"/>
                </a:lnTo>
                <a:lnTo>
                  <a:pt x="2540" y="461010"/>
                </a:lnTo>
                <a:close/>
              </a:path>
              <a:path w="426720" h="478789">
                <a:moveTo>
                  <a:pt x="2540" y="457200"/>
                </a:moveTo>
                <a:lnTo>
                  <a:pt x="0" y="457200"/>
                </a:lnTo>
                <a:lnTo>
                  <a:pt x="0" y="459740"/>
                </a:lnTo>
                <a:lnTo>
                  <a:pt x="2540" y="459740"/>
                </a:lnTo>
                <a:lnTo>
                  <a:pt x="2540" y="457200"/>
                </a:lnTo>
                <a:close/>
              </a:path>
              <a:path w="426720" h="478789">
                <a:moveTo>
                  <a:pt x="2540" y="454660"/>
                </a:moveTo>
                <a:lnTo>
                  <a:pt x="0" y="454660"/>
                </a:lnTo>
                <a:lnTo>
                  <a:pt x="0" y="455930"/>
                </a:lnTo>
                <a:lnTo>
                  <a:pt x="2540" y="455930"/>
                </a:lnTo>
                <a:lnTo>
                  <a:pt x="2540" y="454660"/>
                </a:lnTo>
                <a:close/>
              </a:path>
              <a:path w="426720" h="478789">
                <a:moveTo>
                  <a:pt x="2540" y="450850"/>
                </a:moveTo>
                <a:lnTo>
                  <a:pt x="0" y="450850"/>
                </a:lnTo>
                <a:lnTo>
                  <a:pt x="0" y="453390"/>
                </a:lnTo>
                <a:lnTo>
                  <a:pt x="2540" y="453390"/>
                </a:lnTo>
                <a:lnTo>
                  <a:pt x="2540" y="450850"/>
                </a:lnTo>
                <a:close/>
              </a:path>
              <a:path w="426720" h="478789">
                <a:moveTo>
                  <a:pt x="424180" y="450850"/>
                </a:moveTo>
                <a:lnTo>
                  <a:pt x="422909" y="450850"/>
                </a:lnTo>
                <a:lnTo>
                  <a:pt x="422909" y="452120"/>
                </a:lnTo>
                <a:lnTo>
                  <a:pt x="424180" y="452120"/>
                </a:lnTo>
                <a:lnTo>
                  <a:pt x="424180" y="450850"/>
                </a:lnTo>
                <a:close/>
              </a:path>
              <a:path w="426720" h="478789">
                <a:moveTo>
                  <a:pt x="2540" y="448310"/>
                </a:moveTo>
                <a:lnTo>
                  <a:pt x="0" y="448310"/>
                </a:lnTo>
                <a:lnTo>
                  <a:pt x="0" y="449580"/>
                </a:lnTo>
                <a:lnTo>
                  <a:pt x="2540" y="449580"/>
                </a:lnTo>
                <a:lnTo>
                  <a:pt x="2540" y="448310"/>
                </a:lnTo>
                <a:close/>
              </a:path>
              <a:path w="426720" h="478789">
                <a:moveTo>
                  <a:pt x="426719" y="448310"/>
                </a:moveTo>
                <a:lnTo>
                  <a:pt x="422909" y="448310"/>
                </a:lnTo>
                <a:lnTo>
                  <a:pt x="422909" y="449580"/>
                </a:lnTo>
                <a:lnTo>
                  <a:pt x="426719" y="449580"/>
                </a:lnTo>
                <a:lnTo>
                  <a:pt x="426719" y="448310"/>
                </a:lnTo>
                <a:close/>
              </a:path>
              <a:path w="426720" h="478789">
                <a:moveTo>
                  <a:pt x="2540" y="444500"/>
                </a:moveTo>
                <a:lnTo>
                  <a:pt x="0" y="444500"/>
                </a:lnTo>
                <a:lnTo>
                  <a:pt x="0" y="447040"/>
                </a:lnTo>
                <a:lnTo>
                  <a:pt x="2540" y="447040"/>
                </a:lnTo>
                <a:lnTo>
                  <a:pt x="2540" y="444500"/>
                </a:lnTo>
                <a:close/>
              </a:path>
              <a:path w="426720" h="478789">
                <a:moveTo>
                  <a:pt x="426719" y="444500"/>
                </a:moveTo>
                <a:lnTo>
                  <a:pt x="422909" y="444500"/>
                </a:lnTo>
                <a:lnTo>
                  <a:pt x="422909" y="447040"/>
                </a:lnTo>
                <a:lnTo>
                  <a:pt x="426719" y="447040"/>
                </a:lnTo>
                <a:lnTo>
                  <a:pt x="426719" y="444500"/>
                </a:lnTo>
                <a:close/>
              </a:path>
              <a:path w="426720" h="478789">
                <a:moveTo>
                  <a:pt x="2540" y="441960"/>
                </a:moveTo>
                <a:lnTo>
                  <a:pt x="0" y="441960"/>
                </a:lnTo>
                <a:lnTo>
                  <a:pt x="0" y="443230"/>
                </a:lnTo>
                <a:lnTo>
                  <a:pt x="2540" y="443230"/>
                </a:lnTo>
                <a:lnTo>
                  <a:pt x="2540" y="441960"/>
                </a:lnTo>
                <a:close/>
              </a:path>
              <a:path w="426720" h="478789">
                <a:moveTo>
                  <a:pt x="426719" y="441960"/>
                </a:moveTo>
                <a:lnTo>
                  <a:pt x="422909" y="441960"/>
                </a:lnTo>
                <a:lnTo>
                  <a:pt x="422909" y="443230"/>
                </a:lnTo>
                <a:lnTo>
                  <a:pt x="426719" y="443230"/>
                </a:lnTo>
                <a:lnTo>
                  <a:pt x="426719" y="441960"/>
                </a:lnTo>
                <a:close/>
              </a:path>
              <a:path w="426720" h="478789">
                <a:moveTo>
                  <a:pt x="2540" y="438150"/>
                </a:moveTo>
                <a:lnTo>
                  <a:pt x="0" y="438150"/>
                </a:lnTo>
                <a:lnTo>
                  <a:pt x="0" y="440690"/>
                </a:lnTo>
                <a:lnTo>
                  <a:pt x="2540" y="440690"/>
                </a:lnTo>
                <a:lnTo>
                  <a:pt x="2540" y="438150"/>
                </a:lnTo>
                <a:close/>
              </a:path>
              <a:path w="426720" h="478789">
                <a:moveTo>
                  <a:pt x="426719" y="438150"/>
                </a:moveTo>
                <a:lnTo>
                  <a:pt x="422909" y="438150"/>
                </a:lnTo>
                <a:lnTo>
                  <a:pt x="422909" y="440690"/>
                </a:lnTo>
                <a:lnTo>
                  <a:pt x="426719" y="440690"/>
                </a:lnTo>
                <a:lnTo>
                  <a:pt x="426719" y="438150"/>
                </a:lnTo>
                <a:close/>
              </a:path>
              <a:path w="426720" h="478789">
                <a:moveTo>
                  <a:pt x="2540" y="435610"/>
                </a:moveTo>
                <a:lnTo>
                  <a:pt x="0" y="435610"/>
                </a:lnTo>
                <a:lnTo>
                  <a:pt x="0" y="436880"/>
                </a:lnTo>
                <a:lnTo>
                  <a:pt x="2540" y="436880"/>
                </a:lnTo>
                <a:lnTo>
                  <a:pt x="2540" y="435610"/>
                </a:lnTo>
                <a:close/>
              </a:path>
              <a:path w="426720" h="478789">
                <a:moveTo>
                  <a:pt x="426719" y="435610"/>
                </a:moveTo>
                <a:lnTo>
                  <a:pt x="422909" y="435610"/>
                </a:lnTo>
                <a:lnTo>
                  <a:pt x="422909" y="436880"/>
                </a:lnTo>
                <a:lnTo>
                  <a:pt x="426719" y="436880"/>
                </a:lnTo>
                <a:lnTo>
                  <a:pt x="426719" y="435610"/>
                </a:lnTo>
                <a:close/>
              </a:path>
              <a:path w="426720" h="478789">
                <a:moveTo>
                  <a:pt x="2540" y="431800"/>
                </a:moveTo>
                <a:lnTo>
                  <a:pt x="0" y="431800"/>
                </a:lnTo>
                <a:lnTo>
                  <a:pt x="0" y="434340"/>
                </a:lnTo>
                <a:lnTo>
                  <a:pt x="2540" y="434340"/>
                </a:lnTo>
                <a:lnTo>
                  <a:pt x="2540" y="431800"/>
                </a:lnTo>
                <a:close/>
              </a:path>
              <a:path w="426720" h="478789">
                <a:moveTo>
                  <a:pt x="426719" y="431800"/>
                </a:moveTo>
                <a:lnTo>
                  <a:pt x="422909" y="431800"/>
                </a:lnTo>
                <a:lnTo>
                  <a:pt x="422909" y="434340"/>
                </a:lnTo>
                <a:lnTo>
                  <a:pt x="426719" y="434340"/>
                </a:lnTo>
                <a:lnTo>
                  <a:pt x="426719" y="431800"/>
                </a:lnTo>
                <a:close/>
              </a:path>
              <a:path w="426720" h="478789">
                <a:moveTo>
                  <a:pt x="2540" y="429260"/>
                </a:moveTo>
                <a:lnTo>
                  <a:pt x="0" y="429260"/>
                </a:lnTo>
                <a:lnTo>
                  <a:pt x="0" y="430530"/>
                </a:lnTo>
                <a:lnTo>
                  <a:pt x="2540" y="430530"/>
                </a:lnTo>
                <a:lnTo>
                  <a:pt x="2540" y="429260"/>
                </a:lnTo>
                <a:close/>
              </a:path>
              <a:path w="426720" h="478789">
                <a:moveTo>
                  <a:pt x="426719" y="429260"/>
                </a:moveTo>
                <a:lnTo>
                  <a:pt x="422909" y="429260"/>
                </a:lnTo>
                <a:lnTo>
                  <a:pt x="422909" y="430530"/>
                </a:lnTo>
                <a:lnTo>
                  <a:pt x="426719" y="430530"/>
                </a:lnTo>
                <a:lnTo>
                  <a:pt x="426719" y="429260"/>
                </a:lnTo>
                <a:close/>
              </a:path>
              <a:path w="426720" h="478789">
                <a:moveTo>
                  <a:pt x="2540" y="425450"/>
                </a:moveTo>
                <a:lnTo>
                  <a:pt x="0" y="425450"/>
                </a:lnTo>
                <a:lnTo>
                  <a:pt x="0" y="427990"/>
                </a:lnTo>
                <a:lnTo>
                  <a:pt x="2540" y="427990"/>
                </a:lnTo>
                <a:lnTo>
                  <a:pt x="2540" y="425450"/>
                </a:lnTo>
                <a:close/>
              </a:path>
              <a:path w="426720" h="478789">
                <a:moveTo>
                  <a:pt x="426719" y="425450"/>
                </a:moveTo>
                <a:lnTo>
                  <a:pt x="422909" y="425450"/>
                </a:lnTo>
                <a:lnTo>
                  <a:pt x="422909" y="427990"/>
                </a:lnTo>
                <a:lnTo>
                  <a:pt x="426719" y="427990"/>
                </a:lnTo>
                <a:lnTo>
                  <a:pt x="426719" y="425450"/>
                </a:lnTo>
                <a:close/>
              </a:path>
              <a:path w="426720" h="478789">
                <a:moveTo>
                  <a:pt x="2540" y="422910"/>
                </a:moveTo>
                <a:lnTo>
                  <a:pt x="0" y="422910"/>
                </a:lnTo>
                <a:lnTo>
                  <a:pt x="0" y="424180"/>
                </a:lnTo>
                <a:lnTo>
                  <a:pt x="2540" y="424180"/>
                </a:lnTo>
                <a:lnTo>
                  <a:pt x="2540" y="422910"/>
                </a:lnTo>
                <a:close/>
              </a:path>
              <a:path w="426720" h="478789">
                <a:moveTo>
                  <a:pt x="426719" y="422910"/>
                </a:moveTo>
                <a:lnTo>
                  <a:pt x="422909" y="422910"/>
                </a:lnTo>
                <a:lnTo>
                  <a:pt x="422909" y="424180"/>
                </a:lnTo>
                <a:lnTo>
                  <a:pt x="426719" y="424180"/>
                </a:lnTo>
                <a:lnTo>
                  <a:pt x="426719" y="422910"/>
                </a:lnTo>
                <a:close/>
              </a:path>
              <a:path w="426720" h="478789">
                <a:moveTo>
                  <a:pt x="2540" y="419100"/>
                </a:moveTo>
                <a:lnTo>
                  <a:pt x="0" y="419100"/>
                </a:lnTo>
                <a:lnTo>
                  <a:pt x="0" y="421640"/>
                </a:lnTo>
                <a:lnTo>
                  <a:pt x="2540" y="421640"/>
                </a:lnTo>
                <a:lnTo>
                  <a:pt x="2540" y="419100"/>
                </a:lnTo>
                <a:close/>
              </a:path>
              <a:path w="426720" h="478789">
                <a:moveTo>
                  <a:pt x="426719" y="419100"/>
                </a:moveTo>
                <a:lnTo>
                  <a:pt x="422909" y="419100"/>
                </a:lnTo>
                <a:lnTo>
                  <a:pt x="422909" y="421640"/>
                </a:lnTo>
                <a:lnTo>
                  <a:pt x="426719" y="421640"/>
                </a:lnTo>
                <a:lnTo>
                  <a:pt x="426719" y="419100"/>
                </a:lnTo>
                <a:close/>
              </a:path>
              <a:path w="426720" h="478789">
                <a:moveTo>
                  <a:pt x="2540" y="416560"/>
                </a:moveTo>
                <a:lnTo>
                  <a:pt x="0" y="416560"/>
                </a:lnTo>
                <a:lnTo>
                  <a:pt x="0" y="417830"/>
                </a:lnTo>
                <a:lnTo>
                  <a:pt x="2540" y="417830"/>
                </a:lnTo>
                <a:lnTo>
                  <a:pt x="2540" y="416560"/>
                </a:lnTo>
                <a:close/>
              </a:path>
              <a:path w="426720" h="478789">
                <a:moveTo>
                  <a:pt x="426719" y="416560"/>
                </a:moveTo>
                <a:lnTo>
                  <a:pt x="422909" y="416560"/>
                </a:lnTo>
                <a:lnTo>
                  <a:pt x="422909" y="417830"/>
                </a:lnTo>
                <a:lnTo>
                  <a:pt x="426719" y="417830"/>
                </a:lnTo>
                <a:lnTo>
                  <a:pt x="426719" y="416560"/>
                </a:lnTo>
                <a:close/>
              </a:path>
              <a:path w="426720" h="478789">
                <a:moveTo>
                  <a:pt x="2540" y="412750"/>
                </a:moveTo>
                <a:lnTo>
                  <a:pt x="0" y="412750"/>
                </a:lnTo>
                <a:lnTo>
                  <a:pt x="0" y="415290"/>
                </a:lnTo>
                <a:lnTo>
                  <a:pt x="2540" y="415290"/>
                </a:lnTo>
                <a:lnTo>
                  <a:pt x="2540" y="412750"/>
                </a:lnTo>
                <a:close/>
              </a:path>
              <a:path w="426720" h="478789">
                <a:moveTo>
                  <a:pt x="426719" y="412750"/>
                </a:moveTo>
                <a:lnTo>
                  <a:pt x="422909" y="412750"/>
                </a:lnTo>
                <a:lnTo>
                  <a:pt x="422909" y="415290"/>
                </a:lnTo>
                <a:lnTo>
                  <a:pt x="426719" y="415290"/>
                </a:lnTo>
                <a:lnTo>
                  <a:pt x="426719" y="412750"/>
                </a:lnTo>
                <a:close/>
              </a:path>
              <a:path w="426720" h="478789">
                <a:moveTo>
                  <a:pt x="2540" y="410210"/>
                </a:moveTo>
                <a:lnTo>
                  <a:pt x="0" y="410210"/>
                </a:lnTo>
                <a:lnTo>
                  <a:pt x="0" y="411480"/>
                </a:lnTo>
                <a:lnTo>
                  <a:pt x="2540" y="411480"/>
                </a:lnTo>
                <a:lnTo>
                  <a:pt x="2540" y="410210"/>
                </a:lnTo>
                <a:close/>
              </a:path>
              <a:path w="426720" h="478789">
                <a:moveTo>
                  <a:pt x="426719" y="410210"/>
                </a:moveTo>
                <a:lnTo>
                  <a:pt x="422909" y="410210"/>
                </a:lnTo>
                <a:lnTo>
                  <a:pt x="422909" y="411480"/>
                </a:lnTo>
                <a:lnTo>
                  <a:pt x="426719" y="411480"/>
                </a:lnTo>
                <a:lnTo>
                  <a:pt x="426719" y="410210"/>
                </a:lnTo>
                <a:close/>
              </a:path>
              <a:path w="426720" h="478789">
                <a:moveTo>
                  <a:pt x="2540" y="406400"/>
                </a:moveTo>
                <a:lnTo>
                  <a:pt x="0" y="406400"/>
                </a:lnTo>
                <a:lnTo>
                  <a:pt x="0" y="408940"/>
                </a:lnTo>
                <a:lnTo>
                  <a:pt x="2540" y="408940"/>
                </a:lnTo>
                <a:lnTo>
                  <a:pt x="2540" y="406400"/>
                </a:lnTo>
                <a:close/>
              </a:path>
              <a:path w="426720" h="478789">
                <a:moveTo>
                  <a:pt x="426719" y="406400"/>
                </a:moveTo>
                <a:lnTo>
                  <a:pt x="422909" y="406400"/>
                </a:lnTo>
                <a:lnTo>
                  <a:pt x="422909" y="408940"/>
                </a:lnTo>
                <a:lnTo>
                  <a:pt x="426719" y="408940"/>
                </a:lnTo>
                <a:lnTo>
                  <a:pt x="426719" y="406400"/>
                </a:lnTo>
                <a:close/>
              </a:path>
              <a:path w="426720" h="478789">
                <a:moveTo>
                  <a:pt x="2540" y="403860"/>
                </a:moveTo>
                <a:lnTo>
                  <a:pt x="0" y="403860"/>
                </a:lnTo>
                <a:lnTo>
                  <a:pt x="0" y="405130"/>
                </a:lnTo>
                <a:lnTo>
                  <a:pt x="2540" y="405130"/>
                </a:lnTo>
                <a:lnTo>
                  <a:pt x="2540" y="403860"/>
                </a:lnTo>
                <a:close/>
              </a:path>
              <a:path w="426720" h="478789">
                <a:moveTo>
                  <a:pt x="426719" y="403860"/>
                </a:moveTo>
                <a:lnTo>
                  <a:pt x="422909" y="403860"/>
                </a:lnTo>
                <a:lnTo>
                  <a:pt x="422909" y="405130"/>
                </a:lnTo>
                <a:lnTo>
                  <a:pt x="426719" y="405130"/>
                </a:lnTo>
                <a:lnTo>
                  <a:pt x="426719" y="403860"/>
                </a:lnTo>
                <a:close/>
              </a:path>
              <a:path w="426720" h="478789">
                <a:moveTo>
                  <a:pt x="2540" y="400050"/>
                </a:moveTo>
                <a:lnTo>
                  <a:pt x="0" y="400050"/>
                </a:lnTo>
                <a:lnTo>
                  <a:pt x="0" y="402590"/>
                </a:lnTo>
                <a:lnTo>
                  <a:pt x="2540" y="402590"/>
                </a:lnTo>
                <a:lnTo>
                  <a:pt x="2540" y="400050"/>
                </a:lnTo>
                <a:close/>
              </a:path>
              <a:path w="426720" h="478789">
                <a:moveTo>
                  <a:pt x="426719" y="400050"/>
                </a:moveTo>
                <a:lnTo>
                  <a:pt x="422909" y="400050"/>
                </a:lnTo>
                <a:lnTo>
                  <a:pt x="422909" y="402590"/>
                </a:lnTo>
                <a:lnTo>
                  <a:pt x="426719" y="402590"/>
                </a:lnTo>
                <a:lnTo>
                  <a:pt x="426719" y="400050"/>
                </a:lnTo>
                <a:close/>
              </a:path>
              <a:path w="426720" h="478789">
                <a:moveTo>
                  <a:pt x="2540" y="397510"/>
                </a:moveTo>
                <a:lnTo>
                  <a:pt x="0" y="397510"/>
                </a:lnTo>
                <a:lnTo>
                  <a:pt x="0" y="398780"/>
                </a:lnTo>
                <a:lnTo>
                  <a:pt x="2540" y="398780"/>
                </a:lnTo>
                <a:lnTo>
                  <a:pt x="2540" y="397510"/>
                </a:lnTo>
                <a:close/>
              </a:path>
              <a:path w="426720" h="478789">
                <a:moveTo>
                  <a:pt x="426719" y="397510"/>
                </a:moveTo>
                <a:lnTo>
                  <a:pt x="422909" y="397510"/>
                </a:lnTo>
                <a:lnTo>
                  <a:pt x="422909" y="398780"/>
                </a:lnTo>
                <a:lnTo>
                  <a:pt x="426719" y="398780"/>
                </a:lnTo>
                <a:lnTo>
                  <a:pt x="426719" y="397510"/>
                </a:lnTo>
                <a:close/>
              </a:path>
              <a:path w="426720" h="478789">
                <a:moveTo>
                  <a:pt x="2540" y="393700"/>
                </a:moveTo>
                <a:lnTo>
                  <a:pt x="0" y="393700"/>
                </a:lnTo>
                <a:lnTo>
                  <a:pt x="0" y="396240"/>
                </a:lnTo>
                <a:lnTo>
                  <a:pt x="2540" y="396240"/>
                </a:lnTo>
                <a:lnTo>
                  <a:pt x="2540" y="393700"/>
                </a:lnTo>
                <a:close/>
              </a:path>
              <a:path w="426720" h="478789">
                <a:moveTo>
                  <a:pt x="426719" y="393700"/>
                </a:moveTo>
                <a:lnTo>
                  <a:pt x="422909" y="393700"/>
                </a:lnTo>
                <a:lnTo>
                  <a:pt x="422909" y="396240"/>
                </a:lnTo>
                <a:lnTo>
                  <a:pt x="426719" y="396240"/>
                </a:lnTo>
                <a:lnTo>
                  <a:pt x="426719" y="393700"/>
                </a:lnTo>
                <a:close/>
              </a:path>
              <a:path w="426720" h="478789">
                <a:moveTo>
                  <a:pt x="2540" y="391160"/>
                </a:moveTo>
                <a:lnTo>
                  <a:pt x="0" y="391160"/>
                </a:lnTo>
                <a:lnTo>
                  <a:pt x="0" y="392430"/>
                </a:lnTo>
                <a:lnTo>
                  <a:pt x="2540" y="392430"/>
                </a:lnTo>
                <a:lnTo>
                  <a:pt x="2540" y="391160"/>
                </a:lnTo>
                <a:close/>
              </a:path>
              <a:path w="426720" h="478789">
                <a:moveTo>
                  <a:pt x="426719" y="391160"/>
                </a:moveTo>
                <a:lnTo>
                  <a:pt x="422909" y="391160"/>
                </a:lnTo>
                <a:lnTo>
                  <a:pt x="422909" y="392430"/>
                </a:lnTo>
                <a:lnTo>
                  <a:pt x="426719" y="392430"/>
                </a:lnTo>
                <a:lnTo>
                  <a:pt x="426719" y="391160"/>
                </a:lnTo>
                <a:close/>
              </a:path>
              <a:path w="426720" h="478789">
                <a:moveTo>
                  <a:pt x="2540" y="387350"/>
                </a:moveTo>
                <a:lnTo>
                  <a:pt x="0" y="387350"/>
                </a:lnTo>
                <a:lnTo>
                  <a:pt x="0" y="389890"/>
                </a:lnTo>
                <a:lnTo>
                  <a:pt x="2540" y="389890"/>
                </a:lnTo>
                <a:lnTo>
                  <a:pt x="2540" y="387350"/>
                </a:lnTo>
                <a:close/>
              </a:path>
              <a:path w="426720" h="478789">
                <a:moveTo>
                  <a:pt x="426719" y="387350"/>
                </a:moveTo>
                <a:lnTo>
                  <a:pt x="422909" y="387350"/>
                </a:lnTo>
                <a:lnTo>
                  <a:pt x="422909" y="389890"/>
                </a:lnTo>
                <a:lnTo>
                  <a:pt x="426719" y="389890"/>
                </a:lnTo>
                <a:lnTo>
                  <a:pt x="426719" y="387350"/>
                </a:lnTo>
                <a:close/>
              </a:path>
              <a:path w="426720" h="478789">
                <a:moveTo>
                  <a:pt x="2540" y="384810"/>
                </a:moveTo>
                <a:lnTo>
                  <a:pt x="0" y="384810"/>
                </a:lnTo>
                <a:lnTo>
                  <a:pt x="0" y="386080"/>
                </a:lnTo>
                <a:lnTo>
                  <a:pt x="2540" y="386080"/>
                </a:lnTo>
                <a:lnTo>
                  <a:pt x="2540" y="384810"/>
                </a:lnTo>
                <a:close/>
              </a:path>
              <a:path w="426720" h="478789">
                <a:moveTo>
                  <a:pt x="426719" y="384810"/>
                </a:moveTo>
                <a:lnTo>
                  <a:pt x="422909" y="384810"/>
                </a:lnTo>
                <a:lnTo>
                  <a:pt x="422909" y="386080"/>
                </a:lnTo>
                <a:lnTo>
                  <a:pt x="426719" y="386080"/>
                </a:lnTo>
                <a:lnTo>
                  <a:pt x="426719" y="384810"/>
                </a:lnTo>
                <a:close/>
              </a:path>
              <a:path w="426720" h="478789">
                <a:moveTo>
                  <a:pt x="2540" y="381000"/>
                </a:moveTo>
                <a:lnTo>
                  <a:pt x="0" y="381000"/>
                </a:lnTo>
                <a:lnTo>
                  <a:pt x="0" y="383540"/>
                </a:lnTo>
                <a:lnTo>
                  <a:pt x="2540" y="383540"/>
                </a:lnTo>
                <a:lnTo>
                  <a:pt x="2540" y="381000"/>
                </a:lnTo>
                <a:close/>
              </a:path>
              <a:path w="426720" h="478789">
                <a:moveTo>
                  <a:pt x="426719" y="381000"/>
                </a:moveTo>
                <a:lnTo>
                  <a:pt x="422909" y="381000"/>
                </a:lnTo>
                <a:lnTo>
                  <a:pt x="422909" y="383540"/>
                </a:lnTo>
                <a:lnTo>
                  <a:pt x="426719" y="383540"/>
                </a:lnTo>
                <a:lnTo>
                  <a:pt x="426719" y="381000"/>
                </a:lnTo>
                <a:close/>
              </a:path>
              <a:path w="426720" h="478789">
                <a:moveTo>
                  <a:pt x="2540" y="378460"/>
                </a:moveTo>
                <a:lnTo>
                  <a:pt x="0" y="378460"/>
                </a:lnTo>
                <a:lnTo>
                  <a:pt x="0" y="379730"/>
                </a:lnTo>
                <a:lnTo>
                  <a:pt x="2540" y="379730"/>
                </a:lnTo>
                <a:lnTo>
                  <a:pt x="2540" y="378460"/>
                </a:lnTo>
                <a:close/>
              </a:path>
              <a:path w="426720" h="478789">
                <a:moveTo>
                  <a:pt x="426719" y="378460"/>
                </a:moveTo>
                <a:lnTo>
                  <a:pt x="422909" y="378460"/>
                </a:lnTo>
                <a:lnTo>
                  <a:pt x="422909" y="379730"/>
                </a:lnTo>
                <a:lnTo>
                  <a:pt x="426719" y="379730"/>
                </a:lnTo>
                <a:lnTo>
                  <a:pt x="426719" y="378460"/>
                </a:lnTo>
                <a:close/>
              </a:path>
              <a:path w="426720" h="478789">
                <a:moveTo>
                  <a:pt x="2540" y="374650"/>
                </a:moveTo>
                <a:lnTo>
                  <a:pt x="0" y="374650"/>
                </a:lnTo>
                <a:lnTo>
                  <a:pt x="0" y="377190"/>
                </a:lnTo>
                <a:lnTo>
                  <a:pt x="2540" y="377190"/>
                </a:lnTo>
                <a:lnTo>
                  <a:pt x="2540" y="374650"/>
                </a:lnTo>
                <a:close/>
              </a:path>
              <a:path w="426720" h="478789">
                <a:moveTo>
                  <a:pt x="426719" y="374650"/>
                </a:moveTo>
                <a:lnTo>
                  <a:pt x="422909" y="374650"/>
                </a:lnTo>
                <a:lnTo>
                  <a:pt x="422909" y="377190"/>
                </a:lnTo>
                <a:lnTo>
                  <a:pt x="426719" y="377190"/>
                </a:lnTo>
                <a:lnTo>
                  <a:pt x="426719" y="374650"/>
                </a:lnTo>
                <a:close/>
              </a:path>
              <a:path w="426720" h="478789">
                <a:moveTo>
                  <a:pt x="2540" y="372110"/>
                </a:moveTo>
                <a:lnTo>
                  <a:pt x="0" y="372110"/>
                </a:lnTo>
                <a:lnTo>
                  <a:pt x="0" y="373380"/>
                </a:lnTo>
                <a:lnTo>
                  <a:pt x="2540" y="373380"/>
                </a:lnTo>
                <a:lnTo>
                  <a:pt x="2540" y="372110"/>
                </a:lnTo>
                <a:close/>
              </a:path>
              <a:path w="426720" h="478789">
                <a:moveTo>
                  <a:pt x="426719" y="372110"/>
                </a:moveTo>
                <a:lnTo>
                  <a:pt x="422909" y="372110"/>
                </a:lnTo>
                <a:lnTo>
                  <a:pt x="422909" y="373380"/>
                </a:lnTo>
                <a:lnTo>
                  <a:pt x="426719" y="373380"/>
                </a:lnTo>
                <a:lnTo>
                  <a:pt x="426719" y="372110"/>
                </a:lnTo>
                <a:close/>
              </a:path>
              <a:path w="426720" h="478789">
                <a:moveTo>
                  <a:pt x="2540" y="368300"/>
                </a:moveTo>
                <a:lnTo>
                  <a:pt x="0" y="368300"/>
                </a:lnTo>
                <a:lnTo>
                  <a:pt x="0" y="370840"/>
                </a:lnTo>
                <a:lnTo>
                  <a:pt x="2540" y="370840"/>
                </a:lnTo>
                <a:lnTo>
                  <a:pt x="2540" y="368300"/>
                </a:lnTo>
                <a:close/>
              </a:path>
              <a:path w="426720" h="478789">
                <a:moveTo>
                  <a:pt x="426719" y="368300"/>
                </a:moveTo>
                <a:lnTo>
                  <a:pt x="422909" y="368300"/>
                </a:lnTo>
                <a:lnTo>
                  <a:pt x="422909" y="370840"/>
                </a:lnTo>
                <a:lnTo>
                  <a:pt x="426719" y="370840"/>
                </a:lnTo>
                <a:lnTo>
                  <a:pt x="426719" y="368300"/>
                </a:lnTo>
                <a:close/>
              </a:path>
              <a:path w="426720" h="478789">
                <a:moveTo>
                  <a:pt x="2540" y="365760"/>
                </a:moveTo>
                <a:lnTo>
                  <a:pt x="0" y="365760"/>
                </a:lnTo>
                <a:lnTo>
                  <a:pt x="0" y="367030"/>
                </a:lnTo>
                <a:lnTo>
                  <a:pt x="2540" y="367030"/>
                </a:lnTo>
                <a:lnTo>
                  <a:pt x="2540" y="365760"/>
                </a:lnTo>
                <a:close/>
              </a:path>
              <a:path w="426720" h="478789">
                <a:moveTo>
                  <a:pt x="426719" y="365760"/>
                </a:moveTo>
                <a:lnTo>
                  <a:pt x="422909" y="365760"/>
                </a:lnTo>
                <a:lnTo>
                  <a:pt x="422909" y="367030"/>
                </a:lnTo>
                <a:lnTo>
                  <a:pt x="426719" y="367030"/>
                </a:lnTo>
                <a:lnTo>
                  <a:pt x="426719" y="365760"/>
                </a:lnTo>
                <a:close/>
              </a:path>
              <a:path w="426720" h="478789">
                <a:moveTo>
                  <a:pt x="2540" y="361950"/>
                </a:moveTo>
                <a:lnTo>
                  <a:pt x="0" y="361950"/>
                </a:lnTo>
                <a:lnTo>
                  <a:pt x="0" y="364490"/>
                </a:lnTo>
                <a:lnTo>
                  <a:pt x="2540" y="364490"/>
                </a:lnTo>
                <a:lnTo>
                  <a:pt x="2540" y="361950"/>
                </a:lnTo>
                <a:close/>
              </a:path>
              <a:path w="426720" h="478789">
                <a:moveTo>
                  <a:pt x="426719" y="361950"/>
                </a:moveTo>
                <a:lnTo>
                  <a:pt x="422909" y="361950"/>
                </a:lnTo>
                <a:lnTo>
                  <a:pt x="422909" y="364490"/>
                </a:lnTo>
                <a:lnTo>
                  <a:pt x="426719" y="364490"/>
                </a:lnTo>
                <a:lnTo>
                  <a:pt x="426719" y="361950"/>
                </a:lnTo>
                <a:close/>
              </a:path>
              <a:path w="426720" h="478789">
                <a:moveTo>
                  <a:pt x="2540" y="359410"/>
                </a:moveTo>
                <a:lnTo>
                  <a:pt x="0" y="359410"/>
                </a:lnTo>
                <a:lnTo>
                  <a:pt x="0" y="360680"/>
                </a:lnTo>
                <a:lnTo>
                  <a:pt x="2540" y="360680"/>
                </a:lnTo>
                <a:lnTo>
                  <a:pt x="2540" y="359410"/>
                </a:lnTo>
                <a:close/>
              </a:path>
              <a:path w="426720" h="478789">
                <a:moveTo>
                  <a:pt x="426719" y="359410"/>
                </a:moveTo>
                <a:lnTo>
                  <a:pt x="422909" y="359410"/>
                </a:lnTo>
                <a:lnTo>
                  <a:pt x="422909" y="360680"/>
                </a:lnTo>
                <a:lnTo>
                  <a:pt x="426719" y="360680"/>
                </a:lnTo>
                <a:lnTo>
                  <a:pt x="426719" y="359410"/>
                </a:lnTo>
                <a:close/>
              </a:path>
              <a:path w="426720" h="478789">
                <a:moveTo>
                  <a:pt x="2540" y="355600"/>
                </a:moveTo>
                <a:lnTo>
                  <a:pt x="0" y="355600"/>
                </a:lnTo>
                <a:lnTo>
                  <a:pt x="0" y="358140"/>
                </a:lnTo>
                <a:lnTo>
                  <a:pt x="2540" y="358140"/>
                </a:lnTo>
                <a:lnTo>
                  <a:pt x="2540" y="355600"/>
                </a:lnTo>
                <a:close/>
              </a:path>
              <a:path w="426720" h="478789">
                <a:moveTo>
                  <a:pt x="426719" y="355600"/>
                </a:moveTo>
                <a:lnTo>
                  <a:pt x="422909" y="355600"/>
                </a:lnTo>
                <a:lnTo>
                  <a:pt x="422909" y="358140"/>
                </a:lnTo>
                <a:lnTo>
                  <a:pt x="426719" y="358140"/>
                </a:lnTo>
                <a:lnTo>
                  <a:pt x="426719" y="355600"/>
                </a:lnTo>
                <a:close/>
              </a:path>
              <a:path w="426720" h="478789">
                <a:moveTo>
                  <a:pt x="2540" y="353060"/>
                </a:moveTo>
                <a:lnTo>
                  <a:pt x="0" y="353060"/>
                </a:lnTo>
                <a:lnTo>
                  <a:pt x="0" y="354330"/>
                </a:lnTo>
                <a:lnTo>
                  <a:pt x="2540" y="354330"/>
                </a:lnTo>
                <a:lnTo>
                  <a:pt x="2540" y="353060"/>
                </a:lnTo>
                <a:close/>
              </a:path>
              <a:path w="426720" h="478789">
                <a:moveTo>
                  <a:pt x="426719" y="353060"/>
                </a:moveTo>
                <a:lnTo>
                  <a:pt x="422909" y="353060"/>
                </a:lnTo>
                <a:lnTo>
                  <a:pt x="422909" y="354330"/>
                </a:lnTo>
                <a:lnTo>
                  <a:pt x="426719" y="354330"/>
                </a:lnTo>
                <a:lnTo>
                  <a:pt x="426719" y="353060"/>
                </a:lnTo>
                <a:close/>
              </a:path>
              <a:path w="426720" h="478789">
                <a:moveTo>
                  <a:pt x="2540" y="349250"/>
                </a:moveTo>
                <a:lnTo>
                  <a:pt x="0" y="349250"/>
                </a:lnTo>
                <a:lnTo>
                  <a:pt x="0" y="351790"/>
                </a:lnTo>
                <a:lnTo>
                  <a:pt x="2540" y="351790"/>
                </a:lnTo>
                <a:lnTo>
                  <a:pt x="2540" y="349250"/>
                </a:lnTo>
                <a:close/>
              </a:path>
              <a:path w="426720" h="478789">
                <a:moveTo>
                  <a:pt x="426719" y="349250"/>
                </a:moveTo>
                <a:lnTo>
                  <a:pt x="422909" y="349250"/>
                </a:lnTo>
                <a:lnTo>
                  <a:pt x="422909" y="351790"/>
                </a:lnTo>
                <a:lnTo>
                  <a:pt x="426719" y="351790"/>
                </a:lnTo>
                <a:lnTo>
                  <a:pt x="426719" y="349250"/>
                </a:lnTo>
                <a:close/>
              </a:path>
              <a:path w="426720" h="478789">
                <a:moveTo>
                  <a:pt x="2540" y="346710"/>
                </a:moveTo>
                <a:lnTo>
                  <a:pt x="0" y="346710"/>
                </a:lnTo>
                <a:lnTo>
                  <a:pt x="0" y="347980"/>
                </a:lnTo>
                <a:lnTo>
                  <a:pt x="2540" y="347980"/>
                </a:lnTo>
                <a:lnTo>
                  <a:pt x="2540" y="346710"/>
                </a:lnTo>
                <a:close/>
              </a:path>
              <a:path w="426720" h="478789">
                <a:moveTo>
                  <a:pt x="424180" y="345440"/>
                </a:moveTo>
                <a:lnTo>
                  <a:pt x="422909" y="345440"/>
                </a:lnTo>
                <a:lnTo>
                  <a:pt x="422909" y="347980"/>
                </a:lnTo>
                <a:lnTo>
                  <a:pt x="426719" y="347980"/>
                </a:lnTo>
                <a:lnTo>
                  <a:pt x="426719" y="346710"/>
                </a:lnTo>
                <a:lnTo>
                  <a:pt x="424180" y="346710"/>
                </a:lnTo>
                <a:lnTo>
                  <a:pt x="424180" y="345440"/>
                </a:lnTo>
                <a:close/>
              </a:path>
              <a:path w="426720" h="478789">
                <a:moveTo>
                  <a:pt x="2540" y="342900"/>
                </a:moveTo>
                <a:lnTo>
                  <a:pt x="0" y="342900"/>
                </a:lnTo>
                <a:lnTo>
                  <a:pt x="0" y="345440"/>
                </a:lnTo>
                <a:lnTo>
                  <a:pt x="2540" y="345440"/>
                </a:lnTo>
                <a:lnTo>
                  <a:pt x="2540" y="342900"/>
                </a:lnTo>
                <a:close/>
              </a:path>
              <a:path w="426720" h="478789">
                <a:moveTo>
                  <a:pt x="426719" y="342900"/>
                </a:moveTo>
                <a:lnTo>
                  <a:pt x="425450" y="342900"/>
                </a:lnTo>
                <a:lnTo>
                  <a:pt x="425450" y="344170"/>
                </a:lnTo>
                <a:lnTo>
                  <a:pt x="424180" y="344170"/>
                </a:lnTo>
                <a:lnTo>
                  <a:pt x="424180" y="345440"/>
                </a:lnTo>
                <a:lnTo>
                  <a:pt x="426719" y="345440"/>
                </a:lnTo>
                <a:lnTo>
                  <a:pt x="426719" y="342900"/>
                </a:lnTo>
                <a:close/>
              </a:path>
              <a:path w="426720" h="478789">
                <a:moveTo>
                  <a:pt x="2540" y="340360"/>
                </a:moveTo>
                <a:lnTo>
                  <a:pt x="0" y="340360"/>
                </a:lnTo>
                <a:lnTo>
                  <a:pt x="0" y="341630"/>
                </a:lnTo>
                <a:lnTo>
                  <a:pt x="2540" y="341630"/>
                </a:lnTo>
                <a:lnTo>
                  <a:pt x="2540" y="340360"/>
                </a:lnTo>
                <a:close/>
              </a:path>
              <a:path w="426720" h="478789">
                <a:moveTo>
                  <a:pt x="2540" y="336550"/>
                </a:moveTo>
                <a:lnTo>
                  <a:pt x="0" y="336550"/>
                </a:lnTo>
                <a:lnTo>
                  <a:pt x="0" y="339090"/>
                </a:lnTo>
                <a:lnTo>
                  <a:pt x="2540" y="339090"/>
                </a:lnTo>
                <a:lnTo>
                  <a:pt x="2540" y="336550"/>
                </a:lnTo>
                <a:close/>
              </a:path>
              <a:path w="426720" h="478789">
                <a:moveTo>
                  <a:pt x="2540" y="327660"/>
                </a:moveTo>
                <a:lnTo>
                  <a:pt x="0" y="327660"/>
                </a:lnTo>
                <a:lnTo>
                  <a:pt x="0" y="335280"/>
                </a:lnTo>
                <a:lnTo>
                  <a:pt x="2540" y="335280"/>
                </a:lnTo>
                <a:lnTo>
                  <a:pt x="2540" y="327660"/>
                </a:lnTo>
                <a:close/>
              </a:path>
              <a:path w="426720" h="478789">
                <a:moveTo>
                  <a:pt x="2540" y="321310"/>
                </a:moveTo>
                <a:lnTo>
                  <a:pt x="0" y="321310"/>
                </a:lnTo>
                <a:lnTo>
                  <a:pt x="0" y="326390"/>
                </a:lnTo>
                <a:lnTo>
                  <a:pt x="2540" y="326390"/>
                </a:lnTo>
                <a:lnTo>
                  <a:pt x="2540" y="321310"/>
                </a:lnTo>
                <a:close/>
              </a:path>
              <a:path w="426720" h="478789">
                <a:moveTo>
                  <a:pt x="2540" y="318770"/>
                </a:moveTo>
                <a:lnTo>
                  <a:pt x="0" y="318770"/>
                </a:lnTo>
                <a:lnTo>
                  <a:pt x="0" y="320040"/>
                </a:lnTo>
                <a:lnTo>
                  <a:pt x="2540" y="320040"/>
                </a:lnTo>
                <a:lnTo>
                  <a:pt x="2540" y="318770"/>
                </a:lnTo>
                <a:close/>
              </a:path>
            </a:pathLst>
          </a:custGeom>
          <a:solidFill>
            <a:srgbClr val="C7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bk object 2728"/>
          <p:cNvSpPr/>
          <p:nvPr/>
        </p:nvSpPr>
        <p:spPr>
          <a:xfrm>
            <a:off x="2874010" y="2853817"/>
            <a:ext cx="420370" cy="471170"/>
          </a:xfrm>
          <a:custGeom>
            <a:avLst/>
            <a:gdLst/>
            <a:ahLst/>
            <a:cxnLst/>
            <a:rect l="l" t="t" r="r" b="b"/>
            <a:pathLst>
              <a:path w="420370" h="471170">
                <a:moveTo>
                  <a:pt x="417829" y="145923"/>
                </a:moveTo>
                <a:lnTo>
                  <a:pt x="416560" y="145923"/>
                </a:lnTo>
                <a:lnTo>
                  <a:pt x="416560" y="148462"/>
                </a:lnTo>
                <a:lnTo>
                  <a:pt x="417829" y="148462"/>
                </a:lnTo>
                <a:lnTo>
                  <a:pt x="417829" y="145923"/>
                </a:lnTo>
                <a:close/>
              </a:path>
              <a:path w="420370" h="471170">
                <a:moveTo>
                  <a:pt x="419100" y="142112"/>
                </a:moveTo>
                <a:lnTo>
                  <a:pt x="416560" y="142112"/>
                </a:lnTo>
                <a:lnTo>
                  <a:pt x="416560" y="144652"/>
                </a:lnTo>
                <a:lnTo>
                  <a:pt x="419100" y="144652"/>
                </a:lnTo>
                <a:lnTo>
                  <a:pt x="419100" y="142112"/>
                </a:lnTo>
                <a:close/>
              </a:path>
              <a:path w="420370" h="471170">
                <a:moveTo>
                  <a:pt x="420369" y="139573"/>
                </a:moveTo>
                <a:lnTo>
                  <a:pt x="416560" y="139573"/>
                </a:lnTo>
                <a:lnTo>
                  <a:pt x="416560" y="140842"/>
                </a:lnTo>
                <a:lnTo>
                  <a:pt x="419100" y="140842"/>
                </a:lnTo>
                <a:lnTo>
                  <a:pt x="419100" y="142112"/>
                </a:lnTo>
                <a:lnTo>
                  <a:pt x="420369" y="142112"/>
                </a:lnTo>
                <a:lnTo>
                  <a:pt x="420369" y="139573"/>
                </a:lnTo>
                <a:close/>
              </a:path>
              <a:path w="420370" h="471170">
                <a:moveTo>
                  <a:pt x="420369" y="133223"/>
                </a:moveTo>
                <a:lnTo>
                  <a:pt x="416560" y="133223"/>
                </a:lnTo>
                <a:lnTo>
                  <a:pt x="416560" y="138302"/>
                </a:lnTo>
                <a:lnTo>
                  <a:pt x="420369" y="138302"/>
                </a:lnTo>
                <a:lnTo>
                  <a:pt x="420369" y="133223"/>
                </a:lnTo>
                <a:close/>
              </a:path>
              <a:path w="420370" h="471170">
                <a:moveTo>
                  <a:pt x="420369" y="129412"/>
                </a:moveTo>
                <a:lnTo>
                  <a:pt x="416560" y="129412"/>
                </a:lnTo>
                <a:lnTo>
                  <a:pt x="416560" y="131952"/>
                </a:lnTo>
                <a:lnTo>
                  <a:pt x="420369" y="131952"/>
                </a:lnTo>
                <a:lnTo>
                  <a:pt x="420369" y="129412"/>
                </a:lnTo>
                <a:close/>
              </a:path>
              <a:path w="420370" h="471170">
                <a:moveTo>
                  <a:pt x="420369" y="126873"/>
                </a:moveTo>
                <a:lnTo>
                  <a:pt x="416560" y="126873"/>
                </a:lnTo>
                <a:lnTo>
                  <a:pt x="416560" y="128142"/>
                </a:lnTo>
                <a:lnTo>
                  <a:pt x="420369" y="128142"/>
                </a:lnTo>
                <a:lnTo>
                  <a:pt x="420369" y="126873"/>
                </a:lnTo>
                <a:close/>
              </a:path>
              <a:path w="420370" h="471170">
                <a:moveTo>
                  <a:pt x="420369" y="123062"/>
                </a:moveTo>
                <a:lnTo>
                  <a:pt x="416560" y="123062"/>
                </a:lnTo>
                <a:lnTo>
                  <a:pt x="416560" y="125602"/>
                </a:lnTo>
                <a:lnTo>
                  <a:pt x="420369" y="125602"/>
                </a:lnTo>
                <a:lnTo>
                  <a:pt x="420369" y="123062"/>
                </a:lnTo>
                <a:close/>
              </a:path>
              <a:path w="420370" h="471170">
                <a:moveTo>
                  <a:pt x="420369" y="120650"/>
                </a:moveTo>
                <a:lnTo>
                  <a:pt x="416560" y="120650"/>
                </a:lnTo>
                <a:lnTo>
                  <a:pt x="416560" y="121792"/>
                </a:lnTo>
                <a:lnTo>
                  <a:pt x="420369" y="121792"/>
                </a:lnTo>
                <a:lnTo>
                  <a:pt x="420369" y="120650"/>
                </a:lnTo>
                <a:close/>
              </a:path>
              <a:path w="420370" h="471170">
                <a:moveTo>
                  <a:pt x="420369" y="116712"/>
                </a:moveTo>
                <a:lnTo>
                  <a:pt x="416560" y="116712"/>
                </a:lnTo>
                <a:lnTo>
                  <a:pt x="416560" y="119252"/>
                </a:lnTo>
                <a:lnTo>
                  <a:pt x="420369" y="119252"/>
                </a:lnTo>
                <a:lnTo>
                  <a:pt x="420369" y="116712"/>
                </a:lnTo>
                <a:close/>
              </a:path>
              <a:path w="420370" h="471170">
                <a:moveTo>
                  <a:pt x="420369" y="114300"/>
                </a:moveTo>
                <a:lnTo>
                  <a:pt x="416560" y="114300"/>
                </a:lnTo>
                <a:lnTo>
                  <a:pt x="416560" y="115442"/>
                </a:lnTo>
                <a:lnTo>
                  <a:pt x="420369" y="115442"/>
                </a:lnTo>
                <a:lnTo>
                  <a:pt x="420369" y="114300"/>
                </a:lnTo>
                <a:close/>
              </a:path>
              <a:path w="420370" h="471170">
                <a:moveTo>
                  <a:pt x="420369" y="110362"/>
                </a:moveTo>
                <a:lnTo>
                  <a:pt x="416560" y="110362"/>
                </a:lnTo>
                <a:lnTo>
                  <a:pt x="416560" y="112902"/>
                </a:lnTo>
                <a:lnTo>
                  <a:pt x="420369" y="112902"/>
                </a:lnTo>
                <a:lnTo>
                  <a:pt x="420369" y="110362"/>
                </a:lnTo>
                <a:close/>
              </a:path>
              <a:path w="420370" h="471170">
                <a:moveTo>
                  <a:pt x="420369" y="107950"/>
                </a:moveTo>
                <a:lnTo>
                  <a:pt x="416560" y="107950"/>
                </a:lnTo>
                <a:lnTo>
                  <a:pt x="416560" y="109092"/>
                </a:lnTo>
                <a:lnTo>
                  <a:pt x="420369" y="109092"/>
                </a:lnTo>
                <a:lnTo>
                  <a:pt x="420369" y="107950"/>
                </a:lnTo>
                <a:close/>
              </a:path>
              <a:path w="420370" h="471170">
                <a:moveTo>
                  <a:pt x="420369" y="104012"/>
                </a:moveTo>
                <a:lnTo>
                  <a:pt x="416560" y="104012"/>
                </a:lnTo>
                <a:lnTo>
                  <a:pt x="416560" y="106552"/>
                </a:lnTo>
                <a:lnTo>
                  <a:pt x="420369" y="106552"/>
                </a:lnTo>
                <a:lnTo>
                  <a:pt x="420369" y="104012"/>
                </a:lnTo>
                <a:close/>
              </a:path>
              <a:path w="420370" h="471170">
                <a:moveTo>
                  <a:pt x="420369" y="101600"/>
                </a:moveTo>
                <a:lnTo>
                  <a:pt x="416560" y="101600"/>
                </a:lnTo>
                <a:lnTo>
                  <a:pt x="416560" y="102742"/>
                </a:lnTo>
                <a:lnTo>
                  <a:pt x="420369" y="102742"/>
                </a:lnTo>
                <a:lnTo>
                  <a:pt x="420369" y="101600"/>
                </a:lnTo>
                <a:close/>
              </a:path>
              <a:path w="420370" h="471170">
                <a:moveTo>
                  <a:pt x="420369" y="97662"/>
                </a:moveTo>
                <a:lnTo>
                  <a:pt x="416560" y="97662"/>
                </a:lnTo>
                <a:lnTo>
                  <a:pt x="416560" y="100202"/>
                </a:lnTo>
                <a:lnTo>
                  <a:pt x="420369" y="100202"/>
                </a:lnTo>
                <a:lnTo>
                  <a:pt x="420369" y="97662"/>
                </a:lnTo>
                <a:close/>
              </a:path>
              <a:path w="420370" h="471170">
                <a:moveTo>
                  <a:pt x="420369" y="95250"/>
                </a:moveTo>
                <a:lnTo>
                  <a:pt x="416560" y="95250"/>
                </a:lnTo>
                <a:lnTo>
                  <a:pt x="416560" y="96392"/>
                </a:lnTo>
                <a:lnTo>
                  <a:pt x="420369" y="96392"/>
                </a:lnTo>
                <a:lnTo>
                  <a:pt x="420369" y="95250"/>
                </a:lnTo>
                <a:close/>
              </a:path>
              <a:path w="420370" h="471170">
                <a:moveTo>
                  <a:pt x="420369" y="91312"/>
                </a:moveTo>
                <a:lnTo>
                  <a:pt x="416560" y="91312"/>
                </a:lnTo>
                <a:lnTo>
                  <a:pt x="416560" y="93852"/>
                </a:lnTo>
                <a:lnTo>
                  <a:pt x="420369" y="93852"/>
                </a:lnTo>
                <a:lnTo>
                  <a:pt x="420369" y="91312"/>
                </a:lnTo>
                <a:close/>
              </a:path>
              <a:path w="420370" h="471170">
                <a:moveTo>
                  <a:pt x="420369" y="88900"/>
                </a:moveTo>
                <a:lnTo>
                  <a:pt x="416560" y="88900"/>
                </a:lnTo>
                <a:lnTo>
                  <a:pt x="416560" y="90042"/>
                </a:lnTo>
                <a:lnTo>
                  <a:pt x="420369" y="90042"/>
                </a:lnTo>
                <a:lnTo>
                  <a:pt x="420369" y="88900"/>
                </a:lnTo>
                <a:close/>
              </a:path>
              <a:path w="420370" h="471170">
                <a:moveTo>
                  <a:pt x="420369" y="84962"/>
                </a:moveTo>
                <a:lnTo>
                  <a:pt x="416560" y="84962"/>
                </a:lnTo>
                <a:lnTo>
                  <a:pt x="416560" y="87502"/>
                </a:lnTo>
                <a:lnTo>
                  <a:pt x="420369" y="87502"/>
                </a:lnTo>
                <a:lnTo>
                  <a:pt x="420369" y="84962"/>
                </a:lnTo>
                <a:close/>
              </a:path>
              <a:path w="420370" h="471170">
                <a:moveTo>
                  <a:pt x="420369" y="82550"/>
                </a:moveTo>
                <a:lnTo>
                  <a:pt x="416560" y="82550"/>
                </a:lnTo>
                <a:lnTo>
                  <a:pt x="416560" y="83692"/>
                </a:lnTo>
                <a:lnTo>
                  <a:pt x="420369" y="83692"/>
                </a:lnTo>
                <a:lnTo>
                  <a:pt x="420369" y="82550"/>
                </a:lnTo>
                <a:close/>
              </a:path>
              <a:path w="420370" h="471170">
                <a:moveTo>
                  <a:pt x="420369" y="78612"/>
                </a:moveTo>
                <a:lnTo>
                  <a:pt x="416560" y="78612"/>
                </a:lnTo>
                <a:lnTo>
                  <a:pt x="416560" y="81152"/>
                </a:lnTo>
                <a:lnTo>
                  <a:pt x="420369" y="81152"/>
                </a:lnTo>
                <a:lnTo>
                  <a:pt x="420369" y="78612"/>
                </a:lnTo>
                <a:close/>
              </a:path>
              <a:path w="420370" h="471170">
                <a:moveTo>
                  <a:pt x="420369" y="76200"/>
                </a:moveTo>
                <a:lnTo>
                  <a:pt x="416560" y="76200"/>
                </a:lnTo>
                <a:lnTo>
                  <a:pt x="416560" y="77342"/>
                </a:lnTo>
                <a:lnTo>
                  <a:pt x="420369" y="77342"/>
                </a:lnTo>
                <a:lnTo>
                  <a:pt x="420369" y="76200"/>
                </a:lnTo>
                <a:close/>
              </a:path>
              <a:path w="420370" h="471170">
                <a:moveTo>
                  <a:pt x="420369" y="72262"/>
                </a:moveTo>
                <a:lnTo>
                  <a:pt x="416560" y="72262"/>
                </a:lnTo>
                <a:lnTo>
                  <a:pt x="416560" y="74802"/>
                </a:lnTo>
                <a:lnTo>
                  <a:pt x="420369" y="74802"/>
                </a:lnTo>
                <a:lnTo>
                  <a:pt x="420369" y="72262"/>
                </a:lnTo>
                <a:close/>
              </a:path>
              <a:path w="420370" h="471170">
                <a:moveTo>
                  <a:pt x="420369" y="69850"/>
                </a:moveTo>
                <a:lnTo>
                  <a:pt x="416560" y="69850"/>
                </a:lnTo>
                <a:lnTo>
                  <a:pt x="416560" y="70992"/>
                </a:lnTo>
                <a:lnTo>
                  <a:pt x="420369" y="70992"/>
                </a:lnTo>
                <a:lnTo>
                  <a:pt x="420369" y="69850"/>
                </a:lnTo>
                <a:close/>
              </a:path>
              <a:path w="420370" h="471170">
                <a:moveTo>
                  <a:pt x="420369" y="65912"/>
                </a:moveTo>
                <a:lnTo>
                  <a:pt x="416560" y="65912"/>
                </a:lnTo>
                <a:lnTo>
                  <a:pt x="416560" y="68452"/>
                </a:lnTo>
                <a:lnTo>
                  <a:pt x="420369" y="68452"/>
                </a:lnTo>
                <a:lnTo>
                  <a:pt x="420369" y="65912"/>
                </a:lnTo>
                <a:close/>
              </a:path>
              <a:path w="420370" h="471170">
                <a:moveTo>
                  <a:pt x="420369" y="63500"/>
                </a:moveTo>
                <a:lnTo>
                  <a:pt x="416560" y="63500"/>
                </a:lnTo>
                <a:lnTo>
                  <a:pt x="416560" y="64642"/>
                </a:lnTo>
                <a:lnTo>
                  <a:pt x="420369" y="64642"/>
                </a:lnTo>
                <a:lnTo>
                  <a:pt x="420369" y="63500"/>
                </a:lnTo>
                <a:close/>
              </a:path>
              <a:path w="420370" h="471170">
                <a:moveTo>
                  <a:pt x="420369" y="59562"/>
                </a:moveTo>
                <a:lnTo>
                  <a:pt x="416560" y="59562"/>
                </a:lnTo>
                <a:lnTo>
                  <a:pt x="416560" y="62102"/>
                </a:lnTo>
                <a:lnTo>
                  <a:pt x="420369" y="62102"/>
                </a:lnTo>
                <a:lnTo>
                  <a:pt x="420369" y="59562"/>
                </a:lnTo>
                <a:close/>
              </a:path>
              <a:path w="420370" h="471170">
                <a:moveTo>
                  <a:pt x="420369" y="57150"/>
                </a:moveTo>
                <a:lnTo>
                  <a:pt x="416560" y="57150"/>
                </a:lnTo>
                <a:lnTo>
                  <a:pt x="416560" y="58292"/>
                </a:lnTo>
                <a:lnTo>
                  <a:pt x="420369" y="58292"/>
                </a:lnTo>
                <a:lnTo>
                  <a:pt x="420369" y="57150"/>
                </a:lnTo>
                <a:close/>
              </a:path>
              <a:path w="420370" h="471170">
                <a:moveTo>
                  <a:pt x="420369" y="53212"/>
                </a:moveTo>
                <a:lnTo>
                  <a:pt x="416560" y="53212"/>
                </a:lnTo>
                <a:lnTo>
                  <a:pt x="416560" y="55752"/>
                </a:lnTo>
                <a:lnTo>
                  <a:pt x="420369" y="55752"/>
                </a:lnTo>
                <a:lnTo>
                  <a:pt x="420369" y="53212"/>
                </a:lnTo>
                <a:close/>
              </a:path>
              <a:path w="420370" h="471170">
                <a:moveTo>
                  <a:pt x="420369" y="50800"/>
                </a:moveTo>
                <a:lnTo>
                  <a:pt x="416560" y="50800"/>
                </a:lnTo>
                <a:lnTo>
                  <a:pt x="416560" y="51942"/>
                </a:lnTo>
                <a:lnTo>
                  <a:pt x="420369" y="51942"/>
                </a:lnTo>
                <a:lnTo>
                  <a:pt x="420369" y="50800"/>
                </a:lnTo>
                <a:close/>
              </a:path>
              <a:path w="420370" h="471170">
                <a:moveTo>
                  <a:pt x="420369" y="46862"/>
                </a:moveTo>
                <a:lnTo>
                  <a:pt x="416560" y="46862"/>
                </a:lnTo>
                <a:lnTo>
                  <a:pt x="416560" y="49402"/>
                </a:lnTo>
                <a:lnTo>
                  <a:pt x="420369" y="49402"/>
                </a:lnTo>
                <a:lnTo>
                  <a:pt x="420369" y="46862"/>
                </a:lnTo>
                <a:close/>
              </a:path>
              <a:path w="420370" h="471170">
                <a:moveTo>
                  <a:pt x="420369" y="44450"/>
                </a:moveTo>
                <a:lnTo>
                  <a:pt x="416560" y="44450"/>
                </a:lnTo>
                <a:lnTo>
                  <a:pt x="416560" y="45592"/>
                </a:lnTo>
                <a:lnTo>
                  <a:pt x="420369" y="45592"/>
                </a:lnTo>
                <a:lnTo>
                  <a:pt x="420369" y="44450"/>
                </a:lnTo>
                <a:close/>
              </a:path>
              <a:path w="420370" h="471170">
                <a:moveTo>
                  <a:pt x="420369" y="40512"/>
                </a:moveTo>
                <a:lnTo>
                  <a:pt x="416560" y="40512"/>
                </a:lnTo>
                <a:lnTo>
                  <a:pt x="416560" y="43052"/>
                </a:lnTo>
                <a:lnTo>
                  <a:pt x="420369" y="43052"/>
                </a:lnTo>
                <a:lnTo>
                  <a:pt x="420369" y="40512"/>
                </a:lnTo>
                <a:close/>
              </a:path>
              <a:path w="420370" h="471170">
                <a:moveTo>
                  <a:pt x="420369" y="38100"/>
                </a:moveTo>
                <a:lnTo>
                  <a:pt x="416560" y="38100"/>
                </a:lnTo>
                <a:lnTo>
                  <a:pt x="416560" y="39242"/>
                </a:lnTo>
                <a:lnTo>
                  <a:pt x="420369" y="39242"/>
                </a:lnTo>
                <a:lnTo>
                  <a:pt x="420369" y="38100"/>
                </a:lnTo>
                <a:close/>
              </a:path>
              <a:path w="420370" h="471170">
                <a:moveTo>
                  <a:pt x="420369" y="34162"/>
                </a:moveTo>
                <a:lnTo>
                  <a:pt x="416560" y="34162"/>
                </a:lnTo>
                <a:lnTo>
                  <a:pt x="416560" y="36702"/>
                </a:lnTo>
                <a:lnTo>
                  <a:pt x="420369" y="36702"/>
                </a:lnTo>
                <a:lnTo>
                  <a:pt x="420369" y="34162"/>
                </a:lnTo>
                <a:close/>
              </a:path>
              <a:path w="420370" h="471170">
                <a:moveTo>
                  <a:pt x="420369" y="31750"/>
                </a:moveTo>
                <a:lnTo>
                  <a:pt x="416560" y="31750"/>
                </a:lnTo>
                <a:lnTo>
                  <a:pt x="416560" y="32892"/>
                </a:lnTo>
                <a:lnTo>
                  <a:pt x="420369" y="32892"/>
                </a:lnTo>
                <a:lnTo>
                  <a:pt x="420369" y="31750"/>
                </a:lnTo>
                <a:close/>
              </a:path>
              <a:path w="420370" h="471170">
                <a:moveTo>
                  <a:pt x="420369" y="27812"/>
                </a:moveTo>
                <a:lnTo>
                  <a:pt x="416560" y="27812"/>
                </a:lnTo>
                <a:lnTo>
                  <a:pt x="416560" y="30352"/>
                </a:lnTo>
                <a:lnTo>
                  <a:pt x="420369" y="30352"/>
                </a:lnTo>
                <a:lnTo>
                  <a:pt x="420369" y="27812"/>
                </a:lnTo>
                <a:close/>
              </a:path>
              <a:path w="420370" h="471170">
                <a:moveTo>
                  <a:pt x="420369" y="25400"/>
                </a:moveTo>
                <a:lnTo>
                  <a:pt x="416560" y="25400"/>
                </a:lnTo>
                <a:lnTo>
                  <a:pt x="416560" y="26542"/>
                </a:lnTo>
                <a:lnTo>
                  <a:pt x="420369" y="26542"/>
                </a:lnTo>
                <a:lnTo>
                  <a:pt x="420369" y="25400"/>
                </a:lnTo>
                <a:close/>
              </a:path>
              <a:path w="420370" h="471170">
                <a:moveTo>
                  <a:pt x="420369" y="21462"/>
                </a:moveTo>
                <a:lnTo>
                  <a:pt x="416560" y="21462"/>
                </a:lnTo>
                <a:lnTo>
                  <a:pt x="416560" y="24002"/>
                </a:lnTo>
                <a:lnTo>
                  <a:pt x="420369" y="24002"/>
                </a:lnTo>
                <a:lnTo>
                  <a:pt x="420369" y="21462"/>
                </a:lnTo>
                <a:close/>
              </a:path>
              <a:path w="420370" h="471170">
                <a:moveTo>
                  <a:pt x="420369" y="19050"/>
                </a:moveTo>
                <a:lnTo>
                  <a:pt x="416560" y="19050"/>
                </a:lnTo>
                <a:lnTo>
                  <a:pt x="416560" y="20192"/>
                </a:lnTo>
                <a:lnTo>
                  <a:pt x="420369" y="20192"/>
                </a:lnTo>
                <a:lnTo>
                  <a:pt x="420369" y="19050"/>
                </a:lnTo>
                <a:close/>
              </a:path>
              <a:path w="420370" h="471170">
                <a:moveTo>
                  <a:pt x="420369" y="15112"/>
                </a:moveTo>
                <a:lnTo>
                  <a:pt x="416560" y="15112"/>
                </a:lnTo>
                <a:lnTo>
                  <a:pt x="416560" y="17652"/>
                </a:lnTo>
                <a:lnTo>
                  <a:pt x="420369" y="17652"/>
                </a:lnTo>
                <a:lnTo>
                  <a:pt x="420369" y="15112"/>
                </a:lnTo>
                <a:close/>
              </a:path>
              <a:path w="420370" h="471170">
                <a:moveTo>
                  <a:pt x="420369" y="12700"/>
                </a:moveTo>
                <a:lnTo>
                  <a:pt x="416560" y="12700"/>
                </a:lnTo>
                <a:lnTo>
                  <a:pt x="416560" y="13842"/>
                </a:lnTo>
                <a:lnTo>
                  <a:pt x="420369" y="13842"/>
                </a:lnTo>
                <a:lnTo>
                  <a:pt x="420369" y="12700"/>
                </a:lnTo>
                <a:close/>
              </a:path>
              <a:path w="420370" h="471170">
                <a:moveTo>
                  <a:pt x="420369" y="8762"/>
                </a:moveTo>
                <a:lnTo>
                  <a:pt x="416560" y="8762"/>
                </a:lnTo>
                <a:lnTo>
                  <a:pt x="416560" y="11302"/>
                </a:lnTo>
                <a:lnTo>
                  <a:pt x="420369" y="11302"/>
                </a:lnTo>
                <a:lnTo>
                  <a:pt x="420369" y="8762"/>
                </a:lnTo>
                <a:close/>
              </a:path>
              <a:path w="420370" h="471170">
                <a:moveTo>
                  <a:pt x="420369" y="6350"/>
                </a:moveTo>
                <a:lnTo>
                  <a:pt x="416560" y="6350"/>
                </a:lnTo>
                <a:lnTo>
                  <a:pt x="416560" y="7492"/>
                </a:lnTo>
                <a:lnTo>
                  <a:pt x="420369" y="7492"/>
                </a:lnTo>
                <a:lnTo>
                  <a:pt x="420369" y="6350"/>
                </a:lnTo>
                <a:close/>
              </a:path>
              <a:path w="420370" h="471170">
                <a:moveTo>
                  <a:pt x="420369" y="2412"/>
                </a:moveTo>
                <a:lnTo>
                  <a:pt x="204469" y="2412"/>
                </a:lnTo>
                <a:lnTo>
                  <a:pt x="204469" y="3810"/>
                </a:lnTo>
                <a:lnTo>
                  <a:pt x="416560" y="3810"/>
                </a:lnTo>
                <a:lnTo>
                  <a:pt x="416560" y="4952"/>
                </a:lnTo>
                <a:lnTo>
                  <a:pt x="420369" y="4952"/>
                </a:lnTo>
                <a:lnTo>
                  <a:pt x="420369" y="2412"/>
                </a:lnTo>
                <a:close/>
              </a:path>
              <a:path w="420370" h="471170">
                <a:moveTo>
                  <a:pt x="208279" y="1142"/>
                </a:moveTo>
                <a:lnTo>
                  <a:pt x="207009" y="1142"/>
                </a:lnTo>
                <a:lnTo>
                  <a:pt x="207009" y="2412"/>
                </a:lnTo>
                <a:lnTo>
                  <a:pt x="208279" y="2412"/>
                </a:lnTo>
                <a:lnTo>
                  <a:pt x="208279" y="1142"/>
                </a:lnTo>
                <a:close/>
              </a:path>
              <a:path w="420370" h="471170">
                <a:moveTo>
                  <a:pt x="420369" y="0"/>
                </a:moveTo>
                <a:lnTo>
                  <a:pt x="210819" y="0"/>
                </a:lnTo>
                <a:lnTo>
                  <a:pt x="210819" y="1142"/>
                </a:lnTo>
                <a:lnTo>
                  <a:pt x="420369" y="1142"/>
                </a:lnTo>
                <a:lnTo>
                  <a:pt x="420369" y="0"/>
                </a:lnTo>
                <a:close/>
              </a:path>
              <a:path w="420370" h="471170">
                <a:moveTo>
                  <a:pt x="3809" y="255270"/>
                </a:moveTo>
                <a:lnTo>
                  <a:pt x="0" y="255270"/>
                </a:lnTo>
                <a:lnTo>
                  <a:pt x="0" y="256412"/>
                </a:lnTo>
                <a:lnTo>
                  <a:pt x="3809" y="256412"/>
                </a:lnTo>
                <a:lnTo>
                  <a:pt x="3809" y="255270"/>
                </a:lnTo>
                <a:close/>
              </a:path>
              <a:path w="420370" h="471170">
                <a:moveTo>
                  <a:pt x="3809" y="252729"/>
                </a:moveTo>
                <a:lnTo>
                  <a:pt x="0" y="252729"/>
                </a:lnTo>
                <a:lnTo>
                  <a:pt x="0" y="255142"/>
                </a:lnTo>
                <a:lnTo>
                  <a:pt x="3809" y="255142"/>
                </a:lnTo>
                <a:lnTo>
                  <a:pt x="3809" y="252729"/>
                </a:lnTo>
                <a:close/>
              </a:path>
              <a:path w="420370" h="471170">
                <a:moveTo>
                  <a:pt x="3809" y="248920"/>
                </a:moveTo>
                <a:lnTo>
                  <a:pt x="0" y="248920"/>
                </a:lnTo>
                <a:lnTo>
                  <a:pt x="0" y="252602"/>
                </a:lnTo>
                <a:lnTo>
                  <a:pt x="3809" y="252602"/>
                </a:lnTo>
                <a:lnTo>
                  <a:pt x="3809" y="248920"/>
                </a:lnTo>
                <a:close/>
              </a:path>
              <a:path w="420370" h="471170">
                <a:moveTo>
                  <a:pt x="3809" y="246379"/>
                </a:moveTo>
                <a:lnTo>
                  <a:pt x="0" y="246379"/>
                </a:lnTo>
                <a:lnTo>
                  <a:pt x="0" y="248792"/>
                </a:lnTo>
                <a:lnTo>
                  <a:pt x="3809" y="248792"/>
                </a:lnTo>
                <a:lnTo>
                  <a:pt x="3809" y="246379"/>
                </a:lnTo>
                <a:close/>
              </a:path>
              <a:path w="420370" h="471170">
                <a:moveTo>
                  <a:pt x="3809" y="242570"/>
                </a:moveTo>
                <a:lnTo>
                  <a:pt x="0" y="242570"/>
                </a:lnTo>
                <a:lnTo>
                  <a:pt x="0" y="246252"/>
                </a:lnTo>
                <a:lnTo>
                  <a:pt x="3809" y="246252"/>
                </a:lnTo>
                <a:lnTo>
                  <a:pt x="3809" y="242570"/>
                </a:lnTo>
                <a:close/>
              </a:path>
              <a:path w="420370" h="471170">
                <a:moveTo>
                  <a:pt x="3809" y="240029"/>
                </a:moveTo>
                <a:lnTo>
                  <a:pt x="0" y="240029"/>
                </a:lnTo>
                <a:lnTo>
                  <a:pt x="0" y="242442"/>
                </a:lnTo>
                <a:lnTo>
                  <a:pt x="3809" y="242442"/>
                </a:lnTo>
                <a:lnTo>
                  <a:pt x="3809" y="240029"/>
                </a:lnTo>
                <a:close/>
              </a:path>
              <a:path w="420370" h="471170">
                <a:moveTo>
                  <a:pt x="3809" y="236220"/>
                </a:moveTo>
                <a:lnTo>
                  <a:pt x="0" y="236220"/>
                </a:lnTo>
                <a:lnTo>
                  <a:pt x="0" y="239902"/>
                </a:lnTo>
                <a:lnTo>
                  <a:pt x="3809" y="239902"/>
                </a:lnTo>
                <a:lnTo>
                  <a:pt x="3809" y="236220"/>
                </a:lnTo>
                <a:close/>
              </a:path>
              <a:path w="420370" h="471170">
                <a:moveTo>
                  <a:pt x="3809" y="233679"/>
                </a:moveTo>
                <a:lnTo>
                  <a:pt x="0" y="233679"/>
                </a:lnTo>
                <a:lnTo>
                  <a:pt x="0" y="236092"/>
                </a:lnTo>
                <a:lnTo>
                  <a:pt x="3809" y="236092"/>
                </a:lnTo>
                <a:lnTo>
                  <a:pt x="3809" y="233679"/>
                </a:lnTo>
                <a:close/>
              </a:path>
              <a:path w="420370" h="471170">
                <a:moveTo>
                  <a:pt x="3809" y="229870"/>
                </a:moveTo>
                <a:lnTo>
                  <a:pt x="0" y="229870"/>
                </a:lnTo>
                <a:lnTo>
                  <a:pt x="0" y="233552"/>
                </a:lnTo>
                <a:lnTo>
                  <a:pt x="3809" y="233552"/>
                </a:lnTo>
                <a:lnTo>
                  <a:pt x="3809" y="229870"/>
                </a:lnTo>
                <a:close/>
              </a:path>
              <a:path w="420370" h="471170">
                <a:moveTo>
                  <a:pt x="3809" y="223520"/>
                </a:moveTo>
                <a:lnTo>
                  <a:pt x="0" y="223520"/>
                </a:lnTo>
                <a:lnTo>
                  <a:pt x="0" y="229742"/>
                </a:lnTo>
                <a:lnTo>
                  <a:pt x="3809" y="229742"/>
                </a:lnTo>
                <a:lnTo>
                  <a:pt x="3809" y="223520"/>
                </a:lnTo>
                <a:close/>
              </a:path>
              <a:path w="420370" h="471170">
                <a:moveTo>
                  <a:pt x="1269" y="217042"/>
                </a:moveTo>
                <a:lnTo>
                  <a:pt x="0" y="217042"/>
                </a:lnTo>
                <a:lnTo>
                  <a:pt x="0" y="223392"/>
                </a:lnTo>
                <a:lnTo>
                  <a:pt x="3809" y="223392"/>
                </a:lnTo>
                <a:lnTo>
                  <a:pt x="3809" y="217170"/>
                </a:lnTo>
                <a:lnTo>
                  <a:pt x="1269" y="217170"/>
                </a:lnTo>
                <a:lnTo>
                  <a:pt x="1269" y="217042"/>
                </a:lnTo>
                <a:close/>
              </a:path>
              <a:path w="420370" h="471170">
                <a:moveTo>
                  <a:pt x="2539" y="214502"/>
                </a:moveTo>
                <a:lnTo>
                  <a:pt x="1269" y="214502"/>
                </a:lnTo>
                <a:lnTo>
                  <a:pt x="1269" y="217042"/>
                </a:lnTo>
                <a:lnTo>
                  <a:pt x="3809" y="217042"/>
                </a:lnTo>
                <a:lnTo>
                  <a:pt x="3809" y="214629"/>
                </a:lnTo>
                <a:lnTo>
                  <a:pt x="2539" y="214629"/>
                </a:lnTo>
                <a:close/>
              </a:path>
              <a:path w="420370" h="471170">
                <a:moveTo>
                  <a:pt x="3809" y="213360"/>
                </a:moveTo>
                <a:lnTo>
                  <a:pt x="2539" y="213360"/>
                </a:lnTo>
                <a:lnTo>
                  <a:pt x="2539" y="214502"/>
                </a:lnTo>
                <a:lnTo>
                  <a:pt x="3809" y="214502"/>
                </a:lnTo>
                <a:lnTo>
                  <a:pt x="3809" y="213360"/>
                </a:lnTo>
                <a:close/>
              </a:path>
              <a:path w="420370" h="471170">
                <a:moveTo>
                  <a:pt x="3809" y="256413"/>
                </a:moveTo>
                <a:lnTo>
                  <a:pt x="0" y="256413"/>
                </a:lnTo>
                <a:lnTo>
                  <a:pt x="0" y="269113"/>
                </a:lnTo>
                <a:lnTo>
                  <a:pt x="3809" y="269113"/>
                </a:lnTo>
                <a:lnTo>
                  <a:pt x="3809" y="256413"/>
                </a:lnTo>
                <a:close/>
              </a:path>
              <a:path w="420370" h="471170">
                <a:moveTo>
                  <a:pt x="3809" y="269113"/>
                </a:moveTo>
                <a:lnTo>
                  <a:pt x="0" y="269113"/>
                </a:lnTo>
                <a:lnTo>
                  <a:pt x="0" y="313563"/>
                </a:lnTo>
                <a:lnTo>
                  <a:pt x="3809" y="313563"/>
                </a:lnTo>
                <a:lnTo>
                  <a:pt x="3809" y="269113"/>
                </a:lnTo>
                <a:close/>
              </a:path>
              <a:path w="420370" h="471170">
                <a:moveTo>
                  <a:pt x="3809" y="465963"/>
                </a:moveTo>
                <a:lnTo>
                  <a:pt x="0" y="465963"/>
                </a:lnTo>
                <a:lnTo>
                  <a:pt x="0" y="471043"/>
                </a:lnTo>
                <a:lnTo>
                  <a:pt x="171450" y="471043"/>
                </a:lnTo>
                <a:lnTo>
                  <a:pt x="171450" y="469773"/>
                </a:lnTo>
                <a:lnTo>
                  <a:pt x="398779" y="469773"/>
                </a:lnTo>
                <a:lnTo>
                  <a:pt x="398779" y="467233"/>
                </a:lnTo>
                <a:lnTo>
                  <a:pt x="3809" y="467233"/>
                </a:lnTo>
                <a:lnTo>
                  <a:pt x="3809" y="465963"/>
                </a:lnTo>
                <a:close/>
              </a:path>
              <a:path w="420370" h="471170">
                <a:moveTo>
                  <a:pt x="396239" y="469773"/>
                </a:moveTo>
                <a:lnTo>
                  <a:pt x="172719" y="469773"/>
                </a:lnTo>
                <a:lnTo>
                  <a:pt x="172719" y="471043"/>
                </a:lnTo>
                <a:lnTo>
                  <a:pt x="396239" y="471043"/>
                </a:lnTo>
                <a:lnTo>
                  <a:pt x="396239" y="469773"/>
                </a:lnTo>
                <a:close/>
              </a:path>
              <a:path w="420370" h="471170">
                <a:moveTo>
                  <a:pt x="3809" y="459613"/>
                </a:moveTo>
                <a:lnTo>
                  <a:pt x="0" y="459613"/>
                </a:lnTo>
                <a:lnTo>
                  <a:pt x="0" y="464693"/>
                </a:lnTo>
                <a:lnTo>
                  <a:pt x="3809" y="464693"/>
                </a:lnTo>
                <a:lnTo>
                  <a:pt x="3809" y="459613"/>
                </a:lnTo>
                <a:close/>
              </a:path>
              <a:path w="420370" h="471170">
                <a:moveTo>
                  <a:pt x="3809" y="453263"/>
                </a:moveTo>
                <a:lnTo>
                  <a:pt x="0" y="453263"/>
                </a:lnTo>
                <a:lnTo>
                  <a:pt x="0" y="458343"/>
                </a:lnTo>
                <a:lnTo>
                  <a:pt x="3809" y="458343"/>
                </a:lnTo>
                <a:lnTo>
                  <a:pt x="3809" y="453263"/>
                </a:lnTo>
                <a:close/>
              </a:path>
              <a:path w="420370" h="471170">
                <a:moveTo>
                  <a:pt x="420369" y="446913"/>
                </a:moveTo>
                <a:lnTo>
                  <a:pt x="416560" y="446913"/>
                </a:lnTo>
                <a:lnTo>
                  <a:pt x="416560" y="453263"/>
                </a:lnTo>
                <a:lnTo>
                  <a:pt x="417829" y="453263"/>
                </a:lnTo>
                <a:lnTo>
                  <a:pt x="417829" y="450723"/>
                </a:lnTo>
                <a:lnTo>
                  <a:pt x="420369" y="450723"/>
                </a:lnTo>
                <a:lnTo>
                  <a:pt x="420369" y="446913"/>
                </a:lnTo>
                <a:close/>
              </a:path>
              <a:path w="420370" h="471170">
                <a:moveTo>
                  <a:pt x="3809" y="446913"/>
                </a:moveTo>
                <a:lnTo>
                  <a:pt x="0" y="446913"/>
                </a:lnTo>
                <a:lnTo>
                  <a:pt x="0" y="451993"/>
                </a:lnTo>
                <a:lnTo>
                  <a:pt x="3809" y="451993"/>
                </a:lnTo>
                <a:lnTo>
                  <a:pt x="3809" y="446913"/>
                </a:lnTo>
                <a:close/>
              </a:path>
              <a:path w="420370" h="471170">
                <a:moveTo>
                  <a:pt x="3809" y="440563"/>
                </a:moveTo>
                <a:lnTo>
                  <a:pt x="0" y="440563"/>
                </a:lnTo>
                <a:lnTo>
                  <a:pt x="0" y="445643"/>
                </a:lnTo>
                <a:lnTo>
                  <a:pt x="3809" y="445643"/>
                </a:lnTo>
                <a:lnTo>
                  <a:pt x="3809" y="440563"/>
                </a:lnTo>
                <a:close/>
              </a:path>
              <a:path w="420370" h="471170">
                <a:moveTo>
                  <a:pt x="420369" y="440563"/>
                </a:moveTo>
                <a:lnTo>
                  <a:pt x="416560" y="440563"/>
                </a:lnTo>
                <a:lnTo>
                  <a:pt x="416560" y="445643"/>
                </a:lnTo>
                <a:lnTo>
                  <a:pt x="420369" y="445643"/>
                </a:lnTo>
                <a:lnTo>
                  <a:pt x="420369" y="440563"/>
                </a:lnTo>
                <a:close/>
              </a:path>
              <a:path w="420370" h="471170">
                <a:moveTo>
                  <a:pt x="3809" y="434213"/>
                </a:moveTo>
                <a:lnTo>
                  <a:pt x="0" y="434213"/>
                </a:lnTo>
                <a:lnTo>
                  <a:pt x="0" y="439293"/>
                </a:lnTo>
                <a:lnTo>
                  <a:pt x="3809" y="439293"/>
                </a:lnTo>
                <a:lnTo>
                  <a:pt x="3809" y="434213"/>
                </a:lnTo>
                <a:close/>
              </a:path>
              <a:path w="420370" h="471170">
                <a:moveTo>
                  <a:pt x="420369" y="434213"/>
                </a:moveTo>
                <a:lnTo>
                  <a:pt x="416560" y="434213"/>
                </a:lnTo>
                <a:lnTo>
                  <a:pt x="416560" y="439293"/>
                </a:lnTo>
                <a:lnTo>
                  <a:pt x="420369" y="439293"/>
                </a:lnTo>
                <a:lnTo>
                  <a:pt x="420369" y="434213"/>
                </a:lnTo>
                <a:close/>
              </a:path>
              <a:path w="420370" h="471170">
                <a:moveTo>
                  <a:pt x="3809" y="427863"/>
                </a:moveTo>
                <a:lnTo>
                  <a:pt x="0" y="427863"/>
                </a:lnTo>
                <a:lnTo>
                  <a:pt x="0" y="432943"/>
                </a:lnTo>
                <a:lnTo>
                  <a:pt x="3809" y="432943"/>
                </a:lnTo>
                <a:lnTo>
                  <a:pt x="3809" y="427863"/>
                </a:lnTo>
                <a:close/>
              </a:path>
              <a:path w="420370" h="471170">
                <a:moveTo>
                  <a:pt x="420369" y="427863"/>
                </a:moveTo>
                <a:lnTo>
                  <a:pt x="416560" y="427863"/>
                </a:lnTo>
                <a:lnTo>
                  <a:pt x="416560" y="432943"/>
                </a:lnTo>
                <a:lnTo>
                  <a:pt x="420369" y="432943"/>
                </a:lnTo>
                <a:lnTo>
                  <a:pt x="420369" y="427863"/>
                </a:lnTo>
                <a:close/>
              </a:path>
              <a:path w="420370" h="471170">
                <a:moveTo>
                  <a:pt x="3809" y="421513"/>
                </a:moveTo>
                <a:lnTo>
                  <a:pt x="0" y="421513"/>
                </a:lnTo>
                <a:lnTo>
                  <a:pt x="0" y="426593"/>
                </a:lnTo>
                <a:lnTo>
                  <a:pt x="3809" y="426593"/>
                </a:lnTo>
                <a:lnTo>
                  <a:pt x="3809" y="421513"/>
                </a:lnTo>
                <a:close/>
              </a:path>
              <a:path w="420370" h="471170">
                <a:moveTo>
                  <a:pt x="420369" y="421513"/>
                </a:moveTo>
                <a:lnTo>
                  <a:pt x="416560" y="421513"/>
                </a:lnTo>
                <a:lnTo>
                  <a:pt x="416560" y="426593"/>
                </a:lnTo>
                <a:lnTo>
                  <a:pt x="420369" y="426593"/>
                </a:lnTo>
                <a:lnTo>
                  <a:pt x="420369" y="421513"/>
                </a:lnTo>
                <a:close/>
              </a:path>
              <a:path w="420370" h="471170">
                <a:moveTo>
                  <a:pt x="3809" y="415163"/>
                </a:moveTo>
                <a:lnTo>
                  <a:pt x="0" y="415163"/>
                </a:lnTo>
                <a:lnTo>
                  <a:pt x="0" y="420243"/>
                </a:lnTo>
                <a:lnTo>
                  <a:pt x="3809" y="420243"/>
                </a:lnTo>
                <a:lnTo>
                  <a:pt x="3809" y="415163"/>
                </a:lnTo>
                <a:close/>
              </a:path>
              <a:path w="420370" h="471170">
                <a:moveTo>
                  <a:pt x="420369" y="415163"/>
                </a:moveTo>
                <a:lnTo>
                  <a:pt x="416560" y="415163"/>
                </a:lnTo>
                <a:lnTo>
                  <a:pt x="416560" y="420243"/>
                </a:lnTo>
                <a:lnTo>
                  <a:pt x="420369" y="420243"/>
                </a:lnTo>
                <a:lnTo>
                  <a:pt x="420369" y="415163"/>
                </a:lnTo>
                <a:close/>
              </a:path>
              <a:path w="420370" h="471170">
                <a:moveTo>
                  <a:pt x="3809" y="408813"/>
                </a:moveTo>
                <a:lnTo>
                  <a:pt x="0" y="408813"/>
                </a:lnTo>
                <a:lnTo>
                  <a:pt x="0" y="413893"/>
                </a:lnTo>
                <a:lnTo>
                  <a:pt x="3809" y="413893"/>
                </a:lnTo>
                <a:lnTo>
                  <a:pt x="3809" y="408813"/>
                </a:lnTo>
                <a:close/>
              </a:path>
              <a:path w="420370" h="471170">
                <a:moveTo>
                  <a:pt x="420369" y="408813"/>
                </a:moveTo>
                <a:lnTo>
                  <a:pt x="416560" y="408813"/>
                </a:lnTo>
                <a:lnTo>
                  <a:pt x="416560" y="413893"/>
                </a:lnTo>
                <a:lnTo>
                  <a:pt x="420369" y="413893"/>
                </a:lnTo>
                <a:lnTo>
                  <a:pt x="420369" y="408813"/>
                </a:lnTo>
                <a:close/>
              </a:path>
              <a:path w="420370" h="471170">
                <a:moveTo>
                  <a:pt x="3809" y="402463"/>
                </a:moveTo>
                <a:lnTo>
                  <a:pt x="0" y="402463"/>
                </a:lnTo>
                <a:lnTo>
                  <a:pt x="0" y="407543"/>
                </a:lnTo>
                <a:lnTo>
                  <a:pt x="3809" y="407543"/>
                </a:lnTo>
                <a:lnTo>
                  <a:pt x="3809" y="402463"/>
                </a:lnTo>
                <a:close/>
              </a:path>
              <a:path w="420370" h="471170">
                <a:moveTo>
                  <a:pt x="420369" y="402463"/>
                </a:moveTo>
                <a:lnTo>
                  <a:pt x="416560" y="402463"/>
                </a:lnTo>
                <a:lnTo>
                  <a:pt x="416560" y="407543"/>
                </a:lnTo>
                <a:lnTo>
                  <a:pt x="420369" y="407543"/>
                </a:lnTo>
                <a:lnTo>
                  <a:pt x="420369" y="402463"/>
                </a:lnTo>
                <a:close/>
              </a:path>
              <a:path w="420370" h="471170">
                <a:moveTo>
                  <a:pt x="3809" y="396113"/>
                </a:moveTo>
                <a:lnTo>
                  <a:pt x="0" y="396113"/>
                </a:lnTo>
                <a:lnTo>
                  <a:pt x="0" y="401193"/>
                </a:lnTo>
                <a:lnTo>
                  <a:pt x="3809" y="401193"/>
                </a:lnTo>
                <a:lnTo>
                  <a:pt x="3809" y="396113"/>
                </a:lnTo>
                <a:close/>
              </a:path>
              <a:path w="420370" h="471170">
                <a:moveTo>
                  <a:pt x="420369" y="396113"/>
                </a:moveTo>
                <a:lnTo>
                  <a:pt x="416560" y="396113"/>
                </a:lnTo>
                <a:lnTo>
                  <a:pt x="416560" y="401193"/>
                </a:lnTo>
                <a:lnTo>
                  <a:pt x="420369" y="401193"/>
                </a:lnTo>
                <a:lnTo>
                  <a:pt x="420369" y="396113"/>
                </a:lnTo>
                <a:close/>
              </a:path>
              <a:path w="420370" h="471170">
                <a:moveTo>
                  <a:pt x="3809" y="389763"/>
                </a:moveTo>
                <a:lnTo>
                  <a:pt x="0" y="389763"/>
                </a:lnTo>
                <a:lnTo>
                  <a:pt x="0" y="394843"/>
                </a:lnTo>
                <a:lnTo>
                  <a:pt x="3809" y="394843"/>
                </a:lnTo>
                <a:lnTo>
                  <a:pt x="3809" y="389763"/>
                </a:lnTo>
                <a:close/>
              </a:path>
              <a:path w="420370" h="471170">
                <a:moveTo>
                  <a:pt x="420369" y="389763"/>
                </a:moveTo>
                <a:lnTo>
                  <a:pt x="416560" y="389763"/>
                </a:lnTo>
                <a:lnTo>
                  <a:pt x="416560" y="394843"/>
                </a:lnTo>
                <a:lnTo>
                  <a:pt x="420369" y="394843"/>
                </a:lnTo>
                <a:lnTo>
                  <a:pt x="420369" y="389763"/>
                </a:lnTo>
                <a:close/>
              </a:path>
              <a:path w="420370" h="471170">
                <a:moveTo>
                  <a:pt x="3809" y="383413"/>
                </a:moveTo>
                <a:lnTo>
                  <a:pt x="0" y="383413"/>
                </a:lnTo>
                <a:lnTo>
                  <a:pt x="0" y="388493"/>
                </a:lnTo>
                <a:lnTo>
                  <a:pt x="3809" y="388493"/>
                </a:lnTo>
                <a:lnTo>
                  <a:pt x="3809" y="383413"/>
                </a:lnTo>
                <a:close/>
              </a:path>
              <a:path w="420370" h="471170">
                <a:moveTo>
                  <a:pt x="420369" y="383413"/>
                </a:moveTo>
                <a:lnTo>
                  <a:pt x="416560" y="383413"/>
                </a:lnTo>
                <a:lnTo>
                  <a:pt x="416560" y="388493"/>
                </a:lnTo>
                <a:lnTo>
                  <a:pt x="420369" y="388493"/>
                </a:lnTo>
                <a:lnTo>
                  <a:pt x="420369" y="383413"/>
                </a:lnTo>
                <a:close/>
              </a:path>
              <a:path w="420370" h="471170">
                <a:moveTo>
                  <a:pt x="3809" y="377063"/>
                </a:moveTo>
                <a:lnTo>
                  <a:pt x="0" y="377063"/>
                </a:lnTo>
                <a:lnTo>
                  <a:pt x="0" y="382143"/>
                </a:lnTo>
                <a:lnTo>
                  <a:pt x="3809" y="382143"/>
                </a:lnTo>
                <a:lnTo>
                  <a:pt x="3809" y="377063"/>
                </a:lnTo>
                <a:close/>
              </a:path>
              <a:path w="420370" h="471170">
                <a:moveTo>
                  <a:pt x="420369" y="377063"/>
                </a:moveTo>
                <a:lnTo>
                  <a:pt x="416560" y="377063"/>
                </a:lnTo>
                <a:lnTo>
                  <a:pt x="416560" y="382143"/>
                </a:lnTo>
                <a:lnTo>
                  <a:pt x="420369" y="382143"/>
                </a:lnTo>
                <a:lnTo>
                  <a:pt x="420369" y="377063"/>
                </a:lnTo>
                <a:close/>
              </a:path>
              <a:path w="420370" h="471170">
                <a:moveTo>
                  <a:pt x="3809" y="370713"/>
                </a:moveTo>
                <a:lnTo>
                  <a:pt x="0" y="370713"/>
                </a:lnTo>
                <a:lnTo>
                  <a:pt x="0" y="375793"/>
                </a:lnTo>
                <a:lnTo>
                  <a:pt x="3809" y="375793"/>
                </a:lnTo>
                <a:lnTo>
                  <a:pt x="3809" y="370713"/>
                </a:lnTo>
                <a:close/>
              </a:path>
              <a:path w="420370" h="471170">
                <a:moveTo>
                  <a:pt x="420369" y="370713"/>
                </a:moveTo>
                <a:lnTo>
                  <a:pt x="416560" y="370713"/>
                </a:lnTo>
                <a:lnTo>
                  <a:pt x="416560" y="375793"/>
                </a:lnTo>
                <a:lnTo>
                  <a:pt x="420369" y="375793"/>
                </a:lnTo>
                <a:lnTo>
                  <a:pt x="420369" y="370713"/>
                </a:lnTo>
                <a:close/>
              </a:path>
              <a:path w="420370" h="471170">
                <a:moveTo>
                  <a:pt x="3809" y="364363"/>
                </a:moveTo>
                <a:lnTo>
                  <a:pt x="0" y="364363"/>
                </a:lnTo>
                <a:lnTo>
                  <a:pt x="0" y="369443"/>
                </a:lnTo>
                <a:lnTo>
                  <a:pt x="3809" y="369443"/>
                </a:lnTo>
                <a:lnTo>
                  <a:pt x="3809" y="364363"/>
                </a:lnTo>
                <a:close/>
              </a:path>
              <a:path w="420370" h="471170">
                <a:moveTo>
                  <a:pt x="420369" y="364363"/>
                </a:moveTo>
                <a:lnTo>
                  <a:pt x="416560" y="364363"/>
                </a:lnTo>
                <a:lnTo>
                  <a:pt x="416560" y="369443"/>
                </a:lnTo>
                <a:lnTo>
                  <a:pt x="420369" y="369443"/>
                </a:lnTo>
                <a:lnTo>
                  <a:pt x="420369" y="364363"/>
                </a:lnTo>
                <a:close/>
              </a:path>
              <a:path w="420370" h="471170">
                <a:moveTo>
                  <a:pt x="3809" y="358013"/>
                </a:moveTo>
                <a:lnTo>
                  <a:pt x="0" y="358013"/>
                </a:lnTo>
                <a:lnTo>
                  <a:pt x="0" y="363093"/>
                </a:lnTo>
                <a:lnTo>
                  <a:pt x="3809" y="363093"/>
                </a:lnTo>
                <a:lnTo>
                  <a:pt x="3809" y="358013"/>
                </a:lnTo>
                <a:close/>
              </a:path>
              <a:path w="420370" h="471170">
                <a:moveTo>
                  <a:pt x="420369" y="358013"/>
                </a:moveTo>
                <a:lnTo>
                  <a:pt x="416560" y="358013"/>
                </a:lnTo>
                <a:lnTo>
                  <a:pt x="416560" y="363093"/>
                </a:lnTo>
                <a:lnTo>
                  <a:pt x="420369" y="363093"/>
                </a:lnTo>
                <a:lnTo>
                  <a:pt x="420369" y="358013"/>
                </a:lnTo>
                <a:close/>
              </a:path>
              <a:path w="420370" h="471170">
                <a:moveTo>
                  <a:pt x="3809" y="351663"/>
                </a:moveTo>
                <a:lnTo>
                  <a:pt x="0" y="351663"/>
                </a:lnTo>
                <a:lnTo>
                  <a:pt x="0" y="356743"/>
                </a:lnTo>
                <a:lnTo>
                  <a:pt x="3809" y="356743"/>
                </a:lnTo>
                <a:lnTo>
                  <a:pt x="3809" y="351663"/>
                </a:lnTo>
                <a:close/>
              </a:path>
              <a:path w="420370" h="471170">
                <a:moveTo>
                  <a:pt x="420369" y="351663"/>
                </a:moveTo>
                <a:lnTo>
                  <a:pt x="416560" y="351663"/>
                </a:lnTo>
                <a:lnTo>
                  <a:pt x="416560" y="356743"/>
                </a:lnTo>
                <a:lnTo>
                  <a:pt x="420369" y="356743"/>
                </a:lnTo>
                <a:lnTo>
                  <a:pt x="420369" y="351663"/>
                </a:lnTo>
                <a:close/>
              </a:path>
              <a:path w="420370" h="471170">
                <a:moveTo>
                  <a:pt x="3809" y="345313"/>
                </a:moveTo>
                <a:lnTo>
                  <a:pt x="0" y="345313"/>
                </a:lnTo>
                <a:lnTo>
                  <a:pt x="0" y="350393"/>
                </a:lnTo>
                <a:lnTo>
                  <a:pt x="3809" y="350393"/>
                </a:lnTo>
                <a:lnTo>
                  <a:pt x="3809" y="345313"/>
                </a:lnTo>
                <a:close/>
              </a:path>
              <a:path w="420370" h="471170">
                <a:moveTo>
                  <a:pt x="420369" y="345313"/>
                </a:moveTo>
                <a:lnTo>
                  <a:pt x="416560" y="345313"/>
                </a:lnTo>
                <a:lnTo>
                  <a:pt x="416560" y="350393"/>
                </a:lnTo>
                <a:lnTo>
                  <a:pt x="420369" y="350393"/>
                </a:lnTo>
                <a:lnTo>
                  <a:pt x="420369" y="345313"/>
                </a:lnTo>
                <a:close/>
              </a:path>
              <a:path w="420370" h="471170">
                <a:moveTo>
                  <a:pt x="419100" y="344043"/>
                </a:moveTo>
                <a:lnTo>
                  <a:pt x="417829" y="344043"/>
                </a:lnTo>
                <a:lnTo>
                  <a:pt x="417829" y="345313"/>
                </a:lnTo>
                <a:lnTo>
                  <a:pt x="419100" y="345313"/>
                </a:lnTo>
                <a:lnTo>
                  <a:pt x="419100" y="344043"/>
                </a:lnTo>
                <a:close/>
              </a:path>
              <a:path w="420370" h="471170">
                <a:moveTo>
                  <a:pt x="3809" y="338963"/>
                </a:moveTo>
                <a:lnTo>
                  <a:pt x="0" y="338963"/>
                </a:lnTo>
                <a:lnTo>
                  <a:pt x="0" y="344043"/>
                </a:lnTo>
                <a:lnTo>
                  <a:pt x="3809" y="344043"/>
                </a:lnTo>
                <a:lnTo>
                  <a:pt x="3809" y="338963"/>
                </a:lnTo>
                <a:close/>
              </a:path>
              <a:path w="420370" h="471170">
                <a:moveTo>
                  <a:pt x="420369" y="342773"/>
                </a:moveTo>
                <a:lnTo>
                  <a:pt x="419100" y="342773"/>
                </a:lnTo>
                <a:lnTo>
                  <a:pt x="419100" y="344043"/>
                </a:lnTo>
                <a:lnTo>
                  <a:pt x="420369" y="344043"/>
                </a:lnTo>
                <a:lnTo>
                  <a:pt x="420369" y="342773"/>
                </a:lnTo>
                <a:close/>
              </a:path>
              <a:path w="420370" h="471170">
                <a:moveTo>
                  <a:pt x="3809" y="332613"/>
                </a:moveTo>
                <a:lnTo>
                  <a:pt x="0" y="332613"/>
                </a:lnTo>
                <a:lnTo>
                  <a:pt x="0" y="337693"/>
                </a:lnTo>
                <a:lnTo>
                  <a:pt x="3809" y="337693"/>
                </a:lnTo>
                <a:lnTo>
                  <a:pt x="3809" y="332613"/>
                </a:lnTo>
                <a:close/>
              </a:path>
              <a:path w="420370" h="471170">
                <a:moveTo>
                  <a:pt x="3809" y="314833"/>
                </a:moveTo>
                <a:lnTo>
                  <a:pt x="0" y="314833"/>
                </a:lnTo>
                <a:lnTo>
                  <a:pt x="0" y="331343"/>
                </a:lnTo>
                <a:lnTo>
                  <a:pt x="3809" y="331343"/>
                </a:lnTo>
                <a:lnTo>
                  <a:pt x="3809" y="314833"/>
                </a:lnTo>
                <a:close/>
              </a:path>
            </a:pathLst>
          </a:custGeom>
          <a:solidFill>
            <a:srgbClr val="C54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bk object 2729"/>
          <p:cNvSpPr/>
          <p:nvPr/>
        </p:nvSpPr>
        <p:spPr>
          <a:xfrm>
            <a:off x="2877820" y="2857626"/>
            <a:ext cx="412750" cy="463550"/>
          </a:xfrm>
          <a:custGeom>
            <a:avLst/>
            <a:gdLst/>
            <a:ahLst/>
            <a:cxnLst/>
            <a:rect l="l" t="t" r="r" b="b"/>
            <a:pathLst>
              <a:path w="412750" h="463550">
                <a:moveTo>
                  <a:pt x="410210" y="151002"/>
                </a:moveTo>
                <a:lnTo>
                  <a:pt x="408940" y="151002"/>
                </a:lnTo>
                <a:lnTo>
                  <a:pt x="408940" y="154812"/>
                </a:lnTo>
                <a:lnTo>
                  <a:pt x="410210" y="154812"/>
                </a:lnTo>
                <a:lnTo>
                  <a:pt x="410210" y="151002"/>
                </a:lnTo>
                <a:close/>
              </a:path>
              <a:path w="412750" h="463550">
                <a:moveTo>
                  <a:pt x="411480" y="148462"/>
                </a:moveTo>
                <a:lnTo>
                  <a:pt x="408940" y="148462"/>
                </a:lnTo>
                <a:lnTo>
                  <a:pt x="408940" y="149732"/>
                </a:lnTo>
                <a:lnTo>
                  <a:pt x="410209" y="149732"/>
                </a:lnTo>
                <a:lnTo>
                  <a:pt x="410210" y="151002"/>
                </a:lnTo>
                <a:lnTo>
                  <a:pt x="411480" y="151002"/>
                </a:lnTo>
                <a:lnTo>
                  <a:pt x="411480" y="148462"/>
                </a:lnTo>
                <a:close/>
              </a:path>
              <a:path w="412750" h="463550">
                <a:moveTo>
                  <a:pt x="412750" y="144652"/>
                </a:moveTo>
                <a:lnTo>
                  <a:pt x="408940" y="144652"/>
                </a:lnTo>
                <a:lnTo>
                  <a:pt x="408940" y="147192"/>
                </a:lnTo>
                <a:lnTo>
                  <a:pt x="411480" y="147192"/>
                </a:lnTo>
                <a:lnTo>
                  <a:pt x="411480" y="148462"/>
                </a:lnTo>
                <a:lnTo>
                  <a:pt x="412750" y="148462"/>
                </a:lnTo>
                <a:lnTo>
                  <a:pt x="412750" y="144652"/>
                </a:lnTo>
                <a:close/>
              </a:path>
              <a:path w="412750" h="463550">
                <a:moveTo>
                  <a:pt x="412750" y="142112"/>
                </a:moveTo>
                <a:lnTo>
                  <a:pt x="408940" y="142112"/>
                </a:lnTo>
                <a:lnTo>
                  <a:pt x="408940" y="143382"/>
                </a:lnTo>
                <a:lnTo>
                  <a:pt x="412750" y="143382"/>
                </a:lnTo>
                <a:lnTo>
                  <a:pt x="412750" y="142112"/>
                </a:lnTo>
                <a:close/>
              </a:path>
              <a:path w="412750" h="463550">
                <a:moveTo>
                  <a:pt x="412750" y="138302"/>
                </a:moveTo>
                <a:lnTo>
                  <a:pt x="408940" y="138302"/>
                </a:lnTo>
                <a:lnTo>
                  <a:pt x="408940" y="140842"/>
                </a:lnTo>
                <a:lnTo>
                  <a:pt x="412750" y="140842"/>
                </a:lnTo>
                <a:lnTo>
                  <a:pt x="412750" y="138302"/>
                </a:lnTo>
                <a:close/>
              </a:path>
              <a:path w="412750" h="463550">
                <a:moveTo>
                  <a:pt x="412750" y="135762"/>
                </a:moveTo>
                <a:lnTo>
                  <a:pt x="408940" y="135762"/>
                </a:lnTo>
                <a:lnTo>
                  <a:pt x="408940" y="137032"/>
                </a:lnTo>
                <a:lnTo>
                  <a:pt x="412750" y="137032"/>
                </a:lnTo>
                <a:lnTo>
                  <a:pt x="412750" y="135762"/>
                </a:lnTo>
                <a:close/>
              </a:path>
              <a:path w="412750" h="463550">
                <a:moveTo>
                  <a:pt x="412750" y="129412"/>
                </a:moveTo>
                <a:lnTo>
                  <a:pt x="408940" y="129412"/>
                </a:lnTo>
                <a:lnTo>
                  <a:pt x="408940" y="134492"/>
                </a:lnTo>
                <a:lnTo>
                  <a:pt x="412750" y="134492"/>
                </a:lnTo>
                <a:lnTo>
                  <a:pt x="412750" y="129412"/>
                </a:lnTo>
                <a:close/>
              </a:path>
              <a:path w="412750" h="463550">
                <a:moveTo>
                  <a:pt x="412750" y="125602"/>
                </a:moveTo>
                <a:lnTo>
                  <a:pt x="408940" y="125602"/>
                </a:lnTo>
                <a:lnTo>
                  <a:pt x="408940" y="128142"/>
                </a:lnTo>
                <a:lnTo>
                  <a:pt x="412750" y="128142"/>
                </a:lnTo>
                <a:lnTo>
                  <a:pt x="412750" y="125602"/>
                </a:lnTo>
                <a:close/>
              </a:path>
              <a:path w="412750" h="463550">
                <a:moveTo>
                  <a:pt x="412750" y="123062"/>
                </a:moveTo>
                <a:lnTo>
                  <a:pt x="408940" y="123062"/>
                </a:lnTo>
                <a:lnTo>
                  <a:pt x="408940" y="124332"/>
                </a:lnTo>
                <a:lnTo>
                  <a:pt x="412750" y="124332"/>
                </a:lnTo>
                <a:lnTo>
                  <a:pt x="412750" y="123062"/>
                </a:lnTo>
                <a:close/>
              </a:path>
              <a:path w="412750" h="463550">
                <a:moveTo>
                  <a:pt x="412750" y="119252"/>
                </a:moveTo>
                <a:lnTo>
                  <a:pt x="408940" y="119252"/>
                </a:lnTo>
                <a:lnTo>
                  <a:pt x="408940" y="121792"/>
                </a:lnTo>
                <a:lnTo>
                  <a:pt x="412750" y="121792"/>
                </a:lnTo>
                <a:lnTo>
                  <a:pt x="412750" y="119252"/>
                </a:lnTo>
                <a:close/>
              </a:path>
              <a:path w="412750" h="463550">
                <a:moveTo>
                  <a:pt x="412750" y="116839"/>
                </a:moveTo>
                <a:lnTo>
                  <a:pt x="408940" y="116839"/>
                </a:lnTo>
                <a:lnTo>
                  <a:pt x="408940" y="117982"/>
                </a:lnTo>
                <a:lnTo>
                  <a:pt x="412750" y="117982"/>
                </a:lnTo>
                <a:lnTo>
                  <a:pt x="412750" y="116839"/>
                </a:lnTo>
                <a:close/>
              </a:path>
              <a:path w="412750" h="463550">
                <a:moveTo>
                  <a:pt x="412750" y="112902"/>
                </a:moveTo>
                <a:lnTo>
                  <a:pt x="408940" y="112902"/>
                </a:lnTo>
                <a:lnTo>
                  <a:pt x="408940" y="115442"/>
                </a:lnTo>
                <a:lnTo>
                  <a:pt x="412750" y="115442"/>
                </a:lnTo>
                <a:lnTo>
                  <a:pt x="412750" y="112902"/>
                </a:lnTo>
                <a:close/>
              </a:path>
              <a:path w="412750" h="463550">
                <a:moveTo>
                  <a:pt x="412750" y="110489"/>
                </a:moveTo>
                <a:lnTo>
                  <a:pt x="408940" y="110489"/>
                </a:lnTo>
                <a:lnTo>
                  <a:pt x="408940" y="111632"/>
                </a:lnTo>
                <a:lnTo>
                  <a:pt x="412750" y="111632"/>
                </a:lnTo>
                <a:lnTo>
                  <a:pt x="412750" y="110489"/>
                </a:lnTo>
                <a:close/>
              </a:path>
              <a:path w="412750" h="463550">
                <a:moveTo>
                  <a:pt x="412750" y="106552"/>
                </a:moveTo>
                <a:lnTo>
                  <a:pt x="408940" y="106552"/>
                </a:lnTo>
                <a:lnTo>
                  <a:pt x="408940" y="109092"/>
                </a:lnTo>
                <a:lnTo>
                  <a:pt x="412750" y="109092"/>
                </a:lnTo>
                <a:lnTo>
                  <a:pt x="412750" y="106552"/>
                </a:lnTo>
                <a:close/>
              </a:path>
              <a:path w="412750" h="463550">
                <a:moveTo>
                  <a:pt x="412750" y="104139"/>
                </a:moveTo>
                <a:lnTo>
                  <a:pt x="408940" y="104139"/>
                </a:lnTo>
                <a:lnTo>
                  <a:pt x="408940" y="105282"/>
                </a:lnTo>
                <a:lnTo>
                  <a:pt x="412750" y="105282"/>
                </a:lnTo>
                <a:lnTo>
                  <a:pt x="412750" y="104139"/>
                </a:lnTo>
                <a:close/>
              </a:path>
              <a:path w="412750" h="463550">
                <a:moveTo>
                  <a:pt x="412750" y="100202"/>
                </a:moveTo>
                <a:lnTo>
                  <a:pt x="408940" y="100202"/>
                </a:lnTo>
                <a:lnTo>
                  <a:pt x="408940" y="102742"/>
                </a:lnTo>
                <a:lnTo>
                  <a:pt x="412750" y="102742"/>
                </a:lnTo>
                <a:lnTo>
                  <a:pt x="412750" y="100202"/>
                </a:lnTo>
                <a:close/>
              </a:path>
              <a:path w="412750" h="463550">
                <a:moveTo>
                  <a:pt x="412750" y="97789"/>
                </a:moveTo>
                <a:lnTo>
                  <a:pt x="408940" y="97789"/>
                </a:lnTo>
                <a:lnTo>
                  <a:pt x="408940" y="98932"/>
                </a:lnTo>
                <a:lnTo>
                  <a:pt x="412750" y="98932"/>
                </a:lnTo>
                <a:lnTo>
                  <a:pt x="412750" y="97789"/>
                </a:lnTo>
                <a:close/>
              </a:path>
              <a:path w="412750" h="463550">
                <a:moveTo>
                  <a:pt x="412750" y="93852"/>
                </a:moveTo>
                <a:lnTo>
                  <a:pt x="408940" y="93852"/>
                </a:lnTo>
                <a:lnTo>
                  <a:pt x="408940" y="96392"/>
                </a:lnTo>
                <a:lnTo>
                  <a:pt x="412750" y="96392"/>
                </a:lnTo>
                <a:lnTo>
                  <a:pt x="412750" y="93852"/>
                </a:lnTo>
                <a:close/>
              </a:path>
              <a:path w="412750" h="463550">
                <a:moveTo>
                  <a:pt x="412750" y="91439"/>
                </a:moveTo>
                <a:lnTo>
                  <a:pt x="408940" y="91439"/>
                </a:lnTo>
                <a:lnTo>
                  <a:pt x="408940" y="92582"/>
                </a:lnTo>
                <a:lnTo>
                  <a:pt x="412750" y="92582"/>
                </a:lnTo>
                <a:lnTo>
                  <a:pt x="412750" y="91439"/>
                </a:lnTo>
                <a:close/>
              </a:path>
              <a:path w="412750" h="463550">
                <a:moveTo>
                  <a:pt x="412750" y="87502"/>
                </a:moveTo>
                <a:lnTo>
                  <a:pt x="408940" y="87502"/>
                </a:lnTo>
                <a:lnTo>
                  <a:pt x="408940" y="90042"/>
                </a:lnTo>
                <a:lnTo>
                  <a:pt x="412750" y="90042"/>
                </a:lnTo>
                <a:lnTo>
                  <a:pt x="412750" y="87502"/>
                </a:lnTo>
                <a:close/>
              </a:path>
              <a:path w="412750" h="463550">
                <a:moveTo>
                  <a:pt x="412750" y="85089"/>
                </a:moveTo>
                <a:lnTo>
                  <a:pt x="408940" y="85089"/>
                </a:lnTo>
                <a:lnTo>
                  <a:pt x="408940" y="86232"/>
                </a:lnTo>
                <a:lnTo>
                  <a:pt x="412750" y="86232"/>
                </a:lnTo>
                <a:lnTo>
                  <a:pt x="412750" y="85089"/>
                </a:lnTo>
                <a:close/>
              </a:path>
              <a:path w="412750" h="463550">
                <a:moveTo>
                  <a:pt x="412750" y="81152"/>
                </a:moveTo>
                <a:lnTo>
                  <a:pt x="408940" y="81152"/>
                </a:lnTo>
                <a:lnTo>
                  <a:pt x="408940" y="83692"/>
                </a:lnTo>
                <a:lnTo>
                  <a:pt x="412750" y="83692"/>
                </a:lnTo>
                <a:lnTo>
                  <a:pt x="412750" y="81152"/>
                </a:lnTo>
                <a:close/>
              </a:path>
              <a:path w="412750" h="463550">
                <a:moveTo>
                  <a:pt x="412750" y="78739"/>
                </a:moveTo>
                <a:lnTo>
                  <a:pt x="408940" y="78739"/>
                </a:lnTo>
                <a:lnTo>
                  <a:pt x="408940" y="79882"/>
                </a:lnTo>
                <a:lnTo>
                  <a:pt x="412750" y="79882"/>
                </a:lnTo>
                <a:lnTo>
                  <a:pt x="412750" y="78739"/>
                </a:lnTo>
                <a:close/>
              </a:path>
              <a:path w="412750" h="463550">
                <a:moveTo>
                  <a:pt x="412750" y="74802"/>
                </a:moveTo>
                <a:lnTo>
                  <a:pt x="408940" y="74802"/>
                </a:lnTo>
                <a:lnTo>
                  <a:pt x="408940" y="77342"/>
                </a:lnTo>
                <a:lnTo>
                  <a:pt x="412750" y="77342"/>
                </a:lnTo>
                <a:lnTo>
                  <a:pt x="412750" y="74802"/>
                </a:lnTo>
                <a:close/>
              </a:path>
              <a:path w="412750" h="463550">
                <a:moveTo>
                  <a:pt x="412750" y="72389"/>
                </a:moveTo>
                <a:lnTo>
                  <a:pt x="408940" y="72389"/>
                </a:lnTo>
                <a:lnTo>
                  <a:pt x="408940" y="73532"/>
                </a:lnTo>
                <a:lnTo>
                  <a:pt x="412750" y="73532"/>
                </a:lnTo>
                <a:lnTo>
                  <a:pt x="412750" y="72389"/>
                </a:lnTo>
                <a:close/>
              </a:path>
              <a:path w="412750" h="463550">
                <a:moveTo>
                  <a:pt x="412750" y="68452"/>
                </a:moveTo>
                <a:lnTo>
                  <a:pt x="408940" y="68452"/>
                </a:lnTo>
                <a:lnTo>
                  <a:pt x="408940" y="70992"/>
                </a:lnTo>
                <a:lnTo>
                  <a:pt x="412750" y="70992"/>
                </a:lnTo>
                <a:lnTo>
                  <a:pt x="412750" y="68452"/>
                </a:lnTo>
                <a:close/>
              </a:path>
              <a:path w="412750" h="463550">
                <a:moveTo>
                  <a:pt x="412750" y="66039"/>
                </a:moveTo>
                <a:lnTo>
                  <a:pt x="408940" y="66039"/>
                </a:lnTo>
                <a:lnTo>
                  <a:pt x="408940" y="67182"/>
                </a:lnTo>
                <a:lnTo>
                  <a:pt x="412750" y="67182"/>
                </a:lnTo>
                <a:lnTo>
                  <a:pt x="412750" y="66039"/>
                </a:lnTo>
                <a:close/>
              </a:path>
              <a:path w="412750" h="463550">
                <a:moveTo>
                  <a:pt x="412750" y="62102"/>
                </a:moveTo>
                <a:lnTo>
                  <a:pt x="408940" y="62102"/>
                </a:lnTo>
                <a:lnTo>
                  <a:pt x="408940" y="64642"/>
                </a:lnTo>
                <a:lnTo>
                  <a:pt x="412750" y="64642"/>
                </a:lnTo>
                <a:lnTo>
                  <a:pt x="412750" y="62102"/>
                </a:lnTo>
                <a:close/>
              </a:path>
              <a:path w="412750" h="463550">
                <a:moveTo>
                  <a:pt x="412750" y="59689"/>
                </a:moveTo>
                <a:lnTo>
                  <a:pt x="408940" y="59689"/>
                </a:lnTo>
                <a:lnTo>
                  <a:pt x="408940" y="60832"/>
                </a:lnTo>
                <a:lnTo>
                  <a:pt x="412750" y="60832"/>
                </a:lnTo>
                <a:lnTo>
                  <a:pt x="412750" y="59689"/>
                </a:lnTo>
                <a:close/>
              </a:path>
              <a:path w="412750" h="463550">
                <a:moveTo>
                  <a:pt x="412750" y="55752"/>
                </a:moveTo>
                <a:lnTo>
                  <a:pt x="408940" y="55752"/>
                </a:lnTo>
                <a:lnTo>
                  <a:pt x="408940" y="58292"/>
                </a:lnTo>
                <a:lnTo>
                  <a:pt x="412750" y="58292"/>
                </a:lnTo>
                <a:lnTo>
                  <a:pt x="412750" y="55752"/>
                </a:lnTo>
                <a:close/>
              </a:path>
              <a:path w="412750" h="463550">
                <a:moveTo>
                  <a:pt x="412750" y="53339"/>
                </a:moveTo>
                <a:lnTo>
                  <a:pt x="408940" y="53339"/>
                </a:lnTo>
                <a:lnTo>
                  <a:pt x="408940" y="54482"/>
                </a:lnTo>
                <a:lnTo>
                  <a:pt x="412750" y="54482"/>
                </a:lnTo>
                <a:lnTo>
                  <a:pt x="412750" y="53339"/>
                </a:lnTo>
                <a:close/>
              </a:path>
              <a:path w="412750" h="463550">
                <a:moveTo>
                  <a:pt x="412750" y="49402"/>
                </a:moveTo>
                <a:lnTo>
                  <a:pt x="408940" y="49402"/>
                </a:lnTo>
                <a:lnTo>
                  <a:pt x="408940" y="51942"/>
                </a:lnTo>
                <a:lnTo>
                  <a:pt x="412750" y="51942"/>
                </a:lnTo>
                <a:lnTo>
                  <a:pt x="412750" y="49402"/>
                </a:lnTo>
                <a:close/>
              </a:path>
              <a:path w="412750" h="463550">
                <a:moveTo>
                  <a:pt x="412750" y="46989"/>
                </a:moveTo>
                <a:lnTo>
                  <a:pt x="408940" y="46989"/>
                </a:lnTo>
                <a:lnTo>
                  <a:pt x="408940" y="48132"/>
                </a:lnTo>
                <a:lnTo>
                  <a:pt x="412750" y="48132"/>
                </a:lnTo>
                <a:lnTo>
                  <a:pt x="412750" y="46989"/>
                </a:lnTo>
                <a:close/>
              </a:path>
              <a:path w="412750" h="463550">
                <a:moveTo>
                  <a:pt x="412750" y="43052"/>
                </a:moveTo>
                <a:lnTo>
                  <a:pt x="408940" y="43052"/>
                </a:lnTo>
                <a:lnTo>
                  <a:pt x="408940" y="45592"/>
                </a:lnTo>
                <a:lnTo>
                  <a:pt x="412750" y="45592"/>
                </a:lnTo>
                <a:lnTo>
                  <a:pt x="412750" y="43052"/>
                </a:lnTo>
                <a:close/>
              </a:path>
              <a:path w="412750" h="463550">
                <a:moveTo>
                  <a:pt x="412750" y="40639"/>
                </a:moveTo>
                <a:lnTo>
                  <a:pt x="408940" y="40639"/>
                </a:lnTo>
                <a:lnTo>
                  <a:pt x="408940" y="41782"/>
                </a:lnTo>
                <a:lnTo>
                  <a:pt x="412750" y="41782"/>
                </a:lnTo>
                <a:lnTo>
                  <a:pt x="412750" y="40639"/>
                </a:lnTo>
                <a:close/>
              </a:path>
              <a:path w="412750" h="463550">
                <a:moveTo>
                  <a:pt x="412750" y="36702"/>
                </a:moveTo>
                <a:lnTo>
                  <a:pt x="408940" y="36702"/>
                </a:lnTo>
                <a:lnTo>
                  <a:pt x="408940" y="39242"/>
                </a:lnTo>
                <a:lnTo>
                  <a:pt x="412750" y="39242"/>
                </a:lnTo>
                <a:lnTo>
                  <a:pt x="412750" y="36702"/>
                </a:lnTo>
                <a:close/>
              </a:path>
              <a:path w="412750" h="463550">
                <a:moveTo>
                  <a:pt x="412750" y="34289"/>
                </a:moveTo>
                <a:lnTo>
                  <a:pt x="408940" y="34289"/>
                </a:lnTo>
                <a:lnTo>
                  <a:pt x="408940" y="35432"/>
                </a:lnTo>
                <a:lnTo>
                  <a:pt x="412750" y="35432"/>
                </a:lnTo>
                <a:lnTo>
                  <a:pt x="412750" y="34289"/>
                </a:lnTo>
                <a:close/>
              </a:path>
              <a:path w="412750" h="463550">
                <a:moveTo>
                  <a:pt x="412750" y="30352"/>
                </a:moveTo>
                <a:lnTo>
                  <a:pt x="408940" y="30352"/>
                </a:lnTo>
                <a:lnTo>
                  <a:pt x="408940" y="32892"/>
                </a:lnTo>
                <a:lnTo>
                  <a:pt x="412750" y="32892"/>
                </a:lnTo>
                <a:lnTo>
                  <a:pt x="412750" y="30352"/>
                </a:lnTo>
                <a:close/>
              </a:path>
              <a:path w="412750" h="463550">
                <a:moveTo>
                  <a:pt x="412750" y="27939"/>
                </a:moveTo>
                <a:lnTo>
                  <a:pt x="408940" y="27939"/>
                </a:lnTo>
                <a:lnTo>
                  <a:pt x="408940" y="29082"/>
                </a:lnTo>
                <a:lnTo>
                  <a:pt x="412750" y="29082"/>
                </a:lnTo>
                <a:lnTo>
                  <a:pt x="412750" y="27939"/>
                </a:lnTo>
                <a:close/>
              </a:path>
              <a:path w="412750" h="463550">
                <a:moveTo>
                  <a:pt x="412750" y="24002"/>
                </a:moveTo>
                <a:lnTo>
                  <a:pt x="408940" y="24002"/>
                </a:lnTo>
                <a:lnTo>
                  <a:pt x="408940" y="26542"/>
                </a:lnTo>
                <a:lnTo>
                  <a:pt x="412750" y="26542"/>
                </a:lnTo>
                <a:lnTo>
                  <a:pt x="412750" y="24002"/>
                </a:lnTo>
                <a:close/>
              </a:path>
              <a:path w="412750" h="463550">
                <a:moveTo>
                  <a:pt x="412750" y="21589"/>
                </a:moveTo>
                <a:lnTo>
                  <a:pt x="408940" y="21589"/>
                </a:lnTo>
                <a:lnTo>
                  <a:pt x="408940" y="22732"/>
                </a:lnTo>
                <a:lnTo>
                  <a:pt x="412750" y="22732"/>
                </a:lnTo>
                <a:lnTo>
                  <a:pt x="412750" y="21589"/>
                </a:lnTo>
                <a:close/>
              </a:path>
              <a:path w="412750" h="463550">
                <a:moveTo>
                  <a:pt x="412750" y="17652"/>
                </a:moveTo>
                <a:lnTo>
                  <a:pt x="408940" y="17652"/>
                </a:lnTo>
                <a:lnTo>
                  <a:pt x="408940" y="20192"/>
                </a:lnTo>
                <a:lnTo>
                  <a:pt x="412750" y="20192"/>
                </a:lnTo>
                <a:lnTo>
                  <a:pt x="412750" y="17652"/>
                </a:lnTo>
                <a:close/>
              </a:path>
              <a:path w="412750" h="463550">
                <a:moveTo>
                  <a:pt x="412750" y="15239"/>
                </a:moveTo>
                <a:lnTo>
                  <a:pt x="408940" y="15239"/>
                </a:lnTo>
                <a:lnTo>
                  <a:pt x="408940" y="16382"/>
                </a:lnTo>
                <a:lnTo>
                  <a:pt x="412750" y="16382"/>
                </a:lnTo>
                <a:lnTo>
                  <a:pt x="412750" y="15239"/>
                </a:lnTo>
                <a:close/>
              </a:path>
              <a:path w="412750" h="463550">
                <a:moveTo>
                  <a:pt x="412750" y="11302"/>
                </a:moveTo>
                <a:lnTo>
                  <a:pt x="408940" y="11302"/>
                </a:lnTo>
                <a:lnTo>
                  <a:pt x="408940" y="13842"/>
                </a:lnTo>
                <a:lnTo>
                  <a:pt x="412750" y="13842"/>
                </a:lnTo>
                <a:lnTo>
                  <a:pt x="412750" y="11302"/>
                </a:lnTo>
                <a:close/>
              </a:path>
              <a:path w="412750" h="463550">
                <a:moveTo>
                  <a:pt x="412750" y="8889"/>
                </a:moveTo>
                <a:lnTo>
                  <a:pt x="408940" y="8889"/>
                </a:lnTo>
                <a:lnTo>
                  <a:pt x="408940" y="10032"/>
                </a:lnTo>
                <a:lnTo>
                  <a:pt x="412750" y="10032"/>
                </a:lnTo>
                <a:lnTo>
                  <a:pt x="412750" y="8889"/>
                </a:lnTo>
                <a:close/>
              </a:path>
              <a:path w="412750" h="463550">
                <a:moveTo>
                  <a:pt x="412750" y="4952"/>
                </a:moveTo>
                <a:lnTo>
                  <a:pt x="408940" y="4952"/>
                </a:lnTo>
                <a:lnTo>
                  <a:pt x="408940" y="7492"/>
                </a:lnTo>
                <a:lnTo>
                  <a:pt x="412750" y="7492"/>
                </a:lnTo>
                <a:lnTo>
                  <a:pt x="412750" y="4952"/>
                </a:lnTo>
                <a:close/>
              </a:path>
              <a:path w="412750" h="463550">
                <a:moveTo>
                  <a:pt x="412750" y="2539"/>
                </a:moveTo>
                <a:lnTo>
                  <a:pt x="408940" y="2539"/>
                </a:lnTo>
                <a:lnTo>
                  <a:pt x="408940" y="3682"/>
                </a:lnTo>
                <a:lnTo>
                  <a:pt x="412750" y="3682"/>
                </a:lnTo>
                <a:lnTo>
                  <a:pt x="412750" y="2539"/>
                </a:lnTo>
                <a:close/>
              </a:path>
              <a:path w="412750" h="463550">
                <a:moveTo>
                  <a:pt x="199390" y="1142"/>
                </a:moveTo>
                <a:lnTo>
                  <a:pt x="196850" y="1142"/>
                </a:lnTo>
                <a:lnTo>
                  <a:pt x="196850" y="2539"/>
                </a:lnTo>
                <a:lnTo>
                  <a:pt x="199390" y="2539"/>
                </a:lnTo>
                <a:lnTo>
                  <a:pt x="199390" y="1142"/>
                </a:lnTo>
                <a:close/>
              </a:path>
              <a:path w="412750" h="463550">
                <a:moveTo>
                  <a:pt x="412750" y="0"/>
                </a:moveTo>
                <a:lnTo>
                  <a:pt x="200660" y="0"/>
                </a:lnTo>
                <a:lnTo>
                  <a:pt x="200660" y="1142"/>
                </a:lnTo>
                <a:lnTo>
                  <a:pt x="412750" y="1142"/>
                </a:lnTo>
                <a:lnTo>
                  <a:pt x="412750" y="0"/>
                </a:lnTo>
                <a:close/>
              </a:path>
              <a:path w="412750" h="463550">
                <a:moveTo>
                  <a:pt x="3810" y="251460"/>
                </a:moveTo>
                <a:lnTo>
                  <a:pt x="0" y="251460"/>
                </a:lnTo>
                <a:lnTo>
                  <a:pt x="0" y="252602"/>
                </a:lnTo>
                <a:lnTo>
                  <a:pt x="3810" y="252602"/>
                </a:lnTo>
                <a:lnTo>
                  <a:pt x="3810" y="251460"/>
                </a:lnTo>
                <a:close/>
              </a:path>
              <a:path w="412750" h="463550">
                <a:moveTo>
                  <a:pt x="3810" y="248919"/>
                </a:moveTo>
                <a:lnTo>
                  <a:pt x="0" y="248919"/>
                </a:lnTo>
                <a:lnTo>
                  <a:pt x="0" y="251332"/>
                </a:lnTo>
                <a:lnTo>
                  <a:pt x="3810" y="251332"/>
                </a:lnTo>
                <a:lnTo>
                  <a:pt x="3810" y="248919"/>
                </a:lnTo>
                <a:close/>
              </a:path>
              <a:path w="412750" h="463550">
                <a:moveTo>
                  <a:pt x="3810" y="245110"/>
                </a:moveTo>
                <a:lnTo>
                  <a:pt x="0" y="245110"/>
                </a:lnTo>
                <a:lnTo>
                  <a:pt x="0" y="248792"/>
                </a:lnTo>
                <a:lnTo>
                  <a:pt x="3810" y="248792"/>
                </a:lnTo>
                <a:lnTo>
                  <a:pt x="3810" y="245110"/>
                </a:lnTo>
                <a:close/>
              </a:path>
              <a:path w="412750" h="463550">
                <a:moveTo>
                  <a:pt x="3810" y="242569"/>
                </a:moveTo>
                <a:lnTo>
                  <a:pt x="0" y="242569"/>
                </a:lnTo>
                <a:lnTo>
                  <a:pt x="0" y="244982"/>
                </a:lnTo>
                <a:lnTo>
                  <a:pt x="3810" y="244982"/>
                </a:lnTo>
                <a:lnTo>
                  <a:pt x="3810" y="242569"/>
                </a:lnTo>
                <a:close/>
              </a:path>
              <a:path w="412750" h="463550">
                <a:moveTo>
                  <a:pt x="3810" y="238760"/>
                </a:moveTo>
                <a:lnTo>
                  <a:pt x="0" y="238760"/>
                </a:lnTo>
                <a:lnTo>
                  <a:pt x="0" y="242442"/>
                </a:lnTo>
                <a:lnTo>
                  <a:pt x="3810" y="242442"/>
                </a:lnTo>
                <a:lnTo>
                  <a:pt x="3810" y="238760"/>
                </a:lnTo>
                <a:close/>
              </a:path>
              <a:path w="412750" h="463550">
                <a:moveTo>
                  <a:pt x="3810" y="236219"/>
                </a:moveTo>
                <a:lnTo>
                  <a:pt x="0" y="236219"/>
                </a:lnTo>
                <a:lnTo>
                  <a:pt x="0" y="238632"/>
                </a:lnTo>
                <a:lnTo>
                  <a:pt x="3810" y="238632"/>
                </a:lnTo>
                <a:lnTo>
                  <a:pt x="3810" y="236219"/>
                </a:lnTo>
                <a:close/>
              </a:path>
              <a:path w="412750" h="463550">
                <a:moveTo>
                  <a:pt x="3810" y="232410"/>
                </a:moveTo>
                <a:lnTo>
                  <a:pt x="0" y="232410"/>
                </a:lnTo>
                <a:lnTo>
                  <a:pt x="0" y="236092"/>
                </a:lnTo>
                <a:lnTo>
                  <a:pt x="3810" y="236092"/>
                </a:lnTo>
                <a:lnTo>
                  <a:pt x="3810" y="232410"/>
                </a:lnTo>
                <a:close/>
              </a:path>
              <a:path w="412750" h="463550">
                <a:moveTo>
                  <a:pt x="3810" y="229869"/>
                </a:moveTo>
                <a:lnTo>
                  <a:pt x="0" y="229869"/>
                </a:lnTo>
                <a:lnTo>
                  <a:pt x="0" y="232282"/>
                </a:lnTo>
                <a:lnTo>
                  <a:pt x="3810" y="232282"/>
                </a:lnTo>
                <a:lnTo>
                  <a:pt x="3810" y="229869"/>
                </a:lnTo>
                <a:close/>
              </a:path>
              <a:path w="412750" h="463550">
                <a:moveTo>
                  <a:pt x="3810" y="226060"/>
                </a:moveTo>
                <a:lnTo>
                  <a:pt x="0" y="226060"/>
                </a:lnTo>
                <a:lnTo>
                  <a:pt x="0" y="229742"/>
                </a:lnTo>
                <a:lnTo>
                  <a:pt x="3810" y="229742"/>
                </a:lnTo>
                <a:lnTo>
                  <a:pt x="3810" y="226060"/>
                </a:lnTo>
                <a:close/>
              </a:path>
              <a:path w="412750" h="463550">
                <a:moveTo>
                  <a:pt x="3810" y="219710"/>
                </a:moveTo>
                <a:lnTo>
                  <a:pt x="0" y="219710"/>
                </a:lnTo>
                <a:lnTo>
                  <a:pt x="0" y="225932"/>
                </a:lnTo>
                <a:lnTo>
                  <a:pt x="3810" y="225932"/>
                </a:lnTo>
                <a:lnTo>
                  <a:pt x="3810" y="219710"/>
                </a:lnTo>
                <a:close/>
              </a:path>
              <a:path w="412750" h="463550">
                <a:moveTo>
                  <a:pt x="3810" y="213360"/>
                </a:moveTo>
                <a:lnTo>
                  <a:pt x="0" y="213360"/>
                </a:lnTo>
                <a:lnTo>
                  <a:pt x="0" y="219582"/>
                </a:lnTo>
                <a:lnTo>
                  <a:pt x="3810" y="219582"/>
                </a:lnTo>
                <a:lnTo>
                  <a:pt x="3810" y="213360"/>
                </a:lnTo>
                <a:close/>
              </a:path>
              <a:path w="412750" h="463550">
                <a:moveTo>
                  <a:pt x="3810" y="210819"/>
                </a:moveTo>
                <a:lnTo>
                  <a:pt x="0" y="210819"/>
                </a:lnTo>
                <a:lnTo>
                  <a:pt x="0" y="213232"/>
                </a:lnTo>
                <a:lnTo>
                  <a:pt x="3810" y="213232"/>
                </a:lnTo>
                <a:lnTo>
                  <a:pt x="3810" y="210819"/>
                </a:lnTo>
                <a:close/>
              </a:path>
              <a:path w="412750" h="463550">
                <a:moveTo>
                  <a:pt x="1269" y="206882"/>
                </a:moveTo>
                <a:lnTo>
                  <a:pt x="0" y="206882"/>
                </a:lnTo>
                <a:lnTo>
                  <a:pt x="0" y="210692"/>
                </a:lnTo>
                <a:lnTo>
                  <a:pt x="3810" y="210692"/>
                </a:lnTo>
                <a:lnTo>
                  <a:pt x="3810" y="207010"/>
                </a:lnTo>
                <a:lnTo>
                  <a:pt x="1269" y="207010"/>
                </a:lnTo>
                <a:lnTo>
                  <a:pt x="1269" y="206882"/>
                </a:lnTo>
                <a:close/>
              </a:path>
              <a:path w="412750" h="463550">
                <a:moveTo>
                  <a:pt x="3810" y="203200"/>
                </a:moveTo>
                <a:lnTo>
                  <a:pt x="2540" y="203200"/>
                </a:lnTo>
                <a:lnTo>
                  <a:pt x="2540" y="205739"/>
                </a:lnTo>
                <a:lnTo>
                  <a:pt x="1269" y="205739"/>
                </a:lnTo>
                <a:lnTo>
                  <a:pt x="1269" y="206882"/>
                </a:lnTo>
                <a:lnTo>
                  <a:pt x="3810" y="206882"/>
                </a:lnTo>
                <a:lnTo>
                  <a:pt x="3810" y="203200"/>
                </a:lnTo>
                <a:close/>
              </a:path>
              <a:path w="412750" h="463550">
                <a:moveTo>
                  <a:pt x="3810" y="252603"/>
                </a:moveTo>
                <a:lnTo>
                  <a:pt x="0" y="252603"/>
                </a:lnTo>
                <a:lnTo>
                  <a:pt x="0" y="265302"/>
                </a:lnTo>
                <a:lnTo>
                  <a:pt x="3810" y="265302"/>
                </a:lnTo>
                <a:lnTo>
                  <a:pt x="3810" y="252603"/>
                </a:lnTo>
                <a:close/>
              </a:path>
              <a:path w="412750" h="463550">
                <a:moveTo>
                  <a:pt x="3810" y="265303"/>
                </a:moveTo>
                <a:lnTo>
                  <a:pt x="0" y="265303"/>
                </a:lnTo>
                <a:lnTo>
                  <a:pt x="0" y="309752"/>
                </a:lnTo>
                <a:lnTo>
                  <a:pt x="3810" y="309752"/>
                </a:lnTo>
                <a:lnTo>
                  <a:pt x="3810" y="265303"/>
                </a:lnTo>
                <a:close/>
              </a:path>
              <a:path w="412750" h="463550">
                <a:moveTo>
                  <a:pt x="396240" y="462152"/>
                </a:moveTo>
                <a:lnTo>
                  <a:pt x="0" y="462152"/>
                </a:lnTo>
                <a:lnTo>
                  <a:pt x="0" y="463423"/>
                </a:lnTo>
                <a:lnTo>
                  <a:pt x="396240" y="463423"/>
                </a:lnTo>
                <a:lnTo>
                  <a:pt x="396240" y="462152"/>
                </a:lnTo>
                <a:close/>
              </a:path>
              <a:path w="412750" h="463550">
                <a:moveTo>
                  <a:pt x="400050" y="459613"/>
                </a:moveTo>
                <a:lnTo>
                  <a:pt x="0" y="459613"/>
                </a:lnTo>
                <a:lnTo>
                  <a:pt x="0" y="461010"/>
                </a:lnTo>
                <a:lnTo>
                  <a:pt x="397509" y="461010"/>
                </a:lnTo>
                <a:lnTo>
                  <a:pt x="397509" y="462152"/>
                </a:lnTo>
                <a:lnTo>
                  <a:pt x="400050" y="462152"/>
                </a:lnTo>
                <a:lnTo>
                  <a:pt x="400050" y="459613"/>
                </a:lnTo>
                <a:close/>
              </a:path>
              <a:path w="412750" h="463550">
                <a:moveTo>
                  <a:pt x="3810" y="455802"/>
                </a:moveTo>
                <a:lnTo>
                  <a:pt x="0" y="455802"/>
                </a:lnTo>
                <a:lnTo>
                  <a:pt x="0" y="458470"/>
                </a:lnTo>
                <a:lnTo>
                  <a:pt x="3810" y="458470"/>
                </a:lnTo>
                <a:lnTo>
                  <a:pt x="3810" y="455802"/>
                </a:lnTo>
                <a:close/>
              </a:path>
              <a:path w="412750" h="463550">
                <a:moveTo>
                  <a:pt x="3810" y="453263"/>
                </a:moveTo>
                <a:lnTo>
                  <a:pt x="0" y="453263"/>
                </a:lnTo>
                <a:lnTo>
                  <a:pt x="0" y="454660"/>
                </a:lnTo>
                <a:lnTo>
                  <a:pt x="3810" y="454660"/>
                </a:lnTo>
                <a:lnTo>
                  <a:pt x="3810" y="453263"/>
                </a:lnTo>
                <a:close/>
              </a:path>
              <a:path w="412750" h="463550">
                <a:moveTo>
                  <a:pt x="411480" y="449452"/>
                </a:moveTo>
                <a:lnTo>
                  <a:pt x="408940" y="449452"/>
                </a:lnTo>
                <a:lnTo>
                  <a:pt x="408940" y="453263"/>
                </a:lnTo>
                <a:lnTo>
                  <a:pt x="410209" y="453263"/>
                </a:lnTo>
                <a:lnTo>
                  <a:pt x="410209" y="450723"/>
                </a:lnTo>
                <a:lnTo>
                  <a:pt x="411480" y="450723"/>
                </a:lnTo>
                <a:lnTo>
                  <a:pt x="411480" y="449452"/>
                </a:lnTo>
                <a:close/>
              </a:path>
              <a:path w="412750" h="463550">
                <a:moveTo>
                  <a:pt x="3810" y="449452"/>
                </a:moveTo>
                <a:lnTo>
                  <a:pt x="0" y="449452"/>
                </a:lnTo>
                <a:lnTo>
                  <a:pt x="0" y="452120"/>
                </a:lnTo>
                <a:lnTo>
                  <a:pt x="3810" y="452120"/>
                </a:lnTo>
                <a:lnTo>
                  <a:pt x="3810" y="449452"/>
                </a:lnTo>
                <a:close/>
              </a:path>
              <a:path w="412750" h="463550">
                <a:moveTo>
                  <a:pt x="3810" y="446913"/>
                </a:moveTo>
                <a:lnTo>
                  <a:pt x="0" y="446913"/>
                </a:lnTo>
                <a:lnTo>
                  <a:pt x="0" y="448310"/>
                </a:lnTo>
                <a:lnTo>
                  <a:pt x="3810" y="448310"/>
                </a:lnTo>
                <a:lnTo>
                  <a:pt x="3810" y="446913"/>
                </a:lnTo>
                <a:close/>
              </a:path>
              <a:path w="412750" h="463550">
                <a:moveTo>
                  <a:pt x="412750" y="446913"/>
                </a:moveTo>
                <a:lnTo>
                  <a:pt x="408940" y="446913"/>
                </a:lnTo>
                <a:lnTo>
                  <a:pt x="408940" y="448310"/>
                </a:lnTo>
                <a:lnTo>
                  <a:pt x="412750" y="448310"/>
                </a:lnTo>
                <a:lnTo>
                  <a:pt x="412750" y="446913"/>
                </a:lnTo>
                <a:close/>
              </a:path>
              <a:path w="412750" h="463550">
                <a:moveTo>
                  <a:pt x="3810" y="443102"/>
                </a:moveTo>
                <a:lnTo>
                  <a:pt x="0" y="443102"/>
                </a:lnTo>
                <a:lnTo>
                  <a:pt x="0" y="445770"/>
                </a:lnTo>
                <a:lnTo>
                  <a:pt x="3810" y="445770"/>
                </a:lnTo>
                <a:lnTo>
                  <a:pt x="3810" y="443102"/>
                </a:lnTo>
                <a:close/>
              </a:path>
              <a:path w="412750" h="463550">
                <a:moveTo>
                  <a:pt x="412750" y="443102"/>
                </a:moveTo>
                <a:lnTo>
                  <a:pt x="408940" y="443102"/>
                </a:lnTo>
                <a:lnTo>
                  <a:pt x="408940" y="445770"/>
                </a:lnTo>
                <a:lnTo>
                  <a:pt x="412750" y="445770"/>
                </a:lnTo>
                <a:lnTo>
                  <a:pt x="412750" y="443102"/>
                </a:lnTo>
                <a:close/>
              </a:path>
              <a:path w="412750" h="463550">
                <a:moveTo>
                  <a:pt x="3810" y="440563"/>
                </a:moveTo>
                <a:lnTo>
                  <a:pt x="0" y="440563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40563"/>
                </a:lnTo>
                <a:close/>
              </a:path>
              <a:path w="412750" h="463550">
                <a:moveTo>
                  <a:pt x="412750" y="440563"/>
                </a:moveTo>
                <a:lnTo>
                  <a:pt x="408940" y="440563"/>
                </a:lnTo>
                <a:lnTo>
                  <a:pt x="408940" y="441960"/>
                </a:lnTo>
                <a:lnTo>
                  <a:pt x="412750" y="441960"/>
                </a:lnTo>
                <a:lnTo>
                  <a:pt x="412750" y="440563"/>
                </a:lnTo>
                <a:close/>
              </a:path>
              <a:path w="412750" h="463550">
                <a:moveTo>
                  <a:pt x="3810" y="436752"/>
                </a:moveTo>
                <a:lnTo>
                  <a:pt x="0" y="436752"/>
                </a:lnTo>
                <a:lnTo>
                  <a:pt x="0" y="439420"/>
                </a:lnTo>
                <a:lnTo>
                  <a:pt x="3810" y="439420"/>
                </a:lnTo>
                <a:lnTo>
                  <a:pt x="3810" y="436752"/>
                </a:lnTo>
                <a:close/>
              </a:path>
              <a:path w="412750" h="463550">
                <a:moveTo>
                  <a:pt x="412750" y="436752"/>
                </a:moveTo>
                <a:lnTo>
                  <a:pt x="408940" y="436752"/>
                </a:lnTo>
                <a:lnTo>
                  <a:pt x="408940" y="439420"/>
                </a:lnTo>
                <a:lnTo>
                  <a:pt x="412750" y="439420"/>
                </a:lnTo>
                <a:lnTo>
                  <a:pt x="412750" y="436752"/>
                </a:lnTo>
                <a:close/>
              </a:path>
              <a:path w="412750" h="463550">
                <a:moveTo>
                  <a:pt x="3810" y="434213"/>
                </a:moveTo>
                <a:lnTo>
                  <a:pt x="0" y="434213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34213"/>
                </a:lnTo>
                <a:close/>
              </a:path>
              <a:path w="412750" h="463550">
                <a:moveTo>
                  <a:pt x="412750" y="434213"/>
                </a:moveTo>
                <a:lnTo>
                  <a:pt x="408940" y="434213"/>
                </a:lnTo>
                <a:lnTo>
                  <a:pt x="408940" y="435610"/>
                </a:lnTo>
                <a:lnTo>
                  <a:pt x="412750" y="435610"/>
                </a:lnTo>
                <a:lnTo>
                  <a:pt x="412750" y="434213"/>
                </a:lnTo>
                <a:close/>
              </a:path>
              <a:path w="412750" h="463550">
                <a:moveTo>
                  <a:pt x="3810" y="430402"/>
                </a:moveTo>
                <a:lnTo>
                  <a:pt x="0" y="430402"/>
                </a:lnTo>
                <a:lnTo>
                  <a:pt x="0" y="433070"/>
                </a:lnTo>
                <a:lnTo>
                  <a:pt x="3810" y="433070"/>
                </a:lnTo>
                <a:lnTo>
                  <a:pt x="3810" y="430402"/>
                </a:lnTo>
                <a:close/>
              </a:path>
              <a:path w="412750" h="463550">
                <a:moveTo>
                  <a:pt x="412750" y="430402"/>
                </a:moveTo>
                <a:lnTo>
                  <a:pt x="408940" y="430402"/>
                </a:lnTo>
                <a:lnTo>
                  <a:pt x="408940" y="433070"/>
                </a:lnTo>
                <a:lnTo>
                  <a:pt x="412750" y="433070"/>
                </a:lnTo>
                <a:lnTo>
                  <a:pt x="412750" y="430402"/>
                </a:lnTo>
                <a:close/>
              </a:path>
              <a:path w="412750" h="463550">
                <a:moveTo>
                  <a:pt x="3810" y="427863"/>
                </a:moveTo>
                <a:lnTo>
                  <a:pt x="0" y="427863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7863"/>
                </a:lnTo>
                <a:close/>
              </a:path>
              <a:path w="412750" h="463550">
                <a:moveTo>
                  <a:pt x="412750" y="427863"/>
                </a:moveTo>
                <a:lnTo>
                  <a:pt x="408940" y="427863"/>
                </a:lnTo>
                <a:lnTo>
                  <a:pt x="408940" y="429260"/>
                </a:lnTo>
                <a:lnTo>
                  <a:pt x="412750" y="429260"/>
                </a:lnTo>
                <a:lnTo>
                  <a:pt x="412750" y="427863"/>
                </a:lnTo>
                <a:close/>
              </a:path>
              <a:path w="412750" h="463550">
                <a:moveTo>
                  <a:pt x="3810" y="424052"/>
                </a:moveTo>
                <a:lnTo>
                  <a:pt x="0" y="424052"/>
                </a:lnTo>
                <a:lnTo>
                  <a:pt x="0" y="426720"/>
                </a:lnTo>
                <a:lnTo>
                  <a:pt x="3810" y="426720"/>
                </a:lnTo>
                <a:lnTo>
                  <a:pt x="3810" y="424052"/>
                </a:lnTo>
                <a:close/>
              </a:path>
              <a:path w="412750" h="463550">
                <a:moveTo>
                  <a:pt x="412750" y="424052"/>
                </a:moveTo>
                <a:lnTo>
                  <a:pt x="408940" y="424052"/>
                </a:lnTo>
                <a:lnTo>
                  <a:pt x="408940" y="426720"/>
                </a:lnTo>
                <a:lnTo>
                  <a:pt x="412750" y="426720"/>
                </a:lnTo>
                <a:lnTo>
                  <a:pt x="412750" y="424052"/>
                </a:lnTo>
                <a:close/>
              </a:path>
              <a:path w="412750" h="463550">
                <a:moveTo>
                  <a:pt x="3810" y="421513"/>
                </a:moveTo>
                <a:lnTo>
                  <a:pt x="0" y="421513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21513"/>
                </a:lnTo>
                <a:close/>
              </a:path>
              <a:path w="412750" h="463550">
                <a:moveTo>
                  <a:pt x="412750" y="421513"/>
                </a:moveTo>
                <a:lnTo>
                  <a:pt x="408940" y="421513"/>
                </a:lnTo>
                <a:lnTo>
                  <a:pt x="408940" y="422910"/>
                </a:lnTo>
                <a:lnTo>
                  <a:pt x="412750" y="422910"/>
                </a:lnTo>
                <a:lnTo>
                  <a:pt x="412750" y="421513"/>
                </a:lnTo>
                <a:close/>
              </a:path>
              <a:path w="412750" h="463550">
                <a:moveTo>
                  <a:pt x="3810" y="417702"/>
                </a:moveTo>
                <a:lnTo>
                  <a:pt x="0" y="417702"/>
                </a:lnTo>
                <a:lnTo>
                  <a:pt x="0" y="420370"/>
                </a:lnTo>
                <a:lnTo>
                  <a:pt x="3810" y="420370"/>
                </a:lnTo>
                <a:lnTo>
                  <a:pt x="3810" y="417702"/>
                </a:lnTo>
                <a:close/>
              </a:path>
              <a:path w="412750" h="463550">
                <a:moveTo>
                  <a:pt x="412750" y="417702"/>
                </a:moveTo>
                <a:lnTo>
                  <a:pt x="408940" y="417702"/>
                </a:lnTo>
                <a:lnTo>
                  <a:pt x="408940" y="420370"/>
                </a:lnTo>
                <a:lnTo>
                  <a:pt x="412750" y="420370"/>
                </a:lnTo>
                <a:lnTo>
                  <a:pt x="412750" y="417702"/>
                </a:lnTo>
                <a:close/>
              </a:path>
              <a:path w="412750" h="463550">
                <a:moveTo>
                  <a:pt x="3810" y="415163"/>
                </a:moveTo>
                <a:lnTo>
                  <a:pt x="0" y="415163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5163"/>
                </a:lnTo>
                <a:close/>
              </a:path>
              <a:path w="412750" h="463550">
                <a:moveTo>
                  <a:pt x="412750" y="415163"/>
                </a:moveTo>
                <a:lnTo>
                  <a:pt x="408940" y="415163"/>
                </a:lnTo>
                <a:lnTo>
                  <a:pt x="408940" y="416560"/>
                </a:lnTo>
                <a:lnTo>
                  <a:pt x="412750" y="416560"/>
                </a:lnTo>
                <a:lnTo>
                  <a:pt x="412750" y="415163"/>
                </a:lnTo>
                <a:close/>
              </a:path>
              <a:path w="412750" h="463550">
                <a:moveTo>
                  <a:pt x="3810" y="411352"/>
                </a:moveTo>
                <a:lnTo>
                  <a:pt x="0" y="411352"/>
                </a:lnTo>
                <a:lnTo>
                  <a:pt x="0" y="414020"/>
                </a:lnTo>
                <a:lnTo>
                  <a:pt x="3810" y="414020"/>
                </a:lnTo>
                <a:lnTo>
                  <a:pt x="3810" y="411352"/>
                </a:lnTo>
                <a:close/>
              </a:path>
              <a:path w="412750" h="463550">
                <a:moveTo>
                  <a:pt x="412750" y="411352"/>
                </a:moveTo>
                <a:lnTo>
                  <a:pt x="408940" y="411352"/>
                </a:lnTo>
                <a:lnTo>
                  <a:pt x="408940" y="414020"/>
                </a:lnTo>
                <a:lnTo>
                  <a:pt x="412750" y="414020"/>
                </a:lnTo>
                <a:lnTo>
                  <a:pt x="412750" y="411352"/>
                </a:lnTo>
                <a:close/>
              </a:path>
              <a:path w="412750" h="463550">
                <a:moveTo>
                  <a:pt x="3810" y="408813"/>
                </a:moveTo>
                <a:lnTo>
                  <a:pt x="0" y="408813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8813"/>
                </a:lnTo>
                <a:close/>
              </a:path>
              <a:path w="412750" h="463550">
                <a:moveTo>
                  <a:pt x="412750" y="408813"/>
                </a:moveTo>
                <a:lnTo>
                  <a:pt x="408940" y="408813"/>
                </a:lnTo>
                <a:lnTo>
                  <a:pt x="408940" y="410210"/>
                </a:lnTo>
                <a:lnTo>
                  <a:pt x="412750" y="410210"/>
                </a:lnTo>
                <a:lnTo>
                  <a:pt x="412750" y="408813"/>
                </a:lnTo>
                <a:close/>
              </a:path>
              <a:path w="412750" h="463550">
                <a:moveTo>
                  <a:pt x="3810" y="405002"/>
                </a:moveTo>
                <a:lnTo>
                  <a:pt x="0" y="405002"/>
                </a:lnTo>
                <a:lnTo>
                  <a:pt x="0" y="407670"/>
                </a:lnTo>
                <a:lnTo>
                  <a:pt x="3810" y="407670"/>
                </a:lnTo>
                <a:lnTo>
                  <a:pt x="3810" y="405002"/>
                </a:lnTo>
                <a:close/>
              </a:path>
              <a:path w="412750" h="463550">
                <a:moveTo>
                  <a:pt x="412750" y="405002"/>
                </a:moveTo>
                <a:lnTo>
                  <a:pt x="408940" y="405002"/>
                </a:lnTo>
                <a:lnTo>
                  <a:pt x="408940" y="407670"/>
                </a:lnTo>
                <a:lnTo>
                  <a:pt x="412750" y="407670"/>
                </a:lnTo>
                <a:lnTo>
                  <a:pt x="412750" y="405002"/>
                </a:lnTo>
                <a:close/>
              </a:path>
              <a:path w="412750" h="463550">
                <a:moveTo>
                  <a:pt x="3810" y="402463"/>
                </a:moveTo>
                <a:lnTo>
                  <a:pt x="0" y="402463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402463"/>
                </a:lnTo>
                <a:close/>
              </a:path>
              <a:path w="412750" h="463550">
                <a:moveTo>
                  <a:pt x="412750" y="402463"/>
                </a:moveTo>
                <a:lnTo>
                  <a:pt x="408940" y="402463"/>
                </a:lnTo>
                <a:lnTo>
                  <a:pt x="408940" y="403860"/>
                </a:lnTo>
                <a:lnTo>
                  <a:pt x="412750" y="403860"/>
                </a:lnTo>
                <a:lnTo>
                  <a:pt x="412750" y="402463"/>
                </a:lnTo>
                <a:close/>
              </a:path>
              <a:path w="412750" h="463550">
                <a:moveTo>
                  <a:pt x="3810" y="398652"/>
                </a:moveTo>
                <a:lnTo>
                  <a:pt x="0" y="398652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398652"/>
                </a:lnTo>
                <a:close/>
              </a:path>
              <a:path w="412750" h="463550">
                <a:moveTo>
                  <a:pt x="412750" y="398652"/>
                </a:moveTo>
                <a:lnTo>
                  <a:pt x="408940" y="398652"/>
                </a:lnTo>
                <a:lnTo>
                  <a:pt x="408940" y="401320"/>
                </a:lnTo>
                <a:lnTo>
                  <a:pt x="412750" y="401320"/>
                </a:lnTo>
                <a:lnTo>
                  <a:pt x="412750" y="398652"/>
                </a:lnTo>
                <a:close/>
              </a:path>
              <a:path w="412750" h="463550">
                <a:moveTo>
                  <a:pt x="3810" y="396113"/>
                </a:moveTo>
                <a:lnTo>
                  <a:pt x="0" y="396113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6113"/>
                </a:lnTo>
                <a:close/>
              </a:path>
              <a:path w="412750" h="463550">
                <a:moveTo>
                  <a:pt x="412750" y="396113"/>
                </a:moveTo>
                <a:lnTo>
                  <a:pt x="408940" y="396113"/>
                </a:lnTo>
                <a:lnTo>
                  <a:pt x="408940" y="397510"/>
                </a:lnTo>
                <a:lnTo>
                  <a:pt x="412750" y="397510"/>
                </a:lnTo>
                <a:lnTo>
                  <a:pt x="412750" y="396113"/>
                </a:lnTo>
                <a:close/>
              </a:path>
              <a:path w="412750" h="463550">
                <a:moveTo>
                  <a:pt x="3810" y="392302"/>
                </a:moveTo>
                <a:lnTo>
                  <a:pt x="0" y="392302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92302"/>
                </a:lnTo>
                <a:close/>
              </a:path>
              <a:path w="412750" h="463550">
                <a:moveTo>
                  <a:pt x="412750" y="392302"/>
                </a:moveTo>
                <a:lnTo>
                  <a:pt x="408940" y="392302"/>
                </a:lnTo>
                <a:lnTo>
                  <a:pt x="408940" y="394970"/>
                </a:lnTo>
                <a:lnTo>
                  <a:pt x="412750" y="394970"/>
                </a:lnTo>
                <a:lnTo>
                  <a:pt x="412750" y="392302"/>
                </a:lnTo>
                <a:close/>
              </a:path>
              <a:path w="412750" h="463550">
                <a:moveTo>
                  <a:pt x="3810" y="389763"/>
                </a:moveTo>
                <a:lnTo>
                  <a:pt x="0" y="389763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9763"/>
                </a:lnTo>
                <a:close/>
              </a:path>
              <a:path w="412750" h="463550">
                <a:moveTo>
                  <a:pt x="412750" y="389763"/>
                </a:moveTo>
                <a:lnTo>
                  <a:pt x="408940" y="389763"/>
                </a:lnTo>
                <a:lnTo>
                  <a:pt x="408940" y="391160"/>
                </a:lnTo>
                <a:lnTo>
                  <a:pt x="412750" y="391160"/>
                </a:lnTo>
                <a:lnTo>
                  <a:pt x="412750" y="389763"/>
                </a:lnTo>
                <a:close/>
              </a:path>
              <a:path w="412750" h="463550">
                <a:moveTo>
                  <a:pt x="3810" y="385952"/>
                </a:moveTo>
                <a:lnTo>
                  <a:pt x="0" y="385952"/>
                </a:lnTo>
                <a:lnTo>
                  <a:pt x="0" y="388620"/>
                </a:lnTo>
                <a:lnTo>
                  <a:pt x="3810" y="388620"/>
                </a:lnTo>
                <a:lnTo>
                  <a:pt x="3810" y="385952"/>
                </a:lnTo>
                <a:close/>
              </a:path>
              <a:path w="412750" h="463550">
                <a:moveTo>
                  <a:pt x="412750" y="385952"/>
                </a:moveTo>
                <a:lnTo>
                  <a:pt x="408940" y="385952"/>
                </a:lnTo>
                <a:lnTo>
                  <a:pt x="408940" y="388620"/>
                </a:lnTo>
                <a:lnTo>
                  <a:pt x="412750" y="388620"/>
                </a:lnTo>
                <a:lnTo>
                  <a:pt x="412750" y="385952"/>
                </a:lnTo>
                <a:close/>
              </a:path>
              <a:path w="412750" h="463550">
                <a:moveTo>
                  <a:pt x="3810" y="383413"/>
                </a:moveTo>
                <a:lnTo>
                  <a:pt x="0" y="383413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83413"/>
                </a:lnTo>
                <a:close/>
              </a:path>
              <a:path w="412750" h="463550">
                <a:moveTo>
                  <a:pt x="412750" y="383413"/>
                </a:moveTo>
                <a:lnTo>
                  <a:pt x="408940" y="383413"/>
                </a:lnTo>
                <a:lnTo>
                  <a:pt x="408940" y="384810"/>
                </a:lnTo>
                <a:lnTo>
                  <a:pt x="412750" y="384810"/>
                </a:lnTo>
                <a:lnTo>
                  <a:pt x="412750" y="383413"/>
                </a:lnTo>
                <a:close/>
              </a:path>
              <a:path w="412750" h="463550">
                <a:moveTo>
                  <a:pt x="3810" y="379602"/>
                </a:moveTo>
                <a:lnTo>
                  <a:pt x="0" y="379602"/>
                </a:lnTo>
                <a:lnTo>
                  <a:pt x="0" y="382270"/>
                </a:lnTo>
                <a:lnTo>
                  <a:pt x="3810" y="382270"/>
                </a:lnTo>
                <a:lnTo>
                  <a:pt x="3810" y="379602"/>
                </a:lnTo>
                <a:close/>
              </a:path>
              <a:path w="412750" h="463550">
                <a:moveTo>
                  <a:pt x="412750" y="379602"/>
                </a:moveTo>
                <a:lnTo>
                  <a:pt x="408940" y="379602"/>
                </a:lnTo>
                <a:lnTo>
                  <a:pt x="408940" y="382270"/>
                </a:lnTo>
                <a:lnTo>
                  <a:pt x="412750" y="382270"/>
                </a:lnTo>
                <a:lnTo>
                  <a:pt x="412750" y="379602"/>
                </a:lnTo>
                <a:close/>
              </a:path>
              <a:path w="412750" h="463550">
                <a:moveTo>
                  <a:pt x="3810" y="377063"/>
                </a:moveTo>
                <a:lnTo>
                  <a:pt x="0" y="377063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7063"/>
                </a:lnTo>
                <a:close/>
              </a:path>
              <a:path w="412750" h="463550">
                <a:moveTo>
                  <a:pt x="412750" y="377063"/>
                </a:moveTo>
                <a:lnTo>
                  <a:pt x="408940" y="377063"/>
                </a:lnTo>
                <a:lnTo>
                  <a:pt x="408940" y="378460"/>
                </a:lnTo>
                <a:lnTo>
                  <a:pt x="412750" y="378460"/>
                </a:lnTo>
                <a:lnTo>
                  <a:pt x="412750" y="377063"/>
                </a:lnTo>
                <a:close/>
              </a:path>
              <a:path w="412750" h="463550">
                <a:moveTo>
                  <a:pt x="3810" y="373252"/>
                </a:moveTo>
                <a:lnTo>
                  <a:pt x="0" y="373252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3252"/>
                </a:lnTo>
                <a:close/>
              </a:path>
              <a:path w="412750" h="463550">
                <a:moveTo>
                  <a:pt x="412750" y="373252"/>
                </a:moveTo>
                <a:lnTo>
                  <a:pt x="408940" y="373252"/>
                </a:lnTo>
                <a:lnTo>
                  <a:pt x="408940" y="375920"/>
                </a:lnTo>
                <a:lnTo>
                  <a:pt x="412750" y="375920"/>
                </a:lnTo>
                <a:lnTo>
                  <a:pt x="412750" y="373252"/>
                </a:lnTo>
                <a:close/>
              </a:path>
              <a:path w="412750" h="463550">
                <a:moveTo>
                  <a:pt x="3810" y="370713"/>
                </a:moveTo>
                <a:lnTo>
                  <a:pt x="0" y="370713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70713"/>
                </a:lnTo>
                <a:close/>
              </a:path>
              <a:path w="412750" h="463550">
                <a:moveTo>
                  <a:pt x="412750" y="370713"/>
                </a:moveTo>
                <a:lnTo>
                  <a:pt x="408940" y="370713"/>
                </a:lnTo>
                <a:lnTo>
                  <a:pt x="408940" y="372110"/>
                </a:lnTo>
                <a:lnTo>
                  <a:pt x="412750" y="372110"/>
                </a:lnTo>
                <a:lnTo>
                  <a:pt x="412750" y="370713"/>
                </a:lnTo>
                <a:close/>
              </a:path>
              <a:path w="412750" h="463550">
                <a:moveTo>
                  <a:pt x="3810" y="366902"/>
                </a:moveTo>
                <a:lnTo>
                  <a:pt x="0" y="366902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6902"/>
                </a:lnTo>
                <a:close/>
              </a:path>
              <a:path w="412750" h="463550">
                <a:moveTo>
                  <a:pt x="412750" y="366902"/>
                </a:moveTo>
                <a:lnTo>
                  <a:pt x="408940" y="366902"/>
                </a:lnTo>
                <a:lnTo>
                  <a:pt x="408940" y="369570"/>
                </a:lnTo>
                <a:lnTo>
                  <a:pt x="412750" y="369570"/>
                </a:lnTo>
                <a:lnTo>
                  <a:pt x="412750" y="366902"/>
                </a:lnTo>
                <a:close/>
              </a:path>
              <a:path w="412750" h="463550">
                <a:moveTo>
                  <a:pt x="3810" y="364363"/>
                </a:moveTo>
                <a:lnTo>
                  <a:pt x="0" y="364363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64363"/>
                </a:lnTo>
                <a:close/>
              </a:path>
              <a:path w="412750" h="463550">
                <a:moveTo>
                  <a:pt x="412750" y="364363"/>
                </a:moveTo>
                <a:lnTo>
                  <a:pt x="408940" y="364363"/>
                </a:lnTo>
                <a:lnTo>
                  <a:pt x="408940" y="365760"/>
                </a:lnTo>
                <a:lnTo>
                  <a:pt x="412750" y="365760"/>
                </a:lnTo>
                <a:lnTo>
                  <a:pt x="412750" y="364363"/>
                </a:lnTo>
                <a:close/>
              </a:path>
              <a:path w="412750" h="463550">
                <a:moveTo>
                  <a:pt x="3810" y="360552"/>
                </a:moveTo>
                <a:lnTo>
                  <a:pt x="0" y="360552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60552"/>
                </a:lnTo>
                <a:close/>
              </a:path>
              <a:path w="412750" h="463550">
                <a:moveTo>
                  <a:pt x="412750" y="360552"/>
                </a:moveTo>
                <a:lnTo>
                  <a:pt x="408940" y="360552"/>
                </a:lnTo>
                <a:lnTo>
                  <a:pt x="408940" y="363220"/>
                </a:lnTo>
                <a:lnTo>
                  <a:pt x="412750" y="363220"/>
                </a:lnTo>
                <a:lnTo>
                  <a:pt x="412750" y="360552"/>
                </a:lnTo>
                <a:close/>
              </a:path>
              <a:path w="412750" h="463550">
                <a:moveTo>
                  <a:pt x="3810" y="358013"/>
                </a:moveTo>
                <a:lnTo>
                  <a:pt x="0" y="358013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8013"/>
                </a:lnTo>
                <a:close/>
              </a:path>
              <a:path w="412750" h="463550">
                <a:moveTo>
                  <a:pt x="412750" y="358013"/>
                </a:moveTo>
                <a:lnTo>
                  <a:pt x="408940" y="358013"/>
                </a:lnTo>
                <a:lnTo>
                  <a:pt x="408940" y="359410"/>
                </a:lnTo>
                <a:lnTo>
                  <a:pt x="412750" y="359410"/>
                </a:lnTo>
                <a:lnTo>
                  <a:pt x="412750" y="358013"/>
                </a:lnTo>
                <a:close/>
              </a:path>
              <a:path w="412750" h="463550">
                <a:moveTo>
                  <a:pt x="3810" y="354202"/>
                </a:moveTo>
                <a:lnTo>
                  <a:pt x="0" y="354202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4202"/>
                </a:lnTo>
                <a:close/>
              </a:path>
              <a:path w="412750" h="463550">
                <a:moveTo>
                  <a:pt x="412750" y="354202"/>
                </a:moveTo>
                <a:lnTo>
                  <a:pt x="408940" y="354202"/>
                </a:lnTo>
                <a:lnTo>
                  <a:pt x="408940" y="356870"/>
                </a:lnTo>
                <a:lnTo>
                  <a:pt x="412750" y="356870"/>
                </a:lnTo>
                <a:lnTo>
                  <a:pt x="412750" y="354202"/>
                </a:lnTo>
                <a:close/>
              </a:path>
              <a:path w="412750" h="463550">
                <a:moveTo>
                  <a:pt x="3810" y="351663"/>
                </a:moveTo>
                <a:lnTo>
                  <a:pt x="0" y="351663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51663"/>
                </a:lnTo>
                <a:close/>
              </a:path>
              <a:path w="412750" h="463550">
                <a:moveTo>
                  <a:pt x="412750" y="351663"/>
                </a:moveTo>
                <a:lnTo>
                  <a:pt x="408940" y="351663"/>
                </a:lnTo>
                <a:lnTo>
                  <a:pt x="408940" y="353060"/>
                </a:lnTo>
                <a:lnTo>
                  <a:pt x="412750" y="353060"/>
                </a:lnTo>
                <a:lnTo>
                  <a:pt x="412750" y="351663"/>
                </a:lnTo>
                <a:close/>
              </a:path>
              <a:path w="412750" h="463550">
                <a:moveTo>
                  <a:pt x="3810" y="347852"/>
                </a:moveTo>
                <a:lnTo>
                  <a:pt x="0" y="347852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7852"/>
                </a:lnTo>
                <a:close/>
              </a:path>
              <a:path w="412750" h="463550">
                <a:moveTo>
                  <a:pt x="412750" y="347852"/>
                </a:moveTo>
                <a:lnTo>
                  <a:pt x="408940" y="347852"/>
                </a:lnTo>
                <a:lnTo>
                  <a:pt x="408940" y="350520"/>
                </a:lnTo>
                <a:lnTo>
                  <a:pt x="412750" y="350520"/>
                </a:lnTo>
                <a:lnTo>
                  <a:pt x="412750" y="347852"/>
                </a:lnTo>
                <a:close/>
              </a:path>
              <a:path w="412750" h="463550">
                <a:moveTo>
                  <a:pt x="3810" y="345313"/>
                </a:moveTo>
                <a:lnTo>
                  <a:pt x="0" y="345313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5313"/>
                </a:lnTo>
                <a:close/>
              </a:path>
              <a:path w="412750" h="463550">
                <a:moveTo>
                  <a:pt x="412750" y="345313"/>
                </a:moveTo>
                <a:lnTo>
                  <a:pt x="408940" y="345313"/>
                </a:lnTo>
                <a:lnTo>
                  <a:pt x="408940" y="346710"/>
                </a:lnTo>
                <a:lnTo>
                  <a:pt x="412750" y="346710"/>
                </a:lnTo>
                <a:lnTo>
                  <a:pt x="412750" y="345313"/>
                </a:lnTo>
                <a:close/>
              </a:path>
              <a:path w="412750" h="463550">
                <a:moveTo>
                  <a:pt x="411480" y="344170"/>
                </a:moveTo>
                <a:lnTo>
                  <a:pt x="410209" y="344170"/>
                </a:lnTo>
                <a:lnTo>
                  <a:pt x="410209" y="345313"/>
                </a:lnTo>
                <a:lnTo>
                  <a:pt x="411480" y="345313"/>
                </a:lnTo>
                <a:lnTo>
                  <a:pt x="411480" y="344170"/>
                </a:lnTo>
                <a:close/>
              </a:path>
              <a:path w="412750" h="463550">
                <a:moveTo>
                  <a:pt x="3810" y="341502"/>
                </a:moveTo>
                <a:lnTo>
                  <a:pt x="0" y="341502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1502"/>
                </a:lnTo>
                <a:close/>
              </a:path>
              <a:path w="412750" h="463550">
                <a:moveTo>
                  <a:pt x="412750" y="342773"/>
                </a:moveTo>
                <a:lnTo>
                  <a:pt x="411480" y="342773"/>
                </a:lnTo>
                <a:lnTo>
                  <a:pt x="411480" y="344170"/>
                </a:lnTo>
                <a:lnTo>
                  <a:pt x="412750" y="344170"/>
                </a:lnTo>
                <a:lnTo>
                  <a:pt x="412750" y="342773"/>
                </a:lnTo>
                <a:close/>
              </a:path>
              <a:path w="412750" h="463550">
                <a:moveTo>
                  <a:pt x="3810" y="338963"/>
                </a:moveTo>
                <a:lnTo>
                  <a:pt x="0" y="338963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8963"/>
                </a:lnTo>
                <a:close/>
              </a:path>
              <a:path w="412750" h="463550">
                <a:moveTo>
                  <a:pt x="3810" y="335152"/>
                </a:moveTo>
                <a:lnTo>
                  <a:pt x="0" y="335152"/>
                </a:lnTo>
                <a:lnTo>
                  <a:pt x="0" y="337693"/>
                </a:lnTo>
                <a:lnTo>
                  <a:pt x="3810" y="337693"/>
                </a:lnTo>
                <a:lnTo>
                  <a:pt x="3810" y="335152"/>
                </a:lnTo>
                <a:close/>
              </a:path>
              <a:path w="412750" h="463550">
                <a:moveTo>
                  <a:pt x="3810" y="332613"/>
                </a:moveTo>
                <a:lnTo>
                  <a:pt x="0" y="332613"/>
                </a:lnTo>
                <a:lnTo>
                  <a:pt x="0" y="333883"/>
                </a:lnTo>
                <a:lnTo>
                  <a:pt x="3810" y="333883"/>
                </a:lnTo>
                <a:lnTo>
                  <a:pt x="3810" y="332613"/>
                </a:lnTo>
                <a:close/>
              </a:path>
              <a:path w="412750" h="463550">
                <a:moveTo>
                  <a:pt x="3810" y="328802"/>
                </a:moveTo>
                <a:lnTo>
                  <a:pt x="0" y="328802"/>
                </a:lnTo>
                <a:lnTo>
                  <a:pt x="0" y="331343"/>
                </a:lnTo>
                <a:lnTo>
                  <a:pt x="3810" y="331343"/>
                </a:lnTo>
                <a:lnTo>
                  <a:pt x="3810" y="328802"/>
                </a:lnTo>
                <a:close/>
              </a:path>
              <a:path w="412750" h="463550">
                <a:moveTo>
                  <a:pt x="3810" y="319913"/>
                </a:moveTo>
                <a:lnTo>
                  <a:pt x="0" y="319913"/>
                </a:lnTo>
                <a:lnTo>
                  <a:pt x="0" y="327533"/>
                </a:lnTo>
                <a:lnTo>
                  <a:pt x="3810" y="327533"/>
                </a:lnTo>
                <a:lnTo>
                  <a:pt x="3810" y="319913"/>
                </a:lnTo>
                <a:close/>
              </a:path>
              <a:path w="412750" h="463550">
                <a:moveTo>
                  <a:pt x="3810" y="313563"/>
                </a:moveTo>
                <a:lnTo>
                  <a:pt x="0" y="313563"/>
                </a:lnTo>
                <a:lnTo>
                  <a:pt x="0" y="318643"/>
                </a:lnTo>
                <a:lnTo>
                  <a:pt x="3810" y="318643"/>
                </a:lnTo>
                <a:lnTo>
                  <a:pt x="3810" y="313563"/>
                </a:lnTo>
                <a:close/>
              </a:path>
              <a:path w="412750" h="463550">
                <a:moveTo>
                  <a:pt x="3810" y="311023"/>
                </a:moveTo>
                <a:lnTo>
                  <a:pt x="0" y="311023"/>
                </a:lnTo>
                <a:lnTo>
                  <a:pt x="0" y="312293"/>
                </a:lnTo>
                <a:lnTo>
                  <a:pt x="3810" y="312293"/>
                </a:lnTo>
                <a:lnTo>
                  <a:pt x="3810" y="311023"/>
                </a:lnTo>
                <a:close/>
              </a:path>
            </a:pathLst>
          </a:custGeom>
          <a:solidFill>
            <a:srgbClr val="C241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bk object 2730"/>
          <p:cNvSpPr/>
          <p:nvPr/>
        </p:nvSpPr>
        <p:spPr>
          <a:xfrm>
            <a:off x="2881629" y="2860167"/>
            <a:ext cx="405130" cy="457200"/>
          </a:xfrm>
          <a:custGeom>
            <a:avLst/>
            <a:gdLst/>
            <a:ahLst/>
            <a:cxnLst/>
            <a:rect l="l" t="t" r="r" b="b"/>
            <a:pathLst>
              <a:path w="405129" h="457200">
                <a:moveTo>
                  <a:pt x="402590" y="158623"/>
                </a:moveTo>
                <a:lnTo>
                  <a:pt x="401319" y="158623"/>
                </a:lnTo>
                <a:lnTo>
                  <a:pt x="401319" y="159892"/>
                </a:lnTo>
                <a:lnTo>
                  <a:pt x="402590" y="159892"/>
                </a:lnTo>
                <a:lnTo>
                  <a:pt x="402590" y="158623"/>
                </a:lnTo>
                <a:close/>
              </a:path>
              <a:path w="405129" h="457200">
                <a:moveTo>
                  <a:pt x="403859" y="154812"/>
                </a:moveTo>
                <a:lnTo>
                  <a:pt x="401319" y="154812"/>
                </a:lnTo>
                <a:lnTo>
                  <a:pt x="401319" y="157352"/>
                </a:lnTo>
                <a:lnTo>
                  <a:pt x="402590" y="157352"/>
                </a:lnTo>
                <a:lnTo>
                  <a:pt x="402590" y="158623"/>
                </a:lnTo>
                <a:lnTo>
                  <a:pt x="403859" y="158623"/>
                </a:lnTo>
                <a:lnTo>
                  <a:pt x="403859" y="154812"/>
                </a:lnTo>
                <a:close/>
              </a:path>
              <a:path w="405129" h="457200">
                <a:moveTo>
                  <a:pt x="405130" y="152273"/>
                </a:moveTo>
                <a:lnTo>
                  <a:pt x="401319" y="152273"/>
                </a:lnTo>
                <a:lnTo>
                  <a:pt x="401319" y="153542"/>
                </a:lnTo>
                <a:lnTo>
                  <a:pt x="403859" y="153542"/>
                </a:lnTo>
                <a:lnTo>
                  <a:pt x="403859" y="154812"/>
                </a:lnTo>
                <a:lnTo>
                  <a:pt x="405130" y="154812"/>
                </a:lnTo>
                <a:lnTo>
                  <a:pt x="405130" y="152273"/>
                </a:lnTo>
                <a:close/>
              </a:path>
              <a:path w="405129" h="457200">
                <a:moveTo>
                  <a:pt x="405130" y="148462"/>
                </a:moveTo>
                <a:lnTo>
                  <a:pt x="401319" y="148462"/>
                </a:lnTo>
                <a:lnTo>
                  <a:pt x="401319" y="151002"/>
                </a:lnTo>
                <a:lnTo>
                  <a:pt x="405130" y="151002"/>
                </a:lnTo>
                <a:lnTo>
                  <a:pt x="405130" y="148462"/>
                </a:lnTo>
                <a:close/>
              </a:path>
              <a:path w="405129" h="457200">
                <a:moveTo>
                  <a:pt x="405130" y="145923"/>
                </a:moveTo>
                <a:lnTo>
                  <a:pt x="401319" y="145923"/>
                </a:lnTo>
                <a:lnTo>
                  <a:pt x="401319" y="147192"/>
                </a:lnTo>
                <a:lnTo>
                  <a:pt x="405130" y="147192"/>
                </a:lnTo>
                <a:lnTo>
                  <a:pt x="405130" y="145923"/>
                </a:lnTo>
                <a:close/>
              </a:path>
              <a:path w="405129" h="457200">
                <a:moveTo>
                  <a:pt x="405130" y="142112"/>
                </a:moveTo>
                <a:lnTo>
                  <a:pt x="401319" y="142112"/>
                </a:lnTo>
                <a:lnTo>
                  <a:pt x="401319" y="144652"/>
                </a:lnTo>
                <a:lnTo>
                  <a:pt x="405130" y="144652"/>
                </a:lnTo>
                <a:lnTo>
                  <a:pt x="405130" y="142112"/>
                </a:lnTo>
                <a:close/>
              </a:path>
              <a:path w="405129" h="457200">
                <a:moveTo>
                  <a:pt x="405130" y="139573"/>
                </a:moveTo>
                <a:lnTo>
                  <a:pt x="401319" y="139573"/>
                </a:lnTo>
                <a:lnTo>
                  <a:pt x="401319" y="140842"/>
                </a:lnTo>
                <a:lnTo>
                  <a:pt x="405130" y="140842"/>
                </a:lnTo>
                <a:lnTo>
                  <a:pt x="405130" y="139573"/>
                </a:lnTo>
                <a:close/>
              </a:path>
              <a:path w="405129" h="457200">
                <a:moveTo>
                  <a:pt x="405130" y="135762"/>
                </a:moveTo>
                <a:lnTo>
                  <a:pt x="401319" y="135762"/>
                </a:lnTo>
                <a:lnTo>
                  <a:pt x="401319" y="138302"/>
                </a:lnTo>
                <a:lnTo>
                  <a:pt x="405130" y="138302"/>
                </a:lnTo>
                <a:lnTo>
                  <a:pt x="405130" y="135762"/>
                </a:lnTo>
                <a:close/>
              </a:path>
              <a:path w="405129" h="457200">
                <a:moveTo>
                  <a:pt x="405130" y="133223"/>
                </a:moveTo>
                <a:lnTo>
                  <a:pt x="401319" y="133223"/>
                </a:lnTo>
                <a:lnTo>
                  <a:pt x="401319" y="134492"/>
                </a:lnTo>
                <a:lnTo>
                  <a:pt x="405130" y="134492"/>
                </a:lnTo>
                <a:lnTo>
                  <a:pt x="405130" y="133223"/>
                </a:lnTo>
                <a:close/>
              </a:path>
              <a:path w="405129" h="457200">
                <a:moveTo>
                  <a:pt x="405130" y="126873"/>
                </a:moveTo>
                <a:lnTo>
                  <a:pt x="401319" y="126873"/>
                </a:lnTo>
                <a:lnTo>
                  <a:pt x="401319" y="131952"/>
                </a:lnTo>
                <a:lnTo>
                  <a:pt x="405130" y="131952"/>
                </a:lnTo>
                <a:lnTo>
                  <a:pt x="405130" y="126873"/>
                </a:lnTo>
                <a:close/>
              </a:path>
              <a:path w="405129" h="457200">
                <a:moveTo>
                  <a:pt x="405130" y="123062"/>
                </a:moveTo>
                <a:lnTo>
                  <a:pt x="401319" y="123062"/>
                </a:lnTo>
                <a:lnTo>
                  <a:pt x="401319" y="125602"/>
                </a:lnTo>
                <a:lnTo>
                  <a:pt x="405130" y="125602"/>
                </a:lnTo>
                <a:lnTo>
                  <a:pt x="405130" y="123062"/>
                </a:lnTo>
                <a:close/>
              </a:path>
              <a:path w="405129" h="457200">
                <a:moveTo>
                  <a:pt x="405130" y="120523"/>
                </a:moveTo>
                <a:lnTo>
                  <a:pt x="401319" y="120523"/>
                </a:lnTo>
                <a:lnTo>
                  <a:pt x="401319" y="121792"/>
                </a:lnTo>
                <a:lnTo>
                  <a:pt x="405130" y="121792"/>
                </a:lnTo>
                <a:lnTo>
                  <a:pt x="405130" y="120523"/>
                </a:lnTo>
                <a:close/>
              </a:path>
              <a:path w="405129" h="457200">
                <a:moveTo>
                  <a:pt x="405130" y="116712"/>
                </a:moveTo>
                <a:lnTo>
                  <a:pt x="401319" y="116712"/>
                </a:lnTo>
                <a:lnTo>
                  <a:pt x="401319" y="119252"/>
                </a:lnTo>
                <a:lnTo>
                  <a:pt x="405130" y="119252"/>
                </a:lnTo>
                <a:lnTo>
                  <a:pt x="405130" y="116712"/>
                </a:lnTo>
                <a:close/>
              </a:path>
              <a:path w="405129" h="457200">
                <a:moveTo>
                  <a:pt x="405130" y="114300"/>
                </a:moveTo>
                <a:lnTo>
                  <a:pt x="401319" y="114300"/>
                </a:lnTo>
                <a:lnTo>
                  <a:pt x="401319" y="115442"/>
                </a:lnTo>
                <a:lnTo>
                  <a:pt x="405130" y="115442"/>
                </a:lnTo>
                <a:lnTo>
                  <a:pt x="405130" y="114300"/>
                </a:lnTo>
                <a:close/>
              </a:path>
              <a:path w="405129" h="457200">
                <a:moveTo>
                  <a:pt x="405130" y="110362"/>
                </a:moveTo>
                <a:lnTo>
                  <a:pt x="401319" y="110362"/>
                </a:lnTo>
                <a:lnTo>
                  <a:pt x="401319" y="112902"/>
                </a:lnTo>
                <a:lnTo>
                  <a:pt x="405130" y="112902"/>
                </a:lnTo>
                <a:lnTo>
                  <a:pt x="405130" y="110362"/>
                </a:lnTo>
                <a:close/>
              </a:path>
              <a:path w="405129" h="457200">
                <a:moveTo>
                  <a:pt x="405130" y="107950"/>
                </a:moveTo>
                <a:lnTo>
                  <a:pt x="401319" y="107950"/>
                </a:lnTo>
                <a:lnTo>
                  <a:pt x="401319" y="109092"/>
                </a:lnTo>
                <a:lnTo>
                  <a:pt x="405130" y="109092"/>
                </a:lnTo>
                <a:lnTo>
                  <a:pt x="405130" y="107950"/>
                </a:lnTo>
                <a:close/>
              </a:path>
              <a:path w="405129" h="457200">
                <a:moveTo>
                  <a:pt x="405130" y="104012"/>
                </a:moveTo>
                <a:lnTo>
                  <a:pt x="401319" y="104012"/>
                </a:lnTo>
                <a:lnTo>
                  <a:pt x="401319" y="106552"/>
                </a:lnTo>
                <a:lnTo>
                  <a:pt x="405130" y="106552"/>
                </a:lnTo>
                <a:lnTo>
                  <a:pt x="405130" y="104012"/>
                </a:lnTo>
                <a:close/>
              </a:path>
              <a:path w="405129" h="457200">
                <a:moveTo>
                  <a:pt x="405130" y="101600"/>
                </a:moveTo>
                <a:lnTo>
                  <a:pt x="401319" y="101600"/>
                </a:lnTo>
                <a:lnTo>
                  <a:pt x="401319" y="102742"/>
                </a:lnTo>
                <a:lnTo>
                  <a:pt x="405130" y="102742"/>
                </a:lnTo>
                <a:lnTo>
                  <a:pt x="405130" y="101600"/>
                </a:lnTo>
                <a:close/>
              </a:path>
              <a:path w="405129" h="457200">
                <a:moveTo>
                  <a:pt x="405130" y="97662"/>
                </a:moveTo>
                <a:lnTo>
                  <a:pt x="401319" y="97662"/>
                </a:lnTo>
                <a:lnTo>
                  <a:pt x="401319" y="100202"/>
                </a:lnTo>
                <a:lnTo>
                  <a:pt x="405130" y="100202"/>
                </a:lnTo>
                <a:lnTo>
                  <a:pt x="405130" y="97662"/>
                </a:lnTo>
                <a:close/>
              </a:path>
              <a:path w="405129" h="457200">
                <a:moveTo>
                  <a:pt x="405130" y="95250"/>
                </a:moveTo>
                <a:lnTo>
                  <a:pt x="401319" y="95250"/>
                </a:lnTo>
                <a:lnTo>
                  <a:pt x="401319" y="96392"/>
                </a:lnTo>
                <a:lnTo>
                  <a:pt x="405130" y="96392"/>
                </a:lnTo>
                <a:lnTo>
                  <a:pt x="405130" y="95250"/>
                </a:lnTo>
                <a:close/>
              </a:path>
              <a:path w="405129" h="457200">
                <a:moveTo>
                  <a:pt x="405130" y="91312"/>
                </a:moveTo>
                <a:lnTo>
                  <a:pt x="401319" y="91312"/>
                </a:lnTo>
                <a:lnTo>
                  <a:pt x="401319" y="93852"/>
                </a:lnTo>
                <a:lnTo>
                  <a:pt x="405130" y="93852"/>
                </a:lnTo>
                <a:lnTo>
                  <a:pt x="405130" y="91312"/>
                </a:lnTo>
                <a:close/>
              </a:path>
              <a:path w="405129" h="457200">
                <a:moveTo>
                  <a:pt x="405130" y="88900"/>
                </a:moveTo>
                <a:lnTo>
                  <a:pt x="401319" y="88900"/>
                </a:lnTo>
                <a:lnTo>
                  <a:pt x="401319" y="90042"/>
                </a:lnTo>
                <a:lnTo>
                  <a:pt x="405130" y="90042"/>
                </a:lnTo>
                <a:lnTo>
                  <a:pt x="405130" y="88900"/>
                </a:lnTo>
                <a:close/>
              </a:path>
              <a:path w="405129" h="457200">
                <a:moveTo>
                  <a:pt x="405130" y="84962"/>
                </a:moveTo>
                <a:lnTo>
                  <a:pt x="401319" y="84962"/>
                </a:lnTo>
                <a:lnTo>
                  <a:pt x="401319" y="87502"/>
                </a:lnTo>
                <a:lnTo>
                  <a:pt x="405130" y="87502"/>
                </a:lnTo>
                <a:lnTo>
                  <a:pt x="405130" y="84962"/>
                </a:lnTo>
                <a:close/>
              </a:path>
              <a:path w="405129" h="457200">
                <a:moveTo>
                  <a:pt x="405130" y="82550"/>
                </a:moveTo>
                <a:lnTo>
                  <a:pt x="401319" y="82550"/>
                </a:lnTo>
                <a:lnTo>
                  <a:pt x="401319" y="83692"/>
                </a:lnTo>
                <a:lnTo>
                  <a:pt x="405130" y="83692"/>
                </a:lnTo>
                <a:lnTo>
                  <a:pt x="405130" y="82550"/>
                </a:lnTo>
                <a:close/>
              </a:path>
              <a:path w="405129" h="457200">
                <a:moveTo>
                  <a:pt x="405130" y="78612"/>
                </a:moveTo>
                <a:lnTo>
                  <a:pt x="401319" y="78612"/>
                </a:lnTo>
                <a:lnTo>
                  <a:pt x="401319" y="81152"/>
                </a:lnTo>
                <a:lnTo>
                  <a:pt x="405130" y="81152"/>
                </a:lnTo>
                <a:lnTo>
                  <a:pt x="405130" y="78612"/>
                </a:lnTo>
                <a:close/>
              </a:path>
              <a:path w="405129" h="457200">
                <a:moveTo>
                  <a:pt x="405130" y="76200"/>
                </a:moveTo>
                <a:lnTo>
                  <a:pt x="401319" y="76200"/>
                </a:lnTo>
                <a:lnTo>
                  <a:pt x="401319" y="77342"/>
                </a:lnTo>
                <a:lnTo>
                  <a:pt x="405130" y="77342"/>
                </a:lnTo>
                <a:lnTo>
                  <a:pt x="405130" y="76200"/>
                </a:lnTo>
                <a:close/>
              </a:path>
              <a:path w="405129" h="457200">
                <a:moveTo>
                  <a:pt x="405130" y="72262"/>
                </a:moveTo>
                <a:lnTo>
                  <a:pt x="401319" y="72262"/>
                </a:lnTo>
                <a:lnTo>
                  <a:pt x="401319" y="74802"/>
                </a:lnTo>
                <a:lnTo>
                  <a:pt x="405130" y="74802"/>
                </a:lnTo>
                <a:lnTo>
                  <a:pt x="405130" y="72262"/>
                </a:lnTo>
                <a:close/>
              </a:path>
              <a:path w="405129" h="457200">
                <a:moveTo>
                  <a:pt x="405130" y="69850"/>
                </a:moveTo>
                <a:lnTo>
                  <a:pt x="401319" y="69850"/>
                </a:lnTo>
                <a:lnTo>
                  <a:pt x="401319" y="70992"/>
                </a:lnTo>
                <a:lnTo>
                  <a:pt x="405130" y="70992"/>
                </a:lnTo>
                <a:lnTo>
                  <a:pt x="405130" y="69850"/>
                </a:lnTo>
                <a:close/>
              </a:path>
              <a:path w="405129" h="457200">
                <a:moveTo>
                  <a:pt x="405130" y="65912"/>
                </a:moveTo>
                <a:lnTo>
                  <a:pt x="401319" y="65912"/>
                </a:lnTo>
                <a:lnTo>
                  <a:pt x="401319" y="68452"/>
                </a:lnTo>
                <a:lnTo>
                  <a:pt x="405130" y="68452"/>
                </a:lnTo>
                <a:lnTo>
                  <a:pt x="405130" y="65912"/>
                </a:lnTo>
                <a:close/>
              </a:path>
              <a:path w="405129" h="457200">
                <a:moveTo>
                  <a:pt x="405130" y="63500"/>
                </a:moveTo>
                <a:lnTo>
                  <a:pt x="401319" y="63500"/>
                </a:lnTo>
                <a:lnTo>
                  <a:pt x="401319" y="64642"/>
                </a:lnTo>
                <a:lnTo>
                  <a:pt x="405130" y="64642"/>
                </a:lnTo>
                <a:lnTo>
                  <a:pt x="405130" y="63500"/>
                </a:lnTo>
                <a:close/>
              </a:path>
              <a:path w="405129" h="457200">
                <a:moveTo>
                  <a:pt x="405130" y="59562"/>
                </a:moveTo>
                <a:lnTo>
                  <a:pt x="401319" y="59562"/>
                </a:lnTo>
                <a:lnTo>
                  <a:pt x="401319" y="62102"/>
                </a:lnTo>
                <a:lnTo>
                  <a:pt x="405130" y="62102"/>
                </a:lnTo>
                <a:lnTo>
                  <a:pt x="405130" y="59562"/>
                </a:lnTo>
                <a:close/>
              </a:path>
              <a:path w="405129" h="457200">
                <a:moveTo>
                  <a:pt x="405130" y="57150"/>
                </a:moveTo>
                <a:lnTo>
                  <a:pt x="401319" y="57150"/>
                </a:lnTo>
                <a:lnTo>
                  <a:pt x="401319" y="58292"/>
                </a:lnTo>
                <a:lnTo>
                  <a:pt x="405130" y="58292"/>
                </a:lnTo>
                <a:lnTo>
                  <a:pt x="405130" y="57150"/>
                </a:lnTo>
                <a:close/>
              </a:path>
              <a:path w="405129" h="457200">
                <a:moveTo>
                  <a:pt x="405130" y="53212"/>
                </a:moveTo>
                <a:lnTo>
                  <a:pt x="401319" y="53212"/>
                </a:lnTo>
                <a:lnTo>
                  <a:pt x="401319" y="55752"/>
                </a:lnTo>
                <a:lnTo>
                  <a:pt x="405130" y="55752"/>
                </a:lnTo>
                <a:lnTo>
                  <a:pt x="405130" y="53212"/>
                </a:lnTo>
                <a:close/>
              </a:path>
              <a:path w="405129" h="457200">
                <a:moveTo>
                  <a:pt x="405130" y="50800"/>
                </a:moveTo>
                <a:lnTo>
                  <a:pt x="401319" y="50800"/>
                </a:lnTo>
                <a:lnTo>
                  <a:pt x="401319" y="51942"/>
                </a:lnTo>
                <a:lnTo>
                  <a:pt x="405130" y="51942"/>
                </a:lnTo>
                <a:lnTo>
                  <a:pt x="405130" y="50800"/>
                </a:lnTo>
                <a:close/>
              </a:path>
              <a:path w="405129" h="457200">
                <a:moveTo>
                  <a:pt x="405130" y="46862"/>
                </a:moveTo>
                <a:lnTo>
                  <a:pt x="401319" y="46862"/>
                </a:lnTo>
                <a:lnTo>
                  <a:pt x="401319" y="49402"/>
                </a:lnTo>
                <a:lnTo>
                  <a:pt x="405130" y="49402"/>
                </a:lnTo>
                <a:lnTo>
                  <a:pt x="405130" y="46862"/>
                </a:lnTo>
                <a:close/>
              </a:path>
              <a:path w="405129" h="457200">
                <a:moveTo>
                  <a:pt x="405130" y="44450"/>
                </a:moveTo>
                <a:lnTo>
                  <a:pt x="401319" y="44450"/>
                </a:lnTo>
                <a:lnTo>
                  <a:pt x="401319" y="45592"/>
                </a:lnTo>
                <a:lnTo>
                  <a:pt x="405130" y="45592"/>
                </a:lnTo>
                <a:lnTo>
                  <a:pt x="405130" y="44450"/>
                </a:lnTo>
                <a:close/>
              </a:path>
              <a:path w="405129" h="457200">
                <a:moveTo>
                  <a:pt x="405130" y="40512"/>
                </a:moveTo>
                <a:lnTo>
                  <a:pt x="401319" y="40512"/>
                </a:lnTo>
                <a:lnTo>
                  <a:pt x="401319" y="43052"/>
                </a:lnTo>
                <a:lnTo>
                  <a:pt x="405130" y="43052"/>
                </a:lnTo>
                <a:lnTo>
                  <a:pt x="405130" y="40512"/>
                </a:lnTo>
                <a:close/>
              </a:path>
              <a:path w="405129" h="457200">
                <a:moveTo>
                  <a:pt x="405130" y="38100"/>
                </a:moveTo>
                <a:lnTo>
                  <a:pt x="401319" y="38100"/>
                </a:lnTo>
                <a:lnTo>
                  <a:pt x="401319" y="39242"/>
                </a:lnTo>
                <a:lnTo>
                  <a:pt x="405130" y="39242"/>
                </a:lnTo>
                <a:lnTo>
                  <a:pt x="405130" y="38100"/>
                </a:lnTo>
                <a:close/>
              </a:path>
              <a:path w="405129" h="457200">
                <a:moveTo>
                  <a:pt x="405130" y="34162"/>
                </a:moveTo>
                <a:lnTo>
                  <a:pt x="401319" y="34162"/>
                </a:lnTo>
                <a:lnTo>
                  <a:pt x="401319" y="36702"/>
                </a:lnTo>
                <a:lnTo>
                  <a:pt x="405130" y="36702"/>
                </a:lnTo>
                <a:lnTo>
                  <a:pt x="405130" y="34162"/>
                </a:lnTo>
                <a:close/>
              </a:path>
              <a:path w="405129" h="457200">
                <a:moveTo>
                  <a:pt x="405130" y="31750"/>
                </a:moveTo>
                <a:lnTo>
                  <a:pt x="401319" y="31750"/>
                </a:lnTo>
                <a:lnTo>
                  <a:pt x="401319" y="32892"/>
                </a:lnTo>
                <a:lnTo>
                  <a:pt x="405130" y="32892"/>
                </a:lnTo>
                <a:lnTo>
                  <a:pt x="405130" y="31750"/>
                </a:lnTo>
                <a:close/>
              </a:path>
              <a:path w="405129" h="457200">
                <a:moveTo>
                  <a:pt x="405130" y="27812"/>
                </a:moveTo>
                <a:lnTo>
                  <a:pt x="401319" y="27812"/>
                </a:lnTo>
                <a:lnTo>
                  <a:pt x="401319" y="30352"/>
                </a:lnTo>
                <a:lnTo>
                  <a:pt x="405130" y="30352"/>
                </a:lnTo>
                <a:lnTo>
                  <a:pt x="405130" y="27812"/>
                </a:lnTo>
                <a:close/>
              </a:path>
              <a:path w="405129" h="457200">
                <a:moveTo>
                  <a:pt x="405130" y="25400"/>
                </a:moveTo>
                <a:lnTo>
                  <a:pt x="401319" y="25400"/>
                </a:lnTo>
                <a:lnTo>
                  <a:pt x="401319" y="26542"/>
                </a:lnTo>
                <a:lnTo>
                  <a:pt x="405130" y="26542"/>
                </a:lnTo>
                <a:lnTo>
                  <a:pt x="405130" y="25400"/>
                </a:lnTo>
                <a:close/>
              </a:path>
              <a:path w="405129" h="457200">
                <a:moveTo>
                  <a:pt x="405130" y="21462"/>
                </a:moveTo>
                <a:lnTo>
                  <a:pt x="401319" y="21462"/>
                </a:lnTo>
                <a:lnTo>
                  <a:pt x="401319" y="24002"/>
                </a:lnTo>
                <a:lnTo>
                  <a:pt x="405130" y="24002"/>
                </a:lnTo>
                <a:lnTo>
                  <a:pt x="405130" y="21462"/>
                </a:lnTo>
                <a:close/>
              </a:path>
              <a:path w="405129" h="457200">
                <a:moveTo>
                  <a:pt x="405130" y="19050"/>
                </a:moveTo>
                <a:lnTo>
                  <a:pt x="401319" y="19050"/>
                </a:lnTo>
                <a:lnTo>
                  <a:pt x="401319" y="20192"/>
                </a:lnTo>
                <a:lnTo>
                  <a:pt x="405130" y="20192"/>
                </a:lnTo>
                <a:lnTo>
                  <a:pt x="405130" y="19050"/>
                </a:lnTo>
                <a:close/>
              </a:path>
              <a:path w="405129" h="457200">
                <a:moveTo>
                  <a:pt x="405130" y="15112"/>
                </a:moveTo>
                <a:lnTo>
                  <a:pt x="401319" y="15112"/>
                </a:lnTo>
                <a:lnTo>
                  <a:pt x="401319" y="17652"/>
                </a:lnTo>
                <a:lnTo>
                  <a:pt x="405130" y="17652"/>
                </a:lnTo>
                <a:lnTo>
                  <a:pt x="405130" y="15112"/>
                </a:lnTo>
                <a:close/>
              </a:path>
              <a:path w="405129" h="457200">
                <a:moveTo>
                  <a:pt x="405130" y="12700"/>
                </a:moveTo>
                <a:lnTo>
                  <a:pt x="401319" y="12700"/>
                </a:lnTo>
                <a:lnTo>
                  <a:pt x="401319" y="13842"/>
                </a:lnTo>
                <a:lnTo>
                  <a:pt x="405130" y="13842"/>
                </a:lnTo>
                <a:lnTo>
                  <a:pt x="405130" y="12700"/>
                </a:lnTo>
                <a:close/>
              </a:path>
              <a:path w="405129" h="457200">
                <a:moveTo>
                  <a:pt x="405130" y="8762"/>
                </a:moveTo>
                <a:lnTo>
                  <a:pt x="401319" y="8762"/>
                </a:lnTo>
                <a:lnTo>
                  <a:pt x="401319" y="11302"/>
                </a:lnTo>
                <a:lnTo>
                  <a:pt x="405130" y="11302"/>
                </a:lnTo>
                <a:lnTo>
                  <a:pt x="405130" y="8762"/>
                </a:lnTo>
                <a:close/>
              </a:path>
              <a:path w="405129" h="457200">
                <a:moveTo>
                  <a:pt x="405130" y="6350"/>
                </a:moveTo>
                <a:lnTo>
                  <a:pt x="401319" y="6350"/>
                </a:lnTo>
                <a:lnTo>
                  <a:pt x="401319" y="7492"/>
                </a:lnTo>
                <a:lnTo>
                  <a:pt x="405130" y="7492"/>
                </a:lnTo>
                <a:lnTo>
                  <a:pt x="405130" y="6350"/>
                </a:lnTo>
                <a:close/>
              </a:path>
              <a:path w="405129" h="457200">
                <a:moveTo>
                  <a:pt x="405130" y="2412"/>
                </a:moveTo>
                <a:lnTo>
                  <a:pt x="186689" y="2412"/>
                </a:lnTo>
                <a:lnTo>
                  <a:pt x="186689" y="3810"/>
                </a:lnTo>
                <a:lnTo>
                  <a:pt x="401319" y="3810"/>
                </a:lnTo>
                <a:lnTo>
                  <a:pt x="401319" y="4952"/>
                </a:lnTo>
                <a:lnTo>
                  <a:pt x="405130" y="4952"/>
                </a:lnTo>
                <a:lnTo>
                  <a:pt x="405130" y="2412"/>
                </a:lnTo>
                <a:close/>
              </a:path>
              <a:path w="405129" h="457200">
                <a:moveTo>
                  <a:pt x="191769" y="1142"/>
                </a:moveTo>
                <a:lnTo>
                  <a:pt x="189230" y="1142"/>
                </a:lnTo>
                <a:lnTo>
                  <a:pt x="189230" y="2412"/>
                </a:lnTo>
                <a:lnTo>
                  <a:pt x="191769" y="2412"/>
                </a:lnTo>
                <a:lnTo>
                  <a:pt x="191769" y="1142"/>
                </a:lnTo>
                <a:close/>
              </a:path>
              <a:path w="405129" h="457200">
                <a:moveTo>
                  <a:pt x="405130" y="0"/>
                </a:moveTo>
                <a:lnTo>
                  <a:pt x="193039" y="0"/>
                </a:lnTo>
                <a:lnTo>
                  <a:pt x="193039" y="1142"/>
                </a:lnTo>
                <a:lnTo>
                  <a:pt x="405130" y="1142"/>
                </a:lnTo>
                <a:lnTo>
                  <a:pt x="405130" y="0"/>
                </a:lnTo>
                <a:close/>
              </a:path>
              <a:path w="405129" h="457200">
                <a:moveTo>
                  <a:pt x="3809" y="248920"/>
                </a:moveTo>
                <a:lnTo>
                  <a:pt x="0" y="248920"/>
                </a:lnTo>
                <a:lnTo>
                  <a:pt x="0" y="250062"/>
                </a:lnTo>
                <a:lnTo>
                  <a:pt x="3809" y="250062"/>
                </a:lnTo>
                <a:lnTo>
                  <a:pt x="3809" y="248920"/>
                </a:lnTo>
                <a:close/>
              </a:path>
              <a:path w="405129" h="457200">
                <a:moveTo>
                  <a:pt x="3809" y="246379"/>
                </a:moveTo>
                <a:lnTo>
                  <a:pt x="0" y="246379"/>
                </a:lnTo>
                <a:lnTo>
                  <a:pt x="0" y="248792"/>
                </a:lnTo>
                <a:lnTo>
                  <a:pt x="3809" y="248792"/>
                </a:lnTo>
                <a:lnTo>
                  <a:pt x="3809" y="246379"/>
                </a:lnTo>
                <a:close/>
              </a:path>
              <a:path w="405129" h="457200">
                <a:moveTo>
                  <a:pt x="3809" y="242570"/>
                </a:moveTo>
                <a:lnTo>
                  <a:pt x="0" y="242570"/>
                </a:lnTo>
                <a:lnTo>
                  <a:pt x="0" y="246252"/>
                </a:lnTo>
                <a:lnTo>
                  <a:pt x="3809" y="246252"/>
                </a:lnTo>
                <a:lnTo>
                  <a:pt x="3809" y="242570"/>
                </a:lnTo>
                <a:close/>
              </a:path>
              <a:path w="405129" h="457200">
                <a:moveTo>
                  <a:pt x="3809" y="240029"/>
                </a:moveTo>
                <a:lnTo>
                  <a:pt x="0" y="240029"/>
                </a:lnTo>
                <a:lnTo>
                  <a:pt x="0" y="242442"/>
                </a:lnTo>
                <a:lnTo>
                  <a:pt x="3809" y="242442"/>
                </a:lnTo>
                <a:lnTo>
                  <a:pt x="3809" y="240029"/>
                </a:lnTo>
                <a:close/>
              </a:path>
              <a:path w="405129" h="457200">
                <a:moveTo>
                  <a:pt x="3809" y="236220"/>
                </a:moveTo>
                <a:lnTo>
                  <a:pt x="0" y="236220"/>
                </a:lnTo>
                <a:lnTo>
                  <a:pt x="0" y="239902"/>
                </a:lnTo>
                <a:lnTo>
                  <a:pt x="3809" y="239902"/>
                </a:lnTo>
                <a:lnTo>
                  <a:pt x="3809" y="236220"/>
                </a:lnTo>
                <a:close/>
              </a:path>
              <a:path w="405129" h="457200">
                <a:moveTo>
                  <a:pt x="3809" y="233679"/>
                </a:moveTo>
                <a:lnTo>
                  <a:pt x="0" y="233679"/>
                </a:lnTo>
                <a:lnTo>
                  <a:pt x="0" y="236092"/>
                </a:lnTo>
                <a:lnTo>
                  <a:pt x="3809" y="236092"/>
                </a:lnTo>
                <a:lnTo>
                  <a:pt x="3809" y="233679"/>
                </a:lnTo>
                <a:close/>
              </a:path>
              <a:path w="405129" h="457200">
                <a:moveTo>
                  <a:pt x="3809" y="229870"/>
                </a:moveTo>
                <a:lnTo>
                  <a:pt x="0" y="229870"/>
                </a:lnTo>
                <a:lnTo>
                  <a:pt x="0" y="233552"/>
                </a:lnTo>
                <a:lnTo>
                  <a:pt x="3809" y="233552"/>
                </a:lnTo>
                <a:lnTo>
                  <a:pt x="3809" y="229870"/>
                </a:lnTo>
                <a:close/>
              </a:path>
              <a:path w="405129" h="457200">
                <a:moveTo>
                  <a:pt x="3809" y="227329"/>
                </a:moveTo>
                <a:lnTo>
                  <a:pt x="0" y="227329"/>
                </a:lnTo>
                <a:lnTo>
                  <a:pt x="0" y="229742"/>
                </a:lnTo>
                <a:lnTo>
                  <a:pt x="3809" y="229742"/>
                </a:lnTo>
                <a:lnTo>
                  <a:pt x="3809" y="227329"/>
                </a:lnTo>
                <a:close/>
              </a:path>
              <a:path w="405129" h="457200">
                <a:moveTo>
                  <a:pt x="3809" y="223520"/>
                </a:moveTo>
                <a:lnTo>
                  <a:pt x="0" y="223520"/>
                </a:lnTo>
                <a:lnTo>
                  <a:pt x="0" y="227202"/>
                </a:lnTo>
                <a:lnTo>
                  <a:pt x="3809" y="227202"/>
                </a:lnTo>
                <a:lnTo>
                  <a:pt x="3809" y="223520"/>
                </a:lnTo>
                <a:close/>
              </a:path>
              <a:path w="405129" h="457200">
                <a:moveTo>
                  <a:pt x="3809" y="217170"/>
                </a:moveTo>
                <a:lnTo>
                  <a:pt x="0" y="217170"/>
                </a:lnTo>
                <a:lnTo>
                  <a:pt x="0" y="223392"/>
                </a:lnTo>
                <a:lnTo>
                  <a:pt x="3809" y="223392"/>
                </a:lnTo>
                <a:lnTo>
                  <a:pt x="3809" y="217170"/>
                </a:lnTo>
                <a:close/>
              </a:path>
              <a:path w="405129" h="457200">
                <a:moveTo>
                  <a:pt x="3809" y="210820"/>
                </a:moveTo>
                <a:lnTo>
                  <a:pt x="0" y="210820"/>
                </a:lnTo>
                <a:lnTo>
                  <a:pt x="0" y="217042"/>
                </a:lnTo>
                <a:lnTo>
                  <a:pt x="3809" y="217042"/>
                </a:lnTo>
                <a:lnTo>
                  <a:pt x="3809" y="210820"/>
                </a:lnTo>
                <a:close/>
              </a:path>
              <a:path w="405129" h="457200">
                <a:moveTo>
                  <a:pt x="3809" y="208279"/>
                </a:moveTo>
                <a:lnTo>
                  <a:pt x="0" y="208279"/>
                </a:lnTo>
                <a:lnTo>
                  <a:pt x="0" y="210692"/>
                </a:lnTo>
                <a:lnTo>
                  <a:pt x="3809" y="210692"/>
                </a:lnTo>
                <a:lnTo>
                  <a:pt x="3809" y="208279"/>
                </a:lnTo>
                <a:close/>
              </a:path>
              <a:path w="405129" h="457200">
                <a:moveTo>
                  <a:pt x="3809" y="204470"/>
                </a:moveTo>
                <a:lnTo>
                  <a:pt x="0" y="204470"/>
                </a:lnTo>
                <a:lnTo>
                  <a:pt x="0" y="208152"/>
                </a:lnTo>
                <a:lnTo>
                  <a:pt x="3809" y="208152"/>
                </a:lnTo>
                <a:lnTo>
                  <a:pt x="3809" y="204470"/>
                </a:lnTo>
                <a:close/>
              </a:path>
              <a:path w="405129" h="457200">
                <a:moveTo>
                  <a:pt x="3809" y="198120"/>
                </a:moveTo>
                <a:lnTo>
                  <a:pt x="1269" y="198120"/>
                </a:lnTo>
                <a:lnTo>
                  <a:pt x="1269" y="199262"/>
                </a:lnTo>
                <a:lnTo>
                  <a:pt x="0" y="199262"/>
                </a:lnTo>
                <a:lnTo>
                  <a:pt x="0" y="204342"/>
                </a:lnTo>
                <a:lnTo>
                  <a:pt x="3809" y="204342"/>
                </a:lnTo>
                <a:lnTo>
                  <a:pt x="3809" y="198120"/>
                </a:lnTo>
                <a:close/>
              </a:path>
              <a:path w="405129" h="457200">
                <a:moveTo>
                  <a:pt x="3809" y="195579"/>
                </a:moveTo>
                <a:lnTo>
                  <a:pt x="2539" y="195579"/>
                </a:lnTo>
                <a:lnTo>
                  <a:pt x="2539" y="196850"/>
                </a:lnTo>
                <a:lnTo>
                  <a:pt x="1269" y="196850"/>
                </a:lnTo>
                <a:lnTo>
                  <a:pt x="1269" y="197992"/>
                </a:lnTo>
                <a:lnTo>
                  <a:pt x="3809" y="197992"/>
                </a:lnTo>
                <a:lnTo>
                  <a:pt x="3809" y="195579"/>
                </a:lnTo>
                <a:close/>
              </a:path>
              <a:path w="405129" h="457200">
                <a:moveTo>
                  <a:pt x="3809" y="194310"/>
                </a:moveTo>
                <a:lnTo>
                  <a:pt x="2539" y="194310"/>
                </a:lnTo>
                <a:lnTo>
                  <a:pt x="2539" y="195452"/>
                </a:lnTo>
                <a:lnTo>
                  <a:pt x="3809" y="195452"/>
                </a:lnTo>
                <a:lnTo>
                  <a:pt x="3809" y="194310"/>
                </a:lnTo>
                <a:close/>
              </a:path>
              <a:path w="405129" h="457200">
                <a:moveTo>
                  <a:pt x="3809" y="250063"/>
                </a:moveTo>
                <a:lnTo>
                  <a:pt x="0" y="250063"/>
                </a:lnTo>
                <a:lnTo>
                  <a:pt x="0" y="262763"/>
                </a:lnTo>
                <a:lnTo>
                  <a:pt x="3809" y="262763"/>
                </a:lnTo>
                <a:lnTo>
                  <a:pt x="3809" y="250063"/>
                </a:lnTo>
                <a:close/>
              </a:path>
              <a:path w="405129" h="457200">
                <a:moveTo>
                  <a:pt x="3809" y="262763"/>
                </a:moveTo>
                <a:lnTo>
                  <a:pt x="0" y="262763"/>
                </a:lnTo>
                <a:lnTo>
                  <a:pt x="0" y="307213"/>
                </a:lnTo>
                <a:lnTo>
                  <a:pt x="3809" y="307213"/>
                </a:lnTo>
                <a:lnTo>
                  <a:pt x="3809" y="262763"/>
                </a:lnTo>
                <a:close/>
              </a:path>
              <a:path w="405129" h="457200">
                <a:moveTo>
                  <a:pt x="171450" y="455930"/>
                </a:moveTo>
                <a:lnTo>
                  <a:pt x="170180" y="455930"/>
                </a:lnTo>
                <a:lnTo>
                  <a:pt x="170180" y="457073"/>
                </a:lnTo>
                <a:lnTo>
                  <a:pt x="171450" y="457073"/>
                </a:lnTo>
                <a:lnTo>
                  <a:pt x="171450" y="455930"/>
                </a:lnTo>
                <a:close/>
              </a:path>
              <a:path w="405129" h="457200">
                <a:moveTo>
                  <a:pt x="398780" y="454660"/>
                </a:moveTo>
                <a:lnTo>
                  <a:pt x="171450" y="454660"/>
                </a:lnTo>
                <a:lnTo>
                  <a:pt x="171450" y="455930"/>
                </a:lnTo>
                <a:lnTo>
                  <a:pt x="397509" y="455930"/>
                </a:lnTo>
                <a:lnTo>
                  <a:pt x="397509" y="457073"/>
                </a:lnTo>
                <a:lnTo>
                  <a:pt x="398780" y="457073"/>
                </a:lnTo>
                <a:lnTo>
                  <a:pt x="398780" y="454660"/>
                </a:lnTo>
                <a:close/>
              </a:path>
              <a:path w="405129" h="457200">
                <a:moveTo>
                  <a:pt x="3809" y="453263"/>
                </a:moveTo>
                <a:lnTo>
                  <a:pt x="0" y="453263"/>
                </a:lnTo>
                <a:lnTo>
                  <a:pt x="0" y="455930"/>
                </a:lnTo>
                <a:lnTo>
                  <a:pt x="170180" y="455930"/>
                </a:lnTo>
                <a:lnTo>
                  <a:pt x="170180" y="454660"/>
                </a:lnTo>
                <a:lnTo>
                  <a:pt x="3809" y="454660"/>
                </a:lnTo>
                <a:lnTo>
                  <a:pt x="3809" y="453263"/>
                </a:lnTo>
                <a:close/>
              </a:path>
              <a:path w="405129" h="457200">
                <a:moveTo>
                  <a:pt x="402589" y="450723"/>
                </a:moveTo>
                <a:lnTo>
                  <a:pt x="401319" y="450723"/>
                </a:lnTo>
                <a:lnTo>
                  <a:pt x="401319" y="453263"/>
                </a:lnTo>
                <a:lnTo>
                  <a:pt x="402589" y="453263"/>
                </a:lnTo>
                <a:lnTo>
                  <a:pt x="402589" y="450723"/>
                </a:lnTo>
                <a:close/>
              </a:path>
              <a:path w="405129" h="457200">
                <a:moveTo>
                  <a:pt x="3809" y="450723"/>
                </a:moveTo>
                <a:lnTo>
                  <a:pt x="0" y="450723"/>
                </a:lnTo>
                <a:lnTo>
                  <a:pt x="0" y="452120"/>
                </a:lnTo>
                <a:lnTo>
                  <a:pt x="3809" y="452120"/>
                </a:lnTo>
                <a:lnTo>
                  <a:pt x="3809" y="450723"/>
                </a:lnTo>
                <a:close/>
              </a:path>
              <a:path w="405129" h="457200">
                <a:moveTo>
                  <a:pt x="405130" y="446913"/>
                </a:moveTo>
                <a:lnTo>
                  <a:pt x="401319" y="446913"/>
                </a:lnTo>
                <a:lnTo>
                  <a:pt x="401319" y="449580"/>
                </a:lnTo>
                <a:lnTo>
                  <a:pt x="403859" y="449580"/>
                </a:lnTo>
                <a:lnTo>
                  <a:pt x="403859" y="450723"/>
                </a:lnTo>
                <a:lnTo>
                  <a:pt x="405130" y="450723"/>
                </a:lnTo>
                <a:lnTo>
                  <a:pt x="405130" y="446913"/>
                </a:lnTo>
                <a:close/>
              </a:path>
              <a:path w="405129" h="457200">
                <a:moveTo>
                  <a:pt x="3809" y="446913"/>
                </a:moveTo>
                <a:lnTo>
                  <a:pt x="0" y="446913"/>
                </a:lnTo>
                <a:lnTo>
                  <a:pt x="0" y="449580"/>
                </a:lnTo>
                <a:lnTo>
                  <a:pt x="3809" y="449580"/>
                </a:lnTo>
                <a:lnTo>
                  <a:pt x="3809" y="446913"/>
                </a:lnTo>
                <a:close/>
              </a:path>
              <a:path w="405129" h="457200">
                <a:moveTo>
                  <a:pt x="3809" y="444373"/>
                </a:moveTo>
                <a:lnTo>
                  <a:pt x="0" y="444373"/>
                </a:lnTo>
                <a:lnTo>
                  <a:pt x="0" y="445770"/>
                </a:lnTo>
                <a:lnTo>
                  <a:pt x="3809" y="445770"/>
                </a:lnTo>
                <a:lnTo>
                  <a:pt x="3809" y="444373"/>
                </a:lnTo>
                <a:close/>
              </a:path>
              <a:path w="405129" h="457200">
                <a:moveTo>
                  <a:pt x="405130" y="444373"/>
                </a:moveTo>
                <a:lnTo>
                  <a:pt x="401319" y="444373"/>
                </a:lnTo>
                <a:lnTo>
                  <a:pt x="401319" y="445770"/>
                </a:lnTo>
                <a:lnTo>
                  <a:pt x="405130" y="445770"/>
                </a:lnTo>
                <a:lnTo>
                  <a:pt x="405130" y="444373"/>
                </a:lnTo>
                <a:close/>
              </a:path>
              <a:path w="405129" h="457200">
                <a:moveTo>
                  <a:pt x="3809" y="440563"/>
                </a:moveTo>
                <a:lnTo>
                  <a:pt x="0" y="440563"/>
                </a:lnTo>
                <a:lnTo>
                  <a:pt x="0" y="443230"/>
                </a:lnTo>
                <a:lnTo>
                  <a:pt x="3809" y="443230"/>
                </a:lnTo>
                <a:lnTo>
                  <a:pt x="3809" y="440563"/>
                </a:lnTo>
                <a:close/>
              </a:path>
              <a:path w="405129" h="457200">
                <a:moveTo>
                  <a:pt x="405130" y="440563"/>
                </a:moveTo>
                <a:lnTo>
                  <a:pt x="401319" y="440563"/>
                </a:lnTo>
                <a:lnTo>
                  <a:pt x="401319" y="443230"/>
                </a:lnTo>
                <a:lnTo>
                  <a:pt x="405130" y="443230"/>
                </a:lnTo>
                <a:lnTo>
                  <a:pt x="405130" y="440563"/>
                </a:lnTo>
                <a:close/>
              </a:path>
              <a:path w="405129" h="457200">
                <a:moveTo>
                  <a:pt x="3809" y="438023"/>
                </a:moveTo>
                <a:lnTo>
                  <a:pt x="0" y="438023"/>
                </a:lnTo>
                <a:lnTo>
                  <a:pt x="0" y="439420"/>
                </a:lnTo>
                <a:lnTo>
                  <a:pt x="3809" y="439420"/>
                </a:lnTo>
                <a:lnTo>
                  <a:pt x="3809" y="438023"/>
                </a:lnTo>
                <a:close/>
              </a:path>
              <a:path w="405129" h="457200">
                <a:moveTo>
                  <a:pt x="405130" y="438023"/>
                </a:moveTo>
                <a:lnTo>
                  <a:pt x="401319" y="438023"/>
                </a:lnTo>
                <a:lnTo>
                  <a:pt x="401319" y="439420"/>
                </a:lnTo>
                <a:lnTo>
                  <a:pt x="405130" y="439420"/>
                </a:lnTo>
                <a:lnTo>
                  <a:pt x="405130" y="438023"/>
                </a:lnTo>
                <a:close/>
              </a:path>
              <a:path w="405129" h="457200">
                <a:moveTo>
                  <a:pt x="3809" y="434213"/>
                </a:moveTo>
                <a:lnTo>
                  <a:pt x="0" y="434213"/>
                </a:lnTo>
                <a:lnTo>
                  <a:pt x="0" y="436880"/>
                </a:lnTo>
                <a:lnTo>
                  <a:pt x="3809" y="436880"/>
                </a:lnTo>
                <a:lnTo>
                  <a:pt x="3809" y="434213"/>
                </a:lnTo>
                <a:close/>
              </a:path>
              <a:path w="405129" h="457200">
                <a:moveTo>
                  <a:pt x="405130" y="434213"/>
                </a:moveTo>
                <a:lnTo>
                  <a:pt x="401319" y="434213"/>
                </a:lnTo>
                <a:lnTo>
                  <a:pt x="401319" y="436880"/>
                </a:lnTo>
                <a:lnTo>
                  <a:pt x="405130" y="436880"/>
                </a:lnTo>
                <a:lnTo>
                  <a:pt x="405130" y="434213"/>
                </a:lnTo>
                <a:close/>
              </a:path>
              <a:path w="405129" h="457200">
                <a:moveTo>
                  <a:pt x="3809" y="431673"/>
                </a:moveTo>
                <a:lnTo>
                  <a:pt x="0" y="431673"/>
                </a:lnTo>
                <a:lnTo>
                  <a:pt x="0" y="433070"/>
                </a:lnTo>
                <a:lnTo>
                  <a:pt x="3809" y="433070"/>
                </a:lnTo>
                <a:lnTo>
                  <a:pt x="3809" y="431673"/>
                </a:lnTo>
                <a:close/>
              </a:path>
              <a:path w="405129" h="457200">
                <a:moveTo>
                  <a:pt x="405130" y="431673"/>
                </a:moveTo>
                <a:lnTo>
                  <a:pt x="401319" y="431673"/>
                </a:lnTo>
                <a:lnTo>
                  <a:pt x="401319" y="433070"/>
                </a:lnTo>
                <a:lnTo>
                  <a:pt x="405130" y="433070"/>
                </a:lnTo>
                <a:lnTo>
                  <a:pt x="405130" y="431673"/>
                </a:lnTo>
                <a:close/>
              </a:path>
              <a:path w="405129" h="457200">
                <a:moveTo>
                  <a:pt x="3809" y="427863"/>
                </a:moveTo>
                <a:lnTo>
                  <a:pt x="0" y="427863"/>
                </a:lnTo>
                <a:lnTo>
                  <a:pt x="0" y="430530"/>
                </a:lnTo>
                <a:lnTo>
                  <a:pt x="3809" y="430530"/>
                </a:lnTo>
                <a:lnTo>
                  <a:pt x="3809" y="427863"/>
                </a:lnTo>
                <a:close/>
              </a:path>
              <a:path w="405129" h="457200">
                <a:moveTo>
                  <a:pt x="405130" y="427863"/>
                </a:moveTo>
                <a:lnTo>
                  <a:pt x="401319" y="427863"/>
                </a:lnTo>
                <a:lnTo>
                  <a:pt x="401319" y="430530"/>
                </a:lnTo>
                <a:lnTo>
                  <a:pt x="405130" y="430530"/>
                </a:lnTo>
                <a:lnTo>
                  <a:pt x="405130" y="427863"/>
                </a:lnTo>
                <a:close/>
              </a:path>
              <a:path w="405129" h="457200">
                <a:moveTo>
                  <a:pt x="3809" y="425323"/>
                </a:moveTo>
                <a:lnTo>
                  <a:pt x="0" y="425323"/>
                </a:lnTo>
                <a:lnTo>
                  <a:pt x="0" y="426720"/>
                </a:lnTo>
                <a:lnTo>
                  <a:pt x="3809" y="426720"/>
                </a:lnTo>
                <a:lnTo>
                  <a:pt x="3809" y="425323"/>
                </a:lnTo>
                <a:close/>
              </a:path>
              <a:path w="405129" h="457200">
                <a:moveTo>
                  <a:pt x="405130" y="425323"/>
                </a:moveTo>
                <a:lnTo>
                  <a:pt x="401319" y="425323"/>
                </a:lnTo>
                <a:lnTo>
                  <a:pt x="401319" y="426720"/>
                </a:lnTo>
                <a:lnTo>
                  <a:pt x="405130" y="426720"/>
                </a:lnTo>
                <a:lnTo>
                  <a:pt x="405130" y="425323"/>
                </a:lnTo>
                <a:close/>
              </a:path>
              <a:path w="405129" h="457200">
                <a:moveTo>
                  <a:pt x="3809" y="421513"/>
                </a:moveTo>
                <a:lnTo>
                  <a:pt x="0" y="421513"/>
                </a:lnTo>
                <a:lnTo>
                  <a:pt x="0" y="424180"/>
                </a:lnTo>
                <a:lnTo>
                  <a:pt x="3809" y="424180"/>
                </a:lnTo>
                <a:lnTo>
                  <a:pt x="3809" y="421513"/>
                </a:lnTo>
                <a:close/>
              </a:path>
              <a:path w="405129" h="457200">
                <a:moveTo>
                  <a:pt x="405130" y="421513"/>
                </a:moveTo>
                <a:lnTo>
                  <a:pt x="401319" y="421513"/>
                </a:lnTo>
                <a:lnTo>
                  <a:pt x="401319" y="424180"/>
                </a:lnTo>
                <a:lnTo>
                  <a:pt x="405130" y="424180"/>
                </a:lnTo>
                <a:lnTo>
                  <a:pt x="405130" y="421513"/>
                </a:lnTo>
                <a:close/>
              </a:path>
              <a:path w="405129" h="457200">
                <a:moveTo>
                  <a:pt x="3809" y="418973"/>
                </a:moveTo>
                <a:lnTo>
                  <a:pt x="0" y="418973"/>
                </a:lnTo>
                <a:lnTo>
                  <a:pt x="0" y="420370"/>
                </a:lnTo>
                <a:lnTo>
                  <a:pt x="3809" y="420370"/>
                </a:lnTo>
                <a:lnTo>
                  <a:pt x="3809" y="418973"/>
                </a:lnTo>
                <a:close/>
              </a:path>
              <a:path w="405129" h="457200">
                <a:moveTo>
                  <a:pt x="405130" y="418973"/>
                </a:moveTo>
                <a:lnTo>
                  <a:pt x="401319" y="418973"/>
                </a:lnTo>
                <a:lnTo>
                  <a:pt x="401319" y="420370"/>
                </a:lnTo>
                <a:lnTo>
                  <a:pt x="405130" y="420370"/>
                </a:lnTo>
                <a:lnTo>
                  <a:pt x="405130" y="418973"/>
                </a:lnTo>
                <a:close/>
              </a:path>
              <a:path w="405129" h="457200">
                <a:moveTo>
                  <a:pt x="3809" y="415163"/>
                </a:moveTo>
                <a:lnTo>
                  <a:pt x="0" y="415163"/>
                </a:lnTo>
                <a:lnTo>
                  <a:pt x="0" y="417830"/>
                </a:lnTo>
                <a:lnTo>
                  <a:pt x="3809" y="417830"/>
                </a:lnTo>
                <a:lnTo>
                  <a:pt x="3809" y="415163"/>
                </a:lnTo>
                <a:close/>
              </a:path>
              <a:path w="405129" h="457200">
                <a:moveTo>
                  <a:pt x="405130" y="415163"/>
                </a:moveTo>
                <a:lnTo>
                  <a:pt x="401319" y="415163"/>
                </a:lnTo>
                <a:lnTo>
                  <a:pt x="401319" y="417830"/>
                </a:lnTo>
                <a:lnTo>
                  <a:pt x="405130" y="417830"/>
                </a:lnTo>
                <a:lnTo>
                  <a:pt x="405130" y="415163"/>
                </a:lnTo>
                <a:close/>
              </a:path>
              <a:path w="405129" h="457200">
                <a:moveTo>
                  <a:pt x="3809" y="412623"/>
                </a:moveTo>
                <a:lnTo>
                  <a:pt x="0" y="412623"/>
                </a:lnTo>
                <a:lnTo>
                  <a:pt x="0" y="414020"/>
                </a:lnTo>
                <a:lnTo>
                  <a:pt x="3809" y="414020"/>
                </a:lnTo>
                <a:lnTo>
                  <a:pt x="3809" y="412623"/>
                </a:lnTo>
                <a:close/>
              </a:path>
              <a:path w="405129" h="457200">
                <a:moveTo>
                  <a:pt x="405130" y="412623"/>
                </a:moveTo>
                <a:lnTo>
                  <a:pt x="401319" y="412623"/>
                </a:lnTo>
                <a:lnTo>
                  <a:pt x="401319" y="414020"/>
                </a:lnTo>
                <a:lnTo>
                  <a:pt x="405130" y="414020"/>
                </a:lnTo>
                <a:lnTo>
                  <a:pt x="405130" y="412623"/>
                </a:lnTo>
                <a:close/>
              </a:path>
              <a:path w="405129" h="457200">
                <a:moveTo>
                  <a:pt x="3809" y="408813"/>
                </a:moveTo>
                <a:lnTo>
                  <a:pt x="0" y="408813"/>
                </a:lnTo>
                <a:lnTo>
                  <a:pt x="0" y="411480"/>
                </a:lnTo>
                <a:lnTo>
                  <a:pt x="3809" y="411480"/>
                </a:lnTo>
                <a:lnTo>
                  <a:pt x="3809" y="408813"/>
                </a:lnTo>
                <a:close/>
              </a:path>
              <a:path w="405129" h="457200">
                <a:moveTo>
                  <a:pt x="405130" y="408813"/>
                </a:moveTo>
                <a:lnTo>
                  <a:pt x="401319" y="408813"/>
                </a:lnTo>
                <a:lnTo>
                  <a:pt x="401319" y="411480"/>
                </a:lnTo>
                <a:lnTo>
                  <a:pt x="405130" y="411480"/>
                </a:lnTo>
                <a:lnTo>
                  <a:pt x="405130" y="408813"/>
                </a:lnTo>
                <a:close/>
              </a:path>
              <a:path w="405129" h="457200">
                <a:moveTo>
                  <a:pt x="3809" y="406273"/>
                </a:moveTo>
                <a:lnTo>
                  <a:pt x="0" y="406273"/>
                </a:lnTo>
                <a:lnTo>
                  <a:pt x="0" y="407670"/>
                </a:lnTo>
                <a:lnTo>
                  <a:pt x="3809" y="407670"/>
                </a:lnTo>
                <a:lnTo>
                  <a:pt x="3809" y="406273"/>
                </a:lnTo>
                <a:close/>
              </a:path>
              <a:path w="405129" h="457200">
                <a:moveTo>
                  <a:pt x="405130" y="406273"/>
                </a:moveTo>
                <a:lnTo>
                  <a:pt x="401319" y="406273"/>
                </a:lnTo>
                <a:lnTo>
                  <a:pt x="401319" y="407670"/>
                </a:lnTo>
                <a:lnTo>
                  <a:pt x="405130" y="407670"/>
                </a:lnTo>
                <a:lnTo>
                  <a:pt x="405130" y="406273"/>
                </a:lnTo>
                <a:close/>
              </a:path>
              <a:path w="405129" h="457200">
                <a:moveTo>
                  <a:pt x="3809" y="402463"/>
                </a:moveTo>
                <a:lnTo>
                  <a:pt x="0" y="402463"/>
                </a:lnTo>
                <a:lnTo>
                  <a:pt x="0" y="405130"/>
                </a:lnTo>
                <a:lnTo>
                  <a:pt x="3809" y="405130"/>
                </a:lnTo>
                <a:lnTo>
                  <a:pt x="3809" y="402463"/>
                </a:lnTo>
                <a:close/>
              </a:path>
              <a:path w="405129" h="457200">
                <a:moveTo>
                  <a:pt x="405130" y="402463"/>
                </a:moveTo>
                <a:lnTo>
                  <a:pt x="401319" y="402463"/>
                </a:lnTo>
                <a:lnTo>
                  <a:pt x="401319" y="405130"/>
                </a:lnTo>
                <a:lnTo>
                  <a:pt x="405130" y="405130"/>
                </a:lnTo>
                <a:lnTo>
                  <a:pt x="405130" y="402463"/>
                </a:lnTo>
                <a:close/>
              </a:path>
              <a:path w="405129" h="457200">
                <a:moveTo>
                  <a:pt x="3809" y="399923"/>
                </a:moveTo>
                <a:lnTo>
                  <a:pt x="0" y="399923"/>
                </a:lnTo>
                <a:lnTo>
                  <a:pt x="0" y="401320"/>
                </a:lnTo>
                <a:lnTo>
                  <a:pt x="3809" y="401320"/>
                </a:lnTo>
                <a:lnTo>
                  <a:pt x="3809" y="399923"/>
                </a:lnTo>
                <a:close/>
              </a:path>
              <a:path w="405129" h="457200">
                <a:moveTo>
                  <a:pt x="405130" y="399923"/>
                </a:moveTo>
                <a:lnTo>
                  <a:pt x="401319" y="399923"/>
                </a:lnTo>
                <a:lnTo>
                  <a:pt x="401319" y="401320"/>
                </a:lnTo>
                <a:lnTo>
                  <a:pt x="405130" y="401320"/>
                </a:lnTo>
                <a:lnTo>
                  <a:pt x="405130" y="399923"/>
                </a:lnTo>
                <a:close/>
              </a:path>
              <a:path w="405129" h="457200">
                <a:moveTo>
                  <a:pt x="3809" y="396113"/>
                </a:moveTo>
                <a:lnTo>
                  <a:pt x="0" y="396113"/>
                </a:lnTo>
                <a:lnTo>
                  <a:pt x="0" y="398780"/>
                </a:lnTo>
                <a:lnTo>
                  <a:pt x="3809" y="398780"/>
                </a:lnTo>
                <a:lnTo>
                  <a:pt x="3809" y="396113"/>
                </a:lnTo>
                <a:close/>
              </a:path>
              <a:path w="405129" h="457200">
                <a:moveTo>
                  <a:pt x="405130" y="396113"/>
                </a:moveTo>
                <a:lnTo>
                  <a:pt x="401319" y="396113"/>
                </a:lnTo>
                <a:lnTo>
                  <a:pt x="401319" y="398780"/>
                </a:lnTo>
                <a:lnTo>
                  <a:pt x="405130" y="398780"/>
                </a:lnTo>
                <a:lnTo>
                  <a:pt x="405130" y="396113"/>
                </a:lnTo>
                <a:close/>
              </a:path>
              <a:path w="405129" h="457200">
                <a:moveTo>
                  <a:pt x="3809" y="393573"/>
                </a:moveTo>
                <a:lnTo>
                  <a:pt x="0" y="393573"/>
                </a:lnTo>
                <a:lnTo>
                  <a:pt x="0" y="394970"/>
                </a:lnTo>
                <a:lnTo>
                  <a:pt x="3809" y="394970"/>
                </a:lnTo>
                <a:lnTo>
                  <a:pt x="3809" y="393573"/>
                </a:lnTo>
                <a:close/>
              </a:path>
              <a:path w="405129" h="457200">
                <a:moveTo>
                  <a:pt x="405130" y="393573"/>
                </a:moveTo>
                <a:lnTo>
                  <a:pt x="401319" y="393573"/>
                </a:lnTo>
                <a:lnTo>
                  <a:pt x="401319" y="394970"/>
                </a:lnTo>
                <a:lnTo>
                  <a:pt x="405130" y="394970"/>
                </a:lnTo>
                <a:lnTo>
                  <a:pt x="405130" y="393573"/>
                </a:lnTo>
                <a:close/>
              </a:path>
              <a:path w="405129" h="457200">
                <a:moveTo>
                  <a:pt x="3809" y="389763"/>
                </a:moveTo>
                <a:lnTo>
                  <a:pt x="0" y="389763"/>
                </a:lnTo>
                <a:lnTo>
                  <a:pt x="0" y="392430"/>
                </a:lnTo>
                <a:lnTo>
                  <a:pt x="3809" y="392430"/>
                </a:lnTo>
                <a:lnTo>
                  <a:pt x="3809" y="389763"/>
                </a:lnTo>
                <a:close/>
              </a:path>
              <a:path w="405129" h="457200">
                <a:moveTo>
                  <a:pt x="405130" y="389763"/>
                </a:moveTo>
                <a:lnTo>
                  <a:pt x="401319" y="389763"/>
                </a:lnTo>
                <a:lnTo>
                  <a:pt x="401319" y="392430"/>
                </a:lnTo>
                <a:lnTo>
                  <a:pt x="405130" y="392430"/>
                </a:lnTo>
                <a:lnTo>
                  <a:pt x="405130" y="389763"/>
                </a:lnTo>
                <a:close/>
              </a:path>
              <a:path w="405129" h="457200">
                <a:moveTo>
                  <a:pt x="3809" y="387223"/>
                </a:moveTo>
                <a:lnTo>
                  <a:pt x="0" y="387223"/>
                </a:lnTo>
                <a:lnTo>
                  <a:pt x="0" y="388620"/>
                </a:lnTo>
                <a:lnTo>
                  <a:pt x="3809" y="388620"/>
                </a:lnTo>
                <a:lnTo>
                  <a:pt x="3809" y="387223"/>
                </a:lnTo>
                <a:close/>
              </a:path>
              <a:path w="405129" h="457200">
                <a:moveTo>
                  <a:pt x="405130" y="387223"/>
                </a:moveTo>
                <a:lnTo>
                  <a:pt x="401319" y="387223"/>
                </a:lnTo>
                <a:lnTo>
                  <a:pt x="401319" y="388620"/>
                </a:lnTo>
                <a:lnTo>
                  <a:pt x="405130" y="388620"/>
                </a:lnTo>
                <a:lnTo>
                  <a:pt x="405130" y="387223"/>
                </a:lnTo>
                <a:close/>
              </a:path>
              <a:path w="405129" h="457200">
                <a:moveTo>
                  <a:pt x="3809" y="383413"/>
                </a:moveTo>
                <a:lnTo>
                  <a:pt x="0" y="383413"/>
                </a:lnTo>
                <a:lnTo>
                  <a:pt x="0" y="386080"/>
                </a:lnTo>
                <a:lnTo>
                  <a:pt x="3809" y="386080"/>
                </a:lnTo>
                <a:lnTo>
                  <a:pt x="3809" y="383413"/>
                </a:lnTo>
                <a:close/>
              </a:path>
              <a:path w="405129" h="457200">
                <a:moveTo>
                  <a:pt x="405130" y="383413"/>
                </a:moveTo>
                <a:lnTo>
                  <a:pt x="401319" y="383413"/>
                </a:lnTo>
                <a:lnTo>
                  <a:pt x="401319" y="386080"/>
                </a:lnTo>
                <a:lnTo>
                  <a:pt x="405130" y="386080"/>
                </a:lnTo>
                <a:lnTo>
                  <a:pt x="405130" y="383413"/>
                </a:lnTo>
                <a:close/>
              </a:path>
              <a:path w="405129" h="457200">
                <a:moveTo>
                  <a:pt x="3809" y="380873"/>
                </a:moveTo>
                <a:lnTo>
                  <a:pt x="0" y="380873"/>
                </a:lnTo>
                <a:lnTo>
                  <a:pt x="0" y="382270"/>
                </a:lnTo>
                <a:lnTo>
                  <a:pt x="3809" y="382270"/>
                </a:lnTo>
                <a:lnTo>
                  <a:pt x="3809" y="380873"/>
                </a:lnTo>
                <a:close/>
              </a:path>
              <a:path w="405129" h="457200">
                <a:moveTo>
                  <a:pt x="405130" y="380873"/>
                </a:moveTo>
                <a:lnTo>
                  <a:pt x="401319" y="380873"/>
                </a:lnTo>
                <a:lnTo>
                  <a:pt x="401319" y="382270"/>
                </a:lnTo>
                <a:lnTo>
                  <a:pt x="405130" y="382270"/>
                </a:lnTo>
                <a:lnTo>
                  <a:pt x="405130" y="380873"/>
                </a:lnTo>
                <a:close/>
              </a:path>
              <a:path w="405129" h="457200">
                <a:moveTo>
                  <a:pt x="3809" y="377063"/>
                </a:moveTo>
                <a:lnTo>
                  <a:pt x="0" y="377063"/>
                </a:lnTo>
                <a:lnTo>
                  <a:pt x="0" y="379730"/>
                </a:lnTo>
                <a:lnTo>
                  <a:pt x="3809" y="379730"/>
                </a:lnTo>
                <a:lnTo>
                  <a:pt x="3809" y="377063"/>
                </a:lnTo>
                <a:close/>
              </a:path>
              <a:path w="405129" h="457200">
                <a:moveTo>
                  <a:pt x="405130" y="377063"/>
                </a:moveTo>
                <a:lnTo>
                  <a:pt x="401319" y="377063"/>
                </a:lnTo>
                <a:lnTo>
                  <a:pt x="401319" y="379730"/>
                </a:lnTo>
                <a:lnTo>
                  <a:pt x="405130" y="379730"/>
                </a:lnTo>
                <a:lnTo>
                  <a:pt x="405130" y="377063"/>
                </a:lnTo>
                <a:close/>
              </a:path>
              <a:path w="405129" h="457200">
                <a:moveTo>
                  <a:pt x="3809" y="374523"/>
                </a:moveTo>
                <a:lnTo>
                  <a:pt x="0" y="374523"/>
                </a:lnTo>
                <a:lnTo>
                  <a:pt x="0" y="375920"/>
                </a:lnTo>
                <a:lnTo>
                  <a:pt x="3809" y="375920"/>
                </a:lnTo>
                <a:lnTo>
                  <a:pt x="3809" y="374523"/>
                </a:lnTo>
                <a:close/>
              </a:path>
              <a:path w="405129" h="457200">
                <a:moveTo>
                  <a:pt x="405130" y="374523"/>
                </a:moveTo>
                <a:lnTo>
                  <a:pt x="401319" y="374523"/>
                </a:lnTo>
                <a:lnTo>
                  <a:pt x="401319" y="375920"/>
                </a:lnTo>
                <a:lnTo>
                  <a:pt x="405130" y="375920"/>
                </a:lnTo>
                <a:lnTo>
                  <a:pt x="405130" y="374523"/>
                </a:lnTo>
                <a:close/>
              </a:path>
              <a:path w="405129" h="457200">
                <a:moveTo>
                  <a:pt x="3809" y="370713"/>
                </a:moveTo>
                <a:lnTo>
                  <a:pt x="0" y="370713"/>
                </a:lnTo>
                <a:lnTo>
                  <a:pt x="0" y="373380"/>
                </a:lnTo>
                <a:lnTo>
                  <a:pt x="3809" y="373380"/>
                </a:lnTo>
                <a:lnTo>
                  <a:pt x="3809" y="370713"/>
                </a:lnTo>
                <a:close/>
              </a:path>
              <a:path w="405129" h="457200">
                <a:moveTo>
                  <a:pt x="405130" y="370713"/>
                </a:moveTo>
                <a:lnTo>
                  <a:pt x="401319" y="370713"/>
                </a:lnTo>
                <a:lnTo>
                  <a:pt x="401319" y="373380"/>
                </a:lnTo>
                <a:lnTo>
                  <a:pt x="405130" y="373380"/>
                </a:lnTo>
                <a:lnTo>
                  <a:pt x="405130" y="370713"/>
                </a:lnTo>
                <a:close/>
              </a:path>
              <a:path w="405129" h="457200">
                <a:moveTo>
                  <a:pt x="3809" y="368173"/>
                </a:moveTo>
                <a:lnTo>
                  <a:pt x="0" y="368173"/>
                </a:lnTo>
                <a:lnTo>
                  <a:pt x="0" y="369570"/>
                </a:lnTo>
                <a:lnTo>
                  <a:pt x="3809" y="369570"/>
                </a:lnTo>
                <a:lnTo>
                  <a:pt x="3809" y="368173"/>
                </a:lnTo>
                <a:close/>
              </a:path>
              <a:path w="405129" h="457200">
                <a:moveTo>
                  <a:pt x="405130" y="368173"/>
                </a:moveTo>
                <a:lnTo>
                  <a:pt x="401319" y="368173"/>
                </a:lnTo>
                <a:lnTo>
                  <a:pt x="401319" y="369570"/>
                </a:lnTo>
                <a:lnTo>
                  <a:pt x="405130" y="369570"/>
                </a:lnTo>
                <a:lnTo>
                  <a:pt x="405130" y="368173"/>
                </a:lnTo>
                <a:close/>
              </a:path>
              <a:path w="405129" h="457200">
                <a:moveTo>
                  <a:pt x="3809" y="364363"/>
                </a:moveTo>
                <a:lnTo>
                  <a:pt x="0" y="364363"/>
                </a:lnTo>
                <a:lnTo>
                  <a:pt x="0" y="367030"/>
                </a:lnTo>
                <a:lnTo>
                  <a:pt x="3809" y="367030"/>
                </a:lnTo>
                <a:lnTo>
                  <a:pt x="3809" y="364363"/>
                </a:lnTo>
                <a:close/>
              </a:path>
              <a:path w="405129" h="457200">
                <a:moveTo>
                  <a:pt x="405130" y="364363"/>
                </a:moveTo>
                <a:lnTo>
                  <a:pt x="401319" y="364363"/>
                </a:lnTo>
                <a:lnTo>
                  <a:pt x="401319" y="367030"/>
                </a:lnTo>
                <a:lnTo>
                  <a:pt x="405130" y="367030"/>
                </a:lnTo>
                <a:lnTo>
                  <a:pt x="405130" y="364363"/>
                </a:lnTo>
                <a:close/>
              </a:path>
              <a:path w="405129" h="457200">
                <a:moveTo>
                  <a:pt x="3809" y="361823"/>
                </a:moveTo>
                <a:lnTo>
                  <a:pt x="0" y="361823"/>
                </a:lnTo>
                <a:lnTo>
                  <a:pt x="0" y="363220"/>
                </a:lnTo>
                <a:lnTo>
                  <a:pt x="3809" y="363220"/>
                </a:lnTo>
                <a:lnTo>
                  <a:pt x="3809" y="361823"/>
                </a:lnTo>
                <a:close/>
              </a:path>
              <a:path w="405129" h="457200">
                <a:moveTo>
                  <a:pt x="405130" y="361823"/>
                </a:moveTo>
                <a:lnTo>
                  <a:pt x="401319" y="361823"/>
                </a:lnTo>
                <a:lnTo>
                  <a:pt x="401319" y="363220"/>
                </a:lnTo>
                <a:lnTo>
                  <a:pt x="405130" y="363220"/>
                </a:lnTo>
                <a:lnTo>
                  <a:pt x="405130" y="361823"/>
                </a:lnTo>
                <a:close/>
              </a:path>
              <a:path w="405129" h="457200">
                <a:moveTo>
                  <a:pt x="3809" y="358013"/>
                </a:moveTo>
                <a:lnTo>
                  <a:pt x="0" y="358013"/>
                </a:lnTo>
                <a:lnTo>
                  <a:pt x="0" y="360680"/>
                </a:lnTo>
                <a:lnTo>
                  <a:pt x="3809" y="360680"/>
                </a:lnTo>
                <a:lnTo>
                  <a:pt x="3809" y="358013"/>
                </a:lnTo>
                <a:close/>
              </a:path>
              <a:path w="405129" h="457200">
                <a:moveTo>
                  <a:pt x="405130" y="358013"/>
                </a:moveTo>
                <a:lnTo>
                  <a:pt x="401319" y="358013"/>
                </a:lnTo>
                <a:lnTo>
                  <a:pt x="401319" y="360680"/>
                </a:lnTo>
                <a:lnTo>
                  <a:pt x="405130" y="360680"/>
                </a:lnTo>
                <a:lnTo>
                  <a:pt x="405130" y="358013"/>
                </a:lnTo>
                <a:close/>
              </a:path>
              <a:path w="405129" h="457200">
                <a:moveTo>
                  <a:pt x="3809" y="355473"/>
                </a:moveTo>
                <a:lnTo>
                  <a:pt x="0" y="355473"/>
                </a:lnTo>
                <a:lnTo>
                  <a:pt x="0" y="356870"/>
                </a:lnTo>
                <a:lnTo>
                  <a:pt x="3809" y="356870"/>
                </a:lnTo>
                <a:lnTo>
                  <a:pt x="3809" y="355473"/>
                </a:lnTo>
                <a:close/>
              </a:path>
              <a:path w="405129" h="457200">
                <a:moveTo>
                  <a:pt x="405130" y="355473"/>
                </a:moveTo>
                <a:lnTo>
                  <a:pt x="401319" y="355473"/>
                </a:lnTo>
                <a:lnTo>
                  <a:pt x="401319" y="356870"/>
                </a:lnTo>
                <a:lnTo>
                  <a:pt x="405130" y="356870"/>
                </a:lnTo>
                <a:lnTo>
                  <a:pt x="405130" y="355473"/>
                </a:lnTo>
                <a:close/>
              </a:path>
              <a:path w="405129" h="457200">
                <a:moveTo>
                  <a:pt x="3809" y="351663"/>
                </a:moveTo>
                <a:lnTo>
                  <a:pt x="0" y="351663"/>
                </a:lnTo>
                <a:lnTo>
                  <a:pt x="0" y="354330"/>
                </a:lnTo>
                <a:lnTo>
                  <a:pt x="3809" y="354330"/>
                </a:lnTo>
                <a:lnTo>
                  <a:pt x="3809" y="351663"/>
                </a:lnTo>
                <a:close/>
              </a:path>
              <a:path w="405129" h="457200">
                <a:moveTo>
                  <a:pt x="405130" y="351663"/>
                </a:moveTo>
                <a:lnTo>
                  <a:pt x="401319" y="351663"/>
                </a:lnTo>
                <a:lnTo>
                  <a:pt x="401319" y="354330"/>
                </a:lnTo>
                <a:lnTo>
                  <a:pt x="405130" y="354330"/>
                </a:lnTo>
                <a:lnTo>
                  <a:pt x="405130" y="351663"/>
                </a:lnTo>
                <a:close/>
              </a:path>
              <a:path w="405129" h="457200">
                <a:moveTo>
                  <a:pt x="3809" y="349123"/>
                </a:moveTo>
                <a:lnTo>
                  <a:pt x="0" y="349123"/>
                </a:lnTo>
                <a:lnTo>
                  <a:pt x="0" y="350520"/>
                </a:lnTo>
                <a:lnTo>
                  <a:pt x="3809" y="350520"/>
                </a:lnTo>
                <a:lnTo>
                  <a:pt x="3809" y="349123"/>
                </a:lnTo>
                <a:close/>
              </a:path>
              <a:path w="405129" h="457200">
                <a:moveTo>
                  <a:pt x="405130" y="349123"/>
                </a:moveTo>
                <a:lnTo>
                  <a:pt x="401319" y="349123"/>
                </a:lnTo>
                <a:lnTo>
                  <a:pt x="401319" y="350520"/>
                </a:lnTo>
                <a:lnTo>
                  <a:pt x="405130" y="350520"/>
                </a:lnTo>
                <a:lnTo>
                  <a:pt x="405130" y="349123"/>
                </a:lnTo>
                <a:close/>
              </a:path>
              <a:path w="405129" h="457200">
                <a:moveTo>
                  <a:pt x="3809" y="345313"/>
                </a:moveTo>
                <a:lnTo>
                  <a:pt x="0" y="345313"/>
                </a:lnTo>
                <a:lnTo>
                  <a:pt x="0" y="347980"/>
                </a:lnTo>
                <a:lnTo>
                  <a:pt x="3809" y="347980"/>
                </a:lnTo>
                <a:lnTo>
                  <a:pt x="3809" y="345313"/>
                </a:lnTo>
                <a:close/>
              </a:path>
              <a:path w="405129" h="457200">
                <a:moveTo>
                  <a:pt x="405130" y="344170"/>
                </a:moveTo>
                <a:lnTo>
                  <a:pt x="402590" y="344170"/>
                </a:lnTo>
                <a:lnTo>
                  <a:pt x="402590" y="345313"/>
                </a:lnTo>
                <a:lnTo>
                  <a:pt x="401319" y="345313"/>
                </a:lnTo>
                <a:lnTo>
                  <a:pt x="401319" y="347980"/>
                </a:lnTo>
                <a:lnTo>
                  <a:pt x="405130" y="347980"/>
                </a:lnTo>
                <a:lnTo>
                  <a:pt x="405130" y="344170"/>
                </a:lnTo>
                <a:close/>
              </a:path>
              <a:path w="405129" h="457200">
                <a:moveTo>
                  <a:pt x="3809" y="342773"/>
                </a:moveTo>
                <a:lnTo>
                  <a:pt x="0" y="342773"/>
                </a:lnTo>
                <a:lnTo>
                  <a:pt x="0" y="344170"/>
                </a:lnTo>
                <a:lnTo>
                  <a:pt x="3809" y="344170"/>
                </a:lnTo>
                <a:lnTo>
                  <a:pt x="3809" y="342773"/>
                </a:lnTo>
                <a:close/>
              </a:path>
              <a:path w="405129" h="457200">
                <a:moveTo>
                  <a:pt x="3809" y="338963"/>
                </a:moveTo>
                <a:lnTo>
                  <a:pt x="0" y="338963"/>
                </a:lnTo>
                <a:lnTo>
                  <a:pt x="0" y="341630"/>
                </a:lnTo>
                <a:lnTo>
                  <a:pt x="3809" y="341630"/>
                </a:lnTo>
                <a:lnTo>
                  <a:pt x="3809" y="338963"/>
                </a:lnTo>
                <a:close/>
              </a:path>
              <a:path w="405129" h="457200">
                <a:moveTo>
                  <a:pt x="3809" y="336423"/>
                </a:moveTo>
                <a:lnTo>
                  <a:pt x="0" y="336423"/>
                </a:lnTo>
                <a:lnTo>
                  <a:pt x="0" y="337820"/>
                </a:lnTo>
                <a:lnTo>
                  <a:pt x="3809" y="337820"/>
                </a:lnTo>
                <a:lnTo>
                  <a:pt x="3809" y="336423"/>
                </a:lnTo>
                <a:close/>
              </a:path>
              <a:path w="405129" h="457200">
                <a:moveTo>
                  <a:pt x="3809" y="332613"/>
                </a:moveTo>
                <a:lnTo>
                  <a:pt x="0" y="332613"/>
                </a:lnTo>
                <a:lnTo>
                  <a:pt x="0" y="335153"/>
                </a:lnTo>
                <a:lnTo>
                  <a:pt x="3809" y="335153"/>
                </a:lnTo>
                <a:lnTo>
                  <a:pt x="3809" y="332613"/>
                </a:lnTo>
                <a:close/>
              </a:path>
              <a:path w="405129" h="457200">
                <a:moveTo>
                  <a:pt x="3809" y="330073"/>
                </a:moveTo>
                <a:lnTo>
                  <a:pt x="0" y="330073"/>
                </a:lnTo>
                <a:lnTo>
                  <a:pt x="0" y="331343"/>
                </a:lnTo>
                <a:lnTo>
                  <a:pt x="3809" y="331343"/>
                </a:lnTo>
                <a:lnTo>
                  <a:pt x="3809" y="330073"/>
                </a:lnTo>
                <a:close/>
              </a:path>
              <a:path w="405129" h="457200">
                <a:moveTo>
                  <a:pt x="3809" y="326263"/>
                </a:moveTo>
                <a:lnTo>
                  <a:pt x="0" y="326263"/>
                </a:lnTo>
                <a:lnTo>
                  <a:pt x="0" y="328803"/>
                </a:lnTo>
                <a:lnTo>
                  <a:pt x="3809" y="328803"/>
                </a:lnTo>
                <a:lnTo>
                  <a:pt x="3809" y="326263"/>
                </a:lnTo>
                <a:close/>
              </a:path>
              <a:path w="405129" h="457200">
                <a:moveTo>
                  <a:pt x="3809" y="317373"/>
                </a:moveTo>
                <a:lnTo>
                  <a:pt x="0" y="317373"/>
                </a:lnTo>
                <a:lnTo>
                  <a:pt x="0" y="324993"/>
                </a:lnTo>
                <a:lnTo>
                  <a:pt x="3809" y="324993"/>
                </a:lnTo>
                <a:lnTo>
                  <a:pt x="3809" y="317373"/>
                </a:lnTo>
                <a:close/>
              </a:path>
              <a:path w="405129" h="457200">
                <a:moveTo>
                  <a:pt x="3809" y="311023"/>
                </a:moveTo>
                <a:lnTo>
                  <a:pt x="0" y="311023"/>
                </a:lnTo>
                <a:lnTo>
                  <a:pt x="0" y="316103"/>
                </a:lnTo>
                <a:lnTo>
                  <a:pt x="3809" y="316103"/>
                </a:lnTo>
                <a:lnTo>
                  <a:pt x="3809" y="311023"/>
                </a:lnTo>
                <a:close/>
              </a:path>
              <a:path w="405129" h="457200">
                <a:moveTo>
                  <a:pt x="3809" y="308483"/>
                </a:moveTo>
                <a:lnTo>
                  <a:pt x="0" y="308483"/>
                </a:lnTo>
                <a:lnTo>
                  <a:pt x="0" y="309753"/>
                </a:lnTo>
                <a:lnTo>
                  <a:pt x="3809" y="309753"/>
                </a:lnTo>
                <a:lnTo>
                  <a:pt x="3809" y="308483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bk object 2731"/>
          <p:cNvSpPr/>
          <p:nvPr/>
        </p:nvSpPr>
        <p:spPr>
          <a:xfrm>
            <a:off x="2885439" y="2863976"/>
            <a:ext cx="397510" cy="450850"/>
          </a:xfrm>
          <a:custGeom>
            <a:avLst/>
            <a:gdLst/>
            <a:ahLst/>
            <a:cxnLst/>
            <a:rect l="l" t="t" r="r" b="b"/>
            <a:pathLst>
              <a:path w="397510" h="450850">
                <a:moveTo>
                  <a:pt x="397510" y="154812"/>
                </a:moveTo>
                <a:lnTo>
                  <a:pt x="394970" y="154812"/>
                </a:lnTo>
                <a:lnTo>
                  <a:pt x="394970" y="156082"/>
                </a:lnTo>
                <a:lnTo>
                  <a:pt x="397510" y="156082"/>
                </a:lnTo>
                <a:lnTo>
                  <a:pt x="397510" y="154812"/>
                </a:lnTo>
                <a:close/>
              </a:path>
              <a:path w="397510" h="450850">
                <a:moveTo>
                  <a:pt x="397510" y="151002"/>
                </a:moveTo>
                <a:lnTo>
                  <a:pt x="394970" y="151002"/>
                </a:lnTo>
                <a:lnTo>
                  <a:pt x="394970" y="153542"/>
                </a:lnTo>
                <a:lnTo>
                  <a:pt x="397510" y="153542"/>
                </a:lnTo>
                <a:lnTo>
                  <a:pt x="397510" y="151002"/>
                </a:lnTo>
                <a:close/>
              </a:path>
              <a:path w="397510" h="450850">
                <a:moveTo>
                  <a:pt x="397510" y="148462"/>
                </a:moveTo>
                <a:lnTo>
                  <a:pt x="394970" y="148462"/>
                </a:lnTo>
                <a:lnTo>
                  <a:pt x="394970" y="149732"/>
                </a:lnTo>
                <a:lnTo>
                  <a:pt x="397510" y="149732"/>
                </a:lnTo>
                <a:lnTo>
                  <a:pt x="397510" y="148462"/>
                </a:lnTo>
                <a:close/>
              </a:path>
              <a:path w="397510" h="450850">
                <a:moveTo>
                  <a:pt x="397510" y="144652"/>
                </a:moveTo>
                <a:lnTo>
                  <a:pt x="394970" y="144652"/>
                </a:lnTo>
                <a:lnTo>
                  <a:pt x="394970" y="147192"/>
                </a:lnTo>
                <a:lnTo>
                  <a:pt x="397510" y="147192"/>
                </a:lnTo>
                <a:lnTo>
                  <a:pt x="397510" y="144652"/>
                </a:lnTo>
                <a:close/>
              </a:path>
              <a:path w="397510" h="450850">
                <a:moveTo>
                  <a:pt x="397510" y="142112"/>
                </a:moveTo>
                <a:lnTo>
                  <a:pt x="394970" y="142112"/>
                </a:lnTo>
                <a:lnTo>
                  <a:pt x="394970" y="143382"/>
                </a:lnTo>
                <a:lnTo>
                  <a:pt x="397510" y="143382"/>
                </a:lnTo>
                <a:lnTo>
                  <a:pt x="397510" y="142112"/>
                </a:lnTo>
                <a:close/>
              </a:path>
              <a:path w="397510" h="450850">
                <a:moveTo>
                  <a:pt x="397510" y="138302"/>
                </a:moveTo>
                <a:lnTo>
                  <a:pt x="394970" y="138302"/>
                </a:lnTo>
                <a:lnTo>
                  <a:pt x="394970" y="140842"/>
                </a:lnTo>
                <a:lnTo>
                  <a:pt x="397510" y="140842"/>
                </a:lnTo>
                <a:lnTo>
                  <a:pt x="397510" y="138302"/>
                </a:lnTo>
                <a:close/>
              </a:path>
              <a:path w="397510" h="450850">
                <a:moveTo>
                  <a:pt x="397510" y="135762"/>
                </a:moveTo>
                <a:lnTo>
                  <a:pt x="394970" y="135762"/>
                </a:lnTo>
                <a:lnTo>
                  <a:pt x="394970" y="137032"/>
                </a:lnTo>
                <a:lnTo>
                  <a:pt x="397510" y="137032"/>
                </a:lnTo>
                <a:lnTo>
                  <a:pt x="397510" y="135762"/>
                </a:lnTo>
                <a:close/>
              </a:path>
              <a:path w="397510" h="450850">
                <a:moveTo>
                  <a:pt x="397510" y="131952"/>
                </a:moveTo>
                <a:lnTo>
                  <a:pt x="394970" y="131952"/>
                </a:lnTo>
                <a:lnTo>
                  <a:pt x="394970" y="134492"/>
                </a:lnTo>
                <a:lnTo>
                  <a:pt x="397510" y="134492"/>
                </a:lnTo>
                <a:lnTo>
                  <a:pt x="397510" y="131952"/>
                </a:lnTo>
                <a:close/>
              </a:path>
              <a:path w="397510" h="450850">
                <a:moveTo>
                  <a:pt x="397510" y="129412"/>
                </a:moveTo>
                <a:lnTo>
                  <a:pt x="394970" y="129412"/>
                </a:lnTo>
                <a:lnTo>
                  <a:pt x="394970" y="130682"/>
                </a:lnTo>
                <a:lnTo>
                  <a:pt x="397510" y="130682"/>
                </a:lnTo>
                <a:lnTo>
                  <a:pt x="397510" y="129412"/>
                </a:lnTo>
                <a:close/>
              </a:path>
              <a:path w="397510" h="450850">
                <a:moveTo>
                  <a:pt x="397510" y="123062"/>
                </a:moveTo>
                <a:lnTo>
                  <a:pt x="394970" y="123062"/>
                </a:lnTo>
                <a:lnTo>
                  <a:pt x="394970" y="128142"/>
                </a:lnTo>
                <a:lnTo>
                  <a:pt x="397510" y="128142"/>
                </a:lnTo>
                <a:lnTo>
                  <a:pt x="397510" y="123062"/>
                </a:lnTo>
                <a:close/>
              </a:path>
              <a:path w="397510" h="450850">
                <a:moveTo>
                  <a:pt x="397510" y="119252"/>
                </a:moveTo>
                <a:lnTo>
                  <a:pt x="394970" y="119252"/>
                </a:lnTo>
                <a:lnTo>
                  <a:pt x="394970" y="121792"/>
                </a:lnTo>
                <a:lnTo>
                  <a:pt x="397510" y="121792"/>
                </a:lnTo>
                <a:lnTo>
                  <a:pt x="397510" y="119252"/>
                </a:lnTo>
                <a:close/>
              </a:path>
              <a:path w="397510" h="450850">
                <a:moveTo>
                  <a:pt x="397510" y="116712"/>
                </a:moveTo>
                <a:lnTo>
                  <a:pt x="394970" y="116712"/>
                </a:lnTo>
                <a:lnTo>
                  <a:pt x="394970" y="117982"/>
                </a:lnTo>
                <a:lnTo>
                  <a:pt x="397510" y="117982"/>
                </a:lnTo>
                <a:lnTo>
                  <a:pt x="397510" y="116712"/>
                </a:lnTo>
                <a:close/>
              </a:path>
              <a:path w="397510" h="450850">
                <a:moveTo>
                  <a:pt x="397510" y="112902"/>
                </a:moveTo>
                <a:lnTo>
                  <a:pt x="394970" y="112902"/>
                </a:lnTo>
                <a:lnTo>
                  <a:pt x="394970" y="115442"/>
                </a:lnTo>
                <a:lnTo>
                  <a:pt x="397510" y="115442"/>
                </a:lnTo>
                <a:lnTo>
                  <a:pt x="397510" y="112902"/>
                </a:lnTo>
                <a:close/>
              </a:path>
              <a:path w="397510" h="450850">
                <a:moveTo>
                  <a:pt x="397510" y="110489"/>
                </a:moveTo>
                <a:lnTo>
                  <a:pt x="394970" y="110489"/>
                </a:lnTo>
                <a:lnTo>
                  <a:pt x="394970" y="111632"/>
                </a:lnTo>
                <a:lnTo>
                  <a:pt x="397510" y="111632"/>
                </a:lnTo>
                <a:lnTo>
                  <a:pt x="397510" y="110489"/>
                </a:lnTo>
                <a:close/>
              </a:path>
              <a:path w="397510" h="450850">
                <a:moveTo>
                  <a:pt x="397510" y="106552"/>
                </a:moveTo>
                <a:lnTo>
                  <a:pt x="394970" y="106552"/>
                </a:lnTo>
                <a:lnTo>
                  <a:pt x="394970" y="109092"/>
                </a:lnTo>
                <a:lnTo>
                  <a:pt x="397510" y="109092"/>
                </a:lnTo>
                <a:lnTo>
                  <a:pt x="397510" y="106552"/>
                </a:lnTo>
                <a:close/>
              </a:path>
              <a:path w="397510" h="450850">
                <a:moveTo>
                  <a:pt x="397510" y="104139"/>
                </a:moveTo>
                <a:lnTo>
                  <a:pt x="394970" y="104139"/>
                </a:lnTo>
                <a:lnTo>
                  <a:pt x="394970" y="105282"/>
                </a:lnTo>
                <a:lnTo>
                  <a:pt x="397510" y="105282"/>
                </a:lnTo>
                <a:lnTo>
                  <a:pt x="397510" y="104139"/>
                </a:lnTo>
                <a:close/>
              </a:path>
              <a:path w="397510" h="450850">
                <a:moveTo>
                  <a:pt x="397510" y="100202"/>
                </a:moveTo>
                <a:lnTo>
                  <a:pt x="394970" y="100202"/>
                </a:lnTo>
                <a:lnTo>
                  <a:pt x="394970" y="102742"/>
                </a:lnTo>
                <a:lnTo>
                  <a:pt x="397510" y="102742"/>
                </a:lnTo>
                <a:lnTo>
                  <a:pt x="397510" y="100202"/>
                </a:lnTo>
                <a:close/>
              </a:path>
              <a:path w="397510" h="450850">
                <a:moveTo>
                  <a:pt x="397510" y="97789"/>
                </a:moveTo>
                <a:lnTo>
                  <a:pt x="394970" y="97789"/>
                </a:lnTo>
                <a:lnTo>
                  <a:pt x="394970" y="98932"/>
                </a:lnTo>
                <a:lnTo>
                  <a:pt x="397510" y="98932"/>
                </a:lnTo>
                <a:lnTo>
                  <a:pt x="397510" y="97789"/>
                </a:lnTo>
                <a:close/>
              </a:path>
              <a:path w="397510" h="450850">
                <a:moveTo>
                  <a:pt x="397510" y="93852"/>
                </a:moveTo>
                <a:lnTo>
                  <a:pt x="394970" y="93852"/>
                </a:lnTo>
                <a:lnTo>
                  <a:pt x="394970" y="96392"/>
                </a:lnTo>
                <a:lnTo>
                  <a:pt x="397510" y="96392"/>
                </a:lnTo>
                <a:lnTo>
                  <a:pt x="397510" y="93852"/>
                </a:lnTo>
                <a:close/>
              </a:path>
              <a:path w="397510" h="450850">
                <a:moveTo>
                  <a:pt x="397510" y="91439"/>
                </a:moveTo>
                <a:lnTo>
                  <a:pt x="394970" y="91439"/>
                </a:lnTo>
                <a:lnTo>
                  <a:pt x="394970" y="92582"/>
                </a:lnTo>
                <a:lnTo>
                  <a:pt x="397510" y="92582"/>
                </a:lnTo>
                <a:lnTo>
                  <a:pt x="397510" y="91439"/>
                </a:lnTo>
                <a:close/>
              </a:path>
              <a:path w="397510" h="450850">
                <a:moveTo>
                  <a:pt x="397510" y="87502"/>
                </a:moveTo>
                <a:lnTo>
                  <a:pt x="394970" y="87502"/>
                </a:lnTo>
                <a:lnTo>
                  <a:pt x="394970" y="90042"/>
                </a:lnTo>
                <a:lnTo>
                  <a:pt x="397510" y="90042"/>
                </a:lnTo>
                <a:lnTo>
                  <a:pt x="397510" y="87502"/>
                </a:lnTo>
                <a:close/>
              </a:path>
              <a:path w="397510" h="450850">
                <a:moveTo>
                  <a:pt x="397510" y="85089"/>
                </a:moveTo>
                <a:lnTo>
                  <a:pt x="394970" y="85089"/>
                </a:lnTo>
                <a:lnTo>
                  <a:pt x="394970" y="86232"/>
                </a:lnTo>
                <a:lnTo>
                  <a:pt x="397510" y="86232"/>
                </a:lnTo>
                <a:lnTo>
                  <a:pt x="397510" y="85089"/>
                </a:lnTo>
                <a:close/>
              </a:path>
              <a:path w="397510" h="450850">
                <a:moveTo>
                  <a:pt x="397510" y="81152"/>
                </a:moveTo>
                <a:lnTo>
                  <a:pt x="394970" y="81152"/>
                </a:lnTo>
                <a:lnTo>
                  <a:pt x="394970" y="83692"/>
                </a:lnTo>
                <a:lnTo>
                  <a:pt x="397510" y="83692"/>
                </a:lnTo>
                <a:lnTo>
                  <a:pt x="397510" y="81152"/>
                </a:lnTo>
                <a:close/>
              </a:path>
              <a:path w="397510" h="450850">
                <a:moveTo>
                  <a:pt x="397510" y="78739"/>
                </a:moveTo>
                <a:lnTo>
                  <a:pt x="394970" y="78739"/>
                </a:lnTo>
                <a:lnTo>
                  <a:pt x="394970" y="79882"/>
                </a:lnTo>
                <a:lnTo>
                  <a:pt x="397510" y="79882"/>
                </a:lnTo>
                <a:lnTo>
                  <a:pt x="397510" y="78739"/>
                </a:lnTo>
                <a:close/>
              </a:path>
              <a:path w="397510" h="450850">
                <a:moveTo>
                  <a:pt x="397510" y="74802"/>
                </a:moveTo>
                <a:lnTo>
                  <a:pt x="394970" y="74802"/>
                </a:lnTo>
                <a:lnTo>
                  <a:pt x="394970" y="77342"/>
                </a:lnTo>
                <a:lnTo>
                  <a:pt x="397510" y="77342"/>
                </a:lnTo>
                <a:lnTo>
                  <a:pt x="397510" y="74802"/>
                </a:lnTo>
                <a:close/>
              </a:path>
              <a:path w="397510" h="450850">
                <a:moveTo>
                  <a:pt x="397510" y="72389"/>
                </a:moveTo>
                <a:lnTo>
                  <a:pt x="394970" y="72389"/>
                </a:lnTo>
                <a:lnTo>
                  <a:pt x="394970" y="73532"/>
                </a:lnTo>
                <a:lnTo>
                  <a:pt x="397510" y="73532"/>
                </a:lnTo>
                <a:lnTo>
                  <a:pt x="397510" y="72389"/>
                </a:lnTo>
                <a:close/>
              </a:path>
              <a:path w="397510" h="450850">
                <a:moveTo>
                  <a:pt x="397510" y="68452"/>
                </a:moveTo>
                <a:lnTo>
                  <a:pt x="394970" y="68452"/>
                </a:lnTo>
                <a:lnTo>
                  <a:pt x="394970" y="70992"/>
                </a:lnTo>
                <a:lnTo>
                  <a:pt x="397510" y="70992"/>
                </a:lnTo>
                <a:lnTo>
                  <a:pt x="397510" y="68452"/>
                </a:lnTo>
                <a:close/>
              </a:path>
              <a:path w="397510" h="450850">
                <a:moveTo>
                  <a:pt x="397510" y="66039"/>
                </a:moveTo>
                <a:lnTo>
                  <a:pt x="394970" y="66039"/>
                </a:lnTo>
                <a:lnTo>
                  <a:pt x="394970" y="67182"/>
                </a:lnTo>
                <a:lnTo>
                  <a:pt x="397510" y="67182"/>
                </a:lnTo>
                <a:lnTo>
                  <a:pt x="397510" y="66039"/>
                </a:lnTo>
                <a:close/>
              </a:path>
              <a:path w="397510" h="450850">
                <a:moveTo>
                  <a:pt x="397510" y="62102"/>
                </a:moveTo>
                <a:lnTo>
                  <a:pt x="394970" y="62102"/>
                </a:lnTo>
                <a:lnTo>
                  <a:pt x="394970" y="64642"/>
                </a:lnTo>
                <a:lnTo>
                  <a:pt x="397510" y="64642"/>
                </a:lnTo>
                <a:lnTo>
                  <a:pt x="397510" y="62102"/>
                </a:lnTo>
                <a:close/>
              </a:path>
              <a:path w="397510" h="450850">
                <a:moveTo>
                  <a:pt x="397510" y="59689"/>
                </a:moveTo>
                <a:lnTo>
                  <a:pt x="394970" y="59689"/>
                </a:lnTo>
                <a:lnTo>
                  <a:pt x="394970" y="60832"/>
                </a:lnTo>
                <a:lnTo>
                  <a:pt x="397510" y="60832"/>
                </a:lnTo>
                <a:lnTo>
                  <a:pt x="397510" y="59689"/>
                </a:lnTo>
                <a:close/>
              </a:path>
              <a:path w="397510" h="450850">
                <a:moveTo>
                  <a:pt x="397510" y="55752"/>
                </a:moveTo>
                <a:lnTo>
                  <a:pt x="394970" y="55752"/>
                </a:lnTo>
                <a:lnTo>
                  <a:pt x="394970" y="58292"/>
                </a:lnTo>
                <a:lnTo>
                  <a:pt x="397510" y="58292"/>
                </a:lnTo>
                <a:lnTo>
                  <a:pt x="397510" y="55752"/>
                </a:lnTo>
                <a:close/>
              </a:path>
              <a:path w="397510" h="450850">
                <a:moveTo>
                  <a:pt x="397510" y="53339"/>
                </a:moveTo>
                <a:lnTo>
                  <a:pt x="394970" y="53339"/>
                </a:lnTo>
                <a:lnTo>
                  <a:pt x="394970" y="54482"/>
                </a:lnTo>
                <a:lnTo>
                  <a:pt x="397510" y="54482"/>
                </a:lnTo>
                <a:lnTo>
                  <a:pt x="397510" y="53339"/>
                </a:lnTo>
                <a:close/>
              </a:path>
              <a:path w="397510" h="450850">
                <a:moveTo>
                  <a:pt x="397510" y="49402"/>
                </a:moveTo>
                <a:lnTo>
                  <a:pt x="394970" y="49402"/>
                </a:lnTo>
                <a:lnTo>
                  <a:pt x="394970" y="51942"/>
                </a:lnTo>
                <a:lnTo>
                  <a:pt x="397510" y="51942"/>
                </a:lnTo>
                <a:lnTo>
                  <a:pt x="397510" y="49402"/>
                </a:lnTo>
                <a:close/>
              </a:path>
              <a:path w="397510" h="450850">
                <a:moveTo>
                  <a:pt x="397510" y="46989"/>
                </a:moveTo>
                <a:lnTo>
                  <a:pt x="394970" y="46989"/>
                </a:lnTo>
                <a:lnTo>
                  <a:pt x="394970" y="48132"/>
                </a:lnTo>
                <a:lnTo>
                  <a:pt x="397510" y="48132"/>
                </a:lnTo>
                <a:lnTo>
                  <a:pt x="397510" y="46989"/>
                </a:lnTo>
                <a:close/>
              </a:path>
              <a:path w="397510" h="450850">
                <a:moveTo>
                  <a:pt x="397510" y="43052"/>
                </a:moveTo>
                <a:lnTo>
                  <a:pt x="394970" y="43052"/>
                </a:lnTo>
                <a:lnTo>
                  <a:pt x="394970" y="45592"/>
                </a:lnTo>
                <a:lnTo>
                  <a:pt x="397510" y="45592"/>
                </a:lnTo>
                <a:lnTo>
                  <a:pt x="397510" y="43052"/>
                </a:lnTo>
                <a:close/>
              </a:path>
              <a:path w="397510" h="450850">
                <a:moveTo>
                  <a:pt x="397510" y="40639"/>
                </a:moveTo>
                <a:lnTo>
                  <a:pt x="394970" y="40639"/>
                </a:lnTo>
                <a:lnTo>
                  <a:pt x="394970" y="41782"/>
                </a:lnTo>
                <a:lnTo>
                  <a:pt x="397510" y="41782"/>
                </a:lnTo>
                <a:lnTo>
                  <a:pt x="397510" y="40639"/>
                </a:lnTo>
                <a:close/>
              </a:path>
              <a:path w="397510" h="450850">
                <a:moveTo>
                  <a:pt x="397510" y="36702"/>
                </a:moveTo>
                <a:lnTo>
                  <a:pt x="394970" y="36702"/>
                </a:lnTo>
                <a:lnTo>
                  <a:pt x="394970" y="39242"/>
                </a:lnTo>
                <a:lnTo>
                  <a:pt x="397510" y="39242"/>
                </a:lnTo>
                <a:lnTo>
                  <a:pt x="397510" y="36702"/>
                </a:lnTo>
                <a:close/>
              </a:path>
              <a:path w="397510" h="450850">
                <a:moveTo>
                  <a:pt x="397510" y="34289"/>
                </a:moveTo>
                <a:lnTo>
                  <a:pt x="394970" y="34289"/>
                </a:lnTo>
                <a:lnTo>
                  <a:pt x="394970" y="35432"/>
                </a:lnTo>
                <a:lnTo>
                  <a:pt x="397510" y="35432"/>
                </a:lnTo>
                <a:lnTo>
                  <a:pt x="397510" y="34289"/>
                </a:lnTo>
                <a:close/>
              </a:path>
              <a:path w="397510" h="450850">
                <a:moveTo>
                  <a:pt x="397510" y="30352"/>
                </a:moveTo>
                <a:lnTo>
                  <a:pt x="394970" y="30352"/>
                </a:lnTo>
                <a:lnTo>
                  <a:pt x="394970" y="32892"/>
                </a:lnTo>
                <a:lnTo>
                  <a:pt x="397510" y="32892"/>
                </a:lnTo>
                <a:lnTo>
                  <a:pt x="397510" y="30352"/>
                </a:lnTo>
                <a:close/>
              </a:path>
              <a:path w="397510" h="450850">
                <a:moveTo>
                  <a:pt x="397510" y="27939"/>
                </a:moveTo>
                <a:lnTo>
                  <a:pt x="394970" y="27939"/>
                </a:lnTo>
                <a:lnTo>
                  <a:pt x="394970" y="29082"/>
                </a:lnTo>
                <a:lnTo>
                  <a:pt x="397510" y="29082"/>
                </a:lnTo>
                <a:lnTo>
                  <a:pt x="397510" y="27939"/>
                </a:lnTo>
                <a:close/>
              </a:path>
              <a:path w="397510" h="450850">
                <a:moveTo>
                  <a:pt x="397510" y="24002"/>
                </a:moveTo>
                <a:lnTo>
                  <a:pt x="394970" y="24002"/>
                </a:lnTo>
                <a:lnTo>
                  <a:pt x="394970" y="26542"/>
                </a:lnTo>
                <a:lnTo>
                  <a:pt x="397510" y="26542"/>
                </a:lnTo>
                <a:lnTo>
                  <a:pt x="397510" y="24002"/>
                </a:lnTo>
                <a:close/>
              </a:path>
              <a:path w="397510" h="450850">
                <a:moveTo>
                  <a:pt x="397510" y="21589"/>
                </a:moveTo>
                <a:lnTo>
                  <a:pt x="394970" y="21589"/>
                </a:lnTo>
                <a:lnTo>
                  <a:pt x="394970" y="22732"/>
                </a:lnTo>
                <a:lnTo>
                  <a:pt x="397510" y="22732"/>
                </a:lnTo>
                <a:lnTo>
                  <a:pt x="397510" y="21589"/>
                </a:lnTo>
                <a:close/>
              </a:path>
              <a:path w="397510" h="450850">
                <a:moveTo>
                  <a:pt x="397510" y="17652"/>
                </a:moveTo>
                <a:lnTo>
                  <a:pt x="394970" y="17652"/>
                </a:lnTo>
                <a:lnTo>
                  <a:pt x="394970" y="20192"/>
                </a:lnTo>
                <a:lnTo>
                  <a:pt x="397510" y="20192"/>
                </a:lnTo>
                <a:lnTo>
                  <a:pt x="397510" y="17652"/>
                </a:lnTo>
                <a:close/>
              </a:path>
              <a:path w="397510" h="450850">
                <a:moveTo>
                  <a:pt x="397510" y="15239"/>
                </a:moveTo>
                <a:lnTo>
                  <a:pt x="394970" y="15239"/>
                </a:lnTo>
                <a:lnTo>
                  <a:pt x="394970" y="16382"/>
                </a:lnTo>
                <a:lnTo>
                  <a:pt x="397510" y="16382"/>
                </a:lnTo>
                <a:lnTo>
                  <a:pt x="397510" y="15239"/>
                </a:lnTo>
                <a:close/>
              </a:path>
              <a:path w="397510" h="450850">
                <a:moveTo>
                  <a:pt x="397510" y="11302"/>
                </a:moveTo>
                <a:lnTo>
                  <a:pt x="394970" y="11302"/>
                </a:lnTo>
                <a:lnTo>
                  <a:pt x="394970" y="13842"/>
                </a:lnTo>
                <a:lnTo>
                  <a:pt x="397510" y="13842"/>
                </a:lnTo>
                <a:lnTo>
                  <a:pt x="397510" y="11302"/>
                </a:lnTo>
                <a:close/>
              </a:path>
              <a:path w="397510" h="450850">
                <a:moveTo>
                  <a:pt x="397510" y="8889"/>
                </a:moveTo>
                <a:lnTo>
                  <a:pt x="394970" y="8889"/>
                </a:lnTo>
                <a:lnTo>
                  <a:pt x="394970" y="10032"/>
                </a:lnTo>
                <a:lnTo>
                  <a:pt x="397510" y="10032"/>
                </a:lnTo>
                <a:lnTo>
                  <a:pt x="397510" y="8889"/>
                </a:lnTo>
                <a:close/>
              </a:path>
              <a:path w="397510" h="450850">
                <a:moveTo>
                  <a:pt x="397510" y="4952"/>
                </a:moveTo>
                <a:lnTo>
                  <a:pt x="394970" y="4952"/>
                </a:lnTo>
                <a:lnTo>
                  <a:pt x="394970" y="7492"/>
                </a:lnTo>
                <a:lnTo>
                  <a:pt x="397510" y="7492"/>
                </a:lnTo>
                <a:lnTo>
                  <a:pt x="397510" y="4952"/>
                </a:lnTo>
                <a:close/>
              </a:path>
              <a:path w="397510" h="450850">
                <a:moveTo>
                  <a:pt x="181610" y="1142"/>
                </a:moveTo>
                <a:lnTo>
                  <a:pt x="179070" y="1142"/>
                </a:lnTo>
                <a:lnTo>
                  <a:pt x="179070" y="3682"/>
                </a:lnTo>
                <a:lnTo>
                  <a:pt x="397510" y="3682"/>
                </a:lnTo>
                <a:lnTo>
                  <a:pt x="397510" y="2539"/>
                </a:lnTo>
                <a:lnTo>
                  <a:pt x="181610" y="2539"/>
                </a:lnTo>
                <a:lnTo>
                  <a:pt x="181610" y="1142"/>
                </a:lnTo>
                <a:close/>
              </a:path>
              <a:path w="397510" h="450850">
                <a:moveTo>
                  <a:pt x="397510" y="0"/>
                </a:moveTo>
                <a:lnTo>
                  <a:pt x="182880" y="0"/>
                </a:lnTo>
                <a:lnTo>
                  <a:pt x="182880" y="1142"/>
                </a:lnTo>
                <a:lnTo>
                  <a:pt x="397510" y="1142"/>
                </a:lnTo>
                <a:lnTo>
                  <a:pt x="397510" y="0"/>
                </a:lnTo>
                <a:close/>
              </a:path>
              <a:path w="397510" h="450850">
                <a:moveTo>
                  <a:pt x="3810" y="245110"/>
                </a:moveTo>
                <a:lnTo>
                  <a:pt x="0" y="245110"/>
                </a:lnTo>
                <a:lnTo>
                  <a:pt x="0" y="246252"/>
                </a:lnTo>
                <a:lnTo>
                  <a:pt x="3810" y="246252"/>
                </a:lnTo>
                <a:lnTo>
                  <a:pt x="3810" y="245110"/>
                </a:lnTo>
                <a:close/>
              </a:path>
              <a:path w="397510" h="450850">
                <a:moveTo>
                  <a:pt x="3810" y="242569"/>
                </a:moveTo>
                <a:lnTo>
                  <a:pt x="0" y="242569"/>
                </a:lnTo>
                <a:lnTo>
                  <a:pt x="0" y="244982"/>
                </a:lnTo>
                <a:lnTo>
                  <a:pt x="3810" y="244982"/>
                </a:lnTo>
                <a:lnTo>
                  <a:pt x="3810" y="242569"/>
                </a:lnTo>
                <a:close/>
              </a:path>
              <a:path w="397510" h="450850">
                <a:moveTo>
                  <a:pt x="3810" y="238760"/>
                </a:moveTo>
                <a:lnTo>
                  <a:pt x="0" y="238760"/>
                </a:lnTo>
                <a:lnTo>
                  <a:pt x="0" y="242442"/>
                </a:lnTo>
                <a:lnTo>
                  <a:pt x="3810" y="242442"/>
                </a:lnTo>
                <a:lnTo>
                  <a:pt x="3810" y="238760"/>
                </a:lnTo>
                <a:close/>
              </a:path>
              <a:path w="397510" h="450850">
                <a:moveTo>
                  <a:pt x="3810" y="236219"/>
                </a:moveTo>
                <a:lnTo>
                  <a:pt x="0" y="236219"/>
                </a:lnTo>
                <a:lnTo>
                  <a:pt x="0" y="238632"/>
                </a:lnTo>
                <a:lnTo>
                  <a:pt x="3810" y="238632"/>
                </a:lnTo>
                <a:lnTo>
                  <a:pt x="3810" y="236219"/>
                </a:lnTo>
                <a:close/>
              </a:path>
              <a:path w="397510" h="450850">
                <a:moveTo>
                  <a:pt x="3810" y="232410"/>
                </a:moveTo>
                <a:lnTo>
                  <a:pt x="0" y="232410"/>
                </a:lnTo>
                <a:lnTo>
                  <a:pt x="0" y="236092"/>
                </a:lnTo>
                <a:lnTo>
                  <a:pt x="3810" y="236092"/>
                </a:lnTo>
                <a:lnTo>
                  <a:pt x="3810" y="232410"/>
                </a:lnTo>
                <a:close/>
              </a:path>
              <a:path w="397510" h="450850">
                <a:moveTo>
                  <a:pt x="3810" y="229869"/>
                </a:moveTo>
                <a:lnTo>
                  <a:pt x="0" y="229869"/>
                </a:lnTo>
                <a:lnTo>
                  <a:pt x="0" y="232282"/>
                </a:lnTo>
                <a:lnTo>
                  <a:pt x="3810" y="232282"/>
                </a:lnTo>
                <a:lnTo>
                  <a:pt x="3810" y="229869"/>
                </a:lnTo>
                <a:close/>
              </a:path>
              <a:path w="397510" h="450850">
                <a:moveTo>
                  <a:pt x="3810" y="226060"/>
                </a:moveTo>
                <a:lnTo>
                  <a:pt x="0" y="226060"/>
                </a:lnTo>
                <a:lnTo>
                  <a:pt x="0" y="229742"/>
                </a:lnTo>
                <a:lnTo>
                  <a:pt x="3810" y="229742"/>
                </a:lnTo>
                <a:lnTo>
                  <a:pt x="3810" y="226060"/>
                </a:lnTo>
                <a:close/>
              </a:path>
              <a:path w="397510" h="450850">
                <a:moveTo>
                  <a:pt x="3810" y="223519"/>
                </a:moveTo>
                <a:lnTo>
                  <a:pt x="0" y="223519"/>
                </a:lnTo>
                <a:lnTo>
                  <a:pt x="0" y="225932"/>
                </a:lnTo>
                <a:lnTo>
                  <a:pt x="3810" y="225932"/>
                </a:lnTo>
                <a:lnTo>
                  <a:pt x="3810" y="223519"/>
                </a:lnTo>
                <a:close/>
              </a:path>
              <a:path w="397510" h="450850">
                <a:moveTo>
                  <a:pt x="3810" y="219710"/>
                </a:moveTo>
                <a:lnTo>
                  <a:pt x="0" y="219710"/>
                </a:lnTo>
                <a:lnTo>
                  <a:pt x="0" y="223392"/>
                </a:lnTo>
                <a:lnTo>
                  <a:pt x="3810" y="223392"/>
                </a:lnTo>
                <a:lnTo>
                  <a:pt x="3810" y="219710"/>
                </a:lnTo>
                <a:close/>
              </a:path>
              <a:path w="397510" h="450850">
                <a:moveTo>
                  <a:pt x="3810" y="213360"/>
                </a:moveTo>
                <a:lnTo>
                  <a:pt x="0" y="213360"/>
                </a:lnTo>
                <a:lnTo>
                  <a:pt x="0" y="219582"/>
                </a:lnTo>
                <a:lnTo>
                  <a:pt x="3810" y="219582"/>
                </a:lnTo>
                <a:lnTo>
                  <a:pt x="3810" y="213360"/>
                </a:lnTo>
                <a:close/>
              </a:path>
              <a:path w="397510" h="450850">
                <a:moveTo>
                  <a:pt x="3810" y="207010"/>
                </a:moveTo>
                <a:lnTo>
                  <a:pt x="0" y="207010"/>
                </a:lnTo>
                <a:lnTo>
                  <a:pt x="0" y="213232"/>
                </a:lnTo>
                <a:lnTo>
                  <a:pt x="3810" y="213232"/>
                </a:lnTo>
                <a:lnTo>
                  <a:pt x="3810" y="207010"/>
                </a:lnTo>
                <a:close/>
              </a:path>
              <a:path w="397510" h="450850">
                <a:moveTo>
                  <a:pt x="3810" y="204469"/>
                </a:moveTo>
                <a:lnTo>
                  <a:pt x="0" y="204469"/>
                </a:lnTo>
                <a:lnTo>
                  <a:pt x="0" y="206882"/>
                </a:lnTo>
                <a:lnTo>
                  <a:pt x="3810" y="206882"/>
                </a:lnTo>
                <a:lnTo>
                  <a:pt x="3810" y="204469"/>
                </a:lnTo>
                <a:close/>
              </a:path>
              <a:path w="397510" h="450850">
                <a:moveTo>
                  <a:pt x="3810" y="200660"/>
                </a:moveTo>
                <a:lnTo>
                  <a:pt x="0" y="200660"/>
                </a:lnTo>
                <a:lnTo>
                  <a:pt x="0" y="204342"/>
                </a:lnTo>
                <a:lnTo>
                  <a:pt x="3810" y="204342"/>
                </a:lnTo>
                <a:lnTo>
                  <a:pt x="3810" y="200660"/>
                </a:lnTo>
                <a:close/>
              </a:path>
              <a:path w="397510" h="450850">
                <a:moveTo>
                  <a:pt x="3810" y="194310"/>
                </a:moveTo>
                <a:lnTo>
                  <a:pt x="0" y="194310"/>
                </a:lnTo>
                <a:lnTo>
                  <a:pt x="0" y="200532"/>
                </a:lnTo>
                <a:lnTo>
                  <a:pt x="3810" y="200532"/>
                </a:lnTo>
                <a:lnTo>
                  <a:pt x="3810" y="194310"/>
                </a:lnTo>
                <a:close/>
              </a:path>
              <a:path w="397510" h="450850">
                <a:moveTo>
                  <a:pt x="3810" y="191769"/>
                </a:moveTo>
                <a:lnTo>
                  <a:pt x="0" y="191769"/>
                </a:lnTo>
                <a:lnTo>
                  <a:pt x="0" y="194182"/>
                </a:lnTo>
                <a:lnTo>
                  <a:pt x="3810" y="194182"/>
                </a:lnTo>
                <a:lnTo>
                  <a:pt x="3810" y="191769"/>
                </a:lnTo>
                <a:close/>
              </a:path>
              <a:path w="397510" h="450850">
                <a:moveTo>
                  <a:pt x="3810" y="187960"/>
                </a:moveTo>
                <a:lnTo>
                  <a:pt x="1270" y="187960"/>
                </a:lnTo>
                <a:lnTo>
                  <a:pt x="1270" y="189102"/>
                </a:lnTo>
                <a:lnTo>
                  <a:pt x="0" y="189102"/>
                </a:lnTo>
                <a:lnTo>
                  <a:pt x="0" y="191642"/>
                </a:lnTo>
                <a:lnTo>
                  <a:pt x="3810" y="191642"/>
                </a:lnTo>
                <a:lnTo>
                  <a:pt x="3810" y="187960"/>
                </a:lnTo>
                <a:close/>
              </a:path>
              <a:path w="397510" h="450850">
                <a:moveTo>
                  <a:pt x="3810" y="185419"/>
                </a:moveTo>
                <a:lnTo>
                  <a:pt x="2540" y="185419"/>
                </a:lnTo>
                <a:lnTo>
                  <a:pt x="2540" y="186689"/>
                </a:lnTo>
                <a:lnTo>
                  <a:pt x="1270" y="186689"/>
                </a:lnTo>
                <a:lnTo>
                  <a:pt x="1270" y="187832"/>
                </a:lnTo>
                <a:lnTo>
                  <a:pt x="3810" y="187832"/>
                </a:lnTo>
                <a:lnTo>
                  <a:pt x="3810" y="185419"/>
                </a:lnTo>
                <a:close/>
              </a:path>
              <a:path w="397510" h="450850">
                <a:moveTo>
                  <a:pt x="3810" y="184150"/>
                </a:moveTo>
                <a:lnTo>
                  <a:pt x="2540" y="184150"/>
                </a:lnTo>
                <a:lnTo>
                  <a:pt x="2540" y="185292"/>
                </a:lnTo>
                <a:lnTo>
                  <a:pt x="3810" y="185292"/>
                </a:lnTo>
                <a:lnTo>
                  <a:pt x="3810" y="184150"/>
                </a:lnTo>
                <a:close/>
              </a:path>
              <a:path w="397510" h="450850">
                <a:moveTo>
                  <a:pt x="396240" y="162560"/>
                </a:moveTo>
                <a:lnTo>
                  <a:pt x="394970" y="162560"/>
                </a:lnTo>
                <a:lnTo>
                  <a:pt x="394970" y="163702"/>
                </a:lnTo>
                <a:lnTo>
                  <a:pt x="396240" y="163702"/>
                </a:lnTo>
                <a:lnTo>
                  <a:pt x="396240" y="162560"/>
                </a:lnTo>
                <a:close/>
              </a:path>
              <a:path w="397510" h="450850">
                <a:moveTo>
                  <a:pt x="396239" y="160019"/>
                </a:moveTo>
                <a:lnTo>
                  <a:pt x="394970" y="160019"/>
                </a:lnTo>
                <a:lnTo>
                  <a:pt x="394970" y="162432"/>
                </a:lnTo>
                <a:lnTo>
                  <a:pt x="396240" y="162432"/>
                </a:lnTo>
                <a:lnTo>
                  <a:pt x="396239" y="160019"/>
                </a:lnTo>
                <a:close/>
              </a:path>
              <a:path w="397510" h="450850">
                <a:moveTo>
                  <a:pt x="397510" y="157479"/>
                </a:moveTo>
                <a:lnTo>
                  <a:pt x="394970" y="157479"/>
                </a:lnTo>
                <a:lnTo>
                  <a:pt x="394970" y="159892"/>
                </a:lnTo>
                <a:lnTo>
                  <a:pt x="396239" y="159892"/>
                </a:lnTo>
                <a:lnTo>
                  <a:pt x="397510" y="160019"/>
                </a:lnTo>
                <a:lnTo>
                  <a:pt x="397510" y="157479"/>
                </a:lnTo>
                <a:close/>
              </a:path>
              <a:path w="397510" h="450850">
                <a:moveTo>
                  <a:pt x="3810" y="246253"/>
                </a:moveTo>
                <a:lnTo>
                  <a:pt x="0" y="246253"/>
                </a:lnTo>
                <a:lnTo>
                  <a:pt x="0" y="258952"/>
                </a:lnTo>
                <a:lnTo>
                  <a:pt x="3810" y="258952"/>
                </a:lnTo>
                <a:lnTo>
                  <a:pt x="3810" y="246253"/>
                </a:lnTo>
                <a:close/>
              </a:path>
              <a:path w="397510" h="450850">
                <a:moveTo>
                  <a:pt x="3810" y="258953"/>
                </a:moveTo>
                <a:lnTo>
                  <a:pt x="0" y="258953"/>
                </a:lnTo>
                <a:lnTo>
                  <a:pt x="0" y="303402"/>
                </a:lnTo>
                <a:lnTo>
                  <a:pt x="3810" y="303402"/>
                </a:lnTo>
                <a:lnTo>
                  <a:pt x="3810" y="258953"/>
                </a:lnTo>
                <a:close/>
              </a:path>
              <a:path w="397510" h="450850">
                <a:moveTo>
                  <a:pt x="167640" y="449452"/>
                </a:moveTo>
                <a:lnTo>
                  <a:pt x="0" y="449452"/>
                </a:lnTo>
                <a:lnTo>
                  <a:pt x="0" y="450723"/>
                </a:lnTo>
                <a:lnTo>
                  <a:pt x="167640" y="450723"/>
                </a:lnTo>
                <a:lnTo>
                  <a:pt x="167640" y="449452"/>
                </a:lnTo>
                <a:close/>
              </a:path>
              <a:path w="397510" h="450850">
                <a:moveTo>
                  <a:pt x="170180" y="446913"/>
                </a:moveTo>
                <a:lnTo>
                  <a:pt x="0" y="446913"/>
                </a:lnTo>
                <a:lnTo>
                  <a:pt x="0" y="448310"/>
                </a:lnTo>
                <a:lnTo>
                  <a:pt x="168910" y="448310"/>
                </a:lnTo>
                <a:lnTo>
                  <a:pt x="168910" y="450723"/>
                </a:lnTo>
                <a:lnTo>
                  <a:pt x="396239" y="450723"/>
                </a:lnTo>
                <a:lnTo>
                  <a:pt x="396239" y="449452"/>
                </a:lnTo>
                <a:lnTo>
                  <a:pt x="170180" y="449452"/>
                </a:lnTo>
                <a:lnTo>
                  <a:pt x="170180" y="446913"/>
                </a:lnTo>
                <a:close/>
              </a:path>
              <a:path w="397510" h="450850">
                <a:moveTo>
                  <a:pt x="171450" y="448310"/>
                </a:moveTo>
                <a:lnTo>
                  <a:pt x="170180" y="448310"/>
                </a:lnTo>
                <a:lnTo>
                  <a:pt x="170180" y="449452"/>
                </a:lnTo>
                <a:lnTo>
                  <a:pt x="171450" y="449452"/>
                </a:lnTo>
                <a:lnTo>
                  <a:pt x="171450" y="448310"/>
                </a:lnTo>
                <a:close/>
              </a:path>
              <a:path w="397510" h="450850">
                <a:moveTo>
                  <a:pt x="397510" y="446913"/>
                </a:moveTo>
                <a:lnTo>
                  <a:pt x="171450" y="446913"/>
                </a:lnTo>
                <a:lnTo>
                  <a:pt x="171450" y="448310"/>
                </a:lnTo>
                <a:lnTo>
                  <a:pt x="397510" y="448310"/>
                </a:lnTo>
                <a:lnTo>
                  <a:pt x="397510" y="446913"/>
                </a:lnTo>
                <a:close/>
              </a:path>
              <a:path w="397510" h="450850">
                <a:moveTo>
                  <a:pt x="3810" y="443102"/>
                </a:moveTo>
                <a:lnTo>
                  <a:pt x="0" y="443102"/>
                </a:lnTo>
                <a:lnTo>
                  <a:pt x="0" y="445770"/>
                </a:lnTo>
                <a:lnTo>
                  <a:pt x="3810" y="445770"/>
                </a:lnTo>
                <a:lnTo>
                  <a:pt x="3810" y="443102"/>
                </a:lnTo>
                <a:close/>
              </a:path>
              <a:path w="397510" h="450850">
                <a:moveTo>
                  <a:pt x="397510" y="443102"/>
                </a:moveTo>
                <a:lnTo>
                  <a:pt x="394970" y="443102"/>
                </a:lnTo>
                <a:lnTo>
                  <a:pt x="394970" y="445770"/>
                </a:lnTo>
                <a:lnTo>
                  <a:pt x="397510" y="445770"/>
                </a:lnTo>
                <a:lnTo>
                  <a:pt x="397510" y="443102"/>
                </a:lnTo>
                <a:close/>
              </a:path>
              <a:path w="397510" h="450850">
                <a:moveTo>
                  <a:pt x="3810" y="440563"/>
                </a:moveTo>
                <a:lnTo>
                  <a:pt x="0" y="440563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40563"/>
                </a:lnTo>
                <a:close/>
              </a:path>
              <a:path w="397510" h="450850">
                <a:moveTo>
                  <a:pt x="397510" y="440563"/>
                </a:moveTo>
                <a:lnTo>
                  <a:pt x="394970" y="440563"/>
                </a:lnTo>
                <a:lnTo>
                  <a:pt x="394970" y="441960"/>
                </a:lnTo>
                <a:lnTo>
                  <a:pt x="397510" y="441960"/>
                </a:lnTo>
                <a:lnTo>
                  <a:pt x="397510" y="440563"/>
                </a:lnTo>
                <a:close/>
              </a:path>
              <a:path w="397510" h="450850">
                <a:moveTo>
                  <a:pt x="3810" y="436752"/>
                </a:moveTo>
                <a:lnTo>
                  <a:pt x="0" y="436752"/>
                </a:lnTo>
                <a:lnTo>
                  <a:pt x="0" y="439420"/>
                </a:lnTo>
                <a:lnTo>
                  <a:pt x="3810" y="439420"/>
                </a:lnTo>
                <a:lnTo>
                  <a:pt x="3810" y="436752"/>
                </a:lnTo>
                <a:close/>
              </a:path>
              <a:path w="397510" h="450850">
                <a:moveTo>
                  <a:pt x="397510" y="436752"/>
                </a:moveTo>
                <a:lnTo>
                  <a:pt x="394970" y="436752"/>
                </a:lnTo>
                <a:lnTo>
                  <a:pt x="394970" y="439420"/>
                </a:lnTo>
                <a:lnTo>
                  <a:pt x="397510" y="439420"/>
                </a:lnTo>
                <a:lnTo>
                  <a:pt x="397510" y="436752"/>
                </a:lnTo>
                <a:close/>
              </a:path>
              <a:path w="397510" h="450850">
                <a:moveTo>
                  <a:pt x="3810" y="434213"/>
                </a:moveTo>
                <a:lnTo>
                  <a:pt x="0" y="434213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34213"/>
                </a:lnTo>
                <a:close/>
              </a:path>
              <a:path w="397510" h="450850">
                <a:moveTo>
                  <a:pt x="397510" y="434213"/>
                </a:moveTo>
                <a:lnTo>
                  <a:pt x="394970" y="434213"/>
                </a:lnTo>
                <a:lnTo>
                  <a:pt x="394970" y="435610"/>
                </a:lnTo>
                <a:lnTo>
                  <a:pt x="397510" y="435610"/>
                </a:lnTo>
                <a:lnTo>
                  <a:pt x="397510" y="434213"/>
                </a:lnTo>
                <a:close/>
              </a:path>
              <a:path w="397510" h="450850">
                <a:moveTo>
                  <a:pt x="3810" y="430402"/>
                </a:moveTo>
                <a:lnTo>
                  <a:pt x="0" y="430402"/>
                </a:lnTo>
                <a:lnTo>
                  <a:pt x="0" y="433070"/>
                </a:lnTo>
                <a:lnTo>
                  <a:pt x="3810" y="433070"/>
                </a:lnTo>
                <a:lnTo>
                  <a:pt x="3810" y="430402"/>
                </a:lnTo>
                <a:close/>
              </a:path>
              <a:path w="397510" h="450850">
                <a:moveTo>
                  <a:pt x="397510" y="430402"/>
                </a:moveTo>
                <a:lnTo>
                  <a:pt x="394970" y="430402"/>
                </a:lnTo>
                <a:lnTo>
                  <a:pt x="394970" y="433070"/>
                </a:lnTo>
                <a:lnTo>
                  <a:pt x="397510" y="433070"/>
                </a:lnTo>
                <a:lnTo>
                  <a:pt x="397510" y="430402"/>
                </a:lnTo>
                <a:close/>
              </a:path>
              <a:path w="397510" h="450850">
                <a:moveTo>
                  <a:pt x="3810" y="427863"/>
                </a:moveTo>
                <a:lnTo>
                  <a:pt x="0" y="427863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7863"/>
                </a:lnTo>
                <a:close/>
              </a:path>
              <a:path w="397510" h="450850">
                <a:moveTo>
                  <a:pt x="397510" y="427863"/>
                </a:moveTo>
                <a:lnTo>
                  <a:pt x="394970" y="427863"/>
                </a:lnTo>
                <a:lnTo>
                  <a:pt x="394970" y="429260"/>
                </a:lnTo>
                <a:lnTo>
                  <a:pt x="397510" y="429260"/>
                </a:lnTo>
                <a:lnTo>
                  <a:pt x="397510" y="427863"/>
                </a:lnTo>
                <a:close/>
              </a:path>
              <a:path w="397510" h="450850">
                <a:moveTo>
                  <a:pt x="3810" y="424052"/>
                </a:moveTo>
                <a:lnTo>
                  <a:pt x="0" y="424052"/>
                </a:lnTo>
                <a:lnTo>
                  <a:pt x="0" y="426720"/>
                </a:lnTo>
                <a:lnTo>
                  <a:pt x="3810" y="426720"/>
                </a:lnTo>
                <a:lnTo>
                  <a:pt x="3810" y="424052"/>
                </a:lnTo>
                <a:close/>
              </a:path>
              <a:path w="397510" h="450850">
                <a:moveTo>
                  <a:pt x="397510" y="424052"/>
                </a:moveTo>
                <a:lnTo>
                  <a:pt x="394970" y="424052"/>
                </a:lnTo>
                <a:lnTo>
                  <a:pt x="394970" y="426720"/>
                </a:lnTo>
                <a:lnTo>
                  <a:pt x="397510" y="426720"/>
                </a:lnTo>
                <a:lnTo>
                  <a:pt x="397510" y="424052"/>
                </a:lnTo>
                <a:close/>
              </a:path>
              <a:path w="397510" h="450850">
                <a:moveTo>
                  <a:pt x="3810" y="421513"/>
                </a:moveTo>
                <a:lnTo>
                  <a:pt x="0" y="421513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21513"/>
                </a:lnTo>
                <a:close/>
              </a:path>
              <a:path w="397510" h="450850">
                <a:moveTo>
                  <a:pt x="397510" y="421513"/>
                </a:moveTo>
                <a:lnTo>
                  <a:pt x="394970" y="421513"/>
                </a:lnTo>
                <a:lnTo>
                  <a:pt x="394970" y="422910"/>
                </a:lnTo>
                <a:lnTo>
                  <a:pt x="397510" y="422910"/>
                </a:lnTo>
                <a:lnTo>
                  <a:pt x="397510" y="421513"/>
                </a:lnTo>
                <a:close/>
              </a:path>
              <a:path w="397510" h="450850">
                <a:moveTo>
                  <a:pt x="3810" y="417702"/>
                </a:moveTo>
                <a:lnTo>
                  <a:pt x="0" y="417702"/>
                </a:lnTo>
                <a:lnTo>
                  <a:pt x="0" y="420370"/>
                </a:lnTo>
                <a:lnTo>
                  <a:pt x="3810" y="420370"/>
                </a:lnTo>
                <a:lnTo>
                  <a:pt x="3810" y="417702"/>
                </a:lnTo>
                <a:close/>
              </a:path>
              <a:path w="397510" h="450850">
                <a:moveTo>
                  <a:pt x="397510" y="417702"/>
                </a:moveTo>
                <a:lnTo>
                  <a:pt x="394970" y="417702"/>
                </a:lnTo>
                <a:lnTo>
                  <a:pt x="394970" y="420370"/>
                </a:lnTo>
                <a:lnTo>
                  <a:pt x="397510" y="420370"/>
                </a:lnTo>
                <a:lnTo>
                  <a:pt x="397510" y="417702"/>
                </a:lnTo>
                <a:close/>
              </a:path>
              <a:path w="397510" h="450850">
                <a:moveTo>
                  <a:pt x="3810" y="415163"/>
                </a:moveTo>
                <a:lnTo>
                  <a:pt x="0" y="415163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5163"/>
                </a:lnTo>
                <a:close/>
              </a:path>
              <a:path w="397510" h="450850">
                <a:moveTo>
                  <a:pt x="397510" y="415163"/>
                </a:moveTo>
                <a:lnTo>
                  <a:pt x="394970" y="415163"/>
                </a:lnTo>
                <a:lnTo>
                  <a:pt x="394970" y="416560"/>
                </a:lnTo>
                <a:lnTo>
                  <a:pt x="397510" y="416560"/>
                </a:lnTo>
                <a:lnTo>
                  <a:pt x="397510" y="415163"/>
                </a:lnTo>
                <a:close/>
              </a:path>
              <a:path w="397510" h="450850">
                <a:moveTo>
                  <a:pt x="3810" y="411352"/>
                </a:moveTo>
                <a:lnTo>
                  <a:pt x="0" y="411352"/>
                </a:lnTo>
                <a:lnTo>
                  <a:pt x="0" y="414020"/>
                </a:lnTo>
                <a:lnTo>
                  <a:pt x="3810" y="414020"/>
                </a:lnTo>
                <a:lnTo>
                  <a:pt x="3810" y="411352"/>
                </a:lnTo>
                <a:close/>
              </a:path>
              <a:path w="397510" h="450850">
                <a:moveTo>
                  <a:pt x="397510" y="411352"/>
                </a:moveTo>
                <a:lnTo>
                  <a:pt x="394970" y="411352"/>
                </a:lnTo>
                <a:lnTo>
                  <a:pt x="394970" y="414020"/>
                </a:lnTo>
                <a:lnTo>
                  <a:pt x="397510" y="414020"/>
                </a:lnTo>
                <a:lnTo>
                  <a:pt x="397510" y="411352"/>
                </a:lnTo>
                <a:close/>
              </a:path>
              <a:path w="397510" h="450850">
                <a:moveTo>
                  <a:pt x="3810" y="408813"/>
                </a:moveTo>
                <a:lnTo>
                  <a:pt x="0" y="408813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8813"/>
                </a:lnTo>
                <a:close/>
              </a:path>
              <a:path w="397510" h="450850">
                <a:moveTo>
                  <a:pt x="397510" y="408813"/>
                </a:moveTo>
                <a:lnTo>
                  <a:pt x="394970" y="408813"/>
                </a:lnTo>
                <a:lnTo>
                  <a:pt x="394970" y="410210"/>
                </a:lnTo>
                <a:lnTo>
                  <a:pt x="397510" y="410210"/>
                </a:lnTo>
                <a:lnTo>
                  <a:pt x="397510" y="408813"/>
                </a:lnTo>
                <a:close/>
              </a:path>
              <a:path w="397510" h="450850">
                <a:moveTo>
                  <a:pt x="3810" y="405002"/>
                </a:moveTo>
                <a:lnTo>
                  <a:pt x="0" y="405002"/>
                </a:lnTo>
                <a:lnTo>
                  <a:pt x="0" y="407670"/>
                </a:lnTo>
                <a:lnTo>
                  <a:pt x="3810" y="407670"/>
                </a:lnTo>
                <a:lnTo>
                  <a:pt x="3810" y="405002"/>
                </a:lnTo>
                <a:close/>
              </a:path>
              <a:path w="397510" h="450850">
                <a:moveTo>
                  <a:pt x="397510" y="405002"/>
                </a:moveTo>
                <a:lnTo>
                  <a:pt x="394970" y="405002"/>
                </a:lnTo>
                <a:lnTo>
                  <a:pt x="394970" y="407670"/>
                </a:lnTo>
                <a:lnTo>
                  <a:pt x="397510" y="407670"/>
                </a:lnTo>
                <a:lnTo>
                  <a:pt x="397510" y="405002"/>
                </a:lnTo>
                <a:close/>
              </a:path>
              <a:path w="397510" h="450850">
                <a:moveTo>
                  <a:pt x="3810" y="402463"/>
                </a:moveTo>
                <a:lnTo>
                  <a:pt x="0" y="402463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402463"/>
                </a:lnTo>
                <a:close/>
              </a:path>
              <a:path w="397510" h="450850">
                <a:moveTo>
                  <a:pt x="397510" y="402463"/>
                </a:moveTo>
                <a:lnTo>
                  <a:pt x="394970" y="402463"/>
                </a:lnTo>
                <a:lnTo>
                  <a:pt x="394970" y="403860"/>
                </a:lnTo>
                <a:lnTo>
                  <a:pt x="397510" y="403860"/>
                </a:lnTo>
                <a:lnTo>
                  <a:pt x="397510" y="402463"/>
                </a:lnTo>
                <a:close/>
              </a:path>
              <a:path w="397510" h="450850">
                <a:moveTo>
                  <a:pt x="3810" y="398652"/>
                </a:moveTo>
                <a:lnTo>
                  <a:pt x="0" y="398652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398652"/>
                </a:lnTo>
                <a:close/>
              </a:path>
              <a:path w="397510" h="450850">
                <a:moveTo>
                  <a:pt x="397510" y="398652"/>
                </a:moveTo>
                <a:lnTo>
                  <a:pt x="394970" y="398652"/>
                </a:lnTo>
                <a:lnTo>
                  <a:pt x="394970" y="401320"/>
                </a:lnTo>
                <a:lnTo>
                  <a:pt x="397510" y="401320"/>
                </a:lnTo>
                <a:lnTo>
                  <a:pt x="397510" y="398652"/>
                </a:lnTo>
                <a:close/>
              </a:path>
              <a:path w="397510" h="450850">
                <a:moveTo>
                  <a:pt x="3810" y="396113"/>
                </a:moveTo>
                <a:lnTo>
                  <a:pt x="0" y="396113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6113"/>
                </a:lnTo>
                <a:close/>
              </a:path>
              <a:path w="397510" h="450850">
                <a:moveTo>
                  <a:pt x="397510" y="396113"/>
                </a:moveTo>
                <a:lnTo>
                  <a:pt x="394970" y="396113"/>
                </a:lnTo>
                <a:lnTo>
                  <a:pt x="394970" y="397510"/>
                </a:lnTo>
                <a:lnTo>
                  <a:pt x="397510" y="397510"/>
                </a:lnTo>
                <a:lnTo>
                  <a:pt x="397510" y="396113"/>
                </a:lnTo>
                <a:close/>
              </a:path>
              <a:path w="397510" h="450850">
                <a:moveTo>
                  <a:pt x="3810" y="392302"/>
                </a:moveTo>
                <a:lnTo>
                  <a:pt x="0" y="392302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92302"/>
                </a:lnTo>
                <a:close/>
              </a:path>
              <a:path w="397510" h="450850">
                <a:moveTo>
                  <a:pt x="397510" y="392302"/>
                </a:moveTo>
                <a:lnTo>
                  <a:pt x="394970" y="392302"/>
                </a:lnTo>
                <a:lnTo>
                  <a:pt x="394970" y="394970"/>
                </a:lnTo>
                <a:lnTo>
                  <a:pt x="397510" y="394970"/>
                </a:lnTo>
                <a:lnTo>
                  <a:pt x="397510" y="392302"/>
                </a:lnTo>
                <a:close/>
              </a:path>
              <a:path w="397510" h="450850">
                <a:moveTo>
                  <a:pt x="3810" y="389763"/>
                </a:moveTo>
                <a:lnTo>
                  <a:pt x="0" y="389763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9763"/>
                </a:lnTo>
                <a:close/>
              </a:path>
              <a:path w="397510" h="450850">
                <a:moveTo>
                  <a:pt x="397510" y="389763"/>
                </a:moveTo>
                <a:lnTo>
                  <a:pt x="394970" y="389763"/>
                </a:lnTo>
                <a:lnTo>
                  <a:pt x="394970" y="391160"/>
                </a:lnTo>
                <a:lnTo>
                  <a:pt x="397510" y="391160"/>
                </a:lnTo>
                <a:lnTo>
                  <a:pt x="397510" y="389763"/>
                </a:lnTo>
                <a:close/>
              </a:path>
              <a:path w="397510" h="450850">
                <a:moveTo>
                  <a:pt x="3810" y="385952"/>
                </a:moveTo>
                <a:lnTo>
                  <a:pt x="0" y="385952"/>
                </a:lnTo>
                <a:lnTo>
                  <a:pt x="0" y="388620"/>
                </a:lnTo>
                <a:lnTo>
                  <a:pt x="3810" y="388620"/>
                </a:lnTo>
                <a:lnTo>
                  <a:pt x="3810" y="385952"/>
                </a:lnTo>
                <a:close/>
              </a:path>
              <a:path w="397510" h="450850">
                <a:moveTo>
                  <a:pt x="397510" y="385952"/>
                </a:moveTo>
                <a:lnTo>
                  <a:pt x="394970" y="385952"/>
                </a:lnTo>
                <a:lnTo>
                  <a:pt x="394970" y="388620"/>
                </a:lnTo>
                <a:lnTo>
                  <a:pt x="397510" y="388620"/>
                </a:lnTo>
                <a:lnTo>
                  <a:pt x="397510" y="385952"/>
                </a:lnTo>
                <a:close/>
              </a:path>
              <a:path w="397510" h="450850">
                <a:moveTo>
                  <a:pt x="3810" y="383413"/>
                </a:moveTo>
                <a:lnTo>
                  <a:pt x="0" y="383413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83413"/>
                </a:lnTo>
                <a:close/>
              </a:path>
              <a:path w="397510" h="450850">
                <a:moveTo>
                  <a:pt x="397510" y="383413"/>
                </a:moveTo>
                <a:lnTo>
                  <a:pt x="394970" y="383413"/>
                </a:lnTo>
                <a:lnTo>
                  <a:pt x="394970" y="384810"/>
                </a:lnTo>
                <a:lnTo>
                  <a:pt x="397510" y="384810"/>
                </a:lnTo>
                <a:lnTo>
                  <a:pt x="397510" y="383413"/>
                </a:lnTo>
                <a:close/>
              </a:path>
              <a:path w="397510" h="450850">
                <a:moveTo>
                  <a:pt x="3810" y="379602"/>
                </a:moveTo>
                <a:lnTo>
                  <a:pt x="0" y="379602"/>
                </a:lnTo>
                <a:lnTo>
                  <a:pt x="0" y="382270"/>
                </a:lnTo>
                <a:lnTo>
                  <a:pt x="3810" y="382270"/>
                </a:lnTo>
                <a:lnTo>
                  <a:pt x="3810" y="379602"/>
                </a:lnTo>
                <a:close/>
              </a:path>
              <a:path w="397510" h="450850">
                <a:moveTo>
                  <a:pt x="397510" y="379602"/>
                </a:moveTo>
                <a:lnTo>
                  <a:pt x="394970" y="379602"/>
                </a:lnTo>
                <a:lnTo>
                  <a:pt x="394970" y="382270"/>
                </a:lnTo>
                <a:lnTo>
                  <a:pt x="397510" y="382270"/>
                </a:lnTo>
                <a:lnTo>
                  <a:pt x="397510" y="379602"/>
                </a:lnTo>
                <a:close/>
              </a:path>
              <a:path w="397510" h="450850">
                <a:moveTo>
                  <a:pt x="3810" y="377063"/>
                </a:moveTo>
                <a:lnTo>
                  <a:pt x="0" y="377063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7063"/>
                </a:lnTo>
                <a:close/>
              </a:path>
              <a:path w="397510" h="450850">
                <a:moveTo>
                  <a:pt x="397510" y="377063"/>
                </a:moveTo>
                <a:lnTo>
                  <a:pt x="394970" y="377063"/>
                </a:lnTo>
                <a:lnTo>
                  <a:pt x="394970" y="378460"/>
                </a:lnTo>
                <a:lnTo>
                  <a:pt x="397510" y="378460"/>
                </a:lnTo>
                <a:lnTo>
                  <a:pt x="397510" y="377063"/>
                </a:lnTo>
                <a:close/>
              </a:path>
              <a:path w="397510" h="450850">
                <a:moveTo>
                  <a:pt x="3810" y="373252"/>
                </a:moveTo>
                <a:lnTo>
                  <a:pt x="0" y="373252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3252"/>
                </a:lnTo>
                <a:close/>
              </a:path>
              <a:path w="397510" h="450850">
                <a:moveTo>
                  <a:pt x="397510" y="373252"/>
                </a:moveTo>
                <a:lnTo>
                  <a:pt x="394970" y="373252"/>
                </a:lnTo>
                <a:lnTo>
                  <a:pt x="394970" y="375920"/>
                </a:lnTo>
                <a:lnTo>
                  <a:pt x="397510" y="375920"/>
                </a:lnTo>
                <a:lnTo>
                  <a:pt x="397510" y="373252"/>
                </a:lnTo>
                <a:close/>
              </a:path>
              <a:path w="397510" h="450850">
                <a:moveTo>
                  <a:pt x="3810" y="370713"/>
                </a:moveTo>
                <a:lnTo>
                  <a:pt x="0" y="370713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70713"/>
                </a:lnTo>
                <a:close/>
              </a:path>
              <a:path w="397510" h="450850">
                <a:moveTo>
                  <a:pt x="397510" y="370713"/>
                </a:moveTo>
                <a:lnTo>
                  <a:pt x="394970" y="370713"/>
                </a:lnTo>
                <a:lnTo>
                  <a:pt x="394970" y="372110"/>
                </a:lnTo>
                <a:lnTo>
                  <a:pt x="397510" y="372110"/>
                </a:lnTo>
                <a:lnTo>
                  <a:pt x="397510" y="370713"/>
                </a:lnTo>
                <a:close/>
              </a:path>
              <a:path w="397510" h="450850">
                <a:moveTo>
                  <a:pt x="3810" y="366902"/>
                </a:moveTo>
                <a:lnTo>
                  <a:pt x="0" y="366902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6902"/>
                </a:lnTo>
                <a:close/>
              </a:path>
              <a:path w="397510" h="450850">
                <a:moveTo>
                  <a:pt x="397510" y="366902"/>
                </a:moveTo>
                <a:lnTo>
                  <a:pt x="394970" y="366902"/>
                </a:lnTo>
                <a:lnTo>
                  <a:pt x="394970" y="369570"/>
                </a:lnTo>
                <a:lnTo>
                  <a:pt x="397510" y="369570"/>
                </a:lnTo>
                <a:lnTo>
                  <a:pt x="397510" y="366902"/>
                </a:lnTo>
                <a:close/>
              </a:path>
              <a:path w="397510" h="450850">
                <a:moveTo>
                  <a:pt x="3810" y="364363"/>
                </a:moveTo>
                <a:lnTo>
                  <a:pt x="0" y="364363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64363"/>
                </a:lnTo>
                <a:close/>
              </a:path>
              <a:path w="397510" h="450850">
                <a:moveTo>
                  <a:pt x="397510" y="364363"/>
                </a:moveTo>
                <a:lnTo>
                  <a:pt x="394970" y="364363"/>
                </a:lnTo>
                <a:lnTo>
                  <a:pt x="394970" y="365760"/>
                </a:lnTo>
                <a:lnTo>
                  <a:pt x="397510" y="365760"/>
                </a:lnTo>
                <a:lnTo>
                  <a:pt x="397510" y="364363"/>
                </a:lnTo>
                <a:close/>
              </a:path>
              <a:path w="397510" h="450850">
                <a:moveTo>
                  <a:pt x="3810" y="360552"/>
                </a:moveTo>
                <a:lnTo>
                  <a:pt x="0" y="360552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60552"/>
                </a:lnTo>
                <a:close/>
              </a:path>
              <a:path w="397510" h="450850">
                <a:moveTo>
                  <a:pt x="397510" y="360552"/>
                </a:moveTo>
                <a:lnTo>
                  <a:pt x="394970" y="360552"/>
                </a:lnTo>
                <a:lnTo>
                  <a:pt x="394970" y="363220"/>
                </a:lnTo>
                <a:lnTo>
                  <a:pt x="397510" y="363220"/>
                </a:lnTo>
                <a:lnTo>
                  <a:pt x="397510" y="360552"/>
                </a:lnTo>
                <a:close/>
              </a:path>
              <a:path w="397510" h="450850">
                <a:moveTo>
                  <a:pt x="3810" y="358013"/>
                </a:moveTo>
                <a:lnTo>
                  <a:pt x="0" y="358013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8013"/>
                </a:lnTo>
                <a:close/>
              </a:path>
              <a:path w="397510" h="450850">
                <a:moveTo>
                  <a:pt x="397510" y="358013"/>
                </a:moveTo>
                <a:lnTo>
                  <a:pt x="394970" y="358013"/>
                </a:lnTo>
                <a:lnTo>
                  <a:pt x="394970" y="359410"/>
                </a:lnTo>
                <a:lnTo>
                  <a:pt x="397510" y="359410"/>
                </a:lnTo>
                <a:lnTo>
                  <a:pt x="397510" y="358013"/>
                </a:lnTo>
                <a:close/>
              </a:path>
              <a:path w="397510" h="450850">
                <a:moveTo>
                  <a:pt x="3810" y="354202"/>
                </a:moveTo>
                <a:lnTo>
                  <a:pt x="0" y="354202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4202"/>
                </a:lnTo>
                <a:close/>
              </a:path>
              <a:path w="397510" h="450850">
                <a:moveTo>
                  <a:pt x="397510" y="354202"/>
                </a:moveTo>
                <a:lnTo>
                  <a:pt x="394970" y="354202"/>
                </a:lnTo>
                <a:lnTo>
                  <a:pt x="394970" y="356870"/>
                </a:lnTo>
                <a:lnTo>
                  <a:pt x="397510" y="356870"/>
                </a:lnTo>
                <a:lnTo>
                  <a:pt x="397510" y="354202"/>
                </a:lnTo>
                <a:close/>
              </a:path>
              <a:path w="397510" h="450850">
                <a:moveTo>
                  <a:pt x="3810" y="351663"/>
                </a:moveTo>
                <a:lnTo>
                  <a:pt x="0" y="351663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51663"/>
                </a:lnTo>
                <a:close/>
              </a:path>
              <a:path w="397510" h="450850">
                <a:moveTo>
                  <a:pt x="397510" y="351663"/>
                </a:moveTo>
                <a:lnTo>
                  <a:pt x="394970" y="351663"/>
                </a:lnTo>
                <a:lnTo>
                  <a:pt x="394970" y="353060"/>
                </a:lnTo>
                <a:lnTo>
                  <a:pt x="397510" y="353060"/>
                </a:lnTo>
                <a:lnTo>
                  <a:pt x="397510" y="351663"/>
                </a:lnTo>
                <a:close/>
              </a:path>
              <a:path w="397510" h="450850">
                <a:moveTo>
                  <a:pt x="3810" y="347852"/>
                </a:moveTo>
                <a:lnTo>
                  <a:pt x="0" y="347852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7852"/>
                </a:lnTo>
                <a:close/>
              </a:path>
              <a:path w="397510" h="450850">
                <a:moveTo>
                  <a:pt x="397510" y="347852"/>
                </a:moveTo>
                <a:lnTo>
                  <a:pt x="394970" y="347852"/>
                </a:lnTo>
                <a:lnTo>
                  <a:pt x="394970" y="350520"/>
                </a:lnTo>
                <a:lnTo>
                  <a:pt x="397510" y="350520"/>
                </a:lnTo>
                <a:lnTo>
                  <a:pt x="397510" y="347852"/>
                </a:lnTo>
                <a:close/>
              </a:path>
              <a:path w="397510" h="450850">
                <a:moveTo>
                  <a:pt x="3810" y="345313"/>
                </a:moveTo>
                <a:lnTo>
                  <a:pt x="0" y="345313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5313"/>
                </a:lnTo>
                <a:close/>
              </a:path>
              <a:path w="397510" h="450850">
                <a:moveTo>
                  <a:pt x="396239" y="344170"/>
                </a:moveTo>
                <a:lnTo>
                  <a:pt x="394970" y="344170"/>
                </a:lnTo>
                <a:lnTo>
                  <a:pt x="394970" y="346710"/>
                </a:lnTo>
                <a:lnTo>
                  <a:pt x="397510" y="346710"/>
                </a:lnTo>
                <a:lnTo>
                  <a:pt x="397510" y="345313"/>
                </a:lnTo>
                <a:lnTo>
                  <a:pt x="396239" y="345313"/>
                </a:lnTo>
                <a:lnTo>
                  <a:pt x="396239" y="344170"/>
                </a:lnTo>
                <a:close/>
              </a:path>
              <a:path w="397510" h="450850">
                <a:moveTo>
                  <a:pt x="3810" y="341502"/>
                </a:moveTo>
                <a:lnTo>
                  <a:pt x="0" y="341502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1502"/>
                </a:lnTo>
                <a:close/>
              </a:path>
              <a:path w="397510" h="450850">
                <a:moveTo>
                  <a:pt x="397510" y="342773"/>
                </a:moveTo>
                <a:lnTo>
                  <a:pt x="396239" y="342773"/>
                </a:lnTo>
                <a:lnTo>
                  <a:pt x="396239" y="344170"/>
                </a:lnTo>
                <a:lnTo>
                  <a:pt x="397510" y="344170"/>
                </a:lnTo>
                <a:lnTo>
                  <a:pt x="397510" y="342773"/>
                </a:lnTo>
                <a:close/>
              </a:path>
              <a:path w="397510" h="450850">
                <a:moveTo>
                  <a:pt x="3810" y="338963"/>
                </a:moveTo>
                <a:lnTo>
                  <a:pt x="0" y="338963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8963"/>
                </a:lnTo>
                <a:close/>
              </a:path>
              <a:path w="397510" h="450850">
                <a:moveTo>
                  <a:pt x="3810" y="335152"/>
                </a:moveTo>
                <a:lnTo>
                  <a:pt x="0" y="335152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5152"/>
                </a:lnTo>
                <a:close/>
              </a:path>
              <a:path w="397510" h="450850">
                <a:moveTo>
                  <a:pt x="3810" y="332613"/>
                </a:moveTo>
                <a:lnTo>
                  <a:pt x="0" y="332613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2613"/>
                </a:lnTo>
                <a:close/>
              </a:path>
              <a:path w="397510" h="450850">
                <a:moveTo>
                  <a:pt x="3810" y="328802"/>
                </a:moveTo>
                <a:lnTo>
                  <a:pt x="0" y="328802"/>
                </a:lnTo>
                <a:lnTo>
                  <a:pt x="0" y="331343"/>
                </a:lnTo>
                <a:lnTo>
                  <a:pt x="3810" y="331343"/>
                </a:lnTo>
                <a:lnTo>
                  <a:pt x="3810" y="328802"/>
                </a:lnTo>
                <a:close/>
              </a:path>
              <a:path w="397510" h="450850">
                <a:moveTo>
                  <a:pt x="3810" y="326263"/>
                </a:moveTo>
                <a:lnTo>
                  <a:pt x="0" y="326263"/>
                </a:lnTo>
                <a:lnTo>
                  <a:pt x="0" y="327533"/>
                </a:lnTo>
                <a:lnTo>
                  <a:pt x="3810" y="327533"/>
                </a:lnTo>
                <a:lnTo>
                  <a:pt x="3810" y="326263"/>
                </a:lnTo>
                <a:close/>
              </a:path>
              <a:path w="397510" h="450850">
                <a:moveTo>
                  <a:pt x="3810" y="322452"/>
                </a:moveTo>
                <a:lnTo>
                  <a:pt x="0" y="322452"/>
                </a:lnTo>
                <a:lnTo>
                  <a:pt x="0" y="324993"/>
                </a:lnTo>
                <a:lnTo>
                  <a:pt x="3810" y="324993"/>
                </a:lnTo>
                <a:lnTo>
                  <a:pt x="3810" y="322452"/>
                </a:lnTo>
                <a:close/>
              </a:path>
              <a:path w="397510" h="450850">
                <a:moveTo>
                  <a:pt x="3810" y="313563"/>
                </a:moveTo>
                <a:lnTo>
                  <a:pt x="0" y="313563"/>
                </a:lnTo>
                <a:lnTo>
                  <a:pt x="0" y="321183"/>
                </a:lnTo>
                <a:lnTo>
                  <a:pt x="3810" y="321183"/>
                </a:lnTo>
                <a:lnTo>
                  <a:pt x="3810" y="313563"/>
                </a:lnTo>
                <a:close/>
              </a:path>
              <a:path w="397510" h="450850">
                <a:moveTo>
                  <a:pt x="3810" y="307213"/>
                </a:moveTo>
                <a:lnTo>
                  <a:pt x="0" y="307213"/>
                </a:lnTo>
                <a:lnTo>
                  <a:pt x="0" y="312293"/>
                </a:lnTo>
                <a:lnTo>
                  <a:pt x="3810" y="312293"/>
                </a:lnTo>
                <a:lnTo>
                  <a:pt x="3810" y="307213"/>
                </a:lnTo>
                <a:close/>
              </a:path>
              <a:path w="397510" h="450850">
                <a:moveTo>
                  <a:pt x="3810" y="304673"/>
                </a:moveTo>
                <a:lnTo>
                  <a:pt x="0" y="304673"/>
                </a:lnTo>
                <a:lnTo>
                  <a:pt x="0" y="305943"/>
                </a:lnTo>
                <a:lnTo>
                  <a:pt x="3810" y="305943"/>
                </a:lnTo>
                <a:lnTo>
                  <a:pt x="3810" y="304673"/>
                </a:lnTo>
                <a:close/>
              </a:path>
            </a:pathLst>
          </a:custGeom>
          <a:solidFill>
            <a:srgbClr val="BD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bk object 2732"/>
          <p:cNvSpPr/>
          <p:nvPr/>
        </p:nvSpPr>
        <p:spPr>
          <a:xfrm>
            <a:off x="2889250" y="2867660"/>
            <a:ext cx="391160" cy="443230"/>
          </a:xfrm>
          <a:custGeom>
            <a:avLst/>
            <a:gdLst/>
            <a:ahLst/>
            <a:cxnLst/>
            <a:rect l="l" t="t" r="r" b="b"/>
            <a:pathLst>
              <a:path w="391160" h="443229">
                <a:moveTo>
                  <a:pt x="391160" y="151130"/>
                </a:moveTo>
                <a:lnTo>
                  <a:pt x="387350" y="151130"/>
                </a:lnTo>
                <a:lnTo>
                  <a:pt x="387350" y="152400"/>
                </a:lnTo>
                <a:lnTo>
                  <a:pt x="391160" y="152400"/>
                </a:lnTo>
                <a:lnTo>
                  <a:pt x="391160" y="151130"/>
                </a:lnTo>
                <a:close/>
              </a:path>
              <a:path w="391160" h="443229">
                <a:moveTo>
                  <a:pt x="391160" y="147320"/>
                </a:moveTo>
                <a:lnTo>
                  <a:pt x="387350" y="147320"/>
                </a:lnTo>
                <a:lnTo>
                  <a:pt x="387350" y="149860"/>
                </a:lnTo>
                <a:lnTo>
                  <a:pt x="391160" y="149860"/>
                </a:lnTo>
                <a:lnTo>
                  <a:pt x="391160" y="147320"/>
                </a:lnTo>
                <a:close/>
              </a:path>
              <a:path w="391160" h="443229">
                <a:moveTo>
                  <a:pt x="391160" y="144780"/>
                </a:moveTo>
                <a:lnTo>
                  <a:pt x="387350" y="144780"/>
                </a:lnTo>
                <a:lnTo>
                  <a:pt x="387350" y="146050"/>
                </a:lnTo>
                <a:lnTo>
                  <a:pt x="391160" y="146050"/>
                </a:lnTo>
                <a:lnTo>
                  <a:pt x="391160" y="144780"/>
                </a:lnTo>
                <a:close/>
              </a:path>
              <a:path w="391160" h="443229">
                <a:moveTo>
                  <a:pt x="391160" y="140970"/>
                </a:moveTo>
                <a:lnTo>
                  <a:pt x="387350" y="140970"/>
                </a:lnTo>
                <a:lnTo>
                  <a:pt x="387350" y="143510"/>
                </a:lnTo>
                <a:lnTo>
                  <a:pt x="391160" y="143510"/>
                </a:lnTo>
                <a:lnTo>
                  <a:pt x="391160" y="140970"/>
                </a:lnTo>
                <a:close/>
              </a:path>
              <a:path w="391160" h="443229">
                <a:moveTo>
                  <a:pt x="391160" y="138430"/>
                </a:moveTo>
                <a:lnTo>
                  <a:pt x="387350" y="138430"/>
                </a:lnTo>
                <a:lnTo>
                  <a:pt x="387350" y="139700"/>
                </a:lnTo>
                <a:lnTo>
                  <a:pt x="391160" y="139700"/>
                </a:lnTo>
                <a:lnTo>
                  <a:pt x="391160" y="138430"/>
                </a:lnTo>
                <a:close/>
              </a:path>
              <a:path w="391160" h="443229">
                <a:moveTo>
                  <a:pt x="391160" y="134620"/>
                </a:moveTo>
                <a:lnTo>
                  <a:pt x="387350" y="134620"/>
                </a:lnTo>
                <a:lnTo>
                  <a:pt x="387350" y="137160"/>
                </a:lnTo>
                <a:lnTo>
                  <a:pt x="391160" y="137160"/>
                </a:lnTo>
                <a:lnTo>
                  <a:pt x="391160" y="134620"/>
                </a:lnTo>
                <a:close/>
              </a:path>
              <a:path w="391160" h="443229">
                <a:moveTo>
                  <a:pt x="391160" y="132080"/>
                </a:moveTo>
                <a:lnTo>
                  <a:pt x="387350" y="132080"/>
                </a:lnTo>
                <a:lnTo>
                  <a:pt x="387350" y="133350"/>
                </a:lnTo>
                <a:lnTo>
                  <a:pt x="391160" y="133350"/>
                </a:lnTo>
                <a:lnTo>
                  <a:pt x="391160" y="132080"/>
                </a:lnTo>
                <a:close/>
              </a:path>
              <a:path w="391160" h="443229">
                <a:moveTo>
                  <a:pt x="391160" y="128270"/>
                </a:moveTo>
                <a:lnTo>
                  <a:pt x="387350" y="128270"/>
                </a:lnTo>
                <a:lnTo>
                  <a:pt x="387350" y="130810"/>
                </a:lnTo>
                <a:lnTo>
                  <a:pt x="391160" y="130810"/>
                </a:lnTo>
                <a:lnTo>
                  <a:pt x="391160" y="128270"/>
                </a:lnTo>
                <a:close/>
              </a:path>
              <a:path w="391160" h="443229">
                <a:moveTo>
                  <a:pt x="391160" y="125730"/>
                </a:moveTo>
                <a:lnTo>
                  <a:pt x="387350" y="125730"/>
                </a:lnTo>
                <a:lnTo>
                  <a:pt x="387350" y="127000"/>
                </a:lnTo>
                <a:lnTo>
                  <a:pt x="391160" y="127000"/>
                </a:lnTo>
                <a:lnTo>
                  <a:pt x="391160" y="125730"/>
                </a:lnTo>
                <a:close/>
              </a:path>
              <a:path w="391160" h="443229">
                <a:moveTo>
                  <a:pt x="391160" y="119380"/>
                </a:moveTo>
                <a:lnTo>
                  <a:pt x="387350" y="119380"/>
                </a:lnTo>
                <a:lnTo>
                  <a:pt x="387350" y="124460"/>
                </a:lnTo>
                <a:lnTo>
                  <a:pt x="391160" y="124460"/>
                </a:lnTo>
                <a:lnTo>
                  <a:pt x="391160" y="119380"/>
                </a:lnTo>
                <a:close/>
              </a:path>
              <a:path w="391160" h="443229">
                <a:moveTo>
                  <a:pt x="391160" y="115570"/>
                </a:moveTo>
                <a:lnTo>
                  <a:pt x="387350" y="115570"/>
                </a:lnTo>
                <a:lnTo>
                  <a:pt x="387350" y="118110"/>
                </a:lnTo>
                <a:lnTo>
                  <a:pt x="391160" y="118110"/>
                </a:lnTo>
                <a:lnTo>
                  <a:pt x="391160" y="115570"/>
                </a:lnTo>
                <a:close/>
              </a:path>
              <a:path w="391160" h="443229">
                <a:moveTo>
                  <a:pt x="391160" y="113030"/>
                </a:moveTo>
                <a:lnTo>
                  <a:pt x="387350" y="113030"/>
                </a:lnTo>
                <a:lnTo>
                  <a:pt x="387350" y="114300"/>
                </a:lnTo>
                <a:lnTo>
                  <a:pt x="391160" y="114300"/>
                </a:lnTo>
                <a:lnTo>
                  <a:pt x="391160" y="113030"/>
                </a:lnTo>
                <a:close/>
              </a:path>
              <a:path w="391160" h="443229">
                <a:moveTo>
                  <a:pt x="391160" y="109220"/>
                </a:moveTo>
                <a:lnTo>
                  <a:pt x="387350" y="109220"/>
                </a:lnTo>
                <a:lnTo>
                  <a:pt x="387350" y="111760"/>
                </a:lnTo>
                <a:lnTo>
                  <a:pt x="391160" y="111760"/>
                </a:lnTo>
                <a:lnTo>
                  <a:pt x="391160" y="109220"/>
                </a:lnTo>
                <a:close/>
              </a:path>
              <a:path w="391160" h="443229">
                <a:moveTo>
                  <a:pt x="391160" y="106807"/>
                </a:moveTo>
                <a:lnTo>
                  <a:pt x="387350" y="106807"/>
                </a:lnTo>
                <a:lnTo>
                  <a:pt x="387350" y="107950"/>
                </a:lnTo>
                <a:lnTo>
                  <a:pt x="391160" y="107950"/>
                </a:lnTo>
                <a:lnTo>
                  <a:pt x="391160" y="106807"/>
                </a:lnTo>
                <a:close/>
              </a:path>
              <a:path w="391160" h="443229">
                <a:moveTo>
                  <a:pt x="391160" y="102870"/>
                </a:moveTo>
                <a:lnTo>
                  <a:pt x="387350" y="102870"/>
                </a:lnTo>
                <a:lnTo>
                  <a:pt x="387350" y="105410"/>
                </a:lnTo>
                <a:lnTo>
                  <a:pt x="391160" y="105410"/>
                </a:lnTo>
                <a:lnTo>
                  <a:pt x="391160" y="102870"/>
                </a:lnTo>
                <a:close/>
              </a:path>
              <a:path w="391160" h="443229">
                <a:moveTo>
                  <a:pt x="391160" y="100457"/>
                </a:moveTo>
                <a:lnTo>
                  <a:pt x="387350" y="100457"/>
                </a:lnTo>
                <a:lnTo>
                  <a:pt x="387350" y="101600"/>
                </a:lnTo>
                <a:lnTo>
                  <a:pt x="391160" y="101600"/>
                </a:lnTo>
                <a:lnTo>
                  <a:pt x="391160" y="100457"/>
                </a:lnTo>
                <a:close/>
              </a:path>
              <a:path w="391160" h="443229">
                <a:moveTo>
                  <a:pt x="391160" y="96520"/>
                </a:moveTo>
                <a:lnTo>
                  <a:pt x="387350" y="96520"/>
                </a:lnTo>
                <a:lnTo>
                  <a:pt x="387350" y="99060"/>
                </a:lnTo>
                <a:lnTo>
                  <a:pt x="391160" y="99060"/>
                </a:lnTo>
                <a:lnTo>
                  <a:pt x="391160" y="96520"/>
                </a:lnTo>
                <a:close/>
              </a:path>
              <a:path w="391160" h="443229">
                <a:moveTo>
                  <a:pt x="391160" y="94107"/>
                </a:moveTo>
                <a:lnTo>
                  <a:pt x="387350" y="94107"/>
                </a:lnTo>
                <a:lnTo>
                  <a:pt x="387350" y="95250"/>
                </a:lnTo>
                <a:lnTo>
                  <a:pt x="391160" y="95250"/>
                </a:lnTo>
                <a:lnTo>
                  <a:pt x="391160" y="94107"/>
                </a:lnTo>
                <a:close/>
              </a:path>
              <a:path w="391160" h="443229">
                <a:moveTo>
                  <a:pt x="391160" y="90170"/>
                </a:moveTo>
                <a:lnTo>
                  <a:pt x="387350" y="90170"/>
                </a:lnTo>
                <a:lnTo>
                  <a:pt x="387350" y="92710"/>
                </a:lnTo>
                <a:lnTo>
                  <a:pt x="391160" y="92710"/>
                </a:lnTo>
                <a:lnTo>
                  <a:pt x="391160" y="90170"/>
                </a:lnTo>
                <a:close/>
              </a:path>
              <a:path w="391160" h="443229">
                <a:moveTo>
                  <a:pt x="391160" y="87757"/>
                </a:moveTo>
                <a:lnTo>
                  <a:pt x="387350" y="87757"/>
                </a:lnTo>
                <a:lnTo>
                  <a:pt x="387350" y="88900"/>
                </a:lnTo>
                <a:lnTo>
                  <a:pt x="391160" y="88900"/>
                </a:lnTo>
                <a:lnTo>
                  <a:pt x="391160" y="87757"/>
                </a:lnTo>
                <a:close/>
              </a:path>
              <a:path w="391160" h="443229">
                <a:moveTo>
                  <a:pt x="391160" y="83820"/>
                </a:moveTo>
                <a:lnTo>
                  <a:pt x="387350" y="83820"/>
                </a:lnTo>
                <a:lnTo>
                  <a:pt x="387350" y="86360"/>
                </a:lnTo>
                <a:lnTo>
                  <a:pt x="391160" y="86360"/>
                </a:lnTo>
                <a:lnTo>
                  <a:pt x="391160" y="83820"/>
                </a:lnTo>
                <a:close/>
              </a:path>
              <a:path w="391160" h="443229">
                <a:moveTo>
                  <a:pt x="391160" y="81407"/>
                </a:moveTo>
                <a:lnTo>
                  <a:pt x="387350" y="81407"/>
                </a:lnTo>
                <a:lnTo>
                  <a:pt x="387350" y="82550"/>
                </a:lnTo>
                <a:lnTo>
                  <a:pt x="391160" y="82550"/>
                </a:lnTo>
                <a:lnTo>
                  <a:pt x="391160" y="81407"/>
                </a:lnTo>
                <a:close/>
              </a:path>
              <a:path w="391160" h="443229">
                <a:moveTo>
                  <a:pt x="391160" y="77470"/>
                </a:moveTo>
                <a:lnTo>
                  <a:pt x="387350" y="77470"/>
                </a:lnTo>
                <a:lnTo>
                  <a:pt x="387350" y="80010"/>
                </a:lnTo>
                <a:lnTo>
                  <a:pt x="391160" y="80010"/>
                </a:lnTo>
                <a:lnTo>
                  <a:pt x="391160" y="77470"/>
                </a:lnTo>
                <a:close/>
              </a:path>
              <a:path w="391160" h="443229">
                <a:moveTo>
                  <a:pt x="391160" y="75057"/>
                </a:moveTo>
                <a:lnTo>
                  <a:pt x="387350" y="75057"/>
                </a:lnTo>
                <a:lnTo>
                  <a:pt x="387350" y="76200"/>
                </a:lnTo>
                <a:lnTo>
                  <a:pt x="391160" y="76200"/>
                </a:lnTo>
                <a:lnTo>
                  <a:pt x="391160" y="75057"/>
                </a:lnTo>
                <a:close/>
              </a:path>
              <a:path w="391160" h="443229">
                <a:moveTo>
                  <a:pt x="391160" y="71120"/>
                </a:moveTo>
                <a:lnTo>
                  <a:pt x="387350" y="71120"/>
                </a:lnTo>
                <a:lnTo>
                  <a:pt x="387350" y="73660"/>
                </a:lnTo>
                <a:lnTo>
                  <a:pt x="391160" y="73660"/>
                </a:lnTo>
                <a:lnTo>
                  <a:pt x="391160" y="71120"/>
                </a:lnTo>
                <a:close/>
              </a:path>
              <a:path w="391160" h="443229">
                <a:moveTo>
                  <a:pt x="391160" y="68707"/>
                </a:moveTo>
                <a:lnTo>
                  <a:pt x="387350" y="68707"/>
                </a:lnTo>
                <a:lnTo>
                  <a:pt x="387350" y="69850"/>
                </a:lnTo>
                <a:lnTo>
                  <a:pt x="391160" y="69850"/>
                </a:lnTo>
                <a:lnTo>
                  <a:pt x="391160" y="68707"/>
                </a:lnTo>
                <a:close/>
              </a:path>
              <a:path w="391160" h="443229">
                <a:moveTo>
                  <a:pt x="391160" y="64770"/>
                </a:moveTo>
                <a:lnTo>
                  <a:pt x="387350" y="64770"/>
                </a:lnTo>
                <a:lnTo>
                  <a:pt x="387350" y="67310"/>
                </a:lnTo>
                <a:lnTo>
                  <a:pt x="391160" y="67310"/>
                </a:lnTo>
                <a:lnTo>
                  <a:pt x="391160" y="64770"/>
                </a:lnTo>
                <a:close/>
              </a:path>
              <a:path w="391160" h="443229">
                <a:moveTo>
                  <a:pt x="391160" y="62357"/>
                </a:moveTo>
                <a:lnTo>
                  <a:pt x="387350" y="62357"/>
                </a:lnTo>
                <a:lnTo>
                  <a:pt x="387350" y="63500"/>
                </a:lnTo>
                <a:lnTo>
                  <a:pt x="391160" y="63500"/>
                </a:lnTo>
                <a:lnTo>
                  <a:pt x="391160" y="62357"/>
                </a:lnTo>
                <a:close/>
              </a:path>
              <a:path w="391160" h="443229">
                <a:moveTo>
                  <a:pt x="391160" y="58420"/>
                </a:moveTo>
                <a:lnTo>
                  <a:pt x="387350" y="58420"/>
                </a:lnTo>
                <a:lnTo>
                  <a:pt x="387350" y="60960"/>
                </a:lnTo>
                <a:lnTo>
                  <a:pt x="391160" y="60960"/>
                </a:lnTo>
                <a:lnTo>
                  <a:pt x="391160" y="58420"/>
                </a:lnTo>
                <a:close/>
              </a:path>
              <a:path w="391160" h="443229">
                <a:moveTo>
                  <a:pt x="391160" y="56007"/>
                </a:moveTo>
                <a:lnTo>
                  <a:pt x="387350" y="56007"/>
                </a:lnTo>
                <a:lnTo>
                  <a:pt x="387350" y="57150"/>
                </a:lnTo>
                <a:lnTo>
                  <a:pt x="391160" y="57150"/>
                </a:lnTo>
                <a:lnTo>
                  <a:pt x="391160" y="56007"/>
                </a:lnTo>
                <a:close/>
              </a:path>
              <a:path w="391160" h="443229">
                <a:moveTo>
                  <a:pt x="391160" y="52070"/>
                </a:moveTo>
                <a:lnTo>
                  <a:pt x="387350" y="52070"/>
                </a:lnTo>
                <a:lnTo>
                  <a:pt x="387350" y="54610"/>
                </a:lnTo>
                <a:lnTo>
                  <a:pt x="391160" y="54610"/>
                </a:lnTo>
                <a:lnTo>
                  <a:pt x="391160" y="52070"/>
                </a:lnTo>
                <a:close/>
              </a:path>
              <a:path w="391160" h="443229">
                <a:moveTo>
                  <a:pt x="391160" y="49657"/>
                </a:moveTo>
                <a:lnTo>
                  <a:pt x="387350" y="49657"/>
                </a:lnTo>
                <a:lnTo>
                  <a:pt x="387350" y="50800"/>
                </a:lnTo>
                <a:lnTo>
                  <a:pt x="391160" y="50800"/>
                </a:lnTo>
                <a:lnTo>
                  <a:pt x="391160" y="49657"/>
                </a:lnTo>
                <a:close/>
              </a:path>
              <a:path w="391160" h="443229">
                <a:moveTo>
                  <a:pt x="391160" y="45720"/>
                </a:moveTo>
                <a:lnTo>
                  <a:pt x="387350" y="45720"/>
                </a:lnTo>
                <a:lnTo>
                  <a:pt x="387350" y="48260"/>
                </a:lnTo>
                <a:lnTo>
                  <a:pt x="391160" y="48260"/>
                </a:lnTo>
                <a:lnTo>
                  <a:pt x="391160" y="45720"/>
                </a:lnTo>
                <a:close/>
              </a:path>
              <a:path w="391160" h="443229">
                <a:moveTo>
                  <a:pt x="391160" y="43307"/>
                </a:moveTo>
                <a:lnTo>
                  <a:pt x="387350" y="43307"/>
                </a:lnTo>
                <a:lnTo>
                  <a:pt x="387350" y="44450"/>
                </a:lnTo>
                <a:lnTo>
                  <a:pt x="391160" y="44450"/>
                </a:lnTo>
                <a:lnTo>
                  <a:pt x="391160" y="43307"/>
                </a:lnTo>
                <a:close/>
              </a:path>
              <a:path w="391160" h="443229">
                <a:moveTo>
                  <a:pt x="391160" y="39370"/>
                </a:moveTo>
                <a:lnTo>
                  <a:pt x="387350" y="39370"/>
                </a:lnTo>
                <a:lnTo>
                  <a:pt x="387350" y="41910"/>
                </a:lnTo>
                <a:lnTo>
                  <a:pt x="391160" y="41910"/>
                </a:lnTo>
                <a:lnTo>
                  <a:pt x="391160" y="39370"/>
                </a:lnTo>
                <a:close/>
              </a:path>
              <a:path w="391160" h="443229">
                <a:moveTo>
                  <a:pt x="391160" y="36957"/>
                </a:moveTo>
                <a:lnTo>
                  <a:pt x="387350" y="36957"/>
                </a:lnTo>
                <a:lnTo>
                  <a:pt x="387350" y="38100"/>
                </a:lnTo>
                <a:lnTo>
                  <a:pt x="391160" y="38100"/>
                </a:lnTo>
                <a:lnTo>
                  <a:pt x="391160" y="36957"/>
                </a:lnTo>
                <a:close/>
              </a:path>
              <a:path w="391160" h="443229">
                <a:moveTo>
                  <a:pt x="391160" y="33020"/>
                </a:moveTo>
                <a:lnTo>
                  <a:pt x="387350" y="33020"/>
                </a:lnTo>
                <a:lnTo>
                  <a:pt x="387350" y="35560"/>
                </a:lnTo>
                <a:lnTo>
                  <a:pt x="391160" y="35560"/>
                </a:lnTo>
                <a:lnTo>
                  <a:pt x="391160" y="33020"/>
                </a:lnTo>
                <a:close/>
              </a:path>
              <a:path w="391160" h="443229">
                <a:moveTo>
                  <a:pt x="391160" y="30607"/>
                </a:moveTo>
                <a:lnTo>
                  <a:pt x="387350" y="30607"/>
                </a:lnTo>
                <a:lnTo>
                  <a:pt x="387350" y="31750"/>
                </a:lnTo>
                <a:lnTo>
                  <a:pt x="391160" y="31750"/>
                </a:lnTo>
                <a:lnTo>
                  <a:pt x="391160" y="30607"/>
                </a:lnTo>
                <a:close/>
              </a:path>
              <a:path w="391160" h="443229">
                <a:moveTo>
                  <a:pt x="391160" y="26670"/>
                </a:moveTo>
                <a:lnTo>
                  <a:pt x="387350" y="26670"/>
                </a:lnTo>
                <a:lnTo>
                  <a:pt x="387350" y="29210"/>
                </a:lnTo>
                <a:lnTo>
                  <a:pt x="391160" y="29210"/>
                </a:lnTo>
                <a:lnTo>
                  <a:pt x="391160" y="26670"/>
                </a:lnTo>
                <a:close/>
              </a:path>
              <a:path w="391160" h="443229">
                <a:moveTo>
                  <a:pt x="391160" y="24257"/>
                </a:moveTo>
                <a:lnTo>
                  <a:pt x="387350" y="24257"/>
                </a:lnTo>
                <a:lnTo>
                  <a:pt x="387350" y="25400"/>
                </a:lnTo>
                <a:lnTo>
                  <a:pt x="391160" y="25400"/>
                </a:lnTo>
                <a:lnTo>
                  <a:pt x="391160" y="24257"/>
                </a:lnTo>
                <a:close/>
              </a:path>
              <a:path w="391160" h="443229">
                <a:moveTo>
                  <a:pt x="391160" y="20320"/>
                </a:moveTo>
                <a:lnTo>
                  <a:pt x="387350" y="20320"/>
                </a:lnTo>
                <a:lnTo>
                  <a:pt x="387350" y="22860"/>
                </a:lnTo>
                <a:lnTo>
                  <a:pt x="391160" y="22860"/>
                </a:lnTo>
                <a:lnTo>
                  <a:pt x="391160" y="20320"/>
                </a:lnTo>
                <a:close/>
              </a:path>
              <a:path w="391160" h="443229">
                <a:moveTo>
                  <a:pt x="391160" y="17907"/>
                </a:moveTo>
                <a:lnTo>
                  <a:pt x="387350" y="17907"/>
                </a:lnTo>
                <a:lnTo>
                  <a:pt x="387350" y="19050"/>
                </a:lnTo>
                <a:lnTo>
                  <a:pt x="391160" y="19050"/>
                </a:lnTo>
                <a:lnTo>
                  <a:pt x="391160" y="17907"/>
                </a:lnTo>
                <a:close/>
              </a:path>
              <a:path w="391160" h="443229">
                <a:moveTo>
                  <a:pt x="391160" y="13970"/>
                </a:moveTo>
                <a:lnTo>
                  <a:pt x="387350" y="13970"/>
                </a:lnTo>
                <a:lnTo>
                  <a:pt x="387350" y="16510"/>
                </a:lnTo>
                <a:lnTo>
                  <a:pt x="391160" y="16510"/>
                </a:lnTo>
                <a:lnTo>
                  <a:pt x="391160" y="13970"/>
                </a:lnTo>
                <a:close/>
              </a:path>
              <a:path w="391160" h="443229">
                <a:moveTo>
                  <a:pt x="391160" y="11557"/>
                </a:moveTo>
                <a:lnTo>
                  <a:pt x="387350" y="11557"/>
                </a:lnTo>
                <a:lnTo>
                  <a:pt x="387350" y="12700"/>
                </a:lnTo>
                <a:lnTo>
                  <a:pt x="391160" y="12700"/>
                </a:lnTo>
                <a:lnTo>
                  <a:pt x="391160" y="11557"/>
                </a:lnTo>
                <a:close/>
              </a:path>
              <a:path w="391160" h="443229">
                <a:moveTo>
                  <a:pt x="391160" y="7620"/>
                </a:moveTo>
                <a:lnTo>
                  <a:pt x="387350" y="7620"/>
                </a:lnTo>
                <a:lnTo>
                  <a:pt x="387350" y="10160"/>
                </a:lnTo>
                <a:lnTo>
                  <a:pt x="391160" y="10160"/>
                </a:lnTo>
                <a:lnTo>
                  <a:pt x="391160" y="7620"/>
                </a:lnTo>
                <a:close/>
              </a:path>
              <a:path w="391160" h="443229">
                <a:moveTo>
                  <a:pt x="391160" y="5207"/>
                </a:moveTo>
                <a:lnTo>
                  <a:pt x="387350" y="5207"/>
                </a:lnTo>
                <a:lnTo>
                  <a:pt x="387350" y="6350"/>
                </a:lnTo>
                <a:lnTo>
                  <a:pt x="391160" y="6350"/>
                </a:lnTo>
                <a:lnTo>
                  <a:pt x="391160" y="5207"/>
                </a:lnTo>
                <a:close/>
              </a:path>
              <a:path w="391160" h="443229">
                <a:moveTo>
                  <a:pt x="168910" y="3810"/>
                </a:moveTo>
                <a:lnTo>
                  <a:pt x="166369" y="3810"/>
                </a:lnTo>
                <a:lnTo>
                  <a:pt x="168910" y="3937"/>
                </a:lnTo>
                <a:close/>
              </a:path>
              <a:path w="391160" h="443229">
                <a:moveTo>
                  <a:pt x="391160" y="1270"/>
                </a:moveTo>
                <a:lnTo>
                  <a:pt x="170180" y="1270"/>
                </a:lnTo>
                <a:lnTo>
                  <a:pt x="170180" y="3810"/>
                </a:lnTo>
                <a:lnTo>
                  <a:pt x="391160" y="3810"/>
                </a:lnTo>
                <a:lnTo>
                  <a:pt x="391160" y="1270"/>
                </a:lnTo>
                <a:close/>
              </a:path>
              <a:path w="391160" h="443229">
                <a:moveTo>
                  <a:pt x="173989" y="0"/>
                </a:moveTo>
                <a:lnTo>
                  <a:pt x="171450" y="0"/>
                </a:lnTo>
                <a:lnTo>
                  <a:pt x="171450" y="1270"/>
                </a:lnTo>
                <a:lnTo>
                  <a:pt x="173989" y="1270"/>
                </a:lnTo>
                <a:lnTo>
                  <a:pt x="173989" y="0"/>
                </a:lnTo>
                <a:close/>
              </a:path>
              <a:path w="391160" h="443229">
                <a:moveTo>
                  <a:pt x="3810" y="241427"/>
                </a:moveTo>
                <a:lnTo>
                  <a:pt x="0" y="241427"/>
                </a:lnTo>
                <a:lnTo>
                  <a:pt x="0" y="242570"/>
                </a:lnTo>
                <a:lnTo>
                  <a:pt x="3810" y="242570"/>
                </a:lnTo>
                <a:lnTo>
                  <a:pt x="3810" y="241427"/>
                </a:lnTo>
                <a:close/>
              </a:path>
              <a:path w="391160" h="443229">
                <a:moveTo>
                  <a:pt x="3810" y="238887"/>
                </a:moveTo>
                <a:lnTo>
                  <a:pt x="0" y="238887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8887"/>
                </a:lnTo>
                <a:close/>
              </a:path>
              <a:path w="391160" h="443229">
                <a:moveTo>
                  <a:pt x="3810" y="235077"/>
                </a:moveTo>
                <a:lnTo>
                  <a:pt x="0" y="235077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5077"/>
                </a:lnTo>
                <a:close/>
              </a:path>
              <a:path w="391160" h="443229">
                <a:moveTo>
                  <a:pt x="3810" y="232537"/>
                </a:moveTo>
                <a:lnTo>
                  <a:pt x="0" y="232537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32537"/>
                </a:lnTo>
                <a:close/>
              </a:path>
              <a:path w="391160" h="443229">
                <a:moveTo>
                  <a:pt x="3810" y="228727"/>
                </a:moveTo>
                <a:lnTo>
                  <a:pt x="0" y="228727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28727"/>
                </a:lnTo>
                <a:close/>
              </a:path>
              <a:path w="391160" h="443229">
                <a:moveTo>
                  <a:pt x="3810" y="226187"/>
                </a:moveTo>
                <a:lnTo>
                  <a:pt x="0" y="226187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6187"/>
                </a:lnTo>
                <a:close/>
              </a:path>
              <a:path w="391160" h="443229">
                <a:moveTo>
                  <a:pt x="3810" y="222377"/>
                </a:moveTo>
                <a:lnTo>
                  <a:pt x="0" y="222377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22377"/>
                </a:lnTo>
                <a:close/>
              </a:path>
              <a:path w="391160" h="443229">
                <a:moveTo>
                  <a:pt x="3810" y="219837"/>
                </a:moveTo>
                <a:lnTo>
                  <a:pt x="0" y="219837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9837"/>
                </a:lnTo>
                <a:close/>
              </a:path>
              <a:path w="391160" h="443229">
                <a:moveTo>
                  <a:pt x="3810" y="216027"/>
                </a:moveTo>
                <a:lnTo>
                  <a:pt x="0" y="216027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6027"/>
                </a:lnTo>
                <a:close/>
              </a:path>
              <a:path w="391160" h="443229">
                <a:moveTo>
                  <a:pt x="3810" y="209677"/>
                </a:moveTo>
                <a:lnTo>
                  <a:pt x="0" y="209677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677"/>
                </a:lnTo>
                <a:close/>
              </a:path>
              <a:path w="391160" h="443229">
                <a:moveTo>
                  <a:pt x="3810" y="203327"/>
                </a:moveTo>
                <a:lnTo>
                  <a:pt x="0" y="203327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327"/>
                </a:lnTo>
                <a:close/>
              </a:path>
              <a:path w="391160" h="443229">
                <a:moveTo>
                  <a:pt x="3810" y="200787"/>
                </a:moveTo>
                <a:lnTo>
                  <a:pt x="0" y="200787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200787"/>
                </a:lnTo>
                <a:close/>
              </a:path>
              <a:path w="391160" h="443229">
                <a:moveTo>
                  <a:pt x="3810" y="196977"/>
                </a:moveTo>
                <a:lnTo>
                  <a:pt x="0" y="196977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6977"/>
                </a:lnTo>
                <a:close/>
              </a:path>
              <a:path w="391160" h="443229">
                <a:moveTo>
                  <a:pt x="3810" y="190627"/>
                </a:moveTo>
                <a:lnTo>
                  <a:pt x="0" y="190627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627"/>
                </a:lnTo>
                <a:close/>
              </a:path>
              <a:path w="391160" h="443229">
                <a:moveTo>
                  <a:pt x="3810" y="188087"/>
                </a:moveTo>
                <a:lnTo>
                  <a:pt x="0" y="188087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8087"/>
                </a:lnTo>
                <a:close/>
              </a:path>
              <a:path w="391160" h="443229">
                <a:moveTo>
                  <a:pt x="3810" y="184277"/>
                </a:moveTo>
                <a:lnTo>
                  <a:pt x="0" y="184277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4277"/>
                </a:lnTo>
                <a:close/>
              </a:path>
              <a:path w="391160" h="443229">
                <a:moveTo>
                  <a:pt x="3810" y="181737"/>
                </a:moveTo>
                <a:lnTo>
                  <a:pt x="0" y="181737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81737"/>
                </a:lnTo>
                <a:close/>
              </a:path>
              <a:path w="391160" h="443229">
                <a:moveTo>
                  <a:pt x="3810" y="175387"/>
                </a:moveTo>
                <a:lnTo>
                  <a:pt x="2539" y="175387"/>
                </a:lnTo>
                <a:lnTo>
                  <a:pt x="2539" y="176657"/>
                </a:lnTo>
                <a:lnTo>
                  <a:pt x="1269" y="176657"/>
                </a:lnTo>
                <a:lnTo>
                  <a:pt x="1269" y="177927"/>
                </a:lnTo>
                <a:lnTo>
                  <a:pt x="0" y="177927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5387"/>
                </a:lnTo>
                <a:close/>
              </a:path>
              <a:path w="391160" h="443229">
                <a:moveTo>
                  <a:pt x="3810" y="174117"/>
                </a:moveTo>
                <a:lnTo>
                  <a:pt x="2539" y="174117"/>
                </a:lnTo>
                <a:lnTo>
                  <a:pt x="2539" y="175260"/>
                </a:lnTo>
                <a:lnTo>
                  <a:pt x="3810" y="175260"/>
                </a:lnTo>
                <a:lnTo>
                  <a:pt x="3810" y="174117"/>
                </a:lnTo>
                <a:close/>
              </a:path>
              <a:path w="391160" h="443229">
                <a:moveTo>
                  <a:pt x="388620" y="169037"/>
                </a:moveTo>
                <a:lnTo>
                  <a:pt x="387350" y="169037"/>
                </a:lnTo>
                <a:lnTo>
                  <a:pt x="387350" y="170307"/>
                </a:lnTo>
                <a:lnTo>
                  <a:pt x="388620" y="170307"/>
                </a:lnTo>
                <a:lnTo>
                  <a:pt x="388620" y="169037"/>
                </a:lnTo>
                <a:close/>
              </a:path>
              <a:path w="391160" h="443229">
                <a:moveTo>
                  <a:pt x="389889" y="165227"/>
                </a:moveTo>
                <a:lnTo>
                  <a:pt x="387350" y="165227"/>
                </a:lnTo>
                <a:lnTo>
                  <a:pt x="387350" y="168910"/>
                </a:lnTo>
                <a:lnTo>
                  <a:pt x="388620" y="168910"/>
                </a:lnTo>
                <a:lnTo>
                  <a:pt x="388620" y="166370"/>
                </a:lnTo>
                <a:lnTo>
                  <a:pt x="389889" y="166370"/>
                </a:lnTo>
                <a:lnTo>
                  <a:pt x="389889" y="165227"/>
                </a:lnTo>
                <a:close/>
              </a:path>
              <a:path w="391160" h="443229">
                <a:moveTo>
                  <a:pt x="391160" y="162687"/>
                </a:moveTo>
                <a:lnTo>
                  <a:pt x="387350" y="162687"/>
                </a:lnTo>
                <a:lnTo>
                  <a:pt x="387350" y="165100"/>
                </a:lnTo>
                <a:lnTo>
                  <a:pt x="389889" y="165100"/>
                </a:lnTo>
                <a:lnTo>
                  <a:pt x="389889" y="163957"/>
                </a:lnTo>
                <a:lnTo>
                  <a:pt x="391160" y="163957"/>
                </a:lnTo>
                <a:lnTo>
                  <a:pt x="391160" y="162687"/>
                </a:lnTo>
                <a:close/>
              </a:path>
              <a:path w="391160" h="443229">
                <a:moveTo>
                  <a:pt x="391160" y="158877"/>
                </a:moveTo>
                <a:lnTo>
                  <a:pt x="387350" y="158877"/>
                </a:lnTo>
                <a:lnTo>
                  <a:pt x="387350" y="162560"/>
                </a:lnTo>
                <a:lnTo>
                  <a:pt x="391160" y="162560"/>
                </a:lnTo>
                <a:lnTo>
                  <a:pt x="391160" y="158877"/>
                </a:lnTo>
                <a:close/>
              </a:path>
              <a:path w="391160" h="443229">
                <a:moveTo>
                  <a:pt x="391160" y="156337"/>
                </a:moveTo>
                <a:lnTo>
                  <a:pt x="387350" y="156337"/>
                </a:lnTo>
                <a:lnTo>
                  <a:pt x="387350" y="158750"/>
                </a:lnTo>
                <a:lnTo>
                  <a:pt x="391160" y="158750"/>
                </a:lnTo>
                <a:lnTo>
                  <a:pt x="391160" y="156337"/>
                </a:lnTo>
                <a:close/>
              </a:path>
              <a:path w="391160" h="443229">
                <a:moveTo>
                  <a:pt x="391160" y="153797"/>
                </a:moveTo>
                <a:lnTo>
                  <a:pt x="387350" y="153797"/>
                </a:lnTo>
                <a:lnTo>
                  <a:pt x="387350" y="156210"/>
                </a:lnTo>
                <a:lnTo>
                  <a:pt x="391160" y="156210"/>
                </a:lnTo>
                <a:lnTo>
                  <a:pt x="391160" y="153797"/>
                </a:lnTo>
                <a:close/>
              </a:path>
              <a:path w="391160" h="443229">
                <a:moveTo>
                  <a:pt x="3810" y="242570"/>
                </a:moveTo>
                <a:lnTo>
                  <a:pt x="0" y="242570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42570"/>
                </a:lnTo>
                <a:close/>
              </a:path>
              <a:path w="391160" h="443229">
                <a:moveTo>
                  <a:pt x="3810" y="255270"/>
                </a:moveTo>
                <a:lnTo>
                  <a:pt x="0" y="255270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55270"/>
                </a:lnTo>
                <a:close/>
              </a:path>
              <a:path w="391160" h="443229">
                <a:moveTo>
                  <a:pt x="168910" y="439420"/>
                </a:moveTo>
                <a:lnTo>
                  <a:pt x="0" y="439420"/>
                </a:lnTo>
                <a:lnTo>
                  <a:pt x="0" y="442087"/>
                </a:lnTo>
                <a:lnTo>
                  <a:pt x="166370" y="442087"/>
                </a:lnTo>
                <a:lnTo>
                  <a:pt x="166370" y="443230"/>
                </a:lnTo>
                <a:lnTo>
                  <a:pt x="167640" y="443230"/>
                </a:lnTo>
                <a:lnTo>
                  <a:pt x="167640" y="440817"/>
                </a:lnTo>
                <a:lnTo>
                  <a:pt x="168910" y="440817"/>
                </a:lnTo>
                <a:lnTo>
                  <a:pt x="168910" y="439420"/>
                </a:lnTo>
                <a:close/>
              </a:path>
              <a:path w="391160" h="443229">
                <a:moveTo>
                  <a:pt x="170180" y="442087"/>
                </a:moveTo>
                <a:lnTo>
                  <a:pt x="168910" y="442087"/>
                </a:lnTo>
                <a:lnTo>
                  <a:pt x="168910" y="443230"/>
                </a:lnTo>
                <a:lnTo>
                  <a:pt x="170180" y="443230"/>
                </a:lnTo>
                <a:lnTo>
                  <a:pt x="170180" y="442087"/>
                </a:lnTo>
                <a:close/>
              </a:path>
              <a:path w="391160" h="443229">
                <a:moveTo>
                  <a:pt x="391160" y="439420"/>
                </a:moveTo>
                <a:lnTo>
                  <a:pt x="171450" y="439420"/>
                </a:lnTo>
                <a:lnTo>
                  <a:pt x="171450" y="440817"/>
                </a:lnTo>
                <a:lnTo>
                  <a:pt x="170180" y="440817"/>
                </a:lnTo>
                <a:lnTo>
                  <a:pt x="170180" y="442087"/>
                </a:lnTo>
                <a:lnTo>
                  <a:pt x="391160" y="442087"/>
                </a:lnTo>
                <a:lnTo>
                  <a:pt x="391160" y="439420"/>
                </a:lnTo>
                <a:close/>
              </a:path>
              <a:path w="391160" h="443229">
                <a:moveTo>
                  <a:pt x="3810" y="436880"/>
                </a:moveTo>
                <a:lnTo>
                  <a:pt x="0" y="436880"/>
                </a:lnTo>
                <a:lnTo>
                  <a:pt x="0" y="438277"/>
                </a:lnTo>
                <a:lnTo>
                  <a:pt x="3810" y="438277"/>
                </a:lnTo>
                <a:lnTo>
                  <a:pt x="3810" y="436880"/>
                </a:lnTo>
                <a:close/>
              </a:path>
              <a:path w="391160" h="443229">
                <a:moveTo>
                  <a:pt x="391160" y="436880"/>
                </a:moveTo>
                <a:lnTo>
                  <a:pt x="387350" y="436880"/>
                </a:lnTo>
                <a:lnTo>
                  <a:pt x="387350" y="438277"/>
                </a:lnTo>
                <a:lnTo>
                  <a:pt x="391160" y="438277"/>
                </a:lnTo>
                <a:lnTo>
                  <a:pt x="391160" y="436880"/>
                </a:lnTo>
                <a:close/>
              </a:path>
              <a:path w="391160" h="443229">
                <a:moveTo>
                  <a:pt x="3810" y="433070"/>
                </a:moveTo>
                <a:lnTo>
                  <a:pt x="0" y="433070"/>
                </a:lnTo>
                <a:lnTo>
                  <a:pt x="0" y="435737"/>
                </a:lnTo>
                <a:lnTo>
                  <a:pt x="3810" y="435737"/>
                </a:lnTo>
                <a:lnTo>
                  <a:pt x="3810" y="433070"/>
                </a:lnTo>
                <a:close/>
              </a:path>
              <a:path w="391160" h="443229">
                <a:moveTo>
                  <a:pt x="391160" y="433070"/>
                </a:moveTo>
                <a:lnTo>
                  <a:pt x="387350" y="433070"/>
                </a:lnTo>
                <a:lnTo>
                  <a:pt x="387350" y="435737"/>
                </a:lnTo>
                <a:lnTo>
                  <a:pt x="391160" y="435737"/>
                </a:lnTo>
                <a:lnTo>
                  <a:pt x="391160" y="433070"/>
                </a:lnTo>
                <a:close/>
              </a:path>
              <a:path w="391160" h="443229">
                <a:moveTo>
                  <a:pt x="3810" y="430530"/>
                </a:moveTo>
                <a:lnTo>
                  <a:pt x="0" y="430530"/>
                </a:lnTo>
                <a:lnTo>
                  <a:pt x="0" y="431927"/>
                </a:lnTo>
                <a:lnTo>
                  <a:pt x="3810" y="431927"/>
                </a:lnTo>
                <a:lnTo>
                  <a:pt x="3810" y="430530"/>
                </a:lnTo>
                <a:close/>
              </a:path>
              <a:path w="391160" h="443229">
                <a:moveTo>
                  <a:pt x="391160" y="430530"/>
                </a:moveTo>
                <a:lnTo>
                  <a:pt x="387350" y="430530"/>
                </a:lnTo>
                <a:lnTo>
                  <a:pt x="387350" y="431927"/>
                </a:lnTo>
                <a:lnTo>
                  <a:pt x="391160" y="431927"/>
                </a:lnTo>
                <a:lnTo>
                  <a:pt x="391160" y="430530"/>
                </a:lnTo>
                <a:close/>
              </a:path>
              <a:path w="391160" h="443229">
                <a:moveTo>
                  <a:pt x="3810" y="426720"/>
                </a:moveTo>
                <a:lnTo>
                  <a:pt x="0" y="426720"/>
                </a:lnTo>
                <a:lnTo>
                  <a:pt x="0" y="429387"/>
                </a:lnTo>
                <a:lnTo>
                  <a:pt x="3810" y="429387"/>
                </a:lnTo>
                <a:lnTo>
                  <a:pt x="3810" y="426720"/>
                </a:lnTo>
                <a:close/>
              </a:path>
              <a:path w="391160" h="443229">
                <a:moveTo>
                  <a:pt x="391160" y="426720"/>
                </a:moveTo>
                <a:lnTo>
                  <a:pt x="387350" y="426720"/>
                </a:lnTo>
                <a:lnTo>
                  <a:pt x="387350" y="429387"/>
                </a:lnTo>
                <a:lnTo>
                  <a:pt x="391160" y="429387"/>
                </a:lnTo>
                <a:lnTo>
                  <a:pt x="391160" y="426720"/>
                </a:lnTo>
                <a:close/>
              </a:path>
              <a:path w="391160" h="443229">
                <a:moveTo>
                  <a:pt x="3810" y="424180"/>
                </a:moveTo>
                <a:lnTo>
                  <a:pt x="0" y="424180"/>
                </a:lnTo>
                <a:lnTo>
                  <a:pt x="0" y="425577"/>
                </a:lnTo>
                <a:lnTo>
                  <a:pt x="3810" y="425577"/>
                </a:lnTo>
                <a:lnTo>
                  <a:pt x="3810" y="424180"/>
                </a:lnTo>
                <a:close/>
              </a:path>
              <a:path w="391160" h="443229">
                <a:moveTo>
                  <a:pt x="391160" y="424180"/>
                </a:moveTo>
                <a:lnTo>
                  <a:pt x="387350" y="424180"/>
                </a:lnTo>
                <a:lnTo>
                  <a:pt x="387350" y="425577"/>
                </a:lnTo>
                <a:lnTo>
                  <a:pt x="391160" y="425577"/>
                </a:lnTo>
                <a:lnTo>
                  <a:pt x="391160" y="424180"/>
                </a:lnTo>
                <a:close/>
              </a:path>
              <a:path w="391160" h="443229">
                <a:moveTo>
                  <a:pt x="3810" y="420370"/>
                </a:moveTo>
                <a:lnTo>
                  <a:pt x="0" y="420370"/>
                </a:lnTo>
                <a:lnTo>
                  <a:pt x="0" y="423037"/>
                </a:lnTo>
                <a:lnTo>
                  <a:pt x="3810" y="423037"/>
                </a:lnTo>
                <a:lnTo>
                  <a:pt x="3810" y="420370"/>
                </a:lnTo>
                <a:close/>
              </a:path>
              <a:path w="391160" h="443229">
                <a:moveTo>
                  <a:pt x="391160" y="420370"/>
                </a:moveTo>
                <a:lnTo>
                  <a:pt x="387350" y="420370"/>
                </a:lnTo>
                <a:lnTo>
                  <a:pt x="387350" y="423037"/>
                </a:lnTo>
                <a:lnTo>
                  <a:pt x="391160" y="423037"/>
                </a:lnTo>
                <a:lnTo>
                  <a:pt x="391160" y="420370"/>
                </a:lnTo>
                <a:close/>
              </a:path>
              <a:path w="391160" h="443229">
                <a:moveTo>
                  <a:pt x="3810" y="417830"/>
                </a:moveTo>
                <a:lnTo>
                  <a:pt x="0" y="417830"/>
                </a:lnTo>
                <a:lnTo>
                  <a:pt x="0" y="419227"/>
                </a:lnTo>
                <a:lnTo>
                  <a:pt x="3810" y="419227"/>
                </a:lnTo>
                <a:lnTo>
                  <a:pt x="3810" y="417830"/>
                </a:lnTo>
                <a:close/>
              </a:path>
              <a:path w="391160" h="443229">
                <a:moveTo>
                  <a:pt x="391160" y="417830"/>
                </a:moveTo>
                <a:lnTo>
                  <a:pt x="387350" y="417830"/>
                </a:lnTo>
                <a:lnTo>
                  <a:pt x="387350" y="419227"/>
                </a:lnTo>
                <a:lnTo>
                  <a:pt x="391160" y="419227"/>
                </a:lnTo>
                <a:lnTo>
                  <a:pt x="391160" y="417830"/>
                </a:lnTo>
                <a:close/>
              </a:path>
              <a:path w="391160" h="443229">
                <a:moveTo>
                  <a:pt x="3810" y="414020"/>
                </a:moveTo>
                <a:lnTo>
                  <a:pt x="0" y="414020"/>
                </a:lnTo>
                <a:lnTo>
                  <a:pt x="0" y="416687"/>
                </a:lnTo>
                <a:lnTo>
                  <a:pt x="3810" y="416687"/>
                </a:lnTo>
                <a:lnTo>
                  <a:pt x="3810" y="414020"/>
                </a:lnTo>
                <a:close/>
              </a:path>
              <a:path w="391160" h="443229">
                <a:moveTo>
                  <a:pt x="391160" y="414020"/>
                </a:moveTo>
                <a:lnTo>
                  <a:pt x="387350" y="414020"/>
                </a:lnTo>
                <a:lnTo>
                  <a:pt x="387350" y="416687"/>
                </a:lnTo>
                <a:lnTo>
                  <a:pt x="391160" y="416687"/>
                </a:lnTo>
                <a:lnTo>
                  <a:pt x="391160" y="414020"/>
                </a:lnTo>
                <a:close/>
              </a:path>
              <a:path w="391160" h="443229">
                <a:moveTo>
                  <a:pt x="3810" y="411480"/>
                </a:moveTo>
                <a:lnTo>
                  <a:pt x="0" y="411480"/>
                </a:lnTo>
                <a:lnTo>
                  <a:pt x="0" y="412877"/>
                </a:lnTo>
                <a:lnTo>
                  <a:pt x="3810" y="412877"/>
                </a:lnTo>
                <a:lnTo>
                  <a:pt x="3810" y="411480"/>
                </a:lnTo>
                <a:close/>
              </a:path>
              <a:path w="391160" h="443229">
                <a:moveTo>
                  <a:pt x="391160" y="411480"/>
                </a:moveTo>
                <a:lnTo>
                  <a:pt x="387350" y="411480"/>
                </a:lnTo>
                <a:lnTo>
                  <a:pt x="387350" y="412877"/>
                </a:lnTo>
                <a:lnTo>
                  <a:pt x="391160" y="412877"/>
                </a:lnTo>
                <a:lnTo>
                  <a:pt x="391160" y="411480"/>
                </a:lnTo>
                <a:close/>
              </a:path>
              <a:path w="391160" h="443229">
                <a:moveTo>
                  <a:pt x="3810" y="407670"/>
                </a:moveTo>
                <a:lnTo>
                  <a:pt x="0" y="407670"/>
                </a:lnTo>
                <a:lnTo>
                  <a:pt x="0" y="410337"/>
                </a:lnTo>
                <a:lnTo>
                  <a:pt x="3810" y="410337"/>
                </a:lnTo>
                <a:lnTo>
                  <a:pt x="3810" y="407670"/>
                </a:lnTo>
                <a:close/>
              </a:path>
              <a:path w="391160" h="443229">
                <a:moveTo>
                  <a:pt x="391160" y="407670"/>
                </a:moveTo>
                <a:lnTo>
                  <a:pt x="387350" y="407670"/>
                </a:lnTo>
                <a:lnTo>
                  <a:pt x="387350" y="410337"/>
                </a:lnTo>
                <a:lnTo>
                  <a:pt x="391160" y="410337"/>
                </a:lnTo>
                <a:lnTo>
                  <a:pt x="391160" y="407670"/>
                </a:lnTo>
                <a:close/>
              </a:path>
              <a:path w="391160" h="443229">
                <a:moveTo>
                  <a:pt x="3810" y="405130"/>
                </a:moveTo>
                <a:lnTo>
                  <a:pt x="0" y="405130"/>
                </a:lnTo>
                <a:lnTo>
                  <a:pt x="0" y="406527"/>
                </a:lnTo>
                <a:lnTo>
                  <a:pt x="3810" y="406527"/>
                </a:lnTo>
                <a:lnTo>
                  <a:pt x="3810" y="405130"/>
                </a:lnTo>
                <a:close/>
              </a:path>
              <a:path w="391160" h="443229">
                <a:moveTo>
                  <a:pt x="391160" y="405130"/>
                </a:moveTo>
                <a:lnTo>
                  <a:pt x="387350" y="405130"/>
                </a:lnTo>
                <a:lnTo>
                  <a:pt x="387350" y="406527"/>
                </a:lnTo>
                <a:lnTo>
                  <a:pt x="391160" y="406527"/>
                </a:lnTo>
                <a:lnTo>
                  <a:pt x="391160" y="405130"/>
                </a:lnTo>
                <a:close/>
              </a:path>
              <a:path w="391160" h="443229">
                <a:moveTo>
                  <a:pt x="3810" y="401320"/>
                </a:moveTo>
                <a:lnTo>
                  <a:pt x="0" y="401320"/>
                </a:lnTo>
                <a:lnTo>
                  <a:pt x="0" y="403987"/>
                </a:lnTo>
                <a:lnTo>
                  <a:pt x="3810" y="403987"/>
                </a:lnTo>
                <a:lnTo>
                  <a:pt x="3810" y="401320"/>
                </a:lnTo>
                <a:close/>
              </a:path>
              <a:path w="391160" h="443229">
                <a:moveTo>
                  <a:pt x="391160" y="401320"/>
                </a:moveTo>
                <a:lnTo>
                  <a:pt x="387350" y="401320"/>
                </a:lnTo>
                <a:lnTo>
                  <a:pt x="387350" y="403987"/>
                </a:lnTo>
                <a:lnTo>
                  <a:pt x="391160" y="403987"/>
                </a:lnTo>
                <a:lnTo>
                  <a:pt x="391160" y="401320"/>
                </a:lnTo>
                <a:close/>
              </a:path>
              <a:path w="391160" h="443229">
                <a:moveTo>
                  <a:pt x="3810" y="398780"/>
                </a:moveTo>
                <a:lnTo>
                  <a:pt x="0" y="398780"/>
                </a:lnTo>
                <a:lnTo>
                  <a:pt x="0" y="400177"/>
                </a:lnTo>
                <a:lnTo>
                  <a:pt x="3810" y="400177"/>
                </a:lnTo>
                <a:lnTo>
                  <a:pt x="3810" y="398780"/>
                </a:lnTo>
                <a:close/>
              </a:path>
              <a:path w="391160" h="443229">
                <a:moveTo>
                  <a:pt x="391160" y="398780"/>
                </a:moveTo>
                <a:lnTo>
                  <a:pt x="387350" y="398780"/>
                </a:lnTo>
                <a:lnTo>
                  <a:pt x="387350" y="400177"/>
                </a:lnTo>
                <a:lnTo>
                  <a:pt x="391160" y="400177"/>
                </a:lnTo>
                <a:lnTo>
                  <a:pt x="391160" y="398780"/>
                </a:lnTo>
                <a:close/>
              </a:path>
              <a:path w="391160" h="443229">
                <a:moveTo>
                  <a:pt x="3810" y="394970"/>
                </a:moveTo>
                <a:lnTo>
                  <a:pt x="0" y="394970"/>
                </a:lnTo>
                <a:lnTo>
                  <a:pt x="0" y="397637"/>
                </a:lnTo>
                <a:lnTo>
                  <a:pt x="3810" y="397637"/>
                </a:lnTo>
                <a:lnTo>
                  <a:pt x="3810" y="394970"/>
                </a:lnTo>
                <a:close/>
              </a:path>
              <a:path w="391160" h="443229">
                <a:moveTo>
                  <a:pt x="391160" y="394970"/>
                </a:moveTo>
                <a:lnTo>
                  <a:pt x="387350" y="394970"/>
                </a:lnTo>
                <a:lnTo>
                  <a:pt x="387350" y="397637"/>
                </a:lnTo>
                <a:lnTo>
                  <a:pt x="391160" y="397637"/>
                </a:lnTo>
                <a:lnTo>
                  <a:pt x="391160" y="394970"/>
                </a:lnTo>
                <a:close/>
              </a:path>
              <a:path w="391160" h="443229">
                <a:moveTo>
                  <a:pt x="3810" y="392430"/>
                </a:moveTo>
                <a:lnTo>
                  <a:pt x="0" y="392430"/>
                </a:lnTo>
                <a:lnTo>
                  <a:pt x="0" y="393827"/>
                </a:lnTo>
                <a:lnTo>
                  <a:pt x="3810" y="393827"/>
                </a:lnTo>
                <a:lnTo>
                  <a:pt x="3810" y="392430"/>
                </a:lnTo>
                <a:close/>
              </a:path>
              <a:path w="391160" h="443229">
                <a:moveTo>
                  <a:pt x="391160" y="392430"/>
                </a:moveTo>
                <a:lnTo>
                  <a:pt x="387350" y="392430"/>
                </a:lnTo>
                <a:lnTo>
                  <a:pt x="387350" y="393827"/>
                </a:lnTo>
                <a:lnTo>
                  <a:pt x="391160" y="393827"/>
                </a:lnTo>
                <a:lnTo>
                  <a:pt x="391160" y="392430"/>
                </a:lnTo>
                <a:close/>
              </a:path>
              <a:path w="391160" h="443229">
                <a:moveTo>
                  <a:pt x="3810" y="388620"/>
                </a:moveTo>
                <a:lnTo>
                  <a:pt x="0" y="388620"/>
                </a:lnTo>
                <a:lnTo>
                  <a:pt x="0" y="391287"/>
                </a:lnTo>
                <a:lnTo>
                  <a:pt x="3810" y="391287"/>
                </a:lnTo>
                <a:lnTo>
                  <a:pt x="3810" y="388620"/>
                </a:lnTo>
                <a:close/>
              </a:path>
              <a:path w="391160" h="443229">
                <a:moveTo>
                  <a:pt x="391160" y="388620"/>
                </a:moveTo>
                <a:lnTo>
                  <a:pt x="387350" y="388620"/>
                </a:lnTo>
                <a:lnTo>
                  <a:pt x="387350" y="391287"/>
                </a:lnTo>
                <a:lnTo>
                  <a:pt x="391160" y="391287"/>
                </a:lnTo>
                <a:lnTo>
                  <a:pt x="391160" y="388620"/>
                </a:lnTo>
                <a:close/>
              </a:path>
              <a:path w="391160" h="443229">
                <a:moveTo>
                  <a:pt x="3810" y="386080"/>
                </a:moveTo>
                <a:lnTo>
                  <a:pt x="0" y="386080"/>
                </a:lnTo>
                <a:lnTo>
                  <a:pt x="0" y="387477"/>
                </a:lnTo>
                <a:lnTo>
                  <a:pt x="3810" y="387477"/>
                </a:lnTo>
                <a:lnTo>
                  <a:pt x="3810" y="386080"/>
                </a:lnTo>
                <a:close/>
              </a:path>
              <a:path w="391160" h="443229">
                <a:moveTo>
                  <a:pt x="391160" y="386080"/>
                </a:moveTo>
                <a:lnTo>
                  <a:pt x="387350" y="386080"/>
                </a:lnTo>
                <a:lnTo>
                  <a:pt x="387350" y="387477"/>
                </a:lnTo>
                <a:lnTo>
                  <a:pt x="391160" y="387477"/>
                </a:lnTo>
                <a:lnTo>
                  <a:pt x="391160" y="386080"/>
                </a:lnTo>
                <a:close/>
              </a:path>
              <a:path w="391160" h="443229">
                <a:moveTo>
                  <a:pt x="3810" y="382270"/>
                </a:moveTo>
                <a:lnTo>
                  <a:pt x="0" y="382270"/>
                </a:lnTo>
                <a:lnTo>
                  <a:pt x="0" y="384937"/>
                </a:lnTo>
                <a:lnTo>
                  <a:pt x="3810" y="384937"/>
                </a:lnTo>
                <a:lnTo>
                  <a:pt x="3810" y="382270"/>
                </a:lnTo>
                <a:close/>
              </a:path>
              <a:path w="391160" h="443229">
                <a:moveTo>
                  <a:pt x="391160" y="382270"/>
                </a:moveTo>
                <a:lnTo>
                  <a:pt x="387350" y="382270"/>
                </a:lnTo>
                <a:lnTo>
                  <a:pt x="387350" y="384937"/>
                </a:lnTo>
                <a:lnTo>
                  <a:pt x="391160" y="384937"/>
                </a:lnTo>
                <a:lnTo>
                  <a:pt x="391160" y="382270"/>
                </a:lnTo>
                <a:close/>
              </a:path>
              <a:path w="391160" h="443229">
                <a:moveTo>
                  <a:pt x="3810" y="379730"/>
                </a:moveTo>
                <a:lnTo>
                  <a:pt x="0" y="379730"/>
                </a:lnTo>
                <a:lnTo>
                  <a:pt x="0" y="381127"/>
                </a:lnTo>
                <a:lnTo>
                  <a:pt x="3810" y="381127"/>
                </a:lnTo>
                <a:lnTo>
                  <a:pt x="3810" y="379730"/>
                </a:lnTo>
                <a:close/>
              </a:path>
              <a:path w="391160" h="443229">
                <a:moveTo>
                  <a:pt x="391160" y="379730"/>
                </a:moveTo>
                <a:lnTo>
                  <a:pt x="387350" y="379730"/>
                </a:lnTo>
                <a:lnTo>
                  <a:pt x="387350" y="381127"/>
                </a:lnTo>
                <a:lnTo>
                  <a:pt x="391160" y="381127"/>
                </a:lnTo>
                <a:lnTo>
                  <a:pt x="391160" y="379730"/>
                </a:lnTo>
                <a:close/>
              </a:path>
              <a:path w="391160" h="443229">
                <a:moveTo>
                  <a:pt x="3810" y="375920"/>
                </a:moveTo>
                <a:lnTo>
                  <a:pt x="0" y="375920"/>
                </a:lnTo>
                <a:lnTo>
                  <a:pt x="0" y="378587"/>
                </a:lnTo>
                <a:lnTo>
                  <a:pt x="3810" y="378587"/>
                </a:lnTo>
                <a:lnTo>
                  <a:pt x="3810" y="375920"/>
                </a:lnTo>
                <a:close/>
              </a:path>
              <a:path w="391160" h="443229">
                <a:moveTo>
                  <a:pt x="391160" y="375920"/>
                </a:moveTo>
                <a:lnTo>
                  <a:pt x="387350" y="375920"/>
                </a:lnTo>
                <a:lnTo>
                  <a:pt x="387350" y="378587"/>
                </a:lnTo>
                <a:lnTo>
                  <a:pt x="391160" y="378587"/>
                </a:lnTo>
                <a:lnTo>
                  <a:pt x="391160" y="375920"/>
                </a:lnTo>
                <a:close/>
              </a:path>
              <a:path w="391160" h="443229">
                <a:moveTo>
                  <a:pt x="3810" y="373380"/>
                </a:moveTo>
                <a:lnTo>
                  <a:pt x="0" y="373380"/>
                </a:lnTo>
                <a:lnTo>
                  <a:pt x="0" y="374777"/>
                </a:lnTo>
                <a:lnTo>
                  <a:pt x="3810" y="374777"/>
                </a:lnTo>
                <a:lnTo>
                  <a:pt x="3810" y="373380"/>
                </a:lnTo>
                <a:close/>
              </a:path>
              <a:path w="391160" h="443229">
                <a:moveTo>
                  <a:pt x="391160" y="373380"/>
                </a:moveTo>
                <a:lnTo>
                  <a:pt x="387350" y="373380"/>
                </a:lnTo>
                <a:lnTo>
                  <a:pt x="387350" y="374777"/>
                </a:lnTo>
                <a:lnTo>
                  <a:pt x="391160" y="374777"/>
                </a:lnTo>
                <a:lnTo>
                  <a:pt x="391160" y="373380"/>
                </a:lnTo>
                <a:close/>
              </a:path>
              <a:path w="391160" h="443229">
                <a:moveTo>
                  <a:pt x="3810" y="369570"/>
                </a:moveTo>
                <a:lnTo>
                  <a:pt x="0" y="369570"/>
                </a:lnTo>
                <a:lnTo>
                  <a:pt x="0" y="372237"/>
                </a:lnTo>
                <a:lnTo>
                  <a:pt x="3810" y="372237"/>
                </a:lnTo>
                <a:lnTo>
                  <a:pt x="3810" y="369570"/>
                </a:lnTo>
                <a:close/>
              </a:path>
              <a:path w="391160" h="443229">
                <a:moveTo>
                  <a:pt x="391160" y="369570"/>
                </a:moveTo>
                <a:lnTo>
                  <a:pt x="387350" y="369570"/>
                </a:lnTo>
                <a:lnTo>
                  <a:pt x="387350" y="372237"/>
                </a:lnTo>
                <a:lnTo>
                  <a:pt x="391160" y="372237"/>
                </a:lnTo>
                <a:lnTo>
                  <a:pt x="391160" y="369570"/>
                </a:lnTo>
                <a:close/>
              </a:path>
              <a:path w="391160" h="443229">
                <a:moveTo>
                  <a:pt x="3810" y="367030"/>
                </a:moveTo>
                <a:lnTo>
                  <a:pt x="0" y="367030"/>
                </a:lnTo>
                <a:lnTo>
                  <a:pt x="0" y="368427"/>
                </a:lnTo>
                <a:lnTo>
                  <a:pt x="3810" y="368427"/>
                </a:lnTo>
                <a:lnTo>
                  <a:pt x="3810" y="367030"/>
                </a:lnTo>
                <a:close/>
              </a:path>
              <a:path w="391160" h="443229">
                <a:moveTo>
                  <a:pt x="391160" y="367030"/>
                </a:moveTo>
                <a:lnTo>
                  <a:pt x="387350" y="367030"/>
                </a:lnTo>
                <a:lnTo>
                  <a:pt x="387350" y="368427"/>
                </a:lnTo>
                <a:lnTo>
                  <a:pt x="391160" y="368427"/>
                </a:lnTo>
                <a:lnTo>
                  <a:pt x="391160" y="367030"/>
                </a:lnTo>
                <a:close/>
              </a:path>
              <a:path w="391160" h="443229">
                <a:moveTo>
                  <a:pt x="3810" y="363220"/>
                </a:moveTo>
                <a:lnTo>
                  <a:pt x="0" y="363220"/>
                </a:lnTo>
                <a:lnTo>
                  <a:pt x="0" y="365887"/>
                </a:lnTo>
                <a:lnTo>
                  <a:pt x="3810" y="365887"/>
                </a:lnTo>
                <a:lnTo>
                  <a:pt x="3810" y="363220"/>
                </a:lnTo>
                <a:close/>
              </a:path>
              <a:path w="391160" h="443229">
                <a:moveTo>
                  <a:pt x="391160" y="363220"/>
                </a:moveTo>
                <a:lnTo>
                  <a:pt x="387350" y="363220"/>
                </a:lnTo>
                <a:lnTo>
                  <a:pt x="387350" y="365887"/>
                </a:lnTo>
                <a:lnTo>
                  <a:pt x="391160" y="365887"/>
                </a:lnTo>
                <a:lnTo>
                  <a:pt x="391160" y="363220"/>
                </a:lnTo>
                <a:close/>
              </a:path>
              <a:path w="391160" h="443229">
                <a:moveTo>
                  <a:pt x="3810" y="360680"/>
                </a:moveTo>
                <a:lnTo>
                  <a:pt x="0" y="360680"/>
                </a:lnTo>
                <a:lnTo>
                  <a:pt x="0" y="362077"/>
                </a:lnTo>
                <a:lnTo>
                  <a:pt x="3810" y="362077"/>
                </a:lnTo>
                <a:lnTo>
                  <a:pt x="3810" y="360680"/>
                </a:lnTo>
                <a:close/>
              </a:path>
              <a:path w="391160" h="443229">
                <a:moveTo>
                  <a:pt x="391160" y="360680"/>
                </a:moveTo>
                <a:lnTo>
                  <a:pt x="387350" y="360680"/>
                </a:lnTo>
                <a:lnTo>
                  <a:pt x="387350" y="362077"/>
                </a:lnTo>
                <a:lnTo>
                  <a:pt x="391160" y="362077"/>
                </a:lnTo>
                <a:lnTo>
                  <a:pt x="391160" y="360680"/>
                </a:lnTo>
                <a:close/>
              </a:path>
              <a:path w="391160" h="443229">
                <a:moveTo>
                  <a:pt x="3810" y="356870"/>
                </a:moveTo>
                <a:lnTo>
                  <a:pt x="0" y="356870"/>
                </a:lnTo>
                <a:lnTo>
                  <a:pt x="0" y="359537"/>
                </a:lnTo>
                <a:lnTo>
                  <a:pt x="3810" y="359537"/>
                </a:lnTo>
                <a:lnTo>
                  <a:pt x="3810" y="356870"/>
                </a:lnTo>
                <a:close/>
              </a:path>
              <a:path w="391160" h="443229">
                <a:moveTo>
                  <a:pt x="391160" y="356870"/>
                </a:moveTo>
                <a:lnTo>
                  <a:pt x="387350" y="356870"/>
                </a:lnTo>
                <a:lnTo>
                  <a:pt x="387350" y="359537"/>
                </a:lnTo>
                <a:lnTo>
                  <a:pt x="391160" y="359537"/>
                </a:lnTo>
                <a:lnTo>
                  <a:pt x="391160" y="356870"/>
                </a:lnTo>
                <a:close/>
              </a:path>
              <a:path w="391160" h="443229">
                <a:moveTo>
                  <a:pt x="3810" y="354330"/>
                </a:moveTo>
                <a:lnTo>
                  <a:pt x="0" y="354330"/>
                </a:lnTo>
                <a:lnTo>
                  <a:pt x="0" y="355727"/>
                </a:lnTo>
                <a:lnTo>
                  <a:pt x="3810" y="355727"/>
                </a:lnTo>
                <a:lnTo>
                  <a:pt x="3810" y="354330"/>
                </a:lnTo>
                <a:close/>
              </a:path>
              <a:path w="391160" h="443229">
                <a:moveTo>
                  <a:pt x="391160" y="354330"/>
                </a:moveTo>
                <a:lnTo>
                  <a:pt x="387350" y="354330"/>
                </a:lnTo>
                <a:lnTo>
                  <a:pt x="387350" y="355727"/>
                </a:lnTo>
                <a:lnTo>
                  <a:pt x="391160" y="355727"/>
                </a:lnTo>
                <a:lnTo>
                  <a:pt x="391160" y="354330"/>
                </a:lnTo>
                <a:close/>
              </a:path>
              <a:path w="391160" h="443229">
                <a:moveTo>
                  <a:pt x="3810" y="350520"/>
                </a:moveTo>
                <a:lnTo>
                  <a:pt x="0" y="350520"/>
                </a:lnTo>
                <a:lnTo>
                  <a:pt x="0" y="353187"/>
                </a:lnTo>
                <a:lnTo>
                  <a:pt x="3810" y="353187"/>
                </a:lnTo>
                <a:lnTo>
                  <a:pt x="3810" y="350520"/>
                </a:lnTo>
                <a:close/>
              </a:path>
              <a:path w="391160" h="443229">
                <a:moveTo>
                  <a:pt x="391160" y="350520"/>
                </a:moveTo>
                <a:lnTo>
                  <a:pt x="387350" y="350520"/>
                </a:lnTo>
                <a:lnTo>
                  <a:pt x="387350" y="353187"/>
                </a:lnTo>
                <a:lnTo>
                  <a:pt x="391160" y="353187"/>
                </a:lnTo>
                <a:lnTo>
                  <a:pt x="391160" y="350520"/>
                </a:lnTo>
                <a:close/>
              </a:path>
              <a:path w="391160" h="443229">
                <a:moveTo>
                  <a:pt x="3810" y="347980"/>
                </a:moveTo>
                <a:lnTo>
                  <a:pt x="0" y="347980"/>
                </a:lnTo>
                <a:lnTo>
                  <a:pt x="0" y="349377"/>
                </a:lnTo>
                <a:lnTo>
                  <a:pt x="3810" y="349377"/>
                </a:lnTo>
                <a:lnTo>
                  <a:pt x="3810" y="347980"/>
                </a:lnTo>
                <a:close/>
              </a:path>
              <a:path w="391160" h="443229">
                <a:moveTo>
                  <a:pt x="391160" y="347980"/>
                </a:moveTo>
                <a:lnTo>
                  <a:pt x="387350" y="347980"/>
                </a:lnTo>
                <a:lnTo>
                  <a:pt x="387350" y="349377"/>
                </a:lnTo>
                <a:lnTo>
                  <a:pt x="391160" y="349377"/>
                </a:lnTo>
                <a:lnTo>
                  <a:pt x="391160" y="347980"/>
                </a:lnTo>
                <a:close/>
              </a:path>
              <a:path w="391160" h="443229">
                <a:moveTo>
                  <a:pt x="3810" y="344170"/>
                </a:moveTo>
                <a:lnTo>
                  <a:pt x="0" y="344170"/>
                </a:lnTo>
                <a:lnTo>
                  <a:pt x="0" y="346837"/>
                </a:lnTo>
                <a:lnTo>
                  <a:pt x="3810" y="346837"/>
                </a:lnTo>
                <a:lnTo>
                  <a:pt x="3810" y="344170"/>
                </a:lnTo>
                <a:close/>
              </a:path>
              <a:path w="391160" h="443229">
                <a:moveTo>
                  <a:pt x="391160" y="344170"/>
                </a:moveTo>
                <a:lnTo>
                  <a:pt x="387350" y="344170"/>
                </a:lnTo>
                <a:lnTo>
                  <a:pt x="387350" y="346837"/>
                </a:lnTo>
                <a:lnTo>
                  <a:pt x="391160" y="346837"/>
                </a:lnTo>
                <a:lnTo>
                  <a:pt x="391160" y="344170"/>
                </a:lnTo>
                <a:close/>
              </a:path>
              <a:path w="391160" h="443229">
                <a:moveTo>
                  <a:pt x="389889" y="343027"/>
                </a:moveTo>
                <a:lnTo>
                  <a:pt x="388620" y="343027"/>
                </a:lnTo>
                <a:lnTo>
                  <a:pt x="388620" y="344170"/>
                </a:lnTo>
                <a:lnTo>
                  <a:pt x="389889" y="344170"/>
                </a:lnTo>
                <a:lnTo>
                  <a:pt x="389889" y="343027"/>
                </a:lnTo>
                <a:close/>
              </a:path>
              <a:path w="391160" h="443229">
                <a:moveTo>
                  <a:pt x="3810" y="341630"/>
                </a:moveTo>
                <a:lnTo>
                  <a:pt x="0" y="341630"/>
                </a:lnTo>
                <a:lnTo>
                  <a:pt x="0" y="343027"/>
                </a:lnTo>
                <a:lnTo>
                  <a:pt x="3810" y="343027"/>
                </a:lnTo>
                <a:lnTo>
                  <a:pt x="3810" y="341630"/>
                </a:lnTo>
                <a:close/>
              </a:path>
              <a:path w="391160" h="443229">
                <a:moveTo>
                  <a:pt x="391160" y="341630"/>
                </a:moveTo>
                <a:lnTo>
                  <a:pt x="389889" y="341630"/>
                </a:lnTo>
                <a:lnTo>
                  <a:pt x="389889" y="343027"/>
                </a:lnTo>
                <a:lnTo>
                  <a:pt x="391160" y="343027"/>
                </a:lnTo>
                <a:lnTo>
                  <a:pt x="391160" y="341630"/>
                </a:lnTo>
                <a:close/>
              </a:path>
              <a:path w="391160" h="443229">
                <a:moveTo>
                  <a:pt x="3810" y="337820"/>
                </a:moveTo>
                <a:lnTo>
                  <a:pt x="0" y="337820"/>
                </a:lnTo>
                <a:lnTo>
                  <a:pt x="0" y="340487"/>
                </a:lnTo>
                <a:lnTo>
                  <a:pt x="3810" y="340487"/>
                </a:lnTo>
                <a:lnTo>
                  <a:pt x="3810" y="337820"/>
                </a:lnTo>
                <a:close/>
              </a:path>
              <a:path w="391160" h="443229">
                <a:moveTo>
                  <a:pt x="3810" y="335280"/>
                </a:moveTo>
                <a:lnTo>
                  <a:pt x="0" y="335280"/>
                </a:lnTo>
                <a:lnTo>
                  <a:pt x="0" y="336677"/>
                </a:lnTo>
                <a:lnTo>
                  <a:pt x="3810" y="336677"/>
                </a:lnTo>
                <a:lnTo>
                  <a:pt x="3810" y="335280"/>
                </a:lnTo>
                <a:close/>
              </a:path>
              <a:path w="391160" h="443229">
                <a:moveTo>
                  <a:pt x="3810" y="331470"/>
                </a:moveTo>
                <a:lnTo>
                  <a:pt x="0" y="331470"/>
                </a:lnTo>
                <a:lnTo>
                  <a:pt x="0" y="334137"/>
                </a:lnTo>
                <a:lnTo>
                  <a:pt x="3810" y="334137"/>
                </a:lnTo>
                <a:lnTo>
                  <a:pt x="3810" y="331470"/>
                </a:lnTo>
                <a:close/>
              </a:path>
              <a:path w="391160" h="443229">
                <a:moveTo>
                  <a:pt x="3810" y="328930"/>
                </a:moveTo>
                <a:lnTo>
                  <a:pt x="0" y="328930"/>
                </a:lnTo>
                <a:lnTo>
                  <a:pt x="0" y="330327"/>
                </a:lnTo>
                <a:lnTo>
                  <a:pt x="3810" y="330327"/>
                </a:lnTo>
                <a:lnTo>
                  <a:pt x="3810" y="328930"/>
                </a:lnTo>
                <a:close/>
              </a:path>
              <a:path w="391160" h="443229">
                <a:moveTo>
                  <a:pt x="3810" y="325120"/>
                </a:moveTo>
                <a:lnTo>
                  <a:pt x="0" y="32512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5120"/>
                </a:lnTo>
                <a:close/>
              </a:path>
              <a:path w="391160" h="443229">
                <a:moveTo>
                  <a:pt x="3810" y="322580"/>
                </a:moveTo>
                <a:lnTo>
                  <a:pt x="0" y="32258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22580"/>
                </a:lnTo>
                <a:close/>
              </a:path>
              <a:path w="391160" h="443229">
                <a:moveTo>
                  <a:pt x="3810" y="318770"/>
                </a:moveTo>
                <a:lnTo>
                  <a:pt x="0" y="31877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8770"/>
                </a:lnTo>
                <a:close/>
              </a:path>
              <a:path w="391160" h="443229">
                <a:moveTo>
                  <a:pt x="3810" y="309880"/>
                </a:moveTo>
                <a:lnTo>
                  <a:pt x="0" y="30988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09880"/>
                </a:lnTo>
                <a:close/>
              </a:path>
              <a:path w="391160" h="443229">
                <a:moveTo>
                  <a:pt x="3810" y="303530"/>
                </a:moveTo>
                <a:lnTo>
                  <a:pt x="0" y="30353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3530"/>
                </a:lnTo>
                <a:close/>
              </a:path>
              <a:path w="391160" h="443229">
                <a:moveTo>
                  <a:pt x="3810" y="300990"/>
                </a:moveTo>
                <a:lnTo>
                  <a:pt x="0" y="30099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300990"/>
                </a:lnTo>
                <a:close/>
              </a:path>
            </a:pathLst>
          </a:custGeom>
          <a:solidFill>
            <a:srgbClr val="BA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bk object 2733"/>
          <p:cNvSpPr/>
          <p:nvPr/>
        </p:nvSpPr>
        <p:spPr>
          <a:xfrm>
            <a:off x="2893060" y="2871597"/>
            <a:ext cx="383540" cy="435609"/>
          </a:xfrm>
          <a:custGeom>
            <a:avLst/>
            <a:gdLst/>
            <a:ahLst/>
            <a:cxnLst/>
            <a:rect l="l" t="t" r="r" b="b"/>
            <a:pathLst>
              <a:path w="383539" h="435610">
                <a:moveTo>
                  <a:pt x="383539" y="147193"/>
                </a:moveTo>
                <a:lnTo>
                  <a:pt x="379729" y="147193"/>
                </a:lnTo>
                <a:lnTo>
                  <a:pt x="379729" y="148462"/>
                </a:lnTo>
                <a:lnTo>
                  <a:pt x="383539" y="148462"/>
                </a:lnTo>
                <a:lnTo>
                  <a:pt x="383539" y="147193"/>
                </a:lnTo>
                <a:close/>
              </a:path>
              <a:path w="383539" h="435610">
                <a:moveTo>
                  <a:pt x="383539" y="143383"/>
                </a:moveTo>
                <a:lnTo>
                  <a:pt x="379729" y="143383"/>
                </a:lnTo>
                <a:lnTo>
                  <a:pt x="379729" y="145923"/>
                </a:lnTo>
                <a:lnTo>
                  <a:pt x="383539" y="145923"/>
                </a:lnTo>
                <a:lnTo>
                  <a:pt x="383539" y="143383"/>
                </a:lnTo>
                <a:close/>
              </a:path>
              <a:path w="383539" h="435610">
                <a:moveTo>
                  <a:pt x="383539" y="140843"/>
                </a:moveTo>
                <a:lnTo>
                  <a:pt x="379729" y="140843"/>
                </a:lnTo>
                <a:lnTo>
                  <a:pt x="379729" y="142112"/>
                </a:lnTo>
                <a:lnTo>
                  <a:pt x="383539" y="142112"/>
                </a:lnTo>
                <a:lnTo>
                  <a:pt x="383539" y="140843"/>
                </a:lnTo>
                <a:close/>
              </a:path>
              <a:path w="383539" h="435610">
                <a:moveTo>
                  <a:pt x="383539" y="137033"/>
                </a:moveTo>
                <a:lnTo>
                  <a:pt x="379729" y="137033"/>
                </a:lnTo>
                <a:lnTo>
                  <a:pt x="379729" y="139573"/>
                </a:lnTo>
                <a:lnTo>
                  <a:pt x="383539" y="139573"/>
                </a:lnTo>
                <a:lnTo>
                  <a:pt x="383539" y="137033"/>
                </a:lnTo>
                <a:close/>
              </a:path>
              <a:path w="383539" h="435610">
                <a:moveTo>
                  <a:pt x="383539" y="134493"/>
                </a:moveTo>
                <a:lnTo>
                  <a:pt x="379729" y="134493"/>
                </a:lnTo>
                <a:lnTo>
                  <a:pt x="379729" y="135762"/>
                </a:lnTo>
                <a:lnTo>
                  <a:pt x="383539" y="135762"/>
                </a:lnTo>
                <a:lnTo>
                  <a:pt x="383539" y="134493"/>
                </a:lnTo>
                <a:close/>
              </a:path>
              <a:path w="383539" h="435610">
                <a:moveTo>
                  <a:pt x="383539" y="130683"/>
                </a:moveTo>
                <a:lnTo>
                  <a:pt x="379729" y="130683"/>
                </a:lnTo>
                <a:lnTo>
                  <a:pt x="379729" y="133223"/>
                </a:lnTo>
                <a:lnTo>
                  <a:pt x="383539" y="133223"/>
                </a:lnTo>
                <a:lnTo>
                  <a:pt x="383539" y="130683"/>
                </a:lnTo>
                <a:close/>
              </a:path>
              <a:path w="383539" h="435610">
                <a:moveTo>
                  <a:pt x="383539" y="128143"/>
                </a:moveTo>
                <a:lnTo>
                  <a:pt x="379729" y="128143"/>
                </a:lnTo>
                <a:lnTo>
                  <a:pt x="379729" y="129412"/>
                </a:lnTo>
                <a:lnTo>
                  <a:pt x="383539" y="129412"/>
                </a:lnTo>
                <a:lnTo>
                  <a:pt x="383539" y="128143"/>
                </a:lnTo>
                <a:close/>
              </a:path>
              <a:path w="383539" h="435610">
                <a:moveTo>
                  <a:pt x="383539" y="124333"/>
                </a:moveTo>
                <a:lnTo>
                  <a:pt x="379729" y="124333"/>
                </a:lnTo>
                <a:lnTo>
                  <a:pt x="379729" y="126873"/>
                </a:lnTo>
                <a:lnTo>
                  <a:pt x="383539" y="126873"/>
                </a:lnTo>
                <a:lnTo>
                  <a:pt x="383539" y="124333"/>
                </a:lnTo>
                <a:close/>
              </a:path>
              <a:path w="383539" h="435610">
                <a:moveTo>
                  <a:pt x="383539" y="121793"/>
                </a:moveTo>
                <a:lnTo>
                  <a:pt x="379729" y="121793"/>
                </a:lnTo>
                <a:lnTo>
                  <a:pt x="379729" y="123062"/>
                </a:lnTo>
                <a:lnTo>
                  <a:pt x="383539" y="123062"/>
                </a:lnTo>
                <a:lnTo>
                  <a:pt x="383539" y="121793"/>
                </a:lnTo>
                <a:close/>
              </a:path>
              <a:path w="383539" h="435610">
                <a:moveTo>
                  <a:pt x="383539" y="115443"/>
                </a:moveTo>
                <a:lnTo>
                  <a:pt x="379729" y="115443"/>
                </a:lnTo>
                <a:lnTo>
                  <a:pt x="379729" y="120523"/>
                </a:lnTo>
                <a:lnTo>
                  <a:pt x="383539" y="120523"/>
                </a:lnTo>
                <a:lnTo>
                  <a:pt x="383539" y="115443"/>
                </a:lnTo>
                <a:close/>
              </a:path>
              <a:path w="383539" h="435610">
                <a:moveTo>
                  <a:pt x="383539" y="111633"/>
                </a:moveTo>
                <a:lnTo>
                  <a:pt x="379729" y="111633"/>
                </a:lnTo>
                <a:lnTo>
                  <a:pt x="379729" y="114173"/>
                </a:lnTo>
                <a:lnTo>
                  <a:pt x="383539" y="114173"/>
                </a:lnTo>
                <a:lnTo>
                  <a:pt x="383539" y="111633"/>
                </a:lnTo>
                <a:close/>
              </a:path>
              <a:path w="383539" h="435610">
                <a:moveTo>
                  <a:pt x="383539" y="109093"/>
                </a:moveTo>
                <a:lnTo>
                  <a:pt x="379729" y="109093"/>
                </a:lnTo>
                <a:lnTo>
                  <a:pt x="379729" y="110362"/>
                </a:lnTo>
                <a:lnTo>
                  <a:pt x="383539" y="110362"/>
                </a:lnTo>
                <a:lnTo>
                  <a:pt x="383539" y="109093"/>
                </a:lnTo>
                <a:close/>
              </a:path>
              <a:path w="383539" h="435610">
                <a:moveTo>
                  <a:pt x="383539" y="105283"/>
                </a:moveTo>
                <a:lnTo>
                  <a:pt x="379729" y="105283"/>
                </a:lnTo>
                <a:lnTo>
                  <a:pt x="379729" y="107823"/>
                </a:lnTo>
                <a:lnTo>
                  <a:pt x="383539" y="107823"/>
                </a:lnTo>
                <a:lnTo>
                  <a:pt x="383539" y="105283"/>
                </a:lnTo>
                <a:close/>
              </a:path>
              <a:path w="383539" h="435610">
                <a:moveTo>
                  <a:pt x="383539" y="102870"/>
                </a:moveTo>
                <a:lnTo>
                  <a:pt x="379729" y="102870"/>
                </a:lnTo>
                <a:lnTo>
                  <a:pt x="379729" y="104012"/>
                </a:lnTo>
                <a:lnTo>
                  <a:pt x="383539" y="104012"/>
                </a:lnTo>
                <a:lnTo>
                  <a:pt x="383539" y="102870"/>
                </a:lnTo>
                <a:close/>
              </a:path>
              <a:path w="383539" h="435610">
                <a:moveTo>
                  <a:pt x="383539" y="98933"/>
                </a:moveTo>
                <a:lnTo>
                  <a:pt x="379729" y="98933"/>
                </a:lnTo>
                <a:lnTo>
                  <a:pt x="379729" y="101473"/>
                </a:lnTo>
                <a:lnTo>
                  <a:pt x="383539" y="101473"/>
                </a:lnTo>
                <a:lnTo>
                  <a:pt x="383539" y="98933"/>
                </a:lnTo>
                <a:close/>
              </a:path>
              <a:path w="383539" h="435610">
                <a:moveTo>
                  <a:pt x="383539" y="96520"/>
                </a:moveTo>
                <a:lnTo>
                  <a:pt x="379729" y="96520"/>
                </a:lnTo>
                <a:lnTo>
                  <a:pt x="379729" y="97662"/>
                </a:lnTo>
                <a:lnTo>
                  <a:pt x="383539" y="97662"/>
                </a:lnTo>
                <a:lnTo>
                  <a:pt x="383539" y="96520"/>
                </a:lnTo>
                <a:close/>
              </a:path>
              <a:path w="383539" h="435610">
                <a:moveTo>
                  <a:pt x="383539" y="92583"/>
                </a:moveTo>
                <a:lnTo>
                  <a:pt x="379729" y="92583"/>
                </a:lnTo>
                <a:lnTo>
                  <a:pt x="379729" y="95123"/>
                </a:lnTo>
                <a:lnTo>
                  <a:pt x="383539" y="95123"/>
                </a:lnTo>
                <a:lnTo>
                  <a:pt x="383539" y="92583"/>
                </a:lnTo>
                <a:close/>
              </a:path>
              <a:path w="383539" h="435610">
                <a:moveTo>
                  <a:pt x="383539" y="90170"/>
                </a:moveTo>
                <a:lnTo>
                  <a:pt x="379729" y="90170"/>
                </a:lnTo>
                <a:lnTo>
                  <a:pt x="379729" y="91312"/>
                </a:lnTo>
                <a:lnTo>
                  <a:pt x="383539" y="91312"/>
                </a:lnTo>
                <a:lnTo>
                  <a:pt x="383539" y="90170"/>
                </a:lnTo>
                <a:close/>
              </a:path>
              <a:path w="383539" h="435610">
                <a:moveTo>
                  <a:pt x="383539" y="86233"/>
                </a:moveTo>
                <a:lnTo>
                  <a:pt x="379729" y="86233"/>
                </a:lnTo>
                <a:lnTo>
                  <a:pt x="379729" y="88773"/>
                </a:lnTo>
                <a:lnTo>
                  <a:pt x="383539" y="88773"/>
                </a:lnTo>
                <a:lnTo>
                  <a:pt x="383539" y="86233"/>
                </a:lnTo>
                <a:close/>
              </a:path>
              <a:path w="383539" h="435610">
                <a:moveTo>
                  <a:pt x="383539" y="83820"/>
                </a:moveTo>
                <a:lnTo>
                  <a:pt x="379729" y="83820"/>
                </a:lnTo>
                <a:lnTo>
                  <a:pt x="379729" y="84962"/>
                </a:lnTo>
                <a:lnTo>
                  <a:pt x="383539" y="84962"/>
                </a:lnTo>
                <a:lnTo>
                  <a:pt x="383539" y="83820"/>
                </a:lnTo>
                <a:close/>
              </a:path>
              <a:path w="383539" h="435610">
                <a:moveTo>
                  <a:pt x="383539" y="79883"/>
                </a:moveTo>
                <a:lnTo>
                  <a:pt x="379729" y="79883"/>
                </a:lnTo>
                <a:lnTo>
                  <a:pt x="379729" y="82423"/>
                </a:lnTo>
                <a:lnTo>
                  <a:pt x="383539" y="82423"/>
                </a:lnTo>
                <a:lnTo>
                  <a:pt x="383539" y="79883"/>
                </a:lnTo>
                <a:close/>
              </a:path>
              <a:path w="383539" h="435610">
                <a:moveTo>
                  <a:pt x="383539" y="77470"/>
                </a:moveTo>
                <a:lnTo>
                  <a:pt x="379729" y="77470"/>
                </a:lnTo>
                <a:lnTo>
                  <a:pt x="379729" y="78612"/>
                </a:lnTo>
                <a:lnTo>
                  <a:pt x="383539" y="78612"/>
                </a:lnTo>
                <a:lnTo>
                  <a:pt x="383539" y="77470"/>
                </a:lnTo>
                <a:close/>
              </a:path>
              <a:path w="383539" h="435610">
                <a:moveTo>
                  <a:pt x="383539" y="73533"/>
                </a:moveTo>
                <a:lnTo>
                  <a:pt x="379729" y="73533"/>
                </a:lnTo>
                <a:lnTo>
                  <a:pt x="379729" y="76073"/>
                </a:lnTo>
                <a:lnTo>
                  <a:pt x="383539" y="76073"/>
                </a:lnTo>
                <a:lnTo>
                  <a:pt x="383539" y="73533"/>
                </a:lnTo>
                <a:close/>
              </a:path>
              <a:path w="383539" h="435610">
                <a:moveTo>
                  <a:pt x="383539" y="71120"/>
                </a:moveTo>
                <a:lnTo>
                  <a:pt x="379729" y="71120"/>
                </a:lnTo>
                <a:lnTo>
                  <a:pt x="379729" y="72262"/>
                </a:lnTo>
                <a:lnTo>
                  <a:pt x="383539" y="72262"/>
                </a:lnTo>
                <a:lnTo>
                  <a:pt x="383539" y="71120"/>
                </a:lnTo>
                <a:close/>
              </a:path>
              <a:path w="383539" h="435610">
                <a:moveTo>
                  <a:pt x="383539" y="67183"/>
                </a:moveTo>
                <a:lnTo>
                  <a:pt x="379729" y="67183"/>
                </a:lnTo>
                <a:lnTo>
                  <a:pt x="379729" y="69723"/>
                </a:lnTo>
                <a:lnTo>
                  <a:pt x="383539" y="69723"/>
                </a:lnTo>
                <a:lnTo>
                  <a:pt x="383539" y="67183"/>
                </a:lnTo>
                <a:close/>
              </a:path>
              <a:path w="383539" h="435610">
                <a:moveTo>
                  <a:pt x="383539" y="64770"/>
                </a:moveTo>
                <a:lnTo>
                  <a:pt x="379729" y="64770"/>
                </a:lnTo>
                <a:lnTo>
                  <a:pt x="379729" y="65912"/>
                </a:lnTo>
                <a:lnTo>
                  <a:pt x="383539" y="65912"/>
                </a:lnTo>
                <a:lnTo>
                  <a:pt x="383539" y="64770"/>
                </a:lnTo>
                <a:close/>
              </a:path>
              <a:path w="383539" h="435610">
                <a:moveTo>
                  <a:pt x="383539" y="60833"/>
                </a:moveTo>
                <a:lnTo>
                  <a:pt x="379729" y="60833"/>
                </a:lnTo>
                <a:lnTo>
                  <a:pt x="379729" y="63373"/>
                </a:lnTo>
                <a:lnTo>
                  <a:pt x="383539" y="63373"/>
                </a:lnTo>
                <a:lnTo>
                  <a:pt x="383539" y="60833"/>
                </a:lnTo>
                <a:close/>
              </a:path>
              <a:path w="383539" h="435610">
                <a:moveTo>
                  <a:pt x="383539" y="58420"/>
                </a:moveTo>
                <a:lnTo>
                  <a:pt x="379729" y="58420"/>
                </a:lnTo>
                <a:lnTo>
                  <a:pt x="379729" y="59562"/>
                </a:lnTo>
                <a:lnTo>
                  <a:pt x="383539" y="59562"/>
                </a:lnTo>
                <a:lnTo>
                  <a:pt x="383539" y="58420"/>
                </a:lnTo>
                <a:close/>
              </a:path>
              <a:path w="383539" h="435610">
                <a:moveTo>
                  <a:pt x="383539" y="54483"/>
                </a:moveTo>
                <a:lnTo>
                  <a:pt x="379729" y="54483"/>
                </a:lnTo>
                <a:lnTo>
                  <a:pt x="379729" y="57023"/>
                </a:lnTo>
                <a:lnTo>
                  <a:pt x="383539" y="57023"/>
                </a:lnTo>
                <a:lnTo>
                  <a:pt x="383539" y="54483"/>
                </a:lnTo>
                <a:close/>
              </a:path>
              <a:path w="383539" h="435610">
                <a:moveTo>
                  <a:pt x="383539" y="52070"/>
                </a:moveTo>
                <a:lnTo>
                  <a:pt x="379729" y="52070"/>
                </a:lnTo>
                <a:lnTo>
                  <a:pt x="379729" y="53212"/>
                </a:lnTo>
                <a:lnTo>
                  <a:pt x="383539" y="53212"/>
                </a:lnTo>
                <a:lnTo>
                  <a:pt x="383539" y="52070"/>
                </a:lnTo>
                <a:close/>
              </a:path>
              <a:path w="383539" h="435610">
                <a:moveTo>
                  <a:pt x="383539" y="48133"/>
                </a:moveTo>
                <a:lnTo>
                  <a:pt x="379729" y="48133"/>
                </a:lnTo>
                <a:lnTo>
                  <a:pt x="379729" y="50673"/>
                </a:lnTo>
                <a:lnTo>
                  <a:pt x="383539" y="50673"/>
                </a:lnTo>
                <a:lnTo>
                  <a:pt x="383539" y="48133"/>
                </a:lnTo>
                <a:close/>
              </a:path>
              <a:path w="383539" h="435610">
                <a:moveTo>
                  <a:pt x="383539" y="45720"/>
                </a:moveTo>
                <a:lnTo>
                  <a:pt x="379729" y="45720"/>
                </a:lnTo>
                <a:lnTo>
                  <a:pt x="379729" y="46862"/>
                </a:lnTo>
                <a:lnTo>
                  <a:pt x="383539" y="46862"/>
                </a:lnTo>
                <a:lnTo>
                  <a:pt x="383539" y="45720"/>
                </a:lnTo>
                <a:close/>
              </a:path>
              <a:path w="383539" h="435610">
                <a:moveTo>
                  <a:pt x="383539" y="41783"/>
                </a:moveTo>
                <a:lnTo>
                  <a:pt x="379729" y="41783"/>
                </a:lnTo>
                <a:lnTo>
                  <a:pt x="379729" y="44323"/>
                </a:lnTo>
                <a:lnTo>
                  <a:pt x="383539" y="44323"/>
                </a:lnTo>
                <a:lnTo>
                  <a:pt x="383539" y="41783"/>
                </a:lnTo>
                <a:close/>
              </a:path>
              <a:path w="383539" h="435610">
                <a:moveTo>
                  <a:pt x="383539" y="39370"/>
                </a:moveTo>
                <a:lnTo>
                  <a:pt x="379729" y="39370"/>
                </a:lnTo>
                <a:lnTo>
                  <a:pt x="379729" y="40512"/>
                </a:lnTo>
                <a:lnTo>
                  <a:pt x="383539" y="40512"/>
                </a:lnTo>
                <a:lnTo>
                  <a:pt x="383539" y="39370"/>
                </a:lnTo>
                <a:close/>
              </a:path>
              <a:path w="383539" h="435610">
                <a:moveTo>
                  <a:pt x="383539" y="35433"/>
                </a:moveTo>
                <a:lnTo>
                  <a:pt x="379729" y="35433"/>
                </a:lnTo>
                <a:lnTo>
                  <a:pt x="379729" y="37973"/>
                </a:lnTo>
                <a:lnTo>
                  <a:pt x="383539" y="37973"/>
                </a:lnTo>
                <a:lnTo>
                  <a:pt x="383539" y="35433"/>
                </a:lnTo>
                <a:close/>
              </a:path>
              <a:path w="383539" h="435610">
                <a:moveTo>
                  <a:pt x="383539" y="33020"/>
                </a:moveTo>
                <a:lnTo>
                  <a:pt x="379729" y="33020"/>
                </a:lnTo>
                <a:lnTo>
                  <a:pt x="379729" y="34162"/>
                </a:lnTo>
                <a:lnTo>
                  <a:pt x="383539" y="34162"/>
                </a:lnTo>
                <a:lnTo>
                  <a:pt x="383539" y="33020"/>
                </a:lnTo>
                <a:close/>
              </a:path>
              <a:path w="383539" h="435610">
                <a:moveTo>
                  <a:pt x="383539" y="29083"/>
                </a:moveTo>
                <a:lnTo>
                  <a:pt x="379729" y="29083"/>
                </a:lnTo>
                <a:lnTo>
                  <a:pt x="379729" y="31623"/>
                </a:lnTo>
                <a:lnTo>
                  <a:pt x="383539" y="31623"/>
                </a:lnTo>
                <a:lnTo>
                  <a:pt x="383539" y="29083"/>
                </a:lnTo>
                <a:close/>
              </a:path>
              <a:path w="383539" h="435610">
                <a:moveTo>
                  <a:pt x="383539" y="26670"/>
                </a:moveTo>
                <a:lnTo>
                  <a:pt x="379729" y="26670"/>
                </a:lnTo>
                <a:lnTo>
                  <a:pt x="379729" y="27812"/>
                </a:lnTo>
                <a:lnTo>
                  <a:pt x="383539" y="27812"/>
                </a:lnTo>
                <a:lnTo>
                  <a:pt x="383539" y="26670"/>
                </a:lnTo>
                <a:close/>
              </a:path>
              <a:path w="383539" h="435610">
                <a:moveTo>
                  <a:pt x="383539" y="22733"/>
                </a:moveTo>
                <a:lnTo>
                  <a:pt x="379729" y="22733"/>
                </a:lnTo>
                <a:lnTo>
                  <a:pt x="379729" y="25273"/>
                </a:lnTo>
                <a:lnTo>
                  <a:pt x="383539" y="25273"/>
                </a:lnTo>
                <a:lnTo>
                  <a:pt x="383539" y="22733"/>
                </a:lnTo>
                <a:close/>
              </a:path>
              <a:path w="383539" h="435610">
                <a:moveTo>
                  <a:pt x="383539" y="20320"/>
                </a:moveTo>
                <a:lnTo>
                  <a:pt x="379729" y="20320"/>
                </a:lnTo>
                <a:lnTo>
                  <a:pt x="379729" y="21462"/>
                </a:lnTo>
                <a:lnTo>
                  <a:pt x="383539" y="21462"/>
                </a:lnTo>
                <a:lnTo>
                  <a:pt x="383539" y="20320"/>
                </a:lnTo>
                <a:close/>
              </a:path>
              <a:path w="383539" h="435610">
                <a:moveTo>
                  <a:pt x="383539" y="16383"/>
                </a:moveTo>
                <a:lnTo>
                  <a:pt x="379729" y="16383"/>
                </a:lnTo>
                <a:lnTo>
                  <a:pt x="379729" y="18923"/>
                </a:lnTo>
                <a:lnTo>
                  <a:pt x="383539" y="18923"/>
                </a:lnTo>
                <a:lnTo>
                  <a:pt x="383539" y="16383"/>
                </a:lnTo>
                <a:close/>
              </a:path>
              <a:path w="383539" h="435610">
                <a:moveTo>
                  <a:pt x="383539" y="13970"/>
                </a:moveTo>
                <a:lnTo>
                  <a:pt x="379729" y="13970"/>
                </a:lnTo>
                <a:lnTo>
                  <a:pt x="379729" y="15112"/>
                </a:lnTo>
                <a:lnTo>
                  <a:pt x="383539" y="15112"/>
                </a:lnTo>
                <a:lnTo>
                  <a:pt x="383539" y="13970"/>
                </a:lnTo>
                <a:close/>
              </a:path>
              <a:path w="383539" h="435610">
                <a:moveTo>
                  <a:pt x="383539" y="10033"/>
                </a:moveTo>
                <a:lnTo>
                  <a:pt x="379729" y="10033"/>
                </a:lnTo>
                <a:lnTo>
                  <a:pt x="379729" y="12573"/>
                </a:lnTo>
                <a:lnTo>
                  <a:pt x="383539" y="12573"/>
                </a:lnTo>
                <a:lnTo>
                  <a:pt x="383539" y="10033"/>
                </a:lnTo>
                <a:close/>
              </a:path>
              <a:path w="383539" h="435610">
                <a:moveTo>
                  <a:pt x="383539" y="7620"/>
                </a:moveTo>
                <a:lnTo>
                  <a:pt x="379729" y="7620"/>
                </a:lnTo>
                <a:lnTo>
                  <a:pt x="379729" y="8762"/>
                </a:lnTo>
                <a:lnTo>
                  <a:pt x="383539" y="8762"/>
                </a:lnTo>
                <a:lnTo>
                  <a:pt x="383539" y="7620"/>
                </a:lnTo>
                <a:close/>
              </a:path>
              <a:path w="383539" h="435610">
                <a:moveTo>
                  <a:pt x="383539" y="3683"/>
                </a:moveTo>
                <a:lnTo>
                  <a:pt x="379729" y="3683"/>
                </a:lnTo>
                <a:lnTo>
                  <a:pt x="379729" y="6223"/>
                </a:lnTo>
                <a:lnTo>
                  <a:pt x="383539" y="6223"/>
                </a:lnTo>
                <a:lnTo>
                  <a:pt x="383539" y="3683"/>
                </a:lnTo>
                <a:close/>
              </a:path>
              <a:path w="383539" h="435610">
                <a:moveTo>
                  <a:pt x="161289" y="2412"/>
                </a:moveTo>
                <a:lnTo>
                  <a:pt x="160019" y="2412"/>
                </a:lnTo>
                <a:lnTo>
                  <a:pt x="160019" y="3683"/>
                </a:lnTo>
                <a:lnTo>
                  <a:pt x="161289" y="3683"/>
                </a:lnTo>
                <a:lnTo>
                  <a:pt x="161289" y="2412"/>
                </a:lnTo>
                <a:close/>
              </a:path>
              <a:path w="383539" h="435610">
                <a:moveTo>
                  <a:pt x="165100" y="0"/>
                </a:moveTo>
                <a:lnTo>
                  <a:pt x="162559" y="0"/>
                </a:lnTo>
                <a:lnTo>
                  <a:pt x="162559" y="2412"/>
                </a:lnTo>
                <a:lnTo>
                  <a:pt x="383539" y="2412"/>
                </a:lnTo>
                <a:lnTo>
                  <a:pt x="383539" y="1270"/>
                </a:lnTo>
                <a:lnTo>
                  <a:pt x="165100" y="1270"/>
                </a:lnTo>
                <a:lnTo>
                  <a:pt x="165100" y="0"/>
                </a:lnTo>
                <a:close/>
              </a:path>
              <a:path w="383539" h="435610">
                <a:moveTo>
                  <a:pt x="2539" y="237490"/>
                </a:moveTo>
                <a:lnTo>
                  <a:pt x="0" y="237490"/>
                </a:lnTo>
                <a:lnTo>
                  <a:pt x="0" y="238633"/>
                </a:lnTo>
                <a:lnTo>
                  <a:pt x="2539" y="238633"/>
                </a:lnTo>
                <a:lnTo>
                  <a:pt x="2539" y="237490"/>
                </a:lnTo>
                <a:close/>
              </a:path>
              <a:path w="383539" h="435610">
                <a:moveTo>
                  <a:pt x="2539" y="234950"/>
                </a:moveTo>
                <a:lnTo>
                  <a:pt x="0" y="234950"/>
                </a:lnTo>
                <a:lnTo>
                  <a:pt x="0" y="237362"/>
                </a:lnTo>
                <a:lnTo>
                  <a:pt x="2539" y="237362"/>
                </a:lnTo>
                <a:lnTo>
                  <a:pt x="2539" y="234950"/>
                </a:lnTo>
                <a:close/>
              </a:path>
              <a:path w="383539" h="435610">
                <a:moveTo>
                  <a:pt x="2539" y="231140"/>
                </a:moveTo>
                <a:lnTo>
                  <a:pt x="0" y="231140"/>
                </a:lnTo>
                <a:lnTo>
                  <a:pt x="0" y="234823"/>
                </a:lnTo>
                <a:lnTo>
                  <a:pt x="2539" y="234823"/>
                </a:lnTo>
                <a:lnTo>
                  <a:pt x="2539" y="231140"/>
                </a:lnTo>
                <a:close/>
              </a:path>
              <a:path w="383539" h="435610">
                <a:moveTo>
                  <a:pt x="2539" y="228600"/>
                </a:moveTo>
                <a:lnTo>
                  <a:pt x="0" y="228600"/>
                </a:lnTo>
                <a:lnTo>
                  <a:pt x="0" y="231012"/>
                </a:lnTo>
                <a:lnTo>
                  <a:pt x="2539" y="231012"/>
                </a:lnTo>
                <a:lnTo>
                  <a:pt x="2539" y="228600"/>
                </a:lnTo>
                <a:close/>
              </a:path>
              <a:path w="383539" h="435610">
                <a:moveTo>
                  <a:pt x="2539" y="224790"/>
                </a:moveTo>
                <a:lnTo>
                  <a:pt x="0" y="224790"/>
                </a:lnTo>
                <a:lnTo>
                  <a:pt x="0" y="228473"/>
                </a:lnTo>
                <a:lnTo>
                  <a:pt x="2539" y="228473"/>
                </a:lnTo>
                <a:lnTo>
                  <a:pt x="2539" y="224790"/>
                </a:lnTo>
                <a:close/>
              </a:path>
              <a:path w="383539" h="435610">
                <a:moveTo>
                  <a:pt x="2539" y="222250"/>
                </a:moveTo>
                <a:lnTo>
                  <a:pt x="0" y="222250"/>
                </a:lnTo>
                <a:lnTo>
                  <a:pt x="0" y="224662"/>
                </a:lnTo>
                <a:lnTo>
                  <a:pt x="2539" y="224662"/>
                </a:lnTo>
                <a:lnTo>
                  <a:pt x="2539" y="222250"/>
                </a:lnTo>
                <a:close/>
              </a:path>
              <a:path w="383539" h="435610">
                <a:moveTo>
                  <a:pt x="2539" y="218440"/>
                </a:moveTo>
                <a:lnTo>
                  <a:pt x="0" y="218440"/>
                </a:lnTo>
                <a:lnTo>
                  <a:pt x="0" y="222123"/>
                </a:lnTo>
                <a:lnTo>
                  <a:pt x="2539" y="222123"/>
                </a:lnTo>
                <a:lnTo>
                  <a:pt x="2539" y="218440"/>
                </a:lnTo>
                <a:close/>
              </a:path>
              <a:path w="383539" h="435610">
                <a:moveTo>
                  <a:pt x="2539" y="215900"/>
                </a:moveTo>
                <a:lnTo>
                  <a:pt x="0" y="215900"/>
                </a:lnTo>
                <a:lnTo>
                  <a:pt x="0" y="218312"/>
                </a:lnTo>
                <a:lnTo>
                  <a:pt x="2539" y="218312"/>
                </a:lnTo>
                <a:lnTo>
                  <a:pt x="2539" y="215900"/>
                </a:lnTo>
                <a:close/>
              </a:path>
              <a:path w="383539" h="435610">
                <a:moveTo>
                  <a:pt x="2539" y="212090"/>
                </a:moveTo>
                <a:lnTo>
                  <a:pt x="0" y="212090"/>
                </a:lnTo>
                <a:lnTo>
                  <a:pt x="0" y="215773"/>
                </a:lnTo>
                <a:lnTo>
                  <a:pt x="2539" y="215773"/>
                </a:lnTo>
                <a:lnTo>
                  <a:pt x="2539" y="212090"/>
                </a:lnTo>
                <a:close/>
              </a:path>
              <a:path w="383539" h="435610">
                <a:moveTo>
                  <a:pt x="2539" y="205740"/>
                </a:moveTo>
                <a:lnTo>
                  <a:pt x="0" y="205740"/>
                </a:lnTo>
                <a:lnTo>
                  <a:pt x="0" y="211962"/>
                </a:lnTo>
                <a:lnTo>
                  <a:pt x="2539" y="211962"/>
                </a:lnTo>
                <a:lnTo>
                  <a:pt x="2539" y="205740"/>
                </a:lnTo>
                <a:close/>
              </a:path>
              <a:path w="383539" h="435610">
                <a:moveTo>
                  <a:pt x="2539" y="199390"/>
                </a:moveTo>
                <a:lnTo>
                  <a:pt x="0" y="199390"/>
                </a:lnTo>
                <a:lnTo>
                  <a:pt x="0" y="205612"/>
                </a:lnTo>
                <a:lnTo>
                  <a:pt x="2539" y="205612"/>
                </a:lnTo>
                <a:lnTo>
                  <a:pt x="2539" y="199390"/>
                </a:lnTo>
                <a:close/>
              </a:path>
              <a:path w="383539" h="435610">
                <a:moveTo>
                  <a:pt x="2539" y="196850"/>
                </a:moveTo>
                <a:lnTo>
                  <a:pt x="0" y="196850"/>
                </a:lnTo>
                <a:lnTo>
                  <a:pt x="0" y="199262"/>
                </a:lnTo>
                <a:lnTo>
                  <a:pt x="2539" y="199262"/>
                </a:lnTo>
                <a:lnTo>
                  <a:pt x="2539" y="196850"/>
                </a:lnTo>
                <a:close/>
              </a:path>
              <a:path w="383539" h="435610">
                <a:moveTo>
                  <a:pt x="2539" y="193040"/>
                </a:moveTo>
                <a:lnTo>
                  <a:pt x="0" y="193040"/>
                </a:lnTo>
                <a:lnTo>
                  <a:pt x="0" y="196723"/>
                </a:lnTo>
                <a:lnTo>
                  <a:pt x="2539" y="196723"/>
                </a:lnTo>
                <a:lnTo>
                  <a:pt x="2539" y="193040"/>
                </a:lnTo>
                <a:close/>
              </a:path>
              <a:path w="383539" h="435610">
                <a:moveTo>
                  <a:pt x="2539" y="186690"/>
                </a:moveTo>
                <a:lnTo>
                  <a:pt x="0" y="186690"/>
                </a:lnTo>
                <a:lnTo>
                  <a:pt x="0" y="192912"/>
                </a:lnTo>
                <a:lnTo>
                  <a:pt x="2539" y="192912"/>
                </a:lnTo>
                <a:lnTo>
                  <a:pt x="2539" y="186690"/>
                </a:lnTo>
                <a:close/>
              </a:path>
              <a:path w="383539" h="435610">
                <a:moveTo>
                  <a:pt x="2539" y="184150"/>
                </a:moveTo>
                <a:lnTo>
                  <a:pt x="0" y="184150"/>
                </a:lnTo>
                <a:lnTo>
                  <a:pt x="0" y="186562"/>
                </a:lnTo>
                <a:lnTo>
                  <a:pt x="2539" y="186562"/>
                </a:lnTo>
                <a:lnTo>
                  <a:pt x="2539" y="184150"/>
                </a:lnTo>
                <a:close/>
              </a:path>
              <a:path w="383539" h="435610">
                <a:moveTo>
                  <a:pt x="2539" y="180340"/>
                </a:moveTo>
                <a:lnTo>
                  <a:pt x="0" y="180340"/>
                </a:lnTo>
                <a:lnTo>
                  <a:pt x="0" y="184023"/>
                </a:lnTo>
                <a:lnTo>
                  <a:pt x="2539" y="184023"/>
                </a:lnTo>
                <a:lnTo>
                  <a:pt x="2539" y="180340"/>
                </a:lnTo>
                <a:close/>
              </a:path>
              <a:path w="383539" h="435610">
                <a:moveTo>
                  <a:pt x="2539" y="177800"/>
                </a:moveTo>
                <a:lnTo>
                  <a:pt x="0" y="177800"/>
                </a:lnTo>
                <a:lnTo>
                  <a:pt x="0" y="180212"/>
                </a:lnTo>
                <a:lnTo>
                  <a:pt x="2539" y="180212"/>
                </a:lnTo>
                <a:lnTo>
                  <a:pt x="2539" y="177800"/>
                </a:lnTo>
                <a:close/>
              </a:path>
              <a:path w="383539" h="435610">
                <a:moveTo>
                  <a:pt x="2539" y="171450"/>
                </a:moveTo>
                <a:lnTo>
                  <a:pt x="0" y="171450"/>
                </a:lnTo>
                <a:lnTo>
                  <a:pt x="0" y="177673"/>
                </a:lnTo>
                <a:lnTo>
                  <a:pt x="2539" y="177673"/>
                </a:lnTo>
                <a:lnTo>
                  <a:pt x="2539" y="171450"/>
                </a:lnTo>
                <a:close/>
              </a:path>
              <a:path w="383539" h="435610">
                <a:moveTo>
                  <a:pt x="2539" y="166370"/>
                </a:moveTo>
                <a:lnTo>
                  <a:pt x="1269" y="166370"/>
                </a:lnTo>
                <a:lnTo>
                  <a:pt x="1269" y="167640"/>
                </a:lnTo>
                <a:lnTo>
                  <a:pt x="0" y="167640"/>
                </a:lnTo>
                <a:lnTo>
                  <a:pt x="0" y="171323"/>
                </a:lnTo>
                <a:lnTo>
                  <a:pt x="2539" y="171323"/>
                </a:lnTo>
                <a:lnTo>
                  <a:pt x="2539" y="166370"/>
                </a:lnTo>
                <a:close/>
              </a:path>
              <a:path w="383539" h="435610">
                <a:moveTo>
                  <a:pt x="382270" y="171450"/>
                </a:moveTo>
                <a:lnTo>
                  <a:pt x="379729" y="171450"/>
                </a:lnTo>
                <a:lnTo>
                  <a:pt x="379729" y="177800"/>
                </a:lnTo>
                <a:lnTo>
                  <a:pt x="381000" y="177800"/>
                </a:lnTo>
                <a:lnTo>
                  <a:pt x="381000" y="173990"/>
                </a:lnTo>
                <a:lnTo>
                  <a:pt x="382270" y="173990"/>
                </a:lnTo>
                <a:lnTo>
                  <a:pt x="382270" y="171450"/>
                </a:lnTo>
                <a:close/>
              </a:path>
              <a:path w="383539" h="435610">
                <a:moveTo>
                  <a:pt x="383539" y="165100"/>
                </a:moveTo>
                <a:lnTo>
                  <a:pt x="379729" y="165100"/>
                </a:lnTo>
                <a:lnTo>
                  <a:pt x="379729" y="171323"/>
                </a:lnTo>
                <a:lnTo>
                  <a:pt x="382270" y="171323"/>
                </a:lnTo>
                <a:lnTo>
                  <a:pt x="382269" y="170180"/>
                </a:lnTo>
                <a:lnTo>
                  <a:pt x="383539" y="170180"/>
                </a:lnTo>
                <a:lnTo>
                  <a:pt x="383539" y="165100"/>
                </a:lnTo>
                <a:close/>
              </a:path>
              <a:path w="383539" h="435610">
                <a:moveTo>
                  <a:pt x="383539" y="161290"/>
                </a:moveTo>
                <a:lnTo>
                  <a:pt x="379729" y="161290"/>
                </a:lnTo>
                <a:lnTo>
                  <a:pt x="379729" y="164973"/>
                </a:lnTo>
                <a:lnTo>
                  <a:pt x="383539" y="164973"/>
                </a:lnTo>
                <a:lnTo>
                  <a:pt x="383539" y="161290"/>
                </a:lnTo>
                <a:close/>
              </a:path>
              <a:path w="383539" h="435610">
                <a:moveTo>
                  <a:pt x="383539" y="158750"/>
                </a:moveTo>
                <a:lnTo>
                  <a:pt x="379729" y="158750"/>
                </a:lnTo>
                <a:lnTo>
                  <a:pt x="379729" y="161162"/>
                </a:lnTo>
                <a:lnTo>
                  <a:pt x="383539" y="161162"/>
                </a:lnTo>
                <a:lnTo>
                  <a:pt x="383539" y="158750"/>
                </a:lnTo>
                <a:close/>
              </a:path>
              <a:path w="383539" h="435610">
                <a:moveTo>
                  <a:pt x="383539" y="154940"/>
                </a:moveTo>
                <a:lnTo>
                  <a:pt x="379729" y="154940"/>
                </a:lnTo>
                <a:lnTo>
                  <a:pt x="379729" y="158623"/>
                </a:lnTo>
                <a:lnTo>
                  <a:pt x="383539" y="158623"/>
                </a:lnTo>
                <a:lnTo>
                  <a:pt x="383539" y="154940"/>
                </a:lnTo>
                <a:close/>
              </a:path>
              <a:path w="383539" h="435610">
                <a:moveTo>
                  <a:pt x="383539" y="152400"/>
                </a:moveTo>
                <a:lnTo>
                  <a:pt x="379729" y="152400"/>
                </a:lnTo>
                <a:lnTo>
                  <a:pt x="379729" y="154812"/>
                </a:lnTo>
                <a:lnTo>
                  <a:pt x="383539" y="154812"/>
                </a:lnTo>
                <a:lnTo>
                  <a:pt x="383539" y="152400"/>
                </a:lnTo>
                <a:close/>
              </a:path>
              <a:path w="383539" h="435610">
                <a:moveTo>
                  <a:pt x="383539" y="149860"/>
                </a:moveTo>
                <a:lnTo>
                  <a:pt x="379729" y="149860"/>
                </a:lnTo>
                <a:lnTo>
                  <a:pt x="379729" y="152273"/>
                </a:lnTo>
                <a:lnTo>
                  <a:pt x="383539" y="152273"/>
                </a:lnTo>
                <a:lnTo>
                  <a:pt x="383539" y="149860"/>
                </a:lnTo>
                <a:close/>
              </a:path>
              <a:path w="383539" h="435610">
                <a:moveTo>
                  <a:pt x="2539" y="238633"/>
                </a:moveTo>
                <a:lnTo>
                  <a:pt x="0" y="238633"/>
                </a:lnTo>
                <a:lnTo>
                  <a:pt x="0" y="251333"/>
                </a:lnTo>
                <a:lnTo>
                  <a:pt x="2539" y="251333"/>
                </a:lnTo>
                <a:lnTo>
                  <a:pt x="2539" y="238633"/>
                </a:lnTo>
                <a:close/>
              </a:path>
              <a:path w="383539" h="435610">
                <a:moveTo>
                  <a:pt x="2539" y="251333"/>
                </a:moveTo>
                <a:lnTo>
                  <a:pt x="0" y="251333"/>
                </a:lnTo>
                <a:lnTo>
                  <a:pt x="0" y="295783"/>
                </a:lnTo>
                <a:lnTo>
                  <a:pt x="2539" y="295783"/>
                </a:lnTo>
                <a:lnTo>
                  <a:pt x="2539" y="251333"/>
                </a:lnTo>
                <a:close/>
              </a:path>
              <a:path w="383539" h="435610">
                <a:moveTo>
                  <a:pt x="168909" y="434340"/>
                </a:moveTo>
                <a:lnTo>
                  <a:pt x="167639" y="434340"/>
                </a:lnTo>
                <a:lnTo>
                  <a:pt x="167639" y="435483"/>
                </a:lnTo>
                <a:lnTo>
                  <a:pt x="168909" y="435483"/>
                </a:lnTo>
                <a:lnTo>
                  <a:pt x="168909" y="434340"/>
                </a:lnTo>
                <a:close/>
              </a:path>
              <a:path w="383539" h="435610">
                <a:moveTo>
                  <a:pt x="166369" y="433070"/>
                </a:moveTo>
                <a:lnTo>
                  <a:pt x="0" y="433070"/>
                </a:lnTo>
                <a:lnTo>
                  <a:pt x="0" y="434340"/>
                </a:lnTo>
                <a:lnTo>
                  <a:pt x="166369" y="434340"/>
                </a:lnTo>
                <a:lnTo>
                  <a:pt x="166369" y="433070"/>
                </a:lnTo>
                <a:close/>
              </a:path>
              <a:path w="383539" h="435610">
                <a:moveTo>
                  <a:pt x="383539" y="433070"/>
                </a:moveTo>
                <a:lnTo>
                  <a:pt x="168909" y="433070"/>
                </a:lnTo>
                <a:lnTo>
                  <a:pt x="168909" y="434340"/>
                </a:lnTo>
                <a:lnTo>
                  <a:pt x="383539" y="434340"/>
                </a:lnTo>
                <a:lnTo>
                  <a:pt x="383539" y="433070"/>
                </a:lnTo>
                <a:close/>
              </a:path>
              <a:path w="383539" h="435610">
                <a:moveTo>
                  <a:pt x="168910" y="431800"/>
                </a:moveTo>
                <a:lnTo>
                  <a:pt x="167639" y="431800"/>
                </a:lnTo>
                <a:lnTo>
                  <a:pt x="167639" y="433070"/>
                </a:lnTo>
                <a:lnTo>
                  <a:pt x="168910" y="433070"/>
                </a:lnTo>
                <a:lnTo>
                  <a:pt x="168910" y="431800"/>
                </a:lnTo>
                <a:close/>
              </a:path>
              <a:path w="383539" h="435610">
                <a:moveTo>
                  <a:pt x="171450" y="431800"/>
                </a:moveTo>
                <a:lnTo>
                  <a:pt x="170179" y="431800"/>
                </a:lnTo>
                <a:lnTo>
                  <a:pt x="170179" y="433070"/>
                </a:lnTo>
                <a:lnTo>
                  <a:pt x="171450" y="433070"/>
                </a:lnTo>
                <a:lnTo>
                  <a:pt x="171450" y="431800"/>
                </a:lnTo>
                <a:close/>
              </a:path>
              <a:path w="383539" h="435610">
                <a:moveTo>
                  <a:pt x="2539" y="429133"/>
                </a:moveTo>
                <a:lnTo>
                  <a:pt x="0" y="429133"/>
                </a:lnTo>
                <a:lnTo>
                  <a:pt x="0" y="431800"/>
                </a:lnTo>
                <a:lnTo>
                  <a:pt x="2539" y="431800"/>
                </a:lnTo>
                <a:lnTo>
                  <a:pt x="2539" y="429133"/>
                </a:lnTo>
                <a:close/>
              </a:path>
              <a:path w="383539" h="435610">
                <a:moveTo>
                  <a:pt x="383539" y="429133"/>
                </a:moveTo>
                <a:lnTo>
                  <a:pt x="379729" y="429133"/>
                </a:lnTo>
                <a:lnTo>
                  <a:pt x="379729" y="431800"/>
                </a:lnTo>
                <a:lnTo>
                  <a:pt x="383539" y="431800"/>
                </a:lnTo>
                <a:lnTo>
                  <a:pt x="383539" y="429133"/>
                </a:lnTo>
                <a:close/>
              </a:path>
              <a:path w="383539" h="435610">
                <a:moveTo>
                  <a:pt x="2539" y="426720"/>
                </a:moveTo>
                <a:lnTo>
                  <a:pt x="0" y="426720"/>
                </a:lnTo>
                <a:lnTo>
                  <a:pt x="0" y="427990"/>
                </a:lnTo>
                <a:lnTo>
                  <a:pt x="2539" y="427990"/>
                </a:lnTo>
                <a:lnTo>
                  <a:pt x="2539" y="426720"/>
                </a:lnTo>
                <a:close/>
              </a:path>
              <a:path w="383539" h="435610">
                <a:moveTo>
                  <a:pt x="383539" y="426720"/>
                </a:moveTo>
                <a:lnTo>
                  <a:pt x="379729" y="426720"/>
                </a:lnTo>
                <a:lnTo>
                  <a:pt x="379729" y="427990"/>
                </a:lnTo>
                <a:lnTo>
                  <a:pt x="383539" y="427990"/>
                </a:lnTo>
                <a:lnTo>
                  <a:pt x="383539" y="426720"/>
                </a:lnTo>
                <a:close/>
              </a:path>
              <a:path w="383539" h="435610">
                <a:moveTo>
                  <a:pt x="2539" y="422783"/>
                </a:moveTo>
                <a:lnTo>
                  <a:pt x="0" y="422783"/>
                </a:lnTo>
                <a:lnTo>
                  <a:pt x="0" y="425450"/>
                </a:lnTo>
                <a:lnTo>
                  <a:pt x="2539" y="425450"/>
                </a:lnTo>
                <a:lnTo>
                  <a:pt x="2539" y="422783"/>
                </a:lnTo>
                <a:close/>
              </a:path>
              <a:path w="383539" h="435610">
                <a:moveTo>
                  <a:pt x="383539" y="422783"/>
                </a:moveTo>
                <a:lnTo>
                  <a:pt x="379729" y="422783"/>
                </a:lnTo>
                <a:lnTo>
                  <a:pt x="379729" y="425450"/>
                </a:lnTo>
                <a:lnTo>
                  <a:pt x="383539" y="425450"/>
                </a:lnTo>
                <a:lnTo>
                  <a:pt x="383539" y="422783"/>
                </a:lnTo>
                <a:close/>
              </a:path>
              <a:path w="383539" h="435610">
                <a:moveTo>
                  <a:pt x="2539" y="420370"/>
                </a:moveTo>
                <a:lnTo>
                  <a:pt x="0" y="420370"/>
                </a:lnTo>
                <a:lnTo>
                  <a:pt x="0" y="421640"/>
                </a:lnTo>
                <a:lnTo>
                  <a:pt x="2539" y="421640"/>
                </a:lnTo>
                <a:lnTo>
                  <a:pt x="2539" y="420370"/>
                </a:lnTo>
                <a:close/>
              </a:path>
              <a:path w="383539" h="435610">
                <a:moveTo>
                  <a:pt x="383539" y="420370"/>
                </a:moveTo>
                <a:lnTo>
                  <a:pt x="379729" y="420370"/>
                </a:lnTo>
                <a:lnTo>
                  <a:pt x="379729" y="421640"/>
                </a:lnTo>
                <a:lnTo>
                  <a:pt x="383539" y="421640"/>
                </a:lnTo>
                <a:lnTo>
                  <a:pt x="383539" y="420370"/>
                </a:lnTo>
                <a:close/>
              </a:path>
              <a:path w="383539" h="435610">
                <a:moveTo>
                  <a:pt x="2539" y="416433"/>
                </a:moveTo>
                <a:lnTo>
                  <a:pt x="0" y="416433"/>
                </a:lnTo>
                <a:lnTo>
                  <a:pt x="0" y="419100"/>
                </a:lnTo>
                <a:lnTo>
                  <a:pt x="2539" y="419100"/>
                </a:lnTo>
                <a:lnTo>
                  <a:pt x="2539" y="416433"/>
                </a:lnTo>
                <a:close/>
              </a:path>
              <a:path w="383539" h="435610">
                <a:moveTo>
                  <a:pt x="383539" y="416433"/>
                </a:moveTo>
                <a:lnTo>
                  <a:pt x="379729" y="416433"/>
                </a:lnTo>
                <a:lnTo>
                  <a:pt x="379729" y="419100"/>
                </a:lnTo>
                <a:lnTo>
                  <a:pt x="383539" y="419100"/>
                </a:lnTo>
                <a:lnTo>
                  <a:pt x="383539" y="416433"/>
                </a:lnTo>
                <a:close/>
              </a:path>
              <a:path w="383539" h="435610">
                <a:moveTo>
                  <a:pt x="2539" y="414020"/>
                </a:moveTo>
                <a:lnTo>
                  <a:pt x="0" y="414020"/>
                </a:lnTo>
                <a:lnTo>
                  <a:pt x="0" y="415290"/>
                </a:lnTo>
                <a:lnTo>
                  <a:pt x="2539" y="415290"/>
                </a:lnTo>
                <a:lnTo>
                  <a:pt x="2539" y="414020"/>
                </a:lnTo>
                <a:close/>
              </a:path>
              <a:path w="383539" h="435610">
                <a:moveTo>
                  <a:pt x="383539" y="414020"/>
                </a:moveTo>
                <a:lnTo>
                  <a:pt x="379729" y="414020"/>
                </a:lnTo>
                <a:lnTo>
                  <a:pt x="379729" y="415290"/>
                </a:lnTo>
                <a:lnTo>
                  <a:pt x="383539" y="415290"/>
                </a:lnTo>
                <a:lnTo>
                  <a:pt x="383539" y="414020"/>
                </a:lnTo>
                <a:close/>
              </a:path>
              <a:path w="383539" h="435610">
                <a:moveTo>
                  <a:pt x="2539" y="410083"/>
                </a:moveTo>
                <a:lnTo>
                  <a:pt x="0" y="410083"/>
                </a:lnTo>
                <a:lnTo>
                  <a:pt x="0" y="412750"/>
                </a:lnTo>
                <a:lnTo>
                  <a:pt x="2539" y="412750"/>
                </a:lnTo>
                <a:lnTo>
                  <a:pt x="2539" y="410083"/>
                </a:lnTo>
                <a:close/>
              </a:path>
              <a:path w="383539" h="435610">
                <a:moveTo>
                  <a:pt x="383539" y="410083"/>
                </a:moveTo>
                <a:lnTo>
                  <a:pt x="379729" y="410083"/>
                </a:lnTo>
                <a:lnTo>
                  <a:pt x="379729" y="412750"/>
                </a:lnTo>
                <a:lnTo>
                  <a:pt x="383539" y="412750"/>
                </a:lnTo>
                <a:lnTo>
                  <a:pt x="383539" y="410083"/>
                </a:lnTo>
                <a:close/>
              </a:path>
              <a:path w="383539" h="435610">
                <a:moveTo>
                  <a:pt x="2539" y="407670"/>
                </a:moveTo>
                <a:lnTo>
                  <a:pt x="0" y="407670"/>
                </a:lnTo>
                <a:lnTo>
                  <a:pt x="0" y="408940"/>
                </a:lnTo>
                <a:lnTo>
                  <a:pt x="2539" y="408940"/>
                </a:lnTo>
                <a:lnTo>
                  <a:pt x="2539" y="407670"/>
                </a:lnTo>
                <a:close/>
              </a:path>
              <a:path w="383539" h="435610">
                <a:moveTo>
                  <a:pt x="383539" y="407670"/>
                </a:moveTo>
                <a:lnTo>
                  <a:pt x="379729" y="407670"/>
                </a:lnTo>
                <a:lnTo>
                  <a:pt x="379729" y="408940"/>
                </a:lnTo>
                <a:lnTo>
                  <a:pt x="383539" y="408940"/>
                </a:lnTo>
                <a:lnTo>
                  <a:pt x="383539" y="407670"/>
                </a:lnTo>
                <a:close/>
              </a:path>
              <a:path w="383539" h="435610">
                <a:moveTo>
                  <a:pt x="2539" y="403733"/>
                </a:moveTo>
                <a:lnTo>
                  <a:pt x="0" y="403733"/>
                </a:lnTo>
                <a:lnTo>
                  <a:pt x="0" y="406400"/>
                </a:lnTo>
                <a:lnTo>
                  <a:pt x="2539" y="406400"/>
                </a:lnTo>
                <a:lnTo>
                  <a:pt x="2539" y="403733"/>
                </a:lnTo>
                <a:close/>
              </a:path>
              <a:path w="383539" h="435610">
                <a:moveTo>
                  <a:pt x="383539" y="403733"/>
                </a:moveTo>
                <a:lnTo>
                  <a:pt x="379729" y="403733"/>
                </a:lnTo>
                <a:lnTo>
                  <a:pt x="379729" y="406400"/>
                </a:lnTo>
                <a:lnTo>
                  <a:pt x="383539" y="406400"/>
                </a:lnTo>
                <a:lnTo>
                  <a:pt x="383539" y="403733"/>
                </a:lnTo>
                <a:close/>
              </a:path>
              <a:path w="383539" h="435610">
                <a:moveTo>
                  <a:pt x="2539" y="401320"/>
                </a:moveTo>
                <a:lnTo>
                  <a:pt x="0" y="401320"/>
                </a:lnTo>
                <a:lnTo>
                  <a:pt x="0" y="402590"/>
                </a:lnTo>
                <a:lnTo>
                  <a:pt x="2539" y="402590"/>
                </a:lnTo>
                <a:lnTo>
                  <a:pt x="2539" y="401320"/>
                </a:lnTo>
                <a:close/>
              </a:path>
              <a:path w="383539" h="435610">
                <a:moveTo>
                  <a:pt x="383539" y="401320"/>
                </a:moveTo>
                <a:lnTo>
                  <a:pt x="379729" y="401320"/>
                </a:lnTo>
                <a:lnTo>
                  <a:pt x="379729" y="402590"/>
                </a:lnTo>
                <a:lnTo>
                  <a:pt x="383539" y="402590"/>
                </a:lnTo>
                <a:lnTo>
                  <a:pt x="383539" y="401320"/>
                </a:lnTo>
                <a:close/>
              </a:path>
              <a:path w="383539" h="435610">
                <a:moveTo>
                  <a:pt x="2539" y="397383"/>
                </a:moveTo>
                <a:lnTo>
                  <a:pt x="0" y="397383"/>
                </a:lnTo>
                <a:lnTo>
                  <a:pt x="0" y="400050"/>
                </a:lnTo>
                <a:lnTo>
                  <a:pt x="2539" y="400050"/>
                </a:lnTo>
                <a:lnTo>
                  <a:pt x="2539" y="397383"/>
                </a:lnTo>
                <a:close/>
              </a:path>
              <a:path w="383539" h="435610">
                <a:moveTo>
                  <a:pt x="383539" y="397383"/>
                </a:moveTo>
                <a:lnTo>
                  <a:pt x="379729" y="397383"/>
                </a:lnTo>
                <a:lnTo>
                  <a:pt x="379729" y="400050"/>
                </a:lnTo>
                <a:lnTo>
                  <a:pt x="383539" y="400050"/>
                </a:lnTo>
                <a:lnTo>
                  <a:pt x="383539" y="397383"/>
                </a:lnTo>
                <a:close/>
              </a:path>
              <a:path w="383539" h="435610">
                <a:moveTo>
                  <a:pt x="2539" y="394970"/>
                </a:moveTo>
                <a:lnTo>
                  <a:pt x="0" y="394970"/>
                </a:lnTo>
                <a:lnTo>
                  <a:pt x="0" y="396240"/>
                </a:lnTo>
                <a:lnTo>
                  <a:pt x="2539" y="396240"/>
                </a:lnTo>
                <a:lnTo>
                  <a:pt x="2539" y="394970"/>
                </a:lnTo>
                <a:close/>
              </a:path>
              <a:path w="383539" h="435610">
                <a:moveTo>
                  <a:pt x="383539" y="394970"/>
                </a:moveTo>
                <a:lnTo>
                  <a:pt x="379729" y="394970"/>
                </a:lnTo>
                <a:lnTo>
                  <a:pt x="379729" y="396240"/>
                </a:lnTo>
                <a:lnTo>
                  <a:pt x="383539" y="396240"/>
                </a:lnTo>
                <a:lnTo>
                  <a:pt x="383539" y="394970"/>
                </a:lnTo>
                <a:close/>
              </a:path>
              <a:path w="383539" h="435610">
                <a:moveTo>
                  <a:pt x="2539" y="391033"/>
                </a:moveTo>
                <a:lnTo>
                  <a:pt x="0" y="391033"/>
                </a:lnTo>
                <a:lnTo>
                  <a:pt x="0" y="393700"/>
                </a:lnTo>
                <a:lnTo>
                  <a:pt x="2539" y="393700"/>
                </a:lnTo>
                <a:lnTo>
                  <a:pt x="2539" y="391033"/>
                </a:lnTo>
                <a:close/>
              </a:path>
              <a:path w="383539" h="435610">
                <a:moveTo>
                  <a:pt x="383539" y="391033"/>
                </a:moveTo>
                <a:lnTo>
                  <a:pt x="379729" y="391033"/>
                </a:lnTo>
                <a:lnTo>
                  <a:pt x="379729" y="393700"/>
                </a:lnTo>
                <a:lnTo>
                  <a:pt x="383539" y="393700"/>
                </a:lnTo>
                <a:lnTo>
                  <a:pt x="383539" y="391033"/>
                </a:lnTo>
                <a:close/>
              </a:path>
              <a:path w="383539" h="435610">
                <a:moveTo>
                  <a:pt x="2539" y="388620"/>
                </a:moveTo>
                <a:lnTo>
                  <a:pt x="0" y="388620"/>
                </a:lnTo>
                <a:lnTo>
                  <a:pt x="0" y="389890"/>
                </a:lnTo>
                <a:lnTo>
                  <a:pt x="2539" y="389890"/>
                </a:lnTo>
                <a:lnTo>
                  <a:pt x="2539" y="388620"/>
                </a:lnTo>
                <a:close/>
              </a:path>
              <a:path w="383539" h="435610">
                <a:moveTo>
                  <a:pt x="383539" y="388620"/>
                </a:moveTo>
                <a:lnTo>
                  <a:pt x="379729" y="388620"/>
                </a:lnTo>
                <a:lnTo>
                  <a:pt x="379729" y="389890"/>
                </a:lnTo>
                <a:lnTo>
                  <a:pt x="383539" y="389890"/>
                </a:lnTo>
                <a:lnTo>
                  <a:pt x="383539" y="388620"/>
                </a:lnTo>
                <a:close/>
              </a:path>
              <a:path w="383539" h="435610">
                <a:moveTo>
                  <a:pt x="2539" y="384683"/>
                </a:moveTo>
                <a:lnTo>
                  <a:pt x="0" y="384683"/>
                </a:lnTo>
                <a:lnTo>
                  <a:pt x="0" y="387350"/>
                </a:lnTo>
                <a:lnTo>
                  <a:pt x="2539" y="387350"/>
                </a:lnTo>
                <a:lnTo>
                  <a:pt x="2539" y="384683"/>
                </a:lnTo>
                <a:close/>
              </a:path>
              <a:path w="383539" h="435610">
                <a:moveTo>
                  <a:pt x="383539" y="384683"/>
                </a:moveTo>
                <a:lnTo>
                  <a:pt x="379729" y="384683"/>
                </a:lnTo>
                <a:lnTo>
                  <a:pt x="379729" y="387350"/>
                </a:lnTo>
                <a:lnTo>
                  <a:pt x="383539" y="387350"/>
                </a:lnTo>
                <a:lnTo>
                  <a:pt x="383539" y="384683"/>
                </a:lnTo>
                <a:close/>
              </a:path>
              <a:path w="383539" h="435610">
                <a:moveTo>
                  <a:pt x="2539" y="382270"/>
                </a:moveTo>
                <a:lnTo>
                  <a:pt x="0" y="382270"/>
                </a:lnTo>
                <a:lnTo>
                  <a:pt x="0" y="383540"/>
                </a:lnTo>
                <a:lnTo>
                  <a:pt x="2539" y="383540"/>
                </a:lnTo>
                <a:lnTo>
                  <a:pt x="2539" y="382270"/>
                </a:lnTo>
                <a:close/>
              </a:path>
              <a:path w="383539" h="435610">
                <a:moveTo>
                  <a:pt x="383539" y="382270"/>
                </a:moveTo>
                <a:lnTo>
                  <a:pt x="379729" y="382270"/>
                </a:lnTo>
                <a:lnTo>
                  <a:pt x="379729" y="383540"/>
                </a:lnTo>
                <a:lnTo>
                  <a:pt x="383539" y="383540"/>
                </a:lnTo>
                <a:lnTo>
                  <a:pt x="383539" y="382270"/>
                </a:lnTo>
                <a:close/>
              </a:path>
              <a:path w="383539" h="435610">
                <a:moveTo>
                  <a:pt x="2539" y="378333"/>
                </a:moveTo>
                <a:lnTo>
                  <a:pt x="0" y="378333"/>
                </a:lnTo>
                <a:lnTo>
                  <a:pt x="0" y="381000"/>
                </a:lnTo>
                <a:lnTo>
                  <a:pt x="2539" y="381000"/>
                </a:lnTo>
                <a:lnTo>
                  <a:pt x="2539" y="378333"/>
                </a:lnTo>
                <a:close/>
              </a:path>
              <a:path w="383539" h="435610">
                <a:moveTo>
                  <a:pt x="383539" y="378333"/>
                </a:moveTo>
                <a:lnTo>
                  <a:pt x="379729" y="378333"/>
                </a:lnTo>
                <a:lnTo>
                  <a:pt x="379729" y="381000"/>
                </a:lnTo>
                <a:lnTo>
                  <a:pt x="383539" y="381000"/>
                </a:lnTo>
                <a:lnTo>
                  <a:pt x="383539" y="378333"/>
                </a:lnTo>
                <a:close/>
              </a:path>
              <a:path w="383539" h="435610">
                <a:moveTo>
                  <a:pt x="2539" y="375920"/>
                </a:moveTo>
                <a:lnTo>
                  <a:pt x="0" y="375920"/>
                </a:lnTo>
                <a:lnTo>
                  <a:pt x="0" y="377190"/>
                </a:lnTo>
                <a:lnTo>
                  <a:pt x="2539" y="377190"/>
                </a:lnTo>
                <a:lnTo>
                  <a:pt x="2539" y="375920"/>
                </a:lnTo>
                <a:close/>
              </a:path>
              <a:path w="383539" h="435610">
                <a:moveTo>
                  <a:pt x="383539" y="375920"/>
                </a:moveTo>
                <a:lnTo>
                  <a:pt x="379729" y="375920"/>
                </a:lnTo>
                <a:lnTo>
                  <a:pt x="379729" y="377190"/>
                </a:lnTo>
                <a:lnTo>
                  <a:pt x="383539" y="377190"/>
                </a:lnTo>
                <a:lnTo>
                  <a:pt x="383539" y="375920"/>
                </a:lnTo>
                <a:close/>
              </a:path>
              <a:path w="383539" h="435610">
                <a:moveTo>
                  <a:pt x="2539" y="371983"/>
                </a:moveTo>
                <a:lnTo>
                  <a:pt x="0" y="371983"/>
                </a:lnTo>
                <a:lnTo>
                  <a:pt x="0" y="374650"/>
                </a:lnTo>
                <a:lnTo>
                  <a:pt x="2539" y="374650"/>
                </a:lnTo>
                <a:lnTo>
                  <a:pt x="2539" y="371983"/>
                </a:lnTo>
                <a:close/>
              </a:path>
              <a:path w="383539" h="435610">
                <a:moveTo>
                  <a:pt x="383539" y="371983"/>
                </a:moveTo>
                <a:lnTo>
                  <a:pt x="379729" y="371983"/>
                </a:lnTo>
                <a:lnTo>
                  <a:pt x="379729" y="374650"/>
                </a:lnTo>
                <a:lnTo>
                  <a:pt x="383539" y="374650"/>
                </a:lnTo>
                <a:lnTo>
                  <a:pt x="383539" y="371983"/>
                </a:lnTo>
                <a:close/>
              </a:path>
              <a:path w="383539" h="435610">
                <a:moveTo>
                  <a:pt x="2539" y="369570"/>
                </a:moveTo>
                <a:lnTo>
                  <a:pt x="0" y="369570"/>
                </a:lnTo>
                <a:lnTo>
                  <a:pt x="0" y="370840"/>
                </a:lnTo>
                <a:lnTo>
                  <a:pt x="2539" y="370840"/>
                </a:lnTo>
                <a:lnTo>
                  <a:pt x="2539" y="369570"/>
                </a:lnTo>
                <a:close/>
              </a:path>
              <a:path w="383539" h="435610">
                <a:moveTo>
                  <a:pt x="383539" y="369570"/>
                </a:moveTo>
                <a:lnTo>
                  <a:pt x="379729" y="369570"/>
                </a:lnTo>
                <a:lnTo>
                  <a:pt x="379729" y="370840"/>
                </a:lnTo>
                <a:lnTo>
                  <a:pt x="383539" y="370840"/>
                </a:lnTo>
                <a:lnTo>
                  <a:pt x="383539" y="369570"/>
                </a:lnTo>
                <a:close/>
              </a:path>
              <a:path w="383539" h="435610">
                <a:moveTo>
                  <a:pt x="2539" y="365633"/>
                </a:moveTo>
                <a:lnTo>
                  <a:pt x="0" y="365633"/>
                </a:lnTo>
                <a:lnTo>
                  <a:pt x="0" y="368300"/>
                </a:lnTo>
                <a:lnTo>
                  <a:pt x="2539" y="368300"/>
                </a:lnTo>
                <a:lnTo>
                  <a:pt x="2539" y="365633"/>
                </a:lnTo>
                <a:close/>
              </a:path>
              <a:path w="383539" h="435610">
                <a:moveTo>
                  <a:pt x="383539" y="365633"/>
                </a:moveTo>
                <a:lnTo>
                  <a:pt x="379729" y="365633"/>
                </a:lnTo>
                <a:lnTo>
                  <a:pt x="379729" y="368300"/>
                </a:lnTo>
                <a:lnTo>
                  <a:pt x="383539" y="368300"/>
                </a:lnTo>
                <a:lnTo>
                  <a:pt x="383539" y="365633"/>
                </a:lnTo>
                <a:close/>
              </a:path>
              <a:path w="383539" h="435610">
                <a:moveTo>
                  <a:pt x="2539" y="363220"/>
                </a:moveTo>
                <a:lnTo>
                  <a:pt x="0" y="363220"/>
                </a:lnTo>
                <a:lnTo>
                  <a:pt x="0" y="364490"/>
                </a:lnTo>
                <a:lnTo>
                  <a:pt x="2539" y="364490"/>
                </a:lnTo>
                <a:lnTo>
                  <a:pt x="2539" y="363220"/>
                </a:lnTo>
                <a:close/>
              </a:path>
              <a:path w="383539" h="435610">
                <a:moveTo>
                  <a:pt x="383539" y="363220"/>
                </a:moveTo>
                <a:lnTo>
                  <a:pt x="379729" y="363220"/>
                </a:lnTo>
                <a:lnTo>
                  <a:pt x="379729" y="364490"/>
                </a:lnTo>
                <a:lnTo>
                  <a:pt x="383539" y="364490"/>
                </a:lnTo>
                <a:lnTo>
                  <a:pt x="383539" y="363220"/>
                </a:lnTo>
                <a:close/>
              </a:path>
              <a:path w="383539" h="435610">
                <a:moveTo>
                  <a:pt x="2539" y="359283"/>
                </a:moveTo>
                <a:lnTo>
                  <a:pt x="0" y="359283"/>
                </a:lnTo>
                <a:lnTo>
                  <a:pt x="0" y="361950"/>
                </a:lnTo>
                <a:lnTo>
                  <a:pt x="2539" y="361950"/>
                </a:lnTo>
                <a:lnTo>
                  <a:pt x="2539" y="359283"/>
                </a:lnTo>
                <a:close/>
              </a:path>
              <a:path w="383539" h="435610">
                <a:moveTo>
                  <a:pt x="383539" y="359283"/>
                </a:moveTo>
                <a:lnTo>
                  <a:pt x="379729" y="359283"/>
                </a:lnTo>
                <a:lnTo>
                  <a:pt x="379729" y="361950"/>
                </a:lnTo>
                <a:lnTo>
                  <a:pt x="383539" y="361950"/>
                </a:lnTo>
                <a:lnTo>
                  <a:pt x="383539" y="359283"/>
                </a:lnTo>
                <a:close/>
              </a:path>
              <a:path w="383539" h="435610">
                <a:moveTo>
                  <a:pt x="2539" y="356870"/>
                </a:moveTo>
                <a:lnTo>
                  <a:pt x="0" y="356870"/>
                </a:lnTo>
                <a:lnTo>
                  <a:pt x="0" y="358140"/>
                </a:lnTo>
                <a:lnTo>
                  <a:pt x="2539" y="358140"/>
                </a:lnTo>
                <a:lnTo>
                  <a:pt x="2539" y="356870"/>
                </a:lnTo>
                <a:close/>
              </a:path>
              <a:path w="383539" h="435610">
                <a:moveTo>
                  <a:pt x="383539" y="356870"/>
                </a:moveTo>
                <a:lnTo>
                  <a:pt x="379729" y="356870"/>
                </a:lnTo>
                <a:lnTo>
                  <a:pt x="379729" y="358140"/>
                </a:lnTo>
                <a:lnTo>
                  <a:pt x="383539" y="358140"/>
                </a:lnTo>
                <a:lnTo>
                  <a:pt x="383539" y="356870"/>
                </a:lnTo>
                <a:close/>
              </a:path>
              <a:path w="383539" h="435610">
                <a:moveTo>
                  <a:pt x="2539" y="352933"/>
                </a:moveTo>
                <a:lnTo>
                  <a:pt x="0" y="352933"/>
                </a:lnTo>
                <a:lnTo>
                  <a:pt x="0" y="355600"/>
                </a:lnTo>
                <a:lnTo>
                  <a:pt x="2539" y="355600"/>
                </a:lnTo>
                <a:lnTo>
                  <a:pt x="2539" y="352933"/>
                </a:lnTo>
                <a:close/>
              </a:path>
              <a:path w="383539" h="435610">
                <a:moveTo>
                  <a:pt x="383539" y="352933"/>
                </a:moveTo>
                <a:lnTo>
                  <a:pt x="379729" y="352933"/>
                </a:lnTo>
                <a:lnTo>
                  <a:pt x="379729" y="355600"/>
                </a:lnTo>
                <a:lnTo>
                  <a:pt x="383539" y="355600"/>
                </a:lnTo>
                <a:lnTo>
                  <a:pt x="383539" y="352933"/>
                </a:lnTo>
                <a:close/>
              </a:path>
              <a:path w="383539" h="435610">
                <a:moveTo>
                  <a:pt x="2539" y="350520"/>
                </a:moveTo>
                <a:lnTo>
                  <a:pt x="0" y="350520"/>
                </a:lnTo>
                <a:lnTo>
                  <a:pt x="0" y="351790"/>
                </a:lnTo>
                <a:lnTo>
                  <a:pt x="2539" y="351790"/>
                </a:lnTo>
                <a:lnTo>
                  <a:pt x="2539" y="350520"/>
                </a:lnTo>
                <a:close/>
              </a:path>
              <a:path w="383539" h="435610">
                <a:moveTo>
                  <a:pt x="383539" y="350520"/>
                </a:moveTo>
                <a:lnTo>
                  <a:pt x="379729" y="350520"/>
                </a:lnTo>
                <a:lnTo>
                  <a:pt x="379729" y="351790"/>
                </a:lnTo>
                <a:lnTo>
                  <a:pt x="383539" y="351790"/>
                </a:lnTo>
                <a:lnTo>
                  <a:pt x="383539" y="350520"/>
                </a:lnTo>
                <a:close/>
              </a:path>
              <a:path w="383539" h="435610">
                <a:moveTo>
                  <a:pt x="2539" y="346583"/>
                </a:moveTo>
                <a:lnTo>
                  <a:pt x="0" y="346583"/>
                </a:lnTo>
                <a:lnTo>
                  <a:pt x="0" y="349250"/>
                </a:lnTo>
                <a:lnTo>
                  <a:pt x="2539" y="349250"/>
                </a:lnTo>
                <a:lnTo>
                  <a:pt x="2539" y="346583"/>
                </a:lnTo>
                <a:close/>
              </a:path>
              <a:path w="383539" h="435610">
                <a:moveTo>
                  <a:pt x="383539" y="346583"/>
                </a:moveTo>
                <a:lnTo>
                  <a:pt x="379729" y="346583"/>
                </a:lnTo>
                <a:lnTo>
                  <a:pt x="379729" y="349250"/>
                </a:lnTo>
                <a:lnTo>
                  <a:pt x="383539" y="349250"/>
                </a:lnTo>
                <a:lnTo>
                  <a:pt x="383539" y="346583"/>
                </a:lnTo>
                <a:close/>
              </a:path>
              <a:path w="383539" h="435610">
                <a:moveTo>
                  <a:pt x="2539" y="344170"/>
                </a:moveTo>
                <a:lnTo>
                  <a:pt x="0" y="344170"/>
                </a:lnTo>
                <a:lnTo>
                  <a:pt x="0" y="345440"/>
                </a:lnTo>
                <a:lnTo>
                  <a:pt x="2539" y="345440"/>
                </a:lnTo>
                <a:lnTo>
                  <a:pt x="2539" y="344170"/>
                </a:lnTo>
                <a:close/>
              </a:path>
              <a:path w="383539" h="435610">
                <a:moveTo>
                  <a:pt x="381000" y="342900"/>
                </a:moveTo>
                <a:lnTo>
                  <a:pt x="379729" y="342900"/>
                </a:lnTo>
                <a:lnTo>
                  <a:pt x="379729" y="345440"/>
                </a:lnTo>
                <a:lnTo>
                  <a:pt x="383539" y="345440"/>
                </a:lnTo>
                <a:lnTo>
                  <a:pt x="383539" y="344170"/>
                </a:lnTo>
                <a:lnTo>
                  <a:pt x="381000" y="344170"/>
                </a:lnTo>
                <a:lnTo>
                  <a:pt x="381000" y="342900"/>
                </a:lnTo>
                <a:close/>
              </a:path>
              <a:path w="383539" h="435610">
                <a:moveTo>
                  <a:pt x="2539" y="340233"/>
                </a:moveTo>
                <a:lnTo>
                  <a:pt x="0" y="340233"/>
                </a:lnTo>
                <a:lnTo>
                  <a:pt x="0" y="342900"/>
                </a:lnTo>
                <a:lnTo>
                  <a:pt x="2539" y="342900"/>
                </a:lnTo>
                <a:lnTo>
                  <a:pt x="2539" y="340233"/>
                </a:lnTo>
                <a:close/>
              </a:path>
              <a:path w="383539" h="435610">
                <a:moveTo>
                  <a:pt x="383539" y="341630"/>
                </a:moveTo>
                <a:lnTo>
                  <a:pt x="381000" y="341630"/>
                </a:lnTo>
                <a:lnTo>
                  <a:pt x="381000" y="342900"/>
                </a:lnTo>
                <a:lnTo>
                  <a:pt x="383539" y="342900"/>
                </a:lnTo>
                <a:lnTo>
                  <a:pt x="383539" y="341630"/>
                </a:lnTo>
                <a:close/>
              </a:path>
              <a:path w="383539" h="435610">
                <a:moveTo>
                  <a:pt x="2539" y="337820"/>
                </a:moveTo>
                <a:lnTo>
                  <a:pt x="0" y="337820"/>
                </a:lnTo>
                <a:lnTo>
                  <a:pt x="0" y="339090"/>
                </a:lnTo>
                <a:lnTo>
                  <a:pt x="2539" y="339090"/>
                </a:lnTo>
                <a:lnTo>
                  <a:pt x="2539" y="337820"/>
                </a:lnTo>
                <a:close/>
              </a:path>
              <a:path w="383539" h="435610">
                <a:moveTo>
                  <a:pt x="2539" y="333883"/>
                </a:moveTo>
                <a:lnTo>
                  <a:pt x="0" y="333883"/>
                </a:lnTo>
                <a:lnTo>
                  <a:pt x="0" y="336423"/>
                </a:lnTo>
                <a:lnTo>
                  <a:pt x="2539" y="336423"/>
                </a:lnTo>
                <a:lnTo>
                  <a:pt x="2539" y="333883"/>
                </a:lnTo>
                <a:close/>
              </a:path>
              <a:path w="383539" h="435610">
                <a:moveTo>
                  <a:pt x="2539" y="331343"/>
                </a:moveTo>
                <a:lnTo>
                  <a:pt x="0" y="331343"/>
                </a:lnTo>
                <a:lnTo>
                  <a:pt x="0" y="332613"/>
                </a:lnTo>
                <a:lnTo>
                  <a:pt x="2539" y="332613"/>
                </a:lnTo>
                <a:lnTo>
                  <a:pt x="2539" y="331343"/>
                </a:lnTo>
                <a:close/>
              </a:path>
              <a:path w="383539" h="435610">
                <a:moveTo>
                  <a:pt x="2539" y="327533"/>
                </a:moveTo>
                <a:lnTo>
                  <a:pt x="0" y="327533"/>
                </a:lnTo>
                <a:lnTo>
                  <a:pt x="0" y="330073"/>
                </a:lnTo>
                <a:lnTo>
                  <a:pt x="2539" y="330073"/>
                </a:lnTo>
                <a:lnTo>
                  <a:pt x="2539" y="327533"/>
                </a:lnTo>
                <a:close/>
              </a:path>
              <a:path w="383539" h="435610">
                <a:moveTo>
                  <a:pt x="2539" y="324993"/>
                </a:moveTo>
                <a:lnTo>
                  <a:pt x="0" y="324993"/>
                </a:lnTo>
                <a:lnTo>
                  <a:pt x="0" y="326263"/>
                </a:lnTo>
                <a:lnTo>
                  <a:pt x="2539" y="326263"/>
                </a:lnTo>
                <a:lnTo>
                  <a:pt x="2539" y="324993"/>
                </a:lnTo>
                <a:close/>
              </a:path>
              <a:path w="383539" h="435610">
                <a:moveTo>
                  <a:pt x="2539" y="321183"/>
                </a:moveTo>
                <a:lnTo>
                  <a:pt x="0" y="321183"/>
                </a:lnTo>
                <a:lnTo>
                  <a:pt x="0" y="323723"/>
                </a:lnTo>
                <a:lnTo>
                  <a:pt x="2539" y="323723"/>
                </a:lnTo>
                <a:lnTo>
                  <a:pt x="2539" y="321183"/>
                </a:lnTo>
                <a:close/>
              </a:path>
              <a:path w="383539" h="435610">
                <a:moveTo>
                  <a:pt x="2539" y="318643"/>
                </a:moveTo>
                <a:lnTo>
                  <a:pt x="0" y="318643"/>
                </a:lnTo>
                <a:lnTo>
                  <a:pt x="0" y="319913"/>
                </a:lnTo>
                <a:lnTo>
                  <a:pt x="2539" y="319913"/>
                </a:lnTo>
                <a:lnTo>
                  <a:pt x="2539" y="318643"/>
                </a:lnTo>
                <a:close/>
              </a:path>
              <a:path w="383539" h="435610">
                <a:moveTo>
                  <a:pt x="2539" y="314833"/>
                </a:moveTo>
                <a:lnTo>
                  <a:pt x="0" y="314833"/>
                </a:lnTo>
                <a:lnTo>
                  <a:pt x="0" y="317373"/>
                </a:lnTo>
                <a:lnTo>
                  <a:pt x="2539" y="317373"/>
                </a:lnTo>
                <a:lnTo>
                  <a:pt x="2539" y="314833"/>
                </a:lnTo>
                <a:close/>
              </a:path>
              <a:path w="383539" h="435610">
                <a:moveTo>
                  <a:pt x="2539" y="305943"/>
                </a:moveTo>
                <a:lnTo>
                  <a:pt x="0" y="305943"/>
                </a:lnTo>
                <a:lnTo>
                  <a:pt x="0" y="313563"/>
                </a:lnTo>
                <a:lnTo>
                  <a:pt x="2539" y="313563"/>
                </a:lnTo>
                <a:lnTo>
                  <a:pt x="2539" y="305943"/>
                </a:lnTo>
                <a:close/>
              </a:path>
              <a:path w="383539" h="435610">
                <a:moveTo>
                  <a:pt x="2539" y="299593"/>
                </a:moveTo>
                <a:lnTo>
                  <a:pt x="0" y="299593"/>
                </a:lnTo>
                <a:lnTo>
                  <a:pt x="0" y="304673"/>
                </a:lnTo>
                <a:lnTo>
                  <a:pt x="2539" y="304673"/>
                </a:lnTo>
                <a:lnTo>
                  <a:pt x="2539" y="299593"/>
                </a:lnTo>
                <a:close/>
              </a:path>
              <a:path w="383539" h="435610">
                <a:moveTo>
                  <a:pt x="2539" y="297053"/>
                </a:moveTo>
                <a:lnTo>
                  <a:pt x="0" y="297053"/>
                </a:lnTo>
                <a:lnTo>
                  <a:pt x="0" y="298323"/>
                </a:lnTo>
                <a:lnTo>
                  <a:pt x="2539" y="298323"/>
                </a:lnTo>
                <a:lnTo>
                  <a:pt x="2539" y="297053"/>
                </a:lnTo>
                <a:close/>
              </a:path>
            </a:pathLst>
          </a:custGeom>
          <a:solidFill>
            <a:srgbClr val="B843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bk object 2734"/>
          <p:cNvSpPr/>
          <p:nvPr/>
        </p:nvSpPr>
        <p:spPr>
          <a:xfrm>
            <a:off x="2895600" y="2875279"/>
            <a:ext cx="377190" cy="427990"/>
          </a:xfrm>
          <a:custGeom>
            <a:avLst/>
            <a:gdLst/>
            <a:ahLst/>
            <a:cxnLst/>
            <a:rect l="l" t="t" r="r" b="b"/>
            <a:pathLst>
              <a:path w="377189" h="427989">
                <a:moveTo>
                  <a:pt x="377189" y="143510"/>
                </a:moveTo>
                <a:lnTo>
                  <a:pt x="373379" y="143510"/>
                </a:lnTo>
                <a:lnTo>
                  <a:pt x="373379" y="144779"/>
                </a:lnTo>
                <a:lnTo>
                  <a:pt x="377189" y="144779"/>
                </a:lnTo>
                <a:lnTo>
                  <a:pt x="377189" y="143510"/>
                </a:lnTo>
                <a:close/>
              </a:path>
              <a:path w="377189" h="427989">
                <a:moveTo>
                  <a:pt x="377189" y="139700"/>
                </a:moveTo>
                <a:lnTo>
                  <a:pt x="373379" y="139700"/>
                </a:lnTo>
                <a:lnTo>
                  <a:pt x="373379" y="142239"/>
                </a:lnTo>
                <a:lnTo>
                  <a:pt x="377189" y="142239"/>
                </a:lnTo>
                <a:lnTo>
                  <a:pt x="377189" y="139700"/>
                </a:lnTo>
                <a:close/>
              </a:path>
              <a:path w="377189" h="427989">
                <a:moveTo>
                  <a:pt x="377189" y="137160"/>
                </a:moveTo>
                <a:lnTo>
                  <a:pt x="373379" y="137160"/>
                </a:lnTo>
                <a:lnTo>
                  <a:pt x="373379" y="138429"/>
                </a:lnTo>
                <a:lnTo>
                  <a:pt x="377189" y="138429"/>
                </a:lnTo>
                <a:lnTo>
                  <a:pt x="377189" y="137160"/>
                </a:lnTo>
                <a:close/>
              </a:path>
              <a:path w="377189" h="427989">
                <a:moveTo>
                  <a:pt x="377189" y="133350"/>
                </a:moveTo>
                <a:lnTo>
                  <a:pt x="373379" y="133350"/>
                </a:lnTo>
                <a:lnTo>
                  <a:pt x="373379" y="135889"/>
                </a:lnTo>
                <a:lnTo>
                  <a:pt x="377189" y="135889"/>
                </a:lnTo>
                <a:lnTo>
                  <a:pt x="377189" y="133350"/>
                </a:lnTo>
                <a:close/>
              </a:path>
              <a:path w="377189" h="427989">
                <a:moveTo>
                  <a:pt x="377189" y="130810"/>
                </a:moveTo>
                <a:lnTo>
                  <a:pt x="373379" y="130810"/>
                </a:lnTo>
                <a:lnTo>
                  <a:pt x="373379" y="132079"/>
                </a:lnTo>
                <a:lnTo>
                  <a:pt x="377189" y="132079"/>
                </a:lnTo>
                <a:lnTo>
                  <a:pt x="377189" y="130810"/>
                </a:lnTo>
                <a:close/>
              </a:path>
              <a:path w="377189" h="427989">
                <a:moveTo>
                  <a:pt x="377189" y="127000"/>
                </a:moveTo>
                <a:lnTo>
                  <a:pt x="373379" y="127000"/>
                </a:lnTo>
                <a:lnTo>
                  <a:pt x="373379" y="129539"/>
                </a:lnTo>
                <a:lnTo>
                  <a:pt x="377189" y="129539"/>
                </a:lnTo>
                <a:lnTo>
                  <a:pt x="377189" y="127000"/>
                </a:lnTo>
                <a:close/>
              </a:path>
              <a:path w="377189" h="427989">
                <a:moveTo>
                  <a:pt x="377189" y="124460"/>
                </a:moveTo>
                <a:lnTo>
                  <a:pt x="373379" y="124460"/>
                </a:lnTo>
                <a:lnTo>
                  <a:pt x="373379" y="125729"/>
                </a:lnTo>
                <a:lnTo>
                  <a:pt x="377189" y="125729"/>
                </a:lnTo>
                <a:lnTo>
                  <a:pt x="377189" y="124460"/>
                </a:lnTo>
                <a:close/>
              </a:path>
              <a:path w="377189" h="427989">
                <a:moveTo>
                  <a:pt x="377189" y="120650"/>
                </a:moveTo>
                <a:lnTo>
                  <a:pt x="373379" y="120650"/>
                </a:lnTo>
                <a:lnTo>
                  <a:pt x="373379" y="123189"/>
                </a:lnTo>
                <a:lnTo>
                  <a:pt x="377189" y="123189"/>
                </a:lnTo>
                <a:lnTo>
                  <a:pt x="377189" y="120650"/>
                </a:lnTo>
                <a:close/>
              </a:path>
              <a:path w="377189" h="427989">
                <a:moveTo>
                  <a:pt x="377189" y="118110"/>
                </a:moveTo>
                <a:lnTo>
                  <a:pt x="373379" y="118110"/>
                </a:lnTo>
                <a:lnTo>
                  <a:pt x="373379" y="119379"/>
                </a:lnTo>
                <a:lnTo>
                  <a:pt x="377189" y="119379"/>
                </a:lnTo>
                <a:lnTo>
                  <a:pt x="377189" y="118110"/>
                </a:lnTo>
                <a:close/>
              </a:path>
              <a:path w="377189" h="427989">
                <a:moveTo>
                  <a:pt x="377189" y="111760"/>
                </a:moveTo>
                <a:lnTo>
                  <a:pt x="373379" y="111760"/>
                </a:lnTo>
                <a:lnTo>
                  <a:pt x="373379" y="116839"/>
                </a:lnTo>
                <a:lnTo>
                  <a:pt x="377189" y="116839"/>
                </a:lnTo>
                <a:lnTo>
                  <a:pt x="377189" y="111760"/>
                </a:lnTo>
                <a:close/>
              </a:path>
              <a:path w="377189" h="427989">
                <a:moveTo>
                  <a:pt x="377189" y="107950"/>
                </a:moveTo>
                <a:lnTo>
                  <a:pt x="373379" y="107950"/>
                </a:lnTo>
                <a:lnTo>
                  <a:pt x="373379" y="110489"/>
                </a:lnTo>
                <a:lnTo>
                  <a:pt x="377189" y="110489"/>
                </a:lnTo>
                <a:lnTo>
                  <a:pt x="377189" y="107950"/>
                </a:lnTo>
                <a:close/>
              </a:path>
              <a:path w="377189" h="427989">
                <a:moveTo>
                  <a:pt x="377189" y="105410"/>
                </a:moveTo>
                <a:lnTo>
                  <a:pt x="373379" y="105410"/>
                </a:lnTo>
                <a:lnTo>
                  <a:pt x="373379" y="106679"/>
                </a:lnTo>
                <a:lnTo>
                  <a:pt x="377189" y="106679"/>
                </a:lnTo>
                <a:lnTo>
                  <a:pt x="377189" y="105410"/>
                </a:lnTo>
                <a:close/>
              </a:path>
              <a:path w="377189" h="427989">
                <a:moveTo>
                  <a:pt x="377189" y="101600"/>
                </a:moveTo>
                <a:lnTo>
                  <a:pt x="373379" y="101600"/>
                </a:lnTo>
                <a:lnTo>
                  <a:pt x="373379" y="104139"/>
                </a:lnTo>
                <a:lnTo>
                  <a:pt x="377189" y="104139"/>
                </a:lnTo>
                <a:lnTo>
                  <a:pt x="377189" y="101600"/>
                </a:lnTo>
                <a:close/>
              </a:path>
              <a:path w="377189" h="427989">
                <a:moveTo>
                  <a:pt x="377189" y="99187"/>
                </a:moveTo>
                <a:lnTo>
                  <a:pt x="373379" y="99187"/>
                </a:lnTo>
                <a:lnTo>
                  <a:pt x="373379" y="100329"/>
                </a:lnTo>
                <a:lnTo>
                  <a:pt x="377189" y="100329"/>
                </a:lnTo>
                <a:lnTo>
                  <a:pt x="377189" y="99187"/>
                </a:lnTo>
                <a:close/>
              </a:path>
              <a:path w="377189" h="427989">
                <a:moveTo>
                  <a:pt x="377189" y="95250"/>
                </a:moveTo>
                <a:lnTo>
                  <a:pt x="373379" y="95250"/>
                </a:lnTo>
                <a:lnTo>
                  <a:pt x="373379" y="97789"/>
                </a:lnTo>
                <a:lnTo>
                  <a:pt x="377189" y="97789"/>
                </a:lnTo>
                <a:lnTo>
                  <a:pt x="377189" y="95250"/>
                </a:lnTo>
                <a:close/>
              </a:path>
              <a:path w="377189" h="427989">
                <a:moveTo>
                  <a:pt x="377189" y="92837"/>
                </a:moveTo>
                <a:lnTo>
                  <a:pt x="373379" y="92837"/>
                </a:lnTo>
                <a:lnTo>
                  <a:pt x="373379" y="93979"/>
                </a:lnTo>
                <a:lnTo>
                  <a:pt x="377189" y="93979"/>
                </a:lnTo>
                <a:lnTo>
                  <a:pt x="377189" y="92837"/>
                </a:lnTo>
                <a:close/>
              </a:path>
              <a:path w="377189" h="427989">
                <a:moveTo>
                  <a:pt x="377189" y="88900"/>
                </a:moveTo>
                <a:lnTo>
                  <a:pt x="373379" y="88900"/>
                </a:lnTo>
                <a:lnTo>
                  <a:pt x="373379" y="91439"/>
                </a:lnTo>
                <a:lnTo>
                  <a:pt x="377189" y="91439"/>
                </a:lnTo>
                <a:lnTo>
                  <a:pt x="377189" y="88900"/>
                </a:lnTo>
                <a:close/>
              </a:path>
              <a:path w="377189" h="427989">
                <a:moveTo>
                  <a:pt x="377189" y="86487"/>
                </a:moveTo>
                <a:lnTo>
                  <a:pt x="373379" y="86487"/>
                </a:lnTo>
                <a:lnTo>
                  <a:pt x="373379" y="87629"/>
                </a:lnTo>
                <a:lnTo>
                  <a:pt x="377189" y="87629"/>
                </a:lnTo>
                <a:lnTo>
                  <a:pt x="377189" y="86487"/>
                </a:lnTo>
                <a:close/>
              </a:path>
              <a:path w="377189" h="427989">
                <a:moveTo>
                  <a:pt x="377189" y="82550"/>
                </a:moveTo>
                <a:lnTo>
                  <a:pt x="373379" y="82550"/>
                </a:lnTo>
                <a:lnTo>
                  <a:pt x="373379" y="85089"/>
                </a:lnTo>
                <a:lnTo>
                  <a:pt x="377189" y="85089"/>
                </a:lnTo>
                <a:lnTo>
                  <a:pt x="377189" y="82550"/>
                </a:lnTo>
                <a:close/>
              </a:path>
              <a:path w="377189" h="427989">
                <a:moveTo>
                  <a:pt x="377189" y="80137"/>
                </a:moveTo>
                <a:lnTo>
                  <a:pt x="373379" y="80137"/>
                </a:lnTo>
                <a:lnTo>
                  <a:pt x="373379" y="81279"/>
                </a:lnTo>
                <a:lnTo>
                  <a:pt x="377189" y="81279"/>
                </a:lnTo>
                <a:lnTo>
                  <a:pt x="377189" y="80137"/>
                </a:lnTo>
                <a:close/>
              </a:path>
              <a:path w="377189" h="427989">
                <a:moveTo>
                  <a:pt x="377189" y="76200"/>
                </a:moveTo>
                <a:lnTo>
                  <a:pt x="373379" y="76200"/>
                </a:lnTo>
                <a:lnTo>
                  <a:pt x="373379" y="78739"/>
                </a:lnTo>
                <a:lnTo>
                  <a:pt x="377189" y="78739"/>
                </a:lnTo>
                <a:lnTo>
                  <a:pt x="377189" y="76200"/>
                </a:lnTo>
                <a:close/>
              </a:path>
              <a:path w="377189" h="427989">
                <a:moveTo>
                  <a:pt x="377189" y="73787"/>
                </a:moveTo>
                <a:lnTo>
                  <a:pt x="373379" y="73787"/>
                </a:lnTo>
                <a:lnTo>
                  <a:pt x="373379" y="74929"/>
                </a:lnTo>
                <a:lnTo>
                  <a:pt x="377189" y="74929"/>
                </a:lnTo>
                <a:lnTo>
                  <a:pt x="377189" y="73787"/>
                </a:lnTo>
                <a:close/>
              </a:path>
              <a:path w="377189" h="427989">
                <a:moveTo>
                  <a:pt x="377189" y="69850"/>
                </a:moveTo>
                <a:lnTo>
                  <a:pt x="373379" y="69850"/>
                </a:lnTo>
                <a:lnTo>
                  <a:pt x="373379" y="72389"/>
                </a:lnTo>
                <a:lnTo>
                  <a:pt x="377189" y="72389"/>
                </a:lnTo>
                <a:lnTo>
                  <a:pt x="377189" y="69850"/>
                </a:lnTo>
                <a:close/>
              </a:path>
              <a:path w="377189" h="427989">
                <a:moveTo>
                  <a:pt x="377189" y="67437"/>
                </a:moveTo>
                <a:lnTo>
                  <a:pt x="373379" y="67437"/>
                </a:lnTo>
                <a:lnTo>
                  <a:pt x="373379" y="68579"/>
                </a:lnTo>
                <a:lnTo>
                  <a:pt x="377189" y="68579"/>
                </a:lnTo>
                <a:lnTo>
                  <a:pt x="377189" y="67437"/>
                </a:lnTo>
                <a:close/>
              </a:path>
              <a:path w="377189" h="427989">
                <a:moveTo>
                  <a:pt x="377189" y="63500"/>
                </a:moveTo>
                <a:lnTo>
                  <a:pt x="373379" y="63500"/>
                </a:lnTo>
                <a:lnTo>
                  <a:pt x="373379" y="66039"/>
                </a:lnTo>
                <a:lnTo>
                  <a:pt x="377189" y="66039"/>
                </a:lnTo>
                <a:lnTo>
                  <a:pt x="377189" y="63500"/>
                </a:lnTo>
                <a:close/>
              </a:path>
              <a:path w="377189" h="427989">
                <a:moveTo>
                  <a:pt x="377189" y="61087"/>
                </a:moveTo>
                <a:lnTo>
                  <a:pt x="373379" y="61087"/>
                </a:lnTo>
                <a:lnTo>
                  <a:pt x="373379" y="62229"/>
                </a:lnTo>
                <a:lnTo>
                  <a:pt x="377189" y="62229"/>
                </a:lnTo>
                <a:lnTo>
                  <a:pt x="377189" y="61087"/>
                </a:lnTo>
                <a:close/>
              </a:path>
              <a:path w="377189" h="427989">
                <a:moveTo>
                  <a:pt x="377189" y="57150"/>
                </a:moveTo>
                <a:lnTo>
                  <a:pt x="373379" y="57150"/>
                </a:lnTo>
                <a:lnTo>
                  <a:pt x="373379" y="59689"/>
                </a:lnTo>
                <a:lnTo>
                  <a:pt x="377189" y="59689"/>
                </a:lnTo>
                <a:lnTo>
                  <a:pt x="377189" y="57150"/>
                </a:lnTo>
                <a:close/>
              </a:path>
              <a:path w="377189" h="427989">
                <a:moveTo>
                  <a:pt x="377189" y="54737"/>
                </a:moveTo>
                <a:lnTo>
                  <a:pt x="373379" y="54737"/>
                </a:lnTo>
                <a:lnTo>
                  <a:pt x="373379" y="55879"/>
                </a:lnTo>
                <a:lnTo>
                  <a:pt x="377189" y="55879"/>
                </a:lnTo>
                <a:lnTo>
                  <a:pt x="377189" y="54737"/>
                </a:lnTo>
                <a:close/>
              </a:path>
              <a:path w="377189" h="427989">
                <a:moveTo>
                  <a:pt x="377189" y="50800"/>
                </a:moveTo>
                <a:lnTo>
                  <a:pt x="373379" y="50800"/>
                </a:lnTo>
                <a:lnTo>
                  <a:pt x="373379" y="53339"/>
                </a:lnTo>
                <a:lnTo>
                  <a:pt x="377189" y="53339"/>
                </a:lnTo>
                <a:lnTo>
                  <a:pt x="377189" y="50800"/>
                </a:lnTo>
                <a:close/>
              </a:path>
              <a:path w="377189" h="427989">
                <a:moveTo>
                  <a:pt x="377189" y="48387"/>
                </a:moveTo>
                <a:lnTo>
                  <a:pt x="373379" y="48387"/>
                </a:lnTo>
                <a:lnTo>
                  <a:pt x="373379" y="49529"/>
                </a:lnTo>
                <a:lnTo>
                  <a:pt x="377189" y="49529"/>
                </a:lnTo>
                <a:lnTo>
                  <a:pt x="377189" y="48387"/>
                </a:lnTo>
                <a:close/>
              </a:path>
              <a:path w="377189" h="427989">
                <a:moveTo>
                  <a:pt x="377189" y="44450"/>
                </a:moveTo>
                <a:lnTo>
                  <a:pt x="373379" y="44450"/>
                </a:lnTo>
                <a:lnTo>
                  <a:pt x="373379" y="46989"/>
                </a:lnTo>
                <a:lnTo>
                  <a:pt x="377189" y="46989"/>
                </a:lnTo>
                <a:lnTo>
                  <a:pt x="377189" y="44450"/>
                </a:lnTo>
                <a:close/>
              </a:path>
              <a:path w="377189" h="427989">
                <a:moveTo>
                  <a:pt x="377189" y="42037"/>
                </a:moveTo>
                <a:lnTo>
                  <a:pt x="373379" y="42037"/>
                </a:lnTo>
                <a:lnTo>
                  <a:pt x="373379" y="43179"/>
                </a:lnTo>
                <a:lnTo>
                  <a:pt x="377189" y="43179"/>
                </a:lnTo>
                <a:lnTo>
                  <a:pt x="377189" y="42037"/>
                </a:lnTo>
                <a:close/>
              </a:path>
              <a:path w="377189" h="427989">
                <a:moveTo>
                  <a:pt x="377189" y="38100"/>
                </a:moveTo>
                <a:lnTo>
                  <a:pt x="373379" y="38100"/>
                </a:lnTo>
                <a:lnTo>
                  <a:pt x="373379" y="40639"/>
                </a:lnTo>
                <a:lnTo>
                  <a:pt x="377189" y="40639"/>
                </a:lnTo>
                <a:lnTo>
                  <a:pt x="377189" y="38100"/>
                </a:lnTo>
                <a:close/>
              </a:path>
              <a:path w="377189" h="427989">
                <a:moveTo>
                  <a:pt x="377189" y="35687"/>
                </a:moveTo>
                <a:lnTo>
                  <a:pt x="373379" y="35687"/>
                </a:lnTo>
                <a:lnTo>
                  <a:pt x="373379" y="36829"/>
                </a:lnTo>
                <a:lnTo>
                  <a:pt x="377189" y="36829"/>
                </a:lnTo>
                <a:lnTo>
                  <a:pt x="377189" y="35687"/>
                </a:lnTo>
                <a:close/>
              </a:path>
              <a:path w="377189" h="427989">
                <a:moveTo>
                  <a:pt x="377189" y="31750"/>
                </a:moveTo>
                <a:lnTo>
                  <a:pt x="373379" y="31750"/>
                </a:lnTo>
                <a:lnTo>
                  <a:pt x="373379" y="34289"/>
                </a:lnTo>
                <a:lnTo>
                  <a:pt x="377189" y="34289"/>
                </a:lnTo>
                <a:lnTo>
                  <a:pt x="377189" y="31750"/>
                </a:lnTo>
                <a:close/>
              </a:path>
              <a:path w="377189" h="427989">
                <a:moveTo>
                  <a:pt x="377189" y="29337"/>
                </a:moveTo>
                <a:lnTo>
                  <a:pt x="373379" y="29337"/>
                </a:lnTo>
                <a:lnTo>
                  <a:pt x="373379" y="30479"/>
                </a:lnTo>
                <a:lnTo>
                  <a:pt x="377189" y="30479"/>
                </a:lnTo>
                <a:lnTo>
                  <a:pt x="377189" y="29337"/>
                </a:lnTo>
                <a:close/>
              </a:path>
              <a:path w="377189" h="427989">
                <a:moveTo>
                  <a:pt x="377189" y="25400"/>
                </a:moveTo>
                <a:lnTo>
                  <a:pt x="373379" y="25400"/>
                </a:lnTo>
                <a:lnTo>
                  <a:pt x="373379" y="27939"/>
                </a:lnTo>
                <a:lnTo>
                  <a:pt x="377189" y="27939"/>
                </a:lnTo>
                <a:lnTo>
                  <a:pt x="377189" y="25400"/>
                </a:lnTo>
                <a:close/>
              </a:path>
              <a:path w="377189" h="427989">
                <a:moveTo>
                  <a:pt x="377189" y="22987"/>
                </a:moveTo>
                <a:lnTo>
                  <a:pt x="373379" y="22987"/>
                </a:lnTo>
                <a:lnTo>
                  <a:pt x="373379" y="24129"/>
                </a:lnTo>
                <a:lnTo>
                  <a:pt x="377189" y="24129"/>
                </a:lnTo>
                <a:lnTo>
                  <a:pt x="377189" y="22987"/>
                </a:lnTo>
                <a:close/>
              </a:path>
              <a:path w="377189" h="427989">
                <a:moveTo>
                  <a:pt x="377189" y="19050"/>
                </a:moveTo>
                <a:lnTo>
                  <a:pt x="373379" y="19050"/>
                </a:lnTo>
                <a:lnTo>
                  <a:pt x="373379" y="21589"/>
                </a:lnTo>
                <a:lnTo>
                  <a:pt x="377189" y="21589"/>
                </a:lnTo>
                <a:lnTo>
                  <a:pt x="377189" y="19050"/>
                </a:lnTo>
                <a:close/>
              </a:path>
              <a:path w="377189" h="427989">
                <a:moveTo>
                  <a:pt x="377189" y="16637"/>
                </a:moveTo>
                <a:lnTo>
                  <a:pt x="373379" y="16637"/>
                </a:lnTo>
                <a:lnTo>
                  <a:pt x="373379" y="17779"/>
                </a:lnTo>
                <a:lnTo>
                  <a:pt x="377189" y="17779"/>
                </a:lnTo>
                <a:lnTo>
                  <a:pt x="377189" y="16637"/>
                </a:lnTo>
                <a:close/>
              </a:path>
              <a:path w="377189" h="427989">
                <a:moveTo>
                  <a:pt x="377189" y="12700"/>
                </a:moveTo>
                <a:lnTo>
                  <a:pt x="373379" y="12700"/>
                </a:lnTo>
                <a:lnTo>
                  <a:pt x="373379" y="15239"/>
                </a:lnTo>
                <a:lnTo>
                  <a:pt x="377189" y="15239"/>
                </a:lnTo>
                <a:lnTo>
                  <a:pt x="377189" y="12700"/>
                </a:lnTo>
                <a:close/>
              </a:path>
              <a:path w="377189" h="427989">
                <a:moveTo>
                  <a:pt x="377189" y="10287"/>
                </a:moveTo>
                <a:lnTo>
                  <a:pt x="373379" y="10287"/>
                </a:lnTo>
                <a:lnTo>
                  <a:pt x="373379" y="11429"/>
                </a:lnTo>
                <a:lnTo>
                  <a:pt x="377189" y="11429"/>
                </a:lnTo>
                <a:lnTo>
                  <a:pt x="377189" y="10287"/>
                </a:lnTo>
                <a:close/>
              </a:path>
              <a:path w="377189" h="427989">
                <a:moveTo>
                  <a:pt x="377189" y="6350"/>
                </a:moveTo>
                <a:lnTo>
                  <a:pt x="373379" y="6350"/>
                </a:lnTo>
                <a:lnTo>
                  <a:pt x="373379" y="8889"/>
                </a:lnTo>
                <a:lnTo>
                  <a:pt x="377189" y="8889"/>
                </a:lnTo>
                <a:lnTo>
                  <a:pt x="377189" y="6350"/>
                </a:lnTo>
                <a:close/>
              </a:path>
              <a:path w="377189" h="427989">
                <a:moveTo>
                  <a:pt x="377189" y="3937"/>
                </a:moveTo>
                <a:lnTo>
                  <a:pt x="373379" y="3937"/>
                </a:lnTo>
                <a:lnTo>
                  <a:pt x="373379" y="5079"/>
                </a:lnTo>
                <a:lnTo>
                  <a:pt x="377189" y="5079"/>
                </a:lnTo>
                <a:lnTo>
                  <a:pt x="377189" y="3937"/>
                </a:lnTo>
                <a:close/>
              </a:path>
              <a:path w="377189" h="427989">
                <a:moveTo>
                  <a:pt x="153669" y="2539"/>
                </a:moveTo>
                <a:lnTo>
                  <a:pt x="152400" y="2539"/>
                </a:lnTo>
                <a:lnTo>
                  <a:pt x="152400" y="3937"/>
                </a:lnTo>
                <a:lnTo>
                  <a:pt x="153669" y="3937"/>
                </a:lnTo>
                <a:lnTo>
                  <a:pt x="153669" y="2539"/>
                </a:lnTo>
                <a:close/>
              </a:path>
              <a:path w="377189" h="427989">
                <a:moveTo>
                  <a:pt x="377189" y="0"/>
                </a:moveTo>
                <a:lnTo>
                  <a:pt x="154939" y="0"/>
                </a:lnTo>
                <a:lnTo>
                  <a:pt x="154939" y="2539"/>
                </a:lnTo>
                <a:lnTo>
                  <a:pt x="377189" y="2539"/>
                </a:lnTo>
                <a:lnTo>
                  <a:pt x="377189" y="0"/>
                </a:lnTo>
                <a:close/>
              </a:path>
              <a:path w="377189" h="427989">
                <a:moveTo>
                  <a:pt x="3810" y="233807"/>
                </a:moveTo>
                <a:lnTo>
                  <a:pt x="0" y="233807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33807"/>
                </a:lnTo>
                <a:close/>
              </a:path>
              <a:path w="377189" h="427989">
                <a:moveTo>
                  <a:pt x="3810" y="231266"/>
                </a:moveTo>
                <a:lnTo>
                  <a:pt x="0" y="231266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31266"/>
                </a:lnTo>
                <a:close/>
              </a:path>
              <a:path w="377189" h="427989">
                <a:moveTo>
                  <a:pt x="3810" y="227457"/>
                </a:moveTo>
                <a:lnTo>
                  <a:pt x="0" y="227457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7457"/>
                </a:lnTo>
                <a:close/>
              </a:path>
              <a:path w="377189" h="427989">
                <a:moveTo>
                  <a:pt x="3810" y="224916"/>
                </a:moveTo>
                <a:lnTo>
                  <a:pt x="0" y="224916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4916"/>
                </a:lnTo>
                <a:close/>
              </a:path>
              <a:path w="377189" h="427989">
                <a:moveTo>
                  <a:pt x="3810" y="221107"/>
                </a:moveTo>
                <a:lnTo>
                  <a:pt x="0" y="221107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21107"/>
                </a:lnTo>
                <a:close/>
              </a:path>
              <a:path w="377189" h="427989">
                <a:moveTo>
                  <a:pt x="3810" y="218566"/>
                </a:moveTo>
                <a:lnTo>
                  <a:pt x="0" y="218566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8566"/>
                </a:lnTo>
                <a:close/>
              </a:path>
              <a:path w="377189" h="427989">
                <a:moveTo>
                  <a:pt x="3810" y="214757"/>
                </a:moveTo>
                <a:lnTo>
                  <a:pt x="0" y="214757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4757"/>
                </a:lnTo>
                <a:close/>
              </a:path>
              <a:path w="377189" h="427989">
                <a:moveTo>
                  <a:pt x="3810" y="212216"/>
                </a:moveTo>
                <a:lnTo>
                  <a:pt x="0" y="212216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12216"/>
                </a:lnTo>
                <a:close/>
              </a:path>
              <a:path w="377189" h="427989">
                <a:moveTo>
                  <a:pt x="3810" y="208407"/>
                </a:moveTo>
                <a:lnTo>
                  <a:pt x="0" y="208407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8407"/>
                </a:lnTo>
                <a:close/>
              </a:path>
              <a:path w="377189" h="427989">
                <a:moveTo>
                  <a:pt x="3810" y="202057"/>
                </a:moveTo>
                <a:lnTo>
                  <a:pt x="0" y="202057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2057"/>
                </a:lnTo>
                <a:close/>
              </a:path>
              <a:path w="377189" h="427989">
                <a:moveTo>
                  <a:pt x="3810" y="195707"/>
                </a:moveTo>
                <a:lnTo>
                  <a:pt x="0" y="195707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707"/>
                </a:lnTo>
                <a:close/>
              </a:path>
              <a:path w="377189" h="427989">
                <a:moveTo>
                  <a:pt x="3810" y="193166"/>
                </a:moveTo>
                <a:lnTo>
                  <a:pt x="0" y="193166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3166"/>
                </a:lnTo>
                <a:close/>
              </a:path>
              <a:path w="377189" h="427989">
                <a:moveTo>
                  <a:pt x="3810" y="189357"/>
                </a:moveTo>
                <a:lnTo>
                  <a:pt x="0" y="189357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9357"/>
                </a:lnTo>
                <a:close/>
              </a:path>
              <a:path w="377189" h="427989">
                <a:moveTo>
                  <a:pt x="3810" y="183007"/>
                </a:moveTo>
                <a:lnTo>
                  <a:pt x="0" y="183007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3007"/>
                </a:lnTo>
                <a:close/>
              </a:path>
              <a:path w="377189" h="427989">
                <a:moveTo>
                  <a:pt x="3810" y="180466"/>
                </a:moveTo>
                <a:lnTo>
                  <a:pt x="0" y="180466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0466"/>
                </a:lnTo>
                <a:close/>
              </a:path>
              <a:path w="377189" h="427989">
                <a:moveTo>
                  <a:pt x="3810" y="176657"/>
                </a:moveTo>
                <a:lnTo>
                  <a:pt x="0" y="176657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6657"/>
                </a:lnTo>
                <a:close/>
              </a:path>
              <a:path w="377189" h="427989">
                <a:moveTo>
                  <a:pt x="3810" y="174116"/>
                </a:moveTo>
                <a:lnTo>
                  <a:pt x="0" y="174116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4116"/>
                </a:lnTo>
                <a:close/>
              </a:path>
              <a:path w="377189" h="427989">
                <a:moveTo>
                  <a:pt x="3810" y="167766"/>
                </a:moveTo>
                <a:lnTo>
                  <a:pt x="0" y="167766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7766"/>
                </a:lnTo>
                <a:close/>
              </a:path>
              <a:path w="377189" h="427989">
                <a:moveTo>
                  <a:pt x="1269" y="161289"/>
                </a:moveTo>
                <a:lnTo>
                  <a:pt x="0" y="161289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1416"/>
                </a:lnTo>
                <a:lnTo>
                  <a:pt x="1269" y="161416"/>
                </a:lnTo>
                <a:close/>
              </a:path>
              <a:path w="377189" h="427989">
                <a:moveTo>
                  <a:pt x="3810" y="157479"/>
                </a:moveTo>
                <a:lnTo>
                  <a:pt x="2539" y="157479"/>
                </a:lnTo>
                <a:lnTo>
                  <a:pt x="2539" y="158750"/>
                </a:lnTo>
                <a:lnTo>
                  <a:pt x="1269" y="158750"/>
                </a:lnTo>
                <a:lnTo>
                  <a:pt x="1269" y="161289"/>
                </a:lnTo>
                <a:lnTo>
                  <a:pt x="3810" y="161289"/>
                </a:lnTo>
                <a:lnTo>
                  <a:pt x="3810" y="157479"/>
                </a:lnTo>
                <a:close/>
              </a:path>
              <a:path w="377189" h="427989">
                <a:moveTo>
                  <a:pt x="374650" y="183007"/>
                </a:moveTo>
                <a:lnTo>
                  <a:pt x="373379" y="183007"/>
                </a:lnTo>
                <a:lnTo>
                  <a:pt x="373379" y="184150"/>
                </a:lnTo>
                <a:lnTo>
                  <a:pt x="374650" y="184150"/>
                </a:lnTo>
                <a:lnTo>
                  <a:pt x="374650" y="183007"/>
                </a:lnTo>
                <a:close/>
              </a:path>
              <a:path w="377189" h="427989">
                <a:moveTo>
                  <a:pt x="374650" y="180466"/>
                </a:moveTo>
                <a:lnTo>
                  <a:pt x="373379" y="180466"/>
                </a:lnTo>
                <a:lnTo>
                  <a:pt x="373379" y="182879"/>
                </a:lnTo>
                <a:lnTo>
                  <a:pt x="374650" y="182879"/>
                </a:lnTo>
                <a:lnTo>
                  <a:pt x="374650" y="180466"/>
                </a:lnTo>
                <a:close/>
              </a:path>
              <a:path w="377189" h="427989">
                <a:moveTo>
                  <a:pt x="375920" y="176657"/>
                </a:moveTo>
                <a:lnTo>
                  <a:pt x="373379" y="176657"/>
                </a:lnTo>
                <a:lnTo>
                  <a:pt x="373379" y="180339"/>
                </a:lnTo>
                <a:lnTo>
                  <a:pt x="374650" y="180339"/>
                </a:lnTo>
                <a:lnTo>
                  <a:pt x="375920" y="180466"/>
                </a:lnTo>
                <a:lnTo>
                  <a:pt x="375920" y="176657"/>
                </a:lnTo>
                <a:close/>
              </a:path>
              <a:path w="377189" h="427989">
                <a:moveTo>
                  <a:pt x="377189" y="174116"/>
                </a:moveTo>
                <a:lnTo>
                  <a:pt x="373379" y="174116"/>
                </a:lnTo>
                <a:lnTo>
                  <a:pt x="373379" y="176529"/>
                </a:lnTo>
                <a:lnTo>
                  <a:pt x="375920" y="176529"/>
                </a:lnTo>
                <a:lnTo>
                  <a:pt x="375920" y="176657"/>
                </a:lnTo>
                <a:lnTo>
                  <a:pt x="377189" y="176657"/>
                </a:lnTo>
                <a:lnTo>
                  <a:pt x="377189" y="174116"/>
                </a:lnTo>
                <a:close/>
              </a:path>
              <a:path w="377189" h="427989">
                <a:moveTo>
                  <a:pt x="377189" y="167766"/>
                </a:moveTo>
                <a:lnTo>
                  <a:pt x="373379" y="167766"/>
                </a:lnTo>
                <a:lnTo>
                  <a:pt x="373379" y="173989"/>
                </a:lnTo>
                <a:lnTo>
                  <a:pt x="377189" y="173989"/>
                </a:lnTo>
                <a:lnTo>
                  <a:pt x="377189" y="167766"/>
                </a:lnTo>
                <a:close/>
              </a:path>
              <a:path w="377189" h="427989">
                <a:moveTo>
                  <a:pt x="377189" y="161416"/>
                </a:moveTo>
                <a:lnTo>
                  <a:pt x="373379" y="161416"/>
                </a:lnTo>
                <a:lnTo>
                  <a:pt x="373379" y="167639"/>
                </a:lnTo>
                <a:lnTo>
                  <a:pt x="377189" y="167639"/>
                </a:lnTo>
                <a:lnTo>
                  <a:pt x="377189" y="161416"/>
                </a:lnTo>
                <a:close/>
              </a:path>
              <a:path w="377189" h="427989">
                <a:moveTo>
                  <a:pt x="377189" y="157607"/>
                </a:moveTo>
                <a:lnTo>
                  <a:pt x="373379" y="157607"/>
                </a:lnTo>
                <a:lnTo>
                  <a:pt x="373379" y="161289"/>
                </a:lnTo>
                <a:lnTo>
                  <a:pt x="377189" y="161289"/>
                </a:lnTo>
                <a:lnTo>
                  <a:pt x="377189" y="157607"/>
                </a:lnTo>
                <a:close/>
              </a:path>
              <a:path w="377189" h="427989">
                <a:moveTo>
                  <a:pt x="377189" y="155066"/>
                </a:moveTo>
                <a:lnTo>
                  <a:pt x="373379" y="155066"/>
                </a:lnTo>
                <a:lnTo>
                  <a:pt x="373379" y="157479"/>
                </a:lnTo>
                <a:lnTo>
                  <a:pt x="377189" y="157479"/>
                </a:lnTo>
                <a:lnTo>
                  <a:pt x="377189" y="155066"/>
                </a:lnTo>
                <a:close/>
              </a:path>
              <a:path w="377189" h="427989">
                <a:moveTo>
                  <a:pt x="377189" y="151257"/>
                </a:moveTo>
                <a:lnTo>
                  <a:pt x="373379" y="151257"/>
                </a:lnTo>
                <a:lnTo>
                  <a:pt x="373379" y="154939"/>
                </a:lnTo>
                <a:lnTo>
                  <a:pt x="377189" y="154939"/>
                </a:lnTo>
                <a:lnTo>
                  <a:pt x="377189" y="151257"/>
                </a:lnTo>
                <a:close/>
              </a:path>
              <a:path w="377189" h="427989">
                <a:moveTo>
                  <a:pt x="377189" y="148716"/>
                </a:moveTo>
                <a:lnTo>
                  <a:pt x="373379" y="148716"/>
                </a:lnTo>
                <a:lnTo>
                  <a:pt x="373379" y="151129"/>
                </a:lnTo>
                <a:lnTo>
                  <a:pt x="377189" y="151129"/>
                </a:lnTo>
                <a:lnTo>
                  <a:pt x="377189" y="148716"/>
                </a:lnTo>
                <a:close/>
              </a:path>
              <a:path w="377189" h="427989">
                <a:moveTo>
                  <a:pt x="377189" y="146176"/>
                </a:moveTo>
                <a:lnTo>
                  <a:pt x="373379" y="146176"/>
                </a:lnTo>
                <a:lnTo>
                  <a:pt x="373379" y="148589"/>
                </a:lnTo>
                <a:lnTo>
                  <a:pt x="377189" y="148589"/>
                </a:lnTo>
                <a:lnTo>
                  <a:pt x="377189" y="146176"/>
                </a:lnTo>
                <a:close/>
              </a:path>
              <a:path w="377189" h="427989">
                <a:moveTo>
                  <a:pt x="3810" y="234950"/>
                </a:moveTo>
                <a:lnTo>
                  <a:pt x="0" y="23495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34950"/>
                </a:lnTo>
                <a:close/>
              </a:path>
              <a:path w="377189" h="427989">
                <a:moveTo>
                  <a:pt x="3810" y="247650"/>
                </a:moveTo>
                <a:lnTo>
                  <a:pt x="0" y="2476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47650"/>
                </a:lnTo>
                <a:close/>
              </a:path>
              <a:path w="377189" h="427989">
                <a:moveTo>
                  <a:pt x="167640" y="425450"/>
                </a:moveTo>
                <a:lnTo>
                  <a:pt x="0" y="425450"/>
                </a:lnTo>
                <a:lnTo>
                  <a:pt x="0" y="427990"/>
                </a:lnTo>
                <a:lnTo>
                  <a:pt x="166370" y="427990"/>
                </a:lnTo>
                <a:lnTo>
                  <a:pt x="166370" y="426720"/>
                </a:lnTo>
                <a:lnTo>
                  <a:pt x="167640" y="426720"/>
                </a:lnTo>
                <a:lnTo>
                  <a:pt x="167640" y="425450"/>
                </a:lnTo>
                <a:close/>
              </a:path>
              <a:path w="377189" h="427989">
                <a:moveTo>
                  <a:pt x="377189" y="425450"/>
                </a:moveTo>
                <a:lnTo>
                  <a:pt x="170180" y="425450"/>
                </a:lnTo>
                <a:lnTo>
                  <a:pt x="170180" y="426720"/>
                </a:lnTo>
                <a:lnTo>
                  <a:pt x="168910" y="426720"/>
                </a:lnTo>
                <a:lnTo>
                  <a:pt x="168910" y="427990"/>
                </a:lnTo>
                <a:lnTo>
                  <a:pt x="377189" y="427990"/>
                </a:lnTo>
                <a:lnTo>
                  <a:pt x="377189" y="425450"/>
                </a:lnTo>
                <a:close/>
              </a:path>
              <a:path w="377189" h="427989">
                <a:moveTo>
                  <a:pt x="168910" y="424180"/>
                </a:moveTo>
                <a:lnTo>
                  <a:pt x="167640" y="424180"/>
                </a:lnTo>
                <a:lnTo>
                  <a:pt x="167640" y="425450"/>
                </a:lnTo>
                <a:lnTo>
                  <a:pt x="168910" y="425450"/>
                </a:lnTo>
                <a:lnTo>
                  <a:pt x="168910" y="424180"/>
                </a:lnTo>
                <a:close/>
              </a:path>
              <a:path w="377189" h="427989">
                <a:moveTo>
                  <a:pt x="172719" y="424180"/>
                </a:moveTo>
                <a:lnTo>
                  <a:pt x="171450" y="424180"/>
                </a:lnTo>
                <a:lnTo>
                  <a:pt x="171450" y="425450"/>
                </a:lnTo>
                <a:lnTo>
                  <a:pt x="172719" y="425450"/>
                </a:lnTo>
                <a:lnTo>
                  <a:pt x="172719" y="424180"/>
                </a:lnTo>
                <a:close/>
              </a:path>
              <a:path w="377189" h="427989">
                <a:moveTo>
                  <a:pt x="3810" y="422910"/>
                </a:moveTo>
                <a:lnTo>
                  <a:pt x="0" y="422910"/>
                </a:lnTo>
                <a:lnTo>
                  <a:pt x="0" y="424180"/>
                </a:lnTo>
                <a:lnTo>
                  <a:pt x="3810" y="424180"/>
                </a:lnTo>
                <a:lnTo>
                  <a:pt x="3810" y="422910"/>
                </a:lnTo>
                <a:close/>
              </a:path>
              <a:path w="377189" h="427989">
                <a:moveTo>
                  <a:pt x="377189" y="422910"/>
                </a:moveTo>
                <a:lnTo>
                  <a:pt x="373379" y="422910"/>
                </a:lnTo>
                <a:lnTo>
                  <a:pt x="373379" y="424180"/>
                </a:lnTo>
                <a:lnTo>
                  <a:pt x="377189" y="424180"/>
                </a:lnTo>
                <a:lnTo>
                  <a:pt x="377189" y="422910"/>
                </a:lnTo>
                <a:close/>
              </a:path>
              <a:path w="377189" h="427989">
                <a:moveTo>
                  <a:pt x="3810" y="419100"/>
                </a:moveTo>
                <a:lnTo>
                  <a:pt x="0" y="419100"/>
                </a:lnTo>
                <a:lnTo>
                  <a:pt x="0" y="421640"/>
                </a:lnTo>
                <a:lnTo>
                  <a:pt x="3810" y="421640"/>
                </a:lnTo>
                <a:lnTo>
                  <a:pt x="3810" y="419100"/>
                </a:lnTo>
                <a:close/>
              </a:path>
              <a:path w="377189" h="427989">
                <a:moveTo>
                  <a:pt x="377189" y="419100"/>
                </a:moveTo>
                <a:lnTo>
                  <a:pt x="373379" y="419100"/>
                </a:lnTo>
                <a:lnTo>
                  <a:pt x="373379" y="421640"/>
                </a:lnTo>
                <a:lnTo>
                  <a:pt x="377189" y="421640"/>
                </a:lnTo>
                <a:lnTo>
                  <a:pt x="377189" y="419100"/>
                </a:lnTo>
                <a:close/>
              </a:path>
              <a:path w="377189" h="427989">
                <a:moveTo>
                  <a:pt x="3810" y="416560"/>
                </a:moveTo>
                <a:lnTo>
                  <a:pt x="0" y="416560"/>
                </a:lnTo>
                <a:lnTo>
                  <a:pt x="0" y="417830"/>
                </a:lnTo>
                <a:lnTo>
                  <a:pt x="3810" y="417830"/>
                </a:lnTo>
                <a:lnTo>
                  <a:pt x="3810" y="416560"/>
                </a:lnTo>
                <a:close/>
              </a:path>
              <a:path w="377189" h="427989">
                <a:moveTo>
                  <a:pt x="377189" y="416560"/>
                </a:moveTo>
                <a:lnTo>
                  <a:pt x="373379" y="416560"/>
                </a:lnTo>
                <a:lnTo>
                  <a:pt x="373379" y="417830"/>
                </a:lnTo>
                <a:lnTo>
                  <a:pt x="377189" y="417830"/>
                </a:lnTo>
                <a:lnTo>
                  <a:pt x="377189" y="416560"/>
                </a:lnTo>
                <a:close/>
              </a:path>
              <a:path w="377189" h="427989">
                <a:moveTo>
                  <a:pt x="3810" y="412750"/>
                </a:moveTo>
                <a:lnTo>
                  <a:pt x="0" y="412750"/>
                </a:lnTo>
                <a:lnTo>
                  <a:pt x="0" y="415290"/>
                </a:lnTo>
                <a:lnTo>
                  <a:pt x="3810" y="415290"/>
                </a:lnTo>
                <a:lnTo>
                  <a:pt x="3810" y="412750"/>
                </a:lnTo>
                <a:close/>
              </a:path>
              <a:path w="377189" h="427989">
                <a:moveTo>
                  <a:pt x="377189" y="412750"/>
                </a:moveTo>
                <a:lnTo>
                  <a:pt x="373379" y="412750"/>
                </a:lnTo>
                <a:lnTo>
                  <a:pt x="373379" y="415290"/>
                </a:lnTo>
                <a:lnTo>
                  <a:pt x="377189" y="415290"/>
                </a:lnTo>
                <a:lnTo>
                  <a:pt x="377189" y="412750"/>
                </a:lnTo>
                <a:close/>
              </a:path>
              <a:path w="377189" h="427989">
                <a:moveTo>
                  <a:pt x="3810" y="410210"/>
                </a:moveTo>
                <a:lnTo>
                  <a:pt x="0" y="410210"/>
                </a:lnTo>
                <a:lnTo>
                  <a:pt x="0" y="411480"/>
                </a:lnTo>
                <a:lnTo>
                  <a:pt x="3810" y="411480"/>
                </a:lnTo>
                <a:lnTo>
                  <a:pt x="3810" y="410210"/>
                </a:lnTo>
                <a:close/>
              </a:path>
              <a:path w="377189" h="427989">
                <a:moveTo>
                  <a:pt x="377189" y="410210"/>
                </a:moveTo>
                <a:lnTo>
                  <a:pt x="373379" y="410210"/>
                </a:lnTo>
                <a:lnTo>
                  <a:pt x="373379" y="411480"/>
                </a:lnTo>
                <a:lnTo>
                  <a:pt x="377189" y="411480"/>
                </a:lnTo>
                <a:lnTo>
                  <a:pt x="377189" y="410210"/>
                </a:lnTo>
                <a:close/>
              </a:path>
              <a:path w="377189" h="427989">
                <a:moveTo>
                  <a:pt x="3810" y="406400"/>
                </a:moveTo>
                <a:lnTo>
                  <a:pt x="0" y="406400"/>
                </a:lnTo>
                <a:lnTo>
                  <a:pt x="0" y="408940"/>
                </a:lnTo>
                <a:lnTo>
                  <a:pt x="3810" y="408940"/>
                </a:lnTo>
                <a:lnTo>
                  <a:pt x="3810" y="406400"/>
                </a:lnTo>
                <a:close/>
              </a:path>
              <a:path w="377189" h="427989">
                <a:moveTo>
                  <a:pt x="377189" y="406400"/>
                </a:moveTo>
                <a:lnTo>
                  <a:pt x="373379" y="406400"/>
                </a:lnTo>
                <a:lnTo>
                  <a:pt x="373379" y="408940"/>
                </a:lnTo>
                <a:lnTo>
                  <a:pt x="377189" y="408940"/>
                </a:lnTo>
                <a:lnTo>
                  <a:pt x="377189" y="406400"/>
                </a:lnTo>
                <a:close/>
              </a:path>
              <a:path w="377189" h="427989">
                <a:moveTo>
                  <a:pt x="3810" y="403860"/>
                </a:moveTo>
                <a:lnTo>
                  <a:pt x="0" y="403860"/>
                </a:lnTo>
                <a:lnTo>
                  <a:pt x="0" y="405130"/>
                </a:lnTo>
                <a:lnTo>
                  <a:pt x="3810" y="405130"/>
                </a:lnTo>
                <a:lnTo>
                  <a:pt x="3810" y="403860"/>
                </a:lnTo>
                <a:close/>
              </a:path>
              <a:path w="377189" h="427989">
                <a:moveTo>
                  <a:pt x="377189" y="403860"/>
                </a:moveTo>
                <a:lnTo>
                  <a:pt x="373379" y="403860"/>
                </a:lnTo>
                <a:lnTo>
                  <a:pt x="373379" y="405130"/>
                </a:lnTo>
                <a:lnTo>
                  <a:pt x="377189" y="405130"/>
                </a:lnTo>
                <a:lnTo>
                  <a:pt x="377189" y="403860"/>
                </a:lnTo>
                <a:close/>
              </a:path>
              <a:path w="377189" h="427989">
                <a:moveTo>
                  <a:pt x="3810" y="400050"/>
                </a:moveTo>
                <a:lnTo>
                  <a:pt x="0" y="400050"/>
                </a:lnTo>
                <a:lnTo>
                  <a:pt x="0" y="402590"/>
                </a:lnTo>
                <a:lnTo>
                  <a:pt x="3810" y="402590"/>
                </a:lnTo>
                <a:lnTo>
                  <a:pt x="3810" y="400050"/>
                </a:lnTo>
                <a:close/>
              </a:path>
              <a:path w="377189" h="427989">
                <a:moveTo>
                  <a:pt x="377189" y="400050"/>
                </a:moveTo>
                <a:lnTo>
                  <a:pt x="373379" y="400050"/>
                </a:lnTo>
                <a:lnTo>
                  <a:pt x="373379" y="402590"/>
                </a:lnTo>
                <a:lnTo>
                  <a:pt x="377189" y="402590"/>
                </a:lnTo>
                <a:lnTo>
                  <a:pt x="377189" y="400050"/>
                </a:lnTo>
                <a:close/>
              </a:path>
              <a:path w="377189" h="427989">
                <a:moveTo>
                  <a:pt x="3810" y="397510"/>
                </a:moveTo>
                <a:lnTo>
                  <a:pt x="0" y="397510"/>
                </a:lnTo>
                <a:lnTo>
                  <a:pt x="0" y="398780"/>
                </a:lnTo>
                <a:lnTo>
                  <a:pt x="3810" y="398780"/>
                </a:lnTo>
                <a:lnTo>
                  <a:pt x="3810" y="397510"/>
                </a:lnTo>
                <a:close/>
              </a:path>
              <a:path w="377189" h="427989">
                <a:moveTo>
                  <a:pt x="377189" y="397510"/>
                </a:moveTo>
                <a:lnTo>
                  <a:pt x="373379" y="397510"/>
                </a:lnTo>
                <a:lnTo>
                  <a:pt x="373379" y="398780"/>
                </a:lnTo>
                <a:lnTo>
                  <a:pt x="377189" y="398780"/>
                </a:lnTo>
                <a:lnTo>
                  <a:pt x="377189" y="397510"/>
                </a:lnTo>
                <a:close/>
              </a:path>
              <a:path w="377189" h="427989">
                <a:moveTo>
                  <a:pt x="3810" y="393700"/>
                </a:moveTo>
                <a:lnTo>
                  <a:pt x="0" y="393700"/>
                </a:lnTo>
                <a:lnTo>
                  <a:pt x="0" y="396240"/>
                </a:lnTo>
                <a:lnTo>
                  <a:pt x="3810" y="396240"/>
                </a:lnTo>
                <a:lnTo>
                  <a:pt x="3810" y="393700"/>
                </a:lnTo>
                <a:close/>
              </a:path>
              <a:path w="377189" h="427989">
                <a:moveTo>
                  <a:pt x="377189" y="393700"/>
                </a:moveTo>
                <a:lnTo>
                  <a:pt x="373379" y="393700"/>
                </a:lnTo>
                <a:lnTo>
                  <a:pt x="373379" y="396240"/>
                </a:lnTo>
                <a:lnTo>
                  <a:pt x="377189" y="396240"/>
                </a:lnTo>
                <a:lnTo>
                  <a:pt x="377189" y="393700"/>
                </a:lnTo>
                <a:close/>
              </a:path>
              <a:path w="377189" h="427989">
                <a:moveTo>
                  <a:pt x="3810" y="391160"/>
                </a:moveTo>
                <a:lnTo>
                  <a:pt x="0" y="391160"/>
                </a:lnTo>
                <a:lnTo>
                  <a:pt x="0" y="392430"/>
                </a:lnTo>
                <a:lnTo>
                  <a:pt x="3810" y="392430"/>
                </a:lnTo>
                <a:lnTo>
                  <a:pt x="3810" y="391160"/>
                </a:lnTo>
                <a:close/>
              </a:path>
              <a:path w="377189" h="427989">
                <a:moveTo>
                  <a:pt x="377189" y="391160"/>
                </a:moveTo>
                <a:lnTo>
                  <a:pt x="373379" y="391160"/>
                </a:lnTo>
                <a:lnTo>
                  <a:pt x="373379" y="392430"/>
                </a:lnTo>
                <a:lnTo>
                  <a:pt x="377189" y="392430"/>
                </a:lnTo>
                <a:lnTo>
                  <a:pt x="377189" y="391160"/>
                </a:lnTo>
                <a:close/>
              </a:path>
              <a:path w="377189" h="427989">
                <a:moveTo>
                  <a:pt x="3810" y="387350"/>
                </a:moveTo>
                <a:lnTo>
                  <a:pt x="0" y="387350"/>
                </a:lnTo>
                <a:lnTo>
                  <a:pt x="0" y="389890"/>
                </a:lnTo>
                <a:lnTo>
                  <a:pt x="3810" y="389890"/>
                </a:lnTo>
                <a:lnTo>
                  <a:pt x="3810" y="387350"/>
                </a:lnTo>
                <a:close/>
              </a:path>
              <a:path w="377189" h="427989">
                <a:moveTo>
                  <a:pt x="377189" y="387350"/>
                </a:moveTo>
                <a:lnTo>
                  <a:pt x="373379" y="387350"/>
                </a:lnTo>
                <a:lnTo>
                  <a:pt x="373379" y="389890"/>
                </a:lnTo>
                <a:lnTo>
                  <a:pt x="377189" y="389890"/>
                </a:lnTo>
                <a:lnTo>
                  <a:pt x="377189" y="387350"/>
                </a:lnTo>
                <a:close/>
              </a:path>
              <a:path w="377189" h="427989">
                <a:moveTo>
                  <a:pt x="3810" y="384810"/>
                </a:moveTo>
                <a:lnTo>
                  <a:pt x="0" y="384810"/>
                </a:lnTo>
                <a:lnTo>
                  <a:pt x="0" y="386080"/>
                </a:lnTo>
                <a:lnTo>
                  <a:pt x="3810" y="386080"/>
                </a:lnTo>
                <a:lnTo>
                  <a:pt x="3810" y="384810"/>
                </a:lnTo>
                <a:close/>
              </a:path>
              <a:path w="377189" h="427989">
                <a:moveTo>
                  <a:pt x="377189" y="384810"/>
                </a:moveTo>
                <a:lnTo>
                  <a:pt x="373379" y="384810"/>
                </a:lnTo>
                <a:lnTo>
                  <a:pt x="373379" y="386080"/>
                </a:lnTo>
                <a:lnTo>
                  <a:pt x="377189" y="386080"/>
                </a:lnTo>
                <a:lnTo>
                  <a:pt x="377189" y="384810"/>
                </a:lnTo>
                <a:close/>
              </a:path>
              <a:path w="377189" h="427989">
                <a:moveTo>
                  <a:pt x="3810" y="381000"/>
                </a:moveTo>
                <a:lnTo>
                  <a:pt x="0" y="381000"/>
                </a:lnTo>
                <a:lnTo>
                  <a:pt x="0" y="383540"/>
                </a:lnTo>
                <a:lnTo>
                  <a:pt x="3810" y="383540"/>
                </a:lnTo>
                <a:lnTo>
                  <a:pt x="3810" y="381000"/>
                </a:lnTo>
                <a:close/>
              </a:path>
              <a:path w="377189" h="427989">
                <a:moveTo>
                  <a:pt x="377189" y="381000"/>
                </a:moveTo>
                <a:lnTo>
                  <a:pt x="373379" y="381000"/>
                </a:lnTo>
                <a:lnTo>
                  <a:pt x="373379" y="383540"/>
                </a:lnTo>
                <a:lnTo>
                  <a:pt x="377189" y="383540"/>
                </a:lnTo>
                <a:lnTo>
                  <a:pt x="377189" y="381000"/>
                </a:lnTo>
                <a:close/>
              </a:path>
              <a:path w="377189" h="427989">
                <a:moveTo>
                  <a:pt x="3810" y="378460"/>
                </a:moveTo>
                <a:lnTo>
                  <a:pt x="0" y="378460"/>
                </a:lnTo>
                <a:lnTo>
                  <a:pt x="0" y="379730"/>
                </a:lnTo>
                <a:lnTo>
                  <a:pt x="3810" y="379730"/>
                </a:lnTo>
                <a:lnTo>
                  <a:pt x="3810" y="378460"/>
                </a:lnTo>
                <a:close/>
              </a:path>
              <a:path w="377189" h="427989">
                <a:moveTo>
                  <a:pt x="377189" y="378460"/>
                </a:moveTo>
                <a:lnTo>
                  <a:pt x="373379" y="378460"/>
                </a:lnTo>
                <a:lnTo>
                  <a:pt x="373379" y="379730"/>
                </a:lnTo>
                <a:lnTo>
                  <a:pt x="377189" y="379730"/>
                </a:lnTo>
                <a:lnTo>
                  <a:pt x="377189" y="378460"/>
                </a:lnTo>
                <a:close/>
              </a:path>
              <a:path w="377189" h="427989">
                <a:moveTo>
                  <a:pt x="3810" y="374650"/>
                </a:moveTo>
                <a:lnTo>
                  <a:pt x="0" y="374650"/>
                </a:lnTo>
                <a:lnTo>
                  <a:pt x="0" y="377190"/>
                </a:lnTo>
                <a:lnTo>
                  <a:pt x="3810" y="377190"/>
                </a:lnTo>
                <a:lnTo>
                  <a:pt x="3810" y="374650"/>
                </a:lnTo>
                <a:close/>
              </a:path>
              <a:path w="377189" h="427989">
                <a:moveTo>
                  <a:pt x="377189" y="374650"/>
                </a:moveTo>
                <a:lnTo>
                  <a:pt x="373379" y="374650"/>
                </a:lnTo>
                <a:lnTo>
                  <a:pt x="373379" y="377190"/>
                </a:lnTo>
                <a:lnTo>
                  <a:pt x="377189" y="377190"/>
                </a:lnTo>
                <a:lnTo>
                  <a:pt x="377189" y="374650"/>
                </a:lnTo>
                <a:close/>
              </a:path>
              <a:path w="377189" h="427989">
                <a:moveTo>
                  <a:pt x="3810" y="372110"/>
                </a:moveTo>
                <a:lnTo>
                  <a:pt x="0" y="372110"/>
                </a:lnTo>
                <a:lnTo>
                  <a:pt x="0" y="373380"/>
                </a:lnTo>
                <a:lnTo>
                  <a:pt x="3810" y="373380"/>
                </a:lnTo>
                <a:lnTo>
                  <a:pt x="3810" y="372110"/>
                </a:lnTo>
                <a:close/>
              </a:path>
              <a:path w="377189" h="427989">
                <a:moveTo>
                  <a:pt x="377189" y="372110"/>
                </a:moveTo>
                <a:lnTo>
                  <a:pt x="373379" y="372110"/>
                </a:lnTo>
                <a:lnTo>
                  <a:pt x="373379" y="373380"/>
                </a:lnTo>
                <a:lnTo>
                  <a:pt x="377189" y="373380"/>
                </a:lnTo>
                <a:lnTo>
                  <a:pt x="377189" y="372110"/>
                </a:lnTo>
                <a:close/>
              </a:path>
              <a:path w="377189" h="427989">
                <a:moveTo>
                  <a:pt x="3810" y="368300"/>
                </a:moveTo>
                <a:lnTo>
                  <a:pt x="0" y="368300"/>
                </a:lnTo>
                <a:lnTo>
                  <a:pt x="0" y="370840"/>
                </a:lnTo>
                <a:lnTo>
                  <a:pt x="3810" y="370840"/>
                </a:lnTo>
                <a:lnTo>
                  <a:pt x="3810" y="368300"/>
                </a:lnTo>
                <a:close/>
              </a:path>
              <a:path w="377189" h="427989">
                <a:moveTo>
                  <a:pt x="377189" y="368300"/>
                </a:moveTo>
                <a:lnTo>
                  <a:pt x="373379" y="368300"/>
                </a:lnTo>
                <a:lnTo>
                  <a:pt x="373379" y="370840"/>
                </a:lnTo>
                <a:lnTo>
                  <a:pt x="377189" y="370840"/>
                </a:lnTo>
                <a:lnTo>
                  <a:pt x="377189" y="368300"/>
                </a:lnTo>
                <a:close/>
              </a:path>
              <a:path w="377189" h="427989">
                <a:moveTo>
                  <a:pt x="3810" y="365760"/>
                </a:moveTo>
                <a:lnTo>
                  <a:pt x="0" y="365760"/>
                </a:lnTo>
                <a:lnTo>
                  <a:pt x="0" y="367030"/>
                </a:lnTo>
                <a:lnTo>
                  <a:pt x="3810" y="367030"/>
                </a:lnTo>
                <a:lnTo>
                  <a:pt x="3810" y="365760"/>
                </a:lnTo>
                <a:close/>
              </a:path>
              <a:path w="377189" h="427989">
                <a:moveTo>
                  <a:pt x="377189" y="365760"/>
                </a:moveTo>
                <a:lnTo>
                  <a:pt x="373379" y="365760"/>
                </a:lnTo>
                <a:lnTo>
                  <a:pt x="373379" y="367030"/>
                </a:lnTo>
                <a:lnTo>
                  <a:pt x="377189" y="367030"/>
                </a:lnTo>
                <a:lnTo>
                  <a:pt x="377189" y="365760"/>
                </a:lnTo>
                <a:close/>
              </a:path>
              <a:path w="377189" h="427989">
                <a:moveTo>
                  <a:pt x="3810" y="361950"/>
                </a:moveTo>
                <a:lnTo>
                  <a:pt x="0" y="361950"/>
                </a:lnTo>
                <a:lnTo>
                  <a:pt x="0" y="364490"/>
                </a:lnTo>
                <a:lnTo>
                  <a:pt x="3810" y="364490"/>
                </a:lnTo>
                <a:lnTo>
                  <a:pt x="3810" y="361950"/>
                </a:lnTo>
                <a:close/>
              </a:path>
              <a:path w="377189" h="427989">
                <a:moveTo>
                  <a:pt x="377189" y="361950"/>
                </a:moveTo>
                <a:lnTo>
                  <a:pt x="373379" y="361950"/>
                </a:lnTo>
                <a:lnTo>
                  <a:pt x="373379" y="364490"/>
                </a:lnTo>
                <a:lnTo>
                  <a:pt x="377189" y="364490"/>
                </a:lnTo>
                <a:lnTo>
                  <a:pt x="377189" y="361950"/>
                </a:lnTo>
                <a:close/>
              </a:path>
              <a:path w="377189" h="427989">
                <a:moveTo>
                  <a:pt x="3810" y="359410"/>
                </a:moveTo>
                <a:lnTo>
                  <a:pt x="0" y="359410"/>
                </a:lnTo>
                <a:lnTo>
                  <a:pt x="0" y="360680"/>
                </a:lnTo>
                <a:lnTo>
                  <a:pt x="3810" y="360680"/>
                </a:lnTo>
                <a:lnTo>
                  <a:pt x="3810" y="359410"/>
                </a:lnTo>
                <a:close/>
              </a:path>
              <a:path w="377189" h="427989">
                <a:moveTo>
                  <a:pt x="377189" y="359410"/>
                </a:moveTo>
                <a:lnTo>
                  <a:pt x="373379" y="359410"/>
                </a:lnTo>
                <a:lnTo>
                  <a:pt x="373379" y="360680"/>
                </a:lnTo>
                <a:lnTo>
                  <a:pt x="377189" y="360680"/>
                </a:lnTo>
                <a:lnTo>
                  <a:pt x="377189" y="359410"/>
                </a:lnTo>
                <a:close/>
              </a:path>
              <a:path w="377189" h="427989">
                <a:moveTo>
                  <a:pt x="3810" y="355600"/>
                </a:moveTo>
                <a:lnTo>
                  <a:pt x="0" y="355600"/>
                </a:lnTo>
                <a:lnTo>
                  <a:pt x="0" y="358140"/>
                </a:lnTo>
                <a:lnTo>
                  <a:pt x="3810" y="358140"/>
                </a:lnTo>
                <a:lnTo>
                  <a:pt x="3810" y="355600"/>
                </a:lnTo>
                <a:close/>
              </a:path>
              <a:path w="377189" h="427989">
                <a:moveTo>
                  <a:pt x="377189" y="355600"/>
                </a:moveTo>
                <a:lnTo>
                  <a:pt x="373379" y="355600"/>
                </a:lnTo>
                <a:lnTo>
                  <a:pt x="373379" y="358140"/>
                </a:lnTo>
                <a:lnTo>
                  <a:pt x="377189" y="358140"/>
                </a:lnTo>
                <a:lnTo>
                  <a:pt x="377189" y="355600"/>
                </a:lnTo>
                <a:close/>
              </a:path>
              <a:path w="377189" h="427989">
                <a:moveTo>
                  <a:pt x="3810" y="353060"/>
                </a:moveTo>
                <a:lnTo>
                  <a:pt x="0" y="353060"/>
                </a:lnTo>
                <a:lnTo>
                  <a:pt x="0" y="354330"/>
                </a:lnTo>
                <a:lnTo>
                  <a:pt x="3810" y="354330"/>
                </a:lnTo>
                <a:lnTo>
                  <a:pt x="3810" y="353060"/>
                </a:lnTo>
                <a:close/>
              </a:path>
              <a:path w="377189" h="427989">
                <a:moveTo>
                  <a:pt x="377189" y="353060"/>
                </a:moveTo>
                <a:lnTo>
                  <a:pt x="373379" y="353060"/>
                </a:lnTo>
                <a:lnTo>
                  <a:pt x="373379" y="354330"/>
                </a:lnTo>
                <a:lnTo>
                  <a:pt x="377189" y="354330"/>
                </a:lnTo>
                <a:lnTo>
                  <a:pt x="377189" y="353060"/>
                </a:lnTo>
                <a:close/>
              </a:path>
              <a:path w="377189" h="427989">
                <a:moveTo>
                  <a:pt x="3810" y="349250"/>
                </a:moveTo>
                <a:lnTo>
                  <a:pt x="0" y="349250"/>
                </a:lnTo>
                <a:lnTo>
                  <a:pt x="0" y="351790"/>
                </a:lnTo>
                <a:lnTo>
                  <a:pt x="3810" y="351790"/>
                </a:lnTo>
                <a:lnTo>
                  <a:pt x="3810" y="349250"/>
                </a:lnTo>
                <a:close/>
              </a:path>
              <a:path w="377189" h="427989">
                <a:moveTo>
                  <a:pt x="377189" y="349250"/>
                </a:moveTo>
                <a:lnTo>
                  <a:pt x="373379" y="349250"/>
                </a:lnTo>
                <a:lnTo>
                  <a:pt x="373379" y="351790"/>
                </a:lnTo>
                <a:lnTo>
                  <a:pt x="377189" y="351790"/>
                </a:lnTo>
                <a:lnTo>
                  <a:pt x="377189" y="349250"/>
                </a:lnTo>
                <a:close/>
              </a:path>
              <a:path w="377189" h="427989">
                <a:moveTo>
                  <a:pt x="3810" y="346710"/>
                </a:moveTo>
                <a:lnTo>
                  <a:pt x="0" y="346710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46710"/>
                </a:lnTo>
                <a:close/>
              </a:path>
              <a:path w="377189" h="427989">
                <a:moveTo>
                  <a:pt x="377189" y="346710"/>
                </a:moveTo>
                <a:lnTo>
                  <a:pt x="373379" y="346710"/>
                </a:lnTo>
                <a:lnTo>
                  <a:pt x="373379" y="347980"/>
                </a:lnTo>
                <a:lnTo>
                  <a:pt x="377189" y="347980"/>
                </a:lnTo>
                <a:lnTo>
                  <a:pt x="377189" y="346710"/>
                </a:lnTo>
                <a:close/>
              </a:path>
              <a:path w="377189" h="427989">
                <a:moveTo>
                  <a:pt x="3810" y="342900"/>
                </a:moveTo>
                <a:lnTo>
                  <a:pt x="0" y="342900"/>
                </a:lnTo>
                <a:lnTo>
                  <a:pt x="0" y="345440"/>
                </a:lnTo>
                <a:lnTo>
                  <a:pt x="3810" y="345440"/>
                </a:lnTo>
                <a:lnTo>
                  <a:pt x="3810" y="342900"/>
                </a:lnTo>
                <a:close/>
              </a:path>
              <a:path w="377189" h="427989">
                <a:moveTo>
                  <a:pt x="377189" y="342900"/>
                </a:moveTo>
                <a:lnTo>
                  <a:pt x="373379" y="342900"/>
                </a:lnTo>
                <a:lnTo>
                  <a:pt x="373379" y="345440"/>
                </a:lnTo>
                <a:lnTo>
                  <a:pt x="377189" y="345440"/>
                </a:lnTo>
                <a:lnTo>
                  <a:pt x="377189" y="342900"/>
                </a:lnTo>
                <a:close/>
              </a:path>
              <a:path w="377189" h="427989">
                <a:moveTo>
                  <a:pt x="375920" y="341630"/>
                </a:moveTo>
                <a:lnTo>
                  <a:pt x="374650" y="341630"/>
                </a:lnTo>
                <a:lnTo>
                  <a:pt x="374650" y="342900"/>
                </a:lnTo>
                <a:lnTo>
                  <a:pt x="375920" y="342900"/>
                </a:lnTo>
                <a:lnTo>
                  <a:pt x="375920" y="341630"/>
                </a:lnTo>
                <a:close/>
              </a:path>
              <a:path w="377189" h="427989">
                <a:moveTo>
                  <a:pt x="3810" y="340360"/>
                </a:moveTo>
                <a:lnTo>
                  <a:pt x="0" y="340360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40360"/>
                </a:lnTo>
                <a:close/>
              </a:path>
              <a:path w="377189" h="427989">
                <a:moveTo>
                  <a:pt x="377189" y="340360"/>
                </a:moveTo>
                <a:lnTo>
                  <a:pt x="375920" y="340360"/>
                </a:lnTo>
                <a:lnTo>
                  <a:pt x="375920" y="341630"/>
                </a:lnTo>
                <a:lnTo>
                  <a:pt x="377189" y="341630"/>
                </a:lnTo>
                <a:lnTo>
                  <a:pt x="377189" y="340360"/>
                </a:lnTo>
                <a:close/>
              </a:path>
              <a:path w="377189" h="427989">
                <a:moveTo>
                  <a:pt x="3810" y="336550"/>
                </a:moveTo>
                <a:lnTo>
                  <a:pt x="0" y="336550"/>
                </a:lnTo>
                <a:lnTo>
                  <a:pt x="0" y="339090"/>
                </a:lnTo>
                <a:lnTo>
                  <a:pt x="3810" y="339090"/>
                </a:lnTo>
                <a:lnTo>
                  <a:pt x="3810" y="336550"/>
                </a:lnTo>
                <a:close/>
              </a:path>
              <a:path w="377189" h="427989">
                <a:moveTo>
                  <a:pt x="3810" y="334010"/>
                </a:moveTo>
                <a:lnTo>
                  <a:pt x="0" y="334010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4010"/>
                </a:lnTo>
                <a:close/>
              </a:path>
              <a:path w="377189" h="427989">
                <a:moveTo>
                  <a:pt x="3810" y="330200"/>
                </a:moveTo>
                <a:lnTo>
                  <a:pt x="0" y="330200"/>
                </a:lnTo>
                <a:lnTo>
                  <a:pt x="0" y="332740"/>
                </a:lnTo>
                <a:lnTo>
                  <a:pt x="3810" y="332740"/>
                </a:lnTo>
                <a:lnTo>
                  <a:pt x="3810" y="330200"/>
                </a:lnTo>
                <a:close/>
              </a:path>
              <a:path w="377189" h="427989">
                <a:moveTo>
                  <a:pt x="3810" y="327660"/>
                </a:moveTo>
                <a:lnTo>
                  <a:pt x="0" y="327660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7660"/>
                </a:lnTo>
                <a:close/>
              </a:path>
              <a:path w="377189" h="427989">
                <a:moveTo>
                  <a:pt x="3810" y="323850"/>
                </a:moveTo>
                <a:lnTo>
                  <a:pt x="0" y="323850"/>
                </a:lnTo>
                <a:lnTo>
                  <a:pt x="0" y="326390"/>
                </a:lnTo>
                <a:lnTo>
                  <a:pt x="3810" y="326390"/>
                </a:lnTo>
                <a:lnTo>
                  <a:pt x="3810" y="323850"/>
                </a:lnTo>
                <a:close/>
              </a:path>
              <a:path w="377189" h="427989">
                <a:moveTo>
                  <a:pt x="3810" y="321310"/>
                </a:moveTo>
                <a:lnTo>
                  <a:pt x="0" y="321310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321310"/>
                </a:lnTo>
                <a:close/>
              </a:path>
              <a:path w="377189" h="427989">
                <a:moveTo>
                  <a:pt x="3810" y="317500"/>
                </a:moveTo>
                <a:lnTo>
                  <a:pt x="0" y="317500"/>
                </a:lnTo>
                <a:lnTo>
                  <a:pt x="0" y="320040"/>
                </a:lnTo>
                <a:lnTo>
                  <a:pt x="3810" y="320040"/>
                </a:lnTo>
                <a:lnTo>
                  <a:pt x="3810" y="317500"/>
                </a:lnTo>
                <a:close/>
              </a:path>
              <a:path w="377189" h="427989">
                <a:moveTo>
                  <a:pt x="3810" y="314960"/>
                </a:moveTo>
                <a:lnTo>
                  <a:pt x="0" y="314960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4960"/>
                </a:lnTo>
                <a:close/>
              </a:path>
              <a:path w="377189" h="427989">
                <a:moveTo>
                  <a:pt x="3810" y="311150"/>
                </a:moveTo>
                <a:lnTo>
                  <a:pt x="0" y="311150"/>
                </a:lnTo>
                <a:lnTo>
                  <a:pt x="0" y="313690"/>
                </a:lnTo>
                <a:lnTo>
                  <a:pt x="3810" y="313690"/>
                </a:lnTo>
                <a:lnTo>
                  <a:pt x="3810" y="311150"/>
                </a:lnTo>
                <a:close/>
              </a:path>
              <a:path w="377189" h="427989">
                <a:moveTo>
                  <a:pt x="3810" y="302260"/>
                </a:moveTo>
                <a:lnTo>
                  <a:pt x="0" y="302260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2260"/>
                </a:lnTo>
                <a:close/>
              </a:path>
              <a:path w="377189" h="427989">
                <a:moveTo>
                  <a:pt x="3810" y="295910"/>
                </a:moveTo>
                <a:lnTo>
                  <a:pt x="0" y="295910"/>
                </a:lnTo>
                <a:lnTo>
                  <a:pt x="0" y="300990"/>
                </a:lnTo>
                <a:lnTo>
                  <a:pt x="3810" y="300990"/>
                </a:lnTo>
                <a:lnTo>
                  <a:pt x="3810" y="295910"/>
                </a:lnTo>
                <a:close/>
              </a:path>
              <a:path w="377189" h="427989">
                <a:moveTo>
                  <a:pt x="3810" y="293370"/>
                </a:moveTo>
                <a:lnTo>
                  <a:pt x="0" y="293370"/>
                </a:lnTo>
                <a:lnTo>
                  <a:pt x="0" y="294640"/>
                </a:lnTo>
                <a:lnTo>
                  <a:pt x="3810" y="294640"/>
                </a:lnTo>
                <a:lnTo>
                  <a:pt x="3810" y="293370"/>
                </a:lnTo>
                <a:close/>
              </a:path>
            </a:pathLst>
          </a:custGeom>
          <a:solidFill>
            <a:srgbClr val="B5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bk object 2735"/>
          <p:cNvSpPr/>
          <p:nvPr/>
        </p:nvSpPr>
        <p:spPr>
          <a:xfrm>
            <a:off x="2899410" y="2879217"/>
            <a:ext cx="369570" cy="420370"/>
          </a:xfrm>
          <a:custGeom>
            <a:avLst/>
            <a:gdLst/>
            <a:ahLst/>
            <a:cxnLst/>
            <a:rect l="l" t="t" r="r" b="b"/>
            <a:pathLst>
              <a:path w="369570" h="420370">
                <a:moveTo>
                  <a:pt x="369569" y="139573"/>
                </a:moveTo>
                <a:lnTo>
                  <a:pt x="365760" y="139573"/>
                </a:lnTo>
                <a:lnTo>
                  <a:pt x="365760" y="140842"/>
                </a:lnTo>
                <a:lnTo>
                  <a:pt x="369569" y="140842"/>
                </a:lnTo>
                <a:lnTo>
                  <a:pt x="369569" y="139573"/>
                </a:lnTo>
                <a:close/>
              </a:path>
              <a:path w="369570" h="420370">
                <a:moveTo>
                  <a:pt x="369569" y="135762"/>
                </a:moveTo>
                <a:lnTo>
                  <a:pt x="365760" y="135762"/>
                </a:lnTo>
                <a:lnTo>
                  <a:pt x="365760" y="138302"/>
                </a:lnTo>
                <a:lnTo>
                  <a:pt x="369569" y="138302"/>
                </a:lnTo>
                <a:lnTo>
                  <a:pt x="369569" y="135762"/>
                </a:lnTo>
                <a:close/>
              </a:path>
              <a:path w="369570" h="420370">
                <a:moveTo>
                  <a:pt x="369569" y="133223"/>
                </a:moveTo>
                <a:lnTo>
                  <a:pt x="365760" y="133223"/>
                </a:lnTo>
                <a:lnTo>
                  <a:pt x="365760" y="134492"/>
                </a:lnTo>
                <a:lnTo>
                  <a:pt x="369569" y="134492"/>
                </a:lnTo>
                <a:lnTo>
                  <a:pt x="369569" y="133223"/>
                </a:lnTo>
                <a:close/>
              </a:path>
              <a:path w="369570" h="420370">
                <a:moveTo>
                  <a:pt x="369569" y="129412"/>
                </a:moveTo>
                <a:lnTo>
                  <a:pt x="365760" y="129412"/>
                </a:lnTo>
                <a:lnTo>
                  <a:pt x="365760" y="131952"/>
                </a:lnTo>
                <a:lnTo>
                  <a:pt x="369569" y="131952"/>
                </a:lnTo>
                <a:lnTo>
                  <a:pt x="369569" y="129412"/>
                </a:lnTo>
                <a:close/>
              </a:path>
              <a:path w="369570" h="420370">
                <a:moveTo>
                  <a:pt x="369569" y="126873"/>
                </a:moveTo>
                <a:lnTo>
                  <a:pt x="365760" y="126873"/>
                </a:lnTo>
                <a:lnTo>
                  <a:pt x="365760" y="128142"/>
                </a:lnTo>
                <a:lnTo>
                  <a:pt x="369569" y="128142"/>
                </a:lnTo>
                <a:lnTo>
                  <a:pt x="369569" y="126873"/>
                </a:lnTo>
                <a:close/>
              </a:path>
              <a:path w="369570" h="420370">
                <a:moveTo>
                  <a:pt x="369569" y="123062"/>
                </a:moveTo>
                <a:lnTo>
                  <a:pt x="365760" y="123062"/>
                </a:lnTo>
                <a:lnTo>
                  <a:pt x="365760" y="125602"/>
                </a:lnTo>
                <a:lnTo>
                  <a:pt x="369569" y="125602"/>
                </a:lnTo>
                <a:lnTo>
                  <a:pt x="369569" y="123062"/>
                </a:lnTo>
                <a:close/>
              </a:path>
              <a:path w="369570" h="420370">
                <a:moveTo>
                  <a:pt x="369569" y="120523"/>
                </a:moveTo>
                <a:lnTo>
                  <a:pt x="365760" y="120523"/>
                </a:lnTo>
                <a:lnTo>
                  <a:pt x="365760" y="121792"/>
                </a:lnTo>
                <a:lnTo>
                  <a:pt x="369569" y="121792"/>
                </a:lnTo>
                <a:lnTo>
                  <a:pt x="369569" y="120523"/>
                </a:lnTo>
                <a:close/>
              </a:path>
              <a:path w="369570" h="420370">
                <a:moveTo>
                  <a:pt x="369569" y="116712"/>
                </a:moveTo>
                <a:lnTo>
                  <a:pt x="365760" y="116712"/>
                </a:lnTo>
                <a:lnTo>
                  <a:pt x="365760" y="119252"/>
                </a:lnTo>
                <a:lnTo>
                  <a:pt x="369569" y="119252"/>
                </a:lnTo>
                <a:lnTo>
                  <a:pt x="369569" y="116712"/>
                </a:lnTo>
                <a:close/>
              </a:path>
              <a:path w="369570" h="420370">
                <a:moveTo>
                  <a:pt x="369569" y="114173"/>
                </a:moveTo>
                <a:lnTo>
                  <a:pt x="365760" y="114173"/>
                </a:lnTo>
                <a:lnTo>
                  <a:pt x="365760" y="115442"/>
                </a:lnTo>
                <a:lnTo>
                  <a:pt x="369569" y="115442"/>
                </a:lnTo>
                <a:lnTo>
                  <a:pt x="369569" y="114173"/>
                </a:lnTo>
                <a:close/>
              </a:path>
              <a:path w="369570" h="420370">
                <a:moveTo>
                  <a:pt x="369569" y="107823"/>
                </a:moveTo>
                <a:lnTo>
                  <a:pt x="365760" y="107823"/>
                </a:lnTo>
                <a:lnTo>
                  <a:pt x="365760" y="112902"/>
                </a:lnTo>
                <a:lnTo>
                  <a:pt x="369569" y="112902"/>
                </a:lnTo>
                <a:lnTo>
                  <a:pt x="369569" y="107823"/>
                </a:lnTo>
                <a:close/>
              </a:path>
              <a:path w="369570" h="420370">
                <a:moveTo>
                  <a:pt x="369569" y="104012"/>
                </a:moveTo>
                <a:lnTo>
                  <a:pt x="365760" y="104012"/>
                </a:lnTo>
                <a:lnTo>
                  <a:pt x="365760" y="106552"/>
                </a:lnTo>
                <a:lnTo>
                  <a:pt x="369569" y="106552"/>
                </a:lnTo>
                <a:lnTo>
                  <a:pt x="369569" y="104012"/>
                </a:lnTo>
                <a:close/>
              </a:path>
              <a:path w="369570" h="420370">
                <a:moveTo>
                  <a:pt x="369569" y="101473"/>
                </a:moveTo>
                <a:lnTo>
                  <a:pt x="365760" y="101473"/>
                </a:lnTo>
                <a:lnTo>
                  <a:pt x="365760" y="102742"/>
                </a:lnTo>
                <a:lnTo>
                  <a:pt x="369569" y="102742"/>
                </a:lnTo>
                <a:lnTo>
                  <a:pt x="369569" y="101473"/>
                </a:lnTo>
                <a:close/>
              </a:path>
              <a:path w="369570" h="420370">
                <a:moveTo>
                  <a:pt x="369569" y="97662"/>
                </a:moveTo>
                <a:lnTo>
                  <a:pt x="365760" y="97662"/>
                </a:lnTo>
                <a:lnTo>
                  <a:pt x="365760" y="100202"/>
                </a:lnTo>
                <a:lnTo>
                  <a:pt x="369569" y="100202"/>
                </a:lnTo>
                <a:lnTo>
                  <a:pt x="369569" y="97662"/>
                </a:lnTo>
                <a:close/>
              </a:path>
              <a:path w="369570" h="420370">
                <a:moveTo>
                  <a:pt x="369569" y="95250"/>
                </a:moveTo>
                <a:lnTo>
                  <a:pt x="365760" y="95250"/>
                </a:lnTo>
                <a:lnTo>
                  <a:pt x="365760" y="96392"/>
                </a:lnTo>
                <a:lnTo>
                  <a:pt x="369569" y="96392"/>
                </a:lnTo>
                <a:lnTo>
                  <a:pt x="369569" y="95250"/>
                </a:lnTo>
                <a:close/>
              </a:path>
              <a:path w="369570" h="420370">
                <a:moveTo>
                  <a:pt x="369569" y="91312"/>
                </a:moveTo>
                <a:lnTo>
                  <a:pt x="365760" y="91312"/>
                </a:lnTo>
                <a:lnTo>
                  <a:pt x="365760" y="93852"/>
                </a:lnTo>
                <a:lnTo>
                  <a:pt x="369569" y="93852"/>
                </a:lnTo>
                <a:lnTo>
                  <a:pt x="369569" y="91312"/>
                </a:lnTo>
                <a:close/>
              </a:path>
              <a:path w="369570" h="420370">
                <a:moveTo>
                  <a:pt x="369569" y="88900"/>
                </a:moveTo>
                <a:lnTo>
                  <a:pt x="365760" y="88900"/>
                </a:lnTo>
                <a:lnTo>
                  <a:pt x="365760" y="90042"/>
                </a:lnTo>
                <a:lnTo>
                  <a:pt x="369569" y="90042"/>
                </a:lnTo>
                <a:lnTo>
                  <a:pt x="369569" y="88900"/>
                </a:lnTo>
                <a:close/>
              </a:path>
              <a:path w="369570" h="420370">
                <a:moveTo>
                  <a:pt x="369569" y="84962"/>
                </a:moveTo>
                <a:lnTo>
                  <a:pt x="365760" y="84962"/>
                </a:lnTo>
                <a:lnTo>
                  <a:pt x="365760" y="87502"/>
                </a:lnTo>
                <a:lnTo>
                  <a:pt x="369569" y="87502"/>
                </a:lnTo>
                <a:lnTo>
                  <a:pt x="369569" y="84962"/>
                </a:lnTo>
                <a:close/>
              </a:path>
              <a:path w="369570" h="420370">
                <a:moveTo>
                  <a:pt x="369569" y="82550"/>
                </a:moveTo>
                <a:lnTo>
                  <a:pt x="365760" y="82550"/>
                </a:lnTo>
                <a:lnTo>
                  <a:pt x="365760" y="83692"/>
                </a:lnTo>
                <a:lnTo>
                  <a:pt x="369569" y="83692"/>
                </a:lnTo>
                <a:lnTo>
                  <a:pt x="369569" y="82550"/>
                </a:lnTo>
                <a:close/>
              </a:path>
              <a:path w="369570" h="420370">
                <a:moveTo>
                  <a:pt x="369569" y="78612"/>
                </a:moveTo>
                <a:lnTo>
                  <a:pt x="365760" y="78612"/>
                </a:lnTo>
                <a:lnTo>
                  <a:pt x="365760" y="81152"/>
                </a:lnTo>
                <a:lnTo>
                  <a:pt x="369569" y="81152"/>
                </a:lnTo>
                <a:lnTo>
                  <a:pt x="369569" y="78612"/>
                </a:lnTo>
                <a:close/>
              </a:path>
              <a:path w="369570" h="420370">
                <a:moveTo>
                  <a:pt x="369569" y="76200"/>
                </a:moveTo>
                <a:lnTo>
                  <a:pt x="365760" y="76200"/>
                </a:lnTo>
                <a:lnTo>
                  <a:pt x="365760" y="77342"/>
                </a:lnTo>
                <a:lnTo>
                  <a:pt x="369569" y="77342"/>
                </a:lnTo>
                <a:lnTo>
                  <a:pt x="369569" y="76200"/>
                </a:lnTo>
                <a:close/>
              </a:path>
              <a:path w="369570" h="420370">
                <a:moveTo>
                  <a:pt x="369569" y="72262"/>
                </a:moveTo>
                <a:lnTo>
                  <a:pt x="365760" y="72262"/>
                </a:lnTo>
                <a:lnTo>
                  <a:pt x="365760" y="74802"/>
                </a:lnTo>
                <a:lnTo>
                  <a:pt x="369569" y="74802"/>
                </a:lnTo>
                <a:lnTo>
                  <a:pt x="369569" y="72262"/>
                </a:lnTo>
                <a:close/>
              </a:path>
              <a:path w="369570" h="420370">
                <a:moveTo>
                  <a:pt x="369569" y="69850"/>
                </a:moveTo>
                <a:lnTo>
                  <a:pt x="365760" y="69850"/>
                </a:lnTo>
                <a:lnTo>
                  <a:pt x="365760" y="70992"/>
                </a:lnTo>
                <a:lnTo>
                  <a:pt x="369569" y="70992"/>
                </a:lnTo>
                <a:lnTo>
                  <a:pt x="369569" y="69850"/>
                </a:lnTo>
                <a:close/>
              </a:path>
              <a:path w="369570" h="420370">
                <a:moveTo>
                  <a:pt x="369569" y="65912"/>
                </a:moveTo>
                <a:lnTo>
                  <a:pt x="365760" y="65912"/>
                </a:lnTo>
                <a:lnTo>
                  <a:pt x="365760" y="68452"/>
                </a:lnTo>
                <a:lnTo>
                  <a:pt x="369569" y="68452"/>
                </a:lnTo>
                <a:lnTo>
                  <a:pt x="369569" y="65912"/>
                </a:lnTo>
                <a:close/>
              </a:path>
              <a:path w="369570" h="420370">
                <a:moveTo>
                  <a:pt x="369569" y="63500"/>
                </a:moveTo>
                <a:lnTo>
                  <a:pt x="365760" y="63500"/>
                </a:lnTo>
                <a:lnTo>
                  <a:pt x="365760" y="64642"/>
                </a:lnTo>
                <a:lnTo>
                  <a:pt x="369569" y="64642"/>
                </a:lnTo>
                <a:lnTo>
                  <a:pt x="369569" y="63500"/>
                </a:lnTo>
                <a:close/>
              </a:path>
              <a:path w="369570" h="420370">
                <a:moveTo>
                  <a:pt x="369569" y="59562"/>
                </a:moveTo>
                <a:lnTo>
                  <a:pt x="365760" y="59562"/>
                </a:lnTo>
                <a:lnTo>
                  <a:pt x="365760" y="62102"/>
                </a:lnTo>
                <a:lnTo>
                  <a:pt x="369569" y="62102"/>
                </a:lnTo>
                <a:lnTo>
                  <a:pt x="369569" y="59562"/>
                </a:lnTo>
                <a:close/>
              </a:path>
              <a:path w="369570" h="420370">
                <a:moveTo>
                  <a:pt x="369569" y="57150"/>
                </a:moveTo>
                <a:lnTo>
                  <a:pt x="365760" y="57150"/>
                </a:lnTo>
                <a:lnTo>
                  <a:pt x="365760" y="58292"/>
                </a:lnTo>
                <a:lnTo>
                  <a:pt x="369569" y="58292"/>
                </a:lnTo>
                <a:lnTo>
                  <a:pt x="369569" y="57150"/>
                </a:lnTo>
                <a:close/>
              </a:path>
              <a:path w="369570" h="420370">
                <a:moveTo>
                  <a:pt x="369569" y="53212"/>
                </a:moveTo>
                <a:lnTo>
                  <a:pt x="365760" y="53212"/>
                </a:lnTo>
                <a:lnTo>
                  <a:pt x="365760" y="55752"/>
                </a:lnTo>
                <a:lnTo>
                  <a:pt x="369569" y="55752"/>
                </a:lnTo>
                <a:lnTo>
                  <a:pt x="369569" y="53212"/>
                </a:lnTo>
                <a:close/>
              </a:path>
              <a:path w="369570" h="420370">
                <a:moveTo>
                  <a:pt x="369569" y="50800"/>
                </a:moveTo>
                <a:lnTo>
                  <a:pt x="365760" y="50800"/>
                </a:lnTo>
                <a:lnTo>
                  <a:pt x="365760" y="51942"/>
                </a:lnTo>
                <a:lnTo>
                  <a:pt x="369569" y="51942"/>
                </a:lnTo>
                <a:lnTo>
                  <a:pt x="369569" y="50800"/>
                </a:lnTo>
                <a:close/>
              </a:path>
              <a:path w="369570" h="420370">
                <a:moveTo>
                  <a:pt x="369569" y="46862"/>
                </a:moveTo>
                <a:lnTo>
                  <a:pt x="365760" y="46862"/>
                </a:lnTo>
                <a:lnTo>
                  <a:pt x="365760" y="49402"/>
                </a:lnTo>
                <a:lnTo>
                  <a:pt x="369569" y="49402"/>
                </a:lnTo>
                <a:lnTo>
                  <a:pt x="369569" y="46862"/>
                </a:lnTo>
                <a:close/>
              </a:path>
              <a:path w="369570" h="420370">
                <a:moveTo>
                  <a:pt x="369569" y="44450"/>
                </a:moveTo>
                <a:lnTo>
                  <a:pt x="365760" y="44450"/>
                </a:lnTo>
                <a:lnTo>
                  <a:pt x="365760" y="45592"/>
                </a:lnTo>
                <a:lnTo>
                  <a:pt x="369569" y="45592"/>
                </a:lnTo>
                <a:lnTo>
                  <a:pt x="369569" y="44450"/>
                </a:lnTo>
                <a:close/>
              </a:path>
              <a:path w="369570" h="420370">
                <a:moveTo>
                  <a:pt x="369569" y="40512"/>
                </a:moveTo>
                <a:lnTo>
                  <a:pt x="365760" y="40512"/>
                </a:lnTo>
                <a:lnTo>
                  <a:pt x="365760" y="43052"/>
                </a:lnTo>
                <a:lnTo>
                  <a:pt x="369569" y="43052"/>
                </a:lnTo>
                <a:lnTo>
                  <a:pt x="369569" y="40512"/>
                </a:lnTo>
                <a:close/>
              </a:path>
              <a:path w="369570" h="420370">
                <a:moveTo>
                  <a:pt x="369569" y="38100"/>
                </a:moveTo>
                <a:lnTo>
                  <a:pt x="365760" y="38100"/>
                </a:lnTo>
                <a:lnTo>
                  <a:pt x="365760" y="39242"/>
                </a:lnTo>
                <a:lnTo>
                  <a:pt x="369569" y="39242"/>
                </a:lnTo>
                <a:lnTo>
                  <a:pt x="369569" y="38100"/>
                </a:lnTo>
                <a:close/>
              </a:path>
              <a:path w="369570" h="420370">
                <a:moveTo>
                  <a:pt x="369569" y="34162"/>
                </a:moveTo>
                <a:lnTo>
                  <a:pt x="365760" y="34162"/>
                </a:lnTo>
                <a:lnTo>
                  <a:pt x="365760" y="36702"/>
                </a:lnTo>
                <a:lnTo>
                  <a:pt x="369569" y="36702"/>
                </a:lnTo>
                <a:lnTo>
                  <a:pt x="369569" y="34162"/>
                </a:lnTo>
                <a:close/>
              </a:path>
              <a:path w="369570" h="420370">
                <a:moveTo>
                  <a:pt x="369569" y="31750"/>
                </a:moveTo>
                <a:lnTo>
                  <a:pt x="365760" y="31750"/>
                </a:lnTo>
                <a:lnTo>
                  <a:pt x="365760" y="32892"/>
                </a:lnTo>
                <a:lnTo>
                  <a:pt x="369569" y="32892"/>
                </a:lnTo>
                <a:lnTo>
                  <a:pt x="369569" y="31750"/>
                </a:lnTo>
                <a:close/>
              </a:path>
              <a:path w="369570" h="420370">
                <a:moveTo>
                  <a:pt x="369569" y="27812"/>
                </a:moveTo>
                <a:lnTo>
                  <a:pt x="365760" y="27812"/>
                </a:lnTo>
                <a:lnTo>
                  <a:pt x="365760" y="30352"/>
                </a:lnTo>
                <a:lnTo>
                  <a:pt x="369569" y="30352"/>
                </a:lnTo>
                <a:lnTo>
                  <a:pt x="369569" y="27812"/>
                </a:lnTo>
                <a:close/>
              </a:path>
              <a:path w="369570" h="420370">
                <a:moveTo>
                  <a:pt x="369569" y="25400"/>
                </a:moveTo>
                <a:lnTo>
                  <a:pt x="365760" y="25400"/>
                </a:lnTo>
                <a:lnTo>
                  <a:pt x="365760" y="26542"/>
                </a:lnTo>
                <a:lnTo>
                  <a:pt x="369569" y="26542"/>
                </a:lnTo>
                <a:lnTo>
                  <a:pt x="369569" y="25400"/>
                </a:lnTo>
                <a:close/>
              </a:path>
              <a:path w="369570" h="420370">
                <a:moveTo>
                  <a:pt x="369569" y="21462"/>
                </a:moveTo>
                <a:lnTo>
                  <a:pt x="365760" y="21462"/>
                </a:lnTo>
                <a:lnTo>
                  <a:pt x="365760" y="24002"/>
                </a:lnTo>
                <a:lnTo>
                  <a:pt x="369569" y="24002"/>
                </a:lnTo>
                <a:lnTo>
                  <a:pt x="369569" y="21462"/>
                </a:lnTo>
                <a:close/>
              </a:path>
              <a:path w="369570" h="420370">
                <a:moveTo>
                  <a:pt x="369569" y="19050"/>
                </a:moveTo>
                <a:lnTo>
                  <a:pt x="365760" y="19050"/>
                </a:lnTo>
                <a:lnTo>
                  <a:pt x="365760" y="20192"/>
                </a:lnTo>
                <a:lnTo>
                  <a:pt x="369569" y="20192"/>
                </a:lnTo>
                <a:lnTo>
                  <a:pt x="369569" y="19050"/>
                </a:lnTo>
                <a:close/>
              </a:path>
              <a:path w="369570" h="420370">
                <a:moveTo>
                  <a:pt x="369569" y="15112"/>
                </a:moveTo>
                <a:lnTo>
                  <a:pt x="365760" y="15112"/>
                </a:lnTo>
                <a:lnTo>
                  <a:pt x="365760" y="17652"/>
                </a:lnTo>
                <a:lnTo>
                  <a:pt x="369569" y="17652"/>
                </a:lnTo>
                <a:lnTo>
                  <a:pt x="369569" y="15112"/>
                </a:lnTo>
                <a:close/>
              </a:path>
              <a:path w="369570" h="420370">
                <a:moveTo>
                  <a:pt x="369569" y="12700"/>
                </a:moveTo>
                <a:lnTo>
                  <a:pt x="365760" y="12700"/>
                </a:lnTo>
                <a:lnTo>
                  <a:pt x="365760" y="13842"/>
                </a:lnTo>
                <a:lnTo>
                  <a:pt x="369569" y="13842"/>
                </a:lnTo>
                <a:lnTo>
                  <a:pt x="369569" y="12700"/>
                </a:lnTo>
                <a:close/>
              </a:path>
              <a:path w="369570" h="420370">
                <a:moveTo>
                  <a:pt x="369569" y="8762"/>
                </a:moveTo>
                <a:lnTo>
                  <a:pt x="365760" y="8762"/>
                </a:lnTo>
                <a:lnTo>
                  <a:pt x="365760" y="11302"/>
                </a:lnTo>
                <a:lnTo>
                  <a:pt x="369569" y="11302"/>
                </a:lnTo>
                <a:lnTo>
                  <a:pt x="369569" y="8762"/>
                </a:lnTo>
                <a:close/>
              </a:path>
              <a:path w="369570" h="420370">
                <a:moveTo>
                  <a:pt x="369569" y="6350"/>
                </a:moveTo>
                <a:lnTo>
                  <a:pt x="365760" y="6350"/>
                </a:lnTo>
                <a:lnTo>
                  <a:pt x="365760" y="7492"/>
                </a:lnTo>
                <a:lnTo>
                  <a:pt x="369569" y="7492"/>
                </a:lnTo>
                <a:lnTo>
                  <a:pt x="369569" y="6350"/>
                </a:lnTo>
                <a:close/>
              </a:path>
              <a:path w="369570" h="420370">
                <a:moveTo>
                  <a:pt x="369569" y="2412"/>
                </a:moveTo>
                <a:lnTo>
                  <a:pt x="365760" y="2412"/>
                </a:lnTo>
                <a:lnTo>
                  <a:pt x="365760" y="4952"/>
                </a:lnTo>
                <a:lnTo>
                  <a:pt x="369569" y="4952"/>
                </a:lnTo>
                <a:lnTo>
                  <a:pt x="369569" y="2412"/>
                </a:lnTo>
                <a:close/>
              </a:path>
              <a:path w="369570" h="420370">
                <a:moveTo>
                  <a:pt x="146050" y="1142"/>
                </a:moveTo>
                <a:lnTo>
                  <a:pt x="144779" y="1142"/>
                </a:lnTo>
                <a:lnTo>
                  <a:pt x="144779" y="2412"/>
                </a:lnTo>
                <a:lnTo>
                  <a:pt x="146050" y="2412"/>
                </a:lnTo>
                <a:lnTo>
                  <a:pt x="146050" y="1142"/>
                </a:lnTo>
                <a:close/>
              </a:path>
              <a:path w="369570" h="420370">
                <a:moveTo>
                  <a:pt x="369569" y="0"/>
                </a:moveTo>
                <a:lnTo>
                  <a:pt x="148589" y="0"/>
                </a:lnTo>
                <a:lnTo>
                  <a:pt x="148589" y="1142"/>
                </a:lnTo>
                <a:lnTo>
                  <a:pt x="369569" y="1142"/>
                </a:lnTo>
                <a:lnTo>
                  <a:pt x="369569" y="0"/>
                </a:lnTo>
                <a:close/>
              </a:path>
              <a:path w="369570" h="420370">
                <a:moveTo>
                  <a:pt x="3809" y="229870"/>
                </a:moveTo>
                <a:lnTo>
                  <a:pt x="0" y="229870"/>
                </a:lnTo>
                <a:lnTo>
                  <a:pt x="0" y="231012"/>
                </a:lnTo>
                <a:lnTo>
                  <a:pt x="3809" y="231012"/>
                </a:lnTo>
                <a:lnTo>
                  <a:pt x="3809" y="229870"/>
                </a:lnTo>
                <a:close/>
              </a:path>
              <a:path w="369570" h="420370">
                <a:moveTo>
                  <a:pt x="3809" y="227329"/>
                </a:moveTo>
                <a:lnTo>
                  <a:pt x="0" y="227329"/>
                </a:lnTo>
                <a:lnTo>
                  <a:pt x="0" y="229742"/>
                </a:lnTo>
                <a:lnTo>
                  <a:pt x="3809" y="229742"/>
                </a:lnTo>
                <a:lnTo>
                  <a:pt x="3809" y="227329"/>
                </a:lnTo>
                <a:close/>
              </a:path>
              <a:path w="369570" h="420370">
                <a:moveTo>
                  <a:pt x="3809" y="223520"/>
                </a:moveTo>
                <a:lnTo>
                  <a:pt x="0" y="223520"/>
                </a:lnTo>
                <a:lnTo>
                  <a:pt x="0" y="227202"/>
                </a:lnTo>
                <a:lnTo>
                  <a:pt x="3809" y="227202"/>
                </a:lnTo>
                <a:lnTo>
                  <a:pt x="3809" y="223520"/>
                </a:lnTo>
                <a:close/>
              </a:path>
              <a:path w="369570" h="420370">
                <a:moveTo>
                  <a:pt x="3809" y="220979"/>
                </a:moveTo>
                <a:lnTo>
                  <a:pt x="0" y="220979"/>
                </a:lnTo>
                <a:lnTo>
                  <a:pt x="0" y="223392"/>
                </a:lnTo>
                <a:lnTo>
                  <a:pt x="3809" y="223392"/>
                </a:lnTo>
                <a:lnTo>
                  <a:pt x="3809" y="220979"/>
                </a:lnTo>
                <a:close/>
              </a:path>
              <a:path w="369570" h="420370">
                <a:moveTo>
                  <a:pt x="3809" y="217170"/>
                </a:moveTo>
                <a:lnTo>
                  <a:pt x="0" y="217170"/>
                </a:lnTo>
                <a:lnTo>
                  <a:pt x="0" y="220852"/>
                </a:lnTo>
                <a:lnTo>
                  <a:pt x="3809" y="220852"/>
                </a:lnTo>
                <a:lnTo>
                  <a:pt x="3809" y="217170"/>
                </a:lnTo>
                <a:close/>
              </a:path>
              <a:path w="369570" h="420370">
                <a:moveTo>
                  <a:pt x="3809" y="214629"/>
                </a:moveTo>
                <a:lnTo>
                  <a:pt x="0" y="214629"/>
                </a:lnTo>
                <a:lnTo>
                  <a:pt x="0" y="217042"/>
                </a:lnTo>
                <a:lnTo>
                  <a:pt x="3809" y="217042"/>
                </a:lnTo>
                <a:lnTo>
                  <a:pt x="3809" y="214629"/>
                </a:lnTo>
                <a:close/>
              </a:path>
              <a:path w="369570" h="420370">
                <a:moveTo>
                  <a:pt x="3809" y="210820"/>
                </a:moveTo>
                <a:lnTo>
                  <a:pt x="0" y="210820"/>
                </a:lnTo>
                <a:lnTo>
                  <a:pt x="0" y="214502"/>
                </a:lnTo>
                <a:lnTo>
                  <a:pt x="3809" y="214502"/>
                </a:lnTo>
                <a:lnTo>
                  <a:pt x="3809" y="210820"/>
                </a:lnTo>
                <a:close/>
              </a:path>
              <a:path w="369570" h="420370">
                <a:moveTo>
                  <a:pt x="3809" y="208279"/>
                </a:moveTo>
                <a:lnTo>
                  <a:pt x="0" y="208279"/>
                </a:lnTo>
                <a:lnTo>
                  <a:pt x="0" y="210692"/>
                </a:lnTo>
                <a:lnTo>
                  <a:pt x="3809" y="210692"/>
                </a:lnTo>
                <a:lnTo>
                  <a:pt x="3809" y="208279"/>
                </a:lnTo>
                <a:close/>
              </a:path>
              <a:path w="369570" h="420370">
                <a:moveTo>
                  <a:pt x="3809" y="204470"/>
                </a:moveTo>
                <a:lnTo>
                  <a:pt x="0" y="204470"/>
                </a:lnTo>
                <a:lnTo>
                  <a:pt x="0" y="208152"/>
                </a:lnTo>
                <a:lnTo>
                  <a:pt x="3809" y="208152"/>
                </a:lnTo>
                <a:lnTo>
                  <a:pt x="3809" y="204470"/>
                </a:lnTo>
                <a:close/>
              </a:path>
              <a:path w="369570" h="420370">
                <a:moveTo>
                  <a:pt x="3809" y="198120"/>
                </a:moveTo>
                <a:lnTo>
                  <a:pt x="0" y="198120"/>
                </a:lnTo>
                <a:lnTo>
                  <a:pt x="0" y="204342"/>
                </a:lnTo>
                <a:lnTo>
                  <a:pt x="3809" y="204342"/>
                </a:lnTo>
                <a:lnTo>
                  <a:pt x="3809" y="198120"/>
                </a:lnTo>
                <a:close/>
              </a:path>
              <a:path w="369570" h="420370">
                <a:moveTo>
                  <a:pt x="3809" y="191770"/>
                </a:moveTo>
                <a:lnTo>
                  <a:pt x="0" y="191770"/>
                </a:lnTo>
                <a:lnTo>
                  <a:pt x="0" y="197992"/>
                </a:lnTo>
                <a:lnTo>
                  <a:pt x="3809" y="197992"/>
                </a:lnTo>
                <a:lnTo>
                  <a:pt x="3809" y="191770"/>
                </a:lnTo>
                <a:close/>
              </a:path>
              <a:path w="369570" h="420370">
                <a:moveTo>
                  <a:pt x="3809" y="189229"/>
                </a:moveTo>
                <a:lnTo>
                  <a:pt x="0" y="189229"/>
                </a:lnTo>
                <a:lnTo>
                  <a:pt x="0" y="191642"/>
                </a:lnTo>
                <a:lnTo>
                  <a:pt x="3809" y="191642"/>
                </a:lnTo>
                <a:lnTo>
                  <a:pt x="3809" y="189229"/>
                </a:lnTo>
                <a:close/>
              </a:path>
              <a:path w="369570" h="420370">
                <a:moveTo>
                  <a:pt x="3809" y="185420"/>
                </a:moveTo>
                <a:lnTo>
                  <a:pt x="0" y="185420"/>
                </a:lnTo>
                <a:lnTo>
                  <a:pt x="0" y="189102"/>
                </a:lnTo>
                <a:lnTo>
                  <a:pt x="3809" y="189102"/>
                </a:lnTo>
                <a:lnTo>
                  <a:pt x="3809" y="185420"/>
                </a:lnTo>
                <a:close/>
              </a:path>
              <a:path w="369570" h="420370">
                <a:moveTo>
                  <a:pt x="3809" y="179070"/>
                </a:moveTo>
                <a:lnTo>
                  <a:pt x="0" y="179070"/>
                </a:lnTo>
                <a:lnTo>
                  <a:pt x="0" y="185292"/>
                </a:lnTo>
                <a:lnTo>
                  <a:pt x="3809" y="185292"/>
                </a:lnTo>
                <a:lnTo>
                  <a:pt x="3809" y="179070"/>
                </a:lnTo>
                <a:close/>
              </a:path>
              <a:path w="369570" h="420370">
                <a:moveTo>
                  <a:pt x="3809" y="176529"/>
                </a:moveTo>
                <a:lnTo>
                  <a:pt x="0" y="176529"/>
                </a:lnTo>
                <a:lnTo>
                  <a:pt x="0" y="178942"/>
                </a:lnTo>
                <a:lnTo>
                  <a:pt x="3809" y="178942"/>
                </a:lnTo>
                <a:lnTo>
                  <a:pt x="3809" y="176529"/>
                </a:lnTo>
                <a:close/>
              </a:path>
              <a:path w="369570" h="420370">
                <a:moveTo>
                  <a:pt x="3809" y="172720"/>
                </a:moveTo>
                <a:lnTo>
                  <a:pt x="0" y="172720"/>
                </a:lnTo>
                <a:lnTo>
                  <a:pt x="0" y="176402"/>
                </a:lnTo>
                <a:lnTo>
                  <a:pt x="3809" y="176402"/>
                </a:lnTo>
                <a:lnTo>
                  <a:pt x="3809" y="172720"/>
                </a:lnTo>
                <a:close/>
              </a:path>
              <a:path w="369570" h="420370">
                <a:moveTo>
                  <a:pt x="3809" y="170179"/>
                </a:moveTo>
                <a:lnTo>
                  <a:pt x="0" y="170179"/>
                </a:lnTo>
                <a:lnTo>
                  <a:pt x="0" y="172592"/>
                </a:lnTo>
                <a:lnTo>
                  <a:pt x="3809" y="172592"/>
                </a:lnTo>
                <a:lnTo>
                  <a:pt x="3809" y="170179"/>
                </a:lnTo>
                <a:close/>
              </a:path>
              <a:path w="369570" h="420370">
                <a:moveTo>
                  <a:pt x="3809" y="163829"/>
                </a:moveTo>
                <a:lnTo>
                  <a:pt x="0" y="163829"/>
                </a:lnTo>
                <a:lnTo>
                  <a:pt x="0" y="170052"/>
                </a:lnTo>
                <a:lnTo>
                  <a:pt x="3809" y="170052"/>
                </a:lnTo>
                <a:lnTo>
                  <a:pt x="3809" y="163829"/>
                </a:lnTo>
                <a:close/>
              </a:path>
              <a:path w="369570" h="420370">
                <a:moveTo>
                  <a:pt x="3809" y="157479"/>
                </a:moveTo>
                <a:lnTo>
                  <a:pt x="0" y="157479"/>
                </a:lnTo>
                <a:lnTo>
                  <a:pt x="0" y="163702"/>
                </a:lnTo>
                <a:lnTo>
                  <a:pt x="3809" y="163702"/>
                </a:lnTo>
                <a:lnTo>
                  <a:pt x="3809" y="157479"/>
                </a:lnTo>
                <a:close/>
              </a:path>
              <a:path w="369570" h="420370">
                <a:moveTo>
                  <a:pt x="3809" y="153670"/>
                </a:moveTo>
                <a:lnTo>
                  <a:pt x="0" y="153670"/>
                </a:lnTo>
                <a:lnTo>
                  <a:pt x="0" y="157352"/>
                </a:lnTo>
                <a:lnTo>
                  <a:pt x="3809" y="157352"/>
                </a:lnTo>
                <a:lnTo>
                  <a:pt x="3809" y="153670"/>
                </a:lnTo>
                <a:close/>
              </a:path>
              <a:path w="369570" h="420370">
                <a:moveTo>
                  <a:pt x="2539" y="151002"/>
                </a:moveTo>
                <a:lnTo>
                  <a:pt x="1269" y="151002"/>
                </a:lnTo>
                <a:lnTo>
                  <a:pt x="1269" y="152400"/>
                </a:lnTo>
                <a:lnTo>
                  <a:pt x="0" y="152400"/>
                </a:lnTo>
                <a:lnTo>
                  <a:pt x="0" y="153542"/>
                </a:lnTo>
                <a:lnTo>
                  <a:pt x="3809" y="153542"/>
                </a:lnTo>
                <a:lnTo>
                  <a:pt x="3809" y="151129"/>
                </a:lnTo>
                <a:lnTo>
                  <a:pt x="2539" y="151129"/>
                </a:lnTo>
                <a:close/>
              </a:path>
              <a:path w="369570" h="420370">
                <a:moveTo>
                  <a:pt x="3809" y="148462"/>
                </a:moveTo>
                <a:lnTo>
                  <a:pt x="2539" y="148462"/>
                </a:lnTo>
                <a:lnTo>
                  <a:pt x="2539" y="151002"/>
                </a:lnTo>
                <a:lnTo>
                  <a:pt x="3809" y="151002"/>
                </a:lnTo>
                <a:lnTo>
                  <a:pt x="3809" y="148462"/>
                </a:lnTo>
                <a:close/>
              </a:path>
              <a:path w="369570" h="420370">
                <a:moveTo>
                  <a:pt x="367029" y="189229"/>
                </a:moveTo>
                <a:lnTo>
                  <a:pt x="365760" y="189229"/>
                </a:lnTo>
                <a:lnTo>
                  <a:pt x="365760" y="190500"/>
                </a:lnTo>
                <a:lnTo>
                  <a:pt x="367029" y="190500"/>
                </a:lnTo>
                <a:lnTo>
                  <a:pt x="367029" y="189229"/>
                </a:lnTo>
                <a:close/>
              </a:path>
              <a:path w="369570" h="420370">
                <a:moveTo>
                  <a:pt x="368300" y="185420"/>
                </a:moveTo>
                <a:lnTo>
                  <a:pt x="365760" y="185420"/>
                </a:lnTo>
                <a:lnTo>
                  <a:pt x="365760" y="189102"/>
                </a:lnTo>
                <a:lnTo>
                  <a:pt x="367029" y="189102"/>
                </a:lnTo>
                <a:lnTo>
                  <a:pt x="367029" y="187960"/>
                </a:lnTo>
                <a:lnTo>
                  <a:pt x="368300" y="187960"/>
                </a:lnTo>
                <a:lnTo>
                  <a:pt x="368300" y="185420"/>
                </a:lnTo>
                <a:close/>
              </a:path>
              <a:path w="369570" h="420370">
                <a:moveTo>
                  <a:pt x="369569" y="179070"/>
                </a:moveTo>
                <a:lnTo>
                  <a:pt x="365760" y="179070"/>
                </a:lnTo>
                <a:lnTo>
                  <a:pt x="365760" y="185292"/>
                </a:lnTo>
                <a:lnTo>
                  <a:pt x="368300" y="185292"/>
                </a:lnTo>
                <a:lnTo>
                  <a:pt x="368300" y="184150"/>
                </a:lnTo>
                <a:lnTo>
                  <a:pt x="369570" y="184150"/>
                </a:lnTo>
                <a:lnTo>
                  <a:pt x="369569" y="179070"/>
                </a:lnTo>
                <a:close/>
              </a:path>
              <a:path w="369570" h="420370">
                <a:moveTo>
                  <a:pt x="369569" y="176529"/>
                </a:moveTo>
                <a:lnTo>
                  <a:pt x="365760" y="176529"/>
                </a:lnTo>
                <a:lnTo>
                  <a:pt x="365760" y="178942"/>
                </a:lnTo>
                <a:lnTo>
                  <a:pt x="369569" y="178942"/>
                </a:lnTo>
                <a:lnTo>
                  <a:pt x="369569" y="176529"/>
                </a:lnTo>
                <a:close/>
              </a:path>
              <a:path w="369570" h="420370">
                <a:moveTo>
                  <a:pt x="369569" y="172720"/>
                </a:moveTo>
                <a:lnTo>
                  <a:pt x="365760" y="172720"/>
                </a:lnTo>
                <a:lnTo>
                  <a:pt x="365760" y="176402"/>
                </a:lnTo>
                <a:lnTo>
                  <a:pt x="369569" y="176402"/>
                </a:lnTo>
                <a:lnTo>
                  <a:pt x="369569" y="172720"/>
                </a:lnTo>
                <a:close/>
              </a:path>
              <a:path w="369570" h="420370">
                <a:moveTo>
                  <a:pt x="369569" y="170179"/>
                </a:moveTo>
                <a:lnTo>
                  <a:pt x="365760" y="170179"/>
                </a:lnTo>
                <a:lnTo>
                  <a:pt x="365760" y="172592"/>
                </a:lnTo>
                <a:lnTo>
                  <a:pt x="369569" y="172592"/>
                </a:lnTo>
                <a:lnTo>
                  <a:pt x="369569" y="170179"/>
                </a:lnTo>
                <a:close/>
              </a:path>
              <a:path w="369570" h="420370">
                <a:moveTo>
                  <a:pt x="369569" y="163829"/>
                </a:moveTo>
                <a:lnTo>
                  <a:pt x="365760" y="163829"/>
                </a:lnTo>
                <a:lnTo>
                  <a:pt x="365760" y="170052"/>
                </a:lnTo>
                <a:lnTo>
                  <a:pt x="369569" y="170052"/>
                </a:lnTo>
                <a:lnTo>
                  <a:pt x="369569" y="163829"/>
                </a:lnTo>
                <a:close/>
              </a:path>
              <a:path w="369570" h="420370">
                <a:moveTo>
                  <a:pt x="369569" y="157479"/>
                </a:moveTo>
                <a:lnTo>
                  <a:pt x="365760" y="157479"/>
                </a:lnTo>
                <a:lnTo>
                  <a:pt x="365760" y="163702"/>
                </a:lnTo>
                <a:lnTo>
                  <a:pt x="369569" y="163702"/>
                </a:lnTo>
                <a:lnTo>
                  <a:pt x="369569" y="157479"/>
                </a:lnTo>
                <a:close/>
              </a:path>
              <a:path w="369570" h="420370">
                <a:moveTo>
                  <a:pt x="369569" y="153670"/>
                </a:moveTo>
                <a:lnTo>
                  <a:pt x="365760" y="153670"/>
                </a:lnTo>
                <a:lnTo>
                  <a:pt x="365760" y="157352"/>
                </a:lnTo>
                <a:lnTo>
                  <a:pt x="369569" y="157352"/>
                </a:lnTo>
                <a:lnTo>
                  <a:pt x="369569" y="153670"/>
                </a:lnTo>
                <a:close/>
              </a:path>
              <a:path w="369570" h="420370">
                <a:moveTo>
                  <a:pt x="369569" y="151129"/>
                </a:moveTo>
                <a:lnTo>
                  <a:pt x="365760" y="151129"/>
                </a:lnTo>
                <a:lnTo>
                  <a:pt x="365760" y="153542"/>
                </a:lnTo>
                <a:lnTo>
                  <a:pt x="369569" y="153542"/>
                </a:lnTo>
                <a:lnTo>
                  <a:pt x="369569" y="151129"/>
                </a:lnTo>
                <a:close/>
              </a:path>
              <a:path w="369570" h="420370">
                <a:moveTo>
                  <a:pt x="369569" y="147320"/>
                </a:moveTo>
                <a:lnTo>
                  <a:pt x="365760" y="147320"/>
                </a:lnTo>
                <a:lnTo>
                  <a:pt x="365760" y="151002"/>
                </a:lnTo>
                <a:lnTo>
                  <a:pt x="369569" y="151002"/>
                </a:lnTo>
                <a:lnTo>
                  <a:pt x="369569" y="147320"/>
                </a:lnTo>
                <a:close/>
              </a:path>
              <a:path w="369570" h="420370">
                <a:moveTo>
                  <a:pt x="369569" y="144779"/>
                </a:moveTo>
                <a:lnTo>
                  <a:pt x="365760" y="144779"/>
                </a:lnTo>
                <a:lnTo>
                  <a:pt x="365760" y="147192"/>
                </a:lnTo>
                <a:lnTo>
                  <a:pt x="369569" y="147192"/>
                </a:lnTo>
                <a:lnTo>
                  <a:pt x="369569" y="144779"/>
                </a:lnTo>
                <a:close/>
              </a:path>
              <a:path w="369570" h="420370">
                <a:moveTo>
                  <a:pt x="369569" y="142239"/>
                </a:moveTo>
                <a:lnTo>
                  <a:pt x="365760" y="142239"/>
                </a:lnTo>
                <a:lnTo>
                  <a:pt x="365760" y="144652"/>
                </a:lnTo>
                <a:lnTo>
                  <a:pt x="369569" y="144652"/>
                </a:lnTo>
                <a:lnTo>
                  <a:pt x="369569" y="142239"/>
                </a:lnTo>
                <a:close/>
              </a:path>
              <a:path w="369570" h="420370">
                <a:moveTo>
                  <a:pt x="3809" y="231013"/>
                </a:moveTo>
                <a:lnTo>
                  <a:pt x="0" y="231013"/>
                </a:lnTo>
                <a:lnTo>
                  <a:pt x="0" y="243712"/>
                </a:lnTo>
                <a:lnTo>
                  <a:pt x="3809" y="243712"/>
                </a:lnTo>
                <a:lnTo>
                  <a:pt x="3809" y="231013"/>
                </a:lnTo>
                <a:close/>
              </a:path>
              <a:path w="369570" h="420370">
                <a:moveTo>
                  <a:pt x="3809" y="243713"/>
                </a:moveTo>
                <a:lnTo>
                  <a:pt x="0" y="243713"/>
                </a:lnTo>
                <a:lnTo>
                  <a:pt x="0" y="288163"/>
                </a:lnTo>
                <a:lnTo>
                  <a:pt x="3809" y="288163"/>
                </a:lnTo>
                <a:lnTo>
                  <a:pt x="3809" y="243713"/>
                </a:lnTo>
                <a:close/>
              </a:path>
              <a:path w="369570" h="420370">
                <a:moveTo>
                  <a:pt x="165100" y="418973"/>
                </a:moveTo>
                <a:lnTo>
                  <a:pt x="0" y="418973"/>
                </a:lnTo>
                <a:lnTo>
                  <a:pt x="0" y="420243"/>
                </a:lnTo>
                <a:lnTo>
                  <a:pt x="165100" y="420243"/>
                </a:lnTo>
                <a:lnTo>
                  <a:pt x="165100" y="418973"/>
                </a:lnTo>
                <a:close/>
              </a:path>
              <a:path w="369570" h="420370">
                <a:moveTo>
                  <a:pt x="369569" y="418973"/>
                </a:moveTo>
                <a:lnTo>
                  <a:pt x="168909" y="418973"/>
                </a:lnTo>
                <a:lnTo>
                  <a:pt x="168909" y="420243"/>
                </a:lnTo>
                <a:lnTo>
                  <a:pt x="369569" y="420243"/>
                </a:lnTo>
                <a:lnTo>
                  <a:pt x="369569" y="418973"/>
                </a:lnTo>
                <a:close/>
              </a:path>
              <a:path w="369570" h="420370">
                <a:moveTo>
                  <a:pt x="3809" y="415163"/>
                </a:moveTo>
                <a:lnTo>
                  <a:pt x="0" y="415163"/>
                </a:lnTo>
                <a:lnTo>
                  <a:pt x="0" y="417830"/>
                </a:lnTo>
                <a:lnTo>
                  <a:pt x="166369" y="417830"/>
                </a:lnTo>
                <a:lnTo>
                  <a:pt x="166369" y="418973"/>
                </a:lnTo>
                <a:lnTo>
                  <a:pt x="167639" y="418973"/>
                </a:lnTo>
                <a:lnTo>
                  <a:pt x="167639" y="416433"/>
                </a:lnTo>
                <a:lnTo>
                  <a:pt x="3809" y="416433"/>
                </a:lnTo>
                <a:lnTo>
                  <a:pt x="3809" y="415163"/>
                </a:lnTo>
                <a:close/>
              </a:path>
              <a:path w="369570" h="420370">
                <a:moveTo>
                  <a:pt x="369569" y="415163"/>
                </a:moveTo>
                <a:lnTo>
                  <a:pt x="365760" y="415163"/>
                </a:lnTo>
                <a:lnTo>
                  <a:pt x="365760" y="416433"/>
                </a:lnTo>
                <a:lnTo>
                  <a:pt x="170179" y="416433"/>
                </a:lnTo>
                <a:lnTo>
                  <a:pt x="170179" y="417830"/>
                </a:lnTo>
                <a:lnTo>
                  <a:pt x="369569" y="417830"/>
                </a:lnTo>
                <a:lnTo>
                  <a:pt x="369569" y="415163"/>
                </a:lnTo>
                <a:close/>
              </a:path>
              <a:path w="369570" h="420370">
                <a:moveTo>
                  <a:pt x="3809" y="412623"/>
                </a:moveTo>
                <a:lnTo>
                  <a:pt x="0" y="412623"/>
                </a:lnTo>
                <a:lnTo>
                  <a:pt x="0" y="413893"/>
                </a:lnTo>
                <a:lnTo>
                  <a:pt x="3809" y="413893"/>
                </a:lnTo>
                <a:lnTo>
                  <a:pt x="3809" y="412623"/>
                </a:lnTo>
                <a:close/>
              </a:path>
              <a:path w="369570" h="420370">
                <a:moveTo>
                  <a:pt x="369569" y="412623"/>
                </a:moveTo>
                <a:lnTo>
                  <a:pt x="365760" y="412623"/>
                </a:lnTo>
                <a:lnTo>
                  <a:pt x="365760" y="413893"/>
                </a:lnTo>
                <a:lnTo>
                  <a:pt x="369569" y="413893"/>
                </a:lnTo>
                <a:lnTo>
                  <a:pt x="369569" y="412623"/>
                </a:lnTo>
                <a:close/>
              </a:path>
              <a:path w="369570" h="420370">
                <a:moveTo>
                  <a:pt x="3809" y="408813"/>
                </a:moveTo>
                <a:lnTo>
                  <a:pt x="0" y="408813"/>
                </a:lnTo>
                <a:lnTo>
                  <a:pt x="0" y="411480"/>
                </a:lnTo>
                <a:lnTo>
                  <a:pt x="3809" y="411480"/>
                </a:lnTo>
                <a:lnTo>
                  <a:pt x="3809" y="408813"/>
                </a:lnTo>
                <a:close/>
              </a:path>
              <a:path w="369570" h="420370">
                <a:moveTo>
                  <a:pt x="369569" y="408813"/>
                </a:moveTo>
                <a:lnTo>
                  <a:pt x="365760" y="408813"/>
                </a:lnTo>
                <a:lnTo>
                  <a:pt x="365760" y="411480"/>
                </a:lnTo>
                <a:lnTo>
                  <a:pt x="369569" y="411480"/>
                </a:lnTo>
                <a:lnTo>
                  <a:pt x="369569" y="408813"/>
                </a:lnTo>
                <a:close/>
              </a:path>
              <a:path w="369570" h="420370">
                <a:moveTo>
                  <a:pt x="3809" y="406273"/>
                </a:moveTo>
                <a:lnTo>
                  <a:pt x="0" y="406273"/>
                </a:lnTo>
                <a:lnTo>
                  <a:pt x="0" y="407543"/>
                </a:lnTo>
                <a:lnTo>
                  <a:pt x="3809" y="407543"/>
                </a:lnTo>
                <a:lnTo>
                  <a:pt x="3809" y="406273"/>
                </a:lnTo>
                <a:close/>
              </a:path>
              <a:path w="369570" h="420370">
                <a:moveTo>
                  <a:pt x="369569" y="406273"/>
                </a:moveTo>
                <a:lnTo>
                  <a:pt x="365760" y="406273"/>
                </a:lnTo>
                <a:lnTo>
                  <a:pt x="365760" y="407543"/>
                </a:lnTo>
                <a:lnTo>
                  <a:pt x="369569" y="407543"/>
                </a:lnTo>
                <a:lnTo>
                  <a:pt x="369569" y="406273"/>
                </a:lnTo>
                <a:close/>
              </a:path>
              <a:path w="369570" h="420370">
                <a:moveTo>
                  <a:pt x="3809" y="402463"/>
                </a:moveTo>
                <a:lnTo>
                  <a:pt x="0" y="402463"/>
                </a:lnTo>
                <a:lnTo>
                  <a:pt x="0" y="405130"/>
                </a:lnTo>
                <a:lnTo>
                  <a:pt x="3809" y="405130"/>
                </a:lnTo>
                <a:lnTo>
                  <a:pt x="3809" y="402463"/>
                </a:lnTo>
                <a:close/>
              </a:path>
              <a:path w="369570" h="420370">
                <a:moveTo>
                  <a:pt x="369569" y="402463"/>
                </a:moveTo>
                <a:lnTo>
                  <a:pt x="365760" y="402463"/>
                </a:lnTo>
                <a:lnTo>
                  <a:pt x="365760" y="405130"/>
                </a:lnTo>
                <a:lnTo>
                  <a:pt x="369569" y="405130"/>
                </a:lnTo>
                <a:lnTo>
                  <a:pt x="369569" y="402463"/>
                </a:lnTo>
                <a:close/>
              </a:path>
              <a:path w="369570" h="420370">
                <a:moveTo>
                  <a:pt x="3809" y="399923"/>
                </a:moveTo>
                <a:lnTo>
                  <a:pt x="0" y="399923"/>
                </a:lnTo>
                <a:lnTo>
                  <a:pt x="0" y="401193"/>
                </a:lnTo>
                <a:lnTo>
                  <a:pt x="3809" y="401193"/>
                </a:lnTo>
                <a:lnTo>
                  <a:pt x="3809" y="399923"/>
                </a:lnTo>
                <a:close/>
              </a:path>
              <a:path w="369570" h="420370">
                <a:moveTo>
                  <a:pt x="369569" y="399923"/>
                </a:moveTo>
                <a:lnTo>
                  <a:pt x="365760" y="399923"/>
                </a:lnTo>
                <a:lnTo>
                  <a:pt x="365760" y="401193"/>
                </a:lnTo>
                <a:lnTo>
                  <a:pt x="369569" y="401193"/>
                </a:lnTo>
                <a:lnTo>
                  <a:pt x="369569" y="399923"/>
                </a:lnTo>
                <a:close/>
              </a:path>
              <a:path w="369570" h="420370">
                <a:moveTo>
                  <a:pt x="3809" y="396113"/>
                </a:moveTo>
                <a:lnTo>
                  <a:pt x="0" y="396113"/>
                </a:lnTo>
                <a:lnTo>
                  <a:pt x="0" y="398780"/>
                </a:lnTo>
                <a:lnTo>
                  <a:pt x="3809" y="398780"/>
                </a:lnTo>
                <a:lnTo>
                  <a:pt x="3809" y="396113"/>
                </a:lnTo>
                <a:close/>
              </a:path>
              <a:path w="369570" h="420370">
                <a:moveTo>
                  <a:pt x="369569" y="396113"/>
                </a:moveTo>
                <a:lnTo>
                  <a:pt x="365760" y="396113"/>
                </a:lnTo>
                <a:lnTo>
                  <a:pt x="365760" y="398780"/>
                </a:lnTo>
                <a:lnTo>
                  <a:pt x="369569" y="398780"/>
                </a:lnTo>
                <a:lnTo>
                  <a:pt x="369569" y="396113"/>
                </a:lnTo>
                <a:close/>
              </a:path>
              <a:path w="369570" h="420370">
                <a:moveTo>
                  <a:pt x="3809" y="393573"/>
                </a:moveTo>
                <a:lnTo>
                  <a:pt x="0" y="393573"/>
                </a:lnTo>
                <a:lnTo>
                  <a:pt x="0" y="394843"/>
                </a:lnTo>
                <a:lnTo>
                  <a:pt x="3809" y="394843"/>
                </a:lnTo>
                <a:lnTo>
                  <a:pt x="3809" y="393573"/>
                </a:lnTo>
                <a:close/>
              </a:path>
              <a:path w="369570" h="420370">
                <a:moveTo>
                  <a:pt x="369569" y="393573"/>
                </a:moveTo>
                <a:lnTo>
                  <a:pt x="365760" y="393573"/>
                </a:lnTo>
                <a:lnTo>
                  <a:pt x="365760" y="394843"/>
                </a:lnTo>
                <a:lnTo>
                  <a:pt x="369569" y="394843"/>
                </a:lnTo>
                <a:lnTo>
                  <a:pt x="369569" y="393573"/>
                </a:lnTo>
                <a:close/>
              </a:path>
              <a:path w="369570" h="420370">
                <a:moveTo>
                  <a:pt x="3809" y="389763"/>
                </a:moveTo>
                <a:lnTo>
                  <a:pt x="0" y="389763"/>
                </a:lnTo>
                <a:lnTo>
                  <a:pt x="0" y="392430"/>
                </a:lnTo>
                <a:lnTo>
                  <a:pt x="3809" y="392430"/>
                </a:lnTo>
                <a:lnTo>
                  <a:pt x="3809" y="389763"/>
                </a:lnTo>
                <a:close/>
              </a:path>
              <a:path w="369570" h="420370">
                <a:moveTo>
                  <a:pt x="369569" y="389763"/>
                </a:moveTo>
                <a:lnTo>
                  <a:pt x="365760" y="389763"/>
                </a:lnTo>
                <a:lnTo>
                  <a:pt x="365760" y="392430"/>
                </a:lnTo>
                <a:lnTo>
                  <a:pt x="369569" y="392430"/>
                </a:lnTo>
                <a:lnTo>
                  <a:pt x="369569" y="389763"/>
                </a:lnTo>
                <a:close/>
              </a:path>
              <a:path w="369570" h="420370">
                <a:moveTo>
                  <a:pt x="3809" y="387223"/>
                </a:moveTo>
                <a:lnTo>
                  <a:pt x="0" y="387223"/>
                </a:lnTo>
                <a:lnTo>
                  <a:pt x="0" y="388493"/>
                </a:lnTo>
                <a:lnTo>
                  <a:pt x="3809" y="388493"/>
                </a:lnTo>
                <a:lnTo>
                  <a:pt x="3809" y="387223"/>
                </a:lnTo>
                <a:close/>
              </a:path>
              <a:path w="369570" h="420370">
                <a:moveTo>
                  <a:pt x="369569" y="387223"/>
                </a:moveTo>
                <a:lnTo>
                  <a:pt x="365760" y="387223"/>
                </a:lnTo>
                <a:lnTo>
                  <a:pt x="365760" y="388493"/>
                </a:lnTo>
                <a:lnTo>
                  <a:pt x="369569" y="388493"/>
                </a:lnTo>
                <a:lnTo>
                  <a:pt x="369569" y="387223"/>
                </a:lnTo>
                <a:close/>
              </a:path>
              <a:path w="369570" h="420370">
                <a:moveTo>
                  <a:pt x="3809" y="383413"/>
                </a:moveTo>
                <a:lnTo>
                  <a:pt x="0" y="383413"/>
                </a:lnTo>
                <a:lnTo>
                  <a:pt x="0" y="386080"/>
                </a:lnTo>
                <a:lnTo>
                  <a:pt x="3809" y="386080"/>
                </a:lnTo>
                <a:lnTo>
                  <a:pt x="3809" y="383413"/>
                </a:lnTo>
                <a:close/>
              </a:path>
              <a:path w="369570" h="420370">
                <a:moveTo>
                  <a:pt x="369569" y="383413"/>
                </a:moveTo>
                <a:lnTo>
                  <a:pt x="365760" y="383413"/>
                </a:lnTo>
                <a:lnTo>
                  <a:pt x="365760" y="386080"/>
                </a:lnTo>
                <a:lnTo>
                  <a:pt x="369569" y="386080"/>
                </a:lnTo>
                <a:lnTo>
                  <a:pt x="369569" y="383413"/>
                </a:lnTo>
                <a:close/>
              </a:path>
              <a:path w="369570" h="420370">
                <a:moveTo>
                  <a:pt x="3809" y="380873"/>
                </a:moveTo>
                <a:lnTo>
                  <a:pt x="0" y="380873"/>
                </a:lnTo>
                <a:lnTo>
                  <a:pt x="0" y="382143"/>
                </a:lnTo>
                <a:lnTo>
                  <a:pt x="3809" y="382143"/>
                </a:lnTo>
                <a:lnTo>
                  <a:pt x="3809" y="380873"/>
                </a:lnTo>
                <a:close/>
              </a:path>
              <a:path w="369570" h="420370">
                <a:moveTo>
                  <a:pt x="369569" y="380873"/>
                </a:moveTo>
                <a:lnTo>
                  <a:pt x="365760" y="380873"/>
                </a:lnTo>
                <a:lnTo>
                  <a:pt x="365760" y="382143"/>
                </a:lnTo>
                <a:lnTo>
                  <a:pt x="369569" y="382143"/>
                </a:lnTo>
                <a:lnTo>
                  <a:pt x="369569" y="380873"/>
                </a:lnTo>
                <a:close/>
              </a:path>
              <a:path w="369570" h="420370">
                <a:moveTo>
                  <a:pt x="3809" y="377063"/>
                </a:moveTo>
                <a:lnTo>
                  <a:pt x="0" y="377063"/>
                </a:lnTo>
                <a:lnTo>
                  <a:pt x="0" y="379730"/>
                </a:lnTo>
                <a:lnTo>
                  <a:pt x="3809" y="379730"/>
                </a:lnTo>
                <a:lnTo>
                  <a:pt x="3809" y="377063"/>
                </a:lnTo>
                <a:close/>
              </a:path>
              <a:path w="369570" h="420370">
                <a:moveTo>
                  <a:pt x="369569" y="377063"/>
                </a:moveTo>
                <a:lnTo>
                  <a:pt x="365760" y="377063"/>
                </a:lnTo>
                <a:lnTo>
                  <a:pt x="365760" y="379730"/>
                </a:lnTo>
                <a:lnTo>
                  <a:pt x="369569" y="379730"/>
                </a:lnTo>
                <a:lnTo>
                  <a:pt x="369569" y="377063"/>
                </a:lnTo>
                <a:close/>
              </a:path>
              <a:path w="369570" h="420370">
                <a:moveTo>
                  <a:pt x="3809" y="374523"/>
                </a:moveTo>
                <a:lnTo>
                  <a:pt x="0" y="374523"/>
                </a:lnTo>
                <a:lnTo>
                  <a:pt x="0" y="375793"/>
                </a:lnTo>
                <a:lnTo>
                  <a:pt x="3809" y="375793"/>
                </a:lnTo>
                <a:lnTo>
                  <a:pt x="3809" y="374523"/>
                </a:lnTo>
                <a:close/>
              </a:path>
              <a:path w="369570" h="420370">
                <a:moveTo>
                  <a:pt x="369569" y="374523"/>
                </a:moveTo>
                <a:lnTo>
                  <a:pt x="365760" y="374523"/>
                </a:lnTo>
                <a:lnTo>
                  <a:pt x="365760" y="375793"/>
                </a:lnTo>
                <a:lnTo>
                  <a:pt x="369569" y="375793"/>
                </a:lnTo>
                <a:lnTo>
                  <a:pt x="369569" y="374523"/>
                </a:lnTo>
                <a:close/>
              </a:path>
              <a:path w="369570" h="420370">
                <a:moveTo>
                  <a:pt x="3809" y="370713"/>
                </a:moveTo>
                <a:lnTo>
                  <a:pt x="0" y="370713"/>
                </a:lnTo>
                <a:lnTo>
                  <a:pt x="0" y="373380"/>
                </a:lnTo>
                <a:lnTo>
                  <a:pt x="3809" y="373380"/>
                </a:lnTo>
                <a:lnTo>
                  <a:pt x="3809" y="370713"/>
                </a:lnTo>
                <a:close/>
              </a:path>
              <a:path w="369570" h="420370">
                <a:moveTo>
                  <a:pt x="369569" y="370713"/>
                </a:moveTo>
                <a:lnTo>
                  <a:pt x="365760" y="370713"/>
                </a:lnTo>
                <a:lnTo>
                  <a:pt x="365760" y="373380"/>
                </a:lnTo>
                <a:lnTo>
                  <a:pt x="369569" y="373380"/>
                </a:lnTo>
                <a:lnTo>
                  <a:pt x="369569" y="370713"/>
                </a:lnTo>
                <a:close/>
              </a:path>
              <a:path w="369570" h="420370">
                <a:moveTo>
                  <a:pt x="3809" y="368173"/>
                </a:moveTo>
                <a:lnTo>
                  <a:pt x="0" y="368173"/>
                </a:lnTo>
                <a:lnTo>
                  <a:pt x="0" y="369443"/>
                </a:lnTo>
                <a:lnTo>
                  <a:pt x="3809" y="369443"/>
                </a:lnTo>
                <a:lnTo>
                  <a:pt x="3809" y="368173"/>
                </a:lnTo>
                <a:close/>
              </a:path>
              <a:path w="369570" h="420370">
                <a:moveTo>
                  <a:pt x="369569" y="368173"/>
                </a:moveTo>
                <a:lnTo>
                  <a:pt x="365760" y="368173"/>
                </a:lnTo>
                <a:lnTo>
                  <a:pt x="365760" y="369443"/>
                </a:lnTo>
                <a:lnTo>
                  <a:pt x="369569" y="369443"/>
                </a:lnTo>
                <a:lnTo>
                  <a:pt x="369569" y="368173"/>
                </a:lnTo>
                <a:close/>
              </a:path>
              <a:path w="369570" h="420370">
                <a:moveTo>
                  <a:pt x="3809" y="364363"/>
                </a:moveTo>
                <a:lnTo>
                  <a:pt x="0" y="364363"/>
                </a:lnTo>
                <a:lnTo>
                  <a:pt x="0" y="367030"/>
                </a:lnTo>
                <a:lnTo>
                  <a:pt x="3809" y="367030"/>
                </a:lnTo>
                <a:lnTo>
                  <a:pt x="3809" y="364363"/>
                </a:lnTo>
                <a:close/>
              </a:path>
              <a:path w="369570" h="420370">
                <a:moveTo>
                  <a:pt x="369569" y="364363"/>
                </a:moveTo>
                <a:lnTo>
                  <a:pt x="365760" y="364363"/>
                </a:lnTo>
                <a:lnTo>
                  <a:pt x="365760" y="367030"/>
                </a:lnTo>
                <a:lnTo>
                  <a:pt x="369569" y="367030"/>
                </a:lnTo>
                <a:lnTo>
                  <a:pt x="369569" y="364363"/>
                </a:lnTo>
                <a:close/>
              </a:path>
              <a:path w="369570" h="420370">
                <a:moveTo>
                  <a:pt x="3809" y="361823"/>
                </a:moveTo>
                <a:lnTo>
                  <a:pt x="0" y="361823"/>
                </a:lnTo>
                <a:lnTo>
                  <a:pt x="0" y="363093"/>
                </a:lnTo>
                <a:lnTo>
                  <a:pt x="3809" y="363093"/>
                </a:lnTo>
                <a:lnTo>
                  <a:pt x="3809" y="361823"/>
                </a:lnTo>
                <a:close/>
              </a:path>
              <a:path w="369570" h="420370">
                <a:moveTo>
                  <a:pt x="369569" y="361823"/>
                </a:moveTo>
                <a:lnTo>
                  <a:pt x="365760" y="361823"/>
                </a:lnTo>
                <a:lnTo>
                  <a:pt x="365760" y="363093"/>
                </a:lnTo>
                <a:lnTo>
                  <a:pt x="369569" y="363093"/>
                </a:lnTo>
                <a:lnTo>
                  <a:pt x="369569" y="361823"/>
                </a:lnTo>
                <a:close/>
              </a:path>
              <a:path w="369570" h="420370">
                <a:moveTo>
                  <a:pt x="3809" y="358013"/>
                </a:moveTo>
                <a:lnTo>
                  <a:pt x="0" y="358013"/>
                </a:lnTo>
                <a:lnTo>
                  <a:pt x="0" y="360680"/>
                </a:lnTo>
                <a:lnTo>
                  <a:pt x="3809" y="360680"/>
                </a:lnTo>
                <a:lnTo>
                  <a:pt x="3809" y="358013"/>
                </a:lnTo>
                <a:close/>
              </a:path>
              <a:path w="369570" h="420370">
                <a:moveTo>
                  <a:pt x="369569" y="358013"/>
                </a:moveTo>
                <a:lnTo>
                  <a:pt x="365760" y="358013"/>
                </a:lnTo>
                <a:lnTo>
                  <a:pt x="365760" y="360680"/>
                </a:lnTo>
                <a:lnTo>
                  <a:pt x="369569" y="360680"/>
                </a:lnTo>
                <a:lnTo>
                  <a:pt x="369569" y="358013"/>
                </a:lnTo>
                <a:close/>
              </a:path>
              <a:path w="369570" h="420370">
                <a:moveTo>
                  <a:pt x="3809" y="355473"/>
                </a:moveTo>
                <a:lnTo>
                  <a:pt x="0" y="355473"/>
                </a:lnTo>
                <a:lnTo>
                  <a:pt x="0" y="356743"/>
                </a:lnTo>
                <a:lnTo>
                  <a:pt x="3809" y="356743"/>
                </a:lnTo>
                <a:lnTo>
                  <a:pt x="3809" y="355473"/>
                </a:lnTo>
                <a:close/>
              </a:path>
              <a:path w="369570" h="420370">
                <a:moveTo>
                  <a:pt x="369569" y="355473"/>
                </a:moveTo>
                <a:lnTo>
                  <a:pt x="365760" y="355473"/>
                </a:lnTo>
                <a:lnTo>
                  <a:pt x="365760" y="356743"/>
                </a:lnTo>
                <a:lnTo>
                  <a:pt x="369569" y="356743"/>
                </a:lnTo>
                <a:lnTo>
                  <a:pt x="369569" y="355473"/>
                </a:lnTo>
                <a:close/>
              </a:path>
              <a:path w="369570" h="420370">
                <a:moveTo>
                  <a:pt x="3809" y="351663"/>
                </a:moveTo>
                <a:lnTo>
                  <a:pt x="0" y="351663"/>
                </a:lnTo>
                <a:lnTo>
                  <a:pt x="0" y="354330"/>
                </a:lnTo>
                <a:lnTo>
                  <a:pt x="3809" y="354330"/>
                </a:lnTo>
                <a:lnTo>
                  <a:pt x="3809" y="351663"/>
                </a:lnTo>
                <a:close/>
              </a:path>
              <a:path w="369570" h="420370">
                <a:moveTo>
                  <a:pt x="369569" y="351663"/>
                </a:moveTo>
                <a:lnTo>
                  <a:pt x="365760" y="351663"/>
                </a:lnTo>
                <a:lnTo>
                  <a:pt x="365760" y="354330"/>
                </a:lnTo>
                <a:lnTo>
                  <a:pt x="369569" y="354330"/>
                </a:lnTo>
                <a:lnTo>
                  <a:pt x="369569" y="351663"/>
                </a:lnTo>
                <a:close/>
              </a:path>
              <a:path w="369570" h="420370">
                <a:moveTo>
                  <a:pt x="3809" y="349123"/>
                </a:moveTo>
                <a:lnTo>
                  <a:pt x="0" y="349123"/>
                </a:lnTo>
                <a:lnTo>
                  <a:pt x="0" y="350393"/>
                </a:lnTo>
                <a:lnTo>
                  <a:pt x="3809" y="350393"/>
                </a:lnTo>
                <a:lnTo>
                  <a:pt x="3809" y="349123"/>
                </a:lnTo>
                <a:close/>
              </a:path>
              <a:path w="369570" h="420370">
                <a:moveTo>
                  <a:pt x="369569" y="349123"/>
                </a:moveTo>
                <a:lnTo>
                  <a:pt x="365760" y="349123"/>
                </a:lnTo>
                <a:lnTo>
                  <a:pt x="365760" y="350393"/>
                </a:lnTo>
                <a:lnTo>
                  <a:pt x="369569" y="350393"/>
                </a:lnTo>
                <a:lnTo>
                  <a:pt x="369569" y="349123"/>
                </a:lnTo>
                <a:close/>
              </a:path>
              <a:path w="369570" h="420370">
                <a:moveTo>
                  <a:pt x="3809" y="345313"/>
                </a:moveTo>
                <a:lnTo>
                  <a:pt x="0" y="345313"/>
                </a:lnTo>
                <a:lnTo>
                  <a:pt x="0" y="347980"/>
                </a:lnTo>
                <a:lnTo>
                  <a:pt x="3809" y="347980"/>
                </a:lnTo>
                <a:lnTo>
                  <a:pt x="3809" y="345313"/>
                </a:lnTo>
                <a:close/>
              </a:path>
              <a:path w="369570" h="420370">
                <a:moveTo>
                  <a:pt x="369569" y="345313"/>
                </a:moveTo>
                <a:lnTo>
                  <a:pt x="365760" y="345313"/>
                </a:lnTo>
                <a:lnTo>
                  <a:pt x="365760" y="347980"/>
                </a:lnTo>
                <a:lnTo>
                  <a:pt x="369569" y="347980"/>
                </a:lnTo>
                <a:lnTo>
                  <a:pt x="369569" y="345313"/>
                </a:lnTo>
                <a:close/>
              </a:path>
              <a:path w="369570" h="420370">
                <a:moveTo>
                  <a:pt x="3809" y="342773"/>
                </a:moveTo>
                <a:lnTo>
                  <a:pt x="0" y="342773"/>
                </a:lnTo>
                <a:lnTo>
                  <a:pt x="0" y="344043"/>
                </a:lnTo>
                <a:lnTo>
                  <a:pt x="3809" y="344043"/>
                </a:lnTo>
                <a:lnTo>
                  <a:pt x="3809" y="342773"/>
                </a:lnTo>
                <a:close/>
              </a:path>
              <a:path w="369570" h="420370">
                <a:moveTo>
                  <a:pt x="367029" y="341630"/>
                </a:moveTo>
                <a:lnTo>
                  <a:pt x="365760" y="341630"/>
                </a:lnTo>
                <a:lnTo>
                  <a:pt x="365760" y="344043"/>
                </a:lnTo>
                <a:lnTo>
                  <a:pt x="369569" y="344043"/>
                </a:lnTo>
                <a:lnTo>
                  <a:pt x="369569" y="342773"/>
                </a:lnTo>
                <a:lnTo>
                  <a:pt x="367029" y="342773"/>
                </a:lnTo>
                <a:lnTo>
                  <a:pt x="367029" y="341630"/>
                </a:lnTo>
                <a:close/>
              </a:path>
              <a:path w="369570" h="420370">
                <a:moveTo>
                  <a:pt x="3809" y="338963"/>
                </a:moveTo>
                <a:lnTo>
                  <a:pt x="0" y="338963"/>
                </a:lnTo>
                <a:lnTo>
                  <a:pt x="0" y="341630"/>
                </a:lnTo>
                <a:lnTo>
                  <a:pt x="3809" y="341630"/>
                </a:lnTo>
                <a:lnTo>
                  <a:pt x="3809" y="338963"/>
                </a:lnTo>
                <a:close/>
              </a:path>
              <a:path w="369570" h="420370">
                <a:moveTo>
                  <a:pt x="369569" y="338963"/>
                </a:moveTo>
                <a:lnTo>
                  <a:pt x="368300" y="338963"/>
                </a:lnTo>
                <a:lnTo>
                  <a:pt x="368300" y="340233"/>
                </a:lnTo>
                <a:lnTo>
                  <a:pt x="367029" y="340233"/>
                </a:lnTo>
                <a:lnTo>
                  <a:pt x="367029" y="341630"/>
                </a:lnTo>
                <a:lnTo>
                  <a:pt x="369569" y="341630"/>
                </a:lnTo>
                <a:lnTo>
                  <a:pt x="369569" y="338963"/>
                </a:lnTo>
                <a:close/>
              </a:path>
              <a:path w="369570" h="420370">
                <a:moveTo>
                  <a:pt x="3809" y="336423"/>
                </a:moveTo>
                <a:lnTo>
                  <a:pt x="0" y="336423"/>
                </a:lnTo>
                <a:lnTo>
                  <a:pt x="0" y="337693"/>
                </a:lnTo>
                <a:lnTo>
                  <a:pt x="3809" y="337693"/>
                </a:lnTo>
                <a:lnTo>
                  <a:pt x="3809" y="336423"/>
                </a:lnTo>
                <a:close/>
              </a:path>
              <a:path w="369570" h="420370">
                <a:moveTo>
                  <a:pt x="3809" y="332613"/>
                </a:moveTo>
                <a:lnTo>
                  <a:pt x="0" y="332613"/>
                </a:lnTo>
                <a:lnTo>
                  <a:pt x="0" y="335280"/>
                </a:lnTo>
                <a:lnTo>
                  <a:pt x="3809" y="335280"/>
                </a:lnTo>
                <a:lnTo>
                  <a:pt x="3809" y="332613"/>
                </a:lnTo>
                <a:close/>
              </a:path>
              <a:path w="369570" h="420370">
                <a:moveTo>
                  <a:pt x="3809" y="330073"/>
                </a:moveTo>
                <a:lnTo>
                  <a:pt x="0" y="330073"/>
                </a:lnTo>
                <a:lnTo>
                  <a:pt x="0" y="331343"/>
                </a:lnTo>
                <a:lnTo>
                  <a:pt x="3809" y="331343"/>
                </a:lnTo>
                <a:lnTo>
                  <a:pt x="3809" y="330073"/>
                </a:lnTo>
                <a:close/>
              </a:path>
              <a:path w="369570" h="420370">
                <a:moveTo>
                  <a:pt x="3809" y="326263"/>
                </a:moveTo>
                <a:lnTo>
                  <a:pt x="0" y="326263"/>
                </a:lnTo>
                <a:lnTo>
                  <a:pt x="0" y="328803"/>
                </a:lnTo>
                <a:lnTo>
                  <a:pt x="3809" y="328803"/>
                </a:lnTo>
                <a:lnTo>
                  <a:pt x="3809" y="326263"/>
                </a:lnTo>
                <a:close/>
              </a:path>
              <a:path w="369570" h="420370">
                <a:moveTo>
                  <a:pt x="3809" y="323723"/>
                </a:moveTo>
                <a:lnTo>
                  <a:pt x="0" y="323723"/>
                </a:lnTo>
                <a:lnTo>
                  <a:pt x="0" y="324993"/>
                </a:lnTo>
                <a:lnTo>
                  <a:pt x="3809" y="324993"/>
                </a:lnTo>
                <a:lnTo>
                  <a:pt x="3809" y="323723"/>
                </a:lnTo>
                <a:close/>
              </a:path>
              <a:path w="369570" h="420370">
                <a:moveTo>
                  <a:pt x="3809" y="319913"/>
                </a:moveTo>
                <a:lnTo>
                  <a:pt x="0" y="319913"/>
                </a:lnTo>
                <a:lnTo>
                  <a:pt x="0" y="322453"/>
                </a:lnTo>
                <a:lnTo>
                  <a:pt x="3809" y="322453"/>
                </a:lnTo>
                <a:lnTo>
                  <a:pt x="3809" y="319913"/>
                </a:lnTo>
                <a:close/>
              </a:path>
              <a:path w="369570" h="420370">
                <a:moveTo>
                  <a:pt x="3809" y="317373"/>
                </a:moveTo>
                <a:lnTo>
                  <a:pt x="0" y="317373"/>
                </a:lnTo>
                <a:lnTo>
                  <a:pt x="0" y="318643"/>
                </a:lnTo>
                <a:lnTo>
                  <a:pt x="3809" y="318643"/>
                </a:lnTo>
                <a:lnTo>
                  <a:pt x="3809" y="317373"/>
                </a:lnTo>
                <a:close/>
              </a:path>
              <a:path w="369570" h="420370">
                <a:moveTo>
                  <a:pt x="3809" y="313563"/>
                </a:moveTo>
                <a:lnTo>
                  <a:pt x="0" y="313563"/>
                </a:lnTo>
                <a:lnTo>
                  <a:pt x="0" y="316103"/>
                </a:lnTo>
                <a:lnTo>
                  <a:pt x="3809" y="316103"/>
                </a:lnTo>
                <a:lnTo>
                  <a:pt x="3809" y="313563"/>
                </a:lnTo>
                <a:close/>
              </a:path>
              <a:path w="369570" h="420370">
                <a:moveTo>
                  <a:pt x="3809" y="311023"/>
                </a:moveTo>
                <a:lnTo>
                  <a:pt x="0" y="311023"/>
                </a:lnTo>
                <a:lnTo>
                  <a:pt x="0" y="312293"/>
                </a:lnTo>
                <a:lnTo>
                  <a:pt x="3809" y="312293"/>
                </a:lnTo>
                <a:lnTo>
                  <a:pt x="3809" y="311023"/>
                </a:lnTo>
                <a:close/>
              </a:path>
              <a:path w="369570" h="420370">
                <a:moveTo>
                  <a:pt x="3809" y="307213"/>
                </a:moveTo>
                <a:lnTo>
                  <a:pt x="0" y="307213"/>
                </a:lnTo>
                <a:lnTo>
                  <a:pt x="0" y="309753"/>
                </a:lnTo>
                <a:lnTo>
                  <a:pt x="3809" y="309753"/>
                </a:lnTo>
                <a:lnTo>
                  <a:pt x="3809" y="307213"/>
                </a:lnTo>
                <a:close/>
              </a:path>
              <a:path w="369570" h="420370">
                <a:moveTo>
                  <a:pt x="3809" y="298323"/>
                </a:moveTo>
                <a:lnTo>
                  <a:pt x="0" y="298323"/>
                </a:lnTo>
                <a:lnTo>
                  <a:pt x="0" y="305943"/>
                </a:lnTo>
                <a:lnTo>
                  <a:pt x="3809" y="305943"/>
                </a:lnTo>
                <a:lnTo>
                  <a:pt x="3809" y="298323"/>
                </a:lnTo>
                <a:close/>
              </a:path>
              <a:path w="369570" h="420370">
                <a:moveTo>
                  <a:pt x="3809" y="291973"/>
                </a:moveTo>
                <a:lnTo>
                  <a:pt x="0" y="291973"/>
                </a:lnTo>
                <a:lnTo>
                  <a:pt x="0" y="297053"/>
                </a:lnTo>
                <a:lnTo>
                  <a:pt x="3809" y="297053"/>
                </a:lnTo>
                <a:lnTo>
                  <a:pt x="3809" y="291973"/>
                </a:lnTo>
                <a:close/>
              </a:path>
              <a:path w="369570" h="420370">
                <a:moveTo>
                  <a:pt x="3809" y="289433"/>
                </a:moveTo>
                <a:lnTo>
                  <a:pt x="0" y="289433"/>
                </a:lnTo>
                <a:lnTo>
                  <a:pt x="0" y="290703"/>
                </a:lnTo>
                <a:lnTo>
                  <a:pt x="3809" y="290703"/>
                </a:lnTo>
                <a:lnTo>
                  <a:pt x="3809" y="289433"/>
                </a:lnTo>
                <a:close/>
              </a:path>
            </a:pathLst>
          </a:custGeom>
          <a:solidFill>
            <a:srgbClr val="B3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bk object 2736"/>
          <p:cNvSpPr/>
          <p:nvPr/>
        </p:nvSpPr>
        <p:spPr>
          <a:xfrm>
            <a:off x="2903220" y="2881629"/>
            <a:ext cx="361950" cy="414020"/>
          </a:xfrm>
          <a:custGeom>
            <a:avLst/>
            <a:gdLst/>
            <a:ahLst/>
            <a:cxnLst/>
            <a:rect l="l" t="t" r="r" b="b"/>
            <a:pathLst>
              <a:path w="361950" h="414020">
                <a:moveTo>
                  <a:pt x="361950" y="137160"/>
                </a:moveTo>
                <a:lnTo>
                  <a:pt x="358140" y="137160"/>
                </a:lnTo>
                <a:lnTo>
                  <a:pt x="358140" y="138429"/>
                </a:lnTo>
                <a:lnTo>
                  <a:pt x="361950" y="138429"/>
                </a:lnTo>
                <a:lnTo>
                  <a:pt x="361950" y="137160"/>
                </a:lnTo>
                <a:close/>
              </a:path>
              <a:path w="361950" h="414020">
                <a:moveTo>
                  <a:pt x="361950" y="133350"/>
                </a:moveTo>
                <a:lnTo>
                  <a:pt x="358140" y="133350"/>
                </a:lnTo>
                <a:lnTo>
                  <a:pt x="358140" y="135889"/>
                </a:lnTo>
                <a:lnTo>
                  <a:pt x="361950" y="135889"/>
                </a:lnTo>
                <a:lnTo>
                  <a:pt x="361950" y="133350"/>
                </a:lnTo>
                <a:close/>
              </a:path>
              <a:path w="361950" h="414020">
                <a:moveTo>
                  <a:pt x="361950" y="130810"/>
                </a:moveTo>
                <a:lnTo>
                  <a:pt x="358140" y="130810"/>
                </a:lnTo>
                <a:lnTo>
                  <a:pt x="358140" y="132079"/>
                </a:lnTo>
                <a:lnTo>
                  <a:pt x="361950" y="132079"/>
                </a:lnTo>
                <a:lnTo>
                  <a:pt x="361950" y="130810"/>
                </a:lnTo>
                <a:close/>
              </a:path>
              <a:path w="361950" h="414020">
                <a:moveTo>
                  <a:pt x="361950" y="127000"/>
                </a:moveTo>
                <a:lnTo>
                  <a:pt x="358140" y="127000"/>
                </a:lnTo>
                <a:lnTo>
                  <a:pt x="358140" y="129539"/>
                </a:lnTo>
                <a:lnTo>
                  <a:pt x="361950" y="129539"/>
                </a:lnTo>
                <a:lnTo>
                  <a:pt x="361950" y="127000"/>
                </a:lnTo>
                <a:close/>
              </a:path>
              <a:path w="361950" h="414020">
                <a:moveTo>
                  <a:pt x="361950" y="124460"/>
                </a:moveTo>
                <a:lnTo>
                  <a:pt x="358140" y="124460"/>
                </a:lnTo>
                <a:lnTo>
                  <a:pt x="358140" y="125729"/>
                </a:lnTo>
                <a:lnTo>
                  <a:pt x="361950" y="125729"/>
                </a:lnTo>
                <a:lnTo>
                  <a:pt x="361950" y="124460"/>
                </a:lnTo>
                <a:close/>
              </a:path>
              <a:path w="361950" h="414020">
                <a:moveTo>
                  <a:pt x="361950" y="120650"/>
                </a:moveTo>
                <a:lnTo>
                  <a:pt x="358140" y="120650"/>
                </a:lnTo>
                <a:lnTo>
                  <a:pt x="358140" y="123189"/>
                </a:lnTo>
                <a:lnTo>
                  <a:pt x="361950" y="123189"/>
                </a:lnTo>
                <a:lnTo>
                  <a:pt x="361950" y="120650"/>
                </a:lnTo>
                <a:close/>
              </a:path>
              <a:path w="361950" h="414020">
                <a:moveTo>
                  <a:pt x="361950" y="118110"/>
                </a:moveTo>
                <a:lnTo>
                  <a:pt x="358140" y="118110"/>
                </a:lnTo>
                <a:lnTo>
                  <a:pt x="358140" y="119379"/>
                </a:lnTo>
                <a:lnTo>
                  <a:pt x="361950" y="119379"/>
                </a:lnTo>
                <a:lnTo>
                  <a:pt x="361950" y="118110"/>
                </a:lnTo>
                <a:close/>
              </a:path>
              <a:path w="361950" h="414020">
                <a:moveTo>
                  <a:pt x="361950" y="114300"/>
                </a:moveTo>
                <a:lnTo>
                  <a:pt x="358140" y="114300"/>
                </a:lnTo>
                <a:lnTo>
                  <a:pt x="358140" y="116839"/>
                </a:lnTo>
                <a:lnTo>
                  <a:pt x="361950" y="116839"/>
                </a:lnTo>
                <a:lnTo>
                  <a:pt x="361950" y="114300"/>
                </a:lnTo>
                <a:close/>
              </a:path>
              <a:path w="361950" h="414020">
                <a:moveTo>
                  <a:pt x="361950" y="111760"/>
                </a:moveTo>
                <a:lnTo>
                  <a:pt x="358140" y="111760"/>
                </a:lnTo>
                <a:lnTo>
                  <a:pt x="358140" y="113029"/>
                </a:lnTo>
                <a:lnTo>
                  <a:pt x="361950" y="113029"/>
                </a:lnTo>
                <a:lnTo>
                  <a:pt x="361950" y="111760"/>
                </a:lnTo>
                <a:close/>
              </a:path>
              <a:path w="361950" h="414020">
                <a:moveTo>
                  <a:pt x="361950" y="105410"/>
                </a:moveTo>
                <a:lnTo>
                  <a:pt x="358140" y="105410"/>
                </a:lnTo>
                <a:lnTo>
                  <a:pt x="358140" y="110489"/>
                </a:lnTo>
                <a:lnTo>
                  <a:pt x="361950" y="110489"/>
                </a:lnTo>
                <a:lnTo>
                  <a:pt x="361950" y="105410"/>
                </a:lnTo>
                <a:close/>
              </a:path>
              <a:path w="361950" h="414020">
                <a:moveTo>
                  <a:pt x="361950" y="101600"/>
                </a:moveTo>
                <a:lnTo>
                  <a:pt x="358140" y="101600"/>
                </a:lnTo>
                <a:lnTo>
                  <a:pt x="358140" y="104139"/>
                </a:lnTo>
                <a:lnTo>
                  <a:pt x="361950" y="104139"/>
                </a:lnTo>
                <a:lnTo>
                  <a:pt x="361950" y="101600"/>
                </a:lnTo>
                <a:close/>
              </a:path>
              <a:path w="361950" h="414020">
                <a:moveTo>
                  <a:pt x="361950" y="99060"/>
                </a:moveTo>
                <a:lnTo>
                  <a:pt x="358140" y="99060"/>
                </a:lnTo>
                <a:lnTo>
                  <a:pt x="358140" y="100329"/>
                </a:lnTo>
                <a:lnTo>
                  <a:pt x="361950" y="100329"/>
                </a:lnTo>
                <a:lnTo>
                  <a:pt x="361950" y="99060"/>
                </a:lnTo>
                <a:close/>
              </a:path>
              <a:path w="361950" h="414020">
                <a:moveTo>
                  <a:pt x="361950" y="95250"/>
                </a:moveTo>
                <a:lnTo>
                  <a:pt x="358140" y="95250"/>
                </a:lnTo>
                <a:lnTo>
                  <a:pt x="358140" y="97789"/>
                </a:lnTo>
                <a:lnTo>
                  <a:pt x="361950" y="97789"/>
                </a:lnTo>
                <a:lnTo>
                  <a:pt x="361950" y="95250"/>
                </a:lnTo>
                <a:close/>
              </a:path>
              <a:path w="361950" h="414020">
                <a:moveTo>
                  <a:pt x="361950" y="92837"/>
                </a:moveTo>
                <a:lnTo>
                  <a:pt x="358140" y="92837"/>
                </a:lnTo>
                <a:lnTo>
                  <a:pt x="358140" y="93979"/>
                </a:lnTo>
                <a:lnTo>
                  <a:pt x="361950" y="93979"/>
                </a:lnTo>
                <a:lnTo>
                  <a:pt x="361950" y="92837"/>
                </a:lnTo>
                <a:close/>
              </a:path>
              <a:path w="361950" h="414020">
                <a:moveTo>
                  <a:pt x="361950" y="88900"/>
                </a:moveTo>
                <a:lnTo>
                  <a:pt x="358140" y="88900"/>
                </a:lnTo>
                <a:lnTo>
                  <a:pt x="358140" y="91439"/>
                </a:lnTo>
                <a:lnTo>
                  <a:pt x="361950" y="91439"/>
                </a:lnTo>
                <a:lnTo>
                  <a:pt x="361950" y="88900"/>
                </a:lnTo>
                <a:close/>
              </a:path>
              <a:path w="361950" h="414020">
                <a:moveTo>
                  <a:pt x="361950" y="86487"/>
                </a:moveTo>
                <a:lnTo>
                  <a:pt x="358140" y="86487"/>
                </a:lnTo>
                <a:lnTo>
                  <a:pt x="358140" y="87629"/>
                </a:lnTo>
                <a:lnTo>
                  <a:pt x="361950" y="87629"/>
                </a:lnTo>
                <a:lnTo>
                  <a:pt x="361950" y="86487"/>
                </a:lnTo>
                <a:close/>
              </a:path>
              <a:path w="361950" h="414020">
                <a:moveTo>
                  <a:pt x="361950" y="82550"/>
                </a:moveTo>
                <a:lnTo>
                  <a:pt x="358140" y="82550"/>
                </a:lnTo>
                <a:lnTo>
                  <a:pt x="358140" y="85089"/>
                </a:lnTo>
                <a:lnTo>
                  <a:pt x="361950" y="85089"/>
                </a:lnTo>
                <a:lnTo>
                  <a:pt x="361950" y="82550"/>
                </a:lnTo>
                <a:close/>
              </a:path>
              <a:path w="361950" h="414020">
                <a:moveTo>
                  <a:pt x="361950" y="80137"/>
                </a:moveTo>
                <a:lnTo>
                  <a:pt x="358140" y="80137"/>
                </a:lnTo>
                <a:lnTo>
                  <a:pt x="358140" y="81279"/>
                </a:lnTo>
                <a:lnTo>
                  <a:pt x="361950" y="81279"/>
                </a:lnTo>
                <a:lnTo>
                  <a:pt x="361950" y="80137"/>
                </a:lnTo>
                <a:close/>
              </a:path>
              <a:path w="361950" h="414020">
                <a:moveTo>
                  <a:pt x="361950" y="76200"/>
                </a:moveTo>
                <a:lnTo>
                  <a:pt x="358140" y="76200"/>
                </a:lnTo>
                <a:lnTo>
                  <a:pt x="358140" y="78739"/>
                </a:lnTo>
                <a:lnTo>
                  <a:pt x="361950" y="78739"/>
                </a:lnTo>
                <a:lnTo>
                  <a:pt x="361950" y="76200"/>
                </a:lnTo>
                <a:close/>
              </a:path>
              <a:path w="361950" h="414020">
                <a:moveTo>
                  <a:pt x="361950" y="73787"/>
                </a:moveTo>
                <a:lnTo>
                  <a:pt x="358140" y="73787"/>
                </a:lnTo>
                <a:lnTo>
                  <a:pt x="358140" y="74929"/>
                </a:lnTo>
                <a:lnTo>
                  <a:pt x="361950" y="74929"/>
                </a:lnTo>
                <a:lnTo>
                  <a:pt x="361950" y="73787"/>
                </a:lnTo>
                <a:close/>
              </a:path>
              <a:path w="361950" h="414020">
                <a:moveTo>
                  <a:pt x="361950" y="69850"/>
                </a:moveTo>
                <a:lnTo>
                  <a:pt x="358140" y="69850"/>
                </a:lnTo>
                <a:lnTo>
                  <a:pt x="358140" y="72389"/>
                </a:lnTo>
                <a:lnTo>
                  <a:pt x="361950" y="72389"/>
                </a:lnTo>
                <a:lnTo>
                  <a:pt x="361950" y="69850"/>
                </a:lnTo>
                <a:close/>
              </a:path>
              <a:path w="361950" h="414020">
                <a:moveTo>
                  <a:pt x="361950" y="67437"/>
                </a:moveTo>
                <a:lnTo>
                  <a:pt x="358140" y="67437"/>
                </a:lnTo>
                <a:lnTo>
                  <a:pt x="358140" y="68579"/>
                </a:lnTo>
                <a:lnTo>
                  <a:pt x="361950" y="68579"/>
                </a:lnTo>
                <a:lnTo>
                  <a:pt x="361950" y="67437"/>
                </a:lnTo>
                <a:close/>
              </a:path>
              <a:path w="361950" h="414020">
                <a:moveTo>
                  <a:pt x="361950" y="63500"/>
                </a:moveTo>
                <a:lnTo>
                  <a:pt x="358140" y="63500"/>
                </a:lnTo>
                <a:lnTo>
                  <a:pt x="358140" y="66039"/>
                </a:lnTo>
                <a:lnTo>
                  <a:pt x="361950" y="66039"/>
                </a:lnTo>
                <a:lnTo>
                  <a:pt x="361950" y="63500"/>
                </a:lnTo>
                <a:close/>
              </a:path>
              <a:path w="361950" h="414020">
                <a:moveTo>
                  <a:pt x="361950" y="61087"/>
                </a:moveTo>
                <a:lnTo>
                  <a:pt x="358140" y="61087"/>
                </a:lnTo>
                <a:lnTo>
                  <a:pt x="358140" y="62229"/>
                </a:lnTo>
                <a:lnTo>
                  <a:pt x="361950" y="62229"/>
                </a:lnTo>
                <a:lnTo>
                  <a:pt x="361950" y="61087"/>
                </a:lnTo>
                <a:close/>
              </a:path>
              <a:path w="361950" h="414020">
                <a:moveTo>
                  <a:pt x="361950" y="57150"/>
                </a:moveTo>
                <a:lnTo>
                  <a:pt x="358140" y="57150"/>
                </a:lnTo>
                <a:lnTo>
                  <a:pt x="358140" y="59689"/>
                </a:lnTo>
                <a:lnTo>
                  <a:pt x="361950" y="59689"/>
                </a:lnTo>
                <a:lnTo>
                  <a:pt x="361950" y="57150"/>
                </a:lnTo>
                <a:close/>
              </a:path>
              <a:path w="361950" h="414020">
                <a:moveTo>
                  <a:pt x="361950" y="54737"/>
                </a:moveTo>
                <a:lnTo>
                  <a:pt x="358140" y="54737"/>
                </a:lnTo>
                <a:lnTo>
                  <a:pt x="358140" y="55879"/>
                </a:lnTo>
                <a:lnTo>
                  <a:pt x="361950" y="55879"/>
                </a:lnTo>
                <a:lnTo>
                  <a:pt x="361950" y="54737"/>
                </a:lnTo>
                <a:close/>
              </a:path>
              <a:path w="361950" h="414020">
                <a:moveTo>
                  <a:pt x="361950" y="50800"/>
                </a:moveTo>
                <a:lnTo>
                  <a:pt x="358140" y="50800"/>
                </a:lnTo>
                <a:lnTo>
                  <a:pt x="358140" y="53339"/>
                </a:lnTo>
                <a:lnTo>
                  <a:pt x="361950" y="53339"/>
                </a:lnTo>
                <a:lnTo>
                  <a:pt x="361950" y="50800"/>
                </a:lnTo>
                <a:close/>
              </a:path>
              <a:path w="361950" h="414020">
                <a:moveTo>
                  <a:pt x="361950" y="48387"/>
                </a:moveTo>
                <a:lnTo>
                  <a:pt x="358140" y="48387"/>
                </a:lnTo>
                <a:lnTo>
                  <a:pt x="358140" y="49529"/>
                </a:lnTo>
                <a:lnTo>
                  <a:pt x="361950" y="49529"/>
                </a:lnTo>
                <a:lnTo>
                  <a:pt x="361950" y="48387"/>
                </a:lnTo>
                <a:close/>
              </a:path>
              <a:path w="361950" h="414020">
                <a:moveTo>
                  <a:pt x="361950" y="44450"/>
                </a:moveTo>
                <a:lnTo>
                  <a:pt x="358140" y="44450"/>
                </a:lnTo>
                <a:lnTo>
                  <a:pt x="358140" y="46989"/>
                </a:lnTo>
                <a:lnTo>
                  <a:pt x="361950" y="46989"/>
                </a:lnTo>
                <a:lnTo>
                  <a:pt x="361950" y="44450"/>
                </a:lnTo>
                <a:close/>
              </a:path>
              <a:path w="361950" h="414020">
                <a:moveTo>
                  <a:pt x="361950" y="42037"/>
                </a:moveTo>
                <a:lnTo>
                  <a:pt x="358140" y="42037"/>
                </a:lnTo>
                <a:lnTo>
                  <a:pt x="358140" y="43179"/>
                </a:lnTo>
                <a:lnTo>
                  <a:pt x="361950" y="43179"/>
                </a:lnTo>
                <a:lnTo>
                  <a:pt x="361950" y="42037"/>
                </a:lnTo>
                <a:close/>
              </a:path>
              <a:path w="361950" h="414020">
                <a:moveTo>
                  <a:pt x="361950" y="38100"/>
                </a:moveTo>
                <a:lnTo>
                  <a:pt x="358140" y="38100"/>
                </a:lnTo>
                <a:lnTo>
                  <a:pt x="358140" y="40639"/>
                </a:lnTo>
                <a:lnTo>
                  <a:pt x="361950" y="40639"/>
                </a:lnTo>
                <a:lnTo>
                  <a:pt x="361950" y="38100"/>
                </a:lnTo>
                <a:close/>
              </a:path>
              <a:path w="361950" h="414020">
                <a:moveTo>
                  <a:pt x="361950" y="35687"/>
                </a:moveTo>
                <a:lnTo>
                  <a:pt x="358140" y="35687"/>
                </a:lnTo>
                <a:lnTo>
                  <a:pt x="358140" y="36829"/>
                </a:lnTo>
                <a:lnTo>
                  <a:pt x="361950" y="36829"/>
                </a:lnTo>
                <a:lnTo>
                  <a:pt x="361950" y="35687"/>
                </a:lnTo>
                <a:close/>
              </a:path>
              <a:path w="361950" h="414020">
                <a:moveTo>
                  <a:pt x="361950" y="31750"/>
                </a:moveTo>
                <a:lnTo>
                  <a:pt x="358140" y="31750"/>
                </a:lnTo>
                <a:lnTo>
                  <a:pt x="358140" y="34289"/>
                </a:lnTo>
                <a:lnTo>
                  <a:pt x="361950" y="34289"/>
                </a:lnTo>
                <a:lnTo>
                  <a:pt x="361950" y="31750"/>
                </a:lnTo>
                <a:close/>
              </a:path>
              <a:path w="361950" h="414020">
                <a:moveTo>
                  <a:pt x="361950" y="29337"/>
                </a:moveTo>
                <a:lnTo>
                  <a:pt x="358140" y="29337"/>
                </a:lnTo>
                <a:lnTo>
                  <a:pt x="358140" y="30479"/>
                </a:lnTo>
                <a:lnTo>
                  <a:pt x="361950" y="30479"/>
                </a:lnTo>
                <a:lnTo>
                  <a:pt x="361950" y="29337"/>
                </a:lnTo>
                <a:close/>
              </a:path>
              <a:path w="361950" h="414020">
                <a:moveTo>
                  <a:pt x="361950" y="25400"/>
                </a:moveTo>
                <a:lnTo>
                  <a:pt x="358140" y="25400"/>
                </a:lnTo>
                <a:lnTo>
                  <a:pt x="358140" y="27939"/>
                </a:lnTo>
                <a:lnTo>
                  <a:pt x="361950" y="27939"/>
                </a:lnTo>
                <a:lnTo>
                  <a:pt x="361950" y="25400"/>
                </a:lnTo>
                <a:close/>
              </a:path>
              <a:path w="361950" h="414020">
                <a:moveTo>
                  <a:pt x="361950" y="22987"/>
                </a:moveTo>
                <a:lnTo>
                  <a:pt x="358140" y="22987"/>
                </a:lnTo>
                <a:lnTo>
                  <a:pt x="358140" y="24129"/>
                </a:lnTo>
                <a:lnTo>
                  <a:pt x="361950" y="24129"/>
                </a:lnTo>
                <a:lnTo>
                  <a:pt x="361950" y="22987"/>
                </a:lnTo>
                <a:close/>
              </a:path>
              <a:path w="361950" h="414020">
                <a:moveTo>
                  <a:pt x="361950" y="19050"/>
                </a:moveTo>
                <a:lnTo>
                  <a:pt x="358140" y="19050"/>
                </a:lnTo>
                <a:lnTo>
                  <a:pt x="358140" y="21589"/>
                </a:lnTo>
                <a:lnTo>
                  <a:pt x="361950" y="21589"/>
                </a:lnTo>
                <a:lnTo>
                  <a:pt x="361950" y="19050"/>
                </a:lnTo>
                <a:close/>
              </a:path>
              <a:path w="361950" h="414020">
                <a:moveTo>
                  <a:pt x="361950" y="16637"/>
                </a:moveTo>
                <a:lnTo>
                  <a:pt x="358140" y="16637"/>
                </a:lnTo>
                <a:lnTo>
                  <a:pt x="358140" y="17779"/>
                </a:lnTo>
                <a:lnTo>
                  <a:pt x="361950" y="17779"/>
                </a:lnTo>
                <a:lnTo>
                  <a:pt x="361950" y="16637"/>
                </a:lnTo>
                <a:close/>
              </a:path>
              <a:path w="361950" h="414020">
                <a:moveTo>
                  <a:pt x="361950" y="12700"/>
                </a:moveTo>
                <a:lnTo>
                  <a:pt x="358140" y="12700"/>
                </a:lnTo>
                <a:lnTo>
                  <a:pt x="358140" y="15239"/>
                </a:lnTo>
                <a:lnTo>
                  <a:pt x="361950" y="15239"/>
                </a:lnTo>
                <a:lnTo>
                  <a:pt x="361950" y="12700"/>
                </a:lnTo>
                <a:close/>
              </a:path>
              <a:path w="361950" h="414020">
                <a:moveTo>
                  <a:pt x="361950" y="10287"/>
                </a:moveTo>
                <a:lnTo>
                  <a:pt x="358140" y="10287"/>
                </a:lnTo>
                <a:lnTo>
                  <a:pt x="358140" y="11429"/>
                </a:lnTo>
                <a:lnTo>
                  <a:pt x="361950" y="11429"/>
                </a:lnTo>
                <a:lnTo>
                  <a:pt x="361950" y="10287"/>
                </a:lnTo>
                <a:close/>
              </a:path>
              <a:path w="361950" h="414020">
                <a:moveTo>
                  <a:pt x="361950" y="6350"/>
                </a:moveTo>
                <a:lnTo>
                  <a:pt x="358140" y="6350"/>
                </a:lnTo>
                <a:lnTo>
                  <a:pt x="358140" y="8889"/>
                </a:lnTo>
                <a:lnTo>
                  <a:pt x="361950" y="8889"/>
                </a:lnTo>
                <a:lnTo>
                  <a:pt x="361950" y="6350"/>
                </a:lnTo>
                <a:close/>
              </a:path>
              <a:path w="361950" h="414020">
                <a:moveTo>
                  <a:pt x="361950" y="3937"/>
                </a:moveTo>
                <a:lnTo>
                  <a:pt x="358140" y="3937"/>
                </a:lnTo>
                <a:lnTo>
                  <a:pt x="358140" y="5079"/>
                </a:lnTo>
                <a:lnTo>
                  <a:pt x="361950" y="5079"/>
                </a:lnTo>
                <a:lnTo>
                  <a:pt x="361950" y="3937"/>
                </a:lnTo>
                <a:close/>
              </a:path>
              <a:path w="361950" h="414020">
                <a:moveTo>
                  <a:pt x="137160" y="2539"/>
                </a:moveTo>
                <a:lnTo>
                  <a:pt x="135890" y="2539"/>
                </a:lnTo>
                <a:lnTo>
                  <a:pt x="135890" y="3937"/>
                </a:lnTo>
                <a:lnTo>
                  <a:pt x="137160" y="3937"/>
                </a:lnTo>
                <a:lnTo>
                  <a:pt x="137160" y="2539"/>
                </a:lnTo>
                <a:close/>
              </a:path>
              <a:path w="361950" h="414020">
                <a:moveTo>
                  <a:pt x="361950" y="0"/>
                </a:moveTo>
                <a:lnTo>
                  <a:pt x="139700" y="0"/>
                </a:lnTo>
                <a:lnTo>
                  <a:pt x="139700" y="2539"/>
                </a:lnTo>
                <a:lnTo>
                  <a:pt x="361950" y="2539"/>
                </a:lnTo>
                <a:lnTo>
                  <a:pt x="361950" y="0"/>
                </a:lnTo>
                <a:close/>
              </a:path>
              <a:path w="361950" h="414020">
                <a:moveTo>
                  <a:pt x="3810" y="227457"/>
                </a:moveTo>
                <a:lnTo>
                  <a:pt x="0" y="227457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7457"/>
                </a:lnTo>
                <a:close/>
              </a:path>
              <a:path w="361950" h="414020">
                <a:moveTo>
                  <a:pt x="3810" y="224916"/>
                </a:moveTo>
                <a:lnTo>
                  <a:pt x="0" y="224916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4916"/>
                </a:lnTo>
                <a:close/>
              </a:path>
              <a:path w="361950" h="414020">
                <a:moveTo>
                  <a:pt x="3810" y="221107"/>
                </a:moveTo>
                <a:lnTo>
                  <a:pt x="0" y="221107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21107"/>
                </a:lnTo>
                <a:close/>
              </a:path>
              <a:path w="361950" h="414020">
                <a:moveTo>
                  <a:pt x="3810" y="218566"/>
                </a:moveTo>
                <a:lnTo>
                  <a:pt x="0" y="218566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8566"/>
                </a:lnTo>
                <a:close/>
              </a:path>
              <a:path w="361950" h="414020">
                <a:moveTo>
                  <a:pt x="3810" y="214757"/>
                </a:moveTo>
                <a:lnTo>
                  <a:pt x="0" y="214757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4757"/>
                </a:lnTo>
                <a:close/>
              </a:path>
              <a:path w="361950" h="414020">
                <a:moveTo>
                  <a:pt x="3810" y="212216"/>
                </a:moveTo>
                <a:lnTo>
                  <a:pt x="0" y="212216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12216"/>
                </a:lnTo>
                <a:close/>
              </a:path>
              <a:path w="361950" h="414020">
                <a:moveTo>
                  <a:pt x="3810" y="208407"/>
                </a:moveTo>
                <a:lnTo>
                  <a:pt x="0" y="208407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8407"/>
                </a:lnTo>
                <a:close/>
              </a:path>
              <a:path w="361950" h="414020">
                <a:moveTo>
                  <a:pt x="3810" y="205866"/>
                </a:moveTo>
                <a:lnTo>
                  <a:pt x="0" y="205866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5866"/>
                </a:lnTo>
                <a:close/>
              </a:path>
              <a:path w="361950" h="414020">
                <a:moveTo>
                  <a:pt x="3810" y="202057"/>
                </a:moveTo>
                <a:lnTo>
                  <a:pt x="0" y="202057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202057"/>
                </a:lnTo>
                <a:close/>
              </a:path>
              <a:path w="361950" h="414020">
                <a:moveTo>
                  <a:pt x="3810" y="195707"/>
                </a:moveTo>
                <a:lnTo>
                  <a:pt x="0" y="195707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707"/>
                </a:lnTo>
                <a:close/>
              </a:path>
              <a:path w="361950" h="414020">
                <a:moveTo>
                  <a:pt x="3810" y="189357"/>
                </a:moveTo>
                <a:lnTo>
                  <a:pt x="0" y="189357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357"/>
                </a:lnTo>
                <a:close/>
              </a:path>
              <a:path w="361950" h="414020">
                <a:moveTo>
                  <a:pt x="3810" y="186816"/>
                </a:moveTo>
                <a:lnTo>
                  <a:pt x="0" y="186816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6816"/>
                </a:lnTo>
                <a:close/>
              </a:path>
              <a:path w="361950" h="414020">
                <a:moveTo>
                  <a:pt x="3810" y="183007"/>
                </a:moveTo>
                <a:lnTo>
                  <a:pt x="0" y="183007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3007"/>
                </a:lnTo>
                <a:close/>
              </a:path>
              <a:path w="361950" h="414020">
                <a:moveTo>
                  <a:pt x="3810" y="176657"/>
                </a:moveTo>
                <a:lnTo>
                  <a:pt x="0" y="176657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657"/>
                </a:lnTo>
                <a:close/>
              </a:path>
              <a:path w="361950" h="414020">
                <a:moveTo>
                  <a:pt x="3810" y="174116"/>
                </a:moveTo>
                <a:lnTo>
                  <a:pt x="0" y="174116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4116"/>
                </a:lnTo>
                <a:close/>
              </a:path>
              <a:path w="361950" h="414020">
                <a:moveTo>
                  <a:pt x="3810" y="170307"/>
                </a:moveTo>
                <a:lnTo>
                  <a:pt x="0" y="170307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0307"/>
                </a:lnTo>
                <a:close/>
              </a:path>
              <a:path w="361950" h="414020">
                <a:moveTo>
                  <a:pt x="3810" y="167766"/>
                </a:moveTo>
                <a:lnTo>
                  <a:pt x="0" y="167766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7766"/>
                </a:lnTo>
                <a:close/>
              </a:path>
              <a:path w="361950" h="414020">
                <a:moveTo>
                  <a:pt x="3810" y="161416"/>
                </a:moveTo>
                <a:lnTo>
                  <a:pt x="0" y="161416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1416"/>
                </a:lnTo>
                <a:close/>
              </a:path>
              <a:path w="361950" h="414020">
                <a:moveTo>
                  <a:pt x="3810" y="155066"/>
                </a:moveTo>
                <a:lnTo>
                  <a:pt x="0" y="155066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5066"/>
                </a:lnTo>
                <a:close/>
              </a:path>
              <a:path w="361950" h="414020">
                <a:moveTo>
                  <a:pt x="3810" y="151257"/>
                </a:moveTo>
                <a:lnTo>
                  <a:pt x="0" y="151257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51257"/>
                </a:lnTo>
                <a:close/>
              </a:path>
              <a:path w="361950" h="414020">
                <a:moveTo>
                  <a:pt x="3810" y="148716"/>
                </a:moveTo>
                <a:lnTo>
                  <a:pt x="0" y="148716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8716"/>
                </a:lnTo>
                <a:close/>
              </a:path>
              <a:path w="361950" h="414020">
                <a:moveTo>
                  <a:pt x="1269" y="144779"/>
                </a:moveTo>
                <a:lnTo>
                  <a:pt x="0" y="144779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4907"/>
                </a:lnTo>
                <a:lnTo>
                  <a:pt x="1269" y="144907"/>
                </a:lnTo>
                <a:lnTo>
                  <a:pt x="1269" y="144779"/>
                </a:lnTo>
                <a:close/>
              </a:path>
              <a:path w="361950" h="414020">
                <a:moveTo>
                  <a:pt x="3810" y="142239"/>
                </a:moveTo>
                <a:lnTo>
                  <a:pt x="2540" y="142239"/>
                </a:lnTo>
                <a:lnTo>
                  <a:pt x="2540" y="143637"/>
                </a:lnTo>
                <a:lnTo>
                  <a:pt x="1269" y="143637"/>
                </a:lnTo>
                <a:lnTo>
                  <a:pt x="1269" y="144779"/>
                </a:lnTo>
                <a:lnTo>
                  <a:pt x="3810" y="144779"/>
                </a:lnTo>
                <a:lnTo>
                  <a:pt x="3810" y="142239"/>
                </a:lnTo>
                <a:close/>
              </a:path>
              <a:path w="361950" h="414020">
                <a:moveTo>
                  <a:pt x="359410" y="195707"/>
                </a:moveTo>
                <a:lnTo>
                  <a:pt x="358140" y="195707"/>
                </a:lnTo>
                <a:lnTo>
                  <a:pt x="358140" y="199516"/>
                </a:lnTo>
                <a:lnTo>
                  <a:pt x="359409" y="199516"/>
                </a:lnTo>
                <a:lnTo>
                  <a:pt x="359410" y="195707"/>
                </a:lnTo>
                <a:close/>
              </a:path>
              <a:path w="361950" h="414020">
                <a:moveTo>
                  <a:pt x="361950" y="189357"/>
                </a:moveTo>
                <a:lnTo>
                  <a:pt x="358140" y="189357"/>
                </a:lnTo>
                <a:lnTo>
                  <a:pt x="358140" y="195579"/>
                </a:lnTo>
                <a:lnTo>
                  <a:pt x="359410" y="195579"/>
                </a:lnTo>
                <a:lnTo>
                  <a:pt x="359410" y="195707"/>
                </a:lnTo>
                <a:lnTo>
                  <a:pt x="360680" y="195707"/>
                </a:lnTo>
                <a:lnTo>
                  <a:pt x="360680" y="191897"/>
                </a:lnTo>
                <a:lnTo>
                  <a:pt x="361950" y="191897"/>
                </a:lnTo>
                <a:lnTo>
                  <a:pt x="361950" y="189357"/>
                </a:lnTo>
                <a:close/>
              </a:path>
              <a:path w="361950" h="414020">
                <a:moveTo>
                  <a:pt x="361950" y="186816"/>
                </a:moveTo>
                <a:lnTo>
                  <a:pt x="358140" y="186816"/>
                </a:lnTo>
                <a:lnTo>
                  <a:pt x="358140" y="189229"/>
                </a:lnTo>
                <a:lnTo>
                  <a:pt x="361950" y="189229"/>
                </a:lnTo>
                <a:lnTo>
                  <a:pt x="361950" y="186816"/>
                </a:lnTo>
                <a:close/>
              </a:path>
              <a:path w="361950" h="414020">
                <a:moveTo>
                  <a:pt x="361950" y="183007"/>
                </a:moveTo>
                <a:lnTo>
                  <a:pt x="358140" y="183007"/>
                </a:lnTo>
                <a:lnTo>
                  <a:pt x="358140" y="186689"/>
                </a:lnTo>
                <a:lnTo>
                  <a:pt x="361950" y="186689"/>
                </a:lnTo>
                <a:lnTo>
                  <a:pt x="361950" y="183007"/>
                </a:lnTo>
                <a:close/>
              </a:path>
              <a:path w="361950" h="414020">
                <a:moveTo>
                  <a:pt x="361950" y="176657"/>
                </a:moveTo>
                <a:lnTo>
                  <a:pt x="358140" y="176657"/>
                </a:lnTo>
                <a:lnTo>
                  <a:pt x="358140" y="182879"/>
                </a:lnTo>
                <a:lnTo>
                  <a:pt x="361950" y="182879"/>
                </a:lnTo>
                <a:lnTo>
                  <a:pt x="361950" y="176657"/>
                </a:lnTo>
                <a:close/>
              </a:path>
              <a:path w="361950" h="414020">
                <a:moveTo>
                  <a:pt x="361950" y="174116"/>
                </a:moveTo>
                <a:lnTo>
                  <a:pt x="358140" y="174116"/>
                </a:lnTo>
                <a:lnTo>
                  <a:pt x="358140" y="176529"/>
                </a:lnTo>
                <a:lnTo>
                  <a:pt x="361950" y="176529"/>
                </a:lnTo>
                <a:lnTo>
                  <a:pt x="361950" y="174116"/>
                </a:lnTo>
                <a:close/>
              </a:path>
              <a:path w="361950" h="414020">
                <a:moveTo>
                  <a:pt x="361950" y="170307"/>
                </a:moveTo>
                <a:lnTo>
                  <a:pt x="358140" y="170307"/>
                </a:lnTo>
                <a:lnTo>
                  <a:pt x="358140" y="173989"/>
                </a:lnTo>
                <a:lnTo>
                  <a:pt x="361950" y="173989"/>
                </a:lnTo>
                <a:lnTo>
                  <a:pt x="361950" y="170307"/>
                </a:lnTo>
                <a:close/>
              </a:path>
              <a:path w="361950" h="414020">
                <a:moveTo>
                  <a:pt x="361950" y="167766"/>
                </a:moveTo>
                <a:lnTo>
                  <a:pt x="358140" y="167766"/>
                </a:lnTo>
                <a:lnTo>
                  <a:pt x="358140" y="170179"/>
                </a:lnTo>
                <a:lnTo>
                  <a:pt x="361950" y="170179"/>
                </a:lnTo>
                <a:lnTo>
                  <a:pt x="361950" y="167766"/>
                </a:lnTo>
                <a:close/>
              </a:path>
              <a:path w="361950" h="414020">
                <a:moveTo>
                  <a:pt x="361950" y="161416"/>
                </a:moveTo>
                <a:lnTo>
                  <a:pt x="358140" y="161416"/>
                </a:lnTo>
                <a:lnTo>
                  <a:pt x="358140" y="167639"/>
                </a:lnTo>
                <a:lnTo>
                  <a:pt x="361950" y="167639"/>
                </a:lnTo>
                <a:lnTo>
                  <a:pt x="361950" y="161416"/>
                </a:lnTo>
                <a:close/>
              </a:path>
              <a:path w="361950" h="414020">
                <a:moveTo>
                  <a:pt x="361950" y="155066"/>
                </a:moveTo>
                <a:lnTo>
                  <a:pt x="358140" y="155066"/>
                </a:lnTo>
                <a:lnTo>
                  <a:pt x="358140" y="161289"/>
                </a:lnTo>
                <a:lnTo>
                  <a:pt x="361950" y="161289"/>
                </a:lnTo>
                <a:lnTo>
                  <a:pt x="361950" y="155066"/>
                </a:lnTo>
                <a:close/>
              </a:path>
              <a:path w="361950" h="414020">
                <a:moveTo>
                  <a:pt x="361950" y="151257"/>
                </a:moveTo>
                <a:lnTo>
                  <a:pt x="358140" y="151257"/>
                </a:lnTo>
                <a:lnTo>
                  <a:pt x="358140" y="154939"/>
                </a:lnTo>
                <a:lnTo>
                  <a:pt x="361950" y="154939"/>
                </a:lnTo>
                <a:lnTo>
                  <a:pt x="361950" y="151257"/>
                </a:lnTo>
                <a:close/>
              </a:path>
              <a:path w="361950" h="414020">
                <a:moveTo>
                  <a:pt x="361950" y="148716"/>
                </a:moveTo>
                <a:lnTo>
                  <a:pt x="358140" y="148716"/>
                </a:lnTo>
                <a:lnTo>
                  <a:pt x="358140" y="151129"/>
                </a:lnTo>
                <a:lnTo>
                  <a:pt x="361950" y="151129"/>
                </a:lnTo>
                <a:lnTo>
                  <a:pt x="361950" y="148716"/>
                </a:lnTo>
                <a:close/>
              </a:path>
              <a:path w="361950" h="414020">
                <a:moveTo>
                  <a:pt x="361950" y="144907"/>
                </a:moveTo>
                <a:lnTo>
                  <a:pt x="358140" y="144907"/>
                </a:lnTo>
                <a:lnTo>
                  <a:pt x="358140" y="148589"/>
                </a:lnTo>
                <a:lnTo>
                  <a:pt x="361950" y="148589"/>
                </a:lnTo>
                <a:lnTo>
                  <a:pt x="361950" y="144907"/>
                </a:lnTo>
                <a:close/>
              </a:path>
              <a:path w="361950" h="414020">
                <a:moveTo>
                  <a:pt x="361950" y="142366"/>
                </a:moveTo>
                <a:lnTo>
                  <a:pt x="358140" y="142366"/>
                </a:lnTo>
                <a:lnTo>
                  <a:pt x="358140" y="144779"/>
                </a:lnTo>
                <a:lnTo>
                  <a:pt x="361950" y="144779"/>
                </a:lnTo>
                <a:lnTo>
                  <a:pt x="361950" y="142366"/>
                </a:lnTo>
                <a:close/>
              </a:path>
              <a:path w="361950" h="414020">
                <a:moveTo>
                  <a:pt x="361950" y="139826"/>
                </a:moveTo>
                <a:lnTo>
                  <a:pt x="358140" y="139826"/>
                </a:lnTo>
                <a:lnTo>
                  <a:pt x="358140" y="142239"/>
                </a:lnTo>
                <a:lnTo>
                  <a:pt x="361950" y="142239"/>
                </a:lnTo>
                <a:lnTo>
                  <a:pt x="361950" y="139826"/>
                </a:lnTo>
                <a:close/>
              </a:path>
              <a:path w="361950" h="414020">
                <a:moveTo>
                  <a:pt x="381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28600"/>
                </a:lnTo>
                <a:close/>
              </a:path>
              <a:path w="361950" h="414020">
                <a:moveTo>
                  <a:pt x="3810" y="241300"/>
                </a:moveTo>
                <a:lnTo>
                  <a:pt x="0" y="2413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41300"/>
                </a:lnTo>
                <a:close/>
              </a:path>
              <a:path w="361950" h="414020">
                <a:moveTo>
                  <a:pt x="163830" y="412750"/>
                </a:moveTo>
                <a:lnTo>
                  <a:pt x="0" y="412750"/>
                </a:lnTo>
                <a:lnTo>
                  <a:pt x="0" y="414020"/>
                </a:lnTo>
                <a:lnTo>
                  <a:pt x="163830" y="414020"/>
                </a:lnTo>
                <a:lnTo>
                  <a:pt x="163830" y="412750"/>
                </a:lnTo>
                <a:close/>
              </a:path>
              <a:path w="361950" h="414020">
                <a:moveTo>
                  <a:pt x="361950" y="412750"/>
                </a:moveTo>
                <a:lnTo>
                  <a:pt x="167640" y="412750"/>
                </a:lnTo>
                <a:lnTo>
                  <a:pt x="167640" y="414020"/>
                </a:lnTo>
                <a:lnTo>
                  <a:pt x="361950" y="414020"/>
                </a:lnTo>
                <a:lnTo>
                  <a:pt x="361950" y="412750"/>
                </a:lnTo>
                <a:close/>
              </a:path>
              <a:path w="361950" h="414020">
                <a:moveTo>
                  <a:pt x="166370" y="411607"/>
                </a:moveTo>
                <a:lnTo>
                  <a:pt x="165100" y="411607"/>
                </a:lnTo>
                <a:lnTo>
                  <a:pt x="165100" y="412750"/>
                </a:lnTo>
                <a:lnTo>
                  <a:pt x="166370" y="412750"/>
                </a:lnTo>
                <a:lnTo>
                  <a:pt x="166370" y="411607"/>
                </a:lnTo>
                <a:close/>
              </a:path>
              <a:path w="361950" h="414020">
                <a:moveTo>
                  <a:pt x="170180" y="411607"/>
                </a:moveTo>
                <a:lnTo>
                  <a:pt x="168910" y="411607"/>
                </a:lnTo>
                <a:lnTo>
                  <a:pt x="168910" y="412750"/>
                </a:lnTo>
                <a:lnTo>
                  <a:pt x="170180" y="412750"/>
                </a:lnTo>
                <a:lnTo>
                  <a:pt x="170180" y="411607"/>
                </a:lnTo>
                <a:close/>
              </a:path>
              <a:path w="361950" h="414020">
                <a:moveTo>
                  <a:pt x="3810" y="410210"/>
                </a:moveTo>
                <a:lnTo>
                  <a:pt x="0" y="410210"/>
                </a:lnTo>
                <a:lnTo>
                  <a:pt x="0" y="411607"/>
                </a:lnTo>
                <a:lnTo>
                  <a:pt x="3810" y="411607"/>
                </a:lnTo>
                <a:lnTo>
                  <a:pt x="3810" y="410210"/>
                </a:lnTo>
                <a:close/>
              </a:path>
              <a:path w="361950" h="414020">
                <a:moveTo>
                  <a:pt x="361950" y="410210"/>
                </a:moveTo>
                <a:lnTo>
                  <a:pt x="358140" y="410210"/>
                </a:lnTo>
                <a:lnTo>
                  <a:pt x="358140" y="411607"/>
                </a:lnTo>
                <a:lnTo>
                  <a:pt x="361950" y="411607"/>
                </a:lnTo>
                <a:lnTo>
                  <a:pt x="361950" y="410210"/>
                </a:lnTo>
                <a:close/>
              </a:path>
              <a:path w="361950" h="414020">
                <a:moveTo>
                  <a:pt x="3810" y="406400"/>
                </a:moveTo>
                <a:lnTo>
                  <a:pt x="0" y="406400"/>
                </a:lnTo>
                <a:lnTo>
                  <a:pt x="0" y="409067"/>
                </a:lnTo>
                <a:lnTo>
                  <a:pt x="3810" y="409067"/>
                </a:lnTo>
                <a:lnTo>
                  <a:pt x="3810" y="406400"/>
                </a:lnTo>
                <a:close/>
              </a:path>
              <a:path w="361950" h="414020">
                <a:moveTo>
                  <a:pt x="361950" y="406400"/>
                </a:moveTo>
                <a:lnTo>
                  <a:pt x="358140" y="406400"/>
                </a:lnTo>
                <a:lnTo>
                  <a:pt x="358140" y="409067"/>
                </a:lnTo>
                <a:lnTo>
                  <a:pt x="361950" y="409067"/>
                </a:lnTo>
                <a:lnTo>
                  <a:pt x="361950" y="406400"/>
                </a:lnTo>
                <a:close/>
              </a:path>
              <a:path w="361950" h="414020">
                <a:moveTo>
                  <a:pt x="3810" y="403860"/>
                </a:moveTo>
                <a:lnTo>
                  <a:pt x="0" y="403860"/>
                </a:lnTo>
                <a:lnTo>
                  <a:pt x="0" y="405257"/>
                </a:lnTo>
                <a:lnTo>
                  <a:pt x="3810" y="405257"/>
                </a:lnTo>
                <a:lnTo>
                  <a:pt x="3810" y="403860"/>
                </a:lnTo>
                <a:close/>
              </a:path>
              <a:path w="361950" h="414020">
                <a:moveTo>
                  <a:pt x="361950" y="403860"/>
                </a:moveTo>
                <a:lnTo>
                  <a:pt x="358140" y="403860"/>
                </a:lnTo>
                <a:lnTo>
                  <a:pt x="358140" y="405257"/>
                </a:lnTo>
                <a:lnTo>
                  <a:pt x="361950" y="405257"/>
                </a:lnTo>
                <a:lnTo>
                  <a:pt x="361950" y="403860"/>
                </a:lnTo>
                <a:close/>
              </a:path>
              <a:path w="361950" h="414020">
                <a:moveTo>
                  <a:pt x="3810" y="400050"/>
                </a:moveTo>
                <a:lnTo>
                  <a:pt x="0" y="400050"/>
                </a:lnTo>
                <a:lnTo>
                  <a:pt x="0" y="402717"/>
                </a:lnTo>
                <a:lnTo>
                  <a:pt x="3810" y="402717"/>
                </a:lnTo>
                <a:lnTo>
                  <a:pt x="3810" y="400050"/>
                </a:lnTo>
                <a:close/>
              </a:path>
              <a:path w="361950" h="414020">
                <a:moveTo>
                  <a:pt x="361950" y="400050"/>
                </a:moveTo>
                <a:lnTo>
                  <a:pt x="358140" y="400050"/>
                </a:lnTo>
                <a:lnTo>
                  <a:pt x="358140" y="402717"/>
                </a:lnTo>
                <a:lnTo>
                  <a:pt x="361950" y="402717"/>
                </a:lnTo>
                <a:lnTo>
                  <a:pt x="361950" y="400050"/>
                </a:lnTo>
                <a:close/>
              </a:path>
              <a:path w="361950" h="414020">
                <a:moveTo>
                  <a:pt x="3810" y="397510"/>
                </a:moveTo>
                <a:lnTo>
                  <a:pt x="0" y="397510"/>
                </a:lnTo>
                <a:lnTo>
                  <a:pt x="0" y="398907"/>
                </a:lnTo>
                <a:lnTo>
                  <a:pt x="3810" y="398907"/>
                </a:lnTo>
                <a:lnTo>
                  <a:pt x="3810" y="397510"/>
                </a:lnTo>
                <a:close/>
              </a:path>
              <a:path w="361950" h="414020">
                <a:moveTo>
                  <a:pt x="361950" y="397510"/>
                </a:moveTo>
                <a:lnTo>
                  <a:pt x="358140" y="397510"/>
                </a:lnTo>
                <a:lnTo>
                  <a:pt x="358140" y="398907"/>
                </a:lnTo>
                <a:lnTo>
                  <a:pt x="361950" y="398907"/>
                </a:lnTo>
                <a:lnTo>
                  <a:pt x="361950" y="397510"/>
                </a:lnTo>
                <a:close/>
              </a:path>
              <a:path w="361950" h="414020">
                <a:moveTo>
                  <a:pt x="3810" y="393700"/>
                </a:moveTo>
                <a:lnTo>
                  <a:pt x="0" y="393700"/>
                </a:lnTo>
                <a:lnTo>
                  <a:pt x="0" y="396367"/>
                </a:lnTo>
                <a:lnTo>
                  <a:pt x="3810" y="396367"/>
                </a:lnTo>
                <a:lnTo>
                  <a:pt x="3810" y="393700"/>
                </a:lnTo>
                <a:close/>
              </a:path>
              <a:path w="361950" h="414020">
                <a:moveTo>
                  <a:pt x="361950" y="393700"/>
                </a:moveTo>
                <a:lnTo>
                  <a:pt x="358140" y="393700"/>
                </a:lnTo>
                <a:lnTo>
                  <a:pt x="358140" y="396367"/>
                </a:lnTo>
                <a:lnTo>
                  <a:pt x="361950" y="396367"/>
                </a:lnTo>
                <a:lnTo>
                  <a:pt x="361950" y="393700"/>
                </a:lnTo>
                <a:close/>
              </a:path>
              <a:path w="361950" h="414020">
                <a:moveTo>
                  <a:pt x="3810" y="391160"/>
                </a:moveTo>
                <a:lnTo>
                  <a:pt x="0" y="391160"/>
                </a:lnTo>
                <a:lnTo>
                  <a:pt x="0" y="392557"/>
                </a:lnTo>
                <a:lnTo>
                  <a:pt x="3810" y="392557"/>
                </a:lnTo>
                <a:lnTo>
                  <a:pt x="3810" y="391160"/>
                </a:lnTo>
                <a:close/>
              </a:path>
              <a:path w="361950" h="414020">
                <a:moveTo>
                  <a:pt x="361950" y="391160"/>
                </a:moveTo>
                <a:lnTo>
                  <a:pt x="358140" y="391160"/>
                </a:lnTo>
                <a:lnTo>
                  <a:pt x="358140" y="392557"/>
                </a:lnTo>
                <a:lnTo>
                  <a:pt x="361950" y="392557"/>
                </a:lnTo>
                <a:lnTo>
                  <a:pt x="361950" y="391160"/>
                </a:lnTo>
                <a:close/>
              </a:path>
              <a:path w="361950" h="414020">
                <a:moveTo>
                  <a:pt x="3810" y="387350"/>
                </a:moveTo>
                <a:lnTo>
                  <a:pt x="0" y="387350"/>
                </a:lnTo>
                <a:lnTo>
                  <a:pt x="0" y="390017"/>
                </a:lnTo>
                <a:lnTo>
                  <a:pt x="3810" y="390017"/>
                </a:lnTo>
                <a:lnTo>
                  <a:pt x="3810" y="387350"/>
                </a:lnTo>
                <a:close/>
              </a:path>
              <a:path w="361950" h="414020">
                <a:moveTo>
                  <a:pt x="361950" y="387350"/>
                </a:moveTo>
                <a:lnTo>
                  <a:pt x="358140" y="387350"/>
                </a:lnTo>
                <a:lnTo>
                  <a:pt x="358140" y="390017"/>
                </a:lnTo>
                <a:lnTo>
                  <a:pt x="361950" y="390017"/>
                </a:lnTo>
                <a:lnTo>
                  <a:pt x="361950" y="387350"/>
                </a:lnTo>
                <a:close/>
              </a:path>
              <a:path w="361950" h="414020">
                <a:moveTo>
                  <a:pt x="3810" y="384810"/>
                </a:moveTo>
                <a:lnTo>
                  <a:pt x="0" y="384810"/>
                </a:lnTo>
                <a:lnTo>
                  <a:pt x="0" y="386207"/>
                </a:lnTo>
                <a:lnTo>
                  <a:pt x="3810" y="386207"/>
                </a:lnTo>
                <a:lnTo>
                  <a:pt x="3810" y="384810"/>
                </a:lnTo>
                <a:close/>
              </a:path>
              <a:path w="361950" h="414020">
                <a:moveTo>
                  <a:pt x="361950" y="384810"/>
                </a:moveTo>
                <a:lnTo>
                  <a:pt x="358140" y="384810"/>
                </a:lnTo>
                <a:lnTo>
                  <a:pt x="358140" y="386207"/>
                </a:lnTo>
                <a:lnTo>
                  <a:pt x="361950" y="386207"/>
                </a:lnTo>
                <a:lnTo>
                  <a:pt x="361950" y="384810"/>
                </a:lnTo>
                <a:close/>
              </a:path>
              <a:path w="361950" h="414020">
                <a:moveTo>
                  <a:pt x="3810" y="381000"/>
                </a:moveTo>
                <a:lnTo>
                  <a:pt x="0" y="381000"/>
                </a:lnTo>
                <a:lnTo>
                  <a:pt x="0" y="383667"/>
                </a:lnTo>
                <a:lnTo>
                  <a:pt x="3810" y="383667"/>
                </a:lnTo>
                <a:lnTo>
                  <a:pt x="3810" y="381000"/>
                </a:lnTo>
                <a:close/>
              </a:path>
              <a:path w="361950" h="414020">
                <a:moveTo>
                  <a:pt x="361950" y="381000"/>
                </a:moveTo>
                <a:lnTo>
                  <a:pt x="358140" y="381000"/>
                </a:lnTo>
                <a:lnTo>
                  <a:pt x="358140" y="383667"/>
                </a:lnTo>
                <a:lnTo>
                  <a:pt x="361950" y="383667"/>
                </a:lnTo>
                <a:lnTo>
                  <a:pt x="361950" y="381000"/>
                </a:lnTo>
                <a:close/>
              </a:path>
              <a:path w="361950" h="414020">
                <a:moveTo>
                  <a:pt x="3810" y="378460"/>
                </a:moveTo>
                <a:lnTo>
                  <a:pt x="0" y="378460"/>
                </a:lnTo>
                <a:lnTo>
                  <a:pt x="0" y="379857"/>
                </a:lnTo>
                <a:lnTo>
                  <a:pt x="3810" y="379857"/>
                </a:lnTo>
                <a:lnTo>
                  <a:pt x="3810" y="378460"/>
                </a:lnTo>
                <a:close/>
              </a:path>
              <a:path w="361950" h="414020">
                <a:moveTo>
                  <a:pt x="361950" y="378460"/>
                </a:moveTo>
                <a:lnTo>
                  <a:pt x="358140" y="378460"/>
                </a:lnTo>
                <a:lnTo>
                  <a:pt x="358140" y="379857"/>
                </a:lnTo>
                <a:lnTo>
                  <a:pt x="361950" y="379857"/>
                </a:lnTo>
                <a:lnTo>
                  <a:pt x="361950" y="378460"/>
                </a:lnTo>
                <a:close/>
              </a:path>
              <a:path w="361950" h="414020">
                <a:moveTo>
                  <a:pt x="3810" y="374650"/>
                </a:moveTo>
                <a:lnTo>
                  <a:pt x="0" y="374650"/>
                </a:lnTo>
                <a:lnTo>
                  <a:pt x="0" y="377317"/>
                </a:lnTo>
                <a:lnTo>
                  <a:pt x="3810" y="377317"/>
                </a:lnTo>
                <a:lnTo>
                  <a:pt x="3810" y="374650"/>
                </a:lnTo>
                <a:close/>
              </a:path>
              <a:path w="361950" h="414020">
                <a:moveTo>
                  <a:pt x="361950" y="374650"/>
                </a:moveTo>
                <a:lnTo>
                  <a:pt x="358140" y="374650"/>
                </a:lnTo>
                <a:lnTo>
                  <a:pt x="358140" y="377317"/>
                </a:lnTo>
                <a:lnTo>
                  <a:pt x="361950" y="377317"/>
                </a:lnTo>
                <a:lnTo>
                  <a:pt x="361950" y="374650"/>
                </a:lnTo>
                <a:close/>
              </a:path>
              <a:path w="361950" h="414020">
                <a:moveTo>
                  <a:pt x="3810" y="372110"/>
                </a:moveTo>
                <a:lnTo>
                  <a:pt x="0" y="372110"/>
                </a:lnTo>
                <a:lnTo>
                  <a:pt x="0" y="373507"/>
                </a:lnTo>
                <a:lnTo>
                  <a:pt x="3810" y="373507"/>
                </a:lnTo>
                <a:lnTo>
                  <a:pt x="3810" y="372110"/>
                </a:lnTo>
                <a:close/>
              </a:path>
              <a:path w="361950" h="414020">
                <a:moveTo>
                  <a:pt x="361950" y="372110"/>
                </a:moveTo>
                <a:lnTo>
                  <a:pt x="358140" y="372110"/>
                </a:lnTo>
                <a:lnTo>
                  <a:pt x="358140" y="373507"/>
                </a:lnTo>
                <a:lnTo>
                  <a:pt x="361950" y="373507"/>
                </a:lnTo>
                <a:lnTo>
                  <a:pt x="361950" y="372110"/>
                </a:lnTo>
                <a:close/>
              </a:path>
              <a:path w="361950" h="414020">
                <a:moveTo>
                  <a:pt x="3810" y="368300"/>
                </a:moveTo>
                <a:lnTo>
                  <a:pt x="0" y="368300"/>
                </a:lnTo>
                <a:lnTo>
                  <a:pt x="0" y="370967"/>
                </a:lnTo>
                <a:lnTo>
                  <a:pt x="3810" y="370967"/>
                </a:lnTo>
                <a:lnTo>
                  <a:pt x="3810" y="368300"/>
                </a:lnTo>
                <a:close/>
              </a:path>
              <a:path w="361950" h="414020">
                <a:moveTo>
                  <a:pt x="361950" y="368300"/>
                </a:moveTo>
                <a:lnTo>
                  <a:pt x="358140" y="368300"/>
                </a:lnTo>
                <a:lnTo>
                  <a:pt x="358140" y="370967"/>
                </a:lnTo>
                <a:lnTo>
                  <a:pt x="361950" y="370967"/>
                </a:lnTo>
                <a:lnTo>
                  <a:pt x="361950" y="368300"/>
                </a:lnTo>
                <a:close/>
              </a:path>
              <a:path w="361950" h="414020">
                <a:moveTo>
                  <a:pt x="3810" y="365760"/>
                </a:moveTo>
                <a:lnTo>
                  <a:pt x="0" y="365760"/>
                </a:lnTo>
                <a:lnTo>
                  <a:pt x="0" y="367157"/>
                </a:lnTo>
                <a:lnTo>
                  <a:pt x="3810" y="367157"/>
                </a:lnTo>
                <a:lnTo>
                  <a:pt x="3810" y="365760"/>
                </a:lnTo>
                <a:close/>
              </a:path>
              <a:path w="361950" h="414020">
                <a:moveTo>
                  <a:pt x="361950" y="365760"/>
                </a:moveTo>
                <a:lnTo>
                  <a:pt x="358140" y="365760"/>
                </a:lnTo>
                <a:lnTo>
                  <a:pt x="358140" y="367157"/>
                </a:lnTo>
                <a:lnTo>
                  <a:pt x="361950" y="367157"/>
                </a:lnTo>
                <a:lnTo>
                  <a:pt x="361950" y="365760"/>
                </a:lnTo>
                <a:close/>
              </a:path>
              <a:path w="361950" h="414020">
                <a:moveTo>
                  <a:pt x="3810" y="361950"/>
                </a:moveTo>
                <a:lnTo>
                  <a:pt x="0" y="361950"/>
                </a:lnTo>
                <a:lnTo>
                  <a:pt x="0" y="364617"/>
                </a:lnTo>
                <a:lnTo>
                  <a:pt x="3810" y="364617"/>
                </a:lnTo>
                <a:lnTo>
                  <a:pt x="3810" y="361950"/>
                </a:lnTo>
                <a:close/>
              </a:path>
              <a:path w="361950" h="414020">
                <a:moveTo>
                  <a:pt x="361950" y="361950"/>
                </a:moveTo>
                <a:lnTo>
                  <a:pt x="358140" y="361950"/>
                </a:lnTo>
                <a:lnTo>
                  <a:pt x="358140" y="364617"/>
                </a:lnTo>
                <a:lnTo>
                  <a:pt x="361950" y="364617"/>
                </a:lnTo>
                <a:lnTo>
                  <a:pt x="361950" y="361950"/>
                </a:lnTo>
                <a:close/>
              </a:path>
              <a:path w="361950" h="414020">
                <a:moveTo>
                  <a:pt x="3810" y="359410"/>
                </a:moveTo>
                <a:lnTo>
                  <a:pt x="0" y="359410"/>
                </a:lnTo>
                <a:lnTo>
                  <a:pt x="0" y="360807"/>
                </a:lnTo>
                <a:lnTo>
                  <a:pt x="3810" y="360807"/>
                </a:lnTo>
                <a:lnTo>
                  <a:pt x="3810" y="359410"/>
                </a:lnTo>
                <a:close/>
              </a:path>
              <a:path w="361950" h="414020">
                <a:moveTo>
                  <a:pt x="361950" y="359410"/>
                </a:moveTo>
                <a:lnTo>
                  <a:pt x="358140" y="359410"/>
                </a:lnTo>
                <a:lnTo>
                  <a:pt x="358140" y="360807"/>
                </a:lnTo>
                <a:lnTo>
                  <a:pt x="361950" y="360807"/>
                </a:lnTo>
                <a:lnTo>
                  <a:pt x="361950" y="359410"/>
                </a:lnTo>
                <a:close/>
              </a:path>
              <a:path w="361950" h="414020">
                <a:moveTo>
                  <a:pt x="3810" y="355600"/>
                </a:moveTo>
                <a:lnTo>
                  <a:pt x="0" y="355600"/>
                </a:lnTo>
                <a:lnTo>
                  <a:pt x="0" y="358267"/>
                </a:lnTo>
                <a:lnTo>
                  <a:pt x="3810" y="358267"/>
                </a:lnTo>
                <a:lnTo>
                  <a:pt x="3810" y="355600"/>
                </a:lnTo>
                <a:close/>
              </a:path>
              <a:path w="361950" h="414020">
                <a:moveTo>
                  <a:pt x="361950" y="355600"/>
                </a:moveTo>
                <a:lnTo>
                  <a:pt x="358140" y="355600"/>
                </a:lnTo>
                <a:lnTo>
                  <a:pt x="358140" y="358267"/>
                </a:lnTo>
                <a:lnTo>
                  <a:pt x="361950" y="358267"/>
                </a:lnTo>
                <a:lnTo>
                  <a:pt x="361950" y="355600"/>
                </a:lnTo>
                <a:close/>
              </a:path>
              <a:path w="361950" h="414020">
                <a:moveTo>
                  <a:pt x="3810" y="353060"/>
                </a:moveTo>
                <a:lnTo>
                  <a:pt x="0" y="353060"/>
                </a:lnTo>
                <a:lnTo>
                  <a:pt x="0" y="354457"/>
                </a:lnTo>
                <a:lnTo>
                  <a:pt x="3810" y="354457"/>
                </a:lnTo>
                <a:lnTo>
                  <a:pt x="3810" y="353060"/>
                </a:lnTo>
                <a:close/>
              </a:path>
              <a:path w="361950" h="414020">
                <a:moveTo>
                  <a:pt x="361950" y="353060"/>
                </a:moveTo>
                <a:lnTo>
                  <a:pt x="358140" y="353060"/>
                </a:lnTo>
                <a:lnTo>
                  <a:pt x="358140" y="354457"/>
                </a:lnTo>
                <a:lnTo>
                  <a:pt x="361950" y="354457"/>
                </a:lnTo>
                <a:lnTo>
                  <a:pt x="361950" y="353060"/>
                </a:lnTo>
                <a:close/>
              </a:path>
              <a:path w="361950" h="414020">
                <a:moveTo>
                  <a:pt x="3810" y="349250"/>
                </a:moveTo>
                <a:lnTo>
                  <a:pt x="0" y="349250"/>
                </a:lnTo>
                <a:lnTo>
                  <a:pt x="0" y="351917"/>
                </a:lnTo>
                <a:lnTo>
                  <a:pt x="3810" y="351917"/>
                </a:lnTo>
                <a:lnTo>
                  <a:pt x="3810" y="349250"/>
                </a:lnTo>
                <a:close/>
              </a:path>
              <a:path w="361950" h="414020">
                <a:moveTo>
                  <a:pt x="361950" y="349250"/>
                </a:moveTo>
                <a:lnTo>
                  <a:pt x="358140" y="349250"/>
                </a:lnTo>
                <a:lnTo>
                  <a:pt x="358140" y="351917"/>
                </a:lnTo>
                <a:lnTo>
                  <a:pt x="361950" y="351917"/>
                </a:lnTo>
                <a:lnTo>
                  <a:pt x="361950" y="349250"/>
                </a:lnTo>
                <a:close/>
              </a:path>
              <a:path w="361950" h="414020">
                <a:moveTo>
                  <a:pt x="3810" y="346710"/>
                </a:moveTo>
                <a:lnTo>
                  <a:pt x="0" y="346710"/>
                </a:lnTo>
                <a:lnTo>
                  <a:pt x="0" y="348107"/>
                </a:lnTo>
                <a:lnTo>
                  <a:pt x="3810" y="348107"/>
                </a:lnTo>
                <a:lnTo>
                  <a:pt x="3810" y="346710"/>
                </a:lnTo>
                <a:close/>
              </a:path>
              <a:path w="361950" h="414020">
                <a:moveTo>
                  <a:pt x="361950" y="346710"/>
                </a:moveTo>
                <a:lnTo>
                  <a:pt x="358140" y="346710"/>
                </a:lnTo>
                <a:lnTo>
                  <a:pt x="358140" y="348107"/>
                </a:lnTo>
                <a:lnTo>
                  <a:pt x="361950" y="348107"/>
                </a:lnTo>
                <a:lnTo>
                  <a:pt x="361950" y="346710"/>
                </a:lnTo>
                <a:close/>
              </a:path>
              <a:path w="361950" h="414020">
                <a:moveTo>
                  <a:pt x="3810" y="342900"/>
                </a:moveTo>
                <a:lnTo>
                  <a:pt x="0" y="342900"/>
                </a:lnTo>
                <a:lnTo>
                  <a:pt x="0" y="345567"/>
                </a:lnTo>
                <a:lnTo>
                  <a:pt x="3810" y="345567"/>
                </a:lnTo>
                <a:lnTo>
                  <a:pt x="3810" y="342900"/>
                </a:lnTo>
                <a:close/>
              </a:path>
              <a:path w="361950" h="414020">
                <a:moveTo>
                  <a:pt x="360680" y="341757"/>
                </a:moveTo>
                <a:lnTo>
                  <a:pt x="358140" y="341757"/>
                </a:lnTo>
                <a:lnTo>
                  <a:pt x="358140" y="345567"/>
                </a:lnTo>
                <a:lnTo>
                  <a:pt x="361950" y="345567"/>
                </a:lnTo>
                <a:lnTo>
                  <a:pt x="361950" y="342900"/>
                </a:lnTo>
                <a:lnTo>
                  <a:pt x="360680" y="342900"/>
                </a:lnTo>
                <a:lnTo>
                  <a:pt x="360680" y="341757"/>
                </a:lnTo>
                <a:close/>
              </a:path>
              <a:path w="361950" h="414020">
                <a:moveTo>
                  <a:pt x="3810" y="340360"/>
                </a:moveTo>
                <a:lnTo>
                  <a:pt x="0" y="340360"/>
                </a:lnTo>
                <a:lnTo>
                  <a:pt x="0" y="341757"/>
                </a:lnTo>
                <a:lnTo>
                  <a:pt x="3810" y="341757"/>
                </a:lnTo>
                <a:lnTo>
                  <a:pt x="3810" y="340360"/>
                </a:lnTo>
                <a:close/>
              </a:path>
              <a:path w="361950" h="414020">
                <a:moveTo>
                  <a:pt x="361950" y="340360"/>
                </a:moveTo>
                <a:lnTo>
                  <a:pt x="360680" y="340360"/>
                </a:lnTo>
                <a:lnTo>
                  <a:pt x="360680" y="341757"/>
                </a:lnTo>
                <a:lnTo>
                  <a:pt x="361950" y="341757"/>
                </a:lnTo>
                <a:lnTo>
                  <a:pt x="361950" y="340360"/>
                </a:lnTo>
                <a:close/>
              </a:path>
              <a:path w="361950" h="414020">
                <a:moveTo>
                  <a:pt x="3810" y="336550"/>
                </a:moveTo>
                <a:lnTo>
                  <a:pt x="0" y="336550"/>
                </a:lnTo>
                <a:lnTo>
                  <a:pt x="0" y="339217"/>
                </a:lnTo>
                <a:lnTo>
                  <a:pt x="3810" y="339217"/>
                </a:lnTo>
                <a:lnTo>
                  <a:pt x="3810" y="336550"/>
                </a:lnTo>
                <a:close/>
              </a:path>
              <a:path w="361950" h="414020">
                <a:moveTo>
                  <a:pt x="3810" y="334010"/>
                </a:moveTo>
                <a:lnTo>
                  <a:pt x="0" y="334010"/>
                </a:lnTo>
                <a:lnTo>
                  <a:pt x="0" y="335407"/>
                </a:lnTo>
                <a:lnTo>
                  <a:pt x="3810" y="335407"/>
                </a:lnTo>
                <a:lnTo>
                  <a:pt x="3810" y="334010"/>
                </a:lnTo>
                <a:close/>
              </a:path>
              <a:path w="361950" h="414020">
                <a:moveTo>
                  <a:pt x="3810" y="330200"/>
                </a:moveTo>
                <a:lnTo>
                  <a:pt x="0" y="330200"/>
                </a:lnTo>
                <a:lnTo>
                  <a:pt x="0" y="332867"/>
                </a:lnTo>
                <a:lnTo>
                  <a:pt x="3810" y="332867"/>
                </a:lnTo>
                <a:lnTo>
                  <a:pt x="3810" y="330200"/>
                </a:lnTo>
                <a:close/>
              </a:path>
              <a:path w="361950" h="414020">
                <a:moveTo>
                  <a:pt x="3810" y="327660"/>
                </a:moveTo>
                <a:lnTo>
                  <a:pt x="0" y="327660"/>
                </a:lnTo>
                <a:lnTo>
                  <a:pt x="0" y="329057"/>
                </a:lnTo>
                <a:lnTo>
                  <a:pt x="3810" y="329057"/>
                </a:lnTo>
                <a:lnTo>
                  <a:pt x="3810" y="327660"/>
                </a:lnTo>
                <a:close/>
              </a:path>
              <a:path w="361950" h="414020">
                <a:moveTo>
                  <a:pt x="3810" y="323850"/>
                </a:moveTo>
                <a:lnTo>
                  <a:pt x="0" y="323850"/>
                </a:lnTo>
                <a:lnTo>
                  <a:pt x="0" y="326390"/>
                </a:lnTo>
                <a:lnTo>
                  <a:pt x="3810" y="326390"/>
                </a:lnTo>
                <a:lnTo>
                  <a:pt x="3810" y="323850"/>
                </a:lnTo>
                <a:close/>
              </a:path>
              <a:path w="361950" h="414020">
                <a:moveTo>
                  <a:pt x="3810" y="321310"/>
                </a:moveTo>
                <a:lnTo>
                  <a:pt x="0" y="321310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321310"/>
                </a:lnTo>
                <a:close/>
              </a:path>
              <a:path w="361950" h="414020">
                <a:moveTo>
                  <a:pt x="3810" y="317500"/>
                </a:moveTo>
                <a:lnTo>
                  <a:pt x="0" y="317500"/>
                </a:lnTo>
                <a:lnTo>
                  <a:pt x="0" y="320040"/>
                </a:lnTo>
                <a:lnTo>
                  <a:pt x="3810" y="320040"/>
                </a:lnTo>
                <a:lnTo>
                  <a:pt x="3810" y="317500"/>
                </a:lnTo>
                <a:close/>
              </a:path>
              <a:path w="361950" h="414020">
                <a:moveTo>
                  <a:pt x="3810" y="314960"/>
                </a:moveTo>
                <a:lnTo>
                  <a:pt x="0" y="314960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4960"/>
                </a:lnTo>
                <a:close/>
              </a:path>
              <a:path w="361950" h="414020">
                <a:moveTo>
                  <a:pt x="3810" y="311150"/>
                </a:moveTo>
                <a:lnTo>
                  <a:pt x="0" y="311150"/>
                </a:lnTo>
                <a:lnTo>
                  <a:pt x="0" y="313690"/>
                </a:lnTo>
                <a:lnTo>
                  <a:pt x="3810" y="313690"/>
                </a:lnTo>
                <a:lnTo>
                  <a:pt x="3810" y="311150"/>
                </a:lnTo>
                <a:close/>
              </a:path>
              <a:path w="361950" h="414020">
                <a:moveTo>
                  <a:pt x="3810" y="308610"/>
                </a:moveTo>
                <a:lnTo>
                  <a:pt x="0" y="308610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8610"/>
                </a:lnTo>
                <a:close/>
              </a:path>
              <a:path w="361950" h="414020">
                <a:moveTo>
                  <a:pt x="3810" y="304800"/>
                </a:moveTo>
                <a:lnTo>
                  <a:pt x="0" y="304800"/>
                </a:lnTo>
                <a:lnTo>
                  <a:pt x="0" y="307340"/>
                </a:lnTo>
                <a:lnTo>
                  <a:pt x="3810" y="307340"/>
                </a:lnTo>
                <a:lnTo>
                  <a:pt x="3810" y="304800"/>
                </a:lnTo>
                <a:close/>
              </a:path>
              <a:path w="361950" h="414020">
                <a:moveTo>
                  <a:pt x="3810" y="295910"/>
                </a:moveTo>
                <a:lnTo>
                  <a:pt x="0" y="295910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295910"/>
                </a:lnTo>
                <a:close/>
              </a:path>
              <a:path w="361950" h="414020">
                <a:moveTo>
                  <a:pt x="3810" y="289560"/>
                </a:moveTo>
                <a:lnTo>
                  <a:pt x="0" y="289560"/>
                </a:lnTo>
                <a:lnTo>
                  <a:pt x="0" y="294640"/>
                </a:lnTo>
                <a:lnTo>
                  <a:pt x="3810" y="294640"/>
                </a:lnTo>
                <a:lnTo>
                  <a:pt x="3810" y="289560"/>
                </a:lnTo>
                <a:close/>
              </a:path>
              <a:path w="361950" h="414020">
                <a:moveTo>
                  <a:pt x="3810" y="287020"/>
                </a:moveTo>
                <a:lnTo>
                  <a:pt x="0" y="287020"/>
                </a:lnTo>
                <a:lnTo>
                  <a:pt x="0" y="288290"/>
                </a:lnTo>
                <a:lnTo>
                  <a:pt x="3810" y="288290"/>
                </a:lnTo>
                <a:lnTo>
                  <a:pt x="3810" y="28702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bk object 2737"/>
          <p:cNvSpPr/>
          <p:nvPr/>
        </p:nvSpPr>
        <p:spPr>
          <a:xfrm>
            <a:off x="2907029" y="2885567"/>
            <a:ext cx="354330" cy="407670"/>
          </a:xfrm>
          <a:custGeom>
            <a:avLst/>
            <a:gdLst/>
            <a:ahLst/>
            <a:cxnLst/>
            <a:rect l="l" t="t" r="r" b="b"/>
            <a:pathLst>
              <a:path w="354329" h="407670">
                <a:moveTo>
                  <a:pt x="2539" y="134492"/>
                </a:moveTo>
                <a:lnTo>
                  <a:pt x="1269" y="134492"/>
                </a:lnTo>
                <a:lnTo>
                  <a:pt x="1269" y="135762"/>
                </a:lnTo>
                <a:lnTo>
                  <a:pt x="2539" y="135762"/>
                </a:lnTo>
                <a:lnTo>
                  <a:pt x="2539" y="134492"/>
                </a:lnTo>
                <a:close/>
              </a:path>
              <a:path w="354329" h="407670">
                <a:moveTo>
                  <a:pt x="354330" y="133223"/>
                </a:moveTo>
                <a:lnTo>
                  <a:pt x="350519" y="133223"/>
                </a:lnTo>
                <a:lnTo>
                  <a:pt x="350519" y="134492"/>
                </a:lnTo>
                <a:lnTo>
                  <a:pt x="354330" y="134492"/>
                </a:lnTo>
                <a:lnTo>
                  <a:pt x="354330" y="133223"/>
                </a:lnTo>
                <a:close/>
              </a:path>
              <a:path w="354329" h="407670">
                <a:moveTo>
                  <a:pt x="354330" y="129412"/>
                </a:moveTo>
                <a:lnTo>
                  <a:pt x="350519" y="129412"/>
                </a:lnTo>
                <a:lnTo>
                  <a:pt x="350519" y="131952"/>
                </a:lnTo>
                <a:lnTo>
                  <a:pt x="354330" y="131952"/>
                </a:lnTo>
                <a:lnTo>
                  <a:pt x="354330" y="129412"/>
                </a:lnTo>
                <a:close/>
              </a:path>
              <a:path w="354329" h="407670">
                <a:moveTo>
                  <a:pt x="354330" y="126873"/>
                </a:moveTo>
                <a:lnTo>
                  <a:pt x="350519" y="126873"/>
                </a:lnTo>
                <a:lnTo>
                  <a:pt x="350519" y="128142"/>
                </a:lnTo>
                <a:lnTo>
                  <a:pt x="354330" y="128142"/>
                </a:lnTo>
                <a:lnTo>
                  <a:pt x="354330" y="126873"/>
                </a:lnTo>
                <a:close/>
              </a:path>
              <a:path w="354329" h="407670">
                <a:moveTo>
                  <a:pt x="354330" y="123062"/>
                </a:moveTo>
                <a:lnTo>
                  <a:pt x="350519" y="123062"/>
                </a:lnTo>
                <a:lnTo>
                  <a:pt x="350519" y="125602"/>
                </a:lnTo>
                <a:lnTo>
                  <a:pt x="354330" y="125602"/>
                </a:lnTo>
                <a:lnTo>
                  <a:pt x="354330" y="123062"/>
                </a:lnTo>
                <a:close/>
              </a:path>
              <a:path w="354329" h="407670">
                <a:moveTo>
                  <a:pt x="354330" y="120523"/>
                </a:moveTo>
                <a:lnTo>
                  <a:pt x="350519" y="120523"/>
                </a:lnTo>
                <a:lnTo>
                  <a:pt x="350519" y="121792"/>
                </a:lnTo>
                <a:lnTo>
                  <a:pt x="354330" y="121792"/>
                </a:lnTo>
                <a:lnTo>
                  <a:pt x="354330" y="120523"/>
                </a:lnTo>
                <a:close/>
              </a:path>
              <a:path w="354329" h="407670">
                <a:moveTo>
                  <a:pt x="354330" y="116712"/>
                </a:moveTo>
                <a:lnTo>
                  <a:pt x="350519" y="116712"/>
                </a:lnTo>
                <a:lnTo>
                  <a:pt x="350519" y="119252"/>
                </a:lnTo>
                <a:lnTo>
                  <a:pt x="354330" y="119252"/>
                </a:lnTo>
                <a:lnTo>
                  <a:pt x="354330" y="116712"/>
                </a:lnTo>
                <a:close/>
              </a:path>
              <a:path w="354329" h="407670">
                <a:moveTo>
                  <a:pt x="354330" y="114173"/>
                </a:moveTo>
                <a:lnTo>
                  <a:pt x="350519" y="114173"/>
                </a:lnTo>
                <a:lnTo>
                  <a:pt x="350519" y="115442"/>
                </a:lnTo>
                <a:lnTo>
                  <a:pt x="354330" y="115442"/>
                </a:lnTo>
                <a:lnTo>
                  <a:pt x="354330" y="114173"/>
                </a:lnTo>
                <a:close/>
              </a:path>
              <a:path w="354329" h="407670">
                <a:moveTo>
                  <a:pt x="354330" y="110362"/>
                </a:moveTo>
                <a:lnTo>
                  <a:pt x="350519" y="110362"/>
                </a:lnTo>
                <a:lnTo>
                  <a:pt x="350519" y="112902"/>
                </a:lnTo>
                <a:lnTo>
                  <a:pt x="354330" y="112902"/>
                </a:lnTo>
                <a:lnTo>
                  <a:pt x="354330" y="110362"/>
                </a:lnTo>
                <a:close/>
              </a:path>
              <a:path w="354329" h="407670">
                <a:moveTo>
                  <a:pt x="354330" y="107823"/>
                </a:moveTo>
                <a:lnTo>
                  <a:pt x="350519" y="107823"/>
                </a:lnTo>
                <a:lnTo>
                  <a:pt x="350519" y="109092"/>
                </a:lnTo>
                <a:lnTo>
                  <a:pt x="354330" y="109092"/>
                </a:lnTo>
                <a:lnTo>
                  <a:pt x="354330" y="107823"/>
                </a:lnTo>
                <a:close/>
              </a:path>
              <a:path w="354329" h="407670">
                <a:moveTo>
                  <a:pt x="354330" y="101473"/>
                </a:moveTo>
                <a:lnTo>
                  <a:pt x="350519" y="101473"/>
                </a:lnTo>
                <a:lnTo>
                  <a:pt x="350519" y="106552"/>
                </a:lnTo>
                <a:lnTo>
                  <a:pt x="354330" y="106552"/>
                </a:lnTo>
                <a:lnTo>
                  <a:pt x="354330" y="101473"/>
                </a:lnTo>
                <a:close/>
              </a:path>
              <a:path w="354329" h="407670">
                <a:moveTo>
                  <a:pt x="354330" y="97662"/>
                </a:moveTo>
                <a:lnTo>
                  <a:pt x="350519" y="97662"/>
                </a:lnTo>
                <a:lnTo>
                  <a:pt x="350519" y="100202"/>
                </a:lnTo>
                <a:lnTo>
                  <a:pt x="354330" y="100202"/>
                </a:lnTo>
                <a:lnTo>
                  <a:pt x="354330" y="97662"/>
                </a:lnTo>
                <a:close/>
              </a:path>
              <a:path w="354329" h="407670">
                <a:moveTo>
                  <a:pt x="354330" y="95123"/>
                </a:moveTo>
                <a:lnTo>
                  <a:pt x="350519" y="95123"/>
                </a:lnTo>
                <a:lnTo>
                  <a:pt x="350519" y="96392"/>
                </a:lnTo>
                <a:lnTo>
                  <a:pt x="354330" y="96392"/>
                </a:lnTo>
                <a:lnTo>
                  <a:pt x="354330" y="95123"/>
                </a:lnTo>
                <a:close/>
              </a:path>
              <a:path w="354329" h="407670">
                <a:moveTo>
                  <a:pt x="354330" y="91312"/>
                </a:moveTo>
                <a:lnTo>
                  <a:pt x="350519" y="91312"/>
                </a:lnTo>
                <a:lnTo>
                  <a:pt x="350519" y="93852"/>
                </a:lnTo>
                <a:lnTo>
                  <a:pt x="354330" y="93852"/>
                </a:lnTo>
                <a:lnTo>
                  <a:pt x="354330" y="91312"/>
                </a:lnTo>
                <a:close/>
              </a:path>
              <a:path w="354329" h="407670">
                <a:moveTo>
                  <a:pt x="354330" y="88900"/>
                </a:moveTo>
                <a:lnTo>
                  <a:pt x="350519" y="88900"/>
                </a:lnTo>
                <a:lnTo>
                  <a:pt x="350519" y="90042"/>
                </a:lnTo>
                <a:lnTo>
                  <a:pt x="354330" y="90042"/>
                </a:lnTo>
                <a:lnTo>
                  <a:pt x="354330" y="88900"/>
                </a:lnTo>
                <a:close/>
              </a:path>
              <a:path w="354329" h="407670">
                <a:moveTo>
                  <a:pt x="354330" y="84962"/>
                </a:moveTo>
                <a:lnTo>
                  <a:pt x="350519" y="84962"/>
                </a:lnTo>
                <a:lnTo>
                  <a:pt x="350519" y="87502"/>
                </a:lnTo>
                <a:lnTo>
                  <a:pt x="354330" y="87502"/>
                </a:lnTo>
                <a:lnTo>
                  <a:pt x="354330" y="84962"/>
                </a:lnTo>
                <a:close/>
              </a:path>
              <a:path w="354329" h="407670">
                <a:moveTo>
                  <a:pt x="354330" y="82550"/>
                </a:moveTo>
                <a:lnTo>
                  <a:pt x="350519" y="82550"/>
                </a:lnTo>
                <a:lnTo>
                  <a:pt x="350519" y="83692"/>
                </a:lnTo>
                <a:lnTo>
                  <a:pt x="354330" y="83692"/>
                </a:lnTo>
                <a:lnTo>
                  <a:pt x="354330" y="82550"/>
                </a:lnTo>
                <a:close/>
              </a:path>
              <a:path w="354329" h="407670">
                <a:moveTo>
                  <a:pt x="354330" y="78612"/>
                </a:moveTo>
                <a:lnTo>
                  <a:pt x="350519" y="78612"/>
                </a:lnTo>
                <a:lnTo>
                  <a:pt x="350519" y="81152"/>
                </a:lnTo>
                <a:lnTo>
                  <a:pt x="354330" y="81152"/>
                </a:lnTo>
                <a:lnTo>
                  <a:pt x="354330" y="78612"/>
                </a:lnTo>
                <a:close/>
              </a:path>
              <a:path w="354329" h="407670">
                <a:moveTo>
                  <a:pt x="354330" y="76200"/>
                </a:moveTo>
                <a:lnTo>
                  <a:pt x="350519" y="76200"/>
                </a:lnTo>
                <a:lnTo>
                  <a:pt x="350519" y="77342"/>
                </a:lnTo>
                <a:lnTo>
                  <a:pt x="354330" y="77342"/>
                </a:lnTo>
                <a:lnTo>
                  <a:pt x="354330" y="76200"/>
                </a:lnTo>
                <a:close/>
              </a:path>
              <a:path w="354329" h="407670">
                <a:moveTo>
                  <a:pt x="354330" y="72262"/>
                </a:moveTo>
                <a:lnTo>
                  <a:pt x="350519" y="72262"/>
                </a:lnTo>
                <a:lnTo>
                  <a:pt x="350519" y="74802"/>
                </a:lnTo>
                <a:lnTo>
                  <a:pt x="354330" y="74802"/>
                </a:lnTo>
                <a:lnTo>
                  <a:pt x="354330" y="72262"/>
                </a:lnTo>
                <a:close/>
              </a:path>
              <a:path w="354329" h="407670">
                <a:moveTo>
                  <a:pt x="354330" y="69850"/>
                </a:moveTo>
                <a:lnTo>
                  <a:pt x="350519" y="69850"/>
                </a:lnTo>
                <a:lnTo>
                  <a:pt x="350519" y="70992"/>
                </a:lnTo>
                <a:lnTo>
                  <a:pt x="354330" y="70992"/>
                </a:lnTo>
                <a:lnTo>
                  <a:pt x="354330" y="69850"/>
                </a:lnTo>
                <a:close/>
              </a:path>
              <a:path w="354329" h="407670">
                <a:moveTo>
                  <a:pt x="354330" y="65912"/>
                </a:moveTo>
                <a:lnTo>
                  <a:pt x="350519" y="65912"/>
                </a:lnTo>
                <a:lnTo>
                  <a:pt x="350519" y="68452"/>
                </a:lnTo>
                <a:lnTo>
                  <a:pt x="354330" y="68452"/>
                </a:lnTo>
                <a:lnTo>
                  <a:pt x="354330" y="65912"/>
                </a:lnTo>
                <a:close/>
              </a:path>
              <a:path w="354329" h="407670">
                <a:moveTo>
                  <a:pt x="354330" y="63500"/>
                </a:moveTo>
                <a:lnTo>
                  <a:pt x="350519" y="63500"/>
                </a:lnTo>
                <a:lnTo>
                  <a:pt x="350519" y="64642"/>
                </a:lnTo>
                <a:lnTo>
                  <a:pt x="354330" y="64642"/>
                </a:lnTo>
                <a:lnTo>
                  <a:pt x="354330" y="63500"/>
                </a:lnTo>
                <a:close/>
              </a:path>
              <a:path w="354329" h="407670">
                <a:moveTo>
                  <a:pt x="354330" y="59562"/>
                </a:moveTo>
                <a:lnTo>
                  <a:pt x="350519" y="59562"/>
                </a:lnTo>
                <a:lnTo>
                  <a:pt x="350519" y="62102"/>
                </a:lnTo>
                <a:lnTo>
                  <a:pt x="354330" y="62102"/>
                </a:lnTo>
                <a:lnTo>
                  <a:pt x="354330" y="59562"/>
                </a:lnTo>
                <a:close/>
              </a:path>
              <a:path w="354329" h="407670">
                <a:moveTo>
                  <a:pt x="354330" y="57150"/>
                </a:moveTo>
                <a:lnTo>
                  <a:pt x="350519" y="57150"/>
                </a:lnTo>
                <a:lnTo>
                  <a:pt x="350519" y="58292"/>
                </a:lnTo>
                <a:lnTo>
                  <a:pt x="354330" y="58292"/>
                </a:lnTo>
                <a:lnTo>
                  <a:pt x="354330" y="57150"/>
                </a:lnTo>
                <a:close/>
              </a:path>
              <a:path w="354329" h="407670">
                <a:moveTo>
                  <a:pt x="354330" y="53212"/>
                </a:moveTo>
                <a:lnTo>
                  <a:pt x="350519" y="53212"/>
                </a:lnTo>
                <a:lnTo>
                  <a:pt x="350519" y="55752"/>
                </a:lnTo>
                <a:lnTo>
                  <a:pt x="354330" y="55752"/>
                </a:lnTo>
                <a:lnTo>
                  <a:pt x="354330" y="53212"/>
                </a:lnTo>
                <a:close/>
              </a:path>
              <a:path w="354329" h="407670">
                <a:moveTo>
                  <a:pt x="354330" y="50800"/>
                </a:moveTo>
                <a:lnTo>
                  <a:pt x="350519" y="50800"/>
                </a:lnTo>
                <a:lnTo>
                  <a:pt x="350519" y="51942"/>
                </a:lnTo>
                <a:lnTo>
                  <a:pt x="354330" y="51942"/>
                </a:lnTo>
                <a:lnTo>
                  <a:pt x="354330" y="50800"/>
                </a:lnTo>
                <a:close/>
              </a:path>
              <a:path w="354329" h="407670">
                <a:moveTo>
                  <a:pt x="354330" y="46862"/>
                </a:moveTo>
                <a:lnTo>
                  <a:pt x="350519" y="46862"/>
                </a:lnTo>
                <a:lnTo>
                  <a:pt x="350519" y="49402"/>
                </a:lnTo>
                <a:lnTo>
                  <a:pt x="354330" y="49402"/>
                </a:lnTo>
                <a:lnTo>
                  <a:pt x="354330" y="46862"/>
                </a:lnTo>
                <a:close/>
              </a:path>
              <a:path w="354329" h="407670">
                <a:moveTo>
                  <a:pt x="354330" y="44450"/>
                </a:moveTo>
                <a:lnTo>
                  <a:pt x="350519" y="44450"/>
                </a:lnTo>
                <a:lnTo>
                  <a:pt x="350519" y="45592"/>
                </a:lnTo>
                <a:lnTo>
                  <a:pt x="354330" y="45592"/>
                </a:lnTo>
                <a:lnTo>
                  <a:pt x="354330" y="44450"/>
                </a:lnTo>
                <a:close/>
              </a:path>
              <a:path w="354329" h="407670">
                <a:moveTo>
                  <a:pt x="354330" y="40512"/>
                </a:moveTo>
                <a:lnTo>
                  <a:pt x="350519" y="40512"/>
                </a:lnTo>
                <a:lnTo>
                  <a:pt x="350519" y="43052"/>
                </a:lnTo>
                <a:lnTo>
                  <a:pt x="354330" y="43052"/>
                </a:lnTo>
                <a:lnTo>
                  <a:pt x="354330" y="40512"/>
                </a:lnTo>
                <a:close/>
              </a:path>
              <a:path w="354329" h="407670">
                <a:moveTo>
                  <a:pt x="354330" y="38100"/>
                </a:moveTo>
                <a:lnTo>
                  <a:pt x="350519" y="38100"/>
                </a:lnTo>
                <a:lnTo>
                  <a:pt x="350519" y="39242"/>
                </a:lnTo>
                <a:lnTo>
                  <a:pt x="354330" y="39242"/>
                </a:lnTo>
                <a:lnTo>
                  <a:pt x="354330" y="38100"/>
                </a:lnTo>
                <a:close/>
              </a:path>
              <a:path w="354329" h="407670">
                <a:moveTo>
                  <a:pt x="354330" y="34162"/>
                </a:moveTo>
                <a:lnTo>
                  <a:pt x="350519" y="34162"/>
                </a:lnTo>
                <a:lnTo>
                  <a:pt x="350519" y="36702"/>
                </a:lnTo>
                <a:lnTo>
                  <a:pt x="354330" y="36702"/>
                </a:lnTo>
                <a:lnTo>
                  <a:pt x="354330" y="34162"/>
                </a:lnTo>
                <a:close/>
              </a:path>
              <a:path w="354329" h="407670">
                <a:moveTo>
                  <a:pt x="354330" y="31750"/>
                </a:moveTo>
                <a:lnTo>
                  <a:pt x="350519" y="31750"/>
                </a:lnTo>
                <a:lnTo>
                  <a:pt x="350519" y="32892"/>
                </a:lnTo>
                <a:lnTo>
                  <a:pt x="354330" y="32892"/>
                </a:lnTo>
                <a:lnTo>
                  <a:pt x="354330" y="31750"/>
                </a:lnTo>
                <a:close/>
              </a:path>
              <a:path w="354329" h="407670">
                <a:moveTo>
                  <a:pt x="354330" y="27812"/>
                </a:moveTo>
                <a:lnTo>
                  <a:pt x="350519" y="27812"/>
                </a:lnTo>
                <a:lnTo>
                  <a:pt x="350519" y="30352"/>
                </a:lnTo>
                <a:lnTo>
                  <a:pt x="354330" y="30352"/>
                </a:lnTo>
                <a:lnTo>
                  <a:pt x="354330" y="27812"/>
                </a:lnTo>
                <a:close/>
              </a:path>
              <a:path w="354329" h="407670">
                <a:moveTo>
                  <a:pt x="354330" y="25400"/>
                </a:moveTo>
                <a:lnTo>
                  <a:pt x="350519" y="25400"/>
                </a:lnTo>
                <a:lnTo>
                  <a:pt x="350519" y="26542"/>
                </a:lnTo>
                <a:lnTo>
                  <a:pt x="354330" y="26542"/>
                </a:lnTo>
                <a:lnTo>
                  <a:pt x="354330" y="25400"/>
                </a:lnTo>
                <a:close/>
              </a:path>
              <a:path w="354329" h="407670">
                <a:moveTo>
                  <a:pt x="354330" y="21462"/>
                </a:moveTo>
                <a:lnTo>
                  <a:pt x="350519" y="21462"/>
                </a:lnTo>
                <a:lnTo>
                  <a:pt x="350519" y="24002"/>
                </a:lnTo>
                <a:lnTo>
                  <a:pt x="354330" y="24002"/>
                </a:lnTo>
                <a:lnTo>
                  <a:pt x="354330" y="21462"/>
                </a:lnTo>
                <a:close/>
              </a:path>
              <a:path w="354329" h="407670">
                <a:moveTo>
                  <a:pt x="354330" y="19050"/>
                </a:moveTo>
                <a:lnTo>
                  <a:pt x="350519" y="19050"/>
                </a:lnTo>
                <a:lnTo>
                  <a:pt x="350519" y="20192"/>
                </a:lnTo>
                <a:lnTo>
                  <a:pt x="354330" y="20192"/>
                </a:lnTo>
                <a:lnTo>
                  <a:pt x="354330" y="19050"/>
                </a:lnTo>
                <a:close/>
              </a:path>
              <a:path w="354329" h="407670">
                <a:moveTo>
                  <a:pt x="354330" y="15112"/>
                </a:moveTo>
                <a:lnTo>
                  <a:pt x="350519" y="15112"/>
                </a:lnTo>
                <a:lnTo>
                  <a:pt x="350519" y="17652"/>
                </a:lnTo>
                <a:lnTo>
                  <a:pt x="354330" y="17652"/>
                </a:lnTo>
                <a:lnTo>
                  <a:pt x="354330" y="15112"/>
                </a:lnTo>
                <a:close/>
              </a:path>
              <a:path w="354329" h="407670">
                <a:moveTo>
                  <a:pt x="354330" y="12700"/>
                </a:moveTo>
                <a:lnTo>
                  <a:pt x="350519" y="12700"/>
                </a:lnTo>
                <a:lnTo>
                  <a:pt x="350519" y="13842"/>
                </a:lnTo>
                <a:lnTo>
                  <a:pt x="354330" y="13842"/>
                </a:lnTo>
                <a:lnTo>
                  <a:pt x="354330" y="12700"/>
                </a:lnTo>
                <a:close/>
              </a:path>
              <a:path w="354329" h="407670">
                <a:moveTo>
                  <a:pt x="354330" y="8762"/>
                </a:moveTo>
                <a:lnTo>
                  <a:pt x="350519" y="8762"/>
                </a:lnTo>
                <a:lnTo>
                  <a:pt x="350519" y="11302"/>
                </a:lnTo>
                <a:lnTo>
                  <a:pt x="354330" y="11302"/>
                </a:lnTo>
                <a:lnTo>
                  <a:pt x="354330" y="8762"/>
                </a:lnTo>
                <a:close/>
              </a:path>
              <a:path w="354329" h="407670">
                <a:moveTo>
                  <a:pt x="354330" y="6350"/>
                </a:moveTo>
                <a:lnTo>
                  <a:pt x="350519" y="6350"/>
                </a:lnTo>
                <a:lnTo>
                  <a:pt x="350519" y="7492"/>
                </a:lnTo>
                <a:lnTo>
                  <a:pt x="354330" y="7492"/>
                </a:lnTo>
                <a:lnTo>
                  <a:pt x="354330" y="6350"/>
                </a:lnTo>
                <a:close/>
              </a:path>
              <a:path w="354329" h="407670">
                <a:moveTo>
                  <a:pt x="354330" y="2412"/>
                </a:moveTo>
                <a:lnTo>
                  <a:pt x="127000" y="2412"/>
                </a:lnTo>
                <a:lnTo>
                  <a:pt x="127000" y="3810"/>
                </a:lnTo>
                <a:lnTo>
                  <a:pt x="350519" y="3810"/>
                </a:lnTo>
                <a:lnTo>
                  <a:pt x="350519" y="4952"/>
                </a:lnTo>
                <a:lnTo>
                  <a:pt x="354330" y="4952"/>
                </a:lnTo>
                <a:lnTo>
                  <a:pt x="354330" y="2412"/>
                </a:lnTo>
                <a:close/>
              </a:path>
              <a:path w="354329" h="407670">
                <a:moveTo>
                  <a:pt x="130809" y="1142"/>
                </a:moveTo>
                <a:lnTo>
                  <a:pt x="128269" y="1142"/>
                </a:lnTo>
                <a:lnTo>
                  <a:pt x="128269" y="2412"/>
                </a:lnTo>
                <a:lnTo>
                  <a:pt x="130809" y="2412"/>
                </a:lnTo>
                <a:lnTo>
                  <a:pt x="130809" y="1142"/>
                </a:lnTo>
                <a:close/>
              </a:path>
              <a:path w="354329" h="407670">
                <a:moveTo>
                  <a:pt x="354330" y="0"/>
                </a:moveTo>
                <a:lnTo>
                  <a:pt x="132080" y="0"/>
                </a:lnTo>
                <a:lnTo>
                  <a:pt x="132080" y="1142"/>
                </a:lnTo>
                <a:lnTo>
                  <a:pt x="354330" y="1142"/>
                </a:lnTo>
                <a:lnTo>
                  <a:pt x="354330" y="0"/>
                </a:lnTo>
                <a:close/>
              </a:path>
              <a:path w="354329" h="407670">
                <a:moveTo>
                  <a:pt x="3809" y="223520"/>
                </a:moveTo>
                <a:lnTo>
                  <a:pt x="0" y="223520"/>
                </a:lnTo>
                <a:lnTo>
                  <a:pt x="0" y="224662"/>
                </a:lnTo>
                <a:lnTo>
                  <a:pt x="3809" y="224662"/>
                </a:lnTo>
                <a:lnTo>
                  <a:pt x="3809" y="223520"/>
                </a:lnTo>
                <a:close/>
              </a:path>
              <a:path w="354329" h="407670">
                <a:moveTo>
                  <a:pt x="3809" y="220979"/>
                </a:moveTo>
                <a:lnTo>
                  <a:pt x="0" y="220979"/>
                </a:lnTo>
                <a:lnTo>
                  <a:pt x="0" y="223392"/>
                </a:lnTo>
                <a:lnTo>
                  <a:pt x="3809" y="223392"/>
                </a:lnTo>
                <a:lnTo>
                  <a:pt x="3809" y="220979"/>
                </a:lnTo>
                <a:close/>
              </a:path>
              <a:path w="354329" h="407670">
                <a:moveTo>
                  <a:pt x="3809" y="217170"/>
                </a:moveTo>
                <a:lnTo>
                  <a:pt x="0" y="217170"/>
                </a:lnTo>
                <a:lnTo>
                  <a:pt x="0" y="220852"/>
                </a:lnTo>
                <a:lnTo>
                  <a:pt x="3809" y="220852"/>
                </a:lnTo>
                <a:lnTo>
                  <a:pt x="3809" y="217170"/>
                </a:lnTo>
                <a:close/>
              </a:path>
              <a:path w="354329" h="407670">
                <a:moveTo>
                  <a:pt x="3809" y="214629"/>
                </a:moveTo>
                <a:lnTo>
                  <a:pt x="0" y="214629"/>
                </a:lnTo>
                <a:lnTo>
                  <a:pt x="0" y="217042"/>
                </a:lnTo>
                <a:lnTo>
                  <a:pt x="3809" y="217042"/>
                </a:lnTo>
                <a:lnTo>
                  <a:pt x="3809" y="214629"/>
                </a:lnTo>
                <a:close/>
              </a:path>
              <a:path w="354329" h="407670">
                <a:moveTo>
                  <a:pt x="3809" y="210820"/>
                </a:moveTo>
                <a:lnTo>
                  <a:pt x="0" y="210820"/>
                </a:lnTo>
                <a:lnTo>
                  <a:pt x="0" y="214502"/>
                </a:lnTo>
                <a:lnTo>
                  <a:pt x="3809" y="214502"/>
                </a:lnTo>
                <a:lnTo>
                  <a:pt x="3809" y="210820"/>
                </a:lnTo>
                <a:close/>
              </a:path>
              <a:path w="354329" h="407670">
                <a:moveTo>
                  <a:pt x="3809" y="208279"/>
                </a:moveTo>
                <a:lnTo>
                  <a:pt x="0" y="208279"/>
                </a:lnTo>
                <a:lnTo>
                  <a:pt x="0" y="210692"/>
                </a:lnTo>
                <a:lnTo>
                  <a:pt x="3809" y="210692"/>
                </a:lnTo>
                <a:lnTo>
                  <a:pt x="3809" y="208279"/>
                </a:lnTo>
                <a:close/>
              </a:path>
              <a:path w="354329" h="407670">
                <a:moveTo>
                  <a:pt x="3809" y="204470"/>
                </a:moveTo>
                <a:lnTo>
                  <a:pt x="0" y="204470"/>
                </a:lnTo>
                <a:lnTo>
                  <a:pt x="0" y="208152"/>
                </a:lnTo>
                <a:lnTo>
                  <a:pt x="3809" y="208152"/>
                </a:lnTo>
                <a:lnTo>
                  <a:pt x="3809" y="204470"/>
                </a:lnTo>
                <a:close/>
              </a:path>
              <a:path w="354329" h="407670">
                <a:moveTo>
                  <a:pt x="3809" y="201929"/>
                </a:moveTo>
                <a:lnTo>
                  <a:pt x="0" y="201929"/>
                </a:lnTo>
                <a:lnTo>
                  <a:pt x="0" y="204342"/>
                </a:lnTo>
                <a:lnTo>
                  <a:pt x="3809" y="204342"/>
                </a:lnTo>
                <a:lnTo>
                  <a:pt x="3809" y="201929"/>
                </a:lnTo>
                <a:close/>
              </a:path>
              <a:path w="354329" h="407670">
                <a:moveTo>
                  <a:pt x="3809" y="198120"/>
                </a:moveTo>
                <a:lnTo>
                  <a:pt x="0" y="198120"/>
                </a:lnTo>
                <a:lnTo>
                  <a:pt x="0" y="201802"/>
                </a:lnTo>
                <a:lnTo>
                  <a:pt x="3809" y="201802"/>
                </a:lnTo>
                <a:lnTo>
                  <a:pt x="3809" y="198120"/>
                </a:lnTo>
                <a:close/>
              </a:path>
              <a:path w="354329" h="407670">
                <a:moveTo>
                  <a:pt x="3809" y="191770"/>
                </a:moveTo>
                <a:lnTo>
                  <a:pt x="0" y="191770"/>
                </a:lnTo>
                <a:lnTo>
                  <a:pt x="0" y="197992"/>
                </a:lnTo>
                <a:lnTo>
                  <a:pt x="3809" y="197992"/>
                </a:lnTo>
                <a:lnTo>
                  <a:pt x="3809" y="191770"/>
                </a:lnTo>
                <a:close/>
              </a:path>
              <a:path w="354329" h="407670">
                <a:moveTo>
                  <a:pt x="3809" y="185420"/>
                </a:moveTo>
                <a:lnTo>
                  <a:pt x="0" y="185420"/>
                </a:lnTo>
                <a:lnTo>
                  <a:pt x="0" y="191642"/>
                </a:lnTo>
                <a:lnTo>
                  <a:pt x="3809" y="191642"/>
                </a:lnTo>
                <a:lnTo>
                  <a:pt x="3809" y="185420"/>
                </a:lnTo>
                <a:close/>
              </a:path>
              <a:path w="354329" h="407670">
                <a:moveTo>
                  <a:pt x="3809" y="182879"/>
                </a:moveTo>
                <a:lnTo>
                  <a:pt x="0" y="182879"/>
                </a:lnTo>
                <a:lnTo>
                  <a:pt x="0" y="185292"/>
                </a:lnTo>
                <a:lnTo>
                  <a:pt x="3809" y="185292"/>
                </a:lnTo>
                <a:lnTo>
                  <a:pt x="3809" y="182879"/>
                </a:lnTo>
                <a:close/>
              </a:path>
              <a:path w="354329" h="407670">
                <a:moveTo>
                  <a:pt x="3809" y="179070"/>
                </a:moveTo>
                <a:lnTo>
                  <a:pt x="0" y="179070"/>
                </a:lnTo>
                <a:lnTo>
                  <a:pt x="0" y="182752"/>
                </a:lnTo>
                <a:lnTo>
                  <a:pt x="3809" y="182752"/>
                </a:lnTo>
                <a:lnTo>
                  <a:pt x="3809" y="179070"/>
                </a:lnTo>
                <a:close/>
              </a:path>
              <a:path w="354329" h="407670">
                <a:moveTo>
                  <a:pt x="3809" y="172720"/>
                </a:moveTo>
                <a:lnTo>
                  <a:pt x="0" y="172720"/>
                </a:lnTo>
                <a:lnTo>
                  <a:pt x="0" y="178942"/>
                </a:lnTo>
                <a:lnTo>
                  <a:pt x="3809" y="178942"/>
                </a:lnTo>
                <a:lnTo>
                  <a:pt x="3809" y="172720"/>
                </a:lnTo>
                <a:close/>
              </a:path>
              <a:path w="354329" h="407670">
                <a:moveTo>
                  <a:pt x="3809" y="170179"/>
                </a:moveTo>
                <a:lnTo>
                  <a:pt x="0" y="170179"/>
                </a:lnTo>
                <a:lnTo>
                  <a:pt x="0" y="172592"/>
                </a:lnTo>
                <a:lnTo>
                  <a:pt x="3809" y="172592"/>
                </a:lnTo>
                <a:lnTo>
                  <a:pt x="3809" y="170179"/>
                </a:lnTo>
                <a:close/>
              </a:path>
              <a:path w="354329" h="407670">
                <a:moveTo>
                  <a:pt x="3809" y="166370"/>
                </a:moveTo>
                <a:lnTo>
                  <a:pt x="0" y="166370"/>
                </a:lnTo>
                <a:lnTo>
                  <a:pt x="0" y="170052"/>
                </a:lnTo>
                <a:lnTo>
                  <a:pt x="3809" y="170052"/>
                </a:lnTo>
                <a:lnTo>
                  <a:pt x="3809" y="166370"/>
                </a:lnTo>
                <a:close/>
              </a:path>
              <a:path w="354329" h="407670">
                <a:moveTo>
                  <a:pt x="3809" y="163829"/>
                </a:moveTo>
                <a:lnTo>
                  <a:pt x="0" y="163829"/>
                </a:lnTo>
                <a:lnTo>
                  <a:pt x="0" y="166242"/>
                </a:lnTo>
                <a:lnTo>
                  <a:pt x="3809" y="166242"/>
                </a:lnTo>
                <a:lnTo>
                  <a:pt x="3809" y="163829"/>
                </a:lnTo>
                <a:close/>
              </a:path>
              <a:path w="354329" h="407670">
                <a:moveTo>
                  <a:pt x="3809" y="157479"/>
                </a:moveTo>
                <a:lnTo>
                  <a:pt x="0" y="157479"/>
                </a:lnTo>
                <a:lnTo>
                  <a:pt x="0" y="163702"/>
                </a:lnTo>
                <a:lnTo>
                  <a:pt x="3809" y="163702"/>
                </a:lnTo>
                <a:lnTo>
                  <a:pt x="3809" y="157479"/>
                </a:lnTo>
                <a:close/>
              </a:path>
              <a:path w="354329" h="407670">
                <a:moveTo>
                  <a:pt x="3809" y="151129"/>
                </a:moveTo>
                <a:lnTo>
                  <a:pt x="0" y="151129"/>
                </a:lnTo>
                <a:lnTo>
                  <a:pt x="0" y="157352"/>
                </a:lnTo>
                <a:lnTo>
                  <a:pt x="3809" y="157352"/>
                </a:lnTo>
                <a:lnTo>
                  <a:pt x="3809" y="151129"/>
                </a:lnTo>
                <a:close/>
              </a:path>
              <a:path w="354329" h="407670">
                <a:moveTo>
                  <a:pt x="3809" y="147320"/>
                </a:moveTo>
                <a:lnTo>
                  <a:pt x="0" y="147320"/>
                </a:lnTo>
                <a:lnTo>
                  <a:pt x="0" y="151002"/>
                </a:lnTo>
                <a:lnTo>
                  <a:pt x="3809" y="151002"/>
                </a:lnTo>
                <a:lnTo>
                  <a:pt x="3809" y="147320"/>
                </a:lnTo>
                <a:close/>
              </a:path>
              <a:path w="354329" h="407670">
                <a:moveTo>
                  <a:pt x="3809" y="144779"/>
                </a:moveTo>
                <a:lnTo>
                  <a:pt x="0" y="144779"/>
                </a:lnTo>
                <a:lnTo>
                  <a:pt x="0" y="147192"/>
                </a:lnTo>
                <a:lnTo>
                  <a:pt x="3809" y="147192"/>
                </a:lnTo>
                <a:lnTo>
                  <a:pt x="3809" y="144779"/>
                </a:lnTo>
                <a:close/>
              </a:path>
              <a:path w="354329" h="407670">
                <a:moveTo>
                  <a:pt x="3809" y="140970"/>
                </a:moveTo>
                <a:lnTo>
                  <a:pt x="0" y="140970"/>
                </a:lnTo>
                <a:lnTo>
                  <a:pt x="0" y="144652"/>
                </a:lnTo>
                <a:lnTo>
                  <a:pt x="3809" y="144652"/>
                </a:lnTo>
                <a:lnTo>
                  <a:pt x="3809" y="140970"/>
                </a:lnTo>
                <a:close/>
              </a:path>
              <a:path w="354329" h="407670">
                <a:moveTo>
                  <a:pt x="3809" y="138429"/>
                </a:moveTo>
                <a:lnTo>
                  <a:pt x="0" y="138429"/>
                </a:lnTo>
                <a:lnTo>
                  <a:pt x="0" y="140842"/>
                </a:lnTo>
                <a:lnTo>
                  <a:pt x="3809" y="140842"/>
                </a:lnTo>
                <a:lnTo>
                  <a:pt x="3809" y="138429"/>
                </a:lnTo>
                <a:close/>
              </a:path>
              <a:path w="354329" h="407670">
                <a:moveTo>
                  <a:pt x="3809" y="135889"/>
                </a:moveTo>
                <a:lnTo>
                  <a:pt x="0" y="135889"/>
                </a:lnTo>
                <a:lnTo>
                  <a:pt x="0" y="138302"/>
                </a:lnTo>
                <a:lnTo>
                  <a:pt x="3809" y="138302"/>
                </a:lnTo>
                <a:lnTo>
                  <a:pt x="3809" y="135889"/>
                </a:lnTo>
                <a:close/>
              </a:path>
              <a:path w="354329" h="407670">
                <a:moveTo>
                  <a:pt x="351790" y="204470"/>
                </a:moveTo>
                <a:lnTo>
                  <a:pt x="350519" y="204470"/>
                </a:lnTo>
                <a:lnTo>
                  <a:pt x="350519" y="207010"/>
                </a:lnTo>
                <a:lnTo>
                  <a:pt x="351790" y="207010"/>
                </a:lnTo>
                <a:lnTo>
                  <a:pt x="351790" y="204470"/>
                </a:lnTo>
                <a:close/>
              </a:path>
              <a:path w="354329" h="407670">
                <a:moveTo>
                  <a:pt x="353059" y="201929"/>
                </a:moveTo>
                <a:lnTo>
                  <a:pt x="350519" y="201929"/>
                </a:lnTo>
                <a:lnTo>
                  <a:pt x="350519" y="204342"/>
                </a:lnTo>
                <a:lnTo>
                  <a:pt x="351790" y="204342"/>
                </a:lnTo>
                <a:lnTo>
                  <a:pt x="351790" y="203200"/>
                </a:lnTo>
                <a:lnTo>
                  <a:pt x="353059" y="203200"/>
                </a:lnTo>
                <a:lnTo>
                  <a:pt x="353059" y="201929"/>
                </a:lnTo>
                <a:close/>
              </a:path>
              <a:path w="354329" h="407670">
                <a:moveTo>
                  <a:pt x="354330" y="198120"/>
                </a:moveTo>
                <a:lnTo>
                  <a:pt x="350519" y="198120"/>
                </a:lnTo>
                <a:lnTo>
                  <a:pt x="350519" y="201802"/>
                </a:lnTo>
                <a:lnTo>
                  <a:pt x="353059" y="201802"/>
                </a:lnTo>
                <a:lnTo>
                  <a:pt x="353059" y="199262"/>
                </a:lnTo>
                <a:lnTo>
                  <a:pt x="354330" y="199262"/>
                </a:lnTo>
                <a:lnTo>
                  <a:pt x="354330" y="198120"/>
                </a:lnTo>
                <a:close/>
              </a:path>
              <a:path w="354329" h="407670">
                <a:moveTo>
                  <a:pt x="354330" y="191770"/>
                </a:moveTo>
                <a:lnTo>
                  <a:pt x="350519" y="191770"/>
                </a:lnTo>
                <a:lnTo>
                  <a:pt x="350519" y="197992"/>
                </a:lnTo>
                <a:lnTo>
                  <a:pt x="354330" y="197992"/>
                </a:lnTo>
                <a:lnTo>
                  <a:pt x="354330" y="191770"/>
                </a:lnTo>
                <a:close/>
              </a:path>
              <a:path w="354329" h="407670">
                <a:moveTo>
                  <a:pt x="354330" y="185420"/>
                </a:moveTo>
                <a:lnTo>
                  <a:pt x="350519" y="185420"/>
                </a:lnTo>
                <a:lnTo>
                  <a:pt x="350519" y="191642"/>
                </a:lnTo>
                <a:lnTo>
                  <a:pt x="354330" y="191642"/>
                </a:lnTo>
                <a:lnTo>
                  <a:pt x="354330" y="185420"/>
                </a:lnTo>
                <a:close/>
              </a:path>
              <a:path w="354329" h="407670">
                <a:moveTo>
                  <a:pt x="354330" y="182879"/>
                </a:moveTo>
                <a:lnTo>
                  <a:pt x="350519" y="182879"/>
                </a:lnTo>
                <a:lnTo>
                  <a:pt x="350519" y="185292"/>
                </a:lnTo>
                <a:lnTo>
                  <a:pt x="354330" y="185292"/>
                </a:lnTo>
                <a:lnTo>
                  <a:pt x="354330" y="182879"/>
                </a:lnTo>
                <a:close/>
              </a:path>
              <a:path w="354329" h="407670">
                <a:moveTo>
                  <a:pt x="354330" y="179070"/>
                </a:moveTo>
                <a:lnTo>
                  <a:pt x="350519" y="179070"/>
                </a:lnTo>
                <a:lnTo>
                  <a:pt x="350519" y="182752"/>
                </a:lnTo>
                <a:lnTo>
                  <a:pt x="354330" y="182752"/>
                </a:lnTo>
                <a:lnTo>
                  <a:pt x="354330" y="179070"/>
                </a:lnTo>
                <a:close/>
              </a:path>
              <a:path w="354329" h="407670">
                <a:moveTo>
                  <a:pt x="354330" y="172720"/>
                </a:moveTo>
                <a:lnTo>
                  <a:pt x="350519" y="172720"/>
                </a:lnTo>
                <a:lnTo>
                  <a:pt x="350519" y="178942"/>
                </a:lnTo>
                <a:lnTo>
                  <a:pt x="354330" y="178942"/>
                </a:lnTo>
                <a:lnTo>
                  <a:pt x="354330" y="172720"/>
                </a:lnTo>
                <a:close/>
              </a:path>
              <a:path w="354329" h="407670">
                <a:moveTo>
                  <a:pt x="354330" y="170179"/>
                </a:moveTo>
                <a:lnTo>
                  <a:pt x="350519" y="170179"/>
                </a:lnTo>
                <a:lnTo>
                  <a:pt x="350519" y="172592"/>
                </a:lnTo>
                <a:lnTo>
                  <a:pt x="354330" y="172592"/>
                </a:lnTo>
                <a:lnTo>
                  <a:pt x="354330" y="170179"/>
                </a:lnTo>
                <a:close/>
              </a:path>
              <a:path w="354329" h="407670">
                <a:moveTo>
                  <a:pt x="354330" y="166370"/>
                </a:moveTo>
                <a:lnTo>
                  <a:pt x="350519" y="166370"/>
                </a:lnTo>
                <a:lnTo>
                  <a:pt x="350519" y="170052"/>
                </a:lnTo>
                <a:lnTo>
                  <a:pt x="354330" y="170052"/>
                </a:lnTo>
                <a:lnTo>
                  <a:pt x="354330" y="166370"/>
                </a:lnTo>
                <a:close/>
              </a:path>
              <a:path w="354329" h="407670">
                <a:moveTo>
                  <a:pt x="354330" y="163829"/>
                </a:moveTo>
                <a:lnTo>
                  <a:pt x="350519" y="163829"/>
                </a:lnTo>
                <a:lnTo>
                  <a:pt x="350519" y="166242"/>
                </a:lnTo>
                <a:lnTo>
                  <a:pt x="354330" y="166242"/>
                </a:lnTo>
                <a:lnTo>
                  <a:pt x="354330" y="163829"/>
                </a:lnTo>
                <a:close/>
              </a:path>
              <a:path w="354329" h="407670">
                <a:moveTo>
                  <a:pt x="354330" y="157479"/>
                </a:moveTo>
                <a:lnTo>
                  <a:pt x="350519" y="157479"/>
                </a:lnTo>
                <a:lnTo>
                  <a:pt x="350519" y="163702"/>
                </a:lnTo>
                <a:lnTo>
                  <a:pt x="354330" y="163702"/>
                </a:lnTo>
                <a:lnTo>
                  <a:pt x="354330" y="157479"/>
                </a:lnTo>
                <a:close/>
              </a:path>
              <a:path w="354329" h="407670">
                <a:moveTo>
                  <a:pt x="354330" y="151129"/>
                </a:moveTo>
                <a:lnTo>
                  <a:pt x="350519" y="151129"/>
                </a:lnTo>
                <a:lnTo>
                  <a:pt x="350519" y="157352"/>
                </a:lnTo>
                <a:lnTo>
                  <a:pt x="354330" y="157352"/>
                </a:lnTo>
                <a:lnTo>
                  <a:pt x="354330" y="151129"/>
                </a:lnTo>
                <a:close/>
              </a:path>
              <a:path w="354329" h="407670">
                <a:moveTo>
                  <a:pt x="354330" y="147320"/>
                </a:moveTo>
                <a:lnTo>
                  <a:pt x="350519" y="147320"/>
                </a:lnTo>
                <a:lnTo>
                  <a:pt x="350519" y="151002"/>
                </a:lnTo>
                <a:lnTo>
                  <a:pt x="354330" y="151002"/>
                </a:lnTo>
                <a:lnTo>
                  <a:pt x="354330" y="147320"/>
                </a:lnTo>
                <a:close/>
              </a:path>
              <a:path w="354329" h="407670">
                <a:moveTo>
                  <a:pt x="354330" y="144779"/>
                </a:moveTo>
                <a:lnTo>
                  <a:pt x="350519" y="144779"/>
                </a:lnTo>
                <a:lnTo>
                  <a:pt x="350519" y="147192"/>
                </a:lnTo>
                <a:lnTo>
                  <a:pt x="354330" y="147192"/>
                </a:lnTo>
                <a:lnTo>
                  <a:pt x="354330" y="144779"/>
                </a:lnTo>
                <a:close/>
              </a:path>
              <a:path w="354329" h="407670">
                <a:moveTo>
                  <a:pt x="354330" y="140970"/>
                </a:moveTo>
                <a:lnTo>
                  <a:pt x="350519" y="140970"/>
                </a:lnTo>
                <a:lnTo>
                  <a:pt x="350519" y="144652"/>
                </a:lnTo>
                <a:lnTo>
                  <a:pt x="354330" y="144652"/>
                </a:lnTo>
                <a:lnTo>
                  <a:pt x="354330" y="140970"/>
                </a:lnTo>
                <a:close/>
              </a:path>
              <a:path w="354329" h="407670">
                <a:moveTo>
                  <a:pt x="354330" y="138429"/>
                </a:moveTo>
                <a:lnTo>
                  <a:pt x="350519" y="138429"/>
                </a:lnTo>
                <a:lnTo>
                  <a:pt x="350519" y="140842"/>
                </a:lnTo>
                <a:lnTo>
                  <a:pt x="354330" y="140842"/>
                </a:lnTo>
                <a:lnTo>
                  <a:pt x="354330" y="138429"/>
                </a:lnTo>
                <a:close/>
              </a:path>
              <a:path w="354329" h="407670">
                <a:moveTo>
                  <a:pt x="354330" y="135889"/>
                </a:moveTo>
                <a:lnTo>
                  <a:pt x="350519" y="135889"/>
                </a:lnTo>
                <a:lnTo>
                  <a:pt x="350519" y="138302"/>
                </a:lnTo>
                <a:lnTo>
                  <a:pt x="354330" y="138302"/>
                </a:lnTo>
                <a:lnTo>
                  <a:pt x="354330" y="135889"/>
                </a:lnTo>
                <a:close/>
              </a:path>
              <a:path w="354329" h="407670">
                <a:moveTo>
                  <a:pt x="3809" y="224663"/>
                </a:moveTo>
                <a:lnTo>
                  <a:pt x="0" y="224663"/>
                </a:lnTo>
                <a:lnTo>
                  <a:pt x="0" y="237362"/>
                </a:lnTo>
                <a:lnTo>
                  <a:pt x="3809" y="237362"/>
                </a:lnTo>
                <a:lnTo>
                  <a:pt x="3809" y="224663"/>
                </a:lnTo>
                <a:close/>
              </a:path>
              <a:path w="354329" h="407670">
                <a:moveTo>
                  <a:pt x="3809" y="237363"/>
                </a:moveTo>
                <a:lnTo>
                  <a:pt x="0" y="237363"/>
                </a:lnTo>
                <a:lnTo>
                  <a:pt x="0" y="281813"/>
                </a:lnTo>
                <a:lnTo>
                  <a:pt x="3809" y="281813"/>
                </a:lnTo>
                <a:lnTo>
                  <a:pt x="3809" y="237363"/>
                </a:lnTo>
                <a:close/>
              </a:path>
              <a:path w="354329" h="407670">
                <a:moveTo>
                  <a:pt x="162560" y="406273"/>
                </a:moveTo>
                <a:lnTo>
                  <a:pt x="0" y="406273"/>
                </a:lnTo>
                <a:lnTo>
                  <a:pt x="0" y="407543"/>
                </a:lnTo>
                <a:lnTo>
                  <a:pt x="162560" y="407543"/>
                </a:lnTo>
                <a:lnTo>
                  <a:pt x="162560" y="406273"/>
                </a:lnTo>
                <a:close/>
              </a:path>
              <a:path w="354329" h="407670">
                <a:moveTo>
                  <a:pt x="167639" y="405130"/>
                </a:moveTo>
                <a:lnTo>
                  <a:pt x="166369" y="405130"/>
                </a:lnTo>
                <a:lnTo>
                  <a:pt x="166369" y="407543"/>
                </a:lnTo>
                <a:lnTo>
                  <a:pt x="354330" y="407543"/>
                </a:lnTo>
                <a:lnTo>
                  <a:pt x="354330" y="406273"/>
                </a:lnTo>
                <a:lnTo>
                  <a:pt x="167639" y="406273"/>
                </a:lnTo>
                <a:lnTo>
                  <a:pt x="167639" y="405130"/>
                </a:lnTo>
                <a:close/>
              </a:path>
              <a:path w="354329" h="407670">
                <a:moveTo>
                  <a:pt x="165100" y="402463"/>
                </a:moveTo>
                <a:lnTo>
                  <a:pt x="0" y="402463"/>
                </a:lnTo>
                <a:lnTo>
                  <a:pt x="0" y="405130"/>
                </a:lnTo>
                <a:lnTo>
                  <a:pt x="163830" y="405130"/>
                </a:lnTo>
                <a:lnTo>
                  <a:pt x="163830" y="403733"/>
                </a:lnTo>
                <a:lnTo>
                  <a:pt x="165100" y="403733"/>
                </a:lnTo>
                <a:lnTo>
                  <a:pt x="165100" y="402463"/>
                </a:lnTo>
                <a:close/>
              </a:path>
              <a:path w="354329" h="407670">
                <a:moveTo>
                  <a:pt x="354330" y="402463"/>
                </a:moveTo>
                <a:lnTo>
                  <a:pt x="168909" y="402463"/>
                </a:lnTo>
                <a:lnTo>
                  <a:pt x="168909" y="403733"/>
                </a:lnTo>
                <a:lnTo>
                  <a:pt x="167639" y="403733"/>
                </a:lnTo>
                <a:lnTo>
                  <a:pt x="167639" y="405130"/>
                </a:lnTo>
                <a:lnTo>
                  <a:pt x="354330" y="405130"/>
                </a:lnTo>
                <a:lnTo>
                  <a:pt x="354330" y="402463"/>
                </a:lnTo>
                <a:close/>
              </a:path>
              <a:path w="354329" h="407670">
                <a:moveTo>
                  <a:pt x="3809" y="399923"/>
                </a:moveTo>
                <a:lnTo>
                  <a:pt x="0" y="399923"/>
                </a:lnTo>
                <a:lnTo>
                  <a:pt x="0" y="401193"/>
                </a:lnTo>
                <a:lnTo>
                  <a:pt x="3809" y="401193"/>
                </a:lnTo>
                <a:lnTo>
                  <a:pt x="3809" y="399923"/>
                </a:lnTo>
                <a:close/>
              </a:path>
              <a:path w="354329" h="407670">
                <a:moveTo>
                  <a:pt x="354330" y="399923"/>
                </a:moveTo>
                <a:lnTo>
                  <a:pt x="350519" y="399923"/>
                </a:lnTo>
                <a:lnTo>
                  <a:pt x="350519" y="401193"/>
                </a:lnTo>
                <a:lnTo>
                  <a:pt x="354330" y="401193"/>
                </a:lnTo>
                <a:lnTo>
                  <a:pt x="354330" y="399923"/>
                </a:lnTo>
                <a:close/>
              </a:path>
              <a:path w="354329" h="407670">
                <a:moveTo>
                  <a:pt x="3809" y="396113"/>
                </a:moveTo>
                <a:lnTo>
                  <a:pt x="0" y="396113"/>
                </a:lnTo>
                <a:lnTo>
                  <a:pt x="0" y="398780"/>
                </a:lnTo>
                <a:lnTo>
                  <a:pt x="3809" y="398780"/>
                </a:lnTo>
                <a:lnTo>
                  <a:pt x="3809" y="396113"/>
                </a:lnTo>
                <a:close/>
              </a:path>
              <a:path w="354329" h="407670">
                <a:moveTo>
                  <a:pt x="354330" y="396113"/>
                </a:moveTo>
                <a:lnTo>
                  <a:pt x="350519" y="396113"/>
                </a:lnTo>
                <a:lnTo>
                  <a:pt x="350519" y="398780"/>
                </a:lnTo>
                <a:lnTo>
                  <a:pt x="354330" y="398780"/>
                </a:lnTo>
                <a:lnTo>
                  <a:pt x="354330" y="396113"/>
                </a:lnTo>
                <a:close/>
              </a:path>
              <a:path w="354329" h="407670">
                <a:moveTo>
                  <a:pt x="3809" y="393573"/>
                </a:moveTo>
                <a:lnTo>
                  <a:pt x="0" y="393573"/>
                </a:lnTo>
                <a:lnTo>
                  <a:pt x="0" y="394843"/>
                </a:lnTo>
                <a:lnTo>
                  <a:pt x="3809" y="394843"/>
                </a:lnTo>
                <a:lnTo>
                  <a:pt x="3809" y="393573"/>
                </a:lnTo>
                <a:close/>
              </a:path>
              <a:path w="354329" h="407670">
                <a:moveTo>
                  <a:pt x="354330" y="393573"/>
                </a:moveTo>
                <a:lnTo>
                  <a:pt x="350519" y="393573"/>
                </a:lnTo>
                <a:lnTo>
                  <a:pt x="350519" y="394843"/>
                </a:lnTo>
                <a:lnTo>
                  <a:pt x="354330" y="394843"/>
                </a:lnTo>
                <a:lnTo>
                  <a:pt x="354330" y="393573"/>
                </a:lnTo>
                <a:close/>
              </a:path>
              <a:path w="354329" h="407670">
                <a:moveTo>
                  <a:pt x="3809" y="389763"/>
                </a:moveTo>
                <a:lnTo>
                  <a:pt x="0" y="389763"/>
                </a:lnTo>
                <a:lnTo>
                  <a:pt x="0" y="392430"/>
                </a:lnTo>
                <a:lnTo>
                  <a:pt x="3809" y="392430"/>
                </a:lnTo>
                <a:lnTo>
                  <a:pt x="3809" y="389763"/>
                </a:lnTo>
                <a:close/>
              </a:path>
              <a:path w="354329" h="407670">
                <a:moveTo>
                  <a:pt x="354330" y="389763"/>
                </a:moveTo>
                <a:lnTo>
                  <a:pt x="350519" y="389763"/>
                </a:lnTo>
                <a:lnTo>
                  <a:pt x="350519" y="392430"/>
                </a:lnTo>
                <a:lnTo>
                  <a:pt x="354330" y="392430"/>
                </a:lnTo>
                <a:lnTo>
                  <a:pt x="354330" y="389763"/>
                </a:lnTo>
                <a:close/>
              </a:path>
              <a:path w="354329" h="407670">
                <a:moveTo>
                  <a:pt x="3809" y="387223"/>
                </a:moveTo>
                <a:lnTo>
                  <a:pt x="0" y="387223"/>
                </a:lnTo>
                <a:lnTo>
                  <a:pt x="0" y="388493"/>
                </a:lnTo>
                <a:lnTo>
                  <a:pt x="3809" y="388493"/>
                </a:lnTo>
                <a:lnTo>
                  <a:pt x="3809" y="387223"/>
                </a:lnTo>
                <a:close/>
              </a:path>
              <a:path w="354329" h="407670">
                <a:moveTo>
                  <a:pt x="354330" y="387223"/>
                </a:moveTo>
                <a:lnTo>
                  <a:pt x="350519" y="387223"/>
                </a:lnTo>
                <a:lnTo>
                  <a:pt x="350519" y="388493"/>
                </a:lnTo>
                <a:lnTo>
                  <a:pt x="354330" y="388493"/>
                </a:lnTo>
                <a:lnTo>
                  <a:pt x="354330" y="387223"/>
                </a:lnTo>
                <a:close/>
              </a:path>
              <a:path w="354329" h="407670">
                <a:moveTo>
                  <a:pt x="3809" y="383413"/>
                </a:moveTo>
                <a:lnTo>
                  <a:pt x="0" y="383413"/>
                </a:lnTo>
                <a:lnTo>
                  <a:pt x="0" y="386080"/>
                </a:lnTo>
                <a:lnTo>
                  <a:pt x="3809" y="386080"/>
                </a:lnTo>
                <a:lnTo>
                  <a:pt x="3809" y="383413"/>
                </a:lnTo>
                <a:close/>
              </a:path>
              <a:path w="354329" h="407670">
                <a:moveTo>
                  <a:pt x="354330" y="383413"/>
                </a:moveTo>
                <a:lnTo>
                  <a:pt x="350519" y="383413"/>
                </a:lnTo>
                <a:lnTo>
                  <a:pt x="350519" y="386080"/>
                </a:lnTo>
                <a:lnTo>
                  <a:pt x="354330" y="386080"/>
                </a:lnTo>
                <a:lnTo>
                  <a:pt x="354330" y="383413"/>
                </a:lnTo>
                <a:close/>
              </a:path>
              <a:path w="354329" h="407670">
                <a:moveTo>
                  <a:pt x="3809" y="380873"/>
                </a:moveTo>
                <a:lnTo>
                  <a:pt x="0" y="380873"/>
                </a:lnTo>
                <a:lnTo>
                  <a:pt x="0" y="382143"/>
                </a:lnTo>
                <a:lnTo>
                  <a:pt x="3809" y="382143"/>
                </a:lnTo>
                <a:lnTo>
                  <a:pt x="3809" y="380873"/>
                </a:lnTo>
                <a:close/>
              </a:path>
              <a:path w="354329" h="407670">
                <a:moveTo>
                  <a:pt x="354330" y="380873"/>
                </a:moveTo>
                <a:lnTo>
                  <a:pt x="350519" y="380873"/>
                </a:lnTo>
                <a:lnTo>
                  <a:pt x="350519" y="382143"/>
                </a:lnTo>
                <a:lnTo>
                  <a:pt x="354330" y="382143"/>
                </a:lnTo>
                <a:lnTo>
                  <a:pt x="354330" y="380873"/>
                </a:lnTo>
                <a:close/>
              </a:path>
              <a:path w="354329" h="407670">
                <a:moveTo>
                  <a:pt x="3809" y="377063"/>
                </a:moveTo>
                <a:lnTo>
                  <a:pt x="0" y="377063"/>
                </a:lnTo>
                <a:lnTo>
                  <a:pt x="0" y="379730"/>
                </a:lnTo>
                <a:lnTo>
                  <a:pt x="3809" y="379730"/>
                </a:lnTo>
                <a:lnTo>
                  <a:pt x="3809" y="377063"/>
                </a:lnTo>
                <a:close/>
              </a:path>
              <a:path w="354329" h="407670">
                <a:moveTo>
                  <a:pt x="354330" y="377063"/>
                </a:moveTo>
                <a:lnTo>
                  <a:pt x="350519" y="377063"/>
                </a:lnTo>
                <a:lnTo>
                  <a:pt x="350519" y="379730"/>
                </a:lnTo>
                <a:lnTo>
                  <a:pt x="354330" y="379730"/>
                </a:lnTo>
                <a:lnTo>
                  <a:pt x="354330" y="377063"/>
                </a:lnTo>
                <a:close/>
              </a:path>
              <a:path w="354329" h="407670">
                <a:moveTo>
                  <a:pt x="3809" y="374523"/>
                </a:moveTo>
                <a:lnTo>
                  <a:pt x="0" y="374523"/>
                </a:lnTo>
                <a:lnTo>
                  <a:pt x="0" y="375793"/>
                </a:lnTo>
                <a:lnTo>
                  <a:pt x="3809" y="375793"/>
                </a:lnTo>
                <a:lnTo>
                  <a:pt x="3809" y="374523"/>
                </a:lnTo>
                <a:close/>
              </a:path>
              <a:path w="354329" h="407670">
                <a:moveTo>
                  <a:pt x="354330" y="374523"/>
                </a:moveTo>
                <a:lnTo>
                  <a:pt x="350519" y="374523"/>
                </a:lnTo>
                <a:lnTo>
                  <a:pt x="350519" y="375793"/>
                </a:lnTo>
                <a:lnTo>
                  <a:pt x="354330" y="375793"/>
                </a:lnTo>
                <a:lnTo>
                  <a:pt x="354330" y="374523"/>
                </a:lnTo>
                <a:close/>
              </a:path>
              <a:path w="354329" h="407670">
                <a:moveTo>
                  <a:pt x="3809" y="370713"/>
                </a:moveTo>
                <a:lnTo>
                  <a:pt x="0" y="370713"/>
                </a:lnTo>
                <a:lnTo>
                  <a:pt x="0" y="373380"/>
                </a:lnTo>
                <a:lnTo>
                  <a:pt x="3809" y="373380"/>
                </a:lnTo>
                <a:lnTo>
                  <a:pt x="3809" y="370713"/>
                </a:lnTo>
                <a:close/>
              </a:path>
              <a:path w="354329" h="407670">
                <a:moveTo>
                  <a:pt x="354330" y="370713"/>
                </a:moveTo>
                <a:lnTo>
                  <a:pt x="350519" y="370713"/>
                </a:lnTo>
                <a:lnTo>
                  <a:pt x="350519" y="373380"/>
                </a:lnTo>
                <a:lnTo>
                  <a:pt x="354330" y="373380"/>
                </a:lnTo>
                <a:lnTo>
                  <a:pt x="354330" y="370713"/>
                </a:lnTo>
                <a:close/>
              </a:path>
              <a:path w="354329" h="407670">
                <a:moveTo>
                  <a:pt x="3809" y="368173"/>
                </a:moveTo>
                <a:lnTo>
                  <a:pt x="0" y="368173"/>
                </a:lnTo>
                <a:lnTo>
                  <a:pt x="0" y="369443"/>
                </a:lnTo>
                <a:lnTo>
                  <a:pt x="3809" y="369443"/>
                </a:lnTo>
                <a:lnTo>
                  <a:pt x="3809" y="368173"/>
                </a:lnTo>
                <a:close/>
              </a:path>
              <a:path w="354329" h="407670">
                <a:moveTo>
                  <a:pt x="354330" y="368173"/>
                </a:moveTo>
                <a:lnTo>
                  <a:pt x="350519" y="368173"/>
                </a:lnTo>
                <a:lnTo>
                  <a:pt x="350519" y="369443"/>
                </a:lnTo>
                <a:lnTo>
                  <a:pt x="354330" y="369443"/>
                </a:lnTo>
                <a:lnTo>
                  <a:pt x="354330" y="368173"/>
                </a:lnTo>
                <a:close/>
              </a:path>
              <a:path w="354329" h="407670">
                <a:moveTo>
                  <a:pt x="3809" y="364363"/>
                </a:moveTo>
                <a:lnTo>
                  <a:pt x="0" y="364363"/>
                </a:lnTo>
                <a:lnTo>
                  <a:pt x="0" y="367030"/>
                </a:lnTo>
                <a:lnTo>
                  <a:pt x="3809" y="367030"/>
                </a:lnTo>
                <a:lnTo>
                  <a:pt x="3809" y="364363"/>
                </a:lnTo>
                <a:close/>
              </a:path>
              <a:path w="354329" h="407670">
                <a:moveTo>
                  <a:pt x="354330" y="364363"/>
                </a:moveTo>
                <a:lnTo>
                  <a:pt x="350519" y="364363"/>
                </a:lnTo>
                <a:lnTo>
                  <a:pt x="350519" y="367030"/>
                </a:lnTo>
                <a:lnTo>
                  <a:pt x="354330" y="367030"/>
                </a:lnTo>
                <a:lnTo>
                  <a:pt x="354330" y="364363"/>
                </a:lnTo>
                <a:close/>
              </a:path>
              <a:path w="354329" h="407670">
                <a:moveTo>
                  <a:pt x="3809" y="361823"/>
                </a:moveTo>
                <a:lnTo>
                  <a:pt x="0" y="361823"/>
                </a:lnTo>
                <a:lnTo>
                  <a:pt x="0" y="363093"/>
                </a:lnTo>
                <a:lnTo>
                  <a:pt x="3809" y="363093"/>
                </a:lnTo>
                <a:lnTo>
                  <a:pt x="3809" y="361823"/>
                </a:lnTo>
                <a:close/>
              </a:path>
              <a:path w="354329" h="407670">
                <a:moveTo>
                  <a:pt x="354330" y="361823"/>
                </a:moveTo>
                <a:lnTo>
                  <a:pt x="350519" y="361823"/>
                </a:lnTo>
                <a:lnTo>
                  <a:pt x="350519" y="363093"/>
                </a:lnTo>
                <a:lnTo>
                  <a:pt x="354330" y="363093"/>
                </a:lnTo>
                <a:lnTo>
                  <a:pt x="354330" y="361823"/>
                </a:lnTo>
                <a:close/>
              </a:path>
              <a:path w="354329" h="407670">
                <a:moveTo>
                  <a:pt x="3809" y="358013"/>
                </a:moveTo>
                <a:lnTo>
                  <a:pt x="0" y="358013"/>
                </a:lnTo>
                <a:lnTo>
                  <a:pt x="0" y="360680"/>
                </a:lnTo>
                <a:lnTo>
                  <a:pt x="3809" y="360680"/>
                </a:lnTo>
                <a:lnTo>
                  <a:pt x="3809" y="358013"/>
                </a:lnTo>
                <a:close/>
              </a:path>
              <a:path w="354329" h="407670">
                <a:moveTo>
                  <a:pt x="354330" y="358013"/>
                </a:moveTo>
                <a:lnTo>
                  <a:pt x="350519" y="358013"/>
                </a:lnTo>
                <a:lnTo>
                  <a:pt x="350519" y="360680"/>
                </a:lnTo>
                <a:lnTo>
                  <a:pt x="354330" y="360680"/>
                </a:lnTo>
                <a:lnTo>
                  <a:pt x="354330" y="358013"/>
                </a:lnTo>
                <a:close/>
              </a:path>
              <a:path w="354329" h="407670">
                <a:moveTo>
                  <a:pt x="3809" y="355473"/>
                </a:moveTo>
                <a:lnTo>
                  <a:pt x="0" y="355473"/>
                </a:lnTo>
                <a:lnTo>
                  <a:pt x="0" y="356743"/>
                </a:lnTo>
                <a:lnTo>
                  <a:pt x="3809" y="356743"/>
                </a:lnTo>
                <a:lnTo>
                  <a:pt x="3809" y="355473"/>
                </a:lnTo>
                <a:close/>
              </a:path>
              <a:path w="354329" h="407670">
                <a:moveTo>
                  <a:pt x="354330" y="355473"/>
                </a:moveTo>
                <a:lnTo>
                  <a:pt x="350519" y="355473"/>
                </a:lnTo>
                <a:lnTo>
                  <a:pt x="350519" y="356743"/>
                </a:lnTo>
                <a:lnTo>
                  <a:pt x="354330" y="356743"/>
                </a:lnTo>
                <a:lnTo>
                  <a:pt x="354330" y="355473"/>
                </a:lnTo>
                <a:close/>
              </a:path>
              <a:path w="354329" h="407670">
                <a:moveTo>
                  <a:pt x="3809" y="351663"/>
                </a:moveTo>
                <a:lnTo>
                  <a:pt x="0" y="351663"/>
                </a:lnTo>
                <a:lnTo>
                  <a:pt x="0" y="354330"/>
                </a:lnTo>
                <a:lnTo>
                  <a:pt x="3809" y="354330"/>
                </a:lnTo>
                <a:lnTo>
                  <a:pt x="3809" y="351663"/>
                </a:lnTo>
                <a:close/>
              </a:path>
              <a:path w="354329" h="407670">
                <a:moveTo>
                  <a:pt x="354330" y="351663"/>
                </a:moveTo>
                <a:lnTo>
                  <a:pt x="350519" y="351663"/>
                </a:lnTo>
                <a:lnTo>
                  <a:pt x="350519" y="354330"/>
                </a:lnTo>
                <a:lnTo>
                  <a:pt x="354330" y="354330"/>
                </a:lnTo>
                <a:lnTo>
                  <a:pt x="354330" y="351663"/>
                </a:lnTo>
                <a:close/>
              </a:path>
              <a:path w="354329" h="407670">
                <a:moveTo>
                  <a:pt x="3809" y="349123"/>
                </a:moveTo>
                <a:lnTo>
                  <a:pt x="0" y="349123"/>
                </a:lnTo>
                <a:lnTo>
                  <a:pt x="0" y="350393"/>
                </a:lnTo>
                <a:lnTo>
                  <a:pt x="3809" y="350393"/>
                </a:lnTo>
                <a:lnTo>
                  <a:pt x="3809" y="349123"/>
                </a:lnTo>
                <a:close/>
              </a:path>
              <a:path w="354329" h="407670">
                <a:moveTo>
                  <a:pt x="354330" y="349123"/>
                </a:moveTo>
                <a:lnTo>
                  <a:pt x="350519" y="349123"/>
                </a:lnTo>
                <a:lnTo>
                  <a:pt x="350519" y="350393"/>
                </a:lnTo>
                <a:lnTo>
                  <a:pt x="354330" y="350393"/>
                </a:lnTo>
                <a:lnTo>
                  <a:pt x="354330" y="349123"/>
                </a:lnTo>
                <a:close/>
              </a:path>
              <a:path w="354329" h="407670">
                <a:moveTo>
                  <a:pt x="3809" y="345313"/>
                </a:moveTo>
                <a:lnTo>
                  <a:pt x="0" y="345313"/>
                </a:lnTo>
                <a:lnTo>
                  <a:pt x="0" y="347980"/>
                </a:lnTo>
                <a:lnTo>
                  <a:pt x="3809" y="347980"/>
                </a:lnTo>
                <a:lnTo>
                  <a:pt x="3809" y="345313"/>
                </a:lnTo>
                <a:close/>
              </a:path>
              <a:path w="354329" h="407670">
                <a:moveTo>
                  <a:pt x="354330" y="345313"/>
                </a:moveTo>
                <a:lnTo>
                  <a:pt x="350519" y="345313"/>
                </a:lnTo>
                <a:lnTo>
                  <a:pt x="350519" y="347980"/>
                </a:lnTo>
                <a:lnTo>
                  <a:pt x="354330" y="347980"/>
                </a:lnTo>
                <a:lnTo>
                  <a:pt x="354330" y="345313"/>
                </a:lnTo>
                <a:close/>
              </a:path>
              <a:path w="354329" h="407670">
                <a:moveTo>
                  <a:pt x="3809" y="342773"/>
                </a:moveTo>
                <a:lnTo>
                  <a:pt x="0" y="342773"/>
                </a:lnTo>
                <a:lnTo>
                  <a:pt x="0" y="344043"/>
                </a:lnTo>
                <a:lnTo>
                  <a:pt x="3809" y="344043"/>
                </a:lnTo>
                <a:lnTo>
                  <a:pt x="3809" y="342773"/>
                </a:lnTo>
                <a:close/>
              </a:path>
              <a:path w="354329" h="407670">
                <a:moveTo>
                  <a:pt x="351790" y="341630"/>
                </a:moveTo>
                <a:lnTo>
                  <a:pt x="350519" y="341630"/>
                </a:lnTo>
                <a:lnTo>
                  <a:pt x="350519" y="344043"/>
                </a:lnTo>
                <a:lnTo>
                  <a:pt x="354330" y="344043"/>
                </a:lnTo>
                <a:lnTo>
                  <a:pt x="354330" y="342773"/>
                </a:lnTo>
                <a:lnTo>
                  <a:pt x="351790" y="342773"/>
                </a:lnTo>
                <a:lnTo>
                  <a:pt x="351790" y="341630"/>
                </a:lnTo>
                <a:close/>
              </a:path>
              <a:path w="354329" h="407670">
                <a:moveTo>
                  <a:pt x="3809" y="338963"/>
                </a:moveTo>
                <a:lnTo>
                  <a:pt x="0" y="338963"/>
                </a:lnTo>
                <a:lnTo>
                  <a:pt x="0" y="341630"/>
                </a:lnTo>
                <a:lnTo>
                  <a:pt x="3809" y="341630"/>
                </a:lnTo>
                <a:lnTo>
                  <a:pt x="3809" y="338963"/>
                </a:lnTo>
                <a:close/>
              </a:path>
              <a:path w="354329" h="407670">
                <a:moveTo>
                  <a:pt x="354330" y="338963"/>
                </a:moveTo>
                <a:lnTo>
                  <a:pt x="353059" y="338963"/>
                </a:lnTo>
                <a:lnTo>
                  <a:pt x="353059" y="340233"/>
                </a:lnTo>
                <a:lnTo>
                  <a:pt x="351790" y="340233"/>
                </a:lnTo>
                <a:lnTo>
                  <a:pt x="351790" y="341630"/>
                </a:lnTo>
                <a:lnTo>
                  <a:pt x="354330" y="341630"/>
                </a:lnTo>
                <a:lnTo>
                  <a:pt x="354330" y="338963"/>
                </a:lnTo>
                <a:close/>
              </a:path>
              <a:path w="354329" h="407670">
                <a:moveTo>
                  <a:pt x="3809" y="336423"/>
                </a:moveTo>
                <a:lnTo>
                  <a:pt x="0" y="336423"/>
                </a:lnTo>
                <a:lnTo>
                  <a:pt x="0" y="337693"/>
                </a:lnTo>
                <a:lnTo>
                  <a:pt x="3809" y="337693"/>
                </a:lnTo>
                <a:lnTo>
                  <a:pt x="3809" y="336423"/>
                </a:lnTo>
                <a:close/>
              </a:path>
              <a:path w="354329" h="407670">
                <a:moveTo>
                  <a:pt x="3809" y="332613"/>
                </a:moveTo>
                <a:lnTo>
                  <a:pt x="0" y="332613"/>
                </a:lnTo>
                <a:lnTo>
                  <a:pt x="0" y="335280"/>
                </a:lnTo>
                <a:lnTo>
                  <a:pt x="3809" y="335280"/>
                </a:lnTo>
                <a:lnTo>
                  <a:pt x="3809" y="332613"/>
                </a:lnTo>
                <a:close/>
              </a:path>
              <a:path w="354329" h="407670">
                <a:moveTo>
                  <a:pt x="3809" y="330073"/>
                </a:moveTo>
                <a:lnTo>
                  <a:pt x="0" y="330073"/>
                </a:lnTo>
                <a:lnTo>
                  <a:pt x="0" y="331343"/>
                </a:lnTo>
                <a:lnTo>
                  <a:pt x="3809" y="331343"/>
                </a:lnTo>
                <a:lnTo>
                  <a:pt x="3809" y="330073"/>
                </a:lnTo>
                <a:close/>
              </a:path>
              <a:path w="354329" h="407670">
                <a:moveTo>
                  <a:pt x="3809" y="326263"/>
                </a:moveTo>
                <a:lnTo>
                  <a:pt x="0" y="326263"/>
                </a:lnTo>
                <a:lnTo>
                  <a:pt x="0" y="328930"/>
                </a:lnTo>
                <a:lnTo>
                  <a:pt x="3809" y="328930"/>
                </a:lnTo>
                <a:lnTo>
                  <a:pt x="3809" y="326263"/>
                </a:lnTo>
                <a:close/>
              </a:path>
              <a:path w="354329" h="407670">
                <a:moveTo>
                  <a:pt x="3809" y="323723"/>
                </a:moveTo>
                <a:lnTo>
                  <a:pt x="0" y="323723"/>
                </a:lnTo>
                <a:lnTo>
                  <a:pt x="0" y="324993"/>
                </a:lnTo>
                <a:lnTo>
                  <a:pt x="3809" y="324993"/>
                </a:lnTo>
                <a:lnTo>
                  <a:pt x="3809" y="323723"/>
                </a:lnTo>
                <a:close/>
              </a:path>
              <a:path w="354329" h="407670">
                <a:moveTo>
                  <a:pt x="3809" y="319913"/>
                </a:moveTo>
                <a:lnTo>
                  <a:pt x="0" y="319913"/>
                </a:lnTo>
                <a:lnTo>
                  <a:pt x="0" y="322453"/>
                </a:lnTo>
                <a:lnTo>
                  <a:pt x="3809" y="322453"/>
                </a:lnTo>
                <a:lnTo>
                  <a:pt x="3809" y="319913"/>
                </a:lnTo>
                <a:close/>
              </a:path>
              <a:path w="354329" h="407670">
                <a:moveTo>
                  <a:pt x="3809" y="317373"/>
                </a:moveTo>
                <a:lnTo>
                  <a:pt x="0" y="317373"/>
                </a:lnTo>
                <a:lnTo>
                  <a:pt x="0" y="318643"/>
                </a:lnTo>
                <a:lnTo>
                  <a:pt x="3809" y="318643"/>
                </a:lnTo>
                <a:lnTo>
                  <a:pt x="3809" y="317373"/>
                </a:lnTo>
                <a:close/>
              </a:path>
              <a:path w="354329" h="407670">
                <a:moveTo>
                  <a:pt x="3809" y="313563"/>
                </a:moveTo>
                <a:lnTo>
                  <a:pt x="0" y="313563"/>
                </a:lnTo>
                <a:lnTo>
                  <a:pt x="0" y="316103"/>
                </a:lnTo>
                <a:lnTo>
                  <a:pt x="3809" y="316103"/>
                </a:lnTo>
                <a:lnTo>
                  <a:pt x="3809" y="313563"/>
                </a:lnTo>
                <a:close/>
              </a:path>
              <a:path w="354329" h="407670">
                <a:moveTo>
                  <a:pt x="3809" y="311023"/>
                </a:moveTo>
                <a:lnTo>
                  <a:pt x="0" y="311023"/>
                </a:lnTo>
                <a:lnTo>
                  <a:pt x="0" y="312293"/>
                </a:lnTo>
                <a:lnTo>
                  <a:pt x="3809" y="312293"/>
                </a:lnTo>
                <a:lnTo>
                  <a:pt x="3809" y="311023"/>
                </a:lnTo>
                <a:close/>
              </a:path>
              <a:path w="354329" h="407670">
                <a:moveTo>
                  <a:pt x="3809" y="307213"/>
                </a:moveTo>
                <a:lnTo>
                  <a:pt x="0" y="307213"/>
                </a:lnTo>
                <a:lnTo>
                  <a:pt x="0" y="309753"/>
                </a:lnTo>
                <a:lnTo>
                  <a:pt x="3809" y="309753"/>
                </a:lnTo>
                <a:lnTo>
                  <a:pt x="3809" y="307213"/>
                </a:lnTo>
                <a:close/>
              </a:path>
              <a:path w="354329" h="407670">
                <a:moveTo>
                  <a:pt x="3809" y="304673"/>
                </a:moveTo>
                <a:lnTo>
                  <a:pt x="0" y="304673"/>
                </a:lnTo>
                <a:lnTo>
                  <a:pt x="0" y="305943"/>
                </a:lnTo>
                <a:lnTo>
                  <a:pt x="3809" y="305943"/>
                </a:lnTo>
                <a:lnTo>
                  <a:pt x="3809" y="304673"/>
                </a:lnTo>
                <a:close/>
              </a:path>
              <a:path w="354329" h="407670">
                <a:moveTo>
                  <a:pt x="3809" y="300863"/>
                </a:moveTo>
                <a:lnTo>
                  <a:pt x="0" y="300863"/>
                </a:lnTo>
                <a:lnTo>
                  <a:pt x="0" y="303403"/>
                </a:lnTo>
                <a:lnTo>
                  <a:pt x="3809" y="303403"/>
                </a:lnTo>
                <a:lnTo>
                  <a:pt x="3809" y="300863"/>
                </a:lnTo>
                <a:close/>
              </a:path>
              <a:path w="354329" h="407670">
                <a:moveTo>
                  <a:pt x="3809" y="291973"/>
                </a:moveTo>
                <a:lnTo>
                  <a:pt x="0" y="291973"/>
                </a:lnTo>
                <a:lnTo>
                  <a:pt x="0" y="299593"/>
                </a:lnTo>
                <a:lnTo>
                  <a:pt x="3809" y="299593"/>
                </a:lnTo>
                <a:lnTo>
                  <a:pt x="3809" y="291973"/>
                </a:lnTo>
                <a:close/>
              </a:path>
              <a:path w="354329" h="407670">
                <a:moveTo>
                  <a:pt x="3809" y="285623"/>
                </a:moveTo>
                <a:lnTo>
                  <a:pt x="0" y="285623"/>
                </a:lnTo>
                <a:lnTo>
                  <a:pt x="0" y="290703"/>
                </a:lnTo>
                <a:lnTo>
                  <a:pt x="3809" y="290703"/>
                </a:lnTo>
                <a:lnTo>
                  <a:pt x="3809" y="285623"/>
                </a:lnTo>
                <a:close/>
              </a:path>
              <a:path w="354329" h="407670">
                <a:moveTo>
                  <a:pt x="3809" y="283083"/>
                </a:moveTo>
                <a:lnTo>
                  <a:pt x="0" y="283083"/>
                </a:lnTo>
                <a:lnTo>
                  <a:pt x="0" y="284353"/>
                </a:lnTo>
                <a:lnTo>
                  <a:pt x="3809" y="284353"/>
                </a:lnTo>
                <a:lnTo>
                  <a:pt x="3809" y="283083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bk object 2738"/>
          <p:cNvSpPr/>
          <p:nvPr/>
        </p:nvSpPr>
        <p:spPr>
          <a:xfrm>
            <a:off x="2910839" y="2889376"/>
            <a:ext cx="346710" cy="398780"/>
          </a:xfrm>
          <a:custGeom>
            <a:avLst/>
            <a:gdLst/>
            <a:ahLst/>
            <a:cxnLst/>
            <a:rect l="l" t="t" r="r" b="b"/>
            <a:pathLst>
              <a:path w="346710" h="398779">
                <a:moveTo>
                  <a:pt x="1270" y="128142"/>
                </a:moveTo>
                <a:lnTo>
                  <a:pt x="0" y="128142"/>
                </a:lnTo>
                <a:lnTo>
                  <a:pt x="0" y="130682"/>
                </a:lnTo>
                <a:lnTo>
                  <a:pt x="3810" y="130682"/>
                </a:lnTo>
                <a:lnTo>
                  <a:pt x="3810" y="129412"/>
                </a:lnTo>
                <a:lnTo>
                  <a:pt x="1270" y="129412"/>
                </a:lnTo>
                <a:lnTo>
                  <a:pt x="1270" y="128142"/>
                </a:lnTo>
                <a:close/>
              </a:path>
              <a:path w="346710" h="398779">
                <a:moveTo>
                  <a:pt x="3810" y="124332"/>
                </a:moveTo>
                <a:lnTo>
                  <a:pt x="2540" y="124332"/>
                </a:lnTo>
                <a:lnTo>
                  <a:pt x="2540" y="125602"/>
                </a:lnTo>
                <a:lnTo>
                  <a:pt x="1270" y="125602"/>
                </a:lnTo>
                <a:lnTo>
                  <a:pt x="1270" y="128142"/>
                </a:lnTo>
                <a:lnTo>
                  <a:pt x="3810" y="128142"/>
                </a:lnTo>
                <a:lnTo>
                  <a:pt x="3810" y="124332"/>
                </a:lnTo>
                <a:close/>
              </a:path>
              <a:path w="346710" h="398779">
                <a:moveTo>
                  <a:pt x="346710" y="129412"/>
                </a:moveTo>
                <a:lnTo>
                  <a:pt x="344170" y="129412"/>
                </a:lnTo>
                <a:lnTo>
                  <a:pt x="344170" y="130682"/>
                </a:lnTo>
                <a:lnTo>
                  <a:pt x="346710" y="130682"/>
                </a:lnTo>
                <a:lnTo>
                  <a:pt x="346710" y="129412"/>
                </a:lnTo>
                <a:close/>
              </a:path>
              <a:path w="346710" h="398779">
                <a:moveTo>
                  <a:pt x="346710" y="125602"/>
                </a:moveTo>
                <a:lnTo>
                  <a:pt x="344170" y="125602"/>
                </a:lnTo>
                <a:lnTo>
                  <a:pt x="344170" y="128142"/>
                </a:lnTo>
                <a:lnTo>
                  <a:pt x="346710" y="128142"/>
                </a:lnTo>
                <a:lnTo>
                  <a:pt x="346710" y="125602"/>
                </a:lnTo>
                <a:close/>
              </a:path>
              <a:path w="346710" h="398779">
                <a:moveTo>
                  <a:pt x="346710" y="123062"/>
                </a:moveTo>
                <a:lnTo>
                  <a:pt x="344170" y="123062"/>
                </a:lnTo>
                <a:lnTo>
                  <a:pt x="344170" y="124332"/>
                </a:lnTo>
                <a:lnTo>
                  <a:pt x="346710" y="124332"/>
                </a:lnTo>
                <a:lnTo>
                  <a:pt x="346710" y="123062"/>
                </a:lnTo>
                <a:close/>
              </a:path>
              <a:path w="346710" h="398779">
                <a:moveTo>
                  <a:pt x="346710" y="119252"/>
                </a:moveTo>
                <a:lnTo>
                  <a:pt x="344170" y="119252"/>
                </a:lnTo>
                <a:lnTo>
                  <a:pt x="344170" y="121792"/>
                </a:lnTo>
                <a:lnTo>
                  <a:pt x="346710" y="121792"/>
                </a:lnTo>
                <a:lnTo>
                  <a:pt x="346710" y="119252"/>
                </a:lnTo>
                <a:close/>
              </a:path>
              <a:path w="346710" h="398779">
                <a:moveTo>
                  <a:pt x="346710" y="116712"/>
                </a:moveTo>
                <a:lnTo>
                  <a:pt x="344170" y="116712"/>
                </a:lnTo>
                <a:lnTo>
                  <a:pt x="344170" y="117982"/>
                </a:lnTo>
                <a:lnTo>
                  <a:pt x="346710" y="117982"/>
                </a:lnTo>
                <a:lnTo>
                  <a:pt x="346710" y="116712"/>
                </a:lnTo>
                <a:close/>
              </a:path>
              <a:path w="346710" h="398779">
                <a:moveTo>
                  <a:pt x="346710" y="112902"/>
                </a:moveTo>
                <a:lnTo>
                  <a:pt x="344170" y="112902"/>
                </a:lnTo>
                <a:lnTo>
                  <a:pt x="344170" y="115442"/>
                </a:lnTo>
                <a:lnTo>
                  <a:pt x="346710" y="115442"/>
                </a:lnTo>
                <a:lnTo>
                  <a:pt x="346710" y="112902"/>
                </a:lnTo>
                <a:close/>
              </a:path>
              <a:path w="346710" h="398779">
                <a:moveTo>
                  <a:pt x="346710" y="110362"/>
                </a:moveTo>
                <a:lnTo>
                  <a:pt x="344170" y="110362"/>
                </a:lnTo>
                <a:lnTo>
                  <a:pt x="344170" y="111632"/>
                </a:lnTo>
                <a:lnTo>
                  <a:pt x="346710" y="111632"/>
                </a:lnTo>
                <a:lnTo>
                  <a:pt x="346710" y="110362"/>
                </a:lnTo>
                <a:close/>
              </a:path>
              <a:path w="346710" h="398779">
                <a:moveTo>
                  <a:pt x="346710" y="106552"/>
                </a:moveTo>
                <a:lnTo>
                  <a:pt x="344170" y="106552"/>
                </a:lnTo>
                <a:lnTo>
                  <a:pt x="344170" y="109092"/>
                </a:lnTo>
                <a:lnTo>
                  <a:pt x="346710" y="109092"/>
                </a:lnTo>
                <a:lnTo>
                  <a:pt x="346710" y="106552"/>
                </a:lnTo>
                <a:close/>
              </a:path>
              <a:path w="346710" h="398779">
                <a:moveTo>
                  <a:pt x="346710" y="104012"/>
                </a:moveTo>
                <a:lnTo>
                  <a:pt x="344170" y="104012"/>
                </a:lnTo>
                <a:lnTo>
                  <a:pt x="344170" y="105282"/>
                </a:lnTo>
                <a:lnTo>
                  <a:pt x="346710" y="105282"/>
                </a:lnTo>
                <a:lnTo>
                  <a:pt x="346710" y="104012"/>
                </a:lnTo>
                <a:close/>
              </a:path>
              <a:path w="346710" h="398779">
                <a:moveTo>
                  <a:pt x="346710" y="97662"/>
                </a:moveTo>
                <a:lnTo>
                  <a:pt x="344170" y="97662"/>
                </a:lnTo>
                <a:lnTo>
                  <a:pt x="344170" y="102742"/>
                </a:lnTo>
                <a:lnTo>
                  <a:pt x="346710" y="102742"/>
                </a:lnTo>
                <a:lnTo>
                  <a:pt x="346710" y="97662"/>
                </a:lnTo>
                <a:close/>
              </a:path>
              <a:path w="346710" h="398779">
                <a:moveTo>
                  <a:pt x="346710" y="93852"/>
                </a:moveTo>
                <a:lnTo>
                  <a:pt x="344170" y="93852"/>
                </a:lnTo>
                <a:lnTo>
                  <a:pt x="344170" y="96392"/>
                </a:lnTo>
                <a:lnTo>
                  <a:pt x="346710" y="96392"/>
                </a:lnTo>
                <a:lnTo>
                  <a:pt x="346710" y="93852"/>
                </a:lnTo>
                <a:close/>
              </a:path>
              <a:path w="346710" h="398779">
                <a:moveTo>
                  <a:pt x="346710" y="91312"/>
                </a:moveTo>
                <a:lnTo>
                  <a:pt x="344170" y="91312"/>
                </a:lnTo>
                <a:lnTo>
                  <a:pt x="344170" y="92582"/>
                </a:lnTo>
                <a:lnTo>
                  <a:pt x="346710" y="92582"/>
                </a:lnTo>
                <a:lnTo>
                  <a:pt x="346710" y="91312"/>
                </a:lnTo>
                <a:close/>
              </a:path>
              <a:path w="346710" h="398779">
                <a:moveTo>
                  <a:pt x="346710" y="87502"/>
                </a:moveTo>
                <a:lnTo>
                  <a:pt x="344170" y="87502"/>
                </a:lnTo>
                <a:lnTo>
                  <a:pt x="344170" y="90042"/>
                </a:lnTo>
                <a:lnTo>
                  <a:pt x="346710" y="90042"/>
                </a:lnTo>
                <a:lnTo>
                  <a:pt x="346710" y="87502"/>
                </a:lnTo>
                <a:close/>
              </a:path>
              <a:path w="346710" h="398779">
                <a:moveTo>
                  <a:pt x="346710" y="85089"/>
                </a:moveTo>
                <a:lnTo>
                  <a:pt x="344170" y="85089"/>
                </a:lnTo>
                <a:lnTo>
                  <a:pt x="344170" y="86232"/>
                </a:lnTo>
                <a:lnTo>
                  <a:pt x="346710" y="86232"/>
                </a:lnTo>
                <a:lnTo>
                  <a:pt x="346710" y="85089"/>
                </a:lnTo>
                <a:close/>
              </a:path>
              <a:path w="346710" h="398779">
                <a:moveTo>
                  <a:pt x="346710" y="81152"/>
                </a:moveTo>
                <a:lnTo>
                  <a:pt x="344170" y="81152"/>
                </a:lnTo>
                <a:lnTo>
                  <a:pt x="344170" y="83692"/>
                </a:lnTo>
                <a:lnTo>
                  <a:pt x="346710" y="83692"/>
                </a:lnTo>
                <a:lnTo>
                  <a:pt x="346710" y="81152"/>
                </a:lnTo>
                <a:close/>
              </a:path>
              <a:path w="346710" h="398779">
                <a:moveTo>
                  <a:pt x="346710" y="78739"/>
                </a:moveTo>
                <a:lnTo>
                  <a:pt x="344170" y="78739"/>
                </a:lnTo>
                <a:lnTo>
                  <a:pt x="344170" y="79882"/>
                </a:lnTo>
                <a:lnTo>
                  <a:pt x="346710" y="79882"/>
                </a:lnTo>
                <a:lnTo>
                  <a:pt x="346710" y="78739"/>
                </a:lnTo>
                <a:close/>
              </a:path>
              <a:path w="346710" h="398779">
                <a:moveTo>
                  <a:pt x="346710" y="74802"/>
                </a:moveTo>
                <a:lnTo>
                  <a:pt x="344170" y="74802"/>
                </a:lnTo>
                <a:lnTo>
                  <a:pt x="344170" y="77342"/>
                </a:lnTo>
                <a:lnTo>
                  <a:pt x="346710" y="77342"/>
                </a:lnTo>
                <a:lnTo>
                  <a:pt x="346710" y="74802"/>
                </a:lnTo>
                <a:close/>
              </a:path>
              <a:path w="346710" h="398779">
                <a:moveTo>
                  <a:pt x="346710" y="72389"/>
                </a:moveTo>
                <a:lnTo>
                  <a:pt x="344170" y="72389"/>
                </a:lnTo>
                <a:lnTo>
                  <a:pt x="344170" y="73532"/>
                </a:lnTo>
                <a:lnTo>
                  <a:pt x="346710" y="73532"/>
                </a:lnTo>
                <a:lnTo>
                  <a:pt x="346710" y="72389"/>
                </a:lnTo>
                <a:close/>
              </a:path>
              <a:path w="346710" h="398779">
                <a:moveTo>
                  <a:pt x="346710" y="68452"/>
                </a:moveTo>
                <a:lnTo>
                  <a:pt x="344170" y="68452"/>
                </a:lnTo>
                <a:lnTo>
                  <a:pt x="344170" y="70992"/>
                </a:lnTo>
                <a:lnTo>
                  <a:pt x="346710" y="70992"/>
                </a:lnTo>
                <a:lnTo>
                  <a:pt x="346710" y="68452"/>
                </a:lnTo>
                <a:close/>
              </a:path>
              <a:path w="346710" h="398779">
                <a:moveTo>
                  <a:pt x="346710" y="66039"/>
                </a:moveTo>
                <a:lnTo>
                  <a:pt x="344170" y="66039"/>
                </a:lnTo>
                <a:lnTo>
                  <a:pt x="344170" y="67182"/>
                </a:lnTo>
                <a:lnTo>
                  <a:pt x="346710" y="67182"/>
                </a:lnTo>
                <a:lnTo>
                  <a:pt x="346710" y="66039"/>
                </a:lnTo>
                <a:close/>
              </a:path>
              <a:path w="346710" h="398779">
                <a:moveTo>
                  <a:pt x="346710" y="62102"/>
                </a:moveTo>
                <a:lnTo>
                  <a:pt x="344170" y="62102"/>
                </a:lnTo>
                <a:lnTo>
                  <a:pt x="344170" y="64642"/>
                </a:lnTo>
                <a:lnTo>
                  <a:pt x="346710" y="64642"/>
                </a:lnTo>
                <a:lnTo>
                  <a:pt x="346710" y="62102"/>
                </a:lnTo>
                <a:close/>
              </a:path>
              <a:path w="346710" h="398779">
                <a:moveTo>
                  <a:pt x="346710" y="59689"/>
                </a:moveTo>
                <a:lnTo>
                  <a:pt x="344170" y="59689"/>
                </a:lnTo>
                <a:lnTo>
                  <a:pt x="344170" y="60832"/>
                </a:lnTo>
                <a:lnTo>
                  <a:pt x="346710" y="60832"/>
                </a:lnTo>
                <a:lnTo>
                  <a:pt x="346710" y="59689"/>
                </a:lnTo>
                <a:close/>
              </a:path>
              <a:path w="346710" h="398779">
                <a:moveTo>
                  <a:pt x="346710" y="55752"/>
                </a:moveTo>
                <a:lnTo>
                  <a:pt x="344170" y="55752"/>
                </a:lnTo>
                <a:lnTo>
                  <a:pt x="344170" y="58292"/>
                </a:lnTo>
                <a:lnTo>
                  <a:pt x="346710" y="58292"/>
                </a:lnTo>
                <a:lnTo>
                  <a:pt x="346710" y="55752"/>
                </a:lnTo>
                <a:close/>
              </a:path>
              <a:path w="346710" h="398779">
                <a:moveTo>
                  <a:pt x="346710" y="53339"/>
                </a:moveTo>
                <a:lnTo>
                  <a:pt x="344170" y="53339"/>
                </a:lnTo>
                <a:lnTo>
                  <a:pt x="344170" y="54482"/>
                </a:lnTo>
                <a:lnTo>
                  <a:pt x="346710" y="54482"/>
                </a:lnTo>
                <a:lnTo>
                  <a:pt x="346710" y="53339"/>
                </a:lnTo>
                <a:close/>
              </a:path>
              <a:path w="346710" h="398779">
                <a:moveTo>
                  <a:pt x="346710" y="49402"/>
                </a:moveTo>
                <a:lnTo>
                  <a:pt x="344170" y="49402"/>
                </a:lnTo>
                <a:lnTo>
                  <a:pt x="344170" y="51942"/>
                </a:lnTo>
                <a:lnTo>
                  <a:pt x="346710" y="51942"/>
                </a:lnTo>
                <a:lnTo>
                  <a:pt x="346710" y="49402"/>
                </a:lnTo>
                <a:close/>
              </a:path>
              <a:path w="346710" h="398779">
                <a:moveTo>
                  <a:pt x="346710" y="46989"/>
                </a:moveTo>
                <a:lnTo>
                  <a:pt x="344170" y="46989"/>
                </a:lnTo>
                <a:lnTo>
                  <a:pt x="344170" y="48132"/>
                </a:lnTo>
                <a:lnTo>
                  <a:pt x="346710" y="48132"/>
                </a:lnTo>
                <a:lnTo>
                  <a:pt x="346710" y="46989"/>
                </a:lnTo>
                <a:close/>
              </a:path>
              <a:path w="346710" h="398779">
                <a:moveTo>
                  <a:pt x="346710" y="43052"/>
                </a:moveTo>
                <a:lnTo>
                  <a:pt x="344170" y="43052"/>
                </a:lnTo>
                <a:lnTo>
                  <a:pt x="344170" y="45592"/>
                </a:lnTo>
                <a:lnTo>
                  <a:pt x="346710" y="45592"/>
                </a:lnTo>
                <a:lnTo>
                  <a:pt x="346710" y="43052"/>
                </a:lnTo>
                <a:close/>
              </a:path>
              <a:path w="346710" h="398779">
                <a:moveTo>
                  <a:pt x="346710" y="40639"/>
                </a:moveTo>
                <a:lnTo>
                  <a:pt x="344170" y="40639"/>
                </a:lnTo>
                <a:lnTo>
                  <a:pt x="344170" y="41782"/>
                </a:lnTo>
                <a:lnTo>
                  <a:pt x="346710" y="41782"/>
                </a:lnTo>
                <a:lnTo>
                  <a:pt x="346710" y="40639"/>
                </a:lnTo>
                <a:close/>
              </a:path>
              <a:path w="346710" h="398779">
                <a:moveTo>
                  <a:pt x="346710" y="36702"/>
                </a:moveTo>
                <a:lnTo>
                  <a:pt x="344170" y="36702"/>
                </a:lnTo>
                <a:lnTo>
                  <a:pt x="344170" y="39242"/>
                </a:lnTo>
                <a:lnTo>
                  <a:pt x="346710" y="39242"/>
                </a:lnTo>
                <a:lnTo>
                  <a:pt x="346710" y="36702"/>
                </a:lnTo>
                <a:close/>
              </a:path>
              <a:path w="346710" h="398779">
                <a:moveTo>
                  <a:pt x="346710" y="34289"/>
                </a:moveTo>
                <a:lnTo>
                  <a:pt x="344170" y="34289"/>
                </a:lnTo>
                <a:lnTo>
                  <a:pt x="344170" y="35432"/>
                </a:lnTo>
                <a:lnTo>
                  <a:pt x="346710" y="35432"/>
                </a:lnTo>
                <a:lnTo>
                  <a:pt x="346710" y="34289"/>
                </a:lnTo>
                <a:close/>
              </a:path>
              <a:path w="346710" h="398779">
                <a:moveTo>
                  <a:pt x="346710" y="30352"/>
                </a:moveTo>
                <a:lnTo>
                  <a:pt x="344170" y="30352"/>
                </a:lnTo>
                <a:lnTo>
                  <a:pt x="344170" y="32892"/>
                </a:lnTo>
                <a:lnTo>
                  <a:pt x="346710" y="32892"/>
                </a:lnTo>
                <a:lnTo>
                  <a:pt x="346710" y="30352"/>
                </a:lnTo>
                <a:close/>
              </a:path>
              <a:path w="346710" h="398779">
                <a:moveTo>
                  <a:pt x="346710" y="27939"/>
                </a:moveTo>
                <a:lnTo>
                  <a:pt x="344170" y="27939"/>
                </a:lnTo>
                <a:lnTo>
                  <a:pt x="344170" y="29082"/>
                </a:lnTo>
                <a:lnTo>
                  <a:pt x="346710" y="29082"/>
                </a:lnTo>
                <a:lnTo>
                  <a:pt x="346710" y="27939"/>
                </a:lnTo>
                <a:close/>
              </a:path>
              <a:path w="346710" h="398779">
                <a:moveTo>
                  <a:pt x="346710" y="24002"/>
                </a:moveTo>
                <a:lnTo>
                  <a:pt x="344170" y="24002"/>
                </a:lnTo>
                <a:lnTo>
                  <a:pt x="344170" y="26542"/>
                </a:lnTo>
                <a:lnTo>
                  <a:pt x="346710" y="26542"/>
                </a:lnTo>
                <a:lnTo>
                  <a:pt x="346710" y="24002"/>
                </a:lnTo>
                <a:close/>
              </a:path>
              <a:path w="346710" h="398779">
                <a:moveTo>
                  <a:pt x="346710" y="21589"/>
                </a:moveTo>
                <a:lnTo>
                  <a:pt x="344170" y="21589"/>
                </a:lnTo>
                <a:lnTo>
                  <a:pt x="344170" y="22732"/>
                </a:lnTo>
                <a:lnTo>
                  <a:pt x="346710" y="22732"/>
                </a:lnTo>
                <a:lnTo>
                  <a:pt x="346710" y="21589"/>
                </a:lnTo>
                <a:close/>
              </a:path>
              <a:path w="346710" h="398779">
                <a:moveTo>
                  <a:pt x="346710" y="17652"/>
                </a:moveTo>
                <a:lnTo>
                  <a:pt x="344170" y="17652"/>
                </a:lnTo>
                <a:lnTo>
                  <a:pt x="344170" y="20192"/>
                </a:lnTo>
                <a:lnTo>
                  <a:pt x="346710" y="20192"/>
                </a:lnTo>
                <a:lnTo>
                  <a:pt x="346710" y="17652"/>
                </a:lnTo>
                <a:close/>
              </a:path>
              <a:path w="346710" h="398779">
                <a:moveTo>
                  <a:pt x="346710" y="15239"/>
                </a:moveTo>
                <a:lnTo>
                  <a:pt x="344170" y="15239"/>
                </a:lnTo>
                <a:lnTo>
                  <a:pt x="344170" y="16382"/>
                </a:lnTo>
                <a:lnTo>
                  <a:pt x="346710" y="16382"/>
                </a:lnTo>
                <a:lnTo>
                  <a:pt x="346710" y="15239"/>
                </a:lnTo>
                <a:close/>
              </a:path>
              <a:path w="346710" h="398779">
                <a:moveTo>
                  <a:pt x="346710" y="11302"/>
                </a:moveTo>
                <a:lnTo>
                  <a:pt x="344170" y="11302"/>
                </a:lnTo>
                <a:lnTo>
                  <a:pt x="344170" y="13842"/>
                </a:lnTo>
                <a:lnTo>
                  <a:pt x="346710" y="13842"/>
                </a:lnTo>
                <a:lnTo>
                  <a:pt x="346710" y="11302"/>
                </a:lnTo>
                <a:close/>
              </a:path>
              <a:path w="346710" h="398779">
                <a:moveTo>
                  <a:pt x="346710" y="8889"/>
                </a:moveTo>
                <a:lnTo>
                  <a:pt x="344170" y="8889"/>
                </a:lnTo>
                <a:lnTo>
                  <a:pt x="344170" y="10032"/>
                </a:lnTo>
                <a:lnTo>
                  <a:pt x="346710" y="10032"/>
                </a:lnTo>
                <a:lnTo>
                  <a:pt x="346710" y="8889"/>
                </a:lnTo>
                <a:close/>
              </a:path>
              <a:path w="346710" h="398779">
                <a:moveTo>
                  <a:pt x="346710" y="4952"/>
                </a:moveTo>
                <a:lnTo>
                  <a:pt x="344170" y="4952"/>
                </a:lnTo>
                <a:lnTo>
                  <a:pt x="344170" y="7492"/>
                </a:lnTo>
                <a:lnTo>
                  <a:pt x="346710" y="7492"/>
                </a:lnTo>
                <a:lnTo>
                  <a:pt x="346710" y="4952"/>
                </a:lnTo>
                <a:close/>
              </a:path>
              <a:path w="346710" h="398779">
                <a:moveTo>
                  <a:pt x="120650" y="1142"/>
                </a:moveTo>
                <a:lnTo>
                  <a:pt x="119380" y="1142"/>
                </a:lnTo>
                <a:lnTo>
                  <a:pt x="119380" y="3682"/>
                </a:lnTo>
                <a:lnTo>
                  <a:pt x="346710" y="3682"/>
                </a:lnTo>
                <a:lnTo>
                  <a:pt x="346710" y="2539"/>
                </a:lnTo>
                <a:lnTo>
                  <a:pt x="120650" y="2539"/>
                </a:lnTo>
                <a:lnTo>
                  <a:pt x="120650" y="1142"/>
                </a:lnTo>
                <a:close/>
              </a:path>
              <a:path w="346710" h="398779">
                <a:moveTo>
                  <a:pt x="346710" y="0"/>
                </a:moveTo>
                <a:lnTo>
                  <a:pt x="123190" y="0"/>
                </a:lnTo>
                <a:lnTo>
                  <a:pt x="123190" y="1142"/>
                </a:lnTo>
                <a:lnTo>
                  <a:pt x="346710" y="1142"/>
                </a:lnTo>
                <a:lnTo>
                  <a:pt x="346710" y="0"/>
                </a:lnTo>
                <a:close/>
              </a:path>
              <a:path w="346710" h="398779">
                <a:moveTo>
                  <a:pt x="3810" y="219710"/>
                </a:moveTo>
                <a:lnTo>
                  <a:pt x="0" y="219710"/>
                </a:lnTo>
                <a:lnTo>
                  <a:pt x="0" y="220852"/>
                </a:lnTo>
                <a:lnTo>
                  <a:pt x="3810" y="220852"/>
                </a:lnTo>
                <a:lnTo>
                  <a:pt x="3810" y="219710"/>
                </a:lnTo>
                <a:close/>
              </a:path>
              <a:path w="346710" h="398779">
                <a:moveTo>
                  <a:pt x="3810" y="217169"/>
                </a:moveTo>
                <a:lnTo>
                  <a:pt x="0" y="217169"/>
                </a:lnTo>
                <a:lnTo>
                  <a:pt x="0" y="219582"/>
                </a:lnTo>
                <a:lnTo>
                  <a:pt x="3810" y="219582"/>
                </a:lnTo>
                <a:lnTo>
                  <a:pt x="3810" y="217169"/>
                </a:lnTo>
                <a:close/>
              </a:path>
              <a:path w="346710" h="398779">
                <a:moveTo>
                  <a:pt x="3810" y="213360"/>
                </a:moveTo>
                <a:lnTo>
                  <a:pt x="0" y="213360"/>
                </a:lnTo>
                <a:lnTo>
                  <a:pt x="0" y="217042"/>
                </a:lnTo>
                <a:lnTo>
                  <a:pt x="3810" y="217042"/>
                </a:lnTo>
                <a:lnTo>
                  <a:pt x="3810" y="213360"/>
                </a:lnTo>
                <a:close/>
              </a:path>
              <a:path w="346710" h="398779">
                <a:moveTo>
                  <a:pt x="3810" y="210819"/>
                </a:moveTo>
                <a:lnTo>
                  <a:pt x="0" y="210819"/>
                </a:lnTo>
                <a:lnTo>
                  <a:pt x="0" y="213232"/>
                </a:lnTo>
                <a:lnTo>
                  <a:pt x="3810" y="213232"/>
                </a:lnTo>
                <a:lnTo>
                  <a:pt x="3810" y="210819"/>
                </a:lnTo>
                <a:close/>
              </a:path>
              <a:path w="346710" h="398779">
                <a:moveTo>
                  <a:pt x="3810" y="207010"/>
                </a:moveTo>
                <a:lnTo>
                  <a:pt x="0" y="207010"/>
                </a:lnTo>
                <a:lnTo>
                  <a:pt x="0" y="210692"/>
                </a:lnTo>
                <a:lnTo>
                  <a:pt x="3810" y="210692"/>
                </a:lnTo>
                <a:lnTo>
                  <a:pt x="3810" y="207010"/>
                </a:lnTo>
                <a:close/>
              </a:path>
              <a:path w="346710" h="398779">
                <a:moveTo>
                  <a:pt x="3810" y="204469"/>
                </a:moveTo>
                <a:lnTo>
                  <a:pt x="0" y="204469"/>
                </a:lnTo>
                <a:lnTo>
                  <a:pt x="0" y="206882"/>
                </a:lnTo>
                <a:lnTo>
                  <a:pt x="3810" y="206882"/>
                </a:lnTo>
                <a:lnTo>
                  <a:pt x="3810" y="204469"/>
                </a:lnTo>
                <a:close/>
              </a:path>
              <a:path w="346710" h="398779">
                <a:moveTo>
                  <a:pt x="3810" y="200660"/>
                </a:moveTo>
                <a:lnTo>
                  <a:pt x="0" y="200660"/>
                </a:lnTo>
                <a:lnTo>
                  <a:pt x="0" y="204342"/>
                </a:lnTo>
                <a:lnTo>
                  <a:pt x="3810" y="204342"/>
                </a:lnTo>
                <a:lnTo>
                  <a:pt x="3810" y="200660"/>
                </a:lnTo>
                <a:close/>
              </a:path>
              <a:path w="346710" h="398779">
                <a:moveTo>
                  <a:pt x="3810" y="198119"/>
                </a:moveTo>
                <a:lnTo>
                  <a:pt x="0" y="198119"/>
                </a:lnTo>
                <a:lnTo>
                  <a:pt x="0" y="200532"/>
                </a:lnTo>
                <a:lnTo>
                  <a:pt x="3810" y="200532"/>
                </a:lnTo>
                <a:lnTo>
                  <a:pt x="3810" y="198119"/>
                </a:lnTo>
                <a:close/>
              </a:path>
              <a:path w="346710" h="398779">
                <a:moveTo>
                  <a:pt x="3810" y="194310"/>
                </a:moveTo>
                <a:lnTo>
                  <a:pt x="0" y="194310"/>
                </a:lnTo>
                <a:lnTo>
                  <a:pt x="0" y="197992"/>
                </a:lnTo>
                <a:lnTo>
                  <a:pt x="3810" y="197992"/>
                </a:lnTo>
                <a:lnTo>
                  <a:pt x="3810" y="194310"/>
                </a:lnTo>
                <a:close/>
              </a:path>
              <a:path w="346710" h="398779">
                <a:moveTo>
                  <a:pt x="3810" y="187960"/>
                </a:moveTo>
                <a:lnTo>
                  <a:pt x="0" y="187960"/>
                </a:lnTo>
                <a:lnTo>
                  <a:pt x="0" y="194182"/>
                </a:lnTo>
                <a:lnTo>
                  <a:pt x="3810" y="194182"/>
                </a:lnTo>
                <a:lnTo>
                  <a:pt x="3810" y="187960"/>
                </a:lnTo>
                <a:close/>
              </a:path>
              <a:path w="346710" h="398779">
                <a:moveTo>
                  <a:pt x="3810" y="181610"/>
                </a:moveTo>
                <a:lnTo>
                  <a:pt x="0" y="181610"/>
                </a:lnTo>
                <a:lnTo>
                  <a:pt x="0" y="187832"/>
                </a:lnTo>
                <a:lnTo>
                  <a:pt x="3810" y="187832"/>
                </a:lnTo>
                <a:lnTo>
                  <a:pt x="3810" y="181610"/>
                </a:lnTo>
                <a:close/>
              </a:path>
              <a:path w="346710" h="398779">
                <a:moveTo>
                  <a:pt x="3810" y="179069"/>
                </a:moveTo>
                <a:lnTo>
                  <a:pt x="0" y="179069"/>
                </a:lnTo>
                <a:lnTo>
                  <a:pt x="0" y="181482"/>
                </a:lnTo>
                <a:lnTo>
                  <a:pt x="3810" y="181482"/>
                </a:lnTo>
                <a:lnTo>
                  <a:pt x="3810" y="179069"/>
                </a:lnTo>
                <a:close/>
              </a:path>
              <a:path w="346710" h="398779">
                <a:moveTo>
                  <a:pt x="3810" y="175260"/>
                </a:moveTo>
                <a:lnTo>
                  <a:pt x="0" y="175260"/>
                </a:lnTo>
                <a:lnTo>
                  <a:pt x="0" y="178942"/>
                </a:lnTo>
                <a:lnTo>
                  <a:pt x="3810" y="178942"/>
                </a:lnTo>
                <a:lnTo>
                  <a:pt x="3810" y="175260"/>
                </a:lnTo>
                <a:close/>
              </a:path>
              <a:path w="346710" h="398779">
                <a:moveTo>
                  <a:pt x="3810" y="168910"/>
                </a:moveTo>
                <a:lnTo>
                  <a:pt x="0" y="168910"/>
                </a:lnTo>
                <a:lnTo>
                  <a:pt x="0" y="175132"/>
                </a:lnTo>
                <a:lnTo>
                  <a:pt x="3810" y="175132"/>
                </a:lnTo>
                <a:lnTo>
                  <a:pt x="3810" y="168910"/>
                </a:lnTo>
                <a:close/>
              </a:path>
              <a:path w="346710" h="398779">
                <a:moveTo>
                  <a:pt x="3810" y="166369"/>
                </a:moveTo>
                <a:lnTo>
                  <a:pt x="0" y="166369"/>
                </a:lnTo>
                <a:lnTo>
                  <a:pt x="0" y="168782"/>
                </a:lnTo>
                <a:lnTo>
                  <a:pt x="3810" y="168782"/>
                </a:lnTo>
                <a:lnTo>
                  <a:pt x="3810" y="166369"/>
                </a:lnTo>
                <a:close/>
              </a:path>
              <a:path w="346710" h="398779">
                <a:moveTo>
                  <a:pt x="3810" y="162560"/>
                </a:moveTo>
                <a:lnTo>
                  <a:pt x="0" y="162560"/>
                </a:lnTo>
                <a:lnTo>
                  <a:pt x="0" y="166242"/>
                </a:lnTo>
                <a:lnTo>
                  <a:pt x="3810" y="166242"/>
                </a:lnTo>
                <a:lnTo>
                  <a:pt x="3810" y="162560"/>
                </a:lnTo>
                <a:close/>
              </a:path>
              <a:path w="346710" h="398779">
                <a:moveTo>
                  <a:pt x="3810" y="160019"/>
                </a:moveTo>
                <a:lnTo>
                  <a:pt x="0" y="160019"/>
                </a:lnTo>
                <a:lnTo>
                  <a:pt x="0" y="162432"/>
                </a:lnTo>
                <a:lnTo>
                  <a:pt x="3810" y="162432"/>
                </a:lnTo>
                <a:lnTo>
                  <a:pt x="3810" y="160019"/>
                </a:lnTo>
                <a:close/>
              </a:path>
              <a:path w="346710" h="398779">
                <a:moveTo>
                  <a:pt x="3810" y="153669"/>
                </a:moveTo>
                <a:lnTo>
                  <a:pt x="0" y="153669"/>
                </a:lnTo>
                <a:lnTo>
                  <a:pt x="0" y="159892"/>
                </a:lnTo>
                <a:lnTo>
                  <a:pt x="3810" y="159892"/>
                </a:lnTo>
                <a:lnTo>
                  <a:pt x="3810" y="153669"/>
                </a:lnTo>
                <a:close/>
              </a:path>
              <a:path w="346710" h="398779">
                <a:moveTo>
                  <a:pt x="3810" y="147319"/>
                </a:moveTo>
                <a:lnTo>
                  <a:pt x="0" y="147319"/>
                </a:lnTo>
                <a:lnTo>
                  <a:pt x="0" y="153542"/>
                </a:lnTo>
                <a:lnTo>
                  <a:pt x="3810" y="153542"/>
                </a:lnTo>
                <a:lnTo>
                  <a:pt x="3810" y="147319"/>
                </a:lnTo>
                <a:close/>
              </a:path>
              <a:path w="346710" h="398779">
                <a:moveTo>
                  <a:pt x="3810" y="143510"/>
                </a:moveTo>
                <a:lnTo>
                  <a:pt x="0" y="143510"/>
                </a:lnTo>
                <a:lnTo>
                  <a:pt x="0" y="147192"/>
                </a:lnTo>
                <a:lnTo>
                  <a:pt x="3810" y="147192"/>
                </a:lnTo>
                <a:lnTo>
                  <a:pt x="3810" y="143510"/>
                </a:lnTo>
                <a:close/>
              </a:path>
              <a:path w="346710" h="398779">
                <a:moveTo>
                  <a:pt x="3810" y="140969"/>
                </a:moveTo>
                <a:lnTo>
                  <a:pt x="0" y="140969"/>
                </a:lnTo>
                <a:lnTo>
                  <a:pt x="0" y="143382"/>
                </a:lnTo>
                <a:lnTo>
                  <a:pt x="3810" y="143382"/>
                </a:lnTo>
                <a:lnTo>
                  <a:pt x="3810" y="140969"/>
                </a:lnTo>
                <a:close/>
              </a:path>
              <a:path w="346710" h="398779">
                <a:moveTo>
                  <a:pt x="3810" y="137160"/>
                </a:moveTo>
                <a:lnTo>
                  <a:pt x="0" y="137160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7160"/>
                </a:lnTo>
                <a:close/>
              </a:path>
              <a:path w="346710" h="398779">
                <a:moveTo>
                  <a:pt x="3810" y="134619"/>
                </a:moveTo>
                <a:lnTo>
                  <a:pt x="0" y="134619"/>
                </a:lnTo>
                <a:lnTo>
                  <a:pt x="0" y="137032"/>
                </a:lnTo>
                <a:lnTo>
                  <a:pt x="3810" y="137032"/>
                </a:lnTo>
                <a:lnTo>
                  <a:pt x="3810" y="134619"/>
                </a:lnTo>
                <a:close/>
              </a:path>
              <a:path w="346710" h="398779">
                <a:moveTo>
                  <a:pt x="3810" y="132079"/>
                </a:moveTo>
                <a:lnTo>
                  <a:pt x="0" y="132079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2079"/>
                </a:lnTo>
                <a:close/>
              </a:path>
              <a:path w="346710" h="398779">
                <a:moveTo>
                  <a:pt x="345440" y="207010"/>
                </a:moveTo>
                <a:lnTo>
                  <a:pt x="344170" y="207010"/>
                </a:lnTo>
                <a:lnTo>
                  <a:pt x="344170" y="210819"/>
                </a:lnTo>
                <a:lnTo>
                  <a:pt x="345439" y="210819"/>
                </a:lnTo>
                <a:lnTo>
                  <a:pt x="345440" y="207010"/>
                </a:lnTo>
                <a:close/>
              </a:path>
              <a:path w="346710" h="398779">
                <a:moveTo>
                  <a:pt x="346710" y="204469"/>
                </a:moveTo>
                <a:lnTo>
                  <a:pt x="344170" y="204469"/>
                </a:lnTo>
                <a:lnTo>
                  <a:pt x="344170" y="206882"/>
                </a:lnTo>
                <a:lnTo>
                  <a:pt x="345440" y="206882"/>
                </a:lnTo>
                <a:lnTo>
                  <a:pt x="345440" y="207010"/>
                </a:lnTo>
                <a:lnTo>
                  <a:pt x="346710" y="207010"/>
                </a:lnTo>
                <a:lnTo>
                  <a:pt x="346710" y="204469"/>
                </a:lnTo>
                <a:close/>
              </a:path>
              <a:path w="346710" h="398779">
                <a:moveTo>
                  <a:pt x="346710" y="200660"/>
                </a:moveTo>
                <a:lnTo>
                  <a:pt x="344170" y="200660"/>
                </a:lnTo>
                <a:lnTo>
                  <a:pt x="344170" y="204342"/>
                </a:lnTo>
                <a:lnTo>
                  <a:pt x="346710" y="204342"/>
                </a:lnTo>
                <a:lnTo>
                  <a:pt x="346710" y="200660"/>
                </a:lnTo>
                <a:close/>
              </a:path>
              <a:path w="346710" h="398779">
                <a:moveTo>
                  <a:pt x="346710" y="198119"/>
                </a:moveTo>
                <a:lnTo>
                  <a:pt x="344170" y="198119"/>
                </a:lnTo>
                <a:lnTo>
                  <a:pt x="344170" y="200532"/>
                </a:lnTo>
                <a:lnTo>
                  <a:pt x="346710" y="200532"/>
                </a:lnTo>
                <a:lnTo>
                  <a:pt x="346710" y="198119"/>
                </a:lnTo>
                <a:close/>
              </a:path>
              <a:path w="346710" h="398779">
                <a:moveTo>
                  <a:pt x="346710" y="194310"/>
                </a:moveTo>
                <a:lnTo>
                  <a:pt x="344170" y="194310"/>
                </a:lnTo>
                <a:lnTo>
                  <a:pt x="344170" y="197992"/>
                </a:lnTo>
                <a:lnTo>
                  <a:pt x="346710" y="197992"/>
                </a:lnTo>
                <a:lnTo>
                  <a:pt x="346710" y="194310"/>
                </a:lnTo>
                <a:close/>
              </a:path>
              <a:path w="346710" h="398779">
                <a:moveTo>
                  <a:pt x="346710" y="187960"/>
                </a:moveTo>
                <a:lnTo>
                  <a:pt x="344170" y="187960"/>
                </a:lnTo>
                <a:lnTo>
                  <a:pt x="344170" y="194182"/>
                </a:lnTo>
                <a:lnTo>
                  <a:pt x="346710" y="194182"/>
                </a:lnTo>
                <a:lnTo>
                  <a:pt x="346710" y="187960"/>
                </a:lnTo>
                <a:close/>
              </a:path>
              <a:path w="346710" h="398779">
                <a:moveTo>
                  <a:pt x="346710" y="181610"/>
                </a:moveTo>
                <a:lnTo>
                  <a:pt x="344170" y="181610"/>
                </a:lnTo>
                <a:lnTo>
                  <a:pt x="344170" y="187832"/>
                </a:lnTo>
                <a:lnTo>
                  <a:pt x="346710" y="187832"/>
                </a:lnTo>
                <a:lnTo>
                  <a:pt x="346710" y="181610"/>
                </a:lnTo>
                <a:close/>
              </a:path>
              <a:path w="346710" h="398779">
                <a:moveTo>
                  <a:pt x="346710" y="179069"/>
                </a:moveTo>
                <a:lnTo>
                  <a:pt x="344170" y="179069"/>
                </a:lnTo>
                <a:lnTo>
                  <a:pt x="344170" y="181482"/>
                </a:lnTo>
                <a:lnTo>
                  <a:pt x="346710" y="181482"/>
                </a:lnTo>
                <a:lnTo>
                  <a:pt x="346710" y="179069"/>
                </a:lnTo>
                <a:close/>
              </a:path>
              <a:path w="346710" h="398779">
                <a:moveTo>
                  <a:pt x="346710" y="175260"/>
                </a:moveTo>
                <a:lnTo>
                  <a:pt x="344170" y="175260"/>
                </a:lnTo>
                <a:lnTo>
                  <a:pt x="344170" y="178942"/>
                </a:lnTo>
                <a:lnTo>
                  <a:pt x="346710" y="178942"/>
                </a:lnTo>
                <a:lnTo>
                  <a:pt x="346710" y="175260"/>
                </a:lnTo>
                <a:close/>
              </a:path>
              <a:path w="346710" h="398779">
                <a:moveTo>
                  <a:pt x="346710" y="168910"/>
                </a:moveTo>
                <a:lnTo>
                  <a:pt x="344170" y="168910"/>
                </a:lnTo>
                <a:lnTo>
                  <a:pt x="344170" y="175132"/>
                </a:lnTo>
                <a:lnTo>
                  <a:pt x="346710" y="175132"/>
                </a:lnTo>
                <a:lnTo>
                  <a:pt x="346710" y="168910"/>
                </a:lnTo>
                <a:close/>
              </a:path>
              <a:path w="346710" h="398779">
                <a:moveTo>
                  <a:pt x="346710" y="166369"/>
                </a:moveTo>
                <a:lnTo>
                  <a:pt x="344170" y="166369"/>
                </a:lnTo>
                <a:lnTo>
                  <a:pt x="344170" y="168782"/>
                </a:lnTo>
                <a:lnTo>
                  <a:pt x="346710" y="168782"/>
                </a:lnTo>
                <a:lnTo>
                  <a:pt x="346710" y="166369"/>
                </a:lnTo>
                <a:close/>
              </a:path>
              <a:path w="346710" h="398779">
                <a:moveTo>
                  <a:pt x="346710" y="162560"/>
                </a:moveTo>
                <a:lnTo>
                  <a:pt x="344170" y="162560"/>
                </a:lnTo>
                <a:lnTo>
                  <a:pt x="344170" y="166242"/>
                </a:lnTo>
                <a:lnTo>
                  <a:pt x="346710" y="166242"/>
                </a:lnTo>
                <a:lnTo>
                  <a:pt x="346710" y="162560"/>
                </a:lnTo>
                <a:close/>
              </a:path>
              <a:path w="346710" h="398779">
                <a:moveTo>
                  <a:pt x="346710" y="160019"/>
                </a:moveTo>
                <a:lnTo>
                  <a:pt x="344170" y="160019"/>
                </a:lnTo>
                <a:lnTo>
                  <a:pt x="344170" y="162432"/>
                </a:lnTo>
                <a:lnTo>
                  <a:pt x="346710" y="162432"/>
                </a:lnTo>
                <a:lnTo>
                  <a:pt x="346710" y="160019"/>
                </a:lnTo>
                <a:close/>
              </a:path>
              <a:path w="346710" h="398779">
                <a:moveTo>
                  <a:pt x="346710" y="153669"/>
                </a:moveTo>
                <a:lnTo>
                  <a:pt x="344170" y="153669"/>
                </a:lnTo>
                <a:lnTo>
                  <a:pt x="344170" y="159892"/>
                </a:lnTo>
                <a:lnTo>
                  <a:pt x="346710" y="159892"/>
                </a:lnTo>
                <a:lnTo>
                  <a:pt x="346710" y="153669"/>
                </a:lnTo>
                <a:close/>
              </a:path>
              <a:path w="346710" h="398779">
                <a:moveTo>
                  <a:pt x="346710" y="147319"/>
                </a:moveTo>
                <a:lnTo>
                  <a:pt x="344170" y="147319"/>
                </a:lnTo>
                <a:lnTo>
                  <a:pt x="344170" y="153542"/>
                </a:lnTo>
                <a:lnTo>
                  <a:pt x="346710" y="153542"/>
                </a:lnTo>
                <a:lnTo>
                  <a:pt x="346710" y="147319"/>
                </a:lnTo>
                <a:close/>
              </a:path>
              <a:path w="346710" h="398779">
                <a:moveTo>
                  <a:pt x="346710" y="143510"/>
                </a:moveTo>
                <a:lnTo>
                  <a:pt x="344170" y="143510"/>
                </a:lnTo>
                <a:lnTo>
                  <a:pt x="344170" y="147192"/>
                </a:lnTo>
                <a:lnTo>
                  <a:pt x="346710" y="147192"/>
                </a:lnTo>
                <a:lnTo>
                  <a:pt x="346710" y="143510"/>
                </a:lnTo>
                <a:close/>
              </a:path>
              <a:path w="346710" h="398779">
                <a:moveTo>
                  <a:pt x="346710" y="140969"/>
                </a:moveTo>
                <a:lnTo>
                  <a:pt x="344170" y="140969"/>
                </a:lnTo>
                <a:lnTo>
                  <a:pt x="344170" y="143382"/>
                </a:lnTo>
                <a:lnTo>
                  <a:pt x="346710" y="143382"/>
                </a:lnTo>
                <a:lnTo>
                  <a:pt x="346710" y="140969"/>
                </a:lnTo>
                <a:close/>
              </a:path>
              <a:path w="346710" h="398779">
                <a:moveTo>
                  <a:pt x="346710" y="137160"/>
                </a:moveTo>
                <a:lnTo>
                  <a:pt x="344170" y="137160"/>
                </a:lnTo>
                <a:lnTo>
                  <a:pt x="344170" y="140842"/>
                </a:lnTo>
                <a:lnTo>
                  <a:pt x="346710" y="140842"/>
                </a:lnTo>
                <a:lnTo>
                  <a:pt x="346710" y="137160"/>
                </a:lnTo>
                <a:close/>
              </a:path>
              <a:path w="346710" h="398779">
                <a:moveTo>
                  <a:pt x="346710" y="134619"/>
                </a:moveTo>
                <a:lnTo>
                  <a:pt x="344170" y="134619"/>
                </a:lnTo>
                <a:lnTo>
                  <a:pt x="344170" y="137032"/>
                </a:lnTo>
                <a:lnTo>
                  <a:pt x="346710" y="137032"/>
                </a:lnTo>
                <a:lnTo>
                  <a:pt x="346710" y="134619"/>
                </a:lnTo>
                <a:close/>
              </a:path>
              <a:path w="346710" h="398779">
                <a:moveTo>
                  <a:pt x="346710" y="132079"/>
                </a:moveTo>
                <a:lnTo>
                  <a:pt x="344170" y="132079"/>
                </a:lnTo>
                <a:lnTo>
                  <a:pt x="344170" y="134492"/>
                </a:lnTo>
                <a:lnTo>
                  <a:pt x="346710" y="134492"/>
                </a:lnTo>
                <a:lnTo>
                  <a:pt x="346710" y="132079"/>
                </a:lnTo>
                <a:close/>
              </a:path>
              <a:path w="346710" h="398779">
                <a:moveTo>
                  <a:pt x="3810" y="220853"/>
                </a:moveTo>
                <a:lnTo>
                  <a:pt x="0" y="220853"/>
                </a:lnTo>
                <a:lnTo>
                  <a:pt x="0" y="233552"/>
                </a:lnTo>
                <a:lnTo>
                  <a:pt x="3810" y="233552"/>
                </a:lnTo>
                <a:lnTo>
                  <a:pt x="3810" y="220853"/>
                </a:lnTo>
                <a:close/>
              </a:path>
              <a:path w="346710" h="398779">
                <a:moveTo>
                  <a:pt x="3810" y="233553"/>
                </a:moveTo>
                <a:lnTo>
                  <a:pt x="0" y="233553"/>
                </a:lnTo>
                <a:lnTo>
                  <a:pt x="0" y="278002"/>
                </a:lnTo>
                <a:lnTo>
                  <a:pt x="3810" y="278002"/>
                </a:lnTo>
                <a:lnTo>
                  <a:pt x="3810" y="233553"/>
                </a:lnTo>
                <a:close/>
              </a:path>
              <a:path w="346710" h="398779">
                <a:moveTo>
                  <a:pt x="163830" y="396239"/>
                </a:moveTo>
                <a:lnTo>
                  <a:pt x="0" y="396239"/>
                </a:lnTo>
                <a:lnTo>
                  <a:pt x="0" y="397510"/>
                </a:lnTo>
                <a:lnTo>
                  <a:pt x="162560" y="397510"/>
                </a:lnTo>
                <a:lnTo>
                  <a:pt x="162560" y="398652"/>
                </a:lnTo>
                <a:lnTo>
                  <a:pt x="163830" y="398652"/>
                </a:lnTo>
                <a:lnTo>
                  <a:pt x="163830" y="396239"/>
                </a:lnTo>
                <a:close/>
              </a:path>
              <a:path w="346710" h="398779">
                <a:moveTo>
                  <a:pt x="346710" y="396239"/>
                </a:moveTo>
                <a:lnTo>
                  <a:pt x="166370" y="396239"/>
                </a:lnTo>
                <a:lnTo>
                  <a:pt x="166370" y="397510"/>
                </a:lnTo>
                <a:lnTo>
                  <a:pt x="346710" y="397510"/>
                </a:lnTo>
                <a:lnTo>
                  <a:pt x="346710" y="396239"/>
                </a:lnTo>
                <a:close/>
              </a:path>
              <a:path w="346710" h="398779">
                <a:moveTo>
                  <a:pt x="3810" y="392302"/>
                </a:moveTo>
                <a:lnTo>
                  <a:pt x="0" y="392302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2302"/>
                </a:lnTo>
                <a:close/>
              </a:path>
              <a:path w="346710" h="398779">
                <a:moveTo>
                  <a:pt x="346710" y="392302"/>
                </a:moveTo>
                <a:lnTo>
                  <a:pt x="344170" y="392302"/>
                </a:lnTo>
                <a:lnTo>
                  <a:pt x="344170" y="394969"/>
                </a:lnTo>
                <a:lnTo>
                  <a:pt x="346710" y="394969"/>
                </a:lnTo>
                <a:lnTo>
                  <a:pt x="346710" y="392302"/>
                </a:lnTo>
                <a:close/>
              </a:path>
              <a:path w="346710" h="398779">
                <a:moveTo>
                  <a:pt x="3810" y="389889"/>
                </a:moveTo>
                <a:lnTo>
                  <a:pt x="0" y="389889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9889"/>
                </a:lnTo>
                <a:close/>
              </a:path>
              <a:path w="346710" h="398779">
                <a:moveTo>
                  <a:pt x="346710" y="389889"/>
                </a:moveTo>
                <a:lnTo>
                  <a:pt x="344170" y="389889"/>
                </a:lnTo>
                <a:lnTo>
                  <a:pt x="344170" y="391160"/>
                </a:lnTo>
                <a:lnTo>
                  <a:pt x="346710" y="391160"/>
                </a:lnTo>
                <a:lnTo>
                  <a:pt x="346710" y="389889"/>
                </a:lnTo>
                <a:close/>
              </a:path>
              <a:path w="346710" h="398779">
                <a:moveTo>
                  <a:pt x="3810" y="385952"/>
                </a:moveTo>
                <a:lnTo>
                  <a:pt x="0" y="385952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5952"/>
                </a:lnTo>
                <a:close/>
              </a:path>
              <a:path w="346710" h="398779">
                <a:moveTo>
                  <a:pt x="346710" y="385952"/>
                </a:moveTo>
                <a:lnTo>
                  <a:pt x="344170" y="385952"/>
                </a:lnTo>
                <a:lnTo>
                  <a:pt x="344170" y="388619"/>
                </a:lnTo>
                <a:lnTo>
                  <a:pt x="346710" y="388619"/>
                </a:lnTo>
                <a:lnTo>
                  <a:pt x="346710" y="385952"/>
                </a:lnTo>
                <a:close/>
              </a:path>
              <a:path w="346710" h="398779">
                <a:moveTo>
                  <a:pt x="3810" y="383539"/>
                </a:moveTo>
                <a:lnTo>
                  <a:pt x="0" y="383539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83539"/>
                </a:lnTo>
                <a:close/>
              </a:path>
              <a:path w="346710" h="398779">
                <a:moveTo>
                  <a:pt x="346710" y="383539"/>
                </a:moveTo>
                <a:lnTo>
                  <a:pt x="344170" y="383539"/>
                </a:lnTo>
                <a:lnTo>
                  <a:pt x="344170" y="384810"/>
                </a:lnTo>
                <a:lnTo>
                  <a:pt x="346710" y="384810"/>
                </a:lnTo>
                <a:lnTo>
                  <a:pt x="346710" y="383539"/>
                </a:lnTo>
                <a:close/>
              </a:path>
              <a:path w="346710" h="398779">
                <a:moveTo>
                  <a:pt x="3810" y="379602"/>
                </a:moveTo>
                <a:lnTo>
                  <a:pt x="0" y="379602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9602"/>
                </a:lnTo>
                <a:close/>
              </a:path>
              <a:path w="346710" h="398779">
                <a:moveTo>
                  <a:pt x="346710" y="379602"/>
                </a:moveTo>
                <a:lnTo>
                  <a:pt x="344170" y="379602"/>
                </a:lnTo>
                <a:lnTo>
                  <a:pt x="344170" y="382269"/>
                </a:lnTo>
                <a:lnTo>
                  <a:pt x="346710" y="382269"/>
                </a:lnTo>
                <a:lnTo>
                  <a:pt x="346710" y="379602"/>
                </a:lnTo>
                <a:close/>
              </a:path>
              <a:path w="346710" h="398779">
                <a:moveTo>
                  <a:pt x="3810" y="377189"/>
                </a:moveTo>
                <a:lnTo>
                  <a:pt x="0" y="377189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7189"/>
                </a:lnTo>
                <a:close/>
              </a:path>
              <a:path w="346710" h="398779">
                <a:moveTo>
                  <a:pt x="346710" y="377189"/>
                </a:moveTo>
                <a:lnTo>
                  <a:pt x="344170" y="377189"/>
                </a:lnTo>
                <a:lnTo>
                  <a:pt x="344170" y="378460"/>
                </a:lnTo>
                <a:lnTo>
                  <a:pt x="346710" y="378460"/>
                </a:lnTo>
                <a:lnTo>
                  <a:pt x="346710" y="377189"/>
                </a:lnTo>
                <a:close/>
              </a:path>
              <a:path w="346710" h="398779">
                <a:moveTo>
                  <a:pt x="3810" y="373252"/>
                </a:moveTo>
                <a:lnTo>
                  <a:pt x="0" y="373252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3252"/>
                </a:lnTo>
                <a:close/>
              </a:path>
              <a:path w="346710" h="398779">
                <a:moveTo>
                  <a:pt x="346710" y="373252"/>
                </a:moveTo>
                <a:lnTo>
                  <a:pt x="344170" y="373252"/>
                </a:lnTo>
                <a:lnTo>
                  <a:pt x="344170" y="375919"/>
                </a:lnTo>
                <a:lnTo>
                  <a:pt x="346710" y="375919"/>
                </a:lnTo>
                <a:lnTo>
                  <a:pt x="346710" y="373252"/>
                </a:lnTo>
                <a:close/>
              </a:path>
              <a:path w="346710" h="398779">
                <a:moveTo>
                  <a:pt x="3810" y="370839"/>
                </a:moveTo>
                <a:lnTo>
                  <a:pt x="0" y="370839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70839"/>
                </a:lnTo>
                <a:close/>
              </a:path>
              <a:path w="346710" h="398779">
                <a:moveTo>
                  <a:pt x="346710" y="370839"/>
                </a:moveTo>
                <a:lnTo>
                  <a:pt x="344170" y="370839"/>
                </a:lnTo>
                <a:lnTo>
                  <a:pt x="344170" y="372110"/>
                </a:lnTo>
                <a:lnTo>
                  <a:pt x="346710" y="372110"/>
                </a:lnTo>
                <a:lnTo>
                  <a:pt x="346710" y="370839"/>
                </a:lnTo>
                <a:close/>
              </a:path>
              <a:path w="346710" h="398779">
                <a:moveTo>
                  <a:pt x="3810" y="366902"/>
                </a:moveTo>
                <a:lnTo>
                  <a:pt x="0" y="366902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6902"/>
                </a:lnTo>
                <a:close/>
              </a:path>
              <a:path w="346710" h="398779">
                <a:moveTo>
                  <a:pt x="346710" y="366902"/>
                </a:moveTo>
                <a:lnTo>
                  <a:pt x="344170" y="366902"/>
                </a:lnTo>
                <a:lnTo>
                  <a:pt x="344170" y="369569"/>
                </a:lnTo>
                <a:lnTo>
                  <a:pt x="346710" y="369569"/>
                </a:lnTo>
                <a:lnTo>
                  <a:pt x="346710" y="366902"/>
                </a:lnTo>
                <a:close/>
              </a:path>
              <a:path w="346710" h="398779">
                <a:moveTo>
                  <a:pt x="3810" y="364489"/>
                </a:moveTo>
                <a:lnTo>
                  <a:pt x="0" y="364489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64489"/>
                </a:lnTo>
                <a:close/>
              </a:path>
              <a:path w="346710" h="398779">
                <a:moveTo>
                  <a:pt x="346710" y="364489"/>
                </a:moveTo>
                <a:lnTo>
                  <a:pt x="344170" y="364489"/>
                </a:lnTo>
                <a:lnTo>
                  <a:pt x="344170" y="365760"/>
                </a:lnTo>
                <a:lnTo>
                  <a:pt x="346710" y="365760"/>
                </a:lnTo>
                <a:lnTo>
                  <a:pt x="346710" y="364489"/>
                </a:lnTo>
                <a:close/>
              </a:path>
              <a:path w="346710" h="398779">
                <a:moveTo>
                  <a:pt x="3810" y="360552"/>
                </a:moveTo>
                <a:lnTo>
                  <a:pt x="0" y="360552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0552"/>
                </a:lnTo>
                <a:close/>
              </a:path>
              <a:path w="346710" h="398779">
                <a:moveTo>
                  <a:pt x="346710" y="360552"/>
                </a:moveTo>
                <a:lnTo>
                  <a:pt x="344170" y="360552"/>
                </a:lnTo>
                <a:lnTo>
                  <a:pt x="344170" y="363219"/>
                </a:lnTo>
                <a:lnTo>
                  <a:pt x="346710" y="363219"/>
                </a:lnTo>
                <a:lnTo>
                  <a:pt x="346710" y="360552"/>
                </a:lnTo>
                <a:close/>
              </a:path>
              <a:path w="346710" h="398779">
                <a:moveTo>
                  <a:pt x="3810" y="358139"/>
                </a:moveTo>
                <a:lnTo>
                  <a:pt x="0" y="358139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8139"/>
                </a:lnTo>
                <a:close/>
              </a:path>
              <a:path w="346710" h="398779">
                <a:moveTo>
                  <a:pt x="346710" y="358139"/>
                </a:moveTo>
                <a:lnTo>
                  <a:pt x="344170" y="358139"/>
                </a:lnTo>
                <a:lnTo>
                  <a:pt x="344170" y="359410"/>
                </a:lnTo>
                <a:lnTo>
                  <a:pt x="346710" y="359410"/>
                </a:lnTo>
                <a:lnTo>
                  <a:pt x="346710" y="358139"/>
                </a:lnTo>
                <a:close/>
              </a:path>
              <a:path w="346710" h="398779">
                <a:moveTo>
                  <a:pt x="3810" y="354202"/>
                </a:moveTo>
                <a:lnTo>
                  <a:pt x="0" y="354202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4202"/>
                </a:lnTo>
                <a:close/>
              </a:path>
              <a:path w="346710" h="398779">
                <a:moveTo>
                  <a:pt x="346710" y="354202"/>
                </a:moveTo>
                <a:lnTo>
                  <a:pt x="344170" y="354202"/>
                </a:lnTo>
                <a:lnTo>
                  <a:pt x="344170" y="356869"/>
                </a:lnTo>
                <a:lnTo>
                  <a:pt x="346710" y="356869"/>
                </a:lnTo>
                <a:lnTo>
                  <a:pt x="346710" y="354202"/>
                </a:lnTo>
                <a:close/>
              </a:path>
              <a:path w="346710" h="398779">
                <a:moveTo>
                  <a:pt x="3810" y="351789"/>
                </a:moveTo>
                <a:lnTo>
                  <a:pt x="0" y="351789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51789"/>
                </a:lnTo>
                <a:close/>
              </a:path>
              <a:path w="346710" h="398779">
                <a:moveTo>
                  <a:pt x="346710" y="351789"/>
                </a:moveTo>
                <a:lnTo>
                  <a:pt x="344170" y="351789"/>
                </a:lnTo>
                <a:lnTo>
                  <a:pt x="344170" y="353060"/>
                </a:lnTo>
                <a:lnTo>
                  <a:pt x="346710" y="353060"/>
                </a:lnTo>
                <a:lnTo>
                  <a:pt x="346710" y="351789"/>
                </a:lnTo>
                <a:close/>
              </a:path>
              <a:path w="346710" h="398779">
                <a:moveTo>
                  <a:pt x="3810" y="347852"/>
                </a:moveTo>
                <a:lnTo>
                  <a:pt x="0" y="347852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7852"/>
                </a:lnTo>
                <a:close/>
              </a:path>
              <a:path w="346710" h="398779">
                <a:moveTo>
                  <a:pt x="346710" y="347852"/>
                </a:moveTo>
                <a:lnTo>
                  <a:pt x="344170" y="347852"/>
                </a:lnTo>
                <a:lnTo>
                  <a:pt x="344170" y="350519"/>
                </a:lnTo>
                <a:lnTo>
                  <a:pt x="346710" y="350519"/>
                </a:lnTo>
                <a:lnTo>
                  <a:pt x="346710" y="347852"/>
                </a:lnTo>
                <a:close/>
              </a:path>
              <a:path w="346710" h="398779">
                <a:moveTo>
                  <a:pt x="3810" y="345439"/>
                </a:moveTo>
                <a:lnTo>
                  <a:pt x="0" y="345439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5439"/>
                </a:lnTo>
                <a:close/>
              </a:path>
              <a:path w="346710" h="398779">
                <a:moveTo>
                  <a:pt x="346710" y="345439"/>
                </a:moveTo>
                <a:lnTo>
                  <a:pt x="344170" y="345439"/>
                </a:lnTo>
                <a:lnTo>
                  <a:pt x="344170" y="346710"/>
                </a:lnTo>
                <a:lnTo>
                  <a:pt x="346710" y="346710"/>
                </a:lnTo>
                <a:lnTo>
                  <a:pt x="346710" y="345439"/>
                </a:lnTo>
                <a:close/>
              </a:path>
              <a:path w="346710" h="398779">
                <a:moveTo>
                  <a:pt x="3810" y="341502"/>
                </a:moveTo>
                <a:lnTo>
                  <a:pt x="0" y="341502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1502"/>
                </a:lnTo>
                <a:close/>
              </a:path>
              <a:path w="346710" h="398779">
                <a:moveTo>
                  <a:pt x="346710" y="341502"/>
                </a:moveTo>
                <a:lnTo>
                  <a:pt x="344170" y="341502"/>
                </a:lnTo>
                <a:lnTo>
                  <a:pt x="344170" y="344169"/>
                </a:lnTo>
                <a:lnTo>
                  <a:pt x="346710" y="344169"/>
                </a:lnTo>
                <a:lnTo>
                  <a:pt x="346710" y="341502"/>
                </a:lnTo>
                <a:close/>
              </a:path>
              <a:path w="346710" h="398779">
                <a:moveTo>
                  <a:pt x="3810" y="339089"/>
                </a:moveTo>
                <a:lnTo>
                  <a:pt x="0" y="339089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9089"/>
                </a:lnTo>
                <a:close/>
              </a:path>
              <a:path w="346710" h="398779">
                <a:moveTo>
                  <a:pt x="346710" y="339089"/>
                </a:moveTo>
                <a:lnTo>
                  <a:pt x="344170" y="339089"/>
                </a:lnTo>
                <a:lnTo>
                  <a:pt x="344170" y="340360"/>
                </a:lnTo>
                <a:lnTo>
                  <a:pt x="346710" y="340360"/>
                </a:lnTo>
                <a:lnTo>
                  <a:pt x="346710" y="339089"/>
                </a:lnTo>
                <a:close/>
              </a:path>
              <a:path w="346710" h="398779">
                <a:moveTo>
                  <a:pt x="3810" y="335152"/>
                </a:moveTo>
                <a:lnTo>
                  <a:pt x="0" y="335152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5152"/>
                </a:lnTo>
                <a:close/>
              </a:path>
              <a:path w="346710" h="398779">
                <a:moveTo>
                  <a:pt x="3810" y="332739"/>
                </a:moveTo>
                <a:lnTo>
                  <a:pt x="0" y="332739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2739"/>
                </a:lnTo>
                <a:close/>
              </a:path>
              <a:path w="346710" h="398779">
                <a:moveTo>
                  <a:pt x="3810" y="328802"/>
                </a:moveTo>
                <a:lnTo>
                  <a:pt x="0" y="328802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8802"/>
                </a:lnTo>
                <a:close/>
              </a:path>
              <a:path w="346710" h="398779">
                <a:moveTo>
                  <a:pt x="3810" y="326389"/>
                </a:moveTo>
                <a:lnTo>
                  <a:pt x="0" y="326389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6389"/>
                </a:lnTo>
                <a:close/>
              </a:path>
              <a:path w="346710" h="398779">
                <a:moveTo>
                  <a:pt x="3810" y="322452"/>
                </a:moveTo>
                <a:lnTo>
                  <a:pt x="0" y="322452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2452"/>
                </a:lnTo>
                <a:close/>
              </a:path>
              <a:path w="346710" h="398779">
                <a:moveTo>
                  <a:pt x="3810" y="320039"/>
                </a:moveTo>
                <a:lnTo>
                  <a:pt x="0" y="320039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20039"/>
                </a:lnTo>
                <a:close/>
              </a:path>
              <a:path w="346710" h="398779">
                <a:moveTo>
                  <a:pt x="3810" y="316102"/>
                </a:moveTo>
                <a:lnTo>
                  <a:pt x="0" y="316102"/>
                </a:lnTo>
                <a:lnTo>
                  <a:pt x="0" y="318643"/>
                </a:lnTo>
                <a:lnTo>
                  <a:pt x="3810" y="318643"/>
                </a:lnTo>
                <a:lnTo>
                  <a:pt x="3810" y="316102"/>
                </a:lnTo>
                <a:close/>
              </a:path>
              <a:path w="346710" h="398779">
                <a:moveTo>
                  <a:pt x="3810" y="313563"/>
                </a:moveTo>
                <a:lnTo>
                  <a:pt x="0" y="313563"/>
                </a:lnTo>
                <a:lnTo>
                  <a:pt x="0" y="314833"/>
                </a:lnTo>
                <a:lnTo>
                  <a:pt x="3810" y="314833"/>
                </a:lnTo>
                <a:lnTo>
                  <a:pt x="3810" y="313563"/>
                </a:lnTo>
                <a:close/>
              </a:path>
              <a:path w="346710" h="398779">
                <a:moveTo>
                  <a:pt x="3810" y="309752"/>
                </a:moveTo>
                <a:lnTo>
                  <a:pt x="0" y="309752"/>
                </a:lnTo>
                <a:lnTo>
                  <a:pt x="0" y="312293"/>
                </a:lnTo>
                <a:lnTo>
                  <a:pt x="3810" y="312293"/>
                </a:lnTo>
                <a:lnTo>
                  <a:pt x="3810" y="309752"/>
                </a:lnTo>
                <a:close/>
              </a:path>
              <a:path w="346710" h="398779">
                <a:moveTo>
                  <a:pt x="3810" y="307213"/>
                </a:moveTo>
                <a:lnTo>
                  <a:pt x="0" y="307213"/>
                </a:lnTo>
                <a:lnTo>
                  <a:pt x="0" y="308483"/>
                </a:lnTo>
                <a:lnTo>
                  <a:pt x="3810" y="308483"/>
                </a:lnTo>
                <a:lnTo>
                  <a:pt x="3810" y="307213"/>
                </a:lnTo>
                <a:close/>
              </a:path>
              <a:path w="346710" h="398779">
                <a:moveTo>
                  <a:pt x="3810" y="303402"/>
                </a:moveTo>
                <a:lnTo>
                  <a:pt x="0" y="303402"/>
                </a:lnTo>
                <a:lnTo>
                  <a:pt x="0" y="305943"/>
                </a:lnTo>
                <a:lnTo>
                  <a:pt x="3810" y="305943"/>
                </a:lnTo>
                <a:lnTo>
                  <a:pt x="3810" y="303402"/>
                </a:lnTo>
                <a:close/>
              </a:path>
              <a:path w="346710" h="398779">
                <a:moveTo>
                  <a:pt x="3810" y="300863"/>
                </a:moveTo>
                <a:lnTo>
                  <a:pt x="0" y="300863"/>
                </a:lnTo>
                <a:lnTo>
                  <a:pt x="0" y="302133"/>
                </a:lnTo>
                <a:lnTo>
                  <a:pt x="3810" y="302133"/>
                </a:lnTo>
                <a:lnTo>
                  <a:pt x="3810" y="300863"/>
                </a:lnTo>
                <a:close/>
              </a:path>
              <a:path w="346710" h="398779">
                <a:moveTo>
                  <a:pt x="3810" y="297052"/>
                </a:moveTo>
                <a:lnTo>
                  <a:pt x="0" y="297052"/>
                </a:lnTo>
                <a:lnTo>
                  <a:pt x="0" y="299593"/>
                </a:lnTo>
                <a:lnTo>
                  <a:pt x="3810" y="299593"/>
                </a:lnTo>
                <a:lnTo>
                  <a:pt x="3810" y="297052"/>
                </a:lnTo>
                <a:close/>
              </a:path>
              <a:path w="346710" h="398779">
                <a:moveTo>
                  <a:pt x="3810" y="288163"/>
                </a:moveTo>
                <a:lnTo>
                  <a:pt x="0" y="288163"/>
                </a:lnTo>
                <a:lnTo>
                  <a:pt x="0" y="295783"/>
                </a:lnTo>
                <a:lnTo>
                  <a:pt x="3810" y="295783"/>
                </a:lnTo>
                <a:lnTo>
                  <a:pt x="3810" y="288163"/>
                </a:lnTo>
                <a:close/>
              </a:path>
              <a:path w="346710" h="398779">
                <a:moveTo>
                  <a:pt x="3810" y="281813"/>
                </a:moveTo>
                <a:lnTo>
                  <a:pt x="0" y="281813"/>
                </a:lnTo>
                <a:lnTo>
                  <a:pt x="0" y="286893"/>
                </a:lnTo>
                <a:lnTo>
                  <a:pt x="3810" y="286893"/>
                </a:lnTo>
                <a:lnTo>
                  <a:pt x="3810" y="281813"/>
                </a:lnTo>
                <a:close/>
              </a:path>
              <a:path w="346710" h="398779">
                <a:moveTo>
                  <a:pt x="3810" y="279273"/>
                </a:moveTo>
                <a:lnTo>
                  <a:pt x="0" y="279273"/>
                </a:lnTo>
                <a:lnTo>
                  <a:pt x="0" y="280543"/>
                </a:lnTo>
                <a:lnTo>
                  <a:pt x="3810" y="280543"/>
                </a:lnTo>
                <a:lnTo>
                  <a:pt x="3810" y="279273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bk object 2739"/>
          <p:cNvSpPr/>
          <p:nvPr/>
        </p:nvSpPr>
        <p:spPr>
          <a:xfrm>
            <a:off x="2914650" y="2893060"/>
            <a:ext cx="340360" cy="392430"/>
          </a:xfrm>
          <a:custGeom>
            <a:avLst/>
            <a:gdLst/>
            <a:ahLst/>
            <a:cxnLst/>
            <a:rect l="l" t="t" r="r" b="b"/>
            <a:pathLst>
              <a:path w="340360" h="392429">
                <a:moveTo>
                  <a:pt x="3810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5730"/>
                </a:lnTo>
                <a:close/>
              </a:path>
              <a:path w="340360" h="392429">
                <a:moveTo>
                  <a:pt x="381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21920"/>
                </a:lnTo>
                <a:close/>
              </a:path>
              <a:path w="340360" h="392429">
                <a:moveTo>
                  <a:pt x="3810" y="119380"/>
                </a:moveTo>
                <a:lnTo>
                  <a:pt x="1269" y="119380"/>
                </a:lnTo>
                <a:lnTo>
                  <a:pt x="1269" y="120650"/>
                </a:lnTo>
                <a:lnTo>
                  <a:pt x="3810" y="120650"/>
                </a:lnTo>
                <a:lnTo>
                  <a:pt x="3810" y="119380"/>
                </a:lnTo>
                <a:close/>
              </a:path>
              <a:path w="340360" h="392429">
                <a:moveTo>
                  <a:pt x="3810" y="115570"/>
                </a:moveTo>
                <a:lnTo>
                  <a:pt x="2539" y="115570"/>
                </a:lnTo>
                <a:lnTo>
                  <a:pt x="2539" y="118110"/>
                </a:lnTo>
                <a:lnTo>
                  <a:pt x="3810" y="118110"/>
                </a:lnTo>
                <a:lnTo>
                  <a:pt x="3810" y="115570"/>
                </a:lnTo>
                <a:close/>
              </a:path>
              <a:path w="340360" h="392429">
                <a:moveTo>
                  <a:pt x="340360" y="125730"/>
                </a:moveTo>
                <a:lnTo>
                  <a:pt x="336550" y="125730"/>
                </a:lnTo>
                <a:lnTo>
                  <a:pt x="336550" y="127000"/>
                </a:lnTo>
                <a:lnTo>
                  <a:pt x="340360" y="127000"/>
                </a:lnTo>
                <a:lnTo>
                  <a:pt x="340360" y="125730"/>
                </a:lnTo>
                <a:close/>
              </a:path>
              <a:path w="340360" h="392429">
                <a:moveTo>
                  <a:pt x="340360" y="121920"/>
                </a:moveTo>
                <a:lnTo>
                  <a:pt x="336550" y="121920"/>
                </a:lnTo>
                <a:lnTo>
                  <a:pt x="336550" y="124460"/>
                </a:lnTo>
                <a:lnTo>
                  <a:pt x="340360" y="124460"/>
                </a:lnTo>
                <a:lnTo>
                  <a:pt x="340360" y="121920"/>
                </a:lnTo>
                <a:close/>
              </a:path>
              <a:path w="340360" h="392429">
                <a:moveTo>
                  <a:pt x="340360" y="119380"/>
                </a:moveTo>
                <a:lnTo>
                  <a:pt x="336550" y="119380"/>
                </a:lnTo>
                <a:lnTo>
                  <a:pt x="336550" y="120650"/>
                </a:lnTo>
                <a:lnTo>
                  <a:pt x="340360" y="120650"/>
                </a:lnTo>
                <a:lnTo>
                  <a:pt x="340360" y="119380"/>
                </a:lnTo>
                <a:close/>
              </a:path>
              <a:path w="340360" h="392429">
                <a:moveTo>
                  <a:pt x="340360" y="115570"/>
                </a:moveTo>
                <a:lnTo>
                  <a:pt x="336550" y="115570"/>
                </a:lnTo>
                <a:lnTo>
                  <a:pt x="336550" y="118110"/>
                </a:lnTo>
                <a:lnTo>
                  <a:pt x="340360" y="118110"/>
                </a:lnTo>
                <a:lnTo>
                  <a:pt x="340360" y="115570"/>
                </a:lnTo>
                <a:close/>
              </a:path>
              <a:path w="340360" h="392429">
                <a:moveTo>
                  <a:pt x="340360" y="113030"/>
                </a:moveTo>
                <a:lnTo>
                  <a:pt x="336550" y="113030"/>
                </a:lnTo>
                <a:lnTo>
                  <a:pt x="336550" y="114300"/>
                </a:lnTo>
                <a:lnTo>
                  <a:pt x="340360" y="114300"/>
                </a:lnTo>
                <a:lnTo>
                  <a:pt x="340360" y="113030"/>
                </a:lnTo>
                <a:close/>
              </a:path>
              <a:path w="340360" h="392429">
                <a:moveTo>
                  <a:pt x="340360" y="109220"/>
                </a:moveTo>
                <a:lnTo>
                  <a:pt x="336550" y="109220"/>
                </a:lnTo>
                <a:lnTo>
                  <a:pt x="336550" y="111760"/>
                </a:lnTo>
                <a:lnTo>
                  <a:pt x="340360" y="111760"/>
                </a:lnTo>
                <a:lnTo>
                  <a:pt x="340360" y="109220"/>
                </a:lnTo>
                <a:close/>
              </a:path>
              <a:path w="340360" h="392429">
                <a:moveTo>
                  <a:pt x="340360" y="106680"/>
                </a:moveTo>
                <a:lnTo>
                  <a:pt x="336550" y="106680"/>
                </a:lnTo>
                <a:lnTo>
                  <a:pt x="336550" y="107950"/>
                </a:lnTo>
                <a:lnTo>
                  <a:pt x="340360" y="107950"/>
                </a:lnTo>
                <a:lnTo>
                  <a:pt x="340360" y="106680"/>
                </a:lnTo>
                <a:close/>
              </a:path>
              <a:path w="340360" h="392429">
                <a:moveTo>
                  <a:pt x="340360" y="102870"/>
                </a:moveTo>
                <a:lnTo>
                  <a:pt x="336550" y="102870"/>
                </a:lnTo>
                <a:lnTo>
                  <a:pt x="336550" y="105410"/>
                </a:lnTo>
                <a:lnTo>
                  <a:pt x="340360" y="105410"/>
                </a:lnTo>
                <a:lnTo>
                  <a:pt x="340360" y="102870"/>
                </a:lnTo>
                <a:close/>
              </a:path>
              <a:path w="340360" h="392429">
                <a:moveTo>
                  <a:pt x="340360" y="100330"/>
                </a:moveTo>
                <a:lnTo>
                  <a:pt x="336550" y="100330"/>
                </a:lnTo>
                <a:lnTo>
                  <a:pt x="336550" y="101600"/>
                </a:lnTo>
                <a:lnTo>
                  <a:pt x="340360" y="101600"/>
                </a:lnTo>
                <a:lnTo>
                  <a:pt x="340360" y="100330"/>
                </a:lnTo>
                <a:close/>
              </a:path>
              <a:path w="340360" h="392429">
                <a:moveTo>
                  <a:pt x="340360" y="93980"/>
                </a:moveTo>
                <a:lnTo>
                  <a:pt x="336550" y="93980"/>
                </a:lnTo>
                <a:lnTo>
                  <a:pt x="336550" y="99060"/>
                </a:lnTo>
                <a:lnTo>
                  <a:pt x="340360" y="99060"/>
                </a:lnTo>
                <a:lnTo>
                  <a:pt x="340360" y="93980"/>
                </a:lnTo>
                <a:close/>
              </a:path>
              <a:path w="340360" h="392429">
                <a:moveTo>
                  <a:pt x="340360" y="90170"/>
                </a:moveTo>
                <a:lnTo>
                  <a:pt x="336550" y="90170"/>
                </a:lnTo>
                <a:lnTo>
                  <a:pt x="336550" y="92710"/>
                </a:lnTo>
                <a:lnTo>
                  <a:pt x="340360" y="92710"/>
                </a:lnTo>
                <a:lnTo>
                  <a:pt x="340360" y="90170"/>
                </a:lnTo>
                <a:close/>
              </a:path>
              <a:path w="340360" h="392429">
                <a:moveTo>
                  <a:pt x="340360" y="87630"/>
                </a:moveTo>
                <a:lnTo>
                  <a:pt x="336550" y="87630"/>
                </a:lnTo>
                <a:lnTo>
                  <a:pt x="336550" y="88900"/>
                </a:lnTo>
                <a:lnTo>
                  <a:pt x="340360" y="88900"/>
                </a:lnTo>
                <a:lnTo>
                  <a:pt x="340360" y="87630"/>
                </a:lnTo>
                <a:close/>
              </a:path>
              <a:path w="340360" h="392429">
                <a:moveTo>
                  <a:pt x="340360" y="83820"/>
                </a:moveTo>
                <a:lnTo>
                  <a:pt x="336550" y="83820"/>
                </a:lnTo>
                <a:lnTo>
                  <a:pt x="336550" y="86360"/>
                </a:lnTo>
                <a:lnTo>
                  <a:pt x="340360" y="86360"/>
                </a:lnTo>
                <a:lnTo>
                  <a:pt x="340360" y="83820"/>
                </a:lnTo>
                <a:close/>
              </a:path>
              <a:path w="340360" h="392429">
                <a:moveTo>
                  <a:pt x="340360" y="81407"/>
                </a:moveTo>
                <a:lnTo>
                  <a:pt x="336550" y="81407"/>
                </a:lnTo>
                <a:lnTo>
                  <a:pt x="336550" y="82550"/>
                </a:lnTo>
                <a:lnTo>
                  <a:pt x="340360" y="82550"/>
                </a:lnTo>
                <a:lnTo>
                  <a:pt x="340360" y="81407"/>
                </a:lnTo>
                <a:close/>
              </a:path>
              <a:path w="340360" h="392429">
                <a:moveTo>
                  <a:pt x="340360" y="77470"/>
                </a:moveTo>
                <a:lnTo>
                  <a:pt x="336550" y="77470"/>
                </a:lnTo>
                <a:lnTo>
                  <a:pt x="336550" y="80010"/>
                </a:lnTo>
                <a:lnTo>
                  <a:pt x="340360" y="80010"/>
                </a:lnTo>
                <a:lnTo>
                  <a:pt x="340360" y="77470"/>
                </a:lnTo>
                <a:close/>
              </a:path>
              <a:path w="340360" h="392429">
                <a:moveTo>
                  <a:pt x="340360" y="75057"/>
                </a:moveTo>
                <a:lnTo>
                  <a:pt x="336550" y="75057"/>
                </a:lnTo>
                <a:lnTo>
                  <a:pt x="336550" y="76200"/>
                </a:lnTo>
                <a:lnTo>
                  <a:pt x="340360" y="76200"/>
                </a:lnTo>
                <a:lnTo>
                  <a:pt x="340360" y="75057"/>
                </a:lnTo>
                <a:close/>
              </a:path>
              <a:path w="340360" h="392429">
                <a:moveTo>
                  <a:pt x="340360" y="71120"/>
                </a:moveTo>
                <a:lnTo>
                  <a:pt x="336550" y="71120"/>
                </a:lnTo>
                <a:lnTo>
                  <a:pt x="336550" y="73660"/>
                </a:lnTo>
                <a:lnTo>
                  <a:pt x="340360" y="73660"/>
                </a:lnTo>
                <a:lnTo>
                  <a:pt x="340360" y="71120"/>
                </a:lnTo>
                <a:close/>
              </a:path>
              <a:path w="340360" h="392429">
                <a:moveTo>
                  <a:pt x="340360" y="68707"/>
                </a:moveTo>
                <a:lnTo>
                  <a:pt x="336550" y="68707"/>
                </a:lnTo>
                <a:lnTo>
                  <a:pt x="336550" y="69850"/>
                </a:lnTo>
                <a:lnTo>
                  <a:pt x="340360" y="69850"/>
                </a:lnTo>
                <a:lnTo>
                  <a:pt x="340360" y="68707"/>
                </a:lnTo>
                <a:close/>
              </a:path>
              <a:path w="340360" h="392429">
                <a:moveTo>
                  <a:pt x="340360" y="64770"/>
                </a:moveTo>
                <a:lnTo>
                  <a:pt x="336550" y="64770"/>
                </a:lnTo>
                <a:lnTo>
                  <a:pt x="336550" y="67310"/>
                </a:lnTo>
                <a:lnTo>
                  <a:pt x="340360" y="67310"/>
                </a:lnTo>
                <a:lnTo>
                  <a:pt x="340360" y="64770"/>
                </a:lnTo>
                <a:close/>
              </a:path>
              <a:path w="340360" h="392429">
                <a:moveTo>
                  <a:pt x="340360" y="62357"/>
                </a:moveTo>
                <a:lnTo>
                  <a:pt x="336550" y="62357"/>
                </a:lnTo>
                <a:lnTo>
                  <a:pt x="336550" y="63500"/>
                </a:lnTo>
                <a:lnTo>
                  <a:pt x="340360" y="63500"/>
                </a:lnTo>
                <a:lnTo>
                  <a:pt x="340360" y="62357"/>
                </a:lnTo>
                <a:close/>
              </a:path>
              <a:path w="340360" h="392429">
                <a:moveTo>
                  <a:pt x="340360" y="58420"/>
                </a:moveTo>
                <a:lnTo>
                  <a:pt x="336550" y="58420"/>
                </a:lnTo>
                <a:lnTo>
                  <a:pt x="336550" y="60960"/>
                </a:lnTo>
                <a:lnTo>
                  <a:pt x="340360" y="60960"/>
                </a:lnTo>
                <a:lnTo>
                  <a:pt x="340360" y="58420"/>
                </a:lnTo>
                <a:close/>
              </a:path>
              <a:path w="340360" h="392429">
                <a:moveTo>
                  <a:pt x="340360" y="56007"/>
                </a:moveTo>
                <a:lnTo>
                  <a:pt x="336550" y="56007"/>
                </a:lnTo>
                <a:lnTo>
                  <a:pt x="336550" y="57150"/>
                </a:lnTo>
                <a:lnTo>
                  <a:pt x="340360" y="57150"/>
                </a:lnTo>
                <a:lnTo>
                  <a:pt x="340360" y="56007"/>
                </a:lnTo>
                <a:close/>
              </a:path>
              <a:path w="340360" h="392429">
                <a:moveTo>
                  <a:pt x="340360" y="52070"/>
                </a:moveTo>
                <a:lnTo>
                  <a:pt x="336550" y="52070"/>
                </a:lnTo>
                <a:lnTo>
                  <a:pt x="336550" y="54610"/>
                </a:lnTo>
                <a:lnTo>
                  <a:pt x="340360" y="54610"/>
                </a:lnTo>
                <a:lnTo>
                  <a:pt x="340360" y="52070"/>
                </a:lnTo>
                <a:close/>
              </a:path>
              <a:path w="340360" h="392429">
                <a:moveTo>
                  <a:pt x="340360" y="49657"/>
                </a:moveTo>
                <a:lnTo>
                  <a:pt x="336550" y="49657"/>
                </a:lnTo>
                <a:lnTo>
                  <a:pt x="336550" y="50800"/>
                </a:lnTo>
                <a:lnTo>
                  <a:pt x="340360" y="50800"/>
                </a:lnTo>
                <a:lnTo>
                  <a:pt x="340360" y="49657"/>
                </a:lnTo>
                <a:close/>
              </a:path>
              <a:path w="340360" h="392429">
                <a:moveTo>
                  <a:pt x="340360" y="45720"/>
                </a:moveTo>
                <a:lnTo>
                  <a:pt x="336550" y="45720"/>
                </a:lnTo>
                <a:lnTo>
                  <a:pt x="336550" y="48260"/>
                </a:lnTo>
                <a:lnTo>
                  <a:pt x="340360" y="48260"/>
                </a:lnTo>
                <a:lnTo>
                  <a:pt x="340360" y="45720"/>
                </a:lnTo>
                <a:close/>
              </a:path>
              <a:path w="340360" h="392429">
                <a:moveTo>
                  <a:pt x="340360" y="43307"/>
                </a:moveTo>
                <a:lnTo>
                  <a:pt x="336550" y="43307"/>
                </a:lnTo>
                <a:lnTo>
                  <a:pt x="336550" y="44450"/>
                </a:lnTo>
                <a:lnTo>
                  <a:pt x="340360" y="44450"/>
                </a:lnTo>
                <a:lnTo>
                  <a:pt x="340360" y="43307"/>
                </a:lnTo>
                <a:close/>
              </a:path>
              <a:path w="340360" h="392429">
                <a:moveTo>
                  <a:pt x="340360" y="39370"/>
                </a:moveTo>
                <a:lnTo>
                  <a:pt x="336550" y="39370"/>
                </a:lnTo>
                <a:lnTo>
                  <a:pt x="336550" y="41910"/>
                </a:lnTo>
                <a:lnTo>
                  <a:pt x="340360" y="41910"/>
                </a:lnTo>
                <a:lnTo>
                  <a:pt x="340360" y="39370"/>
                </a:lnTo>
                <a:close/>
              </a:path>
              <a:path w="340360" h="392429">
                <a:moveTo>
                  <a:pt x="340360" y="36957"/>
                </a:moveTo>
                <a:lnTo>
                  <a:pt x="336550" y="36957"/>
                </a:lnTo>
                <a:lnTo>
                  <a:pt x="336550" y="38100"/>
                </a:lnTo>
                <a:lnTo>
                  <a:pt x="340360" y="38100"/>
                </a:lnTo>
                <a:lnTo>
                  <a:pt x="340360" y="36957"/>
                </a:lnTo>
                <a:close/>
              </a:path>
              <a:path w="340360" h="392429">
                <a:moveTo>
                  <a:pt x="340360" y="33020"/>
                </a:moveTo>
                <a:lnTo>
                  <a:pt x="336550" y="33020"/>
                </a:lnTo>
                <a:lnTo>
                  <a:pt x="336550" y="35560"/>
                </a:lnTo>
                <a:lnTo>
                  <a:pt x="340360" y="35560"/>
                </a:lnTo>
                <a:lnTo>
                  <a:pt x="340360" y="33020"/>
                </a:lnTo>
                <a:close/>
              </a:path>
              <a:path w="340360" h="392429">
                <a:moveTo>
                  <a:pt x="340360" y="30607"/>
                </a:moveTo>
                <a:lnTo>
                  <a:pt x="336550" y="30607"/>
                </a:lnTo>
                <a:lnTo>
                  <a:pt x="336550" y="31750"/>
                </a:lnTo>
                <a:lnTo>
                  <a:pt x="340360" y="31750"/>
                </a:lnTo>
                <a:lnTo>
                  <a:pt x="340360" y="30607"/>
                </a:lnTo>
                <a:close/>
              </a:path>
              <a:path w="340360" h="392429">
                <a:moveTo>
                  <a:pt x="340360" y="26670"/>
                </a:moveTo>
                <a:lnTo>
                  <a:pt x="336550" y="26670"/>
                </a:lnTo>
                <a:lnTo>
                  <a:pt x="336550" y="29210"/>
                </a:lnTo>
                <a:lnTo>
                  <a:pt x="340360" y="29210"/>
                </a:lnTo>
                <a:lnTo>
                  <a:pt x="340360" y="26670"/>
                </a:lnTo>
                <a:close/>
              </a:path>
              <a:path w="340360" h="392429">
                <a:moveTo>
                  <a:pt x="340360" y="24257"/>
                </a:moveTo>
                <a:lnTo>
                  <a:pt x="336550" y="24257"/>
                </a:lnTo>
                <a:lnTo>
                  <a:pt x="336550" y="25400"/>
                </a:lnTo>
                <a:lnTo>
                  <a:pt x="340360" y="25400"/>
                </a:lnTo>
                <a:lnTo>
                  <a:pt x="340360" y="24257"/>
                </a:lnTo>
                <a:close/>
              </a:path>
              <a:path w="340360" h="392429">
                <a:moveTo>
                  <a:pt x="340360" y="20320"/>
                </a:moveTo>
                <a:lnTo>
                  <a:pt x="336550" y="20320"/>
                </a:lnTo>
                <a:lnTo>
                  <a:pt x="336550" y="22860"/>
                </a:lnTo>
                <a:lnTo>
                  <a:pt x="340360" y="22860"/>
                </a:lnTo>
                <a:lnTo>
                  <a:pt x="340360" y="20320"/>
                </a:lnTo>
                <a:close/>
              </a:path>
              <a:path w="340360" h="392429">
                <a:moveTo>
                  <a:pt x="340360" y="17907"/>
                </a:moveTo>
                <a:lnTo>
                  <a:pt x="336550" y="17907"/>
                </a:lnTo>
                <a:lnTo>
                  <a:pt x="336550" y="19050"/>
                </a:lnTo>
                <a:lnTo>
                  <a:pt x="340360" y="19050"/>
                </a:lnTo>
                <a:lnTo>
                  <a:pt x="340360" y="17907"/>
                </a:lnTo>
                <a:close/>
              </a:path>
              <a:path w="340360" h="392429">
                <a:moveTo>
                  <a:pt x="340360" y="13970"/>
                </a:moveTo>
                <a:lnTo>
                  <a:pt x="336550" y="13970"/>
                </a:lnTo>
                <a:lnTo>
                  <a:pt x="336550" y="16510"/>
                </a:lnTo>
                <a:lnTo>
                  <a:pt x="340360" y="16510"/>
                </a:lnTo>
                <a:lnTo>
                  <a:pt x="340360" y="13970"/>
                </a:lnTo>
                <a:close/>
              </a:path>
              <a:path w="340360" h="392429">
                <a:moveTo>
                  <a:pt x="340360" y="11557"/>
                </a:moveTo>
                <a:lnTo>
                  <a:pt x="336550" y="11557"/>
                </a:lnTo>
                <a:lnTo>
                  <a:pt x="336550" y="12700"/>
                </a:lnTo>
                <a:lnTo>
                  <a:pt x="340360" y="12700"/>
                </a:lnTo>
                <a:lnTo>
                  <a:pt x="340360" y="11557"/>
                </a:lnTo>
                <a:close/>
              </a:path>
              <a:path w="340360" h="392429">
                <a:moveTo>
                  <a:pt x="340360" y="7620"/>
                </a:moveTo>
                <a:lnTo>
                  <a:pt x="336550" y="7620"/>
                </a:lnTo>
                <a:lnTo>
                  <a:pt x="336550" y="10160"/>
                </a:lnTo>
                <a:lnTo>
                  <a:pt x="340360" y="10160"/>
                </a:lnTo>
                <a:lnTo>
                  <a:pt x="340360" y="7620"/>
                </a:lnTo>
                <a:close/>
              </a:path>
              <a:path w="340360" h="392429">
                <a:moveTo>
                  <a:pt x="340360" y="5207"/>
                </a:moveTo>
                <a:lnTo>
                  <a:pt x="336550" y="5207"/>
                </a:lnTo>
                <a:lnTo>
                  <a:pt x="336550" y="6350"/>
                </a:lnTo>
                <a:lnTo>
                  <a:pt x="340360" y="6350"/>
                </a:lnTo>
                <a:lnTo>
                  <a:pt x="340360" y="5207"/>
                </a:lnTo>
                <a:close/>
              </a:path>
              <a:path w="340360" h="392429">
                <a:moveTo>
                  <a:pt x="109219" y="3810"/>
                </a:moveTo>
                <a:lnTo>
                  <a:pt x="107950" y="3810"/>
                </a:lnTo>
                <a:lnTo>
                  <a:pt x="109219" y="3937"/>
                </a:lnTo>
                <a:close/>
              </a:path>
              <a:path w="340360" h="392429">
                <a:moveTo>
                  <a:pt x="340360" y="1270"/>
                </a:moveTo>
                <a:lnTo>
                  <a:pt x="110489" y="1270"/>
                </a:lnTo>
                <a:lnTo>
                  <a:pt x="110489" y="3810"/>
                </a:lnTo>
                <a:lnTo>
                  <a:pt x="340360" y="3810"/>
                </a:lnTo>
                <a:lnTo>
                  <a:pt x="340360" y="1270"/>
                </a:lnTo>
                <a:close/>
              </a:path>
              <a:path w="340360" h="392429">
                <a:moveTo>
                  <a:pt x="114300" y="0"/>
                </a:moveTo>
                <a:lnTo>
                  <a:pt x="111760" y="0"/>
                </a:lnTo>
                <a:lnTo>
                  <a:pt x="111760" y="1270"/>
                </a:lnTo>
                <a:lnTo>
                  <a:pt x="114300" y="1270"/>
                </a:lnTo>
                <a:lnTo>
                  <a:pt x="114300" y="0"/>
                </a:lnTo>
                <a:close/>
              </a:path>
              <a:path w="340360" h="392429">
                <a:moveTo>
                  <a:pt x="3810" y="216027"/>
                </a:moveTo>
                <a:lnTo>
                  <a:pt x="0" y="216027"/>
                </a:lnTo>
                <a:lnTo>
                  <a:pt x="0" y="217170"/>
                </a:lnTo>
                <a:lnTo>
                  <a:pt x="3810" y="217170"/>
                </a:lnTo>
                <a:lnTo>
                  <a:pt x="3810" y="216027"/>
                </a:lnTo>
                <a:close/>
              </a:path>
              <a:path w="340360" h="392429">
                <a:moveTo>
                  <a:pt x="3810" y="213487"/>
                </a:moveTo>
                <a:lnTo>
                  <a:pt x="0" y="213487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13487"/>
                </a:lnTo>
                <a:close/>
              </a:path>
              <a:path w="340360" h="392429">
                <a:moveTo>
                  <a:pt x="3810" y="209677"/>
                </a:moveTo>
                <a:lnTo>
                  <a:pt x="0" y="209677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09677"/>
                </a:lnTo>
                <a:close/>
              </a:path>
              <a:path w="340360" h="392429">
                <a:moveTo>
                  <a:pt x="3810" y="207137"/>
                </a:moveTo>
                <a:lnTo>
                  <a:pt x="0" y="207137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7137"/>
                </a:lnTo>
                <a:close/>
              </a:path>
              <a:path w="340360" h="392429">
                <a:moveTo>
                  <a:pt x="3810" y="203327"/>
                </a:moveTo>
                <a:lnTo>
                  <a:pt x="0" y="203327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3327"/>
                </a:lnTo>
                <a:close/>
              </a:path>
              <a:path w="340360" h="392429">
                <a:moveTo>
                  <a:pt x="3810" y="200787"/>
                </a:moveTo>
                <a:lnTo>
                  <a:pt x="0" y="200787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200787"/>
                </a:lnTo>
                <a:close/>
              </a:path>
              <a:path w="340360" h="392429">
                <a:moveTo>
                  <a:pt x="3810" y="196977"/>
                </a:moveTo>
                <a:lnTo>
                  <a:pt x="0" y="196977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6977"/>
                </a:lnTo>
                <a:close/>
              </a:path>
              <a:path w="340360" h="392429">
                <a:moveTo>
                  <a:pt x="3810" y="194437"/>
                </a:moveTo>
                <a:lnTo>
                  <a:pt x="0" y="194437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4437"/>
                </a:lnTo>
                <a:close/>
              </a:path>
              <a:path w="340360" h="392429">
                <a:moveTo>
                  <a:pt x="3810" y="190627"/>
                </a:moveTo>
                <a:lnTo>
                  <a:pt x="0" y="190627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90627"/>
                </a:lnTo>
                <a:close/>
              </a:path>
              <a:path w="340360" h="392429">
                <a:moveTo>
                  <a:pt x="3810" y="184277"/>
                </a:moveTo>
                <a:lnTo>
                  <a:pt x="0" y="184277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277"/>
                </a:lnTo>
                <a:close/>
              </a:path>
              <a:path w="340360" h="392429">
                <a:moveTo>
                  <a:pt x="3810" y="177927"/>
                </a:moveTo>
                <a:lnTo>
                  <a:pt x="0" y="177927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927"/>
                </a:lnTo>
                <a:close/>
              </a:path>
              <a:path w="340360" h="392429">
                <a:moveTo>
                  <a:pt x="3810" y="175387"/>
                </a:moveTo>
                <a:lnTo>
                  <a:pt x="0" y="175387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5387"/>
                </a:lnTo>
                <a:close/>
              </a:path>
              <a:path w="340360" h="392429">
                <a:moveTo>
                  <a:pt x="3810" y="171577"/>
                </a:moveTo>
                <a:lnTo>
                  <a:pt x="0" y="171577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71577"/>
                </a:lnTo>
                <a:close/>
              </a:path>
              <a:path w="340360" h="392429">
                <a:moveTo>
                  <a:pt x="3810" y="165227"/>
                </a:moveTo>
                <a:lnTo>
                  <a:pt x="0" y="165227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227"/>
                </a:lnTo>
                <a:close/>
              </a:path>
              <a:path w="340360" h="392429">
                <a:moveTo>
                  <a:pt x="3810" y="162687"/>
                </a:moveTo>
                <a:lnTo>
                  <a:pt x="0" y="162687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62687"/>
                </a:lnTo>
                <a:close/>
              </a:path>
              <a:path w="340360" h="392429">
                <a:moveTo>
                  <a:pt x="3810" y="158877"/>
                </a:moveTo>
                <a:lnTo>
                  <a:pt x="0" y="158877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58877"/>
                </a:lnTo>
                <a:close/>
              </a:path>
              <a:path w="340360" h="392429">
                <a:moveTo>
                  <a:pt x="3810" y="156337"/>
                </a:moveTo>
                <a:lnTo>
                  <a:pt x="0" y="156337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6337"/>
                </a:lnTo>
                <a:close/>
              </a:path>
              <a:path w="340360" h="392429">
                <a:moveTo>
                  <a:pt x="3810" y="149987"/>
                </a:moveTo>
                <a:lnTo>
                  <a:pt x="0" y="149987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49987"/>
                </a:lnTo>
                <a:close/>
              </a:path>
              <a:path w="340360" h="392429">
                <a:moveTo>
                  <a:pt x="3810" y="143637"/>
                </a:moveTo>
                <a:lnTo>
                  <a:pt x="0" y="143637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637"/>
                </a:lnTo>
                <a:close/>
              </a:path>
              <a:path w="340360" h="392429">
                <a:moveTo>
                  <a:pt x="3810" y="139827"/>
                </a:moveTo>
                <a:lnTo>
                  <a:pt x="0" y="139827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9827"/>
                </a:lnTo>
                <a:close/>
              </a:path>
              <a:path w="340360" h="392429">
                <a:moveTo>
                  <a:pt x="3810" y="137287"/>
                </a:moveTo>
                <a:lnTo>
                  <a:pt x="0" y="137287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7287"/>
                </a:lnTo>
                <a:close/>
              </a:path>
              <a:path w="340360" h="392429">
                <a:moveTo>
                  <a:pt x="3810" y="133477"/>
                </a:moveTo>
                <a:lnTo>
                  <a:pt x="0" y="133477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3477"/>
                </a:lnTo>
                <a:close/>
              </a:path>
              <a:path w="340360" h="392429">
                <a:moveTo>
                  <a:pt x="3810" y="130937"/>
                </a:moveTo>
                <a:lnTo>
                  <a:pt x="0" y="130937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0937"/>
                </a:lnTo>
                <a:close/>
              </a:path>
              <a:path w="340360" h="392429">
                <a:moveTo>
                  <a:pt x="3810" y="128397"/>
                </a:moveTo>
                <a:lnTo>
                  <a:pt x="0" y="128397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8397"/>
                </a:lnTo>
                <a:close/>
              </a:path>
              <a:path w="340360" h="392429">
                <a:moveTo>
                  <a:pt x="337820" y="216027"/>
                </a:moveTo>
                <a:lnTo>
                  <a:pt x="336550" y="216027"/>
                </a:lnTo>
                <a:lnTo>
                  <a:pt x="336550" y="217170"/>
                </a:lnTo>
                <a:lnTo>
                  <a:pt x="337820" y="217170"/>
                </a:lnTo>
                <a:lnTo>
                  <a:pt x="337820" y="216027"/>
                </a:lnTo>
                <a:close/>
              </a:path>
              <a:path w="340360" h="392429">
                <a:moveTo>
                  <a:pt x="337820" y="213487"/>
                </a:moveTo>
                <a:lnTo>
                  <a:pt x="336550" y="213487"/>
                </a:lnTo>
                <a:lnTo>
                  <a:pt x="336550" y="215900"/>
                </a:lnTo>
                <a:lnTo>
                  <a:pt x="337820" y="215900"/>
                </a:lnTo>
                <a:lnTo>
                  <a:pt x="337820" y="213487"/>
                </a:lnTo>
                <a:close/>
              </a:path>
              <a:path w="340360" h="392429">
                <a:moveTo>
                  <a:pt x="340360" y="209677"/>
                </a:moveTo>
                <a:lnTo>
                  <a:pt x="336550" y="209677"/>
                </a:lnTo>
                <a:lnTo>
                  <a:pt x="336550" y="213360"/>
                </a:lnTo>
                <a:lnTo>
                  <a:pt x="337820" y="213360"/>
                </a:lnTo>
                <a:lnTo>
                  <a:pt x="339089" y="213487"/>
                </a:lnTo>
                <a:lnTo>
                  <a:pt x="339089" y="210820"/>
                </a:lnTo>
                <a:lnTo>
                  <a:pt x="340360" y="210820"/>
                </a:lnTo>
                <a:lnTo>
                  <a:pt x="340360" y="209677"/>
                </a:lnTo>
                <a:close/>
              </a:path>
              <a:path w="340360" h="392429">
                <a:moveTo>
                  <a:pt x="340360" y="207137"/>
                </a:moveTo>
                <a:lnTo>
                  <a:pt x="336550" y="207137"/>
                </a:lnTo>
                <a:lnTo>
                  <a:pt x="336550" y="209550"/>
                </a:lnTo>
                <a:lnTo>
                  <a:pt x="340360" y="209550"/>
                </a:lnTo>
                <a:lnTo>
                  <a:pt x="340360" y="207137"/>
                </a:lnTo>
                <a:close/>
              </a:path>
              <a:path w="340360" h="392429">
                <a:moveTo>
                  <a:pt x="340360" y="203327"/>
                </a:moveTo>
                <a:lnTo>
                  <a:pt x="336550" y="203327"/>
                </a:lnTo>
                <a:lnTo>
                  <a:pt x="336550" y="207010"/>
                </a:lnTo>
                <a:lnTo>
                  <a:pt x="340360" y="207010"/>
                </a:lnTo>
                <a:lnTo>
                  <a:pt x="340360" y="203327"/>
                </a:lnTo>
                <a:close/>
              </a:path>
              <a:path w="340360" h="392429">
                <a:moveTo>
                  <a:pt x="340360" y="200787"/>
                </a:moveTo>
                <a:lnTo>
                  <a:pt x="336550" y="200787"/>
                </a:lnTo>
                <a:lnTo>
                  <a:pt x="336550" y="203200"/>
                </a:lnTo>
                <a:lnTo>
                  <a:pt x="340360" y="203200"/>
                </a:lnTo>
                <a:lnTo>
                  <a:pt x="340360" y="200787"/>
                </a:lnTo>
                <a:close/>
              </a:path>
              <a:path w="340360" h="392429">
                <a:moveTo>
                  <a:pt x="340360" y="196977"/>
                </a:moveTo>
                <a:lnTo>
                  <a:pt x="336550" y="196977"/>
                </a:lnTo>
                <a:lnTo>
                  <a:pt x="336550" y="200660"/>
                </a:lnTo>
                <a:lnTo>
                  <a:pt x="340360" y="200660"/>
                </a:lnTo>
                <a:lnTo>
                  <a:pt x="340360" y="196977"/>
                </a:lnTo>
                <a:close/>
              </a:path>
              <a:path w="340360" h="392429">
                <a:moveTo>
                  <a:pt x="340360" y="194437"/>
                </a:moveTo>
                <a:lnTo>
                  <a:pt x="336550" y="194437"/>
                </a:lnTo>
                <a:lnTo>
                  <a:pt x="336550" y="196850"/>
                </a:lnTo>
                <a:lnTo>
                  <a:pt x="340360" y="196850"/>
                </a:lnTo>
                <a:lnTo>
                  <a:pt x="340360" y="194437"/>
                </a:lnTo>
                <a:close/>
              </a:path>
              <a:path w="340360" h="392429">
                <a:moveTo>
                  <a:pt x="340360" y="190627"/>
                </a:moveTo>
                <a:lnTo>
                  <a:pt x="336550" y="190627"/>
                </a:lnTo>
                <a:lnTo>
                  <a:pt x="336550" y="194310"/>
                </a:lnTo>
                <a:lnTo>
                  <a:pt x="340360" y="194310"/>
                </a:lnTo>
                <a:lnTo>
                  <a:pt x="340360" y="190627"/>
                </a:lnTo>
                <a:close/>
              </a:path>
              <a:path w="340360" h="392429">
                <a:moveTo>
                  <a:pt x="340360" y="184277"/>
                </a:moveTo>
                <a:lnTo>
                  <a:pt x="336550" y="184277"/>
                </a:lnTo>
                <a:lnTo>
                  <a:pt x="336550" y="190500"/>
                </a:lnTo>
                <a:lnTo>
                  <a:pt x="340360" y="190500"/>
                </a:lnTo>
                <a:lnTo>
                  <a:pt x="340360" y="184277"/>
                </a:lnTo>
                <a:close/>
              </a:path>
              <a:path w="340360" h="392429">
                <a:moveTo>
                  <a:pt x="340360" y="177927"/>
                </a:moveTo>
                <a:lnTo>
                  <a:pt x="336550" y="177927"/>
                </a:lnTo>
                <a:lnTo>
                  <a:pt x="336550" y="184150"/>
                </a:lnTo>
                <a:lnTo>
                  <a:pt x="340360" y="184150"/>
                </a:lnTo>
                <a:lnTo>
                  <a:pt x="340360" y="177927"/>
                </a:lnTo>
                <a:close/>
              </a:path>
              <a:path w="340360" h="392429">
                <a:moveTo>
                  <a:pt x="340360" y="175387"/>
                </a:moveTo>
                <a:lnTo>
                  <a:pt x="336550" y="175387"/>
                </a:lnTo>
                <a:lnTo>
                  <a:pt x="336550" y="177800"/>
                </a:lnTo>
                <a:lnTo>
                  <a:pt x="340360" y="177800"/>
                </a:lnTo>
                <a:lnTo>
                  <a:pt x="340360" y="175387"/>
                </a:lnTo>
                <a:close/>
              </a:path>
              <a:path w="340360" h="392429">
                <a:moveTo>
                  <a:pt x="340360" y="171577"/>
                </a:moveTo>
                <a:lnTo>
                  <a:pt x="336550" y="171577"/>
                </a:lnTo>
                <a:lnTo>
                  <a:pt x="336550" y="175260"/>
                </a:lnTo>
                <a:lnTo>
                  <a:pt x="340360" y="175260"/>
                </a:lnTo>
                <a:lnTo>
                  <a:pt x="340360" y="171577"/>
                </a:lnTo>
                <a:close/>
              </a:path>
              <a:path w="340360" h="392429">
                <a:moveTo>
                  <a:pt x="340360" y="165227"/>
                </a:moveTo>
                <a:lnTo>
                  <a:pt x="336550" y="165227"/>
                </a:lnTo>
                <a:lnTo>
                  <a:pt x="336550" y="171450"/>
                </a:lnTo>
                <a:lnTo>
                  <a:pt x="340360" y="171450"/>
                </a:lnTo>
                <a:lnTo>
                  <a:pt x="340360" y="165227"/>
                </a:lnTo>
                <a:close/>
              </a:path>
              <a:path w="340360" h="392429">
                <a:moveTo>
                  <a:pt x="340360" y="162687"/>
                </a:moveTo>
                <a:lnTo>
                  <a:pt x="336550" y="162687"/>
                </a:lnTo>
                <a:lnTo>
                  <a:pt x="336550" y="165100"/>
                </a:lnTo>
                <a:lnTo>
                  <a:pt x="340360" y="165100"/>
                </a:lnTo>
                <a:lnTo>
                  <a:pt x="340360" y="162687"/>
                </a:lnTo>
                <a:close/>
              </a:path>
              <a:path w="340360" h="392429">
                <a:moveTo>
                  <a:pt x="340360" y="158877"/>
                </a:moveTo>
                <a:lnTo>
                  <a:pt x="336550" y="158877"/>
                </a:lnTo>
                <a:lnTo>
                  <a:pt x="336550" y="162560"/>
                </a:lnTo>
                <a:lnTo>
                  <a:pt x="340360" y="162560"/>
                </a:lnTo>
                <a:lnTo>
                  <a:pt x="340360" y="158877"/>
                </a:lnTo>
                <a:close/>
              </a:path>
              <a:path w="340360" h="392429">
                <a:moveTo>
                  <a:pt x="340360" y="156337"/>
                </a:moveTo>
                <a:lnTo>
                  <a:pt x="336550" y="156337"/>
                </a:lnTo>
                <a:lnTo>
                  <a:pt x="336550" y="158750"/>
                </a:lnTo>
                <a:lnTo>
                  <a:pt x="340360" y="158750"/>
                </a:lnTo>
                <a:lnTo>
                  <a:pt x="340360" y="156337"/>
                </a:lnTo>
                <a:close/>
              </a:path>
              <a:path w="340360" h="392429">
                <a:moveTo>
                  <a:pt x="340360" y="149987"/>
                </a:moveTo>
                <a:lnTo>
                  <a:pt x="336550" y="149987"/>
                </a:lnTo>
                <a:lnTo>
                  <a:pt x="336550" y="156210"/>
                </a:lnTo>
                <a:lnTo>
                  <a:pt x="340360" y="156210"/>
                </a:lnTo>
                <a:lnTo>
                  <a:pt x="340360" y="149987"/>
                </a:lnTo>
                <a:close/>
              </a:path>
              <a:path w="340360" h="392429">
                <a:moveTo>
                  <a:pt x="340360" y="143637"/>
                </a:moveTo>
                <a:lnTo>
                  <a:pt x="336550" y="143637"/>
                </a:lnTo>
                <a:lnTo>
                  <a:pt x="336550" y="149860"/>
                </a:lnTo>
                <a:lnTo>
                  <a:pt x="340360" y="149860"/>
                </a:lnTo>
                <a:lnTo>
                  <a:pt x="340360" y="143637"/>
                </a:lnTo>
                <a:close/>
              </a:path>
              <a:path w="340360" h="392429">
                <a:moveTo>
                  <a:pt x="340360" y="139827"/>
                </a:moveTo>
                <a:lnTo>
                  <a:pt x="336550" y="139827"/>
                </a:lnTo>
                <a:lnTo>
                  <a:pt x="336550" y="143510"/>
                </a:lnTo>
                <a:lnTo>
                  <a:pt x="340360" y="143510"/>
                </a:lnTo>
                <a:lnTo>
                  <a:pt x="340360" y="139827"/>
                </a:lnTo>
                <a:close/>
              </a:path>
              <a:path w="340360" h="392429">
                <a:moveTo>
                  <a:pt x="340360" y="137287"/>
                </a:moveTo>
                <a:lnTo>
                  <a:pt x="336550" y="137287"/>
                </a:lnTo>
                <a:lnTo>
                  <a:pt x="336550" y="139700"/>
                </a:lnTo>
                <a:lnTo>
                  <a:pt x="340360" y="139700"/>
                </a:lnTo>
                <a:lnTo>
                  <a:pt x="340360" y="137287"/>
                </a:lnTo>
                <a:close/>
              </a:path>
              <a:path w="340360" h="392429">
                <a:moveTo>
                  <a:pt x="340360" y="133477"/>
                </a:moveTo>
                <a:lnTo>
                  <a:pt x="336550" y="133477"/>
                </a:lnTo>
                <a:lnTo>
                  <a:pt x="336550" y="137160"/>
                </a:lnTo>
                <a:lnTo>
                  <a:pt x="340360" y="137160"/>
                </a:lnTo>
                <a:lnTo>
                  <a:pt x="340360" y="133477"/>
                </a:lnTo>
                <a:close/>
              </a:path>
              <a:path w="340360" h="392429">
                <a:moveTo>
                  <a:pt x="340360" y="130937"/>
                </a:moveTo>
                <a:lnTo>
                  <a:pt x="336550" y="130937"/>
                </a:lnTo>
                <a:lnTo>
                  <a:pt x="336550" y="133350"/>
                </a:lnTo>
                <a:lnTo>
                  <a:pt x="340360" y="133350"/>
                </a:lnTo>
                <a:lnTo>
                  <a:pt x="340360" y="130937"/>
                </a:lnTo>
                <a:close/>
              </a:path>
              <a:path w="340360" h="392429">
                <a:moveTo>
                  <a:pt x="340360" y="128397"/>
                </a:moveTo>
                <a:lnTo>
                  <a:pt x="336550" y="128397"/>
                </a:lnTo>
                <a:lnTo>
                  <a:pt x="336550" y="130810"/>
                </a:lnTo>
                <a:lnTo>
                  <a:pt x="340360" y="130810"/>
                </a:lnTo>
                <a:lnTo>
                  <a:pt x="340360" y="128397"/>
                </a:lnTo>
                <a:close/>
              </a:path>
              <a:path w="340360" h="392429">
                <a:moveTo>
                  <a:pt x="3810" y="217170"/>
                </a:moveTo>
                <a:lnTo>
                  <a:pt x="0" y="217170"/>
                </a:lnTo>
                <a:lnTo>
                  <a:pt x="0" y="229870"/>
                </a:lnTo>
                <a:lnTo>
                  <a:pt x="3810" y="229870"/>
                </a:lnTo>
                <a:lnTo>
                  <a:pt x="3810" y="217170"/>
                </a:lnTo>
                <a:close/>
              </a:path>
              <a:path w="340360" h="392429">
                <a:moveTo>
                  <a:pt x="3810" y="229870"/>
                </a:moveTo>
                <a:lnTo>
                  <a:pt x="0" y="229870"/>
                </a:lnTo>
                <a:lnTo>
                  <a:pt x="0" y="274320"/>
                </a:lnTo>
                <a:lnTo>
                  <a:pt x="3810" y="274320"/>
                </a:lnTo>
                <a:lnTo>
                  <a:pt x="3810" y="229870"/>
                </a:lnTo>
                <a:close/>
              </a:path>
              <a:path w="340360" h="392429">
                <a:moveTo>
                  <a:pt x="162560" y="388620"/>
                </a:moveTo>
                <a:lnTo>
                  <a:pt x="0" y="388620"/>
                </a:lnTo>
                <a:lnTo>
                  <a:pt x="0" y="391287"/>
                </a:lnTo>
                <a:lnTo>
                  <a:pt x="160019" y="391287"/>
                </a:lnTo>
                <a:lnTo>
                  <a:pt x="160019" y="392430"/>
                </a:lnTo>
                <a:lnTo>
                  <a:pt x="161290" y="392430"/>
                </a:lnTo>
                <a:lnTo>
                  <a:pt x="161290" y="390017"/>
                </a:lnTo>
                <a:lnTo>
                  <a:pt x="162560" y="390017"/>
                </a:lnTo>
                <a:lnTo>
                  <a:pt x="162560" y="388620"/>
                </a:lnTo>
                <a:close/>
              </a:path>
              <a:path w="340360" h="392429">
                <a:moveTo>
                  <a:pt x="165100" y="391287"/>
                </a:moveTo>
                <a:lnTo>
                  <a:pt x="163830" y="391287"/>
                </a:lnTo>
                <a:lnTo>
                  <a:pt x="163830" y="392430"/>
                </a:lnTo>
                <a:lnTo>
                  <a:pt x="165100" y="392430"/>
                </a:lnTo>
                <a:lnTo>
                  <a:pt x="165100" y="391287"/>
                </a:lnTo>
                <a:close/>
              </a:path>
              <a:path w="340360" h="392429">
                <a:moveTo>
                  <a:pt x="340360" y="388620"/>
                </a:moveTo>
                <a:lnTo>
                  <a:pt x="166369" y="388620"/>
                </a:lnTo>
                <a:lnTo>
                  <a:pt x="166369" y="390017"/>
                </a:lnTo>
                <a:lnTo>
                  <a:pt x="165100" y="390017"/>
                </a:lnTo>
                <a:lnTo>
                  <a:pt x="165100" y="391287"/>
                </a:lnTo>
                <a:lnTo>
                  <a:pt x="340360" y="391287"/>
                </a:lnTo>
                <a:lnTo>
                  <a:pt x="340360" y="388620"/>
                </a:lnTo>
                <a:close/>
              </a:path>
              <a:path w="340360" h="392429">
                <a:moveTo>
                  <a:pt x="3810" y="386080"/>
                </a:moveTo>
                <a:lnTo>
                  <a:pt x="0" y="386080"/>
                </a:lnTo>
                <a:lnTo>
                  <a:pt x="0" y="387477"/>
                </a:lnTo>
                <a:lnTo>
                  <a:pt x="3810" y="387477"/>
                </a:lnTo>
                <a:lnTo>
                  <a:pt x="3810" y="386080"/>
                </a:lnTo>
                <a:close/>
              </a:path>
              <a:path w="340360" h="392429">
                <a:moveTo>
                  <a:pt x="340360" y="386080"/>
                </a:moveTo>
                <a:lnTo>
                  <a:pt x="336550" y="386080"/>
                </a:lnTo>
                <a:lnTo>
                  <a:pt x="336550" y="387477"/>
                </a:lnTo>
                <a:lnTo>
                  <a:pt x="340360" y="387477"/>
                </a:lnTo>
                <a:lnTo>
                  <a:pt x="340360" y="386080"/>
                </a:lnTo>
                <a:close/>
              </a:path>
              <a:path w="340360" h="392429">
                <a:moveTo>
                  <a:pt x="3810" y="382270"/>
                </a:moveTo>
                <a:lnTo>
                  <a:pt x="0" y="382270"/>
                </a:lnTo>
                <a:lnTo>
                  <a:pt x="0" y="384937"/>
                </a:lnTo>
                <a:lnTo>
                  <a:pt x="3810" y="384937"/>
                </a:lnTo>
                <a:lnTo>
                  <a:pt x="3810" y="382270"/>
                </a:lnTo>
                <a:close/>
              </a:path>
              <a:path w="340360" h="392429">
                <a:moveTo>
                  <a:pt x="340360" y="382270"/>
                </a:moveTo>
                <a:lnTo>
                  <a:pt x="336550" y="382270"/>
                </a:lnTo>
                <a:lnTo>
                  <a:pt x="336550" y="384937"/>
                </a:lnTo>
                <a:lnTo>
                  <a:pt x="340360" y="384937"/>
                </a:lnTo>
                <a:lnTo>
                  <a:pt x="340360" y="382270"/>
                </a:lnTo>
                <a:close/>
              </a:path>
              <a:path w="340360" h="392429">
                <a:moveTo>
                  <a:pt x="3810" y="379730"/>
                </a:moveTo>
                <a:lnTo>
                  <a:pt x="0" y="379730"/>
                </a:lnTo>
                <a:lnTo>
                  <a:pt x="0" y="381127"/>
                </a:lnTo>
                <a:lnTo>
                  <a:pt x="3810" y="381127"/>
                </a:lnTo>
                <a:lnTo>
                  <a:pt x="3810" y="379730"/>
                </a:lnTo>
                <a:close/>
              </a:path>
              <a:path w="340360" h="392429">
                <a:moveTo>
                  <a:pt x="340360" y="379730"/>
                </a:moveTo>
                <a:lnTo>
                  <a:pt x="336550" y="379730"/>
                </a:lnTo>
                <a:lnTo>
                  <a:pt x="336550" y="381127"/>
                </a:lnTo>
                <a:lnTo>
                  <a:pt x="340360" y="381127"/>
                </a:lnTo>
                <a:lnTo>
                  <a:pt x="340360" y="379730"/>
                </a:lnTo>
                <a:close/>
              </a:path>
              <a:path w="340360" h="392429">
                <a:moveTo>
                  <a:pt x="3810" y="375920"/>
                </a:moveTo>
                <a:lnTo>
                  <a:pt x="0" y="375920"/>
                </a:lnTo>
                <a:lnTo>
                  <a:pt x="0" y="378587"/>
                </a:lnTo>
                <a:lnTo>
                  <a:pt x="3810" y="378587"/>
                </a:lnTo>
                <a:lnTo>
                  <a:pt x="3810" y="375920"/>
                </a:lnTo>
                <a:close/>
              </a:path>
              <a:path w="340360" h="392429">
                <a:moveTo>
                  <a:pt x="340360" y="375920"/>
                </a:moveTo>
                <a:lnTo>
                  <a:pt x="336550" y="375920"/>
                </a:lnTo>
                <a:lnTo>
                  <a:pt x="336550" y="378587"/>
                </a:lnTo>
                <a:lnTo>
                  <a:pt x="340360" y="378587"/>
                </a:lnTo>
                <a:lnTo>
                  <a:pt x="340360" y="375920"/>
                </a:lnTo>
                <a:close/>
              </a:path>
              <a:path w="340360" h="392429">
                <a:moveTo>
                  <a:pt x="3810" y="373380"/>
                </a:moveTo>
                <a:lnTo>
                  <a:pt x="0" y="373380"/>
                </a:lnTo>
                <a:lnTo>
                  <a:pt x="0" y="374777"/>
                </a:lnTo>
                <a:lnTo>
                  <a:pt x="3810" y="374777"/>
                </a:lnTo>
                <a:lnTo>
                  <a:pt x="3810" y="373380"/>
                </a:lnTo>
                <a:close/>
              </a:path>
              <a:path w="340360" h="392429">
                <a:moveTo>
                  <a:pt x="340360" y="373380"/>
                </a:moveTo>
                <a:lnTo>
                  <a:pt x="336550" y="373380"/>
                </a:lnTo>
                <a:lnTo>
                  <a:pt x="336550" y="374777"/>
                </a:lnTo>
                <a:lnTo>
                  <a:pt x="340360" y="374777"/>
                </a:lnTo>
                <a:lnTo>
                  <a:pt x="340360" y="373380"/>
                </a:lnTo>
                <a:close/>
              </a:path>
              <a:path w="340360" h="392429">
                <a:moveTo>
                  <a:pt x="3810" y="369570"/>
                </a:moveTo>
                <a:lnTo>
                  <a:pt x="0" y="369570"/>
                </a:lnTo>
                <a:lnTo>
                  <a:pt x="0" y="372237"/>
                </a:lnTo>
                <a:lnTo>
                  <a:pt x="3810" y="372237"/>
                </a:lnTo>
                <a:lnTo>
                  <a:pt x="3810" y="369570"/>
                </a:lnTo>
                <a:close/>
              </a:path>
              <a:path w="340360" h="392429">
                <a:moveTo>
                  <a:pt x="340360" y="369570"/>
                </a:moveTo>
                <a:lnTo>
                  <a:pt x="336550" y="369570"/>
                </a:lnTo>
                <a:lnTo>
                  <a:pt x="336550" y="372237"/>
                </a:lnTo>
                <a:lnTo>
                  <a:pt x="340360" y="372237"/>
                </a:lnTo>
                <a:lnTo>
                  <a:pt x="340360" y="369570"/>
                </a:lnTo>
                <a:close/>
              </a:path>
              <a:path w="340360" h="392429">
                <a:moveTo>
                  <a:pt x="3810" y="367030"/>
                </a:moveTo>
                <a:lnTo>
                  <a:pt x="0" y="367030"/>
                </a:lnTo>
                <a:lnTo>
                  <a:pt x="0" y="368427"/>
                </a:lnTo>
                <a:lnTo>
                  <a:pt x="3810" y="368427"/>
                </a:lnTo>
                <a:lnTo>
                  <a:pt x="3810" y="367030"/>
                </a:lnTo>
                <a:close/>
              </a:path>
              <a:path w="340360" h="392429">
                <a:moveTo>
                  <a:pt x="340360" y="367030"/>
                </a:moveTo>
                <a:lnTo>
                  <a:pt x="336550" y="367030"/>
                </a:lnTo>
                <a:lnTo>
                  <a:pt x="336550" y="368427"/>
                </a:lnTo>
                <a:lnTo>
                  <a:pt x="340360" y="368427"/>
                </a:lnTo>
                <a:lnTo>
                  <a:pt x="340360" y="367030"/>
                </a:lnTo>
                <a:close/>
              </a:path>
              <a:path w="340360" h="392429">
                <a:moveTo>
                  <a:pt x="3810" y="363220"/>
                </a:moveTo>
                <a:lnTo>
                  <a:pt x="0" y="363220"/>
                </a:lnTo>
                <a:lnTo>
                  <a:pt x="0" y="365887"/>
                </a:lnTo>
                <a:lnTo>
                  <a:pt x="3810" y="365887"/>
                </a:lnTo>
                <a:lnTo>
                  <a:pt x="3810" y="363220"/>
                </a:lnTo>
                <a:close/>
              </a:path>
              <a:path w="340360" h="392429">
                <a:moveTo>
                  <a:pt x="340360" y="363220"/>
                </a:moveTo>
                <a:lnTo>
                  <a:pt x="336550" y="363220"/>
                </a:lnTo>
                <a:lnTo>
                  <a:pt x="336550" y="365887"/>
                </a:lnTo>
                <a:lnTo>
                  <a:pt x="340360" y="365887"/>
                </a:lnTo>
                <a:lnTo>
                  <a:pt x="340360" y="363220"/>
                </a:lnTo>
                <a:close/>
              </a:path>
              <a:path w="340360" h="392429">
                <a:moveTo>
                  <a:pt x="3810" y="360680"/>
                </a:moveTo>
                <a:lnTo>
                  <a:pt x="0" y="360680"/>
                </a:lnTo>
                <a:lnTo>
                  <a:pt x="0" y="362077"/>
                </a:lnTo>
                <a:lnTo>
                  <a:pt x="3810" y="362077"/>
                </a:lnTo>
                <a:lnTo>
                  <a:pt x="3810" y="360680"/>
                </a:lnTo>
                <a:close/>
              </a:path>
              <a:path w="340360" h="392429">
                <a:moveTo>
                  <a:pt x="340360" y="360680"/>
                </a:moveTo>
                <a:lnTo>
                  <a:pt x="336550" y="360680"/>
                </a:lnTo>
                <a:lnTo>
                  <a:pt x="336550" y="362077"/>
                </a:lnTo>
                <a:lnTo>
                  <a:pt x="340360" y="362077"/>
                </a:lnTo>
                <a:lnTo>
                  <a:pt x="340360" y="360680"/>
                </a:lnTo>
                <a:close/>
              </a:path>
              <a:path w="340360" h="392429">
                <a:moveTo>
                  <a:pt x="3810" y="356870"/>
                </a:moveTo>
                <a:lnTo>
                  <a:pt x="0" y="356870"/>
                </a:lnTo>
                <a:lnTo>
                  <a:pt x="0" y="359537"/>
                </a:lnTo>
                <a:lnTo>
                  <a:pt x="3810" y="359537"/>
                </a:lnTo>
                <a:lnTo>
                  <a:pt x="3810" y="356870"/>
                </a:lnTo>
                <a:close/>
              </a:path>
              <a:path w="340360" h="392429">
                <a:moveTo>
                  <a:pt x="340360" y="356870"/>
                </a:moveTo>
                <a:lnTo>
                  <a:pt x="336550" y="356870"/>
                </a:lnTo>
                <a:lnTo>
                  <a:pt x="336550" y="359537"/>
                </a:lnTo>
                <a:lnTo>
                  <a:pt x="340360" y="359537"/>
                </a:lnTo>
                <a:lnTo>
                  <a:pt x="340360" y="356870"/>
                </a:lnTo>
                <a:close/>
              </a:path>
              <a:path w="340360" h="392429">
                <a:moveTo>
                  <a:pt x="3810" y="354330"/>
                </a:moveTo>
                <a:lnTo>
                  <a:pt x="0" y="354330"/>
                </a:lnTo>
                <a:lnTo>
                  <a:pt x="0" y="355727"/>
                </a:lnTo>
                <a:lnTo>
                  <a:pt x="3810" y="355727"/>
                </a:lnTo>
                <a:lnTo>
                  <a:pt x="3810" y="354330"/>
                </a:lnTo>
                <a:close/>
              </a:path>
              <a:path w="340360" h="392429">
                <a:moveTo>
                  <a:pt x="340360" y="354330"/>
                </a:moveTo>
                <a:lnTo>
                  <a:pt x="336550" y="354330"/>
                </a:lnTo>
                <a:lnTo>
                  <a:pt x="336550" y="355727"/>
                </a:lnTo>
                <a:lnTo>
                  <a:pt x="340360" y="355727"/>
                </a:lnTo>
                <a:lnTo>
                  <a:pt x="340360" y="354330"/>
                </a:lnTo>
                <a:close/>
              </a:path>
              <a:path w="340360" h="392429">
                <a:moveTo>
                  <a:pt x="3810" y="350520"/>
                </a:moveTo>
                <a:lnTo>
                  <a:pt x="0" y="350520"/>
                </a:lnTo>
                <a:lnTo>
                  <a:pt x="0" y="353187"/>
                </a:lnTo>
                <a:lnTo>
                  <a:pt x="3810" y="353187"/>
                </a:lnTo>
                <a:lnTo>
                  <a:pt x="3810" y="350520"/>
                </a:lnTo>
                <a:close/>
              </a:path>
              <a:path w="340360" h="392429">
                <a:moveTo>
                  <a:pt x="340360" y="350520"/>
                </a:moveTo>
                <a:lnTo>
                  <a:pt x="336550" y="350520"/>
                </a:lnTo>
                <a:lnTo>
                  <a:pt x="336550" y="353187"/>
                </a:lnTo>
                <a:lnTo>
                  <a:pt x="340360" y="353187"/>
                </a:lnTo>
                <a:lnTo>
                  <a:pt x="340360" y="350520"/>
                </a:lnTo>
                <a:close/>
              </a:path>
              <a:path w="340360" h="392429">
                <a:moveTo>
                  <a:pt x="3810" y="347980"/>
                </a:moveTo>
                <a:lnTo>
                  <a:pt x="0" y="347980"/>
                </a:lnTo>
                <a:lnTo>
                  <a:pt x="0" y="349377"/>
                </a:lnTo>
                <a:lnTo>
                  <a:pt x="3810" y="349377"/>
                </a:lnTo>
                <a:lnTo>
                  <a:pt x="3810" y="347980"/>
                </a:lnTo>
                <a:close/>
              </a:path>
              <a:path w="340360" h="392429">
                <a:moveTo>
                  <a:pt x="340360" y="347980"/>
                </a:moveTo>
                <a:lnTo>
                  <a:pt x="336550" y="347980"/>
                </a:lnTo>
                <a:lnTo>
                  <a:pt x="336550" y="349377"/>
                </a:lnTo>
                <a:lnTo>
                  <a:pt x="340360" y="349377"/>
                </a:lnTo>
                <a:lnTo>
                  <a:pt x="340360" y="347980"/>
                </a:lnTo>
                <a:close/>
              </a:path>
              <a:path w="340360" h="392429">
                <a:moveTo>
                  <a:pt x="3810" y="344170"/>
                </a:moveTo>
                <a:lnTo>
                  <a:pt x="0" y="344170"/>
                </a:lnTo>
                <a:lnTo>
                  <a:pt x="0" y="346837"/>
                </a:lnTo>
                <a:lnTo>
                  <a:pt x="3810" y="346837"/>
                </a:lnTo>
                <a:lnTo>
                  <a:pt x="3810" y="344170"/>
                </a:lnTo>
                <a:close/>
              </a:path>
              <a:path w="340360" h="392429">
                <a:moveTo>
                  <a:pt x="340360" y="344170"/>
                </a:moveTo>
                <a:lnTo>
                  <a:pt x="336550" y="344170"/>
                </a:lnTo>
                <a:lnTo>
                  <a:pt x="336550" y="346837"/>
                </a:lnTo>
                <a:lnTo>
                  <a:pt x="340360" y="346837"/>
                </a:lnTo>
                <a:lnTo>
                  <a:pt x="340360" y="344170"/>
                </a:lnTo>
                <a:close/>
              </a:path>
              <a:path w="340360" h="392429">
                <a:moveTo>
                  <a:pt x="3810" y="341630"/>
                </a:moveTo>
                <a:lnTo>
                  <a:pt x="0" y="341630"/>
                </a:lnTo>
                <a:lnTo>
                  <a:pt x="0" y="343027"/>
                </a:lnTo>
                <a:lnTo>
                  <a:pt x="3810" y="343027"/>
                </a:lnTo>
                <a:lnTo>
                  <a:pt x="3810" y="341630"/>
                </a:lnTo>
                <a:close/>
              </a:path>
              <a:path w="340360" h="392429">
                <a:moveTo>
                  <a:pt x="340360" y="341630"/>
                </a:moveTo>
                <a:lnTo>
                  <a:pt x="336550" y="341630"/>
                </a:lnTo>
                <a:lnTo>
                  <a:pt x="336550" y="343027"/>
                </a:lnTo>
                <a:lnTo>
                  <a:pt x="340360" y="343027"/>
                </a:lnTo>
                <a:lnTo>
                  <a:pt x="340360" y="341630"/>
                </a:lnTo>
                <a:close/>
              </a:path>
              <a:path w="340360" h="392429">
                <a:moveTo>
                  <a:pt x="3810" y="337820"/>
                </a:moveTo>
                <a:lnTo>
                  <a:pt x="0" y="337820"/>
                </a:lnTo>
                <a:lnTo>
                  <a:pt x="0" y="340487"/>
                </a:lnTo>
                <a:lnTo>
                  <a:pt x="3810" y="340487"/>
                </a:lnTo>
                <a:lnTo>
                  <a:pt x="3810" y="337820"/>
                </a:lnTo>
                <a:close/>
              </a:path>
              <a:path w="340360" h="392429">
                <a:moveTo>
                  <a:pt x="340360" y="336677"/>
                </a:moveTo>
                <a:lnTo>
                  <a:pt x="339089" y="336677"/>
                </a:lnTo>
                <a:lnTo>
                  <a:pt x="339089" y="337820"/>
                </a:lnTo>
                <a:lnTo>
                  <a:pt x="337820" y="337820"/>
                </a:lnTo>
                <a:lnTo>
                  <a:pt x="337820" y="339217"/>
                </a:lnTo>
                <a:lnTo>
                  <a:pt x="336550" y="339217"/>
                </a:lnTo>
                <a:lnTo>
                  <a:pt x="336550" y="340487"/>
                </a:lnTo>
                <a:lnTo>
                  <a:pt x="340360" y="340487"/>
                </a:lnTo>
                <a:lnTo>
                  <a:pt x="340360" y="336677"/>
                </a:lnTo>
                <a:close/>
              </a:path>
              <a:path w="340360" h="392429">
                <a:moveTo>
                  <a:pt x="3810" y="335280"/>
                </a:moveTo>
                <a:lnTo>
                  <a:pt x="0" y="335280"/>
                </a:lnTo>
                <a:lnTo>
                  <a:pt x="0" y="336677"/>
                </a:lnTo>
                <a:lnTo>
                  <a:pt x="3810" y="336677"/>
                </a:lnTo>
                <a:lnTo>
                  <a:pt x="3810" y="335280"/>
                </a:lnTo>
                <a:close/>
              </a:path>
              <a:path w="340360" h="392429">
                <a:moveTo>
                  <a:pt x="3810" y="331470"/>
                </a:moveTo>
                <a:lnTo>
                  <a:pt x="0" y="331470"/>
                </a:lnTo>
                <a:lnTo>
                  <a:pt x="0" y="334137"/>
                </a:lnTo>
                <a:lnTo>
                  <a:pt x="3810" y="334137"/>
                </a:lnTo>
                <a:lnTo>
                  <a:pt x="3810" y="331470"/>
                </a:lnTo>
                <a:close/>
              </a:path>
              <a:path w="340360" h="392429">
                <a:moveTo>
                  <a:pt x="3810" y="328930"/>
                </a:moveTo>
                <a:lnTo>
                  <a:pt x="0" y="328930"/>
                </a:lnTo>
                <a:lnTo>
                  <a:pt x="0" y="330327"/>
                </a:lnTo>
                <a:lnTo>
                  <a:pt x="3810" y="330327"/>
                </a:lnTo>
                <a:lnTo>
                  <a:pt x="3810" y="328930"/>
                </a:lnTo>
                <a:close/>
              </a:path>
              <a:path w="340360" h="392429">
                <a:moveTo>
                  <a:pt x="3810" y="325120"/>
                </a:moveTo>
                <a:lnTo>
                  <a:pt x="0" y="325120"/>
                </a:lnTo>
                <a:lnTo>
                  <a:pt x="0" y="327787"/>
                </a:lnTo>
                <a:lnTo>
                  <a:pt x="3810" y="327787"/>
                </a:lnTo>
                <a:lnTo>
                  <a:pt x="3810" y="325120"/>
                </a:lnTo>
                <a:close/>
              </a:path>
              <a:path w="340360" h="392429">
                <a:moveTo>
                  <a:pt x="3810" y="322580"/>
                </a:moveTo>
                <a:lnTo>
                  <a:pt x="0" y="322580"/>
                </a:lnTo>
                <a:lnTo>
                  <a:pt x="0" y="323977"/>
                </a:lnTo>
                <a:lnTo>
                  <a:pt x="3810" y="323977"/>
                </a:lnTo>
                <a:lnTo>
                  <a:pt x="3810" y="322580"/>
                </a:lnTo>
                <a:close/>
              </a:path>
              <a:path w="340360" h="392429">
                <a:moveTo>
                  <a:pt x="3810" y="318770"/>
                </a:moveTo>
                <a:lnTo>
                  <a:pt x="0" y="318770"/>
                </a:lnTo>
                <a:lnTo>
                  <a:pt x="0" y="321437"/>
                </a:lnTo>
                <a:lnTo>
                  <a:pt x="3810" y="321437"/>
                </a:lnTo>
                <a:lnTo>
                  <a:pt x="3810" y="318770"/>
                </a:lnTo>
                <a:close/>
              </a:path>
              <a:path w="340360" h="392429">
                <a:moveTo>
                  <a:pt x="3810" y="316230"/>
                </a:moveTo>
                <a:lnTo>
                  <a:pt x="0" y="316230"/>
                </a:lnTo>
                <a:lnTo>
                  <a:pt x="0" y="317627"/>
                </a:lnTo>
                <a:lnTo>
                  <a:pt x="3810" y="317627"/>
                </a:lnTo>
                <a:lnTo>
                  <a:pt x="3810" y="316230"/>
                </a:lnTo>
                <a:close/>
              </a:path>
              <a:path w="340360" h="392429">
                <a:moveTo>
                  <a:pt x="3810" y="312420"/>
                </a:moveTo>
                <a:lnTo>
                  <a:pt x="0" y="31242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12420"/>
                </a:lnTo>
                <a:close/>
              </a:path>
              <a:path w="340360" h="392429">
                <a:moveTo>
                  <a:pt x="3810" y="309880"/>
                </a:moveTo>
                <a:lnTo>
                  <a:pt x="0" y="30988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9880"/>
                </a:lnTo>
                <a:close/>
              </a:path>
              <a:path w="340360" h="392429">
                <a:moveTo>
                  <a:pt x="3810" y="306070"/>
                </a:moveTo>
                <a:lnTo>
                  <a:pt x="0" y="30607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6070"/>
                </a:lnTo>
                <a:close/>
              </a:path>
              <a:path w="340360" h="392429">
                <a:moveTo>
                  <a:pt x="3810" y="303530"/>
                </a:moveTo>
                <a:lnTo>
                  <a:pt x="0" y="30353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303530"/>
                </a:lnTo>
                <a:close/>
              </a:path>
              <a:path w="340360" h="392429">
                <a:moveTo>
                  <a:pt x="3810" y="299720"/>
                </a:moveTo>
                <a:lnTo>
                  <a:pt x="0" y="29972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9720"/>
                </a:lnTo>
                <a:close/>
              </a:path>
              <a:path w="340360" h="392429">
                <a:moveTo>
                  <a:pt x="3810" y="297180"/>
                </a:moveTo>
                <a:lnTo>
                  <a:pt x="0" y="29718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7180"/>
                </a:lnTo>
                <a:close/>
              </a:path>
              <a:path w="340360" h="392429">
                <a:moveTo>
                  <a:pt x="3810" y="293370"/>
                </a:moveTo>
                <a:lnTo>
                  <a:pt x="0" y="29337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3370"/>
                </a:lnTo>
                <a:close/>
              </a:path>
              <a:path w="340360" h="392429">
                <a:moveTo>
                  <a:pt x="3810" y="284480"/>
                </a:moveTo>
                <a:lnTo>
                  <a:pt x="0" y="28448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4480"/>
                </a:lnTo>
                <a:close/>
              </a:path>
              <a:path w="340360" h="392429">
                <a:moveTo>
                  <a:pt x="3810" y="278130"/>
                </a:moveTo>
                <a:lnTo>
                  <a:pt x="0" y="27813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8130"/>
                </a:lnTo>
                <a:close/>
              </a:path>
              <a:path w="340360" h="392429">
                <a:moveTo>
                  <a:pt x="3810" y="275590"/>
                </a:moveTo>
                <a:lnTo>
                  <a:pt x="0" y="27559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559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bk object 2740"/>
          <p:cNvSpPr/>
          <p:nvPr/>
        </p:nvSpPr>
        <p:spPr>
          <a:xfrm>
            <a:off x="2918460" y="2896997"/>
            <a:ext cx="332740" cy="384810"/>
          </a:xfrm>
          <a:custGeom>
            <a:avLst/>
            <a:gdLst/>
            <a:ahLst/>
            <a:cxnLst/>
            <a:rect l="l" t="t" r="r" b="b"/>
            <a:pathLst>
              <a:path w="332739" h="384810">
                <a:moveTo>
                  <a:pt x="3809" y="121793"/>
                </a:moveTo>
                <a:lnTo>
                  <a:pt x="0" y="121793"/>
                </a:lnTo>
                <a:lnTo>
                  <a:pt x="0" y="123062"/>
                </a:lnTo>
                <a:lnTo>
                  <a:pt x="3809" y="123062"/>
                </a:lnTo>
                <a:lnTo>
                  <a:pt x="3809" y="121793"/>
                </a:lnTo>
                <a:close/>
              </a:path>
              <a:path w="332739" h="384810">
                <a:moveTo>
                  <a:pt x="3809" y="117983"/>
                </a:moveTo>
                <a:lnTo>
                  <a:pt x="0" y="117983"/>
                </a:lnTo>
                <a:lnTo>
                  <a:pt x="0" y="120523"/>
                </a:lnTo>
                <a:lnTo>
                  <a:pt x="3809" y="120523"/>
                </a:lnTo>
                <a:lnTo>
                  <a:pt x="3809" y="117983"/>
                </a:lnTo>
                <a:close/>
              </a:path>
              <a:path w="332739" h="384810">
                <a:moveTo>
                  <a:pt x="3809" y="115443"/>
                </a:moveTo>
                <a:lnTo>
                  <a:pt x="0" y="115443"/>
                </a:lnTo>
                <a:lnTo>
                  <a:pt x="0" y="116712"/>
                </a:lnTo>
                <a:lnTo>
                  <a:pt x="3809" y="116712"/>
                </a:lnTo>
                <a:lnTo>
                  <a:pt x="3809" y="115443"/>
                </a:lnTo>
                <a:close/>
              </a:path>
              <a:path w="332739" h="384810">
                <a:moveTo>
                  <a:pt x="1269" y="110362"/>
                </a:moveTo>
                <a:lnTo>
                  <a:pt x="0" y="110362"/>
                </a:lnTo>
                <a:lnTo>
                  <a:pt x="0" y="114173"/>
                </a:lnTo>
                <a:lnTo>
                  <a:pt x="3809" y="114173"/>
                </a:lnTo>
                <a:lnTo>
                  <a:pt x="3809" y="111633"/>
                </a:lnTo>
                <a:lnTo>
                  <a:pt x="1269" y="111633"/>
                </a:lnTo>
                <a:lnTo>
                  <a:pt x="1269" y="110362"/>
                </a:lnTo>
                <a:close/>
              </a:path>
              <a:path w="332739" h="384810">
                <a:moveTo>
                  <a:pt x="2539" y="107823"/>
                </a:moveTo>
                <a:lnTo>
                  <a:pt x="1269" y="107823"/>
                </a:lnTo>
                <a:lnTo>
                  <a:pt x="1269" y="110362"/>
                </a:lnTo>
                <a:lnTo>
                  <a:pt x="3809" y="110362"/>
                </a:lnTo>
                <a:lnTo>
                  <a:pt x="3809" y="109093"/>
                </a:lnTo>
                <a:lnTo>
                  <a:pt x="2539" y="109093"/>
                </a:lnTo>
                <a:lnTo>
                  <a:pt x="2539" y="107823"/>
                </a:lnTo>
                <a:close/>
              </a:path>
              <a:path w="332739" h="384810">
                <a:moveTo>
                  <a:pt x="332739" y="121793"/>
                </a:moveTo>
                <a:lnTo>
                  <a:pt x="328929" y="121793"/>
                </a:lnTo>
                <a:lnTo>
                  <a:pt x="328929" y="123062"/>
                </a:lnTo>
                <a:lnTo>
                  <a:pt x="332739" y="123062"/>
                </a:lnTo>
                <a:lnTo>
                  <a:pt x="332739" y="121793"/>
                </a:lnTo>
                <a:close/>
              </a:path>
              <a:path w="332739" h="384810">
                <a:moveTo>
                  <a:pt x="332739" y="117983"/>
                </a:moveTo>
                <a:lnTo>
                  <a:pt x="328929" y="117983"/>
                </a:lnTo>
                <a:lnTo>
                  <a:pt x="328929" y="120523"/>
                </a:lnTo>
                <a:lnTo>
                  <a:pt x="332739" y="120523"/>
                </a:lnTo>
                <a:lnTo>
                  <a:pt x="332739" y="117983"/>
                </a:lnTo>
                <a:close/>
              </a:path>
              <a:path w="332739" h="384810">
                <a:moveTo>
                  <a:pt x="332739" y="115443"/>
                </a:moveTo>
                <a:lnTo>
                  <a:pt x="328929" y="115443"/>
                </a:lnTo>
                <a:lnTo>
                  <a:pt x="328929" y="116712"/>
                </a:lnTo>
                <a:lnTo>
                  <a:pt x="332739" y="116712"/>
                </a:lnTo>
                <a:lnTo>
                  <a:pt x="332739" y="115443"/>
                </a:lnTo>
                <a:close/>
              </a:path>
              <a:path w="332739" h="384810">
                <a:moveTo>
                  <a:pt x="332739" y="111633"/>
                </a:moveTo>
                <a:lnTo>
                  <a:pt x="328929" y="111633"/>
                </a:lnTo>
                <a:lnTo>
                  <a:pt x="328929" y="114173"/>
                </a:lnTo>
                <a:lnTo>
                  <a:pt x="332739" y="114173"/>
                </a:lnTo>
                <a:lnTo>
                  <a:pt x="332739" y="111633"/>
                </a:lnTo>
                <a:close/>
              </a:path>
              <a:path w="332739" h="384810">
                <a:moveTo>
                  <a:pt x="332739" y="109093"/>
                </a:moveTo>
                <a:lnTo>
                  <a:pt x="328929" y="109093"/>
                </a:lnTo>
                <a:lnTo>
                  <a:pt x="328929" y="110362"/>
                </a:lnTo>
                <a:lnTo>
                  <a:pt x="332739" y="110362"/>
                </a:lnTo>
                <a:lnTo>
                  <a:pt x="332739" y="109093"/>
                </a:lnTo>
                <a:close/>
              </a:path>
              <a:path w="332739" h="384810">
                <a:moveTo>
                  <a:pt x="332739" y="105283"/>
                </a:moveTo>
                <a:lnTo>
                  <a:pt x="328929" y="105283"/>
                </a:lnTo>
                <a:lnTo>
                  <a:pt x="328929" y="107823"/>
                </a:lnTo>
                <a:lnTo>
                  <a:pt x="332739" y="107823"/>
                </a:lnTo>
                <a:lnTo>
                  <a:pt x="332739" y="105283"/>
                </a:lnTo>
                <a:close/>
              </a:path>
              <a:path w="332739" h="384810">
                <a:moveTo>
                  <a:pt x="332739" y="102743"/>
                </a:moveTo>
                <a:lnTo>
                  <a:pt x="328929" y="102743"/>
                </a:lnTo>
                <a:lnTo>
                  <a:pt x="328929" y="104012"/>
                </a:lnTo>
                <a:lnTo>
                  <a:pt x="332739" y="104012"/>
                </a:lnTo>
                <a:lnTo>
                  <a:pt x="332739" y="102743"/>
                </a:lnTo>
                <a:close/>
              </a:path>
              <a:path w="332739" h="384810">
                <a:moveTo>
                  <a:pt x="332739" y="98933"/>
                </a:moveTo>
                <a:lnTo>
                  <a:pt x="328929" y="98933"/>
                </a:lnTo>
                <a:lnTo>
                  <a:pt x="328929" y="101473"/>
                </a:lnTo>
                <a:lnTo>
                  <a:pt x="332739" y="101473"/>
                </a:lnTo>
                <a:lnTo>
                  <a:pt x="332739" y="98933"/>
                </a:lnTo>
                <a:close/>
              </a:path>
              <a:path w="332739" h="384810">
                <a:moveTo>
                  <a:pt x="332739" y="96393"/>
                </a:moveTo>
                <a:lnTo>
                  <a:pt x="328929" y="96393"/>
                </a:lnTo>
                <a:lnTo>
                  <a:pt x="328929" y="97662"/>
                </a:lnTo>
                <a:lnTo>
                  <a:pt x="332739" y="97662"/>
                </a:lnTo>
                <a:lnTo>
                  <a:pt x="332739" y="96393"/>
                </a:lnTo>
                <a:close/>
              </a:path>
              <a:path w="332739" h="384810">
                <a:moveTo>
                  <a:pt x="332739" y="90043"/>
                </a:moveTo>
                <a:lnTo>
                  <a:pt x="328929" y="90043"/>
                </a:lnTo>
                <a:lnTo>
                  <a:pt x="328929" y="95123"/>
                </a:lnTo>
                <a:lnTo>
                  <a:pt x="332739" y="95123"/>
                </a:lnTo>
                <a:lnTo>
                  <a:pt x="332739" y="90043"/>
                </a:lnTo>
                <a:close/>
              </a:path>
              <a:path w="332739" h="384810">
                <a:moveTo>
                  <a:pt x="332739" y="86233"/>
                </a:moveTo>
                <a:lnTo>
                  <a:pt x="328929" y="86233"/>
                </a:lnTo>
                <a:lnTo>
                  <a:pt x="328929" y="88773"/>
                </a:lnTo>
                <a:lnTo>
                  <a:pt x="332739" y="88773"/>
                </a:lnTo>
                <a:lnTo>
                  <a:pt x="332739" y="86233"/>
                </a:lnTo>
                <a:close/>
              </a:path>
              <a:path w="332739" h="384810">
                <a:moveTo>
                  <a:pt x="332739" y="83693"/>
                </a:moveTo>
                <a:lnTo>
                  <a:pt x="328929" y="83693"/>
                </a:lnTo>
                <a:lnTo>
                  <a:pt x="328929" y="84962"/>
                </a:lnTo>
                <a:lnTo>
                  <a:pt x="332739" y="84962"/>
                </a:lnTo>
                <a:lnTo>
                  <a:pt x="332739" y="83693"/>
                </a:lnTo>
                <a:close/>
              </a:path>
              <a:path w="332739" h="384810">
                <a:moveTo>
                  <a:pt x="332739" y="79883"/>
                </a:moveTo>
                <a:lnTo>
                  <a:pt x="328929" y="79883"/>
                </a:lnTo>
                <a:lnTo>
                  <a:pt x="328929" y="82423"/>
                </a:lnTo>
                <a:lnTo>
                  <a:pt x="332739" y="82423"/>
                </a:lnTo>
                <a:lnTo>
                  <a:pt x="332739" y="79883"/>
                </a:lnTo>
                <a:close/>
              </a:path>
              <a:path w="332739" h="384810">
                <a:moveTo>
                  <a:pt x="332739" y="77470"/>
                </a:moveTo>
                <a:lnTo>
                  <a:pt x="328929" y="77470"/>
                </a:lnTo>
                <a:lnTo>
                  <a:pt x="328929" y="78612"/>
                </a:lnTo>
                <a:lnTo>
                  <a:pt x="332739" y="78612"/>
                </a:lnTo>
                <a:lnTo>
                  <a:pt x="332739" y="77470"/>
                </a:lnTo>
                <a:close/>
              </a:path>
              <a:path w="332739" h="384810">
                <a:moveTo>
                  <a:pt x="332739" y="73533"/>
                </a:moveTo>
                <a:lnTo>
                  <a:pt x="328929" y="73533"/>
                </a:lnTo>
                <a:lnTo>
                  <a:pt x="328929" y="76073"/>
                </a:lnTo>
                <a:lnTo>
                  <a:pt x="332739" y="76073"/>
                </a:lnTo>
                <a:lnTo>
                  <a:pt x="332739" y="73533"/>
                </a:lnTo>
                <a:close/>
              </a:path>
              <a:path w="332739" h="384810">
                <a:moveTo>
                  <a:pt x="332739" y="71120"/>
                </a:moveTo>
                <a:lnTo>
                  <a:pt x="328929" y="71120"/>
                </a:lnTo>
                <a:lnTo>
                  <a:pt x="328929" y="72262"/>
                </a:lnTo>
                <a:lnTo>
                  <a:pt x="332739" y="72262"/>
                </a:lnTo>
                <a:lnTo>
                  <a:pt x="332739" y="71120"/>
                </a:lnTo>
                <a:close/>
              </a:path>
              <a:path w="332739" h="384810">
                <a:moveTo>
                  <a:pt x="332739" y="67183"/>
                </a:moveTo>
                <a:lnTo>
                  <a:pt x="328929" y="67183"/>
                </a:lnTo>
                <a:lnTo>
                  <a:pt x="328929" y="69723"/>
                </a:lnTo>
                <a:lnTo>
                  <a:pt x="332739" y="69723"/>
                </a:lnTo>
                <a:lnTo>
                  <a:pt x="332739" y="67183"/>
                </a:lnTo>
                <a:close/>
              </a:path>
              <a:path w="332739" h="384810">
                <a:moveTo>
                  <a:pt x="332739" y="64770"/>
                </a:moveTo>
                <a:lnTo>
                  <a:pt x="328929" y="64770"/>
                </a:lnTo>
                <a:lnTo>
                  <a:pt x="328929" y="65912"/>
                </a:lnTo>
                <a:lnTo>
                  <a:pt x="332739" y="65912"/>
                </a:lnTo>
                <a:lnTo>
                  <a:pt x="332739" y="64770"/>
                </a:lnTo>
                <a:close/>
              </a:path>
              <a:path w="332739" h="384810">
                <a:moveTo>
                  <a:pt x="332739" y="60833"/>
                </a:moveTo>
                <a:lnTo>
                  <a:pt x="328929" y="60833"/>
                </a:lnTo>
                <a:lnTo>
                  <a:pt x="328929" y="63373"/>
                </a:lnTo>
                <a:lnTo>
                  <a:pt x="332739" y="63373"/>
                </a:lnTo>
                <a:lnTo>
                  <a:pt x="332739" y="60833"/>
                </a:lnTo>
                <a:close/>
              </a:path>
              <a:path w="332739" h="384810">
                <a:moveTo>
                  <a:pt x="332739" y="58420"/>
                </a:moveTo>
                <a:lnTo>
                  <a:pt x="328929" y="58420"/>
                </a:lnTo>
                <a:lnTo>
                  <a:pt x="328929" y="59562"/>
                </a:lnTo>
                <a:lnTo>
                  <a:pt x="332739" y="59562"/>
                </a:lnTo>
                <a:lnTo>
                  <a:pt x="332739" y="58420"/>
                </a:lnTo>
                <a:close/>
              </a:path>
              <a:path w="332739" h="384810">
                <a:moveTo>
                  <a:pt x="332739" y="54483"/>
                </a:moveTo>
                <a:lnTo>
                  <a:pt x="328929" y="54483"/>
                </a:lnTo>
                <a:lnTo>
                  <a:pt x="328929" y="57023"/>
                </a:lnTo>
                <a:lnTo>
                  <a:pt x="332739" y="57023"/>
                </a:lnTo>
                <a:lnTo>
                  <a:pt x="332739" y="54483"/>
                </a:lnTo>
                <a:close/>
              </a:path>
              <a:path w="332739" h="384810">
                <a:moveTo>
                  <a:pt x="332739" y="52070"/>
                </a:moveTo>
                <a:lnTo>
                  <a:pt x="328929" y="52070"/>
                </a:lnTo>
                <a:lnTo>
                  <a:pt x="328929" y="53212"/>
                </a:lnTo>
                <a:lnTo>
                  <a:pt x="332739" y="53212"/>
                </a:lnTo>
                <a:lnTo>
                  <a:pt x="332739" y="52070"/>
                </a:lnTo>
                <a:close/>
              </a:path>
              <a:path w="332739" h="384810">
                <a:moveTo>
                  <a:pt x="332739" y="48133"/>
                </a:moveTo>
                <a:lnTo>
                  <a:pt x="328929" y="48133"/>
                </a:lnTo>
                <a:lnTo>
                  <a:pt x="328929" y="50673"/>
                </a:lnTo>
                <a:lnTo>
                  <a:pt x="332739" y="50673"/>
                </a:lnTo>
                <a:lnTo>
                  <a:pt x="332739" y="48133"/>
                </a:lnTo>
                <a:close/>
              </a:path>
              <a:path w="332739" h="384810">
                <a:moveTo>
                  <a:pt x="332739" y="45720"/>
                </a:moveTo>
                <a:lnTo>
                  <a:pt x="328929" y="45720"/>
                </a:lnTo>
                <a:lnTo>
                  <a:pt x="328929" y="46862"/>
                </a:lnTo>
                <a:lnTo>
                  <a:pt x="332739" y="46862"/>
                </a:lnTo>
                <a:lnTo>
                  <a:pt x="332739" y="45720"/>
                </a:lnTo>
                <a:close/>
              </a:path>
              <a:path w="332739" h="384810">
                <a:moveTo>
                  <a:pt x="332739" y="41783"/>
                </a:moveTo>
                <a:lnTo>
                  <a:pt x="328929" y="41783"/>
                </a:lnTo>
                <a:lnTo>
                  <a:pt x="328929" y="44323"/>
                </a:lnTo>
                <a:lnTo>
                  <a:pt x="332739" y="44323"/>
                </a:lnTo>
                <a:lnTo>
                  <a:pt x="332739" y="41783"/>
                </a:lnTo>
                <a:close/>
              </a:path>
              <a:path w="332739" h="384810">
                <a:moveTo>
                  <a:pt x="332739" y="39370"/>
                </a:moveTo>
                <a:lnTo>
                  <a:pt x="328929" y="39370"/>
                </a:lnTo>
                <a:lnTo>
                  <a:pt x="328929" y="40512"/>
                </a:lnTo>
                <a:lnTo>
                  <a:pt x="332739" y="40512"/>
                </a:lnTo>
                <a:lnTo>
                  <a:pt x="332739" y="39370"/>
                </a:lnTo>
                <a:close/>
              </a:path>
              <a:path w="332739" h="384810">
                <a:moveTo>
                  <a:pt x="332739" y="35433"/>
                </a:moveTo>
                <a:lnTo>
                  <a:pt x="328929" y="35433"/>
                </a:lnTo>
                <a:lnTo>
                  <a:pt x="328929" y="37973"/>
                </a:lnTo>
                <a:lnTo>
                  <a:pt x="332739" y="37973"/>
                </a:lnTo>
                <a:lnTo>
                  <a:pt x="332739" y="35433"/>
                </a:lnTo>
                <a:close/>
              </a:path>
              <a:path w="332739" h="384810">
                <a:moveTo>
                  <a:pt x="332739" y="33020"/>
                </a:moveTo>
                <a:lnTo>
                  <a:pt x="328929" y="33020"/>
                </a:lnTo>
                <a:lnTo>
                  <a:pt x="328929" y="34162"/>
                </a:lnTo>
                <a:lnTo>
                  <a:pt x="332739" y="34162"/>
                </a:lnTo>
                <a:lnTo>
                  <a:pt x="332739" y="33020"/>
                </a:lnTo>
                <a:close/>
              </a:path>
              <a:path w="332739" h="384810">
                <a:moveTo>
                  <a:pt x="332739" y="29083"/>
                </a:moveTo>
                <a:lnTo>
                  <a:pt x="328929" y="29083"/>
                </a:lnTo>
                <a:lnTo>
                  <a:pt x="328929" y="31623"/>
                </a:lnTo>
                <a:lnTo>
                  <a:pt x="332739" y="31623"/>
                </a:lnTo>
                <a:lnTo>
                  <a:pt x="332739" y="29083"/>
                </a:lnTo>
                <a:close/>
              </a:path>
              <a:path w="332739" h="384810">
                <a:moveTo>
                  <a:pt x="332739" y="26670"/>
                </a:moveTo>
                <a:lnTo>
                  <a:pt x="328929" y="26670"/>
                </a:lnTo>
                <a:lnTo>
                  <a:pt x="328929" y="27812"/>
                </a:lnTo>
                <a:lnTo>
                  <a:pt x="332739" y="27812"/>
                </a:lnTo>
                <a:lnTo>
                  <a:pt x="332739" y="26670"/>
                </a:lnTo>
                <a:close/>
              </a:path>
              <a:path w="332739" h="384810">
                <a:moveTo>
                  <a:pt x="332739" y="22733"/>
                </a:moveTo>
                <a:lnTo>
                  <a:pt x="328929" y="22733"/>
                </a:lnTo>
                <a:lnTo>
                  <a:pt x="328929" y="25273"/>
                </a:lnTo>
                <a:lnTo>
                  <a:pt x="332739" y="25273"/>
                </a:lnTo>
                <a:lnTo>
                  <a:pt x="332739" y="22733"/>
                </a:lnTo>
                <a:close/>
              </a:path>
              <a:path w="332739" h="384810">
                <a:moveTo>
                  <a:pt x="332739" y="20320"/>
                </a:moveTo>
                <a:lnTo>
                  <a:pt x="328929" y="20320"/>
                </a:lnTo>
                <a:lnTo>
                  <a:pt x="328929" y="21462"/>
                </a:lnTo>
                <a:lnTo>
                  <a:pt x="332739" y="21462"/>
                </a:lnTo>
                <a:lnTo>
                  <a:pt x="332739" y="20320"/>
                </a:lnTo>
                <a:close/>
              </a:path>
              <a:path w="332739" h="384810">
                <a:moveTo>
                  <a:pt x="332739" y="16383"/>
                </a:moveTo>
                <a:lnTo>
                  <a:pt x="328929" y="16383"/>
                </a:lnTo>
                <a:lnTo>
                  <a:pt x="328929" y="18923"/>
                </a:lnTo>
                <a:lnTo>
                  <a:pt x="332739" y="18923"/>
                </a:lnTo>
                <a:lnTo>
                  <a:pt x="332739" y="16383"/>
                </a:lnTo>
                <a:close/>
              </a:path>
              <a:path w="332739" h="384810">
                <a:moveTo>
                  <a:pt x="332739" y="13970"/>
                </a:moveTo>
                <a:lnTo>
                  <a:pt x="328929" y="13970"/>
                </a:lnTo>
                <a:lnTo>
                  <a:pt x="328929" y="15112"/>
                </a:lnTo>
                <a:lnTo>
                  <a:pt x="332739" y="15112"/>
                </a:lnTo>
                <a:lnTo>
                  <a:pt x="332739" y="13970"/>
                </a:lnTo>
                <a:close/>
              </a:path>
              <a:path w="332739" h="384810">
                <a:moveTo>
                  <a:pt x="332739" y="10033"/>
                </a:moveTo>
                <a:lnTo>
                  <a:pt x="328929" y="10033"/>
                </a:lnTo>
                <a:lnTo>
                  <a:pt x="328929" y="12573"/>
                </a:lnTo>
                <a:lnTo>
                  <a:pt x="332739" y="12573"/>
                </a:lnTo>
                <a:lnTo>
                  <a:pt x="332739" y="10033"/>
                </a:lnTo>
                <a:close/>
              </a:path>
              <a:path w="332739" h="384810">
                <a:moveTo>
                  <a:pt x="332739" y="7620"/>
                </a:moveTo>
                <a:lnTo>
                  <a:pt x="328929" y="7620"/>
                </a:lnTo>
                <a:lnTo>
                  <a:pt x="328929" y="8762"/>
                </a:lnTo>
                <a:lnTo>
                  <a:pt x="332739" y="8762"/>
                </a:lnTo>
                <a:lnTo>
                  <a:pt x="332739" y="7620"/>
                </a:lnTo>
                <a:close/>
              </a:path>
              <a:path w="332739" h="384810">
                <a:moveTo>
                  <a:pt x="332739" y="3683"/>
                </a:moveTo>
                <a:lnTo>
                  <a:pt x="328929" y="3683"/>
                </a:lnTo>
                <a:lnTo>
                  <a:pt x="328929" y="6223"/>
                </a:lnTo>
                <a:lnTo>
                  <a:pt x="332739" y="6223"/>
                </a:lnTo>
                <a:lnTo>
                  <a:pt x="332739" y="3683"/>
                </a:lnTo>
                <a:close/>
              </a:path>
              <a:path w="332739" h="384810">
                <a:moveTo>
                  <a:pt x="102869" y="2412"/>
                </a:moveTo>
                <a:lnTo>
                  <a:pt x="101600" y="2412"/>
                </a:lnTo>
                <a:lnTo>
                  <a:pt x="101600" y="3683"/>
                </a:lnTo>
                <a:lnTo>
                  <a:pt x="102869" y="3683"/>
                </a:lnTo>
                <a:lnTo>
                  <a:pt x="102869" y="2412"/>
                </a:lnTo>
                <a:close/>
              </a:path>
              <a:path w="332739" h="384810">
                <a:moveTo>
                  <a:pt x="105409" y="0"/>
                </a:moveTo>
                <a:lnTo>
                  <a:pt x="104139" y="0"/>
                </a:lnTo>
                <a:lnTo>
                  <a:pt x="104139" y="2412"/>
                </a:lnTo>
                <a:lnTo>
                  <a:pt x="332739" y="2412"/>
                </a:lnTo>
                <a:lnTo>
                  <a:pt x="332739" y="1270"/>
                </a:lnTo>
                <a:lnTo>
                  <a:pt x="105409" y="1270"/>
                </a:lnTo>
                <a:lnTo>
                  <a:pt x="105409" y="0"/>
                </a:lnTo>
                <a:close/>
              </a:path>
              <a:path w="332739" h="384810">
                <a:moveTo>
                  <a:pt x="3809" y="212090"/>
                </a:moveTo>
                <a:lnTo>
                  <a:pt x="0" y="212090"/>
                </a:lnTo>
                <a:lnTo>
                  <a:pt x="0" y="213233"/>
                </a:lnTo>
                <a:lnTo>
                  <a:pt x="3809" y="213233"/>
                </a:lnTo>
                <a:lnTo>
                  <a:pt x="3809" y="212090"/>
                </a:lnTo>
                <a:close/>
              </a:path>
              <a:path w="332739" h="384810">
                <a:moveTo>
                  <a:pt x="3809" y="209550"/>
                </a:moveTo>
                <a:lnTo>
                  <a:pt x="0" y="209550"/>
                </a:lnTo>
                <a:lnTo>
                  <a:pt x="0" y="211962"/>
                </a:lnTo>
                <a:lnTo>
                  <a:pt x="3809" y="211962"/>
                </a:lnTo>
                <a:lnTo>
                  <a:pt x="3809" y="209550"/>
                </a:lnTo>
                <a:close/>
              </a:path>
              <a:path w="332739" h="384810">
                <a:moveTo>
                  <a:pt x="3809" y="205740"/>
                </a:moveTo>
                <a:lnTo>
                  <a:pt x="0" y="205740"/>
                </a:lnTo>
                <a:lnTo>
                  <a:pt x="0" y="209423"/>
                </a:lnTo>
                <a:lnTo>
                  <a:pt x="3809" y="209423"/>
                </a:lnTo>
                <a:lnTo>
                  <a:pt x="3809" y="205740"/>
                </a:lnTo>
                <a:close/>
              </a:path>
              <a:path w="332739" h="384810">
                <a:moveTo>
                  <a:pt x="3809" y="203200"/>
                </a:moveTo>
                <a:lnTo>
                  <a:pt x="0" y="203200"/>
                </a:lnTo>
                <a:lnTo>
                  <a:pt x="0" y="205612"/>
                </a:lnTo>
                <a:lnTo>
                  <a:pt x="3809" y="205612"/>
                </a:lnTo>
                <a:lnTo>
                  <a:pt x="3809" y="203200"/>
                </a:lnTo>
                <a:close/>
              </a:path>
              <a:path w="332739" h="384810">
                <a:moveTo>
                  <a:pt x="3809" y="199390"/>
                </a:moveTo>
                <a:lnTo>
                  <a:pt x="0" y="199390"/>
                </a:lnTo>
                <a:lnTo>
                  <a:pt x="0" y="203073"/>
                </a:lnTo>
                <a:lnTo>
                  <a:pt x="3809" y="203073"/>
                </a:lnTo>
                <a:lnTo>
                  <a:pt x="3809" y="199390"/>
                </a:lnTo>
                <a:close/>
              </a:path>
              <a:path w="332739" h="384810">
                <a:moveTo>
                  <a:pt x="3809" y="196850"/>
                </a:moveTo>
                <a:lnTo>
                  <a:pt x="0" y="196850"/>
                </a:lnTo>
                <a:lnTo>
                  <a:pt x="0" y="199262"/>
                </a:lnTo>
                <a:lnTo>
                  <a:pt x="3809" y="199262"/>
                </a:lnTo>
                <a:lnTo>
                  <a:pt x="3809" y="196850"/>
                </a:lnTo>
                <a:close/>
              </a:path>
              <a:path w="332739" h="384810">
                <a:moveTo>
                  <a:pt x="3809" y="193040"/>
                </a:moveTo>
                <a:lnTo>
                  <a:pt x="0" y="193040"/>
                </a:lnTo>
                <a:lnTo>
                  <a:pt x="0" y="196723"/>
                </a:lnTo>
                <a:lnTo>
                  <a:pt x="3809" y="196723"/>
                </a:lnTo>
                <a:lnTo>
                  <a:pt x="3809" y="193040"/>
                </a:lnTo>
                <a:close/>
              </a:path>
              <a:path w="332739" h="384810">
                <a:moveTo>
                  <a:pt x="3809" y="190500"/>
                </a:moveTo>
                <a:lnTo>
                  <a:pt x="0" y="190500"/>
                </a:lnTo>
                <a:lnTo>
                  <a:pt x="0" y="192912"/>
                </a:lnTo>
                <a:lnTo>
                  <a:pt x="3809" y="192912"/>
                </a:lnTo>
                <a:lnTo>
                  <a:pt x="3809" y="190500"/>
                </a:lnTo>
                <a:close/>
              </a:path>
              <a:path w="332739" h="384810">
                <a:moveTo>
                  <a:pt x="3809" y="186690"/>
                </a:moveTo>
                <a:lnTo>
                  <a:pt x="0" y="186690"/>
                </a:lnTo>
                <a:lnTo>
                  <a:pt x="0" y="190373"/>
                </a:lnTo>
                <a:lnTo>
                  <a:pt x="3809" y="190373"/>
                </a:lnTo>
                <a:lnTo>
                  <a:pt x="3809" y="186690"/>
                </a:lnTo>
                <a:close/>
              </a:path>
              <a:path w="332739" h="384810">
                <a:moveTo>
                  <a:pt x="3809" y="180340"/>
                </a:moveTo>
                <a:lnTo>
                  <a:pt x="0" y="180340"/>
                </a:lnTo>
                <a:lnTo>
                  <a:pt x="0" y="186562"/>
                </a:lnTo>
                <a:lnTo>
                  <a:pt x="3809" y="186562"/>
                </a:lnTo>
                <a:lnTo>
                  <a:pt x="3809" y="180340"/>
                </a:lnTo>
                <a:close/>
              </a:path>
              <a:path w="332739" h="384810">
                <a:moveTo>
                  <a:pt x="3809" y="173990"/>
                </a:moveTo>
                <a:lnTo>
                  <a:pt x="0" y="173990"/>
                </a:lnTo>
                <a:lnTo>
                  <a:pt x="0" y="180212"/>
                </a:lnTo>
                <a:lnTo>
                  <a:pt x="3809" y="180212"/>
                </a:lnTo>
                <a:lnTo>
                  <a:pt x="3809" y="173990"/>
                </a:lnTo>
                <a:close/>
              </a:path>
              <a:path w="332739" h="384810">
                <a:moveTo>
                  <a:pt x="3809" y="171450"/>
                </a:moveTo>
                <a:lnTo>
                  <a:pt x="0" y="171450"/>
                </a:lnTo>
                <a:lnTo>
                  <a:pt x="0" y="173862"/>
                </a:lnTo>
                <a:lnTo>
                  <a:pt x="3809" y="173862"/>
                </a:lnTo>
                <a:lnTo>
                  <a:pt x="3809" y="171450"/>
                </a:lnTo>
                <a:close/>
              </a:path>
              <a:path w="332739" h="384810">
                <a:moveTo>
                  <a:pt x="3809" y="167640"/>
                </a:moveTo>
                <a:lnTo>
                  <a:pt x="0" y="167640"/>
                </a:lnTo>
                <a:lnTo>
                  <a:pt x="0" y="171323"/>
                </a:lnTo>
                <a:lnTo>
                  <a:pt x="3809" y="171323"/>
                </a:lnTo>
                <a:lnTo>
                  <a:pt x="3809" y="167640"/>
                </a:lnTo>
                <a:close/>
              </a:path>
              <a:path w="332739" h="384810">
                <a:moveTo>
                  <a:pt x="3809" y="161290"/>
                </a:moveTo>
                <a:lnTo>
                  <a:pt x="0" y="161290"/>
                </a:lnTo>
                <a:lnTo>
                  <a:pt x="0" y="167512"/>
                </a:lnTo>
                <a:lnTo>
                  <a:pt x="3809" y="167512"/>
                </a:lnTo>
                <a:lnTo>
                  <a:pt x="3809" y="161290"/>
                </a:lnTo>
                <a:close/>
              </a:path>
              <a:path w="332739" h="384810">
                <a:moveTo>
                  <a:pt x="3809" y="158750"/>
                </a:moveTo>
                <a:lnTo>
                  <a:pt x="0" y="158750"/>
                </a:lnTo>
                <a:lnTo>
                  <a:pt x="0" y="161162"/>
                </a:lnTo>
                <a:lnTo>
                  <a:pt x="3809" y="161162"/>
                </a:lnTo>
                <a:lnTo>
                  <a:pt x="3809" y="158750"/>
                </a:lnTo>
                <a:close/>
              </a:path>
              <a:path w="332739" h="384810">
                <a:moveTo>
                  <a:pt x="3809" y="154940"/>
                </a:moveTo>
                <a:lnTo>
                  <a:pt x="0" y="154940"/>
                </a:lnTo>
                <a:lnTo>
                  <a:pt x="0" y="158623"/>
                </a:lnTo>
                <a:lnTo>
                  <a:pt x="3809" y="158623"/>
                </a:lnTo>
                <a:lnTo>
                  <a:pt x="3809" y="154940"/>
                </a:lnTo>
                <a:close/>
              </a:path>
              <a:path w="332739" h="384810">
                <a:moveTo>
                  <a:pt x="3809" y="152400"/>
                </a:moveTo>
                <a:lnTo>
                  <a:pt x="0" y="152400"/>
                </a:lnTo>
                <a:lnTo>
                  <a:pt x="0" y="154812"/>
                </a:lnTo>
                <a:lnTo>
                  <a:pt x="3809" y="154812"/>
                </a:lnTo>
                <a:lnTo>
                  <a:pt x="3809" y="152400"/>
                </a:lnTo>
                <a:close/>
              </a:path>
              <a:path w="332739" h="384810">
                <a:moveTo>
                  <a:pt x="3809" y="146050"/>
                </a:moveTo>
                <a:lnTo>
                  <a:pt x="0" y="146050"/>
                </a:lnTo>
                <a:lnTo>
                  <a:pt x="0" y="152273"/>
                </a:lnTo>
                <a:lnTo>
                  <a:pt x="3809" y="152273"/>
                </a:lnTo>
                <a:lnTo>
                  <a:pt x="3809" y="146050"/>
                </a:lnTo>
                <a:close/>
              </a:path>
              <a:path w="332739" h="384810">
                <a:moveTo>
                  <a:pt x="3809" y="139700"/>
                </a:moveTo>
                <a:lnTo>
                  <a:pt x="0" y="139700"/>
                </a:lnTo>
                <a:lnTo>
                  <a:pt x="0" y="145923"/>
                </a:lnTo>
                <a:lnTo>
                  <a:pt x="3809" y="145923"/>
                </a:lnTo>
                <a:lnTo>
                  <a:pt x="3809" y="139700"/>
                </a:lnTo>
                <a:close/>
              </a:path>
              <a:path w="332739" h="384810">
                <a:moveTo>
                  <a:pt x="3809" y="135890"/>
                </a:moveTo>
                <a:lnTo>
                  <a:pt x="0" y="135890"/>
                </a:lnTo>
                <a:lnTo>
                  <a:pt x="0" y="139573"/>
                </a:lnTo>
                <a:lnTo>
                  <a:pt x="3809" y="139573"/>
                </a:lnTo>
                <a:lnTo>
                  <a:pt x="3809" y="135890"/>
                </a:lnTo>
                <a:close/>
              </a:path>
              <a:path w="332739" h="384810">
                <a:moveTo>
                  <a:pt x="3809" y="133350"/>
                </a:moveTo>
                <a:lnTo>
                  <a:pt x="0" y="133350"/>
                </a:lnTo>
                <a:lnTo>
                  <a:pt x="0" y="135762"/>
                </a:lnTo>
                <a:lnTo>
                  <a:pt x="3809" y="135762"/>
                </a:lnTo>
                <a:lnTo>
                  <a:pt x="3809" y="133350"/>
                </a:lnTo>
                <a:close/>
              </a:path>
              <a:path w="332739" h="384810">
                <a:moveTo>
                  <a:pt x="3809" y="129540"/>
                </a:moveTo>
                <a:lnTo>
                  <a:pt x="0" y="129540"/>
                </a:lnTo>
                <a:lnTo>
                  <a:pt x="0" y="133223"/>
                </a:lnTo>
                <a:lnTo>
                  <a:pt x="3809" y="133223"/>
                </a:lnTo>
                <a:lnTo>
                  <a:pt x="3809" y="129540"/>
                </a:lnTo>
                <a:close/>
              </a:path>
              <a:path w="332739" h="384810">
                <a:moveTo>
                  <a:pt x="3809" y="127000"/>
                </a:moveTo>
                <a:lnTo>
                  <a:pt x="0" y="127000"/>
                </a:lnTo>
                <a:lnTo>
                  <a:pt x="0" y="129412"/>
                </a:lnTo>
                <a:lnTo>
                  <a:pt x="3809" y="129412"/>
                </a:lnTo>
                <a:lnTo>
                  <a:pt x="3809" y="127000"/>
                </a:lnTo>
                <a:close/>
              </a:path>
              <a:path w="332739" h="384810">
                <a:moveTo>
                  <a:pt x="3809" y="124460"/>
                </a:moveTo>
                <a:lnTo>
                  <a:pt x="0" y="124460"/>
                </a:lnTo>
                <a:lnTo>
                  <a:pt x="0" y="126873"/>
                </a:lnTo>
                <a:lnTo>
                  <a:pt x="3809" y="126873"/>
                </a:lnTo>
                <a:lnTo>
                  <a:pt x="3809" y="124460"/>
                </a:lnTo>
                <a:close/>
              </a:path>
              <a:path w="332739" h="384810">
                <a:moveTo>
                  <a:pt x="332739" y="212090"/>
                </a:moveTo>
                <a:lnTo>
                  <a:pt x="328929" y="212090"/>
                </a:lnTo>
                <a:lnTo>
                  <a:pt x="328929" y="213233"/>
                </a:lnTo>
                <a:lnTo>
                  <a:pt x="332739" y="213233"/>
                </a:lnTo>
                <a:lnTo>
                  <a:pt x="332739" y="212090"/>
                </a:lnTo>
                <a:close/>
              </a:path>
              <a:path w="332739" h="384810">
                <a:moveTo>
                  <a:pt x="332739" y="209550"/>
                </a:moveTo>
                <a:lnTo>
                  <a:pt x="328929" y="209550"/>
                </a:lnTo>
                <a:lnTo>
                  <a:pt x="328929" y="211962"/>
                </a:lnTo>
                <a:lnTo>
                  <a:pt x="332739" y="211962"/>
                </a:lnTo>
                <a:lnTo>
                  <a:pt x="332739" y="209550"/>
                </a:lnTo>
                <a:close/>
              </a:path>
              <a:path w="332739" h="384810">
                <a:moveTo>
                  <a:pt x="332739" y="205740"/>
                </a:moveTo>
                <a:lnTo>
                  <a:pt x="328929" y="205740"/>
                </a:lnTo>
                <a:lnTo>
                  <a:pt x="328929" y="209423"/>
                </a:lnTo>
                <a:lnTo>
                  <a:pt x="332739" y="209423"/>
                </a:lnTo>
                <a:lnTo>
                  <a:pt x="332739" y="205740"/>
                </a:lnTo>
                <a:close/>
              </a:path>
              <a:path w="332739" h="384810">
                <a:moveTo>
                  <a:pt x="332739" y="203200"/>
                </a:moveTo>
                <a:lnTo>
                  <a:pt x="328929" y="203200"/>
                </a:lnTo>
                <a:lnTo>
                  <a:pt x="328929" y="205612"/>
                </a:lnTo>
                <a:lnTo>
                  <a:pt x="332739" y="205612"/>
                </a:lnTo>
                <a:lnTo>
                  <a:pt x="332739" y="203200"/>
                </a:lnTo>
                <a:close/>
              </a:path>
              <a:path w="332739" h="384810">
                <a:moveTo>
                  <a:pt x="332739" y="199390"/>
                </a:moveTo>
                <a:lnTo>
                  <a:pt x="328929" y="199390"/>
                </a:lnTo>
                <a:lnTo>
                  <a:pt x="328929" y="203073"/>
                </a:lnTo>
                <a:lnTo>
                  <a:pt x="332739" y="203073"/>
                </a:lnTo>
                <a:lnTo>
                  <a:pt x="332739" y="199390"/>
                </a:lnTo>
                <a:close/>
              </a:path>
              <a:path w="332739" h="384810">
                <a:moveTo>
                  <a:pt x="332739" y="196850"/>
                </a:moveTo>
                <a:lnTo>
                  <a:pt x="328929" y="196850"/>
                </a:lnTo>
                <a:lnTo>
                  <a:pt x="328929" y="199262"/>
                </a:lnTo>
                <a:lnTo>
                  <a:pt x="332739" y="199262"/>
                </a:lnTo>
                <a:lnTo>
                  <a:pt x="332739" y="196850"/>
                </a:lnTo>
                <a:close/>
              </a:path>
              <a:path w="332739" h="384810">
                <a:moveTo>
                  <a:pt x="332739" y="193040"/>
                </a:moveTo>
                <a:lnTo>
                  <a:pt x="328929" y="193040"/>
                </a:lnTo>
                <a:lnTo>
                  <a:pt x="328929" y="196723"/>
                </a:lnTo>
                <a:lnTo>
                  <a:pt x="332739" y="196723"/>
                </a:lnTo>
                <a:lnTo>
                  <a:pt x="332739" y="193040"/>
                </a:lnTo>
                <a:close/>
              </a:path>
              <a:path w="332739" h="384810">
                <a:moveTo>
                  <a:pt x="332739" y="190500"/>
                </a:moveTo>
                <a:lnTo>
                  <a:pt x="328929" y="190500"/>
                </a:lnTo>
                <a:lnTo>
                  <a:pt x="328929" y="192912"/>
                </a:lnTo>
                <a:lnTo>
                  <a:pt x="332739" y="192912"/>
                </a:lnTo>
                <a:lnTo>
                  <a:pt x="332739" y="190500"/>
                </a:lnTo>
                <a:close/>
              </a:path>
              <a:path w="332739" h="384810">
                <a:moveTo>
                  <a:pt x="332739" y="186690"/>
                </a:moveTo>
                <a:lnTo>
                  <a:pt x="328929" y="186690"/>
                </a:lnTo>
                <a:lnTo>
                  <a:pt x="328929" y="190373"/>
                </a:lnTo>
                <a:lnTo>
                  <a:pt x="332739" y="190373"/>
                </a:lnTo>
                <a:lnTo>
                  <a:pt x="332739" y="186690"/>
                </a:lnTo>
                <a:close/>
              </a:path>
              <a:path w="332739" h="384810">
                <a:moveTo>
                  <a:pt x="332739" y="180340"/>
                </a:moveTo>
                <a:lnTo>
                  <a:pt x="328929" y="180340"/>
                </a:lnTo>
                <a:lnTo>
                  <a:pt x="328929" y="186562"/>
                </a:lnTo>
                <a:lnTo>
                  <a:pt x="332739" y="186562"/>
                </a:lnTo>
                <a:lnTo>
                  <a:pt x="332739" y="180340"/>
                </a:lnTo>
                <a:close/>
              </a:path>
              <a:path w="332739" h="384810">
                <a:moveTo>
                  <a:pt x="332739" y="173990"/>
                </a:moveTo>
                <a:lnTo>
                  <a:pt x="328929" y="173990"/>
                </a:lnTo>
                <a:lnTo>
                  <a:pt x="328929" y="180212"/>
                </a:lnTo>
                <a:lnTo>
                  <a:pt x="332739" y="180212"/>
                </a:lnTo>
                <a:lnTo>
                  <a:pt x="332739" y="173990"/>
                </a:lnTo>
                <a:close/>
              </a:path>
              <a:path w="332739" h="384810">
                <a:moveTo>
                  <a:pt x="332739" y="171450"/>
                </a:moveTo>
                <a:lnTo>
                  <a:pt x="328929" y="171450"/>
                </a:lnTo>
                <a:lnTo>
                  <a:pt x="328929" y="173862"/>
                </a:lnTo>
                <a:lnTo>
                  <a:pt x="332739" y="173862"/>
                </a:lnTo>
                <a:lnTo>
                  <a:pt x="332739" y="171450"/>
                </a:lnTo>
                <a:close/>
              </a:path>
              <a:path w="332739" h="384810">
                <a:moveTo>
                  <a:pt x="332739" y="167640"/>
                </a:moveTo>
                <a:lnTo>
                  <a:pt x="328929" y="167640"/>
                </a:lnTo>
                <a:lnTo>
                  <a:pt x="328929" y="171323"/>
                </a:lnTo>
                <a:lnTo>
                  <a:pt x="332739" y="171323"/>
                </a:lnTo>
                <a:lnTo>
                  <a:pt x="332739" y="167640"/>
                </a:lnTo>
                <a:close/>
              </a:path>
              <a:path w="332739" h="384810">
                <a:moveTo>
                  <a:pt x="332739" y="161290"/>
                </a:moveTo>
                <a:lnTo>
                  <a:pt x="328929" y="161290"/>
                </a:lnTo>
                <a:lnTo>
                  <a:pt x="328929" y="167512"/>
                </a:lnTo>
                <a:lnTo>
                  <a:pt x="332739" y="167512"/>
                </a:lnTo>
                <a:lnTo>
                  <a:pt x="332739" y="161290"/>
                </a:lnTo>
                <a:close/>
              </a:path>
              <a:path w="332739" h="384810">
                <a:moveTo>
                  <a:pt x="332739" y="158750"/>
                </a:moveTo>
                <a:lnTo>
                  <a:pt x="328929" y="158750"/>
                </a:lnTo>
                <a:lnTo>
                  <a:pt x="328929" y="161162"/>
                </a:lnTo>
                <a:lnTo>
                  <a:pt x="332739" y="161162"/>
                </a:lnTo>
                <a:lnTo>
                  <a:pt x="332739" y="158750"/>
                </a:lnTo>
                <a:close/>
              </a:path>
              <a:path w="332739" h="384810">
                <a:moveTo>
                  <a:pt x="332739" y="154940"/>
                </a:moveTo>
                <a:lnTo>
                  <a:pt x="328929" y="154940"/>
                </a:lnTo>
                <a:lnTo>
                  <a:pt x="328929" y="158623"/>
                </a:lnTo>
                <a:lnTo>
                  <a:pt x="332739" y="158623"/>
                </a:lnTo>
                <a:lnTo>
                  <a:pt x="332739" y="154940"/>
                </a:lnTo>
                <a:close/>
              </a:path>
              <a:path w="332739" h="384810">
                <a:moveTo>
                  <a:pt x="332739" y="152400"/>
                </a:moveTo>
                <a:lnTo>
                  <a:pt x="328929" y="152400"/>
                </a:lnTo>
                <a:lnTo>
                  <a:pt x="328929" y="154812"/>
                </a:lnTo>
                <a:lnTo>
                  <a:pt x="332739" y="154812"/>
                </a:lnTo>
                <a:lnTo>
                  <a:pt x="332739" y="152400"/>
                </a:lnTo>
                <a:close/>
              </a:path>
              <a:path w="332739" h="384810">
                <a:moveTo>
                  <a:pt x="332739" y="146050"/>
                </a:moveTo>
                <a:lnTo>
                  <a:pt x="328929" y="146050"/>
                </a:lnTo>
                <a:lnTo>
                  <a:pt x="328929" y="152273"/>
                </a:lnTo>
                <a:lnTo>
                  <a:pt x="332739" y="152273"/>
                </a:lnTo>
                <a:lnTo>
                  <a:pt x="332739" y="146050"/>
                </a:lnTo>
                <a:close/>
              </a:path>
              <a:path w="332739" h="384810">
                <a:moveTo>
                  <a:pt x="332739" y="139700"/>
                </a:moveTo>
                <a:lnTo>
                  <a:pt x="328929" y="139700"/>
                </a:lnTo>
                <a:lnTo>
                  <a:pt x="328929" y="145923"/>
                </a:lnTo>
                <a:lnTo>
                  <a:pt x="332739" y="145923"/>
                </a:lnTo>
                <a:lnTo>
                  <a:pt x="332739" y="139700"/>
                </a:lnTo>
                <a:close/>
              </a:path>
              <a:path w="332739" h="384810">
                <a:moveTo>
                  <a:pt x="332739" y="135890"/>
                </a:moveTo>
                <a:lnTo>
                  <a:pt x="328929" y="135890"/>
                </a:lnTo>
                <a:lnTo>
                  <a:pt x="328929" y="139573"/>
                </a:lnTo>
                <a:lnTo>
                  <a:pt x="332739" y="139573"/>
                </a:lnTo>
                <a:lnTo>
                  <a:pt x="332739" y="135890"/>
                </a:lnTo>
                <a:close/>
              </a:path>
              <a:path w="332739" h="384810">
                <a:moveTo>
                  <a:pt x="332739" y="133350"/>
                </a:moveTo>
                <a:lnTo>
                  <a:pt x="328929" y="133350"/>
                </a:lnTo>
                <a:lnTo>
                  <a:pt x="328929" y="135762"/>
                </a:lnTo>
                <a:lnTo>
                  <a:pt x="332739" y="135762"/>
                </a:lnTo>
                <a:lnTo>
                  <a:pt x="332739" y="133350"/>
                </a:lnTo>
                <a:close/>
              </a:path>
              <a:path w="332739" h="384810">
                <a:moveTo>
                  <a:pt x="332739" y="129540"/>
                </a:moveTo>
                <a:lnTo>
                  <a:pt x="328929" y="129540"/>
                </a:lnTo>
                <a:lnTo>
                  <a:pt x="328929" y="133223"/>
                </a:lnTo>
                <a:lnTo>
                  <a:pt x="332739" y="133223"/>
                </a:lnTo>
                <a:lnTo>
                  <a:pt x="332739" y="129540"/>
                </a:lnTo>
                <a:close/>
              </a:path>
              <a:path w="332739" h="384810">
                <a:moveTo>
                  <a:pt x="332739" y="127000"/>
                </a:moveTo>
                <a:lnTo>
                  <a:pt x="328929" y="127000"/>
                </a:lnTo>
                <a:lnTo>
                  <a:pt x="328929" y="129412"/>
                </a:lnTo>
                <a:lnTo>
                  <a:pt x="332739" y="129412"/>
                </a:lnTo>
                <a:lnTo>
                  <a:pt x="332739" y="127000"/>
                </a:lnTo>
                <a:close/>
              </a:path>
              <a:path w="332739" h="384810">
                <a:moveTo>
                  <a:pt x="332739" y="124460"/>
                </a:moveTo>
                <a:lnTo>
                  <a:pt x="328929" y="124460"/>
                </a:lnTo>
                <a:lnTo>
                  <a:pt x="328929" y="126873"/>
                </a:lnTo>
                <a:lnTo>
                  <a:pt x="332739" y="126873"/>
                </a:lnTo>
                <a:lnTo>
                  <a:pt x="332739" y="124460"/>
                </a:lnTo>
                <a:close/>
              </a:path>
              <a:path w="332739" h="384810">
                <a:moveTo>
                  <a:pt x="3809" y="213233"/>
                </a:moveTo>
                <a:lnTo>
                  <a:pt x="0" y="213233"/>
                </a:lnTo>
                <a:lnTo>
                  <a:pt x="0" y="225933"/>
                </a:lnTo>
                <a:lnTo>
                  <a:pt x="3809" y="225933"/>
                </a:lnTo>
                <a:lnTo>
                  <a:pt x="3809" y="213233"/>
                </a:lnTo>
                <a:close/>
              </a:path>
              <a:path w="332739" h="384810">
                <a:moveTo>
                  <a:pt x="332739" y="213233"/>
                </a:moveTo>
                <a:lnTo>
                  <a:pt x="328929" y="213233"/>
                </a:lnTo>
                <a:lnTo>
                  <a:pt x="328929" y="224663"/>
                </a:lnTo>
                <a:lnTo>
                  <a:pt x="330200" y="224663"/>
                </a:lnTo>
                <a:lnTo>
                  <a:pt x="330200" y="220853"/>
                </a:lnTo>
                <a:lnTo>
                  <a:pt x="331469" y="220853"/>
                </a:lnTo>
                <a:lnTo>
                  <a:pt x="331469" y="217043"/>
                </a:lnTo>
                <a:lnTo>
                  <a:pt x="332739" y="217043"/>
                </a:lnTo>
                <a:lnTo>
                  <a:pt x="332739" y="213233"/>
                </a:lnTo>
                <a:close/>
              </a:path>
              <a:path w="332739" h="384810">
                <a:moveTo>
                  <a:pt x="3809" y="225933"/>
                </a:moveTo>
                <a:lnTo>
                  <a:pt x="0" y="225933"/>
                </a:lnTo>
                <a:lnTo>
                  <a:pt x="0" y="270383"/>
                </a:lnTo>
                <a:lnTo>
                  <a:pt x="3809" y="270383"/>
                </a:lnTo>
                <a:lnTo>
                  <a:pt x="3809" y="225933"/>
                </a:lnTo>
                <a:close/>
              </a:path>
              <a:path w="332739" h="384810">
                <a:moveTo>
                  <a:pt x="163829" y="383540"/>
                </a:moveTo>
                <a:lnTo>
                  <a:pt x="162559" y="383540"/>
                </a:lnTo>
                <a:lnTo>
                  <a:pt x="162559" y="384683"/>
                </a:lnTo>
                <a:lnTo>
                  <a:pt x="163829" y="384683"/>
                </a:lnTo>
                <a:lnTo>
                  <a:pt x="163829" y="383540"/>
                </a:lnTo>
                <a:close/>
              </a:path>
              <a:path w="332739" h="384810">
                <a:moveTo>
                  <a:pt x="160019" y="382270"/>
                </a:moveTo>
                <a:lnTo>
                  <a:pt x="0" y="382270"/>
                </a:lnTo>
                <a:lnTo>
                  <a:pt x="0" y="383540"/>
                </a:lnTo>
                <a:lnTo>
                  <a:pt x="160019" y="383540"/>
                </a:lnTo>
                <a:lnTo>
                  <a:pt x="160019" y="382270"/>
                </a:lnTo>
                <a:close/>
              </a:path>
              <a:path w="332739" h="384810">
                <a:moveTo>
                  <a:pt x="332739" y="382270"/>
                </a:moveTo>
                <a:lnTo>
                  <a:pt x="163829" y="382270"/>
                </a:lnTo>
                <a:lnTo>
                  <a:pt x="163829" y="383540"/>
                </a:lnTo>
                <a:lnTo>
                  <a:pt x="332739" y="383540"/>
                </a:lnTo>
                <a:lnTo>
                  <a:pt x="332739" y="382270"/>
                </a:lnTo>
                <a:close/>
              </a:path>
              <a:path w="332739" h="384810">
                <a:moveTo>
                  <a:pt x="162559" y="381000"/>
                </a:moveTo>
                <a:lnTo>
                  <a:pt x="161289" y="381000"/>
                </a:lnTo>
                <a:lnTo>
                  <a:pt x="161289" y="382270"/>
                </a:lnTo>
                <a:lnTo>
                  <a:pt x="162559" y="382270"/>
                </a:lnTo>
                <a:lnTo>
                  <a:pt x="162559" y="381000"/>
                </a:lnTo>
                <a:close/>
              </a:path>
              <a:path w="332739" h="384810">
                <a:moveTo>
                  <a:pt x="283209" y="381000"/>
                </a:moveTo>
                <a:lnTo>
                  <a:pt x="281939" y="381000"/>
                </a:lnTo>
                <a:lnTo>
                  <a:pt x="281939" y="382270"/>
                </a:lnTo>
                <a:lnTo>
                  <a:pt x="283209" y="382270"/>
                </a:lnTo>
                <a:lnTo>
                  <a:pt x="283209" y="381000"/>
                </a:lnTo>
                <a:close/>
              </a:path>
              <a:path w="332739" h="384810">
                <a:moveTo>
                  <a:pt x="3809" y="378333"/>
                </a:moveTo>
                <a:lnTo>
                  <a:pt x="0" y="378333"/>
                </a:lnTo>
                <a:lnTo>
                  <a:pt x="0" y="381000"/>
                </a:lnTo>
                <a:lnTo>
                  <a:pt x="3809" y="381000"/>
                </a:lnTo>
                <a:lnTo>
                  <a:pt x="3809" y="378333"/>
                </a:lnTo>
                <a:close/>
              </a:path>
              <a:path w="332739" h="384810">
                <a:moveTo>
                  <a:pt x="332739" y="378333"/>
                </a:moveTo>
                <a:lnTo>
                  <a:pt x="328929" y="378333"/>
                </a:lnTo>
                <a:lnTo>
                  <a:pt x="328929" y="381000"/>
                </a:lnTo>
                <a:lnTo>
                  <a:pt x="332739" y="381000"/>
                </a:lnTo>
                <a:lnTo>
                  <a:pt x="332739" y="378333"/>
                </a:lnTo>
                <a:close/>
              </a:path>
              <a:path w="332739" h="384810">
                <a:moveTo>
                  <a:pt x="3809" y="375920"/>
                </a:moveTo>
                <a:lnTo>
                  <a:pt x="0" y="375920"/>
                </a:lnTo>
                <a:lnTo>
                  <a:pt x="0" y="377190"/>
                </a:lnTo>
                <a:lnTo>
                  <a:pt x="3809" y="377190"/>
                </a:lnTo>
                <a:lnTo>
                  <a:pt x="3809" y="375920"/>
                </a:lnTo>
                <a:close/>
              </a:path>
              <a:path w="332739" h="384810">
                <a:moveTo>
                  <a:pt x="332739" y="375920"/>
                </a:moveTo>
                <a:lnTo>
                  <a:pt x="328929" y="375920"/>
                </a:lnTo>
                <a:lnTo>
                  <a:pt x="328929" y="377190"/>
                </a:lnTo>
                <a:lnTo>
                  <a:pt x="332739" y="377190"/>
                </a:lnTo>
                <a:lnTo>
                  <a:pt x="332739" y="375920"/>
                </a:lnTo>
                <a:close/>
              </a:path>
              <a:path w="332739" h="384810">
                <a:moveTo>
                  <a:pt x="3809" y="371983"/>
                </a:moveTo>
                <a:lnTo>
                  <a:pt x="0" y="371983"/>
                </a:lnTo>
                <a:lnTo>
                  <a:pt x="0" y="374650"/>
                </a:lnTo>
                <a:lnTo>
                  <a:pt x="3809" y="374650"/>
                </a:lnTo>
                <a:lnTo>
                  <a:pt x="3809" y="371983"/>
                </a:lnTo>
                <a:close/>
              </a:path>
              <a:path w="332739" h="384810">
                <a:moveTo>
                  <a:pt x="332739" y="371983"/>
                </a:moveTo>
                <a:lnTo>
                  <a:pt x="328929" y="371983"/>
                </a:lnTo>
                <a:lnTo>
                  <a:pt x="328929" y="374650"/>
                </a:lnTo>
                <a:lnTo>
                  <a:pt x="332739" y="374650"/>
                </a:lnTo>
                <a:lnTo>
                  <a:pt x="332739" y="371983"/>
                </a:lnTo>
                <a:close/>
              </a:path>
              <a:path w="332739" h="384810">
                <a:moveTo>
                  <a:pt x="3809" y="369570"/>
                </a:moveTo>
                <a:lnTo>
                  <a:pt x="0" y="369570"/>
                </a:lnTo>
                <a:lnTo>
                  <a:pt x="0" y="370840"/>
                </a:lnTo>
                <a:lnTo>
                  <a:pt x="3809" y="370840"/>
                </a:lnTo>
                <a:lnTo>
                  <a:pt x="3809" y="369570"/>
                </a:lnTo>
                <a:close/>
              </a:path>
              <a:path w="332739" h="384810">
                <a:moveTo>
                  <a:pt x="332739" y="369570"/>
                </a:moveTo>
                <a:lnTo>
                  <a:pt x="328929" y="369570"/>
                </a:lnTo>
                <a:lnTo>
                  <a:pt x="328929" y="370840"/>
                </a:lnTo>
                <a:lnTo>
                  <a:pt x="332739" y="370840"/>
                </a:lnTo>
                <a:lnTo>
                  <a:pt x="332739" y="369570"/>
                </a:lnTo>
                <a:close/>
              </a:path>
              <a:path w="332739" h="384810">
                <a:moveTo>
                  <a:pt x="3809" y="365633"/>
                </a:moveTo>
                <a:lnTo>
                  <a:pt x="0" y="365633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65633"/>
                </a:lnTo>
                <a:close/>
              </a:path>
              <a:path w="332739" h="384810">
                <a:moveTo>
                  <a:pt x="332739" y="365633"/>
                </a:moveTo>
                <a:lnTo>
                  <a:pt x="328929" y="365633"/>
                </a:lnTo>
                <a:lnTo>
                  <a:pt x="328929" y="368300"/>
                </a:lnTo>
                <a:lnTo>
                  <a:pt x="332739" y="368300"/>
                </a:lnTo>
                <a:lnTo>
                  <a:pt x="332739" y="365633"/>
                </a:lnTo>
                <a:close/>
              </a:path>
              <a:path w="332739" h="384810">
                <a:moveTo>
                  <a:pt x="3809" y="363220"/>
                </a:moveTo>
                <a:lnTo>
                  <a:pt x="0" y="363220"/>
                </a:lnTo>
                <a:lnTo>
                  <a:pt x="0" y="364490"/>
                </a:lnTo>
                <a:lnTo>
                  <a:pt x="3809" y="364490"/>
                </a:lnTo>
                <a:lnTo>
                  <a:pt x="3809" y="363220"/>
                </a:lnTo>
                <a:close/>
              </a:path>
              <a:path w="332739" h="384810">
                <a:moveTo>
                  <a:pt x="332739" y="363220"/>
                </a:moveTo>
                <a:lnTo>
                  <a:pt x="328929" y="363220"/>
                </a:lnTo>
                <a:lnTo>
                  <a:pt x="328929" y="364490"/>
                </a:lnTo>
                <a:lnTo>
                  <a:pt x="332739" y="364490"/>
                </a:lnTo>
                <a:lnTo>
                  <a:pt x="332739" y="363220"/>
                </a:lnTo>
                <a:close/>
              </a:path>
              <a:path w="332739" h="384810">
                <a:moveTo>
                  <a:pt x="3809" y="359283"/>
                </a:moveTo>
                <a:lnTo>
                  <a:pt x="0" y="359283"/>
                </a:lnTo>
                <a:lnTo>
                  <a:pt x="0" y="361950"/>
                </a:lnTo>
                <a:lnTo>
                  <a:pt x="3809" y="361950"/>
                </a:lnTo>
                <a:lnTo>
                  <a:pt x="3809" y="359283"/>
                </a:lnTo>
                <a:close/>
              </a:path>
              <a:path w="332739" h="384810">
                <a:moveTo>
                  <a:pt x="332739" y="359283"/>
                </a:moveTo>
                <a:lnTo>
                  <a:pt x="328929" y="359283"/>
                </a:lnTo>
                <a:lnTo>
                  <a:pt x="328929" y="361950"/>
                </a:lnTo>
                <a:lnTo>
                  <a:pt x="332739" y="361950"/>
                </a:lnTo>
                <a:lnTo>
                  <a:pt x="332739" y="359283"/>
                </a:lnTo>
                <a:close/>
              </a:path>
              <a:path w="332739" h="384810">
                <a:moveTo>
                  <a:pt x="3809" y="356870"/>
                </a:moveTo>
                <a:lnTo>
                  <a:pt x="0" y="356870"/>
                </a:lnTo>
                <a:lnTo>
                  <a:pt x="0" y="358140"/>
                </a:lnTo>
                <a:lnTo>
                  <a:pt x="3809" y="358140"/>
                </a:lnTo>
                <a:lnTo>
                  <a:pt x="3809" y="356870"/>
                </a:lnTo>
                <a:close/>
              </a:path>
              <a:path w="332739" h="384810">
                <a:moveTo>
                  <a:pt x="332739" y="356870"/>
                </a:moveTo>
                <a:lnTo>
                  <a:pt x="328929" y="356870"/>
                </a:lnTo>
                <a:lnTo>
                  <a:pt x="328929" y="358140"/>
                </a:lnTo>
                <a:lnTo>
                  <a:pt x="332739" y="358140"/>
                </a:lnTo>
                <a:lnTo>
                  <a:pt x="332739" y="356870"/>
                </a:lnTo>
                <a:close/>
              </a:path>
              <a:path w="332739" h="384810">
                <a:moveTo>
                  <a:pt x="3809" y="352933"/>
                </a:moveTo>
                <a:lnTo>
                  <a:pt x="0" y="352933"/>
                </a:lnTo>
                <a:lnTo>
                  <a:pt x="0" y="355600"/>
                </a:lnTo>
                <a:lnTo>
                  <a:pt x="3809" y="355600"/>
                </a:lnTo>
                <a:lnTo>
                  <a:pt x="3809" y="352933"/>
                </a:lnTo>
                <a:close/>
              </a:path>
              <a:path w="332739" h="384810">
                <a:moveTo>
                  <a:pt x="332739" y="352933"/>
                </a:moveTo>
                <a:lnTo>
                  <a:pt x="328929" y="352933"/>
                </a:lnTo>
                <a:lnTo>
                  <a:pt x="328929" y="355600"/>
                </a:lnTo>
                <a:lnTo>
                  <a:pt x="332739" y="355600"/>
                </a:lnTo>
                <a:lnTo>
                  <a:pt x="332739" y="352933"/>
                </a:lnTo>
                <a:close/>
              </a:path>
              <a:path w="332739" h="384810">
                <a:moveTo>
                  <a:pt x="3809" y="350520"/>
                </a:moveTo>
                <a:lnTo>
                  <a:pt x="0" y="350520"/>
                </a:lnTo>
                <a:lnTo>
                  <a:pt x="0" y="351790"/>
                </a:lnTo>
                <a:lnTo>
                  <a:pt x="3809" y="351790"/>
                </a:lnTo>
                <a:lnTo>
                  <a:pt x="3809" y="350520"/>
                </a:lnTo>
                <a:close/>
              </a:path>
              <a:path w="332739" h="384810">
                <a:moveTo>
                  <a:pt x="332739" y="350520"/>
                </a:moveTo>
                <a:lnTo>
                  <a:pt x="328929" y="350520"/>
                </a:lnTo>
                <a:lnTo>
                  <a:pt x="328929" y="351790"/>
                </a:lnTo>
                <a:lnTo>
                  <a:pt x="332739" y="351790"/>
                </a:lnTo>
                <a:lnTo>
                  <a:pt x="332739" y="350520"/>
                </a:lnTo>
                <a:close/>
              </a:path>
              <a:path w="332739" h="384810">
                <a:moveTo>
                  <a:pt x="3809" y="346583"/>
                </a:moveTo>
                <a:lnTo>
                  <a:pt x="0" y="346583"/>
                </a:lnTo>
                <a:lnTo>
                  <a:pt x="0" y="349250"/>
                </a:lnTo>
                <a:lnTo>
                  <a:pt x="3809" y="349250"/>
                </a:lnTo>
                <a:lnTo>
                  <a:pt x="3809" y="346583"/>
                </a:lnTo>
                <a:close/>
              </a:path>
              <a:path w="332739" h="384810">
                <a:moveTo>
                  <a:pt x="332739" y="346583"/>
                </a:moveTo>
                <a:lnTo>
                  <a:pt x="328929" y="346583"/>
                </a:lnTo>
                <a:lnTo>
                  <a:pt x="328929" y="349250"/>
                </a:lnTo>
                <a:lnTo>
                  <a:pt x="332739" y="349250"/>
                </a:lnTo>
                <a:lnTo>
                  <a:pt x="332739" y="346583"/>
                </a:lnTo>
                <a:close/>
              </a:path>
              <a:path w="332739" h="384810">
                <a:moveTo>
                  <a:pt x="3809" y="344170"/>
                </a:moveTo>
                <a:lnTo>
                  <a:pt x="0" y="344170"/>
                </a:lnTo>
                <a:lnTo>
                  <a:pt x="0" y="345440"/>
                </a:lnTo>
                <a:lnTo>
                  <a:pt x="3809" y="345440"/>
                </a:lnTo>
                <a:lnTo>
                  <a:pt x="3809" y="344170"/>
                </a:lnTo>
                <a:close/>
              </a:path>
              <a:path w="332739" h="384810">
                <a:moveTo>
                  <a:pt x="332739" y="344170"/>
                </a:moveTo>
                <a:lnTo>
                  <a:pt x="328929" y="344170"/>
                </a:lnTo>
                <a:lnTo>
                  <a:pt x="328929" y="345440"/>
                </a:lnTo>
                <a:lnTo>
                  <a:pt x="332739" y="345440"/>
                </a:lnTo>
                <a:lnTo>
                  <a:pt x="332739" y="344170"/>
                </a:lnTo>
                <a:close/>
              </a:path>
              <a:path w="332739" h="384810">
                <a:moveTo>
                  <a:pt x="3809" y="340233"/>
                </a:moveTo>
                <a:lnTo>
                  <a:pt x="0" y="340233"/>
                </a:lnTo>
                <a:lnTo>
                  <a:pt x="0" y="342900"/>
                </a:lnTo>
                <a:lnTo>
                  <a:pt x="3809" y="342900"/>
                </a:lnTo>
                <a:lnTo>
                  <a:pt x="3809" y="340233"/>
                </a:lnTo>
                <a:close/>
              </a:path>
              <a:path w="332739" h="384810">
                <a:moveTo>
                  <a:pt x="332739" y="340233"/>
                </a:moveTo>
                <a:lnTo>
                  <a:pt x="328929" y="340233"/>
                </a:lnTo>
                <a:lnTo>
                  <a:pt x="328929" y="342900"/>
                </a:lnTo>
                <a:lnTo>
                  <a:pt x="332739" y="342900"/>
                </a:lnTo>
                <a:lnTo>
                  <a:pt x="332739" y="340233"/>
                </a:lnTo>
                <a:close/>
              </a:path>
              <a:path w="332739" h="384810">
                <a:moveTo>
                  <a:pt x="3809" y="337820"/>
                </a:moveTo>
                <a:lnTo>
                  <a:pt x="0" y="337820"/>
                </a:lnTo>
                <a:lnTo>
                  <a:pt x="0" y="339090"/>
                </a:lnTo>
                <a:lnTo>
                  <a:pt x="3809" y="339090"/>
                </a:lnTo>
                <a:lnTo>
                  <a:pt x="3809" y="337820"/>
                </a:lnTo>
                <a:close/>
              </a:path>
              <a:path w="332739" h="384810">
                <a:moveTo>
                  <a:pt x="332739" y="336550"/>
                </a:moveTo>
                <a:lnTo>
                  <a:pt x="330200" y="336550"/>
                </a:lnTo>
                <a:lnTo>
                  <a:pt x="330200" y="337820"/>
                </a:lnTo>
                <a:lnTo>
                  <a:pt x="328929" y="337820"/>
                </a:lnTo>
                <a:lnTo>
                  <a:pt x="328929" y="339090"/>
                </a:lnTo>
                <a:lnTo>
                  <a:pt x="332739" y="339090"/>
                </a:lnTo>
                <a:lnTo>
                  <a:pt x="332739" y="336550"/>
                </a:lnTo>
                <a:close/>
              </a:path>
              <a:path w="332739" h="384810">
                <a:moveTo>
                  <a:pt x="3809" y="333883"/>
                </a:moveTo>
                <a:lnTo>
                  <a:pt x="0" y="333883"/>
                </a:lnTo>
                <a:lnTo>
                  <a:pt x="0" y="336550"/>
                </a:lnTo>
                <a:lnTo>
                  <a:pt x="3809" y="336550"/>
                </a:lnTo>
                <a:lnTo>
                  <a:pt x="3809" y="333883"/>
                </a:lnTo>
                <a:close/>
              </a:path>
              <a:path w="332739" h="384810">
                <a:moveTo>
                  <a:pt x="3809" y="331470"/>
                </a:moveTo>
                <a:lnTo>
                  <a:pt x="0" y="331470"/>
                </a:lnTo>
                <a:lnTo>
                  <a:pt x="0" y="332740"/>
                </a:lnTo>
                <a:lnTo>
                  <a:pt x="3809" y="332740"/>
                </a:lnTo>
                <a:lnTo>
                  <a:pt x="3809" y="331470"/>
                </a:lnTo>
                <a:close/>
              </a:path>
              <a:path w="332739" h="384810">
                <a:moveTo>
                  <a:pt x="3809" y="327533"/>
                </a:moveTo>
                <a:lnTo>
                  <a:pt x="0" y="327533"/>
                </a:lnTo>
                <a:lnTo>
                  <a:pt x="0" y="330200"/>
                </a:lnTo>
                <a:lnTo>
                  <a:pt x="3809" y="330200"/>
                </a:lnTo>
                <a:lnTo>
                  <a:pt x="3809" y="327533"/>
                </a:lnTo>
                <a:close/>
              </a:path>
              <a:path w="332739" h="384810">
                <a:moveTo>
                  <a:pt x="3809" y="325120"/>
                </a:moveTo>
                <a:lnTo>
                  <a:pt x="0" y="325120"/>
                </a:lnTo>
                <a:lnTo>
                  <a:pt x="0" y="326390"/>
                </a:lnTo>
                <a:lnTo>
                  <a:pt x="3809" y="326390"/>
                </a:lnTo>
                <a:lnTo>
                  <a:pt x="3809" y="325120"/>
                </a:lnTo>
                <a:close/>
              </a:path>
              <a:path w="332739" h="384810">
                <a:moveTo>
                  <a:pt x="3809" y="321183"/>
                </a:moveTo>
                <a:lnTo>
                  <a:pt x="0" y="321183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21183"/>
                </a:lnTo>
                <a:close/>
              </a:path>
              <a:path w="332739" h="384810">
                <a:moveTo>
                  <a:pt x="3809" y="318770"/>
                </a:moveTo>
                <a:lnTo>
                  <a:pt x="0" y="318770"/>
                </a:lnTo>
                <a:lnTo>
                  <a:pt x="0" y="320040"/>
                </a:lnTo>
                <a:lnTo>
                  <a:pt x="3809" y="320040"/>
                </a:lnTo>
                <a:lnTo>
                  <a:pt x="3809" y="318770"/>
                </a:lnTo>
                <a:close/>
              </a:path>
              <a:path w="332739" h="384810">
                <a:moveTo>
                  <a:pt x="3809" y="314833"/>
                </a:moveTo>
                <a:lnTo>
                  <a:pt x="0" y="314833"/>
                </a:lnTo>
                <a:lnTo>
                  <a:pt x="0" y="317500"/>
                </a:lnTo>
                <a:lnTo>
                  <a:pt x="3809" y="317500"/>
                </a:lnTo>
                <a:lnTo>
                  <a:pt x="3809" y="314833"/>
                </a:lnTo>
                <a:close/>
              </a:path>
              <a:path w="332739" h="384810">
                <a:moveTo>
                  <a:pt x="3809" y="312420"/>
                </a:moveTo>
                <a:lnTo>
                  <a:pt x="0" y="312420"/>
                </a:lnTo>
                <a:lnTo>
                  <a:pt x="0" y="313690"/>
                </a:lnTo>
                <a:lnTo>
                  <a:pt x="3809" y="313690"/>
                </a:lnTo>
                <a:lnTo>
                  <a:pt x="3809" y="312420"/>
                </a:lnTo>
                <a:close/>
              </a:path>
              <a:path w="332739" h="384810">
                <a:moveTo>
                  <a:pt x="3809" y="308483"/>
                </a:moveTo>
                <a:lnTo>
                  <a:pt x="0" y="308483"/>
                </a:lnTo>
                <a:lnTo>
                  <a:pt x="0" y="311023"/>
                </a:lnTo>
                <a:lnTo>
                  <a:pt x="3809" y="311023"/>
                </a:lnTo>
                <a:lnTo>
                  <a:pt x="3809" y="308483"/>
                </a:lnTo>
                <a:close/>
              </a:path>
              <a:path w="332739" h="384810">
                <a:moveTo>
                  <a:pt x="3809" y="305943"/>
                </a:moveTo>
                <a:lnTo>
                  <a:pt x="0" y="305943"/>
                </a:lnTo>
                <a:lnTo>
                  <a:pt x="0" y="307213"/>
                </a:lnTo>
                <a:lnTo>
                  <a:pt x="3809" y="307213"/>
                </a:lnTo>
                <a:lnTo>
                  <a:pt x="3809" y="305943"/>
                </a:lnTo>
                <a:close/>
              </a:path>
              <a:path w="332739" h="384810">
                <a:moveTo>
                  <a:pt x="3809" y="302133"/>
                </a:moveTo>
                <a:lnTo>
                  <a:pt x="0" y="302133"/>
                </a:lnTo>
                <a:lnTo>
                  <a:pt x="0" y="304673"/>
                </a:lnTo>
                <a:lnTo>
                  <a:pt x="3809" y="304673"/>
                </a:lnTo>
                <a:lnTo>
                  <a:pt x="3809" y="302133"/>
                </a:lnTo>
                <a:close/>
              </a:path>
              <a:path w="332739" h="384810">
                <a:moveTo>
                  <a:pt x="3809" y="299593"/>
                </a:moveTo>
                <a:lnTo>
                  <a:pt x="0" y="299593"/>
                </a:lnTo>
                <a:lnTo>
                  <a:pt x="0" y="300863"/>
                </a:lnTo>
                <a:lnTo>
                  <a:pt x="3809" y="300863"/>
                </a:lnTo>
                <a:lnTo>
                  <a:pt x="3809" y="299593"/>
                </a:lnTo>
                <a:close/>
              </a:path>
              <a:path w="332739" h="384810">
                <a:moveTo>
                  <a:pt x="3809" y="295783"/>
                </a:moveTo>
                <a:lnTo>
                  <a:pt x="0" y="295783"/>
                </a:lnTo>
                <a:lnTo>
                  <a:pt x="0" y="298323"/>
                </a:lnTo>
                <a:lnTo>
                  <a:pt x="3809" y="298323"/>
                </a:lnTo>
                <a:lnTo>
                  <a:pt x="3809" y="295783"/>
                </a:lnTo>
                <a:close/>
              </a:path>
              <a:path w="332739" h="384810">
                <a:moveTo>
                  <a:pt x="3809" y="293243"/>
                </a:moveTo>
                <a:lnTo>
                  <a:pt x="0" y="293243"/>
                </a:lnTo>
                <a:lnTo>
                  <a:pt x="0" y="294513"/>
                </a:lnTo>
                <a:lnTo>
                  <a:pt x="3809" y="294513"/>
                </a:lnTo>
                <a:lnTo>
                  <a:pt x="3809" y="293243"/>
                </a:lnTo>
                <a:close/>
              </a:path>
              <a:path w="332739" h="384810">
                <a:moveTo>
                  <a:pt x="3809" y="289433"/>
                </a:moveTo>
                <a:lnTo>
                  <a:pt x="0" y="289433"/>
                </a:lnTo>
                <a:lnTo>
                  <a:pt x="0" y="291973"/>
                </a:lnTo>
                <a:lnTo>
                  <a:pt x="3809" y="291973"/>
                </a:lnTo>
                <a:lnTo>
                  <a:pt x="3809" y="289433"/>
                </a:lnTo>
                <a:close/>
              </a:path>
              <a:path w="332739" h="384810">
                <a:moveTo>
                  <a:pt x="3809" y="280543"/>
                </a:moveTo>
                <a:lnTo>
                  <a:pt x="0" y="280543"/>
                </a:lnTo>
                <a:lnTo>
                  <a:pt x="0" y="288163"/>
                </a:lnTo>
                <a:lnTo>
                  <a:pt x="3809" y="288163"/>
                </a:lnTo>
                <a:lnTo>
                  <a:pt x="3809" y="280543"/>
                </a:lnTo>
                <a:close/>
              </a:path>
              <a:path w="332739" h="384810">
                <a:moveTo>
                  <a:pt x="3809" y="274193"/>
                </a:moveTo>
                <a:lnTo>
                  <a:pt x="0" y="274193"/>
                </a:lnTo>
                <a:lnTo>
                  <a:pt x="0" y="279273"/>
                </a:lnTo>
                <a:lnTo>
                  <a:pt x="3809" y="279273"/>
                </a:lnTo>
                <a:lnTo>
                  <a:pt x="3809" y="274193"/>
                </a:lnTo>
                <a:close/>
              </a:path>
              <a:path w="332739" h="384810">
                <a:moveTo>
                  <a:pt x="3809" y="271653"/>
                </a:moveTo>
                <a:lnTo>
                  <a:pt x="0" y="271653"/>
                </a:lnTo>
                <a:lnTo>
                  <a:pt x="0" y="272923"/>
                </a:lnTo>
                <a:lnTo>
                  <a:pt x="3809" y="272923"/>
                </a:lnTo>
                <a:lnTo>
                  <a:pt x="3809" y="271653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bk object 2741"/>
          <p:cNvSpPr/>
          <p:nvPr/>
        </p:nvSpPr>
        <p:spPr>
          <a:xfrm>
            <a:off x="2922270" y="2900679"/>
            <a:ext cx="325120" cy="377190"/>
          </a:xfrm>
          <a:custGeom>
            <a:avLst/>
            <a:gdLst/>
            <a:ahLst/>
            <a:cxnLst/>
            <a:rect l="l" t="t" r="r" b="b"/>
            <a:pathLst>
              <a:path w="325119" h="377189">
                <a:moveTo>
                  <a:pt x="2540" y="118110"/>
                </a:moveTo>
                <a:lnTo>
                  <a:pt x="0" y="118110"/>
                </a:lnTo>
                <a:lnTo>
                  <a:pt x="0" y="119379"/>
                </a:lnTo>
                <a:lnTo>
                  <a:pt x="2540" y="119379"/>
                </a:lnTo>
                <a:lnTo>
                  <a:pt x="2540" y="118110"/>
                </a:lnTo>
                <a:close/>
              </a:path>
              <a:path w="325119" h="377189">
                <a:moveTo>
                  <a:pt x="2540" y="114300"/>
                </a:moveTo>
                <a:lnTo>
                  <a:pt x="0" y="114300"/>
                </a:lnTo>
                <a:lnTo>
                  <a:pt x="0" y="116839"/>
                </a:lnTo>
                <a:lnTo>
                  <a:pt x="2540" y="116839"/>
                </a:lnTo>
                <a:lnTo>
                  <a:pt x="2540" y="114300"/>
                </a:lnTo>
                <a:close/>
              </a:path>
              <a:path w="325119" h="377189">
                <a:moveTo>
                  <a:pt x="2540" y="111760"/>
                </a:moveTo>
                <a:lnTo>
                  <a:pt x="0" y="111760"/>
                </a:lnTo>
                <a:lnTo>
                  <a:pt x="0" y="113029"/>
                </a:lnTo>
                <a:lnTo>
                  <a:pt x="2540" y="113029"/>
                </a:lnTo>
                <a:lnTo>
                  <a:pt x="2540" y="111760"/>
                </a:lnTo>
                <a:close/>
              </a:path>
              <a:path w="325119" h="377189">
                <a:moveTo>
                  <a:pt x="2540" y="107950"/>
                </a:moveTo>
                <a:lnTo>
                  <a:pt x="0" y="107950"/>
                </a:lnTo>
                <a:lnTo>
                  <a:pt x="0" y="110489"/>
                </a:lnTo>
                <a:lnTo>
                  <a:pt x="2540" y="110489"/>
                </a:lnTo>
                <a:lnTo>
                  <a:pt x="2540" y="107950"/>
                </a:lnTo>
                <a:close/>
              </a:path>
              <a:path w="325119" h="377189">
                <a:moveTo>
                  <a:pt x="325119" y="118110"/>
                </a:moveTo>
                <a:lnTo>
                  <a:pt x="321310" y="118110"/>
                </a:lnTo>
                <a:lnTo>
                  <a:pt x="321310" y="119379"/>
                </a:lnTo>
                <a:lnTo>
                  <a:pt x="325119" y="119379"/>
                </a:lnTo>
                <a:lnTo>
                  <a:pt x="325119" y="118110"/>
                </a:lnTo>
                <a:close/>
              </a:path>
              <a:path w="325119" h="377189">
                <a:moveTo>
                  <a:pt x="325119" y="114300"/>
                </a:moveTo>
                <a:lnTo>
                  <a:pt x="321310" y="114300"/>
                </a:lnTo>
                <a:lnTo>
                  <a:pt x="321310" y="116839"/>
                </a:lnTo>
                <a:lnTo>
                  <a:pt x="325119" y="116839"/>
                </a:lnTo>
                <a:lnTo>
                  <a:pt x="325119" y="114300"/>
                </a:lnTo>
                <a:close/>
              </a:path>
              <a:path w="325119" h="377189">
                <a:moveTo>
                  <a:pt x="325119" y="111760"/>
                </a:moveTo>
                <a:lnTo>
                  <a:pt x="321310" y="111760"/>
                </a:lnTo>
                <a:lnTo>
                  <a:pt x="321310" y="113029"/>
                </a:lnTo>
                <a:lnTo>
                  <a:pt x="325119" y="113029"/>
                </a:lnTo>
                <a:lnTo>
                  <a:pt x="325119" y="111760"/>
                </a:lnTo>
                <a:close/>
              </a:path>
              <a:path w="325119" h="377189">
                <a:moveTo>
                  <a:pt x="325119" y="107950"/>
                </a:moveTo>
                <a:lnTo>
                  <a:pt x="321310" y="107950"/>
                </a:lnTo>
                <a:lnTo>
                  <a:pt x="321310" y="110489"/>
                </a:lnTo>
                <a:lnTo>
                  <a:pt x="325119" y="110489"/>
                </a:lnTo>
                <a:lnTo>
                  <a:pt x="325119" y="107950"/>
                </a:lnTo>
                <a:close/>
              </a:path>
              <a:path w="325119" h="377189">
                <a:moveTo>
                  <a:pt x="2540" y="105410"/>
                </a:moveTo>
                <a:lnTo>
                  <a:pt x="0" y="105410"/>
                </a:lnTo>
                <a:lnTo>
                  <a:pt x="0" y="106679"/>
                </a:lnTo>
                <a:lnTo>
                  <a:pt x="2540" y="106679"/>
                </a:lnTo>
                <a:lnTo>
                  <a:pt x="2540" y="105410"/>
                </a:lnTo>
                <a:close/>
              </a:path>
              <a:path w="325119" h="377189">
                <a:moveTo>
                  <a:pt x="2540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2540" y="104139"/>
                </a:lnTo>
                <a:lnTo>
                  <a:pt x="2540" y="101600"/>
                </a:lnTo>
                <a:close/>
              </a:path>
              <a:path w="325119" h="377189">
                <a:moveTo>
                  <a:pt x="325119" y="105410"/>
                </a:moveTo>
                <a:lnTo>
                  <a:pt x="321310" y="105410"/>
                </a:lnTo>
                <a:lnTo>
                  <a:pt x="321310" y="106679"/>
                </a:lnTo>
                <a:lnTo>
                  <a:pt x="325119" y="106679"/>
                </a:lnTo>
                <a:lnTo>
                  <a:pt x="325119" y="105410"/>
                </a:lnTo>
                <a:close/>
              </a:path>
              <a:path w="325119" h="377189">
                <a:moveTo>
                  <a:pt x="325119" y="101600"/>
                </a:moveTo>
                <a:lnTo>
                  <a:pt x="321310" y="101600"/>
                </a:lnTo>
                <a:lnTo>
                  <a:pt x="321310" y="104139"/>
                </a:lnTo>
                <a:lnTo>
                  <a:pt x="325119" y="104139"/>
                </a:lnTo>
                <a:lnTo>
                  <a:pt x="325119" y="101600"/>
                </a:lnTo>
                <a:close/>
              </a:path>
              <a:path w="325119" h="377189">
                <a:moveTo>
                  <a:pt x="325119" y="99060"/>
                </a:moveTo>
                <a:lnTo>
                  <a:pt x="321310" y="99060"/>
                </a:lnTo>
                <a:lnTo>
                  <a:pt x="321310" y="100329"/>
                </a:lnTo>
                <a:lnTo>
                  <a:pt x="325119" y="100329"/>
                </a:lnTo>
                <a:lnTo>
                  <a:pt x="325119" y="99060"/>
                </a:lnTo>
                <a:close/>
              </a:path>
              <a:path w="325119" h="377189">
                <a:moveTo>
                  <a:pt x="325119" y="95250"/>
                </a:moveTo>
                <a:lnTo>
                  <a:pt x="321310" y="95250"/>
                </a:lnTo>
                <a:lnTo>
                  <a:pt x="321310" y="97789"/>
                </a:lnTo>
                <a:lnTo>
                  <a:pt x="325119" y="97789"/>
                </a:lnTo>
                <a:lnTo>
                  <a:pt x="325119" y="95250"/>
                </a:lnTo>
                <a:close/>
              </a:path>
              <a:path w="325119" h="377189">
                <a:moveTo>
                  <a:pt x="325119" y="92710"/>
                </a:moveTo>
                <a:lnTo>
                  <a:pt x="321310" y="92710"/>
                </a:lnTo>
                <a:lnTo>
                  <a:pt x="321310" y="93979"/>
                </a:lnTo>
                <a:lnTo>
                  <a:pt x="325119" y="93979"/>
                </a:lnTo>
                <a:lnTo>
                  <a:pt x="325119" y="92710"/>
                </a:lnTo>
                <a:close/>
              </a:path>
              <a:path w="325119" h="377189">
                <a:moveTo>
                  <a:pt x="325119" y="86360"/>
                </a:moveTo>
                <a:lnTo>
                  <a:pt x="321310" y="86360"/>
                </a:lnTo>
                <a:lnTo>
                  <a:pt x="321310" y="91439"/>
                </a:lnTo>
                <a:lnTo>
                  <a:pt x="325119" y="91439"/>
                </a:lnTo>
                <a:lnTo>
                  <a:pt x="325119" y="86360"/>
                </a:lnTo>
                <a:close/>
              </a:path>
              <a:path w="325119" h="377189">
                <a:moveTo>
                  <a:pt x="325119" y="82550"/>
                </a:moveTo>
                <a:lnTo>
                  <a:pt x="321310" y="82550"/>
                </a:lnTo>
                <a:lnTo>
                  <a:pt x="321310" y="85089"/>
                </a:lnTo>
                <a:lnTo>
                  <a:pt x="325119" y="85089"/>
                </a:lnTo>
                <a:lnTo>
                  <a:pt x="325119" y="82550"/>
                </a:lnTo>
                <a:close/>
              </a:path>
              <a:path w="325119" h="377189">
                <a:moveTo>
                  <a:pt x="325119" y="80010"/>
                </a:moveTo>
                <a:lnTo>
                  <a:pt x="321310" y="80010"/>
                </a:lnTo>
                <a:lnTo>
                  <a:pt x="321310" y="81279"/>
                </a:lnTo>
                <a:lnTo>
                  <a:pt x="325119" y="81279"/>
                </a:lnTo>
                <a:lnTo>
                  <a:pt x="325119" y="80010"/>
                </a:lnTo>
                <a:close/>
              </a:path>
              <a:path w="325119" h="377189">
                <a:moveTo>
                  <a:pt x="325119" y="76200"/>
                </a:moveTo>
                <a:lnTo>
                  <a:pt x="321310" y="76200"/>
                </a:lnTo>
                <a:lnTo>
                  <a:pt x="321310" y="78739"/>
                </a:lnTo>
                <a:lnTo>
                  <a:pt x="325119" y="78739"/>
                </a:lnTo>
                <a:lnTo>
                  <a:pt x="325119" y="76200"/>
                </a:lnTo>
                <a:close/>
              </a:path>
              <a:path w="325119" h="377189">
                <a:moveTo>
                  <a:pt x="325119" y="73787"/>
                </a:moveTo>
                <a:lnTo>
                  <a:pt x="321310" y="73787"/>
                </a:lnTo>
                <a:lnTo>
                  <a:pt x="321310" y="74929"/>
                </a:lnTo>
                <a:lnTo>
                  <a:pt x="325119" y="74929"/>
                </a:lnTo>
                <a:lnTo>
                  <a:pt x="325119" y="73787"/>
                </a:lnTo>
                <a:close/>
              </a:path>
              <a:path w="325119" h="377189">
                <a:moveTo>
                  <a:pt x="325119" y="69850"/>
                </a:moveTo>
                <a:lnTo>
                  <a:pt x="321310" y="69850"/>
                </a:lnTo>
                <a:lnTo>
                  <a:pt x="321310" y="72389"/>
                </a:lnTo>
                <a:lnTo>
                  <a:pt x="325119" y="72389"/>
                </a:lnTo>
                <a:lnTo>
                  <a:pt x="325119" y="69850"/>
                </a:lnTo>
                <a:close/>
              </a:path>
              <a:path w="325119" h="377189">
                <a:moveTo>
                  <a:pt x="325119" y="67437"/>
                </a:moveTo>
                <a:lnTo>
                  <a:pt x="321310" y="67437"/>
                </a:lnTo>
                <a:lnTo>
                  <a:pt x="321310" y="68579"/>
                </a:lnTo>
                <a:lnTo>
                  <a:pt x="325119" y="68579"/>
                </a:lnTo>
                <a:lnTo>
                  <a:pt x="325119" y="67437"/>
                </a:lnTo>
                <a:close/>
              </a:path>
              <a:path w="325119" h="377189">
                <a:moveTo>
                  <a:pt x="325119" y="63500"/>
                </a:moveTo>
                <a:lnTo>
                  <a:pt x="321310" y="63500"/>
                </a:lnTo>
                <a:lnTo>
                  <a:pt x="321310" y="66039"/>
                </a:lnTo>
                <a:lnTo>
                  <a:pt x="325119" y="66039"/>
                </a:lnTo>
                <a:lnTo>
                  <a:pt x="325119" y="63500"/>
                </a:lnTo>
                <a:close/>
              </a:path>
              <a:path w="325119" h="377189">
                <a:moveTo>
                  <a:pt x="325119" y="61087"/>
                </a:moveTo>
                <a:lnTo>
                  <a:pt x="321310" y="61087"/>
                </a:lnTo>
                <a:lnTo>
                  <a:pt x="321310" y="62229"/>
                </a:lnTo>
                <a:lnTo>
                  <a:pt x="325119" y="62229"/>
                </a:lnTo>
                <a:lnTo>
                  <a:pt x="325119" y="61087"/>
                </a:lnTo>
                <a:close/>
              </a:path>
              <a:path w="325119" h="377189">
                <a:moveTo>
                  <a:pt x="325119" y="57150"/>
                </a:moveTo>
                <a:lnTo>
                  <a:pt x="321310" y="57150"/>
                </a:lnTo>
                <a:lnTo>
                  <a:pt x="321310" y="59689"/>
                </a:lnTo>
                <a:lnTo>
                  <a:pt x="325119" y="59689"/>
                </a:lnTo>
                <a:lnTo>
                  <a:pt x="325119" y="57150"/>
                </a:lnTo>
                <a:close/>
              </a:path>
              <a:path w="325119" h="377189">
                <a:moveTo>
                  <a:pt x="325119" y="54737"/>
                </a:moveTo>
                <a:lnTo>
                  <a:pt x="321310" y="54737"/>
                </a:lnTo>
                <a:lnTo>
                  <a:pt x="321310" y="55879"/>
                </a:lnTo>
                <a:lnTo>
                  <a:pt x="325119" y="55879"/>
                </a:lnTo>
                <a:lnTo>
                  <a:pt x="325119" y="54737"/>
                </a:lnTo>
                <a:close/>
              </a:path>
              <a:path w="325119" h="377189">
                <a:moveTo>
                  <a:pt x="325119" y="50800"/>
                </a:moveTo>
                <a:lnTo>
                  <a:pt x="321310" y="50800"/>
                </a:lnTo>
                <a:lnTo>
                  <a:pt x="321310" y="53339"/>
                </a:lnTo>
                <a:lnTo>
                  <a:pt x="325119" y="53339"/>
                </a:lnTo>
                <a:lnTo>
                  <a:pt x="325119" y="50800"/>
                </a:lnTo>
                <a:close/>
              </a:path>
              <a:path w="325119" h="377189">
                <a:moveTo>
                  <a:pt x="325119" y="48387"/>
                </a:moveTo>
                <a:lnTo>
                  <a:pt x="321310" y="48387"/>
                </a:lnTo>
                <a:lnTo>
                  <a:pt x="321310" y="49529"/>
                </a:lnTo>
                <a:lnTo>
                  <a:pt x="325119" y="49529"/>
                </a:lnTo>
                <a:lnTo>
                  <a:pt x="325119" y="48387"/>
                </a:lnTo>
                <a:close/>
              </a:path>
              <a:path w="325119" h="377189">
                <a:moveTo>
                  <a:pt x="325119" y="44450"/>
                </a:moveTo>
                <a:lnTo>
                  <a:pt x="321310" y="44450"/>
                </a:lnTo>
                <a:lnTo>
                  <a:pt x="321310" y="46989"/>
                </a:lnTo>
                <a:lnTo>
                  <a:pt x="325119" y="46989"/>
                </a:lnTo>
                <a:lnTo>
                  <a:pt x="325119" y="44450"/>
                </a:lnTo>
                <a:close/>
              </a:path>
              <a:path w="325119" h="377189">
                <a:moveTo>
                  <a:pt x="325119" y="42037"/>
                </a:moveTo>
                <a:lnTo>
                  <a:pt x="321310" y="42037"/>
                </a:lnTo>
                <a:lnTo>
                  <a:pt x="321310" y="43179"/>
                </a:lnTo>
                <a:lnTo>
                  <a:pt x="325119" y="43179"/>
                </a:lnTo>
                <a:lnTo>
                  <a:pt x="325119" y="42037"/>
                </a:lnTo>
                <a:close/>
              </a:path>
              <a:path w="325119" h="377189">
                <a:moveTo>
                  <a:pt x="325119" y="38100"/>
                </a:moveTo>
                <a:lnTo>
                  <a:pt x="321310" y="38100"/>
                </a:lnTo>
                <a:lnTo>
                  <a:pt x="321310" y="40639"/>
                </a:lnTo>
                <a:lnTo>
                  <a:pt x="325119" y="40639"/>
                </a:lnTo>
                <a:lnTo>
                  <a:pt x="325119" y="38100"/>
                </a:lnTo>
                <a:close/>
              </a:path>
              <a:path w="325119" h="377189">
                <a:moveTo>
                  <a:pt x="325119" y="35687"/>
                </a:moveTo>
                <a:lnTo>
                  <a:pt x="321310" y="35687"/>
                </a:lnTo>
                <a:lnTo>
                  <a:pt x="321310" y="36829"/>
                </a:lnTo>
                <a:lnTo>
                  <a:pt x="325119" y="36829"/>
                </a:lnTo>
                <a:lnTo>
                  <a:pt x="325119" y="35687"/>
                </a:lnTo>
                <a:close/>
              </a:path>
              <a:path w="325119" h="377189">
                <a:moveTo>
                  <a:pt x="325119" y="31750"/>
                </a:moveTo>
                <a:lnTo>
                  <a:pt x="321310" y="31750"/>
                </a:lnTo>
                <a:lnTo>
                  <a:pt x="321310" y="34289"/>
                </a:lnTo>
                <a:lnTo>
                  <a:pt x="325119" y="34289"/>
                </a:lnTo>
                <a:lnTo>
                  <a:pt x="325119" y="31750"/>
                </a:lnTo>
                <a:close/>
              </a:path>
              <a:path w="325119" h="377189">
                <a:moveTo>
                  <a:pt x="325119" y="29337"/>
                </a:moveTo>
                <a:lnTo>
                  <a:pt x="321310" y="29337"/>
                </a:lnTo>
                <a:lnTo>
                  <a:pt x="321310" y="30479"/>
                </a:lnTo>
                <a:lnTo>
                  <a:pt x="325119" y="30479"/>
                </a:lnTo>
                <a:lnTo>
                  <a:pt x="325119" y="29337"/>
                </a:lnTo>
                <a:close/>
              </a:path>
              <a:path w="325119" h="377189">
                <a:moveTo>
                  <a:pt x="325119" y="25400"/>
                </a:moveTo>
                <a:lnTo>
                  <a:pt x="321310" y="25400"/>
                </a:lnTo>
                <a:lnTo>
                  <a:pt x="321310" y="27939"/>
                </a:lnTo>
                <a:lnTo>
                  <a:pt x="325119" y="27939"/>
                </a:lnTo>
                <a:lnTo>
                  <a:pt x="325119" y="25400"/>
                </a:lnTo>
                <a:close/>
              </a:path>
              <a:path w="325119" h="377189">
                <a:moveTo>
                  <a:pt x="325119" y="22987"/>
                </a:moveTo>
                <a:lnTo>
                  <a:pt x="321310" y="22987"/>
                </a:lnTo>
                <a:lnTo>
                  <a:pt x="321310" y="24129"/>
                </a:lnTo>
                <a:lnTo>
                  <a:pt x="325119" y="24129"/>
                </a:lnTo>
                <a:lnTo>
                  <a:pt x="325119" y="22987"/>
                </a:lnTo>
                <a:close/>
              </a:path>
              <a:path w="325119" h="377189">
                <a:moveTo>
                  <a:pt x="325119" y="19050"/>
                </a:moveTo>
                <a:lnTo>
                  <a:pt x="321310" y="19050"/>
                </a:lnTo>
                <a:lnTo>
                  <a:pt x="321310" y="21589"/>
                </a:lnTo>
                <a:lnTo>
                  <a:pt x="325119" y="21589"/>
                </a:lnTo>
                <a:lnTo>
                  <a:pt x="325119" y="19050"/>
                </a:lnTo>
                <a:close/>
              </a:path>
              <a:path w="325119" h="377189">
                <a:moveTo>
                  <a:pt x="325119" y="16637"/>
                </a:moveTo>
                <a:lnTo>
                  <a:pt x="321310" y="16637"/>
                </a:lnTo>
                <a:lnTo>
                  <a:pt x="321310" y="17779"/>
                </a:lnTo>
                <a:lnTo>
                  <a:pt x="325119" y="17779"/>
                </a:lnTo>
                <a:lnTo>
                  <a:pt x="325119" y="16637"/>
                </a:lnTo>
                <a:close/>
              </a:path>
              <a:path w="325119" h="377189">
                <a:moveTo>
                  <a:pt x="325119" y="12700"/>
                </a:moveTo>
                <a:lnTo>
                  <a:pt x="321310" y="12700"/>
                </a:lnTo>
                <a:lnTo>
                  <a:pt x="321310" y="15239"/>
                </a:lnTo>
                <a:lnTo>
                  <a:pt x="325119" y="15239"/>
                </a:lnTo>
                <a:lnTo>
                  <a:pt x="325119" y="12700"/>
                </a:lnTo>
                <a:close/>
              </a:path>
              <a:path w="325119" h="377189">
                <a:moveTo>
                  <a:pt x="325119" y="10287"/>
                </a:moveTo>
                <a:lnTo>
                  <a:pt x="321310" y="10287"/>
                </a:lnTo>
                <a:lnTo>
                  <a:pt x="321310" y="11429"/>
                </a:lnTo>
                <a:lnTo>
                  <a:pt x="325119" y="11429"/>
                </a:lnTo>
                <a:lnTo>
                  <a:pt x="325119" y="10287"/>
                </a:lnTo>
                <a:close/>
              </a:path>
              <a:path w="325119" h="377189">
                <a:moveTo>
                  <a:pt x="325119" y="6350"/>
                </a:moveTo>
                <a:lnTo>
                  <a:pt x="321310" y="6350"/>
                </a:lnTo>
                <a:lnTo>
                  <a:pt x="321310" y="8889"/>
                </a:lnTo>
                <a:lnTo>
                  <a:pt x="325119" y="8889"/>
                </a:lnTo>
                <a:lnTo>
                  <a:pt x="325119" y="6350"/>
                </a:lnTo>
                <a:close/>
              </a:path>
              <a:path w="325119" h="377189">
                <a:moveTo>
                  <a:pt x="325119" y="3937"/>
                </a:moveTo>
                <a:lnTo>
                  <a:pt x="321310" y="3937"/>
                </a:lnTo>
                <a:lnTo>
                  <a:pt x="321310" y="5079"/>
                </a:lnTo>
                <a:lnTo>
                  <a:pt x="325119" y="5079"/>
                </a:lnTo>
                <a:lnTo>
                  <a:pt x="325119" y="3937"/>
                </a:lnTo>
                <a:close/>
              </a:path>
              <a:path w="325119" h="377189">
                <a:moveTo>
                  <a:pt x="93980" y="2539"/>
                </a:moveTo>
                <a:lnTo>
                  <a:pt x="92710" y="2539"/>
                </a:lnTo>
                <a:lnTo>
                  <a:pt x="92710" y="3937"/>
                </a:lnTo>
                <a:lnTo>
                  <a:pt x="93980" y="3937"/>
                </a:lnTo>
                <a:lnTo>
                  <a:pt x="93980" y="2539"/>
                </a:lnTo>
                <a:close/>
              </a:path>
              <a:path w="325119" h="377189">
                <a:moveTo>
                  <a:pt x="325119" y="0"/>
                </a:moveTo>
                <a:lnTo>
                  <a:pt x="96519" y="0"/>
                </a:lnTo>
                <a:lnTo>
                  <a:pt x="96519" y="2539"/>
                </a:lnTo>
                <a:lnTo>
                  <a:pt x="325119" y="2539"/>
                </a:lnTo>
                <a:lnTo>
                  <a:pt x="325119" y="0"/>
                </a:lnTo>
                <a:close/>
              </a:path>
              <a:path w="325119" h="377189">
                <a:moveTo>
                  <a:pt x="2540" y="208407"/>
                </a:moveTo>
                <a:lnTo>
                  <a:pt x="0" y="208407"/>
                </a:lnTo>
                <a:lnTo>
                  <a:pt x="0" y="209550"/>
                </a:lnTo>
                <a:lnTo>
                  <a:pt x="2540" y="209550"/>
                </a:lnTo>
                <a:lnTo>
                  <a:pt x="2540" y="208407"/>
                </a:lnTo>
                <a:close/>
              </a:path>
              <a:path w="325119" h="377189">
                <a:moveTo>
                  <a:pt x="2540" y="205866"/>
                </a:moveTo>
                <a:lnTo>
                  <a:pt x="0" y="205866"/>
                </a:lnTo>
                <a:lnTo>
                  <a:pt x="0" y="208279"/>
                </a:lnTo>
                <a:lnTo>
                  <a:pt x="2540" y="208279"/>
                </a:lnTo>
                <a:lnTo>
                  <a:pt x="2540" y="205866"/>
                </a:lnTo>
                <a:close/>
              </a:path>
              <a:path w="325119" h="377189">
                <a:moveTo>
                  <a:pt x="2540" y="202057"/>
                </a:moveTo>
                <a:lnTo>
                  <a:pt x="0" y="202057"/>
                </a:lnTo>
                <a:lnTo>
                  <a:pt x="0" y="205739"/>
                </a:lnTo>
                <a:lnTo>
                  <a:pt x="2540" y="205739"/>
                </a:lnTo>
                <a:lnTo>
                  <a:pt x="2540" y="202057"/>
                </a:lnTo>
                <a:close/>
              </a:path>
              <a:path w="325119" h="377189">
                <a:moveTo>
                  <a:pt x="2540" y="199516"/>
                </a:moveTo>
                <a:lnTo>
                  <a:pt x="0" y="199516"/>
                </a:lnTo>
                <a:lnTo>
                  <a:pt x="0" y="201929"/>
                </a:lnTo>
                <a:lnTo>
                  <a:pt x="2540" y="201929"/>
                </a:lnTo>
                <a:lnTo>
                  <a:pt x="2540" y="199516"/>
                </a:lnTo>
                <a:close/>
              </a:path>
              <a:path w="325119" h="377189">
                <a:moveTo>
                  <a:pt x="2540" y="195707"/>
                </a:moveTo>
                <a:lnTo>
                  <a:pt x="0" y="195707"/>
                </a:lnTo>
                <a:lnTo>
                  <a:pt x="0" y="199389"/>
                </a:lnTo>
                <a:lnTo>
                  <a:pt x="2540" y="199389"/>
                </a:lnTo>
                <a:lnTo>
                  <a:pt x="2540" y="195707"/>
                </a:lnTo>
                <a:close/>
              </a:path>
              <a:path w="325119" h="377189">
                <a:moveTo>
                  <a:pt x="2540" y="193166"/>
                </a:moveTo>
                <a:lnTo>
                  <a:pt x="0" y="193166"/>
                </a:lnTo>
                <a:lnTo>
                  <a:pt x="0" y="195579"/>
                </a:lnTo>
                <a:lnTo>
                  <a:pt x="2540" y="195579"/>
                </a:lnTo>
                <a:lnTo>
                  <a:pt x="2540" y="193166"/>
                </a:lnTo>
                <a:close/>
              </a:path>
              <a:path w="325119" h="377189">
                <a:moveTo>
                  <a:pt x="2540" y="189357"/>
                </a:moveTo>
                <a:lnTo>
                  <a:pt x="0" y="189357"/>
                </a:lnTo>
                <a:lnTo>
                  <a:pt x="0" y="193039"/>
                </a:lnTo>
                <a:lnTo>
                  <a:pt x="2540" y="193039"/>
                </a:lnTo>
                <a:lnTo>
                  <a:pt x="2540" y="189357"/>
                </a:lnTo>
                <a:close/>
              </a:path>
              <a:path w="325119" h="377189">
                <a:moveTo>
                  <a:pt x="2540" y="186816"/>
                </a:moveTo>
                <a:lnTo>
                  <a:pt x="0" y="186816"/>
                </a:lnTo>
                <a:lnTo>
                  <a:pt x="0" y="189229"/>
                </a:lnTo>
                <a:lnTo>
                  <a:pt x="2540" y="189229"/>
                </a:lnTo>
                <a:lnTo>
                  <a:pt x="2540" y="186816"/>
                </a:lnTo>
                <a:close/>
              </a:path>
              <a:path w="325119" h="377189">
                <a:moveTo>
                  <a:pt x="2540" y="183007"/>
                </a:moveTo>
                <a:lnTo>
                  <a:pt x="0" y="183007"/>
                </a:lnTo>
                <a:lnTo>
                  <a:pt x="0" y="186689"/>
                </a:lnTo>
                <a:lnTo>
                  <a:pt x="2540" y="186689"/>
                </a:lnTo>
                <a:lnTo>
                  <a:pt x="2540" y="183007"/>
                </a:lnTo>
                <a:close/>
              </a:path>
              <a:path w="325119" h="377189">
                <a:moveTo>
                  <a:pt x="2540" y="176657"/>
                </a:moveTo>
                <a:lnTo>
                  <a:pt x="0" y="176657"/>
                </a:lnTo>
                <a:lnTo>
                  <a:pt x="0" y="182879"/>
                </a:lnTo>
                <a:lnTo>
                  <a:pt x="2540" y="182879"/>
                </a:lnTo>
                <a:lnTo>
                  <a:pt x="2540" y="176657"/>
                </a:lnTo>
                <a:close/>
              </a:path>
              <a:path w="325119" h="377189">
                <a:moveTo>
                  <a:pt x="2540" y="170307"/>
                </a:moveTo>
                <a:lnTo>
                  <a:pt x="0" y="170307"/>
                </a:lnTo>
                <a:lnTo>
                  <a:pt x="0" y="176529"/>
                </a:lnTo>
                <a:lnTo>
                  <a:pt x="2540" y="176529"/>
                </a:lnTo>
                <a:lnTo>
                  <a:pt x="2540" y="170307"/>
                </a:lnTo>
                <a:close/>
              </a:path>
              <a:path w="325119" h="377189">
                <a:moveTo>
                  <a:pt x="2540" y="167766"/>
                </a:moveTo>
                <a:lnTo>
                  <a:pt x="0" y="167766"/>
                </a:lnTo>
                <a:lnTo>
                  <a:pt x="0" y="170179"/>
                </a:lnTo>
                <a:lnTo>
                  <a:pt x="2540" y="170179"/>
                </a:lnTo>
                <a:lnTo>
                  <a:pt x="2540" y="167766"/>
                </a:lnTo>
                <a:close/>
              </a:path>
              <a:path w="325119" h="377189">
                <a:moveTo>
                  <a:pt x="2540" y="163957"/>
                </a:moveTo>
                <a:lnTo>
                  <a:pt x="0" y="163957"/>
                </a:lnTo>
                <a:lnTo>
                  <a:pt x="0" y="167639"/>
                </a:lnTo>
                <a:lnTo>
                  <a:pt x="2540" y="167639"/>
                </a:lnTo>
                <a:lnTo>
                  <a:pt x="2540" y="163957"/>
                </a:lnTo>
                <a:close/>
              </a:path>
              <a:path w="325119" h="377189">
                <a:moveTo>
                  <a:pt x="2540" y="157607"/>
                </a:moveTo>
                <a:lnTo>
                  <a:pt x="0" y="157607"/>
                </a:lnTo>
                <a:lnTo>
                  <a:pt x="0" y="163829"/>
                </a:lnTo>
                <a:lnTo>
                  <a:pt x="2540" y="163829"/>
                </a:lnTo>
                <a:lnTo>
                  <a:pt x="2540" y="157607"/>
                </a:lnTo>
                <a:close/>
              </a:path>
              <a:path w="325119" h="377189">
                <a:moveTo>
                  <a:pt x="2540" y="155066"/>
                </a:moveTo>
                <a:lnTo>
                  <a:pt x="0" y="155066"/>
                </a:lnTo>
                <a:lnTo>
                  <a:pt x="0" y="157479"/>
                </a:lnTo>
                <a:lnTo>
                  <a:pt x="2540" y="157479"/>
                </a:lnTo>
                <a:lnTo>
                  <a:pt x="2540" y="155066"/>
                </a:lnTo>
                <a:close/>
              </a:path>
              <a:path w="325119" h="377189">
                <a:moveTo>
                  <a:pt x="2540" y="151257"/>
                </a:moveTo>
                <a:lnTo>
                  <a:pt x="0" y="151257"/>
                </a:lnTo>
                <a:lnTo>
                  <a:pt x="0" y="154939"/>
                </a:lnTo>
                <a:lnTo>
                  <a:pt x="2540" y="154939"/>
                </a:lnTo>
                <a:lnTo>
                  <a:pt x="2540" y="151257"/>
                </a:lnTo>
                <a:close/>
              </a:path>
              <a:path w="325119" h="377189">
                <a:moveTo>
                  <a:pt x="2540" y="148716"/>
                </a:moveTo>
                <a:lnTo>
                  <a:pt x="0" y="148716"/>
                </a:lnTo>
                <a:lnTo>
                  <a:pt x="0" y="151129"/>
                </a:lnTo>
                <a:lnTo>
                  <a:pt x="2540" y="151129"/>
                </a:lnTo>
                <a:lnTo>
                  <a:pt x="2540" y="148716"/>
                </a:lnTo>
                <a:close/>
              </a:path>
              <a:path w="325119" h="377189">
                <a:moveTo>
                  <a:pt x="2540" y="142366"/>
                </a:moveTo>
                <a:lnTo>
                  <a:pt x="0" y="142366"/>
                </a:lnTo>
                <a:lnTo>
                  <a:pt x="0" y="148589"/>
                </a:lnTo>
                <a:lnTo>
                  <a:pt x="2540" y="148589"/>
                </a:lnTo>
                <a:lnTo>
                  <a:pt x="2540" y="142366"/>
                </a:lnTo>
                <a:close/>
              </a:path>
              <a:path w="325119" h="377189">
                <a:moveTo>
                  <a:pt x="2540" y="136016"/>
                </a:moveTo>
                <a:lnTo>
                  <a:pt x="0" y="136016"/>
                </a:lnTo>
                <a:lnTo>
                  <a:pt x="0" y="142239"/>
                </a:lnTo>
                <a:lnTo>
                  <a:pt x="2540" y="142239"/>
                </a:lnTo>
                <a:lnTo>
                  <a:pt x="2540" y="136016"/>
                </a:lnTo>
                <a:close/>
              </a:path>
              <a:path w="325119" h="377189">
                <a:moveTo>
                  <a:pt x="2540" y="132207"/>
                </a:moveTo>
                <a:lnTo>
                  <a:pt x="0" y="132207"/>
                </a:lnTo>
                <a:lnTo>
                  <a:pt x="0" y="135889"/>
                </a:lnTo>
                <a:lnTo>
                  <a:pt x="2540" y="135889"/>
                </a:lnTo>
                <a:lnTo>
                  <a:pt x="2540" y="132207"/>
                </a:lnTo>
                <a:close/>
              </a:path>
              <a:path w="325119" h="377189">
                <a:moveTo>
                  <a:pt x="2540" y="129666"/>
                </a:moveTo>
                <a:lnTo>
                  <a:pt x="0" y="129666"/>
                </a:lnTo>
                <a:lnTo>
                  <a:pt x="0" y="132079"/>
                </a:lnTo>
                <a:lnTo>
                  <a:pt x="2540" y="132079"/>
                </a:lnTo>
                <a:lnTo>
                  <a:pt x="2540" y="129666"/>
                </a:lnTo>
                <a:close/>
              </a:path>
              <a:path w="325119" h="377189">
                <a:moveTo>
                  <a:pt x="2540" y="125857"/>
                </a:moveTo>
                <a:lnTo>
                  <a:pt x="0" y="125857"/>
                </a:lnTo>
                <a:lnTo>
                  <a:pt x="0" y="129539"/>
                </a:lnTo>
                <a:lnTo>
                  <a:pt x="2540" y="129539"/>
                </a:lnTo>
                <a:lnTo>
                  <a:pt x="2540" y="125857"/>
                </a:lnTo>
                <a:close/>
              </a:path>
              <a:path w="325119" h="377189">
                <a:moveTo>
                  <a:pt x="2540" y="123316"/>
                </a:moveTo>
                <a:lnTo>
                  <a:pt x="0" y="123316"/>
                </a:lnTo>
                <a:lnTo>
                  <a:pt x="0" y="125729"/>
                </a:lnTo>
                <a:lnTo>
                  <a:pt x="2540" y="125729"/>
                </a:lnTo>
                <a:lnTo>
                  <a:pt x="2540" y="123316"/>
                </a:lnTo>
                <a:close/>
              </a:path>
              <a:path w="325119" h="377189">
                <a:moveTo>
                  <a:pt x="2540" y="120776"/>
                </a:moveTo>
                <a:lnTo>
                  <a:pt x="0" y="120776"/>
                </a:lnTo>
                <a:lnTo>
                  <a:pt x="0" y="123189"/>
                </a:lnTo>
                <a:lnTo>
                  <a:pt x="2540" y="123189"/>
                </a:lnTo>
                <a:lnTo>
                  <a:pt x="2540" y="120776"/>
                </a:lnTo>
                <a:close/>
              </a:path>
              <a:path w="325119" h="377189">
                <a:moveTo>
                  <a:pt x="325119" y="208407"/>
                </a:moveTo>
                <a:lnTo>
                  <a:pt x="321310" y="208407"/>
                </a:lnTo>
                <a:lnTo>
                  <a:pt x="321310" y="209550"/>
                </a:lnTo>
                <a:lnTo>
                  <a:pt x="325119" y="209550"/>
                </a:lnTo>
                <a:lnTo>
                  <a:pt x="325119" y="208407"/>
                </a:lnTo>
                <a:close/>
              </a:path>
              <a:path w="325119" h="377189">
                <a:moveTo>
                  <a:pt x="325119" y="205866"/>
                </a:moveTo>
                <a:lnTo>
                  <a:pt x="321310" y="205866"/>
                </a:lnTo>
                <a:lnTo>
                  <a:pt x="321310" y="208279"/>
                </a:lnTo>
                <a:lnTo>
                  <a:pt x="325119" y="208279"/>
                </a:lnTo>
                <a:lnTo>
                  <a:pt x="325119" y="205866"/>
                </a:lnTo>
                <a:close/>
              </a:path>
              <a:path w="325119" h="377189">
                <a:moveTo>
                  <a:pt x="325119" y="202057"/>
                </a:moveTo>
                <a:lnTo>
                  <a:pt x="321310" y="202057"/>
                </a:lnTo>
                <a:lnTo>
                  <a:pt x="321310" y="205739"/>
                </a:lnTo>
                <a:lnTo>
                  <a:pt x="325119" y="205739"/>
                </a:lnTo>
                <a:lnTo>
                  <a:pt x="325119" y="202057"/>
                </a:lnTo>
                <a:close/>
              </a:path>
              <a:path w="325119" h="377189">
                <a:moveTo>
                  <a:pt x="325119" y="199516"/>
                </a:moveTo>
                <a:lnTo>
                  <a:pt x="321310" y="199516"/>
                </a:lnTo>
                <a:lnTo>
                  <a:pt x="321310" y="201929"/>
                </a:lnTo>
                <a:lnTo>
                  <a:pt x="325119" y="201929"/>
                </a:lnTo>
                <a:lnTo>
                  <a:pt x="325119" y="199516"/>
                </a:lnTo>
                <a:close/>
              </a:path>
              <a:path w="325119" h="377189">
                <a:moveTo>
                  <a:pt x="325119" y="195707"/>
                </a:moveTo>
                <a:lnTo>
                  <a:pt x="321310" y="195707"/>
                </a:lnTo>
                <a:lnTo>
                  <a:pt x="321310" y="199389"/>
                </a:lnTo>
                <a:lnTo>
                  <a:pt x="325119" y="199389"/>
                </a:lnTo>
                <a:lnTo>
                  <a:pt x="325119" y="195707"/>
                </a:lnTo>
                <a:close/>
              </a:path>
              <a:path w="325119" h="377189">
                <a:moveTo>
                  <a:pt x="325119" y="193166"/>
                </a:moveTo>
                <a:lnTo>
                  <a:pt x="321310" y="193166"/>
                </a:lnTo>
                <a:lnTo>
                  <a:pt x="321310" y="195579"/>
                </a:lnTo>
                <a:lnTo>
                  <a:pt x="325119" y="195579"/>
                </a:lnTo>
                <a:lnTo>
                  <a:pt x="325119" y="193166"/>
                </a:lnTo>
                <a:close/>
              </a:path>
              <a:path w="325119" h="377189">
                <a:moveTo>
                  <a:pt x="325119" y="189357"/>
                </a:moveTo>
                <a:lnTo>
                  <a:pt x="321310" y="189357"/>
                </a:lnTo>
                <a:lnTo>
                  <a:pt x="321310" y="193039"/>
                </a:lnTo>
                <a:lnTo>
                  <a:pt x="325119" y="193039"/>
                </a:lnTo>
                <a:lnTo>
                  <a:pt x="325119" y="189357"/>
                </a:lnTo>
                <a:close/>
              </a:path>
              <a:path w="325119" h="377189">
                <a:moveTo>
                  <a:pt x="325119" y="186816"/>
                </a:moveTo>
                <a:lnTo>
                  <a:pt x="321310" y="186816"/>
                </a:lnTo>
                <a:lnTo>
                  <a:pt x="321310" y="189229"/>
                </a:lnTo>
                <a:lnTo>
                  <a:pt x="325119" y="189229"/>
                </a:lnTo>
                <a:lnTo>
                  <a:pt x="325119" y="186816"/>
                </a:lnTo>
                <a:close/>
              </a:path>
              <a:path w="325119" h="377189">
                <a:moveTo>
                  <a:pt x="325119" y="183007"/>
                </a:moveTo>
                <a:lnTo>
                  <a:pt x="321310" y="183007"/>
                </a:lnTo>
                <a:lnTo>
                  <a:pt x="321310" y="186689"/>
                </a:lnTo>
                <a:lnTo>
                  <a:pt x="325119" y="186689"/>
                </a:lnTo>
                <a:lnTo>
                  <a:pt x="325119" y="183007"/>
                </a:lnTo>
                <a:close/>
              </a:path>
              <a:path w="325119" h="377189">
                <a:moveTo>
                  <a:pt x="325119" y="176657"/>
                </a:moveTo>
                <a:lnTo>
                  <a:pt x="321310" y="176657"/>
                </a:lnTo>
                <a:lnTo>
                  <a:pt x="321310" y="182879"/>
                </a:lnTo>
                <a:lnTo>
                  <a:pt x="325119" y="182879"/>
                </a:lnTo>
                <a:lnTo>
                  <a:pt x="325119" y="176657"/>
                </a:lnTo>
                <a:close/>
              </a:path>
              <a:path w="325119" h="377189">
                <a:moveTo>
                  <a:pt x="325119" y="170307"/>
                </a:moveTo>
                <a:lnTo>
                  <a:pt x="321310" y="170307"/>
                </a:lnTo>
                <a:lnTo>
                  <a:pt x="321310" y="176529"/>
                </a:lnTo>
                <a:lnTo>
                  <a:pt x="325119" y="176529"/>
                </a:lnTo>
                <a:lnTo>
                  <a:pt x="325119" y="170307"/>
                </a:lnTo>
                <a:close/>
              </a:path>
              <a:path w="325119" h="377189">
                <a:moveTo>
                  <a:pt x="325119" y="167766"/>
                </a:moveTo>
                <a:lnTo>
                  <a:pt x="321310" y="167766"/>
                </a:lnTo>
                <a:lnTo>
                  <a:pt x="321310" y="170179"/>
                </a:lnTo>
                <a:lnTo>
                  <a:pt x="325119" y="170179"/>
                </a:lnTo>
                <a:lnTo>
                  <a:pt x="325119" y="167766"/>
                </a:lnTo>
                <a:close/>
              </a:path>
              <a:path w="325119" h="377189">
                <a:moveTo>
                  <a:pt x="325119" y="163957"/>
                </a:moveTo>
                <a:lnTo>
                  <a:pt x="321310" y="163957"/>
                </a:lnTo>
                <a:lnTo>
                  <a:pt x="321310" y="167639"/>
                </a:lnTo>
                <a:lnTo>
                  <a:pt x="325119" y="167639"/>
                </a:lnTo>
                <a:lnTo>
                  <a:pt x="325119" y="163957"/>
                </a:lnTo>
                <a:close/>
              </a:path>
              <a:path w="325119" h="377189">
                <a:moveTo>
                  <a:pt x="325119" y="157607"/>
                </a:moveTo>
                <a:lnTo>
                  <a:pt x="321310" y="157607"/>
                </a:lnTo>
                <a:lnTo>
                  <a:pt x="321310" y="163829"/>
                </a:lnTo>
                <a:lnTo>
                  <a:pt x="325119" y="163829"/>
                </a:lnTo>
                <a:lnTo>
                  <a:pt x="325119" y="157607"/>
                </a:lnTo>
                <a:close/>
              </a:path>
              <a:path w="325119" h="377189">
                <a:moveTo>
                  <a:pt x="325119" y="155066"/>
                </a:moveTo>
                <a:lnTo>
                  <a:pt x="321310" y="155066"/>
                </a:lnTo>
                <a:lnTo>
                  <a:pt x="321310" y="157479"/>
                </a:lnTo>
                <a:lnTo>
                  <a:pt x="325119" y="157479"/>
                </a:lnTo>
                <a:lnTo>
                  <a:pt x="325119" y="155066"/>
                </a:lnTo>
                <a:close/>
              </a:path>
              <a:path w="325119" h="377189">
                <a:moveTo>
                  <a:pt x="325119" y="151257"/>
                </a:moveTo>
                <a:lnTo>
                  <a:pt x="321310" y="151257"/>
                </a:lnTo>
                <a:lnTo>
                  <a:pt x="321310" y="154939"/>
                </a:lnTo>
                <a:lnTo>
                  <a:pt x="325119" y="154939"/>
                </a:lnTo>
                <a:lnTo>
                  <a:pt x="325119" y="151257"/>
                </a:lnTo>
                <a:close/>
              </a:path>
              <a:path w="325119" h="377189">
                <a:moveTo>
                  <a:pt x="325119" y="148716"/>
                </a:moveTo>
                <a:lnTo>
                  <a:pt x="321310" y="148716"/>
                </a:lnTo>
                <a:lnTo>
                  <a:pt x="321310" y="151129"/>
                </a:lnTo>
                <a:lnTo>
                  <a:pt x="325119" y="151129"/>
                </a:lnTo>
                <a:lnTo>
                  <a:pt x="325119" y="148716"/>
                </a:lnTo>
                <a:close/>
              </a:path>
              <a:path w="325119" h="377189">
                <a:moveTo>
                  <a:pt x="325119" y="142366"/>
                </a:moveTo>
                <a:lnTo>
                  <a:pt x="321310" y="142366"/>
                </a:lnTo>
                <a:lnTo>
                  <a:pt x="321310" y="148589"/>
                </a:lnTo>
                <a:lnTo>
                  <a:pt x="325119" y="148589"/>
                </a:lnTo>
                <a:lnTo>
                  <a:pt x="325119" y="142366"/>
                </a:lnTo>
                <a:close/>
              </a:path>
              <a:path w="325119" h="377189">
                <a:moveTo>
                  <a:pt x="325119" y="136016"/>
                </a:moveTo>
                <a:lnTo>
                  <a:pt x="321310" y="136016"/>
                </a:lnTo>
                <a:lnTo>
                  <a:pt x="321310" y="142239"/>
                </a:lnTo>
                <a:lnTo>
                  <a:pt x="325119" y="142239"/>
                </a:lnTo>
                <a:lnTo>
                  <a:pt x="325119" y="136016"/>
                </a:lnTo>
                <a:close/>
              </a:path>
              <a:path w="325119" h="377189">
                <a:moveTo>
                  <a:pt x="325119" y="132207"/>
                </a:moveTo>
                <a:lnTo>
                  <a:pt x="321310" y="132207"/>
                </a:lnTo>
                <a:lnTo>
                  <a:pt x="321310" y="135889"/>
                </a:lnTo>
                <a:lnTo>
                  <a:pt x="325119" y="135889"/>
                </a:lnTo>
                <a:lnTo>
                  <a:pt x="325119" y="132207"/>
                </a:lnTo>
                <a:close/>
              </a:path>
              <a:path w="325119" h="377189">
                <a:moveTo>
                  <a:pt x="325119" y="129666"/>
                </a:moveTo>
                <a:lnTo>
                  <a:pt x="321310" y="129666"/>
                </a:lnTo>
                <a:lnTo>
                  <a:pt x="321310" y="132079"/>
                </a:lnTo>
                <a:lnTo>
                  <a:pt x="325119" y="132079"/>
                </a:lnTo>
                <a:lnTo>
                  <a:pt x="325119" y="129666"/>
                </a:lnTo>
                <a:close/>
              </a:path>
              <a:path w="325119" h="377189">
                <a:moveTo>
                  <a:pt x="325119" y="125857"/>
                </a:moveTo>
                <a:lnTo>
                  <a:pt x="321310" y="125857"/>
                </a:lnTo>
                <a:lnTo>
                  <a:pt x="321310" y="129539"/>
                </a:lnTo>
                <a:lnTo>
                  <a:pt x="325119" y="129539"/>
                </a:lnTo>
                <a:lnTo>
                  <a:pt x="325119" y="125857"/>
                </a:lnTo>
                <a:close/>
              </a:path>
              <a:path w="325119" h="377189">
                <a:moveTo>
                  <a:pt x="325119" y="123316"/>
                </a:moveTo>
                <a:lnTo>
                  <a:pt x="321310" y="123316"/>
                </a:lnTo>
                <a:lnTo>
                  <a:pt x="321310" y="125729"/>
                </a:lnTo>
                <a:lnTo>
                  <a:pt x="325119" y="125729"/>
                </a:lnTo>
                <a:lnTo>
                  <a:pt x="325119" y="123316"/>
                </a:lnTo>
                <a:close/>
              </a:path>
              <a:path w="325119" h="377189">
                <a:moveTo>
                  <a:pt x="325119" y="120776"/>
                </a:moveTo>
                <a:lnTo>
                  <a:pt x="321310" y="120776"/>
                </a:lnTo>
                <a:lnTo>
                  <a:pt x="321310" y="123189"/>
                </a:lnTo>
                <a:lnTo>
                  <a:pt x="325119" y="123189"/>
                </a:lnTo>
                <a:lnTo>
                  <a:pt x="325119" y="120776"/>
                </a:lnTo>
                <a:close/>
              </a:path>
              <a:path w="325119" h="377189">
                <a:moveTo>
                  <a:pt x="25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540" y="222250"/>
                </a:lnTo>
                <a:lnTo>
                  <a:pt x="2540" y="209550"/>
                </a:lnTo>
                <a:close/>
              </a:path>
              <a:path w="325119" h="377189">
                <a:moveTo>
                  <a:pt x="325119" y="209550"/>
                </a:moveTo>
                <a:lnTo>
                  <a:pt x="321310" y="209550"/>
                </a:lnTo>
                <a:lnTo>
                  <a:pt x="321310" y="222250"/>
                </a:lnTo>
                <a:lnTo>
                  <a:pt x="325119" y="222250"/>
                </a:lnTo>
                <a:lnTo>
                  <a:pt x="325119" y="209550"/>
                </a:lnTo>
                <a:close/>
              </a:path>
              <a:path w="325119" h="377189">
                <a:moveTo>
                  <a:pt x="2540" y="222250"/>
                </a:moveTo>
                <a:lnTo>
                  <a:pt x="0" y="222250"/>
                </a:lnTo>
                <a:lnTo>
                  <a:pt x="0" y="266700"/>
                </a:lnTo>
                <a:lnTo>
                  <a:pt x="2540" y="266700"/>
                </a:lnTo>
                <a:lnTo>
                  <a:pt x="2540" y="222250"/>
                </a:lnTo>
                <a:close/>
              </a:path>
              <a:path w="325119" h="377189">
                <a:moveTo>
                  <a:pt x="325119" y="222250"/>
                </a:moveTo>
                <a:lnTo>
                  <a:pt x="321310" y="222250"/>
                </a:lnTo>
                <a:lnTo>
                  <a:pt x="321310" y="232410"/>
                </a:lnTo>
                <a:lnTo>
                  <a:pt x="322580" y="232410"/>
                </a:lnTo>
                <a:lnTo>
                  <a:pt x="322580" y="228600"/>
                </a:lnTo>
                <a:lnTo>
                  <a:pt x="323850" y="228600"/>
                </a:lnTo>
                <a:lnTo>
                  <a:pt x="323850" y="224790"/>
                </a:lnTo>
                <a:lnTo>
                  <a:pt x="325119" y="224790"/>
                </a:lnTo>
                <a:lnTo>
                  <a:pt x="325119" y="222250"/>
                </a:lnTo>
                <a:close/>
              </a:path>
              <a:path w="325119" h="377189">
                <a:moveTo>
                  <a:pt x="158750" y="374650"/>
                </a:moveTo>
                <a:lnTo>
                  <a:pt x="0" y="374650"/>
                </a:lnTo>
                <a:lnTo>
                  <a:pt x="0" y="377190"/>
                </a:lnTo>
                <a:lnTo>
                  <a:pt x="158750" y="377190"/>
                </a:lnTo>
                <a:lnTo>
                  <a:pt x="158750" y="374650"/>
                </a:lnTo>
                <a:close/>
              </a:path>
              <a:path w="325119" h="377189">
                <a:moveTo>
                  <a:pt x="278130" y="375920"/>
                </a:moveTo>
                <a:lnTo>
                  <a:pt x="161290" y="375920"/>
                </a:lnTo>
                <a:lnTo>
                  <a:pt x="161290" y="377190"/>
                </a:lnTo>
                <a:lnTo>
                  <a:pt x="278130" y="377190"/>
                </a:lnTo>
                <a:lnTo>
                  <a:pt x="278130" y="375920"/>
                </a:lnTo>
                <a:close/>
              </a:path>
              <a:path w="325119" h="377189">
                <a:moveTo>
                  <a:pt x="325119" y="374650"/>
                </a:moveTo>
                <a:lnTo>
                  <a:pt x="279400" y="374650"/>
                </a:lnTo>
                <a:lnTo>
                  <a:pt x="279400" y="377190"/>
                </a:lnTo>
                <a:lnTo>
                  <a:pt x="325119" y="377190"/>
                </a:lnTo>
                <a:lnTo>
                  <a:pt x="325119" y="374650"/>
                </a:lnTo>
                <a:close/>
              </a:path>
              <a:path w="325119" h="377189">
                <a:moveTo>
                  <a:pt x="276860" y="373380"/>
                </a:moveTo>
                <a:lnTo>
                  <a:pt x="275590" y="373380"/>
                </a:lnTo>
                <a:lnTo>
                  <a:pt x="275590" y="374650"/>
                </a:lnTo>
                <a:lnTo>
                  <a:pt x="162560" y="374650"/>
                </a:lnTo>
                <a:lnTo>
                  <a:pt x="162560" y="375920"/>
                </a:lnTo>
                <a:lnTo>
                  <a:pt x="276860" y="375920"/>
                </a:lnTo>
                <a:lnTo>
                  <a:pt x="276860" y="373380"/>
                </a:lnTo>
                <a:close/>
              </a:path>
              <a:path w="325119" h="377189">
                <a:moveTo>
                  <a:pt x="161290" y="373380"/>
                </a:moveTo>
                <a:lnTo>
                  <a:pt x="160019" y="373380"/>
                </a:lnTo>
                <a:lnTo>
                  <a:pt x="160019" y="374650"/>
                </a:lnTo>
                <a:lnTo>
                  <a:pt x="161290" y="374650"/>
                </a:lnTo>
                <a:lnTo>
                  <a:pt x="161290" y="373380"/>
                </a:lnTo>
                <a:close/>
              </a:path>
              <a:path w="325119" h="377189">
                <a:moveTo>
                  <a:pt x="2540" y="372110"/>
                </a:moveTo>
                <a:lnTo>
                  <a:pt x="0" y="372110"/>
                </a:lnTo>
                <a:lnTo>
                  <a:pt x="0" y="373380"/>
                </a:lnTo>
                <a:lnTo>
                  <a:pt x="2540" y="373380"/>
                </a:lnTo>
                <a:lnTo>
                  <a:pt x="2540" y="372110"/>
                </a:lnTo>
                <a:close/>
              </a:path>
              <a:path w="325119" h="377189">
                <a:moveTo>
                  <a:pt x="325119" y="372110"/>
                </a:moveTo>
                <a:lnTo>
                  <a:pt x="321310" y="372110"/>
                </a:lnTo>
                <a:lnTo>
                  <a:pt x="321310" y="373380"/>
                </a:lnTo>
                <a:lnTo>
                  <a:pt x="325119" y="373380"/>
                </a:lnTo>
                <a:lnTo>
                  <a:pt x="325119" y="372110"/>
                </a:lnTo>
                <a:close/>
              </a:path>
              <a:path w="325119" h="377189">
                <a:moveTo>
                  <a:pt x="2540" y="368300"/>
                </a:moveTo>
                <a:lnTo>
                  <a:pt x="0" y="368300"/>
                </a:lnTo>
                <a:lnTo>
                  <a:pt x="0" y="370840"/>
                </a:lnTo>
                <a:lnTo>
                  <a:pt x="2540" y="370840"/>
                </a:lnTo>
                <a:lnTo>
                  <a:pt x="2540" y="368300"/>
                </a:lnTo>
                <a:close/>
              </a:path>
              <a:path w="325119" h="377189">
                <a:moveTo>
                  <a:pt x="325119" y="368300"/>
                </a:moveTo>
                <a:lnTo>
                  <a:pt x="321310" y="368300"/>
                </a:lnTo>
                <a:lnTo>
                  <a:pt x="321310" y="370840"/>
                </a:lnTo>
                <a:lnTo>
                  <a:pt x="325119" y="370840"/>
                </a:lnTo>
                <a:lnTo>
                  <a:pt x="325119" y="368300"/>
                </a:lnTo>
                <a:close/>
              </a:path>
              <a:path w="325119" h="377189">
                <a:moveTo>
                  <a:pt x="2540" y="365760"/>
                </a:moveTo>
                <a:lnTo>
                  <a:pt x="0" y="365760"/>
                </a:lnTo>
                <a:lnTo>
                  <a:pt x="0" y="367030"/>
                </a:lnTo>
                <a:lnTo>
                  <a:pt x="2540" y="367030"/>
                </a:lnTo>
                <a:lnTo>
                  <a:pt x="2540" y="365760"/>
                </a:lnTo>
                <a:close/>
              </a:path>
              <a:path w="325119" h="377189">
                <a:moveTo>
                  <a:pt x="325119" y="365760"/>
                </a:moveTo>
                <a:lnTo>
                  <a:pt x="321310" y="365760"/>
                </a:lnTo>
                <a:lnTo>
                  <a:pt x="321310" y="367030"/>
                </a:lnTo>
                <a:lnTo>
                  <a:pt x="325119" y="367030"/>
                </a:lnTo>
                <a:lnTo>
                  <a:pt x="325119" y="365760"/>
                </a:lnTo>
                <a:close/>
              </a:path>
              <a:path w="325119" h="377189">
                <a:moveTo>
                  <a:pt x="2540" y="361950"/>
                </a:moveTo>
                <a:lnTo>
                  <a:pt x="0" y="361950"/>
                </a:lnTo>
                <a:lnTo>
                  <a:pt x="0" y="364490"/>
                </a:lnTo>
                <a:lnTo>
                  <a:pt x="2540" y="364490"/>
                </a:lnTo>
                <a:lnTo>
                  <a:pt x="2540" y="361950"/>
                </a:lnTo>
                <a:close/>
              </a:path>
              <a:path w="325119" h="377189">
                <a:moveTo>
                  <a:pt x="325119" y="361950"/>
                </a:moveTo>
                <a:lnTo>
                  <a:pt x="321310" y="361950"/>
                </a:lnTo>
                <a:lnTo>
                  <a:pt x="321310" y="364490"/>
                </a:lnTo>
                <a:lnTo>
                  <a:pt x="325119" y="364490"/>
                </a:lnTo>
                <a:lnTo>
                  <a:pt x="325119" y="361950"/>
                </a:lnTo>
                <a:close/>
              </a:path>
              <a:path w="325119" h="377189">
                <a:moveTo>
                  <a:pt x="2540" y="359410"/>
                </a:moveTo>
                <a:lnTo>
                  <a:pt x="0" y="359410"/>
                </a:lnTo>
                <a:lnTo>
                  <a:pt x="0" y="360680"/>
                </a:lnTo>
                <a:lnTo>
                  <a:pt x="2540" y="360680"/>
                </a:lnTo>
                <a:lnTo>
                  <a:pt x="2540" y="359410"/>
                </a:lnTo>
                <a:close/>
              </a:path>
              <a:path w="325119" h="377189">
                <a:moveTo>
                  <a:pt x="325119" y="359410"/>
                </a:moveTo>
                <a:lnTo>
                  <a:pt x="321310" y="359410"/>
                </a:lnTo>
                <a:lnTo>
                  <a:pt x="321310" y="360680"/>
                </a:lnTo>
                <a:lnTo>
                  <a:pt x="325119" y="360680"/>
                </a:lnTo>
                <a:lnTo>
                  <a:pt x="325119" y="359410"/>
                </a:lnTo>
                <a:close/>
              </a:path>
              <a:path w="325119" h="377189">
                <a:moveTo>
                  <a:pt x="2540" y="355600"/>
                </a:moveTo>
                <a:lnTo>
                  <a:pt x="0" y="355600"/>
                </a:lnTo>
                <a:lnTo>
                  <a:pt x="0" y="358140"/>
                </a:lnTo>
                <a:lnTo>
                  <a:pt x="2540" y="358140"/>
                </a:lnTo>
                <a:lnTo>
                  <a:pt x="2540" y="355600"/>
                </a:lnTo>
                <a:close/>
              </a:path>
              <a:path w="325119" h="377189">
                <a:moveTo>
                  <a:pt x="325119" y="355600"/>
                </a:moveTo>
                <a:lnTo>
                  <a:pt x="321310" y="355600"/>
                </a:lnTo>
                <a:lnTo>
                  <a:pt x="321310" y="358140"/>
                </a:lnTo>
                <a:lnTo>
                  <a:pt x="325119" y="358140"/>
                </a:lnTo>
                <a:lnTo>
                  <a:pt x="325119" y="355600"/>
                </a:lnTo>
                <a:close/>
              </a:path>
              <a:path w="325119" h="377189">
                <a:moveTo>
                  <a:pt x="2540" y="353060"/>
                </a:moveTo>
                <a:lnTo>
                  <a:pt x="0" y="353060"/>
                </a:lnTo>
                <a:lnTo>
                  <a:pt x="0" y="354330"/>
                </a:lnTo>
                <a:lnTo>
                  <a:pt x="2540" y="354330"/>
                </a:lnTo>
                <a:lnTo>
                  <a:pt x="2540" y="353060"/>
                </a:lnTo>
                <a:close/>
              </a:path>
              <a:path w="325119" h="377189">
                <a:moveTo>
                  <a:pt x="325119" y="353060"/>
                </a:moveTo>
                <a:lnTo>
                  <a:pt x="321310" y="353060"/>
                </a:lnTo>
                <a:lnTo>
                  <a:pt x="321310" y="354330"/>
                </a:lnTo>
                <a:lnTo>
                  <a:pt x="325119" y="354330"/>
                </a:lnTo>
                <a:lnTo>
                  <a:pt x="325119" y="353060"/>
                </a:lnTo>
                <a:close/>
              </a:path>
              <a:path w="325119" h="377189">
                <a:moveTo>
                  <a:pt x="2540" y="349250"/>
                </a:moveTo>
                <a:lnTo>
                  <a:pt x="0" y="349250"/>
                </a:lnTo>
                <a:lnTo>
                  <a:pt x="0" y="351790"/>
                </a:lnTo>
                <a:lnTo>
                  <a:pt x="2540" y="351790"/>
                </a:lnTo>
                <a:lnTo>
                  <a:pt x="2540" y="349250"/>
                </a:lnTo>
                <a:close/>
              </a:path>
              <a:path w="325119" h="377189">
                <a:moveTo>
                  <a:pt x="325119" y="349250"/>
                </a:moveTo>
                <a:lnTo>
                  <a:pt x="321310" y="349250"/>
                </a:lnTo>
                <a:lnTo>
                  <a:pt x="321310" y="351790"/>
                </a:lnTo>
                <a:lnTo>
                  <a:pt x="325119" y="351790"/>
                </a:lnTo>
                <a:lnTo>
                  <a:pt x="325119" y="349250"/>
                </a:lnTo>
                <a:close/>
              </a:path>
              <a:path w="325119" h="377189">
                <a:moveTo>
                  <a:pt x="2540" y="346710"/>
                </a:moveTo>
                <a:lnTo>
                  <a:pt x="0" y="346710"/>
                </a:lnTo>
                <a:lnTo>
                  <a:pt x="0" y="347980"/>
                </a:lnTo>
                <a:lnTo>
                  <a:pt x="2540" y="347980"/>
                </a:lnTo>
                <a:lnTo>
                  <a:pt x="2540" y="346710"/>
                </a:lnTo>
                <a:close/>
              </a:path>
              <a:path w="325119" h="377189">
                <a:moveTo>
                  <a:pt x="325119" y="346710"/>
                </a:moveTo>
                <a:lnTo>
                  <a:pt x="321310" y="346710"/>
                </a:lnTo>
                <a:lnTo>
                  <a:pt x="321310" y="347980"/>
                </a:lnTo>
                <a:lnTo>
                  <a:pt x="325119" y="347980"/>
                </a:lnTo>
                <a:lnTo>
                  <a:pt x="325119" y="346710"/>
                </a:lnTo>
                <a:close/>
              </a:path>
              <a:path w="325119" h="377189">
                <a:moveTo>
                  <a:pt x="2540" y="342900"/>
                </a:moveTo>
                <a:lnTo>
                  <a:pt x="0" y="342900"/>
                </a:lnTo>
                <a:lnTo>
                  <a:pt x="0" y="345440"/>
                </a:lnTo>
                <a:lnTo>
                  <a:pt x="2540" y="345440"/>
                </a:lnTo>
                <a:lnTo>
                  <a:pt x="2540" y="342900"/>
                </a:lnTo>
                <a:close/>
              </a:path>
              <a:path w="325119" h="377189">
                <a:moveTo>
                  <a:pt x="325119" y="342900"/>
                </a:moveTo>
                <a:lnTo>
                  <a:pt x="321310" y="342900"/>
                </a:lnTo>
                <a:lnTo>
                  <a:pt x="321310" y="345440"/>
                </a:lnTo>
                <a:lnTo>
                  <a:pt x="325119" y="345440"/>
                </a:lnTo>
                <a:lnTo>
                  <a:pt x="325119" y="342900"/>
                </a:lnTo>
                <a:close/>
              </a:path>
              <a:path w="325119" h="377189">
                <a:moveTo>
                  <a:pt x="2540" y="340360"/>
                </a:moveTo>
                <a:lnTo>
                  <a:pt x="0" y="340360"/>
                </a:lnTo>
                <a:lnTo>
                  <a:pt x="0" y="341630"/>
                </a:lnTo>
                <a:lnTo>
                  <a:pt x="2540" y="341630"/>
                </a:lnTo>
                <a:lnTo>
                  <a:pt x="2540" y="340360"/>
                </a:lnTo>
                <a:close/>
              </a:path>
              <a:path w="325119" h="377189">
                <a:moveTo>
                  <a:pt x="325119" y="340360"/>
                </a:moveTo>
                <a:lnTo>
                  <a:pt x="321310" y="340360"/>
                </a:lnTo>
                <a:lnTo>
                  <a:pt x="321310" y="341630"/>
                </a:lnTo>
                <a:lnTo>
                  <a:pt x="325119" y="341630"/>
                </a:lnTo>
                <a:lnTo>
                  <a:pt x="325119" y="340360"/>
                </a:lnTo>
                <a:close/>
              </a:path>
              <a:path w="325119" h="377189">
                <a:moveTo>
                  <a:pt x="2540" y="336550"/>
                </a:moveTo>
                <a:lnTo>
                  <a:pt x="0" y="336550"/>
                </a:lnTo>
                <a:lnTo>
                  <a:pt x="0" y="339090"/>
                </a:lnTo>
                <a:lnTo>
                  <a:pt x="2540" y="339090"/>
                </a:lnTo>
                <a:lnTo>
                  <a:pt x="2540" y="336550"/>
                </a:lnTo>
                <a:close/>
              </a:path>
              <a:path w="325119" h="377189">
                <a:moveTo>
                  <a:pt x="325119" y="335280"/>
                </a:moveTo>
                <a:lnTo>
                  <a:pt x="323850" y="335280"/>
                </a:lnTo>
                <a:lnTo>
                  <a:pt x="323850" y="336550"/>
                </a:lnTo>
                <a:lnTo>
                  <a:pt x="321310" y="336550"/>
                </a:lnTo>
                <a:lnTo>
                  <a:pt x="321310" y="339090"/>
                </a:lnTo>
                <a:lnTo>
                  <a:pt x="325119" y="339090"/>
                </a:lnTo>
                <a:lnTo>
                  <a:pt x="325119" y="335280"/>
                </a:lnTo>
                <a:close/>
              </a:path>
              <a:path w="325119" h="377189">
                <a:moveTo>
                  <a:pt x="2540" y="334010"/>
                </a:moveTo>
                <a:lnTo>
                  <a:pt x="0" y="334010"/>
                </a:lnTo>
                <a:lnTo>
                  <a:pt x="0" y="335280"/>
                </a:lnTo>
                <a:lnTo>
                  <a:pt x="2540" y="335280"/>
                </a:lnTo>
                <a:lnTo>
                  <a:pt x="2540" y="334010"/>
                </a:lnTo>
                <a:close/>
              </a:path>
              <a:path w="325119" h="377189">
                <a:moveTo>
                  <a:pt x="2540" y="330200"/>
                </a:moveTo>
                <a:lnTo>
                  <a:pt x="0" y="330200"/>
                </a:lnTo>
                <a:lnTo>
                  <a:pt x="0" y="332740"/>
                </a:lnTo>
                <a:lnTo>
                  <a:pt x="2540" y="332740"/>
                </a:lnTo>
                <a:lnTo>
                  <a:pt x="2540" y="330200"/>
                </a:lnTo>
                <a:close/>
              </a:path>
              <a:path w="325119" h="377189">
                <a:moveTo>
                  <a:pt x="2540" y="327660"/>
                </a:moveTo>
                <a:lnTo>
                  <a:pt x="0" y="327660"/>
                </a:lnTo>
                <a:lnTo>
                  <a:pt x="0" y="328930"/>
                </a:lnTo>
                <a:lnTo>
                  <a:pt x="2540" y="328930"/>
                </a:lnTo>
                <a:lnTo>
                  <a:pt x="2540" y="327660"/>
                </a:lnTo>
                <a:close/>
              </a:path>
              <a:path w="325119" h="377189">
                <a:moveTo>
                  <a:pt x="2540" y="323850"/>
                </a:moveTo>
                <a:lnTo>
                  <a:pt x="0" y="323850"/>
                </a:lnTo>
                <a:lnTo>
                  <a:pt x="0" y="326390"/>
                </a:lnTo>
                <a:lnTo>
                  <a:pt x="2540" y="326390"/>
                </a:lnTo>
                <a:lnTo>
                  <a:pt x="2540" y="323850"/>
                </a:lnTo>
                <a:close/>
              </a:path>
              <a:path w="325119" h="377189">
                <a:moveTo>
                  <a:pt x="2540" y="321310"/>
                </a:moveTo>
                <a:lnTo>
                  <a:pt x="0" y="321310"/>
                </a:lnTo>
                <a:lnTo>
                  <a:pt x="0" y="322580"/>
                </a:lnTo>
                <a:lnTo>
                  <a:pt x="2540" y="322580"/>
                </a:lnTo>
                <a:lnTo>
                  <a:pt x="2540" y="321310"/>
                </a:lnTo>
                <a:close/>
              </a:path>
              <a:path w="325119" h="377189">
                <a:moveTo>
                  <a:pt x="2540" y="317500"/>
                </a:moveTo>
                <a:lnTo>
                  <a:pt x="0" y="317500"/>
                </a:lnTo>
                <a:lnTo>
                  <a:pt x="0" y="320040"/>
                </a:lnTo>
                <a:lnTo>
                  <a:pt x="2540" y="320040"/>
                </a:lnTo>
                <a:lnTo>
                  <a:pt x="2540" y="317500"/>
                </a:lnTo>
                <a:close/>
              </a:path>
              <a:path w="325119" h="377189">
                <a:moveTo>
                  <a:pt x="2540" y="314960"/>
                </a:moveTo>
                <a:lnTo>
                  <a:pt x="0" y="314960"/>
                </a:lnTo>
                <a:lnTo>
                  <a:pt x="0" y="316230"/>
                </a:lnTo>
                <a:lnTo>
                  <a:pt x="2540" y="316230"/>
                </a:lnTo>
                <a:lnTo>
                  <a:pt x="2540" y="314960"/>
                </a:lnTo>
                <a:close/>
              </a:path>
              <a:path w="325119" h="377189">
                <a:moveTo>
                  <a:pt x="2540" y="311150"/>
                </a:moveTo>
                <a:lnTo>
                  <a:pt x="0" y="311150"/>
                </a:lnTo>
                <a:lnTo>
                  <a:pt x="0" y="313690"/>
                </a:lnTo>
                <a:lnTo>
                  <a:pt x="2540" y="313690"/>
                </a:lnTo>
                <a:lnTo>
                  <a:pt x="2540" y="311150"/>
                </a:lnTo>
                <a:close/>
              </a:path>
              <a:path w="325119" h="377189">
                <a:moveTo>
                  <a:pt x="2540" y="308610"/>
                </a:moveTo>
                <a:lnTo>
                  <a:pt x="0" y="308610"/>
                </a:lnTo>
                <a:lnTo>
                  <a:pt x="0" y="309880"/>
                </a:lnTo>
                <a:lnTo>
                  <a:pt x="2540" y="309880"/>
                </a:lnTo>
                <a:lnTo>
                  <a:pt x="2540" y="308610"/>
                </a:lnTo>
                <a:close/>
              </a:path>
              <a:path w="325119" h="377189">
                <a:moveTo>
                  <a:pt x="2540" y="304800"/>
                </a:moveTo>
                <a:lnTo>
                  <a:pt x="0" y="304800"/>
                </a:lnTo>
                <a:lnTo>
                  <a:pt x="0" y="307340"/>
                </a:lnTo>
                <a:lnTo>
                  <a:pt x="2540" y="307340"/>
                </a:lnTo>
                <a:lnTo>
                  <a:pt x="2540" y="304800"/>
                </a:lnTo>
                <a:close/>
              </a:path>
              <a:path w="325119" h="377189">
                <a:moveTo>
                  <a:pt x="2540" y="302260"/>
                </a:moveTo>
                <a:lnTo>
                  <a:pt x="0" y="302260"/>
                </a:lnTo>
                <a:lnTo>
                  <a:pt x="0" y="303530"/>
                </a:lnTo>
                <a:lnTo>
                  <a:pt x="2540" y="303530"/>
                </a:lnTo>
                <a:lnTo>
                  <a:pt x="2540" y="302260"/>
                </a:lnTo>
                <a:close/>
              </a:path>
              <a:path w="325119" h="377189">
                <a:moveTo>
                  <a:pt x="2540" y="298450"/>
                </a:moveTo>
                <a:lnTo>
                  <a:pt x="0" y="298450"/>
                </a:lnTo>
                <a:lnTo>
                  <a:pt x="0" y="300990"/>
                </a:lnTo>
                <a:lnTo>
                  <a:pt x="2540" y="300990"/>
                </a:lnTo>
                <a:lnTo>
                  <a:pt x="2540" y="298450"/>
                </a:lnTo>
                <a:close/>
              </a:path>
              <a:path w="325119" h="377189">
                <a:moveTo>
                  <a:pt x="2540" y="295910"/>
                </a:moveTo>
                <a:lnTo>
                  <a:pt x="0" y="295910"/>
                </a:lnTo>
                <a:lnTo>
                  <a:pt x="0" y="297180"/>
                </a:lnTo>
                <a:lnTo>
                  <a:pt x="2540" y="297180"/>
                </a:lnTo>
                <a:lnTo>
                  <a:pt x="2540" y="295910"/>
                </a:lnTo>
                <a:close/>
              </a:path>
              <a:path w="325119" h="377189">
                <a:moveTo>
                  <a:pt x="2540" y="292100"/>
                </a:moveTo>
                <a:lnTo>
                  <a:pt x="0" y="292100"/>
                </a:lnTo>
                <a:lnTo>
                  <a:pt x="0" y="294640"/>
                </a:lnTo>
                <a:lnTo>
                  <a:pt x="2540" y="294640"/>
                </a:lnTo>
                <a:lnTo>
                  <a:pt x="2540" y="292100"/>
                </a:lnTo>
                <a:close/>
              </a:path>
              <a:path w="325119" h="377189">
                <a:moveTo>
                  <a:pt x="2540" y="289560"/>
                </a:moveTo>
                <a:lnTo>
                  <a:pt x="0" y="289560"/>
                </a:lnTo>
                <a:lnTo>
                  <a:pt x="0" y="290830"/>
                </a:lnTo>
                <a:lnTo>
                  <a:pt x="2540" y="290830"/>
                </a:lnTo>
                <a:lnTo>
                  <a:pt x="2540" y="289560"/>
                </a:lnTo>
                <a:close/>
              </a:path>
              <a:path w="325119" h="377189">
                <a:moveTo>
                  <a:pt x="2540" y="285750"/>
                </a:moveTo>
                <a:lnTo>
                  <a:pt x="0" y="285750"/>
                </a:lnTo>
                <a:lnTo>
                  <a:pt x="0" y="288290"/>
                </a:lnTo>
                <a:lnTo>
                  <a:pt x="2540" y="288290"/>
                </a:lnTo>
                <a:lnTo>
                  <a:pt x="2540" y="285750"/>
                </a:lnTo>
                <a:close/>
              </a:path>
              <a:path w="325119" h="377189">
                <a:moveTo>
                  <a:pt x="2540" y="276860"/>
                </a:moveTo>
                <a:lnTo>
                  <a:pt x="0" y="276860"/>
                </a:lnTo>
                <a:lnTo>
                  <a:pt x="0" y="284480"/>
                </a:lnTo>
                <a:lnTo>
                  <a:pt x="2540" y="284480"/>
                </a:lnTo>
                <a:lnTo>
                  <a:pt x="2540" y="276860"/>
                </a:lnTo>
                <a:close/>
              </a:path>
              <a:path w="325119" h="377189">
                <a:moveTo>
                  <a:pt x="2540" y="270510"/>
                </a:moveTo>
                <a:lnTo>
                  <a:pt x="0" y="270510"/>
                </a:lnTo>
                <a:lnTo>
                  <a:pt x="0" y="275590"/>
                </a:lnTo>
                <a:lnTo>
                  <a:pt x="2540" y="275590"/>
                </a:lnTo>
                <a:lnTo>
                  <a:pt x="2540" y="270510"/>
                </a:lnTo>
                <a:close/>
              </a:path>
              <a:path w="325119" h="377189">
                <a:moveTo>
                  <a:pt x="2540" y="267970"/>
                </a:moveTo>
                <a:lnTo>
                  <a:pt x="0" y="267970"/>
                </a:lnTo>
                <a:lnTo>
                  <a:pt x="0" y="269240"/>
                </a:lnTo>
                <a:lnTo>
                  <a:pt x="2540" y="269240"/>
                </a:lnTo>
                <a:lnTo>
                  <a:pt x="2540" y="267970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bk object 2742"/>
          <p:cNvSpPr/>
          <p:nvPr/>
        </p:nvSpPr>
        <p:spPr>
          <a:xfrm>
            <a:off x="2924810" y="2904617"/>
            <a:ext cx="318770" cy="369570"/>
          </a:xfrm>
          <a:custGeom>
            <a:avLst/>
            <a:gdLst/>
            <a:ahLst/>
            <a:cxnLst/>
            <a:rect l="l" t="t" r="r" b="b"/>
            <a:pathLst>
              <a:path w="318769" h="369570">
                <a:moveTo>
                  <a:pt x="3809" y="114173"/>
                </a:moveTo>
                <a:lnTo>
                  <a:pt x="0" y="114173"/>
                </a:lnTo>
                <a:lnTo>
                  <a:pt x="0" y="115442"/>
                </a:lnTo>
                <a:lnTo>
                  <a:pt x="3809" y="115442"/>
                </a:lnTo>
                <a:lnTo>
                  <a:pt x="3809" y="114173"/>
                </a:lnTo>
                <a:close/>
              </a:path>
              <a:path w="318769" h="369570">
                <a:moveTo>
                  <a:pt x="3809" y="110362"/>
                </a:moveTo>
                <a:lnTo>
                  <a:pt x="0" y="110362"/>
                </a:lnTo>
                <a:lnTo>
                  <a:pt x="0" y="112902"/>
                </a:lnTo>
                <a:lnTo>
                  <a:pt x="3809" y="112902"/>
                </a:lnTo>
                <a:lnTo>
                  <a:pt x="3809" y="110362"/>
                </a:lnTo>
                <a:close/>
              </a:path>
              <a:path w="318769" h="369570">
                <a:moveTo>
                  <a:pt x="3809" y="107823"/>
                </a:moveTo>
                <a:lnTo>
                  <a:pt x="0" y="107823"/>
                </a:lnTo>
                <a:lnTo>
                  <a:pt x="0" y="109092"/>
                </a:lnTo>
                <a:lnTo>
                  <a:pt x="3809" y="109092"/>
                </a:lnTo>
                <a:lnTo>
                  <a:pt x="3809" y="107823"/>
                </a:lnTo>
                <a:close/>
              </a:path>
              <a:path w="318769" h="369570">
                <a:moveTo>
                  <a:pt x="3809" y="104012"/>
                </a:moveTo>
                <a:lnTo>
                  <a:pt x="0" y="104012"/>
                </a:lnTo>
                <a:lnTo>
                  <a:pt x="0" y="106552"/>
                </a:lnTo>
                <a:lnTo>
                  <a:pt x="3809" y="106552"/>
                </a:lnTo>
                <a:lnTo>
                  <a:pt x="3809" y="104012"/>
                </a:lnTo>
                <a:close/>
              </a:path>
              <a:path w="318769" h="369570">
                <a:moveTo>
                  <a:pt x="318769" y="114173"/>
                </a:moveTo>
                <a:lnTo>
                  <a:pt x="314959" y="114173"/>
                </a:lnTo>
                <a:lnTo>
                  <a:pt x="314959" y="115442"/>
                </a:lnTo>
                <a:lnTo>
                  <a:pt x="318769" y="115442"/>
                </a:lnTo>
                <a:lnTo>
                  <a:pt x="318769" y="114173"/>
                </a:lnTo>
                <a:close/>
              </a:path>
              <a:path w="318769" h="369570">
                <a:moveTo>
                  <a:pt x="318769" y="110362"/>
                </a:moveTo>
                <a:lnTo>
                  <a:pt x="314959" y="110362"/>
                </a:lnTo>
                <a:lnTo>
                  <a:pt x="314959" y="112902"/>
                </a:lnTo>
                <a:lnTo>
                  <a:pt x="318769" y="112902"/>
                </a:lnTo>
                <a:lnTo>
                  <a:pt x="318769" y="110362"/>
                </a:lnTo>
                <a:close/>
              </a:path>
              <a:path w="318769" h="369570">
                <a:moveTo>
                  <a:pt x="318769" y="107823"/>
                </a:moveTo>
                <a:lnTo>
                  <a:pt x="314959" y="107823"/>
                </a:lnTo>
                <a:lnTo>
                  <a:pt x="314959" y="109092"/>
                </a:lnTo>
                <a:lnTo>
                  <a:pt x="318769" y="109092"/>
                </a:lnTo>
                <a:lnTo>
                  <a:pt x="318769" y="107823"/>
                </a:lnTo>
                <a:close/>
              </a:path>
              <a:path w="318769" h="369570">
                <a:moveTo>
                  <a:pt x="318769" y="104012"/>
                </a:moveTo>
                <a:lnTo>
                  <a:pt x="314959" y="104012"/>
                </a:lnTo>
                <a:lnTo>
                  <a:pt x="314959" y="106552"/>
                </a:lnTo>
                <a:lnTo>
                  <a:pt x="318769" y="106552"/>
                </a:lnTo>
                <a:lnTo>
                  <a:pt x="318769" y="104012"/>
                </a:lnTo>
                <a:close/>
              </a:path>
              <a:path w="318769" h="369570">
                <a:moveTo>
                  <a:pt x="3809" y="101473"/>
                </a:moveTo>
                <a:lnTo>
                  <a:pt x="0" y="101473"/>
                </a:lnTo>
                <a:lnTo>
                  <a:pt x="0" y="102742"/>
                </a:lnTo>
                <a:lnTo>
                  <a:pt x="3809" y="102742"/>
                </a:lnTo>
                <a:lnTo>
                  <a:pt x="3809" y="101473"/>
                </a:lnTo>
                <a:close/>
              </a:path>
              <a:path w="318769" h="369570">
                <a:moveTo>
                  <a:pt x="3809" y="97662"/>
                </a:moveTo>
                <a:lnTo>
                  <a:pt x="0" y="97662"/>
                </a:lnTo>
                <a:lnTo>
                  <a:pt x="0" y="100202"/>
                </a:lnTo>
                <a:lnTo>
                  <a:pt x="3809" y="100202"/>
                </a:lnTo>
                <a:lnTo>
                  <a:pt x="3809" y="97662"/>
                </a:lnTo>
                <a:close/>
              </a:path>
              <a:path w="318769" h="369570">
                <a:moveTo>
                  <a:pt x="318769" y="101473"/>
                </a:moveTo>
                <a:lnTo>
                  <a:pt x="314959" y="101473"/>
                </a:lnTo>
                <a:lnTo>
                  <a:pt x="314959" y="102742"/>
                </a:lnTo>
                <a:lnTo>
                  <a:pt x="318769" y="102742"/>
                </a:lnTo>
                <a:lnTo>
                  <a:pt x="318769" y="101473"/>
                </a:lnTo>
                <a:close/>
              </a:path>
              <a:path w="318769" h="369570">
                <a:moveTo>
                  <a:pt x="318769" y="97662"/>
                </a:moveTo>
                <a:lnTo>
                  <a:pt x="314959" y="97662"/>
                </a:lnTo>
                <a:lnTo>
                  <a:pt x="314959" y="100202"/>
                </a:lnTo>
                <a:lnTo>
                  <a:pt x="318769" y="100202"/>
                </a:lnTo>
                <a:lnTo>
                  <a:pt x="318769" y="97662"/>
                </a:lnTo>
                <a:close/>
              </a:path>
              <a:path w="318769" h="369570">
                <a:moveTo>
                  <a:pt x="318769" y="95123"/>
                </a:moveTo>
                <a:lnTo>
                  <a:pt x="314959" y="95123"/>
                </a:lnTo>
                <a:lnTo>
                  <a:pt x="314959" y="96392"/>
                </a:lnTo>
                <a:lnTo>
                  <a:pt x="318769" y="96392"/>
                </a:lnTo>
                <a:lnTo>
                  <a:pt x="318769" y="95123"/>
                </a:lnTo>
                <a:close/>
              </a:path>
              <a:path w="318769" h="369570">
                <a:moveTo>
                  <a:pt x="1269" y="93852"/>
                </a:moveTo>
                <a:lnTo>
                  <a:pt x="0" y="93852"/>
                </a:lnTo>
                <a:lnTo>
                  <a:pt x="0" y="96392"/>
                </a:lnTo>
                <a:lnTo>
                  <a:pt x="3809" y="96392"/>
                </a:lnTo>
                <a:lnTo>
                  <a:pt x="3809" y="95123"/>
                </a:lnTo>
                <a:lnTo>
                  <a:pt x="1269" y="95123"/>
                </a:lnTo>
                <a:lnTo>
                  <a:pt x="1269" y="93852"/>
                </a:lnTo>
                <a:close/>
              </a:path>
              <a:path w="318769" h="369570">
                <a:moveTo>
                  <a:pt x="3809" y="90042"/>
                </a:moveTo>
                <a:lnTo>
                  <a:pt x="2539" y="90042"/>
                </a:lnTo>
                <a:lnTo>
                  <a:pt x="2539" y="93852"/>
                </a:lnTo>
                <a:lnTo>
                  <a:pt x="3809" y="93852"/>
                </a:lnTo>
                <a:lnTo>
                  <a:pt x="3809" y="90042"/>
                </a:lnTo>
                <a:close/>
              </a:path>
              <a:path w="318769" h="369570">
                <a:moveTo>
                  <a:pt x="318769" y="91312"/>
                </a:moveTo>
                <a:lnTo>
                  <a:pt x="314959" y="91312"/>
                </a:lnTo>
                <a:lnTo>
                  <a:pt x="314959" y="93852"/>
                </a:lnTo>
                <a:lnTo>
                  <a:pt x="318769" y="93852"/>
                </a:lnTo>
                <a:lnTo>
                  <a:pt x="318769" y="91312"/>
                </a:lnTo>
                <a:close/>
              </a:path>
              <a:path w="318769" h="369570">
                <a:moveTo>
                  <a:pt x="318769" y="88773"/>
                </a:moveTo>
                <a:lnTo>
                  <a:pt x="314959" y="88773"/>
                </a:lnTo>
                <a:lnTo>
                  <a:pt x="314959" y="90042"/>
                </a:lnTo>
                <a:lnTo>
                  <a:pt x="318769" y="90042"/>
                </a:lnTo>
                <a:lnTo>
                  <a:pt x="318769" y="88773"/>
                </a:lnTo>
                <a:close/>
              </a:path>
              <a:path w="318769" h="369570">
                <a:moveTo>
                  <a:pt x="318769" y="82423"/>
                </a:moveTo>
                <a:lnTo>
                  <a:pt x="314959" y="82423"/>
                </a:lnTo>
                <a:lnTo>
                  <a:pt x="314959" y="87502"/>
                </a:lnTo>
                <a:lnTo>
                  <a:pt x="318769" y="87502"/>
                </a:lnTo>
                <a:lnTo>
                  <a:pt x="318769" y="82423"/>
                </a:lnTo>
                <a:close/>
              </a:path>
              <a:path w="318769" h="369570">
                <a:moveTo>
                  <a:pt x="318769" y="78612"/>
                </a:moveTo>
                <a:lnTo>
                  <a:pt x="314959" y="78612"/>
                </a:lnTo>
                <a:lnTo>
                  <a:pt x="314959" y="81152"/>
                </a:lnTo>
                <a:lnTo>
                  <a:pt x="318769" y="81152"/>
                </a:lnTo>
                <a:lnTo>
                  <a:pt x="318769" y="78612"/>
                </a:lnTo>
                <a:close/>
              </a:path>
              <a:path w="318769" h="369570">
                <a:moveTo>
                  <a:pt x="318769" y="76073"/>
                </a:moveTo>
                <a:lnTo>
                  <a:pt x="314959" y="76073"/>
                </a:lnTo>
                <a:lnTo>
                  <a:pt x="314959" y="77342"/>
                </a:lnTo>
                <a:lnTo>
                  <a:pt x="318769" y="77342"/>
                </a:lnTo>
                <a:lnTo>
                  <a:pt x="318769" y="76073"/>
                </a:lnTo>
                <a:close/>
              </a:path>
              <a:path w="318769" h="369570">
                <a:moveTo>
                  <a:pt x="318769" y="72262"/>
                </a:moveTo>
                <a:lnTo>
                  <a:pt x="314959" y="72262"/>
                </a:lnTo>
                <a:lnTo>
                  <a:pt x="314959" y="74802"/>
                </a:lnTo>
                <a:lnTo>
                  <a:pt x="318769" y="74802"/>
                </a:lnTo>
                <a:lnTo>
                  <a:pt x="318769" y="72262"/>
                </a:lnTo>
                <a:close/>
              </a:path>
              <a:path w="318769" h="369570">
                <a:moveTo>
                  <a:pt x="318769" y="69850"/>
                </a:moveTo>
                <a:lnTo>
                  <a:pt x="314959" y="69850"/>
                </a:lnTo>
                <a:lnTo>
                  <a:pt x="314959" y="70992"/>
                </a:lnTo>
                <a:lnTo>
                  <a:pt x="318769" y="70992"/>
                </a:lnTo>
                <a:lnTo>
                  <a:pt x="318769" y="69850"/>
                </a:lnTo>
                <a:close/>
              </a:path>
              <a:path w="318769" h="369570">
                <a:moveTo>
                  <a:pt x="318769" y="65912"/>
                </a:moveTo>
                <a:lnTo>
                  <a:pt x="314959" y="65912"/>
                </a:lnTo>
                <a:lnTo>
                  <a:pt x="314959" y="68452"/>
                </a:lnTo>
                <a:lnTo>
                  <a:pt x="318769" y="68452"/>
                </a:lnTo>
                <a:lnTo>
                  <a:pt x="318769" y="65912"/>
                </a:lnTo>
                <a:close/>
              </a:path>
              <a:path w="318769" h="369570">
                <a:moveTo>
                  <a:pt x="318769" y="63500"/>
                </a:moveTo>
                <a:lnTo>
                  <a:pt x="314959" y="63500"/>
                </a:lnTo>
                <a:lnTo>
                  <a:pt x="314959" y="64642"/>
                </a:lnTo>
                <a:lnTo>
                  <a:pt x="318769" y="64642"/>
                </a:lnTo>
                <a:lnTo>
                  <a:pt x="318769" y="63500"/>
                </a:lnTo>
                <a:close/>
              </a:path>
              <a:path w="318769" h="369570">
                <a:moveTo>
                  <a:pt x="318769" y="59562"/>
                </a:moveTo>
                <a:lnTo>
                  <a:pt x="314959" y="59562"/>
                </a:lnTo>
                <a:lnTo>
                  <a:pt x="314959" y="62102"/>
                </a:lnTo>
                <a:lnTo>
                  <a:pt x="318769" y="62102"/>
                </a:lnTo>
                <a:lnTo>
                  <a:pt x="318769" y="59562"/>
                </a:lnTo>
                <a:close/>
              </a:path>
              <a:path w="318769" h="369570">
                <a:moveTo>
                  <a:pt x="318769" y="57150"/>
                </a:moveTo>
                <a:lnTo>
                  <a:pt x="314959" y="57150"/>
                </a:lnTo>
                <a:lnTo>
                  <a:pt x="314959" y="58292"/>
                </a:lnTo>
                <a:lnTo>
                  <a:pt x="318769" y="58292"/>
                </a:lnTo>
                <a:lnTo>
                  <a:pt x="318769" y="57150"/>
                </a:lnTo>
                <a:close/>
              </a:path>
              <a:path w="318769" h="369570">
                <a:moveTo>
                  <a:pt x="318769" y="53212"/>
                </a:moveTo>
                <a:lnTo>
                  <a:pt x="314959" y="53212"/>
                </a:lnTo>
                <a:lnTo>
                  <a:pt x="314959" y="55752"/>
                </a:lnTo>
                <a:lnTo>
                  <a:pt x="318769" y="55752"/>
                </a:lnTo>
                <a:lnTo>
                  <a:pt x="318769" y="53212"/>
                </a:lnTo>
                <a:close/>
              </a:path>
              <a:path w="318769" h="369570">
                <a:moveTo>
                  <a:pt x="318769" y="50800"/>
                </a:moveTo>
                <a:lnTo>
                  <a:pt x="314959" y="50800"/>
                </a:lnTo>
                <a:lnTo>
                  <a:pt x="314959" y="51942"/>
                </a:lnTo>
                <a:lnTo>
                  <a:pt x="318769" y="51942"/>
                </a:lnTo>
                <a:lnTo>
                  <a:pt x="318769" y="50800"/>
                </a:lnTo>
                <a:close/>
              </a:path>
              <a:path w="318769" h="369570">
                <a:moveTo>
                  <a:pt x="318769" y="46862"/>
                </a:moveTo>
                <a:lnTo>
                  <a:pt x="314959" y="46862"/>
                </a:lnTo>
                <a:lnTo>
                  <a:pt x="314959" y="49402"/>
                </a:lnTo>
                <a:lnTo>
                  <a:pt x="318769" y="49402"/>
                </a:lnTo>
                <a:lnTo>
                  <a:pt x="318769" y="46862"/>
                </a:lnTo>
                <a:close/>
              </a:path>
              <a:path w="318769" h="369570">
                <a:moveTo>
                  <a:pt x="318769" y="44450"/>
                </a:moveTo>
                <a:lnTo>
                  <a:pt x="314959" y="44450"/>
                </a:lnTo>
                <a:lnTo>
                  <a:pt x="314959" y="45592"/>
                </a:lnTo>
                <a:lnTo>
                  <a:pt x="318769" y="45592"/>
                </a:lnTo>
                <a:lnTo>
                  <a:pt x="318769" y="44450"/>
                </a:lnTo>
                <a:close/>
              </a:path>
              <a:path w="318769" h="369570">
                <a:moveTo>
                  <a:pt x="318769" y="40512"/>
                </a:moveTo>
                <a:lnTo>
                  <a:pt x="314959" y="40512"/>
                </a:lnTo>
                <a:lnTo>
                  <a:pt x="314959" y="43052"/>
                </a:lnTo>
                <a:lnTo>
                  <a:pt x="318769" y="43052"/>
                </a:lnTo>
                <a:lnTo>
                  <a:pt x="318769" y="40512"/>
                </a:lnTo>
                <a:close/>
              </a:path>
              <a:path w="318769" h="369570">
                <a:moveTo>
                  <a:pt x="318769" y="38100"/>
                </a:moveTo>
                <a:lnTo>
                  <a:pt x="314959" y="38100"/>
                </a:lnTo>
                <a:lnTo>
                  <a:pt x="314959" y="39242"/>
                </a:lnTo>
                <a:lnTo>
                  <a:pt x="318769" y="39242"/>
                </a:lnTo>
                <a:lnTo>
                  <a:pt x="318769" y="38100"/>
                </a:lnTo>
                <a:close/>
              </a:path>
              <a:path w="318769" h="369570">
                <a:moveTo>
                  <a:pt x="318769" y="34162"/>
                </a:moveTo>
                <a:lnTo>
                  <a:pt x="314959" y="34162"/>
                </a:lnTo>
                <a:lnTo>
                  <a:pt x="314959" y="36702"/>
                </a:lnTo>
                <a:lnTo>
                  <a:pt x="318769" y="36702"/>
                </a:lnTo>
                <a:lnTo>
                  <a:pt x="318769" y="34162"/>
                </a:lnTo>
                <a:close/>
              </a:path>
              <a:path w="318769" h="369570">
                <a:moveTo>
                  <a:pt x="318769" y="31750"/>
                </a:moveTo>
                <a:lnTo>
                  <a:pt x="314959" y="31750"/>
                </a:lnTo>
                <a:lnTo>
                  <a:pt x="314959" y="32892"/>
                </a:lnTo>
                <a:lnTo>
                  <a:pt x="318769" y="32892"/>
                </a:lnTo>
                <a:lnTo>
                  <a:pt x="318769" y="31750"/>
                </a:lnTo>
                <a:close/>
              </a:path>
              <a:path w="318769" h="369570">
                <a:moveTo>
                  <a:pt x="318769" y="27812"/>
                </a:moveTo>
                <a:lnTo>
                  <a:pt x="314959" y="27812"/>
                </a:lnTo>
                <a:lnTo>
                  <a:pt x="314959" y="30352"/>
                </a:lnTo>
                <a:lnTo>
                  <a:pt x="318769" y="30352"/>
                </a:lnTo>
                <a:lnTo>
                  <a:pt x="318769" y="27812"/>
                </a:lnTo>
                <a:close/>
              </a:path>
              <a:path w="318769" h="369570">
                <a:moveTo>
                  <a:pt x="318769" y="25400"/>
                </a:moveTo>
                <a:lnTo>
                  <a:pt x="314959" y="25400"/>
                </a:lnTo>
                <a:lnTo>
                  <a:pt x="314959" y="26542"/>
                </a:lnTo>
                <a:lnTo>
                  <a:pt x="318769" y="26542"/>
                </a:lnTo>
                <a:lnTo>
                  <a:pt x="318769" y="25400"/>
                </a:lnTo>
                <a:close/>
              </a:path>
              <a:path w="318769" h="369570">
                <a:moveTo>
                  <a:pt x="318769" y="21462"/>
                </a:moveTo>
                <a:lnTo>
                  <a:pt x="314959" y="21462"/>
                </a:lnTo>
                <a:lnTo>
                  <a:pt x="314959" y="24002"/>
                </a:lnTo>
                <a:lnTo>
                  <a:pt x="318769" y="24002"/>
                </a:lnTo>
                <a:lnTo>
                  <a:pt x="318769" y="21462"/>
                </a:lnTo>
                <a:close/>
              </a:path>
              <a:path w="318769" h="369570">
                <a:moveTo>
                  <a:pt x="318769" y="19050"/>
                </a:moveTo>
                <a:lnTo>
                  <a:pt x="314959" y="19050"/>
                </a:lnTo>
                <a:lnTo>
                  <a:pt x="314959" y="20192"/>
                </a:lnTo>
                <a:lnTo>
                  <a:pt x="318769" y="20192"/>
                </a:lnTo>
                <a:lnTo>
                  <a:pt x="318769" y="19050"/>
                </a:lnTo>
                <a:close/>
              </a:path>
              <a:path w="318769" h="369570">
                <a:moveTo>
                  <a:pt x="318769" y="15112"/>
                </a:moveTo>
                <a:lnTo>
                  <a:pt x="314959" y="15112"/>
                </a:lnTo>
                <a:lnTo>
                  <a:pt x="314959" y="17652"/>
                </a:lnTo>
                <a:lnTo>
                  <a:pt x="318769" y="17652"/>
                </a:lnTo>
                <a:lnTo>
                  <a:pt x="318769" y="15112"/>
                </a:lnTo>
                <a:close/>
              </a:path>
              <a:path w="318769" h="369570">
                <a:moveTo>
                  <a:pt x="318769" y="12700"/>
                </a:moveTo>
                <a:lnTo>
                  <a:pt x="314959" y="12700"/>
                </a:lnTo>
                <a:lnTo>
                  <a:pt x="314959" y="13842"/>
                </a:lnTo>
                <a:lnTo>
                  <a:pt x="318769" y="13842"/>
                </a:lnTo>
                <a:lnTo>
                  <a:pt x="318769" y="12700"/>
                </a:lnTo>
                <a:close/>
              </a:path>
              <a:path w="318769" h="369570">
                <a:moveTo>
                  <a:pt x="318769" y="8762"/>
                </a:moveTo>
                <a:lnTo>
                  <a:pt x="314959" y="8762"/>
                </a:lnTo>
                <a:lnTo>
                  <a:pt x="314959" y="11302"/>
                </a:lnTo>
                <a:lnTo>
                  <a:pt x="318769" y="11302"/>
                </a:lnTo>
                <a:lnTo>
                  <a:pt x="318769" y="8762"/>
                </a:lnTo>
                <a:close/>
              </a:path>
              <a:path w="318769" h="369570">
                <a:moveTo>
                  <a:pt x="318769" y="6350"/>
                </a:moveTo>
                <a:lnTo>
                  <a:pt x="314959" y="6350"/>
                </a:lnTo>
                <a:lnTo>
                  <a:pt x="314959" y="7492"/>
                </a:lnTo>
                <a:lnTo>
                  <a:pt x="318769" y="7492"/>
                </a:lnTo>
                <a:lnTo>
                  <a:pt x="318769" y="6350"/>
                </a:lnTo>
                <a:close/>
              </a:path>
              <a:path w="318769" h="369570">
                <a:moveTo>
                  <a:pt x="318769" y="2412"/>
                </a:moveTo>
                <a:lnTo>
                  <a:pt x="86359" y="2412"/>
                </a:lnTo>
                <a:lnTo>
                  <a:pt x="86359" y="3810"/>
                </a:lnTo>
                <a:lnTo>
                  <a:pt x="314959" y="3810"/>
                </a:lnTo>
                <a:lnTo>
                  <a:pt x="314959" y="4952"/>
                </a:lnTo>
                <a:lnTo>
                  <a:pt x="318769" y="4952"/>
                </a:lnTo>
                <a:lnTo>
                  <a:pt x="318769" y="2412"/>
                </a:lnTo>
                <a:close/>
              </a:path>
              <a:path w="318769" h="369570">
                <a:moveTo>
                  <a:pt x="88900" y="1142"/>
                </a:moveTo>
                <a:lnTo>
                  <a:pt x="87629" y="1142"/>
                </a:lnTo>
                <a:lnTo>
                  <a:pt x="87629" y="2412"/>
                </a:lnTo>
                <a:lnTo>
                  <a:pt x="88900" y="2412"/>
                </a:lnTo>
                <a:lnTo>
                  <a:pt x="88900" y="1142"/>
                </a:lnTo>
                <a:close/>
              </a:path>
              <a:path w="318769" h="369570">
                <a:moveTo>
                  <a:pt x="318769" y="0"/>
                </a:moveTo>
                <a:lnTo>
                  <a:pt x="90169" y="0"/>
                </a:lnTo>
                <a:lnTo>
                  <a:pt x="90169" y="1142"/>
                </a:lnTo>
                <a:lnTo>
                  <a:pt x="318769" y="1142"/>
                </a:lnTo>
                <a:lnTo>
                  <a:pt x="318769" y="0"/>
                </a:lnTo>
                <a:close/>
              </a:path>
              <a:path w="318769" h="369570">
                <a:moveTo>
                  <a:pt x="3809" y="204470"/>
                </a:moveTo>
                <a:lnTo>
                  <a:pt x="0" y="204470"/>
                </a:lnTo>
                <a:lnTo>
                  <a:pt x="0" y="205612"/>
                </a:lnTo>
                <a:lnTo>
                  <a:pt x="3809" y="205612"/>
                </a:lnTo>
                <a:lnTo>
                  <a:pt x="3809" y="204470"/>
                </a:lnTo>
                <a:close/>
              </a:path>
              <a:path w="318769" h="369570">
                <a:moveTo>
                  <a:pt x="3809" y="201929"/>
                </a:moveTo>
                <a:lnTo>
                  <a:pt x="0" y="201929"/>
                </a:lnTo>
                <a:lnTo>
                  <a:pt x="0" y="204342"/>
                </a:lnTo>
                <a:lnTo>
                  <a:pt x="3809" y="204342"/>
                </a:lnTo>
                <a:lnTo>
                  <a:pt x="3809" y="201929"/>
                </a:lnTo>
                <a:close/>
              </a:path>
              <a:path w="318769" h="369570">
                <a:moveTo>
                  <a:pt x="3809" y="198120"/>
                </a:moveTo>
                <a:lnTo>
                  <a:pt x="0" y="198120"/>
                </a:lnTo>
                <a:lnTo>
                  <a:pt x="0" y="201802"/>
                </a:lnTo>
                <a:lnTo>
                  <a:pt x="3809" y="201802"/>
                </a:lnTo>
                <a:lnTo>
                  <a:pt x="3809" y="198120"/>
                </a:lnTo>
                <a:close/>
              </a:path>
              <a:path w="318769" h="369570">
                <a:moveTo>
                  <a:pt x="3809" y="195579"/>
                </a:moveTo>
                <a:lnTo>
                  <a:pt x="0" y="195579"/>
                </a:lnTo>
                <a:lnTo>
                  <a:pt x="0" y="197992"/>
                </a:lnTo>
                <a:lnTo>
                  <a:pt x="3809" y="197992"/>
                </a:lnTo>
                <a:lnTo>
                  <a:pt x="3809" y="195579"/>
                </a:lnTo>
                <a:close/>
              </a:path>
              <a:path w="318769" h="369570">
                <a:moveTo>
                  <a:pt x="3809" y="191770"/>
                </a:moveTo>
                <a:lnTo>
                  <a:pt x="0" y="191770"/>
                </a:lnTo>
                <a:lnTo>
                  <a:pt x="0" y="195452"/>
                </a:lnTo>
                <a:lnTo>
                  <a:pt x="3809" y="195452"/>
                </a:lnTo>
                <a:lnTo>
                  <a:pt x="3809" y="191770"/>
                </a:lnTo>
                <a:close/>
              </a:path>
              <a:path w="318769" h="369570">
                <a:moveTo>
                  <a:pt x="3809" y="189229"/>
                </a:moveTo>
                <a:lnTo>
                  <a:pt x="0" y="189229"/>
                </a:lnTo>
                <a:lnTo>
                  <a:pt x="0" y="191642"/>
                </a:lnTo>
                <a:lnTo>
                  <a:pt x="3809" y="191642"/>
                </a:lnTo>
                <a:lnTo>
                  <a:pt x="3809" y="189229"/>
                </a:lnTo>
                <a:close/>
              </a:path>
              <a:path w="318769" h="369570">
                <a:moveTo>
                  <a:pt x="3809" y="185420"/>
                </a:moveTo>
                <a:lnTo>
                  <a:pt x="0" y="185420"/>
                </a:lnTo>
                <a:lnTo>
                  <a:pt x="0" y="189102"/>
                </a:lnTo>
                <a:lnTo>
                  <a:pt x="3809" y="189102"/>
                </a:lnTo>
                <a:lnTo>
                  <a:pt x="3809" y="185420"/>
                </a:lnTo>
                <a:close/>
              </a:path>
              <a:path w="318769" h="369570">
                <a:moveTo>
                  <a:pt x="3809" y="182879"/>
                </a:moveTo>
                <a:lnTo>
                  <a:pt x="0" y="182879"/>
                </a:lnTo>
                <a:lnTo>
                  <a:pt x="0" y="185292"/>
                </a:lnTo>
                <a:lnTo>
                  <a:pt x="3809" y="185292"/>
                </a:lnTo>
                <a:lnTo>
                  <a:pt x="3809" y="182879"/>
                </a:lnTo>
                <a:close/>
              </a:path>
              <a:path w="318769" h="369570">
                <a:moveTo>
                  <a:pt x="3809" y="179070"/>
                </a:moveTo>
                <a:lnTo>
                  <a:pt x="0" y="179070"/>
                </a:lnTo>
                <a:lnTo>
                  <a:pt x="0" y="182752"/>
                </a:lnTo>
                <a:lnTo>
                  <a:pt x="3809" y="182752"/>
                </a:lnTo>
                <a:lnTo>
                  <a:pt x="3809" y="179070"/>
                </a:lnTo>
                <a:close/>
              </a:path>
              <a:path w="318769" h="369570">
                <a:moveTo>
                  <a:pt x="3809" y="172720"/>
                </a:moveTo>
                <a:lnTo>
                  <a:pt x="0" y="172720"/>
                </a:lnTo>
                <a:lnTo>
                  <a:pt x="0" y="178942"/>
                </a:lnTo>
                <a:lnTo>
                  <a:pt x="3809" y="178942"/>
                </a:lnTo>
                <a:lnTo>
                  <a:pt x="3809" y="172720"/>
                </a:lnTo>
                <a:close/>
              </a:path>
              <a:path w="318769" h="369570">
                <a:moveTo>
                  <a:pt x="3809" y="166370"/>
                </a:moveTo>
                <a:lnTo>
                  <a:pt x="0" y="166370"/>
                </a:lnTo>
                <a:lnTo>
                  <a:pt x="0" y="172592"/>
                </a:lnTo>
                <a:lnTo>
                  <a:pt x="3809" y="172592"/>
                </a:lnTo>
                <a:lnTo>
                  <a:pt x="3809" y="166370"/>
                </a:lnTo>
                <a:close/>
              </a:path>
              <a:path w="318769" h="369570">
                <a:moveTo>
                  <a:pt x="3809" y="163829"/>
                </a:moveTo>
                <a:lnTo>
                  <a:pt x="0" y="163829"/>
                </a:lnTo>
                <a:lnTo>
                  <a:pt x="0" y="166242"/>
                </a:lnTo>
                <a:lnTo>
                  <a:pt x="3809" y="166242"/>
                </a:lnTo>
                <a:lnTo>
                  <a:pt x="3809" y="163829"/>
                </a:lnTo>
                <a:close/>
              </a:path>
              <a:path w="318769" h="369570">
                <a:moveTo>
                  <a:pt x="3809" y="160020"/>
                </a:moveTo>
                <a:lnTo>
                  <a:pt x="0" y="160020"/>
                </a:lnTo>
                <a:lnTo>
                  <a:pt x="0" y="163702"/>
                </a:lnTo>
                <a:lnTo>
                  <a:pt x="3809" y="163702"/>
                </a:lnTo>
                <a:lnTo>
                  <a:pt x="3809" y="160020"/>
                </a:lnTo>
                <a:close/>
              </a:path>
              <a:path w="318769" h="369570">
                <a:moveTo>
                  <a:pt x="3809" y="153670"/>
                </a:moveTo>
                <a:lnTo>
                  <a:pt x="0" y="153670"/>
                </a:lnTo>
                <a:lnTo>
                  <a:pt x="0" y="159892"/>
                </a:lnTo>
                <a:lnTo>
                  <a:pt x="3809" y="159892"/>
                </a:lnTo>
                <a:lnTo>
                  <a:pt x="3809" y="153670"/>
                </a:lnTo>
                <a:close/>
              </a:path>
              <a:path w="318769" h="369570">
                <a:moveTo>
                  <a:pt x="3809" y="151129"/>
                </a:moveTo>
                <a:lnTo>
                  <a:pt x="0" y="151129"/>
                </a:lnTo>
                <a:lnTo>
                  <a:pt x="0" y="153542"/>
                </a:lnTo>
                <a:lnTo>
                  <a:pt x="3809" y="153542"/>
                </a:lnTo>
                <a:lnTo>
                  <a:pt x="3809" y="151129"/>
                </a:lnTo>
                <a:close/>
              </a:path>
              <a:path w="318769" h="369570">
                <a:moveTo>
                  <a:pt x="3809" y="147320"/>
                </a:moveTo>
                <a:lnTo>
                  <a:pt x="0" y="147320"/>
                </a:lnTo>
                <a:lnTo>
                  <a:pt x="0" y="151002"/>
                </a:lnTo>
                <a:lnTo>
                  <a:pt x="3809" y="151002"/>
                </a:lnTo>
                <a:lnTo>
                  <a:pt x="3809" y="147320"/>
                </a:lnTo>
                <a:close/>
              </a:path>
              <a:path w="318769" h="369570">
                <a:moveTo>
                  <a:pt x="3809" y="144779"/>
                </a:moveTo>
                <a:lnTo>
                  <a:pt x="0" y="144779"/>
                </a:lnTo>
                <a:lnTo>
                  <a:pt x="0" y="147192"/>
                </a:lnTo>
                <a:lnTo>
                  <a:pt x="3809" y="147192"/>
                </a:lnTo>
                <a:lnTo>
                  <a:pt x="3809" y="144779"/>
                </a:lnTo>
                <a:close/>
              </a:path>
              <a:path w="318769" h="369570">
                <a:moveTo>
                  <a:pt x="3809" y="138429"/>
                </a:moveTo>
                <a:lnTo>
                  <a:pt x="0" y="138429"/>
                </a:lnTo>
                <a:lnTo>
                  <a:pt x="0" y="144652"/>
                </a:lnTo>
                <a:lnTo>
                  <a:pt x="3809" y="144652"/>
                </a:lnTo>
                <a:lnTo>
                  <a:pt x="3809" y="138429"/>
                </a:lnTo>
                <a:close/>
              </a:path>
              <a:path w="318769" h="369570">
                <a:moveTo>
                  <a:pt x="3809" y="132079"/>
                </a:moveTo>
                <a:lnTo>
                  <a:pt x="0" y="132079"/>
                </a:lnTo>
                <a:lnTo>
                  <a:pt x="0" y="138302"/>
                </a:lnTo>
                <a:lnTo>
                  <a:pt x="3809" y="138302"/>
                </a:lnTo>
                <a:lnTo>
                  <a:pt x="3809" y="132079"/>
                </a:lnTo>
                <a:close/>
              </a:path>
              <a:path w="318769" h="369570">
                <a:moveTo>
                  <a:pt x="3809" y="128270"/>
                </a:moveTo>
                <a:lnTo>
                  <a:pt x="0" y="128270"/>
                </a:lnTo>
                <a:lnTo>
                  <a:pt x="0" y="131952"/>
                </a:lnTo>
                <a:lnTo>
                  <a:pt x="3809" y="131952"/>
                </a:lnTo>
                <a:lnTo>
                  <a:pt x="3809" y="128270"/>
                </a:lnTo>
                <a:close/>
              </a:path>
              <a:path w="318769" h="369570">
                <a:moveTo>
                  <a:pt x="3809" y="125729"/>
                </a:moveTo>
                <a:lnTo>
                  <a:pt x="0" y="125729"/>
                </a:lnTo>
                <a:lnTo>
                  <a:pt x="0" y="128142"/>
                </a:lnTo>
                <a:lnTo>
                  <a:pt x="3809" y="128142"/>
                </a:lnTo>
                <a:lnTo>
                  <a:pt x="3809" y="125729"/>
                </a:lnTo>
                <a:close/>
              </a:path>
              <a:path w="318769" h="369570">
                <a:moveTo>
                  <a:pt x="3809" y="121920"/>
                </a:moveTo>
                <a:lnTo>
                  <a:pt x="0" y="121920"/>
                </a:lnTo>
                <a:lnTo>
                  <a:pt x="0" y="125602"/>
                </a:lnTo>
                <a:lnTo>
                  <a:pt x="3809" y="125602"/>
                </a:lnTo>
                <a:lnTo>
                  <a:pt x="3809" y="121920"/>
                </a:lnTo>
                <a:close/>
              </a:path>
              <a:path w="318769" h="369570">
                <a:moveTo>
                  <a:pt x="3809" y="119379"/>
                </a:moveTo>
                <a:lnTo>
                  <a:pt x="0" y="119379"/>
                </a:lnTo>
                <a:lnTo>
                  <a:pt x="0" y="121792"/>
                </a:lnTo>
                <a:lnTo>
                  <a:pt x="3809" y="121792"/>
                </a:lnTo>
                <a:lnTo>
                  <a:pt x="3809" y="119379"/>
                </a:lnTo>
                <a:close/>
              </a:path>
              <a:path w="318769" h="369570">
                <a:moveTo>
                  <a:pt x="3809" y="116839"/>
                </a:moveTo>
                <a:lnTo>
                  <a:pt x="0" y="116839"/>
                </a:lnTo>
                <a:lnTo>
                  <a:pt x="0" y="119252"/>
                </a:lnTo>
                <a:lnTo>
                  <a:pt x="3809" y="119252"/>
                </a:lnTo>
                <a:lnTo>
                  <a:pt x="3809" y="116839"/>
                </a:lnTo>
                <a:close/>
              </a:path>
              <a:path w="318769" h="369570">
                <a:moveTo>
                  <a:pt x="318769" y="204470"/>
                </a:moveTo>
                <a:lnTo>
                  <a:pt x="314959" y="204470"/>
                </a:lnTo>
                <a:lnTo>
                  <a:pt x="314959" y="205612"/>
                </a:lnTo>
                <a:lnTo>
                  <a:pt x="318769" y="205612"/>
                </a:lnTo>
                <a:lnTo>
                  <a:pt x="318769" y="204470"/>
                </a:lnTo>
                <a:close/>
              </a:path>
              <a:path w="318769" h="369570">
                <a:moveTo>
                  <a:pt x="318769" y="201929"/>
                </a:moveTo>
                <a:lnTo>
                  <a:pt x="314959" y="201929"/>
                </a:lnTo>
                <a:lnTo>
                  <a:pt x="314959" y="204342"/>
                </a:lnTo>
                <a:lnTo>
                  <a:pt x="318769" y="204342"/>
                </a:lnTo>
                <a:lnTo>
                  <a:pt x="318769" y="201929"/>
                </a:lnTo>
                <a:close/>
              </a:path>
              <a:path w="318769" h="369570">
                <a:moveTo>
                  <a:pt x="318769" y="198120"/>
                </a:moveTo>
                <a:lnTo>
                  <a:pt x="314959" y="198120"/>
                </a:lnTo>
                <a:lnTo>
                  <a:pt x="314959" y="201802"/>
                </a:lnTo>
                <a:lnTo>
                  <a:pt x="318769" y="201802"/>
                </a:lnTo>
                <a:lnTo>
                  <a:pt x="318769" y="198120"/>
                </a:lnTo>
                <a:close/>
              </a:path>
              <a:path w="318769" h="369570">
                <a:moveTo>
                  <a:pt x="318769" y="195579"/>
                </a:moveTo>
                <a:lnTo>
                  <a:pt x="314959" y="195579"/>
                </a:lnTo>
                <a:lnTo>
                  <a:pt x="314959" y="197992"/>
                </a:lnTo>
                <a:lnTo>
                  <a:pt x="318769" y="197992"/>
                </a:lnTo>
                <a:lnTo>
                  <a:pt x="318769" y="195579"/>
                </a:lnTo>
                <a:close/>
              </a:path>
              <a:path w="318769" h="369570">
                <a:moveTo>
                  <a:pt x="318769" y="191770"/>
                </a:moveTo>
                <a:lnTo>
                  <a:pt x="314959" y="191770"/>
                </a:lnTo>
                <a:lnTo>
                  <a:pt x="314959" y="195452"/>
                </a:lnTo>
                <a:lnTo>
                  <a:pt x="318769" y="195452"/>
                </a:lnTo>
                <a:lnTo>
                  <a:pt x="318769" y="191770"/>
                </a:lnTo>
                <a:close/>
              </a:path>
              <a:path w="318769" h="369570">
                <a:moveTo>
                  <a:pt x="318769" y="189229"/>
                </a:moveTo>
                <a:lnTo>
                  <a:pt x="314959" y="189229"/>
                </a:lnTo>
                <a:lnTo>
                  <a:pt x="314959" y="191642"/>
                </a:lnTo>
                <a:lnTo>
                  <a:pt x="318769" y="191642"/>
                </a:lnTo>
                <a:lnTo>
                  <a:pt x="318769" y="189229"/>
                </a:lnTo>
                <a:close/>
              </a:path>
              <a:path w="318769" h="369570">
                <a:moveTo>
                  <a:pt x="318769" y="185420"/>
                </a:moveTo>
                <a:lnTo>
                  <a:pt x="314959" y="185420"/>
                </a:lnTo>
                <a:lnTo>
                  <a:pt x="314959" y="189102"/>
                </a:lnTo>
                <a:lnTo>
                  <a:pt x="318769" y="189102"/>
                </a:lnTo>
                <a:lnTo>
                  <a:pt x="318769" y="185420"/>
                </a:lnTo>
                <a:close/>
              </a:path>
              <a:path w="318769" h="369570">
                <a:moveTo>
                  <a:pt x="318769" y="182879"/>
                </a:moveTo>
                <a:lnTo>
                  <a:pt x="314959" y="182879"/>
                </a:lnTo>
                <a:lnTo>
                  <a:pt x="314959" y="185292"/>
                </a:lnTo>
                <a:lnTo>
                  <a:pt x="318769" y="185292"/>
                </a:lnTo>
                <a:lnTo>
                  <a:pt x="318769" y="182879"/>
                </a:lnTo>
                <a:close/>
              </a:path>
              <a:path w="318769" h="369570">
                <a:moveTo>
                  <a:pt x="318769" y="179070"/>
                </a:moveTo>
                <a:lnTo>
                  <a:pt x="314959" y="179070"/>
                </a:lnTo>
                <a:lnTo>
                  <a:pt x="314959" y="182752"/>
                </a:lnTo>
                <a:lnTo>
                  <a:pt x="318769" y="182752"/>
                </a:lnTo>
                <a:lnTo>
                  <a:pt x="318769" y="179070"/>
                </a:lnTo>
                <a:close/>
              </a:path>
              <a:path w="318769" h="369570">
                <a:moveTo>
                  <a:pt x="318769" y="172720"/>
                </a:moveTo>
                <a:lnTo>
                  <a:pt x="314959" y="172720"/>
                </a:lnTo>
                <a:lnTo>
                  <a:pt x="314959" y="178942"/>
                </a:lnTo>
                <a:lnTo>
                  <a:pt x="318769" y="178942"/>
                </a:lnTo>
                <a:lnTo>
                  <a:pt x="318769" y="172720"/>
                </a:lnTo>
                <a:close/>
              </a:path>
              <a:path w="318769" h="369570">
                <a:moveTo>
                  <a:pt x="318769" y="166370"/>
                </a:moveTo>
                <a:lnTo>
                  <a:pt x="314959" y="166370"/>
                </a:lnTo>
                <a:lnTo>
                  <a:pt x="314959" y="172592"/>
                </a:lnTo>
                <a:lnTo>
                  <a:pt x="318769" y="172592"/>
                </a:lnTo>
                <a:lnTo>
                  <a:pt x="318769" y="166370"/>
                </a:lnTo>
                <a:close/>
              </a:path>
              <a:path w="318769" h="369570">
                <a:moveTo>
                  <a:pt x="318769" y="163829"/>
                </a:moveTo>
                <a:lnTo>
                  <a:pt x="314959" y="163829"/>
                </a:lnTo>
                <a:lnTo>
                  <a:pt x="314959" y="166242"/>
                </a:lnTo>
                <a:lnTo>
                  <a:pt x="318769" y="166242"/>
                </a:lnTo>
                <a:lnTo>
                  <a:pt x="318769" y="163829"/>
                </a:lnTo>
                <a:close/>
              </a:path>
              <a:path w="318769" h="369570">
                <a:moveTo>
                  <a:pt x="318769" y="160020"/>
                </a:moveTo>
                <a:lnTo>
                  <a:pt x="314959" y="160020"/>
                </a:lnTo>
                <a:lnTo>
                  <a:pt x="314959" y="163702"/>
                </a:lnTo>
                <a:lnTo>
                  <a:pt x="318769" y="163702"/>
                </a:lnTo>
                <a:lnTo>
                  <a:pt x="318769" y="160020"/>
                </a:lnTo>
                <a:close/>
              </a:path>
              <a:path w="318769" h="369570">
                <a:moveTo>
                  <a:pt x="318769" y="153670"/>
                </a:moveTo>
                <a:lnTo>
                  <a:pt x="314959" y="153670"/>
                </a:lnTo>
                <a:lnTo>
                  <a:pt x="314959" y="159892"/>
                </a:lnTo>
                <a:lnTo>
                  <a:pt x="318769" y="159892"/>
                </a:lnTo>
                <a:lnTo>
                  <a:pt x="318769" y="153670"/>
                </a:lnTo>
                <a:close/>
              </a:path>
              <a:path w="318769" h="369570">
                <a:moveTo>
                  <a:pt x="318769" y="151129"/>
                </a:moveTo>
                <a:lnTo>
                  <a:pt x="314959" y="151129"/>
                </a:lnTo>
                <a:lnTo>
                  <a:pt x="314959" y="153542"/>
                </a:lnTo>
                <a:lnTo>
                  <a:pt x="318769" y="153542"/>
                </a:lnTo>
                <a:lnTo>
                  <a:pt x="318769" y="151129"/>
                </a:lnTo>
                <a:close/>
              </a:path>
              <a:path w="318769" h="369570">
                <a:moveTo>
                  <a:pt x="318769" y="147320"/>
                </a:moveTo>
                <a:lnTo>
                  <a:pt x="314959" y="147320"/>
                </a:lnTo>
                <a:lnTo>
                  <a:pt x="314959" y="151002"/>
                </a:lnTo>
                <a:lnTo>
                  <a:pt x="318769" y="151002"/>
                </a:lnTo>
                <a:lnTo>
                  <a:pt x="318769" y="147320"/>
                </a:lnTo>
                <a:close/>
              </a:path>
              <a:path w="318769" h="369570">
                <a:moveTo>
                  <a:pt x="318769" y="144779"/>
                </a:moveTo>
                <a:lnTo>
                  <a:pt x="314959" y="144779"/>
                </a:lnTo>
                <a:lnTo>
                  <a:pt x="314959" y="147192"/>
                </a:lnTo>
                <a:lnTo>
                  <a:pt x="318769" y="147192"/>
                </a:lnTo>
                <a:lnTo>
                  <a:pt x="318769" y="144779"/>
                </a:lnTo>
                <a:close/>
              </a:path>
              <a:path w="318769" h="369570">
                <a:moveTo>
                  <a:pt x="318769" y="138429"/>
                </a:moveTo>
                <a:lnTo>
                  <a:pt x="314959" y="138429"/>
                </a:lnTo>
                <a:lnTo>
                  <a:pt x="314959" y="144652"/>
                </a:lnTo>
                <a:lnTo>
                  <a:pt x="318769" y="144652"/>
                </a:lnTo>
                <a:lnTo>
                  <a:pt x="318769" y="138429"/>
                </a:lnTo>
                <a:close/>
              </a:path>
              <a:path w="318769" h="369570">
                <a:moveTo>
                  <a:pt x="318769" y="132079"/>
                </a:moveTo>
                <a:lnTo>
                  <a:pt x="314959" y="132079"/>
                </a:lnTo>
                <a:lnTo>
                  <a:pt x="314959" y="138302"/>
                </a:lnTo>
                <a:lnTo>
                  <a:pt x="318769" y="138302"/>
                </a:lnTo>
                <a:lnTo>
                  <a:pt x="318769" y="132079"/>
                </a:lnTo>
                <a:close/>
              </a:path>
              <a:path w="318769" h="369570">
                <a:moveTo>
                  <a:pt x="318769" y="128270"/>
                </a:moveTo>
                <a:lnTo>
                  <a:pt x="314959" y="128270"/>
                </a:lnTo>
                <a:lnTo>
                  <a:pt x="314959" y="131952"/>
                </a:lnTo>
                <a:lnTo>
                  <a:pt x="318769" y="131952"/>
                </a:lnTo>
                <a:lnTo>
                  <a:pt x="318769" y="128270"/>
                </a:lnTo>
                <a:close/>
              </a:path>
              <a:path w="318769" h="369570">
                <a:moveTo>
                  <a:pt x="318769" y="125729"/>
                </a:moveTo>
                <a:lnTo>
                  <a:pt x="314959" y="125729"/>
                </a:lnTo>
                <a:lnTo>
                  <a:pt x="314959" y="128142"/>
                </a:lnTo>
                <a:lnTo>
                  <a:pt x="318769" y="128142"/>
                </a:lnTo>
                <a:lnTo>
                  <a:pt x="318769" y="125729"/>
                </a:lnTo>
                <a:close/>
              </a:path>
              <a:path w="318769" h="369570">
                <a:moveTo>
                  <a:pt x="318769" y="121920"/>
                </a:moveTo>
                <a:lnTo>
                  <a:pt x="314959" y="121920"/>
                </a:lnTo>
                <a:lnTo>
                  <a:pt x="314959" y="125602"/>
                </a:lnTo>
                <a:lnTo>
                  <a:pt x="318769" y="125602"/>
                </a:lnTo>
                <a:lnTo>
                  <a:pt x="318769" y="121920"/>
                </a:lnTo>
                <a:close/>
              </a:path>
              <a:path w="318769" h="369570">
                <a:moveTo>
                  <a:pt x="318769" y="119379"/>
                </a:moveTo>
                <a:lnTo>
                  <a:pt x="314959" y="119379"/>
                </a:lnTo>
                <a:lnTo>
                  <a:pt x="314959" y="121792"/>
                </a:lnTo>
                <a:lnTo>
                  <a:pt x="318769" y="121792"/>
                </a:lnTo>
                <a:lnTo>
                  <a:pt x="318769" y="119379"/>
                </a:lnTo>
                <a:close/>
              </a:path>
              <a:path w="318769" h="369570">
                <a:moveTo>
                  <a:pt x="318769" y="116839"/>
                </a:moveTo>
                <a:lnTo>
                  <a:pt x="314959" y="116839"/>
                </a:lnTo>
                <a:lnTo>
                  <a:pt x="314959" y="119252"/>
                </a:lnTo>
                <a:lnTo>
                  <a:pt x="318769" y="119252"/>
                </a:lnTo>
                <a:lnTo>
                  <a:pt x="318769" y="116839"/>
                </a:lnTo>
                <a:close/>
              </a:path>
              <a:path w="318769" h="369570">
                <a:moveTo>
                  <a:pt x="3809" y="205613"/>
                </a:moveTo>
                <a:lnTo>
                  <a:pt x="0" y="205613"/>
                </a:lnTo>
                <a:lnTo>
                  <a:pt x="0" y="218312"/>
                </a:lnTo>
                <a:lnTo>
                  <a:pt x="3809" y="218312"/>
                </a:lnTo>
                <a:lnTo>
                  <a:pt x="3809" y="205613"/>
                </a:lnTo>
                <a:close/>
              </a:path>
              <a:path w="318769" h="369570">
                <a:moveTo>
                  <a:pt x="318769" y="205613"/>
                </a:moveTo>
                <a:lnTo>
                  <a:pt x="314959" y="205613"/>
                </a:lnTo>
                <a:lnTo>
                  <a:pt x="314959" y="218312"/>
                </a:lnTo>
                <a:lnTo>
                  <a:pt x="318769" y="218312"/>
                </a:lnTo>
                <a:lnTo>
                  <a:pt x="318769" y="205613"/>
                </a:lnTo>
                <a:close/>
              </a:path>
              <a:path w="318769" h="369570">
                <a:moveTo>
                  <a:pt x="3809" y="218313"/>
                </a:moveTo>
                <a:lnTo>
                  <a:pt x="0" y="218313"/>
                </a:lnTo>
                <a:lnTo>
                  <a:pt x="0" y="262763"/>
                </a:lnTo>
                <a:lnTo>
                  <a:pt x="3809" y="262763"/>
                </a:lnTo>
                <a:lnTo>
                  <a:pt x="3809" y="218313"/>
                </a:lnTo>
                <a:close/>
              </a:path>
              <a:path w="318769" h="369570">
                <a:moveTo>
                  <a:pt x="318769" y="218313"/>
                </a:moveTo>
                <a:lnTo>
                  <a:pt x="314959" y="218313"/>
                </a:lnTo>
                <a:lnTo>
                  <a:pt x="314959" y="239903"/>
                </a:lnTo>
                <a:lnTo>
                  <a:pt x="316229" y="239903"/>
                </a:lnTo>
                <a:lnTo>
                  <a:pt x="316230" y="236093"/>
                </a:lnTo>
                <a:lnTo>
                  <a:pt x="317500" y="236093"/>
                </a:lnTo>
                <a:lnTo>
                  <a:pt x="317500" y="232283"/>
                </a:lnTo>
                <a:lnTo>
                  <a:pt x="318769" y="232283"/>
                </a:lnTo>
                <a:lnTo>
                  <a:pt x="318769" y="218313"/>
                </a:lnTo>
                <a:close/>
              </a:path>
              <a:path w="318769" h="369570">
                <a:moveTo>
                  <a:pt x="158750" y="368173"/>
                </a:moveTo>
                <a:lnTo>
                  <a:pt x="0" y="368173"/>
                </a:lnTo>
                <a:lnTo>
                  <a:pt x="0" y="369443"/>
                </a:lnTo>
                <a:lnTo>
                  <a:pt x="158750" y="369443"/>
                </a:lnTo>
                <a:lnTo>
                  <a:pt x="158750" y="368173"/>
                </a:lnTo>
                <a:close/>
              </a:path>
              <a:path w="318769" h="369570">
                <a:moveTo>
                  <a:pt x="273050" y="368173"/>
                </a:moveTo>
                <a:lnTo>
                  <a:pt x="161289" y="368173"/>
                </a:lnTo>
                <a:lnTo>
                  <a:pt x="161289" y="369443"/>
                </a:lnTo>
                <a:lnTo>
                  <a:pt x="273050" y="369443"/>
                </a:lnTo>
                <a:lnTo>
                  <a:pt x="273050" y="368173"/>
                </a:lnTo>
                <a:close/>
              </a:path>
              <a:path w="318769" h="369570">
                <a:moveTo>
                  <a:pt x="318769" y="368173"/>
                </a:moveTo>
                <a:lnTo>
                  <a:pt x="276859" y="368173"/>
                </a:lnTo>
                <a:lnTo>
                  <a:pt x="276859" y="369443"/>
                </a:lnTo>
                <a:lnTo>
                  <a:pt x="318769" y="369443"/>
                </a:lnTo>
                <a:lnTo>
                  <a:pt x="318769" y="368173"/>
                </a:lnTo>
                <a:close/>
              </a:path>
              <a:path w="318769" h="369570">
                <a:moveTo>
                  <a:pt x="163829" y="367030"/>
                </a:moveTo>
                <a:lnTo>
                  <a:pt x="162559" y="367030"/>
                </a:lnTo>
                <a:lnTo>
                  <a:pt x="162559" y="368173"/>
                </a:lnTo>
                <a:lnTo>
                  <a:pt x="163829" y="368173"/>
                </a:lnTo>
                <a:lnTo>
                  <a:pt x="163829" y="367030"/>
                </a:lnTo>
                <a:close/>
              </a:path>
              <a:path w="318769" h="369570">
                <a:moveTo>
                  <a:pt x="270509" y="367030"/>
                </a:moveTo>
                <a:lnTo>
                  <a:pt x="267969" y="367030"/>
                </a:lnTo>
                <a:lnTo>
                  <a:pt x="267969" y="368173"/>
                </a:lnTo>
                <a:lnTo>
                  <a:pt x="270509" y="368173"/>
                </a:lnTo>
                <a:lnTo>
                  <a:pt x="270509" y="367030"/>
                </a:lnTo>
                <a:close/>
              </a:path>
              <a:path w="318769" h="369570">
                <a:moveTo>
                  <a:pt x="3809" y="364363"/>
                </a:moveTo>
                <a:lnTo>
                  <a:pt x="0" y="364363"/>
                </a:lnTo>
                <a:lnTo>
                  <a:pt x="0" y="367030"/>
                </a:lnTo>
                <a:lnTo>
                  <a:pt x="160019" y="367030"/>
                </a:lnTo>
                <a:lnTo>
                  <a:pt x="160019" y="365633"/>
                </a:lnTo>
                <a:lnTo>
                  <a:pt x="3809" y="365633"/>
                </a:lnTo>
                <a:lnTo>
                  <a:pt x="3809" y="364363"/>
                </a:lnTo>
                <a:close/>
              </a:path>
              <a:path w="318769" h="369570">
                <a:moveTo>
                  <a:pt x="267969" y="365633"/>
                </a:moveTo>
                <a:lnTo>
                  <a:pt x="163829" y="365633"/>
                </a:lnTo>
                <a:lnTo>
                  <a:pt x="163829" y="367030"/>
                </a:lnTo>
                <a:lnTo>
                  <a:pt x="267969" y="367030"/>
                </a:lnTo>
                <a:lnTo>
                  <a:pt x="267969" y="365633"/>
                </a:lnTo>
                <a:close/>
              </a:path>
              <a:path w="318769" h="369570">
                <a:moveTo>
                  <a:pt x="318769" y="364363"/>
                </a:moveTo>
                <a:lnTo>
                  <a:pt x="314959" y="364363"/>
                </a:lnTo>
                <a:lnTo>
                  <a:pt x="314959" y="365633"/>
                </a:lnTo>
                <a:lnTo>
                  <a:pt x="276859" y="365633"/>
                </a:lnTo>
                <a:lnTo>
                  <a:pt x="276859" y="367030"/>
                </a:lnTo>
                <a:lnTo>
                  <a:pt x="318769" y="367030"/>
                </a:lnTo>
                <a:lnTo>
                  <a:pt x="318769" y="364363"/>
                </a:lnTo>
                <a:close/>
              </a:path>
              <a:path w="318769" h="369570">
                <a:moveTo>
                  <a:pt x="3809" y="361823"/>
                </a:moveTo>
                <a:lnTo>
                  <a:pt x="0" y="361823"/>
                </a:lnTo>
                <a:lnTo>
                  <a:pt x="0" y="363093"/>
                </a:lnTo>
                <a:lnTo>
                  <a:pt x="3809" y="363093"/>
                </a:lnTo>
                <a:lnTo>
                  <a:pt x="3809" y="361823"/>
                </a:lnTo>
                <a:close/>
              </a:path>
              <a:path w="318769" h="369570">
                <a:moveTo>
                  <a:pt x="318769" y="361823"/>
                </a:moveTo>
                <a:lnTo>
                  <a:pt x="314959" y="361823"/>
                </a:lnTo>
                <a:lnTo>
                  <a:pt x="314959" y="363093"/>
                </a:lnTo>
                <a:lnTo>
                  <a:pt x="318769" y="363093"/>
                </a:lnTo>
                <a:lnTo>
                  <a:pt x="318769" y="361823"/>
                </a:lnTo>
                <a:close/>
              </a:path>
              <a:path w="318769" h="369570">
                <a:moveTo>
                  <a:pt x="3809" y="358013"/>
                </a:moveTo>
                <a:lnTo>
                  <a:pt x="0" y="358013"/>
                </a:lnTo>
                <a:lnTo>
                  <a:pt x="0" y="360680"/>
                </a:lnTo>
                <a:lnTo>
                  <a:pt x="3809" y="360680"/>
                </a:lnTo>
                <a:lnTo>
                  <a:pt x="3809" y="358013"/>
                </a:lnTo>
                <a:close/>
              </a:path>
              <a:path w="318769" h="369570">
                <a:moveTo>
                  <a:pt x="318769" y="358013"/>
                </a:moveTo>
                <a:lnTo>
                  <a:pt x="314959" y="358013"/>
                </a:lnTo>
                <a:lnTo>
                  <a:pt x="314959" y="360680"/>
                </a:lnTo>
                <a:lnTo>
                  <a:pt x="318769" y="360680"/>
                </a:lnTo>
                <a:lnTo>
                  <a:pt x="318769" y="358013"/>
                </a:lnTo>
                <a:close/>
              </a:path>
              <a:path w="318769" h="369570">
                <a:moveTo>
                  <a:pt x="3809" y="355473"/>
                </a:moveTo>
                <a:lnTo>
                  <a:pt x="0" y="355473"/>
                </a:lnTo>
                <a:lnTo>
                  <a:pt x="0" y="356743"/>
                </a:lnTo>
                <a:lnTo>
                  <a:pt x="3809" y="356743"/>
                </a:lnTo>
                <a:lnTo>
                  <a:pt x="3809" y="355473"/>
                </a:lnTo>
                <a:close/>
              </a:path>
              <a:path w="318769" h="369570">
                <a:moveTo>
                  <a:pt x="318769" y="355473"/>
                </a:moveTo>
                <a:lnTo>
                  <a:pt x="314959" y="355473"/>
                </a:lnTo>
                <a:lnTo>
                  <a:pt x="314959" y="356743"/>
                </a:lnTo>
                <a:lnTo>
                  <a:pt x="318769" y="356743"/>
                </a:lnTo>
                <a:lnTo>
                  <a:pt x="318769" y="355473"/>
                </a:lnTo>
                <a:close/>
              </a:path>
              <a:path w="318769" h="369570">
                <a:moveTo>
                  <a:pt x="3809" y="351663"/>
                </a:moveTo>
                <a:lnTo>
                  <a:pt x="0" y="351663"/>
                </a:lnTo>
                <a:lnTo>
                  <a:pt x="0" y="354330"/>
                </a:lnTo>
                <a:lnTo>
                  <a:pt x="3809" y="354330"/>
                </a:lnTo>
                <a:lnTo>
                  <a:pt x="3809" y="351663"/>
                </a:lnTo>
                <a:close/>
              </a:path>
              <a:path w="318769" h="369570">
                <a:moveTo>
                  <a:pt x="318769" y="351663"/>
                </a:moveTo>
                <a:lnTo>
                  <a:pt x="314959" y="351663"/>
                </a:lnTo>
                <a:lnTo>
                  <a:pt x="314959" y="354330"/>
                </a:lnTo>
                <a:lnTo>
                  <a:pt x="318769" y="354330"/>
                </a:lnTo>
                <a:lnTo>
                  <a:pt x="318769" y="351663"/>
                </a:lnTo>
                <a:close/>
              </a:path>
              <a:path w="318769" h="369570">
                <a:moveTo>
                  <a:pt x="3809" y="349123"/>
                </a:moveTo>
                <a:lnTo>
                  <a:pt x="0" y="349123"/>
                </a:lnTo>
                <a:lnTo>
                  <a:pt x="0" y="350393"/>
                </a:lnTo>
                <a:lnTo>
                  <a:pt x="3809" y="350393"/>
                </a:lnTo>
                <a:lnTo>
                  <a:pt x="3809" y="349123"/>
                </a:lnTo>
                <a:close/>
              </a:path>
              <a:path w="318769" h="369570">
                <a:moveTo>
                  <a:pt x="318769" y="349123"/>
                </a:moveTo>
                <a:lnTo>
                  <a:pt x="314959" y="349123"/>
                </a:lnTo>
                <a:lnTo>
                  <a:pt x="314959" y="350393"/>
                </a:lnTo>
                <a:lnTo>
                  <a:pt x="318769" y="350393"/>
                </a:lnTo>
                <a:lnTo>
                  <a:pt x="318769" y="349123"/>
                </a:lnTo>
                <a:close/>
              </a:path>
              <a:path w="318769" h="369570">
                <a:moveTo>
                  <a:pt x="3809" y="345313"/>
                </a:moveTo>
                <a:lnTo>
                  <a:pt x="0" y="345313"/>
                </a:lnTo>
                <a:lnTo>
                  <a:pt x="0" y="347980"/>
                </a:lnTo>
                <a:lnTo>
                  <a:pt x="3809" y="347980"/>
                </a:lnTo>
                <a:lnTo>
                  <a:pt x="3809" y="345313"/>
                </a:lnTo>
                <a:close/>
              </a:path>
              <a:path w="318769" h="369570">
                <a:moveTo>
                  <a:pt x="318769" y="345313"/>
                </a:moveTo>
                <a:lnTo>
                  <a:pt x="314959" y="345313"/>
                </a:lnTo>
                <a:lnTo>
                  <a:pt x="314959" y="347980"/>
                </a:lnTo>
                <a:lnTo>
                  <a:pt x="318769" y="347980"/>
                </a:lnTo>
                <a:lnTo>
                  <a:pt x="318769" y="345313"/>
                </a:lnTo>
                <a:close/>
              </a:path>
              <a:path w="318769" h="369570">
                <a:moveTo>
                  <a:pt x="3809" y="342773"/>
                </a:moveTo>
                <a:lnTo>
                  <a:pt x="0" y="342773"/>
                </a:lnTo>
                <a:lnTo>
                  <a:pt x="0" y="344043"/>
                </a:lnTo>
                <a:lnTo>
                  <a:pt x="3809" y="344043"/>
                </a:lnTo>
                <a:lnTo>
                  <a:pt x="3809" y="342773"/>
                </a:lnTo>
                <a:close/>
              </a:path>
              <a:path w="318769" h="369570">
                <a:moveTo>
                  <a:pt x="318769" y="342773"/>
                </a:moveTo>
                <a:lnTo>
                  <a:pt x="314959" y="342773"/>
                </a:lnTo>
                <a:lnTo>
                  <a:pt x="314959" y="344043"/>
                </a:lnTo>
                <a:lnTo>
                  <a:pt x="318769" y="344043"/>
                </a:lnTo>
                <a:lnTo>
                  <a:pt x="318769" y="342773"/>
                </a:lnTo>
                <a:close/>
              </a:path>
              <a:path w="318769" h="369570">
                <a:moveTo>
                  <a:pt x="3809" y="338963"/>
                </a:moveTo>
                <a:lnTo>
                  <a:pt x="0" y="338963"/>
                </a:lnTo>
                <a:lnTo>
                  <a:pt x="0" y="341630"/>
                </a:lnTo>
                <a:lnTo>
                  <a:pt x="3809" y="341630"/>
                </a:lnTo>
                <a:lnTo>
                  <a:pt x="3809" y="338963"/>
                </a:lnTo>
                <a:close/>
              </a:path>
              <a:path w="318769" h="369570">
                <a:moveTo>
                  <a:pt x="318769" y="338963"/>
                </a:moveTo>
                <a:lnTo>
                  <a:pt x="314959" y="338963"/>
                </a:lnTo>
                <a:lnTo>
                  <a:pt x="314959" y="341630"/>
                </a:lnTo>
                <a:lnTo>
                  <a:pt x="318769" y="341630"/>
                </a:lnTo>
                <a:lnTo>
                  <a:pt x="318769" y="338963"/>
                </a:lnTo>
                <a:close/>
              </a:path>
              <a:path w="318769" h="369570">
                <a:moveTo>
                  <a:pt x="3809" y="336423"/>
                </a:moveTo>
                <a:lnTo>
                  <a:pt x="0" y="336423"/>
                </a:lnTo>
                <a:lnTo>
                  <a:pt x="0" y="337693"/>
                </a:lnTo>
                <a:lnTo>
                  <a:pt x="3809" y="337693"/>
                </a:lnTo>
                <a:lnTo>
                  <a:pt x="3809" y="336423"/>
                </a:lnTo>
                <a:close/>
              </a:path>
              <a:path w="318769" h="369570">
                <a:moveTo>
                  <a:pt x="318769" y="336423"/>
                </a:moveTo>
                <a:lnTo>
                  <a:pt x="314959" y="336423"/>
                </a:lnTo>
                <a:lnTo>
                  <a:pt x="314959" y="337693"/>
                </a:lnTo>
                <a:lnTo>
                  <a:pt x="318769" y="337693"/>
                </a:lnTo>
                <a:lnTo>
                  <a:pt x="318769" y="336423"/>
                </a:lnTo>
                <a:close/>
              </a:path>
              <a:path w="318769" h="369570">
                <a:moveTo>
                  <a:pt x="317500" y="335280"/>
                </a:moveTo>
                <a:lnTo>
                  <a:pt x="316229" y="335280"/>
                </a:lnTo>
                <a:lnTo>
                  <a:pt x="316229" y="336423"/>
                </a:lnTo>
                <a:lnTo>
                  <a:pt x="317500" y="336423"/>
                </a:lnTo>
                <a:lnTo>
                  <a:pt x="317500" y="335280"/>
                </a:lnTo>
                <a:close/>
              </a:path>
              <a:path w="318769" h="369570">
                <a:moveTo>
                  <a:pt x="3809" y="332613"/>
                </a:moveTo>
                <a:lnTo>
                  <a:pt x="0" y="332613"/>
                </a:lnTo>
                <a:lnTo>
                  <a:pt x="0" y="335280"/>
                </a:lnTo>
                <a:lnTo>
                  <a:pt x="3809" y="335280"/>
                </a:lnTo>
                <a:lnTo>
                  <a:pt x="3809" y="332613"/>
                </a:lnTo>
                <a:close/>
              </a:path>
              <a:path w="318769" h="369570">
                <a:moveTo>
                  <a:pt x="318769" y="333883"/>
                </a:moveTo>
                <a:lnTo>
                  <a:pt x="317500" y="333883"/>
                </a:lnTo>
                <a:lnTo>
                  <a:pt x="317500" y="335280"/>
                </a:lnTo>
                <a:lnTo>
                  <a:pt x="318769" y="335280"/>
                </a:lnTo>
                <a:lnTo>
                  <a:pt x="318769" y="333883"/>
                </a:lnTo>
                <a:close/>
              </a:path>
              <a:path w="318769" h="369570">
                <a:moveTo>
                  <a:pt x="3809" y="330073"/>
                </a:moveTo>
                <a:lnTo>
                  <a:pt x="0" y="330073"/>
                </a:lnTo>
                <a:lnTo>
                  <a:pt x="0" y="331343"/>
                </a:lnTo>
                <a:lnTo>
                  <a:pt x="3809" y="331343"/>
                </a:lnTo>
                <a:lnTo>
                  <a:pt x="3809" y="330073"/>
                </a:lnTo>
                <a:close/>
              </a:path>
              <a:path w="318769" h="369570">
                <a:moveTo>
                  <a:pt x="3809" y="326263"/>
                </a:moveTo>
                <a:lnTo>
                  <a:pt x="0" y="326263"/>
                </a:lnTo>
                <a:lnTo>
                  <a:pt x="0" y="328930"/>
                </a:lnTo>
                <a:lnTo>
                  <a:pt x="3809" y="328930"/>
                </a:lnTo>
                <a:lnTo>
                  <a:pt x="3809" y="326263"/>
                </a:lnTo>
                <a:close/>
              </a:path>
              <a:path w="318769" h="369570">
                <a:moveTo>
                  <a:pt x="3809" y="323723"/>
                </a:moveTo>
                <a:lnTo>
                  <a:pt x="0" y="323723"/>
                </a:lnTo>
                <a:lnTo>
                  <a:pt x="0" y="324993"/>
                </a:lnTo>
                <a:lnTo>
                  <a:pt x="3809" y="324993"/>
                </a:lnTo>
                <a:lnTo>
                  <a:pt x="3809" y="323723"/>
                </a:lnTo>
                <a:close/>
              </a:path>
              <a:path w="318769" h="369570">
                <a:moveTo>
                  <a:pt x="3809" y="319913"/>
                </a:moveTo>
                <a:lnTo>
                  <a:pt x="0" y="319913"/>
                </a:lnTo>
                <a:lnTo>
                  <a:pt x="0" y="322580"/>
                </a:lnTo>
                <a:lnTo>
                  <a:pt x="3809" y="322580"/>
                </a:lnTo>
                <a:lnTo>
                  <a:pt x="3809" y="319913"/>
                </a:lnTo>
                <a:close/>
              </a:path>
              <a:path w="318769" h="369570">
                <a:moveTo>
                  <a:pt x="3809" y="317373"/>
                </a:moveTo>
                <a:lnTo>
                  <a:pt x="0" y="317373"/>
                </a:lnTo>
                <a:lnTo>
                  <a:pt x="0" y="318643"/>
                </a:lnTo>
                <a:lnTo>
                  <a:pt x="3809" y="318643"/>
                </a:lnTo>
                <a:lnTo>
                  <a:pt x="3809" y="317373"/>
                </a:lnTo>
                <a:close/>
              </a:path>
              <a:path w="318769" h="369570">
                <a:moveTo>
                  <a:pt x="3809" y="313563"/>
                </a:moveTo>
                <a:lnTo>
                  <a:pt x="0" y="313563"/>
                </a:lnTo>
                <a:lnTo>
                  <a:pt x="0" y="316230"/>
                </a:lnTo>
                <a:lnTo>
                  <a:pt x="3809" y="316230"/>
                </a:lnTo>
                <a:lnTo>
                  <a:pt x="3809" y="313563"/>
                </a:lnTo>
                <a:close/>
              </a:path>
              <a:path w="318769" h="369570">
                <a:moveTo>
                  <a:pt x="3809" y="311023"/>
                </a:moveTo>
                <a:lnTo>
                  <a:pt x="0" y="311023"/>
                </a:lnTo>
                <a:lnTo>
                  <a:pt x="0" y="312293"/>
                </a:lnTo>
                <a:lnTo>
                  <a:pt x="3809" y="312293"/>
                </a:lnTo>
                <a:lnTo>
                  <a:pt x="3809" y="311023"/>
                </a:lnTo>
                <a:close/>
              </a:path>
              <a:path w="318769" h="369570">
                <a:moveTo>
                  <a:pt x="3809" y="307213"/>
                </a:moveTo>
                <a:lnTo>
                  <a:pt x="0" y="307213"/>
                </a:lnTo>
                <a:lnTo>
                  <a:pt x="0" y="309880"/>
                </a:lnTo>
                <a:lnTo>
                  <a:pt x="3809" y="309880"/>
                </a:lnTo>
                <a:lnTo>
                  <a:pt x="3809" y="307213"/>
                </a:lnTo>
                <a:close/>
              </a:path>
              <a:path w="318769" h="369570">
                <a:moveTo>
                  <a:pt x="3809" y="304673"/>
                </a:moveTo>
                <a:lnTo>
                  <a:pt x="0" y="304673"/>
                </a:lnTo>
                <a:lnTo>
                  <a:pt x="0" y="305943"/>
                </a:lnTo>
                <a:lnTo>
                  <a:pt x="3809" y="305943"/>
                </a:lnTo>
                <a:lnTo>
                  <a:pt x="3809" y="304673"/>
                </a:lnTo>
                <a:close/>
              </a:path>
              <a:path w="318769" h="369570">
                <a:moveTo>
                  <a:pt x="3809" y="300863"/>
                </a:moveTo>
                <a:lnTo>
                  <a:pt x="0" y="300863"/>
                </a:lnTo>
                <a:lnTo>
                  <a:pt x="0" y="303403"/>
                </a:lnTo>
                <a:lnTo>
                  <a:pt x="3809" y="303403"/>
                </a:lnTo>
                <a:lnTo>
                  <a:pt x="3809" y="300863"/>
                </a:lnTo>
                <a:close/>
              </a:path>
              <a:path w="318769" h="369570">
                <a:moveTo>
                  <a:pt x="3809" y="298323"/>
                </a:moveTo>
                <a:lnTo>
                  <a:pt x="0" y="298323"/>
                </a:lnTo>
                <a:lnTo>
                  <a:pt x="0" y="299593"/>
                </a:lnTo>
                <a:lnTo>
                  <a:pt x="3809" y="299593"/>
                </a:lnTo>
                <a:lnTo>
                  <a:pt x="3809" y="298323"/>
                </a:lnTo>
                <a:close/>
              </a:path>
              <a:path w="318769" h="369570">
                <a:moveTo>
                  <a:pt x="3809" y="294513"/>
                </a:moveTo>
                <a:lnTo>
                  <a:pt x="0" y="294513"/>
                </a:lnTo>
                <a:lnTo>
                  <a:pt x="0" y="297053"/>
                </a:lnTo>
                <a:lnTo>
                  <a:pt x="3809" y="297053"/>
                </a:lnTo>
                <a:lnTo>
                  <a:pt x="3809" y="294513"/>
                </a:lnTo>
                <a:close/>
              </a:path>
              <a:path w="318769" h="369570">
                <a:moveTo>
                  <a:pt x="3809" y="291973"/>
                </a:moveTo>
                <a:lnTo>
                  <a:pt x="0" y="291973"/>
                </a:lnTo>
                <a:lnTo>
                  <a:pt x="0" y="293243"/>
                </a:lnTo>
                <a:lnTo>
                  <a:pt x="3809" y="293243"/>
                </a:lnTo>
                <a:lnTo>
                  <a:pt x="3809" y="291973"/>
                </a:lnTo>
                <a:close/>
              </a:path>
              <a:path w="318769" h="369570">
                <a:moveTo>
                  <a:pt x="3809" y="288163"/>
                </a:moveTo>
                <a:lnTo>
                  <a:pt x="0" y="288163"/>
                </a:lnTo>
                <a:lnTo>
                  <a:pt x="0" y="290703"/>
                </a:lnTo>
                <a:lnTo>
                  <a:pt x="3809" y="290703"/>
                </a:lnTo>
                <a:lnTo>
                  <a:pt x="3809" y="288163"/>
                </a:lnTo>
                <a:close/>
              </a:path>
              <a:path w="318769" h="369570">
                <a:moveTo>
                  <a:pt x="3809" y="285623"/>
                </a:moveTo>
                <a:lnTo>
                  <a:pt x="0" y="285623"/>
                </a:lnTo>
                <a:lnTo>
                  <a:pt x="0" y="286893"/>
                </a:lnTo>
                <a:lnTo>
                  <a:pt x="3809" y="286893"/>
                </a:lnTo>
                <a:lnTo>
                  <a:pt x="3809" y="285623"/>
                </a:lnTo>
                <a:close/>
              </a:path>
              <a:path w="318769" h="369570">
                <a:moveTo>
                  <a:pt x="3809" y="281813"/>
                </a:moveTo>
                <a:lnTo>
                  <a:pt x="0" y="281813"/>
                </a:lnTo>
                <a:lnTo>
                  <a:pt x="0" y="284353"/>
                </a:lnTo>
                <a:lnTo>
                  <a:pt x="3809" y="284353"/>
                </a:lnTo>
                <a:lnTo>
                  <a:pt x="3809" y="281813"/>
                </a:lnTo>
                <a:close/>
              </a:path>
              <a:path w="318769" h="369570">
                <a:moveTo>
                  <a:pt x="3809" y="272923"/>
                </a:moveTo>
                <a:lnTo>
                  <a:pt x="0" y="272923"/>
                </a:lnTo>
                <a:lnTo>
                  <a:pt x="0" y="280543"/>
                </a:lnTo>
                <a:lnTo>
                  <a:pt x="3809" y="280543"/>
                </a:lnTo>
                <a:lnTo>
                  <a:pt x="3809" y="272923"/>
                </a:lnTo>
                <a:close/>
              </a:path>
              <a:path w="318769" h="369570">
                <a:moveTo>
                  <a:pt x="3809" y="266573"/>
                </a:moveTo>
                <a:lnTo>
                  <a:pt x="0" y="266573"/>
                </a:lnTo>
                <a:lnTo>
                  <a:pt x="0" y="271653"/>
                </a:lnTo>
                <a:lnTo>
                  <a:pt x="3809" y="271653"/>
                </a:lnTo>
                <a:lnTo>
                  <a:pt x="3809" y="266573"/>
                </a:lnTo>
                <a:close/>
              </a:path>
              <a:path w="318769" h="369570">
                <a:moveTo>
                  <a:pt x="3809" y="264033"/>
                </a:moveTo>
                <a:lnTo>
                  <a:pt x="0" y="264033"/>
                </a:lnTo>
                <a:lnTo>
                  <a:pt x="0" y="265303"/>
                </a:lnTo>
                <a:lnTo>
                  <a:pt x="3809" y="265303"/>
                </a:lnTo>
                <a:lnTo>
                  <a:pt x="3809" y="264033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bk object 2743"/>
          <p:cNvSpPr/>
          <p:nvPr/>
        </p:nvSpPr>
        <p:spPr>
          <a:xfrm>
            <a:off x="2928620" y="2908426"/>
            <a:ext cx="311150" cy="361950"/>
          </a:xfrm>
          <a:custGeom>
            <a:avLst/>
            <a:gdLst/>
            <a:ahLst/>
            <a:cxnLst/>
            <a:rect l="l" t="t" r="r" b="b"/>
            <a:pathLst>
              <a:path w="311150" h="361950">
                <a:moveTo>
                  <a:pt x="3810" y="110362"/>
                </a:moveTo>
                <a:lnTo>
                  <a:pt x="0" y="110362"/>
                </a:lnTo>
                <a:lnTo>
                  <a:pt x="0" y="111632"/>
                </a:lnTo>
                <a:lnTo>
                  <a:pt x="3810" y="111632"/>
                </a:lnTo>
                <a:lnTo>
                  <a:pt x="3810" y="110362"/>
                </a:lnTo>
                <a:close/>
              </a:path>
              <a:path w="311150" h="361950">
                <a:moveTo>
                  <a:pt x="3810" y="106552"/>
                </a:moveTo>
                <a:lnTo>
                  <a:pt x="0" y="106552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6552"/>
                </a:lnTo>
                <a:close/>
              </a:path>
              <a:path w="311150" h="361950">
                <a:moveTo>
                  <a:pt x="3810" y="104012"/>
                </a:moveTo>
                <a:lnTo>
                  <a:pt x="0" y="104012"/>
                </a:lnTo>
                <a:lnTo>
                  <a:pt x="0" y="105282"/>
                </a:lnTo>
                <a:lnTo>
                  <a:pt x="3810" y="105282"/>
                </a:lnTo>
                <a:lnTo>
                  <a:pt x="3810" y="104012"/>
                </a:lnTo>
                <a:close/>
              </a:path>
              <a:path w="311150" h="361950">
                <a:moveTo>
                  <a:pt x="3810" y="100202"/>
                </a:moveTo>
                <a:lnTo>
                  <a:pt x="0" y="100202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0202"/>
                </a:lnTo>
                <a:close/>
              </a:path>
              <a:path w="311150" h="361950">
                <a:moveTo>
                  <a:pt x="311150" y="110362"/>
                </a:moveTo>
                <a:lnTo>
                  <a:pt x="307340" y="110362"/>
                </a:lnTo>
                <a:lnTo>
                  <a:pt x="307340" y="111632"/>
                </a:lnTo>
                <a:lnTo>
                  <a:pt x="311150" y="111632"/>
                </a:lnTo>
                <a:lnTo>
                  <a:pt x="311150" y="110362"/>
                </a:lnTo>
                <a:close/>
              </a:path>
              <a:path w="311150" h="361950">
                <a:moveTo>
                  <a:pt x="311150" y="106552"/>
                </a:moveTo>
                <a:lnTo>
                  <a:pt x="307340" y="106552"/>
                </a:lnTo>
                <a:lnTo>
                  <a:pt x="307340" y="109092"/>
                </a:lnTo>
                <a:lnTo>
                  <a:pt x="311150" y="109092"/>
                </a:lnTo>
                <a:lnTo>
                  <a:pt x="311150" y="106552"/>
                </a:lnTo>
                <a:close/>
              </a:path>
              <a:path w="311150" h="361950">
                <a:moveTo>
                  <a:pt x="311150" y="104012"/>
                </a:moveTo>
                <a:lnTo>
                  <a:pt x="307340" y="104012"/>
                </a:lnTo>
                <a:lnTo>
                  <a:pt x="307340" y="105282"/>
                </a:lnTo>
                <a:lnTo>
                  <a:pt x="311150" y="105282"/>
                </a:lnTo>
                <a:lnTo>
                  <a:pt x="311150" y="104012"/>
                </a:lnTo>
                <a:close/>
              </a:path>
              <a:path w="311150" h="361950">
                <a:moveTo>
                  <a:pt x="311150" y="100202"/>
                </a:moveTo>
                <a:lnTo>
                  <a:pt x="307340" y="100202"/>
                </a:lnTo>
                <a:lnTo>
                  <a:pt x="307340" y="102742"/>
                </a:lnTo>
                <a:lnTo>
                  <a:pt x="311150" y="102742"/>
                </a:lnTo>
                <a:lnTo>
                  <a:pt x="311150" y="100202"/>
                </a:lnTo>
                <a:close/>
              </a:path>
              <a:path w="311150" h="361950">
                <a:moveTo>
                  <a:pt x="3810" y="97662"/>
                </a:moveTo>
                <a:lnTo>
                  <a:pt x="0" y="97662"/>
                </a:lnTo>
                <a:lnTo>
                  <a:pt x="0" y="98932"/>
                </a:lnTo>
                <a:lnTo>
                  <a:pt x="3810" y="98932"/>
                </a:lnTo>
                <a:lnTo>
                  <a:pt x="3810" y="97662"/>
                </a:lnTo>
                <a:close/>
              </a:path>
              <a:path w="311150" h="361950">
                <a:moveTo>
                  <a:pt x="3810" y="93852"/>
                </a:moveTo>
                <a:lnTo>
                  <a:pt x="0" y="93852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3852"/>
                </a:lnTo>
                <a:close/>
              </a:path>
              <a:path w="311150" h="361950">
                <a:moveTo>
                  <a:pt x="311150" y="97662"/>
                </a:moveTo>
                <a:lnTo>
                  <a:pt x="307340" y="97662"/>
                </a:lnTo>
                <a:lnTo>
                  <a:pt x="307340" y="98932"/>
                </a:lnTo>
                <a:lnTo>
                  <a:pt x="311150" y="98932"/>
                </a:lnTo>
                <a:lnTo>
                  <a:pt x="311150" y="97662"/>
                </a:lnTo>
                <a:close/>
              </a:path>
              <a:path w="311150" h="361950">
                <a:moveTo>
                  <a:pt x="311150" y="93852"/>
                </a:moveTo>
                <a:lnTo>
                  <a:pt x="307340" y="93852"/>
                </a:lnTo>
                <a:lnTo>
                  <a:pt x="307340" y="96392"/>
                </a:lnTo>
                <a:lnTo>
                  <a:pt x="311150" y="96392"/>
                </a:lnTo>
                <a:lnTo>
                  <a:pt x="311150" y="93852"/>
                </a:lnTo>
                <a:close/>
              </a:path>
              <a:path w="311150" h="361950">
                <a:moveTo>
                  <a:pt x="311150" y="91312"/>
                </a:moveTo>
                <a:lnTo>
                  <a:pt x="307340" y="91312"/>
                </a:lnTo>
                <a:lnTo>
                  <a:pt x="307340" y="92582"/>
                </a:lnTo>
                <a:lnTo>
                  <a:pt x="311150" y="92582"/>
                </a:lnTo>
                <a:lnTo>
                  <a:pt x="311150" y="91312"/>
                </a:lnTo>
                <a:close/>
              </a:path>
              <a:path w="311150" h="361950">
                <a:moveTo>
                  <a:pt x="3810" y="91312"/>
                </a:moveTo>
                <a:lnTo>
                  <a:pt x="0" y="91312"/>
                </a:lnTo>
                <a:lnTo>
                  <a:pt x="0" y="92582"/>
                </a:lnTo>
                <a:lnTo>
                  <a:pt x="3810" y="92582"/>
                </a:lnTo>
                <a:lnTo>
                  <a:pt x="3810" y="91312"/>
                </a:lnTo>
                <a:close/>
              </a:path>
              <a:path w="311150" h="361950">
                <a:moveTo>
                  <a:pt x="3810" y="87502"/>
                </a:moveTo>
                <a:lnTo>
                  <a:pt x="0" y="87502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7502"/>
                </a:lnTo>
                <a:close/>
              </a:path>
              <a:path w="311150" h="361950">
                <a:moveTo>
                  <a:pt x="2540" y="83692"/>
                </a:moveTo>
                <a:lnTo>
                  <a:pt x="1269" y="83692"/>
                </a:lnTo>
                <a:lnTo>
                  <a:pt x="1269" y="86232"/>
                </a:lnTo>
                <a:lnTo>
                  <a:pt x="3810" y="86232"/>
                </a:lnTo>
                <a:lnTo>
                  <a:pt x="3810" y="84962"/>
                </a:lnTo>
                <a:lnTo>
                  <a:pt x="2540" y="84962"/>
                </a:lnTo>
                <a:lnTo>
                  <a:pt x="2540" y="83692"/>
                </a:lnTo>
                <a:close/>
              </a:path>
              <a:path w="311150" h="361950">
                <a:moveTo>
                  <a:pt x="311150" y="87502"/>
                </a:moveTo>
                <a:lnTo>
                  <a:pt x="307340" y="87502"/>
                </a:lnTo>
                <a:lnTo>
                  <a:pt x="307340" y="90042"/>
                </a:lnTo>
                <a:lnTo>
                  <a:pt x="311150" y="90042"/>
                </a:lnTo>
                <a:lnTo>
                  <a:pt x="311150" y="87502"/>
                </a:lnTo>
                <a:close/>
              </a:path>
              <a:path w="311150" h="361950">
                <a:moveTo>
                  <a:pt x="311150" y="84962"/>
                </a:moveTo>
                <a:lnTo>
                  <a:pt x="307340" y="84962"/>
                </a:lnTo>
                <a:lnTo>
                  <a:pt x="307340" y="86232"/>
                </a:lnTo>
                <a:lnTo>
                  <a:pt x="311150" y="86232"/>
                </a:lnTo>
                <a:lnTo>
                  <a:pt x="311150" y="84962"/>
                </a:lnTo>
                <a:close/>
              </a:path>
              <a:path w="311150" h="361950">
                <a:moveTo>
                  <a:pt x="311150" y="78612"/>
                </a:moveTo>
                <a:lnTo>
                  <a:pt x="307340" y="78612"/>
                </a:lnTo>
                <a:lnTo>
                  <a:pt x="307340" y="83692"/>
                </a:lnTo>
                <a:lnTo>
                  <a:pt x="311150" y="83692"/>
                </a:lnTo>
                <a:lnTo>
                  <a:pt x="311150" y="78612"/>
                </a:lnTo>
                <a:close/>
              </a:path>
              <a:path w="311150" h="361950">
                <a:moveTo>
                  <a:pt x="311150" y="74802"/>
                </a:moveTo>
                <a:lnTo>
                  <a:pt x="307340" y="74802"/>
                </a:lnTo>
                <a:lnTo>
                  <a:pt x="307340" y="77342"/>
                </a:lnTo>
                <a:lnTo>
                  <a:pt x="311150" y="77342"/>
                </a:lnTo>
                <a:lnTo>
                  <a:pt x="311150" y="74802"/>
                </a:lnTo>
                <a:close/>
              </a:path>
              <a:path w="311150" h="361950">
                <a:moveTo>
                  <a:pt x="311150" y="72262"/>
                </a:moveTo>
                <a:lnTo>
                  <a:pt x="307340" y="72262"/>
                </a:lnTo>
                <a:lnTo>
                  <a:pt x="307340" y="73532"/>
                </a:lnTo>
                <a:lnTo>
                  <a:pt x="311150" y="73532"/>
                </a:lnTo>
                <a:lnTo>
                  <a:pt x="311150" y="72262"/>
                </a:lnTo>
                <a:close/>
              </a:path>
              <a:path w="311150" h="361950">
                <a:moveTo>
                  <a:pt x="311150" y="68452"/>
                </a:moveTo>
                <a:lnTo>
                  <a:pt x="307340" y="68452"/>
                </a:lnTo>
                <a:lnTo>
                  <a:pt x="307340" y="70992"/>
                </a:lnTo>
                <a:lnTo>
                  <a:pt x="311150" y="70992"/>
                </a:lnTo>
                <a:lnTo>
                  <a:pt x="311150" y="68452"/>
                </a:lnTo>
                <a:close/>
              </a:path>
              <a:path w="311150" h="361950">
                <a:moveTo>
                  <a:pt x="311150" y="66039"/>
                </a:moveTo>
                <a:lnTo>
                  <a:pt x="307340" y="66039"/>
                </a:lnTo>
                <a:lnTo>
                  <a:pt x="307340" y="67182"/>
                </a:lnTo>
                <a:lnTo>
                  <a:pt x="311150" y="67182"/>
                </a:lnTo>
                <a:lnTo>
                  <a:pt x="311150" y="66039"/>
                </a:lnTo>
                <a:close/>
              </a:path>
              <a:path w="311150" h="361950">
                <a:moveTo>
                  <a:pt x="311150" y="62102"/>
                </a:moveTo>
                <a:lnTo>
                  <a:pt x="307340" y="62102"/>
                </a:lnTo>
                <a:lnTo>
                  <a:pt x="307340" y="64642"/>
                </a:lnTo>
                <a:lnTo>
                  <a:pt x="311150" y="64642"/>
                </a:lnTo>
                <a:lnTo>
                  <a:pt x="311150" y="62102"/>
                </a:lnTo>
                <a:close/>
              </a:path>
              <a:path w="311150" h="361950">
                <a:moveTo>
                  <a:pt x="311150" y="59689"/>
                </a:moveTo>
                <a:lnTo>
                  <a:pt x="307340" y="59689"/>
                </a:lnTo>
                <a:lnTo>
                  <a:pt x="307340" y="60832"/>
                </a:lnTo>
                <a:lnTo>
                  <a:pt x="311150" y="60832"/>
                </a:lnTo>
                <a:lnTo>
                  <a:pt x="311150" y="59689"/>
                </a:lnTo>
                <a:close/>
              </a:path>
              <a:path w="311150" h="361950">
                <a:moveTo>
                  <a:pt x="311150" y="55752"/>
                </a:moveTo>
                <a:lnTo>
                  <a:pt x="307340" y="55752"/>
                </a:lnTo>
                <a:lnTo>
                  <a:pt x="307340" y="58292"/>
                </a:lnTo>
                <a:lnTo>
                  <a:pt x="311150" y="58292"/>
                </a:lnTo>
                <a:lnTo>
                  <a:pt x="311150" y="55752"/>
                </a:lnTo>
                <a:close/>
              </a:path>
              <a:path w="311150" h="361950">
                <a:moveTo>
                  <a:pt x="311150" y="53339"/>
                </a:moveTo>
                <a:lnTo>
                  <a:pt x="307340" y="53339"/>
                </a:lnTo>
                <a:lnTo>
                  <a:pt x="307340" y="54482"/>
                </a:lnTo>
                <a:lnTo>
                  <a:pt x="311150" y="54482"/>
                </a:lnTo>
                <a:lnTo>
                  <a:pt x="311150" y="53339"/>
                </a:lnTo>
                <a:close/>
              </a:path>
              <a:path w="311150" h="361950">
                <a:moveTo>
                  <a:pt x="311150" y="49402"/>
                </a:moveTo>
                <a:lnTo>
                  <a:pt x="307340" y="49402"/>
                </a:lnTo>
                <a:lnTo>
                  <a:pt x="307340" y="51942"/>
                </a:lnTo>
                <a:lnTo>
                  <a:pt x="311150" y="51942"/>
                </a:lnTo>
                <a:lnTo>
                  <a:pt x="311150" y="49402"/>
                </a:lnTo>
                <a:close/>
              </a:path>
              <a:path w="311150" h="361950">
                <a:moveTo>
                  <a:pt x="311150" y="46989"/>
                </a:moveTo>
                <a:lnTo>
                  <a:pt x="307340" y="46989"/>
                </a:lnTo>
                <a:lnTo>
                  <a:pt x="307340" y="48132"/>
                </a:lnTo>
                <a:lnTo>
                  <a:pt x="311150" y="48132"/>
                </a:lnTo>
                <a:lnTo>
                  <a:pt x="311150" y="46989"/>
                </a:lnTo>
                <a:close/>
              </a:path>
              <a:path w="311150" h="361950">
                <a:moveTo>
                  <a:pt x="311150" y="43052"/>
                </a:moveTo>
                <a:lnTo>
                  <a:pt x="307340" y="43052"/>
                </a:lnTo>
                <a:lnTo>
                  <a:pt x="307340" y="45592"/>
                </a:lnTo>
                <a:lnTo>
                  <a:pt x="311150" y="45592"/>
                </a:lnTo>
                <a:lnTo>
                  <a:pt x="311150" y="43052"/>
                </a:lnTo>
                <a:close/>
              </a:path>
              <a:path w="311150" h="361950">
                <a:moveTo>
                  <a:pt x="311150" y="40639"/>
                </a:moveTo>
                <a:lnTo>
                  <a:pt x="307340" y="40639"/>
                </a:lnTo>
                <a:lnTo>
                  <a:pt x="307340" y="41782"/>
                </a:lnTo>
                <a:lnTo>
                  <a:pt x="311150" y="41782"/>
                </a:lnTo>
                <a:lnTo>
                  <a:pt x="311150" y="40639"/>
                </a:lnTo>
                <a:close/>
              </a:path>
              <a:path w="311150" h="361950">
                <a:moveTo>
                  <a:pt x="311150" y="36702"/>
                </a:moveTo>
                <a:lnTo>
                  <a:pt x="307340" y="36702"/>
                </a:lnTo>
                <a:lnTo>
                  <a:pt x="307340" y="39242"/>
                </a:lnTo>
                <a:lnTo>
                  <a:pt x="311150" y="39242"/>
                </a:lnTo>
                <a:lnTo>
                  <a:pt x="311150" y="36702"/>
                </a:lnTo>
                <a:close/>
              </a:path>
              <a:path w="311150" h="361950">
                <a:moveTo>
                  <a:pt x="311150" y="34289"/>
                </a:moveTo>
                <a:lnTo>
                  <a:pt x="307340" y="34289"/>
                </a:lnTo>
                <a:lnTo>
                  <a:pt x="307340" y="35432"/>
                </a:lnTo>
                <a:lnTo>
                  <a:pt x="311150" y="35432"/>
                </a:lnTo>
                <a:lnTo>
                  <a:pt x="311150" y="34289"/>
                </a:lnTo>
                <a:close/>
              </a:path>
              <a:path w="311150" h="361950">
                <a:moveTo>
                  <a:pt x="311150" y="30352"/>
                </a:moveTo>
                <a:lnTo>
                  <a:pt x="307340" y="30352"/>
                </a:lnTo>
                <a:lnTo>
                  <a:pt x="307340" y="32892"/>
                </a:lnTo>
                <a:lnTo>
                  <a:pt x="311150" y="32892"/>
                </a:lnTo>
                <a:lnTo>
                  <a:pt x="311150" y="30352"/>
                </a:lnTo>
                <a:close/>
              </a:path>
              <a:path w="311150" h="361950">
                <a:moveTo>
                  <a:pt x="311150" y="27939"/>
                </a:moveTo>
                <a:lnTo>
                  <a:pt x="307340" y="27939"/>
                </a:lnTo>
                <a:lnTo>
                  <a:pt x="307340" y="29082"/>
                </a:lnTo>
                <a:lnTo>
                  <a:pt x="311150" y="29082"/>
                </a:lnTo>
                <a:lnTo>
                  <a:pt x="311150" y="27939"/>
                </a:lnTo>
                <a:close/>
              </a:path>
              <a:path w="311150" h="361950">
                <a:moveTo>
                  <a:pt x="311150" y="24002"/>
                </a:moveTo>
                <a:lnTo>
                  <a:pt x="307340" y="24002"/>
                </a:lnTo>
                <a:lnTo>
                  <a:pt x="307340" y="26542"/>
                </a:lnTo>
                <a:lnTo>
                  <a:pt x="311150" y="26542"/>
                </a:lnTo>
                <a:lnTo>
                  <a:pt x="311150" y="24002"/>
                </a:lnTo>
                <a:close/>
              </a:path>
              <a:path w="311150" h="361950">
                <a:moveTo>
                  <a:pt x="311150" y="21589"/>
                </a:moveTo>
                <a:lnTo>
                  <a:pt x="307340" y="21589"/>
                </a:lnTo>
                <a:lnTo>
                  <a:pt x="307340" y="22732"/>
                </a:lnTo>
                <a:lnTo>
                  <a:pt x="311150" y="22732"/>
                </a:lnTo>
                <a:lnTo>
                  <a:pt x="311150" y="21589"/>
                </a:lnTo>
                <a:close/>
              </a:path>
              <a:path w="311150" h="361950">
                <a:moveTo>
                  <a:pt x="311150" y="17652"/>
                </a:moveTo>
                <a:lnTo>
                  <a:pt x="307340" y="17652"/>
                </a:lnTo>
                <a:lnTo>
                  <a:pt x="307340" y="20192"/>
                </a:lnTo>
                <a:lnTo>
                  <a:pt x="311150" y="20192"/>
                </a:lnTo>
                <a:lnTo>
                  <a:pt x="311150" y="17652"/>
                </a:lnTo>
                <a:close/>
              </a:path>
              <a:path w="311150" h="361950">
                <a:moveTo>
                  <a:pt x="311150" y="15239"/>
                </a:moveTo>
                <a:lnTo>
                  <a:pt x="307340" y="15239"/>
                </a:lnTo>
                <a:lnTo>
                  <a:pt x="307340" y="16382"/>
                </a:lnTo>
                <a:lnTo>
                  <a:pt x="311150" y="16382"/>
                </a:lnTo>
                <a:lnTo>
                  <a:pt x="311150" y="15239"/>
                </a:lnTo>
                <a:close/>
              </a:path>
              <a:path w="311150" h="361950">
                <a:moveTo>
                  <a:pt x="311150" y="11302"/>
                </a:moveTo>
                <a:lnTo>
                  <a:pt x="307340" y="11302"/>
                </a:lnTo>
                <a:lnTo>
                  <a:pt x="307340" y="13842"/>
                </a:lnTo>
                <a:lnTo>
                  <a:pt x="311150" y="13842"/>
                </a:lnTo>
                <a:lnTo>
                  <a:pt x="311150" y="11302"/>
                </a:lnTo>
                <a:close/>
              </a:path>
              <a:path w="311150" h="361950">
                <a:moveTo>
                  <a:pt x="311150" y="8889"/>
                </a:moveTo>
                <a:lnTo>
                  <a:pt x="307340" y="8889"/>
                </a:lnTo>
                <a:lnTo>
                  <a:pt x="307340" y="10032"/>
                </a:lnTo>
                <a:lnTo>
                  <a:pt x="311150" y="10032"/>
                </a:lnTo>
                <a:lnTo>
                  <a:pt x="311150" y="8889"/>
                </a:lnTo>
                <a:close/>
              </a:path>
              <a:path w="311150" h="361950">
                <a:moveTo>
                  <a:pt x="311150" y="4952"/>
                </a:moveTo>
                <a:lnTo>
                  <a:pt x="307340" y="4952"/>
                </a:lnTo>
                <a:lnTo>
                  <a:pt x="307340" y="7492"/>
                </a:lnTo>
                <a:lnTo>
                  <a:pt x="311150" y="7492"/>
                </a:lnTo>
                <a:lnTo>
                  <a:pt x="311150" y="4952"/>
                </a:lnTo>
                <a:close/>
              </a:path>
              <a:path w="311150" h="361950">
                <a:moveTo>
                  <a:pt x="311150" y="2539"/>
                </a:moveTo>
                <a:lnTo>
                  <a:pt x="307340" y="2539"/>
                </a:lnTo>
                <a:lnTo>
                  <a:pt x="307340" y="3682"/>
                </a:lnTo>
                <a:lnTo>
                  <a:pt x="311150" y="3682"/>
                </a:lnTo>
                <a:lnTo>
                  <a:pt x="311150" y="2539"/>
                </a:lnTo>
                <a:close/>
              </a:path>
              <a:path w="311150" h="361950">
                <a:moveTo>
                  <a:pt x="81280" y="1142"/>
                </a:moveTo>
                <a:lnTo>
                  <a:pt x="80010" y="1142"/>
                </a:lnTo>
                <a:lnTo>
                  <a:pt x="80010" y="2539"/>
                </a:lnTo>
                <a:lnTo>
                  <a:pt x="81280" y="2539"/>
                </a:lnTo>
                <a:lnTo>
                  <a:pt x="81280" y="1142"/>
                </a:lnTo>
                <a:close/>
              </a:path>
              <a:path w="311150" h="361950">
                <a:moveTo>
                  <a:pt x="311150" y="0"/>
                </a:moveTo>
                <a:lnTo>
                  <a:pt x="82550" y="0"/>
                </a:lnTo>
                <a:lnTo>
                  <a:pt x="82550" y="1142"/>
                </a:lnTo>
                <a:lnTo>
                  <a:pt x="311150" y="1142"/>
                </a:lnTo>
                <a:lnTo>
                  <a:pt x="311150" y="0"/>
                </a:lnTo>
                <a:close/>
              </a:path>
              <a:path w="311150" h="361950">
                <a:moveTo>
                  <a:pt x="3810" y="200660"/>
                </a:moveTo>
                <a:lnTo>
                  <a:pt x="0" y="200660"/>
                </a:lnTo>
                <a:lnTo>
                  <a:pt x="0" y="201802"/>
                </a:lnTo>
                <a:lnTo>
                  <a:pt x="3810" y="201802"/>
                </a:lnTo>
                <a:lnTo>
                  <a:pt x="3810" y="200660"/>
                </a:lnTo>
                <a:close/>
              </a:path>
              <a:path w="311150" h="361950">
                <a:moveTo>
                  <a:pt x="3810" y="198119"/>
                </a:moveTo>
                <a:lnTo>
                  <a:pt x="0" y="198119"/>
                </a:lnTo>
                <a:lnTo>
                  <a:pt x="0" y="200532"/>
                </a:lnTo>
                <a:lnTo>
                  <a:pt x="3810" y="200532"/>
                </a:lnTo>
                <a:lnTo>
                  <a:pt x="3810" y="198119"/>
                </a:lnTo>
                <a:close/>
              </a:path>
              <a:path w="311150" h="361950">
                <a:moveTo>
                  <a:pt x="3810" y="194310"/>
                </a:moveTo>
                <a:lnTo>
                  <a:pt x="0" y="194310"/>
                </a:lnTo>
                <a:lnTo>
                  <a:pt x="0" y="197992"/>
                </a:lnTo>
                <a:lnTo>
                  <a:pt x="3810" y="197992"/>
                </a:lnTo>
                <a:lnTo>
                  <a:pt x="3810" y="194310"/>
                </a:lnTo>
                <a:close/>
              </a:path>
              <a:path w="311150" h="361950">
                <a:moveTo>
                  <a:pt x="3810" y="191769"/>
                </a:moveTo>
                <a:lnTo>
                  <a:pt x="0" y="191769"/>
                </a:lnTo>
                <a:lnTo>
                  <a:pt x="0" y="194182"/>
                </a:lnTo>
                <a:lnTo>
                  <a:pt x="3810" y="194182"/>
                </a:lnTo>
                <a:lnTo>
                  <a:pt x="3810" y="191769"/>
                </a:lnTo>
                <a:close/>
              </a:path>
              <a:path w="311150" h="361950">
                <a:moveTo>
                  <a:pt x="3810" y="187960"/>
                </a:moveTo>
                <a:lnTo>
                  <a:pt x="0" y="187960"/>
                </a:lnTo>
                <a:lnTo>
                  <a:pt x="0" y="191642"/>
                </a:lnTo>
                <a:lnTo>
                  <a:pt x="3810" y="191642"/>
                </a:lnTo>
                <a:lnTo>
                  <a:pt x="3810" y="187960"/>
                </a:lnTo>
                <a:close/>
              </a:path>
              <a:path w="311150" h="361950">
                <a:moveTo>
                  <a:pt x="3810" y="185419"/>
                </a:moveTo>
                <a:lnTo>
                  <a:pt x="0" y="185419"/>
                </a:lnTo>
                <a:lnTo>
                  <a:pt x="0" y="187832"/>
                </a:lnTo>
                <a:lnTo>
                  <a:pt x="3810" y="187832"/>
                </a:lnTo>
                <a:lnTo>
                  <a:pt x="3810" y="185419"/>
                </a:lnTo>
                <a:close/>
              </a:path>
              <a:path w="311150" h="361950">
                <a:moveTo>
                  <a:pt x="3810" y="181610"/>
                </a:moveTo>
                <a:lnTo>
                  <a:pt x="0" y="181610"/>
                </a:lnTo>
                <a:lnTo>
                  <a:pt x="0" y="185292"/>
                </a:lnTo>
                <a:lnTo>
                  <a:pt x="3810" y="185292"/>
                </a:lnTo>
                <a:lnTo>
                  <a:pt x="3810" y="181610"/>
                </a:lnTo>
                <a:close/>
              </a:path>
              <a:path w="311150" h="361950">
                <a:moveTo>
                  <a:pt x="3810" y="179069"/>
                </a:moveTo>
                <a:lnTo>
                  <a:pt x="0" y="179069"/>
                </a:lnTo>
                <a:lnTo>
                  <a:pt x="0" y="181482"/>
                </a:lnTo>
                <a:lnTo>
                  <a:pt x="3810" y="181482"/>
                </a:lnTo>
                <a:lnTo>
                  <a:pt x="3810" y="179069"/>
                </a:lnTo>
                <a:close/>
              </a:path>
              <a:path w="311150" h="361950">
                <a:moveTo>
                  <a:pt x="3810" y="175260"/>
                </a:moveTo>
                <a:lnTo>
                  <a:pt x="0" y="175260"/>
                </a:lnTo>
                <a:lnTo>
                  <a:pt x="0" y="178942"/>
                </a:lnTo>
                <a:lnTo>
                  <a:pt x="3810" y="178942"/>
                </a:lnTo>
                <a:lnTo>
                  <a:pt x="3810" y="175260"/>
                </a:lnTo>
                <a:close/>
              </a:path>
              <a:path w="311150" h="361950">
                <a:moveTo>
                  <a:pt x="3810" y="168910"/>
                </a:moveTo>
                <a:lnTo>
                  <a:pt x="0" y="168910"/>
                </a:lnTo>
                <a:lnTo>
                  <a:pt x="0" y="175132"/>
                </a:lnTo>
                <a:lnTo>
                  <a:pt x="3810" y="175132"/>
                </a:lnTo>
                <a:lnTo>
                  <a:pt x="3810" y="168910"/>
                </a:lnTo>
                <a:close/>
              </a:path>
              <a:path w="311150" h="361950">
                <a:moveTo>
                  <a:pt x="3810" y="162560"/>
                </a:moveTo>
                <a:lnTo>
                  <a:pt x="0" y="162560"/>
                </a:lnTo>
                <a:lnTo>
                  <a:pt x="0" y="168782"/>
                </a:lnTo>
                <a:lnTo>
                  <a:pt x="3810" y="168782"/>
                </a:lnTo>
                <a:lnTo>
                  <a:pt x="3810" y="162560"/>
                </a:lnTo>
                <a:close/>
              </a:path>
              <a:path w="311150" h="361950">
                <a:moveTo>
                  <a:pt x="3810" y="160019"/>
                </a:moveTo>
                <a:lnTo>
                  <a:pt x="0" y="160019"/>
                </a:lnTo>
                <a:lnTo>
                  <a:pt x="0" y="162432"/>
                </a:lnTo>
                <a:lnTo>
                  <a:pt x="3810" y="162432"/>
                </a:lnTo>
                <a:lnTo>
                  <a:pt x="3810" y="160019"/>
                </a:lnTo>
                <a:close/>
              </a:path>
              <a:path w="311150" h="361950">
                <a:moveTo>
                  <a:pt x="3810" y="156210"/>
                </a:moveTo>
                <a:lnTo>
                  <a:pt x="0" y="156210"/>
                </a:lnTo>
                <a:lnTo>
                  <a:pt x="0" y="159892"/>
                </a:lnTo>
                <a:lnTo>
                  <a:pt x="3810" y="159892"/>
                </a:lnTo>
                <a:lnTo>
                  <a:pt x="3810" y="156210"/>
                </a:lnTo>
                <a:close/>
              </a:path>
              <a:path w="311150" h="361950">
                <a:moveTo>
                  <a:pt x="3810" y="149860"/>
                </a:moveTo>
                <a:lnTo>
                  <a:pt x="0" y="149860"/>
                </a:lnTo>
                <a:lnTo>
                  <a:pt x="0" y="156082"/>
                </a:lnTo>
                <a:lnTo>
                  <a:pt x="3810" y="156082"/>
                </a:lnTo>
                <a:lnTo>
                  <a:pt x="3810" y="149860"/>
                </a:lnTo>
                <a:close/>
              </a:path>
              <a:path w="311150" h="361950">
                <a:moveTo>
                  <a:pt x="3810" y="147319"/>
                </a:moveTo>
                <a:lnTo>
                  <a:pt x="0" y="147319"/>
                </a:lnTo>
                <a:lnTo>
                  <a:pt x="0" y="149732"/>
                </a:lnTo>
                <a:lnTo>
                  <a:pt x="3810" y="149732"/>
                </a:lnTo>
                <a:lnTo>
                  <a:pt x="3810" y="147319"/>
                </a:lnTo>
                <a:close/>
              </a:path>
              <a:path w="311150" h="361950">
                <a:moveTo>
                  <a:pt x="3810" y="143510"/>
                </a:moveTo>
                <a:lnTo>
                  <a:pt x="0" y="143510"/>
                </a:lnTo>
                <a:lnTo>
                  <a:pt x="0" y="147192"/>
                </a:lnTo>
                <a:lnTo>
                  <a:pt x="3810" y="147192"/>
                </a:lnTo>
                <a:lnTo>
                  <a:pt x="3810" y="143510"/>
                </a:lnTo>
                <a:close/>
              </a:path>
              <a:path w="311150" h="361950">
                <a:moveTo>
                  <a:pt x="3810" y="140969"/>
                </a:moveTo>
                <a:lnTo>
                  <a:pt x="0" y="140969"/>
                </a:lnTo>
                <a:lnTo>
                  <a:pt x="0" y="143382"/>
                </a:lnTo>
                <a:lnTo>
                  <a:pt x="3810" y="143382"/>
                </a:lnTo>
                <a:lnTo>
                  <a:pt x="3810" y="140969"/>
                </a:lnTo>
                <a:close/>
              </a:path>
              <a:path w="311150" h="361950">
                <a:moveTo>
                  <a:pt x="3810" y="134619"/>
                </a:moveTo>
                <a:lnTo>
                  <a:pt x="0" y="134619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4619"/>
                </a:lnTo>
                <a:close/>
              </a:path>
              <a:path w="311150" h="361950">
                <a:moveTo>
                  <a:pt x="3810" y="128269"/>
                </a:moveTo>
                <a:lnTo>
                  <a:pt x="0" y="128269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28269"/>
                </a:lnTo>
                <a:close/>
              </a:path>
              <a:path w="311150" h="361950">
                <a:moveTo>
                  <a:pt x="3810" y="124460"/>
                </a:moveTo>
                <a:lnTo>
                  <a:pt x="0" y="124460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4460"/>
                </a:lnTo>
                <a:close/>
              </a:path>
              <a:path w="311150" h="361950">
                <a:moveTo>
                  <a:pt x="3810" y="121919"/>
                </a:moveTo>
                <a:lnTo>
                  <a:pt x="0" y="121919"/>
                </a:lnTo>
                <a:lnTo>
                  <a:pt x="0" y="124332"/>
                </a:lnTo>
                <a:lnTo>
                  <a:pt x="3810" y="124332"/>
                </a:lnTo>
                <a:lnTo>
                  <a:pt x="3810" y="121919"/>
                </a:lnTo>
                <a:close/>
              </a:path>
              <a:path w="311150" h="361950">
                <a:moveTo>
                  <a:pt x="3810" y="118110"/>
                </a:moveTo>
                <a:lnTo>
                  <a:pt x="0" y="118110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18110"/>
                </a:lnTo>
                <a:close/>
              </a:path>
              <a:path w="311150" h="361950">
                <a:moveTo>
                  <a:pt x="3810" y="115569"/>
                </a:moveTo>
                <a:lnTo>
                  <a:pt x="0" y="115569"/>
                </a:lnTo>
                <a:lnTo>
                  <a:pt x="0" y="117982"/>
                </a:lnTo>
                <a:lnTo>
                  <a:pt x="3810" y="117982"/>
                </a:lnTo>
                <a:lnTo>
                  <a:pt x="3810" y="115569"/>
                </a:lnTo>
                <a:close/>
              </a:path>
              <a:path w="311150" h="361950">
                <a:moveTo>
                  <a:pt x="3810" y="113029"/>
                </a:moveTo>
                <a:lnTo>
                  <a:pt x="0" y="113029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3029"/>
                </a:lnTo>
                <a:close/>
              </a:path>
              <a:path w="311150" h="361950">
                <a:moveTo>
                  <a:pt x="311150" y="200660"/>
                </a:moveTo>
                <a:lnTo>
                  <a:pt x="307340" y="200660"/>
                </a:lnTo>
                <a:lnTo>
                  <a:pt x="307340" y="201802"/>
                </a:lnTo>
                <a:lnTo>
                  <a:pt x="311150" y="201802"/>
                </a:lnTo>
                <a:lnTo>
                  <a:pt x="311150" y="200660"/>
                </a:lnTo>
                <a:close/>
              </a:path>
              <a:path w="311150" h="361950">
                <a:moveTo>
                  <a:pt x="311150" y="198119"/>
                </a:moveTo>
                <a:lnTo>
                  <a:pt x="307340" y="198119"/>
                </a:lnTo>
                <a:lnTo>
                  <a:pt x="307340" y="200532"/>
                </a:lnTo>
                <a:lnTo>
                  <a:pt x="311150" y="200532"/>
                </a:lnTo>
                <a:lnTo>
                  <a:pt x="311150" y="198119"/>
                </a:lnTo>
                <a:close/>
              </a:path>
              <a:path w="311150" h="361950">
                <a:moveTo>
                  <a:pt x="311150" y="194310"/>
                </a:moveTo>
                <a:lnTo>
                  <a:pt x="307340" y="194310"/>
                </a:lnTo>
                <a:lnTo>
                  <a:pt x="307340" y="197992"/>
                </a:lnTo>
                <a:lnTo>
                  <a:pt x="311150" y="197992"/>
                </a:lnTo>
                <a:lnTo>
                  <a:pt x="311150" y="194310"/>
                </a:lnTo>
                <a:close/>
              </a:path>
              <a:path w="311150" h="361950">
                <a:moveTo>
                  <a:pt x="311150" y="191769"/>
                </a:moveTo>
                <a:lnTo>
                  <a:pt x="307340" y="191769"/>
                </a:lnTo>
                <a:lnTo>
                  <a:pt x="307340" y="194182"/>
                </a:lnTo>
                <a:lnTo>
                  <a:pt x="311150" y="194182"/>
                </a:lnTo>
                <a:lnTo>
                  <a:pt x="311150" y="191769"/>
                </a:lnTo>
                <a:close/>
              </a:path>
              <a:path w="311150" h="361950">
                <a:moveTo>
                  <a:pt x="311150" y="187960"/>
                </a:moveTo>
                <a:lnTo>
                  <a:pt x="307340" y="187960"/>
                </a:lnTo>
                <a:lnTo>
                  <a:pt x="307340" y="191642"/>
                </a:lnTo>
                <a:lnTo>
                  <a:pt x="311150" y="191642"/>
                </a:lnTo>
                <a:lnTo>
                  <a:pt x="311150" y="187960"/>
                </a:lnTo>
                <a:close/>
              </a:path>
              <a:path w="311150" h="361950">
                <a:moveTo>
                  <a:pt x="311150" y="185419"/>
                </a:moveTo>
                <a:lnTo>
                  <a:pt x="307340" y="185419"/>
                </a:lnTo>
                <a:lnTo>
                  <a:pt x="307340" y="187832"/>
                </a:lnTo>
                <a:lnTo>
                  <a:pt x="311150" y="187832"/>
                </a:lnTo>
                <a:lnTo>
                  <a:pt x="311150" y="185419"/>
                </a:lnTo>
                <a:close/>
              </a:path>
              <a:path w="311150" h="361950">
                <a:moveTo>
                  <a:pt x="311150" y="181610"/>
                </a:moveTo>
                <a:lnTo>
                  <a:pt x="307340" y="181610"/>
                </a:lnTo>
                <a:lnTo>
                  <a:pt x="307340" y="185292"/>
                </a:lnTo>
                <a:lnTo>
                  <a:pt x="311150" y="185292"/>
                </a:lnTo>
                <a:lnTo>
                  <a:pt x="311150" y="181610"/>
                </a:lnTo>
                <a:close/>
              </a:path>
              <a:path w="311150" h="361950">
                <a:moveTo>
                  <a:pt x="311150" y="179069"/>
                </a:moveTo>
                <a:lnTo>
                  <a:pt x="307340" y="179069"/>
                </a:lnTo>
                <a:lnTo>
                  <a:pt x="307340" y="181482"/>
                </a:lnTo>
                <a:lnTo>
                  <a:pt x="311150" y="181482"/>
                </a:lnTo>
                <a:lnTo>
                  <a:pt x="311150" y="179069"/>
                </a:lnTo>
                <a:close/>
              </a:path>
              <a:path w="311150" h="361950">
                <a:moveTo>
                  <a:pt x="311150" y="175260"/>
                </a:moveTo>
                <a:lnTo>
                  <a:pt x="307340" y="175260"/>
                </a:lnTo>
                <a:lnTo>
                  <a:pt x="307340" y="178942"/>
                </a:lnTo>
                <a:lnTo>
                  <a:pt x="311150" y="178942"/>
                </a:lnTo>
                <a:lnTo>
                  <a:pt x="311150" y="175260"/>
                </a:lnTo>
                <a:close/>
              </a:path>
              <a:path w="311150" h="361950">
                <a:moveTo>
                  <a:pt x="311150" y="168910"/>
                </a:moveTo>
                <a:lnTo>
                  <a:pt x="307340" y="168910"/>
                </a:lnTo>
                <a:lnTo>
                  <a:pt x="307340" y="175132"/>
                </a:lnTo>
                <a:lnTo>
                  <a:pt x="311150" y="175132"/>
                </a:lnTo>
                <a:lnTo>
                  <a:pt x="311150" y="168910"/>
                </a:lnTo>
                <a:close/>
              </a:path>
              <a:path w="311150" h="361950">
                <a:moveTo>
                  <a:pt x="311150" y="162560"/>
                </a:moveTo>
                <a:lnTo>
                  <a:pt x="307340" y="162560"/>
                </a:lnTo>
                <a:lnTo>
                  <a:pt x="307340" y="168782"/>
                </a:lnTo>
                <a:lnTo>
                  <a:pt x="311150" y="168782"/>
                </a:lnTo>
                <a:lnTo>
                  <a:pt x="311150" y="162560"/>
                </a:lnTo>
                <a:close/>
              </a:path>
              <a:path w="311150" h="361950">
                <a:moveTo>
                  <a:pt x="311150" y="160019"/>
                </a:moveTo>
                <a:lnTo>
                  <a:pt x="307340" y="160019"/>
                </a:lnTo>
                <a:lnTo>
                  <a:pt x="307340" y="162432"/>
                </a:lnTo>
                <a:lnTo>
                  <a:pt x="311150" y="162432"/>
                </a:lnTo>
                <a:lnTo>
                  <a:pt x="311150" y="160019"/>
                </a:lnTo>
                <a:close/>
              </a:path>
              <a:path w="311150" h="361950">
                <a:moveTo>
                  <a:pt x="311150" y="156210"/>
                </a:moveTo>
                <a:lnTo>
                  <a:pt x="307340" y="156210"/>
                </a:lnTo>
                <a:lnTo>
                  <a:pt x="307340" y="159892"/>
                </a:lnTo>
                <a:lnTo>
                  <a:pt x="311150" y="159892"/>
                </a:lnTo>
                <a:lnTo>
                  <a:pt x="311150" y="156210"/>
                </a:lnTo>
                <a:close/>
              </a:path>
              <a:path w="311150" h="361950">
                <a:moveTo>
                  <a:pt x="311150" y="149860"/>
                </a:moveTo>
                <a:lnTo>
                  <a:pt x="307340" y="149860"/>
                </a:lnTo>
                <a:lnTo>
                  <a:pt x="307340" y="156082"/>
                </a:lnTo>
                <a:lnTo>
                  <a:pt x="311150" y="156082"/>
                </a:lnTo>
                <a:lnTo>
                  <a:pt x="311150" y="149860"/>
                </a:lnTo>
                <a:close/>
              </a:path>
              <a:path w="311150" h="361950">
                <a:moveTo>
                  <a:pt x="311150" y="147319"/>
                </a:moveTo>
                <a:lnTo>
                  <a:pt x="307340" y="147319"/>
                </a:lnTo>
                <a:lnTo>
                  <a:pt x="307340" y="149732"/>
                </a:lnTo>
                <a:lnTo>
                  <a:pt x="311150" y="149732"/>
                </a:lnTo>
                <a:lnTo>
                  <a:pt x="311150" y="147319"/>
                </a:lnTo>
                <a:close/>
              </a:path>
              <a:path w="311150" h="361950">
                <a:moveTo>
                  <a:pt x="311150" y="143510"/>
                </a:moveTo>
                <a:lnTo>
                  <a:pt x="307340" y="143510"/>
                </a:lnTo>
                <a:lnTo>
                  <a:pt x="307340" y="147192"/>
                </a:lnTo>
                <a:lnTo>
                  <a:pt x="311150" y="147192"/>
                </a:lnTo>
                <a:lnTo>
                  <a:pt x="311150" y="143510"/>
                </a:lnTo>
                <a:close/>
              </a:path>
              <a:path w="311150" h="361950">
                <a:moveTo>
                  <a:pt x="311150" y="140969"/>
                </a:moveTo>
                <a:lnTo>
                  <a:pt x="307340" y="140969"/>
                </a:lnTo>
                <a:lnTo>
                  <a:pt x="307340" y="143382"/>
                </a:lnTo>
                <a:lnTo>
                  <a:pt x="311150" y="143382"/>
                </a:lnTo>
                <a:lnTo>
                  <a:pt x="311150" y="140969"/>
                </a:lnTo>
                <a:close/>
              </a:path>
              <a:path w="311150" h="361950">
                <a:moveTo>
                  <a:pt x="311150" y="134619"/>
                </a:moveTo>
                <a:lnTo>
                  <a:pt x="307340" y="134619"/>
                </a:lnTo>
                <a:lnTo>
                  <a:pt x="307340" y="140842"/>
                </a:lnTo>
                <a:lnTo>
                  <a:pt x="311150" y="140842"/>
                </a:lnTo>
                <a:lnTo>
                  <a:pt x="311150" y="134619"/>
                </a:lnTo>
                <a:close/>
              </a:path>
              <a:path w="311150" h="361950">
                <a:moveTo>
                  <a:pt x="311150" y="128269"/>
                </a:moveTo>
                <a:lnTo>
                  <a:pt x="307340" y="128269"/>
                </a:lnTo>
                <a:lnTo>
                  <a:pt x="307340" y="134492"/>
                </a:lnTo>
                <a:lnTo>
                  <a:pt x="311150" y="134492"/>
                </a:lnTo>
                <a:lnTo>
                  <a:pt x="311150" y="128269"/>
                </a:lnTo>
                <a:close/>
              </a:path>
              <a:path w="311150" h="361950">
                <a:moveTo>
                  <a:pt x="311150" y="124460"/>
                </a:moveTo>
                <a:lnTo>
                  <a:pt x="307340" y="124460"/>
                </a:lnTo>
                <a:lnTo>
                  <a:pt x="307340" y="128142"/>
                </a:lnTo>
                <a:lnTo>
                  <a:pt x="311150" y="128142"/>
                </a:lnTo>
                <a:lnTo>
                  <a:pt x="311150" y="124460"/>
                </a:lnTo>
                <a:close/>
              </a:path>
              <a:path w="311150" h="361950">
                <a:moveTo>
                  <a:pt x="311150" y="121919"/>
                </a:moveTo>
                <a:lnTo>
                  <a:pt x="307340" y="121919"/>
                </a:lnTo>
                <a:lnTo>
                  <a:pt x="307340" y="124332"/>
                </a:lnTo>
                <a:lnTo>
                  <a:pt x="311150" y="124332"/>
                </a:lnTo>
                <a:lnTo>
                  <a:pt x="311150" y="121919"/>
                </a:lnTo>
                <a:close/>
              </a:path>
              <a:path w="311150" h="361950">
                <a:moveTo>
                  <a:pt x="311150" y="118110"/>
                </a:moveTo>
                <a:lnTo>
                  <a:pt x="307340" y="118110"/>
                </a:lnTo>
                <a:lnTo>
                  <a:pt x="307340" y="121792"/>
                </a:lnTo>
                <a:lnTo>
                  <a:pt x="311150" y="121792"/>
                </a:lnTo>
                <a:lnTo>
                  <a:pt x="311150" y="118110"/>
                </a:lnTo>
                <a:close/>
              </a:path>
              <a:path w="311150" h="361950">
                <a:moveTo>
                  <a:pt x="311150" y="115569"/>
                </a:moveTo>
                <a:lnTo>
                  <a:pt x="307340" y="115569"/>
                </a:lnTo>
                <a:lnTo>
                  <a:pt x="307340" y="117982"/>
                </a:lnTo>
                <a:lnTo>
                  <a:pt x="311150" y="117982"/>
                </a:lnTo>
                <a:lnTo>
                  <a:pt x="311150" y="115569"/>
                </a:lnTo>
                <a:close/>
              </a:path>
              <a:path w="311150" h="361950">
                <a:moveTo>
                  <a:pt x="311150" y="113029"/>
                </a:moveTo>
                <a:lnTo>
                  <a:pt x="307340" y="113029"/>
                </a:lnTo>
                <a:lnTo>
                  <a:pt x="307340" y="115442"/>
                </a:lnTo>
                <a:lnTo>
                  <a:pt x="311150" y="115442"/>
                </a:lnTo>
                <a:lnTo>
                  <a:pt x="311150" y="113029"/>
                </a:lnTo>
                <a:close/>
              </a:path>
              <a:path w="311150" h="361950">
                <a:moveTo>
                  <a:pt x="3810" y="201803"/>
                </a:moveTo>
                <a:lnTo>
                  <a:pt x="0" y="201803"/>
                </a:lnTo>
                <a:lnTo>
                  <a:pt x="0" y="214502"/>
                </a:lnTo>
                <a:lnTo>
                  <a:pt x="3810" y="214502"/>
                </a:lnTo>
                <a:lnTo>
                  <a:pt x="3810" y="201803"/>
                </a:lnTo>
                <a:close/>
              </a:path>
              <a:path w="311150" h="361950">
                <a:moveTo>
                  <a:pt x="311150" y="201803"/>
                </a:moveTo>
                <a:lnTo>
                  <a:pt x="307340" y="201803"/>
                </a:lnTo>
                <a:lnTo>
                  <a:pt x="307340" y="214502"/>
                </a:lnTo>
                <a:lnTo>
                  <a:pt x="311150" y="214502"/>
                </a:lnTo>
                <a:lnTo>
                  <a:pt x="311150" y="201803"/>
                </a:lnTo>
                <a:close/>
              </a:path>
              <a:path w="311150" h="361950">
                <a:moveTo>
                  <a:pt x="3810" y="214503"/>
                </a:moveTo>
                <a:lnTo>
                  <a:pt x="0" y="214503"/>
                </a:lnTo>
                <a:lnTo>
                  <a:pt x="0" y="258952"/>
                </a:lnTo>
                <a:lnTo>
                  <a:pt x="3810" y="258952"/>
                </a:lnTo>
                <a:lnTo>
                  <a:pt x="3810" y="214503"/>
                </a:lnTo>
                <a:close/>
              </a:path>
              <a:path w="311150" h="361950">
                <a:moveTo>
                  <a:pt x="311150" y="214503"/>
                </a:moveTo>
                <a:lnTo>
                  <a:pt x="307340" y="214503"/>
                </a:lnTo>
                <a:lnTo>
                  <a:pt x="307340" y="248793"/>
                </a:lnTo>
                <a:lnTo>
                  <a:pt x="308610" y="248793"/>
                </a:lnTo>
                <a:lnTo>
                  <a:pt x="308609" y="244983"/>
                </a:lnTo>
                <a:lnTo>
                  <a:pt x="309880" y="244983"/>
                </a:lnTo>
                <a:lnTo>
                  <a:pt x="309880" y="241173"/>
                </a:lnTo>
                <a:lnTo>
                  <a:pt x="311150" y="241173"/>
                </a:lnTo>
                <a:lnTo>
                  <a:pt x="311150" y="214503"/>
                </a:lnTo>
                <a:close/>
              </a:path>
              <a:path w="311150" h="361950">
                <a:moveTo>
                  <a:pt x="311150" y="360552"/>
                </a:moveTo>
                <a:lnTo>
                  <a:pt x="274319" y="360552"/>
                </a:lnTo>
                <a:lnTo>
                  <a:pt x="274319" y="361823"/>
                </a:lnTo>
                <a:lnTo>
                  <a:pt x="311150" y="361823"/>
                </a:lnTo>
                <a:lnTo>
                  <a:pt x="311150" y="360552"/>
                </a:lnTo>
                <a:close/>
              </a:path>
              <a:path w="311150" h="361950">
                <a:moveTo>
                  <a:pt x="29210" y="360552"/>
                </a:moveTo>
                <a:lnTo>
                  <a:pt x="0" y="360552"/>
                </a:lnTo>
                <a:lnTo>
                  <a:pt x="0" y="361823"/>
                </a:lnTo>
                <a:lnTo>
                  <a:pt x="29210" y="361823"/>
                </a:lnTo>
                <a:lnTo>
                  <a:pt x="29210" y="360552"/>
                </a:lnTo>
                <a:close/>
              </a:path>
              <a:path w="311150" h="361950">
                <a:moveTo>
                  <a:pt x="157480" y="360552"/>
                </a:moveTo>
                <a:lnTo>
                  <a:pt x="40640" y="360552"/>
                </a:lnTo>
                <a:lnTo>
                  <a:pt x="40640" y="361823"/>
                </a:lnTo>
                <a:lnTo>
                  <a:pt x="157480" y="361823"/>
                </a:lnTo>
                <a:lnTo>
                  <a:pt x="157480" y="360552"/>
                </a:lnTo>
                <a:close/>
              </a:path>
              <a:path w="311150" h="361950">
                <a:moveTo>
                  <a:pt x="264159" y="360552"/>
                </a:moveTo>
                <a:lnTo>
                  <a:pt x="160019" y="360552"/>
                </a:lnTo>
                <a:lnTo>
                  <a:pt x="160019" y="361823"/>
                </a:lnTo>
                <a:lnTo>
                  <a:pt x="264159" y="361823"/>
                </a:lnTo>
                <a:lnTo>
                  <a:pt x="264159" y="360552"/>
                </a:lnTo>
                <a:close/>
              </a:path>
              <a:path w="311150" h="361950">
                <a:moveTo>
                  <a:pt x="26669" y="359410"/>
                </a:moveTo>
                <a:lnTo>
                  <a:pt x="24130" y="359410"/>
                </a:lnTo>
                <a:lnTo>
                  <a:pt x="24130" y="360552"/>
                </a:lnTo>
                <a:lnTo>
                  <a:pt x="26669" y="360552"/>
                </a:lnTo>
                <a:lnTo>
                  <a:pt x="26669" y="359410"/>
                </a:lnTo>
                <a:close/>
              </a:path>
              <a:path w="311150" h="361950">
                <a:moveTo>
                  <a:pt x="49530" y="359410"/>
                </a:moveTo>
                <a:lnTo>
                  <a:pt x="44450" y="359410"/>
                </a:lnTo>
                <a:lnTo>
                  <a:pt x="44450" y="360552"/>
                </a:lnTo>
                <a:lnTo>
                  <a:pt x="49530" y="360552"/>
                </a:lnTo>
                <a:lnTo>
                  <a:pt x="49530" y="359410"/>
                </a:lnTo>
                <a:close/>
              </a:path>
              <a:path w="311150" h="361950">
                <a:moveTo>
                  <a:pt x="160020" y="358013"/>
                </a:moveTo>
                <a:lnTo>
                  <a:pt x="49530" y="358013"/>
                </a:lnTo>
                <a:lnTo>
                  <a:pt x="49530" y="359410"/>
                </a:lnTo>
                <a:lnTo>
                  <a:pt x="158750" y="359410"/>
                </a:lnTo>
                <a:lnTo>
                  <a:pt x="158750" y="360552"/>
                </a:lnTo>
                <a:lnTo>
                  <a:pt x="160019" y="360552"/>
                </a:lnTo>
                <a:lnTo>
                  <a:pt x="160020" y="358013"/>
                </a:lnTo>
                <a:close/>
              </a:path>
              <a:path w="311150" h="361950">
                <a:moveTo>
                  <a:pt x="162560" y="359410"/>
                </a:moveTo>
                <a:lnTo>
                  <a:pt x="161290" y="359410"/>
                </a:lnTo>
                <a:lnTo>
                  <a:pt x="161290" y="360552"/>
                </a:lnTo>
                <a:lnTo>
                  <a:pt x="162560" y="360552"/>
                </a:lnTo>
                <a:lnTo>
                  <a:pt x="162560" y="359410"/>
                </a:lnTo>
                <a:close/>
              </a:path>
              <a:path w="311150" h="361950">
                <a:moveTo>
                  <a:pt x="270510" y="358013"/>
                </a:moveTo>
                <a:lnTo>
                  <a:pt x="162560" y="358013"/>
                </a:lnTo>
                <a:lnTo>
                  <a:pt x="162560" y="359410"/>
                </a:lnTo>
                <a:lnTo>
                  <a:pt x="269240" y="359410"/>
                </a:lnTo>
                <a:lnTo>
                  <a:pt x="269240" y="360552"/>
                </a:lnTo>
                <a:lnTo>
                  <a:pt x="270510" y="360552"/>
                </a:lnTo>
                <a:lnTo>
                  <a:pt x="270510" y="358013"/>
                </a:lnTo>
                <a:close/>
              </a:path>
              <a:path w="311150" h="361950">
                <a:moveTo>
                  <a:pt x="24130" y="358013"/>
                </a:moveTo>
                <a:lnTo>
                  <a:pt x="0" y="358013"/>
                </a:lnTo>
                <a:lnTo>
                  <a:pt x="0" y="359410"/>
                </a:lnTo>
                <a:lnTo>
                  <a:pt x="24130" y="359410"/>
                </a:lnTo>
                <a:lnTo>
                  <a:pt x="24130" y="358013"/>
                </a:lnTo>
                <a:close/>
              </a:path>
              <a:path w="311150" h="361950">
                <a:moveTo>
                  <a:pt x="311150" y="358013"/>
                </a:moveTo>
                <a:lnTo>
                  <a:pt x="274319" y="358013"/>
                </a:lnTo>
                <a:lnTo>
                  <a:pt x="274319" y="359410"/>
                </a:lnTo>
                <a:lnTo>
                  <a:pt x="311150" y="359410"/>
                </a:lnTo>
                <a:lnTo>
                  <a:pt x="311150" y="358013"/>
                </a:lnTo>
                <a:close/>
              </a:path>
              <a:path w="311150" h="361950">
                <a:moveTo>
                  <a:pt x="3810" y="354202"/>
                </a:moveTo>
                <a:lnTo>
                  <a:pt x="0" y="354202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4202"/>
                </a:lnTo>
                <a:close/>
              </a:path>
              <a:path w="311150" h="361950">
                <a:moveTo>
                  <a:pt x="311150" y="354202"/>
                </a:moveTo>
                <a:lnTo>
                  <a:pt x="307340" y="354202"/>
                </a:lnTo>
                <a:lnTo>
                  <a:pt x="307340" y="356870"/>
                </a:lnTo>
                <a:lnTo>
                  <a:pt x="311150" y="356870"/>
                </a:lnTo>
                <a:lnTo>
                  <a:pt x="311150" y="354202"/>
                </a:lnTo>
                <a:close/>
              </a:path>
              <a:path w="311150" h="361950">
                <a:moveTo>
                  <a:pt x="3810" y="351663"/>
                </a:moveTo>
                <a:lnTo>
                  <a:pt x="0" y="351663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51663"/>
                </a:lnTo>
                <a:close/>
              </a:path>
              <a:path w="311150" h="361950">
                <a:moveTo>
                  <a:pt x="311150" y="351663"/>
                </a:moveTo>
                <a:lnTo>
                  <a:pt x="307340" y="351663"/>
                </a:lnTo>
                <a:lnTo>
                  <a:pt x="307340" y="353060"/>
                </a:lnTo>
                <a:lnTo>
                  <a:pt x="311150" y="353060"/>
                </a:lnTo>
                <a:lnTo>
                  <a:pt x="311150" y="351663"/>
                </a:lnTo>
                <a:close/>
              </a:path>
              <a:path w="311150" h="361950">
                <a:moveTo>
                  <a:pt x="3810" y="347852"/>
                </a:moveTo>
                <a:lnTo>
                  <a:pt x="0" y="347852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7852"/>
                </a:lnTo>
                <a:close/>
              </a:path>
              <a:path w="311150" h="361950">
                <a:moveTo>
                  <a:pt x="311150" y="347852"/>
                </a:moveTo>
                <a:lnTo>
                  <a:pt x="307340" y="347852"/>
                </a:lnTo>
                <a:lnTo>
                  <a:pt x="307340" y="350520"/>
                </a:lnTo>
                <a:lnTo>
                  <a:pt x="311150" y="350520"/>
                </a:lnTo>
                <a:lnTo>
                  <a:pt x="311150" y="347852"/>
                </a:lnTo>
                <a:close/>
              </a:path>
              <a:path w="311150" h="361950">
                <a:moveTo>
                  <a:pt x="3810" y="345313"/>
                </a:moveTo>
                <a:lnTo>
                  <a:pt x="0" y="345313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5313"/>
                </a:lnTo>
                <a:close/>
              </a:path>
              <a:path w="311150" h="361950">
                <a:moveTo>
                  <a:pt x="311150" y="345313"/>
                </a:moveTo>
                <a:lnTo>
                  <a:pt x="307340" y="345313"/>
                </a:lnTo>
                <a:lnTo>
                  <a:pt x="307340" y="346710"/>
                </a:lnTo>
                <a:lnTo>
                  <a:pt x="311150" y="346710"/>
                </a:lnTo>
                <a:lnTo>
                  <a:pt x="311150" y="345313"/>
                </a:lnTo>
                <a:close/>
              </a:path>
              <a:path w="311150" h="361950">
                <a:moveTo>
                  <a:pt x="3810" y="341502"/>
                </a:moveTo>
                <a:lnTo>
                  <a:pt x="0" y="341502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1502"/>
                </a:lnTo>
                <a:close/>
              </a:path>
              <a:path w="311150" h="361950">
                <a:moveTo>
                  <a:pt x="311150" y="341502"/>
                </a:moveTo>
                <a:lnTo>
                  <a:pt x="307340" y="341502"/>
                </a:lnTo>
                <a:lnTo>
                  <a:pt x="307340" y="344170"/>
                </a:lnTo>
                <a:lnTo>
                  <a:pt x="311150" y="344170"/>
                </a:lnTo>
                <a:lnTo>
                  <a:pt x="311150" y="341502"/>
                </a:lnTo>
                <a:close/>
              </a:path>
              <a:path w="311150" h="361950">
                <a:moveTo>
                  <a:pt x="3810" y="338963"/>
                </a:moveTo>
                <a:lnTo>
                  <a:pt x="0" y="338963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8963"/>
                </a:lnTo>
                <a:close/>
              </a:path>
              <a:path w="311150" h="361950">
                <a:moveTo>
                  <a:pt x="311150" y="338963"/>
                </a:moveTo>
                <a:lnTo>
                  <a:pt x="307340" y="338963"/>
                </a:lnTo>
                <a:lnTo>
                  <a:pt x="307340" y="340360"/>
                </a:lnTo>
                <a:lnTo>
                  <a:pt x="311150" y="340360"/>
                </a:lnTo>
                <a:lnTo>
                  <a:pt x="311150" y="338963"/>
                </a:lnTo>
                <a:close/>
              </a:path>
              <a:path w="311150" h="361950">
                <a:moveTo>
                  <a:pt x="3810" y="335152"/>
                </a:moveTo>
                <a:lnTo>
                  <a:pt x="0" y="335152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5152"/>
                </a:lnTo>
                <a:close/>
              </a:path>
              <a:path w="311150" h="361950">
                <a:moveTo>
                  <a:pt x="311150" y="335152"/>
                </a:moveTo>
                <a:lnTo>
                  <a:pt x="307340" y="335152"/>
                </a:lnTo>
                <a:lnTo>
                  <a:pt x="307340" y="337820"/>
                </a:lnTo>
                <a:lnTo>
                  <a:pt x="311150" y="337820"/>
                </a:lnTo>
                <a:lnTo>
                  <a:pt x="311150" y="335152"/>
                </a:lnTo>
                <a:close/>
              </a:path>
              <a:path w="311150" h="361950">
                <a:moveTo>
                  <a:pt x="309880" y="334010"/>
                </a:moveTo>
                <a:lnTo>
                  <a:pt x="308610" y="334010"/>
                </a:lnTo>
                <a:lnTo>
                  <a:pt x="308610" y="335152"/>
                </a:lnTo>
                <a:lnTo>
                  <a:pt x="309880" y="335152"/>
                </a:lnTo>
                <a:lnTo>
                  <a:pt x="309880" y="334010"/>
                </a:lnTo>
                <a:close/>
              </a:path>
              <a:path w="311150" h="361950">
                <a:moveTo>
                  <a:pt x="3810" y="332613"/>
                </a:moveTo>
                <a:lnTo>
                  <a:pt x="0" y="332613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2613"/>
                </a:lnTo>
                <a:close/>
              </a:path>
              <a:path w="311150" h="361950">
                <a:moveTo>
                  <a:pt x="311150" y="332613"/>
                </a:moveTo>
                <a:lnTo>
                  <a:pt x="309880" y="332613"/>
                </a:lnTo>
                <a:lnTo>
                  <a:pt x="309880" y="334010"/>
                </a:lnTo>
                <a:lnTo>
                  <a:pt x="311150" y="334010"/>
                </a:lnTo>
                <a:lnTo>
                  <a:pt x="311150" y="332613"/>
                </a:lnTo>
                <a:close/>
              </a:path>
              <a:path w="311150" h="361950">
                <a:moveTo>
                  <a:pt x="3810" y="328802"/>
                </a:moveTo>
                <a:lnTo>
                  <a:pt x="0" y="328802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28802"/>
                </a:lnTo>
                <a:close/>
              </a:path>
              <a:path w="311150" h="361950">
                <a:moveTo>
                  <a:pt x="3810" y="326263"/>
                </a:moveTo>
                <a:lnTo>
                  <a:pt x="0" y="326263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6263"/>
                </a:lnTo>
                <a:close/>
              </a:path>
              <a:path w="311150" h="361950">
                <a:moveTo>
                  <a:pt x="3810" y="322452"/>
                </a:moveTo>
                <a:lnTo>
                  <a:pt x="0" y="322452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2452"/>
                </a:lnTo>
                <a:close/>
              </a:path>
              <a:path w="311150" h="361950">
                <a:moveTo>
                  <a:pt x="3810" y="319913"/>
                </a:moveTo>
                <a:lnTo>
                  <a:pt x="0" y="319913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9913"/>
                </a:lnTo>
                <a:close/>
              </a:path>
              <a:path w="311150" h="361950">
                <a:moveTo>
                  <a:pt x="3810" y="316102"/>
                </a:moveTo>
                <a:lnTo>
                  <a:pt x="0" y="316102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6102"/>
                </a:lnTo>
                <a:close/>
              </a:path>
              <a:path w="311150" h="361950">
                <a:moveTo>
                  <a:pt x="3810" y="313563"/>
                </a:moveTo>
                <a:lnTo>
                  <a:pt x="0" y="313563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13563"/>
                </a:lnTo>
                <a:close/>
              </a:path>
              <a:path w="311150" h="361950">
                <a:moveTo>
                  <a:pt x="3810" y="309752"/>
                </a:moveTo>
                <a:lnTo>
                  <a:pt x="0" y="309752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09752"/>
                </a:lnTo>
                <a:close/>
              </a:path>
              <a:path w="311150" h="361950">
                <a:moveTo>
                  <a:pt x="3810" y="307213"/>
                </a:moveTo>
                <a:lnTo>
                  <a:pt x="0" y="307213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7213"/>
                </a:lnTo>
                <a:close/>
              </a:path>
              <a:path w="311150" h="361950">
                <a:moveTo>
                  <a:pt x="3810" y="303402"/>
                </a:moveTo>
                <a:lnTo>
                  <a:pt x="0" y="303402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3402"/>
                </a:lnTo>
                <a:close/>
              </a:path>
              <a:path w="311150" h="361950">
                <a:moveTo>
                  <a:pt x="3810" y="300863"/>
                </a:moveTo>
                <a:lnTo>
                  <a:pt x="0" y="300863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300863"/>
                </a:lnTo>
                <a:close/>
              </a:path>
              <a:path w="311150" h="361950">
                <a:moveTo>
                  <a:pt x="3810" y="297052"/>
                </a:moveTo>
                <a:lnTo>
                  <a:pt x="0" y="297052"/>
                </a:lnTo>
                <a:lnTo>
                  <a:pt x="0" y="299593"/>
                </a:lnTo>
                <a:lnTo>
                  <a:pt x="3810" y="299593"/>
                </a:lnTo>
                <a:lnTo>
                  <a:pt x="3810" y="297052"/>
                </a:lnTo>
                <a:close/>
              </a:path>
              <a:path w="311150" h="361950">
                <a:moveTo>
                  <a:pt x="3810" y="294513"/>
                </a:moveTo>
                <a:lnTo>
                  <a:pt x="0" y="294513"/>
                </a:lnTo>
                <a:lnTo>
                  <a:pt x="0" y="295783"/>
                </a:lnTo>
                <a:lnTo>
                  <a:pt x="3810" y="295783"/>
                </a:lnTo>
                <a:lnTo>
                  <a:pt x="3810" y="294513"/>
                </a:lnTo>
                <a:close/>
              </a:path>
              <a:path w="311150" h="361950">
                <a:moveTo>
                  <a:pt x="3810" y="290702"/>
                </a:moveTo>
                <a:lnTo>
                  <a:pt x="0" y="290702"/>
                </a:lnTo>
                <a:lnTo>
                  <a:pt x="0" y="293243"/>
                </a:lnTo>
                <a:lnTo>
                  <a:pt x="3810" y="293243"/>
                </a:lnTo>
                <a:lnTo>
                  <a:pt x="3810" y="290702"/>
                </a:lnTo>
                <a:close/>
              </a:path>
              <a:path w="311150" h="361950">
                <a:moveTo>
                  <a:pt x="3810" y="288163"/>
                </a:moveTo>
                <a:lnTo>
                  <a:pt x="0" y="288163"/>
                </a:lnTo>
                <a:lnTo>
                  <a:pt x="0" y="289433"/>
                </a:lnTo>
                <a:lnTo>
                  <a:pt x="3810" y="289433"/>
                </a:lnTo>
                <a:lnTo>
                  <a:pt x="3810" y="288163"/>
                </a:lnTo>
                <a:close/>
              </a:path>
              <a:path w="311150" h="361950">
                <a:moveTo>
                  <a:pt x="3810" y="284352"/>
                </a:moveTo>
                <a:lnTo>
                  <a:pt x="0" y="284352"/>
                </a:lnTo>
                <a:lnTo>
                  <a:pt x="0" y="286893"/>
                </a:lnTo>
                <a:lnTo>
                  <a:pt x="3810" y="286893"/>
                </a:lnTo>
                <a:lnTo>
                  <a:pt x="3810" y="284352"/>
                </a:lnTo>
                <a:close/>
              </a:path>
              <a:path w="311150" h="361950">
                <a:moveTo>
                  <a:pt x="3810" y="281813"/>
                </a:moveTo>
                <a:lnTo>
                  <a:pt x="0" y="281813"/>
                </a:lnTo>
                <a:lnTo>
                  <a:pt x="0" y="283083"/>
                </a:lnTo>
                <a:lnTo>
                  <a:pt x="3810" y="283083"/>
                </a:lnTo>
                <a:lnTo>
                  <a:pt x="3810" y="281813"/>
                </a:lnTo>
                <a:close/>
              </a:path>
              <a:path w="311150" h="361950">
                <a:moveTo>
                  <a:pt x="3810" y="278002"/>
                </a:moveTo>
                <a:lnTo>
                  <a:pt x="0" y="278002"/>
                </a:lnTo>
                <a:lnTo>
                  <a:pt x="0" y="280543"/>
                </a:lnTo>
                <a:lnTo>
                  <a:pt x="3810" y="280543"/>
                </a:lnTo>
                <a:lnTo>
                  <a:pt x="3810" y="278002"/>
                </a:lnTo>
                <a:close/>
              </a:path>
              <a:path w="311150" h="361950">
                <a:moveTo>
                  <a:pt x="3810" y="269113"/>
                </a:moveTo>
                <a:lnTo>
                  <a:pt x="0" y="269113"/>
                </a:lnTo>
                <a:lnTo>
                  <a:pt x="0" y="276733"/>
                </a:lnTo>
                <a:lnTo>
                  <a:pt x="3810" y="276733"/>
                </a:lnTo>
                <a:lnTo>
                  <a:pt x="3810" y="269113"/>
                </a:lnTo>
                <a:close/>
              </a:path>
              <a:path w="311150" h="361950">
                <a:moveTo>
                  <a:pt x="3810" y="262763"/>
                </a:moveTo>
                <a:lnTo>
                  <a:pt x="0" y="262763"/>
                </a:lnTo>
                <a:lnTo>
                  <a:pt x="0" y="267843"/>
                </a:lnTo>
                <a:lnTo>
                  <a:pt x="3810" y="267843"/>
                </a:lnTo>
                <a:lnTo>
                  <a:pt x="3810" y="262763"/>
                </a:lnTo>
                <a:close/>
              </a:path>
              <a:path w="311150" h="361950">
                <a:moveTo>
                  <a:pt x="3810" y="260223"/>
                </a:moveTo>
                <a:lnTo>
                  <a:pt x="0" y="260223"/>
                </a:lnTo>
                <a:lnTo>
                  <a:pt x="0" y="261493"/>
                </a:lnTo>
                <a:lnTo>
                  <a:pt x="3810" y="261493"/>
                </a:lnTo>
                <a:lnTo>
                  <a:pt x="3810" y="260223"/>
                </a:lnTo>
                <a:close/>
              </a:path>
            </a:pathLst>
          </a:custGeom>
          <a:solidFill>
            <a:srgbClr val="9F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bk object 2744"/>
          <p:cNvSpPr/>
          <p:nvPr/>
        </p:nvSpPr>
        <p:spPr>
          <a:xfrm>
            <a:off x="2932429" y="2910967"/>
            <a:ext cx="303530" cy="355600"/>
          </a:xfrm>
          <a:custGeom>
            <a:avLst/>
            <a:gdLst/>
            <a:ahLst/>
            <a:cxnLst/>
            <a:rect l="l" t="t" r="r" b="b"/>
            <a:pathLst>
              <a:path w="303530" h="355600">
                <a:moveTo>
                  <a:pt x="3809" y="107823"/>
                </a:moveTo>
                <a:lnTo>
                  <a:pt x="0" y="107823"/>
                </a:lnTo>
                <a:lnTo>
                  <a:pt x="0" y="109092"/>
                </a:lnTo>
                <a:lnTo>
                  <a:pt x="3809" y="109092"/>
                </a:lnTo>
                <a:lnTo>
                  <a:pt x="3809" y="107823"/>
                </a:lnTo>
                <a:close/>
              </a:path>
              <a:path w="303530" h="355600">
                <a:moveTo>
                  <a:pt x="3809" y="104012"/>
                </a:moveTo>
                <a:lnTo>
                  <a:pt x="0" y="104012"/>
                </a:lnTo>
                <a:lnTo>
                  <a:pt x="0" y="106552"/>
                </a:lnTo>
                <a:lnTo>
                  <a:pt x="3809" y="106552"/>
                </a:lnTo>
                <a:lnTo>
                  <a:pt x="3809" y="104012"/>
                </a:lnTo>
                <a:close/>
              </a:path>
              <a:path w="303530" h="355600">
                <a:moveTo>
                  <a:pt x="3809" y="101473"/>
                </a:moveTo>
                <a:lnTo>
                  <a:pt x="0" y="101473"/>
                </a:lnTo>
                <a:lnTo>
                  <a:pt x="0" y="102742"/>
                </a:lnTo>
                <a:lnTo>
                  <a:pt x="3809" y="102742"/>
                </a:lnTo>
                <a:lnTo>
                  <a:pt x="3809" y="101473"/>
                </a:lnTo>
                <a:close/>
              </a:path>
              <a:path w="303530" h="355600">
                <a:moveTo>
                  <a:pt x="3809" y="97662"/>
                </a:moveTo>
                <a:lnTo>
                  <a:pt x="0" y="97662"/>
                </a:lnTo>
                <a:lnTo>
                  <a:pt x="0" y="100202"/>
                </a:lnTo>
                <a:lnTo>
                  <a:pt x="3809" y="100202"/>
                </a:lnTo>
                <a:lnTo>
                  <a:pt x="3809" y="97662"/>
                </a:lnTo>
                <a:close/>
              </a:path>
              <a:path w="303530" h="355600">
                <a:moveTo>
                  <a:pt x="303530" y="107823"/>
                </a:moveTo>
                <a:lnTo>
                  <a:pt x="300989" y="107823"/>
                </a:lnTo>
                <a:lnTo>
                  <a:pt x="300989" y="109092"/>
                </a:lnTo>
                <a:lnTo>
                  <a:pt x="303530" y="109092"/>
                </a:lnTo>
                <a:lnTo>
                  <a:pt x="303530" y="107823"/>
                </a:lnTo>
                <a:close/>
              </a:path>
              <a:path w="303530" h="355600">
                <a:moveTo>
                  <a:pt x="303530" y="104012"/>
                </a:moveTo>
                <a:lnTo>
                  <a:pt x="300989" y="104012"/>
                </a:lnTo>
                <a:lnTo>
                  <a:pt x="300989" y="106552"/>
                </a:lnTo>
                <a:lnTo>
                  <a:pt x="303530" y="106552"/>
                </a:lnTo>
                <a:lnTo>
                  <a:pt x="303530" y="104012"/>
                </a:lnTo>
                <a:close/>
              </a:path>
              <a:path w="303530" h="355600">
                <a:moveTo>
                  <a:pt x="303530" y="101473"/>
                </a:moveTo>
                <a:lnTo>
                  <a:pt x="300989" y="101473"/>
                </a:lnTo>
                <a:lnTo>
                  <a:pt x="300989" y="102742"/>
                </a:lnTo>
                <a:lnTo>
                  <a:pt x="303530" y="102742"/>
                </a:lnTo>
                <a:lnTo>
                  <a:pt x="303530" y="101473"/>
                </a:lnTo>
                <a:close/>
              </a:path>
              <a:path w="303530" h="355600">
                <a:moveTo>
                  <a:pt x="303530" y="97662"/>
                </a:moveTo>
                <a:lnTo>
                  <a:pt x="300989" y="97662"/>
                </a:lnTo>
                <a:lnTo>
                  <a:pt x="300989" y="100202"/>
                </a:lnTo>
                <a:lnTo>
                  <a:pt x="303530" y="100202"/>
                </a:lnTo>
                <a:lnTo>
                  <a:pt x="303530" y="97662"/>
                </a:lnTo>
                <a:close/>
              </a:path>
              <a:path w="303530" h="355600">
                <a:moveTo>
                  <a:pt x="3809" y="95123"/>
                </a:moveTo>
                <a:lnTo>
                  <a:pt x="0" y="95123"/>
                </a:lnTo>
                <a:lnTo>
                  <a:pt x="0" y="96392"/>
                </a:lnTo>
                <a:lnTo>
                  <a:pt x="3809" y="96392"/>
                </a:lnTo>
                <a:lnTo>
                  <a:pt x="3809" y="95123"/>
                </a:lnTo>
                <a:close/>
              </a:path>
              <a:path w="303530" h="355600">
                <a:moveTo>
                  <a:pt x="3809" y="91312"/>
                </a:moveTo>
                <a:lnTo>
                  <a:pt x="0" y="91312"/>
                </a:lnTo>
                <a:lnTo>
                  <a:pt x="0" y="93852"/>
                </a:lnTo>
                <a:lnTo>
                  <a:pt x="3809" y="93852"/>
                </a:lnTo>
                <a:lnTo>
                  <a:pt x="3809" y="91312"/>
                </a:lnTo>
                <a:close/>
              </a:path>
              <a:path w="303530" h="355600">
                <a:moveTo>
                  <a:pt x="303530" y="95123"/>
                </a:moveTo>
                <a:lnTo>
                  <a:pt x="300989" y="95123"/>
                </a:lnTo>
                <a:lnTo>
                  <a:pt x="300989" y="96392"/>
                </a:lnTo>
                <a:lnTo>
                  <a:pt x="303530" y="96392"/>
                </a:lnTo>
                <a:lnTo>
                  <a:pt x="303530" y="95123"/>
                </a:lnTo>
                <a:close/>
              </a:path>
              <a:path w="303530" h="355600">
                <a:moveTo>
                  <a:pt x="303530" y="91312"/>
                </a:moveTo>
                <a:lnTo>
                  <a:pt x="300989" y="91312"/>
                </a:lnTo>
                <a:lnTo>
                  <a:pt x="300989" y="93852"/>
                </a:lnTo>
                <a:lnTo>
                  <a:pt x="303530" y="93852"/>
                </a:lnTo>
                <a:lnTo>
                  <a:pt x="303530" y="91312"/>
                </a:lnTo>
                <a:close/>
              </a:path>
              <a:path w="303530" h="355600">
                <a:moveTo>
                  <a:pt x="303530" y="88773"/>
                </a:moveTo>
                <a:lnTo>
                  <a:pt x="300989" y="88773"/>
                </a:lnTo>
                <a:lnTo>
                  <a:pt x="300989" y="90042"/>
                </a:lnTo>
                <a:lnTo>
                  <a:pt x="303530" y="90042"/>
                </a:lnTo>
                <a:lnTo>
                  <a:pt x="303530" y="88773"/>
                </a:lnTo>
                <a:close/>
              </a:path>
              <a:path w="303530" h="355600">
                <a:moveTo>
                  <a:pt x="3809" y="88773"/>
                </a:moveTo>
                <a:lnTo>
                  <a:pt x="0" y="88773"/>
                </a:lnTo>
                <a:lnTo>
                  <a:pt x="0" y="90042"/>
                </a:lnTo>
                <a:lnTo>
                  <a:pt x="3809" y="90042"/>
                </a:lnTo>
                <a:lnTo>
                  <a:pt x="3809" y="88773"/>
                </a:lnTo>
                <a:close/>
              </a:path>
              <a:path w="303530" h="355600">
                <a:moveTo>
                  <a:pt x="3809" y="84962"/>
                </a:moveTo>
                <a:lnTo>
                  <a:pt x="0" y="84962"/>
                </a:lnTo>
                <a:lnTo>
                  <a:pt x="0" y="87502"/>
                </a:lnTo>
                <a:lnTo>
                  <a:pt x="3809" y="87502"/>
                </a:lnTo>
                <a:lnTo>
                  <a:pt x="3809" y="84962"/>
                </a:lnTo>
                <a:close/>
              </a:path>
              <a:path w="303530" h="355600">
                <a:moveTo>
                  <a:pt x="303530" y="84962"/>
                </a:moveTo>
                <a:lnTo>
                  <a:pt x="300989" y="84962"/>
                </a:lnTo>
                <a:lnTo>
                  <a:pt x="300989" y="87502"/>
                </a:lnTo>
                <a:lnTo>
                  <a:pt x="303530" y="87502"/>
                </a:lnTo>
                <a:lnTo>
                  <a:pt x="303530" y="84962"/>
                </a:lnTo>
                <a:close/>
              </a:path>
              <a:path w="303530" h="355600">
                <a:moveTo>
                  <a:pt x="303530" y="82423"/>
                </a:moveTo>
                <a:lnTo>
                  <a:pt x="300989" y="82423"/>
                </a:lnTo>
                <a:lnTo>
                  <a:pt x="300989" y="83692"/>
                </a:lnTo>
                <a:lnTo>
                  <a:pt x="303530" y="83692"/>
                </a:lnTo>
                <a:lnTo>
                  <a:pt x="303530" y="82423"/>
                </a:lnTo>
                <a:close/>
              </a:path>
              <a:path w="303530" h="355600">
                <a:moveTo>
                  <a:pt x="3809" y="82423"/>
                </a:moveTo>
                <a:lnTo>
                  <a:pt x="0" y="82423"/>
                </a:lnTo>
                <a:lnTo>
                  <a:pt x="0" y="83692"/>
                </a:lnTo>
                <a:lnTo>
                  <a:pt x="3809" y="83692"/>
                </a:lnTo>
                <a:lnTo>
                  <a:pt x="3809" y="82423"/>
                </a:lnTo>
                <a:close/>
              </a:path>
              <a:path w="303530" h="355600">
                <a:moveTo>
                  <a:pt x="3809" y="74802"/>
                </a:moveTo>
                <a:lnTo>
                  <a:pt x="2539" y="74802"/>
                </a:lnTo>
                <a:lnTo>
                  <a:pt x="2539" y="77342"/>
                </a:lnTo>
                <a:lnTo>
                  <a:pt x="1269" y="77342"/>
                </a:lnTo>
                <a:lnTo>
                  <a:pt x="1269" y="78612"/>
                </a:lnTo>
                <a:lnTo>
                  <a:pt x="0" y="78612"/>
                </a:lnTo>
                <a:lnTo>
                  <a:pt x="0" y="81152"/>
                </a:lnTo>
                <a:lnTo>
                  <a:pt x="3809" y="81152"/>
                </a:lnTo>
                <a:lnTo>
                  <a:pt x="3809" y="74802"/>
                </a:lnTo>
                <a:close/>
              </a:path>
              <a:path w="303530" h="355600">
                <a:moveTo>
                  <a:pt x="303530" y="76073"/>
                </a:moveTo>
                <a:lnTo>
                  <a:pt x="300989" y="76073"/>
                </a:lnTo>
                <a:lnTo>
                  <a:pt x="300989" y="81152"/>
                </a:lnTo>
                <a:lnTo>
                  <a:pt x="303530" y="81152"/>
                </a:lnTo>
                <a:lnTo>
                  <a:pt x="303530" y="76073"/>
                </a:lnTo>
                <a:close/>
              </a:path>
              <a:path w="303530" h="355600">
                <a:moveTo>
                  <a:pt x="303530" y="72262"/>
                </a:moveTo>
                <a:lnTo>
                  <a:pt x="300989" y="72262"/>
                </a:lnTo>
                <a:lnTo>
                  <a:pt x="300989" y="74802"/>
                </a:lnTo>
                <a:lnTo>
                  <a:pt x="303530" y="74802"/>
                </a:lnTo>
                <a:lnTo>
                  <a:pt x="303530" y="72262"/>
                </a:lnTo>
                <a:close/>
              </a:path>
              <a:path w="303530" h="355600">
                <a:moveTo>
                  <a:pt x="303530" y="69723"/>
                </a:moveTo>
                <a:lnTo>
                  <a:pt x="300989" y="69723"/>
                </a:lnTo>
                <a:lnTo>
                  <a:pt x="300989" y="70992"/>
                </a:lnTo>
                <a:lnTo>
                  <a:pt x="303530" y="70992"/>
                </a:lnTo>
                <a:lnTo>
                  <a:pt x="303530" y="69723"/>
                </a:lnTo>
                <a:close/>
              </a:path>
              <a:path w="303530" h="355600">
                <a:moveTo>
                  <a:pt x="303530" y="65912"/>
                </a:moveTo>
                <a:lnTo>
                  <a:pt x="300989" y="65912"/>
                </a:lnTo>
                <a:lnTo>
                  <a:pt x="300989" y="68452"/>
                </a:lnTo>
                <a:lnTo>
                  <a:pt x="303530" y="68452"/>
                </a:lnTo>
                <a:lnTo>
                  <a:pt x="303530" y="65912"/>
                </a:lnTo>
                <a:close/>
              </a:path>
              <a:path w="303530" h="355600">
                <a:moveTo>
                  <a:pt x="303530" y="63500"/>
                </a:moveTo>
                <a:lnTo>
                  <a:pt x="300989" y="63500"/>
                </a:lnTo>
                <a:lnTo>
                  <a:pt x="300989" y="64642"/>
                </a:lnTo>
                <a:lnTo>
                  <a:pt x="303530" y="64642"/>
                </a:lnTo>
                <a:lnTo>
                  <a:pt x="303530" y="63500"/>
                </a:lnTo>
                <a:close/>
              </a:path>
              <a:path w="303530" h="355600">
                <a:moveTo>
                  <a:pt x="303530" y="59562"/>
                </a:moveTo>
                <a:lnTo>
                  <a:pt x="300989" y="59562"/>
                </a:lnTo>
                <a:lnTo>
                  <a:pt x="300989" y="62102"/>
                </a:lnTo>
                <a:lnTo>
                  <a:pt x="303530" y="62102"/>
                </a:lnTo>
                <a:lnTo>
                  <a:pt x="303530" y="59562"/>
                </a:lnTo>
                <a:close/>
              </a:path>
              <a:path w="303530" h="355600">
                <a:moveTo>
                  <a:pt x="303530" y="57150"/>
                </a:moveTo>
                <a:lnTo>
                  <a:pt x="300989" y="57150"/>
                </a:lnTo>
                <a:lnTo>
                  <a:pt x="300989" y="58292"/>
                </a:lnTo>
                <a:lnTo>
                  <a:pt x="303530" y="58292"/>
                </a:lnTo>
                <a:lnTo>
                  <a:pt x="303530" y="57150"/>
                </a:lnTo>
                <a:close/>
              </a:path>
              <a:path w="303530" h="355600">
                <a:moveTo>
                  <a:pt x="303530" y="53212"/>
                </a:moveTo>
                <a:lnTo>
                  <a:pt x="300989" y="53212"/>
                </a:lnTo>
                <a:lnTo>
                  <a:pt x="300989" y="55752"/>
                </a:lnTo>
                <a:lnTo>
                  <a:pt x="303530" y="55752"/>
                </a:lnTo>
                <a:lnTo>
                  <a:pt x="303530" y="53212"/>
                </a:lnTo>
                <a:close/>
              </a:path>
              <a:path w="303530" h="355600">
                <a:moveTo>
                  <a:pt x="303530" y="50800"/>
                </a:moveTo>
                <a:lnTo>
                  <a:pt x="300989" y="50800"/>
                </a:lnTo>
                <a:lnTo>
                  <a:pt x="300989" y="51942"/>
                </a:lnTo>
                <a:lnTo>
                  <a:pt x="303530" y="51942"/>
                </a:lnTo>
                <a:lnTo>
                  <a:pt x="303530" y="50800"/>
                </a:lnTo>
                <a:close/>
              </a:path>
              <a:path w="303530" h="355600">
                <a:moveTo>
                  <a:pt x="303530" y="46862"/>
                </a:moveTo>
                <a:lnTo>
                  <a:pt x="300989" y="46862"/>
                </a:lnTo>
                <a:lnTo>
                  <a:pt x="300989" y="49402"/>
                </a:lnTo>
                <a:lnTo>
                  <a:pt x="303530" y="49402"/>
                </a:lnTo>
                <a:lnTo>
                  <a:pt x="303530" y="46862"/>
                </a:lnTo>
                <a:close/>
              </a:path>
              <a:path w="303530" h="355600">
                <a:moveTo>
                  <a:pt x="303530" y="44450"/>
                </a:moveTo>
                <a:lnTo>
                  <a:pt x="300989" y="44450"/>
                </a:lnTo>
                <a:lnTo>
                  <a:pt x="300989" y="45592"/>
                </a:lnTo>
                <a:lnTo>
                  <a:pt x="303530" y="45592"/>
                </a:lnTo>
                <a:lnTo>
                  <a:pt x="303530" y="44450"/>
                </a:lnTo>
                <a:close/>
              </a:path>
              <a:path w="303530" h="355600">
                <a:moveTo>
                  <a:pt x="303530" y="40512"/>
                </a:moveTo>
                <a:lnTo>
                  <a:pt x="300989" y="40512"/>
                </a:lnTo>
                <a:lnTo>
                  <a:pt x="300989" y="43052"/>
                </a:lnTo>
                <a:lnTo>
                  <a:pt x="303530" y="43052"/>
                </a:lnTo>
                <a:lnTo>
                  <a:pt x="303530" y="40512"/>
                </a:lnTo>
                <a:close/>
              </a:path>
              <a:path w="303530" h="355600">
                <a:moveTo>
                  <a:pt x="303530" y="38100"/>
                </a:moveTo>
                <a:lnTo>
                  <a:pt x="300989" y="38100"/>
                </a:lnTo>
                <a:lnTo>
                  <a:pt x="300989" y="39242"/>
                </a:lnTo>
                <a:lnTo>
                  <a:pt x="303530" y="39242"/>
                </a:lnTo>
                <a:lnTo>
                  <a:pt x="303530" y="38100"/>
                </a:lnTo>
                <a:close/>
              </a:path>
              <a:path w="303530" h="355600">
                <a:moveTo>
                  <a:pt x="303530" y="34162"/>
                </a:moveTo>
                <a:lnTo>
                  <a:pt x="300989" y="34162"/>
                </a:lnTo>
                <a:lnTo>
                  <a:pt x="300989" y="36702"/>
                </a:lnTo>
                <a:lnTo>
                  <a:pt x="303530" y="36702"/>
                </a:lnTo>
                <a:lnTo>
                  <a:pt x="303530" y="34162"/>
                </a:lnTo>
                <a:close/>
              </a:path>
              <a:path w="303530" h="355600">
                <a:moveTo>
                  <a:pt x="303530" y="31750"/>
                </a:moveTo>
                <a:lnTo>
                  <a:pt x="300989" y="31750"/>
                </a:lnTo>
                <a:lnTo>
                  <a:pt x="300989" y="32892"/>
                </a:lnTo>
                <a:lnTo>
                  <a:pt x="303530" y="32892"/>
                </a:lnTo>
                <a:lnTo>
                  <a:pt x="303530" y="31750"/>
                </a:lnTo>
                <a:close/>
              </a:path>
              <a:path w="303530" h="355600">
                <a:moveTo>
                  <a:pt x="303530" y="27812"/>
                </a:moveTo>
                <a:lnTo>
                  <a:pt x="300989" y="27812"/>
                </a:lnTo>
                <a:lnTo>
                  <a:pt x="300989" y="30352"/>
                </a:lnTo>
                <a:lnTo>
                  <a:pt x="303530" y="30352"/>
                </a:lnTo>
                <a:lnTo>
                  <a:pt x="303530" y="27812"/>
                </a:lnTo>
                <a:close/>
              </a:path>
              <a:path w="303530" h="355600">
                <a:moveTo>
                  <a:pt x="303530" y="25400"/>
                </a:moveTo>
                <a:lnTo>
                  <a:pt x="300989" y="25400"/>
                </a:lnTo>
                <a:lnTo>
                  <a:pt x="300989" y="26542"/>
                </a:lnTo>
                <a:lnTo>
                  <a:pt x="303530" y="26542"/>
                </a:lnTo>
                <a:lnTo>
                  <a:pt x="303530" y="25400"/>
                </a:lnTo>
                <a:close/>
              </a:path>
              <a:path w="303530" h="355600">
                <a:moveTo>
                  <a:pt x="303530" y="21462"/>
                </a:moveTo>
                <a:lnTo>
                  <a:pt x="300989" y="21462"/>
                </a:lnTo>
                <a:lnTo>
                  <a:pt x="300989" y="24002"/>
                </a:lnTo>
                <a:lnTo>
                  <a:pt x="303530" y="24002"/>
                </a:lnTo>
                <a:lnTo>
                  <a:pt x="303530" y="21462"/>
                </a:lnTo>
                <a:close/>
              </a:path>
              <a:path w="303530" h="355600">
                <a:moveTo>
                  <a:pt x="303530" y="19050"/>
                </a:moveTo>
                <a:lnTo>
                  <a:pt x="300989" y="19050"/>
                </a:lnTo>
                <a:lnTo>
                  <a:pt x="300989" y="20192"/>
                </a:lnTo>
                <a:lnTo>
                  <a:pt x="303530" y="20192"/>
                </a:lnTo>
                <a:lnTo>
                  <a:pt x="303530" y="19050"/>
                </a:lnTo>
                <a:close/>
              </a:path>
              <a:path w="303530" h="355600">
                <a:moveTo>
                  <a:pt x="303530" y="15112"/>
                </a:moveTo>
                <a:lnTo>
                  <a:pt x="300989" y="15112"/>
                </a:lnTo>
                <a:lnTo>
                  <a:pt x="300989" y="17652"/>
                </a:lnTo>
                <a:lnTo>
                  <a:pt x="303530" y="17652"/>
                </a:lnTo>
                <a:lnTo>
                  <a:pt x="303530" y="15112"/>
                </a:lnTo>
                <a:close/>
              </a:path>
              <a:path w="303530" h="355600">
                <a:moveTo>
                  <a:pt x="303530" y="12700"/>
                </a:moveTo>
                <a:lnTo>
                  <a:pt x="300989" y="12700"/>
                </a:lnTo>
                <a:lnTo>
                  <a:pt x="300989" y="13842"/>
                </a:lnTo>
                <a:lnTo>
                  <a:pt x="303530" y="13842"/>
                </a:lnTo>
                <a:lnTo>
                  <a:pt x="303530" y="12700"/>
                </a:lnTo>
                <a:close/>
              </a:path>
              <a:path w="303530" h="355600">
                <a:moveTo>
                  <a:pt x="303530" y="8762"/>
                </a:moveTo>
                <a:lnTo>
                  <a:pt x="300989" y="8762"/>
                </a:lnTo>
                <a:lnTo>
                  <a:pt x="300989" y="11302"/>
                </a:lnTo>
                <a:lnTo>
                  <a:pt x="303530" y="11302"/>
                </a:lnTo>
                <a:lnTo>
                  <a:pt x="303530" y="8762"/>
                </a:lnTo>
                <a:close/>
              </a:path>
              <a:path w="303530" h="355600">
                <a:moveTo>
                  <a:pt x="303530" y="6350"/>
                </a:moveTo>
                <a:lnTo>
                  <a:pt x="300989" y="6350"/>
                </a:lnTo>
                <a:lnTo>
                  <a:pt x="300989" y="7492"/>
                </a:lnTo>
                <a:lnTo>
                  <a:pt x="303530" y="7492"/>
                </a:lnTo>
                <a:lnTo>
                  <a:pt x="303530" y="6350"/>
                </a:lnTo>
                <a:close/>
              </a:path>
              <a:path w="303530" h="355600">
                <a:moveTo>
                  <a:pt x="303530" y="2412"/>
                </a:moveTo>
                <a:lnTo>
                  <a:pt x="72389" y="2412"/>
                </a:lnTo>
                <a:lnTo>
                  <a:pt x="72389" y="3810"/>
                </a:lnTo>
                <a:lnTo>
                  <a:pt x="300989" y="3810"/>
                </a:lnTo>
                <a:lnTo>
                  <a:pt x="300989" y="4952"/>
                </a:lnTo>
                <a:lnTo>
                  <a:pt x="303530" y="4952"/>
                </a:lnTo>
                <a:lnTo>
                  <a:pt x="303530" y="2412"/>
                </a:lnTo>
                <a:close/>
              </a:path>
              <a:path w="303530" h="355600">
                <a:moveTo>
                  <a:pt x="74930" y="1142"/>
                </a:moveTo>
                <a:lnTo>
                  <a:pt x="73659" y="1142"/>
                </a:lnTo>
                <a:lnTo>
                  <a:pt x="73659" y="2412"/>
                </a:lnTo>
                <a:lnTo>
                  <a:pt x="74930" y="2412"/>
                </a:lnTo>
                <a:lnTo>
                  <a:pt x="74930" y="1142"/>
                </a:lnTo>
                <a:close/>
              </a:path>
              <a:path w="303530" h="355600">
                <a:moveTo>
                  <a:pt x="303530" y="0"/>
                </a:moveTo>
                <a:lnTo>
                  <a:pt x="76200" y="0"/>
                </a:lnTo>
                <a:lnTo>
                  <a:pt x="76200" y="1142"/>
                </a:lnTo>
                <a:lnTo>
                  <a:pt x="303530" y="1142"/>
                </a:lnTo>
                <a:lnTo>
                  <a:pt x="303530" y="0"/>
                </a:lnTo>
                <a:close/>
              </a:path>
              <a:path w="303530" h="355600">
                <a:moveTo>
                  <a:pt x="3809" y="198120"/>
                </a:moveTo>
                <a:lnTo>
                  <a:pt x="0" y="198120"/>
                </a:lnTo>
                <a:lnTo>
                  <a:pt x="0" y="199262"/>
                </a:lnTo>
                <a:lnTo>
                  <a:pt x="3809" y="199262"/>
                </a:lnTo>
                <a:lnTo>
                  <a:pt x="3809" y="198120"/>
                </a:lnTo>
                <a:close/>
              </a:path>
              <a:path w="303530" h="355600">
                <a:moveTo>
                  <a:pt x="3809" y="195579"/>
                </a:moveTo>
                <a:lnTo>
                  <a:pt x="0" y="195579"/>
                </a:lnTo>
                <a:lnTo>
                  <a:pt x="0" y="197992"/>
                </a:lnTo>
                <a:lnTo>
                  <a:pt x="3809" y="197992"/>
                </a:lnTo>
                <a:lnTo>
                  <a:pt x="3809" y="195579"/>
                </a:lnTo>
                <a:close/>
              </a:path>
              <a:path w="303530" h="355600">
                <a:moveTo>
                  <a:pt x="3809" y="191770"/>
                </a:moveTo>
                <a:lnTo>
                  <a:pt x="0" y="191770"/>
                </a:lnTo>
                <a:lnTo>
                  <a:pt x="0" y="195452"/>
                </a:lnTo>
                <a:lnTo>
                  <a:pt x="3809" y="195452"/>
                </a:lnTo>
                <a:lnTo>
                  <a:pt x="3809" y="191770"/>
                </a:lnTo>
                <a:close/>
              </a:path>
              <a:path w="303530" h="355600">
                <a:moveTo>
                  <a:pt x="3809" y="189229"/>
                </a:moveTo>
                <a:lnTo>
                  <a:pt x="0" y="189229"/>
                </a:lnTo>
                <a:lnTo>
                  <a:pt x="0" y="191642"/>
                </a:lnTo>
                <a:lnTo>
                  <a:pt x="3809" y="191642"/>
                </a:lnTo>
                <a:lnTo>
                  <a:pt x="3809" y="189229"/>
                </a:lnTo>
                <a:close/>
              </a:path>
              <a:path w="303530" h="355600">
                <a:moveTo>
                  <a:pt x="3809" y="185420"/>
                </a:moveTo>
                <a:lnTo>
                  <a:pt x="0" y="185420"/>
                </a:lnTo>
                <a:lnTo>
                  <a:pt x="0" y="189102"/>
                </a:lnTo>
                <a:lnTo>
                  <a:pt x="3809" y="189102"/>
                </a:lnTo>
                <a:lnTo>
                  <a:pt x="3809" y="185420"/>
                </a:lnTo>
                <a:close/>
              </a:path>
              <a:path w="303530" h="355600">
                <a:moveTo>
                  <a:pt x="3809" y="182879"/>
                </a:moveTo>
                <a:lnTo>
                  <a:pt x="0" y="182879"/>
                </a:lnTo>
                <a:lnTo>
                  <a:pt x="0" y="185292"/>
                </a:lnTo>
                <a:lnTo>
                  <a:pt x="3809" y="185292"/>
                </a:lnTo>
                <a:lnTo>
                  <a:pt x="3809" y="182879"/>
                </a:lnTo>
                <a:close/>
              </a:path>
              <a:path w="303530" h="355600">
                <a:moveTo>
                  <a:pt x="3809" y="179070"/>
                </a:moveTo>
                <a:lnTo>
                  <a:pt x="0" y="179070"/>
                </a:lnTo>
                <a:lnTo>
                  <a:pt x="0" y="182752"/>
                </a:lnTo>
                <a:lnTo>
                  <a:pt x="3809" y="182752"/>
                </a:lnTo>
                <a:lnTo>
                  <a:pt x="3809" y="179070"/>
                </a:lnTo>
                <a:close/>
              </a:path>
              <a:path w="303530" h="355600">
                <a:moveTo>
                  <a:pt x="3809" y="176529"/>
                </a:moveTo>
                <a:lnTo>
                  <a:pt x="0" y="176529"/>
                </a:lnTo>
                <a:lnTo>
                  <a:pt x="0" y="178942"/>
                </a:lnTo>
                <a:lnTo>
                  <a:pt x="3809" y="178942"/>
                </a:lnTo>
                <a:lnTo>
                  <a:pt x="3809" y="176529"/>
                </a:lnTo>
                <a:close/>
              </a:path>
              <a:path w="303530" h="355600">
                <a:moveTo>
                  <a:pt x="3809" y="172720"/>
                </a:moveTo>
                <a:lnTo>
                  <a:pt x="0" y="172720"/>
                </a:lnTo>
                <a:lnTo>
                  <a:pt x="0" y="176402"/>
                </a:lnTo>
                <a:lnTo>
                  <a:pt x="3809" y="176402"/>
                </a:lnTo>
                <a:lnTo>
                  <a:pt x="3809" y="172720"/>
                </a:lnTo>
                <a:close/>
              </a:path>
              <a:path w="303530" h="355600">
                <a:moveTo>
                  <a:pt x="3809" y="166370"/>
                </a:moveTo>
                <a:lnTo>
                  <a:pt x="0" y="166370"/>
                </a:lnTo>
                <a:lnTo>
                  <a:pt x="0" y="172592"/>
                </a:lnTo>
                <a:lnTo>
                  <a:pt x="3809" y="172592"/>
                </a:lnTo>
                <a:lnTo>
                  <a:pt x="3809" y="166370"/>
                </a:lnTo>
                <a:close/>
              </a:path>
              <a:path w="303530" h="355600">
                <a:moveTo>
                  <a:pt x="3809" y="160020"/>
                </a:moveTo>
                <a:lnTo>
                  <a:pt x="0" y="160020"/>
                </a:lnTo>
                <a:lnTo>
                  <a:pt x="0" y="166242"/>
                </a:lnTo>
                <a:lnTo>
                  <a:pt x="3809" y="166242"/>
                </a:lnTo>
                <a:lnTo>
                  <a:pt x="3809" y="160020"/>
                </a:lnTo>
                <a:close/>
              </a:path>
              <a:path w="303530" h="355600">
                <a:moveTo>
                  <a:pt x="3809" y="157479"/>
                </a:moveTo>
                <a:lnTo>
                  <a:pt x="0" y="157479"/>
                </a:lnTo>
                <a:lnTo>
                  <a:pt x="0" y="159892"/>
                </a:lnTo>
                <a:lnTo>
                  <a:pt x="3809" y="159892"/>
                </a:lnTo>
                <a:lnTo>
                  <a:pt x="3809" y="157479"/>
                </a:lnTo>
                <a:close/>
              </a:path>
              <a:path w="303530" h="355600">
                <a:moveTo>
                  <a:pt x="3809" y="153670"/>
                </a:moveTo>
                <a:lnTo>
                  <a:pt x="0" y="153670"/>
                </a:lnTo>
                <a:lnTo>
                  <a:pt x="0" y="157352"/>
                </a:lnTo>
                <a:lnTo>
                  <a:pt x="3809" y="157352"/>
                </a:lnTo>
                <a:lnTo>
                  <a:pt x="3809" y="153670"/>
                </a:lnTo>
                <a:close/>
              </a:path>
              <a:path w="303530" h="355600">
                <a:moveTo>
                  <a:pt x="3809" y="147320"/>
                </a:moveTo>
                <a:lnTo>
                  <a:pt x="0" y="147320"/>
                </a:lnTo>
                <a:lnTo>
                  <a:pt x="0" y="153542"/>
                </a:lnTo>
                <a:lnTo>
                  <a:pt x="3809" y="153542"/>
                </a:lnTo>
                <a:lnTo>
                  <a:pt x="3809" y="147320"/>
                </a:lnTo>
                <a:close/>
              </a:path>
              <a:path w="303530" h="355600">
                <a:moveTo>
                  <a:pt x="3809" y="144779"/>
                </a:moveTo>
                <a:lnTo>
                  <a:pt x="0" y="144779"/>
                </a:lnTo>
                <a:lnTo>
                  <a:pt x="0" y="147192"/>
                </a:lnTo>
                <a:lnTo>
                  <a:pt x="3809" y="147192"/>
                </a:lnTo>
                <a:lnTo>
                  <a:pt x="3809" y="144779"/>
                </a:lnTo>
                <a:close/>
              </a:path>
              <a:path w="303530" h="355600">
                <a:moveTo>
                  <a:pt x="3809" y="140970"/>
                </a:moveTo>
                <a:lnTo>
                  <a:pt x="0" y="140970"/>
                </a:lnTo>
                <a:lnTo>
                  <a:pt x="0" y="144652"/>
                </a:lnTo>
                <a:lnTo>
                  <a:pt x="3809" y="144652"/>
                </a:lnTo>
                <a:lnTo>
                  <a:pt x="3809" y="140970"/>
                </a:lnTo>
                <a:close/>
              </a:path>
              <a:path w="303530" h="355600">
                <a:moveTo>
                  <a:pt x="3809" y="138429"/>
                </a:moveTo>
                <a:lnTo>
                  <a:pt x="0" y="138429"/>
                </a:lnTo>
                <a:lnTo>
                  <a:pt x="0" y="140842"/>
                </a:lnTo>
                <a:lnTo>
                  <a:pt x="3809" y="140842"/>
                </a:lnTo>
                <a:lnTo>
                  <a:pt x="3809" y="138429"/>
                </a:lnTo>
                <a:close/>
              </a:path>
              <a:path w="303530" h="355600">
                <a:moveTo>
                  <a:pt x="3809" y="132079"/>
                </a:moveTo>
                <a:lnTo>
                  <a:pt x="0" y="132079"/>
                </a:lnTo>
                <a:lnTo>
                  <a:pt x="0" y="138302"/>
                </a:lnTo>
                <a:lnTo>
                  <a:pt x="3809" y="138302"/>
                </a:lnTo>
                <a:lnTo>
                  <a:pt x="3809" y="132079"/>
                </a:lnTo>
                <a:close/>
              </a:path>
              <a:path w="303530" h="355600">
                <a:moveTo>
                  <a:pt x="3809" y="125729"/>
                </a:moveTo>
                <a:lnTo>
                  <a:pt x="0" y="125729"/>
                </a:lnTo>
                <a:lnTo>
                  <a:pt x="0" y="131952"/>
                </a:lnTo>
                <a:lnTo>
                  <a:pt x="3809" y="131952"/>
                </a:lnTo>
                <a:lnTo>
                  <a:pt x="3809" y="125729"/>
                </a:lnTo>
                <a:close/>
              </a:path>
              <a:path w="303530" h="355600">
                <a:moveTo>
                  <a:pt x="3809" y="121920"/>
                </a:moveTo>
                <a:lnTo>
                  <a:pt x="0" y="121920"/>
                </a:lnTo>
                <a:lnTo>
                  <a:pt x="0" y="125602"/>
                </a:lnTo>
                <a:lnTo>
                  <a:pt x="3809" y="125602"/>
                </a:lnTo>
                <a:lnTo>
                  <a:pt x="3809" y="121920"/>
                </a:lnTo>
                <a:close/>
              </a:path>
              <a:path w="303530" h="355600">
                <a:moveTo>
                  <a:pt x="3809" y="119379"/>
                </a:moveTo>
                <a:lnTo>
                  <a:pt x="0" y="119379"/>
                </a:lnTo>
                <a:lnTo>
                  <a:pt x="0" y="121792"/>
                </a:lnTo>
                <a:lnTo>
                  <a:pt x="3809" y="121792"/>
                </a:lnTo>
                <a:lnTo>
                  <a:pt x="3809" y="119379"/>
                </a:lnTo>
                <a:close/>
              </a:path>
              <a:path w="303530" h="355600">
                <a:moveTo>
                  <a:pt x="3809" y="115570"/>
                </a:moveTo>
                <a:lnTo>
                  <a:pt x="0" y="115570"/>
                </a:lnTo>
                <a:lnTo>
                  <a:pt x="0" y="119252"/>
                </a:lnTo>
                <a:lnTo>
                  <a:pt x="3809" y="119252"/>
                </a:lnTo>
                <a:lnTo>
                  <a:pt x="3809" y="115570"/>
                </a:lnTo>
                <a:close/>
              </a:path>
              <a:path w="303530" h="355600">
                <a:moveTo>
                  <a:pt x="3809" y="113029"/>
                </a:moveTo>
                <a:lnTo>
                  <a:pt x="0" y="113029"/>
                </a:lnTo>
                <a:lnTo>
                  <a:pt x="0" y="115442"/>
                </a:lnTo>
                <a:lnTo>
                  <a:pt x="3809" y="115442"/>
                </a:lnTo>
                <a:lnTo>
                  <a:pt x="3809" y="113029"/>
                </a:lnTo>
                <a:close/>
              </a:path>
              <a:path w="303530" h="355600">
                <a:moveTo>
                  <a:pt x="3809" y="110489"/>
                </a:moveTo>
                <a:lnTo>
                  <a:pt x="0" y="110489"/>
                </a:lnTo>
                <a:lnTo>
                  <a:pt x="0" y="112902"/>
                </a:lnTo>
                <a:lnTo>
                  <a:pt x="3809" y="112902"/>
                </a:lnTo>
                <a:lnTo>
                  <a:pt x="3809" y="110489"/>
                </a:lnTo>
                <a:close/>
              </a:path>
              <a:path w="303530" h="355600">
                <a:moveTo>
                  <a:pt x="303530" y="198120"/>
                </a:moveTo>
                <a:lnTo>
                  <a:pt x="300989" y="198120"/>
                </a:lnTo>
                <a:lnTo>
                  <a:pt x="300989" y="199262"/>
                </a:lnTo>
                <a:lnTo>
                  <a:pt x="303530" y="199262"/>
                </a:lnTo>
                <a:lnTo>
                  <a:pt x="303530" y="198120"/>
                </a:lnTo>
                <a:close/>
              </a:path>
              <a:path w="303530" h="355600">
                <a:moveTo>
                  <a:pt x="303530" y="195579"/>
                </a:moveTo>
                <a:lnTo>
                  <a:pt x="300989" y="195579"/>
                </a:lnTo>
                <a:lnTo>
                  <a:pt x="300989" y="197992"/>
                </a:lnTo>
                <a:lnTo>
                  <a:pt x="303530" y="197992"/>
                </a:lnTo>
                <a:lnTo>
                  <a:pt x="303530" y="195579"/>
                </a:lnTo>
                <a:close/>
              </a:path>
              <a:path w="303530" h="355600">
                <a:moveTo>
                  <a:pt x="303530" y="191770"/>
                </a:moveTo>
                <a:lnTo>
                  <a:pt x="300989" y="191770"/>
                </a:lnTo>
                <a:lnTo>
                  <a:pt x="300989" y="195452"/>
                </a:lnTo>
                <a:lnTo>
                  <a:pt x="303530" y="195452"/>
                </a:lnTo>
                <a:lnTo>
                  <a:pt x="303530" y="191770"/>
                </a:lnTo>
                <a:close/>
              </a:path>
              <a:path w="303530" h="355600">
                <a:moveTo>
                  <a:pt x="303530" y="189229"/>
                </a:moveTo>
                <a:lnTo>
                  <a:pt x="300989" y="189229"/>
                </a:lnTo>
                <a:lnTo>
                  <a:pt x="300989" y="191642"/>
                </a:lnTo>
                <a:lnTo>
                  <a:pt x="303530" y="191642"/>
                </a:lnTo>
                <a:lnTo>
                  <a:pt x="303530" y="189229"/>
                </a:lnTo>
                <a:close/>
              </a:path>
              <a:path w="303530" h="355600">
                <a:moveTo>
                  <a:pt x="303530" y="185420"/>
                </a:moveTo>
                <a:lnTo>
                  <a:pt x="300989" y="185420"/>
                </a:lnTo>
                <a:lnTo>
                  <a:pt x="300989" y="189102"/>
                </a:lnTo>
                <a:lnTo>
                  <a:pt x="303530" y="189102"/>
                </a:lnTo>
                <a:lnTo>
                  <a:pt x="303530" y="185420"/>
                </a:lnTo>
                <a:close/>
              </a:path>
              <a:path w="303530" h="355600">
                <a:moveTo>
                  <a:pt x="303530" y="182879"/>
                </a:moveTo>
                <a:lnTo>
                  <a:pt x="300989" y="182879"/>
                </a:lnTo>
                <a:lnTo>
                  <a:pt x="300989" y="185292"/>
                </a:lnTo>
                <a:lnTo>
                  <a:pt x="303530" y="185292"/>
                </a:lnTo>
                <a:lnTo>
                  <a:pt x="303530" y="182879"/>
                </a:lnTo>
                <a:close/>
              </a:path>
              <a:path w="303530" h="355600">
                <a:moveTo>
                  <a:pt x="303530" y="179070"/>
                </a:moveTo>
                <a:lnTo>
                  <a:pt x="300989" y="179070"/>
                </a:lnTo>
                <a:lnTo>
                  <a:pt x="300989" y="182752"/>
                </a:lnTo>
                <a:lnTo>
                  <a:pt x="303530" y="182752"/>
                </a:lnTo>
                <a:lnTo>
                  <a:pt x="303530" y="179070"/>
                </a:lnTo>
                <a:close/>
              </a:path>
              <a:path w="303530" h="355600">
                <a:moveTo>
                  <a:pt x="303530" y="176529"/>
                </a:moveTo>
                <a:lnTo>
                  <a:pt x="300989" y="176529"/>
                </a:lnTo>
                <a:lnTo>
                  <a:pt x="300989" y="178942"/>
                </a:lnTo>
                <a:lnTo>
                  <a:pt x="303530" y="178942"/>
                </a:lnTo>
                <a:lnTo>
                  <a:pt x="303530" y="176529"/>
                </a:lnTo>
                <a:close/>
              </a:path>
              <a:path w="303530" h="355600">
                <a:moveTo>
                  <a:pt x="303530" y="172720"/>
                </a:moveTo>
                <a:lnTo>
                  <a:pt x="300989" y="172720"/>
                </a:lnTo>
                <a:lnTo>
                  <a:pt x="300989" y="176402"/>
                </a:lnTo>
                <a:lnTo>
                  <a:pt x="303530" y="176402"/>
                </a:lnTo>
                <a:lnTo>
                  <a:pt x="303530" y="172720"/>
                </a:lnTo>
                <a:close/>
              </a:path>
              <a:path w="303530" h="355600">
                <a:moveTo>
                  <a:pt x="303530" y="166370"/>
                </a:moveTo>
                <a:lnTo>
                  <a:pt x="300989" y="166370"/>
                </a:lnTo>
                <a:lnTo>
                  <a:pt x="300989" y="172592"/>
                </a:lnTo>
                <a:lnTo>
                  <a:pt x="303530" y="172592"/>
                </a:lnTo>
                <a:lnTo>
                  <a:pt x="303530" y="166370"/>
                </a:lnTo>
                <a:close/>
              </a:path>
              <a:path w="303530" h="355600">
                <a:moveTo>
                  <a:pt x="303530" y="160020"/>
                </a:moveTo>
                <a:lnTo>
                  <a:pt x="300989" y="160020"/>
                </a:lnTo>
                <a:lnTo>
                  <a:pt x="300989" y="166242"/>
                </a:lnTo>
                <a:lnTo>
                  <a:pt x="303530" y="166242"/>
                </a:lnTo>
                <a:lnTo>
                  <a:pt x="303530" y="160020"/>
                </a:lnTo>
                <a:close/>
              </a:path>
              <a:path w="303530" h="355600">
                <a:moveTo>
                  <a:pt x="303530" y="157479"/>
                </a:moveTo>
                <a:lnTo>
                  <a:pt x="300989" y="157479"/>
                </a:lnTo>
                <a:lnTo>
                  <a:pt x="300989" y="159892"/>
                </a:lnTo>
                <a:lnTo>
                  <a:pt x="303530" y="159892"/>
                </a:lnTo>
                <a:lnTo>
                  <a:pt x="303530" y="157479"/>
                </a:lnTo>
                <a:close/>
              </a:path>
              <a:path w="303530" h="355600">
                <a:moveTo>
                  <a:pt x="303530" y="153670"/>
                </a:moveTo>
                <a:lnTo>
                  <a:pt x="300989" y="153670"/>
                </a:lnTo>
                <a:lnTo>
                  <a:pt x="300989" y="157352"/>
                </a:lnTo>
                <a:lnTo>
                  <a:pt x="303530" y="157352"/>
                </a:lnTo>
                <a:lnTo>
                  <a:pt x="303530" y="153670"/>
                </a:lnTo>
                <a:close/>
              </a:path>
              <a:path w="303530" h="355600">
                <a:moveTo>
                  <a:pt x="303530" y="147320"/>
                </a:moveTo>
                <a:lnTo>
                  <a:pt x="300989" y="147320"/>
                </a:lnTo>
                <a:lnTo>
                  <a:pt x="300989" y="153542"/>
                </a:lnTo>
                <a:lnTo>
                  <a:pt x="303530" y="153542"/>
                </a:lnTo>
                <a:lnTo>
                  <a:pt x="303530" y="147320"/>
                </a:lnTo>
                <a:close/>
              </a:path>
              <a:path w="303530" h="355600">
                <a:moveTo>
                  <a:pt x="303530" y="144779"/>
                </a:moveTo>
                <a:lnTo>
                  <a:pt x="300989" y="144779"/>
                </a:lnTo>
                <a:lnTo>
                  <a:pt x="300989" y="147192"/>
                </a:lnTo>
                <a:lnTo>
                  <a:pt x="303530" y="147192"/>
                </a:lnTo>
                <a:lnTo>
                  <a:pt x="303530" y="144779"/>
                </a:lnTo>
                <a:close/>
              </a:path>
              <a:path w="303530" h="355600">
                <a:moveTo>
                  <a:pt x="303530" y="140970"/>
                </a:moveTo>
                <a:lnTo>
                  <a:pt x="300989" y="140970"/>
                </a:lnTo>
                <a:lnTo>
                  <a:pt x="300989" y="144652"/>
                </a:lnTo>
                <a:lnTo>
                  <a:pt x="303530" y="144652"/>
                </a:lnTo>
                <a:lnTo>
                  <a:pt x="303530" y="140970"/>
                </a:lnTo>
                <a:close/>
              </a:path>
              <a:path w="303530" h="355600">
                <a:moveTo>
                  <a:pt x="303530" y="138429"/>
                </a:moveTo>
                <a:lnTo>
                  <a:pt x="300989" y="138429"/>
                </a:lnTo>
                <a:lnTo>
                  <a:pt x="300989" y="140842"/>
                </a:lnTo>
                <a:lnTo>
                  <a:pt x="303530" y="140842"/>
                </a:lnTo>
                <a:lnTo>
                  <a:pt x="303530" y="138429"/>
                </a:lnTo>
                <a:close/>
              </a:path>
              <a:path w="303530" h="355600">
                <a:moveTo>
                  <a:pt x="303530" y="132079"/>
                </a:moveTo>
                <a:lnTo>
                  <a:pt x="300989" y="132079"/>
                </a:lnTo>
                <a:lnTo>
                  <a:pt x="300989" y="138302"/>
                </a:lnTo>
                <a:lnTo>
                  <a:pt x="303530" y="138302"/>
                </a:lnTo>
                <a:lnTo>
                  <a:pt x="303530" y="132079"/>
                </a:lnTo>
                <a:close/>
              </a:path>
              <a:path w="303530" h="355600">
                <a:moveTo>
                  <a:pt x="303530" y="125729"/>
                </a:moveTo>
                <a:lnTo>
                  <a:pt x="300989" y="125729"/>
                </a:lnTo>
                <a:lnTo>
                  <a:pt x="300989" y="131952"/>
                </a:lnTo>
                <a:lnTo>
                  <a:pt x="303530" y="131952"/>
                </a:lnTo>
                <a:lnTo>
                  <a:pt x="303530" y="125729"/>
                </a:lnTo>
                <a:close/>
              </a:path>
              <a:path w="303530" h="355600">
                <a:moveTo>
                  <a:pt x="303530" y="121920"/>
                </a:moveTo>
                <a:lnTo>
                  <a:pt x="300989" y="121920"/>
                </a:lnTo>
                <a:lnTo>
                  <a:pt x="300989" y="125602"/>
                </a:lnTo>
                <a:lnTo>
                  <a:pt x="303530" y="125602"/>
                </a:lnTo>
                <a:lnTo>
                  <a:pt x="303530" y="121920"/>
                </a:lnTo>
                <a:close/>
              </a:path>
              <a:path w="303530" h="355600">
                <a:moveTo>
                  <a:pt x="303530" y="119379"/>
                </a:moveTo>
                <a:lnTo>
                  <a:pt x="300989" y="119379"/>
                </a:lnTo>
                <a:lnTo>
                  <a:pt x="300989" y="121792"/>
                </a:lnTo>
                <a:lnTo>
                  <a:pt x="303530" y="121792"/>
                </a:lnTo>
                <a:lnTo>
                  <a:pt x="303530" y="119379"/>
                </a:lnTo>
                <a:close/>
              </a:path>
              <a:path w="303530" h="355600">
                <a:moveTo>
                  <a:pt x="303530" y="115570"/>
                </a:moveTo>
                <a:lnTo>
                  <a:pt x="300989" y="115570"/>
                </a:lnTo>
                <a:lnTo>
                  <a:pt x="300989" y="119252"/>
                </a:lnTo>
                <a:lnTo>
                  <a:pt x="303530" y="119252"/>
                </a:lnTo>
                <a:lnTo>
                  <a:pt x="303530" y="115570"/>
                </a:lnTo>
                <a:close/>
              </a:path>
              <a:path w="303530" h="355600">
                <a:moveTo>
                  <a:pt x="303530" y="113029"/>
                </a:moveTo>
                <a:lnTo>
                  <a:pt x="300989" y="113029"/>
                </a:lnTo>
                <a:lnTo>
                  <a:pt x="300989" y="115442"/>
                </a:lnTo>
                <a:lnTo>
                  <a:pt x="303530" y="115442"/>
                </a:lnTo>
                <a:lnTo>
                  <a:pt x="303530" y="113029"/>
                </a:lnTo>
                <a:close/>
              </a:path>
              <a:path w="303530" h="355600">
                <a:moveTo>
                  <a:pt x="303530" y="110489"/>
                </a:moveTo>
                <a:lnTo>
                  <a:pt x="300989" y="110489"/>
                </a:lnTo>
                <a:lnTo>
                  <a:pt x="300989" y="112902"/>
                </a:lnTo>
                <a:lnTo>
                  <a:pt x="303530" y="112902"/>
                </a:lnTo>
                <a:lnTo>
                  <a:pt x="303530" y="110489"/>
                </a:lnTo>
                <a:close/>
              </a:path>
              <a:path w="303530" h="355600">
                <a:moveTo>
                  <a:pt x="3809" y="199263"/>
                </a:moveTo>
                <a:lnTo>
                  <a:pt x="0" y="199263"/>
                </a:lnTo>
                <a:lnTo>
                  <a:pt x="0" y="211962"/>
                </a:lnTo>
                <a:lnTo>
                  <a:pt x="3809" y="211962"/>
                </a:lnTo>
                <a:lnTo>
                  <a:pt x="3809" y="199263"/>
                </a:lnTo>
                <a:close/>
              </a:path>
              <a:path w="303530" h="355600">
                <a:moveTo>
                  <a:pt x="303530" y="199263"/>
                </a:moveTo>
                <a:lnTo>
                  <a:pt x="300989" y="199263"/>
                </a:lnTo>
                <a:lnTo>
                  <a:pt x="300989" y="211962"/>
                </a:lnTo>
                <a:lnTo>
                  <a:pt x="303530" y="211962"/>
                </a:lnTo>
                <a:lnTo>
                  <a:pt x="303530" y="199263"/>
                </a:lnTo>
                <a:close/>
              </a:path>
              <a:path w="303530" h="355600">
                <a:moveTo>
                  <a:pt x="3809" y="211963"/>
                </a:moveTo>
                <a:lnTo>
                  <a:pt x="0" y="211963"/>
                </a:lnTo>
                <a:lnTo>
                  <a:pt x="0" y="256412"/>
                </a:lnTo>
                <a:lnTo>
                  <a:pt x="3809" y="256412"/>
                </a:lnTo>
                <a:lnTo>
                  <a:pt x="3809" y="211963"/>
                </a:lnTo>
                <a:close/>
              </a:path>
              <a:path w="303530" h="355600">
                <a:moveTo>
                  <a:pt x="303530" y="211963"/>
                </a:moveTo>
                <a:lnTo>
                  <a:pt x="300989" y="211963"/>
                </a:lnTo>
                <a:lnTo>
                  <a:pt x="300989" y="253873"/>
                </a:lnTo>
                <a:lnTo>
                  <a:pt x="302260" y="253873"/>
                </a:lnTo>
                <a:lnTo>
                  <a:pt x="302260" y="250062"/>
                </a:lnTo>
                <a:lnTo>
                  <a:pt x="303530" y="250062"/>
                </a:lnTo>
                <a:lnTo>
                  <a:pt x="303530" y="211963"/>
                </a:lnTo>
                <a:close/>
              </a:path>
              <a:path w="303530" h="355600">
                <a:moveTo>
                  <a:pt x="52069" y="354330"/>
                </a:moveTo>
                <a:lnTo>
                  <a:pt x="50800" y="354330"/>
                </a:lnTo>
                <a:lnTo>
                  <a:pt x="50800" y="355473"/>
                </a:lnTo>
                <a:lnTo>
                  <a:pt x="52069" y="355473"/>
                </a:lnTo>
                <a:lnTo>
                  <a:pt x="52069" y="354330"/>
                </a:lnTo>
                <a:close/>
              </a:path>
              <a:path w="303530" h="355600">
                <a:moveTo>
                  <a:pt x="157480" y="353060"/>
                </a:moveTo>
                <a:lnTo>
                  <a:pt x="52069" y="353060"/>
                </a:lnTo>
                <a:lnTo>
                  <a:pt x="52069" y="354330"/>
                </a:lnTo>
                <a:lnTo>
                  <a:pt x="156210" y="354330"/>
                </a:lnTo>
                <a:lnTo>
                  <a:pt x="156210" y="355473"/>
                </a:lnTo>
                <a:lnTo>
                  <a:pt x="157480" y="355473"/>
                </a:lnTo>
                <a:lnTo>
                  <a:pt x="157480" y="353060"/>
                </a:lnTo>
                <a:close/>
              </a:path>
              <a:path w="303530" h="355600">
                <a:moveTo>
                  <a:pt x="303530" y="351663"/>
                </a:moveTo>
                <a:lnTo>
                  <a:pt x="300989" y="351663"/>
                </a:lnTo>
                <a:lnTo>
                  <a:pt x="300989" y="353060"/>
                </a:lnTo>
                <a:lnTo>
                  <a:pt x="160019" y="353060"/>
                </a:lnTo>
                <a:lnTo>
                  <a:pt x="160019" y="354330"/>
                </a:lnTo>
                <a:lnTo>
                  <a:pt x="303530" y="354330"/>
                </a:lnTo>
                <a:lnTo>
                  <a:pt x="303530" y="351663"/>
                </a:lnTo>
                <a:close/>
              </a:path>
              <a:path w="303530" h="355600">
                <a:moveTo>
                  <a:pt x="303530" y="349123"/>
                </a:moveTo>
                <a:lnTo>
                  <a:pt x="300989" y="349123"/>
                </a:lnTo>
                <a:lnTo>
                  <a:pt x="300989" y="350520"/>
                </a:lnTo>
                <a:lnTo>
                  <a:pt x="303530" y="350520"/>
                </a:lnTo>
                <a:lnTo>
                  <a:pt x="303530" y="349123"/>
                </a:lnTo>
                <a:close/>
              </a:path>
              <a:path w="303530" h="355600">
                <a:moveTo>
                  <a:pt x="303530" y="345313"/>
                </a:moveTo>
                <a:lnTo>
                  <a:pt x="300989" y="345313"/>
                </a:lnTo>
                <a:lnTo>
                  <a:pt x="300989" y="347980"/>
                </a:lnTo>
                <a:lnTo>
                  <a:pt x="303530" y="347980"/>
                </a:lnTo>
                <a:lnTo>
                  <a:pt x="303530" y="345313"/>
                </a:lnTo>
                <a:close/>
              </a:path>
              <a:path w="303530" h="355600">
                <a:moveTo>
                  <a:pt x="303530" y="342773"/>
                </a:moveTo>
                <a:lnTo>
                  <a:pt x="300989" y="342773"/>
                </a:lnTo>
                <a:lnTo>
                  <a:pt x="300989" y="344170"/>
                </a:lnTo>
                <a:lnTo>
                  <a:pt x="303530" y="344170"/>
                </a:lnTo>
                <a:lnTo>
                  <a:pt x="303530" y="342773"/>
                </a:lnTo>
                <a:close/>
              </a:path>
              <a:path w="303530" h="355600">
                <a:moveTo>
                  <a:pt x="303530" y="338963"/>
                </a:moveTo>
                <a:lnTo>
                  <a:pt x="300989" y="338963"/>
                </a:lnTo>
                <a:lnTo>
                  <a:pt x="300989" y="341630"/>
                </a:lnTo>
                <a:lnTo>
                  <a:pt x="303530" y="341630"/>
                </a:lnTo>
                <a:lnTo>
                  <a:pt x="303530" y="338963"/>
                </a:lnTo>
                <a:close/>
              </a:path>
              <a:path w="303530" h="355600">
                <a:moveTo>
                  <a:pt x="303530" y="336423"/>
                </a:moveTo>
                <a:lnTo>
                  <a:pt x="300989" y="336423"/>
                </a:lnTo>
                <a:lnTo>
                  <a:pt x="300989" y="337820"/>
                </a:lnTo>
                <a:lnTo>
                  <a:pt x="303530" y="337820"/>
                </a:lnTo>
                <a:lnTo>
                  <a:pt x="303530" y="336423"/>
                </a:lnTo>
                <a:close/>
              </a:path>
              <a:path w="303530" h="355600">
                <a:moveTo>
                  <a:pt x="303530" y="334010"/>
                </a:moveTo>
                <a:lnTo>
                  <a:pt x="300989" y="334010"/>
                </a:lnTo>
                <a:lnTo>
                  <a:pt x="300989" y="335280"/>
                </a:lnTo>
                <a:lnTo>
                  <a:pt x="303530" y="335280"/>
                </a:lnTo>
                <a:lnTo>
                  <a:pt x="303530" y="334010"/>
                </a:lnTo>
                <a:close/>
              </a:path>
              <a:path w="303530" h="355600">
                <a:moveTo>
                  <a:pt x="3809" y="351663"/>
                </a:moveTo>
                <a:lnTo>
                  <a:pt x="0" y="351663"/>
                </a:lnTo>
                <a:lnTo>
                  <a:pt x="0" y="354203"/>
                </a:lnTo>
                <a:lnTo>
                  <a:pt x="19050" y="354203"/>
                </a:lnTo>
                <a:lnTo>
                  <a:pt x="19050" y="352933"/>
                </a:lnTo>
                <a:lnTo>
                  <a:pt x="3809" y="352933"/>
                </a:lnTo>
                <a:lnTo>
                  <a:pt x="3809" y="351663"/>
                </a:lnTo>
                <a:close/>
              </a:path>
              <a:path w="303530" h="355600">
                <a:moveTo>
                  <a:pt x="3809" y="349123"/>
                </a:moveTo>
                <a:lnTo>
                  <a:pt x="0" y="349123"/>
                </a:lnTo>
                <a:lnTo>
                  <a:pt x="0" y="350393"/>
                </a:lnTo>
                <a:lnTo>
                  <a:pt x="3809" y="350393"/>
                </a:lnTo>
                <a:lnTo>
                  <a:pt x="3809" y="349123"/>
                </a:lnTo>
                <a:close/>
              </a:path>
              <a:path w="303530" h="355600">
                <a:moveTo>
                  <a:pt x="3809" y="345313"/>
                </a:moveTo>
                <a:lnTo>
                  <a:pt x="0" y="345313"/>
                </a:lnTo>
                <a:lnTo>
                  <a:pt x="0" y="347853"/>
                </a:lnTo>
                <a:lnTo>
                  <a:pt x="3809" y="347853"/>
                </a:lnTo>
                <a:lnTo>
                  <a:pt x="3809" y="345313"/>
                </a:lnTo>
                <a:close/>
              </a:path>
              <a:path w="303530" h="355600">
                <a:moveTo>
                  <a:pt x="3809" y="342773"/>
                </a:moveTo>
                <a:lnTo>
                  <a:pt x="0" y="342773"/>
                </a:lnTo>
                <a:lnTo>
                  <a:pt x="0" y="344043"/>
                </a:lnTo>
                <a:lnTo>
                  <a:pt x="3809" y="344043"/>
                </a:lnTo>
                <a:lnTo>
                  <a:pt x="3809" y="342773"/>
                </a:lnTo>
                <a:close/>
              </a:path>
              <a:path w="303530" h="355600">
                <a:moveTo>
                  <a:pt x="3809" y="338963"/>
                </a:moveTo>
                <a:lnTo>
                  <a:pt x="0" y="338963"/>
                </a:lnTo>
                <a:lnTo>
                  <a:pt x="0" y="341503"/>
                </a:lnTo>
                <a:lnTo>
                  <a:pt x="3809" y="341503"/>
                </a:lnTo>
                <a:lnTo>
                  <a:pt x="3809" y="338963"/>
                </a:lnTo>
                <a:close/>
              </a:path>
              <a:path w="303530" h="355600">
                <a:moveTo>
                  <a:pt x="3809" y="336423"/>
                </a:moveTo>
                <a:lnTo>
                  <a:pt x="0" y="336423"/>
                </a:lnTo>
                <a:lnTo>
                  <a:pt x="0" y="337693"/>
                </a:lnTo>
                <a:lnTo>
                  <a:pt x="3809" y="337693"/>
                </a:lnTo>
                <a:lnTo>
                  <a:pt x="3809" y="336423"/>
                </a:lnTo>
                <a:close/>
              </a:path>
              <a:path w="303530" h="355600">
                <a:moveTo>
                  <a:pt x="3809" y="332613"/>
                </a:moveTo>
                <a:lnTo>
                  <a:pt x="0" y="332613"/>
                </a:lnTo>
                <a:lnTo>
                  <a:pt x="0" y="335153"/>
                </a:lnTo>
                <a:lnTo>
                  <a:pt x="3809" y="335153"/>
                </a:lnTo>
                <a:lnTo>
                  <a:pt x="3809" y="332613"/>
                </a:lnTo>
                <a:close/>
              </a:path>
              <a:path w="303530" h="355600">
                <a:moveTo>
                  <a:pt x="3809" y="330073"/>
                </a:moveTo>
                <a:lnTo>
                  <a:pt x="0" y="330073"/>
                </a:lnTo>
                <a:lnTo>
                  <a:pt x="0" y="331343"/>
                </a:lnTo>
                <a:lnTo>
                  <a:pt x="3809" y="331343"/>
                </a:lnTo>
                <a:lnTo>
                  <a:pt x="3809" y="330073"/>
                </a:lnTo>
                <a:close/>
              </a:path>
              <a:path w="303530" h="355600">
                <a:moveTo>
                  <a:pt x="3809" y="326263"/>
                </a:moveTo>
                <a:lnTo>
                  <a:pt x="0" y="326263"/>
                </a:lnTo>
                <a:lnTo>
                  <a:pt x="0" y="328803"/>
                </a:lnTo>
                <a:lnTo>
                  <a:pt x="3809" y="328803"/>
                </a:lnTo>
                <a:lnTo>
                  <a:pt x="3809" y="326263"/>
                </a:lnTo>
                <a:close/>
              </a:path>
              <a:path w="303530" h="355600">
                <a:moveTo>
                  <a:pt x="3809" y="323723"/>
                </a:moveTo>
                <a:lnTo>
                  <a:pt x="0" y="323723"/>
                </a:lnTo>
                <a:lnTo>
                  <a:pt x="0" y="324993"/>
                </a:lnTo>
                <a:lnTo>
                  <a:pt x="3809" y="324993"/>
                </a:lnTo>
                <a:lnTo>
                  <a:pt x="3809" y="323723"/>
                </a:lnTo>
                <a:close/>
              </a:path>
              <a:path w="303530" h="355600">
                <a:moveTo>
                  <a:pt x="3809" y="319913"/>
                </a:moveTo>
                <a:lnTo>
                  <a:pt x="0" y="319913"/>
                </a:lnTo>
                <a:lnTo>
                  <a:pt x="0" y="322453"/>
                </a:lnTo>
                <a:lnTo>
                  <a:pt x="3809" y="322453"/>
                </a:lnTo>
                <a:lnTo>
                  <a:pt x="3809" y="319913"/>
                </a:lnTo>
                <a:close/>
              </a:path>
              <a:path w="303530" h="355600">
                <a:moveTo>
                  <a:pt x="3809" y="317373"/>
                </a:moveTo>
                <a:lnTo>
                  <a:pt x="0" y="317373"/>
                </a:lnTo>
                <a:lnTo>
                  <a:pt x="0" y="318643"/>
                </a:lnTo>
                <a:lnTo>
                  <a:pt x="3809" y="318643"/>
                </a:lnTo>
                <a:lnTo>
                  <a:pt x="3809" y="317373"/>
                </a:lnTo>
                <a:close/>
              </a:path>
              <a:path w="303530" h="355600">
                <a:moveTo>
                  <a:pt x="3809" y="313563"/>
                </a:moveTo>
                <a:lnTo>
                  <a:pt x="0" y="313563"/>
                </a:lnTo>
                <a:lnTo>
                  <a:pt x="0" y="316103"/>
                </a:lnTo>
                <a:lnTo>
                  <a:pt x="3809" y="316103"/>
                </a:lnTo>
                <a:lnTo>
                  <a:pt x="3809" y="313563"/>
                </a:lnTo>
                <a:close/>
              </a:path>
              <a:path w="303530" h="355600">
                <a:moveTo>
                  <a:pt x="3809" y="311023"/>
                </a:moveTo>
                <a:lnTo>
                  <a:pt x="0" y="311023"/>
                </a:lnTo>
                <a:lnTo>
                  <a:pt x="0" y="312293"/>
                </a:lnTo>
                <a:lnTo>
                  <a:pt x="3809" y="312293"/>
                </a:lnTo>
                <a:lnTo>
                  <a:pt x="3809" y="311023"/>
                </a:lnTo>
                <a:close/>
              </a:path>
              <a:path w="303530" h="355600">
                <a:moveTo>
                  <a:pt x="3809" y="307213"/>
                </a:moveTo>
                <a:lnTo>
                  <a:pt x="0" y="307213"/>
                </a:lnTo>
                <a:lnTo>
                  <a:pt x="0" y="309753"/>
                </a:lnTo>
                <a:lnTo>
                  <a:pt x="3809" y="309753"/>
                </a:lnTo>
                <a:lnTo>
                  <a:pt x="3809" y="307213"/>
                </a:lnTo>
                <a:close/>
              </a:path>
              <a:path w="303530" h="355600">
                <a:moveTo>
                  <a:pt x="3809" y="304673"/>
                </a:moveTo>
                <a:lnTo>
                  <a:pt x="0" y="304673"/>
                </a:lnTo>
                <a:lnTo>
                  <a:pt x="0" y="305943"/>
                </a:lnTo>
                <a:lnTo>
                  <a:pt x="3809" y="305943"/>
                </a:lnTo>
                <a:lnTo>
                  <a:pt x="3809" y="304673"/>
                </a:lnTo>
                <a:close/>
              </a:path>
              <a:path w="303530" h="355600">
                <a:moveTo>
                  <a:pt x="3809" y="300863"/>
                </a:moveTo>
                <a:lnTo>
                  <a:pt x="0" y="300863"/>
                </a:lnTo>
                <a:lnTo>
                  <a:pt x="0" y="303403"/>
                </a:lnTo>
                <a:lnTo>
                  <a:pt x="3809" y="303403"/>
                </a:lnTo>
                <a:lnTo>
                  <a:pt x="3809" y="300863"/>
                </a:lnTo>
                <a:close/>
              </a:path>
              <a:path w="303530" h="355600">
                <a:moveTo>
                  <a:pt x="3809" y="298323"/>
                </a:moveTo>
                <a:lnTo>
                  <a:pt x="0" y="298323"/>
                </a:lnTo>
                <a:lnTo>
                  <a:pt x="0" y="299593"/>
                </a:lnTo>
                <a:lnTo>
                  <a:pt x="3809" y="299593"/>
                </a:lnTo>
                <a:lnTo>
                  <a:pt x="3809" y="298323"/>
                </a:lnTo>
                <a:close/>
              </a:path>
              <a:path w="303530" h="355600">
                <a:moveTo>
                  <a:pt x="3809" y="294513"/>
                </a:moveTo>
                <a:lnTo>
                  <a:pt x="0" y="294513"/>
                </a:lnTo>
                <a:lnTo>
                  <a:pt x="0" y="297053"/>
                </a:lnTo>
                <a:lnTo>
                  <a:pt x="3809" y="297053"/>
                </a:lnTo>
                <a:lnTo>
                  <a:pt x="3809" y="294513"/>
                </a:lnTo>
                <a:close/>
              </a:path>
              <a:path w="303530" h="355600">
                <a:moveTo>
                  <a:pt x="3809" y="291973"/>
                </a:moveTo>
                <a:lnTo>
                  <a:pt x="0" y="291973"/>
                </a:lnTo>
                <a:lnTo>
                  <a:pt x="0" y="293243"/>
                </a:lnTo>
                <a:lnTo>
                  <a:pt x="3809" y="293243"/>
                </a:lnTo>
                <a:lnTo>
                  <a:pt x="3809" y="291973"/>
                </a:lnTo>
                <a:close/>
              </a:path>
              <a:path w="303530" h="355600">
                <a:moveTo>
                  <a:pt x="3809" y="288163"/>
                </a:moveTo>
                <a:lnTo>
                  <a:pt x="0" y="288163"/>
                </a:lnTo>
                <a:lnTo>
                  <a:pt x="0" y="290703"/>
                </a:lnTo>
                <a:lnTo>
                  <a:pt x="3809" y="290703"/>
                </a:lnTo>
                <a:lnTo>
                  <a:pt x="3809" y="288163"/>
                </a:lnTo>
                <a:close/>
              </a:path>
              <a:path w="303530" h="355600">
                <a:moveTo>
                  <a:pt x="3809" y="285623"/>
                </a:moveTo>
                <a:lnTo>
                  <a:pt x="0" y="285623"/>
                </a:lnTo>
                <a:lnTo>
                  <a:pt x="0" y="286893"/>
                </a:lnTo>
                <a:lnTo>
                  <a:pt x="3809" y="286893"/>
                </a:lnTo>
                <a:lnTo>
                  <a:pt x="3809" y="285623"/>
                </a:lnTo>
                <a:close/>
              </a:path>
              <a:path w="303530" h="355600">
                <a:moveTo>
                  <a:pt x="3809" y="281813"/>
                </a:moveTo>
                <a:lnTo>
                  <a:pt x="0" y="281813"/>
                </a:lnTo>
                <a:lnTo>
                  <a:pt x="0" y="284353"/>
                </a:lnTo>
                <a:lnTo>
                  <a:pt x="3809" y="284353"/>
                </a:lnTo>
                <a:lnTo>
                  <a:pt x="3809" y="281813"/>
                </a:lnTo>
                <a:close/>
              </a:path>
              <a:path w="303530" h="355600">
                <a:moveTo>
                  <a:pt x="3809" y="279273"/>
                </a:moveTo>
                <a:lnTo>
                  <a:pt x="0" y="279273"/>
                </a:lnTo>
                <a:lnTo>
                  <a:pt x="0" y="280543"/>
                </a:lnTo>
                <a:lnTo>
                  <a:pt x="3809" y="280543"/>
                </a:lnTo>
                <a:lnTo>
                  <a:pt x="3809" y="279273"/>
                </a:lnTo>
                <a:close/>
              </a:path>
              <a:path w="303530" h="355600">
                <a:moveTo>
                  <a:pt x="3809" y="275463"/>
                </a:moveTo>
                <a:lnTo>
                  <a:pt x="0" y="275463"/>
                </a:lnTo>
                <a:lnTo>
                  <a:pt x="0" y="278003"/>
                </a:lnTo>
                <a:lnTo>
                  <a:pt x="3809" y="278003"/>
                </a:lnTo>
                <a:lnTo>
                  <a:pt x="3809" y="275463"/>
                </a:lnTo>
                <a:close/>
              </a:path>
              <a:path w="303530" h="355600">
                <a:moveTo>
                  <a:pt x="3809" y="266573"/>
                </a:moveTo>
                <a:lnTo>
                  <a:pt x="0" y="266573"/>
                </a:lnTo>
                <a:lnTo>
                  <a:pt x="0" y="274193"/>
                </a:lnTo>
                <a:lnTo>
                  <a:pt x="3809" y="274193"/>
                </a:lnTo>
                <a:lnTo>
                  <a:pt x="3809" y="266573"/>
                </a:lnTo>
                <a:close/>
              </a:path>
              <a:path w="303530" h="355600">
                <a:moveTo>
                  <a:pt x="3809" y="260223"/>
                </a:moveTo>
                <a:lnTo>
                  <a:pt x="0" y="260223"/>
                </a:lnTo>
                <a:lnTo>
                  <a:pt x="0" y="265303"/>
                </a:lnTo>
                <a:lnTo>
                  <a:pt x="3809" y="265303"/>
                </a:lnTo>
                <a:lnTo>
                  <a:pt x="3809" y="260223"/>
                </a:lnTo>
                <a:close/>
              </a:path>
              <a:path w="303530" h="355600">
                <a:moveTo>
                  <a:pt x="3809" y="257683"/>
                </a:moveTo>
                <a:lnTo>
                  <a:pt x="0" y="257683"/>
                </a:lnTo>
                <a:lnTo>
                  <a:pt x="0" y="258953"/>
                </a:lnTo>
                <a:lnTo>
                  <a:pt x="3809" y="258953"/>
                </a:lnTo>
                <a:lnTo>
                  <a:pt x="3809" y="257683"/>
                </a:lnTo>
                <a:close/>
              </a:path>
            </a:pathLst>
          </a:custGeom>
          <a:solidFill>
            <a:srgbClr val="9C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bk object 2745"/>
          <p:cNvSpPr/>
          <p:nvPr/>
        </p:nvSpPr>
        <p:spPr>
          <a:xfrm>
            <a:off x="2936239" y="2914776"/>
            <a:ext cx="297180" cy="349250"/>
          </a:xfrm>
          <a:custGeom>
            <a:avLst/>
            <a:gdLst/>
            <a:ahLst/>
            <a:cxnLst/>
            <a:rect l="l" t="t" r="r" b="b"/>
            <a:pathLst>
              <a:path w="297180" h="349250">
                <a:moveTo>
                  <a:pt x="3810" y="104012"/>
                </a:moveTo>
                <a:lnTo>
                  <a:pt x="0" y="104012"/>
                </a:lnTo>
                <a:lnTo>
                  <a:pt x="0" y="105282"/>
                </a:lnTo>
                <a:lnTo>
                  <a:pt x="3810" y="105282"/>
                </a:lnTo>
                <a:lnTo>
                  <a:pt x="3810" y="104012"/>
                </a:lnTo>
                <a:close/>
              </a:path>
              <a:path w="297180" h="349250">
                <a:moveTo>
                  <a:pt x="3810" y="100202"/>
                </a:moveTo>
                <a:lnTo>
                  <a:pt x="0" y="100202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0202"/>
                </a:lnTo>
                <a:close/>
              </a:path>
              <a:path w="297180" h="349250">
                <a:moveTo>
                  <a:pt x="3810" y="97662"/>
                </a:moveTo>
                <a:lnTo>
                  <a:pt x="0" y="97662"/>
                </a:lnTo>
                <a:lnTo>
                  <a:pt x="0" y="98932"/>
                </a:lnTo>
                <a:lnTo>
                  <a:pt x="3810" y="98932"/>
                </a:lnTo>
                <a:lnTo>
                  <a:pt x="3810" y="97662"/>
                </a:lnTo>
                <a:close/>
              </a:path>
              <a:path w="297180" h="349250">
                <a:moveTo>
                  <a:pt x="3810" y="93852"/>
                </a:moveTo>
                <a:lnTo>
                  <a:pt x="0" y="93852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3852"/>
                </a:lnTo>
                <a:close/>
              </a:path>
              <a:path w="297180" h="349250">
                <a:moveTo>
                  <a:pt x="297180" y="104012"/>
                </a:moveTo>
                <a:lnTo>
                  <a:pt x="293370" y="104012"/>
                </a:lnTo>
                <a:lnTo>
                  <a:pt x="293370" y="105282"/>
                </a:lnTo>
                <a:lnTo>
                  <a:pt x="297180" y="105282"/>
                </a:lnTo>
                <a:lnTo>
                  <a:pt x="297180" y="104012"/>
                </a:lnTo>
                <a:close/>
              </a:path>
              <a:path w="297180" h="349250">
                <a:moveTo>
                  <a:pt x="297180" y="100202"/>
                </a:moveTo>
                <a:lnTo>
                  <a:pt x="293370" y="100202"/>
                </a:lnTo>
                <a:lnTo>
                  <a:pt x="293370" y="102742"/>
                </a:lnTo>
                <a:lnTo>
                  <a:pt x="297180" y="102742"/>
                </a:lnTo>
                <a:lnTo>
                  <a:pt x="297180" y="100202"/>
                </a:lnTo>
                <a:close/>
              </a:path>
              <a:path w="297180" h="349250">
                <a:moveTo>
                  <a:pt x="297180" y="97662"/>
                </a:moveTo>
                <a:lnTo>
                  <a:pt x="293370" y="97662"/>
                </a:lnTo>
                <a:lnTo>
                  <a:pt x="293370" y="98932"/>
                </a:lnTo>
                <a:lnTo>
                  <a:pt x="297180" y="98932"/>
                </a:lnTo>
                <a:lnTo>
                  <a:pt x="297180" y="97662"/>
                </a:lnTo>
                <a:close/>
              </a:path>
              <a:path w="297180" h="349250">
                <a:moveTo>
                  <a:pt x="297180" y="93852"/>
                </a:moveTo>
                <a:lnTo>
                  <a:pt x="293370" y="93852"/>
                </a:lnTo>
                <a:lnTo>
                  <a:pt x="293370" y="96392"/>
                </a:lnTo>
                <a:lnTo>
                  <a:pt x="297180" y="96392"/>
                </a:lnTo>
                <a:lnTo>
                  <a:pt x="297180" y="93852"/>
                </a:lnTo>
                <a:close/>
              </a:path>
              <a:path w="297180" h="349250">
                <a:moveTo>
                  <a:pt x="3810" y="91312"/>
                </a:moveTo>
                <a:lnTo>
                  <a:pt x="0" y="91312"/>
                </a:lnTo>
                <a:lnTo>
                  <a:pt x="0" y="92582"/>
                </a:lnTo>
                <a:lnTo>
                  <a:pt x="3810" y="92582"/>
                </a:lnTo>
                <a:lnTo>
                  <a:pt x="3810" y="91312"/>
                </a:lnTo>
                <a:close/>
              </a:path>
              <a:path w="297180" h="349250">
                <a:moveTo>
                  <a:pt x="3810" y="87502"/>
                </a:moveTo>
                <a:lnTo>
                  <a:pt x="0" y="87502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7502"/>
                </a:lnTo>
                <a:close/>
              </a:path>
              <a:path w="297180" h="349250">
                <a:moveTo>
                  <a:pt x="297180" y="91312"/>
                </a:moveTo>
                <a:lnTo>
                  <a:pt x="293370" y="91312"/>
                </a:lnTo>
                <a:lnTo>
                  <a:pt x="293370" y="92582"/>
                </a:lnTo>
                <a:lnTo>
                  <a:pt x="297180" y="92582"/>
                </a:lnTo>
                <a:lnTo>
                  <a:pt x="297180" y="91312"/>
                </a:lnTo>
                <a:close/>
              </a:path>
              <a:path w="297180" h="349250">
                <a:moveTo>
                  <a:pt x="297180" y="87502"/>
                </a:moveTo>
                <a:lnTo>
                  <a:pt x="293370" y="87502"/>
                </a:lnTo>
                <a:lnTo>
                  <a:pt x="293370" y="90042"/>
                </a:lnTo>
                <a:lnTo>
                  <a:pt x="297180" y="90042"/>
                </a:lnTo>
                <a:lnTo>
                  <a:pt x="297180" y="87502"/>
                </a:lnTo>
                <a:close/>
              </a:path>
              <a:path w="297180" h="349250">
                <a:moveTo>
                  <a:pt x="297180" y="84962"/>
                </a:moveTo>
                <a:lnTo>
                  <a:pt x="293370" y="84962"/>
                </a:lnTo>
                <a:lnTo>
                  <a:pt x="293370" y="86232"/>
                </a:lnTo>
                <a:lnTo>
                  <a:pt x="297180" y="86232"/>
                </a:lnTo>
                <a:lnTo>
                  <a:pt x="297180" y="84962"/>
                </a:lnTo>
                <a:close/>
              </a:path>
              <a:path w="297180" h="349250">
                <a:moveTo>
                  <a:pt x="3810" y="84962"/>
                </a:moveTo>
                <a:lnTo>
                  <a:pt x="0" y="84962"/>
                </a:lnTo>
                <a:lnTo>
                  <a:pt x="0" y="86232"/>
                </a:lnTo>
                <a:lnTo>
                  <a:pt x="3810" y="86232"/>
                </a:lnTo>
                <a:lnTo>
                  <a:pt x="3810" y="84962"/>
                </a:lnTo>
                <a:close/>
              </a:path>
              <a:path w="297180" h="349250">
                <a:moveTo>
                  <a:pt x="3810" y="81152"/>
                </a:moveTo>
                <a:lnTo>
                  <a:pt x="0" y="81152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1152"/>
                </a:lnTo>
                <a:close/>
              </a:path>
              <a:path w="297180" h="349250">
                <a:moveTo>
                  <a:pt x="297180" y="81152"/>
                </a:moveTo>
                <a:lnTo>
                  <a:pt x="293370" y="81152"/>
                </a:lnTo>
                <a:lnTo>
                  <a:pt x="293370" y="83692"/>
                </a:lnTo>
                <a:lnTo>
                  <a:pt x="297180" y="83692"/>
                </a:lnTo>
                <a:lnTo>
                  <a:pt x="297180" y="81152"/>
                </a:lnTo>
                <a:close/>
              </a:path>
              <a:path w="297180" h="349250">
                <a:moveTo>
                  <a:pt x="297180" y="78612"/>
                </a:moveTo>
                <a:lnTo>
                  <a:pt x="293370" y="78612"/>
                </a:lnTo>
                <a:lnTo>
                  <a:pt x="293370" y="79882"/>
                </a:lnTo>
                <a:lnTo>
                  <a:pt x="297180" y="79882"/>
                </a:lnTo>
                <a:lnTo>
                  <a:pt x="297180" y="78612"/>
                </a:lnTo>
                <a:close/>
              </a:path>
              <a:path w="297180" h="349250">
                <a:moveTo>
                  <a:pt x="3810" y="78612"/>
                </a:moveTo>
                <a:lnTo>
                  <a:pt x="0" y="78612"/>
                </a:lnTo>
                <a:lnTo>
                  <a:pt x="0" y="79882"/>
                </a:lnTo>
                <a:lnTo>
                  <a:pt x="3810" y="79882"/>
                </a:lnTo>
                <a:lnTo>
                  <a:pt x="3810" y="78612"/>
                </a:lnTo>
                <a:close/>
              </a:path>
              <a:path w="297180" h="349250">
                <a:moveTo>
                  <a:pt x="3810" y="72262"/>
                </a:moveTo>
                <a:lnTo>
                  <a:pt x="0" y="72262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2262"/>
                </a:lnTo>
                <a:close/>
              </a:path>
              <a:path w="297180" h="349250">
                <a:moveTo>
                  <a:pt x="2540" y="67182"/>
                </a:moveTo>
                <a:lnTo>
                  <a:pt x="1270" y="67182"/>
                </a:lnTo>
                <a:lnTo>
                  <a:pt x="1270" y="70992"/>
                </a:lnTo>
                <a:lnTo>
                  <a:pt x="3810" y="70992"/>
                </a:lnTo>
                <a:lnTo>
                  <a:pt x="3810" y="68452"/>
                </a:lnTo>
                <a:lnTo>
                  <a:pt x="2540" y="68452"/>
                </a:lnTo>
                <a:lnTo>
                  <a:pt x="2540" y="67182"/>
                </a:lnTo>
                <a:close/>
              </a:path>
              <a:path w="297180" h="349250">
                <a:moveTo>
                  <a:pt x="297180" y="72262"/>
                </a:moveTo>
                <a:lnTo>
                  <a:pt x="293370" y="72262"/>
                </a:lnTo>
                <a:lnTo>
                  <a:pt x="293370" y="77342"/>
                </a:lnTo>
                <a:lnTo>
                  <a:pt x="297180" y="77342"/>
                </a:lnTo>
                <a:lnTo>
                  <a:pt x="297180" y="72262"/>
                </a:lnTo>
                <a:close/>
              </a:path>
              <a:path w="297180" h="349250">
                <a:moveTo>
                  <a:pt x="297180" y="68452"/>
                </a:moveTo>
                <a:lnTo>
                  <a:pt x="293370" y="68452"/>
                </a:lnTo>
                <a:lnTo>
                  <a:pt x="293370" y="70992"/>
                </a:lnTo>
                <a:lnTo>
                  <a:pt x="297180" y="70992"/>
                </a:lnTo>
                <a:lnTo>
                  <a:pt x="297180" y="68452"/>
                </a:lnTo>
                <a:close/>
              </a:path>
              <a:path w="297180" h="349250">
                <a:moveTo>
                  <a:pt x="297180" y="65912"/>
                </a:moveTo>
                <a:lnTo>
                  <a:pt x="293370" y="65912"/>
                </a:lnTo>
                <a:lnTo>
                  <a:pt x="293370" y="67182"/>
                </a:lnTo>
                <a:lnTo>
                  <a:pt x="297180" y="67182"/>
                </a:lnTo>
                <a:lnTo>
                  <a:pt x="297180" y="65912"/>
                </a:lnTo>
                <a:close/>
              </a:path>
              <a:path w="297180" h="349250">
                <a:moveTo>
                  <a:pt x="297180" y="62102"/>
                </a:moveTo>
                <a:lnTo>
                  <a:pt x="293370" y="62102"/>
                </a:lnTo>
                <a:lnTo>
                  <a:pt x="293370" y="64642"/>
                </a:lnTo>
                <a:lnTo>
                  <a:pt x="297180" y="64642"/>
                </a:lnTo>
                <a:lnTo>
                  <a:pt x="297180" y="62102"/>
                </a:lnTo>
                <a:close/>
              </a:path>
              <a:path w="297180" h="349250">
                <a:moveTo>
                  <a:pt x="297180" y="59689"/>
                </a:moveTo>
                <a:lnTo>
                  <a:pt x="293370" y="59689"/>
                </a:lnTo>
                <a:lnTo>
                  <a:pt x="293370" y="60832"/>
                </a:lnTo>
                <a:lnTo>
                  <a:pt x="297180" y="60832"/>
                </a:lnTo>
                <a:lnTo>
                  <a:pt x="297180" y="59689"/>
                </a:lnTo>
                <a:close/>
              </a:path>
              <a:path w="297180" h="349250">
                <a:moveTo>
                  <a:pt x="297180" y="55752"/>
                </a:moveTo>
                <a:lnTo>
                  <a:pt x="293370" y="55752"/>
                </a:lnTo>
                <a:lnTo>
                  <a:pt x="293370" y="58292"/>
                </a:lnTo>
                <a:lnTo>
                  <a:pt x="297180" y="58292"/>
                </a:lnTo>
                <a:lnTo>
                  <a:pt x="297180" y="55752"/>
                </a:lnTo>
                <a:close/>
              </a:path>
              <a:path w="297180" h="349250">
                <a:moveTo>
                  <a:pt x="297180" y="53339"/>
                </a:moveTo>
                <a:lnTo>
                  <a:pt x="293370" y="53339"/>
                </a:lnTo>
                <a:lnTo>
                  <a:pt x="293370" y="54482"/>
                </a:lnTo>
                <a:lnTo>
                  <a:pt x="297180" y="54482"/>
                </a:lnTo>
                <a:lnTo>
                  <a:pt x="297180" y="53339"/>
                </a:lnTo>
                <a:close/>
              </a:path>
              <a:path w="297180" h="349250">
                <a:moveTo>
                  <a:pt x="297180" y="49402"/>
                </a:moveTo>
                <a:lnTo>
                  <a:pt x="293370" y="49402"/>
                </a:lnTo>
                <a:lnTo>
                  <a:pt x="293370" y="51942"/>
                </a:lnTo>
                <a:lnTo>
                  <a:pt x="297180" y="51942"/>
                </a:lnTo>
                <a:lnTo>
                  <a:pt x="297180" y="49402"/>
                </a:lnTo>
                <a:close/>
              </a:path>
              <a:path w="297180" h="349250">
                <a:moveTo>
                  <a:pt x="297180" y="46989"/>
                </a:moveTo>
                <a:lnTo>
                  <a:pt x="293370" y="46989"/>
                </a:lnTo>
                <a:lnTo>
                  <a:pt x="293370" y="48132"/>
                </a:lnTo>
                <a:lnTo>
                  <a:pt x="297180" y="48132"/>
                </a:lnTo>
                <a:lnTo>
                  <a:pt x="297180" y="46989"/>
                </a:lnTo>
                <a:close/>
              </a:path>
              <a:path w="297180" h="349250">
                <a:moveTo>
                  <a:pt x="297180" y="43052"/>
                </a:moveTo>
                <a:lnTo>
                  <a:pt x="293370" y="43052"/>
                </a:lnTo>
                <a:lnTo>
                  <a:pt x="293370" y="45592"/>
                </a:lnTo>
                <a:lnTo>
                  <a:pt x="297180" y="45592"/>
                </a:lnTo>
                <a:lnTo>
                  <a:pt x="297180" y="43052"/>
                </a:lnTo>
                <a:close/>
              </a:path>
              <a:path w="297180" h="349250">
                <a:moveTo>
                  <a:pt x="297180" y="40639"/>
                </a:moveTo>
                <a:lnTo>
                  <a:pt x="293370" y="40639"/>
                </a:lnTo>
                <a:lnTo>
                  <a:pt x="293370" y="41782"/>
                </a:lnTo>
                <a:lnTo>
                  <a:pt x="297180" y="41782"/>
                </a:lnTo>
                <a:lnTo>
                  <a:pt x="297180" y="40639"/>
                </a:lnTo>
                <a:close/>
              </a:path>
              <a:path w="297180" h="349250">
                <a:moveTo>
                  <a:pt x="297180" y="36702"/>
                </a:moveTo>
                <a:lnTo>
                  <a:pt x="293370" y="36702"/>
                </a:lnTo>
                <a:lnTo>
                  <a:pt x="293370" y="39242"/>
                </a:lnTo>
                <a:lnTo>
                  <a:pt x="297180" y="39242"/>
                </a:lnTo>
                <a:lnTo>
                  <a:pt x="297180" y="36702"/>
                </a:lnTo>
                <a:close/>
              </a:path>
              <a:path w="297180" h="349250">
                <a:moveTo>
                  <a:pt x="297180" y="34289"/>
                </a:moveTo>
                <a:lnTo>
                  <a:pt x="293370" y="34289"/>
                </a:lnTo>
                <a:lnTo>
                  <a:pt x="293370" y="35432"/>
                </a:lnTo>
                <a:lnTo>
                  <a:pt x="297180" y="35432"/>
                </a:lnTo>
                <a:lnTo>
                  <a:pt x="297180" y="34289"/>
                </a:lnTo>
                <a:close/>
              </a:path>
              <a:path w="297180" h="349250">
                <a:moveTo>
                  <a:pt x="297180" y="30352"/>
                </a:moveTo>
                <a:lnTo>
                  <a:pt x="293370" y="30352"/>
                </a:lnTo>
                <a:lnTo>
                  <a:pt x="293370" y="32892"/>
                </a:lnTo>
                <a:lnTo>
                  <a:pt x="297180" y="32892"/>
                </a:lnTo>
                <a:lnTo>
                  <a:pt x="297180" y="30352"/>
                </a:lnTo>
                <a:close/>
              </a:path>
              <a:path w="297180" h="349250">
                <a:moveTo>
                  <a:pt x="297180" y="27939"/>
                </a:moveTo>
                <a:lnTo>
                  <a:pt x="293370" y="27939"/>
                </a:lnTo>
                <a:lnTo>
                  <a:pt x="293370" y="29082"/>
                </a:lnTo>
                <a:lnTo>
                  <a:pt x="297180" y="29082"/>
                </a:lnTo>
                <a:lnTo>
                  <a:pt x="297180" y="27939"/>
                </a:lnTo>
                <a:close/>
              </a:path>
              <a:path w="297180" h="349250">
                <a:moveTo>
                  <a:pt x="297180" y="24002"/>
                </a:moveTo>
                <a:lnTo>
                  <a:pt x="293370" y="24002"/>
                </a:lnTo>
                <a:lnTo>
                  <a:pt x="293370" y="26542"/>
                </a:lnTo>
                <a:lnTo>
                  <a:pt x="297180" y="26542"/>
                </a:lnTo>
                <a:lnTo>
                  <a:pt x="297180" y="24002"/>
                </a:lnTo>
                <a:close/>
              </a:path>
              <a:path w="297180" h="349250">
                <a:moveTo>
                  <a:pt x="297180" y="21589"/>
                </a:moveTo>
                <a:lnTo>
                  <a:pt x="293370" y="21589"/>
                </a:lnTo>
                <a:lnTo>
                  <a:pt x="293370" y="22732"/>
                </a:lnTo>
                <a:lnTo>
                  <a:pt x="297180" y="22732"/>
                </a:lnTo>
                <a:lnTo>
                  <a:pt x="297180" y="21589"/>
                </a:lnTo>
                <a:close/>
              </a:path>
              <a:path w="297180" h="349250">
                <a:moveTo>
                  <a:pt x="297180" y="17652"/>
                </a:moveTo>
                <a:lnTo>
                  <a:pt x="293370" y="17652"/>
                </a:lnTo>
                <a:lnTo>
                  <a:pt x="293370" y="20192"/>
                </a:lnTo>
                <a:lnTo>
                  <a:pt x="297180" y="20192"/>
                </a:lnTo>
                <a:lnTo>
                  <a:pt x="297180" y="17652"/>
                </a:lnTo>
                <a:close/>
              </a:path>
              <a:path w="297180" h="349250">
                <a:moveTo>
                  <a:pt x="297180" y="15239"/>
                </a:moveTo>
                <a:lnTo>
                  <a:pt x="293370" y="15239"/>
                </a:lnTo>
                <a:lnTo>
                  <a:pt x="293370" y="16382"/>
                </a:lnTo>
                <a:lnTo>
                  <a:pt x="297180" y="16382"/>
                </a:lnTo>
                <a:lnTo>
                  <a:pt x="297180" y="15239"/>
                </a:lnTo>
                <a:close/>
              </a:path>
              <a:path w="297180" h="349250">
                <a:moveTo>
                  <a:pt x="297180" y="11302"/>
                </a:moveTo>
                <a:lnTo>
                  <a:pt x="293370" y="11302"/>
                </a:lnTo>
                <a:lnTo>
                  <a:pt x="293370" y="13842"/>
                </a:lnTo>
                <a:lnTo>
                  <a:pt x="297180" y="13842"/>
                </a:lnTo>
                <a:lnTo>
                  <a:pt x="297180" y="11302"/>
                </a:lnTo>
                <a:close/>
              </a:path>
              <a:path w="297180" h="349250">
                <a:moveTo>
                  <a:pt x="297180" y="8889"/>
                </a:moveTo>
                <a:lnTo>
                  <a:pt x="293370" y="8889"/>
                </a:lnTo>
                <a:lnTo>
                  <a:pt x="293370" y="10032"/>
                </a:lnTo>
                <a:lnTo>
                  <a:pt x="297180" y="10032"/>
                </a:lnTo>
                <a:lnTo>
                  <a:pt x="297180" y="8889"/>
                </a:lnTo>
                <a:close/>
              </a:path>
              <a:path w="297180" h="349250">
                <a:moveTo>
                  <a:pt x="297180" y="4952"/>
                </a:moveTo>
                <a:lnTo>
                  <a:pt x="293370" y="4952"/>
                </a:lnTo>
                <a:lnTo>
                  <a:pt x="293370" y="7492"/>
                </a:lnTo>
                <a:lnTo>
                  <a:pt x="297180" y="7492"/>
                </a:lnTo>
                <a:lnTo>
                  <a:pt x="297180" y="4952"/>
                </a:lnTo>
                <a:close/>
              </a:path>
              <a:path w="297180" h="349250">
                <a:moveTo>
                  <a:pt x="67310" y="1142"/>
                </a:moveTo>
                <a:lnTo>
                  <a:pt x="66040" y="1142"/>
                </a:lnTo>
                <a:lnTo>
                  <a:pt x="66040" y="3682"/>
                </a:lnTo>
                <a:lnTo>
                  <a:pt x="297180" y="3682"/>
                </a:lnTo>
                <a:lnTo>
                  <a:pt x="297180" y="2539"/>
                </a:lnTo>
                <a:lnTo>
                  <a:pt x="67310" y="2539"/>
                </a:lnTo>
                <a:lnTo>
                  <a:pt x="67310" y="1142"/>
                </a:lnTo>
                <a:close/>
              </a:path>
              <a:path w="297180" h="349250">
                <a:moveTo>
                  <a:pt x="297180" y="0"/>
                </a:moveTo>
                <a:lnTo>
                  <a:pt x="68580" y="0"/>
                </a:lnTo>
                <a:lnTo>
                  <a:pt x="68580" y="1142"/>
                </a:lnTo>
                <a:lnTo>
                  <a:pt x="297180" y="1142"/>
                </a:lnTo>
                <a:lnTo>
                  <a:pt x="297180" y="0"/>
                </a:lnTo>
                <a:close/>
              </a:path>
              <a:path w="297180" h="349250">
                <a:moveTo>
                  <a:pt x="3810" y="194310"/>
                </a:moveTo>
                <a:lnTo>
                  <a:pt x="0" y="194310"/>
                </a:lnTo>
                <a:lnTo>
                  <a:pt x="0" y="195452"/>
                </a:lnTo>
                <a:lnTo>
                  <a:pt x="3810" y="195452"/>
                </a:lnTo>
                <a:lnTo>
                  <a:pt x="3810" y="194310"/>
                </a:lnTo>
                <a:close/>
              </a:path>
              <a:path w="297180" h="349250">
                <a:moveTo>
                  <a:pt x="3810" y="191769"/>
                </a:moveTo>
                <a:lnTo>
                  <a:pt x="0" y="191769"/>
                </a:lnTo>
                <a:lnTo>
                  <a:pt x="0" y="194182"/>
                </a:lnTo>
                <a:lnTo>
                  <a:pt x="3810" y="194182"/>
                </a:lnTo>
                <a:lnTo>
                  <a:pt x="3810" y="191769"/>
                </a:lnTo>
                <a:close/>
              </a:path>
              <a:path w="297180" h="349250">
                <a:moveTo>
                  <a:pt x="3810" y="187960"/>
                </a:moveTo>
                <a:lnTo>
                  <a:pt x="0" y="187960"/>
                </a:lnTo>
                <a:lnTo>
                  <a:pt x="0" y="191642"/>
                </a:lnTo>
                <a:lnTo>
                  <a:pt x="3810" y="191642"/>
                </a:lnTo>
                <a:lnTo>
                  <a:pt x="3810" y="187960"/>
                </a:lnTo>
                <a:close/>
              </a:path>
              <a:path w="297180" h="349250">
                <a:moveTo>
                  <a:pt x="3810" y="185419"/>
                </a:moveTo>
                <a:lnTo>
                  <a:pt x="0" y="185419"/>
                </a:lnTo>
                <a:lnTo>
                  <a:pt x="0" y="187832"/>
                </a:lnTo>
                <a:lnTo>
                  <a:pt x="3810" y="187832"/>
                </a:lnTo>
                <a:lnTo>
                  <a:pt x="3810" y="185419"/>
                </a:lnTo>
                <a:close/>
              </a:path>
              <a:path w="297180" h="349250">
                <a:moveTo>
                  <a:pt x="3810" y="181610"/>
                </a:moveTo>
                <a:lnTo>
                  <a:pt x="0" y="181610"/>
                </a:lnTo>
                <a:lnTo>
                  <a:pt x="0" y="185292"/>
                </a:lnTo>
                <a:lnTo>
                  <a:pt x="3810" y="185292"/>
                </a:lnTo>
                <a:lnTo>
                  <a:pt x="3810" y="181610"/>
                </a:lnTo>
                <a:close/>
              </a:path>
              <a:path w="297180" h="349250">
                <a:moveTo>
                  <a:pt x="3810" y="179069"/>
                </a:moveTo>
                <a:lnTo>
                  <a:pt x="0" y="179069"/>
                </a:lnTo>
                <a:lnTo>
                  <a:pt x="0" y="181482"/>
                </a:lnTo>
                <a:lnTo>
                  <a:pt x="3810" y="181482"/>
                </a:lnTo>
                <a:lnTo>
                  <a:pt x="3810" y="179069"/>
                </a:lnTo>
                <a:close/>
              </a:path>
              <a:path w="297180" h="349250">
                <a:moveTo>
                  <a:pt x="3810" y="175260"/>
                </a:moveTo>
                <a:lnTo>
                  <a:pt x="0" y="175260"/>
                </a:lnTo>
                <a:lnTo>
                  <a:pt x="0" y="178942"/>
                </a:lnTo>
                <a:lnTo>
                  <a:pt x="3810" y="178942"/>
                </a:lnTo>
                <a:lnTo>
                  <a:pt x="3810" y="175260"/>
                </a:lnTo>
                <a:close/>
              </a:path>
              <a:path w="297180" h="349250">
                <a:moveTo>
                  <a:pt x="3810" y="172719"/>
                </a:moveTo>
                <a:lnTo>
                  <a:pt x="0" y="172719"/>
                </a:lnTo>
                <a:lnTo>
                  <a:pt x="0" y="175132"/>
                </a:lnTo>
                <a:lnTo>
                  <a:pt x="3810" y="175132"/>
                </a:lnTo>
                <a:lnTo>
                  <a:pt x="3810" y="172719"/>
                </a:lnTo>
                <a:close/>
              </a:path>
              <a:path w="297180" h="349250">
                <a:moveTo>
                  <a:pt x="3810" y="168910"/>
                </a:moveTo>
                <a:lnTo>
                  <a:pt x="0" y="168910"/>
                </a:lnTo>
                <a:lnTo>
                  <a:pt x="0" y="172592"/>
                </a:lnTo>
                <a:lnTo>
                  <a:pt x="3810" y="172592"/>
                </a:lnTo>
                <a:lnTo>
                  <a:pt x="3810" y="168910"/>
                </a:lnTo>
                <a:close/>
              </a:path>
              <a:path w="297180" h="349250">
                <a:moveTo>
                  <a:pt x="3810" y="162560"/>
                </a:moveTo>
                <a:lnTo>
                  <a:pt x="0" y="162560"/>
                </a:lnTo>
                <a:lnTo>
                  <a:pt x="0" y="168782"/>
                </a:lnTo>
                <a:lnTo>
                  <a:pt x="3810" y="168782"/>
                </a:lnTo>
                <a:lnTo>
                  <a:pt x="3810" y="162560"/>
                </a:lnTo>
                <a:close/>
              </a:path>
              <a:path w="297180" h="349250">
                <a:moveTo>
                  <a:pt x="3810" y="156210"/>
                </a:moveTo>
                <a:lnTo>
                  <a:pt x="0" y="156210"/>
                </a:lnTo>
                <a:lnTo>
                  <a:pt x="0" y="162432"/>
                </a:lnTo>
                <a:lnTo>
                  <a:pt x="3810" y="162432"/>
                </a:lnTo>
                <a:lnTo>
                  <a:pt x="3810" y="156210"/>
                </a:lnTo>
                <a:close/>
              </a:path>
              <a:path w="297180" h="349250">
                <a:moveTo>
                  <a:pt x="3810" y="153669"/>
                </a:moveTo>
                <a:lnTo>
                  <a:pt x="0" y="153669"/>
                </a:lnTo>
                <a:lnTo>
                  <a:pt x="0" y="156082"/>
                </a:lnTo>
                <a:lnTo>
                  <a:pt x="3810" y="156082"/>
                </a:lnTo>
                <a:lnTo>
                  <a:pt x="3810" y="153669"/>
                </a:lnTo>
                <a:close/>
              </a:path>
              <a:path w="297180" h="349250">
                <a:moveTo>
                  <a:pt x="3810" y="149860"/>
                </a:moveTo>
                <a:lnTo>
                  <a:pt x="0" y="149860"/>
                </a:lnTo>
                <a:lnTo>
                  <a:pt x="0" y="153542"/>
                </a:lnTo>
                <a:lnTo>
                  <a:pt x="3810" y="153542"/>
                </a:lnTo>
                <a:lnTo>
                  <a:pt x="3810" y="149860"/>
                </a:lnTo>
                <a:close/>
              </a:path>
              <a:path w="297180" h="349250">
                <a:moveTo>
                  <a:pt x="3810" y="143510"/>
                </a:moveTo>
                <a:lnTo>
                  <a:pt x="0" y="143510"/>
                </a:lnTo>
                <a:lnTo>
                  <a:pt x="0" y="149732"/>
                </a:lnTo>
                <a:lnTo>
                  <a:pt x="3810" y="149732"/>
                </a:lnTo>
                <a:lnTo>
                  <a:pt x="3810" y="143510"/>
                </a:lnTo>
                <a:close/>
              </a:path>
              <a:path w="297180" h="349250">
                <a:moveTo>
                  <a:pt x="3810" y="140969"/>
                </a:moveTo>
                <a:lnTo>
                  <a:pt x="0" y="140969"/>
                </a:lnTo>
                <a:lnTo>
                  <a:pt x="0" y="143382"/>
                </a:lnTo>
                <a:lnTo>
                  <a:pt x="3810" y="143382"/>
                </a:lnTo>
                <a:lnTo>
                  <a:pt x="3810" y="140969"/>
                </a:lnTo>
                <a:close/>
              </a:path>
              <a:path w="297180" h="349250">
                <a:moveTo>
                  <a:pt x="3810" y="137160"/>
                </a:moveTo>
                <a:lnTo>
                  <a:pt x="0" y="137160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7160"/>
                </a:lnTo>
                <a:close/>
              </a:path>
              <a:path w="297180" h="349250">
                <a:moveTo>
                  <a:pt x="3810" y="134619"/>
                </a:moveTo>
                <a:lnTo>
                  <a:pt x="0" y="134619"/>
                </a:lnTo>
                <a:lnTo>
                  <a:pt x="0" y="137032"/>
                </a:lnTo>
                <a:lnTo>
                  <a:pt x="3810" y="137032"/>
                </a:lnTo>
                <a:lnTo>
                  <a:pt x="3810" y="134619"/>
                </a:lnTo>
                <a:close/>
              </a:path>
              <a:path w="297180" h="349250">
                <a:moveTo>
                  <a:pt x="3810" y="128269"/>
                </a:moveTo>
                <a:lnTo>
                  <a:pt x="0" y="128269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28269"/>
                </a:lnTo>
                <a:close/>
              </a:path>
              <a:path w="297180" h="349250">
                <a:moveTo>
                  <a:pt x="3810" y="121919"/>
                </a:moveTo>
                <a:lnTo>
                  <a:pt x="0" y="121919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1919"/>
                </a:lnTo>
                <a:close/>
              </a:path>
              <a:path w="297180" h="349250">
                <a:moveTo>
                  <a:pt x="3810" y="118110"/>
                </a:moveTo>
                <a:lnTo>
                  <a:pt x="0" y="118110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18110"/>
                </a:lnTo>
                <a:close/>
              </a:path>
              <a:path w="297180" h="349250">
                <a:moveTo>
                  <a:pt x="3810" y="115569"/>
                </a:moveTo>
                <a:lnTo>
                  <a:pt x="0" y="115569"/>
                </a:lnTo>
                <a:lnTo>
                  <a:pt x="0" y="117982"/>
                </a:lnTo>
                <a:lnTo>
                  <a:pt x="3810" y="117982"/>
                </a:lnTo>
                <a:lnTo>
                  <a:pt x="3810" y="115569"/>
                </a:lnTo>
                <a:close/>
              </a:path>
              <a:path w="297180" h="349250">
                <a:moveTo>
                  <a:pt x="3810" y="111760"/>
                </a:moveTo>
                <a:lnTo>
                  <a:pt x="0" y="111760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1760"/>
                </a:lnTo>
                <a:close/>
              </a:path>
              <a:path w="297180" h="349250">
                <a:moveTo>
                  <a:pt x="3810" y="109219"/>
                </a:moveTo>
                <a:lnTo>
                  <a:pt x="0" y="109219"/>
                </a:lnTo>
                <a:lnTo>
                  <a:pt x="0" y="111632"/>
                </a:lnTo>
                <a:lnTo>
                  <a:pt x="3810" y="111632"/>
                </a:lnTo>
                <a:lnTo>
                  <a:pt x="3810" y="109219"/>
                </a:lnTo>
                <a:close/>
              </a:path>
              <a:path w="297180" h="349250">
                <a:moveTo>
                  <a:pt x="3810" y="106679"/>
                </a:moveTo>
                <a:lnTo>
                  <a:pt x="0" y="106679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6679"/>
                </a:lnTo>
                <a:close/>
              </a:path>
              <a:path w="297180" h="349250">
                <a:moveTo>
                  <a:pt x="297180" y="194310"/>
                </a:moveTo>
                <a:lnTo>
                  <a:pt x="293370" y="194310"/>
                </a:lnTo>
                <a:lnTo>
                  <a:pt x="293370" y="195452"/>
                </a:lnTo>
                <a:lnTo>
                  <a:pt x="297180" y="195452"/>
                </a:lnTo>
                <a:lnTo>
                  <a:pt x="297180" y="194310"/>
                </a:lnTo>
                <a:close/>
              </a:path>
              <a:path w="297180" h="349250">
                <a:moveTo>
                  <a:pt x="297180" y="191769"/>
                </a:moveTo>
                <a:lnTo>
                  <a:pt x="293370" y="191769"/>
                </a:lnTo>
                <a:lnTo>
                  <a:pt x="293370" y="194182"/>
                </a:lnTo>
                <a:lnTo>
                  <a:pt x="297180" y="194182"/>
                </a:lnTo>
                <a:lnTo>
                  <a:pt x="297180" y="191769"/>
                </a:lnTo>
                <a:close/>
              </a:path>
              <a:path w="297180" h="349250">
                <a:moveTo>
                  <a:pt x="297180" y="187960"/>
                </a:moveTo>
                <a:lnTo>
                  <a:pt x="293370" y="187960"/>
                </a:lnTo>
                <a:lnTo>
                  <a:pt x="293370" y="191642"/>
                </a:lnTo>
                <a:lnTo>
                  <a:pt x="297180" y="191642"/>
                </a:lnTo>
                <a:lnTo>
                  <a:pt x="297180" y="187960"/>
                </a:lnTo>
                <a:close/>
              </a:path>
              <a:path w="297180" h="349250">
                <a:moveTo>
                  <a:pt x="297180" y="185419"/>
                </a:moveTo>
                <a:lnTo>
                  <a:pt x="293370" y="185419"/>
                </a:lnTo>
                <a:lnTo>
                  <a:pt x="293370" y="187832"/>
                </a:lnTo>
                <a:lnTo>
                  <a:pt x="297180" y="187832"/>
                </a:lnTo>
                <a:lnTo>
                  <a:pt x="297180" y="185419"/>
                </a:lnTo>
                <a:close/>
              </a:path>
              <a:path w="297180" h="349250">
                <a:moveTo>
                  <a:pt x="297180" y="181610"/>
                </a:moveTo>
                <a:lnTo>
                  <a:pt x="293370" y="181610"/>
                </a:lnTo>
                <a:lnTo>
                  <a:pt x="293370" y="185292"/>
                </a:lnTo>
                <a:lnTo>
                  <a:pt x="297180" y="185292"/>
                </a:lnTo>
                <a:lnTo>
                  <a:pt x="297180" y="181610"/>
                </a:lnTo>
                <a:close/>
              </a:path>
              <a:path w="297180" h="349250">
                <a:moveTo>
                  <a:pt x="297180" y="179069"/>
                </a:moveTo>
                <a:lnTo>
                  <a:pt x="293370" y="179069"/>
                </a:lnTo>
                <a:lnTo>
                  <a:pt x="293370" y="181482"/>
                </a:lnTo>
                <a:lnTo>
                  <a:pt x="297180" y="181482"/>
                </a:lnTo>
                <a:lnTo>
                  <a:pt x="297180" y="179069"/>
                </a:lnTo>
                <a:close/>
              </a:path>
              <a:path w="297180" h="349250">
                <a:moveTo>
                  <a:pt x="297180" y="175260"/>
                </a:moveTo>
                <a:lnTo>
                  <a:pt x="293370" y="175260"/>
                </a:lnTo>
                <a:lnTo>
                  <a:pt x="293370" y="178942"/>
                </a:lnTo>
                <a:lnTo>
                  <a:pt x="297180" y="178942"/>
                </a:lnTo>
                <a:lnTo>
                  <a:pt x="297180" y="175260"/>
                </a:lnTo>
                <a:close/>
              </a:path>
              <a:path w="297180" h="349250">
                <a:moveTo>
                  <a:pt x="297180" y="172719"/>
                </a:moveTo>
                <a:lnTo>
                  <a:pt x="293370" y="172719"/>
                </a:lnTo>
                <a:lnTo>
                  <a:pt x="293370" y="175132"/>
                </a:lnTo>
                <a:lnTo>
                  <a:pt x="297180" y="175132"/>
                </a:lnTo>
                <a:lnTo>
                  <a:pt x="297180" y="172719"/>
                </a:lnTo>
                <a:close/>
              </a:path>
              <a:path w="297180" h="349250">
                <a:moveTo>
                  <a:pt x="297180" y="168910"/>
                </a:moveTo>
                <a:lnTo>
                  <a:pt x="293370" y="168910"/>
                </a:lnTo>
                <a:lnTo>
                  <a:pt x="293370" y="172592"/>
                </a:lnTo>
                <a:lnTo>
                  <a:pt x="297180" y="172592"/>
                </a:lnTo>
                <a:lnTo>
                  <a:pt x="297180" y="168910"/>
                </a:lnTo>
                <a:close/>
              </a:path>
              <a:path w="297180" h="349250">
                <a:moveTo>
                  <a:pt x="297180" y="162560"/>
                </a:moveTo>
                <a:lnTo>
                  <a:pt x="293370" y="162560"/>
                </a:lnTo>
                <a:lnTo>
                  <a:pt x="293370" y="168782"/>
                </a:lnTo>
                <a:lnTo>
                  <a:pt x="297180" y="168782"/>
                </a:lnTo>
                <a:lnTo>
                  <a:pt x="297180" y="162560"/>
                </a:lnTo>
                <a:close/>
              </a:path>
              <a:path w="297180" h="349250">
                <a:moveTo>
                  <a:pt x="297180" y="156210"/>
                </a:moveTo>
                <a:lnTo>
                  <a:pt x="293370" y="156210"/>
                </a:lnTo>
                <a:lnTo>
                  <a:pt x="293370" y="162432"/>
                </a:lnTo>
                <a:lnTo>
                  <a:pt x="297180" y="162432"/>
                </a:lnTo>
                <a:lnTo>
                  <a:pt x="297180" y="156210"/>
                </a:lnTo>
                <a:close/>
              </a:path>
              <a:path w="297180" h="349250">
                <a:moveTo>
                  <a:pt x="297180" y="153669"/>
                </a:moveTo>
                <a:lnTo>
                  <a:pt x="293370" y="153669"/>
                </a:lnTo>
                <a:lnTo>
                  <a:pt x="293370" y="156082"/>
                </a:lnTo>
                <a:lnTo>
                  <a:pt x="297180" y="156082"/>
                </a:lnTo>
                <a:lnTo>
                  <a:pt x="297180" y="153669"/>
                </a:lnTo>
                <a:close/>
              </a:path>
              <a:path w="297180" h="349250">
                <a:moveTo>
                  <a:pt x="297180" y="149860"/>
                </a:moveTo>
                <a:lnTo>
                  <a:pt x="293370" y="149860"/>
                </a:lnTo>
                <a:lnTo>
                  <a:pt x="293370" y="153542"/>
                </a:lnTo>
                <a:lnTo>
                  <a:pt x="297180" y="153542"/>
                </a:lnTo>
                <a:lnTo>
                  <a:pt x="297180" y="149860"/>
                </a:lnTo>
                <a:close/>
              </a:path>
              <a:path w="297180" h="349250">
                <a:moveTo>
                  <a:pt x="297180" y="143510"/>
                </a:moveTo>
                <a:lnTo>
                  <a:pt x="293370" y="143510"/>
                </a:lnTo>
                <a:lnTo>
                  <a:pt x="293370" y="149732"/>
                </a:lnTo>
                <a:lnTo>
                  <a:pt x="297180" y="149732"/>
                </a:lnTo>
                <a:lnTo>
                  <a:pt x="297180" y="143510"/>
                </a:lnTo>
                <a:close/>
              </a:path>
              <a:path w="297180" h="349250">
                <a:moveTo>
                  <a:pt x="297180" y="140969"/>
                </a:moveTo>
                <a:lnTo>
                  <a:pt x="293370" y="140969"/>
                </a:lnTo>
                <a:lnTo>
                  <a:pt x="293370" y="143382"/>
                </a:lnTo>
                <a:lnTo>
                  <a:pt x="297180" y="143382"/>
                </a:lnTo>
                <a:lnTo>
                  <a:pt x="297180" y="140969"/>
                </a:lnTo>
                <a:close/>
              </a:path>
              <a:path w="297180" h="349250">
                <a:moveTo>
                  <a:pt x="297180" y="137160"/>
                </a:moveTo>
                <a:lnTo>
                  <a:pt x="293370" y="137160"/>
                </a:lnTo>
                <a:lnTo>
                  <a:pt x="293370" y="140842"/>
                </a:lnTo>
                <a:lnTo>
                  <a:pt x="297180" y="140842"/>
                </a:lnTo>
                <a:lnTo>
                  <a:pt x="297180" y="137160"/>
                </a:lnTo>
                <a:close/>
              </a:path>
              <a:path w="297180" h="349250">
                <a:moveTo>
                  <a:pt x="297180" y="134619"/>
                </a:moveTo>
                <a:lnTo>
                  <a:pt x="293370" y="134619"/>
                </a:lnTo>
                <a:lnTo>
                  <a:pt x="293370" y="137032"/>
                </a:lnTo>
                <a:lnTo>
                  <a:pt x="297180" y="137032"/>
                </a:lnTo>
                <a:lnTo>
                  <a:pt x="297180" y="134619"/>
                </a:lnTo>
                <a:close/>
              </a:path>
              <a:path w="297180" h="349250">
                <a:moveTo>
                  <a:pt x="297180" y="128269"/>
                </a:moveTo>
                <a:lnTo>
                  <a:pt x="293370" y="128269"/>
                </a:lnTo>
                <a:lnTo>
                  <a:pt x="293370" y="134492"/>
                </a:lnTo>
                <a:lnTo>
                  <a:pt x="297180" y="134492"/>
                </a:lnTo>
                <a:lnTo>
                  <a:pt x="297180" y="128269"/>
                </a:lnTo>
                <a:close/>
              </a:path>
              <a:path w="297180" h="349250">
                <a:moveTo>
                  <a:pt x="297180" y="121919"/>
                </a:moveTo>
                <a:lnTo>
                  <a:pt x="293370" y="121919"/>
                </a:lnTo>
                <a:lnTo>
                  <a:pt x="293370" y="128142"/>
                </a:lnTo>
                <a:lnTo>
                  <a:pt x="297180" y="128142"/>
                </a:lnTo>
                <a:lnTo>
                  <a:pt x="297180" y="121919"/>
                </a:lnTo>
                <a:close/>
              </a:path>
              <a:path w="297180" h="349250">
                <a:moveTo>
                  <a:pt x="297180" y="118110"/>
                </a:moveTo>
                <a:lnTo>
                  <a:pt x="293370" y="118110"/>
                </a:lnTo>
                <a:lnTo>
                  <a:pt x="293370" y="121792"/>
                </a:lnTo>
                <a:lnTo>
                  <a:pt x="297180" y="121792"/>
                </a:lnTo>
                <a:lnTo>
                  <a:pt x="297180" y="118110"/>
                </a:lnTo>
                <a:close/>
              </a:path>
              <a:path w="297180" h="349250">
                <a:moveTo>
                  <a:pt x="297180" y="115569"/>
                </a:moveTo>
                <a:lnTo>
                  <a:pt x="293370" y="115569"/>
                </a:lnTo>
                <a:lnTo>
                  <a:pt x="293370" y="117982"/>
                </a:lnTo>
                <a:lnTo>
                  <a:pt x="297180" y="117982"/>
                </a:lnTo>
                <a:lnTo>
                  <a:pt x="297180" y="115569"/>
                </a:lnTo>
                <a:close/>
              </a:path>
              <a:path w="297180" h="349250">
                <a:moveTo>
                  <a:pt x="297180" y="111760"/>
                </a:moveTo>
                <a:lnTo>
                  <a:pt x="293370" y="111760"/>
                </a:lnTo>
                <a:lnTo>
                  <a:pt x="293370" y="115442"/>
                </a:lnTo>
                <a:lnTo>
                  <a:pt x="297180" y="115442"/>
                </a:lnTo>
                <a:lnTo>
                  <a:pt x="297180" y="111760"/>
                </a:lnTo>
                <a:close/>
              </a:path>
              <a:path w="297180" h="349250">
                <a:moveTo>
                  <a:pt x="297180" y="109219"/>
                </a:moveTo>
                <a:lnTo>
                  <a:pt x="293370" y="109219"/>
                </a:lnTo>
                <a:lnTo>
                  <a:pt x="293370" y="111632"/>
                </a:lnTo>
                <a:lnTo>
                  <a:pt x="297180" y="111632"/>
                </a:lnTo>
                <a:lnTo>
                  <a:pt x="297180" y="109219"/>
                </a:lnTo>
                <a:close/>
              </a:path>
              <a:path w="297180" h="349250">
                <a:moveTo>
                  <a:pt x="297180" y="106679"/>
                </a:moveTo>
                <a:lnTo>
                  <a:pt x="293370" y="106679"/>
                </a:lnTo>
                <a:lnTo>
                  <a:pt x="293370" y="109092"/>
                </a:lnTo>
                <a:lnTo>
                  <a:pt x="297180" y="109092"/>
                </a:lnTo>
                <a:lnTo>
                  <a:pt x="297180" y="106679"/>
                </a:lnTo>
                <a:close/>
              </a:path>
              <a:path w="297180" h="349250">
                <a:moveTo>
                  <a:pt x="3810" y="195453"/>
                </a:moveTo>
                <a:lnTo>
                  <a:pt x="0" y="195453"/>
                </a:lnTo>
                <a:lnTo>
                  <a:pt x="0" y="208152"/>
                </a:lnTo>
                <a:lnTo>
                  <a:pt x="3810" y="208152"/>
                </a:lnTo>
                <a:lnTo>
                  <a:pt x="3810" y="195453"/>
                </a:lnTo>
                <a:close/>
              </a:path>
              <a:path w="297180" h="349250">
                <a:moveTo>
                  <a:pt x="297180" y="195453"/>
                </a:moveTo>
                <a:lnTo>
                  <a:pt x="293370" y="195453"/>
                </a:lnTo>
                <a:lnTo>
                  <a:pt x="293370" y="208152"/>
                </a:lnTo>
                <a:lnTo>
                  <a:pt x="297180" y="208152"/>
                </a:lnTo>
                <a:lnTo>
                  <a:pt x="297180" y="195453"/>
                </a:lnTo>
                <a:close/>
              </a:path>
              <a:path w="297180" h="349250">
                <a:moveTo>
                  <a:pt x="3810" y="208153"/>
                </a:moveTo>
                <a:lnTo>
                  <a:pt x="0" y="208153"/>
                </a:lnTo>
                <a:lnTo>
                  <a:pt x="0" y="252602"/>
                </a:lnTo>
                <a:lnTo>
                  <a:pt x="3810" y="252602"/>
                </a:lnTo>
                <a:lnTo>
                  <a:pt x="3810" y="208153"/>
                </a:lnTo>
                <a:close/>
              </a:path>
              <a:path w="297180" h="349250">
                <a:moveTo>
                  <a:pt x="297180" y="208153"/>
                </a:moveTo>
                <a:lnTo>
                  <a:pt x="293370" y="208153"/>
                </a:lnTo>
                <a:lnTo>
                  <a:pt x="293370" y="252602"/>
                </a:lnTo>
                <a:lnTo>
                  <a:pt x="297180" y="252602"/>
                </a:lnTo>
                <a:lnTo>
                  <a:pt x="297180" y="208153"/>
                </a:lnTo>
                <a:close/>
              </a:path>
              <a:path w="297180" h="349250">
                <a:moveTo>
                  <a:pt x="154939" y="347852"/>
                </a:moveTo>
                <a:lnTo>
                  <a:pt x="50800" y="347852"/>
                </a:lnTo>
                <a:lnTo>
                  <a:pt x="50800" y="349123"/>
                </a:lnTo>
                <a:lnTo>
                  <a:pt x="154939" y="349123"/>
                </a:lnTo>
                <a:lnTo>
                  <a:pt x="154939" y="347852"/>
                </a:lnTo>
                <a:close/>
              </a:path>
              <a:path w="297180" h="349250">
                <a:moveTo>
                  <a:pt x="297180" y="347852"/>
                </a:moveTo>
                <a:lnTo>
                  <a:pt x="157480" y="347852"/>
                </a:lnTo>
                <a:lnTo>
                  <a:pt x="157480" y="349123"/>
                </a:lnTo>
                <a:lnTo>
                  <a:pt x="297180" y="349123"/>
                </a:lnTo>
                <a:lnTo>
                  <a:pt x="297180" y="347852"/>
                </a:lnTo>
                <a:close/>
              </a:path>
              <a:path w="297180" h="349250">
                <a:moveTo>
                  <a:pt x="55880" y="346710"/>
                </a:moveTo>
                <a:lnTo>
                  <a:pt x="53340" y="346710"/>
                </a:lnTo>
                <a:lnTo>
                  <a:pt x="53340" y="347852"/>
                </a:lnTo>
                <a:lnTo>
                  <a:pt x="55880" y="347852"/>
                </a:lnTo>
                <a:lnTo>
                  <a:pt x="55880" y="346710"/>
                </a:lnTo>
                <a:close/>
              </a:path>
              <a:path w="297180" h="349250">
                <a:moveTo>
                  <a:pt x="274320" y="346710"/>
                </a:moveTo>
                <a:lnTo>
                  <a:pt x="273050" y="346710"/>
                </a:lnTo>
                <a:lnTo>
                  <a:pt x="273050" y="347852"/>
                </a:lnTo>
                <a:lnTo>
                  <a:pt x="274320" y="347852"/>
                </a:lnTo>
                <a:lnTo>
                  <a:pt x="274320" y="346710"/>
                </a:lnTo>
                <a:close/>
              </a:path>
              <a:path w="297180" h="349250">
                <a:moveTo>
                  <a:pt x="156210" y="345313"/>
                </a:moveTo>
                <a:lnTo>
                  <a:pt x="55880" y="345313"/>
                </a:lnTo>
                <a:lnTo>
                  <a:pt x="55880" y="346710"/>
                </a:lnTo>
                <a:lnTo>
                  <a:pt x="156210" y="346710"/>
                </a:lnTo>
                <a:lnTo>
                  <a:pt x="156210" y="345313"/>
                </a:lnTo>
                <a:close/>
              </a:path>
              <a:path w="297180" h="349250">
                <a:moveTo>
                  <a:pt x="269239" y="345313"/>
                </a:moveTo>
                <a:lnTo>
                  <a:pt x="158750" y="345313"/>
                </a:lnTo>
                <a:lnTo>
                  <a:pt x="158750" y="346710"/>
                </a:lnTo>
                <a:lnTo>
                  <a:pt x="269239" y="346710"/>
                </a:lnTo>
                <a:lnTo>
                  <a:pt x="269239" y="345313"/>
                </a:lnTo>
                <a:close/>
              </a:path>
              <a:path w="297180" h="349250">
                <a:moveTo>
                  <a:pt x="297180" y="345313"/>
                </a:moveTo>
                <a:lnTo>
                  <a:pt x="274320" y="345313"/>
                </a:lnTo>
                <a:lnTo>
                  <a:pt x="274320" y="346710"/>
                </a:lnTo>
                <a:lnTo>
                  <a:pt x="297180" y="346710"/>
                </a:lnTo>
                <a:lnTo>
                  <a:pt x="297180" y="345313"/>
                </a:lnTo>
                <a:close/>
              </a:path>
              <a:path w="297180" h="349250">
                <a:moveTo>
                  <a:pt x="297180" y="341502"/>
                </a:moveTo>
                <a:lnTo>
                  <a:pt x="293370" y="341502"/>
                </a:lnTo>
                <a:lnTo>
                  <a:pt x="293370" y="344170"/>
                </a:lnTo>
                <a:lnTo>
                  <a:pt x="297180" y="344170"/>
                </a:lnTo>
                <a:lnTo>
                  <a:pt x="297180" y="341502"/>
                </a:lnTo>
                <a:close/>
              </a:path>
              <a:path w="297180" h="349250">
                <a:moveTo>
                  <a:pt x="297180" y="338963"/>
                </a:moveTo>
                <a:lnTo>
                  <a:pt x="293370" y="338963"/>
                </a:lnTo>
                <a:lnTo>
                  <a:pt x="293370" y="340360"/>
                </a:lnTo>
                <a:lnTo>
                  <a:pt x="297180" y="340360"/>
                </a:lnTo>
                <a:lnTo>
                  <a:pt x="297180" y="338963"/>
                </a:lnTo>
                <a:close/>
              </a:path>
              <a:path w="297180" h="349250">
                <a:moveTo>
                  <a:pt x="294640" y="334010"/>
                </a:moveTo>
                <a:lnTo>
                  <a:pt x="293370" y="334010"/>
                </a:lnTo>
                <a:lnTo>
                  <a:pt x="293370" y="337820"/>
                </a:lnTo>
                <a:lnTo>
                  <a:pt x="297180" y="337820"/>
                </a:lnTo>
                <a:lnTo>
                  <a:pt x="297180" y="335152"/>
                </a:lnTo>
                <a:lnTo>
                  <a:pt x="294640" y="335152"/>
                </a:lnTo>
                <a:lnTo>
                  <a:pt x="294640" y="334010"/>
                </a:lnTo>
                <a:close/>
              </a:path>
              <a:path w="297180" h="349250">
                <a:moveTo>
                  <a:pt x="297180" y="331470"/>
                </a:moveTo>
                <a:lnTo>
                  <a:pt x="295910" y="331470"/>
                </a:lnTo>
                <a:lnTo>
                  <a:pt x="295910" y="332613"/>
                </a:lnTo>
                <a:lnTo>
                  <a:pt x="294640" y="332613"/>
                </a:lnTo>
                <a:lnTo>
                  <a:pt x="294640" y="334010"/>
                </a:lnTo>
                <a:lnTo>
                  <a:pt x="297180" y="334010"/>
                </a:lnTo>
                <a:lnTo>
                  <a:pt x="297180" y="331470"/>
                </a:lnTo>
                <a:close/>
              </a:path>
              <a:path w="297180" h="349250">
                <a:moveTo>
                  <a:pt x="13969" y="347852"/>
                </a:moveTo>
                <a:lnTo>
                  <a:pt x="0" y="347852"/>
                </a:lnTo>
                <a:lnTo>
                  <a:pt x="0" y="349123"/>
                </a:lnTo>
                <a:lnTo>
                  <a:pt x="13969" y="349123"/>
                </a:lnTo>
                <a:lnTo>
                  <a:pt x="13969" y="347852"/>
                </a:lnTo>
                <a:close/>
              </a:path>
              <a:path w="297180" h="349250">
                <a:moveTo>
                  <a:pt x="11430" y="345313"/>
                </a:moveTo>
                <a:lnTo>
                  <a:pt x="0" y="345313"/>
                </a:lnTo>
                <a:lnTo>
                  <a:pt x="0" y="346583"/>
                </a:lnTo>
                <a:lnTo>
                  <a:pt x="11430" y="346583"/>
                </a:lnTo>
                <a:lnTo>
                  <a:pt x="11430" y="345313"/>
                </a:lnTo>
                <a:close/>
              </a:path>
              <a:path w="297180" h="349250">
                <a:moveTo>
                  <a:pt x="3810" y="341502"/>
                </a:moveTo>
                <a:lnTo>
                  <a:pt x="0" y="341502"/>
                </a:lnTo>
                <a:lnTo>
                  <a:pt x="0" y="344043"/>
                </a:lnTo>
                <a:lnTo>
                  <a:pt x="3810" y="344043"/>
                </a:lnTo>
                <a:lnTo>
                  <a:pt x="3810" y="341502"/>
                </a:lnTo>
                <a:close/>
              </a:path>
              <a:path w="297180" h="349250">
                <a:moveTo>
                  <a:pt x="3810" y="338963"/>
                </a:moveTo>
                <a:lnTo>
                  <a:pt x="0" y="338963"/>
                </a:lnTo>
                <a:lnTo>
                  <a:pt x="0" y="340233"/>
                </a:lnTo>
                <a:lnTo>
                  <a:pt x="3810" y="340233"/>
                </a:lnTo>
                <a:lnTo>
                  <a:pt x="3810" y="338963"/>
                </a:lnTo>
                <a:close/>
              </a:path>
              <a:path w="297180" h="349250">
                <a:moveTo>
                  <a:pt x="3810" y="335152"/>
                </a:moveTo>
                <a:lnTo>
                  <a:pt x="0" y="335152"/>
                </a:lnTo>
                <a:lnTo>
                  <a:pt x="0" y="337693"/>
                </a:lnTo>
                <a:lnTo>
                  <a:pt x="3810" y="337693"/>
                </a:lnTo>
                <a:lnTo>
                  <a:pt x="3810" y="335152"/>
                </a:lnTo>
                <a:close/>
              </a:path>
              <a:path w="297180" h="349250">
                <a:moveTo>
                  <a:pt x="3810" y="332613"/>
                </a:moveTo>
                <a:lnTo>
                  <a:pt x="0" y="332613"/>
                </a:lnTo>
                <a:lnTo>
                  <a:pt x="0" y="333883"/>
                </a:lnTo>
                <a:lnTo>
                  <a:pt x="3810" y="333883"/>
                </a:lnTo>
                <a:lnTo>
                  <a:pt x="3810" y="332613"/>
                </a:lnTo>
                <a:close/>
              </a:path>
              <a:path w="297180" h="349250">
                <a:moveTo>
                  <a:pt x="3810" y="328802"/>
                </a:moveTo>
                <a:lnTo>
                  <a:pt x="0" y="328802"/>
                </a:lnTo>
                <a:lnTo>
                  <a:pt x="0" y="331343"/>
                </a:lnTo>
                <a:lnTo>
                  <a:pt x="3810" y="331343"/>
                </a:lnTo>
                <a:lnTo>
                  <a:pt x="3810" y="328802"/>
                </a:lnTo>
                <a:close/>
              </a:path>
              <a:path w="297180" h="349250">
                <a:moveTo>
                  <a:pt x="3810" y="326263"/>
                </a:moveTo>
                <a:lnTo>
                  <a:pt x="0" y="326263"/>
                </a:lnTo>
                <a:lnTo>
                  <a:pt x="0" y="327533"/>
                </a:lnTo>
                <a:lnTo>
                  <a:pt x="3810" y="327533"/>
                </a:lnTo>
                <a:lnTo>
                  <a:pt x="3810" y="326263"/>
                </a:lnTo>
                <a:close/>
              </a:path>
              <a:path w="297180" h="349250">
                <a:moveTo>
                  <a:pt x="3810" y="322452"/>
                </a:moveTo>
                <a:lnTo>
                  <a:pt x="0" y="322452"/>
                </a:lnTo>
                <a:lnTo>
                  <a:pt x="0" y="324993"/>
                </a:lnTo>
                <a:lnTo>
                  <a:pt x="3810" y="324993"/>
                </a:lnTo>
                <a:lnTo>
                  <a:pt x="3810" y="322452"/>
                </a:lnTo>
                <a:close/>
              </a:path>
              <a:path w="297180" h="349250">
                <a:moveTo>
                  <a:pt x="3810" y="319913"/>
                </a:moveTo>
                <a:lnTo>
                  <a:pt x="0" y="319913"/>
                </a:lnTo>
                <a:lnTo>
                  <a:pt x="0" y="321183"/>
                </a:lnTo>
                <a:lnTo>
                  <a:pt x="3810" y="321183"/>
                </a:lnTo>
                <a:lnTo>
                  <a:pt x="3810" y="319913"/>
                </a:lnTo>
                <a:close/>
              </a:path>
              <a:path w="297180" h="349250">
                <a:moveTo>
                  <a:pt x="3810" y="316102"/>
                </a:moveTo>
                <a:lnTo>
                  <a:pt x="0" y="316102"/>
                </a:lnTo>
                <a:lnTo>
                  <a:pt x="0" y="318643"/>
                </a:lnTo>
                <a:lnTo>
                  <a:pt x="3810" y="318643"/>
                </a:lnTo>
                <a:lnTo>
                  <a:pt x="3810" y="316102"/>
                </a:lnTo>
                <a:close/>
              </a:path>
              <a:path w="297180" h="349250">
                <a:moveTo>
                  <a:pt x="3810" y="313563"/>
                </a:moveTo>
                <a:lnTo>
                  <a:pt x="0" y="313563"/>
                </a:lnTo>
                <a:lnTo>
                  <a:pt x="0" y="314833"/>
                </a:lnTo>
                <a:lnTo>
                  <a:pt x="3810" y="314833"/>
                </a:lnTo>
                <a:lnTo>
                  <a:pt x="3810" y="313563"/>
                </a:lnTo>
                <a:close/>
              </a:path>
              <a:path w="297180" h="349250">
                <a:moveTo>
                  <a:pt x="3810" y="309752"/>
                </a:moveTo>
                <a:lnTo>
                  <a:pt x="0" y="309752"/>
                </a:lnTo>
                <a:lnTo>
                  <a:pt x="0" y="312293"/>
                </a:lnTo>
                <a:lnTo>
                  <a:pt x="3810" y="312293"/>
                </a:lnTo>
                <a:lnTo>
                  <a:pt x="3810" y="309752"/>
                </a:lnTo>
                <a:close/>
              </a:path>
              <a:path w="297180" h="349250">
                <a:moveTo>
                  <a:pt x="3810" y="307213"/>
                </a:moveTo>
                <a:lnTo>
                  <a:pt x="0" y="307213"/>
                </a:lnTo>
                <a:lnTo>
                  <a:pt x="0" y="308483"/>
                </a:lnTo>
                <a:lnTo>
                  <a:pt x="3810" y="308483"/>
                </a:lnTo>
                <a:lnTo>
                  <a:pt x="3810" y="307213"/>
                </a:lnTo>
                <a:close/>
              </a:path>
              <a:path w="297180" h="349250">
                <a:moveTo>
                  <a:pt x="3810" y="303402"/>
                </a:moveTo>
                <a:lnTo>
                  <a:pt x="0" y="303402"/>
                </a:lnTo>
                <a:lnTo>
                  <a:pt x="0" y="305943"/>
                </a:lnTo>
                <a:lnTo>
                  <a:pt x="3810" y="305943"/>
                </a:lnTo>
                <a:lnTo>
                  <a:pt x="3810" y="303402"/>
                </a:lnTo>
                <a:close/>
              </a:path>
              <a:path w="297180" h="349250">
                <a:moveTo>
                  <a:pt x="3810" y="300863"/>
                </a:moveTo>
                <a:lnTo>
                  <a:pt x="0" y="300863"/>
                </a:lnTo>
                <a:lnTo>
                  <a:pt x="0" y="302133"/>
                </a:lnTo>
                <a:lnTo>
                  <a:pt x="3810" y="302133"/>
                </a:lnTo>
                <a:lnTo>
                  <a:pt x="3810" y="300863"/>
                </a:lnTo>
                <a:close/>
              </a:path>
              <a:path w="297180" h="349250">
                <a:moveTo>
                  <a:pt x="3810" y="297052"/>
                </a:moveTo>
                <a:lnTo>
                  <a:pt x="0" y="297052"/>
                </a:lnTo>
                <a:lnTo>
                  <a:pt x="0" y="299593"/>
                </a:lnTo>
                <a:lnTo>
                  <a:pt x="3810" y="299593"/>
                </a:lnTo>
                <a:lnTo>
                  <a:pt x="3810" y="297052"/>
                </a:lnTo>
                <a:close/>
              </a:path>
              <a:path w="297180" h="349250">
                <a:moveTo>
                  <a:pt x="3810" y="294513"/>
                </a:moveTo>
                <a:lnTo>
                  <a:pt x="0" y="294513"/>
                </a:lnTo>
                <a:lnTo>
                  <a:pt x="0" y="295783"/>
                </a:lnTo>
                <a:lnTo>
                  <a:pt x="3810" y="295783"/>
                </a:lnTo>
                <a:lnTo>
                  <a:pt x="3810" y="294513"/>
                </a:lnTo>
                <a:close/>
              </a:path>
              <a:path w="297180" h="349250">
                <a:moveTo>
                  <a:pt x="3810" y="290702"/>
                </a:moveTo>
                <a:lnTo>
                  <a:pt x="0" y="290702"/>
                </a:lnTo>
                <a:lnTo>
                  <a:pt x="0" y="293243"/>
                </a:lnTo>
                <a:lnTo>
                  <a:pt x="3810" y="293243"/>
                </a:lnTo>
                <a:lnTo>
                  <a:pt x="3810" y="290702"/>
                </a:lnTo>
                <a:close/>
              </a:path>
              <a:path w="297180" h="349250">
                <a:moveTo>
                  <a:pt x="3810" y="288163"/>
                </a:moveTo>
                <a:lnTo>
                  <a:pt x="0" y="288163"/>
                </a:lnTo>
                <a:lnTo>
                  <a:pt x="0" y="289433"/>
                </a:lnTo>
                <a:lnTo>
                  <a:pt x="3810" y="289433"/>
                </a:lnTo>
                <a:lnTo>
                  <a:pt x="3810" y="288163"/>
                </a:lnTo>
                <a:close/>
              </a:path>
              <a:path w="297180" h="349250">
                <a:moveTo>
                  <a:pt x="3810" y="284352"/>
                </a:moveTo>
                <a:lnTo>
                  <a:pt x="0" y="284352"/>
                </a:lnTo>
                <a:lnTo>
                  <a:pt x="0" y="286893"/>
                </a:lnTo>
                <a:lnTo>
                  <a:pt x="3810" y="286893"/>
                </a:lnTo>
                <a:lnTo>
                  <a:pt x="3810" y="284352"/>
                </a:lnTo>
                <a:close/>
              </a:path>
              <a:path w="297180" h="349250">
                <a:moveTo>
                  <a:pt x="3810" y="281813"/>
                </a:moveTo>
                <a:lnTo>
                  <a:pt x="0" y="281813"/>
                </a:lnTo>
                <a:lnTo>
                  <a:pt x="0" y="283083"/>
                </a:lnTo>
                <a:lnTo>
                  <a:pt x="3810" y="283083"/>
                </a:lnTo>
                <a:lnTo>
                  <a:pt x="3810" y="281813"/>
                </a:lnTo>
                <a:close/>
              </a:path>
              <a:path w="297180" h="349250">
                <a:moveTo>
                  <a:pt x="3810" y="278002"/>
                </a:moveTo>
                <a:lnTo>
                  <a:pt x="0" y="278002"/>
                </a:lnTo>
                <a:lnTo>
                  <a:pt x="0" y="280543"/>
                </a:lnTo>
                <a:lnTo>
                  <a:pt x="3810" y="280543"/>
                </a:lnTo>
                <a:lnTo>
                  <a:pt x="3810" y="278002"/>
                </a:lnTo>
                <a:close/>
              </a:path>
              <a:path w="297180" h="349250">
                <a:moveTo>
                  <a:pt x="295910" y="256412"/>
                </a:moveTo>
                <a:lnTo>
                  <a:pt x="293370" y="256412"/>
                </a:lnTo>
                <a:lnTo>
                  <a:pt x="293370" y="261493"/>
                </a:lnTo>
                <a:lnTo>
                  <a:pt x="294640" y="261493"/>
                </a:lnTo>
                <a:lnTo>
                  <a:pt x="294640" y="258952"/>
                </a:lnTo>
                <a:lnTo>
                  <a:pt x="295910" y="258952"/>
                </a:lnTo>
                <a:lnTo>
                  <a:pt x="295910" y="256412"/>
                </a:lnTo>
                <a:close/>
              </a:path>
              <a:path w="297180" h="349250">
                <a:moveTo>
                  <a:pt x="297180" y="253873"/>
                </a:moveTo>
                <a:lnTo>
                  <a:pt x="293370" y="253873"/>
                </a:lnTo>
                <a:lnTo>
                  <a:pt x="293370" y="255143"/>
                </a:lnTo>
                <a:lnTo>
                  <a:pt x="295910" y="255143"/>
                </a:lnTo>
                <a:lnTo>
                  <a:pt x="295910" y="256412"/>
                </a:lnTo>
                <a:lnTo>
                  <a:pt x="297180" y="256412"/>
                </a:lnTo>
                <a:lnTo>
                  <a:pt x="297180" y="253873"/>
                </a:lnTo>
                <a:close/>
              </a:path>
              <a:path w="297180" h="349250">
                <a:moveTo>
                  <a:pt x="3810" y="275463"/>
                </a:moveTo>
                <a:lnTo>
                  <a:pt x="0" y="275463"/>
                </a:lnTo>
                <a:lnTo>
                  <a:pt x="0" y="276733"/>
                </a:lnTo>
                <a:lnTo>
                  <a:pt x="3810" y="276733"/>
                </a:lnTo>
                <a:lnTo>
                  <a:pt x="3810" y="275463"/>
                </a:lnTo>
                <a:close/>
              </a:path>
              <a:path w="297180" h="349250">
                <a:moveTo>
                  <a:pt x="3810" y="271652"/>
                </a:moveTo>
                <a:lnTo>
                  <a:pt x="0" y="271652"/>
                </a:lnTo>
                <a:lnTo>
                  <a:pt x="0" y="274193"/>
                </a:lnTo>
                <a:lnTo>
                  <a:pt x="3810" y="274193"/>
                </a:lnTo>
                <a:lnTo>
                  <a:pt x="3810" y="271652"/>
                </a:lnTo>
                <a:close/>
              </a:path>
              <a:path w="297180" h="349250">
                <a:moveTo>
                  <a:pt x="3810" y="262763"/>
                </a:moveTo>
                <a:lnTo>
                  <a:pt x="0" y="262763"/>
                </a:lnTo>
                <a:lnTo>
                  <a:pt x="0" y="270383"/>
                </a:lnTo>
                <a:lnTo>
                  <a:pt x="3810" y="270383"/>
                </a:lnTo>
                <a:lnTo>
                  <a:pt x="3810" y="262763"/>
                </a:lnTo>
                <a:close/>
              </a:path>
              <a:path w="297180" h="349250">
                <a:moveTo>
                  <a:pt x="3810" y="256412"/>
                </a:moveTo>
                <a:lnTo>
                  <a:pt x="0" y="256412"/>
                </a:lnTo>
                <a:lnTo>
                  <a:pt x="0" y="261493"/>
                </a:lnTo>
                <a:lnTo>
                  <a:pt x="3810" y="261493"/>
                </a:lnTo>
                <a:lnTo>
                  <a:pt x="3810" y="256412"/>
                </a:lnTo>
                <a:close/>
              </a:path>
              <a:path w="297180" h="349250">
                <a:moveTo>
                  <a:pt x="3810" y="253873"/>
                </a:moveTo>
                <a:lnTo>
                  <a:pt x="0" y="253873"/>
                </a:lnTo>
                <a:lnTo>
                  <a:pt x="0" y="255143"/>
                </a:lnTo>
                <a:lnTo>
                  <a:pt x="3810" y="255143"/>
                </a:lnTo>
                <a:lnTo>
                  <a:pt x="3810" y="253873"/>
                </a:lnTo>
                <a:close/>
              </a:path>
            </a:pathLst>
          </a:custGeom>
          <a:solidFill>
            <a:srgbClr val="9A4B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bk object 2746"/>
          <p:cNvSpPr/>
          <p:nvPr/>
        </p:nvSpPr>
        <p:spPr>
          <a:xfrm>
            <a:off x="2940050" y="2918460"/>
            <a:ext cx="289560" cy="341630"/>
          </a:xfrm>
          <a:custGeom>
            <a:avLst/>
            <a:gdLst/>
            <a:ahLst/>
            <a:cxnLst/>
            <a:rect l="l" t="t" r="r" b="b"/>
            <a:pathLst>
              <a:path w="289560" h="341629">
                <a:moveTo>
                  <a:pt x="3810" y="100330"/>
                </a:moveTo>
                <a:lnTo>
                  <a:pt x="0" y="10033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100330"/>
                </a:lnTo>
                <a:close/>
              </a:path>
              <a:path w="289560" h="341629">
                <a:moveTo>
                  <a:pt x="3810" y="96520"/>
                </a:moveTo>
                <a:lnTo>
                  <a:pt x="0" y="9652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6520"/>
                </a:lnTo>
                <a:close/>
              </a:path>
              <a:path w="289560" h="341629">
                <a:moveTo>
                  <a:pt x="3810" y="93980"/>
                </a:moveTo>
                <a:lnTo>
                  <a:pt x="0" y="9398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93980"/>
                </a:lnTo>
                <a:close/>
              </a:path>
              <a:path w="289560" h="341629">
                <a:moveTo>
                  <a:pt x="3810" y="90170"/>
                </a:moveTo>
                <a:lnTo>
                  <a:pt x="0" y="9017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90170"/>
                </a:lnTo>
                <a:close/>
              </a:path>
              <a:path w="289560" h="341629">
                <a:moveTo>
                  <a:pt x="289560" y="100330"/>
                </a:moveTo>
                <a:lnTo>
                  <a:pt x="285750" y="100330"/>
                </a:lnTo>
                <a:lnTo>
                  <a:pt x="285750" y="101600"/>
                </a:lnTo>
                <a:lnTo>
                  <a:pt x="289560" y="101600"/>
                </a:lnTo>
                <a:lnTo>
                  <a:pt x="289560" y="100330"/>
                </a:lnTo>
                <a:close/>
              </a:path>
              <a:path w="289560" h="341629">
                <a:moveTo>
                  <a:pt x="289560" y="96520"/>
                </a:moveTo>
                <a:lnTo>
                  <a:pt x="285750" y="96520"/>
                </a:lnTo>
                <a:lnTo>
                  <a:pt x="285750" y="99060"/>
                </a:lnTo>
                <a:lnTo>
                  <a:pt x="289560" y="99060"/>
                </a:lnTo>
                <a:lnTo>
                  <a:pt x="289560" y="96520"/>
                </a:lnTo>
                <a:close/>
              </a:path>
              <a:path w="289560" h="341629">
                <a:moveTo>
                  <a:pt x="289560" y="93980"/>
                </a:moveTo>
                <a:lnTo>
                  <a:pt x="285750" y="93980"/>
                </a:lnTo>
                <a:lnTo>
                  <a:pt x="285750" y="95250"/>
                </a:lnTo>
                <a:lnTo>
                  <a:pt x="289560" y="95250"/>
                </a:lnTo>
                <a:lnTo>
                  <a:pt x="289560" y="93980"/>
                </a:lnTo>
                <a:close/>
              </a:path>
              <a:path w="289560" h="341629">
                <a:moveTo>
                  <a:pt x="289560" y="90170"/>
                </a:moveTo>
                <a:lnTo>
                  <a:pt x="285750" y="90170"/>
                </a:lnTo>
                <a:lnTo>
                  <a:pt x="285750" y="92710"/>
                </a:lnTo>
                <a:lnTo>
                  <a:pt x="289560" y="92710"/>
                </a:lnTo>
                <a:lnTo>
                  <a:pt x="289560" y="90170"/>
                </a:lnTo>
                <a:close/>
              </a:path>
              <a:path w="289560" h="341629">
                <a:moveTo>
                  <a:pt x="3810" y="87630"/>
                </a:moveTo>
                <a:lnTo>
                  <a:pt x="0" y="8763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7630"/>
                </a:lnTo>
                <a:close/>
              </a:path>
              <a:path w="289560" h="341629">
                <a:moveTo>
                  <a:pt x="3810" y="83820"/>
                </a:moveTo>
                <a:lnTo>
                  <a:pt x="0" y="8382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3820"/>
                </a:lnTo>
                <a:close/>
              </a:path>
              <a:path w="289560" h="341629">
                <a:moveTo>
                  <a:pt x="289560" y="87630"/>
                </a:moveTo>
                <a:lnTo>
                  <a:pt x="285750" y="87630"/>
                </a:lnTo>
                <a:lnTo>
                  <a:pt x="285750" y="88900"/>
                </a:lnTo>
                <a:lnTo>
                  <a:pt x="289560" y="88900"/>
                </a:lnTo>
                <a:lnTo>
                  <a:pt x="289560" y="87630"/>
                </a:lnTo>
                <a:close/>
              </a:path>
              <a:path w="289560" h="341629">
                <a:moveTo>
                  <a:pt x="289560" y="83820"/>
                </a:moveTo>
                <a:lnTo>
                  <a:pt x="285750" y="83820"/>
                </a:lnTo>
                <a:lnTo>
                  <a:pt x="285750" y="86360"/>
                </a:lnTo>
                <a:lnTo>
                  <a:pt x="289560" y="86360"/>
                </a:lnTo>
                <a:lnTo>
                  <a:pt x="289560" y="83820"/>
                </a:lnTo>
                <a:close/>
              </a:path>
              <a:path w="289560" h="341629">
                <a:moveTo>
                  <a:pt x="289560" y="81280"/>
                </a:moveTo>
                <a:lnTo>
                  <a:pt x="285750" y="81280"/>
                </a:lnTo>
                <a:lnTo>
                  <a:pt x="285750" y="82550"/>
                </a:lnTo>
                <a:lnTo>
                  <a:pt x="289560" y="82550"/>
                </a:lnTo>
                <a:lnTo>
                  <a:pt x="289560" y="81280"/>
                </a:lnTo>
                <a:close/>
              </a:path>
              <a:path w="289560" h="341629">
                <a:moveTo>
                  <a:pt x="3810" y="81280"/>
                </a:moveTo>
                <a:lnTo>
                  <a:pt x="0" y="8128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81280"/>
                </a:lnTo>
                <a:close/>
              </a:path>
              <a:path w="289560" h="341629">
                <a:moveTo>
                  <a:pt x="3810" y="77470"/>
                </a:moveTo>
                <a:lnTo>
                  <a:pt x="0" y="7747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7470"/>
                </a:lnTo>
                <a:close/>
              </a:path>
              <a:path w="289560" h="341629">
                <a:moveTo>
                  <a:pt x="289560" y="77470"/>
                </a:moveTo>
                <a:lnTo>
                  <a:pt x="285750" y="77470"/>
                </a:lnTo>
                <a:lnTo>
                  <a:pt x="285750" y="80010"/>
                </a:lnTo>
                <a:lnTo>
                  <a:pt x="289560" y="80010"/>
                </a:lnTo>
                <a:lnTo>
                  <a:pt x="289560" y="77470"/>
                </a:lnTo>
                <a:close/>
              </a:path>
              <a:path w="289560" h="341629">
                <a:moveTo>
                  <a:pt x="289560" y="74930"/>
                </a:moveTo>
                <a:lnTo>
                  <a:pt x="285750" y="74930"/>
                </a:lnTo>
                <a:lnTo>
                  <a:pt x="285750" y="76200"/>
                </a:lnTo>
                <a:lnTo>
                  <a:pt x="289560" y="76200"/>
                </a:lnTo>
                <a:lnTo>
                  <a:pt x="289560" y="74930"/>
                </a:lnTo>
                <a:close/>
              </a:path>
              <a:path w="289560" h="341629">
                <a:moveTo>
                  <a:pt x="3810" y="74930"/>
                </a:moveTo>
                <a:lnTo>
                  <a:pt x="0" y="7493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74930"/>
                </a:lnTo>
                <a:close/>
              </a:path>
              <a:path w="289560" h="341629">
                <a:moveTo>
                  <a:pt x="3810" y="68580"/>
                </a:moveTo>
                <a:lnTo>
                  <a:pt x="0" y="6858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8580"/>
                </a:lnTo>
                <a:close/>
              </a:path>
              <a:path w="289560" h="341629">
                <a:moveTo>
                  <a:pt x="3810" y="64770"/>
                </a:moveTo>
                <a:lnTo>
                  <a:pt x="0" y="6477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4770"/>
                </a:lnTo>
                <a:close/>
              </a:path>
              <a:path w="289560" h="341629">
                <a:moveTo>
                  <a:pt x="289560" y="68580"/>
                </a:moveTo>
                <a:lnTo>
                  <a:pt x="285750" y="68580"/>
                </a:lnTo>
                <a:lnTo>
                  <a:pt x="285750" y="73660"/>
                </a:lnTo>
                <a:lnTo>
                  <a:pt x="289560" y="73660"/>
                </a:lnTo>
                <a:lnTo>
                  <a:pt x="289560" y="68580"/>
                </a:lnTo>
                <a:close/>
              </a:path>
              <a:path w="289560" h="341629">
                <a:moveTo>
                  <a:pt x="289560" y="64770"/>
                </a:moveTo>
                <a:lnTo>
                  <a:pt x="285750" y="64770"/>
                </a:lnTo>
                <a:lnTo>
                  <a:pt x="285750" y="67310"/>
                </a:lnTo>
                <a:lnTo>
                  <a:pt x="289560" y="67310"/>
                </a:lnTo>
                <a:lnTo>
                  <a:pt x="289560" y="64770"/>
                </a:lnTo>
                <a:close/>
              </a:path>
              <a:path w="289560" h="341629">
                <a:moveTo>
                  <a:pt x="1269" y="60960"/>
                </a:moveTo>
                <a:lnTo>
                  <a:pt x="0" y="6096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62230"/>
                </a:lnTo>
                <a:lnTo>
                  <a:pt x="1269" y="62230"/>
                </a:lnTo>
                <a:lnTo>
                  <a:pt x="1269" y="60960"/>
                </a:lnTo>
                <a:close/>
              </a:path>
              <a:path w="289560" h="341629">
                <a:moveTo>
                  <a:pt x="3810" y="58420"/>
                </a:moveTo>
                <a:lnTo>
                  <a:pt x="2539" y="58420"/>
                </a:lnTo>
                <a:lnTo>
                  <a:pt x="2539" y="60960"/>
                </a:lnTo>
                <a:lnTo>
                  <a:pt x="3810" y="60960"/>
                </a:lnTo>
                <a:lnTo>
                  <a:pt x="3810" y="58420"/>
                </a:lnTo>
                <a:close/>
              </a:path>
              <a:path w="289560" h="341629">
                <a:moveTo>
                  <a:pt x="289560" y="62230"/>
                </a:moveTo>
                <a:lnTo>
                  <a:pt x="285750" y="62230"/>
                </a:lnTo>
                <a:lnTo>
                  <a:pt x="285750" y="63500"/>
                </a:lnTo>
                <a:lnTo>
                  <a:pt x="289560" y="63500"/>
                </a:lnTo>
                <a:lnTo>
                  <a:pt x="289560" y="62230"/>
                </a:lnTo>
                <a:close/>
              </a:path>
              <a:path w="289560" h="341629">
                <a:moveTo>
                  <a:pt x="289560" y="58420"/>
                </a:moveTo>
                <a:lnTo>
                  <a:pt x="285750" y="58420"/>
                </a:lnTo>
                <a:lnTo>
                  <a:pt x="285750" y="60960"/>
                </a:lnTo>
                <a:lnTo>
                  <a:pt x="289560" y="60960"/>
                </a:lnTo>
                <a:lnTo>
                  <a:pt x="289560" y="58420"/>
                </a:lnTo>
                <a:close/>
              </a:path>
              <a:path w="289560" h="341629">
                <a:moveTo>
                  <a:pt x="289560" y="56007"/>
                </a:moveTo>
                <a:lnTo>
                  <a:pt x="285750" y="56007"/>
                </a:lnTo>
                <a:lnTo>
                  <a:pt x="285750" y="57150"/>
                </a:lnTo>
                <a:lnTo>
                  <a:pt x="289560" y="57150"/>
                </a:lnTo>
                <a:lnTo>
                  <a:pt x="289560" y="56007"/>
                </a:lnTo>
                <a:close/>
              </a:path>
              <a:path w="289560" h="341629">
                <a:moveTo>
                  <a:pt x="289560" y="52070"/>
                </a:moveTo>
                <a:lnTo>
                  <a:pt x="285750" y="52070"/>
                </a:lnTo>
                <a:lnTo>
                  <a:pt x="285750" y="54610"/>
                </a:lnTo>
                <a:lnTo>
                  <a:pt x="289560" y="54610"/>
                </a:lnTo>
                <a:lnTo>
                  <a:pt x="289560" y="52070"/>
                </a:lnTo>
                <a:close/>
              </a:path>
              <a:path w="289560" h="341629">
                <a:moveTo>
                  <a:pt x="289560" y="49657"/>
                </a:moveTo>
                <a:lnTo>
                  <a:pt x="285750" y="49657"/>
                </a:lnTo>
                <a:lnTo>
                  <a:pt x="285750" y="50800"/>
                </a:lnTo>
                <a:lnTo>
                  <a:pt x="289560" y="50800"/>
                </a:lnTo>
                <a:lnTo>
                  <a:pt x="289560" y="49657"/>
                </a:lnTo>
                <a:close/>
              </a:path>
              <a:path w="289560" h="341629">
                <a:moveTo>
                  <a:pt x="289560" y="45720"/>
                </a:moveTo>
                <a:lnTo>
                  <a:pt x="285750" y="45720"/>
                </a:lnTo>
                <a:lnTo>
                  <a:pt x="285750" y="48260"/>
                </a:lnTo>
                <a:lnTo>
                  <a:pt x="289560" y="48260"/>
                </a:lnTo>
                <a:lnTo>
                  <a:pt x="289560" y="45720"/>
                </a:lnTo>
                <a:close/>
              </a:path>
              <a:path w="289560" h="341629">
                <a:moveTo>
                  <a:pt x="289560" y="43307"/>
                </a:moveTo>
                <a:lnTo>
                  <a:pt x="285750" y="43307"/>
                </a:lnTo>
                <a:lnTo>
                  <a:pt x="285750" y="44450"/>
                </a:lnTo>
                <a:lnTo>
                  <a:pt x="289560" y="44450"/>
                </a:lnTo>
                <a:lnTo>
                  <a:pt x="289560" y="43307"/>
                </a:lnTo>
                <a:close/>
              </a:path>
              <a:path w="289560" h="341629">
                <a:moveTo>
                  <a:pt x="289560" y="39370"/>
                </a:moveTo>
                <a:lnTo>
                  <a:pt x="285750" y="39370"/>
                </a:lnTo>
                <a:lnTo>
                  <a:pt x="285750" y="41910"/>
                </a:lnTo>
                <a:lnTo>
                  <a:pt x="289560" y="41910"/>
                </a:lnTo>
                <a:lnTo>
                  <a:pt x="289560" y="39370"/>
                </a:lnTo>
                <a:close/>
              </a:path>
              <a:path w="289560" h="341629">
                <a:moveTo>
                  <a:pt x="289560" y="36957"/>
                </a:moveTo>
                <a:lnTo>
                  <a:pt x="285750" y="36957"/>
                </a:lnTo>
                <a:lnTo>
                  <a:pt x="285750" y="38100"/>
                </a:lnTo>
                <a:lnTo>
                  <a:pt x="289560" y="38100"/>
                </a:lnTo>
                <a:lnTo>
                  <a:pt x="289560" y="36957"/>
                </a:lnTo>
                <a:close/>
              </a:path>
              <a:path w="289560" h="341629">
                <a:moveTo>
                  <a:pt x="289560" y="33020"/>
                </a:moveTo>
                <a:lnTo>
                  <a:pt x="285750" y="33020"/>
                </a:lnTo>
                <a:lnTo>
                  <a:pt x="285750" y="35560"/>
                </a:lnTo>
                <a:lnTo>
                  <a:pt x="289560" y="35560"/>
                </a:lnTo>
                <a:lnTo>
                  <a:pt x="289560" y="33020"/>
                </a:lnTo>
                <a:close/>
              </a:path>
              <a:path w="289560" h="341629">
                <a:moveTo>
                  <a:pt x="289560" y="30607"/>
                </a:moveTo>
                <a:lnTo>
                  <a:pt x="285750" y="30607"/>
                </a:lnTo>
                <a:lnTo>
                  <a:pt x="285750" y="31750"/>
                </a:lnTo>
                <a:lnTo>
                  <a:pt x="289560" y="31750"/>
                </a:lnTo>
                <a:lnTo>
                  <a:pt x="289560" y="30607"/>
                </a:lnTo>
                <a:close/>
              </a:path>
              <a:path w="289560" h="341629">
                <a:moveTo>
                  <a:pt x="289560" y="26670"/>
                </a:moveTo>
                <a:lnTo>
                  <a:pt x="285750" y="26670"/>
                </a:lnTo>
                <a:lnTo>
                  <a:pt x="285750" y="29210"/>
                </a:lnTo>
                <a:lnTo>
                  <a:pt x="289560" y="29210"/>
                </a:lnTo>
                <a:lnTo>
                  <a:pt x="289560" y="26670"/>
                </a:lnTo>
                <a:close/>
              </a:path>
              <a:path w="289560" h="341629">
                <a:moveTo>
                  <a:pt x="289560" y="24257"/>
                </a:moveTo>
                <a:lnTo>
                  <a:pt x="285750" y="24257"/>
                </a:lnTo>
                <a:lnTo>
                  <a:pt x="285750" y="25400"/>
                </a:lnTo>
                <a:lnTo>
                  <a:pt x="289560" y="25400"/>
                </a:lnTo>
                <a:lnTo>
                  <a:pt x="289560" y="24257"/>
                </a:lnTo>
                <a:close/>
              </a:path>
              <a:path w="289560" h="341629">
                <a:moveTo>
                  <a:pt x="289560" y="20320"/>
                </a:moveTo>
                <a:lnTo>
                  <a:pt x="285750" y="20320"/>
                </a:lnTo>
                <a:lnTo>
                  <a:pt x="285750" y="22860"/>
                </a:lnTo>
                <a:lnTo>
                  <a:pt x="289560" y="22860"/>
                </a:lnTo>
                <a:lnTo>
                  <a:pt x="289560" y="20320"/>
                </a:lnTo>
                <a:close/>
              </a:path>
              <a:path w="289560" h="341629">
                <a:moveTo>
                  <a:pt x="289560" y="17907"/>
                </a:moveTo>
                <a:lnTo>
                  <a:pt x="285750" y="17907"/>
                </a:lnTo>
                <a:lnTo>
                  <a:pt x="285750" y="19050"/>
                </a:lnTo>
                <a:lnTo>
                  <a:pt x="289560" y="19050"/>
                </a:lnTo>
                <a:lnTo>
                  <a:pt x="289560" y="17907"/>
                </a:lnTo>
                <a:close/>
              </a:path>
              <a:path w="289560" h="341629">
                <a:moveTo>
                  <a:pt x="289560" y="13970"/>
                </a:moveTo>
                <a:lnTo>
                  <a:pt x="285750" y="13970"/>
                </a:lnTo>
                <a:lnTo>
                  <a:pt x="285750" y="16510"/>
                </a:lnTo>
                <a:lnTo>
                  <a:pt x="289560" y="16510"/>
                </a:lnTo>
                <a:lnTo>
                  <a:pt x="289560" y="13970"/>
                </a:lnTo>
                <a:close/>
              </a:path>
              <a:path w="289560" h="341629">
                <a:moveTo>
                  <a:pt x="289560" y="11557"/>
                </a:moveTo>
                <a:lnTo>
                  <a:pt x="285750" y="11557"/>
                </a:lnTo>
                <a:lnTo>
                  <a:pt x="285750" y="12700"/>
                </a:lnTo>
                <a:lnTo>
                  <a:pt x="289560" y="12700"/>
                </a:lnTo>
                <a:lnTo>
                  <a:pt x="289560" y="11557"/>
                </a:lnTo>
                <a:close/>
              </a:path>
              <a:path w="289560" h="341629">
                <a:moveTo>
                  <a:pt x="289560" y="7620"/>
                </a:moveTo>
                <a:lnTo>
                  <a:pt x="285750" y="7620"/>
                </a:lnTo>
                <a:lnTo>
                  <a:pt x="285750" y="10160"/>
                </a:lnTo>
                <a:lnTo>
                  <a:pt x="289560" y="10160"/>
                </a:lnTo>
                <a:lnTo>
                  <a:pt x="289560" y="7620"/>
                </a:lnTo>
                <a:close/>
              </a:path>
              <a:path w="289560" h="341629">
                <a:moveTo>
                  <a:pt x="289560" y="5207"/>
                </a:moveTo>
                <a:lnTo>
                  <a:pt x="285750" y="5207"/>
                </a:lnTo>
                <a:lnTo>
                  <a:pt x="285750" y="6350"/>
                </a:lnTo>
                <a:lnTo>
                  <a:pt x="289560" y="6350"/>
                </a:lnTo>
                <a:lnTo>
                  <a:pt x="289560" y="5207"/>
                </a:lnTo>
                <a:close/>
              </a:path>
              <a:path w="289560" h="341629">
                <a:moveTo>
                  <a:pt x="55880" y="3810"/>
                </a:moveTo>
                <a:lnTo>
                  <a:pt x="54610" y="3810"/>
                </a:lnTo>
                <a:lnTo>
                  <a:pt x="55880" y="3937"/>
                </a:lnTo>
                <a:close/>
              </a:path>
              <a:path w="289560" h="341629">
                <a:moveTo>
                  <a:pt x="289560" y="1270"/>
                </a:moveTo>
                <a:lnTo>
                  <a:pt x="57150" y="1270"/>
                </a:lnTo>
                <a:lnTo>
                  <a:pt x="57150" y="3810"/>
                </a:lnTo>
                <a:lnTo>
                  <a:pt x="289560" y="3810"/>
                </a:lnTo>
                <a:lnTo>
                  <a:pt x="289560" y="1270"/>
                </a:lnTo>
                <a:close/>
              </a:path>
              <a:path w="289560" h="341629">
                <a:moveTo>
                  <a:pt x="59689" y="0"/>
                </a:moveTo>
                <a:lnTo>
                  <a:pt x="58419" y="0"/>
                </a:lnTo>
                <a:lnTo>
                  <a:pt x="58419" y="1270"/>
                </a:lnTo>
                <a:lnTo>
                  <a:pt x="59689" y="1270"/>
                </a:lnTo>
                <a:lnTo>
                  <a:pt x="59689" y="0"/>
                </a:lnTo>
                <a:close/>
              </a:path>
              <a:path w="289560" h="341629">
                <a:moveTo>
                  <a:pt x="3810" y="190627"/>
                </a:moveTo>
                <a:lnTo>
                  <a:pt x="0" y="190627"/>
                </a:lnTo>
                <a:lnTo>
                  <a:pt x="0" y="191770"/>
                </a:lnTo>
                <a:lnTo>
                  <a:pt x="3810" y="191770"/>
                </a:lnTo>
                <a:lnTo>
                  <a:pt x="3810" y="190627"/>
                </a:lnTo>
                <a:close/>
              </a:path>
              <a:path w="289560" h="341629">
                <a:moveTo>
                  <a:pt x="3810" y="188087"/>
                </a:moveTo>
                <a:lnTo>
                  <a:pt x="0" y="188087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8087"/>
                </a:lnTo>
                <a:close/>
              </a:path>
              <a:path w="289560" h="341629">
                <a:moveTo>
                  <a:pt x="3810" y="184277"/>
                </a:moveTo>
                <a:lnTo>
                  <a:pt x="0" y="184277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4277"/>
                </a:lnTo>
                <a:close/>
              </a:path>
              <a:path w="289560" h="341629">
                <a:moveTo>
                  <a:pt x="3810" y="181737"/>
                </a:moveTo>
                <a:lnTo>
                  <a:pt x="0" y="181737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81737"/>
                </a:lnTo>
                <a:close/>
              </a:path>
              <a:path w="289560" h="341629">
                <a:moveTo>
                  <a:pt x="3810" y="177927"/>
                </a:moveTo>
                <a:lnTo>
                  <a:pt x="0" y="177927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7927"/>
                </a:lnTo>
                <a:close/>
              </a:path>
              <a:path w="289560" h="341629">
                <a:moveTo>
                  <a:pt x="3810" y="175387"/>
                </a:moveTo>
                <a:lnTo>
                  <a:pt x="0" y="175387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5387"/>
                </a:lnTo>
                <a:close/>
              </a:path>
              <a:path w="289560" h="341629">
                <a:moveTo>
                  <a:pt x="3810" y="171577"/>
                </a:moveTo>
                <a:lnTo>
                  <a:pt x="0" y="171577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71577"/>
                </a:lnTo>
                <a:close/>
              </a:path>
              <a:path w="289560" h="341629">
                <a:moveTo>
                  <a:pt x="3810" y="169037"/>
                </a:moveTo>
                <a:lnTo>
                  <a:pt x="0" y="169037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9037"/>
                </a:lnTo>
                <a:close/>
              </a:path>
              <a:path w="289560" h="341629">
                <a:moveTo>
                  <a:pt x="3810" y="165227"/>
                </a:moveTo>
                <a:lnTo>
                  <a:pt x="0" y="165227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5227"/>
                </a:lnTo>
                <a:close/>
              </a:path>
              <a:path w="289560" h="341629">
                <a:moveTo>
                  <a:pt x="3810" y="158877"/>
                </a:moveTo>
                <a:lnTo>
                  <a:pt x="0" y="158877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877"/>
                </a:lnTo>
                <a:close/>
              </a:path>
              <a:path w="289560" h="341629">
                <a:moveTo>
                  <a:pt x="3810" y="152527"/>
                </a:moveTo>
                <a:lnTo>
                  <a:pt x="0" y="152527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527"/>
                </a:lnTo>
                <a:close/>
              </a:path>
              <a:path w="289560" h="341629">
                <a:moveTo>
                  <a:pt x="3810" y="149987"/>
                </a:moveTo>
                <a:lnTo>
                  <a:pt x="0" y="149987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9987"/>
                </a:lnTo>
                <a:close/>
              </a:path>
              <a:path w="289560" h="341629">
                <a:moveTo>
                  <a:pt x="3810" y="146177"/>
                </a:moveTo>
                <a:lnTo>
                  <a:pt x="0" y="146177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6177"/>
                </a:lnTo>
                <a:close/>
              </a:path>
              <a:path w="289560" h="341629">
                <a:moveTo>
                  <a:pt x="3810" y="139827"/>
                </a:moveTo>
                <a:lnTo>
                  <a:pt x="0" y="139827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827"/>
                </a:lnTo>
                <a:close/>
              </a:path>
              <a:path w="289560" h="341629">
                <a:moveTo>
                  <a:pt x="3810" y="137287"/>
                </a:moveTo>
                <a:lnTo>
                  <a:pt x="0" y="137287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7287"/>
                </a:lnTo>
                <a:close/>
              </a:path>
              <a:path w="289560" h="341629">
                <a:moveTo>
                  <a:pt x="3810" y="133477"/>
                </a:moveTo>
                <a:lnTo>
                  <a:pt x="0" y="133477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3477"/>
                </a:lnTo>
                <a:close/>
              </a:path>
              <a:path w="289560" h="341629">
                <a:moveTo>
                  <a:pt x="3810" y="130937"/>
                </a:moveTo>
                <a:lnTo>
                  <a:pt x="0" y="130937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0937"/>
                </a:lnTo>
                <a:close/>
              </a:path>
              <a:path w="289560" h="341629">
                <a:moveTo>
                  <a:pt x="3810" y="124587"/>
                </a:moveTo>
                <a:lnTo>
                  <a:pt x="0" y="124587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4587"/>
                </a:lnTo>
                <a:close/>
              </a:path>
              <a:path w="289560" h="341629">
                <a:moveTo>
                  <a:pt x="3810" y="118237"/>
                </a:moveTo>
                <a:lnTo>
                  <a:pt x="0" y="118237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8237"/>
                </a:lnTo>
                <a:close/>
              </a:path>
              <a:path w="289560" h="341629">
                <a:moveTo>
                  <a:pt x="3810" y="114427"/>
                </a:moveTo>
                <a:lnTo>
                  <a:pt x="0" y="114427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4427"/>
                </a:lnTo>
                <a:close/>
              </a:path>
              <a:path w="289560" h="341629">
                <a:moveTo>
                  <a:pt x="3810" y="111887"/>
                </a:moveTo>
                <a:lnTo>
                  <a:pt x="0" y="111887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11887"/>
                </a:lnTo>
                <a:close/>
              </a:path>
              <a:path w="289560" h="341629">
                <a:moveTo>
                  <a:pt x="3810" y="108077"/>
                </a:moveTo>
                <a:lnTo>
                  <a:pt x="0" y="108077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8077"/>
                </a:lnTo>
                <a:close/>
              </a:path>
              <a:path w="289560" h="341629">
                <a:moveTo>
                  <a:pt x="3810" y="105537"/>
                </a:moveTo>
                <a:lnTo>
                  <a:pt x="0" y="105537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5537"/>
                </a:lnTo>
                <a:close/>
              </a:path>
              <a:path w="289560" h="341629">
                <a:moveTo>
                  <a:pt x="3810" y="102997"/>
                </a:moveTo>
                <a:lnTo>
                  <a:pt x="0" y="102997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102997"/>
                </a:lnTo>
                <a:close/>
              </a:path>
              <a:path w="289560" h="341629">
                <a:moveTo>
                  <a:pt x="289560" y="190627"/>
                </a:moveTo>
                <a:lnTo>
                  <a:pt x="285750" y="190627"/>
                </a:lnTo>
                <a:lnTo>
                  <a:pt x="285750" y="191770"/>
                </a:lnTo>
                <a:lnTo>
                  <a:pt x="289560" y="191770"/>
                </a:lnTo>
                <a:lnTo>
                  <a:pt x="289560" y="190627"/>
                </a:lnTo>
                <a:close/>
              </a:path>
              <a:path w="289560" h="341629">
                <a:moveTo>
                  <a:pt x="289560" y="188087"/>
                </a:moveTo>
                <a:lnTo>
                  <a:pt x="285750" y="188087"/>
                </a:lnTo>
                <a:lnTo>
                  <a:pt x="285750" y="190500"/>
                </a:lnTo>
                <a:lnTo>
                  <a:pt x="289560" y="190500"/>
                </a:lnTo>
                <a:lnTo>
                  <a:pt x="289560" y="188087"/>
                </a:lnTo>
                <a:close/>
              </a:path>
              <a:path w="289560" h="341629">
                <a:moveTo>
                  <a:pt x="289560" y="184277"/>
                </a:moveTo>
                <a:lnTo>
                  <a:pt x="285750" y="184277"/>
                </a:lnTo>
                <a:lnTo>
                  <a:pt x="285750" y="187960"/>
                </a:lnTo>
                <a:lnTo>
                  <a:pt x="289560" y="187960"/>
                </a:lnTo>
                <a:lnTo>
                  <a:pt x="289560" y="184277"/>
                </a:lnTo>
                <a:close/>
              </a:path>
              <a:path w="289560" h="341629">
                <a:moveTo>
                  <a:pt x="289560" y="181737"/>
                </a:moveTo>
                <a:lnTo>
                  <a:pt x="285750" y="181737"/>
                </a:lnTo>
                <a:lnTo>
                  <a:pt x="285750" y="184150"/>
                </a:lnTo>
                <a:lnTo>
                  <a:pt x="289560" y="184150"/>
                </a:lnTo>
                <a:lnTo>
                  <a:pt x="289560" y="181737"/>
                </a:lnTo>
                <a:close/>
              </a:path>
              <a:path w="289560" h="341629">
                <a:moveTo>
                  <a:pt x="289560" y="177927"/>
                </a:moveTo>
                <a:lnTo>
                  <a:pt x="285750" y="177927"/>
                </a:lnTo>
                <a:lnTo>
                  <a:pt x="285750" y="181610"/>
                </a:lnTo>
                <a:lnTo>
                  <a:pt x="289560" y="181610"/>
                </a:lnTo>
                <a:lnTo>
                  <a:pt x="289560" y="177927"/>
                </a:lnTo>
                <a:close/>
              </a:path>
              <a:path w="289560" h="341629">
                <a:moveTo>
                  <a:pt x="289560" y="175387"/>
                </a:moveTo>
                <a:lnTo>
                  <a:pt x="285750" y="175387"/>
                </a:lnTo>
                <a:lnTo>
                  <a:pt x="285750" y="177800"/>
                </a:lnTo>
                <a:lnTo>
                  <a:pt x="289560" y="177800"/>
                </a:lnTo>
                <a:lnTo>
                  <a:pt x="289560" y="175387"/>
                </a:lnTo>
                <a:close/>
              </a:path>
              <a:path w="289560" h="341629">
                <a:moveTo>
                  <a:pt x="289560" y="171577"/>
                </a:moveTo>
                <a:lnTo>
                  <a:pt x="285750" y="171577"/>
                </a:lnTo>
                <a:lnTo>
                  <a:pt x="285750" y="175260"/>
                </a:lnTo>
                <a:lnTo>
                  <a:pt x="289560" y="175260"/>
                </a:lnTo>
                <a:lnTo>
                  <a:pt x="289560" y="171577"/>
                </a:lnTo>
                <a:close/>
              </a:path>
              <a:path w="289560" h="341629">
                <a:moveTo>
                  <a:pt x="289560" y="169037"/>
                </a:moveTo>
                <a:lnTo>
                  <a:pt x="285750" y="169037"/>
                </a:lnTo>
                <a:lnTo>
                  <a:pt x="285750" y="171450"/>
                </a:lnTo>
                <a:lnTo>
                  <a:pt x="289560" y="171450"/>
                </a:lnTo>
                <a:lnTo>
                  <a:pt x="289560" y="169037"/>
                </a:lnTo>
                <a:close/>
              </a:path>
              <a:path w="289560" h="341629">
                <a:moveTo>
                  <a:pt x="289560" y="165227"/>
                </a:moveTo>
                <a:lnTo>
                  <a:pt x="285750" y="165227"/>
                </a:lnTo>
                <a:lnTo>
                  <a:pt x="285750" y="168910"/>
                </a:lnTo>
                <a:lnTo>
                  <a:pt x="289560" y="168910"/>
                </a:lnTo>
                <a:lnTo>
                  <a:pt x="289560" y="165227"/>
                </a:lnTo>
                <a:close/>
              </a:path>
              <a:path w="289560" h="341629">
                <a:moveTo>
                  <a:pt x="289560" y="158877"/>
                </a:moveTo>
                <a:lnTo>
                  <a:pt x="285750" y="158877"/>
                </a:lnTo>
                <a:lnTo>
                  <a:pt x="285750" y="165100"/>
                </a:lnTo>
                <a:lnTo>
                  <a:pt x="289560" y="165100"/>
                </a:lnTo>
                <a:lnTo>
                  <a:pt x="289560" y="158877"/>
                </a:lnTo>
                <a:close/>
              </a:path>
              <a:path w="289560" h="341629">
                <a:moveTo>
                  <a:pt x="289560" y="152527"/>
                </a:moveTo>
                <a:lnTo>
                  <a:pt x="285750" y="152527"/>
                </a:lnTo>
                <a:lnTo>
                  <a:pt x="285750" y="158750"/>
                </a:lnTo>
                <a:lnTo>
                  <a:pt x="289560" y="158750"/>
                </a:lnTo>
                <a:lnTo>
                  <a:pt x="289560" y="152527"/>
                </a:lnTo>
                <a:close/>
              </a:path>
              <a:path w="289560" h="341629">
                <a:moveTo>
                  <a:pt x="289560" y="149987"/>
                </a:moveTo>
                <a:lnTo>
                  <a:pt x="285750" y="149987"/>
                </a:lnTo>
                <a:lnTo>
                  <a:pt x="285750" y="152400"/>
                </a:lnTo>
                <a:lnTo>
                  <a:pt x="289560" y="152400"/>
                </a:lnTo>
                <a:lnTo>
                  <a:pt x="289560" y="149987"/>
                </a:lnTo>
                <a:close/>
              </a:path>
              <a:path w="289560" h="341629">
                <a:moveTo>
                  <a:pt x="289560" y="146177"/>
                </a:moveTo>
                <a:lnTo>
                  <a:pt x="285750" y="146177"/>
                </a:lnTo>
                <a:lnTo>
                  <a:pt x="285750" y="149860"/>
                </a:lnTo>
                <a:lnTo>
                  <a:pt x="289560" y="149860"/>
                </a:lnTo>
                <a:lnTo>
                  <a:pt x="289560" y="146177"/>
                </a:lnTo>
                <a:close/>
              </a:path>
              <a:path w="289560" h="341629">
                <a:moveTo>
                  <a:pt x="289560" y="139827"/>
                </a:moveTo>
                <a:lnTo>
                  <a:pt x="285750" y="139827"/>
                </a:lnTo>
                <a:lnTo>
                  <a:pt x="285750" y="146050"/>
                </a:lnTo>
                <a:lnTo>
                  <a:pt x="289560" y="146050"/>
                </a:lnTo>
                <a:lnTo>
                  <a:pt x="289560" y="139827"/>
                </a:lnTo>
                <a:close/>
              </a:path>
              <a:path w="289560" h="341629">
                <a:moveTo>
                  <a:pt x="289560" y="137287"/>
                </a:moveTo>
                <a:lnTo>
                  <a:pt x="285750" y="137287"/>
                </a:lnTo>
                <a:lnTo>
                  <a:pt x="285750" y="139700"/>
                </a:lnTo>
                <a:lnTo>
                  <a:pt x="289560" y="139700"/>
                </a:lnTo>
                <a:lnTo>
                  <a:pt x="289560" y="137287"/>
                </a:lnTo>
                <a:close/>
              </a:path>
              <a:path w="289560" h="341629">
                <a:moveTo>
                  <a:pt x="289560" y="133477"/>
                </a:moveTo>
                <a:lnTo>
                  <a:pt x="285750" y="133477"/>
                </a:lnTo>
                <a:lnTo>
                  <a:pt x="285750" y="137160"/>
                </a:lnTo>
                <a:lnTo>
                  <a:pt x="289560" y="137160"/>
                </a:lnTo>
                <a:lnTo>
                  <a:pt x="289560" y="133477"/>
                </a:lnTo>
                <a:close/>
              </a:path>
              <a:path w="289560" h="341629">
                <a:moveTo>
                  <a:pt x="289560" y="130937"/>
                </a:moveTo>
                <a:lnTo>
                  <a:pt x="285750" y="130937"/>
                </a:lnTo>
                <a:lnTo>
                  <a:pt x="285750" y="133350"/>
                </a:lnTo>
                <a:lnTo>
                  <a:pt x="289560" y="133350"/>
                </a:lnTo>
                <a:lnTo>
                  <a:pt x="289560" y="130937"/>
                </a:lnTo>
                <a:close/>
              </a:path>
              <a:path w="289560" h="341629">
                <a:moveTo>
                  <a:pt x="289560" y="124587"/>
                </a:moveTo>
                <a:lnTo>
                  <a:pt x="285750" y="124587"/>
                </a:lnTo>
                <a:lnTo>
                  <a:pt x="285750" y="130810"/>
                </a:lnTo>
                <a:lnTo>
                  <a:pt x="289560" y="130810"/>
                </a:lnTo>
                <a:lnTo>
                  <a:pt x="289560" y="124587"/>
                </a:lnTo>
                <a:close/>
              </a:path>
              <a:path w="289560" h="341629">
                <a:moveTo>
                  <a:pt x="289560" y="118237"/>
                </a:moveTo>
                <a:lnTo>
                  <a:pt x="285750" y="118237"/>
                </a:lnTo>
                <a:lnTo>
                  <a:pt x="285750" y="124460"/>
                </a:lnTo>
                <a:lnTo>
                  <a:pt x="289560" y="124460"/>
                </a:lnTo>
                <a:lnTo>
                  <a:pt x="289560" y="118237"/>
                </a:lnTo>
                <a:close/>
              </a:path>
              <a:path w="289560" h="341629">
                <a:moveTo>
                  <a:pt x="289560" y="114427"/>
                </a:moveTo>
                <a:lnTo>
                  <a:pt x="285750" y="114427"/>
                </a:lnTo>
                <a:lnTo>
                  <a:pt x="285750" y="118110"/>
                </a:lnTo>
                <a:lnTo>
                  <a:pt x="289560" y="118110"/>
                </a:lnTo>
                <a:lnTo>
                  <a:pt x="289560" y="114427"/>
                </a:lnTo>
                <a:close/>
              </a:path>
              <a:path w="289560" h="341629">
                <a:moveTo>
                  <a:pt x="289560" y="111887"/>
                </a:moveTo>
                <a:lnTo>
                  <a:pt x="285750" y="111887"/>
                </a:lnTo>
                <a:lnTo>
                  <a:pt x="285750" y="114300"/>
                </a:lnTo>
                <a:lnTo>
                  <a:pt x="289560" y="114300"/>
                </a:lnTo>
                <a:lnTo>
                  <a:pt x="289560" y="111887"/>
                </a:lnTo>
                <a:close/>
              </a:path>
              <a:path w="289560" h="341629">
                <a:moveTo>
                  <a:pt x="289560" y="108077"/>
                </a:moveTo>
                <a:lnTo>
                  <a:pt x="285750" y="108077"/>
                </a:lnTo>
                <a:lnTo>
                  <a:pt x="285750" y="111760"/>
                </a:lnTo>
                <a:lnTo>
                  <a:pt x="289560" y="111760"/>
                </a:lnTo>
                <a:lnTo>
                  <a:pt x="289560" y="108077"/>
                </a:lnTo>
                <a:close/>
              </a:path>
              <a:path w="289560" h="341629">
                <a:moveTo>
                  <a:pt x="289560" y="105537"/>
                </a:moveTo>
                <a:lnTo>
                  <a:pt x="285750" y="105537"/>
                </a:lnTo>
                <a:lnTo>
                  <a:pt x="285750" y="107950"/>
                </a:lnTo>
                <a:lnTo>
                  <a:pt x="289560" y="107950"/>
                </a:lnTo>
                <a:lnTo>
                  <a:pt x="289560" y="105537"/>
                </a:lnTo>
                <a:close/>
              </a:path>
              <a:path w="289560" h="341629">
                <a:moveTo>
                  <a:pt x="289560" y="102997"/>
                </a:moveTo>
                <a:lnTo>
                  <a:pt x="285750" y="102997"/>
                </a:lnTo>
                <a:lnTo>
                  <a:pt x="285750" y="105410"/>
                </a:lnTo>
                <a:lnTo>
                  <a:pt x="289560" y="105410"/>
                </a:lnTo>
                <a:lnTo>
                  <a:pt x="289560" y="102997"/>
                </a:lnTo>
                <a:close/>
              </a:path>
              <a:path w="289560" h="341629">
                <a:moveTo>
                  <a:pt x="3810" y="191770"/>
                </a:moveTo>
                <a:lnTo>
                  <a:pt x="0" y="191770"/>
                </a:lnTo>
                <a:lnTo>
                  <a:pt x="0" y="204470"/>
                </a:lnTo>
                <a:lnTo>
                  <a:pt x="3810" y="204470"/>
                </a:lnTo>
                <a:lnTo>
                  <a:pt x="3810" y="191770"/>
                </a:lnTo>
                <a:close/>
              </a:path>
              <a:path w="289560" h="341629">
                <a:moveTo>
                  <a:pt x="289560" y="191770"/>
                </a:moveTo>
                <a:lnTo>
                  <a:pt x="285750" y="191770"/>
                </a:lnTo>
                <a:lnTo>
                  <a:pt x="285750" y="204470"/>
                </a:lnTo>
                <a:lnTo>
                  <a:pt x="289560" y="204470"/>
                </a:lnTo>
                <a:lnTo>
                  <a:pt x="289560" y="191770"/>
                </a:lnTo>
                <a:close/>
              </a:path>
              <a:path w="289560" h="341629">
                <a:moveTo>
                  <a:pt x="3810" y="204470"/>
                </a:moveTo>
                <a:lnTo>
                  <a:pt x="0" y="204470"/>
                </a:lnTo>
                <a:lnTo>
                  <a:pt x="0" y="248920"/>
                </a:lnTo>
                <a:lnTo>
                  <a:pt x="3810" y="248920"/>
                </a:lnTo>
                <a:lnTo>
                  <a:pt x="3810" y="204470"/>
                </a:lnTo>
                <a:close/>
              </a:path>
              <a:path w="289560" h="341629">
                <a:moveTo>
                  <a:pt x="289560" y="204470"/>
                </a:moveTo>
                <a:lnTo>
                  <a:pt x="285750" y="204470"/>
                </a:lnTo>
                <a:lnTo>
                  <a:pt x="285750" y="248920"/>
                </a:lnTo>
                <a:lnTo>
                  <a:pt x="289560" y="248920"/>
                </a:lnTo>
                <a:lnTo>
                  <a:pt x="289560" y="204470"/>
                </a:lnTo>
                <a:close/>
              </a:path>
              <a:path w="289560" h="341629">
                <a:moveTo>
                  <a:pt x="274319" y="340360"/>
                </a:moveTo>
                <a:lnTo>
                  <a:pt x="273050" y="340360"/>
                </a:lnTo>
                <a:lnTo>
                  <a:pt x="273050" y="341630"/>
                </a:lnTo>
                <a:lnTo>
                  <a:pt x="274319" y="341630"/>
                </a:lnTo>
                <a:lnTo>
                  <a:pt x="274319" y="340360"/>
                </a:lnTo>
                <a:close/>
              </a:path>
              <a:path w="289560" h="341629">
                <a:moveTo>
                  <a:pt x="289560" y="337820"/>
                </a:moveTo>
                <a:lnTo>
                  <a:pt x="276860" y="337820"/>
                </a:lnTo>
                <a:lnTo>
                  <a:pt x="276860" y="339090"/>
                </a:lnTo>
                <a:lnTo>
                  <a:pt x="274319" y="339090"/>
                </a:lnTo>
                <a:lnTo>
                  <a:pt x="274319" y="340360"/>
                </a:lnTo>
                <a:lnTo>
                  <a:pt x="289560" y="340360"/>
                </a:lnTo>
                <a:lnTo>
                  <a:pt x="289560" y="337820"/>
                </a:lnTo>
                <a:close/>
              </a:path>
              <a:path w="289560" h="341629">
                <a:moveTo>
                  <a:pt x="289560" y="335280"/>
                </a:moveTo>
                <a:lnTo>
                  <a:pt x="285750" y="335280"/>
                </a:lnTo>
                <a:lnTo>
                  <a:pt x="285750" y="336550"/>
                </a:lnTo>
                <a:lnTo>
                  <a:pt x="289560" y="336550"/>
                </a:lnTo>
                <a:lnTo>
                  <a:pt x="289560" y="335280"/>
                </a:lnTo>
                <a:close/>
              </a:path>
              <a:path w="289560" h="341629">
                <a:moveTo>
                  <a:pt x="289560" y="330200"/>
                </a:moveTo>
                <a:lnTo>
                  <a:pt x="288289" y="330200"/>
                </a:lnTo>
                <a:lnTo>
                  <a:pt x="288289" y="331470"/>
                </a:lnTo>
                <a:lnTo>
                  <a:pt x="287019" y="331470"/>
                </a:lnTo>
                <a:lnTo>
                  <a:pt x="287019" y="332740"/>
                </a:lnTo>
                <a:lnTo>
                  <a:pt x="285750" y="332740"/>
                </a:lnTo>
                <a:lnTo>
                  <a:pt x="285750" y="334010"/>
                </a:lnTo>
                <a:lnTo>
                  <a:pt x="289560" y="334010"/>
                </a:lnTo>
                <a:lnTo>
                  <a:pt x="289560" y="330200"/>
                </a:lnTo>
                <a:close/>
              </a:path>
              <a:path w="289560" h="341629">
                <a:moveTo>
                  <a:pt x="7619" y="340360"/>
                </a:moveTo>
                <a:lnTo>
                  <a:pt x="6350" y="340360"/>
                </a:lnTo>
                <a:lnTo>
                  <a:pt x="6350" y="341630"/>
                </a:lnTo>
                <a:lnTo>
                  <a:pt x="7619" y="341630"/>
                </a:lnTo>
                <a:lnTo>
                  <a:pt x="7619" y="340360"/>
                </a:lnTo>
                <a:close/>
              </a:path>
              <a:path w="289560" h="341629">
                <a:moveTo>
                  <a:pt x="5079" y="337820"/>
                </a:moveTo>
                <a:lnTo>
                  <a:pt x="0" y="337820"/>
                </a:lnTo>
                <a:lnTo>
                  <a:pt x="0" y="340360"/>
                </a:lnTo>
                <a:lnTo>
                  <a:pt x="6350" y="340360"/>
                </a:lnTo>
                <a:lnTo>
                  <a:pt x="6350" y="339090"/>
                </a:lnTo>
                <a:lnTo>
                  <a:pt x="5079" y="339090"/>
                </a:lnTo>
                <a:lnTo>
                  <a:pt x="5079" y="337820"/>
                </a:lnTo>
                <a:close/>
              </a:path>
              <a:path w="289560" h="341629">
                <a:moveTo>
                  <a:pt x="58419" y="340487"/>
                </a:moveTo>
                <a:lnTo>
                  <a:pt x="57150" y="340487"/>
                </a:lnTo>
                <a:lnTo>
                  <a:pt x="57150" y="341630"/>
                </a:lnTo>
                <a:lnTo>
                  <a:pt x="58419" y="341630"/>
                </a:lnTo>
                <a:lnTo>
                  <a:pt x="58419" y="340487"/>
                </a:lnTo>
                <a:close/>
              </a:path>
              <a:path w="289560" h="341629">
                <a:moveTo>
                  <a:pt x="154939" y="339217"/>
                </a:moveTo>
                <a:lnTo>
                  <a:pt x="58419" y="339217"/>
                </a:lnTo>
                <a:lnTo>
                  <a:pt x="58419" y="340487"/>
                </a:lnTo>
                <a:lnTo>
                  <a:pt x="153669" y="340487"/>
                </a:lnTo>
                <a:lnTo>
                  <a:pt x="153669" y="341630"/>
                </a:lnTo>
                <a:lnTo>
                  <a:pt x="154939" y="341630"/>
                </a:lnTo>
                <a:lnTo>
                  <a:pt x="154939" y="339217"/>
                </a:lnTo>
                <a:close/>
              </a:path>
              <a:path w="289560" h="341629">
                <a:moveTo>
                  <a:pt x="157480" y="340487"/>
                </a:moveTo>
                <a:lnTo>
                  <a:pt x="156210" y="340487"/>
                </a:lnTo>
                <a:lnTo>
                  <a:pt x="156210" y="341630"/>
                </a:lnTo>
                <a:lnTo>
                  <a:pt x="157480" y="341630"/>
                </a:lnTo>
                <a:lnTo>
                  <a:pt x="157480" y="340487"/>
                </a:lnTo>
                <a:close/>
              </a:path>
              <a:path w="289560" h="341629">
                <a:moveTo>
                  <a:pt x="266700" y="337820"/>
                </a:moveTo>
                <a:lnTo>
                  <a:pt x="157480" y="337820"/>
                </a:lnTo>
                <a:lnTo>
                  <a:pt x="157480" y="340487"/>
                </a:lnTo>
                <a:lnTo>
                  <a:pt x="266700" y="340487"/>
                </a:lnTo>
                <a:lnTo>
                  <a:pt x="266700" y="337820"/>
                </a:lnTo>
                <a:close/>
              </a:path>
              <a:path w="289560" h="341629">
                <a:moveTo>
                  <a:pt x="156210" y="337820"/>
                </a:moveTo>
                <a:lnTo>
                  <a:pt x="60960" y="337820"/>
                </a:lnTo>
                <a:lnTo>
                  <a:pt x="60960" y="339217"/>
                </a:lnTo>
                <a:lnTo>
                  <a:pt x="156210" y="339217"/>
                </a:lnTo>
                <a:lnTo>
                  <a:pt x="156210" y="337820"/>
                </a:lnTo>
                <a:close/>
              </a:path>
              <a:path w="289560" h="341629">
                <a:moveTo>
                  <a:pt x="3810" y="335280"/>
                </a:moveTo>
                <a:lnTo>
                  <a:pt x="0" y="33528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5280"/>
                </a:lnTo>
                <a:close/>
              </a:path>
              <a:path w="289560" h="341629">
                <a:moveTo>
                  <a:pt x="3810" y="331470"/>
                </a:moveTo>
                <a:lnTo>
                  <a:pt x="0" y="33147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1470"/>
                </a:lnTo>
                <a:close/>
              </a:path>
              <a:path w="289560" h="341629">
                <a:moveTo>
                  <a:pt x="3810" y="328930"/>
                </a:moveTo>
                <a:lnTo>
                  <a:pt x="0" y="32893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8930"/>
                </a:lnTo>
                <a:close/>
              </a:path>
              <a:path w="289560" h="341629">
                <a:moveTo>
                  <a:pt x="3810" y="325120"/>
                </a:moveTo>
                <a:lnTo>
                  <a:pt x="0" y="32512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5120"/>
                </a:lnTo>
                <a:close/>
              </a:path>
              <a:path w="289560" h="341629">
                <a:moveTo>
                  <a:pt x="3810" y="322580"/>
                </a:moveTo>
                <a:lnTo>
                  <a:pt x="0" y="32258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22580"/>
                </a:lnTo>
                <a:close/>
              </a:path>
              <a:path w="289560" h="341629">
                <a:moveTo>
                  <a:pt x="3810" y="318770"/>
                </a:moveTo>
                <a:lnTo>
                  <a:pt x="0" y="31877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8770"/>
                </a:lnTo>
                <a:close/>
              </a:path>
              <a:path w="289560" h="341629">
                <a:moveTo>
                  <a:pt x="3810" y="316230"/>
                </a:moveTo>
                <a:lnTo>
                  <a:pt x="0" y="31623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6230"/>
                </a:lnTo>
                <a:close/>
              </a:path>
              <a:path w="289560" h="341629">
                <a:moveTo>
                  <a:pt x="3809" y="312420"/>
                </a:moveTo>
                <a:lnTo>
                  <a:pt x="0" y="312420"/>
                </a:lnTo>
                <a:lnTo>
                  <a:pt x="0" y="314960"/>
                </a:lnTo>
                <a:lnTo>
                  <a:pt x="3810" y="314960"/>
                </a:lnTo>
                <a:lnTo>
                  <a:pt x="3809" y="312420"/>
                </a:lnTo>
                <a:close/>
              </a:path>
              <a:path w="289560" h="341629">
                <a:moveTo>
                  <a:pt x="3810" y="309880"/>
                </a:moveTo>
                <a:lnTo>
                  <a:pt x="0" y="30988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9880"/>
                </a:lnTo>
                <a:close/>
              </a:path>
              <a:path w="289560" h="341629">
                <a:moveTo>
                  <a:pt x="3810" y="306070"/>
                </a:moveTo>
                <a:lnTo>
                  <a:pt x="0" y="306070"/>
                </a:lnTo>
                <a:lnTo>
                  <a:pt x="0" y="308610"/>
                </a:lnTo>
                <a:lnTo>
                  <a:pt x="3809" y="308610"/>
                </a:lnTo>
                <a:lnTo>
                  <a:pt x="3810" y="306070"/>
                </a:lnTo>
                <a:close/>
              </a:path>
              <a:path w="289560" h="341629">
                <a:moveTo>
                  <a:pt x="3810" y="303530"/>
                </a:moveTo>
                <a:lnTo>
                  <a:pt x="0" y="30353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303530"/>
                </a:lnTo>
                <a:close/>
              </a:path>
              <a:path w="289560" h="341629">
                <a:moveTo>
                  <a:pt x="3810" y="299720"/>
                </a:moveTo>
                <a:lnTo>
                  <a:pt x="0" y="29972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9720"/>
                </a:lnTo>
                <a:close/>
              </a:path>
              <a:path w="289560" h="341629">
                <a:moveTo>
                  <a:pt x="3810" y="297180"/>
                </a:moveTo>
                <a:lnTo>
                  <a:pt x="0" y="29718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7180"/>
                </a:lnTo>
                <a:close/>
              </a:path>
              <a:path w="289560" h="341629">
                <a:moveTo>
                  <a:pt x="3810" y="293370"/>
                </a:moveTo>
                <a:lnTo>
                  <a:pt x="0" y="29337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3370"/>
                </a:lnTo>
                <a:close/>
              </a:path>
              <a:path w="289560" h="341629">
                <a:moveTo>
                  <a:pt x="3810" y="290830"/>
                </a:moveTo>
                <a:lnTo>
                  <a:pt x="0" y="29083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90830"/>
                </a:lnTo>
                <a:close/>
              </a:path>
              <a:path w="289560" h="341629">
                <a:moveTo>
                  <a:pt x="3810" y="287020"/>
                </a:moveTo>
                <a:lnTo>
                  <a:pt x="0" y="28702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7020"/>
                </a:lnTo>
                <a:close/>
              </a:path>
              <a:path w="289560" h="341629">
                <a:moveTo>
                  <a:pt x="3810" y="284480"/>
                </a:moveTo>
                <a:lnTo>
                  <a:pt x="0" y="28448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84480"/>
                </a:lnTo>
                <a:close/>
              </a:path>
              <a:path w="289560" h="341629">
                <a:moveTo>
                  <a:pt x="3810" y="280670"/>
                </a:moveTo>
                <a:lnTo>
                  <a:pt x="0" y="28067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80670"/>
                </a:lnTo>
                <a:close/>
              </a:path>
              <a:path w="289560" h="341629">
                <a:moveTo>
                  <a:pt x="3810" y="278130"/>
                </a:moveTo>
                <a:lnTo>
                  <a:pt x="0" y="27813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8130"/>
                </a:lnTo>
                <a:close/>
              </a:path>
              <a:path w="289560" h="341629">
                <a:moveTo>
                  <a:pt x="3810" y="274320"/>
                </a:moveTo>
                <a:lnTo>
                  <a:pt x="0" y="27432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4320"/>
                </a:lnTo>
                <a:close/>
              </a:path>
              <a:path w="289560" h="341629">
                <a:moveTo>
                  <a:pt x="287019" y="267970"/>
                </a:moveTo>
                <a:lnTo>
                  <a:pt x="285750" y="267970"/>
                </a:lnTo>
                <a:lnTo>
                  <a:pt x="285750" y="270510"/>
                </a:lnTo>
                <a:lnTo>
                  <a:pt x="287019" y="270510"/>
                </a:lnTo>
                <a:lnTo>
                  <a:pt x="287019" y="267970"/>
                </a:lnTo>
                <a:close/>
              </a:path>
              <a:path w="289560" h="341629">
                <a:moveTo>
                  <a:pt x="289560" y="259080"/>
                </a:moveTo>
                <a:lnTo>
                  <a:pt x="285750" y="259080"/>
                </a:lnTo>
                <a:lnTo>
                  <a:pt x="285750" y="266700"/>
                </a:lnTo>
                <a:lnTo>
                  <a:pt x="287019" y="266700"/>
                </a:lnTo>
                <a:lnTo>
                  <a:pt x="287019" y="267970"/>
                </a:lnTo>
                <a:lnTo>
                  <a:pt x="288290" y="267970"/>
                </a:lnTo>
                <a:lnTo>
                  <a:pt x="288290" y="262890"/>
                </a:lnTo>
                <a:lnTo>
                  <a:pt x="289560" y="262890"/>
                </a:lnTo>
                <a:lnTo>
                  <a:pt x="289560" y="259080"/>
                </a:lnTo>
                <a:close/>
              </a:path>
              <a:path w="289560" h="341629">
                <a:moveTo>
                  <a:pt x="289560" y="252730"/>
                </a:moveTo>
                <a:lnTo>
                  <a:pt x="285750" y="252730"/>
                </a:lnTo>
                <a:lnTo>
                  <a:pt x="285750" y="257810"/>
                </a:lnTo>
                <a:lnTo>
                  <a:pt x="289560" y="257810"/>
                </a:lnTo>
                <a:lnTo>
                  <a:pt x="289560" y="252730"/>
                </a:lnTo>
                <a:close/>
              </a:path>
              <a:path w="289560" h="341629">
                <a:moveTo>
                  <a:pt x="289560" y="250190"/>
                </a:moveTo>
                <a:lnTo>
                  <a:pt x="285750" y="250190"/>
                </a:lnTo>
                <a:lnTo>
                  <a:pt x="285750" y="251460"/>
                </a:lnTo>
                <a:lnTo>
                  <a:pt x="289560" y="251460"/>
                </a:lnTo>
                <a:lnTo>
                  <a:pt x="289560" y="250190"/>
                </a:lnTo>
                <a:close/>
              </a:path>
              <a:path w="289560" h="341629">
                <a:moveTo>
                  <a:pt x="3810" y="271780"/>
                </a:moveTo>
                <a:lnTo>
                  <a:pt x="0" y="27178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71780"/>
                </a:lnTo>
                <a:close/>
              </a:path>
              <a:path w="289560" h="341629">
                <a:moveTo>
                  <a:pt x="3810" y="267970"/>
                </a:moveTo>
                <a:lnTo>
                  <a:pt x="0" y="26797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7970"/>
                </a:lnTo>
                <a:close/>
              </a:path>
              <a:path w="289560" h="341629">
                <a:moveTo>
                  <a:pt x="3810" y="259080"/>
                </a:moveTo>
                <a:lnTo>
                  <a:pt x="0" y="25908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59080"/>
                </a:lnTo>
                <a:close/>
              </a:path>
              <a:path w="289560" h="341629">
                <a:moveTo>
                  <a:pt x="3810" y="252730"/>
                </a:moveTo>
                <a:lnTo>
                  <a:pt x="0" y="25273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2730"/>
                </a:lnTo>
                <a:close/>
              </a:path>
              <a:path w="289560" h="341629">
                <a:moveTo>
                  <a:pt x="3810" y="250190"/>
                </a:moveTo>
                <a:lnTo>
                  <a:pt x="0" y="25019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50190"/>
                </a:lnTo>
                <a:close/>
              </a:path>
            </a:pathLst>
          </a:custGeom>
          <a:solidFill>
            <a:srgbClr val="97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bk object 2747"/>
          <p:cNvSpPr/>
          <p:nvPr/>
        </p:nvSpPr>
        <p:spPr>
          <a:xfrm>
            <a:off x="2943860" y="2922397"/>
            <a:ext cx="281940" cy="334010"/>
          </a:xfrm>
          <a:custGeom>
            <a:avLst/>
            <a:gdLst/>
            <a:ahLst/>
            <a:cxnLst/>
            <a:rect l="l" t="t" r="r" b="b"/>
            <a:pathLst>
              <a:path w="281939" h="334010">
                <a:moveTo>
                  <a:pt x="2539" y="96393"/>
                </a:moveTo>
                <a:lnTo>
                  <a:pt x="0" y="96393"/>
                </a:lnTo>
                <a:lnTo>
                  <a:pt x="0" y="97662"/>
                </a:lnTo>
                <a:lnTo>
                  <a:pt x="2539" y="97662"/>
                </a:lnTo>
                <a:lnTo>
                  <a:pt x="2539" y="96393"/>
                </a:lnTo>
                <a:close/>
              </a:path>
              <a:path w="281939" h="334010">
                <a:moveTo>
                  <a:pt x="2539" y="92583"/>
                </a:moveTo>
                <a:lnTo>
                  <a:pt x="0" y="92583"/>
                </a:lnTo>
                <a:lnTo>
                  <a:pt x="0" y="95123"/>
                </a:lnTo>
                <a:lnTo>
                  <a:pt x="2539" y="95123"/>
                </a:lnTo>
                <a:lnTo>
                  <a:pt x="2539" y="92583"/>
                </a:lnTo>
                <a:close/>
              </a:path>
              <a:path w="281939" h="334010">
                <a:moveTo>
                  <a:pt x="2539" y="90043"/>
                </a:moveTo>
                <a:lnTo>
                  <a:pt x="0" y="90043"/>
                </a:lnTo>
                <a:lnTo>
                  <a:pt x="0" y="91312"/>
                </a:lnTo>
                <a:lnTo>
                  <a:pt x="2539" y="91312"/>
                </a:lnTo>
                <a:lnTo>
                  <a:pt x="2539" y="90043"/>
                </a:lnTo>
                <a:close/>
              </a:path>
              <a:path w="281939" h="334010">
                <a:moveTo>
                  <a:pt x="2539" y="86233"/>
                </a:moveTo>
                <a:lnTo>
                  <a:pt x="0" y="86233"/>
                </a:lnTo>
                <a:lnTo>
                  <a:pt x="0" y="88773"/>
                </a:lnTo>
                <a:lnTo>
                  <a:pt x="2539" y="88773"/>
                </a:lnTo>
                <a:lnTo>
                  <a:pt x="2539" y="86233"/>
                </a:lnTo>
                <a:close/>
              </a:path>
              <a:path w="281939" h="334010">
                <a:moveTo>
                  <a:pt x="281939" y="96393"/>
                </a:moveTo>
                <a:lnTo>
                  <a:pt x="278129" y="96393"/>
                </a:lnTo>
                <a:lnTo>
                  <a:pt x="278129" y="97662"/>
                </a:lnTo>
                <a:lnTo>
                  <a:pt x="281939" y="97662"/>
                </a:lnTo>
                <a:lnTo>
                  <a:pt x="281939" y="96393"/>
                </a:lnTo>
                <a:close/>
              </a:path>
              <a:path w="281939" h="334010">
                <a:moveTo>
                  <a:pt x="281939" y="92583"/>
                </a:moveTo>
                <a:lnTo>
                  <a:pt x="278129" y="92583"/>
                </a:lnTo>
                <a:lnTo>
                  <a:pt x="278129" y="95123"/>
                </a:lnTo>
                <a:lnTo>
                  <a:pt x="281939" y="95123"/>
                </a:lnTo>
                <a:lnTo>
                  <a:pt x="281939" y="92583"/>
                </a:lnTo>
                <a:close/>
              </a:path>
              <a:path w="281939" h="334010">
                <a:moveTo>
                  <a:pt x="281939" y="90043"/>
                </a:moveTo>
                <a:lnTo>
                  <a:pt x="278129" y="90043"/>
                </a:lnTo>
                <a:lnTo>
                  <a:pt x="278129" y="91312"/>
                </a:lnTo>
                <a:lnTo>
                  <a:pt x="281939" y="91312"/>
                </a:lnTo>
                <a:lnTo>
                  <a:pt x="281939" y="90043"/>
                </a:lnTo>
                <a:close/>
              </a:path>
              <a:path w="281939" h="334010">
                <a:moveTo>
                  <a:pt x="281939" y="86233"/>
                </a:moveTo>
                <a:lnTo>
                  <a:pt x="278129" y="86233"/>
                </a:lnTo>
                <a:lnTo>
                  <a:pt x="278129" y="88773"/>
                </a:lnTo>
                <a:lnTo>
                  <a:pt x="281939" y="88773"/>
                </a:lnTo>
                <a:lnTo>
                  <a:pt x="281939" y="86233"/>
                </a:lnTo>
                <a:close/>
              </a:path>
              <a:path w="281939" h="334010">
                <a:moveTo>
                  <a:pt x="2539" y="83693"/>
                </a:moveTo>
                <a:lnTo>
                  <a:pt x="0" y="83693"/>
                </a:lnTo>
                <a:lnTo>
                  <a:pt x="0" y="84962"/>
                </a:lnTo>
                <a:lnTo>
                  <a:pt x="2539" y="84962"/>
                </a:lnTo>
                <a:lnTo>
                  <a:pt x="2539" y="83693"/>
                </a:lnTo>
                <a:close/>
              </a:path>
              <a:path w="281939" h="334010">
                <a:moveTo>
                  <a:pt x="2539" y="79883"/>
                </a:moveTo>
                <a:lnTo>
                  <a:pt x="0" y="79883"/>
                </a:lnTo>
                <a:lnTo>
                  <a:pt x="0" y="82423"/>
                </a:lnTo>
                <a:lnTo>
                  <a:pt x="2539" y="82423"/>
                </a:lnTo>
                <a:lnTo>
                  <a:pt x="2539" y="79883"/>
                </a:lnTo>
                <a:close/>
              </a:path>
              <a:path w="281939" h="334010">
                <a:moveTo>
                  <a:pt x="281939" y="83693"/>
                </a:moveTo>
                <a:lnTo>
                  <a:pt x="278129" y="83693"/>
                </a:lnTo>
                <a:lnTo>
                  <a:pt x="278129" y="84962"/>
                </a:lnTo>
                <a:lnTo>
                  <a:pt x="281939" y="84962"/>
                </a:lnTo>
                <a:lnTo>
                  <a:pt x="281939" y="83693"/>
                </a:lnTo>
                <a:close/>
              </a:path>
              <a:path w="281939" h="334010">
                <a:moveTo>
                  <a:pt x="281939" y="79883"/>
                </a:moveTo>
                <a:lnTo>
                  <a:pt x="278129" y="79883"/>
                </a:lnTo>
                <a:lnTo>
                  <a:pt x="278129" y="82423"/>
                </a:lnTo>
                <a:lnTo>
                  <a:pt x="281939" y="82423"/>
                </a:lnTo>
                <a:lnTo>
                  <a:pt x="281939" y="79883"/>
                </a:lnTo>
                <a:close/>
              </a:path>
              <a:path w="281939" h="334010">
                <a:moveTo>
                  <a:pt x="281939" y="77343"/>
                </a:moveTo>
                <a:lnTo>
                  <a:pt x="278129" y="77343"/>
                </a:lnTo>
                <a:lnTo>
                  <a:pt x="278129" y="78612"/>
                </a:lnTo>
                <a:lnTo>
                  <a:pt x="281939" y="78612"/>
                </a:lnTo>
                <a:lnTo>
                  <a:pt x="281939" y="77343"/>
                </a:lnTo>
                <a:close/>
              </a:path>
              <a:path w="281939" h="334010">
                <a:moveTo>
                  <a:pt x="2539" y="77343"/>
                </a:moveTo>
                <a:lnTo>
                  <a:pt x="0" y="77343"/>
                </a:lnTo>
                <a:lnTo>
                  <a:pt x="0" y="78612"/>
                </a:lnTo>
                <a:lnTo>
                  <a:pt x="2539" y="78612"/>
                </a:lnTo>
                <a:lnTo>
                  <a:pt x="2539" y="77343"/>
                </a:lnTo>
                <a:close/>
              </a:path>
              <a:path w="281939" h="334010">
                <a:moveTo>
                  <a:pt x="2539" y="73533"/>
                </a:moveTo>
                <a:lnTo>
                  <a:pt x="0" y="73533"/>
                </a:lnTo>
                <a:lnTo>
                  <a:pt x="0" y="76073"/>
                </a:lnTo>
                <a:lnTo>
                  <a:pt x="2539" y="76073"/>
                </a:lnTo>
                <a:lnTo>
                  <a:pt x="2539" y="73533"/>
                </a:lnTo>
                <a:close/>
              </a:path>
              <a:path w="281939" h="334010">
                <a:moveTo>
                  <a:pt x="281939" y="73533"/>
                </a:moveTo>
                <a:lnTo>
                  <a:pt x="278129" y="73533"/>
                </a:lnTo>
                <a:lnTo>
                  <a:pt x="278129" y="76073"/>
                </a:lnTo>
                <a:lnTo>
                  <a:pt x="281939" y="76073"/>
                </a:lnTo>
                <a:lnTo>
                  <a:pt x="281939" y="73533"/>
                </a:lnTo>
                <a:close/>
              </a:path>
              <a:path w="281939" h="334010">
                <a:moveTo>
                  <a:pt x="281939" y="70993"/>
                </a:moveTo>
                <a:lnTo>
                  <a:pt x="278129" y="70993"/>
                </a:lnTo>
                <a:lnTo>
                  <a:pt x="278129" y="72262"/>
                </a:lnTo>
                <a:lnTo>
                  <a:pt x="281939" y="72262"/>
                </a:lnTo>
                <a:lnTo>
                  <a:pt x="281939" y="70993"/>
                </a:lnTo>
                <a:close/>
              </a:path>
              <a:path w="281939" h="334010">
                <a:moveTo>
                  <a:pt x="2539" y="70993"/>
                </a:moveTo>
                <a:lnTo>
                  <a:pt x="0" y="70993"/>
                </a:lnTo>
                <a:lnTo>
                  <a:pt x="0" y="72262"/>
                </a:lnTo>
                <a:lnTo>
                  <a:pt x="2539" y="72262"/>
                </a:lnTo>
                <a:lnTo>
                  <a:pt x="2539" y="70993"/>
                </a:lnTo>
                <a:close/>
              </a:path>
              <a:path w="281939" h="334010">
                <a:moveTo>
                  <a:pt x="2539" y="64643"/>
                </a:moveTo>
                <a:lnTo>
                  <a:pt x="0" y="64643"/>
                </a:lnTo>
                <a:lnTo>
                  <a:pt x="0" y="69723"/>
                </a:lnTo>
                <a:lnTo>
                  <a:pt x="2539" y="69723"/>
                </a:lnTo>
                <a:lnTo>
                  <a:pt x="2539" y="64643"/>
                </a:lnTo>
                <a:close/>
              </a:path>
              <a:path w="281939" h="334010">
                <a:moveTo>
                  <a:pt x="2539" y="60833"/>
                </a:moveTo>
                <a:lnTo>
                  <a:pt x="0" y="60833"/>
                </a:lnTo>
                <a:lnTo>
                  <a:pt x="0" y="63373"/>
                </a:lnTo>
                <a:lnTo>
                  <a:pt x="2539" y="63373"/>
                </a:lnTo>
                <a:lnTo>
                  <a:pt x="2539" y="60833"/>
                </a:lnTo>
                <a:close/>
              </a:path>
              <a:path w="281939" h="334010">
                <a:moveTo>
                  <a:pt x="281939" y="64643"/>
                </a:moveTo>
                <a:lnTo>
                  <a:pt x="278129" y="64643"/>
                </a:lnTo>
                <a:lnTo>
                  <a:pt x="278129" y="69723"/>
                </a:lnTo>
                <a:lnTo>
                  <a:pt x="281939" y="69723"/>
                </a:lnTo>
                <a:lnTo>
                  <a:pt x="281939" y="64643"/>
                </a:lnTo>
                <a:close/>
              </a:path>
              <a:path w="281939" h="334010">
                <a:moveTo>
                  <a:pt x="281939" y="60833"/>
                </a:moveTo>
                <a:lnTo>
                  <a:pt x="278129" y="60833"/>
                </a:lnTo>
                <a:lnTo>
                  <a:pt x="278129" y="63373"/>
                </a:lnTo>
                <a:lnTo>
                  <a:pt x="281939" y="63373"/>
                </a:lnTo>
                <a:lnTo>
                  <a:pt x="281939" y="60833"/>
                </a:lnTo>
                <a:close/>
              </a:path>
              <a:path w="281939" h="334010">
                <a:moveTo>
                  <a:pt x="2539" y="58293"/>
                </a:moveTo>
                <a:lnTo>
                  <a:pt x="0" y="58293"/>
                </a:lnTo>
                <a:lnTo>
                  <a:pt x="0" y="59562"/>
                </a:lnTo>
                <a:lnTo>
                  <a:pt x="2539" y="59562"/>
                </a:lnTo>
                <a:lnTo>
                  <a:pt x="2539" y="58293"/>
                </a:lnTo>
                <a:close/>
              </a:path>
              <a:path w="281939" h="334010">
                <a:moveTo>
                  <a:pt x="2539" y="54483"/>
                </a:moveTo>
                <a:lnTo>
                  <a:pt x="0" y="54483"/>
                </a:lnTo>
                <a:lnTo>
                  <a:pt x="0" y="57023"/>
                </a:lnTo>
                <a:lnTo>
                  <a:pt x="2539" y="57023"/>
                </a:lnTo>
                <a:lnTo>
                  <a:pt x="2539" y="54483"/>
                </a:lnTo>
                <a:close/>
              </a:path>
              <a:path w="281939" h="334010">
                <a:moveTo>
                  <a:pt x="281939" y="58293"/>
                </a:moveTo>
                <a:lnTo>
                  <a:pt x="278129" y="58293"/>
                </a:lnTo>
                <a:lnTo>
                  <a:pt x="278129" y="59562"/>
                </a:lnTo>
                <a:lnTo>
                  <a:pt x="281939" y="59562"/>
                </a:lnTo>
                <a:lnTo>
                  <a:pt x="281939" y="58293"/>
                </a:lnTo>
                <a:close/>
              </a:path>
              <a:path w="281939" h="334010">
                <a:moveTo>
                  <a:pt x="281939" y="54483"/>
                </a:moveTo>
                <a:lnTo>
                  <a:pt x="278129" y="54483"/>
                </a:lnTo>
                <a:lnTo>
                  <a:pt x="278129" y="57023"/>
                </a:lnTo>
                <a:lnTo>
                  <a:pt x="281939" y="57023"/>
                </a:lnTo>
                <a:lnTo>
                  <a:pt x="281939" y="54483"/>
                </a:lnTo>
                <a:close/>
              </a:path>
              <a:path w="281939" h="334010">
                <a:moveTo>
                  <a:pt x="2539" y="50673"/>
                </a:moveTo>
                <a:lnTo>
                  <a:pt x="1269" y="50673"/>
                </a:lnTo>
                <a:lnTo>
                  <a:pt x="1269" y="53212"/>
                </a:lnTo>
                <a:lnTo>
                  <a:pt x="2539" y="53212"/>
                </a:lnTo>
                <a:lnTo>
                  <a:pt x="2539" y="50673"/>
                </a:lnTo>
                <a:close/>
              </a:path>
              <a:path w="281939" h="334010">
                <a:moveTo>
                  <a:pt x="281939" y="52070"/>
                </a:moveTo>
                <a:lnTo>
                  <a:pt x="278129" y="52070"/>
                </a:lnTo>
                <a:lnTo>
                  <a:pt x="278129" y="53212"/>
                </a:lnTo>
                <a:lnTo>
                  <a:pt x="281939" y="53212"/>
                </a:lnTo>
                <a:lnTo>
                  <a:pt x="281939" y="52070"/>
                </a:lnTo>
                <a:close/>
              </a:path>
              <a:path w="281939" h="334010">
                <a:moveTo>
                  <a:pt x="281939" y="48133"/>
                </a:moveTo>
                <a:lnTo>
                  <a:pt x="278129" y="48133"/>
                </a:lnTo>
                <a:lnTo>
                  <a:pt x="278129" y="50673"/>
                </a:lnTo>
                <a:lnTo>
                  <a:pt x="281939" y="50673"/>
                </a:lnTo>
                <a:lnTo>
                  <a:pt x="281939" y="48133"/>
                </a:lnTo>
                <a:close/>
              </a:path>
              <a:path w="281939" h="334010">
                <a:moveTo>
                  <a:pt x="281939" y="45720"/>
                </a:moveTo>
                <a:lnTo>
                  <a:pt x="278129" y="45720"/>
                </a:lnTo>
                <a:lnTo>
                  <a:pt x="278129" y="46862"/>
                </a:lnTo>
                <a:lnTo>
                  <a:pt x="281939" y="46862"/>
                </a:lnTo>
                <a:lnTo>
                  <a:pt x="281939" y="45720"/>
                </a:lnTo>
                <a:close/>
              </a:path>
              <a:path w="281939" h="334010">
                <a:moveTo>
                  <a:pt x="281939" y="41783"/>
                </a:moveTo>
                <a:lnTo>
                  <a:pt x="278129" y="41783"/>
                </a:lnTo>
                <a:lnTo>
                  <a:pt x="278129" y="44323"/>
                </a:lnTo>
                <a:lnTo>
                  <a:pt x="281939" y="44323"/>
                </a:lnTo>
                <a:lnTo>
                  <a:pt x="281939" y="41783"/>
                </a:lnTo>
                <a:close/>
              </a:path>
              <a:path w="281939" h="334010">
                <a:moveTo>
                  <a:pt x="281939" y="39370"/>
                </a:moveTo>
                <a:lnTo>
                  <a:pt x="278129" y="39370"/>
                </a:lnTo>
                <a:lnTo>
                  <a:pt x="278129" y="40512"/>
                </a:lnTo>
                <a:lnTo>
                  <a:pt x="281939" y="40512"/>
                </a:lnTo>
                <a:lnTo>
                  <a:pt x="281939" y="39370"/>
                </a:lnTo>
                <a:close/>
              </a:path>
              <a:path w="281939" h="334010">
                <a:moveTo>
                  <a:pt x="281939" y="35433"/>
                </a:moveTo>
                <a:lnTo>
                  <a:pt x="278129" y="35433"/>
                </a:lnTo>
                <a:lnTo>
                  <a:pt x="278129" y="37973"/>
                </a:lnTo>
                <a:lnTo>
                  <a:pt x="281939" y="37973"/>
                </a:lnTo>
                <a:lnTo>
                  <a:pt x="281939" y="35433"/>
                </a:lnTo>
                <a:close/>
              </a:path>
              <a:path w="281939" h="334010">
                <a:moveTo>
                  <a:pt x="281939" y="33020"/>
                </a:moveTo>
                <a:lnTo>
                  <a:pt x="278129" y="33020"/>
                </a:lnTo>
                <a:lnTo>
                  <a:pt x="278129" y="34162"/>
                </a:lnTo>
                <a:lnTo>
                  <a:pt x="281939" y="34162"/>
                </a:lnTo>
                <a:lnTo>
                  <a:pt x="281939" y="33020"/>
                </a:lnTo>
                <a:close/>
              </a:path>
              <a:path w="281939" h="334010">
                <a:moveTo>
                  <a:pt x="281939" y="29083"/>
                </a:moveTo>
                <a:lnTo>
                  <a:pt x="278129" y="29083"/>
                </a:lnTo>
                <a:lnTo>
                  <a:pt x="278129" y="31623"/>
                </a:lnTo>
                <a:lnTo>
                  <a:pt x="281939" y="31623"/>
                </a:lnTo>
                <a:lnTo>
                  <a:pt x="281939" y="29083"/>
                </a:lnTo>
                <a:close/>
              </a:path>
              <a:path w="281939" h="334010">
                <a:moveTo>
                  <a:pt x="281939" y="26670"/>
                </a:moveTo>
                <a:lnTo>
                  <a:pt x="278129" y="26670"/>
                </a:lnTo>
                <a:lnTo>
                  <a:pt x="278129" y="27812"/>
                </a:lnTo>
                <a:lnTo>
                  <a:pt x="281939" y="27812"/>
                </a:lnTo>
                <a:lnTo>
                  <a:pt x="281939" y="26670"/>
                </a:lnTo>
                <a:close/>
              </a:path>
              <a:path w="281939" h="334010">
                <a:moveTo>
                  <a:pt x="281939" y="22733"/>
                </a:moveTo>
                <a:lnTo>
                  <a:pt x="278129" y="22733"/>
                </a:lnTo>
                <a:lnTo>
                  <a:pt x="278129" y="25273"/>
                </a:lnTo>
                <a:lnTo>
                  <a:pt x="281939" y="25273"/>
                </a:lnTo>
                <a:lnTo>
                  <a:pt x="281939" y="22733"/>
                </a:lnTo>
                <a:close/>
              </a:path>
              <a:path w="281939" h="334010">
                <a:moveTo>
                  <a:pt x="281939" y="20320"/>
                </a:moveTo>
                <a:lnTo>
                  <a:pt x="278129" y="20320"/>
                </a:lnTo>
                <a:lnTo>
                  <a:pt x="278129" y="21462"/>
                </a:lnTo>
                <a:lnTo>
                  <a:pt x="281939" y="21462"/>
                </a:lnTo>
                <a:lnTo>
                  <a:pt x="281939" y="20320"/>
                </a:lnTo>
                <a:close/>
              </a:path>
              <a:path w="281939" h="334010">
                <a:moveTo>
                  <a:pt x="281939" y="16383"/>
                </a:moveTo>
                <a:lnTo>
                  <a:pt x="278129" y="16383"/>
                </a:lnTo>
                <a:lnTo>
                  <a:pt x="278129" y="18923"/>
                </a:lnTo>
                <a:lnTo>
                  <a:pt x="281939" y="18923"/>
                </a:lnTo>
                <a:lnTo>
                  <a:pt x="281939" y="16383"/>
                </a:lnTo>
                <a:close/>
              </a:path>
              <a:path w="281939" h="334010">
                <a:moveTo>
                  <a:pt x="281939" y="13970"/>
                </a:moveTo>
                <a:lnTo>
                  <a:pt x="278129" y="13970"/>
                </a:lnTo>
                <a:lnTo>
                  <a:pt x="278129" y="15112"/>
                </a:lnTo>
                <a:lnTo>
                  <a:pt x="281939" y="15112"/>
                </a:lnTo>
                <a:lnTo>
                  <a:pt x="281939" y="13970"/>
                </a:lnTo>
                <a:close/>
              </a:path>
              <a:path w="281939" h="334010">
                <a:moveTo>
                  <a:pt x="281939" y="10033"/>
                </a:moveTo>
                <a:lnTo>
                  <a:pt x="278129" y="10033"/>
                </a:lnTo>
                <a:lnTo>
                  <a:pt x="278129" y="12573"/>
                </a:lnTo>
                <a:lnTo>
                  <a:pt x="281939" y="12573"/>
                </a:lnTo>
                <a:lnTo>
                  <a:pt x="281939" y="10033"/>
                </a:lnTo>
                <a:close/>
              </a:path>
              <a:path w="281939" h="334010">
                <a:moveTo>
                  <a:pt x="281939" y="7620"/>
                </a:moveTo>
                <a:lnTo>
                  <a:pt x="278129" y="7620"/>
                </a:lnTo>
                <a:lnTo>
                  <a:pt x="278129" y="8762"/>
                </a:lnTo>
                <a:lnTo>
                  <a:pt x="281939" y="8762"/>
                </a:lnTo>
                <a:lnTo>
                  <a:pt x="281939" y="7620"/>
                </a:lnTo>
                <a:close/>
              </a:path>
              <a:path w="281939" h="334010">
                <a:moveTo>
                  <a:pt x="281939" y="3683"/>
                </a:moveTo>
                <a:lnTo>
                  <a:pt x="278129" y="3683"/>
                </a:lnTo>
                <a:lnTo>
                  <a:pt x="278129" y="6223"/>
                </a:lnTo>
                <a:lnTo>
                  <a:pt x="281939" y="6223"/>
                </a:lnTo>
                <a:lnTo>
                  <a:pt x="281939" y="3683"/>
                </a:lnTo>
                <a:close/>
              </a:path>
              <a:path w="281939" h="334010">
                <a:moveTo>
                  <a:pt x="49529" y="2412"/>
                </a:moveTo>
                <a:lnTo>
                  <a:pt x="48259" y="2412"/>
                </a:lnTo>
                <a:lnTo>
                  <a:pt x="48259" y="3683"/>
                </a:lnTo>
                <a:lnTo>
                  <a:pt x="49529" y="3683"/>
                </a:lnTo>
                <a:lnTo>
                  <a:pt x="49529" y="2412"/>
                </a:lnTo>
                <a:close/>
              </a:path>
              <a:path w="281939" h="334010">
                <a:moveTo>
                  <a:pt x="52069" y="0"/>
                </a:moveTo>
                <a:lnTo>
                  <a:pt x="50800" y="0"/>
                </a:lnTo>
                <a:lnTo>
                  <a:pt x="50800" y="2412"/>
                </a:lnTo>
                <a:lnTo>
                  <a:pt x="281939" y="2412"/>
                </a:lnTo>
                <a:lnTo>
                  <a:pt x="281939" y="1270"/>
                </a:lnTo>
                <a:lnTo>
                  <a:pt x="52069" y="1270"/>
                </a:lnTo>
                <a:lnTo>
                  <a:pt x="52069" y="0"/>
                </a:lnTo>
                <a:close/>
              </a:path>
              <a:path w="281939" h="334010">
                <a:moveTo>
                  <a:pt x="2539" y="186690"/>
                </a:moveTo>
                <a:lnTo>
                  <a:pt x="0" y="186690"/>
                </a:lnTo>
                <a:lnTo>
                  <a:pt x="0" y="187833"/>
                </a:lnTo>
                <a:lnTo>
                  <a:pt x="2539" y="187833"/>
                </a:lnTo>
                <a:lnTo>
                  <a:pt x="2539" y="186690"/>
                </a:lnTo>
                <a:close/>
              </a:path>
              <a:path w="281939" h="334010">
                <a:moveTo>
                  <a:pt x="2539" y="184150"/>
                </a:moveTo>
                <a:lnTo>
                  <a:pt x="0" y="184150"/>
                </a:lnTo>
                <a:lnTo>
                  <a:pt x="0" y="186562"/>
                </a:lnTo>
                <a:lnTo>
                  <a:pt x="2539" y="186562"/>
                </a:lnTo>
                <a:lnTo>
                  <a:pt x="2539" y="184150"/>
                </a:lnTo>
                <a:close/>
              </a:path>
              <a:path w="281939" h="334010">
                <a:moveTo>
                  <a:pt x="2539" y="180340"/>
                </a:moveTo>
                <a:lnTo>
                  <a:pt x="0" y="180340"/>
                </a:lnTo>
                <a:lnTo>
                  <a:pt x="0" y="184023"/>
                </a:lnTo>
                <a:lnTo>
                  <a:pt x="2539" y="184023"/>
                </a:lnTo>
                <a:lnTo>
                  <a:pt x="2539" y="180340"/>
                </a:lnTo>
                <a:close/>
              </a:path>
              <a:path w="281939" h="334010">
                <a:moveTo>
                  <a:pt x="2539" y="177800"/>
                </a:moveTo>
                <a:lnTo>
                  <a:pt x="0" y="177800"/>
                </a:lnTo>
                <a:lnTo>
                  <a:pt x="0" y="180212"/>
                </a:lnTo>
                <a:lnTo>
                  <a:pt x="2539" y="180212"/>
                </a:lnTo>
                <a:lnTo>
                  <a:pt x="2539" y="177800"/>
                </a:lnTo>
                <a:close/>
              </a:path>
              <a:path w="281939" h="334010">
                <a:moveTo>
                  <a:pt x="2539" y="173990"/>
                </a:moveTo>
                <a:lnTo>
                  <a:pt x="0" y="173990"/>
                </a:lnTo>
                <a:lnTo>
                  <a:pt x="0" y="177673"/>
                </a:lnTo>
                <a:lnTo>
                  <a:pt x="2539" y="177673"/>
                </a:lnTo>
                <a:lnTo>
                  <a:pt x="2539" y="173990"/>
                </a:lnTo>
                <a:close/>
              </a:path>
              <a:path w="281939" h="334010">
                <a:moveTo>
                  <a:pt x="2539" y="171450"/>
                </a:moveTo>
                <a:lnTo>
                  <a:pt x="0" y="171450"/>
                </a:lnTo>
                <a:lnTo>
                  <a:pt x="0" y="173862"/>
                </a:lnTo>
                <a:lnTo>
                  <a:pt x="2539" y="173862"/>
                </a:lnTo>
                <a:lnTo>
                  <a:pt x="2539" y="171450"/>
                </a:lnTo>
                <a:close/>
              </a:path>
              <a:path w="281939" h="334010">
                <a:moveTo>
                  <a:pt x="2539" y="167640"/>
                </a:moveTo>
                <a:lnTo>
                  <a:pt x="0" y="167640"/>
                </a:lnTo>
                <a:lnTo>
                  <a:pt x="0" y="171323"/>
                </a:lnTo>
                <a:lnTo>
                  <a:pt x="2539" y="171323"/>
                </a:lnTo>
                <a:lnTo>
                  <a:pt x="2539" y="167640"/>
                </a:lnTo>
                <a:close/>
              </a:path>
              <a:path w="281939" h="334010">
                <a:moveTo>
                  <a:pt x="2539" y="165100"/>
                </a:moveTo>
                <a:lnTo>
                  <a:pt x="0" y="165100"/>
                </a:lnTo>
                <a:lnTo>
                  <a:pt x="0" y="167512"/>
                </a:lnTo>
                <a:lnTo>
                  <a:pt x="2539" y="167512"/>
                </a:lnTo>
                <a:lnTo>
                  <a:pt x="2539" y="165100"/>
                </a:lnTo>
                <a:close/>
              </a:path>
              <a:path w="281939" h="334010">
                <a:moveTo>
                  <a:pt x="2539" y="161290"/>
                </a:moveTo>
                <a:lnTo>
                  <a:pt x="0" y="161290"/>
                </a:lnTo>
                <a:lnTo>
                  <a:pt x="0" y="164973"/>
                </a:lnTo>
                <a:lnTo>
                  <a:pt x="2539" y="164973"/>
                </a:lnTo>
                <a:lnTo>
                  <a:pt x="2539" y="161290"/>
                </a:lnTo>
                <a:close/>
              </a:path>
              <a:path w="281939" h="334010">
                <a:moveTo>
                  <a:pt x="2539" y="154940"/>
                </a:moveTo>
                <a:lnTo>
                  <a:pt x="0" y="154940"/>
                </a:lnTo>
                <a:lnTo>
                  <a:pt x="0" y="161162"/>
                </a:lnTo>
                <a:lnTo>
                  <a:pt x="2539" y="161162"/>
                </a:lnTo>
                <a:lnTo>
                  <a:pt x="2539" y="154940"/>
                </a:lnTo>
                <a:close/>
              </a:path>
              <a:path w="281939" h="334010">
                <a:moveTo>
                  <a:pt x="2539" y="148590"/>
                </a:moveTo>
                <a:lnTo>
                  <a:pt x="0" y="148590"/>
                </a:lnTo>
                <a:lnTo>
                  <a:pt x="0" y="154812"/>
                </a:lnTo>
                <a:lnTo>
                  <a:pt x="2539" y="154812"/>
                </a:lnTo>
                <a:lnTo>
                  <a:pt x="2539" y="148590"/>
                </a:lnTo>
                <a:close/>
              </a:path>
              <a:path w="281939" h="334010">
                <a:moveTo>
                  <a:pt x="2539" y="146050"/>
                </a:moveTo>
                <a:lnTo>
                  <a:pt x="0" y="146050"/>
                </a:lnTo>
                <a:lnTo>
                  <a:pt x="0" y="148462"/>
                </a:lnTo>
                <a:lnTo>
                  <a:pt x="2539" y="148462"/>
                </a:lnTo>
                <a:lnTo>
                  <a:pt x="2539" y="146050"/>
                </a:lnTo>
                <a:close/>
              </a:path>
              <a:path w="281939" h="334010">
                <a:moveTo>
                  <a:pt x="2539" y="142240"/>
                </a:moveTo>
                <a:lnTo>
                  <a:pt x="0" y="142240"/>
                </a:lnTo>
                <a:lnTo>
                  <a:pt x="0" y="145923"/>
                </a:lnTo>
                <a:lnTo>
                  <a:pt x="2539" y="145923"/>
                </a:lnTo>
                <a:lnTo>
                  <a:pt x="2539" y="142240"/>
                </a:lnTo>
                <a:close/>
              </a:path>
              <a:path w="281939" h="334010">
                <a:moveTo>
                  <a:pt x="2539" y="135890"/>
                </a:moveTo>
                <a:lnTo>
                  <a:pt x="0" y="135890"/>
                </a:lnTo>
                <a:lnTo>
                  <a:pt x="0" y="142112"/>
                </a:lnTo>
                <a:lnTo>
                  <a:pt x="2539" y="142112"/>
                </a:lnTo>
                <a:lnTo>
                  <a:pt x="2539" y="135890"/>
                </a:lnTo>
                <a:close/>
              </a:path>
              <a:path w="281939" h="334010">
                <a:moveTo>
                  <a:pt x="2539" y="133350"/>
                </a:moveTo>
                <a:lnTo>
                  <a:pt x="0" y="133350"/>
                </a:lnTo>
                <a:lnTo>
                  <a:pt x="0" y="135762"/>
                </a:lnTo>
                <a:lnTo>
                  <a:pt x="2539" y="135762"/>
                </a:lnTo>
                <a:lnTo>
                  <a:pt x="2539" y="133350"/>
                </a:lnTo>
                <a:close/>
              </a:path>
              <a:path w="281939" h="334010">
                <a:moveTo>
                  <a:pt x="2539" y="129540"/>
                </a:moveTo>
                <a:lnTo>
                  <a:pt x="0" y="129540"/>
                </a:lnTo>
                <a:lnTo>
                  <a:pt x="0" y="133223"/>
                </a:lnTo>
                <a:lnTo>
                  <a:pt x="2539" y="133223"/>
                </a:lnTo>
                <a:lnTo>
                  <a:pt x="2539" y="129540"/>
                </a:lnTo>
                <a:close/>
              </a:path>
              <a:path w="281939" h="334010">
                <a:moveTo>
                  <a:pt x="2539" y="127000"/>
                </a:moveTo>
                <a:lnTo>
                  <a:pt x="0" y="127000"/>
                </a:lnTo>
                <a:lnTo>
                  <a:pt x="0" y="129412"/>
                </a:lnTo>
                <a:lnTo>
                  <a:pt x="2539" y="129412"/>
                </a:lnTo>
                <a:lnTo>
                  <a:pt x="2539" y="127000"/>
                </a:lnTo>
                <a:close/>
              </a:path>
              <a:path w="281939" h="334010">
                <a:moveTo>
                  <a:pt x="2539" y="120650"/>
                </a:moveTo>
                <a:lnTo>
                  <a:pt x="0" y="120650"/>
                </a:lnTo>
                <a:lnTo>
                  <a:pt x="0" y="126873"/>
                </a:lnTo>
                <a:lnTo>
                  <a:pt x="2539" y="126873"/>
                </a:lnTo>
                <a:lnTo>
                  <a:pt x="2539" y="120650"/>
                </a:lnTo>
                <a:close/>
              </a:path>
              <a:path w="281939" h="334010">
                <a:moveTo>
                  <a:pt x="2539" y="114300"/>
                </a:moveTo>
                <a:lnTo>
                  <a:pt x="0" y="114300"/>
                </a:lnTo>
                <a:lnTo>
                  <a:pt x="0" y="120523"/>
                </a:lnTo>
                <a:lnTo>
                  <a:pt x="2539" y="120523"/>
                </a:lnTo>
                <a:lnTo>
                  <a:pt x="2539" y="114300"/>
                </a:lnTo>
                <a:close/>
              </a:path>
              <a:path w="281939" h="334010">
                <a:moveTo>
                  <a:pt x="2539" y="110490"/>
                </a:moveTo>
                <a:lnTo>
                  <a:pt x="0" y="110490"/>
                </a:lnTo>
                <a:lnTo>
                  <a:pt x="0" y="114173"/>
                </a:lnTo>
                <a:lnTo>
                  <a:pt x="2539" y="114173"/>
                </a:lnTo>
                <a:lnTo>
                  <a:pt x="2539" y="110490"/>
                </a:lnTo>
                <a:close/>
              </a:path>
              <a:path w="281939" h="334010">
                <a:moveTo>
                  <a:pt x="2539" y="107950"/>
                </a:moveTo>
                <a:lnTo>
                  <a:pt x="0" y="107950"/>
                </a:lnTo>
                <a:lnTo>
                  <a:pt x="0" y="110362"/>
                </a:lnTo>
                <a:lnTo>
                  <a:pt x="2539" y="110362"/>
                </a:lnTo>
                <a:lnTo>
                  <a:pt x="2539" y="107950"/>
                </a:lnTo>
                <a:close/>
              </a:path>
              <a:path w="281939" h="334010">
                <a:moveTo>
                  <a:pt x="2539" y="104140"/>
                </a:moveTo>
                <a:lnTo>
                  <a:pt x="0" y="104140"/>
                </a:lnTo>
                <a:lnTo>
                  <a:pt x="0" y="107823"/>
                </a:lnTo>
                <a:lnTo>
                  <a:pt x="2539" y="107823"/>
                </a:lnTo>
                <a:lnTo>
                  <a:pt x="2539" y="104140"/>
                </a:lnTo>
                <a:close/>
              </a:path>
              <a:path w="281939" h="334010">
                <a:moveTo>
                  <a:pt x="2539" y="101600"/>
                </a:moveTo>
                <a:lnTo>
                  <a:pt x="0" y="101600"/>
                </a:lnTo>
                <a:lnTo>
                  <a:pt x="0" y="104012"/>
                </a:lnTo>
                <a:lnTo>
                  <a:pt x="2539" y="104012"/>
                </a:lnTo>
                <a:lnTo>
                  <a:pt x="2539" y="101600"/>
                </a:lnTo>
                <a:close/>
              </a:path>
              <a:path w="281939" h="334010">
                <a:moveTo>
                  <a:pt x="2539" y="99060"/>
                </a:moveTo>
                <a:lnTo>
                  <a:pt x="0" y="99060"/>
                </a:lnTo>
                <a:lnTo>
                  <a:pt x="0" y="101473"/>
                </a:lnTo>
                <a:lnTo>
                  <a:pt x="2539" y="101473"/>
                </a:lnTo>
                <a:lnTo>
                  <a:pt x="2539" y="99060"/>
                </a:lnTo>
                <a:close/>
              </a:path>
              <a:path w="281939" h="334010">
                <a:moveTo>
                  <a:pt x="281939" y="186690"/>
                </a:moveTo>
                <a:lnTo>
                  <a:pt x="278129" y="186690"/>
                </a:lnTo>
                <a:lnTo>
                  <a:pt x="278129" y="187833"/>
                </a:lnTo>
                <a:lnTo>
                  <a:pt x="281939" y="187833"/>
                </a:lnTo>
                <a:lnTo>
                  <a:pt x="281939" y="186690"/>
                </a:lnTo>
                <a:close/>
              </a:path>
              <a:path w="281939" h="334010">
                <a:moveTo>
                  <a:pt x="281939" y="184150"/>
                </a:moveTo>
                <a:lnTo>
                  <a:pt x="278129" y="184150"/>
                </a:lnTo>
                <a:lnTo>
                  <a:pt x="278129" y="186562"/>
                </a:lnTo>
                <a:lnTo>
                  <a:pt x="281939" y="186562"/>
                </a:lnTo>
                <a:lnTo>
                  <a:pt x="281939" y="184150"/>
                </a:lnTo>
                <a:close/>
              </a:path>
              <a:path w="281939" h="334010">
                <a:moveTo>
                  <a:pt x="281939" y="180340"/>
                </a:moveTo>
                <a:lnTo>
                  <a:pt x="278129" y="180340"/>
                </a:lnTo>
                <a:lnTo>
                  <a:pt x="278129" y="184023"/>
                </a:lnTo>
                <a:lnTo>
                  <a:pt x="281939" y="184023"/>
                </a:lnTo>
                <a:lnTo>
                  <a:pt x="281939" y="180340"/>
                </a:lnTo>
                <a:close/>
              </a:path>
              <a:path w="281939" h="334010">
                <a:moveTo>
                  <a:pt x="281939" y="177800"/>
                </a:moveTo>
                <a:lnTo>
                  <a:pt x="278129" y="177800"/>
                </a:lnTo>
                <a:lnTo>
                  <a:pt x="278129" y="180212"/>
                </a:lnTo>
                <a:lnTo>
                  <a:pt x="281939" y="180212"/>
                </a:lnTo>
                <a:lnTo>
                  <a:pt x="281939" y="177800"/>
                </a:lnTo>
                <a:close/>
              </a:path>
              <a:path w="281939" h="334010">
                <a:moveTo>
                  <a:pt x="281939" y="173990"/>
                </a:moveTo>
                <a:lnTo>
                  <a:pt x="278129" y="173990"/>
                </a:lnTo>
                <a:lnTo>
                  <a:pt x="278129" y="177673"/>
                </a:lnTo>
                <a:lnTo>
                  <a:pt x="281939" y="177673"/>
                </a:lnTo>
                <a:lnTo>
                  <a:pt x="281939" y="173990"/>
                </a:lnTo>
                <a:close/>
              </a:path>
              <a:path w="281939" h="334010">
                <a:moveTo>
                  <a:pt x="281939" y="171450"/>
                </a:moveTo>
                <a:lnTo>
                  <a:pt x="278129" y="171450"/>
                </a:lnTo>
                <a:lnTo>
                  <a:pt x="278129" y="173862"/>
                </a:lnTo>
                <a:lnTo>
                  <a:pt x="281939" y="173862"/>
                </a:lnTo>
                <a:lnTo>
                  <a:pt x="281939" y="171450"/>
                </a:lnTo>
                <a:close/>
              </a:path>
              <a:path w="281939" h="334010">
                <a:moveTo>
                  <a:pt x="281939" y="167640"/>
                </a:moveTo>
                <a:lnTo>
                  <a:pt x="278129" y="167640"/>
                </a:lnTo>
                <a:lnTo>
                  <a:pt x="278129" y="171323"/>
                </a:lnTo>
                <a:lnTo>
                  <a:pt x="281939" y="171323"/>
                </a:lnTo>
                <a:lnTo>
                  <a:pt x="281939" y="167640"/>
                </a:lnTo>
                <a:close/>
              </a:path>
              <a:path w="281939" h="334010">
                <a:moveTo>
                  <a:pt x="281939" y="165100"/>
                </a:moveTo>
                <a:lnTo>
                  <a:pt x="278129" y="165100"/>
                </a:lnTo>
                <a:lnTo>
                  <a:pt x="278129" y="167512"/>
                </a:lnTo>
                <a:lnTo>
                  <a:pt x="281939" y="167512"/>
                </a:lnTo>
                <a:lnTo>
                  <a:pt x="281939" y="165100"/>
                </a:lnTo>
                <a:close/>
              </a:path>
              <a:path w="281939" h="334010">
                <a:moveTo>
                  <a:pt x="281939" y="161290"/>
                </a:moveTo>
                <a:lnTo>
                  <a:pt x="278129" y="161290"/>
                </a:lnTo>
                <a:lnTo>
                  <a:pt x="278129" y="164973"/>
                </a:lnTo>
                <a:lnTo>
                  <a:pt x="281939" y="164973"/>
                </a:lnTo>
                <a:lnTo>
                  <a:pt x="281939" y="161290"/>
                </a:lnTo>
                <a:close/>
              </a:path>
              <a:path w="281939" h="334010">
                <a:moveTo>
                  <a:pt x="281939" y="154940"/>
                </a:moveTo>
                <a:lnTo>
                  <a:pt x="278129" y="154940"/>
                </a:lnTo>
                <a:lnTo>
                  <a:pt x="278129" y="161162"/>
                </a:lnTo>
                <a:lnTo>
                  <a:pt x="281939" y="161162"/>
                </a:lnTo>
                <a:lnTo>
                  <a:pt x="281939" y="154940"/>
                </a:lnTo>
                <a:close/>
              </a:path>
              <a:path w="281939" h="334010">
                <a:moveTo>
                  <a:pt x="281939" y="148590"/>
                </a:moveTo>
                <a:lnTo>
                  <a:pt x="278129" y="148590"/>
                </a:lnTo>
                <a:lnTo>
                  <a:pt x="278129" y="154812"/>
                </a:lnTo>
                <a:lnTo>
                  <a:pt x="281939" y="154812"/>
                </a:lnTo>
                <a:lnTo>
                  <a:pt x="281939" y="148590"/>
                </a:lnTo>
                <a:close/>
              </a:path>
              <a:path w="281939" h="334010">
                <a:moveTo>
                  <a:pt x="281939" y="146050"/>
                </a:moveTo>
                <a:lnTo>
                  <a:pt x="278129" y="146050"/>
                </a:lnTo>
                <a:lnTo>
                  <a:pt x="278129" y="148462"/>
                </a:lnTo>
                <a:lnTo>
                  <a:pt x="281939" y="148462"/>
                </a:lnTo>
                <a:lnTo>
                  <a:pt x="281939" y="146050"/>
                </a:lnTo>
                <a:close/>
              </a:path>
              <a:path w="281939" h="334010">
                <a:moveTo>
                  <a:pt x="281939" y="142240"/>
                </a:moveTo>
                <a:lnTo>
                  <a:pt x="278129" y="142240"/>
                </a:lnTo>
                <a:lnTo>
                  <a:pt x="278129" y="145923"/>
                </a:lnTo>
                <a:lnTo>
                  <a:pt x="281939" y="145923"/>
                </a:lnTo>
                <a:lnTo>
                  <a:pt x="281939" y="142240"/>
                </a:lnTo>
                <a:close/>
              </a:path>
              <a:path w="281939" h="334010">
                <a:moveTo>
                  <a:pt x="281939" y="135890"/>
                </a:moveTo>
                <a:lnTo>
                  <a:pt x="278129" y="135890"/>
                </a:lnTo>
                <a:lnTo>
                  <a:pt x="278129" y="142112"/>
                </a:lnTo>
                <a:lnTo>
                  <a:pt x="281939" y="142112"/>
                </a:lnTo>
                <a:lnTo>
                  <a:pt x="281939" y="135890"/>
                </a:lnTo>
                <a:close/>
              </a:path>
              <a:path w="281939" h="334010">
                <a:moveTo>
                  <a:pt x="281939" y="133350"/>
                </a:moveTo>
                <a:lnTo>
                  <a:pt x="278129" y="133350"/>
                </a:lnTo>
                <a:lnTo>
                  <a:pt x="278129" y="135762"/>
                </a:lnTo>
                <a:lnTo>
                  <a:pt x="281939" y="135762"/>
                </a:lnTo>
                <a:lnTo>
                  <a:pt x="281939" y="133350"/>
                </a:lnTo>
                <a:close/>
              </a:path>
              <a:path w="281939" h="334010">
                <a:moveTo>
                  <a:pt x="281939" y="129540"/>
                </a:moveTo>
                <a:lnTo>
                  <a:pt x="278129" y="129540"/>
                </a:lnTo>
                <a:lnTo>
                  <a:pt x="278129" y="133223"/>
                </a:lnTo>
                <a:lnTo>
                  <a:pt x="281939" y="133223"/>
                </a:lnTo>
                <a:lnTo>
                  <a:pt x="281939" y="129540"/>
                </a:lnTo>
                <a:close/>
              </a:path>
              <a:path w="281939" h="334010">
                <a:moveTo>
                  <a:pt x="281939" y="127000"/>
                </a:moveTo>
                <a:lnTo>
                  <a:pt x="278129" y="127000"/>
                </a:lnTo>
                <a:lnTo>
                  <a:pt x="278129" y="129412"/>
                </a:lnTo>
                <a:lnTo>
                  <a:pt x="281939" y="129412"/>
                </a:lnTo>
                <a:lnTo>
                  <a:pt x="281939" y="127000"/>
                </a:lnTo>
                <a:close/>
              </a:path>
              <a:path w="281939" h="334010">
                <a:moveTo>
                  <a:pt x="281939" y="120650"/>
                </a:moveTo>
                <a:lnTo>
                  <a:pt x="278129" y="120650"/>
                </a:lnTo>
                <a:lnTo>
                  <a:pt x="278129" y="126873"/>
                </a:lnTo>
                <a:lnTo>
                  <a:pt x="281939" y="126873"/>
                </a:lnTo>
                <a:lnTo>
                  <a:pt x="281939" y="120650"/>
                </a:lnTo>
                <a:close/>
              </a:path>
              <a:path w="281939" h="334010">
                <a:moveTo>
                  <a:pt x="281939" y="114300"/>
                </a:moveTo>
                <a:lnTo>
                  <a:pt x="278129" y="114300"/>
                </a:lnTo>
                <a:lnTo>
                  <a:pt x="278129" y="120523"/>
                </a:lnTo>
                <a:lnTo>
                  <a:pt x="281939" y="120523"/>
                </a:lnTo>
                <a:lnTo>
                  <a:pt x="281939" y="114300"/>
                </a:lnTo>
                <a:close/>
              </a:path>
              <a:path w="281939" h="334010">
                <a:moveTo>
                  <a:pt x="281939" y="110490"/>
                </a:moveTo>
                <a:lnTo>
                  <a:pt x="278129" y="110490"/>
                </a:lnTo>
                <a:lnTo>
                  <a:pt x="278129" y="114173"/>
                </a:lnTo>
                <a:lnTo>
                  <a:pt x="281939" y="114173"/>
                </a:lnTo>
                <a:lnTo>
                  <a:pt x="281939" y="110490"/>
                </a:lnTo>
                <a:close/>
              </a:path>
              <a:path w="281939" h="334010">
                <a:moveTo>
                  <a:pt x="281939" y="107950"/>
                </a:moveTo>
                <a:lnTo>
                  <a:pt x="278129" y="107950"/>
                </a:lnTo>
                <a:lnTo>
                  <a:pt x="278129" y="110362"/>
                </a:lnTo>
                <a:lnTo>
                  <a:pt x="281939" y="110362"/>
                </a:lnTo>
                <a:lnTo>
                  <a:pt x="281939" y="107950"/>
                </a:lnTo>
                <a:close/>
              </a:path>
              <a:path w="281939" h="334010">
                <a:moveTo>
                  <a:pt x="281939" y="104140"/>
                </a:moveTo>
                <a:lnTo>
                  <a:pt x="278129" y="104140"/>
                </a:lnTo>
                <a:lnTo>
                  <a:pt x="278129" y="107823"/>
                </a:lnTo>
                <a:lnTo>
                  <a:pt x="281939" y="107823"/>
                </a:lnTo>
                <a:lnTo>
                  <a:pt x="281939" y="104140"/>
                </a:lnTo>
                <a:close/>
              </a:path>
              <a:path w="281939" h="334010">
                <a:moveTo>
                  <a:pt x="281939" y="101600"/>
                </a:moveTo>
                <a:lnTo>
                  <a:pt x="278129" y="101600"/>
                </a:lnTo>
                <a:lnTo>
                  <a:pt x="278129" y="104012"/>
                </a:lnTo>
                <a:lnTo>
                  <a:pt x="281939" y="104012"/>
                </a:lnTo>
                <a:lnTo>
                  <a:pt x="281939" y="101600"/>
                </a:lnTo>
                <a:close/>
              </a:path>
              <a:path w="281939" h="334010">
                <a:moveTo>
                  <a:pt x="281939" y="99060"/>
                </a:moveTo>
                <a:lnTo>
                  <a:pt x="278129" y="99060"/>
                </a:lnTo>
                <a:lnTo>
                  <a:pt x="278129" y="101473"/>
                </a:lnTo>
                <a:lnTo>
                  <a:pt x="281939" y="101473"/>
                </a:lnTo>
                <a:lnTo>
                  <a:pt x="281939" y="99060"/>
                </a:lnTo>
                <a:close/>
              </a:path>
              <a:path w="281939" h="334010">
                <a:moveTo>
                  <a:pt x="2539" y="187833"/>
                </a:moveTo>
                <a:lnTo>
                  <a:pt x="0" y="187833"/>
                </a:lnTo>
                <a:lnTo>
                  <a:pt x="0" y="200533"/>
                </a:lnTo>
                <a:lnTo>
                  <a:pt x="2539" y="200533"/>
                </a:lnTo>
                <a:lnTo>
                  <a:pt x="2539" y="187833"/>
                </a:lnTo>
                <a:close/>
              </a:path>
              <a:path w="281939" h="334010">
                <a:moveTo>
                  <a:pt x="281939" y="187833"/>
                </a:moveTo>
                <a:lnTo>
                  <a:pt x="278129" y="187833"/>
                </a:lnTo>
                <a:lnTo>
                  <a:pt x="278129" y="200533"/>
                </a:lnTo>
                <a:lnTo>
                  <a:pt x="281939" y="200533"/>
                </a:lnTo>
                <a:lnTo>
                  <a:pt x="281939" y="187833"/>
                </a:lnTo>
                <a:close/>
              </a:path>
              <a:path w="281939" h="334010">
                <a:moveTo>
                  <a:pt x="2539" y="200533"/>
                </a:moveTo>
                <a:lnTo>
                  <a:pt x="0" y="200533"/>
                </a:lnTo>
                <a:lnTo>
                  <a:pt x="0" y="244983"/>
                </a:lnTo>
                <a:lnTo>
                  <a:pt x="2539" y="244983"/>
                </a:lnTo>
                <a:lnTo>
                  <a:pt x="2539" y="200533"/>
                </a:lnTo>
                <a:close/>
              </a:path>
              <a:path w="281939" h="334010">
                <a:moveTo>
                  <a:pt x="281939" y="200533"/>
                </a:moveTo>
                <a:lnTo>
                  <a:pt x="278129" y="200533"/>
                </a:lnTo>
                <a:lnTo>
                  <a:pt x="278129" y="244983"/>
                </a:lnTo>
                <a:lnTo>
                  <a:pt x="281939" y="244983"/>
                </a:lnTo>
                <a:lnTo>
                  <a:pt x="281939" y="200533"/>
                </a:lnTo>
                <a:close/>
              </a:path>
              <a:path w="281939" h="334010">
                <a:moveTo>
                  <a:pt x="59689" y="332740"/>
                </a:moveTo>
                <a:lnTo>
                  <a:pt x="58419" y="332740"/>
                </a:lnTo>
                <a:lnTo>
                  <a:pt x="58419" y="333883"/>
                </a:lnTo>
                <a:lnTo>
                  <a:pt x="59689" y="333883"/>
                </a:lnTo>
                <a:lnTo>
                  <a:pt x="59689" y="332740"/>
                </a:lnTo>
                <a:close/>
              </a:path>
              <a:path w="281939" h="334010">
                <a:moveTo>
                  <a:pt x="153669" y="331470"/>
                </a:moveTo>
                <a:lnTo>
                  <a:pt x="59689" y="331470"/>
                </a:lnTo>
                <a:lnTo>
                  <a:pt x="59689" y="332740"/>
                </a:lnTo>
                <a:lnTo>
                  <a:pt x="152400" y="332740"/>
                </a:lnTo>
                <a:lnTo>
                  <a:pt x="152400" y="333883"/>
                </a:lnTo>
                <a:lnTo>
                  <a:pt x="153669" y="333883"/>
                </a:lnTo>
                <a:lnTo>
                  <a:pt x="153669" y="331470"/>
                </a:lnTo>
                <a:close/>
              </a:path>
              <a:path w="281939" h="334010">
                <a:moveTo>
                  <a:pt x="276859" y="332740"/>
                </a:moveTo>
                <a:lnTo>
                  <a:pt x="275589" y="332740"/>
                </a:lnTo>
                <a:lnTo>
                  <a:pt x="275589" y="333883"/>
                </a:lnTo>
                <a:lnTo>
                  <a:pt x="276859" y="333883"/>
                </a:lnTo>
                <a:lnTo>
                  <a:pt x="276859" y="332740"/>
                </a:lnTo>
                <a:close/>
              </a:path>
              <a:path w="281939" h="334010">
                <a:moveTo>
                  <a:pt x="156209" y="330200"/>
                </a:moveTo>
                <a:lnTo>
                  <a:pt x="154939" y="330200"/>
                </a:lnTo>
                <a:lnTo>
                  <a:pt x="154939" y="332740"/>
                </a:lnTo>
                <a:lnTo>
                  <a:pt x="264159" y="332740"/>
                </a:lnTo>
                <a:lnTo>
                  <a:pt x="264160" y="331470"/>
                </a:lnTo>
                <a:lnTo>
                  <a:pt x="156209" y="331470"/>
                </a:lnTo>
                <a:lnTo>
                  <a:pt x="156209" y="330200"/>
                </a:lnTo>
                <a:close/>
              </a:path>
              <a:path w="281939" h="334010">
                <a:moveTo>
                  <a:pt x="281939" y="331470"/>
                </a:moveTo>
                <a:lnTo>
                  <a:pt x="276859" y="331470"/>
                </a:lnTo>
                <a:lnTo>
                  <a:pt x="276859" y="332740"/>
                </a:lnTo>
                <a:lnTo>
                  <a:pt x="281939" y="332740"/>
                </a:lnTo>
                <a:lnTo>
                  <a:pt x="281939" y="331470"/>
                </a:lnTo>
                <a:close/>
              </a:path>
              <a:path w="281939" h="334010">
                <a:moveTo>
                  <a:pt x="63500" y="330200"/>
                </a:moveTo>
                <a:lnTo>
                  <a:pt x="62229" y="330200"/>
                </a:lnTo>
                <a:lnTo>
                  <a:pt x="62229" y="331470"/>
                </a:lnTo>
                <a:lnTo>
                  <a:pt x="63500" y="331470"/>
                </a:lnTo>
                <a:lnTo>
                  <a:pt x="63500" y="330200"/>
                </a:lnTo>
                <a:close/>
              </a:path>
              <a:path w="281939" h="334010">
                <a:moveTo>
                  <a:pt x="280669" y="330200"/>
                </a:moveTo>
                <a:lnTo>
                  <a:pt x="279400" y="330200"/>
                </a:lnTo>
                <a:lnTo>
                  <a:pt x="279400" y="331470"/>
                </a:lnTo>
                <a:lnTo>
                  <a:pt x="280669" y="331470"/>
                </a:lnTo>
                <a:lnTo>
                  <a:pt x="280669" y="330200"/>
                </a:lnTo>
                <a:close/>
              </a:path>
              <a:path w="281939" h="334010">
                <a:moveTo>
                  <a:pt x="281939" y="328930"/>
                </a:moveTo>
                <a:lnTo>
                  <a:pt x="280669" y="328930"/>
                </a:lnTo>
                <a:lnTo>
                  <a:pt x="280669" y="330200"/>
                </a:lnTo>
                <a:lnTo>
                  <a:pt x="281939" y="330200"/>
                </a:lnTo>
                <a:lnTo>
                  <a:pt x="281939" y="328930"/>
                </a:lnTo>
                <a:close/>
              </a:path>
              <a:path w="281939" h="334010">
                <a:moveTo>
                  <a:pt x="1269" y="331343"/>
                </a:moveTo>
                <a:lnTo>
                  <a:pt x="0" y="331343"/>
                </a:lnTo>
                <a:lnTo>
                  <a:pt x="0" y="332613"/>
                </a:lnTo>
                <a:lnTo>
                  <a:pt x="1269" y="332613"/>
                </a:lnTo>
                <a:lnTo>
                  <a:pt x="1269" y="331343"/>
                </a:lnTo>
                <a:close/>
              </a:path>
              <a:path w="281939" h="334010">
                <a:moveTo>
                  <a:pt x="1269" y="327533"/>
                </a:moveTo>
                <a:lnTo>
                  <a:pt x="0" y="327533"/>
                </a:lnTo>
                <a:lnTo>
                  <a:pt x="0" y="330073"/>
                </a:lnTo>
                <a:lnTo>
                  <a:pt x="1269" y="330073"/>
                </a:lnTo>
                <a:lnTo>
                  <a:pt x="1269" y="327533"/>
                </a:lnTo>
                <a:close/>
              </a:path>
              <a:path w="281939" h="334010">
                <a:moveTo>
                  <a:pt x="1269" y="302133"/>
                </a:moveTo>
                <a:lnTo>
                  <a:pt x="0" y="302133"/>
                </a:lnTo>
                <a:lnTo>
                  <a:pt x="0" y="305943"/>
                </a:lnTo>
                <a:lnTo>
                  <a:pt x="1269" y="305943"/>
                </a:lnTo>
                <a:lnTo>
                  <a:pt x="1269" y="302133"/>
                </a:lnTo>
                <a:close/>
              </a:path>
              <a:path w="281939" h="334010">
                <a:moveTo>
                  <a:pt x="1269" y="299593"/>
                </a:moveTo>
                <a:lnTo>
                  <a:pt x="0" y="299593"/>
                </a:lnTo>
                <a:lnTo>
                  <a:pt x="0" y="300863"/>
                </a:lnTo>
                <a:lnTo>
                  <a:pt x="1269" y="300863"/>
                </a:lnTo>
                <a:lnTo>
                  <a:pt x="1269" y="299593"/>
                </a:lnTo>
                <a:close/>
              </a:path>
              <a:path w="281939" h="334010">
                <a:moveTo>
                  <a:pt x="1269" y="295783"/>
                </a:moveTo>
                <a:lnTo>
                  <a:pt x="0" y="295783"/>
                </a:lnTo>
                <a:lnTo>
                  <a:pt x="0" y="298323"/>
                </a:lnTo>
                <a:lnTo>
                  <a:pt x="1269" y="298323"/>
                </a:lnTo>
                <a:lnTo>
                  <a:pt x="1269" y="295783"/>
                </a:lnTo>
                <a:close/>
              </a:path>
              <a:path w="281939" h="334010">
                <a:moveTo>
                  <a:pt x="1269" y="293243"/>
                </a:moveTo>
                <a:lnTo>
                  <a:pt x="0" y="293243"/>
                </a:lnTo>
                <a:lnTo>
                  <a:pt x="0" y="294513"/>
                </a:lnTo>
                <a:lnTo>
                  <a:pt x="1269" y="294513"/>
                </a:lnTo>
                <a:lnTo>
                  <a:pt x="1269" y="293243"/>
                </a:lnTo>
                <a:close/>
              </a:path>
              <a:path w="281939" h="334010">
                <a:moveTo>
                  <a:pt x="1269" y="289433"/>
                </a:moveTo>
                <a:lnTo>
                  <a:pt x="0" y="289433"/>
                </a:lnTo>
                <a:lnTo>
                  <a:pt x="0" y="291973"/>
                </a:lnTo>
                <a:lnTo>
                  <a:pt x="1269" y="291973"/>
                </a:lnTo>
                <a:lnTo>
                  <a:pt x="1269" y="289433"/>
                </a:lnTo>
                <a:close/>
              </a:path>
              <a:path w="281939" h="334010">
                <a:moveTo>
                  <a:pt x="2539" y="286893"/>
                </a:moveTo>
                <a:lnTo>
                  <a:pt x="0" y="286893"/>
                </a:lnTo>
                <a:lnTo>
                  <a:pt x="0" y="288163"/>
                </a:lnTo>
                <a:lnTo>
                  <a:pt x="2539" y="288163"/>
                </a:lnTo>
                <a:lnTo>
                  <a:pt x="2539" y="286893"/>
                </a:lnTo>
                <a:close/>
              </a:path>
              <a:path w="281939" h="334010">
                <a:moveTo>
                  <a:pt x="2539" y="283083"/>
                </a:moveTo>
                <a:lnTo>
                  <a:pt x="0" y="283083"/>
                </a:lnTo>
                <a:lnTo>
                  <a:pt x="0" y="285623"/>
                </a:lnTo>
                <a:lnTo>
                  <a:pt x="2539" y="285623"/>
                </a:lnTo>
                <a:lnTo>
                  <a:pt x="2539" y="283083"/>
                </a:lnTo>
                <a:close/>
              </a:path>
              <a:path w="281939" h="334010">
                <a:moveTo>
                  <a:pt x="279400" y="276733"/>
                </a:moveTo>
                <a:lnTo>
                  <a:pt x="278129" y="276733"/>
                </a:lnTo>
                <a:lnTo>
                  <a:pt x="278129" y="280543"/>
                </a:lnTo>
                <a:lnTo>
                  <a:pt x="279400" y="280543"/>
                </a:lnTo>
                <a:lnTo>
                  <a:pt x="279400" y="276733"/>
                </a:lnTo>
                <a:close/>
              </a:path>
              <a:path w="281939" h="334010">
                <a:moveTo>
                  <a:pt x="280669" y="274193"/>
                </a:moveTo>
                <a:lnTo>
                  <a:pt x="278129" y="274193"/>
                </a:lnTo>
                <a:lnTo>
                  <a:pt x="278129" y="275463"/>
                </a:lnTo>
                <a:lnTo>
                  <a:pt x="279400" y="275463"/>
                </a:lnTo>
                <a:lnTo>
                  <a:pt x="279400" y="276733"/>
                </a:lnTo>
                <a:lnTo>
                  <a:pt x="280669" y="276733"/>
                </a:lnTo>
                <a:lnTo>
                  <a:pt x="280669" y="274193"/>
                </a:lnTo>
                <a:close/>
              </a:path>
              <a:path w="281939" h="334010">
                <a:moveTo>
                  <a:pt x="2539" y="280543"/>
                </a:moveTo>
                <a:lnTo>
                  <a:pt x="0" y="280543"/>
                </a:lnTo>
                <a:lnTo>
                  <a:pt x="0" y="281813"/>
                </a:lnTo>
                <a:lnTo>
                  <a:pt x="2539" y="281813"/>
                </a:lnTo>
                <a:lnTo>
                  <a:pt x="2539" y="280543"/>
                </a:lnTo>
                <a:close/>
              </a:path>
              <a:path w="281939" h="334010">
                <a:moveTo>
                  <a:pt x="2539" y="276733"/>
                </a:moveTo>
                <a:lnTo>
                  <a:pt x="0" y="276733"/>
                </a:lnTo>
                <a:lnTo>
                  <a:pt x="0" y="279273"/>
                </a:lnTo>
                <a:lnTo>
                  <a:pt x="2539" y="279273"/>
                </a:lnTo>
                <a:lnTo>
                  <a:pt x="2539" y="276733"/>
                </a:lnTo>
                <a:close/>
              </a:path>
              <a:path w="281939" h="334010">
                <a:moveTo>
                  <a:pt x="2539" y="274193"/>
                </a:moveTo>
                <a:lnTo>
                  <a:pt x="0" y="274193"/>
                </a:lnTo>
                <a:lnTo>
                  <a:pt x="0" y="275463"/>
                </a:lnTo>
                <a:lnTo>
                  <a:pt x="2539" y="275463"/>
                </a:lnTo>
                <a:lnTo>
                  <a:pt x="2539" y="274193"/>
                </a:lnTo>
                <a:close/>
              </a:path>
              <a:path w="281939" h="334010">
                <a:moveTo>
                  <a:pt x="2539" y="270383"/>
                </a:moveTo>
                <a:lnTo>
                  <a:pt x="0" y="270383"/>
                </a:lnTo>
                <a:lnTo>
                  <a:pt x="0" y="272923"/>
                </a:lnTo>
                <a:lnTo>
                  <a:pt x="2539" y="272923"/>
                </a:lnTo>
                <a:lnTo>
                  <a:pt x="2539" y="270383"/>
                </a:lnTo>
                <a:close/>
              </a:path>
              <a:path w="281939" h="334010">
                <a:moveTo>
                  <a:pt x="281939" y="270383"/>
                </a:moveTo>
                <a:lnTo>
                  <a:pt x="278129" y="270383"/>
                </a:lnTo>
                <a:lnTo>
                  <a:pt x="278129" y="272923"/>
                </a:lnTo>
                <a:lnTo>
                  <a:pt x="280669" y="272923"/>
                </a:lnTo>
                <a:lnTo>
                  <a:pt x="280669" y="271653"/>
                </a:lnTo>
                <a:lnTo>
                  <a:pt x="281939" y="271653"/>
                </a:lnTo>
                <a:lnTo>
                  <a:pt x="281939" y="270383"/>
                </a:lnTo>
                <a:close/>
              </a:path>
              <a:path w="281939" h="334010">
                <a:moveTo>
                  <a:pt x="281939" y="267843"/>
                </a:moveTo>
                <a:lnTo>
                  <a:pt x="278129" y="267843"/>
                </a:lnTo>
                <a:lnTo>
                  <a:pt x="278129" y="269113"/>
                </a:lnTo>
                <a:lnTo>
                  <a:pt x="281939" y="269113"/>
                </a:lnTo>
                <a:lnTo>
                  <a:pt x="281939" y="267843"/>
                </a:lnTo>
                <a:close/>
              </a:path>
              <a:path w="281939" h="334010">
                <a:moveTo>
                  <a:pt x="281939" y="264033"/>
                </a:moveTo>
                <a:lnTo>
                  <a:pt x="278129" y="264033"/>
                </a:lnTo>
                <a:lnTo>
                  <a:pt x="278129" y="266573"/>
                </a:lnTo>
                <a:lnTo>
                  <a:pt x="281939" y="266573"/>
                </a:lnTo>
                <a:lnTo>
                  <a:pt x="281939" y="264033"/>
                </a:lnTo>
                <a:close/>
              </a:path>
              <a:path w="281939" h="334010">
                <a:moveTo>
                  <a:pt x="281939" y="255143"/>
                </a:moveTo>
                <a:lnTo>
                  <a:pt x="278129" y="255143"/>
                </a:lnTo>
                <a:lnTo>
                  <a:pt x="278129" y="262763"/>
                </a:lnTo>
                <a:lnTo>
                  <a:pt x="281939" y="262763"/>
                </a:lnTo>
                <a:lnTo>
                  <a:pt x="281939" y="255143"/>
                </a:lnTo>
                <a:close/>
              </a:path>
              <a:path w="281939" h="334010">
                <a:moveTo>
                  <a:pt x="281939" y="248793"/>
                </a:moveTo>
                <a:lnTo>
                  <a:pt x="278129" y="248793"/>
                </a:lnTo>
                <a:lnTo>
                  <a:pt x="278129" y="253873"/>
                </a:lnTo>
                <a:lnTo>
                  <a:pt x="281939" y="253873"/>
                </a:lnTo>
                <a:lnTo>
                  <a:pt x="281939" y="248793"/>
                </a:lnTo>
                <a:close/>
              </a:path>
              <a:path w="281939" h="334010">
                <a:moveTo>
                  <a:pt x="281939" y="246253"/>
                </a:moveTo>
                <a:lnTo>
                  <a:pt x="278129" y="246253"/>
                </a:lnTo>
                <a:lnTo>
                  <a:pt x="278129" y="247523"/>
                </a:lnTo>
                <a:lnTo>
                  <a:pt x="281939" y="247523"/>
                </a:lnTo>
                <a:lnTo>
                  <a:pt x="281939" y="246253"/>
                </a:lnTo>
                <a:close/>
              </a:path>
              <a:path w="281939" h="334010">
                <a:moveTo>
                  <a:pt x="2539" y="267843"/>
                </a:moveTo>
                <a:lnTo>
                  <a:pt x="0" y="267843"/>
                </a:lnTo>
                <a:lnTo>
                  <a:pt x="0" y="269113"/>
                </a:lnTo>
                <a:lnTo>
                  <a:pt x="2539" y="269113"/>
                </a:lnTo>
                <a:lnTo>
                  <a:pt x="2539" y="267843"/>
                </a:lnTo>
                <a:close/>
              </a:path>
              <a:path w="281939" h="334010">
                <a:moveTo>
                  <a:pt x="2539" y="264033"/>
                </a:moveTo>
                <a:lnTo>
                  <a:pt x="0" y="264033"/>
                </a:lnTo>
                <a:lnTo>
                  <a:pt x="0" y="266573"/>
                </a:lnTo>
                <a:lnTo>
                  <a:pt x="2539" y="266573"/>
                </a:lnTo>
                <a:lnTo>
                  <a:pt x="2539" y="264033"/>
                </a:lnTo>
                <a:close/>
              </a:path>
              <a:path w="281939" h="334010">
                <a:moveTo>
                  <a:pt x="2539" y="255143"/>
                </a:moveTo>
                <a:lnTo>
                  <a:pt x="0" y="255143"/>
                </a:lnTo>
                <a:lnTo>
                  <a:pt x="0" y="262763"/>
                </a:lnTo>
                <a:lnTo>
                  <a:pt x="2539" y="262763"/>
                </a:lnTo>
                <a:lnTo>
                  <a:pt x="2539" y="255143"/>
                </a:lnTo>
                <a:close/>
              </a:path>
              <a:path w="281939" h="334010">
                <a:moveTo>
                  <a:pt x="2539" y="248793"/>
                </a:moveTo>
                <a:lnTo>
                  <a:pt x="0" y="248793"/>
                </a:lnTo>
                <a:lnTo>
                  <a:pt x="0" y="253873"/>
                </a:lnTo>
                <a:lnTo>
                  <a:pt x="2539" y="253873"/>
                </a:lnTo>
                <a:lnTo>
                  <a:pt x="2539" y="248793"/>
                </a:lnTo>
                <a:close/>
              </a:path>
              <a:path w="281939" h="334010">
                <a:moveTo>
                  <a:pt x="2539" y="246253"/>
                </a:moveTo>
                <a:lnTo>
                  <a:pt x="0" y="246253"/>
                </a:lnTo>
                <a:lnTo>
                  <a:pt x="0" y="247523"/>
                </a:lnTo>
                <a:lnTo>
                  <a:pt x="2539" y="247523"/>
                </a:lnTo>
                <a:lnTo>
                  <a:pt x="2539" y="246253"/>
                </a:lnTo>
                <a:close/>
              </a:path>
            </a:pathLst>
          </a:custGeom>
          <a:solidFill>
            <a:srgbClr val="95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bk object 2748"/>
          <p:cNvSpPr/>
          <p:nvPr/>
        </p:nvSpPr>
        <p:spPr>
          <a:xfrm>
            <a:off x="2946400" y="2926079"/>
            <a:ext cx="275590" cy="326390"/>
          </a:xfrm>
          <a:custGeom>
            <a:avLst/>
            <a:gdLst/>
            <a:ahLst/>
            <a:cxnLst/>
            <a:rect l="l" t="t" r="r" b="b"/>
            <a:pathLst>
              <a:path w="275589" h="326389">
                <a:moveTo>
                  <a:pt x="3810" y="92710"/>
                </a:moveTo>
                <a:lnTo>
                  <a:pt x="0" y="9271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2710"/>
                </a:lnTo>
                <a:close/>
              </a:path>
              <a:path w="275589" h="326389">
                <a:moveTo>
                  <a:pt x="3810" y="88900"/>
                </a:moveTo>
                <a:lnTo>
                  <a:pt x="0" y="8890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8900"/>
                </a:lnTo>
                <a:close/>
              </a:path>
              <a:path w="275589" h="326389">
                <a:moveTo>
                  <a:pt x="3810" y="86360"/>
                </a:moveTo>
                <a:lnTo>
                  <a:pt x="0" y="8636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6360"/>
                </a:lnTo>
                <a:close/>
              </a:path>
              <a:path w="275589" h="326389">
                <a:moveTo>
                  <a:pt x="3810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2550"/>
                </a:lnTo>
                <a:close/>
              </a:path>
              <a:path w="275589" h="326389">
                <a:moveTo>
                  <a:pt x="275589" y="92710"/>
                </a:moveTo>
                <a:lnTo>
                  <a:pt x="271780" y="92710"/>
                </a:lnTo>
                <a:lnTo>
                  <a:pt x="271780" y="93979"/>
                </a:lnTo>
                <a:lnTo>
                  <a:pt x="275589" y="93979"/>
                </a:lnTo>
                <a:lnTo>
                  <a:pt x="275589" y="92710"/>
                </a:lnTo>
                <a:close/>
              </a:path>
              <a:path w="275589" h="326389">
                <a:moveTo>
                  <a:pt x="275589" y="88900"/>
                </a:moveTo>
                <a:lnTo>
                  <a:pt x="271780" y="88900"/>
                </a:lnTo>
                <a:lnTo>
                  <a:pt x="271780" y="91439"/>
                </a:lnTo>
                <a:lnTo>
                  <a:pt x="275589" y="91439"/>
                </a:lnTo>
                <a:lnTo>
                  <a:pt x="275589" y="88900"/>
                </a:lnTo>
                <a:close/>
              </a:path>
              <a:path w="275589" h="326389">
                <a:moveTo>
                  <a:pt x="275589" y="86360"/>
                </a:moveTo>
                <a:lnTo>
                  <a:pt x="271780" y="86360"/>
                </a:lnTo>
                <a:lnTo>
                  <a:pt x="271780" y="87629"/>
                </a:lnTo>
                <a:lnTo>
                  <a:pt x="275589" y="87629"/>
                </a:lnTo>
                <a:lnTo>
                  <a:pt x="275589" y="86360"/>
                </a:lnTo>
                <a:close/>
              </a:path>
              <a:path w="275589" h="326389">
                <a:moveTo>
                  <a:pt x="275589" y="82550"/>
                </a:moveTo>
                <a:lnTo>
                  <a:pt x="271780" y="82550"/>
                </a:lnTo>
                <a:lnTo>
                  <a:pt x="271780" y="85089"/>
                </a:lnTo>
                <a:lnTo>
                  <a:pt x="275589" y="85089"/>
                </a:lnTo>
                <a:lnTo>
                  <a:pt x="275589" y="82550"/>
                </a:lnTo>
                <a:close/>
              </a:path>
              <a:path w="275589" h="326389">
                <a:moveTo>
                  <a:pt x="3810" y="80010"/>
                </a:moveTo>
                <a:lnTo>
                  <a:pt x="0" y="8001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80010"/>
                </a:lnTo>
                <a:close/>
              </a:path>
              <a:path w="275589" h="326389">
                <a:moveTo>
                  <a:pt x="3810" y="76200"/>
                </a:moveTo>
                <a:lnTo>
                  <a:pt x="0" y="7620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6200"/>
                </a:lnTo>
                <a:close/>
              </a:path>
              <a:path w="275589" h="326389">
                <a:moveTo>
                  <a:pt x="275589" y="80010"/>
                </a:moveTo>
                <a:lnTo>
                  <a:pt x="271780" y="80010"/>
                </a:lnTo>
                <a:lnTo>
                  <a:pt x="271780" y="81279"/>
                </a:lnTo>
                <a:lnTo>
                  <a:pt x="275589" y="81279"/>
                </a:lnTo>
                <a:lnTo>
                  <a:pt x="275589" y="80010"/>
                </a:lnTo>
                <a:close/>
              </a:path>
              <a:path w="275589" h="326389">
                <a:moveTo>
                  <a:pt x="275589" y="76200"/>
                </a:moveTo>
                <a:lnTo>
                  <a:pt x="271780" y="76200"/>
                </a:lnTo>
                <a:lnTo>
                  <a:pt x="271780" y="78739"/>
                </a:lnTo>
                <a:lnTo>
                  <a:pt x="275589" y="78739"/>
                </a:lnTo>
                <a:lnTo>
                  <a:pt x="275589" y="76200"/>
                </a:lnTo>
                <a:close/>
              </a:path>
              <a:path w="275589" h="326389">
                <a:moveTo>
                  <a:pt x="275589" y="73660"/>
                </a:moveTo>
                <a:lnTo>
                  <a:pt x="271780" y="73660"/>
                </a:lnTo>
                <a:lnTo>
                  <a:pt x="271780" y="74929"/>
                </a:lnTo>
                <a:lnTo>
                  <a:pt x="275589" y="74929"/>
                </a:lnTo>
                <a:lnTo>
                  <a:pt x="275589" y="73660"/>
                </a:lnTo>
                <a:close/>
              </a:path>
              <a:path w="275589" h="326389">
                <a:moveTo>
                  <a:pt x="3810" y="73660"/>
                </a:moveTo>
                <a:lnTo>
                  <a:pt x="0" y="7366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3660"/>
                </a:lnTo>
                <a:close/>
              </a:path>
              <a:path w="275589" h="326389">
                <a:moveTo>
                  <a:pt x="3810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9850"/>
                </a:lnTo>
                <a:close/>
              </a:path>
              <a:path w="275589" h="326389">
                <a:moveTo>
                  <a:pt x="275589" y="69850"/>
                </a:moveTo>
                <a:lnTo>
                  <a:pt x="271780" y="69850"/>
                </a:lnTo>
                <a:lnTo>
                  <a:pt x="271780" y="72389"/>
                </a:lnTo>
                <a:lnTo>
                  <a:pt x="275589" y="72389"/>
                </a:lnTo>
                <a:lnTo>
                  <a:pt x="275589" y="69850"/>
                </a:lnTo>
                <a:close/>
              </a:path>
              <a:path w="275589" h="326389">
                <a:moveTo>
                  <a:pt x="275589" y="67310"/>
                </a:moveTo>
                <a:lnTo>
                  <a:pt x="271780" y="67310"/>
                </a:lnTo>
                <a:lnTo>
                  <a:pt x="271780" y="68579"/>
                </a:lnTo>
                <a:lnTo>
                  <a:pt x="275589" y="68579"/>
                </a:lnTo>
                <a:lnTo>
                  <a:pt x="275589" y="67310"/>
                </a:lnTo>
                <a:close/>
              </a:path>
              <a:path w="275589" h="326389">
                <a:moveTo>
                  <a:pt x="3810" y="67310"/>
                </a:moveTo>
                <a:lnTo>
                  <a:pt x="0" y="6731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7310"/>
                </a:lnTo>
                <a:close/>
              </a:path>
              <a:path w="275589" h="326389">
                <a:moveTo>
                  <a:pt x="3810" y="60960"/>
                </a:moveTo>
                <a:lnTo>
                  <a:pt x="0" y="6096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0960"/>
                </a:lnTo>
                <a:close/>
              </a:path>
              <a:path w="275589" h="326389">
                <a:moveTo>
                  <a:pt x="3810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7150"/>
                </a:lnTo>
                <a:close/>
              </a:path>
              <a:path w="275589" h="326389">
                <a:moveTo>
                  <a:pt x="275589" y="60960"/>
                </a:moveTo>
                <a:lnTo>
                  <a:pt x="271780" y="60960"/>
                </a:lnTo>
                <a:lnTo>
                  <a:pt x="271780" y="66039"/>
                </a:lnTo>
                <a:lnTo>
                  <a:pt x="275589" y="66039"/>
                </a:lnTo>
                <a:lnTo>
                  <a:pt x="275589" y="60960"/>
                </a:lnTo>
                <a:close/>
              </a:path>
              <a:path w="275589" h="326389">
                <a:moveTo>
                  <a:pt x="275589" y="57150"/>
                </a:moveTo>
                <a:lnTo>
                  <a:pt x="271780" y="57150"/>
                </a:lnTo>
                <a:lnTo>
                  <a:pt x="271780" y="59689"/>
                </a:lnTo>
                <a:lnTo>
                  <a:pt x="275589" y="59689"/>
                </a:lnTo>
                <a:lnTo>
                  <a:pt x="275589" y="57150"/>
                </a:lnTo>
                <a:close/>
              </a:path>
              <a:path w="275589" h="326389">
                <a:moveTo>
                  <a:pt x="3810" y="54610"/>
                </a:moveTo>
                <a:lnTo>
                  <a:pt x="0" y="5461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4610"/>
                </a:lnTo>
                <a:close/>
              </a:path>
              <a:path w="275589" h="326389">
                <a:moveTo>
                  <a:pt x="3810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0800"/>
                </a:lnTo>
                <a:close/>
              </a:path>
              <a:path w="275589" h="326389">
                <a:moveTo>
                  <a:pt x="275589" y="54610"/>
                </a:moveTo>
                <a:lnTo>
                  <a:pt x="271780" y="54610"/>
                </a:lnTo>
                <a:lnTo>
                  <a:pt x="271780" y="55879"/>
                </a:lnTo>
                <a:lnTo>
                  <a:pt x="275589" y="55879"/>
                </a:lnTo>
                <a:lnTo>
                  <a:pt x="275589" y="54610"/>
                </a:lnTo>
                <a:close/>
              </a:path>
              <a:path w="275589" h="326389">
                <a:moveTo>
                  <a:pt x="275589" y="50800"/>
                </a:moveTo>
                <a:lnTo>
                  <a:pt x="271780" y="50800"/>
                </a:lnTo>
                <a:lnTo>
                  <a:pt x="271780" y="53339"/>
                </a:lnTo>
                <a:lnTo>
                  <a:pt x="275589" y="53339"/>
                </a:lnTo>
                <a:lnTo>
                  <a:pt x="275589" y="50800"/>
                </a:lnTo>
                <a:close/>
              </a:path>
              <a:path w="275589" h="326389">
                <a:moveTo>
                  <a:pt x="3810" y="48387"/>
                </a:moveTo>
                <a:lnTo>
                  <a:pt x="0" y="48387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8387"/>
                </a:lnTo>
                <a:close/>
              </a:path>
              <a:path w="275589" h="326389">
                <a:moveTo>
                  <a:pt x="275589" y="48387"/>
                </a:moveTo>
                <a:lnTo>
                  <a:pt x="271780" y="48387"/>
                </a:lnTo>
                <a:lnTo>
                  <a:pt x="271780" y="49529"/>
                </a:lnTo>
                <a:lnTo>
                  <a:pt x="275589" y="49529"/>
                </a:lnTo>
                <a:lnTo>
                  <a:pt x="275589" y="48387"/>
                </a:lnTo>
                <a:close/>
              </a:path>
              <a:path w="275589" h="326389">
                <a:moveTo>
                  <a:pt x="3810" y="43179"/>
                </a:moveTo>
                <a:lnTo>
                  <a:pt x="2539" y="43179"/>
                </a:lnTo>
                <a:lnTo>
                  <a:pt x="2539" y="44450"/>
                </a:lnTo>
                <a:lnTo>
                  <a:pt x="1269" y="44450"/>
                </a:lnTo>
                <a:lnTo>
                  <a:pt x="1269" y="46989"/>
                </a:lnTo>
                <a:lnTo>
                  <a:pt x="3810" y="46989"/>
                </a:lnTo>
                <a:lnTo>
                  <a:pt x="3810" y="43179"/>
                </a:lnTo>
                <a:close/>
              </a:path>
              <a:path w="275589" h="326389">
                <a:moveTo>
                  <a:pt x="275589" y="44450"/>
                </a:moveTo>
                <a:lnTo>
                  <a:pt x="271780" y="44450"/>
                </a:lnTo>
                <a:lnTo>
                  <a:pt x="271780" y="46989"/>
                </a:lnTo>
                <a:lnTo>
                  <a:pt x="275589" y="46989"/>
                </a:lnTo>
                <a:lnTo>
                  <a:pt x="275589" y="44450"/>
                </a:lnTo>
                <a:close/>
              </a:path>
              <a:path w="275589" h="326389">
                <a:moveTo>
                  <a:pt x="275589" y="42037"/>
                </a:moveTo>
                <a:lnTo>
                  <a:pt x="271780" y="42037"/>
                </a:lnTo>
                <a:lnTo>
                  <a:pt x="271780" y="43179"/>
                </a:lnTo>
                <a:lnTo>
                  <a:pt x="275589" y="43179"/>
                </a:lnTo>
                <a:lnTo>
                  <a:pt x="275589" y="42037"/>
                </a:lnTo>
                <a:close/>
              </a:path>
              <a:path w="275589" h="326389">
                <a:moveTo>
                  <a:pt x="275589" y="38100"/>
                </a:moveTo>
                <a:lnTo>
                  <a:pt x="271780" y="38100"/>
                </a:lnTo>
                <a:lnTo>
                  <a:pt x="271780" y="40639"/>
                </a:lnTo>
                <a:lnTo>
                  <a:pt x="275589" y="40639"/>
                </a:lnTo>
                <a:lnTo>
                  <a:pt x="275589" y="38100"/>
                </a:lnTo>
                <a:close/>
              </a:path>
              <a:path w="275589" h="326389">
                <a:moveTo>
                  <a:pt x="275589" y="35687"/>
                </a:moveTo>
                <a:lnTo>
                  <a:pt x="271780" y="35687"/>
                </a:lnTo>
                <a:lnTo>
                  <a:pt x="271780" y="36829"/>
                </a:lnTo>
                <a:lnTo>
                  <a:pt x="275589" y="36829"/>
                </a:lnTo>
                <a:lnTo>
                  <a:pt x="275589" y="35687"/>
                </a:lnTo>
                <a:close/>
              </a:path>
              <a:path w="275589" h="326389">
                <a:moveTo>
                  <a:pt x="275589" y="31750"/>
                </a:moveTo>
                <a:lnTo>
                  <a:pt x="271780" y="31750"/>
                </a:lnTo>
                <a:lnTo>
                  <a:pt x="271780" y="34289"/>
                </a:lnTo>
                <a:lnTo>
                  <a:pt x="275589" y="34289"/>
                </a:lnTo>
                <a:lnTo>
                  <a:pt x="275589" y="31750"/>
                </a:lnTo>
                <a:close/>
              </a:path>
              <a:path w="275589" h="326389">
                <a:moveTo>
                  <a:pt x="275589" y="29337"/>
                </a:moveTo>
                <a:lnTo>
                  <a:pt x="271780" y="29337"/>
                </a:lnTo>
                <a:lnTo>
                  <a:pt x="271780" y="30479"/>
                </a:lnTo>
                <a:lnTo>
                  <a:pt x="275589" y="30479"/>
                </a:lnTo>
                <a:lnTo>
                  <a:pt x="275589" y="29337"/>
                </a:lnTo>
                <a:close/>
              </a:path>
              <a:path w="275589" h="326389">
                <a:moveTo>
                  <a:pt x="275589" y="25400"/>
                </a:moveTo>
                <a:lnTo>
                  <a:pt x="271780" y="25400"/>
                </a:lnTo>
                <a:lnTo>
                  <a:pt x="271780" y="27939"/>
                </a:lnTo>
                <a:lnTo>
                  <a:pt x="275589" y="27939"/>
                </a:lnTo>
                <a:lnTo>
                  <a:pt x="275589" y="25400"/>
                </a:lnTo>
                <a:close/>
              </a:path>
              <a:path w="275589" h="326389">
                <a:moveTo>
                  <a:pt x="275589" y="22987"/>
                </a:moveTo>
                <a:lnTo>
                  <a:pt x="271780" y="22987"/>
                </a:lnTo>
                <a:lnTo>
                  <a:pt x="271780" y="24129"/>
                </a:lnTo>
                <a:lnTo>
                  <a:pt x="275589" y="24129"/>
                </a:lnTo>
                <a:lnTo>
                  <a:pt x="275589" y="22987"/>
                </a:lnTo>
                <a:close/>
              </a:path>
              <a:path w="275589" h="326389">
                <a:moveTo>
                  <a:pt x="275589" y="19050"/>
                </a:moveTo>
                <a:lnTo>
                  <a:pt x="271780" y="19050"/>
                </a:lnTo>
                <a:lnTo>
                  <a:pt x="271780" y="21589"/>
                </a:lnTo>
                <a:lnTo>
                  <a:pt x="275589" y="21589"/>
                </a:lnTo>
                <a:lnTo>
                  <a:pt x="275589" y="19050"/>
                </a:lnTo>
                <a:close/>
              </a:path>
              <a:path w="275589" h="326389">
                <a:moveTo>
                  <a:pt x="275589" y="16637"/>
                </a:moveTo>
                <a:lnTo>
                  <a:pt x="271780" y="16637"/>
                </a:lnTo>
                <a:lnTo>
                  <a:pt x="271780" y="17779"/>
                </a:lnTo>
                <a:lnTo>
                  <a:pt x="275589" y="17779"/>
                </a:lnTo>
                <a:lnTo>
                  <a:pt x="275589" y="16637"/>
                </a:lnTo>
                <a:close/>
              </a:path>
              <a:path w="275589" h="326389">
                <a:moveTo>
                  <a:pt x="275589" y="12700"/>
                </a:moveTo>
                <a:lnTo>
                  <a:pt x="271780" y="12700"/>
                </a:lnTo>
                <a:lnTo>
                  <a:pt x="271780" y="15239"/>
                </a:lnTo>
                <a:lnTo>
                  <a:pt x="275589" y="15239"/>
                </a:lnTo>
                <a:lnTo>
                  <a:pt x="275589" y="12700"/>
                </a:lnTo>
                <a:close/>
              </a:path>
              <a:path w="275589" h="326389">
                <a:moveTo>
                  <a:pt x="275589" y="10287"/>
                </a:moveTo>
                <a:lnTo>
                  <a:pt x="271780" y="10287"/>
                </a:lnTo>
                <a:lnTo>
                  <a:pt x="271780" y="11429"/>
                </a:lnTo>
                <a:lnTo>
                  <a:pt x="275589" y="11429"/>
                </a:lnTo>
                <a:lnTo>
                  <a:pt x="275589" y="10287"/>
                </a:lnTo>
                <a:close/>
              </a:path>
              <a:path w="275589" h="326389">
                <a:moveTo>
                  <a:pt x="275589" y="6350"/>
                </a:moveTo>
                <a:lnTo>
                  <a:pt x="271780" y="6350"/>
                </a:lnTo>
                <a:lnTo>
                  <a:pt x="271780" y="8889"/>
                </a:lnTo>
                <a:lnTo>
                  <a:pt x="275589" y="8889"/>
                </a:lnTo>
                <a:lnTo>
                  <a:pt x="275589" y="6350"/>
                </a:lnTo>
                <a:close/>
              </a:path>
              <a:path w="275589" h="326389">
                <a:moveTo>
                  <a:pt x="275589" y="3937"/>
                </a:moveTo>
                <a:lnTo>
                  <a:pt x="271780" y="3937"/>
                </a:lnTo>
                <a:lnTo>
                  <a:pt x="271780" y="5079"/>
                </a:lnTo>
                <a:lnTo>
                  <a:pt x="275589" y="5079"/>
                </a:lnTo>
                <a:lnTo>
                  <a:pt x="275589" y="3937"/>
                </a:lnTo>
                <a:close/>
              </a:path>
              <a:path w="275589" h="326389">
                <a:moveTo>
                  <a:pt x="43180" y="2539"/>
                </a:moveTo>
                <a:lnTo>
                  <a:pt x="41910" y="2539"/>
                </a:lnTo>
                <a:lnTo>
                  <a:pt x="41910" y="3937"/>
                </a:lnTo>
                <a:lnTo>
                  <a:pt x="43180" y="3937"/>
                </a:lnTo>
                <a:lnTo>
                  <a:pt x="43180" y="2539"/>
                </a:lnTo>
                <a:close/>
              </a:path>
              <a:path w="275589" h="326389">
                <a:moveTo>
                  <a:pt x="275589" y="0"/>
                </a:moveTo>
                <a:lnTo>
                  <a:pt x="44450" y="0"/>
                </a:lnTo>
                <a:lnTo>
                  <a:pt x="44450" y="2539"/>
                </a:lnTo>
                <a:lnTo>
                  <a:pt x="275589" y="2539"/>
                </a:lnTo>
                <a:lnTo>
                  <a:pt x="275589" y="0"/>
                </a:lnTo>
                <a:close/>
              </a:path>
              <a:path w="275589" h="326389">
                <a:moveTo>
                  <a:pt x="3810" y="183007"/>
                </a:moveTo>
                <a:lnTo>
                  <a:pt x="0" y="183007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83007"/>
                </a:lnTo>
                <a:close/>
              </a:path>
              <a:path w="275589" h="326389">
                <a:moveTo>
                  <a:pt x="3810" y="180466"/>
                </a:moveTo>
                <a:lnTo>
                  <a:pt x="0" y="180466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0466"/>
                </a:lnTo>
                <a:close/>
              </a:path>
              <a:path w="275589" h="326389">
                <a:moveTo>
                  <a:pt x="3810" y="176657"/>
                </a:moveTo>
                <a:lnTo>
                  <a:pt x="0" y="176657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6657"/>
                </a:lnTo>
                <a:close/>
              </a:path>
              <a:path w="275589" h="326389">
                <a:moveTo>
                  <a:pt x="3810" y="174116"/>
                </a:moveTo>
                <a:lnTo>
                  <a:pt x="0" y="174116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4116"/>
                </a:lnTo>
                <a:close/>
              </a:path>
              <a:path w="275589" h="326389">
                <a:moveTo>
                  <a:pt x="3810" y="170307"/>
                </a:moveTo>
                <a:lnTo>
                  <a:pt x="0" y="170307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0307"/>
                </a:lnTo>
                <a:close/>
              </a:path>
              <a:path w="275589" h="326389">
                <a:moveTo>
                  <a:pt x="3810" y="167766"/>
                </a:moveTo>
                <a:lnTo>
                  <a:pt x="0" y="167766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7766"/>
                </a:lnTo>
                <a:close/>
              </a:path>
              <a:path w="275589" h="326389">
                <a:moveTo>
                  <a:pt x="3810" y="163957"/>
                </a:moveTo>
                <a:lnTo>
                  <a:pt x="0" y="163957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3957"/>
                </a:lnTo>
                <a:close/>
              </a:path>
              <a:path w="275589" h="326389">
                <a:moveTo>
                  <a:pt x="3810" y="161416"/>
                </a:moveTo>
                <a:lnTo>
                  <a:pt x="0" y="161416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1416"/>
                </a:lnTo>
                <a:close/>
              </a:path>
              <a:path w="275589" h="326389">
                <a:moveTo>
                  <a:pt x="3810" y="157607"/>
                </a:moveTo>
                <a:lnTo>
                  <a:pt x="0" y="157607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7607"/>
                </a:lnTo>
                <a:close/>
              </a:path>
              <a:path w="275589" h="326389">
                <a:moveTo>
                  <a:pt x="3810" y="151257"/>
                </a:moveTo>
                <a:lnTo>
                  <a:pt x="0" y="151257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257"/>
                </a:lnTo>
                <a:close/>
              </a:path>
              <a:path w="275589" h="326389">
                <a:moveTo>
                  <a:pt x="3810" y="144907"/>
                </a:moveTo>
                <a:lnTo>
                  <a:pt x="0" y="144907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907"/>
                </a:lnTo>
                <a:close/>
              </a:path>
              <a:path w="275589" h="326389">
                <a:moveTo>
                  <a:pt x="3810" y="142366"/>
                </a:moveTo>
                <a:lnTo>
                  <a:pt x="0" y="142366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2366"/>
                </a:lnTo>
                <a:close/>
              </a:path>
              <a:path w="275589" h="326389">
                <a:moveTo>
                  <a:pt x="3810" y="138557"/>
                </a:moveTo>
                <a:lnTo>
                  <a:pt x="0" y="138557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8557"/>
                </a:lnTo>
                <a:close/>
              </a:path>
              <a:path w="275589" h="326389">
                <a:moveTo>
                  <a:pt x="3810" y="132207"/>
                </a:moveTo>
                <a:lnTo>
                  <a:pt x="0" y="132207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207"/>
                </a:lnTo>
                <a:close/>
              </a:path>
              <a:path w="275589" h="326389">
                <a:moveTo>
                  <a:pt x="3810" y="129666"/>
                </a:moveTo>
                <a:lnTo>
                  <a:pt x="0" y="129666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666"/>
                </a:lnTo>
                <a:close/>
              </a:path>
              <a:path w="275589" h="326389">
                <a:moveTo>
                  <a:pt x="3810" y="125857"/>
                </a:moveTo>
                <a:lnTo>
                  <a:pt x="0" y="125857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5857"/>
                </a:lnTo>
                <a:close/>
              </a:path>
              <a:path w="275589" h="326389">
                <a:moveTo>
                  <a:pt x="3810" y="123316"/>
                </a:moveTo>
                <a:lnTo>
                  <a:pt x="0" y="123316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3316"/>
                </a:lnTo>
                <a:close/>
              </a:path>
              <a:path w="275589" h="326389">
                <a:moveTo>
                  <a:pt x="3810" y="116966"/>
                </a:moveTo>
                <a:lnTo>
                  <a:pt x="0" y="116966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16966"/>
                </a:lnTo>
                <a:close/>
              </a:path>
              <a:path w="275589" h="326389">
                <a:moveTo>
                  <a:pt x="3810" y="110616"/>
                </a:moveTo>
                <a:lnTo>
                  <a:pt x="0" y="110616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0616"/>
                </a:lnTo>
                <a:close/>
              </a:path>
              <a:path w="275589" h="326389">
                <a:moveTo>
                  <a:pt x="3810" y="106807"/>
                </a:moveTo>
                <a:lnTo>
                  <a:pt x="0" y="106807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6807"/>
                </a:lnTo>
                <a:close/>
              </a:path>
              <a:path w="275589" h="326389">
                <a:moveTo>
                  <a:pt x="3810" y="104266"/>
                </a:moveTo>
                <a:lnTo>
                  <a:pt x="0" y="104266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266"/>
                </a:lnTo>
                <a:close/>
              </a:path>
              <a:path w="275589" h="326389">
                <a:moveTo>
                  <a:pt x="3810" y="100457"/>
                </a:moveTo>
                <a:lnTo>
                  <a:pt x="0" y="100457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0457"/>
                </a:lnTo>
                <a:close/>
              </a:path>
              <a:path w="275589" h="326389">
                <a:moveTo>
                  <a:pt x="3810" y="97916"/>
                </a:moveTo>
                <a:lnTo>
                  <a:pt x="0" y="97916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7916"/>
                </a:lnTo>
                <a:close/>
              </a:path>
              <a:path w="275589" h="326389">
                <a:moveTo>
                  <a:pt x="3810" y="95376"/>
                </a:moveTo>
                <a:lnTo>
                  <a:pt x="0" y="95376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5376"/>
                </a:lnTo>
                <a:close/>
              </a:path>
              <a:path w="275589" h="326389">
                <a:moveTo>
                  <a:pt x="275589" y="183007"/>
                </a:moveTo>
                <a:lnTo>
                  <a:pt x="271780" y="183007"/>
                </a:lnTo>
                <a:lnTo>
                  <a:pt x="271780" y="184150"/>
                </a:lnTo>
                <a:lnTo>
                  <a:pt x="275589" y="184150"/>
                </a:lnTo>
                <a:lnTo>
                  <a:pt x="275589" y="183007"/>
                </a:lnTo>
                <a:close/>
              </a:path>
              <a:path w="275589" h="326389">
                <a:moveTo>
                  <a:pt x="275589" y="180466"/>
                </a:moveTo>
                <a:lnTo>
                  <a:pt x="271780" y="180466"/>
                </a:lnTo>
                <a:lnTo>
                  <a:pt x="271780" y="182879"/>
                </a:lnTo>
                <a:lnTo>
                  <a:pt x="275589" y="182879"/>
                </a:lnTo>
                <a:lnTo>
                  <a:pt x="275589" y="180466"/>
                </a:lnTo>
                <a:close/>
              </a:path>
              <a:path w="275589" h="326389">
                <a:moveTo>
                  <a:pt x="275589" y="176657"/>
                </a:moveTo>
                <a:lnTo>
                  <a:pt x="271780" y="176657"/>
                </a:lnTo>
                <a:lnTo>
                  <a:pt x="271780" y="180339"/>
                </a:lnTo>
                <a:lnTo>
                  <a:pt x="275589" y="180339"/>
                </a:lnTo>
                <a:lnTo>
                  <a:pt x="275589" y="176657"/>
                </a:lnTo>
                <a:close/>
              </a:path>
              <a:path w="275589" h="326389">
                <a:moveTo>
                  <a:pt x="275589" y="174116"/>
                </a:moveTo>
                <a:lnTo>
                  <a:pt x="271780" y="174116"/>
                </a:lnTo>
                <a:lnTo>
                  <a:pt x="271780" y="176529"/>
                </a:lnTo>
                <a:lnTo>
                  <a:pt x="275589" y="176529"/>
                </a:lnTo>
                <a:lnTo>
                  <a:pt x="275589" y="174116"/>
                </a:lnTo>
                <a:close/>
              </a:path>
              <a:path w="275589" h="326389">
                <a:moveTo>
                  <a:pt x="275589" y="170307"/>
                </a:moveTo>
                <a:lnTo>
                  <a:pt x="271780" y="170307"/>
                </a:lnTo>
                <a:lnTo>
                  <a:pt x="271780" y="173989"/>
                </a:lnTo>
                <a:lnTo>
                  <a:pt x="275589" y="173989"/>
                </a:lnTo>
                <a:lnTo>
                  <a:pt x="275589" y="170307"/>
                </a:lnTo>
                <a:close/>
              </a:path>
              <a:path w="275589" h="326389">
                <a:moveTo>
                  <a:pt x="275589" y="167766"/>
                </a:moveTo>
                <a:lnTo>
                  <a:pt x="271780" y="167766"/>
                </a:lnTo>
                <a:lnTo>
                  <a:pt x="271780" y="170179"/>
                </a:lnTo>
                <a:lnTo>
                  <a:pt x="275589" y="170179"/>
                </a:lnTo>
                <a:lnTo>
                  <a:pt x="275589" y="167766"/>
                </a:lnTo>
                <a:close/>
              </a:path>
              <a:path w="275589" h="326389">
                <a:moveTo>
                  <a:pt x="275589" y="163957"/>
                </a:moveTo>
                <a:lnTo>
                  <a:pt x="271780" y="163957"/>
                </a:lnTo>
                <a:lnTo>
                  <a:pt x="271780" y="167639"/>
                </a:lnTo>
                <a:lnTo>
                  <a:pt x="275589" y="167639"/>
                </a:lnTo>
                <a:lnTo>
                  <a:pt x="275589" y="163957"/>
                </a:lnTo>
                <a:close/>
              </a:path>
              <a:path w="275589" h="326389">
                <a:moveTo>
                  <a:pt x="275589" y="161416"/>
                </a:moveTo>
                <a:lnTo>
                  <a:pt x="271780" y="161416"/>
                </a:lnTo>
                <a:lnTo>
                  <a:pt x="271780" y="163829"/>
                </a:lnTo>
                <a:lnTo>
                  <a:pt x="275589" y="163829"/>
                </a:lnTo>
                <a:lnTo>
                  <a:pt x="275589" y="161416"/>
                </a:lnTo>
                <a:close/>
              </a:path>
              <a:path w="275589" h="326389">
                <a:moveTo>
                  <a:pt x="275589" y="157607"/>
                </a:moveTo>
                <a:lnTo>
                  <a:pt x="271780" y="157607"/>
                </a:lnTo>
                <a:lnTo>
                  <a:pt x="271780" y="161289"/>
                </a:lnTo>
                <a:lnTo>
                  <a:pt x="275589" y="161289"/>
                </a:lnTo>
                <a:lnTo>
                  <a:pt x="275589" y="157607"/>
                </a:lnTo>
                <a:close/>
              </a:path>
              <a:path w="275589" h="326389">
                <a:moveTo>
                  <a:pt x="275589" y="151257"/>
                </a:moveTo>
                <a:lnTo>
                  <a:pt x="271780" y="151257"/>
                </a:lnTo>
                <a:lnTo>
                  <a:pt x="271780" y="157479"/>
                </a:lnTo>
                <a:lnTo>
                  <a:pt x="275589" y="157479"/>
                </a:lnTo>
                <a:lnTo>
                  <a:pt x="275589" y="151257"/>
                </a:lnTo>
                <a:close/>
              </a:path>
              <a:path w="275589" h="326389">
                <a:moveTo>
                  <a:pt x="275589" y="144907"/>
                </a:moveTo>
                <a:lnTo>
                  <a:pt x="271780" y="144907"/>
                </a:lnTo>
                <a:lnTo>
                  <a:pt x="271780" y="151129"/>
                </a:lnTo>
                <a:lnTo>
                  <a:pt x="275589" y="151129"/>
                </a:lnTo>
                <a:lnTo>
                  <a:pt x="275589" y="144907"/>
                </a:lnTo>
                <a:close/>
              </a:path>
              <a:path w="275589" h="326389">
                <a:moveTo>
                  <a:pt x="275589" y="142366"/>
                </a:moveTo>
                <a:lnTo>
                  <a:pt x="271780" y="142366"/>
                </a:lnTo>
                <a:lnTo>
                  <a:pt x="271780" y="144779"/>
                </a:lnTo>
                <a:lnTo>
                  <a:pt x="275589" y="144779"/>
                </a:lnTo>
                <a:lnTo>
                  <a:pt x="275589" y="142366"/>
                </a:lnTo>
                <a:close/>
              </a:path>
              <a:path w="275589" h="326389">
                <a:moveTo>
                  <a:pt x="275589" y="138557"/>
                </a:moveTo>
                <a:lnTo>
                  <a:pt x="271780" y="138557"/>
                </a:lnTo>
                <a:lnTo>
                  <a:pt x="271780" y="142239"/>
                </a:lnTo>
                <a:lnTo>
                  <a:pt x="275589" y="142239"/>
                </a:lnTo>
                <a:lnTo>
                  <a:pt x="275589" y="138557"/>
                </a:lnTo>
                <a:close/>
              </a:path>
              <a:path w="275589" h="326389">
                <a:moveTo>
                  <a:pt x="275589" y="132207"/>
                </a:moveTo>
                <a:lnTo>
                  <a:pt x="271780" y="132207"/>
                </a:lnTo>
                <a:lnTo>
                  <a:pt x="271780" y="138429"/>
                </a:lnTo>
                <a:lnTo>
                  <a:pt x="275589" y="138429"/>
                </a:lnTo>
                <a:lnTo>
                  <a:pt x="275589" y="132207"/>
                </a:lnTo>
                <a:close/>
              </a:path>
              <a:path w="275589" h="326389">
                <a:moveTo>
                  <a:pt x="275589" y="129666"/>
                </a:moveTo>
                <a:lnTo>
                  <a:pt x="271780" y="129666"/>
                </a:lnTo>
                <a:lnTo>
                  <a:pt x="271780" y="132079"/>
                </a:lnTo>
                <a:lnTo>
                  <a:pt x="275589" y="132079"/>
                </a:lnTo>
                <a:lnTo>
                  <a:pt x="275589" y="129666"/>
                </a:lnTo>
                <a:close/>
              </a:path>
              <a:path w="275589" h="326389">
                <a:moveTo>
                  <a:pt x="275589" y="125857"/>
                </a:moveTo>
                <a:lnTo>
                  <a:pt x="271780" y="125857"/>
                </a:lnTo>
                <a:lnTo>
                  <a:pt x="271780" y="129539"/>
                </a:lnTo>
                <a:lnTo>
                  <a:pt x="275589" y="129539"/>
                </a:lnTo>
                <a:lnTo>
                  <a:pt x="275589" y="125857"/>
                </a:lnTo>
                <a:close/>
              </a:path>
              <a:path w="275589" h="326389">
                <a:moveTo>
                  <a:pt x="275589" y="123316"/>
                </a:moveTo>
                <a:lnTo>
                  <a:pt x="271780" y="123316"/>
                </a:lnTo>
                <a:lnTo>
                  <a:pt x="271780" y="125729"/>
                </a:lnTo>
                <a:lnTo>
                  <a:pt x="275589" y="125729"/>
                </a:lnTo>
                <a:lnTo>
                  <a:pt x="275589" y="123316"/>
                </a:lnTo>
                <a:close/>
              </a:path>
              <a:path w="275589" h="326389">
                <a:moveTo>
                  <a:pt x="275589" y="116966"/>
                </a:moveTo>
                <a:lnTo>
                  <a:pt x="271780" y="116966"/>
                </a:lnTo>
                <a:lnTo>
                  <a:pt x="271780" y="123189"/>
                </a:lnTo>
                <a:lnTo>
                  <a:pt x="275589" y="123189"/>
                </a:lnTo>
                <a:lnTo>
                  <a:pt x="275589" y="116966"/>
                </a:lnTo>
                <a:close/>
              </a:path>
              <a:path w="275589" h="326389">
                <a:moveTo>
                  <a:pt x="275589" y="110616"/>
                </a:moveTo>
                <a:lnTo>
                  <a:pt x="271780" y="110616"/>
                </a:lnTo>
                <a:lnTo>
                  <a:pt x="271780" y="116839"/>
                </a:lnTo>
                <a:lnTo>
                  <a:pt x="275589" y="116839"/>
                </a:lnTo>
                <a:lnTo>
                  <a:pt x="275589" y="110616"/>
                </a:lnTo>
                <a:close/>
              </a:path>
              <a:path w="275589" h="326389">
                <a:moveTo>
                  <a:pt x="275589" y="106807"/>
                </a:moveTo>
                <a:lnTo>
                  <a:pt x="271780" y="106807"/>
                </a:lnTo>
                <a:lnTo>
                  <a:pt x="271780" y="110489"/>
                </a:lnTo>
                <a:lnTo>
                  <a:pt x="275589" y="110489"/>
                </a:lnTo>
                <a:lnTo>
                  <a:pt x="275589" y="106807"/>
                </a:lnTo>
                <a:close/>
              </a:path>
              <a:path w="275589" h="326389">
                <a:moveTo>
                  <a:pt x="275589" y="104266"/>
                </a:moveTo>
                <a:lnTo>
                  <a:pt x="271780" y="104266"/>
                </a:lnTo>
                <a:lnTo>
                  <a:pt x="271780" y="106679"/>
                </a:lnTo>
                <a:lnTo>
                  <a:pt x="275589" y="106679"/>
                </a:lnTo>
                <a:lnTo>
                  <a:pt x="275589" y="104266"/>
                </a:lnTo>
                <a:close/>
              </a:path>
              <a:path w="275589" h="326389">
                <a:moveTo>
                  <a:pt x="275589" y="100457"/>
                </a:moveTo>
                <a:lnTo>
                  <a:pt x="271780" y="100457"/>
                </a:lnTo>
                <a:lnTo>
                  <a:pt x="271780" y="104139"/>
                </a:lnTo>
                <a:lnTo>
                  <a:pt x="275589" y="104139"/>
                </a:lnTo>
                <a:lnTo>
                  <a:pt x="275589" y="100457"/>
                </a:lnTo>
                <a:close/>
              </a:path>
              <a:path w="275589" h="326389">
                <a:moveTo>
                  <a:pt x="275589" y="97916"/>
                </a:moveTo>
                <a:lnTo>
                  <a:pt x="271780" y="97916"/>
                </a:lnTo>
                <a:lnTo>
                  <a:pt x="271780" y="100329"/>
                </a:lnTo>
                <a:lnTo>
                  <a:pt x="275589" y="100329"/>
                </a:lnTo>
                <a:lnTo>
                  <a:pt x="275589" y="97916"/>
                </a:lnTo>
                <a:close/>
              </a:path>
              <a:path w="275589" h="326389">
                <a:moveTo>
                  <a:pt x="275589" y="95376"/>
                </a:moveTo>
                <a:lnTo>
                  <a:pt x="271780" y="95376"/>
                </a:lnTo>
                <a:lnTo>
                  <a:pt x="271780" y="97789"/>
                </a:lnTo>
                <a:lnTo>
                  <a:pt x="275589" y="97789"/>
                </a:lnTo>
                <a:lnTo>
                  <a:pt x="275589" y="95376"/>
                </a:lnTo>
                <a:close/>
              </a:path>
              <a:path w="275589" h="326389">
                <a:moveTo>
                  <a:pt x="3810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84150"/>
                </a:lnTo>
                <a:close/>
              </a:path>
              <a:path w="275589" h="326389">
                <a:moveTo>
                  <a:pt x="275589" y="184150"/>
                </a:moveTo>
                <a:lnTo>
                  <a:pt x="271780" y="184150"/>
                </a:lnTo>
                <a:lnTo>
                  <a:pt x="271780" y="196850"/>
                </a:lnTo>
                <a:lnTo>
                  <a:pt x="275589" y="196850"/>
                </a:lnTo>
                <a:lnTo>
                  <a:pt x="275589" y="184150"/>
                </a:lnTo>
                <a:close/>
              </a:path>
              <a:path w="275589" h="326389">
                <a:moveTo>
                  <a:pt x="3810" y="196850"/>
                </a:moveTo>
                <a:lnTo>
                  <a:pt x="0" y="1968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196850"/>
                </a:lnTo>
                <a:close/>
              </a:path>
              <a:path w="275589" h="326389">
                <a:moveTo>
                  <a:pt x="275589" y="196850"/>
                </a:moveTo>
                <a:lnTo>
                  <a:pt x="271780" y="196850"/>
                </a:lnTo>
                <a:lnTo>
                  <a:pt x="271780" y="241300"/>
                </a:lnTo>
                <a:lnTo>
                  <a:pt x="275589" y="241300"/>
                </a:lnTo>
                <a:lnTo>
                  <a:pt x="275589" y="196850"/>
                </a:lnTo>
                <a:close/>
              </a:path>
              <a:path w="275589" h="326389">
                <a:moveTo>
                  <a:pt x="261620" y="325120"/>
                </a:moveTo>
                <a:lnTo>
                  <a:pt x="60960" y="325120"/>
                </a:lnTo>
                <a:lnTo>
                  <a:pt x="60960" y="326390"/>
                </a:lnTo>
                <a:lnTo>
                  <a:pt x="261620" y="326390"/>
                </a:lnTo>
                <a:lnTo>
                  <a:pt x="261620" y="325120"/>
                </a:lnTo>
                <a:close/>
              </a:path>
              <a:path w="275589" h="326389">
                <a:moveTo>
                  <a:pt x="153669" y="323850"/>
                </a:moveTo>
                <a:lnTo>
                  <a:pt x="63500" y="323850"/>
                </a:lnTo>
                <a:lnTo>
                  <a:pt x="63500" y="325120"/>
                </a:lnTo>
                <a:lnTo>
                  <a:pt x="153669" y="325120"/>
                </a:lnTo>
                <a:lnTo>
                  <a:pt x="153669" y="323850"/>
                </a:lnTo>
                <a:close/>
              </a:path>
              <a:path w="275589" h="326389">
                <a:moveTo>
                  <a:pt x="262890" y="323850"/>
                </a:moveTo>
                <a:lnTo>
                  <a:pt x="154939" y="323850"/>
                </a:lnTo>
                <a:lnTo>
                  <a:pt x="154939" y="325120"/>
                </a:lnTo>
                <a:lnTo>
                  <a:pt x="262889" y="325120"/>
                </a:lnTo>
                <a:lnTo>
                  <a:pt x="262890" y="323850"/>
                </a:lnTo>
                <a:close/>
              </a:path>
              <a:path w="275589" h="326389">
                <a:moveTo>
                  <a:pt x="68580" y="322580"/>
                </a:moveTo>
                <a:lnTo>
                  <a:pt x="66039" y="322580"/>
                </a:lnTo>
                <a:lnTo>
                  <a:pt x="66039" y="323850"/>
                </a:lnTo>
                <a:lnTo>
                  <a:pt x="68580" y="323850"/>
                </a:lnTo>
                <a:lnTo>
                  <a:pt x="68580" y="322580"/>
                </a:lnTo>
                <a:close/>
              </a:path>
              <a:path w="275589" h="326389">
                <a:moveTo>
                  <a:pt x="273050" y="285750"/>
                </a:moveTo>
                <a:lnTo>
                  <a:pt x="271780" y="285750"/>
                </a:lnTo>
                <a:lnTo>
                  <a:pt x="271780" y="289560"/>
                </a:lnTo>
                <a:lnTo>
                  <a:pt x="273050" y="289560"/>
                </a:lnTo>
                <a:lnTo>
                  <a:pt x="273050" y="285750"/>
                </a:lnTo>
                <a:close/>
              </a:path>
              <a:path w="275589" h="326389">
                <a:moveTo>
                  <a:pt x="274320" y="283210"/>
                </a:moveTo>
                <a:lnTo>
                  <a:pt x="271780" y="283210"/>
                </a:lnTo>
                <a:lnTo>
                  <a:pt x="271780" y="284480"/>
                </a:lnTo>
                <a:lnTo>
                  <a:pt x="273050" y="284480"/>
                </a:lnTo>
                <a:lnTo>
                  <a:pt x="273050" y="285750"/>
                </a:lnTo>
                <a:lnTo>
                  <a:pt x="274320" y="285750"/>
                </a:lnTo>
                <a:lnTo>
                  <a:pt x="274320" y="283210"/>
                </a:lnTo>
                <a:close/>
              </a:path>
              <a:path w="275589" h="326389">
                <a:moveTo>
                  <a:pt x="275589" y="279400"/>
                </a:moveTo>
                <a:lnTo>
                  <a:pt x="271780" y="279400"/>
                </a:lnTo>
                <a:lnTo>
                  <a:pt x="271780" y="281940"/>
                </a:lnTo>
                <a:lnTo>
                  <a:pt x="274320" y="281940"/>
                </a:lnTo>
                <a:lnTo>
                  <a:pt x="274319" y="280670"/>
                </a:lnTo>
                <a:lnTo>
                  <a:pt x="275589" y="280670"/>
                </a:lnTo>
                <a:lnTo>
                  <a:pt x="275589" y="279400"/>
                </a:lnTo>
                <a:close/>
              </a:path>
              <a:path w="275589" h="326389">
                <a:moveTo>
                  <a:pt x="275590" y="276860"/>
                </a:moveTo>
                <a:lnTo>
                  <a:pt x="271780" y="276860"/>
                </a:lnTo>
                <a:lnTo>
                  <a:pt x="271780" y="278130"/>
                </a:lnTo>
                <a:lnTo>
                  <a:pt x="275589" y="278130"/>
                </a:lnTo>
                <a:lnTo>
                  <a:pt x="275590" y="276860"/>
                </a:lnTo>
                <a:close/>
              </a:path>
              <a:path w="275589" h="326389">
                <a:moveTo>
                  <a:pt x="275589" y="273050"/>
                </a:moveTo>
                <a:lnTo>
                  <a:pt x="271780" y="273050"/>
                </a:lnTo>
                <a:lnTo>
                  <a:pt x="271780" y="275590"/>
                </a:lnTo>
                <a:lnTo>
                  <a:pt x="275589" y="275590"/>
                </a:lnTo>
                <a:lnTo>
                  <a:pt x="275589" y="273050"/>
                </a:lnTo>
                <a:close/>
              </a:path>
              <a:path w="275589" h="326389">
                <a:moveTo>
                  <a:pt x="275589" y="270510"/>
                </a:moveTo>
                <a:lnTo>
                  <a:pt x="271780" y="270510"/>
                </a:lnTo>
                <a:lnTo>
                  <a:pt x="271780" y="271780"/>
                </a:lnTo>
                <a:lnTo>
                  <a:pt x="275589" y="271780"/>
                </a:lnTo>
                <a:lnTo>
                  <a:pt x="275589" y="270510"/>
                </a:lnTo>
                <a:close/>
              </a:path>
              <a:path w="275589" h="326389">
                <a:moveTo>
                  <a:pt x="1270" y="276860"/>
                </a:moveTo>
                <a:lnTo>
                  <a:pt x="0" y="276860"/>
                </a:lnTo>
                <a:lnTo>
                  <a:pt x="0" y="278130"/>
                </a:lnTo>
                <a:lnTo>
                  <a:pt x="1270" y="278130"/>
                </a:lnTo>
                <a:lnTo>
                  <a:pt x="1270" y="276860"/>
                </a:lnTo>
                <a:close/>
              </a:path>
              <a:path w="275589" h="326389">
                <a:moveTo>
                  <a:pt x="1269" y="273050"/>
                </a:moveTo>
                <a:lnTo>
                  <a:pt x="0" y="273050"/>
                </a:lnTo>
                <a:lnTo>
                  <a:pt x="0" y="275590"/>
                </a:lnTo>
                <a:lnTo>
                  <a:pt x="1270" y="275590"/>
                </a:lnTo>
                <a:lnTo>
                  <a:pt x="1269" y="273050"/>
                </a:lnTo>
                <a:close/>
              </a:path>
              <a:path w="275589" h="326389">
                <a:moveTo>
                  <a:pt x="2540" y="270510"/>
                </a:moveTo>
                <a:lnTo>
                  <a:pt x="0" y="270510"/>
                </a:lnTo>
                <a:lnTo>
                  <a:pt x="0" y="271780"/>
                </a:lnTo>
                <a:lnTo>
                  <a:pt x="2540" y="271780"/>
                </a:lnTo>
                <a:lnTo>
                  <a:pt x="2540" y="270510"/>
                </a:lnTo>
                <a:close/>
              </a:path>
              <a:path w="275589" h="326389">
                <a:moveTo>
                  <a:pt x="2539" y="266700"/>
                </a:moveTo>
                <a:lnTo>
                  <a:pt x="0" y="266700"/>
                </a:lnTo>
                <a:lnTo>
                  <a:pt x="0" y="269240"/>
                </a:lnTo>
                <a:lnTo>
                  <a:pt x="2540" y="269240"/>
                </a:lnTo>
                <a:lnTo>
                  <a:pt x="2539" y="266700"/>
                </a:lnTo>
                <a:close/>
              </a:path>
              <a:path w="275589" h="326389">
                <a:moveTo>
                  <a:pt x="275589" y="266700"/>
                </a:moveTo>
                <a:lnTo>
                  <a:pt x="271780" y="266700"/>
                </a:lnTo>
                <a:lnTo>
                  <a:pt x="271780" y="269240"/>
                </a:lnTo>
                <a:lnTo>
                  <a:pt x="275589" y="269240"/>
                </a:lnTo>
                <a:lnTo>
                  <a:pt x="275589" y="266700"/>
                </a:lnTo>
                <a:close/>
              </a:path>
              <a:path w="275589" h="326389">
                <a:moveTo>
                  <a:pt x="275589" y="264160"/>
                </a:moveTo>
                <a:lnTo>
                  <a:pt x="271780" y="264160"/>
                </a:lnTo>
                <a:lnTo>
                  <a:pt x="271780" y="265430"/>
                </a:lnTo>
                <a:lnTo>
                  <a:pt x="275589" y="265430"/>
                </a:lnTo>
                <a:lnTo>
                  <a:pt x="275589" y="264160"/>
                </a:lnTo>
                <a:close/>
              </a:path>
              <a:path w="275589" h="326389">
                <a:moveTo>
                  <a:pt x="275589" y="260350"/>
                </a:moveTo>
                <a:lnTo>
                  <a:pt x="271780" y="260350"/>
                </a:lnTo>
                <a:lnTo>
                  <a:pt x="271780" y="262890"/>
                </a:lnTo>
                <a:lnTo>
                  <a:pt x="275589" y="262890"/>
                </a:lnTo>
                <a:lnTo>
                  <a:pt x="275589" y="260350"/>
                </a:lnTo>
                <a:close/>
              </a:path>
              <a:path w="275589" h="326389">
                <a:moveTo>
                  <a:pt x="275589" y="251460"/>
                </a:moveTo>
                <a:lnTo>
                  <a:pt x="271780" y="251460"/>
                </a:lnTo>
                <a:lnTo>
                  <a:pt x="271780" y="259080"/>
                </a:lnTo>
                <a:lnTo>
                  <a:pt x="275589" y="259080"/>
                </a:lnTo>
                <a:lnTo>
                  <a:pt x="275589" y="251460"/>
                </a:lnTo>
                <a:close/>
              </a:path>
              <a:path w="275589" h="326389">
                <a:moveTo>
                  <a:pt x="275589" y="245110"/>
                </a:moveTo>
                <a:lnTo>
                  <a:pt x="271780" y="245110"/>
                </a:lnTo>
                <a:lnTo>
                  <a:pt x="271780" y="250190"/>
                </a:lnTo>
                <a:lnTo>
                  <a:pt x="275589" y="250190"/>
                </a:lnTo>
                <a:lnTo>
                  <a:pt x="275589" y="245110"/>
                </a:lnTo>
                <a:close/>
              </a:path>
              <a:path w="275589" h="326389">
                <a:moveTo>
                  <a:pt x="275589" y="242570"/>
                </a:moveTo>
                <a:lnTo>
                  <a:pt x="271780" y="242570"/>
                </a:lnTo>
                <a:lnTo>
                  <a:pt x="271780" y="243840"/>
                </a:lnTo>
                <a:lnTo>
                  <a:pt x="275589" y="243840"/>
                </a:lnTo>
                <a:lnTo>
                  <a:pt x="275589" y="242570"/>
                </a:lnTo>
                <a:close/>
              </a:path>
              <a:path w="275589" h="326389">
                <a:moveTo>
                  <a:pt x="3809" y="264160"/>
                </a:moveTo>
                <a:lnTo>
                  <a:pt x="0" y="264160"/>
                </a:lnTo>
                <a:lnTo>
                  <a:pt x="0" y="265430"/>
                </a:lnTo>
                <a:lnTo>
                  <a:pt x="3809" y="265430"/>
                </a:lnTo>
                <a:lnTo>
                  <a:pt x="3809" y="264160"/>
                </a:lnTo>
                <a:close/>
              </a:path>
              <a:path w="275589" h="326389">
                <a:moveTo>
                  <a:pt x="3809" y="260350"/>
                </a:moveTo>
                <a:lnTo>
                  <a:pt x="0" y="260350"/>
                </a:lnTo>
                <a:lnTo>
                  <a:pt x="0" y="262890"/>
                </a:lnTo>
                <a:lnTo>
                  <a:pt x="3809" y="262890"/>
                </a:lnTo>
                <a:lnTo>
                  <a:pt x="3809" y="260350"/>
                </a:lnTo>
                <a:close/>
              </a:path>
              <a:path w="275589" h="326389">
                <a:moveTo>
                  <a:pt x="3810" y="251460"/>
                </a:moveTo>
                <a:lnTo>
                  <a:pt x="0" y="251460"/>
                </a:lnTo>
                <a:lnTo>
                  <a:pt x="0" y="259080"/>
                </a:lnTo>
                <a:lnTo>
                  <a:pt x="3810" y="259080"/>
                </a:lnTo>
                <a:lnTo>
                  <a:pt x="3810" y="251460"/>
                </a:lnTo>
                <a:close/>
              </a:path>
              <a:path w="275589" h="326389">
                <a:moveTo>
                  <a:pt x="3810" y="245110"/>
                </a:moveTo>
                <a:lnTo>
                  <a:pt x="0" y="245110"/>
                </a:lnTo>
                <a:lnTo>
                  <a:pt x="0" y="250190"/>
                </a:lnTo>
                <a:lnTo>
                  <a:pt x="3810" y="250190"/>
                </a:lnTo>
                <a:lnTo>
                  <a:pt x="3810" y="245110"/>
                </a:lnTo>
                <a:close/>
              </a:path>
              <a:path w="275589" h="326389">
                <a:moveTo>
                  <a:pt x="3810" y="242570"/>
                </a:moveTo>
                <a:lnTo>
                  <a:pt x="0" y="242570"/>
                </a:lnTo>
                <a:lnTo>
                  <a:pt x="0" y="243840"/>
                </a:lnTo>
                <a:lnTo>
                  <a:pt x="3810" y="243840"/>
                </a:lnTo>
                <a:lnTo>
                  <a:pt x="3810" y="242570"/>
                </a:lnTo>
                <a:close/>
              </a:path>
            </a:pathLst>
          </a:custGeom>
          <a:solidFill>
            <a:srgbClr val="92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bk object 2749"/>
          <p:cNvSpPr/>
          <p:nvPr/>
        </p:nvSpPr>
        <p:spPr>
          <a:xfrm>
            <a:off x="2950210" y="2930017"/>
            <a:ext cx="267970" cy="318770"/>
          </a:xfrm>
          <a:custGeom>
            <a:avLst/>
            <a:gdLst/>
            <a:ahLst/>
            <a:cxnLst/>
            <a:rect l="l" t="t" r="r" b="b"/>
            <a:pathLst>
              <a:path w="267969" h="318769">
                <a:moveTo>
                  <a:pt x="3809" y="88773"/>
                </a:moveTo>
                <a:lnTo>
                  <a:pt x="0" y="88773"/>
                </a:lnTo>
                <a:lnTo>
                  <a:pt x="0" y="90042"/>
                </a:lnTo>
                <a:lnTo>
                  <a:pt x="3809" y="90042"/>
                </a:lnTo>
                <a:lnTo>
                  <a:pt x="3809" y="88773"/>
                </a:lnTo>
                <a:close/>
              </a:path>
              <a:path w="267969" h="318769">
                <a:moveTo>
                  <a:pt x="3809" y="84962"/>
                </a:moveTo>
                <a:lnTo>
                  <a:pt x="0" y="84962"/>
                </a:lnTo>
                <a:lnTo>
                  <a:pt x="0" y="87502"/>
                </a:lnTo>
                <a:lnTo>
                  <a:pt x="3809" y="87502"/>
                </a:lnTo>
                <a:lnTo>
                  <a:pt x="3809" y="84962"/>
                </a:lnTo>
                <a:close/>
              </a:path>
              <a:path w="267969" h="318769">
                <a:moveTo>
                  <a:pt x="3809" y="82423"/>
                </a:moveTo>
                <a:lnTo>
                  <a:pt x="0" y="82423"/>
                </a:lnTo>
                <a:lnTo>
                  <a:pt x="0" y="83692"/>
                </a:lnTo>
                <a:lnTo>
                  <a:pt x="3809" y="83692"/>
                </a:lnTo>
                <a:lnTo>
                  <a:pt x="3809" y="82423"/>
                </a:lnTo>
                <a:close/>
              </a:path>
              <a:path w="267969" h="318769">
                <a:moveTo>
                  <a:pt x="3809" y="78612"/>
                </a:moveTo>
                <a:lnTo>
                  <a:pt x="0" y="78612"/>
                </a:lnTo>
                <a:lnTo>
                  <a:pt x="0" y="81152"/>
                </a:lnTo>
                <a:lnTo>
                  <a:pt x="3809" y="81152"/>
                </a:lnTo>
                <a:lnTo>
                  <a:pt x="3809" y="78612"/>
                </a:lnTo>
                <a:close/>
              </a:path>
              <a:path w="267969" h="318769">
                <a:moveTo>
                  <a:pt x="267969" y="88773"/>
                </a:moveTo>
                <a:lnTo>
                  <a:pt x="264159" y="88773"/>
                </a:lnTo>
                <a:lnTo>
                  <a:pt x="264159" y="90042"/>
                </a:lnTo>
                <a:lnTo>
                  <a:pt x="267969" y="90042"/>
                </a:lnTo>
                <a:lnTo>
                  <a:pt x="267969" y="88773"/>
                </a:lnTo>
                <a:close/>
              </a:path>
              <a:path w="267969" h="318769">
                <a:moveTo>
                  <a:pt x="267969" y="84962"/>
                </a:moveTo>
                <a:lnTo>
                  <a:pt x="264159" y="84962"/>
                </a:lnTo>
                <a:lnTo>
                  <a:pt x="264159" y="87502"/>
                </a:lnTo>
                <a:lnTo>
                  <a:pt x="267969" y="87502"/>
                </a:lnTo>
                <a:lnTo>
                  <a:pt x="267969" y="84962"/>
                </a:lnTo>
                <a:close/>
              </a:path>
              <a:path w="267969" h="318769">
                <a:moveTo>
                  <a:pt x="267969" y="82423"/>
                </a:moveTo>
                <a:lnTo>
                  <a:pt x="264159" y="82423"/>
                </a:lnTo>
                <a:lnTo>
                  <a:pt x="264159" y="83692"/>
                </a:lnTo>
                <a:lnTo>
                  <a:pt x="267969" y="83692"/>
                </a:lnTo>
                <a:lnTo>
                  <a:pt x="267969" y="82423"/>
                </a:lnTo>
                <a:close/>
              </a:path>
              <a:path w="267969" h="318769">
                <a:moveTo>
                  <a:pt x="267969" y="78612"/>
                </a:moveTo>
                <a:lnTo>
                  <a:pt x="264159" y="78612"/>
                </a:lnTo>
                <a:lnTo>
                  <a:pt x="264159" y="81152"/>
                </a:lnTo>
                <a:lnTo>
                  <a:pt x="267969" y="81152"/>
                </a:lnTo>
                <a:lnTo>
                  <a:pt x="267969" y="78612"/>
                </a:lnTo>
                <a:close/>
              </a:path>
              <a:path w="267969" h="318769">
                <a:moveTo>
                  <a:pt x="3809" y="76073"/>
                </a:moveTo>
                <a:lnTo>
                  <a:pt x="0" y="76073"/>
                </a:lnTo>
                <a:lnTo>
                  <a:pt x="0" y="77342"/>
                </a:lnTo>
                <a:lnTo>
                  <a:pt x="3809" y="77342"/>
                </a:lnTo>
                <a:lnTo>
                  <a:pt x="3809" y="76073"/>
                </a:lnTo>
                <a:close/>
              </a:path>
              <a:path w="267969" h="318769">
                <a:moveTo>
                  <a:pt x="3809" y="72262"/>
                </a:moveTo>
                <a:lnTo>
                  <a:pt x="0" y="72262"/>
                </a:lnTo>
                <a:lnTo>
                  <a:pt x="0" y="74802"/>
                </a:lnTo>
                <a:lnTo>
                  <a:pt x="3809" y="74802"/>
                </a:lnTo>
                <a:lnTo>
                  <a:pt x="3809" y="72262"/>
                </a:lnTo>
                <a:close/>
              </a:path>
              <a:path w="267969" h="318769">
                <a:moveTo>
                  <a:pt x="267969" y="76073"/>
                </a:moveTo>
                <a:lnTo>
                  <a:pt x="264159" y="76073"/>
                </a:lnTo>
                <a:lnTo>
                  <a:pt x="264159" y="77342"/>
                </a:lnTo>
                <a:lnTo>
                  <a:pt x="267969" y="77342"/>
                </a:lnTo>
                <a:lnTo>
                  <a:pt x="267969" y="76073"/>
                </a:lnTo>
                <a:close/>
              </a:path>
              <a:path w="267969" h="318769">
                <a:moveTo>
                  <a:pt x="267969" y="72262"/>
                </a:moveTo>
                <a:lnTo>
                  <a:pt x="264159" y="72262"/>
                </a:lnTo>
                <a:lnTo>
                  <a:pt x="264159" y="74802"/>
                </a:lnTo>
                <a:lnTo>
                  <a:pt x="267969" y="74802"/>
                </a:lnTo>
                <a:lnTo>
                  <a:pt x="267969" y="72262"/>
                </a:lnTo>
                <a:close/>
              </a:path>
              <a:path w="267969" h="318769">
                <a:moveTo>
                  <a:pt x="267969" y="69723"/>
                </a:moveTo>
                <a:lnTo>
                  <a:pt x="264159" y="69723"/>
                </a:lnTo>
                <a:lnTo>
                  <a:pt x="264159" y="70992"/>
                </a:lnTo>
                <a:lnTo>
                  <a:pt x="267969" y="70992"/>
                </a:lnTo>
                <a:lnTo>
                  <a:pt x="267969" y="69723"/>
                </a:lnTo>
                <a:close/>
              </a:path>
              <a:path w="267969" h="318769">
                <a:moveTo>
                  <a:pt x="3809" y="69723"/>
                </a:moveTo>
                <a:lnTo>
                  <a:pt x="0" y="69723"/>
                </a:lnTo>
                <a:lnTo>
                  <a:pt x="0" y="70992"/>
                </a:lnTo>
                <a:lnTo>
                  <a:pt x="3809" y="70992"/>
                </a:lnTo>
                <a:lnTo>
                  <a:pt x="3809" y="69723"/>
                </a:lnTo>
                <a:close/>
              </a:path>
              <a:path w="267969" h="318769">
                <a:moveTo>
                  <a:pt x="3809" y="65912"/>
                </a:moveTo>
                <a:lnTo>
                  <a:pt x="0" y="65912"/>
                </a:lnTo>
                <a:lnTo>
                  <a:pt x="0" y="68452"/>
                </a:lnTo>
                <a:lnTo>
                  <a:pt x="3809" y="68452"/>
                </a:lnTo>
                <a:lnTo>
                  <a:pt x="3809" y="65912"/>
                </a:lnTo>
                <a:close/>
              </a:path>
              <a:path w="267969" h="318769">
                <a:moveTo>
                  <a:pt x="267969" y="65912"/>
                </a:moveTo>
                <a:lnTo>
                  <a:pt x="264159" y="65912"/>
                </a:lnTo>
                <a:lnTo>
                  <a:pt x="264159" y="68452"/>
                </a:lnTo>
                <a:lnTo>
                  <a:pt x="267969" y="68452"/>
                </a:lnTo>
                <a:lnTo>
                  <a:pt x="267969" y="65912"/>
                </a:lnTo>
                <a:close/>
              </a:path>
              <a:path w="267969" h="318769">
                <a:moveTo>
                  <a:pt x="267969" y="63373"/>
                </a:moveTo>
                <a:lnTo>
                  <a:pt x="264159" y="63373"/>
                </a:lnTo>
                <a:lnTo>
                  <a:pt x="264159" y="64642"/>
                </a:lnTo>
                <a:lnTo>
                  <a:pt x="267969" y="64642"/>
                </a:lnTo>
                <a:lnTo>
                  <a:pt x="267969" y="63373"/>
                </a:lnTo>
                <a:close/>
              </a:path>
              <a:path w="267969" h="318769">
                <a:moveTo>
                  <a:pt x="3809" y="63373"/>
                </a:moveTo>
                <a:lnTo>
                  <a:pt x="0" y="63373"/>
                </a:lnTo>
                <a:lnTo>
                  <a:pt x="0" y="64642"/>
                </a:lnTo>
                <a:lnTo>
                  <a:pt x="3809" y="64642"/>
                </a:lnTo>
                <a:lnTo>
                  <a:pt x="3809" y="63373"/>
                </a:lnTo>
                <a:close/>
              </a:path>
              <a:path w="267969" h="318769">
                <a:moveTo>
                  <a:pt x="3809" y="57023"/>
                </a:moveTo>
                <a:lnTo>
                  <a:pt x="0" y="57023"/>
                </a:lnTo>
                <a:lnTo>
                  <a:pt x="0" y="62102"/>
                </a:lnTo>
                <a:lnTo>
                  <a:pt x="3809" y="62102"/>
                </a:lnTo>
                <a:lnTo>
                  <a:pt x="3809" y="57023"/>
                </a:lnTo>
                <a:close/>
              </a:path>
              <a:path w="267969" h="318769">
                <a:moveTo>
                  <a:pt x="3809" y="53212"/>
                </a:moveTo>
                <a:lnTo>
                  <a:pt x="0" y="53212"/>
                </a:lnTo>
                <a:lnTo>
                  <a:pt x="0" y="55752"/>
                </a:lnTo>
                <a:lnTo>
                  <a:pt x="3809" y="55752"/>
                </a:lnTo>
                <a:lnTo>
                  <a:pt x="3809" y="53212"/>
                </a:lnTo>
                <a:close/>
              </a:path>
              <a:path w="267969" h="318769">
                <a:moveTo>
                  <a:pt x="267969" y="57023"/>
                </a:moveTo>
                <a:lnTo>
                  <a:pt x="264159" y="57023"/>
                </a:lnTo>
                <a:lnTo>
                  <a:pt x="264159" y="62102"/>
                </a:lnTo>
                <a:lnTo>
                  <a:pt x="267969" y="62102"/>
                </a:lnTo>
                <a:lnTo>
                  <a:pt x="267969" y="57023"/>
                </a:lnTo>
                <a:close/>
              </a:path>
              <a:path w="267969" h="318769">
                <a:moveTo>
                  <a:pt x="267969" y="53212"/>
                </a:moveTo>
                <a:lnTo>
                  <a:pt x="264159" y="53212"/>
                </a:lnTo>
                <a:lnTo>
                  <a:pt x="264159" y="55752"/>
                </a:lnTo>
                <a:lnTo>
                  <a:pt x="267969" y="55752"/>
                </a:lnTo>
                <a:lnTo>
                  <a:pt x="267969" y="53212"/>
                </a:lnTo>
                <a:close/>
              </a:path>
              <a:path w="267969" h="318769">
                <a:moveTo>
                  <a:pt x="3809" y="50673"/>
                </a:moveTo>
                <a:lnTo>
                  <a:pt x="0" y="50673"/>
                </a:lnTo>
                <a:lnTo>
                  <a:pt x="0" y="51942"/>
                </a:lnTo>
                <a:lnTo>
                  <a:pt x="3809" y="51942"/>
                </a:lnTo>
                <a:lnTo>
                  <a:pt x="3809" y="50673"/>
                </a:lnTo>
                <a:close/>
              </a:path>
              <a:path w="267969" h="318769">
                <a:moveTo>
                  <a:pt x="3809" y="46862"/>
                </a:moveTo>
                <a:lnTo>
                  <a:pt x="0" y="46862"/>
                </a:lnTo>
                <a:lnTo>
                  <a:pt x="0" y="49402"/>
                </a:lnTo>
                <a:lnTo>
                  <a:pt x="3809" y="49402"/>
                </a:lnTo>
                <a:lnTo>
                  <a:pt x="3809" y="46862"/>
                </a:lnTo>
                <a:close/>
              </a:path>
              <a:path w="267969" h="318769">
                <a:moveTo>
                  <a:pt x="267969" y="50673"/>
                </a:moveTo>
                <a:lnTo>
                  <a:pt x="264159" y="50673"/>
                </a:lnTo>
                <a:lnTo>
                  <a:pt x="264159" y="51942"/>
                </a:lnTo>
                <a:lnTo>
                  <a:pt x="267969" y="51942"/>
                </a:lnTo>
                <a:lnTo>
                  <a:pt x="267969" y="50673"/>
                </a:lnTo>
                <a:close/>
              </a:path>
              <a:path w="267969" h="318769">
                <a:moveTo>
                  <a:pt x="267969" y="46862"/>
                </a:moveTo>
                <a:lnTo>
                  <a:pt x="264159" y="46862"/>
                </a:lnTo>
                <a:lnTo>
                  <a:pt x="264159" y="49402"/>
                </a:lnTo>
                <a:lnTo>
                  <a:pt x="267969" y="49402"/>
                </a:lnTo>
                <a:lnTo>
                  <a:pt x="267969" y="46862"/>
                </a:lnTo>
                <a:close/>
              </a:path>
              <a:path w="267969" h="318769">
                <a:moveTo>
                  <a:pt x="3809" y="44450"/>
                </a:moveTo>
                <a:lnTo>
                  <a:pt x="0" y="44450"/>
                </a:lnTo>
                <a:lnTo>
                  <a:pt x="0" y="45592"/>
                </a:lnTo>
                <a:lnTo>
                  <a:pt x="3809" y="45592"/>
                </a:lnTo>
                <a:lnTo>
                  <a:pt x="3809" y="44450"/>
                </a:lnTo>
                <a:close/>
              </a:path>
              <a:path w="267969" h="318769">
                <a:moveTo>
                  <a:pt x="267969" y="44450"/>
                </a:moveTo>
                <a:lnTo>
                  <a:pt x="264159" y="44450"/>
                </a:lnTo>
                <a:lnTo>
                  <a:pt x="264159" y="45592"/>
                </a:lnTo>
                <a:lnTo>
                  <a:pt x="267969" y="45592"/>
                </a:lnTo>
                <a:lnTo>
                  <a:pt x="267969" y="44450"/>
                </a:lnTo>
                <a:close/>
              </a:path>
              <a:path w="267969" h="318769">
                <a:moveTo>
                  <a:pt x="3809" y="40512"/>
                </a:moveTo>
                <a:lnTo>
                  <a:pt x="0" y="40512"/>
                </a:lnTo>
                <a:lnTo>
                  <a:pt x="0" y="43052"/>
                </a:lnTo>
                <a:lnTo>
                  <a:pt x="3809" y="43052"/>
                </a:lnTo>
                <a:lnTo>
                  <a:pt x="3809" y="40512"/>
                </a:lnTo>
                <a:close/>
              </a:path>
              <a:path w="267969" h="318769">
                <a:moveTo>
                  <a:pt x="267969" y="40512"/>
                </a:moveTo>
                <a:lnTo>
                  <a:pt x="264159" y="40512"/>
                </a:lnTo>
                <a:lnTo>
                  <a:pt x="264159" y="43052"/>
                </a:lnTo>
                <a:lnTo>
                  <a:pt x="267969" y="43052"/>
                </a:lnTo>
                <a:lnTo>
                  <a:pt x="267969" y="40512"/>
                </a:lnTo>
                <a:close/>
              </a:path>
              <a:path w="267969" h="318769">
                <a:moveTo>
                  <a:pt x="2539" y="36702"/>
                </a:moveTo>
                <a:lnTo>
                  <a:pt x="1269" y="36702"/>
                </a:lnTo>
                <a:lnTo>
                  <a:pt x="1269" y="39242"/>
                </a:lnTo>
                <a:lnTo>
                  <a:pt x="3809" y="39242"/>
                </a:lnTo>
                <a:lnTo>
                  <a:pt x="3809" y="38100"/>
                </a:lnTo>
                <a:lnTo>
                  <a:pt x="2539" y="38100"/>
                </a:lnTo>
                <a:lnTo>
                  <a:pt x="2539" y="36702"/>
                </a:lnTo>
                <a:close/>
              </a:path>
              <a:path w="267969" h="318769">
                <a:moveTo>
                  <a:pt x="267969" y="38100"/>
                </a:moveTo>
                <a:lnTo>
                  <a:pt x="264159" y="38100"/>
                </a:lnTo>
                <a:lnTo>
                  <a:pt x="264159" y="39242"/>
                </a:lnTo>
                <a:lnTo>
                  <a:pt x="267969" y="39242"/>
                </a:lnTo>
                <a:lnTo>
                  <a:pt x="267969" y="38100"/>
                </a:lnTo>
                <a:close/>
              </a:path>
              <a:path w="267969" h="318769">
                <a:moveTo>
                  <a:pt x="3809" y="34162"/>
                </a:moveTo>
                <a:lnTo>
                  <a:pt x="2539" y="34162"/>
                </a:lnTo>
                <a:lnTo>
                  <a:pt x="2539" y="36702"/>
                </a:lnTo>
                <a:lnTo>
                  <a:pt x="3809" y="36702"/>
                </a:lnTo>
                <a:lnTo>
                  <a:pt x="3809" y="34162"/>
                </a:lnTo>
                <a:close/>
              </a:path>
              <a:path w="267969" h="318769">
                <a:moveTo>
                  <a:pt x="267969" y="34162"/>
                </a:moveTo>
                <a:lnTo>
                  <a:pt x="264159" y="34162"/>
                </a:lnTo>
                <a:lnTo>
                  <a:pt x="264159" y="36702"/>
                </a:lnTo>
                <a:lnTo>
                  <a:pt x="267969" y="36702"/>
                </a:lnTo>
                <a:lnTo>
                  <a:pt x="267969" y="34162"/>
                </a:lnTo>
                <a:close/>
              </a:path>
              <a:path w="267969" h="318769">
                <a:moveTo>
                  <a:pt x="267969" y="31750"/>
                </a:moveTo>
                <a:lnTo>
                  <a:pt x="264159" y="31750"/>
                </a:lnTo>
                <a:lnTo>
                  <a:pt x="264159" y="32892"/>
                </a:lnTo>
                <a:lnTo>
                  <a:pt x="267969" y="32892"/>
                </a:lnTo>
                <a:lnTo>
                  <a:pt x="267969" y="31750"/>
                </a:lnTo>
                <a:close/>
              </a:path>
              <a:path w="267969" h="318769">
                <a:moveTo>
                  <a:pt x="267969" y="27812"/>
                </a:moveTo>
                <a:lnTo>
                  <a:pt x="264159" y="27812"/>
                </a:lnTo>
                <a:lnTo>
                  <a:pt x="264159" y="30352"/>
                </a:lnTo>
                <a:lnTo>
                  <a:pt x="267969" y="30352"/>
                </a:lnTo>
                <a:lnTo>
                  <a:pt x="267969" y="27812"/>
                </a:lnTo>
                <a:close/>
              </a:path>
              <a:path w="267969" h="318769">
                <a:moveTo>
                  <a:pt x="267969" y="25400"/>
                </a:moveTo>
                <a:lnTo>
                  <a:pt x="264159" y="25400"/>
                </a:lnTo>
                <a:lnTo>
                  <a:pt x="264159" y="26542"/>
                </a:lnTo>
                <a:lnTo>
                  <a:pt x="267969" y="26542"/>
                </a:lnTo>
                <a:lnTo>
                  <a:pt x="267969" y="25400"/>
                </a:lnTo>
                <a:close/>
              </a:path>
              <a:path w="267969" h="318769">
                <a:moveTo>
                  <a:pt x="267969" y="21462"/>
                </a:moveTo>
                <a:lnTo>
                  <a:pt x="264159" y="21462"/>
                </a:lnTo>
                <a:lnTo>
                  <a:pt x="264159" y="24002"/>
                </a:lnTo>
                <a:lnTo>
                  <a:pt x="267969" y="24002"/>
                </a:lnTo>
                <a:lnTo>
                  <a:pt x="267969" y="21462"/>
                </a:lnTo>
                <a:close/>
              </a:path>
              <a:path w="267969" h="318769">
                <a:moveTo>
                  <a:pt x="267969" y="19050"/>
                </a:moveTo>
                <a:lnTo>
                  <a:pt x="264159" y="19050"/>
                </a:lnTo>
                <a:lnTo>
                  <a:pt x="264159" y="20192"/>
                </a:lnTo>
                <a:lnTo>
                  <a:pt x="267969" y="20192"/>
                </a:lnTo>
                <a:lnTo>
                  <a:pt x="267969" y="19050"/>
                </a:lnTo>
                <a:close/>
              </a:path>
              <a:path w="267969" h="318769">
                <a:moveTo>
                  <a:pt x="267969" y="15112"/>
                </a:moveTo>
                <a:lnTo>
                  <a:pt x="264159" y="15112"/>
                </a:lnTo>
                <a:lnTo>
                  <a:pt x="264159" y="17652"/>
                </a:lnTo>
                <a:lnTo>
                  <a:pt x="267969" y="17652"/>
                </a:lnTo>
                <a:lnTo>
                  <a:pt x="267969" y="15112"/>
                </a:lnTo>
                <a:close/>
              </a:path>
              <a:path w="267969" h="318769">
                <a:moveTo>
                  <a:pt x="267969" y="12700"/>
                </a:moveTo>
                <a:lnTo>
                  <a:pt x="264159" y="12700"/>
                </a:lnTo>
                <a:lnTo>
                  <a:pt x="264159" y="13842"/>
                </a:lnTo>
                <a:lnTo>
                  <a:pt x="267969" y="13842"/>
                </a:lnTo>
                <a:lnTo>
                  <a:pt x="267969" y="12700"/>
                </a:lnTo>
                <a:close/>
              </a:path>
              <a:path w="267969" h="318769">
                <a:moveTo>
                  <a:pt x="267969" y="8762"/>
                </a:moveTo>
                <a:lnTo>
                  <a:pt x="264159" y="8762"/>
                </a:lnTo>
                <a:lnTo>
                  <a:pt x="264159" y="11302"/>
                </a:lnTo>
                <a:lnTo>
                  <a:pt x="267969" y="11302"/>
                </a:lnTo>
                <a:lnTo>
                  <a:pt x="267969" y="8762"/>
                </a:lnTo>
                <a:close/>
              </a:path>
              <a:path w="267969" h="318769">
                <a:moveTo>
                  <a:pt x="267969" y="6350"/>
                </a:moveTo>
                <a:lnTo>
                  <a:pt x="264159" y="6350"/>
                </a:lnTo>
                <a:lnTo>
                  <a:pt x="264159" y="7492"/>
                </a:lnTo>
                <a:lnTo>
                  <a:pt x="267969" y="7492"/>
                </a:lnTo>
                <a:lnTo>
                  <a:pt x="267969" y="6350"/>
                </a:lnTo>
                <a:close/>
              </a:path>
              <a:path w="267969" h="318769">
                <a:moveTo>
                  <a:pt x="267969" y="2412"/>
                </a:moveTo>
                <a:lnTo>
                  <a:pt x="264159" y="2412"/>
                </a:lnTo>
                <a:lnTo>
                  <a:pt x="264159" y="4952"/>
                </a:lnTo>
                <a:lnTo>
                  <a:pt x="267969" y="4952"/>
                </a:lnTo>
                <a:lnTo>
                  <a:pt x="267969" y="2412"/>
                </a:lnTo>
                <a:close/>
              </a:path>
              <a:path w="267969" h="318769">
                <a:moveTo>
                  <a:pt x="36829" y="1142"/>
                </a:moveTo>
                <a:lnTo>
                  <a:pt x="35559" y="1142"/>
                </a:lnTo>
                <a:lnTo>
                  <a:pt x="35559" y="2412"/>
                </a:lnTo>
                <a:lnTo>
                  <a:pt x="36829" y="2412"/>
                </a:lnTo>
                <a:lnTo>
                  <a:pt x="36829" y="1142"/>
                </a:lnTo>
                <a:close/>
              </a:path>
              <a:path w="267969" h="318769">
                <a:moveTo>
                  <a:pt x="267969" y="0"/>
                </a:moveTo>
                <a:lnTo>
                  <a:pt x="38100" y="0"/>
                </a:lnTo>
                <a:lnTo>
                  <a:pt x="38100" y="1142"/>
                </a:lnTo>
                <a:lnTo>
                  <a:pt x="267969" y="1142"/>
                </a:lnTo>
                <a:lnTo>
                  <a:pt x="267969" y="0"/>
                </a:lnTo>
                <a:close/>
              </a:path>
              <a:path w="267969" h="318769">
                <a:moveTo>
                  <a:pt x="3809" y="179070"/>
                </a:moveTo>
                <a:lnTo>
                  <a:pt x="0" y="179070"/>
                </a:lnTo>
                <a:lnTo>
                  <a:pt x="0" y="180212"/>
                </a:lnTo>
                <a:lnTo>
                  <a:pt x="3809" y="180212"/>
                </a:lnTo>
                <a:lnTo>
                  <a:pt x="3809" y="179070"/>
                </a:lnTo>
                <a:close/>
              </a:path>
              <a:path w="267969" h="318769">
                <a:moveTo>
                  <a:pt x="3809" y="176529"/>
                </a:moveTo>
                <a:lnTo>
                  <a:pt x="0" y="176529"/>
                </a:lnTo>
                <a:lnTo>
                  <a:pt x="0" y="178942"/>
                </a:lnTo>
                <a:lnTo>
                  <a:pt x="3809" y="178942"/>
                </a:lnTo>
                <a:lnTo>
                  <a:pt x="3809" y="176529"/>
                </a:lnTo>
                <a:close/>
              </a:path>
              <a:path w="267969" h="318769">
                <a:moveTo>
                  <a:pt x="3809" y="172720"/>
                </a:moveTo>
                <a:lnTo>
                  <a:pt x="0" y="172720"/>
                </a:lnTo>
                <a:lnTo>
                  <a:pt x="0" y="176402"/>
                </a:lnTo>
                <a:lnTo>
                  <a:pt x="3809" y="176402"/>
                </a:lnTo>
                <a:lnTo>
                  <a:pt x="3809" y="172720"/>
                </a:lnTo>
                <a:close/>
              </a:path>
              <a:path w="267969" h="318769">
                <a:moveTo>
                  <a:pt x="3809" y="170179"/>
                </a:moveTo>
                <a:lnTo>
                  <a:pt x="0" y="170179"/>
                </a:lnTo>
                <a:lnTo>
                  <a:pt x="0" y="172592"/>
                </a:lnTo>
                <a:lnTo>
                  <a:pt x="3809" y="172592"/>
                </a:lnTo>
                <a:lnTo>
                  <a:pt x="3809" y="170179"/>
                </a:lnTo>
                <a:close/>
              </a:path>
              <a:path w="267969" h="318769">
                <a:moveTo>
                  <a:pt x="3809" y="166370"/>
                </a:moveTo>
                <a:lnTo>
                  <a:pt x="0" y="166370"/>
                </a:lnTo>
                <a:lnTo>
                  <a:pt x="0" y="170052"/>
                </a:lnTo>
                <a:lnTo>
                  <a:pt x="3809" y="170052"/>
                </a:lnTo>
                <a:lnTo>
                  <a:pt x="3809" y="166370"/>
                </a:lnTo>
                <a:close/>
              </a:path>
              <a:path w="267969" h="318769">
                <a:moveTo>
                  <a:pt x="3809" y="163829"/>
                </a:moveTo>
                <a:lnTo>
                  <a:pt x="0" y="163829"/>
                </a:lnTo>
                <a:lnTo>
                  <a:pt x="0" y="166242"/>
                </a:lnTo>
                <a:lnTo>
                  <a:pt x="3809" y="166242"/>
                </a:lnTo>
                <a:lnTo>
                  <a:pt x="3809" y="163829"/>
                </a:lnTo>
                <a:close/>
              </a:path>
              <a:path w="267969" h="318769">
                <a:moveTo>
                  <a:pt x="3809" y="160020"/>
                </a:moveTo>
                <a:lnTo>
                  <a:pt x="0" y="160020"/>
                </a:lnTo>
                <a:lnTo>
                  <a:pt x="0" y="163702"/>
                </a:lnTo>
                <a:lnTo>
                  <a:pt x="3809" y="163702"/>
                </a:lnTo>
                <a:lnTo>
                  <a:pt x="3809" y="160020"/>
                </a:lnTo>
                <a:close/>
              </a:path>
              <a:path w="267969" h="318769">
                <a:moveTo>
                  <a:pt x="3809" y="157479"/>
                </a:moveTo>
                <a:lnTo>
                  <a:pt x="0" y="157479"/>
                </a:lnTo>
                <a:lnTo>
                  <a:pt x="0" y="159892"/>
                </a:lnTo>
                <a:lnTo>
                  <a:pt x="3809" y="159892"/>
                </a:lnTo>
                <a:lnTo>
                  <a:pt x="3809" y="157479"/>
                </a:lnTo>
                <a:close/>
              </a:path>
              <a:path w="267969" h="318769">
                <a:moveTo>
                  <a:pt x="3809" y="153670"/>
                </a:moveTo>
                <a:lnTo>
                  <a:pt x="0" y="153670"/>
                </a:lnTo>
                <a:lnTo>
                  <a:pt x="0" y="157352"/>
                </a:lnTo>
                <a:lnTo>
                  <a:pt x="3809" y="157352"/>
                </a:lnTo>
                <a:lnTo>
                  <a:pt x="3809" y="153670"/>
                </a:lnTo>
                <a:close/>
              </a:path>
              <a:path w="267969" h="318769">
                <a:moveTo>
                  <a:pt x="3809" y="147320"/>
                </a:moveTo>
                <a:lnTo>
                  <a:pt x="0" y="147320"/>
                </a:lnTo>
                <a:lnTo>
                  <a:pt x="0" y="153542"/>
                </a:lnTo>
                <a:lnTo>
                  <a:pt x="3809" y="153542"/>
                </a:lnTo>
                <a:lnTo>
                  <a:pt x="3809" y="147320"/>
                </a:lnTo>
                <a:close/>
              </a:path>
              <a:path w="267969" h="318769">
                <a:moveTo>
                  <a:pt x="3809" y="140970"/>
                </a:moveTo>
                <a:lnTo>
                  <a:pt x="0" y="140970"/>
                </a:lnTo>
                <a:lnTo>
                  <a:pt x="0" y="147192"/>
                </a:lnTo>
                <a:lnTo>
                  <a:pt x="3809" y="147192"/>
                </a:lnTo>
                <a:lnTo>
                  <a:pt x="3809" y="140970"/>
                </a:lnTo>
                <a:close/>
              </a:path>
              <a:path w="267969" h="318769">
                <a:moveTo>
                  <a:pt x="3809" y="138429"/>
                </a:moveTo>
                <a:lnTo>
                  <a:pt x="0" y="138429"/>
                </a:lnTo>
                <a:lnTo>
                  <a:pt x="0" y="140842"/>
                </a:lnTo>
                <a:lnTo>
                  <a:pt x="3809" y="140842"/>
                </a:lnTo>
                <a:lnTo>
                  <a:pt x="3809" y="138429"/>
                </a:lnTo>
                <a:close/>
              </a:path>
              <a:path w="267969" h="318769">
                <a:moveTo>
                  <a:pt x="3809" y="134620"/>
                </a:moveTo>
                <a:lnTo>
                  <a:pt x="0" y="134620"/>
                </a:lnTo>
                <a:lnTo>
                  <a:pt x="0" y="138302"/>
                </a:lnTo>
                <a:lnTo>
                  <a:pt x="3809" y="138302"/>
                </a:lnTo>
                <a:lnTo>
                  <a:pt x="3809" y="134620"/>
                </a:lnTo>
                <a:close/>
              </a:path>
              <a:path w="267969" h="318769">
                <a:moveTo>
                  <a:pt x="3809" y="128270"/>
                </a:moveTo>
                <a:lnTo>
                  <a:pt x="0" y="128270"/>
                </a:lnTo>
                <a:lnTo>
                  <a:pt x="0" y="134492"/>
                </a:lnTo>
                <a:lnTo>
                  <a:pt x="3809" y="134492"/>
                </a:lnTo>
                <a:lnTo>
                  <a:pt x="3809" y="128270"/>
                </a:lnTo>
                <a:close/>
              </a:path>
              <a:path w="267969" h="318769">
                <a:moveTo>
                  <a:pt x="3809" y="125729"/>
                </a:moveTo>
                <a:lnTo>
                  <a:pt x="0" y="125729"/>
                </a:lnTo>
                <a:lnTo>
                  <a:pt x="0" y="128142"/>
                </a:lnTo>
                <a:lnTo>
                  <a:pt x="3809" y="128142"/>
                </a:lnTo>
                <a:lnTo>
                  <a:pt x="3809" y="125729"/>
                </a:lnTo>
                <a:close/>
              </a:path>
              <a:path w="267969" h="318769">
                <a:moveTo>
                  <a:pt x="3809" y="121920"/>
                </a:moveTo>
                <a:lnTo>
                  <a:pt x="0" y="121920"/>
                </a:lnTo>
                <a:lnTo>
                  <a:pt x="0" y="125602"/>
                </a:lnTo>
                <a:lnTo>
                  <a:pt x="3809" y="125602"/>
                </a:lnTo>
                <a:lnTo>
                  <a:pt x="3809" y="121920"/>
                </a:lnTo>
                <a:close/>
              </a:path>
              <a:path w="267969" h="318769">
                <a:moveTo>
                  <a:pt x="3809" y="119379"/>
                </a:moveTo>
                <a:lnTo>
                  <a:pt x="0" y="119379"/>
                </a:lnTo>
                <a:lnTo>
                  <a:pt x="0" y="121792"/>
                </a:lnTo>
                <a:lnTo>
                  <a:pt x="3809" y="121792"/>
                </a:lnTo>
                <a:lnTo>
                  <a:pt x="3809" y="119379"/>
                </a:lnTo>
                <a:close/>
              </a:path>
              <a:path w="267969" h="318769">
                <a:moveTo>
                  <a:pt x="3809" y="113029"/>
                </a:moveTo>
                <a:lnTo>
                  <a:pt x="0" y="113029"/>
                </a:lnTo>
                <a:lnTo>
                  <a:pt x="0" y="119252"/>
                </a:lnTo>
                <a:lnTo>
                  <a:pt x="3809" y="119252"/>
                </a:lnTo>
                <a:lnTo>
                  <a:pt x="3809" y="113029"/>
                </a:lnTo>
                <a:close/>
              </a:path>
              <a:path w="267969" h="318769">
                <a:moveTo>
                  <a:pt x="3809" y="106679"/>
                </a:moveTo>
                <a:lnTo>
                  <a:pt x="0" y="106679"/>
                </a:lnTo>
                <a:lnTo>
                  <a:pt x="0" y="112902"/>
                </a:lnTo>
                <a:lnTo>
                  <a:pt x="3809" y="112902"/>
                </a:lnTo>
                <a:lnTo>
                  <a:pt x="3809" y="106679"/>
                </a:lnTo>
                <a:close/>
              </a:path>
              <a:path w="267969" h="318769">
                <a:moveTo>
                  <a:pt x="3809" y="102870"/>
                </a:moveTo>
                <a:lnTo>
                  <a:pt x="0" y="102870"/>
                </a:lnTo>
                <a:lnTo>
                  <a:pt x="0" y="106552"/>
                </a:lnTo>
                <a:lnTo>
                  <a:pt x="3809" y="106552"/>
                </a:lnTo>
                <a:lnTo>
                  <a:pt x="3809" y="102870"/>
                </a:lnTo>
                <a:close/>
              </a:path>
              <a:path w="267969" h="318769">
                <a:moveTo>
                  <a:pt x="3809" y="100329"/>
                </a:moveTo>
                <a:lnTo>
                  <a:pt x="0" y="100329"/>
                </a:lnTo>
                <a:lnTo>
                  <a:pt x="0" y="102742"/>
                </a:lnTo>
                <a:lnTo>
                  <a:pt x="3809" y="102742"/>
                </a:lnTo>
                <a:lnTo>
                  <a:pt x="3809" y="100329"/>
                </a:lnTo>
                <a:close/>
              </a:path>
              <a:path w="267969" h="318769">
                <a:moveTo>
                  <a:pt x="3809" y="96520"/>
                </a:moveTo>
                <a:lnTo>
                  <a:pt x="0" y="96520"/>
                </a:lnTo>
                <a:lnTo>
                  <a:pt x="0" y="100202"/>
                </a:lnTo>
                <a:lnTo>
                  <a:pt x="3809" y="100202"/>
                </a:lnTo>
                <a:lnTo>
                  <a:pt x="3809" y="96520"/>
                </a:lnTo>
                <a:close/>
              </a:path>
              <a:path w="267969" h="318769">
                <a:moveTo>
                  <a:pt x="3809" y="93979"/>
                </a:moveTo>
                <a:lnTo>
                  <a:pt x="0" y="93979"/>
                </a:lnTo>
                <a:lnTo>
                  <a:pt x="0" y="96392"/>
                </a:lnTo>
                <a:lnTo>
                  <a:pt x="3809" y="96392"/>
                </a:lnTo>
                <a:lnTo>
                  <a:pt x="3809" y="93979"/>
                </a:lnTo>
                <a:close/>
              </a:path>
              <a:path w="267969" h="318769">
                <a:moveTo>
                  <a:pt x="3809" y="91439"/>
                </a:moveTo>
                <a:lnTo>
                  <a:pt x="0" y="91439"/>
                </a:lnTo>
                <a:lnTo>
                  <a:pt x="0" y="93852"/>
                </a:lnTo>
                <a:lnTo>
                  <a:pt x="3809" y="93852"/>
                </a:lnTo>
                <a:lnTo>
                  <a:pt x="3809" y="91439"/>
                </a:lnTo>
                <a:close/>
              </a:path>
              <a:path w="267969" h="318769">
                <a:moveTo>
                  <a:pt x="267969" y="179070"/>
                </a:moveTo>
                <a:lnTo>
                  <a:pt x="264159" y="179070"/>
                </a:lnTo>
                <a:lnTo>
                  <a:pt x="264159" y="180212"/>
                </a:lnTo>
                <a:lnTo>
                  <a:pt x="267969" y="180212"/>
                </a:lnTo>
                <a:lnTo>
                  <a:pt x="267969" y="179070"/>
                </a:lnTo>
                <a:close/>
              </a:path>
              <a:path w="267969" h="318769">
                <a:moveTo>
                  <a:pt x="267969" y="176529"/>
                </a:moveTo>
                <a:lnTo>
                  <a:pt x="264159" y="176529"/>
                </a:lnTo>
                <a:lnTo>
                  <a:pt x="264159" y="178942"/>
                </a:lnTo>
                <a:lnTo>
                  <a:pt x="267969" y="178942"/>
                </a:lnTo>
                <a:lnTo>
                  <a:pt x="267969" y="176529"/>
                </a:lnTo>
                <a:close/>
              </a:path>
              <a:path w="267969" h="318769">
                <a:moveTo>
                  <a:pt x="267969" y="172720"/>
                </a:moveTo>
                <a:lnTo>
                  <a:pt x="264159" y="172720"/>
                </a:lnTo>
                <a:lnTo>
                  <a:pt x="264159" y="176402"/>
                </a:lnTo>
                <a:lnTo>
                  <a:pt x="267969" y="176402"/>
                </a:lnTo>
                <a:lnTo>
                  <a:pt x="267969" y="172720"/>
                </a:lnTo>
                <a:close/>
              </a:path>
              <a:path w="267969" h="318769">
                <a:moveTo>
                  <a:pt x="267969" y="170179"/>
                </a:moveTo>
                <a:lnTo>
                  <a:pt x="264159" y="170179"/>
                </a:lnTo>
                <a:lnTo>
                  <a:pt x="264159" y="172592"/>
                </a:lnTo>
                <a:lnTo>
                  <a:pt x="267969" y="172592"/>
                </a:lnTo>
                <a:lnTo>
                  <a:pt x="267969" y="170179"/>
                </a:lnTo>
                <a:close/>
              </a:path>
              <a:path w="267969" h="318769">
                <a:moveTo>
                  <a:pt x="267969" y="166370"/>
                </a:moveTo>
                <a:lnTo>
                  <a:pt x="264159" y="166370"/>
                </a:lnTo>
                <a:lnTo>
                  <a:pt x="264159" y="170052"/>
                </a:lnTo>
                <a:lnTo>
                  <a:pt x="267969" y="170052"/>
                </a:lnTo>
                <a:lnTo>
                  <a:pt x="267969" y="166370"/>
                </a:lnTo>
                <a:close/>
              </a:path>
              <a:path w="267969" h="318769">
                <a:moveTo>
                  <a:pt x="267969" y="163829"/>
                </a:moveTo>
                <a:lnTo>
                  <a:pt x="264159" y="163829"/>
                </a:lnTo>
                <a:lnTo>
                  <a:pt x="264159" y="166242"/>
                </a:lnTo>
                <a:lnTo>
                  <a:pt x="267969" y="166242"/>
                </a:lnTo>
                <a:lnTo>
                  <a:pt x="267969" y="163829"/>
                </a:lnTo>
                <a:close/>
              </a:path>
              <a:path w="267969" h="318769">
                <a:moveTo>
                  <a:pt x="267969" y="160020"/>
                </a:moveTo>
                <a:lnTo>
                  <a:pt x="264159" y="160020"/>
                </a:lnTo>
                <a:lnTo>
                  <a:pt x="264159" y="163702"/>
                </a:lnTo>
                <a:lnTo>
                  <a:pt x="267969" y="163702"/>
                </a:lnTo>
                <a:lnTo>
                  <a:pt x="267969" y="160020"/>
                </a:lnTo>
                <a:close/>
              </a:path>
              <a:path w="267969" h="318769">
                <a:moveTo>
                  <a:pt x="267969" y="157479"/>
                </a:moveTo>
                <a:lnTo>
                  <a:pt x="264159" y="157479"/>
                </a:lnTo>
                <a:lnTo>
                  <a:pt x="264159" y="159892"/>
                </a:lnTo>
                <a:lnTo>
                  <a:pt x="267969" y="159892"/>
                </a:lnTo>
                <a:lnTo>
                  <a:pt x="267969" y="157479"/>
                </a:lnTo>
                <a:close/>
              </a:path>
              <a:path w="267969" h="318769">
                <a:moveTo>
                  <a:pt x="267969" y="153670"/>
                </a:moveTo>
                <a:lnTo>
                  <a:pt x="264159" y="153670"/>
                </a:lnTo>
                <a:lnTo>
                  <a:pt x="264159" y="157352"/>
                </a:lnTo>
                <a:lnTo>
                  <a:pt x="267969" y="157352"/>
                </a:lnTo>
                <a:lnTo>
                  <a:pt x="267969" y="153670"/>
                </a:lnTo>
                <a:close/>
              </a:path>
              <a:path w="267969" h="318769">
                <a:moveTo>
                  <a:pt x="267969" y="147320"/>
                </a:moveTo>
                <a:lnTo>
                  <a:pt x="264159" y="147320"/>
                </a:lnTo>
                <a:lnTo>
                  <a:pt x="264159" y="153542"/>
                </a:lnTo>
                <a:lnTo>
                  <a:pt x="267969" y="153542"/>
                </a:lnTo>
                <a:lnTo>
                  <a:pt x="267969" y="147320"/>
                </a:lnTo>
                <a:close/>
              </a:path>
              <a:path w="267969" h="318769">
                <a:moveTo>
                  <a:pt x="267969" y="140970"/>
                </a:moveTo>
                <a:lnTo>
                  <a:pt x="264159" y="140970"/>
                </a:lnTo>
                <a:lnTo>
                  <a:pt x="264159" y="147192"/>
                </a:lnTo>
                <a:lnTo>
                  <a:pt x="267969" y="147192"/>
                </a:lnTo>
                <a:lnTo>
                  <a:pt x="267969" y="140970"/>
                </a:lnTo>
                <a:close/>
              </a:path>
              <a:path w="267969" h="318769">
                <a:moveTo>
                  <a:pt x="267969" y="138429"/>
                </a:moveTo>
                <a:lnTo>
                  <a:pt x="264159" y="138429"/>
                </a:lnTo>
                <a:lnTo>
                  <a:pt x="264159" y="140842"/>
                </a:lnTo>
                <a:lnTo>
                  <a:pt x="267969" y="140842"/>
                </a:lnTo>
                <a:lnTo>
                  <a:pt x="267969" y="138429"/>
                </a:lnTo>
                <a:close/>
              </a:path>
              <a:path w="267969" h="318769">
                <a:moveTo>
                  <a:pt x="267969" y="134620"/>
                </a:moveTo>
                <a:lnTo>
                  <a:pt x="264159" y="134620"/>
                </a:lnTo>
                <a:lnTo>
                  <a:pt x="264159" y="138302"/>
                </a:lnTo>
                <a:lnTo>
                  <a:pt x="267969" y="138302"/>
                </a:lnTo>
                <a:lnTo>
                  <a:pt x="267969" y="134620"/>
                </a:lnTo>
                <a:close/>
              </a:path>
              <a:path w="267969" h="318769">
                <a:moveTo>
                  <a:pt x="267969" y="128270"/>
                </a:moveTo>
                <a:lnTo>
                  <a:pt x="264159" y="128270"/>
                </a:lnTo>
                <a:lnTo>
                  <a:pt x="264159" y="134492"/>
                </a:lnTo>
                <a:lnTo>
                  <a:pt x="267969" y="134492"/>
                </a:lnTo>
                <a:lnTo>
                  <a:pt x="267969" y="128270"/>
                </a:lnTo>
                <a:close/>
              </a:path>
              <a:path w="267969" h="318769">
                <a:moveTo>
                  <a:pt x="267969" y="125729"/>
                </a:moveTo>
                <a:lnTo>
                  <a:pt x="264159" y="125729"/>
                </a:lnTo>
                <a:lnTo>
                  <a:pt x="264159" y="128142"/>
                </a:lnTo>
                <a:lnTo>
                  <a:pt x="267969" y="128142"/>
                </a:lnTo>
                <a:lnTo>
                  <a:pt x="267969" y="125729"/>
                </a:lnTo>
                <a:close/>
              </a:path>
              <a:path w="267969" h="318769">
                <a:moveTo>
                  <a:pt x="267969" y="121920"/>
                </a:moveTo>
                <a:lnTo>
                  <a:pt x="264159" y="121920"/>
                </a:lnTo>
                <a:lnTo>
                  <a:pt x="264159" y="125602"/>
                </a:lnTo>
                <a:lnTo>
                  <a:pt x="267969" y="125602"/>
                </a:lnTo>
                <a:lnTo>
                  <a:pt x="267969" y="121920"/>
                </a:lnTo>
                <a:close/>
              </a:path>
              <a:path w="267969" h="318769">
                <a:moveTo>
                  <a:pt x="267969" y="119379"/>
                </a:moveTo>
                <a:lnTo>
                  <a:pt x="264159" y="119379"/>
                </a:lnTo>
                <a:lnTo>
                  <a:pt x="264159" y="121792"/>
                </a:lnTo>
                <a:lnTo>
                  <a:pt x="267969" y="121792"/>
                </a:lnTo>
                <a:lnTo>
                  <a:pt x="267969" y="119379"/>
                </a:lnTo>
                <a:close/>
              </a:path>
              <a:path w="267969" h="318769">
                <a:moveTo>
                  <a:pt x="267969" y="113029"/>
                </a:moveTo>
                <a:lnTo>
                  <a:pt x="264159" y="113029"/>
                </a:lnTo>
                <a:lnTo>
                  <a:pt x="264159" y="119252"/>
                </a:lnTo>
                <a:lnTo>
                  <a:pt x="267969" y="119252"/>
                </a:lnTo>
                <a:lnTo>
                  <a:pt x="267969" y="113029"/>
                </a:lnTo>
                <a:close/>
              </a:path>
              <a:path w="267969" h="318769">
                <a:moveTo>
                  <a:pt x="267969" y="106679"/>
                </a:moveTo>
                <a:lnTo>
                  <a:pt x="264159" y="106679"/>
                </a:lnTo>
                <a:lnTo>
                  <a:pt x="264159" y="112902"/>
                </a:lnTo>
                <a:lnTo>
                  <a:pt x="267969" y="112902"/>
                </a:lnTo>
                <a:lnTo>
                  <a:pt x="267969" y="106679"/>
                </a:lnTo>
                <a:close/>
              </a:path>
              <a:path w="267969" h="318769">
                <a:moveTo>
                  <a:pt x="267969" y="102870"/>
                </a:moveTo>
                <a:lnTo>
                  <a:pt x="264159" y="102870"/>
                </a:lnTo>
                <a:lnTo>
                  <a:pt x="264159" y="106552"/>
                </a:lnTo>
                <a:lnTo>
                  <a:pt x="267969" y="106552"/>
                </a:lnTo>
                <a:lnTo>
                  <a:pt x="267969" y="102870"/>
                </a:lnTo>
                <a:close/>
              </a:path>
              <a:path w="267969" h="318769">
                <a:moveTo>
                  <a:pt x="267969" y="100329"/>
                </a:moveTo>
                <a:lnTo>
                  <a:pt x="264159" y="100329"/>
                </a:lnTo>
                <a:lnTo>
                  <a:pt x="264159" y="102742"/>
                </a:lnTo>
                <a:lnTo>
                  <a:pt x="267969" y="102742"/>
                </a:lnTo>
                <a:lnTo>
                  <a:pt x="267969" y="100329"/>
                </a:lnTo>
                <a:close/>
              </a:path>
              <a:path w="267969" h="318769">
                <a:moveTo>
                  <a:pt x="267969" y="96520"/>
                </a:moveTo>
                <a:lnTo>
                  <a:pt x="264159" y="96520"/>
                </a:lnTo>
                <a:lnTo>
                  <a:pt x="264159" y="100202"/>
                </a:lnTo>
                <a:lnTo>
                  <a:pt x="267969" y="100202"/>
                </a:lnTo>
                <a:lnTo>
                  <a:pt x="267969" y="96520"/>
                </a:lnTo>
                <a:close/>
              </a:path>
              <a:path w="267969" h="318769">
                <a:moveTo>
                  <a:pt x="267969" y="93979"/>
                </a:moveTo>
                <a:lnTo>
                  <a:pt x="264159" y="93979"/>
                </a:lnTo>
                <a:lnTo>
                  <a:pt x="264159" y="96392"/>
                </a:lnTo>
                <a:lnTo>
                  <a:pt x="267969" y="96392"/>
                </a:lnTo>
                <a:lnTo>
                  <a:pt x="267969" y="93979"/>
                </a:lnTo>
                <a:close/>
              </a:path>
              <a:path w="267969" h="318769">
                <a:moveTo>
                  <a:pt x="267969" y="91439"/>
                </a:moveTo>
                <a:lnTo>
                  <a:pt x="264159" y="91439"/>
                </a:lnTo>
                <a:lnTo>
                  <a:pt x="264159" y="93852"/>
                </a:lnTo>
                <a:lnTo>
                  <a:pt x="267969" y="93852"/>
                </a:lnTo>
                <a:lnTo>
                  <a:pt x="267969" y="91439"/>
                </a:lnTo>
                <a:close/>
              </a:path>
              <a:path w="267969" h="318769">
                <a:moveTo>
                  <a:pt x="3809" y="180213"/>
                </a:moveTo>
                <a:lnTo>
                  <a:pt x="0" y="180213"/>
                </a:lnTo>
                <a:lnTo>
                  <a:pt x="0" y="192912"/>
                </a:lnTo>
                <a:lnTo>
                  <a:pt x="3809" y="192912"/>
                </a:lnTo>
                <a:lnTo>
                  <a:pt x="3809" y="180213"/>
                </a:lnTo>
                <a:close/>
              </a:path>
              <a:path w="267969" h="318769">
                <a:moveTo>
                  <a:pt x="267969" y="180213"/>
                </a:moveTo>
                <a:lnTo>
                  <a:pt x="264159" y="180213"/>
                </a:lnTo>
                <a:lnTo>
                  <a:pt x="264159" y="192912"/>
                </a:lnTo>
                <a:lnTo>
                  <a:pt x="267969" y="192912"/>
                </a:lnTo>
                <a:lnTo>
                  <a:pt x="267969" y="180213"/>
                </a:lnTo>
                <a:close/>
              </a:path>
              <a:path w="267969" h="318769">
                <a:moveTo>
                  <a:pt x="3809" y="192913"/>
                </a:moveTo>
                <a:lnTo>
                  <a:pt x="0" y="192913"/>
                </a:lnTo>
                <a:lnTo>
                  <a:pt x="0" y="237362"/>
                </a:lnTo>
                <a:lnTo>
                  <a:pt x="3809" y="237362"/>
                </a:lnTo>
                <a:lnTo>
                  <a:pt x="3809" y="192913"/>
                </a:lnTo>
                <a:close/>
              </a:path>
              <a:path w="267969" h="318769">
                <a:moveTo>
                  <a:pt x="267969" y="192913"/>
                </a:moveTo>
                <a:lnTo>
                  <a:pt x="264159" y="192913"/>
                </a:lnTo>
                <a:lnTo>
                  <a:pt x="264159" y="237362"/>
                </a:lnTo>
                <a:lnTo>
                  <a:pt x="267969" y="237362"/>
                </a:lnTo>
                <a:lnTo>
                  <a:pt x="267969" y="192913"/>
                </a:lnTo>
                <a:close/>
              </a:path>
              <a:path w="267969" h="318769">
                <a:moveTo>
                  <a:pt x="259080" y="317373"/>
                </a:moveTo>
                <a:lnTo>
                  <a:pt x="64769" y="317373"/>
                </a:lnTo>
                <a:lnTo>
                  <a:pt x="64769" y="318643"/>
                </a:lnTo>
                <a:lnTo>
                  <a:pt x="259080" y="318643"/>
                </a:lnTo>
                <a:lnTo>
                  <a:pt x="259080" y="317373"/>
                </a:lnTo>
                <a:close/>
              </a:path>
              <a:path w="267969" h="318769">
                <a:moveTo>
                  <a:pt x="68579" y="316230"/>
                </a:moveTo>
                <a:lnTo>
                  <a:pt x="67309" y="316230"/>
                </a:lnTo>
                <a:lnTo>
                  <a:pt x="67309" y="317373"/>
                </a:lnTo>
                <a:lnTo>
                  <a:pt x="68579" y="317373"/>
                </a:lnTo>
                <a:lnTo>
                  <a:pt x="68579" y="316230"/>
                </a:lnTo>
                <a:close/>
              </a:path>
              <a:path w="267969" h="318769">
                <a:moveTo>
                  <a:pt x="260350" y="314833"/>
                </a:moveTo>
                <a:lnTo>
                  <a:pt x="68579" y="314833"/>
                </a:lnTo>
                <a:lnTo>
                  <a:pt x="68579" y="316230"/>
                </a:lnTo>
                <a:lnTo>
                  <a:pt x="260349" y="316230"/>
                </a:lnTo>
                <a:lnTo>
                  <a:pt x="260350" y="314833"/>
                </a:lnTo>
                <a:close/>
              </a:path>
              <a:path w="267969" h="318769">
                <a:moveTo>
                  <a:pt x="265430" y="294513"/>
                </a:moveTo>
                <a:lnTo>
                  <a:pt x="264159" y="294513"/>
                </a:lnTo>
                <a:lnTo>
                  <a:pt x="264159" y="298323"/>
                </a:lnTo>
                <a:lnTo>
                  <a:pt x="265429" y="298323"/>
                </a:lnTo>
                <a:lnTo>
                  <a:pt x="265430" y="294513"/>
                </a:lnTo>
                <a:close/>
              </a:path>
              <a:path w="267969" h="318769">
                <a:moveTo>
                  <a:pt x="266700" y="291973"/>
                </a:moveTo>
                <a:lnTo>
                  <a:pt x="264159" y="291973"/>
                </a:lnTo>
                <a:lnTo>
                  <a:pt x="264159" y="293243"/>
                </a:lnTo>
                <a:lnTo>
                  <a:pt x="265430" y="293243"/>
                </a:lnTo>
                <a:lnTo>
                  <a:pt x="265430" y="294513"/>
                </a:lnTo>
                <a:lnTo>
                  <a:pt x="266700" y="294513"/>
                </a:lnTo>
                <a:lnTo>
                  <a:pt x="266700" y="291973"/>
                </a:lnTo>
                <a:close/>
              </a:path>
              <a:path w="267969" h="318769">
                <a:moveTo>
                  <a:pt x="267969" y="288163"/>
                </a:moveTo>
                <a:lnTo>
                  <a:pt x="264159" y="288163"/>
                </a:lnTo>
                <a:lnTo>
                  <a:pt x="264159" y="290830"/>
                </a:lnTo>
                <a:lnTo>
                  <a:pt x="266700" y="290830"/>
                </a:lnTo>
                <a:lnTo>
                  <a:pt x="266699" y="289433"/>
                </a:lnTo>
                <a:lnTo>
                  <a:pt x="267969" y="289433"/>
                </a:lnTo>
                <a:lnTo>
                  <a:pt x="267969" y="288163"/>
                </a:lnTo>
                <a:close/>
              </a:path>
              <a:path w="267969" h="318769">
                <a:moveTo>
                  <a:pt x="267969" y="285623"/>
                </a:moveTo>
                <a:lnTo>
                  <a:pt x="264159" y="285623"/>
                </a:lnTo>
                <a:lnTo>
                  <a:pt x="264159" y="286893"/>
                </a:lnTo>
                <a:lnTo>
                  <a:pt x="267969" y="286893"/>
                </a:lnTo>
                <a:lnTo>
                  <a:pt x="267969" y="285623"/>
                </a:lnTo>
                <a:close/>
              </a:path>
              <a:path w="267969" h="318769">
                <a:moveTo>
                  <a:pt x="267969" y="281813"/>
                </a:moveTo>
                <a:lnTo>
                  <a:pt x="264159" y="281813"/>
                </a:lnTo>
                <a:lnTo>
                  <a:pt x="264159" y="284480"/>
                </a:lnTo>
                <a:lnTo>
                  <a:pt x="267969" y="284480"/>
                </a:lnTo>
                <a:lnTo>
                  <a:pt x="267969" y="281813"/>
                </a:lnTo>
                <a:close/>
              </a:path>
              <a:path w="267969" h="318769">
                <a:moveTo>
                  <a:pt x="267969" y="279273"/>
                </a:moveTo>
                <a:lnTo>
                  <a:pt x="264159" y="279273"/>
                </a:lnTo>
                <a:lnTo>
                  <a:pt x="264159" y="280543"/>
                </a:lnTo>
                <a:lnTo>
                  <a:pt x="267969" y="280543"/>
                </a:lnTo>
                <a:lnTo>
                  <a:pt x="267969" y="279273"/>
                </a:lnTo>
                <a:close/>
              </a:path>
              <a:path w="267969" h="318769">
                <a:moveTo>
                  <a:pt x="267969" y="275463"/>
                </a:moveTo>
                <a:lnTo>
                  <a:pt x="264159" y="275463"/>
                </a:lnTo>
                <a:lnTo>
                  <a:pt x="264159" y="278003"/>
                </a:lnTo>
                <a:lnTo>
                  <a:pt x="267969" y="278003"/>
                </a:lnTo>
                <a:lnTo>
                  <a:pt x="267969" y="275463"/>
                </a:lnTo>
                <a:close/>
              </a:path>
              <a:path w="267969" h="318769">
                <a:moveTo>
                  <a:pt x="267969" y="272923"/>
                </a:moveTo>
                <a:lnTo>
                  <a:pt x="264159" y="272923"/>
                </a:lnTo>
                <a:lnTo>
                  <a:pt x="264159" y="274193"/>
                </a:lnTo>
                <a:lnTo>
                  <a:pt x="267969" y="274193"/>
                </a:lnTo>
                <a:lnTo>
                  <a:pt x="267969" y="272923"/>
                </a:lnTo>
                <a:close/>
              </a:path>
              <a:path w="267969" h="318769">
                <a:moveTo>
                  <a:pt x="267969" y="269113"/>
                </a:moveTo>
                <a:lnTo>
                  <a:pt x="264159" y="269113"/>
                </a:lnTo>
                <a:lnTo>
                  <a:pt x="264159" y="271653"/>
                </a:lnTo>
                <a:lnTo>
                  <a:pt x="267969" y="271653"/>
                </a:lnTo>
                <a:lnTo>
                  <a:pt x="267969" y="269113"/>
                </a:lnTo>
                <a:close/>
              </a:path>
              <a:path w="267969" h="318769">
                <a:moveTo>
                  <a:pt x="267969" y="266573"/>
                </a:moveTo>
                <a:lnTo>
                  <a:pt x="264159" y="266573"/>
                </a:lnTo>
                <a:lnTo>
                  <a:pt x="264159" y="267843"/>
                </a:lnTo>
                <a:lnTo>
                  <a:pt x="267969" y="267843"/>
                </a:lnTo>
                <a:lnTo>
                  <a:pt x="267969" y="266573"/>
                </a:lnTo>
                <a:close/>
              </a:path>
              <a:path w="267969" h="318769">
                <a:moveTo>
                  <a:pt x="267969" y="262763"/>
                </a:moveTo>
                <a:lnTo>
                  <a:pt x="264159" y="262763"/>
                </a:lnTo>
                <a:lnTo>
                  <a:pt x="264159" y="265303"/>
                </a:lnTo>
                <a:lnTo>
                  <a:pt x="267969" y="265303"/>
                </a:lnTo>
                <a:lnTo>
                  <a:pt x="267969" y="262763"/>
                </a:lnTo>
                <a:close/>
              </a:path>
              <a:path w="267969" h="318769">
                <a:moveTo>
                  <a:pt x="267969" y="260223"/>
                </a:moveTo>
                <a:lnTo>
                  <a:pt x="264159" y="260223"/>
                </a:lnTo>
                <a:lnTo>
                  <a:pt x="264159" y="261493"/>
                </a:lnTo>
                <a:lnTo>
                  <a:pt x="267969" y="261493"/>
                </a:lnTo>
                <a:lnTo>
                  <a:pt x="267969" y="260223"/>
                </a:lnTo>
                <a:close/>
              </a:path>
              <a:path w="267969" h="318769">
                <a:moveTo>
                  <a:pt x="267969" y="256412"/>
                </a:moveTo>
                <a:lnTo>
                  <a:pt x="264159" y="256412"/>
                </a:lnTo>
                <a:lnTo>
                  <a:pt x="264159" y="258953"/>
                </a:lnTo>
                <a:lnTo>
                  <a:pt x="267969" y="258953"/>
                </a:lnTo>
                <a:lnTo>
                  <a:pt x="267969" y="256412"/>
                </a:lnTo>
                <a:close/>
              </a:path>
              <a:path w="267969" h="318769">
                <a:moveTo>
                  <a:pt x="267969" y="247523"/>
                </a:moveTo>
                <a:lnTo>
                  <a:pt x="264159" y="247523"/>
                </a:lnTo>
                <a:lnTo>
                  <a:pt x="264159" y="255143"/>
                </a:lnTo>
                <a:lnTo>
                  <a:pt x="267969" y="255143"/>
                </a:lnTo>
                <a:lnTo>
                  <a:pt x="267969" y="247523"/>
                </a:lnTo>
                <a:close/>
              </a:path>
              <a:path w="267969" h="318769">
                <a:moveTo>
                  <a:pt x="267969" y="241173"/>
                </a:moveTo>
                <a:lnTo>
                  <a:pt x="264159" y="241173"/>
                </a:lnTo>
                <a:lnTo>
                  <a:pt x="264159" y="246253"/>
                </a:lnTo>
                <a:lnTo>
                  <a:pt x="267969" y="246253"/>
                </a:lnTo>
                <a:lnTo>
                  <a:pt x="267969" y="241173"/>
                </a:lnTo>
                <a:close/>
              </a:path>
              <a:path w="267969" h="318769">
                <a:moveTo>
                  <a:pt x="267969" y="238633"/>
                </a:moveTo>
                <a:lnTo>
                  <a:pt x="264159" y="238633"/>
                </a:lnTo>
                <a:lnTo>
                  <a:pt x="264159" y="239903"/>
                </a:lnTo>
                <a:lnTo>
                  <a:pt x="267969" y="239903"/>
                </a:lnTo>
                <a:lnTo>
                  <a:pt x="267969" y="238633"/>
                </a:lnTo>
                <a:close/>
              </a:path>
              <a:path w="267969" h="318769">
                <a:moveTo>
                  <a:pt x="2539" y="247523"/>
                </a:moveTo>
                <a:lnTo>
                  <a:pt x="0" y="247523"/>
                </a:lnTo>
                <a:lnTo>
                  <a:pt x="0" y="255143"/>
                </a:lnTo>
                <a:lnTo>
                  <a:pt x="1269" y="255143"/>
                </a:lnTo>
                <a:lnTo>
                  <a:pt x="1269" y="250062"/>
                </a:lnTo>
                <a:lnTo>
                  <a:pt x="2539" y="250062"/>
                </a:lnTo>
                <a:lnTo>
                  <a:pt x="2539" y="247523"/>
                </a:lnTo>
                <a:close/>
              </a:path>
              <a:path w="267969" h="318769">
                <a:moveTo>
                  <a:pt x="3809" y="241173"/>
                </a:moveTo>
                <a:lnTo>
                  <a:pt x="0" y="241173"/>
                </a:lnTo>
                <a:lnTo>
                  <a:pt x="0" y="246253"/>
                </a:lnTo>
                <a:lnTo>
                  <a:pt x="2539" y="246253"/>
                </a:lnTo>
                <a:lnTo>
                  <a:pt x="2539" y="244983"/>
                </a:lnTo>
                <a:lnTo>
                  <a:pt x="3809" y="244983"/>
                </a:lnTo>
                <a:lnTo>
                  <a:pt x="3809" y="241173"/>
                </a:lnTo>
                <a:close/>
              </a:path>
              <a:path w="267969" h="318769">
                <a:moveTo>
                  <a:pt x="3809" y="238633"/>
                </a:moveTo>
                <a:lnTo>
                  <a:pt x="0" y="238633"/>
                </a:lnTo>
                <a:lnTo>
                  <a:pt x="0" y="239903"/>
                </a:lnTo>
                <a:lnTo>
                  <a:pt x="3809" y="239903"/>
                </a:lnTo>
                <a:lnTo>
                  <a:pt x="3809" y="238633"/>
                </a:lnTo>
                <a:close/>
              </a:path>
            </a:pathLst>
          </a:custGeom>
          <a:solidFill>
            <a:srgbClr val="90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bk object 2750"/>
          <p:cNvSpPr/>
          <p:nvPr/>
        </p:nvSpPr>
        <p:spPr>
          <a:xfrm>
            <a:off x="2954020" y="2932557"/>
            <a:ext cx="260350" cy="312420"/>
          </a:xfrm>
          <a:custGeom>
            <a:avLst/>
            <a:gdLst/>
            <a:ahLst/>
            <a:cxnLst/>
            <a:rect l="l" t="t" r="r" b="b"/>
            <a:pathLst>
              <a:path w="260350" h="312419">
                <a:moveTo>
                  <a:pt x="3810" y="86233"/>
                </a:moveTo>
                <a:lnTo>
                  <a:pt x="0" y="86233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6233"/>
                </a:lnTo>
                <a:close/>
              </a:path>
              <a:path w="260350" h="312419">
                <a:moveTo>
                  <a:pt x="3810" y="82423"/>
                </a:moveTo>
                <a:lnTo>
                  <a:pt x="0" y="82423"/>
                </a:lnTo>
                <a:lnTo>
                  <a:pt x="0" y="84962"/>
                </a:lnTo>
                <a:lnTo>
                  <a:pt x="3810" y="84962"/>
                </a:lnTo>
                <a:lnTo>
                  <a:pt x="3810" y="82423"/>
                </a:lnTo>
                <a:close/>
              </a:path>
              <a:path w="260350" h="312419">
                <a:moveTo>
                  <a:pt x="3810" y="79883"/>
                </a:moveTo>
                <a:lnTo>
                  <a:pt x="0" y="79883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79883"/>
                </a:lnTo>
                <a:close/>
              </a:path>
              <a:path w="260350" h="312419">
                <a:moveTo>
                  <a:pt x="3810" y="76073"/>
                </a:moveTo>
                <a:lnTo>
                  <a:pt x="0" y="76073"/>
                </a:lnTo>
                <a:lnTo>
                  <a:pt x="0" y="78612"/>
                </a:lnTo>
                <a:lnTo>
                  <a:pt x="3810" y="78612"/>
                </a:lnTo>
                <a:lnTo>
                  <a:pt x="3810" y="76073"/>
                </a:lnTo>
                <a:close/>
              </a:path>
              <a:path w="260350" h="312419">
                <a:moveTo>
                  <a:pt x="260350" y="86233"/>
                </a:moveTo>
                <a:lnTo>
                  <a:pt x="257810" y="86233"/>
                </a:lnTo>
                <a:lnTo>
                  <a:pt x="257810" y="87502"/>
                </a:lnTo>
                <a:lnTo>
                  <a:pt x="260350" y="87502"/>
                </a:lnTo>
                <a:lnTo>
                  <a:pt x="260350" y="86233"/>
                </a:lnTo>
                <a:close/>
              </a:path>
              <a:path w="260350" h="312419">
                <a:moveTo>
                  <a:pt x="260350" y="82423"/>
                </a:moveTo>
                <a:lnTo>
                  <a:pt x="257810" y="82423"/>
                </a:lnTo>
                <a:lnTo>
                  <a:pt x="257810" y="84962"/>
                </a:lnTo>
                <a:lnTo>
                  <a:pt x="260350" y="84962"/>
                </a:lnTo>
                <a:lnTo>
                  <a:pt x="260350" y="82423"/>
                </a:lnTo>
                <a:close/>
              </a:path>
              <a:path w="260350" h="312419">
                <a:moveTo>
                  <a:pt x="260350" y="79883"/>
                </a:moveTo>
                <a:lnTo>
                  <a:pt x="257810" y="79883"/>
                </a:lnTo>
                <a:lnTo>
                  <a:pt x="257810" y="81152"/>
                </a:lnTo>
                <a:lnTo>
                  <a:pt x="260350" y="81152"/>
                </a:lnTo>
                <a:lnTo>
                  <a:pt x="260350" y="79883"/>
                </a:lnTo>
                <a:close/>
              </a:path>
              <a:path w="260350" h="312419">
                <a:moveTo>
                  <a:pt x="260350" y="76073"/>
                </a:moveTo>
                <a:lnTo>
                  <a:pt x="257810" y="76073"/>
                </a:lnTo>
                <a:lnTo>
                  <a:pt x="257810" y="78612"/>
                </a:lnTo>
                <a:lnTo>
                  <a:pt x="260350" y="78612"/>
                </a:lnTo>
                <a:lnTo>
                  <a:pt x="260350" y="76073"/>
                </a:lnTo>
                <a:close/>
              </a:path>
              <a:path w="260350" h="312419">
                <a:moveTo>
                  <a:pt x="3810" y="73533"/>
                </a:moveTo>
                <a:lnTo>
                  <a:pt x="0" y="73533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73533"/>
                </a:lnTo>
                <a:close/>
              </a:path>
              <a:path w="260350" h="312419">
                <a:moveTo>
                  <a:pt x="3810" y="69723"/>
                </a:moveTo>
                <a:lnTo>
                  <a:pt x="0" y="69723"/>
                </a:lnTo>
                <a:lnTo>
                  <a:pt x="0" y="72262"/>
                </a:lnTo>
                <a:lnTo>
                  <a:pt x="3810" y="72262"/>
                </a:lnTo>
                <a:lnTo>
                  <a:pt x="3810" y="69723"/>
                </a:lnTo>
                <a:close/>
              </a:path>
              <a:path w="260350" h="312419">
                <a:moveTo>
                  <a:pt x="260350" y="73533"/>
                </a:moveTo>
                <a:lnTo>
                  <a:pt x="257810" y="73533"/>
                </a:lnTo>
                <a:lnTo>
                  <a:pt x="257810" y="74802"/>
                </a:lnTo>
                <a:lnTo>
                  <a:pt x="260350" y="74802"/>
                </a:lnTo>
                <a:lnTo>
                  <a:pt x="260350" y="73533"/>
                </a:lnTo>
                <a:close/>
              </a:path>
              <a:path w="260350" h="312419">
                <a:moveTo>
                  <a:pt x="260350" y="69723"/>
                </a:moveTo>
                <a:lnTo>
                  <a:pt x="257810" y="69723"/>
                </a:lnTo>
                <a:lnTo>
                  <a:pt x="257810" y="72262"/>
                </a:lnTo>
                <a:lnTo>
                  <a:pt x="260350" y="72262"/>
                </a:lnTo>
                <a:lnTo>
                  <a:pt x="260350" y="69723"/>
                </a:lnTo>
                <a:close/>
              </a:path>
              <a:path w="260350" h="312419">
                <a:moveTo>
                  <a:pt x="260350" y="67183"/>
                </a:moveTo>
                <a:lnTo>
                  <a:pt x="257810" y="67183"/>
                </a:lnTo>
                <a:lnTo>
                  <a:pt x="257810" y="68452"/>
                </a:lnTo>
                <a:lnTo>
                  <a:pt x="260350" y="68452"/>
                </a:lnTo>
                <a:lnTo>
                  <a:pt x="260350" y="67183"/>
                </a:lnTo>
                <a:close/>
              </a:path>
              <a:path w="260350" h="312419">
                <a:moveTo>
                  <a:pt x="3810" y="67183"/>
                </a:moveTo>
                <a:lnTo>
                  <a:pt x="0" y="67183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7183"/>
                </a:lnTo>
                <a:close/>
              </a:path>
              <a:path w="260350" h="312419">
                <a:moveTo>
                  <a:pt x="3810" y="63373"/>
                </a:moveTo>
                <a:lnTo>
                  <a:pt x="0" y="63373"/>
                </a:lnTo>
                <a:lnTo>
                  <a:pt x="0" y="65912"/>
                </a:lnTo>
                <a:lnTo>
                  <a:pt x="3810" y="65912"/>
                </a:lnTo>
                <a:lnTo>
                  <a:pt x="3810" y="63373"/>
                </a:lnTo>
                <a:close/>
              </a:path>
              <a:path w="260350" h="312419">
                <a:moveTo>
                  <a:pt x="260350" y="63373"/>
                </a:moveTo>
                <a:lnTo>
                  <a:pt x="257810" y="63373"/>
                </a:lnTo>
                <a:lnTo>
                  <a:pt x="257810" y="65912"/>
                </a:lnTo>
                <a:lnTo>
                  <a:pt x="260350" y="65912"/>
                </a:lnTo>
                <a:lnTo>
                  <a:pt x="260350" y="63373"/>
                </a:lnTo>
                <a:close/>
              </a:path>
              <a:path w="260350" h="312419">
                <a:moveTo>
                  <a:pt x="260350" y="60833"/>
                </a:moveTo>
                <a:lnTo>
                  <a:pt x="257810" y="60833"/>
                </a:lnTo>
                <a:lnTo>
                  <a:pt x="257810" y="62102"/>
                </a:lnTo>
                <a:lnTo>
                  <a:pt x="260350" y="62102"/>
                </a:lnTo>
                <a:lnTo>
                  <a:pt x="260350" y="60833"/>
                </a:lnTo>
                <a:close/>
              </a:path>
              <a:path w="260350" h="312419">
                <a:moveTo>
                  <a:pt x="3810" y="60833"/>
                </a:moveTo>
                <a:lnTo>
                  <a:pt x="0" y="60833"/>
                </a:lnTo>
                <a:lnTo>
                  <a:pt x="0" y="62102"/>
                </a:lnTo>
                <a:lnTo>
                  <a:pt x="3810" y="62102"/>
                </a:lnTo>
                <a:lnTo>
                  <a:pt x="3810" y="60833"/>
                </a:lnTo>
                <a:close/>
              </a:path>
              <a:path w="260350" h="312419">
                <a:moveTo>
                  <a:pt x="3810" y="54483"/>
                </a:moveTo>
                <a:lnTo>
                  <a:pt x="0" y="54483"/>
                </a:lnTo>
                <a:lnTo>
                  <a:pt x="0" y="59562"/>
                </a:lnTo>
                <a:lnTo>
                  <a:pt x="3810" y="59562"/>
                </a:lnTo>
                <a:lnTo>
                  <a:pt x="3810" y="54483"/>
                </a:lnTo>
                <a:close/>
              </a:path>
              <a:path w="260350" h="312419">
                <a:moveTo>
                  <a:pt x="3810" y="50673"/>
                </a:moveTo>
                <a:lnTo>
                  <a:pt x="0" y="50673"/>
                </a:lnTo>
                <a:lnTo>
                  <a:pt x="0" y="53212"/>
                </a:lnTo>
                <a:lnTo>
                  <a:pt x="3810" y="53212"/>
                </a:lnTo>
                <a:lnTo>
                  <a:pt x="3810" y="50673"/>
                </a:lnTo>
                <a:close/>
              </a:path>
              <a:path w="260350" h="312419">
                <a:moveTo>
                  <a:pt x="260350" y="54483"/>
                </a:moveTo>
                <a:lnTo>
                  <a:pt x="257810" y="54483"/>
                </a:lnTo>
                <a:lnTo>
                  <a:pt x="257810" y="59562"/>
                </a:lnTo>
                <a:lnTo>
                  <a:pt x="260350" y="59562"/>
                </a:lnTo>
                <a:lnTo>
                  <a:pt x="260350" y="54483"/>
                </a:lnTo>
                <a:close/>
              </a:path>
              <a:path w="260350" h="312419">
                <a:moveTo>
                  <a:pt x="260350" y="50673"/>
                </a:moveTo>
                <a:lnTo>
                  <a:pt x="257810" y="50673"/>
                </a:lnTo>
                <a:lnTo>
                  <a:pt x="257810" y="53212"/>
                </a:lnTo>
                <a:lnTo>
                  <a:pt x="260350" y="53212"/>
                </a:lnTo>
                <a:lnTo>
                  <a:pt x="260350" y="50673"/>
                </a:lnTo>
                <a:close/>
              </a:path>
              <a:path w="260350" h="312419">
                <a:moveTo>
                  <a:pt x="3810" y="48133"/>
                </a:moveTo>
                <a:lnTo>
                  <a:pt x="0" y="48133"/>
                </a:lnTo>
                <a:lnTo>
                  <a:pt x="0" y="49402"/>
                </a:lnTo>
                <a:lnTo>
                  <a:pt x="3810" y="49402"/>
                </a:lnTo>
                <a:lnTo>
                  <a:pt x="3810" y="48133"/>
                </a:lnTo>
                <a:close/>
              </a:path>
              <a:path w="260350" h="312419">
                <a:moveTo>
                  <a:pt x="3810" y="44323"/>
                </a:moveTo>
                <a:lnTo>
                  <a:pt x="0" y="44323"/>
                </a:lnTo>
                <a:lnTo>
                  <a:pt x="0" y="46862"/>
                </a:lnTo>
                <a:lnTo>
                  <a:pt x="3810" y="46862"/>
                </a:lnTo>
                <a:lnTo>
                  <a:pt x="3810" y="44323"/>
                </a:lnTo>
                <a:close/>
              </a:path>
              <a:path w="260350" h="312419">
                <a:moveTo>
                  <a:pt x="260350" y="48133"/>
                </a:moveTo>
                <a:lnTo>
                  <a:pt x="257810" y="48133"/>
                </a:lnTo>
                <a:lnTo>
                  <a:pt x="257810" y="49402"/>
                </a:lnTo>
                <a:lnTo>
                  <a:pt x="260350" y="49402"/>
                </a:lnTo>
                <a:lnTo>
                  <a:pt x="260350" y="48133"/>
                </a:lnTo>
                <a:close/>
              </a:path>
              <a:path w="260350" h="312419">
                <a:moveTo>
                  <a:pt x="260350" y="44323"/>
                </a:moveTo>
                <a:lnTo>
                  <a:pt x="257810" y="44323"/>
                </a:lnTo>
                <a:lnTo>
                  <a:pt x="257810" y="46862"/>
                </a:lnTo>
                <a:lnTo>
                  <a:pt x="260350" y="46862"/>
                </a:lnTo>
                <a:lnTo>
                  <a:pt x="260350" y="44323"/>
                </a:lnTo>
                <a:close/>
              </a:path>
              <a:path w="260350" h="312419">
                <a:moveTo>
                  <a:pt x="3810" y="41783"/>
                </a:moveTo>
                <a:lnTo>
                  <a:pt x="0" y="41783"/>
                </a:lnTo>
                <a:lnTo>
                  <a:pt x="0" y="43052"/>
                </a:lnTo>
                <a:lnTo>
                  <a:pt x="3810" y="43052"/>
                </a:lnTo>
                <a:lnTo>
                  <a:pt x="3810" y="41783"/>
                </a:lnTo>
                <a:close/>
              </a:path>
              <a:path w="260350" h="312419">
                <a:moveTo>
                  <a:pt x="3810" y="37973"/>
                </a:moveTo>
                <a:lnTo>
                  <a:pt x="0" y="37973"/>
                </a:lnTo>
                <a:lnTo>
                  <a:pt x="0" y="40512"/>
                </a:lnTo>
                <a:lnTo>
                  <a:pt x="3810" y="40512"/>
                </a:lnTo>
                <a:lnTo>
                  <a:pt x="3810" y="37973"/>
                </a:lnTo>
                <a:close/>
              </a:path>
              <a:path w="260350" h="312419">
                <a:moveTo>
                  <a:pt x="260350" y="41783"/>
                </a:moveTo>
                <a:lnTo>
                  <a:pt x="257810" y="41783"/>
                </a:lnTo>
                <a:lnTo>
                  <a:pt x="257810" y="43052"/>
                </a:lnTo>
                <a:lnTo>
                  <a:pt x="260350" y="43052"/>
                </a:lnTo>
                <a:lnTo>
                  <a:pt x="260350" y="41783"/>
                </a:lnTo>
                <a:close/>
              </a:path>
              <a:path w="260350" h="312419">
                <a:moveTo>
                  <a:pt x="260350" y="37973"/>
                </a:moveTo>
                <a:lnTo>
                  <a:pt x="257810" y="37973"/>
                </a:lnTo>
                <a:lnTo>
                  <a:pt x="257810" y="40512"/>
                </a:lnTo>
                <a:lnTo>
                  <a:pt x="260350" y="40512"/>
                </a:lnTo>
                <a:lnTo>
                  <a:pt x="260350" y="37973"/>
                </a:lnTo>
                <a:close/>
              </a:path>
              <a:path w="260350" h="312419">
                <a:moveTo>
                  <a:pt x="3810" y="35433"/>
                </a:moveTo>
                <a:lnTo>
                  <a:pt x="0" y="35433"/>
                </a:lnTo>
                <a:lnTo>
                  <a:pt x="0" y="36702"/>
                </a:lnTo>
                <a:lnTo>
                  <a:pt x="3810" y="36702"/>
                </a:lnTo>
                <a:lnTo>
                  <a:pt x="3810" y="35433"/>
                </a:lnTo>
                <a:close/>
              </a:path>
              <a:path w="260350" h="312419">
                <a:moveTo>
                  <a:pt x="260350" y="35433"/>
                </a:moveTo>
                <a:lnTo>
                  <a:pt x="257810" y="35433"/>
                </a:lnTo>
                <a:lnTo>
                  <a:pt x="257810" y="36702"/>
                </a:lnTo>
                <a:lnTo>
                  <a:pt x="260350" y="36702"/>
                </a:lnTo>
                <a:lnTo>
                  <a:pt x="260350" y="35433"/>
                </a:lnTo>
                <a:close/>
              </a:path>
              <a:path w="260350" h="312419">
                <a:moveTo>
                  <a:pt x="260350" y="31623"/>
                </a:moveTo>
                <a:lnTo>
                  <a:pt x="257810" y="31623"/>
                </a:lnTo>
                <a:lnTo>
                  <a:pt x="257810" y="34162"/>
                </a:lnTo>
                <a:lnTo>
                  <a:pt x="260350" y="34162"/>
                </a:lnTo>
                <a:lnTo>
                  <a:pt x="260350" y="31623"/>
                </a:lnTo>
                <a:close/>
              </a:path>
              <a:path w="260350" h="312419">
                <a:moveTo>
                  <a:pt x="260350" y="29083"/>
                </a:moveTo>
                <a:lnTo>
                  <a:pt x="257810" y="29083"/>
                </a:lnTo>
                <a:lnTo>
                  <a:pt x="257810" y="30352"/>
                </a:lnTo>
                <a:lnTo>
                  <a:pt x="260350" y="30352"/>
                </a:lnTo>
                <a:lnTo>
                  <a:pt x="260350" y="29083"/>
                </a:lnTo>
                <a:close/>
              </a:path>
              <a:path w="260350" h="312419">
                <a:moveTo>
                  <a:pt x="260350" y="25273"/>
                </a:moveTo>
                <a:lnTo>
                  <a:pt x="257810" y="25273"/>
                </a:lnTo>
                <a:lnTo>
                  <a:pt x="257810" y="27812"/>
                </a:lnTo>
                <a:lnTo>
                  <a:pt x="260350" y="27812"/>
                </a:lnTo>
                <a:lnTo>
                  <a:pt x="260350" y="25273"/>
                </a:lnTo>
                <a:close/>
              </a:path>
              <a:path w="260350" h="312419">
                <a:moveTo>
                  <a:pt x="260350" y="22733"/>
                </a:moveTo>
                <a:lnTo>
                  <a:pt x="257810" y="22733"/>
                </a:lnTo>
                <a:lnTo>
                  <a:pt x="257810" y="24002"/>
                </a:lnTo>
                <a:lnTo>
                  <a:pt x="260350" y="24002"/>
                </a:lnTo>
                <a:lnTo>
                  <a:pt x="260350" y="22733"/>
                </a:lnTo>
                <a:close/>
              </a:path>
              <a:path w="260350" h="312419">
                <a:moveTo>
                  <a:pt x="1269" y="30352"/>
                </a:moveTo>
                <a:lnTo>
                  <a:pt x="0" y="30352"/>
                </a:lnTo>
                <a:lnTo>
                  <a:pt x="0" y="34162"/>
                </a:lnTo>
                <a:lnTo>
                  <a:pt x="3810" y="34162"/>
                </a:lnTo>
                <a:lnTo>
                  <a:pt x="3810" y="31750"/>
                </a:lnTo>
                <a:lnTo>
                  <a:pt x="1269" y="31750"/>
                </a:lnTo>
                <a:lnTo>
                  <a:pt x="1269" y="30352"/>
                </a:lnTo>
                <a:close/>
              </a:path>
              <a:path w="260350" h="312419">
                <a:moveTo>
                  <a:pt x="3810" y="27812"/>
                </a:moveTo>
                <a:lnTo>
                  <a:pt x="2540" y="27812"/>
                </a:lnTo>
                <a:lnTo>
                  <a:pt x="2540" y="30352"/>
                </a:lnTo>
                <a:lnTo>
                  <a:pt x="3810" y="30352"/>
                </a:lnTo>
                <a:lnTo>
                  <a:pt x="3810" y="27812"/>
                </a:lnTo>
                <a:close/>
              </a:path>
              <a:path w="260350" h="312419">
                <a:moveTo>
                  <a:pt x="260350" y="19050"/>
                </a:moveTo>
                <a:lnTo>
                  <a:pt x="257810" y="19050"/>
                </a:lnTo>
                <a:lnTo>
                  <a:pt x="257810" y="21462"/>
                </a:lnTo>
                <a:lnTo>
                  <a:pt x="260350" y="21462"/>
                </a:lnTo>
                <a:lnTo>
                  <a:pt x="260350" y="19050"/>
                </a:lnTo>
                <a:close/>
              </a:path>
              <a:path w="260350" h="312419">
                <a:moveTo>
                  <a:pt x="260350" y="16510"/>
                </a:moveTo>
                <a:lnTo>
                  <a:pt x="257810" y="16510"/>
                </a:lnTo>
                <a:lnTo>
                  <a:pt x="257810" y="17652"/>
                </a:lnTo>
                <a:lnTo>
                  <a:pt x="260350" y="17652"/>
                </a:lnTo>
                <a:lnTo>
                  <a:pt x="260350" y="16510"/>
                </a:lnTo>
                <a:close/>
              </a:path>
              <a:path w="260350" h="312419">
                <a:moveTo>
                  <a:pt x="260350" y="12700"/>
                </a:moveTo>
                <a:lnTo>
                  <a:pt x="257810" y="12700"/>
                </a:lnTo>
                <a:lnTo>
                  <a:pt x="257810" y="15112"/>
                </a:lnTo>
                <a:lnTo>
                  <a:pt x="260350" y="15112"/>
                </a:lnTo>
                <a:lnTo>
                  <a:pt x="260350" y="12700"/>
                </a:lnTo>
                <a:close/>
              </a:path>
              <a:path w="260350" h="312419">
                <a:moveTo>
                  <a:pt x="260350" y="10160"/>
                </a:moveTo>
                <a:lnTo>
                  <a:pt x="257810" y="10160"/>
                </a:lnTo>
                <a:lnTo>
                  <a:pt x="257810" y="11302"/>
                </a:lnTo>
                <a:lnTo>
                  <a:pt x="260350" y="11302"/>
                </a:lnTo>
                <a:lnTo>
                  <a:pt x="260350" y="10160"/>
                </a:lnTo>
                <a:close/>
              </a:path>
              <a:path w="260350" h="312419">
                <a:moveTo>
                  <a:pt x="260350" y="6350"/>
                </a:moveTo>
                <a:lnTo>
                  <a:pt x="257810" y="6350"/>
                </a:lnTo>
                <a:lnTo>
                  <a:pt x="257810" y="8762"/>
                </a:lnTo>
                <a:lnTo>
                  <a:pt x="260350" y="8762"/>
                </a:lnTo>
                <a:lnTo>
                  <a:pt x="260350" y="6350"/>
                </a:lnTo>
                <a:close/>
              </a:path>
              <a:path w="260350" h="312419">
                <a:moveTo>
                  <a:pt x="260350" y="3810"/>
                </a:moveTo>
                <a:lnTo>
                  <a:pt x="257810" y="3810"/>
                </a:lnTo>
                <a:lnTo>
                  <a:pt x="257810" y="4952"/>
                </a:lnTo>
                <a:lnTo>
                  <a:pt x="260350" y="4952"/>
                </a:lnTo>
                <a:lnTo>
                  <a:pt x="260350" y="3810"/>
                </a:lnTo>
                <a:close/>
              </a:path>
              <a:path w="260350" h="312419">
                <a:moveTo>
                  <a:pt x="27940" y="2412"/>
                </a:moveTo>
                <a:lnTo>
                  <a:pt x="26669" y="2412"/>
                </a:lnTo>
                <a:lnTo>
                  <a:pt x="26669" y="3810"/>
                </a:lnTo>
                <a:lnTo>
                  <a:pt x="27940" y="3810"/>
                </a:lnTo>
                <a:lnTo>
                  <a:pt x="27940" y="2412"/>
                </a:lnTo>
                <a:close/>
              </a:path>
              <a:path w="260350" h="312419">
                <a:moveTo>
                  <a:pt x="195580" y="2412"/>
                </a:moveTo>
                <a:lnTo>
                  <a:pt x="184150" y="2412"/>
                </a:lnTo>
                <a:lnTo>
                  <a:pt x="184150" y="3810"/>
                </a:lnTo>
                <a:lnTo>
                  <a:pt x="195580" y="3810"/>
                </a:lnTo>
                <a:lnTo>
                  <a:pt x="195580" y="2412"/>
                </a:lnTo>
                <a:close/>
              </a:path>
              <a:path w="260350" h="312419">
                <a:moveTo>
                  <a:pt x="260350" y="0"/>
                </a:moveTo>
                <a:lnTo>
                  <a:pt x="30480" y="0"/>
                </a:lnTo>
                <a:lnTo>
                  <a:pt x="30480" y="2412"/>
                </a:lnTo>
                <a:lnTo>
                  <a:pt x="260350" y="2412"/>
                </a:lnTo>
                <a:lnTo>
                  <a:pt x="260350" y="0"/>
                </a:lnTo>
                <a:close/>
              </a:path>
              <a:path w="260350" h="312419">
                <a:moveTo>
                  <a:pt x="3810" y="176530"/>
                </a:moveTo>
                <a:lnTo>
                  <a:pt x="0" y="176530"/>
                </a:lnTo>
                <a:lnTo>
                  <a:pt x="0" y="177673"/>
                </a:lnTo>
                <a:lnTo>
                  <a:pt x="3810" y="177673"/>
                </a:lnTo>
                <a:lnTo>
                  <a:pt x="3810" y="176530"/>
                </a:lnTo>
                <a:close/>
              </a:path>
              <a:path w="260350" h="312419">
                <a:moveTo>
                  <a:pt x="3810" y="173989"/>
                </a:moveTo>
                <a:lnTo>
                  <a:pt x="0" y="173989"/>
                </a:lnTo>
                <a:lnTo>
                  <a:pt x="0" y="176402"/>
                </a:lnTo>
                <a:lnTo>
                  <a:pt x="3810" y="176402"/>
                </a:lnTo>
                <a:lnTo>
                  <a:pt x="3810" y="173989"/>
                </a:lnTo>
                <a:close/>
              </a:path>
              <a:path w="260350" h="312419">
                <a:moveTo>
                  <a:pt x="3810" y="170180"/>
                </a:moveTo>
                <a:lnTo>
                  <a:pt x="0" y="170180"/>
                </a:lnTo>
                <a:lnTo>
                  <a:pt x="0" y="173862"/>
                </a:lnTo>
                <a:lnTo>
                  <a:pt x="3810" y="173862"/>
                </a:lnTo>
                <a:lnTo>
                  <a:pt x="3810" y="170180"/>
                </a:lnTo>
                <a:close/>
              </a:path>
              <a:path w="260350" h="312419">
                <a:moveTo>
                  <a:pt x="3810" y="167639"/>
                </a:moveTo>
                <a:lnTo>
                  <a:pt x="0" y="167639"/>
                </a:lnTo>
                <a:lnTo>
                  <a:pt x="0" y="170052"/>
                </a:lnTo>
                <a:lnTo>
                  <a:pt x="3810" y="170052"/>
                </a:lnTo>
                <a:lnTo>
                  <a:pt x="3810" y="167639"/>
                </a:lnTo>
                <a:close/>
              </a:path>
              <a:path w="260350" h="312419">
                <a:moveTo>
                  <a:pt x="3810" y="163830"/>
                </a:moveTo>
                <a:lnTo>
                  <a:pt x="0" y="163830"/>
                </a:lnTo>
                <a:lnTo>
                  <a:pt x="0" y="167512"/>
                </a:lnTo>
                <a:lnTo>
                  <a:pt x="3810" y="167512"/>
                </a:lnTo>
                <a:lnTo>
                  <a:pt x="3810" y="163830"/>
                </a:lnTo>
                <a:close/>
              </a:path>
              <a:path w="260350" h="312419">
                <a:moveTo>
                  <a:pt x="3810" y="161289"/>
                </a:moveTo>
                <a:lnTo>
                  <a:pt x="0" y="161289"/>
                </a:lnTo>
                <a:lnTo>
                  <a:pt x="0" y="163702"/>
                </a:lnTo>
                <a:lnTo>
                  <a:pt x="3810" y="163702"/>
                </a:lnTo>
                <a:lnTo>
                  <a:pt x="3810" y="161289"/>
                </a:lnTo>
                <a:close/>
              </a:path>
              <a:path w="260350" h="312419">
                <a:moveTo>
                  <a:pt x="3810" y="157480"/>
                </a:moveTo>
                <a:lnTo>
                  <a:pt x="0" y="157480"/>
                </a:lnTo>
                <a:lnTo>
                  <a:pt x="0" y="161162"/>
                </a:lnTo>
                <a:lnTo>
                  <a:pt x="3810" y="161162"/>
                </a:lnTo>
                <a:lnTo>
                  <a:pt x="3810" y="157480"/>
                </a:lnTo>
                <a:close/>
              </a:path>
              <a:path w="260350" h="312419">
                <a:moveTo>
                  <a:pt x="3810" y="154939"/>
                </a:moveTo>
                <a:lnTo>
                  <a:pt x="0" y="154939"/>
                </a:lnTo>
                <a:lnTo>
                  <a:pt x="0" y="157352"/>
                </a:lnTo>
                <a:lnTo>
                  <a:pt x="3810" y="157352"/>
                </a:lnTo>
                <a:lnTo>
                  <a:pt x="3810" y="154939"/>
                </a:lnTo>
                <a:close/>
              </a:path>
              <a:path w="260350" h="312419">
                <a:moveTo>
                  <a:pt x="3810" y="151130"/>
                </a:moveTo>
                <a:lnTo>
                  <a:pt x="0" y="151130"/>
                </a:lnTo>
                <a:lnTo>
                  <a:pt x="0" y="154812"/>
                </a:lnTo>
                <a:lnTo>
                  <a:pt x="3810" y="154812"/>
                </a:lnTo>
                <a:lnTo>
                  <a:pt x="3810" y="151130"/>
                </a:lnTo>
                <a:close/>
              </a:path>
              <a:path w="260350" h="312419">
                <a:moveTo>
                  <a:pt x="3810" y="144780"/>
                </a:moveTo>
                <a:lnTo>
                  <a:pt x="0" y="144780"/>
                </a:lnTo>
                <a:lnTo>
                  <a:pt x="0" y="151002"/>
                </a:lnTo>
                <a:lnTo>
                  <a:pt x="3810" y="151002"/>
                </a:lnTo>
                <a:lnTo>
                  <a:pt x="3810" y="144780"/>
                </a:lnTo>
                <a:close/>
              </a:path>
              <a:path w="260350" h="312419">
                <a:moveTo>
                  <a:pt x="3810" y="138430"/>
                </a:moveTo>
                <a:lnTo>
                  <a:pt x="0" y="138430"/>
                </a:lnTo>
                <a:lnTo>
                  <a:pt x="0" y="144652"/>
                </a:lnTo>
                <a:lnTo>
                  <a:pt x="3810" y="144652"/>
                </a:lnTo>
                <a:lnTo>
                  <a:pt x="3810" y="138430"/>
                </a:lnTo>
                <a:close/>
              </a:path>
              <a:path w="260350" h="312419">
                <a:moveTo>
                  <a:pt x="3810" y="135889"/>
                </a:moveTo>
                <a:lnTo>
                  <a:pt x="0" y="135889"/>
                </a:lnTo>
                <a:lnTo>
                  <a:pt x="0" y="138302"/>
                </a:lnTo>
                <a:lnTo>
                  <a:pt x="3810" y="138302"/>
                </a:lnTo>
                <a:lnTo>
                  <a:pt x="3810" y="135889"/>
                </a:lnTo>
                <a:close/>
              </a:path>
              <a:path w="260350" h="312419">
                <a:moveTo>
                  <a:pt x="3810" y="132080"/>
                </a:moveTo>
                <a:lnTo>
                  <a:pt x="0" y="132080"/>
                </a:lnTo>
                <a:lnTo>
                  <a:pt x="0" y="135762"/>
                </a:lnTo>
                <a:lnTo>
                  <a:pt x="3810" y="135762"/>
                </a:lnTo>
                <a:lnTo>
                  <a:pt x="3810" y="132080"/>
                </a:lnTo>
                <a:close/>
              </a:path>
              <a:path w="260350" h="312419">
                <a:moveTo>
                  <a:pt x="3810" y="125730"/>
                </a:moveTo>
                <a:lnTo>
                  <a:pt x="0" y="125730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5730"/>
                </a:lnTo>
                <a:close/>
              </a:path>
              <a:path w="260350" h="312419">
                <a:moveTo>
                  <a:pt x="3810" y="123189"/>
                </a:moveTo>
                <a:lnTo>
                  <a:pt x="0" y="123189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3189"/>
                </a:lnTo>
                <a:close/>
              </a:path>
              <a:path w="260350" h="312419">
                <a:moveTo>
                  <a:pt x="3810" y="119380"/>
                </a:moveTo>
                <a:lnTo>
                  <a:pt x="0" y="119380"/>
                </a:lnTo>
                <a:lnTo>
                  <a:pt x="0" y="123062"/>
                </a:lnTo>
                <a:lnTo>
                  <a:pt x="3810" y="123062"/>
                </a:lnTo>
                <a:lnTo>
                  <a:pt x="3810" y="119380"/>
                </a:lnTo>
                <a:close/>
              </a:path>
              <a:path w="260350" h="312419">
                <a:moveTo>
                  <a:pt x="3810" y="116839"/>
                </a:moveTo>
                <a:lnTo>
                  <a:pt x="0" y="116839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6839"/>
                </a:lnTo>
                <a:close/>
              </a:path>
              <a:path w="260350" h="312419">
                <a:moveTo>
                  <a:pt x="3810" y="110489"/>
                </a:moveTo>
                <a:lnTo>
                  <a:pt x="0" y="110489"/>
                </a:lnTo>
                <a:lnTo>
                  <a:pt x="0" y="116712"/>
                </a:lnTo>
                <a:lnTo>
                  <a:pt x="3810" y="116712"/>
                </a:lnTo>
                <a:lnTo>
                  <a:pt x="3810" y="110489"/>
                </a:lnTo>
                <a:close/>
              </a:path>
              <a:path w="260350" h="312419">
                <a:moveTo>
                  <a:pt x="3810" y="104139"/>
                </a:moveTo>
                <a:lnTo>
                  <a:pt x="0" y="104139"/>
                </a:lnTo>
                <a:lnTo>
                  <a:pt x="0" y="110362"/>
                </a:lnTo>
                <a:lnTo>
                  <a:pt x="3810" y="110362"/>
                </a:lnTo>
                <a:lnTo>
                  <a:pt x="3810" y="104139"/>
                </a:lnTo>
                <a:close/>
              </a:path>
              <a:path w="260350" h="312419">
                <a:moveTo>
                  <a:pt x="3810" y="100330"/>
                </a:moveTo>
                <a:lnTo>
                  <a:pt x="0" y="100330"/>
                </a:lnTo>
                <a:lnTo>
                  <a:pt x="0" y="104012"/>
                </a:lnTo>
                <a:lnTo>
                  <a:pt x="3810" y="104012"/>
                </a:lnTo>
                <a:lnTo>
                  <a:pt x="3810" y="100330"/>
                </a:lnTo>
                <a:close/>
              </a:path>
              <a:path w="260350" h="312419">
                <a:moveTo>
                  <a:pt x="3810" y="97789"/>
                </a:moveTo>
                <a:lnTo>
                  <a:pt x="0" y="97789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7789"/>
                </a:lnTo>
                <a:close/>
              </a:path>
              <a:path w="260350" h="312419">
                <a:moveTo>
                  <a:pt x="3810" y="93980"/>
                </a:moveTo>
                <a:lnTo>
                  <a:pt x="0" y="93980"/>
                </a:lnTo>
                <a:lnTo>
                  <a:pt x="0" y="97662"/>
                </a:lnTo>
                <a:lnTo>
                  <a:pt x="3810" y="97662"/>
                </a:lnTo>
                <a:lnTo>
                  <a:pt x="3810" y="93980"/>
                </a:lnTo>
                <a:close/>
              </a:path>
              <a:path w="260350" h="312419">
                <a:moveTo>
                  <a:pt x="3810" y="91439"/>
                </a:moveTo>
                <a:lnTo>
                  <a:pt x="0" y="91439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1439"/>
                </a:lnTo>
                <a:close/>
              </a:path>
              <a:path w="260350" h="312419">
                <a:moveTo>
                  <a:pt x="3810" y="88900"/>
                </a:moveTo>
                <a:lnTo>
                  <a:pt x="0" y="88900"/>
                </a:lnTo>
                <a:lnTo>
                  <a:pt x="0" y="91312"/>
                </a:lnTo>
                <a:lnTo>
                  <a:pt x="3810" y="91312"/>
                </a:lnTo>
                <a:lnTo>
                  <a:pt x="3810" y="88900"/>
                </a:lnTo>
                <a:close/>
              </a:path>
              <a:path w="260350" h="312419">
                <a:moveTo>
                  <a:pt x="260350" y="176530"/>
                </a:moveTo>
                <a:lnTo>
                  <a:pt x="257810" y="176530"/>
                </a:lnTo>
                <a:lnTo>
                  <a:pt x="257810" y="177673"/>
                </a:lnTo>
                <a:lnTo>
                  <a:pt x="260350" y="177673"/>
                </a:lnTo>
                <a:lnTo>
                  <a:pt x="260350" y="176530"/>
                </a:lnTo>
                <a:close/>
              </a:path>
              <a:path w="260350" h="312419">
                <a:moveTo>
                  <a:pt x="260350" y="173989"/>
                </a:moveTo>
                <a:lnTo>
                  <a:pt x="257810" y="173989"/>
                </a:lnTo>
                <a:lnTo>
                  <a:pt x="257810" y="176402"/>
                </a:lnTo>
                <a:lnTo>
                  <a:pt x="260350" y="176402"/>
                </a:lnTo>
                <a:lnTo>
                  <a:pt x="260350" y="173989"/>
                </a:lnTo>
                <a:close/>
              </a:path>
              <a:path w="260350" h="312419">
                <a:moveTo>
                  <a:pt x="260350" y="170180"/>
                </a:moveTo>
                <a:lnTo>
                  <a:pt x="257810" y="170180"/>
                </a:lnTo>
                <a:lnTo>
                  <a:pt x="257810" y="173862"/>
                </a:lnTo>
                <a:lnTo>
                  <a:pt x="260350" y="173862"/>
                </a:lnTo>
                <a:lnTo>
                  <a:pt x="260350" y="170180"/>
                </a:lnTo>
                <a:close/>
              </a:path>
              <a:path w="260350" h="312419">
                <a:moveTo>
                  <a:pt x="260350" y="167639"/>
                </a:moveTo>
                <a:lnTo>
                  <a:pt x="257810" y="167639"/>
                </a:lnTo>
                <a:lnTo>
                  <a:pt x="257810" y="170052"/>
                </a:lnTo>
                <a:lnTo>
                  <a:pt x="260350" y="170052"/>
                </a:lnTo>
                <a:lnTo>
                  <a:pt x="260350" y="167639"/>
                </a:lnTo>
                <a:close/>
              </a:path>
              <a:path w="260350" h="312419">
                <a:moveTo>
                  <a:pt x="260350" y="163830"/>
                </a:moveTo>
                <a:lnTo>
                  <a:pt x="257810" y="163830"/>
                </a:lnTo>
                <a:lnTo>
                  <a:pt x="257810" y="167512"/>
                </a:lnTo>
                <a:lnTo>
                  <a:pt x="260350" y="167512"/>
                </a:lnTo>
                <a:lnTo>
                  <a:pt x="260350" y="163830"/>
                </a:lnTo>
                <a:close/>
              </a:path>
              <a:path w="260350" h="312419">
                <a:moveTo>
                  <a:pt x="260350" y="161289"/>
                </a:moveTo>
                <a:lnTo>
                  <a:pt x="257810" y="161289"/>
                </a:lnTo>
                <a:lnTo>
                  <a:pt x="257810" y="163702"/>
                </a:lnTo>
                <a:lnTo>
                  <a:pt x="260350" y="163702"/>
                </a:lnTo>
                <a:lnTo>
                  <a:pt x="260350" y="161289"/>
                </a:lnTo>
                <a:close/>
              </a:path>
              <a:path w="260350" h="312419">
                <a:moveTo>
                  <a:pt x="260350" y="157480"/>
                </a:moveTo>
                <a:lnTo>
                  <a:pt x="257810" y="157480"/>
                </a:lnTo>
                <a:lnTo>
                  <a:pt x="257810" y="161162"/>
                </a:lnTo>
                <a:lnTo>
                  <a:pt x="260350" y="161162"/>
                </a:lnTo>
                <a:lnTo>
                  <a:pt x="260350" y="157480"/>
                </a:lnTo>
                <a:close/>
              </a:path>
              <a:path w="260350" h="312419">
                <a:moveTo>
                  <a:pt x="260350" y="154939"/>
                </a:moveTo>
                <a:lnTo>
                  <a:pt x="257810" y="154939"/>
                </a:lnTo>
                <a:lnTo>
                  <a:pt x="257810" y="157352"/>
                </a:lnTo>
                <a:lnTo>
                  <a:pt x="260350" y="157352"/>
                </a:lnTo>
                <a:lnTo>
                  <a:pt x="260350" y="154939"/>
                </a:lnTo>
                <a:close/>
              </a:path>
              <a:path w="260350" h="312419">
                <a:moveTo>
                  <a:pt x="260350" y="151130"/>
                </a:moveTo>
                <a:lnTo>
                  <a:pt x="257810" y="151130"/>
                </a:lnTo>
                <a:lnTo>
                  <a:pt x="257810" y="154812"/>
                </a:lnTo>
                <a:lnTo>
                  <a:pt x="260350" y="154812"/>
                </a:lnTo>
                <a:lnTo>
                  <a:pt x="260350" y="151130"/>
                </a:lnTo>
                <a:close/>
              </a:path>
              <a:path w="260350" h="312419">
                <a:moveTo>
                  <a:pt x="260350" y="144780"/>
                </a:moveTo>
                <a:lnTo>
                  <a:pt x="257810" y="144780"/>
                </a:lnTo>
                <a:lnTo>
                  <a:pt x="257810" y="151002"/>
                </a:lnTo>
                <a:lnTo>
                  <a:pt x="260350" y="151002"/>
                </a:lnTo>
                <a:lnTo>
                  <a:pt x="260350" y="144780"/>
                </a:lnTo>
                <a:close/>
              </a:path>
              <a:path w="260350" h="312419">
                <a:moveTo>
                  <a:pt x="260350" y="138430"/>
                </a:moveTo>
                <a:lnTo>
                  <a:pt x="257810" y="138430"/>
                </a:lnTo>
                <a:lnTo>
                  <a:pt x="257810" y="144652"/>
                </a:lnTo>
                <a:lnTo>
                  <a:pt x="260350" y="144652"/>
                </a:lnTo>
                <a:lnTo>
                  <a:pt x="260350" y="138430"/>
                </a:lnTo>
                <a:close/>
              </a:path>
              <a:path w="260350" h="312419">
                <a:moveTo>
                  <a:pt x="260350" y="135889"/>
                </a:moveTo>
                <a:lnTo>
                  <a:pt x="257810" y="135889"/>
                </a:lnTo>
                <a:lnTo>
                  <a:pt x="257810" y="138302"/>
                </a:lnTo>
                <a:lnTo>
                  <a:pt x="260350" y="138302"/>
                </a:lnTo>
                <a:lnTo>
                  <a:pt x="260350" y="135889"/>
                </a:lnTo>
                <a:close/>
              </a:path>
              <a:path w="260350" h="312419">
                <a:moveTo>
                  <a:pt x="260350" y="132080"/>
                </a:moveTo>
                <a:lnTo>
                  <a:pt x="257810" y="132080"/>
                </a:lnTo>
                <a:lnTo>
                  <a:pt x="257810" y="135762"/>
                </a:lnTo>
                <a:lnTo>
                  <a:pt x="260350" y="135762"/>
                </a:lnTo>
                <a:lnTo>
                  <a:pt x="260350" y="132080"/>
                </a:lnTo>
                <a:close/>
              </a:path>
              <a:path w="260350" h="312419">
                <a:moveTo>
                  <a:pt x="260350" y="125730"/>
                </a:moveTo>
                <a:lnTo>
                  <a:pt x="257810" y="125730"/>
                </a:lnTo>
                <a:lnTo>
                  <a:pt x="257810" y="131952"/>
                </a:lnTo>
                <a:lnTo>
                  <a:pt x="260350" y="131952"/>
                </a:lnTo>
                <a:lnTo>
                  <a:pt x="260350" y="125730"/>
                </a:lnTo>
                <a:close/>
              </a:path>
              <a:path w="260350" h="312419">
                <a:moveTo>
                  <a:pt x="260350" y="123189"/>
                </a:moveTo>
                <a:lnTo>
                  <a:pt x="257810" y="123189"/>
                </a:lnTo>
                <a:lnTo>
                  <a:pt x="257810" y="125602"/>
                </a:lnTo>
                <a:lnTo>
                  <a:pt x="260350" y="125602"/>
                </a:lnTo>
                <a:lnTo>
                  <a:pt x="260350" y="123189"/>
                </a:lnTo>
                <a:close/>
              </a:path>
              <a:path w="260350" h="312419">
                <a:moveTo>
                  <a:pt x="260350" y="119380"/>
                </a:moveTo>
                <a:lnTo>
                  <a:pt x="257810" y="119380"/>
                </a:lnTo>
                <a:lnTo>
                  <a:pt x="257810" y="123062"/>
                </a:lnTo>
                <a:lnTo>
                  <a:pt x="260350" y="123062"/>
                </a:lnTo>
                <a:lnTo>
                  <a:pt x="260350" y="119380"/>
                </a:lnTo>
                <a:close/>
              </a:path>
              <a:path w="260350" h="312419">
                <a:moveTo>
                  <a:pt x="260350" y="116839"/>
                </a:moveTo>
                <a:lnTo>
                  <a:pt x="257810" y="116839"/>
                </a:lnTo>
                <a:lnTo>
                  <a:pt x="257810" y="119252"/>
                </a:lnTo>
                <a:lnTo>
                  <a:pt x="260350" y="119252"/>
                </a:lnTo>
                <a:lnTo>
                  <a:pt x="260350" y="116839"/>
                </a:lnTo>
                <a:close/>
              </a:path>
              <a:path w="260350" h="312419">
                <a:moveTo>
                  <a:pt x="260350" y="110489"/>
                </a:moveTo>
                <a:lnTo>
                  <a:pt x="257810" y="110489"/>
                </a:lnTo>
                <a:lnTo>
                  <a:pt x="257810" y="116712"/>
                </a:lnTo>
                <a:lnTo>
                  <a:pt x="260350" y="116712"/>
                </a:lnTo>
                <a:lnTo>
                  <a:pt x="260350" y="110489"/>
                </a:lnTo>
                <a:close/>
              </a:path>
              <a:path w="260350" h="312419">
                <a:moveTo>
                  <a:pt x="260350" y="104139"/>
                </a:moveTo>
                <a:lnTo>
                  <a:pt x="257810" y="104139"/>
                </a:lnTo>
                <a:lnTo>
                  <a:pt x="257810" y="110362"/>
                </a:lnTo>
                <a:lnTo>
                  <a:pt x="260350" y="110362"/>
                </a:lnTo>
                <a:lnTo>
                  <a:pt x="260350" y="104139"/>
                </a:lnTo>
                <a:close/>
              </a:path>
              <a:path w="260350" h="312419">
                <a:moveTo>
                  <a:pt x="260350" y="100330"/>
                </a:moveTo>
                <a:lnTo>
                  <a:pt x="257810" y="100330"/>
                </a:lnTo>
                <a:lnTo>
                  <a:pt x="257810" y="104012"/>
                </a:lnTo>
                <a:lnTo>
                  <a:pt x="260350" y="104012"/>
                </a:lnTo>
                <a:lnTo>
                  <a:pt x="260350" y="100330"/>
                </a:lnTo>
                <a:close/>
              </a:path>
              <a:path w="260350" h="312419">
                <a:moveTo>
                  <a:pt x="260350" y="97789"/>
                </a:moveTo>
                <a:lnTo>
                  <a:pt x="257810" y="97789"/>
                </a:lnTo>
                <a:lnTo>
                  <a:pt x="257810" y="100202"/>
                </a:lnTo>
                <a:lnTo>
                  <a:pt x="260350" y="100202"/>
                </a:lnTo>
                <a:lnTo>
                  <a:pt x="260350" y="97789"/>
                </a:lnTo>
                <a:close/>
              </a:path>
              <a:path w="260350" h="312419">
                <a:moveTo>
                  <a:pt x="260350" y="93980"/>
                </a:moveTo>
                <a:lnTo>
                  <a:pt x="257810" y="93980"/>
                </a:lnTo>
                <a:lnTo>
                  <a:pt x="257810" y="97662"/>
                </a:lnTo>
                <a:lnTo>
                  <a:pt x="260350" y="97662"/>
                </a:lnTo>
                <a:lnTo>
                  <a:pt x="260350" y="93980"/>
                </a:lnTo>
                <a:close/>
              </a:path>
              <a:path w="260350" h="312419">
                <a:moveTo>
                  <a:pt x="260350" y="91439"/>
                </a:moveTo>
                <a:lnTo>
                  <a:pt x="257810" y="91439"/>
                </a:lnTo>
                <a:lnTo>
                  <a:pt x="257810" y="93852"/>
                </a:lnTo>
                <a:lnTo>
                  <a:pt x="260350" y="93852"/>
                </a:lnTo>
                <a:lnTo>
                  <a:pt x="260350" y="91439"/>
                </a:lnTo>
                <a:close/>
              </a:path>
              <a:path w="260350" h="312419">
                <a:moveTo>
                  <a:pt x="260350" y="88900"/>
                </a:moveTo>
                <a:lnTo>
                  <a:pt x="257810" y="88900"/>
                </a:lnTo>
                <a:lnTo>
                  <a:pt x="257810" y="91312"/>
                </a:lnTo>
                <a:lnTo>
                  <a:pt x="260350" y="91312"/>
                </a:lnTo>
                <a:lnTo>
                  <a:pt x="260350" y="88900"/>
                </a:lnTo>
                <a:close/>
              </a:path>
              <a:path w="260350" h="312419">
                <a:moveTo>
                  <a:pt x="3810" y="177673"/>
                </a:moveTo>
                <a:lnTo>
                  <a:pt x="0" y="177673"/>
                </a:lnTo>
                <a:lnTo>
                  <a:pt x="0" y="190373"/>
                </a:lnTo>
                <a:lnTo>
                  <a:pt x="3810" y="190373"/>
                </a:lnTo>
                <a:lnTo>
                  <a:pt x="3810" y="177673"/>
                </a:lnTo>
                <a:close/>
              </a:path>
              <a:path w="260350" h="312419">
                <a:moveTo>
                  <a:pt x="260350" y="177673"/>
                </a:moveTo>
                <a:lnTo>
                  <a:pt x="257810" y="177673"/>
                </a:lnTo>
                <a:lnTo>
                  <a:pt x="257810" y="190373"/>
                </a:lnTo>
                <a:lnTo>
                  <a:pt x="260350" y="190373"/>
                </a:lnTo>
                <a:lnTo>
                  <a:pt x="260350" y="177673"/>
                </a:lnTo>
                <a:close/>
              </a:path>
              <a:path w="260350" h="312419">
                <a:moveTo>
                  <a:pt x="3810" y="190373"/>
                </a:moveTo>
                <a:lnTo>
                  <a:pt x="0" y="190373"/>
                </a:lnTo>
                <a:lnTo>
                  <a:pt x="0" y="234823"/>
                </a:lnTo>
                <a:lnTo>
                  <a:pt x="1270" y="234823"/>
                </a:lnTo>
                <a:lnTo>
                  <a:pt x="1270" y="232283"/>
                </a:lnTo>
                <a:lnTo>
                  <a:pt x="2540" y="232283"/>
                </a:lnTo>
                <a:lnTo>
                  <a:pt x="2540" y="227203"/>
                </a:lnTo>
                <a:lnTo>
                  <a:pt x="3810" y="227203"/>
                </a:lnTo>
                <a:lnTo>
                  <a:pt x="3810" y="190373"/>
                </a:lnTo>
                <a:close/>
              </a:path>
              <a:path w="260350" h="312419">
                <a:moveTo>
                  <a:pt x="260350" y="190373"/>
                </a:moveTo>
                <a:lnTo>
                  <a:pt x="257810" y="190373"/>
                </a:lnTo>
                <a:lnTo>
                  <a:pt x="257810" y="234823"/>
                </a:lnTo>
                <a:lnTo>
                  <a:pt x="260350" y="234823"/>
                </a:lnTo>
                <a:lnTo>
                  <a:pt x="260350" y="190373"/>
                </a:lnTo>
                <a:close/>
              </a:path>
              <a:path w="260350" h="312419">
                <a:moveTo>
                  <a:pt x="256540" y="311023"/>
                </a:moveTo>
                <a:lnTo>
                  <a:pt x="66040" y="311023"/>
                </a:lnTo>
                <a:lnTo>
                  <a:pt x="66040" y="312293"/>
                </a:lnTo>
                <a:lnTo>
                  <a:pt x="256540" y="312293"/>
                </a:lnTo>
                <a:lnTo>
                  <a:pt x="256540" y="311023"/>
                </a:lnTo>
                <a:close/>
              </a:path>
              <a:path w="260350" h="312419">
                <a:moveTo>
                  <a:pt x="69850" y="309753"/>
                </a:moveTo>
                <a:lnTo>
                  <a:pt x="68580" y="309753"/>
                </a:lnTo>
                <a:lnTo>
                  <a:pt x="68580" y="311023"/>
                </a:lnTo>
                <a:lnTo>
                  <a:pt x="69850" y="311023"/>
                </a:lnTo>
                <a:lnTo>
                  <a:pt x="69850" y="309753"/>
                </a:lnTo>
                <a:close/>
              </a:path>
              <a:path w="260350" h="312419">
                <a:moveTo>
                  <a:pt x="257810" y="309753"/>
                </a:moveTo>
                <a:lnTo>
                  <a:pt x="256540" y="309753"/>
                </a:lnTo>
                <a:lnTo>
                  <a:pt x="256540" y="311023"/>
                </a:lnTo>
                <a:lnTo>
                  <a:pt x="257810" y="311023"/>
                </a:lnTo>
                <a:lnTo>
                  <a:pt x="257810" y="309753"/>
                </a:lnTo>
                <a:close/>
              </a:path>
              <a:path w="260350" h="312419">
                <a:moveTo>
                  <a:pt x="259080" y="302133"/>
                </a:moveTo>
                <a:lnTo>
                  <a:pt x="257810" y="302133"/>
                </a:lnTo>
                <a:lnTo>
                  <a:pt x="257810" y="303403"/>
                </a:lnTo>
                <a:lnTo>
                  <a:pt x="259080" y="303403"/>
                </a:lnTo>
                <a:lnTo>
                  <a:pt x="259080" y="302133"/>
                </a:lnTo>
                <a:close/>
              </a:path>
              <a:path w="260350" h="312419">
                <a:moveTo>
                  <a:pt x="260350" y="298323"/>
                </a:moveTo>
                <a:lnTo>
                  <a:pt x="257810" y="298323"/>
                </a:lnTo>
                <a:lnTo>
                  <a:pt x="257810" y="300863"/>
                </a:lnTo>
                <a:lnTo>
                  <a:pt x="259080" y="300863"/>
                </a:lnTo>
                <a:lnTo>
                  <a:pt x="259080" y="299593"/>
                </a:lnTo>
                <a:lnTo>
                  <a:pt x="260350" y="299593"/>
                </a:lnTo>
                <a:lnTo>
                  <a:pt x="260350" y="298323"/>
                </a:lnTo>
                <a:close/>
              </a:path>
              <a:path w="260350" h="312419">
                <a:moveTo>
                  <a:pt x="260350" y="295783"/>
                </a:moveTo>
                <a:lnTo>
                  <a:pt x="257810" y="295783"/>
                </a:lnTo>
                <a:lnTo>
                  <a:pt x="257810" y="297053"/>
                </a:lnTo>
                <a:lnTo>
                  <a:pt x="260350" y="297053"/>
                </a:lnTo>
                <a:lnTo>
                  <a:pt x="260350" y="295783"/>
                </a:lnTo>
                <a:close/>
              </a:path>
              <a:path w="260350" h="312419">
                <a:moveTo>
                  <a:pt x="260350" y="291973"/>
                </a:moveTo>
                <a:lnTo>
                  <a:pt x="257810" y="291973"/>
                </a:lnTo>
                <a:lnTo>
                  <a:pt x="257810" y="294513"/>
                </a:lnTo>
                <a:lnTo>
                  <a:pt x="260350" y="294513"/>
                </a:lnTo>
                <a:lnTo>
                  <a:pt x="260350" y="291973"/>
                </a:lnTo>
                <a:close/>
              </a:path>
              <a:path w="260350" h="312419">
                <a:moveTo>
                  <a:pt x="260350" y="289433"/>
                </a:moveTo>
                <a:lnTo>
                  <a:pt x="257810" y="289433"/>
                </a:lnTo>
                <a:lnTo>
                  <a:pt x="257810" y="290703"/>
                </a:lnTo>
                <a:lnTo>
                  <a:pt x="260350" y="290703"/>
                </a:lnTo>
                <a:lnTo>
                  <a:pt x="260350" y="289433"/>
                </a:lnTo>
                <a:close/>
              </a:path>
              <a:path w="260350" h="312419">
                <a:moveTo>
                  <a:pt x="260350" y="285623"/>
                </a:moveTo>
                <a:lnTo>
                  <a:pt x="257810" y="285623"/>
                </a:lnTo>
                <a:lnTo>
                  <a:pt x="257810" y="288163"/>
                </a:lnTo>
                <a:lnTo>
                  <a:pt x="260350" y="288163"/>
                </a:lnTo>
                <a:lnTo>
                  <a:pt x="260350" y="285623"/>
                </a:lnTo>
                <a:close/>
              </a:path>
              <a:path w="260350" h="312419">
                <a:moveTo>
                  <a:pt x="260350" y="283083"/>
                </a:moveTo>
                <a:lnTo>
                  <a:pt x="257810" y="283083"/>
                </a:lnTo>
                <a:lnTo>
                  <a:pt x="257810" y="284353"/>
                </a:lnTo>
                <a:lnTo>
                  <a:pt x="260350" y="284353"/>
                </a:lnTo>
                <a:lnTo>
                  <a:pt x="260350" y="283083"/>
                </a:lnTo>
                <a:close/>
              </a:path>
              <a:path w="260350" h="312419">
                <a:moveTo>
                  <a:pt x="260350" y="279273"/>
                </a:moveTo>
                <a:lnTo>
                  <a:pt x="257810" y="279273"/>
                </a:lnTo>
                <a:lnTo>
                  <a:pt x="257810" y="281813"/>
                </a:lnTo>
                <a:lnTo>
                  <a:pt x="260350" y="281813"/>
                </a:lnTo>
                <a:lnTo>
                  <a:pt x="260350" y="279273"/>
                </a:lnTo>
                <a:close/>
              </a:path>
              <a:path w="260350" h="312419">
                <a:moveTo>
                  <a:pt x="260350" y="276733"/>
                </a:moveTo>
                <a:lnTo>
                  <a:pt x="257810" y="276733"/>
                </a:lnTo>
                <a:lnTo>
                  <a:pt x="257810" y="278003"/>
                </a:lnTo>
                <a:lnTo>
                  <a:pt x="260350" y="278003"/>
                </a:lnTo>
                <a:lnTo>
                  <a:pt x="260350" y="276733"/>
                </a:lnTo>
                <a:close/>
              </a:path>
              <a:path w="260350" h="312419">
                <a:moveTo>
                  <a:pt x="260350" y="272923"/>
                </a:moveTo>
                <a:lnTo>
                  <a:pt x="257810" y="272923"/>
                </a:lnTo>
                <a:lnTo>
                  <a:pt x="257810" y="275463"/>
                </a:lnTo>
                <a:lnTo>
                  <a:pt x="260350" y="275463"/>
                </a:lnTo>
                <a:lnTo>
                  <a:pt x="260350" y="272923"/>
                </a:lnTo>
                <a:close/>
              </a:path>
              <a:path w="260350" h="312419">
                <a:moveTo>
                  <a:pt x="260350" y="270383"/>
                </a:moveTo>
                <a:lnTo>
                  <a:pt x="257810" y="270383"/>
                </a:lnTo>
                <a:lnTo>
                  <a:pt x="257810" y="271653"/>
                </a:lnTo>
                <a:lnTo>
                  <a:pt x="260350" y="271653"/>
                </a:lnTo>
                <a:lnTo>
                  <a:pt x="260350" y="270383"/>
                </a:lnTo>
                <a:close/>
              </a:path>
              <a:path w="260350" h="312419">
                <a:moveTo>
                  <a:pt x="260350" y="266573"/>
                </a:moveTo>
                <a:lnTo>
                  <a:pt x="257810" y="266573"/>
                </a:lnTo>
                <a:lnTo>
                  <a:pt x="257810" y="269113"/>
                </a:lnTo>
                <a:lnTo>
                  <a:pt x="260350" y="269113"/>
                </a:lnTo>
                <a:lnTo>
                  <a:pt x="260350" y="266573"/>
                </a:lnTo>
                <a:close/>
              </a:path>
              <a:path w="260350" h="312419">
                <a:moveTo>
                  <a:pt x="260350" y="264033"/>
                </a:moveTo>
                <a:lnTo>
                  <a:pt x="257810" y="264033"/>
                </a:lnTo>
                <a:lnTo>
                  <a:pt x="257810" y="265303"/>
                </a:lnTo>
                <a:lnTo>
                  <a:pt x="260350" y="265303"/>
                </a:lnTo>
                <a:lnTo>
                  <a:pt x="260350" y="264033"/>
                </a:lnTo>
                <a:close/>
              </a:path>
              <a:path w="260350" h="312419">
                <a:moveTo>
                  <a:pt x="260350" y="260223"/>
                </a:moveTo>
                <a:lnTo>
                  <a:pt x="257810" y="260223"/>
                </a:lnTo>
                <a:lnTo>
                  <a:pt x="257810" y="262763"/>
                </a:lnTo>
                <a:lnTo>
                  <a:pt x="260350" y="262763"/>
                </a:lnTo>
                <a:lnTo>
                  <a:pt x="260350" y="260223"/>
                </a:lnTo>
                <a:close/>
              </a:path>
              <a:path w="260350" h="312419">
                <a:moveTo>
                  <a:pt x="260350" y="257683"/>
                </a:moveTo>
                <a:lnTo>
                  <a:pt x="257810" y="257683"/>
                </a:lnTo>
                <a:lnTo>
                  <a:pt x="257810" y="258953"/>
                </a:lnTo>
                <a:lnTo>
                  <a:pt x="260350" y="258953"/>
                </a:lnTo>
                <a:lnTo>
                  <a:pt x="260350" y="257683"/>
                </a:lnTo>
                <a:close/>
              </a:path>
              <a:path w="260350" h="312419">
                <a:moveTo>
                  <a:pt x="260350" y="253873"/>
                </a:moveTo>
                <a:lnTo>
                  <a:pt x="257810" y="253873"/>
                </a:lnTo>
                <a:lnTo>
                  <a:pt x="257810" y="256413"/>
                </a:lnTo>
                <a:lnTo>
                  <a:pt x="260350" y="256413"/>
                </a:lnTo>
                <a:lnTo>
                  <a:pt x="260350" y="253873"/>
                </a:lnTo>
                <a:close/>
              </a:path>
              <a:path w="260350" h="312419">
                <a:moveTo>
                  <a:pt x="260350" y="244983"/>
                </a:moveTo>
                <a:lnTo>
                  <a:pt x="257810" y="244983"/>
                </a:lnTo>
                <a:lnTo>
                  <a:pt x="257810" y="252603"/>
                </a:lnTo>
                <a:lnTo>
                  <a:pt x="260350" y="252603"/>
                </a:lnTo>
                <a:lnTo>
                  <a:pt x="260350" y="244983"/>
                </a:lnTo>
                <a:close/>
              </a:path>
              <a:path w="260350" h="312419">
                <a:moveTo>
                  <a:pt x="260350" y="238633"/>
                </a:moveTo>
                <a:lnTo>
                  <a:pt x="257810" y="238633"/>
                </a:lnTo>
                <a:lnTo>
                  <a:pt x="257810" y="243713"/>
                </a:lnTo>
                <a:lnTo>
                  <a:pt x="260350" y="243713"/>
                </a:lnTo>
                <a:lnTo>
                  <a:pt x="260350" y="238633"/>
                </a:lnTo>
                <a:close/>
              </a:path>
              <a:path w="260350" h="312419">
                <a:moveTo>
                  <a:pt x="260350" y="236093"/>
                </a:moveTo>
                <a:lnTo>
                  <a:pt x="257810" y="236093"/>
                </a:lnTo>
                <a:lnTo>
                  <a:pt x="257810" y="237363"/>
                </a:lnTo>
                <a:lnTo>
                  <a:pt x="260350" y="237363"/>
                </a:lnTo>
                <a:lnTo>
                  <a:pt x="260350" y="236093"/>
                </a:lnTo>
                <a:close/>
              </a:path>
              <a:path w="260350" h="312419">
                <a:moveTo>
                  <a:pt x="1269" y="236093"/>
                </a:moveTo>
                <a:lnTo>
                  <a:pt x="0" y="236093"/>
                </a:lnTo>
                <a:lnTo>
                  <a:pt x="0" y="238633"/>
                </a:lnTo>
                <a:lnTo>
                  <a:pt x="1269" y="238633"/>
                </a:lnTo>
                <a:lnTo>
                  <a:pt x="1269" y="236093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bk object 2751"/>
          <p:cNvSpPr/>
          <p:nvPr/>
        </p:nvSpPr>
        <p:spPr>
          <a:xfrm>
            <a:off x="2957829" y="2936239"/>
            <a:ext cx="254000" cy="306070"/>
          </a:xfrm>
          <a:custGeom>
            <a:avLst/>
            <a:gdLst/>
            <a:ahLst/>
            <a:cxnLst/>
            <a:rect l="l" t="t" r="r" b="b"/>
            <a:pathLst>
              <a:path w="254000" h="306069">
                <a:moveTo>
                  <a:pt x="3809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3809" y="83819"/>
                </a:lnTo>
                <a:lnTo>
                  <a:pt x="3809" y="82550"/>
                </a:lnTo>
                <a:close/>
              </a:path>
              <a:path w="254000" h="306069">
                <a:moveTo>
                  <a:pt x="3809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09" y="81279"/>
                </a:lnTo>
                <a:lnTo>
                  <a:pt x="3809" y="78739"/>
                </a:lnTo>
                <a:close/>
              </a:path>
              <a:path w="254000" h="306069">
                <a:moveTo>
                  <a:pt x="3809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09" y="77469"/>
                </a:lnTo>
                <a:lnTo>
                  <a:pt x="3809" y="76200"/>
                </a:lnTo>
                <a:close/>
              </a:path>
              <a:path w="254000" h="306069">
                <a:moveTo>
                  <a:pt x="3809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09" y="74929"/>
                </a:lnTo>
                <a:lnTo>
                  <a:pt x="3809" y="72389"/>
                </a:lnTo>
                <a:close/>
              </a:path>
              <a:path w="254000" h="306069">
                <a:moveTo>
                  <a:pt x="254000" y="82550"/>
                </a:moveTo>
                <a:lnTo>
                  <a:pt x="250189" y="82550"/>
                </a:lnTo>
                <a:lnTo>
                  <a:pt x="250189" y="83819"/>
                </a:lnTo>
                <a:lnTo>
                  <a:pt x="254000" y="83819"/>
                </a:lnTo>
                <a:lnTo>
                  <a:pt x="254000" y="82550"/>
                </a:lnTo>
                <a:close/>
              </a:path>
              <a:path w="254000" h="306069">
                <a:moveTo>
                  <a:pt x="254000" y="78739"/>
                </a:moveTo>
                <a:lnTo>
                  <a:pt x="250189" y="78739"/>
                </a:lnTo>
                <a:lnTo>
                  <a:pt x="250189" y="81279"/>
                </a:lnTo>
                <a:lnTo>
                  <a:pt x="254000" y="81279"/>
                </a:lnTo>
                <a:lnTo>
                  <a:pt x="254000" y="78739"/>
                </a:lnTo>
                <a:close/>
              </a:path>
              <a:path w="254000" h="306069">
                <a:moveTo>
                  <a:pt x="254000" y="76200"/>
                </a:moveTo>
                <a:lnTo>
                  <a:pt x="250189" y="76200"/>
                </a:lnTo>
                <a:lnTo>
                  <a:pt x="250189" y="77469"/>
                </a:lnTo>
                <a:lnTo>
                  <a:pt x="254000" y="77469"/>
                </a:lnTo>
                <a:lnTo>
                  <a:pt x="254000" y="76200"/>
                </a:lnTo>
                <a:close/>
              </a:path>
              <a:path w="254000" h="306069">
                <a:moveTo>
                  <a:pt x="254000" y="72389"/>
                </a:moveTo>
                <a:lnTo>
                  <a:pt x="250189" y="72389"/>
                </a:lnTo>
                <a:lnTo>
                  <a:pt x="250189" y="74929"/>
                </a:lnTo>
                <a:lnTo>
                  <a:pt x="254000" y="74929"/>
                </a:lnTo>
                <a:lnTo>
                  <a:pt x="254000" y="72389"/>
                </a:lnTo>
                <a:close/>
              </a:path>
              <a:path w="254000" h="306069">
                <a:moveTo>
                  <a:pt x="3809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9850"/>
                </a:lnTo>
                <a:close/>
              </a:path>
              <a:path w="254000" h="306069">
                <a:moveTo>
                  <a:pt x="3809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09" y="68579"/>
                </a:lnTo>
                <a:lnTo>
                  <a:pt x="3809" y="66039"/>
                </a:lnTo>
                <a:close/>
              </a:path>
              <a:path w="254000" h="306069">
                <a:moveTo>
                  <a:pt x="254000" y="69850"/>
                </a:moveTo>
                <a:lnTo>
                  <a:pt x="250189" y="69850"/>
                </a:lnTo>
                <a:lnTo>
                  <a:pt x="250189" y="71119"/>
                </a:lnTo>
                <a:lnTo>
                  <a:pt x="254000" y="71119"/>
                </a:lnTo>
                <a:lnTo>
                  <a:pt x="254000" y="69850"/>
                </a:lnTo>
                <a:close/>
              </a:path>
              <a:path w="254000" h="306069">
                <a:moveTo>
                  <a:pt x="254000" y="66039"/>
                </a:moveTo>
                <a:lnTo>
                  <a:pt x="250189" y="66039"/>
                </a:lnTo>
                <a:lnTo>
                  <a:pt x="250189" y="68579"/>
                </a:lnTo>
                <a:lnTo>
                  <a:pt x="254000" y="68579"/>
                </a:lnTo>
                <a:lnTo>
                  <a:pt x="254000" y="66039"/>
                </a:lnTo>
                <a:close/>
              </a:path>
              <a:path w="254000" h="306069">
                <a:moveTo>
                  <a:pt x="254000" y="63500"/>
                </a:moveTo>
                <a:lnTo>
                  <a:pt x="250189" y="63500"/>
                </a:lnTo>
                <a:lnTo>
                  <a:pt x="250189" y="64769"/>
                </a:lnTo>
                <a:lnTo>
                  <a:pt x="254000" y="64769"/>
                </a:lnTo>
                <a:lnTo>
                  <a:pt x="254000" y="63500"/>
                </a:lnTo>
                <a:close/>
              </a:path>
              <a:path w="254000" h="306069">
                <a:moveTo>
                  <a:pt x="3809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3809" y="64769"/>
                </a:lnTo>
                <a:lnTo>
                  <a:pt x="3809" y="63500"/>
                </a:lnTo>
                <a:close/>
              </a:path>
              <a:path w="254000" h="306069">
                <a:moveTo>
                  <a:pt x="3809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3809" y="62229"/>
                </a:lnTo>
                <a:lnTo>
                  <a:pt x="3809" y="59689"/>
                </a:lnTo>
                <a:close/>
              </a:path>
              <a:path w="254000" h="306069">
                <a:moveTo>
                  <a:pt x="254000" y="59689"/>
                </a:moveTo>
                <a:lnTo>
                  <a:pt x="250189" y="59689"/>
                </a:lnTo>
                <a:lnTo>
                  <a:pt x="250189" y="62229"/>
                </a:lnTo>
                <a:lnTo>
                  <a:pt x="254000" y="62229"/>
                </a:lnTo>
                <a:lnTo>
                  <a:pt x="254000" y="59689"/>
                </a:lnTo>
                <a:close/>
              </a:path>
              <a:path w="254000" h="306069">
                <a:moveTo>
                  <a:pt x="254000" y="57150"/>
                </a:moveTo>
                <a:lnTo>
                  <a:pt x="250189" y="57150"/>
                </a:lnTo>
                <a:lnTo>
                  <a:pt x="250189" y="58419"/>
                </a:lnTo>
                <a:lnTo>
                  <a:pt x="254000" y="58419"/>
                </a:lnTo>
                <a:lnTo>
                  <a:pt x="254000" y="57150"/>
                </a:lnTo>
                <a:close/>
              </a:path>
              <a:path w="254000" h="306069">
                <a:moveTo>
                  <a:pt x="3809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3809" y="58419"/>
                </a:lnTo>
                <a:lnTo>
                  <a:pt x="3809" y="57150"/>
                </a:lnTo>
                <a:close/>
              </a:path>
              <a:path w="254000" h="306069">
                <a:moveTo>
                  <a:pt x="3809" y="50800"/>
                </a:moveTo>
                <a:lnTo>
                  <a:pt x="0" y="50800"/>
                </a:lnTo>
                <a:lnTo>
                  <a:pt x="0" y="55879"/>
                </a:lnTo>
                <a:lnTo>
                  <a:pt x="3809" y="55879"/>
                </a:lnTo>
                <a:lnTo>
                  <a:pt x="3809" y="50800"/>
                </a:lnTo>
                <a:close/>
              </a:path>
              <a:path w="254000" h="306069">
                <a:moveTo>
                  <a:pt x="3809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09" y="49529"/>
                </a:lnTo>
                <a:lnTo>
                  <a:pt x="3809" y="46989"/>
                </a:lnTo>
                <a:close/>
              </a:path>
              <a:path w="254000" h="306069">
                <a:moveTo>
                  <a:pt x="254000" y="50800"/>
                </a:moveTo>
                <a:lnTo>
                  <a:pt x="250189" y="50800"/>
                </a:lnTo>
                <a:lnTo>
                  <a:pt x="250189" y="55879"/>
                </a:lnTo>
                <a:lnTo>
                  <a:pt x="254000" y="55879"/>
                </a:lnTo>
                <a:lnTo>
                  <a:pt x="254000" y="50800"/>
                </a:lnTo>
                <a:close/>
              </a:path>
              <a:path w="254000" h="306069">
                <a:moveTo>
                  <a:pt x="254000" y="46989"/>
                </a:moveTo>
                <a:lnTo>
                  <a:pt x="250189" y="46989"/>
                </a:lnTo>
                <a:lnTo>
                  <a:pt x="250189" y="49529"/>
                </a:lnTo>
                <a:lnTo>
                  <a:pt x="254000" y="49529"/>
                </a:lnTo>
                <a:lnTo>
                  <a:pt x="254000" y="46989"/>
                </a:lnTo>
                <a:close/>
              </a:path>
              <a:path w="254000" h="306069">
                <a:moveTo>
                  <a:pt x="3809" y="44450"/>
                </a:moveTo>
                <a:lnTo>
                  <a:pt x="0" y="44450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44450"/>
                </a:lnTo>
                <a:close/>
              </a:path>
              <a:path w="254000" h="306069">
                <a:moveTo>
                  <a:pt x="3809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09" y="43179"/>
                </a:lnTo>
                <a:lnTo>
                  <a:pt x="3809" y="40639"/>
                </a:lnTo>
                <a:close/>
              </a:path>
              <a:path w="254000" h="306069">
                <a:moveTo>
                  <a:pt x="254000" y="44450"/>
                </a:moveTo>
                <a:lnTo>
                  <a:pt x="250189" y="44450"/>
                </a:lnTo>
                <a:lnTo>
                  <a:pt x="250189" y="45719"/>
                </a:lnTo>
                <a:lnTo>
                  <a:pt x="254000" y="45719"/>
                </a:lnTo>
                <a:lnTo>
                  <a:pt x="254000" y="44450"/>
                </a:lnTo>
                <a:close/>
              </a:path>
              <a:path w="254000" h="306069">
                <a:moveTo>
                  <a:pt x="254000" y="40639"/>
                </a:moveTo>
                <a:lnTo>
                  <a:pt x="250189" y="40639"/>
                </a:lnTo>
                <a:lnTo>
                  <a:pt x="250189" y="43179"/>
                </a:lnTo>
                <a:lnTo>
                  <a:pt x="254000" y="43179"/>
                </a:lnTo>
                <a:lnTo>
                  <a:pt x="254000" y="40639"/>
                </a:lnTo>
                <a:close/>
              </a:path>
              <a:path w="254000" h="306069">
                <a:moveTo>
                  <a:pt x="3809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8100"/>
                </a:lnTo>
                <a:close/>
              </a:path>
              <a:path w="254000" h="306069">
                <a:moveTo>
                  <a:pt x="3809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09" y="36829"/>
                </a:lnTo>
                <a:lnTo>
                  <a:pt x="3809" y="34289"/>
                </a:lnTo>
                <a:close/>
              </a:path>
              <a:path w="254000" h="306069">
                <a:moveTo>
                  <a:pt x="254000" y="38100"/>
                </a:moveTo>
                <a:lnTo>
                  <a:pt x="250189" y="38100"/>
                </a:lnTo>
                <a:lnTo>
                  <a:pt x="250189" y="39369"/>
                </a:lnTo>
                <a:lnTo>
                  <a:pt x="254000" y="39369"/>
                </a:lnTo>
                <a:lnTo>
                  <a:pt x="254000" y="38100"/>
                </a:lnTo>
                <a:close/>
              </a:path>
              <a:path w="254000" h="306069">
                <a:moveTo>
                  <a:pt x="254000" y="34289"/>
                </a:moveTo>
                <a:lnTo>
                  <a:pt x="250189" y="34289"/>
                </a:lnTo>
                <a:lnTo>
                  <a:pt x="250189" y="36829"/>
                </a:lnTo>
                <a:lnTo>
                  <a:pt x="254000" y="36829"/>
                </a:lnTo>
                <a:lnTo>
                  <a:pt x="254000" y="34289"/>
                </a:lnTo>
                <a:close/>
              </a:path>
              <a:path w="254000" h="306069">
                <a:moveTo>
                  <a:pt x="3809" y="31750"/>
                </a:moveTo>
                <a:lnTo>
                  <a:pt x="0" y="31750"/>
                </a:lnTo>
                <a:lnTo>
                  <a:pt x="0" y="33019"/>
                </a:lnTo>
                <a:lnTo>
                  <a:pt x="3809" y="33019"/>
                </a:lnTo>
                <a:lnTo>
                  <a:pt x="3809" y="31750"/>
                </a:lnTo>
                <a:close/>
              </a:path>
              <a:path w="254000" h="306069">
                <a:moveTo>
                  <a:pt x="254000" y="31750"/>
                </a:moveTo>
                <a:lnTo>
                  <a:pt x="250189" y="31750"/>
                </a:lnTo>
                <a:lnTo>
                  <a:pt x="250189" y="33019"/>
                </a:lnTo>
                <a:lnTo>
                  <a:pt x="254000" y="33019"/>
                </a:lnTo>
                <a:lnTo>
                  <a:pt x="254000" y="31750"/>
                </a:lnTo>
                <a:close/>
              </a:path>
              <a:path w="254000" h="306069">
                <a:moveTo>
                  <a:pt x="254000" y="27939"/>
                </a:moveTo>
                <a:lnTo>
                  <a:pt x="250189" y="27939"/>
                </a:lnTo>
                <a:lnTo>
                  <a:pt x="250189" y="30479"/>
                </a:lnTo>
                <a:lnTo>
                  <a:pt x="254000" y="30479"/>
                </a:lnTo>
                <a:lnTo>
                  <a:pt x="254000" y="27939"/>
                </a:lnTo>
                <a:close/>
              </a:path>
              <a:path w="254000" h="306069">
                <a:moveTo>
                  <a:pt x="254000" y="25400"/>
                </a:moveTo>
                <a:lnTo>
                  <a:pt x="250189" y="25400"/>
                </a:lnTo>
                <a:lnTo>
                  <a:pt x="250189" y="26669"/>
                </a:lnTo>
                <a:lnTo>
                  <a:pt x="254000" y="26669"/>
                </a:lnTo>
                <a:lnTo>
                  <a:pt x="254000" y="25400"/>
                </a:lnTo>
                <a:close/>
              </a:path>
              <a:path w="254000" h="306069">
                <a:moveTo>
                  <a:pt x="254000" y="21589"/>
                </a:moveTo>
                <a:lnTo>
                  <a:pt x="250189" y="21589"/>
                </a:lnTo>
                <a:lnTo>
                  <a:pt x="250189" y="24129"/>
                </a:lnTo>
                <a:lnTo>
                  <a:pt x="254000" y="24129"/>
                </a:lnTo>
                <a:lnTo>
                  <a:pt x="254000" y="21589"/>
                </a:lnTo>
                <a:close/>
              </a:path>
              <a:path w="254000" h="306069">
                <a:moveTo>
                  <a:pt x="254000" y="19050"/>
                </a:moveTo>
                <a:lnTo>
                  <a:pt x="250189" y="19050"/>
                </a:lnTo>
                <a:lnTo>
                  <a:pt x="250189" y="20319"/>
                </a:lnTo>
                <a:lnTo>
                  <a:pt x="254000" y="20319"/>
                </a:lnTo>
                <a:lnTo>
                  <a:pt x="254000" y="19050"/>
                </a:lnTo>
                <a:close/>
              </a:path>
              <a:path w="254000" h="306069">
                <a:moveTo>
                  <a:pt x="3809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09" y="30479"/>
                </a:lnTo>
                <a:lnTo>
                  <a:pt x="3809" y="27939"/>
                </a:lnTo>
                <a:close/>
              </a:path>
              <a:path w="254000" h="306069">
                <a:moveTo>
                  <a:pt x="3809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5400"/>
                </a:lnTo>
                <a:close/>
              </a:path>
              <a:path w="254000" h="306069">
                <a:moveTo>
                  <a:pt x="3809" y="20319"/>
                </a:moveTo>
                <a:lnTo>
                  <a:pt x="2539" y="20319"/>
                </a:lnTo>
                <a:lnTo>
                  <a:pt x="2539" y="21589"/>
                </a:lnTo>
                <a:lnTo>
                  <a:pt x="1269" y="21589"/>
                </a:lnTo>
                <a:lnTo>
                  <a:pt x="1269" y="24129"/>
                </a:lnTo>
                <a:lnTo>
                  <a:pt x="3809" y="24129"/>
                </a:lnTo>
                <a:lnTo>
                  <a:pt x="3809" y="20319"/>
                </a:lnTo>
                <a:close/>
              </a:path>
              <a:path w="254000" h="306069">
                <a:moveTo>
                  <a:pt x="167639" y="2539"/>
                </a:moveTo>
                <a:lnTo>
                  <a:pt x="19050" y="2539"/>
                </a:lnTo>
                <a:lnTo>
                  <a:pt x="19050" y="3810"/>
                </a:lnTo>
                <a:lnTo>
                  <a:pt x="167639" y="3810"/>
                </a:lnTo>
                <a:lnTo>
                  <a:pt x="167639" y="2539"/>
                </a:lnTo>
                <a:close/>
              </a:path>
              <a:path w="254000" h="306069">
                <a:moveTo>
                  <a:pt x="21589" y="1269"/>
                </a:moveTo>
                <a:lnTo>
                  <a:pt x="20319" y="1269"/>
                </a:lnTo>
                <a:lnTo>
                  <a:pt x="20319" y="2539"/>
                </a:lnTo>
                <a:lnTo>
                  <a:pt x="21589" y="2539"/>
                </a:lnTo>
                <a:lnTo>
                  <a:pt x="21589" y="1269"/>
                </a:lnTo>
                <a:close/>
              </a:path>
              <a:path w="254000" h="306069">
                <a:moveTo>
                  <a:pt x="177800" y="1269"/>
                </a:moveTo>
                <a:lnTo>
                  <a:pt x="170180" y="1269"/>
                </a:lnTo>
                <a:lnTo>
                  <a:pt x="170180" y="2539"/>
                </a:lnTo>
                <a:lnTo>
                  <a:pt x="177800" y="2539"/>
                </a:lnTo>
                <a:lnTo>
                  <a:pt x="177800" y="1269"/>
                </a:lnTo>
                <a:close/>
              </a:path>
              <a:path w="254000" h="306069">
                <a:moveTo>
                  <a:pt x="180339" y="0"/>
                </a:moveTo>
                <a:lnTo>
                  <a:pt x="22859" y="0"/>
                </a:lnTo>
                <a:lnTo>
                  <a:pt x="22859" y="1269"/>
                </a:lnTo>
                <a:lnTo>
                  <a:pt x="180339" y="1269"/>
                </a:lnTo>
                <a:lnTo>
                  <a:pt x="180339" y="0"/>
                </a:lnTo>
                <a:close/>
              </a:path>
              <a:path w="254000" h="306069">
                <a:moveTo>
                  <a:pt x="254000" y="15239"/>
                </a:moveTo>
                <a:lnTo>
                  <a:pt x="250189" y="15239"/>
                </a:lnTo>
                <a:lnTo>
                  <a:pt x="250189" y="17779"/>
                </a:lnTo>
                <a:lnTo>
                  <a:pt x="254000" y="17779"/>
                </a:lnTo>
                <a:lnTo>
                  <a:pt x="254000" y="15239"/>
                </a:lnTo>
                <a:close/>
              </a:path>
              <a:path w="254000" h="306069">
                <a:moveTo>
                  <a:pt x="254000" y="12700"/>
                </a:moveTo>
                <a:lnTo>
                  <a:pt x="250189" y="12700"/>
                </a:lnTo>
                <a:lnTo>
                  <a:pt x="250189" y="13969"/>
                </a:lnTo>
                <a:lnTo>
                  <a:pt x="254000" y="13969"/>
                </a:lnTo>
                <a:lnTo>
                  <a:pt x="254000" y="12700"/>
                </a:lnTo>
                <a:close/>
              </a:path>
              <a:path w="254000" h="306069">
                <a:moveTo>
                  <a:pt x="254000" y="8889"/>
                </a:moveTo>
                <a:lnTo>
                  <a:pt x="250189" y="8889"/>
                </a:lnTo>
                <a:lnTo>
                  <a:pt x="250189" y="11429"/>
                </a:lnTo>
                <a:lnTo>
                  <a:pt x="254000" y="11429"/>
                </a:lnTo>
                <a:lnTo>
                  <a:pt x="254000" y="8889"/>
                </a:lnTo>
                <a:close/>
              </a:path>
              <a:path w="254000" h="306069">
                <a:moveTo>
                  <a:pt x="254000" y="6350"/>
                </a:moveTo>
                <a:lnTo>
                  <a:pt x="250189" y="6350"/>
                </a:lnTo>
                <a:lnTo>
                  <a:pt x="250189" y="7619"/>
                </a:lnTo>
                <a:lnTo>
                  <a:pt x="254000" y="7619"/>
                </a:lnTo>
                <a:lnTo>
                  <a:pt x="254000" y="6350"/>
                </a:lnTo>
                <a:close/>
              </a:path>
              <a:path w="254000" h="306069">
                <a:moveTo>
                  <a:pt x="254000" y="2539"/>
                </a:moveTo>
                <a:lnTo>
                  <a:pt x="222250" y="2539"/>
                </a:lnTo>
                <a:lnTo>
                  <a:pt x="222250" y="3810"/>
                </a:lnTo>
                <a:lnTo>
                  <a:pt x="250189" y="3810"/>
                </a:lnTo>
                <a:lnTo>
                  <a:pt x="250189" y="5079"/>
                </a:lnTo>
                <a:lnTo>
                  <a:pt x="254000" y="5079"/>
                </a:lnTo>
                <a:lnTo>
                  <a:pt x="254000" y="2539"/>
                </a:lnTo>
                <a:close/>
              </a:path>
              <a:path w="254000" h="306069">
                <a:moveTo>
                  <a:pt x="254000" y="0"/>
                </a:moveTo>
                <a:lnTo>
                  <a:pt x="223519" y="0"/>
                </a:lnTo>
                <a:lnTo>
                  <a:pt x="223519" y="1269"/>
                </a:lnTo>
                <a:lnTo>
                  <a:pt x="254000" y="1269"/>
                </a:lnTo>
                <a:lnTo>
                  <a:pt x="254000" y="0"/>
                </a:lnTo>
                <a:close/>
              </a:path>
              <a:path w="254000" h="306069">
                <a:moveTo>
                  <a:pt x="3809" y="172847"/>
                </a:moveTo>
                <a:lnTo>
                  <a:pt x="0" y="172847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2847"/>
                </a:lnTo>
                <a:close/>
              </a:path>
              <a:path w="254000" h="306069">
                <a:moveTo>
                  <a:pt x="3809" y="170306"/>
                </a:moveTo>
                <a:lnTo>
                  <a:pt x="0" y="170306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70306"/>
                </a:lnTo>
                <a:close/>
              </a:path>
              <a:path w="254000" h="306069">
                <a:moveTo>
                  <a:pt x="3809" y="166497"/>
                </a:moveTo>
                <a:lnTo>
                  <a:pt x="0" y="166497"/>
                </a:lnTo>
                <a:lnTo>
                  <a:pt x="0" y="170179"/>
                </a:lnTo>
                <a:lnTo>
                  <a:pt x="3809" y="170179"/>
                </a:lnTo>
                <a:lnTo>
                  <a:pt x="3809" y="166497"/>
                </a:lnTo>
                <a:close/>
              </a:path>
              <a:path w="254000" h="306069">
                <a:moveTo>
                  <a:pt x="3809" y="163956"/>
                </a:moveTo>
                <a:lnTo>
                  <a:pt x="0" y="163956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63956"/>
                </a:lnTo>
                <a:close/>
              </a:path>
              <a:path w="254000" h="306069">
                <a:moveTo>
                  <a:pt x="3809" y="160147"/>
                </a:moveTo>
                <a:lnTo>
                  <a:pt x="0" y="160147"/>
                </a:lnTo>
                <a:lnTo>
                  <a:pt x="0" y="163829"/>
                </a:lnTo>
                <a:lnTo>
                  <a:pt x="3809" y="163829"/>
                </a:lnTo>
                <a:lnTo>
                  <a:pt x="3809" y="160147"/>
                </a:lnTo>
                <a:close/>
              </a:path>
              <a:path w="254000" h="306069">
                <a:moveTo>
                  <a:pt x="3809" y="157606"/>
                </a:moveTo>
                <a:lnTo>
                  <a:pt x="0" y="157606"/>
                </a:lnTo>
                <a:lnTo>
                  <a:pt x="0" y="160019"/>
                </a:lnTo>
                <a:lnTo>
                  <a:pt x="3809" y="160019"/>
                </a:lnTo>
                <a:lnTo>
                  <a:pt x="3809" y="157606"/>
                </a:lnTo>
                <a:close/>
              </a:path>
              <a:path w="254000" h="306069">
                <a:moveTo>
                  <a:pt x="3809" y="153797"/>
                </a:moveTo>
                <a:lnTo>
                  <a:pt x="0" y="153797"/>
                </a:lnTo>
                <a:lnTo>
                  <a:pt x="0" y="157479"/>
                </a:lnTo>
                <a:lnTo>
                  <a:pt x="3809" y="157479"/>
                </a:lnTo>
                <a:lnTo>
                  <a:pt x="3809" y="153797"/>
                </a:lnTo>
                <a:close/>
              </a:path>
              <a:path w="254000" h="306069">
                <a:moveTo>
                  <a:pt x="3809" y="151256"/>
                </a:moveTo>
                <a:lnTo>
                  <a:pt x="0" y="151256"/>
                </a:lnTo>
                <a:lnTo>
                  <a:pt x="0" y="153669"/>
                </a:lnTo>
                <a:lnTo>
                  <a:pt x="3809" y="153669"/>
                </a:lnTo>
                <a:lnTo>
                  <a:pt x="3809" y="151256"/>
                </a:lnTo>
                <a:close/>
              </a:path>
              <a:path w="254000" h="306069">
                <a:moveTo>
                  <a:pt x="3809" y="147447"/>
                </a:moveTo>
                <a:lnTo>
                  <a:pt x="0" y="147447"/>
                </a:lnTo>
                <a:lnTo>
                  <a:pt x="0" y="151129"/>
                </a:lnTo>
                <a:lnTo>
                  <a:pt x="3809" y="151129"/>
                </a:lnTo>
                <a:lnTo>
                  <a:pt x="3809" y="147447"/>
                </a:lnTo>
                <a:close/>
              </a:path>
              <a:path w="254000" h="306069">
                <a:moveTo>
                  <a:pt x="3809" y="141097"/>
                </a:moveTo>
                <a:lnTo>
                  <a:pt x="0" y="141097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41097"/>
                </a:lnTo>
                <a:close/>
              </a:path>
              <a:path w="254000" h="306069">
                <a:moveTo>
                  <a:pt x="3809" y="134747"/>
                </a:moveTo>
                <a:lnTo>
                  <a:pt x="0" y="134747"/>
                </a:lnTo>
                <a:lnTo>
                  <a:pt x="0" y="140969"/>
                </a:lnTo>
                <a:lnTo>
                  <a:pt x="3809" y="140969"/>
                </a:lnTo>
                <a:lnTo>
                  <a:pt x="3809" y="134747"/>
                </a:lnTo>
                <a:close/>
              </a:path>
              <a:path w="254000" h="306069">
                <a:moveTo>
                  <a:pt x="3809" y="132206"/>
                </a:moveTo>
                <a:lnTo>
                  <a:pt x="0" y="132206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32206"/>
                </a:lnTo>
                <a:close/>
              </a:path>
              <a:path w="254000" h="306069">
                <a:moveTo>
                  <a:pt x="3809" y="128397"/>
                </a:moveTo>
                <a:lnTo>
                  <a:pt x="0" y="128397"/>
                </a:lnTo>
                <a:lnTo>
                  <a:pt x="0" y="132079"/>
                </a:lnTo>
                <a:lnTo>
                  <a:pt x="3809" y="132079"/>
                </a:lnTo>
                <a:lnTo>
                  <a:pt x="3809" y="128397"/>
                </a:lnTo>
                <a:close/>
              </a:path>
              <a:path w="254000" h="306069">
                <a:moveTo>
                  <a:pt x="3809" y="122047"/>
                </a:moveTo>
                <a:lnTo>
                  <a:pt x="0" y="122047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2047"/>
                </a:lnTo>
                <a:close/>
              </a:path>
              <a:path w="254000" h="306069">
                <a:moveTo>
                  <a:pt x="3809" y="119506"/>
                </a:moveTo>
                <a:lnTo>
                  <a:pt x="0" y="119506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9506"/>
                </a:lnTo>
                <a:close/>
              </a:path>
              <a:path w="254000" h="306069">
                <a:moveTo>
                  <a:pt x="3809" y="115697"/>
                </a:moveTo>
                <a:lnTo>
                  <a:pt x="0" y="115697"/>
                </a:lnTo>
                <a:lnTo>
                  <a:pt x="0" y="119379"/>
                </a:lnTo>
                <a:lnTo>
                  <a:pt x="3809" y="119379"/>
                </a:lnTo>
                <a:lnTo>
                  <a:pt x="3809" y="115697"/>
                </a:lnTo>
                <a:close/>
              </a:path>
              <a:path w="254000" h="306069">
                <a:moveTo>
                  <a:pt x="3809" y="113156"/>
                </a:moveTo>
                <a:lnTo>
                  <a:pt x="0" y="113156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13156"/>
                </a:lnTo>
                <a:close/>
              </a:path>
              <a:path w="254000" h="306069">
                <a:moveTo>
                  <a:pt x="3809" y="106806"/>
                </a:moveTo>
                <a:lnTo>
                  <a:pt x="0" y="106806"/>
                </a:lnTo>
                <a:lnTo>
                  <a:pt x="0" y="113029"/>
                </a:lnTo>
                <a:lnTo>
                  <a:pt x="3809" y="113029"/>
                </a:lnTo>
                <a:lnTo>
                  <a:pt x="3809" y="106806"/>
                </a:lnTo>
                <a:close/>
              </a:path>
              <a:path w="254000" h="306069">
                <a:moveTo>
                  <a:pt x="3809" y="100456"/>
                </a:moveTo>
                <a:lnTo>
                  <a:pt x="0" y="100456"/>
                </a:lnTo>
                <a:lnTo>
                  <a:pt x="0" y="106679"/>
                </a:lnTo>
                <a:lnTo>
                  <a:pt x="3809" y="106679"/>
                </a:lnTo>
                <a:lnTo>
                  <a:pt x="3809" y="100456"/>
                </a:lnTo>
                <a:close/>
              </a:path>
              <a:path w="254000" h="306069">
                <a:moveTo>
                  <a:pt x="3809" y="96647"/>
                </a:moveTo>
                <a:lnTo>
                  <a:pt x="0" y="96647"/>
                </a:lnTo>
                <a:lnTo>
                  <a:pt x="0" y="100329"/>
                </a:lnTo>
                <a:lnTo>
                  <a:pt x="3809" y="100329"/>
                </a:lnTo>
                <a:lnTo>
                  <a:pt x="3809" y="96647"/>
                </a:lnTo>
                <a:close/>
              </a:path>
              <a:path w="254000" h="306069">
                <a:moveTo>
                  <a:pt x="3809" y="94106"/>
                </a:moveTo>
                <a:lnTo>
                  <a:pt x="0" y="94106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4106"/>
                </a:lnTo>
                <a:close/>
              </a:path>
              <a:path w="254000" h="306069">
                <a:moveTo>
                  <a:pt x="3809" y="90297"/>
                </a:moveTo>
                <a:lnTo>
                  <a:pt x="0" y="90297"/>
                </a:lnTo>
                <a:lnTo>
                  <a:pt x="0" y="93979"/>
                </a:lnTo>
                <a:lnTo>
                  <a:pt x="3809" y="93979"/>
                </a:lnTo>
                <a:lnTo>
                  <a:pt x="3809" y="90297"/>
                </a:lnTo>
                <a:close/>
              </a:path>
              <a:path w="254000" h="306069">
                <a:moveTo>
                  <a:pt x="3809" y="87756"/>
                </a:moveTo>
                <a:lnTo>
                  <a:pt x="0" y="87756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7756"/>
                </a:lnTo>
                <a:close/>
              </a:path>
              <a:path w="254000" h="306069">
                <a:moveTo>
                  <a:pt x="3809" y="85216"/>
                </a:moveTo>
                <a:lnTo>
                  <a:pt x="0" y="85216"/>
                </a:lnTo>
                <a:lnTo>
                  <a:pt x="0" y="87629"/>
                </a:lnTo>
                <a:lnTo>
                  <a:pt x="3809" y="87629"/>
                </a:lnTo>
                <a:lnTo>
                  <a:pt x="3809" y="85216"/>
                </a:lnTo>
                <a:close/>
              </a:path>
              <a:path w="254000" h="306069">
                <a:moveTo>
                  <a:pt x="254000" y="172847"/>
                </a:moveTo>
                <a:lnTo>
                  <a:pt x="250189" y="172847"/>
                </a:lnTo>
                <a:lnTo>
                  <a:pt x="250189" y="173989"/>
                </a:lnTo>
                <a:lnTo>
                  <a:pt x="254000" y="173989"/>
                </a:lnTo>
                <a:lnTo>
                  <a:pt x="254000" y="172847"/>
                </a:lnTo>
                <a:close/>
              </a:path>
              <a:path w="254000" h="306069">
                <a:moveTo>
                  <a:pt x="254000" y="170306"/>
                </a:moveTo>
                <a:lnTo>
                  <a:pt x="250189" y="170306"/>
                </a:lnTo>
                <a:lnTo>
                  <a:pt x="250189" y="172719"/>
                </a:lnTo>
                <a:lnTo>
                  <a:pt x="254000" y="172719"/>
                </a:lnTo>
                <a:lnTo>
                  <a:pt x="254000" y="170306"/>
                </a:lnTo>
                <a:close/>
              </a:path>
              <a:path w="254000" h="306069">
                <a:moveTo>
                  <a:pt x="254000" y="166497"/>
                </a:moveTo>
                <a:lnTo>
                  <a:pt x="250189" y="166497"/>
                </a:lnTo>
                <a:lnTo>
                  <a:pt x="250189" y="170179"/>
                </a:lnTo>
                <a:lnTo>
                  <a:pt x="254000" y="170179"/>
                </a:lnTo>
                <a:lnTo>
                  <a:pt x="254000" y="166497"/>
                </a:lnTo>
                <a:close/>
              </a:path>
              <a:path w="254000" h="306069">
                <a:moveTo>
                  <a:pt x="254000" y="163956"/>
                </a:moveTo>
                <a:lnTo>
                  <a:pt x="250189" y="163956"/>
                </a:lnTo>
                <a:lnTo>
                  <a:pt x="250189" y="166369"/>
                </a:lnTo>
                <a:lnTo>
                  <a:pt x="254000" y="166369"/>
                </a:lnTo>
                <a:lnTo>
                  <a:pt x="254000" y="163956"/>
                </a:lnTo>
                <a:close/>
              </a:path>
              <a:path w="254000" h="306069">
                <a:moveTo>
                  <a:pt x="254000" y="160147"/>
                </a:moveTo>
                <a:lnTo>
                  <a:pt x="250189" y="160147"/>
                </a:lnTo>
                <a:lnTo>
                  <a:pt x="250189" y="163829"/>
                </a:lnTo>
                <a:lnTo>
                  <a:pt x="254000" y="163829"/>
                </a:lnTo>
                <a:lnTo>
                  <a:pt x="254000" y="160147"/>
                </a:lnTo>
                <a:close/>
              </a:path>
              <a:path w="254000" h="306069">
                <a:moveTo>
                  <a:pt x="254000" y="157606"/>
                </a:moveTo>
                <a:lnTo>
                  <a:pt x="250189" y="157606"/>
                </a:lnTo>
                <a:lnTo>
                  <a:pt x="250189" y="160019"/>
                </a:lnTo>
                <a:lnTo>
                  <a:pt x="254000" y="160019"/>
                </a:lnTo>
                <a:lnTo>
                  <a:pt x="254000" y="157606"/>
                </a:lnTo>
                <a:close/>
              </a:path>
              <a:path w="254000" h="306069">
                <a:moveTo>
                  <a:pt x="254000" y="153797"/>
                </a:moveTo>
                <a:lnTo>
                  <a:pt x="250189" y="153797"/>
                </a:lnTo>
                <a:lnTo>
                  <a:pt x="250189" y="157479"/>
                </a:lnTo>
                <a:lnTo>
                  <a:pt x="254000" y="157479"/>
                </a:lnTo>
                <a:lnTo>
                  <a:pt x="254000" y="153797"/>
                </a:lnTo>
                <a:close/>
              </a:path>
              <a:path w="254000" h="306069">
                <a:moveTo>
                  <a:pt x="254000" y="151256"/>
                </a:moveTo>
                <a:lnTo>
                  <a:pt x="250189" y="151256"/>
                </a:lnTo>
                <a:lnTo>
                  <a:pt x="250189" y="153669"/>
                </a:lnTo>
                <a:lnTo>
                  <a:pt x="254000" y="153669"/>
                </a:lnTo>
                <a:lnTo>
                  <a:pt x="254000" y="151256"/>
                </a:lnTo>
                <a:close/>
              </a:path>
              <a:path w="254000" h="306069">
                <a:moveTo>
                  <a:pt x="254000" y="147447"/>
                </a:moveTo>
                <a:lnTo>
                  <a:pt x="250189" y="147447"/>
                </a:lnTo>
                <a:lnTo>
                  <a:pt x="250189" y="151129"/>
                </a:lnTo>
                <a:lnTo>
                  <a:pt x="254000" y="151129"/>
                </a:lnTo>
                <a:lnTo>
                  <a:pt x="254000" y="147447"/>
                </a:lnTo>
                <a:close/>
              </a:path>
              <a:path w="254000" h="306069">
                <a:moveTo>
                  <a:pt x="254000" y="141097"/>
                </a:moveTo>
                <a:lnTo>
                  <a:pt x="250189" y="141097"/>
                </a:lnTo>
                <a:lnTo>
                  <a:pt x="250189" y="147319"/>
                </a:lnTo>
                <a:lnTo>
                  <a:pt x="254000" y="147319"/>
                </a:lnTo>
                <a:lnTo>
                  <a:pt x="254000" y="141097"/>
                </a:lnTo>
                <a:close/>
              </a:path>
              <a:path w="254000" h="306069">
                <a:moveTo>
                  <a:pt x="254000" y="134747"/>
                </a:moveTo>
                <a:lnTo>
                  <a:pt x="250189" y="134747"/>
                </a:lnTo>
                <a:lnTo>
                  <a:pt x="250189" y="140969"/>
                </a:lnTo>
                <a:lnTo>
                  <a:pt x="254000" y="140969"/>
                </a:lnTo>
                <a:lnTo>
                  <a:pt x="254000" y="134747"/>
                </a:lnTo>
                <a:close/>
              </a:path>
              <a:path w="254000" h="306069">
                <a:moveTo>
                  <a:pt x="254000" y="132206"/>
                </a:moveTo>
                <a:lnTo>
                  <a:pt x="250189" y="132206"/>
                </a:lnTo>
                <a:lnTo>
                  <a:pt x="250189" y="134619"/>
                </a:lnTo>
                <a:lnTo>
                  <a:pt x="254000" y="134619"/>
                </a:lnTo>
                <a:lnTo>
                  <a:pt x="254000" y="132206"/>
                </a:lnTo>
                <a:close/>
              </a:path>
              <a:path w="254000" h="306069">
                <a:moveTo>
                  <a:pt x="254000" y="128397"/>
                </a:moveTo>
                <a:lnTo>
                  <a:pt x="250189" y="128397"/>
                </a:lnTo>
                <a:lnTo>
                  <a:pt x="250189" y="132079"/>
                </a:lnTo>
                <a:lnTo>
                  <a:pt x="254000" y="132079"/>
                </a:lnTo>
                <a:lnTo>
                  <a:pt x="254000" y="128397"/>
                </a:lnTo>
                <a:close/>
              </a:path>
              <a:path w="254000" h="306069">
                <a:moveTo>
                  <a:pt x="254000" y="122047"/>
                </a:moveTo>
                <a:lnTo>
                  <a:pt x="250189" y="122047"/>
                </a:lnTo>
                <a:lnTo>
                  <a:pt x="250189" y="128269"/>
                </a:lnTo>
                <a:lnTo>
                  <a:pt x="254000" y="128269"/>
                </a:lnTo>
                <a:lnTo>
                  <a:pt x="254000" y="122047"/>
                </a:lnTo>
                <a:close/>
              </a:path>
              <a:path w="254000" h="306069">
                <a:moveTo>
                  <a:pt x="254000" y="119506"/>
                </a:moveTo>
                <a:lnTo>
                  <a:pt x="250189" y="119506"/>
                </a:lnTo>
                <a:lnTo>
                  <a:pt x="250189" y="121919"/>
                </a:lnTo>
                <a:lnTo>
                  <a:pt x="254000" y="121919"/>
                </a:lnTo>
                <a:lnTo>
                  <a:pt x="254000" y="119506"/>
                </a:lnTo>
                <a:close/>
              </a:path>
              <a:path w="254000" h="306069">
                <a:moveTo>
                  <a:pt x="254000" y="115697"/>
                </a:moveTo>
                <a:lnTo>
                  <a:pt x="250189" y="115697"/>
                </a:lnTo>
                <a:lnTo>
                  <a:pt x="250189" y="119379"/>
                </a:lnTo>
                <a:lnTo>
                  <a:pt x="254000" y="119379"/>
                </a:lnTo>
                <a:lnTo>
                  <a:pt x="254000" y="115697"/>
                </a:lnTo>
                <a:close/>
              </a:path>
              <a:path w="254000" h="306069">
                <a:moveTo>
                  <a:pt x="254000" y="113156"/>
                </a:moveTo>
                <a:lnTo>
                  <a:pt x="250189" y="113156"/>
                </a:lnTo>
                <a:lnTo>
                  <a:pt x="250189" y="115569"/>
                </a:lnTo>
                <a:lnTo>
                  <a:pt x="254000" y="115569"/>
                </a:lnTo>
                <a:lnTo>
                  <a:pt x="254000" y="113156"/>
                </a:lnTo>
                <a:close/>
              </a:path>
              <a:path w="254000" h="306069">
                <a:moveTo>
                  <a:pt x="254000" y="106806"/>
                </a:moveTo>
                <a:lnTo>
                  <a:pt x="250189" y="106806"/>
                </a:lnTo>
                <a:lnTo>
                  <a:pt x="250189" y="113029"/>
                </a:lnTo>
                <a:lnTo>
                  <a:pt x="254000" y="113029"/>
                </a:lnTo>
                <a:lnTo>
                  <a:pt x="254000" y="106806"/>
                </a:lnTo>
                <a:close/>
              </a:path>
              <a:path w="254000" h="306069">
                <a:moveTo>
                  <a:pt x="254000" y="100456"/>
                </a:moveTo>
                <a:lnTo>
                  <a:pt x="250189" y="100456"/>
                </a:lnTo>
                <a:lnTo>
                  <a:pt x="250189" y="106679"/>
                </a:lnTo>
                <a:lnTo>
                  <a:pt x="254000" y="106679"/>
                </a:lnTo>
                <a:lnTo>
                  <a:pt x="254000" y="100456"/>
                </a:lnTo>
                <a:close/>
              </a:path>
              <a:path w="254000" h="306069">
                <a:moveTo>
                  <a:pt x="254000" y="96647"/>
                </a:moveTo>
                <a:lnTo>
                  <a:pt x="250189" y="96647"/>
                </a:lnTo>
                <a:lnTo>
                  <a:pt x="250189" y="100329"/>
                </a:lnTo>
                <a:lnTo>
                  <a:pt x="254000" y="100329"/>
                </a:lnTo>
                <a:lnTo>
                  <a:pt x="254000" y="96647"/>
                </a:lnTo>
                <a:close/>
              </a:path>
              <a:path w="254000" h="306069">
                <a:moveTo>
                  <a:pt x="254000" y="94106"/>
                </a:moveTo>
                <a:lnTo>
                  <a:pt x="250189" y="94106"/>
                </a:lnTo>
                <a:lnTo>
                  <a:pt x="250189" y="96519"/>
                </a:lnTo>
                <a:lnTo>
                  <a:pt x="254000" y="96519"/>
                </a:lnTo>
                <a:lnTo>
                  <a:pt x="254000" y="94106"/>
                </a:lnTo>
                <a:close/>
              </a:path>
              <a:path w="254000" h="306069">
                <a:moveTo>
                  <a:pt x="254000" y="90297"/>
                </a:moveTo>
                <a:lnTo>
                  <a:pt x="250189" y="90297"/>
                </a:lnTo>
                <a:lnTo>
                  <a:pt x="250189" y="93979"/>
                </a:lnTo>
                <a:lnTo>
                  <a:pt x="254000" y="93979"/>
                </a:lnTo>
                <a:lnTo>
                  <a:pt x="254000" y="90297"/>
                </a:lnTo>
                <a:close/>
              </a:path>
              <a:path w="254000" h="306069">
                <a:moveTo>
                  <a:pt x="254000" y="87756"/>
                </a:moveTo>
                <a:lnTo>
                  <a:pt x="250189" y="87756"/>
                </a:lnTo>
                <a:lnTo>
                  <a:pt x="250189" y="90169"/>
                </a:lnTo>
                <a:lnTo>
                  <a:pt x="254000" y="90169"/>
                </a:lnTo>
                <a:lnTo>
                  <a:pt x="254000" y="87756"/>
                </a:lnTo>
                <a:close/>
              </a:path>
              <a:path w="254000" h="306069">
                <a:moveTo>
                  <a:pt x="254000" y="85216"/>
                </a:moveTo>
                <a:lnTo>
                  <a:pt x="250189" y="85216"/>
                </a:lnTo>
                <a:lnTo>
                  <a:pt x="250189" y="87629"/>
                </a:lnTo>
                <a:lnTo>
                  <a:pt x="254000" y="87629"/>
                </a:lnTo>
                <a:lnTo>
                  <a:pt x="254000" y="85216"/>
                </a:lnTo>
                <a:close/>
              </a:path>
              <a:path w="254000" h="306069">
                <a:moveTo>
                  <a:pt x="3809" y="173990"/>
                </a:moveTo>
                <a:lnTo>
                  <a:pt x="0" y="17399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73990"/>
                </a:lnTo>
                <a:close/>
              </a:path>
              <a:path w="254000" h="306069">
                <a:moveTo>
                  <a:pt x="254000" y="173990"/>
                </a:moveTo>
                <a:lnTo>
                  <a:pt x="250189" y="173990"/>
                </a:lnTo>
                <a:lnTo>
                  <a:pt x="250189" y="186689"/>
                </a:lnTo>
                <a:lnTo>
                  <a:pt x="254000" y="186689"/>
                </a:lnTo>
                <a:lnTo>
                  <a:pt x="254000" y="173990"/>
                </a:lnTo>
                <a:close/>
              </a:path>
              <a:path w="254000" h="306069">
                <a:moveTo>
                  <a:pt x="3809" y="186690"/>
                </a:moveTo>
                <a:lnTo>
                  <a:pt x="0" y="186690"/>
                </a:lnTo>
                <a:lnTo>
                  <a:pt x="0" y="219710"/>
                </a:lnTo>
                <a:lnTo>
                  <a:pt x="1269" y="219710"/>
                </a:lnTo>
                <a:lnTo>
                  <a:pt x="1269" y="215900"/>
                </a:lnTo>
                <a:lnTo>
                  <a:pt x="2539" y="215900"/>
                </a:lnTo>
                <a:lnTo>
                  <a:pt x="2539" y="212089"/>
                </a:lnTo>
                <a:lnTo>
                  <a:pt x="3809" y="212089"/>
                </a:lnTo>
                <a:lnTo>
                  <a:pt x="3809" y="186690"/>
                </a:lnTo>
                <a:close/>
              </a:path>
              <a:path w="254000" h="306069">
                <a:moveTo>
                  <a:pt x="254000" y="186690"/>
                </a:moveTo>
                <a:lnTo>
                  <a:pt x="250189" y="186690"/>
                </a:lnTo>
                <a:lnTo>
                  <a:pt x="250189" y="231139"/>
                </a:lnTo>
                <a:lnTo>
                  <a:pt x="254000" y="231139"/>
                </a:lnTo>
                <a:lnTo>
                  <a:pt x="254000" y="186690"/>
                </a:lnTo>
                <a:close/>
              </a:path>
              <a:path w="254000" h="306069">
                <a:moveTo>
                  <a:pt x="254000" y="304800"/>
                </a:moveTo>
                <a:lnTo>
                  <a:pt x="66039" y="304800"/>
                </a:lnTo>
                <a:lnTo>
                  <a:pt x="66039" y="306070"/>
                </a:lnTo>
                <a:lnTo>
                  <a:pt x="254000" y="306070"/>
                </a:lnTo>
                <a:lnTo>
                  <a:pt x="254000" y="304800"/>
                </a:lnTo>
                <a:close/>
              </a:path>
              <a:path w="254000" h="306069">
                <a:moveTo>
                  <a:pt x="69850" y="303530"/>
                </a:moveTo>
                <a:lnTo>
                  <a:pt x="67309" y="303530"/>
                </a:lnTo>
                <a:lnTo>
                  <a:pt x="67309" y="304800"/>
                </a:lnTo>
                <a:lnTo>
                  <a:pt x="69850" y="304800"/>
                </a:lnTo>
                <a:lnTo>
                  <a:pt x="69850" y="303530"/>
                </a:lnTo>
                <a:close/>
              </a:path>
              <a:path w="254000" h="306069">
                <a:moveTo>
                  <a:pt x="254000" y="300989"/>
                </a:moveTo>
                <a:lnTo>
                  <a:pt x="250189" y="300989"/>
                </a:lnTo>
                <a:lnTo>
                  <a:pt x="250189" y="302260"/>
                </a:lnTo>
                <a:lnTo>
                  <a:pt x="69850" y="302260"/>
                </a:lnTo>
                <a:lnTo>
                  <a:pt x="69850" y="303530"/>
                </a:lnTo>
                <a:lnTo>
                  <a:pt x="254000" y="303530"/>
                </a:lnTo>
                <a:lnTo>
                  <a:pt x="254000" y="300989"/>
                </a:lnTo>
                <a:close/>
              </a:path>
              <a:path w="254000" h="306069">
                <a:moveTo>
                  <a:pt x="254000" y="298450"/>
                </a:moveTo>
                <a:lnTo>
                  <a:pt x="250189" y="298450"/>
                </a:lnTo>
                <a:lnTo>
                  <a:pt x="250189" y="299720"/>
                </a:lnTo>
                <a:lnTo>
                  <a:pt x="254000" y="299720"/>
                </a:lnTo>
                <a:lnTo>
                  <a:pt x="254000" y="298450"/>
                </a:lnTo>
                <a:close/>
              </a:path>
              <a:path w="254000" h="306069">
                <a:moveTo>
                  <a:pt x="254000" y="294639"/>
                </a:moveTo>
                <a:lnTo>
                  <a:pt x="250189" y="294639"/>
                </a:lnTo>
                <a:lnTo>
                  <a:pt x="250189" y="297180"/>
                </a:lnTo>
                <a:lnTo>
                  <a:pt x="254000" y="297180"/>
                </a:lnTo>
                <a:lnTo>
                  <a:pt x="254000" y="294639"/>
                </a:lnTo>
                <a:close/>
              </a:path>
              <a:path w="254000" h="306069">
                <a:moveTo>
                  <a:pt x="254000" y="292100"/>
                </a:moveTo>
                <a:lnTo>
                  <a:pt x="250189" y="292100"/>
                </a:lnTo>
                <a:lnTo>
                  <a:pt x="250189" y="293370"/>
                </a:lnTo>
                <a:lnTo>
                  <a:pt x="254000" y="293370"/>
                </a:lnTo>
                <a:lnTo>
                  <a:pt x="254000" y="292100"/>
                </a:lnTo>
                <a:close/>
              </a:path>
              <a:path w="254000" h="306069">
                <a:moveTo>
                  <a:pt x="254000" y="288289"/>
                </a:moveTo>
                <a:lnTo>
                  <a:pt x="250189" y="288289"/>
                </a:lnTo>
                <a:lnTo>
                  <a:pt x="250189" y="290830"/>
                </a:lnTo>
                <a:lnTo>
                  <a:pt x="254000" y="290830"/>
                </a:lnTo>
                <a:lnTo>
                  <a:pt x="254000" y="288289"/>
                </a:lnTo>
                <a:close/>
              </a:path>
              <a:path w="254000" h="306069">
                <a:moveTo>
                  <a:pt x="254000" y="285750"/>
                </a:moveTo>
                <a:lnTo>
                  <a:pt x="250189" y="285750"/>
                </a:lnTo>
                <a:lnTo>
                  <a:pt x="250189" y="287020"/>
                </a:lnTo>
                <a:lnTo>
                  <a:pt x="254000" y="287020"/>
                </a:lnTo>
                <a:lnTo>
                  <a:pt x="254000" y="285750"/>
                </a:lnTo>
                <a:close/>
              </a:path>
              <a:path w="254000" h="306069">
                <a:moveTo>
                  <a:pt x="254000" y="281939"/>
                </a:moveTo>
                <a:lnTo>
                  <a:pt x="250189" y="281939"/>
                </a:lnTo>
                <a:lnTo>
                  <a:pt x="250189" y="284480"/>
                </a:lnTo>
                <a:lnTo>
                  <a:pt x="254000" y="284480"/>
                </a:lnTo>
                <a:lnTo>
                  <a:pt x="254000" y="281939"/>
                </a:lnTo>
                <a:close/>
              </a:path>
              <a:path w="254000" h="306069">
                <a:moveTo>
                  <a:pt x="254000" y="279400"/>
                </a:moveTo>
                <a:lnTo>
                  <a:pt x="250189" y="279400"/>
                </a:lnTo>
                <a:lnTo>
                  <a:pt x="250189" y="280670"/>
                </a:lnTo>
                <a:lnTo>
                  <a:pt x="254000" y="280670"/>
                </a:lnTo>
                <a:lnTo>
                  <a:pt x="254000" y="279400"/>
                </a:lnTo>
                <a:close/>
              </a:path>
              <a:path w="254000" h="306069">
                <a:moveTo>
                  <a:pt x="254000" y="275589"/>
                </a:moveTo>
                <a:lnTo>
                  <a:pt x="250189" y="275589"/>
                </a:lnTo>
                <a:lnTo>
                  <a:pt x="250189" y="278130"/>
                </a:lnTo>
                <a:lnTo>
                  <a:pt x="254000" y="278130"/>
                </a:lnTo>
                <a:lnTo>
                  <a:pt x="254000" y="275589"/>
                </a:lnTo>
                <a:close/>
              </a:path>
              <a:path w="254000" h="306069">
                <a:moveTo>
                  <a:pt x="254000" y="273050"/>
                </a:moveTo>
                <a:lnTo>
                  <a:pt x="250189" y="273050"/>
                </a:lnTo>
                <a:lnTo>
                  <a:pt x="250189" y="274320"/>
                </a:lnTo>
                <a:lnTo>
                  <a:pt x="254000" y="274320"/>
                </a:lnTo>
                <a:lnTo>
                  <a:pt x="254000" y="273050"/>
                </a:lnTo>
                <a:close/>
              </a:path>
              <a:path w="254000" h="306069">
                <a:moveTo>
                  <a:pt x="254000" y="269239"/>
                </a:moveTo>
                <a:lnTo>
                  <a:pt x="250189" y="269239"/>
                </a:lnTo>
                <a:lnTo>
                  <a:pt x="250189" y="271780"/>
                </a:lnTo>
                <a:lnTo>
                  <a:pt x="254000" y="271780"/>
                </a:lnTo>
                <a:lnTo>
                  <a:pt x="254000" y="269239"/>
                </a:lnTo>
                <a:close/>
              </a:path>
              <a:path w="254000" h="306069">
                <a:moveTo>
                  <a:pt x="254000" y="266700"/>
                </a:moveTo>
                <a:lnTo>
                  <a:pt x="250189" y="266700"/>
                </a:lnTo>
                <a:lnTo>
                  <a:pt x="250189" y="267970"/>
                </a:lnTo>
                <a:lnTo>
                  <a:pt x="254000" y="267970"/>
                </a:lnTo>
                <a:lnTo>
                  <a:pt x="254000" y="266700"/>
                </a:lnTo>
                <a:close/>
              </a:path>
              <a:path w="254000" h="306069">
                <a:moveTo>
                  <a:pt x="254000" y="262889"/>
                </a:moveTo>
                <a:lnTo>
                  <a:pt x="250189" y="262889"/>
                </a:lnTo>
                <a:lnTo>
                  <a:pt x="250189" y="265430"/>
                </a:lnTo>
                <a:lnTo>
                  <a:pt x="254000" y="265430"/>
                </a:lnTo>
                <a:lnTo>
                  <a:pt x="254000" y="262889"/>
                </a:lnTo>
                <a:close/>
              </a:path>
              <a:path w="254000" h="306069">
                <a:moveTo>
                  <a:pt x="254000" y="260350"/>
                </a:moveTo>
                <a:lnTo>
                  <a:pt x="250189" y="260350"/>
                </a:lnTo>
                <a:lnTo>
                  <a:pt x="250189" y="261620"/>
                </a:lnTo>
                <a:lnTo>
                  <a:pt x="254000" y="261620"/>
                </a:lnTo>
                <a:lnTo>
                  <a:pt x="254000" y="260350"/>
                </a:lnTo>
                <a:close/>
              </a:path>
              <a:path w="254000" h="306069">
                <a:moveTo>
                  <a:pt x="254000" y="256539"/>
                </a:moveTo>
                <a:lnTo>
                  <a:pt x="250189" y="256539"/>
                </a:lnTo>
                <a:lnTo>
                  <a:pt x="250189" y="259080"/>
                </a:lnTo>
                <a:lnTo>
                  <a:pt x="254000" y="259080"/>
                </a:lnTo>
                <a:lnTo>
                  <a:pt x="254000" y="256539"/>
                </a:lnTo>
                <a:close/>
              </a:path>
              <a:path w="254000" h="306069">
                <a:moveTo>
                  <a:pt x="254000" y="254000"/>
                </a:moveTo>
                <a:lnTo>
                  <a:pt x="250189" y="254000"/>
                </a:lnTo>
                <a:lnTo>
                  <a:pt x="250189" y="255270"/>
                </a:lnTo>
                <a:lnTo>
                  <a:pt x="254000" y="255270"/>
                </a:lnTo>
                <a:lnTo>
                  <a:pt x="254000" y="254000"/>
                </a:lnTo>
                <a:close/>
              </a:path>
              <a:path w="254000" h="306069">
                <a:moveTo>
                  <a:pt x="254000" y="250189"/>
                </a:moveTo>
                <a:lnTo>
                  <a:pt x="250189" y="250189"/>
                </a:lnTo>
                <a:lnTo>
                  <a:pt x="250189" y="252730"/>
                </a:lnTo>
                <a:lnTo>
                  <a:pt x="254000" y="252730"/>
                </a:lnTo>
                <a:lnTo>
                  <a:pt x="254000" y="250189"/>
                </a:lnTo>
                <a:close/>
              </a:path>
              <a:path w="254000" h="306069">
                <a:moveTo>
                  <a:pt x="254000" y="241300"/>
                </a:moveTo>
                <a:lnTo>
                  <a:pt x="250189" y="241300"/>
                </a:lnTo>
                <a:lnTo>
                  <a:pt x="250189" y="248920"/>
                </a:lnTo>
                <a:lnTo>
                  <a:pt x="254000" y="248920"/>
                </a:lnTo>
                <a:lnTo>
                  <a:pt x="254000" y="241300"/>
                </a:lnTo>
                <a:close/>
              </a:path>
              <a:path w="254000" h="306069">
                <a:moveTo>
                  <a:pt x="254000" y="234950"/>
                </a:moveTo>
                <a:lnTo>
                  <a:pt x="250189" y="234950"/>
                </a:lnTo>
                <a:lnTo>
                  <a:pt x="250189" y="240030"/>
                </a:lnTo>
                <a:lnTo>
                  <a:pt x="254000" y="240030"/>
                </a:lnTo>
                <a:lnTo>
                  <a:pt x="254000" y="234950"/>
                </a:lnTo>
                <a:close/>
              </a:path>
              <a:path w="254000" h="306069">
                <a:moveTo>
                  <a:pt x="254000" y="232410"/>
                </a:moveTo>
                <a:lnTo>
                  <a:pt x="250189" y="232410"/>
                </a:lnTo>
                <a:lnTo>
                  <a:pt x="250189" y="233680"/>
                </a:lnTo>
                <a:lnTo>
                  <a:pt x="254000" y="233680"/>
                </a:lnTo>
                <a:lnTo>
                  <a:pt x="254000" y="232410"/>
                </a:lnTo>
                <a:close/>
              </a:path>
            </a:pathLst>
          </a:custGeom>
          <a:solidFill>
            <a:srgbClr val="8B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bk object 2752"/>
          <p:cNvSpPr/>
          <p:nvPr/>
        </p:nvSpPr>
        <p:spPr>
          <a:xfrm>
            <a:off x="2961639" y="2940050"/>
            <a:ext cx="246379" cy="298450"/>
          </a:xfrm>
          <a:custGeom>
            <a:avLst/>
            <a:gdLst/>
            <a:ahLst/>
            <a:cxnLst/>
            <a:rect l="l" t="t" r="r" b="b"/>
            <a:pathLst>
              <a:path w="246380" h="298450">
                <a:moveTo>
                  <a:pt x="3810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8739"/>
                </a:lnTo>
                <a:close/>
              </a:path>
              <a:path w="246380" h="298450">
                <a:moveTo>
                  <a:pt x="3810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4929"/>
                </a:lnTo>
                <a:close/>
              </a:path>
              <a:path w="246380" h="298450">
                <a:moveTo>
                  <a:pt x="381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2389"/>
                </a:lnTo>
                <a:close/>
              </a:path>
              <a:path w="246380" h="298450">
                <a:moveTo>
                  <a:pt x="381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246380" h="298450">
                <a:moveTo>
                  <a:pt x="246380" y="78739"/>
                </a:moveTo>
                <a:lnTo>
                  <a:pt x="242570" y="78739"/>
                </a:lnTo>
                <a:lnTo>
                  <a:pt x="242570" y="80009"/>
                </a:lnTo>
                <a:lnTo>
                  <a:pt x="246380" y="80009"/>
                </a:lnTo>
                <a:lnTo>
                  <a:pt x="246380" y="78739"/>
                </a:lnTo>
                <a:close/>
              </a:path>
              <a:path w="246380" h="298450">
                <a:moveTo>
                  <a:pt x="246380" y="74929"/>
                </a:moveTo>
                <a:lnTo>
                  <a:pt x="242570" y="74929"/>
                </a:lnTo>
                <a:lnTo>
                  <a:pt x="242570" y="77469"/>
                </a:lnTo>
                <a:lnTo>
                  <a:pt x="246380" y="77469"/>
                </a:lnTo>
                <a:lnTo>
                  <a:pt x="246380" y="74929"/>
                </a:lnTo>
                <a:close/>
              </a:path>
              <a:path w="246380" h="298450">
                <a:moveTo>
                  <a:pt x="246380" y="72389"/>
                </a:moveTo>
                <a:lnTo>
                  <a:pt x="242570" y="72389"/>
                </a:lnTo>
                <a:lnTo>
                  <a:pt x="242570" y="73659"/>
                </a:lnTo>
                <a:lnTo>
                  <a:pt x="246380" y="73659"/>
                </a:lnTo>
                <a:lnTo>
                  <a:pt x="246380" y="72389"/>
                </a:lnTo>
                <a:close/>
              </a:path>
              <a:path w="246380" h="298450">
                <a:moveTo>
                  <a:pt x="246380" y="68579"/>
                </a:moveTo>
                <a:lnTo>
                  <a:pt x="242570" y="68579"/>
                </a:lnTo>
                <a:lnTo>
                  <a:pt x="242570" y="71119"/>
                </a:lnTo>
                <a:lnTo>
                  <a:pt x="246380" y="71119"/>
                </a:lnTo>
                <a:lnTo>
                  <a:pt x="246380" y="68579"/>
                </a:lnTo>
                <a:close/>
              </a:path>
              <a:path w="246380" h="298450">
                <a:moveTo>
                  <a:pt x="3810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6039"/>
                </a:lnTo>
                <a:close/>
              </a:path>
              <a:path w="246380" h="298450">
                <a:moveTo>
                  <a:pt x="381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246380" h="298450">
                <a:moveTo>
                  <a:pt x="246380" y="66039"/>
                </a:moveTo>
                <a:lnTo>
                  <a:pt x="242570" y="66039"/>
                </a:lnTo>
                <a:lnTo>
                  <a:pt x="242570" y="67309"/>
                </a:lnTo>
                <a:lnTo>
                  <a:pt x="246380" y="67309"/>
                </a:lnTo>
                <a:lnTo>
                  <a:pt x="246380" y="66039"/>
                </a:lnTo>
                <a:close/>
              </a:path>
              <a:path w="246380" h="298450">
                <a:moveTo>
                  <a:pt x="246380" y="62229"/>
                </a:moveTo>
                <a:lnTo>
                  <a:pt x="242570" y="62229"/>
                </a:lnTo>
                <a:lnTo>
                  <a:pt x="242570" y="64769"/>
                </a:lnTo>
                <a:lnTo>
                  <a:pt x="246380" y="64769"/>
                </a:lnTo>
                <a:lnTo>
                  <a:pt x="246380" y="62229"/>
                </a:lnTo>
                <a:close/>
              </a:path>
              <a:path w="246380" h="298450">
                <a:moveTo>
                  <a:pt x="246380" y="59689"/>
                </a:moveTo>
                <a:lnTo>
                  <a:pt x="242570" y="59689"/>
                </a:lnTo>
                <a:lnTo>
                  <a:pt x="242570" y="60959"/>
                </a:lnTo>
                <a:lnTo>
                  <a:pt x="246380" y="60959"/>
                </a:lnTo>
                <a:lnTo>
                  <a:pt x="246380" y="59689"/>
                </a:lnTo>
                <a:close/>
              </a:path>
              <a:path w="246380" h="298450">
                <a:moveTo>
                  <a:pt x="3810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9689"/>
                </a:lnTo>
                <a:close/>
              </a:path>
              <a:path w="246380" h="298450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246380" h="298450">
                <a:moveTo>
                  <a:pt x="246380" y="55879"/>
                </a:moveTo>
                <a:lnTo>
                  <a:pt x="242570" y="55879"/>
                </a:lnTo>
                <a:lnTo>
                  <a:pt x="242570" y="58419"/>
                </a:lnTo>
                <a:lnTo>
                  <a:pt x="246380" y="58419"/>
                </a:lnTo>
                <a:lnTo>
                  <a:pt x="246380" y="55879"/>
                </a:lnTo>
                <a:close/>
              </a:path>
              <a:path w="246380" h="298450">
                <a:moveTo>
                  <a:pt x="246380" y="53339"/>
                </a:moveTo>
                <a:lnTo>
                  <a:pt x="242570" y="53339"/>
                </a:lnTo>
                <a:lnTo>
                  <a:pt x="242570" y="54609"/>
                </a:lnTo>
                <a:lnTo>
                  <a:pt x="246380" y="54609"/>
                </a:lnTo>
                <a:lnTo>
                  <a:pt x="246380" y="53339"/>
                </a:lnTo>
                <a:close/>
              </a:path>
              <a:path w="246380" h="298450">
                <a:moveTo>
                  <a:pt x="3810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339"/>
                </a:lnTo>
                <a:close/>
              </a:path>
              <a:path w="246380" h="298450">
                <a:moveTo>
                  <a:pt x="3810" y="46989"/>
                </a:moveTo>
                <a:lnTo>
                  <a:pt x="0" y="4698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6989"/>
                </a:lnTo>
                <a:close/>
              </a:path>
              <a:path w="246380" h="298450">
                <a:moveTo>
                  <a:pt x="3810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246380" h="298450">
                <a:moveTo>
                  <a:pt x="246380" y="46989"/>
                </a:moveTo>
                <a:lnTo>
                  <a:pt x="242570" y="46989"/>
                </a:lnTo>
                <a:lnTo>
                  <a:pt x="242570" y="52069"/>
                </a:lnTo>
                <a:lnTo>
                  <a:pt x="246380" y="52069"/>
                </a:lnTo>
                <a:lnTo>
                  <a:pt x="246380" y="46989"/>
                </a:lnTo>
                <a:close/>
              </a:path>
              <a:path w="246380" h="298450">
                <a:moveTo>
                  <a:pt x="246380" y="43179"/>
                </a:moveTo>
                <a:lnTo>
                  <a:pt x="242570" y="43179"/>
                </a:lnTo>
                <a:lnTo>
                  <a:pt x="242570" y="45719"/>
                </a:lnTo>
                <a:lnTo>
                  <a:pt x="246380" y="45719"/>
                </a:lnTo>
                <a:lnTo>
                  <a:pt x="246380" y="43179"/>
                </a:lnTo>
                <a:close/>
              </a:path>
              <a:path w="246380" h="298450">
                <a:moveTo>
                  <a:pt x="3810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639"/>
                </a:lnTo>
                <a:close/>
              </a:path>
              <a:path w="246380" h="298450">
                <a:moveTo>
                  <a:pt x="3810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829"/>
                </a:lnTo>
                <a:close/>
              </a:path>
              <a:path w="246380" h="298450">
                <a:moveTo>
                  <a:pt x="246380" y="40639"/>
                </a:moveTo>
                <a:lnTo>
                  <a:pt x="242570" y="40639"/>
                </a:lnTo>
                <a:lnTo>
                  <a:pt x="242570" y="41909"/>
                </a:lnTo>
                <a:lnTo>
                  <a:pt x="246380" y="41909"/>
                </a:lnTo>
                <a:lnTo>
                  <a:pt x="246380" y="40639"/>
                </a:lnTo>
                <a:close/>
              </a:path>
              <a:path w="246380" h="298450">
                <a:moveTo>
                  <a:pt x="246380" y="36829"/>
                </a:moveTo>
                <a:lnTo>
                  <a:pt x="242570" y="36829"/>
                </a:lnTo>
                <a:lnTo>
                  <a:pt x="242570" y="39369"/>
                </a:lnTo>
                <a:lnTo>
                  <a:pt x="246380" y="39369"/>
                </a:lnTo>
                <a:lnTo>
                  <a:pt x="246380" y="36829"/>
                </a:lnTo>
                <a:close/>
              </a:path>
              <a:path w="246380" h="298450">
                <a:moveTo>
                  <a:pt x="381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289"/>
                </a:lnTo>
                <a:close/>
              </a:path>
              <a:path w="246380" h="298450">
                <a:moveTo>
                  <a:pt x="3810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479"/>
                </a:lnTo>
                <a:close/>
              </a:path>
              <a:path w="246380" h="298450">
                <a:moveTo>
                  <a:pt x="246380" y="34289"/>
                </a:moveTo>
                <a:lnTo>
                  <a:pt x="242570" y="34289"/>
                </a:lnTo>
                <a:lnTo>
                  <a:pt x="242570" y="35559"/>
                </a:lnTo>
                <a:lnTo>
                  <a:pt x="246380" y="35559"/>
                </a:lnTo>
                <a:lnTo>
                  <a:pt x="246380" y="34289"/>
                </a:lnTo>
                <a:close/>
              </a:path>
              <a:path w="246380" h="298450">
                <a:moveTo>
                  <a:pt x="246380" y="30479"/>
                </a:moveTo>
                <a:lnTo>
                  <a:pt x="242570" y="30479"/>
                </a:lnTo>
                <a:lnTo>
                  <a:pt x="242570" y="33019"/>
                </a:lnTo>
                <a:lnTo>
                  <a:pt x="246380" y="33019"/>
                </a:lnTo>
                <a:lnTo>
                  <a:pt x="246380" y="30479"/>
                </a:lnTo>
                <a:close/>
              </a:path>
              <a:path w="246380" h="298450">
                <a:moveTo>
                  <a:pt x="3810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7939"/>
                </a:lnTo>
                <a:close/>
              </a:path>
              <a:path w="246380" h="298450">
                <a:moveTo>
                  <a:pt x="246380" y="27939"/>
                </a:moveTo>
                <a:lnTo>
                  <a:pt x="242570" y="27939"/>
                </a:lnTo>
                <a:lnTo>
                  <a:pt x="242570" y="29209"/>
                </a:lnTo>
                <a:lnTo>
                  <a:pt x="246380" y="29209"/>
                </a:lnTo>
                <a:lnTo>
                  <a:pt x="246380" y="27939"/>
                </a:lnTo>
                <a:close/>
              </a:path>
              <a:path w="246380" h="298450">
                <a:moveTo>
                  <a:pt x="246380" y="24129"/>
                </a:moveTo>
                <a:lnTo>
                  <a:pt x="242570" y="24129"/>
                </a:lnTo>
                <a:lnTo>
                  <a:pt x="242570" y="26669"/>
                </a:lnTo>
                <a:lnTo>
                  <a:pt x="246380" y="26669"/>
                </a:lnTo>
                <a:lnTo>
                  <a:pt x="246380" y="24129"/>
                </a:lnTo>
                <a:close/>
              </a:path>
              <a:path w="246380" h="298450">
                <a:moveTo>
                  <a:pt x="246380" y="21589"/>
                </a:moveTo>
                <a:lnTo>
                  <a:pt x="242570" y="21589"/>
                </a:lnTo>
                <a:lnTo>
                  <a:pt x="242570" y="22859"/>
                </a:lnTo>
                <a:lnTo>
                  <a:pt x="246380" y="22859"/>
                </a:lnTo>
                <a:lnTo>
                  <a:pt x="246380" y="21589"/>
                </a:lnTo>
                <a:close/>
              </a:path>
              <a:path w="246380" h="298450">
                <a:moveTo>
                  <a:pt x="246380" y="17779"/>
                </a:moveTo>
                <a:lnTo>
                  <a:pt x="242570" y="17779"/>
                </a:lnTo>
                <a:lnTo>
                  <a:pt x="242570" y="20319"/>
                </a:lnTo>
                <a:lnTo>
                  <a:pt x="246380" y="20319"/>
                </a:lnTo>
                <a:lnTo>
                  <a:pt x="246380" y="17779"/>
                </a:lnTo>
                <a:close/>
              </a:path>
              <a:path w="246380" h="298450">
                <a:moveTo>
                  <a:pt x="246380" y="15239"/>
                </a:moveTo>
                <a:lnTo>
                  <a:pt x="242570" y="15239"/>
                </a:lnTo>
                <a:lnTo>
                  <a:pt x="242570" y="16509"/>
                </a:lnTo>
                <a:lnTo>
                  <a:pt x="246380" y="16509"/>
                </a:lnTo>
                <a:lnTo>
                  <a:pt x="246380" y="15239"/>
                </a:lnTo>
                <a:close/>
              </a:path>
              <a:path w="246380" h="298450">
                <a:moveTo>
                  <a:pt x="3810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246380" h="298450">
                <a:moveTo>
                  <a:pt x="381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1589"/>
                </a:lnTo>
                <a:close/>
              </a:path>
              <a:path w="246380" h="298450">
                <a:moveTo>
                  <a:pt x="381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246380" h="298450">
                <a:moveTo>
                  <a:pt x="2540" y="13969"/>
                </a:moveTo>
                <a:lnTo>
                  <a:pt x="1270" y="13969"/>
                </a:lnTo>
                <a:lnTo>
                  <a:pt x="1270" y="16509"/>
                </a:lnTo>
                <a:lnTo>
                  <a:pt x="3810" y="16509"/>
                </a:lnTo>
                <a:lnTo>
                  <a:pt x="3810" y="15239"/>
                </a:lnTo>
                <a:lnTo>
                  <a:pt x="2540" y="15239"/>
                </a:lnTo>
                <a:lnTo>
                  <a:pt x="2540" y="13969"/>
                </a:lnTo>
                <a:close/>
              </a:path>
              <a:path w="246380" h="298450">
                <a:moveTo>
                  <a:pt x="13970" y="1269"/>
                </a:moveTo>
                <a:lnTo>
                  <a:pt x="12700" y="1269"/>
                </a:lnTo>
                <a:lnTo>
                  <a:pt x="12700" y="3810"/>
                </a:lnTo>
                <a:lnTo>
                  <a:pt x="153669" y="3810"/>
                </a:lnTo>
                <a:lnTo>
                  <a:pt x="153669" y="2539"/>
                </a:lnTo>
                <a:lnTo>
                  <a:pt x="13970" y="2539"/>
                </a:lnTo>
                <a:lnTo>
                  <a:pt x="13970" y="1269"/>
                </a:lnTo>
                <a:close/>
              </a:path>
              <a:path w="246380" h="298450">
                <a:moveTo>
                  <a:pt x="156210" y="1269"/>
                </a:moveTo>
                <a:lnTo>
                  <a:pt x="153669" y="1269"/>
                </a:lnTo>
                <a:lnTo>
                  <a:pt x="153669" y="2539"/>
                </a:lnTo>
                <a:lnTo>
                  <a:pt x="156210" y="2539"/>
                </a:lnTo>
                <a:lnTo>
                  <a:pt x="156210" y="1269"/>
                </a:lnTo>
                <a:close/>
              </a:path>
              <a:path w="246380" h="298450">
                <a:moveTo>
                  <a:pt x="163830" y="0"/>
                </a:moveTo>
                <a:lnTo>
                  <a:pt x="15240" y="0"/>
                </a:lnTo>
                <a:lnTo>
                  <a:pt x="15240" y="1269"/>
                </a:lnTo>
                <a:lnTo>
                  <a:pt x="163830" y="1269"/>
                </a:lnTo>
                <a:lnTo>
                  <a:pt x="163830" y="0"/>
                </a:lnTo>
                <a:close/>
              </a:path>
              <a:path w="246380" h="298450">
                <a:moveTo>
                  <a:pt x="246380" y="11429"/>
                </a:moveTo>
                <a:lnTo>
                  <a:pt x="242570" y="11429"/>
                </a:lnTo>
                <a:lnTo>
                  <a:pt x="242570" y="13969"/>
                </a:lnTo>
                <a:lnTo>
                  <a:pt x="246380" y="13969"/>
                </a:lnTo>
                <a:lnTo>
                  <a:pt x="246380" y="11429"/>
                </a:lnTo>
                <a:close/>
              </a:path>
              <a:path w="246380" h="298450">
                <a:moveTo>
                  <a:pt x="246380" y="8889"/>
                </a:moveTo>
                <a:lnTo>
                  <a:pt x="242570" y="8889"/>
                </a:lnTo>
                <a:lnTo>
                  <a:pt x="242570" y="10159"/>
                </a:lnTo>
                <a:lnTo>
                  <a:pt x="246380" y="10159"/>
                </a:lnTo>
                <a:lnTo>
                  <a:pt x="246380" y="8889"/>
                </a:lnTo>
                <a:close/>
              </a:path>
              <a:path w="246380" h="298450">
                <a:moveTo>
                  <a:pt x="246380" y="5079"/>
                </a:moveTo>
                <a:lnTo>
                  <a:pt x="242570" y="5079"/>
                </a:lnTo>
                <a:lnTo>
                  <a:pt x="242570" y="7619"/>
                </a:lnTo>
                <a:lnTo>
                  <a:pt x="246380" y="7619"/>
                </a:lnTo>
                <a:lnTo>
                  <a:pt x="246380" y="5079"/>
                </a:lnTo>
                <a:close/>
              </a:path>
              <a:path w="246380" h="298450">
                <a:moveTo>
                  <a:pt x="246380" y="2539"/>
                </a:moveTo>
                <a:lnTo>
                  <a:pt x="217170" y="2539"/>
                </a:lnTo>
                <a:lnTo>
                  <a:pt x="217170" y="3809"/>
                </a:lnTo>
                <a:lnTo>
                  <a:pt x="246380" y="3809"/>
                </a:lnTo>
                <a:lnTo>
                  <a:pt x="246380" y="2539"/>
                </a:lnTo>
                <a:close/>
              </a:path>
              <a:path w="246380" h="298450">
                <a:moveTo>
                  <a:pt x="246380" y="0"/>
                </a:moveTo>
                <a:lnTo>
                  <a:pt x="218440" y="0"/>
                </a:lnTo>
                <a:lnTo>
                  <a:pt x="218440" y="1269"/>
                </a:lnTo>
                <a:lnTo>
                  <a:pt x="246380" y="1269"/>
                </a:lnTo>
                <a:lnTo>
                  <a:pt x="246380" y="0"/>
                </a:lnTo>
                <a:close/>
              </a:path>
              <a:path w="246380" h="298450">
                <a:moveTo>
                  <a:pt x="3810" y="169037"/>
                </a:moveTo>
                <a:lnTo>
                  <a:pt x="0" y="169037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9037"/>
                </a:lnTo>
                <a:close/>
              </a:path>
              <a:path w="246380" h="298450">
                <a:moveTo>
                  <a:pt x="3810" y="166496"/>
                </a:moveTo>
                <a:lnTo>
                  <a:pt x="0" y="166496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6496"/>
                </a:lnTo>
                <a:close/>
              </a:path>
              <a:path w="246380" h="298450">
                <a:moveTo>
                  <a:pt x="3810" y="162687"/>
                </a:moveTo>
                <a:lnTo>
                  <a:pt x="0" y="162687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2687"/>
                </a:lnTo>
                <a:close/>
              </a:path>
              <a:path w="246380" h="298450">
                <a:moveTo>
                  <a:pt x="3810" y="160146"/>
                </a:moveTo>
                <a:lnTo>
                  <a:pt x="0" y="160146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60146"/>
                </a:lnTo>
                <a:close/>
              </a:path>
              <a:path w="246380" h="298450">
                <a:moveTo>
                  <a:pt x="3810" y="156337"/>
                </a:moveTo>
                <a:lnTo>
                  <a:pt x="0" y="156337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6337"/>
                </a:lnTo>
                <a:close/>
              </a:path>
              <a:path w="246380" h="298450">
                <a:moveTo>
                  <a:pt x="3810" y="153796"/>
                </a:moveTo>
                <a:lnTo>
                  <a:pt x="0" y="153796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3796"/>
                </a:lnTo>
                <a:close/>
              </a:path>
              <a:path w="246380" h="298450">
                <a:moveTo>
                  <a:pt x="3810" y="149987"/>
                </a:moveTo>
                <a:lnTo>
                  <a:pt x="0" y="149987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9987"/>
                </a:lnTo>
                <a:close/>
              </a:path>
              <a:path w="246380" h="298450">
                <a:moveTo>
                  <a:pt x="3810" y="147446"/>
                </a:moveTo>
                <a:lnTo>
                  <a:pt x="0" y="147446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7446"/>
                </a:lnTo>
                <a:close/>
              </a:path>
              <a:path w="246380" h="298450">
                <a:moveTo>
                  <a:pt x="3810" y="143637"/>
                </a:moveTo>
                <a:lnTo>
                  <a:pt x="0" y="143637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3637"/>
                </a:lnTo>
                <a:close/>
              </a:path>
              <a:path w="246380" h="298450">
                <a:moveTo>
                  <a:pt x="3810" y="137287"/>
                </a:moveTo>
                <a:lnTo>
                  <a:pt x="0" y="137287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37287"/>
                </a:lnTo>
                <a:close/>
              </a:path>
              <a:path w="246380" h="298450">
                <a:moveTo>
                  <a:pt x="3810" y="130937"/>
                </a:moveTo>
                <a:lnTo>
                  <a:pt x="0" y="130937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130937"/>
                </a:lnTo>
                <a:close/>
              </a:path>
              <a:path w="246380" h="298450">
                <a:moveTo>
                  <a:pt x="3810" y="128396"/>
                </a:moveTo>
                <a:lnTo>
                  <a:pt x="0" y="128396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8396"/>
                </a:lnTo>
                <a:close/>
              </a:path>
              <a:path w="246380" h="298450">
                <a:moveTo>
                  <a:pt x="3810" y="124587"/>
                </a:moveTo>
                <a:lnTo>
                  <a:pt x="0" y="124587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4587"/>
                </a:lnTo>
                <a:close/>
              </a:path>
              <a:path w="246380" h="298450">
                <a:moveTo>
                  <a:pt x="3810" y="118237"/>
                </a:moveTo>
                <a:lnTo>
                  <a:pt x="0" y="118237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18237"/>
                </a:lnTo>
                <a:close/>
              </a:path>
              <a:path w="246380" h="298450">
                <a:moveTo>
                  <a:pt x="3810" y="115696"/>
                </a:moveTo>
                <a:lnTo>
                  <a:pt x="0" y="115696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5696"/>
                </a:lnTo>
                <a:close/>
              </a:path>
              <a:path w="246380" h="298450">
                <a:moveTo>
                  <a:pt x="3810" y="111887"/>
                </a:moveTo>
                <a:lnTo>
                  <a:pt x="0" y="111887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1887"/>
                </a:lnTo>
                <a:close/>
              </a:path>
              <a:path w="246380" h="298450">
                <a:moveTo>
                  <a:pt x="3810" y="109346"/>
                </a:moveTo>
                <a:lnTo>
                  <a:pt x="0" y="109346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9346"/>
                </a:lnTo>
                <a:close/>
              </a:path>
              <a:path w="246380" h="298450">
                <a:moveTo>
                  <a:pt x="3810" y="102996"/>
                </a:moveTo>
                <a:lnTo>
                  <a:pt x="0" y="102996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996"/>
                </a:lnTo>
                <a:close/>
              </a:path>
              <a:path w="246380" h="298450">
                <a:moveTo>
                  <a:pt x="3810" y="96646"/>
                </a:moveTo>
                <a:lnTo>
                  <a:pt x="0" y="96646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646"/>
                </a:lnTo>
                <a:close/>
              </a:path>
              <a:path w="246380" h="298450">
                <a:moveTo>
                  <a:pt x="3810" y="92837"/>
                </a:moveTo>
                <a:lnTo>
                  <a:pt x="0" y="92837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2837"/>
                </a:lnTo>
                <a:close/>
              </a:path>
              <a:path w="246380" h="298450">
                <a:moveTo>
                  <a:pt x="3810" y="90296"/>
                </a:moveTo>
                <a:lnTo>
                  <a:pt x="0" y="90296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0296"/>
                </a:lnTo>
                <a:close/>
              </a:path>
              <a:path w="246380" h="298450">
                <a:moveTo>
                  <a:pt x="3810" y="86487"/>
                </a:moveTo>
                <a:lnTo>
                  <a:pt x="0" y="86487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6487"/>
                </a:lnTo>
                <a:close/>
              </a:path>
              <a:path w="246380" h="298450">
                <a:moveTo>
                  <a:pt x="3810" y="83946"/>
                </a:moveTo>
                <a:lnTo>
                  <a:pt x="0" y="83946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3946"/>
                </a:lnTo>
                <a:close/>
              </a:path>
              <a:path w="246380" h="298450">
                <a:moveTo>
                  <a:pt x="3810" y="81406"/>
                </a:moveTo>
                <a:lnTo>
                  <a:pt x="0" y="81406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1406"/>
                </a:lnTo>
                <a:close/>
              </a:path>
              <a:path w="246380" h="298450">
                <a:moveTo>
                  <a:pt x="246380" y="169037"/>
                </a:moveTo>
                <a:lnTo>
                  <a:pt x="242570" y="169037"/>
                </a:lnTo>
                <a:lnTo>
                  <a:pt x="242570" y="170179"/>
                </a:lnTo>
                <a:lnTo>
                  <a:pt x="246380" y="170179"/>
                </a:lnTo>
                <a:lnTo>
                  <a:pt x="246380" y="169037"/>
                </a:lnTo>
                <a:close/>
              </a:path>
              <a:path w="246380" h="298450">
                <a:moveTo>
                  <a:pt x="246380" y="166496"/>
                </a:moveTo>
                <a:lnTo>
                  <a:pt x="242570" y="166496"/>
                </a:lnTo>
                <a:lnTo>
                  <a:pt x="242570" y="168909"/>
                </a:lnTo>
                <a:lnTo>
                  <a:pt x="246380" y="168909"/>
                </a:lnTo>
                <a:lnTo>
                  <a:pt x="246380" y="166496"/>
                </a:lnTo>
                <a:close/>
              </a:path>
              <a:path w="246380" h="298450">
                <a:moveTo>
                  <a:pt x="246380" y="162687"/>
                </a:moveTo>
                <a:lnTo>
                  <a:pt x="242570" y="162687"/>
                </a:lnTo>
                <a:lnTo>
                  <a:pt x="242570" y="166369"/>
                </a:lnTo>
                <a:lnTo>
                  <a:pt x="246380" y="166369"/>
                </a:lnTo>
                <a:lnTo>
                  <a:pt x="246380" y="162687"/>
                </a:lnTo>
                <a:close/>
              </a:path>
              <a:path w="246380" h="298450">
                <a:moveTo>
                  <a:pt x="246380" y="160146"/>
                </a:moveTo>
                <a:lnTo>
                  <a:pt x="242570" y="160146"/>
                </a:lnTo>
                <a:lnTo>
                  <a:pt x="242570" y="162559"/>
                </a:lnTo>
                <a:lnTo>
                  <a:pt x="246380" y="162559"/>
                </a:lnTo>
                <a:lnTo>
                  <a:pt x="246380" y="160146"/>
                </a:lnTo>
                <a:close/>
              </a:path>
              <a:path w="246380" h="298450">
                <a:moveTo>
                  <a:pt x="246380" y="156337"/>
                </a:moveTo>
                <a:lnTo>
                  <a:pt x="242570" y="156337"/>
                </a:lnTo>
                <a:lnTo>
                  <a:pt x="242570" y="160019"/>
                </a:lnTo>
                <a:lnTo>
                  <a:pt x="246380" y="160019"/>
                </a:lnTo>
                <a:lnTo>
                  <a:pt x="246380" y="156337"/>
                </a:lnTo>
                <a:close/>
              </a:path>
              <a:path w="246380" h="298450">
                <a:moveTo>
                  <a:pt x="246380" y="153796"/>
                </a:moveTo>
                <a:lnTo>
                  <a:pt x="242570" y="153796"/>
                </a:lnTo>
                <a:lnTo>
                  <a:pt x="242570" y="156209"/>
                </a:lnTo>
                <a:lnTo>
                  <a:pt x="246380" y="156209"/>
                </a:lnTo>
                <a:lnTo>
                  <a:pt x="246380" y="153796"/>
                </a:lnTo>
                <a:close/>
              </a:path>
              <a:path w="246380" h="298450">
                <a:moveTo>
                  <a:pt x="246380" y="149987"/>
                </a:moveTo>
                <a:lnTo>
                  <a:pt x="242570" y="149987"/>
                </a:lnTo>
                <a:lnTo>
                  <a:pt x="242570" y="153669"/>
                </a:lnTo>
                <a:lnTo>
                  <a:pt x="246380" y="153669"/>
                </a:lnTo>
                <a:lnTo>
                  <a:pt x="246380" y="149987"/>
                </a:lnTo>
                <a:close/>
              </a:path>
              <a:path w="246380" h="298450">
                <a:moveTo>
                  <a:pt x="246380" y="147446"/>
                </a:moveTo>
                <a:lnTo>
                  <a:pt x="242570" y="147446"/>
                </a:lnTo>
                <a:lnTo>
                  <a:pt x="242570" y="149859"/>
                </a:lnTo>
                <a:lnTo>
                  <a:pt x="246380" y="149859"/>
                </a:lnTo>
                <a:lnTo>
                  <a:pt x="246380" y="147446"/>
                </a:lnTo>
                <a:close/>
              </a:path>
              <a:path w="246380" h="298450">
                <a:moveTo>
                  <a:pt x="246380" y="143637"/>
                </a:moveTo>
                <a:lnTo>
                  <a:pt x="242570" y="143637"/>
                </a:lnTo>
                <a:lnTo>
                  <a:pt x="242570" y="147319"/>
                </a:lnTo>
                <a:lnTo>
                  <a:pt x="246380" y="147319"/>
                </a:lnTo>
                <a:lnTo>
                  <a:pt x="246380" y="143637"/>
                </a:lnTo>
                <a:close/>
              </a:path>
              <a:path w="246380" h="298450">
                <a:moveTo>
                  <a:pt x="246380" y="137287"/>
                </a:moveTo>
                <a:lnTo>
                  <a:pt x="242570" y="137287"/>
                </a:lnTo>
                <a:lnTo>
                  <a:pt x="242570" y="143509"/>
                </a:lnTo>
                <a:lnTo>
                  <a:pt x="246380" y="143509"/>
                </a:lnTo>
                <a:lnTo>
                  <a:pt x="246380" y="137287"/>
                </a:lnTo>
                <a:close/>
              </a:path>
              <a:path w="246380" h="298450">
                <a:moveTo>
                  <a:pt x="246380" y="130937"/>
                </a:moveTo>
                <a:lnTo>
                  <a:pt x="242570" y="130937"/>
                </a:lnTo>
                <a:lnTo>
                  <a:pt x="242570" y="137159"/>
                </a:lnTo>
                <a:lnTo>
                  <a:pt x="246380" y="137159"/>
                </a:lnTo>
                <a:lnTo>
                  <a:pt x="246380" y="130937"/>
                </a:lnTo>
                <a:close/>
              </a:path>
              <a:path w="246380" h="298450">
                <a:moveTo>
                  <a:pt x="246380" y="128396"/>
                </a:moveTo>
                <a:lnTo>
                  <a:pt x="242570" y="128396"/>
                </a:lnTo>
                <a:lnTo>
                  <a:pt x="242570" y="130809"/>
                </a:lnTo>
                <a:lnTo>
                  <a:pt x="246380" y="130809"/>
                </a:lnTo>
                <a:lnTo>
                  <a:pt x="246380" y="128396"/>
                </a:lnTo>
                <a:close/>
              </a:path>
              <a:path w="246380" h="298450">
                <a:moveTo>
                  <a:pt x="246380" y="124587"/>
                </a:moveTo>
                <a:lnTo>
                  <a:pt x="242570" y="124587"/>
                </a:lnTo>
                <a:lnTo>
                  <a:pt x="242570" y="128269"/>
                </a:lnTo>
                <a:lnTo>
                  <a:pt x="246380" y="128269"/>
                </a:lnTo>
                <a:lnTo>
                  <a:pt x="246380" y="124587"/>
                </a:lnTo>
                <a:close/>
              </a:path>
              <a:path w="246380" h="298450">
                <a:moveTo>
                  <a:pt x="246380" y="118237"/>
                </a:moveTo>
                <a:lnTo>
                  <a:pt x="242570" y="118237"/>
                </a:lnTo>
                <a:lnTo>
                  <a:pt x="242570" y="124459"/>
                </a:lnTo>
                <a:lnTo>
                  <a:pt x="246380" y="124459"/>
                </a:lnTo>
                <a:lnTo>
                  <a:pt x="246380" y="118237"/>
                </a:lnTo>
                <a:close/>
              </a:path>
              <a:path w="246380" h="298450">
                <a:moveTo>
                  <a:pt x="246380" y="115696"/>
                </a:moveTo>
                <a:lnTo>
                  <a:pt x="242570" y="115696"/>
                </a:lnTo>
                <a:lnTo>
                  <a:pt x="242570" y="118109"/>
                </a:lnTo>
                <a:lnTo>
                  <a:pt x="246380" y="118109"/>
                </a:lnTo>
                <a:lnTo>
                  <a:pt x="246380" y="115696"/>
                </a:lnTo>
                <a:close/>
              </a:path>
              <a:path w="246380" h="298450">
                <a:moveTo>
                  <a:pt x="246380" y="111887"/>
                </a:moveTo>
                <a:lnTo>
                  <a:pt x="242570" y="111887"/>
                </a:lnTo>
                <a:lnTo>
                  <a:pt x="242570" y="115569"/>
                </a:lnTo>
                <a:lnTo>
                  <a:pt x="246380" y="115569"/>
                </a:lnTo>
                <a:lnTo>
                  <a:pt x="246380" y="111887"/>
                </a:lnTo>
                <a:close/>
              </a:path>
              <a:path w="246380" h="298450">
                <a:moveTo>
                  <a:pt x="246380" y="109346"/>
                </a:moveTo>
                <a:lnTo>
                  <a:pt x="242570" y="109346"/>
                </a:lnTo>
                <a:lnTo>
                  <a:pt x="242570" y="111759"/>
                </a:lnTo>
                <a:lnTo>
                  <a:pt x="246380" y="111759"/>
                </a:lnTo>
                <a:lnTo>
                  <a:pt x="246380" y="109346"/>
                </a:lnTo>
                <a:close/>
              </a:path>
              <a:path w="246380" h="298450">
                <a:moveTo>
                  <a:pt x="246380" y="102996"/>
                </a:moveTo>
                <a:lnTo>
                  <a:pt x="242570" y="102996"/>
                </a:lnTo>
                <a:lnTo>
                  <a:pt x="242570" y="109219"/>
                </a:lnTo>
                <a:lnTo>
                  <a:pt x="246380" y="109219"/>
                </a:lnTo>
                <a:lnTo>
                  <a:pt x="246380" y="102996"/>
                </a:lnTo>
                <a:close/>
              </a:path>
              <a:path w="246380" h="298450">
                <a:moveTo>
                  <a:pt x="246380" y="96646"/>
                </a:moveTo>
                <a:lnTo>
                  <a:pt x="242570" y="96646"/>
                </a:lnTo>
                <a:lnTo>
                  <a:pt x="242570" y="102869"/>
                </a:lnTo>
                <a:lnTo>
                  <a:pt x="246380" y="102869"/>
                </a:lnTo>
                <a:lnTo>
                  <a:pt x="246380" y="96646"/>
                </a:lnTo>
                <a:close/>
              </a:path>
              <a:path w="246380" h="298450">
                <a:moveTo>
                  <a:pt x="246380" y="92837"/>
                </a:moveTo>
                <a:lnTo>
                  <a:pt x="242570" y="92837"/>
                </a:lnTo>
                <a:lnTo>
                  <a:pt x="242570" y="96519"/>
                </a:lnTo>
                <a:lnTo>
                  <a:pt x="246380" y="96519"/>
                </a:lnTo>
                <a:lnTo>
                  <a:pt x="246380" y="92837"/>
                </a:lnTo>
                <a:close/>
              </a:path>
              <a:path w="246380" h="298450">
                <a:moveTo>
                  <a:pt x="246380" y="90296"/>
                </a:moveTo>
                <a:lnTo>
                  <a:pt x="242570" y="90296"/>
                </a:lnTo>
                <a:lnTo>
                  <a:pt x="242570" y="92709"/>
                </a:lnTo>
                <a:lnTo>
                  <a:pt x="246380" y="92709"/>
                </a:lnTo>
                <a:lnTo>
                  <a:pt x="246380" y="90296"/>
                </a:lnTo>
                <a:close/>
              </a:path>
              <a:path w="246380" h="298450">
                <a:moveTo>
                  <a:pt x="246380" y="86487"/>
                </a:moveTo>
                <a:lnTo>
                  <a:pt x="242570" y="86487"/>
                </a:lnTo>
                <a:lnTo>
                  <a:pt x="242570" y="90169"/>
                </a:lnTo>
                <a:lnTo>
                  <a:pt x="246380" y="90169"/>
                </a:lnTo>
                <a:lnTo>
                  <a:pt x="246380" y="86487"/>
                </a:lnTo>
                <a:close/>
              </a:path>
              <a:path w="246380" h="298450">
                <a:moveTo>
                  <a:pt x="246380" y="83946"/>
                </a:moveTo>
                <a:lnTo>
                  <a:pt x="242570" y="83946"/>
                </a:lnTo>
                <a:lnTo>
                  <a:pt x="242570" y="86359"/>
                </a:lnTo>
                <a:lnTo>
                  <a:pt x="246380" y="86359"/>
                </a:lnTo>
                <a:lnTo>
                  <a:pt x="246380" y="83946"/>
                </a:lnTo>
                <a:close/>
              </a:path>
              <a:path w="246380" h="298450">
                <a:moveTo>
                  <a:pt x="246380" y="81406"/>
                </a:moveTo>
                <a:lnTo>
                  <a:pt x="242570" y="81406"/>
                </a:lnTo>
                <a:lnTo>
                  <a:pt x="242570" y="83819"/>
                </a:lnTo>
                <a:lnTo>
                  <a:pt x="246380" y="83819"/>
                </a:lnTo>
                <a:lnTo>
                  <a:pt x="246380" y="81406"/>
                </a:lnTo>
                <a:close/>
              </a:path>
              <a:path w="246380" h="298450">
                <a:moveTo>
                  <a:pt x="3810" y="170180"/>
                </a:moveTo>
                <a:lnTo>
                  <a:pt x="0" y="17018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0180"/>
                </a:lnTo>
                <a:close/>
              </a:path>
              <a:path w="246380" h="298450">
                <a:moveTo>
                  <a:pt x="246380" y="170180"/>
                </a:moveTo>
                <a:lnTo>
                  <a:pt x="242570" y="170180"/>
                </a:lnTo>
                <a:lnTo>
                  <a:pt x="242570" y="182879"/>
                </a:lnTo>
                <a:lnTo>
                  <a:pt x="246380" y="182879"/>
                </a:lnTo>
                <a:lnTo>
                  <a:pt x="246380" y="170180"/>
                </a:lnTo>
                <a:close/>
              </a:path>
              <a:path w="246380" h="298450">
                <a:moveTo>
                  <a:pt x="3810" y="182880"/>
                </a:moveTo>
                <a:lnTo>
                  <a:pt x="0" y="182880"/>
                </a:lnTo>
                <a:lnTo>
                  <a:pt x="0" y="205739"/>
                </a:lnTo>
                <a:lnTo>
                  <a:pt x="1269" y="205739"/>
                </a:lnTo>
                <a:lnTo>
                  <a:pt x="1269" y="201929"/>
                </a:lnTo>
                <a:lnTo>
                  <a:pt x="2539" y="201929"/>
                </a:lnTo>
                <a:lnTo>
                  <a:pt x="2540" y="198120"/>
                </a:lnTo>
                <a:lnTo>
                  <a:pt x="3810" y="198120"/>
                </a:lnTo>
                <a:lnTo>
                  <a:pt x="3810" y="182880"/>
                </a:lnTo>
                <a:close/>
              </a:path>
              <a:path w="246380" h="298450">
                <a:moveTo>
                  <a:pt x="246380" y="182880"/>
                </a:moveTo>
                <a:lnTo>
                  <a:pt x="242570" y="182880"/>
                </a:lnTo>
                <a:lnTo>
                  <a:pt x="242570" y="227329"/>
                </a:lnTo>
                <a:lnTo>
                  <a:pt x="246380" y="227329"/>
                </a:lnTo>
                <a:lnTo>
                  <a:pt x="246380" y="182880"/>
                </a:lnTo>
                <a:close/>
              </a:path>
              <a:path w="246380" h="298450">
                <a:moveTo>
                  <a:pt x="246380" y="297179"/>
                </a:moveTo>
                <a:lnTo>
                  <a:pt x="67310" y="297179"/>
                </a:lnTo>
                <a:lnTo>
                  <a:pt x="67310" y="298450"/>
                </a:lnTo>
                <a:lnTo>
                  <a:pt x="246380" y="298450"/>
                </a:lnTo>
                <a:lnTo>
                  <a:pt x="246380" y="297179"/>
                </a:lnTo>
                <a:close/>
              </a:path>
              <a:path w="246380" h="298450">
                <a:moveTo>
                  <a:pt x="69850" y="295910"/>
                </a:moveTo>
                <a:lnTo>
                  <a:pt x="68580" y="295910"/>
                </a:lnTo>
                <a:lnTo>
                  <a:pt x="68580" y="297179"/>
                </a:lnTo>
                <a:lnTo>
                  <a:pt x="69850" y="297179"/>
                </a:lnTo>
                <a:lnTo>
                  <a:pt x="69850" y="295910"/>
                </a:lnTo>
                <a:close/>
              </a:path>
              <a:path w="246380" h="298450">
                <a:moveTo>
                  <a:pt x="246380" y="294639"/>
                </a:moveTo>
                <a:lnTo>
                  <a:pt x="69850" y="294639"/>
                </a:lnTo>
                <a:lnTo>
                  <a:pt x="69850" y="295910"/>
                </a:lnTo>
                <a:lnTo>
                  <a:pt x="246380" y="295910"/>
                </a:lnTo>
                <a:lnTo>
                  <a:pt x="246380" y="294639"/>
                </a:lnTo>
                <a:close/>
              </a:path>
              <a:path w="246380" h="298450">
                <a:moveTo>
                  <a:pt x="246380" y="290829"/>
                </a:moveTo>
                <a:lnTo>
                  <a:pt x="242570" y="290829"/>
                </a:lnTo>
                <a:lnTo>
                  <a:pt x="242570" y="293370"/>
                </a:lnTo>
                <a:lnTo>
                  <a:pt x="246380" y="293370"/>
                </a:lnTo>
                <a:lnTo>
                  <a:pt x="246380" y="290829"/>
                </a:lnTo>
                <a:close/>
              </a:path>
              <a:path w="246380" h="298450">
                <a:moveTo>
                  <a:pt x="246380" y="288289"/>
                </a:moveTo>
                <a:lnTo>
                  <a:pt x="242570" y="288289"/>
                </a:lnTo>
                <a:lnTo>
                  <a:pt x="242570" y="289560"/>
                </a:lnTo>
                <a:lnTo>
                  <a:pt x="246380" y="289560"/>
                </a:lnTo>
                <a:lnTo>
                  <a:pt x="246380" y="288289"/>
                </a:lnTo>
                <a:close/>
              </a:path>
              <a:path w="246380" h="298450">
                <a:moveTo>
                  <a:pt x="246380" y="284479"/>
                </a:moveTo>
                <a:lnTo>
                  <a:pt x="242570" y="284479"/>
                </a:lnTo>
                <a:lnTo>
                  <a:pt x="242570" y="287020"/>
                </a:lnTo>
                <a:lnTo>
                  <a:pt x="246380" y="287020"/>
                </a:lnTo>
                <a:lnTo>
                  <a:pt x="246380" y="284479"/>
                </a:lnTo>
                <a:close/>
              </a:path>
              <a:path w="246380" h="298450">
                <a:moveTo>
                  <a:pt x="246380" y="281939"/>
                </a:moveTo>
                <a:lnTo>
                  <a:pt x="242570" y="281939"/>
                </a:lnTo>
                <a:lnTo>
                  <a:pt x="242570" y="283210"/>
                </a:lnTo>
                <a:lnTo>
                  <a:pt x="246380" y="283210"/>
                </a:lnTo>
                <a:lnTo>
                  <a:pt x="246380" y="281939"/>
                </a:lnTo>
                <a:close/>
              </a:path>
              <a:path w="246380" h="298450">
                <a:moveTo>
                  <a:pt x="246380" y="278129"/>
                </a:moveTo>
                <a:lnTo>
                  <a:pt x="242570" y="278129"/>
                </a:lnTo>
                <a:lnTo>
                  <a:pt x="242570" y="280670"/>
                </a:lnTo>
                <a:lnTo>
                  <a:pt x="246380" y="280670"/>
                </a:lnTo>
                <a:lnTo>
                  <a:pt x="246380" y="278129"/>
                </a:lnTo>
                <a:close/>
              </a:path>
              <a:path w="246380" h="298450">
                <a:moveTo>
                  <a:pt x="246380" y="275589"/>
                </a:moveTo>
                <a:lnTo>
                  <a:pt x="242570" y="275589"/>
                </a:lnTo>
                <a:lnTo>
                  <a:pt x="242570" y="276860"/>
                </a:lnTo>
                <a:lnTo>
                  <a:pt x="246380" y="276860"/>
                </a:lnTo>
                <a:lnTo>
                  <a:pt x="246380" y="275589"/>
                </a:lnTo>
                <a:close/>
              </a:path>
              <a:path w="246380" h="298450">
                <a:moveTo>
                  <a:pt x="246380" y="271779"/>
                </a:moveTo>
                <a:lnTo>
                  <a:pt x="242570" y="271779"/>
                </a:lnTo>
                <a:lnTo>
                  <a:pt x="242570" y="274320"/>
                </a:lnTo>
                <a:lnTo>
                  <a:pt x="246380" y="274320"/>
                </a:lnTo>
                <a:lnTo>
                  <a:pt x="246380" y="271779"/>
                </a:lnTo>
                <a:close/>
              </a:path>
              <a:path w="246380" h="298450">
                <a:moveTo>
                  <a:pt x="246380" y="269239"/>
                </a:moveTo>
                <a:lnTo>
                  <a:pt x="242570" y="269239"/>
                </a:lnTo>
                <a:lnTo>
                  <a:pt x="242570" y="270510"/>
                </a:lnTo>
                <a:lnTo>
                  <a:pt x="246380" y="270510"/>
                </a:lnTo>
                <a:lnTo>
                  <a:pt x="246380" y="269239"/>
                </a:lnTo>
                <a:close/>
              </a:path>
              <a:path w="246380" h="298450">
                <a:moveTo>
                  <a:pt x="246380" y="265429"/>
                </a:moveTo>
                <a:lnTo>
                  <a:pt x="242570" y="265429"/>
                </a:lnTo>
                <a:lnTo>
                  <a:pt x="242570" y="267970"/>
                </a:lnTo>
                <a:lnTo>
                  <a:pt x="246380" y="267970"/>
                </a:lnTo>
                <a:lnTo>
                  <a:pt x="246380" y="265429"/>
                </a:lnTo>
                <a:close/>
              </a:path>
              <a:path w="246380" h="298450">
                <a:moveTo>
                  <a:pt x="246380" y="262889"/>
                </a:moveTo>
                <a:lnTo>
                  <a:pt x="242570" y="262889"/>
                </a:lnTo>
                <a:lnTo>
                  <a:pt x="242570" y="264160"/>
                </a:lnTo>
                <a:lnTo>
                  <a:pt x="246380" y="264160"/>
                </a:lnTo>
                <a:lnTo>
                  <a:pt x="246380" y="262889"/>
                </a:lnTo>
                <a:close/>
              </a:path>
              <a:path w="246380" h="298450">
                <a:moveTo>
                  <a:pt x="246380" y="259079"/>
                </a:moveTo>
                <a:lnTo>
                  <a:pt x="242570" y="259079"/>
                </a:lnTo>
                <a:lnTo>
                  <a:pt x="242570" y="261620"/>
                </a:lnTo>
                <a:lnTo>
                  <a:pt x="246380" y="261620"/>
                </a:lnTo>
                <a:lnTo>
                  <a:pt x="246380" y="259079"/>
                </a:lnTo>
                <a:close/>
              </a:path>
              <a:path w="246380" h="298450">
                <a:moveTo>
                  <a:pt x="246380" y="256539"/>
                </a:moveTo>
                <a:lnTo>
                  <a:pt x="242570" y="256539"/>
                </a:lnTo>
                <a:lnTo>
                  <a:pt x="242570" y="257810"/>
                </a:lnTo>
                <a:lnTo>
                  <a:pt x="246380" y="257810"/>
                </a:lnTo>
                <a:lnTo>
                  <a:pt x="246380" y="256539"/>
                </a:lnTo>
                <a:close/>
              </a:path>
              <a:path w="246380" h="298450">
                <a:moveTo>
                  <a:pt x="246380" y="252729"/>
                </a:moveTo>
                <a:lnTo>
                  <a:pt x="242570" y="252729"/>
                </a:lnTo>
                <a:lnTo>
                  <a:pt x="242570" y="255270"/>
                </a:lnTo>
                <a:lnTo>
                  <a:pt x="246380" y="255270"/>
                </a:lnTo>
                <a:lnTo>
                  <a:pt x="246380" y="252729"/>
                </a:lnTo>
                <a:close/>
              </a:path>
              <a:path w="246380" h="298450">
                <a:moveTo>
                  <a:pt x="246380" y="250189"/>
                </a:moveTo>
                <a:lnTo>
                  <a:pt x="242570" y="250189"/>
                </a:lnTo>
                <a:lnTo>
                  <a:pt x="242570" y="251460"/>
                </a:lnTo>
                <a:lnTo>
                  <a:pt x="246380" y="251460"/>
                </a:lnTo>
                <a:lnTo>
                  <a:pt x="246380" y="250189"/>
                </a:lnTo>
                <a:close/>
              </a:path>
              <a:path w="246380" h="298450">
                <a:moveTo>
                  <a:pt x="246380" y="246379"/>
                </a:moveTo>
                <a:lnTo>
                  <a:pt x="242570" y="246379"/>
                </a:lnTo>
                <a:lnTo>
                  <a:pt x="242570" y="248920"/>
                </a:lnTo>
                <a:lnTo>
                  <a:pt x="246380" y="248920"/>
                </a:lnTo>
                <a:lnTo>
                  <a:pt x="246380" y="246379"/>
                </a:lnTo>
                <a:close/>
              </a:path>
              <a:path w="246380" h="298450">
                <a:moveTo>
                  <a:pt x="246380" y="237489"/>
                </a:moveTo>
                <a:lnTo>
                  <a:pt x="242570" y="237489"/>
                </a:lnTo>
                <a:lnTo>
                  <a:pt x="242570" y="245110"/>
                </a:lnTo>
                <a:lnTo>
                  <a:pt x="246380" y="245110"/>
                </a:lnTo>
                <a:lnTo>
                  <a:pt x="246380" y="237489"/>
                </a:lnTo>
                <a:close/>
              </a:path>
              <a:path w="246380" h="298450">
                <a:moveTo>
                  <a:pt x="246380" y="231139"/>
                </a:moveTo>
                <a:lnTo>
                  <a:pt x="242570" y="231139"/>
                </a:lnTo>
                <a:lnTo>
                  <a:pt x="242570" y="236220"/>
                </a:lnTo>
                <a:lnTo>
                  <a:pt x="246380" y="236220"/>
                </a:lnTo>
                <a:lnTo>
                  <a:pt x="246380" y="231139"/>
                </a:lnTo>
                <a:close/>
              </a:path>
              <a:path w="246380" h="298450">
                <a:moveTo>
                  <a:pt x="246380" y="228600"/>
                </a:moveTo>
                <a:lnTo>
                  <a:pt x="242570" y="228600"/>
                </a:lnTo>
                <a:lnTo>
                  <a:pt x="242570" y="229870"/>
                </a:lnTo>
                <a:lnTo>
                  <a:pt x="246380" y="229870"/>
                </a:lnTo>
                <a:lnTo>
                  <a:pt x="246380" y="228600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bk object 2753"/>
          <p:cNvSpPr/>
          <p:nvPr/>
        </p:nvSpPr>
        <p:spPr>
          <a:xfrm>
            <a:off x="2965450" y="2943860"/>
            <a:ext cx="238760" cy="290830"/>
          </a:xfrm>
          <a:custGeom>
            <a:avLst/>
            <a:gdLst/>
            <a:ahLst/>
            <a:cxnLst/>
            <a:rect l="l" t="t" r="r" b="b"/>
            <a:pathLst>
              <a:path w="238760" h="290830">
                <a:moveTo>
                  <a:pt x="381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4929"/>
                </a:lnTo>
                <a:close/>
              </a:path>
              <a:path w="238760" h="290830">
                <a:moveTo>
                  <a:pt x="381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1119"/>
                </a:lnTo>
                <a:close/>
              </a:path>
              <a:path w="238760" h="290830">
                <a:moveTo>
                  <a:pt x="3810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8579"/>
                </a:lnTo>
                <a:close/>
              </a:path>
              <a:path w="238760" h="290830">
                <a:moveTo>
                  <a:pt x="381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4769"/>
                </a:lnTo>
                <a:close/>
              </a:path>
              <a:path w="238760" h="290830">
                <a:moveTo>
                  <a:pt x="238760" y="74929"/>
                </a:moveTo>
                <a:lnTo>
                  <a:pt x="234950" y="74929"/>
                </a:lnTo>
                <a:lnTo>
                  <a:pt x="234950" y="76199"/>
                </a:lnTo>
                <a:lnTo>
                  <a:pt x="238760" y="76199"/>
                </a:lnTo>
                <a:lnTo>
                  <a:pt x="238760" y="74929"/>
                </a:lnTo>
                <a:close/>
              </a:path>
              <a:path w="238760" h="290830">
                <a:moveTo>
                  <a:pt x="238760" y="71119"/>
                </a:moveTo>
                <a:lnTo>
                  <a:pt x="234950" y="71119"/>
                </a:lnTo>
                <a:lnTo>
                  <a:pt x="234950" y="73659"/>
                </a:lnTo>
                <a:lnTo>
                  <a:pt x="238760" y="73659"/>
                </a:lnTo>
                <a:lnTo>
                  <a:pt x="238760" y="71119"/>
                </a:lnTo>
                <a:close/>
              </a:path>
              <a:path w="238760" h="290830">
                <a:moveTo>
                  <a:pt x="238760" y="68579"/>
                </a:moveTo>
                <a:lnTo>
                  <a:pt x="234950" y="68579"/>
                </a:lnTo>
                <a:lnTo>
                  <a:pt x="234950" y="69849"/>
                </a:lnTo>
                <a:lnTo>
                  <a:pt x="238760" y="69849"/>
                </a:lnTo>
                <a:lnTo>
                  <a:pt x="238760" y="68579"/>
                </a:lnTo>
                <a:close/>
              </a:path>
              <a:path w="238760" h="290830">
                <a:moveTo>
                  <a:pt x="238760" y="64769"/>
                </a:moveTo>
                <a:lnTo>
                  <a:pt x="234950" y="64769"/>
                </a:lnTo>
                <a:lnTo>
                  <a:pt x="234950" y="67309"/>
                </a:lnTo>
                <a:lnTo>
                  <a:pt x="238760" y="67309"/>
                </a:lnTo>
                <a:lnTo>
                  <a:pt x="238760" y="64769"/>
                </a:lnTo>
                <a:close/>
              </a:path>
              <a:path w="238760" h="290830">
                <a:moveTo>
                  <a:pt x="3810" y="62229"/>
                </a:moveTo>
                <a:lnTo>
                  <a:pt x="0" y="62229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2229"/>
                </a:lnTo>
                <a:close/>
              </a:path>
              <a:path w="238760" h="290830">
                <a:moveTo>
                  <a:pt x="3810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8419"/>
                </a:lnTo>
                <a:close/>
              </a:path>
              <a:path w="238760" h="290830">
                <a:moveTo>
                  <a:pt x="238760" y="62229"/>
                </a:moveTo>
                <a:lnTo>
                  <a:pt x="234950" y="62229"/>
                </a:lnTo>
                <a:lnTo>
                  <a:pt x="234950" y="63499"/>
                </a:lnTo>
                <a:lnTo>
                  <a:pt x="238760" y="63499"/>
                </a:lnTo>
                <a:lnTo>
                  <a:pt x="238760" y="62229"/>
                </a:lnTo>
                <a:close/>
              </a:path>
              <a:path w="238760" h="290830">
                <a:moveTo>
                  <a:pt x="238760" y="58419"/>
                </a:moveTo>
                <a:lnTo>
                  <a:pt x="234950" y="58419"/>
                </a:lnTo>
                <a:lnTo>
                  <a:pt x="234950" y="60959"/>
                </a:lnTo>
                <a:lnTo>
                  <a:pt x="238760" y="60959"/>
                </a:lnTo>
                <a:lnTo>
                  <a:pt x="238760" y="58419"/>
                </a:lnTo>
                <a:close/>
              </a:path>
              <a:path w="238760" h="290830">
                <a:moveTo>
                  <a:pt x="238760" y="55879"/>
                </a:moveTo>
                <a:lnTo>
                  <a:pt x="234950" y="55879"/>
                </a:lnTo>
                <a:lnTo>
                  <a:pt x="234950" y="57149"/>
                </a:lnTo>
                <a:lnTo>
                  <a:pt x="238760" y="57149"/>
                </a:lnTo>
                <a:lnTo>
                  <a:pt x="238760" y="55879"/>
                </a:lnTo>
                <a:close/>
              </a:path>
              <a:path w="238760" h="290830">
                <a:moveTo>
                  <a:pt x="3810" y="55879"/>
                </a:moveTo>
                <a:lnTo>
                  <a:pt x="0" y="55879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5879"/>
                </a:lnTo>
                <a:close/>
              </a:path>
              <a:path w="238760" h="290830">
                <a:moveTo>
                  <a:pt x="3810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2069"/>
                </a:lnTo>
                <a:close/>
              </a:path>
              <a:path w="238760" h="290830">
                <a:moveTo>
                  <a:pt x="238760" y="52069"/>
                </a:moveTo>
                <a:lnTo>
                  <a:pt x="234950" y="52069"/>
                </a:lnTo>
                <a:lnTo>
                  <a:pt x="234950" y="54609"/>
                </a:lnTo>
                <a:lnTo>
                  <a:pt x="238760" y="54609"/>
                </a:lnTo>
                <a:lnTo>
                  <a:pt x="238760" y="52069"/>
                </a:lnTo>
                <a:close/>
              </a:path>
              <a:path w="238760" h="290830">
                <a:moveTo>
                  <a:pt x="238760" y="49529"/>
                </a:moveTo>
                <a:lnTo>
                  <a:pt x="234950" y="49529"/>
                </a:lnTo>
                <a:lnTo>
                  <a:pt x="234950" y="50799"/>
                </a:lnTo>
                <a:lnTo>
                  <a:pt x="238760" y="50799"/>
                </a:lnTo>
                <a:lnTo>
                  <a:pt x="238760" y="49529"/>
                </a:lnTo>
                <a:close/>
              </a:path>
              <a:path w="238760" h="290830">
                <a:moveTo>
                  <a:pt x="3810" y="49529"/>
                </a:moveTo>
                <a:lnTo>
                  <a:pt x="0" y="49529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9529"/>
                </a:lnTo>
                <a:close/>
              </a:path>
              <a:path w="238760" h="290830">
                <a:moveTo>
                  <a:pt x="3810" y="43179"/>
                </a:moveTo>
                <a:lnTo>
                  <a:pt x="0" y="4317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3179"/>
                </a:lnTo>
                <a:close/>
              </a:path>
              <a:path w="238760" h="290830">
                <a:moveTo>
                  <a:pt x="3810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9369"/>
                </a:lnTo>
                <a:close/>
              </a:path>
              <a:path w="238760" h="290830">
                <a:moveTo>
                  <a:pt x="238760" y="43179"/>
                </a:moveTo>
                <a:lnTo>
                  <a:pt x="234950" y="43179"/>
                </a:lnTo>
                <a:lnTo>
                  <a:pt x="234950" y="48259"/>
                </a:lnTo>
                <a:lnTo>
                  <a:pt x="238760" y="48259"/>
                </a:lnTo>
                <a:lnTo>
                  <a:pt x="238760" y="43179"/>
                </a:lnTo>
                <a:close/>
              </a:path>
              <a:path w="238760" h="290830">
                <a:moveTo>
                  <a:pt x="238760" y="39369"/>
                </a:moveTo>
                <a:lnTo>
                  <a:pt x="234950" y="39369"/>
                </a:lnTo>
                <a:lnTo>
                  <a:pt x="234950" y="41909"/>
                </a:lnTo>
                <a:lnTo>
                  <a:pt x="238760" y="41909"/>
                </a:lnTo>
                <a:lnTo>
                  <a:pt x="238760" y="39369"/>
                </a:lnTo>
                <a:close/>
              </a:path>
              <a:path w="238760" h="290830">
                <a:moveTo>
                  <a:pt x="3810" y="36829"/>
                </a:moveTo>
                <a:lnTo>
                  <a:pt x="0" y="36829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6829"/>
                </a:lnTo>
                <a:close/>
              </a:path>
              <a:path w="238760" h="290830">
                <a:moveTo>
                  <a:pt x="3810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3019"/>
                </a:lnTo>
                <a:close/>
              </a:path>
              <a:path w="238760" h="290830">
                <a:moveTo>
                  <a:pt x="238760" y="36829"/>
                </a:moveTo>
                <a:lnTo>
                  <a:pt x="234950" y="36829"/>
                </a:lnTo>
                <a:lnTo>
                  <a:pt x="234950" y="38099"/>
                </a:lnTo>
                <a:lnTo>
                  <a:pt x="238760" y="38099"/>
                </a:lnTo>
                <a:lnTo>
                  <a:pt x="238760" y="36829"/>
                </a:lnTo>
                <a:close/>
              </a:path>
              <a:path w="238760" h="290830">
                <a:moveTo>
                  <a:pt x="238760" y="33019"/>
                </a:moveTo>
                <a:lnTo>
                  <a:pt x="234950" y="33019"/>
                </a:lnTo>
                <a:lnTo>
                  <a:pt x="234950" y="35559"/>
                </a:lnTo>
                <a:lnTo>
                  <a:pt x="238760" y="35559"/>
                </a:lnTo>
                <a:lnTo>
                  <a:pt x="238760" y="33019"/>
                </a:lnTo>
                <a:close/>
              </a:path>
              <a:path w="238760" h="290830">
                <a:moveTo>
                  <a:pt x="3810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30479"/>
                </a:lnTo>
                <a:close/>
              </a:path>
              <a:path w="238760" h="290830">
                <a:moveTo>
                  <a:pt x="3810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6669"/>
                </a:lnTo>
                <a:close/>
              </a:path>
              <a:path w="238760" h="290830">
                <a:moveTo>
                  <a:pt x="238760" y="30479"/>
                </a:moveTo>
                <a:lnTo>
                  <a:pt x="234950" y="30479"/>
                </a:lnTo>
                <a:lnTo>
                  <a:pt x="234950" y="31749"/>
                </a:lnTo>
                <a:lnTo>
                  <a:pt x="238760" y="31749"/>
                </a:lnTo>
                <a:lnTo>
                  <a:pt x="238760" y="30479"/>
                </a:lnTo>
                <a:close/>
              </a:path>
              <a:path w="238760" h="290830">
                <a:moveTo>
                  <a:pt x="238760" y="26669"/>
                </a:moveTo>
                <a:lnTo>
                  <a:pt x="234950" y="26669"/>
                </a:lnTo>
                <a:lnTo>
                  <a:pt x="234950" y="29209"/>
                </a:lnTo>
                <a:lnTo>
                  <a:pt x="238760" y="29209"/>
                </a:lnTo>
                <a:lnTo>
                  <a:pt x="238760" y="26669"/>
                </a:lnTo>
                <a:close/>
              </a:path>
              <a:path w="238760" h="290830">
                <a:moveTo>
                  <a:pt x="3810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4129"/>
                </a:lnTo>
                <a:close/>
              </a:path>
              <a:path w="238760" h="290830">
                <a:moveTo>
                  <a:pt x="238760" y="24129"/>
                </a:moveTo>
                <a:lnTo>
                  <a:pt x="234950" y="24129"/>
                </a:lnTo>
                <a:lnTo>
                  <a:pt x="234950" y="25399"/>
                </a:lnTo>
                <a:lnTo>
                  <a:pt x="238760" y="25399"/>
                </a:lnTo>
                <a:lnTo>
                  <a:pt x="238760" y="24129"/>
                </a:lnTo>
                <a:close/>
              </a:path>
              <a:path w="238760" h="290830">
                <a:moveTo>
                  <a:pt x="238760" y="20319"/>
                </a:moveTo>
                <a:lnTo>
                  <a:pt x="234950" y="20319"/>
                </a:lnTo>
                <a:lnTo>
                  <a:pt x="234950" y="22859"/>
                </a:lnTo>
                <a:lnTo>
                  <a:pt x="238760" y="22859"/>
                </a:lnTo>
                <a:lnTo>
                  <a:pt x="238760" y="20319"/>
                </a:lnTo>
                <a:close/>
              </a:path>
              <a:path w="238760" h="290830">
                <a:moveTo>
                  <a:pt x="238760" y="17779"/>
                </a:moveTo>
                <a:lnTo>
                  <a:pt x="234950" y="17779"/>
                </a:lnTo>
                <a:lnTo>
                  <a:pt x="234950" y="19049"/>
                </a:lnTo>
                <a:lnTo>
                  <a:pt x="238760" y="19049"/>
                </a:lnTo>
                <a:lnTo>
                  <a:pt x="238760" y="17779"/>
                </a:lnTo>
                <a:close/>
              </a:path>
              <a:path w="238760" h="290830">
                <a:moveTo>
                  <a:pt x="238760" y="13969"/>
                </a:moveTo>
                <a:lnTo>
                  <a:pt x="234950" y="13969"/>
                </a:lnTo>
                <a:lnTo>
                  <a:pt x="234950" y="16509"/>
                </a:lnTo>
                <a:lnTo>
                  <a:pt x="238760" y="16509"/>
                </a:lnTo>
                <a:lnTo>
                  <a:pt x="238760" y="13969"/>
                </a:lnTo>
                <a:close/>
              </a:path>
              <a:path w="238760" h="290830">
                <a:moveTo>
                  <a:pt x="238760" y="11429"/>
                </a:moveTo>
                <a:lnTo>
                  <a:pt x="234950" y="11429"/>
                </a:lnTo>
                <a:lnTo>
                  <a:pt x="234950" y="12699"/>
                </a:lnTo>
                <a:lnTo>
                  <a:pt x="238760" y="12699"/>
                </a:lnTo>
                <a:lnTo>
                  <a:pt x="238760" y="11429"/>
                </a:lnTo>
                <a:close/>
              </a:path>
              <a:path w="238760" h="290830">
                <a:moveTo>
                  <a:pt x="3810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0319"/>
                </a:lnTo>
                <a:close/>
              </a:path>
              <a:path w="238760" h="290830">
                <a:moveTo>
                  <a:pt x="3810" y="17779"/>
                </a:moveTo>
                <a:lnTo>
                  <a:pt x="0" y="1777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7779"/>
                </a:lnTo>
                <a:close/>
              </a:path>
              <a:path w="238760" h="290830">
                <a:moveTo>
                  <a:pt x="3810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3969"/>
                </a:lnTo>
                <a:close/>
              </a:path>
              <a:path w="238760" h="290830">
                <a:moveTo>
                  <a:pt x="3810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1429"/>
                </a:lnTo>
                <a:close/>
              </a:path>
              <a:path w="238760" h="290830">
                <a:moveTo>
                  <a:pt x="1269" y="6349"/>
                </a:moveTo>
                <a:lnTo>
                  <a:pt x="0" y="634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619"/>
                </a:lnTo>
                <a:lnTo>
                  <a:pt x="1269" y="7619"/>
                </a:lnTo>
                <a:lnTo>
                  <a:pt x="1269" y="6349"/>
                </a:lnTo>
                <a:close/>
              </a:path>
              <a:path w="238760" h="290830">
                <a:moveTo>
                  <a:pt x="3810" y="3810"/>
                </a:moveTo>
                <a:lnTo>
                  <a:pt x="2539" y="3810"/>
                </a:lnTo>
                <a:lnTo>
                  <a:pt x="2539" y="6349"/>
                </a:lnTo>
                <a:lnTo>
                  <a:pt x="3810" y="6349"/>
                </a:lnTo>
                <a:lnTo>
                  <a:pt x="3810" y="3810"/>
                </a:lnTo>
                <a:close/>
              </a:path>
              <a:path w="238760" h="290830">
                <a:moveTo>
                  <a:pt x="139700" y="1269"/>
                </a:moveTo>
                <a:lnTo>
                  <a:pt x="5080" y="1269"/>
                </a:lnTo>
                <a:lnTo>
                  <a:pt x="5080" y="3810"/>
                </a:lnTo>
                <a:lnTo>
                  <a:pt x="139699" y="3810"/>
                </a:lnTo>
                <a:lnTo>
                  <a:pt x="139700" y="1269"/>
                </a:lnTo>
                <a:close/>
              </a:path>
              <a:path w="238760" h="290830">
                <a:moveTo>
                  <a:pt x="7619" y="0"/>
                </a:moveTo>
                <a:lnTo>
                  <a:pt x="6350" y="0"/>
                </a:lnTo>
                <a:lnTo>
                  <a:pt x="635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  <a:path w="238760" h="290830">
                <a:moveTo>
                  <a:pt x="147319" y="0"/>
                </a:moveTo>
                <a:lnTo>
                  <a:pt x="142239" y="0"/>
                </a:lnTo>
                <a:lnTo>
                  <a:pt x="142239" y="1269"/>
                </a:lnTo>
                <a:lnTo>
                  <a:pt x="147319" y="1269"/>
                </a:lnTo>
                <a:lnTo>
                  <a:pt x="147319" y="0"/>
                </a:lnTo>
                <a:close/>
              </a:path>
              <a:path w="238760" h="290830">
                <a:moveTo>
                  <a:pt x="238760" y="7619"/>
                </a:moveTo>
                <a:lnTo>
                  <a:pt x="234950" y="7619"/>
                </a:lnTo>
                <a:lnTo>
                  <a:pt x="234950" y="10159"/>
                </a:lnTo>
                <a:lnTo>
                  <a:pt x="238760" y="10159"/>
                </a:lnTo>
                <a:lnTo>
                  <a:pt x="238760" y="7619"/>
                </a:lnTo>
                <a:close/>
              </a:path>
              <a:path w="238760" h="290830">
                <a:moveTo>
                  <a:pt x="238760" y="5079"/>
                </a:moveTo>
                <a:lnTo>
                  <a:pt x="234950" y="5079"/>
                </a:lnTo>
                <a:lnTo>
                  <a:pt x="234950" y="6349"/>
                </a:lnTo>
                <a:lnTo>
                  <a:pt x="238760" y="6349"/>
                </a:lnTo>
                <a:lnTo>
                  <a:pt x="238760" y="5079"/>
                </a:lnTo>
                <a:close/>
              </a:path>
              <a:path w="238760" h="290830">
                <a:moveTo>
                  <a:pt x="238760" y="1269"/>
                </a:moveTo>
                <a:lnTo>
                  <a:pt x="212089" y="1269"/>
                </a:lnTo>
                <a:lnTo>
                  <a:pt x="212089" y="3809"/>
                </a:lnTo>
                <a:lnTo>
                  <a:pt x="238760" y="3809"/>
                </a:lnTo>
                <a:lnTo>
                  <a:pt x="238760" y="1269"/>
                </a:lnTo>
                <a:close/>
              </a:path>
              <a:path w="238760" h="290830">
                <a:moveTo>
                  <a:pt x="3810" y="165226"/>
                </a:moveTo>
                <a:lnTo>
                  <a:pt x="0" y="165226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5226"/>
                </a:lnTo>
                <a:close/>
              </a:path>
              <a:path w="238760" h="290830">
                <a:moveTo>
                  <a:pt x="3810" y="162686"/>
                </a:moveTo>
                <a:lnTo>
                  <a:pt x="0" y="162686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2686"/>
                </a:lnTo>
                <a:close/>
              </a:path>
              <a:path w="238760" h="290830">
                <a:moveTo>
                  <a:pt x="3810" y="158876"/>
                </a:moveTo>
                <a:lnTo>
                  <a:pt x="0" y="158876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58876"/>
                </a:lnTo>
                <a:close/>
              </a:path>
              <a:path w="238760" h="290830">
                <a:moveTo>
                  <a:pt x="3810" y="156336"/>
                </a:moveTo>
                <a:lnTo>
                  <a:pt x="0" y="156336"/>
                </a:lnTo>
                <a:lnTo>
                  <a:pt x="0" y="158749"/>
                </a:lnTo>
                <a:lnTo>
                  <a:pt x="3810" y="158749"/>
                </a:lnTo>
                <a:lnTo>
                  <a:pt x="3810" y="156336"/>
                </a:lnTo>
                <a:close/>
              </a:path>
              <a:path w="238760" h="290830">
                <a:moveTo>
                  <a:pt x="3810" y="152526"/>
                </a:moveTo>
                <a:lnTo>
                  <a:pt x="0" y="152526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2526"/>
                </a:lnTo>
                <a:close/>
              </a:path>
              <a:path w="238760" h="290830">
                <a:moveTo>
                  <a:pt x="3810" y="149986"/>
                </a:moveTo>
                <a:lnTo>
                  <a:pt x="0" y="149986"/>
                </a:lnTo>
                <a:lnTo>
                  <a:pt x="0" y="152399"/>
                </a:lnTo>
                <a:lnTo>
                  <a:pt x="3810" y="152399"/>
                </a:lnTo>
                <a:lnTo>
                  <a:pt x="3810" y="149986"/>
                </a:lnTo>
                <a:close/>
              </a:path>
              <a:path w="238760" h="290830">
                <a:moveTo>
                  <a:pt x="3810" y="146176"/>
                </a:moveTo>
                <a:lnTo>
                  <a:pt x="0" y="146176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6176"/>
                </a:lnTo>
                <a:close/>
              </a:path>
              <a:path w="238760" h="290830">
                <a:moveTo>
                  <a:pt x="3810" y="143636"/>
                </a:moveTo>
                <a:lnTo>
                  <a:pt x="0" y="143636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43636"/>
                </a:lnTo>
                <a:close/>
              </a:path>
              <a:path w="238760" h="290830">
                <a:moveTo>
                  <a:pt x="3810" y="139826"/>
                </a:moveTo>
                <a:lnTo>
                  <a:pt x="0" y="139826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39826"/>
                </a:lnTo>
                <a:close/>
              </a:path>
              <a:path w="238760" h="290830">
                <a:moveTo>
                  <a:pt x="3810" y="133476"/>
                </a:moveTo>
                <a:lnTo>
                  <a:pt x="0" y="133476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3476"/>
                </a:lnTo>
                <a:close/>
              </a:path>
              <a:path w="238760" h="290830">
                <a:moveTo>
                  <a:pt x="3810" y="127126"/>
                </a:moveTo>
                <a:lnTo>
                  <a:pt x="0" y="127126"/>
                </a:lnTo>
                <a:lnTo>
                  <a:pt x="0" y="133349"/>
                </a:lnTo>
                <a:lnTo>
                  <a:pt x="3810" y="133349"/>
                </a:lnTo>
                <a:lnTo>
                  <a:pt x="3810" y="127126"/>
                </a:lnTo>
                <a:close/>
              </a:path>
              <a:path w="238760" h="290830">
                <a:moveTo>
                  <a:pt x="3810" y="124586"/>
                </a:moveTo>
                <a:lnTo>
                  <a:pt x="0" y="124586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4586"/>
                </a:lnTo>
                <a:close/>
              </a:path>
              <a:path w="238760" h="290830">
                <a:moveTo>
                  <a:pt x="3810" y="120776"/>
                </a:moveTo>
                <a:lnTo>
                  <a:pt x="0" y="120776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20776"/>
                </a:lnTo>
                <a:close/>
              </a:path>
              <a:path w="238760" h="290830">
                <a:moveTo>
                  <a:pt x="3810" y="114426"/>
                </a:moveTo>
                <a:lnTo>
                  <a:pt x="0" y="114426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4426"/>
                </a:lnTo>
                <a:close/>
              </a:path>
              <a:path w="238760" h="290830">
                <a:moveTo>
                  <a:pt x="3810" y="111886"/>
                </a:moveTo>
                <a:lnTo>
                  <a:pt x="0" y="111886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11886"/>
                </a:lnTo>
                <a:close/>
              </a:path>
              <a:path w="238760" h="290830">
                <a:moveTo>
                  <a:pt x="3810" y="108076"/>
                </a:moveTo>
                <a:lnTo>
                  <a:pt x="0" y="108076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8076"/>
                </a:lnTo>
                <a:close/>
              </a:path>
              <a:path w="238760" h="290830">
                <a:moveTo>
                  <a:pt x="3810" y="105536"/>
                </a:moveTo>
                <a:lnTo>
                  <a:pt x="0" y="105536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5536"/>
                </a:lnTo>
                <a:close/>
              </a:path>
              <a:path w="238760" h="290830">
                <a:moveTo>
                  <a:pt x="3810" y="99186"/>
                </a:moveTo>
                <a:lnTo>
                  <a:pt x="0" y="99186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99186"/>
                </a:lnTo>
                <a:close/>
              </a:path>
              <a:path w="238760" h="290830">
                <a:moveTo>
                  <a:pt x="3810" y="92836"/>
                </a:moveTo>
                <a:lnTo>
                  <a:pt x="0" y="92836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2836"/>
                </a:lnTo>
                <a:close/>
              </a:path>
              <a:path w="238760" h="290830">
                <a:moveTo>
                  <a:pt x="3810" y="89026"/>
                </a:moveTo>
                <a:lnTo>
                  <a:pt x="0" y="89026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89026"/>
                </a:lnTo>
                <a:close/>
              </a:path>
              <a:path w="238760" h="290830">
                <a:moveTo>
                  <a:pt x="3810" y="86486"/>
                </a:moveTo>
                <a:lnTo>
                  <a:pt x="0" y="86486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6486"/>
                </a:lnTo>
                <a:close/>
              </a:path>
              <a:path w="238760" h="290830">
                <a:moveTo>
                  <a:pt x="3810" y="82676"/>
                </a:moveTo>
                <a:lnTo>
                  <a:pt x="0" y="82676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2676"/>
                </a:lnTo>
                <a:close/>
              </a:path>
              <a:path w="238760" h="290830">
                <a:moveTo>
                  <a:pt x="3810" y="80136"/>
                </a:moveTo>
                <a:lnTo>
                  <a:pt x="0" y="80136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0136"/>
                </a:lnTo>
                <a:close/>
              </a:path>
              <a:path w="238760" h="290830">
                <a:moveTo>
                  <a:pt x="3810" y="77596"/>
                </a:moveTo>
                <a:lnTo>
                  <a:pt x="0" y="77596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7596"/>
                </a:lnTo>
                <a:close/>
              </a:path>
              <a:path w="238760" h="290830">
                <a:moveTo>
                  <a:pt x="238760" y="165226"/>
                </a:moveTo>
                <a:lnTo>
                  <a:pt x="234950" y="165226"/>
                </a:lnTo>
                <a:lnTo>
                  <a:pt x="234950" y="166369"/>
                </a:lnTo>
                <a:lnTo>
                  <a:pt x="238760" y="166369"/>
                </a:lnTo>
                <a:lnTo>
                  <a:pt x="238760" y="165226"/>
                </a:lnTo>
                <a:close/>
              </a:path>
              <a:path w="238760" h="290830">
                <a:moveTo>
                  <a:pt x="238760" y="162686"/>
                </a:moveTo>
                <a:lnTo>
                  <a:pt x="234950" y="162686"/>
                </a:lnTo>
                <a:lnTo>
                  <a:pt x="234950" y="165099"/>
                </a:lnTo>
                <a:lnTo>
                  <a:pt x="238760" y="165099"/>
                </a:lnTo>
                <a:lnTo>
                  <a:pt x="238760" y="162686"/>
                </a:lnTo>
                <a:close/>
              </a:path>
              <a:path w="238760" h="290830">
                <a:moveTo>
                  <a:pt x="238760" y="158876"/>
                </a:moveTo>
                <a:lnTo>
                  <a:pt x="234950" y="158876"/>
                </a:lnTo>
                <a:lnTo>
                  <a:pt x="234950" y="162559"/>
                </a:lnTo>
                <a:lnTo>
                  <a:pt x="238760" y="162559"/>
                </a:lnTo>
                <a:lnTo>
                  <a:pt x="238760" y="158876"/>
                </a:lnTo>
                <a:close/>
              </a:path>
              <a:path w="238760" h="290830">
                <a:moveTo>
                  <a:pt x="238760" y="156336"/>
                </a:moveTo>
                <a:lnTo>
                  <a:pt x="234950" y="156336"/>
                </a:lnTo>
                <a:lnTo>
                  <a:pt x="234950" y="158749"/>
                </a:lnTo>
                <a:lnTo>
                  <a:pt x="238760" y="158749"/>
                </a:lnTo>
                <a:lnTo>
                  <a:pt x="238760" y="156336"/>
                </a:lnTo>
                <a:close/>
              </a:path>
              <a:path w="238760" h="290830">
                <a:moveTo>
                  <a:pt x="238760" y="152526"/>
                </a:moveTo>
                <a:lnTo>
                  <a:pt x="234950" y="152526"/>
                </a:lnTo>
                <a:lnTo>
                  <a:pt x="234950" y="156209"/>
                </a:lnTo>
                <a:lnTo>
                  <a:pt x="238760" y="156209"/>
                </a:lnTo>
                <a:lnTo>
                  <a:pt x="238760" y="152526"/>
                </a:lnTo>
                <a:close/>
              </a:path>
              <a:path w="238760" h="290830">
                <a:moveTo>
                  <a:pt x="238760" y="149986"/>
                </a:moveTo>
                <a:lnTo>
                  <a:pt x="234950" y="149986"/>
                </a:lnTo>
                <a:lnTo>
                  <a:pt x="234950" y="152399"/>
                </a:lnTo>
                <a:lnTo>
                  <a:pt x="238760" y="152399"/>
                </a:lnTo>
                <a:lnTo>
                  <a:pt x="238760" y="149986"/>
                </a:lnTo>
                <a:close/>
              </a:path>
              <a:path w="238760" h="290830">
                <a:moveTo>
                  <a:pt x="238760" y="146176"/>
                </a:moveTo>
                <a:lnTo>
                  <a:pt x="234950" y="146176"/>
                </a:lnTo>
                <a:lnTo>
                  <a:pt x="234950" y="149859"/>
                </a:lnTo>
                <a:lnTo>
                  <a:pt x="238760" y="149859"/>
                </a:lnTo>
                <a:lnTo>
                  <a:pt x="238760" y="146176"/>
                </a:lnTo>
                <a:close/>
              </a:path>
              <a:path w="238760" h="290830">
                <a:moveTo>
                  <a:pt x="238760" y="143636"/>
                </a:moveTo>
                <a:lnTo>
                  <a:pt x="234950" y="143636"/>
                </a:lnTo>
                <a:lnTo>
                  <a:pt x="234950" y="146049"/>
                </a:lnTo>
                <a:lnTo>
                  <a:pt x="238760" y="146049"/>
                </a:lnTo>
                <a:lnTo>
                  <a:pt x="238760" y="143636"/>
                </a:lnTo>
                <a:close/>
              </a:path>
              <a:path w="238760" h="290830">
                <a:moveTo>
                  <a:pt x="238760" y="139826"/>
                </a:moveTo>
                <a:lnTo>
                  <a:pt x="234950" y="139826"/>
                </a:lnTo>
                <a:lnTo>
                  <a:pt x="234950" y="143509"/>
                </a:lnTo>
                <a:lnTo>
                  <a:pt x="238760" y="143509"/>
                </a:lnTo>
                <a:lnTo>
                  <a:pt x="238760" y="139826"/>
                </a:lnTo>
                <a:close/>
              </a:path>
              <a:path w="238760" h="290830">
                <a:moveTo>
                  <a:pt x="238760" y="133476"/>
                </a:moveTo>
                <a:lnTo>
                  <a:pt x="234950" y="133476"/>
                </a:lnTo>
                <a:lnTo>
                  <a:pt x="234950" y="139699"/>
                </a:lnTo>
                <a:lnTo>
                  <a:pt x="238760" y="139699"/>
                </a:lnTo>
                <a:lnTo>
                  <a:pt x="238760" y="133476"/>
                </a:lnTo>
                <a:close/>
              </a:path>
              <a:path w="238760" h="290830">
                <a:moveTo>
                  <a:pt x="238760" y="127126"/>
                </a:moveTo>
                <a:lnTo>
                  <a:pt x="234950" y="127126"/>
                </a:lnTo>
                <a:lnTo>
                  <a:pt x="234950" y="133349"/>
                </a:lnTo>
                <a:lnTo>
                  <a:pt x="238760" y="133349"/>
                </a:lnTo>
                <a:lnTo>
                  <a:pt x="238760" y="127126"/>
                </a:lnTo>
                <a:close/>
              </a:path>
              <a:path w="238760" h="290830">
                <a:moveTo>
                  <a:pt x="238760" y="124586"/>
                </a:moveTo>
                <a:lnTo>
                  <a:pt x="234950" y="124586"/>
                </a:lnTo>
                <a:lnTo>
                  <a:pt x="234950" y="126999"/>
                </a:lnTo>
                <a:lnTo>
                  <a:pt x="238760" y="126999"/>
                </a:lnTo>
                <a:lnTo>
                  <a:pt x="238760" y="124586"/>
                </a:lnTo>
                <a:close/>
              </a:path>
              <a:path w="238760" h="290830">
                <a:moveTo>
                  <a:pt x="238760" y="120776"/>
                </a:moveTo>
                <a:lnTo>
                  <a:pt x="234950" y="120776"/>
                </a:lnTo>
                <a:lnTo>
                  <a:pt x="234950" y="124459"/>
                </a:lnTo>
                <a:lnTo>
                  <a:pt x="238760" y="124459"/>
                </a:lnTo>
                <a:lnTo>
                  <a:pt x="238760" y="120776"/>
                </a:lnTo>
                <a:close/>
              </a:path>
              <a:path w="238760" h="290830">
                <a:moveTo>
                  <a:pt x="238760" y="114426"/>
                </a:moveTo>
                <a:lnTo>
                  <a:pt x="234950" y="114426"/>
                </a:lnTo>
                <a:lnTo>
                  <a:pt x="234950" y="120649"/>
                </a:lnTo>
                <a:lnTo>
                  <a:pt x="238760" y="120649"/>
                </a:lnTo>
                <a:lnTo>
                  <a:pt x="238760" y="114426"/>
                </a:lnTo>
                <a:close/>
              </a:path>
              <a:path w="238760" h="290830">
                <a:moveTo>
                  <a:pt x="238760" y="111886"/>
                </a:moveTo>
                <a:lnTo>
                  <a:pt x="234950" y="111886"/>
                </a:lnTo>
                <a:lnTo>
                  <a:pt x="234950" y="114299"/>
                </a:lnTo>
                <a:lnTo>
                  <a:pt x="238760" y="114299"/>
                </a:lnTo>
                <a:lnTo>
                  <a:pt x="238760" y="111886"/>
                </a:lnTo>
                <a:close/>
              </a:path>
              <a:path w="238760" h="290830">
                <a:moveTo>
                  <a:pt x="238760" y="108076"/>
                </a:moveTo>
                <a:lnTo>
                  <a:pt x="234950" y="108076"/>
                </a:lnTo>
                <a:lnTo>
                  <a:pt x="234950" y="111759"/>
                </a:lnTo>
                <a:lnTo>
                  <a:pt x="238760" y="111759"/>
                </a:lnTo>
                <a:lnTo>
                  <a:pt x="238760" y="108076"/>
                </a:lnTo>
                <a:close/>
              </a:path>
              <a:path w="238760" h="290830">
                <a:moveTo>
                  <a:pt x="238760" y="105536"/>
                </a:moveTo>
                <a:lnTo>
                  <a:pt x="234950" y="105536"/>
                </a:lnTo>
                <a:lnTo>
                  <a:pt x="234950" y="107949"/>
                </a:lnTo>
                <a:lnTo>
                  <a:pt x="238760" y="107949"/>
                </a:lnTo>
                <a:lnTo>
                  <a:pt x="238760" y="105536"/>
                </a:lnTo>
                <a:close/>
              </a:path>
              <a:path w="238760" h="290830">
                <a:moveTo>
                  <a:pt x="238760" y="99186"/>
                </a:moveTo>
                <a:lnTo>
                  <a:pt x="234950" y="99186"/>
                </a:lnTo>
                <a:lnTo>
                  <a:pt x="234950" y="105409"/>
                </a:lnTo>
                <a:lnTo>
                  <a:pt x="238760" y="105409"/>
                </a:lnTo>
                <a:lnTo>
                  <a:pt x="238760" y="99186"/>
                </a:lnTo>
                <a:close/>
              </a:path>
              <a:path w="238760" h="290830">
                <a:moveTo>
                  <a:pt x="238760" y="92836"/>
                </a:moveTo>
                <a:lnTo>
                  <a:pt x="234950" y="92836"/>
                </a:lnTo>
                <a:lnTo>
                  <a:pt x="234950" y="99059"/>
                </a:lnTo>
                <a:lnTo>
                  <a:pt x="238760" y="99059"/>
                </a:lnTo>
                <a:lnTo>
                  <a:pt x="238760" y="92836"/>
                </a:lnTo>
                <a:close/>
              </a:path>
              <a:path w="238760" h="290830">
                <a:moveTo>
                  <a:pt x="238760" y="89026"/>
                </a:moveTo>
                <a:lnTo>
                  <a:pt x="234950" y="89026"/>
                </a:lnTo>
                <a:lnTo>
                  <a:pt x="234950" y="92709"/>
                </a:lnTo>
                <a:lnTo>
                  <a:pt x="238760" y="92709"/>
                </a:lnTo>
                <a:lnTo>
                  <a:pt x="238760" y="89026"/>
                </a:lnTo>
                <a:close/>
              </a:path>
              <a:path w="238760" h="290830">
                <a:moveTo>
                  <a:pt x="238760" y="86486"/>
                </a:moveTo>
                <a:lnTo>
                  <a:pt x="234950" y="86486"/>
                </a:lnTo>
                <a:lnTo>
                  <a:pt x="234950" y="88899"/>
                </a:lnTo>
                <a:lnTo>
                  <a:pt x="238760" y="88899"/>
                </a:lnTo>
                <a:lnTo>
                  <a:pt x="238760" y="86486"/>
                </a:lnTo>
                <a:close/>
              </a:path>
              <a:path w="238760" h="290830">
                <a:moveTo>
                  <a:pt x="238760" y="82676"/>
                </a:moveTo>
                <a:lnTo>
                  <a:pt x="234950" y="82676"/>
                </a:lnTo>
                <a:lnTo>
                  <a:pt x="234950" y="86359"/>
                </a:lnTo>
                <a:lnTo>
                  <a:pt x="238760" y="86359"/>
                </a:lnTo>
                <a:lnTo>
                  <a:pt x="238760" y="82676"/>
                </a:lnTo>
                <a:close/>
              </a:path>
              <a:path w="238760" h="290830">
                <a:moveTo>
                  <a:pt x="238760" y="80136"/>
                </a:moveTo>
                <a:lnTo>
                  <a:pt x="234950" y="80136"/>
                </a:lnTo>
                <a:lnTo>
                  <a:pt x="234950" y="82549"/>
                </a:lnTo>
                <a:lnTo>
                  <a:pt x="238760" y="82549"/>
                </a:lnTo>
                <a:lnTo>
                  <a:pt x="238760" y="80136"/>
                </a:lnTo>
                <a:close/>
              </a:path>
              <a:path w="238760" h="290830">
                <a:moveTo>
                  <a:pt x="238760" y="77596"/>
                </a:moveTo>
                <a:lnTo>
                  <a:pt x="234950" y="77596"/>
                </a:lnTo>
                <a:lnTo>
                  <a:pt x="234950" y="80009"/>
                </a:lnTo>
                <a:lnTo>
                  <a:pt x="238760" y="80009"/>
                </a:lnTo>
                <a:lnTo>
                  <a:pt x="238760" y="77596"/>
                </a:lnTo>
                <a:close/>
              </a:path>
              <a:path w="238760" h="290830">
                <a:moveTo>
                  <a:pt x="3810" y="166370"/>
                </a:moveTo>
                <a:lnTo>
                  <a:pt x="0" y="16637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66370"/>
                </a:lnTo>
                <a:close/>
              </a:path>
              <a:path w="238760" h="290830">
                <a:moveTo>
                  <a:pt x="238760" y="166370"/>
                </a:moveTo>
                <a:lnTo>
                  <a:pt x="234950" y="166370"/>
                </a:lnTo>
                <a:lnTo>
                  <a:pt x="234950" y="179069"/>
                </a:lnTo>
                <a:lnTo>
                  <a:pt x="238760" y="179069"/>
                </a:lnTo>
                <a:lnTo>
                  <a:pt x="238760" y="166370"/>
                </a:lnTo>
                <a:close/>
              </a:path>
              <a:path w="238760" h="290830">
                <a:moveTo>
                  <a:pt x="3810" y="179070"/>
                </a:moveTo>
                <a:lnTo>
                  <a:pt x="0" y="179070"/>
                </a:lnTo>
                <a:lnTo>
                  <a:pt x="0" y="191769"/>
                </a:lnTo>
                <a:lnTo>
                  <a:pt x="1269" y="191769"/>
                </a:lnTo>
                <a:lnTo>
                  <a:pt x="1269" y="187960"/>
                </a:lnTo>
                <a:lnTo>
                  <a:pt x="2539" y="187960"/>
                </a:lnTo>
                <a:lnTo>
                  <a:pt x="2539" y="185419"/>
                </a:lnTo>
                <a:lnTo>
                  <a:pt x="3810" y="185419"/>
                </a:lnTo>
                <a:lnTo>
                  <a:pt x="3810" y="179070"/>
                </a:lnTo>
                <a:close/>
              </a:path>
              <a:path w="238760" h="290830">
                <a:moveTo>
                  <a:pt x="238760" y="179070"/>
                </a:moveTo>
                <a:lnTo>
                  <a:pt x="234950" y="179070"/>
                </a:lnTo>
                <a:lnTo>
                  <a:pt x="234950" y="223519"/>
                </a:lnTo>
                <a:lnTo>
                  <a:pt x="238760" y="223519"/>
                </a:lnTo>
                <a:lnTo>
                  <a:pt x="238760" y="179070"/>
                </a:lnTo>
                <a:close/>
              </a:path>
              <a:path w="238760" h="290830">
                <a:moveTo>
                  <a:pt x="69850" y="289560"/>
                </a:moveTo>
                <a:lnTo>
                  <a:pt x="68580" y="289560"/>
                </a:lnTo>
                <a:lnTo>
                  <a:pt x="68580" y="290829"/>
                </a:lnTo>
                <a:lnTo>
                  <a:pt x="69850" y="290829"/>
                </a:lnTo>
                <a:lnTo>
                  <a:pt x="69850" y="289560"/>
                </a:lnTo>
                <a:close/>
              </a:path>
              <a:path w="238760" h="290830">
                <a:moveTo>
                  <a:pt x="238760" y="287019"/>
                </a:moveTo>
                <a:lnTo>
                  <a:pt x="71119" y="287019"/>
                </a:lnTo>
                <a:lnTo>
                  <a:pt x="71119" y="288289"/>
                </a:lnTo>
                <a:lnTo>
                  <a:pt x="69850" y="288289"/>
                </a:lnTo>
                <a:lnTo>
                  <a:pt x="69850" y="289560"/>
                </a:lnTo>
                <a:lnTo>
                  <a:pt x="238760" y="289560"/>
                </a:lnTo>
                <a:lnTo>
                  <a:pt x="238760" y="287019"/>
                </a:lnTo>
                <a:close/>
              </a:path>
              <a:path w="238760" h="290830">
                <a:moveTo>
                  <a:pt x="238760" y="284479"/>
                </a:moveTo>
                <a:lnTo>
                  <a:pt x="234950" y="284479"/>
                </a:lnTo>
                <a:lnTo>
                  <a:pt x="234950" y="285750"/>
                </a:lnTo>
                <a:lnTo>
                  <a:pt x="238760" y="285750"/>
                </a:lnTo>
                <a:lnTo>
                  <a:pt x="238760" y="284479"/>
                </a:lnTo>
                <a:close/>
              </a:path>
              <a:path w="238760" h="290830">
                <a:moveTo>
                  <a:pt x="238760" y="280669"/>
                </a:moveTo>
                <a:lnTo>
                  <a:pt x="234950" y="280669"/>
                </a:lnTo>
                <a:lnTo>
                  <a:pt x="234950" y="283210"/>
                </a:lnTo>
                <a:lnTo>
                  <a:pt x="238760" y="283210"/>
                </a:lnTo>
                <a:lnTo>
                  <a:pt x="238760" y="280669"/>
                </a:lnTo>
                <a:close/>
              </a:path>
              <a:path w="238760" h="290830">
                <a:moveTo>
                  <a:pt x="238760" y="278129"/>
                </a:moveTo>
                <a:lnTo>
                  <a:pt x="234950" y="278129"/>
                </a:lnTo>
                <a:lnTo>
                  <a:pt x="234950" y="279400"/>
                </a:lnTo>
                <a:lnTo>
                  <a:pt x="238760" y="279400"/>
                </a:lnTo>
                <a:lnTo>
                  <a:pt x="238760" y="278129"/>
                </a:lnTo>
                <a:close/>
              </a:path>
              <a:path w="238760" h="290830">
                <a:moveTo>
                  <a:pt x="238760" y="274319"/>
                </a:moveTo>
                <a:lnTo>
                  <a:pt x="234950" y="274319"/>
                </a:lnTo>
                <a:lnTo>
                  <a:pt x="234950" y="276860"/>
                </a:lnTo>
                <a:lnTo>
                  <a:pt x="238760" y="276860"/>
                </a:lnTo>
                <a:lnTo>
                  <a:pt x="238760" y="274319"/>
                </a:lnTo>
                <a:close/>
              </a:path>
              <a:path w="238760" h="290830">
                <a:moveTo>
                  <a:pt x="238760" y="271779"/>
                </a:moveTo>
                <a:lnTo>
                  <a:pt x="234950" y="271779"/>
                </a:lnTo>
                <a:lnTo>
                  <a:pt x="234950" y="273050"/>
                </a:lnTo>
                <a:lnTo>
                  <a:pt x="238760" y="273050"/>
                </a:lnTo>
                <a:lnTo>
                  <a:pt x="238760" y="271779"/>
                </a:lnTo>
                <a:close/>
              </a:path>
              <a:path w="238760" h="290830">
                <a:moveTo>
                  <a:pt x="238760" y="267969"/>
                </a:moveTo>
                <a:lnTo>
                  <a:pt x="234950" y="267969"/>
                </a:lnTo>
                <a:lnTo>
                  <a:pt x="234950" y="270510"/>
                </a:lnTo>
                <a:lnTo>
                  <a:pt x="238760" y="270510"/>
                </a:lnTo>
                <a:lnTo>
                  <a:pt x="238760" y="267969"/>
                </a:lnTo>
                <a:close/>
              </a:path>
              <a:path w="238760" h="290830">
                <a:moveTo>
                  <a:pt x="238760" y="265429"/>
                </a:moveTo>
                <a:lnTo>
                  <a:pt x="234950" y="265429"/>
                </a:lnTo>
                <a:lnTo>
                  <a:pt x="234950" y="266700"/>
                </a:lnTo>
                <a:lnTo>
                  <a:pt x="238760" y="266700"/>
                </a:lnTo>
                <a:lnTo>
                  <a:pt x="238760" y="265429"/>
                </a:lnTo>
                <a:close/>
              </a:path>
              <a:path w="238760" h="290830">
                <a:moveTo>
                  <a:pt x="238760" y="261619"/>
                </a:moveTo>
                <a:lnTo>
                  <a:pt x="234950" y="261619"/>
                </a:lnTo>
                <a:lnTo>
                  <a:pt x="234950" y="264160"/>
                </a:lnTo>
                <a:lnTo>
                  <a:pt x="238760" y="264160"/>
                </a:lnTo>
                <a:lnTo>
                  <a:pt x="238760" y="261619"/>
                </a:lnTo>
                <a:close/>
              </a:path>
              <a:path w="238760" h="290830">
                <a:moveTo>
                  <a:pt x="238760" y="259079"/>
                </a:moveTo>
                <a:lnTo>
                  <a:pt x="234950" y="259079"/>
                </a:lnTo>
                <a:lnTo>
                  <a:pt x="234950" y="260350"/>
                </a:lnTo>
                <a:lnTo>
                  <a:pt x="238760" y="260350"/>
                </a:lnTo>
                <a:lnTo>
                  <a:pt x="238760" y="259079"/>
                </a:lnTo>
                <a:close/>
              </a:path>
              <a:path w="238760" h="290830">
                <a:moveTo>
                  <a:pt x="238760" y="255269"/>
                </a:moveTo>
                <a:lnTo>
                  <a:pt x="234950" y="255269"/>
                </a:lnTo>
                <a:lnTo>
                  <a:pt x="234950" y="257810"/>
                </a:lnTo>
                <a:lnTo>
                  <a:pt x="238760" y="257810"/>
                </a:lnTo>
                <a:lnTo>
                  <a:pt x="238760" y="255269"/>
                </a:lnTo>
                <a:close/>
              </a:path>
              <a:path w="238760" h="290830">
                <a:moveTo>
                  <a:pt x="238760" y="252729"/>
                </a:moveTo>
                <a:lnTo>
                  <a:pt x="234950" y="252729"/>
                </a:lnTo>
                <a:lnTo>
                  <a:pt x="234950" y="254000"/>
                </a:lnTo>
                <a:lnTo>
                  <a:pt x="238760" y="254000"/>
                </a:lnTo>
                <a:lnTo>
                  <a:pt x="238760" y="252729"/>
                </a:lnTo>
                <a:close/>
              </a:path>
              <a:path w="238760" h="290830">
                <a:moveTo>
                  <a:pt x="238760" y="248919"/>
                </a:moveTo>
                <a:lnTo>
                  <a:pt x="234950" y="248919"/>
                </a:lnTo>
                <a:lnTo>
                  <a:pt x="234950" y="251460"/>
                </a:lnTo>
                <a:lnTo>
                  <a:pt x="238760" y="251460"/>
                </a:lnTo>
                <a:lnTo>
                  <a:pt x="238760" y="248919"/>
                </a:lnTo>
                <a:close/>
              </a:path>
              <a:path w="238760" h="290830">
                <a:moveTo>
                  <a:pt x="238760" y="246379"/>
                </a:moveTo>
                <a:lnTo>
                  <a:pt x="234950" y="246379"/>
                </a:lnTo>
                <a:lnTo>
                  <a:pt x="234950" y="247650"/>
                </a:lnTo>
                <a:lnTo>
                  <a:pt x="238760" y="247650"/>
                </a:lnTo>
                <a:lnTo>
                  <a:pt x="238760" y="246379"/>
                </a:lnTo>
                <a:close/>
              </a:path>
              <a:path w="238760" h="290830">
                <a:moveTo>
                  <a:pt x="238760" y="242569"/>
                </a:moveTo>
                <a:lnTo>
                  <a:pt x="234950" y="242569"/>
                </a:lnTo>
                <a:lnTo>
                  <a:pt x="234950" y="245110"/>
                </a:lnTo>
                <a:lnTo>
                  <a:pt x="238760" y="245110"/>
                </a:lnTo>
                <a:lnTo>
                  <a:pt x="238760" y="242569"/>
                </a:lnTo>
                <a:close/>
              </a:path>
              <a:path w="238760" h="290830">
                <a:moveTo>
                  <a:pt x="238760" y="233679"/>
                </a:moveTo>
                <a:lnTo>
                  <a:pt x="234950" y="233679"/>
                </a:lnTo>
                <a:lnTo>
                  <a:pt x="234950" y="241300"/>
                </a:lnTo>
                <a:lnTo>
                  <a:pt x="238760" y="241300"/>
                </a:lnTo>
                <a:lnTo>
                  <a:pt x="238760" y="233679"/>
                </a:lnTo>
                <a:close/>
              </a:path>
              <a:path w="238760" h="290830">
                <a:moveTo>
                  <a:pt x="238760" y="227329"/>
                </a:moveTo>
                <a:lnTo>
                  <a:pt x="234950" y="227329"/>
                </a:lnTo>
                <a:lnTo>
                  <a:pt x="234950" y="232410"/>
                </a:lnTo>
                <a:lnTo>
                  <a:pt x="238760" y="232410"/>
                </a:lnTo>
                <a:lnTo>
                  <a:pt x="238760" y="227329"/>
                </a:lnTo>
                <a:close/>
              </a:path>
              <a:path w="238760" h="290830">
                <a:moveTo>
                  <a:pt x="238760" y="224789"/>
                </a:moveTo>
                <a:lnTo>
                  <a:pt x="234950" y="224789"/>
                </a:lnTo>
                <a:lnTo>
                  <a:pt x="234950" y="226060"/>
                </a:lnTo>
                <a:lnTo>
                  <a:pt x="238760" y="226060"/>
                </a:lnTo>
                <a:lnTo>
                  <a:pt x="238760" y="224789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bk object 2754"/>
          <p:cNvSpPr/>
          <p:nvPr/>
        </p:nvSpPr>
        <p:spPr>
          <a:xfrm>
            <a:off x="2969260" y="2947670"/>
            <a:ext cx="231140" cy="283210"/>
          </a:xfrm>
          <a:custGeom>
            <a:avLst/>
            <a:gdLst/>
            <a:ahLst/>
            <a:cxnLst/>
            <a:rect l="l" t="t" r="r" b="b"/>
            <a:pathLst>
              <a:path w="231139" h="283210">
                <a:moveTo>
                  <a:pt x="3809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71119"/>
                </a:lnTo>
                <a:close/>
              </a:path>
              <a:path w="231139" h="283210">
                <a:moveTo>
                  <a:pt x="3809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3809" y="69849"/>
                </a:lnTo>
                <a:lnTo>
                  <a:pt x="3809" y="67309"/>
                </a:lnTo>
                <a:close/>
              </a:path>
              <a:path w="231139" h="283210">
                <a:moveTo>
                  <a:pt x="3809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64769"/>
                </a:lnTo>
                <a:close/>
              </a:path>
              <a:path w="231139" h="283210">
                <a:moveTo>
                  <a:pt x="3809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3809" y="63499"/>
                </a:lnTo>
                <a:lnTo>
                  <a:pt x="3809" y="60959"/>
                </a:lnTo>
                <a:close/>
              </a:path>
              <a:path w="231139" h="283210">
                <a:moveTo>
                  <a:pt x="231139" y="71119"/>
                </a:moveTo>
                <a:lnTo>
                  <a:pt x="227329" y="71119"/>
                </a:lnTo>
                <a:lnTo>
                  <a:pt x="227329" y="72389"/>
                </a:lnTo>
                <a:lnTo>
                  <a:pt x="231139" y="72389"/>
                </a:lnTo>
                <a:lnTo>
                  <a:pt x="231139" y="71119"/>
                </a:lnTo>
                <a:close/>
              </a:path>
              <a:path w="231139" h="283210">
                <a:moveTo>
                  <a:pt x="231139" y="67309"/>
                </a:moveTo>
                <a:lnTo>
                  <a:pt x="227329" y="67309"/>
                </a:lnTo>
                <a:lnTo>
                  <a:pt x="227329" y="69849"/>
                </a:lnTo>
                <a:lnTo>
                  <a:pt x="231139" y="69849"/>
                </a:lnTo>
                <a:lnTo>
                  <a:pt x="231139" y="67309"/>
                </a:lnTo>
                <a:close/>
              </a:path>
              <a:path w="231139" h="283210">
                <a:moveTo>
                  <a:pt x="231139" y="64769"/>
                </a:moveTo>
                <a:lnTo>
                  <a:pt x="227329" y="64769"/>
                </a:lnTo>
                <a:lnTo>
                  <a:pt x="227329" y="66039"/>
                </a:lnTo>
                <a:lnTo>
                  <a:pt x="231139" y="66039"/>
                </a:lnTo>
                <a:lnTo>
                  <a:pt x="231139" y="64769"/>
                </a:lnTo>
                <a:close/>
              </a:path>
              <a:path w="231139" h="283210">
                <a:moveTo>
                  <a:pt x="231139" y="60959"/>
                </a:moveTo>
                <a:lnTo>
                  <a:pt x="227329" y="60959"/>
                </a:lnTo>
                <a:lnTo>
                  <a:pt x="227329" y="63499"/>
                </a:lnTo>
                <a:lnTo>
                  <a:pt x="231139" y="63499"/>
                </a:lnTo>
                <a:lnTo>
                  <a:pt x="231139" y="60959"/>
                </a:lnTo>
                <a:close/>
              </a:path>
              <a:path w="231139" h="283210">
                <a:moveTo>
                  <a:pt x="3809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8419"/>
                </a:lnTo>
                <a:close/>
              </a:path>
              <a:path w="231139" h="283210">
                <a:moveTo>
                  <a:pt x="3809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3809" y="57149"/>
                </a:lnTo>
                <a:lnTo>
                  <a:pt x="3809" y="54609"/>
                </a:lnTo>
                <a:close/>
              </a:path>
              <a:path w="231139" h="283210">
                <a:moveTo>
                  <a:pt x="231139" y="58419"/>
                </a:moveTo>
                <a:lnTo>
                  <a:pt x="227329" y="58419"/>
                </a:lnTo>
                <a:lnTo>
                  <a:pt x="227329" y="59689"/>
                </a:lnTo>
                <a:lnTo>
                  <a:pt x="231139" y="59689"/>
                </a:lnTo>
                <a:lnTo>
                  <a:pt x="231139" y="58419"/>
                </a:lnTo>
                <a:close/>
              </a:path>
              <a:path w="231139" h="283210">
                <a:moveTo>
                  <a:pt x="231139" y="54609"/>
                </a:moveTo>
                <a:lnTo>
                  <a:pt x="227329" y="54609"/>
                </a:lnTo>
                <a:lnTo>
                  <a:pt x="227329" y="57149"/>
                </a:lnTo>
                <a:lnTo>
                  <a:pt x="231139" y="57149"/>
                </a:lnTo>
                <a:lnTo>
                  <a:pt x="231139" y="54609"/>
                </a:lnTo>
                <a:close/>
              </a:path>
              <a:path w="231139" h="283210">
                <a:moveTo>
                  <a:pt x="231139" y="52069"/>
                </a:moveTo>
                <a:lnTo>
                  <a:pt x="227329" y="52069"/>
                </a:lnTo>
                <a:lnTo>
                  <a:pt x="227329" y="53339"/>
                </a:lnTo>
                <a:lnTo>
                  <a:pt x="231139" y="53339"/>
                </a:lnTo>
                <a:lnTo>
                  <a:pt x="231139" y="52069"/>
                </a:lnTo>
                <a:close/>
              </a:path>
              <a:path w="231139" h="283210">
                <a:moveTo>
                  <a:pt x="3809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52069"/>
                </a:lnTo>
                <a:close/>
              </a:path>
              <a:path w="231139" h="283210">
                <a:moveTo>
                  <a:pt x="3809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3809" y="50799"/>
                </a:lnTo>
                <a:lnTo>
                  <a:pt x="3809" y="48259"/>
                </a:lnTo>
                <a:close/>
              </a:path>
              <a:path w="231139" h="283210">
                <a:moveTo>
                  <a:pt x="231139" y="48259"/>
                </a:moveTo>
                <a:lnTo>
                  <a:pt x="227329" y="48259"/>
                </a:lnTo>
                <a:lnTo>
                  <a:pt x="227329" y="50799"/>
                </a:lnTo>
                <a:lnTo>
                  <a:pt x="231139" y="50799"/>
                </a:lnTo>
                <a:lnTo>
                  <a:pt x="231139" y="48259"/>
                </a:lnTo>
                <a:close/>
              </a:path>
              <a:path w="231139" h="283210">
                <a:moveTo>
                  <a:pt x="231139" y="45719"/>
                </a:moveTo>
                <a:lnTo>
                  <a:pt x="227329" y="45719"/>
                </a:lnTo>
                <a:lnTo>
                  <a:pt x="227329" y="46989"/>
                </a:lnTo>
                <a:lnTo>
                  <a:pt x="231139" y="46989"/>
                </a:lnTo>
                <a:lnTo>
                  <a:pt x="231139" y="45719"/>
                </a:lnTo>
                <a:close/>
              </a:path>
              <a:path w="231139" h="283210">
                <a:moveTo>
                  <a:pt x="3809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5719"/>
                </a:lnTo>
                <a:close/>
              </a:path>
              <a:path w="231139" h="283210">
                <a:moveTo>
                  <a:pt x="3809" y="39369"/>
                </a:moveTo>
                <a:lnTo>
                  <a:pt x="0" y="39369"/>
                </a:lnTo>
                <a:lnTo>
                  <a:pt x="0" y="44449"/>
                </a:lnTo>
                <a:lnTo>
                  <a:pt x="3809" y="44449"/>
                </a:lnTo>
                <a:lnTo>
                  <a:pt x="3809" y="39369"/>
                </a:lnTo>
                <a:close/>
              </a:path>
              <a:path w="231139" h="283210">
                <a:moveTo>
                  <a:pt x="3809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3809" y="38099"/>
                </a:lnTo>
                <a:lnTo>
                  <a:pt x="3809" y="35559"/>
                </a:lnTo>
                <a:close/>
              </a:path>
              <a:path w="231139" h="283210">
                <a:moveTo>
                  <a:pt x="231139" y="39369"/>
                </a:moveTo>
                <a:lnTo>
                  <a:pt x="227329" y="39369"/>
                </a:lnTo>
                <a:lnTo>
                  <a:pt x="227329" y="44449"/>
                </a:lnTo>
                <a:lnTo>
                  <a:pt x="231139" y="44449"/>
                </a:lnTo>
                <a:lnTo>
                  <a:pt x="231139" y="39369"/>
                </a:lnTo>
                <a:close/>
              </a:path>
              <a:path w="231139" h="283210">
                <a:moveTo>
                  <a:pt x="231139" y="35559"/>
                </a:moveTo>
                <a:lnTo>
                  <a:pt x="227329" y="35559"/>
                </a:lnTo>
                <a:lnTo>
                  <a:pt x="227329" y="38099"/>
                </a:lnTo>
                <a:lnTo>
                  <a:pt x="231139" y="38099"/>
                </a:lnTo>
                <a:lnTo>
                  <a:pt x="231139" y="35559"/>
                </a:lnTo>
                <a:close/>
              </a:path>
              <a:path w="231139" h="283210">
                <a:moveTo>
                  <a:pt x="3809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33019"/>
                </a:lnTo>
                <a:close/>
              </a:path>
              <a:path w="231139" h="283210">
                <a:moveTo>
                  <a:pt x="3809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3809" y="31749"/>
                </a:lnTo>
                <a:lnTo>
                  <a:pt x="3809" y="29209"/>
                </a:lnTo>
                <a:close/>
              </a:path>
              <a:path w="231139" h="283210">
                <a:moveTo>
                  <a:pt x="231139" y="33019"/>
                </a:moveTo>
                <a:lnTo>
                  <a:pt x="227329" y="33019"/>
                </a:lnTo>
                <a:lnTo>
                  <a:pt x="227329" y="34289"/>
                </a:lnTo>
                <a:lnTo>
                  <a:pt x="231139" y="34289"/>
                </a:lnTo>
                <a:lnTo>
                  <a:pt x="231139" y="33019"/>
                </a:lnTo>
                <a:close/>
              </a:path>
              <a:path w="231139" h="283210">
                <a:moveTo>
                  <a:pt x="231139" y="29209"/>
                </a:moveTo>
                <a:lnTo>
                  <a:pt x="227329" y="29209"/>
                </a:lnTo>
                <a:lnTo>
                  <a:pt x="227329" y="31749"/>
                </a:lnTo>
                <a:lnTo>
                  <a:pt x="231139" y="31749"/>
                </a:lnTo>
                <a:lnTo>
                  <a:pt x="231139" y="29209"/>
                </a:lnTo>
                <a:close/>
              </a:path>
              <a:path w="231139" h="283210">
                <a:moveTo>
                  <a:pt x="3809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6669"/>
                </a:lnTo>
                <a:close/>
              </a:path>
              <a:path w="231139" h="283210">
                <a:moveTo>
                  <a:pt x="380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809" y="25399"/>
                </a:lnTo>
                <a:lnTo>
                  <a:pt x="3809" y="22859"/>
                </a:lnTo>
                <a:close/>
              </a:path>
              <a:path w="231139" h="283210">
                <a:moveTo>
                  <a:pt x="231139" y="26669"/>
                </a:moveTo>
                <a:lnTo>
                  <a:pt x="227329" y="26669"/>
                </a:lnTo>
                <a:lnTo>
                  <a:pt x="227329" y="27939"/>
                </a:lnTo>
                <a:lnTo>
                  <a:pt x="231139" y="27939"/>
                </a:lnTo>
                <a:lnTo>
                  <a:pt x="231139" y="26669"/>
                </a:lnTo>
                <a:close/>
              </a:path>
              <a:path w="231139" h="283210">
                <a:moveTo>
                  <a:pt x="231139" y="22859"/>
                </a:moveTo>
                <a:lnTo>
                  <a:pt x="227329" y="22859"/>
                </a:lnTo>
                <a:lnTo>
                  <a:pt x="227329" y="25399"/>
                </a:lnTo>
                <a:lnTo>
                  <a:pt x="231139" y="25399"/>
                </a:lnTo>
                <a:lnTo>
                  <a:pt x="231139" y="22859"/>
                </a:lnTo>
                <a:close/>
              </a:path>
              <a:path w="231139" h="283210">
                <a:moveTo>
                  <a:pt x="3809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20319"/>
                </a:lnTo>
                <a:close/>
              </a:path>
              <a:path w="231139" h="283210">
                <a:moveTo>
                  <a:pt x="231139" y="20319"/>
                </a:moveTo>
                <a:lnTo>
                  <a:pt x="227329" y="20319"/>
                </a:lnTo>
                <a:lnTo>
                  <a:pt x="227329" y="21589"/>
                </a:lnTo>
                <a:lnTo>
                  <a:pt x="231139" y="21589"/>
                </a:lnTo>
                <a:lnTo>
                  <a:pt x="231139" y="20319"/>
                </a:lnTo>
                <a:close/>
              </a:path>
              <a:path w="231139" h="283210">
                <a:moveTo>
                  <a:pt x="231139" y="16509"/>
                </a:moveTo>
                <a:lnTo>
                  <a:pt x="227329" y="16509"/>
                </a:lnTo>
                <a:lnTo>
                  <a:pt x="227329" y="19049"/>
                </a:lnTo>
                <a:lnTo>
                  <a:pt x="231139" y="19049"/>
                </a:lnTo>
                <a:lnTo>
                  <a:pt x="231139" y="16509"/>
                </a:lnTo>
                <a:close/>
              </a:path>
              <a:path w="231139" h="283210">
                <a:moveTo>
                  <a:pt x="231139" y="13969"/>
                </a:moveTo>
                <a:lnTo>
                  <a:pt x="227329" y="13969"/>
                </a:lnTo>
                <a:lnTo>
                  <a:pt x="227329" y="15239"/>
                </a:lnTo>
                <a:lnTo>
                  <a:pt x="231139" y="15239"/>
                </a:lnTo>
                <a:lnTo>
                  <a:pt x="231139" y="13969"/>
                </a:lnTo>
                <a:close/>
              </a:path>
              <a:path w="231139" h="283210">
                <a:moveTo>
                  <a:pt x="231139" y="10159"/>
                </a:moveTo>
                <a:lnTo>
                  <a:pt x="227329" y="10159"/>
                </a:lnTo>
                <a:lnTo>
                  <a:pt x="227329" y="12699"/>
                </a:lnTo>
                <a:lnTo>
                  <a:pt x="231139" y="12699"/>
                </a:lnTo>
                <a:lnTo>
                  <a:pt x="231139" y="10159"/>
                </a:lnTo>
                <a:close/>
              </a:path>
              <a:path w="231139" h="283210">
                <a:moveTo>
                  <a:pt x="231139" y="7619"/>
                </a:moveTo>
                <a:lnTo>
                  <a:pt x="227329" y="7619"/>
                </a:lnTo>
                <a:lnTo>
                  <a:pt x="227329" y="8889"/>
                </a:lnTo>
                <a:lnTo>
                  <a:pt x="231139" y="8889"/>
                </a:lnTo>
                <a:lnTo>
                  <a:pt x="231139" y="7619"/>
                </a:lnTo>
                <a:close/>
              </a:path>
              <a:path w="231139" h="283210">
                <a:moveTo>
                  <a:pt x="3809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3809" y="19049"/>
                </a:lnTo>
                <a:lnTo>
                  <a:pt x="3809" y="16509"/>
                </a:lnTo>
                <a:close/>
              </a:path>
              <a:path w="231139" h="283210">
                <a:moveTo>
                  <a:pt x="3809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13969"/>
                </a:lnTo>
                <a:close/>
              </a:path>
              <a:path w="231139" h="283210">
                <a:moveTo>
                  <a:pt x="380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3809" y="12699"/>
                </a:lnTo>
                <a:lnTo>
                  <a:pt x="3809" y="10159"/>
                </a:lnTo>
                <a:close/>
              </a:path>
              <a:path w="231139" h="283210">
                <a:moveTo>
                  <a:pt x="3809" y="7619"/>
                </a:moveTo>
                <a:lnTo>
                  <a:pt x="0" y="7619"/>
                </a:lnTo>
                <a:lnTo>
                  <a:pt x="0" y="8889"/>
                </a:lnTo>
                <a:lnTo>
                  <a:pt x="3809" y="8889"/>
                </a:lnTo>
                <a:lnTo>
                  <a:pt x="3809" y="7619"/>
                </a:lnTo>
                <a:close/>
              </a:path>
              <a:path w="231139" h="283210">
                <a:moveTo>
                  <a:pt x="3809" y="3809"/>
                </a:moveTo>
                <a:lnTo>
                  <a:pt x="0" y="3809"/>
                </a:lnTo>
                <a:lnTo>
                  <a:pt x="0" y="6349"/>
                </a:lnTo>
                <a:lnTo>
                  <a:pt x="3809" y="6349"/>
                </a:lnTo>
                <a:lnTo>
                  <a:pt x="3809" y="3809"/>
                </a:lnTo>
                <a:close/>
              </a:path>
              <a:path w="231139" h="283210">
                <a:moveTo>
                  <a:pt x="231139" y="3809"/>
                </a:moveTo>
                <a:lnTo>
                  <a:pt x="227329" y="3809"/>
                </a:lnTo>
                <a:lnTo>
                  <a:pt x="227329" y="6349"/>
                </a:lnTo>
                <a:lnTo>
                  <a:pt x="231139" y="6349"/>
                </a:lnTo>
                <a:lnTo>
                  <a:pt x="231139" y="3809"/>
                </a:lnTo>
                <a:close/>
              </a:path>
              <a:path w="231139" h="283210">
                <a:moveTo>
                  <a:pt x="207009" y="2539"/>
                </a:moveTo>
                <a:lnTo>
                  <a:pt x="205739" y="2539"/>
                </a:lnTo>
                <a:lnTo>
                  <a:pt x="205739" y="3809"/>
                </a:lnTo>
                <a:lnTo>
                  <a:pt x="207009" y="3809"/>
                </a:lnTo>
                <a:lnTo>
                  <a:pt x="207009" y="2539"/>
                </a:lnTo>
                <a:close/>
              </a:path>
              <a:path w="231139" h="283210">
                <a:moveTo>
                  <a:pt x="231139" y="1269"/>
                </a:moveTo>
                <a:lnTo>
                  <a:pt x="207009" y="1269"/>
                </a:lnTo>
                <a:lnTo>
                  <a:pt x="207009" y="2539"/>
                </a:lnTo>
                <a:lnTo>
                  <a:pt x="231139" y="2539"/>
                </a:lnTo>
                <a:lnTo>
                  <a:pt x="231139" y="1269"/>
                </a:lnTo>
                <a:close/>
              </a:path>
              <a:path w="231139" h="283210">
                <a:moveTo>
                  <a:pt x="126999" y="2539"/>
                </a:moveTo>
                <a:lnTo>
                  <a:pt x="124459" y="2539"/>
                </a:lnTo>
                <a:lnTo>
                  <a:pt x="124459" y="3809"/>
                </a:lnTo>
                <a:lnTo>
                  <a:pt x="126999" y="3809"/>
                </a:lnTo>
                <a:lnTo>
                  <a:pt x="126999" y="2539"/>
                </a:lnTo>
                <a:close/>
              </a:path>
              <a:path w="231139" h="283210">
                <a:moveTo>
                  <a:pt x="128269" y="1269"/>
                </a:moveTo>
                <a:lnTo>
                  <a:pt x="0" y="1269"/>
                </a:lnTo>
                <a:lnTo>
                  <a:pt x="0" y="2539"/>
                </a:lnTo>
                <a:lnTo>
                  <a:pt x="128269" y="2539"/>
                </a:lnTo>
                <a:lnTo>
                  <a:pt x="128269" y="1269"/>
                </a:lnTo>
                <a:close/>
              </a:path>
              <a:path w="231139" h="283210">
                <a:moveTo>
                  <a:pt x="133350" y="0"/>
                </a:moveTo>
                <a:lnTo>
                  <a:pt x="128269" y="0"/>
                </a:lnTo>
                <a:lnTo>
                  <a:pt x="128269" y="1269"/>
                </a:lnTo>
                <a:lnTo>
                  <a:pt x="133350" y="1269"/>
                </a:lnTo>
                <a:lnTo>
                  <a:pt x="133350" y="0"/>
                </a:lnTo>
                <a:close/>
              </a:path>
              <a:path w="231139" h="283210">
                <a:moveTo>
                  <a:pt x="3809" y="161416"/>
                </a:moveTo>
                <a:lnTo>
                  <a:pt x="0" y="161416"/>
                </a:lnTo>
                <a:lnTo>
                  <a:pt x="0" y="162559"/>
                </a:lnTo>
                <a:lnTo>
                  <a:pt x="3809" y="162559"/>
                </a:lnTo>
                <a:lnTo>
                  <a:pt x="3809" y="161416"/>
                </a:lnTo>
                <a:close/>
              </a:path>
              <a:path w="231139" h="283210">
                <a:moveTo>
                  <a:pt x="3809" y="158876"/>
                </a:moveTo>
                <a:lnTo>
                  <a:pt x="0" y="158876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8876"/>
                </a:lnTo>
                <a:close/>
              </a:path>
              <a:path w="231139" h="283210">
                <a:moveTo>
                  <a:pt x="3809" y="155066"/>
                </a:moveTo>
                <a:lnTo>
                  <a:pt x="0" y="155066"/>
                </a:lnTo>
                <a:lnTo>
                  <a:pt x="0" y="158749"/>
                </a:lnTo>
                <a:lnTo>
                  <a:pt x="3809" y="158749"/>
                </a:lnTo>
                <a:lnTo>
                  <a:pt x="3809" y="155066"/>
                </a:lnTo>
                <a:close/>
              </a:path>
              <a:path w="231139" h="283210">
                <a:moveTo>
                  <a:pt x="3809" y="152526"/>
                </a:moveTo>
                <a:lnTo>
                  <a:pt x="0" y="152526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2526"/>
                </a:lnTo>
                <a:close/>
              </a:path>
              <a:path w="231139" h="283210">
                <a:moveTo>
                  <a:pt x="3809" y="148716"/>
                </a:moveTo>
                <a:lnTo>
                  <a:pt x="0" y="148716"/>
                </a:lnTo>
                <a:lnTo>
                  <a:pt x="0" y="152399"/>
                </a:lnTo>
                <a:lnTo>
                  <a:pt x="3809" y="152399"/>
                </a:lnTo>
                <a:lnTo>
                  <a:pt x="3809" y="148716"/>
                </a:lnTo>
                <a:close/>
              </a:path>
              <a:path w="231139" h="283210">
                <a:moveTo>
                  <a:pt x="3809" y="146176"/>
                </a:moveTo>
                <a:lnTo>
                  <a:pt x="0" y="146176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6176"/>
                </a:lnTo>
                <a:close/>
              </a:path>
              <a:path w="231139" h="283210">
                <a:moveTo>
                  <a:pt x="3809" y="142366"/>
                </a:moveTo>
                <a:lnTo>
                  <a:pt x="0" y="142366"/>
                </a:lnTo>
                <a:lnTo>
                  <a:pt x="0" y="146049"/>
                </a:lnTo>
                <a:lnTo>
                  <a:pt x="3809" y="146049"/>
                </a:lnTo>
                <a:lnTo>
                  <a:pt x="3809" y="142366"/>
                </a:lnTo>
                <a:close/>
              </a:path>
              <a:path w="231139" h="283210">
                <a:moveTo>
                  <a:pt x="3809" y="139826"/>
                </a:moveTo>
                <a:lnTo>
                  <a:pt x="0" y="139826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9826"/>
                </a:lnTo>
                <a:close/>
              </a:path>
              <a:path w="231139" h="283210">
                <a:moveTo>
                  <a:pt x="3809" y="136016"/>
                </a:moveTo>
                <a:lnTo>
                  <a:pt x="0" y="136016"/>
                </a:lnTo>
                <a:lnTo>
                  <a:pt x="0" y="139699"/>
                </a:lnTo>
                <a:lnTo>
                  <a:pt x="3809" y="139699"/>
                </a:lnTo>
                <a:lnTo>
                  <a:pt x="3809" y="136016"/>
                </a:lnTo>
                <a:close/>
              </a:path>
              <a:path w="231139" h="283210">
                <a:moveTo>
                  <a:pt x="3809" y="129666"/>
                </a:moveTo>
                <a:lnTo>
                  <a:pt x="0" y="129666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666"/>
                </a:lnTo>
                <a:close/>
              </a:path>
              <a:path w="231139" h="283210">
                <a:moveTo>
                  <a:pt x="3809" y="123316"/>
                </a:moveTo>
                <a:lnTo>
                  <a:pt x="0" y="123316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316"/>
                </a:lnTo>
                <a:close/>
              </a:path>
              <a:path w="231139" h="283210">
                <a:moveTo>
                  <a:pt x="3809" y="120776"/>
                </a:moveTo>
                <a:lnTo>
                  <a:pt x="0" y="120776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20776"/>
                </a:lnTo>
                <a:close/>
              </a:path>
              <a:path w="231139" h="283210">
                <a:moveTo>
                  <a:pt x="3809" y="116966"/>
                </a:moveTo>
                <a:lnTo>
                  <a:pt x="0" y="116966"/>
                </a:lnTo>
                <a:lnTo>
                  <a:pt x="0" y="120649"/>
                </a:lnTo>
                <a:lnTo>
                  <a:pt x="3809" y="120649"/>
                </a:lnTo>
                <a:lnTo>
                  <a:pt x="3809" y="116966"/>
                </a:lnTo>
                <a:close/>
              </a:path>
              <a:path w="231139" h="283210">
                <a:moveTo>
                  <a:pt x="3809" y="110616"/>
                </a:moveTo>
                <a:lnTo>
                  <a:pt x="0" y="110616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616"/>
                </a:lnTo>
                <a:close/>
              </a:path>
              <a:path w="231139" h="283210">
                <a:moveTo>
                  <a:pt x="3809" y="108076"/>
                </a:moveTo>
                <a:lnTo>
                  <a:pt x="0" y="108076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8076"/>
                </a:lnTo>
                <a:close/>
              </a:path>
              <a:path w="231139" h="283210">
                <a:moveTo>
                  <a:pt x="3809" y="104266"/>
                </a:moveTo>
                <a:lnTo>
                  <a:pt x="0" y="104266"/>
                </a:lnTo>
                <a:lnTo>
                  <a:pt x="0" y="107949"/>
                </a:lnTo>
                <a:lnTo>
                  <a:pt x="3809" y="107949"/>
                </a:lnTo>
                <a:lnTo>
                  <a:pt x="3809" y="104266"/>
                </a:lnTo>
                <a:close/>
              </a:path>
              <a:path w="231139" h="283210">
                <a:moveTo>
                  <a:pt x="3809" y="101726"/>
                </a:moveTo>
                <a:lnTo>
                  <a:pt x="0" y="101726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101726"/>
                </a:lnTo>
                <a:close/>
              </a:path>
              <a:path w="231139" h="283210">
                <a:moveTo>
                  <a:pt x="3809" y="95376"/>
                </a:moveTo>
                <a:lnTo>
                  <a:pt x="0" y="95376"/>
                </a:lnTo>
                <a:lnTo>
                  <a:pt x="0" y="101599"/>
                </a:lnTo>
                <a:lnTo>
                  <a:pt x="3809" y="101599"/>
                </a:lnTo>
                <a:lnTo>
                  <a:pt x="3809" y="95376"/>
                </a:lnTo>
                <a:close/>
              </a:path>
              <a:path w="231139" h="283210">
                <a:moveTo>
                  <a:pt x="3809" y="89026"/>
                </a:moveTo>
                <a:lnTo>
                  <a:pt x="0" y="89026"/>
                </a:lnTo>
                <a:lnTo>
                  <a:pt x="0" y="95249"/>
                </a:lnTo>
                <a:lnTo>
                  <a:pt x="3809" y="95249"/>
                </a:lnTo>
                <a:lnTo>
                  <a:pt x="3809" y="89026"/>
                </a:lnTo>
                <a:close/>
              </a:path>
              <a:path w="231139" h="283210">
                <a:moveTo>
                  <a:pt x="3809" y="85216"/>
                </a:moveTo>
                <a:lnTo>
                  <a:pt x="0" y="85216"/>
                </a:lnTo>
                <a:lnTo>
                  <a:pt x="0" y="88899"/>
                </a:lnTo>
                <a:lnTo>
                  <a:pt x="3809" y="88899"/>
                </a:lnTo>
                <a:lnTo>
                  <a:pt x="3809" y="85216"/>
                </a:lnTo>
                <a:close/>
              </a:path>
              <a:path w="231139" h="283210">
                <a:moveTo>
                  <a:pt x="3809" y="82676"/>
                </a:moveTo>
                <a:lnTo>
                  <a:pt x="0" y="82676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82676"/>
                </a:lnTo>
                <a:close/>
              </a:path>
              <a:path w="231139" h="283210">
                <a:moveTo>
                  <a:pt x="3809" y="78866"/>
                </a:moveTo>
                <a:lnTo>
                  <a:pt x="0" y="78866"/>
                </a:lnTo>
                <a:lnTo>
                  <a:pt x="0" y="82549"/>
                </a:lnTo>
                <a:lnTo>
                  <a:pt x="3809" y="82549"/>
                </a:lnTo>
                <a:lnTo>
                  <a:pt x="3809" y="78866"/>
                </a:lnTo>
                <a:close/>
              </a:path>
              <a:path w="231139" h="283210">
                <a:moveTo>
                  <a:pt x="3809" y="76326"/>
                </a:moveTo>
                <a:lnTo>
                  <a:pt x="0" y="76326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6326"/>
                </a:lnTo>
                <a:close/>
              </a:path>
              <a:path w="231139" h="283210">
                <a:moveTo>
                  <a:pt x="3809" y="73786"/>
                </a:moveTo>
                <a:lnTo>
                  <a:pt x="0" y="73786"/>
                </a:lnTo>
                <a:lnTo>
                  <a:pt x="0" y="76199"/>
                </a:lnTo>
                <a:lnTo>
                  <a:pt x="3809" y="76199"/>
                </a:lnTo>
                <a:lnTo>
                  <a:pt x="3809" y="73786"/>
                </a:lnTo>
                <a:close/>
              </a:path>
              <a:path w="231139" h="283210">
                <a:moveTo>
                  <a:pt x="231139" y="161416"/>
                </a:moveTo>
                <a:lnTo>
                  <a:pt x="227329" y="161416"/>
                </a:lnTo>
                <a:lnTo>
                  <a:pt x="227329" y="162559"/>
                </a:lnTo>
                <a:lnTo>
                  <a:pt x="231139" y="162559"/>
                </a:lnTo>
                <a:lnTo>
                  <a:pt x="231139" y="161416"/>
                </a:lnTo>
                <a:close/>
              </a:path>
              <a:path w="231139" h="283210">
                <a:moveTo>
                  <a:pt x="231139" y="158876"/>
                </a:moveTo>
                <a:lnTo>
                  <a:pt x="227329" y="158876"/>
                </a:lnTo>
                <a:lnTo>
                  <a:pt x="227329" y="161289"/>
                </a:lnTo>
                <a:lnTo>
                  <a:pt x="231139" y="161289"/>
                </a:lnTo>
                <a:lnTo>
                  <a:pt x="231139" y="158876"/>
                </a:lnTo>
                <a:close/>
              </a:path>
              <a:path w="231139" h="283210">
                <a:moveTo>
                  <a:pt x="231139" y="155066"/>
                </a:moveTo>
                <a:lnTo>
                  <a:pt x="227329" y="155066"/>
                </a:lnTo>
                <a:lnTo>
                  <a:pt x="227329" y="158749"/>
                </a:lnTo>
                <a:lnTo>
                  <a:pt x="231139" y="158749"/>
                </a:lnTo>
                <a:lnTo>
                  <a:pt x="231139" y="155066"/>
                </a:lnTo>
                <a:close/>
              </a:path>
              <a:path w="231139" h="283210">
                <a:moveTo>
                  <a:pt x="231139" y="152526"/>
                </a:moveTo>
                <a:lnTo>
                  <a:pt x="227329" y="152526"/>
                </a:lnTo>
                <a:lnTo>
                  <a:pt x="227329" y="154939"/>
                </a:lnTo>
                <a:lnTo>
                  <a:pt x="231139" y="154939"/>
                </a:lnTo>
                <a:lnTo>
                  <a:pt x="231139" y="152526"/>
                </a:lnTo>
                <a:close/>
              </a:path>
              <a:path w="231139" h="283210">
                <a:moveTo>
                  <a:pt x="231139" y="148716"/>
                </a:moveTo>
                <a:lnTo>
                  <a:pt x="227329" y="148716"/>
                </a:lnTo>
                <a:lnTo>
                  <a:pt x="227329" y="152399"/>
                </a:lnTo>
                <a:lnTo>
                  <a:pt x="231139" y="152399"/>
                </a:lnTo>
                <a:lnTo>
                  <a:pt x="231139" y="148716"/>
                </a:lnTo>
                <a:close/>
              </a:path>
              <a:path w="231139" h="283210">
                <a:moveTo>
                  <a:pt x="231139" y="146176"/>
                </a:moveTo>
                <a:lnTo>
                  <a:pt x="227329" y="146176"/>
                </a:lnTo>
                <a:lnTo>
                  <a:pt x="227329" y="148589"/>
                </a:lnTo>
                <a:lnTo>
                  <a:pt x="231139" y="148589"/>
                </a:lnTo>
                <a:lnTo>
                  <a:pt x="231139" y="146176"/>
                </a:lnTo>
                <a:close/>
              </a:path>
              <a:path w="231139" h="283210">
                <a:moveTo>
                  <a:pt x="231139" y="142366"/>
                </a:moveTo>
                <a:lnTo>
                  <a:pt x="227329" y="142366"/>
                </a:lnTo>
                <a:lnTo>
                  <a:pt x="227329" y="146049"/>
                </a:lnTo>
                <a:lnTo>
                  <a:pt x="231139" y="146049"/>
                </a:lnTo>
                <a:lnTo>
                  <a:pt x="231139" y="142366"/>
                </a:lnTo>
                <a:close/>
              </a:path>
              <a:path w="231139" h="283210">
                <a:moveTo>
                  <a:pt x="231139" y="139826"/>
                </a:moveTo>
                <a:lnTo>
                  <a:pt x="227329" y="139826"/>
                </a:lnTo>
                <a:lnTo>
                  <a:pt x="227329" y="142239"/>
                </a:lnTo>
                <a:lnTo>
                  <a:pt x="231139" y="142239"/>
                </a:lnTo>
                <a:lnTo>
                  <a:pt x="231139" y="139826"/>
                </a:lnTo>
                <a:close/>
              </a:path>
              <a:path w="231139" h="283210">
                <a:moveTo>
                  <a:pt x="231139" y="136016"/>
                </a:moveTo>
                <a:lnTo>
                  <a:pt x="227329" y="136016"/>
                </a:lnTo>
                <a:lnTo>
                  <a:pt x="227329" y="139699"/>
                </a:lnTo>
                <a:lnTo>
                  <a:pt x="231139" y="139699"/>
                </a:lnTo>
                <a:lnTo>
                  <a:pt x="231139" y="136016"/>
                </a:lnTo>
                <a:close/>
              </a:path>
              <a:path w="231139" h="283210">
                <a:moveTo>
                  <a:pt x="231139" y="129666"/>
                </a:moveTo>
                <a:lnTo>
                  <a:pt x="227329" y="129666"/>
                </a:lnTo>
                <a:lnTo>
                  <a:pt x="227329" y="135889"/>
                </a:lnTo>
                <a:lnTo>
                  <a:pt x="231139" y="135889"/>
                </a:lnTo>
                <a:lnTo>
                  <a:pt x="231139" y="129666"/>
                </a:lnTo>
                <a:close/>
              </a:path>
              <a:path w="231139" h="283210">
                <a:moveTo>
                  <a:pt x="231139" y="123316"/>
                </a:moveTo>
                <a:lnTo>
                  <a:pt x="227329" y="123316"/>
                </a:lnTo>
                <a:lnTo>
                  <a:pt x="227329" y="129539"/>
                </a:lnTo>
                <a:lnTo>
                  <a:pt x="231139" y="129539"/>
                </a:lnTo>
                <a:lnTo>
                  <a:pt x="231139" y="123316"/>
                </a:lnTo>
                <a:close/>
              </a:path>
              <a:path w="231139" h="283210">
                <a:moveTo>
                  <a:pt x="231139" y="120776"/>
                </a:moveTo>
                <a:lnTo>
                  <a:pt x="227329" y="120776"/>
                </a:lnTo>
                <a:lnTo>
                  <a:pt x="227329" y="123189"/>
                </a:lnTo>
                <a:lnTo>
                  <a:pt x="231139" y="123189"/>
                </a:lnTo>
                <a:lnTo>
                  <a:pt x="231139" y="120776"/>
                </a:lnTo>
                <a:close/>
              </a:path>
              <a:path w="231139" h="283210">
                <a:moveTo>
                  <a:pt x="231139" y="116966"/>
                </a:moveTo>
                <a:lnTo>
                  <a:pt x="227329" y="116966"/>
                </a:lnTo>
                <a:lnTo>
                  <a:pt x="227329" y="120649"/>
                </a:lnTo>
                <a:lnTo>
                  <a:pt x="231139" y="120649"/>
                </a:lnTo>
                <a:lnTo>
                  <a:pt x="231139" y="116966"/>
                </a:lnTo>
                <a:close/>
              </a:path>
              <a:path w="231139" h="283210">
                <a:moveTo>
                  <a:pt x="231139" y="110616"/>
                </a:moveTo>
                <a:lnTo>
                  <a:pt x="227329" y="110616"/>
                </a:lnTo>
                <a:lnTo>
                  <a:pt x="227329" y="116839"/>
                </a:lnTo>
                <a:lnTo>
                  <a:pt x="231139" y="116839"/>
                </a:lnTo>
                <a:lnTo>
                  <a:pt x="231139" y="110616"/>
                </a:lnTo>
                <a:close/>
              </a:path>
              <a:path w="231139" h="283210">
                <a:moveTo>
                  <a:pt x="231139" y="108076"/>
                </a:moveTo>
                <a:lnTo>
                  <a:pt x="227329" y="108076"/>
                </a:lnTo>
                <a:lnTo>
                  <a:pt x="227329" y="110489"/>
                </a:lnTo>
                <a:lnTo>
                  <a:pt x="231139" y="110489"/>
                </a:lnTo>
                <a:lnTo>
                  <a:pt x="231139" y="108076"/>
                </a:lnTo>
                <a:close/>
              </a:path>
              <a:path w="231139" h="283210">
                <a:moveTo>
                  <a:pt x="231139" y="104266"/>
                </a:moveTo>
                <a:lnTo>
                  <a:pt x="227329" y="104266"/>
                </a:lnTo>
                <a:lnTo>
                  <a:pt x="227329" y="107949"/>
                </a:lnTo>
                <a:lnTo>
                  <a:pt x="231139" y="107949"/>
                </a:lnTo>
                <a:lnTo>
                  <a:pt x="231139" y="104266"/>
                </a:lnTo>
                <a:close/>
              </a:path>
              <a:path w="231139" h="283210">
                <a:moveTo>
                  <a:pt x="231139" y="101726"/>
                </a:moveTo>
                <a:lnTo>
                  <a:pt x="227329" y="101726"/>
                </a:lnTo>
                <a:lnTo>
                  <a:pt x="227329" y="104139"/>
                </a:lnTo>
                <a:lnTo>
                  <a:pt x="231139" y="104139"/>
                </a:lnTo>
                <a:lnTo>
                  <a:pt x="231139" y="101726"/>
                </a:lnTo>
                <a:close/>
              </a:path>
              <a:path w="231139" h="283210">
                <a:moveTo>
                  <a:pt x="231139" y="95376"/>
                </a:moveTo>
                <a:lnTo>
                  <a:pt x="227329" y="95376"/>
                </a:lnTo>
                <a:lnTo>
                  <a:pt x="227329" y="101599"/>
                </a:lnTo>
                <a:lnTo>
                  <a:pt x="231139" y="101599"/>
                </a:lnTo>
                <a:lnTo>
                  <a:pt x="231139" y="95376"/>
                </a:lnTo>
                <a:close/>
              </a:path>
              <a:path w="231139" h="283210">
                <a:moveTo>
                  <a:pt x="231139" y="89026"/>
                </a:moveTo>
                <a:lnTo>
                  <a:pt x="227329" y="89026"/>
                </a:lnTo>
                <a:lnTo>
                  <a:pt x="227329" y="95249"/>
                </a:lnTo>
                <a:lnTo>
                  <a:pt x="231139" y="95249"/>
                </a:lnTo>
                <a:lnTo>
                  <a:pt x="231139" y="89026"/>
                </a:lnTo>
                <a:close/>
              </a:path>
              <a:path w="231139" h="283210">
                <a:moveTo>
                  <a:pt x="231139" y="85216"/>
                </a:moveTo>
                <a:lnTo>
                  <a:pt x="227329" y="85216"/>
                </a:lnTo>
                <a:lnTo>
                  <a:pt x="227329" y="88899"/>
                </a:lnTo>
                <a:lnTo>
                  <a:pt x="231139" y="88899"/>
                </a:lnTo>
                <a:lnTo>
                  <a:pt x="231139" y="85216"/>
                </a:lnTo>
                <a:close/>
              </a:path>
              <a:path w="231139" h="283210">
                <a:moveTo>
                  <a:pt x="231139" y="82676"/>
                </a:moveTo>
                <a:lnTo>
                  <a:pt x="227329" y="82676"/>
                </a:lnTo>
                <a:lnTo>
                  <a:pt x="227329" y="85089"/>
                </a:lnTo>
                <a:lnTo>
                  <a:pt x="231139" y="85089"/>
                </a:lnTo>
                <a:lnTo>
                  <a:pt x="231139" y="82676"/>
                </a:lnTo>
                <a:close/>
              </a:path>
              <a:path w="231139" h="283210">
                <a:moveTo>
                  <a:pt x="231139" y="78866"/>
                </a:moveTo>
                <a:lnTo>
                  <a:pt x="227329" y="78866"/>
                </a:lnTo>
                <a:lnTo>
                  <a:pt x="227329" y="82549"/>
                </a:lnTo>
                <a:lnTo>
                  <a:pt x="231139" y="82549"/>
                </a:lnTo>
                <a:lnTo>
                  <a:pt x="231139" y="78866"/>
                </a:lnTo>
                <a:close/>
              </a:path>
              <a:path w="231139" h="283210">
                <a:moveTo>
                  <a:pt x="231139" y="76326"/>
                </a:moveTo>
                <a:lnTo>
                  <a:pt x="227329" y="76326"/>
                </a:lnTo>
                <a:lnTo>
                  <a:pt x="227329" y="78739"/>
                </a:lnTo>
                <a:lnTo>
                  <a:pt x="231139" y="78739"/>
                </a:lnTo>
                <a:lnTo>
                  <a:pt x="231139" y="76326"/>
                </a:lnTo>
                <a:close/>
              </a:path>
              <a:path w="231139" h="283210">
                <a:moveTo>
                  <a:pt x="231139" y="73786"/>
                </a:moveTo>
                <a:lnTo>
                  <a:pt x="227329" y="73786"/>
                </a:lnTo>
                <a:lnTo>
                  <a:pt x="227329" y="76199"/>
                </a:lnTo>
                <a:lnTo>
                  <a:pt x="231139" y="76199"/>
                </a:lnTo>
                <a:lnTo>
                  <a:pt x="231139" y="73786"/>
                </a:lnTo>
                <a:close/>
              </a:path>
              <a:path w="231139" h="283210">
                <a:moveTo>
                  <a:pt x="3809" y="162560"/>
                </a:moveTo>
                <a:lnTo>
                  <a:pt x="0" y="162560"/>
                </a:lnTo>
                <a:lnTo>
                  <a:pt x="0" y="175259"/>
                </a:lnTo>
                <a:lnTo>
                  <a:pt x="2539" y="175259"/>
                </a:lnTo>
                <a:lnTo>
                  <a:pt x="2539" y="171450"/>
                </a:lnTo>
                <a:lnTo>
                  <a:pt x="3809" y="171450"/>
                </a:lnTo>
                <a:lnTo>
                  <a:pt x="3809" y="162560"/>
                </a:lnTo>
                <a:close/>
              </a:path>
              <a:path w="231139" h="283210">
                <a:moveTo>
                  <a:pt x="231139" y="162560"/>
                </a:moveTo>
                <a:lnTo>
                  <a:pt x="227329" y="162560"/>
                </a:lnTo>
                <a:lnTo>
                  <a:pt x="227329" y="175259"/>
                </a:lnTo>
                <a:lnTo>
                  <a:pt x="231139" y="175259"/>
                </a:lnTo>
                <a:lnTo>
                  <a:pt x="231139" y="162560"/>
                </a:lnTo>
                <a:close/>
              </a:path>
              <a:path w="231139" h="283210">
                <a:moveTo>
                  <a:pt x="1269" y="175260"/>
                </a:moveTo>
                <a:lnTo>
                  <a:pt x="0" y="175260"/>
                </a:lnTo>
                <a:lnTo>
                  <a:pt x="0" y="177800"/>
                </a:lnTo>
                <a:lnTo>
                  <a:pt x="1269" y="177800"/>
                </a:lnTo>
                <a:lnTo>
                  <a:pt x="1269" y="175260"/>
                </a:lnTo>
                <a:close/>
              </a:path>
              <a:path w="231139" h="283210">
                <a:moveTo>
                  <a:pt x="231139" y="175260"/>
                </a:moveTo>
                <a:lnTo>
                  <a:pt x="227329" y="175260"/>
                </a:lnTo>
                <a:lnTo>
                  <a:pt x="227329" y="219709"/>
                </a:lnTo>
                <a:lnTo>
                  <a:pt x="231139" y="219709"/>
                </a:lnTo>
                <a:lnTo>
                  <a:pt x="231139" y="175260"/>
                </a:lnTo>
                <a:close/>
              </a:path>
              <a:path w="231139" h="283210">
                <a:moveTo>
                  <a:pt x="71119" y="281939"/>
                </a:moveTo>
                <a:lnTo>
                  <a:pt x="69850" y="281939"/>
                </a:lnTo>
                <a:lnTo>
                  <a:pt x="69850" y="283209"/>
                </a:lnTo>
                <a:lnTo>
                  <a:pt x="71119" y="283209"/>
                </a:lnTo>
                <a:lnTo>
                  <a:pt x="71119" y="281939"/>
                </a:lnTo>
                <a:close/>
              </a:path>
              <a:path w="231139" h="283210">
                <a:moveTo>
                  <a:pt x="231139" y="280669"/>
                </a:moveTo>
                <a:lnTo>
                  <a:pt x="71119" y="280669"/>
                </a:lnTo>
                <a:lnTo>
                  <a:pt x="71119" y="281939"/>
                </a:lnTo>
                <a:lnTo>
                  <a:pt x="231139" y="281939"/>
                </a:lnTo>
                <a:lnTo>
                  <a:pt x="231139" y="280669"/>
                </a:lnTo>
                <a:close/>
              </a:path>
              <a:path w="231139" h="283210">
                <a:moveTo>
                  <a:pt x="73659" y="279400"/>
                </a:moveTo>
                <a:lnTo>
                  <a:pt x="72389" y="279400"/>
                </a:lnTo>
                <a:lnTo>
                  <a:pt x="72389" y="280669"/>
                </a:lnTo>
                <a:lnTo>
                  <a:pt x="73659" y="280669"/>
                </a:lnTo>
                <a:lnTo>
                  <a:pt x="73659" y="279400"/>
                </a:lnTo>
                <a:close/>
              </a:path>
              <a:path w="231139" h="283210">
                <a:moveTo>
                  <a:pt x="231139" y="276859"/>
                </a:moveTo>
                <a:lnTo>
                  <a:pt x="227329" y="276859"/>
                </a:lnTo>
                <a:lnTo>
                  <a:pt x="227329" y="279400"/>
                </a:lnTo>
                <a:lnTo>
                  <a:pt x="231139" y="279400"/>
                </a:lnTo>
                <a:lnTo>
                  <a:pt x="231139" y="276859"/>
                </a:lnTo>
                <a:close/>
              </a:path>
              <a:path w="231139" h="283210">
                <a:moveTo>
                  <a:pt x="231139" y="274319"/>
                </a:moveTo>
                <a:lnTo>
                  <a:pt x="227329" y="274319"/>
                </a:lnTo>
                <a:lnTo>
                  <a:pt x="227329" y="275589"/>
                </a:lnTo>
                <a:lnTo>
                  <a:pt x="231139" y="275589"/>
                </a:lnTo>
                <a:lnTo>
                  <a:pt x="231139" y="274319"/>
                </a:lnTo>
                <a:close/>
              </a:path>
              <a:path w="231139" h="283210">
                <a:moveTo>
                  <a:pt x="231139" y="270509"/>
                </a:moveTo>
                <a:lnTo>
                  <a:pt x="227329" y="270509"/>
                </a:lnTo>
                <a:lnTo>
                  <a:pt x="227329" y="273050"/>
                </a:lnTo>
                <a:lnTo>
                  <a:pt x="231139" y="273050"/>
                </a:lnTo>
                <a:lnTo>
                  <a:pt x="231139" y="270509"/>
                </a:lnTo>
                <a:close/>
              </a:path>
              <a:path w="231139" h="283210">
                <a:moveTo>
                  <a:pt x="231139" y="267969"/>
                </a:moveTo>
                <a:lnTo>
                  <a:pt x="227329" y="267969"/>
                </a:lnTo>
                <a:lnTo>
                  <a:pt x="227329" y="269239"/>
                </a:lnTo>
                <a:lnTo>
                  <a:pt x="231139" y="269239"/>
                </a:lnTo>
                <a:lnTo>
                  <a:pt x="231139" y="267969"/>
                </a:lnTo>
                <a:close/>
              </a:path>
              <a:path w="231139" h="283210">
                <a:moveTo>
                  <a:pt x="231139" y="264159"/>
                </a:moveTo>
                <a:lnTo>
                  <a:pt x="227329" y="264159"/>
                </a:lnTo>
                <a:lnTo>
                  <a:pt x="227329" y="266700"/>
                </a:lnTo>
                <a:lnTo>
                  <a:pt x="231139" y="266700"/>
                </a:lnTo>
                <a:lnTo>
                  <a:pt x="231139" y="264159"/>
                </a:lnTo>
                <a:close/>
              </a:path>
              <a:path w="231139" h="283210">
                <a:moveTo>
                  <a:pt x="231139" y="261619"/>
                </a:moveTo>
                <a:lnTo>
                  <a:pt x="227329" y="261619"/>
                </a:lnTo>
                <a:lnTo>
                  <a:pt x="227329" y="262889"/>
                </a:lnTo>
                <a:lnTo>
                  <a:pt x="231139" y="262889"/>
                </a:lnTo>
                <a:lnTo>
                  <a:pt x="231139" y="261619"/>
                </a:lnTo>
                <a:close/>
              </a:path>
              <a:path w="231139" h="283210">
                <a:moveTo>
                  <a:pt x="231139" y="257809"/>
                </a:moveTo>
                <a:lnTo>
                  <a:pt x="227329" y="257809"/>
                </a:lnTo>
                <a:lnTo>
                  <a:pt x="227329" y="260350"/>
                </a:lnTo>
                <a:lnTo>
                  <a:pt x="231139" y="260350"/>
                </a:lnTo>
                <a:lnTo>
                  <a:pt x="231139" y="257809"/>
                </a:lnTo>
                <a:close/>
              </a:path>
              <a:path w="231139" h="283210">
                <a:moveTo>
                  <a:pt x="231139" y="255269"/>
                </a:moveTo>
                <a:lnTo>
                  <a:pt x="227329" y="255269"/>
                </a:lnTo>
                <a:lnTo>
                  <a:pt x="227329" y="256539"/>
                </a:lnTo>
                <a:lnTo>
                  <a:pt x="231139" y="256539"/>
                </a:lnTo>
                <a:lnTo>
                  <a:pt x="231139" y="255269"/>
                </a:lnTo>
                <a:close/>
              </a:path>
              <a:path w="231139" h="283210">
                <a:moveTo>
                  <a:pt x="231139" y="251459"/>
                </a:moveTo>
                <a:lnTo>
                  <a:pt x="227329" y="251459"/>
                </a:lnTo>
                <a:lnTo>
                  <a:pt x="227329" y="254000"/>
                </a:lnTo>
                <a:lnTo>
                  <a:pt x="231139" y="254000"/>
                </a:lnTo>
                <a:lnTo>
                  <a:pt x="231139" y="251459"/>
                </a:lnTo>
                <a:close/>
              </a:path>
              <a:path w="231139" h="283210">
                <a:moveTo>
                  <a:pt x="231139" y="248919"/>
                </a:moveTo>
                <a:lnTo>
                  <a:pt x="227329" y="248919"/>
                </a:lnTo>
                <a:lnTo>
                  <a:pt x="227329" y="250189"/>
                </a:lnTo>
                <a:lnTo>
                  <a:pt x="231139" y="250189"/>
                </a:lnTo>
                <a:lnTo>
                  <a:pt x="231139" y="248919"/>
                </a:lnTo>
                <a:close/>
              </a:path>
              <a:path w="231139" h="283210">
                <a:moveTo>
                  <a:pt x="231139" y="245109"/>
                </a:moveTo>
                <a:lnTo>
                  <a:pt x="227329" y="245109"/>
                </a:lnTo>
                <a:lnTo>
                  <a:pt x="227329" y="247650"/>
                </a:lnTo>
                <a:lnTo>
                  <a:pt x="231139" y="247650"/>
                </a:lnTo>
                <a:lnTo>
                  <a:pt x="231139" y="245109"/>
                </a:lnTo>
                <a:close/>
              </a:path>
              <a:path w="231139" h="283210">
                <a:moveTo>
                  <a:pt x="231139" y="242569"/>
                </a:moveTo>
                <a:lnTo>
                  <a:pt x="227329" y="242569"/>
                </a:lnTo>
                <a:lnTo>
                  <a:pt x="227329" y="243839"/>
                </a:lnTo>
                <a:lnTo>
                  <a:pt x="231139" y="243839"/>
                </a:lnTo>
                <a:lnTo>
                  <a:pt x="231139" y="242569"/>
                </a:lnTo>
                <a:close/>
              </a:path>
              <a:path w="231139" h="283210">
                <a:moveTo>
                  <a:pt x="231139" y="238759"/>
                </a:moveTo>
                <a:lnTo>
                  <a:pt x="227329" y="238759"/>
                </a:lnTo>
                <a:lnTo>
                  <a:pt x="227329" y="241300"/>
                </a:lnTo>
                <a:lnTo>
                  <a:pt x="231139" y="241300"/>
                </a:lnTo>
                <a:lnTo>
                  <a:pt x="231139" y="238759"/>
                </a:lnTo>
                <a:close/>
              </a:path>
              <a:path w="231139" h="283210">
                <a:moveTo>
                  <a:pt x="231139" y="229869"/>
                </a:moveTo>
                <a:lnTo>
                  <a:pt x="227329" y="229869"/>
                </a:lnTo>
                <a:lnTo>
                  <a:pt x="227329" y="237489"/>
                </a:lnTo>
                <a:lnTo>
                  <a:pt x="231139" y="237489"/>
                </a:lnTo>
                <a:lnTo>
                  <a:pt x="231139" y="229869"/>
                </a:lnTo>
                <a:close/>
              </a:path>
              <a:path w="231139" h="283210">
                <a:moveTo>
                  <a:pt x="231139" y="223519"/>
                </a:moveTo>
                <a:lnTo>
                  <a:pt x="227329" y="223519"/>
                </a:lnTo>
                <a:lnTo>
                  <a:pt x="227329" y="228600"/>
                </a:lnTo>
                <a:lnTo>
                  <a:pt x="231139" y="228600"/>
                </a:lnTo>
                <a:lnTo>
                  <a:pt x="231139" y="223519"/>
                </a:lnTo>
                <a:close/>
              </a:path>
              <a:path w="231139" h="283210">
                <a:moveTo>
                  <a:pt x="231139" y="220979"/>
                </a:moveTo>
                <a:lnTo>
                  <a:pt x="227329" y="220979"/>
                </a:lnTo>
                <a:lnTo>
                  <a:pt x="227329" y="222250"/>
                </a:lnTo>
                <a:lnTo>
                  <a:pt x="231139" y="222250"/>
                </a:lnTo>
                <a:lnTo>
                  <a:pt x="231139" y="220979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bk object 2755"/>
          <p:cNvSpPr/>
          <p:nvPr/>
        </p:nvSpPr>
        <p:spPr>
          <a:xfrm>
            <a:off x="2973070" y="2951479"/>
            <a:ext cx="223520" cy="275590"/>
          </a:xfrm>
          <a:custGeom>
            <a:avLst/>
            <a:gdLst/>
            <a:ahLst/>
            <a:cxnLst/>
            <a:rect l="l" t="t" r="r" b="b"/>
            <a:pathLst>
              <a:path w="223519" h="275589">
                <a:moveTo>
                  <a:pt x="2540" y="67310"/>
                </a:moveTo>
                <a:lnTo>
                  <a:pt x="0" y="67310"/>
                </a:lnTo>
                <a:lnTo>
                  <a:pt x="0" y="68579"/>
                </a:lnTo>
                <a:lnTo>
                  <a:pt x="2540" y="68579"/>
                </a:lnTo>
                <a:lnTo>
                  <a:pt x="2540" y="67310"/>
                </a:lnTo>
                <a:close/>
              </a:path>
              <a:path w="223519" h="275589">
                <a:moveTo>
                  <a:pt x="2540" y="63500"/>
                </a:moveTo>
                <a:lnTo>
                  <a:pt x="0" y="63500"/>
                </a:lnTo>
                <a:lnTo>
                  <a:pt x="0" y="66039"/>
                </a:lnTo>
                <a:lnTo>
                  <a:pt x="2540" y="66039"/>
                </a:lnTo>
                <a:lnTo>
                  <a:pt x="2540" y="63500"/>
                </a:lnTo>
                <a:close/>
              </a:path>
              <a:path w="223519" h="275589">
                <a:moveTo>
                  <a:pt x="2540" y="60960"/>
                </a:moveTo>
                <a:lnTo>
                  <a:pt x="0" y="60960"/>
                </a:lnTo>
                <a:lnTo>
                  <a:pt x="0" y="62229"/>
                </a:lnTo>
                <a:lnTo>
                  <a:pt x="2540" y="62229"/>
                </a:lnTo>
                <a:lnTo>
                  <a:pt x="2540" y="60960"/>
                </a:lnTo>
                <a:close/>
              </a:path>
              <a:path w="223519" h="275589">
                <a:moveTo>
                  <a:pt x="2540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2540" y="59689"/>
                </a:lnTo>
                <a:lnTo>
                  <a:pt x="2540" y="57150"/>
                </a:lnTo>
                <a:close/>
              </a:path>
              <a:path w="223519" h="275589">
                <a:moveTo>
                  <a:pt x="223519" y="67310"/>
                </a:moveTo>
                <a:lnTo>
                  <a:pt x="219710" y="67310"/>
                </a:lnTo>
                <a:lnTo>
                  <a:pt x="219710" y="68579"/>
                </a:lnTo>
                <a:lnTo>
                  <a:pt x="223519" y="68579"/>
                </a:lnTo>
                <a:lnTo>
                  <a:pt x="223519" y="67310"/>
                </a:lnTo>
                <a:close/>
              </a:path>
              <a:path w="223519" h="275589">
                <a:moveTo>
                  <a:pt x="223519" y="63500"/>
                </a:moveTo>
                <a:lnTo>
                  <a:pt x="219710" y="63500"/>
                </a:lnTo>
                <a:lnTo>
                  <a:pt x="219710" y="66039"/>
                </a:lnTo>
                <a:lnTo>
                  <a:pt x="223519" y="66039"/>
                </a:lnTo>
                <a:lnTo>
                  <a:pt x="223519" y="63500"/>
                </a:lnTo>
                <a:close/>
              </a:path>
              <a:path w="223519" h="275589">
                <a:moveTo>
                  <a:pt x="223519" y="60960"/>
                </a:moveTo>
                <a:lnTo>
                  <a:pt x="219710" y="60960"/>
                </a:lnTo>
                <a:lnTo>
                  <a:pt x="219710" y="62229"/>
                </a:lnTo>
                <a:lnTo>
                  <a:pt x="223519" y="62229"/>
                </a:lnTo>
                <a:lnTo>
                  <a:pt x="223519" y="60960"/>
                </a:lnTo>
                <a:close/>
              </a:path>
              <a:path w="223519" h="275589">
                <a:moveTo>
                  <a:pt x="223519" y="57150"/>
                </a:moveTo>
                <a:lnTo>
                  <a:pt x="219710" y="57150"/>
                </a:lnTo>
                <a:lnTo>
                  <a:pt x="219710" y="59689"/>
                </a:lnTo>
                <a:lnTo>
                  <a:pt x="223519" y="59689"/>
                </a:lnTo>
                <a:lnTo>
                  <a:pt x="223519" y="57150"/>
                </a:lnTo>
                <a:close/>
              </a:path>
              <a:path w="223519" h="275589">
                <a:moveTo>
                  <a:pt x="2540" y="54610"/>
                </a:moveTo>
                <a:lnTo>
                  <a:pt x="0" y="54610"/>
                </a:lnTo>
                <a:lnTo>
                  <a:pt x="0" y="55879"/>
                </a:lnTo>
                <a:lnTo>
                  <a:pt x="2540" y="55879"/>
                </a:lnTo>
                <a:lnTo>
                  <a:pt x="2540" y="54610"/>
                </a:lnTo>
                <a:close/>
              </a:path>
              <a:path w="223519" h="275589">
                <a:moveTo>
                  <a:pt x="2540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2540" y="53339"/>
                </a:lnTo>
                <a:lnTo>
                  <a:pt x="2540" y="50800"/>
                </a:lnTo>
                <a:close/>
              </a:path>
              <a:path w="223519" h="275589">
                <a:moveTo>
                  <a:pt x="223519" y="54610"/>
                </a:moveTo>
                <a:lnTo>
                  <a:pt x="219710" y="54610"/>
                </a:lnTo>
                <a:lnTo>
                  <a:pt x="219710" y="55879"/>
                </a:lnTo>
                <a:lnTo>
                  <a:pt x="223519" y="55879"/>
                </a:lnTo>
                <a:lnTo>
                  <a:pt x="223519" y="54610"/>
                </a:lnTo>
                <a:close/>
              </a:path>
              <a:path w="223519" h="275589">
                <a:moveTo>
                  <a:pt x="223519" y="50800"/>
                </a:moveTo>
                <a:lnTo>
                  <a:pt x="219710" y="50800"/>
                </a:lnTo>
                <a:lnTo>
                  <a:pt x="219710" y="53339"/>
                </a:lnTo>
                <a:lnTo>
                  <a:pt x="223519" y="53339"/>
                </a:lnTo>
                <a:lnTo>
                  <a:pt x="223519" y="50800"/>
                </a:lnTo>
                <a:close/>
              </a:path>
              <a:path w="223519" h="275589">
                <a:moveTo>
                  <a:pt x="223519" y="48260"/>
                </a:moveTo>
                <a:lnTo>
                  <a:pt x="219710" y="48260"/>
                </a:lnTo>
                <a:lnTo>
                  <a:pt x="219710" y="49529"/>
                </a:lnTo>
                <a:lnTo>
                  <a:pt x="223519" y="49529"/>
                </a:lnTo>
                <a:lnTo>
                  <a:pt x="223519" y="48260"/>
                </a:lnTo>
                <a:close/>
              </a:path>
              <a:path w="223519" h="275589">
                <a:moveTo>
                  <a:pt x="2540" y="48260"/>
                </a:moveTo>
                <a:lnTo>
                  <a:pt x="0" y="48260"/>
                </a:lnTo>
                <a:lnTo>
                  <a:pt x="0" y="49529"/>
                </a:lnTo>
                <a:lnTo>
                  <a:pt x="2540" y="49529"/>
                </a:lnTo>
                <a:lnTo>
                  <a:pt x="2540" y="48260"/>
                </a:lnTo>
                <a:close/>
              </a:path>
              <a:path w="223519" h="275589">
                <a:moveTo>
                  <a:pt x="2540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2540" y="46989"/>
                </a:lnTo>
                <a:lnTo>
                  <a:pt x="2540" y="44450"/>
                </a:lnTo>
                <a:close/>
              </a:path>
              <a:path w="223519" h="275589">
                <a:moveTo>
                  <a:pt x="223519" y="44450"/>
                </a:moveTo>
                <a:lnTo>
                  <a:pt x="219710" y="44450"/>
                </a:lnTo>
                <a:lnTo>
                  <a:pt x="219710" y="46989"/>
                </a:lnTo>
                <a:lnTo>
                  <a:pt x="223519" y="46989"/>
                </a:lnTo>
                <a:lnTo>
                  <a:pt x="223519" y="44450"/>
                </a:lnTo>
                <a:close/>
              </a:path>
              <a:path w="223519" h="275589">
                <a:moveTo>
                  <a:pt x="223519" y="41910"/>
                </a:moveTo>
                <a:lnTo>
                  <a:pt x="219710" y="41910"/>
                </a:lnTo>
                <a:lnTo>
                  <a:pt x="219710" y="43179"/>
                </a:lnTo>
                <a:lnTo>
                  <a:pt x="223519" y="43179"/>
                </a:lnTo>
                <a:lnTo>
                  <a:pt x="223519" y="41910"/>
                </a:lnTo>
                <a:close/>
              </a:path>
              <a:path w="223519" h="275589">
                <a:moveTo>
                  <a:pt x="2540" y="41910"/>
                </a:moveTo>
                <a:lnTo>
                  <a:pt x="0" y="41910"/>
                </a:lnTo>
                <a:lnTo>
                  <a:pt x="0" y="43179"/>
                </a:lnTo>
                <a:lnTo>
                  <a:pt x="2540" y="43179"/>
                </a:lnTo>
                <a:lnTo>
                  <a:pt x="2540" y="41910"/>
                </a:lnTo>
                <a:close/>
              </a:path>
              <a:path w="223519" h="275589">
                <a:moveTo>
                  <a:pt x="25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540" y="40639"/>
                </a:lnTo>
                <a:lnTo>
                  <a:pt x="2540" y="35560"/>
                </a:lnTo>
                <a:close/>
              </a:path>
              <a:path w="223519" h="275589">
                <a:moveTo>
                  <a:pt x="254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2540" y="34289"/>
                </a:lnTo>
                <a:lnTo>
                  <a:pt x="2540" y="31750"/>
                </a:lnTo>
                <a:close/>
              </a:path>
              <a:path w="223519" h="275589">
                <a:moveTo>
                  <a:pt x="223519" y="35560"/>
                </a:moveTo>
                <a:lnTo>
                  <a:pt x="219710" y="35560"/>
                </a:lnTo>
                <a:lnTo>
                  <a:pt x="219710" y="40639"/>
                </a:lnTo>
                <a:lnTo>
                  <a:pt x="223519" y="40639"/>
                </a:lnTo>
                <a:lnTo>
                  <a:pt x="223519" y="35560"/>
                </a:lnTo>
                <a:close/>
              </a:path>
              <a:path w="223519" h="275589">
                <a:moveTo>
                  <a:pt x="223519" y="31750"/>
                </a:moveTo>
                <a:lnTo>
                  <a:pt x="219710" y="31750"/>
                </a:lnTo>
                <a:lnTo>
                  <a:pt x="219710" y="34289"/>
                </a:lnTo>
                <a:lnTo>
                  <a:pt x="223519" y="34289"/>
                </a:lnTo>
                <a:lnTo>
                  <a:pt x="223519" y="31750"/>
                </a:lnTo>
                <a:close/>
              </a:path>
              <a:path w="223519" h="275589">
                <a:moveTo>
                  <a:pt x="2540" y="29210"/>
                </a:moveTo>
                <a:lnTo>
                  <a:pt x="0" y="29210"/>
                </a:lnTo>
                <a:lnTo>
                  <a:pt x="0" y="30479"/>
                </a:lnTo>
                <a:lnTo>
                  <a:pt x="2540" y="30479"/>
                </a:lnTo>
                <a:lnTo>
                  <a:pt x="2540" y="29210"/>
                </a:lnTo>
                <a:close/>
              </a:path>
              <a:path w="223519" h="275589">
                <a:moveTo>
                  <a:pt x="254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2540" y="27939"/>
                </a:lnTo>
                <a:lnTo>
                  <a:pt x="2540" y="25400"/>
                </a:lnTo>
                <a:close/>
              </a:path>
              <a:path w="223519" h="275589">
                <a:moveTo>
                  <a:pt x="223519" y="29210"/>
                </a:moveTo>
                <a:lnTo>
                  <a:pt x="219710" y="29210"/>
                </a:lnTo>
                <a:lnTo>
                  <a:pt x="219710" y="30479"/>
                </a:lnTo>
                <a:lnTo>
                  <a:pt x="223519" y="30479"/>
                </a:lnTo>
                <a:lnTo>
                  <a:pt x="223519" y="29210"/>
                </a:lnTo>
                <a:close/>
              </a:path>
              <a:path w="223519" h="275589">
                <a:moveTo>
                  <a:pt x="223519" y="25400"/>
                </a:moveTo>
                <a:lnTo>
                  <a:pt x="219710" y="25400"/>
                </a:lnTo>
                <a:lnTo>
                  <a:pt x="219710" y="27939"/>
                </a:lnTo>
                <a:lnTo>
                  <a:pt x="223519" y="27939"/>
                </a:lnTo>
                <a:lnTo>
                  <a:pt x="223519" y="25400"/>
                </a:lnTo>
                <a:close/>
              </a:path>
              <a:path w="223519" h="275589">
                <a:moveTo>
                  <a:pt x="2540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2540" y="24129"/>
                </a:lnTo>
                <a:lnTo>
                  <a:pt x="2540" y="22860"/>
                </a:lnTo>
                <a:close/>
              </a:path>
              <a:path w="223519" h="275589">
                <a:moveTo>
                  <a:pt x="254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2540" y="21589"/>
                </a:lnTo>
                <a:lnTo>
                  <a:pt x="2540" y="19050"/>
                </a:lnTo>
                <a:close/>
              </a:path>
              <a:path w="223519" h="275589">
                <a:moveTo>
                  <a:pt x="223519" y="22860"/>
                </a:moveTo>
                <a:lnTo>
                  <a:pt x="219710" y="22860"/>
                </a:lnTo>
                <a:lnTo>
                  <a:pt x="219710" y="24129"/>
                </a:lnTo>
                <a:lnTo>
                  <a:pt x="223519" y="24129"/>
                </a:lnTo>
                <a:lnTo>
                  <a:pt x="223519" y="22860"/>
                </a:lnTo>
                <a:close/>
              </a:path>
              <a:path w="223519" h="275589">
                <a:moveTo>
                  <a:pt x="223519" y="19050"/>
                </a:moveTo>
                <a:lnTo>
                  <a:pt x="219710" y="19050"/>
                </a:lnTo>
                <a:lnTo>
                  <a:pt x="219710" y="21589"/>
                </a:lnTo>
                <a:lnTo>
                  <a:pt x="223519" y="21589"/>
                </a:lnTo>
                <a:lnTo>
                  <a:pt x="223519" y="19050"/>
                </a:lnTo>
                <a:close/>
              </a:path>
              <a:path w="223519" h="275589">
                <a:moveTo>
                  <a:pt x="254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2540" y="17779"/>
                </a:lnTo>
                <a:lnTo>
                  <a:pt x="2540" y="16510"/>
                </a:lnTo>
                <a:close/>
              </a:path>
              <a:path w="223519" h="275589">
                <a:moveTo>
                  <a:pt x="223519" y="16510"/>
                </a:moveTo>
                <a:lnTo>
                  <a:pt x="219710" y="16510"/>
                </a:lnTo>
                <a:lnTo>
                  <a:pt x="219710" y="17779"/>
                </a:lnTo>
                <a:lnTo>
                  <a:pt x="223519" y="17779"/>
                </a:lnTo>
                <a:lnTo>
                  <a:pt x="223519" y="16510"/>
                </a:lnTo>
                <a:close/>
              </a:path>
              <a:path w="223519" h="275589">
                <a:moveTo>
                  <a:pt x="223519" y="12700"/>
                </a:moveTo>
                <a:lnTo>
                  <a:pt x="219710" y="12700"/>
                </a:lnTo>
                <a:lnTo>
                  <a:pt x="219710" y="15239"/>
                </a:lnTo>
                <a:lnTo>
                  <a:pt x="223519" y="15239"/>
                </a:lnTo>
                <a:lnTo>
                  <a:pt x="223519" y="12700"/>
                </a:lnTo>
                <a:close/>
              </a:path>
              <a:path w="223519" h="275589">
                <a:moveTo>
                  <a:pt x="223519" y="10160"/>
                </a:moveTo>
                <a:lnTo>
                  <a:pt x="219710" y="10160"/>
                </a:lnTo>
                <a:lnTo>
                  <a:pt x="219710" y="11429"/>
                </a:lnTo>
                <a:lnTo>
                  <a:pt x="223519" y="11429"/>
                </a:lnTo>
                <a:lnTo>
                  <a:pt x="223519" y="10160"/>
                </a:lnTo>
                <a:close/>
              </a:path>
              <a:path w="223519" h="275589">
                <a:moveTo>
                  <a:pt x="223519" y="6350"/>
                </a:moveTo>
                <a:lnTo>
                  <a:pt x="219710" y="6350"/>
                </a:lnTo>
                <a:lnTo>
                  <a:pt x="219710" y="8889"/>
                </a:lnTo>
                <a:lnTo>
                  <a:pt x="223519" y="8889"/>
                </a:lnTo>
                <a:lnTo>
                  <a:pt x="223519" y="6350"/>
                </a:lnTo>
                <a:close/>
              </a:path>
              <a:path w="223519" h="275589">
                <a:moveTo>
                  <a:pt x="223519" y="3810"/>
                </a:moveTo>
                <a:lnTo>
                  <a:pt x="219710" y="3810"/>
                </a:lnTo>
                <a:lnTo>
                  <a:pt x="219710" y="5079"/>
                </a:lnTo>
                <a:lnTo>
                  <a:pt x="223519" y="5079"/>
                </a:lnTo>
                <a:lnTo>
                  <a:pt x="223519" y="3810"/>
                </a:lnTo>
                <a:close/>
              </a:path>
              <a:path w="223519" h="275589">
                <a:moveTo>
                  <a:pt x="254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2540" y="15239"/>
                </a:lnTo>
                <a:lnTo>
                  <a:pt x="2540" y="12700"/>
                </a:lnTo>
                <a:close/>
              </a:path>
              <a:path w="223519" h="275589">
                <a:moveTo>
                  <a:pt x="254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2540" y="11429"/>
                </a:lnTo>
                <a:lnTo>
                  <a:pt x="2540" y="10160"/>
                </a:lnTo>
                <a:close/>
              </a:path>
              <a:path w="223519" h="275589">
                <a:moveTo>
                  <a:pt x="2540" y="6350"/>
                </a:moveTo>
                <a:lnTo>
                  <a:pt x="0" y="6350"/>
                </a:lnTo>
                <a:lnTo>
                  <a:pt x="0" y="8889"/>
                </a:lnTo>
                <a:lnTo>
                  <a:pt x="2540" y="8889"/>
                </a:lnTo>
                <a:lnTo>
                  <a:pt x="2540" y="6350"/>
                </a:lnTo>
                <a:close/>
              </a:path>
              <a:path w="223519" h="275589">
                <a:moveTo>
                  <a:pt x="2540" y="3810"/>
                </a:moveTo>
                <a:lnTo>
                  <a:pt x="0" y="3810"/>
                </a:lnTo>
                <a:lnTo>
                  <a:pt x="0" y="5079"/>
                </a:lnTo>
                <a:lnTo>
                  <a:pt x="2540" y="5079"/>
                </a:lnTo>
                <a:lnTo>
                  <a:pt x="2540" y="3810"/>
                </a:lnTo>
                <a:close/>
              </a:path>
              <a:path w="223519" h="275589">
                <a:moveTo>
                  <a:pt x="116840" y="2539"/>
                </a:moveTo>
                <a:lnTo>
                  <a:pt x="114300" y="2539"/>
                </a:lnTo>
                <a:lnTo>
                  <a:pt x="114300" y="3810"/>
                </a:lnTo>
                <a:lnTo>
                  <a:pt x="116840" y="3810"/>
                </a:lnTo>
                <a:lnTo>
                  <a:pt x="116840" y="2539"/>
                </a:lnTo>
                <a:close/>
              </a:path>
              <a:path w="223519" h="275589">
                <a:moveTo>
                  <a:pt x="119380" y="0"/>
                </a:moveTo>
                <a:lnTo>
                  <a:pt x="0" y="0"/>
                </a:lnTo>
                <a:lnTo>
                  <a:pt x="0" y="2539"/>
                </a:lnTo>
                <a:lnTo>
                  <a:pt x="119380" y="2539"/>
                </a:lnTo>
                <a:lnTo>
                  <a:pt x="119380" y="0"/>
                </a:lnTo>
                <a:close/>
              </a:path>
              <a:path w="223519" h="275589">
                <a:moveTo>
                  <a:pt x="223519" y="0"/>
                </a:moveTo>
                <a:lnTo>
                  <a:pt x="201930" y="0"/>
                </a:lnTo>
                <a:lnTo>
                  <a:pt x="201930" y="2539"/>
                </a:lnTo>
                <a:lnTo>
                  <a:pt x="223519" y="2539"/>
                </a:lnTo>
                <a:lnTo>
                  <a:pt x="223519" y="0"/>
                </a:lnTo>
                <a:close/>
              </a:path>
              <a:path w="223519" h="275589">
                <a:moveTo>
                  <a:pt x="2540" y="157607"/>
                </a:moveTo>
                <a:lnTo>
                  <a:pt x="0" y="157607"/>
                </a:lnTo>
                <a:lnTo>
                  <a:pt x="0" y="158750"/>
                </a:lnTo>
                <a:lnTo>
                  <a:pt x="2540" y="158750"/>
                </a:lnTo>
                <a:lnTo>
                  <a:pt x="2540" y="157607"/>
                </a:lnTo>
                <a:close/>
              </a:path>
              <a:path w="223519" h="275589">
                <a:moveTo>
                  <a:pt x="2540" y="155066"/>
                </a:moveTo>
                <a:lnTo>
                  <a:pt x="0" y="155066"/>
                </a:lnTo>
                <a:lnTo>
                  <a:pt x="0" y="157479"/>
                </a:lnTo>
                <a:lnTo>
                  <a:pt x="2540" y="157479"/>
                </a:lnTo>
                <a:lnTo>
                  <a:pt x="2540" y="155066"/>
                </a:lnTo>
                <a:close/>
              </a:path>
              <a:path w="223519" h="275589">
                <a:moveTo>
                  <a:pt x="2540" y="151257"/>
                </a:moveTo>
                <a:lnTo>
                  <a:pt x="0" y="151257"/>
                </a:lnTo>
                <a:lnTo>
                  <a:pt x="0" y="154939"/>
                </a:lnTo>
                <a:lnTo>
                  <a:pt x="2540" y="154939"/>
                </a:lnTo>
                <a:lnTo>
                  <a:pt x="2540" y="151257"/>
                </a:lnTo>
                <a:close/>
              </a:path>
              <a:path w="223519" h="275589">
                <a:moveTo>
                  <a:pt x="2540" y="148716"/>
                </a:moveTo>
                <a:lnTo>
                  <a:pt x="0" y="148716"/>
                </a:lnTo>
                <a:lnTo>
                  <a:pt x="0" y="151129"/>
                </a:lnTo>
                <a:lnTo>
                  <a:pt x="2540" y="151129"/>
                </a:lnTo>
                <a:lnTo>
                  <a:pt x="2540" y="148716"/>
                </a:lnTo>
                <a:close/>
              </a:path>
              <a:path w="223519" h="275589">
                <a:moveTo>
                  <a:pt x="2540" y="144907"/>
                </a:moveTo>
                <a:lnTo>
                  <a:pt x="0" y="144907"/>
                </a:lnTo>
                <a:lnTo>
                  <a:pt x="0" y="148589"/>
                </a:lnTo>
                <a:lnTo>
                  <a:pt x="2540" y="148589"/>
                </a:lnTo>
                <a:lnTo>
                  <a:pt x="2540" y="144907"/>
                </a:lnTo>
                <a:close/>
              </a:path>
              <a:path w="223519" h="275589">
                <a:moveTo>
                  <a:pt x="2540" y="142366"/>
                </a:moveTo>
                <a:lnTo>
                  <a:pt x="0" y="142366"/>
                </a:lnTo>
                <a:lnTo>
                  <a:pt x="0" y="144779"/>
                </a:lnTo>
                <a:lnTo>
                  <a:pt x="2540" y="144779"/>
                </a:lnTo>
                <a:lnTo>
                  <a:pt x="2540" y="142366"/>
                </a:lnTo>
                <a:close/>
              </a:path>
              <a:path w="223519" h="275589">
                <a:moveTo>
                  <a:pt x="2540" y="138557"/>
                </a:moveTo>
                <a:lnTo>
                  <a:pt x="0" y="138557"/>
                </a:lnTo>
                <a:lnTo>
                  <a:pt x="0" y="142239"/>
                </a:lnTo>
                <a:lnTo>
                  <a:pt x="2540" y="142239"/>
                </a:lnTo>
                <a:lnTo>
                  <a:pt x="2540" y="138557"/>
                </a:lnTo>
                <a:close/>
              </a:path>
              <a:path w="223519" h="275589">
                <a:moveTo>
                  <a:pt x="2540" y="136016"/>
                </a:moveTo>
                <a:lnTo>
                  <a:pt x="0" y="136016"/>
                </a:lnTo>
                <a:lnTo>
                  <a:pt x="0" y="138429"/>
                </a:lnTo>
                <a:lnTo>
                  <a:pt x="2540" y="138429"/>
                </a:lnTo>
                <a:lnTo>
                  <a:pt x="2540" y="136016"/>
                </a:lnTo>
                <a:close/>
              </a:path>
              <a:path w="223519" h="275589">
                <a:moveTo>
                  <a:pt x="2540" y="132207"/>
                </a:moveTo>
                <a:lnTo>
                  <a:pt x="0" y="132207"/>
                </a:lnTo>
                <a:lnTo>
                  <a:pt x="0" y="135889"/>
                </a:lnTo>
                <a:lnTo>
                  <a:pt x="2540" y="135889"/>
                </a:lnTo>
                <a:lnTo>
                  <a:pt x="2540" y="132207"/>
                </a:lnTo>
                <a:close/>
              </a:path>
              <a:path w="223519" h="275589">
                <a:moveTo>
                  <a:pt x="2540" y="125857"/>
                </a:moveTo>
                <a:lnTo>
                  <a:pt x="0" y="125857"/>
                </a:lnTo>
                <a:lnTo>
                  <a:pt x="0" y="132079"/>
                </a:lnTo>
                <a:lnTo>
                  <a:pt x="2540" y="132079"/>
                </a:lnTo>
                <a:lnTo>
                  <a:pt x="2540" y="125857"/>
                </a:lnTo>
                <a:close/>
              </a:path>
              <a:path w="223519" h="275589">
                <a:moveTo>
                  <a:pt x="2540" y="119507"/>
                </a:moveTo>
                <a:lnTo>
                  <a:pt x="0" y="119507"/>
                </a:lnTo>
                <a:lnTo>
                  <a:pt x="0" y="125729"/>
                </a:lnTo>
                <a:lnTo>
                  <a:pt x="2540" y="125729"/>
                </a:lnTo>
                <a:lnTo>
                  <a:pt x="2540" y="119507"/>
                </a:lnTo>
                <a:close/>
              </a:path>
              <a:path w="223519" h="275589">
                <a:moveTo>
                  <a:pt x="2540" y="116966"/>
                </a:moveTo>
                <a:lnTo>
                  <a:pt x="0" y="116966"/>
                </a:lnTo>
                <a:lnTo>
                  <a:pt x="0" y="119379"/>
                </a:lnTo>
                <a:lnTo>
                  <a:pt x="2540" y="119379"/>
                </a:lnTo>
                <a:lnTo>
                  <a:pt x="2540" y="116966"/>
                </a:lnTo>
                <a:close/>
              </a:path>
              <a:path w="223519" h="275589">
                <a:moveTo>
                  <a:pt x="2540" y="113157"/>
                </a:moveTo>
                <a:lnTo>
                  <a:pt x="0" y="113157"/>
                </a:lnTo>
                <a:lnTo>
                  <a:pt x="0" y="116839"/>
                </a:lnTo>
                <a:lnTo>
                  <a:pt x="2540" y="116839"/>
                </a:lnTo>
                <a:lnTo>
                  <a:pt x="2540" y="113157"/>
                </a:lnTo>
                <a:close/>
              </a:path>
              <a:path w="223519" h="275589">
                <a:moveTo>
                  <a:pt x="2540" y="106807"/>
                </a:moveTo>
                <a:lnTo>
                  <a:pt x="0" y="106807"/>
                </a:lnTo>
                <a:lnTo>
                  <a:pt x="0" y="113029"/>
                </a:lnTo>
                <a:lnTo>
                  <a:pt x="2540" y="113029"/>
                </a:lnTo>
                <a:lnTo>
                  <a:pt x="2540" y="106807"/>
                </a:lnTo>
                <a:close/>
              </a:path>
              <a:path w="223519" h="275589">
                <a:moveTo>
                  <a:pt x="2540" y="104266"/>
                </a:moveTo>
                <a:lnTo>
                  <a:pt x="0" y="104266"/>
                </a:lnTo>
                <a:lnTo>
                  <a:pt x="0" y="106679"/>
                </a:lnTo>
                <a:lnTo>
                  <a:pt x="2540" y="106679"/>
                </a:lnTo>
                <a:lnTo>
                  <a:pt x="2540" y="104266"/>
                </a:lnTo>
                <a:close/>
              </a:path>
              <a:path w="223519" h="275589">
                <a:moveTo>
                  <a:pt x="2540" y="100457"/>
                </a:moveTo>
                <a:lnTo>
                  <a:pt x="0" y="100457"/>
                </a:lnTo>
                <a:lnTo>
                  <a:pt x="0" y="104139"/>
                </a:lnTo>
                <a:lnTo>
                  <a:pt x="2540" y="104139"/>
                </a:lnTo>
                <a:lnTo>
                  <a:pt x="2540" y="100457"/>
                </a:lnTo>
                <a:close/>
              </a:path>
              <a:path w="223519" h="275589">
                <a:moveTo>
                  <a:pt x="2540" y="97916"/>
                </a:moveTo>
                <a:lnTo>
                  <a:pt x="0" y="97916"/>
                </a:lnTo>
                <a:lnTo>
                  <a:pt x="0" y="100329"/>
                </a:lnTo>
                <a:lnTo>
                  <a:pt x="2540" y="100329"/>
                </a:lnTo>
                <a:lnTo>
                  <a:pt x="2540" y="97916"/>
                </a:lnTo>
                <a:close/>
              </a:path>
              <a:path w="223519" h="275589">
                <a:moveTo>
                  <a:pt x="2540" y="91566"/>
                </a:moveTo>
                <a:lnTo>
                  <a:pt x="0" y="91566"/>
                </a:lnTo>
                <a:lnTo>
                  <a:pt x="0" y="97789"/>
                </a:lnTo>
                <a:lnTo>
                  <a:pt x="2540" y="97789"/>
                </a:lnTo>
                <a:lnTo>
                  <a:pt x="2540" y="91566"/>
                </a:lnTo>
                <a:close/>
              </a:path>
              <a:path w="223519" h="275589">
                <a:moveTo>
                  <a:pt x="2540" y="85216"/>
                </a:moveTo>
                <a:lnTo>
                  <a:pt x="0" y="85216"/>
                </a:lnTo>
                <a:lnTo>
                  <a:pt x="0" y="91439"/>
                </a:lnTo>
                <a:lnTo>
                  <a:pt x="2540" y="91439"/>
                </a:lnTo>
                <a:lnTo>
                  <a:pt x="2540" y="85216"/>
                </a:lnTo>
                <a:close/>
              </a:path>
              <a:path w="223519" h="275589">
                <a:moveTo>
                  <a:pt x="2540" y="81407"/>
                </a:moveTo>
                <a:lnTo>
                  <a:pt x="0" y="81407"/>
                </a:lnTo>
                <a:lnTo>
                  <a:pt x="0" y="85089"/>
                </a:lnTo>
                <a:lnTo>
                  <a:pt x="2540" y="85089"/>
                </a:lnTo>
                <a:lnTo>
                  <a:pt x="2540" y="81407"/>
                </a:lnTo>
                <a:close/>
              </a:path>
              <a:path w="223519" h="275589">
                <a:moveTo>
                  <a:pt x="2540" y="78866"/>
                </a:moveTo>
                <a:lnTo>
                  <a:pt x="0" y="78866"/>
                </a:lnTo>
                <a:lnTo>
                  <a:pt x="0" y="81279"/>
                </a:lnTo>
                <a:lnTo>
                  <a:pt x="2540" y="81279"/>
                </a:lnTo>
                <a:lnTo>
                  <a:pt x="2540" y="78866"/>
                </a:lnTo>
                <a:close/>
              </a:path>
              <a:path w="223519" h="275589">
                <a:moveTo>
                  <a:pt x="2540" y="75057"/>
                </a:moveTo>
                <a:lnTo>
                  <a:pt x="0" y="75057"/>
                </a:lnTo>
                <a:lnTo>
                  <a:pt x="0" y="78739"/>
                </a:lnTo>
                <a:lnTo>
                  <a:pt x="2540" y="78739"/>
                </a:lnTo>
                <a:lnTo>
                  <a:pt x="2540" y="75057"/>
                </a:lnTo>
                <a:close/>
              </a:path>
              <a:path w="223519" h="275589">
                <a:moveTo>
                  <a:pt x="2540" y="72516"/>
                </a:moveTo>
                <a:lnTo>
                  <a:pt x="0" y="72516"/>
                </a:lnTo>
                <a:lnTo>
                  <a:pt x="0" y="74929"/>
                </a:lnTo>
                <a:lnTo>
                  <a:pt x="2540" y="74929"/>
                </a:lnTo>
                <a:lnTo>
                  <a:pt x="2540" y="72516"/>
                </a:lnTo>
                <a:close/>
              </a:path>
              <a:path w="223519" h="275589">
                <a:moveTo>
                  <a:pt x="2540" y="69976"/>
                </a:moveTo>
                <a:lnTo>
                  <a:pt x="0" y="69976"/>
                </a:lnTo>
                <a:lnTo>
                  <a:pt x="0" y="72389"/>
                </a:lnTo>
                <a:lnTo>
                  <a:pt x="2540" y="72389"/>
                </a:lnTo>
                <a:lnTo>
                  <a:pt x="2540" y="69976"/>
                </a:lnTo>
                <a:close/>
              </a:path>
              <a:path w="223519" h="275589">
                <a:moveTo>
                  <a:pt x="223519" y="157607"/>
                </a:moveTo>
                <a:lnTo>
                  <a:pt x="219710" y="157607"/>
                </a:lnTo>
                <a:lnTo>
                  <a:pt x="219710" y="158750"/>
                </a:lnTo>
                <a:lnTo>
                  <a:pt x="223519" y="158750"/>
                </a:lnTo>
                <a:lnTo>
                  <a:pt x="223519" y="157607"/>
                </a:lnTo>
                <a:close/>
              </a:path>
              <a:path w="223519" h="275589">
                <a:moveTo>
                  <a:pt x="223519" y="155066"/>
                </a:moveTo>
                <a:lnTo>
                  <a:pt x="219710" y="155066"/>
                </a:lnTo>
                <a:lnTo>
                  <a:pt x="219710" y="157479"/>
                </a:lnTo>
                <a:lnTo>
                  <a:pt x="223519" y="157479"/>
                </a:lnTo>
                <a:lnTo>
                  <a:pt x="223519" y="155066"/>
                </a:lnTo>
                <a:close/>
              </a:path>
              <a:path w="223519" h="275589">
                <a:moveTo>
                  <a:pt x="223519" y="151257"/>
                </a:moveTo>
                <a:lnTo>
                  <a:pt x="219710" y="151257"/>
                </a:lnTo>
                <a:lnTo>
                  <a:pt x="219710" y="154939"/>
                </a:lnTo>
                <a:lnTo>
                  <a:pt x="223519" y="154939"/>
                </a:lnTo>
                <a:lnTo>
                  <a:pt x="223519" y="151257"/>
                </a:lnTo>
                <a:close/>
              </a:path>
              <a:path w="223519" h="275589">
                <a:moveTo>
                  <a:pt x="223519" y="148716"/>
                </a:moveTo>
                <a:lnTo>
                  <a:pt x="219710" y="148716"/>
                </a:lnTo>
                <a:lnTo>
                  <a:pt x="219710" y="151129"/>
                </a:lnTo>
                <a:lnTo>
                  <a:pt x="223519" y="151129"/>
                </a:lnTo>
                <a:lnTo>
                  <a:pt x="223519" y="148716"/>
                </a:lnTo>
                <a:close/>
              </a:path>
              <a:path w="223519" h="275589">
                <a:moveTo>
                  <a:pt x="223519" y="144907"/>
                </a:moveTo>
                <a:lnTo>
                  <a:pt x="219710" y="144907"/>
                </a:lnTo>
                <a:lnTo>
                  <a:pt x="219710" y="148589"/>
                </a:lnTo>
                <a:lnTo>
                  <a:pt x="223519" y="148589"/>
                </a:lnTo>
                <a:lnTo>
                  <a:pt x="223519" y="144907"/>
                </a:lnTo>
                <a:close/>
              </a:path>
              <a:path w="223519" h="275589">
                <a:moveTo>
                  <a:pt x="223519" y="142366"/>
                </a:moveTo>
                <a:lnTo>
                  <a:pt x="219710" y="142366"/>
                </a:lnTo>
                <a:lnTo>
                  <a:pt x="219710" y="144779"/>
                </a:lnTo>
                <a:lnTo>
                  <a:pt x="223519" y="144779"/>
                </a:lnTo>
                <a:lnTo>
                  <a:pt x="223519" y="142366"/>
                </a:lnTo>
                <a:close/>
              </a:path>
              <a:path w="223519" h="275589">
                <a:moveTo>
                  <a:pt x="223519" y="138557"/>
                </a:moveTo>
                <a:lnTo>
                  <a:pt x="219710" y="138557"/>
                </a:lnTo>
                <a:lnTo>
                  <a:pt x="219710" y="142239"/>
                </a:lnTo>
                <a:lnTo>
                  <a:pt x="223519" y="142239"/>
                </a:lnTo>
                <a:lnTo>
                  <a:pt x="223519" y="138557"/>
                </a:lnTo>
                <a:close/>
              </a:path>
              <a:path w="223519" h="275589">
                <a:moveTo>
                  <a:pt x="223519" y="136016"/>
                </a:moveTo>
                <a:lnTo>
                  <a:pt x="219710" y="136016"/>
                </a:lnTo>
                <a:lnTo>
                  <a:pt x="219710" y="138429"/>
                </a:lnTo>
                <a:lnTo>
                  <a:pt x="223519" y="138429"/>
                </a:lnTo>
                <a:lnTo>
                  <a:pt x="223519" y="136016"/>
                </a:lnTo>
                <a:close/>
              </a:path>
              <a:path w="223519" h="275589">
                <a:moveTo>
                  <a:pt x="223519" y="132207"/>
                </a:moveTo>
                <a:lnTo>
                  <a:pt x="219710" y="132207"/>
                </a:lnTo>
                <a:lnTo>
                  <a:pt x="219710" y="135889"/>
                </a:lnTo>
                <a:lnTo>
                  <a:pt x="223519" y="135889"/>
                </a:lnTo>
                <a:lnTo>
                  <a:pt x="223519" y="132207"/>
                </a:lnTo>
                <a:close/>
              </a:path>
              <a:path w="223519" h="275589">
                <a:moveTo>
                  <a:pt x="223519" y="125857"/>
                </a:moveTo>
                <a:lnTo>
                  <a:pt x="219710" y="125857"/>
                </a:lnTo>
                <a:lnTo>
                  <a:pt x="219710" y="132079"/>
                </a:lnTo>
                <a:lnTo>
                  <a:pt x="223519" y="132079"/>
                </a:lnTo>
                <a:lnTo>
                  <a:pt x="223519" y="125857"/>
                </a:lnTo>
                <a:close/>
              </a:path>
              <a:path w="223519" h="275589">
                <a:moveTo>
                  <a:pt x="223519" y="119507"/>
                </a:moveTo>
                <a:lnTo>
                  <a:pt x="219710" y="119507"/>
                </a:lnTo>
                <a:lnTo>
                  <a:pt x="219710" y="125729"/>
                </a:lnTo>
                <a:lnTo>
                  <a:pt x="223519" y="125729"/>
                </a:lnTo>
                <a:lnTo>
                  <a:pt x="223519" y="119507"/>
                </a:lnTo>
                <a:close/>
              </a:path>
              <a:path w="223519" h="275589">
                <a:moveTo>
                  <a:pt x="223519" y="116966"/>
                </a:moveTo>
                <a:lnTo>
                  <a:pt x="219710" y="116966"/>
                </a:lnTo>
                <a:lnTo>
                  <a:pt x="219710" y="119379"/>
                </a:lnTo>
                <a:lnTo>
                  <a:pt x="223519" y="119379"/>
                </a:lnTo>
                <a:lnTo>
                  <a:pt x="223519" y="116966"/>
                </a:lnTo>
                <a:close/>
              </a:path>
              <a:path w="223519" h="275589">
                <a:moveTo>
                  <a:pt x="223519" y="113157"/>
                </a:moveTo>
                <a:lnTo>
                  <a:pt x="219710" y="113157"/>
                </a:lnTo>
                <a:lnTo>
                  <a:pt x="219710" y="116839"/>
                </a:lnTo>
                <a:lnTo>
                  <a:pt x="223519" y="116839"/>
                </a:lnTo>
                <a:lnTo>
                  <a:pt x="223519" y="113157"/>
                </a:lnTo>
                <a:close/>
              </a:path>
              <a:path w="223519" h="275589">
                <a:moveTo>
                  <a:pt x="223519" y="106807"/>
                </a:moveTo>
                <a:lnTo>
                  <a:pt x="219710" y="106807"/>
                </a:lnTo>
                <a:lnTo>
                  <a:pt x="219710" y="113029"/>
                </a:lnTo>
                <a:lnTo>
                  <a:pt x="223519" y="113029"/>
                </a:lnTo>
                <a:lnTo>
                  <a:pt x="223519" y="106807"/>
                </a:lnTo>
                <a:close/>
              </a:path>
              <a:path w="223519" h="275589">
                <a:moveTo>
                  <a:pt x="223519" y="104266"/>
                </a:moveTo>
                <a:lnTo>
                  <a:pt x="219710" y="104266"/>
                </a:lnTo>
                <a:lnTo>
                  <a:pt x="219710" y="106679"/>
                </a:lnTo>
                <a:lnTo>
                  <a:pt x="223519" y="106679"/>
                </a:lnTo>
                <a:lnTo>
                  <a:pt x="223519" y="104266"/>
                </a:lnTo>
                <a:close/>
              </a:path>
              <a:path w="223519" h="275589">
                <a:moveTo>
                  <a:pt x="223519" y="100457"/>
                </a:moveTo>
                <a:lnTo>
                  <a:pt x="219710" y="100457"/>
                </a:lnTo>
                <a:lnTo>
                  <a:pt x="219710" y="104139"/>
                </a:lnTo>
                <a:lnTo>
                  <a:pt x="223519" y="104139"/>
                </a:lnTo>
                <a:lnTo>
                  <a:pt x="223519" y="100457"/>
                </a:lnTo>
                <a:close/>
              </a:path>
              <a:path w="223519" h="275589">
                <a:moveTo>
                  <a:pt x="223519" y="97916"/>
                </a:moveTo>
                <a:lnTo>
                  <a:pt x="219710" y="97916"/>
                </a:lnTo>
                <a:lnTo>
                  <a:pt x="219710" y="100329"/>
                </a:lnTo>
                <a:lnTo>
                  <a:pt x="223519" y="100329"/>
                </a:lnTo>
                <a:lnTo>
                  <a:pt x="223519" y="97916"/>
                </a:lnTo>
                <a:close/>
              </a:path>
              <a:path w="223519" h="275589">
                <a:moveTo>
                  <a:pt x="223519" y="91566"/>
                </a:moveTo>
                <a:lnTo>
                  <a:pt x="219710" y="91566"/>
                </a:lnTo>
                <a:lnTo>
                  <a:pt x="219710" y="97789"/>
                </a:lnTo>
                <a:lnTo>
                  <a:pt x="223519" y="97789"/>
                </a:lnTo>
                <a:lnTo>
                  <a:pt x="223519" y="91566"/>
                </a:lnTo>
                <a:close/>
              </a:path>
              <a:path w="223519" h="275589">
                <a:moveTo>
                  <a:pt x="223519" y="85216"/>
                </a:moveTo>
                <a:lnTo>
                  <a:pt x="219710" y="85216"/>
                </a:lnTo>
                <a:lnTo>
                  <a:pt x="219710" y="91439"/>
                </a:lnTo>
                <a:lnTo>
                  <a:pt x="223519" y="91439"/>
                </a:lnTo>
                <a:lnTo>
                  <a:pt x="223519" y="85216"/>
                </a:lnTo>
                <a:close/>
              </a:path>
              <a:path w="223519" h="275589">
                <a:moveTo>
                  <a:pt x="223519" y="81407"/>
                </a:moveTo>
                <a:lnTo>
                  <a:pt x="219710" y="81407"/>
                </a:lnTo>
                <a:lnTo>
                  <a:pt x="219710" y="85089"/>
                </a:lnTo>
                <a:lnTo>
                  <a:pt x="223519" y="85089"/>
                </a:lnTo>
                <a:lnTo>
                  <a:pt x="223519" y="81407"/>
                </a:lnTo>
                <a:close/>
              </a:path>
              <a:path w="223519" h="275589">
                <a:moveTo>
                  <a:pt x="223519" y="78866"/>
                </a:moveTo>
                <a:lnTo>
                  <a:pt x="219710" y="78866"/>
                </a:lnTo>
                <a:lnTo>
                  <a:pt x="219710" y="81279"/>
                </a:lnTo>
                <a:lnTo>
                  <a:pt x="223519" y="81279"/>
                </a:lnTo>
                <a:lnTo>
                  <a:pt x="223519" y="78866"/>
                </a:lnTo>
                <a:close/>
              </a:path>
              <a:path w="223519" h="275589">
                <a:moveTo>
                  <a:pt x="223519" y="75057"/>
                </a:moveTo>
                <a:lnTo>
                  <a:pt x="219710" y="75057"/>
                </a:lnTo>
                <a:lnTo>
                  <a:pt x="219710" y="78739"/>
                </a:lnTo>
                <a:lnTo>
                  <a:pt x="223519" y="78739"/>
                </a:lnTo>
                <a:lnTo>
                  <a:pt x="223519" y="75057"/>
                </a:lnTo>
                <a:close/>
              </a:path>
              <a:path w="223519" h="275589">
                <a:moveTo>
                  <a:pt x="223519" y="72516"/>
                </a:moveTo>
                <a:lnTo>
                  <a:pt x="219710" y="72516"/>
                </a:lnTo>
                <a:lnTo>
                  <a:pt x="219710" y="74929"/>
                </a:lnTo>
                <a:lnTo>
                  <a:pt x="223519" y="74929"/>
                </a:lnTo>
                <a:lnTo>
                  <a:pt x="223519" y="72516"/>
                </a:lnTo>
                <a:close/>
              </a:path>
              <a:path w="223519" h="275589">
                <a:moveTo>
                  <a:pt x="223519" y="69976"/>
                </a:moveTo>
                <a:lnTo>
                  <a:pt x="219710" y="69976"/>
                </a:lnTo>
                <a:lnTo>
                  <a:pt x="219710" y="72389"/>
                </a:lnTo>
                <a:lnTo>
                  <a:pt x="223519" y="72389"/>
                </a:lnTo>
                <a:lnTo>
                  <a:pt x="223519" y="69976"/>
                </a:lnTo>
                <a:close/>
              </a:path>
              <a:path w="223519" h="275589">
                <a:moveTo>
                  <a:pt x="2540" y="158750"/>
                </a:moveTo>
                <a:lnTo>
                  <a:pt x="0" y="158750"/>
                </a:lnTo>
                <a:lnTo>
                  <a:pt x="0" y="163830"/>
                </a:lnTo>
                <a:lnTo>
                  <a:pt x="1270" y="163830"/>
                </a:lnTo>
                <a:lnTo>
                  <a:pt x="1270" y="161290"/>
                </a:lnTo>
                <a:lnTo>
                  <a:pt x="2540" y="161290"/>
                </a:lnTo>
                <a:lnTo>
                  <a:pt x="2540" y="158750"/>
                </a:lnTo>
                <a:close/>
              </a:path>
              <a:path w="223519" h="275589">
                <a:moveTo>
                  <a:pt x="223519" y="158750"/>
                </a:moveTo>
                <a:lnTo>
                  <a:pt x="219710" y="158750"/>
                </a:lnTo>
                <a:lnTo>
                  <a:pt x="219710" y="171450"/>
                </a:lnTo>
                <a:lnTo>
                  <a:pt x="223519" y="171450"/>
                </a:lnTo>
                <a:lnTo>
                  <a:pt x="223519" y="158750"/>
                </a:lnTo>
                <a:close/>
              </a:path>
              <a:path w="223519" h="275589">
                <a:moveTo>
                  <a:pt x="223519" y="171450"/>
                </a:moveTo>
                <a:lnTo>
                  <a:pt x="219710" y="171450"/>
                </a:lnTo>
                <a:lnTo>
                  <a:pt x="219710" y="215900"/>
                </a:lnTo>
                <a:lnTo>
                  <a:pt x="223519" y="215900"/>
                </a:lnTo>
                <a:lnTo>
                  <a:pt x="223519" y="171450"/>
                </a:lnTo>
                <a:close/>
              </a:path>
              <a:path w="223519" h="275589">
                <a:moveTo>
                  <a:pt x="223519" y="273050"/>
                </a:moveTo>
                <a:lnTo>
                  <a:pt x="71119" y="273050"/>
                </a:lnTo>
                <a:lnTo>
                  <a:pt x="71119" y="274320"/>
                </a:lnTo>
                <a:lnTo>
                  <a:pt x="69850" y="274320"/>
                </a:lnTo>
                <a:lnTo>
                  <a:pt x="69850" y="275590"/>
                </a:lnTo>
                <a:lnTo>
                  <a:pt x="223519" y="275590"/>
                </a:lnTo>
                <a:lnTo>
                  <a:pt x="223519" y="273050"/>
                </a:lnTo>
                <a:close/>
              </a:path>
              <a:path w="223519" h="275589">
                <a:moveTo>
                  <a:pt x="73660" y="271780"/>
                </a:moveTo>
                <a:lnTo>
                  <a:pt x="72390" y="271780"/>
                </a:lnTo>
                <a:lnTo>
                  <a:pt x="72390" y="273050"/>
                </a:lnTo>
                <a:lnTo>
                  <a:pt x="73660" y="273050"/>
                </a:lnTo>
                <a:lnTo>
                  <a:pt x="73660" y="271780"/>
                </a:lnTo>
                <a:close/>
              </a:path>
              <a:path w="223519" h="275589">
                <a:moveTo>
                  <a:pt x="223519" y="270510"/>
                </a:moveTo>
                <a:lnTo>
                  <a:pt x="219710" y="270510"/>
                </a:lnTo>
                <a:lnTo>
                  <a:pt x="219710" y="271780"/>
                </a:lnTo>
                <a:lnTo>
                  <a:pt x="223519" y="271780"/>
                </a:lnTo>
                <a:lnTo>
                  <a:pt x="223519" y="270510"/>
                </a:lnTo>
                <a:close/>
              </a:path>
              <a:path w="223519" h="275589">
                <a:moveTo>
                  <a:pt x="223519" y="266700"/>
                </a:moveTo>
                <a:lnTo>
                  <a:pt x="219710" y="266700"/>
                </a:lnTo>
                <a:lnTo>
                  <a:pt x="219710" y="269240"/>
                </a:lnTo>
                <a:lnTo>
                  <a:pt x="223519" y="269240"/>
                </a:lnTo>
                <a:lnTo>
                  <a:pt x="223519" y="266700"/>
                </a:lnTo>
                <a:close/>
              </a:path>
              <a:path w="223519" h="275589">
                <a:moveTo>
                  <a:pt x="223519" y="264160"/>
                </a:moveTo>
                <a:lnTo>
                  <a:pt x="219710" y="264160"/>
                </a:lnTo>
                <a:lnTo>
                  <a:pt x="219710" y="265430"/>
                </a:lnTo>
                <a:lnTo>
                  <a:pt x="223519" y="265430"/>
                </a:lnTo>
                <a:lnTo>
                  <a:pt x="223519" y="264160"/>
                </a:lnTo>
                <a:close/>
              </a:path>
              <a:path w="223519" h="275589">
                <a:moveTo>
                  <a:pt x="223519" y="260350"/>
                </a:moveTo>
                <a:lnTo>
                  <a:pt x="219710" y="260350"/>
                </a:lnTo>
                <a:lnTo>
                  <a:pt x="219710" y="262890"/>
                </a:lnTo>
                <a:lnTo>
                  <a:pt x="223519" y="262890"/>
                </a:lnTo>
                <a:lnTo>
                  <a:pt x="223519" y="260350"/>
                </a:lnTo>
                <a:close/>
              </a:path>
              <a:path w="223519" h="275589">
                <a:moveTo>
                  <a:pt x="223519" y="257810"/>
                </a:moveTo>
                <a:lnTo>
                  <a:pt x="219710" y="257810"/>
                </a:lnTo>
                <a:lnTo>
                  <a:pt x="219710" y="259080"/>
                </a:lnTo>
                <a:lnTo>
                  <a:pt x="223519" y="259080"/>
                </a:lnTo>
                <a:lnTo>
                  <a:pt x="223519" y="257810"/>
                </a:lnTo>
                <a:close/>
              </a:path>
              <a:path w="223519" h="275589">
                <a:moveTo>
                  <a:pt x="223519" y="254000"/>
                </a:moveTo>
                <a:lnTo>
                  <a:pt x="219710" y="254000"/>
                </a:lnTo>
                <a:lnTo>
                  <a:pt x="219710" y="256540"/>
                </a:lnTo>
                <a:lnTo>
                  <a:pt x="223519" y="256540"/>
                </a:lnTo>
                <a:lnTo>
                  <a:pt x="223519" y="254000"/>
                </a:lnTo>
                <a:close/>
              </a:path>
              <a:path w="223519" h="275589">
                <a:moveTo>
                  <a:pt x="223519" y="251460"/>
                </a:moveTo>
                <a:lnTo>
                  <a:pt x="219710" y="251460"/>
                </a:lnTo>
                <a:lnTo>
                  <a:pt x="219710" y="252730"/>
                </a:lnTo>
                <a:lnTo>
                  <a:pt x="223519" y="252730"/>
                </a:lnTo>
                <a:lnTo>
                  <a:pt x="223519" y="251460"/>
                </a:lnTo>
                <a:close/>
              </a:path>
              <a:path w="223519" h="275589">
                <a:moveTo>
                  <a:pt x="223519" y="247650"/>
                </a:moveTo>
                <a:lnTo>
                  <a:pt x="219710" y="247650"/>
                </a:lnTo>
                <a:lnTo>
                  <a:pt x="219710" y="250190"/>
                </a:lnTo>
                <a:lnTo>
                  <a:pt x="223519" y="250190"/>
                </a:lnTo>
                <a:lnTo>
                  <a:pt x="223519" y="247650"/>
                </a:lnTo>
                <a:close/>
              </a:path>
              <a:path w="223519" h="275589">
                <a:moveTo>
                  <a:pt x="223519" y="245110"/>
                </a:moveTo>
                <a:lnTo>
                  <a:pt x="219710" y="245110"/>
                </a:lnTo>
                <a:lnTo>
                  <a:pt x="219710" y="246380"/>
                </a:lnTo>
                <a:lnTo>
                  <a:pt x="223519" y="246380"/>
                </a:lnTo>
                <a:lnTo>
                  <a:pt x="223519" y="245110"/>
                </a:lnTo>
                <a:close/>
              </a:path>
              <a:path w="223519" h="275589">
                <a:moveTo>
                  <a:pt x="223519" y="241300"/>
                </a:moveTo>
                <a:lnTo>
                  <a:pt x="219710" y="241300"/>
                </a:lnTo>
                <a:lnTo>
                  <a:pt x="219710" y="243840"/>
                </a:lnTo>
                <a:lnTo>
                  <a:pt x="223519" y="243840"/>
                </a:lnTo>
                <a:lnTo>
                  <a:pt x="223519" y="241300"/>
                </a:lnTo>
                <a:close/>
              </a:path>
              <a:path w="223519" h="275589">
                <a:moveTo>
                  <a:pt x="223519" y="238760"/>
                </a:moveTo>
                <a:lnTo>
                  <a:pt x="219710" y="238760"/>
                </a:lnTo>
                <a:lnTo>
                  <a:pt x="219710" y="240030"/>
                </a:lnTo>
                <a:lnTo>
                  <a:pt x="223519" y="240030"/>
                </a:lnTo>
                <a:lnTo>
                  <a:pt x="223519" y="238760"/>
                </a:lnTo>
                <a:close/>
              </a:path>
              <a:path w="223519" h="275589">
                <a:moveTo>
                  <a:pt x="223519" y="234950"/>
                </a:moveTo>
                <a:lnTo>
                  <a:pt x="219710" y="234950"/>
                </a:lnTo>
                <a:lnTo>
                  <a:pt x="219710" y="237490"/>
                </a:lnTo>
                <a:lnTo>
                  <a:pt x="223519" y="237490"/>
                </a:lnTo>
                <a:lnTo>
                  <a:pt x="223519" y="234950"/>
                </a:lnTo>
                <a:close/>
              </a:path>
              <a:path w="223519" h="275589">
                <a:moveTo>
                  <a:pt x="223519" y="226060"/>
                </a:moveTo>
                <a:lnTo>
                  <a:pt x="219710" y="226060"/>
                </a:lnTo>
                <a:lnTo>
                  <a:pt x="219710" y="233680"/>
                </a:lnTo>
                <a:lnTo>
                  <a:pt x="223519" y="233680"/>
                </a:lnTo>
                <a:lnTo>
                  <a:pt x="223519" y="226060"/>
                </a:lnTo>
                <a:close/>
              </a:path>
              <a:path w="223519" h="275589">
                <a:moveTo>
                  <a:pt x="223519" y="219710"/>
                </a:moveTo>
                <a:lnTo>
                  <a:pt x="219710" y="219710"/>
                </a:lnTo>
                <a:lnTo>
                  <a:pt x="219710" y="224790"/>
                </a:lnTo>
                <a:lnTo>
                  <a:pt x="223519" y="224790"/>
                </a:lnTo>
                <a:lnTo>
                  <a:pt x="223519" y="219710"/>
                </a:lnTo>
                <a:close/>
              </a:path>
              <a:path w="223519" h="275589">
                <a:moveTo>
                  <a:pt x="223519" y="217170"/>
                </a:moveTo>
                <a:lnTo>
                  <a:pt x="219710" y="217170"/>
                </a:lnTo>
                <a:lnTo>
                  <a:pt x="219710" y="218440"/>
                </a:lnTo>
                <a:lnTo>
                  <a:pt x="223519" y="218440"/>
                </a:lnTo>
                <a:lnTo>
                  <a:pt x="223519" y="21717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bk object 2756"/>
          <p:cNvSpPr/>
          <p:nvPr/>
        </p:nvSpPr>
        <p:spPr>
          <a:xfrm>
            <a:off x="2975610" y="2955289"/>
            <a:ext cx="217170" cy="267970"/>
          </a:xfrm>
          <a:custGeom>
            <a:avLst/>
            <a:gdLst/>
            <a:ahLst/>
            <a:cxnLst/>
            <a:rect l="l" t="t" r="r" b="b"/>
            <a:pathLst>
              <a:path w="217169" h="267969">
                <a:moveTo>
                  <a:pt x="3809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3809" y="64769"/>
                </a:lnTo>
                <a:lnTo>
                  <a:pt x="3809" y="63500"/>
                </a:lnTo>
                <a:close/>
              </a:path>
              <a:path w="217169" h="267969">
                <a:moveTo>
                  <a:pt x="3809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3809" y="62229"/>
                </a:lnTo>
                <a:lnTo>
                  <a:pt x="3809" y="59689"/>
                </a:lnTo>
                <a:close/>
              </a:path>
              <a:path w="217169" h="267969">
                <a:moveTo>
                  <a:pt x="3809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3809" y="58419"/>
                </a:lnTo>
                <a:lnTo>
                  <a:pt x="3809" y="57150"/>
                </a:lnTo>
                <a:close/>
              </a:path>
              <a:path w="217169" h="267969">
                <a:moveTo>
                  <a:pt x="3809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3809" y="55879"/>
                </a:lnTo>
                <a:lnTo>
                  <a:pt x="3809" y="53339"/>
                </a:lnTo>
                <a:close/>
              </a:path>
              <a:path w="217169" h="267969">
                <a:moveTo>
                  <a:pt x="217169" y="63500"/>
                </a:moveTo>
                <a:lnTo>
                  <a:pt x="213359" y="63500"/>
                </a:lnTo>
                <a:lnTo>
                  <a:pt x="213359" y="64769"/>
                </a:lnTo>
                <a:lnTo>
                  <a:pt x="217169" y="64769"/>
                </a:lnTo>
                <a:lnTo>
                  <a:pt x="217169" y="63500"/>
                </a:lnTo>
                <a:close/>
              </a:path>
              <a:path w="217169" h="267969">
                <a:moveTo>
                  <a:pt x="217169" y="59689"/>
                </a:moveTo>
                <a:lnTo>
                  <a:pt x="213359" y="59689"/>
                </a:lnTo>
                <a:lnTo>
                  <a:pt x="213359" y="62229"/>
                </a:lnTo>
                <a:lnTo>
                  <a:pt x="217169" y="62229"/>
                </a:lnTo>
                <a:lnTo>
                  <a:pt x="217169" y="59689"/>
                </a:lnTo>
                <a:close/>
              </a:path>
              <a:path w="217169" h="267969">
                <a:moveTo>
                  <a:pt x="217169" y="57150"/>
                </a:moveTo>
                <a:lnTo>
                  <a:pt x="213359" y="57150"/>
                </a:lnTo>
                <a:lnTo>
                  <a:pt x="213359" y="58419"/>
                </a:lnTo>
                <a:lnTo>
                  <a:pt x="217169" y="58419"/>
                </a:lnTo>
                <a:lnTo>
                  <a:pt x="217169" y="57150"/>
                </a:lnTo>
                <a:close/>
              </a:path>
              <a:path w="217169" h="267969">
                <a:moveTo>
                  <a:pt x="217169" y="53339"/>
                </a:moveTo>
                <a:lnTo>
                  <a:pt x="213359" y="53339"/>
                </a:lnTo>
                <a:lnTo>
                  <a:pt x="213359" y="55879"/>
                </a:lnTo>
                <a:lnTo>
                  <a:pt x="217169" y="55879"/>
                </a:lnTo>
                <a:lnTo>
                  <a:pt x="217169" y="53339"/>
                </a:lnTo>
                <a:close/>
              </a:path>
              <a:path w="217169" h="267969">
                <a:moveTo>
                  <a:pt x="3809" y="50800"/>
                </a:moveTo>
                <a:lnTo>
                  <a:pt x="0" y="50800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50800"/>
                </a:lnTo>
                <a:close/>
              </a:path>
              <a:path w="217169" h="267969">
                <a:moveTo>
                  <a:pt x="3809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09" y="49529"/>
                </a:lnTo>
                <a:lnTo>
                  <a:pt x="3809" y="46989"/>
                </a:lnTo>
                <a:close/>
              </a:path>
              <a:path w="217169" h="267969">
                <a:moveTo>
                  <a:pt x="217169" y="50800"/>
                </a:moveTo>
                <a:lnTo>
                  <a:pt x="213359" y="50800"/>
                </a:lnTo>
                <a:lnTo>
                  <a:pt x="213359" y="52069"/>
                </a:lnTo>
                <a:lnTo>
                  <a:pt x="217169" y="52069"/>
                </a:lnTo>
                <a:lnTo>
                  <a:pt x="217169" y="50800"/>
                </a:lnTo>
                <a:close/>
              </a:path>
              <a:path w="217169" h="267969">
                <a:moveTo>
                  <a:pt x="217169" y="46989"/>
                </a:moveTo>
                <a:lnTo>
                  <a:pt x="213359" y="46989"/>
                </a:lnTo>
                <a:lnTo>
                  <a:pt x="213359" y="49529"/>
                </a:lnTo>
                <a:lnTo>
                  <a:pt x="217169" y="49529"/>
                </a:lnTo>
                <a:lnTo>
                  <a:pt x="217169" y="46989"/>
                </a:lnTo>
                <a:close/>
              </a:path>
              <a:path w="217169" h="267969">
                <a:moveTo>
                  <a:pt x="217169" y="44450"/>
                </a:moveTo>
                <a:lnTo>
                  <a:pt x="213359" y="44450"/>
                </a:lnTo>
                <a:lnTo>
                  <a:pt x="213359" y="45719"/>
                </a:lnTo>
                <a:lnTo>
                  <a:pt x="217169" y="45719"/>
                </a:lnTo>
                <a:lnTo>
                  <a:pt x="217169" y="44450"/>
                </a:lnTo>
                <a:close/>
              </a:path>
              <a:path w="217169" h="267969">
                <a:moveTo>
                  <a:pt x="3809" y="44450"/>
                </a:moveTo>
                <a:lnTo>
                  <a:pt x="0" y="44450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44450"/>
                </a:lnTo>
                <a:close/>
              </a:path>
              <a:path w="217169" h="267969">
                <a:moveTo>
                  <a:pt x="3809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09" y="43179"/>
                </a:lnTo>
                <a:lnTo>
                  <a:pt x="3809" y="40639"/>
                </a:lnTo>
                <a:close/>
              </a:path>
              <a:path w="217169" h="267969">
                <a:moveTo>
                  <a:pt x="217169" y="40639"/>
                </a:moveTo>
                <a:lnTo>
                  <a:pt x="213359" y="40639"/>
                </a:lnTo>
                <a:lnTo>
                  <a:pt x="213359" y="43179"/>
                </a:lnTo>
                <a:lnTo>
                  <a:pt x="217169" y="43179"/>
                </a:lnTo>
                <a:lnTo>
                  <a:pt x="217169" y="40639"/>
                </a:lnTo>
                <a:close/>
              </a:path>
              <a:path w="217169" h="267969">
                <a:moveTo>
                  <a:pt x="217169" y="38100"/>
                </a:moveTo>
                <a:lnTo>
                  <a:pt x="213359" y="38100"/>
                </a:lnTo>
                <a:lnTo>
                  <a:pt x="213359" y="39369"/>
                </a:lnTo>
                <a:lnTo>
                  <a:pt x="217169" y="39369"/>
                </a:lnTo>
                <a:lnTo>
                  <a:pt x="217169" y="38100"/>
                </a:lnTo>
                <a:close/>
              </a:path>
              <a:path w="217169" h="267969">
                <a:moveTo>
                  <a:pt x="3809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8100"/>
                </a:lnTo>
                <a:close/>
              </a:path>
              <a:path w="217169" h="267969">
                <a:moveTo>
                  <a:pt x="3809" y="31750"/>
                </a:moveTo>
                <a:lnTo>
                  <a:pt x="0" y="31750"/>
                </a:lnTo>
                <a:lnTo>
                  <a:pt x="0" y="36829"/>
                </a:lnTo>
                <a:lnTo>
                  <a:pt x="3809" y="36829"/>
                </a:lnTo>
                <a:lnTo>
                  <a:pt x="3809" y="31750"/>
                </a:lnTo>
                <a:close/>
              </a:path>
              <a:path w="217169" h="267969">
                <a:moveTo>
                  <a:pt x="3809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09" y="30479"/>
                </a:lnTo>
                <a:lnTo>
                  <a:pt x="3809" y="27939"/>
                </a:lnTo>
                <a:close/>
              </a:path>
              <a:path w="217169" h="267969">
                <a:moveTo>
                  <a:pt x="217169" y="31750"/>
                </a:moveTo>
                <a:lnTo>
                  <a:pt x="213359" y="31750"/>
                </a:lnTo>
                <a:lnTo>
                  <a:pt x="213359" y="36829"/>
                </a:lnTo>
                <a:lnTo>
                  <a:pt x="217169" y="36829"/>
                </a:lnTo>
                <a:lnTo>
                  <a:pt x="217169" y="31750"/>
                </a:lnTo>
                <a:close/>
              </a:path>
              <a:path w="217169" h="267969">
                <a:moveTo>
                  <a:pt x="217169" y="27939"/>
                </a:moveTo>
                <a:lnTo>
                  <a:pt x="213359" y="27939"/>
                </a:lnTo>
                <a:lnTo>
                  <a:pt x="213359" y="30479"/>
                </a:lnTo>
                <a:lnTo>
                  <a:pt x="217169" y="30479"/>
                </a:lnTo>
                <a:lnTo>
                  <a:pt x="217169" y="27939"/>
                </a:lnTo>
                <a:close/>
              </a:path>
              <a:path w="217169" h="267969">
                <a:moveTo>
                  <a:pt x="3809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5400"/>
                </a:lnTo>
                <a:close/>
              </a:path>
              <a:path w="217169" h="267969">
                <a:moveTo>
                  <a:pt x="3809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09" y="24129"/>
                </a:lnTo>
                <a:lnTo>
                  <a:pt x="3809" y="21589"/>
                </a:lnTo>
                <a:close/>
              </a:path>
              <a:path w="217169" h="267969">
                <a:moveTo>
                  <a:pt x="217169" y="25400"/>
                </a:moveTo>
                <a:lnTo>
                  <a:pt x="213359" y="25400"/>
                </a:lnTo>
                <a:lnTo>
                  <a:pt x="213359" y="26669"/>
                </a:lnTo>
                <a:lnTo>
                  <a:pt x="217169" y="26669"/>
                </a:lnTo>
                <a:lnTo>
                  <a:pt x="217169" y="25400"/>
                </a:lnTo>
                <a:close/>
              </a:path>
              <a:path w="217169" h="267969">
                <a:moveTo>
                  <a:pt x="217169" y="21589"/>
                </a:moveTo>
                <a:lnTo>
                  <a:pt x="213359" y="21589"/>
                </a:lnTo>
                <a:lnTo>
                  <a:pt x="213359" y="24129"/>
                </a:lnTo>
                <a:lnTo>
                  <a:pt x="217169" y="24129"/>
                </a:lnTo>
                <a:lnTo>
                  <a:pt x="217169" y="21589"/>
                </a:lnTo>
                <a:close/>
              </a:path>
              <a:path w="217169" h="267969">
                <a:moveTo>
                  <a:pt x="3809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9050"/>
                </a:lnTo>
                <a:close/>
              </a:path>
              <a:path w="217169" h="267969">
                <a:moveTo>
                  <a:pt x="380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5239"/>
                </a:lnTo>
                <a:close/>
              </a:path>
              <a:path w="217169" h="267969">
                <a:moveTo>
                  <a:pt x="217169" y="19050"/>
                </a:moveTo>
                <a:lnTo>
                  <a:pt x="213359" y="19050"/>
                </a:lnTo>
                <a:lnTo>
                  <a:pt x="213359" y="20319"/>
                </a:lnTo>
                <a:lnTo>
                  <a:pt x="217169" y="20319"/>
                </a:lnTo>
                <a:lnTo>
                  <a:pt x="217169" y="19050"/>
                </a:lnTo>
                <a:close/>
              </a:path>
              <a:path w="217169" h="267969">
                <a:moveTo>
                  <a:pt x="217169" y="15239"/>
                </a:moveTo>
                <a:lnTo>
                  <a:pt x="213359" y="15239"/>
                </a:lnTo>
                <a:lnTo>
                  <a:pt x="213359" y="17779"/>
                </a:lnTo>
                <a:lnTo>
                  <a:pt x="217169" y="17779"/>
                </a:lnTo>
                <a:lnTo>
                  <a:pt x="217169" y="15239"/>
                </a:lnTo>
                <a:close/>
              </a:path>
              <a:path w="217169" h="267969">
                <a:moveTo>
                  <a:pt x="3809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2700"/>
                </a:lnTo>
                <a:close/>
              </a:path>
              <a:path w="217169" h="267969">
                <a:moveTo>
                  <a:pt x="217169" y="12700"/>
                </a:moveTo>
                <a:lnTo>
                  <a:pt x="213359" y="12700"/>
                </a:lnTo>
                <a:lnTo>
                  <a:pt x="213359" y="13969"/>
                </a:lnTo>
                <a:lnTo>
                  <a:pt x="217169" y="13969"/>
                </a:lnTo>
                <a:lnTo>
                  <a:pt x="217169" y="12700"/>
                </a:lnTo>
                <a:close/>
              </a:path>
              <a:path w="217169" h="267969">
                <a:moveTo>
                  <a:pt x="217169" y="8889"/>
                </a:moveTo>
                <a:lnTo>
                  <a:pt x="213359" y="8889"/>
                </a:lnTo>
                <a:lnTo>
                  <a:pt x="213359" y="11429"/>
                </a:lnTo>
                <a:lnTo>
                  <a:pt x="217169" y="11429"/>
                </a:lnTo>
                <a:lnTo>
                  <a:pt x="217169" y="8889"/>
                </a:lnTo>
                <a:close/>
              </a:path>
              <a:path w="217169" h="267969">
                <a:moveTo>
                  <a:pt x="217169" y="6350"/>
                </a:moveTo>
                <a:lnTo>
                  <a:pt x="213359" y="6350"/>
                </a:lnTo>
                <a:lnTo>
                  <a:pt x="213359" y="7619"/>
                </a:lnTo>
                <a:lnTo>
                  <a:pt x="217169" y="7619"/>
                </a:lnTo>
                <a:lnTo>
                  <a:pt x="217169" y="6350"/>
                </a:lnTo>
                <a:close/>
              </a:path>
              <a:path w="217169" h="267969">
                <a:moveTo>
                  <a:pt x="198119" y="1269"/>
                </a:moveTo>
                <a:lnTo>
                  <a:pt x="196850" y="1269"/>
                </a:lnTo>
                <a:lnTo>
                  <a:pt x="196850" y="3810"/>
                </a:lnTo>
                <a:lnTo>
                  <a:pt x="213359" y="3810"/>
                </a:lnTo>
                <a:lnTo>
                  <a:pt x="213359" y="5079"/>
                </a:lnTo>
                <a:lnTo>
                  <a:pt x="217169" y="5079"/>
                </a:lnTo>
                <a:lnTo>
                  <a:pt x="217169" y="2539"/>
                </a:lnTo>
                <a:lnTo>
                  <a:pt x="198119" y="2539"/>
                </a:lnTo>
                <a:lnTo>
                  <a:pt x="198119" y="1269"/>
                </a:lnTo>
                <a:close/>
              </a:path>
              <a:path w="217169" h="267969">
                <a:moveTo>
                  <a:pt x="217169" y="0"/>
                </a:moveTo>
                <a:lnTo>
                  <a:pt x="198119" y="0"/>
                </a:lnTo>
                <a:lnTo>
                  <a:pt x="198119" y="1269"/>
                </a:lnTo>
                <a:lnTo>
                  <a:pt x="217169" y="1269"/>
                </a:lnTo>
                <a:lnTo>
                  <a:pt x="217169" y="0"/>
                </a:lnTo>
                <a:close/>
              </a:path>
              <a:path w="217169" h="267969">
                <a:moveTo>
                  <a:pt x="3809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8889"/>
                </a:lnTo>
                <a:close/>
              </a:path>
              <a:path w="217169" h="267969">
                <a:moveTo>
                  <a:pt x="3809" y="6350"/>
                </a:moveTo>
                <a:lnTo>
                  <a:pt x="0" y="6350"/>
                </a:lnTo>
                <a:lnTo>
                  <a:pt x="0" y="7619"/>
                </a:lnTo>
                <a:lnTo>
                  <a:pt x="3809" y="7619"/>
                </a:lnTo>
                <a:lnTo>
                  <a:pt x="3809" y="6350"/>
                </a:lnTo>
                <a:close/>
              </a:path>
              <a:path w="217169" h="267969">
                <a:moveTo>
                  <a:pt x="106679" y="2539"/>
                </a:moveTo>
                <a:lnTo>
                  <a:pt x="0" y="2539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10"/>
                </a:lnTo>
                <a:lnTo>
                  <a:pt x="106679" y="3810"/>
                </a:lnTo>
                <a:lnTo>
                  <a:pt x="106679" y="2539"/>
                </a:lnTo>
                <a:close/>
              </a:path>
              <a:path w="217169" h="267969">
                <a:moveTo>
                  <a:pt x="110489" y="1269"/>
                </a:moveTo>
                <a:lnTo>
                  <a:pt x="107949" y="1269"/>
                </a:lnTo>
                <a:lnTo>
                  <a:pt x="107949" y="2539"/>
                </a:lnTo>
                <a:lnTo>
                  <a:pt x="110489" y="2539"/>
                </a:lnTo>
                <a:lnTo>
                  <a:pt x="110489" y="1269"/>
                </a:lnTo>
                <a:close/>
              </a:path>
              <a:path w="217169" h="267969">
                <a:moveTo>
                  <a:pt x="111760" y="0"/>
                </a:moveTo>
                <a:lnTo>
                  <a:pt x="0" y="0"/>
                </a:lnTo>
                <a:lnTo>
                  <a:pt x="0" y="1269"/>
                </a:lnTo>
                <a:lnTo>
                  <a:pt x="111760" y="1269"/>
                </a:lnTo>
                <a:lnTo>
                  <a:pt x="111760" y="0"/>
                </a:lnTo>
                <a:close/>
              </a:path>
              <a:path w="217169" h="267969">
                <a:moveTo>
                  <a:pt x="1269" y="151256"/>
                </a:moveTo>
                <a:lnTo>
                  <a:pt x="0" y="151256"/>
                </a:lnTo>
                <a:lnTo>
                  <a:pt x="0" y="153797"/>
                </a:lnTo>
                <a:lnTo>
                  <a:pt x="1269" y="153797"/>
                </a:lnTo>
                <a:lnTo>
                  <a:pt x="1269" y="151256"/>
                </a:lnTo>
                <a:close/>
              </a:path>
              <a:path w="217169" h="267969">
                <a:moveTo>
                  <a:pt x="2539" y="147447"/>
                </a:moveTo>
                <a:lnTo>
                  <a:pt x="0" y="147447"/>
                </a:lnTo>
                <a:lnTo>
                  <a:pt x="0" y="151129"/>
                </a:lnTo>
                <a:lnTo>
                  <a:pt x="1269" y="151129"/>
                </a:lnTo>
                <a:lnTo>
                  <a:pt x="1269" y="149987"/>
                </a:lnTo>
                <a:lnTo>
                  <a:pt x="2539" y="149987"/>
                </a:lnTo>
                <a:lnTo>
                  <a:pt x="2539" y="147447"/>
                </a:lnTo>
                <a:close/>
              </a:path>
              <a:path w="217169" h="267969">
                <a:moveTo>
                  <a:pt x="3809" y="144906"/>
                </a:moveTo>
                <a:lnTo>
                  <a:pt x="0" y="144906"/>
                </a:lnTo>
                <a:lnTo>
                  <a:pt x="0" y="147319"/>
                </a:lnTo>
                <a:lnTo>
                  <a:pt x="2539" y="147319"/>
                </a:lnTo>
                <a:lnTo>
                  <a:pt x="2539" y="147447"/>
                </a:lnTo>
                <a:lnTo>
                  <a:pt x="3809" y="147447"/>
                </a:lnTo>
                <a:lnTo>
                  <a:pt x="3809" y="144906"/>
                </a:lnTo>
                <a:close/>
              </a:path>
              <a:path w="217169" h="267969">
                <a:moveTo>
                  <a:pt x="3809" y="141097"/>
                </a:moveTo>
                <a:lnTo>
                  <a:pt x="0" y="141097"/>
                </a:lnTo>
                <a:lnTo>
                  <a:pt x="0" y="144779"/>
                </a:lnTo>
                <a:lnTo>
                  <a:pt x="3809" y="144779"/>
                </a:lnTo>
                <a:lnTo>
                  <a:pt x="3809" y="141097"/>
                </a:lnTo>
                <a:close/>
              </a:path>
              <a:path w="217169" h="267969">
                <a:moveTo>
                  <a:pt x="3809" y="138556"/>
                </a:moveTo>
                <a:lnTo>
                  <a:pt x="0" y="138556"/>
                </a:lnTo>
                <a:lnTo>
                  <a:pt x="0" y="140969"/>
                </a:lnTo>
                <a:lnTo>
                  <a:pt x="3809" y="140969"/>
                </a:lnTo>
                <a:lnTo>
                  <a:pt x="3809" y="138556"/>
                </a:lnTo>
                <a:close/>
              </a:path>
              <a:path w="217169" h="267969">
                <a:moveTo>
                  <a:pt x="3809" y="134747"/>
                </a:moveTo>
                <a:lnTo>
                  <a:pt x="0" y="134747"/>
                </a:lnTo>
                <a:lnTo>
                  <a:pt x="0" y="138429"/>
                </a:lnTo>
                <a:lnTo>
                  <a:pt x="3809" y="138429"/>
                </a:lnTo>
                <a:lnTo>
                  <a:pt x="3809" y="134747"/>
                </a:lnTo>
                <a:close/>
              </a:path>
              <a:path w="217169" h="267969">
                <a:moveTo>
                  <a:pt x="3809" y="132206"/>
                </a:moveTo>
                <a:lnTo>
                  <a:pt x="0" y="132206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32206"/>
                </a:lnTo>
                <a:close/>
              </a:path>
              <a:path w="217169" h="267969">
                <a:moveTo>
                  <a:pt x="3809" y="128397"/>
                </a:moveTo>
                <a:lnTo>
                  <a:pt x="0" y="128397"/>
                </a:lnTo>
                <a:lnTo>
                  <a:pt x="0" y="132079"/>
                </a:lnTo>
                <a:lnTo>
                  <a:pt x="3809" y="132079"/>
                </a:lnTo>
                <a:lnTo>
                  <a:pt x="3809" y="128397"/>
                </a:lnTo>
                <a:close/>
              </a:path>
              <a:path w="217169" h="267969">
                <a:moveTo>
                  <a:pt x="3809" y="122047"/>
                </a:moveTo>
                <a:lnTo>
                  <a:pt x="0" y="122047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2047"/>
                </a:lnTo>
                <a:close/>
              </a:path>
              <a:path w="217169" h="267969">
                <a:moveTo>
                  <a:pt x="3809" y="115697"/>
                </a:moveTo>
                <a:lnTo>
                  <a:pt x="0" y="115697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5697"/>
                </a:lnTo>
                <a:close/>
              </a:path>
              <a:path w="217169" h="267969">
                <a:moveTo>
                  <a:pt x="3809" y="113156"/>
                </a:moveTo>
                <a:lnTo>
                  <a:pt x="0" y="113156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13156"/>
                </a:lnTo>
                <a:close/>
              </a:path>
              <a:path w="217169" h="267969">
                <a:moveTo>
                  <a:pt x="3809" y="109347"/>
                </a:moveTo>
                <a:lnTo>
                  <a:pt x="0" y="109347"/>
                </a:lnTo>
                <a:lnTo>
                  <a:pt x="0" y="113029"/>
                </a:lnTo>
                <a:lnTo>
                  <a:pt x="3809" y="113029"/>
                </a:lnTo>
                <a:lnTo>
                  <a:pt x="3809" y="109347"/>
                </a:lnTo>
                <a:close/>
              </a:path>
              <a:path w="217169" h="267969">
                <a:moveTo>
                  <a:pt x="3809" y="102997"/>
                </a:moveTo>
                <a:lnTo>
                  <a:pt x="0" y="102997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2997"/>
                </a:lnTo>
                <a:close/>
              </a:path>
              <a:path w="217169" h="267969">
                <a:moveTo>
                  <a:pt x="3809" y="100456"/>
                </a:moveTo>
                <a:lnTo>
                  <a:pt x="0" y="100456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100456"/>
                </a:lnTo>
                <a:close/>
              </a:path>
              <a:path w="217169" h="267969">
                <a:moveTo>
                  <a:pt x="3809" y="96647"/>
                </a:moveTo>
                <a:lnTo>
                  <a:pt x="0" y="96647"/>
                </a:lnTo>
                <a:lnTo>
                  <a:pt x="0" y="100329"/>
                </a:lnTo>
                <a:lnTo>
                  <a:pt x="3809" y="100329"/>
                </a:lnTo>
                <a:lnTo>
                  <a:pt x="3809" y="96647"/>
                </a:lnTo>
                <a:close/>
              </a:path>
              <a:path w="217169" h="267969">
                <a:moveTo>
                  <a:pt x="3809" y="94106"/>
                </a:moveTo>
                <a:lnTo>
                  <a:pt x="0" y="94106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4106"/>
                </a:lnTo>
                <a:close/>
              </a:path>
              <a:path w="217169" h="267969">
                <a:moveTo>
                  <a:pt x="3809" y="87756"/>
                </a:moveTo>
                <a:lnTo>
                  <a:pt x="0" y="87756"/>
                </a:lnTo>
                <a:lnTo>
                  <a:pt x="0" y="93979"/>
                </a:lnTo>
                <a:lnTo>
                  <a:pt x="3809" y="93979"/>
                </a:lnTo>
                <a:lnTo>
                  <a:pt x="3809" y="87756"/>
                </a:lnTo>
                <a:close/>
              </a:path>
              <a:path w="217169" h="267969">
                <a:moveTo>
                  <a:pt x="3809" y="81406"/>
                </a:moveTo>
                <a:lnTo>
                  <a:pt x="0" y="81406"/>
                </a:lnTo>
                <a:lnTo>
                  <a:pt x="0" y="87629"/>
                </a:lnTo>
                <a:lnTo>
                  <a:pt x="3809" y="87629"/>
                </a:lnTo>
                <a:lnTo>
                  <a:pt x="3809" y="81406"/>
                </a:lnTo>
                <a:close/>
              </a:path>
              <a:path w="217169" h="267969">
                <a:moveTo>
                  <a:pt x="3809" y="77597"/>
                </a:moveTo>
                <a:lnTo>
                  <a:pt x="0" y="77597"/>
                </a:lnTo>
                <a:lnTo>
                  <a:pt x="0" y="81279"/>
                </a:lnTo>
                <a:lnTo>
                  <a:pt x="3809" y="81279"/>
                </a:lnTo>
                <a:lnTo>
                  <a:pt x="3809" y="77597"/>
                </a:lnTo>
                <a:close/>
              </a:path>
              <a:path w="217169" h="267969">
                <a:moveTo>
                  <a:pt x="3809" y="75056"/>
                </a:moveTo>
                <a:lnTo>
                  <a:pt x="0" y="75056"/>
                </a:lnTo>
                <a:lnTo>
                  <a:pt x="0" y="77469"/>
                </a:lnTo>
                <a:lnTo>
                  <a:pt x="3809" y="77469"/>
                </a:lnTo>
                <a:lnTo>
                  <a:pt x="3809" y="75056"/>
                </a:lnTo>
                <a:close/>
              </a:path>
              <a:path w="217169" h="267969">
                <a:moveTo>
                  <a:pt x="3809" y="71247"/>
                </a:moveTo>
                <a:lnTo>
                  <a:pt x="0" y="71247"/>
                </a:lnTo>
                <a:lnTo>
                  <a:pt x="0" y="74929"/>
                </a:lnTo>
                <a:lnTo>
                  <a:pt x="3809" y="74929"/>
                </a:lnTo>
                <a:lnTo>
                  <a:pt x="3809" y="71247"/>
                </a:lnTo>
                <a:close/>
              </a:path>
              <a:path w="217169" h="267969">
                <a:moveTo>
                  <a:pt x="3809" y="68706"/>
                </a:moveTo>
                <a:lnTo>
                  <a:pt x="0" y="68706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8706"/>
                </a:lnTo>
                <a:close/>
              </a:path>
              <a:path w="217169" h="267969">
                <a:moveTo>
                  <a:pt x="3809" y="66166"/>
                </a:moveTo>
                <a:lnTo>
                  <a:pt x="0" y="66166"/>
                </a:lnTo>
                <a:lnTo>
                  <a:pt x="0" y="68579"/>
                </a:lnTo>
                <a:lnTo>
                  <a:pt x="3809" y="68579"/>
                </a:lnTo>
                <a:lnTo>
                  <a:pt x="3809" y="66166"/>
                </a:lnTo>
                <a:close/>
              </a:path>
              <a:path w="217169" h="267969">
                <a:moveTo>
                  <a:pt x="217169" y="153797"/>
                </a:moveTo>
                <a:lnTo>
                  <a:pt x="213359" y="153797"/>
                </a:lnTo>
                <a:lnTo>
                  <a:pt x="213359" y="154939"/>
                </a:lnTo>
                <a:lnTo>
                  <a:pt x="217169" y="154939"/>
                </a:lnTo>
                <a:lnTo>
                  <a:pt x="217169" y="153797"/>
                </a:lnTo>
                <a:close/>
              </a:path>
              <a:path w="217169" h="267969">
                <a:moveTo>
                  <a:pt x="217169" y="151256"/>
                </a:moveTo>
                <a:lnTo>
                  <a:pt x="213359" y="151256"/>
                </a:lnTo>
                <a:lnTo>
                  <a:pt x="213359" y="153669"/>
                </a:lnTo>
                <a:lnTo>
                  <a:pt x="217169" y="153669"/>
                </a:lnTo>
                <a:lnTo>
                  <a:pt x="217169" y="151256"/>
                </a:lnTo>
                <a:close/>
              </a:path>
              <a:path w="217169" h="267969">
                <a:moveTo>
                  <a:pt x="217169" y="147447"/>
                </a:moveTo>
                <a:lnTo>
                  <a:pt x="213359" y="147447"/>
                </a:lnTo>
                <a:lnTo>
                  <a:pt x="213359" y="151129"/>
                </a:lnTo>
                <a:lnTo>
                  <a:pt x="217169" y="151129"/>
                </a:lnTo>
                <a:lnTo>
                  <a:pt x="217169" y="147447"/>
                </a:lnTo>
                <a:close/>
              </a:path>
              <a:path w="217169" h="267969">
                <a:moveTo>
                  <a:pt x="217169" y="144906"/>
                </a:moveTo>
                <a:lnTo>
                  <a:pt x="213359" y="144906"/>
                </a:lnTo>
                <a:lnTo>
                  <a:pt x="213359" y="147319"/>
                </a:lnTo>
                <a:lnTo>
                  <a:pt x="217169" y="147319"/>
                </a:lnTo>
                <a:lnTo>
                  <a:pt x="217169" y="144906"/>
                </a:lnTo>
                <a:close/>
              </a:path>
              <a:path w="217169" h="267969">
                <a:moveTo>
                  <a:pt x="217169" y="141097"/>
                </a:moveTo>
                <a:lnTo>
                  <a:pt x="213359" y="141097"/>
                </a:lnTo>
                <a:lnTo>
                  <a:pt x="213359" y="144779"/>
                </a:lnTo>
                <a:lnTo>
                  <a:pt x="217169" y="144779"/>
                </a:lnTo>
                <a:lnTo>
                  <a:pt x="217169" y="141097"/>
                </a:lnTo>
                <a:close/>
              </a:path>
              <a:path w="217169" h="267969">
                <a:moveTo>
                  <a:pt x="217169" y="138556"/>
                </a:moveTo>
                <a:lnTo>
                  <a:pt x="213359" y="138556"/>
                </a:lnTo>
                <a:lnTo>
                  <a:pt x="213359" y="140969"/>
                </a:lnTo>
                <a:lnTo>
                  <a:pt x="217169" y="140969"/>
                </a:lnTo>
                <a:lnTo>
                  <a:pt x="217169" y="138556"/>
                </a:lnTo>
                <a:close/>
              </a:path>
              <a:path w="217169" h="267969">
                <a:moveTo>
                  <a:pt x="217169" y="134747"/>
                </a:moveTo>
                <a:lnTo>
                  <a:pt x="213359" y="134747"/>
                </a:lnTo>
                <a:lnTo>
                  <a:pt x="213359" y="138429"/>
                </a:lnTo>
                <a:lnTo>
                  <a:pt x="217169" y="138429"/>
                </a:lnTo>
                <a:lnTo>
                  <a:pt x="217169" y="134747"/>
                </a:lnTo>
                <a:close/>
              </a:path>
              <a:path w="217169" h="267969">
                <a:moveTo>
                  <a:pt x="217169" y="132206"/>
                </a:moveTo>
                <a:lnTo>
                  <a:pt x="213359" y="132206"/>
                </a:lnTo>
                <a:lnTo>
                  <a:pt x="213359" y="134619"/>
                </a:lnTo>
                <a:lnTo>
                  <a:pt x="217169" y="134619"/>
                </a:lnTo>
                <a:lnTo>
                  <a:pt x="217169" y="132206"/>
                </a:lnTo>
                <a:close/>
              </a:path>
              <a:path w="217169" h="267969">
                <a:moveTo>
                  <a:pt x="217169" y="128397"/>
                </a:moveTo>
                <a:lnTo>
                  <a:pt x="213359" y="128397"/>
                </a:lnTo>
                <a:lnTo>
                  <a:pt x="213359" y="132079"/>
                </a:lnTo>
                <a:lnTo>
                  <a:pt x="217169" y="132079"/>
                </a:lnTo>
                <a:lnTo>
                  <a:pt x="217169" y="128397"/>
                </a:lnTo>
                <a:close/>
              </a:path>
              <a:path w="217169" h="267969">
                <a:moveTo>
                  <a:pt x="217169" y="122047"/>
                </a:moveTo>
                <a:lnTo>
                  <a:pt x="213359" y="122047"/>
                </a:lnTo>
                <a:lnTo>
                  <a:pt x="213359" y="128269"/>
                </a:lnTo>
                <a:lnTo>
                  <a:pt x="217169" y="128269"/>
                </a:lnTo>
                <a:lnTo>
                  <a:pt x="217169" y="122047"/>
                </a:lnTo>
                <a:close/>
              </a:path>
              <a:path w="217169" h="267969">
                <a:moveTo>
                  <a:pt x="217169" y="115697"/>
                </a:moveTo>
                <a:lnTo>
                  <a:pt x="213359" y="115697"/>
                </a:lnTo>
                <a:lnTo>
                  <a:pt x="213359" y="121919"/>
                </a:lnTo>
                <a:lnTo>
                  <a:pt x="217169" y="121919"/>
                </a:lnTo>
                <a:lnTo>
                  <a:pt x="217169" y="115697"/>
                </a:lnTo>
                <a:close/>
              </a:path>
              <a:path w="217169" h="267969">
                <a:moveTo>
                  <a:pt x="217169" y="113156"/>
                </a:moveTo>
                <a:lnTo>
                  <a:pt x="213359" y="113156"/>
                </a:lnTo>
                <a:lnTo>
                  <a:pt x="213359" y="115569"/>
                </a:lnTo>
                <a:lnTo>
                  <a:pt x="217169" y="115569"/>
                </a:lnTo>
                <a:lnTo>
                  <a:pt x="217169" y="113156"/>
                </a:lnTo>
                <a:close/>
              </a:path>
              <a:path w="217169" h="267969">
                <a:moveTo>
                  <a:pt x="217169" y="109347"/>
                </a:moveTo>
                <a:lnTo>
                  <a:pt x="213359" y="109347"/>
                </a:lnTo>
                <a:lnTo>
                  <a:pt x="213359" y="113029"/>
                </a:lnTo>
                <a:lnTo>
                  <a:pt x="217169" y="113029"/>
                </a:lnTo>
                <a:lnTo>
                  <a:pt x="217169" y="109347"/>
                </a:lnTo>
                <a:close/>
              </a:path>
              <a:path w="217169" h="267969">
                <a:moveTo>
                  <a:pt x="217169" y="102997"/>
                </a:moveTo>
                <a:lnTo>
                  <a:pt x="213359" y="102997"/>
                </a:lnTo>
                <a:lnTo>
                  <a:pt x="213359" y="109219"/>
                </a:lnTo>
                <a:lnTo>
                  <a:pt x="217169" y="109219"/>
                </a:lnTo>
                <a:lnTo>
                  <a:pt x="217169" y="102997"/>
                </a:lnTo>
                <a:close/>
              </a:path>
              <a:path w="217169" h="267969">
                <a:moveTo>
                  <a:pt x="217169" y="100456"/>
                </a:moveTo>
                <a:lnTo>
                  <a:pt x="213359" y="100456"/>
                </a:lnTo>
                <a:lnTo>
                  <a:pt x="213359" y="102869"/>
                </a:lnTo>
                <a:lnTo>
                  <a:pt x="217169" y="102869"/>
                </a:lnTo>
                <a:lnTo>
                  <a:pt x="217169" y="100456"/>
                </a:lnTo>
                <a:close/>
              </a:path>
              <a:path w="217169" h="267969">
                <a:moveTo>
                  <a:pt x="217169" y="96647"/>
                </a:moveTo>
                <a:lnTo>
                  <a:pt x="213359" y="96647"/>
                </a:lnTo>
                <a:lnTo>
                  <a:pt x="213359" y="100329"/>
                </a:lnTo>
                <a:lnTo>
                  <a:pt x="217169" y="100329"/>
                </a:lnTo>
                <a:lnTo>
                  <a:pt x="217169" y="96647"/>
                </a:lnTo>
                <a:close/>
              </a:path>
              <a:path w="217169" h="267969">
                <a:moveTo>
                  <a:pt x="217169" y="94106"/>
                </a:moveTo>
                <a:lnTo>
                  <a:pt x="213359" y="94106"/>
                </a:lnTo>
                <a:lnTo>
                  <a:pt x="213359" y="96519"/>
                </a:lnTo>
                <a:lnTo>
                  <a:pt x="217169" y="96519"/>
                </a:lnTo>
                <a:lnTo>
                  <a:pt x="217169" y="94106"/>
                </a:lnTo>
                <a:close/>
              </a:path>
              <a:path w="217169" h="267969">
                <a:moveTo>
                  <a:pt x="217169" y="87756"/>
                </a:moveTo>
                <a:lnTo>
                  <a:pt x="213359" y="87756"/>
                </a:lnTo>
                <a:lnTo>
                  <a:pt x="213359" y="93979"/>
                </a:lnTo>
                <a:lnTo>
                  <a:pt x="217169" y="93979"/>
                </a:lnTo>
                <a:lnTo>
                  <a:pt x="217169" y="87756"/>
                </a:lnTo>
                <a:close/>
              </a:path>
              <a:path w="217169" h="267969">
                <a:moveTo>
                  <a:pt x="217169" y="81406"/>
                </a:moveTo>
                <a:lnTo>
                  <a:pt x="213359" y="81406"/>
                </a:lnTo>
                <a:lnTo>
                  <a:pt x="213359" y="87629"/>
                </a:lnTo>
                <a:lnTo>
                  <a:pt x="217169" y="87629"/>
                </a:lnTo>
                <a:lnTo>
                  <a:pt x="217169" y="81406"/>
                </a:lnTo>
                <a:close/>
              </a:path>
              <a:path w="217169" h="267969">
                <a:moveTo>
                  <a:pt x="217169" y="77597"/>
                </a:moveTo>
                <a:lnTo>
                  <a:pt x="213359" y="77597"/>
                </a:lnTo>
                <a:lnTo>
                  <a:pt x="213359" y="81279"/>
                </a:lnTo>
                <a:lnTo>
                  <a:pt x="217169" y="81279"/>
                </a:lnTo>
                <a:lnTo>
                  <a:pt x="217169" y="77597"/>
                </a:lnTo>
                <a:close/>
              </a:path>
              <a:path w="217169" h="267969">
                <a:moveTo>
                  <a:pt x="217169" y="75056"/>
                </a:moveTo>
                <a:lnTo>
                  <a:pt x="213359" y="75056"/>
                </a:lnTo>
                <a:lnTo>
                  <a:pt x="213359" y="77469"/>
                </a:lnTo>
                <a:lnTo>
                  <a:pt x="217169" y="77469"/>
                </a:lnTo>
                <a:lnTo>
                  <a:pt x="217169" y="75056"/>
                </a:lnTo>
                <a:close/>
              </a:path>
              <a:path w="217169" h="267969">
                <a:moveTo>
                  <a:pt x="217169" y="71247"/>
                </a:moveTo>
                <a:lnTo>
                  <a:pt x="213359" y="71247"/>
                </a:lnTo>
                <a:lnTo>
                  <a:pt x="213359" y="74929"/>
                </a:lnTo>
                <a:lnTo>
                  <a:pt x="217169" y="74929"/>
                </a:lnTo>
                <a:lnTo>
                  <a:pt x="217169" y="71247"/>
                </a:lnTo>
                <a:close/>
              </a:path>
              <a:path w="217169" h="267969">
                <a:moveTo>
                  <a:pt x="217169" y="68706"/>
                </a:moveTo>
                <a:lnTo>
                  <a:pt x="213359" y="68706"/>
                </a:lnTo>
                <a:lnTo>
                  <a:pt x="213359" y="71119"/>
                </a:lnTo>
                <a:lnTo>
                  <a:pt x="217169" y="71119"/>
                </a:lnTo>
                <a:lnTo>
                  <a:pt x="217169" y="68706"/>
                </a:lnTo>
                <a:close/>
              </a:path>
              <a:path w="217169" h="267969">
                <a:moveTo>
                  <a:pt x="217169" y="66166"/>
                </a:moveTo>
                <a:lnTo>
                  <a:pt x="213359" y="66166"/>
                </a:lnTo>
                <a:lnTo>
                  <a:pt x="213359" y="68579"/>
                </a:lnTo>
                <a:lnTo>
                  <a:pt x="217169" y="68579"/>
                </a:lnTo>
                <a:lnTo>
                  <a:pt x="217169" y="66166"/>
                </a:lnTo>
                <a:close/>
              </a:path>
              <a:path w="217169" h="267969">
                <a:moveTo>
                  <a:pt x="217169" y="154940"/>
                </a:moveTo>
                <a:lnTo>
                  <a:pt x="213359" y="154940"/>
                </a:lnTo>
                <a:lnTo>
                  <a:pt x="213359" y="167639"/>
                </a:lnTo>
                <a:lnTo>
                  <a:pt x="217169" y="167639"/>
                </a:lnTo>
                <a:lnTo>
                  <a:pt x="217169" y="154940"/>
                </a:lnTo>
                <a:close/>
              </a:path>
              <a:path w="217169" h="267969">
                <a:moveTo>
                  <a:pt x="217169" y="167640"/>
                </a:moveTo>
                <a:lnTo>
                  <a:pt x="213359" y="167640"/>
                </a:lnTo>
                <a:lnTo>
                  <a:pt x="213359" y="212089"/>
                </a:lnTo>
                <a:lnTo>
                  <a:pt x="217169" y="212089"/>
                </a:lnTo>
                <a:lnTo>
                  <a:pt x="217169" y="167640"/>
                </a:lnTo>
                <a:close/>
              </a:path>
              <a:path w="217169" h="267969">
                <a:moveTo>
                  <a:pt x="217169" y="266700"/>
                </a:moveTo>
                <a:lnTo>
                  <a:pt x="71119" y="266700"/>
                </a:lnTo>
                <a:lnTo>
                  <a:pt x="71119" y="267970"/>
                </a:lnTo>
                <a:lnTo>
                  <a:pt x="217169" y="267970"/>
                </a:lnTo>
                <a:lnTo>
                  <a:pt x="217169" y="266700"/>
                </a:lnTo>
                <a:close/>
              </a:path>
              <a:path w="217169" h="267969">
                <a:moveTo>
                  <a:pt x="73659" y="265430"/>
                </a:moveTo>
                <a:lnTo>
                  <a:pt x="72389" y="265430"/>
                </a:lnTo>
                <a:lnTo>
                  <a:pt x="72389" y="266700"/>
                </a:lnTo>
                <a:lnTo>
                  <a:pt x="73659" y="266700"/>
                </a:lnTo>
                <a:lnTo>
                  <a:pt x="73659" y="265430"/>
                </a:lnTo>
                <a:close/>
              </a:path>
              <a:path w="217169" h="267969">
                <a:moveTo>
                  <a:pt x="217169" y="262889"/>
                </a:moveTo>
                <a:lnTo>
                  <a:pt x="213359" y="262889"/>
                </a:lnTo>
                <a:lnTo>
                  <a:pt x="213359" y="264160"/>
                </a:lnTo>
                <a:lnTo>
                  <a:pt x="73659" y="264160"/>
                </a:lnTo>
                <a:lnTo>
                  <a:pt x="73659" y="265430"/>
                </a:lnTo>
                <a:lnTo>
                  <a:pt x="217169" y="265430"/>
                </a:lnTo>
                <a:lnTo>
                  <a:pt x="217169" y="262889"/>
                </a:lnTo>
                <a:close/>
              </a:path>
              <a:path w="217169" h="267969">
                <a:moveTo>
                  <a:pt x="217169" y="260350"/>
                </a:moveTo>
                <a:lnTo>
                  <a:pt x="213359" y="260350"/>
                </a:lnTo>
                <a:lnTo>
                  <a:pt x="213359" y="261620"/>
                </a:lnTo>
                <a:lnTo>
                  <a:pt x="217169" y="261620"/>
                </a:lnTo>
                <a:lnTo>
                  <a:pt x="217169" y="260350"/>
                </a:lnTo>
                <a:close/>
              </a:path>
              <a:path w="217169" h="267969">
                <a:moveTo>
                  <a:pt x="217169" y="256539"/>
                </a:moveTo>
                <a:lnTo>
                  <a:pt x="213359" y="256539"/>
                </a:lnTo>
                <a:lnTo>
                  <a:pt x="213359" y="259080"/>
                </a:lnTo>
                <a:lnTo>
                  <a:pt x="217169" y="259080"/>
                </a:lnTo>
                <a:lnTo>
                  <a:pt x="217169" y="256539"/>
                </a:lnTo>
                <a:close/>
              </a:path>
              <a:path w="217169" h="267969">
                <a:moveTo>
                  <a:pt x="217169" y="254000"/>
                </a:moveTo>
                <a:lnTo>
                  <a:pt x="213359" y="254000"/>
                </a:lnTo>
                <a:lnTo>
                  <a:pt x="213359" y="255270"/>
                </a:lnTo>
                <a:lnTo>
                  <a:pt x="217169" y="255270"/>
                </a:lnTo>
                <a:lnTo>
                  <a:pt x="217169" y="254000"/>
                </a:lnTo>
                <a:close/>
              </a:path>
              <a:path w="217169" h="267969">
                <a:moveTo>
                  <a:pt x="217169" y="250189"/>
                </a:moveTo>
                <a:lnTo>
                  <a:pt x="213359" y="250189"/>
                </a:lnTo>
                <a:lnTo>
                  <a:pt x="213359" y="252730"/>
                </a:lnTo>
                <a:lnTo>
                  <a:pt x="217169" y="252730"/>
                </a:lnTo>
                <a:lnTo>
                  <a:pt x="217169" y="250189"/>
                </a:lnTo>
                <a:close/>
              </a:path>
              <a:path w="217169" h="267969">
                <a:moveTo>
                  <a:pt x="217169" y="247650"/>
                </a:moveTo>
                <a:lnTo>
                  <a:pt x="213359" y="247650"/>
                </a:lnTo>
                <a:lnTo>
                  <a:pt x="213359" y="248920"/>
                </a:lnTo>
                <a:lnTo>
                  <a:pt x="217169" y="248920"/>
                </a:lnTo>
                <a:lnTo>
                  <a:pt x="217169" y="247650"/>
                </a:lnTo>
                <a:close/>
              </a:path>
              <a:path w="217169" h="267969">
                <a:moveTo>
                  <a:pt x="217169" y="243839"/>
                </a:moveTo>
                <a:lnTo>
                  <a:pt x="213359" y="243839"/>
                </a:lnTo>
                <a:lnTo>
                  <a:pt x="213359" y="246380"/>
                </a:lnTo>
                <a:lnTo>
                  <a:pt x="217169" y="246380"/>
                </a:lnTo>
                <a:lnTo>
                  <a:pt x="217169" y="243839"/>
                </a:lnTo>
                <a:close/>
              </a:path>
              <a:path w="217169" h="267969">
                <a:moveTo>
                  <a:pt x="217169" y="241300"/>
                </a:moveTo>
                <a:lnTo>
                  <a:pt x="213359" y="241300"/>
                </a:lnTo>
                <a:lnTo>
                  <a:pt x="213359" y="242570"/>
                </a:lnTo>
                <a:lnTo>
                  <a:pt x="217169" y="242570"/>
                </a:lnTo>
                <a:lnTo>
                  <a:pt x="217169" y="241300"/>
                </a:lnTo>
                <a:close/>
              </a:path>
              <a:path w="217169" h="267969">
                <a:moveTo>
                  <a:pt x="217169" y="237489"/>
                </a:moveTo>
                <a:lnTo>
                  <a:pt x="213359" y="237489"/>
                </a:lnTo>
                <a:lnTo>
                  <a:pt x="213359" y="240030"/>
                </a:lnTo>
                <a:lnTo>
                  <a:pt x="217169" y="240030"/>
                </a:lnTo>
                <a:lnTo>
                  <a:pt x="217169" y="237489"/>
                </a:lnTo>
                <a:close/>
              </a:path>
              <a:path w="217169" h="267969">
                <a:moveTo>
                  <a:pt x="217169" y="234950"/>
                </a:moveTo>
                <a:lnTo>
                  <a:pt x="213359" y="234950"/>
                </a:lnTo>
                <a:lnTo>
                  <a:pt x="213359" y="236220"/>
                </a:lnTo>
                <a:lnTo>
                  <a:pt x="217169" y="236220"/>
                </a:lnTo>
                <a:lnTo>
                  <a:pt x="217169" y="234950"/>
                </a:lnTo>
                <a:close/>
              </a:path>
              <a:path w="217169" h="267969">
                <a:moveTo>
                  <a:pt x="217169" y="231139"/>
                </a:moveTo>
                <a:lnTo>
                  <a:pt x="213359" y="231139"/>
                </a:lnTo>
                <a:lnTo>
                  <a:pt x="213359" y="233680"/>
                </a:lnTo>
                <a:lnTo>
                  <a:pt x="217169" y="233680"/>
                </a:lnTo>
                <a:lnTo>
                  <a:pt x="217169" y="231139"/>
                </a:lnTo>
                <a:close/>
              </a:path>
              <a:path w="217169" h="267969">
                <a:moveTo>
                  <a:pt x="217169" y="222250"/>
                </a:moveTo>
                <a:lnTo>
                  <a:pt x="213359" y="222250"/>
                </a:lnTo>
                <a:lnTo>
                  <a:pt x="213359" y="229870"/>
                </a:lnTo>
                <a:lnTo>
                  <a:pt x="217169" y="229870"/>
                </a:lnTo>
                <a:lnTo>
                  <a:pt x="217169" y="222250"/>
                </a:lnTo>
                <a:close/>
              </a:path>
              <a:path w="217169" h="267969">
                <a:moveTo>
                  <a:pt x="217169" y="215900"/>
                </a:moveTo>
                <a:lnTo>
                  <a:pt x="213359" y="215900"/>
                </a:lnTo>
                <a:lnTo>
                  <a:pt x="213359" y="220980"/>
                </a:lnTo>
                <a:lnTo>
                  <a:pt x="217169" y="220980"/>
                </a:lnTo>
                <a:lnTo>
                  <a:pt x="217169" y="215900"/>
                </a:lnTo>
                <a:close/>
              </a:path>
              <a:path w="217169" h="267969">
                <a:moveTo>
                  <a:pt x="217169" y="213360"/>
                </a:moveTo>
                <a:lnTo>
                  <a:pt x="213359" y="213360"/>
                </a:lnTo>
                <a:lnTo>
                  <a:pt x="213359" y="214630"/>
                </a:lnTo>
                <a:lnTo>
                  <a:pt x="217169" y="214630"/>
                </a:lnTo>
                <a:lnTo>
                  <a:pt x="217169" y="213360"/>
                </a:lnTo>
                <a:close/>
              </a:path>
            </a:pathLst>
          </a:custGeom>
          <a:solidFill>
            <a:srgbClr val="7E52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bk object 2757"/>
          <p:cNvSpPr/>
          <p:nvPr/>
        </p:nvSpPr>
        <p:spPr>
          <a:xfrm>
            <a:off x="2979420" y="2959100"/>
            <a:ext cx="209550" cy="260350"/>
          </a:xfrm>
          <a:custGeom>
            <a:avLst/>
            <a:gdLst/>
            <a:ahLst/>
            <a:cxnLst/>
            <a:rect l="l" t="t" r="r" b="b"/>
            <a:pathLst>
              <a:path w="209550" h="260350">
                <a:moveTo>
                  <a:pt x="3810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9689"/>
                </a:lnTo>
                <a:close/>
              </a:path>
              <a:path w="209550" h="260350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209550" h="260350">
                <a:moveTo>
                  <a:pt x="3810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339"/>
                </a:lnTo>
                <a:close/>
              </a:path>
              <a:path w="209550" h="260350">
                <a:moveTo>
                  <a:pt x="3810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close/>
              </a:path>
              <a:path w="209550" h="260350">
                <a:moveTo>
                  <a:pt x="209550" y="59689"/>
                </a:moveTo>
                <a:lnTo>
                  <a:pt x="205740" y="59689"/>
                </a:lnTo>
                <a:lnTo>
                  <a:pt x="205740" y="60959"/>
                </a:lnTo>
                <a:lnTo>
                  <a:pt x="209550" y="60959"/>
                </a:lnTo>
                <a:lnTo>
                  <a:pt x="209550" y="59689"/>
                </a:lnTo>
                <a:close/>
              </a:path>
              <a:path w="209550" h="260350">
                <a:moveTo>
                  <a:pt x="209550" y="55879"/>
                </a:moveTo>
                <a:lnTo>
                  <a:pt x="205740" y="55879"/>
                </a:lnTo>
                <a:lnTo>
                  <a:pt x="205740" y="58419"/>
                </a:lnTo>
                <a:lnTo>
                  <a:pt x="209550" y="58419"/>
                </a:lnTo>
                <a:lnTo>
                  <a:pt x="209550" y="55879"/>
                </a:lnTo>
                <a:close/>
              </a:path>
              <a:path w="209550" h="260350">
                <a:moveTo>
                  <a:pt x="209550" y="53339"/>
                </a:moveTo>
                <a:lnTo>
                  <a:pt x="205740" y="53339"/>
                </a:lnTo>
                <a:lnTo>
                  <a:pt x="205740" y="54609"/>
                </a:lnTo>
                <a:lnTo>
                  <a:pt x="209550" y="54609"/>
                </a:lnTo>
                <a:lnTo>
                  <a:pt x="209550" y="53339"/>
                </a:lnTo>
                <a:close/>
              </a:path>
              <a:path w="209550" h="260350">
                <a:moveTo>
                  <a:pt x="209550" y="49529"/>
                </a:moveTo>
                <a:lnTo>
                  <a:pt x="205740" y="49529"/>
                </a:lnTo>
                <a:lnTo>
                  <a:pt x="205740" y="52069"/>
                </a:lnTo>
                <a:lnTo>
                  <a:pt x="209550" y="52069"/>
                </a:lnTo>
                <a:lnTo>
                  <a:pt x="209550" y="49529"/>
                </a:lnTo>
                <a:close/>
              </a:path>
              <a:path w="209550" h="260350">
                <a:moveTo>
                  <a:pt x="3810" y="46989"/>
                </a:moveTo>
                <a:lnTo>
                  <a:pt x="0" y="4698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6989"/>
                </a:lnTo>
                <a:close/>
              </a:path>
              <a:path w="209550" h="260350">
                <a:moveTo>
                  <a:pt x="3810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209550" h="260350">
                <a:moveTo>
                  <a:pt x="209550" y="46989"/>
                </a:moveTo>
                <a:lnTo>
                  <a:pt x="205740" y="46989"/>
                </a:lnTo>
                <a:lnTo>
                  <a:pt x="205740" y="48259"/>
                </a:lnTo>
                <a:lnTo>
                  <a:pt x="209550" y="48259"/>
                </a:lnTo>
                <a:lnTo>
                  <a:pt x="209550" y="46989"/>
                </a:lnTo>
                <a:close/>
              </a:path>
              <a:path w="209550" h="260350">
                <a:moveTo>
                  <a:pt x="209550" y="43179"/>
                </a:moveTo>
                <a:lnTo>
                  <a:pt x="205740" y="43179"/>
                </a:lnTo>
                <a:lnTo>
                  <a:pt x="205740" y="45719"/>
                </a:lnTo>
                <a:lnTo>
                  <a:pt x="209550" y="45719"/>
                </a:lnTo>
                <a:lnTo>
                  <a:pt x="209550" y="43179"/>
                </a:lnTo>
                <a:close/>
              </a:path>
              <a:path w="209550" h="260350">
                <a:moveTo>
                  <a:pt x="209550" y="40639"/>
                </a:moveTo>
                <a:lnTo>
                  <a:pt x="205740" y="40639"/>
                </a:lnTo>
                <a:lnTo>
                  <a:pt x="205740" y="41909"/>
                </a:lnTo>
                <a:lnTo>
                  <a:pt x="209550" y="41909"/>
                </a:lnTo>
                <a:lnTo>
                  <a:pt x="209550" y="40639"/>
                </a:lnTo>
                <a:close/>
              </a:path>
              <a:path w="209550" h="260350">
                <a:moveTo>
                  <a:pt x="3810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639"/>
                </a:lnTo>
                <a:close/>
              </a:path>
              <a:path w="209550" h="260350">
                <a:moveTo>
                  <a:pt x="3810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829"/>
                </a:lnTo>
                <a:close/>
              </a:path>
              <a:path w="209550" h="260350">
                <a:moveTo>
                  <a:pt x="209550" y="36829"/>
                </a:moveTo>
                <a:lnTo>
                  <a:pt x="205740" y="36829"/>
                </a:lnTo>
                <a:lnTo>
                  <a:pt x="205740" y="39369"/>
                </a:lnTo>
                <a:lnTo>
                  <a:pt x="209550" y="39369"/>
                </a:lnTo>
                <a:lnTo>
                  <a:pt x="209550" y="36829"/>
                </a:lnTo>
                <a:close/>
              </a:path>
              <a:path w="209550" h="260350">
                <a:moveTo>
                  <a:pt x="209550" y="34289"/>
                </a:moveTo>
                <a:lnTo>
                  <a:pt x="205740" y="34289"/>
                </a:lnTo>
                <a:lnTo>
                  <a:pt x="205740" y="35559"/>
                </a:lnTo>
                <a:lnTo>
                  <a:pt x="209550" y="35559"/>
                </a:lnTo>
                <a:lnTo>
                  <a:pt x="209550" y="34289"/>
                </a:lnTo>
                <a:close/>
              </a:path>
              <a:path w="209550" h="260350">
                <a:moveTo>
                  <a:pt x="381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289"/>
                </a:lnTo>
                <a:close/>
              </a:path>
              <a:path w="209550" h="260350">
                <a:moveTo>
                  <a:pt x="3810" y="27939"/>
                </a:moveTo>
                <a:lnTo>
                  <a:pt x="0" y="2793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7939"/>
                </a:lnTo>
                <a:close/>
              </a:path>
              <a:path w="209550" h="260350">
                <a:moveTo>
                  <a:pt x="3810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209550" h="260350">
                <a:moveTo>
                  <a:pt x="209550" y="27939"/>
                </a:moveTo>
                <a:lnTo>
                  <a:pt x="205740" y="27939"/>
                </a:lnTo>
                <a:lnTo>
                  <a:pt x="205740" y="33019"/>
                </a:lnTo>
                <a:lnTo>
                  <a:pt x="209550" y="33019"/>
                </a:lnTo>
                <a:lnTo>
                  <a:pt x="209550" y="27939"/>
                </a:lnTo>
                <a:close/>
              </a:path>
              <a:path w="209550" h="260350">
                <a:moveTo>
                  <a:pt x="209550" y="24129"/>
                </a:moveTo>
                <a:lnTo>
                  <a:pt x="205740" y="24129"/>
                </a:lnTo>
                <a:lnTo>
                  <a:pt x="205740" y="26669"/>
                </a:lnTo>
                <a:lnTo>
                  <a:pt x="209550" y="26669"/>
                </a:lnTo>
                <a:lnTo>
                  <a:pt x="209550" y="24129"/>
                </a:lnTo>
                <a:close/>
              </a:path>
              <a:path w="209550" h="260350">
                <a:moveTo>
                  <a:pt x="381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1589"/>
                </a:lnTo>
                <a:close/>
              </a:path>
              <a:path w="209550" h="260350">
                <a:moveTo>
                  <a:pt x="381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209550" h="260350">
                <a:moveTo>
                  <a:pt x="209550" y="21589"/>
                </a:moveTo>
                <a:lnTo>
                  <a:pt x="205740" y="21589"/>
                </a:lnTo>
                <a:lnTo>
                  <a:pt x="205740" y="22859"/>
                </a:lnTo>
                <a:lnTo>
                  <a:pt x="209550" y="22859"/>
                </a:lnTo>
                <a:lnTo>
                  <a:pt x="209550" y="21589"/>
                </a:lnTo>
                <a:close/>
              </a:path>
              <a:path w="209550" h="260350">
                <a:moveTo>
                  <a:pt x="209550" y="17779"/>
                </a:moveTo>
                <a:lnTo>
                  <a:pt x="205740" y="17779"/>
                </a:lnTo>
                <a:lnTo>
                  <a:pt x="205740" y="20319"/>
                </a:lnTo>
                <a:lnTo>
                  <a:pt x="209550" y="20319"/>
                </a:lnTo>
                <a:lnTo>
                  <a:pt x="209550" y="17779"/>
                </a:lnTo>
                <a:close/>
              </a:path>
              <a:path w="209550" h="260350">
                <a:moveTo>
                  <a:pt x="381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209550" h="260350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209550" h="260350">
                <a:moveTo>
                  <a:pt x="209550" y="15239"/>
                </a:moveTo>
                <a:lnTo>
                  <a:pt x="205740" y="15239"/>
                </a:lnTo>
                <a:lnTo>
                  <a:pt x="205740" y="16509"/>
                </a:lnTo>
                <a:lnTo>
                  <a:pt x="209550" y="16509"/>
                </a:lnTo>
                <a:lnTo>
                  <a:pt x="209550" y="15239"/>
                </a:lnTo>
                <a:close/>
              </a:path>
              <a:path w="209550" h="260350">
                <a:moveTo>
                  <a:pt x="209550" y="11429"/>
                </a:moveTo>
                <a:lnTo>
                  <a:pt x="205740" y="11429"/>
                </a:lnTo>
                <a:lnTo>
                  <a:pt x="205740" y="13969"/>
                </a:lnTo>
                <a:lnTo>
                  <a:pt x="209550" y="13969"/>
                </a:lnTo>
                <a:lnTo>
                  <a:pt x="209550" y="11429"/>
                </a:lnTo>
                <a:close/>
              </a:path>
              <a:path w="209550" h="260350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209550" h="260350">
                <a:moveTo>
                  <a:pt x="209550" y="8889"/>
                </a:moveTo>
                <a:lnTo>
                  <a:pt x="205740" y="8889"/>
                </a:lnTo>
                <a:lnTo>
                  <a:pt x="205740" y="10159"/>
                </a:lnTo>
                <a:lnTo>
                  <a:pt x="209550" y="10159"/>
                </a:lnTo>
                <a:lnTo>
                  <a:pt x="209550" y="8889"/>
                </a:lnTo>
                <a:close/>
              </a:path>
              <a:path w="209550" h="260350">
                <a:moveTo>
                  <a:pt x="209550" y="5079"/>
                </a:moveTo>
                <a:lnTo>
                  <a:pt x="205740" y="5079"/>
                </a:lnTo>
                <a:lnTo>
                  <a:pt x="205740" y="7619"/>
                </a:lnTo>
                <a:lnTo>
                  <a:pt x="209550" y="7619"/>
                </a:lnTo>
                <a:lnTo>
                  <a:pt x="209550" y="5079"/>
                </a:lnTo>
                <a:close/>
              </a:path>
              <a:path w="209550" h="260350">
                <a:moveTo>
                  <a:pt x="209550" y="2539"/>
                </a:moveTo>
                <a:lnTo>
                  <a:pt x="205740" y="2539"/>
                </a:lnTo>
                <a:lnTo>
                  <a:pt x="205740" y="3809"/>
                </a:lnTo>
                <a:lnTo>
                  <a:pt x="209550" y="3809"/>
                </a:lnTo>
                <a:lnTo>
                  <a:pt x="209550" y="2539"/>
                </a:lnTo>
                <a:close/>
              </a:path>
              <a:path w="209550" h="260350">
                <a:moveTo>
                  <a:pt x="193040" y="1269"/>
                </a:moveTo>
                <a:lnTo>
                  <a:pt x="191769" y="1269"/>
                </a:lnTo>
                <a:lnTo>
                  <a:pt x="191769" y="2539"/>
                </a:lnTo>
                <a:lnTo>
                  <a:pt x="193040" y="2539"/>
                </a:lnTo>
                <a:lnTo>
                  <a:pt x="193040" y="1269"/>
                </a:lnTo>
                <a:close/>
              </a:path>
              <a:path w="209550" h="260350">
                <a:moveTo>
                  <a:pt x="209550" y="0"/>
                </a:moveTo>
                <a:lnTo>
                  <a:pt x="193040" y="0"/>
                </a:lnTo>
                <a:lnTo>
                  <a:pt x="193040" y="1269"/>
                </a:lnTo>
                <a:lnTo>
                  <a:pt x="209550" y="1269"/>
                </a:lnTo>
                <a:lnTo>
                  <a:pt x="209550" y="0"/>
                </a:lnTo>
                <a:close/>
              </a:path>
              <a:path w="209550" h="26035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209550" h="260350">
                <a:moveTo>
                  <a:pt x="3810" y="2539"/>
                </a:moveTo>
                <a:lnTo>
                  <a:pt x="0" y="2539"/>
                </a:lnTo>
                <a:lnTo>
                  <a:pt x="0" y="3809"/>
                </a:lnTo>
                <a:lnTo>
                  <a:pt x="3810" y="3809"/>
                </a:lnTo>
                <a:lnTo>
                  <a:pt x="3810" y="2539"/>
                </a:lnTo>
                <a:close/>
              </a:path>
              <a:path w="209550" h="260350">
                <a:moveTo>
                  <a:pt x="101600" y="1269"/>
                </a:moveTo>
                <a:lnTo>
                  <a:pt x="99060" y="1269"/>
                </a:lnTo>
                <a:lnTo>
                  <a:pt x="99060" y="2539"/>
                </a:lnTo>
                <a:lnTo>
                  <a:pt x="101600" y="2539"/>
                </a:lnTo>
                <a:lnTo>
                  <a:pt x="101600" y="1269"/>
                </a:lnTo>
                <a:close/>
              </a:path>
              <a:path w="209550" h="260350">
                <a:moveTo>
                  <a:pt x="102869" y="0"/>
                </a:moveTo>
                <a:lnTo>
                  <a:pt x="0" y="0"/>
                </a:lnTo>
                <a:lnTo>
                  <a:pt x="0" y="1269"/>
                </a:lnTo>
                <a:lnTo>
                  <a:pt x="102869" y="1269"/>
                </a:lnTo>
                <a:lnTo>
                  <a:pt x="102869" y="0"/>
                </a:lnTo>
                <a:close/>
              </a:path>
              <a:path w="209550" h="260350">
                <a:moveTo>
                  <a:pt x="2540" y="137287"/>
                </a:moveTo>
                <a:lnTo>
                  <a:pt x="0" y="137287"/>
                </a:lnTo>
                <a:lnTo>
                  <a:pt x="0" y="141096"/>
                </a:lnTo>
                <a:lnTo>
                  <a:pt x="1270" y="141096"/>
                </a:lnTo>
                <a:lnTo>
                  <a:pt x="1269" y="138429"/>
                </a:lnTo>
                <a:lnTo>
                  <a:pt x="2540" y="138429"/>
                </a:lnTo>
                <a:lnTo>
                  <a:pt x="2540" y="137287"/>
                </a:lnTo>
                <a:close/>
              </a:path>
              <a:path w="209550" h="260350">
                <a:moveTo>
                  <a:pt x="3809" y="134746"/>
                </a:moveTo>
                <a:lnTo>
                  <a:pt x="0" y="134746"/>
                </a:lnTo>
                <a:lnTo>
                  <a:pt x="0" y="137159"/>
                </a:lnTo>
                <a:lnTo>
                  <a:pt x="2539" y="137159"/>
                </a:lnTo>
                <a:lnTo>
                  <a:pt x="2539" y="136016"/>
                </a:lnTo>
                <a:lnTo>
                  <a:pt x="3809" y="136016"/>
                </a:lnTo>
                <a:lnTo>
                  <a:pt x="3809" y="134746"/>
                </a:lnTo>
                <a:close/>
              </a:path>
              <a:path w="209550" h="260350">
                <a:moveTo>
                  <a:pt x="3810" y="130937"/>
                </a:moveTo>
                <a:lnTo>
                  <a:pt x="0" y="130937"/>
                </a:lnTo>
                <a:lnTo>
                  <a:pt x="0" y="134619"/>
                </a:lnTo>
                <a:lnTo>
                  <a:pt x="3809" y="134619"/>
                </a:lnTo>
                <a:lnTo>
                  <a:pt x="3810" y="130937"/>
                </a:lnTo>
                <a:close/>
              </a:path>
              <a:path w="209550" h="260350">
                <a:moveTo>
                  <a:pt x="3810" y="128396"/>
                </a:moveTo>
                <a:lnTo>
                  <a:pt x="0" y="128396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8396"/>
                </a:lnTo>
                <a:close/>
              </a:path>
              <a:path w="209550" h="260350">
                <a:moveTo>
                  <a:pt x="3810" y="124587"/>
                </a:moveTo>
                <a:lnTo>
                  <a:pt x="0" y="124587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4587"/>
                </a:lnTo>
                <a:close/>
              </a:path>
              <a:path w="209550" h="260350">
                <a:moveTo>
                  <a:pt x="3810" y="118237"/>
                </a:moveTo>
                <a:lnTo>
                  <a:pt x="0" y="118237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18237"/>
                </a:lnTo>
                <a:close/>
              </a:path>
              <a:path w="209550" h="260350">
                <a:moveTo>
                  <a:pt x="3810" y="111887"/>
                </a:moveTo>
                <a:lnTo>
                  <a:pt x="0" y="111887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1887"/>
                </a:lnTo>
                <a:close/>
              </a:path>
              <a:path w="209550" h="260350">
                <a:moveTo>
                  <a:pt x="3810" y="109346"/>
                </a:moveTo>
                <a:lnTo>
                  <a:pt x="0" y="109346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9346"/>
                </a:lnTo>
                <a:close/>
              </a:path>
              <a:path w="209550" h="260350">
                <a:moveTo>
                  <a:pt x="3810" y="105537"/>
                </a:moveTo>
                <a:lnTo>
                  <a:pt x="0" y="105537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5537"/>
                </a:lnTo>
                <a:close/>
              </a:path>
              <a:path w="209550" h="260350">
                <a:moveTo>
                  <a:pt x="3810" y="99187"/>
                </a:moveTo>
                <a:lnTo>
                  <a:pt x="0" y="99187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99187"/>
                </a:lnTo>
                <a:close/>
              </a:path>
              <a:path w="209550" h="260350">
                <a:moveTo>
                  <a:pt x="3810" y="96646"/>
                </a:moveTo>
                <a:lnTo>
                  <a:pt x="0" y="96646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6646"/>
                </a:lnTo>
                <a:close/>
              </a:path>
              <a:path w="209550" h="260350">
                <a:moveTo>
                  <a:pt x="3810" y="92837"/>
                </a:moveTo>
                <a:lnTo>
                  <a:pt x="0" y="92837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2837"/>
                </a:lnTo>
                <a:close/>
              </a:path>
              <a:path w="209550" h="260350">
                <a:moveTo>
                  <a:pt x="3810" y="90296"/>
                </a:moveTo>
                <a:lnTo>
                  <a:pt x="0" y="90296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0296"/>
                </a:lnTo>
                <a:close/>
              </a:path>
              <a:path w="209550" h="260350">
                <a:moveTo>
                  <a:pt x="3810" y="83946"/>
                </a:moveTo>
                <a:lnTo>
                  <a:pt x="0" y="83946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946"/>
                </a:lnTo>
                <a:close/>
              </a:path>
              <a:path w="209550" h="260350">
                <a:moveTo>
                  <a:pt x="3810" y="77596"/>
                </a:moveTo>
                <a:lnTo>
                  <a:pt x="0" y="77596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596"/>
                </a:lnTo>
                <a:close/>
              </a:path>
              <a:path w="209550" h="260350">
                <a:moveTo>
                  <a:pt x="3810" y="73787"/>
                </a:moveTo>
                <a:lnTo>
                  <a:pt x="0" y="73787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3787"/>
                </a:lnTo>
                <a:close/>
              </a:path>
              <a:path w="209550" h="260350">
                <a:moveTo>
                  <a:pt x="3810" y="71246"/>
                </a:moveTo>
                <a:lnTo>
                  <a:pt x="0" y="71246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1246"/>
                </a:lnTo>
                <a:close/>
              </a:path>
              <a:path w="209550" h="260350">
                <a:moveTo>
                  <a:pt x="3810" y="67437"/>
                </a:moveTo>
                <a:lnTo>
                  <a:pt x="0" y="67437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7437"/>
                </a:lnTo>
                <a:close/>
              </a:path>
              <a:path w="209550" h="260350">
                <a:moveTo>
                  <a:pt x="3810" y="64896"/>
                </a:moveTo>
                <a:lnTo>
                  <a:pt x="0" y="64896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4896"/>
                </a:lnTo>
                <a:close/>
              </a:path>
              <a:path w="209550" h="260350">
                <a:moveTo>
                  <a:pt x="3810" y="62356"/>
                </a:moveTo>
                <a:lnTo>
                  <a:pt x="0" y="62356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356"/>
                </a:lnTo>
                <a:close/>
              </a:path>
              <a:path w="209550" h="260350">
                <a:moveTo>
                  <a:pt x="209550" y="149987"/>
                </a:moveTo>
                <a:lnTo>
                  <a:pt x="205740" y="149987"/>
                </a:lnTo>
                <a:lnTo>
                  <a:pt x="205740" y="151129"/>
                </a:lnTo>
                <a:lnTo>
                  <a:pt x="209550" y="151129"/>
                </a:lnTo>
                <a:lnTo>
                  <a:pt x="209550" y="149987"/>
                </a:lnTo>
                <a:close/>
              </a:path>
              <a:path w="209550" h="260350">
                <a:moveTo>
                  <a:pt x="209550" y="147446"/>
                </a:moveTo>
                <a:lnTo>
                  <a:pt x="205740" y="147446"/>
                </a:lnTo>
                <a:lnTo>
                  <a:pt x="205740" y="149859"/>
                </a:lnTo>
                <a:lnTo>
                  <a:pt x="209550" y="149859"/>
                </a:lnTo>
                <a:lnTo>
                  <a:pt x="209550" y="147446"/>
                </a:lnTo>
                <a:close/>
              </a:path>
              <a:path w="209550" h="260350">
                <a:moveTo>
                  <a:pt x="209550" y="143637"/>
                </a:moveTo>
                <a:lnTo>
                  <a:pt x="205740" y="143637"/>
                </a:lnTo>
                <a:lnTo>
                  <a:pt x="205740" y="147319"/>
                </a:lnTo>
                <a:lnTo>
                  <a:pt x="209550" y="147319"/>
                </a:lnTo>
                <a:lnTo>
                  <a:pt x="209550" y="143637"/>
                </a:lnTo>
                <a:close/>
              </a:path>
              <a:path w="209550" h="260350">
                <a:moveTo>
                  <a:pt x="209550" y="141096"/>
                </a:moveTo>
                <a:lnTo>
                  <a:pt x="205740" y="141096"/>
                </a:lnTo>
                <a:lnTo>
                  <a:pt x="205740" y="143509"/>
                </a:lnTo>
                <a:lnTo>
                  <a:pt x="209550" y="143509"/>
                </a:lnTo>
                <a:lnTo>
                  <a:pt x="209550" y="141096"/>
                </a:lnTo>
                <a:close/>
              </a:path>
              <a:path w="209550" h="260350">
                <a:moveTo>
                  <a:pt x="209550" y="137287"/>
                </a:moveTo>
                <a:lnTo>
                  <a:pt x="205740" y="137287"/>
                </a:lnTo>
                <a:lnTo>
                  <a:pt x="205740" y="140969"/>
                </a:lnTo>
                <a:lnTo>
                  <a:pt x="209550" y="140969"/>
                </a:lnTo>
                <a:lnTo>
                  <a:pt x="209550" y="137287"/>
                </a:lnTo>
                <a:close/>
              </a:path>
              <a:path w="209550" h="260350">
                <a:moveTo>
                  <a:pt x="209550" y="134746"/>
                </a:moveTo>
                <a:lnTo>
                  <a:pt x="205740" y="134746"/>
                </a:lnTo>
                <a:lnTo>
                  <a:pt x="205740" y="137159"/>
                </a:lnTo>
                <a:lnTo>
                  <a:pt x="209550" y="137159"/>
                </a:lnTo>
                <a:lnTo>
                  <a:pt x="209550" y="134746"/>
                </a:lnTo>
                <a:close/>
              </a:path>
              <a:path w="209550" h="260350">
                <a:moveTo>
                  <a:pt x="209550" y="130937"/>
                </a:moveTo>
                <a:lnTo>
                  <a:pt x="205740" y="130937"/>
                </a:lnTo>
                <a:lnTo>
                  <a:pt x="205740" y="134619"/>
                </a:lnTo>
                <a:lnTo>
                  <a:pt x="209550" y="134619"/>
                </a:lnTo>
                <a:lnTo>
                  <a:pt x="209550" y="130937"/>
                </a:lnTo>
                <a:close/>
              </a:path>
              <a:path w="209550" h="260350">
                <a:moveTo>
                  <a:pt x="209550" y="128396"/>
                </a:moveTo>
                <a:lnTo>
                  <a:pt x="205740" y="128396"/>
                </a:lnTo>
                <a:lnTo>
                  <a:pt x="205740" y="130809"/>
                </a:lnTo>
                <a:lnTo>
                  <a:pt x="209550" y="130809"/>
                </a:lnTo>
                <a:lnTo>
                  <a:pt x="209550" y="128396"/>
                </a:lnTo>
                <a:close/>
              </a:path>
              <a:path w="209550" h="260350">
                <a:moveTo>
                  <a:pt x="209550" y="124587"/>
                </a:moveTo>
                <a:lnTo>
                  <a:pt x="205740" y="124587"/>
                </a:lnTo>
                <a:lnTo>
                  <a:pt x="205740" y="128269"/>
                </a:lnTo>
                <a:lnTo>
                  <a:pt x="209550" y="128269"/>
                </a:lnTo>
                <a:lnTo>
                  <a:pt x="209550" y="124587"/>
                </a:lnTo>
                <a:close/>
              </a:path>
              <a:path w="209550" h="260350">
                <a:moveTo>
                  <a:pt x="209550" y="118237"/>
                </a:moveTo>
                <a:lnTo>
                  <a:pt x="205740" y="118237"/>
                </a:lnTo>
                <a:lnTo>
                  <a:pt x="205740" y="124459"/>
                </a:lnTo>
                <a:lnTo>
                  <a:pt x="209550" y="124459"/>
                </a:lnTo>
                <a:lnTo>
                  <a:pt x="209550" y="118237"/>
                </a:lnTo>
                <a:close/>
              </a:path>
              <a:path w="209550" h="260350">
                <a:moveTo>
                  <a:pt x="209550" y="111887"/>
                </a:moveTo>
                <a:lnTo>
                  <a:pt x="205740" y="111887"/>
                </a:lnTo>
                <a:lnTo>
                  <a:pt x="205740" y="118109"/>
                </a:lnTo>
                <a:lnTo>
                  <a:pt x="209550" y="118109"/>
                </a:lnTo>
                <a:lnTo>
                  <a:pt x="209550" y="111887"/>
                </a:lnTo>
                <a:close/>
              </a:path>
              <a:path w="209550" h="260350">
                <a:moveTo>
                  <a:pt x="209550" y="109346"/>
                </a:moveTo>
                <a:lnTo>
                  <a:pt x="205740" y="109346"/>
                </a:lnTo>
                <a:lnTo>
                  <a:pt x="205740" y="111759"/>
                </a:lnTo>
                <a:lnTo>
                  <a:pt x="209550" y="111759"/>
                </a:lnTo>
                <a:lnTo>
                  <a:pt x="209550" y="109346"/>
                </a:lnTo>
                <a:close/>
              </a:path>
              <a:path w="209550" h="260350">
                <a:moveTo>
                  <a:pt x="209550" y="105537"/>
                </a:moveTo>
                <a:lnTo>
                  <a:pt x="205740" y="105537"/>
                </a:lnTo>
                <a:lnTo>
                  <a:pt x="205740" y="109219"/>
                </a:lnTo>
                <a:lnTo>
                  <a:pt x="209550" y="109219"/>
                </a:lnTo>
                <a:lnTo>
                  <a:pt x="209550" y="105537"/>
                </a:lnTo>
                <a:close/>
              </a:path>
              <a:path w="209550" h="260350">
                <a:moveTo>
                  <a:pt x="209550" y="99187"/>
                </a:moveTo>
                <a:lnTo>
                  <a:pt x="205740" y="99187"/>
                </a:lnTo>
                <a:lnTo>
                  <a:pt x="205740" y="105409"/>
                </a:lnTo>
                <a:lnTo>
                  <a:pt x="209550" y="105409"/>
                </a:lnTo>
                <a:lnTo>
                  <a:pt x="209550" y="99187"/>
                </a:lnTo>
                <a:close/>
              </a:path>
              <a:path w="209550" h="260350">
                <a:moveTo>
                  <a:pt x="209550" y="96646"/>
                </a:moveTo>
                <a:lnTo>
                  <a:pt x="205740" y="96646"/>
                </a:lnTo>
                <a:lnTo>
                  <a:pt x="205740" y="99059"/>
                </a:lnTo>
                <a:lnTo>
                  <a:pt x="209550" y="99059"/>
                </a:lnTo>
                <a:lnTo>
                  <a:pt x="209550" y="96646"/>
                </a:lnTo>
                <a:close/>
              </a:path>
              <a:path w="209550" h="260350">
                <a:moveTo>
                  <a:pt x="209550" y="92837"/>
                </a:moveTo>
                <a:lnTo>
                  <a:pt x="205740" y="92837"/>
                </a:lnTo>
                <a:lnTo>
                  <a:pt x="205740" y="96519"/>
                </a:lnTo>
                <a:lnTo>
                  <a:pt x="209550" y="96519"/>
                </a:lnTo>
                <a:lnTo>
                  <a:pt x="209550" y="92837"/>
                </a:lnTo>
                <a:close/>
              </a:path>
              <a:path w="209550" h="260350">
                <a:moveTo>
                  <a:pt x="209550" y="90296"/>
                </a:moveTo>
                <a:lnTo>
                  <a:pt x="205740" y="90296"/>
                </a:lnTo>
                <a:lnTo>
                  <a:pt x="205740" y="92709"/>
                </a:lnTo>
                <a:lnTo>
                  <a:pt x="209550" y="92709"/>
                </a:lnTo>
                <a:lnTo>
                  <a:pt x="209550" y="90296"/>
                </a:lnTo>
                <a:close/>
              </a:path>
              <a:path w="209550" h="260350">
                <a:moveTo>
                  <a:pt x="209550" y="83946"/>
                </a:moveTo>
                <a:lnTo>
                  <a:pt x="205740" y="83946"/>
                </a:lnTo>
                <a:lnTo>
                  <a:pt x="205740" y="90169"/>
                </a:lnTo>
                <a:lnTo>
                  <a:pt x="209550" y="90169"/>
                </a:lnTo>
                <a:lnTo>
                  <a:pt x="209550" y="83946"/>
                </a:lnTo>
                <a:close/>
              </a:path>
              <a:path w="209550" h="260350">
                <a:moveTo>
                  <a:pt x="209550" y="77596"/>
                </a:moveTo>
                <a:lnTo>
                  <a:pt x="205740" y="77596"/>
                </a:lnTo>
                <a:lnTo>
                  <a:pt x="205740" y="83819"/>
                </a:lnTo>
                <a:lnTo>
                  <a:pt x="209550" y="83819"/>
                </a:lnTo>
                <a:lnTo>
                  <a:pt x="209550" y="77596"/>
                </a:lnTo>
                <a:close/>
              </a:path>
              <a:path w="209550" h="260350">
                <a:moveTo>
                  <a:pt x="209550" y="73787"/>
                </a:moveTo>
                <a:lnTo>
                  <a:pt x="205740" y="73787"/>
                </a:lnTo>
                <a:lnTo>
                  <a:pt x="205740" y="77469"/>
                </a:lnTo>
                <a:lnTo>
                  <a:pt x="209550" y="77469"/>
                </a:lnTo>
                <a:lnTo>
                  <a:pt x="209550" y="73787"/>
                </a:lnTo>
                <a:close/>
              </a:path>
              <a:path w="209550" h="260350">
                <a:moveTo>
                  <a:pt x="209550" y="71246"/>
                </a:moveTo>
                <a:lnTo>
                  <a:pt x="205740" y="71246"/>
                </a:lnTo>
                <a:lnTo>
                  <a:pt x="205740" y="73659"/>
                </a:lnTo>
                <a:lnTo>
                  <a:pt x="209550" y="73659"/>
                </a:lnTo>
                <a:lnTo>
                  <a:pt x="209550" y="71246"/>
                </a:lnTo>
                <a:close/>
              </a:path>
              <a:path w="209550" h="260350">
                <a:moveTo>
                  <a:pt x="209550" y="67437"/>
                </a:moveTo>
                <a:lnTo>
                  <a:pt x="205740" y="67437"/>
                </a:lnTo>
                <a:lnTo>
                  <a:pt x="205740" y="71119"/>
                </a:lnTo>
                <a:lnTo>
                  <a:pt x="209550" y="71119"/>
                </a:lnTo>
                <a:lnTo>
                  <a:pt x="209550" y="67437"/>
                </a:lnTo>
                <a:close/>
              </a:path>
              <a:path w="209550" h="260350">
                <a:moveTo>
                  <a:pt x="209550" y="64896"/>
                </a:moveTo>
                <a:lnTo>
                  <a:pt x="205740" y="64896"/>
                </a:lnTo>
                <a:lnTo>
                  <a:pt x="205740" y="67309"/>
                </a:lnTo>
                <a:lnTo>
                  <a:pt x="209550" y="67309"/>
                </a:lnTo>
                <a:lnTo>
                  <a:pt x="209550" y="64896"/>
                </a:lnTo>
                <a:close/>
              </a:path>
              <a:path w="209550" h="260350">
                <a:moveTo>
                  <a:pt x="209550" y="62356"/>
                </a:moveTo>
                <a:lnTo>
                  <a:pt x="205740" y="62356"/>
                </a:lnTo>
                <a:lnTo>
                  <a:pt x="205740" y="64769"/>
                </a:lnTo>
                <a:lnTo>
                  <a:pt x="209550" y="64769"/>
                </a:lnTo>
                <a:lnTo>
                  <a:pt x="209550" y="62356"/>
                </a:lnTo>
                <a:close/>
              </a:path>
              <a:path w="209550" h="260350">
                <a:moveTo>
                  <a:pt x="209550" y="151130"/>
                </a:moveTo>
                <a:lnTo>
                  <a:pt x="205740" y="151130"/>
                </a:lnTo>
                <a:lnTo>
                  <a:pt x="205740" y="163829"/>
                </a:lnTo>
                <a:lnTo>
                  <a:pt x="209550" y="163829"/>
                </a:lnTo>
                <a:lnTo>
                  <a:pt x="209550" y="151130"/>
                </a:lnTo>
                <a:close/>
              </a:path>
              <a:path w="209550" h="260350">
                <a:moveTo>
                  <a:pt x="209550" y="163830"/>
                </a:moveTo>
                <a:lnTo>
                  <a:pt x="205740" y="163830"/>
                </a:lnTo>
                <a:lnTo>
                  <a:pt x="205740" y="208279"/>
                </a:lnTo>
                <a:lnTo>
                  <a:pt x="209550" y="208279"/>
                </a:lnTo>
                <a:lnTo>
                  <a:pt x="209550" y="163830"/>
                </a:lnTo>
                <a:close/>
              </a:path>
              <a:path w="209550" h="260350">
                <a:moveTo>
                  <a:pt x="209550" y="259079"/>
                </a:moveTo>
                <a:lnTo>
                  <a:pt x="71119" y="259079"/>
                </a:lnTo>
                <a:lnTo>
                  <a:pt x="71119" y="260350"/>
                </a:lnTo>
                <a:lnTo>
                  <a:pt x="209550" y="260350"/>
                </a:lnTo>
                <a:lnTo>
                  <a:pt x="209550" y="259079"/>
                </a:lnTo>
                <a:close/>
              </a:path>
              <a:path w="209550" h="260350">
                <a:moveTo>
                  <a:pt x="73660" y="257810"/>
                </a:moveTo>
                <a:lnTo>
                  <a:pt x="72390" y="257810"/>
                </a:lnTo>
                <a:lnTo>
                  <a:pt x="72390" y="259079"/>
                </a:lnTo>
                <a:lnTo>
                  <a:pt x="73660" y="259079"/>
                </a:lnTo>
                <a:lnTo>
                  <a:pt x="73660" y="257810"/>
                </a:lnTo>
                <a:close/>
              </a:path>
              <a:path w="209550" h="260350">
                <a:moveTo>
                  <a:pt x="209550" y="256539"/>
                </a:moveTo>
                <a:lnTo>
                  <a:pt x="73660" y="256539"/>
                </a:lnTo>
                <a:lnTo>
                  <a:pt x="73660" y="257810"/>
                </a:lnTo>
                <a:lnTo>
                  <a:pt x="209550" y="257810"/>
                </a:lnTo>
                <a:lnTo>
                  <a:pt x="209550" y="256539"/>
                </a:lnTo>
                <a:close/>
              </a:path>
              <a:path w="209550" h="260350">
                <a:moveTo>
                  <a:pt x="209550" y="252729"/>
                </a:moveTo>
                <a:lnTo>
                  <a:pt x="205740" y="252729"/>
                </a:lnTo>
                <a:lnTo>
                  <a:pt x="205740" y="255270"/>
                </a:lnTo>
                <a:lnTo>
                  <a:pt x="209550" y="255270"/>
                </a:lnTo>
                <a:lnTo>
                  <a:pt x="209550" y="252729"/>
                </a:lnTo>
                <a:close/>
              </a:path>
              <a:path w="209550" h="260350">
                <a:moveTo>
                  <a:pt x="209550" y="250189"/>
                </a:moveTo>
                <a:lnTo>
                  <a:pt x="205740" y="250189"/>
                </a:lnTo>
                <a:lnTo>
                  <a:pt x="205740" y="251460"/>
                </a:lnTo>
                <a:lnTo>
                  <a:pt x="209550" y="251460"/>
                </a:lnTo>
                <a:lnTo>
                  <a:pt x="209550" y="250189"/>
                </a:lnTo>
                <a:close/>
              </a:path>
              <a:path w="209550" h="260350">
                <a:moveTo>
                  <a:pt x="209550" y="246379"/>
                </a:moveTo>
                <a:lnTo>
                  <a:pt x="205740" y="246379"/>
                </a:lnTo>
                <a:lnTo>
                  <a:pt x="205740" y="248920"/>
                </a:lnTo>
                <a:lnTo>
                  <a:pt x="209550" y="248920"/>
                </a:lnTo>
                <a:lnTo>
                  <a:pt x="209550" y="246379"/>
                </a:lnTo>
                <a:close/>
              </a:path>
              <a:path w="209550" h="260350">
                <a:moveTo>
                  <a:pt x="209550" y="243839"/>
                </a:moveTo>
                <a:lnTo>
                  <a:pt x="205740" y="243839"/>
                </a:lnTo>
                <a:lnTo>
                  <a:pt x="205740" y="245110"/>
                </a:lnTo>
                <a:lnTo>
                  <a:pt x="209550" y="245110"/>
                </a:lnTo>
                <a:lnTo>
                  <a:pt x="209550" y="243839"/>
                </a:lnTo>
                <a:close/>
              </a:path>
              <a:path w="209550" h="260350">
                <a:moveTo>
                  <a:pt x="209550" y="240029"/>
                </a:moveTo>
                <a:lnTo>
                  <a:pt x="205740" y="240029"/>
                </a:lnTo>
                <a:lnTo>
                  <a:pt x="205740" y="242570"/>
                </a:lnTo>
                <a:lnTo>
                  <a:pt x="209550" y="242570"/>
                </a:lnTo>
                <a:lnTo>
                  <a:pt x="209550" y="240029"/>
                </a:lnTo>
                <a:close/>
              </a:path>
              <a:path w="209550" h="260350">
                <a:moveTo>
                  <a:pt x="209550" y="237489"/>
                </a:moveTo>
                <a:lnTo>
                  <a:pt x="205740" y="237489"/>
                </a:lnTo>
                <a:lnTo>
                  <a:pt x="205740" y="238760"/>
                </a:lnTo>
                <a:lnTo>
                  <a:pt x="209550" y="238760"/>
                </a:lnTo>
                <a:lnTo>
                  <a:pt x="209550" y="237489"/>
                </a:lnTo>
                <a:close/>
              </a:path>
              <a:path w="209550" h="260350">
                <a:moveTo>
                  <a:pt x="209550" y="233679"/>
                </a:moveTo>
                <a:lnTo>
                  <a:pt x="205740" y="233679"/>
                </a:lnTo>
                <a:lnTo>
                  <a:pt x="205740" y="236220"/>
                </a:lnTo>
                <a:lnTo>
                  <a:pt x="209550" y="236220"/>
                </a:lnTo>
                <a:lnTo>
                  <a:pt x="209550" y="233679"/>
                </a:lnTo>
                <a:close/>
              </a:path>
              <a:path w="209550" h="260350">
                <a:moveTo>
                  <a:pt x="209550" y="231139"/>
                </a:moveTo>
                <a:lnTo>
                  <a:pt x="205740" y="231139"/>
                </a:lnTo>
                <a:lnTo>
                  <a:pt x="205740" y="232410"/>
                </a:lnTo>
                <a:lnTo>
                  <a:pt x="209550" y="232410"/>
                </a:lnTo>
                <a:lnTo>
                  <a:pt x="209550" y="231139"/>
                </a:lnTo>
                <a:close/>
              </a:path>
              <a:path w="209550" h="260350">
                <a:moveTo>
                  <a:pt x="209550" y="227329"/>
                </a:moveTo>
                <a:lnTo>
                  <a:pt x="205740" y="227329"/>
                </a:lnTo>
                <a:lnTo>
                  <a:pt x="205740" y="229870"/>
                </a:lnTo>
                <a:lnTo>
                  <a:pt x="209550" y="229870"/>
                </a:lnTo>
                <a:lnTo>
                  <a:pt x="209550" y="227329"/>
                </a:lnTo>
                <a:close/>
              </a:path>
              <a:path w="209550" h="260350">
                <a:moveTo>
                  <a:pt x="209550" y="218439"/>
                </a:moveTo>
                <a:lnTo>
                  <a:pt x="205740" y="218439"/>
                </a:lnTo>
                <a:lnTo>
                  <a:pt x="205740" y="226060"/>
                </a:lnTo>
                <a:lnTo>
                  <a:pt x="209550" y="226060"/>
                </a:lnTo>
                <a:lnTo>
                  <a:pt x="209550" y="218439"/>
                </a:lnTo>
                <a:close/>
              </a:path>
              <a:path w="209550" h="260350">
                <a:moveTo>
                  <a:pt x="209550" y="212089"/>
                </a:moveTo>
                <a:lnTo>
                  <a:pt x="205740" y="212089"/>
                </a:lnTo>
                <a:lnTo>
                  <a:pt x="205740" y="217170"/>
                </a:lnTo>
                <a:lnTo>
                  <a:pt x="209550" y="217170"/>
                </a:lnTo>
                <a:lnTo>
                  <a:pt x="209550" y="212089"/>
                </a:lnTo>
                <a:close/>
              </a:path>
              <a:path w="209550" h="260350">
                <a:moveTo>
                  <a:pt x="209550" y="209550"/>
                </a:moveTo>
                <a:lnTo>
                  <a:pt x="205740" y="209550"/>
                </a:lnTo>
                <a:lnTo>
                  <a:pt x="205740" y="210820"/>
                </a:lnTo>
                <a:lnTo>
                  <a:pt x="209550" y="210820"/>
                </a:lnTo>
                <a:lnTo>
                  <a:pt x="209550" y="209550"/>
                </a:lnTo>
                <a:close/>
              </a:path>
            </a:pathLst>
          </a:custGeom>
          <a:solidFill>
            <a:srgbClr val="7C52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bk object 2758"/>
          <p:cNvSpPr/>
          <p:nvPr/>
        </p:nvSpPr>
        <p:spPr>
          <a:xfrm>
            <a:off x="2983229" y="2961639"/>
            <a:ext cx="201930" cy="252729"/>
          </a:xfrm>
          <a:custGeom>
            <a:avLst/>
            <a:gdLst/>
            <a:ahLst/>
            <a:cxnLst/>
            <a:rect l="l" t="t" r="r" b="b"/>
            <a:pathLst>
              <a:path w="201930" h="252730">
                <a:moveTo>
                  <a:pt x="3809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3809" y="58419"/>
                </a:lnTo>
                <a:lnTo>
                  <a:pt x="3809" y="57150"/>
                </a:lnTo>
                <a:close/>
              </a:path>
              <a:path w="201930" h="252730">
                <a:moveTo>
                  <a:pt x="3809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3809" y="55879"/>
                </a:lnTo>
                <a:lnTo>
                  <a:pt x="3809" y="53339"/>
                </a:lnTo>
                <a:close/>
              </a:path>
              <a:path w="201930" h="252730">
                <a:moveTo>
                  <a:pt x="3809" y="50800"/>
                </a:moveTo>
                <a:lnTo>
                  <a:pt x="0" y="50800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50800"/>
                </a:lnTo>
                <a:close/>
              </a:path>
              <a:path w="201930" h="252730">
                <a:moveTo>
                  <a:pt x="3809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09" y="49529"/>
                </a:lnTo>
                <a:lnTo>
                  <a:pt x="3809" y="46989"/>
                </a:lnTo>
                <a:close/>
              </a:path>
              <a:path w="201930" h="252730">
                <a:moveTo>
                  <a:pt x="201930" y="57150"/>
                </a:moveTo>
                <a:lnTo>
                  <a:pt x="199389" y="57150"/>
                </a:lnTo>
                <a:lnTo>
                  <a:pt x="199389" y="58419"/>
                </a:lnTo>
                <a:lnTo>
                  <a:pt x="201930" y="58419"/>
                </a:lnTo>
                <a:lnTo>
                  <a:pt x="201930" y="57150"/>
                </a:lnTo>
                <a:close/>
              </a:path>
              <a:path w="201930" h="252730">
                <a:moveTo>
                  <a:pt x="201930" y="53339"/>
                </a:moveTo>
                <a:lnTo>
                  <a:pt x="199389" y="53339"/>
                </a:lnTo>
                <a:lnTo>
                  <a:pt x="199389" y="55879"/>
                </a:lnTo>
                <a:lnTo>
                  <a:pt x="201930" y="55879"/>
                </a:lnTo>
                <a:lnTo>
                  <a:pt x="201930" y="53339"/>
                </a:lnTo>
                <a:close/>
              </a:path>
              <a:path w="201930" h="252730">
                <a:moveTo>
                  <a:pt x="201930" y="50800"/>
                </a:moveTo>
                <a:lnTo>
                  <a:pt x="199389" y="50800"/>
                </a:lnTo>
                <a:lnTo>
                  <a:pt x="199389" y="52069"/>
                </a:lnTo>
                <a:lnTo>
                  <a:pt x="201930" y="52069"/>
                </a:lnTo>
                <a:lnTo>
                  <a:pt x="201930" y="50800"/>
                </a:lnTo>
                <a:close/>
              </a:path>
              <a:path w="201930" h="252730">
                <a:moveTo>
                  <a:pt x="201930" y="46989"/>
                </a:moveTo>
                <a:lnTo>
                  <a:pt x="199389" y="46989"/>
                </a:lnTo>
                <a:lnTo>
                  <a:pt x="199389" y="49529"/>
                </a:lnTo>
                <a:lnTo>
                  <a:pt x="201930" y="49529"/>
                </a:lnTo>
                <a:lnTo>
                  <a:pt x="201930" y="46989"/>
                </a:lnTo>
                <a:close/>
              </a:path>
              <a:path w="201930" h="252730">
                <a:moveTo>
                  <a:pt x="3809" y="44450"/>
                </a:moveTo>
                <a:lnTo>
                  <a:pt x="0" y="44450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44450"/>
                </a:lnTo>
                <a:close/>
              </a:path>
              <a:path w="201930" h="252730">
                <a:moveTo>
                  <a:pt x="3809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09" y="43179"/>
                </a:lnTo>
                <a:lnTo>
                  <a:pt x="3809" y="40639"/>
                </a:lnTo>
                <a:close/>
              </a:path>
              <a:path w="201930" h="252730">
                <a:moveTo>
                  <a:pt x="201930" y="44450"/>
                </a:moveTo>
                <a:lnTo>
                  <a:pt x="199389" y="44450"/>
                </a:lnTo>
                <a:lnTo>
                  <a:pt x="199389" y="45719"/>
                </a:lnTo>
                <a:lnTo>
                  <a:pt x="201930" y="45719"/>
                </a:lnTo>
                <a:lnTo>
                  <a:pt x="201930" y="44450"/>
                </a:lnTo>
                <a:close/>
              </a:path>
              <a:path w="201930" h="252730">
                <a:moveTo>
                  <a:pt x="201930" y="40639"/>
                </a:moveTo>
                <a:lnTo>
                  <a:pt x="199389" y="40639"/>
                </a:lnTo>
                <a:lnTo>
                  <a:pt x="199389" y="43179"/>
                </a:lnTo>
                <a:lnTo>
                  <a:pt x="201930" y="43179"/>
                </a:lnTo>
                <a:lnTo>
                  <a:pt x="201930" y="40639"/>
                </a:lnTo>
                <a:close/>
              </a:path>
              <a:path w="201930" h="252730">
                <a:moveTo>
                  <a:pt x="201930" y="38100"/>
                </a:moveTo>
                <a:lnTo>
                  <a:pt x="199389" y="38100"/>
                </a:lnTo>
                <a:lnTo>
                  <a:pt x="199389" y="39369"/>
                </a:lnTo>
                <a:lnTo>
                  <a:pt x="201930" y="39369"/>
                </a:lnTo>
                <a:lnTo>
                  <a:pt x="201930" y="38100"/>
                </a:lnTo>
                <a:close/>
              </a:path>
              <a:path w="201930" h="252730">
                <a:moveTo>
                  <a:pt x="3809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8100"/>
                </a:lnTo>
                <a:close/>
              </a:path>
              <a:path w="201930" h="252730">
                <a:moveTo>
                  <a:pt x="3809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09" y="36829"/>
                </a:lnTo>
                <a:lnTo>
                  <a:pt x="3809" y="34289"/>
                </a:lnTo>
                <a:close/>
              </a:path>
              <a:path w="201930" h="252730">
                <a:moveTo>
                  <a:pt x="201930" y="34289"/>
                </a:moveTo>
                <a:lnTo>
                  <a:pt x="199389" y="34289"/>
                </a:lnTo>
                <a:lnTo>
                  <a:pt x="199389" y="36829"/>
                </a:lnTo>
                <a:lnTo>
                  <a:pt x="201930" y="36829"/>
                </a:lnTo>
                <a:lnTo>
                  <a:pt x="201930" y="34289"/>
                </a:lnTo>
                <a:close/>
              </a:path>
              <a:path w="201930" h="252730">
                <a:moveTo>
                  <a:pt x="201930" y="31750"/>
                </a:moveTo>
                <a:lnTo>
                  <a:pt x="199389" y="31750"/>
                </a:lnTo>
                <a:lnTo>
                  <a:pt x="199389" y="33019"/>
                </a:lnTo>
                <a:lnTo>
                  <a:pt x="201930" y="33019"/>
                </a:lnTo>
                <a:lnTo>
                  <a:pt x="201930" y="31750"/>
                </a:lnTo>
                <a:close/>
              </a:path>
              <a:path w="201930" h="252730">
                <a:moveTo>
                  <a:pt x="3809" y="31750"/>
                </a:moveTo>
                <a:lnTo>
                  <a:pt x="0" y="31750"/>
                </a:lnTo>
                <a:lnTo>
                  <a:pt x="0" y="33019"/>
                </a:lnTo>
                <a:lnTo>
                  <a:pt x="3809" y="33019"/>
                </a:lnTo>
                <a:lnTo>
                  <a:pt x="3809" y="31750"/>
                </a:lnTo>
                <a:close/>
              </a:path>
              <a:path w="201930" h="252730">
                <a:moveTo>
                  <a:pt x="3809" y="25400"/>
                </a:moveTo>
                <a:lnTo>
                  <a:pt x="0" y="25400"/>
                </a:lnTo>
                <a:lnTo>
                  <a:pt x="0" y="30479"/>
                </a:lnTo>
                <a:lnTo>
                  <a:pt x="3809" y="30479"/>
                </a:lnTo>
                <a:lnTo>
                  <a:pt x="3809" y="25400"/>
                </a:lnTo>
                <a:close/>
              </a:path>
              <a:path w="201930" h="252730">
                <a:moveTo>
                  <a:pt x="3809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09" y="24129"/>
                </a:lnTo>
                <a:lnTo>
                  <a:pt x="3809" y="21589"/>
                </a:lnTo>
                <a:close/>
              </a:path>
              <a:path w="201930" h="252730">
                <a:moveTo>
                  <a:pt x="201930" y="25400"/>
                </a:moveTo>
                <a:lnTo>
                  <a:pt x="199389" y="25400"/>
                </a:lnTo>
                <a:lnTo>
                  <a:pt x="199389" y="30479"/>
                </a:lnTo>
                <a:lnTo>
                  <a:pt x="201930" y="30479"/>
                </a:lnTo>
                <a:lnTo>
                  <a:pt x="201930" y="25400"/>
                </a:lnTo>
                <a:close/>
              </a:path>
              <a:path w="201930" h="252730">
                <a:moveTo>
                  <a:pt x="201930" y="21589"/>
                </a:moveTo>
                <a:lnTo>
                  <a:pt x="199389" y="21589"/>
                </a:lnTo>
                <a:lnTo>
                  <a:pt x="199389" y="24129"/>
                </a:lnTo>
                <a:lnTo>
                  <a:pt x="201930" y="24129"/>
                </a:lnTo>
                <a:lnTo>
                  <a:pt x="201930" y="21589"/>
                </a:lnTo>
                <a:close/>
              </a:path>
              <a:path w="201930" h="252730">
                <a:moveTo>
                  <a:pt x="3809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9050"/>
                </a:lnTo>
                <a:close/>
              </a:path>
              <a:path w="201930" h="252730">
                <a:moveTo>
                  <a:pt x="380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5239"/>
                </a:lnTo>
                <a:close/>
              </a:path>
              <a:path w="201930" h="252730">
                <a:moveTo>
                  <a:pt x="201930" y="19050"/>
                </a:moveTo>
                <a:lnTo>
                  <a:pt x="199389" y="19050"/>
                </a:lnTo>
                <a:lnTo>
                  <a:pt x="199389" y="20319"/>
                </a:lnTo>
                <a:lnTo>
                  <a:pt x="201930" y="20319"/>
                </a:lnTo>
                <a:lnTo>
                  <a:pt x="201930" y="19050"/>
                </a:lnTo>
                <a:close/>
              </a:path>
              <a:path w="201930" h="252730">
                <a:moveTo>
                  <a:pt x="201930" y="15239"/>
                </a:moveTo>
                <a:lnTo>
                  <a:pt x="199389" y="15239"/>
                </a:lnTo>
                <a:lnTo>
                  <a:pt x="199389" y="17779"/>
                </a:lnTo>
                <a:lnTo>
                  <a:pt x="201930" y="17779"/>
                </a:lnTo>
                <a:lnTo>
                  <a:pt x="201930" y="15239"/>
                </a:lnTo>
                <a:close/>
              </a:path>
              <a:path w="201930" h="252730">
                <a:moveTo>
                  <a:pt x="3809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2700"/>
                </a:lnTo>
                <a:close/>
              </a:path>
              <a:path w="201930" h="252730">
                <a:moveTo>
                  <a:pt x="3809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8889"/>
                </a:lnTo>
                <a:close/>
              </a:path>
              <a:path w="201930" h="252730">
                <a:moveTo>
                  <a:pt x="201930" y="12700"/>
                </a:moveTo>
                <a:lnTo>
                  <a:pt x="199389" y="12700"/>
                </a:lnTo>
                <a:lnTo>
                  <a:pt x="199389" y="13969"/>
                </a:lnTo>
                <a:lnTo>
                  <a:pt x="201930" y="13969"/>
                </a:lnTo>
                <a:lnTo>
                  <a:pt x="201930" y="12700"/>
                </a:lnTo>
                <a:close/>
              </a:path>
              <a:path w="201930" h="252730">
                <a:moveTo>
                  <a:pt x="201930" y="8889"/>
                </a:moveTo>
                <a:lnTo>
                  <a:pt x="199389" y="8889"/>
                </a:lnTo>
                <a:lnTo>
                  <a:pt x="199389" y="11429"/>
                </a:lnTo>
                <a:lnTo>
                  <a:pt x="201930" y="11429"/>
                </a:lnTo>
                <a:lnTo>
                  <a:pt x="201930" y="8889"/>
                </a:lnTo>
                <a:close/>
              </a:path>
              <a:path w="201930" h="252730">
                <a:moveTo>
                  <a:pt x="3809" y="6350"/>
                </a:moveTo>
                <a:lnTo>
                  <a:pt x="0" y="6350"/>
                </a:lnTo>
                <a:lnTo>
                  <a:pt x="0" y="7619"/>
                </a:lnTo>
                <a:lnTo>
                  <a:pt x="3809" y="7619"/>
                </a:lnTo>
                <a:lnTo>
                  <a:pt x="3809" y="6350"/>
                </a:lnTo>
                <a:close/>
              </a:path>
              <a:path w="201930" h="252730">
                <a:moveTo>
                  <a:pt x="201930" y="6350"/>
                </a:moveTo>
                <a:lnTo>
                  <a:pt x="199389" y="6350"/>
                </a:lnTo>
                <a:lnTo>
                  <a:pt x="199389" y="7619"/>
                </a:lnTo>
                <a:lnTo>
                  <a:pt x="201930" y="7619"/>
                </a:lnTo>
                <a:lnTo>
                  <a:pt x="201930" y="6350"/>
                </a:lnTo>
                <a:close/>
              </a:path>
              <a:path w="201930" h="252730">
                <a:moveTo>
                  <a:pt x="187959" y="1269"/>
                </a:moveTo>
                <a:lnTo>
                  <a:pt x="186689" y="1269"/>
                </a:lnTo>
                <a:lnTo>
                  <a:pt x="186689" y="3810"/>
                </a:lnTo>
                <a:lnTo>
                  <a:pt x="199389" y="3810"/>
                </a:lnTo>
                <a:lnTo>
                  <a:pt x="199389" y="5079"/>
                </a:lnTo>
                <a:lnTo>
                  <a:pt x="201930" y="5079"/>
                </a:lnTo>
                <a:lnTo>
                  <a:pt x="201930" y="2539"/>
                </a:lnTo>
                <a:lnTo>
                  <a:pt x="187959" y="2539"/>
                </a:lnTo>
                <a:lnTo>
                  <a:pt x="187959" y="1269"/>
                </a:lnTo>
                <a:close/>
              </a:path>
              <a:path w="201930" h="252730">
                <a:moveTo>
                  <a:pt x="201930" y="0"/>
                </a:moveTo>
                <a:lnTo>
                  <a:pt x="187959" y="0"/>
                </a:lnTo>
                <a:lnTo>
                  <a:pt x="187959" y="1269"/>
                </a:lnTo>
                <a:lnTo>
                  <a:pt x="201930" y="1269"/>
                </a:lnTo>
                <a:lnTo>
                  <a:pt x="201930" y="0"/>
                </a:lnTo>
                <a:close/>
              </a:path>
              <a:path w="201930" h="252730">
                <a:moveTo>
                  <a:pt x="8890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10"/>
                </a:lnTo>
                <a:lnTo>
                  <a:pt x="88900" y="3810"/>
                </a:lnTo>
                <a:lnTo>
                  <a:pt x="88900" y="2539"/>
                </a:lnTo>
                <a:close/>
              </a:path>
              <a:path w="201930" h="252730">
                <a:moveTo>
                  <a:pt x="93979" y="1269"/>
                </a:moveTo>
                <a:lnTo>
                  <a:pt x="90169" y="1269"/>
                </a:lnTo>
                <a:lnTo>
                  <a:pt x="90169" y="2539"/>
                </a:lnTo>
                <a:lnTo>
                  <a:pt x="93979" y="2539"/>
                </a:lnTo>
                <a:lnTo>
                  <a:pt x="93979" y="1269"/>
                </a:lnTo>
                <a:close/>
              </a:path>
              <a:path w="201930" h="252730">
                <a:moveTo>
                  <a:pt x="95250" y="0"/>
                </a:moveTo>
                <a:lnTo>
                  <a:pt x="0" y="0"/>
                </a:lnTo>
                <a:lnTo>
                  <a:pt x="0" y="1269"/>
                </a:lnTo>
                <a:lnTo>
                  <a:pt x="95250" y="1269"/>
                </a:lnTo>
                <a:lnTo>
                  <a:pt x="95250" y="0"/>
                </a:lnTo>
                <a:close/>
              </a:path>
              <a:path w="201930" h="252730">
                <a:moveTo>
                  <a:pt x="2540" y="128397"/>
                </a:moveTo>
                <a:lnTo>
                  <a:pt x="0" y="128397"/>
                </a:lnTo>
                <a:lnTo>
                  <a:pt x="0" y="130937"/>
                </a:lnTo>
                <a:lnTo>
                  <a:pt x="1269" y="130937"/>
                </a:lnTo>
                <a:lnTo>
                  <a:pt x="1269" y="129539"/>
                </a:lnTo>
                <a:lnTo>
                  <a:pt x="2540" y="129539"/>
                </a:lnTo>
                <a:lnTo>
                  <a:pt x="2540" y="128397"/>
                </a:lnTo>
                <a:close/>
              </a:path>
              <a:path w="201930" h="252730">
                <a:moveTo>
                  <a:pt x="3809" y="125856"/>
                </a:moveTo>
                <a:lnTo>
                  <a:pt x="0" y="125856"/>
                </a:lnTo>
                <a:lnTo>
                  <a:pt x="0" y="128269"/>
                </a:lnTo>
                <a:lnTo>
                  <a:pt x="2540" y="128269"/>
                </a:lnTo>
                <a:lnTo>
                  <a:pt x="2539" y="127126"/>
                </a:lnTo>
                <a:lnTo>
                  <a:pt x="3809" y="127126"/>
                </a:lnTo>
                <a:lnTo>
                  <a:pt x="3809" y="125856"/>
                </a:lnTo>
                <a:close/>
              </a:path>
              <a:path w="201930" h="252730">
                <a:moveTo>
                  <a:pt x="3809" y="122047"/>
                </a:moveTo>
                <a:lnTo>
                  <a:pt x="0" y="122047"/>
                </a:lnTo>
                <a:lnTo>
                  <a:pt x="0" y="125729"/>
                </a:lnTo>
                <a:lnTo>
                  <a:pt x="3809" y="125729"/>
                </a:lnTo>
                <a:lnTo>
                  <a:pt x="3809" y="122047"/>
                </a:lnTo>
                <a:close/>
              </a:path>
              <a:path w="201930" h="252730">
                <a:moveTo>
                  <a:pt x="3809" y="115697"/>
                </a:moveTo>
                <a:lnTo>
                  <a:pt x="0" y="115697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5697"/>
                </a:lnTo>
                <a:close/>
              </a:path>
              <a:path w="201930" h="252730">
                <a:moveTo>
                  <a:pt x="3809" y="109347"/>
                </a:moveTo>
                <a:lnTo>
                  <a:pt x="0" y="109347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09347"/>
                </a:lnTo>
                <a:close/>
              </a:path>
              <a:path w="201930" h="252730">
                <a:moveTo>
                  <a:pt x="3809" y="106806"/>
                </a:moveTo>
                <a:lnTo>
                  <a:pt x="0" y="106806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6806"/>
                </a:lnTo>
                <a:close/>
              </a:path>
              <a:path w="201930" h="252730">
                <a:moveTo>
                  <a:pt x="3809" y="102997"/>
                </a:moveTo>
                <a:lnTo>
                  <a:pt x="0" y="102997"/>
                </a:lnTo>
                <a:lnTo>
                  <a:pt x="0" y="106679"/>
                </a:lnTo>
                <a:lnTo>
                  <a:pt x="3809" y="106679"/>
                </a:lnTo>
                <a:lnTo>
                  <a:pt x="3809" y="102997"/>
                </a:lnTo>
                <a:close/>
              </a:path>
              <a:path w="201930" h="252730">
                <a:moveTo>
                  <a:pt x="3809" y="96647"/>
                </a:moveTo>
                <a:lnTo>
                  <a:pt x="0" y="96647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96647"/>
                </a:lnTo>
                <a:close/>
              </a:path>
              <a:path w="201930" h="252730">
                <a:moveTo>
                  <a:pt x="3809" y="94106"/>
                </a:moveTo>
                <a:lnTo>
                  <a:pt x="0" y="94106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4106"/>
                </a:lnTo>
                <a:close/>
              </a:path>
              <a:path w="201930" h="252730">
                <a:moveTo>
                  <a:pt x="3809" y="90297"/>
                </a:moveTo>
                <a:lnTo>
                  <a:pt x="0" y="90297"/>
                </a:lnTo>
                <a:lnTo>
                  <a:pt x="0" y="93979"/>
                </a:lnTo>
                <a:lnTo>
                  <a:pt x="3809" y="93979"/>
                </a:lnTo>
                <a:lnTo>
                  <a:pt x="3809" y="90297"/>
                </a:lnTo>
                <a:close/>
              </a:path>
              <a:path w="201930" h="252730">
                <a:moveTo>
                  <a:pt x="3809" y="87756"/>
                </a:moveTo>
                <a:lnTo>
                  <a:pt x="0" y="87756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7756"/>
                </a:lnTo>
                <a:close/>
              </a:path>
              <a:path w="201930" h="252730">
                <a:moveTo>
                  <a:pt x="3809" y="81406"/>
                </a:moveTo>
                <a:lnTo>
                  <a:pt x="0" y="81406"/>
                </a:lnTo>
                <a:lnTo>
                  <a:pt x="0" y="87629"/>
                </a:lnTo>
                <a:lnTo>
                  <a:pt x="3809" y="87629"/>
                </a:lnTo>
                <a:lnTo>
                  <a:pt x="3809" y="81406"/>
                </a:lnTo>
                <a:close/>
              </a:path>
              <a:path w="201930" h="252730">
                <a:moveTo>
                  <a:pt x="3809" y="75056"/>
                </a:moveTo>
                <a:lnTo>
                  <a:pt x="0" y="75056"/>
                </a:lnTo>
                <a:lnTo>
                  <a:pt x="0" y="81279"/>
                </a:lnTo>
                <a:lnTo>
                  <a:pt x="3809" y="81279"/>
                </a:lnTo>
                <a:lnTo>
                  <a:pt x="3809" y="75056"/>
                </a:lnTo>
                <a:close/>
              </a:path>
              <a:path w="201930" h="252730">
                <a:moveTo>
                  <a:pt x="3809" y="71247"/>
                </a:moveTo>
                <a:lnTo>
                  <a:pt x="0" y="71247"/>
                </a:lnTo>
                <a:lnTo>
                  <a:pt x="0" y="74929"/>
                </a:lnTo>
                <a:lnTo>
                  <a:pt x="3809" y="74929"/>
                </a:lnTo>
                <a:lnTo>
                  <a:pt x="3809" y="71247"/>
                </a:lnTo>
                <a:close/>
              </a:path>
              <a:path w="201930" h="252730">
                <a:moveTo>
                  <a:pt x="3809" y="68706"/>
                </a:moveTo>
                <a:lnTo>
                  <a:pt x="0" y="68706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8706"/>
                </a:lnTo>
                <a:close/>
              </a:path>
              <a:path w="201930" h="252730">
                <a:moveTo>
                  <a:pt x="3809" y="64897"/>
                </a:moveTo>
                <a:lnTo>
                  <a:pt x="0" y="64897"/>
                </a:lnTo>
                <a:lnTo>
                  <a:pt x="0" y="68579"/>
                </a:lnTo>
                <a:lnTo>
                  <a:pt x="3809" y="68579"/>
                </a:lnTo>
                <a:lnTo>
                  <a:pt x="3809" y="64897"/>
                </a:lnTo>
                <a:close/>
              </a:path>
              <a:path w="201930" h="252730">
                <a:moveTo>
                  <a:pt x="3809" y="62356"/>
                </a:moveTo>
                <a:lnTo>
                  <a:pt x="0" y="62356"/>
                </a:lnTo>
                <a:lnTo>
                  <a:pt x="0" y="64769"/>
                </a:lnTo>
                <a:lnTo>
                  <a:pt x="3809" y="64769"/>
                </a:lnTo>
                <a:lnTo>
                  <a:pt x="3809" y="62356"/>
                </a:lnTo>
                <a:close/>
              </a:path>
              <a:path w="201930" h="252730">
                <a:moveTo>
                  <a:pt x="3809" y="59816"/>
                </a:moveTo>
                <a:lnTo>
                  <a:pt x="0" y="59816"/>
                </a:lnTo>
                <a:lnTo>
                  <a:pt x="0" y="62229"/>
                </a:lnTo>
                <a:lnTo>
                  <a:pt x="3809" y="62229"/>
                </a:lnTo>
                <a:lnTo>
                  <a:pt x="3809" y="59816"/>
                </a:lnTo>
                <a:close/>
              </a:path>
              <a:path w="201930" h="252730">
                <a:moveTo>
                  <a:pt x="201930" y="147447"/>
                </a:moveTo>
                <a:lnTo>
                  <a:pt x="199389" y="147447"/>
                </a:lnTo>
                <a:lnTo>
                  <a:pt x="199389" y="148589"/>
                </a:lnTo>
                <a:lnTo>
                  <a:pt x="201930" y="148589"/>
                </a:lnTo>
                <a:lnTo>
                  <a:pt x="201930" y="147447"/>
                </a:lnTo>
                <a:close/>
              </a:path>
              <a:path w="201930" h="252730">
                <a:moveTo>
                  <a:pt x="201930" y="144906"/>
                </a:moveTo>
                <a:lnTo>
                  <a:pt x="199389" y="144906"/>
                </a:lnTo>
                <a:lnTo>
                  <a:pt x="199389" y="147319"/>
                </a:lnTo>
                <a:lnTo>
                  <a:pt x="201930" y="147319"/>
                </a:lnTo>
                <a:lnTo>
                  <a:pt x="201930" y="144906"/>
                </a:lnTo>
                <a:close/>
              </a:path>
              <a:path w="201930" h="252730">
                <a:moveTo>
                  <a:pt x="201930" y="141097"/>
                </a:moveTo>
                <a:lnTo>
                  <a:pt x="199389" y="141097"/>
                </a:lnTo>
                <a:lnTo>
                  <a:pt x="199389" y="144779"/>
                </a:lnTo>
                <a:lnTo>
                  <a:pt x="201930" y="144779"/>
                </a:lnTo>
                <a:lnTo>
                  <a:pt x="201930" y="141097"/>
                </a:lnTo>
                <a:close/>
              </a:path>
              <a:path w="201930" h="252730">
                <a:moveTo>
                  <a:pt x="201930" y="138556"/>
                </a:moveTo>
                <a:lnTo>
                  <a:pt x="199389" y="138556"/>
                </a:lnTo>
                <a:lnTo>
                  <a:pt x="199389" y="140969"/>
                </a:lnTo>
                <a:lnTo>
                  <a:pt x="201930" y="140969"/>
                </a:lnTo>
                <a:lnTo>
                  <a:pt x="201930" y="138556"/>
                </a:lnTo>
                <a:close/>
              </a:path>
              <a:path w="201930" h="252730">
                <a:moveTo>
                  <a:pt x="201930" y="134747"/>
                </a:moveTo>
                <a:lnTo>
                  <a:pt x="199389" y="134747"/>
                </a:lnTo>
                <a:lnTo>
                  <a:pt x="199389" y="138429"/>
                </a:lnTo>
                <a:lnTo>
                  <a:pt x="201930" y="138429"/>
                </a:lnTo>
                <a:lnTo>
                  <a:pt x="201930" y="134747"/>
                </a:lnTo>
                <a:close/>
              </a:path>
              <a:path w="201930" h="252730">
                <a:moveTo>
                  <a:pt x="201930" y="132206"/>
                </a:moveTo>
                <a:lnTo>
                  <a:pt x="199389" y="132206"/>
                </a:lnTo>
                <a:lnTo>
                  <a:pt x="199389" y="134619"/>
                </a:lnTo>
                <a:lnTo>
                  <a:pt x="201930" y="134619"/>
                </a:lnTo>
                <a:lnTo>
                  <a:pt x="201930" y="132206"/>
                </a:lnTo>
                <a:close/>
              </a:path>
              <a:path w="201930" h="252730">
                <a:moveTo>
                  <a:pt x="201930" y="128397"/>
                </a:moveTo>
                <a:lnTo>
                  <a:pt x="199389" y="128397"/>
                </a:lnTo>
                <a:lnTo>
                  <a:pt x="199389" y="132079"/>
                </a:lnTo>
                <a:lnTo>
                  <a:pt x="201930" y="132079"/>
                </a:lnTo>
                <a:lnTo>
                  <a:pt x="201930" y="128397"/>
                </a:lnTo>
                <a:close/>
              </a:path>
              <a:path w="201930" h="252730">
                <a:moveTo>
                  <a:pt x="201930" y="125856"/>
                </a:moveTo>
                <a:lnTo>
                  <a:pt x="199389" y="125856"/>
                </a:lnTo>
                <a:lnTo>
                  <a:pt x="199389" y="128269"/>
                </a:lnTo>
                <a:lnTo>
                  <a:pt x="201930" y="128269"/>
                </a:lnTo>
                <a:lnTo>
                  <a:pt x="201930" y="125856"/>
                </a:lnTo>
                <a:close/>
              </a:path>
              <a:path w="201930" h="252730">
                <a:moveTo>
                  <a:pt x="201930" y="122047"/>
                </a:moveTo>
                <a:lnTo>
                  <a:pt x="199389" y="122047"/>
                </a:lnTo>
                <a:lnTo>
                  <a:pt x="199389" y="125729"/>
                </a:lnTo>
                <a:lnTo>
                  <a:pt x="201930" y="125729"/>
                </a:lnTo>
                <a:lnTo>
                  <a:pt x="201930" y="122047"/>
                </a:lnTo>
                <a:close/>
              </a:path>
              <a:path w="201930" h="252730">
                <a:moveTo>
                  <a:pt x="201930" y="115697"/>
                </a:moveTo>
                <a:lnTo>
                  <a:pt x="199389" y="115697"/>
                </a:lnTo>
                <a:lnTo>
                  <a:pt x="199389" y="121919"/>
                </a:lnTo>
                <a:lnTo>
                  <a:pt x="201930" y="121919"/>
                </a:lnTo>
                <a:lnTo>
                  <a:pt x="201930" y="115697"/>
                </a:lnTo>
                <a:close/>
              </a:path>
              <a:path w="201930" h="252730">
                <a:moveTo>
                  <a:pt x="201930" y="109347"/>
                </a:moveTo>
                <a:lnTo>
                  <a:pt x="199389" y="109347"/>
                </a:lnTo>
                <a:lnTo>
                  <a:pt x="199389" y="115569"/>
                </a:lnTo>
                <a:lnTo>
                  <a:pt x="201930" y="115569"/>
                </a:lnTo>
                <a:lnTo>
                  <a:pt x="201930" y="109347"/>
                </a:lnTo>
                <a:close/>
              </a:path>
              <a:path w="201930" h="252730">
                <a:moveTo>
                  <a:pt x="201930" y="106806"/>
                </a:moveTo>
                <a:lnTo>
                  <a:pt x="199389" y="106806"/>
                </a:lnTo>
                <a:lnTo>
                  <a:pt x="199389" y="109219"/>
                </a:lnTo>
                <a:lnTo>
                  <a:pt x="201930" y="109219"/>
                </a:lnTo>
                <a:lnTo>
                  <a:pt x="201930" y="106806"/>
                </a:lnTo>
                <a:close/>
              </a:path>
              <a:path w="201930" h="252730">
                <a:moveTo>
                  <a:pt x="201930" y="102997"/>
                </a:moveTo>
                <a:lnTo>
                  <a:pt x="199389" y="102997"/>
                </a:lnTo>
                <a:lnTo>
                  <a:pt x="199389" y="106679"/>
                </a:lnTo>
                <a:lnTo>
                  <a:pt x="201930" y="106679"/>
                </a:lnTo>
                <a:lnTo>
                  <a:pt x="201930" y="102997"/>
                </a:lnTo>
                <a:close/>
              </a:path>
              <a:path w="201930" h="252730">
                <a:moveTo>
                  <a:pt x="201930" y="96647"/>
                </a:moveTo>
                <a:lnTo>
                  <a:pt x="199389" y="96647"/>
                </a:lnTo>
                <a:lnTo>
                  <a:pt x="199389" y="102869"/>
                </a:lnTo>
                <a:lnTo>
                  <a:pt x="201930" y="102869"/>
                </a:lnTo>
                <a:lnTo>
                  <a:pt x="201930" y="96647"/>
                </a:lnTo>
                <a:close/>
              </a:path>
              <a:path w="201930" h="252730">
                <a:moveTo>
                  <a:pt x="201930" y="94106"/>
                </a:moveTo>
                <a:lnTo>
                  <a:pt x="199389" y="94106"/>
                </a:lnTo>
                <a:lnTo>
                  <a:pt x="199389" y="96519"/>
                </a:lnTo>
                <a:lnTo>
                  <a:pt x="201930" y="96519"/>
                </a:lnTo>
                <a:lnTo>
                  <a:pt x="201930" y="94106"/>
                </a:lnTo>
                <a:close/>
              </a:path>
              <a:path w="201930" h="252730">
                <a:moveTo>
                  <a:pt x="201930" y="90297"/>
                </a:moveTo>
                <a:lnTo>
                  <a:pt x="199389" y="90297"/>
                </a:lnTo>
                <a:lnTo>
                  <a:pt x="199389" y="93979"/>
                </a:lnTo>
                <a:lnTo>
                  <a:pt x="201930" y="93979"/>
                </a:lnTo>
                <a:lnTo>
                  <a:pt x="201930" y="90297"/>
                </a:lnTo>
                <a:close/>
              </a:path>
              <a:path w="201930" h="252730">
                <a:moveTo>
                  <a:pt x="201930" y="87756"/>
                </a:moveTo>
                <a:lnTo>
                  <a:pt x="199389" y="87756"/>
                </a:lnTo>
                <a:lnTo>
                  <a:pt x="199389" y="90169"/>
                </a:lnTo>
                <a:lnTo>
                  <a:pt x="201930" y="90169"/>
                </a:lnTo>
                <a:lnTo>
                  <a:pt x="201930" y="87756"/>
                </a:lnTo>
                <a:close/>
              </a:path>
              <a:path w="201930" h="252730">
                <a:moveTo>
                  <a:pt x="201930" y="81406"/>
                </a:moveTo>
                <a:lnTo>
                  <a:pt x="199389" y="81406"/>
                </a:lnTo>
                <a:lnTo>
                  <a:pt x="199389" y="87629"/>
                </a:lnTo>
                <a:lnTo>
                  <a:pt x="201930" y="87629"/>
                </a:lnTo>
                <a:lnTo>
                  <a:pt x="201930" y="81406"/>
                </a:lnTo>
                <a:close/>
              </a:path>
              <a:path w="201930" h="252730">
                <a:moveTo>
                  <a:pt x="201930" y="75056"/>
                </a:moveTo>
                <a:lnTo>
                  <a:pt x="199389" y="75056"/>
                </a:lnTo>
                <a:lnTo>
                  <a:pt x="199389" y="81279"/>
                </a:lnTo>
                <a:lnTo>
                  <a:pt x="201930" y="81279"/>
                </a:lnTo>
                <a:lnTo>
                  <a:pt x="201930" y="75056"/>
                </a:lnTo>
                <a:close/>
              </a:path>
              <a:path w="201930" h="252730">
                <a:moveTo>
                  <a:pt x="201930" y="71247"/>
                </a:moveTo>
                <a:lnTo>
                  <a:pt x="199389" y="71247"/>
                </a:lnTo>
                <a:lnTo>
                  <a:pt x="199389" y="74929"/>
                </a:lnTo>
                <a:lnTo>
                  <a:pt x="201930" y="74929"/>
                </a:lnTo>
                <a:lnTo>
                  <a:pt x="201930" y="71247"/>
                </a:lnTo>
                <a:close/>
              </a:path>
              <a:path w="201930" h="252730">
                <a:moveTo>
                  <a:pt x="201930" y="68706"/>
                </a:moveTo>
                <a:lnTo>
                  <a:pt x="199389" y="68706"/>
                </a:lnTo>
                <a:lnTo>
                  <a:pt x="199389" y="71119"/>
                </a:lnTo>
                <a:lnTo>
                  <a:pt x="201930" y="71119"/>
                </a:lnTo>
                <a:lnTo>
                  <a:pt x="201930" y="68706"/>
                </a:lnTo>
                <a:close/>
              </a:path>
              <a:path w="201930" h="252730">
                <a:moveTo>
                  <a:pt x="201930" y="64897"/>
                </a:moveTo>
                <a:lnTo>
                  <a:pt x="199389" y="64897"/>
                </a:lnTo>
                <a:lnTo>
                  <a:pt x="199389" y="68579"/>
                </a:lnTo>
                <a:lnTo>
                  <a:pt x="201930" y="68579"/>
                </a:lnTo>
                <a:lnTo>
                  <a:pt x="201930" y="64897"/>
                </a:lnTo>
                <a:close/>
              </a:path>
              <a:path w="201930" h="252730">
                <a:moveTo>
                  <a:pt x="201930" y="62356"/>
                </a:moveTo>
                <a:lnTo>
                  <a:pt x="199389" y="62356"/>
                </a:lnTo>
                <a:lnTo>
                  <a:pt x="199389" y="64769"/>
                </a:lnTo>
                <a:lnTo>
                  <a:pt x="201930" y="64769"/>
                </a:lnTo>
                <a:lnTo>
                  <a:pt x="201930" y="62356"/>
                </a:lnTo>
                <a:close/>
              </a:path>
              <a:path w="201930" h="252730">
                <a:moveTo>
                  <a:pt x="201930" y="59816"/>
                </a:moveTo>
                <a:lnTo>
                  <a:pt x="199389" y="59816"/>
                </a:lnTo>
                <a:lnTo>
                  <a:pt x="199389" y="62229"/>
                </a:lnTo>
                <a:lnTo>
                  <a:pt x="201930" y="62229"/>
                </a:lnTo>
                <a:lnTo>
                  <a:pt x="201930" y="59816"/>
                </a:lnTo>
                <a:close/>
              </a:path>
              <a:path w="201930" h="252730">
                <a:moveTo>
                  <a:pt x="201930" y="148590"/>
                </a:moveTo>
                <a:lnTo>
                  <a:pt x="199389" y="148590"/>
                </a:lnTo>
                <a:lnTo>
                  <a:pt x="199389" y="161289"/>
                </a:lnTo>
                <a:lnTo>
                  <a:pt x="201930" y="161289"/>
                </a:lnTo>
                <a:lnTo>
                  <a:pt x="201930" y="148590"/>
                </a:lnTo>
                <a:close/>
              </a:path>
              <a:path w="201930" h="252730">
                <a:moveTo>
                  <a:pt x="201930" y="161290"/>
                </a:moveTo>
                <a:lnTo>
                  <a:pt x="199389" y="161290"/>
                </a:lnTo>
                <a:lnTo>
                  <a:pt x="199389" y="205739"/>
                </a:lnTo>
                <a:lnTo>
                  <a:pt x="201930" y="205739"/>
                </a:lnTo>
                <a:lnTo>
                  <a:pt x="201930" y="161290"/>
                </a:lnTo>
                <a:close/>
              </a:path>
              <a:path w="201930" h="252730">
                <a:moveTo>
                  <a:pt x="201930" y="250189"/>
                </a:moveTo>
                <a:lnTo>
                  <a:pt x="199389" y="250189"/>
                </a:lnTo>
                <a:lnTo>
                  <a:pt x="199389" y="251460"/>
                </a:lnTo>
                <a:lnTo>
                  <a:pt x="71119" y="251460"/>
                </a:lnTo>
                <a:lnTo>
                  <a:pt x="71119" y="252730"/>
                </a:lnTo>
                <a:lnTo>
                  <a:pt x="201930" y="252730"/>
                </a:lnTo>
                <a:lnTo>
                  <a:pt x="201930" y="250189"/>
                </a:lnTo>
                <a:close/>
              </a:path>
              <a:path w="201930" h="252730">
                <a:moveTo>
                  <a:pt x="201930" y="247650"/>
                </a:moveTo>
                <a:lnTo>
                  <a:pt x="199389" y="247650"/>
                </a:lnTo>
                <a:lnTo>
                  <a:pt x="199389" y="248920"/>
                </a:lnTo>
                <a:lnTo>
                  <a:pt x="201930" y="248920"/>
                </a:lnTo>
                <a:lnTo>
                  <a:pt x="201930" y="247650"/>
                </a:lnTo>
                <a:close/>
              </a:path>
              <a:path w="201930" h="252730">
                <a:moveTo>
                  <a:pt x="201930" y="243839"/>
                </a:moveTo>
                <a:lnTo>
                  <a:pt x="199389" y="243839"/>
                </a:lnTo>
                <a:lnTo>
                  <a:pt x="199389" y="246380"/>
                </a:lnTo>
                <a:lnTo>
                  <a:pt x="201930" y="246380"/>
                </a:lnTo>
                <a:lnTo>
                  <a:pt x="201930" y="243839"/>
                </a:lnTo>
                <a:close/>
              </a:path>
              <a:path w="201930" h="252730">
                <a:moveTo>
                  <a:pt x="201930" y="241300"/>
                </a:moveTo>
                <a:lnTo>
                  <a:pt x="199389" y="241300"/>
                </a:lnTo>
                <a:lnTo>
                  <a:pt x="199389" y="242570"/>
                </a:lnTo>
                <a:lnTo>
                  <a:pt x="201930" y="242570"/>
                </a:lnTo>
                <a:lnTo>
                  <a:pt x="201930" y="241300"/>
                </a:lnTo>
                <a:close/>
              </a:path>
              <a:path w="201930" h="252730">
                <a:moveTo>
                  <a:pt x="201930" y="237489"/>
                </a:moveTo>
                <a:lnTo>
                  <a:pt x="199389" y="237489"/>
                </a:lnTo>
                <a:lnTo>
                  <a:pt x="199389" y="240030"/>
                </a:lnTo>
                <a:lnTo>
                  <a:pt x="201930" y="240030"/>
                </a:lnTo>
                <a:lnTo>
                  <a:pt x="201930" y="237489"/>
                </a:lnTo>
                <a:close/>
              </a:path>
              <a:path w="201930" h="252730">
                <a:moveTo>
                  <a:pt x="201930" y="234950"/>
                </a:moveTo>
                <a:lnTo>
                  <a:pt x="199389" y="234950"/>
                </a:lnTo>
                <a:lnTo>
                  <a:pt x="199389" y="236220"/>
                </a:lnTo>
                <a:lnTo>
                  <a:pt x="201930" y="236220"/>
                </a:lnTo>
                <a:lnTo>
                  <a:pt x="201930" y="234950"/>
                </a:lnTo>
                <a:close/>
              </a:path>
              <a:path w="201930" h="252730">
                <a:moveTo>
                  <a:pt x="201930" y="231139"/>
                </a:moveTo>
                <a:lnTo>
                  <a:pt x="199389" y="231139"/>
                </a:lnTo>
                <a:lnTo>
                  <a:pt x="199389" y="233680"/>
                </a:lnTo>
                <a:lnTo>
                  <a:pt x="201930" y="233680"/>
                </a:lnTo>
                <a:lnTo>
                  <a:pt x="201930" y="231139"/>
                </a:lnTo>
                <a:close/>
              </a:path>
              <a:path w="201930" h="252730">
                <a:moveTo>
                  <a:pt x="201930" y="228600"/>
                </a:moveTo>
                <a:lnTo>
                  <a:pt x="199389" y="228600"/>
                </a:lnTo>
                <a:lnTo>
                  <a:pt x="199389" y="229870"/>
                </a:lnTo>
                <a:lnTo>
                  <a:pt x="201930" y="229870"/>
                </a:lnTo>
                <a:lnTo>
                  <a:pt x="201930" y="228600"/>
                </a:lnTo>
                <a:close/>
              </a:path>
              <a:path w="201930" h="252730">
                <a:moveTo>
                  <a:pt x="201930" y="224789"/>
                </a:moveTo>
                <a:lnTo>
                  <a:pt x="199389" y="224789"/>
                </a:lnTo>
                <a:lnTo>
                  <a:pt x="199389" y="227330"/>
                </a:lnTo>
                <a:lnTo>
                  <a:pt x="201930" y="227330"/>
                </a:lnTo>
                <a:lnTo>
                  <a:pt x="201930" y="224789"/>
                </a:lnTo>
                <a:close/>
              </a:path>
              <a:path w="201930" h="252730">
                <a:moveTo>
                  <a:pt x="201930" y="215900"/>
                </a:moveTo>
                <a:lnTo>
                  <a:pt x="199389" y="215900"/>
                </a:lnTo>
                <a:lnTo>
                  <a:pt x="199389" y="223520"/>
                </a:lnTo>
                <a:lnTo>
                  <a:pt x="201930" y="223520"/>
                </a:lnTo>
                <a:lnTo>
                  <a:pt x="201930" y="215900"/>
                </a:lnTo>
                <a:close/>
              </a:path>
              <a:path w="201930" h="252730">
                <a:moveTo>
                  <a:pt x="201930" y="209550"/>
                </a:moveTo>
                <a:lnTo>
                  <a:pt x="199389" y="209550"/>
                </a:lnTo>
                <a:lnTo>
                  <a:pt x="199389" y="214630"/>
                </a:lnTo>
                <a:lnTo>
                  <a:pt x="201930" y="214630"/>
                </a:lnTo>
                <a:lnTo>
                  <a:pt x="201930" y="209550"/>
                </a:lnTo>
                <a:close/>
              </a:path>
              <a:path w="201930" h="252730">
                <a:moveTo>
                  <a:pt x="201930" y="207010"/>
                </a:moveTo>
                <a:lnTo>
                  <a:pt x="199389" y="207010"/>
                </a:lnTo>
                <a:lnTo>
                  <a:pt x="199389" y="208280"/>
                </a:lnTo>
                <a:lnTo>
                  <a:pt x="201930" y="208280"/>
                </a:lnTo>
                <a:lnTo>
                  <a:pt x="201930" y="207010"/>
                </a:lnTo>
                <a:close/>
              </a:path>
            </a:pathLst>
          </a:custGeom>
          <a:solidFill>
            <a:srgbClr val="79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bk object 2759"/>
          <p:cNvSpPr/>
          <p:nvPr/>
        </p:nvSpPr>
        <p:spPr>
          <a:xfrm>
            <a:off x="2987039" y="2965450"/>
            <a:ext cx="195580" cy="247650"/>
          </a:xfrm>
          <a:custGeom>
            <a:avLst/>
            <a:gdLst/>
            <a:ahLst/>
            <a:cxnLst/>
            <a:rect l="l" t="t" r="r" b="b"/>
            <a:pathLst>
              <a:path w="195580" h="247650">
                <a:moveTo>
                  <a:pt x="3810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339"/>
                </a:lnTo>
                <a:close/>
              </a:path>
              <a:path w="195580" h="247650">
                <a:moveTo>
                  <a:pt x="3810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close/>
              </a:path>
              <a:path w="195580" h="247650">
                <a:moveTo>
                  <a:pt x="3810" y="46989"/>
                </a:moveTo>
                <a:lnTo>
                  <a:pt x="0" y="4698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6989"/>
                </a:lnTo>
                <a:close/>
              </a:path>
              <a:path w="195580" h="247650">
                <a:moveTo>
                  <a:pt x="3810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195580" h="247650">
                <a:moveTo>
                  <a:pt x="195580" y="53339"/>
                </a:moveTo>
                <a:lnTo>
                  <a:pt x="191770" y="53339"/>
                </a:lnTo>
                <a:lnTo>
                  <a:pt x="191770" y="54609"/>
                </a:lnTo>
                <a:lnTo>
                  <a:pt x="195580" y="54609"/>
                </a:lnTo>
                <a:lnTo>
                  <a:pt x="195580" y="53339"/>
                </a:lnTo>
                <a:close/>
              </a:path>
              <a:path w="195580" h="247650">
                <a:moveTo>
                  <a:pt x="195580" y="49529"/>
                </a:moveTo>
                <a:lnTo>
                  <a:pt x="191770" y="49529"/>
                </a:lnTo>
                <a:lnTo>
                  <a:pt x="191770" y="52069"/>
                </a:lnTo>
                <a:lnTo>
                  <a:pt x="195580" y="52069"/>
                </a:lnTo>
                <a:lnTo>
                  <a:pt x="195580" y="49529"/>
                </a:lnTo>
                <a:close/>
              </a:path>
              <a:path w="195580" h="247650">
                <a:moveTo>
                  <a:pt x="195580" y="46989"/>
                </a:moveTo>
                <a:lnTo>
                  <a:pt x="191770" y="46989"/>
                </a:lnTo>
                <a:lnTo>
                  <a:pt x="191770" y="48259"/>
                </a:lnTo>
                <a:lnTo>
                  <a:pt x="195580" y="48259"/>
                </a:lnTo>
                <a:lnTo>
                  <a:pt x="195580" y="46989"/>
                </a:lnTo>
                <a:close/>
              </a:path>
              <a:path w="195580" h="247650">
                <a:moveTo>
                  <a:pt x="195580" y="43179"/>
                </a:moveTo>
                <a:lnTo>
                  <a:pt x="191770" y="43179"/>
                </a:lnTo>
                <a:lnTo>
                  <a:pt x="191770" y="45719"/>
                </a:lnTo>
                <a:lnTo>
                  <a:pt x="195580" y="45719"/>
                </a:lnTo>
                <a:lnTo>
                  <a:pt x="195580" y="43179"/>
                </a:lnTo>
                <a:close/>
              </a:path>
              <a:path w="195580" h="247650">
                <a:moveTo>
                  <a:pt x="3810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639"/>
                </a:lnTo>
                <a:close/>
              </a:path>
              <a:path w="195580" h="247650">
                <a:moveTo>
                  <a:pt x="3810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829"/>
                </a:lnTo>
                <a:close/>
              </a:path>
              <a:path w="195580" h="247650">
                <a:moveTo>
                  <a:pt x="195580" y="40639"/>
                </a:moveTo>
                <a:lnTo>
                  <a:pt x="191770" y="40639"/>
                </a:lnTo>
                <a:lnTo>
                  <a:pt x="191770" y="41909"/>
                </a:lnTo>
                <a:lnTo>
                  <a:pt x="195580" y="41909"/>
                </a:lnTo>
                <a:lnTo>
                  <a:pt x="195580" y="40639"/>
                </a:lnTo>
                <a:close/>
              </a:path>
              <a:path w="195580" h="247650">
                <a:moveTo>
                  <a:pt x="195580" y="36829"/>
                </a:moveTo>
                <a:lnTo>
                  <a:pt x="191770" y="36829"/>
                </a:lnTo>
                <a:lnTo>
                  <a:pt x="191770" y="39369"/>
                </a:lnTo>
                <a:lnTo>
                  <a:pt x="195580" y="39369"/>
                </a:lnTo>
                <a:lnTo>
                  <a:pt x="195580" y="36829"/>
                </a:lnTo>
                <a:close/>
              </a:path>
              <a:path w="195580" h="247650">
                <a:moveTo>
                  <a:pt x="195580" y="34289"/>
                </a:moveTo>
                <a:lnTo>
                  <a:pt x="191770" y="34289"/>
                </a:lnTo>
                <a:lnTo>
                  <a:pt x="191770" y="35559"/>
                </a:lnTo>
                <a:lnTo>
                  <a:pt x="195580" y="35559"/>
                </a:lnTo>
                <a:lnTo>
                  <a:pt x="195580" y="34289"/>
                </a:lnTo>
                <a:close/>
              </a:path>
              <a:path w="195580" h="247650">
                <a:moveTo>
                  <a:pt x="381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289"/>
                </a:lnTo>
                <a:close/>
              </a:path>
              <a:path w="195580" h="247650">
                <a:moveTo>
                  <a:pt x="3810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479"/>
                </a:lnTo>
                <a:close/>
              </a:path>
              <a:path w="195580" h="247650">
                <a:moveTo>
                  <a:pt x="195580" y="30479"/>
                </a:moveTo>
                <a:lnTo>
                  <a:pt x="191770" y="30479"/>
                </a:lnTo>
                <a:lnTo>
                  <a:pt x="191770" y="33019"/>
                </a:lnTo>
                <a:lnTo>
                  <a:pt x="195580" y="33019"/>
                </a:lnTo>
                <a:lnTo>
                  <a:pt x="195580" y="30479"/>
                </a:lnTo>
                <a:close/>
              </a:path>
              <a:path w="195580" h="247650">
                <a:moveTo>
                  <a:pt x="195580" y="27939"/>
                </a:moveTo>
                <a:lnTo>
                  <a:pt x="191770" y="27939"/>
                </a:lnTo>
                <a:lnTo>
                  <a:pt x="191770" y="29209"/>
                </a:lnTo>
                <a:lnTo>
                  <a:pt x="195580" y="29209"/>
                </a:lnTo>
                <a:lnTo>
                  <a:pt x="195580" y="27939"/>
                </a:lnTo>
                <a:close/>
              </a:path>
              <a:path w="195580" h="247650">
                <a:moveTo>
                  <a:pt x="3810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7939"/>
                </a:lnTo>
                <a:close/>
              </a:path>
              <a:path w="195580" h="247650">
                <a:moveTo>
                  <a:pt x="3810" y="21589"/>
                </a:moveTo>
                <a:lnTo>
                  <a:pt x="0" y="2158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1589"/>
                </a:lnTo>
                <a:close/>
              </a:path>
              <a:path w="195580" h="247650">
                <a:moveTo>
                  <a:pt x="381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195580" h="247650">
                <a:moveTo>
                  <a:pt x="195580" y="21589"/>
                </a:moveTo>
                <a:lnTo>
                  <a:pt x="191770" y="21589"/>
                </a:lnTo>
                <a:lnTo>
                  <a:pt x="191770" y="26669"/>
                </a:lnTo>
                <a:lnTo>
                  <a:pt x="195580" y="26669"/>
                </a:lnTo>
                <a:lnTo>
                  <a:pt x="195580" y="21589"/>
                </a:lnTo>
                <a:close/>
              </a:path>
              <a:path w="195580" h="247650">
                <a:moveTo>
                  <a:pt x="195580" y="17779"/>
                </a:moveTo>
                <a:lnTo>
                  <a:pt x="191770" y="17779"/>
                </a:lnTo>
                <a:lnTo>
                  <a:pt x="191770" y="20319"/>
                </a:lnTo>
                <a:lnTo>
                  <a:pt x="195580" y="20319"/>
                </a:lnTo>
                <a:lnTo>
                  <a:pt x="195580" y="17779"/>
                </a:lnTo>
                <a:close/>
              </a:path>
              <a:path w="195580" h="247650">
                <a:moveTo>
                  <a:pt x="381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195580" h="247650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195580" h="247650">
                <a:moveTo>
                  <a:pt x="195580" y="15239"/>
                </a:moveTo>
                <a:lnTo>
                  <a:pt x="191770" y="15239"/>
                </a:lnTo>
                <a:lnTo>
                  <a:pt x="191770" y="16509"/>
                </a:lnTo>
                <a:lnTo>
                  <a:pt x="195580" y="16509"/>
                </a:lnTo>
                <a:lnTo>
                  <a:pt x="195580" y="15239"/>
                </a:lnTo>
                <a:close/>
              </a:path>
              <a:path w="195580" h="247650">
                <a:moveTo>
                  <a:pt x="195580" y="11429"/>
                </a:moveTo>
                <a:lnTo>
                  <a:pt x="191770" y="11429"/>
                </a:lnTo>
                <a:lnTo>
                  <a:pt x="191770" y="13969"/>
                </a:lnTo>
                <a:lnTo>
                  <a:pt x="195580" y="13969"/>
                </a:lnTo>
                <a:lnTo>
                  <a:pt x="195580" y="11429"/>
                </a:lnTo>
                <a:close/>
              </a:path>
              <a:path w="195580" h="247650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195580" h="24765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195580" h="247650">
                <a:moveTo>
                  <a:pt x="195580" y="8889"/>
                </a:moveTo>
                <a:lnTo>
                  <a:pt x="191770" y="8889"/>
                </a:lnTo>
                <a:lnTo>
                  <a:pt x="191770" y="10159"/>
                </a:lnTo>
                <a:lnTo>
                  <a:pt x="195580" y="10159"/>
                </a:lnTo>
                <a:lnTo>
                  <a:pt x="195580" y="8889"/>
                </a:lnTo>
                <a:close/>
              </a:path>
              <a:path w="195580" h="247650">
                <a:moveTo>
                  <a:pt x="195580" y="5079"/>
                </a:moveTo>
                <a:lnTo>
                  <a:pt x="191770" y="5079"/>
                </a:lnTo>
                <a:lnTo>
                  <a:pt x="191770" y="7619"/>
                </a:lnTo>
                <a:lnTo>
                  <a:pt x="195580" y="7619"/>
                </a:lnTo>
                <a:lnTo>
                  <a:pt x="195580" y="5079"/>
                </a:lnTo>
                <a:close/>
              </a:path>
              <a:path w="195580" h="247650">
                <a:moveTo>
                  <a:pt x="83820" y="2539"/>
                </a:moveTo>
                <a:lnTo>
                  <a:pt x="0" y="2539"/>
                </a:lnTo>
                <a:lnTo>
                  <a:pt x="0" y="3810"/>
                </a:lnTo>
                <a:lnTo>
                  <a:pt x="83820" y="3810"/>
                </a:lnTo>
                <a:lnTo>
                  <a:pt x="83820" y="2539"/>
                </a:lnTo>
                <a:close/>
              </a:path>
              <a:path w="195580" h="247650">
                <a:moveTo>
                  <a:pt x="182880" y="1269"/>
                </a:moveTo>
                <a:lnTo>
                  <a:pt x="181610" y="1269"/>
                </a:lnTo>
                <a:lnTo>
                  <a:pt x="181610" y="3809"/>
                </a:lnTo>
                <a:lnTo>
                  <a:pt x="195580" y="3809"/>
                </a:lnTo>
                <a:lnTo>
                  <a:pt x="195580" y="2539"/>
                </a:lnTo>
                <a:lnTo>
                  <a:pt x="182880" y="2539"/>
                </a:lnTo>
                <a:lnTo>
                  <a:pt x="182880" y="1269"/>
                </a:lnTo>
                <a:close/>
              </a:path>
              <a:path w="195580" h="247650">
                <a:moveTo>
                  <a:pt x="195580" y="0"/>
                </a:moveTo>
                <a:lnTo>
                  <a:pt x="182880" y="0"/>
                </a:lnTo>
                <a:lnTo>
                  <a:pt x="182880" y="1269"/>
                </a:lnTo>
                <a:lnTo>
                  <a:pt x="195580" y="1269"/>
                </a:lnTo>
                <a:lnTo>
                  <a:pt x="195580" y="0"/>
                </a:lnTo>
                <a:close/>
              </a:path>
              <a:path w="195580" h="247650">
                <a:moveTo>
                  <a:pt x="85090" y="0"/>
                </a:moveTo>
                <a:lnTo>
                  <a:pt x="0" y="0"/>
                </a:lnTo>
                <a:lnTo>
                  <a:pt x="0" y="1269"/>
                </a:lnTo>
                <a:lnTo>
                  <a:pt x="85090" y="1269"/>
                </a:lnTo>
                <a:lnTo>
                  <a:pt x="85090" y="0"/>
                </a:lnTo>
                <a:close/>
              </a:path>
              <a:path w="195580" h="247650">
                <a:moveTo>
                  <a:pt x="1269" y="118237"/>
                </a:moveTo>
                <a:lnTo>
                  <a:pt x="0" y="118237"/>
                </a:lnTo>
                <a:lnTo>
                  <a:pt x="0" y="120776"/>
                </a:lnTo>
                <a:lnTo>
                  <a:pt x="1269" y="120776"/>
                </a:lnTo>
                <a:lnTo>
                  <a:pt x="1269" y="118237"/>
                </a:lnTo>
                <a:close/>
              </a:path>
              <a:path w="195580" h="247650">
                <a:moveTo>
                  <a:pt x="3810" y="111887"/>
                </a:moveTo>
                <a:lnTo>
                  <a:pt x="0" y="111887"/>
                </a:lnTo>
                <a:lnTo>
                  <a:pt x="0" y="118109"/>
                </a:lnTo>
                <a:lnTo>
                  <a:pt x="1269" y="118109"/>
                </a:lnTo>
                <a:lnTo>
                  <a:pt x="1269" y="118237"/>
                </a:lnTo>
                <a:lnTo>
                  <a:pt x="2539" y="118237"/>
                </a:lnTo>
                <a:lnTo>
                  <a:pt x="2539" y="115696"/>
                </a:lnTo>
                <a:lnTo>
                  <a:pt x="3810" y="115696"/>
                </a:lnTo>
                <a:lnTo>
                  <a:pt x="3810" y="111887"/>
                </a:lnTo>
                <a:close/>
              </a:path>
              <a:path w="195580" h="247650">
                <a:moveTo>
                  <a:pt x="3810" y="105537"/>
                </a:moveTo>
                <a:lnTo>
                  <a:pt x="0" y="105537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5537"/>
                </a:lnTo>
                <a:close/>
              </a:path>
              <a:path w="195580" h="247650">
                <a:moveTo>
                  <a:pt x="3810" y="102996"/>
                </a:moveTo>
                <a:lnTo>
                  <a:pt x="0" y="102996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2996"/>
                </a:lnTo>
                <a:close/>
              </a:path>
              <a:path w="195580" h="247650">
                <a:moveTo>
                  <a:pt x="3810" y="99187"/>
                </a:moveTo>
                <a:lnTo>
                  <a:pt x="0" y="99187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9187"/>
                </a:lnTo>
                <a:close/>
              </a:path>
              <a:path w="195580" h="247650">
                <a:moveTo>
                  <a:pt x="3810" y="92837"/>
                </a:moveTo>
                <a:lnTo>
                  <a:pt x="0" y="92837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2837"/>
                </a:lnTo>
                <a:close/>
              </a:path>
              <a:path w="195580" h="247650">
                <a:moveTo>
                  <a:pt x="3810" y="90296"/>
                </a:moveTo>
                <a:lnTo>
                  <a:pt x="0" y="90296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0296"/>
                </a:lnTo>
                <a:close/>
              </a:path>
              <a:path w="195580" h="247650">
                <a:moveTo>
                  <a:pt x="3810" y="86487"/>
                </a:moveTo>
                <a:lnTo>
                  <a:pt x="0" y="86487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6487"/>
                </a:lnTo>
                <a:close/>
              </a:path>
              <a:path w="195580" h="247650">
                <a:moveTo>
                  <a:pt x="3810" y="83946"/>
                </a:moveTo>
                <a:lnTo>
                  <a:pt x="0" y="83946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3946"/>
                </a:lnTo>
                <a:close/>
              </a:path>
              <a:path w="195580" h="247650">
                <a:moveTo>
                  <a:pt x="3810" y="77596"/>
                </a:moveTo>
                <a:lnTo>
                  <a:pt x="0" y="77596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596"/>
                </a:lnTo>
                <a:close/>
              </a:path>
              <a:path w="195580" h="247650">
                <a:moveTo>
                  <a:pt x="3810" y="71246"/>
                </a:moveTo>
                <a:lnTo>
                  <a:pt x="0" y="71246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246"/>
                </a:lnTo>
                <a:close/>
              </a:path>
              <a:path w="195580" h="247650">
                <a:moveTo>
                  <a:pt x="3810" y="67437"/>
                </a:moveTo>
                <a:lnTo>
                  <a:pt x="0" y="67437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7437"/>
                </a:lnTo>
                <a:close/>
              </a:path>
              <a:path w="195580" h="247650">
                <a:moveTo>
                  <a:pt x="3810" y="64896"/>
                </a:moveTo>
                <a:lnTo>
                  <a:pt x="0" y="64896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4896"/>
                </a:lnTo>
                <a:close/>
              </a:path>
              <a:path w="195580" h="247650">
                <a:moveTo>
                  <a:pt x="3810" y="61087"/>
                </a:moveTo>
                <a:lnTo>
                  <a:pt x="0" y="61087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1087"/>
                </a:lnTo>
                <a:close/>
              </a:path>
              <a:path w="195580" h="247650">
                <a:moveTo>
                  <a:pt x="3810" y="58546"/>
                </a:moveTo>
                <a:lnTo>
                  <a:pt x="0" y="58546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8546"/>
                </a:lnTo>
                <a:close/>
              </a:path>
              <a:path w="195580" h="247650">
                <a:moveTo>
                  <a:pt x="3810" y="56006"/>
                </a:moveTo>
                <a:lnTo>
                  <a:pt x="0" y="56006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6006"/>
                </a:lnTo>
                <a:close/>
              </a:path>
              <a:path w="195580" h="247650">
                <a:moveTo>
                  <a:pt x="195580" y="143637"/>
                </a:moveTo>
                <a:lnTo>
                  <a:pt x="191770" y="143637"/>
                </a:lnTo>
                <a:lnTo>
                  <a:pt x="191770" y="144779"/>
                </a:lnTo>
                <a:lnTo>
                  <a:pt x="195580" y="144779"/>
                </a:lnTo>
                <a:lnTo>
                  <a:pt x="195580" y="143637"/>
                </a:lnTo>
                <a:close/>
              </a:path>
              <a:path w="195580" h="247650">
                <a:moveTo>
                  <a:pt x="195580" y="141096"/>
                </a:moveTo>
                <a:lnTo>
                  <a:pt x="191770" y="141096"/>
                </a:lnTo>
                <a:lnTo>
                  <a:pt x="191770" y="143509"/>
                </a:lnTo>
                <a:lnTo>
                  <a:pt x="195580" y="143509"/>
                </a:lnTo>
                <a:lnTo>
                  <a:pt x="195580" y="141096"/>
                </a:lnTo>
                <a:close/>
              </a:path>
              <a:path w="195580" h="247650">
                <a:moveTo>
                  <a:pt x="195580" y="137287"/>
                </a:moveTo>
                <a:lnTo>
                  <a:pt x="191770" y="137287"/>
                </a:lnTo>
                <a:lnTo>
                  <a:pt x="191770" y="140969"/>
                </a:lnTo>
                <a:lnTo>
                  <a:pt x="195580" y="140969"/>
                </a:lnTo>
                <a:lnTo>
                  <a:pt x="195580" y="137287"/>
                </a:lnTo>
                <a:close/>
              </a:path>
              <a:path w="195580" h="247650">
                <a:moveTo>
                  <a:pt x="195580" y="134746"/>
                </a:moveTo>
                <a:lnTo>
                  <a:pt x="191770" y="134746"/>
                </a:lnTo>
                <a:lnTo>
                  <a:pt x="191770" y="137159"/>
                </a:lnTo>
                <a:lnTo>
                  <a:pt x="195580" y="137159"/>
                </a:lnTo>
                <a:lnTo>
                  <a:pt x="195580" y="134746"/>
                </a:lnTo>
                <a:close/>
              </a:path>
              <a:path w="195580" h="247650">
                <a:moveTo>
                  <a:pt x="195580" y="130937"/>
                </a:moveTo>
                <a:lnTo>
                  <a:pt x="191770" y="130937"/>
                </a:lnTo>
                <a:lnTo>
                  <a:pt x="191770" y="134619"/>
                </a:lnTo>
                <a:lnTo>
                  <a:pt x="195580" y="134619"/>
                </a:lnTo>
                <a:lnTo>
                  <a:pt x="195580" y="130937"/>
                </a:lnTo>
                <a:close/>
              </a:path>
              <a:path w="195580" h="247650">
                <a:moveTo>
                  <a:pt x="195580" y="128396"/>
                </a:moveTo>
                <a:lnTo>
                  <a:pt x="191770" y="128396"/>
                </a:lnTo>
                <a:lnTo>
                  <a:pt x="191770" y="130809"/>
                </a:lnTo>
                <a:lnTo>
                  <a:pt x="195580" y="130809"/>
                </a:lnTo>
                <a:lnTo>
                  <a:pt x="195580" y="128396"/>
                </a:lnTo>
                <a:close/>
              </a:path>
              <a:path w="195580" h="247650">
                <a:moveTo>
                  <a:pt x="195580" y="124587"/>
                </a:moveTo>
                <a:lnTo>
                  <a:pt x="191770" y="124587"/>
                </a:lnTo>
                <a:lnTo>
                  <a:pt x="191770" y="128269"/>
                </a:lnTo>
                <a:lnTo>
                  <a:pt x="195580" y="128269"/>
                </a:lnTo>
                <a:lnTo>
                  <a:pt x="195580" y="124587"/>
                </a:lnTo>
                <a:close/>
              </a:path>
              <a:path w="195580" h="247650">
                <a:moveTo>
                  <a:pt x="195580" y="122046"/>
                </a:moveTo>
                <a:lnTo>
                  <a:pt x="191770" y="122046"/>
                </a:lnTo>
                <a:lnTo>
                  <a:pt x="191770" y="124459"/>
                </a:lnTo>
                <a:lnTo>
                  <a:pt x="195580" y="124459"/>
                </a:lnTo>
                <a:lnTo>
                  <a:pt x="195580" y="122046"/>
                </a:lnTo>
                <a:close/>
              </a:path>
              <a:path w="195580" h="247650">
                <a:moveTo>
                  <a:pt x="195580" y="118237"/>
                </a:moveTo>
                <a:lnTo>
                  <a:pt x="191770" y="118237"/>
                </a:lnTo>
                <a:lnTo>
                  <a:pt x="191770" y="121919"/>
                </a:lnTo>
                <a:lnTo>
                  <a:pt x="195580" y="121919"/>
                </a:lnTo>
                <a:lnTo>
                  <a:pt x="195580" y="118237"/>
                </a:lnTo>
                <a:close/>
              </a:path>
              <a:path w="195580" h="247650">
                <a:moveTo>
                  <a:pt x="195580" y="111887"/>
                </a:moveTo>
                <a:lnTo>
                  <a:pt x="191770" y="111887"/>
                </a:lnTo>
                <a:lnTo>
                  <a:pt x="191770" y="118109"/>
                </a:lnTo>
                <a:lnTo>
                  <a:pt x="195580" y="118109"/>
                </a:lnTo>
                <a:lnTo>
                  <a:pt x="195580" y="111887"/>
                </a:lnTo>
                <a:close/>
              </a:path>
              <a:path w="195580" h="247650">
                <a:moveTo>
                  <a:pt x="195580" y="105537"/>
                </a:moveTo>
                <a:lnTo>
                  <a:pt x="191770" y="105537"/>
                </a:lnTo>
                <a:lnTo>
                  <a:pt x="191770" y="111759"/>
                </a:lnTo>
                <a:lnTo>
                  <a:pt x="195580" y="111759"/>
                </a:lnTo>
                <a:lnTo>
                  <a:pt x="195580" y="105537"/>
                </a:lnTo>
                <a:close/>
              </a:path>
              <a:path w="195580" h="247650">
                <a:moveTo>
                  <a:pt x="195580" y="102996"/>
                </a:moveTo>
                <a:lnTo>
                  <a:pt x="191770" y="102996"/>
                </a:lnTo>
                <a:lnTo>
                  <a:pt x="191770" y="105409"/>
                </a:lnTo>
                <a:lnTo>
                  <a:pt x="195580" y="105409"/>
                </a:lnTo>
                <a:lnTo>
                  <a:pt x="195580" y="102996"/>
                </a:lnTo>
                <a:close/>
              </a:path>
              <a:path w="195580" h="247650">
                <a:moveTo>
                  <a:pt x="195580" y="99187"/>
                </a:moveTo>
                <a:lnTo>
                  <a:pt x="191770" y="99187"/>
                </a:lnTo>
                <a:lnTo>
                  <a:pt x="191770" y="102869"/>
                </a:lnTo>
                <a:lnTo>
                  <a:pt x="195580" y="102869"/>
                </a:lnTo>
                <a:lnTo>
                  <a:pt x="195580" y="99187"/>
                </a:lnTo>
                <a:close/>
              </a:path>
              <a:path w="195580" h="247650">
                <a:moveTo>
                  <a:pt x="195580" y="92837"/>
                </a:moveTo>
                <a:lnTo>
                  <a:pt x="191770" y="92837"/>
                </a:lnTo>
                <a:lnTo>
                  <a:pt x="191770" y="99059"/>
                </a:lnTo>
                <a:lnTo>
                  <a:pt x="195580" y="99059"/>
                </a:lnTo>
                <a:lnTo>
                  <a:pt x="195580" y="92837"/>
                </a:lnTo>
                <a:close/>
              </a:path>
              <a:path w="195580" h="247650">
                <a:moveTo>
                  <a:pt x="195580" y="90296"/>
                </a:moveTo>
                <a:lnTo>
                  <a:pt x="191770" y="90296"/>
                </a:lnTo>
                <a:lnTo>
                  <a:pt x="191770" y="92709"/>
                </a:lnTo>
                <a:lnTo>
                  <a:pt x="195580" y="92709"/>
                </a:lnTo>
                <a:lnTo>
                  <a:pt x="195580" y="90296"/>
                </a:lnTo>
                <a:close/>
              </a:path>
              <a:path w="195580" h="247650">
                <a:moveTo>
                  <a:pt x="195580" y="86487"/>
                </a:moveTo>
                <a:lnTo>
                  <a:pt x="191770" y="86487"/>
                </a:lnTo>
                <a:lnTo>
                  <a:pt x="191770" y="90169"/>
                </a:lnTo>
                <a:lnTo>
                  <a:pt x="195580" y="90169"/>
                </a:lnTo>
                <a:lnTo>
                  <a:pt x="195580" y="86487"/>
                </a:lnTo>
                <a:close/>
              </a:path>
              <a:path w="195580" h="247650">
                <a:moveTo>
                  <a:pt x="195580" y="83946"/>
                </a:moveTo>
                <a:lnTo>
                  <a:pt x="191770" y="83946"/>
                </a:lnTo>
                <a:lnTo>
                  <a:pt x="191770" y="86359"/>
                </a:lnTo>
                <a:lnTo>
                  <a:pt x="195580" y="86359"/>
                </a:lnTo>
                <a:lnTo>
                  <a:pt x="195580" y="83946"/>
                </a:lnTo>
                <a:close/>
              </a:path>
              <a:path w="195580" h="247650">
                <a:moveTo>
                  <a:pt x="195580" y="77596"/>
                </a:moveTo>
                <a:lnTo>
                  <a:pt x="191770" y="77596"/>
                </a:lnTo>
                <a:lnTo>
                  <a:pt x="191770" y="83819"/>
                </a:lnTo>
                <a:lnTo>
                  <a:pt x="195580" y="83819"/>
                </a:lnTo>
                <a:lnTo>
                  <a:pt x="195580" y="77596"/>
                </a:lnTo>
                <a:close/>
              </a:path>
              <a:path w="195580" h="247650">
                <a:moveTo>
                  <a:pt x="195580" y="71246"/>
                </a:moveTo>
                <a:lnTo>
                  <a:pt x="191770" y="71246"/>
                </a:lnTo>
                <a:lnTo>
                  <a:pt x="191770" y="77469"/>
                </a:lnTo>
                <a:lnTo>
                  <a:pt x="195580" y="77469"/>
                </a:lnTo>
                <a:lnTo>
                  <a:pt x="195580" y="71246"/>
                </a:lnTo>
                <a:close/>
              </a:path>
              <a:path w="195580" h="247650">
                <a:moveTo>
                  <a:pt x="195580" y="67437"/>
                </a:moveTo>
                <a:lnTo>
                  <a:pt x="191770" y="67437"/>
                </a:lnTo>
                <a:lnTo>
                  <a:pt x="191770" y="71119"/>
                </a:lnTo>
                <a:lnTo>
                  <a:pt x="195580" y="71119"/>
                </a:lnTo>
                <a:lnTo>
                  <a:pt x="195580" y="67437"/>
                </a:lnTo>
                <a:close/>
              </a:path>
              <a:path w="195580" h="247650">
                <a:moveTo>
                  <a:pt x="195580" y="64896"/>
                </a:moveTo>
                <a:lnTo>
                  <a:pt x="191770" y="64896"/>
                </a:lnTo>
                <a:lnTo>
                  <a:pt x="191770" y="67309"/>
                </a:lnTo>
                <a:lnTo>
                  <a:pt x="195580" y="67309"/>
                </a:lnTo>
                <a:lnTo>
                  <a:pt x="195580" y="64896"/>
                </a:lnTo>
                <a:close/>
              </a:path>
              <a:path w="195580" h="247650">
                <a:moveTo>
                  <a:pt x="195580" y="61087"/>
                </a:moveTo>
                <a:lnTo>
                  <a:pt x="191770" y="61087"/>
                </a:lnTo>
                <a:lnTo>
                  <a:pt x="191770" y="64769"/>
                </a:lnTo>
                <a:lnTo>
                  <a:pt x="195580" y="64769"/>
                </a:lnTo>
                <a:lnTo>
                  <a:pt x="195580" y="61087"/>
                </a:lnTo>
                <a:close/>
              </a:path>
              <a:path w="195580" h="247650">
                <a:moveTo>
                  <a:pt x="195580" y="58546"/>
                </a:moveTo>
                <a:lnTo>
                  <a:pt x="191770" y="58546"/>
                </a:lnTo>
                <a:lnTo>
                  <a:pt x="191770" y="60959"/>
                </a:lnTo>
                <a:lnTo>
                  <a:pt x="195580" y="60959"/>
                </a:lnTo>
                <a:lnTo>
                  <a:pt x="195580" y="58546"/>
                </a:lnTo>
                <a:close/>
              </a:path>
              <a:path w="195580" h="247650">
                <a:moveTo>
                  <a:pt x="195580" y="56006"/>
                </a:moveTo>
                <a:lnTo>
                  <a:pt x="191770" y="56006"/>
                </a:lnTo>
                <a:lnTo>
                  <a:pt x="191770" y="58419"/>
                </a:lnTo>
                <a:lnTo>
                  <a:pt x="195580" y="58419"/>
                </a:lnTo>
                <a:lnTo>
                  <a:pt x="195580" y="56006"/>
                </a:lnTo>
                <a:close/>
              </a:path>
              <a:path w="195580" h="247650">
                <a:moveTo>
                  <a:pt x="195580" y="144780"/>
                </a:moveTo>
                <a:lnTo>
                  <a:pt x="191770" y="144780"/>
                </a:lnTo>
                <a:lnTo>
                  <a:pt x="191770" y="157479"/>
                </a:lnTo>
                <a:lnTo>
                  <a:pt x="195580" y="157479"/>
                </a:lnTo>
                <a:lnTo>
                  <a:pt x="195580" y="144780"/>
                </a:lnTo>
                <a:close/>
              </a:path>
              <a:path w="195580" h="247650">
                <a:moveTo>
                  <a:pt x="195580" y="157480"/>
                </a:moveTo>
                <a:lnTo>
                  <a:pt x="191770" y="157480"/>
                </a:lnTo>
                <a:lnTo>
                  <a:pt x="191770" y="201929"/>
                </a:lnTo>
                <a:lnTo>
                  <a:pt x="195580" y="201929"/>
                </a:lnTo>
                <a:lnTo>
                  <a:pt x="195580" y="157480"/>
                </a:lnTo>
                <a:close/>
              </a:path>
              <a:path w="195580" h="247650">
                <a:moveTo>
                  <a:pt x="195580" y="246379"/>
                </a:moveTo>
                <a:lnTo>
                  <a:pt x="68580" y="246379"/>
                </a:lnTo>
                <a:lnTo>
                  <a:pt x="68580" y="247650"/>
                </a:lnTo>
                <a:lnTo>
                  <a:pt x="195580" y="247650"/>
                </a:lnTo>
                <a:lnTo>
                  <a:pt x="195580" y="246379"/>
                </a:lnTo>
                <a:close/>
              </a:path>
              <a:path w="195580" h="247650">
                <a:moveTo>
                  <a:pt x="71120" y="245110"/>
                </a:moveTo>
                <a:lnTo>
                  <a:pt x="69850" y="245110"/>
                </a:lnTo>
                <a:lnTo>
                  <a:pt x="69850" y="246379"/>
                </a:lnTo>
                <a:lnTo>
                  <a:pt x="71120" y="246379"/>
                </a:lnTo>
                <a:lnTo>
                  <a:pt x="71120" y="245110"/>
                </a:lnTo>
                <a:close/>
              </a:path>
              <a:path w="195580" h="247650">
                <a:moveTo>
                  <a:pt x="195580" y="243839"/>
                </a:moveTo>
                <a:lnTo>
                  <a:pt x="71120" y="243839"/>
                </a:lnTo>
                <a:lnTo>
                  <a:pt x="71120" y="245110"/>
                </a:lnTo>
                <a:lnTo>
                  <a:pt x="195580" y="245110"/>
                </a:lnTo>
                <a:lnTo>
                  <a:pt x="195580" y="243839"/>
                </a:lnTo>
                <a:close/>
              </a:path>
              <a:path w="195580" h="247650">
                <a:moveTo>
                  <a:pt x="195580" y="240029"/>
                </a:moveTo>
                <a:lnTo>
                  <a:pt x="191770" y="240029"/>
                </a:lnTo>
                <a:lnTo>
                  <a:pt x="191770" y="242570"/>
                </a:lnTo>
                <a:lnTo>
                  <a:pt x="195580" y="242570"/>
                </a:lnTo>
                <a:lnTo>
                  <a:pt x="195580" y="240029"/>
                </a:lnTo>
                <a:close/>
              </a:path>
              <a:path w="195580" h="247650">
                <a:moveTo>
                  <a:pt x="195580" y="237489"/>
                </a:moveTo>
                <a:lnTo>
                  <a:pt x="191770" y="237489"/>
                </a:lnTo>
                <a:lnTo>
                  <a:pt x="191770" y="238760"/>
                </a:lnTo>
                <a:lnTo>
                  <a:pt x="195580" y="238760"/>
                </a:lnTo>
                <a:lnTo>
                  <a:pt x="195580" y="237489"/>
                </a:lnTo>
                <a:close/>
              </a:path>
              <a:path w="195580" h="247650">
                <a:moveTo>
                  <a:pt x="195580" y="233679"/>
                </a:moveTo>
                <a:lnTo>
                  <a:pt x="191770" y="233679"/>
                </a:lnTo>
                <a:lnTo>
                  <a:pt x="191770" y="236220"/>
                </a:lnTo>
                <a:lnTo>
                  <a:pt x="195580" y="236220"/>
                </a:lnTo>
                <a:lnTo>
                  <a:pt x="195580" y="233679"/>
                </a:lnTo>
                <a:close/>
              </a:path>
              <a:path w="195580" h="247650">
                <a:moveTo>
                  <a:pt x="195580" y="231139"/>
                </a:moveTo>
                <a:lnTo>
                  <a:pt x="191770" y="231139"/>
                </a:lnTo>
                <a:lnTo>
                  <a:pt x="191770" y="232410"/>
                </a:lnTo>
                <a:lnTo>
                  <a:pt x="195580" y="232410"/>
                </a:lnTo>
                <a:lnTo>
                  <a:pt x="195580" y="231139"/>
                </a:lnTo>
                <a:close/>
              </a:path>
              <a:path w="195580" h="247650">
                <a:moveTo>
                  <a:pt x="195580" y="227329"/>
                </a:moveTo>
                <a:lnTo>
                  <a:pt x="191770" y="227329"/>
                </a:lnTo>
                <a:lnTo>
                  <a:pt x="191770" y="229870"/>
                </a:lnTo>
                <a:lnTo>
                  <a:pt x="195580" y="229870"/>
                </a:lnTo>
                <a:lnTo>
                  <a:pt x="195580" y="227329"/>
                </a:lnTo>
                <a:close/>
              </a:path>
              <a:path w="195580" h="247650">
                <a:moveTo>
                  <a:pt x="195580" y="224789"/>
                </a:moveTo>
                <a:lnTo>
                  <a:pt x="191770" y="224789"/>
                </a:lnTo>
                <a:lnTo>
                  <a:pt x="191770" y="226060"/>
                </a:lnTo>
                <a:lnTo>
                  <a:pt x="195580" y="226060"/>
                </a:lnTo>
                <a:lnTo>
                  <a:pt x="195580" y="224789"/>
                </a:lnTo>
                <a:close/>
              </a:path>
              <a:path w="195580" h="247650">
                <a:moveTo>
                  <a:pt x="195580" y="220979"/>
                </a:moveTo>
                <a:lnTo>
                  <a:pt x="191770" y="220979"/>
                </a:lnTo>
                <a:lnTo>
                  <a:pt x="191770" y="223520"/>
                </a:lnTo>
                <a:lnTo>
                  <a:pt x="195580" y="223520"/>
                </a:lnTo>
                <a:lnTo>
                  <a:pt x="195580" y="220979"/>
                </a:lnTo>
                <a:close/>
              </a:path>
              <a:path w="195580" h="247650">
                <a:moveTo>
                  <a:pt x="195580" y="212089"/>
                </a:moveTo>
                <a:lnTo>
                  <a:pt x="191770" y="212089"/>
                </a:lnTo>
                <a:lnTo>
                  <a:pt x="191770" y="219710"/>
                </a:lnTo>
                <a:lnTo>
                  <a:pt x="195580" y="219710"/>
                </a:lnTo>
                <a:lnTo>
                  <a:pt x="195580" y="212089"/>
                </a:lnTo>
                <a:close/>
              </a:path>
              <a:path w="195580" h="247650">
                <a:moveTo>
                  <a:pt x="195580" y="205739"/>
                </a:moveTo>
                <a:lnTo>
                  <a:pt x="191770" y="205739"/>
                </a:lnTo>
                <a:lnTo>
                  <a:pt x="191770" y="210820"/>
                </a:lnTo>
                <a:lnTo>
                  <a:pt x="195580" y="210820"/>
                </a:lnTo>
                <a:lnTo>
                  <a:pt x="195580" y="205739"/>
                </a:lnTo>
                <a:close/>
              </a:path>
              <a:path w="195580" h="247650">
                <a:moveTo>
                  <a:pt x="195580" y="203200"/>
                </a:moveTo>
                <a:lnTo>
                  <a:pt x="191770" y="203200"/>
                </a:lnTo>
                <a:lnTo>
                  <a:pt x="191770" y="204470"/>
                </a:lnTo>
                <a:lnTo>
                  <a:pt x="195580" y="204470"/>
                </a:lnTo>
                <a:lnTo>
                  <a:pt x="195580" y="203200"/>
                </a:lnTo>
                <a:close/>
              </a:path>
            </a:pathLst>
          </a:custGeom>
          <a:solidFill>
            <a:srgbClr val="76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bk object 2760"/>
          <p:cNvSpPr/>
          <p:nvPr/>
        </p:nvSpPr>
        <p:spPr>
          <a:xfrm>
            <a:off x="2990850" y="2969260"/>
            <a:ext cx="187960" cy="238760"/>
          </a:xfrm>
          <a:custGeom>
            <a:avLst/>
            <a:gdLst/>
            <a:ahLst/>
            <a:cxnLst/>
            <a:rect l="l" t="t" r="r" b="b"/>
            <a:pathLst>
              <a:path w="187960" h="238760">
                <a:moveTo>
                  <a:pt x="3810" y="49529"/>
                </a:moveTo>
                <a:lnTo>
                  <a:pt x="0" y="49529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9529"/>
                </a:lnTo>
                <a:close/>
              </a:path>
              <a:path w="187960" h="238760">
                <a:moveTo>
                  <a:pt x="3810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5719"/>
                </a:lnTo>
                <a:close/>
              </a:path>
              <a:path w="187960" h="238760">
                <a:moveTo>
                  <a:pt x="3810" y="43179"/>
                </a:moveTo>
                <a:lnTo>
                  <a:pt x="0" y="43179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3179"/>
                </a:lnTo>
                <a:close/>
              </a:path>
              <a:path w="187960" h="238760">
                <a:moveTo>
                  <a:pt x="3810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9369"/>
                </a:lnTo>
                <a:close/>
              </a:path>
              <a:path w="187960" h="238760">
                <a:moveTo>
                  <a:pt x="187960" y="49529"/>
                </a:moveTo>
                <a:lnTo>
                  <a:pt x="184150" y="49529"/>
                </a:lnTo>
                <a:lnTo>
                  <a:pt x="184150" y="50799"/>
                </a:lnTo>
                <a:lnTo>
                  <a:pt x="187960" y="50799"/>
                </a:lnTo>
                <a:lnTo>
                  <a:pt x="187960" y="49529"/>
                </a:lnTo>
                <a:close/>
              </a:path>
              <a:path w="187960" h="238760">
                <a:moveTo>
                  <a:pt x="187960" y="45719"/>
                </a:moveTo>
                <a:lnTo>
                  <a:pt x="184150" y="45719"/>
                </a:lnTo>
                <a:lnTo>
                  <a:pt x="184150" y="48259"/>
                </a:lnTo>
                <a:lnTo>
                  <a:pt x="187960" y="48259"/>
                </a:lnTo>
                <a:lnTo>
                  <a:pt x="187960" y="45719"/>
                </a:lnTo>
                <a:close/>
              </a:path>
              <a:path w="187960" h="238760">
                <a:moveTo>
                  <a:pt x="187960" y="43179"/>
                </a:moveTo>
                <a:lnTo>
                  <a:pt x="184150" y="43179"/>
                </a:lnTo>
                <a:lnTo>
                  <a:pt x="184150" y="44449"/>
                </a:lnTo>
                <a:lnTo>
                  <a:pt x="187960" y="44449"/>
                </a:lnTo>
                <a:lnTo>
                  <a:pt x="187960" y="43179"/>
                </a:lnTo>
                <a:close/>
              </a:path>
              <a:path w="187960" h="238760">
                <a:moveTo>
                  <a:pt x="187960" y="39369"/>
                </a:moveTo>
                <a:lnTo>
                  <a:pt x="184150" y="39369"/>
                </a:lnTo>
                <a:lnTo>
                  <a:pt x="184150" y="41909"/>
                </a:lnTo>
                <a:lnTo>
                  <a:pt x="187960" y="41909"/>
                </a:lnTo>
                <a:lnTo>
                  <a:pt x="187960" y="39369"/>
                </a:lnTo>
                <a:close/>
              </a:path>
              <a:path w="187960" h="238760">
                <a:moveTo>
                  <a:pt x="3810" y="36829"/>
                </a:moveTo>
                <a:lnTo>
                  <a:pt x="0" y="36829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6829"/>
                </a:lnTo>
                <a:close/>
              </a:path>
              <a:path w="187960" h="238760">
                <a:moveTo>
                  <a:pt x="3810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3019"/>
                </a:lnTo>
                <a:close/>
              </a:path>
              <a:path w="187960" h="238760">
                <a:moveTo>
                  <a:pt x="187960" y="36829"/>
                </a:moveTo>
                <a:lnTo>
                  <a:pt x="184150" y="36829"/>
                </a:lnTo>
                <a:lnTo>
                  <a:pt x="184150" y="38099"/>
                </a:lnTo>
                <a:lnTo>
                  <a:pt x="187960" y="38099"/>
                </a:lnTo>
                <a:lnTo>
                  <a:pt x="187960" y="36829"/>
                </a:lnTo>
                <a:close/>
              </a:path>
              <a:path w="187960" h="238760">
                <a:moveTo>
                  <a:pt x="187960" y="33019"/>
                </a:moveTo>
                <a:lnTo>
                  <a:pt x="184150" y="33019"/>
                </a:lnTo>
                <a:lnTo>
                  <a:pt x="184150" y="35559"/>
                </a:lnTo>
                <a:lnTo>
                  <a:pt x="187960" y="35559"/>
                </a:lnTo>
                <a:lnTo>
                  <a:pt x="187960" y="33019"/>
                </a:lnTo>
                <a:close/>
              </a:path>
              <a:path w="187960" h="238760">
                <a:moveTo>
                  <a:pt x="187960" y="30479"/>
                </a:moveTo>
                <a:lnTo>
                  <a:pt x="184150" y="30479"/>
                </a:lnTo>
                <a:lnTo>
                  <a:pt x="184150" y="31749"/>
                </a:lnTo>
                <a:lnTo>
                  <a:pt x="187960" y="31749"/>
                </a:lnTo>
                <a:lnTo>
                  <a:pt x="187960" y="30479"/>
                </a:lnTo>
                <a:close/>
              </a:path>
              <a:path w="187960" h="238760">
                <a:moveTo>
                  <a:pt x="3810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30479"/>
                </a:lnTo>
                <a:close/>
              </a:path>
              <a:path w="187960" h="238760">
                <a:moveTo>
                  <a:pt x="3810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6669"/>
                </a:lnTo>
                <a:close/>
              </a:path>
              <a:path w="187960" h="238760">
                <a:moveTo>
                  <a:pt x="187960" y="26669"/>
                </a:moveTo>
                <a:lnTo>
                  <a:pt x="184150" y="26669"/>
                </a:lnTo>
                <a:lnTo>
                  <a:pt x="184150" y="29209"/>
                </a:lnTo>
                <a:lnTo>
                  <a:pt x="187960" y="29209"/>
                </a:lnTo>
                <a:lnTo>
                  <a:pt x="187960" y="26669"/>
                </a:lnTo>
                <a:close/>
              </a:path>
              <a:path w="187960" h="238760">
                <a:moveTo>
                  <a:pt x="187960" y="24129"/>
                </a:moveTo>
                <a:lnTo>
                  <a:pt x="184150" y="24129"/>
                </a:lnTo>
                <a:lnTo>
                  <a:pt x="184150" y="25399"/>
                </a:lnTo>
                <a:lnTo>
                  <a:pt x="187960" y="25399"/>
                </a:lnTo>
                <a:lnTo>
                  <a:pt x="187960" y="24129"/>
                </a:lnTo>
                <a:close/>
              </a:path>
              <a:path w="187960" h="238760">
                <a:moveTo>
                  <a:pt x="3810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4129"/>
                </a:lnTo>
                <a:close/>
              </a:path>
              <a:path w="187960" h="238760">
                <a:moveTo>
                  <a:pt x="381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17779"/>
                </a:lnTo>
                <a:close/>
              </a:path>
              <a:path w="187960" h="238760">
                <a:moveTo>
                  <a:pt x="3810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3969"/>
                </a:lnTo>
                <a:close/>
              </a:path>
              <a:path w="187960" h="238760">
                <a:moveTo>
                  <a:pt x="187960" y="17779"/>
                </a:moveTo>
                <a:lnTo>
                  <a:pt x="184150" y="17779"/>
                </a:lnTo>
                <a:lnTo>
                  <a:pt x="184150" y="22859"/>
                </a:lnTo>
                <a:lnTo>
                  <a:pt x="187960" y="22859"/>
                </a:lnTo>
                <a:lnTo>
                  <a:pt x="187960" y="17779"/>
                </a:lnTo>
                <a:close/>
              </a:path>
              <a:path w="187960" h="238760">
                <a:moveTo>
                  <a:pt x="187960" y="13969"/>
                </a:moveTo>
                <a:lnTo>
                  <a:pt x="184150" y="13969"/>
                </a:lnTo>
                <a:lnTo>
                  <a:pt x="184150" y="16509"/>
                </a:lnTo>
                <a:lnTo>
                  <a:pt x="187960" y="16509"/>
                </a:lnTo>
                <a:lnTo>
                  <a:pt x="187960" y="13969"/>
                </a:lnTo>
                <a:close/>
              </a:path>
              <a:path w="187960" h="238760">
                <a:moveTo>
                  <a:pt x="3810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1429"/>
                </a:lnTo>
                <a:close/>
              </a:path>
              <a:path w="187960" h="238760">
                <a:moveTo>
                  <a:pt x="3810" y="7619"/>
                </a:moveTo>
                <a:lnTo>
                  <a:pt x="0" y="761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619"/>
                </a:lnTo>
                <a:close/>
              </a:path>
              <a:path w="187960" h="238760">
                <a:moveTo>
                  <a:pt x="187960" y="11429"/>
                </a:moveTo>
                <a:lnTo>
                  <a:pt x="184150" y="11429"/>
                </a:lnTo>
                <a:lnTo>
                  <a:pt x="184150" y="12699"/>
                </a:lnTo>
                <a:lnTo>
                  <a:pt x="187960" y="12699"/>
                </a:lnTo>
                <a:lnTo>
                  <a:pt x="187960" y="11429"/>
                </a:lnTo>
                <a:close/>
              </a:path>
              <a:path w="187960" h="238760">
                <a:moveTo>
                  <a:pt x="187960" y="7619"/>
                </a:moveTo>
                <a:lnTo>
                  <a:pt x="184150" y="7619"/>
                </a:lnTo>
                <a:lnTo>
                  <a:pt x="184150" y="10159"/>
                </a:lnTo>
                <a:lnTo>
                  <a:pt x="187960" y="10159"/>
                </a:lnTo>
                <a:lnTo>
                  <a:pt x="187960" y="7619"/>
                </a:lnTo>
                <a:close/>
              </a:path>
              <a:path w="187960" h="238760">
                <a:moveTo>
                  <a:pt x="3810" y="5079"/>
                </a:moveTo>
                <a:lnTo>
                  <a:pt x="0" y="5079"/>
                </a:lnTo>
                <a:lnTo>
                  <a:pt x="0" y="6349"/>
                </a:lnTo>
                <a:lnTo>
                  <a:pt x="3810" y="6349"/>
                </a:lnTo>
                <a:lnTo>
                  <a:pt x="3810" y="5079"/>
                </a:lnTo>
                <a:close/>
              </a:path>
              <a:path w="187960" h="238760">
                <a:moveTo>
                  <a:pt x="76200" y="1269"/>
                </a:moveTo>
                <a:lnTo>
                  <a:pt x="0" y="1269"/>
                </a:lnTo>
                <a:lnTo>
                  <a:pt x="0" y="3810"/>
                </a:lnTo>
                <a:lnTo>
                  <a:pt x="76200" y="3810"/>
                </a:lnTo>
                <a:lnTo>
                  <a:pt x="76200" y="1269"/>
                </a:lnTo>
                <a:close/>
              </a:path>
              <a:path w="187960" h="238760">
                <a:moveTo>
                  <a:pt x="187960" y="5079"/>
                </a:moveTo>
                <a:lnTo>
                  <a:pt x="184150" y="5079"/>
                </a:lnTo>
                <a:lnTo>
                  <a:pt x="184150" y="6349"/>
                </a:lnTo>
                <a:lnTo>
                  <a:pt x="187960" y="6349"/>
                </a:lnTo>
                <a:lnTo>
                  <a:pt x="187960" y="5079"/>
                </a:lnTo>
                <a:close/>
              </a:path>
              <a:path w="187960" h="238760">
                <a:moveTo>
                  <a:pt x="187960" y="1269"/>
                </a:moveTo>
                <a:lnTo>
                  <a:pt x="176530" y="1269"/>
                </a:lnTo>
                <a:lnTo>
                  <a:pt x="176530" y="3809"/>
                </a:lnTo>
                <a:lnTo>
                  <a:pt x="187960" y="3809"/>
                </a:lnTo>
                <a:lnTo>
                  <a:pt x="187960" y="1269"/>
                </a:lnTo>
                <a:close/>
              </a:path>
              <a:path w="187960" h="238760">
                <a:moveTo>
                  <a:pt x="78740" y="0"/>
                </a:moveTo>
                <a:lnTo>
                  <a:pt x="77469" y="0"/>
                </a:lnTo>
                <a:lnTo>
                  <a:pt x="77469" y="1269"/>
                </a:lnTo>
                <a:lnTo>
                  <a:pt x="78740" y="1269"/>
                </a:lnTo>
                <a:lnTo>
                  <a:pt x="78740" y="0"/>
                </a:lnTo>
                <a:close/>
              </a:path>
              <a:path w="187960" h="238760">
                <a:moveTo>
                  <a:pt x="1269" y="108076"/>
                </a:moveTo>
                <a:lnTo>
                  <a:pt x="0" y="108076"/>
                </a:lnTo>
                <a:lnTo>
                  <a:pt x="0" y="109219"/>
                </a:lnTo>
                <a:lnTo>
                  <a:pt x="1269" y="109219"/>
                </a:lnTo>
                <a:lnTo>
                  <a:pt x="1269" y="108076"/>
                </a:lnTo>
                <a:close/>
              </a:path>
              <a:path w="187960" h="238760">
                <a:moveTo>
                  <a:pt x="3810" y="101726"/>
                </a:moveTo>
                <a:lnTo>
                  <a:pt x="0" y="101726"/>
                </a:lnTo>
                <a:lnTo>
                  <a:pt x="0" y="107949"/>
                </a:lnTo>
                <a:lnTo>
                  <a:pt x="1269" y="107949"/>
                </a:lnTo>
                <a:lnTo>
                  <a:pt x="1269" y="106806"/>
                </a:lnTo>
                <a:lnTo>
                  <a:pt x="2539" y="106806"/>
                </a:lnTo>
                <a:lnTo>
                  <a:pt x="2539" y="104266"/>
                </a:lnTo>
                <a:lnTo>
                  <a:pt x="3810" y="104266"/>
                </a:lnTo>
                <a:lnTo>
                  <a:pt x="3810" y="101726"/>
                </a:lnTo>
                <a:close/>
              </a:path>
              <a:path w="187960" h="238760">
                <a:moveTo>
                  <a:pt x="3810" y="99186"/>
                </a:moveTo>
                <a:lnTo>
                  <a:pt x="0" y="99186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99186"/>
                </a:lnTo>
                <a:close/>
              </a:path>
              <a:path w="187960" h="238760">
                <a:moveTo>
                  <a:pt x="3810" y="95376"/>
                </a:moveTo>
                <a:lnTo>
                  <a:pt x="0" y="95376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5376"/>
                </a:lnTo>
                <a:close/>
              </a:path>
              <a:path w="187960" h="238760">
                <a:moveTo>
                  <a:pt x="3810" y="89026"/>
                </a:moveTo>
                <a:lnTo>
                  <a:pt x="0" y="89026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89026"/>
                </a:lnTo>
                <a:close/>
              </a:path>
              <a:path w="187960" h="238760">
                <a:moveTo>
                  <a:pt x="3810" y="86486"/>
                </a:moveTo>
                <a:lnTo>
                  <a:pt x="0" y="86486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6486"/>
                </a:lnTo>
                <a:close/>
              </a:path>
              <a:path w="187960" h="238760">
                <a:moveTo>
                  <a:pt x="3810" y="82676"/>
                </a:moveTo>
                <a:lnTo>
                  <a:pt x="0" y="82676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2676"/>
                </a:lnTo>
                <a:close/>
              </a:path>
              <a:path w="187960" h="238760">
                <a:moveTo>
                  <a:pt x="3810" y="80136"/>
                </a:moveTo>
                <a:lnTo>
                  <a:pt x="0" y="80136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0136"/>
                </a:lnTo>
                <a:close/>
              </a:path>
              <a:path w="187960" h="238760">
                <a:moveTo>
                  <a:pt x="3810" y="73786"/>
                </a:moveTo>
                <a:lnTo>
                  <a:pt x="0" y="73786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3786"/>
                </a:lnTo>
                <a:close/>
              </a:path>
              <a:path w="187960" h="238760">
                <a:moveTo>
                  <a:pt x="3810" y="67436"/>
                </a:moveTo>
                <a:lnTo>
                  <a:pt x="0" y="67436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67436"/>
                </a:lnTo>
                <a:close/>
              </a:path>
              <a:path w="187960" h="238760">
                <a:moveTo>
                  <a:pt x="3810" y="63626"/>
                </a:moveTo>
                <a:lnTo>
                  <a:pt x="0" y="63626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3626"/>
                </a:lnTo>
                <a:close/>
              </a:path>
              <a:path w="187960" h="238760">
                <a:moveTo>
                  <a:pt x="3810" y="61086"/>
                </a:moveTo>
                <a:lnTo>
                  <a:pt x="0" y="61086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1086"/>
                </a:lnTo>
                <a:close/>
              </a:path>
              <a:path w="187960" h="238760">
                <a:moveTo>
                  <a:pt x="3810" y="57276"/>
                </a:moveTo>
                <a:lnTo>
                  <a:pt x="0" y="57276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7276"/>
                </a:lnTo>
                <a:close/>
              </a:path>
              <a:path w="187960" h="238760">
                <a:moveTo>
                  <a:pt x="3810" y="54736"/>
                </a:moveTo>
                <a:lnTo>
                  <a:pt x="0" y="54736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4736"/>
                </a:lnTo>
                <a:close/>
              </a:path>
              <a:path w="187960" h="238760">
                <a:moveTo>
                  <a:pt x="3810" y="52196"/>
                </a:moveTo>
                <a:lnTo>
                  <a:pt x="0" y="52196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2196"/>
                </a:lnTo>
                <a:close/>
              </a:path>
              <a:path w="187960" h="238760">
                <a:moveTo>
                  <a:pt x="187960" y="139826"/>
                </a:moveTo>
                <a:lnTo>
                  <a:pt x="184150" y="139826"/>
                </a:lnTo>
                <a:lnTo>
                  <a:pt x="184150" y="140969"/>
                </a:lnTo>
                <a:lnTo>
                  <a:pt x="187960" y="140969"/>
                </a:lnTo>
                <a:lnTo>
                  <a:pt x="187960" y="139826"/>
                </a:lnTo>
                <a:close/>
              </a:path>
              <a:path w="187960" h="238760">
                <a:moveTo>
                  <a:pt x="187960" y="137286"/>
                </a:moveTo>
                <a:lnTo>
                  <a:pt x="184150" y="137286"/>
                </a:lnTo>
                <a:lnTo>
                  <a:pt x="184150" y="139699"/>
                </a:lnTo>
                <a:lnTo>
                  <a:pt x="187960" y="139699"/>
                </a:lnTo>
                <a:lnTo>
                  <a:pt x="187960" y="137286"/>
                </a:lnTo>
                <a:close/>
              </a:path>
              <a:path w="187960" h="238760">
                <a:moveTo>
                  <a:pt x="187960" y="133476"/>
                </a:moveTo>
                <a:lnTo>
                  <a:pt x="184150" y="133476"/>
                </a:lnTo>
                <a:lnTo>
                  <a:pt x="184150" y="137159"/>
                </a:lnTo>
                <a:lnTo>
                  <a:pt x="187960" y="137159"/>
                </a:lnTo>
                <a:lnTo>
                  <a:pt x="187960" y="133476"/>
                </a:lnTo>
                <a:close/>
              </a:path>
              <a:path w="187960" h="238760">
                <a:moveTo>
                  <a:pt x="187960" y="130936"/>
                </a:moveTo>
                <a:lnTo>
                  <a:pt x="184150" y="130936"/>
                </a:lnTo>
                <a:lnTo>
                  <a:pt x="184150" y="133349"/>
                </a:lnTo>
                <a:lnTo>
                  <a:pt x="187960" y="133349"/>
                </a:lnTo>
                <a:lnTo>
                  <a:pt x="187960" y="130936"/>
                </a:lnTo>
                <a:close/>
              </a:path>
              <a:path w="187960" h="238760">
                <a:moveTo>
                  <a:pt x="187960" y="127126"/>
                </a:moveTo>
                <a:lnTo>
                  <a:pt x="184150" y="127126"/>
                </a:lnTo>
                <a:lnTo>
                  <a:pt x="184150" y="130809"/>
                </a:lnTo>
                <a:lnTo>
                  <a:pt x="187960" y="130809"/>
                </a:lnTo>
                <a:lnTo>
                  <a:pt x="187960" y="127126"/>
                </a:lnTo>
                <a:close/>
              </a:path>
              <a:path w="187960" h="238760">
                <a:moveTo>
                  <a:pt x="187960" y="124586"/>
                </a:moveTo>
                <a:lnTo>
                  <a:pt x="184150" y="124586"/>
                </a:lnTo>
                <a:lnTo>
                  <a:pt x="184150" y="126999"/>
                </a:lnTo>
                <a:lnTo>
                  <a:pt x="187960" y="126999"/>
                </a:lnTo>
                <a:lnTo>
                  <a:pt x="187960" y="124586"/>
                </a:lnTo>
                <a:close/>
              </a:path>
              <a:path w="187960" h="238760">
                <a:moveTo>
                  <a:pt x="187960" y="120776"/>
                </a:moveTo>
                <a:lnTo>
                  <a:pt x="184150" y="120776"/>
                </a:lnTo>
                <a:lnTo>
                  <a:pt x="184150" y="124459"/>
                </a:lnTo>
                <a:lnTo>
                  <a:pt x="187960" y="124459"/>
                </a:lnTo>
                <a:lnTo>
                  <a:pt x="187960" y="120776"/>
                </a:lnTo>
                <a:close/>
              </a:path>
              <a:path w="187960" h="238760">
                <a:moveTo>
                  <a:pt x="187960" y="118236"/>
                </a:moveTo>
                <a:lnTo>
                  <a:pt x="184150" y="118236"/>
                </a:lnTo>
                <a:lnTo>
                  <a:pt x="184150" y="120649"/>
                </a:lnTo>
                <a:lnTo>
                  <a:pt x="187960" y="120649"/>
                </a:lnTo>
                <a:lnTo>
                  <a:pt x="187960" y="118236"/>
                </a:lnTo>
                <a:close/>
              </a:path>
              <a:path w="187960" h="238760">
                <a:moveTo>
                  <a:pt x="187960" y="114426"/>
                </a:moveTo>
                <a:lnTo>
                  <a:pt x="184150" y="114426"/>
                </a:lnTo>
                <a:lnTo>
                  <a:pt x="184150" y="118109"/>
                </a:lnTo>
                <a:lnTo>
                  <a:pt x="187960" y="118109"/>
                </a:lnTo>
                <a:lnTo>
                  <a:pt x="187960" y="114426"/>
                </a:lnTo>
                <a:close/>
              </a:path>
              <a:path w="187960" h="238760">
                <a:moveTo>
                  <a:pt x="187960" y="108076"/>
                </a:moveTo>
                <a:lnTo>
                  <a:pt x="184150" y="108076"/>
                </a:lnTo>
                <a:lnTo>
                  <a:pt x="184150" y="114299"/>
                </a:lnTo>
                <a:lnTo>
                  <a:pt x="187960" y="114299"/>
                </a:lnTo>
                <a:lnTo>
                  <a:pt x="187960" y="108076"/>
                </a:lnTo>
                <a:close/>
              </a:path>
              <a:path w="187960" h="238760">
                <a:moveTo>
                  <a:pt x="187960" y="101726"/>
                </a:moveTo>
                <a:lnTo>
                  <a:pt x="184150" y="101726"/>
                </a:lnTo>
                <a:lnTo>
                  <a:pt x="184150" y="107949"/>
                </a:lnTo>
                <a:lnTo>
                  <a:pt x="187960" y="107949"/>
                </a:lnTo>
                <a:lnTo>
                  <a:pt x="187960" y="101726"/>
                </a:lnTo>
                <a:close/>
              </a:path>
              <a:path w="187960" h="238760">
                <a:moveTo>
                  <a:pt x="187960" y="99186"/>
                </a:moveTo>
                <a:lnTo>
                  <a:pt x="184150" y="99186"/>
                </a:lnTo>
                <a:lnTo>
                  <a:pt x="184150" y="101599"/>
                </a:lnTo>
                <a:lnTo>
                  <a:pt x="187960" y="101599"/>
                </a:lnTo>
                <a:lnTo>
                  <a:pt x="187960" y="99186"/>
                </a:lnTo>
                <a:close/>
              </a:path>
              <a:path w="187960" h="238760">
                <a:moveTo>
                  <a:pt x="187960" y="95376"/>
                </a:moveTo>
                <a:lnTo>
                  <a:pt x="184150" y="95376"/>
                </a:lnTo>
                <a:lnTo>
                  <a:pt x="184150" y="99059"/>
                </a:lnTo>
                <a:lnTo>
                  <a:pt x="187960" y="99059"/>
                </a:lnTo>
                <a:lnTo>
                  <a:pt x="187960" y="95376"/>
                </a:lnTo>
                <a:close/>
              </a:path>
              <a:path w="187960" h="238760">
                <a:moveTo>
                  <a:pt x="187960" y="89026"/>
                </a:moveTo>
                <a:lnTo>
                  <a:pt x="184150" y="89026"/>
                </a:lnTo>
                <a:lnTo>
                  <a:pt x="184150" y="95249"/>
                </a:lnTo>
                <a:lnTo>
                  <a:pt x="187960" y="95249"/>
                </a:lnTo>
                <a:lnTo>
                  <a:pt x="187960" y="89026"/>
                </a:lnTo>
                <a:close/>
              </a:path>
              <a:path w="187960" h="238760">
                <a:moveTo>
                  <a:pt x="187960" y="86486"/>
                </a:moveTo>
                <a:lnTo>
                  <a:pt x="184150" y="86486"/>
                </a:lnTo>
                <a:lnTo>
                  <a:pt x="184150" y="88899"/>
                </a:lnTo>
                <a:lnTo>
                  <a:pt x="187960" y="88899"/>
                </a:lnTo>
                <a:lnTo>
                  <a:pt x="187960" y="86486"/>
                </a:lnTo>
                <a:close/>
              </a:path>
              <a:path w="187960" h="238760">
                <a:moveTo>
                  <a:pt x="187960" y="82676"/>
                </a:moveTo>
                <a:lnTo>
                  <a:pt x="184150" y="82676"/>
                </a:lnTo>
                <a:lnTo>
                  <a:pt x="184150" y="86359"/>
                </a:lnTo>
                <a:lnTo>
                  <a:pt x="187960" y="86359"/>
                </a:lnTo>
                <a:lnTo>
                  <a:pt x="187960" y="82676"/>
                </a:lnTo>
                <a:close/>
              </a:path>
              <a:path w="187960" h="238760">
                <a:moveTo>
                  <a:pt x="187960" y="80136"/>
                </a:moveTo>
                <a:lnTo>
                  <a:pt x="184150" y="80136"/>
                </a:lnTo>
                <a:lnTo>
                  <a:pt x="184150" y="82549"/>
                </a:lnTo>
                <a:lnTo>
                  <a:pt x="187960" y="82549"/>
                </a:lnTo>
                <a:lnTo>
                  <a:pt x="187960" y="80136"/>
                </a:lnTo>
                <a:close/>
              </a:path>
              <a:path w="187960" h="238760">
                <a:moveTo>
                  <a:pt x="187960" y="73786"/>
                </a:moveTo>
                <a:lnTo>
                  <a:pt x="184150" y="73786"/>
                </a:lnTo>
                <a:lnTo>
                  <a:pt x="184150" y="80009"/>
                </a:lnTo>
                <a:lnTo>
                  <a:pt x="187960" y="80009"/>
                </a:lnTo>
                <a:lnTo>
                  <a:pt x="187960" y="73786"/>
                </a:lnTo>
                <a:close/>
              </a:path>
              <a:path w="187960" h="238760">
                <a:moveTo>
                  <a:pt x="187960" y="67436"/>
                </a:moveTo>
                <a:lnTo>
                  <a:pt x="184150" y="67436"/>
                </a:lnTo>
                <a:lnTo>
                  <a:pt x="184150" y="73659"/>
                </a:lnTo>
                <a:lnTo>
                  <a:pt x="187960" y="73659"/>
                </a:lnTo>
                <a:lnTo>
                  <a:pt x="187960" y="67436"/>
                </a:lnTo>
                <a:close/>
              </a:path>
              <a:path w="187960" h="238760">
                <a:moveTo>
                  <a:pt x="187960" y="63626"/>
                </a:moveTo>
                <a:lnTo>
                  <a:pt x="184150" y="63626"/>
                </a:lnTo>
                <a:lnTo>
                  <a:pt x="184150" y="67309"/>
                </a:lnTo>
                <a:lnTo>
                  <a:pt x="187960" y="67309"/>
                </a:lnTo>
                <a:lnTo>
                  <a:pt x="187960" y="63626"/>
                </a:lnTo>
                <a:close/>
              </a:path>
              <a:path w="187960" h="238760">
                <a:moveTo>
                  <a:pt x="187960" y="61086"/>
                </a:moveTo>
                <a:lnTo>
                  <a:pt x="184150" y="61086"/>
                </a:lnTo>
                <a:lnTo>
                  <a:pt x="184150" y="63499"/>
                </a:lnTo>
                <a:lnTo>
                  <a:pt x="187960" y="63499"/>
                </a:lnTo>
                <a:lnTo>
                  <a:pt x="187960" y="61086"/>
                </a:lnTo>
                <a:close/>
              </a:path>
              <a:path w="187960" h="238760">
                <a:moveTo>
                  <a:pt x="187960" y="57276"/>
                </a:moveTo>
                <a:lnTo>
                  <a:pt x="184150" y="57276"/>
                </a:lnTo>
                <a:lnTo>
                  <a:pt x="184150" y="60959"/>
                </a:lnTo>
                <a:lnTo>
                  <a:pt x="187960" y="60959"/>
                </a:lnTo>
                <a:lnTo>
                  <a:pt x="187960" y="57276"/>
                </a:lnTo>
                <a:close/>
              </a:path>
              <a:path w="187960" h="238760">
                <a:moveTo>
                  <a:pt x="187960" y="54736"/>
                </a:moveTo>
                <a:lnTo>
                  <a:pt x="184150" y="54736"/>
                </a:lnTo>
                <a:lnTo>
                  <a:pt x="184150" y="57149"/>
                </a:lnTo>
                <a:lnTo>
                  <a:pt x="187960" y="57149"/>
                </a:lnTo>
                <a:lnTo>
                  <a:pt x="187960" y="54736"/>
                </a:lnTo>
                <a:close/>
              </a:path>
              <a:path w="187960" h="238760">
                <a:moveTo>
                  <a:pt x="187960" y="52196"/>
                </a:moveTo>
                <a:lnTo>
                  <a:pt x="184150" y="52196"/>
                </a:lnTo>
                <a:lnTo>
                  <a:pt x="184150" y="54609"/>
                </a:lnTo>
                <a:lnTo>
                  <a:pt x="187960" y="54609"/>
                </a:lnTo>
                <a:lnTo>
                  <a:pt x="187960" y="52196"/>
                </a:lnTo>
                <a:close/>
              </a:path>
              <a:path w="187960" h="238760">
                <a:moveTo>
                  <a:pt x="187960" y="140970"/>
                </a:moveTo>
                <a:lnTo>
                  <a:pt x="184150" y="140970"/>
                </a:lnTo>
                <a:lnTo>
                  <a:pt x="184150" y="153669"/>
                </a:lnTo>
                <a:lnTo>
                  <a:pt x="187960" y="153669"/>
                </a:lnTo>
                <a:lnTo>
                  <a:pt x="187960" y="140970"/>
                </a:lnTo>
                <a:close/>
              </a:path>
              <a:path w="187960" h="238760">
                <a:moveTo>
                  <a:pt x="187960" y="153670"/>
                </a:moveTo>
                <a:lnTo>
                  <a:pt x="184150" y="153670"/>
                </a:lnTo>
                <a:lnTo>
                  <a:pt x="184150" y="198119"/>
                </a:lnTo>
                <a:lnTo>
                  <a:pt x="187960" y="198119"/>
                </a:lnTo>
                <a:lnTo>
                  <a:pt x="187960" y="153670"/>
                </a:lnTo>
                <a:close/>
              </a:path>
              <a:path w="187960" h="238760">
                <a:moveTo>
                  <a:pt x="187960" y="236219"/>
                </a:moveTo>
                <a:lnTo>
                  <a:pt x="69850" y="236219"/>
                </a:lnTo>
                <a:lnTo>
                  <a:pt x="69850" y="237489"/>
                </a:lnTo>
                <a:lnTo>
                  <a:pt x="68580" y="237489"/>
                </a:lnTo>
                <a:lnTo>
                  <a:pt x="68580" y="238760"/>
                </a:lnTo>
                <a:lnTo>
                  <a:pt x="187960" y="238760"/>
                </a:lnTo>
                <a:lnTo>
                  <a:pt x="187960" y="236219"/>
                </a:lnTo>
                <a:close/>
              </a:path>
              <a:path w="187960" h="238760">
                <a:moveTo>
                  <a:pt x="187960" y="233679"/>
                </a:moveTo>
                <a:lnTo>
                  <a:pt x="184150" y="233679"/>
                </a:lnTo>
                <a:lnTo>
                  <a:pt x="184150" y="234950"/>
                </a:lnTo>
                <a:lnTo>
                  <a:pt x="187960" y="234950"/>
                </a:lnTo>
                <a:lnTo>
                  <a:pt x="187960" y="233679"/>
                </a:lnTo>
                <a:close/>
              </a:path>
              <a:path w="187960" h="238760">
                <a:moveTo>
                  <a:pt x="187960" y="229869"/>
                </a:moveTo>
                <a:lnTo>
                  <a:pt x="184150" y="229869"/>
                </a:lnTo>
                <a:lnTo>
                  <a:pt x="184150" y="232410"/>
                </a:lnTo>
                <a:lnTo>
                  <a:pt x="187960" y="232410"/>
                </a:lnTo>
                <a:lnTo>
                  <a:pt x="187960" y="229869"/>
                </a:lnTo>
                <a:close/>
              </a:path>
              <a:path w="187960" h="238760">
                <a:moveTo>
                  <a:pt x="187960" y="227329"/>
                </a:moveTo>
                <a:lnTo>
                  <a:pt x="184150" y="227329"/>
                </a:lnTo>
                <a:lnTo>
                  <a:pt x="184150" y="228600"/>
                </a:lnTo>
                <a:lnTo>
                  <a:pt x="187960" y="228600"/>
                </a:lnTo>
                <a:lnTo>
                  <a:pt x="187960" y="227329"/>
                </a:lnTo>
                <a:close/>
              </a:path>
              <a:path w="187960" h="238760">
                <a:moveTo>
                  <a:pt x="187960" y="223519"/>
                </a:moveTo>
                <a:lnTo>
                  <a:pt x="184150" y="223519"/>
                </a:lnTo>
                <a:lnTo>
                  <a:pt x="184150" y="226060"/>
                </a:lnTo>
                <a:lnTo>
                  <a:pt x="187960" y="226060"/>
                </a:lnTo>
                <a:lnTo>
                  <a:pt x="187960" y="223519"/>
                </a:lnTo>
                <a:close/>
              </a:path>
              <a:path w="187960" h="238760">
                <a:moveTo>
                  <a:pt x="187960" y="220979"/>
                </a:moveTo>
                <a:lnTo>
                  <a:pt x="184150" y="220979"/>
                </a:lnTo>
                <a:lnTo>
                  <a:pt x="184150" y="222250"/>
                </a:lnTo>
                <a:lnTo>
                  <a:pt x="187960" y="222250"/>
                </a:lnTo>
                <a:lnTo>
                  <a:pt x="187960" y="220979"/>
                </a:lnTo>
                <a:close/>
              </a:path>
              <a:path w="187960" h="238760">
                <a:moveTo>
                  <a:pt x="187960" y="217169"/>
                </a:moveTo>
                <a:lnTo>
                  <a:pt x="184150" y="217169"/>
                </a:lnTo>
                <a:lnTo>
                  <a:pt x="184150" y="219710"/>
                </a:lnTo>
                <a:lnTo>
                  <a:pt x="187960" y="219710"/>
                </a:lnTo>
                <a:lnTo>
                  <a:pt x="187960" y="217169"/>
                </a:lnTo>
                <a:close/>
              </a:path>
              <a:path w="187960" h="238760">
                <a:moveTo>
                  <a:pt x="187960" y="208279"/>
                </a:moveTo>
                <a:lnTo>
                  <a:pt x="184150" y="208279"/>
                </a:lnTo>
                <a:lnTo>
                  <a:pt x="184150" y="215900"/>
                </a:lnTo>
                <a:lnTo>
                  <a:pt x="187960" y="215900"/>
                </a:lnTo>
                <a:lnTo>
                  <a:pt x="187960" y="208279"/>
                </a:lnTo>
                <a:close/>
              </a:path>
              <a:path w="187960" h="238760">
                <a:moveTo>
                  <a:pt x="187960" y="201929"/>
                </a:moveTo>
                <a:lnTo>
                  <a:pt x="184150" y="201929"/>
                </a:lnTo>
                <a:lnTo>
                  <a:pt x="184150" y="207010"/>
                </a:lnTo>
                <a:lnTo>
                  <a:pt x="187960" y="207010"/>
                </a:lnTo>
                <a:lnTo>
                  <a:pt x="187960" y="201929"/>
                </a:lnTo>
                <a:close/>
              </a:path>
              <a:path w="187960" h="238760">
                <a:moveTo>
                  <a:pt x="187960" y="199389"/>
                </a:moveTo>
                <a:lnTo>
                  <a:pt x="184150" y="199389"/>
                </a:lnTo>
                <a:lnTo>
                  <a:pt x="184150" y="200660"/>
                </a:lnTo>
                <a:lnTo>
                  <a:pt x="187960" y="200660"/>
                </a:lnTo>
                <a:lnTo>
                  <a:pt x="187960" y="199389"/>
                </a:lnTo>
                <a:close/>
              </a:path>
            </a:pathLst>
          </a:custGeom>
          <a:solidFill>
            <a:srgbClr val="745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bk object 2761"/>
          <p:cNvSpPr/>
          <p:nvPr/>
        </p:nvSpPr>
        <p:spPr>
          <a:xfrm>
            <a:off x="2994660" y="2973070"/>
            <a:ext cx="180340" cy="232410"/>
          </a:xfrm>
          <a:custGeom>
            <a:avLst/>
            <a:gdLst/>
            <a:ahLst/>
            <a:cxnLst/>
            <a:rect l="l" t="t" r="r" b="b"/>
            <a:pathLst>
              <a:path w="180339" h="232410">
                <a:moveTo>
                  <a:pt x="2539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2539" y="46989"/>
                </a:lnTo>
                <a:lnTo>
                  <a:pt x="2539" y="45719"/>
                </a:lnTo>
                <a:close/>
              </a:path>
              <a:path w="180339" h="232410">
                <a:moveTo>
                  <a:pt x="2539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2539" y="44449"/>
                </a:lnTo>
                <a:lnTo>
                  <a:pt x="2539" y="41909"/>
                </a:lnTo>
                <a:close/>
              </a:path>
              <a:path w="180339" h="232410">
                <a:moveTo>
                  <a:pt x="2539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2539" y="40639"/>
                </a:lnTo>
                <a:lnTo>
                  <a:pt x="2539" y="39369"/>
                </a:lnTo>
                <a:close/>
              </a:path>
              <a:path w="180339" h="232410">
                <a:moveTo>
                  <a:pt x="2539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2539" y="38099"/>
                </a:lnTo>
                <a:lnTo>
                  <a:pt x="2539" y="35559"/>
                </a:lnTo>
                <a:close/>
              </a:path>
              <a:path w="180339" h="232410">
                <a:moveTo>
                  <a:pt x="180339" y="45719"/>
                </a:moveTo>
                <a:lnTo>
                  <a:pt x="176529" y="45719"/>
                </a:lnTo>
                <a:lnTo>
                  <a:pt x="176529" y="46989"/>
                </a:lnTo>
                <a:lnTo>
                  <a:pt x="180339" y="46989"/>
                </a:lnTo>
                <a:lnTo>
                  <a:pt x="180339" y="45719"/>
                </a:lnTo>
                <a:close/>
              </a:path>
              <a:path w="180339" h="232410">
                <a:moveTo>
                  <a:pt x="180339" y="41909"/>
                </a:moveTo>
                <a:lnTo>
                  <a:pt x="176529" y="41909"/>
                </a:lnTo>
                <a:lnTo>
                  <a:pt x="176529" y="44449"/>
                </a:lnTo>
                <a:lnTo>
                  <a:pt x="180339" y="44449"/>
                </a:lnTo>
                <a:lnTo>
                  <a:pt x="180339" y="41909"/>
                </a:lnTo>
                <a:close/>
              </a:path>
              <a:path w="180339" h="232410">
                <a:moveTo>
                  <a:pt x="180339" y="39369"/>
                </a:moveTo>
                <a:lnTo>
                  <a:pt x="176529" y="39369"/>
                </a:lnTo>
                <a:lnTo>
                  <a:pt x="176529" y="40639"/>
                </a:lnTo>
                <a:lnTo>
                  <a:pt x="180339" y="40639"/>
                </a:lnTo>
                <a:lnTo>
                  <a:pt x="180339" y="39369"/>
                </a:lnTo>
                <a:close/>
              </a:path>
              <a:path w="180339" h="232410">
                <a:moveTo>
                  <a:pt x="180339" y="35559"/>
                </a:moveTo>
                <a:lnTo>
                  <a:pt x="176529" y="35559"/>
                </a:lnTo>
                <a:lnTo>
                  <a:pt x="176529" y="38099"/>
                </a:lnTo>
                <a:lnTo>
                  <a:pt x="180339" y="38099"/>
                </a:lnTo>
                <a:lnTo>
                  <a:pt x="180339" y="35559"/>
                </a:lnTo>
                <a:close/>
              </a:path>
              <a:path w="180339" h="232410">
                <a:moveTo>
                  <a:pt x="2539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2539" y="34289"/>
                </a:lnTo>
                <a:lnTo>
                  <a:pt x="2539" y="33019"/>
                </a:lnTo>
                <a:close/>
              </a:path>
              <a:path w="180339" h="232410">
                <a:moveTo>
                  <a:pt x="2539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2539" y="31749"/>
                </a:lnTo>
                <a:lnTo>
                  <a:pt x="2539" y="29209"/>
                </a:lnTo>
                <a:close/>
              </a:path>
              <a:path w="180339" h="232410">
                <a:moveTo>
                  <a:pt x="180339" y="33019"/>
                </a:moveTo>
                <a:lnTo>
                  <a:pt x="176529" y="33019"/>
                </a:lnTo>
                <a:lnTo>
                  <a:pt x="176529" y="34289"/>
                </a:lnTo>
                <a:lnTo>
                  <a:pt x="180339" y="34289"/>
                </a:lnTo>
                <a:lnTo>
                  <a:pt x="180339" y="33019"/>
                </a:lnTo>
                <a:close/>
              </a:path>
              <a:path w="180339" h="232410">
                <a:moveTo>
                  <a:pt x="180339" y="29209"/>
                </a:moveTo>
                <a:lnTo>
                  <a:pt x="176529" y="29209"/>
                </a:lnTo>
                <a:lnTo>
                  <a:pt x="176529" y="31749"/>
                </a:lnTo>
                <a:lnTo>
                  <a:pt x="180339" y="31749"/>
                </a:lnTo>
                <a:lnTo>
                  <a:pt x="180339" y="29209"/>
                </a:lnTo>
                <a:close/>
              </a:path>
              <a:path w="180339" h="232410">
                <a:moveTo>
                  <a:pt x="180339" y="26669"/>
                </a:moveTo>
                <a:lnTo>
                  <a:pt x="176529" y="26669"/>
                </a:lnTo>
                <a:lnTo>
                  <a:pt x="176529" y="27939"/>
                </a:lnTo>
                <a:lnTo>
                  <a:pt x="180339" y="27939"/>
                </a:lnTo>
                <a:lnTo>
                  <a:pt x="180339" y="26669"/>
                </a:lnTo>
                <a:close/>
              </a:path>
              <a:path w="180339" h="232410">
                <a:moveTo>
                  <a:pt x="2539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2539" y="27939"/>
                </a:lnTo>
                <a:lnTo>
                  <a:pt x="2539" y="26669"/>
                </a:lnTo>
                <a:close/>
              </a:path>
              <a:path w="180339" h="232410">
                <a:moveTo>
                  <a:pt x="253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2539" y="25399"/>
                </a:lnTo>
                <a:lnTo>
                  <a:pt x="2539" y="22859"/>
                </a:lnTo>
                <a:close/>
              </a:path>
              <a:path w="180339" h="232410">
                <a:moveTo>
                  <a:pt x="180339" y="22859"/>
                </a:moveTo>
                <a:lnTo>
                  <a:pt x="176529" y="22859"/>
                </a:lnTo>
                <a:lnTo>
                  <a:pt x="176529" y="25399"/>
                </a:lnTo>
                <a:lnTo>
                  <a:pt x="180339" y="25399"/>
                </a:lnTo>
                <a:lnTo>
                  <a:pt x="180339" y="22859"/>
                </a:lnTo>
                <a:close/>
              </a:path>
              <a:path w="180339" h="232410">
                <a:moveTo>
                  <a:pt x="180339" y="20319"/>
                </a:moveTo>
                <a:lnTo>
                  <a:pt x="176529" y="20319"/>
                </a:lnTo>
                <a:lnTo>
                  <a:pt x="176529" y="21589"/>
                </a:lnTo>
                <a:lnTo>
                  <a:pt x="180339" y="21589"/>
                </a:lnTo>
                <a:lnTo>
                  <a:pt x="180339" y="20319"/>
                </a:lnTo>
                <a:close/>
              </a:path>
              <a:path w="180339" h="232410">
                <a:moveTo>
                  <a:pt x="2539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2539" y="21589"/>
                </a:lnTo>
                <a:lnTo>
                  <a:pt x="2539" y="20319"/>
                </a:lnTo>
                <a:close/>
              </a:path>
              <a:path w="180339" h="232410">
                <a:moveTo>
                  <a:pt x="2539" y="13969"/>
                </a:moveTo>
                <a:lnTo>
                  <a:pt x="0" y="13969"/>
                </a:lnTo>
                <a:lnTo>
                  <a:pt x="0" y="19049"/>
                </a:lnTo>
                <a:lnTo>
                  <a:pt x="2539" y="19049"/>
                </a:lnTo>
                <a:lnTo>
                  <a:pt x="2539" y="13969"/>
                </a:lnTo>
                <a:close/>
              </a:path>
              <a:path w="180339" h="232410">
                <a:moveTo>
                  <a:pt x="253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2539" y="12699"/>
                </a:lnTo>
                <a:lnTo>
                  <a:pt x="2539" y="10159"/>
                </a:lnTo>
                <a:close/>
              </a:path>
              <a:path w="180339" h="232410">
                <a:moveTo>
                  <a:pt x="180339" y="13969"/>
                </a:moveTo>
                <a:lnTo>
                  <a:pt x="176529" y="13969"/>
                </a:lnTo>
                <a:lnTo>
                  <a:pt x="176529" y="19049"/>
                </a:lnTo>
                <a:lnTo>
                  <a:pt x="180339" y="19049"/>
                </a:lnTo>
                <a:lnTo>
                  <a:pt x="180339" y="13969"/>
                </a:lnTo>
                <a:close/>
              </a:path>
              <a:path w="180339" h="232410">
                <a:moveTo>
                  <a:pt x="180339" y="10159"/>
                </a:moveTo>
                <a:lnTo>
                  <a:pt x="176529" y="10159"/>
                </a:lnTo>
                <a:lnTo>
                  <a:pt x="176529" y="12699"/>
                </a:lnTo>
                <a:lnTo>
                  <a:pt x="180339" y="12699"/>
                </a:lnTo>
                <a:lnTo>
                  <a:pt x="180339" y="10159"/>
                </a:lnTo>
                <a:close/>
              </a:path>
              <a:path w="180339" h="232410">
                <a:moveTo>
                  <a:pt x="2539" y="7619"/>
                </a:moveTo>
                <a:lnTo>
                  <a:pt x="0" y="7619"/>
                </a:lnTo>
                <a:lnTo>
                  <a:pt x="0" y="8889"/>
                </a:lnTo>
                <a:lnTo>
                  <a:pt x="2539" y="8889"/>
                </a:lnTo>
                <a:lnTo>
                  <a:pt x="2539" y="7619"/>
                </a:lnTo>
                <a:close/>
              </a:path>
              <a:path w="180339" h="232410">
                <a:moveTo>
                  <a:pt x="2539" y="3809"/>
                </a:moveTo>
                <a:lnTo>
                  <a:pt x="0" y="3809"/>
                </a:lnTo>
                <a:lnTo>
                  <a:pt x="0" y="6349"/>
                </a:lnTo>
                <a:lnTo>
                  <a:pt x="2539" y="6349"/>
                </a:lnTo>
                <a:lnTo>
                  <a:pt x="2539" y="3809"/>
                </a:lnTo>
                <a:close/>
              </a:path>
              <a:path w="180339" h="232410">
                <a:moveTo>
                  <a:pt x="180339" y="7619"/>
                </a:moveTo>
                <a:lnTo>
                  <a:pt x="176529" y="7619"/>
                </a:lnTo>
                <a:lnTo>
                  <a:pt x="176529" y="8889"/>
                </a:lnTo>
                <a:lnTo>
                  <a:pt x="180339" y="8889"/>
                </a:lnTo>
                <a:lnTo>
                  <a:pt x="180339" y="7619"/>
                </a:lnTo>
                <a:close/>
              </a:path>
              <a:path w="180339" h="232410">
                <a:moveTo>
                  <a:pt x="180339" y="3809"/>
                </a:moveTo>
                <a:lnTo>
                  <a:pt x="176529" y="3809"/>
                </a:lnTo>
                <a:lnTo>
                  <a:pt x="176529" y="6349"/>
                </a:lnTo>
                <a:lnTo>
                  <a:pt x="180339" y="6349"/>
                </a:lnTo>
                <a:lnTo>
                  <a:pt x="180339" y="3809"/>
                </a:lnTo>
                <a:close/>
              </a:path>
              <a:path w="180339" h="232410">
                <a:moveTo>
                  <a:pt x="67310" y="2539"/>
                </a:moveTo>
                <a:lnTo>
                  <a:pt x="66039" y="2539"/>
                </a:lnTo>
                <a:lnTo>
                  <a:pt x="66039" y="3809"/>
                </a:lnTo>
                <a:lnTo>
                  <a:pt x="67310" y="3809"/>
                </a:lnTo>
                <a:lnTo>
                  <a:pt x="67310" y="2539"/>
                </a:lnTo>
                <a:close/>
              </a:path>
              <a:path w="180339" h="232410">
                <a:moveTo>
                  <a:pt x="69850" y="1269"/>
                </a:moveTo>
                <a:lnTo>
                  <a:pt x="0" y="1269"/>
                </a:lnTo>
                <a:lnTo>
                  <a:pt x="0" y="2539"/>
                </a:lnTo>
                <a:lnTo>
                  <a:pt x="69850" y="2539"/>
                </a:lnTo>
                <a:lnTo>
                  <a:pt x="69850" y="1269"/>
                </a:lnTo>
                <a:close/>
              </a:path>
              <a:path w="180339" h="232410">
                <a:moveTo>
                  <a:pt x="71119" y="0"/>
                </a:moveTo>
                <a:lnTo>
                  <a:pt x="69850" y="0"/>
                </a:lnTo>
                <a:lnTo>
                  <a:pt x="69850" y="1269"/>
                </a:lnTo>
                <a:lnTo>
                  <a:pt x="71119" y="1269"/>
                </a:lnTo>
                <a:lnTo>
                  <a:pt x="71119" y="0"/>
                </a:lnTo>
                <a:close/>
              </a:path>
              <a:path w="180339" h="232410">
                <a:moveTo>
                  <a:pt x="180339" y="1269"/>
                </a:moveTo>
                <a:lnTo>
                  <a:pt x="172719" y="1269"/>
                </a:lnTo>
                <a:lnTo>
                  <a:pt x="172719" y="2539"/>
                </a:lnTo>
                <a:lnTo>
                  <a:pt x="180339" y="2539"/>
                </a:lnTo>
                <a:lnTo>
                  <a:pt x="180339" y="1269"/>
                </a:lnTo>
                <a:close/>
              </a:path>
              <a:path w="180339" h="232410">
                <a:moveTo>
                  <a:pt x="1269" y="95376"/>
                </a:moveTo>
                <a:lnTo>
                  <a:pt x="0" y="95376"/>
                </a:lnTo>
                <a:lnTo>
                  <a:pt x="0" y="97916"/>
                </a:lnTo>
                <a:lnTo>
                  <a:pt x="1269" y="97916"/>
                </a:lnTo>
                <a:lnTo>
                  <a:pt x="1269" y="95376"/>
                </a:lnTo>
                <a:close/>
              </a:path>
              <a:path w="180339" h="232410">
                <a:moveTo>
                  <a:pt x="2539" y="91566"/>
                </a:moveTo>
                <a:lnTo>
                  <a:pt x="0" y="91566"/>
                </a:lnTo>
                <a:lnTo>
                  <a:pt x="0" y="95249"/>
                </a:lnTo>
                <a:lnTo>
                  <a:pt x="1269" y="95249"/>
                </a:lnTo>
                <a:lnTo>
                  <a:pt x="2539" y="95376"/>
                </a:lnTo>
                <a:lnTo>
                  <a:pt x="2539" y="91566"/>
                </a:lnTo>
                <a:close/>
              </a:path>
              <a:path w="180339" h="232410">
                <a:moveTo>
                  <a:pt x="2539" y="85216"/>
                </a:moveTo>
                <a:lnTo>
                  <a:pt x="0" y="85216"/>
                </a:lnTo>
                <a:lnTo>
                  <a:pt x="0" y="91439"/>
                </a:lnTo>
                <a:lnTo>
                  <a:pt x="2539" y="91439"/>
                </a:lnTo>
                <a:lnTo>
                  <a:pt x="2539" y="85216"/>
                </a:lnTo>
                <a:close/>
              </a:path>
              <a:path w="180339" h="232410">
                <a:moveTo>
                  <a:pt x="2539" y="82676"/>
                </a:moveTo>
                <a:lnTo>
                  <a:pt x="0" y="82676"/>
                </a:lnTo>
                <a:lnTo>
                  <a:pt x="0" y="85089"/>
                </a:lnTo>
                <a:lnTo>
                  <a:pt x="2539" y="85089"/>
                </a:lnTo>
                <a:lnTo>
                  <a:pt x="2539" y="82676"/>
                </a:lnTo>
                <a:close/>
              </a:path>
              <a:path w="180339" h="232410">
                <a:moveTo>
                  <a:pt x="2539" y="78866"/>
                </a:moveTo>
                <a:lnTo>
                  <a:pt x="0" y="78866"/>
                </a:lnTo>
                <a:lnTo>
                  <a:pt x="0" y="82549"/>
                </a:lnTo>
                <a:lnTo>
                  <a:pt x="2539" y="82549"/>
                </a:lnTo>
                <a:lnTo>
                  <a:pt x="2539" y="78866"/>
                </a:lnTo>
                <a:close/>
              </a:path>
              <a:path w="180339" h="232410">
                <a:moveTo>
                  <a:pt x="2539" y="76326"/>
                </a:moveTo>
                <a:lnTo>
                  <a:pt x="0" y="76326"/>
                </a:lnTo>
                <a:lnTo>
                  <a:pt x="0" y="78739"/>
                </a:lnTo>
                <a:lnTo>
                  <a:pt x="2539" y="78739"/>
                </a:lnTo>
                <a:lnTo>
                  <a:pt x="2539" y="76326"/>
                </a:lnTo>
                <a:close/>
              </a:path>
              <a:path w="180339" h="232410">
                <a:moveTo>
                  <a:pt x="2539" y="69976"/>
                </a:moveTo>
                <a:lnTo>
                  <a:pt x="0" y="69976"/>
                </a:lnTo>
                <a:lnTo>
                  <a:pt x="0" y="76199"/>
                </a:lnTo>
                <a:lnTo>
                  <a:pt x="2539" y="76199"/>
                </a:lnTo>
                <a:lnTo>
                  <a:pt x="2539" y="69976"/>
                </a:lnTo>
                <a:close/>
              </a:path>
              <a:path w="180339" h="232410">
                <a:moveTo>
                  <a:pt x="2539" y="63626"/>
                </a:moveTo>
                <a:lnTo>
                  <a:pt x="0" y="63626"/>
                </a:lnTo>
                <a:lnTo>
                  <a:pt x="0" y="69849"/>
                </a:lnTo>
                <a:lnTo>
                  <a:pt x="2539" y="69849"/>
                </a:lnTo>
                <a:lnTo>
                  <a:pt x="2539" y="63626"/>
                </a:lnTo>
                <a:close/>
              </a:path>
              <a:path w="180339" h="232410">
                <a:moveTo>
                  <a:pt x="2539" y="59816"/>
                </a:moveTo>
                <a:lnTo>
                  <a:pt x="0" y="59816"/>
                </a:lnTo>
                <a:lnTo>
                  <a:pt x="0" y="63499"/>
                </a:lnTo>
                <a:lnTo>
                  <a:pt x="2539" y="63499"/>
                </a:lnTo>
                <a:lnTo>
                  <a:pt x="2539" y="59816"/>
                </a:lnTo>
                <a:close/>
              </a:path>
              <a:path w="180339" h="232410">
                <a:moveTo>
                  <a:pt x="2539" y="57276"/>
                </a:moveTo>
                <a:lnTo>
                  <a:pt x="0" y="57276"/>
                </a:lnTo>
                <a:lnTo>
                  <a:pt x="0" y="59689"/>
                </a:lnTo>
                <a:lnTo>
                  <a:pt x="2539" y="59689"/>
                </a:lnTo>
                <a:lnTo>
                  <a:pt x="2539" y="57276"/>
                </a:lnTo>
                <a:close/>
              </a:path>
              <a:path w="180339" h="232410">
                <a:moveTo>
                  <a:pt x="2539" y="53466"/>
                </a:moveTo>
                <a:lnTo>
                  <a:pt x="0" y="53466"/>
                </a:lnTo>
                <a:lnTo>
                  <a:pt x="0" y="57149"/>
                </a:lnTo>
                <a:lnTo>
                  <a:pt x="2539" y="57149"/>
                </a:lnTo>
                <a:lnTo>
                  <a:pt x="2539" y="53466"/>
                </a:lnTo>
                <a:close/>
              </a:path>
              <a:path w="180339" h="232410">
                <a:moveTo>
                  <a:pt x="2539" y="50926"/>
                </a:moveTo>
                <a:lnTo>
                  <a:pt x="0" y="50926"/>
                </a:lnTo>
                <a:lnTo>
                  <a:pt x="0" y="53339"/>
                </a:lnTo>
                <a:lnTo>
                  <a:pt x="2539" y="53339"/>
                </a:lnTo>
                <a:lnTo>
                  <a:pt x="2539" y="50926"/>
                </a:lnTo>
                <a:close/>
              </a:path>
              <a:path w="180339" h="232410">
                <a:moveTo>
                  <a:pt x="2539" y="48386"/>
                </a:moveTo>
                <a:lnTo>
                  <a:pt x="0" y="48386"/>
                </a:lnTo>
                <a:lnTo>
                  <a:pt x="0" y="50799"/>
                </a:lnTo>
                <a:lnTo>
                  <a:pt x="2539" y="50799"/>
                </a:lnTo>
                <a:lnTo>
                  <a:pt x="2539" y="48386"/>
                </a:lnTo>
                <a:close/>
              </a:path>
              <a:path w="180339" h="232410">
                <a:moveTo>
                  <a:pt x="180339" y="136016"/>
                </a:moveTo>
                <a:lnTo>
                  <a:pt x="176529" y="136016"/>
                </a:lnTo>
                <a:lnTo>
                  <a:pt x="176529" y="137159"/>
                </a:lnTo>
                <a:lnTo>
                  <a:pt x="180339" y="137159"/>
                </a:lnTo>
                <a:lnTo>
                  <a:pt x="180339" y="136016"/>
                </a:lnTo>
                <a:close/>
              </a:path>
              <a:path w="180339" h="232410">
                <a:moveTo>
                  <a:pt x="180339" y="133476"/>
                </a:moveTo>
                <a:lnTo>
                  <a:pt x="176529" y="133476"/>
                </a:lnTo>
                <a:lnTo>
                  <a:pt x="176529" y="135889"/>
                </a:lnTo>
                <a:lnTo>
                  <a:pt x="180339" y="135889"/>
                </a:lnTo>
                <a:lnTo>
                  <a:pt x="180339" y="133476"/>
                </a:lnTo>
                <a:close/>
              </a:path>
              <a:path w="180339" h="232410">
                <a:moveTo>
                  <a:pt x="180339" y="129666"/>
                </a:moveTo>
                <a:lnTo>
                  <a:pt x="176529" y="129666"/>
                </a:lnTo>
                <a:lnTo>
                  <a:pt x="176529" y="133349"/>
                </a:lnTo>
                <a:lnTo>
                  <a:pt x="180339" y="133349"/>
                </a:lnTo>
                <a:lnTo>
                  <a:pt x="180339" y="129666"/>
                </a:lnTo>
                <a:close/>
              </a:path>
              <a:path w="180339" h="232410">
                <a:moveTo>
                  <a:pt x="180339" y="127126"/>
                </a:moveTo>
                <a:lnTo>
                  <a:pt x="176529" y="127126"/>
                </a:lnTo>
                <a:lnTo>
                  <a:pt x="176529" y="129539"/>
                </a:lnTo>
                <a:lnTo>
                  <a:pt x="180339" y="129539"/>
                </a:lnTo>
                <a:lnTo>
                  <a:pt x="180339" y="127126"/>
                </a:lnTo>
                <a:close/>
              </a:path>
              <a:path w="180339" h="232410">
                <a:moveTo>
                  <a:pt x="180339" y="123316"/>
                </a:moveTo>
                <a:lnTo>
                  <a:pt x="176529" y="123316"/>
                </a:lnTo>
                <a:lnTo>
                  <a:pt x="176529" y="126999"/>
                </a:lnTo>
                <a:lnTo>
                  <a:pt x="180339" y="126999"/>
                </a:lnTo>
                <a:lnTo>
                  <a:pt x="180339" y="123316"/>
                </a:lnTo>
                <a:close/>
              </a:path>
              <a:path w="180339" h="232410">
                <a:moveTo>
                  <a:pt x="180339" y="120776"/>
                </a:moveTo>
                <a:lnTo>
                  <a:pt x="176529" y="120776"/>
                </a:lnTo>
                <a:lnTo>
                  <a:pt x="176529" y="123189"/>
                </a:lnTo>
                <a:lnTo>
                  <a:pt x="180339" y="123189"/>
                </a:lnTo>
                <a:lnTo>
                  <a:pt x="180339" y="120776"/>
                </a:lnTo>
                <a:close/>
              </a:path>
              <a:path w="180339" h="232410">
                <a:moveTo>
                  <a:pt x="180339" y="116966"/>
                </a:moveTo>
                <a:lnTo>
                  <a:pt x="176529" y="116966"/>
                </a:lnTo>
                <a:lnTo>
                  <a:pt x="176529" y="120649"/>
                </a:lnTo>
                <a:lnTo>
                  <a:pt x="180339" y="120649"/>
                </a:lnTo>
                <a:lnTo>
                  <a:pt x="180339" y="116966"/>
                </a:lnTo>
                <a:close/>
              </a:path>
              <a:path w="180339" h="232410">
                <a:moveTo>
                  <a:pt x="180339" y="114426"/>
                </a:moveTo>
                <a:lnTo>
                  <a:pt x="176529" y="114426"/>
                </a:lnTo>
                <a:lnTo>
                  <a:pt x="176529" y="116839"/>
                </a:lnTo>
                <a:lnTo>
                  <a:pt x="180339" y="116839"/>
                </a:lnTo>
                <a:lnTo>
                  <a:pt x="180339" y="114426"/>
                </a:lnTo>
                <a:close/>
              </a:path>
              <a:path w="180339" h="232410">
                <a:moveTo>
                  <a:pt x="180339" y="110616"/>
                </a:moveTo>
                <a:lnTo>
                  <a:pt x="176529" y="110616"/>
                </a:lnTo>
                <a:lnTo>
                  <a:pt x="176529" y="114299"/>
                </a:lnTo>
                <a:lnTo>
                  <a:pt x="180339" y="114299"/>
                </a:lnTo>
                <a:lnTo>
                  <a:pt x="180339" y="110616"/>
                </a:lnTo>
                <a:close/>
              </a:path>
              <a:path w="180339" h="232410">
                <a:moveTo>
                  <a:pt x="180339" y="104266"/>
                </a:moveTo>
                <a:lnTo>
                  <a:pt x="176529" y="104266"/>
                </a:lnTo>
                <a:lnTo>
                  <a:pt x="176529" y="110489"/>
                </a:lnTo>
                <a:lnTo>
                  <a:pt x="180339" y="110489"/>
                </a:lnTo>
                <a:lnTo>
                  <a:pt x="180339" y="104266"/>
                </a:lnTo>
                <a:close/>
              </a:path>
              <a:path w="180339" h="232410">
                <a:moveTo>
                  <a:pt x="180339" y="97916"/>
                </a:moveTo>
                <a:lnTo>
                  <a:pt x="176529" y="97916"/>
                </a:lnTo>
                <a:lnTo>
                  <a:pt x="176529" y="104139"/>
                </a:lnTo>
                <a:lnTo>
                  <a:pt x="180339" y="104139"/>
                </a:lnTo>
                <a:lnTo>
                  <a:pt x="180339" y="97916"/>
                </a:lnTo>
                <a:close/>
              </a:path>
              <a:path w="180339" h="232410">
                <a:moveTo>
                  <a:pt x="180339" y="95376"/>
                </a:moveTo>
                <a:lnTo>
                  <a:pt x="176529" y="95376"/>
                </a:lnTo>
                <a:lnTo>
                  <a:pt x="176529" y="97789"/>
                </a:lnTo>
                <a:lnTo>
                  <a:pt x="180339" y="97789"/>
                </a:lnTo>
                <a:lnTo>
                  <a:pt x="180339" y="95376"/>
                </a:lnTo>
                <a:close/>
              </a:path>
              <a:path w="180339" h="232410">
                <a:moveTo>
                  <a:pt x="180339" y="91566"/>
                </a:moveTo>
                <a:lnTo>
                  <a:pt x="176529" y="91566"/>
                </a:lnTo>
                <a:lnTo>
                  <a:pt x="176529" y="95249"/>
                </a:lnTo>
                <a:lnTo>
                  <a:pt x="180339" y="95249"/>
                </a:lnTo>
                <a:lnTo>
                  <a:pt x="180339" y="91566"/>
                </a:lnTo>
                <a:close/>
              </a:path>
              <a:path w="180339" h="232410">
                <a:moveTo>
                  <a:pt x="180339" y="85216"/>
                </a:moveTo>
                <a:lnTo>
                  <a:pt x="176529" y="85216"/>
                </a:lnTo>
                <a:lnTo>
                  <a:pt x="176529" y="91439"/>
                </a:lnTo>
                <a:lnTo>
                  <a:pt x="180339" y="91439"/>
                </a:lnTo>
                <a:lnTo>
                  <a:pt x="180339" y="85216"/>
                </a:lnTo>
                <a:close/>
              </a:path>
              <a:path w="180339" h="232410">
                <a:moveTo>
                  <a:pt x="180339" y="82676"/>
                </a:moveTo>
                <a:lnTo>
                  <a:pt x="176529" y="82676"/>
                </a:lnTo>
                <a:lnTo>
                  <a:pt x="176529" y="85089"/>
                </a:lnTo>
                <a:lnTo>
                  <a:pt x="180339" y="85089"/>
                </a:lnTo>
                <a:lnTo>
                  <a:pt x="180339" y="82676"/>
                </a:lnTo>
                <a:close/>
              </a:path>
              <a:path w="180339" h="232410">
                <a:moveTo>
                  <a:pt x="180339" y="78866"/>
                </a:moveTo>
                <a:lnTo>
                  <a:pt x="176529" y="78866"/>
                </a:lnTo>
                <a:lnTo>
                  <a:pt x="176529" y="82549"/>
                </a:lnTo>
                <a:lnTo>
                  <a:pt x="180339" y="82549"/>
                </a:lnTo>
                <a:lnTo>
                  <a:pt x="180339" y="78866"/>
                </a:lnTo>
                <a:close/>
              </a:path>
              <a:path w="180339" h="232410">
                <a:moveTo>
                  <a:pt x="180339" y="76326"/>
                </a:moveTo>
                <a:lnTo>
                  <a:pt x="176529" y="76326"/>
                </a:lnTo>
                <a:lnTo>
                  <a:pt x="176529" y="78739"/>
                </a:lnTo>
                <a:lnTo>
                  <a:pt x="180339" y="78739"/>
                </a:lnTo>
                <a:lnTo>
                  <a:pt x="180339" y="76326"/>
                </a:lnTo>
                <a:close/>
              </a:path>
              <a:path w="180339" h="232410">
                <a:moveTo>
                  <a:pt x="180339" y="69976"/>
                </a:moveTo>
                <a:lnTo>
                  <a:pt x="176529" y="69976"/>
                </a:lnTo>
                <a:lnTo>
                  <a:pt x="176529" y="76199"/>
                </a:lnTo>
                <a:lnTo>
                  <a:pt x="180339" y="76199"/>
                </a:lnTo>
                <a:lnTo>
                  <a:pt x="180339" y="69976"/>
                </a:lnTo>
                <a:close/>
              </a:path>
              <a:path w="180339" h="232410">
                <a:moveTo>
                  <a:pt x="180339" y="63626"/>
                </a:moveTo>
                <a:lnTo>
                  <a:pt x="176529" y="63626"/>
                </a:lnTo>
                <a:lnTo>
                  <a:pt x="176529" y="69849"/>
                </a:lnTo>
                <a:lnTo>
                  <a:pt x="180339" y="69849"/>
                </a:lnTo>
                <a:lnTo>
                  <a:pt x="180339" y="63626"/>
                </a:lnTo>
                <a:close/>
              </a:path>
              <a:path w="180339" h="232410">
                <a:moveTo>
                  <a:pt x="180339" y="59816"/>
                </a:moveTo>
                <a:lnTo>
                  <a:pt x="176529" y="59816"/>
                </a:lnTo>
                <a:lnTo>
                  <a:pt x="176529" y="63499"/>
                </a:lnTo>
                <a:lnTo>
                  <a:pt x="180339" y="63499"/>
                </a:lnTo>
                <a:lnTo>
                  <a:pt x="180339" y="59816"/>
                </a:lnTo>
                <a:close/>
              </a:path>
              <a:path w="180339" h="232410">
                <a:moveTo>
                  <a:pt x="180339" y="57276"/>
                </a:moveTo>
                <a:lnTo>
                  <a:pt x="176529" y="57276"/>
                </a:lnTo>
                <a:lnTo>
                  <a:pt x="176529" y="59689"/>
                </a:lnTo>
                <a:lnTo>
                  <a:pt x="180339" y="59689"/>
                </a:lnTo>
                <a:lnTo>
                  <a:pt x="180339" y="57276"/>
                </a:lnTo>
                <a:close/>
              </a:path>
              <a:path w="180339" h="232410">
                <a:moveTo>
                  <a:pt x="180339" y="53466"/>
                </a:moveTo>
                <a:lnTo>
                  <a:pt x="176529" y="53466"/>
                </a:lnTo>
                <a:lnTo>
                  <a:pt x="176529" y="57149"/>
                </a:lnTo>
                <a:lnTo>
                  <a:pt x="180339" y="57149"/>
                </a:lnTo>
                <a:lnTo>
                  <a:pt x="180339" y="53466"/>
                </a:lnTo>
                <a:close/>
              </a:path>
              <a:path w="180339" h="232410">
                <a:moveTo>
                  <a:pt x="180339" y="50926"/>
                </a:moveTo>
                <a:lnTo>
                  <a:pt x="176529" y="50926"/>
                </a:lnTo>
                <a:lnTo>
                  <a:pt x="176529" y="53339"/>
                </a:lnTo>
                <a:lnTo>
                  <a:pt x="180339" y="53339"/>
                </a:lnTo>
                <a:lnTo>
                  <a:pt x="180339" y="50926"/>
                </a:lnTo>
                <a:close/>
              </a:path>
              <a:path w="180339" h="232410">
                <a:moveTo>
                  <a:pt x="180339" y="48386"/>
                </a:moveTo>
                <a:lnTo>
                  <a:pt x="176529" y="48386"/>
                </a:lnTo>
                <a:lnTo>
                  <a:pt x="176529" y="50799"/>
                </a:lnTo>
                <a:lnTo>
                  <a:pt x="180339" y="50799"/>
                </a:lnTo>
                <a:lnTo>
                  <a:pt x="180339" y="48386"/>
                </a:lnTo>
                <a:close/>
              </a:path>
              <a:path w="180339" h="232410">
                <a:moveTo>
                  <a:pt x="180339" y="137160"/>
                </a:moveTo>
                <a:lnTo>
                  <a:pt x="176529" y="137160"/>
                </a:lnTo>
                <a:lnTo>
                  <a:pt x="176529" y="149859"/>
                </a:lnTo>
                <a:lnTo>
                  <a:pt x="180339" y="149859"/>
                </a:lnTo>
                <a:lnTo>
                  <a:pt x="180339" y="137160"/>
                </a:lnTo>
                <a:close/>
              </a:path>
              <a:path w="180339" h="232410">
                <a:moveTo>
                  <a:pt x="180339" y="149860"/>
                </a:moveTo>
                <a:lnTo>
                  <a:pt x="176529" y="149860"/>
                </a:lnTo>
                <a:lnTo>
                  <a:pt x="176529" y="194309"/>
                </a:lnTo>
                <a:lnTo>
                  <a:pt x="180339" y="194309"/>
                </a:lnTo>
                <a:lnTo>
                  <a:pt x="180339" y="149860"/>
                </a:lnTo>
                <a:close/>
              </a:path>
              <a:path w="180339" h="232410">
                <a:moveTo>
                  <a:pt x="68579" y="231139"/>
                </a:moveTo>
                <a:lnTo>
                  <a:pt x="67309" y="231139"/>
                </a:lnTo>
                <a:lnTo>
                  <a:pt x="67309" y="232409"/>
                </a:lnTo>
                <a:lnTo>
                  <a:pt x="68579" y="232409"/>
                </a:lnTo>
                <a:lnTo>
                  <a:pt x="68579" y="231139"/>
                </a:lnTo>
                <a:close/>
              </a:path>
              <a:path w="180339" h="232410">
                <a:moveTo>
                  <a:pt x="180339" y="229869"/>
                </a:moveTo>
                <a:lnTo>
                  <a:pt x="68579" y="229869"/>
                </a:lnTo>
                <a:lnTo>
                  <a:pt x="68579" y="231139"/>
                </a:lnTo>
                <a:lnTo>
                  <a:pt x="180339" y="231139"/>
                </a:lnTo>
                <a:lnTo>
                  <a:pt x="180339" y="229869"/>
                </a:lnTo>
                <a:close/>
              </a:path>
              <a:path w="180339" h="232410">
                <a:moveTo>
                  <a:pt x="180339" y="226059"/>
                </a:moveTo>
                <a:lnTo>
                  <a:pt x="176529" y="226059"/>
                </a:lnTo>
                <a:lnTo>
                  <a:pt x="176529" y="228600"/>
                </a:lnTo>
                <a:lnTo>
                  <a:pt x="180339" y="228600"/>
                </a:lnTo>
                <a:lnTo>
                  <a:pt x="180339" y="226059"/>
                </a:lnTo>
                <a:close/>
              </a:path>
              <a:path w="180339" h="232410">
                <a:moveTo>
                  <a:pt x="180339" y="223519"/>
                </a:moveTo>
                <a:lnTo>
                  <a:pt x="176529" y="223519"/>
                </a:lnTo>
                <a:lnTo>
                  <a:pt x="176529" y="224789"/>
                </a:lnTo>
                <a:lnTo>
                  <a:pt x="180339" y="224789"/>
                </a:lnTo>
                <a:lnTo>
                  <a:pt x="180339" y="223519"/>
                </a:lnTo>
                <a:close/>
              </a:path>
              <a:path w="180339" h="232410">
                <a:moveTo>
                  <a:pt x="180339" y="219709"/>
                </a:moveTo>
                <a:lnTo>
                  <a:pt x="176529" y="219709"/>
                </a:lnTo>
                <a:lnTo>
                  <a:pt x="176529" y="222250"/>
                </a:lnTo>
                <a:lnTo>
                  <a:pt x="180339" y="222250"/>
                </a:lnTo>
                <a:lnTo>
                  <a:pt x="180339" y="219709"/>
                </a:lnTo>
                <a:close/>
              </a:path>
              <a:path w="180339" h="232410">
                <a:moveTo>
                  <a:pt x="180339" y="217169"/>
                </a:moveTo>
                <a:lnTo>
                  <a:pt x="176529" y="217169"/>
                </a:lnTo>
                <a:lnTo>
                  <a:pt x="176529" y="218439"/>
                </a:lnTo>
                <a:lnTo>
                  <a:pt x="180339" y="218439"/>
                </a:lnTo>
                <a:lnTo>
                  <a:pt x="180339" y="217169"/>
                </a:lnTo>
                <a:close/>
              </a:path>
              <a:path w="180339" h="232410">
                <a:moveTo>
                  <a:pt x="180339" y="213359"/>
                </a:moveTo>
                <a:lnTo>
                  <a:pt x="176529" y="213359"/>
                </a:lnTo>
                <a:lnTo>
                  <a:pt x="176529" y="215900"/>
                </a:lnTo>
                <a:lnTo>
                  <a:pt x="180339" y="215900"/>
                </a:lnTo>
                <a:lnTo>
                  <a:pt x="180339" y="213359"/>
                </a:lnTo>
                <a:close/>
              </a:path>
              <a:path w="180339" h="232410">
                <a:moveTo>
                  <a:pt x="180339" y="204469"/>
                </a:moveTo>
                <a:lnTo>
                  <a:pt x="176529" y="204469"/>
                </a:lnTo>
                <a:lnTo>
                  <a:pt x="176529" y="212089"/>
                </a:lnTo>
                <a:lnTo>
                  <a:pt x="180339" y="212089"/>
                </a:lnTo>
                <a:lnTo>
                  <a:pt x="180339" y="204469"/>
                </a:lnTo>
                <a:close/>
              </a:path>
              <a:path w="180339" h="232410">
                <a:moveTo>
                  <a:pt x="180339" y="198119"/>
                </a:moveTo>
                <a:lnTo>
                  <a:pt x="176529" y="198119"/>
                </a:lnTo>
                <a:lnTo>
                  <a:pt x="176529" y="203200"/>
                </a:lnTo>
                <a:lnTo>
                  <a:pt x="180339" y="203200"/>
                </a:lnTo>
                <a:lnTo>
                  <a:pt x="180339" y="198119"/>
                </a:lnTo>
                <a:close/>
              </a:path>
              <a:path w="180339" h="232410">
                <a:moveTo>
                  <a:pt x="180339" y="195579"/>
                </a:moveTo>
                <a:lnTo>
                  <a:pt x="176529" y="195579"/>
                </a:lnTo>
                <a:lnTo>
                  <a:pt x="176529" y="196850"/>
                </a:lnTo>
                <a:lnTo>
                  <a:pt x="180339" y="196850"/>
                </a:lnTo>
                <a:lnTo>
                  <a:pt x="180339" y="195579"/>
                </a:lnTo>
                <a:close/>
              </a:path>
            </a:pathLst>
          </a:custGeom>
          <a:solidFill>
            <a:srgbClr val="715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bk object 2762"/>
          <p:cNvSpPr/>
          <p:nvPr/>
        </p:nvSpPr>
        <p:spPr>
          <a:xfrm>
            <a:off x="2997200" y="2976879"/>
            <a:ext cx="173990" cy="224790"/>
          </a:xfrm>
          <a:custGeom>
            <a:avLst/>
            <a:gdLst/>
            <a:ahLst/>
            <a:cxnLst/>
            <a:rect l="l" t="t" r="r" b="b"/>
            <a:pathLst>
              <a:path w="173989" h="224789">
                <a:moveTo>
                  <a:pt x="3810" y="41910"/>
                </a:moveTo>
                <a:lnTo>
                  <a:pt x="0" y="4191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1910"/>
                </a:lnTo>
                <a:close/>
              </a:path>
              <a:path w="173989" h="224789">
                <a:moveTo>
                  <a:pt x="3810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8100"/>
                </a:lnTo>
                <a:close/>
              </a:path>
              <a:path w="173989" h="224789">
                <a:moveTo>
                  <a:pt x="3810" y="35560"/>
                </a:moveTo>
                <a:lnTo>
                  <a:pt x="0" y="3556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560"/>
                </a:lnTo>
                <a:close/>
              </a:path>
              <a:path w="173989" h="224789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173989" h="224789">
                <a:moveTo>
                  <a:pt x="173989" y="41910"/>
                </a:moveTo>
                <a:lnTo>
                  <a:pt x="170180" y="41910"/>
                </a:lnTo>
                <a:lnTo>
                  <a:pt x="170180" y="43179"/>
                </a:lnTo>
                <a:lnTo>
                  <a:pt x="173989" y="43179"/>
                </a:lnTo>
                <a:lnTo>
                  <a:pt x="173989" y="41910"/>
                </a:lnTo>
                <a:close/>
              </a:path>
              <a:path w="173989" h="224789">
                <a:moveTo>
                  <a:pt x="173989" y="38100"/>
                </a:moveTo>
                <a:lnTo>
                  <a:pt x="170180" y="38100"/>
                </a:lnTo>
                <a:lnTo>
                  <a:pt x="170180" y="40639"/>
                </a:lnTo>
                <a:lnTo>
                  <a:pt x="173989" y="40639"/>
                </a:lnTo>
                <a:lnTo>
                  <a:pt x="173989" y="38100"/>
                </a:lnTo>
                <a:close/>
              </a:path>
              <a:path w="173989" h="224789">
                <a:moveTo>
                  <a:pt x="173989" y="35560"/>
                </a:moveTo>
                <a:lnTo>
                  <a:pt x="170180" y="35560"/>
                </a:lnTo>
                <a:lnTo>
                  <a:pt x="170180" y="36829"/>
                </a:lnTo>
                <a:lnTo>
                  <a:pt x="173989" y="36829"/>
                </a:lnTo>
                <a:lnTo>
                  <a:pt x="173989" y="35560"/>
                </a:lnTo>
                <a:close/>
              </a:path>
              <a:path w="173989" h="224789">
                <a:moveTo>
                  <a:pt x="173989" y="31750"/>
                </a:moveTo>
                <a:lnTo>
                  <a:pt x="170180" y="31750"/>
                </a:lnTo>
                <a:lnTo>
                  <a:pt x="170180" y="34289"/>
                </a:lnTo>
                <a:lnTo>
                  <a:pt x="173989" y="34289"/>
                </a:lnTo>
                <a:lnTo>
                  <a:pt x="173989" y="31750"/>
                </a:lnTo>
                <a:close/>
              </a:path>
              <a:path w="173989" h="224789">
                <a:moveTo>
                  <a:pt x="3810" y="29210"/>
                </a:moveTo>
                <a:lnTo>
                  <a:pt x="0" y="2921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9210"/>
                </a:lnTo>
                <a:close/>
              </a:path>
              <a:path w="173989" h="224789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173989" h="224789">
                <a:moveTo>
                  <a:pt x="173989" y="29210"/>
                </a:moveTo>
                <a:lnTo>
                  <a:pt x="170180" y="29210"/>
                </a:lnTo>
                <a:lnTo>
                  <a:pt x="170180" y="30479"/>
                </a:lnTo>
                <a:lnTo>
                  <a:pt x="173989" y="30479"/>
                </a:lnTo>
                <a:lnTo>
                  <a:pt x="173989" y="29210"/>
                </a:lnTo>
                <a:close/>
              </a:path>
              <a:path w="173989" h="224789">
                <a:moveTo>
                  <a:pt x="173989" y="25400"/>
                </a:moveTo>
                <a:lnTo>
                  <a:pt x="170180" y="25400"/>
                </a:lnTo>
                <a:lnTo>
                  <a:pt x="170180" y="27939"/>
                </a:lnTo>
                <a:lnTo>
                  <a:pt x="173989" y="27939"/>
                </a:lnTo>
                <a:lnTo>
                  <a:pt x="173989" y="25400"/>
                </a:lnTo>
                <a:close/>
              </a:path>
              <a:path w="173989" h="224789">
                <a:moveTo>
                  <a:pt x="173989" y="22860"/>
                </a:moveTo>
                <a:lnTo>
                  <a:pt x="170180" y="22860"/>
                </a:lnTo>
                <a:lnTo>
                  <a:pt x="170180" y="24129"/>
                </a:lnTo>
                <a:lnTo>
                  <a:pt x="173989" y="24129"/>
                </a:lnTo>
                <a:lnTo>
                  <a:pt x="173989" y="22860"/>
                </a:lnTo>
                <a:close/>
              </a:path>
              <a:path w="173989" h="224789">
                <a:moveTo>
                  <a:pt x="3810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60"/>
                </a:lnTo>
                <a:close/>
              </a:path>
              <a:path w="173989" h="224789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173989" h="224789">
                <a:moveTo>
                  <a:pt x="173989" y="19050"/>
                </a:moveTo>
                <a:lnTo>
                  <a:pt x="170180" y="19050"/>
                </a:lnTo>
                <a:lnTo>
                  <a:pt x="170180" y="21589"/>
                </a:lnTo>
                <a:lnTo>
                  <a:pt x="173989" y="21589"/>
                </a:lnTo>
                <a:lnTo>
                  <a:pt x="173989" y="19050"/>
                </a:lnTo>
                <a:close/>
              </a:path>
              <a:path w="173989" h="224789">
                <a:moveTo>
                  <a:pt x="173989" y="16510"/>
                </a:moveTo>
                <a:lnTo>
                  <a:pt x="170180" y="16510"/>
                </a:lnTo>
                <a:lnTo>
                  <a:pt x="170180" y="17779"/>
                </a:lnTo>
                <a:lnTo>
                  <a:pt x="173989" y="17779"/>
                </a:lnTo>
                <a:lnTo>
                  <a:pt x="173989" y="16510"/>
                </a:lnTo>
                <a:close/>
              </a:path>
              <a:path w="173989" h="224789">
                <a:moveTo>
                  <a:pt x="381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6510"/>
                </a:lnTo>
                <a:close/>
              </a:path>
              <a:path w="173989" h="224789">
                <a:moveTo>
                  <a:pt x="3810" y="10160"/>
                </a:moveTo>
                <a:lnTo>
                  <a:pt x="0" y="1016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0160"/>
                </a:lnTo>
                <a:close/>
              </a:path>
              <a:path w="173989" h="224789">
                <a:moveTo>
                  <a:pt x="3810" y="6350"/>
                </a:moveTo>
                <a:lnTo>
                  <a:pt x="0" y="6350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173989" h="224789">
                <a:moveTo>
                  <a:pt x="173989" y="10160"/>
                </a:moveTo>
                <a:lnTo>
                  <a:pt x="170180" y="10160"/>
                </a:lnTo>
                <a:lnTo>
                  <a:pt x="170180" y="15239"/>
                </a:lnTo>
                <a:lnTo>
                  <a:pt x="173989" y="15239"/>
                </a:lnTo>
                <a:lnTo>
                  <a:pt x="173989" y="10160"/>
                </a:lnTo>
                <a:close/>
              </a:path>
              <a:path w="173989" h="224789">
                <a:moveTo>
                  <a:pt x="173989" y="6350"/>
                </a:moveTo>
                <a:lnTo>
                  <a:pt x="170180" y="6350"/>
                </a:lnTo>
                <a:lnTo>
                  <a:pt x="170180" y="8889"/>
                </a:lnTo>
                <a:lnTo>
                  <a:pt x="173989" y="8889"/>
                </a:lnTo>
                <a:lnTo>
                  <a:pt x="173989" y="6350"/>
                </a:lnTo>
                <a:close/>
              </a:path>
              <a:path w="173989" h="224789">
                <a:moveTo>
                  <a:pt x="3810" y="3810"/>
                </a:moveTo>
                <a:lnTo>
                  <a:pt x="0" y="381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close/>
              </a:path>
              <a:path w="173989" h="224789">
                <a:moveTo>
                  <a:pt x="60959" y="2539"/>
                </a:moveTo>
                <a:lnTo>
                  <a:pt x="59689" y="2539"/>
                </a:lnTo>
                <a:lnTo>
                  <a:pt x="59689" y="3810"/>
                </a:lnTo>
                <a:lnTo>
                  <a:pt x="60959" y="3810"/>
                </a:lnTo>
                <a:lnTo>
                  <a:pt x="60959" y="2539"/>
                </a:lnTo>
                <a:close/>
              </a:path>
              <a:path w="173989" h="224789">
                <a:moveTo>
                  <a:pt x="62229" y="0"/>
                </a:moveTo>
                <a:lnTo>
                  <a:pt x="0" y="0"/>
                </a:lnTo>
                <a:lnTo>
                  <a:pt x="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  <a:path w="173989" h="224789">
                <a:moveTo>
                  <a:pt x="173989" y="3810"/>
                </a:moveTo>
                <a:lnTo>
                  <a:pt x="170180" y="3810"/>
                </a:lnTo>
                <a:lnTo>
                  <a:pt x="170180" y="5079"/>
                </a:lnTo>
                <a:lnTo>
                  <a:pt x="173989" y="5079"/>
                </a:lnTo>
                <a:lnTo>
                  <a:pt x="173989" y="3810"/>
                </a:lnTo>
                <a:close/>
              </a:path>
              <a:path w="173989" h="224789">
                <a:moveTo>
                  <a:pt x="173989" y="0"/>
                </a:moveTo>
                <a:lnTo>
                  <a:pt x="167639" y="0"/>
                </a:lnTo>
                <a:lnTo>
                  <a:pt x="167639" y="2539"/>
                </a:lnTo>
                <a:lnTo>
                  <a:pt x="173989" y="2539"/>
                </a:lnTo>
                <a:lnTo>
                  <a:pt x="173989" y="0"/>
                </a:lnTo>
                <a:close/>
              </a:path>
              <a:path w="173989" h="224789">
                <a:moveTo>
                  <a:pt x="1269" y="87757"/>
                </a:moveTo>
                <a:lnTo>
                  <a:pt x="0" y="87757"/>
                </a:lnTo>
                <a:lnTo>
                  <a:pt x="0" y="88900"/>
                </a:lnTo>
                <a:lnTo>
                  <a:pt x="1269" y="88900"/>
                </a:lnTo>
                <a:lnTo>
                  <a:pt x="1269" y="87757"/>
                </a:lnTo>
                <a:close/>
              </a:path>
              <a:path w="173989" h="224789">
                <a:moveTo>
                  <a:pt x="3810" y="81407"/>
                </a:moveTo>
                <a:lnTo>
                  <a:pt x="0" y="81407"/>
                </a:lnTo>
                <a:lnTo>
                  <a:pt x="0" y="87629"/>
                </a:lnTo>
                <a:lnTo>
                  <a:pt x="1269" y="87629"/>
                </a:lnTo>
                <a:lnTo>
                  <a:pt x="1269" y="86487"/>
                </a:lnTo>
                <a:lnTo>
                  <a:pt x="2540" y="86487"/>
                </a:lnTo>
                <a:lnTo>
                  <a:pt x="2540" y="83947"/>
                </a:lnTo>
                <a:lnTo>
                  <a:pt x="3810" y="83947"/>
                </a:lnTo>
                <a:lnTo>
                  <a:pt x="3810" y="81407"/>
                </a:lnTo>
                <a:close/>
              </a:path>
              <a:path w="173989" h="224789">
                <a:moveTo>
                  <a:pt x="3810" y="78866"/>
                </a:moveTo>
                <a:lnTo>
                  <a:pt x="0" y="78866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866"/>
                </a:lnTo>
                <a:close/>
              </a:path>
              <a:path w="173989" h="224789">
                <a:moveTo>
                  <a:pt x="3810" y="75057"/>
                </a:moveTo>
                <a:lnTo>
                  <a:pt x="0" y="75057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5057"/>
                </a:lnTo>
                <a:close/>
              </a:path>
              <a:path w="173989" h="224789">
                <a:moveTo>
                  <a:pt x="3810" y="72516"/>
                </a:moveTo>
                <a:lnTo>
                  <a:pt x="0" y="72516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516"/>
                </a:lnTo>
                <a:close/>
              </a:path>
              <a:path w="173989" h="224789">
                <a:moveTo>
                  <a:pt x="3810" y="66166"/>
                </a:moveTo>
                <a:lnTo>
                  <a:pt x="0" y="66166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6166"/>
                </a:lnTo>
                <a:close/>
              </a:path>
              <a:path w="173989" h="224789">
                <a:moveTo>
                  <a:pt x="3810" y="59816"/>
                </a:moveTo>
                <a:lnTo>
                  <a:pt x="0" y="59816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59816"/>
                </a:lnTo>
                <a:close/>
              </a:path>
              <a:path w="173989" h="224789">
                <a:moveTo>
                  <a:pt x="3810" y="56007"/>
                </a:moveTo>
                <a:lnTo>
                  <a:pt x="0" y="56007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6007"/>
                </a:lnTo>
                <a:close/>
              </a:path>
              <a:path w="173989" h="224789">
                <a:moveTo>
                  <a:pt x="3810" y="53466"/>
                </a:moveTo>
                <a:lnTo>
                  <a:pt x="0" y="53466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466"/>
                </a:lnTo>
                <a:close/>
              </a:path>
              <a:path w="173989" h="224789">
                <a:moveTo>
                  <a:pt x="3810" y="49657"/>
                </a:moveTo>
                <a:lnTo>
                  <a:pt x="0" y="49657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9657"/>
                </a:lnTo>
                <a:close/>
              </a:path>
              <a:path w="173989" h="224789">
                <a:moveTo>
                  <a:pt x="3810" y="47116"/>
                </a:moveTo>
                <a:lnTo>
                  <a:pt x="0" y="47116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7116"/>
                </a:lnTo>
                <a:close/>
              </a:path>
              <a:path w="173989" h="224789">
                <a:moveTo>
                  <a:pt x="3810" y="44576"/>
                </a:moveTo>
                <a:lnTo>
                  <a:pt x="0" y="44576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4576"/>
                </a:lnTo>
                <a:close/>
              </a:path>
              <a:path w="173989" h="224789">
                <a:moveTo>
                  <a:pt x="173989" y="132207"/>
                </a:moveTo>
                <a:lnTo>
                  <a:pt x="170180" y="132207"/>
                </a:lnTo>
                <a:lnTo>
                  <a:pt x="170180" y="133350"/>
                </a:lnTo>
                <a:lnTo>
                  <a:pt x="173989" y="133350"/>
                </a:lnTo>
                <a:lnTo>
                  <a:pt x="173989" y="132207"/>
                </a:lnTo>
                <a:close/>
              </a:path>
              <a:path w="173989" h="224789">
                <a:moveTo>
                  <a:pt x="173989" y="129666"/>
                </a:moveTo>
                <a:lnTo>
                  <a:pt x="170180" y="129666"/>
                </a:lnTo>
                <a:lnTo>
                  <a:pt x="170180" y="132079"/>
                </a:lnTo>
                <a:lnTo>
                  <a:pt x="173989" y="132079"/>
                </a:lnTo>
                <a:lnTo>
                  <a:pt x="173989" y="129666"/>
                </a:lnTo>
                <a:close/>
              </a:path>
              <a:path w="173989" h="224789">
                <a:moveTo>
                  <a:pt x="173989" y="125857"/>
                </a:moveTo>
                <a:lnTo>
                  <a:pt x="170180" y="125857"/>
                </a:lnTo>
                <a:lnTo>
                  <a:pt x="170180" y="129539"/>
                </a:lnTo>
                <a:lnTo>
                  <a:pt x="173989" y="129539"/>
                </a:lnTo>
                <a:lnTo>
                  <a:pt x="173989" y="125857"/>
                </a:lnTo>
                <a:close/>
              </a:path>
              <a:path w="173989" h="224789">
                <a:moveTo>
                  <a:pt x="173989" y="123316"/>
                </a:moveTo>
                <a:lnTo>
                  <a:pt x="170180" y="123316"/>
                </a:lnTo>
                <a:lnTo>
                  <a:pt x="170180" y="125729"/>
                </a:lnTo>
                <a:lnTo>
                  <a:pt x="173989" y="125729"/>
                </a:lnTo>
                <a:lnTo>
                  <a:pt x="173989" y="123316"/>
                </a:lnTo>
                <a:close/>
              </a:path>
              <a:path w="173989" h="224789">
                <a:moveTo>
                  <a:pt x="173989" y="119507"/>
                </a:moveTo>
                <a:lnTo>
                  <a:pt x="170180" y="119507"/>
                </a:lnTo>
                <a:lnTo>
                  <a:pt x="170180" y="123189"/>
                </a:lnTo>
                <a:lnTo>
                  <a:pt x="173989" y="123189"/>
                </a:lnTo>
                <a:lnTo>
                  <a:pt x="173989" y="119507"/>
                </a:lnTo>
                <a:close/>
              </a:path>
              <a:path w="173989" h="224789">
                <a:moveTo>
                  <a:pt x="173989" y="116966"/>
                </a:moveTo>
                <a:lnTo>
                  <a:pt x="170180" y="116966"/>
                </a:lnTo>
                <a:lnTo>
                  <a:pt x="170180" y="119379"/>
                </a:lnTo>
                <a:lnTo>
                  <a:pt x="173989" y="119379"/>
                </a:lnTo>
                <a:lnTo>
                  <a:pt x="173989" y="116966"/>
                </a:lnTo>
                <a:close/>
              </a:path>
              <a:path w="173989" h="224789">
                <a:moveTo>
                  <a:pt x="173989" y="113157"/>
                </a:moveTo>
                <a:lnTo>
                  <a:pt x="170180" y="113157"/>
                </a:lnTo>
                <a:lnTo>
                  <a:pt x="170180" y="116839"/>
                </a:lnTo>
                <a:lnTo>
                  <a:pt x="173989" y="116839"/>
                </a:lnTo>
                <a:lnTo>
                  <a:pt x="173989" y="113157"/>
                </a:lnTo>
                <a:close/>
              </a:path>
              <a:path w="173989" h="224789">
                <a:moveTo>
                  <a:pt x="173989" y="110616"/>
                </a:moveTo>
                <a:lnTo>
                  <a:pt x="170180" y="110616"/>
                </a:lnTo>
                <a:lnTo>
                  <a:pt x="170180" y="113029"/>
                </a:lnTo>
                <a:lnTo>
                  <a:pt x="173989" y="113029"/>
                </a:lnTo>
                <a:lnTo>
                  <a:pt x="173989" y="110616"/>
                </a:lnTo>
                <a:close/>
              </a:path>
              <a:path w="173989" h="224789">
                <a:moveTo>
                  <a:pt x="173989" y="106807"/>
                </a:moveTo>
                <a:lnTo>
                  <a:pt x="170180" y="106807"/>
                </a:lnTo>
                <a:lnTo>
                  <a:pt x="170180" y="110489"/>
                </a:lnTo>
                <a:lnTo>
                  <a:pt x="173989" y="110489"/>
                </a:lnTo>
                <a:lnTo>
                  <a:pt x="173989" y="106807"/>
                </a:lnTo>
                <a:close/>
              </a:path>
              <a:path w="173989" h="224789">
                <a:moveTo>
                  <a:pt x="173989" y="100457"/>
                </a:moveTo>
                <a:lnTo>
                  <a:pt x="170180" y="100457"/>
                </a:lnTo>
                <a:lnTo>
                  <a:pt x="170180" y="106679"/>
                </a:lnTo>
                <a:lnTo>
                  <a:pt x="173989" y="106679"/>
                </a:lnTo>
                <a:lnTo>
                  <a:pt x="173989" y="100457"/>
                </a:lnTo>
                <a:close/>
              </a:path>
              <a:path w="173989" h="224789">
                <a:moveTo>
                  <a:pt x="173989" y="94107"/>
                </a:moveTo>
                <a:lnTo>
                  <a:pt x="170180" y="94107"/>
                </a:lnTo>
                <a:lnTo>
                  <a:pt x="170180" y="100329"/>
                </a:lnTo>
                <a:lnTo>
                  <a:pt x="173989" y="100329"/>
                </a:lnTo>
                <a:lnTo>
                  <a:pt x="173989" y="94107"/>
                </a:lnTo>
                <a:close/>
              </a:path>
              <a:path w="173989" h="224789">
                <a:moveTo>
                  <a:pt x="173989" y="91566"/>
                </a:moveTo>
                <a:lnTo>
                  <a:pt x="170180" y="91566"/>
                </a:lnTo>
                <a:lnTo>
                  <a:pt x="170180" y="93979"/>
                </a:lnTo>
                <a:lnTo>
                  <a:pt x="173989" y="93979"/>
                </a:lnTo>
                <a:lnTo>
                  <a:pt x="173989" y="91566"/>
                </a:lnTo>
                <a:close/>
              </a:path>
              <a:path w="173989" h="224789">
                <a:moveTo>
                  <a:pt x="173989" y="87757"/>
                </a:moveTo>
                <a:lnTo>
                  <a:pt x="170180" y="87757"/>
                </a:lnTo>
                <a:lnTo>
                  <a:pt x="170180" y="91439"/>
                </a:lnTo>
                <a:lnTo>
                  <a:pt x="173989" y="91439"/>
                </a:lnTo>
                <a:lnTo>
                  <a:pt x="173989" y="87757"/>
                </a:lnTo>
                <a:close/>
              </a:path>
              <a:path w="173989" h="224789">
                <a:moveTo>
                  <a:pt x="173989" y="81407"/>
                </a:moveTo>
                <a:lnTo>
                  <a:pt x="170180" y="81407"/>
                </a:lnTo>
                <a:lnTo>
                  <a:pt x="170180" y="87629"/>
                </a:lnTo>
                <a:lnTo>
                  <a:pt x="173989" y="87629"/>
                </a:lnTo>
                <a:lnTo>
                  <a:pt x="173989" y="81407"/>
                </a:lnTo>
                <a:close/>
              </a:path>
              <a:path w="173989" h="224789">
                <a:moveTo>
                  <a:pt x="173989" y="78866"/>
                </a:moveTo>
                <a:lnTo>
                  <a:pt x="170180" y="78866"/>
                </a:lnTo>
                <a:lnTo>
                  <a:pt x="170180" y="81279"/>
                </a:lnTo>
                <a:lnTo>
                  <a:pt x="173989" y="81279"/>
                </a:lnTo>
                <a:lnTo>
                  <a:pt x="173989" y="78866"/>
                </a:lnTo>
                <a:close/>
              </a:path>
              <a:path w="173989" h="224789">
                <a:moveTo>
                  <a:pt x="173989" y="75057"/>
                </a:moveTo>
                <a:lnTo>
                  <a:pt x="170180" y="75057"/>
                </a:lnTo>
                <a:lnTo>
                  <a:pt x="170180" y="78739"/>
                </a:lnTo>
                <a:lnTo>
                  <a:pt x="173989" y="78739"/>
                </a:lnTo>
                <a:lnTo>
                  <a:pt x="173989" y="75057"/>
                </a:lnTo>
                <a:close/>
              </a:path>
              <a:path w="173989" h="224789">
                <a:moveTo>
                  <a:pt x="173989" y="72516"/>
                </a:moveTo>
                <a:lnTo>
                  <a:pt x="170180" y="72516"/>
                </a:lnTo>
                <a:lnTo>
                  <a:pt x="170180" y="74929"/>
                </a:lnTo>
                <a:lnTo>
                  <a:pt x="173989" y="74929"/>
                </a:lnTo>
                <a:lnTo>
                  <a:pt x="173989" y="72516"/>
                </a:lnTo>
                <a:close/>
              </a:path>
              <a:path w="173989" h="224789">
                <a:moveTo>
                  <a:pt x="173989" y="66166"/>
                </a:moveTo>
                <a:lnTo>
                  <a:pt x="170180" y="66166"/>
                </a:lnTo>
                <a:lnTo>
                  <a:pt x="170180" y="72389"/>
                </a:lnTo>
                <a:lnTo>
                  <a:pt x="173989" y="72389"/>
                </a:lnTo>
                <a:lnTo>
                  <a:pt x="173989" y="66166"/>
                </a:lnTo>
                <a:close/>
              </a:path>
              <a:path w="173989" h="224789">
                <a:moveTo>
                  <a:pt x="173989" y="59816"/>
                </a:moveTo>
                <a:lnTo>
                  <a:pt x="170180" y="59816"/>
                </a:lnTo>
                <a:lnTo>
                  <a:pt x="170180" y="66039"/>
                </a:lnTo>
                <a:lnTo>
                  <a:pt x="173989" y="66039"/>
                </a:lnTo>
                <a:lnTo>
                  <a:pt x="173989" y="59816"/>
                </a:lnTo>
                <a:close/>
              </a:path>
              <a:path w="173989" h="224789">
                <a:moveTo>
                  <a:pt x="173989" y="56007"/>
                </a:moveTo>
                <a:lnTo>
                  <a:pt x="170180" y="56007"/>
                </a:lnTo>
                <a:lnTo>
                  <a:pt x="170180" y="59689"/>
                </a:lnTo>
                <a:lnTo>
                  <a:pt x="173989" y="59689"/>
                </a:lnTo>
                <a:lnTo>
                  <a:pt x="173989" y="56007"/>
                </a:lnTo>
                <a:close/>
              </a:path>
              <a:path w="173989" h="224789">
                <a:moveTo>
                  <a:pt x="173989" y="53466"/>
                </a:moveTo>
                <a:lnTo>
                  <a:pt x="170180" y="53466"/>
                </a:lnTo>
                <a:lnTo>
                  <a:pt x="170180" y="55879"/>
                </a:lnTo>
                <a:lnTo>
                  <a:pt x="173989" y="55879"/>
                </a:lnTo>
                <a:lnTo>
                  <a:pt x="173989" y="53466"/>
                </a:lnTo>
                <a:close/>
              </a:path>
              <a:path w="173989" h="224789">
                <a:moveTo>
                  <a:pt x="173989" y="49657"/>
                </a:moveTo>
                <a:lnTo>
                  <a:pt x="170180" y="49657"/>
                </a:lnTo>
                <a:lnTo>
                  <a:pt x="170180" y="53339"/>
                </a:lnTo>
                <a:lnTo>
                  <a:pt x="173989" y="53339"/>
                </a:lnTo>
                <a:lnTo>
                  <a:pt x="173989" y="49657"/>
                </a:lnTo>
                <a:close/>
              </a:path>
              <a:path w="173989" h="224789">
                <a:moveTo>
                  <a:pt x="173989" y="47116"/>
                </a:moveTo>
                <a:lnTo>
                  <a:pt x="170180" y="47116"/>
                </a:lnTo>
                <a:lnTo>
                  <a:pt x="170180" y="49529"/>
                </a:lnTo>
                <a:lnTo>
                  <a:pt x="173989" y="49529"/>
                </a:lnTo>
                <a:lnTo>
                  <a:pt x="173989" y="47116"/>
                </a:lnTo>
                <a:close/>
              </a:path>
              <a:path w="173989" h="224789">
                <a:moveTo>
                  <a:pt x="173989" y="44576"/>
                </a:moveTo>
                <a:lnTo>
                  <a:pt x="170180" y="44576"/>
                </a:lnTo>
                <a:lnTo>
                  <a:pt x="170180" y="46989"/>
                </a:lnTo>
                <a:lnTo>
                  <a:pt x="173989" y="46989"/>
                </a:lnTo>
                <a:lnTo>
                  <a:pt x="173989" y="44576"/>
                </a:lnTo>
                <a:close/>
              </a:path>
              <a:path w="173989" h="224789">
                <a:moveTo>
                  <a:pt x="173989" y="133350"/>
                </a:moveTo>
                <a:lnTo>
                  <a:pt x="170180" y="133350"/>
                </a:lnTo>
                <a:lnTo>
                  <a:pt x="170180" y="146050"/>
                </a:lnTo>
                <a:lnTo>
                  <a:pt x="173989" y="146050"/>
                </a:lnTo>
                <a:lnTo>
                  <a:pt x="173989" y="133350"/>
                </a:lnTo>
                <a:close/>
              </a:path>
              <a:path w="173989" h="224789">
                <a:moveTo>
                  <a:pt x="173989" y="146050"/>
                </a:moveTo>
                <a:lnTo>
                  <a:pt x="170180" y="146050"/>
                </a:lnTo>
                <a:lnTo>
                  <a:pt x="170180" y="190500"/>
                </a:lnTo>
                <a:lnTo>
                  <a:pt x="173989" y="190500"/>
                </a:lnTo>
                <a:lnTo>
                  <a:pt x="173989" y="146050"/>
                </a:lnTo>
                <a:close/>
              </a:path>
              <a:path w="173989" h="224789">
                <a:moveTo>
                  <a:pt x="173989" y="222250"/>
                </a:moveTo>
                <a:lnTo>
                  <a:pt x="68580" y="222250"/>
                </a:lnTo>
                <a:lnTo>
                  <a:pt x="68580" y="223520"/>
                </a:lnTo>
                <a:lnTo>
                  <a:pt x="67310" y="223520"/>
                </a:lnTo>
                <a:lnTo>
                  <a:pt x="67310" y="224790"/>
                </a:lnTo>
                <a:lnTo>
                  <a:pt x="173989" y="224790"/>
                </a:lnTo>
                <a:lnTo>
                  <a:pt x="173989" y="222250"/>
                </a:lnTo>
                <a:close/>
              </a:path>
              <a:path w="173989" h="224789">
                <a:moveTo>
                  <a:pt x="71119" y="220980"/>
                </a:moveTo>
                <a:lnTo>
                  <a:pt x="69850" y="220980"/>
                </a:lnTo>
                <a:lnTo>
                  <a:pt x="69850" y="222250"/>
                </a:lnTo>
                <a:lnTo>
                  <a:pt x="71119" y="222250"/>
                </a:lnTo>
                <a:lnTo>
                  <a:pt x="71119" y="220980"/>
                </a:lnTo>
                <a:close/>
              </a:path>
              <a:path w="173989" h="224789">
                <a:moveTo>
                  <a:pt x="173989" y="219710"/>
                </a:moveTo>
                <a:lnTo>
                  <a:pt x="170180" y="219710"/>
                </a:lnTo>
                <a:lnTo>
                  <a:pt x="170180" y="220980"/>
                </a:lnTo>
                <a:lnTo>
                  <a:pt x="173989" y="220980"/>
                </a:lnTo>
                <a:lnTo>
                  <a:pt x="173989" y="219710"/>
                </a:lnTo>
                <a:close/>
              </a:path>
              <a:path w="173989" h="224789">
                <a:moveTo>
                  <a:pt x="173989" y="215900"/>
                </a:moveTo>
                <a:lnTo>
                  <a:pt x="170180" y="215900"/>
                </a:lnTo>
                <a:lnTo>
                  <a:pt x="170180" y="218440"/>
                </a:lnTo>
                <a:lnTo>
                  <a:pt x="173989" y="218440"/>
                </a:lnTo>
                <a:lnTo>
                  <a:pt x="173989" y="215900"/>
                </a:lnTo>
                <a:close/>
              </a:path>
              <a:path w="173989" h="224789">
                <a:moveTo>
                  <a:pt x="173989" y="213360"/>
                </a:moveTo>
                <a:lnTo>
                  <a:pt x="170180" y="213360"/>
                </a:lnTo>
                <a:lnTo>
                  <a:pt x="170180" y="214630"/>
                </a:lnTo>
                <a:lnTo>
                  <a:pt x="173989" y="214630"/>
                </a:lnTo>
                <a:lnTo>
                  <a:pt x="173989" y="213360"/>
                </a:lnTo>
                <a:close/>
              </a:path>
              <a:path w="173989" h="224789">
                <a:moveTo>
                  <a:pt x="173989" y="209550"/>
                </a:moveTo>
                <a:lnTo>
                  <a:pt x="170180" y="209550"/>
                </a:lnTo>
                <a:lnTo>
                  <a:pt x="170180" y="212090"/>
                </a:lnTo>
                <a:lnTo>
                  <a:pt x="173989" y="212090"/>
                </a:lnTo>
                <a:lnTo>
                  <a:pt x="173989" y="209550"/>
                </a:lnTo>
                <a:close/>
              </a:path>
              <a:path w="173989" h="224789">
                <a:moveTo>
                  <a:pt x="173989" y="200660"/>
                </a:moveTo>
                <a:lnTo>
                  <a:pt x="170180" y="200660"/>
                </a:lnTo>
                <a:lnTo>
                  <a:pt x="170180" y="208280"/>
                </a:lnTo>
                <a:lnTo>
                  <a:pt x="173989" y="208280"/>
                </a:lnTo>
                <a:lnTo>
                  <a:pt x="173989" y="200660"/>
                </a:lnTo>
                <a:close/>
              </a:path>
              <a:path w="173989" h="224789">
                <a:moveTo>
                  <a:pt x="173989" y="194310"/>
                </a:moveTo>
                <a:lnTo>
                  <a:pt x="170180" y="194310"/>
                </a:lnTo>
                <a:lnTo>
                  <a:pt x="170180" y="199390"/>
                </a:lnTo>
                <a:lnTo>
                  <a:pt x="173989" y="199390"/>
                </a:lnTo>
                <a:lnTo>
                  <a:pt x="173989" y="194310"/>
                </a:lnTo>
                <a:close/>
              </a:path>
              <a:path w="173989" h="224789">
                <a:moveTo>
                  <a:pt x="173989" y="191770"/>
                </a:moveTo>
                <a:lnTo>
                  <a:pt x="170180" y="191770"/>
                </a:lnTo>
                <a:lnTo>
                  <a:pt x="170180" y="193040"/>
                </a:lnTo>
                <a:lnTo>
                  <a:pt x="173989" y="193040"/>
                </a:lnTo>
                <a:lnTo>
                  <a:pt x="173989" y="191770"/>
                </a:lnTo>
                <a:close/>
              </a:path>
            </a:pathLst>
          </a:custGeom>
          <a:solidFill>
            <a:srgbClr val="6F55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bk object 2763"/>
          <p:cNvSpPr/>
          <p:nvPr/>
        </p:nvSpPr>
        <p:spPr>
          <a:xfrm>
            <a:off x="3001010" y="2980689"/>
            <a:ext cx="166370" cy="217170"/>
          </a:xfrm>
          <a:custGeom>
            <a:avLst/>
            <a:gdLst/>
            <a:ahLst/>
            <a:cxnLst/>
            <a:rect l="l" t="t" r="r" b="b"/>
            <a:pathLst>
              <a:path w="166369" h="217169">
                <a:moveTo>
                  <a:pt x="3809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8100"/>
                </a:lnTo>
                <a:close/>
              </a:path>
              <a:path w="166369" h="217169">
                <a:moveTo>
                  <a:pt x="3809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09" y="36829"/>
                </a:lnTo>
                <a:lnTo>
                  <a:pt x="3809" y="34289"/>
                </a:lnTo>
                <a:close/>
              </a:path>
              <a:path w="166369" h="217169">
                <a:moveTo>
                  <a:pt x="3809" y="31750"/>
                </a:moveTo>
                <a:lnTo>
                  <a:pt x="0" y="31750"/>
                </a:lnTo>
                <a:lnTo>
                  <a:pt x="0" y="33019"/>
                </a:lnTo>
                <a:lnTo>
                  <a:pt x="3809" y="33019"/>
                </a:lnTo>
                <a:lnTo>
                  <a:pt x="3809" y="31750"/>
                </a:lnTo>
                <a:close/>
              </a:path>
              <a:path w="166369" h="217169">
                <a:moveTo>
                  <a:pt x="3809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09" y="30479"/>
                </a:lnTo>
                <a:lnTo>
                  <a:pt x="3809" y="27939"/>
                </a:lnTo>
                <a:close/>
              </a:path>
              <a:path w="166369" h="217169">
                <a:moveTo>
                  <a:pt x="166369" y="38100"/>
                </a:moveTo>
                <a:lnTo>
                  <a:pt x="162559" y="38100"/>
                </a:lnTo>
                <a:lnTo>
                  <a:pt x="162559" y="39369"/>
                </a:lnTo>
                <a:lnTo>
                  <a:pt x="166369" y="39369"/>
                </a:lnTo>
                <a:lnTo>
                  <a:pt x="166369" y="38100"/>
                </a:lnTo>
                <a:close/>
              </a:path>
              <a:path w="166369" h="217169">
                <a:moveTo>
                  <a:pt x="166369" y="34289"/>
                </a:moveTo>
                <a:lnTo>
                  <a:pt x="162559" y="34289"/>
                </a:lnTo>
                <a:lnTo>
                  <a:pt x="162559" y="36829"/>
                </a:lnTo>
                <a:lnTo>
                  <a:pt x="166369" y="36829"/>
                </a:lnTo>
                <a:lnTo>
                  <a:pt x="166369" y="34289"/>
                </a:lnTo>
                <a:close/>
              </a:path>
              <a:path w="166369" h="217169">
                <a:moveTo>
                  <a:pt x="166369" y="31750"/>
                </a:moveTo>
                <a:lnTo>
                  <a:pt x="162559" y="31750"/>
                </a:lnTo>
                <a:lnTo>
                  <a:pt x="162559" y="33019"/>
                </a:lnTo>
                <a:lnTo>
                  <a:pt x="166369" y="33019"/>
                </a:lnTo>
                <a:lnTo>
                  <a:pt x="166369" y="31750"/>
                </a:lnTo>
                <a:close/>
              </a:path>
              <a:path w="166369" h="217169">
                <a:moveTo>
                  <a:pt x="166369" y="27939"/>
                </a:moveTo>
                <a:lnTo>
                  <a:pt x="162559" y="27939"/>
                </a:lnTo>
                <a:lnTo>
                  <a:pt x="162559" y="30479"/>
                </a:lnTo>
                <a:lnTo>
                  <a:pt x="166369" y="30479"/>
                </a:lnTo>
                <a:lnTo>
                  <a:pt x="166369" y="27939"/>
                </a:lnTo>
                <a:close/>
              </a:path>
              <a:path w="166369" h="217169">
                <a:moveTo>
                  <a:pt x="3809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5400"/>
                </a:lnTo>
                <a:close/>
              </a:path>
              <a:path w="166369" h="217169">
                <a:moveTo>
                  <a:pt x="3809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09" y="24129"/>
                </a:lnTo>
                <a:lnTo>
                  <a:pt x="3809" y="21589"/>
                </a:lnTo>
                <a:close/>
              </a:path>
              <a:path w="166369" h="217169">
                <a:moveTo>
                  <a:pt x="166369" y="25400"/>
                </a:moveTo>
                <a:lnTo>
                  <a:pt x="162559" y="25400"/>
                </a:lnTo>
                <a:lnTo>
                  <a:pt x="162559" y="26669"/>
                </a:lnTo>
                <a:lnTo>
                  <a:pt x="166369" y="26669"/>
                </a:lnTo>
                <a:lnTo>
                  <a:pt x="166369" y="25400"/>
                </a:lnTo>
                <a:close/>
              </a:path>
              <a:path w="166369" h="217169">
                <a:moveTo>
                  <a:pt x="166369" y="21589"/>
                </a:moveTo>
                <a:lnTo>
                  <a:pt x="162559" y="21589"/>
                </a:lnTo>
                <a:lnTo>
                  <a:pt x="162559" y="24129"/>
                </a:lnTo>
                <a:lnTo>
                  <a:pt x="166369" y="24129"/>
                </a:lnTo>
                <a:lnTo>
                  <a:pt x="166369" y="21589"/>
                </a:lnTo>
                <a:close/>
              </a:path>
              <a:path w="166369" h="217169">
                <a:moveTo>
                  <a:pt x="166369" y="19050"/>
                </a:moveTo>
                <a:lnTo>
                  <a:pt x="162559" y="19050"/>
                </a:lnTo>
                <a:lnTo>
                  <a:pt x="162559" y="20319"/>
                </a:lnTo>
                <a:lnTo>
                  <a:pt x="166369" y="20319"/>
                </a:lnTo>
                <a:lnTo>
                  <a:pt x="166369" y="19050"/>
                </a:lnTo>
                <a:close/>
              </a:path>
              <a:path w="166369" h="217169">
                <a:moveTo>
                  <a:pt x="3809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9050"/>
                </a:lnTo>
                <a:close/>
              </a:path>
              <a:path w="166369" h="217169">
                <a:moveTo>
                  <a:pt x="380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5239"/>
                </a:lnTo>
                <a:close/>
              </a:path>
              <a:path w="166369" h="217169">
                <a:moveTo>
                  <a:pt x="166369" y="15239"/>
                </a:moveTo>
                <a:lnTo>
                  <a:pt x="162559" y="15239"/>
                </a:lnTo>
                <a:lnTo>
                  <a:pt x="162559" y="17779"/>
                </a:lnTo>
                <a:lnTo>
                  <a:pt x="166369" y="17779"/>
                </a:lnTo>
                <a:lnTo>
                  <a:pt x="166369" y="15239"/>
                </a:lnTo>
                <a:close/>
              </a:path>
              <a:path w="166369" h="217169">
                <a:moveTo>
                  <a:pt x="166369" y="12700"/>
                </a:moveTo>
                <a:lnTo>
                  <a:pt x="162559" y="12700"/>
                </a:lnTo>
                <a:lnTo>
                  <a:pt x="162559" y="13969"/>
                </a:lnTo>
                <a:lnTo>
                  <a:pt x="166369" y="13969"/>
                </a:lnTo>
                <a:lnTo>
                  <a:pt x="166369" y="12700"/>
                </a:lnTo>
                <a:close/>
              </a:path>
              <a:path w="166369" h="217169">
                <a:moveTo>
                  <a:pt x="3809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2700"/>
                </a:lnTo>
                <a:close/>
              </a:path>
              <a:path w="166369" h="217169">
                <a:moveTo>
                  <a:pt x="3809" y="6350"/>
                </a:moveTo>
                <a:lnTo>
                  <a:pt x="0" y="6350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6350"/>
                </a:lnTo>
                <a:close/>
              </a:path>
              <a:path w="166369" h="217169">
                <a:moveTo>
                  <a:pt x="3809" y="2539"/>
                </a:moveTo>
                <a:lnTo>
                  <a:pt x="0" y="2539"/>
                </a:lnTo>
                <a:lnTo>
                  <a:pt x="0" y="5079"/>
                </a:lnTo>
                <a:lnTo>
                  <a:pt x="3809" y="5079"/>
                </a:lnTo>
                <a:lnTo>
                  <a:pt x="3809" y="2539"/>
                </a:lnTo>
                <a:close/>
              </a:path>
              <a:path w="166369" h="217169">
                <a:moveTo>
                  <a:pt x="166369" y="6350"/>
                </a:moveTo>
                <a:lnTo>
                  <a:pt x="162559" y="6350"/>
                </a:lnTo>
                <a:lnTo>
                  <a:pt x="162559" y="11429"/>
                </a:lnTo>
                <a:lnTo>
                  <a:pt x="166369" y="11429"/>
                </a:lnTo>
                <a:lnTo>
                  <a:pt x="166369" y="6350"/>
                </a:lnTo>
                <a:close/>
              </a:path>
              <a:path w="166369" h="217169">
                <a:moveTo>
                  <a:pt x="166369" y="2539"/>
                </a:moveTo>
                <a:lnTo>
                  <a:pt x="162559" y="2539"/>
                </a:lnTo>
                <a:lnTo>
                  <a:pt x="162559" y="5079"/>
                </a:lnTo>
                <a:lnTo>
                  <a:pt x="166369" y="5079"/>
                </a:lnTo>
                <a:lnTo>
                  <a:pt x="166369" y="2539"/>
                </a:lnTo>
                <a:close/>
              </a:path>
              <a:path w="166369" h="217169">
                <a:moveTo>
                  <a:pt x="54609" y="1269"/>
                </a:moveTo>
                <a:lnTo>
                  <a:pt x="53339" y="1269"/>
                </a:lnTo>
                <a:lnTo>
                  <a:pt x="53339" y="2539"/>
                </a:lnTo>
                <a:lnTo>
                  <a:pt x="54609" y="2539"/>
                </a:lnTo>
                <a:lnTo>
                  <a:pt x="54609" y="1269"/>
                </a:lnTo>
                <a:close/>
              </a:path>
              <a:path w="166369" h="217169">
                <a:moveTo>
                  <a:pt x="55879" y="0"/>
                </a:moveTo>
                <a:lnTo>
                  <a:pt x="0" y="0"/>
                </a:lnTo>
                <a:lnTo>
                  <a:pt x="0" y="1269"/>
                </a:lnTo>
                <a:lnTo>
                  <a:pt x="55879" y="1269"/>
                </a:lnTo>
                <a:lnTo>
                  <a:pt x="55879" y="0"/>
                </a:lnTo>
                <a:close/>
              </a:path>
              <a:path w="166369" h="217169">
                <a:moveTo>
                  <a:pt x="166369" y="0"/>
                </a:moveTo>
                <a:lnTo>
                  <a:pt x="163829" y="0"/>
                </a:lnTo>
                <a:lnTo>
                  <a:pt x="163829" y="1269"/>
                </a:lnTo>
                <a:lnTo>
                  <a:pt x="166369" y="1269"/>
                </a:lnTo>
                <a:lnTo>
                  <a:pt x="166369" y="0"/>
                </a:lnTo>
                <a:close/>
              </a:path>
              <a:path w="166369" h="217169">
                <a:moveTo>
                  <a:pt x="2539" y="75056"/>
                </a:moveTo>
                <a:lnTo>
                  <a:pt x="0" y="75056"/>
                </a:lnTo>
                <a:lnTo>
                  <a:pt x="0" y="77597"/>
                </a:lnTo>
                <a:lnTo>
                  <a:pt x="1269" y="77597"/>
                </a:lnTo>
                <a:lnTo>
                  <a:pt x="1269" y="76326"/>
                </a:lnTo>
                <a:lnTo>
                  <a:pt x="2539" y="76326"/>
                </a:lnTo>
                <a:lnTo>
                  <a:pt x="2539" y="75056"/>
                </a:lnTo>
                <a:close/>
              </a:path>
              <a:path w="166369" h="217169">
                <a:moveTo>
                  <a:pt x="3810" y="71247"/>
                </a:moveTo>
                <a:lnTo>
                  <a:pt x="0" y="71247"/>
                </a:lnTo>
                <a:lnTo>
                  <a:pt x="0" y="74929"/>
                </a:lnTo>
                <a:lnTo>
                  <a:pt x="2539" y="74929"/>
                </a:lnTo>
                <a:lnTo>
                  <a:pt x="2539" y="73787"/>
                </a:lnTo>
                <a:lnTo>
                  <a:pt x="3809" y="73787"/>
                </a:lnTo>
                <a:lnTo>
                  <a:pt x="3810" y="71247"/>
                </a:lnTo>
                <a:close/>
              </a:path>
              <a:path w="166369" h="217169">
                <a:moveTo>
                  <a:pt x="3809" y="68706"/>
                </a:moveTo>
                <a:lnTo>
                  <a:pt x="0" y="68706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8706"/>
                </a:lnTo>
                <a:close/>
              </a:path>
              <a:path w="166369" h="217169">
                <a:moveTo>
                  <a:pt x="3809" y="62356"/>
                </a:moveTo>
                <a:lnTo>
                  <a:pt x="0" y="62356"/>
                </a:lnTo>
                <a:lnTo>
                  <a:pt x="0" y="68579"/>
                </a:lnTo>
                <a:lnTo>
                  <a:pt x="3809" y="68579"/>
                </a:lnTo>
                <a:lnTo>
                  <a:pt x="3809" y="62356"/>
                </a:lnTo>
                <a:close/>
              </a:path>
              <a:path w="166369" h="217169">
                <a:moveTo>
                  <a:pt x="3809" y="56006"/>
                </a:moveTo>
                <a:lnTo>
                  <a:pt x="0" y="56006"/>
                </a:lnTo>
                <a:lnTo>
                  <a:pt x="0" y="62229"/>
                </a:lnTo>
                <a:lnTo>
                  <a:pt x="3809" y="62229"/>
                </a:lnTo>
                <a:lnTo>
                  <a:pt x="3809" y="56006"/>
                </a:lnTo>
                <a:close/>
              </a:path>
              <a:path w="166369" h="217169">
                <a:moveTo>
                  <a:pt x="3809" y="52197"/>
                </a:moveTo>
                <a:lnTo>
                  <a:pt x="0" y="52197"/>
                </a:lnTo>
                <a:lnTo>
                  <a:pt x="0" y="55879"/>
                </a:lnTo>
                <a:lnTo>
                  <a:pt x="3809" y="55879"/>
                </a:lnTo>
                <a:lnTo>
                  <a:pt x="3809" y="52197"/>
                </a:lnTo>
                <a:close/>
              </a:path>
              <a:path w="166369" h="217169">
                <a:moveTo>
                  <a:pt x="3809" y="49656"/>
                </a:moveTo>
                <a:lnTo>
                  <a:pt x="0" y="49656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49656"/>
                </a:lnTo>
                <a:close/>
              </a:path>
              <a:path w="166369" h="217169">
                <a:moveTo>
                  <a:pt x="3809" y="45847"/>
                </a:moveTo>
                <a:lnTo>
                  <a:pt x="0" y="45847"/>
                </a:lnTo>
                <a:lnTo>
                  <a:pt x="0" y="49529"/>
                </a:lnTo>
                <a:lnTo>
                  <a:pt x="3809" y="49529"/>
                </a:lnTo>
                <a:lnTo>
                  <a:pt x="3809" y="45847"/>
                </a:lnTo>
                <a:close/>
              </a:path>
              <a:path w="166369" h="217169">
                <a:moveTo>
                  <a:pt x="3809" y="43306"/>
                </a:moveTo>
                <a:lnTo>
                  <a:pt x="0" y="43306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43306"/>
                </a:lnTo>
                <a:close/>
              </a:path>
              <a:path w="166369" h="217169">
                <a:moveTo>
                  <a:pt x="3809" y="40766"/>
                </a:moveTo>
                <a:lnTo>
                  <a:pt x="0" y="40766"/>
                </a:lnTo>
                <a:lnTo>
                  <a:pt x="0" y="43179"/>
                </a:lnTo>
                <a:lnTo>
                  <a:pt x="3809" y="43179"/>
                </a:lnTo>
                <a:lnTo>
                  <a:pt x="3809" y="40766"/>
                </a:lnTo>
                <a:close/>
              </a:path>
              <a:path w="166369" h="217169">
                <a:moveTo>
                  <a:pt x="166369" y="128397"/>
                </a:moveTo>
                <a:lnTo>
                  <a:pt x="162559" y="128397"/>
                </a:lnTo>
                <a:lnTo>
                  <a:pt x="162559" y="129539"/>
                </a:lnTo>
                <a:lnTo>
                  <a:pt x="166369" y="129539"/>
                </a:lnTo>
                <a:lnTo>
                  <a:pt x="166369" y="128397"/>
                </a:lnTo>
                <a:close/>
              </a:path>
              <a:path w="166369" h="217169">
                <a:moveTo>
                  <a:pt x="166369" y="125856"/>
                </a:moveTo>
                <a:lnTo>
                  <a:pt x="162559" y="125856"/>
                </a:lnTo>
                <a:lnTo>
                  <a:pt x="162559" y="128269"/>
                </a:lnTo>
                <a:lnTo>
                  <a:pt x="166369" y="128269"/>
                </a:lnTo>
                <a:lnTo>
                  <a:pt x="166369" y="125856"/>
                </a:lnTo>
                <a:close/>
              </a:path>
              <a:path w="166369" h="217169">
                <a:moveTo>
                  <a:pt x="166369" y="122047"/>
                </a:moveTo>
                <a:lnTo>
                  <a:pt x="162559" y="122047"/>
                </a:lnTo>
                <a:lnTo>
                  <a:pt x="162559" y="125729"/>
                </a:lnTo>
                <a:lnTo>
                  <a:pt x="166369" y="125729"/>
                </a:lnTo>
                <a:lnTo>
                  <a:pt x="166369" y="122047"/>
                </a:lnTo>
                <a:close/>
              </a:path>
              <a:path w="166369" h="217169">
                <a:moveTo>
                  <a:pt x="166369" y="119506"/>
                </a:moveTo>
                <a:lnTo>
                  <a:pt x="162559" y="119506"/>
                </a:lnTo>
                <a:lnTo>
                  <a:pt x="162559" y="121919"/>
                </a:lnTo>
                <a:lnTo>
                  <a:pt x="166369" y="121919"/>
                </a:lnTo>
                <a:lnTo>
                  <a:pt x="166369" y="119506"/>
                </a:lnTo>
                <a:close/>
              </a:path>
              <a:path w="166369" h="217169">
                <a:moveTo>
                  <a:pt x="166369" y="115697"/>
                </a:moveTo>
                <a:lnTo>
                  <a:pt x="162559" y="115697"/>
                </a:lnTo>
                <a:lnTo>
                  <a:pt x="162559" y="119379"/>
                </a:lnTo>
                <a:lnTo>
                  <a:pt x="166369" y="119379"/>
                </a:lnTo>
                <a:lnTo>
                  <a:pt x="166369" y="115697"/>
                </a:lnTo>
                <a:close/>
              </a:path>
              <a:path w="166369" h="217169">
                <a:moveTo>
                  <a:pt x="166369" y="113156"/>
                </a:moveTo>
                <a:lnTo>
                  <a:pt x="162559" y="113156"/>
                </a:lnTo>
                <a:lnTo>
                  <a:pt x="162559" y="115569"/>
                </a:lnTo>
                <a:lnTo>
                  <a:pt x="166369" y="115569"/>
                </a:lnTo>
                <a:lnTo>
                  <a:pt x="166369" y="113156"/>
                </a:lnTo>
                <a:close/>
              </a:path>
              <a:path w="166369" h="217169">
                <a:moveTo>
                  <a:pt x="166369" y="109347"/>
                </a:moveTo>
                <a:lnTo>
                  <a:pt x="162559" y="109347"/>
                </a:lnTo>
                <a:lnTo>
                  <a:pt x="162559" y="113029"/>
                </a:lnTo>
                <a:lnTo>
                  <a:pt x="166369" y="113029"/>
                </a:lnTo>
                <a:lnTo>
                  <a:pt x="166369" y="109347"/>
                </a:lnTo>
                <a:close/>
              </a:path>
              <a:path w="166369" h="217169">
                <a:moveTo>
                  <a:pt x="166369" y="106806"/>
                </a:moveTo>
                <a:lnTo>
                  <a:pt x="162559" y="106806"/>
                </a:lnTo>
                <a:lnTo>
                  <a:pt x="162559" y="109219"/>
                </a:lnTo>
                <a:lnTo>
                  <a:pt x="166369" y="109219"/>
                </a:lnTo>
                <a:lnTo>
                  <a:pt x="166369" y="106806"/>
                </a:lnTo>
                <a:close/>
              </a:path>
              <a:path w="166369" h="217169">
                <a:moveTo>
                  <a:pt x="166369" y="102997"/>
                </a:moveTo>
                <a:lnTo>
                  <a:pt x="162559" y="102997"/>
                </a:lnTo>
                <a:lnTo>
                  <a:pt x="162559" y="106679"/>
                </a:lnTo>
                <a:lnTo>
                  <a:pt x="166369" y="106679"/>
                </a:lnTo>
                <a:lnTo>
                  <a:pt x="166369" y="102997"/>
                </a:lnTo>
                <a:close/>
              </a:path>
              <a:path w="166369" h="217169">
                <a:moveTo>
                  <a:pt x="166369" y="96647"/>
                </a:moveTo>
                <a:lnTo>
                  <a:pt x="162559" y="96647"/>
                </a:lnTo>
                <a:lnTo>
                  <a:pt x="162559" y="102869"/>
                </a:lnTo>
                <a:lnTo>
                  <a:pt x="166369" y="102869"/>
                </a:lnTo>
                <a:lnTo>
                  <a:pt x="166369" y="96647"/>
                </a:lnTo>
                <a:close/>
              </a:path>
              <a:path w="166369" h="217169">
                <a:moveTo>
                  <a:pt x="166369" y="90297"/>
                </a:moveTo>
                <a:lnTo>
                  <a:pt x="162559" y="90297"/>
                </a:lnTo>
                <a:lnTo>
                  <a:pt x="162559" y="96519"/>
                </a:lnTo>
                <a:lnTo>
                  <a:pt x="166369" y="96519"/>
                </a:lnTo>
                <a:lnTo>
                  <a:pt x="166369" y="90297"/>
                </a:lnTo>
                <a:close/>
              </a:path>
              <a:path w="166369" h="217169">
                <a:moveTo>
                  <a:pt x="166369" y="87756"/>
                </a:moveTo>
                <a:lnTo>
                  <a:pt x="162559" y="87756"/>
                </a:lnTo>
                <a:lnTo>
                  <a:pt x="162559" y="90169"/>
                </a:lnTo>
                <a:lnTo>
                  <a:pt x="166369" y="90169"/>
                </a:lnTo>
                <a:lnTo>
                  <a:pt x="166369" y="87756"/>
                </a:lnTo>
                <a:close/>
              </a:path>
              <a:path w="166369" h="217169">
                <a:moveTo>
                  <a:pt x="166369" y="83947"/>
                </a:moveTo>
                <a:lnTo>
                  <a:pt x="162559" y="83947"/>
                </a:lnTo>
                <a:lnTo>
                  <a:pt x="162559" y="87629"/>
                </a:lnTo>
                <a:lnTo>
                  <a:pt x="166369" y="87629"/>
                </a:lnTo>
                <a:lnTo>
                  <a:pt x="166369" y="83947"/>
                </a:lnTo>
                <a:close/>
              </a:path>
              <a:path w="166369" h="217169">
                <a:moveTo>
                  <a:pt x="166369" y="77597"/>
                </a:moveTo>
                <a:lnTo>
                  <a:pt x="162559" y="77597"/>
                </a:lnTo>
                <a:lnTo>
                  <a:pt x="162559" y="83819"/>
                </a:lnTo>
                <a:lnTo>
                  <a:pt x="166369" y="83819"/>
                </a:lnTo>
                <a:lnTo>
                  <a:pt x="166369" y="77597"/>
                </a:lnTo>
                <a:close/>
              </a:path>
              <a:path w="166369" h="217169">
                <a:moveTo>
                  <a:pt x="166369" y="75056"/>
                </a:moveTo>
                <a:lnTo>
                  <a:pt x="162559" y="75056"/>
                </a:lnTo>
                <a:lnTo>
                  <a:pt x="162559" y="77469"/>
                </a:lnTo>
                <a:lnTo>
                  <a:pt x="166369" y="77469"/>
                </a:lnTo>
                <a:lnTo>
                  <a:pt x="166369" y="75056"/>
                </a:lnTo>
                <a:close/>
              </a:path>
              <a:path w="166369" h="217169">
                <a:moveTo>
                  <a:pt x="166369" y="71247"/>
                </a:moveTo>
                <a:lnTo>
                  <a:pt x="162559" y="71247"/>
                </a:lnTo>
                <a:lnTo>
                  <a:pt x="162559" y="74929"/>
                </a:lnTo>
                <a:lnTo>
                  <a:pt x="166369" y="74929"/>
                </a:lnTo>
                <a:lnTo>
                  <a:pt x="166369" y="71247"/>
                </a:lnTo>
                <a:close/>
              </a:path>
              <a:path w="166369" h="217169">
                <a:moveTo>
                  <a:pt x="166369" y="68706"/>
                </a:moveTo>
                <a:lnTo>
                  <a:pt x="162559" y="68706"/>
                </a:lnTo>
                <a:lnTo>
                  <a:pt x="162559" y="71119"/>
                </a:lnTo>
                <a:lnTo>
                  <a:pt x="166369" y="71119"/>
                </a:lnTo>
                <a:lnTo>
                  <a:pt x="166369" y="68706"/>
                </a:lnTo>
                <a:close/>
              </a:path>
              <a:path w="166369" h="217169">
                <a:moveTo>
                  <a:pt x="166369" y="62356"/>
                </a:moveTo>
                <a:lnTo>
                  <a:pt x="162559" y="62356"/>
                </a:lnTo>
                <a:lnTo>
                  <a:pt x="162559" y="68579"/>
                </a:lnTo>
                <a:lnTo>
                  <a:pt x="166369" y="68579"/>
                </a:lnTo>
                <a:lnTo>
                  <a:pt x="166369" y="62356"/>
                </a:lnTo>
                <a:close/>
              </a:path>
              <a:path w="166369" h="217169">
                <a:moveTo>
                  <a:pt x="166369" y="56006"/>
                </a:moveTo>
                <a:lnTo>
                  <a:pt x="162559" y="56006"/>
                </a:lnTo>
                <a:lnTo>
                  <a:pt x="162559" y="62229"/>
                </a:lnTo>
                <a:lnTo>
                  <a:pt x="166369" y="62229"/>
                </a:lnTo>
                <a:lnTo>
                  <a:pt x="166369" y="56006"/>
                </a:lnTo>
                <a:close/>
              </a:path>
              <a:path w="166369" h="217169">
                <a:moveTo>
                  <a:pt x="166369" y="52197"/>
                </a:moveTo>
                <a:lnTo>
                  <a:pt x="162559" y="52197"/>
                </a:lnTo>
                <a:lnTo>
                  <a:pt x="162559" y="55879"/>
                </a:lnTo>
                <a:lnTo>
                  <a:pt x="166369" y="55879"/>
                </a:lnTo>
                <a:lnTo>
                  <a:pt x="166369" y="52197"/>
                </a:lnTo>
                <a:close/>
              </a:path>
              <a:path w="166369" h="217169">
                <a:moveTo>
                  <a:pt x="166369" y="49656"/>
                </a:moveTo>
                <a:lnTo>
                  <a:pt x="162559" y="49656"/>
                </a:lnTo>
                <a:lnTo>
                  <a:pt x="162559" y="52069"/>
                </a:lnTo>
                <a:lnTo>
                  <a:pt x="166369" y="52069"/>
                </a:lnTo>
                <a:lnTo>
                  <a:pt x="166369" y="49656"/>
                </a:lnTo>
                <a:close/>
              </a:path>
              <a:path w="166369" h="217169">
                <a:moveTo>
                  <a:pt x="166369" y="45847"/>
                </a:moveTo>
                <a:lnTo>
                  <a:pt x="162559" y="45847"/>
                </a:lnTo>
                <a:lnTo>
                  <a:pt x="162559" y="49529"/>
                </a:lnTo>
                <a:lnTo>
                  <a:pt x="166369" y="49529"/>
                </a:lnTo>
                <a:lnTo>
                  <a:pt x="166369" y="45847"/>
                </a:lnTo>
                <a:close/>
              </a:path>
              <a:path w="166369" h="217169">
                <a:moveTo>
                  <a:pt x="166369" y="43306"/>
                </a:moveTo>
                <a:lnTo>
                  <a:pt x="162559" y="43306"/>
                </a:lnTo>
                <a:lnTo>
                  <a:pt x="162559" y="45719"/>
                </a:lnTo>
                <a:lnTo>
                  <a:pt x="166369" y="45719"/>
                </a:lnTo>
                <a:lnTo>
                  <a:pt x="166369" y="43306"/>
                </a:lnTo>
                <a:close/>
              </a:path>
              <a:path w="166369" h="217169">
                <a:moveTo>
                  <a:pt x="166369" y="40766"/>
                </a:moveTo>
                <a:lnTo>
                  <a:pt x="162559" y="40766"/>
                </a:lnTo>
                <a:lnTo>
                  <a:pt x="162559" y="43179"/>
                </a:lnTo>
                <a:lnTo>
                  <a:pt x="166369" y="43179"/>
                </a:lnTo>
                <a:lnTo>
                  <a:pt x="166369" y="40766"/>
                </a:lnTo>
                <a:close/>
              </a:path>
              <a:path w="166369" h="217169">
                <a:moveTo>
                  <a:pt x="166369" y="129540"/>
                </a:moveTo>
                <a:lnTo>
                  <a:pt x="162559" y="129540"/>
                </a:lnTo>
                <a:lnTo>
                  <a:pt x="162559" y="142239"/>
                </a:lnTo>
                <a:lnTo>
                  <a:pt x="166369" y="142239"/>
                </a:lnTo>
                <a:lnTo>
                  <a:pt x="166369" y="129540"/>
                </a:lnTo>
                <a:close/>
              </a:path>
              <a:path w="166369" h="217169">
                <a:moveTo>
                  <a:pt x="166369" y="142240"/>
                </a:moveTo>
                <a:lnTo>
                  <a:pt x="162559" y="142240"/>
                </a:lnTo>
                <a:lnTo>
                  <a:pt x="162559" y="186689"/>
                </a:lnTo>
                <a:lnTo>
                  <a:pt x="166369" y="186689"/>
                </a:lnTo>
                <a:lnTo>
                  <a:pt x="166369" y="142240"/>
                </a:lnTo>
                <a:close/>
              </a:path>
              <a:path w="166369" h="217169">
                <a:moveTo>
                  <a:pt x="166369" y="215900"/>
                </a:moveTo>
                <a:lnTo>
                  <a:pt x="67309" y="215900"/>
                </a:lnTo>
                <a:lnTo>
                  <a:pt x="67309" y="217170"/>
                </a:lnTo>
                <a:lnTo>
                  <a:pt x="166369" y="217170"/>
                </a:lnTo>
                <a:lnTo>
                  <a:pt x="166369" y="215900"/>
                </a:lnTo>
                <a:close/>
              </a:path>
              <a:path w="166369" h="217169">
                <a:moveTo>
                  <a:pt x="166369" y="212089"/>
                </a:moveTo>
                <a:lnTo>
                  <a:pt x="162559" y="212089"/>
                </a:lnTo>
                <a:lnTo>
                  <a:pt x="162559" y="213360"/>
                </a:lnTo>
                <a:lnTo>
                  <a:pt x="68579" y="213360"/>
                </a:lnTo>
                <a:lnTo>
                  <a:pt x="68579" y="214630"/>
                </a:lnTo>
                <a:lnTo>
                  <a:pt x="166369" y="214630"/>
                </a:lnTo>
                <a:lnTo>
                  <a:pt x="166369" y="212089"/>
                </a:lnTo>
                <a:close/>
              </a:path>
              <a:path w="166369" h="217169">
                <a:moveTo>
                  <a:pt x="166369" y="209550"/>
                </a:moveTo>
                <a:lnTo>
                  <a:pt x="162559" y="209550"/>
                </a:lnTo>
                <a:lnTo>
                  <a:pt x="162559" y="210820"/>
                </a:lnTo>
                <a:lnTo>
                  <a:pt x="166369" y="210820"/>
                </a:lnTo>
                <a:lnTo>
                  <a:pt x="166369" y="209550"/>
                </a:lnTo>
                <a:close/>
              </a:path>
              <a:path w="166369" h="217169">
                <a:moveTo>
                  <a:pt x="166369" y="205739"/>
                </a:moveTo>
                <a:lnTo>
                  <a:pt x="162559" y="205739"/>
                </a:lnTo>
                <a:lnTo>
                  <a:pt x="162559" y="208280"/>
                </a:lnTo>
                <a:lnTo>
                  <a:pt x="166369" y="208280"/>
                </a:lnTo>
                <a:lnTo>
                  <a:pt x="166369" y="205739"/>
                </a:lnTo>
                <a:close/>
              </a:path>
              <a:path w="166369" h="217169">
                <a:moveTo>
                  <a:pt x="166369" y="196850"/>
                </a:moveTo>
                <a:lnTo>
                  <a:pt x="162559" y="196850"/>
                </a:lnTo>
                <a:lnTo>
                  <a:pt x="162559" y="204470"/>
                </a:lnTo>
                <a:lnTo>
                  <a:pt x="166369" y="204470"/>
                </a:lnTo>
                <a:lnTo>
                  <a:pt x="166369" y="196850"/>
                </a:lnTo>
                <a:close/>
              </a:path>
              <a:path w="166369" h="217169">
                <a:moveTo>
                  <a:pt x="166369" y="190500"/>
                </a:moveTo>
                <a:lnTo>
                  <a:pt x="162559" y="190500"/>
                </a:lnTo>
                <a:lnTo>
                  <a:pt x="162559" y="195580"/>
                </a:lnTo>
                <a:lnTo>
                  <a:pt x="166369" y="195580"/>
                </a:lnTo>
                <a:lnTo>
                  <a:pt x="166369" y="190500"/>
                </a:lnTo>
                <a:close/>
              </a:path>
              <a:path w="166369" h="217169">
                <a:moveTo>
                  <a:pt x="166369" y="187960"/>
                </a:moveTo>
                <a:lnTo>
                  <a:pt x="162559" y="187960"/>
                </a:lnTo>
                <a:lnTo>
                  <a:pt x="162559" y="189230"/>
                </a:lnTo>
                <a:lnTo>
                  <a:pt x="166369" y="189230"/>
                </a:lnTo>
                <a:lnTo>
                  <a:pt x="166369" y="187960"/>
                </a:lnTo>
                <a:close/>
              </a:path>
            </a:pathLst>
          </a:custGeom>
          <a:solidFill>
            <a:srgbClr val="6C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bk object 2764"/>
          <p:cNvSpPr/>
          <p:nvPr/>
        </p:nvSpPr>
        <p:spPr>
          <a:xfrm>
            <a:off x="3004820" y="2983229"/>
            <a:ext cx="158750" cy="210820"/>
          </a:xfrm>
          <a:custGeom>
            <a:avLst/>
            <a:gdLst/>
            <a:ahLst/>
            <a:cxnLst/>
            <a:rect l="l" t="t" r="r" b="b"/>
            <a:pathLst>
              <a:path w="158750" h="210819">
                <a:moveTo>
                  <a:pt x="3810" y="35560"/>
                </a:moveTo>
                <a:lnTo>
                  <a:pt x="0" y="3556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560"/>
                </a:lnTo>
                <a:close/>
              </a:path>
              <a:path w="158750" h="210819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158750" h="210819">
                <a:moveTo>
                  <a:pt x="3810" y="29210"/>
                </a:moveTo>
                <a:lnTo>
                  <a:pt x="0" y="2921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9210"/>
                </a:lnTo>
                <a:close/>
              </a:path>
              <a:path w="158750" h="210819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158750" h="210819">
                <a:moveTo>
                  <a:pt x="158750" y="35560"/>
                </a:moveTo>
                <a:lnTo>
                  <a:pt x="156210" y="35560"/>
                </a:lnTo>
                <a:lnTo>
                  <a:pt x="156210" y="36829"/>
                </a:lnTo>
                <a:lnTo>
                  <a:pt x="158750" y="36829"/>
                </a:lnTo>
                <a:lnTo>
                  <a:pt x="158750" y="35560"/>
                </a:lnTo>
                <a:close/>
              </a:path>
              <a:path w="158750" h="210819">
                <a:moveTo>
                  <a:pt x="158750" y="31750"/>
                </a:moveTo>
                <a:lnTo>
                  <a:pt x="156210" y="31750"/>
                </a:lnTo>
                <a:lnTo>
                  <a:pt x="156210" y="34289"/>
                </a:lnTo>
                <a:lnTo>
                  <a:pt x="158750" y="34289"/>
                </a:lnTo>
                <a:lnTo>
                  <a:pt x="158750" y="31750"/>
                </a:lnTo>
                <a:close/>
              </a:path>
              <a:path w="158750" h="210819">
                <a:moveTo>
                  <a:pt x="158750" y="29210"/>
                </a:moveTo>
                <a:lnTo>
                  <a:pt x="156210" y="29210"/>
                </a:lnTo>
                <a:lnTo>
                  <a:pt x="156210" y="30479"/>
                </a:lnTo>
                <a:lnTo>
                  <a:pt x="158750" y="30479"/>
                </a:lnTo>
                <a:lnTo>
                  <a:pt x="158750" y="29210"/>
                </a:lnTo>
                <a:close/>
              </a:path>
              <a:path w="158750" h="210819">
                <a:moveTo>
                  <a:pt x="158750" y="25400"/>
                </a:moveTo>
                <a:lnTo>
                  <a:pt x="156210" y="25400"/>
                </a:lnTo>
                <a:lnTo>
                  <a:pt x="156210" y="27939"/>
                </a:lnTo>
                <a:lnTo>
                  <a:pt x="158750" y="27939"/>
                </a:lnTo>
                <a:lnTo>
                  <a:pt x="158750" y="25400"/>
                </a:lnTo>
                <a:close/>
              </a:path>
              <a:path w="158750" h="210819">
                <a:moveTo>
                  <a:pt x="3810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60"/>
                </a:lnTo>
                <a:close/>
              </a:path>
              <a:path w="158750" h="210819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158750" h="210819">
                <a:moveTo>
                  <a:pt x="158750" y="22860"/>
                </a:moveTo>
                <a:lnTo>
                  <a:pt x="156210" y="22860"/>
                </a:lnTo>
                <a:lnTo>
                  <a:pt x="156210" y="24129"/>
                </a:lnTo>
                <a:lnTo>
                  <a:pt x="158750" y="24129"/>
                </a:lnTo>
                <a:lnTo>
                  <a:pt x="158750" y="22860"/>
                </a:lnTo>
                <a:close/>
              </a:path>
              <a:path w="158750" h="210819">
                <a:moveTo>
                  <a:pt x="158750" y="19050"/>
                </a:moveTo>
                <a:lnTo>
                  <a:pt x="156210" y="19050"/>
                </a:lnTo>
                <a:lnTo>
                  <a:pt x="156210" y="21589"/>
                </a:lnTo>
                <a:lnTo>
                  <a:pt x="158750" y="21589"/>
                </a:lnTo>
                <a:lnTo>
                  <a:pt x="158750" y="19050"/>
                </a:lnTo>
                <a:close/>
              </a:path>
              <a:path w="158750" h="210819">
                <a:moveTo>
                  <a:pt x="158750" y="16510"/>
                </a:moveTo>
                <a:lnTo>
                  <a:pt x="156210" y="16510"/>
                </a:lnTo>
                <a:lnTo>
                  <a:pt x="156210" y="17779"/>
                </a:lnTo>
                <a:lnTo>
                  <a:pt x="158750" y="17779"/>
                </a:lnTo>
                <a:lnTo>
                  <a:pt x="158750" y="16510"/>
                </a:lnTo>
                <a:close/>
              </a:path>
              <a:path w="158750" h="210819">
                <a:moveTo>
                  <a:pt x="381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6510"/>
                </a:lnTo>
                <a:close/>
              </a:path>
              <a:path w="158750" h="210819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close/>
              </a:path>
              <a:path w="158750" h="210819">
                <a:moveTo>
                  <a:pt x="158750" y="12700"/>
                </a:moveTo>
                <a:lnTo>
                  <a:pt x="156210" y="12700"/>
                </a:lnTo>
                <a:lnTo>
                  <a:pt x="156210" y="15239"/>
                </a:lnTo>
                <a:lnTo>
                  <a:pt x="158750" y="15239"/>
                </a:lnTo>
                <a:lnTo>
                  <a:pt x="158750" y="12700"/>
                </a:lnTo>
                <a:close/>
              </a:path>
              <a:path w="158750" h="210819">
                <a:moveTo>
                  <a:pt x="158750" y="10160"/>
                </a:moveTo>
                <a:lnTo>
                  <a:pt x="156210" y="10160"/>
                </a:lnTo>
                <a:lnTo>
                  <a:pt x="156210" y="11429"/>
                </a:lnTo>
                <a:lnTo>
                  <a:pt x="158750" y="11429"/>
                </a:lnTo>
                <a:lnTo>
                  <a:pt x="158750" y="10160"/>
                </a:lnTo>
                <a:close/>
              </a:path>
              <a:path w="158750" h="210819">
                <a:moveTo>
                  <a:pt x="381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160"/>
                </a:lnTo>
                <a:close/>
              </a:path>
              <a:path w="158750" h="210819">
                <a:moveTo>
                  <a:pt x="3810" y="3810"/>
                </a:moveTo>
                <a:lnTo>
                  <a:pt x="0" y="3810"/>
                </a:lnTo>
                <a:lnTo>
                  <a:pt x="0" y="8889"/>
                </a:lnTo>
                <a:lnTo>
                  <a:pt x="3810" y="8889"/>
                </a:lnTo>
                <a:lnTo>
                  <a:pt x="3810" y="3810"/>
                </a:lnTo>
                <a:close/>
              </a:path>
              <a:path w="158750" h="210819">
                <a:moveTo>
                  <a:pt x="46989" y="2539"/>
                </a:moveTo>
                <a:lnTo>
                  <a:pt x="45719" y="2539"/>
                </a:lnTo>
                <a:lnTo>
                  <a:pt x="45719" y="3810"/>
                </a:lnTo>
                <a:lnTo>
                  <a:pt x="46989" y="3810"/>
                </a:lnTo>
                <a:lnTo>
                  <a:pt x="46989" y="2539"/>
                </a:lnTo>
                <a:close/>
              </a:path>
              <a:path w="158750" h="210819">
                <a:moveTo>
                  <a:pt x="48260" y="0"/>
                </a:moveTo>
                <a:lnTo>
                  <a:pt x="0" y="0"/>
                </a:lnTo>
                <a:lnTo>
                  <a:pt x="0" y="2539"/>
                </a:lnTo>
                <a:lnTo>
                  <a:pt x="48260" y="2539"/>
                </a:lnTo>
                <a:lnTo>
                  <a:pt x="48260" y="0"/>
                </a:lnTo>
                <a:close/>
              </a:path>
              <a:path w="158750" h="210819">
                <a:moveTo>
                  <a:pt x="158750" y="3810"/>
                </a:moveTo>
                <a:lnTo>
                  <a:pt x="157480" y="3810"/>
                </a:lnTo>
                <a:lnTo>
                  <a:pt x="157480" y="5079"/>
                </a:lnTo>
                <a:lnTo>
                  <a:pt x="156210" y="5079"/>
                </a:lnTo>
                <a:lnTo>
                  <a:pt x="156210" y="8889"/>
                </a:lnTo>
                <a:lnTo>
                  <a:pt x="158750" y="8889"/>
                </a:lnTo>
                <a:lnTo>
                  <a:pt x="158750" y="3810"/>
                </a:lnTo>
                <a:close/>
              </a:path>
              <a:path w="158750" h="210819">
                <a:moveTo>
                  <a:pt x="2540" y="66166"/>
                </a:moveTo>
                <a:lnTo>
                  <a:pt x="0" y="66166"/>
                </a:lnTo>
                <a:lnTo>
                  <a:pt x="0" y="68707"/>
                </a:lnTo>
                <a:lnTo>
                  <a:pt x="1270" y="68707"/>
                </a:lnTo>
                <a:lnTo>
                  <a:pt x="1270" y="67437"/>
                </a:lnTo>
                <a:lnTo>
                  <a:pt x="2540" y="67437"/>
                </a:lnTo>
                <a:lnTo>
                  <a:pt x="2540" y="66166"/>
                </a:lnTo>
                <a:close/>
              </a:path>
              <a:path w="158750" h="210819">
                <a:moveTo>
                  <a:pt x="3810" y="59816"/>
                </a:moveTo>
                <a:lnTo>
                  <a:pt x="0" y="59816"/>
                </a:lnTo>
                <a:lnTo>
                  <a:pt x="0" y="66039"/>
                </a:lnTo>
                <a:lnTo>
                  <a:pt x="2540" y="66039"/>
                </a:lnTo>
                <a:lnTo>
                  <a:pt x="2540" y="64897"/>
                </a:lnTo>
                <a:lnTo>
                  <a:pt x="3810" y="64897"/>
                </a:lnTo>
                <a:lnTo>
                  <a:pt x="3810" y="59816"/>
                </a:lnTo>
                <a:close/>
              </a:path>
              <a:path w="158750" h="210819">
                <a:moveTo>
                  <a:pt x="3810" y="53466"/>
                </a:moveTo>
                <a:lnTo>
                  <a:pt x="0" y="53466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3466"/>
                </a:lnTo>
                <a:close/>
              </a:path>
              <a:path w="158750" h="210819">
                <a:moveTo>
                  <a:pt x="3810" y="49657"/>
                </a:moveTo>
                <a:lnTo>
                  <a:pt x="0" y="49657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9657"/>
                </a:lnTo>
                <a:close/>
              </a:path>
              <a:path w="158750" h="210819">
                <a:moveTo>
                  <a:pt x="3810" y="47116"/>
                </a:moveTo>
                <a:lnTo>
                  <a:pt x="0" y="47116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7116"/>
                </a:lnTo>
                <a:close/>
              </a:path>
              <a:path w="158750" h="210819">
                <a:moveTo>
                  <a:pt x="3810" y="43307"/>
                </a:moveTo>
                <a:lnTo>
                  <a:pt x="0" y="43307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3307"/>
                </a:lnTo>
                <a:close/>
              </a:path>
              <a:path w="158750" h="210819">
                <a:moveTo>
                  <a:pt x="3810" y="40766"/>
                </a:moveTo>
                <a:lnTo>
                  <a:pt x="0" y="40766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766"/>
                </a:lnTo>
                <a:close/>
              </a:path>
              <a:path w="158750" h="210819">
                <a:moveTo>
                  <a:pt x="3810" y="38226"/>
                </a:moveTo>
                <a:lnTo>
                  <a:pt x="0" y="38226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8226"/>
                </a:lnTo>
                <a:close/>
              </a:path>
              <a:path w="158750" h="210819">
                <a:moveTo>
                  <a:pt x="158750" y="125857"/>
                </a:moveTo>
                <a:lnTo>
                  <a:pt x="156210" y="125857"/>
                </a:lnTo>
                <a:lnTo>
                  <a:pt x="156210" y="127000"/>
                </a:lnTo>
                <a:lnTo>
                  <a:pt x="158750" y="127000"/>
                </a:lnTo>
                <a:lnTo>
                  <a:pt x="158750" y="125857"/>
                </a:lnTo>
                <a:close/>
              </a:path>
              <a:path w="158750" h="210819">
                <a:moveTo>
                  <a:pt x="158750" y="123316"/>
                </a:moveTo>
                <a:lnTo>
                  <a:pt x="156210" y="123316"/>
                </a:lnTo>
                <a:lnTo>
                  <a:pt x="156210" y="125729"/>
                </a:lnTo>
                <a:lnTo>
                  <a:pt x="158750" y="125729"/>
                </a:lnTo>
                <a:lnTo>
                  <a:pt x="158750" y="123316"/>
                </a:lnTo>
                <a:close/>
              </a:path>
              <a:path w="158750" h="210819">
                <a:moveTo>
                  <a:pt x="158750" y="119507"/>
                </a:moveTo>
                <a:lnTo>
                  <a:pt x="156210" y="119507"/>
                </a:lnTo>
                <a:lnTo>
                  <a:pt x="156210" y="123189"/>
                </a:lnTo>
                <a:lnTo>
                  <a:pt x="158750" y="123189"/>
                </a:lnTo>
                <a:lnTo>
                  <a:pt x="158750" y="119507"/>
                </a:lnTo>
                <a:close/>
              </a:path>
              <a:path w="158750" h="210819">
                <a:moveTo>
                  <a:pt x="158750" y="116966"/>
                </a:moveTo>
                <a:lnTo>
                  <a:pt x="156210" y="116966"/>
                </a:lnTo>
                <a:lnTo>
                  <a:pt x="156210" y="119379"/>
                </a:lnTo>
                <a:lnTo>
                  <a:pt x="158750" y="119379"/>
                </a:lnTo>
                <a:lnTo>
                  <a:pt x="158750" y="116966"/>
                </a:lnTo>
                <a:close/>
              </a:path>
              <a:path w="158750" h="210819">
                <a:moveTo>
                  <a:pt x="158750" y="113157"/>
                </a:moveTo>
                <a:lnTo>
                  <a:pt x="156210" y="113157"/>
                </a:lnTo>
                <a:lnTo>
                  <a:pt x="156210" y="116839"/>
                </a:lnTo>
                <a:lnTo>
                  <a:pt x="158750" y="116839"/>
                </a:lnTo>
                <a:lnTo>
                  <a:pt x="158750" y="113157"/>
                </a:lnTo>
                <a:close/>
              </a:path>
              <a:path w="158750" h="210819">
                <a:moveTo>
                  <a:pt x="158750" y="110616"/>
                </a:moveTo>
                <a:lnTo>
                  <a:pt x="156210" y="110616"/>
                </a:lnTo>
                <a:lnTo>
                  <a:pt x="156210" y="113029"/>
                </a:lnTo>
                <a:lnTo>
                  <a:pt x="158750" y="113029"/>
                </a:lnTo>
                <a:lnTo>
                  <a:pt x="158750" y="110616"/>
                </a:lnTo>
                <a:close/>
              </a:path>
              <a:path w="158750" h="210819">
                <a:moveTo>
                  <a:pt x="158750" y="106807"/>
                </a:moveTo>
                <a:lnTo>
                  <a:pt x="156210" y="106807"/>
                </a:lnTo>
                <a:lnTo>
                  <a:pt x="156210" y="110489"/>
                </a:lnTo>
                <a:lnTo>
                  <a:pt x="158750" y="110489"/>
                </a:lnTo>
                <a:lnTo>
                  <a:pt x="158750" y="106807"/>
                </a:lnTo>
                <a:close/>
              </a:path>
              <a:path w="158750" h="210819">
                <a:moveTo>
                  <a:pt x="158750" y="104266"/>
                </a:moveTo>
                <a:lnTo>
                  <a:pt x="156210" y="104266"/>
                </a:lnTo>
                <a:lnTo>
                  <a:pt x="156210" y="106679"/>
                </a:lnTo>
                <a:lnTo>
                  <a:pt x="158750" y="106679"/>
                </a:lnTo>
                <a:lnTo>
                  <a:pt x="158750" y="104266"/>
                </a:lnTo>
                <a:close/>
              </a:path>
              <a:path w="158750" h="210819">
                <a:moveTo>
                  <a:pt x="158750" y="100457"/>
                </a:moveTo>
                <a:lnTo>
                  <a:pt x="156210" y="100457"/>
                </a:lnTo>
                <a:lnTo>
                  <a:pt x="156210" y="104139"/>
                </a:lnTo>
                <a:lnTo>
                  <a:pt x="158750" y="104139"/>
                </a:lnTo>
                <a:lnTo>
                  <a:pt x="158750" y="100457"/>
                </a:lnTo>
                <a:close/>
              </a:path>
              <a:path w="158750" h="210819">
                <a:moveTo>
                  <a:pt x="158750" y="94107"/>
                </a:moveTo>
                <a:lnTo>
                  <a:pt x="156210" y="94107"/>
                </a:lnTo>
                <a:lnTo>
                  <a:pt x="156210" y="100329"/>
                </a:lnTo>
                <a:lnTo>
                  <a:pt x="158750" y="100329"/>
                </a:lnTo>
                <a:lnTo>
                  <a:pt x="158750" y="94107"/>
                </a:lnTo>
                <a:close/>
              </a:path>
              <a:path w="158750" h="210819">
                <a:moveTo>
                  <a:pt x="158750" y="87757"/>
                </a:moveTo>
                <a:lnTo>
                  <a:pt x="156210" y="87757"/>
                </a:lnTo>
                <a:lnTo>
                  <a:pt x="156210" y="93979"/>
                </a:lnTo>
                <a:lnTo>
                  <a:pt x="158750" y="93979"/>
                </a:lnTo>
                <a:lnTo>
                  <a:pt x="158750" y="87757"/>
                </a:lnTo>
                <a:close/>
              </a:path>
              <a:path w="158750" h="210819">
                <a:moveTo>
                  <a:pt x="158750" y="85216"/>
                </a:moveTo>
                <a:lnTo>
                  <a:pt x="156210" y="85216"/>
                </a:lnTo>
                <a:lnTo>
                  <a:pt x="156210" y="87629"/>
                </a:lnTo>
                <a:lnTo>
                  <a:pt x="158750" y="87629"/>
                </a:lnTo>
                <a:lnTo>
                  <a:pt x="158750" y="85216"/>
                </a:lnTo>
                <a:close/>
              </a:path>
              <a:path w="158750" h="210819">
                <a:moveTo>
                  <a:pt x="158750" y="81407"/>
                </a:moveTo>
                <a:lnTo>
                  <a:pt x="156210" y="81407"/>
                </a:lnTo>
                <a:lnTo>
                  <a:pt x="156210" y="85089"/>
                </a:lnTo>
                <a:lnTo>
                  <a:pt x="158750" y="85089"/>
                </a:lnTo>
                <a:lnTo>
                  <a:pt x="158750" y="81407"/>
                </a:lnTo>
                <a:close/>
              </a:path>
              <a:path w="158750" h="210819">
                <a:moveTo>
                  <a:pt x="158750" y="75057"/>
                </a:moveTo>
                <a:lnTo>
                  <a:pt x="156210" y="75057"/>
                </a:lnTo>
                <a:lnTo>
                  <a:pt x="156210" y="81279"/>
                </a:lnTo>
                <a:lnTo>
                  <a:pt x="158750" y="81279"/>
                </a:lnTo>
                <a:lnTo>
                  <a:pt x="158750" y="75057"/>
                </a:lnTo>
                <a:close/>
              </a:path>
              <a:path w="158750" h="210819">
                <a:moveTo>
                  <a:pt x="158750" y="72516"/>
                </a:moveTo>
                <a:lnTo>
                  <a:pt x="156210" y="72516"/>
                </a:lnTo>
                <a:lnTo>
                  <a:pt x="156210" y="74929"/>
                </a:lnTo>
                <a:lnTo>
                  <a:pt x="158750" y="74929"/>
                </a:lnTo>
                <a:lnTo>
                  <a:pt x="158750" y="72516"/>
                </a:lnTo>
                <a:close/>
              </a:path>
              <a:path w="158750" h="210819">
                <a:moveTo>
                  <a:pt x="158750" y="68707"/>
                </a:moveTo>
                <a:lnTo>
                  <a:pt x="156210" y="68707"/>
                </a:lnTo>
                <a:lnTo>
                  <a:pt x="156210" y="72389"/>
                </a:lnTo>
                <a:lnTo>
                  <a:pt x="158750" y="72389"/>
                </a:lnTo>
                <a:lnTo>
                  <a:pt x="158750" y="68707"/>
                </a:lnTo>
                <a:close/>
              </a:path>
              <a:path w="158750" h="210819">
                <a:moveTo>
                  <a:pt x="158750" y="66166"/>
                </a:moveTo>
                <a:lnTo>
                  <a:pt x="156210" y="66166"/>
                </a:lnTo>
                <a:lnTo>
                  <a:pt x="156210" y="68579"/>
                </a:lnTo>
                <a:lnTo>
                  <a:pt x="158750" y="68579"/>
                </a:lnTo>
                <a:lnTo>
                  <a:pt x="158750" y="66166"/>
                </a:lnTo>
                <a:close/>
              </a:path>
              <a:path w="158750" h="210819">
                <a:moveTo>
                  <a:pt x="158750" y="59816"/>
                </a:moveTo>
                <a:lnTo>
                  <a:pt x="156210" y="59816"/>
                </a:lnTo>
                <a:lnTo>
                  <a:pt x="156210" y="66039"/>
                </a:lnTo>
                <a:lnTo>
                  <a:pt x="158750" y="66039"/>
                </a:lnTo>
                <a:lnTo>
                  <a:pt x="158750" y="59816"/>
                </a:lnTo>
                <a:close/>
              </a:path>
              <a:path w="158750" h="210819">
                <a:moveTo>
                  <a:pt x="158750" y="53466"/>
                </a:moveTo>
                <a:lnTo>
                  <a:pt x="156210" y="53466"/>
                </a:lnTo>
                <a:lnTo>
                  <a:pt x="156210" y="59689"/>
                </a:lnTo>
                <a:lnTo>
                  <a:pt x="158750" y="59689"/>
                </a:lnTo>
                <a:lnTo>
                  <a:pt x="158750" y="53466"/>
                </a:lnTo>
                <a:close/>
              </a:path>
              <a:path w="158750" h="210819">
                <a:moveTo>
                  <a:pt x="158750" y="49657"/>
                </a:moveTo>
                <a:lnTo>
                  <a:pt x="156210" y="49657"/>
                </a:lnTo>
                <a:lnTo>
                  <a:pt x="156210" y="53339"/>
                </a:lnTo>
                <a:lnTo>
                  <a:pt x="158750" y="53339"/>
                </a:lnTo>
                <a:lnTo>
                  <a:pt x="158750" y="49657"/>
                </a:lnTo>
                <a:close/>
              </a:path>
              <a:path w="158750" h="210819">
                <a:moveTo>
                  <a:pt x="158750" y="47116"/>
                </a:moveTo>
                <a:lnTo>
                  <a:pt x="156210" y="47116"/>
                </a:lnTo>
                <a:lnTo>
                  <a:pt x="156210" y="49529"/>
                </a:lnTo>
                <a:lnTo>
                  <a:pt x="158750" y="49529"/>
                </a:lnTo>
                <a:lnTo>
                  <a:pt x="158750" y="47116"/>
                </a:lnTo>
                <a:close/>
              </a:path>
              <a:path w="158750" h="210819">
                <a:moveTo>
                  <a:pt x="158750" y="43307"/>
                </a:moveTo>
                <a:lnTo>
                  <a:pt x="156210" y="43307"/>
                </a:lnTo>
                <a:lnTo>
                  <a:pt x="156210" y="46989"/>
                </a:lnTo>
                <a:lnTo>
                  <a:pt x="158750" y="46989"/>
                </a:lnTo>
                <a:lnTo>
                  <a:pt x="158750" y="43307"/>
                </a:lnTo>
                <a:close/>
              </a:path>
              <a:path w="158750" h="210819">
                <a:moveTo>
                  <a:pt x="158750" y="40766"/>
                </a:moveTo>
                <a:lnTo>
                  <a:pt x="156210" y="40766"/>
                </a:lnTo>
                <a:lnTo>
                  <a:pt x="156210" y="43179"/>
                </a:lnTo>
                <a:lnTo>
                  <a:pt x="158750" y="43179"/>
                </a:lnTo>
                <a:lnTo>
                  <a:pt x="158750" y="40766"/>
                </a:lnTo>
                <a:close/>
              </a:path>
              <a:path w="158750" h="210819">
                <a:moveTo>
                  <a:pt x="158750" y="38226"/>
                </a:moveTo>
                <a:lnTo>
                  <a:pt x="156210" y="38226"/>
                </a:lnTo>
                <a:lnTo>
                  <a:pt x="156210" y="40639"/>
                </a:lnTo>
                <a:lnTo>
                  <a:pt x="158750" y="40639"/>
                </a:lnTo>
                <a:lnTo>
                  <a:pt x="158750" y="38226"/>
                </a:lnTo>
                <a:close/>
              </a:path>
              <a:path w="158750" h="210819">
                <a:moveTo>
                  <a:pt x="158750" y="127000"/>
                </a:moveTo>
                <a:lnTo>
                  <a:pt x="156210" y="127000"/>
                </a:lnTo>
                <a:lnTo>
                  <a:pt x="156210" y="139700"/>
                </a:lnTo>
                <a:lnTo>
                  <a:pt x="158750" y="139700"/>
                </a:lnTo>
                <a:lnTo>
                  <a:pt x="158750" y="127000"/>
                </a:lnTo>
                <a:close/>
              </a:path>
              <a:path w="158750" h="210819">
                <a:moveTo>
                  <a:pt x="158750" y="139700"/>
                </a:moveTo>
                <a:lnTo>
                  <a:pt x="156210" y="139700"/>
                </a:lnTo>
                <a:lnTo>
                  <a:pt x="156210" y="184150"/>
                </a:lnTo>
                <a:lnTo>
                  <a:pt x="158750" y="184150"/>
                </a:lnTo>
                <a:lnTo>
                  <a:pt x="158750" y="139700"/>
                </a:lnTo>
                <a:close/>
              </a:path>
              <a:path w="158750" h="210819">
                <a:moveTo>
                  <a:pt x="158750" y="209550"/>
                </a:moveTo>
                <a:lnTo>
                  <a:pt x="66040" y="209550"/>
                </a:lnTo>
                <a:lnTo>
                  <a:pt x="66040" y="210820"/>
                </a:lnTo>
                <a:lnTo>
                  <a:pt x="158750" y="210820"/>
                </a:lnTo>
                <a:lnTo>
                  <a:pt x="158750" y="209550"/>
                </a:lnTo>
                <a:close/>
              </a:path>
              <a:path w="158750" h="210819">
                <a:moveTo>
                  <a:pt x="68580" y="208280"/>
                </a:moveTo>
                <a:lnTo>
                  <a:pt x="67310" y="208280"/>
                </a:lnTo>
                <a:lnTo>
                  <a:pt x="67310" y="209550"/>
                </a:lnTo>
                <a:lnTo>
                  <a:pt x="68580" y="209550"/>
                </a:lnTo>
                <a:lnTo>
                  <a:pt x="68580" y="208280"/>
                </a:lnTo>
                <a:close/>
              </a:path>
              <a:path w="158750" h="210819">
                <a:moveTo>
                  <a:pt x="158750" y="207010"/>
                </a:moveTo>
                <a:lnTo>
                  <a:pt x="156210" y="207010"/>
                </a:lnTo>
                <a:lnTo>
                  <a:pt x="156210" y="208280"/>
                </a:lnTo>
                <a:lnTo>
                  <a:pt x="158750" y="208280"/>
                </a:lnTo>
                <a:lnTo>
                  <a:pt x="158750" y="207010"/>
                </a:lnTo>
                <a:close/>
              </a:path>
              <a:path w="158750" h="210819">
                <a:moveTo>
                  <a:pt x="158750" y="203200"/>
                </a:moveTo>
                <a:lnTo>
                  <a:pt x="156210" y="203200"/>
                </a:lnTo>
                <a:lnTo>
                  <a:pt x="156210" y="205740"/>
                </a:lnTo>
                <a:lnTo>
                  <a:pt x="158750" y="205740"/>
                </a:lnTo>
                <a:lnTo>
                  <a:pt x="158750" y="203200"/>
                </a:lnTo>
                <a:close/>
              </a:path>
              <a:path w="158750" h="210819">
                <a:moveTo>
                  <a:pt x="158750" y="194310"/>
                </a:moveTo>
                <a:lnTo>
                  <a:pt x="156210" y="194310"/>
                </a:lnTo>
                <a:lnTo>
                  <a:pt x="156210" y="201930"/>
                </a:lnTo>
                <a:lnTo>
                  <a:pt x="158750" y="201930"/>
                </a:lnTo>
                <a:lnTo>
                  <a:pt x="158750" y="194310"/>
                </a:lnTo>
                <a:close/>
              </a:path>
              <a:path w="158750" h="210819">
                <a:moveTo>
                  <a:pt x="158750" y="187960"/>
                </a:moveTo>
                <a:lnTo>
                  <a:pt x="156210" y="187960"/>
                </a:lnTo>
                <a:lnTo>
                  <a:pt x="156210" y="193040"/>
                </a:lnTo>
                <a:lnTo>
                  <a:pt x="158750" y="193040"/>
                </a:lnTo>
                <a:lnTo>
                  <a:pt x="158750" y="187960"/>
                </a:lnTo>
                <a:close/>
              </a:path>
              <a:path w="158750" h="210819">
                <a:moveTo>
                  <a:pt x="158750" y="185420"/>
                </a:moveTo>
                <a:lnTo>
                  <a:pt x="156210" y="185420"/>
                </a:lnTo>
                <a:lnTo>
                  <a:pt x="156210" y="186690"/>
                </a:lnTo>
                <a:lnTo>
                  <a:pt x="158750" y="186690"/>
                </a:lnTo>
                <a:lnTo>
                  <a:pt x="158750" y="185420"/>
                </a:lnTo>
                <a:close/>
              </a:path>
            </a:pathLst>
          </a:custGeom>
          <a:solidFill>
            <a:srgbClr val="6A57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bk object 2765"/>
          <p:cNvSpPr/>
          <p:nvPr/>
        </p:nvSpPr>
        <p:spPr>
          <a:xfrm>
            <a:off x="3008629" y="2987039"/>
            <a:ext cx="152400" cy="204470"/>
          </a:xfrm>
          <a:custGeom>
            <a:avLst/>
            <a:gdLst/>
            <a:ahLst/>
            <a:cxnLst/>
            <a:rect l="l" t="t" r="r" b="b"/>
            <a:pathLst>
              <a:path w="152400" h="204469">
                <a:moveTo>
                  <a:pt x="3809" y="31750"/>
                </a:moveTo>
                <a:lnTo>
                  <a:pt x="0" y="31750"/>
                </a:lnTo>
                <a:lnTo>
                  <a:pt x="0" y="33019"/>
                </a:lnTo>
                <a:lnTo>
                  <a:pt x="3809" y="33019"/>
                </a:lnTo>
                <a:lnTo>
                  <a:pt x="3809" y="31750"/>
                </a:lnTo>
                <a:close/>
              </a:path>
              <a:path w="152400" h="204469">
                <a:moveTo>
                  <a:pt x="3809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09" y="30479"/>
                </a:lnTo>
                <a:lnTo>
                  <a:pt x="3809" y="27939"/>
                </a:lnTo>
                <a:close/>
              </a:path>
              <a:path w="152400" h="204469">
                <a:moveTo>
                  <a:pt x="3809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5400"/>
                </a:lnTo>
                <a:close/>
              </a:path>
              <a:path w="152400" h="204469">
                <a:moveTo>
                  <a:pt x="3809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09" y="24129"/>
                </a:lnTo>
                <a:lnTo>
                  <a:pt x="3809" y="21589"/>
                </a:lnTo>
                <a:close/>
              </a:path>
              <a:path w="152400" h="204469">
                <a:moveTo>
                  <a:pt x="152400" y="31750"/>
                </a:moveTo>
                <a:lnTo>
                  <a:pt x="148589" y="31750"/>
                </a:lnTo>
                <a:lnTo>
                  <a:pt x="148589" y="33019"/>
                </a:lnTo>
                <a:lnTo>
                  <a:pt x="152400" y="33019"/>
                </a:lnTo>
                <a:lnTo>
                  <a:pt x="152400" y="31750"/>
                </a:lnTo>
                <a:close/>
              </a:path>
              <a:path w="152400" h="204469">
                <a:moveTo>
                  <a:pt x="152400" y="27939"/>
                </a:moveTo>
                <a:lnTo>
                  <a:pt x="148589" y="27939"/>
                </a:lnTo>
                <a:lnTo>
                  <a:pt x="148589" y="30479"/>
                </a:lnTo>
                <a:lnTo>
                  <a:pt x="152400" y="30479"/>
                </a:lnTo>
                <a:lnTo>
                  <a:pt x="152400" y="27939"/>
                </a:lnTo>
                <a:close/>
              </a:path>
              <a:path w="152400" h="204469">
                <a:moveTo>
                  <a:pt x="152400" y="25400"/>
                </a:moveTo>
                <a:lnTo>
                  <a:pt x="148589" y="25400"/>
                </a:lnTo>
                <a:lnTo>
                  <a:pt x="148589" y="26669"/>
                </a:lnTo>
                <a:lnTo>
                  <a:pt x="152400" y="26669"/>
                </a:lnTo>
                <a:lnTo>
                  <a:pt x="152400" y="25400"/>
                </a:lnTo>
                <a:close/>
              </a:path>
              <a:path w="152400" h="204469">
                <a:moveTo>
                  <a:pt x="152400" y="21589"/>
                </a:moveTo>
                <a:lnTo>
                  <a:pt x="148589" y="21589"/>
                </a:lnTo>
                <a:lnTo>
                  <a:pt x="148589" y="24129"/>
                </a:lnTo>
                <a:lnTo>
                  <a:pt x="152400" y="24129"/>
                </a:lnTo>
                <a:lnTo>
                  <a:pt x="152400" y="21589"/>
                </a:lnTo>
                <a:close/>
              </a:path>
              <a:path w="152400" h="204469">
                <a:moveTo>
                  <a:pt x="3809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9050"/>
                </a:lnTo>
                <a:close/>
              </a:path>
              <a:path w="152400" h="204469">
                <a:moveTo>
                  <a:pt x="380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5239"/>
                </a:lnTo>
                <a:close/>
              </a:path>
              <a:path w="152400" h="204469">
                <a:moveTo>
                  <a:pt x="152400" y="19050"/>
                </a:moveTo>
                <a:lnTo>
                  <a:pt x="148589" y="19050"/>
                </a:lnTo>
                <a:lnTo>
                  <a:pt x="148589" y="20319"/>
                </a:lnTo>
                <a:lnTo>
                  <a:pt x="152400" y="20319"/>
                </a:lnTo>
                <a:lnTo>
                  <a:pt x="152400" y="19050"/>
                </a:lnTo>
                <a:close/>
              </a:path>
              <a:path w="152400" h="204469">
                <a:moveTo>
                  <a:pt x="152400" y="15239"/>
                </a:moveTo>
                <a:lnTo>
                  <a:pt x="148589" y="15239"/>
                </a:lnTo>
                <a:lnTo>
                  <a:pt x="148589" y="17779"/>
                </a:lnTo>
                <a:lnTo>
                  <a:pt x="152400" y="17779"/>
                </a:lnTo>
                <a:lnTo>
                  <a:pt x="152400" y="15239"/>
                </a:lnTo>
                <a:close/>
              </a:path>
              <a:path w="152400" h="204469">
                <a:moveTo>
                  <a:pt x="152400" y="12700"/>
                </a:moveTo>
                <a:lnTo>
                  <a:pt x="148589" y="12700"/>
                </a:lnTo>
                <a:lnTo>
                  <a:pt x="148589" y="13969"/>
                </a:lnTo>
                <a:lnTo>
                  <a:pt x="152400" y="13969"/>
                </a:lnTo>
                <a:lnTo>
                  <a:pt x="152400" y="12700"/>
                </a:lnTo>
                <a:close/>
              </a:path>
              <a:path w="152400" h="204469">
                <a:moveTo>
                  <a:pt x="3809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2700"/>
                </a:lnTo>
                <a:close/>
              </a:path>
              <a:path w="152400" h="204469">
                <a:moveTo>
                  <a:pt x="3809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8889"/>
                </a:lnTo>
                <a:close/>
              </a:path>
              <a:path w="152400" h="204469">
                <a:moveTo>
                  <a:pt x="151130" y="7619"/>
                </a:moveTo>
                <a:lnTo>
                  <a:pt x="149859" y="7619"/>
                </a:lnTo>
                <a:lnTo>
                  <a:pt x="149859" y="11429"/>
                </a:lnTo>
                <a:lnTo>
                  <a:pt x="152400" y="11429"/>
                </a:lnTo>
                <a:lnTo>
                  <a:pt x="152400" y="8889"/>
                </a:lnTo>
                <a:lnTo>
                  <a:pt x="151130" y="8889"/>
                </a:lnTo>
                <a:lnTo>
                  <a:pt x="151130" y="7619"/>
                </a:lnTo>
                <a:close/>
              </a:path>
              <a:path w="152400" h="204469">
                <a:moveTo>
                  <a:pt x="152400" y="6350"/>
                </a:moveTo>
                <a:lnTo>
                  <a:pt x="151130" y="6350"/>
                </a:lnTo>
                <a:lnTo>
                  <a:pt x="151130" y="7619"/>
                </a:lnTo>
                <a:lnTo>
                  <a:pt x="152400" y="7619"/>
                </a:lnTo>
                <a:lnTo>
                  <a:pt x="152400" y="6350"/>
                </a:lnTo>
                <a:close/>
              </a:path>
              <a:path w="152400" h="204469">
                <a:moveTo>
                  <a:pt x="3809" y="6350"/>
                </a:moveTo>
                <a:lnTo>
                  <a:pt x="0" y="6350"/>
                </a:lnTo>
                <a:lnTo>
                  <a:pt x="0" y="7619"/>
                </a:lnTo>
                <a:lnTo>
                  <a:pt x="3809" y="7619"/>
                </a:lnTo>
                <a:lnTo>
                  <a:pt x="3809" y="6350"/>
                </a:lnTo>
                <a:close/>
              </a:path>
              <a:path w="152400" h="204469">
                <a:moveTo>
                  <a:pt x="41909" y="0"/>
                </a:moveTo>
                <a:lnTo>
                  <a:pt x="0" y="0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10"/>
                </a:lnTo>
                <a:lnTo>
                  <a:pt x="39369" y="3810"/>
                </a:lnTo>
                <a:lnTo>
                  <a:pt x="39369" y="2539"/>
                </a:lnTo>
                <a:lnTo>
                  <a:pt x="40639" y="2539"/>
                </a:lnTo>
                <a:lnTo>
                  <a:pt x="40639" y="1269"/>
                </a:lnTo>
                <a:lnTo>
                  <a:pt x="41909" y="1269"/>
                </a:lnTo>
                <a:lnTo>
                  <a:pt x="41909" y="0"/>
                </a:lnTo>
                <a:close/>
              </a:path>
              <a:path w="152400" h="204469">
                <a:moveTo>
                  <a:pt x="2539" y="56006"/>
                </a:moveTo>
                <a:lnTo>
                  <a:pt x="0" y="56006"/>
                </a:lnTo>
                <a:lnTo>
                  <a:pt x="0" y="58547"/>
                </a:lnTo>
                <a:lnTo>
                  <a:pt x="1269" y="58547"/>
                </a:lnTo>
                <a:lnTo>
                  <a:pt x="1269" y="57276"/>
                </a:lnTo>
                <a:lnTo>
                  <a:pt x="2539" y="57276"/>
                </a:lnTo>
                <a:lnTo>
                  <a:pt x="2539" y="56006"/>
                </a:lnTo>
                <a:close/>
              </a:path>
              <a:path w="152400" h="204469">
                <a:moveTo>
                  <a:pt x="3809" y="49656"/>
                </a:moveTo>
                <a:lnTo>
                  <a:pt x="0" y="49656"/>
                </a:lnTo>
                <a:lnTo>
                  <a:pt x="0" y="55879"/>
                </a:lnTo>
                <a:lnTo>
                  <a:pt x="2539" y="55879"/>
                </a:lnTo>
                <a:lnTo>
                  <a:pt x="2539" y="54737"/>
                </a:lnTo>
                <a:lnTo>
                  <a:pt x="3809" y="54737"/>
                </a:lnTo>
                <a:lnTo>
                  <a:pt x="3809" y="49656"/>
                </a:lnTo>
                <a:close/>
              </a:path>
              <a:path w="152400" h="204469">
                <a:moveTo>
                  <a:pt x="3809" y="45847"/>
                </a:moveTo>
                <a:lnTo>
                  <a:pt x="0" y="45847"/>
                </a:lnTo>
                <a:lnTo>
                  <a:pt x="0" y="49529"/>
                </a:lnTo>
                <a:lnTo>
                  <a:pt x="3809" y="49529"/>
                </a:lnTo>
                <a:lnTo>
                  <a:pt x="3809" y="45847"/>
                </a:lnTo>
                <a:close/>
              </a:path>
              <a:path w="152400" h="204469">
                <a:moveTo>
                  <a:pt x="3809" y="43306"/>
                </a:moveTo>
                <a:lnTo>
                  <a:pt x="0" y="43306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43306"/>
                </a:lnTo>
                <a:close/>
              </a:path>
              <a:path w="152400" h="204469">
                <a:moveTo>
                  <a:pt x="3809" y="39497"/>
                </a:moveTo>
                <a:lnTo>
                  <a:pt x="0" y="39497"/>
                </a:lnTo>
                <a:lnTo>
                  <a:pt x="0" y="43179"/>
                </a:lnTo>
                <a:lnTo>
                  <a:pt x="3809" y="43179"/>
                </a:lnTo>
                <a:lnTo>
                  <a:pt x="3809" y="39497"/>
                </a:lnTo>
                <a:close/>
              </a:path>
              <a:path w="152400" h="204469">
                <a:moveTo>
                  <a:pt x="3809" y="36956"/>
                </a:moveTo>
                <a:lnTo>
                  <a:pt x="0" y="36956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6956"/>
                </a:lnTo>
                <a:close/>
              </a:path>
              <a:path w="152400" h="204469">
                <a:moveTo>
                  <a:pt x="3809" y="34416"/>
                </a:moveTo>
                <a:lnTo>
                  <a:pt x="0" y="34416"/>
                </a:lnTo>
                <a:lnTo>
                  <a:pt x="0" y="36829"/>
                </a:lnTo>
                <a:lnTo>
                  <a:pt x="3809" y="36829"/>
                </a:lnTo>
                <a:lnTo>
                  <a:pt x="3809" y="34416"/>
                </a:lnTo>
                <a:close/>
              </a:path>
              <a:path w="152400" h="204469">
                <a:moveTo>
                  <a:pt x="152400" y="122047"/>
                </a:moveTo>
                <a:lnTo>
                  <a:pt x="148589" y="122047"/>
                </a:lnTo>
                <a:lnTo>
                  <a:pt x="148589" y="123189"/>
                </a:lnTo>
                <a:lnTo>
                  <a:pt x="152400" y="123189"/>
                </a:lnTo>
                <a:lnTo>
                  <a:pt x="152400" y="122047"/>
                </a:lnTo>
                <a:close/>
              </a:path>
              <a:path w="152400" h="204469">
                <a:moveTo>
                  <a:pt x="152400" y="119506"/>
                </a:moveTo>
                <a:lnTo>
                  <a:pt x="148589" y="119506"/>
                </a:lnTo>
                <a:lnTo>
                  <a:pt x="148589" y="121919"/>
                </a:lnTo>
                <a:lnTo>
                  <a:pt x="152400" y="121919"/>
                </a:lnTo>
                <a:lnTo>
                  <a:pt x="152400" y="119506"/>
                </a:lnTo>
                <a:close/>
              </a:path>
              <a:path w="152400" h="204469">
                <a:moveTo>
                  <a:pt x="152400" y="115697"/>
                </a:moveTo>
                <a:lnTo>
                  <a:pt x="148589" y="115697"/>
                </a:lnTo>
                <a:lnTo>
                  <a:pt x="148589" y="119379"/>
                </a:lnTo>
                <a:lnTo>
                  <a:pt x="152400" y="119379"/>
                </a:lnTo>
                <a:lnTo>
                  <a:pt x="152400" y="115697"/>
                </a:lnTo>
                <a:close/>
              </a:path>
              <a:path w="152400" h="204469">
                <a:moveTo>
                  <a:pt x="152400" y="113156"/>
                </a:moveTo>
                <a:lnTo>
                  <a:pt x="148589" y="113156"/>
                </a:lnTo>
                <a:lnTo>
                  <a:pt x="148589" y="115569"/>
                </a:lnTo>
                <a:lnTo>
                  <a:pt x="152400" y="115569"/>
                </a:lnTo>
                <a:lnTo>
                  <a:pt x="152400" y="113156"/>
                </a:lnTo>
                <a:close/>
              </a:path>
              <a:path w="152400" h="204469">
                <a:moveTo>
                  <a:pt x="152400" y="109347"/>
                </a:moveTo>
                <a:lnTo>
                  <a:pt x="148589" y="109347"/>
                </a:lnTo>
                <a:lnTo>
                  <a:pt x="148589" y="113029"/>
                </a:lnTo>
                <a:lnTo>
                  <a:pt x="152400" y="113029"/>
                </a:lnTo>
                <a:lnTo>
                  <a:pt x="152400" y="109347"/>
                </a:lnTo>
                <a:close/>
              </a:path>
              <a:path w="152400" h="204469">
                <a:moveTo>
                  <a:pt x="152400" y="106806"/>
                </a:moveTo>
                <a:lnTo>
                  <a:pt x="148589" y="106806"/>
                </a:lnTo>
                <a:lnTo>
                  <a:pt x="148589" y="109219"/>
                </a:lnTo>
                <a:lnTo>
                  <a:pt x="152400" y="109219"/>
                </a:lnTo>
                <a:lnTo>
                  <a:pt x="152400" y="106806"/>
                </a:lnTo>
                <a:close/>
              </a:path>
              <a:path w="152400" h="204469">
                <a:moveTo>
                  <a:pt x="152400" y="102997"/>
                </a:moveTo>
                <a:lnTo>
                  <a:pt x="148589" y="102997"/>
                </a:lnTo>
                <a:lnTo>
                  <a:pt x="148589" y="106679"/>
                </a:lnTo>
                <a:lnTo>
                  <a:pt x="152400" y="106679"/>
                </a:lnTo>
                <a:lnTo>
                  <a:pt x="152400" y="102997"/>
                </a:lnTo>
                <a:close/>
              </a:path>
              <a:path w="152400" h="204469">
                <a:moveTo>
                  <a:pt x="152400" y="100456"/>
                </a:moveTo>
                <a:lnTo>
                  <a:pt x="148589" y="100456"/>
                </a:lnTo>
                <a:lnTo>
                  <a:pt x="148589" y="102869"/>
                </a:lnTo>
                <a:lnTo>
                  <a:pt x="152400" y="102869"/>
                </a:lnTo>
                <a:lnTo>
                  <a:pt x="152400" y="100456"/>
                </a:lnTo>
                <a:close/>
              </a:path>
              <a:path w="152400" h="204469">
                <a:moveTo>
                  <a:pt x="152400" y="96647"/>
                </a:moveTo>
                <a:lnTo>
                  <a:pt x="148589" y="96647"/>
                </a:lnTo>
                <a:lnTo>
                  <a:pt x="148589" y="100329"/>
                </a:lnTo>
                <a:lnTo>
                  <a:pt x="152400" y="100329"/>
                </a:lnTo>
                <a:lnTo>
                  <a:pt x="152400" y="96647"/>
                </a:lnTo>
                <a:close/>
              </a:path>
              <a:path w="152400" h="204469">
                <a:moveTo>
                  <a:pt x="152400" y="90297"/>
                </a:moveTo>
                <a:lnTo>
                  <a:pt x="148589" y="90297"/>
                </a:lnTo>
                <a:lnTo>
                  <a:pt x="148589" y="96519"/>
                </a:lnTo>
                <a:lnTo>
                  <a:pt x="152400" y="96519"/>
                </a:lnTo>
                <a:lnTo>
                  <a:pt x="152400" y="90297"/>
                </a:lnTo>
                <a:close/>
              </a:path>
              <a:path w="152400" h="204469">
                <a:moveTo>
                  <a:pt x="152400" y="83947"/>
                </a:moveTo>
                <a:lnTo>
                  <a:pt x="148589" y="83947"/>
                </a:lnTo>
                <a:lnTo>
                  <a:pt x="148589" y="90169"/>
                </a:lnTo>
                <a:lnTo>
                  <a:pt x="152400" y="90169"/>
                </a:lnTo>
                <a:lnTo>
                  <a:pt x="152400" y="83947"/>
                </a:lnTo>
                <a:close/>
              </a:path>
              <a:path w="152400" h="204469">
                <a:moveTo>
                  <a:pt x="152400" y="81406"/>
                </a:moveTo>
                <a:lnTo>
                  <a:pt x="148589" y="81406"/>
                </a:lnTo>
                <a:lnTo>
                  <a:pt x="148589" y="83819"/>
                </a:lnTo>
                <a:lnTo>
                  <a:pt x="152400" y="83819"/>
                </a:lnTo>
                <a:lnTo>
                  <a:pt x="152400" y="81406"/>
                </a:lnTo>
                <a:close/>
              </a:path>
              <a:path w="152400" h="204469">
                <a:moveTo>
                  <a:pt x="152400" y="77597"/>
                </a:moveTo>
                <a:lnTo>
                  <a:pt x="148589" y="77597"/>
                </a:lnTo>
                <a:lnTo>
                  <a:pt x="148589" y="81279"/>
                </a:lnTo>
                <a:lnTo>
                  <a:pt x="152400" y="81279"/>
                </a:lnTo>
                <a:lnTo>
                  <a:pt x="152400" y="77597"/>
                </a:lnTo>
                <a:close/>
              </a:path>
              <a:path w="152400" h="204469">
                <a:moveTo>
                  <a:pt x="152400" y="71247"/>
                </a:moveTo>
                <a:lnTo>
                  <a:pt x="148589" y="71247"/>
                </a:lnTo>
                <a:lnTo>
                  <a:pt x="148589" y="77469"/>
                </a:lnTo>
                <a:lnTo>
                  <a:pt x="152400" y="77469"/>
                </a:lnTo>
                <a:lnTo>
                  <a:pt x="152400" y="71247"/>
                </a:lnTo>
                <a:close/>
              </a:path>
              <a:path w="152400" h="204469">
                <a:moveTo>
                  <a:pt x="152400" y="68706"/>
                </a:moveTo>
                <a:lnTo>
                  <a:pt x="148589" y="68706"/>
                </a:lnTo>
                <a:lnTo>
                  <a:pt x="148589" y="71119"/>
                </a:lnTo>
                <a:lnTo>
                  <a:pt x="152400" y="71119"/>
                </a:lnTo>
                <a:lnTo>
                  <a:pt x="152400" y="68706"/>
                </a:lnTo>
                <a:close/>
              </a:path>
              <a:path w="152400" h="204469">
                <a:moveTo>
                  <a:pt x="152400" y="64897"/>
                </a:moveTo>
                <a:lnTo>
                  <a:pt x="148589" y="64897"/>
                </a:lnTo>
                <a:lnTo>
                  <a:pt x="148589" y="68579"/>
                </a:lnTo>
                <a:lnTo>
                  <a:pt x="152400" y="68579"/>
                </a:lnTo>
                <a:lnTo>
                  <a:pt x="152400" y="64897"/>
                </a:lnTo>
                <a:close/>
              </a:path>
              <a:path w="152400" h="204469">
                <a:moveTo>
                  <a:pt x="152400" y="62356"/>
                </a:moveTo>
                <a:lnTo>
                  <a:pt x="148589" y="62356"/>
                </a:lnTo>
                <a:lnTo>
                  <a:pt x="148589" y="64769"/>
                </a:lnTo>
                <a:lnTo>
                  <a:pt x="152400" y="64769"/>
                </a:lnTo>
                <a:lnTo>
                  <a:pt x="152400" y="62356"/>
                </a:lnTo>
                <a:close/>
              </a:path>
              <a:path w="152400" h="204469">
                <a:moveTo>
                  <a:pt x="152400" y="56006"/>
                </a:moveTo>
                <a:lnTo>
                  <a:pt x="148589" y="56006"/>
                </a:lnTo>
                <a:lnTo>
                  <a:pt x="148589" y="62229"/>
                </a:lnTo>
                <a:lnTo>
                  <a:pt x="152400" y="62229"/>
                </a:lnTo>
                <a:lnTo>
                  <a:pt x="152400" y="56006"/>
                </a:lnTo>
                <a:close/>
              </a:path>
              <a:path w="152400" h="204469">
                <a:moveTo>
                  <a:pt x="152400" y="49656"/>
                </a:moveTo>
                <a:lnTo>
                  <a:pt x="148589" y="49656"/>
                </a:lnTo>
                <a:lnTo>
                  <a:pt x="148589" y="55879"/>
                </a:lnTo>
                <a:lnTo>
                  <a:pt x="152400" y="55879"/>
                </a:lnTo>
                <a:lnTo>
                  <a:pt x="152400" y="49656"/>
                </a:lnTo>
                <a:close/>
              </a:path>
              <a:path w="152400" h="204469">
                <a:moveTo>
                  <a:pt x="152400" y="45847"/>
                </a:moveTo>
                <a:lnTo>
                  <a:pt x="148589" y="45847"/>
                </a:lnTo>
                <a:lnTo>
                  <a:pt x="148589" y="49529"/>
                </a:lnTo>
                <a:lnTo>
                  <a:pt x="152400" y="49529"/>
                </a:lnTo>
                <a:lnTo>
                  <a:pt x="152400" y="45847"/>
                </a:lnTo>
                <a:close/>
              </a:path>
              <a:path w="152400" h="204469">
                <a:moveTo>
                  <a:pt x="152400" y="43306"/>
                </a:moveTo>
                <a:lnTo>
                  <a:pt x="148589" y="43306"/>
                </a:lnTo>
                <a:lnTo>
                  <a:pt x="148589" y="45719"/>
                </a:lnTo>
                <a:lnTo>
                  <a:pt x="152400" y="45719"/>
                </a:lnTo>
                <a:lnTo>
                  <a:pt x="152400" y="43306"/>
                </a:lnTo>
                <a:close/>
              </a:path>
              <a:path w="152400" h="204469">
                <a:moveTo>
                  <a:pt x="152400" y="39497"/>
                </a:moveTo>
                <a:lnTo>
                  <a:pt x="148589" y="39497"/>
                </a:lnTo>
                <a:lnTo>
                  <a:pt x="148589" y="43179"/>
                </a:lnTo>
                <a:lnTo>
                  <a:pt x="152400" y="43179"/>
                </a:lnTo>
                <a:lnTo>
                  <a:pt x="152400" y="39497"/>
                </a:lnTo>
                <a:close/>
              </a:path>
              <a:path w="152400" h="204469">
                <a:moveTo>
                  <a:pt x="152400" y="36956"/>
                </a:moveTo>
                <a:lnTo>
                  <a:pt x="148589" y="36956"/>
                </a:lnTo>
                <a:lnTo>
                  <a:pt x="148589" y="39369"/>
                </a:lnTo>
                <a:lnTo>
                  <a:pt x="152400" y="39369"/>
                </a:lnTo>
                <a:lnTo>
                  <a:pt x="152400" y="36956"/>
                </a:lnTo>
                <a:close/>
              </a:path>
              <a:path w="152400" h="204469">
                <a:moveTo>
                  <a:pt x="152400" y="34416"/>
                </a:moveTo>
                <a:lnTo>
                  <a:pt x="148589" y="34416"/>
                </a:lnTo>
                <a:lnTo>
                  <a:pt x="148589" y="36829"/>
                </a:lnTo>
                <a:lnTo>
                  <a:pt x="152400" y="36829"/>
                </a:lnTo>
                <a:lnTo>
                  <a:pt x="152400" y="34416"/>
                </a:lnTo>
                <a:close/>
              </a:path>
              <a:path w="152400" h="204469">
                <a:moveTo>
                  <a:pt x="152400" y="123190"/>
                </a:moveTo>
                <a:lnTo>
                  <a:pt x="148589" y="123190"/>
                </a:lnTo>
                <a:lnTo>
                  <a:pt x="148589" y="135889"/>
                </a:lnTo>
                <a:lnTo>
                  <a:pt x="152400" y="135889"/>
                </a:lnTo>
                <a:lnTo>
                  <a:pt x="152400" y="123190"/>
                </a:lnTo>
                <a:close/>
              </a:path>
              <a:path w="152400" h="204469">
                <a:moveTo>
                  <a:pt x="152400" y="135890"/>
                </a:moveTo>
                <a:lnTo>
                  <a:pt x="148589" y="135890"/>
                </a:lnTo>
                <a:lnTo>
                  <a:pt x="148589" y="180339"/>
                </a:lnTo>
                <a:lnTo>
                  <a:pt x="152400" y="180339"/>
                </a:lnTo>
                <a:lnTo>
                  <a:pt x="152400" y="135890"/>
                </a:lnTo>
                <a:close/>
              </a:path>
              <a:path w="152400" h="204469">
                <a:moveTo>
                  <a:pt x="66039" y="201930"/>
                </a:moveTo>
                <a:lnTo>
                  <a:pt x="64769" y="201930"/>
                </a:lnTo>
                <a:lnTo>
                  <a:pt x="64769" y="204470"/>
                </a:lnTo>
                <a:lnTo>
                  <a:pt x="152400" y="204470"/>
                </a:lnTo>
                <a:lnTo>
                  <a:pt x="152400" y="203200"/>
                </a:lnTo>
                <a:lnTo>
                  <a:pt x="66039" y="203200"/>
                </a:lnTo>
                <a:lnTo>
                  <a:pt x="66039" y="201930"/>
                </a:lnTo>
                <a:close/>
              </a:path>
              <a:path w="152400" h="204469">
                <a:moveTo>
                  <a:pt x="152400" y="199389"/>
                </a:moveTo>
                <a:lnTo>
                  <a:pt x="148589" y="199389"/>
                </a:lnTo>
                <a:lnTo>
                  <a:pt x="148589" y="200660"/>
                </a:lnTo>
                <a:lnTo>
                  <a:pt x="66039" y="200660"/>
                </a:lnTo>
                <a:lnTo>
                  <a:pt x="66039" y="201930"/>
                </a:lnTo>
                <a:lnTo>
                  <a:pt x="152400" y="201930"/>
                </a:lnTo>
                <a:lnTo>
                  <a:pt x="152400" y="199389"/>
                </a:lnTo>
                <a:close/>
              </a:path>
              <a:path w="152400" h="204469">
                <a:moveTo>
                  <a:pt x="152400" y="190500"/>
                </a:moveTo>
                <a:lnTo>
                  <a:pt x="148589" y="190500"/>
                </a:lnTo>
                <a:lnTo>
                  <a:pt x="148589" y="198120"/>
                </a:lnTo>
                <a:lnTo>
                  <a:pt x="152400" y="198120"/>
                </a:lnTo>
                <a:lnTo>
                  <a:pt x="152400" y="190500"/>
                </a:lnTo>
                <a:close/>
              </a:path>
              <a:path w="152400" h="204469">
                <a:moveTo>
                  <a:pt x="152400" y="184150"/>
                </a:moveTo>
                <a:lnTo>
                  <a:pt x="148589" y="184150"/>
                </a:lnTo>
                <a:lnTo>
                  <a:pt x="148589" y="189230"/>
                </a:lnTo>
                <a:lnTo>
                  <a:pt x="152400" y="189230"/>
                </a:lnTo>
                <a:lnTo>
                  <a:pt x="152400" y="184150"/>
                </a:lnTo>
                <a:close/>
              </a:path>
              <a:path w="152400" h="204469">
                <a:moveTo>
                  <a:pt x="152400" y="181610"/>
                </a:moveTo>
                <a:lnTo>
                  <a:pt x="148589" y="181610"/>
                </a:lnTo>
                <a:lnTo>
                  <a:pt x="148589" y="182880"/>
                </a:lnTo>
                <a:lnTo>
                  <a:pt x="152400" y="182880"/>
                </a:lnTo>
                <a:lnTo>
                  <a:pt x="152400" y="18161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bk object 2766"/>
          <p:cNvSpPr/>
          <p:nvPr/>
        </p:nvSpPr>
        <p:spPr>
          <a:xfrm>
            <a:off x="3012439" y="2990850"/>
            <a:ext cx="144780" cy="196850"/>
          </a:xfrm>
          <a:custGeom>
            <a:avLst/>
            <a:gdLst/>
            <a:ahLst/>
            <a:cxnLst/>
            <a:rect l="l" t="t" r="r" b="b"/>
            <a:pathLst>
              <a:path w="144780" h="196850">
                <a:moveTo>
                  <a:pt x="3810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7939"/>
                </a:lnTo>
                <a:close/>
              </a:path>
              <a:path w="144780" h="196850">
                <a:moveTo>
                  <a:pt x="3810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144780" h="196850">
                <a:moveTo>
                  <a:pt x="381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1589"/>
                </a:lnTo>
                <a:close/>
              </a:path>
              <a:path w="144780" h="196850">
                <a:moveTo>
                  <a:pt x="381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144780" h="196850">
                <a:moveTo>
                  <a:pt x="144780" y="27939"/>
                </a:moveTo>
                <a:lnTo>
                  <a:pt x="140970" y="27939"/>
                </a:lnTo>
                <a:lnTo>
                  <a:pt x="140970" y="29209"/>
                </a:lnTo>
                <a:lnTo>
                  <a:pt x="144780" y="29209"/>
                </a:lnTo>
                <a:lnTo>
                  <a:pt x="144780" y="27939"/>
                </a:lnTo>
                <a:close/>
              </a:path>
              <a:path w="144780" h="196850">
                <a:moveTo>
                  <a:pt x="144780" y="24129"/>
                </a:moveTo>
                <a:lnTo>
                  <a:pt x="140970" y="24129"/>
                </a:lnTo>
                <a:lnTo>
                  <a:pt x="140970" y="26669"/>
                </a:lnTo>
                <a:lnTo>
                  <a:pt x="144780" y="26669"/>
                </a:lnTo>
                <a:lnTo>
                  <a:pt x="144780" y="24129"/>
                </a:lnTo>
                <a:close/>
              </a:path>
              <a:path w="144780" h="196850">
                <a:moveTo>
                  <a:pt x="144780" y="21589"/>
                </a:moveTo>
                <a:lnTo>
                  <a:pt x="140970" y="21589"/>
                </a:lnTo>
                <a:lnTo>
                  <a:pt x="140970" y="22859"/>
                </a:lnTo>
                <a:lnTo>
                  <a:pt x="144780" y="22859"/>
                </a:lnTo>
                <a:lnTo>
                  <a:pt x="144780" y="21589"/>
                </a:lnTo>
                <a:close/>
              </a:path>
              <a:path w="144780" h="196850">
                <a:moveTo>
                  <a:pt x="144780" y="17779"/>
                </a:moveTo>
                <a:lnTo>
                  <a:pt x="140970" y="17779"/>
                </a:lnTo>
                <a:lnTo>
                  <a:pt x="140970" y="20319"/>
                </a:lnTo>
                <a:lnTo>
                  <a:pt x="144780" y="20319"/>
                </a:lnTo>
                <a:lnTo>
                  <a:pt x="144780" y="17779"/>
                </a:lnTo>
                <a:close/>
              </a:path>
              <a:path w="144780" h="196850">
                <a:moveTo>
                  <a:pt x="381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144780" h="196850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144780" h="196850">
                <a:moveTo>
                  <a:pt x="143510" y="13969"/>
                </a:moveTo>
                <a:lnTo>
                  <a:pt x="142240" y="13969"/>
                </a:lnTo>
                <a:lnTo>
                  <a:pt x="142240" y="16509"/>
                </a:lnTo>
                <a:lnTo>
                  <a:pt x="144780" y="16509"/>
                </a:lnTo>
                <a:lnTo>
                  <a:pt x="144780" y="15239"/>
                </a:lnTo>
                <a:lnTo>
                  <a:pt x="143510" y="15239"/>
                </a:lnTo>
                <a:lnTo>
                  <a:pt x="143510" y="13969"/>
                </a:lnTo>
                <a:close/>
              </a:path>
              <a:path w="144780" h="196850">
                <a:moveTo>
                  <a:pt x="144780" y="10159"/>
                </a:moveTo>
                <a:lnTo>
                  <a:pt x="143510" y="10159"/>
                </a:lnTo>
                <a:lnTo>
                  <a:pt x="143510" y="13969"/>
                </a:lnTo>
                <a:lnTo>
                  <a:pt x="144780" y="13969"/>
                </a:lnTo>
                <a:lnTo>
                  <a:pt x="144780" y="10159"/>
                </a:lnTo>
                <a:close/>
              </a:path>
              <a:path w="144780" h="196850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144780" h="19685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144780" h="196850">
                <a:moveTo>
                  <a:pt x="33019" y="2539"/>
                </a:moveTo>
                <a:lnTo>
                  <a:pt x="0" y="2539"/>
                </a:lnTo>
                <a:lnTo>
                  <a:pt x="0" y="3809"/>
                </a:lnTo>
                <a:lnTo>
                  <a:pt x="33019" y="3809"/>
                </a:lnTo>
                <a:lnTo>
                  <a:pt x="33019" y="2539"/>
                </a:lnTo>
                <a:close/>
              </a:path>
              <a:path w="144780" h="196850">
                <a:moveTo>
                  <a:pt x="34290" y="1269"/>
                </a:moveTo>
                <a:lnTo>
                  <a:pt x="33019" y="1269"/>
                </a:lnTo>
                <a:lnTo>
                  <a:pt x="33019" y="2539"/>
                </a:lnTo>
                <a:lnTo>
                  <a:pt x="34290" y="2539"/>
                </a:lnTo>
                <a:lnTo>
                  <a:pt x="34290" y="1269"/>
                </a:lnTo>
                <a:close/>
              </a:path>
              <a:path w="144780" h="196850">
                <a:moveTo>
                  <a:pt x="35560" y="0"/>
                </a:moveTo>
                <a:lnTo>
                  <a:pt x="0" y="0"/>
                </a:lnTo>
                <a:lnTo>
                  <a:pt x="0" y="1269"/>
                </a:lnTo>
                <a:lnTo>
                  <a:pt x="35560" y="1269"/>
                </a:lnTo>
                <a:lnTo>
                  <a:pt x="35560" y="0"/>
                </a:lnTo>
                <a:close/>
              </a:path>
              <a:path w="144780" h="196850">
                <a:moveTo>
                  <a:pt x="2540" y="45846"/>
                </a:moveTo>
                <a:lnTo>
                  <a:pt x="0" y="45846"/>
                </a:lnTo>
                <a:lnTo>
                  <a:pt x="0" y="48387"/>
                </a:lnTo>
                <a:lnTo>
                  <a:pt x="1270" y="48387"/>
                </a:lnTo>
                <a:lnTo>
                  <a:pt x="1270" y="47116"/>
                </a:lnTo>
                <a:lnTo>
                  <a:pt x="2540" y="47116"/>
                </a:lnTo>
                <a:lnTo>
                  <a:pt x="2540" y="45846"/>
                </a:lnTo>
                <a:close/>
              </a:path>
              <a:path w="144780" h="196850">
                <a:moveTo>
                  <a:pt x="3810" y="42037"/>
                </a:moveTo>
                <a:lnTo>
                  <a:pt x="0" y="42037"/>
                </a:lnTo>
                <a:lnTo>
                  <a:pt x="0" y="45719"/>
                </a:lnTo>
                <a:lnTo>
                  <a:pt x="2540" y="45719"/>
                </a:lnTo>
                <a:lnTo>
                  <a:pt x="2540" y="44576"/>
                </a:lnTo>
                <a:lnTo>
                  <a:pt x="3810" y="44576"/>
                </a:lnTo>
                <a:lnTo>
                  <a:pt x="3810" y="42037"/>
                </a:lnTo>
                <a:close/>
              </a:path>
              <a:path w="144780" h="196850">
                <a:moveTo>
                  <a:pt x="3810" y="39496"/>
                </a:moveTo>
                <a:lnTo>
                  <a:pt x="0" y="39496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9496"/>
                </a:lnTo>
                <a:close/>
              </a:path>
              <a:path w="144780" h="196850">
                <a:moveTo>
                  <a:pt x="3810" y="35687"/>
                </a:moveTo>
                <a:lnTo>
                  <a:pt x="0" y="35687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5687"/>
                </a:lnTo>
                <a:close/>
              </a:path>
              <a:path w="144780" h="196850">
                <a:moveTo>
                  <a:pt x="3810" y="33146"/>
                </a:moveTo>
                <a:lnTo>
                  <a:pt x="0" y="33146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3146"/>
                </a:lnTo>
                <a:close/>
              </a:path>
              <a:path w="144780" h="196850">
                <a:moveTo>
                  <a:pt x="3810" y="30606"/>
                </a:moveTo>
                <a:lnTo>
                  <a:pt x="0" y="30606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606"/>
                </a:lnTo>
                <a:close/>
              </a:path>
              <a:path w="144780" h="196850">
                <a:moveTo>
                  <a:pt x="144780" y="118237"/>
                </a:moveTo>
                <a:lnTo>
                  <a:pt x="140970" y="118237"/>
                </a:lnTo>
                <a:lnTo>
                  <a:pt x="140970" y="119379"/>
                </a:lnTo>
                <a:lnTo>
                  <a:pt x="144780" y="119379"/>
                </a:lnTo>
                <a:lnTo>
                  <a:pt x="144780" y="118237"/>
                </a:lnTo>
                <a:close/>
              </a:path>
              <a:path w="144780" h="196850">
                <a:moveTo>
                  <a:pt x="144780" y="115696"/>
                </a:moveTo>
                <a:lnTo>
                  <a:pt x="140970" y="115696"/>
                </a:lnTo>
                <a:lnTo>
                  <a:pt x="140970" y="118109"/>
                </a:lnTo>
                <a:lnTo>
                  <a:pt x="144780" y="118109"/>
                </a:lnTo>
                <a:lnTo>
                  <a:pt x="144780" y="115696"/>
                </a:lnTo>
                <a:close/>
              </a:path>
              <a:path w="144780" h="196850">
                <a:moveTo>
                  <a:pt x="144780" y="111887"/>
                </a:moveTo>
                <a:lnTo>
                  <a:pt x="140970" y="111887"/>
                </a:lnTo>
                <a:lnTo>
                  <a:pt x="140970" y="115569"/>
                </a:lnTo>
                <a:lnTo>
                  <a:pt x="144780" y="115569"/>
                </a:lnTo>
                <a:lnTo>
                  <a:pt x="144780" y="111887"/>
                </a:lnTo>
                <a:close/>
              </a:path>
              <a:path w="144780" h="196850">
                <a:moveTo>
                  <a:pt x="144780" y="109346"/>
                </a:moveTo>
                <a:lnTo>
                  <a:pt x="140970" y="109346"/>
                </a:lnTo>
                <a:lnTo>
                  <a:pt x="140970" y="111759"/>
                </a:lnTo>
                <a:lnTo>
                  <a:pt x="144780" y="111759"/>
                </a:lnTo>
                <a:lnTo>
                  <a:pt x="144780" y="109346"/>
                </a:lnTo>
                <a:close/>
              </a:path>
              <a:path w="144780" h="196850">
                <a:moveTo>
                  <a:pt x="144780" y="105537"/>
                </a:moveTo>
                <a:lnTo>
                  <a:pt x="140970" y="105537"/>
                </a:lnTo>
                <a:lnTo>
                  <a:pt x="140970" y="109219"/>
                </a:lnTo>
                <a:lnTo>
                  <a:pt x="144780" y="109219"/>
                </a:lnTo>
                <a:lnTo>
                  <a:pt x="144780" y="105537"/>
                </a:lnTo>
                <a:close/>
              </a:path>
              <a:path w="144780" h="196850">
                <a:moveTo>
                  <a:pt x="144780" y="102996"/>
                </a:moveTo>
                <a:lnTo>
                  <a:pt x="140970" y="102996"/>
                </a:lnTo>
                <a:lnTo>
                  <a:pt x="140970" y="105409"/>
                </a:lnTo>
                <a:lnTo>
                  <a:pt x="144780" y="105409"/>
                </a:lnTo>
                <a:lnTo>
                  <a:pt x="144780" y="102996"/>
                </a:lnTo>
                <a:close/>
              </a:path>
              <a:path w="144780" h="196850">
                <a:moveTo>
                  <a:pt x="144780" y="99187"/>
                </a:moveTo>
                <a:lnTo>
                  <a:pt x="140970" y="99187"/>
                </a:lnTo>
                <a:lnTo>
                  <a:pt x="140970" y="102869"/>
                </a:lnTo>
                <a:lnTo>
                  <a:pt x="144780" y="102869"/>
                </a:lnTo>
                <a:lnTo>
                  <a:pt x="144780" y="99187"/>
                </a:lnTo>
                <a:close/>
              </a:path>
              <a:path w="144780" h="196850">
                <a:moveTo>
                  <a:pt x="144780" y="96646"/>
                </a:moveTo>
                <a:lnTo>
                  <a:pt x="140970" y="96646"/>
                </a:lnTo>
                <a:lnTo>
                  <a:pt x="140970" y="99059"/>
                </a:lnTo>
                <a:lnTo>
                  <a:pt x="144780" y="99059"/>
                </a:lnTo>
                <a:lnTo>
                  <a:pt x="144780" y="96646"/>
                </a:lnTo>
                <a:close/>
              </a:path>
              <a:path w="144780" h="196850">
                <a:moveTo>
                  <a:pt x="144780" y="92837"/>
                </a:moveTo>
                <a:lnTo>
                  <a:pt x="140970" y="92837"/>
                </a:lnTo>
                <a:lnTo>
                  <a:pt x="140970" y="96519"/>
                </a:lnTo>
                <a:lnTo>
                  <a:pt x="144780" y="96519"/>
                </a:lnTo>
                <a:lnTo>
                  <a:pt x="144780" y="92837"/>
                </a:lnTo>
                <a:close/>
              </a:path>
              <a:path w="144780" h="196850">
                <a:moveTo>
                  <a:pt x="144780" y="86487"/>
                </a:moveTo>
                <a:lnTo>
                  <a:pt x="140970" y="86487"/>
                </a:lnTo>
                <a:lnTo>
                  <a:pt x="140970" y="92709"/>
                </a:lnTo>
                <a:lnTo>
                  <a:pt x="144780" y="92709"/>
                </a:lnTo>
                <a:lnTo>
                  <a:pt x="144780" y="86487"/>
                </a:lnTo>
                <a:close/>
              </a:path>
              <a:path w="144780" h="196850">
                <a:moveTo>
                  <a:pt x="144780" y="80137"/>
                </a:moveTo>
                <a:lnTo>
                  <a:pt x="140970" y="80137"/>
                </a:lnTo>
                <a:lnTo>
                  <a:pt x="140970" y="86359"/>
                </a:lnTo>
                <a:lnTo>
                  <a:pt x="144780" y="86359"/>
                </a:lnTo>
                <a:lnTo>
                  <a:pt x="144780" y="80137"/>
                </a:lnTo>
                <a:close/>
              </a:path>
              <a:path w="144780" h="196850">
                <a:moveTo>
                  <a:pt x="144780" y="77596"/>
                </a:moveTo>
                <a:lnTo>
                  <a:pt x="140970" y="77596"/>
                </a:lnTo>
                <a:lnTo>
                  <a:pt x="140970" y="80009"/>
                </a:lnTo>
                <a:lnTo>
                  <a:pt x="144780" y="80009"/>
                </a:lnTo>
                <a:lnTo>
                  <a:pt x="144780" y="77596"/>
                </a:lnTo>
                <a:close/>
              </a:path>
              <a:path w="144780" h="196850">
                <a:moveTo>
                  <a:pt x="144780" y="73787"/>
                </a:moveTo>
                <a:lnTo>
                  <a:pt x="140970" y="73787"/>
                </a:lnTo>
                <a:lnTo>
                  <a:pt x="140970" y="77469"/>
                </a:lnTo>
                <a:lnTo>
                  <a:pt x="144780" y="77469"/>
                </a:lnTo>
                <a:lnTo>
                  <a:pt x="144780" y="73787"/>
                </a:lnTo>
                <a:close/>
              </a:path>
              <a:path w="144780" h="196850">
                <a:moveTo>
                  <a:pt x="144780" y="67437"/>
                </a:moveTo>
                <a:lnTo>
                  <a:pt x="140970" y="67437"/>
                </a:lnTo>
                <a:lnTo>
                  <a:pt x="140970" y="73659"/>
                </a:lnTo>
                <a:lnTo>
                  <a:pt x="144780" y="73659"/>
                </a:lnTo>
                <a:lnTo>
                  <a:pt x="144780" y="67437"/>
                </a:lnTo>
                <a:close/>
              </a:path>
              <a:path w="144780" h="196850">
                <a:moveTo>
                  <a:pt x="144780" y="64896"/>
                </a:moveTo>
                <a:lnTo>
                  <a:pt x="140970" y="64896"/>
                </a:lnTo>
                <a:lnTo>
                  <a:pt x="140970" y="67309"/>
                </a:lnTo>
                <a:lnTo>
                  <a:pt x="144780" y="67309"/>
                </a:lnTo>
                <a:lnTo>
                  <a:pt x="144780" y="64896"/>
                </a:lnTo>
                <a:close/>
              </a:path>
              <a:path w="144780" h="196850">
                <a:moveTo>
                  <a:pt x="144780" y="61087"/>
                </a:moveTo>
                <a:lnTo>
                  <a:pt x="140970" y="61087"/>
                </a:lnTo>
                <a:lnTo>
                  <a:pt x="140970" y="64769"/>
                </a:lnTo>
                <a:lnTo>
                  <a:pt x="144780" y="64769"/>
                </a:lnTo>
                <a:lnTo>
                  <a:pt x="144780" y="61087"/>
                </a:lnTo>
                <a:close/>
              </a:path>
              <a:path w="144780" h="196850">
                <a:moveTo>
                  <a:pt x="144780" y="58546"/>
                </a:moveTo>
                <a:lnTo>
                  <a:pt x="140970" y="58546"/>
                </a:lnTo>
                <a:lnTo>
                  <a:pt x="140970" y="60959"/>
                </a:lnTo>
                <a:lnTo>
                  <a:pt x="144780" y="60959"/>
                </a:lnTo>
                <a:lnTo>
                  <a:pt x="144780" y="58546"/>
                </a:lnTo>
                <a:close/>
              </a:path>
              <a:path w="144780" h="196850">
                <a:moveTo>
                  <a:pt x="144780" y="52196"/>
                </a:moveTo>
                <a:lnTo>
                  <a:pt x="140970" y="52196"/>
                </a:lnTo>
                <a:lnTo>
                  <a:pt x="140970" y="58419"/>
                </a:lnTo>
                <a:lnTo>
                  <a:pt x="144780" y="58419"/>
                </a:lnTo>
                <a:lnTo>
                  <a:pt x="144780" y="52196"/>
                </a:lnTo>
                <a:close/>
              </a:path>
              <a:path w="144780" h="196850">
                <a:moveTo>
                  <a:pt x="144780" y="45846"/>
                </a:moveTo>
                <a:lnTo>
                  <a:pt x="140970" y="45846"/>
                </a:lnTo>
                <a:lnTo>
                  <a:pt x="140970" y="52069"/>
                </a:lnTo>
                <a:lnTo>
                  <a:pt x="144780" y="52069"/>
                </a:lnTo>
                <a:lnTo>
                  <a:pt x="144780" y="45846"/>
                </a:lnTo>
                <a:close/>
              </a:path>
              <a:path w="144780" h="196850">
                <a:moveTo>
                  <a:pt x="144780" y="42037"/>
                </a:moveTo>
                <a:lnTo>
                  <a:pt x="140970" y="42037"/>
                </a:lnTo>
                <a:lnTo>
                  <a:pt x="140970" y="45719"/>
                </a:lnTo>
                <a:lnTo>
                  <a:pt x="144780" y="45719"/>
                </a:lnTo>
                <a:lnTo>
                  <a:pt x="144780" y="42037"/>
                </a:lnTo>
                <a:close/>
              </a:path>
              <a:path w="144780" h="196850">
                <a:moveTo>
                  <a:pt x="144780" y="39496"/>
                </a:moveTo>
                <a:lnTo>
                  <a:pt x="140970" y="39496"/>
                </a:lnTo>
                <a:lnTo>
                  <a:pt x="140970" y="41909"/>
                </a:lnTo>
                <a:lnTo>
                  <a:pt x="144780" y="41909"/>
                </a:lnTo>
                <a:lnTo>
                  <a:pt x="144780" y="39496"/>
                </a:lnTo>
                <a:close/>
              </a:path>
              <a:path w="144780" h="196850">
                <a:moveTo>
                  <a:pt x="144780" y="35687"/>
                </a:moveTo>
                <a:lnTo>
                  <a:pt x="140970" y="35687"/>
                </a:lnTo>
                <a:lnTo>
                  <a:pt x="140970" y="39369"/>
                </a:lnTo>
                <a:lnTo>
                  <a:pt x="144780" y="39369"/>
                </a:lnTo>
                <a:lnTo>
                  <a:pt x="144780" y="35687"/>
                </a:lnTo>
                <a:close/>
              </a:path>
              <a:path w="144780" h="196850">
                <a:moveTo>
                  <a:pt x="144780" y="33146"/>
                </a:moveTo>
                <a:lnTo>
                  <a:pt x="140970" y="33146"/>
                </a:lnTo>
                <a:lnTo>
                  <a:pt x="140970" y="35559"/>
                </a:lnTo>
                <a:lnTo>
                  <a:pt x="144780" y="35559"/>
                </a:lnTo>
                <a:lnTo>
                  <a:pt x="144780" y="33146"/>
                </a:lnTo>
                <a:close/>
              </a:path>
              <a:path w="144780" h="196850">
                <a:moveTo>
                  <a:pt x="144780" y="30606"/>
                </a:moveTo>
                <a:lnTo>
                  <a:pt x="140970" y="30606"/>
                </a:lnTo>
                <a:lnTo>
                  <a:pt x="140970" y="33019"/>
                </a:lnTo>
                <a:lnTo>
                  <a:pt x="144780" y="33019"/>
                </a:lnTo>
                <a:lnTo>
                  <a:pt x="144780" y="30606"/>
                </a:lnTo>
                <a:close/>
              </a:path>
              <a:path w="144780" h="196850">
                <a:moveTo>
                  <a:pt x="144780" y="119380"/>
                </a:moveTo>
                <a:lnTo>
                  <a:pt x="140970" y="119380"/>
                </a:lnTo>
                <a:lnTo>
                  <a:pt x="140970" y="132079"/>
                </a:lnTo>
                <a:lnTo>
                  <a:pt x="144780" y="132079"/>
                </a:lnTo>
                <a:lnTo>
                  <a:pt x="144780" y="119380"/>
                </a:lnTo>
                <a:close/>
              </a:path>
              <a:path w="144780" h="196850">
                <a:moveTo>
                  <a:pt x="144780" y="132080"/>
                </a:moveTo>
                <a:lnTo>
                  <a:pt x="140970" y="132080"/>
                </a:lnTo>
                <a:lnTo>
                  <a:pt x="140970" y="176529"/>
                </a:lnTo>
                <a:lnTo>
                  <a:pt x="144780" y="176529"/>
                </a:lnTo>
                <a:lnTo>
                  <a:pt x="144780" y="132080"/>
                </a:lnTo>
                <a:close/>
              </a:path>
              <a:path w="144780" h="196850">
                <a:moveTo>
                  <a:pt x="64770" y="194310"/>
                </a:moveTo>
                <a:lnTo>
                  <a:pt x="63500" y="194310"/>
                </a:lnTo>
                <a:lnTo>
                  <a:pt x="63500" y="196850"/>
                </a:lnTo>
                <a:lnTo>
                  <a:pt x="144780" y="196850"/>
                </a:lnTo>
                <a:lnTo>
                  <a:pt x="144780" y="195579"/>
                </a:lnTo>
                <a:lnTo>
                  <a:pt x="64770" y="195579"/>
                </a:lnTo>
                <a:lnTo>
                  <a:pt x="64770" y="194310"/>
                </a:lnTo>
                <a:close/>
              </a:path>
              <a:path w="144780" h="196850">
                <a:moveTo>
                  <a:pt x="144780" y="186689"/>
                </a:moveTo>
                <a:lnTo>
                  <a:pt x="140970" y="186689"/>
                </a:lnTo>
                <a:lnTo>
                  <a:pt x="140970" y="193039"/>
                </a:lnTo>
                <a:lnTo>
                  <a:pt x="64770" y="193039"/>
                </a:lnTo>
                <a:lnTo>
                  <a:pt x="64770" y="194310"/>
                </a:lnTo>
                <a:lnTo>
                  <a:pt x="144780" y="194310"/>
                </a:lnTo>
                <a:lnTo>
                  <a:pt x="144780" y="186689"/>
                </a:lnTo>
                <a:close/>
              </a:path>
              <a:path w="144780" h="196850">
                <a:moveTo>
                  <a:pt x="144780" y="180339"/>
                </a:moveTo>
                <a:lnTo>
                  <a:pt x="140970" y="180339"/>
                </a:lnTo>
                <a:lnTo>
                  <a:pt x="140970" y="185420"/>
                </a:lnTo>
                <a:lnTo>
                  <a:pt x="144780" y="185420"/>
                </a:lnTo>
                <a:lnTo>
                  <a:pt x="144780" y="180339"/>
                </a:lnTo>
                <a:close/>
              </a:path>
              <a:path w="144780" h="196850">
                <a:moveTo>
                  <a:pt x="144780" y="177800"/>
                </a:moveTo>
                <a:lnTo>
                  <a:pt x="140970" y="177800"/>
                </a:lnTo>
                <a:lnTo>
                  <a:pt x="140970" y="179070"/>
                </a:lnTo>
                <a:lnTo>
                  <a:pt x="144780" y="179070"/>
                </a:lnTo>
                <a:lnTo>
                  <a:pt x="144780" y="17780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bk object 2767"/>
          <p:cNvSpPr/>
          <p:nvPr/>
        </p:nvSpPr>
        <p:spPr>
          <a:xfrm>
            <a:off x="3016250" y="2995929"/>
            <a:ext cx="137160" cy="187960"/>
          </a:xfrm>
          <a:custGeom>
            <a:avLst/>
            <a:gdLst/>
            <a:ahLst/>
            <a:cxnLst/>
            <a:rect l="l" t="t" r="r" b="b"/>
            <a:pathLst>
              <a:path w="137160" h="187960">
                <a:moveTo>
                  <a:pt x="2539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2539" y="24129"/>
                </a:lnTo>
                <a:lnTo>
                  <a:pt x="2539" y="22860"/>
                </a:lnTo>
                <a:close/>
              </a:path>
              <a:path w="137160" h="187960">
                <a:moveTo>
                  <a:pt x="2539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2539" y="21589"/>
                </a:lnTo>
                <a:lnTo>
                  <a:pt x="2539" y="19050"/>
                </a:lnTo>
                <a:close/>
              </a:path>
              <a:path w="137160" h="187960">
                <a:moveTo>
                  <a:pt x="2539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16510"/>
                </a:lnTo>
                <a:close/>
              </a:path>
              <a:path w="137160" h="187960">
                <a:moveTo>
                  <a:pt x="2539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2539" y="15239"/>
                </a:lnTo>
                <a:lnTo>
                  <a:pt x="2539" y="12700"/>
                </a:lnTo>
                <a:close/>
              </a:path>
              <a:path w="137160" h="187960">
                <a:moveTo>
                  <a:pt x="137160" y="22860"/>
                </a:moveTo>
                <a:lnTo>
                  <a:pt x="134619" y="22860"/>
                </a:lnTo>
                <a:lnTo>
                  <a:pt x="134619" y="24129"/>
                </a:lnTo>
                <a:lnTo>
                  <a:pt x="137160" y="24129"/>
                </a:lnTo>
                <a:lnTo>
                  <a:pt x="137160" y="22860"/>
                </a:lnTo>
                <a:close/>
              </a:path>
              <a:path w="137160" h="187960">
                <a:moveTo>
                  <a:pt x="137160" y="19050"/>
                </a:moveTo>
                <a:lnTo>
                  <a:pt x="134619" y="19050"/>
                </a:lnTo>
                <a:lnTo>
                  <a:pt x="134619" y="21589"/>
                </a:lnTo>
                <a:lnTo>
                  <a:pt x="137160" y="21589"/>
                </a:lnTo>
                <a:lnTo>
                  <a:pt x="137160" y="19050"/>
                </a:lnTo>
                <a:close/>
              </a:path>
              <a:path w="137160" h="187960">
                <a:moveTo>
                  <a:pt x="137160" y="15239"/>
                </a:moveTo>
                <a:lnTo>
                  <a:pt x="135889" y="15239"/>
                </a:lnTo>
                <a:lnTo>
                  <a:pt x="135889" y="17779"/>
                </a:lnTo>
                <a:lnTo>
                  <a:pt x="137160" y="17779"/>
                </a:lnTo>
                <a:lnTo>
                  <a:pt x="137160" y="15239"/>
                </a:lnTo>
                <a:close/>
              </a:path>
              <a:path w="137160" h="187960">
                <a:moveTo>
                  <a:pt x="2539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2539" y="11429"/>
                </a:lnTo>
                <a:lnTo>
                  <a:pt x="2539" y="10160"/>
                </a:lnTo>
                <a:close/>
              </a:path>
              <a:path w="137160" h="187960">
                <a:moveTo>
                  <a:pt x="2539" y="6350"/>
                </a:moveTo>
                <a:lnTo>
                  <a:pt x="0" y="6350"/>
                </a:lnTo>
                <a:lnTo>
                  <a:pt x="0" y="8889"/>
                </a:lnTo>
                <a:lnTo>
                  <a:pt x="2539" y="8889"/>
                </a:lnTo>
                <a:lnTo>
                  <a:pt x="2539" y="6350"/>
                </a:lnTo>
                <a:close/>
              </a:path>
              <a:path w="137160" h="187960">
                <a:moveTo>
                  <a:pt x="2539" y="3810"/>
                </a:moveTo>
                <a:lnTo>
                  <a:pt x="0" y="3810"/>
                </a:lnTo>
                <a:lnTo>
                  <a:pt x="0" y="5079"/>
                </a:lnTo>
                <a:lnTo>
                  <a:pt x="2539" y="5079"/>
                </a:lnTo>
                <a:lnTo>
                  <a:pt x="2539" y="3810"/>
                </a:lnTo>
                <a:close/>
              </a:path>
              <a:path w="137160" h="187960">
                <a:moveTo>
                  <a:pt x="26669" y="0"/>
                </a:moveTo>
                <a:lnTo>
                  <a:pt x="0" y="0"/>
                </a:lnTo>
                <a:lnTo>
                  <a:pt x="0" y="2539"/>
                </a:lnTo>
                <a:lnTo>
                  <a:pt x="26669" y="2539"/>
                </a:lnTo>
                <a:lnTo>
                  <a:pt x="26669" y="0"/>
                </a:lnTo>
                <a:close/>
              </a:path>
              <a:path w="137160" h="187960">
                <a:moveTo>
                  <a:pt x="1269" y="36957"/>
                </a:moveTo>
                <a:lnTo>
                  <a:pt x="0" y="36957"/>
                </a:lnTo>
                <a:lnTo>
                  <a:pt x="0" y="38100"/>
                </a:lnTo>
                <a:lnTo>
                  <a:pt x="1269" y="38100"/>
                </a:lnTo>
                <a:lnTo>
                  <a:pt x="1269" y="36957"/>
                </a:lnTo>
                <a:close/>
              </a:path>
              <a:path w="137160" h="187960">
                <a:moveTo>
                  <a:pt x="2539" y="34416"/>
                </a:moveTo>
                <a:lnTo>
                  <a:pt x="0" y="34416"/>
                </a:lnTo>
                <a:lnTo>
                  <a:pt x="0" y="36829"/>
                </a:lnTo>
                <a:lnTo>
                  <a:pt x="1270" y="36829"/>
                </a:lnTo>
                <a:lnTo>
                  <a:pt x="1270" y="35687"/>
                </a:lnTo>
                <a:lnTo>
                  <a:pt x="2539" y="35687"/>
                </a:lnTo>
                <a:lnTo>
                  <a:pt x="2539" y="34416"/>
                </a:lnTo>
                <a:close/>
              </a:path>
              <a:path w="137160" h="187960">
                <a:moveTo>
                  <a:pt x="2539" y="30607"/>
                </a:moveTo>
                <a:lnTo>
                  <a:pt x="0" y="30607"/>
                </a:lnTo>
                <a:lnTo>
                  <a:pt x="0" y="34289"/>
                </a:lnTo>
                <a:lnTo>
                  <a:pt x="2539" y="34289"/>
                </a:lnTo>
                <a:lnTo>
                  <a:pt x="2539" y="30607"/>
                </a:lnTo>
                <a:close/>
              </a:path>
              <a:path w="137160" h="187960">
                <a:moveTo>
                  <a:pt x="2539" y="28066"/>
                </a:moveTo>
                <a:lnTo>
                  <a:pt x="0" y="28066"/>
                </a:lnTo>
                <a:lnTo>
                  <a:pt x="0" y="30479"/>
                </a:lnTo>
                <a:lnTo>
                  <a:pt x="2539" y="30479"/>
                </a:lnTo>
                <a:lnTo>
                  <a:pt x="2539" y="28066"/>
                </a:lnTo>
                <a:close/>
              </a:path>
              <a:path w="137160" h="187960">
                <a:moveTo>
                  <a:pt x="2539" y="25526"/>
                </a:moveTo>
                <a:lnTo>
                  <a:pt x="0" y="25526"/>
                </a:lnTo>
                <a:lnTo>
                  <a:pt x="0" y="27939"/>
                </a:lnTo>
                <a:lnTo>
                  <a:pt x="2539" y="27939"/>
                </a:lnTo>
                <a:lnTo>
                  <a:pt x="2539" y="25526"/>
                </a:lnTo>
                <a:close/>
              </a:path>
              <a:path w="137160" h="187960">
                <a:moveTo>
                  <a:pt x="137160" y="113157"/>
                </a:moveTo>
                <a:lnTo>
                  <a:pt x="133350" y="113157"/>
                </a:lnTo>
                <a:lnTo>
                  <a:pt x="133350" y="114300"/>
                </a:lnTo>
                <a:lnTo>
                  <a:pt x="137160" y="114300"/>
                </a:lnTo>
                <a:lnTo>
                  <a:pt x="137160" y="113157"/>
                </a:lnTo>
                <a:close/>
              </a:path>
              <a:path w="137160" h="187960">
                <a:moveTo>
                  <a:pt x="137160" y="110616"/>
                </a:moveTo>
                <a:lnTo>
                  <a:pt x="133350" y="110616"/>
                </a:lnTo>
                <a:lnTo>
                  <a:pt x="133350" y="113029"/>
                </a:lnTo>
                <a:lnTo>
                  <a:pt x="137160" y="113029"/>
                </a:lnTo>
                <a:lnTo>
                  <a:pt x="137160" y="110616"/>
                </a:lnTo>
                <a:close/>
              </a:path>
              <a:path w="137160" h="187960">
                <a:moveTo>
                  <a:pt x="137160" y="106807"/>
                </a:moveTo>
                <a:lnTo>
                  <a:pt x="133350" y="106807"/>
                </a:lnTo>
                <a:lnTo>
                  <a:pt x="133350" y="110489"/>
                </a:lnTo>
                <a:lnTo>
                  <a:pt x="137160" y="110489"/>
                </a:lnTo>
                <a:lnTo>
                  <a:pt x="137160" y="106807"/>
                </a:lnTo>
                <a:close/>
              </a:path>
              <a:path w="137160" h="187960">
                <a:moveTo>
                  <a:pt x="137160" y="104266"/>
                </a:moveTo>
                <a:lnTo>
                  <a:pt x="133350" y="104266"/>
                </a:lnTo>
                <a:lnTo>
                  <a:pt x="133350" y="106679"/>
                </a:lnTo>
                <a:lnTo>
                  <a:pt x="137160" y="106679"/>
                </a:lnTo>
                <a:lnTo>
                  <a:pt x="137160" y="104266"/>
                </a:lnTo>
                <a:close/>
              </a:path>
              <a:path w="137160" h="187960">
                <a:moveTo>
                  <a:pt x="137160" y="100457"/>
                </a:moveTo>
                <a:lnTo>
                  <a:pt x="133350" y="100457"/>
                </a:lnTo>
                <a:lnTo>
                  <a:pt x="133350" y="104139"/>
                </a:lnTo>
                <a:lnTo>
                  <a:pt x="137160" y="104139"/>
                </a:lnTo>
                <a:lnTo>
                  <a:pt x="137160" y="100457"/>
                </a:lnTo>
                <a:close/>
              </a:path>
              <a:path w="137160" h="187960">
                <a:moveTo>
                  <a:pt x="137160" y="97916"/>
                </a:moveTo>
                <a:lnTo>
                  <a:pt x="133350" y="97916"/>
                </a:lnTo>
                <a:lnTo>
                  <a:pt x="133350" y="100329"/>
                </a:lnTo>
                <a:lnTo>
                  <a:pt x="137160" y="100329"/>
                </a:lnTo>
                <a:lnTo>
                  <a:pt x="137160" y="97916"/>
                </a:lnTo>
                <a:close/>
              </a:path>
              <a:path w="137160" h="187960">
                <a:moveTo>
                  <a:pt x="137160" y="94107"/>
                </a:moveTo>
                <a:lnTo>
                  <a:pt x="133350" y="94107"/>
                </a:lnTo>
                <a:lnTo>
                  <a:pt x="133350" y="97789"/>
                </a:lnTo>
                <a:lnTo>
                  <a:pt x="137160" y="97789"/>
                </a:lnTo>
                <a:lnTo>
                  <a:pt x="137160" y="94107"/>
                </a:lnTo>
                <a:close/>
              </a:path>
              <a:path w="137160" h="187960">
                <a:moveTo>
                  <a:pt x="137160" y="91566"/>
                </a:moveTo>
                <a:lnTo>
                  <a:pt x="133350" y="91566"/>
                </a:lnTo>
                <a:lnTo>
                  <a:pt x="133350" y="93979"/>
                </a:lnTo>
                <a:lnTo>
                  <a:pt x="137160" y="93979"/>
                </a:lnTo>
                <a:lnTo>
                  <a:pt x="137160" y="91566"/>
                </a:lnTo>
                <a:close/>
              </a:path>
              <a:path w="137160" h="187960">
                <a:moveTo>
                  <a:pt x="137160" y="87757"/>
                </a:moveTo>
                <a:lnTo>
                  <a:pt x="133350" y="87757"/>
                </a:lnTo>
                <a:lnTo>
                  <a:pt x="133350" y="91439"/>
                </a:lnTo>
                <a:lnTo>
                  <a:pt x="137160" y="91439"/>
                </a:lnTo>
                <a:lnTo>
                  <a:pt x="137160" y="87757"/>
                </a:lnTo>
                <a:close/>
              </a:path>
              <a:path w="137160" h="187960">
                <a:moveTo>
                  <a:pt x="137160" y="81407"/>
                </a:moveTo>
                <a:lnTo>
                  <a:pt x="133350" y="81407"/>
                </a:lnTo>
                <a:lnTo>
                  <a:pt x="133350" y="87629"/>
                </a:lnTo>
                <a:lnTo>
                  <a:pt x="137160" y="87629"/>
                </a:lnTo>
                <a:lnTo>
                  <a:pt x="137160" y="81407"/>
                </a:lnTo>
                <a:close/>
              </a:path>
              <a:path w="137160" h="187960">
                <a:moveTo>
                  <a:pt x="137160" y="75057"/>
                </a:moveTo>
                <a:lnTo>
                  <a:pt x="133350" y="75057"/>
                </a:lnTo>
                <a:lnTo>
                  <a:pt x="133350" y="81279"/>
                </a:lnTo>
                <a:lnTo>
                  <a:pt x="137160" y="81279"/>
                </a:lnTo>
                <a:lnTo>
                  <a:pt x="137160" y="75057"/>
                </a:lnTo>
                <a:close/>
              </a:path>
              <a:path w="137160" h="187960">
                <a:moveTo>
                  <a:pt x="137160" y="72516"/>
                </a:moveTo>
                <a:lnTo>
                  <a:pt x="133350" y="72516"/>
                </a:lnTo>
                <a:lnTo>
                  <a:pt x="133350" y="74929"/>
                </a:lnTo>
                <a:lnTo>
                  <a:pt x="137160" y="74929"/>
                </a:lnTo>
                <a:lnTo>
                  <a:pt x="137160" y="72516"/>
                </a:lnTo>
                <a:close/>
              </a:path>
              <a:path w="137160" h="187960">
                <a:moveTo>
                  <a:pt x="137160" y="68707"/>
                </a:moveTo>
                <a:lnTo>
                  <a:pt x="133350" y="68707"/>
                </a:lnTo>
                <a:lnTo>
                  <a:pt x="133350" y="72389"/>
                </a:lnTo>
                <a:lnTo>
                  <a:pt x="137160" y="72389"/>
                </a:lnTo>
                <a:lnTo>
                  <a:pt x="137160" y="68707"/>
                </a:lnTo>
                <a:close/>
              </a:path>
              <a:path w="137160" h="187960">
                <a:moveTo>
                  <a:pt x="137160" y="62357"/>
                </a:moveTo>
                <a:lnTo>
                  <a:pt x="133350" y="62357"/>
                </a:lnTo>
                <a:lnTo>
                  <a:pt x="133350" y="68579"/>
                </a:lnTo>
                <a:lnTo>
                  <a:pt x="137160" y="68579"/>
                </a:lnTo>
                <a:lnTo>
                  <a:pt x="137160" y="62357"/>
                </a:lnTo>
                <a:close/>
              </a:path>
              <a:path w="137160" h="187960">
                <a:moveTo>
                  <a:pt x="137160" y="59816"/>
                </a:moveTo>
                <a:lnTo>
                  <a:pt x="133350" y="59816"/>
                </a:lnTo>
                <a:lnTo>
                  <a:pt x="133350" y="62229"/>
                </a:lnTo>
                <a:lnTo>
                  <a:pt x="137160" y="62229"/>
                </a:lnTo>
                <a:lnTo>
                  <a:pt x="137160" y="59816"/>
                </a:lnTo>
                <a:close/>
              </a:path>
              <a:path w="137160" h="187960">
                <a:moveTo>
                  <a:pt x="137160" y="56007"/>
                </a:moveTo>
                <a:lnTo>
                  <a:pt x="133350" y="56007"/>
                </a:lnTo>
                <a:lnTo>
                  <a:pt x="133350" y="59689"/>
                </a:lnTo>
                <a:lnTo>
                  <a:pt x="137160" y="59689"/>
                </a:lnTo>
                <a:lnTo>
                  <a:pt x="137160" y="56007"/>
                </a:lnTo>
                <a:close/>
              </a:path>
              <a:path w="137160" h="187960">
                <a:moveTo>
                  <a:pt x="137160" y="53466"/>
                </a:moveTo>
                <a:lnTo>
                  <a:pt x="133350" y="53466"/>
                </a:lnTo>
                <a:lnTo>
                  <a:pt x="133350" y="55879"/>
                </a:lnTo>
                <a:lnTo>
                  <a:pt x="137160" y="55879"/>
                </a:lnTo>
                <a:lnTo>
                  <a:pt x="137160" y="53466"/>
                </a:lnTo>
                <a:close/>
              </a:path>
              <a:path w="137160" h="187960">
                <a:moveTo>
                  <a:pt x="137160" y="47116"/>
                </a:moveTo>
                <a:lnTo>
                  <a:pt x="133350" y="47116"/>
                </a:lnTo>
                <a:lnTo>
                  <a:pt x="133350" y="53339"/>
                </a:lnTo>
                <a:lnTo>
                  <a:pt x="137160" y="53339"/>
                </a:lnTo>
                <a:lnTo>
                  <a:pt x="137160" y="47116"/>
                </a:lnTo>
                <a:close/>
              </a:path>
              <a:path w="137160" h="187960">
                <a:moveTo>
                  <a:pt x="137160" y="40766"/>
                </a:moveTo>
                <a:lnTo>
                  <a:pt x="133350" y="40766"/>
                </a:lnTo>
                <a:lnTo>
                  <a:pt x="133350" y="46989"/>
                </a:lnTo>
                <a:lnTo>
                  <a:pt x="137160" y="46989"/>
                </a:lnTo>
                <a:lnTo>
                  <a:pt x="137160" y="40766"/>
                </a:lnTo>
                <a:close/>
              </a:path>
              <a:path w="137160" h="187960">
                <a:moveTo>
                  <a:pt x="137160" y="36957"/>
                </a:moveTo>
                <a:lnTo>
                  <a:pt x="133350" y="36957"/>
                </a:lnTo>
                <a:lnTo>
                  <a:pt x="133350" y="40639"/>
                </a:lnTo>
                <a:lnTo>
                  <a:pt x="137160" y="40639"/>
                </a:lnTo>
                <a:lnTo>
                  <a:pt x="137160" y="36957"/>
                </a:lnTo>
                <a:close/>
              </a:path>
              <a:path w="137160" h="187960">
                <a:moveTo>
                  <a:pt x="137160" y="34416"/>
                </a:moveTo>
                <a:lnTo>
                  <a:pt x="133350" y="34416"/>
                </a:lnTo>
                <a:lnTo>
                  <a:pt x="133350" y="36829"/>
                </a:lnTo>
                <a:lnTo>
                  <a:pt x="137160" y="36829"/>
                </a:lnTo>
                <a:lnTo>
                  <a:pt x="137160" y="34416"/>
                </a:lnTo>
                <a:close/>
              </a:path>
              <a:path w="137160" h="187960">
                <a:moveTo>
                  <a:pt x="137160" y="30607"/>
                </a:moveTo>
                <a:lnTo>
                  <a:pt x="133350" y="30607"/>
                </a:lnTo>
                <a:lnTo>
                  <a:pt x="133350" y="34289"/>
                </a:lnTo>
                <a:lnTo>
                  <a:pt x="137160" y="34289"/>
                </a:lnTo>
                <a:lnTo>
                  <a:pt x="137160" y="30607"/>
                </a:lnTo>
                <a:close/>
              </a:path>
              <a:path w="137160" h="187960">
                <a:moveTo>
                  <a:pt x="137160" y="28066"/>
                </a:moveTo>
                <a:lnTo>
                  <a:pt x="133350" y="28066"/>
                </a:lnTo>
                <a:lnTo>
                  <a:pt x="133350" y="30479"/>
                </a:lnTo>
                <a:lnTo>
                  <a:pt x="137160" y="30479"/>
                </a:lnTo>
                <a:lnTo>
                  <a:pt x="137160" y="28066"/>
                </a:lnTo>
                <a:close/>
              </a:path>
              <a:path w="137160" h="187960">
                <a:moveTo>
                  <a:pt x="137160" y="25526"/>
                </a:moveTo>
                <a:lnTo>
                  <a:pt x="133350" y="25526"/>
                </a:lnTo>
                <a:lnTo>
                  <a:pt x="133350" y="27939"/>
                </a:lnTo>
                <a:lnTo>
                  <a:pt x="137160" y="27939"/>
                </a:lnTo>
                <a:lnTo>
                  <a:pt x="137160" y="25526"/>
                </a:lnTo>
                <a:close/>
              </a:path>
              <a:path w="137160" h="187960">
                <a:moveTo>
                  <a:pt x="137160" y="114300"/>
                </a:moveTo>
                <a:lnTo>
                  <a:pt x="133350" y="114300"/>
                </a:lnTo>
                <a:lnTo>
                  <a:pt x="133350" y="127000"/>
                </a:lnTo>
                <a:lnTo>
                  <a:pt x="137160" y="127000"/>
                </a:lnTo>
                <a:lnTo>
                  <a:pt x="137160" y="114300"/>
                </a:lnTo>
                <a:close/>
              </a:path>
              <a:path w="137160" h="187960">
                <a:moveTo>
                  <a:pt x="137160" y="127000"/>
                </a:moveTo>
                <a:lnTo>
                  <a:pt x="133350" y="127000"/>
                </a:lnTo>
                <a:lnTo>
                  <a:pt x="133350" y="171450"/>
                </a:lnTo>
                <a:lnTo>
                  <a:pt x="137160" y="171450"/>
                </a:lnTo>
                <a:lnTo>
                  <a:pt x="137160" y="127000"/>
                </a:lnTo>
                <a:close/>
              </a:path>
              <a:path w="137160" h="187960">
                <a:moveTo>
                  <a:pt x="137160" y="181610"/>
                </a:moveTo>
                <a:lnTo>
                  <a:pt x="133350" y="181610"/>
                </a:lnTo>
                <a:lnTo>
                  <a:pt x="133350" y="184150"/>
                </a:lnTo>
                <a:lnTo>
                  <a:pt x="63500" y="184150"/>
                </a:lnTo>
                <a:lnTo>
                  <a:pt x="63500" y="185420"/>
                </a:lnTo>
                <a:lnTo>
                  <a:pt x="62230" y="185420"/>
                </a:lnTo>
                <a:lnTo>
                  <a:pt x="62230" y="187960"/>
                </a:lnTo>
                <a:lnTo>
                  <a:pt x="137160" y="187960"/>
                </a:lnTo>
                <a:lnTo>
                  <a:pt x="137160" y="181610"/>
                </a:lnTo>
                <a:close/>
              </a:path>
              <a:path w="137160" h="187960">
                <a:moveTo>
                  <a:pt x="137160" y="175260"/>
                </a:moveTo>
                <a:lnTo>
                  <a:pt x="133350" y="175260"/>
                </a:lnTo>
                <a:lnTo>
                  <a:pt x="133350" y="180340"/>
                </a:lnTo>
                <a:lnTo>
                  <a:pt x="137160" y="180340"/>
                </a:lnTo>
                <a:lnTo>
                  <a:pt x="137160" y="175260"/>
                </a:lnTo>
                <a:close/>
              </a:path>
              <a:path w="137160" h="187960">
                <a:moveTo>
                  <a:pt x="137160" y="172720"/>
                </a:moveTo>
                <a:lnTo>
                  <a:pt x="133350" y="172720"/>
                </a:lnTo>
                <a:lnTo>
                  <a:pt x="133350" y="173990"/>
                </a:lnTo>
                <a:lnTo>
                  <a:pt x="137160" y="173990"/>
                </a:lnTo>
                <a:lnTo>
                  <a:pt x="137160" y="17272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bk object 2768"/>
          <p:cNvSpPr/>
          <p:nvPr/>
        </p:nvSpPr>
        <p:spPr>
          <a:xfrm>
            <a:off x="3018789" y="2999739"/>
            <a:ext cx="130810" cy="180340"/>
          </a:xfrm>
          <a:custGeom>
            <a:avLst/>
            <a:gdLst/>
            <a:ahLst/>
            <a:cxnLst/>
            <a:rect l="l" t="t" r="r" b="b"/>
            <a:pathLst>
              <a:path w="130810" h="180339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130810" h="180339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130810" h="180339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130810" h="180339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130810" h="180339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130810" h="180339">
                <a:moveTo>
                  <a:pt x="381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2539"/>
                </a:lnTo>
                <a:close/>
              </a:path>
              <a:path w="130810" h="180339">
                <a:moveTo>
                  <a:pt x="21589" y="1269"/>
                </a:moveTo>
                <a:lnTo>
                  <a:pt x="20319" y="1269"/>
                </a:lnTo>
                <a:lnTo>
                  <a:pt x="20319" y="2539"/>
                </a:lnTo>
                <a:lnTo>
                  <a:pt x="21589" y="2539"/>
                </a:lnTo>
                <a:lnTo>
                  <a:pt x="21589" y="1269"/>
                </a:lnTo>
                <a:close/>
              </a:path>
              <a:path w="130810" h="180339">
                <a:moveTo>
                  <a:pt x="22860" y="0"/>
                </a:moveTo>
                <a:lnTo>
                  <a:pt x="0" y="0"/>
                </a:lnTo>
                <a:lnTo>
                  <a:pt x="0" y="1269"/>
                </a:lnTo>
                <a:lnTo>
                  <a:pt x="22860" y="1269"/>
                </a:lnTo>
                <a:lnTo>
                  <a:pt x="22860" y="0"/>
                </a:lnTo>
                <a:close/>
              </a:path>
              <a:path w="130810" h="180339">
                <a:moveTo>
                  <a:pt x="2540" y="26797"/>
                </a:moveTo>
                <a:lnTo>
                  <a:pt x="0" y="26797"/>
                </a:lnTo>
                <a:lnTo>
                  <a:pt x="0" y="29337"/>
                </a:lnTo>
                <a:lnTo>
                  <a:pt x="1270" y="29337"/>
                </a:lnTo>
                <a:lnTo>
                  <a:pt x="1270" y="27939"/>
                </a:lnTo>
                <a:lnTo>
                  <a:pt x="2540" y="27939"/>
                </a:lnTo>
                <a:lnTo>
                  <a:pt x="2540" y="26797"/>
                </a:lnTo>
                <a:close/>
              </a:path>
              <a:path w="130810" h="180339">
                <a:moveTo>
                  <a:pt x="3810" y="24256"/>
                </a:moveTo>
                <a:lnTo>
                  <a:pt x="0" y="24256"/>
                </a:lnTo>
                <a:lnTo>
                  <a:pt x="0" y="26669"/>
                </a:lnTo>
                <a:lnTo>
                  <a:pt x="2540" y="26669"/>
                </a:lnTo>
                <a:lnTo>
                  <a:pt x="2539" y="25526"/>
                </a:lnTo>
                <a:lnTo>
                  <a:pt x="3810" y="25526"/>
                </a:lnTo>
                <a:lnTo>
                  <a:pt x="3810" y="24256"/>
                </a:lnTo>
                <a:close/>
              </a:path>
              <a:path w="130810" h="180339">
                <a:moveTo>
                  <a:pt x="3810" y="21716"/>
                </a:moveTo>
                <a:lnTo>
                  <a:pt x="0" y="21716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716"/>
                </a:lnTo>
                <a:close/>
              </a:path>
              <a:path w="130810" h="180339">
                <a:moveTo>
                  <a:pt x="130810" y="109347"/>
                </a:moveTo>
                <a:lnTo>
                  <a:pt x="127000" y="109347"/>
                </a:lnTo>
                <a:lnTo>
                  <a:pt x="127000" y="110489"/>
                </a:lnTo>
                <a:lnTo>
                  <a:pt x="130810" y="110489"/>
                </a:lnTo>
                <a:lnTo>
                  <a:pt x="130810" y="109347"/>
                </a:lnTo>
                <a:close/>
              </a:path>
              <a:path w="130810" h="180339">
                <a:moveTo>
                  <a:pt x="130810" y="106806"/>
                </a:moveTo>
                <a:lnTo>
                  <a:pt x="127000" y="106806"/>
                </a:lnTo>
                <a:lnTo>
                  <a:pt x="127000" y="109219"/>
                </a:lnTo>
                <a:lnTo>
                  <a:pt x="130810" y="109219"/>
                </a:lnTo>
                <a:lnTo>
                  <a:pt x="130810" y="106806"/>
                </a:lnTo>
                <a:close/>
              </a:path>
              <a:path w="130810" h="180339">
                <a:moveTo>
                  <a:pt x="130810" y="102997"/>
                </a:moveTo>
                <a:lnTo>
                  <a:pt x="127000" y="102997"/>
                </a:lnTo>
                <a:lnTo>
                  <a:pt x="127000" y="106679"/>
                </a:lnTo>
                <a:lnTo>
                  <a:pt x="130810" y="106679"/>
                </a:lnTo>
                <a:lnTo>
                  <a:pt x="130810" y="102997"/>
                </a:lnTo>
                <a:close/>
              </a:path>
              <a:path w="130810" h="180339">
                <a:moveTo>
                  <a:pt x="130810" y="100456"/>
                </a:moveTo>
                <a:lnTo>
                  <a:pt x="127000" y="100456"/>
                </a:lnTo>
                <a:lnTo>
                  <a:pt x="127000" y="102869"/>
                </a:lnTo>
                <a:lnTo>
                  <a:pt x="130810" y="102869"/>
                </a:lnTo>
                <a:lnTo>
                  <a:pt x="130810" y="100456"/>
                </a:lnTo>
                <a:close/>
              </a:path>
              <a:path w="130810" h="180339">
                <a:moveTo>
                  <a:pt x="130810" y="96647"/>
                </a:moveTo>
                <a:lnTo>
                  <a:pt x="127000" y="96647"/>
                </a:lnTo>
                <a:lnTo>
                  <a:pt x="127000" y="100329"/>
                </a:lnTo>
                <a:lnTo>
                  <a:pt x="130810" y="100329"/>
                </a:lnTo>
                <a:lnTo>
                  <a:pt x="130810" y="96647"/>
                </a:lnTo>
                <a:close/>
              </a:path>
              <a:path w="130810" h="180339">
                <a:moveTo>
                  <a:pt x="130810" y="94106"/>
                </a:moveTo>
                <a:lnTo>
                  <a:pt x="127000" y="94106"/>
                </a:lnTo>
                <a:lnTo>
                  <a:pt x="127000" y="96519"/>
                </a:lnTo>
                <a:lnTo>
                  <a:pt x="130810" y="96519"/>
                </a:lnTo>
                <a:lnTo>
                  <a:pt x="130810" y="94106"/>
                </a:lnTo>
                <a:close/>
              </a:path>
              <a:path w="130810" h="180339">
                <a:moveTo>
                  <a:pt x="130810" y="90297"/>
                </a:moveTo>
                <a:lnTo>
                  <a:pt x="127000" y="90297"/>
                </a:lnTo>
                <a:lnTo>
                  <a:pt x="127000" y="93979"/>
                </a:lnTo>
                <a:lnTo>
                  <a:pt x="130810" y="93979"/>
                </a:lnTo>
                <a:lnTo>
                  <a:pt x="130810" y="90297"/>
                </a:lnTo>
                <a:close/>
              </a:path>
              <a:path w="130810" h="180339">
                <a:moveTo>
                  <a:pt x="130810" y="87756"/>
                </a:moveTo>
                <a:lnTo>
                  <a:pt x="127000" y="87756"/>
                </a:lnTo>
                <a:lnTo>
                  <a:pt x="127000" y="90169"/>
                </a:lnTo>
                <a:lnTo>
                  <a:pt x="130810" y="90169"/>
                </a:lnTo>
                <a:lnTo>
                  <a:pt x="130810" y="87756"/>
                </a:lnTo>
                <a:close/>
              </a:path>
              <a:path w="130810" h="180339">
                <a:moveTo>
                  <a:pt x="130810" y="83947"/>
                </a:moveTo>
                <a:lnTo>
                  <a:pt x="127000" y="83947"/>
                </a:lnTo>
                <a:lnTo>
                  <a:pt x="127000" y="87629"/>
                </a:lnTo>
                <a:lnTo>
                  <a:pt x="130810" y="87629"/>
                </a:lnTo>
                <a:lnTo>
                  <a:pt x="130810" y="83947"/>
                </a:lnTo>
                <a:close/>
              </a:path>
              <a:path w="130810" h="180339">
                <a:moveTo>
                  <a:pt x="130810" y="77597"/>
                </a:moveTo>
                <a:lnTo>
                  <a:pt x="127000" y="77597"/>
                </a:lnTo>
                <a:lnTo>
                  <a:pt x="127000" y="83819"/>
                </a:lnTo>
                <a:lnTo>
                  <a:pt x="130810" y="83819"/>
                </a:lnTo>
                <a:lnTo>
                  <a:pt x="130810" y="77597"/>
                </a:lnTo>
                <a:close/>
              </a:path>
              <a:path w="130810" h="180339">
                <a:moveTo>
                  <a:pt x="130810" y="71247"/>
                </a:moveTo>
                <a:lnTo>
                  <a:pt x="127000" y="71247"/>
                </a:lnTo>
                <a:lnTo>
                  <a:pt x="127000" y="77469"/>
                </a:lnTo>
                <a:lnTo>
                  <a:pt x="130810" y="77469"/>
                </a:lnTo>
                <a:lnTo>
                  <a:pt x="130810" y="71247"/>
                </a:lnTo>
                <a:close/>
              </a:path>
              <a:path w="130810" h="180339">
                <a:moveTo>
                  <a:pt x="130810" y="68706"/>
                </a:moveTo>
                <a:lnTo>
                  <a:pt x="127000" y="68706"/>
                </a:lnTo>
                <a:lnTo>
                  <a:pt x="127000" y="71119"/>
                </a:lnTo>
                <a:lnTo>
                  <a:pt x="130810" y="71119"/>
                </a:lnTo>
                <a:lnTo>
                  <a:pt x="130810" y="68706"/>
                </a:lnTo>
                <a:close/>
              </a:path>
              <a:path w="130810" h="180339">
                <a:moveTo>
                  <a:pt x="130810" y="64897"/>
                </a:moveTo>
                <a:lnTo>
                  <a:pt x="127000" y="64897"/>
                </a:lnTo>
                <a:lnTo>
                  <a:pt x="127000" y="68579"/>
                </a:lnTo>
                <a:lnTo>
                  <a:pt x="130810" y="68579"/>
                </a:lnTo>
                <a:lnTo>
                  <a:pt x="130810" y="64897"/>
                </a:lnTo>
                <a:close/>
              </a:path>
              <a:path w="130810" h="180339">
                <a:moveTo>
                  <a:pt x="130810" y="58547"/>
                </a:moveTo>
                <a:lnTo>
                  <a:pt x="127000" y="58547"/>
                </a:lnTo>
                <a:lnTo>
                  <a:pt x="127000" y="64769"/>
                </a:lnTo>
                <a:lnTo>
                  <a:pt x="130810" y="64769"/>
                </a:lnTo>
                <a:lnTo>
                  <a:pt x="130810" y="58547"/>
                </a:lnTo>
                <a:close/>
              </a:path>
              <a:path w="130810" h="180339">
                <a:moveTo>
                  <a:pt x="130810" y="56006"/>
                </a:moveTo>
                <a:lnTo>
                  <a:pt x="127000" y="56006"/>
                </a:lnTo>
                <a:lnTo>
                  <a:pt x="127000" y="58419"/>
                </a:lnTo>
                <a:lnTo>
                  <a:pt x="130810" y="58419"/>
                </a:lnTo>
                <a:lnTo>
                  <a:pt x="130810" y="56006"/>
                </a:lnTo>
                <a:close/>
              </a:path>
              <a:path w="130810" h="180339">
                <a:moveTo>
                  <a:pt x="130810" y="52197"/>
                </a:moveTo>
                <a:lnTo>
                  <a:pt x="127000" y="52197"/>
                </a:lnTo>
                <a:lnTo>
                  <a:pt x="127000" y="55879"/>
                </a:lnTo>
                <a:lnTo>
                  <a:pt x="130810" y="55879"/>
                </a:lnTo>
                <a:lnTo>
                  <a:pt x="130810" y="52197"/>
                </a:lnTo>
                <a:close/>
              </a:path>
              <a:path w="130810" h="180339">
                <a:moveTo>
                  <a:pt x="130810" y="49656"/>
                </a:moveTo>
                <a:lnTo>
                  <a:pt x="127000" y="49656"/>
                </a:lnTo>
                <a:lnTo>
                  <a:pt x="127000" y="52069"/>
                </a:lnTo>
                <a:lnTo>
                  <a:pt x="130810" y="52069"/>
                </a:lnTo>
                <a:lnTo>
                  <a:pt x="130810" y="49656"/>
                </a:lnTo>
                <a:close/>
              </a:path>
              <a:path w="130810" h="180339">
                <a:moveTo>
                  <a:pt x="130810" y="43306"/>
                </a:moveTo>
                <a:lnTo>
                  <a:pt x="127000" y="43306"/>
                </a:lnTo>
                <a:lnTo>
                  <a:pt x="127000" y="49529"/>
                </a:lnTo>
                <a:lnTo>
                  <a:pt x="130810" y="49529"/>
                </a:lnTo>
                <a:lnTo>
                  <a:pt x="130810" y="43306"/>
                </a:lnTo>
                <a:close/>
              </a:path>
              <a:path w="130810" h="180339">
                <a:moveTo>
                  <a:pt x="130810" y="36956"/>
                </a:moveTo>
                <a:lnTo>
                  <a:pt x="127000" y="36956"/>
                </a:lnTo>
                <a:lnTo>
                  <a:pt x="127000" y="43179"/>
                </a:lnTo>
                <a:lnTo>
                  <a:pt x="130810" y="43179"/>
                </a:lnTo>
                <a:lnTo>
                  <a:pt x="130810" y="36956"/>
                </a:lnTo>
                <a:close/>
              </a:path>
              <a:path w="130810" h="180339">
                <a:moveTo>
                  <a:pt x="130810" y="33147"/>
                </a:moveTo>
                <a:lnTo>
                  <a:pt x="127000" y="33147"/>
                </a:lnTo>
                <a:lnTo>
                  <a:pt x="127000" y="36829"/>
                </a:lnTo>
                <a:lnTo>
                  <a:pt x="130810" y="36829"/>
                </a:lnTo>
                <a:lnTo>
                  <a:pt x="130810" y="33147"/>
                </a:lnTo>
                <a:close/>
              </a:path>
              <a:path w="130810" h="180339">
                <a:moveTo>
                  <a:pt x="130810" y="30606"/>
                </a:moveTo>
                <a:lnTo>
                  <a:pt x="127000" y="30606"/>
                </a:lnTo>
                <a:lnTo>
                  <a:pt x="127000" y="33019"/>
                </a:lnTo>
                <a:lnTo>
                  <a:pt x="130810" y="33019"/>
                </a:lnTo>
                <a:lnTo>
                  <a:pt x="130810" y="30606"/>
                </a:lnTo>
                <a:close/>
              </a:path>
              <a:path w="130810" h="180339">
                <a:moveTo>
                  <a:pt x="130810" y="26797"/>
                </a:moveTo>
                <a:lnTo>
                  <a:pt x="128270" y="26797"/>
                </a:lnTo>
                <a:lnTo>
                  <a:pt x="128270" y="29337"/>
                </a:lnTo>
                <a:lnTo>
                  <a:pt x="127000" y="29337"/>
                </a:lnTo>
                <a:lnTo>
                  <a:pt x="127000" y="30479"/>
                </a:lnTo>
                <a:lnTo>
                  <a:pt x="130810" y="30479"/>
                </a:lnTo>
                <a:lnTo>
                  <a:pt x="130810" y="26797"/>
                </a:lnTo>
                <a:close/>
              </a:path>
              <a:path w="130810" h="180339">
                <a:moveTo>
                  <a:pt x="130810" y="24256"/>
                </a:moveTo>
                <a:lnTo>
                  <a:pt x="129540" y="24256"/>
                </a:lnTo>
                <a:lnTo>
                  <a:pt x="129540" y="25526"/>
                </a:lnTo>
                <a:lnTo>
                  <a:pt x="128270" y="25526"/>
                </a:lnTo>
                <a:lnTo>
                  <a:pt x="128270" y="26669"/>
                </a:lnTo>
                <a:lnTo>
                  <a:pt x="130810" y="26669"/>
                </a:lnTo>
                <a:lnTo>
                  <a:pt x="130810" y="24256"/>
                </a:lnTo>
                <a:close/>
              </a:path>
              <a:path w="130810" h="180339">
                <a:moveTo>
                  <a:pt x="130810" y="21716"/>
                </a:moveTo>
                <a:lnTo>
                  <a:pt x="129540" y="21716"/>
                </a:lnTo>
                <a:lnTo>
                  <a:pt x="129540" y="24129"/>
                </a:lnTo>
                <a:lnTo>
                  <a:pt x="130810" y="24129"/>
                </a:lnTo>
                <a:lnTo>
                  <a:pt x="130810" y="21716"/>
                </a:lnTo>
                <a:close/>
              </a:path>
              <a:path w="130810" h="180339">
                <a:moveTo>
                  <a:pt x="130810" y="110490"/>
                </a:moveTo>
                <a:lnTo>
                  <a:pt x="127000" y="110490"/>
                </a:lnTo>
                <a:lnTo>
                  <a:pt x="127000" y="123189"/>
                </a:lnTo>
                <a:lnTo>
                  <a:pt x="130810" y="123189"/>
                </a:lnTo>
                <a:lnTo>
                  <a:pt x="130810" y="110490"/>
                </a:lnTo>
                <a:close/>
              </a:path>
              <a:path w="130810" h="180339">
                <a:moveTo>
                  <a:pt x="130810" y="123190"/>
                </a:moveTo>
                <a:lnTo>
                  <a:pt x="127000" y="123190"/>
                </a:lnTo>
                <a:lnTo>
                  <a:pt x="127000" y="167639"/>
                </a:lnTo>
                <a:lnTo>
                  <a:pt x="130810" y="167639"/>
                </a:lnTo>
                <a:lnTo>
                  <a:pt x="130810" y="123190"/>
                </a:lnTo>
                <a:close/>
              </a:path>
              <a:path w="130810" h="180339">
                <a:moveTo>
                  <a:pt x="130810" y="177800"/>
                </a:moveTo>
                <a:lnTo>
                  <a:pt x="62230" y="177800"/>
                </a:lnTo>
                <a:lnTo>
                  <a:pt x="62230" y="180339"/>
                </a:lnTo>
                <a:lnTo>
                  <a:pt x="130810" y="180339"/>
                </a:lnTo>
                <a:lnTo>
                  <a:pt x="130810" y="177800"/>
                </a:lnTo>
                <a:close/>
              </a:path>
              <a:path w="130810" h="180339">
                <a:moveTo>
                  <a:pt x="64770" y="176530"/>
                </a:moveTo>
                <a:lnTo>
                  <a:pt x="63500" y="176530"/>
                </a:lnTo>
                <a:lnTo>
                  <a:pt x="63500" y="177800"/>
                </a:lnTo>
                <a:lnTo>
                  <a:pt x="64770" y="177800"/>
                </a:lnTo>
                <a:lnTo>
                  <a:pt x="64770" y="176530"/>
                </a:lnTo>
                <a:close/>
              </a:path>
              <a:path w="130810" h="180339">
                <a:moveTo>
                  <a:pt x="130810" y="171450"/>
                </a:moveTo>
                <a:lnTo>
                  <a:pt x="127000" y="171450"/>
                </a:lnTo>
                <a:lnTo>
                  <a:pt x="127000" y="176530"/>
                </a:lnTo>
                <a:lnTo>
                  <a:pt x="130810" y="176530"/>
                </a:lnTo>
                <a:lnTo>
                  <a:pt x="130810" y="171450"/>
                </a:lnTo>
                <a:close/>
              </a:path>
              <a:path w="130810" h="180339">
                <a:moveTo>
                  <a:pt x="130810" y="168910"/>
                </a:moveTo>
                <a:lnTo>
                  <a:pt x="127000" y="168910"/>
                </a:lnTo>
                <a:lnTo>
                  <a:pt x="127000" y="170180"/>
                </a:lnTo>
                <a:lnTo>
                  <a:pt x="130810" y="170180"/>
                </a:lnTo>
                <a:lnTo>
                  <a:pt x="130810" y="168910"/>
                </a:lnTo>
                <a:close/>
              </a:path>
            </a:pathLst>
          </a:custGeom>
          <a:solidFill>
            <a:srgbClr val="60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bk object 2769"/>
          <p:cNvSpPr/>
          <p:nvPr/>
        </p:nvSpPr>
        <p:spPr>
          <a:xfrm>
            <a:off x="3022600" y="3002279"/>
            <a:ext cx="123189" cy="173990"/>
          </a:xfrm>
          <a:custGeom>
            <a:avLst/>
            <a:gdLst/>
            <a:ahLst/>
            <a:cxnLst/>
            <a:rect l="l" t="t" r="r" b="b"/>
            <a:pathLst>
              <a:path w="123189" h="173989">
                <a:moveTo>
                  <a:pt x="381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19050"/>
                </a:lnTo>
                <a:lnTo>
                  <a:pt x="3810" y="19050"/>
                </a:lnTo>
                <a:lnTo>
                  <a:pt x="3810" y="16510"/>
                </a:lnTo>
                <a:close/>
              </a:path>
              <a:path w="123189" h="173989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09" y="15239"/>
                </a:lnTo>
                <a:lnTo>
                  <a:pt x="3810" y="12700"/>
                </a:lnTo>
                <a:close/>
              </a:path>
              <a:path w="123189" h="173989">
                <a:moveTo>
                  <a:pt x="381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160"/>
                </a:lnTo>
                <a:close/>
              </a:path>
              <a:path w="123189" h="173989">
                <a:moveTo>
                  <a:pt x="3810" y="6350"/>
                </a:moveTo>
                <a:lnTo>
                  <a:pt x="0" y="6350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123189" h="173989">
                <a:moveTo>
                  <a:pt x="3810" y="3810"/>
                </a:moveTo>
                <a:lnTo>
                  <a:pt x="0" y="381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close/>
              </a:path>
              <a:path w="123189" h="173989">
                <a:moveTo>
                  <a:pt x="15239" y="0"/>
                </a:moveTo>
                <a:lnTo>
                  <a:pt x="0" y="0"/>
                </a:lnTo>
                <a:lnTo>
                  <a:pt x="0" y="2539"/>
                </a:lnTo>
                <a:lnTo>
                  <a:pt x="13969" y="2539"/>
                </a:lnTo>
                <a:lnTo>
                  <a:pt x="13969" y="3810"/>
                </a:lnTo>
                <a:lnTo>
                  <a:pt x="15239" y="3810"/>
                </a:lnTo>
                <a:lnTo>
                  <a:pt x="15239" y="0"/>
                </a:lnTo>
                <a:close/>
              </a:path>
              <a:path w="123189" h="173989">
                <a:moveTo>
                  <a:pt x="1269" y="19176"/>
                </a:moveTo>
                <a:lnTo>
                  <a:pt x="0" y="19176"/>
                </a:lnTo>
                <a:lnTo>
                  <a:pt x="0" y="21716"/>
                </a:lnTo>
                <a:lnTo>
                  <a:pt x="1269" y="21716"/>
                </a:lnTo>
                <a:lnTo>
                  <a:pt x="1269" y="19176"/>
                </a:lnTo>
                <a:close/>
              </a:path>
              <a:path w="123189" h="173989">
                <a:moveTo>
                  <a:pt x="123189" y="106807"/>
                </a:moveTo>
                <a:lnTo>
                  <a:pt x="119380" y="106807"/>
                </a:lnTo>
                <a:lnTo>
                  <a:pt x="119380" y="107950"/>
                </a:lnTo>
                <a:lnTo>
                  <a:pt x="123189" y="107950"/>
                </a:lnTo>
                <a:lnTo>
                  <a:pt x="123189" y="106807"/>
                </a:lnTo>
                <a:close/>
              </a:path>
              <a:path w="123189" h="173989">
                <a:moveTo>
                  <a:pt x="123189" y="104266"/>
                </a:moveTo>
                <a:lnTo>
                  <a:pt x="119380" y="104266"/>
                </a:lnTo>
                <a:lnTo>
                  <a:pt x="119380" y="106679"/>
                </a:lnTo>
                <a:lnTo>
                  <a:pt x="123189" y="106679"/>
                </a:lnTo>
                <a:lnTo>
                  <a:pt x="123189" y="104266"/>
                </a:lnTo>
                <a:close/>
              </a:path>
              <a:path w="123189" h="173989">
                <a:moveTo>
                  <a:pt x="123189" y="100457"/>
                </a:moveTo>
                <a:lnTo>
                  <a:pt x="119380" y="100457"/>
                </a:lnTo>
                <a:lnTo>
                  <a:pt x="119380" y="104139"/>
                </a:lnTo>
                <a:lnTo>
                  <a:pt x="123189" y="104139"/>
                </a:lnTo>
                <a:lnTo>
                  <a:pt x="123189" y="100457"/>
                </a:lnTo>
                <a:close/>
              </a:path>
              <a:path w="123189" h="173989">
                <a:moveTo>
                  <a:pt x="123189" y="97916"/>
                </a:moveTo>
                <a:lnTo>
                  <a:pt x="119380" y="97916"/>
                </a:lnTo>
                <a:lnTo>
                  <a:pt x="119380" y="100329"/>
                </a:lnTo>
                <a:lnTo>
                  <a:pt x="123189" y="100329"/>
                </a:lnTo>
                <a:lnTo>
                  <a:pt x="123189" y="97916"/>
                </a:lnTo>
                <a:close/>
              </a:path>
              <a:path w="123189" h="173989">
                <a:moveTo>
                  <a:pt x="123189" y="94107"/>
                </a:moveTo>
                <a:lnTo>
                  <a:pt x="119380" y="94107"/>
                </a:lnTo>
                <a:lnTo>
                  <a:pt x="119380" y="97789"/>
                </a:lnTo>
                <a:lnTo>
                  <a:pt x="123189" y="97789"/>
                </a:lnTo>
                <a:lnTo>
                  <a:pt x="123189" y="94107"/>
                </a:lnTo>
                <a:close/>
              </a:path>
              <a:path w="123189" h="173989">
                <a:moveTo>
                  <a:pt x="123189" y="91566"/>
                </a:moveTo>
                <a:lnTo>
                  <a:pt x="119380" y="91566"/>
                </a:lnTo>
                <a:lnTo>
                  <a:pt x="119380" y="93979"/>
                </a:lnTo>
                <a:lnTo>
                  <a:pt x="123189" y="93979"/>
                </a:lnTo>
                <a:lnTo>
                  <a:pt x="123189" y="91566"/>
                </a:lnTo>
                <a:close/>
              </a:path>
              <a:path w="123189" h="173989">
                <a:moveTo>
                  <a:pt x="123189" y="87757"/>
                </a:moveTo>
                <a:lnTo>
                  <a:pt x="119380" y="87757"/>
                </a:lnTo>
                <a:lnTo>
                  <a:pt x="119380" y="91439"/>
                </a:lnTo>
                <a:lnTo>
                  <a:pt x="123189" y="91439"/>
                </a:lnTo>
                <a:lnTo>
                  <a:pt x="123189" y="87757"/>
                </a:lnTo>
                <a:close/>
              </a:path>
              <a:path w="123189" h="173989">
                <a:moveTo>
                  <a:pt x="123189" y="85216"/>
                </a:moveTo>
                <a:lnTo>
                  <a:pt x="119380" y="85216"/>
                </a:lnTo>
                <a:lnTo>
                  <a:pt x="119380" y="87629"/>
                </a:lnTo>
                <a:lnTo>
                  <a:pt x="123189" y="87629"/>
                </a:lnTo>
                <a:lnTo>
                  <a:pt x="123189" y="85216"/>
                </a:lnTo>
                <a:close/>
              </a:path>
              <a:path w="123189" h="173989">
                <a:moveTo>
                  <a:pt x="123189" y="81407"/>
                </a:moveTo>
                <a:lnTo>
                  <a:pt x="119380" y="81407"/>
                </a:lnTo>
                <a:lnTo>
                  <a:pt x="119380" y="85089"/>
                </a:lnTo>
                <a:lnTo>
                  <a:pt x="123189" y="85089"/>
                </a:lnTo>
                <a:lnTo>
                  <a:pt x="123189" y="81407"/>
                </a:lnTo>
                <a:close/>
              </a:path>
              <a:path w="123189" h="173989">
                <a:moveTo>
                  <a:pt x="123189" y="75057"/>
                </a:moveTo>
                <a:lnTo>
                  <a:pt x="119380" y="75057"/>
                </a:lnTo>
                <a:lnTo>
                  <a:pt x="119380" y="81279"/>
                </a:lnTo>
                <a:lnTo>
                  <a:pt x="123189" y="81279"/>
                </a:lnTo>
                <a:lnTo>
                  <a:pt x="123189" y="75057"/>
                </a:lnTo>
                <a:close/>
              </a:path>
              <a:path w="123189" h="173989">
                <a:moveTo>
                  <a:pt x="123189" y="68707"/>
                </a:moveTo>
                <a:lnTo>
                  <a:pt x="119380" y="68707"/>
                </a:lnTo>
                <a:lnTo>
                  <a:pt x="119380" y="74929"/>
                </a:lnTo>
                <a:lnTo>
                  <a:pt x="123189" y="74929"/>
                </a:lnTo>
                <a:lnTo>
                  <a:pt x="123189" y="68707"/>
                </a:lnTo>
                <a:close/>
              </a:path>
              <a:path w="123189" h="173989">
                <a:moveTo>
                  <a:pt x="123189" y="66166"/>
                </a:moveTo>
                <a:lnTo>
                  <a:pt x="119380" y="66166"/>
                </a:lnTo>
                <a:lnTo>
                  <a:pt x="119380" y="68579"/>
                </a:lnTo>
                <a:lnTo>
                  <a:pt x="123189" y="68579"/>
                </a:lnTo>
                <a:lnTo>
                  <a:pt x="123189" y="66166"/>
                </a:lnTo>
                <a:close/>
              </a:path>
              <a:path w="123189" h="173989">
                <a:moveTo>
                  <a:pt x="123189" y="62357"/>
                </a:moveTo>
                <a:lnTo>
                  <a:pt x="119380" y="62357"/>
                </a:lnTo>
                <a:lnTo>
                  <a:pt x="119380" y="66039"/>
                </a:lnTo>
                <a:lnTo>
                  <a:pt x="123189" y="66039"/>
                </a:lnTo>
                <a:lnTo>
                  <a:pt x="123189" y="62357"/>
                </a:lnTo>
                <a:close/>
              </a:path>
              <a:path w="123189" h="173989">
                <a:moveTo>
                  <a:pt x="123189" y="56007"/>
                </a:moveTo>
                <a:lnTo>
                  <a:pt x="119380" y="56007"/>
                </a:lnTo>
                <a:lnTo>
                  <a:pt x="119380" y="62229"/>
                </a:lnTo>
                <a:lnTo>
                  <a:pt x="123189" y="62229"/>
                </a:lnTo>
                <a:lnTo>
                  <a:pt x="123189" y="56007"/>
                </a:lnTo>
                <a:close/>
              </a:path>
              <a:path w="123189" h="173989">
                <a:moveTo>
                  <a:pt x="123189" y="53466"/>
                </a:moveTo>
                <a:lnTo>
                  <a:pt x="119380" y="53466"/>
                </a:lnTo>
                <a:lnTo>
                  <a:pt x="119380" y="55879"/>
                </a:lnTo>
                <a:lnTo>
                  <a:pt x="123189" y="55879"/>
                </a:lnTo>
                <a:lnTo>
                  <a:pt x="123189" y="53466"/>
                </a:lnTo>
                <a:close/>
              </a:path>
              <a:path w="123189" h="173989">
                <a:moveTo>
                  <a:pt x="123189" y="49657"/>
                </a:moveTo>
                <a:lnTo>
                  <a:pt x="119380" y="49657"/>
                </a:lnTo>
                <a:lnTo>
                  <a:pt x="119380" y="53339"/>
                </a:lnTo>
                <a:lnTo>
                  <a:pt x="123189" y="53339"/>
                </a:lnTo>
                <a:lnTo>
                  <a:pt x="123189" y="49657"/>
                </a:lnTo>
                <a:close/>
              </a:path>
              <a:path w="123189" h="173989">
                <a:moveTo>
                  <a:pt x="123189" y="47116"/>
                </a:moveTo>
                <a:lnTo>
                  <a:pt x="119380" y="47116"/>
                </a:lnTo>
                <a:lnTo>
                  <a:pt x="119380" y="49529"/>
                </a:lnTo>
                <a:lnTo>
                  <a:pt x="123189" y="49529"/>
                </a:lnTo>
                <a:lnTo>
                  <a:pt x="123189" y="47116"/>
                </a:lnTo>
                <a:close/>
              </a:path>
              <a:path w="123189" h="173989">
                <a:moveTo>
                  <a:pt x="123189" y="40766"/>
                </a:moveTo>
                <a:lnTo>
                  <a:pt x="119380" y="40766"/>
                </a:lnTo>
                <a:lnTo>
                  <a:pt x="119380" y="46989"/>
                </a:lnTo>
                <a:lnTo>
                  <a:pt x="123189" y="46989"/>
                </a:lnTo>
                <a:lnTo>
                  <a:pt x="123189" y="40766"/>
                </a:lnTo>
                <a:close/>
              </a:path>
              <a:path w="123189" h="173989">
                <a:moveTo>
                  <a:pt x="123189" y="34416"/>
                </a:moveTo>
                <a:lnTo>
                  <a:pt x="120650" y="34416"/>
                </a:lnTo>
                <a:lnTo>
                  <a:pt x="120650" y="36957"/>
                </a:lnTo>
                <a:lnTo>
                  <a:pt x="119380" y="36957"/>
                </a:lnTo>
                <a:lnTo>
                  <a:pt x="119380" y="40639"/>
                </a:lnTo>
                <a:lnTo>
                  <a:pt x="123189" y="40639"/>
                </a:lnTo>
                <a:lnTo>
                  <a:pt x="123189" y="34416"/>
                </a:lnTo>
                <a:close/>
              </a:path>
              <a:path w="123189" h="173989">
                <a:moveTo>
                  <a:pt x="123189" y="30607"/>
                </a:moveTo>
                <a:lnTo>
                  <a:pt x="121919" y="30607"/>
                </a:lnTo>
                <a:lnTo>
                  <a:pt x="121919" y="33147"/>
                </a:lnTo>
                <a:lnTo>
                  <a:pt x="120650" y="33147"/>
                </a:lnTo>
                <a:lnTo>
                  <a:pt x="120650" y="34289"/>
                </a:lnTo>
                <a:lnTo>
                  <a:pt x="123189" y="34289"/>
                </a:lnTo>
                <a:lnTo>
                  <a:pt x="123189" y="30607"/>
                </a:lnTo>
                <a:close/>
              </a:path>
              <a:path w="123189" h="173989">
                <a:moveTo>
                  <a:pt x="123189" y="29337"/>
                </a:moveTo>
                <a:lnTo>
                  <a:pt x="121919" y="29337"/>
                </a:lnTo>
                <a:lnTo>
                  <a:pt x="121919" y="30479"/>
                </a:lnTo>
                <a:lnTo>
                  <a:pt x="123189" y="30479"/>
                </a:lnTo>
                <a:lnTo>
                  <a:pt x="123189" y="29337"/>
                </a:lnTo>
                <a:close/>
              </a:path>
              <a:path w="123189" h="173989">
                <a:moveTo>
                  <a:pt x="123189" y="107950"/>
                </a:moveTo>
                <a:lnTo>
                  <a:pt x="119380" y="107950"/>
                </a:lnTo>
                <a:lnTo>
                  <a:pt x="119380" y="120650"/>
                </a:lnTo>
                <a:lnTo>
                  <a:pt x="123189" y="120650"/>
                </a:lnTo>
                <a:lnTo>
                  <a:pt x="123189" y="107950"/>
                </a:lnTo>
                <a:close/>
              </a:path>
              <a:path w="123189" h="173989">
                <a:moveTo>
                  <a:pt x="123189" y="120650"/>
                </a:moveTo>
                <a:lnTo>
                  <a:pt x="119380" y="120650"/>
                </a:lnTo>
                <a:lnTo>
                  <a:pt x="119380" y="165100"/>
                </a:lnTo>
                <a:lnTo>
                  <a:pt x="123189" y="165100"/>
                </a:lnTo>
                <a:lnTo>
                  <a:pt x="123189" y="120650"/>
                </a:lnTo>
                <a:close/>
              </a:path>
              <a:path w="123189" h="173989">
                <a:moveTo>
                  <a:pt x="123189" y="168910"/>
                </a:moveTo>
                <a:lnTo>
                  <a:pt x="119380" y="168910"/>
                </a:lnTo>
                <a:lnTo>
                  <a:pt x="119380" y="170180"/>
                </a:lnTo>
                <a:lnTo>
                  <a:pt x="62230" y="170180"/>
                </a:lnTo>
                <a:lnTo>
                  <a:pt x="62230" y="171450"/>
                </a:lnTo>
                <a:lnTo>
                  <a:pt x="60960" y="171450"/>
                </a:lnTo>
                <a:lnTo>
                  <a:pt x="60960" y="173990"/>
                </a:lnTo>
                <a:lnTo>
                  <a:pt x="123189" y="173990"/>
                </a:lnTo>
                <a:lnTo>
                  <a:pt x="123189" y="168910"/>
                </a:lnTo>
                <a:close/>
              </a:path>
              <a:path w="123189" h="173989">
                <a:moveTo>
                  <a:pt x="123189" y="166370"/>
                </a:moveTo>
                <a:lnTo>
                  <a:pt x="119380" y="166370"/>
                </a:lnTo>
                <a:lnTo>
                  <a:pt x="119380" y="167640"/>
                </a:lnTo>
                <a:lnTo>
                  <a:pt x="123189" y="167640"/>
                </a:lnTo>
                <a:lnTo>
                  <a:pt x="123189" y="166370"/>
                </a:lnTo>
                <a:close/>
              </a:path>
            </a:pathLst>
          </a:custGeom>
          <a:solidFill>
            <a:srgbClr val="5D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bk object 2770"/>
          <p:cNvSpPr/>
          <p:nvPr/>
        </p:nvSpPr>
        <p:spPr>
          <a:xfrm>
            <a:off x="3026410" y="3006089"/>
            <a:ext cx="115570" cy="166370"/>
          </a:xfrm>
          <a:custGeom>
            <a:avLst/>
            <a:gdLst/>
            <a:ahLst/>
            <a:cxnLst/>
            <a:rect l="l" t="t" r="r" b="b"/>
            <a:pathLst>
              <a:path w="115569" h="166369">
                <a:moveTo>
                  <a:pt x="2540" y="8889"/>
                </a:moveTo>
                <a:lnTo>
                  <a:pt x="0" y="8889"/>
                </a:lnTo>
                <a:lnTo>
                  <a:pt x="0" y="12700"/>
                </a:lnTo>
                <a:lnTo>
                  <a:pt x="1270" y="12700"/>
                </a:lnTo>
                <a:lnTo>
                  <a:pt x="1270" y="11429"/>
                </a:lnTo>
                <a:lnTo>
                  <a:pt x="2540" y="11429"/>
                </a:lnTo>
                <a:lnTo>
                  <a:pt x="2540" y="8889"/>
                </a:lnTo>
                <a:close/>
              </a:path>
              <a:path w="115569" h="166369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2540" y="7619"/>
                </a:lnTo>
                <a:lnTo>
                  <a:pt x="254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115569" h="166369">
                <a:moveTo>
                  <a:pt x="381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2539"/>
                </a:lnTo>
                <a:close/>
              </a:path>
              <a:path w="115569" h="166369">
                <a:moveTo>
                  <a:pt x="8890" y="1269"/>
                </a:moveTo>
                <a:lnTo>
                  <a:pt x="7620" y="1269"/>
                </a:lnTo>
                <a:lnTo>
                  <a:pt x="7620" y="2539"/>
                </a:lnTo>
                <a:lnTo>
                  <a:pt x="8890" y="2539"/>
                </a:lnTo>
                <a:lnTo>
                  <a:pt x="8890" y="1269"/>
                </a:lnTo>
                <a:close/>
              </a:path>
              <a:path w="115569" h="166369">
                <a:moveTo>
                  <a:pt x="10160" y="0"/>
                </a:moveTo>
                <a:lnTo>
                  <a:pt x="0" y="0"/>
                </a:lnTo>
                <a:lnTo>
                  <a:pt x="0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  <a:path w="115569" h="166369">
                <a:moveTo>
                  <a:pt x="115570" y="102997"/>
                </a:moveTo>
                <a:lnTo>
                  <a:pt x="111760" y="102997"/>
                </a:lnTo>
                <a:lnTo>
                  <a:pt x="111760" y="104139"/>
                </a:lnTo>
                <a:lnTo>
                  <a:pt x="115570" y="104139"/>
                </a:lnTo>
                <a:lnTo>
                  <a:pt x="115570" y="102997"/>
                </a:lnTo>
                <a:close/>
              </a:path>
              <a:path w="115569" h="166369">
                <a:moveTo>
                  <a:pt x="115570" y="100456"/>
                </a:moveTo>
                <a:lnTo>
                  <a:pt x="111760" y="100456"/>
                </a:lnTo>
                <a:lnTo>
                  <a:pt x="111760" y="102869"/>
                </a:lnTo>
                <a:lnTo>
                  <a:pt x="115570" y="102869"/>
                </a:lnTo>
                <a:lnTo>
                  <a:pt x="115570" y="100456"/>
                </a:lnTo>
                <a:close/>
              </a:path>
              <a:path w="115569" h="166369">
                <a:moveTo>
                  <a:pt x="115570" y="96647"/>
                </a:moveTo>
                <a:lnTo>
                  <a:pt x="111760" y="96647"/>
                </a:lnTo>
                <a:lnTo>
                  <a:pt x="111760" y="100329"/>
                </a:lnTo>
                <a:lnTo>
                  <a:pt x="115570" y="100329"/>
                </a:lnTo>
                <a:lnTo>
                  <a:pt x="115570" y="96647"/>
                </a:lnTo>
                <a:close/>
              </a:path>
              <a:path w="115569" h="166369">
                <a:moveTo>
                  <a:pt x="115570" y="94106"/>
                </a:moveTo>
                <a:lnTo>
                  <a:pt x="111760" y="94106"/>
                </a:lnTo>
                <a:lnTo>
                  <a:pt x="111760" y="96519"/>
                </a:lnTo>
                <a:lnTo>
                  <a:pt x="115570" y="96519"/>
                </a:lnTo>
                <a:lnTo>
                  <a:pt x="115570" y="94106"/>
                </a:lnTo>
                <a:close/>
              </a:path>
              <a:path w="115569" h="166369">
                <a:moveTo>
                  <a:pt x="115570" y="90297"/>
                </a:moveTo>
                <a:lnTo>
                  <a:pt x="111760" y="90297"/>
                </a:lnTo>
                <a:lnTo>
                  <a:pt x="111760" y="93979"/>
                </a:lnTo>
                <a:lnTo>
                  <a:pt x="115570" y="93979"/>
                </a:lnTo>
                <a:lnTo>
                  <a:pt x="115570" y="90297"/>
                </a:lnTo>
                <a:close/>
              </a:path>
              <a:path w="115569" h="166369">
                <a:moveTo>
                  <a:pt x="115570" y="87756"/>
                </a:moveTo>
                <a:lnTo>
                  <a:pt x="111760" y="87756"/>
                </a:lnTo>
                <a:lnTo>
                  <a:pt x="111760" y="90169"/>
                </a:lnTo>
                <a:lnTo>
                  <a:pt x="115570" y="90169"/>
                </a:lnTo>
                <a:lnTo>
                  <a:pt x="115570" y="87756"/>
                </a:lnTo>
                <a:close/>
              </a:path>
              <a:path w="115569" h="166369">
                <a:moveTo>
                  <a:pt x="115570" y="83947"/>
                </a:moveTo>
                <a:lnTo>
                  <a:pt x="111760" y="83947"/>
                </a:lnTo>
                <a:lnTo>
                  <a:pt x="111760" y="87629"/>
                </a:lnTo>
                <a:lnTo>
                  <a:pt x="115570" y="87629"/>
                </a:lnTo>
                <a:lnTo>
                  <a:pt x="115570" y="83947"/>
                </a:lnTo>
                <a:close/>
              </a:path>
              <a:path w="115569" h="166369">
                <a:moveTo>
                  <a:pt x="115570" y="81406"/>
                </a:moveTo>
                <a:lnTo>
                  <a:pt x="111760" y="81406"/>
                </a:lnTo>
                <a:lnTo>
                  <a:pt x="111760" y="83819"/>
                </a:lnTo>
                <a:lnTo>
                  <a:pt x="115570" y="83819"/>
                </a:lnTo>
                <a:lnTo>
                  <a:pt x="115570" y="81406"/>
                </a:lnTo>
                <a:close/>
              </a:path>
              <a:path w="115569" h="166369">
                <a:moveTo>
                  <a:pt x="115570" y="77597"/>
                </a:moveTo>
                <a:lnTo>
                  <a:pt x="111760" y="77597"/>
                </a:lnTo>
                <a:lnTo>
                  <a:pt x="111760" y="81279"/>
                </a:lnTo>
                <a:lnTo>
                  <a:pt x="115570" y="81279"/>
                </a:lnTo>
                <a:lnTo>
                  <a:pt x="115570" y="77597"/>
                </a:lnTo>
                <a:close/>
              </a:path>
              <a:path w="115569" h="166369">
                <a:moveTo>
                  <a:pt x="115570" y="71247"/>
                </a:moveTo>
                <a:lnTo>
                  <a:pt x="111760" y="71247"/>
                </a:lnTo>
                <a:lnTo>
                  <a:pt x="111760" y="77469"/>
                </a:lnTo>
                <a:lnTo>
                  <a:pt x="115570" y="77469"/>
                </a:lnTo>
                <a:lnTo>
                  <a:pt x="115570" y="71247"/>
                </a:lnTo>
                <a:close/>
              </a:path>
              <a:path w="115569" h="166369">
                <a:moveTo>
                  <a:pt x="115570" y="64897"/>
                </a:moveTo>
                <a:lnTo>
                  <a:pt x="111760" y="64897"/>
                </a:lnTo>
                <a:lnTo>
                  <a:pt x="111760" y="71119"/>
                </a:lnTo>
                <a:lnTo>
                  <a:pt x="115570" y="71119"/>
                </a:lnTo>
                <a:lnTo>
                  <a:pt x="115570" y="64897"/>
                </a:lnTo>
                <a:close/>
              </a:path>
              <a:path w="115569" h="166369">
                <a:moveTo>
                  <a:pt x="115570" y="62356"/>
                </a:moveTo>
                <a:lnTo>
                  <a:pt x="111760" y="62356"/>
                </a:lnTo>
                <a:lnTo>
                  <a:pt x="111760" y="64769"/>
                </a:lnTo>
                <a:lnTo>
                  <a:pt x="115570" y="64769"/>
                </a:lnTo>
                <a:lnTo>
                  <a:pt x="115570" y="62356"/>
                </a:lnTo>
                <a:close/>
              </a:path>
              <a:path w="115569" h="166369">
                <a:moveTo>
                  <a:pt x="115570" y="58547"/>
                </a:moveTo>
                <a:lnTo>
                  <a:pt x="111760" y="58547"/>
                </a:lnTo>
                <a:lnTo>
                  <a:pt x="111760" y="62229"/>
                </a:lnTo>
                <a:lnTo>
                  <a:pt x="115570" y="62229"/>
                </a:lnTo>
                <a:lnTo>
                  <a:pt x="115570" y="58547"/>
                </a:lnTo>
                <a:close/>
              </a:path>
              <a:path w="115569" h="166369">
                <a:moveTo>
                  <a:pt x="115570" y="52197"/>
                </a:moveTo>
                <a:lnTo>
                  <a:pt x="111760" y="52197"/>
                </a:lnTo>
                <a:lnTo>
                  <a:pt x="111760" y="58419"/>
                </a:lnTo>
                <a:lnTo>
                  <a:pt x="115570" y="58419"/>
                </a:lnTo>
                <a:lnTo>
                  <a:pt x="115570" y="52197"/>
                </a:lnTo>
                <a:close/>
              </a:path>
              <a:path w="115569" h="166369">
                <a:moveTo>
                  <a:pt x="115570" y="49656"/>
                </a:moveTo>
                <a:lnTo>
                  <a:pt x="111760" y="49656"/>
                </a:lnTo>
                <a:lnTo>
                  <a:pt x="111760" y="52069"/>
                </a:lnTo>
                <a:lnTo>
                  <a:pt x="115570" y="52069"/>
                </a:lnTo>
                <a:lnTo>
                  <a:pt x="115570" y="49656"/>
                </a:lnTo>
                <a:close/>
              </a:path>
              <a:path w="115569" h="166369">
                <a:moveTo>
                  <a:pt x="115570" y="45847"/>
                </a:moveTo>
                <a:lnTo>
                  <a:pt x="111760" y="45847"/>
                </a:lnTo>
                <a:lnTo>
                  <a:pt x="111760" y="49529"/>
                </a:lnTo>
                <a:lnTo>
                  <a:pt x="115570" y="49529"/>
                </a:lnTo>
                <a:lnTo>
                  <a:pt x="115570" y="45847"/>
                </a:lnTo>
                <a:close/>
              </a:path>
              <a:path w="115569" h="166369">
                <a:moveTo>
                  <a:pt x="113030" y="43179"/>
                </a:moveTo>
                <a:lnTo>
                  <a:pt x="111760" y="43179"/>
                </a:lnTo>
                <a:lnTo>
                  <a:pt x="111760" y="45719"/>
                </a:lnTo>
                <a:lnTo>
                  <a:pt x="115570" y="45719"/>
                </a:lnTo>
                <a:lnTo>
                  <a:pt x="115570" y="43306"/>
                </a:lnTo>
                <a:lnTo>
                  <a:pt x="113030" y="43306"/>
                </a:lnTo>
                <a:close/>
              </a:path>
              <a:path w="115569" h="166369">
                <a:moveTo>
                  <a:pt x="115570" y="36829"/>
                </a:moveTo>
                <a:lnTo>
                  <a:pt x="114300" y="36829"/>
                </a:lnTo>
                <a:lnTo>
                  <a:pt x="114300" y="39497"/>
                </a:lnTo>
                <a:lnTo>
                  <a:pt x="113030" y="39497"/>
                </a:lnTo>
                <a:lnTo>
                  <a:pt x="113030" y="43179"/>
                </a:lnTo>
                <a:lnTo>
                  <a:pt x="115570" y="43179"/>
                </a:lnTo>
                <a:lnTo>
                  <a:pt x="115570" y="36829"/>
                </a:lnTo>
                <a:close/>
              </a:path>
              <a:path w="115569" h="166369">
                <a:moveTo>
                  <a:pt x="115570" y="104140"/>
                </a:moveTo>
                <a:lnTo>
                  <a:pt x="111760" y="104140"/>
                </a:lnTo>
                <a:lnTo>
                  <a:pt x="111760" y="116839"/>
                </a:lnTo>
                <a:lnTo>
                  <a:pt x="115570" y="116839"/>
                </a:lnTo>
                <a:lnTo>
                  <a:pt x="115570" y="104140"/>
                </a:lnTo>
                <a:close/>
              </a:path>
              <a:path w="115569" h="166369">
                <a:moveTo>
                  <a:pt x="115570" y="116840"/>
                </a:moveTo>
                <a:lnTo>
                  <a:pt x="111760" y="116840"/>
                </a:lnTo>
                <a:lnTo>
                  <a:pt x="111760" y="161289"/>
                </a:lnTo>
                <a:lnTo>
                  <a:pt x="115570" y="161289"/>
                </a:lnTo>
                <a:lnTo>
                  <a:pt x="115570" y="116840"/>
                </a:lnTo>
                <a:close/>
              </a:path>
              <a:path w="115569" h="166369">
                <a:moveTo>
                  <a:pt x="115570" y="165100"/>
                </a:moveTo>
                <a:lnTo>
                  <a:pt x="58420" y="165100"/>
                </a:lnTo>
                <a:lnTo>
                  <a:pt x="58420" y="166370"/>
                </a:lnTo>
                <a:lnTo>
                  <a:pt x="115570" y="166370"/>
                </a:lnTo>
                <a:lnTo>
                  <a:pt x="115570" y="165100"/>
                </a:lnTo>
                <a:close/>
              </a:path>
              <a:path w="115569" h="166369">
                <a:moveTo>
                  <a:pt x="60960" y="163830"/>
                </a:moveTo>
                <a:lnTo>
                  <a:pt x="59690" y="163830"/>
                </a:lnTo>
                <a:lnTo>
                  <a:pt x="59690" y="165100"/>
                </a:lnTo>
                <a:lnTo>
                  <a:pt x="60960" y="165100"/>
                </a:lnTo>
                <a:lnTo>
                  <a:pt x="60960" y="163830"/>
                </a:lnTo>
                <a:close/>
              </a:path>
              <a:path w="115569" h="166369">
                <a:moveTo>
                  <a:pt x="115570" y="162560"/>
                </a:moveTo>
                <a:lnTo>
                  <a:pt x="60960" y="162560"/>
                </a:lnTo>
                <a:lnTo>
                  <a:pt x="60960" y="163830"/>
                </a:lnTo>
                <a:lnTo>
                  <a:pt x="115570" y="163830"/>
                </a:lnTo>
                <a:lnTo>
                  <a:pt x="115570" y="16256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bk object 2771"/>
          <p:cNvSpPr/>
          <p:nvPr/>
        </p:nvSpPr>
        <p:spPr>
          <a:xfrm>
            <a:off x="3030220" y="3008629"/>
            <a:ext cx="107950" cy="158750"/>
          </a:xfrm>
          <a:custGeom>
            <a:avLst/>
            <a:gdLst/>
            <a:ahLst/>
            <a:cxnLst/>
            <a:rect l="l" t="t" r="r" b="b"/>
            <a:pathLst>
              <a:path w="107950" h="158750">
                <a:moveTo>
                  <a:pt x="1269" y="3810"/>
                </a:moveTo>
                <a:lnTo>
                  <a:pt x="0" y="3810"/>
                </a:lnTo>
                <a:lnTo>
                  <a:pt x="0" y="5079"/>
                </a:lnTo>
                <a:lnTo>
                  <a:pt x="1269" y="5079"/>
                </a:lnTo>
                <a:lnTo>
                  <a:pt x="1269" y="3810"/>
                </a:lnTo>
                <a:close/>
              </a:path>
              <a:path w="107950" h="1587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3810"/>
                </a:lnTo>
                <a:lnTo>
                  <a:pt x="2539" y="3810"/>
                </a:lnTo>
                <a:lnTo>
                  <a:pt x="2539" y="0"/>
                </a:lnTo>
                <a:close/>
              </a:path>
              <a:path w="107950" h="158750">
                <a:moveTo>
                  <a:pt x="107950" y="100457"/>
                </a:moveTo>
                <a:lnTo>
                  <a:pt x="104140" y="100457"/>
                </a:lnTo>
                <a:lnTo>
                  <a:pt x="104140" y="101600"/>
                </a:lnTo>
                <a:lnTo>
                  <a:pt x="107950" y="101600"/>
                </a:lnTo>
                <a:lnTo>
                  <a:pt x="107950" y="100457"/>
                </a:lnTo>
                <a:close/>
              </a:path>
              <a:path w="107950" h="158750">
                <a:moveTo>
                  <a:pt x="107950" y="97916"/>
                </a:moveTo>
                <a:lnTo>
                  <a:pt x="104140" y="97916"/>
                </a:lnTo>
                <a:lnTo>
                  <a:pt x="104140" y="100329"/>
                </a:lnTo>
                <a:lnTo>
                  <a:pt x="107950" y="100329"/>
                </a:lnTo>
                <a:lnTo>
                  <a:pt x="107950" y="97916"/>
                </a:lnTo>
                <a:close/>
              </a:path>
              <a:path w="107950" h="158750">
                <a:moveTo>
                  <a:pt x="107950" y="94107"/>
                </a:moveTo>
                <a:lnTo>
                  <a:pt x="104140" y="94107"/>
                </a:lnTo>
                <a:lnTo>
                  <a:pt x="104140" y="97789"/>
                </a:lnTo>
                <a:lnTo>
                  <a:pt x="107950" y="97789"/>
                </a:lnTo>
                <a:lnTo>
                  <a:pt x="107950" y="94107"/>
                </a:lnTo>
                <a:close/>
              </a:path>
              <a:path w="107950" h="158750">
                <a:moveTo>
                  <a:pt x="107950" y="91566"/>
                </a:moveTo>
                <a:lnTo>
                  <a:pt x="104140" y="91566"/>
                </a:lnTo>
                <a:lnTo>
                  <a:pt x="104140" y="93979"/>
                </a:lnTo>
                <a:lnTo>
                  <a:pt x="107950" y="93979"/>
                </a:lnTo>
                <a:lnTo>
                  <a:pt x="107950" y="91566"/>
                </a:lnTo>
                <a:close/>
              </a:path>
              <a:path w="107950" h="158750">
                <a:moveTo>
                  <a:pt x="107950" y="87757"/>
                </a:moveTo>
                <a:lnTo>
                  <a:pt x="104140" y="87757"/>
                </a:lnTo>
                <a:lnTo>
                  <a:pt x="104140" y="91439"/>
                </a:lnTo>
                <a:lnTo>
                  <a:pt x="107950" y="91439"/>
                </a:lnTo>
                <a:lnTo>
                  <a:pt x="107950" y="87757"/>
                </a:lnTo>
                <a:close/>
              </a:path>
              <a:path w="107950" h="158750">
                <a:moveTo>
                  <a:pt x="107950" y="85216"/>
                </a:moveTo>
                <a:lnTo>
                  <a:pt x="104140" y="85216"/>
                </a:lnTo>
                <a:lnTo>
                  <a:pt x="104140" y="87629"/>
                </a:lnTo>
                <a:lnTo>
                  <a:pt x="107950" y="87629"/>
                </a:lnTo>
                <a:lnTo>
                  <a:pt x="107950" y="85216"/>
                </a:lnTo>
                <a:close/>
              </a:path>
              <a:path w="107950" h="158750">
                <a:moveTo>
                  <a:pt x="107950" y="81407"/>
                </a:moveTo>
                <a:lnTo>
                  <a:pt x="104140" y="81407"/>
                </a:lnTo>
                <a:lnTo>
                  <a:pt x="104140" y="85089"/>
                </a:lnTo>
                <a:lnTo>
                  <a:pt x="107950" y="85089"/>
                </a:lnTo>
                <a:lnTo>
                  <a:pt x="107950" y="81407"/>
                </a:lnTo>
                <a:close/>
              </a:path>
              <a:path w="107950" h="158750">
                <a:moveTo>
                  <a:pt x="107950" y="78866"/>
                </a:moveTo>
                <a:lnTo>
                  <a:pt x="104140" y="78866"/>
                </a:lnTo>
                <a:lnTo>
                  <a:pt x="104140" y="81279"/>
                </a:lnTo>
                <a:lnTo>
                  <a:pt x="107950" y="81279"/>
                </a:lnTo>
                <a:lnTo>
                  <a:pt x="107950" y="78866"/>
                </a:lnTo>
                <a:close/>
              </a:path>
              <a:path w="107950" h="158750">
                <a:moveTo>
                  <a:pt x="107950" y="75057"/>
                </a:moveTo>
                <a:lnTo>
                  <a:pt x="104140" y="75057"/>
                </a:lnTo>
                <a:lnTo>
                  <a:pt x="104140" y="78739"/>
                </a:lnTo>
                <a:lnTo>
                  <a:pt x="107950" y="78739"/>
                </a:lnTo>
                <a:lnTo>
                  <a:pt x="107950" y="75057"/>
                </a:lnTo>
                <a:close/>
              </a:path>
              <a:path w="107950" h="158750">
                <a:moveTo>
                  <a:pt x="107950" y="68707"/>
                </a:moveTo>
                <a:lnTo>
                  <a:pt x="104140" y="68707"/>
                </a:lnTo>
                <a:lnTo>
                  <a:pt x="104140" y="74929"/>
                </a:lnTo>
                <a:lnTo>
                  <a:pt x="107950" y="74929"/>
                </a:lnTo>
                <a:lnTo>
                  <a:pt x="107950" y="68707"/>
                </a:lnTo>
                <a:close/>
              </a:path>
              <a:path w="107950" h="158750">
                <a:moveTo>
                  <a:pt x="107950" y="62357"/>
                </a:moveTo>
                <a:lnTo>
                  <a:pt x="104140" y="62357"/>
                </a:lnTo>
                <a:lnTo>
                  <a:pt x="104140" y="68579"/>
                </a:lnTo>
                <a:lnTo>
                  <a:pt x="107950" y="68579"/>
                </a:lnTo>
                <a:lnTo>
                  <a:pt x="107950" y="62357"/>
                </a:lnTo>
                <a:close/>
              </a:path>
              <a:path w="107950" h="158750">
                <a:moveTo>
                  <a:pt x="107950" y="59816"/>
                </a:moveTo>
                <a:lnTo>
                  <a:pt x="104140" y="59816"/>
                </a:lnTo>
                <a:lnTo>
                  <a:pt x="104140" y="62229"/>
                </a:lnTo>
                <a:lnTo>
                  <a:pt x="107950" y="62229"/>
                </a:lnTo>
                <a:lnTo>
                  <a:pt x="107950" y="59816"/>
                </a:lnTo>
                <a:close/>
              </a:path>
              <a:path w="107950" h="158750">
                <a:moveTo>
                  <a:pt x="107950" y="56007"/>
                </a:moveTo>
                <a:lnTo>
                  <a:pt x="104140" y="56007"/>
                </a:lnTo>
                <a:lnTo>
                  <a:pt x="104140" y="59689"/>
                </a:lnTo>
                <a:lnTo>
                  <a:pt x="107950" y="59689"/>
                </a:lnTo>
                <a:lnTo>
                  <a:pt x="107950" y="56007"/>
                </a:lnTo>
                <a:close/>
              </a:path>
              <a:path w="107950" h="158750">
                <a:moveTo>
                  <a:pt x="107950" y="49657"/>
                </a:moveTo>
                <a:lnTo>
                  <a:pt x="105410" y="49657"/>
                </a:lnTo>
                <a:lnTo>
                  <a:pt x="105410" y="50800"/>
                </a:lnTo>
                <a:lnTo>
                  <a:pt x="104140" y="50800"/>
                </a:lnTo>
                <a:lnTo>
                  <a:pt x="104140" y="55879"/>
                </a:lnTo>
                <a:lnTo>
                  <a:pt x="107950" y="55879"/>
                </a:lnTo>
                <a:lnTo>
                  <a:pt x="107950" y="49657"/>
                </a:lnTo>
                <a:close/>
              </a:path>
              <a:path w="107950" h="158750">
                <a:moveTo>
                  <a:pt x="106680" y="46989"/>
                </a:moveTo>
                <a:lnTo>
                  <a:pt x="105410" y="46989"/>
                </a:lnTo>
                <a:lnTo>
                  <a:pt x="105410" y="49529"/>
                </a:lnTo>
                <a:lnTo>
                  <a:pt x="107950" y="49529"/>
                </a:lnTo>
                <a:lnTo>
                  <a:pt x="107950" y="47116"/>
                </a:lnTo>
                <a:lnTo>
                  <a:pt x="106680" y="47116"/>
                </a:lnTo>
                <a:close/>
              </a:path>
              <a:path w="107950" h="158750">
                <a:moveTo>
                  <a:pt x="107950" y="44450"/>
                </a:moveTo>
                <a:lnTo>
                  <a:pt x="106680" y="44450"/>
                </a:lnTo>
                <a:lnTo>
                  <a:pt x="106680" y="46989"/>
                </a:lnTo>
                <a:lnTo>
                  <a:pt x="107950" y="46989"/>
                </a:lnTo>
                <a:lnTo>
                  <a:pt x="107950" y="44450"/>
                </a:lnTo>
                <a:close/>
              </a:path>
              <a:path w="107950" h="158750">
                <a:moveTo>
                  <a:pt x="107950" y="101600"/>
                </a:moveTo>
                <a:lnTo>
                  <a:pt x="104140" y="101600"/>
                </a:lnTo>
                <a:lnTo>
                  <a:pt x="104140" y="114300"/>
                </a:lnTo>
                <a:lnTo>
                  <a:pt x="107950" y="114300"/>
                </a:lnTo>
                <a:lnTo>
                  <a:pt x="107950" y="101600"/>
                </a:lnTo>
                <a:close/>
              </a:path>
              <a:path w="107950" h="158750">
                <a:moveTo>
                  <a:pt x="107950" y="114300"/>
                </a:moveTo>
                <a:lnTo>
                  <a:pt x="104140" y="114300"/>
                </a:lnTo>
                <a:lnTo>
                  <a:pt x="104140" y="157480"/>
                </a:lnTo>
                <a:lnTo>
                  <a:pt x="58419" y="157480"/>
                </a:lnTo>
                <a:lnTo>
                  <a:pt x="58419" y="158750"/>
                </a:lnTo>
                <a:lnTo>
                  <a:pt x="107950" y="158750"/>
                </a:lnTo>
                <a:lnTo>
                  <a:pt x="107950" y="11430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bk object 2772"/>
          <p:cNvSpPr/>
          <p:nvPr/>
        </p:nvSpPr>
        <p:spPr>
          <a:xfrm>
            <a:off x="3088639" y="3063367"/>
            <a:ext cx="45720" cy="102870"/>
          </a:xfrm>
          <a:custGeom>
            <a:avLst/>
            <a:gdLst/>
            <a:ahLst/>
            <a:cxnLst/>
            <a:rect l="l" t="t" r="r" b="b"/>
            <a:pathLst>
              <a:path w="45719" h="102869">
                <a:moveTo>
                  <a:pt x="45720" y="45720"/>
                </a:moveTo>
                <a:lnTo>
                  <a:pt x="43180" y="45720"/>
                </a:lnTo>
                <a:lnTo>
                  <a:pt x="43180" y="46862"/>
                </a:lnTo>
                <a:lnTo>
                  <a:pt x="45720" y="46862"/>
                </a:lnTo>
                <a:lnTo>
                  <a:pt x="45720" y="45720"/>
                </a:lnTo>
                <a:close/>
              </a:path>
              <a:path w="45719" h="102869">
                <a:moveTo>
                  <a:pt x="45720" y="43179"/>
                </a:moveTo>
                <a:lnTo>
                  <a:pt x="43180" y="43179"/>
                </a:lnTo>
                <a:lnTo>
                  <a:pt x="43180" y="45592"/>
                </a:lnTo>
                <a:lnTo>
                  <a:pt x="45720" y="45592"/>
                </a:lnTo>
                <a:lnTo>
                  <a:pt x="45720" y="43179"/>
                </a:lnTo>
                <a:close/>
              </a:path>
              <a:path w="45719" h="102869">
                <a:moveTo>
                  <a:pt x="45720" y="39370"/>
                </a:moveTo>
                <a:lnTo>
                  <a:pt x="43180" y="39370"/>
                </a:lnTo>
                <a:lnTo>
                  <a:pt x="43180" y="43052"/>
                </a:lnTo>
                <a:lnTo>
                  <a:pt x="45720" y="43052"/>
                </a:lnTo>
                <a:lnTo>
                  <a:pt x="45720" y="39370"/>
                </a:lnTo>
                <a:close/>
              </a:path>
              <a:path w="45719" h="102869">
                <a:moveTo>
                  <a:pt x="45720" y="36829"/>
                </a:moveTo>
                <a:lnTo>
                  <a:pt x="43180" y="36829"/>
                </a:lnTo>
                <a:lnTo>
                  <a:pt x="43180" y="39242"/>
                </a:lnTo>
                <a:lnTo>
                  <a:pt x="45720" y="39242"/>
                </a:lnTo>
                <a:lnTo>
                  <a:pt x="45720" y="36829"/>
                </a:lnTo>
                <a:close/>
              </a:path>
              <a:path w="45719" h="102869">
                <a:moveTo>
                  <a:pt x="45720" y="33020"/>
                </a:moveTo>
                <a:lnTo>
                  <a:pt x="43180" y="33020"/>
                </a:lnTo>
                <a:lnTo>
                  <a:pt x="43180" y="36702"/>
                </a:lnTo>
                <a:lnTo>
                  <a:pt x="45720" y="36702"/>
                </a:lnTo>
                <a:lnTo>
                  <a:pt x="45720" y="33020"/>
                </a:lnTo>
                <a:close/>
              </a:path>
              <a:path w="45719" h="102869">
                <a:moveTo>
                  <a:pt x="45720" y="30479"/>
                </a:moveTo>
                <a:lnTo>
                  <a:pt x="43180" y="30479"/>
                </a:lnTo>
                <a:lnTo>
                  <a:pt x="43180" y="32892"/>
                </a:lnTo>
                <a:lnTo>
                  <a:pt x="45720" y="32892"/>
                </a:lnTo>
                <a:lnTo>
                  <a:pt x="45720" y="30479"/>
                </a:lnTo>
                <a:close/>
              </a:path>
              <a:path w="45719" h="102869">
                <a:moveTo>
                  <a:pt x="45720" y="26670"/>
                </a:moveTo>
                <a:lnTo>
                  <a:pt x="43180" y="26670"/>
                </a:lnTo>
                <a:lnTo>
                  <a:pt x="43180" y="30352"/>
                </a:lnTo>
                <a:lnTo>
                  <a:pt x="45720" y="30352"/>
                </a:lnTo>
                <a:lnTo>
                  <a:pt x="45720" y="26670"/>
                </a:lnTo>
                <a:close/>
              </a:path>
              <a:path w="45719" h="102869">
                <a:moveTo>
                  <a:pt x="45720" y="24129"/>
                </a:moveTo>
                <a:lnTo>
                  <a:pt x="43180" y="24129"/>
                </a:lnTo>
                <a:lnTo>
                  <a:pt x="43180" y="26542"/>
                </a:lnTo>
                <a:lnTo>
                  <a:pt x="45720" y="26542"/>
                </a:lnTo>
                <a:lnTo>
                  <a:pt x="45720" y="24129"/>
                </a:lnTo>
                <a:close/>
              </a:path>
              <a:path w="45719" h="102869">
                <a:moveTo>
                  <a:pt x="45720" y="20320"/>
                </a:moveTo>
                <a:lnTo>
                  <a:pt x="43180" y="20320"/>
                </a:lnTo>
                <a:lnTo>
                  <a:pt x="43180" y="24002"/>
                </a:lnTo>
                <a:lnTo>
                  <a:pt x="45720" y="24002"/>
                </a:lnTo>
                <a:lnTo>
                  <a:pt x="45720" y="20320"/>
                </a:lnTo>
                <a:close/>
              </a:path>
              <a:path w="45719" h="102869">
                <a:moveTo>
                  <a:pt x="45720" y="13970"/>
                </a:moveTo>
                <a:lnTo>
                  <a:pt x="43180" y="13970"/>
                </a:lnTo>
                <a:lnTo>
                  <a:pt x="43180" y="20192"/>
                </a:lnTo>
                <a:lnTo>
                  <a:pt x="45720" y="20192"/>
                </a:lnTo>
                <a:lnTo>
                  <a:pt x="45720" y="13970"/>
                </a:lnTo>
                <a:close/>
              </a:path>
              <a:path w="45719" h="102869">
                <a:moveTo>
                  <a:pt x="45720" y="7620"/>
                </a:moveTo>
                <a:lnTo>
                  <a:pt x="43180" y="7620"/>
                </a:lnTo>
                <a:lnTo>
                  <a:pt x="43180" y="13842"/>
                </a:lnTo>
                <a:lnTo>
                  <a:pt x="45720" y="13842"/>
                </a:lnTo>
                <a:lnTo>
                  <a:pt x="45720" y="7620"/>
                </a:lnTo>
                <a:close/>
              </a:path>
              <a:path w="45719" h="102869">
                <a:moveTo>
                  <a:pt x="45720" y="5079"/>
                </a:moveTo>
                <a:lnTo>
                  <a:pt x="43180" y="5079"/>
                </a:lnTo>
                <a:lnTo>
                  <a:pt x="43180" y="7492"/>
                </a:lnTo>
                <a:lnTo>
                  <a:pt x="45720" y="7492"/>
                </a:lnTo>
                <a:lnTo>
                  <a:pt x="45720" y="5079"/>
                </a:lnTo>
                <a:close/>
              </a:path>
              <a:path w="45719" h="102869">
                <a:moveTo>
                  <a:pt x="45720" y="1270"/>
                </a:moveTo>
                <a:lnTo>
                  <a:pt x="44450" y="1270"/>
                </a:lnTo>
                <a:lnTo>
                  <a:pt x="44450" y="2412"/>
                </a:lnTo>
                <a:lnTo>
                  <a:pt x="43180" y="2412"/>
                </a:lnTo>
                <a:lnTo>
                  <a:pt x="43180" y="4952"/>
                </a:lnTo>
                <a:lnTo>
                  <a:pt x="45720" y="4952"/>
                </a:lnTo>
                <a:lnTo>
                  <a:pt x="45720" y="1270"/>
                </a:lnTo>
                <a:close/>
              </a:path>
              <a:path w="45719" h="102869">
                <a:moveTo>
                  <a:pt x="45720" y="0"/>
                </a:moveTo>
                <a:lnTo>
                  <a:pt x="44450" y="0"/>
                </a:lnTo>
                <a:lnTo>
                  <a:pt x="44450" y="1142"/>
                </a:lnTo>
                <a:lnTo>
                  <a:pt x="45720" y="1142"/>
                </a:lnTo>
                <a:lnTo>
                  <a:pt x="45720" y="0"/>
                </a:lnTo>
                <a:close/>
              </a:path>
              <a:path w="45719" h="102869">
                <a:moveTo>
                  <a:pt x="45720" y="46863"/>
                </a:moveTo>
                <a:lnTo>
                  <a:pt x="43180" y="46863"/>
                </a:lnTo>
                <a:lnTo>
                  <a:pt x="43180" y="59562"/>
                </a:lnTo>
                <a:lnTo>
                  <a:pt x="45720" y="59562"/>
                </a:lnTo>
                <a:lnTo>
                  <a:pt x="45720" y="46863"/>
                </a:lnTo>
                <a:close/>
              </a:path>
              <a:path w="45719" h="102869">
                <a:moveTo>
                  <a:pt x="45720" y="59563"/>
                </a:moveTo>
                <a:lnTo>
                  <a:pt x="43180" y="59563"/>
                </a:lnTo>
                <a:lnTo>
                  <a:pt x="43180" y="98933"/>
                </a:lnTo>
                <a:lnTo>
                  <a:pt x="1270" y="98933"/>
                </a:lnTo>
                <a:lnTo>
                  <a:pt x="1270" y="101473"/>
                </a:lnTo>
                <a:lnTo>
                  <a:pt x="0" y="101473"/>
                </a:lnTo>
                <a:lnTo>
                  <a:pt x="0" y="102743"/>
                </a:lnTo>
                <a:lnTo>
                  <a:pt x="45720" y="102743"/>
                </a:lnTo>
                <a:lnTo>
                  <a:pt x="45720" y="59563"/>
                </a:lnTo>
                <a:close/>
              </a:path>
            </a:pathLst>
          </a:custGeom>
          <a:solidFill>
            <a:srgbClr val="565C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bk object 2773"/>
          <p:cNvSpPr/>
          <p:nvPr/>
        </p:nvSpPr>
        <p:spPr>
          <a:xfrm>
            <a:off x="3091179" y="3069717"/>
            <a:ext cx="40640" cy="92710"/>
          </a:xfrm>
          <a:custGeom>
            <a:avLst/>
            <a:gdLst/>
            <a:ahLst/>
            <a:cxnLst/>
            <a:rect l="l" t="t" r="r" b="b"/>
            <a:pathLst>
              <a:path w="40639" h="92710">
                <a:moveTo>
                  <a:pt x="40639" y="39370"/>
                </a:moveTo>
                <a:lnTo>
                  <a:pt x="36830" y="39370"/>
                </a:lnTo>
                <a:lnTo>
                  <a:pt x="36830" y="40512"/>
                </a:lnTo>
                <a:lnTo>
                  <a:pt x="40639" y="40512"/>
                </a:lnTo>
                <a:lnTo>
                  <a:pt x="40639" y="39370"/>
                </a:lnTo>
                <a:close/>
              </a:path>
              <a:path w="40639" h="92710">
                <a:moveTo>
                  <a:pt x="40639" y="36829"/>
                </a:moveTo>
                <a:lnTo>
                  <a:pt x="36830" y="36829"/>
                </a:lnTo>
                <a:lnTo>
                  <a:pt x="36830" y="39242"/>
                </a:lnTo>
                <a:lnTo>
                  <a:pt x="40639" y="39242"/>
                </a:lnTo>
                <a:lnTo>
                  <a:pt x="40639" y="36829"/>
                </a:lnTo>
                <a:close/>
              </a:path>
              <a:path w="40639" h="92710">
                <a:moveTo>
                  <a:pt x="40639" y="33020"/>
                </a:moveTo>
                <a:lnTo>
                  <a:pt x="36830" y="33020"/>
                </a:lnTo>
                <a:lnTo>
                  <a:pt x="36830" y="36702"/>
                </a:lnTo>
                <a:lnTo>
                  <a:pt x="40639" y="36702"/>
                </a:lnTo>
                <a:lnTo>
                  <a:pt x="40639" y="33020"/>
                </a:lnTo>
                <a:close/>
              </a:path>
              <a:path w="40639" h="92710">
                <a:moveTo>
                  <a:pt x="40639" y="30479"/>
                </a:moveTo>
                <a:lnTo>
                  <a:pt x="36830" y="30479"/>
                </a:lnTo>
                <a:lnTo>
                  <a:pt x="36830" y="32892"/>
                </a:lnTo>
                <a:lnTo>
                  <a:pt x="40639" y="32892"/>
                </a:lnTo>
                <a:lnTo>
                  <a:pt x="40639" y="30479"/>
                </a:lnTo>
                <a:close/>
              </a:path>
              <a:path w="40639" h="92710">
                <a:moveTo>
                  <a:pt x="40639" y="26670"/>
                </a:moveTo>
                <a:lnTo>
                  <a:pt x="36830" y="26670"/>
                </a:lnTo>
                <a:lnTo>
                  <a:pt x="36830" y="30352"/>
                </a:lnTo>
                <a:lnTo>
                  <a:pt x="40639" y="30352"/>
                </a:lnTo>
                <a:lnTo>
                  <a:pt x="40639" y="26670"/>
                </a:lnTo>
                <a:close/>
              </a:path>
              <a:path w="40639" h="92710">
                <a:moveTo>
                  <a:pt x="40639" y="24129"/>
                </a:moveTo>
                <a:lnTo>
                  <a:pt x="36830" y="24129"/>
                </a:lnTo>
                <a:lnTo>
                  <a:pt x="36830" y="26542"/>
                </a:lnTo>
                <a:lnTo>
                  <a:pt x="40639" y="26542"/>
                </a:lnTo>
                <a:lnTo>
                  <a:pt x="40639" y="24129"/>
                </a:lnTo>
                <a:close/>
              </a:path>
              <a:path w="40639" h="92710">
                <a:moveTo>
                  <a:pt x="40639" y="20320"/>
                </a:moveTo>
                <a:lnTo>
                  <a:pt x="36830" y="20320"/>
                </a:lnTo>
                <a:lnTo>
                  <a:pt x="36830" y="24002"/>
                </a:lnTo>
                <a:lnTo>
                  <a:pt x="40639" y="24002"/>
                </a:lnTo>
                <a:lnTo>
                  <a:pt x="40639" y="20320"/>
                </a:lnTo>
                <a:close/>
              </a:path>
              <a:path w="40639" h="92710">
                <a:moveTo>
                  <a:pt x="40639" y="17779"/>
                </a:moveTo>
                <a:lnTo>
                  <a:pt x="36830" y="17779"/>
                </a:lnTo>
                <a:lnTo>
                  <a:pt x="36830" y="20192"/>
                </a:lnTo>
                <a:lnTo>
                  <a:pt x="40639" y="20192"/>
                </a:lnTo>
                <a:lnTo>
                  <a:pt x="40639" y="17779"/>
                </a:lnTo>
                <a:close/>
              </a:path>
              <a:path w="40639" h="92710">
                <a:moveTo>
                  <a:pt x="40639" y="13970"/>
                </a:moveTo>
                <a:lnTo>
                  <a:pt x="36830" y="13970"/>
                </a:lnTo>
                <a:lnTo>
                  <a:pt x="36830" y="17652"/>
                </a:lnTo>
                <a:lnTo>
                  <a:pt x="40639" y="17652"/>
                </a:lnTo>
                <a:lnTo>
                  <a:pt x="40639" y="13970"/>
                </a:lnTo>
                <a:close/>
              </a:path>
              <a:path w="40639" h="92710">
                <a:moveTo>
                  <a:pt x="38100" y="7492"/>
                </a:moveTo>
                <a:lnTo>
                  <a:pt x="36830" y="7492"/>
                </a:lnTo>
                <a:lnTo>
                  <a:pt x="36830" y="13842"/>
                </a:lnTo>
                <a:lnTo>
                  <a:pt x="40639" y="13842"/>
                </a:lnTo>
                <a:lnTo>
                  <a:pt x="40639" y="7620"/>
                </a:lnTo>
                <a:lnTo>
                  <a:pt x="38100" y="7620"/>
                </a:lnTo>
                <a:lnTo>
                  <a:pt x="38100" y="7492"/>
                </a:lnTo>
                <a:close/>
              </a:path>
              <a:path w="40639" h="92710">
                <a:moveTo>
                  <a:pt x="40639" y="1270"/>
                </a:moveTo>
                <a:lnTo>
                  <a:pt x="39369" y="1270"/>
                </a:lnTo>
                <a:lnTo>
                  <a:pt x="39369" y="3810"/>
                </a:lnTo>
                <a:lnTo>
                  <a:pt x="38100" y="3810"/>
                </a:lnTo>
                <a:lnTo>
                  <a:pt x="38100" y="7492"/>
                </a:lnTo>
                <a:lnTo>
                  <a:pt x="40639" y="7492"/>
                </a:lnTo>
                <a:lnTo>
                  <a:pt x="40639" y="1270"/>
                </a:lnTo>
                <a:close/>
              </a:path>
              <a:path w="40639" h="92710">
                <a:moveTo>
                  <a:pt x="40639" y="0"/>
                </a:moveTo>
                <a:lnTo>
                  <a:pt x="39369" y="0"/>
                </a:lnTo>
                <a:lnTo>
                  <a:pt x="39369" y="1142"/>
                </a:lnTo>
                <a:lnTo>
                  <a:pt x="40639" y="1142"/>
                </a:lnTo>
                <a:lnTo>
                  <a:pt x="40639" y="0"/>
                </a:lnTo>
                <a:close/>
              </a:path>
              <a:path w="40639" h="92710">
                <a:moveTo>
                  <a:pt x="40639" y="40513"/>
                </a:moveTo>
                <a:lnTo>
                  <a:pt x="36830" y="40513"/>
                </a:lnTo>
                <a:lnTo>
                  <a:pt x="36830" y="53212"/>
                </a:lnTo>
                <a:lnTo>
                  <a:pt x="40639" y="53212"/>
                </a:lnTo>
                <a:lnTo>
                  <a:pt x="40639" y="40513"/>
                </a:lnTo>
                <a:close/>
              </a:path>
              <a:path w="40639" h="92710">
                <a:moveTo>
                  <a:pt x="40639" y="53213"/>
                </a:moveTo>
                <a:lnTo>
                  <a:pt x="36830" y="53213"/>
                </a:lnTo>
                <a:lnTo>
                  <a:pt x="36830" y="88773"/>
                </a:lnTo>
                <a:lnTo>
                  <a:pt x="1269" y="88773"/>
                </a:lnTo>
                <a:lnTo>
                  <a:pt x="1269" y="91312"/>
                </a:lnTo>
                <a:lnTo>
                  <a:pt x="0" y="91312"/>
                </a:lnTo>
                <a:lnTo>
                  <a:pt x="0" y="92583"/>
                </a:lnTo>
                <a:lnTo>
                  <a:pt x="40639" y="92583"/>
                </a:lnTo>
                <a:lnTo>
                  <a:pt x="40639" y="53213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bk object 2774"/>
          <p:cNvSpPr/>
          <p:nvPr/>
        </p:nvSpPr>
        <p:spPr>
          <a:xfrm>
            <a:off x="3093720" y="3079876"/>
            <a:ext cx="34290" cy="78740"/>
          </a:xfrm>
          <a:custGeom>
            <a:avLst/>
            <a:gdLst/>
            <a:ahLst/>
            <a:cxnLst/>
            <a:rect l="l" t="t" r="r" b="b"/>
            <a:pathLst>
              <a:path w="34289" h="78739">
                <a:moveTo>
                  <a:pt x="34290" y="29210"/>
                </a:moveTo>
                <a:lnTo>
                  <a:pt x="30480" y="29210"/>
                </a:lnTo>
                <a:lnTo>
                  <a:pt x="30480" y="30352"/>
                </a:lnTo>
                <a:lnTo>
                  <a:pt x="34290" y="30352"/>
                </a:lnTo>
                <a:lnTo>
                  <a:pt x="34290" y="29210"/>
                </a:lnTo>
                <a:close/>
              </a:path>
              <a:path w="34289" h="78739">
                <a:moveTo>
                  <a:pt x="34290" y="26669"/>
                </a:moveTo>
                <a:lnTo>
                  <a:pt x="30480" y="26669"/>
                </a:lnTo>
                <a:lnTo>
                  <a:pt x="30480" y="29082"/>
                </a:lnTo>
                <a:lnTo>
                  <a:pt x="34290" y="29082"/>
                </a:lnTo>
                <a:lnTo>
                  <a:pt x="34290" y="26669"/>
                </a:lnTo>
                <a:close/>
              </a:path>
              <a:path w="34289" h="78739">
                <a:moveTo>
                  <a:pt x="34290" y="22860"/>
                </a:moveTo>
                <a:lnTo>
                  <a:pt x="30480" y="22860"/>
                </a:lnTo>
                <a:lnTo>
                  <a:pt x="30480" y="26542"/>
                </a:lnTo>
                <a:lnTo>
                  <a:pt x="34290" y="26542"/>
                </a:lnTo>
                <a:lnTo>
                  <a:pt x="34290" y="22860"/>
                </a:lnTo>
                <a:close/>
              </a:path>
              <a:path w="34289" h="78739">
                <a:moveTo>
                  <a:pt x="34290" y="20319"/>
                </a:moveTo>
                <a:lnTo>
                  <a:pt x="30480" y="20319"/>
                </a:lnTo>
                <a:lnTo>
                  <a:pt x="30480" y="22732"/>
                </a:lnTo>
                <a:lnTo>
                  <a:pt x="34290" y="22732"/>
                </a:lnTo>
                <a:lnTo>
                  <a:pt x="34290" y="20319"/>
                </a:lnTo>
                <a:close/>
              </a:path>
              <a:path w="34289" h="78739">
                <a:moveTo>
                  <a:pt x="34290" y="16510"/>
                </a:moveTo>
                <a:lnTo>
                  <a:pt x="30480" y="16510"/>
                </a:lnTo>
                <a:lnTo>
                  <a:pt x="30480" y="20192"/>
                </a:lnTo>
                <a:lnTo>
                  <a:pt x="34290" y="20192"/>
                </a:lnTo>
                <a:lnTo>
                  <a:pt x="34290" y="16510"/>
                </a:lnTo>
                <a:close/>
              </a:path>
              <a:path w="34289" h="78739">
                <a:moveTo>
                  <a:pt x="34290" y="13969"/>
                </a:moveTo>
                <a:lnTo>
                  <a:pt x="30480" y="13969"/>
                </a:lnTo>
                <a:lnTo>
                  <a:pt x="30480" y="16382"/>
                </a:lnTo>
                <a:lnTo>
                  <a:pt x="34290" y="16382"/>
                </a:lnTo>
                <a:lnTo>
                  <a:pt x="34290" y="13969"/>
                </a:lnTo>
                <a:close/>
              </a:path>
              <a:path w="34289" h="78739">
                <a:moveTo>
                  <a:pt x="34290" y="10160"/>
                </a:moveTo>
                <a:lnTo>
                  <a:pt x="30480" y="10160"/>
                </a:lnTo>
                <a:lnTo>
                  <a:pt x="30480" y="13842"/>
                </a:lnTo>
                <a:lnTo>
                  <a:pt x="34290" y="13842"/>
                </a:lnTo>
                <a:lnTo>
                  <a:pt x="34290" y="10160"/>
                </a:lnTo>
                <a:close/>
              </a:path>
              <a:path w="34289" h="78739">
                <a:moveTo>
                  <a:pt x="31750" y="7492"/>
                </a:moveTo>
                <a:lnTo>
                  <a:pt x="30480" y="7492"/>
                </a:lnTo>
                <a:lnTo>
                  <a:pt x="30480" y="10032"/>
                </a:lnTo>
                <a:lnTo>
                  <a:pt x="34290" y="10032"/>
                </a:lnTo>
                <a:lnTo>
                  <a:pt x="34290" y="7619"/>
                </a:lnTo>
                <a:lnTo>
                  <a:pt x="31750" y="7619"/>
                </a:lnTo>
                <a:close/>
              </a:path>
              <a:path w="34289" h="78739">
                <a:moveTo>
                  <a:pt x="33019" y="3682"/>
                </a:moveTo>
                <a:lnTo>
                  <a:pt x="31750" y="3682"/>
                </a:lnTo>
                <a:lnTo>
                  <a:pt x="31750" y="7492"/>
                </a:lnTo>
                <a:lnTo>
                  <a:pt x="34290" y="7492"/>
                </a:lnTo>
                <a:lnTo>
                  <a:pt x="34290" y="3810"/>
                </a:lnTo>
                <a:lnTo>
                  <a:pt x="33019" y="3810"/>
                </a:lnTo>
                <a:lnTo>
                  <a:pt x="33019" y="3682"/>
                </a:lnTo>
                <a:close/>
              </a:path>
              <a:path w="34289" h="78739">
                <a:moveTo>
                  <a:pt x="34290" y="0"/>
                </a:moveTo>
                <a:lnTo>
                  <a:pt x="33019" y="0"/>
                </a:lnTo>
                <a:lnTo>
                  <a:pt x="33019" y="3682"/>
                </a:lnTo>
                <a:lnTo>
                  <a:pt x="34290" y="3682"/>
                </a:lnTo>
                <a:lnTo>
                  <a:pt x="34290" y="0"/>
                </a:lnTo>
                <a:close/>
              </a:path>
              <a:path w="34289" h="78739">
                <a:moveTo>
                  <a:pt x="34290" y="30353"/>
                </a:moveTo>
                <a:lnTo>
                  <a:pt x="30480" y="30353"/>
                </a:lnTo>
                <a:lnTo>
                  <a:pt x="30480" y="43052"/>
                </a:lnTo>
                <a:lnTo>
                  <a:pt x="34290" y="43052"/>
                </a:lnTo>
                <a:lnTo>
                  <a:pt x="34290" y="30353"/>
                </a:lnTo>
                <a:close/>
              </a:path>
              <a:path w="34289" h="78739">
                <a:moveTo>
                  <a:pt x="34290" y="43053"/>
                </a:moveTo>
                <a:lnTo>
                  <a:pt x="30480" y="43053"/>
                </a:lnTo>
                <a:lnTo>
                  <a:pt x="30480" y="74802"/>
                </a:lnTo>
                <a:lnTo>
                  <a:pt x="1269" y="74802"/>
                </a:lnTo>
                <a:lnTo>
                  <a:pt x="1269" y="76073"/>
                </a:lnTo>
                <a:lnTo>
                  <a:pt x="0" y="76073"/>
                </a:lnTo>
                <a:lnTo>
                  <a:pt x="0" y="78612"/>
                </a:lnTo>
                <a:lnTo>
                  <a:pt x="34290" y="78612"/>
                </a:lnTo>
                <a:lnTo>
                  <a:pt x="34290" y="43053"/>
                </a:lnTo>
                <a:close/>
              </a:path>
            </a:pathLst>
          </a:custGeom>
          <a:solidFill>
            <a:srgbClr val="515D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bk object 2775"/>
          <p:cNvSpPr/>
          <p:nvPr/>
        </p:nvSpPr>
        <p:spPr>
          <a:xfrm>
            <a:off x="3094989" y="3089910"/>
            <a:ext cx="29209" cy="64769"/>
          </a:xfrm>
          <a:custGeom>
            <a:avLst/>
            <a:gdLst/>
            <a:ahLst/>
            <a:cxnLst/>
            <a:rect l="l" t="t" r="r" b="b"/>
            <a:pathLst>
              <a:path w="29210" h="64769">
                <a:moveTo>
                  <a:pt x="29210" y="19177"/>
                </a:moveTo>
                <a:lnTo>
                  <a:pt x="25400" y="19177"/>
                </a:lnTo>
                <a:lnTo>
                  <a:pt x="25400" y="20320"/>
                </a:lnTo>
                <a:lnTo>
                  <a:pt x="29210" y="20320"/>
                </a:lnTo>
                <a:lnTo>
                  <a:pt x="29210" y="19177"/>
                </a:lnTo>
                <a:close/>
              </a:path>
              <a:path w="29210" h="64769">
                <a:moveTo>
                  <a:pt x="29210" y="16637"/>
                </a:moveTo>
                <a:lnTo>
                  <a:pt x="25400" y="16637"/>
                </a:lnTo>
                <a:lnTo>
                  <a:pt x="25400" y="19050"/>
                </a:lnTo>
                <a:lnTo>
                  <a:pt x="29210" y="19050"/>
                </a:lnTo>
                <a:lnTo>
                  <a:pt x="29210" y="16637"/>
                </a:lnTo>
                <a:close/>
              </a:path>
              <a:path w="29210" h="64769">
                <a:moveTo>
                  <a:pt x="29210" y="12827"/>
                </a:moveTo>
                <a:lnTo>
                  <a:pt x="25400" y="12827"/>
                </a:lnTo>
                <a:lnTo>
                  <a:pt x="25400" y="16510"/>
                </a:lnTo>
                <a:lnTo>
                  <a:pt x="29210" y="16510"/>
                </a:lnTo>
                <a:lnTo>
                  <a:pt x="29210" y="12827"/>
                </a:lnTo>
                <a:close/>
              </a:path>
              <a:path w="29210" h="64769">
                <a:moveTo>
                  <a:pt x="29210" y="10287"/>
                </a:moveTo>
                <a:lnTo>
                  <a:pt x="25400" y="10287"/>
                </a:lnTo>
                <a:lnTo>
                  <a:pt x="25400" y="12700"/>
                </a:lnTo>
                <a:lnTo>
                  <a:pt x="29210" y="12700"/>
                </a:lnTo>
                <a:lnTo>
                  <a:pt x="29210" y="10287"/>
                </a:lnTo>
                <a:close/>
              </a:path>
              <a:path w="29210" h="64769">
                <a:moveTo>
                  <a:pt x="29210" y="6477"/>
                </a:moveTo>
                <a:lnTo>
                  <a:pt x="26670" y="6477"/>
                </a:lnTo>
                <a:lnTo>
                  <a:pt x="26670" y="7620"/>
                </a:lnTo>
                <a:lnTo>
                  <a:pt x="25400" y="7620"/>
                </a:lnTo>
                <a:lnTo>
                  <a:pt x="25400" y="10160"/>
                </a:lnTo>
                <a:lnTo>
                  <a:pt x="29210" y="10160"/>
                </a:lnTo>
                <a:lnTo>
                  <a:pt x="29210" y="6477"/>
                </a:lnTo>
                <a:close/>
              </a:path>
              <a:path w="29210" h="64769">
                <a:moveTo>
                  <a:pt x="27940" y="3810"/>
                </a:moveTo>
                <a:lnTo>
                  <a:pt x="26670" y="3810"/>
                </a:lnTo>
                <a:lnTo>
                  <a:pt x="26670" y="6350"/>
                </a:lnTo>
                <a:lnTo>
                  <a:pt x="29210" y="6350"/>
                </a:lnTo>
                <a:lnTo>
                  <a:pt x="29210" y="3937"/>
                </a:lnTo>
                <a:lnTo>
                  <a:pt x="27940" y="3937"/>
                </a:lnTo>
                <a:close/>
              </a:path>
              <a:path w="29210" h="64769">
                <a:moveTo>
                  <a:pt x="29210" y="0"/>
                </a:moveTo>
                <a:lnTo>
                  <a:pt x="27940" y="0"/>
                </a:lnTo>
                <a:lnTo>
                  <a:pt x="27940" y="3810"/>
                </a:lnTo>
                <a:lnTo>
                  <a:pt x="29210" y="3810"/>
                </a:lnTo>
                <a:lnTo>
                  <a:pt x="29210" y="0"/>
                </a:lnTo>
                <a:close/>
              </a:path>
              <a:path w="29210" h="64769">
                <a:moveTo>
                  <a:pt x="29210" y="20320"/>
                </a:moveTo>
                <a:lnTo>
                  <a:pt x="25400" y="20320"/>
                </a:lnTo>
                <a:lnTo>
                  <a:pt x="25400" y="33020"/>
                </a:lnTo>
                <a:lnTo>
                  <a:pt x="29210" y="33020"/>
                </a:lnTo>
                <a:lnTo>
                  <a:pt x="29210" y="20320"/>
                </a:lnTo>
                <a:close/>
              </a:path>
              <a:path w="29210" h="64769">
                <a:moveTo>
                  <a:pt x="29210" y="33020"/>
                </a:moveTo>
                <a:lnTo>
                  <a:pt x="25400" y="33020"/>
                </a:lnTo>
                <a:lnTo>
                  <a:pt x="25400" y="60960"/>
                </a:lnTo>
                <a:lnTo>
                  <a:pt x="2540" y="60960"/>
                </a:lnTo>
                <a:lnTo>
                  <a:pt x="2540" y="62230"/>
                </a:lnTo>
                <a:lnTo>
                  <a:pt x="1270" y="62230"/>
                </a:lnTo>
                <a:lnTo>
                  <a:pt x="1270" y="63500"/>
                </a:lnTo>
                <a:lnTo>
                  <a:pt x="0" y="63500"/>
                </a:lnTo>
                <a:lnTo>
                  <a:pt x="0" y="64770"/>
                </a:lnTo>
                <a:lnTo>
                  <a:pt x="29210" y="64770"/>
                </a:lnTo>
                <a:lnTo>
                  <a:pt x="29210" y="33020"/>
                </a:lnTo>
                <a:close/>
              </a:path>
            </a:pathLst>
          </a:custGeom>
          <a:solidFill>
            <a:srgbClr val="4E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bk object 2776"/>
          <p:cNvSpPr/>
          <p:nvPr/>
        </p:nvSpPr>
        <p:spPr>
          <a:xfrm>
            <a:off x="3097529" y="3100070"/>
            <a:ext cx="22860" cy="50800"/>
          </a:xfrm>
          <a:custGeom>
            <a:avLst/>
            <a:gdLst/>
            <a:ahLst/>
            <a:cxnLst/>
            <a:rect l="l" t="t" r="r" b="b"/>
            <a:pathLst>
              <a:path w="22860" h="50800">
                <a:moveTo>
                  <a:pt x="22859" y="9017"/>
                </a:moveTo>
                <a:lnTo>
                  <a:pt x="19050" y="9017"/>
                </a:lnTo>
                <a:lnTo>
                  <a:pt x="19050" y="10160"/>
                </a:lnTo>
                <a:lnTo>
                  <a:pt x="22859" y="10160"/>
                </a:lnTo>
                <a:lnTo>
                  <a:pt x="22859" y="9017"/>
                </a:lnTo>
                <a:close/>
              </a:path>
              <a:path w="22860" h="50800">
                <a:moveTo>
                  <a:pt x="22859" y="6476"/>
                </a:moveTo>
                <a:lnTo>
                  <a:pt x="20319" y="6476"/>
                </a:lnTo>
                <a:lnTo>
                  <a:pt x="20319" y="7747"/>
                </a:lnTo>
                <a:lnTo>
                  <a:pt x="19050" y="7747"/>
                </a:lnTo>
                <a:lnTo>
                  <a:pt x="19050" y="8889"/>
                </a:lnTo>
                <a:lnTo>
                  <a:pt x="22859" y="8889"/>
                </a:lnTo>
                <a:lnTo>
                  <a:pt x="22859" y="6476"/>
                </a:lnTo>
                <a:close/>
              </a:path>
              <a:path w="22860" h="50800">
                <a:moveTo>
                  <a:pt x="22859" y="2667"/>
                </a:moveTo>
                <a:lnTo>
                  <a:pt x="21589" y="2667"/>
                </a:lnTo>
                <a:lnTo>
                  <a:pt x="21589" y="3810"/>
                </a:lnTo>
                <a:lnTo>
                  <a:pt x="20319" y="3810"/>
                </a:lnTo>
                <a:lnTo>
                  <a:pt x="20319" y="6350"/>
                </a:lnTo>
                <a:lnTo>
                  <a:pt x="22859" y="6350"/>
                </a:lnTo>
                <a:lnTo>
                  <a:pt x="22859" y="2667"/>
                </a:lnTo>
                <a:close/>
              </a:path>
              <a:path w="22860" h="50800">
                <a:moveTo>
                  <a:pt x="22859" y="0"/>
                </a:moveTo>
                <a:lnTo>
                  <a:pt x="21589" y="0"/>
                </a:lnTo>
                <a:lnTo>
                  <a:pt x="21589" y="2539"/>
                </a:lnTo>
                <a:lnTo>
                  <a:pt x="22859" y="2539"/>
                </a:lnTo>
                <a:lnTo>
                  <a:pt x="22859" y="0"/>
                </a:lnTo>
                <a:close/>
              </a:path>
              <a:path w="22860" h="50800">
                <a:moveTo>
                  <a:pt x="22859" y="10160"/>
                </a:moveTo>
                <a:lnTo>
                  <a:pt x="19050" y="10160"/>
                </a:lnTo>
                <a:lnTo>
                  <a:pt x="19050" y="22860"/>
                </a:lnTo>
                <a:lnTo>
                  <a:pt x="22859" y="22860"/>
                </a:lnTo>
                <a:lnTo>
                  <a:pt x="22859" y="10160"/>
                </a:lnTo>
                <a:close/>
              </a:path>
              <a:path w="22860" h="50800">
                <a:moveTo>
                  <a:pt x="22859" y="22860"/>
                </a:moveTo>
                <a:lnTo>
                  <a:pt x="19050" y="22860"/>
                </a:lnTo>
                <a:lnTo>
                  <a:pt x="19050" y="46990"/>
                </a:lnTo>
                <a:lnTo>
                  <a:pt x="1269" y="46990"/>
                </a:lnTo>
                <a:lnTo>
                  <a:pt x="1269" y="49530"/>
                </a:lnTo>
                <a:lnTo>
                  <a:pt x="0" y="49530"/>
                </a:lnTo>
                <a:lnTo>
                  <a:pt x="0" y="50800"/>
                </a:lnTo>
                <a:lnTo>
                  <a:pt x="22859" y="50800"/>
                </a:lnTo>
                <a:lnTo>
                  <a:pt x="22859" y="22860"/>
                </a:lnTo>
                <a:close/>
              </a:path>
            </a:pathLst>
          </a:custGeom>
          <a:solidFill>
            <a:srgbClr val="4C5E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bk object 2777"/>
          <p:cNvSpPr/>
          <p:nvPr/>
        </p:nvSpPr>
        <p:spPr>
          <a:xfrm>
            <a:off x="3100070" y="3110229"/>
            <a:ext cx="16510" cy="36830"/>
          </a:xfrm>
          <a:custGeom>
            <a:avLst/>
            <a:gdLst/>
            <a:ahLst/>
            <a:cxnLst/>
            <a:rect l="l" t="t" r="r" b="b"/>
            <a:pathLst>
              <a:path w="16510" h="36830">
                <a:moveTo>
                  <a:pt x="16510" y="0"/>
                </a:moveTo>
                <a:lnTo>
                  <a:pt x="15240" y="0"/>
                </a:lnTo>
                <a:lnTo>
                  <a:pt x="15240" y="2539"/>
                </a:lnTo>
                <a:lnTo>
                  <a:pt x="13969" y="2539"/>
                </a:lnTo>
                <a:lnTo>
                  <a:pt x="13969" y="5079"/>
                </a:lnTo>
                <a:lnTo>
                  <a:pt x="12700" y="5079"/>
                </a:lnTo>
                <a:lnTo>
                  <a:pt x="1270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16510" h="36830">
                <a:moveTo>
                  <a:pt x="16510" y="12700"/>
                </a:moveTo>
                <a:lnTo>
                  <a:pt x="12700" y="12700"/>
                </a:lnTo>
                <a:lnTo>
                  <a:pt x="12700" y="33019"/>
                </a:lnTo>
                <a:lnTo>
                  <a:pt x="1269" y="33019"/>
                </a:lnTo>
                <a:lnTo>
                  <a:pt x="1269" y="34289"/>
                </a:lnTo>
                <a:lnTo>
                  <a:pt x="0" y="34289"/>
                </a:lnTo>
                <a:lnTo>
                  <a:pt x="0" y="36829"/>
                </a:lnTo>
                <a:lnTo>
                  <a:pt x="16510" y="36829"/>
                </a:lnTo>
                <a:lnTo>
                  <a:pt x="16510" y="12700"/>
                </a:lnTo>
                <a:close/>
              </a:path>
            </a:pathLst>
          </a:custGeom>
          <a:solidFill>
            <a:srgbClr val="49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bk object 2778"/>
          <p:cNvSpPr/>
          <p:nvPr/>
        </p:nvSpPr>
        <p:spPr>
          <a:xfrm>
            <a:off x="3101339" y="3117850"/>
            <a:ext cx="11430" cy="25400"/>
          </a:xfrm>
          <a:custGeom>
            <a:avLst/>
            <a:gdLst/>
            <a:ahLst/>
            <a:cxnLst/>
            <a:rect l="l" t="t" r="r" b="b"/>
            <a:pathLst>
              <a:path w="11430" h="25400">
                <a:moveTo>
                  <a:pt x="11430" y="0"/>
                </a:moveTo>
                <a:lnTo>
                  <a:pt x="10160" y="0"/>
                </a:lnTo>
                <a:lnTo>
                  <a:pt x="10160" y="2539"/>
                </a:lnTo>
                <a:lnTo>
                  <a:pt x="8890" y="2539"/>
                </a:lnTo>
                <a:lnTo>
                  <a:pt x="8890" y="5079"/>
                </a:lnTo>
                <a:lnTo>
                  <a:pt x="11430" y="5079"/>
                </a:lnTo>
                <a:lnTo>
                  <a:pt x="11430" y="0"/>
                </a:lnTo>
                <a:close/>
              </a:path>
              <a:path w="11430" h="25400">
                <a:moveTo>
                  <a:pt x="11430" y="5080"/>
                </a:moveTo>
                <a:lnTo>
                  <a:pt x="8890" y="5080"/>
                </a:lnTo>
                <a:lnTo>
                  <a:pt x="8890" y="22860"/>
                </a:lnTo>
                <a:lnTo>
                  <a:pt x="1270" y="22860"/>
                </a:lnTo>
                <a:lnTo>
                  <a:pt x="1270" y="24129"/>
                </a:lnTo>
                <a:lnTo>
                  <a:pt x="0" y="24129"/>
                </a:lnTo>
                <a:lnTo>
                  <a:pt x="0" y="25400"/>
                </a:lnTo>
                <a:lnTo>
                  <a:pt x="11430" y="25400"/>
                </a:lnTo>
                <a:lnTo>
                  <a:pt x="11430" y="5080"/>
                </a:lnTo>
                <a:close/>
              </a:path>
            </a:pathLst>
          </a:custGeom>
          <a:solidFill>
            <a:srgbClr val="47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bk object 2779"/>
          <p:cNvSpPr/>
          <p:nvPr/>
        </p:nvSpPr>
        <p:spPr>
          <a:xfrm>
            <a:off x="3102610" y="312292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80">
                <a:moveTo>
                  <a:pt x="7619" y="0"/>
                </a:moveTo>
                <a:lnTo>
                  <a:pt x="6350" y="0"/>
                </a:lnTo>
                <a:lnTo>
                  <a:pt x="6350" y="3809"/>
                </a:lnTo>
                <a:lnTo>
                  <a:pt x="5079" y="3809"/>
                </a:lnTo>
                <a:lnTo>
                  <a:pt x="5079" y="6349"/>
                </a:lnTo>
                <a:lnTo>
                  <a:pt x="3809" y="6349"/>
                </a:lnTo>
                <a:lnTo>
                  <a:pt x="3809" y="13969"/>
                </a:lnTo>
                <a:lnTo>
                  <a:pt x="1269" y="13969"/>
                </a:lnTo>
                <a:lnTo>
                  <a:pt x="1269" y="16509"/>
                </a:lnTo>
                <a:lnTo>
                  <a:pt x="0" y="16509"/>
                </a:lnTo>
                <a:lnTo>
                  <a:pt x="0" y="17779"/>
                </a:lnTo>
                <a:lnTo>
                  <a:pt x="7619" y="17779"/>
                </a:lnTo>
                <a:lnTo>
                  <a:pt x="7619" y="0"/>
                </a:lnTo>
                <a:close/>
              </a:path>
            </a:pathLst>
          </a:custGeom>
          <a:solidFill>
            <a:srgbClr val="44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bk object 2780"/>
          <p:cNvSpPr/>
          <p:nvPr/>
        </p:nvSpPr>
        <p:spPr>
          <a:xfrm>
            <a:off x="3103879" y="313308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1269" y="0"/>
                </a:lnTo>
                <a:lnTo>
                  <a:pt x="1269" y="2539"/>
                </a:lnTo>
                <a:lnTo>
                  <a:pt x="0" y="2539"/>
                </a:lnTo>
                <a:lnTo>
                  <a:pt x="0" y="3810"/>
                </a:lnTo>
                <a:lnTo>
                  <a:pt x="253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4261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bk object 2781"/>
          <p:cNvSpPr/>
          <p:nvPr/>
        </p:nvSpPr>
        <p:spPr>
          <a:xfrm>
            <a:off x="3284220" y="2764789"/>
            <a:ext cx="95250" cy="33020"/>
          </a:xfrm>
          <a:custGeom>
            <a:avLst/>
            <a:gdLst/>
            <a:ahLst/>
            <a:cxnLst/>
            <a:rect l="l" t="t" r="r" b="b"/>
            <a:pathLst>
              <a:path w="95250" h="33019">
                <a:moveTo>
                  <a:pt x="91439" y="0"/>
                </a:moveTo>
                <a:lnTo>
                  <a:pt x="0" y="20320"/>
                </a:lnTo>
                <a:lnTo>
                  <a:pt x="2539" y="33020"/>
                </a:lnTo>
                <a:lnTo>
                  <a:pt x="95250" y="11430"/>
                </a:lnTo>
                <a:lnTo>
                  <a:pt x="92709" y="6350"/>
                </a:lnTo>
                <a:lnTo>
                  <a:pt x="914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bk object 2782"/>
          <p:cNvSpPr/>
          <p:nvPr/>
        </p:nvSpPr>
        <p:spPr>
          <a:xfrm>
            <a:off x="3375659" y="276225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1429" y="0"/>
                </a:moveTo>
                <a:lnTo>
                  <a:pt x="0" y="2539"/>
                </a:lnTo>
                <a:lnTo>
                  <a:pt x="1269" y="8889"/>
                </a:lnTo>
                <a:lnTo>
                  <a:pt x="7619" y="1016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bk object 2783"/>
          <p:cNvSpPr/>
          <p:nvPr/>
        </p:nvSpPr>
        <p:spPr>
          <a:xfrm>
            <a:off x="3293109" y="2768600"/>
            <a:ext cx="90170" cy="209550"/>
          </a:xfrm>
          <a:custGeom>
            <a:avLst/>
            <a:gdLst/>
            <a:ahLst/>
            <a:cxnLst/>
            <a:rect l="l" t="t" r="r" b="b"/>
            <a:pathLst>
              <a:path w="90170" h="209550">
                <a:moveTo>
                  <a:pt x="78739" y="0"/>
                </a:moveTo>
                <a:lnTo>
                  <a:pt x="0" y="204470"/>
                </a:lnTo>
                <a:lnTo>
                  <a:pt x="6350" y="207010"/>
                </a:lnTo>
                <a:lnTo>
                  <a:pt x="11429" y="209550"/>
                </a:lnTo>
                <a:lnTo>
                  <a:pt x="90169" y="3810"/>
                </a:lnTo>
                <a:lnTo>
                  <a:pt x="83819" y="2539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bk object 2784"/>
          <p:cNvSpPr/>
          <p:nvPr/>
        </p:nvSpPr>
        <p:spPr>
          <a:xfrm>
            <a:off x="3275329" y="2973070"/>
            <a:ext cx="29209" cy="54610"/>
          </a:xfrm>
          <a:custGeom>
            <a:avLst/>
            <a:gdLst/>
            <a:ahLst/>
            <a:cxnLst/>
            <a:rect l="l" t="t" r="r" b="b"/>
            <a:pathLst>
              <a:path w="29210" h="54610">
                <a:moveTo>
                  <a:pt x="17780" y="0"/>
                </a:moveTo>
                <a:lnTo>
                  <a:pt x="0" y="49529"/>
                </a:lnTo>
                <a:lnTo>
                  <a:pt x="5080" y="52069"/>
                </a:lnTo>
                <a:lnTo>
                  <a:pt x="11430" y="54609"/>
                </a:lnTo>
                <a:lnTo>
                  <a:pt x="29210" y="5079"/>
                </a:lnTo>
                <a:lnTo>
                  <a:pt x="24130" y="2539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bk object 2785"/>
          <p:cNvSpPr/>
          <p:nvPr/>
        </p:nvSpPr>
        <p:spPr>
          <a:xfrm>
            <a:off x="3274059" y="302260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269" y="0"/>
                </a:moveTo>
                <a:lnTo>
                  <a:pt x="0" y="0"/>
                </a:lnTo>
                <a:lnTo>
                  <a:pt x="63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bk object 2786"/>
          <p:cNvSpPr/>
          <p:nvPr/>
        </p:nvSpPr>
        <p:spPr>
          <a:xfrm>
            <a:off x="3256279" y="3022600"/>
            <a:ext cx="30480" cy="58419"/>
          </a:xfrm>
          <a:custGeom>
            <a:avLst/>
            <a:gdLst/>
            <a:ahLst/>
            <a:cxnLst/>
            <a:rect l="l" t="t" r="r" b="b"/>
            <a:pathLst>
              <a:path w="30479" h="58419">
                <a:moveTo>
                  <a:pt x="17780" y="0"/>
                </a:moveTo>
                <a:lnTo>
                  <a:pt x="0" y="53339"/>
                </a:lnTo>
                <a:lnTo>
                  <a:pt x="5080" y="55879"/>
                </a:lnTo>
                <a:lnTo>
                  <a:pt x="11430" y="58420"/>
                </a:lnTo>
                <a:lnTo>
                  <a:pt x="30480" y="5079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bk object 2787"/>
          <p:cNvSpPr/>
          <p:nvPr/>
        </p:nvSpPr>
        <p:spPr>
          <a:xfrm>
            <a:off x="3237229" y="3075939"/>
            <a:ext cx="30480" cy="60960"/>
          </a:xfrm>
          <a:custGeom>
            <a:avLst/>
            <a:gdLst/>
            <a:ahLst/>
            <a:cxnLst/>
            <a:rect l="l" t="t" r="r" b="b"/>
            <a:pathLst>
              <a:path w="30479" h="60960">
                <a:moveTo>
                  <a:pt x="19049" y="0"/>
                </a:moveTo>
                <a:lnTo>
                  <a:pt x="0" y="57150"/>
                </a:lnTo>
                <a:lnTo>
                  <a:pt x="5080" y="58420"/>
                </a:lnTo>
                <a:lnTo>
                  <a:pt x="11430" y="60960"/>
                </a:lnTo>
                <a:lnTo>
                  <a:pt x="30480" y="5080"/>
                </a:lnTo>
                <a:lnTo>
                  <a:pt x="24130" y="2539"/>
                </a:lnTo>
                <a:lnTo>
                  <a:pt x="190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bk object 2788"/>
          <p:cNvSpPr/>
          <p:nvPr/>
        </p:nvSpPr>
        <p:spPr>
          <a:xfrm>
            <a:off x="3218179" y="3133089"/>
            <a:ext cx="30480" cy="63500"/>
          </a:xfrm>
          <a:custGeom>
            <a:avLst/>
            <a:gdLst/>
            <a:ahLst/>
            <a:cxnLst/>
            <a:rect l="l" t="t" r="r" b="b"/>
            <a:pathLst>
              <a:path w="30480" h="63500">
                <a:moveTo>
                  <a:pt x="19050" y="0"/>
                </a:moveTo>
                <a:lnTo>
                  <a:pt x="0" y="60960"/>
                </a:lnTo>
                <a:lnTo>
                  <a:pt x="5080" y="62230"/>
                </a:lnTo>
                <a:lnTo>
                  <a:pt x="11430" y="63500"/>
                </a:lnTo>
                <a:lnTo>
                  <a:pt x="30480" y="3810"/>
                </a:lnTo>
                <a:lnTo>
                  <a:pt x="24130" y="127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bk object 2789"/>
          <p:cNvSpPr/>
          <p:nvPr/>
        </p:nvSpPr>
        <p:spPr>
          <a:xfrm>
            <a:off x="3208020" y="3194050"/>
            <a:ext cx="21590" cy="33020"/>
          </a:xfrm>
          <a:custGeom>
            <a:avLst/>
            <a:gdLst/>
            <a:ahLst/>
            <a:cxnLst/>
            <a:rect l="l" t="t" r="r" b="b"/>
            <a:pathLst>
              <a:path w="21589" h="33019">
                <a:moveTo>
                  <a:pt x="10160" y="0"/>
                </a:moveTo>
                <a:lnTo>
                  <a:pt x="0" y="29210"/>
                </a:lnTo>
                <a:lnTo>
                  <a:pt x="6350" y="30479"/>
                </a:lnTo>
                <a:lnTo>
                  <a:pt x="12700" y="33020"/>
                </a:lnTo>
                <a:lnTo>
                  <a:pt x="21590" y="2539"/>
                </a:lnTo>
                <a:lnTo>
                  <a:pt x="1524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bk object 2790"/>
          <p:cNvSpPr/>
          <p:nvPr/>
        </p:nvSpPr>
        <p:spPr>
          <a:xfrm>
            <a:off x="3201670" y="3223260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69">
                <a:moveTo>
                  <a:pt x="6350" y="0"/>
                </a:moveTo>
                <a:lnTo>
                  <a:pt x="0" y="24129"/>
                </a:lnTo>
                <a:lnTo>
                  <a:pt x="6350" y="25400"/>
                </a:lnTo>
                <a:lnTo>
                  <a:pt x="11430" y="26669"/>
                </a:lnTo>
                <a:lnTo>
                  <a:pt x="19050" y="3810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bk object 2791"/>
          <p:cNvSpPr/>
          <p:nvPr/>
        </p:nvSpPr>
        <p:spPr>
          <a:xfrm>
            <a:off x="3196589" y="3247389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10" h="20320">
                <a:moveTo>
                  <a:pt x="5080" y="0"/>
                </a:moveTo>
                <a:lnTo>
                  <a:pt x="0" y="17780"/>
                </a:lnTo>
                <a:lnTo>
                  <a:pt x="12700" y="20320"/>
                </a:lnTo>
                <a:lnTo>
                  <a:pt x="16510" y="2539"/>
                </a:lnTo>
                <a:lnTo>
                  <a:pt x="1143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bk object 2792"/>
          <p:cNvSpPr/>
          <p:nvPr/>
        </p:nvSpPr>
        <p:spPr>
          <a:xfrm>
            <a:off x="3195320" y="326517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1269" y="0"/>
                </a:moveTo>
                <a:lnTo>
                  <a:pt x="0" y="6350"/>
                </a:lnTo>
                <a:lnTo>
                  <a:pt x="12700" y="8889"/>
                </a:lnTo>
                <a:lnTo>
                  <a:pt x="1396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bk object 2793"/>
          <p:cNvSpPr/>
          <p:nvPr/>
        </p:nvSpPr>
        <p:spPr>
          <a:xfrm>
            <a:off x="3195320" y="327152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0" y="0"/>
                </a:moveTo>
                <a:lnTo>
                  <a:pt x="0" y="5079"/>
                </a:lnTo>
                <a:lnTo>
                  <a:pt x="6350" y="6350"/>
                </a:lnTo>
                <a:lnTo>
                  <a:pt x="11430" y="7619"/>
                </a:lnTo>
                <a:lnTo>
                  <a:pt x="1270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bk object 2794"/>
          <p:cNvSpPr/>
          <p:nvPr/>
        </p:nvSpPr>
        <p:spPr>
          <a:xfrm>
            <a:off x="3201670" y="32778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0" y="0"/>
                </a:moveTo>
                <a:lnTo>
                  <a:pt x="3810" y="3809"/>
                </a:lnTo>
                <a:lnTo>
                  <a:pt x="5080" y="253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bk object 2795"/>
          <p:cNvSpPr/>
          <p:nvPr/>
        </p:nvSpPr>
        <p:spPr>
          <a:xfrm>
            <a:off x="3196589" y="32740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8890" y="8889"/>
                </a:lnTo>
                <a:lnTo>
                  <a:pt x="8890" y="7619"/>
                </a:lnTo>
                <a:lnTo>
                  <a:pt x="508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bk object 2796"/>
          <p:cNvSpPr/>
          <p:nvPr/>
        </p:nvSpPr>
        <p:spPr>
          <a:xfrm>
            <a:off x="3194050" y="327405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2539" y="0"/>
                </a:moveTo>
                <a:lnTo>
                  <a:pt x="0" y="1269"/>
                </a:lnTo>
                <a:lnTo>
                  <a:pt x="0" y="3810"/>
                </a:lnTo>
                <a:lnTo>
                  <a:pt x="635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bk object 2797"/>
          <p:cNvSpPr/>
          <p:nvPr/>
        </p:nvSpPr>
        <p:spPr>
          <a:xfrm>
            <a:off x="3194050" y="32778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12700" y="1269"/>
                </a:lnTo>
                <a:lnTo>
                  <a:pt x="0" y="1269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bk object 2798"/>
          <p:cNvSpPr/>
          <p:nvPr/>
        </p:nvSpPr>
        <p:spPr>
          <a:xfrm>
            <a:off x="3200400" y="327914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0"/>
                </a:lnTo>
                <a:lnTo>
                  <a:pt x="5080" y="381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bk object 2799"/>
          <p:cNvSpPr/>
          <p:nvPr/>
        </p:nvSpPr>
        <p:spPr>
          <a:xfrm>
            <a:off x="3200400" y="327914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0" y="0"/>
                </a:moveTo>
                <a:lnTo>
                  <a:pt x="3810" y="3810"/>
                </a:lnTo>
                <a:lnTo>
                  <a:pt x="508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bk object 2800"/>
          <p:cNvSpPr/>
          <p:nvPr/>
        </p:nvSpPr>
        <p:spPr>
          <a:xfrm>
            <a:off x="3194050" y="327914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6350" y="0"/>
                </a:moveTo>
                <a:lnTo>
                  <a:pt x="0" y="0"/>
                </a:lnTo>
                <a:lnTo>
                  <a:pt x="0" y="15239"/>
                </a:lnTo>
                <a:lnTo>
                  <a:pt x="1016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bk object 2801"/>
          <p:cNvSpPr/>
          <p:nvPr/>
        </p:nvSpPr>
        <p:spPr>
          <a:xfrm>
            <a:off x="3194050" y="327914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6350" y="0"/>
                </a:lnTo>
                <a:lnTo>
                  <a:pt x="12700" y="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bk object 2802"/>
          <p:cNvSpPr/>
          <p:nvPr/>
        </p:nvSpPr>
        <p:spPr>
          <a:xfrm>
            <a:off x="3200400" y="32727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2539" y="0"/>
                </a:moveTo>
                <a:lnTo>
                  <a:pt x="0" y="6350"/>
                </a:lnTo>
                <a:lnTo>
                  <a:pt x="6350" y="635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bk object 2803"/>
          <p:cNvSpPr/>
          <p:nvPr/>
        </p:nvSpPr>
        <p:spPr>
          <a:xfrm>
            <a:off x="3196589" y="3272790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350" y="0"/>
                </a:moveTo>
                <a:lnTo>
                  <a:pt x="2540" y="5080"/>
                </a:lnTo>
                <a:lnTo>
                  <a:pt x="0" y="11430"/>
                </a:lnTo>
                <a:lnTo>
                  <a:pt x="1270" y="11430"/>
                </a:lnTo>
                <a:lnTo>
                  <a:pt x="381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bk object 2804"/>
          <p:cNvSpPr/>
          <p:nvPr/>
        </p:nvSpPr>
        <p:spPr>
          <a:xfrm>
            <a:off x="3194050" y="3277870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5080" y="0"/>
                </a:moveTo>
                <a:lnTo>
                  <a:pt x="0" y="0"/>
                </a:lnTo>
                <a:lnTo>
                  <a:pt x="0" y="3809"/>
                </a:lnTo>
                <a:lnTo>
                  <a:pt x="2539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bk object 2805"/>
          <p:cNvSpPr/>
          <p:nvPr/>
        </p:nvSpPr>
        <p:spPr>
          <a:xfrm>
            <a:off x="3194050" y="327787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5080" y="0"/>
                </a:lnTo>
                <a:lnTo>
                  <a:pt x="12700" y="0"/>
                </a:ln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bk object 2806"/>
          <p:cNvSpPr/>
          <p:nvPr/>
        </p:nvSpPr>
        <p:spPr>
          <a:xfrm>
            <a:off x="3199129" y="3274059"/>
            <a:ext cx="7620" cy="3810"/>
          </a:xfrm>
          <a:custGeom>
            <a:avLst/>
            <a:gdLst/>
            <a:ahLst/>
            <a:cxnLst/>
            <a:rect l="l" t="t" r="r" b="b"/>
            <a:pathLst>
              <a:path w="7619" h="3810">
                <a:moveTo>
                  <a:pt x="5080" y="0"/>
                </a:moveTo>
                <a:lnTo>
                  <a:pt x="0" y="3810"/>
                </a:lnTo>
                <a:lnTo>
                  <a:pt x="7619" y="3810"/>
                </a:lnTo>
                <a:lnTo>
                  <a:pt x="7619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bk object 2807"/>
          <p:cNvSpPr/>
          <p:nvPr/>
        </p:nvSpPr>
        <p:spPr>
          <a:xfrm>
            <a:off x="3194050" y="327279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0" y="7620"/>
                </a:lnTo>
                <a:lnTo>
                  <a:pt x="0" y="8889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bk object 2808"/>
          <p:cNvSpPr/>
          <p:nvPr/>
        </p:nvSpPr>
        <p:spPr>
          <a:xfrm>
            <a:off x="3192779" y="32766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126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bk object 2809"/>
          <p:cNvSpPr/>
          <p:nvPr/>
        </p:nvSpPr>
        <p:spPr>
          <a:xfrm>
            <a:off x="3191510" y="327152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29" y="0"/>
                </a:moveTo>
                <a:lnTo>
                  <a:pt x="6350" y="2539"/>
                </a:lnTo>
                <a:lnTo>
                  <a:pt x="0" y="5079"/>
                </a:lnTo>
                <a:lnTo>
                  <a:pt x="1269" y="7619"/>
                </a:lnTo>
                <a:lnTo>
                  <a:pt x="7619" y="507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bk object 2810"/>
          <p:cNvSpPr/>
          <p:nvPr/>
        </p:nvSpPr>
        <p:spPr>
          <a:xfrm>
            <a:off x="3197860" y="327025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79" y="0"/>
                </a:moveTo>
                <a:lnTo>
                  <a:pt x="0" y="381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bk object 2811"/>
          <p:cNvSpPr/>
          <p:nvPr/>
        </p:nvSpPr>
        <p:spPr>
          <a:xfrm>
            <a:off x="3191510" y="326897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10159" y="0"/>
                </a:moveTo>
                <a:lnTo>
                  <a:pt x="0" y="7620"/>
                </a:lnTo>
                <a:lnTo>
                  <a:pt x="0" y="8890"/>
                </a:lnTo>
                <a:lnTo>
                  <a:pt x="6350" y="5080"/>
                </a:lnTo>
                <a:lnTo>
                  <a:pt x="1142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bk object 2812"/>
          <p:cNvSpPr/>
          <p:nvPr/>
        </p:nvSpPr>
        <p:spPr>
          <a:xfrm>
            <a:off x="3196589" y="32677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5080" y="0"/>
                </a:moveTo>
                <a:lnTo>
                  <a:pt x="3810" y="0"/>
                </a:lnTo>
                <a:lnTo>
                  <a:pt x="0" y="507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bk object 2813"/>
          <p:cNvSpPr/>
          <p:nvPr/>
        </p:nvSpPr>
        <p:spPr>
          <a:xfrm>
            <a:off x="3191510" y="326644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7619" y="0"/>
                </a:moveTo>
                <a:lnTo>
                  <a:pt x="3809" y="5080"/>
                </a:lnTo>
                <a:lnTo>
                  <a:pt x="0" y="11430"/>
                </a:lnTo>
                <a:lnTo>
                  <a:pt x="1269" y="1143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bk object 2814"/>
          <p:cNvSpPr/>
          <p:nvPr/>
        </p:nvSpPr>
        <p:spPr>
          <a:xfrm>
            <a:off x="3191510" y="326644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7619" y="0"/>
                </a:moveTo>
                <a:lnTo>
                  <a:pt x="6350" y="0"/>
                </a:lnTo>
                <a:lnTo>
                  <a:pt x="2539" y="5080"/>
                </a:lnTo>
                <a:lnTo>
                  <a:pt x="0" y="10160"/>
                </a:lnTo>
                <a:lnTo>
                  <a:pt x="0" y="11430"/>
                </a:lnTo>
                <a:lnTo>
                  <a:pt x="380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bk object 2815"/>
          <p:cNvSpPr/>
          <p:nvPr/>
        </p:nvSpPr>
        <p:spPr>
          <a:xfrm>
            <a:off x="3190239" y="326517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6350" y="0"/>
                </a:moveTo>
                <a:lnTo>
                  <a:pt x="3810" y="5079"/>
                </a:lnTo>
                <a:lnTo>
                  <a:pt x="0" y="11429"/>
                </a:lnTo>
                <a:lnTo>
                  <a:pt x="1270" y="11429"/>
                </a:lnTo>
                <a:lnTo>
                  <a:pt x="3810" y="6350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bk object 2816"/>
          <p:cNvSpPr/>
          <p:nvPr/>
        </p:nvSpPr>
        <p:spPr>
          <a:xfrm>
            <a:off x="3194050" y="32639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69" y="0"/>
                </a:moveTo>
                <a:lnTo>
                  <a:pt x="0" y="0"/>
                </a:lnTo>
                <a:lnTo>
                  <a:pt x="0" y="6350"/>
                </a:lnTo>
                <a:lnTo>
                  <a:pt x="253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bk object 2817"/>
          <p:cNvSpPr/>
          <p:nvPr/>
        </p:nvSpPr>
        <p:spPr>
          <a:xfrm>
            <a:off x="3192779" y="326390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1269" y="12700"/>
                </a:moveTo>
                <a:lnTo>
                  <a:pt x="0" y="12700"/>
                </a:lnTo>
                <a:lnTo>
                  <a:pt x="0" y="0"/>
                </a:lnTo>
                <a:lnTo>
                  <a:pt x="1269" y="0"/>
                </a:lnTo>
                <a:lnTo>
                  <a:pt x="126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bk object 2818"/>
          <p:cNvSpPr/>
          <p:nvPr/>
        </p:nvSpPr>
        <p:spPr>
          <a:xfrm>
            <a:off x="3190239" y="32702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6350"/>
                </a:lnTo>
                <a:lnTo>
                  <a:pt x="254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bk object 2819"/>
          <p:cNvSpPr/>
          <p:nvPr/>
        </p:nvSpPr>
        <p:spPr>
          <a:xfrm>
            <a:off x="3188970" y="326390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3810" y="6350"/>
                </a:moveTo>
                <a:lnTo>
                  <a:pt x="0" y="12700"/>
                </a:lnTo>
                <a:lnTo>
                  <a:pt x="1269" y="12700"/>
                </a:lnTo>
                <a:lnTo>
                  <a:pt x="3810" y="6350"/>
                </a:lnTo>
                <a:close/>
              </a:path>
              <a:path w="7619" h="12700">
                <a:moveTo>
                  <a:pt x="6350" y="0"/>
                </a:moveTo>
                <a:lnTo>
                  <a:pt x="3810" y="635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bk object 2820"/>
          <p:cNvSpPr/>
          <p:nvPr/>
        </p:nvSpPr>
        <p:spPr>
          <a:xfrm>
            <a:off x="3192779" y="32639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bk object 2821"/>
          <p:cNvSpPr/>
          <p:nvPr/>
        </p:nvSpPr>
        <p:spPr>
          <a:xfrm>
            <a:off x="3191510" y="326390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1269" y="12700"/>
                </a:moveTo>
                <a:lnTo>
                  <a:pt x="0" y="12700"/>
                </a:lnTo>
                <a:lnTo>
                  <a:pt x="0" y="0"/>
                </a:lnTo>
                <a:lnTo>
                  <a:pt x="1269" y="0"/>
                </a:lnTo>
                <a:lnTo>
                  <a:pt x="126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bk object 2822"/>
          <p:cNvSpPr/>
          <p:nvPr/>
        </p:nvSpPr>
        <p:spPr>
          <a:xfrm>
            <a:off x="3191510" y="3263900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12700"/>
                </a:moveTo>
                <a:lnTo>
                  <a:pt x="0" y="6350"/>
                </a:lnTo>
                <a:lnTo>
                  <a:pt x="0" y="0"/>
                </a:lnTo>
                <a:lnTo>
                  <a:pt x="0" y="6350"/>
                </a:lnTo>
                <a:lnTo>
                  <a:pt x="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bk object 2823"/>
          <p:cNvSpPr/>
          <p:nvPr/>
        </p:nvSpPr>
        <p:spPr>
          <a:xfrm>
            <a:off x="3176270" y="3266440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39" h="10160">
                <a:moveTo>
                  <a:pt x="10160" y="0"/>
                </a:moveTo>
                <a:lnTo>
                  <a:pt x="0" y="10160"/>
                </a:lnTo>
                <a:lnTo>
                  <a:pt x="15240" y="10160"/>
                </a:lnTo>
                <a:lnTo>
                  <a:pt x="1524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bk object 2824"/>
          <p:cNvSpPr/>
          <p:nvPr/>
        </p:nvSpPr>
        <p:spPr>
          <a:xfrm>
            <a:off x="3186429" y="3265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269" y="0"/>
                </a:moveTo>
                <a:lnTo>
                  <a:pt x="0" y="1269"/>
                </a:lnTo>
                <a:lnTo>
                  <a:pt x="508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bk object 2825"/>
          <p:cNvSpPr/>
          <p:nvPr/>
        </p:nvSpPr>
        <p:spPr>
          <a:xfrm>
            <a:off x="3187700" y="32651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3810" y="5079"/>
                </a:lnTo>
                <a:lnTo>
                  <a:pt x="7619" y="8889"/>
                </a:lnTo>
                <a:lnTo>
                  <a:pt x="888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bk object 2826"/>
          <p:cNvSpPr/>
          <p:nvPr/>
        </p:nvSpPr>
        <p:spPr>
          <a:xfrm>
            <a:off x="3187700" y="32639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bk object 2827"/>
          <p:cNvSpPr/>
          <p:nvPr/>
        </p:nvSpPr>
        <p:spPr>
          <a:xfrm>
            <a:off x="3188970" y="326135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5080" y="0"/>
                </a:moveTo>
                <a:lnTo>
                  <a:pt x="0" y="2539"/>
                </a:lnTo>
                <a:lnTo>
                  <a:pt x="2540" y="7619"/>
                </a:lnTo>
                <a:lnTo>
                  <a:pt x="5080" y="13969"/>
                </a:lnTo>
                <a:lnTo>
                  <a:pt x="10160" y="1270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bk object 2828"/>
          <p:cNvSpPr/>
          <p:nvPr/>
        </p:nvSpPr>
        <p:spPr>
          <a:xfrm>
            <a:off x="3194050" y="325882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5080" y="0"/>
                </a:moveTo>
                <a:lnTo>
                  <a:pt x="0" y="2539"/>
                </a:lnTo>
                <a:lnTo>
                  <a:pt x="5080" y="15239"/>
                </a:lnTo>
                <a:lnTo>
                  <a:pt x="10160" y="11429"/>
                </a:lnTo>
                <a:lnTo>
                  <a:pt x="7619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bk object 2829"/>
          <p:cNvSpPr/>
          <p:nvPr/>
        </p:nvSpPr>
        <p:spPr>
          <a:xfrm>
            <a:off x="3201670" y="32651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40" y="507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bk object 2830"/>
          <p:cNvSpPr/>
          <p:nvPr/>
        </p:nvSpPr>
        <p:spPr>
          <a:xfrm>
            <a:off x="3199129" y="325755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3809" y="0"/>
                </a:moveTo>
                <a:lnTo>
                  <a:pt x="0" y="1270"/>
                </a:lnTo>
                <a:lnTo>
                  <a:pt x="2539" y="7620"/>
                </a:lnTo>
                <a:lnTo>
                  <a:pt x="6350" y="12700"/>
                </a:lnTo>
                <a:lnTo>
                  <a:pt x="10159" y="11429"/>
                </a:lnTo>
                <a:lnTo>
                  <a:pt x="635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bk object 2831"/>
          <p:cNvSpPr/>
          <p:nvPr/>
        </p:nvSpPr>
        <p:spPr>
          <a:xfrm>
            <a:off x="3202939" y="325500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3810" y="0"/>
                </a:moveTo>
                <a:lnTo>
                  <a:pt x="0" y="2539"/>
                </a:lnTo>
                <a:lnTo>
                  <a:pt x="2540" y="7619"/>
                </a:lnTo>
                <a:lnTo>
                  <a:pt x="6350" y="13969"/>
                </a:lnTo>
                <a:lnTo>
                  <a:pt x="10160" y="11429"/>
                </a:lnTo>
                <a:lnTo>
                  <a:pt x="635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bk object 2832"/>
          <p:cNvSpPr/>
          <p:nvPr/>
        </p:nvSpPr>
        <p:spPr>
          <a:xfrm>
            <a:off x="3206750" y="32499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0160" y="0"/>
                </a:moveTo>
                <a:lnTo>
                  <a:pt x="0" y="5080"/>
                </a:lnTo>
                <a:lnTo>
                  <a:pt x="2539" y="11430"/>
                </a:lnTo>
                <a:lnTo>
                  <a:pt x="6350" y="16510"/>
                </a:lnTo>
                <a:lnTo>
                  <a:pt x="16510" y="10160"/>
                </a:lnTo>
                <a:lnTo>
                  <a:pt x="1270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bk object 2833"/>
          <p:cNvSpPr/>
          <p:nvPr/>
        </p:nvSpPr>
        <p:spPr>
          <a:xfrm>
            <a:off x="3215639" y="324231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11430" y="0"/>
                </a:moveTo>
                <a:lnTo>
                  <a:pt x="0" y="7619"/>
                </a:lnTo>
                <a:lnTo>
                  <a:pt x="7620" y="17779"/>
                </a:lnTo>
                <a:lnTo>
                  <a:pt x="17780" y="10160"/>
                </a:lnTo>
                <a:lnTo>
                  <a:pt x="1524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bk object 2834"/>
          <p:cNvSpPr/>
          <p:nvPr/>
        </p:nvSpPr>
        <p:spPr>
          <a:xfrm>
            <a:off x="3227070" y="323468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10160" y="0"/>
                </a:moveTo>
                <a:lnTo>
                  <a:pt x="0" y="7620"/>
                </a:lnTo>
                <a:lnTo>
                  <a:pt x="3810" y="12700"/>
                </a:lnTo>
                <a:lnTo>
                  <a:pt x="6350" y="17780"/>
                </a:lnTo>
                <a:lnTo>
                  <a:pt x="1778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5" name="bk object 2835"/>
          <p:cNvSpPr/>
          <p:nvPr/>
        </p:nvSpPr>
        <p:spPr>
          <a:xfrm>
            <a:off x="3237229" y="322580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1430" y="0"/>
                </a:moveTo>
                <a:lnTo>
                  <a:pt x="0" y="8889"/>
                </a:lnTo>
                <a:lnTo>
                  <a:pt x="7619" y="19050"/>
                </a:lnTo>
                <a:lnTo>
                  <a:pt x="19049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6" name="bk object 2836"/>
          <p:cNvSpPr/>
          <p:nvPr/>
        </p:nvSpPr>
        <p:spPr>
          <a:xfrm>
            <a:off x="3248660" y="3205479"/>
            <a:ext cx="33020" cy="30480"/>
          </a:xfrm>
          <a:custGeom>
            <a:avLst/>
            <a:gdLst/>
            <a:ahLst/>
            <a:cxnLst/>
            <a:rect l="l" t="t" r="r" b="b"/>
            <a:pathLst>
              <a:path w="33020" h="30480">
                <a:moveTo>
                  <a:pt x="25400" y="0"/>
                </a:moveTo>
                <a:lnTo>
                  <a:pt x="0" y="20320"/>
                </a:lnTo>
                <a:lnTo>
                  <a:pt x="7619" y="30480"/>
                </a:lnTo>
                <a:lnTo>
                  <a:pt x="33019" y="10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" name="bk object 2837"/>
          <p:cNvSpPr/>
          <p:nvPr/>
        </p:nvSpPr>
        <p:spPr>
          <a:xfrm>
            <a:off x="3277870" y="321056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3809" y="5079"/>
                </a:lnTo>
                <a:lnTo>
                  <a:pt x="3809" y="3810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8" name="bk object 2838"/>
          <p:cNvSpPr/>
          <p:nvPr/>
        </p:nvSpPr>
        <p:spPr>
          <a:xfrm>
            <a:off x="3274059" y="3180079"/>
            <a:ext cx="35560" cy="34290"/>
          </a:xfrm>
          <a:custGeom>
            <a:avLst/>
            <a:gdLst/>
            <a:ahLst/>
            <a:cxnLst/>
            <a:rect l="l" t="t" r="r" b="b"/>
            <a:pathLst>
              <a:path w="35560" h="34289">
                <a:moveTo>
                  <a:pt x="27939" y="0"/>
                </a:moveTo>
                <a:lnTo>
                  <a:pt x="0" y="25400"/>
                </a:lnTo>
                <a:lnTo>
                  <a:pt x="3810" y="30480"/>
                </a:lnTo>
                <a:lnTo>
                  <a:pt x="8889" y="34290"/>
                </a:lnTo>
                <a:lnTo>
                  <a:pt x="35560" y="10160"/>
                </a:lnTo>
                <a:lnTo>
                  <a:pt x="279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" name="bk object 2839"/>
          <p:cNvSpPr/>
          <p:nvPr/>
        </p:nvSpPr>
        <p:spPr>
          <a:xfrm>
            <a:off x="3302000" y="31750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5079" y="0"/>
                </a:moveTo>
                <a:lnTo>
                  <a:pt x="0" y="5079"/>
                </a:lnTo>
                <a:lnTo>
                  <a:pt x="3810" y="10160"/>
                </a:lnTo>
                <a:lnTo>
                  <a:pt x="888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" name="bk object 2840"/>
          <p:cNvSpPr/>
          <p:nvPr/>
        </p:nvSpPr>
        <p:spPr>
          <a:xfrm>
            <a:off x="3300729" y="3181350"/>
            <a:ext cx="55880" cy="74930"/>
          </a:xfrm>
          <a:custGeom>
            <a:avLst/>
            <a:gdLst/>
            <a:ahLst/>
            <a:cxnLst/>
            <a:rect l="l" t="t" r="r" b="b"/>
            <a:pathLst>
              <a:path w="55879" h="74929">
                <a:moveTo>
                  <a:pt x="10160" y="0"/>
                </a:moveTo>
                <a:lnTo>
                  <a:pt x="0" y="7620"/>
                </a:lnTo>
                <a:lnTo>
                  <a:pt x="44450" y="74929"/>
                </a:lnTo>
                <a:lnTo>
                  <a:pt x="49530" y="71120"/>
                </a:lnTo>
                <a:lnTo>
                  <a:pt x="55880" y="685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" name="bk object 2841"/>
          <p:cNvSpPr/>
          <p:nvPr/>
        </p:nvSpPr>
        <p:spPr>
          <a:xfrm>
            <a:off x="3350259" y="32499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6350" y="0"/>
                </a:moveTo>
                <a:lnTo>
                  <a:pt x="0" y="2540"/>
                </a:lnTo>
                <a:lnTo>
                  <a:pt x="5079" y="762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2" name="bk object 2842"/>
          <p:cNvSpPr/>
          <p:nvPr/>
        </p:nvSpPr>
        <p:spPr>
          <a:xfrm>
            <a:off x="3267709" y="3248660"/>
            <a:ext cx="87630" cy="76200"/>
          </a:xfrm>
          <a:custGeom>
            <a:avLst/>
            <a:gdLst/>
            <a:ahLst/>
            <a:cxnLst/>
            <a:rect l="l" t="t" r="r" b="b"/>
            <a:pathLst>
              <a:path w="87629" h="76200">
                <a:moveTo>
                  <a:pt x="78739" y="0"/>
                </a:moveTo>
                <a:lnTo>
                  <a:pt x="0" y="67310"/>
                </a:lnTo>
                <a:lnTo>
                  <a:pt x="3810" y="72389"/>
                </a:lnTo>
                <a:lnTo>
                  <a:pt x="8889" y="76200"/>
                </a:lnTo>
                <a:lnTo>
                  <a:pt x="87629" y="8889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3" name="bk object 2843"/>
          <p:cNvSpPr/>
          <p:nvPr/>
        </p:nvSpPr>
        <p:spPr>
          <a:xfrm>
            <a:off x="3271520" y="33210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5079" y="5079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4" name="bk object 2844"/>
          <p:cNvSpPr/>
          <p:nvPr/>
        </p:nvSpPr>
        <p:spPr>
          <a:xfrm>
            <a:off x="3242310" y="3315970"/>
            <a:ext cx="34290" cy="30480"/>
          </a:xfrm>
          <a:custGeom>
            <a:avLst/>
            <a:gdLst/>
            <a:ahLst/>
            <a:cxnLst/>
            <a:rect l="l" t="t" r="r" b="b"/>
            <a:pathLst>
              <a:path w="34289" h="30479">
                <a:moveTo>
                  <a:pt x="25400" y="0"/>
                </a:moveTo>
                <a:lnTo>
                  <a:pt x="0" y="20319"/>
                </a:lnTo>
                <a:lnTo>
                  <a:pt x="7619" y="30479"/>
                </a:lnTo>
                <a:lnTo>
                  <a:pt x="34289" y="10159"/>
                </a:lnTo>
                <a:lnTo>
                  <a:pt x="29210" y="5079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5" name="bk object 2845"/>
          <p:cNvSpPr/>
          <p:nvPr/>
        </p:nvSpPr>
        <p:spPr>
          <a:xfrm>
            <a:off x="3233420" y="333629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8890" y="0"/>
                </a:moveTo>
                <a:lnTo>
                  <a:pt x="0" y="6350"/>
                </a:lnTo>
                <a:lnTo>
                  <a:pt x="7619" y="16510"/>
                </a:lnTo>
                <a:lnTo>
                  <a:pt x="16510" y="1016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6" name="bk object 2846"/>
          <p:cNvSpPr/>
          <p:nvPr/>
        </p:nvSpPr>
        <p:spPr>
          <a:xfrm>
            <a:off x="3227070" y="334264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6350" y="0"/>
                </a:moveTo>
                <a:lnTo>
                  <a:pt x="0" y="5080"/>
                </a:lnTo>
                <a:lnTo>
                  <a:pt x="3810" y="10160"/>
                </a:lnTo>
                <a:lnTo>
                  <a:pt x="6350" y="15239"/>
                </a:lnTo>
                <a:lnTo>
                  <a:pt x="13969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7" name="bk object 2847"/>
          <p:cNvSpPr/>
          <p:nvPr/>
        </p:nvSpPr>
        <p:spPr>
          <a:xfrm>
            <a:off x="3204210" y="3347720"/>
            <a:ext cx="29209" cy="24130"/>
          </a:xfrm>
          <a:custGeom>
            <a:avLst/>
            <a:gdLst/>
            <a:ahLst/>
            <a:cxnLst/>
            <a:rect l="l" t="t" r="r" b="b"/>
            <a:pathLst>
              <a:path w="29210" h="24129">
                <a:moveTo>
                  <a:pt x="22859" y="0"/>
                </a:moveTo>
                <a:lnTo>
                  <a:pt x="0" y="13969"/>
                </a:lnTo>
                <a:lnTo>
                  <a:pt x="7619" y="24129"/>
                </a:lnTo>
                <a:lnTo>
                  <a:pt x="29209" y="10159"/>
                </a:lnTo>
                <a:lnTo>
                  <a:pt x="26669" y="5079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8" name="bk object 2848"/>
          <p:cNvSpPr/>
          <p:nvPr/>
        </p:nvSpPr>
        <p:spPr>
          <a:xfrm>
            <a:off x="3208020" y="33667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40" y="507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9" name="bk object 2849"/>
          <p:cNvSpPr/>
          <p:nvPr/>
        </p:nvSpPr>
        <p:spPr>
          <a:xfrm>
            <a:off x="3183889" y="3361690"/>
            <a:ext cx="26670" cy="22860"/>
          </a:xfrm>
          <a:custGeom>
            <a:avLst/>
            <a:gdLst/>
            <a:ahLst/>
            <a:cxnLst/>
            <a:rect l="l" t="t" r="r" b="b"/>
            <a:pathLst>
              <a:path w="26669" h="22860">
                <a:moveTo>
                  <a:pt x="21590" y="0"/>
                </a:moveTo>
                <a:lnTo>
                  <a:pt x="0" y="11430"/>
                </a:lnTo>
                <a:lnTo>
                  <a:pt x="2540" y="17780"/>
                </a:lnTo>
                <a:lnTo>
                  <a:pt x="5080" y="22860"/>
                </a:lnTo>
                <a:lnTo>
                  <a:pt x="26670" y="10160"/>
                </a:lnTo>
                <a:lnTo>
                  <a:pt x="215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0" name="bk object 2850"/>
          <p:cNvSpPr/>
          <p:nvPr/>
        </p:nvSpPr>
        <p:spPr>
          <a:xfrm>
            <a:off x="3172460" y="337312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1429" y="0"/>
                </a:moveTo>
                <a:lnTo>
                  <a:pt x="0" y="5079"/>
                </a:lnTo>
                <a:lnTo>
                  <a:pt x="2539" y="11429"/>
                </a:lnTo>
                <a:lnTo>
                  <a:pt x="6350" y="16509"/>
                </a:lnTo>
                <a:lnTo>
                  <a:pt x="16509" y="11429"/>
                </a:lnTo>
                <a:lnTo>
                  <a:pt x="13969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1" name="bk object 2851"/>
          <p:cNvSpPr/>
          <p:nvPr/>
        </p:nvSpPr>
        <p:spPr>
          <a:xfrm>
            <a:off x="3162300" y="33782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0160" y="0"/>
                </a:moveTo>
                <a:lnTo>
                  <a:pt x="0" y="5079"/>
                </a:lnTo>
                <a:lnTo>
                  <a:pt x="2539" y="11429"/>
                </a:lnTo>
                <a:lnTo>
                  <a:pt x="5080" y="16510"/>
                </a:lnTo>
                <a:lnTo>
                  <a:pt x="16510" y="11429"/>
                </a:lnTo>
                <a:lnTo>
                  <a:pt x="1270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2" name="bk object 2852"/>
          <p:cNvSpPr/>
          <p:nvPr/>
        </p:nvSpPr>
        <p:spPr>
          <a:xfrm>
            <a:off x="3152139" y="338327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10160" y="0"/>
                </a:moveTo>
                <a:lnTo>
                  <a:pt x="0" y="5080"/>
                </a:lnTo>
                <a:lnTo>
                  <a:pt x="2540" y="10160"/>
                </a:lnTo>
                <a:lnTo>
                  <a:pt x="5080" y="16510"/>
                </a:lnTo>
                <a:lnTo>
                  <a:pt x="15240" y="11430"/>
                </a:lnTo>
                <a:lnTo>
                  <a:pt x="1270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3" name="bk object 2853"/>
          <p:cNvSpPr/>
          <p:nvPr/>
        </p:nvSpPr>
        <p:spPr>
          <a:xfrm>
            <a:off x="3141979" y="338835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0159" y="0"/>
                </a:moveTo>
                <a:lnTo>
                  <a:pt x="0" y="3810"/>
                </a:lnTo>
                <a:lnTo>
                  <a:pt x="2539" y="8889"/>
                </a:lnTo>
                <a:lnTo>
                  <a:pt x="5080" y="15239"/>
                </a:lnTo>
                <a:lnTo>
                  <a:pt x="15239" y="11429"/>
                </a:lnTo>
                <a:lnTo>
                  <a:pt x="12700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4" name="bk object 2854"/>
          <p:cNvSpPr/>
          <p:nvPr/>
        </p:nvSpPr>
        <p:spPr>
          <a:xfrm>
            <a:off x="3144520" y="33972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69" y="6350"/>
                </a:lnTo>
                <a:lnTo>
                  <a:pt x="254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5" name="bk object 2855"/>
          <p:cNvSpPr/>
          <p:nvPr/>
        </p:nvSpPr>
        <p:spPr>
          <a:xfrm>
            <a:off x="3135629" y="339217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7619" y="0"/>
                </a:moveTo>
                <a:lnTo>
                  <a:pt x="0" y="1269"/>
                </a:lnTo>
                <a:lnTo>
                  <a:pt x="1269" y="7619"/>
                </a:lnTo>
                <a:lnTo>
                  <a:pt x="3809" y="13969"/>
                </a:lnTo>
                <a:lnTo>
                  <a:pt x="10159" y="11429"/>
                </a:lnTo>
                <a:lnTo>
                  <a:pt x="8889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6" name="bk object 2856"/>
          <p:cNvSpPr/>
          <p:nvPr/>
        </p:nvSpPr>
        <p:spPr>
          <a:xfrm>
            <a:off x="3128010" y="3393440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39">
                <a:moveTo>
                  <a:pt x="7619" y="0"/>
                </a:moveTo>
                <a:lnTo>
                  <a:pt x="0" y="2539"/>
                </a:lnTo>
                <a:lnTo>
                  <a:pt x="2539" y="8889"/>
                </a:lnTo>
                <a:lnTo>
                  <a:pt x="3809" y="15239"/>
                </a:lnTo>
                <a:lnTo>
                  <a:pt x="11429" y="12700"/>
                </a:lnTo>
                <a:lnTo>
                  <a:pt x="888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7" name="bk object 2857"/>
          <p:cNvSpPr/>
          <p:nvPr/>
        </p:nvSpPr>
        <p:spPr>
          <a:xfrm>
            <a:off x="3121660" y="339597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7619" y="0"/>
                </a:moveTo>
                <a:lnTo>
                  <a:pt x="0" y="1270"/>
                </a:lnTo>
                <a:lnTo>
                  <a:pt x="2539" y="13970"/>
                </a:lnTo>
                <a:lnTo>
                  <a:pt x="1015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8" name="bk object 2858"/>
          <p:cNvSpPr/>
          <p:nvPr/>
        </p:nvSpPr>
        <p:spPr>
          <a:xfrm>
            <a:off x="3115310" y="339725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6350" y="0"/>
                </a:moveTo>
                <a:lnTo>
                  <a:pt x="0" y="1270"/>
                </a:lnTo>
                <a:lnTo>
                  <a:pt x="2539" y="13970"/>
                </a:lnTo>
                <a:lnTo>
                  <a:pt x="8889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9" name="bk object 2859"/>
          <p:cNvSpPr/>
          <p:nvPr/>
        </p:nvSpPr>
        <p:spPr>
          <a:xfrm>
            <a:off x="3107689" y="339852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7620" y="0"/>
                </a:moveTo>
                <a:lnTo>
                  <a:pt x="0" y="2539"/>
                </a:lnTo>
                <a:lnTo>
                  <a:pt x="1270" y="7619"/>
                </a:lnTo>
                <a:lnTo>
                  <a:pt x="2540" y="13969"/>
                </a:lnTo>
                <a:lnTo>
                  <a:pt x="1016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0" name="bk object 2860"/>
          <p:cNvSpPr/>
          <p:nvPr/>
        </p:nvSpPr>
        <p:spPr>
          <a:xfrm>
            <a:off x="3101339" y="340105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762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12700"/>
                </a:lnTo>
                <a:lnTo>
                  <a:pt x="8890" y="11429"/>
                </a:lnTo>
                <a:lnTo>
                  <a:pt x="762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1" name="bk object 2861"/>
          <p:cNvSpPr/>
          <p:nvPr/>
        </p:nvSpPr>
        <p:spPr>
          <a:xfrm>
            <a:off x="3102610" y="340740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2" name="bk object 2862"/>
          <p:cNvSpPr/>
          <p:nvPr/>
        </p:nvSpPr>
        <p:spPr>
          <a:xfrm>
            <a:off x="3094989" y="340105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762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3" name="bk object 2863"/>
          <p:cNvSpPr/>
          <p:nvPr/>
        </p:nvSpPr>
        <p:spPr>
          <a:xfrm>
            <a:off x="3088639" y="340105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6350" y="0"/>
                </a:moveTo>
                <a:lnTo>
                  <a:pt x="0" y="1269"/>
                </a:lnTo>
                <a:lnTo>
                  <a:pt x="0" y="12700"/>
                </a:lnTo>
                <a:lnTo>
                  <a:pt x="7620" y="12700"/>
                </a:lnTo>
                <a:lnTo>
                  <a:pt x="762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4" name="bk object 2864"/>
          <p:cNvSpPr/>
          <p:nvPr/>
        </p:nvSpPr>
        <p:spPr>
          <a:xfrm>
            <a:off x="3088639" y="340867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5080"/>
                </a:lnTo>
                <a:lnTo>
                  <a:pt x="0" y="6350"/>
                </a:ln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5" name="bk object 2865"/>
          <p:cNvSpPr/>
          <p:nvPr/>
        </p:nvSpPr>
        <p:spPr>
          <a:xfrm>
            <a:off x="3082289" y="340105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0"/>
                </a:moveTo>
                <a:lnTo>
                  <a:pt x="0" y="12700"/>
                </a:lnTo>
                <a:lnTo>
                  <a:pt x="6350" y="12700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6" name="bk object 2866"/>
          <p:cNvSpPr/>
          <p:nvPr/>
        </p:nvSpPr>
        <p:spPr>
          <a:xfrm>
            <a:off x="3082289" y="340740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7" name="bk object 2867"/>
          <p:cNvSpPr/>
          <p:nvPr/>
        </p:nvSpPr>
        <p:spPr>
          <a:xfrm>
            <a:off x="3075939" y="340105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1270" y="0"/>
                </a:lnTo>
                <a:lnTo>
                  <a:pt x="0" y="6350"/>
                </a:lnTo>
                <a:lnTo>
                  <a:pt x="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8" name="bk object 2868"/>
          <p:cNvSpPr/>
          <p:nvPr/>
        </p:nvSpPr>
        <p:spPr>
          <a:xfrm>
            <a:off x="3074670" y="3407409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1269" y="0"/>
                </a:moveTo>
                <a:lnTo>
                  <a:pt x="0" y="635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9" name="bk object 2869"/>
          <p:cNvSpPr/>
          <p:nvPr/>
        </p:nvSpPr>
        <p:spPr>
          <a:xfrm>
            <a:off x="3069589" y="339979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3810" y="0"/>
                </a:moveTo>
                <a:lnTo>
                  <a:pt x="1270" y="6350"/>
                </a:lnTo>
                <a:lnTo>
                  <a:pt x="0" y="12700"/>
                </a:lnTo>
                <a:lnTo>
                  <a:pt x="5080" y="13970"/>
                </a:lnTo>
                <a:lnTo>
                  <a:pt x="6350" y="7620"/>
                </a:lnTo>
                <a:lnTo>
                  <a:pt x="889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0" name="bk object 2870"/>
          <p:cNvSpPr/>
          <p:nvPr/>
        </p:nvSpPr>
        <p:spPr>
          <a:xfrm>
            <a:off x="3063239" y="339852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5080" y="0"/>
                </a:moveTo>
                <a:lnTo>
                  <a:pt x="2540" y="5079"/>
                </a:lnTo>
                <a:lnTo>
                  <a:pt x="0" y="11429"/>
                </a:lnTo>
                <a:lnTo>
                  <a:pt x="6350" y="13969"/>
                </a:lnTo>
                <a:lnTo>
                  <a:pt x="7620" y="7619"/>
                </a:lnTo>
                <a:lnTo>
                  <a:pt x="1016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1" name="bk object 2871"/>
          <p:cNvSpPr/>
          <p:nvPr/>
        </p:nvSpPr>
        <p:spPr>
          <a:xfrm>
            <a:off x="3058160" y="339597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5079" y="0"/>
                </a:moveTo>
                <a:lnTo>
                  <a:pt x="2539" y="6350"/>
                </a:lnTo>
                <a:lnTo>
                  <a:pt x="0" y="11430"/>
                </a:lnTo>
                <a:lnTo>
                  <a:pt x="5079" y="13970"/>
                </a:lnTo>
                <a:lnTo>
                  <a:pt x="7619" y="7620"/>
                </a:lnTo>
                <a:lnTo>
                  <a:pt x="1015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2" name="bk object 2872"/>
          <p:cNvSpPr/>
          <p:nvPr/>
        </p:nvSpPr>
        <p:spPr>
          <a:xfrm>
            <a:off x="3055620" y="339470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5080" y="0"/>
                </a:moveTo>
                <a:lnTo>
                  <a:pt x="2540" y="6350"/>
                </a:lnTo>
                <a:lnTo>
                  <a:pt x="0" y="11429"/>
                </a:lnTo>
                <a:lnTo>
                  <a:pt x="2540" y="12700"/>
                </a:lnTo>
                <a:lnTo>
                  <a:pt x="5080" y="7619"/>
                </a:lnTo>
                <a:lnTo>
                  <a:pt x="7619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3" name="bk object 2873"/>
          <p:cNvSpPr/>
          <p:nvPr/>
        </p:nvSpPr>
        <p:spPr>
          <a:xfrm>
            <a:off x="3054350" y="34010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5079"/>
                </a:lnTo>
                <a:lnTo>
                  <a:pt x="126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4" name="bk object 2874"/>
          <p:cNvSpPr/>
          <p:nvPr/>
        </p:nvSpPr>
        <p:spPr>
          <a:xfrm>
            <a:off x="3053079" y="339470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6350" y="0"/>
                </a:moveTo>
                <a:lnTo>
                  <a:pt x="3809" y="5079"/>
                </a:lnTo>
                <a:lnTo>
                  <a:pt x="0" y="10160"/>
                </a:lnTo>
                <a:lnTo>
                  <a:pt x="1269" y="11429"/>
                </a:lnTo>
                <a:lnTo>
                  <a:pt x="888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5" name="bk object 2875"/>
          <p:cNvSpPr/>
          <p:nvPr/>
        </p:nvSpPr>
        <p:spPr>
          <a:xfrm>
            <a:off x="3051810" y="3399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5079" y="0"/>
                </a:moveTo>
                <a:lnTo>
                  <a:pt x="0" y="5080"/>
                </a:lnTo>
                <a:lnTo>
                  <a:pt x="126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6" name="bk object 2876"/>
          <p:cNvSpPr/>
          <p:nvPr/>
        </p:nvSpPr>
        <p:spPr>
          <a:xfrm>
            <a:off x="3050539" y="339344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620" y="0"/>
                </a:moveTo>
                <a:lnTo>
                  <a:pt x="0" y="10160"/>
                </a:lnTo>
                <a:lnTo>
                  <a:pt x="1270" y="11430"/>
                </a:lnTo>
                <a:lnTo>
                  <a:pt x="6350" y="6350"/>
                </a:lnTo>
                <a:lnTo>
                  <a:pt x="1016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7" name="bk object 2877"/>
          <p:cNvSpPr/>
          <p:nvPr/>
        </p:nvSpPr>
        <p:spPr>
          <a:xfrm>
            <a:off x="3054350" y="339217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8" name="bk object 2878"/>
          <p:cNvSpPr/>
          <p:nvPr/>
        </p:nvSpPr>
        <p:spPr>
          <a:xfrm>
            <a:off x="3049270" y="339090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6350" y="0"/>
                </a:moveTo>
                <a:lnTo>
                  <a:pt x="2540" y="5079"/>
                </a:lnTo>
                <a:lnTo>
                  <a:pt x="0" y="11429"/>
                </a:lnTo>
                <a:lnTo>
                  <a:pt x="1269" y="12700"/>
                </a:lnTo>
                <a:lnTo>
                  <a:pt x="5080" y="7620"/>
                </a:lnTo>
                <a:lnTo>
                  <a:pt x="889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9" name="bk object 2879"/>
          <p:cNvSpPr/>
          <p:nvPr/>
        </p:nvSpPr>
        <p:spPr>
          <a:xfrm>
            <a:off x="3048000" y="33959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5080"/>
                </a:lnTo>
                <a:lnTo>
                  <a:pt x="1269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0" name="bk object 2880"/>
          <p:cNvSpPr/>
          <p:nvPr/>
        </p:nvSpPr>
        <p:spPr>
          <a:xfrm>
            <a:off x="3046729" y="33909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7619" y="0"/>
                </a:moveTo>
                <a:lnTo>
                  <a:pt x="0" y="7620"/>
                </a:lnTo>
                <a:lnTo>
                  <a:pt x="1269" y="10160"/>
                </a:lnTo>
                <a:lnTo>
                  <a:pt x="5080" y="5079"/>
                </a:lnTo>
                <a:lnTo>
                  <a:pt x="1015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1" name="bk object 2881"/>
          <p:cNvSpPr/>
          <p:nvPr/>
        </p:nvSpPr>
        <p:spPr>
          <a:xfrm>
            <a:off x="3044189" y="33883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5080" y="5079"/>
                </a:lnTo>
                <a:lnTo>
                  <a:pt x="0" y="8889"/>
                </a:lnTo>
                <a:lnTo>
                  <a:pt x="2540" y="10160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2" name="bk object 2882"/>
          <p:cNvSpPr/>
          <p:nvPr/>
        </p:nvSpPr>
        <p:spPr>
          <a:xfrm>
            <a:off x="3042920" y="33870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3810" y="3810"/>
                </a:lnTo>
                <a:lnTo>
                  <a:pt x="0" y="7620"/>
                </a:lnTo>
                <a:lnTo>
                  <a:pt x="1269" y="10160"/>
                </a:lnTo>
                <a:lnTo>
                  <a:pt x="6350" y="6350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3" name="bk object 2883"/>
          <p:cNvSpPr/>
          <p:nvPr/>
        </p:nvSpPr>
        <p:spPr>
          <a:xfrm>
            <a:off x="3041650" y="33909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80" y="0"/>
                </a:moveTo>
                <a:lnTo>
                  <a:pt x="0" y="3810"/>
                </a:lnTo>
                <a:lnTo>
                  <a:pt x="1269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4" name="bk object 2884"/>
          <p:cNvSpPr/>
          <p:nvPr/>
        </p:nvSpPr>
        <p:spPr>
          <a:xfrm>
            <a:off x="3040379" y="338455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0159" y="0"/>
                </a:moveTo>
                <a:lnTo>
                  <a:pt x="5080" y="5079"/>
                </a:lnTo>
                <a:lnTo>
                  <a:pt x="0" y="8889"/>
                </a:lnTo>
                <a:lnTo>
                  <a:pt x="1269" y="10160"/>
                </a:lnTo>
                <a:lnTo>
                  <a:pt x="11430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5" name="bk object 2885"/>
          <p:cNvSpPr/>
          <p:nvPr/>
        </p:nvSpPr>
        <p:spPr>
          <a:xfrm>
            <a:off x="3040379" y="33896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80" y="0"/>
                </a:moveTo>
                <a:lnTo>
                  <a:pt x="0" y="2540"/>
                </a:lnTo>
                <a:lnTo>
                  <a:pt x="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6" name="bk object 2886"/>
          <p:cNvSpPr/>
          <p:nvPr/>
        </p:nvSpPr>
        <p:spPr>
          <a:xfrm>
            <a:off x="3039110" y="338327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10159" y="0"/>
                </a:moveTo>
                <a:lnTo>
                  <a:pt x="0" y="7620"/>
                </a:lnTo>
                <a:lnTo>
                  <a:pt x="1269" y="8890"/>
                </a:lnTo>
                <a:lnTo>
                  <a:pt x="6350" y="6350"/>
                </a:lnTo>
                <a:lnTo>
                  <a:pt x="1142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" name="bk object 2887"/>
          <p:cNvSpPr/>
          <p:nvPr/>
        </p:nvSpPr>
        <p:spPr>
          <a:xfrm>
            <a:off x="3037839" y="338709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1270" y="2539"/>
                </a:lnTo>
                <a:lnTo>
                  <a:pt x="127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8" name="bk object 2888"/>
          <p:cNvSpPr/>
          <p:nvPr/>
        </p:nvSpPr>
        <p:spPr>
          <a:xfrm>
            <a:off x="3037839" y="338200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0" y="7619"/>
                </a:lnTo>
                <a:lnTo>
                  <a:pt x="12700" y="253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9" name="bk object 2889"/>
          <p:cNvSpPr/>
          <p:nvPr/>
        </p:nvSpPr>
        <p:spPr>
          <a:xfrm>
            <a:off x="3042920" y="338074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80" y="0"/>
                </a:moveTo>
                <a:lnTo>
                  <a:pt x="0" y="3810"/>
                </a:lnTo>
                <a:lnTo>
                  <a:pt x="635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" name="bk object 2890"/>
          <p:cNvSpPr/>
          <p:nvPr/>
        </p:nvSpPr>
        <p:spPr>
          <a:xfrm>
            <a:off x="3036570" y="33782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0160" y="0"/>
                </a:moveTo>
                <a:lnTo>
                  <a:pt x="0" y="7620"/>
                </a:lnTo>
                <a:lnTo>
                  <a:pt x="1269" y="10160"/>
                </a:lnTo>
                <a:lnTo>
                  <a:pt x="1143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1" name="bk object 2891"/>
          <p:cNvSpPr/>
          <p:nvPr/>
        </p:nvSpPr>
        <p:spPr>
          <a:xfrm>
            <a:off x="3035300" y="338200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126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2" name="bk object 2892"/>
          <p:cNvSpPr/>
          <p:nvPr/>
        </p:nvSpPr>
        <p:spPr>
          <a:xfrm>
            <a:off x="3035300" y="337692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30" y="0"/>
                </a:moveTo>
                <a:lnTo>
                  <a:pt x="5080" y="2540"/>
                </a:lnTo>
                <a:lnTo>
                  <a:pt x="0" y="6350"/>
                </a:lnTo>
                <a:lnTo>
                  <a:pt x="0" y="7620"/>
                </a:lnTo>
                <a:lnTo>
                  <a:pt x="12700" y="254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3" name="bk object 2893"/>
          <p:cNvSpPr/>
          <p:nvPr/>
        </p:nvSpPr>
        <p:spPr>
          <a:xfrm>
            <a:off x="3034029" y="337947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126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4" name="bk object 2894"/>
          <p:cNvSpPr/>
          <p:nvPr/>
        </p:nvSpPr>
        <p:spPr>
          <a:xfrm>
            <a:off x="3034029" y="337565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30" y="0"/>
                </a:moveTo>
                <a:lnTo>
                  <a:pt x="6350" y="1269"/>
                </a:lnTo>
                <a:lnTo>
                  <a:pt x="0" y="2539"/>
                </a:lnTo>
                <a:lnTo>
                  <a:pt x="0" y="6350"/>
                </a:lnTo>
                <a:lnTo>
                  <a:pt x="6350" y="3810"/>
                </a:lnTo>
                <a:lnTo>
                  <a:pt x="12700" y="253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5" name="bk object 2895"/>
          <p:cNvSpPr/>
          <p:nvPr/>
        </p:nvSpPr>
        <p:spPr>
          <a:xfrm>
            <a:off x="3032760" y="337312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6350" y="1269"/>
                </a:lnTo>
                <a:lnTo>
                  <a:pt x="0" y="3809"/>
                </a:lnTo>
                <a:lnTo>
                  <a:pt x="1269" y="6350"/>
                </a:lnTo>
                <a:lnTo>
                  <a:pt x="7619" y="380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6" name="bk object 2896"/>
          <p:cNvSpPr/>
          <p:nvPr/>
        </p:nvSpPr>
        <p:spPr>
          <a:xfrm>
            <a:off x="3032760" y="337057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29" y="0"/>
                </a:moveTo>
                <a:lnTo>
                  <a:pt x="5079" y="1270"/>
                </a:lnTo>
                <a:lnTo>
                  <a:pt x="0" y="3810"/>
                </a:lnTo>
                <a:lnTo>
                  <a:pt x="0" y="6350"/>
                </a:lnTo>
                <a:lnTo>
                  <a:pt x="6350" y="3810"/>
                </a:lnTo>
                <a:lnTo>
                  <a:pt x="12700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7" name="bk object 2897"/>
          <p:cNvSpPr/>
          <p:nvPr/>
        </p:nvSpPr>
        <p:spPr>
          <a:xfrm>
            <a:off x="3032760" y="33718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8" name="bk object 2898"/>
          <p:cNvSpPr/>
          <p:nvPr/>
        </p:nvSpPr>
        <p:spPr>
          <a:xfrm>
            <a:off x="3032760" y="3369309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2539"/>
                </a:moveTo>
                <a:lnTo>
                  <a:pt x="0" y="0"/>
                </a:lnTo>
                <a:lnTo>
                  <a:pt x="12700" y="0"/>
                </a:lnTo>
                <a:lnTo>
                  <a:pt x="1270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9" name="bk object 2899"/>
          <p:cNvSpPr/>
          <p:nvPr/>
        </p:nvSpPr>
        <p:spPr>
          <a:xfrm>
            <a:off x="3037839" y="33680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6350" y="0"/>
                </a:moveTo>
                <a:lnTo>
                  <a:pt x="0" y="127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0" name="bk object 2900"/>
          <p:cNvSpPr/>
          <p:nvPr/>
        </p:nvSpPr>
        <p:spPr>
          <a:xfrm>
            <a:off x="3031489" y="336295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700" y="0"/>
                </a:moveTo>
                <a:lnTo>
                  <a:pt x="6350" y="0"/>
                </a:lnTo>
                <a:lnTo>
                  <a:pt x="0" y="1269"/>
                </a:lnTo>
                <a:lnTo>
                  <a:pt x="1270" y="7619"/>
                </a:lnTo>
                <a:lnTo>
                  <a:pt x="6350" y="6350"/>
                </a:lnTo>
                <a:lnTo>
                  <a:pt x="1270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1" name="bk object 2901"/>
          <p:cNvSpPr/>
          <p:nvPr/>
        </p:nvSpPr>
        <p:spPr>
          <a:xfrm>
            <a:off x="3031489" y="336295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2" name="bk object 2902"/>
          <p:cNvSpPr/>
          <p:nvPr/>
        </p:nvSpPr>
        <p:spPr>
          <a:xfrm>
            <a:off x="3031489" y="335787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0" y="5080"/>
                </a:moveTo>
                <a:lnTo>
                  <a:pt x="0" y="0"/>
                </a:lnTo>
                <a:lnTo>
                  <a:pt x="12700" y="0"/>
                </a:lnTo>
                <a:lnTo>
                  <a:pt x="12700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3" name="bk object 2903"/>
          <p:cNvSpPr/>
          <p:nvPr/>
        </p:nvSpPr>
        <p:spPr>
          <a:xfrm>
            <a:off x="3031489" y="33566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4" name="bk object 2904"/>
          <p:cNvSpPr/>
          <p:nvPr/>
        </p:nvSpPr>
        <p:spPr>
          <a:xfrm>
            <a:off x="3031489" y="335025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70" y="0"/>
                </a:moveTo>
                <a:lnTo>
                  <a:pt x="0" y="6350"/>
                </a:lnTo>
                <a:lnTo>
                  <a:pt x="6350" y="7619"/>
                </a:lnTo>
                <a:lnTo>
                  <a:pt x="12700" y="7619"/>
                </a:lnTo>
                <a:lnTo>
                  <a:pt x="12700" y="126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5" name="bk object 2905"/>
          <p:cNvSpPr/>
          <p:nvPr/>
        </p:nvSpPr>
        <p:spPr>
          <a:xfrm>
            <a:off x="3037839" y="33515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6" name="bk object 2906"/>
          <p:cNvSpPr/>
          <p:nvPr/>
        </p:nvSpPr>
        <p:spPr>
          <a:xfrm>
            <a:off x="3032760" y="334645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0" y="0"/>
                </a:moveTo>
                <a:lnTo>
                  <a:pt x="0" y="3810"/>
                </a:lnTo>
                <a:lnTo>
                  <a:pt x="5079" y="5079"/>
                </a:lnTo>
                <a:lnTo>
                  <a:pt x="11429" y="5079"/>
                </a:lnTo>
                <a:lnTo>
                  <a:pt x="1270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7" name="bk object 2907"/>
          <p:cNvSpPr/>
          <p:nvPr/>
        </p:nvSpPr>
        <p:spPr>
          <a:xfrm>
            <a:off x="3032760" y="334264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0"/>
                </a:moveTo>
                <a:lnTo>
                  <a:pt x="0" y="3810"/>
                </a:lnTo>
                <a:lnTo>
                  <a:pt x="12700" y="6350"/>
                </a:lnTo>
                <a:lnTo>
                  <a:pt x="1270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8" name="bk object 2908"/>
          <p:cNvSpPr/>
          <p:nvPr/>
        </p:nvSpPr>
        <p:spPr>
          <a:xfrm>
            <a:off x="3032760" y="33413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6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9" name="bk object 2909"/>
          <p:cNvSpPr/>
          <p:nvPr/>
        </p:nvSpPr>
        <p:spPr>
          <a:xfrm>
            <a:off x="3032760" y="3338829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1269" y="0"/>
                </a:moveTo>
                <a:lnTo>
                  <a:pt x="0" y="2540"/>
                </a:lnTo>
                <a:lnTo>
                  <a:pt x="6350" y="5080"/>
                </a:lnTo>
                <a:lnTo>
                  <a:pt x="12700" y="6350"/>
                </a:lnTo>
                <a:lnTo>
                  <a:pt x="139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0" name="bk object 2910"/>
          <p:cNvSpPr/>
          <p:nvPr/>
        </p:nvSpPr>
        <p:spPr>
          <a:xfrm>
            <a:off x="3034029" y="333755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6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1" name="bk object 2911"/>
          <p:cNvSpPr/>
          <p:nvPr/>
        </p:nvSpPr>
        <p:spPr>
          <a:xfrm>
            <a:off x="3034029" y="333375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1269" y="0"/>
                </a:moveTo>
                <a:lnTo>
                  <a:pt x="0" y="3810"/>
                </a:lnTo>
                <a:lnTo>
                  <a:pt x="12700" y="8889"/>
                </a:lnTo>
                <a:lnTo>
                  <a:pt x="13969" y="3810"/>
                </a:lnTo>
                <a:lnTo>
                  <a:pt x="761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2" name="bk object 2912"/>
          <p:cNvSpPr/>
          <p:nvPr/>
        </p:nvSpPr>
        <p:spPr>
          <a:xfrm>
            <a:off x="3035300" y="332867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2539" y="0"/>
                </a:moveTo>
                <a:lnTo>
                  <a:pt x="0" y="5079"/>
                </a:lnTo>
                <a:lnTo>
                  <a:pt x="6350" y="7619"/>
                </a:lnTo>
                <a:lnTo>
                  <a:pt x="12700" y="8889"/>
                </a:lnTo>
                <a:lnTo>
                  <a:pt x="13969" y="5079"/>
                </a:lnTo>
                <a:lnTo>
                  <a:pt x="761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3" name="bk object 2913"/>
          <p:cNvSpPr/>
          <p:nvPr/>
        </p:nvSpPr>
        <p:spPr>
          <a:xfrm>
            <a:off x="3037839" y="332485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70" y="0"/>
                </a:moveTo>
                <a:lnTo>
                  <a:pt x="0" y="5079"/>
                </a:lnTo>
                <a:lnTo>
                  <a:pt x="5080" y="6350"/>
                </a:lnTo>
                <a:lnTo>
                  <a:pt x="11430" y="8889"/>
                </a:lnTo>
                <a:lnTo>
                  <a:pt x="12700" y="3810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4" name="bk object 2914"/>
          <p:cNvSpPr/>
          <p:nvPr/>
        </p:nvSpPr>
        <p:spPr>
          <a:xfrm>
            <a:off x="3039110" y="331470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3809" y="0"/>
                </a:moveTo>
                <a:lnTo>
                  <a:pt x="0" y="10160"/>
                </a:lnTo>
                <a:lnTo>
                  <a:pt x="6350" y="11429"/>
                </a:lnTo>
                <a:lnTo>
                  <a:pt x="11429" y="13970"/>
                </a:lnTo>
                <a:lnTo>
                  <a:pt x="15239" y="5079"/>
                </a:lnTo>
                <a:lnTo>
                  <a:pt x="1015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5" name="bk object 2915"/>
          <p:cNvSpPr/>
          <p:nvPr/>
        </p:nvSpPr>
        <p:spPr>
          <a:xfrm>
            <a:off x="3042920" y="331342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6" name="bk object 2916"/>
          <p:cNvSpPr/>
          <p:nvPr/>
        </p:nvSpPr>
        <p:spPr>
          <a:xfrm>
            <a:off x="3044189" y="3234689"/>
            <a:ext cx="68580" cy="86360"/>
          </a:xfrm>
          <a:custGeom>
            <a:avLst/>
            <a:gdLst/>
            <a:ahLst/>
            <a:cxnLst/>
            <a:rect l="l" t="t" r="r" b="b"/>
            <a:pathLst>
              <a:path w="68580" h="86360">
                <a:moveTo>
                  <a:pt x="58420" y="0"/>
                </a:moveTo>
                <a:lnTo>
                  <a:pt x="0" y="78739"/>
                </a:lnTo>
                <a:lnTo>
                  <a:pt x="10160" y="86360"/>
                </a:lnTo>
                <a:lnTo>
                  <a:pt x="68580" y="7620"/>
                </a:lnTo>
                <a:lnTo>
                  <a:pt x="584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7" name="bk object 2917"/>
          <p:cNvSpPr/>
          <p:nvPr/>
        </p:nvSpPr>
        <p:spPr>
          <a:xfrm>
            <a:off x="3102610" y="3234689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0" y="0"/>
                </a:moveTo>
                <a:lnTo>
                  <a:pt x="5079" y="3810"/>
                </a:lnTo>
                <a:lnTo>
                  <a:pt x="1142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8" name="bk object 2918"/>
          <p:cNvSpPr/>
          <p:nvPr/>
        </p:nvSpPr>
        <p:spPr>
          <a:xfrm>
            <a:off x="3091179" y="3234689"/>
            <a:ext cx="22860" cy="27940"/>
          </a:xfrm>
          <a:custGeom>
            <a:avLst/>
            <a:gdLst/>
            <a:ahLst/>
            <a:cxnLst/>
            <a:rect l="l" t="t" r="r" b="b"/>
            <a:pathLst>
              <a:path w="22860" h="27939">
                <a:moveTo>
                  <a:pt x="11430" y="0"/>
                </a:moveTo>
                <a:lnTo>
                  <a:pt x="0" y="21589"/>
                </a:lnTo>
                <a:lnTo>
                  <a:pt x="5080" y="24130"/>
                </a:lnTo>
                <a:lnTo>
                  <a:pt x="10159" y="27939"/>
                </a:lnTo>
                <a:lnTo>
                  <a:pt x="22859" y="6350"/>
                </a:lnTo>
                <a:lnTo>
                  <a:pt x="16509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9" name="bk object 2919"/>
          <p:cNvSpPr/>
          <p:nvPr/>
        </p:nvSpPr>
        <p:spPr>
          <a:xfrm>
            <a:off x="3077210" y="3255009"/>
            <a:ext cx="24130" cy="27940"/>
          </a:xfrm>
          <a:custGeom>
            <a:avLst/>
            <a:gdLst/>
            <a:ahLst/>
            <a:cxnLst/>
            <a:rect l="l" t="t" r="r" b="b"/>
            <a:pathLst>
              <a:path w="24130" h="27939">
                <a:moveTo>
                  <a:pt x="13969" y="0"/>
                </a:moveTo>
                <a:lnTo>
                  <a:pt x="0" y="20319"/>
                </a:lnTo>
                <a:lnTo>
                  <a:pt x="5079" y="24129"/>
                </a:lnTo>
                <a:lnTo>
                  <a:pt x="11429" y="27939"/>
                </a:lnTo>
                <a:lnTo>
                  <a:pt x="24129" y="7619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0" name="bk object 2920"/>
          <p:cNvSpPr/>
          <p:nvPr/>
        </p:nvSpPr>
        <p:spPr>
          <a:xfrm>
            <a:off x="3082289" y="327914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5080" y="3810"/>
                </a:lnTo>
                <a:lnTo>
                  <a:pt x="635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1" name="bk object 2921"/>
          <p:cNvSpPr/>
          <p:nvPr/>
        </p:nvSpPr>
        <p:spPr>
          <a:xfrm>
            <a:off x="3063239" y="3275329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30" h="26670">
                <a:moveTo>
                  <a:pt x="13970" y="0"/>
                </a:moveTo>
                <a:lnTo>
                  <a:pt x="0" y="19050"/>
                </a:lnTo>
                <a:lnTo>
                  <a:pt x="10160" y="26670"/>
                </a:lnTo>
                <a:lnTo>
                  <a:pt x="24130" y="762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2" name="bk object 2922"/>
          <p:cNvSpPr/>
          <p:nvPr/>
        </p:nvSpPr>
        <p:spPr>
          <a:xfrm>
            <a:off x="3048000" y="3293109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16510" y="0"/>
                </a:moveTo>
                <a:lnTo>
                  <a:pt x="0" y="17779"/>
                </a:lnTo>
                <a:lnTo>
                  <a:pt x="5080" y="21589"/>
                </a:lnTo>
                <a:lnTo>
                  <a:pt x="8889" y="26669"/>
                </a:lnTo>
                <a:lnTo>
                  <a:pt x="25400" y="8889"/>
                </a:lnTo>
                <a:lnTo>
                  <a:pt x="20319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3" name="bk object 2923"/>
          <p:cNvSpPr/>
          <p:nvPr/>
        </p:nvSpPr>
        <p:spPr>
          <a:xfrm>
            <a:off x="3031489" y="331089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6510" y="0"/>
                </a:moveTo>
                <a:lnTo>
                  <a:pt x="0" y="16510"/>
                </a:lnTo>
                <a:lnTo>
                  <a:pt x="5080" y="20320"/>
                </a:lnTo>
                <a:lnTo>
                  <a:pt x="8890" y="25400"/>
                </a:lnTo>
                <a:lnTo>
                  <a:pt x="25400" y="8889"/>
                </a:lnTo>
                <a:lnTo>
                  <a:pt x="2159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4" name="bk object 2924"/>
          <p:cNvSpPr/>
          <p:nvPr/>
        </p:nvSpPr>
        <p:spPr>
          <a:xfrm>
            <a:off x="3013710" y="3327400"/>
            <a:ext cx="26670" cy="24130"/>
          </a:xfrm>
          <a:custGeom>
            <a:avLst/>
            <a:gdLst/>
            <a:ahLst/>
            <a:cxnLst/>
            <a:rect l="l" t="t" r="r" b="b"/>
            <a:pathLst>
              <a:path w="26669" h="24129">
                <a:moveTo>
                  <a:pt x="19050" y="0"/>
                </a:moveTo>
                <a:lnTo>
                  <a:pt x="0" y="15239"/>
                </a:lnTo>
                <a:lnTo>
                  <a:pt x="8889" y="24129"/>
                </a:lnTo>
                <a:lnTo>
                  <a:pt x="26669" y="8889"/>
                </a:lnTo>
                <a:lnTo>
                  <a:pt x="22859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5" name="bk object 2925"/>
          <p:cNvSpPr/>
          <p:nvPr/>
        </p:nvSpPr>
        <p:spPr>
          <a:xfrm>
            <a:off x="3018789" y="33477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4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6" name="bk object 2926"/>
          <p:cNvSpPr/>
          <p:nvPr/>
        </p:nvSpPr>
        <p:spPr>
          <a:xfrm>
            <a:off x="2995929" y="3342640"/>
            <a:ext cx="25400" cy="22860"/>
          </a:xfrm>
          <a:custGeom>
            <a:avLst/>
            <a:gdLst/>
            <a:ahLst/>
            <a:cxnLst/>
            <a:rect l="l" t="t" r="r" b="b"/>
            <a:pathLst>
              <a:path w="25400" h="22860">
                <a:moveTo>
                  <a:pt x="19050" y="0"/>
                </a:moveTo>
                <a:lnTo>
                  <a:pt x="0" y="12700"/>
                </a:lnTo>
                <a:lnTo>
                  <a:pt x="3809" y="17780"/>
                </a:lnTo>
                <a:lnTo>
                  <a:pt x="6350" y="22860"/>
                </a:lnTo>
                <a:lnTo>
                  <a:pt x="25400" y="10160"/>
                </a:lnTo>
                <a:lnTo>
                  <a:pt x="22859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7" name="bk object 2927"/>
          <p:cNvSpPr/>
          <p:nvPr/>
        </p:nvSpPr>
        <p:spPr>
          <a:xfrm>
            <a:off x="2999739" y="33604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540" y="6350"/>
                </a:lnTo>
                <a:lnTo>
                  <a:pt x="254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8" name="bk object 2928"/>
          <p:cNvSpPr/>
          <p:nvPr/>
        </p:nvSpPr>
        <p:spPr>
          <a:xfrm>
            <a:off x="2975610" y="3355340"/>
            <a:ext cx="26670" cy="24130"/>
          </a:xfrm>
          <a:custGeom>
            <a:avLst/>
            <a:gdLst/>
            <a:ahLst/>
            <a:cxnLst/>
            <a:rect l="l" t="t" r="r" b="b"/>
            <a:pathLst>
              <a:path w="26669" h="24129">
                <a:moveTo>
                  <a:pt x="20319" y="0"/>
                </a:moveTo>
                <a:lnTo>
                  <a:pt x="0" y="13970"/>
                </a:lnTo>
                <a:lnTo>
                  <a:pt x="7619" y="24130"/>
                </a:lnTo>
                <a:lnTo>
                  <a:pt x="26669" y="11430"/>
                </a:lnTo>
                <a:lnTo>
                  <a:pt x="24129" y="5080"/>
                </a:lnTo>
                <a:lnTo>
                  <a:pt x="203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9" name="bk object 2929"/>
          <p:cNvSpPr/>
          <p:nvPr/>
        </p:nvSpPr>
        <p:spPr>
          <a:xfrm>
            <a:off x="2979420" y="33743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40" y="508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0" name="bk object 2930"/>
          <p:cNvSpPr/>
          <p:nvPr/>
        </p:nvSpPr>
        <p:spPr>
          <a:xfrm>
            <a:off x="2962910" y="336930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2700" y="0"/>
                </a:moveTo>
                <a:lnTo>
                  <a:pt x="0" y="7619"/>
                </a:lnTo>
                <a:lnTo>
                  <a:pt x="2539" y="12700"/>
                </a:lnTo>
                <a:lnTo>
                  <a:pt x="6350" y="17779"/>
                </a:lnTo>
                <a:lnTo>
                  <a:pt x="19050" y="10160"/>
                </a:lnTo>
                <a:lnTo>
                  <a:pt x="16509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1" name="bk object 2931"/>
          <p:cNvSpPr/>
          <p:nvPr/>
        </p:nvSpPr>
        <p:spPr>
          <a:xfrm>
            <a:off x="2965450" y="338200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2539" y="6350"/>
                </a:lnTo>
                <a:lnTo>
                  <a:pt x="2539" y="507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2" name="bk object 2932"/>
          <p:cNvSpPr/>
          <p:nvPr/>
        </p:nvSpPr>
        <p:spPr>
          <a:xfrm>
            <a:off x="2948939" y="337692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3970" y="0"/>
                </a:moveTo>
                <a:lnTo>
                  <a:pt x="0" y="6350"/>
                </a:lnTo>
                <a:lnTo>
                  <a:pt x="2540" y="11430"/>
                </a:lnTo>
                <a:lnTo>
                  <a:pt x="5080" y="17780"/>
                </a:lnTo>
                <a:lnTo>
                  <a:pt x="19050" y="11430"/>
                </a:lnTo>
                <a:lnTo>
                  <a:pt x="16510" y="508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3" name="bk object 2933"/>
          <p:cNvSpPr/>
          <p:nvPr/>
        </p:nvSpPr>
        <p:spPr>
          <a:xfrm>
            <a:off x="2936239" y="3383279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80" h="16510">
                <a:moveTo>
                  <a:pt x="12700" y="0"/>
                </a:moveTo>
                <a:lnTo>
                  <a:pt x="0" y="5080"/>
                </a:lnTo>
                <a:lnTo>
                  <a:pt x="2540" y="11430"/>
                </a:lnTo>
                <a:lnTo>
                  <a:pt x="5080" y="16510"/>
                </a:lnTo>
                <a:lnTo>
                  <a:pt x="17780" y="11430"/>
                </a:lnTo>
                <a:lnTo>
                  <a:pt x="1524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4" name="bk object 2934"/>
          <p:cNvSpPr/>
          <p:nvPr/>
        </p:nvSpPr>
        <p:spPr>
          <a:xfrm>
            <a:off x="2924810" y="338835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2700" y="0"/>
                </a:moveTo>
                <a:lnTo>
                  <a:pt x="0" y="5079"/>
                </a:lnTo>
                <a:lnTo>
                  <a:pt x="1269" y="10160"/>
                </a:lnTo>
                <a:lnTo>
                  <a:pt x="3809" y="16510"/>
                </a:lnTo>
                <a:lnTo>
                  <a:pt x="16509" y="11429"/>
                </a:lnTo>
                <a:lnTo>
                  <a:pt x="13969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5" name="bk object 2935"/>
          <p:cNvSpPr/>
          <p:nvPr/>
        </p:nvSpPr>
        <p:spPr>
          <a:xfrm>
            <a:off x="2912110" y="339344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12700" y="0"/>
                </a:moveTo>
                <a:lnTo>
                  <a:pt x="0" y="2539"/>
                </a:lnTo>
                <a:lnTo>
                  <a:pt x="1269" y="8889"/>
                </a:lnTo>
                <a:lnTo>
                  <a:pt x="3809" y="15239"/>
                </a:lnTo>
                <a:lnTo>
                  <a:pt x="16509" y="11430"/>
                </a:lnTo>
                <a:lnTo>
                  <a:pt x="13969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6" name="bk object 2936"/>
          <p:cNvSpPr/>
          <p:nvPr/>
        </p:nvSpPr>
        <p:spPr>
          <a:xfrm>
            <a:off x="2913379" y="340232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69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7" name="bk object 2937"/>
          <p:cNvSpPr/>
          <p:nvPr/>
        </p:nvSpPr>
        <p:spPr>
          <a:xfrm>
            <a:off x="2900679" y="33959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1430" y="0"/>
                </a:moveTo>
                <a:lnTo>
                  <a:pt x="0" y="2540"/>
                </a:lnTo>
                <a:lnTo>
                  <a:pt x="2539" y="15240"/>
                </a:lnTo>
                <a:lnTo>
                  <a:pt x="13969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8" name="bk object 2938"/>
          <p:cNvSpPr/>
          <p:nvPr/>
        </p:nvSpPr>
        <p:spPr>
          <a:xfrm>
            <a:off x="2889250" y="339852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1430" y="0"/>
                </a:moveTo>
                <a:lnTo>
                  <a:pt x="0" y="2539"/>
                </a:lnTo>
                <a:lnTo>
                  <a:pt x="2539" y="15239"/>
                </a:lnTo>
                <a:lnTo>
                  <a:pt x="13969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9" name="bk object 2939"/>
          <p:cNvSpPr/>
          <p:nvPr/>
        </p:nvSpPr>
        <p:spPr>
          <a:xfrm>
            <a:off x="2890520" y="3407409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0" y="0"/>
                </a:moveTo>
                <a:lnTo>
                  <a:pt x="0" y="6350"/>
                </a:lnTo>
                <a:lnTo>
                  <a:pt x="126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0" name="bk object 2940"/>
          <p:cNvSpPr/>
          <p:nvPr/>
        </p:nvSpPr>
        <p:spPr>
          <a:xfrm>
            <a:off x="2877820" y="340105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1430" y="0"/>
                </a:moveTo>
                <a:lnTo>
                  <a:pt x="0" y="0"/>
                </a:lnTo>
                <a:lnTo>
                  <a:pt x="1269" y="6350"/>
                </a:lnTo>
                <a:lnTo>
                  <a:pt x="1269" y="12700"/>
                </a:lnTo>
                <a:lnTo>
                  <a:pt x="12700" y="12700"/>
                </a:lnTo>
                <a:lnTo>
                  <a:pt x="1270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1" name="bk object 2941"/>
          <p:cNvSpPr/>
          <p:nvPr/>
        </p:nvSpPr>
        <p:spPr>
          <a:xfrm>
            <a:off x="2877820" y="3407409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1269" y="0"/>
                </a:moveTo>
                <a:lnTo>
                  <a:pt x="0" y="635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2" name="bk object 2942"/>
          <p:cNvSpPr/>
          <p:nvPr/>
        </p:nvSpPr>
        <p:spPr>
          <a:xfrm>
            <a:off x="2866389" y="340105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700" y="0"/>
                </a:moveTo>
                <a:lnTo>
                  <a:pt x="1270" y="0"/>
                </a:lnTo>
                <a:lnTo>
                  <a:pt x="1270" y="6350"/>
                </a:lnTo>
                <a:lnTo>
                  <a:pt x="0" y="12700"/>
                </a:lnTo>
                <a:lnTo>
                  <a:pt x="11430" y="12700"/>
                </a:lnTo>
                <a:lnTo>
                  <a:pt x="1270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3" name="bk object 2943"/>
          <p:cNvSpPr/>
          <p:nvPr/>
        </p:nvSpPr>
        <p:spPr>
          <a:xfrm>
            <a:off x="2860039" y="339979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19" h="13970">
                <a:moveTo>
                  <a:pt x="2540" y="0"/>
                </a:moveTo>
                <a:lnTo>
                  <a:pt x="0" y="12700"/>
                </a:lnTo>
                <a:lnTo>
                  <a:pt x="6350" y="13970"/>
                </a:lnTo>
                <a:lnTo>
                  <a:pt x="7620" y="762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4" name="bk object 2944"/>
          <p:cNvSpPr/>
          <p:nvPr/>
        </p:nvSpPr>
        <p:spPr>
          <a:xfrm>
            <a:off x="2854960" y="339852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19" h="13970">
                <a:moveTo>
                  <a:pt x="2539" y="0"/>
                </a:moveTo>
                <a:lnTo>
                  <a:pt x="0" y="12700"/>
                </a:lnTo>
                <a:lnTo>
                  <a:pt x="5079" y="13969"/>
                </a:lnTo>
                <a:lnTo>
                  <a:pt x="761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5" name="bk object 2945"/>
          <p:cNvSpPr/>
          <p:nvPr/>
        </p:nvSpPr>
        <p:spPr>
          <a:xfrm>
            <a:off x="2853689" y="34048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6350"/>
                </a:lnTo>
                <a:lnTo>
                  <a:pt x="127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6" name="bk object 2946"/>
          <p:cNvSpPr/>
          <p:nvPr/>
        </p:nvSpPr>
        <p:spPr>
          <a:xfrm>
            <a:off x="2848610" y="339725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3809" y="0"/>
                </a:moveTo>
                <a:lnTo>
                  <a:pt x="2539" y="6350"/>
                </a:lnTo>
                <a:lnTo>
                  <a:pt x="0" y="12700"/>
                </a:lnTo>
                <a:lnTo>
                  <a:pt x="5079" y="13970"/>
                </a:lnTo>
                <a:lnTo>
                  <a:pt x="7619" y="7620"/>
                </a:lnTo>
                <a:lnTo>
                  <a:pt x="888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7" name="bk object 2947"/>
          <p:cNvSpPr/>
          <p:nvPr/>
        </p:nvSpPr>
        <p:spPr>
          <a:xfrm>
            <a:off x="2844800" y="339597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19" h="13970">
                <a:moveTo>
                  <a:pt x="2539" y="0"/>
                </a:moveTo>
                <a:lnTo>
                  <a:pt x="0" y="12700"/>
                </a:lnTo>
                <a:lnTo>
                  <a:pt x="3810" y="13970"/>
                </a:lnTo>
                <a:lnTo>
                  <a:pt x="6350" y="7620"/>
                </a:lnTo>
                <a:lnTo>
                  <a:pt x="761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8" name="bk object 2948"/>
          <p:cNvSpPr/>
          <p:nvPr/>
        </p:nvSpPr>
        <p:spPr>
          <a:xfrm>
            <a:off x="2843529" y="340232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6350"/>
                </a:lnTo>
                <a:lnTo>
                  <a:pt x="126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9" name="bk object 2949"/>
          <p:cNvSpPr/>
          <p:nvPr/>
        </p:nvSpPr>
        <p:spPr>
          <a:xfrm>
            <a:off x="2839720" y="339470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3810" y="0"/>
                </a:moveTo>
                <a:lnTo>
                  <a:pt x="1269" y="6350"/>
                </a:lnTo>
                <a:lnTo>
                  <a:pt x="0" y="11429"/>
                </a:lnTo>
                <a:lnTo>
                  <a:pt x="3810" y="13969"/>
                </a:lnTo>
                <a:lnTo>
                  <a:pt x="889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0" name="bk object 2950"/>
          <p:cNvSpPr/>
          <p:nvPr/>
        </p:nvSpPr>
        <p:spPr>
          <a:xfrm>
            <a:off x="2838450" y="34010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0" y="5079"/>
                </a:lnTo>
                <a:lnTo>
                  <a:pt x="126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1" name="bk object 2951"/>
          <p:cNvSpPr/>
          <p:nvPr/>
        </p:nvSpPr>
        <p:spPr>
          <a:xfrm>
            <a:off x="2833370" y="339217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6350" y="0"/>
                </a:moveTo>
                <a:lnTo>
                  <a:pt x="3810" y="6350"/>
                </a:lnTo>
                <a:lnTo>
                  <a:pt x="0" y="11429"/>
                </a:lnTo>
                <a:lnTo>
                  <a:pt x="5080" y="13969"/>
                </a:lnTo>
                <a:lnTo>
                  <a:pt x="7619" y="8889"/>
                </a:lnTo>
                <a:lnTo>
                  <a:pt x="1143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2" name="bk object 2952"/>
          <p:cNvSpPr/>
          <p:nvPr/>
        </p:nvSpPr>
        <p:spPr>
          <a:xfrm>
            <a:off x="2829560" y="338962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6350" y="0"/>
                </a:moveTo>
                <a:lnTo>
                  <a:pt x="2539" y="6350"/>
                </a:lnTo>
                <a:lnTo>
                  <a:pt x="0" y="11430"/>
                </a:lnTo>
                <a:lnTo>
                  <a:pt x="3809" y="13970"/>
                </a:lnTo>
                <a:lnTo>
                  <a:pt x="7619" y="8890"/>
                </a:lnTo>
                <a:lnTo>
                  <a:pt x="1015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3" name="bk object 2953"/>
          <p:cNvSpPr/>
          <p:nvPr/>
        </p:nvSpPr>
        <p:spPr>
          <a:xfrm>
            <a:off x="2828289" y="33959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5080"/>
                </a:lnTo>
                <a:lnTo>
                  <a:pt x="127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4" name="bk object 2954"/>
          <p:cNvSpPr/>
          <p:nvPr/>
        </p:nvSpPr>
        <p:spPr>
          <a:xfrm>
            <a:off x="2824479" y="33883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7619" y="0"/>
                </a:moveTo>
                <a:lnTo>
                  <a:pt x="0" y="10160"/>
                </a:lnTo>
                <a:lnTo>
                  <a:pt x="3809" y="12700"/>
                </a:lnTo>
                <a:lnTo>
                  <a:pt x="11430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5" name="bk object 2955"/>
          <p:cNvSpPr/>
          <p:nvPr/>
        </p:nvSpPr>
        <p:spPr>
          <a:xfrm>
            <a:off x="2820670" y="338455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7619" y="0"/>
                </a:moveTo>
                <a:lnTo>
                  <a:pt x="0" y="10160"/>
                </a:lnTo>
                <a:lnTo>
                  <a:pt x="3810" y="13970"/>
                </a:lnTo>
                <a:lnTo>
                  <a:pt x="11430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6" name="bk object 2956"/>
          <p:cNvSpPr/>
          <p:nvPr/>
        </p:nvSpPr>
        <p:spPr>
          <a:xfrm>
            <a:off x="2816860" y="33820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89" y="0"/>
                </a:moveTo>
                <a:lnTo>
                  <a:pt x="0" y="8889"/>
                </a:lnTo>
                <a:lnTo>
                  <a:pt x="3809" y="12700"/>
                </a:lnTo>
                <a:lnTo>
                  <a:pt x="7619" y="7619"/>
                </a:lnTo>
                <a:lnTo>
                  <a:pt x="1270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7" name="bk object 2957"/>
          <p:cNvSpPr/>
          <p:nvPr/>
        </p:nvSpPr>
        <p:spPr>
          <a:xfrm>
            <a:off x="2813050" y="337820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89" y="0"/>
                </a:moveTo>
                <a:lnTo>
                  <a:pt x="5080" y="5079"/>
                </a:lnTo>
                <a:lnTo>
                  <a:pt x="0" y="8889"/>
                </a:lnTo>
                <a:lnTo>
                  <a:pt x="3810" y="12700"/>
                </a:lnTo>
                <a:lnTo>
                  <a:pt x="1270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8" name="bk object 2958"/>
          <p:cNvSpPr/>
          <p:nvPr/>
        </p:nvSpPr>
        <p:spPr>
          <a:xfrm>
            <a:off x="2809239" y="337439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0160" y="0"/>
                </a:moveTo>
                <a:lnTo>
                  <a:pt x="5080" y="5080"/>
                </a:lnTo>
                <a:lnTo>
                  <a:pt x="0" y="8889"/>
                </a:lnTo>
                <a:lnTo>
                  <a:pt x="3810" y="12700"/>
                </a:lnTo>
                <a:lnTo>
                  <a:pt x="1397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9" name="bk object 2959"/>
          <p:cNvSpPr/>
          <p:nvPr/>
        </p:nvSpPr>
        <p:spPr>
          <a:xfrm>
            <a:off x="2809239" y="33794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80" y="0"/>
                </a:moveTo>
                <a:lnTo>
                  <a:pt x="0" y="2539"/>
                </a:lnTo>
                <a:lnTo>
                  <a:pt x="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0" name="bk object 2960"/>
          <p:cNvSpPr/>
          <p:nvPr/>
        </p:nvSpPr>
        <p:spPr>
          <a:xfrm>
            <a:off x="2806700" y="337185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0160" y="0"/>
                </a:moveTo>
                <a:lnTo>
                  <a:pt x="5080" y="2539"/>
                </a:lnTo>
                <a:lnTo>
                  <a:pt x="0" y="6350"/>
                </a:lnTo>
                <a:lnTo>
                  <a:pt x="2539" y="10160"/>
                </a:lnTo>
                <a:lnTo>
                  <a:pt x="7619" y="7620"/>
                </a:lnTo>
                <a:lnTo>
                  <a:pt x="1270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1" name="bk object 2961"/>
          <p:cNvSpPr/>
          <p:nvPr/>
        </p:nvSpPr>
        <p:spPr>
          <a:xfrm>
            <a:off x="2802889" y="336677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69" h="11429">
                <a:moveTo>
                  <a:pt x="11430" y="0"/>
                </a:moveTo>
                <a:lnTo>
                  <a:pt x="6350" y="3809"/>
                </a:lnTo>
                <a:lnTo>
                  <a:pt x="0" y="7619"/>
                </a:lnTo>
                <a:lnTo>
                  <a:pt x="3810" y="11429"/>
                </a:lnTo>
                <a:lnTo>
                  <a:pt x="8890" y="7619"/>
                </a:lnTo>
                <a:lnTo>
                  <a:pt x="1397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2" name="bk object 2962"/>
          <p:cNvSpPr/>
          <p:nvPr/>
        </p:nvSpPr>
        <p:spPr>
          <a:xfrm>
            <a:off x="2802889" y="337057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40"/>
                </a:lnTo>
                <a:lnTo>
                  <a:pt x="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" name="bk object 2963"/>
          <p:cNvSpPr/>
          <p:nvPr/>
        </p:nvSpPr>
        <p:spPr>
          <a:xfrm>
            <a:off x="2797810" y="335660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1429" y="0"/>
                </a:moveTo>
                <a:lnTo>
                  <a:pt x="5079" y="2539"/>
                </a:lnTo>
                <a:lnTo>
                  <a:pt x="0" y="6350"/>
                </a:lnTo>
                <a:lnTo>
                  <a:pt x="5079" y="16510"/>
                </a:lnTo>
                <a:lnTo>
                  <a:pt x="11429" y="13969"/>
                </a:lnTo>
                <a:lnTo>
                  <a:pt x="16509" y="1142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4" name="bk object 2964"/>
          <p:cNvSpPr/>
          <p:nvPr/>
        </p:nvSpPr>
        <p:spPr>
          <a:xfrm>
            <a:off x="2797810" y="335915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79" y="0"/>
                </a:moveTo>
                <a:lnTo>
                  <a:pt x="0" y="2539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5" name="bk object 2965"/>
          <p:cNvSpPr/>
          <p:nvPr/>
        </p:nvSpPr>
        <p:spPr>
          <a:xfrm>
            <a:off x="2792729" y="33451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1430" y="0"/>
                </a:moveTo>
                <a:lnTo>
                  <a:pt x="6350" y="2540"/>
                </a:lnTo>
                <a:lnTo>
                  <a:pt x="0" y="5080"/>
                </a:lnTo>
                <a:lnTo>
                  <a:pt x="5080" y="16510"/>
                </a:lnTo>
                <a:lnTo>
                  <a:pt x="10159" y="13970"/>
                </a:lnTo>
                <a:lnTo>
                  <a:pt x="16509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6" name="bk object 2966"/>
          <p:cNvSpPr/>
          <p:nvPr/>
        </p:nvSpPr>
        <p:spPr>
          <a:xfrm>
            <a:off x="2792729" y="33477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69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7" name="bk object 2967"/>
          <p:cNvSpPr/>
          <p:nvPr/>
        </p:nvSpPr>
        <p:spPr>
          <a:xfrm>
            <a:off x="2788920" y="33337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2700" y="0"/>
                </a:moveTo>
                <a:lnTo>
                  <a:pt x="0" y="2539"/>
                </a:lnTo>
                <a:lnTo>
                  <a:pt x="3810" y="15239"/>
                </a:lnTo>
                <a:lnTo>
                  <a:pt x="10160" y="13970"/>
                </a:lnTo>
                <a:lnTo>
                  <a:pt x="1524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8" name="bk object 2968"/>
          <p:cNvSpPr/>
          <p:nvPr/>
        </p:nvSpPr>
        <p:spPr>
          <a:xfrm>
            <a:off x="2787650" y="33210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1430" y="0"/>
                </a:moveTo>
                <a:lnTo>
                  <a:pt x="5080" y="1270"/>
                </a:lnTo>
                <a:lnTo>
                  <a:pt x="0" y="2539"/>
                </a:lnTo>
                <a:lnTo>
                  <a:pt x="1269" y="15239"/>
                </a:lnTo>
                <a:lnTo>
                  <a:pt x="13969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9" name="bk object 2969"/>
          <p:cNvSpPr/>
          <p:nvPr/>
        </p:nvSpPr>
        <p:spPr>
          <a:xfrm>
            <a:off x="2785110" y="330707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69" h="16510">
                <a:moveTo>
                  <a:pt x="12700" y="0"/>
                </a:moveTo>
                <a:lnTo>
                  <a:pt x="0" y="2540"/>
                </a:lnTo>
                <a:lnTo>
                  <a:pt x="2539" y="16510"/>
                </a:lnTo>
                <a:lnTo>
                  <a:pt x="7619" y="15240"/>
                </a:lnTo>
                <a:lnTo>
                  <a:pt x="13969" y="1524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0" name="bk object 2970"/>
          <p:cNvSpPr/>
          <p:nvPr/>
        </p:nvSpPr>
        <p:spPr>
          <a:xfrm>
            <a:off x="2785110" y="330835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1" name="bk object 2971"/>
          <p:cNvSpPr/>
          <p:nvPr/>
        </p:nvSpPr>
        <p:spPr>
          <a:xfrm>
            <a:off x="2785110" y="3293109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0" y="15239"/>
                </a:moveTo>
                <a:lnTo>
                  <a:pt x="0" y="0"/>
                </a:lnTo>
                <a:lnTo>
                  <a:pt x="12700" y="0"/>
                </a:lnTo>
                <a:lnTo>
                  <a:pt x="12700" y="15239"/>
                </a:lnTo>
                <a:lnTo>
                  <a:pt x="0" y="15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2" name="bk object 2972"/>
          <p:cNvSpPr/>
          <p:nvPr/>
        </p:nvSpPr>
        <p:spPr>
          <a:xfrm>
            <a:off x="2785110" y="32931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3" name="bk object 2973"/>
          <p:cNvSpPr/>
          <p:nvPr/>
        </p:nvSpPr>
        <p:spPr>
          <a:xfrm>
            <a:off x="2785110" y="327787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69" h="16510">
                <a:moveTo>
                  <a:pt x="1269" y="0"/>
                </a:moveTo>
                <a:lnTo>
                  <a:pt x="0" y="15239"/>
                </a:lnTo>
                <a:lnTo>
                  <a:pt x="6350" y="15239"/>
                </a:lnTo>
                <a:lnTo>
                  <a:pt x="12700" y="16509"/>
                </a:lnTo>
                <a:lnTo>
                  <a:pt x="13969" y="1269"/>
                </a:lnTo>
                <a:lnTo>
                  <a:pt x="761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4" name="bk object 2974"/>
          <p:cNvSpPr/>
          <p:nvPr/>
        </p:nvSpPr>
        <p:spPr>
          <a:xfrm>
            <a:off x="2786379" y="326135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69" h="17779">
                <a:moveTo>
                  <a:pt x="2539" y="0"/>
                </a:moveTo>
                <a:lnTo>
                  <a:pt x="0" y="16510"/>
                </a:lnTo>
                <a:lnTo>
                  <a:pt x="6350" y="17779"/>
                </a:lnTo>
                <a:lnTo>
                  <a:pt x="12700" y="17779"/>
                </a:lnTo>
                <a:lnTo>
                  <a:pt x="13969" y="1269"/>
                </a:lnTo>
                <a:lnTo>
                  <a:pt x="888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5" name="bk object 2975"/>
          <p:cNvSpPr/>
          <p:nvPr/>
        </p:nvSpPr>
        <p:spPr>
          <a:xfrm>
            <a:off x="2788920" y="324231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89">
                <a:moveTo>
                  <a:pt x="2540" y="0"/>
                </a:moveTo>
                <a:lnTo>
                  <a:pt x="0" y="19050"/>
                </a:lnTo>
                <a:lnTo>
                  <a:pt x="6350" y="20319"/>
                </a:lnTo>
                <a:lnTo>
                  <a:pt x="11430" y="21589"/>
                </a:lnTo>
                <a:lnTo>
                  <a:pt x="152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6" name="bk object 2976"/>
          <p:cNvSpPr/>
          <p:nvPr/>
        </p:nvSpPr>
        <p:spPr>
          <a:xfrm>
            <a:off x="2791460" y="3223260"/>
            <a:ext cx="17780" cy="21590"/>
          </a:xfrm>
          <a:custGeom>
            <a:avLst/>
            <a:gdLst/>
            <a:ahLst/>
            <a:cxnLst/>
            <a:rect l="l" t="t" r="r" b="b"/>
            <a:pathLst>
              <a:path w="17780" h="21589">
                <a:moveTo>
                  <a:pt x="5079" y="0"/>
                </a:moveTo>
                <a:lnTo>
                  <a:pt x="0" y="19050"/>
                </a:lnTo>
                <a:lnTo>
                  <a:pt x="12700" y="21589"/>
                </a:lnTo>
                <a:lnTo>
                  <a:pt x="1777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7" name="bk object 2977"/>
          <p:cNvSpPr/>
          <p:nvPr/>
        </p:nvSpPr>
        <p:spPr>
          <a:xfrm>
            <a:off x="2796539" y="3204210"/>
            <a:ext cx="17780" cy="21590"/>
          </a:xfrm>
          <a:custGeom>
            <a:avLst/>
            <a:gdLst/>
            <a:ahLst/>
            <a:cxnLst/>
            <a:rect l="l" t="t" r="r" b="b"/>
            <a:pathLst>
              <a:path w="17780" h="21589">
                <a:moveTo>
                  <a:pt x="6350" y="0"/>
                </a:moveTo>
                <a:lnTo>
                  <a:pt x="0" y="19050"/>
                </a:lnTo>
                <a:lnTo>
                  <a:pt x="12700" y="21589"/>
                </a:lnTo>
                <a:lnTo>
                  <a:pt x="17780" y="2539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8" name="bk object 2978"/>
          <p:cNvSpPr/>
          <p:nvPr/>
        </p:nvSpPr>
        <p:spPr>
          <a:xfrm>
            <a:off x="2802889" y="320293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70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9" name="bk object 2979"/>
          <p:cNvSpPr/>
          <p:nvPr/>
        </p:nvSpPr>
        <p:spPr>
          <a:xfrm>
            <a:off x="2802889" y="3183889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30">
                <a:moveTo>
                  <a:pt x="6350" y="0"/>
                </a:moveTo>
                <a:lnTo>
                  <a:pt x="0" y="19050"/>
                </a:lnTo>
                <a:lnTo>
                  <a:pt x="6350" y="21589"/>
                </a:lnTo>
                <a:lnTo>
                  <a:pt x="11430" y="24130"/>
                </a:lnTo>
                <a:lnTo>
                  <a:pt x="19050" y="3810"/>
                </a:lnTo>
                <a:lnTo>
                  <a:pt x="1270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0" name="bk object 2980"/>
          <p:cNvSpPr/>
          <p:nvPr/>
        </p:nvSpPr>
        <p:spPr>
          <a:xfrm>
            <a:off x="2809239" y="3163570"/>
            <a:ext cx="20320" cy="24130"/>
          </a:xfrm>
          <a:custGeom>
            <a:avLst/>
            <a:gdLst/>
            <a:ahLst/>
            <a:cxnLst/>
            <a:rect l="l" t="t" r="r" b="b"/>
            <a:pathLst>
              <a:path w="20319" h="24130">
                <a:moveTo>
                  <a:pt x="8890" y="0"/>
                </a:moveTo>
                <a:lnTo>
                  <a:pt x="0" y="20319"/>
                </a:lnTo>
                <a:lnTo>
                  <a:pt x="6350" y="21589"/>
                </a:lnTo>
                <a:lnTo>
                  <a:pt x="12700" y="24129"/>
                </a:lnTo>
                <a:lnTo>
                  <a:pt x="20320" y="3809"/>
                </a:lnTo>
                <a:lnTo>
                  <a:pt x="1397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1" name="bk object 2981"/>
          <p:cNvSpPr/>
          <p:nvPr/>
        </p:nvSpPr>
        <p:spPr>
          <a:xfrm>
            <a:off x="2818129" y="31623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0" y="0"/>
                </a:moveTo>
                <a:lnTo>
                  <a:pt x="0" y="1270"/>
                </a:lnTo>
                <a:lnTo>
                  <a:pt x="508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2" name="bk object 2982"/>
          <p:cNvSpPr/>
          <p:nvPr/>
        </p:nvSpPr>
        <p:spPr>
          <a:xfrm>
            <a:off x="2818129" y="3141979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8889" y="0"/>
                </a:moveTo>
                <a:lnTo>
                  <a:pt x="0" y="20320"/>
                </a:lnTo>
                <a:lnTo>
                  <a:pt x="5080" y="22860"/>
                </a:lnTo>
                <a:lnTo>
                  <a:pt x="11430" y="25400"/>
                </a:lnTo>
                <a:lnTo>
                  <a:pt x="20319" y="5080"/>
                </a:lnTo>
                <a:lnTo>
                  <a:pt x="1523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3" name="bk object 2983"/>
          <p:cNvSpPr/>
          <p:nvPr/>
        </p:nvSpPr>
        <p:spPr>
          <a:xfrm>
            <a:off x="2827020" y="3120389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89" h="26669">
                <a:moveTo>
                  <a:pt x="10160" y="0"/>
                </a:moveTo>
                <a:lnTo>
                  <a:pt x="0" y="21589"/>
                </a:lnTo>
                <a:lnTo>
                  <a:pt x="6350" y="24130"/>
                </a:lnTo>
                <a:lnTo>
                  <a:pt x="11430" y="26670"/>
                </a:lnTo>
                <a:lnTo>
                  <a:pt x="21590" y="6350"/>
                </a:lnTo>
                <a:lnTo>
                  <a:pt x="1651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4" name="bk object 2984"/>
          <p:cNvSpPr/>
          <p:nvPr/>
        </p:nvSpPr>
        <p:spPr>
          <a:xfrm>
            <a:off x="2837179" y="312038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269" y="0"/>
                </a:moveTo>
                <a:lnTo>
                  <a:pt x="0" y="0"/>
                </a:lnTo>
                <a:lnTo>
                  <a:pt x="63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5" name="bk object 2985"/>
          <p:cNvSpPr/>
          <p:nvPr/>
        </p:nvSpPr>
        <p:spPr>
          <a:xfrm>
            <a:off x="2838450" y="3098800"/>
            <a:ext cx="21590" cy="27940"/>
          </a:xfrm>
          <a:custGeom>
            <a:avLst/>
            <a:gdLst/>
            <a:ahLst/>
            <a:cxnLst/>
            <a:rect l="l" t="t" r="r" b="b"/>
            <a:pathLst>
              <a:path w="21589" h="27939">
                <a:moveTo>
                  <a:pt x="11430" y="0"/>
                </a:moveTo>
                <a:lnTo>
                  <a:pt x="0" y="21589"/>
                </a:lnTo>
                <a:lnTo>
                  <a:pt x="5080" y="24129"/>
                </a:lnTo>
                <a:lnTo>
                  <a:pt x="10160" y="27939"/>
                </a:lnTo>
                <a:lnTo>
                  <a:pt x="21589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6" name="bk object 2986"/>
          <p:cNvSpPr/>
          <p:nvPr/>
        </p:nvSpPr>
        <p:spPr>
          <a:xfrm>
            <a:off x="2849879" y="30975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0" y="0"/>
                </a:moveTo>
                <a:lnTo>
                  <a:pt x="0" y="1270"/>
                </a:lnTo>
                <a:lnTo>
                  <a:pt x="508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7" name="bk object 2987"/>
          <p:cNvSpPr/>
          <p:nvPr/>
        </p:nvSpPr>
        <p:spPr>
          <a:xfrm>
            <a:off x="2849879" y="3077210"/>
            <a:ext cx="22860" cy="27940"/>
          </a:xfrm>
          <a:custGeom>
            <a:avLst/>
            <a:gdLst/>
            <a:ahLst/>
            <a:cxnLst/>
            <a:rect l="l" t="t" r="r" b="b"/>
            <a:pathLst>
              <a:path w="22860" h="27939">
                <a:moveTo>
                  <a:pt x="12700" y="0"/>
                </a:moveTo>
                <a:lnTo>
                  <a:pt x="0" y="20319"/>
                </a:lnTo>
                <a:lnTo>
                  <a:pt x="10159" y="27939"/>
                </a:lnTo>
                <a:lnTo>
                  <a:pt x="22859" y="6350"/>
                </a:lnTo>
                <a:lnTo>
                  <a:pt x="1778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8" name="bk object 2988"/>
          <p:cNvSpPr/>
          <p:nvPr/>
        </p:nvSpPr>
        <p:spPr>
          <a:xfrm>
            <a:off x="2862579" y="3055620"/>
            <a:ext cx="24130" cy="27940"/>
          </a:xfrm>
          <a:custGeom>
            <a:avLst/>
            <a:gdLst/>
            <a:ahLst/>
            <a:cxnLst/>
            <a:rect l="l" t="t" r="r" b="b"/>
            <a:pathLst>
              <a:path w="24130" h="27939">
                <a:moveTo>
                  <a:pt x="12700" y="0"/>
                </a:moveTo>
                <a:lnTo>
                  <a:pt x="0" y="21589"/>
                </a:lnTo>
                <a:lnTo>
                  <a:pt x="5080" y="24129"/>
                </a:lnTo>
                <a:lnTo>
                  <a:pt x="10159" y="27939"/>
                </a:lnTo>
                <a:lnTo>
                  <a:pt x="24130" y="6350"/>
                </a:lnTo>
                <a:lnTo>
                  <a:pt x="19050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9" name="bk object 2989"/>
          <p:cNvSpPr/>
          <p:nvPr/>
        </p:nvSpPr>
        <p:spPr>
          <a:xfrm>
            <a:off x="2875279" y="3035300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69">
                <a:moveTo>
                  <a:pt x="13969" y="0"/>
                </a:moveTo>
                <a:lnTo>
                  <a:pt x="0" y="20320"/>
                </a:lnTo>
                <a:lnTo>
                  <a:pt x="6350" y="24129"/>
                </a:lnTo>
                <a:lnTo>
                  <a:pt x="11430" y="26670"/>
                </a:lnTo>
                <a:lnTo>
                  <a:pt x="25400" y="6350"/>
                </a:lnTo>
                <a:lnTo>
                  <a:pt x="19050" y="2539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0" name="bk object 2990"/>
          <p:cNvSpPr/>
          <p:nvPr/>
        </p:nvSpPr>
        <p:spPr>
          <a:xfrm>
            <a:off x="2889250" y="3014979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69">
                <a:moveTo>
                  <a:pt x="15239" y="0"/>
                </a:moveTo>
                <a:lnTo>
                  <a:pt x="0" y="20320"/>
                </a:lnTo>
                <a:lnTo>
                  <a:pt x="5080" y="22860"/>
                </a:lnTo>
                <a:lnTo>
                  <a:pt x="10160" y="26670"/>
                </a:lnTo>
                <a:lnTo>
                  <a:pt x="25400" y="6350"/>
                </a:lnTo>
                <a:lnTo>
                  <a:pt x="20319" y="381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1" name="bk object 2991"/>
          <p:cNvSpPr/>
          <p:nvPr/>
        </p:nvSpPr>
        <p:spPr>
          <a:xfrm>
            <a:off x="2904489" y="30137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0" y="1269"/>
                </a:lnTo>
                <a:lnTo>
                  <a:pt x="508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2" name="bk object 2992"/>
          <p:cNvSpPr/>
          <p:nvPr/>
        </p:nvSpPr>
        <p:spPr>
          <a:xfrm>
            <a:off x="2904489" y="2994660"/>
            <a:ext cx="25400" cy="27940"/>
          </a:xfrm>
          <a:custGeom>
            <a:avLst/>
            <a:gdLst/>
            <a:ahLst/>
            <a:cxnLst/>
            <a:rect l="l" t="t" r="r" b="b"/>
            <a:pathLst>
              <a:path w="25400" h="27939">
                <a:moveTo>
                  <a:pt x="15240" y="0"/>
                </a:moveTo>
                <a:lnTo>
                  <a:pt x="0" y="19050"/>
                </a:lnTo>
                <a:lnTo>
                  <a:pt x="5080" y="24129"/>
                </a:lnTo>
                <a:lnTo>
                  <a:pt x="10160" y="27939"/>
                </a:lnTo>
                <a:lnTo>
                  <a:pt x="25400" y="7619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3" name="bk object 2993"/>
          <p:cNvSpPr/>
          <p:nvPr/>
        </p:nvSpPr>
        <p:spPr>
          <a:xfrm>
            <a:off x="2919729" y="2975610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69">
                <a:moveTo>
                  <a:pt x="15239" y="0"/>
                </a:moveTo>
                <a:lnTo>
                  <a:pt x="0" y="19050"/>
                </a:lnTo>
                <a:lnTo>
                  <a:pt x="5080" y="22860"/>
                </a:lnTo>
                <a:lnTo>
                  <a:pt x="8889" y="26669"/>
                </a:lnTo>
                <a:lnTo>
                  <a:pt x="25400" y="7619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4" name="bk object 2994"/>
          <p:cNvSpPr/>
          <p:nvPr/>
        </p:nvSpPr>
        <p:spPr>
          <a:xfrm>
            <a:off x="2934970" y="2956560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69">
                <a:moveTo>
                  <a:pt x="16510" y="0"/>
                </a:moveTo>
                <a:lnTo>
                  <a:pt x="0" y="19050"/>
                </a:lnTo>
                <a:lnTo>
                  <a:pt x="10160" y="26669"/>
                </a:lnTo>
                <a:lnTo>
                  <a:pt x="25400" y="8889"/>
                </a:lnTo>
                <a:lnTo>
                  <a:pt x="21590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5" name="bk object 2995"/>
          <p:cNvSpPr/>
          <p:nvPr/>
        </p:nvSpPr>
        <p:spPr>
          <a:xfrm>
            <a:off x="2951479" y="293877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17780" y="0"/>
                </a:moveTo>
                <a:lnTo>
                  <a:pt x="0" y="17780"/>
                </a:lnTo>
                <a:lnTo>
                  <a:pt x="5080" y="21590"/>
                </a:lnTo>
                <a:lnTo>
                  <a:pt x="8889" y="26670"/>
                </a:lnTo>
                <a:lnTo>
                  <a:pt x="26669" y="8890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6" name="bk object 2996"/>
          <p:cNvSpPr/>
          <p:nvPr/>
        </p:nvSpPr>
        <p:spPr>
          <a:xfrm>
            <a:off x="2969260" y="2921000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69">
                <a:moveTo>
                  <a:pt x="17779" y="0"/>
                </a:moveTo>
                <a:lnTo>
                  <a:pt x="0" y="17779"/>
                </a:lnTo>
                <a:lnTo>
                  <a:pt x="8889" y="26670"/>
                </a:lnTo>
                <a:lnTo>
                  <a:pt x="25400" y="8889"/>
                </a:lnTo>
                <a:lnTo>
                  <a:pt x="21589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7" name="bk object 2997"/>
          <p:cNvSpPr/>
          <p:nvPr/>
        </p:nvSpPr>
        <p:spPr>
          <a:xfrm>
            <a:off x="2987039" y="290448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6510" y="0"/>
                </a:moveTo>
                <a:lnTo>
                  <a:pt x="0" y="16510"/>
                </a:lnTo>
                <a:lnTo>
                  <a:pt x="3810" y="21589"/>
                </a:lnTo>
                <a:lnTo>
                  <a:pt x="7620" y="25400"/>
                </a:lnTo>
                <a:lnTo>
                  <a:pt x="25400" y="10160"/>
                </a:lnTo>
                <a:lnTo>
                  <a:pt x="2159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8" name="bk object 2998"/>
          <p:cNvSpPr/>
          <p:nvPr/>
        </p:nvSpPr>
        <p:spPr>
          <a:xfrm>
            <a:off x="3003550" y="29044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1269" y="0"/>
                </a:moveTo>
                <a:lnTo>
                  <a:pt x="0" y="0"/>
                </a:lnTo>
                <a:lnTo>
                  <a:pt x="508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9" name="bk object 2999"/>
          <p:cNvSpPr/>
          <p:nvPr/>
        </p:nvSpPr>
        <p:spPr>
          <a:xfrm>
            <a:off x="3004820" y="289052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6510" y="0"/>
                </a:moveTo>
                <a:lnTo>
                  <a:pt x="0" y="13969"/>
                </a:lnTo>
                <a:lnTo>
                  <a:pt x="7619" y="24129"/>
                </a:lnTo>
                <a:lnTo>
                  <a:pt x="24130" y="8889"/>
                </a:lnTo>
                <a:lnTo>
                  <a:pt x="20319" y="3809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0" name="bk object 3000"/>
          <p:cNvSpPr/>
          <p:nvPr/>
        </p:nvSpPr>
        <p:spPr>
          <a:xfrm>
            <a:off x="3021329" y="2889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0" y="1270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1" name="bk object 3001"/>
          <p:cNvSpPr/>
          <p:nvPr/>
        </p:nvSpPr>
        <p:spPr>
          <a:xfrm>
            <a:off x="3021329" y="2876550"/>
            <a:ext cx="25400" cy="22860"/>
          </a:xfrm>
          <a:custGeom>
            <a:avLst/>
            <a:gdLst/>
            <a:ahLst/>
            <a:cxnLst/>
            <a:rect l="l" t="t" r="r" b="b"/>
            <a:pathLst>
              <a:path w="25400" h="22860">
                <a:moveTo>
                  <a:pt x="17780" y="0"/>
                </a:moveTo>
                <a:lnTo>
                  <a:pt x="0" y="12700"/>
                </a:lnTo>
                <a:lnTo>
                  <a:pt x="7619" y="22860"/>
                </a:lnTo>
                <a:lnTo>
                  <a:pt x="25400" y="10160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2" name="bk object 3002"/>
          <p:cNvSpPr/>
          <p:nvPr/>
        </p:nvSpPr>
        <p:spPr>
          <a:xfrm>
            <a:off x="3039110" y="2863850"/>
            <a:ext cx="24130" cy="22860"/>
          </a:xfrm>
          <a:custGeom>
            <a:avLst/>
            <a:gdLst/>
            <a:ahLst/>
            <a:cxnLst/>
            <a:rect l="l" t="t" r="r" b="b"/>
            <a:pathLst>
              <a:path w="24130" h="22860">
                <a:moveTo>
                  <a:pt x="17779" y="0"/>
                </a:moveTo>
                <a:lnTo>
                  <a:pt x="0" y="12700"/>
                </a:lnTo>
                <a:lnTo>
                  <a:pt x="7619" y="22860"/>
                </a:lnTo>
                <a:lnTo>
                  <a:pt x="24129" y="10160"/>
                </a:lnTo>
                <a:lnTo>
                  <a:pt x="20319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3" name="bk object 3003"/>
          <p:cNvSpPr/>
          <p:nvPr/>
        </p:nvSpPr>
        <p:spPr>
          <a:xfrm>
            <a:off x="3056889" y="28625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0" y="1270"/>
                </a:lnTo>
                <a:lnTo>
                  <a:pt x="254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4" name="bk object 3004"/>
          <p:cNvSpPr/>
          <p:nvPr/>
        </p:nvSpPr>
        <p:spPr>
          <a:xfrm>
            <a:off x="3056889" y="2851150"/>
            <a:ext cx="24130" cy="22860"/>
          </a:xfrm>
          <a:custGeom>
            <a:avLst/>
            <a:gdLst/>
            <a:ahLst/>
            <a:cxnLst/>
            <a:rect l="l" t="t" r="r" b="b"/>
            <a:pathLst>
              <a:path w="24130" h="22860">
                <a:moveTo>
                  <a:pt x="16510" y="0"/>
                </a:moveTo>
                <a:lnTo>
                  <a:pt x="0" y="11429"/>
                </a:lnTo>
                <a:lnTo>
                  <a:pt x="2540" y="17779"/>
                </a:lnTo>
                <a:lnTo>
                  <a:pt x="6350" y="22860"/>
                </a:lnTo>
                <a:lnTo>
                  <a:pt x="24130" y="11429"/>
                </a:lnTo>
                <a:lnTo>
                  <a:pt x="20320" y="635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5" name="bk object 3005"/>
          <p:cNvSpPr/>
          <p:nvPr/>
        </p:nvSpPr>
        <p:spPr>
          <a:xfrm>
            <a:off x="3073400" y="285115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269" y="0"/>
                </a:moveTo>
                <a:lnTo>
                  <a:pt x="0" y="0"/>
                </a:lnTo>
                <a:lnTo>
                  <a:pt x="3810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6" name="bk object 3006"/>
          <p:cNvSpPr/>
          <p:nvPr/>
        </p:nvSpPr>
        <p:spPr>
          <a:xfrm>
            <a:off x="3074670" y="2840989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89">
                <a:moveTo>
                  <a:pt x="16510" y="0"/>
                </a:moveTo>
                <a:lnTo>
                  <a:pt x="0" y="10160"/>
                </a:lnTo>
                <a:lnTo>
                  <a:pt x="2540" y="16510"/>
                </a:lnTo>
                <a:lnTo>
                  <a:pt x="6350" y="21589"/>
                </a:lnTo>
                <a:lnTo>
                  <a:pt x="22860" y="11430"/>
                </a:lnTo>
                <a:lnTo>
                  <a:pt x="20319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7" name="bk object 3007"/>
          <p:cNvSpPr/>
          <p:nvPr/>
        </p:nvSpPr>
        <p:spPr>
          <a:xfrm>
            <a:off x="3091179" y="28409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1269" y="0"/>
                </a:moveTo>
                <a:lnTo>
                  <a:pt x="0" y="0"/>
                </a:lnTo>
                <a:lnTo>
                  <a:pt x="380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8" name="bk object 3008"/>
          <p:cNvSpPr/>
          <p:nvPr/>
        </p:nvSpPr>
        <p:spPr>
          <a:xfrm>
            <a:off x="3092450" y="2832100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60" h="20319">
                <a:moveTo>
                  <a:pt x="17780" y="0"/>
                </a:moveTo>
                <a:lnTo>
                  <a:pt x="0" y="8889"/>
                </a:lnTo>
                <a:lnTo>
                  <a:pt x="2539" y="13970"/>
                </a:lnTo>
                <a:lnTo>
                  <a:pt x="5080" y="20320"/>
                </a:lnTo>
                <a:lnTo>
                  <a:pt x="22860" y="11429"/>
                </a:lnTo>
                <a:lnTo>
                  <a:pt x="20319" y="5079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9" name="bk object 3009"/>
          <p:cNvSpPr/>
          <p:nvPr/>
        </p:nvSpPr>
        <p:spPr>
          <a:xfrm>
            <a:off x="3110229" y="282575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3969" y="0"/>
                </a:moveTo>
                <a:lnTo>
                  <a:pt x="0" y="6350"/>
                </a:lnTo>
                <a:lnTo>
                  <a:pt x="2539" y="11429"/>
                </a:lnTo>
                <a:lnTo>
                  <a:pt x="5080" y="17779"/>
                </a:lnTo>
                <a:lnTo>
                  <a:pt x="19050" y="11429"/>
                </a:lnTo>
                <a:lnTo>
                  <a:pt x="16509" y="5079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0" name="bk object 3010"/>
          <p:cNvSpPr/>
          <p:nvPr/>
        </p:nvSpPr>
        <p:spPr>
          <a:xfrm>
            <a:off x="3124200" y="28194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15239" y="0"/>
                </a:moveTo>
                <a:lnTo>
                  <a:pt x="0" y="6350"/>
                </a:lnTo>
                <a:lnTo>
                  <a:pt x="2539" y="11429"/>
                </a:lnTo>
                <a:lnTo>
                  <a:pt x="5080" y="17779"/>
                </a:lnTo>
                <a:lnTo>
                  <a:pt x="20319" y="11429"/>
                </a:lnTo>
                <a:lnTo>
                  <a:pt x="17780" y="635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1" name="bk object 3011"/>
          <p:cNvSpPr/>
          <p:nvPr/>
        </p:nvSpPr>
        <p:spPr>
          <a:xfrm>
            <a:off x="3139439" y="28194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70" y="0"/>
                </a:moveTo>
                <a:lnTo>
                  <a:pt x="0" y="0"/>
                </a:lnTo>
                <a:lnTo>
                  <a:pt x="254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2" name="bk object 3012"/>
          <p:cNvSpPr/>
          <p:nvPr/>
        </p:nvSpPr>
        <p:spPr>
          <a:xfrm>
            <a:off x="3140710" y="281432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5239" y="0"/>
                </a:moveTo>
                <a:lnTo>
                  <a:pt x="0" y="5079"/>
                </a:lnTo>
                <a:lnTo>
                  <a:pt x="2539" y="17779"/>
                </a:lnTo>
                <a:lnTo>
                  <a:pt x="19050" y="12700"/>
                </a:lnTo>
                <a:lnTo>
                  <a:pt x="16509" y="635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3" name="bk object 3013"/>
          <p:cNvSpPr/>
          <p:nvPr/>
        </p:nvSpPr>
        <p:spPr>
          <a:xfrm>
            <a:off x="3155950" y="281177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6510" y="0"/>
                </a:moveTo>
                <a:lnTo>
                  <a:pt x="0" y="2540"/>
                </a:lnTo>
                <a:lnTo>
                  <a:pt x="2539" y="15240"/>
                </a:lnTo>
                <a:lnTo>
                  <a:pt x="19050" y="11430"/>
                </a:lnTo>
                <a:lnTo>
                  <a:pt x="1778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4" name="bk object 3014"/>
          <p:cNvSpPr/>
          <p:nvPr/>
        </p:nvSpPr>
        <p:spPr>
          <a:xfrm>
            <a:off x="3172460" y="2807970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19" h="15239">
                <a:moveTo>
                  <a:pt x="17779" y="0"/>
                </a:moveTo>
                <a:lnTo>
                  <a:pt x="0" y="3809"/>
                </a:lnTo>
                <a:lnTo>
                  <a:pt x="1269" y="8889"/>
                </a:lnTo>
                <a:lnTo>
                  <a:pt x="2539" y="15239"/>
                </a:lnTo>
                <a:lnTo>
                  <a:pt x="2031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5" name="bk object 3015"/>
          <p:cNvSpPr/>
          <p:nvPr/>
        </p:nvSpPr>
        <p:spPr>
          <a:xfrm>
            <a:off x="3190239" y="2806700"/>
            <a:ext cx="20320" cy="13970"/>
          </a:xfrm>
          <a:custGeom>
            <a:avLst/>
            <a:gdLst/>
            <a:ahLst/>
            <a:cxnLst/>
            <a:rect l="l" t="t" r="r" b="b"/>
            <a:pathLst>
              <a:path w="20319" h="13969">
                <a:moveTo>
                  <a:pt x="19050" y="0"/>
                </a:moveTo>
                <a:lnTo>
                  <a:pt x="0" y="1270"/>
                </a:lnTo>
                <a:lnTo>
                  <a:pt x="1270" y="7620"/>
                </a:lnTo>
                <a:lnTo>
                  <a:pt x="1270" y="13970"/>
                </a:lnTo>
                <a:lnTo>
                  <a:pt x="20320" y="11429"/>
                </a:lnTo>
                <a:lnTo>
                  <a:pt x="19050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6" name="bk object 3016"/>
          <p:cNvSpPr/>
          <p:nvPr/>
        </p:nvSpPr>
        <p:spPr>
          <a:xfrm>
            <a:off x="3209289" y="280670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7" name="bk object 3017"/>
          <p:cNvSpPr/>
          <p:nvPr/>
        </p:nvSpPr>
        <p:spPr>
          <a:xfrm>
            <a:off x="3209289" y="2804160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69">
                <a:moveTo>
                  <a:pt x="19050" y="0"/>
                </a:moveTo>
                <a:lnTo>
                  <a:pt x="0" y="2539"/>
                </a:lnTo>
                <a:lnTo>
                  <a:pt x="0" y="13969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8" name="bk object 3018"/>
          <p:cNvSpPr/>
          <p:nvPr/>
        </p:nvSpPr>
        <p:spPr>
          <a:xfrm>
            <a:off x="3228339" y="280416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9" name="bk object 3019"/>
          <p:cNvSpPr/>
          <p:nvPr/>
        </p:nvSpPr>
        <p:spPr>
          <a:xfrm>
            <a:off x="3228339" y="280416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0"/>
                </a:moveTo>
                <a:lnTo>
                  <a:pt x="19050" y="0"/>
                </a:lnTo>
                <a:lnTo>
                  <a:pt x="1905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0" name="bk object 3020"/>
          <p:cNvSpPr/>
          <p:nvPr/>
        </p:nvSpPr>
        <p:spPr>
          <a:xfrm>
            <a:off x="3247389" y="280416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0"/>
                </a:moveTo>
                <a:lnTo>
                  <a:pt x="16510" y="0"/>
                </a:lnTo>
                <a:lnTo>
                  <a:pt x="1651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1" name="bk object 3021"/>
          <p:cNvSpPr/>
          <p:nvPr/>
        </p:nvSpPr>
        <p:spPr>
          <a:xfrm>
            <a:off x="3263900" y="280416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0"/>
                </a:moveTo>
                <a:lnTo>
                  <a:pt x="5079" y="0"/>
                </a:lnTo>
                <a:lnTo>
                  <a:pt x="507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2" name="bk object 3022"/>
          <p:cNvSpPr/>
          <p:nvPr/>
        </p:nvSpPr>
        <p:spPr>
          <a:xfrm>
            <a:off x="3268979" y="280416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0"/>
                </a:moveTo>
                <a:lnTo>
                  <a:pt x="2540" y="0"/>
                </a:lnTo>
                <a:lnTo>
                  <a:pt x="254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3" name="bk object 3023"/>
          <p:cNvSpPr/>
          <p:nvPr/>
        </p:nvSpPr>
        <p:spPr>
          <a:xfrm>
            <a:off x="3271520" y="280416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9" y="0"/>
                </a:moveTo>
                <a:lnTo>
                  <a:pt x="0" y="0"/>
                </a:lnTo>
                <a:lnTo>
                  <a:pt x="0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4" name="bk object 3024"/>
          <p:cNvSpPr/>
          <p:nvPr/>
        </p:nvSpPr>
        <p:spPr>
          <a:xfrm>
            <a:off x="3268979" y="280416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3810" y="0"/>
                </a:moveTo>
                <a:lnTo>
                  <a:pt x="2540" y="6350"/>
                </a:lnTo>
                <a:lnTo>
                  <a:pt x="0" y="12700"/>
                </a:lnTo>
                <a:lnTo>
                  <a:pt x="2540" y="12700"/>
                </a:lnTo>
                <a:lnTo>
                  <a:pt x="3810" y="7619"/>
                </a:lnTo>
                <a:lnTo>
                  <a:pt x="508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5" name="bk object 3025"/>
          <p:cNvSpPr/>
          <p:nvPr/>
        </p:nvSpPr>
        <p:spPr>
          <a:xfrm>
            <a:off x="3271520" y="281177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269" y="0"/>
                </a:moveTo>
                <a:lnTo>
                  <a:pt x="0" y="5080"/>
                </a:lnTo>
                <a:lnTo>
                  <a:pt x="3809" y="6350"/>
                </a:lnTo>
                <a:lnTo>
                  <a:pt x="63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6" name="bk object 3026"/>
          <p:cNvSpPr/>
          <p:nvPr/>
        </p:nvSpPr>
        <p:spPr>
          <a:xfrm>
            <a:off x="3266440" y="2787650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29" h="26669">
                <a:moveTo>
                  <a:pt x="13970" y="0"/>
                </a:moveTo>
                <a:lnTo>
                  <a:pt x="0" y="20320"/>
                </a:lnTo>
                <a:lnTo>
                  <a:pt x="6350" y="24129"/>
                </a:lnTo>
                <a:lnTo>
                  <a:pt x="11430" y="26670"/>
                </a:lnTo>
                <a:lnTo>
                  <a:pt x="24130" y="762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7" name="bk object 3027"/>
          <p:cNvSpPr/>
          <p:nvPr/>
        </p:nvSpPr>
        <p:spPr>
          <a:xfrm>
            <a:off x="3280409" y="278511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3810" y="0"/>
                </a:moveTo>
                <a:lnTo>
                  <a:pt x="1269" y="0"/>
                </a:lnTo>
                <a:lnTo>
                  <a:pt x="0" y="2539"/>
                </a:lnTo>
                <a:lnTo>
                  <a:pt x="5079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8" name="bk object 3028"/>
          <p:cNvSpPr/>
          <p:nvPr/>
        </p:nvSpPr>
        <p:spPr>
          <a:xfrm>
            <a:off x="3180079" y="292735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1269" y="12700"/>
                </a:moveTo>
                <a:lnTo>
                  <a:pt x="0" y="12700"/>
                </a:lnTo>
                <a:lnTo>
                  <a:pt x="0" y="0"/>
                </a:lnTo>
                <a:lnTo>
                  <a:pt x="1269" y="0"/>
                </a:lnTo>
                <a:lnTo>
                  <a:pt x="126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9" name="bk object 3029"/>
          <p:cNvSpPr/>
          <p:nvPr/>
        </p:nvSpPr>
        <p:spPr>
          <a:xfrm>
            <a:off x="3177539" y="29337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6350"/>
                </a:lnTo>
                <a:lnTo>
                  <a:pt x="254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0" name="bk object 3030"/>
          <p:cNvSpPr/>
          <p:nvPr/>
        </p:nvSpPr>
        <p:spPr>
          <a:xfrm>
            <a:off x="3176270" y="292735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5080" y="0"/>
                </a:lnTo>
                <a:lnTo>
                  <a:pt x="0" y="12700"/>
                </a:lnTo>
                <a:lnTo>
                  <a:pt x="1269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1" name="bk object 3031"/>
          <p:cNvSpPr/>
          <p:nvPr/>
        </p:nvSpPr>
        <p:spPr>
          <a:xfrm>
            <a:off x="3178810" y="29273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2" name="bk object 3032"/>
          <p:cNvSpPr/>
          <p:nvPr/>
        </p:nvSpPr>
        <p:spPr>
          <a:xfrm>
            <a:off x="3173729" y="292735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5080" y="12700"/>
                </a:moveTo>
                <a:lnTo>
                  <a:pt x="0" y="12700"/>
                </a:lnTo>
                <a:lnTo>
                  <a:pt x="0" y="0"/>
                </a:lnTo>
                <a:lnTo>
                  <a:pt x="5080" y="0"/>
                </a:lnTo>
                <a:lnTo>
                  <a:pt x="508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3" name="bk object 3033"/>
          <p:cNvSpPr/>
          <p:nvPr/>
        </p:nvSpPr>
        <p:spPr>
          <a:xfrm>
            <a:off x="3173729" y="293370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4" name="bk object 3034"/>
          <p:cNvSpPr/>
          <p:nvPr/>
        </p:nvSpPr>
        <p:spPr>
          <a:xfrm>
            <a:off x="3158489" y="292735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15240" y="0"/>
                </a:moveTo>
                <a:lnTo>
                  <a:pt x="0" y="0"/>
                </a:lnTo>
                <a:lnTo>
                  <a:pt x="0" y="11429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5" name="bk object 3035"/>
          <p:cNvSpPr/>
          <p:nvPr/>
        </p:nvSpPr>
        <p:spPr>
          <a:xfrm>
            <a:off x="3158489" y="292735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6" name="bk object 3036"/>
          <p:cNvSpPr/>
          <p:nvPr/>
        </p:nvSpPr>
        <p:spPr>
          <a:xfrm>
            <a:off x="3147060" y="29273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1429" y="0"/>
                </a:moveTo>
                <a:lnTo>
                  <a:pt x="0" y="0"/>
                </a:lnTo>
                <a:lnTo>
                  <a:pt x="1269" y="6350"/>
                </a:lnTo>
                <a:lnTo>
                  <a:pt x="1269" y="12700"/>
                </a:lnTo>
                <a:lnTo>
                  <a:pt x="12700" y="11429"/>
                </a:lnTo>
                <a:lnTo>
                  <a:pt x="11429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7" name="bk object 3037"/>
          <p:cNvSpPr/>
          <p:nvPr/>
        </p:nvSpPr>
        <p:spPr>
          <a:xfrm>
            <a:off x="3135629" y="292735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1430" y="0"/>
                </a:moveTo>
                <a:lnTo>
                  <a:pt x="0" y="1270"/>
                </a:lnTo>
                <a:lnTo>
                  <a:pt x="1269" y="7620"/>
                </a:lnTo>
                <a:lnTo>
                  <a:pt x="1269" y="13970"/>
                </a:lnTo>
                <a:lnTo>
                  <a:pt x="12700" y="12700"/>
                </a:lnTo>
                <a:lnTo>
                  <a:pt x="1270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8" name="bk object 3038"/>
          <p:cNvSpPr/>
          <p:nvPr/>
        </p:nvSpPr>
        <p:spPr>
          <a:xfrm>
            <a:off x="3125470" y="292862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0160" y="0"/>
                </a:moveTo>
                <a:lnTo>
                  <a:pt x="0" y="2539"/>
                </a:lnTo>
                <a:lnTo>
                  <a:pt x="1269" y="8889"/>
                </a:lnTo>
                <a:lnTo>
                  <a:pt x="2540" y="13969"/>
                </a:lnTo>
                <a:lnTo>
                  <a:pt x="1270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9" name="bk object 3039"/>
          <p:cNvSpPr/>
          <p:nvPr/>
        </p:nvSpPr>
        <p:spPr>
          <a:xfrm>
            <a:off x="3124200" y="293116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69" y="0"/>
                </a:moveTo>
                <a:lnTo>
                  <a:pt x="0" y="0"/>
                </a:lnTo>
                <a:lnTo>
                  <a:pt x="253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0" name="bk object 3040"/>
          <p:cNvSpPr/>
          <p:nvPr/>
        </p:nvSpPr>
        <p:spPr>
          <a:xfrm>
            <a:off x="3114039" y="293116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0160" y="0"/>
                </a:moveTo>
                <a:lnTo>
                  <a:pt x="0" y="2539"/>
                </a:lnTo>
                <a:lnTo>
                  <a:pt x="2540" y="8889"/>
                </a:lnTo>
                <a:lnTo>
                  <a:pt x="3810" y="15239"/>
                </a:lnTo>
                <a:lnTo>
                  <a:pt x="13970" y="11429"/>
                </a:lnTo>
                <a:lnTo>
                  <a:pt x="1270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1" name="bk object 3041"/>
          <p:cNvSpPr/>
          <p:nvPr/>
        </p:nvSpPr>
        <p:spPr>
          <a:xfrm>
            <a:off x="3103879" y="293370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0159" y="0"/>
                </a:moveTo>
                <a:lnTo>
                  <a:pt x="0" y="3810"/>
                </a:lnTo>
                <a:lnTo>
                  <a:pt x="2539" y="10160"/>
                </a:lnTo>
                <a:lnTo>
                  <a:pt x="3809" y="15239"/>
                </a:lnTo>
                <a:lnTo>
                  <a:pt x="13969" y="11429"/>
                </a:lnTo>
                <a:lnTo>
                  <a:pt x="12700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2" name="bk object 3042"/>
          <p:cNvSpPr/>
          <p:nvPr/>
        </p:nvSpPr>
        <p:spPr>
          <a:xfrm>
            <a:off x="3093720" y="293751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10160" y="0"/>
                </a:moveTo>
                <a:lnTo>
                  <a:pt x="0" y="5079"/>
                </a:lnTo>
                <a:lnTo>
                  <a:pt x="2540" y="10160"/>
                </a:lnTo>
                <a:lnTo>
                  <a:pt x="5080" y="16510"/>
                </a:lnTo>
                <a:lnTo>
                  <a:pt x="15240" y="11429"/>
                </a:lnTo>
                <a:lnTo>
                  <a:pt x="1270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3" name="bk object 3043"/>
          <p:cNvSpPr/>
          <p:nvPr/>
        </p:nvSpPr>
        <p:spPr>
          <a:xfrm>
            <a:off x="3083560" y="294258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10159" y="0"/>
                </a:moveTo>
                <a:lnTo>
                  <a:pt x="0" y="5080"/>
                </a:lnTo>
                <a:lnTo>
                  <a:pt x="2539" y="11430"/>
                </a:lnTo>
                <a:lnTo>
                  <a:pt x="6350" y="16510"/>
                </a:lnTo>
                <a:lnTo>
                  <a:pt x="15239" y="11430"/>
                </a:lnTo>
                <a:lnTo>
                  <a:pt x="12700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4" name="bk object 3044"/>
          <p:cNvSpPr/>
          <p:nvPr/>
        </p:nvSpPr>
        <p:spPr>
          <a:xfrm>
            <a:off x="3083560" y="29476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0" y="1269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5" name="bk object 3045"/>
          <p:cNvSpPr/>
          <p:nvPr/>
        </p:nvSpPr>
        <p:spPr>
          <a:xfrm>
            <a:off x="3073400" y="294893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0160" y="0"/>
                </a:moveTo>
                <a:lnTo>
                  <a:pt x="0" y="6350"/>
                </a:lnTo>
                <a:lnTo>
                  <a:pt x="7619" y="16510"/>
                </a:lnTo>
                <a:lnTo>
                  <a:pt x="16510" y="10160"/>
                </a:lnTo>
                <a:lnTo>
                  <a:pt x="1270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6" name="bk object 3046"/>
          <p:cNvSpPr/>
          <p:nvPr/>
        </p:nvSpPr>
        <p:spPr>
          <a:xfrm>
            <a:off x="3068320" y="295528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80" y="0"/>
                </a:moveTo>
                <a:lnTo>
                  <a:pt x="0" y="3810"/>
                </a:lnTo>
                <a:lnTo>
                  <a:pt x="3810" y="7620"/>
                </a:lnTo>
                <a:lnTo>
                  <a:pt x="7619" y="12700"/>
                </a:lnTo>
                <a:lnTo>
                  <a:pt x="12700" y="1016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7" name="bk object 3047"/>
          <p:cNvSpPr/>
          <p:nvPr/>
        </p:nvSpPr>
        <p:spPr>
          <a:xfrm>
            <a:off x="3064510" y="295910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3809" y="0"/>
                </a:moveTo>
                <a:lnTo>
                  <a:pt x="0" y="3810"/>
                </a:lnTo>
                <a:lnTo>
                  <a:pt x="3809" y="8889"/>
                </a:lnTo>
                <a:lnTo>
                  <a:pt x="7619" y="12700"/>
                </a:lnTo>
                <a:lnTo>
                  <a:pt x="11429" y="8889"/>
                </a:lnTo>
                <a:lnTo>
                  <a:pt x="761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8" name="bk object 3048"/>
          <p:cNvSpPr/>
          <p:nvPr/>
        </p:nvSpPr>
        <p:spPr>
          <a:xfrm>
            <a:off x="3063239" y="29629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1270" y="0"/>
                </a:moveTo>
                <a:lnTo>
                  <a:pt x="0" y="0"/>
                </a:lnTo>
                <a:lnTo>
                  <a:pt x="508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9" name="bk object 3049"/>
          <p:cNvSpPr/>
          <p:nvPr/>
        </p:nvSpPr>
        <p:spPr>
          <a:xfrm>
            <a:off x="3054350" y="296291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80">
                <a:moveTo>
                  <a:pt x="8889" y="0"/>
                </a:moveTo>
                <a:lnTo>
                  <a:pt x="0" y="8889"/>
                </a:lnTo>
                <a:lnTo>
                  <a:pt x="3810" y="13969"/>
                </a:lnTo>
                <a:lnTo>
                  <a:pt x="8889" y="17779"/>
                </a:lnTo>
                <a:lnTo>
                  <a:pt x="1778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0" name="bk object 3050"/>
          <p:cNvSpPr/>
          <p:nvPr/>
        </p:nvSpPr>
        <p:spPr>
          <a:xfrm>
            <a:off x="3044189" y="297180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0160" y="0"/>
                </a:moveTo>
                <a:lnTo>
                  <a:pt x="0" y="11429"/>
                </a:lnTo>
                <a:lnTo>
                  <a:pt x="3810" y="15239"/>
                </a:lnTo>
                <a:lnTo>
                  <a:pt x="8890" y="19050"/>
                </a:lnTo>
                <a:lnTo>
                  <a:pt x="19050" y="8889"/>
                </a:lnTo>
                <a:lnTo>
                  <a:pt x="1397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1" name="bk object 3051"/>
          <p:cNvSpPr/>
          <p:nvPr/>
        </p:nvSpPr>
        <p:spPr>
          <a:xfrm>
            <a:off x="3042920" y="29832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1269" y="0"/>
                </a:moveTo>
                <a:lnTo>
                  <a:pt x="0" y="0"/>
                </a:lnTo>
                <a:lnTo>
                  <a:pt x="508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2" name="bk object 3052"/>
          <p:cNvSpPr/>
          <p:nvPr/>
        </p:nvSpPr>
        <p:spPr>
          <a:xfrm>
            <a:off x="3034029" y="2983229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19">
                <a:moveTo>
                  <a:pt x="8889" y="0"/>
                </a:moveTo>
                <a:lnTo>
                  <a:pt x="0" y="11430"/>
                </a:lnTo>
                <a:lnTo>
                  <a:pt x="5080" y="16510"/>
                </a:lnTo>
                <a:lnTo>
                  <a:pt x="10159" y="20320"/>
                </a:lnTo>
                <a:lnTo>
                  <a:pt x="19050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3" name="bk object 3053"/>
          <p:cNvSpPr/>
          <p:nvPr/>
        </p:nvSpPr>
        <p:spPr>
          <a:xfrm>
            <a:off x="3034029" y="299466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0" y="1269"/>
                </a:lnTo>
                <a:lnTo>
                  <a:pt x="508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4" name="bk object 3054"/>
          <p:cNvSpPr/>
          <p:nvPr/>
        </p:nvSpPr>
        <p:spPr>
          <a:xfrm>
            <a:off x="3023870" y="29959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0160" y="0"/>
                </a:moveTo>
                <a:lnTo>
                  <a:pt x="0" y="12700"/>
                </a:lnTo>
                <a:lnTo>
                  <a:pt x="10160" y="20320"/>
                </a:lnTo>
                <a:lnTo>
                  <a:pt x="20319" y="6350"/>
                </a:lnTo>
                <a:lnTo>
                  <a:pt x="1524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5" name="bk object 3055"/>
          <p:cNvSpPr/>
          <p:nvPr/>
        </p:nvSpPr>
        <p:spPr>
          <a:xfrm>
            <a:off x="3023870" y="30086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0" y="0"/>
                </a:moveTo>
                <a:lnTo>
                  <a:pt x="0" y="1270"/>
                </a:lnTo>
                <a:lnTo>
                  <a:pt x="508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6" name="bk object 3056"/>
          <p:cNvSpPr/>
          <p:nvPr/>
        </p:nvSpPr>
        <p:spPr>
          <a:xfrm>
            <a:off x="3013710" y="3009900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19" h="21589">
                <a:moveTo>
                  <a:pt x="10159" y="0"/>
                </a:moveTo>
                <a:lnTo>
                  <a:pt x="0" y="15239"/>
                </a:lnTo>
                <a:lnTo>
                  <a:pt x="5079" y="17779"/>
                </a:lnTo>
                <a:lnTo>
                  <a:pt x="10159" y="21589"/>
                </a:lnTo>
                <a:lnTo>
                  <a:pt x="20319" y="6350"/>
                </a:lnTo>
                <a:lnTo>
                  <a:pt x="1523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7" name="bk object 3057"/>
          <p:cNvSpPr/>
          <p:nvPr/>
        </p:nvSpPr>
        <p:spPr>
          <a:xfrm>
            <a:off x="3002279" y="3023870"/>
            <a:ext cx="21590" cy="24130"/>
          </a:xfrm>
          <a:custGeom>
            <a:avLst/>
            <a:gdLst/>
            <a:ahLst/>
            <a:cxnLst/>
            <a:rect l="l" t="t" r="r" b="b"/>
            <a:pathLst>
              <a:path w="21589" h="24130">
                <a:moveTo>
                  <a:pt x="11430" y="0"/>
                </a:moveTo>
                <a:lnTo>
                  <a:pt x="0" y="16509"/>
                </a:lnTo>
                <a:lnTo>
                  <a:pt x="6350" y="20319"/>
                </a:lnTo>
                <a:lnTo>
                  <a:pt x="11430" y="24129"/>
                </a:lnTo>
                <a:lnTo>
                  <a:pt x="21589" y="761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8" name="bk object 3058"/>
          <p:cNvSpPr/>
          <p:nvPr/>
        </p:nvSpPr>
        <p:spPr>
          <a:xfrm>
            <a:off x="3002279" y="304037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0" y="1270"/>
                </a:lnTo>
                <a:lnTo>
                  <a:pt x="635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9" name="bk object 3059"/>
          <p:cNvSpPr/>
          <p:nvPr/>
        </p:nvSpPr>
        <p:spPr>
          <a:xfrm>
            <a:off x="2992120" y="3041650"/>
            <a:ext cx="21590" cy="24130"/>
          </a:xfrm>
          <a:custGeom>
            <a:avLst/>
            <a:gdLst/>
            <a:ahLst/>
            <a:cxnLst/>
            <a:rect l="l" t="t" r="r" b="b"/>
            <a:pathLst>
              <a:path w="21589" h="24130">
                <a:moveTo>
                  <a:pt x="10160" y="0"/>
                </a:moveTo>
                <a:lnTo>
                  <a:pt x="0" y="17779"/>
                </a:lnTo>
                <a:lnTo>
                  <a:pt x="5080" y="21589"/>
                </a:lnTo>
                <a:lnTo>
                  <a:pt x="11430" y="24129"/>
                </a:lnTo>
                <a:lnTo>
                  <a:pt x="21590" y="6350"/>
                </a:lnTo>
                <a:lnTo>
                  <a:pt x="1651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0" name="bk object 3060"/>
          <p:cNvSpPr/>
          <p:nvPr/>
        </p:nvSpPr>
        <p:spPr>
          <a:xfrm>
            <a:off x="2981960" y="3059429"/>
            <a:ext cx="21590" cy="25400"/>
          </a:xfrm>
          <a:custGeom>
            <a:avLst/>
            <a:gdLst/>
            <a:ahLst/>
            <a:cxnLst/>
            <a:rect l="l" t="t" r="r" b="b"/>
            <a:pathLst>
              <a:path w="21589" h="25400">
                <a:moveTo>
                  <a:pt x="10159" y="0"/>
                </a:moveTo>
                <a:lnTo>
                  <a:pt x="0" y="19050"/>
                </a:lnTo>
                <a:lnTo>
                  <a:pt x="6350" y="22860"/>
                </a:lnTo>
                <a:lnTo>
                  <a:pt x="11429" y="25400"/>
                </a:lnTo>
                <a:lnTo>
                  <a:pt x="21589" y="6350"/>
                </a:lnTo>
                <a:lnTo>
                  <a:pt x="15239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1" name="bk object 3061"/>
          <p:cNvSpPr/>
          <p:nvPr/>
        </p:nvSpPr>
        <p:spPr>
          <a:xfrm>
            <a:off x="2973070" y="3078479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8890" y="0"/>
                </a:moveTo>
                <a:lnTo>
                  <a:pt x="0" y="19050"/>
                </a:lnTo>
                <a:lnTo>
                  <a:pt x="5080" y="21590"/>
                </a:lnTo>
                <a:lnTo>
                  <a:pt x="11430" y="25400"/>
                </a:lnTo>
                <a:lnTo>
                  <a:pt x="20319" y="6350"/>
                </a:lnTo>
                <a:lnTo>
                  <a:pt x="1524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2" name="bk object 3062"/>
          <p:cNvSpPr/>
          <p:nvPr/>
        </p:nvSpPr>
        <p:spPr>
          <a:xfrm>
            <a:off x="2965450" y="3097529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30">
                <a:moveTo>
                  <a:pt x="7619" y="0"/>
                </a:moveTo>
                <a:lnTo>
                  <a:pt x="0" y="20320"/>
                </a:lnTo>
                <a:lnTo>
                  <a:pt x="5080" y="22860"/>
                </a:lnTo>
                <a:lnTo>
                  <a:pt x="11430" y="24130"/>
                </a:lnTo>
                <a:lnTo>
                  <a:pt x="19050" y="5080"/>
                </a:lnTo>
                <a:lnTo>
                  <a:pt x="12700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3" name="bk object 3063"/>
          <p:cNvSpPr/>
          <p:nvPr/>
        </p:nvSpPr>
        <p:spPr>
          <a:xfrm>
            <a:off x="2957829" y="3117850"/>
            <a:ext cx="19050" cy="22860"/>
          </a:xfrm>
          <a:custGeom>
            <a:avLst/>
            <a:gdLst/>
            <a:ahLst/>
            <a:cxnLst/>
            <a:rect l="l" t="t" r="r" b="b"/>
            <a:pathLst>
              <a:path w="19050" h="22860">
                <a:moveTo>
                  <a:pt x="7619" y="0"/>
                </a:moveTo>
                <a:lnTo>
                  <a:pt x="0" y="19050"/>
                </a:lnTo>
                <a:lnTo>
                  <a:pt x="5080" y="21589"/>
                </a:lnTo>
                <a:lnTo>
                  <a:pt x="11430" y="22860"/>
                </a:lnTo>
                <a:lnTo>
                  <a:pt x="19050" y="3810"/>
                </a:lnTo>
                <a:lnTo>
                  <a:pt x="12700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4" name="bk object 3064"/>
          <p:cNvSpPr/>
          <p:nvPr/>
        </p:nvSpPr>
        <p:spPr>
          <a:xfrm>
            <a:off x="2956560" y="313690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269" y="0"/>
                </a:moveTo>
                <a:lnTo>
                  <a:pt x="0" y="0"/>
                </a:lnTo>
                <a:lnTo>
                  <a:pt x="63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5" name="bk object 3065"/>
          <p:cNvSpPr/>
          <p:nvPr/>
        </p:nvSpPr>
        <p:spPr>
          <a:xfrm>
            <a:off x="2951479" y="3136900"/>
            <a:ext cx="17780" cy="22860"/>
          </a:xfrm>
          <a:custGeom>
            <a:avLst/>
            <a:gdLst/>
            <a:ahLst/>
            <a:cxnLst/>
            <a:rect l="l" t="t" r="r" b="b"/>
            <a:pathLst>
              <a:path w="17780" h="22860">
                <a:moveTo>
                  <a:pt x="5080" y="0"/>
                </a:moveTo>
                <a:lnTo>
                  <a:pt x="0" y="19050"/>
                </a:lnTo>
                <a:lnTo>
                  <a:pt x="5080" y="20320"/>
                </a:lnTo>
                <a:lnTo>
                  <a:pt x="11430" y="22860"/>
                </a:lnTo>
                <a:lnTo>
                  <a:pt x="17780" y="3810"/>
                </a:lnTo>
                <a:lnTo>
                  <a:pt x="1143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6" name="bk object 3066"/>
          <p:cNvSpPr/>
          <p:nvPr/>
        </p:nvSpPr>
        <p:spPr>
          <a:xfrm>
            <a:off x="2946400" y="3155950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89">
                <a:moveTo>
                  <a:pt x="5080" y="0"/>
                </a:moveTo>
                <a:lnTo>
                  <a:pt x="0" y="19050"/>
                </a:lnTo>
                <a:lnTo>
                  <a:pt x="5080" y="20320"/>
                </a:lnTo>
                <a:lnTo>
                  <a:pt x="11430" y="21589"/>
                </a:lnTo>
                <a:lnTo>
                  <a:pt x="16510" y="2539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7" name="bk object 3067"/>
          <p:cNvSpPr/>
          <p:nvPr/>
        </p:nvSpPr>
        <p:spPr>
          <a:xfrm>
            <a:off x="2941320" y="3175000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89">
                <a:moveTo>
                  <a:pt x="5080" y="0"/>
                </a:moveTo>
                <a:lnTo>
                  <a:pt x="0" y="19050"/>
                </a:lnTo>
                <a:lnTo>
                  <a:pt x="12700" y="21589"/>
                </a:lnTo>
                <a:lnTo>
                  <a:pt x="16510" y="2539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8" name="bk object 3068"/>
          <p:cNvSpPr/>
          <p:nvPr/>
        </p:nvSpPr>
        <p:spPr>
          <a:xfrm>
            <a:off x="2938779" y="3194050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39" h="21589">
                <a:moveTo>
                  <a:pt x="2539" y="0"/>
                </a:moveTo>
                <a:lnTo>
                  <a:pt x="0" y="19050"/>
                </a:lnTo>
                <a:lnTo>
                  <a:pt x="5080" y="20320"/>
                </a:lnTo>
                <a:lnTo>
                  <a:pt x="11430" y="21589"/>
                </a:lnTo>
                <a:lnTo>
                  <a:pt x="152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9" name="bk object 3069"/>
          <p:cNvSpPr/>
          <p:nvPr/>
        </p:nvSpPr>
        <p:spPr>
          <a:xfrm>
            <a:off x="2938779" y="32131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0" y="127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0" name="bk object 3070"/>
          <p:cNvSpPr/>
          <p:nvPr/>
        </p:nvSpPr>
        <p:spPr>
          <a:xfrm>
            <a:off x="2937510" y="321437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6350" y="0"/>
                </a:moveTo>
                <a:lnTo>
                  <a:pt x="1269" y="0"/>
                </a:lnTo>
                <a:lnTo>
                  <a:pt x="0" y="7619"/>
                </a:lnTo>
                <a:lnTo>
                  <a:pt x="6350" y="8889"/>
                </a:lnTo>
                <a:lnTo>
                  <a:pt x="11429" y="8889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1" name="bk object 3071"/>
          <p:cNvSpPr/>
          <p:nvPr/>
        </p:nvSpPr>
        <p:spPr>
          <a:xfrm>
            <a:off x="2937510" y="322198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0" y="0"/>
                </a:moveTo>
                <a:lnTo>
                  <a:pt x="0" y="7620"/>
                </a:lnTo>
                <a:lnTo>
                  <a:pt x="5079" y="8889"/>
                </a:lnTo>
                <a:lnTo>
                  <a:pt x="11429" y="8889"/>
                </a:lnTo>
                <a:lnTo>
                  <a:pt x="11429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2" name="bk object 3072"/>
          <p:cNvSpPr/>
          <p:nvPr/>
        </p:nvSpPr>
        <p:spPr>
          <a:xfrm>
            <a:off x="2942589" y="32308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3" name="bk object 3073"/>
          <p:cNvSpPr/>
          <p:nvPr/>
        </p:nvSpPr>
        <p:spPr>
          <a:xfrm>
            <a:off x="2936239" y="322961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" y="0"/>
                </a:moveTo>
                <a:lnTo>
                  <a:pt x="0" y="6350"/>
                </a:lnTo>
                <a:lnTo>
                  <a:pt x="6350" y="7619"/>
                </a:lnTo>
                <a:lnTo>
                  <a:pt x="12700" y="7619"/>
                </a:lnTo>
                <a:lnTo>
                  <a:pt x="12700" y="126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4" name="bk object 3074"/>
          <p:cNvSpPr/>
          <p:nvPr/>
        </p:nvSpPr>
        <p:spPr>
          <a:xfrm>
            <a:off x="2936239" y="323596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5" name="bk object 3075"/>
          <p:cNvSpPr/>
          <p:nvPr/>
        </p:nvSpPr>
        <p:spPr>
          <a:xfrm>
            <a:off x="2936239" y="323722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2700" y="0"/>
                </a:moveTo>
                <a:lnTo>
                  <a:pt x="12700" y="5080"/>
                </a:lnTo>
                <a:lnTo>
                  <a:pt x="0" y="5080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6" name="bk object 3076"/>
          <p:cNvSpPr/>
          <p:nvPr/>
        </p:nvSpPr>
        <p:spPr>
          <a:xfrm>
            <a:off x="2936239" y="324231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2700" y="0"/>
                </a:moveTo>
                <a:lnTo>
                  <a:pt x="12700" y="5079"/>
                </a:lnTo>
                <a:lnTo>
                  <a:pt x="0" y="5079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7" name="bk object 3077"/>
          <p:cNvSpPr/>
          <p:nvPr/>
        </p:nvSpPr>
        <p:spPr>
          <a:xfrm>
            <a:off x="2936239" y="324738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8" name="bk object 3078"/>
          <p:cNvSpPr/>
          <p:nvPr/>
        </p:nvSpPr>
        <p:spPr>
          <a:xfrm>
            <a:off x="2936239" y="324612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700" y="0"/>
                </a:moveTo>
                <a:lnTo>
                  <a:pt x="0" y="2539"/>
                </a:lnTo>
                <a:lnTo>
                  <a:pt x="1270" y="7619"/>
                </a:lnTo>
                <a:lnTo>
                  <a:pt x="7620" y="6350"/>
                </a:lnTo>
                <a:lnTo>
                  <a:pt x="1270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9" name="bk object 3079"/>
          <p:cNvSpPr/>
          <p:nvPr/>
        </p:nvSpPr>
        <p:spPr>
          <a:xfrm>
            <a:off x="2937510" y="325120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1429" y="0"/>
                </a:moveTo>
                <a:lnTo>
                  <a:pt x="6350" y="1270"/>
                </a:lnTo>
                <a:lnTo>
                  <a:pt x="0" y="2539"/>
                </a:lnTo>
                <a:lnTo>
                  <a:pt x="0" y="3810"/>
                </a:lnTo>
                <a:lnTo>
                  <a:pt x="12700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0" name="bk object 3080"/>
          <p:cNvSpPr/>
          <p:nvPr/>
        </p:nvSpPr>
        <p:spPr>
          <a:xfrm>
            <a:off x="2937510" y="325374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1" name="bk object 3081"/>
          <p:cNvSpPr/>
          <p:nvPr/>
        </p:nvSpPr>
        <p:spPr>
          <a:xfrm>
            <a:off x="2937510" y="325247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1429" y="0"/>
                </a:moveTo>
                <a:lnTo>
                  <a:pt x="6350" y="1269"/>
                </a:lnTo>
                <a:lnTo>
                  <a:pt x="0" y="3809"/>
                </a:lnTo>
                <a:lnTo>
                  <a:pt x="1269" y="5079"/>
                </a:lnTo>
                <a:lnTo>
                  <a:pt x="6350" y="380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2" name="bk object 3082"/>
          <p:cNvSpPr/>
          <p:nvPr/>
        </p:nvSpPr>
        <p:spPr>
          <a:xfrm>
            <a:off x="2938779" y="32562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80" y="0"/>
                </a:moveTo>
                <a:lnTo>
                  <a:pt x="0" y="1270"/>
                </a:lnTo>
                <a:lnTo>
                  <a:pt x="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3" name="bk object 3083"/>
          <p:cNvSpPr/>
          <p:nvPr/>
        </p:nvSpPr>
        <p:spPr>
          <a:xfrm>
            <a:off x="2938779" y="325247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30" y="0"/>
                </a:moveTo>
                <a:lnTo>
                  <a:pt x="5080" y="3809"/>
                </a:lnTo>
                <a:lnTo>
                  <a:pt x="0" y="6350"/>
                </a:lnTo>
                <a:lnTo>
                  <a:pt x="0" y="7619"/>
                </a:lnTo>
                <a:lnTo>
                  <a:pt x="12700" y="253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4" name="bk object 3084"/>
          <p:cNvSpPr/>
          <p:nvPr/>
        </p:nvSpPr>
        <p:spPr>
          <a:xfrm>
            <a:off x="2938779" y="325500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6350" y="2539"/>
                </a:lnTo>
                <a:lnTo>
                  <a:pt x="0" y="3810"/>
                </a:lnTo>
                <a:lnTo>
                  <a:pt x="1269" y="6350"/>
                </a:lnTo>
                <a:lnTo>
                  <a:pt x="7619" y="3810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5" name="bk object 3085"/>
          <p:cNvSpPr/>
          <p:nvPr/>
        </p:nvSpPr>
        <p:spPr>
          <a:xfrm>
            <a:off x="2940050" y="325627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30" y="0"/>
                </a:moveTo>
                <a:lnTo>
                  <a:pt x="6350" y="2540"/>
                </a:lnTo>
                <a:lnTo>
                  <a:pt x="0" y="5080"/>
                </a:lnTo>
                <a:lnTo>
                  <a:pt x="1269" y="7620"/>
                </a:lnTo>
                <a:lnTo>
                  <a:pt x="6350" y="5080"/>
                </a:lnTo>
                <a:lnTo>
                  <a:pt x="12700" y="254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6" name="bk object 3086"/>
          <p:cNvSpPr/>
          <p:nvPr/>
        </p:nvSpPr>
        <p:spPr>
          <a:xfrm>
            <a:off x="2941320" y="32613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5080" y="0"/>
                </a:moveTo>
                <a:lnTo>
                  <a:pt x="0" y="2539"/>
                </a:lnTo>
                <a:lnTo>
                  <a:pt x="0" y="3810"/>
                </a:lnTo>
                <a:lnTo>
                  <a:pt x="1269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7" name="bk object 3087"/>
          <p:cNvSpPr/>
          <p:nvPr/>
        </p:nvSpPr>
        <p:spPr>
          <a:xfrm>
            <a:off x="2942589" y="32575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3810" y="3810"/>
                </a:lnTo>
                <a:lnTo>
                  <a:pt x="0" y="7620"/>
                </a:lnTo>
                <a:lnTo>
                  <a:pt x="1270" y="10160"/>
                </a:lnTo>
                <a:lnTo>
                  <a:pt x="1016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8" name="bk object 3088"/>
          <p:cNvSpPr/>
          <p:nvPr/>
        </p:nvSpPr>
        <p:spPr>
          <a:xfrm>
            <a:off x="2943860" y="32588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0" y="8889"/>
                </a:lnTo>
                <a:lnTo>
                  <a:pt x="1269" y="10159"/>
                </a:lnTo>
                <a:lnTo>
                  <a:pt x="1015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9" name="bk object 3089"/>
          <p:cNvSpPr/>
          <p:nvPr/>
        </p:nvSpPr>
        <p:spPr>
          <a:xfrm>
            <a:off x="2945129" y="326009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59" y="0"/>
                </a:moveTo>
                <a:lnTo>
                  <a:pt x="8889" y="0"/>
                </a:lnTo>
                <a:lnTo>
                  <a:pt x="0" y="8889"/>
                </a:lnTo>
                <a:lnTo>
                  <a:pt x="126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0" name="bk object 3090"/>
          <p:cNvSpPr/>
          <p:nvPr/>
        </p:nvSpPr>
        <p:spPr>
          <a:xfrm>
            <a:off x="2946400" y="32600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0" y="8889"/>
                </a:lnTo>
                <a:lnTo>
                  <a:pt x="1269" y="1016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1" name="bk object 3091"/>
          <p:cNvSpPr/>
          <p:nvPr/>
        </p:nvSpPr>
        <p:spPr>
          <a:xfrm>
            <a:off x="2947670" y="326135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90" y="0"/>
                </a:moveTo>
                <a:lnTo>
                  <a:pt x="0" y="8889"/>
                </a:lnTo>
                <a:lnTo>
                  <a:pt x="0" y="10160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2" name="bk object 3092"/>
          <p:cNvSpPr/>
          <p:nvPr/>
        </p:nvSpPr>
        <p:spPr>
          <a:xfrm>
            <a:off x="2947670" y="3266440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5080" y="0"/>
                </a:moveTo>
                <a:lnTo>
                  <a:pt x="0" y="5080"/>
                </a:lnTo>
                <a:lnTo>
                  <a:pt x="1269" y="5080"/>
                </a:lnTo>
                <a:lnTo>
                  <a:pt x="254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3" name="bk object 3093"/>
          <p:cNvSpPr/>
          <p:nvPr/>
        </p:nvSpPr>
        <p:spPr>
          <a:xfrm>
            <a:off x="2950210" y="326009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3809" y="0"/>
                </a:moveTo>
                <a:lnTo>
                  <a:pt x="2539" y="6350"/>
                </a:lnTo>
                <a:lnTo>
                  <a:pt x="0" y="12700"/>
                </a:lnTo>
                <a:lnTo>
                  <a:pt x="1269" y="12700"/>
                </a:lnTo>
                <a:lnTo>
                  <a:pt x="3809" y="635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4" name="bk object 3094"/>
          <p:cNvSpPr/>
          <p:nvPr/>
        </p:nvSpPr>
        <p:spPr>
          <a:xfrm>
            <a:off x="2951479" y="326135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5080" y="0"/>
                </a:moveTo>
                <a:lnTo>
                  <a:pt x="3809" y="0"/>
                </a:lnTo>
                <a:lnTo>
                  <a:pt x="2539" y="5079"/>
                </a:lnTo>
                <a:lnTo>
                  <a:pt x="0" y="11429"/>
                </a:lnTo>
                <a:lnTo>
                  <a:pt x="1269" y="12700"/>
                </a:lnTo>
                <a:lnTo>
                  <a:pt x="2539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5" name="bk object 3095"/>
          <p:cNvSpPr/>
          <p:nvPr/>
        </p:nvSpPr>
        <p:spPr>
          <a:xfrm>
            <a:off x="2954020" y="326135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2540" y="0"/>
                </a:lnTo>
                <a:lnTo>
                  <a:pt x="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6" name="bk object 3096"/>
          <p:cNvSpPr/>
          <p:nvPr/>
        </p:nvSpPr>
        <p:spPr>
          <a:xfrm>
            <a:off x="2951479" y="326135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6350" y="0"/>
                </a:moveTo>
                <a:lnTo>
                  <a:pt x="2539" y="6350"/>
                </a:lnTo>
                <a:lnTo>
                  <a:pt x="0" y="11429"/>
                </a:lnTo>
                <a:lnTo>
                  <a:pt x="0" y="12700"/>
                </a:lnTo>
                <a:lnTo>
                  <a:pt x="3809" y="6350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7" name="bk object 3097"/>
          <p:cNvSpPr/>
          <p:nvPr/>
        </p:nvSpPr>
        <p:spPr>
          <a:xfrm>
            <a:off x="2951479" y="326770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6350"/>
                </a:lnTo>
                <a:lnTo>
                  <a:pt x="126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8" name="bk object 3098"/>
          <p:cNvSpPr/>
          <p:nvPr/>
        </p:nvSpPr>
        <p:spPr>
          <a:xfrm>
            <a:off x="2952750" y="3262629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350" y="0"/>
                </a:moveTo>
                <a:lnTo>
                  <a:pt x="2539" y="5080"/>
                </a:lnTo>
                <a:lnTo>
                  <a:pt x="0" y="11430"/>
                </a:lnTo>
                <a:lnTo>
                  <a:pt x="1269" y="11430"/>
                </a:lnTo>
                <a:lnTo>
                  <a:pt x="381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9" name="bk object 3099"/>
          <p:cNvSpPr/>
          <p:nvPr/>
        </p:nvSpPr>
        <p:spPr>
          <a:xfrm>
            <a:off x="2954020" y="32689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40" y="0"/>
                </a:moveTo>
                <a:lnTo>
                  <a:pt x="0" y="5080"/>
                </a:lnTo>
                <a:lnTo>
                  <a:pt x="126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0" name="bk object 3100"/>
          <p:cNvSpPr/>
          <p:nvPr/>
        </p:nvSpPr>
        <p:spPr>
          <a:xfrm>
            <a:off x="2955289" y="326262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2540" y="0"/>
                </a:lnTo>
                <a:lnTo>
                  <a:pt x="1270" y="6350"/>
                </a:lnTo>
                <a:lnTo>
                  <a:pt x="0" y="11430"/>
                </a:lnTo>
                <a:lnTo>
                  <a:pt x="127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1" name="bk object 3101"/>
          <p:cNvSpPr/>
          <p:nvPr/>
        </p:nvSpPr>
        <p:spPr>
          <a:xfrm>
            <a:off x="2956560" y="3268979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1269" y="0"/>
                </a:moveTo>
                <a:lnTo>
                  <a:pt x="0" y="635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2" name="bk object 3102"/>
          <p:cNvSpPr/>
          <p:nvPr/>
        </p:nvSpPr>
        <p:spPr>
          <a:xfrm>
            <a:off x="2957829" y="326262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0" y="0"/>
                </a:moveTo>
                <a:lnTo>
                  <a:pt x="1269" y="0"/>
                </a:lnTo>
                <a:lnTo>
                  <a:pt x="126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3" name="bk object 3103"/>
          <p:cNvSpPr/>
          <p:nvPr/>
        </p:nvSpPr>
        <p:spPr>
          <a:xfrm>
            <a:off x="2959100" y="326262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0" y="0"/>
                </a:moveTo>
                <a:lnTo>
                  <a:pt x="1269" y="0"/>
                </a:lnTo>
                <a:lnTo>
                  <a:pt x="126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4" name="bk object 3104"/>
          <p:cNvSpPr/>
          <p:nvPr/>
        </p:nvSpPr>
        <p:spPr>
          <a:xfrm>
            <a:off x="2960370" y="326262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0" y="0"/>
                </a:moveTo>
                <a:lnTo>
                  <a:pt x="1269" y="0"/>
                </a:lnTo>
                <a:lnTo>
                  <a:pt x="126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5" name="bk object 3105"/>
          <p:cNvSpPr/>
          <p:nvPr/>
        </p:nvSpPr>
        <p:spPr>
          <a:xfrm>
            <a:off x="2961639" y="326262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0"/>
                </a:moveTo>
                <a:lnTo>
                  <a:pt x="3810" y="0"/>
                </a:lnTo>
                <a:lnTo>
                  <a:pt x="381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6" name="bk object 3106"/>
          <p:cNvSpPr/>
          <p:nvPr/>
        </p:nvSpPr>
        <p:spPr>
          <a:xfrm>
            <a:off x="2965450" y="326897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7" name="bk object 3107"/>
          <p:cNvSpPr/>
          <p:nvPr/>
        </p:nvSpPr>
        <p:spPr>
          <a:xfrm>
            <a:off x="2964179" y="326262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3809" y="0"/>
                </a:moveTo>
                <a:lnTo>
                  <a:pt x="0" y="0"/>
                </a:lnTo>
                <a:lnTo>
                  <a:pt x="1269" y="6350"/>
                </a:lnTo>
                <a:lnTo>
                  <a:pt x="1269" y="12700"/>
                </a:lnTo>
                <a:lnTo>
                  <a:pt x="6350" y="11430"/>
                </a:lnTo>
                <a:lnTo>
                  <a:pt x="5080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8" name="bk object 3108"/>
          <p:cNvSpPr/>
          <p:nvPr/>
        </p:nvSpPr>
        <p:spPr>
          <a:xfrm>
            <a:off x="2967989" y="326135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3810" y="0"/>
                </a:moveTo>
                <a:lnTo>
                  <a:pt x="0" y="1269"/>
                </a:lnTo>
                <a:lnTo>
                  <a:pt x="1270" y="7619"/>
                </a:lnTo>
                <a:lnTo>
                  <a:pt x="2540" y="12700"/>
                </a:lnTo>
                <a:lnTo>
                  <a:pt x="7620" y="12700"/>
                </a:lnTo>
                <a:lnTo>
                  <a:pt x="508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9" name="bk object 3109"/>
          <p:cNvSpPr/>
          <p:nvPr/>
        </p:nvSpPr>
        <p:spPr>
          <a:xfrm>
            <a:off x="2971800" y="3261359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1269" y="0"/>
                </a:moveTo>
                <a:lnTo>
                  <a:pt x="0" y="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0" name="bk object 3110"/>
          <p:cNvSpPr/>
          <p:nvPr/>
        </p:nvSpPr>
        <p:spPr>
          <a:xfrm>
            <a:off x="2973070" y="3260090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70">
                <a:moveTo>
                  <a:pt x="3810" y="0"/>
                </a:moveTo>
                <a:lnTo>
                  <a:pt x="0" y="1270"/>
                </a:lnTo>
                <a:lnTo>
                  <a:pt x="0" y="7620"/>
                </a:lnTo>
                <a:lnTo>
                  <a:pt x="1269" y="13970"/>
                </a:lnTo>
                <a:lnTo>
                  <a:pt x="635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1" name="bk object 3111"/>
          <p:cNvSpPr/>
          <p:nvPr/>
        </p:nvSpPr>
        <p:spPr>
          <a:xfrm>
            <a:off x="2978150" y="32664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69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2" name="bk object 3112"/>
          <p:cNvSpPr/>
          <p:nvPr/>
        </p:nvSpPr>
        <p:spPr>
          <a:xfrm>
            <a:off x="2975610" y="325882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5079" y="0"/>
                </a:moveTo>
                <a:lnTo>
                  <a:pt x="0" y="2539"/>
                </a:lnTo>
                <a:lnTo>
                  <a:pt x="2539" y="7619"/>
                </a:lnTo>
                <a:lnTo>
                  <a:pt x="5079" y="13969"/>
                </a:lnTo>
                <a:lnTo>
                  <a:pt x="8889" y="11429"/>
                </a:lnTo>
                <a:lnTo>
                  <a:pt x="761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3" name="bk object 3113"/>
          <p:cNvSpPr/>
          <p:nvPr/>
        </p:nvSpPr>
        <p:spPr>
          <a:xfrm>
            <a:off x="2980689" y="325755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3810" y="0"/>
                </a:moveTo>
                <a:lnTo>
                  <a:pt x="0" y="1270"/>
                </a:lnTo>
                <a:lnTo>
                  <a:pt x="2540" y="7620"/>
                </a:lnTo>
                <a:lnTo>
                  <a:pt x="3810" y="12700"/>
                </a:lnTo>
                <a:lnTo>
                  <a:pt x="8890" y="11429"/>
                </a:lnTo>
                <a:lnTo>
                  <a:pt x="635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4" name="bk object 3114"/>
          <p:cNvSpPr/>
          <p:nvPr/>
        </p:nvSpPr>
        <p:spPr>
          <a:xfrm>
            <a:off x="2984500" y="325247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10160" y="0"/>
                </a:moveTo>
                <a:lnTo>
                  <a:pt x="0" y="5079"/>
                </a:lnTo>
                <a:lnTo>
                  <a:pt x="2539" y="10159"/>
                </a:lnTo>
                <a:lnTo>
                  <a:pt x="5080" y="16509"/>
                </a:lnTo>
                <a:lnTo>
                  <a:pt x="15239" y="11429"/>
                </a:lnTo>
                <a:lnTo>
                  <a:pt x="1270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5" name="bk object 3115"/>
          <p:cNvSpPr/>
          <p:nvPr/>
        </p:nvSpPr>
        <p:spPr>
          <a:xfrm>
            <a:off x="2993389" y="32473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0160" y="0"/>
                </a:moveTo>
                <a:lnTo>
                  <a:pt x="0" y="6350"/>
                </a:lnTo>
                <a:lnTo>
                  <a:pt x="3810" y="11430"/>
                </a:lnTo>
                <a:lnTo>
                  <a:pt x="6350" y="16510"/>
                </a:lnTo>
                <a:lnTo>
                  <a:pt x="16510" y="11430"/>
                </a:lnTo>
                <a:lnTo>
                  <a:pt x="1270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6" name="bk object 3116"/>
          <p:cNvSpPr/>
          <p:nvPr/>
        </p:nvSpPr>
        <p:spPr>
          <a:xfrm>
            <a:off x="3006089" y="325247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810" y="6350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7" name="bk object 3117"/>
          <p:cNvSpPr/>
          <p:nvPr/>
        </p:nvSpPr>
        <p:spPr>
          <a:xfrm>
            <a:off x="3003550" y="3241039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80" h="16510">
                <a:moveTo>
                  <a:pt x="10160" y="0"/>
                </a:moveTo>
                <a:lnTo>
                  <a:pt x="0" y="6350"/>
                </a:lnTo>
                <a:lnTo>
                  <a:pt x="2539" y="11430"/>
                </a:lnTo>
                <a:lnTo>
                  <a:pt x="6350" y="16510"/>
                </a:lnTo>
                <a:lnTo>
                  <a:pt x="1778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8" name="bk object 3118"/>
          <p:cNvSpPr/>
          <p:nvPr/>
        </p:nvSpPr>
        <p:spPr>
          <a:xfrm>
            <a:off x="3013710" y="323342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11429" y="0"/>
                </a:moveTo>
                <a:lnTo>
                  <a:pt x="0" y="7619"/>
                </a:lnTo>
                <a:lnTo>
                  <a:pt x="7619" y="17779"/>
                </a:lnTo>
                <a:lnTo>
                  <a:pt x="17779" y="8889"/>
                </a:lnTo>
                <a:lnTo>
                  <a:pt x="1523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9" name="bk object 3119"/>
          <p:cNvSpPr/>
          <p:nvPr/>
        </p:nvSpPr>
        <p:spPr>
          <a:xfrm>
            <a:off x="3028950" y="32372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2539" y="508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0" name="bk object 3120"/>
          <p:cNvSpPr/>
          <p:nvPr/>
        </p:nvSpPr>
        <p:spPr>
          <a:xfrm>
            <a:off x="3023870" y="322326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19" h="19050">
                <a:moveTo>
                  <a:pt x="11430" y="0"/>
                </a:moveTo>
                <a:lnTo>
                  <a:pt x="0" y="10160"/>
                </a:lnTo>
                <a:lnTo>
                  <a:pt x="5080" y="13969"/>
                </a:lnTo>
                <a:lnTo>
                  <a:pt x="8890" y="19050"/>
                </a:lnTo>
                <a:lnTo>
                  <a:pt x="20319" y="10160"/>
                </a:lnTo>
                <a:lnTo>
                  <a:pt x="1651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1" name="bk object 3121"/>
          <p:cNvSpPr/>
          <p:nvPr/>
        </p:nvSpPr>
        <p:spPr>
          <a:xfrm>
            <a:off x="3035300" y="3211829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19" h="21589">
                <a:moveTo>
                  <a:pt x="11430" y="0"/>
                </a:moveTo>
                <a:lnTo>
                  <a:pt x="0" y="11430"/>
                </a:lnTo>
                <a:lnTo>
                  <a:pt x="5080" y="16510"/>
                </a:lnTo>
                <a:lnTo>
                  <a:pt x="8889" y="21590"/>
                </a:lnTo>
                <a:lnTo>
                  <a:pt x="20319" y="10160"/>
                </a:lnTo>
                <a:lnTo>
                  <a:pt x="1651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2" name="bk object 3122"/>
          <p:cNvSpPr/>
          <p:nvPr/>
        </p:nvSpPr>
        <p:spPr>
          <a:xfrm>
            <a:off x="3051810" y="32169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3809" y="5079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3" name="bk object 3123"/>
          <p:cNvSpPr/>
          <p:nvPr/>
        </p:nvSpPr>
        <p:spPr>
          <a:xfrm>
            <a:off x="3046729" y="32004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0159" y="0"/>
                </a:moveTo>
                <a:lnTo>
                  <a:pt x="0" y="12700"/>
                </a:lnTo>
                <a:lnTo>
                  <a:pt x="5080" y="16510"/>
                </a:lnTo>
                <a:lnTo>
                  <a:pt x="8889" y="20320"/>
                </a:lnTo>
                <a:lnTo>
                  <a:pt x="20319" y="8889"/>
                </a:lnTo>
                <a:lnTo>
                  <a:pt x="15239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4" name="bk object 3124"/>
          <p:cNvSpPr/>
          <p:nvPr/>
        </p:nvSpPr>
        <p:spPr>
          <a:xfrm>
            <a:off x="3056889" y="3187700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19" h="21589">
                <a:moveTo>
                  <a:pt x="10160" y="0"/>
                </a:moveTo>
                <a:lnTo>
                  <a:pt x="0" y="12700"/>
                </a:lnTo>
                <a:lnTo>
                  <a:pt x="5080" y="16510"/>
                </a:lnTo>
                <a:lnTo>
                  <a:pt x="10160" y="21589"/>
                </a:lnTo>
                <a:lnTo>
                  <a:pt x="20320" y="762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5" name="bk object 3125"/>
          <p:cNvSpPr/>
          <p:nvPr/>
        </p:nvSpPr>
        <p:spPr>
          <a:xfrm>
            <a:off x="3072129" y="319151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5080" y="3810"/>
                </a:lnTo>
                <a:lnTo>
                  <a:pt x="635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6" name="bk object 3126"/>
          <p:cNvSpPr/>
          <p:nvPr/>
        </p:nvSpPr>
        <p:spPr>
          <a:xfrm>
            <a:off x="3067050" y="317246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60">
                <a:moveTo>
                  <a:pt x="10160" y="0"/>
                </a:moveTo>
                <a:lnTo>
                  <a:pt x="0" y="15239"/>
                </a:lnTo>
                <a:lnTo>
                  <a:pt x="5080" y="19050"/>
                </a:lnTo>
                <a:lnTo>
                  <a:pt x="11430" y="22860"/>
                </a:lnTo>
                <a:lnTo>
                  <a:pt x="21589" y="7619"/>
                </a:lnTo>
                <a:lnTo>
                  <a:pt x="15239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7" name="bk object 3127"/>
          <p:cNvSpPr/>
          <p:nvPr/>
        </p:nvSpPr>
        <p:spPr>
          <a:xfrm>
            <a:off x="3077210" y="3157220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19" h="22860">
                <a:moveTo>
                  <a:pt x="8889" y="0"/>
                </a:moveTo>
                <a:lnTo>
                  <a:pt x="0" y="15239"/>
                </a:lnTo>
                <a:lnTo>
                  <a:pt x="5079" y="19050"/>
                </a:lnTo>
                <a:lnTo>
                  <a:pt x="11429" y="22859"/>
                </a:lnTo>
                <a:lnTo>
                  <a:pt x="20319" y="6350"/>
                </a:lnTo>
                <a:lnTo>
                  <a:pt x="1396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8" name="bk object 3128"/>
          <p:cNvSpPr/>
          <p:nvPr/>
        </p:nvSpPr>
        <p:spPr>
          <a:xfrm>
            <a:off x="3086100" y="3140710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19" h="22860">
                <a:moveTo>
                  <a:pt x="10160" y="0"/>
                </a:moveTo>
                <a:lnTo>
                  <a:pt x="0" y="17779"/>
                </a:lnTo>
                <a:lnTo>
                  <a:pt x="5080" y="20319"/>
                </a:lnTo>
                <a:lnTo>
                  <a:pt x="11430" y="22860"/>
                </a:lnTo>
                <a:lnTo>
                  <a:pt x="20319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9" name="bk object 3129"/>
          <p:cNvSpPr/>
          <p:nvPr/>
        </p:nvSpPr>
        <p:spPr>
          <a:xfrm>
            <a:off x="3094989" y="3121660"/>
            <a:ext cx="20320" cy="24130"/>
          </a:xfrm>
          <a:custGeom>
            <a:avLst/>
            <a:gdLst/>
            <a:ahLst/>
            <a:cxnLst/>
            <a:rect l="l" t="t" r="r" b="b"/>
            <a:pathLst>
              <a:path w="20319" h="24130">
                <a:moveTo>
                  <a:pt x="8890" y="0"/>
                </a:moveTo>
                <a:lnTo>
                  <a:pt x="0" y="19050"/>
                </a:lnTo>
                <a:lnTo>
                  <a:pt x="6350" y="21589"/>
                </a:lnTo>
                <a:lnTo>
                  <a:pt x="11430" y="24129"/>
                </a:lnTo>
                <a:lnTo>
                  <a:pt x="20320" y="5079"/>
                </a:lnTo>
                <a:lnTo>
                  <a:pt x="1397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0" name="bk object 3130"/>
          <p:cNvSpPr/>
          <p:nvPr/>
        </p:nvSpPr>
        <p:spPr>
          <a:xfrm>
            <a:off x="3103879" y="3102610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30">
                <a:moveTo>
                  <a:pt x="7619" y="0"/>
                </a:moveTo>
                <a:lnTo>
                  <a:pt x="0" y="19050"/>
                </a:lnTo>
                <a:lnTo>
                  <a:pt x="5080" y="21589"/>
                </a:lnTo>
                <a:lnTo>
                  <a:pt x="11430" y="24129"/>
                </a:lnTo>
                <a:lnTo>
                  <a:pt x="19050" y="5079"/>
                </a:lnTo>
                <a:lnTo>
                  <a:pt x="1396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1" name="bk object 3131"/>
          <p:cNvSpPr/>
          <p:nvPr/>
        </p:nvSpPr>
        <p:spPr>
          <a:xfrm>
            <a:off x="3111500" y="2932429"/>
            <a:ext cx="74930" cy="175260"/>
          </a:xfrm>
          <a:custGeom>
            <a:avLst/>
            <a:gdLst/>
            <a:ahLst/>
            <a:cxnLst/>
            <a:rect l="l" t="t" r="r" b="b"/>
            <a:pathLst>
              <a:path w="74930" h="175260">
                <a:moveTo>
                  <a:pt x="63500" y="0"/>
                </a:moveTo>
                <a:lnTo>
                  <a:pt x="0" y="170180"/>
                </a:lnTo>
                <a:lnTo>
                  <a:pt x="6350" y="172720"/>
                </a:lnTo>
                <a:lnTo>
                  <a:pt x="11430" y="175260"/>
                </a:lnTo>
                <a:lnTo>
                  <a:pt x="74930" y="3810"/>
                </a:lnTo>
                <a:lnTo>
                  <a:pt x="69850" y="12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2" name="bk object 3132"/>
          <p:cNvSpPr/>
          <p:nvPr/>
        </p:nvSpPr>
        <p:spPr>
          <a:xfrm>
            <a:off x="3181350" y="29273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0"/>
                </a:lnTo>
                <a:lnTo>
                  <a:pt x="0" y="6350"/>
                </a:lnTo>
                <a:lnTo>
                  <a:pt x="5080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3" name="bk object 3133"/>
          <p:cNvSpPr/>
          <p:nvPr/>
        </p:nvSpPr>
        <p:spPr>
          <a:xfrm>
            <a:off x="3434079" y="2767329"/>
            <a:ext cx="506730" cy="622300"/>
          </a:xfrm>
          <a:custGeom>
            <a:avLst/>
            <a:gdLst/>
            <a:ahLst/>
            <a:cxnLst/>
            <a:rect l="l" t="t" r="r" b="b"/>
            <a:pathLst>
              <a:path w="506729" h="622300">
                <a:moveTo>
                  <a:pt x="504190" y="88900"/>
                </a:moveTo>
                <a:lnTo>
                  <a:pt x="502920" y="88900"/>
                </a:lnTo>
                <a:lnTo>
                  <a:pt x="502920" y="91439"/>
                </a:lnTo>
                <a:lnTo>
                  <a:pt x="504189" y="91439"/>
                </a:lnTo>
                <a:lnTo>
                  <a:pt x="504190" y="88900"/>
                </a:lnTo>
                <a:close/>
              </a:path>
              <a:path w="506729" h="622300">
                <a:moveTo>
                  <a:pt x="505460" y="82550"/>
                </a:moveTo>
                <a:lnTo>
                  <a:pt x="502920" y="82550"/>
                </a:lnTo>
                <a:lnTo>
                  <a:pt x="502920" y="85089"/>
                </a:lnTo>
                <a:lnTo>
                  <a:pt x="505460" y="85089"/>
                </a:lnTo>
                <a:lnTo>
                  <a:pt x="505460" y="82550"/>
                </a:lnTo>
                <a:close/>
              </a:path>
              <a:path w="506729" h="622300">
                <a:moveTo>
                  <a:pt x="506730" y="76200"/>
                </a:moveTo>
                <a:lnTo>
                  <a:pt x="502920" y="76200"/>
                </a:lnTo>
                <a:lnTo>
                  <a:pt x="502920" y="78739"/>
                </a:lnTo>
                <a:lnTo>
                  <a:pt x="506730" y="78739"/>
                </a:lnTo>
                <a:lnTo>
                  <a:pt x="506730" y="76200"/>
                </a:lnTo>
                <a:close/>
              </a:path>
              <a:path w="506729" h="622300">
                <a:moveTo>
                  <a:pt x="506730" y="69850"/>
                </a:moveTo>
                <a:lnTo>
                  <a:pt x="502920" y="69850"/>
                </a:lnTo>
                <a:lnTo>
                  <a:pt x="502920" y="72389"/>
                </a:lnTo>
                <a:lnTo>
                  <a:pt x="506730" y="72389"/>
                </a:lnTo>
                <a:lnTo>
                  <a:pt x="506730" y="69850"/>
                </a:lnTo>
                <a:close/>
              </a:path>
              <a:path w="506729" h="622300">
                <a:moveTo>
                  <a:pt x="506730" y="63500"/>
                </a:moveTo>
                <a:lnTo>
                  <a:pt x="502920" y="63500"/>
                </a:lnTo>
                <a:lnTo>
                  <a:pt x="502920" y="66039"/>
                </a:lnTo>
                <a:lnTo>
                  <a:pt x="506730" y="66039"/>
                </a:lnTo>
                <a:lnTo>
                  <a:pt x="506730" y="63500"/>
                </a:lnTo>
                <a:close/>
              </a:path>
              <a:path w="506729" h="622300">
                <a:moveTo>
                  <a:pt x="506730" y="57150"/>
                </a:moveTo>
                <a:lnTo>
                  <a:pt x="502920" y="57150"/>
                </a:lnTo>
                <a:lnTo>
                  <a:pt x="502920" y="59689"/>
                </a:lnTo>
                <a:lnTo>
                  <a:pt x="506730" y="59689"/>
                </a:lnTo>
                <a:lnTo>
                  <a:pt x="506730" y="57150"/>
                </a:lnTo>
                <a:close/>
              </a:path>
              <a:path w="506729" h="622300">
                <a:moveTo>
                  <a:pt x="506730" y="50800"/>
                </a:moveTo>
                <a:lnTo>
                  <a:pt x="502920" y="50800"/>
                </a:lnTo>
                <a:lnTo>
                  <a:pt x="502920" y="53339"/>
                </a:lnTo>
                <a:lnTo>
                  <a:pt x="506730" y="53339"/>
                </a:lnTo>
                <a:lnTo>
                  <a:pt x="506730" y="50800"/>
                </a:lnTo>
                <a:close/>
              </a:path>
              <a:path w="506729" h="622300">
                <a:moveTo>
                  <a:pt x="505460" y="44450"/>
                </a:moveTo>
                <a:lnTo>
                  <a:pt x="502920" y="44450"/>
                </a:lnTo>
                <a:lnTo>
                  <a:pt x="502920" y="46989"/>
                </a:lnTo>
                <a:lnTo>
                  <a:pt x="505460" y="46989"/>
                </a:lnTo>
                <a:lnTo>
                  <a:pt x="505460" y="44450"/>
                </a:lnTo>
                <a:close/>
              </a:path>
              <a:path w="506729" h="622300">
                <a:moveTo>
                  <a:pt x="504189" y="40639"/>
                </a:moveTo>
                <a:lnTo>
                  <a:pt x="502920" y="40639"/>
                </a:lnTo>
                <a:lnTo>
                  <a:pt x="502920" y="43179"/>
                </a:lnTo>
                <a:lnTo>
                  <a:pt x="504190" y="43179"/>
                </a:lnTo>
                <a:lnTo>
                  <a:pt x="504189" y="40639"/>
                </a:lnTo>
                <a:close/>
              </a:path>
              <a:path w="506729" h="622300">
                <a:moveTo>
                  <a:pt x="431800" y="2539"/>
                </a:moveTo>
                <a:lnTo>
                  <a:pt x="426720" y="2539"/>
                </a:lnTo>
                <a:lnTo>
                  <a:pt x="426720" y="5079"/>
                </a:lnTo>
                <a:lnTo>
                  <a:pt x="431800" y="5079"/>
                </a:lnTo>
                <a:lnTo>
                  <a:pt x="431800" y="2539"/>
                </a:lnTo>
                <a:close/>
              </a:path>
              <a:path w="506729" h="622300">
                <a:moveTo>
                  <a:pt x="464820" y="2539"/>
                </a:moveTo>
                <a:lnTo>
                  <a:pt x="459739" y="2539"/>
                </a:lnTo>
                <a:lnTo>
                  <a:pt x="459739" y="5079"/>
                </a:lnTo>
                <a:lnTo>
                  <a:pt x="464820" y="5079"/>
                </a:lnTo>
                <a:lnTo>
                  <a:pt x="464820" y="2539"/>
                </a:lnTo>
                <a:close/>
              </a:path>
              <a:path w="506729" h="622300">
                <a:moveTo>
                  <a:pt x="452120" y="0"/>
                </a:moveTo>
                <a:lnTo>
                  <a:pt x="440690" y="0"/>
                </a:lnTo>
                <a:lnTo>
                  <a:pt x="440690" y="2539"/>
                </a:lnTo>
                <a:lnTo>
                  <a:pt x="452120" y="2539"/>
                </a:lnTo>
                <a:lnTo>
                  <a:pt x="452120" y="0"/>
                </a:lnTo>
                <a:close/>
              </a:path>
              <a:path w="506729" h="622300">
                <a:moveTo>
                  <a:pt x="147320" y="621030"/>
                </a:moveTo>
                <a:lnTo>
                  <a:pt x="0" y="621030"/>
                </a:lnTo>
                <a:lnTo>
                  <a:pt x="0" y="622300"/>
                </a:lnTo>
                <a:lnTo>
                  <a:pt x="147320" y="622300"/>
                </a:lnTo>
                <a:lnTo>
                  <a:pt x="147320" y="621030"/>
                </a:lnTo>
                <a:close/>
              </a:path>
              <a:path w="506729" h="622300">
                <a:moveTo>
                  <a:pt x="3810" y="613410"/>
                </a:moveTo>
                <a:lnTo>
                  <a:pt x="2540" y="613410"/>
                </a:lnTo>
                <a:lnTo>
                  <a:pt x="2540" y="617220"/>
                </a:lnTo>
                <a:lnTo>
                  <a:pt x="1270" y="617220"/>
                </a:lnTo>
                <a:lnTo>
                  <a:pt x="1270" y="621030"/>
                </a:lnTo>
                <a:lnTo>
                  <a:pt x="148590" y="621030"/>
                </a:lnTo>
                <a:lnTo>
                  <a:pt x="148590" y="618490"/>
                </a:lnTo>
                <a:lnTo>
                  <a:pt x="3810" y="618490"/>
                </a:lnTo>
                <a:lnTo>
                  <a:pt x="3810" y="613410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4" name="bk object 3134"/>
          <p:cNvSpPr/>
          <p:nvPr/>
        </p:nvSpPr>
        <p:spPr>
          <a:xfrm>
            <a:off x="3437890" y="2772410"/>
            <a:ext cx="499109" cy="613410"/>
          </a:xfrm>
          <a:custGeom>
            <a:avLst/>
            <a:gdLst/>
            <a:ahLst/>
            <a:cxnLst/>
            <a:rect l="l" t="t" r="r" b="b"/>
            <a:pathLst>
              <a:path w="499110" h="613410">
                <a:moveTo>
                  <a:pt x="497840" y="90170"/>
                </a:moveTo>
                <a:lnTo>
                  <a:pt x="495300" y="90170"/>
                </a:lnTo>
                <a:lnTo>
                  <a:pt x="495300" y="92710"/>
                </a:lnTo>
                <a:lnTo>
                  <a:pt x="497840" y="92710"/>
                </a:lnTo>
                <a:lnTo>
                  <a:pt x="497840" y="90170"/>
                </a:lnTo>
                <a:close/>
              </a:path>
              <a:path w="499110" h="613410">
                <a:moveTo>
                  <a:pt x="499110" y="88900"/>
                </a:moveTo>
                <a:lnTo>
                  <a:pt x="497839" y="88900"/>
                </a:lnTo>
                <a:lnTo>
                  <a:pt x="497840" y="90170"/>
                </a:lnTo>
                <a:lnTo>
                  <a:pt x="499110" y="90170"/>
                </a:lnTo>
                <a:lnTo>
                  <a:pt x="499110" y="88900"/>
                </a:lnTo>
                <a:close/>
              </a:path>
              <a:path w="499110" h="613410">
                <a:moveTo>
                  <a:pt x="499110" y="83820"/>
                </a:moveTo>
                <a:lnTo>
                  <a:pt x="495300" y="83820"/>
                </a:lnTo>
                <a:lnTo>
                  <a:pt x="495300" y="86360"/>
                </a:lnTo>
                <a:lnTo>
                  <a:pt x="499110" y="86360"/>
                </a:lnTo>
                <a:lnTo>
                  <a:pt x="499110" y="83820"/>
                </a:lnTo>
                <a:close/>
              </a:path>
              <a:path w="499110" h="613410">
                <a:moveTo>
                  <a:pt x="499110" y="77470"/>
                </a:moveTo>
                <a:lnTo>
                  <a:pt x="495300" y="77470"/>
                </a:lnTo>
                <a:lnTo>
                  <a:pt x="495300" y="80010"/>
                </a:lnTo>
                <a:lnTo>
                  <a:pt x="499110" y="80010"/>
                </a:lnTo>
                <a:lnTo>
                  <a:pt x="499110" y="77470"/>
                </a:lnTo>
                <a:close/>
              </a:path>
              <a:path w="499110" h="613410">
                <a:moveTo>
                  <a:pt x="499110" y="71120"/>
                </a:moveTo>
                <a:lnTo>
                  <a:pt x="495300" y="71120"/>
                </a:lnTo>
                <a:lnTo>
                  <a:pt x="495300" y="73660"/>
                </a:lnTo>
                <a:lnTo>
                  <a:pt x="499110" y="73660"/>
                </a:lnTo>
                <a:lnTo>
                  <a:pt x="499110" y="71120"/>
                </a:lnTo>
                <a:close/>
              </a:path>
              <a:path w="499110" h="613410">
                <a:moveTo>
                  <a:pt x="499110" y="64770"/>
                </a:moveTo>
                <a:lnTo>
                  <a:pt x="495300" y="64770"/>
                </a:lnTo>
                <a:lnTo>
                  <a:pt x="495300" y="67310"/>
                </a:lnTo>
                <a:lnTo>
                  <a:pt x="499110" y="67310"/>
                </a:lnTo>
                <a:lnTo>
                  <a:pt x="499110" y="64770"/>
                </a:lnTo>
                <a:close/>
              </a:path>
              <a:path w="499110" h="613410">
                <a:moveTo>
                  <a:pt x="499110" y="58420"/>
                </a:moveTo>
                <a:lnTo>
                  <a:pt x="495300" y="58420"/>
                </a:lnTo>
                <a:lnTo>
                  <a:pt x="495300" y="60960"/>
                </a:lnTo>
                <a:lnTo>
                  <a:pt x="499110" y="60960"/>
                </a:lnTo>
                <a:lnTo>
                  <a:pt x="499110" y="58420"/>
                </a:lnTo>
                <a:close/>
              </a:path>
              <a:path w="499110" h="613410">
                <a:moveTo>
                  <a:pt x="499110" y="52070"/>
                </a:moveTo>
                <a:lnTo>
                  <a:pt x="495300" y="52070"/>
                </a:lnTo>
                <a:lnTo>
                  <a:pt x="495300" y="54610"/>
                </a:lnTo>
                <a:lnTo>
                  <a:pt x="499110" y="54610"/>
                </a:lnTo>
                <a:lnTo>
                  <a:pt x="499110" y="52070"/>
                </a:lnTo>
                <a:close/>
              </a:path>
              <a:path w="499110" h="613410">
                <a:moveTo>
                  <a:pt x="499110" y="45720"/>
                </a:moveTo>
                <a:lnTo>
                  <a:pt x="495300" y="45720"/>
                </a:lnTo>
                <a:lnTo>
                  <a:pt x="495300" y="48260"/>
                </a:lnTo>
                <a:lnTo>
                  <a:pt x="499110" y="48260"/>
                </a:lnTo>
                <a:lnTo>
                  <a:pt x="499110" y="45720"/>
                </a:lnTo>
                <a:close/>
              </a:path>
              <a:path w="499110" h="613410">
                <a:moveTo>
                  <a:pt x="499110" y="39370"/>
                </a:moveTo>
                <a:lnTo>
                  <a:pt x="495300" y="39370"/>
                </a:lnTo>
                <a:lnTo>
                  <a:pt x="495300" y="41910"/>
                </a:lnTo>
                <a:lnTo>
                  <a:pt x="499110" y="41910"/>
                </a:lnTo>
                <a:lnTo>
                  <a:pt x="499110" y="39370"/>
                </a:lnTo>
                <a:close/>
              </a:path>
              <a:path w="499110" h="613410">
                <a:moveTo>
                  <a:pt x="499110" y="33020"/>
                </a:moveTo>
                <a:lnTo>
                  <a:pt x="495300" y="33020"/>
                </a:lnTo>
                <a:lnTo>
                  <a:pt x="495300" y="35560"/>
                </a:lnTo>
                <a:lnTo>
                  <a:pt x="499110" y="35560"/>
                </a:lnTo>
                <a:lnTo>
                  <a:pt x="499110" y="33020"/>
                </a:lnTo>
                <a:close/>
              </a:path>
              <a:path w="499110" h="613410">
                <a:moveTo>
                  <a:pt x="419100" y="0"/>
                </a:moveTo>
                <a:lnTo>
                  <a:pt x="415289" y="0"/>
                </a:lnTo>
                <a:lnTo>
                  <a:pt x="415289" y="1270"/>
                </a:lnTo>
                <a:lnTo>
                  <a:pt x="419100" y="1270"/>
                </a:lnTo>
                <a:lnTo>
                  <a:pt x="419100" y="0"/>
                </a:lnTo>
                <a:close/>
              </a:path>
              <a:path w="499110" h="613410">
                <a:moveTo>
                  <a:pt x="467360" y="0"/>
                </a:moveTo>
                <a:lnTo>
                  <a:pt x="463550" y="0"/>
                </a:lnTo>
                <a:lnTo>
                  <a:pt x="463550" y="1270"/>
                </a:lnTo>
                <a:lnTo>
                  <a:pt x="467360" y="1270"/>
                </a:lnTo>
                <a:lnTo>
                  <a:pt x="467360" y="0"/>
                </a:lnTo>
                <a:close/>
              </a:path>
              <a:path w="499110" h="613410">
                <a:moveTo>
                  <a:pt x="3810" y="598170"/>
                </a:moveTo>
                <a:lnTo>
                  <a:pt x="2539" y="598170"/>
                </a:lnTo>
                <a:lnTo>
                  <a:pt x="2539" y="600710"/>
                </a:lnTo>
                <a:lnTo>
                  <a:pt x="1270" y="600710"/>
                </a:lnTo>
                <a:lnTo>
                  <a:pt x="1270" y="604520"/>
                </a:lnTo>
                <a:lnTo>
                  <a:pt x="3810" y="604520"/>
                </a:lnTo>
                <a:lnTo>
                  <a:pt x="3810" y="598170"/>
                </a:lnTo>
                <a:close/>
              </a:path>
              <a:path w="499110" h="613410">
                <a:moveTo>
                  <a:pt x="3810" y="604520"/>
                </a:moveTo>
                <a:lnTo>
                  <a:pt x="0" y="604520"/>
                </a:lnTo>
                <a:lnTo>
                  <a:pt x="0" y="613410"/>
                </a:lnTo>
                <a:lnTo>
                  <a:pt x="144780" y="613410"/>
                </a:lnTo>
                <a:lnTo>
                  <a:pt x="144780" y="612140"/>
                </a:lnTo>
                <a:lnTo>
                  <a:pt x="146050" y="612140"/>
                </a:lnTo>
                <a:lnTo>
                  <a:pt x="146050" y="609600"/>
                </a:lnTo>
                <a:lnTo>
                  <a:pt x="3810" y="609600"/>
                </a:lnTo>
                <a:lnTo>
                  <a:pt x="3810" y="604520"/>
                </a:lnTo>
                <a:close/>
              </a:path>
            </a:pathLst>
          </a:custGeom>
          <a:solidFill>
            <a:srgbClr val="FC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5" name="bk object 3135"/>
          <p:cNvSpPr/>
          <p:nvPr/>
        </p:nvSpPr>
        <p:spPr>
          <a:xfrm>
            <a:off x="3441700" y="2773679"/>
            <a:ext cx="491490" cy="608330"/>
          </a:xfrm>
          <a:custGeom>
            <a:avLst/>
            <a:gdLst/>
            <a:ahLst/>
            <a:cxnLst/>
            <a:rect l="l" t="t" r="r" b="b"/>
            <a:pathLst>
              <a:path w="491489" h="608329">
                <a:moveTo>
                  <a:pt x="490219" y="95250"/>
                </a:moveTo>
                <a:lnTo>
                  <a:pt x="487679" y="95250"/>
                </a:lnTo>
                <a:lnTo>
                  <a:pt x="487679" y="97789"/>
                </a:lnTo>
                <a:lnTo>
                  <a:pt x="488950" y="97789"/>
                </a:lnTo>
                <a:lnTo>
                  <a:pt x="488950" y="100329"/>
                </a:lnTo>
                <a:lnTo>
                  <a:pt x="490220" y="100329"/>
                </a:lnTo>
                <a:lnTo>
                  <a:pt x="490219" y="95250"/>
                </a:lnTo>
                <a:close/>
              </a:path>
              <a:path w="491489" h="608329">
                <a:moveTo>
                  <a:pt x="491489" y="88900"/>
                </a:moveTo>
                <a:lnTo>
                  <a:pt x="487679" y="88900"/>
                </a:lnTo>
                <a:lnTo>
                  <a:pt x="487679" y="91439"/>
                </a:lnTo>
                <a:lnTo>
                  <a:pt x="491489" y="91439"/>
                </a:lnTo>
                <a:lnTo>
                  <a:pt x="491489" y="88900"/>
                </a:lnTo>
                <a:close/>
              </a:path>
              <a:path w="491489" h="608329">
                <a:moveTo>
                  <a:pt x="491489" y="82550"/>
                </a:moveTo>
                <a:lnTo>
                  <a:pt x="487679" y="82550"/>
                </a:lnTo>
                <a:lnTo>
                  <a:pt x="487679" y="85089"/>
                </a:lnTo>
                <a:lnTo>
                  <a:pt x="491489" y="85089"/>
                </a:lnTo>
                <a:lnTo>
                  <a:pt x="491489" y="82550"/>
                </a:lnTo>
                <a:close/>
              </a:path>
              <a:path w="491489" h="608329">
                <a:moveTo>
                  <a:pt x="491489" y="76200"/>
                </a:moveTo>
                <a:lnTo>
                  <a:pt x="487679" y="76200"/>
                </a:lnTo>
                <a:lnTo>
                  <a:pt x="487679" y="78739"/>
                </a:lnTo>
                <a:lnTo>
                  <a:pt x="491489" y="78739"/>
                </a:lnTo>
                <a:lnTo>
                  <a:pt x="491489" y="76200"/>
                </a:lnTo>
                <a:close/>
              </a:path>
              <a:path w="491489" h="608329">
                <a:moveTo>
                  <a:pt x="491489" y="69850"/>
                </a:moveTo>
                <a:lnTo>
                  <a:pt x="487679" y="69850"/>
                </a:lnTo>
                <a:lnTo>
                  <a:pt x="487679" y="72389"/>
                </a:lnTo>
                <a:lnTo>
                  <a:pt x="491489" y="72389"/>
                </a:lnTo>
                <a:lnTo>
                  <a:pt x="491489" y="69850"/>
                </a:lnTo>
                <a:close/>
              </a:path>
              <a:path w="491489" h="608329">
                <a:moveTo>
                  <a:pt x="491489" y="63500"/>
                </a:moveTo>
                <a:lnTo>
                  <a:pt x="487679" y="63500"/>
                </a:lnTo>
                <a:lnTo>
                  <a:pt x="487679" y="66039"/>
                </a:lnTo>
                <a:lnTo>
                  <a:pt x="491489" y="66039"/>
                </a:lnTo>
                <a:lnTo>
                  <a:pt x="491489" y="63500"/>
                </a:lnTo>
                <a:close/>
              </a:path>
              <a:path w="491489" h="608329">
                <a:moveTo>
                  <a:pt x="491489" y="57150"/>
                </a:moveTo>
                <a:lnTo>
                  <a:pt x="487679" y="57150"/>
                </a:lnTo>
                <a:lnTo>
                  <a:pt x="487679" y="59689"/>
                </a:lnTo>
                <a:lnTo>
                  <a:pt x="491489" y="59689"/>
                </a:lnTo>
                <a:lnTo>
                  <a:pt x="491489" y="57150"/>
                </a:lnTo>
                <a:close/>
              </a:path>
              <a:path w="491489" h="608329">
                <a:moveTo>
                  <a:pt x="491489" y="50800"/>
                </a:moveTo>
                <a:lnTo>
                  <a:pt x="487679" y="50800"/>
                </a:lnTo>
                <a:lnTo>
                  <a:pt x="487679" y="53339"/>
                </a:lnTo>
                <a:lnTo>
                  <a:pt x="491489" y="53339"/>
                </a:lnTo>
                <a:lnTo>
                  <a:pt x="491489" y="50800"/>
                </a:lnTo>
                <a:close/>
              </a:path>
              <a:path w="491489" h="608329">
                <a:moveTo>
                  <a:pt x="491489" y="44450"/>
                </a:moveTo>
                <a:lnTo>
                  <a:pt x="487679" y="44450"/>
                </a:lnTo>
                <a:lnTo>
                  <a:pt x="487679" y="46989"/>
                </a:lnTo>
                <a:lnTo>
                  <a:pt x="491489" y="46989"/>
                </a:lnTo>
                <a:lnTo>
                  <a:pt x="491489" y="44450"/>
                </a:lnTo>
                <a:close/>
              </a:path>
              <a:path w="491489" h="608329">
                <a:moveTo>
                  <a:pt x="491489" y="38100"/>
                </a:moveTo>
                <a:lnTo>
                  <a:pt x="487679" y="38100"/>
                </a:lnTo>
                <a:lnTo>
                  <a:pt x="487679" y="40639"/>
                </a:lnTo>
                <a:lnTo>
                  <a:pt x="491489" y="40639"/>
                </a:lnTo>
                <a:lnTo>
                  <a:pt x="491489" y="38100"/>
                </a:lnTo>
                <a:close/>
              </a:path>
              <a:path w="491489" h="608329">
                <a:moveTo>
                  <a:pt x="491489" y="31750"/>
                </a:moveTo>
                <a:lnTo>
                  <a:pt x="487679" y="31750"/>
                </a:lnTo>
                <a:lnTo>
                  <a:pt x="487679" y="34289"/>
                </a:lnTo>
                <a:lnTo>
                  <a:pt x="491489" y="34289"/>
                </a:lnTo>
                <a:lnTo>
                  <a:pt x="491489" y="31750"/>
                </a:lnTo>
                <a:close/>
              </a:path>
              <a:path w="491489" h="608329">
                <a:moveTo>
                  <a:pt x="491489" y="24129"/>
                </a:moveTo>
                <a:lnTo>
                  <a:pt x="490220" y="24129"/>
                </a:lnTo>
                <a:lnTo>
                  <a:pt x="490220" y="25400"/>
                </a:lnTo>
                <a:lnTo>
                  <a:pt x="487679" y="25400"/>
                </a:lnTo>
                <a:lnTo>
                  <a:pt x="487679" y="27939"/>
                </a:lnTo>
                <a:lnTo>
                  <a:pt x="491489" y="27939"/>
                </a:lnTo>
                <a:lnTo>
                  <a:pt x="491489" y="24129"/>
                </a:lnTo>
                <a:close/>
              </a:path>
              <a:path w="491489" h="608329">
                <a:moveTo>
                  <a:pt x="490220" y="21589"/>
                </a:moveTo>
                <a:lnTo>
                  <a:pt x="488950" y="21589"/>
                </a:lnTo>
                <a:lnTo>
                  <a:pt x="488950" y="24129"/>
                </a:lnTo>
                <a:lnTo>
                  <a:pt x="490220" y="24129"/>
                </a:lnTo>
                <a:lnTo>
                  <a:pt x="490220" y="21589"/>
                </a:lnTo>
                <a:close/>
              </a:path>
              <a:path w="491489" h="608329">
                <a:moveTo>
                  <a:pt x="406400" y="2539"/>
                </a:moveTo>
                <a:lnTo>
                  <a:pt x="403860" y="2539"/>
                </a:lnTo>
                <a:lnTo>
                  <a:pt x="403860" y="5079"/>
                </a:lnTo>
                <a:lnTo>
                  <a:pt x="406400" y="5079"/>
                </a:lnTo>
                <a:lnTo>
                  <a:pt x="406400" y="2539"/>
                </a:lnTo>
                <a:close/>
              </a:path>
              <a:path w="491489" h="608329">
                <a:moveTo>
                  <a:pt x="469900" y="2539"/>
                </a:moveTo>
                <a:lnTo>
                  <a:pt x="468629" y="2539"/>
                </a:lnTo>
                <a:lnTo>
                  <a:pt x="468629" y="5079"/>
                </a:lnTo>
                <a:lnTo>
                  <a:pt x="469900" y="5079"/>
                </a:lnTo>
                <a:lnTo>
                  <a:pt x="469900" y="2539"/>
                </a:lnTo>
                <a:close/>
              </a:path>
              <a:path w="491489" h="608329">
                <a:moveTo>
                  <a:pt x="466089" y="0"/>
                </a:moveTo>
                <a:lnTo>
                  <a:pt x="410210" y="0"/>
                </a:lnTo>
                <a:lnTo>
                  <a:pt x="410210" y="2539"/>
                </a:lnTo>
                <a:lnTo>
                  <a:pt x="466089" y="2539"/>
                </a:lnTo>
                <a:lnTo>
                  <a:pt x="466089" y="0"/>
                </a:lnTo>
                <a:close/>
              </a:path>
              <a:path w="491489" h="608329">
                <a:moveTo>
                  <a:pt x="2539" y="589280"/>
                </a:moveTo>
                <a:lnTo>
                  <a:pt x="1270" y="589280"/>
                </a:lnTo>
                <a:lnTo>
                  <a:pt x="1270" y="593090"/>
                </a:lnTo>
                <a:lnTo>
                  <a:pt x="0" y="593090"/>
                </a:lnTo>
                <a:lnTo>
                  <a:pt x="0" y="603250"/>
                </a:lnTo>
                <a:lnTo>
                  <a:pt x="2539" y="603250"/>
                </a:lnTo>
                <a:lnTo>
                  <a:pt x="2539" y="589280"/>
                </a:lnTo>
                <a:close/>
              </a:path>
              <a:path w="491489" h="608329">
                <a:moveTo>
                  <a:pt x="2539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142240" y="608330"/>
                </a:lnTo>
                <a:lnTo>
                  <a:pt x="142239" y="605790"/>
                </a:lnTo>
                <a:lnTo>
                  <a:pt x="2539" y="605790"/>
                </a:lnTo>
                <a:lnTo>
                  <a:pt x="2539" y="603250"/>
                </a:lnTo>
                <a:close/>
              </a:path>
            </a:pathLst>
          </a:custGeom>
          <a:solidFill>
            <a:srgbClr val="F9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6" name="bk object 3136"/>
          <p:cNvSpPr/>
          <p:nvPr/>
        </p:nvSpPr>
        <p:spPr>
          <a:xfrm>
            <a:off x="3444240" y="2778760"/>
            <a:ext cx="485140" cy="600710"/>
          </a:xfrm>
          <a:custGeom>
            <a:avLst/>
            <a:gdLst/>
            <a:ahLst/>
            <a:cxnLst/>
            <a:rect l="l" t="t" r="r" b="b"/>
            <a:pathLst>
              <a:path w="485139" h="600710">
                <a:moveTo>
                  <a:pt x="483870" y="96520"/>
                </a:moveTo>
                <a:lnTo>
                  <a:pt x="481330" y="96520"/>
                </a:lnTo>
                <a:lnTo>
                  <a:pt x="481330" y="101600"/>
                </a:lnTo>
                <a:lnTo>
                  <a:pt x="482600" y="101600"/>
                </a:lnTo>
                <a:lnTo>
                  <a:pt x="482600" y="99060"/>
                </a:lnTo>
                <a:lnTo>
                  <a:pt x="483870" y="99060"/>
                </a:lnTo>
                <a:lnTo>
                  <a:pt x="483870" y="96520"/>
                </a:lnTo>
                <a:close/>
              </a:path>
              <a:path w="485139" h="600710">
                <a:moveTo>
                  <a:pt x="485139" y="95250"/>
                </a:moveTo>
                <a:lnTo>
                  <a:pt x="483870" y="95250"/>
                </a:lnTo>
                <a:lnTo>
                  <a:pt x="483870" y="96520"/>
                </a:lnTo>
                <a:lnTo>
                  <a:pt x="485139" y="96520"/>
                </a:lnTo>
                <a:lnTo>
                  <a:pt x="485139" y="95250"/>
                </a:lnTo>
                <a:close/>
              </a:path>
              <a:path w="485139" h="600710">
                <a:moveTo>
                  <a:pt x="485139" y="90170"/>
                </a:moveTo>
                <a:lnTo>
                  <a:pt x="481330" y="90170"/>
                </a:lnTo>
                <a:lnTo>
                  <a:pt x="481330" y="92710"/>
                </a:lnTo>
                <a:lnTo>
                  <a:pt x="485139" y="92710"/>
                </a:lnTo>
                <a:lnTo>
                  <a:pt x="485139" y="90170"/>
                </a:lnTo>
                <a:close/>
              </a:path>
              <a:path w="485139" h="600710">
                <a:moveTo>
                  <a:pt x="485139" y="83820"/>
                </a:moveTo>
                <a:lnTo>
                  <a:pt x="481330" y="83820"/>
                </a:lnTo>
                <a:lnTo>
                  <a:pt x="481330" y="86360"/>
                </a:lnTo>
                <a:lnTo>
                  <a:pt x="485139" y="86360"/>
                </a:lnTo>
                <a:lnTo>
                  <a:pt x="485139" y="83820"/>
                </a:lnTo>
                <a:close/>
              </a:path>
              <a:path w="485139" h="600710">
                <a:moveTo>
                  <a:pt x="485139" y="77470"/>
                </a:moveTo>
                <a:lnTo>
                  <a:pt x="481330" y="77470"/>
                </a:lnTo>
                <a:lnTo>
                  <a:pt x="481330" y="80010"/>
                </a:lnTo>
                <a:lnTo>
                  <a:pt x="485139" y="80010"/>
                </a:lnTo>
                <a:lnTo>
                  <a:pt x="485139" y="77470"/>
                </a:lnTo>
                <a:close/>
              </a:path>
              <a:path w="485139" h="600710">
                <a:moveTo>
                  <a:pt x="485139" y="71120"/>
                </a:moveTo>
                <a:lnTo>
                  <a:pt x="481330" y="71120"/>
                </a:lnTo>
                <a:lnTo>
                  <a:pt x="481330" y="73660"/>
                </a:lnTo>
                <a:lnTo>
                  <a:pt x="485139" y="73660"/>
                </a:lnTo>
                <a:lnTo>
                  <a:pt x="485139" y="71120"/>
                </a:lnTo>
                <a:close/>
              </a:path>
              <a:path w="485139" h="600710">
                <a:moveTo>
                  <a:pt x="485139" y="64770"/>
                </a:moveTo>
                <a:lnTo>
                  <a:pt x="481330" y="64770"/>
                </a:lnTo>
                <a:lnTo>
                  <a:pt x="481330" y="67310"/>
                </a:lnTo>
                <a:lnTo>
                  <a:pt x="485139" y="67310"/>
                </a:lnTo>
                <a:lnTo>
                  <a:pt x="485139" y="64770"/>
                </a:lnTo>
                <a:close/>
              </a:path>
              <a:path w="485139" h="600710">
                <a:moveTo>
                  <a:pt x="485139" y="58420"/>
                </a:moveTo>
                <a:lnTo>
                  <a:pt x="481330" y="58420"/>
                </a:lnTo>
                <a:lnTo>
                  <a:pt x="481330" y="60960"/>
                </a:lnTo>
                <a:lnTo>
                  <a:pt x="485139" y="60960"/>
                </a:lnTo>
                <a:lnTo>
                  <a:pt x="485139" y="58420"/>
                </a:lnTo>
                <a:close/>
              </a:path>
              <a:path w="485139" h="600710">
                <a:moveTo>
                  <a:pt x="485139" y="52070"/>
                </a:moveTo>
                <a:lnTo>
                  <a:pt x="481330" y="52070"/>
                </a:lnTo>
                <a:lnTo>
                  <a:pt x="481330" y="54610"/>
                </a:lnTo>
                <a:lnTo>
                  <a:pt x="485139" y="54610"/>
                </a:lnTo>
                <a:lnTo>
                  <a:pt x="485139" y="52070"/>
                </a:lnTo>
                <a:close/>
              </a:path>
              <a:path w="485139" h="600710">
                <a:moveTo>
                  <a:pt x="485139" y="45720"/>
                </a:moveTo>
                <a:lnTo>
                  <a:pt x="481330" y="45720"/>
                </a:lnTo>
                <a:lnTo>
                  <a:pt x="481330" y="48260"/>
                </a:lnTo>
                <a:lnTo>
                  <a:pt x="485139" y="48260"/>
                </a:lnTo>
                <a:lnTo>
                  <a:pt x="485139" y="45720"/>
                </a:lnTo>
                <a:close/>
              </a:path>
              <a:path w="485139" h="600710">
                <a:moveTo>
                  <a:pt x="485139" y="39370"/>
                </a:moveTo>
                <a:lnTo>
                  <a:pt x="481330" y="39370"/>
                </a:lnTo>
                <a:lnTo>
                  <a:pt x="481330" y="41910"/>
                </a:lnTo>
                <a:lnTo>
                  <a:pt x="485139" y="41910"/>
                </a:lnTo>
                <a:lnTo>
                  <a:pt x="485139" y="39370"/>
                </a:lnTo>
                <a:close/>
              </a:path>
              <a:path w="485139" h="600710">
                <a:moveTo>
                  <a:pt x="485139" y="33020"/>
                </a:moveTo>
                <a:lnTo>
                  <a:pt x="481330" y="33020"/>
                </a:lnTo>
                <a:lnTo>
                  <a:pt x="481330" y="35560"/>
                </a:lnTo>
                <a:lnTo>
                  <a:pt x="485139" y="35560"/>
                </a:lnTo>
                <a:lnTo>
                  <a:pt x="485139" y="33020"/>
                </a:lnTo>
                <a:close/>
              </a:path>
              <a:path w="485139" h="600710">
                <a:moveTo>
                  <a:pt x="485139" y="26670"/>
                </a:moveTo>
                <a:lnTo>
                  <a:pt x="481330" y="26670"/>
                </a:lnTo>
                <a:lnTo>
                  <a:pt x="481330" y="29210"/>
                </a:lnTo>
                <a:lnTo>
                  <a:pt x="485139" y="29210"/>
                </a:lnTo>
                <a:lnTo>
                  <a:pt x="485139" y="26670"/>
                </a:lnTo>
                <a:close/>
              </a:path>
              <a:path w="485139" h="600710">
                <a:moveTo>
                  <a:pt x="485139" y="20320"/>
                </a:moveTo>
                <a:lnTo>
                  <a:pt x="481330" y="20320"/>
                </a:lnTo>
                <a:lnTo>
                  <a:pt x="481330" y="22860"/>
                </a:lnTo>
                <a:lnTo>
                  <a:pt x="485139" y="22860"/>
                </a:lnTo>
                <a:lnTo>
                  <a:pt x="485139" y="20320"/>
                </a:lnTo>
                <a:close/>
              </a:path>
              <a:path w="485139" h="600710">
                <a:moveTo>
                  <a:pt x="485139" y="13970"/>
                </a:moveTo>
                <a:lnTo>
                  <a:pt x="481330" y="13970"/>
                </a:lnTo>
                <a:lnTo>
                  <a:pt x="481330" y="16510"/>
                </a:lnTo>
                <a:lnTo>
                  <a:pt x="485139" y="16510"/>
                </a:lnTo>
                <a:lnTo>
                  <a:pt x="485139" y="13970"/>
                </a:lnTo>
                <a:close/>
              </a:path>
              <a:path w="485139" h="600710">
                <a:moveTo>
                  <a:pt x="483869" y="12700"/>
                </a:moveTo>
                <a:lnTo>
                  <a:pt x="482600" y="12700"/>
                </a:lnTo>
                <a:lnTo>
                  <a:pt x="482600" y="13970"/>
                </a:lnTo>
                <a:lnTo>
                  <a:pt x="483869" y="13970"/>
                </a:lnTo>
                <a:lnTo>
                  <a:pt x="483869" y="12700"/>
                </a:lnTo>
                <a:close/>
              </a:path>
              <a:path w="485139" h="600710">
                <a:moveTo>
                  <a:pt x="472439" y="1270"/>
                </a:moveTo>
                <a:lnTo>
                  <a:pt x="393700" y="1270"/>
                </a:lnTo>
                <a:lnTo>
                  <a:pt x="393700" y="3810"/>
                </a:lnTo>
                <a:lnTo>
                  <a:pt x="472439" y="3810"/>
                </a:lnTo>
                <a:lnTo>
                  <a:pt x="472439" y="1270"/>
                </a:lnTo>
                <a:close/>
              </a:path>
              <a:path w="485139" h="600710">
                <a:moveTo>
                  <a:pt x="398780" y="0"/>
                </a:moveTo>
                <a:lnTo>
                  <a:pt x="396239" y="0"/>
                </a:lnTo>
                <a:lnTo>
                  <a:pt x="396239" y="1270"/>
                </a:lnTo>
                <a:lnTo>
                  <a:pt x="398780" y="1270"/>
                </a:lnTo>
                <a:lnTo>
                  <a:pt x="398780" y="0"/>
                </a:lnTo>
                <a:close/>
              </a:path>
              <a:path w="485139" h="600710">
                <a:moveTo>
                  <a:pt x="471169" y="0"/>
                </a:moveTo>
                <a:lnTo>
                  <a:pt x="468630" y="0"/>
                </a:lnTo>
                <a:lnTo>
                  <a:pt x="468630" y="1270"/>
                </a:lnTo>
                <a:lnTo>
                  <a:pt x="471169" y="1270"/>
                </a:lnTo>
                <a:lnTo>
                  <a:pt x="471169" y="0"/>
                </a:lnTo>
                <a:close/>
              </a:path>
              <a:path w="485139" h="600710">
                <a:moveTo>
                  <a:pt x="3810" y="572770"/>
                </a:moveTo>
                <a:lnTo>
                  <a:pt x="2539" y="572770"/>
                </a:lnTo>
                <a:lnTo>
                  <a:pt x="2539" y="576580"/>
                </a:lnTo>
                <a:lnTo>
                  <a:pt x="1270" y="576580"/>
                </a:lnTo>
                <a:lnTo>
                  <a:pt x="1270" y="580390"/>
                </a:lnTo>
                <a:lnTo>
                  <a:pt x="0" y="580390"/>
                </a:lnTo>
                <a:lnTo>
                  <a:pt x="0" y="598170"/>
                </a:lnTo>
                <a:lnTo>
                  <a:pt x="140970" y="598170"/>
                </a:lnTo>
                <a:lnTo>
                  <a:pt x="140970" y="596900"/>
                </a:lnTo>
                <a:lnTo>
                  <a:pt x="3810" y="596900"/>
                </a:lnTo>
                <a:lnTo>
                  <a:pt x="3810" y="572770"/>
                </a:lnTo>
                <a:close/>
              </a:path>
              <a:path w="485139" h="600710">
                <a:moveTo>
                  <a:pt x="140970" y="598170"/>
                </a:moveTo>
                <a:lnTo>
                  <a:pt x="0" y="598170"/>
                </a:lnTo>
                <a:lnTo>
                  <a:pt x="0" y="600710"/>
                </a:lnTo>
                <a:lnTo>
                  <a:pt x="140970" y="600710"/>
                </a:lnTo>
                <a:lnTo>
                  <a:pt x="140970" y="598170"/>
                </a:lnTo>
                <a:close/>
              </a:path>
            </a:pathLst>
          </a:custGeom>
          <a:solidFill>
            <a:srgbClr val="F6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7" name="bk object 3137"/>
          <p:cNvSpPr/>
          <p:nvPr/>
        </p:nvSpPr>
        <p:spPr>
          <a:xfrm>
            <a:off x="3448050" y="2782570"/>
            <a:ext cx="477520" cy="593090"/>
          </a:xfrm>
          <a:custGeom>
            <a:avLst/>
            <a:gdLst/>
            <a:ahLst/>
            <a:cxnLst/>
            <a:rect l="l" t="t" r="r" b="b"/>
            <a:pathLst>
              <a:path w="477520" h="593089">
                <a:moveTo>
                  <a:pt x="3810" y="175260"/>
                </a:moveTo>
                <a:lnTo>
                  <a:pt x="2539" y="175260"/>
                </a:lnTo>
                <a:lnTo>
                  <a:pt x="2539" y="180339"/>
                </a:lnTo>
                <a:lnTo>
                  <a:pt x="3810" y="180339"/>
                </a:lnTo>
                <a:lnTo>
                  <a:pt x="3810" y="175260"/>
                </a:lnTo>
                <a:close/>
              </a:path>
              <a:path w="477520" h="593089">
                <a:moveTo>
                  <a:pt x="2539" y="173989"/>
                </a:moveTo>
                <a:lnTo>
                  <a:pt x="1270" y="173989"/>
                </a:lnTo>
                <a:lnTo>
                  <a:pt x="1270" y="175260"/>
                </a:lnTo>
                <a:lnTo>
                  <a:pt x="2539" y="175260"/>
                </a:lnTo>
                <a:lnTo>
                  <a:pt x="2539" y="173989"/>
                </a:lnTo>
                <a:close/>
              </a:path>
              <a:path w="477520" h="593089">
                <a:moveTo>
                  <a:pt x="474980" y="99060"/>
                </a:moveTo>
                <a:lnTo>
                  <a:pt x="473710" y="99060"/>
                </a:lnTo>
                <a:lnTo>
                  <a:pt x="473710" y="101600"/>
                </a:lnTo>
                <a:lnTo>
                  <a:pt x="474980" y="101600"/>
                </a:lnTo>
                <a:lnTo>
                  <a:pt x="474980" y="99060"/>
                </a:lnTo>
                <a:close/>
              </a:path>
              <a:path w="477520" h="593089">
                <a:moveTo>
                  <a:pt x="477520" y="92710"/>
                </a:moveTo>
                <a:lnTo>
                  <a:pt x="473710" y="92710"/>
                </a:lnTo>
                <a:lnTo>
                  <a:pt x="473710" y="95250"/>
                </a:lnTo>
                <a:lnTo>
                  <a:pt x="477520" y="95250"/>
                </a:lnTo>
                <a:lnTo>
                  <a:pt x="477520" y="92710"/>
                </a:lnTo>
                <a:close/>
              </a:path>
              <a:path w="477520" h="593089">
                <a:moveTo>
                  <a:pt x="477520" y="86360"/>
                </a:moveTo>
                <a:lnTo>
                  <a:pt x="473710" y="86360"/>
                </a:lnTo>
                <a:lnTo>
                  <a:pt x="473710" y="88900"/>
                </a:lnTo>
                <a:lnTo>
                  <a:pt x="477520" y="88900"/>
                </a:lnTo>
                <a:lnTo>
                  <a:pt x="477520" y="86360"/>
                </a:lnTo>
                <a:close/>
              </a:path>
              <a:path w="477520" h="593089">
                <a:moveTo>
                  <a:pt x="477520" y="80010"/>
                </a:moveTo>
                <a:lnTo>
                  <a:pt x="473710" y="80010"/>
                </a:lnTo>
                <a:lnTo>
                  <a:pt x="473710" y="82550"/>
                </a:lnTo>
                <a:lnTo>
                  <a:pt x="477520" y="82550"/>
                </a:lnTo>
                <a:lnTo>
                  <a:pt x="477520" y="80010"/>
                </a:lnTo>
                <a:close/>
              </a:path>
              <a:path w="477520" h="593089">
                <a:moveTo>
                  <a:pt x="477520" y="73660"/>
                </a:moveTo>
                <a:lnTo>
                  <a:pt x="473710" y="73660"/>
                </a:lnTo>
                <a:lnTo>
                  <a:pt x="473710" y="76200"/>
                </a:lnTo>
                <a:lnTo>
                  <a:pt x="477520" y="76200"/>
                </a:lnTo>
                <a:lnTo>
                  <a:pt x="477520" y="73660"/>
                </a:lnTo>
                <a:close/>
              </a:path>
              <a:path w="477520" h="593089">
                <a:moveTo>
                  <a:pt x="477520" y="67310"/>
                </a:moveTo>
                <a:lnTo>
                  <a:pt x="473710" y="67310"/>
                </a:lnTo>
                <a:lnTo>
                  <a:pt x="473710" y="69850"/>
                </a:lnTo>
                <a:lnTo>
                  <a:pt x="477520" y="69850"/>
                </a:lnTo>
                <a:lnTo>
                  <a:pt x="477520" y="67310"/>
                </a:lnTo>
                <a:close/>
              </a:path>
              <a:path w="477520" h="593089">
                <a:moveTo>
                  <a:pt x="477520" y="60960"/>
                </a:moveTo>
                <a:lnTo>
                  <a:pt x="473710" y="60960"/>
                </a:lnTo>
                <a:lnTo>
                  <a:pt x="473710" y="63500"/>
                </a:lnTo>
                <a:lnTo>
                  <a:pt x="477520" y="63500"/>
                </a:lnTo>
                <a:lnTo>
                  <a:pt x="477520" y="60960"/>
                </a:lnTo>
                <a:close/>
              </a:path>
              <a:path w="477520" h="593089">
                <a:moveTo>
                  <a:pt x="477520" y="54610"/>
                </a:moveTo>
                <a:lnTo>
                  <a:pt x="473710" y="54610"/>
                </a:lnTo>
                <a:lnTo>
                  <a:pt x="473710" y="57150"/>
                </a:lnTo>
                <a:lnTo>
                  <a:pt x="477520" y="57150"/>
                </a:lnTo>
                <a:lnTo>
                  <a:pt x="477520" y="54610"/>
                </a:lnTo>
                <a:close/>
              </a:path>
              <a:path w="477520" h="593089">
                <a:moveTo>
                  <a:pt x="477520" y="48260"/>
                </a:moveTo>
                <a:lnTo>
                  <a:pt x="473710" y="48260"/>
                </a:lnTo>
                <a:lnTo>
                  <a:pt x="473710" y="50800"/>
                </a:lnTo>
                <a:lnTo>
                  <a:pt x="477520" y="50800"/>
                </a:lnTo>
                <a:lnTo>
                  <a:pt x="477520" y="48260"/>
                </a:lnTo>
                <a:close/>
              </a:path>
              <a:path w="477520" h="593089">
                <a:moveTo>
                  <a:pt x="477520" y="41910"/>
                </a:moveTo>
                <a:lnTo>
                  <a:pt x="473710" y="41910"/>
                </a:lnTo>
                <a:lnTo>
                  <a:pt x="473710" y="44450"/>
                </a:lnTo>
                <a:lnTo>
                  <a:pt x="477520" y="44450"/>
                </a:lnTo>
                <a:lnTo>
                  <a:pt x="477520" y="41910"/>
                </a:lnTo>
                <a:close/>
              </a:path>
              <a:path w="477520" h="593089">
                <a:moveTo>
                  <a:pt x="477520" y="35560"/>
                </a:moveTo>
                <a:lnTo>
                  <a:pt x="473710" y="35560"/>
                </a:lnTo>
                <a:lnTo>
                  <a:pt x="473710" y="38100"/>
                </a:lnTo>
                <a:lnTo>
                  <a:pt x="477520" y="38100"/>
                </a:lnTo>
                <a:lnTo>
                  <a:pt x="477520" y="35560"/>
                </a:lnTo>
                <a:close/>
              </a:path>
              <a:path w="477520" h="593089">
                <a:moveTo>
                  <a:pt x="477520" y="29210"/>
                </a:moveTo>
                <a:lnTo>
                  <a:pt x="473710" y="29210"/>
                </a:lnTo>
                <a:lnTo>
                  <a:pt x="473710" y="31750"/>
                </a:lnTo>
                <a:lnTo>
                  <a:pt x="477520" y="31750"/>
                </a:lnTo>
                <a:lnTo>
                  <a:pt x="477520" y="29210"/>
                </a:lnTo>
                <a:close/>
              </a:path>
              <a:path w="477520" h="593089">
                <a:moveTo>
                  <a:pt x="477520" y="22860"/>
                </a:moveTo>
                <a:lnTo>
                  <a:pt x="473710" y="22860"/>
                </a:lnTo>
                <a:lnTo>
                  <a:pt x="473710" y="25400"/>
                </a:lnTo>
                <a:lnTo>
                  <a:pt x="477520" y="25400"/>
                </a:lnTo>
                <a:lnTo>
                  <a:pt x="477520" y="22860"/>
                </a:lnTo>
                <a:close/>
              </a:path>
              <a:path w="477520" h="593089">
                <a:moveTo>
                  <a:pt x="477520" y="16510"/>
                </a:moveTo>
                <a:lnTo>
                  <a:pt x="473710" y="16510"/>
                </a:lnTo>
                <a:lnTo>
                  <a:pt x="473710" y="19050"/>
                </a:lnTo>
                <a:lnTo>
                  <a:pt x="477520" y="19050"/>
                </a:lnTo>
                <a:lnTo>
                  <a:pt x="477520" y="16510"/>
                </a:lnTo>
                <a:close/>
              </a:path>
              <a:path w="477520" h="593089">
                <a:moveTo>
                  <a:pt x="477520" y="10160"/>
                </a:moveTo>
                <a:lnTo>
                  <a:pt x="473710" y="10160"/>
                </a:lnTo>
                <a:lnTo>
                  <a:pt x="473710" y="12700"/>
                </a:lnTo>
                <a:lnTo>
                  <a:pt x="477520" y="12700"/>
                </a:lnTo>
                <a:lnTo>
                  <a:pt x="477520" y="10160"/>
                </a:lnTo>
                <a:close/>
              </a:path>
              <a:path w="477520" h="593089">
                <a:moveTo>
                  <a:pt x="477520" y="6350"/>
                </a:moveTo>
                <a:lnTo>
                  <a:pt x="476250" y="6350"/>
                </a:lnTo>
                <a:lnTo>
                  <a:pt x="476250" y="8889"/>
                </a:lnTo>
                <a:lnTo>
                  <a:pt x="477520" y="8889"/>
                </a:lnTo>
                <a:lnTo>
                  <a:pt x="477520" y="6350"/>
                </a:lnTo>
                <a:close/>
              </a:path>
              <a:path w="477520" h="593089">
                <a:moveTo>
                  <a:pt x="474980" y="2539"/>
                </a:moveTo>
                <a:lnTo>
                  <a:pt x="473710" y="2539"/>
                </a:lnTo>
                <a:lnTo>
                  <a:pt x="473710" y="6350"/>
                </a:lnTo>
                <a:lnTo>
                  <a:pt x="474979" y="6350"/>
                </a:lnTo>
                <a:lnTo>
                  <a:pt x="474980" y="2539"/>
                </a:lnTo>
                <a:close/>
              </a:path>
              <a:path w="477520" h="593089">
                <a:moveTo>
                  <a:pt x="388620" y="0"/>
                </a:moveTo>
                <a:lnTo>
                  <a:pt x="386079" y="0"/>
                </a:lnTo>
                <a:lnTo>
                  <a:pt x="386079" y="2539"/>
                </a:lnTo>
                <a:lnTo>
                  <a:pt x="388620" y="2539"/>
                </a:lnTo>
                <a:lnTo>
                  <a:pt x="388620" y="0"/>
                </a:lnTo>
                <a:close/>
              </a:path>
              <a:path w="477520" h="593089">
                <a:moveTo>
                  <a:pt x="472439" y="0"/>
                </a:moveTo>
                <a:lnTo>
                  <a:pt x="469900" y="0"/>
                </a:lnTo>
                <a:lnTo>
                  <a:pt x="469900" y="2539"/>
                </a:lnTo>
                <a:lnTo>
                  <a:pt x="472439" y="2539"/>
                </a:lnTo>
                <a:lnTo>
                  <a:pt x="472439" y="0"/>
                </a:lnTo>
                <a:close/>
              </a:path>
              <a:path w="477520" h="593089">
                <a:moveTo>
                  <a:pt x="3810" y="557530"/>
                </a:moveTo>
                <a:lnTo>
                  <a:pt x="2539" y="557530"/>
                </a:lnTo>
                <a:lnTo>
                  <a:pt x="2539" y="561340"/>
                </a:lnTo>
                <a:lnTo>
                  <a:pt x="1270" y="561340"/>
                </a:lnTo>
                <a:lnTo>
                  <a:pt x="1270" y="565150"/>
                </a:lnTo>
                <a:lnTo>
                  <a:pt x="0" y="565150"/>
                </a:lnTo>
                <a:lnTo>
                  <a:pt x="0" y="593090"/>
                </a:lnTo>
                <a:lnTo>
                  <a:pt x="138430" y="593090"/>
                </a:lnTo>
                <a:lnTo>
                  <a:pt x="138429" y="589280"/>
                </a:lnTo>
                <a:lnTo>
                  <a:pt x="3810" y="589280"/>
                </a:lnTo>
                <a:lnTo>
                  <a:pt x="3810" y="557530"/>
                </a:lnTo>
                <a:close/>
              </a:path>
            </a:pathLst>
          </a:custGeom>
          <a:solidFill>
            <a:srgbClr val="F3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8" name="bk object 3138"/>
          <p:cNvSpPr/>
          <p:nvPr/>
        </p:nvSpPr>
        <p:spPr>
          <a:xfrm>
            <a:off x="3451859" y="2785110"/>
            <a:ext cx="469900" cy="586740"/>
          </a:xfrm>
          <a:custGeom>
            <a:avLst/>
            <a:gdLst/>
            <a:ahLst/>
            <a:cxnLst/>
            <a:rect l="l" t="t" r="r" b="b"/>
            <a:pathLst>
              <a:path w="469900" h="586739">
                <a:moveTo>
                  <a:pt x="3810" y="179070"/>
                </a:moveTo>
                <a:lnTo>
                  <a:pt x="2539" y="179070"/>
                </a:lnTo>
                <a:lnTo>
                  <a:pt x="2539" y="181610"/>
                </a:lnTo>
                <a:lnTo>
                  <a:pt x="3810" y="181610"/>
                </a:lnTo>
                <a:lnTo>
                  <a:pt x="3810" y="179070"/>
                </a:lnTo>
                <a:close/>
              </a:path>
              <a:path w="469900" h="586739">
                <a:moveTo>
                  <a:pt x="2539" y="177800"/>
                </a:moveTo>
                <a:lnTo>
                  <a:pt x="1269" y="177800"/>
                </a:lnTo>
                <a:lnTo>
                  <a:pt x="1269" y="179070"/>
                </a:lnTo>
                <a:lnTo>
                  <a:pt x="2539" y="179070"/>
                </a:lnTo>
                <a:lnTo>
                  <a:pt x="2539" y="177800"/>
                </a:lnTo>
                <a:close/>
              </a:path>
              <a:path w="469900" h="586739">
                <a:moveTo>
                  <a:pt x="3810" y="172720"/>
                </a:moveTo>
                <a:lnTo>
                  <a:pt x="0" y="17272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72720"/>
                </a:lnTo>
                <a:close/>
              </a:path>
              <a:path w="469900" h="586739">
                <a:moveTo>
                  <a:pt x="1269" y="168910"/>
                </a:moveTo>
                <a:lnTo>
                  <a:pt x="0" y="168910"/>
                </a:lnTo>
                <a:lnTo>
                  <a:pt x="0" y="171450"/>
                </a:lnTo>
                <a:lnTo>
                  <a:pt x="1269" y="171450"/>
                </a:lnTo>
                <a:lnTo>
                  <a:pt x="1269" y="168910"/>
                </a:lnTo>
                <a:close/>
              </a:path>
              <a:path w="469900" h="586739">
                <a:moveTo>
                  <a:pt x="3810" y="166370"/>
                </a:moveTo>
                <a:lnTo>
                  <a:pt x="2539" y="166370"/>
                </a:lnTo>
                <a:lnTo>
                  <a:pt x="2539" y="168910"/>
                </a:lnTo>
                <a:lnTo>
                  <a:pt x="3810" y="168910"/>
                </a:lnTo>
                <a:lnTo>
                  <a:pt x="3810" y="166370"/>
                </a:lnTo>
                <a:close/>
              </a:path>
              <a:path w="469900" h="586739">
                <a:moveTo>
                  <a:pt x="469900" y="96520"/>
                </a:moveTo>
                <a:lnTo>
                  <a:pt x="467360" y="96520"/>
                </a:lnTo>
                <a:lnTo>
                  <a:pt x="467360" y="99060"/>
                </a:lnTo>
                <a:lnTo>
                  <a:pt x="468629" y="99060"/>
                </a:lnTo>
                <a:lnTo>
                  <a:pt x="468629" y="101600"/>
                </a:lnTo>
                <a:lnTo>
                  <a:pt x="469900" y="101600"/>
                </a:lnTo>
                <a:lnTo>
                  <a:pt x="469900" y="96520"/>
                </a:lnTo>
                <a:close/>
              </a:path>
              <a:path w="469900" h="586739">
                <a:moveTo>
                  <a:pt x="469900" y="90170"/>
                </a:moveTo>
                <a:lnTo>
                  <a:pt x="467360" y="90170"/>
                </a:lnTo>
                <a:lnTo>
                  <a:pt x="467360" y="92710"/>
                </a:lnTo>
                <a:lnTo>
                  <a:pt x="469900" y="92710"/>
                </a:lnTo>
                <a:lnTo>
                  <a:pt x="469900" y="90170"/>
                </a:lnTo>
                <a:close/>
              </a:path>
              <a:path w="469900" h="586739">
                <a:moveTo>
                  <a:pt x="469900" y="83820"/>
                </a:moveTo>
                <a:lnTo>
                  <a:pt x="467360" y="83820"/>
                </a:lnTo>
                <a:lnTo>
                  <a:pt x="467360" y="86360"/>
                </a:lnTo>
                <a:lnTo>
                  <a:pt x="469900" y="86360"/>
                </a:lnTo>
                <a:lnTo>
                  <a:pt x="469900" y="83820"/>
                </a:lnTo>
                <a:close/>
              </a:path>
              <a:path w="469900" h="586739">
                <a:moveTo>
                  <a:pt x="469900" y="77470"/>
                </a:moveTo>
                <a:lnTo>
                  <a:pt x="467360" y="77470"/>
                </a:lnTo>
                <a:lnTo>
                  <a:pt x="467360" y="80010"/>
                </a:lnTo>
                <a:lnTo>
                  <a:pt x="469900" y="80010"/>
                </a:lnTo>
                <a:lnTo>
                  <a:pt x="469900" y="77470"/>
                </a:lnTo>
                <a:close/>
              </a:path>
              <a:path w="469900" h="586739">
                <a:moveTo>
                  <a:pt x="469900" y="71120"/>
                </a:moveTo>
                <a:lnTo>
                  <a:pt x="467360" y="71120"/>
                </a:lnTo>
                <a:lnTo>
                  <a:pt x="467360" y="73660"/>
                </a:lnTo>
                <a:lnTo>
                  <a:pt x="469900" y="73660"/>
                </a:lnTo>
                <a:lnTo>
                  <a:pt x="469900" y="71120"/>
                </a:lnTo>
                <a:close/>
              </a:path>
              <a:path w="469900" h="586739">
                <a:moveTo>
                  <a:pt x="469900" y="64770"/>
                </a:moveTo>
                <a:lnTo>
                  <a:pt x="467360" y="64770"/>
                </a:lnTo>
                <a:lnTo>
                  <a:pt x="467360" y="67310"/>
                </a:lnTo>
                <a:lnTo>
                  <a:pt x="469900" y="67310"/>
                </a:lnTo>
                <a:lnTo>
                  <a:pt x="469900" y="64770"/>
                </a:lnTo>
                <a:close/>
              </a:path>
              <a:path w="469900" h="586739">
                <a:moveTo>
                  <a:pt x="469900" y="58420"/>
                </a:moveTo>
                <a:lnTo>
                  <a:pt x="467360" y="58420"/>
                </a:lnTo>
                <a:lnTo>
                  <a:pt x="467360" y="60960"/>
                </a:lnTo>
                <a:lnTo>
                  <a:pt x="469900" y="60960"/>
                </a:lnTo>
                <a:lnTo>
                  <a:pt x="469900" y="58420"/>
                </a:lnTo>
                <a:close/>
              </a:path>
              <a:path w="469900" h="586739">
                <a:moveTo>
                  <a:pt x="469900" y="52070"/>
                </a:moveTo>
                <a:lnTo>
                  <a:pt x="467360" y="52070"/>
                </a:lnTo>
                <a:lnTo>
                  <a:pt x="467360" y="54610"/>
                </a:lnTo>
                <a:lnTo>
                  <a:pt x="469900" y="54610"/>
                </a:lnTo>
                <a:lnTo>
                  <a:pt x="469900" y="52070"/>
                </a:lnTo>
                <a:close/>
              </a:path>
              <a:path w="469900" h="586739">
                <a:moveTo>
                  <a:pt x="469900" y="45720"/>
                </a:moveTo>
                <a:lnTo>
                  <a:pt x="467360" y="45720"/>
                </a:lnTo>
                <a:lnTo>
                  <a:pt x="467360" y="48260"/>
                </a:lnTo>
                <a:lnTo>
                  <a:pt x="469900" y="48260"/>
                </a:lnTo>
                <a:lnTo>
                  <a:pt x="469900" y="45720"/>
                </a:lnTo>
                <a:close/>
              </a:path>
              <a:path w="469900" h="586739">
                <a:moveTo>
                  <a:pt x="469900" y="39370"/>
                </a:moveTo>
                <a:lnTo>
                  <a:pt x="467360" y="39370"/>
                </a:lnTo>
                <a:lnTo>
                  <a:pt x="467360" y="41910"/>
                </a:lnTo>
                <a:lnTo>
                  <a:pt x="469900" y="41910"/>
                </a:lnTo>
                <a:lnTo>
                  <a:pt x="469900" y="39370"/>
                </a:lnTo>
                <a:close/>
              </a:path>
              <a:path w="469900" h="586739">
                <a:moveTo>
                  <a:pt x="469900" y="33020"/>
                </a:moveTo>
                <a:lnTo>
                  <a:pt x="467360" y="33020"/>
                </a:lnTo>
                <a:lnTo>
                  <a:pt x="467360" y="35560"/>
                </a:lnTo>
                <a:lnTo>
                  <a:pt x="469900" y="35560"/>
                </a:lnTo>
                <a:lnTo>
                  <a:pt x="469900" y="33020"/>
                </a:lnTo>
                <a:close/>
              </a:path>
              <a:path w="469900" h="586739">
                <a:moveTo>
                  <a:pt x="469900" y="26670"/>
                </a:moveTo>
                <a:lnTo>
                  <a:pt x="467360" y="26670"/>
                </a:lnTo>
                <a:lnTo>
                  <a:pt x="467360" y="29210"/>
                </a:lnTo>
                <a:lnTo>
                  <a:pt x="469900" y="29210"/>
                </a:lnTo>
                <a:lnTo>
                  <a:pt x="469900" y="26670"/>
                </a:lnTo>
                <a:close/>
              </a:path>
              <a:path w="469900" h="586739">
                <a:moveTo>
                  <a:pt x="469900" y="20320"/>
                </a:moveTo>
                <a:lnTo>
                  <a:pt x="467360" y="20320"/>
                </a:lnTo>
                <a:lnTo>
                  <a:pt x="467360" y="22860"/>
                </a:lnTo>
                <a:lnTo>
                  <a:pt x="469900" y="22860"/>
                </a:lnTo>
                <a:lnTo>
                  <a:pt x="469900" y="20320"/>
                </a:lnTo>
                <a:close/>
              </a:path>
              <a:path w="469900" h="586739">
                <a:moveTo>
                  <a:pt x="469900" y="13970"/>
                </a:moveTo>
                <a:lnTo>
                  <a:pt x="467360" y="13970"/>
                </a:lnTo>
                <a:lnTo>
                  <a:pt x="467360" y="16510"/>
                </a:lnTo>
                <a:lnTo>
                  <a:pt x="469900" y="16510"/>
                </a:lnTo>
                <a:lnTo>
                  <a:pt x="469900" y="13970"/>
                </a:lnTo>
                <a:close/>
              </a:path>
              <a:path w="469900" h="586739">
                <a:moveTo>
                  <a:pt x="469900" y="7620"/>
                </a:moveTo>
                <a:lnTo>
                  <a:pt x="467360" y="7620"/>
                </a:lnTo>
                <a:lnTo>
                  <a:pt x="467360" y="10160"/>
                </a:lnTo>
                <a:lnTo>
                  <a:pt x="469900" y="10160"/>
                </a:lnTo>
                <a:lnTo>
                  <a:pt x="469900" y="7620"/>
                </a:lnTo>
                <a:close/>
              </a:path>
              <a:path w="469900" h="586739">
                <a:moveTo>
                  <a:pt x="374650" y="3810"/>
                </a:moveTo>
                <a:lnTo>
                  <a:pt x="372110" y="3810"/>
                </a:lnTo>
                <a:lnTo>
                  <a:pt x="372110" y="5080"/>
                </a:lnTo>
                <a:lnTo>
                  <a:pt x="374650" y="5080"/>
                </a:lnTo>
                <a:lnTo>
                  <a:pt x="374650" y="3810"/>
                </a:lnTo>
                <a:close/>
              </a:path>
              <a:path w="469900" h="586739">
                <a:moveTo>
                  <a:pt x="469900" y="1270"/>
                </a:moveTo>
                <a:lnTo>
                  <a:pt x="375919" y="1270"/>
                </a:lnTo>
                <a:lnTo>
                  <a:pt x="375919" y="3810"/>
                </a:lnTo>
                <a:lnTo>
                  <a:pt x="469900" y="3810"/>
                </a:lnTo>
                <a:lnTo>
                  <a:pt x="469900" y="1270"/>
                </a:lnTo>
                <a:close/>
              </a:path>
              <a:path w="469900" h="586739">
                <a:moveTo>
                  <a:pt x="381000" y="0"/>
                </a:moveTo>
                <a:lnTo>
                  <a:pt x="378460" y="0"/>
                </a:lnTo>
                <a:lnTo>
                  <a:pt x="378460" y="1270"/>
                </a:lnTo>
                <a:lnTo>
                  <a:pt x="381000" y="1270"/>
                </a:lnTo>
                <a:lnTo>
                  <a:pt x="381000" y="0"/>
                </a:lnTo>
                <a:close/>
              </a:path>
              <a:path w="469900" h="586739">
                <a:moveTo>
                  <a:pt x="3810" y="544830"/>
                </a:moveTo>
                <a:lnTo>
                  <a:pt x="2539" y="544830"/>
                </a:lnTo>
                <a:lnTo>
                  <a:pt x="2539" y="548640"/>
                </a:lnTo>
                <a:lnTo>
                  <a:pt x="1269" y="548640"/>
                </a:lnTo>
                <a:lnTo>
                  <a:pt x="1269" y="552450"/>
                </a:lnTo>
                <a:lnTo>
                  <a:pt x="0" y="552450"/>
                </a:lnTo>
                <a:lnTo>
                  <a:pt x="0" y="586740"/>
                </a:lnTo>
                <a:lnTo>
                  <a:pt x="135889" y="586740"/>
                </a:lnTo>
                <a:lnTo>
                  <a:pt x="135889" y="582930"/>
                </a:lnTo>
                <a:lnTo>
                  <a:pt x="3810" y="582930"/>
                </a:lnTo>
                <a:lnTo>
                  <a:pt x="3810" y="54483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9" name="bk object 3139"/>
          <p:cNvSpPr/>
          <p:nvPr/>
        </p:nvSpPr>
        <p:spPr>
          <a:xfrm>
            <a:off x="3455670" y="2790189"/>
            <a:ext cx="463550" cy="577850"/>
          </a:xfrm>
          <a:custGeom>
            <a:avLst/>
            <a:gdLst/>
            <a:ahLst/>
            <a:cxnLst/>
            <a:rect l="l" t="t" r="r" b="b"/>
            <a:pathLst>
              <a:path w="463550" h="577850">
                <a:moveTo>
                  <a:pt x="3809" y="173989"/>
                </a:moveTo>
                <a:lnTo>
                  <a:pt x="0" y="173989"/>
                </a:lnTo>
                <a:lnTo>
                  <a:pt x="0" y="179069"/>
                </a:lnTo>
                <a:lnTo>
                  <a:pt x="1269" y="179069"/>
                </a:lnTo>
                <a:lnTo>
                  <a:pt x="1269" y="176529"/>
                </a:lnTo>
                <a:lnTo>
                  <a:pt x="3809" y="176529"/>
                </a:lnTo>
                <a:lnTo>
                  <a:pt x="3809" y="173989"/>
                </a:lnTo>
                <a:close/>
              </a:path>
              <a:path w="463550" h="577850">
                <a:moveTo>
                  <a:pt x="3809" y="167639"/>
                </a:moveTo>
                <a:lnTo>
                  <a:pt x="0" y="167639"/>
                </a:lnTo>
                <a:lnTo>
                  <a:pt x="0" y="170179"/>
                </a:lnTo>
                <a:lnTo>
                  <a:pt x="3809" y="170179"/>
                </a:lnTo>
                <a:lnTo>
                  <a:pt x="3809" y="167639"/>
                </a:lnTo>
                <a:close/>
              </a:path>
              <a:path w="463550" h="577850">
                <a:moveTo>
                  <a:pt x="1269" y="160019"/>
                </a:moveTo>
                <a:lnTo>
                  <a:pt x="0" y="160019"/>
                </a:lnTo>
                <a:lnTo>
                  <a:pt x="0" y="163829"/>
                </a:lnTo>
                <a:lnTo>
                  <a:pt x="3809" y="163829"/>
                </a:lnTo>
                <a:lnTo>
                  <a:pt x="3809" y="161289"/>
                </a:lnTo>
                <a:lnTo>
                  <a:pt x="1269" y="161289"/>
                </a:lnTo>
                <a:lnTo>
                  <a:pt x="1269" y="160019"/>
                </a:lnTo>
                <a:close/>
              </a:path>
              <a:path w="463550" h="577850">
                <a:moveTo>
                  <a:pt x="3809" y="157479"/>
                </a:moveTo>
                <a:lnTo>
                  <a:pt x="2539" y="157479"/>
                </a:lnTo>
                <a:lnTo>
                  <a:pt x="2539" y="160019"/>
                </a:lnTo>
                <a:lnTo>
                  <a:pt x="3809" y="160019"/>
                </a:lnTo>
                <a:lnTo>
                  <a:pt x="3809" y="157479"/>
                </a:lnTo>
                <a:close/>
              </a:path>
              <a:path w="463550" h="577850">
                <a:moveTo>
                  <a:pt x="461010" y="97789"/>
                </a:moveTo>
                <a:lnTo>
                  <a:pt x="459739" y="97789"/>
                </a:lnTo>
                <a:lnTo>
                  <a:pt x="459739" y="100329"/>
                </a:lnTo>
                <a:lnTo>
                  <a:pt x="461010" y="100329"/>
                </a:lnTo>
                <a:lnTo>
                  <a:pt x="461010" y="97789"/>
                </a:lnTo>
                <a:close/>
              </a:path>
              <a:path w="463550" h="577850">
                <a:moveTo>
                  <a:pt x="463549" y="96519"/>
                </a:moveTo>
                <a:lnTo>
                  <a:pt x="462279" y="96519"/>
                </a:lnTo>
                <a:lnTo>
                  <a:pt x="462279" y="97789"/>
                </a:lnTo>
                <a:lnTo>
                  <a:pt x="463549" y="97789"/>
                </a:lnTo>
                <a:lnTo>
                  <a:pt x="463549" y="96519"/>
                </a:lnTo>
                <a:close/>
              </a:path>
              <a:path w="463550" h="577850">
                <a:moveTo>
                  <a:pt x="463550" y="91439"/>
                </a:moveTo>
                <a:lnTo>
                  <a:pt x="459739" y="91439"/>
                </a:lnTo>
                <a:lnTo>
                  <a:pt x="459739" y="93979"/>
                </a:lnTo>
                <a:lnTo>
                  <a:pt x="463550" y="93979"/>
                </a:lnTo>
                <a:lnTo>
                  <a:pt x="463550" y="91439"/>
                </a:lnTo>
                <a:close/>
              </a:path>
              <a:path w="463550" h="577850">
                <a:moveTo>
                  <a:pt x="463550" y="85089"/>
                </a:moveTo>
                <a:lnTo>
                  <a:pt x="459739" y="85089"/>
                </a:lnTo>
                <a:lnTo>
                  <a:pt x="459739" y="87629"/>
                </a:lnTo>
                <a:lnTo>
                  <a:pt x="463550" y="87629"/>
                </a:lnTo>
                <a:lnTo>
                  <a:pt x="463550" y="85089"/>
                </a:lnTo>
                <a:close/>
              </a:path>
              <a:path w="463550" h="577850">
                <a:moveTo>
                  <a:pt x="463550" y="78739"/>
                </a:moveTo>
                <a:lnTo>
                  <a:pt x="459739" y="78739"/>
                </a:lnTo>
                <a:lnTo>
                  <a:pt x="459739" y="81279"/>
                </a:lnTo>
                <a:lnTo>
                  <a:pt x="463550" y="81279"/>
                </a:lnTo>
                <a:lnTo>
                  <a:pt x="463550" y="78739"/>
                </a:lnTo>
                <a:close/>
              </a:path>
              <a:path w="463550" h="577850">
                <a:moveTo>
                  <a:pt x="463550" y="72389"/>
                </a:moveTo>
                <a:lnTo>
                  <a:pt x="459739" y="72389"/>
                </a:lnTo>
                <a:lnTo>
                  <a:pt x="459739" y="74929"/>
                </a:lnTo>
                <a:lnTo>
                  <a:pt x="463550" y="74929"/>
                </a:lnTo>
                <a:lnTo>
                  <a:pt x="463550" y="72389"/>
                </a:lnTo>
                <a:close/>
              </a:path>
              <a:path w="463550" h="577850">
                <a:moveTo>
                  <a:pt x="463550" y="66039"/>
                </a:moveTo>
                <a:lnTo>
                  <a:pt x="459739" y="66039"/>
                </a:lnTo>
                <a:lnTo>
                  <a:pt x="459739" y="68579"/>
                </a:lnTo>
                <a:lnTo>
                  <a:pt x="463550" y="68579"/>
                </a:lnTo>
                <a:lnTo>
                  <a:pt x="463550" y="66039"/>
                </a:lnTo>
                <a:close/>
              </a:path>
              <a:path w="463550" h="577850">
                <a:moveTo>
                  <a:pt x="463550" y="59689"/>
                </a:moveTo>
                <a:lnTo>
                  <a:pt x="459739" y="59689"/>
                </a:lnTo>
                <a:lnTo>
                  <a:pt x="459739" y="62229"/>
                </a:lnTo>
                <a:lnTo>
                  <a:pt x="463550" y="62229"/>
                </a:lnTo>
                <a:lnTo>
                  <a:pt x="463550" y="59689"/>
                </a:lnTo>
                <a:close/>
              </a:path>
              <a:path w="463550" h="577850">
                <a:moveTo>
                  <a:pt x="463550" y="53339"/>
                </a:moveTo>
                <a:lnTo>
                  <a:pt x="459739" y="53339"/>
                </a:lnTo>
                <a:lnTo>
                  <a:pt x="459739" y="55879"/>
                </a:lnTo>
                <a:lnTo>
                  <a:pt x="463550" y="55879"/>
                </a:lnTo>
                <a:lnTo>
                  <a:pt x="463550" y="53339"/>
                </a:lnTo>
                <a:close/>
              </a:path>
              <a:path w="463550" h="577850">
                <a:moveTo>
                  <a:pt x="463550" y="46989"/>
                </a:moveTo>
                <a:lnTo>
                  <a:pt x="459739" y="46989"/>
                </a:lnTo>
                <a:lnTo>
                  <a:pt x="459739" y="49529"/>
                </a:lnTo>
                <a:lnTo>
                  <a:pt x="463550" y="49529"/>
                </a:lnTo>
                <a:lnTo>
                  <a:pt x="463550" y="46989"/>
                </a:lnTo>
                <a:close/>
              </a:path>
              <a:path w="463550" h="577850">
                <a:moveTo>
                  <a:pt x="463550" y="40639"/>
                </a:moveTo>
                <a:lnTo>
                  <a:pt x="459739" y="40639"/>
                </a:lnTo>
                <a:lnTo>
                  <a:pt x="459739" y="43179"/>
                </a:lnTo>
                <a:lnTo>
                  <a:pt x="463550" y="43179"/>
                </a:lnTo>
                <a:lnTo>
                  <a:pt x="463550" y="40639"/>
                </a:lnTo>
                <a:close/>
              </a:path>
              <a:path w="463550" h="577850">
                <a:moveTo>
                  <a:pt x="463550" y="34289"/>
                </a:moveTo>
                <a:lnTo>
                  <a:pt x="459739" y="34289"/>
                </a:lnTo>
                <a:lnTo>
                  <a:pt x="459739" y="36829"/>
                </a:lnTo>
                <a:lnTo>
                  <a:pt x="463550" y="36829"/>
                </a:lnTo>
                <a:lnTo>
                  <a:pt x="463550" y="34289"/>
                </a:lnTo>
                <a:close/>
              </a:path>
              <a:path w="463550" h="577850">
                <a:moveTo>
                  <a:pt x="463550" y="27939"/>
                </a:moveTo>
                <a:lnTo>
                  <a:pt x="459739" y="27939"/>
                </a:lnTo>
                <a:lnTo>
                  <a:pt x="459739" y="30479"/>
                </a:lnTo>
                <a:lnTo>
                  <a:pt x="463550" y="30479"/>
                </a:lnTo>
                <a:lnTo>
                  <a:pt x="463550" y="27939"/>
                </a:lnTo>
                <a:close/>
              </a:path>
              <a:path w="463550" h="577850">
                <a:moveTo>
                  <a:pt x="463550" y="21589"/>
                </a:moveTo>
                <a:lnTo>
                  <a:pt x="459739" y="21589"/>
                </a:lnTo>
                <a:lnTo>
                  <a:pt x="459739" y="24129"/>
                </a:lnTo>
                <a:lnTo>
                  <a:pt x="463550" y="24129"/>
                </a:lnTo>
                <a:lnTo>
                  <a:pt x="463550" y="21589"/>
                </a:lnTo>
                <a:close/>
              </a:path>
              <a:path w="463550" h="577850">
                <a:moveTo>
                  <a:pt x="463550" y="15239"/>
                </a:moveTo>
                <a:lnTo>
                  <a:pt x="459739" y="15239"/>
                </a:lnTo>
                <a:lnTo>
                  <a:pt x="459739" y="17779"/>
                </a:lnTo>
                <a:lnTo>
                  <a:pt x="463550" y="17779"/>
                </a:lnTo>
                <a:lnTo>
                  <a:pt x="463550" y="15239"/>
                </a:lnTo>
                <a:close/>
              </a:path>
              <a:path w="463550" h="577850">
                <a:moveTo>
                  <a:pt x="463550" y="8889"/>
                </a:moveTo>
                <a:lnTo>
                  <a:pt x="459739" y="8889"/>
                </a:lnTo>
                <a:lnTo>
                  <a:pt x="459739" y="11429"/>
                </a:lnTo>
                <a:lnTo>
                  <a:pt x="463550" y="11429"/>
                </a:lnTo>
                <a:lnTo>
                  <a:pt x="463550" y="8889"/>
                </a:lnTo>
                <a:close/>
              </a:path>
              <a:path w="463550" h="577850">
                <a:moveTo>
                  <a:pt x="463550" y="2539"/>
                </a:moveTo>
                <a:lnTo>
                  <a:pt x="459739" y="2539"/>
                </a:lnTo>
                <a:lnTo>
                  <a:pt x="459739" y="5079"/>
                </a:lnTo>
                <a:lnTo>
                  <a:pt x="463550" y="5079"/>
                </a:lnTo>
                <a:lnTo>
                  <a:pt x="463550" y="2539"/>
                </a:lnTo>
                <a:close/>
              </a:path>
              <a:path w="463550" h="577850">
                <a:moveTo>
                  <a:pt x="367029" y="1269"/>
                </a:moveTo>
                <a:lnTo>
                  <a:pt x="365759" y="1269"/>
                </a:lnTo>
                <a:lnTo>
                  <a:pt x="365759" y="2539"/>
                </a:lnTo>
                <a:lnTo>
                  <a:pt x="367029" y="2539"/>
                </a:lnTo>
                <a:lnTo>
                  <a:pt x="367029" y="1269"/>
                </a:lnTo>
                <a:close/>
              </a:path>
              <a:path w="463550" h="577850">
                <a:moveTo>
                  <a:pt x="370839" y="0"/>
                </a:moveTo>
                <a:lnTo>
                  <a:pt x="368300" y="0"/>
                </a:lnTo>
                <a:lnTo>
                  <a:pt x="368300" y="1269"/>
                </a:lnTo>
                <a:lnTo>
                  <a:pt x="370839" y="1269"/>
                </a:lnTo>
                <a:lnTo>
                  <a:pt x="370839" y="0"/>
                </a:lnTo>
                <a:close/>
              </a:path>
              <a:path w="463550" h="577850">
                <a:moveTo>
                  <a:pt x="3809" y="528320"/>
                </a:moveTo>
                <a:lnTo>
                  <a:pt x="2539" y="528320"/>
                </a:lnTo>
                <a:lnTo>
                  <a:pt x="2539" y="532130"/>
                </a:lnTo>
                <a:lnTo>
                  <a:pt x="1269" y="532130"/>
                </a:lnTo>
                <a:lnTo>
                  <a:pt x="1269" y="535939"/>
                </a:lnTo>
                <a:lnTo>
                  <a:pt x="0" y="535939"/>
                </a:lnTo>
                <a:lnTo>
                  <a:pt x="0" y="577850"/>
                </a:lnTo>
                <a:lnTo>
                  <a:pt x="133350" y="577850"/>
                </a:lnTo>
                <a:lnTo>
                  <a:pt x="133350" y="574039"/>
                </a:lnTo>
                <a:lnTo>
                  <a:pt x="3809" y="574039"/>
                </a:lnTo>
                <a:lnTo>
                  <a:pt x="3809" y="528320"/>
                </a:lnTo>
                <a:close/>
              </a:path>
            </a:pathLst>
          </a:custGeom>
          <a:solidFill>
            <a:srgbClr val="ED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0" name="bk object 3140"/>
          <p:cNvSpPr/>
          <p:nvPr/>
        </p:nvSpPr>
        <p:spPr>
          <a:xfrm>
            <a:off x="3459479" y="2792729"/>
            <a:ext cx="455930" cy="571500"/>
          </a:xfrm>
          <a:custGeom>
            <a:avLst/>
            <a:gdLst/>
            <a:ahLst/>
            <a:cxnLst/>
            <a:rect l="l" t="t" r="r" b="b"/>
            <a:pathLst>
              <a:path w="455929" h="571500">
                <a:moveTo>
                  <a:pt x="3810" y="181610"/>
                </a:moveTo>
                <a:lnTo>
                  <a:pt x="2540" y="181610"/>
                </a:lnTo>
                <a:lnTo>
                  <a:pt x="2540" y="184150"/>
                </a:lnTo>
                <a:lnTo>
                  <a:pt x="3810" y="184150"/>
                </a:lnTo>
                <a:lnTo>
                  <a:pt x="3810" y="181610"/>
                </a:lnTo>
                <a:close/>
              </a:path>
              <a:path w="455929" h="571500">
                <a:moveTo>
                  <a:pt x="2540" y="180339"/>
                </a:moveTo>
                <a:lnTo>
                  <a:pt x="1270" y="180339"/>
                </a:lnTo>
                <a:lnTo>
                  <a:pt x="1270" y="181610"/>
                </a:lnTo>
                <a:lnTo>
                  <a:pt x="2540" y="181610"/>
                </a:lnTo>
                <a:lnTo>
                  <a:pt x="2540" y="180339"/>
                </a:lnTo>
                <a:close/>
              </a:path>
              <a:path w="455929" h="571500">
                <a:moveTo>
                  <a:pt x="3810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7800"/>
                </a:lnTo>
                <a:close/>
              </a:path>
              <a:path w="455929" h="571500">
                <a:moveTo>
                  <a:pt x="3810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1450"/>
                </a:lnTo>
                <a:close/>
              </a:path>
              <a:path w="455929" h="571500">
                <a:moveTo>
                  <a:pt x="3810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5100"/>
                </a:lnTo>
                <a:close/>
              </a:path>
              <a:path w="455929" h="571500">
                <a:moveTo>
                  <a:pt x="3810" y="158750"/>
                </a:moveTo>
                <a:lnTo>
                  <a:pt x="0" y="15875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8750"/>
                </a:lnTo>
                <a:close/>
              </a:path>
              <a:path w="455929" h="571500">
                <a:moveTo>
                  <a:pt x="3810" y="151129"/>
                </a:moveTo>
                <a:lnTo>
                  <a:pt x="2540" y="151129"/>
                </a:lnTo>
                <a:lnTo>
                  <a:pt x="2540" y="152400"/>
                </a:lnTo>
                <a:lnTo>
                  <a:pt x="1270" y="152400"/>
                </a:lnTo>
                <a:lnTo>
                  <a:pt x="1270" y="154939"/>
                </a:lnTo>
                <a:lnTo>
                  <a:pt x="3810" y="154939"/>
                </a:lnTo>
                <a:lnTo>
                  <a:pt x="3810" y="151129"/>
                </a:lnTo>
                <a:close/>
              </a:path>
              <a:path w="455929" h="571500">
                <a:moveTo>
                  <a:pt x="455930" y="95250"/>
                </a:moveTo>
                <a:lnTo>
                  <a:pt x="452120" y="95250"/>
                </a:lnTo>
                <a:lnTo>
                  <a:pt x="452120" y="97789"/>
                </a:lnTo>
                <a:lnTo>
                  <a:pt x="453390" y="97789"/>
                </a:lnTo>
                <a:lnTo>
                  <a:pt x="453390" y="100329"/>
                </a:lnTo>
                <a:lnTo>
                  <a:pt x="455930" y="100329"/>
                </a:lnTo>
                <a:lnTo>
                  <a:pt x="455930" y="95250"/>
                </a:lnTo>
                <a:close/>
              </a:path>
              <a:path w="455929" h="571500">
                <a:moveTo>
                  <a:pt x="455930" y="88900"/>
                </a:moveTo>
                <a:lnTo>
                  <a:pt x="452120" y="88900"/>
                </a:lnTo>
                <a:lnTo>
                  <a:pt x="452120" y="91439"/>
                </a:lnTo>
                <a:lnTo>
                  <a:pt x="455930" y="91439"/>
                </a:lnTo>
                <a:lnTo>
                  <a:pt x="455930" y="88900"/>
                </a:lnTo>
                <a:close/>
              </a:path>
              <a:path w="455929" h="571500">
                <a:moveTo>
                  <a:pt x="455930" y="82550"/>
                </a:moveTo>
                <a:lnTo>
                  <a:pt x="452120" y="82550"/>
                </a:lnTo>
                <a:lnTo>
                  <a:pt x="452120" y="85089"/>
                </a:lnTo>
                <a:lnTo>
                  <a:pt x="455930" y="85089"/>
                </a:lnTo>
                <a:lnTo>
                  <a:pt x="455930" y="82550"/>
                </a:lnTo>
                <a:close/>
              </a:path>
              <a:path w="455929" h="571500">
                <a:moveTo>
                  <a:pt x="455930" y="76200"/>
                </a:moveTo>
                <a:lnTo>
                  <a:pt x="452120" y="76200"/>
                </a:lnTo>
                <a:lnTo>
                  <a:pt x="452120" y="78739"/>
                </a:lnTo>
                <a:lnTo>
                  <a:pt x="455930" y="78739"/>
                </a:lnTo>
                <a:lnTo>
                  <a:pt x="455930" y="76200"/>
                </a:lnTo>
                <a:close/>
              </a:path>
              <a:path w="455929" h="571500">
                <a:moveTo>
                  <a:pt x="455930" y="69850"/>
                </a:moveTo>
                <a:lnTo>
                  <a:pt x="452120" y="69850"/>
                </a:lnTo>
                <a:lnTo>
                  <a:pt x="452120" y="72389"/>
                </a:lnTo>
                <a:lnTo>
                  <a:pt x="455930" y="72389"/>
                </a:lnTo>
                <a:lnTo>
                  <a:pt x="455930" y="69850"/>
                </a:lnTo>
                <a:close/>
              </a:path>
              <a:path w="455929" h="571500">
                <a:moveTo>
                  <a:pt x="455930" y="63500"/>
                </a:moveTo>
                <a:lnTo>
                  <a:pt x="452120" y="63500"/>
                </a:lnTo>
                <a:lnTo>
                  <a:pt x="452120" y="66039"/>
                </a:lnTo>
                <a:lnTo>
                  <a:pt x="455930" y="66039"/>
                </a:lnTo>
                <a:lnTo>
                  <a:pt x="455930" y="63500"/>
                </a:lnTo>
                <a:close/>
              </a:path>
              <a:path w="455929" h="571500">
                <a:moveTo>
                  <a:pt x="455930" y="57150"/>
                </a:moveTo>
                <a:lnTo>
                  <a:pt x="452120" y="57150"/>
                </a:lnTo>
                <a:lnTo>
                  <a:pt x="452120" y="59689"/>
                </a:lnTo>
                <a:lnTo>
                  <a:pt x="455930" y="59689"/>
                </a:lnTo>
                <a:lnTo>
                  <a:pt x="455930" y="57150"/>
                </a:lnTo>
                <a:close/>
              </a:path>
              <a:path w="455929" h="571500">
                <a:moveTo>
                  <a:pt x="455930" y="50800"/>
                </a:moveTo>
                <a:lnTo>
                  <a:pt x="452120" y="50800"/>
                </a:lnTo>
                <a:lnTo>
                  <a:pt x="452120" y="53339"/>
                </a:lnTo>
                <a:lnTo>
                  <a:pt x="455930" y="53339"/>
                </a:lnTo>
                <a:lnTo>
                  <a:pt x="455930" y="50800"/>
                </a:lnTo>
                <a:close/>
              </a:path>
              <a:path w="455929" h="571500">
                <a:moveTo>
                  <a:pt x="455930" y="44450"/>
                </a:moveTo>
                <a:lnTo>
                  <a:pt x="452120" y="44450"/>
                </a:lnTo>
                <a:lnTo>
                  <a:pt x="452120" y="46989"/>
                </a:lnTo>
                <a:lnTo>
                  <a:pt x="455930" y="46989"/>
                </a:lnTo>
                <a:lnTo>
                  <a:pt x="455930" y="44450"/>
                </a:lnTo>
                <a:close/>
              </a:path>
              <a:path w="455929" h="571500">
                <a:moveTo>
                  <a:pt x="455930" y="38100"/>
                </a:moveTo>
                <a:lnTo>
                  <a:pt x="452120" y="38100"/>
                </a:lnTo>
                <a:lnTo>
                  <a:pt x="452120" y="40639"/>
                </a:lnTo>
                <a:lnTo>
                  <a:pt x="455930" y="40639"/>
                </a:lnTo>
                <a:lnTo>
                  <a:pt x="455930" y="38100"/>
                </a:lnTo>
                <a:close/>
              </a:path>
              <a:path w="455929" h="571500">
                <a:moveTo>
                  <a:pt x="455930" y="31750"/>
                </a:moveTo>
                <a:lnTo>
                  <a:pt x="452120" y="31750"/>
                </a:lnTo>
                <a:lnTo>
                  <a:pt x="452120" y="34289"/>
                </a:lnTo>
                <a:lnTo>
                  <a:pt x="455930" y="34289"/>
                </a:lnTo>
                <a:lnTo>
                  <a:pt x="455930" y="31750"/>
                </a:lnTo>
                <a:close/>
              </a:path>
              <a:path w="455929" h="571500">
                <a:moveTo>
                  <a:pt x="455930" y="25400"/>
                </a:moveTo>
                <a:lnTo>
                  <a:pt x="452120" y="25400"/>
                </a:lnTo>
                <a:lnTo>
                  <a:pt x="452120" y="27939"/>
                </a:lnTo>
                <a:lnTo>
                  <a:pt x="455930" y="27939"/>
                </a:lnTo>
                <a:lnTo>
                  <a:pt x="455930" y="25400"/>
                </a:lnTo>
                <a:close/>
              </a:path>
              <a:path w="455929" h="571500">
                <a:moveTo>
                  <a:pt x="455930" y="19050"/>
                </a:moveTo>
                <a:lnTo>
                  <a:pt x="452120" y="19050"/>
                </a:lnTo>
                <a:lnTo>
                  <a:pt x="452120" y="21589"/>
                </a:lnTo>
                <a:lnTo>
                  <a:pt x="455930" y="21589"/>
                </a:lnTo>
                <a:lnTo>
                  <a:pt x="455930" y="19050"/>
                </a:lnTo>
                <a:close/>
              </a:path>
              <a:path w="455929" h="571500">
                <a:moveTo>
                  <a:pt x="455930" y="12700"/>
                </a:moveTo>
                <a:lnTo>
                  <a:pt x="452120" y="12700"/>
                </a:lnTo>
                <a:lnTo>
                  <a:pt x="452120" y="15239"/>
                </a:lnTo>
                <a:lnTo>
                  <a:pt x="455930" y="15239"/>
                </a:lnTo>
                <a:lnTo>
                  <a:pt x="455930" y="12700"/>
                </a:lnTo>
                <a:close/>
              </a:path>
              <a:path w="455929" h="571500">
                <a:moveTo>
                  <a:pt x="455930" y="6350"/>
                </a:moveTo>
                <a:lnTo>
                  <a:pt x="452120" y="6350"/>
                </a:lnTo>
                <a:lnTo>
                  <a:pt x="452120" y="8889"/>
                </a:lnTo>
                <a:lnTo>
                  <a:pt x="455930" y="8889"/>
                </a:lnTo>
                <a:lnTo>
                  <a:pt x="455930" y="6350"/>
                </a:lnTo>
                <a:close/>
              </a:path>
              <a:path w="455929" h="571500">
                <a:moveTo>
                  <a:pt x="358140" y="2539"/>
                </a:moveTo>
                <a:lnTo>
                  <a:pt x="356870" y="2539"/>
                </a:lnTo>
                <a:lnTo>
                  <a:pt x="356870" y="3810"/>
                </a:lnTo>
                <a:lnTo>
                  <a:pt x="358140" y="3810"/>
                </a:lnTo>
                <a:lnTo>
                  <a:pt x="358140" y="2539"/>
                </a:lnTo>
                <a:close/>
              </a:path>
              <a:path w="455929" h="571500">
                <a:moveTo>
                  <a:pt x="455930" y="0"/>
                </a:moveTo>
                <a:lnTo>
                  <a:pt x="359410" y="0"/>
                </a:lnTo>
                <a:lnTo>
                  <a:pt x="359410" y="2539"/>
                </a:lnTo>
                <a:lnTo>
                  <a:pt x="455930" y="2539"/>
                </a:lnTo>
                <a:lnTo>
                  <a:pt x="455930" y="0"/>
                </a:lnTo>
                <a:close/>
              </a:path>
              <a:path w="455929" h="571500">
                <a:moveTo>
                  <a:pt x="3810" y="514350"/>
                </a:moveTo>
                <a:lnTo>
                  <a:pt x="2540" y="514350"/>
                </a:lnTo>
                <a:lnTo>
                  <a:pt x="2540" y="518160"/>
                </a:lnTo>
                <a:lnTo>
                  <a:pt x="1270" y="518160"/>
                </a:lnTo>
                <a:lnTo>
                  <a:pt x="1270" y="521970"/>
                </a:lnTo>
                <a:lnTo>
                  <a:pt x="0" y="521970"/>
                </a:lnTo>
                <a:lnTo>
                  <a:pt x="0" y="571500"/>
                </a:lnTo>
                <a:lnTo>
                  <a:pt x="129540" y="571500"/>
                </a:lnTo>
                <a:lnTo>
                  <a:pt x="129540" y="570230"/>
                </a:lnTo>
                <a:lnTo>
                  <a:pt x="130810" y="570230"/>
                </a:lnTo>
                <a:lnTo>
                  <a:pt x="130810" y="567690"/>
                </a:lnTo>
                <a:lnTo>
                  <a:pt x="3810" y="567690"/>
                </a:lnTo>
                <a:lnTo>
                  <a:pt x="3810" y="514350"/>
                </a:lnTo>
                <a:close/>
              </a:path>
            </a:pathLst>
          </a:custGeom>
          <a:solidFill>
            <a:srgbClr val="EA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1" name="bk object 3141"/>
          <p:cNvSpPr/>
          <p:nvPr/>
        </p:nvSpPr>
        <p:spPr>
          <a:xfrm>
            <a:off x="3463290" y="2796539"/>
            <a:ext cx="448309" cy="563880"/>
          </a:xfrm>
          <a:custGeom>
            <a:avLst/>
            <a:gdLst/>
            <a:ahLst/>
            <a:cxnLst/>
            <a:rect l="l" t="t" r="r" b="b"/>
            <a:pathLst>
              <a:path w="448310" h="563879">
                <a:moveTo>
                  <a:pt x="2539" y="180339"/>
                </a:moveTo>
                <a:lnTo>
                  <a:pt x="1270" y="180339"/>
                </a:lnTo>
                <a:lnTo>
                  <a:pt x="1270" y="184150"/>
                </a:lnTo>
                <a:lnTo>
                  <a:pt x="2539" y="184150"/>
                </a:lnTo>
                <a:lnTo>
                  <a:pt x="2539" y="180339"/>
                </a:lnTo>
                <a:close/>
              </a:path>
              <a:path w="448310" h="563879">
                <a:moveTo>
                  <a:pt x="2539" y="177800"/>
                </a:moveTo>
                <a:lnTo>
                  <a:pt x="0" y="177800"/>
                </a:lnTo>
                <a:lnTo>
                  <a:pt x="0" y="179069"/>
                </a:lnTo>
                <a:lnTo>
                  <a:pt x="2539" y="179069"/>
                </a:lnTo>
                <a:lnTo>
                  <a:pt x="2539" y="177800"/>
                </a:lnTo>
                <a:close/>
              </a:path>
              <a:path w="448310" h="563879">
                <a:moveTo>
                  <a:pt x="2539" y="173989"/>
                </a:moveTo>
                <a:lnTo>
                  <a:pt x="0" y="173989"/>
                </a:lnTo>
                <a:lnTo>
                  <a:pt x="0" y="176529"/>
                </a:lnTo>
                <a:lnTo>
                  <a:pt x="2539" y="176529"/>
                </a:lnTo>
                <a:lnTo>
                  <a:pt x="2539" y="173989"/>
                </a:lnTo>
                <a:close/>
              </a:path>
              <a:path w="448310" h="563879">
                <a:moveTo>
                  <a:pt x="2539" y="167639"/>
                </a:moveTo>
                <a:lnTo>
                  <a:pt x="0" y="167639"/>
                </a:lnTo>
                <a:lnTo>
                  <a:pt x="0" y="170179"/>
                </a:lnTo>
                <a:lnTo>
                  <a:pt x="2539" y="170179"/>
                </a:lnTo>
                <a:lnTo>
                  <a:pt x="2539" y="167639"/>
                </a:lnTo>
                <a:close/>
              </a:path>
              <a:path w="448310" h="563879">
                <a:moveTo>
                  <a:pt x="2539" y="161289"/>
                </a:moveTo>
                <a:lnTo>
                  <a:pt x="0" y="161289"/>
                </a:lnTo>
                <a:lnTo>
                  <a:pt x="0" y="163829"/>
                </a:lnTo>
                <a:lnTo>
                  <a:pt x="2539" y="163829"/>
                </a:lnTo>
                <a:lnTo>
                  <a:pt x="2539" y="161289"/>
                </a:lnTo>
                <a:close/>
              </a:path>
              <a:path w="448310" h="563879">
                <a:moveTo>
                  <a:pt x="2539" y="154939"/>
                </a:moveTo>
                <a:lnTo>
                  <a:pt x="0" y="154939"/>
                </a:lnTo>
                <a:lnTo>
                  <a:pt x="0" y="157479"/>
                </a:lnTo>
                <a:lnTo>
                  <a:pt x="2539" y="157479"/>
                </a:lnTo>
                <a:lnTo>
                  <a:pt x="2539" y="154939"/>
                </a:lnTo>
                <a:close/>
              </a:path>
              <a:path w="448310" h="563879">
                <a:moveTo>
                  <a:pt x="2539" y="148589"/>
                </a:moveTo>
                <a:lnTo>
                  <a:pt x="0" y="148589"/>
                </a:lnTo>
                <a:lnTo>
                  <a:pt x="0" y="151129"/>
                </a:lnTo>
                <a:lnTo>
                  <a:pt x="2539" y="151129"/>
                </a:lnTo>
                <a:lnTo>
                  <a:pt x="2539" y="148589"/>
                </a:lnTo>
                <a:close/>
              </a:path>
              <a:path w="448310" h="563879">
                <a:moveTo>
                  <a:pt x="2539" y="144779"/>
                </a:moveTo>
                <a:lnTo>
                  <a:pt x="1270" y="144779"/>
                </a:lnTo>
                <a:lnTo>
                  <a:pt x="1270" y="147319"/>
                </a:lnTo>
                <a:lnTo>
                  <a:pt x="2539" y="147319"/>
                </a:lnTo>
                <a:lnTo>
                  <a:pt x="2539" y="144779"/>
                </a:lnTo>
                <a:close/>
              </a:path>
              <a:path w="448310" h="563879">
                <a:moveTo>
                  <a:pt x="447039" y="96519"/>
                </a:moveTo>
                <a:lnTo>
                  <a:pt x="445770" y="96519"/>
                </a:lnTo>
                <a:lnTo>
                  <a:pt x="445770" y="97789"/>
                </a:lnTo>
                <a:lnTo>
                  <a:pt x="447039" y="97789"/>
                </a:lnTo>
                <a:lnTo>
                  <a:pt x="447039" y="96519"/>
                </a:lnTo>
                <a:close/>
              </a:path>
              <a:path w="448310" h="563879">
                <a:moveTo>
                  <a:pt x="448310" y="91439"/>
                </a:moveTo>
                <a:lnTo>
                  <a:pt x="444500" y="91439"/>
                </a:lnTo>
                <a:lnTo>
                  <a:pt x="444500" y="93979"/>
                </a:lnTo>
                <a:lnTo>
                  <a:pt x="448310" y="93979"/>
                </a:lnTo>
                <a:lnTo>
                  <a:pt x="448310" y="91439"/>
                </a:lnTo>
                <a:close/>
              </a:path>
              <a:path w="448310" h="563879">
                <a:moveTo>
                  <a:pt x="448310" y="85089"/>
                </a:moveTo>
                <a:lnTo>
                  <a:pt x="444500" y="85089"/>
                </a:lnTo>
                <a:lnTo>
                  <a:pt x="444500" y="87629"/>
                </a:lnTo>
                <a:lnTo>
                  <a:pt x="448310" y="87629"/>
                </a:lnTo>
                <a:lnTo>
                  <a:pt x="448310" y="85089"/>
                </a:lnTo>
                <a:close/>
              </a:path>
              <a:path w="448310" h="563879">
                <a:moveTo>
                  <a:pt x="448310" y="78739"/>
                </a:moveTo>
                <a:lnTo>
                  <a:pt x="444500" y="78739"/>
                </a:lnTo>
                <a:lnTo>
                  <a:pt x="444500" y="81279"/>
                </a:lnTo>
                <a:lnTo>
                  <a:pt x="448310" y="81279"/>
                </a:lnTo>
                <a:lnTo>
                  <a:pt x="448310" y="78739"/>
                </a:lnTo>
                <a:close/>
              </a:path>
              <a:path w="448310" h="563879">
                <a:moveTo>
                  <a:pt x="448310" y="72389"/>
                </a:moveTo>
                <a:lnTo>
                  <a:pt x="444500" y="72389"/>
                </a:lnTo>
                <a:lnTo>
                  <a:pt x="444500" y="74929"/>
                </a:lnTo>
                <a:lnTo>
                  <a:pt x="448310" y="74929"/>
                </a:lnTo>
                <a:lnTo>
                  <a:pt x="448310" y="72389"/>
                </a:lnTo>
                <a:close/>
              </a:path>
              <a:path w="448310" h="563879">
                <a:moveTo>
                  <a:pt x="448310" y="66039"/>
                </a:moveTo>
                <a:lnTo>
                  <a:pt x="444500" y="66039"/>
                </a:lnTo>
                <a:lnTo>
                  <a:pt x="444500" y="68579"/>
                </a:lnTo>
                <a:lnTo>
                  <a:pt x="448310" y="68579"/>
                </a:lnTo>
                <a:lnTo>
                  <a:pt x="448310" y="66039"/>
                </a:lnTo>
                <a:close/>
              </a:path>
              <a:path w="448310" h="563879">
                <a:moveTo>
                  <a:pt x="448310" y="59689"/>
                </a:moveTo>
                <a:lnTo>
                  <a:pt x="444500" y="59689"/>
                </a:lnTo>
                <a:lnTo>
                  <a:pt x="444500" y="62229"/>
                </a:lnTo>
                <a:lnTo>
                  <a:pt x="448310" y="62229"/>
                </a:lnTo>
                <a:lnTo>
                  <a:pt x="448310" y="59689"/>
                </a:lnTo>
                <a:close/>
              </a:path>
              <a:path w="448310" h="563879">
                <a:moveTo>
                  <a:pt x="448310" y="53339"/>
                </a:moveTo>
                <a:lnTo>
                  <a:pt x="444500" y="53339"/>
                </a:lnTo>
                <a:lnTo>
                  <a:pt x="444500" y="55879"/>
                </a:lnTo>
                <a:lnTo>
                  <a:pt x="448310" y="55879"/>
                </a:lnTo>
                <a:lnTo>
                  <a:pt x="448310" y="53339"/>
                </a:lnTo>
                <a:close/>
              </a:path>
              <a:path w="448310" h="563879">
                <a:moveTo>
                  <a:pt x="448310" y="46989"/>
                </a:moveTo>
                <a:lnTo>
                  <a:pt x="444500" y="46989"/>
                </a:lnTo>
                <a:lnTo>
                  <a:pt x="444500" y="49529"/>
                </a:lnTo>
                <a:lnTo>
                  <a:pt x="448310" y="49529"/>
                </a:lnTo>
                <a:lnTo>
                  <a:pt x="448310" y="46989"/>
                </a:lnTo>
                <a:close/>
              </a:path>
              <a:path w="448310" h="563879">
                <a:moveTo>
                  <a:pt x="448310" y="40639"/>
                </a:moveTo>
                <a:lnTo>
                  <a:pt x="444500" y="40639"/>
                </a:lnTo>
                <a:lnTo>
                  <a:pt x="444500" y="43179"/>
                </a:lnTo>
                <a:lnTo>
                  <a:pt x="448310" y="43179"/>
                </a:lnTo>
                <a:lnTo>
                  <a:pt x="448310" y="40639"/>
                </a:lnTo>
                <a:close/>
              </a:path>
              <a:path w="448310" h="563879">
                <a:moveTo>
                  <a:pt x="448310" y="34289"/>
                </a:moveTo>
                <a:lnTo>
                  <a:pt x="444500" y="34289"/>
                </a:lnTo>
                <a:lnTo>
                  <a:pt x="444500" y="36829"/>
                </a:lnTo>
                <a:lnTo>
                  <a:pt x="448310" y="36829"/>
                </a:lnTo>
                <a:lnTo>
                  <a:pt x="448310" y="34289"/>
                </a:lnTo>
                <a:close/>
              </a:path>
              <a:path w="448310" h="563879">
                <a:moveTo>
                  <a:pt x="448310" y="27939"/>
                </a:moveTo>
                <a:lnTo>
                  <a:pt x="444500" y="27939"/>
                </a:lnTo>
                <a:lnTo>
                  <a:pt x="444500" y="30479"/>
                </a:lnTo>
                <a:lnTo>
                  <a:pt x="448310" y="30479"/>
                </a:lnTo>
                <a:lnTo>
                  <a:pt x="448310" y="27939"/>
                </a:lnTo>
                <a:close/>
              </a:path>
              <a:path w="448310" h="563879">
                <a:moveTo>
                  <a:pt x="448310" y="21589"/>
                </a:moveTo>
                <a:lnTo>
                  <a:pt x="444500" y="21589"/>
                </a:lnTo>
                <a:lnTo>
                  <a:pt x="444500" y="24129"/>
                </a:lnTo>
                <a:lnTo>
                  <a:pt x="448310" y="24129"/>
                </a:lnTo>
                <a:lnTo>
                  <a:pt x="448310" y="21589"/>
                </a:lnTo>
                <a:close/>
              </a:path>
              <a:path w="448310" h="563879">
                <a:moveTo>
                  <a:pt x="448310" y="15239"/>
                </a:moveTo>
                <a:lnTo>
                  <a:pt x="444500" y="15239"/>
                </a:lnTo>
                <a:lnTo>
                  <a:pt x="444500" y="17779"/>
                </a:lnTo>
                <a:lnTo>
                  <a:pt x="448310" y="17779"/>
                </a:lnTo>
                <a:lnTo>
                  <a:pt x="448310" y="15239"/>
                </a:lnTo>
                <a:close/>
              </a:path>
              <a:path w="448310" h="563879">
                <a:moveTo>
                  <a:pt x="448310" y="8889"/>
                </a:moveTo>
                <a:lnTo>
                  <a:pt x="444500" y="8889"/>
                </a:lnTo>
                <a:lnTo>
                  <a:pt x="444500" y="11429"/>
                </a:lnTo>
                <a:lnTo>
                  <a:pt x="448310" y="11429"/>
                </a:lnTo>
                <a:lnTo>
                  <a:pt x="448310" y="8889"/>
                </a:lnTo>
                <a:close/>
              </a:path>
              <a:path w="448310" h="563879">
                <a:moveTo>
                  <a:pt x="448310" y="2539"/>
                </a:moveTo>
                <a:lnTo>
                  <a:pt x="444500" y="2539"/>
                </a:lnTo>
                <a:lnTo>
                  <a:pt x="444500" y="5079"/>
                </a:lnTo>
                <a:lnTo>
                  <a:pt x="448310" y="5079"/>
                </a:lnTo>
                <a:lnTo>
                  <a:pt x="448310" y="2539"/>
                </a:lnTo>
                <a:close/>
              </a:path>
              <a:path w="448310" h="563879">
                <a:moveTo>
                  <a:pt x="237490" y="1269"/>
                </a:moveTo>
                <a:lnTo>
                  <a:pt x="227330" y="1269"/>
                </a:lnTo>
                <a:lnTo>
                  <a:pt x="227330" y="2539"/>
                </a:lnTo>
                <a:lnTo>
                  <a:pt x="237490" y="2539"/>
                </a:lnTo>
                <a:lnTo>
                  <a:pt x="237490" y="1269"/>
                </a:lnTo>
                <a:close/>
              </a:path>
              <a:path w="448310" h="563879">
                <a:moveTo>
                  <a:pt x="350520" y="1269"/>
                </a:moveTo>
                <a:lnTo>
                  <a:pt x="349250" y="1269"/>
                </a:lnTo>
                <a:lnTo>
                  <a:pt x="349250" y="2539"/>
                </a:lnTo>
                <a:lnTo>
                  <a:pt x="350520" y="2539"/>
                </a:lnTo>
                <a:lnTo>
                  <a:pt x="350520" y="1269"/>
                </a:lnTo>
                <a:close/>
              </a:path>
              <a:path w="448310" h="563879">
                <a:moveTo>
                  <a:pt x="354330" y="0"/>
                </a:moveTo>
                <a:lnTo>
                  <a:pt x="353060" y="0"/>
                </a:lnTo>
                <a:lnTo>
                  <a:pt x="353060" y="1269"/>
                </a:lnTo>
                <a:lnTo>
                  <a:pt x="354330" y="1269"/>
                </a:lnTo>
                <a:lnTo>
                  <a:pt x="354330" y="0"/>
                </a:lnTo>
                <a:close/>
              </a:path>
              <a:path w="448310" h="563879">
                <a:moveTo>
                  <a:pt x="2539" y="504189"/>
                </a:moveTo>
                <a:lnTo>
                  <a:pt x="1270" y="504189"/>
                </a:lnTo>
                <a:lnTo>
                  <a:pt x="1270" y="508000"/>
                </a:lnTo>
                <a:lnTo>
                  <a:pt x="0" y="508000"/>
                </a:lnTo>
                <a:lnTo>
                  <a:pt x="0" y="510539"/>
                </a:lnTo>
                <a:lnTo>
                  <a:pt x="2539" y="510539"/>
                </a:lnTo>
                <a:lnTo>
                  <a:pt x="2539" y="504189"/>
                </a:lnTo>
                <a:close/>
              </a:path>
              <a:path w="448310" h="563879">
                <a:moveTo>
                  <a:pt x="2539" y="510540"/>
                </a:moveTo>
                <a:lnTo>
                  <a:pt x="0" y="510540"/>
                </a:lnTo>
                <a:lnTo>
                  <a:pt x="0" y="563880"/>
                </a:lnTo>
                <a:lnTo>
                  <a:pt x="127000" y="563880"/>
                </a:lnTo>
                <a:lnTo>
                  <a:pt x="127000" y="562610"/>
                </a:lnTo>
                <a:lnTo>
                  <a:pt x="128270" y="562610"/>
                </a:lnTo>
                <a:lnTo>
                  <a:pt x="128270" y="561339"/>
                </a:lnTo>
                <a:lnTo>
                  <a:pt x="2539" y="561339"/>
                </a:lnTo>
                <a:lnTo>
                  <a:pt x="2539" y="510540"/>
                </a:lnTo>
                <a:close/>
              </a:path>
            </a:pathLst>
          </a:custGeom>
          <a:solidFill>
            <a:srgbClr val="E737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2" name="bk object 3142"/>
          <p:cNvSpPr/>
          <p:nvPr/>
        </p:nvSpPr>
        <p:spPr>
          <a:xfrm>
            <a:off x="3465829" y="2799079"/>
            <a:ext cx="441959" cy="558800"/>
          </a:xfrm>
          <a:custGeom>
            <a:avLst/>
            <a:gdLst/>
            <a:ahLst/>
            <a:cxnLst/>
            <a:rect l="l" t="t" r="r" b="b"/>
            <a:pathLst>
              <a:path w="441960" h="558800">
                <a:moveTo>
                  <a:pt x="3810" y="184150"/>
                </a:moveTo>
                <a:lnTo>
                  <a:pt x="2540" y="184150"/>
                </a:lnTo>
                <a:lnTo>
                  <a:pt x="2540" y="186689"/>
                </a:lnTo>
                <a:lnTo>
                  <a:pt x="3810" y="186689"/>
                </a:lnTo>
                <a:lnTo>
                  <a:pt x="3810" y="184150"/>
                </a:lnTo>
                <a:close/>
              </a:path>
              <a:path w="441960" h="558800">
                <a:moveTo>
                  <a:pt x="2540" y="182879"/>
                </a:moveTo>
                <a:lnTo>
                  <a:pt x="1270" y="182879"/>
                </a:lnTo>
                <a:lnTo>
                  <a:pt x="1270" y="184150"/>
                </a:lnTo>
                <a:lnTo>
                  <a:pt x="2540" y="184150"/>
                </a:lnTo>
                <a:lnTo>
                  <a:pt x="2540" y="182879"/>
                </a:lnTo>
                <a:close/>
              </a:path>
              <a:path w="441960" h="558800">
                <a:moveTo>
                  <a:pt x="3810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1610"/>
                </a:lnTo>
                <a:close/>
              </a:path>
              <a:path w="441960" h="558800">
                <a:moveTo>
                  <a:pt x="3810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7800"/>
                </a:lnTo>
                <a:close/>
              </a:path>
              <a:path w="441960" h="558800">
                <a:moveTo>
                  <a:pt x="3810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1450"/>
                </a:lnTo>
                <a:close/>
              </a:path>
              <a:path w="441960" h="558800">
                <a:moveTo>
                  <a:pt x="3810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5100"/>
                </a:lnTo>
                <a:close/>
              </a:path>
              <a:path w="441960" h="558800">
                <a:moveTo>
                  <a:pt x="3810" y="158750"/>
                </a:moveTo>
                <a:lnTo>
                  <a:pt x="0" y="15875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8750"/>
                </a:lnTo>
                <a:close/>
              </a:path>
              <a:path w="441960" h="558800">
                <a:moveTo>
                  <a:pt x="3810" y="152400"/>
                </a:moveTo>
                <a:lnTo>
                  <a:pt x="0" y="15240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52400"/>
                </a:lnTo>
                <a:close/>
              </a:path>
              <a:path w="441960" h="558800">
                <a:moveTo>
                  <a:pt x="3810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6050"/>
                </a:lnTo>
                <a:close/>
              </a:path>
              <a:path w="441960" h="558800">
                <a:moveTo>
                  <a:pt x="3810" y="138429"/>
                </a:moveTo>
                <a:lnTo>
                  <a:pt x="2540" y="138429"/>
                </a:lnTo>
                <a:lnTo>
                  <a:pt x="2540" y="139700"/>
                </a:lnTo>
                <a:lnTo>
                  <a:pt x="1270" y="139700"/>
                </a:lnTo>
                <a:lnTo>
                  <a:pt x="1270" y="142239"/>
                </a:lnTo>
                <a:lnTo>
                  <a:pt x="3810" y="142239"/>
                </a:lnTo>
                <a:lnTo>
                  <a:pt x="3810" y="138429"/>
                </a:lnTo>
                <a:close/>
              </a:path>
              <a:path w="441960" h="558800">
                <a:moveTo>
                  <a:pt x="440690" y="95250"/>
                </a:moveTo>
                <a:lnTo>
                  <a:pt x="438150" y="95250"/>
                </a:lnTo>
                <a:lnTo>
                  <a:pt x="438150" y="100329"/>
                </a:lnTo>
                <a:lnTo>
                  <a:pt x="439420" y="100329"/>
                </a:lnTo>
                <a:lnTo>
                  <a:pt x="439420" y="97789"/>
                </a:lnTo>
                <a:lnTo>
                  <a:pt x="440690" y="97789"/>
                </a:lnTo>
                <a:lnTo>
                  <a:pt x="440690" y="95250"/>
                </a:lnTo>
                <a:close/>
              </a:path>
              <a:path w="441960" h="558800">
                <a:moveTo>
                  <a:pt x="441960" y="88900"/>
                </a:moveTo>
                <a:lnTo>
                  <a:pt x="438150" y="88900"/>
                </a:lnTo>
                <a:lnTo>
                  <a:pt x="438150" y="91439"/>
                </a:lnTo>
                <a:lnTo>
                  <a:pt x="441960" y="91439"/>
                </a:lnTo>
                <a:lnTo>
                  <a:pt x="441960" y="88900"/>
                </a:lnTo>
                <a:close/>
              </a:path>
              <a:path w="441960" h="558800">
                <a:moveTo>
                  <a:pt x="441960" y="82550"/>
                </a:moveTo>
                <a:lnTo>
                  <a:pt x="438150" y="82550"/>
                </a:lnTo>
                <a:lnTo>
                  <a:pt x="438150" y="85089"/>
                </a:lnTo>
                <a:lnTo>
                  <a:pt x="441960" y="85089"/>
                </a:lnTo>
                <a:lnTo>
                  <a:pt x="441960" y="82550"/>
                </a:lnTo>
                <a:close/>
              </a:path>
              <a:path w="441960" h="558800">
                <a:moveTo>
                  <a:pt x="441960" y="76200"/>
                </a:moveTo>
                <a:lnTo>
                  <a:pt x="438150" y="76200"/>
                </a:lnTo>
                <a:lnTo>
                  <a:pt x="438150" y="78739"/>
                </a:lnTo>
                <a:lnTo>
                  <a:pt x="441960" y="78739"/>
                </a:lnTo>
                <a:lnTo>
                  <a:pt x="441960" y="76200"/>
                </a:lnTo>
                <a:close/>
              </a:path>
              <a:path w="441960" h="558800">
                <a:moveTo>
                  <a:pt x="441960" y="69850"/>
                </a:moveTo>
                <a:lnTo>
                  <a:pt x="438150" y="69850"/>
                </a:lnTo>
                <a:lnTo>
                  <a:pt x="438150" y="72389"/>
                </a:lnTo>
                <a:lnTo>
                  <a:pt x="441960" y="72389"/>
                </a:lnTo>
                <a:lnTo>
                  <a:pt x="441960" y="69850"/>
                </a:lnTo>
                <a:close/>
              </a:path>
              <a:path w="441960" h="558800">
                <a:moveTo>
                  <a:pt x="441960" y="63500"/>
                </a:moveTo>
                <a:lnTo>
                  <a:pt x="438150" y="63500"/>
                </a:lnTo>
                <a:lnTo>
                  <a:pt x="438150" y="66039"/>
                </a:lnTo>
                <a:lnTo>
                  <a:pt x="441960" y="66039"/>
                </a:lnTo>
                <a:lnTo>
                  <a:pt x="441960" y="63500"/>
                </a:lnTo>
                <a:close/>
              </a:path>
              <a:path w="441960" h="558800">
                <a:moveTo>
                  <a:pt x="441960" y="57150"/>
                </a:moveTo>
                <a:lnTo>
                  <a:pt x="438150" y="57150"/>
                </a:lnTo>
                <a:lnTo>
                  <a:pt x="438150" y="59689"/>
                </a:lnTo>
                <a:lnTo>
                  <a:pt x="441960" y="59689"/>
                </a:lnTo>
                <a:lnTo>
                  <a:pt x="441960" y="57150"/>
                </a:lnTo>
                <a:close/>
              </a:path>
              <a:path w="441960" h="558800">
                <a:moveTo>
                  <a:pt x="441960" y="50800"/>
                </a:moveTo>
                <a:lnTo>
                  <a:pt x="438150" y="50800"/>
                </a:lnTo>
                <a:lnTo>
                  <a:pt x="438150" y="53339"/>
                </a:lnTo>
                <a:lnTo>
                  <a:pt x="441960" y="53339"/>
                </a:lnTo>
                <a:lnTo>
                  <a:pt x="441960" y="50800"/>
                </a:lnTo>
                <a:close/>
              </a:path>
              <a:path w="441960" h="558800">
                <a:moveTo>
                  <a:pt x="441960" y="44450"/>
                </a:moveTo>
                <a:lnTo>
                  <a:pt x="438150" y="44450"/>
                </a:lnTo>
                <a:lnTo>
                  <a:pt x="438150" y="46989"/>
                </a:lnTo>
                <a:lnTo>
                  <a:pt x="441960" y="46989"/>
                </a:lnTo>
                <a:lnTo>
                  <a:pt x="441960" y="44450"/>
                </a:lnTo>
                <a:close/>
              </a:path>
              <a:path w="441960" h="558800">
                <a:moveTo>
                  <a:pt x="441960" y="38100"/>
                </a:moveTo>
                <a:lnTo>
                  <a:pt x="438150" y="38100"/>
                </a:lnTo>
                <a:lnTo>
                  <a:pt x="438150" y="40639"/>
                </a:lnTo>
                <a:lnTo>
                  <a:pt x="441960" y="40639"/>
                </a:lnTo>
                <a:lnTo>
                  <a:pt x="441960" y="38100"/>
                </a:lnTo>
                <a:close/>
              </a:path>
              <a:path w="441960" h="558800">
                <a:moveTo>
                  <a:pt x="441960" y="31750"/>
                </a:moveTo>
                <a:lnTo>
                  <a:pt x="438150" y="31750"/>
                </a:lnTo>
                <a:lnTo>
                  <a:pt x="438150" y="34289"/>
                </a:lnTo>
                <a:lnTo>
                  <a:pt x="441960" y="34289"/>
                </a:lnTo>
                <a:lnTo>
                  <a:pt x="441960" y="31750"/>
                </a:lnTo>
                <a:close/>
              </a:path>
              <a:path w="441960" h="558800">
                <a:moveTo>
                  <a:pt x="441960" y="25400"/>
                </a:moveTo>
                <a:lnTo>
                  <a:pt x="438150" y="25400"/>
                </a:lnTo>
                <a:lnTo>
                  <a:pt x="438150" y="27939"/>
                </a:lnTo>
                <a:lnTo>
                  <a:pt x="441960" y="27939"/>
                </a:lnTo>
                <a:lnTo>
                  <a:pt x="441960" y="25400"/>
                </a:lnTo>
                <a:close/>
              </a:path>
              <a:path w="441960" h="558800">
                <a:moveTo>
                  <a:pt x="441960" y="19050"/>
                </a:moveTo>
                <a:lnTo>
                  <a:pt x="438150" y="19050"/>
                </a:lnTo>
                <a:lnTo>
                  <a:pt x="438150" y="21589"/>
                </a:lnTo>
                <a:lnTo>
                  <a:pt x="441960" y="21589"/>
                </a:lnTo>
                <a:lnTo>
                  <a:pt x="441960" y="19050"/>
                </a:lnTo>
                <a:close/>
              </a:path>
              <a:path w="441960" h="558800">
                <a:moveTo>
                  <a:pt x="441960" y="12700"/>
                </a:moveTo>
                <a:lnTo>
                  <a:pt x="438150" y="12700"/>
                </a:lnTo>
                <a:lnTo>
                  <a:pt x="438150" y="15239"/>
                </a:lnTo>
                <a:lnTo>
                  <a:pt x="441960" y="15239"/>
                </a:lnTo>
                <a:lnTo>
                  <a:pt x="441960" y="12700"/>
                </a:lnTo>
                <a:close/>
              </a:path>
              <a:path w="441960" h="558800">
                <a:moveTo>
                  <a:pt x="441960" y="6350"/>
                </a:moveTo>
                <a:lnTo>
                  <a:pt x="438150" y="6350"/>
                </a:lnTo>
                <a:lnTo>
                  <a:pt x="438150" y="8889"/>
                </a:lnTo>
                <a:lnTo>
                  <a:pt x="441960" y="8889"/>
                </a:lnTo>
                <a:lnTo>
                  <a:pt x="441960" y="6350"/>
                </a:lnTo>
                <a:close/>
              </a:path>
              <a:path w="441960" h="558800">
                <a:moveTo>
                  <a:pt x="209550" y="2539"/>
                </a:moveTo>
                <a:lnTo>
                  <a:pt x="201930" y="2539"/>
                </a:lnTo>
                <a:lnTo>
                  <a:pt x="201930" y="5079"/>
                </a:lnTo>
                <a:lnTo>
                  <a:pt x="209550" y="5079"/>
                </a:lnTo>
                <a:lnTo>
                  <a:pt x="209550" y="2539"/>
                </a:lnTo>
                <a:close/>
              </a:path>
              <a:path w="441960" h="558800">
                <a:moveTo>
                  <a:pt x="247650" y="2539"/>
                </a:moveTo>
                <a:lnTo>
                  <a:pt x="243839" y="2539"/>
                </a:lnTo>
                <a:lnTo>
                  <a:pt x="243839" y="5079"/>
                </a:lnTo>
                <a:lnTo>
                  <a:pt x="247650" y="5079"/>
                </a:lnTo>
                <a:lnTo>
                  <a:pt x="247650" y="2539"/>
                </a:lnTo>
                <a:close/>
              </a:path>
              <a:path w="441960" h="558800">
                <a:moveTo>
                  <a:pt x="344170" y="2539"/>
                </a:moveTo>
                <a:lnTo>
                  <a:pt x="342900" y="2539"/>
                </a:lnTo>
                <a:lnTo>
                  <a:pt x="342900" y="5079"/>
                </a:lnTo>
                <a:lnTo>
                  <a:pt x="344170" y="5079"/>
                </a:lnTo>
                <a:lnTo>
                  <a:pt x="344170" y="2539"/>
                </a:lnTo>
                <a:close/>
              </a:path>
              <a:path w="441960" h="558800">
                <a:moveTo>
                  <a:pt x="240030" y="0"/>
                </a:moveTo>
                <a:lnTo>
                  <a:pt x="219710" y="0"/>
                </a:lnTo>
                <a:lnTo>
                  <a:pt x="219710" y="2539"/>
                </a:lnTo>
                <a:lnTo>
                  <a:pt x="240030" y="2539"/>
                </a:lnTo>
                <a:lnTo>
                  <a:pt x="240030" y="0"/>
                </a:lnTo>
                <a:close/>
              </a:path>
              <a:path w="441960" h="558800">
                <a:moveTo>
                  <a:pt x="441960" y="0"/>
                </a:moveTo>
                <a:lnTo>
                  <a:pt x="345440" y="0"/>
                </a:lnTo>
                <a:lnTo>
                  <a:pt x="345440" y="2539"/>
                </a:lnTo>
                <a:lnTo>
                  <a:pt x="441960" y="2539"/>
                </a:lnTo>
                <a:lnTo>
                  <a:pt x="441960" y="0"/>
                </a:lnTo>
                <a:close/>
              </a:path>
              <a:path w="441960" h="558800">
                <a:moveTo>
                  <a:pt x="3810" y="490220"/>
                </a:moveTo>
                <a:lnTo>
                  <a:pt x="2540" y="490220"/>
                </a:lnTo>
                <a:lnTo>
                  <a:pt x="2540" y="494030"/>
                </a:lnTo>
                <a:lnTo>
                  <a:pt x="1270" y="494030"/>
                </a:lnTo>
                <a:lnTo>
                  <a:pt x="1270" y="497840"/>
                </a:lnTo>
                <a:lnTo>
                  <a:pt x="0" y="497840"/>
                </a:lnTo>
                <a:lnTo>
                  <a:pt x="0" y="508000"/>
                </a:lnTo>
                <a:lnTo>
                  <a:pt x="3810" y="508000"/>
                </a:lnTo>
                <a:lnTo>
                  <a:pt x="3810" y="490220"/>
                </a:lnTo>
                <a:close/>
              </a:path>
              <a:path w="441960" h="558800">
                <a:moveTo>
                  <a:pt x="3810" y="508000"/>
                </a:moveTo>
                <a:lnTo>
                  <a:pt x="0" y="508000"/>
                </a:lnTo>
                <a:lnTo>
                  <a:pt x="0" y="558800"/>
                </a:lnTo>
                <a:lnTo>
                  <a:pt x="125730" y="558800"/>
                </a:lnTo>
                <a:lnTo>
                  <a:pt x="125730" y="556260"/>
                </a:lnTo>
                <a:lnTo>
                  <a:pt x="127000" y="556260"/>
                </a:lnTo>
                <a:lnTo>
                  <a:pt x="127000" y="554990"/>
                </a:lnTo>
                <a:lnTo>
                  <a:pt x="3810" y="554990"/>
                </a:lnTo>
                <a:lnTo>
                  <a:pt x="3810" y="50800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3" name="bk object 3143"/>
          <p:cNvSpPr/>
          <p:nvPr/>
        </p:nvSpPr>
        <p:spPr>
          <a:xfrm>
            <a:off x="3469640" y="2804160"/>
            <a:ext cx="434340" cy="549910"/>
          </a:xfrm>
          <a:custGeom>
            <a:avLst/>
            <a:gdLst/>
            <a:ahLst/>
            <a:cxnLst/>
            <a:rect l="l" t="t" r="r" b="b"/>
            <a:pathLst>
              <a:path w="434339" h="549910">
                <a:moveTo>
                  <a:pt x="3810" y="182880"/>
                </a:moveTo>
                <a:lnTo>
                  <a:pt x="1270" y="182880"/>
                </a:lnTo>
                <a:lnTo>
                  <a:pt x="1270" y="184150"/>
                </a:lnTo>
                <a:lnTo>
                  <a:pt x="3810" y="184150"/>
                </a:lnTo>
                <a:lnTo>
                  <a:pt x="3810" y="182880"/>
                </a:lnTo>
                <a:close/>
              </a:path>
              <a:path w="434339" h="549910">
                <a:moveTo>
                  <a:pt x="3810" y="179070"/>
                </a:moveTo>
                <a:lnTo>
                  <a:pt x="0" y="179070"/>
                </a:lnTo>
                <a:lnTo>
                  <a:pt x="0" y="182880"/>
                </a:lnTo>
                <a:lnTo>
                  <a:pt x="1270" y="182880"/>
                </a:lnTo>
                <a:lnTo>
                  <a:pt x="1270" y="181610"/>
                </a:lnTo>
                <a:lnTo>
                  <a:pt x="3810" y="181610"/>
                </a:lnTo>
                <a:lnTo>
                  <a:pt x="3810" y="179070"/>
                </a:lnTo>
                <a:close/>
              </a:path>
              <a:path w="434339" h="549910">
                <a:moveTo>
                  <a:pt x="3810" y="176530"/>
                </a:moveTo>
                <a:lnTo>
                  <a:pt x="0" y="17653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6530"/>
                </a:lnTo>
                <a:close/>
              </a:path>
              <a:path w="434339" h="549910">
                <a:moveTo>
                  <a:pt x="3810" y="172720"/>
                </a:moveTo>
                <a:lnTo>
                  <a:pt x="0" y="17272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72720"/>
                </a:lnTo>
                <a:close/>
              </a:path>
              <a:path w="434339" h="549910">
                <a:moveTo>
                  <a:pt x="3810" y="166370"/>
                </a:moveTo>
                <a:lnTo>
                  <a:pt x="0" y="16637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6370"/>
                </a:lnTo>
                <a:close/>
              </a:path>
              <a:path w="434339" h="549910">
                <a:moveTo>
                  <a:pt x="3810" y="160020"/>
                </a:moveTo>
                <a:lnTo>
                  <a:pt x="0" y="16002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60020"/>
                </a:lnTo>
                <a:close/>
              </a:path>
              <a:path w="434339" h="549910">
                <a:moveTo>
                  <a:pt x="381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53670"/>
                </a:lnTo>
                <a:close/>
              </a:path>
              <a:path w="434339" h="549910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434339" h="549910">
                <a:moveTo>
                  <a:pt x="381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0970"/>
                </a:lnTo>
                <a:close/>
              </a:path>
              <a:path w="434339" h="549910">
                <a:moveTo>
                  <a:pt x="381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434339" h="549910">
                <a:moveTo>
                  <a:pt x="2539" y="130810"/>
                </a:moveTo>
                <a:lnTo>
                  <a:pt x="1270" y="130810"/>
                </a:lnTo>
                <a:lnTo>
                  <a:pt x="1270" y="133350"/>
                </a:lnTo>
                <a:lnTo>
                  <a:pt x="2539" y="133350"/>
                </a:lnTo>
                <a:lnTo>
                  <a:pt x="2539" y="130810"/>
                </a:lnTo>
                <a:close/>
              </a:path>
              <a:path w="434339" h="549910">
                <a:moveTo>
                  <a:pt x="431800" y="95250"/>
                </a:moveTo>
                <a:lnTo>
                  <a:pt x="430530" y="95250"/>
                </a:lnTo>
                <a:lnTo>
                  <a:pt x="430530" y="96520"/>
                </a:lnTo>
                <a:lnTo>
                  <a:pt x="431800" y="96520"/>
                </a:lnTo>
                <a:lnTo>
                  <a:pt x="431800" y="95250"/>
                </a:lnTo>
                <a:close/>
              </a:path>
              <a:path w="434339" h="549910">
                <a:moveTo>
                  <a:pt x="434339" y="90170"/>
                </a:moveTo>
                <a:lnTo>
                  <a:pt x="430530" y="90170"/>
                </a:lnTo>
                <a:lnTo>
                  <a:pt x="430530" y="92710"/>
                </a:lnTo>
                <a:lnTo>
                  <a:pt x="433069" y="92710"/>
                </a:lnTo>
                <a:lnTo>
                  <a:pt x="433069" y="95250"/>
                </a:lnTo>
                <a:lnTo>
                  <a:pt x="434339" y="95250"/>
                </a:lnTo>
                <a:lnTo>
                  <a:pt x="434339" y="90170"/>
                </a:lnTo>
                <a:close/>
              </a:path>
              <a:path w="434339" h="549910">
                <a:moveTo>
                  <a:pt x="434339" y="83820"/>
                </a:moveTo>
                <a:lnTo>
                  <a:pt x="430530" y="83820"/>
                </a:lnTo>
                <a:lnTo>
                  <a:pt x="430530" y="86360"/>
                </a:lnTo>
                <a:lnTo>
                  <a:pt x="434339" y="86360"/>
                </a:lnTo>
                <a:lnTo>
                  <a:pt x="434339" y="83820"/>
                </a:lnTo>
                <a:close/>
              </a:path>
              <a:path w="434339" h="549910">
                <a:moveTo>
                  <a:pt x="434339" y="77470"/>
                </a:moveTo>
                <a:lnTo>
                  <a:pt x="430530" y="77470"/>
                </a:lnTo>
                <a:lnTo>
                  <a:pt x="430530" y="80010"/>
                </a:lnTo>
                <a:lnTo>
                  <a:pt x="434339" y="80010"/>
                </a:lnTo>
                <a:lnTo>
                  <a:pt x="434339" y="77470"/>
                </a:lnTo>
                <a:close/>
              </a:path>
              <a:path w="434339" h="549910">
                <a:moveTo>
                  <a:pt x="434339" y="71120"/>
                </a:moveTo>
                <a:lnTo>
                  <a:pt x="430530" y="71120"/>
                </a:lnTo>
                <a:lnTo>
                  <a:pt x="430530" y="73660"/>
                </a:lnTo>
                <a:lnTo>
                  <a:pt x="434339" y="73660"/>
                </a:lnTo>
                <a:lnTo>
                  <a:pt x="434339" y="71120"/>
                </a:lnTo>
                <a:close/>
              </a:path>
              <a:path w="434339" h="549910">
                <a:moveTo>
                  <a:pt x="434339" y="64770"/>
                </a:moveTo>
                <a:lnTo>
                  <a:pt x="430530" y="64770"/>
                </a:lnTo>
                <a:lnTo>
                  <a:pt x="430530" y="67310"/>
                </a:lnTo>
                <a:lnTo>
                  <a:pt x="434339" y="67310"/>
                </a:lnTo>
                <a:lnTo>
                  <a:pt x="434339" y="64770"/>
                </a:lnTo>
                <a:close/>
              </a:path>
              <a:path w="434339" h="549910">
                <a:moveTo>
                  <a:pt x="434339" y="58420"/>
                </a:moveTo>
                <a:lnTo>
                  <a:pt x="430530" y="58420"/>
                </a:lnTo>
                <a:lnTo>
                  <a:pt x="430530" y="60960"/>
                </a:lnTo>
                <a:lnTo>
                  <a:pt x="434339" y="60960"/>
                </a:lnTo>
                <a:lnTo>
                  <a:pt x="434339" y="58420"/>
                </a:lnTo>
                <a:close/>
              </a:path>
              <a:path w="434339" h="549910">
                <a:moveTo>
                  <a:pt x="434339" y="52070"/>
                </a:moveTo>
                <a:lnTo>
                  <a:pt x="430530" y="52070"/>
                </a:lnTo>
                <a:lnTo>
                  <a:pt x="430530" y="54610"/>
                </a:lnTo>
                <a:lnTo>
                  <a:pt x="434339" y="54610"/>
                </a:lnTo>
                <a:lnTo>
                  <a:pt x="434339" y="52070"/>
                </a:lnTo>
                <a:close/>
              </a:path>
              <a:path w="434339" h="549910">
                <a:moveTo>
                  <a:pt x="434339" y="45720"/>
                </a:moveTo>
                <a:lnTo>
                  <a:pt x="430530" y="45720"/>
                </a:lnTo>
                <a:lnTo>
                  <a:pt x="430530" y="48260"/>
                </a:lnTo>
                <a:lnTo>
                  <a:pt x="434339" y="48260"/>
                </a:lnTo>
                <a:lnTo>
                  <a:pt x="434339" y="45720"/>
                </a:lnTo>
                <a:close/>
              </a:path>
              <a:path w="434339" h="549910">
                <a:moveTo>
                  <a:pt x="434339" y="39370"/>
                </a:moveTo>
                <a:lnTo>
                  <a:pt x="430530" y="39370"/>
                </a:lnTo>
                <a:lnTo>
                  <a:pt x="430530" y="41910"/>
                </a:lnTo>
                <a:lnTo>
                  <a:pt x="434339" y="41910"/>
                </a:lnTo>
                <a:lnTo>
                  <a:pt x="434339" y="39370"/>
                </a:lnTo>
                <a:close/>
              </a:path>
              <a:path w="434339" h="549910">
                <a:moveTo>
                  <a:pt x="434339" y="33020"/>
                </a:moveTo>
                <a:lnTo>
                  <a:pt x="430530" y="33020"/>
                </a:lnTo>
                <a:lnTo>
                  <a:pt x="430530" y="35560"/>
                </a:lnTo>
                <a:lnTo>
                  <a:pt x="434339" y="35560"/>
                </a:lnTo>
                <a:lnTo>
                  <a:pt x="434339" y="33020"/>
                </a:lnTo>
                <a:close/>
              </a:path>
              <a:path w="434339" h="549910">
                <a:moveTo>
                  <a:pt x="434339" y="26670"/>
                </a:moveTo>
                <a:lnTo>
                  <a:pt x="430530" y="26670"/>
                </a:lnTo>
                <a:lnTo>
                  <a:pt x="430530" y="29210"/>
                </a:lnTo>
                <a:lnTo>
                  <a:pt x="434339" y="29210"/>
                </a:lnTo>
                <a:lnTo>
                  <a:pt x="434339" y="26670"/>
                </a:lnTo>
                <a:close/>
              </a:path>
              <a:path w="434339" h="549910">
                <a:moveTo>
                  <a:pt x="434339" y="20320"/>
                </a:moveTo>
                <a:lnTo>
                  <a:pt x="430530" y="20320"/>
                </a:lnTo>
                <a:lnTo>
                  <a:pt x="430530" y="22860"/>
                </a:lnTo>
                <a:lnTo>
                  <a:pt x="434339" y="22860"/>
                </a:lnTo>
                <a:lnTo>
                  <a:pt x="434339" y="20320"/>
                </a:lnTo>
                <a:close/>
              </a:path>
              <a:path w="434339" h="549910">
                <a:moveTo>
                  <a:pt x="434339" y="13970"/>
                </a:moveTo>
                <a:lnTo>
                  <a:pt x="430530" y="13970"/>
                </a:lnTo>
                <a:lnTo>
                  <a:pt x="430530" y="16510"/>
                </a:lnTo>
                <a:lnTo>
                  <a:pt x="434339" y="16510"/>
                </a:lnTo>
                <a:lnTo>
                  <a:pt x="434339" y="13970"/>
                </a:lnTo>
                <a:close/>
              </a:path>
              <a:path w="434339" h="549910">
                <a:moveTo>
                  <a:pt x="434339" y="7620"/>
                </a:moveTo>
                <a:lnTo>
                  <a:pt x="430530" y="7620"/>
                </a:lnTo>
                <a:lnTo>
                  <a:pt x="430530" y="10160"/>
                </a:lnTo>
                <a:lnTo>
                  <a:pt x="434339" y="10160"/>
                </a:lnTo>
                <a:lnTo>
                  <a:pt x="434339" y="7620"/>
                </a:lnTo>
                <a:close/>
              </a:path>
              <a:path w="434339" h="549910">
                <a:moveTo>
                  <a:pt x="252730" y="1270"/>
                </a:moveTo>
                <a:lnTo>
                  <a:pt x="185420" y="1270"/>
                </a:lnTo>
                <a:lnTo>
                  <a:pt x="185420" y="3810"/>
                </a:lnTo>
                <a:lnTo>
                  <a:pt x="252730" y="3810"/>
                </a:lnTo>
                <a:lnTo>
                  <a:pt x="252730" y="1270"/>
                </a:lnTo>
                <a:close/>
              </a:path>
              <a:path w="434339" h="549910">
                <a:moveTo>
                  <a:pt x="434339" y="1270"/>
                </a:moveTo>
                <a:lnTo>
                  <a:pt x="335280" y="1270"/>
                </a:lnTo>
                <a:lnTo>
                  <a:pt x="335280" y="3810"/>
                </a:lnTo>
                <a:lnTo>
                  <a:pt x="434339" y="3810"/>
                </a:lnTo>
                <a:lnTo>
                  <a:pt x="434339" y="1270"/>
                </a:lnTo>
                <a:close/>
              </a:path>
              <a:path w="434339" h="549910">
                <a:moveTo>
                  <a:pt x="194310" y="0"/>
                </a:moveTo>
                <a:lnTo>
                  <a:pt x="189230" y="0"/>
                </a:lnTo>
                <a:lnTo>
                  <a:pt x="189230" y="1270"/>
                </a:lnTo>
                <a:lnTo>
                  <a:pt x="194310" y="1270"/>
                </a:lnTo>
                <a:lnTo>
                  <a:pt x="194310" y="0"/>
                </a:lnTo>
                <a:close/>
              </a:path>
              <a:path w="434339" h="549910">
                <a:moveTo>
                  <a:pt x="250190" y="0"/>
                </a:moveTo>
                <a:lnTo>
                  <a:pt x="248920" y="0"/>
                </a:lnTo>
                <a:lnTo>
                  <a:pt x="248920" y="1270"/>
                </a:lnTo>
                <a:lnTo>
                  <a:pt x="250190" y="1270"/>
                </a:lnTo>
                <a:lnTo>
                  <a:pt x="250190" y="0"/>
                </a:lnTo>
                <a:close/>
              </a:path>
              <a:path w="434339" h="549910">
                <a:moveTo>
                  <a:pt x="337820" y="0"/>
                </a:moveTo>
                <a:lnTo>
                  <a:pt x="336550" y="0"/>
                </a:lnTo>
                <a:lnTo>
                  <a:pt x="336550" y="1270"/>
                </a:lnTo>
                <a:lnTo>
                  <a:pt x="337820" y="1270"/>
                </a:lnTo>
                <a:lnTo>
                  <a:pt x="337820" y="0"/>
                </a:lnTo>
                <a:close/>
              </a:path>
              <a:path w="434339" h="549910">
                <a:moveTo>
                  <a:pt x="3810" y="473710"/>
                </a:moveTo>
                <a:lnTo>
                  <a:pt x="2539" y="473710"/>
                </a:lnTo>
                <a:lnTo>
                  <a:pt x="2539" y="477520"/>
                </a:lnTo>
                <a:lnTo>
                  <a:pt x="3810" y="477520"/>
                </a:lnTo>
                <a:lnTo>
                  <a:pt x="3810" y="473710"/>
                </a:lnTo>
                <a:close/>
              </a:path>
              <a:path w="434339" h="549910">
                <a:moveTo>
                  <a:pt x="3810" y="477520"/>
                </a:moveTo>
                <a:lnTo>
                  <a:pt x="1270" y="477520"/>
                </a:lnTo>
                <a:lnTo>
                  <a:pt x="1270" y="481330"/>
                </a:lnTo>
                <a:lnTo>
                  <a:pt x="0" y="481330"/>
                </a:lnTo>
                <a:lnTo>
                  <a:pt x="0" y="502920"/>
                </a:lnTo>
                <a:lnTo>
                  <a:pt x="3810" y="502920"/>
                </a:lnTo>
                <a:lnTo>
                  <a:pt x="3810" y="477520"/>
                </a:lnTo>
                <a:close/>
              </a:path>
              <a:path w="434339" h="549910">
                <a:moveTo>
                  <a:pt x="3810" y="502920"/>
                </a:moveTo>
                <a:lnTo>
                  <a:pt x="0" y="502920"/>
                </a:lnTo>
                <a:lnTo>
                  <a:pt x="0" y="549910"/>
                </a:lnTo>
                <a:lnTo>
                  <a:pt x="123189" y="549910"/>
                </a:lnTo>
                <a:lnTo>
                  <a:pt x="123189" y="547370"/>
                </a:lnTo>
                <a:lnTo>
                  <a:pt x="124460" y="547370"/>
                </a:lnTo>
                <a:lnTo>
                  <a:pt x="124460" y="546100"/>
                </a:lnTo>
                <a:lnTo>
                  <a:pt x="3810" y="546100"/>
                </a:lnTo>
                <a:lnTo>
                  <a:pt x="3810" y="502920"/>
                </a:lnTo>
                <a:close/>
              </a:path>
            </a:pathLst>
          </a:custGeom>
          <a:solidFill>
            <a:srgbClr val="E1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4" name="bk object 3144"/>
          <p:cNvSpPr/>
          <p:nvPr/>
        </p:nvSpPr>
        <p:spPr>
          <a:xfrm>
            <a:off x="3473450" y="2807970"/>
            <a:ext cx="426720" cy="542290"/>
          </a:xfrm>
          <a:custGeom>
            <a:avLst/>
            <a:gdLst/>
            <a:ahLst/>
            <a:cxnLst/>
            <a:rect l="l" t="t" r="r" b="b"/>
            <a:pathLst>
              <a:path w="426720" h="542289">
                <a:moveTo>
                  <a:pt x="3810" y="185420"/>
                </a:moveTo>
                <a:lnTo>
                  <a:pt x="2539" y="185420"/>
                </a:lnTo>
                <a:lnTo>
                  <a:pt x="2539" y="187960"/>
                </a:lnTo>
                <a:lnTo>
                  <a:pt x="3810" y="187960"/>
                </a:lnTo>
                <a:lnTo>
                  <a:pt x="3810" y="185420"/>
                </a:lnTo>
                <a:close/>
              </a:path>
              <a:path w="426720" h="542289">
                <a:moveTo>
                  <a:pt x="2539" y="184150"/>
                </a:moveTo>
                <a:lnTo>
                  <a:pt x="1270" y="184150"/>
                </a:lnTo>
                <a:lnTo>
                  <a:pt x="1270" y="185420"/>
                </a:lnTo>
                <a:lnTo>
                  <a:pt x="2539" y="185420"/>
                </a:lnTo>
                <a:lnTo>
                  <a:pt x="2539" y="184150"/>
                </a:lnTo>
                <a:close/>
              </a:path>
              <a:path w="426720" h="542289">
                <a:moveTo>
                  <a:pt x="3810" y="181610"/>
                </a:moveTo>
                <a:lnTo>
                  <a:pt x="0" y="18161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81610"/>
                </a:lnTo>
                <a:close/>
              </a:path>
              <a:path w="426720" h="542289">
                <a:moveTo>
                  <a:pt x="3810" y="179070"/>
                </a:moveTo>
                <a:lnTo>
                  <a:pt x="0" y="17907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9070"/>
                </a:lnTo>
                <a:close/>
              </a:path>
              <a:path w="426720" h="542289">
                <a:moveTo>
                  <a:pt x="3810" y="175260"/>
                </a:moveTo>
                <a:lnTo>
                  <a:pt x="0" y="17526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5260"/>
                </a:lnTo>
                <a:close/>
              </a:path>
              <a:path w="426720" h="542289">
                <a:moveTo>
                  <a:pt x="3810" y="172720"/>
                </a:moveTo>
                <a:lnTo>
                  <a:pt x="0" y="17272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2720"/>
                </a:lnTo>
                <a:close/>
              </a:path>
              <a:path w="426720" h="542289">
                <a:moveTo>
                  <a:pt x="3810" y="168910"/>
                </a:moveTo>
                <a:lnTo>
                  <a:pt x="0" y="16891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8910"/>
                </a:lnTo>
                <a:close/>
              </a:path>
              <a:path w="426720" h="542289">
                <a:moveTo>
                  <a:pt x="3810" y="162560"/>
                </a:moveTo>
                <a:lnTo>
                  <a:pt x="0" y="16256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62560"/>
                </a:lnTo>
                <a:close/>
              </a:path>
              <a:path w="426720" h="542289">
                <a:moveTo>
                  <a:pt x="3810" y="156210"/>
                </a:moveTo>
                <a:lnTo>
                  <a:pt x="0" y="15621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6210"/>
                </a:lnTo>
                <a:close/>
              </a:path>
              <a:path w="426720" h="542289">
                <a:moveTo>
                  <a:pt x="3810" y="149860"/>
                </a:moveTo>
                <a:lnTo>
                  <a:pt x="0" y="14986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9860"/>
                </a:lnTo>
                <a:close/>
              </a:path>
              <a:path w="426720" h="542289">
                <a:moveTo>
                  <a:pt x="3810" y="143510"/>
                </a:moveTo>
                <a:lnTo>
                  <a:pt x="0" y="14351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43510"/>
                </a:lnTo>
                <a:close/>
              </a:path>
              <a:path w="426720" h="542289">
                <a:moveTo>
                  <a:pt x="3810" y="137160"/>
                </a:moveTo>
                <a:lnTo>
                  <a:pt x="0" y="13716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7160"/>
                </a:lnTo>
                <a:close/>
              </a:path>
              <a:path w="426720" h="542289">
                <a:moveTo>
                  <a:pt x="3810" y="130810"/>
                </a:moveTo>
                <a:lnTo>
                  <a:pt x="0" y="13081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0810"/>
                </a:lnTo>
                <a:close/>
              </a:path>
              <a:path w="426720" h="542289">
                <a:moveTo>
                  <a:pt x="3810" y="124460"/>
                </a:moveTo>
                <a:lnTo>
                  <a:pt x="0" y="12446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4460"/>
                </a:lnTo>
                <a:close/>
              </a:path>
              <a:path w="426720" h="542289">
                <a:moveTo>
                  <a:pt x="2539" y="123189"/>
                </a:moveTo>
                <a:lnTo>
                  <a:pt x="1270" y="123189"/>
                </a:lnTo>
                <a:lnTo>
                  <a:pt x="1270" y="124460"/>
                </a:lnTo>
                <a:lnTo>
                  <a:pt x="2539" y="124460"/>
                </a:lnTo>
                <a:lnTo>
                  <a:pt x="2539" y="123189"/>
                </a:lnTo>
                <a:close/>
              </a:path>
              <a:path w="426720" h="542289">
                <a:moveTo>
                  <a:pt x="426720" y="91439"/>
                </a:moveTo>
                <a:lnTo>
                  <a:pt x="425450" y="91439"/>
                </a:lnTo>
                <a:lnTo>
                  <a:pt x="425450" y="92710"/>
                </a:lnTo>
                <a:lnTo>
                  <a:pt x="426720" y="92710"/>
                </a:lnTo>
                <a:lnTo>
                  <a:pt x="426720" y="91439"/>
                </a:lnTo>
                <a:close/>
              </a:path>
              <a:path w="426720" h="542289">
                <a:moveTo>
                  <a:pt x="426720" y="86360"/>
                </a:moveTo>
                <a:lnTo>
                  <a:pt x="424179" y="86360"/>
                </a:lnTo>
                <a:lnTo>
                  <a:pt x="424179" y="88900"/>
                </a:lnTo>
                <a:lnTo>
                  <a:pt x="426720" y="88900"/>
                </a:lnTo>
                <a:lnTo>
                  <a:pt x="426720" y="86360"/>
                </a:lnTo>
                <a:close/>
              </a:path>
              <a:path w="426720" h="542289">
                <a:moveTo>
                  <a:pt x="426720" y="80010"/>
                </a:moveTo>
                <a:lnTo>
                  <a:pt x="424179" y="80010"/>
                </a:lnTo>
                <a:lnTo>
                  <a:pt x="424179" y="82550"/>
                </a:lnTo>
                <a:lnTo>
                  <a:pt x="426720" y="82550"/>
                </a:lnTo>
                <a:lnTo>
                  <a:pt x="426720" y="80010"/>
                </a:lnTo>
                <a:close/>
              </a:path>
              <a:path w="426720" h="542289">
                <a:moveTo>
                  <a:pt x="426720" y="73660"/>
                </a:moveTo>
                <a:lnTo>
                  <a:pt x="424179" y="73660"/>
                </a:lnTo>
                <a:lnTo>
                  <a:pt x="424179" y="76200"/>
                </a:lnTo>
                <a:lnTo>
                  <a:pt x="426720" y="76200"/>
                </a:lnTo>
                <a:lnTo>
                  <a:pt x="426720" y="73660"/>
                </a:lnTo>
                <a:close/>
              </a:path>
              <a:path w="426720" h="542289">
                <a:moveTo>
                  <a:pt x="426720" y="67310"/>
                </a:moveTo>
                <a:lnTo>
                  <a:pt x="424179" y="67310"/>
                </a:lnTo>
                <a:lnTo>
                  <a:pt x="424179" y="69850"/>
                </a:lnTo>
                <a:lnTo>
                  <a:pt x="426720" y="69850"/>
                </a:lnTo>
                <a:lnTo>
                  <a:pt x="426720" y="67310"/>
                </a:lnTo>
                <a:close/>
              </a:path>
              <a:path w="426720" h="542289">
                <a:moveTo>
                  <a:pt x="426720" y="60960"/>
                </a:moveTo>
                <a:lnTo>
                  <a:pt x="424179" y="60960"/>
                </a:lnTo>
                <a:lnTo>
                  <a:pt x="424179" y="63500"/>
                </a:lnTo>
                <a:lnTo>
                  <a:pt x="426720" y="63500"/>
                </a:lnTo>
                <a:lnTo>
                  <a:pt x="426720" y="60960"/>
                </a:lnTo>
                <a:close/>
              </a:path>
              <a:path w="426720" h="542289">
                <a:moveTo>
                  <a:pt x="426720" y="54610"/>
                </a:moveTo>
                <a:lnTo>
                  <a:pt x="424179" y="54610"/>
                </a:lnTo>
                <a:lnTo>
                  <a:pt x="424179" y="57150"/>
                </a:lnTo>
                <a:lnTo>
                  <a:pt x="426720" y="57150"/>
                </a:lnTo>
                <a:lnTo>
                  <a:pt x="426720" y="54610"/>
                </a:lnTo>
                <a:close/>
              </a:path>
              <a:path w="426720" h="542289">
                <a:moveTo>
                  <a:pt x="426720" y="48260"/>
                </a:moveTo>
                <a:lnTo>
                  <a:pt x="424179" y="48260"/>
                </a:lnTo>
                <a:lnTo>
                  <a:pt x="424179" y="50800"/>
                </a:lnTo>
                <a:lnTo>
                  <a:pt x="426720" y="50800"/>
                </a:lnTo>
                <a:lnTo>
                  <a:pt x="426720" y="48260"/>
                </a:lnTo>
                <a:close/>
              </a:path>
              <a:path w="426720" h="542289">
                <a:moveTo>
                  <a:pt x="426720" y="41910"/>
                </a:moveTo>
                <a:lnTo>
                  <a:pt x="424179" y="41910"/>
                </a:lnTo>
                <a:lnTo>
                  <a:pt x="424179" y="44450"/>
                </a:lnTo>
                <a:lnTo>
                  <a:pt x="426720" y="44450"/>
                </a:lnTo>
                <a:lnTo>
                  <a:pt x="426720" y="41910"/>
                </a:lnTo>
                <a:close/>
              </a:path>
              <a:path w="426720" h="542289">
                <a:moveTo>
                  <a:pt x="426720" y="35560"/>
                </a:moveTo>
                <a:lnTo>
                  <a:pt x="424179" y="35560"/>
                </a:lnTo>
                <a:lnTo>
                  <a:pt x="424179" y="38100"/>
                </a:lnTo>
                <a:lnTo>
                  <a:pt x="426720" y="38100"/>
                </a:lnTo>
                <a:lnTo>
                  <a:pt x="426720" y="35560"/>
                </a:lnTo>
                <a:close/>
              </a:path>
              <a:path w="426720" h="542289">
                <a:moveTo>
                  <a:pt x="426720" y="29210"/>
                </a:moveTo>
                <a:lnTo>
                  <a:pt x="424179" y="29210"/>
                </a:lnTo>
                <a:lnTo>
                  <a:pt x="424179" y="31750"/>
                </a:lnTo>
                <a:lnTo>
                  <a:pt x="426720" y="31750"/>
                </a:lnTo>
                <a:lnTo>
                  <a:pt x="426720" y="29210"/>
                </a:lnTo>
                <a:close/>
              </a:path>
              <a:path w="426720" h="542289">
                <a:moveTo>
                  <a:pt x="426720" y="22860"/>
                </a:moveTo>
                <a:lnTo>
                  <a:pt x="424179" y="22860"/>
                </a:lnTo>
                <a:lnTo>
                  <a:pt x="424179" y="25400"/>
                </a:lnTo>
                <a:lnTo>
                  <a:pt x="426720" y="25400"/>
                </a:lnTo>
                <a:lnTo>
                  <a:pt x="426720" y="22860"/>
                </a:lnTo>
                <a:close/>
              </a:path>
              <a:path w="426720" h="542289">
                <a:moveTo>
                  <a:pt x="426720" y="16510"/>
                </a:moveTo>
                <a:lnTo>
                  <a:pt x="424179" y="16510"/>
                </a:lnTo>
                <a:lnTo>
                  <a:pt x="424179" y="19050"/>
                </a:lnTo>
                <a:lnTo>
                  <a:pt x="426720" y="19050"/>
                </a:lnTo>
                <a:lnTo>
                  <a:pt x="426720" y="16510"/>
                </a:lnTo>
                <a:close/>
              </a:path>
              <a:path w="426720" h="542289">
                <a:moveTo>
                  <a:pt x="426720" y="10160"/>
                </a:moveTo>
                <a:lnTo>
                  <a:pt x="424179" y="10160"/>
                </a:lnTo>
                <a:lnTo>
                  <a:pt x="424179" y="12700"/>
                </a:lnTo>
                <a:lnTo>
                  <a:pt x="426720" y="12700"/>
                </a:lnTo>
                <a:lnTo>
                  <a:pt x="426720" y="10160"/>
                </a:lnTo>
                <a:close/>
              </a:path>
              <a:path w="426720" h="542289">
                <a:moveTo>
                  <a:pt x="426720" y="3810"/>
                </a:moveTo>
                <a:lnTo>
                  <a:pt x="424179" y="3810"/>
                </a:lnTo>
                <a:lnTo>
                  <a:pt x="424179" y="6350"/>
                </a:lnTo>
                <a:lnTo>
                  <a:pt x="426720" y="6350"/>
                </a:lnTo>
                <a:lnTo>
                  <a:pt x="426720" y="3810"/>
                </a:lnTo>
                <a:close/>
              </a:path>
              <a:path w="426720" h="542289">
                <a:moveTo>
                  <a:pt x="179070" y="0"/>
                </a:moveTo>
                <a:lnTo>
                  <a:pt x="175260" y="0"/>
                </a:lnTo>
                <a:lnTo>
                  <a:pt x="175260" y="2539"/>
                </a:lnTo>
                <a:lnTo>
                  <a:pt x="179070" y="2539"/>
                </a:lnTo>
                <a:lnTo>
                  <a:pt x="179070" y="0"/>
                </a:lnTo>
                <a:close/>
              </a:path>
              <a:path w="426720" h="542289">
                <a:moveTo>
                  <a:pt x="252730" y="0"/>
                </a:moveTo>
                <a:lnTo>
                  <a:pt x="251460" y="0"/>
                </a:lnTo>
                <a:lnTo>
                  <a:pt x="251460" y="2539"/>
                </a:lnTo>
                <a:lnTo>
                  <a:pt x="252730" y="2539"/>
                </a:lnTo>
                <a:lnTo>
                  <a:pt x="252730" y="0"/>
                </a:lnTo>
                <a:close/>
              </a:path>
              <a:path w="426720" h="542289">
                <a:moveTo>
                  <a:pt x="330200" y="0"/>
                </a:moveTo>
                <a:lnTo>
                  <a:pt x="328929" y="0"/>
                </a:lnTo>
                <a:lnTo>
                  <a:pt x="328929" y="2539"/>
                </a:lnTo>
                <a:lnTo>
                  <a:pt x="330200" y="2539"/>
                </a:lnTo>
                <a:lnTo>
                  <a:pt x="330200" y="0"/>
                </a:lnTo>
                <a:close/>
              </a:path>
              <a:path w="426720" h="542289">
                <a:moveTo>
                  <a:pt x="3810" y="459740"/>
                </a:moveTo>
                <a:lnTo>
                  <a:pt x="2539" y="459740"/>
                </a:lnTo>
                <a:lnTo>
                  <a:pt x="2539" y="462280"/>
                </a:lnTo>
                <a:lnTo>
                  <a:pt x="1270" y="462280"/>
                </a:lnTo>
                <a:lnTo>
                  <a:pt x="1270" y="466090"/>
                </a:lnTo>
                <a:lnTo>
                  <a:pt x="0" y="466090"/>
                </a:lnTo>
                <a:lnTo>
                  <a:pt x="0" y="473710"/>
                </a:lnTo>
                <a:lnTo>
                  <a:pt x="3810" y="473710"/>
                </a:lnTo>
                <a:lnTo>
                  <a:pt x="3810" y="459740"/>
                </a:lnTo>
                <a:close/>
              </a:path>
              <a:path w="426720" h="542289">
                <a:moveTo>
                  <a:pt x="3810" y="473710"/>
                </a:moveTo>
                <a:lnTo>
                  <a:pt x="0" y="473710"/>
                </a:lnTo>
                <a:lnTo>
                  <a:pt x="0" y="499110"/>
                </a:lnTo>
                <a:lnTo>
                  <a:pt x="3810" y="499110"/>
                </a:lnTo>
                <a:lnTo>
                  <a:pt x="3810" y="473710"/>
                </a:lnTo>
                <a:close/>
              </a:path>
              <a:path w="426720" h="542289">
                <a:moveTo>
                  <a:pt x="3810" y="499110"/>
                </a:moveTo>
                <a:lnTo>
                  <a:pt x="0" y="499110"/>
                </a:lnTo>
                <a:lnTo>
                  <a:pt x="0" y="542290"/>
                </a:lnTo>
                <a:lnTo>
                  <a:pt x="120650" y="542290"/>
                </a:lnTo>
                <a:lnTo>
                  <a:pt x="120650" y="538480"/>
                </a:lnTo>
                <a:lnTo>
                  <a:pt x="3810" y="538480"/>
                </a:lnTo>
                <a:lnTo>
                  <a:pt x="3810" y="49911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5" name="bk object 3145"/>
          <p:cNvSpPr/>
          <p:nvPr/>
        </p:nvSpPr>
        <p:spPr>
          <a:xfrm>
            <a:off x="3477259" y="2810510"/>
            <a:ext cx="420370" cy="535940"/>
          </a:xfrm>
          <a:custGeom>
            <a:avLst/>
            <a:gdLst/>
            <a:ahLst/>
            <a:cxnLst/>
            <a:rect l="l" t="t" r="r" b="b"/>
            <a:pathLst>
              <a:path w="420370" h="535939">
                <a:moveTo>
                  <a:pt x="3810" y="189230"/>
                </a:moveTo>
                <a:lnTo>
                  <a:pt x="2539" y="189230"/>
                </a:lnTo>
                <a:lnTo>
                  <a:pt x="2539" y="190500"/>
                </a:lnTo>
                <a:lnTo>
                  <a:pt x="3810" y="190500"/>
                </a:lnTo>
                <a:lnTo>
                  <a:pt x="3810" y="189230"/>
                </a:lnTo>
                <a:close/>
              </a:path>
              <a:path w="420370" h="535939">
                <a:moveTo>
                  <a:pt x="3810" y="185420"/>
                </a:moveTo>
                <a:lnTo>
                  <a:pt x="1269" y="185420"/>
                </a:lnTo>
                <a:lnTo>
                  <a:pt x="1269" y="187960"/>
                </a:lnTo>
                <a:lnTo>
                  <a:pt x="3810" y="187960"/>
                </a:lnTo>
                <a:lnTo>
                  <a:pt x="3810" y="185420"/>
                </a:lnTo>
                <a:close/>
              </a:path>
              <a:path w="420370" h="535939">
                <a:moveTo>
                  <a:pt x="3810" y="182880"/>
                </a:moveTo>
                <a:lnTo>
                  <a:pt x="0" y="18288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82880"/>
                </a:lnTo>
                <a:close/>
              </a:path>
              <a:path w="420370" h="535939">
                <a:moveTo>
                  <a:pt x="3810" y="179070"/>
                </a:moveTo>
                <a:lnTo>
                  <a:pt x="0" y="17907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9070"/>
                </a:lnTo>
                <a:close/>
              </a:path>
              <a:path w="420370" h="535939">
                <a:moveTo>
                  <a:pt x="3810" y="176530"/>
                </a:moveTo>
                <a:lnTo>
                  <a:pt x="0" y="17653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6530"/>
                </a:lnTo>
                <a:close/>
              </a:path>
              <a:path w="420370" h="535939">
                <a:moveTo>
                  <a:pt x="3810" y="172720"/>
                </a:moveTo>
                <a:lnTo>
                  <a:pt x="0" y="17272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72720"/>
                </a:lnTo>
                <a:close/>
              </a:path>
              <a:path w="420370" h="535939">
                <a:moveTo>
                  <a:pt x="3810" y="170180"/>
                </a:moveTo>
                <a:lnTo>
                  <a:pt x="0" y="17018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70180"/>
                </a:lnTo>
                <a:close/>
              </a:path>
              <a:path w="420370" h="535939">
                <a:moveTo>
                  <a:pt x="3810" y="166370"/>
                </a:moveTo>
                <a:lnTo>
                  <a:pt x="0" y="16637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6370"/>
                </a:lnTo>
                <a:close/>
              </a:path>
              <a:path w="420370" h="535939">
                <a:moveTo>
                  <a:pt x="3810" y="160020"/>
                </a:moveTo>
                <a:lnTo>
                  <a:pt x="0" y="16002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60020"/>
                </a:lnTo>
                <a:close/>
              </a:path>
              <a:path w="420370" h="535939">
                <a:moveTo>
                  <a:pt x="381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53670"/>
                </a:lnTo>
                <a:close/>
              </a:path>
              <a:path w="420370" h="535939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420370" h="535939">
                <a:moveTo>
                  <a:pt x="381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0970"/>
                </a:lnTo>
                <a:close/>
              </a:path>
              <a:path w="420370" h="535939">
                <a:moveTo>
                  <a:pt x="381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420370" h="535939">
                <a:moveTo>
                  <a:pt x="381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8270"/>
                </a:lnTo>
                <a:close/>
              </a:path>
              <a:path w="420370" h="535939">
                <a:moveTo>
                  <a:pt x="381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21920"/>
                </a:lnTo>
                <a:close/>
              </a:path>
              <a:path w="420370" h="535939">
                <a:moveTo>
                  <a:pt x="1269" y="118110"/>
                </a:moveTo>
                <a:lnTo>
                  <a:pt x="0" y="118110"/>
                </a:lnTo>
                <a:lnTo>
                  <a:pt x="0" y="120650"/>
                </a:lnTo>
                <a:lnTo>
                  <a:pt x="1269" y="120650"/>
                </a:lnTo>
                <a:lnTo>
                  <a:pt x="1269" y="118110"/>
                </a:lnTo>
                <a:close/>
              </a:path>
              <a:path w="420370" h="535939">
                <a:moveTo>
                  <a:pt x="3810" y="115570"/>
                </a:moveTo>
                <a:lnTo>
                  <a:pt x="2539" y="115570"/>
                </a:lnTo>
                <a:lnTo>
                  <a:pt x="2539" y="118110"/>
                </a:lnTo>
                <a:lnTo>
                  <a:pt x="3810" y="118110"/>
                </a:lnTo>
                <a:lnTo>
                  <a:pt x="3810" y="115570"/>
                </a:lnTo>
                <a:close/>
              </a:path>
              <a:path w="420370" h="535939">
                <a:moveTo>
                  <a:pt x="417830" y="90170"/>
                </a:moveTo>
                <a:lnTo>
                  <a:pt x="416560" y="90170"/>
                </a:lnTo>
                <a:lnTo>
                  <a:pt x="416560" y="92710"/>
                </a:lnTo>
                <a:lnTo>
                  <a:pt x="417830" y="92710"/>
                </a:lnTo>
                <a:lnTo>
                  <a:pt x="417830" y="90170"/>
                </a:lnTo>
                <a:close/>
              </a:path>
              <a:path w="420370" h="535939">
                <a:moveTo>
                  <a:pt x="420369" y="83820"/>
                </a:moveTo>
                <a:lnTo>
                  <a:pt x="416560" y="83820"/>
                </a:lnTo>
                <a:lnTo>
                  <a:pt x="416560" y="86360"/>
                </a:lnTo>
                <a:lnTo>
                  <a:pt x="420369" y="86360"/>
                </a:lnTo>
                <a:lnTo>
                  <a:pt x="420369" y="83820"/>
                </a:lnTo>
                <a:close/>
              </a:path>
              <a:path w="420370" h="535939">
                <a:moveTo>
                  <a:pt x="420369" y="77470"/>
                </a:moveTo>
                <a:lnTo>
                  <a:pt x="416560" y="77470"/>
                </a:lnTo>
                <a:lnTo>
                  <a:pt x="416560" y="80010"/>
                </a:lnTo>
                <a:lnTo>
                  <a:pt x="420369" y="80010"/>
                </a:lnTo>
                <a:lnTo>
                  <a:pt x="420369" y="77470"/>
                </a:lnTo>
                <a:close/>
              </a:path>
              <a:path w="420370" h="535939">
                <a:moveTo>
                  <a:pt x="420369" y="71120"/>
                </a:moveTo>
                <a:lnTo>
                  <a:pt x="416560" y="71120"/>
                </a:lnTo>
                <a:lnTo>
                  <a:pt x="416560" y="73660"/>
                </a:lnTo>
                <a:lnTo>
                  <a:pt x="420369" y="73660"/>
                </a:lnTo>
                <a:lnTo>
                  <a:pt x="420369" y="71120"/>
                </a:lnTo>
                <a:close/>
              </a:path>
              <a:path w="420370" h="535939">
                <a:moveTo>
                  <a:pt x="420369" y="64770"/>
                </a:moveTo>
                <a:lnTo>
                  <a:pt x="416560" y="64770"/>
                </a:lnTo>
                <a:lnTo>
                  <a:pt x="416560" y="67310"/>
                </a:lnTo>
                <a:lnTo>
                  <a:pt x="420369" y="67310"/>
                </a:lnTo>
                <a:lnTo>
                  <a:pt x="420369" y="64770"/>
                </a:lnTo>
                <a:close/>
              </a:path>
              <a:path w="420370" h="535939">
                <a:moveTo>
                  <a:pt x="420369" y="58420"/>
                </a:moveTo>
                <a:lnTo>
                  <a:pt x="416560" y="58420"/>
                </a:lnTo>
                <a:lnTo>
                  <a:pt x="416560" y="60960"/>
                </a:lnTo>
                <a:lnTo>
                  <a:pt x="420369" y="60960"/>
                </a:lnTo>
                <a:lnTo>
                  <a:pt x="420369" y="58420"/>
                </a:lnTo>
                <a:close/>
              </a:path>
              <a:path w="420370" h="535939">
                <a:moveTo>
                  <a:pt x="420369" y="52070"/>
                </a:moveTo>
                <a:lnTo>
                  <a:pt x="416560" y="52070"/>
                </a:lnTo>
                <a:lnTo>
                  <a:pt x="416560" y="54610"/>
                </a:lnTo>
                <a:lnTo>
                  <a:pt x="420369" y="54610"/>
                </a:lnTo>
                <a:lnTo>
                  <a:pt x="420369" y="52070"/>
                </a:lnTo>
                <a:close/>
              </a:path>
              <a:path w="420370" h="535939">
                <a:moveTo>
                  <a:pt x="420369" y="45720"/>
                </a:moveTo>
                <a:lnTo>
                  <a:pt x="416560" y="45720"/>
                </a:lnTo>
                <a:lnTo>
                  <a:pt x="416560" y="48260"/>
                </a:lnTo>
                <a:lnTo>
                  <a:pt x="420369" y="48260"/>
                </a:lnTo>
                <a:lnTo>
                  <a:pt x="420369" y="45720"/>
                </a:lnTo>
                <a:close/>
              </a:path>
              <a:path w="420370" h="535939">
                <a:moveTo>
                  <a:pt x="420369" y="39370"/>
                </a:moveTo>
                <a:lnTo>
                  <a:pt x="416560" y="39370"/>
                </a:lnTo>
                <a:lnTo>
                  <a:pt x="416560" y="41910"/>
                </a:lnTo>
                <a:lnTo>
                  <a:pt x="420369" y="41910"/>
                </a:lnTo>
                <a:lnTo>
                  <a:pt x="420369" y="39370"/>
                </a:lnTo>
                <a:close/>
              </a:path>
              <a:path w="420370" h="535939">
                <a:moveTo>
                  <a:pt x="420369" y="33020"/>
                </a:moveTo>
                <a:lnTo>
                  <a:pt x="416560" y="33020"/>
                </a:lnTo>
                <a:lnTo>
                  <a:pt x="416560" y="35560"/>
                </a:lnTo>
                <a:lnTo>
                  <a:pt x="420369" y="35560"/>
                </a:lnTo>
                <a:lnTo>
                  <a:pt x="420369" y="33020"/>
                </a:lnTo>
                <a:close/>
              </a:path>
              <a:path w="420370" h="535939">
                <a:moveTo>
                  <a:pt x="420369" y="26670"/>
                </a:moveTo>
                <a:lnTo>
                  <a:pt x="416560" y="26670"/>
                </a:lnTo>
                <a:lnTo>
                  <a:pt x="416560" y="29210"/>
                </a:lnTo>
                <a:lnTo>
                  <a:pt x="420369" y="29210"/>
                </a:lnTo>
                <a:lnTo>
                  <a:pt x="420369" y="26670"/>
                </a:lnTo>
                <a:close/>
              </a:path>
              <a:path w="420370" h="535939">
                <a:moveTo>
                  <a:pt x="420369" y="20320"/>
                </a:moveTo>
                <a:lnTo>
                  <a:pt x="416560" y="20320"/>
                </a:lnTo>
                <a:lnTo>
                  <a:pt x="416560" y="22860"/>
                </a:lnTo>
                <a:lnTo>
                  <a:pt x="420369" y="22860"/>
                </a:lnTo>
                <a:lnTo>
                  <a:pt x="420369" y="20320"/>
                </a:lnTo>
                <a:close/>
              </a:path>
              <a:path w="420370" h="535939">
                <a:moveTo>
                  <a:pt x="420369" y="13970"/>
                </a:moveTo>
                <a:lnTo>
                  <a:pt x="416560" y="13970"/>
                </a:lnTo>
                <a:lnTo>
                  <a:pt x="416560" y="16510"/>
                </a:lnTo>
                <a:lnTo>
                  <a:pt x="420369" y="16510"/>
                </a:lnTo>
                <a:lnTo>
                  <a:pt x="420369" y="13970"/>
                </a:lnTo>
                <a:close/>
              </a:path>
              <a:path w="420370" h="535939">
                <a:moveTo>
                  <a:pt x="420369" y="7620"/>
                </a:moveTo>
                <a:lnTo>
                  <a:pt x="416560" y="7620"/>
                </a:lnTo>
                <a:lnTo>
                  <a:pt x="416560" y="10160"/>
                </a:lnTo>
                <a:lnTo>
                  <a:pt x="420369" y="10160"/>
                </a:lnTo>
                <a:lnTo>
                  <a:pt x="420369" y="7620"/>
                </a:lnTo>
                <a:close/>
              </a:path>
              <a:path w="420370" h="535939">
                <a:moveTo>
                  <a:pt x="158750" y="3810"/>
                </a:moveTo>
                <a:lnTo>
                  <a:pt x="156210" y="3810"/>
                </a:lnTo>
                <a:lnTo>
                  <a:pt x="156210" y="5080"/>
                </a:lnTo>
                <a:lnTo>
                  <a:pt x="158750" y="5080"/>
                </a:lnTo>
                <a:lnTo>
                  <a:pt x="158750" y="3810"/>
                </a:lnTo>
                <a:close/>
              </a:path>
              <a:path w="420370" h="535939">
                <a:moveTo>
                  <a:pt x="320039" y="3810"/>
                </a:moveTo>
                <a:lnTo>
                  <a:pt x="318769" y="3810"/>
                </a:lnTo>
                <a:lnTo>
                  <a:pt x="318769" y="5080"/>
                </a:lnTo>
                <a:lnTo>
                  <a:pt x="320039" y="5080"/>
                </a:lnTo>
                <a:lnTo>
                  <a:pt x="320039" y="3810"/>
                </a:lnTo>
                <a:close/>
              </a:path>
              <a:path w="420370" h="535939">
                <a:moveTo>
                  <a:pt x="252730" y="1270"/>
                </a:moveTo>
                <a:lnTo>
                  <a:pt x="162560" y="1270"/>
                </a:lnTo>
                <a:lnTo>
                  <a:pt x="162560" y="3810"/>
                </a:lnTo>
                <a:lnTo>
                  <a:pt x="252730" y="3810"/>
                </a:lnTo>
                <a:lnTo>
                  <a:pt x="252730" y="1270"/>
                </a:lnTo>
                <a:close/>
              </a:path>
              <a:path w="420370" h="535939">
                <a:moveTo>
                  <a:pt x="420369" y="1270"/>
                </a:moveTo>
                <a:lnTo>
                  <a:pt x="321310" y="1270"/>
                </a:lnTo>
                <a:lnTo>
                  <a:pt x="321310" y="3810"/>
                </a:lnTo>
                <a:lnTo>
                  <a:pt x="420369" y="3810"/>
                </a:lnTo>
                <a:lnTo>
                  <a:pt x="420369" y="1270"/>
                </a:lnTo>
                <a:close/>
              </a:path>
              <a:path w="420370" h="535939">
                <a:moveTo>
                  <a:pt x="167639" y="0"/>
                </a:moveTo>
                <a:lnTo>
                  <a:pt x="165100" y="0"/>
                </a:lnTo>
                <a:lnTo>
                  <a:pt x="165100" y="1270"/>
                </a:lnTo>
                <a:lnTo>
                  <a:pt x="167639" y="1270"/>
                </a:lnTo>
                <a:lnTo>
                  <a:pt x="167639" y="0"/>
                </a:lnTo>
                <a:close/>
              </a:path>
              <a:path w="420370" h="535939">
                <a:moveTo>
                  <a:pt x="251460" y="0"/>
                </a:moveTo>
                <a:lnTo>
                  <a:pt x="250189" y="0"/>
                </a:lnTo>
                <a:lnTo>
                  <a:pt x="250189" y="1270"/>
                </a:lnTo>
                <a:lnTo>
                  <a:pt x="251460" y="1270"/>
                </a:lnTo>
                <a:lnTo>
                  <a:pt x="251460" y="0"/>
                </a:lnTo>
                <a:close/>
              </a:path>
              <a:path w="420370" h="535939">
                <a:moveTo>
                  <a:pt x="323850" y="0"/>
                </a:moveTo>
                <a:lnTo>
                  <a:pt x="322579" y="0"/>
                </a:lnTo>
                <a:lnTo>
                  <a:pt x="322579" y="1270"/>
                </a:lnTo>
                <a:lnTo>
                  <a:pt x="323850" y="1270"/>
                </a:lnTo>
                <a:lnTo>
                  <a:pt x="323850" y="0"/>
                </a:lnTo>
                <a:close/>
              </a:path>
              <a:path w="420370" h="535939">
                <a:moveTo>
                  <a:pt x="3810" y="445770"/>
                </a:moveTo>
                <a:lnTo>
                  <a:pt x="2539" y="445770"/>
                </a:lnTo>
                <a:lnTo>
                  <a:pt x="2539" y="449580"/>
                </a:lnTo>
                <a:lnTo>
                  <a:pt x="1269" y="449580"/>
                </a:lnTo>
                <a:lnTo>
                  <a:pt x="1269" y="453390"/>
                </a:lnTo>
                <a:lnTo>
                  <a:pt x="0" y="453390"/>
                </a:lnTo>
                <a:lnTo>
                  <a:pt x="0" y="471170"/>
                </a:lnTo>
                <a:lnTo>
                  <a:pt x="3810" y="471170"/>
                </a:lnTo>
                <a:lnTo>
                  <a:pt x="3810" y="445770"/>
                </a:lnTo>
                <a:close/>
              </a:path>
              <a:path w="420370" h="535939">
                <a:moveTo>
                  <a:pt x="3810" y="471170"/>
                </a:moveTo>
                <a:lnTo>
                  <a:pt x="0" y="471170"/>
                </a:lnTo>
                <a:lnTo>
                  <a:pt x="0" y="496570"/>
                </a:lnTo>
                <a:lnTo>
                  <a:pt x="3810" y="496570"/>
                </a:lnTo>
                <a:lnTo>
                  <a:pt x="3810" y="471170"/>
                </a:lnTo>
                <a:close/>
              </a:path>
              <a:path w="420370" h="535939">
                <a:moveTo>
                  <a:pt x="3810" y="496570"/>
                </a:moveTo>
                <a:lnTo>
                  <a:pt x="0" y="496570"/>
                </a:lnTo>
                <a:lnTo>
                  <a:pt x="0" y="535940"/>
                </a:lnTo>
                <a:lnTo>
                  <a:pt x="118110" y="535940"/>
                </a:lnTo>
                <a:lnTo>
                  <a:pt x="118109" y="532130"/>
                </a:lnTo>
                <a:lnTo>
                  <a:pt x="3810" y="532130"/>
                </a:lnTo>
                <a:lnTo>
                  <a:pt x="3810" y="49657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6" name="bk object 3146"/>
          <p:cNvSpPr/>
          <p:nvPr/>
        </p:nvSpPr>
        <p:spPr>
          <a:xfrm>
            <a:off x="3481070" y="2814320"/>
            <a:ext cx="412750" cy="528320"/>
          </a:xfrm>
          <a:custGeom>
            <a:avLst/>
            <a:gdLst/>
            <a:ahLst/>
            <a:cxnLst/>
            <a:rect l="l" t="t" r="r" b="b"/>
            <a:pathLst>
              <a:path w="412750" h="528320">
                <a:moveTo>
                  <a:pt x="3809" y="187960"/>
                </a:moveTo>
                <a:lnTo>
                  <a:pt x="1269" y="187960"/>
                </a:lnTo>
                <a:lnTo>
                  <a:pt x="1269" y="190500"/>
                </a:lnTo>
                <a:lnTo>
                  <a:pt x="2539" y="190500"/>
                </a:lnTo>
                <a:lnTo>
                  <a:pt x="2539" y="191770"/>
                </a:lnTo>
                <a:lnTo>
                  <a:pt x="3809" y="191770"/>
                </a:lnTo>
                <a:lnTo>
                  <a:pt x="3809" y="187960"/>
                </a:lnTo>
                <a:close/>
              </a:path>
              <a:path w="412750" h="528320">
                <a:moveTo>
                  <a:pt x="3809" y="185420"/>
                </a:moveTo>
                <a:lnTo>
                  <a:pt x="0" y="185420"/>
                </a:lnTo>
                <a:lnTo>
                  <a:pt x="0" y="187960"/>
                </a:lnTo>
                <a:lnTo>
                  <a:pt x="1269" y="187960"/>
                </a:lnTo>
                <a:lnTo>
                  <a:pt x="1269" y="186689"/>
                </a:lnTo>
                <a:lnTo>
                  <a:pt x="3809" y="186689"/>
                </a:lnTo>
                <a:lnTo>
                  <a:pt x="3809" y="185420"/>
                </a:lnTo>
                <a:close/>
              </a:path>
              <a:path w="412750" h="528320">
                <a:moveTo>
                  <a:pt x="3809" y="181610"/>
                </a:moveTo>
                <a:lnTo>
                  <a:pt x="0" y="181610"/>
                </a:lnTo>
                <a:lnTo>
                  <a:pt x="0" y="184150"/>
                </a:lnTo>
                <a:lnTo>
                  <a:pt x="3809" y="184150"/>
                </a:lnTo>
                <a:lnTo>
                  <a:pt x="3809" y="181610"/>
                </a:lnTo>
                <a:close/>
              </a:path>
              <a:path w="412750" h="528320">
                <a:moveTo>
                  <a:pt x="3809" y="179070"/>
                </a:moveTo>
                <a:lnTo>
                  <a:pt x="0" y="17907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9070"/>
                </a:lnTo>
                <a:close/>
              </a:path>
              <a:path w="412750" h="528320">
                <a:moveTo>
                  <a:pt x="3809" y="175260"/>
                </a:moveTo>
                <a:lnTo>
                  <a:pt x="0" y="175260"/>
                </a:lnTo>
                <a:lnTo>
                  <a:pt x="0" y="177800"/>
                </a:lnTo>
                <a:lnTo>
                  <a:pt x="3809" y="177800"/>
                </a:lnTo>
                <a:lnTo>
                  <a:pt x="3809" y="175260"/>
                </a:lnTo>
                <a:close/>
              </a:path>
              <a:path w="412750" h="528320">
                <a:moveTo>
                  <a:pt x="3809" y="172720"/>
                </a:moveTo>
                <a:lnTo>
                  <a:pt x="0" y="17272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2720"/>
                </a:lnTo>
                <a:close/>
              </a:path>
              <a:path w="412750" h="528320">
                <a:moveTo>
                  <a:pt x="3809" y="168910"/>
                </a:moveTo>
                <a:lnTo>
                  <a:pt x="0" y="168910"/>
                </a:lnTo>
                <a:lnTo>
                  <a:pt x="0" y="171450"/>
                </a:lnTo>
                <a:lnTo>
                  <a:pt x="3809" y="171450"/>
                </a:lnTo>
                <a:lnTo>
                  <a:pt x="3809" y="168910"/>
                </a:lnTo>
                <a:close/>
              </a:path>
              <a:path w="412750" h="528320">
                <a:moveTo>
                  <a:pt x="3809" y="166370"/>
                </a:moveTo>
                <a:lnTo>
                  <a:pt x="0" y="16637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6370"/>
                </a:lnTo>
                <a:close/>
              </a:path>
              <a:path w="412750" h="528320">
                <a:moveTo>
                  <a:pt x="3809" y="162560"/>
                </a:moveTo>
                <a:lnTo>
                  <a:pt x="0" y="162560"/>
                </a:lnTo>
                <a:lnTo>
                  <a:pt x="0" y="165100"/>
                </a:lnTo>
                <a:lnTo>
                  <a:pt x="3809" y="165100"/>
                </a:lnTo>
                <a:lnTo>
                  <a:pt x="3809" y="162560"/>
                </a:lnTo>
                <a:close/>
              </a:path>
              <a:path w="412750" h="528320">
                <a:moveTo>
                  <a:pt x="3809" y="156210"/>
                </a:moveTo>
                <a:lnTo>
                  <a:pt x="0" y="156210"/>
                </a:lnTo>
                <a:lnTo>
                  <a:pt x="0" y="158750"/>
                </a:lnTo>
                <a:lnTo>
                  <a:pt x="3809" y="158750"/>
                </a:lnTo>
                <a:lnTo>
                  <a:pt x="3809" y="156210"/>
                </a:lnTo>
                <a:close/>
              </a:path>
              <a:path w="412750" h="528320">
                <a:moveTo>
                  <a:pt x="3809" y="149860"/>
                </a:moveTo>
                <a:lnTo>
                  <a:pt x="0" y="149860"/>
                </a:lnTo>
                <a:lnTo>
                  <a:pt x="0" y="152400"/>
                </a:lnTo>
                <a:lnTo>
                  <a:pt x="3809" y="152400"/>
                </a:lnTo>
                <a:lnTo>
                  <a:pt x="3809" y="149860"/>
                </a:lnTo>
                <a:close/>
              </a:path>
              <a:path w="412750" h="528320">
                <a:moveTo>
                  <a:pt x="3809" y="143510"/>
                </a:moveTo>
                <a:lnTo>
                  <a:pt x="0" y="143510"/>
                </a:lnTo>
                <a:lnTo>
                  <a:pt x="0" y="146050"/>
                </a:lnTo>
                <a:lnTo>
                  <a:pt x="3809" y="146050"/>
                </a:lnTo>
                <a:lnTo>
                  <a:pt x="3809" y="143510"/>
                </a:lnTo>
                <a:close/>
              </a:path>
              <a:path w="412750" h="528320">
                <a:moveTo>
                  <a:pt x="3809" y="137160"/>
                </a:moveTo>
                <a:lnTo>
                  <a:pt x="0" y="137160"/>
                </a:lnTo>
                <a:lnTo>
                  <a:pt x="0" y="139700"/>
                </a:lnTo>
                <a:lnTo>
                  <a:pt x="3809" y="139700"/>
                </a:lnTo>
                <a:lnTo>
                  <a:pt x="3809" y="137160"/>
                </a:lnTo>
                <a:close/>
              </a:path>
              <a:path w="412750" h="528320">
                <a:moveTo>
                  <a:pt x="3809" y="130810"/>
                </a:moveTo>
                <a:lnTo>
                  <a:pt x="0" y="130810"/>
                </a:lnTo>
                <a:lnTo>
                  <a:pt x="0" y="133350"/>
                </a:lnTo>
                <a:lnTo>
                  <a:pt x="3809" y="133350"/>
                </a:lnTo>
                <a:lnTo>
                  <a:pt x="3809" y="130810"/>
                </a:lnTo>
                <a:close/>
              </a:path>
              <a:path w="412750" h="528320">
                <a:moveTo>
                  <a:pt x="3809" y="124460"/>
                </a:moveTo>
                <a:lnTo>
                  <a:pt x="0" y="124460"/>
                </a:lnTo>
                <a:lnTo>
                  <a:pt x="0" y="127000"/>
                </a:lnTo>
                <a:lnTo>
                  <a:pt x="3809" y="127000"/>
                </a:lnTo>
                <a:lnTo>
                  <a:pt x="3809" y="124460"/>
                </a:lnTo>
                <a:close/>
              </a:path>
              <a:path w="412750" h="528320">
                <a:moveTo>
                  <a:pt x="3809" y="118110"/>
                </a:moveTo>
                <a:lnTo>
                  <a:pt x="0" y="118110"/>
                </a:lnTo>
                <a:lnTo>
                  <a:pt x="0" y="120650"/>
                </a:lnTo>
                <a:lnTo>
                  <a:pt x="3809" y="120650"/>
                </a:lnTo>
                <a:lnTo>
                  <a:pt x="3809" y="118110"/>
                </a:lnTo>
                <a:close/>
              </a:path>
              <a:path w="412750" h="528320">
                <a:moveTo>
                  <a:pt x="1269" y="110489"/>
                </a:moveTo>
                <a:lnTo>
                  <a:pt x="0" y="110489"/>
                </a:lnTo>
                <a:lnTo>
                  <a:pt x="0" y="114300"/>
                </a:lnTo>
                <a:lnTo>
                  <a:pt x="3809" y="114300"/>
                </a:lnTo>
                <a:lnTo>
                  <a:pt x="3809" y="111760"/>
                </a:lnTo>
                <a:lnTo>
                  <a:pt x="1269" y="111760"/>
                </a:lnTo>
                <a:lnTo>
                  <a:pt x="1269" y="110489"/>
                </a:lnTo>
                <a:close/>
              </a:path>
              <a:path w="412750" h="528320">
                <a:moveTo>
                  <a:pt x="3809" y="107950"/>
                </a:moveTo>
                <a:lnTo>
                  <a:pt x="2539" y="107950"/>
                </a:lnTo>
                <a:lnTo>
                  <a:pt x="2539" y="110489"/>
                </a:lnTo>
                <a:lnTo>
                  <a:pt x="3809" y="110489"/>
                </a:lnTo>
                <a:lnTo>
                  <a:pt x="3809" y="107950"/>
                </a:lnTo>
                <a:close/>
              </a:path>
              <a:path w="412750" h="528320">
                <a:moveTo>
                  <a:pt x="412750" y="86360"/>
                </a:moveTo>
                <a:lnTo>
                  <a:pt x="408939" y="86360"/>
                </a:lnTo>
                <a:lnTo>
                  <a:pt x="408939" y="88900"/>
                </a:lnTo>
                <a:lnTo>
                  <a:pt x="410209" y="88900"/>
                </a:lnTo>
                <a:lnTo>
                  <a:pt x="410209" y="91439"/>
                </a:lnTo>
                <a:lnTo>
                  <a:pt x="412749" y="91439"/>
                </a:lnTo>
                <a:lnTo>
                  <a:pt x="412750" y="86360"/>
                </a:lnTo>
                <a:close/>
              </a:path>
              <a:path w="412750" h="528320">
                <a:moveTo>
                  <a:pt x="412750" y="80010"/>
                </a:moveTo>
                <a:lnTo>
                  <a:pt x="408939" y="80010"/>
                </a:lnTo>
                <a:lnTo>
                  <a:pt x="408939" y="82550"/>
                </a:lnTo>
                <a:lnTo>
                  <a:pt x="412750" y="82550"/>
                </a:lnTo>
                <a:lnTo>
                  <a:pt x="412750" y="80010"/>
                </a:lnTo>
                <a:close/>
              </a:path>
              <a:path w="412750" h="528320">
                <a:moveTo>
                  <a:pt x="412750" y="73660"/>
                </a:moveTo>
                <a:lnTo>
                  <a:pt x="408939" y="73660"/>
                </a:lnTo>
                <a:lnTo>
                  <a:pt x="408939" y="76200"/>
                </a:lnTo>
                <a:lnTo>
                  <a:pt x="412750" y="76200"/>
                </a:lnTo>
                <a:lnTo>
                  <a:pt x="412750" y="73660"/>
                </a:lnTo>
                <a:close/>
              </a:path>
              <a:path w="412750" h="528320">
                <a:moveTo>
                  <a:pt x="412750" y="67310"/>
                </a:moveTo>
                <a:lnTo>
                  <a:pt x="408939" y="67310"/>
                </a:lnTo>
                <a:lnTo>
                  <a:pt x="408939" y="69850"/>
                </a:lnTo>
                <a:lnTo>
                  <a:pt x="412750" y="69850"/>
                </a:lnTo>
                <a:lnTo>
                  <a:pt x="412750" y="67310"/>
                </a:lnTo>
                <a:close/>
              </a:path>
              <a:path w="412750" h="528320">
                <a:moveTo>
                  <a:pt x="412750" y="60960"/>
                </a:moveTo>
                <a:lnTo>
                  <a:pt x="408939" y="60960"/>
                </a:lnTo>
                <a:lnTo>
                  <a:pt x="408939" y="63500"/>
                </a:lnTo>
                <a:lnTo>
                  <a:pt x="412750" y="63500"/>
                </a:lnTo>
                <a:lnTo>
                  <a:pt x="412750" y="60960"/>
                </a:lnTo>
                <a:close/>
              </a:path>
              <a:path w="412750" h="528320">
                <a:moveTo>
                  <a:pt x="412750" y="54610"/>
                </a:moveTo>
                <a:lnTo>
                  <a:pt x="408939" y="54610"/>
                </a:lnTo>
                <a:lnTo>
                  <a:pt x="408939" y="57150"/>
                </a:lnTo>
                <a:lnTo>
                  <a:pt x="412750" y="57150"/>
                </a:lnTo>
                <a:lnTo>
                  <a:pt x="412750" y="54610"/>
                </a:lnTo>
                <a:close/>
              </a:path>
              <a:path w="412750" h="528320">
                <a:moveTo>
                  <a:pt x="412750" y="48260"/>
                </a:moveTo>
                <a:lnTo>
                  <a:pt x="408939" y="48260"/>
                </a:lnTo>
                <a:lnTo>
                  <a:pt x="408939" y="50800"/>
                </a:lnTo>
                <a:lnTo>
                  <a:pt x="412750" y="50800"/>
                </a:lnTo>
                <a:lnTo>
                  <a:pt x="412750" y="48260"/>
                </a:lnTo>
                <a:close/>
              </a:path>
              <a:path w="412750" h="528320">
                <a:moveTo>
                  <a:pt x="412750" y="41910"/>
                </a:moveTo>
                <a:lnTo>
                  <a:pt x="408939" y="41910"/>
                </a:lnTo>
                <a:lnTo>
                  <a:pt x="408939" y="44450"/>
                </a:lnTo>
                <a:lnTo>
                  <a:pt x="412750" y="44450"/>
                </a:lnTo>
                <a:lnTo>
                  <a:pt x="412750" y="41910"/>
                </a:lnTo>
                <a:close/>
              </a:path>
              <a:path w="412750" h="528320">
                <a:moveTo>
                  <a:pt x="412750" y="35560"/>
                </a:moveTo>
                <a:lnTo>
                  <a:pt x="408939" y="35560"/>
                </a:lnTo>
                <a:lnTo>
                  <a:pt x="408939" y="38100"/>
                </a:lnTo>
                <a:lnTo>
                  <a:pt x="412750" y="38100"/>
                </a:lnTo>
                <a:lnTo>
                  <a:pt x="412750" y="35560"/>
                </a:lnTo>
                <a:close/>
              </a:path>
              <a:path w="412750" h="528320">
                <a:moveTo>
                  <a:pt x="412750" y="29210"/>
                </a:moveTo>
                <a:lnTo>
                  <a:pt x="408939" y="29210"/>
                </a:lnTo>
                <a:lnTo>
                  <a:pt x="408939" y="31750"/>
                </a:lnTo>
                <a:lnTo>
                  <a:pt x="412750" y="31750"/>
                </a:lnTo>
                <a:lnTo>
                  <a:pt x="412750" y="29210"/>
                </a:lnTo>
                <a:close/>
              </a:path>
              <a:path w="412750" h="528320">
                <a:moveTo>
                  <a:pt x="412750" y="22860"/>
                </a:moveTo>
                <a:lnTo>
                  <a:pt x="408939" y="22860"/>
                </a:lnTo>
                <a:lnTo>
                  <a:pt x="408939" y="25400"/>
                </a:lnTo>
                <a:lnTo>
                  <a:pt x="412750" y="25400"/>
                </a:lnTo>
                <a:lnTo>
                  <a:pt x="412750" y="22860"/>
                </a:lnTo>
                <a:close/>
              </a:path>
              <a:path w="412750" h="528320">
                <a:moveTo>
                  <a:pt x="412750" y="16510"/>
                </a:moveTo>
                <a:lnTo>
                  <a:pt x="408939" y="16510"/>
                </a:lnTo>
                <a:lnTo>
                  <a:pt x="408939" y="19050"/>
                </a:lnTo>
                <a:lnTo>
                  <a:pt x="412750" y="19050"/>
                </a:lnTo>
                <a:lnTo>
                  <a:pt x="412750" y="16510"/>
                </a:lnTo>
                <a:close/>
              </a:path>
              <a:path w="412750" h="528320">
                <a:moveTo>
                  <a:pt x="412750" y="10160"/>
                </a:moveTo>
                <a:lnTo>
                  <a:pt x="408939" y="10160"/>
                </a:lnTo>
                <a:lnTo>
                  <a:pt x="408939" y="12700"/>
                </a:lnTo>
                <a:lnTo>
                  <a:pt x="412750" y="12700"/>
                </a:lnTo>
                <a:lnTo>
                  <a:pt x="412750" y="10160"/>
                </a:lnTo>
                <a:close/>
              </a:path>
              <a:path w="412750" h="528320">
                <a:moveTo>
                  <a:pt x="412750" y="3810"/>
                </a:moveTo>
                <a:lnTo>
                  <a:pt x="408939" y="3810"/>
                </a:lnTo>
                <a:lnTo>
                  <a:pt x="408939" y="6350"/>
                </a:lnTo>
                <a:lnTo>
                  <a:pt x="412750" y="6350"/>
                </a:lnTo>
                <a:lnTo>
                  <a:pt x="412750" y="3810"/>
                </a:lnTo>
                <a:close/>
              </a:path>
              <a:path w="412750" h="528320">
                <a:moveTo>
                  <a:pt x="253999" y="2539"/>
                </a:moveTo>
                <a:lnTo>
                  <a:pt x="251460" y="2539"/>
                </a:lnTo>
                <a:lnTo>
                  <a:pt x="251459" y="3810"/>
                </a:lnTo>
                <a:lnTo>
                  <a:pt x="253999" y="3810"/>
                </a:lnTo>
                <a:lnTo>
                  <a:pt x="253999" y="2539"/>
                </a:lnTo>
                <a:close/>
              </a:path>
              <a:path w="412750" h="528320">
                <a:moveTo>
                  <a:pt x="154939" y="1270"/>
                </a:moveTo>
                <a:lnTo>
                  <a:pt x="152400" y="1270"/>
                </a:lnTo>
                <a:lnTo>
                  <a:pt x="152400" y="2539"/>
                </a:lnTo>
                <a:lnTo>
                  <a:pt x="154939" y="2539"/>
                </a:lnTo>
                <a:lnTo>
                  <a:pt x="154939" y="1270"/>
                </a:lnTo>
                <a:close/>
              </a:path>
              <a:path w="412750" h="528320">
                <a:moveTo>
                  <a:pt x="251460" y="0"/>
                </a:moveTo>
                <a:lnTo>
                  <a:pt x="250189" y="0"/>
                </a:lnTo>
                <a:lnTo>
                  <a:pt x="250189" y="2539"/>
                </a:lnTo>
                <a:lnTo>
                  <a:pt x="251460" y="2539"/>
                </a:lnTo>
                <a:lnTo>
                  <a:pt x="251460" y="0"/>
                </a:lnTo>
                <a:close/>
              </a:path>
              <a:path w="412750" h="528320">
                <a:moveTo>
                  <a:pt x="316229" y="1270"/>
                </a:moveTo>
                <a:lnTo>
                  <a:pt x="314959" y="1270"/>
                </a:lnTo>
                <a:lnTo>
                  <a:pt x="314959" y="2539"/>
                </a:lnTo>
                <a:lnTo>
                  <a:pt x="316229" y="2539"/>
                </a:lnTo>
                <a:lnTo>
                  <a:pt x="316229" y="1270"/>
                </a:lnTo>
                <a:close/>
              </a:path>
              <a:path w="412750" h="528320">
                <a:moveTo>
                  <a:pt x="3809" y="430530"/>
                </a:moveTo>
                <a:lnTo>
                  <a:pt x="2539" y="430530"/>
                </a:lnTo>
                <a:lnTo>
                  <a:pt x="2539" y="434340"/>
                </a:lnTo>
                <a:lnTo>
                  <a:pt x="1269" y="434340"/>
                </a:lnTo>
                <a:lnTo>
                  <a:pt x="1269" y="438150"/>
                </a:lnTo>
                <a:lnTo>
                  <a:pt x="0" y="438150"/>
                </a:lnTo>
                <a:lnTo>
                  <a:pt x="0" y="467360"/>
                </a:lnTo>
                <a:lnTo>
                  <a:pt x="3809" y="467360"/>
                </a:lnTo>
                <a:lnTo>
                  <a:pt x="3809" y="430530"/>
                </a:lnTo>
                <a:close/>
              </a:path>
              <a:path w="412750" h="528320">
                <a:moveTo>
                  <a:pt x="3809" y="467360"/>
                </a:moveTo>
                <a:lnTo>
                  <a:pt x="0" y="467360"/>
                </a:lnTo>
                <a:lnTo>
                  <a:pt x="0" y="492760"/>
                </a:lnTo>
                <a:lnTo>
                  <a:pt x="3809" y="492760"/>
                </a:lnTo>
                <a:lnTo>
                  <a:pt x="3809" y="467360"/>
                </a:lnTo>
                <a:close/>
              </a:path>
              <a:path w="412750" h="528320">
                <a:moveTo>
                  <a:pt x="3809" y="492760"/>
                </a:moveTo>
                <a:lnTo>
                  <a:pt x="0" y="492760"/>
                </a:lnTo>
                <a:lnTo>
                  <a:pt x="0" y="528320"/>
                </a:lnTo>
                <a:lnTo>
                  <a:pt x="115569" y="528320"/>
                </a:lnTo>
                <a:lnTo>
                  <a:pt x="115569" y="524510"/>
                </a:lnTo>
                <a:lnTo>
                  <a:pt x="3809" y="524510"/>
                </a:lnTo>
                <a:lnTo>
                  <a:pt x="3809" y="492760"/>
                </a:lnTo>
                <a:close/>
              </a:path>
            </a:pathLst>
          </a:custGeom>
          <a:solidFill>
            <a:srgbClr val="D93B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7" name="bk object 3147"/>
          <p:cNvSpPr/>
          <p:nvPr/>
        </p:nvSpPr>
        <p:spPr>
          <a:xfrm>
            <a:off x="3484879" y="2816860"/>
            <a:ext cx="405130" cy="521970"/>
          </a:xfrm>
          <a:custGeom>
            <a:avLst/>
            <a:gdLst/>
            <a:ahLst/>
            <a:cxnLst/>
            <a:rect l="l" t="t" r="r" b="b"/>
            <a:pathLst>
              <a:path w="405129" h="521970">
                <a:moveTo>
                  <a:pt x="2540" y="189230"/>
                </a:moveTo>
                <a:lnTo>
                  <a:pt x="0" y="189230"/>
                </a:lnTo>
                <a:lnTo>
                  <a:pt x="0" y="190500"/>
                </a:lnTo>
                <a:lnTo>
                  <a:pt x="2540" y="190500"/>
                </a:lnTo>
                <a:lnTo>
                  <a:pt x="2540" y="189230"/>
                </a:lnTo>
                <a:close/>
              </a:path>
              <a:path w="405129" h="521970">
                <a:moveTo>
                  <a:pt x="2540" y="185420"/>
                </a:moveTo>
                <a:lnTo>
                  <a:pt x="0" y="185420"/>
                </a:lnTo>
                <a:lnTo>
                  <a:pt x="0" y="187960"/>
                </a:lnTo>
                <a:lnTo>
                  <a:pt x="2540" y="187960"/>
                </a:lnTo>
                <a:lnTo>
                  <a:pt x="2540" y="185420"/>
                </a:lnTo>
                <a:close/>
              </a:path>
              <a:path w="405129" h="521970">
                <a:moveTo>
                  <a:pt x="2540" y="182880"/>
                </a:moveTo>
                <a:lnTo>
                  <a:pt x="0" y="182880"/>
                </a:lnTo>
                <a:lnTo>
                  <a:pt x="0" y="184150"/>
                </a:lnTo>
                <a:lnTo>
                  <a:pt x="2540" y="184150"/>
                </a:lnTo>
                <a:lnTo>
                  <a:pt x="2540" y="182880"/>
                </a:lnTo>
                <a:close/>
              </a:path>
              <a:path w="405129" h="521970">
                <a:moveTo>
                  <a:pt x="2540" y="179070"/>
                </a:moveTo>
                <a:lnTo>
                  <a:pt x="0" y="179070"/>
                </a:lnTo>
                <a:lnTo>
                  <a:pt x="0" y="181610"/>
                </a:lnTo>
                <a:lnTo>
                  <a:pt x="2540" y="181610"/>
                </a:lnTo>
                <a:lnTo>
                  <a:pt x="2540" y="179070"/>
                </a:lnTo>
                <a:close/>
              </a:path>
              <a:path w="405129" h="521970">
                <a:moveTo>
                  <a:pt x="2540" y="176530"/>
                </a:moveTo>
                <a:lnTo>
                  <a:pt x="0" y="176530"/>
                </a:lnTo>
                <a:lnTo>
                  <a:pt x="0" y="177800"/>
                </a:lnTo>
                <a:lnTo>
                  <a:pt x="2540" y="177800"/>
                </a:lnTo>
                <a:lnTo>
                  <a:pt x="2540" y="176530"/>
                </a:lnTo>
                <a:close/>
              </a:path>
              <a:path w="405129" h="521970">
                <a:moveTo>
                  <a:pt x="2540" y="172720"/>
                </a:moveTo>
                <a:lnTo>
                  <a:pt x="0" y="172720"/>
                </a:lnTo>
                <a:lnTo>
                  <a:pt x="0" y="175260"/>
                </a:lnTo>
                <a:lnTo>
                  <a:pt x="2540" y="175260"/>
                </a:lnTo>
                <a:lnTo>
                  <a:pt x="2540" y="172720"/>
                </a:lnTo>
                <a:close/>
              </a:path>
              <a:path w="405129" h="521970">
                <a:moveTo>
                  <a:pt x="2540" y="170180"/>
                </a:moveTo>
                <a:lnTo>
                  <a:pt x="0" y="170180"/>
                </a:lnTo>
                <a:lnTo>
                  <a:pt x="0" y="171450"/>
                </a:lnTo>
                <a:lnTo>
                  <a:pt x="2540" y="171450"/>
                </a:lnTo>
                <a:lnTo>
                  <a:pt x="2540" y="170180"/>
                </a:lnTo>
                <a:close/>
              </a:path>
              <a:path w="405129" h="521970">
                <a:moveTo>
                  <a:pt x="2540" y="166370"/>
                </a:moveTo>
                <a:lnTo>
                  <a:pt x="0" y="166370"/>
                </a:lnTo>
                <a:lnTo>
                  <a:pt x="0" y="168910"/>
                </a:lnTo>
                <a:lnTo>
                  <a:pt x="2540" y="168910"/>
                </a:lnTo>
                <a:lnTo>
                  <a:pt x="2540" y="166370"/>
                </a:lnTo>
                <a:close/>
              </a:path>
              <a:path w="405129" h="521970">
                <a:moveTo>
                  <a:pt x="2540" y="163830"/>
                </a:moveTo>
                <a:lnTo>
                  <a:pt x="0" y="163830"/>
                </a:lnTo>
                <a:lnTo>
                  <a:pt x="0" y="165100"/>
                </a:lnTo>
                <a:lnTo>
                  <a:pt x="2540" y="165100"/>
                </a:lnTo>
                <a:lnTo>
                  <a:pt x="2540" y="163830"/>
                </a:lnTo>
                <a:close/>
              </a:path>
              <a:path w="405129" h="521970">
                <a:moveTo>
                  <a:pt x="2540" y="160020"/>
                </a:moveTo>
                <a:lnTo>
                  <a:pt x="0" y="160020"/>
                </a:lnTo>
                <a:lnTo>
                  <a:pt x="0" y="162560"/>
                </a:lnTo>
                <a:lnTo>
                  <a:pt x="2540" y="162560"/>
                </a:lnTo>
                <a:lnTo>
                  <a:pt x="2540" y="160020"/>
                </a:lnTo>
                <a:close/>
              </a:path>
              <a:path w="405129" h="521970">
                <a:moveTo>
                  <a:pt x="254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2540" y="156210"/>
                </a:lnTo>
                <a:lnTo>
                  <a:pt x="2540" y="153670"/>
                </a:lnTo>
                <a:close/>
              </a:path>
              <a:path w="405129" h="521970">
                <a:moveTo>
                  <a:pt x="254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2540" y="149860"/>
                </a:lnTo>
                <a:lnTo>
                  <a:pt x="2540" y="147320"/>
                </a:lnTo>
                <a:close/>
              </a:path>
              <a:path w="405129" h="521970">
                <a:moveTo>
                  <a:pt x="254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2540" y="143510"/>
                </a:lnTo>
                <a:lnTo>
                  <a:pt x="2540" y="140970"/>
                </a:lnTo>
                <a:close/>
              </a:path>
              <a:path w="405129" h="521970">
                <a:moveTo>
                  <a:pt x="254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2540" y="137160"/>
                </a:lnTo>
                <a:lnTo>
                  <a:pt x="2540" y="134620"/>
                </a:lnTo>
                <a:close/>
              </a:path>
              <a:path w="405129" h="521970">
                <a:moveTo>
                  <a:pt x="254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2540" y="130810"/>
                </a:lnTo>
                <a:lnTo>
                  <a:pt x="2540" y="128270"/>
                </a:lnTo>
                <a:close/>
              </a:path>
              <a:path w="405129" h="521970">
                <a:moveTo>
                  <a:pt x="254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2540" y="124460"/>
                </a:lnTo>
                <a:lnTo>
                  <a:pt x="2540" y="121920"/>
                </a:lnTo>
                <a:close/>
              </a:path>
              <a:path w="405129" h="521970">
                <a:moveTo>
                  <a:pt x="2540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2540" y="118110"/>
                </a:lnTo>
                <a:lnTo>
                  <a:pt x="2540" y="115570"/>
                </a:lnTo>
                <a:close/>
              </a:path>
              <a:path w="405129" h="521970">
                <a:moveTo>
                  <a:pt x="254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2540" y="111760"/>
                </a:lnTo>
                <a:lnTo>
                  <a:pt x="2540" y="109220"/>
                </a:lnTo>
                <a:close/>
              </a:path>
              <a:path w="405129" h="521970">
                <a:moveTo>
                  <a:pt x="2540" y="102870"/>
                </a:moveTo>
                <a:lnTo>
                  <a:pt x="1270" y="102870"/>
                </a:lnTo>
                <a:lnTo>
                  <a:pt x="1270" y="105410"/>
                </a:lnTo>
                <a:lnTo>
                  <a:pt x="2540" y="105410"/>
                </a:lnTo>
                <a:lnTo>
                  <a:pt x="2540" y="102870"/>
                </a:lnTo>
                <a:close/>
              </a:path>
              <a:path w="405129" h="521970">
                <a:moveTo>
                  <a:pt x="403860" y="88900"/>
                </a:moveTo>
                <a:lnTo>
                  <a:pt x="401320" y="88900"/>
                </a:lnTo>
                <a:lnTo>
                  <a:pt x="401320" y="90170"/>
                </a:lnTo>
                <a:lnTo>
                  <a:pt x="403860" y="90170"/>
                </a:lnTo>
                <a:lnTo>
                  <a:pt x="403860" y="88900"/>
                </a:lnTo>
                <a:close/>
              </a:path>
              <a:path w="405129" h="521970">
                <a:moveTo>
                  <a:pt x="405130" y="83820"/>
                </a:moveTo>
                <a:lnTo>
                  <a:pt x="401320" y="83820"/>
                </a:lnTo>
                <a:lnTo>
                  <a:pt x="401320" y="86360"/>
                </a:lnTo>
                <a:lnTo>
                  <a:pt x="405130" y="86360"/>
                </a:lnTo>
                <a:lnTo>
                  <a:pt x="405130" y="83820"/>
                </a:lnTo>
                <a:close/>
              </a:path>
              <a:path w="405129" h="521970">
                <a:moveTo>
                  <a:pt x="405130" y="77470"/>
                </a:moveTo>
                <a:lnTo>
                  <a:pt x="401320" y="77470"/>
                </a:lnTo>
                <a:lnTo>
                  <a:pt x="401320" y="80010"/>
                </a:lnTo>
                <a:lnTo>
                  <a:pt x="405130" y="80010"/>
                </a:lnTo>
                <a:lnTo>
                  <a:pt x="405130" y="77470"/>
                </a:lnTo>
                <a:close/>
              </a:path>
              <a:path w="405129" h="521970">
                <a:moveTo>
                  <a:pt x="405130" y="71120"/>
                </a:moveTo>
                <a:lnTo>
                  <a:pt x="401320" y="71120"/>
                </a:lnTo>
                <a:lnTo>
                  <a:pt x="401320" y="73660"/>
                </a:lnTo>
                <a:lnTo>
                  <a:pt x="405130" y="73660"/>
                </a:lnTo>
                <a:lnTo>
                  <a:pt x="405130" y="71120"/>
                </a:lnTo>
                <a:close/>
              </a:path>
              <a:path w="405129" h="521970">
                <a:moveTo>
                  <a:pt x="405130" y="64770"/>
                </a:moveTo>
                <a:lnTo>
                  <a:pt x="401320" y="64770"/>
                </a:lnTo>
                <a:lnTo>
                  <a:pt x="401320" y="67310"/>
                </a:lnTo>
                <a:lnTo>
                  <a:pt x="405130" y="67310"/>
                </a:lnTo>
                <a:lnTo>
                  <a:pt x="405130" y="64770"/>
                </a:lnTo>
                <a:close/>
              </a:path>
              <a:path w="405129" h="521970">
                <a:moveTo>
                  <a:pt x="405130" y="58420"/>
                </a:moveTo>
                <a:lnTo>
                  <a:pt x="401320" y="58420"/>
                </a:lnTo>
                <a:lnTo>
                  <a:pt x="401320" y="60960"/>
                </a:lnTo>
                <a:lnTo>
                  <a:pt x="405130" y="60960"/>
                </a:lnTo>
                <a:lnTo>
                  <a:pt x="405130" y="58420"/>
                </a:lnTo>
                <a:close/>
              </a:path>
              <a:path w="405129" h="521970">
                <a:moveTo>
                  <a:pt x="405130" y="52070"/>
                </a:moveTo>
                <a:lnTo>
                  <a:pt x="401320" y="52070"/>
                </a:lnTo>
                <a:lnTo>
                  <a:pt x="401320" y="54610"/>
                </a:lnTo>
                <a:lnTo>
                  <a:pt x="405130" y="54610"/>
                </a:lnTo>
                <a:lnTo>
                  <a:pt x="405130" y="52070"/>
                </a:lnTo>
                <a:close/>
              </a:path>
              <a:path w="405129" h="521970">
                <a:moveTo>
                  <a:pt x="405130" y="45720"/>
                </a:moveTo>
                <a:lnTo>
                  <a:pt x="401320" y="45720"/>
                </a:lnTo>
                <a:lnTo>
                  <a:pt x="401320" y="48260"/>
                </a:lnTo>
                <a:lnTo>
                  <a:pt x="405130" y="48260"/>
                </a:lnTo>
                <a:lnTo>
                  <a:pt x="405130" y="45720"/>
                </a:lnTo>
                <a:close/>
              </a:path>
              <a:path w="405129" h="521970">
                <a:moveTo>
                  <a:pt x="405130" y="39370"/>
                </a:moveTo>
                <a:lnTo>
                  <a:pt x="401320" y="39370"/>
                </a:lnTo>
                <a:lnTo>
                  <a:pt x="401320" y="41910"/>
                </a:lnTo>
                <a:lnTo>
                  <a:pt x="405130" y="41910"/>
                </a:lnTo>
                <a:lnTo>
                  <a:pt x="405130" y="39370"/>
                </a:lnTo>
                <a:close/>
              </a:path>
              <a:path w="405129" h="521970">
                <a:moveTo>
                  <a:pt x="405130" y="33020"/>
                </a:moveTo>
                <a:lnTo>
                  <a:pt x="401320" y="33020"/>
                </a:lnTo>
                <a:lnTo>
                  <a:pt x="401320" y="35560"/>
                </a:lnTo>
                <a:lnTo>
                  <a:pt x="405130" y="35560"/>
                </a:lnTo>
                <a:lnTo>
                  <a:pt x="405130" y="33020"/>
                </a:lnTo>
                <a:close/>
              </a:path>
              <a:path w="405129" h="521970">
                <a:moveTo>
                  <a:pt x="405130" y="26670"/>
                </a:moveTo>
                <a:lnTo>
                  <a:pt x="401320" y="26670"/>
                </a:lnTo>
                <a:lnTo>
                  <a:pt x="401320" y="29210"/>
                </a:lnTo>
                <a:lnTo>
                  <a:pt x="405130" y="29210"/>
                </a:lnTo>
                <a:lnTo>
                  <a:pt x="405130" y="26670"/>
                </a:lnTo>
                <a:close/>
              </a:path>
              <a:path w="405129" h="521970">
                <a:moveTo>
                  <a:pt x="405130" y="20320"/>
                </a:moveTo>
                <a:lnTo>
                  <a:pt x="401320" y="20320"/>
                </a:lnTo>
                <a:lnTo>
                  <a:pt x="401320" y="22860"/>
                </a:lnTo>
                <a:lnTo>
                  <a:pt x="405130" y="22860"/>
                </a:lnTo>
                <a:lnTo>
                  <a:pt x="405130" y="20320"/>
                </a:lnTo>
                <a:close/>
              </a:path>
              <a:path w="405129" h="521970">
                <a:moveTo>
                  <a:pt x="405130" y="13970"/>
                </a:moveTo>
                <a:lnTo>
                  <a:pt x="401320" y="13970"/>
                </a:lnTo>
                <a:lnTo>
                  <a:pt x="401320" y="16510"/>
                </a:lnTo>
                <a:lnTo>
                  <a:pt x="405130" y="16510"/>
                </a:lnTo>
                <a:lnTo>
                  <a:pt x="405130" y="13970"/>
                </a:lnTo>
                <a:close/>
              </a:path>
              <a:path w="405129" h="521970">
                <a:moveTo>
                  <a:pt x="405130" y="7620"/>
                </a:moveTo>
                <a:lnTo>
                  <a:pt x="401320" y="7620"/>
                </a:lnTo>
                <a:lnTo>
                  <a:pt x="401320" y="10160"/>
                </a:lnTo>
                <a:lnTo>
                  <a:pt x="405130" y="10160"/>
                </a:lnTo>
                <a:lnTo>
                  <a:pt x="405130" y="7620"/>
                </a:lnTo>
                <a:close/>
              </a:path>
              <a:path w="405129" h="521970">
                <a:moveTo>
                  <a:pt x="138430" y="3810"/>
                </a:moveTo>
                <a:lnTo>
                  <a:pt x="135890" y="3810"/>
                </a:lnTo>
                <a:lnTo>
                  <a:pt x="135890" y="5080"/>
                </a:lnTo>
                <a:lnTo>
                  <a:pt x="138430" y="5080"/>
                </a:lnTo>
                <a:lnTo>
                  <a:pt x="138430" y="3810"/>
                </a:lnTo>
                <a:close/>
              </a:path>
              <a:path w="405129" h="521970">
                <a:moveTo>
                  <a:pt x="304800" y="3810"/>
                </a:moveTo>
                <a:lnTo>
                  <a:pt x="303530" y="3810"/>
                </a:lnTo>
                <a:lnTo>
                  <a:pt x="303530" y="5080"/>
                </a:lnTo>
                <a:lnTo>
                  <a:pt x="304800" y="5080"/>
                </a:lnTo>
                <a:lnTo>
                  <a:pt x="304800" y="3810"/>
                </a:lnTo>
                <a:close/>
              </a:path>
              <a:path w="405129" h="521970">
                <a:moveTo>
                  <a:pt x="250189" y="1270"/>
                </a:moveTo>
                <a:lnTo>
                  <a:pt x="140970" y="1270"/>
                </a:lnTo>
                <a:lnTo>
                  <a:pt x="140970" y="3810"/>
                </a:lnTo>
                <a:lnTo>
                  <a:pt x="250190" y="3810"/>
                </a:lnTo>
                <a:lnTo>
                  <a:pt x="250189" y="1270"/>
                </a:lnTo>
                <a:close/>
              </a:path>
              <a:path w="405129" h="521970">
                <a:moveTo>
                  <a:pt x="405130" y="1270"/>
                </a:moveTo>
                <a:lnTo>
                  <a:pt x="306070" y="1270"/>
                </a:lnTo>
                <a:lnTo>
                  <a:pt x="306070" y="3810"/>
                </a:lnTo>
                <a:lnTo>
                  <a:pt x="405130" y="3810"/>
                </a:lnTo>
                <a:lnTo>
                  <a:pt x="405130" y="1270"/>
                </a:lnTo>
                <a:close/>
              </a:path>
              <a:path w="405129" h="521970">
                <a:moveTo>
                  <a:pt x="146050" y="0"/>
                </a:moveTo>
                <a:lnTo>
                  <a:pt x="143510" y="0"/>
                </a:lnTo>
                <a:lnTo>
                  <a:pt x="143510" y="1270"/>
                </a:lnTo>
                <a:lnTo>
                  <a:pt x="146050" y="1270"/>
                </a:lnTo>
                <a:lnTo>
                  <a:pt x="146050" y="0"/>
                </a:lnTo>
                <a:close/>
              </a:path>
              <a:path w="405129" h="521970">
                <a:moveTo>
                  <a:pt x="309880" y="0"/>
                </a:moveTo>
                <a:lnTo>
                  <a:pt x="308610" y="0"/>
                </a:lnTo>
                <a:lnTo>
                  <a:pt x="308610" y="1270"/>
                </a:lnTo>
                <a:lnTo>
                  <a:pt x="309880" y="1270"/>
                </a:lnTo>
                <a:lnTo>
                  <a:pt x="309880" y="0"/>
                </a:lnTo>
                <a:close/>
              </a:path>
              <a:path w="405129" h="521970">
                <a:moveTo>
                  <a:pt x="2540" y="420370"/>
                </a:moveTo>
                <a:lnTo>
                  <a:pt x="1270" y="420370"/>
                </a:lnTo>
                <a:lnTo>
                  <a:pt x="1270" y="424180"/>
                </a:lnTo>
                <a:lnTo>
                  <a:pt x="0" y="424180"/>
                </a:lnTo>
                <a:lnTo>
                  <a:pt x="0" y="464820"/>
                </a:lnTo>
                <a:lnTo>
                  <a:pt x="2540" y="464820"/>
                </a:lnTo>
                <a:lnTo>
                  <a:pt x="2540" y="420370"/>
                </a:lnTo>
                <a:close/>
              </a:path>
              <a:path w="405129" h="521970">
                <a:moveTo>
                  <a:pt x="2540" y="464820"/>
                </a:moveTo>
                <a:lnTo>
                  <a:pt x="0" y="464820"/>
                </a:lnTo>
                <a:lnTo>
                  <a:pt x="0" y="490220"/>
                </a:lnTo>
                <a:lnTo>
                  <a:pt x="2540" y="490220"/>
                </a:lnTo>
                <a:lnTo>
                  <a:pt x="2540" y="464820"/>
                </a:lnTo>
                <a:close/>
              </a:path>
              <a:path w="405129" h="521970">
                <a:moveTo>
                  <a:pt x="2540" y="490220"/>
                </a:moveTo>
                <a:lnTo>
                  <a:pt x="0" y="490220"/>
                </a:lnTo>
                <a:lnTo>
                  <a:pt x="0" y="521970"/>
                </a:lnTo>
                <a:lnTo>
                  <a:pt x="113030" y="521970"/>
                </a:lnTo>
                <a:lnTo>
                  <a:pt x="113029" y="519430"/>
                </a:lnTo>
                <a:lnTo>
                  <a:pt x="2540" y="519430"/>
                </a:lnTo>
                <a:lnTo>
                  <a:pt x="2540" y="490220"/>
                </a:lnTo>
                <a:close/>
              </a:path>
            </a:pathLst>
          </a:custGeom>
          <a:solidFill>
            <a:srgbClr val="D63C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8" name="bk object 3148"/>
          <p:cNvSpPr/>
          <p:nvPr/>
        </p:nvSpPr>
        <p:spPr>
          <a:xfrm>
            <a:off x="3487420" y="2820670"/>
            <a:ext cx="398780" cy="515620"/>
          </a:xfrm>
          <a:custGeom>
            <a:avLst/>
            <a:gdLst/>
            <a:ahLst/>
            <a:cxnLst/>
            <a:rect l="l" t="t" r="r" b="b"/>
            <a:pathLst>
              <a:path w="398779" h="515620">
                <a:moveTo>
                  <a:pt x="3809" y="191770"/>
                </a:moveTo>
                <a:lnTo>
                  <a:pt x="2539" y="191770"/>
                </a:lnTo>
                <a:lnTo>
                  <a:pt x="2539" y="194310"/>
                </a:lnTo>
                <a:lnTo>
                  <a:pt x="3809" y="194310"/>
                </a:lnTo>
                <a:lnTo>
                  <a:pt x="3809" y="191770"/>
                </a:lnTo>
                <a:close/>
              </a:path>
              <a:path w="398779" h="515620">
                <a:moveTo>
                  <a:pt x="2539" y="190500"/>
                </a:moveTo>
                <a:lnTo>
                  <a:pt x="1269" y="190500"/>
                </a:lnTo>
                <a:lnTo>
                  <a:pt x="1269" y="191770"/>
                </a:lnTo>
                <a:lnTo>
                  <a:pt x="2539" y="191770"/>
                </a:lnTo>
                <a:lnTo>
                  <a:pt x="2539" y="190500"/>
                </a:lnTo>
                <a:close/>
              </a:path>
              <a:path w="398779" h="515620">
                <a:moveTo>
                  <a:pt x="3809" y="187960"/>
                </a:moveTo>
                <a:lnTo>
                  <a:pt x="0" y="187960"/>
                </a:lnTo>
                <a:lnTo>
                  <a:pt x="0" y="190500"/>
                </a:lnTo>
                <a:lnTo>
                  <a:pt x="3809" y="190500"/>
                </a:lnTo>
                <a:lnTo>
                  <a:pt x="3809" y="187960"/>
                </a:lnTo>
                <a:close/>
              </a:path>
              <a:path w="398779" h="515620">
                <a:moveTo>
                  <a:pt x="3809" y="185420"/>
                </a:moveTo>
                <a:lnTo>
                  <a:pt x="0" y="18542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5420"/>
                </a:lnTo>
                <a:close/>
              </a:path>
              <a:path w="398779" h="515620">
                <a:moveTo>
                  <a:pt x="3809" y="181610"/>
                </a:moveTo>
                <a:lnTo>
                  <a:pt x="0" y="181610"/>
                </a:lnTo>
                <a:lnTo>
                  <a:pt x="0" y="184150"/>
                </a:lnTo>
                <a:lnTo>
                  <a:pt x="3809" y="184150"/>
                </a:lnTo>
                <a:lnTo>
                  <a:pt x="3809" y="181610"/>
                </a:lnTo>
                <a:close/>
              </a:path>
              <a:path w="398779" h="515620">
                <a:moveTo>
                  <a:pt x="3809" y="179070"/>
                </a:moveTo>
                <a:lnTo>
                  <a:pt x="0" y="17907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9070"/>
                </a:lnTo>
                <a:close/>
              </a:path>
              <a:path w="398779" h="515620">
                <a:moveTo>
                  <a:pt x="3809" y="175260"/>
                </a:moveTo>
                <a:lnTo>
                  <a:pt x="0" y="175260"/>
                </a:lnTo>
                <a:lnTo>
                  <a:pt x="0" y="177800"/>
                </a:lnTo>
                <a:lnTo>
                  <a:pt x="3809" y="177800"/>
                </a:lnTo>
                <a:lnTo>
                  <a:pt x="3809" y="175260"/>
                </a:lnTo>
                <a:close/>
              </a:path>
              <a:path w="398779" h="515620">
                <a:moveTo>
                  <a:pt x="3809" y="172720"/>
                </a:moveTo>
                <a:lnTo>
                  <a:pt x="0" y="17272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2720"/>
                </a:lnTo>
                <a:close/>
              </a:path>
              <a:path w="398779" h="515620">
                <a:moveTo>
                  <a:pt x="3809" y="168910"/>
                </a:moveTo>
                <a:lnTo>
                  <a:pt x="0" y="168910"/>
                </a:lnTo>
                <a:lnTo>
                  <a:pt x="0" y="171450"/>
                </a:lnTo>
                <a:lnTo>
                  <a:pt x="3809" y="171450"/>
                </a:lnTo>
                <a:lnTo>
                  <a:pt x="3809" y="168910"/>
                </a:lnTo>
                <a:close/>
              </a:path>
              <a:path w="398779" h="515620">
                <a:moveTo>
                  <a:pt x="3809" y="166370"/>
                </a:moveTo>
                <a:lnTo>
                  <a:pt x="0" y="16637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6370"/>
                </a:lnTo>
                <a:close/>
              </a:path>
              <a:path w="398779" h="515620">
                <a:moveTo>
                  <a:pt x="3809" y="162560"/>
                </a:moveTo>
                <a:lnTo>
                  <a:pt x="0" y="162560"/>
                </a:lnTo>
                <a:lnTo>
                  <a:pt x="0" y="165100"/>
                </a:lnTo>
                <a:lnTo>
                  <a:pt x="3809" y="165100"/>
                </a:lnTo>
                <a:lnTo>
                  <a:pt x="3809" y="162560"/>
                </a:lnTo>
                <a:close/>
              </a:path>
              <a:path w="398779" h="515620">
                <a:moveTo>
                  <a:pt x="3809" y="160020"/>
                </a:moveTo>
                <a:lnTo>
                  <a:pt x="0" y="16002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60020"/>
                </a:lnTo>
                <a:close/>
              </a:path>
              <a:path w="398779" h="515620">
                <a:moveTo>
                  <a:pt x="3809" y="156210"/>
                </a:moveTo>
                <a:lnTo>
                  <a:pt x="0" y="156210"/>
                </a:lnTo>
                <a:lnTo>
                  <a:pt x="0" y="158750"/>
                </a:lnTo>
                <a:lnTo>
                  <a:pt x="3809" y="158750"/>
                </a:lnTo>
                <a:lnTo>
                  <a:pt x="3809" y="156210"/>
                </a:lnTo>
                <a:close/>
              </a:path>
              <a:path w="398779" h="515620">
                <a:moveTo>
                  <a:pt x="3809" y="149860"/>
                </a:moveTo>
                <a:lnTo>
                  <a:pt x="0" y="149860"/>
                </a:lnTo>
                <a:lnTo>
                  <a:pt x="0" y="152400"/>
                </a:lnTo>
                <a:lnTo>
                  <a:pt x="3809" y="152400"/>
                </a:lnTo>
                <a:lnTo>
                  <a:pt x="3809" y="149860"/>
                </a:lnTo>
                <a:close/>
              </a:path>
              <a:path w="398779" h="515620">
                <a:moveTo>
                  <a:pt x="3809" y="143510"/>
                </a:moveTo>
                <a:lnTo>
                  <a:pt x="0" y="143510"/>
                </a:lnTo>
                <a:lnTo>
                  <a:pt x="0" y="146050"/>
                </a:lnTo>
                <a:lnTo>
                  <a:pt x="3809" y="146050"/>
                </a:lnTo>
                <a:lnTo>
                  <a:pt x="3809" y="143510"/>
                </a:lnTo>
                <a:close/>
              </a:path>
              <a:path w="398779" h="515620">
                <a:moveTo>
                  <a:pt x="3809" y="137160"/>
                </a:moveTo>
                <a:lnTo>
                  <a:pt x="0" y="137160"/>
                </a:lnTo>
                <a:lnTo>
                  <a:pt x="0" y="139700"/>
                </a:lnTo>
                <a:lnTo>
                  <a:pt x="3809" y="139700"/>
                </a:lnTo>
                <a:lnTo>
                  <a:pt x="3809" y="137160"/>
                </a:lnTo>
                <a:close/>
              </a:path>
              <a:path w="398779" h="515620">
                <a:moveTo>
                  <a:pt x="3809" y="130810"/>
                </a:moveTo>
                <a:lnTo>
                  <a:pt x="0" y="130810"/>
                </a:lnTo>
                <a:lnTo>
                  <a:pt x="0" y="133350"/>
                </a:lnTo>
                <a:lnTo>
                  <a:pt x="3809" y="133350"/>
                </a:lnTo>
                <a:lnTo>
                  <a:pt x="3809" y="130810"/>
                </a:lnTo>
                <a:close/>
              </a:path>
              <a:path w="398779" h="515620">
                <a:moveTo>
                  <a:pt x="3809" y="124460"/>
                </a:moveTo>
                <a:lnTo>
                  <a:pt x="0" y="124460"/>
                </a:lnTo>
                <a:lnTo>
                  <a:pt x="0" y="127000"/>
                </a:lnTo>
                <a:lnTo>
                  <a:pt x="3809" y="127000"/>
                </a:lnTo>
                <a:lnTo>
                  <a:pt x="3809" y="124460"/>
                </a:lnTo>
                <a:close/>
              </a:path>
              <a:path w="398779" h="515620">
                <a:moveTo>
                  <a:pt x="3809" y="118110"/>
                </a:moveTo>
                <a:lnTo>
                  <a:pt x="0" y="118110"/>
                </a:lnTo>
                <a:lnTo>
                  <a:pt x="0" y="120650"/>
                </a:lnTo>
                <a:lnTo>
                  <a:pt x="3809" y="120650"/>
                </a:lnTo>
                <a:lnTo>
                  <a:pt x="3809" y="118110"/>
                </a:lnTo>
                <a:close/>
              </a:path>
              <a:path w="398779" h="515620">
                <a:moveTo>
                  <a:pt x="3809" y="111760"/>
                </a:moveTo>
                <a:lnTo>
                  <a:pt x="0" y="111760"/>
                </a:lnTo>
                <a:lnTo>
                  <a:pt x="0" y="114300"/>
                </a:lnTo>
                <a:lnTo>
                  <a:pt x="3809" y="114300"/>
                </a:lnTo>
                <a:lnTo>
                  <a:pt x="3809" y="111760"/>
                </a:lnTo>
                <a:close/>
              </a:path>
              <a:path w="398779" h="515620">
                <a:moveTo>
                  <a:pt x="3809" y="105410"/>
                </a:moveTo>
                <a:lnTo>
                  <a:pt x="0" y="105410"/>
                </a:lnTo>
                <a:lnTo>
                  <a:pt x="0" y="107950"/>
                </a:lnTo>
                <a:lnTo>
                  <a:pt x="3809" y="107950"/>
                </a:lnTo>
                <a:lnTo>
                  <a:pt x="3809" y="105410"/>
                </a:lnTo>
                <a:close/>
              </a:path>
              <a:path w="398779" h="515620">
                <a:moveTo>
                  <a:pt x="1269" y="97789"/>
                </a:moveTo>
                <a:lnTo>
                  <a:pt x="0" y="97789"/>
                </a:lnTo>
                <a:lnTo>
                  <a:pt x="0" y="101600"/>
                </a:lnTo>
                <a:lnTo>
                  <a:pt x="3809" y="101600"/>
                </a:lnTo>
                <a:lnTo>
                  <a:pt x="3809" y="99060"/>
                </a:lnTo>
                <a:lnTo>
                  <a:pt x="1269" y="99060"/>
                </a:lnTo>
                <a:lnTo>
                  <a:pt x="1269" y="97789"/>
                </a:lnTo>
                <a:close/>
              </a:path>
              <a:path w="398779" h="515620">
                <a:moveTo>
                  <a:pt x="3809" y="95250"/>
                </a:moveTo>
                <a:lnTo>
                  <a:pt x="2539" y="95250"/>
                </a:lnTo>
                <a:lnTo>
                  <a:pt x="2539" y="97789"/>
                </a:lnTo>
                <a:lnTo>
                  <a:pt x="3809" y="97789"/>
                </a:lnTo>
                <a:lnTo>
                  <a:pt x="3809" y="95250"/>
                </a:lnTo>
                <a:close/>
              </a:path>
              <a:path w="398779" h="515620">
                <a:moveTo>
                  <a:pt x="396239" y="86360"/>
                </a:moveTo>
                <a:lnTo>
                  <a:pt x="394969" y="86360"/>
                </a:lnTo>
                <a:lnTo>
                  <a:pt x="394969" y="88900"/>
                </a:lnTo>
                <a:lnTo>
                  <a:pt x="396239" y="88900"/>
                </a:lnTo>
                <a:lnTo>
                  <a:pt x="396239" y="86360"/>
                </a:lnTo>
                <a:close/>
              </a:path>
              <a:path w="398779" h="515620">
                <a:moveTo>
                  <a:pt x="398779" y="85089"/>
                </a:moveTo>
                <a:lnTo>
                  <a:pt x="397509" y="85089"/>
                </a:lnTo>
                <a:lnTo>
                  <a:pt x="397509" y="86360"/>
                </a:lnTo>
                <a:lnTo>
                  <a:pt x="398779" y="86360"/>
                </a:lnTo>
                <a:lnTo>
                  <a:pt x="398779" y="85089"/>
                </a:lnTo>
                <a:close/>
              </a:path>
              <a:path w="398779" h="515620">
                <a:moveTo>
                  <a:pt x="398779" y="80010"/>
                </a:moveTo>
                <a:lnTo>
                  <a:pt x="394969" y="80010"/>
                </a:lnTo>
                <a:lnTo>
                  <a:pt x="394969" y="82550"/>
                </a:lnTo>
                <a:lnTo>
                  <a:pt x="398779" y="82550"/>
                </a:lnTo>
                <a:lnTo>
                  <a:pt x="398779" y="80010"/>
                </a:lnTo>
                <a:close/>
              </a:path>
              <a:path w="398779" h="515620">
                <a:moveTo>
                  <a:pt x="398779" y="73660"/>
                </a:moveTo>
                <a:lnTo>
                  <a:pt x="394969" y="73660"/>
                </a:lnTo>
                <a:lnTo>
                  <a:pt x="394969" y="76200"/>
                </a:lnTo>
                <a:lnTo>
                  <a:pt x="398779" y="76200"/>
                </a:lnTo>
                <a:lnTo>
                  <a:pt x="398779" y="73660"/>
                </a:lnTo>
                <a:close/>
              </a:path>
              <a:path w="398779" h="515620">
                <a:moveTo>
                  <a:pt x="398779" y="67310"/>
                </a:moveTo>
                <a:lnTo>
                  <a:pt x="394969" y="67310"/>
                </a:lnTo>
                <a:lnTo>
                  <a:pt x="394969" y="69850"/>
                </a:lnTo>
                <a:lnTo>
                  <a:pt x="398779" y="69850"/>
                </a:lnTo>
                <a:lnTo>
                  <a:pt x="398779" y="67310"/>
                </a:lnTo>
                <a:close/>
              </a:path>
              <a:path w="398779" h="515620">
                <a:moveTo>
                  <a:pt x="398779" y="60960"/>
                </a:moveTo>
                <a:lnTo>
                  <a:pt x="394969" y="60960"/>
                </a:lnTo>
                <a:lnTo>
                  <a:pt x="394969" y="63500"/>
                </a:lnTo>
                <a:lnTo>
                  <a:pt x="398779" y="63500"/>
                </a:lnTo>
                <a:lnTo>
                  <a:pt x="398779" y="60960"/>
                </a:lnTo>
                <a:close/>
              </a:path>
              <a:path w="398779" h="515620">
                <a:moveTo>
                  <a:pt x="398779" y="54610"/>
                </a:moveTo>
                <a:lnTo>
                  <a:pt x="394969" y="54610"/>
                </a:lnTo>
                <a:lnTo>
                  <a:pt x="394969" y="57150"/>
                </a:lnTo>
                <a:lnTo>
                  <a:pt x="398779" y="57150"/>
                </a:lnTo>
                <a:lnTo>
                  <a:pt x="398779" y="54610"/>
                </a:lnTo>
                <a:close/>
              </a:path>
              <a:path w="398779" h="515620">
                <a:moveTo>
                  <a:pt x="398779" y="48260"/>
                </a:moveTo>
                <a:lnTo>
                  <a:pt x="394969" y="48260"/>
                </a:lnTo>
                <a:lnTo>
                  <a:pt x="394969" y="50800"/>
                </a:lnTo>
                <a:lnTo>
                  <a:pt x="398779" y="50800"/>
                </a:lnTo>
                <a:lnTo>
                  <a:pt x="398779" y="48260"/>
                </a:lnTo>
                <a:close/>
              </a:path>
              <a:path w="398779" h="515620">
                <a:moveTo>
                  <a:pt x="398779" y="41910"/>
                </a:moveTo>
                <a:lnTo>
                  <a:pt x="394969" y="41910"/>
                </a:lnTo>
                <a:lnTo>
                  <a:pt x="394969" y="44450"/>
                </a:lnTo>
                <a:lnTo>
                  <a:pt x="398779" y="44450"/>
                </a:lnTo>
                <a:lnTo>
                  <a:pt x="398779" y="41910"/>
                </a:lnTo>
                <a:close/>
              </a:path>
              <a:path w="398779" h="515620">
                <a:moveTo>
                  <a:pt x="398779" y="35560"/>
                </a:moveTo>
                <a:lnTo>
                  <a:pt x="394969" y="35560"/>
                </a:lnTo>
                <a:lnTo>
                  <a:pt x="394969" y="38100"/>
                </a:lnTo>
                <a:lnTo>
                  <a:pt x="398779" y="38100"/>
                </a:lnTo>
                <a:lnTo>
                  <a:pt x="398779" y="35560"/>
                </a:lnTo>
                <a:close/>
              </a:path>
              <a:path w="398779" h="515620">
                <a:moveTo>
                  <a:pt x="398779" y="29210"/>
                </a:moveTo>
                <a:lnTo>
                  <a:pt x="394969" y="29210"/>
                </a:lnTo>
                <a:lnTo>
                  <a:pt x="394969" y="31750"/>
                </a:lnTo>
                <a:lnTo>
                  <a:pt x="398779" y="31750"/>
                </a:lnTo>
                <a:lnTo>
                  <a:pt x="398779" y="29210"/>
                </a:lnTo>
                <a:close/>
              </a:path>
              <a:path w="398779" h="515620">
                <a:moveTo>
                  <a:pt x="398779" y="22860"/>
                </a:moveTo>
                <a:lnTo>
                  <a:pt x="394969" y="22860"/>
                </a:lnTo>
                <a:lnTo>
                  <a:pt x="394969" y="25400"/>
                </a:lnTo>
                <a:lnTo>
                  <a:pt x="398779" y="25400"/>
                </a:lnTo>
                <a:lnTo>
                  <a:pt x="398779" y="22860"/>
                </a:lnTo>
                <a:close/>
              </a:path>
              <a:path w="398779" h="515620">
                <a:moveTo>
                  <a:pt x="398779" y="16510"/>
                </a:moveTo>
                <a:lnTo>
                  <a:pt x="394969" y="16510"/>
                </a:lnTo>
                <a:lnTo>
                  <a:pt x="394969" y="19050"/>
                </a:lnTo>
                <a:lnTo>
                  <a:pt x="398779" y="19050"/>
                </a:lnTo>
                <a:lnTo>
                  <a:pt x="398779" y="16510"/>
                </a:lnTo>
                <a:close/>
              </a:path>
              <a:path w="398779" h="515620">
                <a:moveTo>
                  <a:pt x="398779" y="10160"/>
                </a:moveTo>
                <a:lnTo>
                  <a:pt x="394969" y="10160"/>
                </a:lnTo>
                <a:lnTo>
                  <a:pt x="394969" y="12700"/>
                </a:lnTo>
                <a:lnTo>
                  <a:pt x="398779" y="12700"/>
                </a:lnTo>
                <a:lnTo>
                  <a:pt x="398779" y="10160"/>
                </a:lnTo>
                <a:close/>
              </a:path>
              <a:path w="398779" h="515620">
                <a:moveTo>
                  <a:pt x="398779" y="3810"/>
                </a:moveTo>
                <a:lnTo>
                  <a:pt x="394969" y="3810"/>
                </a:lnTo>
                <a:lnTo>
                  <a:pt x="394969" y="6350"/>
                </a:lnTo>
                <a:lnTo>
                  <a:pt x="398779" y="6350"/>
                </a:lnTo>
                <a:lnTo>
                  <a:pt x="398779" y="3810"/>
                </a:lnTo>
                <a:close/>
              </a:path>
              <a:path w="398779" h="515620">
                <a:moveTo>
                  <a:pt x="130809" y="2539"/>
                </a:moveTo>
                <a:lnTo>
                  <a:pt x="128269" y="2539"/>
                </a:lnTo>
                <a:lnTo>
                  <a:pt x="128269" y="3810"/>
                </a:lnTo>
                <a:lnTo>
                  <a:pt x="130809" y="3810"/>
                </a:lnTo>
                <a:lnTo>
                  <a:pt x="130809" y="2539"/>
                </a:lnTo>
                <a:close/>
              </a:path>
              <a:path w="398779" h="515620">
                <a:moveTo>
                  <a:pt x="299719" y="2539"/>
                </a:moveTo>
                <a:lnTo>
                  <a:pt x="298450" y="2539"/>
                </a:lnTo>
                <a:lnTo>
                  <a:pt x="298450" y="3810"/>
                </a:lnTo>
                <a:lnTo>
                  <a:pt x="299719" y="3810"/>
                </a:lnTo>
                <a:lnTo>
                  <a:pt x="299719" y="2539"/>
                </a:lnTo>
                <a:close/>
              </a:path>
              <a:path w="398779" h="515620">
                <a:moveTo>
                  <a:pt x="135889" y="1270"/>
                </a:moveTo>
                <a:lnTo>
                  <a:pt x="133350" y="1270"/>
                </a:lnTo>
                <a:lnTo>
                  <a:pt x="133350" y="2539"/>
                </a:lnTo>
                <a:lnTo>
                  <a:pt x="135889" y="2539"/>
                </a:lnTo>
                <a:lnTo>
                  <a:pt x="135889" y="1270"/>
                </a:lnTo>
                <a:close/>
              </a:path>
              <a:path w="398779" h="515620">
                <a:moveTo>
                  <a:pt x="248920" y="0"/>
                </a:moveTo>
                <a:lnTo>
                  <a:pt x="247650" y="0"/>
                </a:lnTo>
                <a:lnTo>
                  <a:pt x="247650" y="2539"/>
                </a:lnTo>
                <a:lnTo>
                  <a:pt x="248920" y="2539"/>
                </a:lnTo>
                <a:lnTo>
                  <a:pt x="248920" y="0"/>
                </a:lnTo>
                <a:close/>
              </a:path>
              <a:path w="398779" h="515620">
                <a:moveTo>
                  <a:pt x="302259" y="1270"/>
                </a:moveTo>
                <a:lnTo>
                  <a:pt x="300989" y="1270"/>
                </a:lnTo>
                <a:lnTo>
                  <a:pt x="300989" y="2539"/>
                </a:lnTo>
                <a:lnTo>
                  <a:pt x="302259" y="2539"/>
                </a:lnTo>
                <a:lnTo>
                  <a:pt x="302259" y="1270"/>
                </a:lnTo>
                <a:close/>
              </a:path>
              <a:path w="398779" h="515620">
                <a:moveTo>
                  <a:pt x="3809" y="406400"/>
                </a:moveTo>
                <a:lnTo>
                  <a:pt x="2539" y="406400"/>
                </a:lnTo>
                <a:lnTo>
                  <a:pt x="2539" y="410210"/>
                </a:lnTo>
                <a:lnTo>
                  <a:pt x="1269" y="410210"/>
                </a:lnTo>
                <a:lnTo>
                  <a:pt x="1269" y="414020"/>
                </a:lnTo>
                <a:lnTo>
                  <a:pt x="0" y="414020"/>
                </a:lnTo>
                <a:lnTo>
                  <a:pt x="0" y="416560"/>
                </a:lnTo>
                <a:lnTo>
                  <a:pt x="3809" y="416560"/>
                </a:lnTo>
                <a:lnTo>
                  <a:pt x="3809" y="406400"/>
                </a:lnTo>
                <a:close/>
              </a:path>
              <a:path w="398779" h="515620">
                <a:moveTo>
                  <a:pt x="3809" y="416560"/>
                </a:moveTo>
                <a:lnTo>
                  <a:pt x="0" y="416560"/>
                </a:lnTo>
                <a:lnTo>
                  <a:pt x="0" y="461010"/>
                </a:lnTo>
                <a:lnTo>
                  <a:pt x="3809" y="461010"/>
                </a:lnTo>
                <a:lnTo>
                  <a:pt x="3809" y="416560"/>
                </a:lnTo>
                <a:close/>
              </a:path>
              <a:path w="398779" h="515620">
                <a:moveTo>
                  <a:pt x="3809" y="461010"/>
                </a:moveTo>
                <a:lnTo>
                  <a:pt x="0" y="461010"/>
                </a:lnTo>
                <a:lnTo>
                  <a:pt x="0" y="486410"/>
                </a:lnTo>
                <a:lnTo>
                  <a:pt x="3809" y="486410"/>
                </a:lnTo>
                <a:lnTo>
                  <a:pt x="3809" y="461010"/>
                </a:lnTo>
                <a:close/>
              </a:path>
              <a:path w="398779" h="515620">
                <a:moveTo>
                  <a:pt x="3809" y="486410"/>
                </a:moveTo>
                <a:lnTo>
                  <a:pt x="0" y="486410"/>
                </a:lnTo>
                <a:lnTo>
                  <a:pt x="0" y="515620"/>
                </a:lnTo>
                <a:lnTo>
                  <a:pt x="110489" y="515620"/>
                </a:lnTo>
                <a:lnTo>
                  <a:pt x="110489" y="514350"/>
                </a:lnTo>
                <a:lnTo>
                  <a:pt x="111759" y="514350"/>
                </a:lnTo>
                <a:lnTo>
                  <a:pt x="111759" y="511810"/>
                </a:lnTo>
                <a:lnTo>
                  <a:pt x="3809" y="511810"/>
                </a:lnTo>
                <a:lnTo>
                  <a:pt x="3809" y="486410"/>
                </a:lnTo>
                <a:close/>
              </a:path>
            </a:pathLst>
          </a:custGeom>
          <a:solidFill>
            <a:srgbClr val="D3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9" name="bk object 3149"/>
          <p:cNvSpPr/>
          <p:nvPr/>
        </p:nvSpPr>
        <p:spPr>
          <a:xfrm>
            <a:off x="3491229" y="2824479"/>
            <a:ext cx="391160" cy="508000"/>
          </a:xfrm>
          <a:custGeom>
            <a:avLst/>
            <a:gdLst/>
            <a:ahLst/>
            <a:cxnLst/>
            <a:rect l="l" t="t" r="r" b="b"/>
            <a:pathLst>
              <a:path w="391160" h="508000">
                <a:moveTo>
                  <a:pt x="3810" y="194310"/>
                </a:moveTo>
                <a:lnTo>
                  <a:pt x="2540" y="194310"/>
                </a:lnTo>
                <a:lnTo>
                  <a:pt x="2540" y="195579"/>
                </a:lnTo>
                <a:lnTo>
                  <a:pt x="3810" y="195579"/>
                </a:lnTo>
                <a:lnTo>
                  <a:pt x="3810" y="194310"/>
                </a:lnTo>
                <a:close/>
              </a:path>
              <a:path w="391160" h="508000">
                <a:moveTo>
                  <a:pt x="3810" y="190500"/>
                </a:moveTo>
                <a:lnTo>
                  <a:pt x="1270" y="190500"/>
                </a:lnTo>
                <a:lnTo>
                  <a:pt x="1270" y="193039"/>
                </a:lnTo>
                <a:lnTo>
                  <a:pt x="3810" y="193039"/>
                </a:lnTo>
                <a:lnTo>
                  <a:pt x="3810" y="190500"/>
                </a:lnTo>
                <a:close/>
              </a:path>
              <a:path w="391160" h="508000">
                <a:moveTo>
                  <a:pt x="3810" y="187960"/>
                </a:moveTo>
                <a:lnTo>
                  <a:pt x="0" y="18796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7960"/>
                </a:lnTo>
                <a:close/>
              </a:path>
              <a:path w="391160" h="508000">
                <a:moveTo>
                  <a:pt x="3810" y="184150"/>
                </a:moveTo>
                <a:lnTo>
                  <a:pt x="0" y="18415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4150"/>
                </a:lnTo>
                <a:close/>
              </a:path>
              <a:path w="391160" h="508000">
                <a:moveTo>
                  <a:pt x="3810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1610"/>
                </a:lnTo>
                <a:close/>
              </a:path>
              <a:path w="391160" h="508000">
                <a:moveTo>
                  <a:pt x="3810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7800"/>
                </a:lnTo>
                <a:close/>
              </a:path>
              <a:path w="391160" h="508000">
                <a:moveTo>
                  <a:pt x="3810" y="175260"/>
                </a:moveTo>
                <a:lnTo>
                  <a:pt x="0" y="17526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5260"/>
                </a:lnTo>
                <a:close/>
              </a:path>
              <a:path w="391160" h="508000">
                <a:moveTo>
                  <a:pt x="3810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1450"/>
                </a:lnTo>
                <a:close/>
              </a:path>
              <a:path w="391160" h="508000">
                <a:moveTo>
                  <a:pt x="3810" y="168910"/>
                </a:moveTo>
                <a:lnTo>
                  <a:pt x="0" y="16891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8910"/>
                </a:lnTo>
                <a:close/>
              </a:path>
              <a:path w="391160" h="508000">
                <a:moveTo>
                  <a:pt x="3810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5100"/>
                </a:lnTo>
                <a:close/>
              </a:path>
              <a:path w="391160" h="508000">
                <a:moveTo>
                  <a:pt x="3810" y="162560"/>
                </a:moveTo>
                <a:lnTo>
                  <a:pt x="0" y="16256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2560"/>
                </a:lnTo>
                <a:close/>
              </a:path>
              <a:path w="391160" h="508000">
                <a:moveTo>
                  <a:pt x="3810" y="158750"/>
                </a:moveTo>
                <a:lnTo>
                  <a:pt x="0" y="15875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8750"/>
                </a:lnTo>
                <a:close/>
              </a:path>
              <a:path w="391160" h="508000">
                <a:moveTo>
                  <a:pt x="3810" y="156210"/>
                </a:moveTo>
                <a:lnTo>
                  <a:pt x="0" y="15621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6210"/>
                </a:lnTo>
                <a:close/>
              </a:path>
              <a:path w="391160" h="508000">
                <a:moveTo>
                  <a:pt x="3810" y="152400"/>
                </a:moveTo>
                <a:lnTo>
                  <a:pt x="0" y="15240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52400"/>
                </a:lnTo>
                <a:close/>
              </a:path>
              <a:path w="391160" h="508000">
                <a:moveTo>
                  <a:pt x="3810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6050"/>
                </a:lnTo>
                <a:close/>
              </a:path>
              <a:path w="391160" h="508000">
                <a:moveTo>
                  <a:pt x="3810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9700"/>
                </a:lnTo>
                <a:close/>
              </a:path>
              <a:path w="391160" h="508000">
                <a:moveTo>
                  <a:pt x="3810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3350"/>
                </a:lnTo>
                <a:close/>
              </a:path>
              <a:path w="391160" h="508000">
                <a:moveTo>
                  <a:pt x="3810" y="127000"/>
                </a:moveTo>
                <a:lnTo>
                  <a:pt x="0" y="12700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7000"/>
                </a:lnTo>
                <a:close/>
              </a:path>
              <a:path w="391160" h="508000">
                <a:moveTo>
                  <a:pt x="3810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20650"/>
                </a:lnTo>
                <a:close/>
              </a:path>
              <a:path w="391160" h="508000">
                <a:moveTo>
                  <a:pt x="3810" y="114300"/>
                </a:moveTo>
                <a:lnTo>
                  <a:pt x="0" y="11430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4300"/>
                </a:lnTo>
                <a:close/>
              </a:path>
              <a:path w="391160" h="508000">
                <a:moveTo>
                  <a:pt x="3810" y="107950"/>
                </a:moveTo>
                <a:lnTo>
                  <a:pt x="0" y="10795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7950"/>
                </a:lnTo>
                <a:close/>
              </a:path>
              <a:path w="391160" h="508000">
                <a:moveTo>
                  <a:pt x="3810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1600"/>
                </a:lnTo>
                <a:close/>
              </a:path>
              <a:path w="391160" h="508000">
                <a:moveTo>
                  <a:pt x="3810" y="95250"/>
                </a:moveTo>
                <a:lnTo>
                  <a:pt x="0" y="9525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5250"/>
                </a:lnTo>
                <a:close/>
              </a:path>
              <a:path w="391160" h="508000">
                <a:moveTo>
                  <a:pt x="3810" y="87629"/>
                </a:moveTo>
                <a:lnTo>
                  <a:pt x="2540" y="87629"/>
                </a:lnTo>
                <a:lnTo>
                  <a:pt x="2540" y="88900"/>
                </a:lnTo>
                <a:lnTo>
                  <a:pt x="1270" y="88900"/>
                </a:lnTo>
                <a:lnTo>
                  <a:pt x="1270" y="91439"/>
                </a:lnTo>
                <a:lnTo>
                  <a:pt x="3810" y="91439"/>
                </a:lnTo>
                <a:lnTo>
                  <a:pt x="3810" y="87629"/>
                </a:lnTo>
                <a:close/>
              </a:path>
              <a:path w="391160" h="508000">
                <a:moveTo>
                  <a:pt x="391160" y="82550"/>
                </a:moveTo>
                <a:lnTo>
                  <a:pt x="387350" y="82550"/>
                </a:lnTo>
                <a:lnTo>
                  <a:pt x="387350" y="87629"/>
                </a:lnTo>
                <a:lnTo>
                  <a:pt x="389889" y="87629"/>
                </a:lnTo>
                <a:lnTo>
                  <a:pt x="389889" y="85089"/>
                </a:lnTo>
                <a:lnTo>
                  <a:pt x="391160" y="85089"/>
                </a:lnTo>
                <a:lnTo>
                  <a:pt x="391160" y="82550"/>
                </a:lnTo>
                <a:close/>
              </a:path>
              <a:path w="391160" h="508000">
                <a:moveTo>
                  <a:pt x="391160" y="76200"/>
                </a:moveTo>
                <a:lnTo>
                  <a:pt x="387350" y="76200"/>
                </a:lnTo>
                <a:lnTo>
                  <a:pt x="387350" y="78739"/>
                </a:lnTo>
                <a:lnTo>
                  <a:pt x="391160" y="78739"/>
                </a:lnTo>
                <a:lnTo>
                  <a:pt x="391160" y="76200"/>
                </a:lnTo>
                <a:close/>
              </a:path>
              <a:path w="391160" h="508000">
                <a:moveTo>
                  <a:pt x="391160" y="69850"/>
                </a:moveTo>
                <a:lnTo>
                  <a:pt x="387350" y="69850"/>
                </a:lnTo>
                <a:lnTo>
                  <a:pt x="387350" y="72389"/>
                </a:lnTo>
                <a:lnTo>
                  <a:pt x="391160" y="72389"/>
                </a:lnTo>
                <a:lnTo>
                  <a:pt x="391160" y="69850"/>
                </a:lnTo>
                <a:close/>
              </a:path>
              <a:path w="391160" h="508000">
                <a:moveTo>
                  <a:pt x="391160" y="63500"/>
                </a:moveTo>
                <a:lnTo>
                  <a:pt x="387350" y="63500"/>
                </a:lnTo>
                <a:lnTo>
                  <a:pt x="387350" y="66039"/>
                </a:lnTo>
                <a:lnTo>
                  <a:pt x="391160" y="66039"/>
                </a:lnTo>
                <a:lnTo>
                  <a:pt x="391160" y="63500"/>
                </a:lnTo>
                <a:close/>
              </a:path>
              <a:path w="391160" h="508000">
                <a:moveTo>
                  <a:pt x="391160" y="57150"/>
                </a:moveTo>
                <a:lnTo>
                  <a:pt x="387350" y="57150"/>
                </a:lnTo>
                <a:lnTo>
                  <a:pt x="387350" y="59689"/>
                </a:lnTo>
                <a:lnTo>
                  <a:pt x="391160" y="59689"/>
                </a:lnTo>
                <a:lnTo>
                  <a:pt x="391160" y="57150"/>
                </a:lnTo>
                <a:close/>
              </a:path>
              <a:path w="391160" h="508000">
                <a:moveTo>
                  <a:pt x="391160" y="50800"/>
                </a:moveTo>
                <a:lnTo>
                  <a:pt x="387350" y="50800"/>
                </a:lnTo>
                <a:lnTo>
                  <a:pt x="387350" y="53339"/>
                </a:lnTo>
                <a:lnTo>
                  <a:pt x="391160" y="53339"/>
                </a:lnTo>
                <a:lnTo>
                  <a:pt x="391160" y="50800"/>
                </a:lnTo>
                <a:close/>
              </a:path>
              <a:path w="391160" h="508000">
                <a:moveTo>
                  <a:pt x="391160" y="44450"/>
                </a:moveTo>
                <a:lnTo>
                  <a:pt x="387350" y="44450"/>
                </a:lnTo>
                <a:lnTo>
                  <a:pt x="387350" y="46989"/>
                </a:lnTo>
                <a:lnTo>
                  <a:pt x="391160" y="46989"/>
                </a:lnTo>
                <a:lnTo>
                  <a:pt x="391160" y="44450"/>
                </a:lnTo>
                <a:close/>
              </a:path>
              <a:path w="391160" h="508000">
                <a:moveTo>
                  <a:pt x="391160" y="38100"/>
                </a:moveTo>
                <a:lnTo>
                  <a:pt x="387350" y="38100"/>
                </a:lnTo>
                <a:lnTo>
                  <a:pt x="387350" y="40639"/>
                </a:lnTo>
                <a:lnTo>
                  <a:pt x="391160" y="40639"/>
                </a:lnTo>
                <a:lnTo>
                  <a:pt x="391160" y="38100"/>
                </a:lnTo>
                <a:close/>
              </a:path>
              <a:path w="391160" h="508000">
                <a:moveTo>
                  <a:pt x="391160" y="31750"/>
                </a:moveTo>
                <a:lnTo>
                  <a:pt x="387350" y="31750"/>
                </a:lnTo>
                <a:lnTo>
                  <a:pt x="387350" y="34289"/>
                </a:lnTo>
                <a:lnTo>
                  <a:pt x="391160" y="34289"/>
                </a:lnTo>
                <a:lnTo>
                  <a:pt x="391160" y="31750"/>
                </a:lnTo>
                <a:close/>
              </a:path>
              <a:path w="391160" h="508000">
                <a:moveTo>
                  <a:pt x="391160" y="25400"/>
                </a:moveTo>
                <a:lnTo>
                  <a:pt x="387350" y="25400"/>
                </a:lnTo>
                <a:lnTo>
                  <a:pt x="387350" y="27939"/>
                </a:lnTo>
                <a:lnTo>
                  <a:pt x="391160" y="27939"/>
                </a:lnTo>
                <a:lnTo>
                  <a:pt x="391160" y="25400"/>
                </a:lnTo>
                <a:close/>
              </a:path>
              <a:path w="391160" h="508000">
                <a:moveTo>
                  <a:pt x="391160" y="19050"/>
                </a:moveTo>
                <a:lnTo>
                  <a:pt x="387350" y="19050"/>
                </a:lnTo>
                <a:lnTo>
                  <a:pt x="387350" y="21589"/>
                </a:lnTo>
                <a:lnTo>
                  <a:pt x="391160" y="21589"/>
                </a:lnTo>
                <a:lnTo>
                  <a:pt x="391160" y="19050"/>
                </a:lnTo>
                <a:close/>
              </a:path>
              <a:path w="391160" h="508000">
                <a:moveTo>
                  <a:pt x="391160" y="12700"/>
                </a:moveTo>
                <a:lnTo>
                  <a:pt x="387350" y="12700"/>
                </a:lnTo>
                <a:lnTo>
                  <a:pt x="387350" y="15239"/>
                </a:lnTo>
                <a:lnTo>
                  <a:pt x="391160" y="15239"/>
                </a:lnTo>
                <a:lnTo>
                  <a:pt x="391160" y="12700"/>
                </a:lnTo>
                <a:close/>
              </a:path>
              <a:path w="391160" h="508000">
                <a:moveTo>
                  <a:pt x="391160" y="6350"/>
                </a:moveTo>
                <a:lnTo>
                  <a:pt x="387350" y="6350"/>
                </a:lnTo>
                <a:lnTo>
                  <a:pt x="387350" y="8889"/>
                </a:lnTo>
                <a:lnTo>
                  <a:pt x="391160" y="8889"/>
                </a:lnTo>
                <a:lnTo>
                  <a:pt x="391160" y="6350"/>
                </a:lnTo>
                <a:close/>
              </a:path>
              <a:path w="391160" h="508000">
                <a:moveTo>
                  <a:pt x="120650" y="2539"/>
                </a:moveTo>
                <a:lnTo>
                  <a:pt x="116840" y="2539"/>
                </a:lnTo>
                <a:lnTo>
                  <a:pt x="116840" y="5079"/>
                </a:lnTo>
                <a:lnTo>
                  <a:pt x="120650" y="5079"/>
                </a:lnTo>
                <a:lnTo>
                  <a:pt x="120650" y="2539"/>
                </a:lnTo>
                <a:close/>
              </a:path>
              <a:path w="391160" h="508000">
                <a:moveTo>
                  <a:pt x="292100" y="2539"/>
                </a:moveTo>
                <a:lnTo>
                  <a:pt x="290830" y="2539"/>
                </a:lnTo>
                <a:lnTo>
                  <a:pt x="290830" y="5079"/>
                </a:lnTo>
                <a:lnTo>
                  <a:pt x="292100" y="5079"/>
                </a:lnTo>
                <a:lnTo>
                  <a:pt x="292100" y="2539"/>
                </a:lnTo>
                <a:close/>
              </a:path>
              <a:path w="391160" h="508000">
                <a:moveTo>
                  <a:pt x="247650" y="0"/>
                </a:moveTo>
                <a:lnTo>
                  <a:pt x="121920" y="0"/>
                </a:lnTo>
                <a:lnTo>
                  <a:pt x="121920" y="2539"/>
                </a:lnTo>
                <a:lnTo>
                  <a:pt x="247650" y="2539"/>
                </a:lnTo>
                <a:lnTo>
                  <a:pt x="247650" y="0"/>
                </a:lnTo>
                <a:close/>
              </a:path>
              <a:path w="391160" h="508000">
                <a:moveTo>
                  <a:pt x="391160" y="0"/>
                </a:moveTo>
                <a:lnTo>
                  <a:pt x="293370" y="0"/>
                </a:lnTo>
                <a:lnTo>
                  <a:pt x="293370" y="2539"/>
                </a:lnTo>
                <a:lnTo>
                  <a:pt x="391160" y="2539"/>
                </a:lnTo>
                <a:lnTo>
                  <a:pt x="391160" y="0"/>
                </a:lnTo>
                <a:close/>
              </a:path>
              <a:path w="391160" h="508000">
                <a:moveTo>
                  <a:pt x="3810" y="391160"/>
                </a:moveTo>
                <a:lnTo>
                  <a:pt x="2540" y="391160"/>
                </a:lnTo>
                <a:lnTo>
                  <a:pt x="2540" y="394970"/>
                </a:lnTo>
                <a:lnTo>
                  <a:pt x="1270" y="394970"/>
                </a:lnTo>
                <a:lnTo>
                  <a:pt x="1270" y="398780"/>
                </a:lnTo>
                <a:lnTo>
                  <a:pt x="0" y="39878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391160"/>
                </a:lnTo>
                <a:close/>
              </a:path>
              <a:path w="391160" h="508000">
                <a:moveTo>
                  <a:pt x="3810" y="412750"/>
                </a:moveTo>
                <a:lnTo>
                  <a:pt x="0" y="412750"/>
                </a:lnTo>
                <a:lnTo>
                  <a:pt x="0" y="457200"/>
                </a:lnTo>
                <a:lnTo>
                  <a:pt x="3810" y="457200"/>
                </a:lnTo>
                <a:lnTo>
                  <a:pt x="3810" y="412750"/>
                </a:lnTo>
                <a:close/>
              </a:path>
              <a:path w="391160" h="508000">
                <a:moveTo>
                  <a:pt x="3810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3810" y="482600"/>
                </a:lnTo>
                <a:lnTo>
                  <a:pt x="3810" y="457200"/>
                </a:lnTo>
                <a:close/>
              </a:path>
              <a:path w="391160" h="508000">
                <a:moveTo>
                  <a:pt x="3810" y="482600"/>
                </a:moveTo>
                <a:lnTo>
                  <a:pt x="0" y="482600"/>
                </a:lnTo>
                <a:lnTo>
                  <a:pt x="0" y="508000"/>
                </a:lnTo>
                <a:lnTo>
                  <a:pt x="107950" y="508000"/>
                </a:lnTo>
                <a:lnTo>
                  <a:pt x="107950" y="505460"/>
                </a:lnTo>
                <a:lnTo>
                  <a:pt x="109220" y="505460"/>
                </a:lnTo>
                <a:lnTo>
                  <a:pt x="109220" y="504190"/>
                </a:lnTo>
                <a:lnTo>
                  <a:pt x="3810" y="504190"/>
                </a:lnTo>
                <a:lnTo>
                  <a:pt x="3810" y="482600"/>
                </a:lnTo>
                <a:close/>
              </a:path>
            </a:pathLst>
          </a:custGeom>
          <a:solidFill>
            <a:srgbClr val="D03D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0" name="bk object 3150"/>
          <p:cNvSpPr/>
          <p:nvPr/>
        </p:nvSpPr>
        <p:spPr>
          <a:xfrm>
            <a:off x="3495040" y="2829560"/>
            <a:ext cx="383540" cy="499109"/>
          </a:xfrm>
          <a:custGeom>
            <a:avLst/>
            <a:gdLst/>
            <a:ahLst/>
            <a:cxnLst/>
            <a:rect l="l" t="t" r="r" b="b"/>
            <a:pathLst>
              <a:path w="383539" h="499110">
                <a:moveTo>
                  <a:pt x="2540" y="189230"/>
                </a:moveTo>
                <a:lnTo>
                  <a:pt x="0" y="189230"/>
                </a:lnTo>
                <a:lnTo>
                  <a:pt x="0" y="191770"/>
                </a:lnTo>
                <a:lnTo>
                  <a:pt x="1270" y="191770"/>
                </a:lnTo>
                <a:lnTo>
                  <a:pt x="1270" y="190500"/>
                </a:lnTo>
                <a:lnTo>
                  <a:pt x="2540" y="190500"/>
                </a:lnTo>
                <a:lnTo>
                  <a:pt x="2540" y="189230"/>
                </a:lnTo>
                <a:close/>
              </a:path>
              <a:path w="383539" h="499110">
                <a:moveTo>
                  <a:pt x="3810" y="185420"/>
                </a:moveTo>
                <a:lnTo>
                  <a:pt x="0" y="185420"/>
                </a:lnTo>
                <a:lnTo>
                  <a:pt x="0" y="187960"/>
                </a:lnTo>
                <a:lnTo>
                  <a:pt x="2540" y="187960"/>
                </a:lnTo>
                <a:lnTo>
                  <a:pt x="2540" y="189230"/>
                </a:lnTo>
                <a:lnTo>
                  <a:pt x="3810" y="189230"/>
                </a:lnTo>
                <a:lnTo>
                  <a:pt x="3810" y="185420"/>
                </a:lnTo>
                <a:close/>
              </a:path>
              <a:path w="383539" h="499110">
                <a:moveTo>
                  <a:pt x="3810" y="182880"/>
                </a:moveTo>
                <a:lnTo>
                  <a:pt x="0" y="18288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82880"/>
                </a:lnTo>
                <a:close/>
              </a:path>
              <a:path w="383539" h="499110">
                <a:moveTo>
                  <a:pt x="3810" y="179070"/>
                </a:moveTo>
                <a:lnTo>
                  <a:pt x="0" y="17907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9070"/>
                </a:lnTo>
                <a:close/>
              </a:path>
              <a:path w="383539" h="499110">
                <a:moveTo>
                  <a:pt x="3810" y="176530"/>
                </a:moveTo>
                <a:lnTo>
                  <a:pt x="0" y="17653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6530"/>
                </a:lnTo>
                <a:close/>
              </a:path>
              <a:path w="383539" h="499110">
                <a:moveTo>
                  <a:pt x="3810" y="172720"/>
                </a:moveTo>
                <a:lnTo>
                  <a:pt x="0" y="17272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72720"/>
                </a:lnTo>
                <a:close/>
              </a:path>
              <a:path w="383539" h="499110">
                <a:moveTo>
                  <a:pt x="3810" y="170180"/>
                </a:moveTo>
                <a:lnTo>
                  <a:pt x="0" y="17018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70180"/>
                </a:lnTo>
                <a:close/>
              </a:path>
              <a:path w="383539" h="499110">
                <a:moveTo>
                  <a:pt x="3810" y="166370"/>
                </a:moveTo>
                <a:lnTo>
                  <a:pt x="0" y="16637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6370"/>
                </a:lnTo>
                <a:close/>
              </a:path>
              <a:path w="383539" h="499110">
                <a:moveTo>
                  <a:pt x="3810" y="163830"/>
                </a:moveTo>
                <a:lnTo>
                  <a:pt x="0" y="16383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63830"/>
                </a:lnTo>
                <a:close/>
              </a:path>
              <a:path w="383539" h="499110">
                <a:moveTo>
                  <a:pt x="3810" y="160020"/>
                </a:moveTo>
                <a:lnTo>
                  <a:pt x="0" y="16002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60020"/>
                </a:lnTo>
                <a:close/>
              </a:path>
              <a:path w="383539" h="499110">
                <a:moveTo>
                  <a:pt x="3810" y="157480"/>
                </a:moveTo>
                <a:lnTo>
                  <a:pt x="0" y="15748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7480"/>
                </a:lnTo>
                <a:close/>
              </a:path>
              <a:path w="383539" h="499110">
                <a:moveTo>
                  <a:pt x="381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53670"/>
                </a:lnTo>
                <a:close/>
              </a:path>
              <a:path w="383539" h="499110">
                <a:moveTo>
                  <a:pt x="381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51130"/>
                </a:lnTo>
                <a:close/>
              </a:path>
              <a:path w="383539" h="499110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383539" h="499110">
                <a:moveTo>
                  <a:pt x="381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0970"/>
                </a:lnTo>
                <a:close/>
              </a:path>
              <a:path w="383539" h="499110">
                <a:moveTo>
                  <a:pt x="381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383539" h="499110">
                <a:moveTo>
                  <a:pt x="381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8270"/>
                </a:lnTo>
                <a:close/>
              </a:path>
              <a:path w="383539" h="499110">
                <a:moveTo>
                  <a:pt x="381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21920"/>
                </a:lnTo>
                <a:close/>
              </a:path>
              <a:path w="383539" h="499110">
                <a:moveTo>
                  <a:pt x="3810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5570"/>
                </a:lnTo>
                <a:close/>
              </a:path>
              <a:path w="383539" h="499110">
                <a:moveTo>
                  <a:pt x="381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9220"/>
                </a:lnTo>
                <a:close/>
              </a:path>
              <a:path w="383539" h="499110">
                <a:moveTo>
                  <a:pt x="3810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102870"/>
                </a:lnTo>
                <a:close/>
              </a:path>
              <a:path w="383539" h="499110">
                <a:moveTo>
                  <a:pt x="3810" y="96520"/>
                </a:moveTo>
                <a:lnTo>
                  <a:pt x="0" y="9652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6520"/>
                </a:lnTo>
                <a:close/>
              </a:path>
              <a:path w="383539" h="499110">
                <a:moveTo>
                  <a:pt x="3810" y="90170"/>
                </a:moveTo>
                <a:lnTo>
                  <a:pt x="0" y="9017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90170"/>
                </a:lnTo>
                <a:close/>
              </a:path>
              <a:path w="383539" h="499110">
                <a:moveTo>
                  <a:pt x="3810" y="83820"/>
                </a:moveTo>
                <a:lnTo>
                  <a:pt x="0" y="8382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3820"/>
                </a:lnTo>
                <a:close/>
              </a:path>
              <a:path w="383539" h="499110">
                <a:moveTo>
                  <a:pt x="2539" y="80010"/>
                </a:moveTo>
                <a:lnTo>
                  <a:pt x="1270" y="80010"/>
                </a:lnTo>
                <a:lnTo>
                  <a:pt x="1270" y="82550"/>
                </a:lnTo>
                <a:lnTo>
                  <a:pt x="2539" y="82550"/>
                </a:lnTo>
                <a:lnTo>
                  <a:pt x="2539" y="80010"/>
                </a:lnTo>
                <a:close/>
              </a:path>
              <a:path w="383539" h="499110">
                <a:moveTo>
                  <a:pt x="383539" y="77470"/>
                </a:moveTo>
                <a:lnTo>
                  <a:pt x="379730" y="77470"/>
                </a:lnTo>
                <a:lnTo>
                  <a:pt x="379730" y="80010"/>
                </a:lnTo>
                <a:lnTo>
                  <a:pt x="383539" y="80010"/>
                </a:lnTo>
                <a:lnTo>
                  <a:pt x="383539" y="77470"/>
                </a:lnTo>
                <a:close/>
              </a:path>
              <a:path w="383539" h="499110">
                <a:moveTo>
                  <a:pt x="383539" y="71120"/>
                </a:moveTo>
                <a:lnTo>
                  <a:pt x="379730" y="71120"/>
                </a:lnTo>
                <a:lnTo>
                  <a:pt x="379730" y="73660"/>
                </a:lnTo>
                <a:lnTo>
                  <a:pt x="383539" y="73660"/>
                </a:lnTo>
                <a:lnTo>
                  <a:pt x="383539" y="71120"/>
                </a:lnTo>
                <a:close/>
              </a:path>
              <a:path w="383539" h="499110">
                <a:moveTo>
                  <a:pt x="383539" y="64770"/>
                </a:moveTo>
                <a:lnTo>
                  <a:pt x="379730" y="64770"/>
                </a:lnTo>
                <a:lnTo>
                  <a:pt x="379730" y="67310"/>
                </a:lnTo>
                <a:lnTo>
                  <a:pt x="383539" y="67310"/>
                </a:lnTo>
                <a:lnTo>
                  <a:pt x="383539" y="64770"/>
                </a:lnTo>
                <a:close/>
              </a:path>
              <a:path w="383539" h="499110">
                <a:moveTo>
                  <a:pt x="383539" y="58420"/>
                </a:moveTo>
                <a:lnTo>
                  <a:pt x="379730" y="58420"/>
                </a:lnTo>
                <a:lnTo>
                  <a:pt x="379730" y="60960"/>
                </a:lnTo>
                <a:lnTo>
                  <a:pt x="383539" y="60960"/>
                </a:lnTo>
                <a:lnTo>
                  <a:pt x="383539" y="58420"/>
                </a:lnTo>
                <a:close/>
              </a:path>
              <a:path w="383539" h="499110">
                <a:moveTo>
                  <a:pt x="383539" y="52070"/>
                </a:moveTo>
                <a:lnTo>
                  <a:pt x="379730" y="52070"/>
                </a:lnTo>
                <a:lnTo>
                  <a:pt x="379730" y="54610"/>
                </a:lnTo>
                <a:lnTo>
                  <a:pt x="383539" y="54610"/>
                </a:lnTo>
                <a:lnTo>
                  <a:pt x="383539" y="52070"/>
                </a:lnTo>
                <a:close/>
              </a:path>
              <a:path w="383539" h="499110">
                <a:moveTo>
                  <a:pt x="383539" y="45720"/>
                </a:moveTo>
                <a:lnTo>
                  <a:pt x="379730" y="45720"/>
                </a:lnTo>
                <a:lnTo>
                  <a:pt x="379730" y="48260"/>
                </a:lnTo>
                <a:lnTo>
                  <a:pt x="383539" y="48260"/>
                </a:lnTo>
                <a:lnTo>
                  <a:pt x="383539" y="45720"/>
                </a:lnTo>
                <a:close/>
              </a:path>
              <a:path w="383539" h="499110">
                <a:moveTo>
                  <a:pt x="383539" y="39370"/>
                </a:moveTo>
                <a:lnTo>
                  <a:pt x="379730" y="39370"/>
                </a:lnTo>
                <a:lnTo>
                  <a:pt x="379730" y="41910"/>
                </a:lnTo>
                <a:lnTo>
                  <a:pt x="383539" y="41910"/>
                </a:lnTo>
                <a:lnTo>
                  <a:pt x="383539" y="39370"/>
                </a:lnTo>
                <a:close/>
              </a:path>
              <a:path w="383539" h="499110">
                <a:moveTo>
                  <a:pt x="383539" y="33020"/>
                </a:moveTo>
                <a:lnTo>
                  <a:pt x="379730" y="33020"/>
                </a:lnTo>
                <a:lnTo>
                  <a:pt x="379730" y="35560"/>
                </a:lnTo>
                <a:lnTo>
                  <a:pt x="383539" y="35560"/>
                </a:lnTo>
                <a:lnTo>
                  <a:pt x="383539" y="33020"/>
                </a:lnTo>
                <a:close/>
              </a:path>
              <a:path w="383539" h="499110">
                <a:moveTo>
                  <a:pt x="383539" y="26670"/>
                </a:moveTo>
                <a:lnTo>
                  <a:pt x="379730" y="26670"/>
                </a:lnTo>
                <a:lnTo>
                  <a:pt x="379730" y="29210"/>
                </a:lnTo>
                <a:lnTo>
                  <a:pt x="383539" y="29210"/>
                </a:lnTo>
                <a:lnTo>
                  <a:pt x="383539" y="26670"/>
                </a:lnTo>
                <a:close/>
              </a:path>
              <a:path w="383539" h="499110">
                <a:moveTo>
                  <a:pt x="383539" y="20320"/>
                </a:moveTo>
                <a:lnTo>
                  <a:pt x="379730" y="20320"/>
                </a:lnTo>
                <a:lnTo>
                  <a:pt x="379730" y="22860"/>
                </a:lnTo>
                <a:lnTo>
                  <a:pt x="383539" y="22860"/>
                </a:lnTo>
                <a:lnTo>
                  <a:pt x="383539" y="20320"/>
                </a:lnTo>
                <a:close/>
              </a:path>
              <a:path w="383539" h="499110">
                <a:moveTo>
                  <a:pt x="383539" y="13970"/>
                </a:moveTo>
                <a:lnTo>
                  <a:pt x="379730" y="13970"/>
                </a:lnTo>
                <a:lnTo>
                  <a:pt x="379730" y="16510"/>
                </a:lnTo>
                <a:lnTo>
                  <a:pt x="383539" y="16510"/>
                </a:lnTo>
                <a:lnTo>
                  <a:pt x="383539" y="13970"/>
                </a:lnTo>
                <a:close/>
              </a:path>
              <a:path w="383539" h="499110">
                <a:moveTo>
                  <a:pt x="383539" y="7620"/>
                </a:moveTo>
                <a:lnTo>
                  <a:pt x="379730" y="7620"/>
                </a:lnTo>
                <a:lnTo>
                  <a:pt x="379730" y="10160"/>
                </a:lnTo>
                <a:lnTo>
                  <a:pt x="383539" y="10160"/>
                </a:lnTo>
                <a:lnTo>
                  <a:pt x="383539" y="7620"/>
                </a:lnTo>
                <a:close/>
              </a:path>
              <a:path w="383539" h="499110">
                <a:moveTo>
                  <a:pt x="245110" y="1270"/>
                </a:moveTo>
                <a:lnTo>
                  <a:pt x="105410" y="1270"/>
                </a:lnTo>
                <a:lnTo>
                  <a:pt x="105410" y="3810"/>
                </a:lnTo>
                <a:lnTo>
                  <a:pt x="245110" y="3810"/>
                </a:lnTo>
                <a:lnTo>
                  <a:pt x="245110" y="1270"/>
                </a:lnTo>
                <a:close/>
              </a:path>
              <a:path w="383539" h="499110">
                <a:moveTo>
                  <a:pt x="383539" y="1270"/>
                </a:moveTo>
                <a:lnTo>
                  <a:pt x="283210" y="1270"/>
                </a:lnTo>
                <a:lnTo>
                  <a:pt x="283210" y="3810"/>
                </a:lnTo>
                <a:lnTo>
                  <a:pt x="383539" y="3810"/>
                </a:lnTo>
                <a:lnTo>
                  <a:pt x="383539" y="1270"/>
                </a:lnTo>
                <a:close/>
              </a:path>
              <a:path w="383539" h="499110">
                <a:moveTo>
                  <a:pt x="110489" y="0"/>
                </a:moveTo>
                <a:lnTo>
                  <a:pt x="107950" y="0"/>
                </a:lnTo>
                <a:lnTo>
                  <a:pt x="107950" y="1270"/>
                </a:lnTo>
                <a:lnTo>
                  <a:pt x="110489" y="1270"/>
                </a:lnTo>
                <a:lnTo>
                  <a:pt x="110489" y="0"/>
                </a:lnTo>
                <a:close/>
              </a:path>
              <a:path w="383539" h="499110">
                <a:moveTo>
                  <a:pt x="285750" y="0"/>
                </a:moveTo>
                <a:lnTo>
                  <a:pt x="284480" y="0"/>
                </a:lnTo>
                <a:lnTo>
                  <a:pt x="284480" y="1270"/>
                </a:lnTo>
                <a:lnTo>
                  <a:pt x="285750" y="1270"/>
                </a:lnTo>
                <a:lnTo>
                  <a:pt x="285750" y="0"/>
                </a:lnTo>
                <a:close/>
              </a:path>
              <a:path w="383539" h="499110">
                <a:moveTo>
                  <a:pt x="3810" y="374650"/>
                </a:moveTo>
                <a:lnTo>
                  <a:pt x="2539" y="374650"/>
                </a:lnTo>
                <a:lnTo>
                  <a:pt x="2539" y="378460"/>
                </a:lnTo>
                <a:lnTo>
                  <a:pt x="1270" y="378460"/>
                </a:lnTo>
                <a:lnTo>
                  <a:pt x="1270" y="382270"/>
                </a:lnTo>
                <a:lnTo>
                  <a:pt x="3810" y="382270"/>
                </a:lnTo>
                <a:lnTo>
                  <a:pt x="3810" y="374650"/>
                </a:lnTo>
                <a:close/>
              </a:path>
              <a:path w="383539" h="499110">
                <a:moveTo>
                  <a:pt x="3810" y="382270"/>
                </a:moveTo>
                <a:lnTo>
                  <a:pt x="0" y="382270"/>
                </a:lnTo>
                <a:lnTo>
                  <a:pt x="0" y="407670"/>
                </a:lnTo>
                <a:lnTo>
                  <a:pt x="3810" y="407670"/>
                </a:lnTo>
                <a:lnTo>
                  <a:pt x="3810" y="382270"/>
                </a:lnTo>
                <a:close/>
              </a:path>
              <a:path w="383539" h="499110">
                <a:moveTo>
                  <a:pt x="3810" y="407670"/>
                </a:moveTo>
                <a:lnTo>
                  <a:pt x="0" y="407670"/>
                </a:lnTo>
                <a:lnTo>
                  <a:pt x="0" y="452120"/>
                </a:lnTo>
                <a:lnTo>
                  <a:pt x="3810" y="452120"/>
                </a:lnTo>
                <a:lnTo>
                  <a:pt x="3810" y="407670"/>
                </a:lnTo>
                <a:close/>
              </a:path>
              <a:path w="383539" h="499110">
                <a:moveTo>
                  <a:pt x="3810" y="452120"/>
                </a:moveTo>
                <a:lnTo>
                  <a:pt x="0" y="452120"/>
                </a:lnTo>
                <a:lnTo>
                  <a:pt x="0" y="477520"/>
                </a:lnTo>
                <a:lnTo>
                  <a:pt x="3810" y="477520"/>
                </a:lnTo>
                <a:lnTo>
                  <a:pt x="3810" y="452120"/>
                </a:lnTo>
                <a:close/>
              </a:path>
              <a:path w="383539" h="499110">
                <a:moveTo>
                  <a:pt x="3810" y="477520"/>
                </a:moveTo>
                <a:lnTo>
                  <a:pt x="0" y="477520"/>
                </a:lnTo>
                <a:lnTo>
                  <a:pt x="0" y="499110"/>
                </a:lnTo>
                <a:lnTo>
                  <a:pt x="105410" y="499110"/>
                </a:lnTo>
                <a:lnTo>
                  <a:pt x="105410" y="496570"/>
                </a:lnTo>
                <a:lnTo>
                  <a:pt x="106679" y="496570"/>
                </a:lnTo>
                <a:lnTo>
                  <a:pt x="106679" y="495300"/>
                </a:lnTo>
                <a:lnTo>
                  <a:pt x="3810" y="495300"/>
                </a:lnTo>
                <a:lnTo>
                  <a:pt x="3810" y="477520"/>
                </a:lnTo>
                <a:close/>
              </a:path>
            </a:pathLst>
          </a:custGeom>
          <a:solidFill>
            <a:srgbClr val="CD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1" name="bk object 3151"/>
          <p:cNvSpPr/>
          <p:nvPr/>
        </p:nvSpPr>
        <p:spPr>
          <a:xfrm>
            <a:off x="3498850" y="2832226"/>
            <a:ext cx="375920" cy="492759"/>
          </a:xfrm>
          <a:custGeom>
            <a:avLst/>
            <a:gdLst/>
            <a:ahLst/>
            <a:cxnLst/>
            <a:rect l="l" t="t" r="r" b="b"/>
            <a:pathLst>
              <a:path w="375920" h="492760">
                <a:moveTo>
                  <a:pt x="1270" y="182752"/>
                </a:moveTo>
                <a:lnTo>
                  <a:pt x="0" y="182752"/>
                </a:lnTo>
                <a:lnTo>
                  <a:pt x="0" y="185292"/>
                </a:lnTo>
                <a:lnTo>
                  <a:pt x="1270" y="185292"/>
                </a:lnTo>
                <a:lnTo>
                  <a:pt x="1270" y="182752"/>
                </a:lnTo>
                <a:close/>
              </a:path>
              <a:path w="375920" h="492760">
                <a:moveTo>
                  <a:pt x="3810" y="180212"/>
                </a:moveTo>
                <a:lnTo>
                  <a:pt x="0" y="180212"/>
                </a:lnTo>
                <a:lnTo>
                  <a:pt x="0" y="181482"/>
                </a:lnTo>
                <a:lnTo>
                  <a:pt x="2539" y="181482"/>
                </a:lnTo>
                <a:lnTo>
                  <a:pt x="2539" y="182752"/>
                </a:lnTo>
                <a:lnTo>
                  <a:pt x="3810" y="182752"/>
                </a:lnTo>
                <a:lnTo>
                  <a:pt x="3810" y="180212"/>
                </a:lnTo>
                <a:close/>
              </a:path>
              <a:path w="375920" h="492760">
                <a:moveTo>
                  <a:pt x="3810" y="176402"/>
                </a:moveTo>
                <a:lnTo>
                  <a:pt x="0" y="176402"/>
                </a:lnTo>
                <a:lnTo>
                  <a:pt x="0" y="178942"/>
                </a:lnTo>
                <a:lnTo>
                  <a:pt x="3810" y="178942"/>
                </a:lnTo>
                <a:lnTo>
                  <a:pt x="3810" y="176402"/>
                </a:lnTo>
                <a:close/>
              </a:path>
              <a:path w="375920" h="492760">
                <a:moveTo>
                  <a:pt x="3810" y="173862"/>
                </a:moveTo>
                <a:lnTo>
                  <a:pt x="0" y="173862"/>
                </a:lnTo>
                <a:lnTo>
                  <a:pt x="0" y="175132"/>
                </a:lnTo>
                <a:lnTo>
                  <a:pt x="3810" y="175132"/>
                </a:lnTo>
                <a:lnTo>
                  <a:pt x="3810" y="173862"/>
                </a:lnTo>
                <a:close/>
              </a:path>
              <a:path w="375920" h="492760">
                <a:moveTo>
                  <a:pt x="3810" y="170052"/>
                </a:moveTo>
                <a:lnTo>
                  <a:pt x="0" y="170052"/>
                </a:lnTo>
                <a:lnTo>
                  <a:pt x="0" y="172592"/>
                </a:lnTo>
                <a:lnTo>
                  <a:pt x="3810" y="172592"/>
                </a:lnTo>
                <a:lnTo>
                  <a:pt x="3810" y="170052"/>
                </a:lnTo>
                <a:close/>
              </a:path>
              <a:path w="375920" h="492760">
                <a:moveTo>
                  <a:pt x="3810" y="167512"/>
                </a:moveTo>
                <a:lnTo>
                  <a:pt x="0" y="167512"/>
                </a:lnTo>
                <a:lnTo>
                  <a:pt x="0" y="168782"/>
                </a:lnTo>
                <a:lnTo>
                  <a:pt x="3810" y="168782"/>
                </a:lnTo>
                <a:lnTo>
                  <a:pt x="3810" y="167512"/>
                </a:lnTo>
                <a:close/>
              </a:path>
              <a:path w="375920" h="492760">
                <a:moveTo>
                  <a:pt x="3810" y="163702"/>
                </a:moveTo>
                <a:lnTo>
                  <a:pt x="0" y="163702"/>
                </a:lnTo>
                <a:lnTo>
                  <a:pt x="0" y="166242"/>
                </a:lnTo>
                <a:lnTo>
                  <a:pt x="3810" y="166242"/>
                </a:lnTo>
                <a:lnTo>
                  <a:pt x="3810" y="163702"/>
                </a:lnTo>
                <a:close/>
              </a:path>
              <a:path w="375920" h="492760">
                <a:moveTo>
                  <a:pt x="3810" y="161162"/>
                </a:moveTo>
                <a:lnTo>
                  <a:pt x="0" y="161162"/>
                </a:lnTo>
                <a:lnTo>
                  <a:pt x="0" y="162432"/>
                </a:lnTo>
                <a:lnTo>
                  <a:pt x="3810" y="162432"/>
                </a:lnTo>
                <a:lnTo>
                  <a:pt x="3810" y="161162"/>
                </a:lnTo>
                <a:close/>
              </a:path>
              <a:path w="375920" h="492760">
                <a:moveTo>
                  <a:pt x="3810" y="157352"/>
                </a:moveTo>
                <a:lnTo>
                  <a:pt x="0" y="157352"/>
                </a:lnTo>
                <a:lnTo>
                  <a:pt x="0" y="159892"/>
                </a:lnTo>
                <a:lnTo>
                  <a:pt x="3810" y="159892"/>
                </a:lnTo>
                <a:lnTo>
                  <a:pt x="3810" y="157352"/>
                </a:lnTo>
                <a:close/>
              </a:path>
              <a:path w="375920" h="492760">
                <a:moveTo>
                  <a:pt x="3810" y="154812"/>
                </a:moveTo>
                <a:lnTo>
                  <a:pt x="0" y="154812"/>
                </a:lnTo>
                <a:lnTo>
                  <a:pt x="0" y="156082"/>
                </a:lnTo>
                <a:lnTo>
                  <a:pt x="3810" y="156082"/>
                </a:lnTo>
                <a:lnTo>
                  <a:pt x="3810" y="154812"/>
                </a:lnTo>
                <a:close/>
              </a:path>
              <a:path w="375920" h="492760">
                <a:moveTo>
                  <a:pt x="3810" y="151002"/>
                </a:moveTo>
                <a:lnTo>
                  <a:pt x="0" y="151002"/>
                </a:lnTo>
                <a:lnTo>
                  <a:pt x="0" y="153542"/>
                </a:lnTo>
                <a:lnTo>
                  <a:pt x="3810" y="153542"/>
                </a:lnTo>
                <a:lnTo>
                  <a:pt x="3810" y="151002"/>
                </a:lnTo>
                <a:close/>
              </a:path>
              <a:path w="375920" h="492760">
                <a:moveTo>
                  <a:pt x="3810" y="148462"/>
                </a:moveTo>
                <a:lnTo>
                  <a:pt x="0" y="148462"/>
                </a:lnTo>
                <a:lnTo>
                  <a:pt x="0" y="149732"/>
                </a:lnTo>
                <a:lnTo>
                  <a:pt x="3810" y="149732"/>
                </a:lnTo>
                <a:lnTo>
                  <a:pt x="3810" y="148462"/>
                </a:lnTo>
                <a:close/>
              </a:path>
              <a:path w="375920" h="492760">
                <a:moveTo>
                  <a:pt x="3810" y="144652"/>
                </a:moveTo>
                <a:lnTo>
                  <a:pt x="0" y="144652"/>
                </a:lnTo>
                <a:lnTo>
                  <a:pt x="0" y="147192"/>
                </a:lnTo>
                <a:lnTo>
                  <a:pt x="3810" y="147192"/>
                </a:lnTo>
                <a:lnTo>
                  <a:pt x="3810" y="144652"/>
                </a:lnTo>
                <a:close/>
              </a:path>
              <a:path w="375920" h="492760">
                <a:moveTo>
                  <a:pt x="3810" y="142239"/>
                </a:moveTo>
                <a:lnTo>
                  <a:pt x="0" y="142239"/>
                </a:lnTo>
                <a:lnTo>
                  <a:pt x="0" y="143382"/>
                </a:lnTo>
                <a:lnTo>
                  <a:pt x="3810" y="143382"/>
                </a:lnTo>
                <a:lnTo>
                  <a:pt x="3810" y="142239"/>
                </a:lnTo>
                <a:close/>
              </a:path>
              <a:path w="375920" h="492760">
                <a:moveTo>
                  <a:pt x="3810" y="138302"/>
                </a:moveTo>
                <a:lnTo>
                  <a:pt x="0" y="138302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8302"/>
                </a:lnTo>
                <a:close/>
              </a:path>
              <a:path w="375920" h="492760">
                <a:moveTo>
                  <a:pt x="3810" y="135889"/>
                </a:moveTo>
                <a:lnTo>
                  <a:pt x="0" y="135889"/>
                </a:lnTo>
                <a:lnTo>
                  <a:pt x="0" y="137032"/>
                </a:lnTo>
                <a:lnTo>
                  <a:pt x="3810" y="137032"/>
                </a:lnTo>
                <a:lnTo>
                  <a:pt x="3810" y="135889"/>
                </a:lnTo>
                <a:close/>
              </a:path>
              <a:path w="375920" h="492760">
                <a:moveTo>
                  <a:pt x="3810" y="131952"/>
                </a:moveTo>
                <a:lnTo>
                  <a:pt x="0" y="131952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1952"/>
                </a:lnTo>
                <a:close/>
              </a:path>
              <a:path w="375920" h="492760">
                <a:moveTo>
                  <a:pt x="3810" y="129539"/>
                </a:moveTo>
                <a:lnTo>
                  <a:pt x="0" y="129539"/>
                </a:lnTo>
                <a:lnTo>
                  <a:pt x="0" y="130682"/>
                </a:lnTo>
                <a:lnTo>
                  <a:pt x="3810" y="130682"/>
                </a:lnTo>
                <a:lnTo>
                  <a:pt x="3810" y="129539"/>
                </a:lnTo>
                <a:close/>
              </a:path>
              <a:path w="375920" h="492760">
                <a:moveTo>
                  <a:pt x="3810" y="125602"/>
                </a:moveTo>
                <a:lnTo>
                  <a:pt x="0" y="125602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5602"/>
                </a:lnTo>
                <a:close/>
              </a:path>
              <a:path w="375920" h="492760">
                <a:moveTo>
                  <a:pt x="3810" y="123189"/>
                </a:moveTo>
                <a:lnTo>
                  <a:pt x="0" y="123189"/>
                </a:lnTo>
                <a:lnTo>
                  <a:pt x="0" y="124332"/>
                </a:lnTo>
                <a:lnTo>
                  <a:pt x="3810" y="124332"/>
                </a:lnTo>
                <a:lnTo>
                  <a:pt x="3810" y="123189"/>
                </a:lnTo>
                <a:close/>
              </a:path>
              <a:path w="375920" h="492760">
                <a:moveTo>
                  <a:pt x="3810" y="119252"/>
                </a:moveTo>
                <a:lnTo>
                  <a:pt x="0" y="119252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19252"/>
                </a:lnTo>
                <a:close/>
              </a:path>
              <a:path w="375920" h="492760">
                <a:moveTo>
                  <a:pt x="3810" y="116839"/>
                </a:moveTo>
                <a:lnTo>
                  <a:pt x="0" y="116839"/>
                </a:lnTo>
                <a:lnTo>
                  <a:pt x="0" y="117982"/>
                </a:lnTo>
                <a:lnTo>
                  <a:pt x="3810" y="117982"/>
                </a:lnTo>
                <a:lnTo>
                  <a:pt x="3810" y="116839"/>
                </a:lnTo>
                <a:close/>
              </a:path>
              <a:path w="375920" h="492760">
                <a:moveTo>
                  <a:pt x="3810" y="112902"/>
                </a:moveTo>
                <a:lnTo>
                  <a:pt x="0" y="112902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2902"/>
                </a:lnTo>
                <a:close/>
              </a:path>
              <a:path w="375920" h="492760">
                <a:moveTo>
                  <a:pt x="3810" y="110489"/>
                </a:moveTo>
                <a:lnTo>
                  <a:pt x="0" y="110489"/>
                </a:lnTo>
                <a:lnTo>
                  <a:pt x="0" y="111632"/>
                </a:lnTo>
                <a:lnTo>
                  <a:pt x="3810" y="111632"/>
                </a:lnTo>
                <a:lnTo>
                  <a:pt x="3810" y="110489"/>
                </a:lnTo>
                <a:close/>
              </a:path>
              <a:path w="375920" h="492760">
                <a:moveTo>
                  <a:pt x="3810" y="106552"/>
                </a:moveTo>
                <a:lnTo>
                  <a:pt x="0" y="106552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6552"/>
                </a:lnTo>
                <a:close/>
              </a:path>
              <a:path w="375920" h="492760">
                <a:moveTo>
                  <a:pt x="3810" y="104139"/>
                </a:moveTo>
                <a:lnTo>
                  <a:pt x="0" y="104139"/>
                </a:lnTo>
                <a:lnTo>
                  <a:pt x="0" y="105282"/>
                </a:lnTo>
                <a:lnTo>
                  <a:pt x="3810" y="105282"/>
                </a:lnTo>
                <a:lnTo>
                  <a:pt x="3810" y="104139"/>
                </a:lnTo>
                <a:close/>
              </a:path>
              <a:path w="375920" h="492760">
                <a:moveTo>
                  <a:pt x="3810" y="100202"/>
                </a:moveTo>
                <a:lnTo>
                  <a:pt x="0" y="100202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0202"/>
                </a:lnTo>
                <a:close/>
              </a:path>
              <a:path w="375920" h="492760">
                <a:moveTo>
                  <a:pt x="3810" y="97789"/>
                </a:moveTo>
                <a:lnTo>
                  <a:pt x="0" y="97789"/>
                </a:lnTo>
                <a:lnTo>
                  <a:pt x="0" y="98932"/>
                </a:lnTo>
                <a:lnTo>
                  <a:pt x="3810" y="98932"/>
                </a:lnTo>
                <a:lnTo>
                  <a:pt x="3810" y="97789"/>
                </a:lnTo>
                <a:close/>
              </a:path>
              <a:path w="375920" h="492760">
                <a:moveTo>
                  <a:pt x="3810" y="93852"/>
                </a:moveTo>
                <a:lnTo>
                  <a:pt x="0" y="93852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3852"/>
                </a:lnTo>
                <a:close/>
              </a:path>
              <a:path w="375920" h="492760">
                <a:moveTo>
                  <a:pt x="3810" y="91439"/>
                </a:moveTo>
                <a:lnTo>
                  <a:pt x="0" y="91439"/>
                </a:lnTo>
                <a:lnTo>
                  <a:pt x="0" y="92582"/>
                </a:lnTo>
                <a:lnTo>
                  <a:pt x="3810" y="92582"/>
                </a:lnTo>
                <a:lnTo>
                  <a:pt x="3810" y="91439"/>
                </a:lnTo>
                <a:close/>
              </a:path>
              <a:path w="375920" h="492760">
                <a:moveTo>
                  <a:pt x="3810" y="87502"/>
                </a:moveTo>
                <a:lnTo>
                  <a:pt x="0" y="87502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7502"/>
                </a:lnTo>
                <a:close/>
              </a:path>
              <a:path w="375920" h="492760">
                <a:moveTo>
                  <a:pt x="3810" y="85089"/>
                </a:moveTo>
                <a:lnTo>
                  <a:pt x="0" y="85089"/>
                </a:lnTo>
                <a:lnTo>
                  <a:pt x="0" y="86232"/>
                </a:lnTo>
                <a:lnTo>
                  <a:pt x="3810" y="86232"/>
                </a:lnTo>
                <a:lnTo>
                  <a:pt x="3810" y="85089"/>
                </a:lnTo>
                <a:close/>
              </a:path>
              <a:path w="375920" h="492760">
                <a:moveTo>
                  <a:pt x="3810" y="81152"/>
                </a:moveTo>
                <a:lnTo>
                  <a:pt x="0" y="81152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1152"/>
                </a:lnTo>
                <a:close/>
              </a:path>
              <a:path w="375920" h="492760">
                <a:moveTo>
                  <a:pt x="375920" y="78739"/>
                </a:moveTo>
                <a:lnTo>
                  <a:pt x="372110" y="78739"/>
                </a:lnTo>
                <a:lnTo>
                  <a:pt x="372110" y="79882"/>
                </a:lnTo>
                <a:lnTo>
                  <a:pt x="373380" y="79882"/>
                </a:lnTo>
                <a:lnTo>
                  <a:pt x="373380" y="81152"/>
                </a:lnTo>
                <a:lnTo>
                  <a:pt x="375920" y="81152"/>
                </a:lnTo>
                <a:lnTo>
                  <a:pt x="375920" y="78739"/>
                </a:lnTo>
                <a:close/>
              </a:path>
              <a:path w="375920" h="492760">
                <a:moveTo>
                  <a:pt x="3810" y="78739"/>
                </a:moveTo>
                <a:lnTo>
                  <a:pt x="0" y="78739"/>
                </a:lnTo>
                <a:lnTo>
                  <a:pt x="0" y="79882"/>
                </a:lnTo>
                <a:lnTo>
                  <a:pt x="3810" y="79882"/>
                </a:lnTo>
                <a:lnTo>
                  <a:pt x="3810" y="78739"/>
                </a:lnTo>
                <a:close/>
              </a:path>
              <a:path w="375920" h="492760">
                <a:moveTo>
                  <a:pt x="3810" y="73532"/>
                </a:moveTo>
                <a:lnTo>
                  <a:pt x="2539" y="73532"/>
                </a:lnTo>
                <a:lnTo>
                  <a:pt x="2539" y="74929"/>
                </a:lnTo>
                <a:lnTo>
                  <a:pt x="0" y="74929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3532"/>
                </a:lnTo>
                <a:close/>
              </a:path>
              <a:path w="375920" h="492760">
                <a:moveTo>
                  <a:pt x="375920" y="74929"/>
                </a:moveTo>
                <a:lnTo>
                  <a:pt x="372110" y="74929"/>
                </a:lnTo>
                <a:lnTo>
                  <a:pt x="372110" y="77342"/>
                </a:lnTo>
                <a:lnTo>
                  <a:pt x="375920" y="77342"/>
                </a:lnTo>
                <a:lnTo>
                  <a:pt x="375920" y="74929"/>
                </a:lnTo>
                <a:close/>
              </a:path>
              <a:path w="375920" h="492760">
                <a:moveTo>
                  <a:pt x="375920" y="72389"/>
                </a:moveTo>
                <a:lnTo>
                  <a:pt x="372110" y="72389"/>
                </a:lnTo>
                <a:lnTo>
                  <a:pt x="372110" y="73532"/>
                </a:lnTo>
                <a:lnTo>
                  <a:pt x="375920" y="73532"/>
                </a:lnTo>
                <a:lnTo>
                  <a:pt x="375920" y="72389"/>
                </a:lnTo>
                <a:close/>
              </a:path>
              <a:path w="375920" h="492760">
                <a:moveTo>
                  <a:pt x="375920" y="68579"/>
                </a:moveTo>
                <a:lnTo>
                  <a:pt x="372110" y="68579"/>
                </a:lnTo>
                <a:lnTo>
                  <a:pt x="372110" y="70992"/>
                </a:lnTo>
                <a:lnTo>
                  <a:pt x="375920" y="70992"/>
                </a:lnTo>
                <a:lnTo>
                  <a:pt x="375920" y="68579"/>
                </a:lnTo>
                <a:close/>
              </a:path>
              <a:path w="375920" h="492760">
                <a:moveTo>
                  <a:pt x="375920" y="66039"/>
                </a:moveTo>
                <a:lnTo>
                  <a:pt x="372110" y="66039"/>
                </a:lnTo>
                <a:lnTo>
                  <a:pt x="372110" y="67182"/>
                </a:lnTo>
                <a:lnTo>
                  <a:pt x="375920" y="67182"/>
                </a:lnTo>
                <a:lnTo>
                  <a:pt x="375920" y="66039"/>
                </a:lnTo>
                <a:close/>
              </a:path>
              <a:path w="375920" h="492760">
                <a:moveTo>
                  <a:pt x="375920" y="62229"/>
                </a:moveTo>
                <a:lnTo>
                  <a:pt x="372110" y="62229"/>
                </a:lnTo>
                <a:lnTo>
                  <a:pt x="372110" y="64642"/>
                </a:lnTo>
                <a:lnTo>
                  <a:pt x="375920" y="64642"/>
                </a:lnTo>
                <a:lnTo>
                  <a:pt x="375920" y="62229"/>
                </a:lnTo>
                <a:close/>
              </a:path>
              <a:path w="375920" h="492760">
                <a:moveTo>
                  <a:pt x="375920" y="59689"/>
                </a:moveTo>
                <a:lnTo>
                  <a:pt x="372110" y="59689"/>
                </a:lnTo>
                <a:lnTo>
                  <a:pt x="372110" y="60832"/>
                </a:lnTo>
                <a:lnTo>
                  <a:pt x="375920" y="60832"/>
                </a:lnTo>
                <a:lnTo>
                  <a:pt x="375920" y="59689"/>
                </a:lnTo>
                <a:close/>
              </a:path>
              <a:path w="375920" h="492760">
                <a:moveTo>
                  <a:pt x="375920" y="55879"/>
                </a:moveTo>
                <a:lnTo>
                  <a:pt x="372110" y="55879"/>
                </a:lnTo>
                <a:lnTo>
                  <a:pt x="372110" y="58292"/>
                </a:lnTo>
                <a:lnTo>
                  <a:pt x="375920" y="58292"/>
                </a:lnTo>
                <a:lnTo>
                  <a:pt x="375920" y="55879"/>
                </a:lnTo>
                <a:close/>
              </a:path>
              <a:path w="375920" h="492760">
                <a:moveTo>
                  <a:pt x="375920" y="53339"/>
                </a:moveTo>
                <a:lnTo>
                  <a:pt x="372110" y="53339"/>
                </a:lnTo>
                <a:lnTo>
                  <a:pt x="372110" y="54482"/>
                </a:lnTo>
                <a:lnTo>
                  <a:pt x="375920" y="54482"/>
                </a:lnTo>
                <a:lnTo>
                  <a:pt x="375920" y="53339"/>
                </a:lnTo>
                <a:close/>
              </a:path>
              <a:path w="375920" h="492760">
                <a:moveTo>
                  <a:pt x="375920" y="49529"/>
                </a:moveTo>
                <a:lnTo>
                  <a:pt x="372110" y="49529"/>
                </a:lnTo>
                <a:lnTo>
                  <a:pt x="372110" y="51942"/>
                </a:lnTo>
                <a:lnTo>
                  <a:pt x="375920" y="51942"/>
                </a:lnTo>
                <a:lnTo>
                  <a:pt x="375920" y="49529"/>
                </a:lnTo>
                <a:close/>
              </a:path>
              <a:path w="375920" h="492760">
                <a:moveTo>
                  <a:pt x="375920" y="46989"/>
                </a:moveTo>
                <a:lnTo>
                  <a:pt x="372110" y="46989"/>
                </a:lnTo>
                <a:lnTo>
                  <a:pt x="372110" y="48132"/>
                </a:lnTo>
                <a:lnTo>
                  <a:pt x="375920" y="48132"/>
                </a:lnTo>
                <a:lnTo>
                  <a:pt x="375920" y="46989"/>
                </a:lnTo>
                <a:close/>
              </a:path>
              <a:path w="375920" h="492760">
                <a:moveTo>
                  <a:pt x="375920" y="43179"/>
                </a:moveTo>
                <a:lnTo>
                  <a:pt x="372110" y="43179"/>
                </a:lnTo>
                <a:lnTo>
                  <a:pt x="372110" y="45592"/>
                </a:lnTo>
                <a:lnTo>
                  <a:pt x="375920" y="45592"/>
                </a:lnTo>
                <a:lnTo>
                  <a:pt x="375920" y="43179"/>
                </a:lnTo>
                <a:close/>
              </a:path>
              <a:path w="375920" h="492760">
                <a:moveTo>
                  <a:pt x="375920" y="40639"/>
                </a:moveTo>
                <a:lnTo>
                  <a:pt x="372110" y="40639"/>
                </a:lnTo>
                <a:lnTo>
                  <a:pt x="372110" y="41782"/>
                </a:lnTo>
                <a:lnTo>
                  <a:pt x="375920" y="41782"/>
                </a:lnTo>
                <a:lnTo>
                  <a:pt x="375920" y="40639"/>
                </a:lnTo>
                <a:close/>
              </a:path>
              <a:path w="375920" h="492760">
                <a:moveTo>
                  <a:pt x="375920" y="36829"/>
                </a:moveTo>
                <a:lnTo>
                  <a:pt x="372110" y="36829"/>
                </a:lnTo>
                <a:lnTo>
                  <a:pt x="372110" y="39242"/>
                </a:lnTo>
                <a:lnTo>
                  <a:pt x="375920" y="39242"/>
                </a:lnTo>
                <a:lnTo>
                  <a:pt x="375920" y="36829"/>
                </a:lnTo>
                <a:close/>
              </a:path>
              <a:path w="375920" h="492760">
                <a:moveTo>
                  <a:pt x="375920" y="34289"/>
                </a:moveTo>
                <a:lnTo>
                  <a:pt x="372110" y="34289"/>
                </a:lnTo>
                <a:lnTo>
                  <a:pt x="372110" y="35432"/>
                </a:lnTo>
                <a:lnTo>
                  <a:pt x="375920" y="35432"/>
                </a:lnTo>
                <a:lnTo>
                  <a:pt x="375920" y="34289"/>
                </a:lnTo>
                <a:close/>
              </a:path>
              <a:path w="375920" h="492760">
                <a:moveTo>
                  <a:pt x="375920" y="30479"/>
                </a:moveTo>
                <a:lnTo>
                  <a:pt x="372110" y="30479"/>
                </a:lnTo>
                <a:lnTo>
                  <a:pt x="372110" y="32892"/>
                </a:lnTo>
                <a:lnTo>
                  <a:pt x="375920" y="32892"/>
                </a:lnTo>
                <a:lnTo>
                  <a:pt x="375920" y="30479"/>
                </a:lnTo>
                <a:close/>
              </a:path>
              <a:path w="375920" h="492760">
                <a:moveTo>
                  <a:pt x="375920" y="27939"/>
                </a:moveTo>
                <a:lnTo>
                  <a:pt x="372110" y="27939"/>
                </a:lnTo>
                <a:lnTo>
                  <a:pt x="372110" y="29082"/>
                </a:lnTo>
                <a:lnTo>
                  <a:pt x="375920" y="29082"/>
                </a:lnTo>
                <a:lnTo>
                  <a:pt x="375920" y="27939"/>
                </a:lnTo>
                <a:close/>
              </a:path>
              <a:path w="375920" h="492760">
                <a:moveTo>
                  <a:pt x="375920" y="24129"/>
                </a:moveTo>
                <a:lnTo>
                  <a:pt x="372110" y="24129"/>
                </a:lnTo>
                <a:lnTo>
                  <a:pt x="372110" y="26542"/>
                </a:lnTo>
                <a:lnTo>
                  <a:pt x="375920" y="26542"/>
                </a:lnTo>
                <a:lnTo>
                  <a:pt x="375920" y="24129"/>
                </a:lnTo>
                <a:close/>
              </a:path>
              <a:path w="375920" h="492760">
                <a:moveTo>
                  <a:pt x="375920" y="21589"/>
                </a:moveTo>
                <a:lnTo>
                  <a:pt x="372110" y="21589"/>
                </a:lnTo>
                <a:lnTo>
                  <a:pt x="372110" y="22732"/>
                </a:lnTo>
                <a:lnTo>
                  <a:pt x="375920" y="22732"/>
                </a:lnTo>
                <a:lnTo>
                  <a:pt x="375920" y="21589"/>
                </a:lnTo>
                <a:close/>
              </a:path>
              <a:path w="375920" h="492760">
                <a:moveTo>
                  <a:pt x="375920" y="17779"/>
                </a:moveTo>
                <a:lnTo>
                  <a:pt x="372110" y="17779"/>
                </a:lnTo>
                <a:lnTo>
                  <a:pt x="372110" y="20192"/>
                </a:lnTo>
                <a:lnTo>
                  <a:pt x="375920" y="20192"/>
                </a:lnTo>
                <a:lnTo>
                  <a:pt x="375920" y="17779"/>
                </a:lnTo>
                <a:close/>
              </a:path>
              <a:path w="375920" h="492760">
                <a:moveTo>
                  <a:pt x="375920" y="15239"/>
                </a:moveTo>
                <a:lnTo>
                  <a:pt x="372110" y="15239"/>
                </a:lnTo>
                <a:lnTo>
                  <a:pt x="372110" y="16382"/>
                </a:lnTo>
                <a:lnTo>
                  <a:pt x="375920" y="16382"/>
                </a:lnTo>
                <a:lnTo>
                  <a:pt x="375920" y="15239"/>
                </a:lnTo>
                <a:close/>
              </a:path>
              <a:path w="375920" h="492760">
                <a:moveTo>
                  <a:pt x="375920" y="11429"/>
                </a:moveTo>
                <a:lnTo>
                  <a:pt x="372110" y="11429"/>
                </a:lnTo>
                <a:lnTo>
                  <a:pt x="372110" y="13842"/>
                </a:lnTo>
                <a:lnTo>
                  <a:pt x="375920" y="13842"/>
                </a:lnTo>
                <a:lnTo>
                  <a:pt x="375920" y="11429"/>
                </a:lnTo>
                <a:close/>
              </a:path>
              <a:path w="375920" h="492760">
                <a:moveTo>
                  <a:pt x="375920" y="8889"/>
                </a:moveTo>
                <a:lnTo>
                  <a:pt x="372110" y="8889"/>
                </a:lnTo>
                <a:lnTo>
                  <a:pt x="372110" y="10032"/>
                </a:lnTo>
                <a:lnTo>
                  <a:pt x="375920" y="10032"/>
                </a:lnTo>
                <a:lnTo>
                  <a:pt x="375920" y="8889"/>
                </a:lnTo>
                <a:close/>
              </a:path>
              <a:path w="375920" h="492760">
                <a:moveTo>
                  <a:pt x="375920" y="5079"/>
                </a:moveTo>
                <a:lnTo>
                  <a:pt x="372110" y="5079"/>
                </a:lnTo>
                <a:lnTo>
                  <a:pt x="372110" y="7492"/>
                </a:lnTo>
                <a:lnTo>
                  <a:pt x="375920" y="7492"/>
                </a:lnTo>
                <a:lnTo>
                  <a:pt x="375920" y="5079"/>
                </a:lnTo>
                <a:close/>
              </a:path>
              <a:path w="375920" h="492760">
                <a:moveTo>
                  <a:pt x="99060" y="1142"/>
                </a:moveTo>
                <a:lnTo>
                  <a:pt x="97789" y="1142"/>
                </a:lnTo>
                <a:lnTo>
                  <a:pt x="97789" y="3682"/>
                </a:lnTo>
                <a:lnTo>
                  <a:pt x="241300" y="3682"/>
                </a:lnTo>
                <a:lnTo>
                  <a:pt x="241300" y="2539"/>
                </a:lnTo>
                <a:lnTo>
                  <a:pt x="99060" y="2539"/>
                </a:lnTo>
                <a:lnTo>
                  <a:pt x="99060" y="1142"/>
                </a:lnTo>
                <a:close/>
              </a:path>
              <a:path w="375920" h="492760">
                <a:moveTo>
                  <a:pt x="278129" y="1142"/>
                </a:moveTo>
                <a:lnTo>
                  <a:pt x="276860" y="1142"/>
                </a:lnTo>
                <a:lnTo>
                  <a:pt x="276860" y="3682"/>
                </a:lnTo>
                <a:lnTo>
                  <a:pt x="375920" y="3682"/>
                </a:lnTo>
                <a:lnTo>
                  <a:pt x="375920" y="2539"/>
                </a:lnTo>
                <a:lnTo>
                  <a:pt x="278129" y="2539"/>
                </a:lnTo>
                <a:lnTo>
                  <a:pt x="278129" y="1142"/>
                </a:lnTo>
                <a:close/>
              </a:path>
              <a:path w="375920" h="492760">
                <a:moveTo>
                  <a:pt x="241300" y="0"/>
                </a:moveTo>
                <a:lnTo>
                  <a:pt x="101600" y="0"/>
                </a:lnTo>
                <a:lnTo>
                  <a:pt x="101600" y="1142"/>
                </a:lnTo>
                <a:lnTo>
                  <a:pt x="241300" y="1142"/>
                </a:lnTo>
                <a:lnTo>
                  <a:pt x="241300" y="0"/>
                </a:lnTo>
                <a:close/>
              </a:path>
              <a:path w="375920" h="492760">
                <a:moveTo>
                  <a:pt x="375920" y="0"/>
                </a:moveTo>
                <a:lnTo>
                  <a:pt x="279400" y="0"/>
                </a:lnTo>
                <a:lnTo>
                  <a:pt x="279400" y="1142"/>
                </a:lnTo>
                <a:lnTo>
                  <a:pt x="375920" y="1142"/>
                </a:lnTo>
                <a:lnTo>
                  <a:pt x="375920" y="0"/>
                </a:lnTo>
                <a:close/>
              </a:path>
              <a:path w="375920" h="492760">
                <a:moveTo>
                  <a:pt x="3810" y="361823"/>
                </a:moveTo>
                <a:lnTo>
                  <a:pt x="2539" y="361823"/>
                </a:lnTo>
                <a:lnTo>
                  <a:pt x="2539" y="365633"/>
                </a:lnTo>
                <a:lnTo>
                  <a:pt x="1270" y="365633"/>
                </a:lnTo>
                <a:lnTo>
                  <a:pt x="1270" y="369443"/>
                </a:lnTo>
                <a:lnTo>
                  <a:pt x="0" y="369443"/>
                </a:lnTo>
                <a:lnTo>
                  <a:pt x="0" y="379602"/>
                </a:lnTo>
                <a:lnTo>
                  <a:pt x="3810" y="379602"/>
                </a:lnTo>
                <a:lnTo>
                  <a:pt x="3810" y="361823"/>
                </a:lnTo>
                <a:close/>
              </a:path>
              <a:path w="375920" h="492760">
                <a:moveTo>
                  <a:pt x="3810" y="379603"/>
                </a:moveTo>
                <a:lnTo>
                  <a:pt x="0" y="379603"/>
                </a:lnTo>
                <a:lnTo>
                  <a:pt x="0" y="405002"/>
                </a:lnTo>
                <a:lnTo>
                  <a:pt x="3810" y="405002"/>
                </a:lnTo>
                <a:lnTo>
                  <a:pt x="3810" y="379603"/>
                </a:lnTo>
                <a:close/>
              </a:path>
              <a:path w="375920" h="492760">
                <a:moveTo>
                  <a:pt x="3810" y="405003"/>
                </a:moveTo>
                <a:lnTo>
                  <a:pt x="0" y="405003"/>
                </a:lnTo>
                <a:lnTo>
                  <a:pt x="0" y="449452"/>
                </a:lnTo>
                <a:lnTo>
                  <a:pt x="3810" y="449452"/>
                </a:lnTo>
                <a:lnTo>
                  <a:pt x="3810" y="405003"/>
                </a:lnTo>
                <a:close/>
              </a:path>
              <a:path w="375920" h="492760">
                <a:moveTo>
                  <a:pt x="3810" y="449453"/>
                </a:moveTo>
                <a:lnTo>
                  <a:pt x="0" y="449453"/>
                </a:lnTo>
                <a:lnTo>
                  <a:pt x="0" y="474852"/>
                </a:lnTo>
                <a:lnTo>
                  <a:pt x="3810" y="474852"/>
                </a:lnTo>
                <a:lnTo>
                  <a:pt x="3810" y="449453"/>
                </a:lnTo>
                <a:close/>
              </a:path>
              <a:path w="375920" h="492760">
                <a:moveTo>
                  <a:pt x="3810" y="474853"/>
                </a:moveTo>
                <a:lnTo>
                  <a:pt x="0" y="474853"/>
                </a:lnTo>
                <a:lnTo>
                  <a:pt x="0" y="492633"/>
                </a:lnTo>
                <a:lnTo>
                  <a:pt x="102869" y="492633"/>
                </a:lnTo>
                <a:lnTo>
                  <a:pt x="102869" y="490093"/>
                </a:lnTo>
                <a:lnTo>
                  <a:pt x="104139" y="490093"/>
                </a:lnTo>
                <a:lnTo>
                  <a:pt x="104139" y="488823"/>
                </a:lnTo>
                <a:lnTo>
                  <a:pt x="3810" y="488823"/>
                </a:lnTo>
                <a:lnTo>
                  <a:pt x="3810" y="474853"/>
                </a:lnTo>
                <a:close/>
              </a:path>
            </a:pathLst>
          </a:custGeom>
          <a:solidFill>
            <a:srgbClr val="CA3F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2" name="bk object 3152"/>
          <p:cNvSpPr/>
          <p:nvPr/>
        </p:nvSpPr>
        <p:spPr>
          <a:xfrm>
            <a:off x="3502659" y="2835910"/>
            <a:ext cx="368300" cy="485140"/>
          </a:xfrm>
          <a:custGeom>
            <a:avLst/>
            <a:gdLst/>
            <a:ahLst/>
            <a:cxnLst/>
            <a:rect l="l" t="t" r="r" b="b"/>
            <a:pathLst>
              <a:path w="368300" h="485139">
                <a:moveTo>
                  <a:pt x="1270" y="176530"/>
                </a:moveTo>
                <a:lnTo>
                  <a:pt x="0" y="176530"/>
                </a:lnTo>
                <a:lnTo>
                  <a:pt x="0" y="177800"/>
                </a:lnTo>
                <a:lnTo>
                  <a:pt x="1270" y="177800"/>
                </a:lnTo>
                <a:lnTo>
                  <a:pt x="1270" y="176530"/>
                </a:lnTo>
                <a:close/>
              </a:path>
              <a:path w="368300" h="485139">
                <a:moveTo>
                  <a:pt x="2539" y="175260"/>
                </a:moveTo>
                <a:lnTo>
                  <a:pt x="1270" y="175260"/>
                </a:lnTo>
                <a:lnTo>
                  <a:pt x="1270" y="176530"/>
                </a:lnTo>
                <a:lnTo>
                  <a:pt x="2539" y="176530"/>
                </a:lnTo>
                <a:lnTo>
                  <a:pt x="2539" y="175260"/>
                </a:lnTo>
                <a:close/>
              </a:path>
              <a:path w="368300" h="485139">
                <a:moveTo>
                  <a:pt x="3810" y="172720"/>
                </a:moveTo>
                <a:lnTo>
                  <a:pt x="0" y="17272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72720"/>
                </a:lnTo>
                <a:close/>
              </a:path>
              <a:path w="368300" h="485139">
                <a:moveTo>
                  <a:pt x="3810" y="170180"/>
                </a:moveTo>
                <a:lnTo>
                  <a:pt x="0" y="17018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70180"/>
                </a:lnTo>
                <a:close/>
              </a:path>
              <a:path w="368300" h="485139">
                <a:moveTo>
                  <a:pt x="3810" y="166370"/>
                </a:moveTo>
                <a:lnTo>
                  <a:pt x="0" y="16637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6370"/>
                </a:lnTo>
                <a:close/>
              </a:path>
              <a:path w="368300" h="485139">
                <a:moveTo>
                  <a:pt x="3810" y="163830"/>
                </a:moveTo>
                <a:lnTo>
                  <a:pt x="0" y="16383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63830"/>
                </a:lnTo>
                <a:close/>
              </a:path>
              <a:path w="368300" h="485139">
                <a:moveTo>
                  <a:pt x="3810" y="160020"/>
                </a:moveTo>
                <a:lnTo>
                  <a:pt x="0" y="16002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60020"/>
                </a:lnTo>
                <a:close/>
              </a:path>
              <a:path w="368300" h="485139">
                <a:moveTo>
                  <a:pt x="3810" y="157480"/>
                </a:moveTo>
                <a:lnTo>
                  <a:pt x="0" y="15748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7480"/>
                </a:lnTo>
                <a:close/>
              </a:path>
              <a:path w="368300" h="485139">
                <a:moveTo>
                  <a:pt x="381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53670"/>
                </a:lnTo>
                <a:close/>
              </a:path>
              <a:path w="368300" h="485139">
                <a:moveTo>
                  <a:pt x="381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51130"/>
                </a:lnTo>
                <a:close/>
              </a:path>
              <a:path w="368300" h="485139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368300" h="485139">
                <a:moveTo>
                  <a:pt x="3810" y="144780"/>
                </a:moveTo>
                <a:lnTo>
                  <a:pt x="0" y="14478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44780"/>
                </a:lnTo>
                <a:close/>
              </a:path>
              <a:path w="368300" h="485139">
                <a:moveTo>
                  <a:pt x="381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0970"/>
                </a:lnTo>
                <a:close/>
              </a:path>
              <a:path w="368300" h="485139">
                <a:moveTo>
                  <a:pt x="3810" y="138557"/>
                </a:moveTo>
                <a:lnTo>
                  <a:pt x="0" y="138557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8557"/>
                </a:lnTo>
                <a:close/>
              </a:path>
              <a:path w="368300" h="485139">
                <a:moveTo>
                  <a:pt x="381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368300" h="485139">
                <a:moveTo>
                  <a:pt x="3810" y="132207"/>
                </a:moveTo>
                <a:lnTo>
                  <a:pt x="0" y="132207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2207"/>
                </a:lnTo>
                <a:close/>
              </a:path>
              <a:path w="368300" h="485139">
                <a:moveTo>
                  <a:pt x="381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8270"/>
                </a:lnTo>
                <a:close/>
              </a:path>
              <a:path w="368300" h="485139">
                <a:moveTo>
                  <a:pt x="3810" y="125857"/>
                </a:moveTo>
                <a:lnTo>
                  <a:pt x="0" y="125857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5857"/>
                </a:lnTo>
                <a:close/>
              </a:path>
              <a:path w="368300" h="485139">
                <a:moveTo>
                  <a:pt x="381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21920"/>
                </a:lnTo>
                <a:close/>
              </a:path>
              <a:path w="368300" h="485139">
                <a:moveTo>
                  <a:pt x="3810" y="119507"/>
                </a:moveTo>
                <a:lnTo>
                  <a:pt x="0" y="119507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9507"/>
                </a:lnTo>
                <a:close/>
              </a:path>
              <a:path w="368300" h="485139">
                <a:moveTo>
                  <a:pt x="3810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5570"/>
                </a:lnTo>
                <a:close/>
              </a:path>
              <a:path w="368300" h="485139">
                <a:moveTo>
                  <a:pt x="3810" y="113157"/>
                </a:moveTo>
                <a:lnTo>
                  <a:pt x="0" y="113157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13157"/>
                </a:lnTo>
                <a:close/>
              </a:path>
              <a:path w="368300" h="485139">
                <a:moveTo>
                  <a:pt x="381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9220"/>
                </a:lnTo>
                <a:close/>
              </a:path>
              <a:path w="368300" h="485139">
                <a:moveTo>
                  <a:pt x="3810" y="106807"/>
                </a:moveTo>
                <a:lnTo>
                  <a:pt x="0" y="106807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6807"/>
                </a:lnTo>
                <a:close/>
              </a:path>
              <a:path w="368300" h="485139">
                <a:moveTo>
                  <a:pt x="3810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102870"/>
                </a:lnTo>
                <a:close/>
              </a:path>
              <a:path w="368300" h="485139">
                <a:moveTo>
                  <a:pt x="3810" y="100457"/>
                </a:moveTo>
                <a:lnTo>
                  <a:pt x="0" y="100457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100457"/>
                </a:lnTo>
                <a:close/>
              </a:path>
              <a:path w="368300" h="485139">
                <a:moveTo>
                  <a:pt x="3810" y="96520"/>
                </a:moveTo>
                <a:lnTo>
                  <a:pt x="0" y="9652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6520"/>
                </a:lnTo>
                <a:close/>
              </a:path>
              <a:path w="368300" h="485139">
                <a:moveTo>
                  <a:pt x="3810" y="94107"/>
                </a:moveTo>
                <a:lnTo>
                  <a:pt x="0" y="94107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94107"/>
                </a:lnTo>
                <a:close/>
              </a:path>
              <a:path w="368300" h="485139">
                <a:moveTo>
                  <a:pt x="3810" y="90170"/>
                </a:moveTo>
                <a:lnTo>
                  <a:pt x="0" y="9017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90170"/>
                </a:lnTo>
                <a:close/>
              </a:path>
              <a:path w="368300" h="485139">
                <a:moveTo>
                  <a:pt x="3810" y="87757"/>
                </a:moveTo>
                <a:lnTo>
                  <a:pt x="0" y="87757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7757"/>
                </a:lnTo>
                <a:close/>
              </a:path>
              <a:path w="368300" h="485139">
                <a:moveTo>
                  <a:pt x="3810" y="83820"/>
                </a:moveTo>
                <a:lnTo>
                  <a:pt x="0" y="8382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3820"/>
                </a:lnTo>
                <a:close/>
              </a:path>
              <a:path w="368300" h="485139">
                <a:moveTo>
                  <a:pt x="3810" y="81407"/>
                </a:moveTo>
                <a:lnTo>
                  <a:pt x="0" y="81407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81407"/>
                </a:lnTo>
                <a:close/>
              </a:path>
              <a:path w="368300" h="485139">
                <a:moveTo>
                  <a:pt x="3810" y="77470"/>
                </a:moveTo>
                <a:lnTo>
                  <a:pt x="0" y="7747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7470"/>
                </a:lnTo>
                <a:close/>
              </a:path>
              <a:path w="368300" h="485139">
                <a:moveTo>
                  <a:pt x="3810" y="75057"/>
                </a:moveTo>
                <a:lnTo>
                  <a:pt x="0" y="75057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75057"/>
                </a:lnTo>
                <a:close/>
              </a:path>
              <a:path w="368300" h="485139">
                <a:moveTo>
                  <a:pt x="368300" y="75057"/>
                </a:moveTo>
                <a:lnTo>
                  <a:pt x="365760" y="75057"/>
                </a:lnTo>
                <a:lnTo>
                  <a:pt x="365760" y="76200"/>
                </a:lnTo>
                <a:lnTo>
                  <a:pt x="368300" y="76200"/>
                </a:lnTo>
                <a:lnTo>
                  <a:pt x="368300" y="75057"/>
                </a:lnTo>
                <a:close/>
              </a:path>
              <a:path w="368300" h="485139">
                <a:moveTo>
                  <a:pt x="3810" y="71247"/>
                </a:moveTo>
                <a:lnTo>
                  <a:pt x="0" y="71247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71247"/>
                </a:lnTo>
                <a:close/>
              </a:path>
              <a:path w="368300" h="485139">
                <a:moveTo>
                  <a:pt x="368300" y="71247"/>
                </a:moveTo>
                <a:lnTo>
                  <a:pt x="365760" y="71247"/>
                </a:lnTo>
                <a:lnTo>
                  <a:pt x="365760" y="73660"/>
                </a:lnTo>
                <a:lnTo>
                  <a:pt x="368300" y="73660"/>
                </a:lnTo>
                <a:lnTo>
                  <a:pt x="368300" y="71247"/>
                </a:lnTo>
                <a:close/>
              </a:path>
              <a:path w="368300" h="485139">
                <a:moveTo>
                  <a:pt x="2539" y="67310"/>
                </a:moveTo>
                <a:lnTo>
                  <a:pt x="1269" y="67310"/>
                </a:lnTo>
                <a:lnTo>
                  <a:pt x="1269" y="69850"/>
                </a:lnTo>
                <a:lnTo>
                  <a:pt x="3810" y="69850"/>
                </a:lnTo>
                <a:lnTo>
                  <a:pt x="3810" y="68707"/>
                </a:lnTo>
                <a:lnTo>
                  <a:pt x="2539" y="68707"/>
                </a:lnTo>
                <a:lnTo>
                  <a:pt x="2539" y="67310"/>
                </a:lnTo>
                <a:close/>
              </a:path>
              <a:path w="368300" h="485139">
                <a:moveTo>
                  <a:pt x="368300" y="68707"/>
                </a:moveTo>
                <a:lnTo>
                  <a:pt x="365760" y="68707"/>
                </a:lnTo>
                <a:lnTo>
                  <a:pt x="365760" y="69850"/>
                </a:lnTo>
                <a:lnTo>
                  <a:pt x="368300" y="69850"/>
                </a:lnTo>
                <a:lnTo>
                  <a:pt x="368300" y="68707"/>
                </a:lnTo>
                <a:close/>
              </a:path>
              <a:path w="368300" h="485139">
                <a:moveTo>
                  <a:pt x="368300" y="64897"/>
                </a:moveTo>
                <a:lnTo>
                  <a:pt x="365760" y="64897"/>
                </a:lnTo>
                <a:lnTo>
                  <a:pt x="365760" y="67310"/>
                </a:lnTo>
                <a:lnTo>
                  <a:pt x="368300" y="67310"/>
                </a:lnTo>
                <a:lnTo>
                  <a:pt x="368300" y="64897"/>
                </a:lnTo>
                <a:close/>
              </a:path>
              <a:path w="368300" h="485139">
                <a:moveTo>
                  <a:pt x="368300" y="62357"/>
                </a:moveTo>
                <a:lnTo>
                  <a:pt x="365760" y="62357"/>
                </a:lnTo>
                <a:lnTo>
                  <a:pt x="365760" y="63500"/>
                </a:lnTo>
                <a:lnTo>
                  <a:pt x="368300" y="63500"/>
                </a:lnTo>
                <a:lnTo>
                  <a:pt x="368300" y="62357"/>
                </a:lnTo>
                <a:close/>
              </a:path>
              <a:path w="368300" h="485139">
                <a:moveTo>
                  <a:pt x="368300" y="58547"/>
                </a:moveTo>
                <a:lnTo>
                  <a:pt x="365760" y="58547"/>
                </a:lnTo>
                <a:lnTo>
                  <a:pt x="365760" y="60960"/>
                </a:lnTo>
                <a:lnTo>
                  <a:pt x="368300" y="60960"/>
                </a:lnTo>
                <a:lnTo>
                  <a:pt x="368300" y="58547"/>
                </a:lnTo>
                <a:close/>
              </a:path>
              <a:path w="368300" h="485139">
                <a:moveTo>
                  <a:pt x="368300" y="56007"/>
                </a:moveTo>
                <a:lnTo>
                  <a:pt x="365760" y="56007"/>
                </a:lnTo>
                <a:lnTo>
                  <a:pt x="365760" y="57150"/>
                </a:lnTo>
                <a:lnTo>
                  <a:pt x="368300" y="57150"/>
                </a:lnTo>
                <a:lnTo>
                  <a:pt x="368300" y="56007"/>
                </a:lnTo>
                <a:close/>
              </a:path>
              <a:path w="368300" h="485139">
                <a:moveTo>
                  <a:pt x="368300" y="52197"/>
                </a:moveTo>
                <a:lnTo>
                  <a:pt x="365760" y="52197"/>
                </a:lnTo>
                <a:lnTo>
                  <a:pt x="365760" y="54610"/>
                </a:lnTo>
                <a:lnTo>
                  <a:pt x="368300" y="54610"/>
                </a:lnTo>
                <a:lnTo>
                  <a:pt x="368300" y="52197"/>
                </a:lnTo>
                <a:close/>
              </a:path>
              <a:path w="368300" h="485139">
                <a:moveTo>
                  <a:pt x="368300" y="49657"/>
                </a:moveTo>
                <a:lnTo>
                  <a:pt x="365760" y="49657"/>
                </a:lnTo>
                <a:lnTo>
                  <a:pt x="365760" y="50800"/>
                </a:lnTo>
                <a:lnTo>
                  <a:pt x="368300" y="50800"/>
                </a:lnTo>
                <a:lnTo>
                  <a:pt x="368300" y="49657"/>
                </a:lnTo>
                <a:close/>
              </a:path>
              <a:path w="368300" h="485139">
                <a:moveTo>
                  <a:pt x="368300" y="45847"/>
                </a:moveTo>
                <a:lnTo>
                  <a:pt x="365760" y="45847"/>
                </a:lnTo>
                <a:lnTo>
                  <a:pt x="365760" y="48260"/>
                </a:lnTo>
                <a:lnTo>
                  <a:pt x="368300" y="48260"/>
                </a:lnTo>
                <a:lnTo>
                  <a:pt x="368300" y="45847"/>
                </a:lnTo>
                <a:close/>
              </a:path>
              <a:path w="368300" h="485139">
                <a:moveTo>
                  <a:pt x="368300" y="43307"/>
                </a:moveTo>
                <a:lnTo>
                  <a:pt x="365760" y="43307"/>
                </a:lnTo>
                <a:lnTo>
                  <a:pt x="365760" y="44450"/>
                </a:lnTo>
                <a:lnTo>
                  <a:pt x="368300" y="44450"/>
                </a:lnTo>
                <a:lnTo>
                  <a:pt x="368300" y="43307"/>
                </a:lnTo>
                <a:close/>
              </a:path>
              <a:path w="368300" h="485139">
                <a:moveTo>
                  <a:pt x="368300" y="39497"/>
                </a:moveTo>
                <a:lnTo>
                  <a:pt x="365760" y="39497"/>
                </a:lnTo>
                <a:lnTo>
                  <a:pt x="365760" y="41910"/>
                </a:lnTo>
                <a:lnTo>
                  <a:pt x="368300" y="41910"/>
                </a:lnTo>
                <a:lnTo>
                  <a:pt x="368300" y="39497"/>
                </a:lnTo>
                <a:close/>
              </a:path>
              <a:path w="368300" h="485139">
                <a:moveTo>
                  <a:pt x="368300" y="36957"/>
                </a:moveTo>
                <a:lnTo>
                  <a:pt x="365760" y="36957"/>
                </a:lnTo>
                <a:lnTo>
                  <a:pt x="365760" y="38100"/>
                </a:lnTo>
                <a:lnTo>
                  <a:pt x="368300" y="38100"/>
                </a:lnTo>
                <a:lnTo>
                  <a:pt x="368300" y="36957"/>
                </a:lnTo>
                <a:close/>
              </a:path>
              <a:path w="368300" h="485139">
                <a:moveTo>
                  <a:pt x="368300" y="33147"/>
                </a:moveTo>
                <a:lnTo>
                  <a:pt x="365760" y="33147"/>
                </a:lnTo>
                <a:lnTo>
                  <a:pt x="365760" y="35560"/>
                </a:lnTo>
                <a:lnTo>
                  <a:pt x="368300" y="35560"/>
                </a:lnTo>
                <a:lnTo>
                  <a:pt x="368300" y="33147"/>
                </a:lnTo>
                <a:close/>
              </a:path>
              <a:path w="368300" h="485139">
                <a:moveTo>
                  <a:pt x="368300" y="30607"/>
                </a:moveTo>
                <a:lnTo>
                  <a:pt x="365760" y="30607"/>
                </a:lnTo>
                <a:lnTo>
                  <a:pt x="365760" y="31750"/>
                </a:lnTo>
                <a:lnTo>
                  <a:pt x="368300" y="31750"/>
                </a:lnTo>
                <a:lnTo>
                  <a:pt x="368300" y="30607"/>
                </a:lnTo>
                <a:close/>
              </a:path>
              <a:path w="368300" h="485139">
                <a:moveTo>
                  <a:pt x="368300" y="26797"/>
                </a:moveTo>
                <a:lnTo>
                  <a:pt x="365760" y="26797"/>
                </a:lnTo>
                <a:lnTo>
                  <a:pt x="365760" y="29210"/>
                </a:lnTo>
                <a:lnTo>
                  <a:pt x="368300" y="29210"/>
                </a:lnTo>
                <a:lnTo>
                  <a:pt x="368300" y="26797"/>
                </a:lnTo>
                <a:close/>
              </a:path>
              <a:path w="368300" h="485139">
                <a:moveTo>
                  <a:pt x="368300" y="24257"/>
                </a:moveTo>
                <a:lnTo>
                  <a:pt x="365760" y="24257"/>
                </a:lnTo>
                <a:lnTo>
                  <a:pt x="365760" y="25400"/>
                </a:lnTo>
                <a:lnTo>
                  <a:pt x="368300" y="25400"/>
                </a:lnTo>
                <a:lnTo>
                  <a:pt x="368300" y="24257"/>
                </a:lnTo>
                <a:close/>
              </a:path>
              <a:path w="368300" h="485139">
                <a:moveTo>
                  <a:pt x="368300" y="20447"/>
                </a:moveTo>
                <a:lnTo>
                  <a:pt x="365760" y="20447"/>
                </a:lnTo>
                <a:lnTo>
                  <a:pt x="365760" y="22860"/>
                </a:lnTo>
                <a:lnTo>
                  <a:pt x="368300" y="22860"/>
                </a:lnTo>
                <a:lnTo>
                  <a:pt x="368300" y="20447"/>
                </a:lnTo>
                <a:close/>
              </a:path>
              <a:path w="368300" h="485139">
                <a:moveTo>
                  <a:pt x="368300" y="17907"/>
                </a:moveTo>
                <a:lnTo>
                  <a:pt x="365760" y="17907"/>
                </a:lnTo>
                <a:lnTo>
                  <a:pt x="365760" y="19050"/>
                </a:lnTo>
                <a:lnTo>
                  <a:pt x="368300" y="19050"/>
                </a:lnTo>
                <a:lnTo>
                  <a:pt x="368300" y="17907"/>
                </a:lnTo>
                <a:close/>
              </a:path>
              <a:path w="368300" h="485139">
                <a:moveTo>
                  <a:pt x="368300" y="14097"/>
                </a:moveTo>
                <a:lnTo>
                  <a:pt x="365760" y="14097"/>
                </a:lnTo>
                <a:lnTo>
                  <a:pt x="365760" y="16510"/>
                </a:lnTo>
                <a:lnTo>
                  <a:pt x="368300" y="16510"/>
                </a:lnTo>
                <a:lnTo>
                  <a:pt x="368300" y="14097"/>
                </a:lnTo>
                <a:close/>
              </a:path>
              <a:path w="368300" h="485139">
                <a:moveTo>
                  <a:pt x="368300" y="11557"/>
                </a:moveTo>
                <a:lnTo>
                  <a:pt x="365760" y="11557"/>
                </a:lnTo>
                <a:lnTo>
                  <a:pt x="365760" y="12700"/>
                </a:lnTo>
                <a:lnTo>
                  <a:pt x="368300" y="12700"/>
                </a:lnTo>
                <a:lnTo>
                  <a:pt x="368300" y="11557"/>
                </a:lnTo>
                <a:close/>
              </a:path>
              <a:path w="368300" h="485139">
                <a:moveTo>
                  <a:pt x="368300" y="7747"/>
                </a:moveTo>
                <a:lnTo>
                  <a:pt x="365760" y="7747"/>
                </a:lnTo>
                <a:lnTo>
                  <a:pt x="365760" y="10160"/>
                </a:lnTo>
                <a:lnTo>
                  <a:pt x="368300" y="10160"/>
                </a:lnTo>
                <a:lnTo>
                  <a:pt x="368300" y="7747"/>
                </a:lnTo>
                <a:close/>
              </a:path>
              <a:path w="368300" h="485139">
                <a:moveTo>
                  <a:pt x="368300" y="5207"/>
                </a:moveTo>
                <a:lnTo>
                  <a:pt x="365760" y="5207"/>
                </a:lnTo>
                <a:lnTo>
                  <a:pt x="365760" y="6350"/>
                </a:lnTo>
                <a:lnTo>
                  <a:pt x="368300" y="6350"/>
                </a:lnTo>
                <a:lnTo>
                  <a:pt x="368300" y="5207"/>
                </a:lnTo>
                <a:close/>
              </a:path>
              <a:path w="368300" h="485139">
                <a:moveTo>
                  <a:pt x="85089" y="3810"/>
                </a:moveTo>
                <a:lnTo>
                  <a:pt x="83819" y="3810"/>
                </a:lnTo>
                <a:lnTo>
                  <a:pt x="85089" y="3937"/>
                </a:lnTo>
                <a:close/>
              </a:path>
              <a:path w="368300" h="485139">
                <a:moveTo>
                  <a:pt x="269239" y="3810"/>
                </a:moveTo>
                <a:lnTo>
                  <a:pt x="267969" y="3810"/>
                </a:lnTo>
                <a:lnTo>
                  <a:pt x="269239" y="3937"/>
                </a:lnTo>
                <a:close/>
              </a:path>
              <a:path w="368300" h="485139">
                <a:moveTo>
                  <a:pt x="237489" y="1397"/>
                </a:moveTo>
                <a:lnTo>
                  <a:pt x="87629" y="1397"/>
                </a:lnTo>
                <a:lnTo>
                  <a:pt x="87629" y="3810"/>
                </a:lnTo>
                <a:lnTo>
                  <a:pt x="237489" y="3810"/>
                </a:lnTo>
                <a:lnTo>
                  <a:pt x="237489" y="1397"/>
                </a:lnTo>
                <a:close/>
              </a:path>
              <a:path w="368300" h="485139">
                <a:moveTo>
                  <a:pt x="368300" y="1397"/>
                </a:moveTo>
                <a:lnTo>
                  <a:pt x="269239" y="1397"/>
                </a:lnTo>
                <a:lnTo>
                  <a:pt x="269239" y="3810"/>
                </a:lnTo>
                <a:lnTo>
                  <a:pt x="368300" y="3810"/>
                </a:lnTo>
                <a:lnTo>
                  <a:pt x="368300" y="1397"/>
                </a:lnTo>
                <a:close/>
              </a:path>
              <a:path w="368300" h="485139">
                <a:moveTo>
                  <a:pt x="91439" y="0"/>
                </a:moveTo>
                <a:lnTo>
                  <a:pt x="88900" y="0"/>
                </a:lnTo>
                <a:lnTo>
                  <a:pt x="88900" y="1397"/>
                </a:lnTo>
                <a:lnTo>
                  <a:pt x="91439" y="1397"/>
                </a:lnTo>
                <a:lnTo>
                  <a:pt x="91439" y="0"/>
                </a:lnTo>
                <a:close/>
              </a:path>
              <a:path w="368300" h="485139">
                <a:moveTo>
                  <a:pt x="271779" y="0"/>
                </a:moveTo>
                <a:lnTo>
                  <a:pt x="270510" y="0"/>
                </a:lnTo>
                <a:lnTo>
                  <a:pt x="270510" y="1397"/>
                </a:lnTo>
                <a:lnTo>
                  <a:pt x="271779" y="1397"/>
                </a:lnTo>
                <a:lnTo>
                  <a:pt x="271779" y="0"/>
                </a:lnTo>
                <a:close/>
              </a:path>
              <a:path w="368300" h="485139">
                <a:moveTo>
                  <a:pt x="3810" y="346710"/>
                </a:moveTo>
                <a:lnTo>
                  <a:pt x="2539" y="346710"/>
                </a:lnTo>
                <a:lnTo>
                  <a:pt x="2539" y="350520"/>
                </a:lnTo>
                <a:lnTo>
                  <a:pt x="1269" y="350520"/>
                </a:lnTo>
                <a:lnTo>
                  <a:pt x="1269" y="354330"/>
                </a:lnTo>
                <a:lnTo>
                  <a:pt x="0" y="354330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46710"/>
                </a:lnTo>
                <a:close/>
              </a:path>
              <a:path w="368300" h="485139">
                <a:moveTo>
                  <a:pt x="3810" y="375920"/>
                </a:moveTo>
                <a:lnTo>
                  <a:pt x="0" y="375920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375920"/>
                </a:lnTo>
                <a:close/>
              </a:path>
              <a:path w="368300" h="485139">
                <a:moveTo>
                  <a:pt x="3810" y="401320"/>
                </a:moveTo>
                <a:lnTo>
                  <a:pt x="0" y="401320"/>
                </a:lnTo>
                <a:lnTo>
                  <a:pt x="0" y="445770"/>
                </a:lnTo>
                <a:lnTo>
                  <a:pt x="3810" y="445770"/>
                </a:lnTo>
                <a:lnTo>
                  <a:pt x="3810" y="401320"/>
                </a:lnTo>
                <a:close/>
              </a:path>
              <a:path w="368300" h="485139">
                <a:moveTo>
                  <a:pt x="3810" y="445770"/>
                </a:moveTo>
                <a:lnTo>
                  <a:pt x="0" y="445770"/>
                </a:lnTo>
                <a:lnTo>
                  <a:pt x="0" y="471170"/>
                </a:lnTo>
                <a:lnTo>
                  <a:pt x="3810" y="471170"/>
                </a:lnTo>
                <a:lnTo>
                  <a:pt x="3810" y="445770"/>
                </a:lnTo>
                <a:close/>
              </a:path>
              <a:path w="368300" h="485139">
                <a:moveTo>
                  <a:pt x="3810" y="471170"/>
                </a:moveTo>
                <a:lnTo>
                  <a:pt x="0" y="471170"/>
                </a:lnTo>
                <a:lnTo>
                  <a:pt x="0" y="485140"/>
                </a:lnTo>
                <a:lnTo>
                  <a:pt x="100329" y="485140"/>
                </a:lnTo>
                <a:lnTo>
                  <a:pt x="100329" y="481330"/>
                </a:lnTo>
                <a:lnTo>
                  <a:pt x="3810" y="481330"/>
                </a:lnTo>
                <a:lnTo>
                  <a:pt x="3810" y="471170"/>
                </a:lnTo>
                <a:close/>
              </a:path>
            </a:pathLst>
          </a:custGeom>
          <a:solidFill>
            <a:srgbClr val="C7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3" name="bk object 3153"/>
          <p:cNvSpPr/>
          <p:nvPr/>
        </p:nvSpPr>
        <p:spPr>
          <a:xfrm>
            <a:off x="3506470" y="2839847"/>
            <a:ext cx="361950" cy="477520"/>
          </a:xfrm>
          <a:custGeom>
            <a:avLst/>
            <a:gdLst/>
            <a:ahLst/>
            <a:cxnLst/>
            <a:rect l="l" t="t" r="r" b="b"/>
            <a:pathLst>
              <a:path w="361950" h="477520">
                <a:moveTo>
                  <a:pt x="2539" y="167512"/>
                </a:moveTo>
                <a:lnTo>
                  <a:pt x="1269" y="167512"/>
                </a:lnTo>
                <a:lnTo>
                  <a:pt x="1269" y="168783"/>
                </a:lnTo>
                <a:lnTo>
                  <a:pt x="2539" y="168783"/>
                </a:lnTo>
                <a:lnTo>
                  <a:pt x="2539" y="167512"/>
                </a:lnTo>
                <a:close/>
              </a:path>
              <a:path w="361950" h="477520">
                <a:moveTo>
                  <a:pt x="3809" y="166243"/>
                </a:moveTo>
                <a:lnTo>
                  <a:pt x="0" y="166243"/>
                </a:lnTo>
                <a:lnTo>
                  <a:pt x="0" y="167512"/>
                </a:lnTo>
                <a:lnTo>
                  <a:pt x="3809" y="167512"/>
                </a:lnTo>
                <a:lnTo>
                  <a:pt x="3809" y="166243"/>
                </a:lnTo>
                <a:close/>
              </a:path>
              <a:path w="361950" h="477520">
                <a:moveTo>
                  <a:pt x="3809" y="162433"/>
                </a:moveTo>
                <a:lnTo>
                  <a:pt x="0" y="162433"/>
                </a:lnTo>
                <a:lnTo>
                  <a:pt x="0" y="164973"/>
                </a:lnTo>
                <a:lnTo>
                  <a:pt x="3809" y="164973"/>
                </a:lnTo>
                <a:lnTo>
                  <a:pt x="3809" y="162433"/>
                </a:lnTo>
                <a:close/>
              </a:path>
              <a:path w="361950" h="477520">
                <a:moveTo>
                  <a:pt x="3809" y="159893"/>
                </a:moveTo>
                <a:lnTo>
                  <a:pt x="0" y="159893"/>
                </a:lnTo>
                <a:lnTo>
                  <a:pt x="0" y="161162"/>
                </a:lnTo>
                <a:lnTo>
                  <a:pt x="3809" y="161162"/>
                </a:lnTo>
                <a:lnTo>
                  <a:pt x="3809" y="159893"/>
                </a:lnTo>
                <a:close/>
              </a:path>
              <a:path w="361950" h="477520">
                <a:moveTo>
                  <a:pt x="3809" y="156083"/>
                </a:moveTo>
                <a:lnTo>
                  <a:pt x="0" y="156083"/>
                </a:lnTo>
                <a:lnTo>
                  <a:pt x="0" y="158623"/>
                </a:lnTo>
                <a:lnTo>
                  <a:pt x="3809" y="158623"/>
                </a:lnTo>
                <a:lnTo>
                  <a:pt x="3809" y="156083"/>
                </a:lnTo>
                <a:close/>
              </a:path>
              <a:path w="361950" h="477520">
                <a:moveTo>
                  <a:pt x="3809" y="153543"/>
                </a:moveTo>
                <a:lnTo>
                  <a:pt x="0" y="153543"/>
                </a:lnTo>
                <a:lnTo>
                  <a:pt x="0" y="154812"/>
                </a:lnTo>
                <a:lnTo>
                  <a:pt x="3809" y="154812"/>
                </a:lnTo>
                <a:lnTo>
                  <a:pt x="3809" y="153543"/>
                </a:lnTo>
                <a:close/>
              </a:path>
              <a:path w="361950" h="477520">
                <a:moveTo>
                  <a:pt x="3809" y="149733"/>
                </a:moveTo>
                <a:lnTo>
                  <a:pt x="0" y="149733"/>
                </a:lnTo>
                <a:lnTo>
                  <a:pt x="0" y="152273"/>
                </a:lnTo>
                <a:lnTo>
                  <a:pt x="3809" y="152273"/>
                </a:lnTo>
                <a:lnTo>
                  <a:pt x="3809" y="149733"/>
                </a:lnTo>
                <a:close/>
              </a:path>
              <a:path w="361950" h="477520">
                <a:moveTo>
                  <a:pt x="3809" y="147193"/>
                </a:moveTo>
                <a:lnTo>
                  <a:pt x="0" y="147193"/>
                </a:lnTo>
                <a:lnTo>
                  <a:pt x="0" y="148462"/>
                </a:lnTo>
                <a:lnTo>
                  <a:pt x="3809" y="148462"/>
                </a:lnTo>
                <a:lnTo>
                  <a:pt x="3809" y="147193"/>
                </a:lnTo>
                <a:close/>
              </a:path>
              <a:path w="361950" h="477520">
                <a:moveTo>
                  <a:pt x="3809" y="143383"/>
                </a:moveTo>
                <a:lnTo>
                  <a:pt x="0" y="143383"/>
                </a:lnTo>
                <a:lnTo>
                  <a:pt x="0" y="145923"/>
                </a:lnTo>
                <a:lnTo>
                  <a:pt x="3809" y="145923"/>
                </a:lnTo>
                <a:lnTo>
                  <a:pt x="3809" y="143383"/>
                </a:lnTo>
                <a:close/>
              </a:path>
              <a:path w="361950" h="477520">
                <a:moveTo>
                  <a:pt x="3809" y="140843"/>
                </a:moveTo>
                <a:lnTo>
                  <a:pt x="0" y="140843"/>
                </a:lnTo>
                <a:lnTo>
                  <a:pt x="0" y="142112"/>
                </a:lnTo>
                <a:lnTo>
                  <a:pt x="3809" y="142112"/>
                </a:lnTo>
                <a:lnTo>
                  <a:pt x="3809" y="140843"/>
                </a:lnTo>
                <a:close/>
              </a:path>
              <a:path w="361950" h="477520">
                <a:moveTo>
                  <a:pt x="3809" y="137033"/>
                </a:moveTo>
                <a:lnTo>
                  <a:pt x="0" y="137033"/>
                </a:lnTo>
                <a:lnTo>
                  <a:pt x="0" y="139573"/>
                </a:lnTo>
                <a:lnTo>
                  <a:pt x="3809" y="139573"/>
                </a:lnTo>
                <a:lnTo>
                  <a:pt x="3809" y="137033"/>
                </a:lnTo>
                <a:close/>
              </a:path>
              <a:path w="361950" h="477520">
                <a:moveTo>
                  <a:pt x="3809" y="134620"/>
                </a:moveTo>
                <a:lnTo>
                  <a:pt x="0" y="134620"/>
                </a:lnTo>
                <a:lnTo>
                  <a:pt x="0" y="135762"/>
                </a:lnTo>
                <a:lnTo>
                  <a:pt x="3809" y="135762"/>
                </a:lnTo>
                <a:lnTo>
                  <a:pt x="3809" y="134620"/>
                </a:lnTo>
                <a:close/>
              </a:path>
              <a:path w="361950" h="477520">
                <a:moveTo>
                  <a:pt x="3809" y="130683"/>
                </a:moveTo>
                <a:lnTo>
                  <a:pt x="0" y="130683"/>
                </a:lnTo>
                <a:lnTo>
                  <a:pt x="0" y="133223"/>
                </a:lnTo>
                <a:lnTo>
                  <a:pt x="3809" y="133223"/>
                </a:lnTo>
                <a:lnTo>
                  <a:pt x="3809" y="130683"/>
                </a:lnTo>
                <a:close/>
              </a:path>
              <a:path w="361950" h="477520">
                <a:moveTo>
                  <a:pt x="3809" y="128270"/>
                </a:moveTo>
                <a:lnTo>
                  <a:pt x="0" y="128270"/>
                </a:lnTo>
                <a:lnTo>
                  <a:pt x="0" y="129412"/>
                </a:lnTo>
                <a:lnTo>
                  <a:pt x="3809" y="129412"/>
                </a:lnTo>
                <a:lnTo>
                  <a:pt x="3809" y="128270"/>
                </a:lnTo>
                <a:close/>
              </a:path>
              <a:path w="361950" h="477520">
                <a:moveTo>
                  <a:pt x="3809" y="124333"/>
                </a:moveTo>
                <a:lnTo>
                  <a:pt x="0" y="124333"/>
                </a:lnTo>
                <a:lnTo>
                  <a:pt x="0" y="126873"/>
                </a:lnTo>
                <a:lnTo>
                  <a:pt x="3809" y="126873"/>
                </a:lnTo>
                <a:lnTo>
                  <a:pt x="3809" y="124333"/>
                </a:lnTo>
                <a:close/>
              </a:path>
              <a:path w="361950" h="477520">
                <a:moveTo>
                  <a:pt x="3809" y="121920"/>
                </a:moveTo>
                <a:lnTo>
                  <a:pt x="0" y="121920"/>
                </a:lnTo>
                <a:lnTo>
                  <a:pt x="0" y="123062"/>
                </a:lnTo>
                <a:lnTo>
                  <a:pt x="3809" y="123062"/>
                </a:lnTo>
                <a:lnTo>
                  <a:pt x="3809" y="121920"/>
                </a:lnTo>
                <a:close/>
              </a:path>
              <a:path w="361950" h="477520">
                <a:moveTo>
                  <a:pt x="3809" y="117983"/>
                </a:moveTo>
                <a:lnTo>
                  <a:pt x="0" y="117983"/>
                </a:lnTo>
                <a:lnTo>
                  <a:pt x="0" y="120523"/>
                </a:lnTo>
                <a:lnTo>
                  <a:pt x="3809" y="120523"/>
                </a:lnTo>
                <a:lnTo>
                  <a:pt x="3809" y="117983"/>
                </a:lnTo>
                <a:close/>
              </a:path>
              <a:path w="361950" h="477520">
                <a:moveTo>
                  <a:pt x="3809" y="115570"/>
                </a:moveTo>
                <a:lnTo>
                  <a:pt x="0" y="115570"/>
                </a:lnTo>
                <a:lnTo>
                  <a:pt x="0" y="116712"/>
                </a:lnTo>
                <a:lnTo>
                  <a:pt x="3809" y="116712"/>
                </a:lnTo>
                <a:lnTo>
                  <a:pt x="3809" y="115570"/>
                </a:lnTo>
                <a:close/>
              </a:path>
              <a:path w="361950" h="477520">
                <a:moveTo>
                  <a:pt x="3809" y="111633"/>
                </a:moveTo>
                <a:lnTo>
                  <a:pt x="0" y="111633"/>
                </a:lnTo>
                <a:lnTo>
                  <a:pt x="0" y="114173"/>
                </a:lnTo>
                <a:lnTo>
                  <a:pt x="3809" y="114173"/>
                </a:lnTo>
                <a:lnTo>
                  <a:pt x="3809" y="111633"/>
                </a:lnTo>
                <a:close/>
              </a:path>
              <a:path w="361950" h="477520">
                <a:moveTo>
                  <a:pt x="3809" y="109220"/>
                </a:moveTo>
                <a:lnTo>
                  <a:pt x="0" y="109220"/>
                </a:lnTo>
                <a:lnTo>
                  <a:pt x="0" y="110362"/>
                </a:lnTo>
                <a:lnTo>
                  <a:pt x="3809" y="110362"/>
                </a:lnTo>
                <a:lnTo>
                  <a:pt x="3809" y="109220"/>
                </a:lnTo>
                <a:close/>
              </a:path>
              <a:path w="361950" h="477520">
                <a:moveTo>
                  <a:pt x="3809" y="105283"/>
                </a:moveTo>
                <a:lnTo>
                  <a:pt x="0" y="105283"/>
                </a:lnTo>
                <a:lnTo>
                  <a:pt x="0" y="107823"/>
                </a:lnTo>
                <a:lnTo>
                  <a:pt x="3809" y="107823"/>
                </a:lnTo>
                <a:lnTo>
                  <a:pt x="3809" y="105283"/>
                </a:lnTo>
                <a:close/>
              </a:path>
              <a:path w="361950" h="477520">
                <a:moveTo>
                  <a:pt x="3809" y="102870"/>
                </a:moveTo>
                <a:lnTo>
                  <a:pt x="0" y="102870"/>
                </a:lnTo>
                <a:lnTo>
                  <a:pt x="0" y="104012"/>
                </a:lnTo>
                <a:lnTo>
                  <a:pt x="3809" y="104012"/>
                </a:lnTo>
                <a:lnTo>
                  <a:pt x="3809" y="102870"/>
                </a:lnTo>
                <a:close/>
              </a:path>
              <a:path w="361950" h="477520">
                <a:moveTo>
                  <a:pt x="3809" y="98933"/>
                </a:moveTo>
                <a:lnTo>
                  <a:pt x="0" y="98933"/>
                </a:lnTo>
                <a:lnTo>
                  <a:pt x="0" y="101473"/>
                </a:lnTo>
                <a:lnTo>
                  <a:pt x="3809" y="101473"/>
                </a:lnTo>
                <a:lnTo>
                  <a:pt x="3809" y="98933"/>
                </a:lnTo>
                <a:close/>
              </a:path>
              <a:path w="361950" h="477520">
                <a:moveTo>
                  <a:pt x="3809" y="96520"/>
                </a:moveTo>
                <a:lnTo>
                  <a:pt x="0" y="96520"/>
                </a:lnTo>
                <a:lnTo>
                  <a:pt x="0" y="97662"/>
                </a:lnTo>
                <a:lnTo>
                  <a:pt x="3809" y="97662"/>
                </a:lnTo>
                <a:lnTo>
                  <a:pt x="3809" y="96520"/>
                </a:lnTo>
                <a:close/>
              </a:path>
              <a:path w="361950" h="477520">
                <a:moveTo>
                  <a:pt x="3809" y="92583"/>
                </a:moveTo>
                <a:lnTo>
                  <a:pt x="0" y="92583"/>
                </a:lnTo>
                <a:lnTo>
                  <a:pt x="0" y="95123"/>
                </a:lnTo>
                <a:lnTo>
                  <a:pt x="3809" y="95123"/>
                </a:lnTo>
                <a:lnTo>
                  <a:pt x="3809" y="92583"/>
                </a:lnTo>
                <a:close/>
              </a:path>
              <a:path w="361950" h="477520">
                <a:moveTo>
                  <a:pt x="3809" y="90170"/>
                </a:moveTo>
                <a:lnTo>
                  <a:pt x="0" y="90170"/>
                </a:lnTo>
                <a:lnTo>
                  <a:pt x="0" y="91312"/>
                </a:lnTo>
                <a:lnTo>
                  <a:pt x="3809" y="91312"/>
                </a:lnTo>
                <a:lnTo>
                  <a:pt x="3809" y="90170"/>
                </a:lnTo>
                <a:close/>
              </a:path>
              <a:path w="361950" h="477520">
                <a:moveTo>
                  <a:pt x="3809" y="86233"/>
                </a:moveTo>
                <a:lnTo>
                  <a:pt x="0" y="86233"/>
                </a:lnTo>
                <a:lnTo>
                  <a:pt x="0" y="88773"/>
                </a:lnTo>
                <a:lnTo>
                  <a:pt x="3809" y="88773"/>
                </a:lnTo>
                <a:lnTo>
                  <a:pt x="3809" y="86233"/>
                </a:lnTo>
                <a:close/>
              </a:path>
              <a:path w="361950" h="477520">
                <a:moveTo>
                  <a:pt x="3809" y="83820"/>
                </a:moveTo>
                <a:lnTo>
                  <a:pt x="0" y="83820"/>
                </a:lnTo>
                <a:lnTo>
                  <a:pt x="0" y="84962"/>
                </a:lnTo>
                <a:lnTo>
                  <a:pt x="3809" y="84962"/>
                </a:lnTo>
                <a:lnTo>
                  <a:pt x="3809" y="83820"/>
                </a:lnTo>
                <a:close/>
              </a:path>
              <a:path w="361950" h="477520">
                <a:moveTo>
                  <a:pt x="3809" y="79883"/>
                </a:moveTo>
                <a:lnTo>
                  <a:pt x="0" y="79883"/>
                </a:lnTo>
                <a:lnTo>
                  <a:pt x="0" y="82423"/>
                </a:lnTo>
                <a:lnTo>
                  <a:pt x="3809" y="82423"/>
                </a:lnTo>
                <a:lnTo>
                  <a:pt x="3809" y="79883"/>
                </a:lnTo>
                <a:close/>
              </a:path>
              <a:path w="361950" h="477520">
                <a:moveTo>
                  <a:pt x="3809" y="77470"/>
                </a:moveTo>
                <a:lnTo>
                  <a:pt x="0" y="77470"/>
                </a:lnTo>
                <a:lnTo>
                  <a:pt x="0" y="78612"/>
                </a:lnTo>
                <a:lnTo>
                  <a:pt x="3809" y="78612"/>
                </a:lnTo>
                <a:lnTo>
                  <a:pt x="3809" y="77470"/>
                </a:lnTo>
                <a:close/>
              </a:path>
              <a:path w="361950" h="477520">
                <a:moveTo>
                  <a:pt x="361950" y="73533"/>
                </a:moveTo>
                <a:lnTo>
                  <a:pt x="358139" y="73533"/>
                </a:lnTo>
                <a:lnTo>
                  <a:pt x="358139" y="77470"/>
                </a:lnTo>
                <a:lnTo>
                  <a:pt x="359410" y="77470"/>
                </a:lnTo>
                <a:lnTo>
                  <a:pt x="359410" y="76073"/>
                </a:lnTo>
                <a:lnTo>
                  <a:pt x="361950" y="76073"/>
                </a:lnTo>
                <a:lnTo>
                  <a:pt x="361950" y="73533"/>
                </a:lnTo>
                <a:close/>
              </a:path>
              <a:path w="361950" h="477520">
                <a:moveTo>
                  <a:pt x="3809" y="73533"/>
                </a:moveTo>
                <a:lnTo>
                  <a:pt x="0" y="73533"/>
                </a:lnTo>
                <a:lnTo>
                  <a:pt x="0" y="76073"/>
                </a:lnTo>
                <a:lnTo>
                  <a:pt x="3809" y="76073"/>
                </a:lnTo>
                <a:lnTo>
                  <a:pt x="3809" y="73533"/>
                </a:lnTo>
                <a:close/>
              </a:path>
              <a:path w="361950" h="477520">
                <a:moveTo>
                  <a:pt x="3809" y="71120"/>
                </a:moveTo>
                <a:lnTo>
                  <a:pt x="0" y="71120"/>
                </a:lnTo>
                <a:lnTo>
                  <a:pt x="0" y="72262"/>
                </a:lnTo>
                <a:lnTo>
                  <a:pt x="3809" y="72262"/>
                </a:lnTo>
                <a:lnTo>
                  <a:pt x="3809" y="71120"/>
                </a:lnTo>
                <a:close/>
              </a:path>
              <a:path w="361950" h="477520">
                <a:moveTo>
                  <a:pt x="361950" y="71120"/>
                </a:moveTo>
                <a:lnTo>
                  <a:pt x="358139" y="71120"/>
                </a:lnTo>
                <a:lnTo>
                  <a:pt x="358139" y="72262"/>
                </a:lnTo>
                <a:lnTo>
                  <a:pt x="361950" y="72262"/>
                </a:lnTo>
                <a:lnTo>
                  <a:pt x="361950" y="71120"/>
                </a:lnTo>
                <a:close/>
              </a:path>
              <a:path w="361950" h="477520">
                <a:moveTo>
                  <a:pt x="3809" y="67183"/>
                </a:moveTo>
                <a:lnTo>
                  <a:pt x="0" y="67183"/>
                </a:lnTo>
                <a:lnTo>
                  <a:pt x="0" y="69723"/>
                </a:lnTo>
                <a:lnTo>
                  <a:pt x="3809" y="69723"/>
                </a:lnTo>
                <a:lnTo>
                  <a:pt x="3809" y="67183"/>
                </a:lnTo>
                <a:close/>
              </a:path>
              <a:path w="361950" h="477520">
                <a:moveTo>
                  <a:pt x="361950" y="67310"/>
                </a:moveTo>
                <a:lnTo>
                  <a:pt x="358139" y="67310"/>
                </a:lnTo>
                <a:lnTo>
                  <a:pt x="358139" y="69723"/>
                </a:lnTo>
                <a:lnTo>
                  <a:pt x="361950" y="69723"/>
                </a:lnTo>
                <a:lnTo>
                  <a:pt x="361950" y="67310"/>
                </a:lnTo>
                <a:close/>
              </a:path>
              <a:path w="361950" h="477520">
                <a:moveTo>
                  <a:pt x="3809" y="64770"/>
                </a:moveTo>
                <a:lnTo>
                  <a:pt x="0" y="64770"/>
                </a:lnTo>
                <a:lnTo>
                  <a:pt x="0" y="65912"/>
                </a:lnTo>
                <a:lnTo>
                  <a:pt x="3809" y="65912"/>
                </a:lnTo>
                <a:lnTo>
                  <a:pt x="3809" y="64770"/>
                </a:lnTo>
                <a:close/>
              </a:path>
              <a:path w="361950" h="477520">
                <a:moveTo>
                  <a:pt x="361950" y="64770"/>
                </a:moveTo>
                <a:lnTo>
                  <a:pt x="358139" y="64770"/>
                </a:lnTo>
                <a:lnTo>
                  <a:pt x="358139" y="65912"/>
                </a:lnTo>
                <a:lnTo>
                  <a:pt x="361950" y="65912"/>
                </a:lnTo>
                <a:lnTo>
                  <a:pt x="361950" y="64770"/>
                </a:lnTo>
                <a:close/>
              </a:path>
              <a:path w="361950" h="477520">
                <a:moveTo>
                  <a:pt x="3809" y="60960"/>
                </a:moveTo>
                <a:lnTo>
                  <a:pt x="0" y="60960"/>
                </a:lnTo>
                <a:lnTo>
                  <a:pt x="0" y="63373"/>
                </a:lnTo>
                <a:lnTo>
                  <a:pt x="3809" y="63373"/>
                </a:lnTo>
                <a:lnTo>
                  <a:pt x="3809" y="60960"/>
                </a:lnTo>
                <a:close/>
              </a:path>
              <a:path w="361950" h="477520">
                <a:moveTo>
                  <a:pt x="361950" y="60960"/>
                </a:moveTo>
                <a:lnTo>
                  <a:pt x="358139" y="60960"/>
                </a:lnTo>
                <a:lnTo>
                  <a:pt x="358139" y="63373"/>
                </a:lnTo>
                <a:lnTo>
                  <a:pt x="361950" y="63373"/>
                </a:lnTo>
                <a:lnTo>
                  <a:pt x="361950" y="60960"/>
                </a:lnTo>
                <a:close/>
              </a:path>
              <a:path w="361950" h="477520">
                <a:moveTo>
                  <a:pt x="2539" y="59562"/>
                </a:moveTo>
                <a:lnTo>
                  <a:pt x="1269" y="59562"/>
                </a:lnTo>
                <a:lnTo>
                  <a:pt x="1269" y="60960"/>
                </a:lnTo>
                <a:lnTo>
                  <a:pt x="2539" y="60960"/>
                </a:lnTo>
                <a:lnTo>
                  <a:pt x="2539" y="59562"/>
                </a:lnTo>
                <a:close/>
              </a:path>
              <a:path w="361950" h="477520">
                <a:moveTo>
                  <a:pt x="361950" y="58420"/>
                </a:moveTo>
                <a:lnTo>
                  <a:pt x="358139" y="58420"/>
                </a:lnTo>
                <a:lnTo>
                  <a:pt x="358139" y="59562"/>
                </a:lnTo>
                <a:lnTo>
                  <a:pt x="361950" y="59562"/>
                </a:lnTo>
                <a:lnTo>
                  <a:pt x="361950" y="58420"/>
                </a:lnTo>
                <a:close/>
              </a:path>
              <a:path w="361950" h="477520">
                <a:moveTo>
                  <a:pt x="361950" y="54610"/>
                </a:moveTo>
                <a:lnTo>
                  <a:pt x="358139" y="54610"/>
                </a:lnTo>
                <a:lnTo>
                  <a:pt x="358139" y="57023"/>
                </a:lnTo>
                <a:lnTo>
                  <a:pt x="361950" y="57023"/>
                </a:lnTo>
                <a:lnTo>
                  <a:pt x="361950" y="54610"/>
                </a:lnTo>
                <a:close/>
              </a:path>
              <a:path w="361950" h="477520">
                <a:moveTo>
                  <a:pt x="361950" y="52070"/>
                </a:moveTo>
                <a:lnTo>
                  <a:pt x="358139" y="52070"/>
                </a:lnTo>
                <a:lnTo>
                  <a:pt x="358139" y="53212"/>
                </a:lnTo>
                <a:lnTo>
                  <a:pt x="361950" y="53212"/>
                </a:lnTo>
                <a:lnTo>
                  <a:pt x="361950" y="52070"/>
                </a:lnTo>
                <a:close/>
              </a:path>
              <a:path w="361950" h="477520">
                <a:moveTo>
                  <a:pt x="361950" y="48260"/>
                </a:moveTo>
                <a:lnTo>
                  <a:pt x="358139" y="48260"/>
                </a:lnTo>
                <a:lnTo>
                  <a:pt x="358139" y="50673"/>
                </a:lnTo>
                <a:lnTo>
                  <a:pt x="361950" y="50673"/>
                </a:lnTo>
                <a:lnTo>
                  <a:pt x="361950" y="48260"/>
                </a:lnTo>
                <a:close/>
              </a:path>
              <a:path w="361950" h="477520">
                <a:moveTo>
                  <a:pt x="361950" y="45720"/>
                </a:moveTo>
                <a:lnTo>
                  <a:pt x="358139" y="45720"/>
                </a:lnTo>
                <a:lnTo>
                  <a:pt x="358139" y="46862"/>
                </a:lnTo>
                <a:lnTo>
                  <a:pt x="361950" y="46862"/>
                </a:lnTo>
                <a:lnTo>
                  <a:pt x="361950" y="45720"/>
                </a:lnTo>
                <a:close/>
              </a:path>
              <a:path w="361950" h="477520">
                <a:moveTo>
                  <a:pt x="361950" y="41910"/>
                </a:moveTo>
                <a:lnTo>
                  <a:pt x="358139" y="41910"/>
                </a:lnTo>
                <a:lnTo>
                  <a:pt x="358139" y="44323"/>
                </a:lnTo>
                <a:lnTo>
                  <a:pt x="361950" y="44323"/>
                </a:lnTo>
                <a:lnTo>
                  <a:pt x="361950" y="41910"/>
                </a:lnTo>
                <a:close/>
              </a:path>
              <a:path w="361950" h="477520">
                <a:moveTo>
                  <a:pt x="361950" y="39370"/>
                </a:moveTo>
                <a:lnTo>
                  <a:pt x="358139" y="39370"/>
                </a:lnTo>
                <a:lnTo>
                  <a:pt x="358139" y="40512"/>
                </a:lnTo>
                <a:lnTo>
                  <a:pt x="361950" y="40512"/>
                </a:lnTo>
                <a:lnTo>
                  <a:pt x="361950" y="39370"/>
                </a:lnTo>
                <a:close/>
              </a:path>
              <a:path w="361950" h="477520">
                <a:moveTo>
                  <a:pt x="361950" y="35560"/>
                </a:moveTo>
                <a:lnTo>
                  <a:pt x="358139" y="35560"/>
                </a:lnTo>
                <a:lnTo>
                  <a:pt x="358139" y="37973"/>
                </a:lnTo>
                <a:lnTo>
                  <a:pt x="361950" y="37973"/>
                </a:lnTo>
                <a:lnTo>
                  <a:pt x="361950" y="35560"/>
                </a:lnTo>
                <a:close/>
              </a:path>
              <a:path w="361950" h="477520">
                <a:moveTo>
                  <a:pt x="361950" y="33020"/>
                </a:moveTo>
                <a:lnTo>
                  <a:pt x="358139" y="33020"/>
                </a:lnTo>
                <a:lnTo>
                  <a:pt x="358139" y="34162"/>
                </a:lnTo>
                <a:lnTo>
                  <a:pt x="361950" y="34162"/>
                </a:lnTo>
                <a:lnTo>
                  <a:pt x="361950" y="33020"/>
                </a:lnTo>
                <a:close/>
              </a:path>
              <a:path w="361950" h="477520">
                <a:moveTo>
                  <a:pt x="361950" y="29210"/>
                </a:moveTo>
                <a:lnTo>
                  <a:pt x="358139" y="29210"/>
                </a:lnTo>
                <a:lnTo>
                  <a:pt x="358139" y="31623"/>
                </a:lnTo>
                <a:lnTo>
                  <a:pt x="361950" y="31623"/>
                </a:lnTo>
                <a:lnTo>
                  <a:pt x="361950" y="29210"/>
                </a:lnTo>
                <a:close/>
              </a:path>
              <a:path w="361950" h="477520">
                <a:moveTo>
                  <a:pt x="361950" y="26670"/>
                </a:moveTo>
                <a:lnTo>
                  <a:pt x="358139" y="26670"/>
                </a:lnTo>
                <a:lnTo>
                  <a:pt x="358139" y="27812"/>
                </a:lnTo>
                <a:lnTo>
                  <a:pt x="361950" y="27812"/>
                </a:lnTo>
                <a:lnTo>
                  <a:pt x="361950" y="26670"/>
                </a:lnTo>
                <a:close/>
              </a:path>
              <a:path w="361950" h="477520">
                <a:moveTo>
                  <a:pt x="361950" y="22860"/>
                </a:moveTo>
                <a:lnTo>
                  <a:pt x="358139" y="22860"/>
                </a:lnTo>
                <a:lnTo>
                  <a:pt x="358139" y="25273"/>
                </a:lnTo>
                <a:lnTo>
                  <a:pt x="361950" y="25273"/>
                </a:lnTo>
                <a:lnTo>
                  <a:pt x="361950" y="22860"/>
                </a:lnTo>
                <a:close/>
              </a:path>
              <a:path w="361950" h="477520">
                <a:moveTo>
                  <a:pt x="361950" y="20320"/>
                </a:moveTo>
                <a:lnTo>
                  <a:pt x="358139" y="20320"/>
                </a:lnTo>
                <a:lnTo>
                  <a:pt x="358139" y="21462"/>
                </a:lnTo>
                <a:lnTo>
                  <a:pt x="361950" y="21462"/>
                </a:lnTo>
                <a:lnTo>
                  <a:pt x="361950" y="20320"/>
                </a:lnTo>
                <a:close/>
              </a:path>
              <a:path w="361950" h="477520">
                <a:moveTo>
                  <a:pt x="361950" y="16510"/>
                </a:moveTo>
                <a:lnTo>
                  <a:pt x="358139" y="16510"/>
                </a:lnTo>
                <a:lnTo>
                  <a:pt x="358139" y="18923"/>
                </a:lnTo>
                <a:lnTo>
                  <a:pt x="361950" y="18923"/>
                </a:lnTo>
                <a:lnTo>
                  <a:pt x="361950" y="16510"/>
                </a:lnTo>
                <a:close/>
              </a:path>
              <a:path w="361950" h="477520">
                <a:moveTo>
                  <a:pt x="361950" y="13970"/>
                </a:moveTo>
                <a:lnTo>
                  <a:pt x="358139" y="13970"/>
                </a:lnTo>
                <a:lnTo>
                  <a:pt x="358139" y="15112"/>
                </a:lnTo>
                <a:lnTo>
                  <a:pt x="361950" y="15112"/>
                </a:lnTo>
                <a:lnTo>
                  <a:pt x="361950" y="13970"/>
                </a:lnTo>
                <a:close/>
              </a:path>
              <a:path w="361950" h="477520">
                <a:moveTo>
                  <a:pt x="361950" y="10160"/>
                </a:moveTo>
                <a:lnTo>
                  <a:pt x="358139" y="10160"/>
                </a:lnTo>
                <a:lnTo>
                  <a:pt x="358139" y="12573"/>
                </a:lnTo>
                <a:lnTo>
                  <a:pt x="361950" y="12573"/>
                </a:lnTo>
                <a:lnTo>
                  <a:pt x="361950" y="10160"/>
                </a:lnTo>
                <a:close/>
              </a:path>
              <a:path w="361950" h="477520">
                <a:moveTo>
                  <a:pt x="361950" y="7620"/>
                </a:moveTo>
                <a:lnTo>
                  <a:pt x="358139" y="7620"/>
                </a:lnTo>
                <a:lnTo>
                  <a:pt x="358139" y="8762"/>
                </a:lnTo>
                <a:lnTo>
                  <a:pt x="361950" y="8762"/>
                </a:lnTo>
                <a:lnTo>
                  <a:pt x="361950" y="7620"/>
                </a:lnTo>
                <a:close/>
              </a:path>
              <a:path w="361950" h="477520">
                <a:moveTo>
                  <a:pt x="361950" y="3810"/>
                </a:moveTo>
                <a:lnTo>
                  <a:pt x="358139" y="3810"/>
                </a:lnTo>
                <a:lnTo>
                  <a:pt x="358139" y="6223"/>
                </a:lnTo>
                <a:lnTo>
                  <a:pt x="361950" y="6223"/>
                </a:lnTo>
                <a:lnTo>
                  <a:pt x="361950" y="3810"/>
                </a:lnTo>
                <a:close/>
              </a:path>
              <a:path w="361950" h="477520">
                <a:moveTo>
                  <a:pt x="77469" y="2412"/>
                </a:moveTo>
                <a:lnTo>
                  <a:pt x="74929" y="2412"/>
                </a:lnTo>
                <a:lnTo>
                  <a:pt x="74929" y="3810"/>
                </a:lnTo>
                <a:lnTo>
                  <a:pt x="77469" y="3810"/>
                </a:lnTo>
                <a:lnTo>
                  <a:pt x="77469" y="2412"/>
                </a:lnTo>
                <a:close/>
              </a:path>
              <a:path w="361950" h="477520">
                <a:moveTo>
                  <a:pt x="262889" y="2412"/>
                </a:moveTo>
                <a:lnTo>
                  <a:pt x="261619" y="2412"/>
                </a:lnTo>
                <a:lnTo>
                  <a:pt x="261619" y="3810"/>
                </a:lnTo>
                <a:lnTo>
                  <a:pt x="262889" y="3810"/>
                </a:lnTo>
                <a:lnTo>
                  <a:pt x="262889" y="2412"/>
                </a:lnTo>
                <a:close/>
              </a:path>
              <a:path w="361950" h="477520">
                <a:moveTo>
                  <a:pt x="81279" y="0"/>
                </a:moveTo>
                <a:lnTo>
                  <a:pt x="80009" y="0"/>
                </a:lnTo>
                <a:lnTo>
                  <a:pt x="80009" y="2412"/>
                </a:lnTo>
                <a:lnTo>
                  <a:pt x="233679" y="2412"/>
                </a:lnTo>
                <a:lnTo>
                  <a:pt x="233679" y="1270"/>
                </a:lnTo>
                <a:lnTo>
                  <a:pt x="81279" y="1270"/>
                </a:lnTo>
                <a:lnTo>
                  <a:pt x="81279" y="0"/>
                </a:lnTo>
                <a:close/>
              </a:path>
              <a:path w="361950" h="477520">
                <a:moveTo>
                  <a:pt x="265429" y="0"/>
                </a:moveTo>
                <a:lnTo>
                  <a:pt x="264159" y="0"/>
                </a:lnTo>
                <a:lnTo>
                  <a:pt x="264159" y="2412"/>
                </a:lnTo>
                <a:lnTo>
                  <a:pt x="361950" y="2412"/>
                </a:lnTo>
                <a:lnTo>
                  <a:pt x="361950" y="1270"/>
                </a:lnTo>
                <a:lnTo>
                  <a:pt x="265429" y="1270"/>
                </a:lnTo>
                <a:lnTo>
                  <a:pt x="265429" y="0"/>
                </a:lnTo>
                <a:close/>
              </a:path>
              <a:path w="361950" h="477520">
                <a:moveTo>
                  <a:pt x="3809" y="330073"/>
                </a:moveTo>
                <a:lnTo>
                  <a:pt x="2539" y="330073"/>
                </a:lnTo>
                <a:lnTo>
                  <a:pt x="2539" y="333883"/>
                </a:lnTo>
                <a:lnTo>
                  <a:pt x="1269" y="333883"/>
                </a:lnTo>
                <a:lnTo>
                  <a:pt x="1269" y="338963"/>
                </a:lnTo>
                <a:lnTo>
                  <a:pt x="0" y="338963"/>
                </a:lnTo>
                <a:lnTo>
                  <a:pt x="0" y="371983"/>
                </a:lnTo>
                <a:lnTo>
                  <a:pt x="3809" y="371983"/>
                </a:lnTo>
                <a:lnTo>
                  <a:pt x="3809" y="330073"/>
                </a:lnTo>
                <a:close/>
              </a:path>
              <a:path w="361950" h="477520">
                <a:moveTo>
                  <a:pt x="3809" y="371983"/>
                </a:moveTo>
                <a:lnTo>
                  <a:pt x="0" y="371983"/>
                </a:lnTo>
                <a:lnTo>
                  <a:pt x="0" y="397383"/>
                </a:lnTo>
                <a:lnTo>
                  <a:pt x="3809" y="397383"/>
                </a:lnTo>
                <a:lnTo>
                  <a:pt x="3809" y="371983"/>
                </a:lnTo>
                <a:close/>
              </a:path>
              <a:path w="361950" h="477520">
                <a:moveTo>
                  <a:pt x="3809" y="397383"/>
                </a:moveTo>
                <a:lnTo>
                  <a:pt x="0" y="397383"/>
                </a:lnTo>
                <a:lnTo>
                  <a:pt x="0" y="441833"/>
                </a:lnTo>
                <a:lnTo>
                  <a:pt x="3809" y="441833"/>
                </a:lnTo>
                <a:lnTo>
                  <a:pt x="3809" y="397383"/>
                </a:lnTo>
                <a:close/>
              </a:path>
              <a:path w="361950" h="477520">
                <a:moveTo>
                  <a:pt x="3809" y="441833"/>
                </a:moveTo>
                <a:lnTo>
                  <a:pt x="0" y="441833"/>
                </a:lnTo>
                <a:lnTo>
                  <a:pt x="0" y="467233"/>
                </a:lnTo>
                <a:lnTo>
                  <a:pt x="3809" y="467233"/>
                </a:lnTo>
                <a:lnTo>
                  <a:pt x="3809" y="441833"/>
                </a:lnTo>
                <a:close/>
              </a:path>
              <a:path w="361950" h="477520">
                <a:moveTo>
                  <a:pt x="3809" y="467233"/>
                </a:moveTo>
                <a:lnTo>
                  <a:pt x="0" y="467233"/>
                </a:lnTo>
                <a:lnTo>
                  <a:pt x="0" y="477393"/>
                </a:lnTo>
                <a:lnTo>
                  <a:pt x="97789" y="477393"/>
                </a:lnTo>
                <a:lnTo>
                  <a:pt x="97789" y="473583"/>
                </a:lnTo>
                <a:lnTo>
                  <a:pt x="3809" y="473583"/>
                </a:lnTo>
                <a:lnTo>
                  <a:pt x="3809" y="467233"/>
                </a:lnTo>
                <a:close/>
              </a:path>
            </a:pathLst>
          </a:custGeom>
          <a:solidFill>
            <a:srgbClr val="C44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4" name="bk object 3154"/>
          <p:cNvSpPr/>
          <p:nvPr/>
        </p:nvSpPr>
        <p:spPr>
          <a:xfrm>
            <a:off x="3510279" y="2843657"/>
            <a:ext cx="354330" cy="469900"/>
          </a:xfrm>
          <a:custGeom>
            <a:avLst/>
            <a:gdLst/>
            <a:ahLst/>
            <a:cxnLst/>
            <a:rect l="l" t="t" r="r" b="b"/>
            <a:pathLst>
              <a:path w="354329" h="469900">
                <a:moveTo>
                  <a:pt x="2539" y="158623"/>
                </a:moveTo>
                <a:lnTo>
                  <a:pt x="0" y="158623"/>
                </a:lnTo>
                <a:lnTo>
                  <a:pt x="0" y="162433"/>
                </a:lnTo>
                <a:lnTo>
                  <a:pt x="1270" y="162433"/>
                </a:lnTo>
                <a:lnTo>
                  <a:pt x="1270" y="161162"/>
                </a:lnTo>
                <a:lnTo>
                  <a:pt x="2539" y="161162"/>
                </a:lnTo>
                <a:lnTo>
                  <a:pt x="2539" y="158623"/>
                </a:lnTo>
                <a:close/>
              </a:path>
              <a:path w="354329" h="469900">
                <a:moveTo>
                  <a:pt x="3810" y="156083"/>
                </a:moveTo>
                <a:lnTo>
                  <a:pt x="0" y="156083"/>
                </a:lnTo>
                <a:lnTo>
                  <a:pt x="0" y="157352"/>
                </a:lnTo>
                <a:lnTo>
                  <a:pt x="3810" y="157352"/>
                </a:lnTo>
                <a:lnTo>
                  <a:pt x="3810" y="156083"/>
                </a:lnTo>
                <a:close/>
              </a:path>
              <a:path w="354329" h="469900">
                <a:moveTo>
                  <a:pt x="3810" y="152273"/>
                </a:moveTo>
                <a:lnTo>
                  <a:pt x="0" y="152273"/>
                </a:lnTo>
                <a:lnTo>
                  <a:pt x="0" y="154812"/>
                </a:lnTo>
                <a:lnTo>
                  <a:pt x="3810" y="154812"/>
                </a:lnTo>
                <a:lnTo>
                  <a:pt x="3810" y="152273"/>
                </a:lnTo>
                <a:close/>
              </a:path>
              <a:path w="354329" h="469900">
                <a:moveTo>
                  <a:pt x="3810" y="149733"/>
                </a:moveTo>
                <a:lnTo>
                  <a:pt x="0" y="149733"/>
                </a:lnTo>
                <a:lnTo>
                  <a:pt x="0" y="151002"/>
                </a:lnTo>
                <a:lnTo>
                  <a:pt x="3810" y="151002"/>
                </a:lnTo>
                <a:lnTo>
                  <a:pt x="3810" y="149733"/>
                </a:lnTo>
                <a:close/>
              </a:path>
              <a:path w="354329" h="469900">
                <a:moveTo>
                  <a:pt x="3810" y="145923"/>
                </a:moveTo>
                <a:lnTo>
                  <a:pt x="0" y="145923"/>
                </a:lnTo>
                <a:lnTo>
                  <a:pt x="0" y="148462"/>
                </a:lnTo>
                <a:lnTo>
                  <a:pt x="3810" y="148462"/>
                </a:lnTo>
                <a:lnTo>
                  <a:pt x="3810" y="145923"/>
                </a:lnTo>
                <a:close/>
              </a:path>
              <a:path w="354329" h="469900">
                <a:moveTo>
                  <a:pt x="3810" y="143383"/>
                </a:moveTo>
                <a:lnTo>
                  <a:pt x="0" y="143383"/>
                </a:lnTo>
                <a:lnTo>
                  <a:pt x="0" y="144652"/>
                </a:lnTo>
                <a:lnTo>
                  <a:pt x="3810" y="144652"/>
                </a:lnTo>
                <a:lnTo>
                  <a:pt x="3810" y="143383"/>
                </a:lnTo>
                <a:close/>
              </a:path>
              <a:path w="354329" h="469900">
                <a:moveTo>
                  <a:pt x="3810" y="139573"/>
                </a:moveTo>
                <a:lnTo>
                  <a:pt x="0" y="139573"/>
                </a:lnTo>
                <a:lnTo>
                  <a:pt x="0" y="142112"/>
                </a:lnTo>
                <a:lnTo>
                  <a:pt x="3810" y="142112"/>
                </a:lnTo>
                <a:lnTo>
                  <a:pt x="3810" y="139573"/>
                </a:lnTo>
                <a:close/>
              </a:path>
              <a:path w="354329" h="469900">
                <a:moveTo>
                  <a:pt x="3810" y="137033"/>
                </a:moveTo>
                <a:lnTo>
                  <a:pt x="0" y="137033"/>
                </a:lnTo>
                <a:lnTo>
                  <a:pt x="0" y="138302"/>
                </a:lnTo>
                <a:lnTo>
                  <a:pt x="3810" y="138302"/>
                </a:lnTo>
                <a:lnTo>
                  <a:pt x="3810" y="137033"/>
                </a:lnTo>
                <a:close/>
              </a:path>
              <a:path w="354329" h="469900">
                <a:moveTo>
                  <a:pt x="3810" y="133223"/>
                </a:moveTo>
                <a:lnTo>
                  <a:pt x="0" y="133223"/>
                </a:lnTo>
                <a:lnTo>
                  <a:pt x="0" y="135762"/>
                </a:lnTo>
                <a:lnTo>
                  <a:pt x="3810" y="135762"/>
                </a:lnTo>
                <a:lnTo>
                  <a:pt x="3810" y="133223"/>
                </a:lnTo>
                <a:close/>
              </a:path>
              <a:path w="354329" h="469900">
                <a:moveTo>
                  <a:pt x="3810" y="130810"/>
                </a:moveTo>
                <a:lnTo>
                  <a:pt x="0" y="130810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30810"/>
                </a:lnTo>
                <a:close/>
              </a:path>
              <a:path w="354329" h="469900">
                <a:moveTo>
                  <a:pt x="3810" y="126873"/>
                </a:moveTo>
                <a:lnTo>
                  <a:pt x="0" y="126873"/>
                </a:lnTo>
                <a:lnTo>
                  <a:pt x="0" y="129412"/>
                </a:lnTo>
                <a:lnTo>
                  <a:pt x="3810" y="129412"/>
                </a:lnTo>
                <a:lnTo>
                  <a:pt x="3810" y="126873"/>
                </a:lnTo>
                <a:close/>
              </a:path>
              <a:path w="354329" h="469900">
                <a:moveTo>
                  <a:pt x="3810" y="124460"/>
                </a:moveTo>
                <a:lnTo>
                  <a:pt x="0" y="124460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4460"/>
                </a:lnTo>
                <a:close/>
              </a:path>
              <a:path w="354329" h="469900">
                <a:moveTo>
                  <a:pt x="3810" y="120523"/>
                </a:moveTo>
                <a:lnTo>
                  <a:pt x="0" y="120523"/>
                </a:lnTo>
                <a:lnTo>
                  <a:pt x="0" y="123062"/>
                </a:lnTo>
                <a:lnTo>
                  <a:pt x="3810" y="123062"/>
                </a:lnTo>
                <a:lnTo>
                  <a:pt x="3810" y="120523"/>
                </a:lnTo>
                <a:close/>
              </a:path>
              <a:path w="354329" h="469900">
                <a:moveTo>
                  <a:pt x="3810" y="118110"/>
                </a:moveTo>
                <a:lnTo>
                  <a:pt x="0" y="118110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8110"/>
                </a:lnTo>
                <a:close/>
              </a:path>
              <a:path w="354329" h="469900">
                <a:moveTo>
                  <a:pt x="3810" y="114173"/>
                </a:moveTo>
                <a:lnTo>
                  <a:pt x="0" y="114173"/>
                </a:lnTo>
                <a:lnTo>
                  <a:pt x="0" y="116712"/>
                </a:lnTo>
                <a:lnTo>
                  <a:pt x="3810" y="116712"/>
                </a:lnTo>
                <a:lnTo>
                  <a:pt x="3810" y="114173"/>
                </a:lnTo>
                <a:close/>
              </a:path>
              <a:path w="354329" h="469900">
                <a:moveTo>
                  <a:pt x="3810" y="111760"/>
                </a:moveTo>
                <a:lnTo>
                  <a:pt x="0" y="111760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1760"/>
                </a:lnTo>
                <a:close/>
              </a:path>
              <a:path w="354329" h="469900">
                <a:moveTo>
                  <a:pt x="3810" y="107823"/>
                </a:moveTo>
                <a:lnTo>
                  <a:pt x="0" y="107823"/>
                </a:lnTo>
                <a:lnTo>
                  <a:pt x="0" y="110362"/>
                </a:lnTo>
                <a:lnTo>
                  <a:pt x="3810" y="110362"/>
                </a:lnTo>
                <a:lnTo>
                  <a:pt x="3810" y="107823"/>
                </a:lnTo>
                <a:close/>
              </a:path>
              <a:path w="354329" h="469900">
                <a:moveTo>
                  <a:pt x="3810" y="105410"/>
                </a:moveTo>
                <a:lnTo>
                  <a:pt x="0" y="105410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5410"/>
                </a:lnTo>
                <a:close/>
              </a:path>
              <a:path w="354329" h="469900">
                <a:moveTo>
                  <a:pt x="3810" y="101473"/>
                </a:moveTo>
                <a:lnTo>
                  <a:pt x="0" y="101473"/>
                </a:lnTo>
                <a:lnTo>
                  <a:pt x="0" y="104012"/>
                </a:lnTo>
                <a:lnTo>
                  <a:pt x="3810" y="104012"/>
                </a:lnTo>
                <a:lnTo>
                  <a:pt x="3810" y="101473"/>
                </a:lnTo>
                <a:close/>
              </a:path>
              <a:path w="354329" h="469900">
                <a:moveTo>
                  <a:pt x="3810" y="99060"/>
                </a:moveTo>
                <a:lnTo>
                  <a:pt x="0" y="99060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9060"/>
                </a:lnTo>
                <a:close/>
              </a:path>
              <a:path w="354329" h="469900">
                <a:moveTo>
                  <a:pt x="3810" y="95123"/>
                </a:moveTo>
                <a:lnTo>
                  <a:pt x="0" y="95123"/>
                </a:lnTo>
                <a:lnTo>
                  <a:pt x="0" y="97662"/>
                </a:lnTo>
                <a:lnTo>
                  <a:pt x="3810" y="97662"/>
                </a:lnTo>
                <a:lnTo>
                  <a:pt x="3810" y="95123"/>
                </a:lnTo>
                <a:close/>
              </a:path>
              <a:path w="354329" h="469900">
                <a:moveTo>
                  <a:pt x="3810" y="92710"/>
                </a:moveTo>
                <a:lnTo>
                  <a:pt x="0" y="92710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2710"/>
                </a:lnTo>
                <a:close/>
              </a:path>
              <a:path w="354329" h="469900">
                <a:moveTo>
                  <a:pt x="3810" y="88773"/>
                </a:moveTo>
                <a:lnTo>
                  <a:pt x="0" y="88773"/>
                </a:lnTo>
                <a:lnTo>
                  <a:pt x="0" y="91312"/>
                </a:lnTo>
                <a:lnTo>
                  <a:pt x="3810" y="91312"/>
                </a:lnTo>
                <a:lnTo>
                  <a:pt x="3810" y="88773"/>
                </a:lnTo>
                <a:close/>
              </a:path>
              <a:path w="354329" h="469900">
                <a:moveTo>
                  <a:pt x="3810" y="86360"/>
                </a:moveTo>
                <a:lnTo>
                  <a:pt x="0" y="86360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6360"/>
                </a:lnTo>
                <a:close/>
              </a:path>
              <a:path w="354329" h="469900">
                <a:moveTo>
                  <a:pt x="3810" y="82423"/>
                </a:moveTo>
                <a:lnTo>
                  <a:pt x="0" y="82423"/>
                </a:lnTo>
                <a:lnTo>
                  <a:pt x="0" y="84962"/>
                </a:lnTo>
                <a:lnTo>
                  <a:pt x="3810" y="84962"/>
                </a:lnTo>
                <a:lnTo>
                  <a:pt x="3810" y="82423"/>
                </a:lnTo>
                <a:close/>
              </a:path>
              <a:path w="354329" h="469900">
                <a:moveTo>
                  <a:pt x="3810" y="80010"/>
                </a:moveTo>
                <a:lnTo>
                  <a:pt x="0" y="80010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80010"/>
                </a:lnTo>
                <a:close/>
              </a:path>
              <a:path w="354329" h="469900">
                <a:moveTo>
                  <a:pt x="3810" y="76073"/>
                </a:moveTo>
                <a:lnTo>
                  <a:pt x="0" y="76073"/>
                </a:lnTo>
                <a:lnTo>
                  <a:pt x="0" y="78612"/>
                </a:lnTo>
                <a:lnTo>
                  <a:pt x="3810" y="78612"/>
                </a:lnTo>
                <a:lnTo>
                  <a:pt x="3810" y="76073"/>
                </a:lnTo>
                <a:close/>
              </a:path>
              <a:path w="354329" h="469900">
                <a:moveTo>
                  <a:pt x="3810" y="73660"/>
                </a:moveTo>
                <a:lnTo>
                  <a:pt x="0" y="73660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73660"/>
                </a:lnTo>
                <a:close/>
              </a:path>
              <a:path w="354329" h="469900">
                <a:moveTo>
                  <a:pt x="351790" y="73660"/>
                </a:moveTo>
                <a:lnTo>
                  <a:pt x="350520" y="73660"/>
                </a:lnTo>
                <a:lnTo>
                  <a:pt x="350520" y="74802"/>
                </a:lnTo>
                <a:lnTo>
                  <a:pt x="351790" y="74802"/>
                </a:lnTo>
                <a:lnTo>
                  <a:pt x="351790" y="73660"/>
                </a:lnTo>
                <a:close/>
              </a:path>
              <a:path w="354329" h="469900">
                <a:moveTo>
                  <a:pt x="354330" y="69723"/>
                </a:moveTo>
                <a:lnTo>
                  <a:pt x="350520" y="69723"/>
                </a:lnTo>
                <a:lnTo>
                  <a:pt x="350520" y="72262"/>
                </a:lnTo>
                <a:lnTo>
                  <a:pt x="351790" y="72262"/>
                </a:lnTo>
                <a:lnTo>
                  <a:pt x="351790" y="73660"/>
                </a:lnTo>
                <a:lnTo>
                  <a:pt x="354330" y="73660"/>
                </a:lnTo>
                <a:lnTo>
                  <a:pt x="354330" y="69723"/>
                </a:lnTo>
                <a:close/>
              </a:path>
              <a:path w="354329" h="469900">
                <a:moveTo>
                  <a:pt x="3810" y="69723"/>
                </a:moveTo>
                <a:lnTo>
                  <a:pt x="0" y="69723"/>
                </a:lnTo>
                <a:lnTo>
                  <a:pt x="0" y="72262"/>
                </a:lnTo>
                <a:lnTo>
                  <a:pt x="3810" y="72262"/>
                </a:lnTo>
                <a:lnTo>
                  <a:pt x="3810" y="69723"/>
                </a:lnTo>
                <a:close/>
              </a:path>
              <a:path w="354329" h="469900">
                <a:moveTo>
                  <a:pt x="3810" y="67310"/>
                </a:moveTo>
                <a:lnTo>
                  <a:pt x="0" y="67310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7310"/>
                </a:lnTo>
                <a:close/>
              </a:path>
              <a:path w="354329" h="469900">
                <a:moveTo>
                  <a:pt x="354330" y="67310"/>
                </a:moveTo>
                <a:lnTo>
                  <a:pt x="350520" y="67310"/>
                </a:lnTo>
                <a:lnTo>
                  <a:pt x="350520" y="68452"/>
                </a:lnTo>
                <a:lnTo>
                  <a:pt x="354330" y="68452"/>
                </a:lnTo>
                <a:lnTo>
                  <a:pt x="354330" y="67310"/>
                </a:lnTo>
                <a:close/>
              </a:path>
              <a:path w="354329" h="469900">
                <a:moveTo>
                  <a:pt x="3810" y="63373"/>
                </a:moveTo>
                <a:lnTo>
                  <a:pt x="0" y="63373"/>
                </a:lnTo>
                <a:lnTo>
                  <a:pt x="0" y="65912"/>
                </a:lnTo>
                <a:lnTo>
                  <a:pt x="3810" y="65912"/>
                </a:lnTo>
                <a:lnTo>
                  <a:pt x="3810" y="63373"/>
                </a:lnTo>
                <a:close/>
              </a:path>
              <a:path w="354329" h="469900">
                <a:moveTo>
                  <a:pt x="354330" y="63373"/>
                </a:moveTo>
                <a:lnTo>
                  <a:pt x="350520" y="63373"/>
                </a:lnTo>
                <a:lnTo>
                  <a:pt x="350520" y="65912"/>
                </a:lnTo>
                <a:lnTo>
                  <a:pt x="354330" y="65912"/>
                </a:lnTo>
                <a:lnTo>
                  <a:pt x="354330" y="63373"/>
                </a:lnTo>
                <a:close/>
              </a:path>
              <a:path w="354329" h="469900">
                <a:moveTo>
                  <a:pt x="3810" y="60833"/>
                </a:moveTo>
                <a:lnTo>
                  <a:pt x="0" y="60833"/>
                </a:lnTo>
                <a:lnTo>
                  <a:pt x="0" y="62102"/>
                </a:lnTo>
                <a:lnTo>
                  <a:pt x="3810" y="62102"/>
                </a:lnTo>
                <a:lnTo>
                  <a:pt x="3810" y="60833"/>
                </a:lnTo>
                <a:close/>
              </a:path>
              <a:path w="354329" h="469900">
                <a:moveTo>
                  <a:pt x="354330" y="60833"/>
                </a:moveTo>
                <a:lnTo>
                  <a:pt x="350520" y="60833"/>
                </a:lnTo>
                <a:lnTo>
                  <a:pt x="350520" y="62102"/>
                </a:lnTo>
                <a:lnTo>
                  <a:pt x="354330" y="62102"/>
                </a:lnTo>
                <a:lnTo>
                  <a:pt x="354330" y="60833"/>
                </a:lnTo>
                <a:close/>
              </a:path>
              <a:path w="354329" h="469900">
                <a:moveTo>
                  <a:pt x="3810" y="57023"/>
                </a:moveTo>
                <a:lnTo>
                  <a:pt x="0" y="57023"/>
                </a:lnTo>
                <a:lnTo>
                  <a:pt x="0" y="59562"/>
                </a:lnTo>
                <a:lnTo>
                  <a:pt x="3810" y="59562"/>
                </a:lnTo>
                <a:lnTo>
                  <a:pt x="3810" y="57023"/>
                </a:lnTo>
                <a:close/>
              </a:path>
              <a:path w="354329" h="469900">
                <a:moveTo>
                  <a:pt x="354330" y="57023"/>
                </a:moveTo>
                <a:lnTo>
                  <a:pt x="350520" y="57023"/>
                </a:lnTo>
                <a:lnTo>
                  <a:pt x="350520" y="59562"/>
                </a:lnTo>
                <a:lnTo>
                  <a:pt x="354330" y="59562"/>
                </a:lnTo>
                <a:lnTo>
                  <a:pt x="354330" y="57023"/>
                </a:lnTo>
                <a:close/>
              </a:path>
              <a:path w="354329" h="469900">
                <a:moveTo>
                  <a:pt x="1270" y="53339"/>
                </a:moveTo>
                <a:lnTo>
                  <a:pt x="0" y="53339"/>
                </a:lnTo>
                <a:lnTo>
                  <a:pt x="0" y="55752"/>
                </a:lnTo>
                <a:lnTo>
                  <a:pt x="3810" y="55752"/>
                </a:lnTo>
                <a:lnTo>
                  <a:pt x="3810" y="54610"/>
                </a:lnTo>
                <a:lnTo>
                  <a:pt x="1270" y="54610"/>
                </a:lnTo>
                <a:lnTo>
                  <a:pt x="1270" y="53339"/>
                </a:lnTo>
                <a:close/>
              </a:path>
              <a:path w="354329" h="469900">
                <a:moveTo>
                  <a:pt x="354330" y="54610"/>
                </a:moveTo>
                <a:lnTo>
                  <a:pt x="350520" y="54610"/>
                </a:lnTo>
                <a:lnTo>
                  <a:pt x="350520" y="55752"/>
                </a:lnTo>
                <a:lnTo>
                  <a:pt x="354330" y="55752"/>
                </a:lnTo>
                <a:lnTo>
                  <a:pt x="354330" y="54610"/>
                </a:lnTo>
                <a:close/>
              </a:path>
              <a:path w="354329" h="469900">
                <a:moveTo>
                  <a:pt x="3810" y="50800"/>
                </a:moveTo>
                <a:lnTo>
                  <a:pt x="2540" y="50800"/>
                </a:lnTo>
                <a:lnTo>
                  <a:pt x="2540" y="53339"/>
                </a:lnTo>
                <a:lnTo>
                  <a:pt x="3810" y="53339"/>
                </a:lnTo>
                <a:lnTo>
                  <a:pt x="3810" y="50800"/>
                </a:lnTo>
                <a:close/>
              </a:path>
              <a:path w="354329" h="469900">
                <a:moveTo>
                  <a:pt x="354330" y="50800"/>
                </a:moveTo>
                <a:lnTo>
                  <a:pt x="350520" y="50800"/>
                </a:lnTo>
                <a:lnTo>
                  <a:pt x="350520" y="53339"/>
                </a:lnTo>
                <a:lnTo>
                  <a:pt x="354330" y="53339"/>
                </a:lnTo>
                <a:lnTo>
                  <a:pt x="354330" y="50800"/>
                </a:lnTo>
                <a:close/>
              </a:path>
              <a:path w="354329" h="469900">
                <a:moveTo>
                  <a:pt x="354330" y="48260"/>
                </a:moveTo>
                <a:lnTo>
                  <a:pt x="350520" y="48260"/>
                </a:lnTo>
                <a:lnTo>
                  <a:pt x="350520" y="49402"/>
                </a:lnTo>
                <a:lnTo>
                  <a:pt x="354330" y="49402"/>
                </a:lnTo>
                <a:lnTo>
                  <a:pt x="354330" y="48260"/>
                </a:lnTo>
                <a:close/>
              </a:path>
              <a:path w="354329" h="469900">
                <a:moveTo>
                  <a:pt x="354330" y="44450"/>
                </a:moveTo>
                <a:lnTo>
                  <a:pt x="350520" y="44450"/>
                </a:lnTo>
                <a:lnTo>
                  <a:pt x="350520" y="46989"/>
                </a:lnTo>
                <a:lnTo>
                  <a:pt x="354330" y="46989"/>
                </a:lnTo>
                <a:lnTo>
                  <a:pt x="354330" y="44450"/>
                </a:lnTo>
                <a:close/>
              </a:path>
              <a:path w="354329" h="469900">
                <a:moveTo>
                  <a:pt x="354330" y="41910"/>
                </a:moveTo>
                <a:lnTo>
                  <a:pt x="350520" y="41910"/>
                </a:lnTo>
                <a:lnTo>
                  <a:pt x="350520" y="43052"/>
                </a:lnTo>
                <a:lnTo>
                  <a:pt x="354330" y="43052"/>
                </a:lnTo>
                <a:lnTo>
                  <a:pt x="354330" y="41910"/>
                </a:lnTo>
                <a:close/>
              </a:path>
              <a:path w="354329" h="469900">
                <a:moveTo>
                  <a:pt x="354330" y="38100"/>
                </a:moveTo>
                <a:lnTo>
                  <a:pt x="350520" y="38100"/>
                </a:lnTo>
                <a:lnTo>
                  <a:pt x="350520" y="40639"/>
                </a:lnTo>
                <a:lnTo>
                  <a:pt x="354330" y="40639"/>
                </a:lnTo>
                <a:lnTo>
                  <a:pt x="354330" y="38100"/>
                </a:lnTo>
                <a:close/>
              </a:path>
              <a:path w="354329" h="469900">
                <a:moveTo>
                  <a:pt x="354330" y="35560"/>
                </a:moveTo>
                <a:lnTo>
                  <a:pt x="350520" y="35560"/>
                </a:lnTo>
                <a:lnTo>
                  <a:pt x="350520" y="36702"/>
                </a:lnTo>
                <a:lnTo>
                  <a:pt x="354330" y="36702"/>
                </a:lnTo>
                <a:lnTo>
                  <a:pt x="354330" y="35560"/>
                </a:lnTo>
                <a:close/>
              </a:path>
              <a:path w="354329" h="469900">
                <a:moveTo>
                  <a:pt x="354330" y="31750"/>
                </a:moveTo>
                <a:lnTo>
                  <a:pt x="350520" y="31750"/>
                </a:lnTo>
                <a:lnTo>
                  <a:pt x="350520" y="34289"/>
                </a:lnTo>
                <a:lnTo>
                  <a:pt x="354330" y="34289"/>
                </a:lnTo>
                <a:lnTo>
                  <a:pt x="354330" y="31750"/>
                </a:lnTo>
                <a:close/>
              </a:path>
              <a:path w="354329" h="469900">
                <a:moveTo>
                  <a:pt x="354330" y="29210"/>
                </a:moveTo>
                <a:lnTo>
                  <a:pt x="350520" y="29210"/>
                </a:lnTo>
                <a:lnTo>
                  <a:pt x="350520" y="30352"/>
                </a:lnTo>
                <a:lnTo>
                  <a:pt x="354330" y="30352"/>
                </a:lnTo>
                <a:lnTo>
                  <a:pt x="354330" y="29210"/>
                </a:lnTo>
                <a:close/>
              </a:path>
              <a:path w="354329" h="469900">
                <a:moveTo>
                  <a:pt x="354330" y="25400"/>
                </a:moveTo>
                <a:lnTo>
                  <a:pt x="350520" y="25400"/>
                </a:lnTo>
                <a:lnTo>
                  <a:pt x="350520" y="27939"/>
                </a:lnTo>
                <a:lnTo>
                  <a:pt x="354330" y="27939"/>
                </a:lnTo>
                <a:lnTo>
                  <a:pt x="354330" y="25400"/>
                </a:lnTo>
                <a:close/>
              </a:path>
              <a:path w="354329" h="469900">
                <a:moveTo>
                  <a:pt x="354330" y="22860"/>
                </a:moveTo>
                <a:lnTo>
                  <a:pt x="350520" y="22860"/>
                </a:lnTo>
                <a:lnTo>
                  <a:pt x="350520" y="24002"/>
                </a:lnTo>
                <a:lnTo>
                  <a:pt x="354330" y="24002"/>
                </a:lnTo>
                <a:lnTo>
                  <a:pt x="354330" y="22860"/>
                </a:lnTo>
                <a:close/>
              </a:path>
              <a:path w="354329" h="469900">
                <a:moveTo>
                  <a:pt x="354330" y="19050"/>
                </a:moveTo>
                <a:lnTo>
                  <a:pt x="350520" y="19050"/>
                </a:lnTo>
                <a:lnTo>
                  <a:pt x="350520" y="21589"/>
                </a:lnTo>
                <a:lnTo>
                  <a:pt x="354330" y="21589"/>
                </a:lnTo>
                <a:lnTo>
                  <a:pt x="354330" y="19050"/>
                </a:lnTo>
                <a:close/>
              </a:path>
              <a:path w="354329" h="469900">
                <a:moveTo>
                  <a:pt x="354330" y="16510"/>
                </a:moveTo>
                <a:lnTo>
                  <a:pt x="350520" y="16510"/>
                </a:lnTo>
                <a:lnTo>
                  <a:pt x="350520" y="17652"/>
                </a:lnTo>
                <a:lnTo>
                  <a:pt x="354330" y="17652"/>
                </a:lnTo>
                <a:lnTo>
                  <a:pt x="354330" y="16510"/>
                </a:lnTo>
                <a:close/>
              </a:path>
              <a:path w="354329" h="469900">
                <a:moveTo>
                  <a:pt x="354330" y="12700"/>
                </a:moveTo>
                <a:lnTo>
                  <a:pt x="350520" y="12700"/>
                </a:lnTo>
                <a:lnTo>
                  <a:pt x="350520" y="15239"/>
                </a:lnTo>
                <a:lnTo>
                  <a:pt x="354330" y="15239"/>
                </a:lnTo>
                <a:lnTo>
                  <a:pt x="354330" y="12700"/>
                </a:lnTo>
                <a:close/>
              </a:path>
              <a:path w="354329" h="469900">
                <a:moveTo>
                  <a:pt x="354330" y="10160"/>
                </a:moveTo>
                <a:lnTo>
                  <a:pt x="350520" y="10160"/>
                </a:lnTo>
                <a:lnTo>
                  <a:pt x="350520" y="11302"/>
                </a:lnTo>
                <a:lnTo>
                  <a:pt x="354330" y="11302"/>
                </a:lnTo>
                <a:lnTo>
                  <a:pt x="354330" y="10160"/>
                </a:lnTo>
                <a:close/>
              </a:path>
              <a:path w="354329" h="469900">
                <a:moveTo>
                  <a:pt x="354330" y="6350"/>
                </a:moveTo>
                <a:lnTo>
                  <a:pt x="350520" y="6350"/>
                </a:lnTo>
                <a:lnTo>
                  <a:pt x="350520" y="8889"/>
                </a:lnTo>
                <a:lnTo>
                  <a:pt x="354330" y="8889"/>
                </a:lnTo>
                <a:lnTo>
                  <a:pt x="354330" y="6350"/>
                </a:lnTo>
                <a:close/>
              </a:path>
              <a:path w="354329" h="469900">
                <a:moveTo>
                  <a:pt x="354330" y="3810"/>
                </a:moveTo>
                <a:lnTo>
                  <a:pt x="350520" y="3810"/>
                </a:lnTo>
                <a:lnTo>
                  <a:pt x="350520" y="4952"/>
                </a:lnTo>
                <a:lnTo>
                  <a:pt x="354330" y="4952"/>
                </a:lnTo>
                <a:lnTo>
                  <a:pt x="354330" y="3810"/>
                </a:lnTo>
                <a:close/>
              </a:path>
              <a:path w="354329" h="469900">
                <a:moveTo>
                  <a:pt x="229870" y="0"/>
                </a:moveTo>
                <a:lnTo>
                  <a:pt x="69850" y="0"/>
                </a:lnTo>
                <a:lnTo>
                  <a:pt x="69850" y="2539"/>
                </a:lnTo>
                <a:lnTo>
                  <a:pt x="229870" y="2539"/>
                </a:lnTo>
                <a:lnTo>
                  <a:pt x="229870" y="0"/>
                </a:lnTo>
                <a:close/>
              </a:path>
              <a:path w="354329" h="469900">
                <a:moveTo>
                  <a:pt x="354330" y="0"/>
                </a:moveTo>
                <a:lnTo>
                  <a:pt x="256540" y="0"/>
                </a:lnTo>
                <a:lnTo>
                  <a:pt x="256540" y="2539"/>
                </a:lnTo>
                <a:lnTo>
                  <a:pt x="354330" y="2539"/>
                </a:lnTo>
                <a:lnTo>
                  <a:pt x="354330" y="0"/>
                </a:lnTo>
                <a:close/>
              </a:path>
              <a:path w="354329" h="469900">
                <a:moveTo>
                  <a:pt x="3810" y="313563"/>
                </a:moveTo>
                <a:lnTo>
                  <a:pt x="2540" y="313563"/>
                </a:lnTo>
                <a:lnTo>
                  <a:pt x="2540" y="318643"/>
                </a:lnTo>
                <a:lnTo>
                  <a:pt x="1270" y="318643"/>
                </a:lnTo>
                <a:lnTo>
                  <a:pt x="1270" y="322453"/>
                </a:lnTo>
                <a:lnTo>
                  <a:pt x="0" y="322453"/>
                </a:lnTo>
                <a:lnTo>
                  <a:pt x="0" y="368173"/>
                </a:lnTo>
                <a:lnTo>
                  <a:pt x="3810" y="368173"/>
                </a:lnTo>
                <a:lnTo>
                  <a:pt x="3810" y="313563"/>
                </a:lnTo>
                <a:close/>
              </a:path>
              <a:path w="354329" h="469900">
                <a:moveTo>
                  <a:pt x="3810" y="368173"/>
                </a:moveTo>
                <a:lnTo>
                  <a:pt x="0" y="368173"/>
                </a:lnTo>
                <a:lnTo>
                  <a:pt x="0" y="393573"/>
                </a:lnTo>
                <a:lnTo>
                  <a:pt x="3810" y="393573"/>
                </a:lnTo>
                <a:lnTo>
                  <a:pt x="3810" y="368173"/>
                </a:lnTo>
                <a:close/>
              </a:path>
              <a:path w="354329" h="469900">
                <a:moveTo>
                  <a:pt x="3810" y="393573"/>
                </a:moveTo>
                <a:lnTo>
                  <a:pt x="0" y="393573"/>
                </a:lnTo>
                <a:lnTo>
                  <a:pt x="0" y="438023"/>
                </a:lnTo>
                <a:lnTo>
                  <a:pt x="3810" y="438023"/>
                </a:lnTo>
                <a:lnTo>
                  <a:pt x="3810" y="393573"/>
                </a:lnTo>
                <a:close/>
              </a:path>
              <a:path w="354329" h="469900">
                <a:moveTo>
                  <a:pt x="3810" y="438023"/>
                </a:moveTo>
                <a:lnTo>
                  <a:pt x="0" y="438023"/>
                </a:lnTo>
                <a:lnTo>
                  <a:pt x="0" y="463423"/>
                </a:lnTo>
                <a:lnTo>
                  <a:pt x="3810" y="463423"/>
                </a:lnTo>
                <a:lnTo>
                  <a:pt x="3810" y="438023"/>
                </a:lnTo>
                <a:close/>
              </a:path>
              <a:path w="354329" h="469900">
                <a:moveTo>
                  <a:pt x="3810" y="463423"/>
                </a:moveTo>
                <a:lnTo>
                  <a:pt x="0" y="463423"/>
                </a:lnTo>
                <a:lnTo>
                  <a:pt x="0" y="469773"/>
                </a:lnTo>
                <a:lnTo>
                  <a:pt x="95250" y="469773"/>
                </a:lnTo>
                <a:lnTo>
                  <a:pt x="95250" y="465963"/>
                </a:lnTo>
                <a:lnTo>
                  <a:pt x="3810" y="465963"/>
                </a:lnTo>
                <a:lnTo>
                  <a:pt x="3810" y="463423"/>
                </a:lnTo>
                <a:close/>
              </a:path>
            </a:pathLst>
          </a:custGeom>
          <a:solidFill>
            <a:srgbClr val="C141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5" name="bk object 3155"/>
          <p:cNvSpPr/>
          <p:nvPr/>
        </p:nvSpPr>
        <p:spPr>
          <a:xfrm>
            <a:off x="3514090" y="2846197"/>
            <a:ext cx="346710" cy="463550"/>
          </a:xfrm>
          <a:custGeom>
            <a:avLst/>
            <a:gdLst/>
            <a:ahLst/>
            <a:cxnLst/>
            <a:rect l="l" t="t" r="r" b="b"/>
            <a:pathLst>
              <a:path w="346710" h="463550">
                <a:moveTo>
                  <a:pt x="2539" y="153543"/>
                </a:moveTo>
                <a:lnTo>
                  <a:pt x="0" y="153543"/>
                </a:lnTo>
                <a:lnTo>
                  <a:pt x="0" y="156083"/>
                </a:lnTo>
                <a:lnTo>
                  <a:pt x="1270" y="156083"/>
                </a:lnTo>
                <a:lnTo>
                  <a:pt x="1270" y="154812"/>
                </a:lnTo>
                <a:lnTo>
                  <a:pt x="2539" y="154812"/>
                </a:lnTo>
                <a:lnTo>
                  <a:pt x="2539" y="153543"/>
                </a:lnTo>
                <a:close/>
              </a:path>
              <a:path w="346710" h="463550">
                <a:moveTo>
                  <a:pt x="2539" y="149733"/>
                </a:moveTo>
                <a:lnTo>
                  <a:pt x="0" y="149733"/>
                </a:lnTo>
                <a:lnTo>
                  <a:pt x="0" y="152273"/>
                </a:lnTo>
                <a:lnTo>
                  <a:pt x="2539" y="152273"/>
                </a:lnTo>
                <a:lnTo>
                  <a:pt x="2539" y="149733"/>
                </a:lnTo>
                <a:close/>
              </a:path>
              <a:path w="346710" h="463550">
                <a:moveTo>
                  <a:pt x="2539" y="147193"/>
                </a:moveTo>
                <a:lnTo>
                  <a:pt x="0" y="147193"/>
                </a:lnTo>
                <a:lnTo>
                  <a:pt x="0" y="148462"/>
                </a:lnTo>
                <a:lnTo>
                  <a:pt x="2539" y="148462"/>
                </a:lnTo>
                <a:lnTo>
                  <a:pt x="2539" y="147193"/>
                </a:lnTo>
                <a:close/>
              </a:path>
              <a:path w="346710" h="463550">
                <a:moveTo>
                  <a:pt x="2539" y="143383"/>
                </a:moveTo>
                <a:lnTo>
                  <a:pt x="0" y="143383"/>
                </a:lnTo>
                <a:lnTo>
                  <a:pt x="0" y="145923"/>
                </a:lnTo>
                <a:lnTo>
                  <a:pt x="2539" y="145923"/>
                </a:lnTo>
                <a:lnTo>
                  <a:pt x="2539" y="143383"/>
                </a:lnTo>
                <a:close/>
              </a:path>
              <a:path w="346710" h="463550">
                <a:moveTo>
                  <a:pt x="2539" y="140843"/>
                </a:moveTo>
                <a:lnTo>
                  <a:pt x="0" y="140843"/>
                </a:lnTo>
                <a:lnTo>
                  <a:pt x="0" y="142112"/>
                </a:lnTo>
                <a:lnTo>
                  <a:pt x="2539" y="142112"/>
                </a:lnTo>
                <a:lnTo>
                  <a:pt x="2539" y="140843"/>
                </a:lnTo>
                <a:close/>
              </a:path>
              <a:path w="346710" h="463550">
                <a:moveTo>
                  <a:pt x="2539" y="137033"/>
                </a:moveTo>
                <a:lnTo>
                  <a:pt x="0" y="137033"/>
                </a:lnTo>
                <a:lnTo>
                  <a:pt x="0" y="139573"/>
                </a:lnTo>
                <a:lnTo>
                  <a:pt x="2539" y="139573"/>
                </a:lnTo>
                <a:lnTo>
                  <a:pt x="2539" y="137033"/>
                </a:lnTo>
                <a:close/>
              </a:path>
              <a:path w="346710" h="463550">
                <a:moveTo>
                  <a:pt x="2539" y="134493"/>
                </a:moveTo>
                <a:lnTo>
                  <a:pt x="0" y="134493"/>
                </a:lnTo>
                <a:lnTo>
                  <a:pt x="0" y="135762"/>
                </a:lnTo>
                <a:lnTo>
                  <a:pt x="2539" y="135762"/>
                </a:lnTo>
                <a:lnTo>
                  <a:pt x="2539" y="134493"/>
                </a:lnTo>
                <a:close/>
              </a:path>
              <a:path w="346710" h="463550">
                <a:moveTo>
                  <a:pt x="2539" y="130683"/>
                </a:moveTo>
                <a:lnTo>
                  <a:pt x="0" y="130683"/>
                </a:lnTo>
                <a:lnTo>
                  <a:pt x="0" y="133223"/>
                </a:lnTo>
                <a:lnTo>
                  <a:pt x="2539" y="133223"/>
                </a:lnTo>
                <a:lnTo>
                  <a:pt x="2539" y="130683"/>
                </a:lnTo>
                <a:close/>
              </a:path>
              <a:path w="346710" h="463550">
                <a:moveTo>
                  <a:pt x="2539" y="128270"/>
                </a:moveTo>
                <a:lnTo>
                  <a:pt x="0" y="128270"/>
                </a:lnTo>
                <a:lnTo>
                  <a:pt x="0" y="129412"/>
                </a:lnTo>
                <a:lnTo>
                  <a:pt x="2539" y="129412"/>
                </a:lnTo>
                <a:lnTo>
                  <a:pt x="2539" y="128270"/>
                </a:lnTo>
                <a:close/>
              </a:path>
              <a:path w="346710" h="463550">
                <a:moveTo>
                  <a:pt x="2539" y="124333"/>
                </a:moveTo>
                <a:lnTo>
                  <a:pt x="0" y="124333"/>
                </a:lnTo>
                <a:lnTo>
                  <a:pt x="0" y="126873"/>
                </a:lnTo>
                <a:lnTo>
                  <a:pt x="2539" y="126873"/>
                </a:lnTo>
                <a:lnTo>
                  <a:pt x="2539" y="124333"/>
                </a:lnTo>
                <a:close/>
              </a:path>
              <a:path w="346710" h="463550">
                <a:moveTo>
                  <a:pt x="2539" y="121920"/>
                </a:moveTo>
                <a:lnTo>
                  <a:pt x="0" y="121920"/>
                </a:lnTo>
                <a:lnTo>
                  <a:pt x="0" y="123062"/>
                </a:lnTo>
                <a:lnTo>
                  <a:pt x="2539" y="123062"/>
                </a:lnTo>
                <a:lnTo>
                  <a:pt x="2539" y="121920"/>
                </a:lnTo>
                <a:close/>
              </a:path>
              <a:path w="346710" h="463550">
                <a:moveTo>
                  <a:pt x="2539" y="117983"/>
                </a:moveTo>
                <a:lnTo>
                  <a:pt x="0" y="117983"/>
                </a:lnTo>
                <a:lnTo>
                  <a:pt x="0" y="120523"/>
                </a:lnTo>
                <a:lnTo>
                  <a:pt x="2539" y="120523"/>
                </a:lnTo>
                <a:lnTo>
                  <a:pt x="2539" y="117983"/>
                </a:lnTo>
                <a:close/>
              </a:path>
              <a:path w="346710" h="463550">
                <a:moveTo>
                  <a:pt x="2539" y="115570"/>
                </a:moveTo>
                <a:lnTo>
                  <a:pt x="0" y="115570"/>
                </a:lnTo>
                <a:lnTo>
                  <a:pt x="0" y="116712"/>
                </a:lnTo>
                <a:lnTo>
                  <a:pt x="2539" y="116712"/>
                </a:lnTo>
                <a:lnTo>
                  <a:pt x="2539" y="115570"/>
                </a:lnTo>
                <a:close/>
              </a:path>
              <a:path w="346710" h="463550">
                <a:moveTo>
                  <a:pt x="2539" y="111633"/>
                </a:moveTo>
                <a:lnTo>
                  <a:pt x="0" y="111633"/>
                </a:lnTo>
                <a:lnTo>
                  <a:pt x="0" y="114173"/>
                </a:lnTo>
                <a:lnTo>
                  <a:pt x="2539" y="114173"/>
                </a:lnTo>
                <a:lnTo>
                  <a:pt x="2539" y="111633"/>
                </a:lnTo>
                <a:close/>
              </a:path>
              <a:path w="346710" h="463550">
                <a:moveTo>
                  <a:pt x="2539" y="109220"/>
                </a:moveTo>
                <a:lnTo>
                  <a:pt x="0" y="109220"/>
                </a:lnTo>
                <a:lnTo>
                  <a:pt x="0" y="110362"/>
                </a:lnTo>
                <a:lnTo>
                  <a:pt x="2539" y="110362"/>
                </a:lnTo>
                <a:lnTo>
                  <a:pt x="2539" y="109220"/>
                </a:lnTo>
                <a:close/>
              </a:path>
              <a:path w="346710" h="463550">
                <a:moveTo>
                  <a:pt x="2539" y="105283"/>
                </a:moveTo>
                <a:lnTo>
                  <a:pt x="0" y="105283"/>
                </a:lnTo>
                <a:lnTo>
                  <a:pt x="0" y="107823"/>
                </a:lnTo>
                <a:lnTo>
                  <a:pt x="2539" y="107823"/>
                </a:lnTo>
                <a:lnTo>
                  <a:pt x="2539" y="105283"/>
                </a:lnTo>
                <a:close/>
              </a:path>
              <a:path w="346710" h="463550">
                <a:moveTo>
                  <a:pt x="2539" y="102870"/>
                </a:moveTo>
                <a:lnTo>
                  <a:pt x="0" y="102870"/>
                </a:lnTo>
                <a:lnTo>
                  <a:pt x="0" y="104012"/>
                </a:lnTo>
                <a:lnTo>
                  <a:pt x="2539" y="104012"/>
                </a:lnTo>
                <a:lnTo>
                  <a:pt x="2539" y="102870"/>
                </a:lnTo>
                <a:close/>
              </a:path>
              <a:path w="346710" h="463550">
                <a:moveTo>
                  <a:pt x="2539" y="98933"/>
                </a:moveTo>
                <a:lnTo>
                  <a:pt x="0" y="98933"/>
                </a:lnTo>
                <a:lnTo>
                  <a:pt x="0" y="101473"/>
                </a:lnTo>
                <a:lnTo>
                  <a:pt x="2539" y="101473"/>
                </a:lnTo>
                <a:lnTo>
                  <a:pt x="2539" y="98933"/>
                </a:lnTo>
                <a:close/>
              </a:path>
              <a:path w="346710" h="463550">
                <a:moveTo>
                  <a:pt x="2539" y="96520"/>
                </a:moveTo>
                <a:lnTo>
                  <a:pt x="0" y="96520"/>
                </a:lnTo>
                <a:lnTo>
                  <a:pt x="0" y="97662"/>
                </a:lnTo>
                <a:lnTo>
                  <a:pt x="2539" y="97662"/>
                </a:lnTo>
                <a:lnTo>
                  <a:pt x="2539" y="96520"/>
                </a:lnTo>
                <a:close/>
              </a:path>
              <a:path w="346710" h="463550">
                <a:moveTo>
                  <a:pt x="2539" y="92583"/>
                </a:moveTo>
                <a:lnTo>
                  <a:pt x="0" y="92583"/>
                </a:lnTo>
                <a:lnTo>
                  <a:pt x="0" y="95123"/>
                </a:lnTo>
                <a:lnTo>
                  <a:pt x="2539" y="95123"/>
                </a:lnTo>
                <a:lnTo>
                  <a:pt x="2539" y="92583"/>
                </a:lnTo>
                <a:close/>
              </a:path>
              <a:path w="346710" h="463550">
                <a:moveTo>
                  <a:pt x="2539" y="90170"/>
                </a:moveTo>
                <a:lnTo>
                  <a:pt x="0" y="90170"/>
                </a:lnTo>
                <a:lnTo>
                  <a:pt x="0" y="91312"/>
                </a:lnTo>
                <a:lnTo>
                  <a:pt x="2539" y="91312"/>
                </a:lnTo>
                <a:lnTo>
                  <a:pt x="2539" y="90170"/>
                </a:lnTo>
                <a:close/>
              </a:path>
              <a:path w="346710" h="463550">
                <a:moveTo>
                  <a:pt x="2539" y="86233"/>
                </a:moveTo>
                <a:lnTo>
                  <a:pt x="0" y="86233"/>
                </a:lnTo>
                <a:lnTo>
                  <a:pt x="0" y="88773"/>
                </a:lnTo>
                <a:lnTo>
                  <a:pt x="2539" y="88773"/>
                </a:lnTo>
                <a:lnTo>
                  <a:pt x="2539" y="86233"/>
                </a:lnTo>
                <a:close/>
              </a:path>
              <a:path w="346710" h="463550">
                <a:moveTo>
                  <a:pt x="2539" y="83820"/>
                </a:moveTo>
                <a:lnTo>
                  <a:pt x="0" y="83820"/>
                </a:lnTo>
                <a:lnTo>
                  <a:pt x="0" y="84962"/>
                </a:lnTo>
                <a:lnTo>
                  <a:pt x="2539" y="84962"/>
                </a:lnTo>
                <a:lnTo>
                  <a:pt x="2539" y="83820"/>
                </a:lnTo>
                <a:close/>
              </a:path>
              <a:path w="346710" h="463550">
                <a:moveTo>
                  <a:pt x="2539" y="79883"/>
                </a:moveTo>
                <a:lnTo>
                  <a:pt x="0" y="79883"/>
                </a:lnTo>
                <a:lnTo>
                  <a:pt x="0" y="82423"/>
                </a:lnTo>
                <a:lnTo>
                  <a:pt x="2539" y="82423"/>
                </a:lnTo>
                <a:lnTo>
                  <a:pt x="2539" y="79883"/>
                </a:lnTo>
                <a:close/>
              </a:path>
              <a:path w="346710" h="463550">
                <a:moveTo>
                  <a:pt x="2539" y="77470"/>
                </a:moveTo>
                <a:lnTo>
                  <a:pt x="0" y="77470"/>
                </a:lnTo>
                <a:lnTo>
                  <a:pt x="0" y="78612"/>
                </a:lnTo>
                <a:lnTo>
                  <a:pt x="2539" y="78612"/>
                </a:lnTo>
                <a:lnTo>
                  <a:pt x="2539" y="77470"/>
                </a:lnTo>
                <a:close/>
              </a:path>
              <a:path w="346710" h="463550">
                <a:moveTo>
                  <a:pt x="2539" y="73533"/>
                </a:moveTo>
                <a:lnTo>
                  <a:pt x="0" y="73533"/>
                </a:lnTo>
                <a:lnTo>
                  <a:pt x="0" y="76073"/>
                </a:lnTo>
                <a:lnTo>
                  <a:pt x="2539" y="76073"/>
                </a:lnTo>
                <a:lnTo>
                  <a:pt x="2539" y="73533"/>
                </a:lnTo>
                <a:close/>
              </a:path>
              <a:path w="346710" h="463550">
                <a:moveTo>
                  <a:pt x="346710" y="71120"/>
                </a:moveTo>
                <a:lnTo>
                  <a:pt x="342900" y="71120"/>
                </a:lnTo>
                <a:lnTo>
                  <a:pt x="342900" y="73533"/>
                </a:lnTo>
                <a:lnTo>
                  <a:pt x="344170" y="73533"/>
                </a:lnTo>
                <a:lnTo>
                  <a:pt x="344170" y="72262"/>
                </a:lnTo>
                <a:lnTo>
                  <a:pt x="346710" y="72262"/>
                </a:lnTo>
                <a:lnTo>
                  <a:pt x="346710" y="71120"/>
                </a:lnTo>
                <a:close/>
              </a:path>
              <a:path w="346710" h="463550">
                <a:moveTo>
                  <a:pt x="2539" y="71120"/>
                </a:moveTo>
                <a:lnTo>
                  <a:pt x="0" y="71120"/>
                </a:lnTo>
                <a:lnTo>
                  <a:pt x="0" y="72262"/>
                </a:lnTo>
                <a:lnTo>
                  <a:pt x="2539" y="72262"/>
                </a:lnTo>
                <a:lnTo>
                  <a:pt x="2539" y="71120"/>
                </a:lnTo>
                <a:close/>
              </a:path>
              <a:path w="346710" h="463550">
                <a:moveTo>
                  <a:pt x="2539" y="67183"/>
                </a:moveTo>
                <a:lnTo>
                  <a:pt x="0" y="67183"/>
                </a:lnTo>
                <a:lnTo>
                  <a:pt x="0" y="69723"/>
                </a:lnTo>
                <a:lnTo>
                  <a:pt x="2539" y="69723"/>
                </a:lnTo>
                <a:lnTo>
                  <a:pt x="2539" y="67183"/>
                </a:lnTo>
                <a:close/>
              </a:path>
              <a:path w="346710" h="463550">
                <a:moveTo>
                  <a:pt x="346710" y="67183"/>
                </a:moveTo>
                <a:lnTo>
                  <a:pt x="342900" y="67183"/>
                </a:lnTo>
                <a:lnTo>
                  <a:pt x="342900" y="69723"/>
                </a:lnTo>
                <a:lnTo>
                  <a:pt x="346710" y="69723"/>
                </a:lnTo>
                <a:lnTo>
                  <a:pt x="346710" y="67183"/>
                </a:lnTo>
                <a:close/>
              </a:path>
              <a:path w="346710" h="463550">
                <a:moveTo>
                  <a:pt x="2539" y="64643"/>
                </a:moveTo>
                <a:lnTo>
                  <a:pt x="0" y="64643"/>
                </a:lnTo>
                <a:lnTo>
                  <a:pt x="0" y="65912"/>
                </a:lnTo>
                <a:lnTo>
                  <a:pt x="2539" y="65912"/>
                </a:lnTo>
                <a:lnTo>
                  <a:pt x="2539" y="64643"/>
                </a:lnTo>
                <a:close/>
              </a:path>
              <a:path w="346710" h="463550">
                <a:moveTo>
                  <a:pt x="346710" y="64643"/>
                </a:moveTo>
                <a:lnTo>
                  <a:pt x="342900" y="64643"/>
                </a:lnTo>
                <a:lnTo>
                  <a:pt x="342900" y="65912"/>
                </a:lnTo>
                <a:lnTo>
                  <a:pt x="346710" y="65912"/>
                </a:lnTo>
                <a:lnTo>
                  <a:pt x="346710" y="64643"/>
                </a:lnTo>
                <a:close/>
              </a:path>
              <a:path w="346710" h="463550">
                <a:moveTo>
                  <a:pt x="2539" y="60833"/>
                </a:moveTo>
                <a:lnTo>
                  <a:pt x="0" y="60833"/>
                </a:lnTo>
                <a:lnTo>
                  <a:pt x="0" y="63373"/>
                </a:lnTo>
                <a:lnTo>
                  <a:pt x="2539" y="63373"/>
                </a:lnTo>
                <a:lnTo>
                  <a:pt x="2539" y="60833"/>
                </a:lnTo>
                <a:close/>
              </a:path>
              <a:path w="346710" h="463550">
                <a:moveTo>
                  <a:pt x="346710" y="60833"/>
                </a:moveTo>
                <a:lnTo>
                  <a:pt x="342900" y="60833"/>
                </a:lnTo>
                <a:lnTo>
                  <a:pt x="342900" y="63373"/>
                </a:lnTo>
                <a:lnTo>
                  <a:pt x="346710" y="63373"/>
                </a:lnTo>
                <a:lnTo>
                  <a:pt x="346710" y="60833"/>
                </a:lnTo>
                <a:close/>
              </a:path>
              <a:path w="346710" h="463550">
                <a:moveTo>
                  <a:pt x="2539" y="58293"/>
                </a:moveTo>
                <a:lnTo>
                  <a:pt x="0" y="58293"/>
                </a:lnTo>
                <a:lnTo>
                  <a:pt x="0" y="59562"/>
                </a:lnTo>
                <a:lnTo>
                  <a:pt x="2539" y="59562"/>
                </a:lnTo>
                <a:lnTo>
                  <a:pt x="2539" y="58293"/>
                </a:lnTo>
                <a:close/>
              </a:path>
              <a:path w="346710" h="463550">
                <a:moveTo>
                  <a:pt x="346710" y="58293"/>
                </a:moveTo>
                <a:lnTo>
                  <a:pt x="342900" y="58293"/>
                </a:lnTo>
                <a:lnTo>
                  <a:pt x="342900" y="59562"/>
                </a:lnTo>
                <a:lnTo>
                  <a:pt x="346710" y="59562"/>
                </a:lnTo>
                <a:lnTo>
                  <a:pt x="346710" y="58293"/>
                </a:lnTo>
                <a:close/>
              </a:path>
              <a:path w="346710" h="463550">
                <a:moveTo>
                  <a:pt x="2539" y="54483"/>
                </a:moveTo>
                <a:lnTo>
                  <a:pt x="0" y="54483"/>
                </a:lnTo>
                <a:lnTo>
                  <a:pt x="0" y="57023"/>
                </a:lnTo>
                <a:lnTo>
                  <a:pt x="2539" y="57023"/>
                </a:lnTo>
                <a:lnTo>
                  <a:pt x="2539" y="54483"/>
                </a:lnTo>
                <a:close/>
              </a:path>
              <a:path w="346710" h="463550">
                <a:moveTo>
                  <a:pt x="346710" y="54483"/>
                </a:moveTo>
                <a:lnTo>
                  <a:pt x="342900" y="54483"/>
                </a:lnTo>
                <a:lnTo>
                  <a:pt x="342900" y="57023"/>
                </a:lnTo>
                <a:lnTo>
                  <a:pt x="346710" y="57023"/>
                </a:lnTo>
                <a:lnTo>
                  <a:pt x="346710" y="54483"/>
                </a:lnTo>
                <a:close/>
              </a:path>
              <a:path w="346710" h="463550">
                <a:moveTo>
                  <a:pt x="2539" y="51943"/>
                </a:moveTo>
                <a:lnTo>
                  <a:pt x="0" y="51943"/>
                </a:lnTo>
                <a:lnTo>
                  <a:pt x="0" y="53212"/>
                </a:lnTo>
                <a:lnTo>
                  <a:pt x="2539" y="53212"/>
                </a:lnTo>
                <a:lnTo>
                  <a:pt x="2539" y="51943"/>
                </a:lnTo>
                <a:close/>
              </a:path>
              <a:path w="346710" h="463550">
                <a:moveTo>
                  <a:pt x="346710" y="51943"/>
                </a:moveTo>
                <a:lnTo>
                  <a:pt x="342900" y="51943"/>
                </a:lnTo>
                <a:lnTo>
                  <a:pt x="342900" y="53212"/>
                </a:lnTo>
                <a:lnTo>
                  <a:pt x="346710" y="53212"/>
                </a:lnTo>
                <a:lnTo>
                  <a:pt x="346710" y="51943"/>
                </a:lnTo>
                <a:close/>
              </a:path>
              <a:path w="346710" h="463550">
                <a:moveTo>
                  <a:pt x="2539" y="46862"/>
                </a:moveTo>
                <a:lnTo>
                  <a:pt x="1270" y="46862"/>
                </a:lnTo>
                <a:lnTo>
                  <a:pt x="1270" y="48260"/>
                </a:lnTo>
                <a:lnTo>
                  <a:pt x="0" y="48260"/>
                </a:lnTo>
                <a:lnTo>
                  <a:pt x="0" y="50673"/>
                </a:lnTo>
                <a:lnTo>
                  <a:pt x="2539" y="50673"/>
                </a:lnTo>
                <a:lnTo>
                  <a:pt x="2539" y="46862"/>
                </a:lnTo>
                <a:close/>
              </a:path>
              <a:path w="346710" h="463550">
                <a:moveTo>
                  <a:pt x="346710" y="48260"/>
                </a:moveTo>
                <a:lnTo>
                  <a:pt x="342900" y="48260"/>
                </a:lnTo>
                <a:lnTo>
                  <a:pt x="342900" y="50673"/>
                </a:lnTo>
                <a:lnTo>
                  <a:pt x="346710" y="50673"/>
                </a:lnTo>
                <a:lnTo>
                  <a:pt x="346710" y="48260"/>
                </a:lnTo>
                <a:close/>
              </a:path>
              <a:path w="346710" h="463550">
                <a:moveTo>
                  <a:pt x="346710" y="45720"/>
                </a:moveTo>
                <a:lnTo>
                  <a:pt x="342900" y="45720"/>
                </a:lnTo>
                <a:lnTo>
                  <a:pt x="342900" y="46862"/>
                </a:lnTo>
                <a:lnTo>
                  <a:pt x="346710" y="46862"/>
                </a:lnTo>
                <a:lnTo>
                  <a:pt x="346710" y="45720"/>
                </a:lnTo>
                <a:close/>
              </a:path>
              <a:path w="346710" h="463550">
                <a:moveTo>
                  <a:pt x="346710" y="41910"/>
                </a:moveTo>
                <a:lnTo>
                  <a:pt x="342900" y="41910"/>
                </a:lnTo>
                <a:lnTo>
                  <a:pt x="342900" y="44323"/>
                </a:lnTo>
                <a:lnTo>
                  <a:pt x="346710" y="44323"/>
                </a:lnTo>
                <a:lnTo>
                  <a:pt x="346710" y="41910"/>
                </a:lnTo>
                <a:close/>
              </a:path>
              <a:path w="346710" h="463550">
                <a:moveTo>
                  <a:pt x="346710" y="39370"/>
                </a:moveTo>
                <a:lnTo>
                  <a:pt x="342900" y="39370"/>
                </a:lnTo>
                <a:lnTo>
                  <a:pt x="342900" y="40512"/>
                </a:lnTo>
                <a:lnTo>
                  <a:pt x="346710" y="40512"/>
                </a:lnTo>
                <a:lnTo>
                  <a:pt x="346710" y="39370"/>
                </a:lnTo>
                <a:close/>
              </a:path>
              <a:path w="346710" h="463550">
                <a:moveTo>
                  <a:pt x="346710" y="35560"/>
                </a:moveTo>
                <a:lnTo>
                  <a:pt x="342900" y="35560"/>
                </a:lnTo>
                <a:lnTo>
                  <a:pt x="342900" y="37973"/>
                </a:lnTo>
                <a:lnTo>
                  <a:pt x="346710" y="37973"/>
                </a:lnTo>
                <a:lnTo>
                  <a:pt x="346710" y="35560"/>
                </a:lnTo>
                <a:close/>
              </a:path>
              <a:path w="346710" h="463550">
                <a:moveTo>
                  <a:pt x="346710" y="33020"/>
                </a:moveTo>
                <a:lnTo>
                  <a:pt x="342900" y="33020"/>
                </a:lnTo>
                <a:lnTo>
                  <a:pt x="342900" y="34162"/>
                </a:lnTo>
                <a:lnTo>
                  <a:pt x="346710" y="34162"/>
                </a:lnTo>
                <a:lnTo>
                  <a:pt x="346710" y="33020"/>
                </a:lnTo>
                <a:close/>
              </a:path>
              <a:path w="346710" h="463550">
                <a:moveTo>
                  <a:pt x="346710" y="29210"/>
                </a:moveTo>
                <a:lnTo>
                  <a:pt x="342900" y="29210"/>
                </a:lnTo>
                <a:lnTo>
                  <a:pt x="342900" y="31623"/>
                </a:lnTo>
                <a:lnTo>
                  <a:pt x="346710" y="31623"/>
                </a:lnTo>
                <a:lnTo>
                  <a:pt x="346710" y="29210"/>
                </a:lnTo>
                <a:close/>
              </a:path>
              <a:path w="346710" h="463550">
                <a:moveTo>
                  <a:pt x="346710" y="26670"/>
                </a:moveTo>
                <a:lnTo>
                  <a:pt x="342900" y="26670"/>
                </a:lnTo>
                <a:lnTo>
                  <a:pt x="342900" y="27812"/>
                </a:lnTo>
                <a:lnTo>
                  <a:pt x="346710" y="27812"/>
                </a:lnTo>
                <a:lnTo>
                  <a:pt x="346710" y="26670"/>
                </a:lnTo>
                <a:close/>
              </a:path>
              <a:path w="346710" h="463550">
                <a:moveTo>
                  <a:pt x="346710" y="22860"/>
                </a:moveTo>
                <a:lnTo>
                  <a:pt x="342900" y="22860"/>
                </a:lnTo>
                <a:lnTo>
                  <a:pt x="342900" y="25273"/>
                </a:lnTo>
                <a:lnTo>
                  <a:pt x="346710" y="25273"/>
                </a:lnTo>
                <a:lnTo>
                  <a:pt x="346710" y="22860"/>
                </a:lnTo>
                <a:close/>
              </a:path>
              <a:path w="346710" h="463550">
                <a:moveTo>
                  <a:pt x="346710" y="20320"/>
                </a:moveTo>
                <a:lnTo>
                  <a:pt x="342900" y="20320"/>
                </a:lnTo>
                <a:lnTo>
                  <a:pt x="342900" y="21462"/>
                </a:lnTo>
                <a:lnTo>
                  <a:pt x="346710" y="21462"/>
                </a:lnTo>
                <a:lnTo>
                  <a:pt x="346710" y="20320"/>
                </a:lnTo>
                <a:close/>
              </a:path>
              <a:path w="346710" h="463550">
                <a:moveTo>
                  <a:pt x="346710" y="16510"/>
                </a:moveTo>
                <a:lnTo>
                  <a:pt x="342900" y="16510"/>
                </a:lnTo>
                <a:lnTo>
                  <a:pt x="342900" y="18923"/>
                </a:lnTo>
                <a:lnTo>
                  <a:pt x="346710" y="18923"/>
                </a:lnTo>
                <a:lnTo>
                  <a:pt x="346710" y="16510"/>
                </a:lnTo>
                <a:close/>
              </a:path>
              <a:path w="346710" h="463550">
                <a:moveTo>
                  <a:pt x="346710" y="13970"/>
                </a:moveTo>
                <a:lnTo>
                  <a:pt x="342900" y="13970"/>
                </a:lnTo>
                <a:lnTo>
                  <a:pt x="342900" y="15112"/>
                </a:lnTo>
                <a:lnTo>
                  <a:pt x="346710" y="15112"/>
                </a:lnTo>
                <a:lnTo>
                  <a:pt x="346710" y="13970"/>
                </a:lnTo>
                <a:close/>
              </a:path>
              <a:path w="346710" h="463550">
                <a:moveTo>
                  <a:pt x="346710" y="10160"/>
                </a:moveTo>
                <a:lnTo>
                  <a:pt x="342900" y="10160"/>
                </a:lnTo>
                <a:lnTo>
                  <a:pt x="342900" y="12573"/>
                </a:lnTo>
                <a:lnTo>
                  <a:pt x="346710" y="12573"/>
                </a:lnTo>
                <a:lnTo>
                  <a:pt x="346710" y="10160"/>
                </a:lnTo>
                <a:close/>
              </a:path>
              <a:path w="346710" h="463550">
                <a:moveTo>
                  <a:pt x="346710" y="7620"/>
                </a:moveTo>
                <a:lnTo>
                  <a:pt x="342900" y="7620"/>
                </a:lnTo>
                <a:lnTo>
                  <a:pt x="342900" y="8762"/>
                </a:lnTo>
                <a:lnTo>
                  <a:pt x="346710" y="8762"/>
                </a:lnTo>
                <a:lnTo>
                  <a:pt x="346710" y="7620"/>
                </a:lnTo>
                <a:close/>
              </a:path>
              <a:path w="346710" h="463550">
                <a:moveTo>
                  <a:pt x="346710" y="3810"/>
                </a:moveTo>
                <a:lnTo>
                  <a:pt x="342900" y="3810"/>
                </a:lnTo>
                <a:lnTo>
                  <a:pt x="342900" y="6223"/>
                </a:lnTo>
                <a:lnTo>
                  <a:pt x="346710" y="6223"/>
                </a:lnTo>
                <a:lnTo>
                  <a:pt x="346710" y="3810"/>
                </a:lnTo>
                <a:close/>
              </a:path>
              <a:path w="346710" h="463550">
                <a:moveTo>
                  <a:pt x="59689" y="2412"/>
                </a:moveTo>
                <a:lnTo>
                  <a:pt x="58420" y="2412"/>
                </a:lnTo>
                <a:lnTo>
                  <a:pt x="58420" y="3810"/>
                </a:lnTo>
                <a:lnTo>
                  <a:pt x="59689" y="3810"/>
                </a:lnTo>
                <a:lnTo>
                  <a:pt x="59689" y="2412"/>
                </a:lnTo>
                <a:close/>
              </a:path>
              <a:path w="346710" h="463550">
                <a:moveTo>
                  <a:pt x="248920" y="2412"/>
                </a:moveTo>
                <a:lnTo>
                  <a:pt x="247650" y="2412"/>
                </a:lnTo>
                <a:lnTo>
                  <a:pt x="247650" y="3810"/>
                </a:lnTo>
                <a:lnTo>
                  <a:pt x="248920" y="3810"/>
                </a:lnTo>
                <a:lnTo>
                  <a:pt x="248920" y="2412"/>
                </a:lnTo>
                <a:close/>
              </a:path>
              <a:path w="346710" h="463550">
                <a:moveTo>
                  <a:pt x="63500" y="0"/>
                </a:moveTo>
                <a:lnTo>
                  <a:pt x="62230" y="0"/>
                </a:lnTo>
                <a:lnTo>
                  <a:pt x="62230" y="2412"/>
                </a:lnTo>
                <a:lnTo>
                  <a:pt x="226060" y="2412"/>
                </a:lnTo>
                <a:lnTo>
                  <a:pt x="226060" y="1270"/>
                </a:lnTo>
                <a:lnTo>
                  <a:pt x="63500" y="1270"/>
                </a:lnTo>
                <a:lnTo>
                  <a:pt x="63500" y="0"/>
                </a:lnTo>
                <a:close/>
              </a:path>
              <a:path w="346710" h="463550">
                <a:moveTo>
                  <a:pt x="251460" y="0"/>
                </a:moveTo>
                <a:lnTo>
                  <a:pt x="250189" y="0"/>
                </a:lnTo>
                <a:lnTo>
                  <a:pt x="250189" y="2412"/>
                </a:lnTo>
                <a:lnTo>
                  <a:pt x="346710" y="2412"/>
                </a:lnTo>
                <a:lnTo>
                  <a:pt x="346710" y="1270"/>
                </a:lnTo>
                <a:lnTo>
                  <a:pt x="251460" y="1270"/>
                </a:lnTo>
                <a:lnTo>
                  <a:pt x="251460" y="0"/>
                </a:lnTo>
                <a:close/>
              </a:path>
              <a:path w="346710" h="463550">
                <a:moveTo>
                  <a:pt x="2539" y="303403"/>
                </a:moveTo>
                <a:lnTo>
                  <a:pt x="1270" y="303403"/>
                </a:lnTo>
                <a:lnTo>
                  <a:pt x="1270" y="307213"/>
                </a:lnTo>
                <a:lnTo>
                  <a:pt x="0" y="307213"/>
                </a:lnTo>
                <a:lnTo>
                  <a:pt x="0" y="365633"/>
                </a:lnTo>
                <a:lnTo>
                  <a:pt x="2539" y="365633"/>
                </a:lnTo>
                <a:lnTo>
                  <a:pt x="2539" y="303403"/>
                </a:lnTo>
                <a:close/>
              </a:path>
              <a:path w="346710" h="463550">
                <a:moveTo>
                  <a:pt x="2539" y="365633"/>
                </a:moveTo>
                <a:lnTo>
                  <a:pt x="0" y="365633"/>
                </a:lnTo>
                <a:lnTo>
                  <a:pt x="0" y="391033"/>
                </a:lnTo>
                <a:lnTo>
                  <a:pt x="2539" y="391033"/>
                </a:lnTo>
                <a:lnTo>
                  <a:pt x="2539" y="365633"/>
                </a:lnTo>
                <a:close/>
              </a:path>
              <a:path w="346710" h="463550">
                <a:moveTo>
                  <a:pt x="2539" y="391033"/>
                </a:moveTo>
                <a:lnTo>
                  <a:pt x="0" y="391033"/>
                </a:lnTo>
                <a:lnTo>
                  <a:pt x="0" y="435483"/>
                </a:lnTo>
                <a:lnTo>
                  <a:pt x="2539" y="435483"/>
                </a:lnTo>
                <a:lnTo>
                  <a:pt x="2539" y="391033"/>
                </a:lnTo>
                <a:close/>
              </a:path>
              <a:path w="346710" h="463550">
                <a:moveTo>
                  <a:pt x="2539" y="435483"/>
                </a:moveTo>
                <a:lnTo>
                  <a:pt x="0" y="435483"/>
                </a:lnTo>
                <a:lnTo>
                  <a:pt x="0" y="463423"/>
                </a:lnTo>
                <a:lnTo>
                  <a:pt x="92710" y="463423"/>
                </a:lnTo>
                <a:lnTo>
                  <a:pt x="92710" y="460883"/>
                </a:lnTo>
                <a:lnTo>
                  <a:pt x="2539" y="460883"/>
                </a:lnTo>
                <a:lnTo>
                  <a:pt x="2539" y="435483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6" name="bk object 3156"/>
          <p:cNvSpPr/>
          <p:nvPr/>
        </p:nvSpPr>
        <p:spPr>
          <a:xfrm>
            <a:off x="3516629" y="2850007"/>
            <a:ext cx="340360" cy="457200"/>
          </a:xfrm>
          <a:custGeom>
            <a:avLst/>
            <a:gdLst/>
            <a:ahLst/>
            <a:cxnLst/>
            <a:rect l="l" t="t" r="r" b="b"/>
            <a:pathLst>
              <a:path w="340360" h="457200">
                <a:moveTo>
                  <a:pt x="2539" y="145923"/>
                </a:moveTo>
                <a:lnTo>
                  <a:pt x="0" y="145923"/>
                </a:lnTo>
                <a:lnTo>
                  <a:pt x="0" y="149733"/>
                </a:lnTo>
                <a:lnTo>
                  <a:pt x="1270" y="149733"/>
                </a:lnTo>
                <a:lnTo>
                  <a:pt x="1270" y="148462"/>
                </a:lnTo>
                <a:lnTo>
                  <a:pt x="2539" y="148462"/>
                </a:lnTo>
                <a:lnTo>
                  <a:pt x="2539" y="145923"/>
                </a:lnTo>
                <a:close/>
              </a:path>
              <a:path w="340360" h="457200">
                <a:moveTo>
                  <a:pt x="3810" y="143383"/>
                </a:moveTo>
                <a:lnTo>
                  <a:pt x="0" y="143383"/>
                </a:lnTo>
                <a:lnTo>
                  <a:pt x="0" y="144652"/>
                </a:lnTo>
                <a:lnTo>
                  <a:pt x="3810" y="144652"/>
                </a:lnTo>
                <a:lnTo>
                  <a:pt x="3810" y="143383"/>
                </a:lnTo>
                <a:close/>
              </a:path>
              <a:path w="340360" h="457200">
                <a:moveTo>
                  <a:pt x="3810" y="139573"/>
                </a:moveTo>
                <a:lnTo>
                  <a:pt x="0" y="139573"/>
                </a:lnTo>
                <a:lnTo>
                  <a:pt x="0" y="142112"/>
                </a:lnTo>
                <a:lnTo>
                  <a:pt x="3810" y="142112"/>
                </a:lnTo>
                <a:lnTo>
                  <a:pt x="3810" y="139573"/>
                </a:lnTo>
                <a:close/>
              </a:path>
              <a:path w="340360" h="457200">
                <a:moveTo>
                  <a:pt x="3810" y="137033"/>
                </a:moveTo>
                <a:lnTo>
                  <a:pt x="0" y="137033"/>
                </a:lnTo>
                <a:lnTo>
                  <a:pt x="0" y="138302"/>
                </a:lnTo>
                <a:lnTo>
                  <a:pt x="3810" y="138302"/>
                </a:lnTo>
                <a:lnTo>
                  <a:pt x="3810" y="137033"/>
                </a:lnTo>
                <a:close/>
              </a:path>
              <a:path w="340360" h="457200">
                <a:moveTo>
                  <a:pt x="3810" y="133223"/>
                </a:moveTo>
                <a:lnTo>
                  <a:pt x="0" y="133223"/>
                </a:lnTo>
                <a:lnTo>
                  <a:pt x="0" y="135762"/>
                </a:lnTo>
                <a:lnTo>
                  <a:pt x="3810" y="135762"/>
                </a:lnTo>
                <a:lnTo>
                  <a:pt x="3810" y="133223"/>
                </a:lnTo>
                <a:close/>
              </a:path>
              <a:path w="340360" h="457200">
                <a:moveTo>
                  <a:pt x="3810" y="130683"/>
                </a:moveTo>
                <a:lnTo>
                  <a:pt x="0" y="130683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30683"/>
                </a:lnTo>
                <a:close/>
              </a:path>
              <a:path w="340360" h="457200">
                <a:moveTo>
                  <a:pt x="3810" y="126873"/>
                </a:moveTo>
                <a:lnTo>
                  <a:pt x="0" y="126873"/>
                </a:lnTo>
                <a:lnTo>
                  <a:pt x="0" y="129412"/>
                </a:lnTo>
                <a:lnTo>
                  <a:pt x="3810" y="129412"/>
                </a:lnTo>
                <a:lnTo>
                  <a:pt x="3810" y="126873"/>
                </a:lnTo>
                <a:close/>
              </a:path>
              <a:path w="340360" h="457200">
                <a:moveTo>
                  <a:pt x="3810" y="124460"/>
                </a:moveTo>
                <a:lnTo>
                  <a:pt x="0" y="124460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4460"/>
                </a:lnTo>
                <a:close/>
              </a:path>
              <a:path w="340360" h="457200">
                <a:moveTo>
                  <a:pt x="3810" y="120523"/>
                </a:moveTo>
                <a:lnTo>
                  <a:pt x="0" y="120523"/>
                </a:lnTo>
                <a:lnTo>
                  <a:pt x="0" y="123062"/>
                </a:lnTo>
                <a:lnTo>
                  <a:pt x="3810" y="123062"/>
                </a:lnTo>
                <a:lnTo>
                  <a:pt x="3810" y="120523"/>
                </a:lnTo>
                <a:close/>
              </a:path>
              <a:path w="340360" h="457200">
                <a:moveTo>
                  <a:pt x="3810" y="118110"/>
                </a:moveTo>
                <a:lnTo>
                  <a:pt x="0" y="118110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8110"/>
                </a:lnTo>
                <a:close/>
              </a:path>
              <a:path w="340360" h="457200">
                <a:moveTo>
                  <a:pt x="3810" y="114173"/>
                </a:moveTo>
                <a:lnTo>
                  <a:pt x="0" y="114173"/>
                </a:lnTo>
                <a:lnTo>
                  <a:pt x="0" y="116712"/>
                </a:lnTo>
                <a:lnTo>
                  <a:pt x="3810" y="116712"/>
                </a:lnTo>
                <a:lnTo>
                  <a:pt x="3810" y="114173"/>
                </a:lnTo>
                <a:close/>
              </a:path>
              <a:path w="340360" h="457200">
                <a:moveTo>
                  <a:pt x="3810" y="111760"/>
                </a:moveTo>
                <a:lnTo>
                  <a:pt x="0" y="111760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1760"/>
                </a:lnTo>
                <a:close/>
              </a:path>
              <a:path w="340360" h="457200">
                <a:moveTo>
                  <a:pt x="3810" y="107823"/>
                </a:moveTo>
                <a:lnTo>
                  <a:pt x="0" y="107823"/>
                </a:lnTo>
                <a:lnTo>
                  <a:pt x="0" y="110362"/>
                </a:lnTo>
                <a:lnTo>
                  <a:pt x="3810" y="110362"/>
                </a:lnTo>
                <a:lnTo>
                  <a:pt x="3810" y="107823"/>
                </a:lnTo>
                <a:close/>
              </a:path>
              <a:path w="340360" h="457200">
                <a:moveTo>
                  <a:pt x="3810" y="105410"/>
                </a:moveTo>
                <a:lnTo>
                  <a:pt x="0" y="105410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5410"/>
                </a:lnTo>
                <a:close/>
              </a:path>
              <a:path w="340360" h="457200">
                <a:moveTo>
                  <a:pt x="3810" y="101473"/>
                </a:moveTo>
                <a:lnTo>
                  <a:pt x="0" y="101473"/>
                </a:lnTo>
                <a:lnTo>
                  <a:pt x="0" y="104012"/>
                </a:lnTo>
                <a:lnTo>
                  <a:pt x="3810" y="104012"/>
                </a:lnTo>
                <a:lnTo>
                  <a:pt x="3810" y="101473"/>
                </a:lnTo>
                <a:close/>
              </a:path>
              <a:path w="340360" h="457200">
                <a:moveTo>
                  <a:pt x="3810" y="99060"/>
                </a:moveTo>
                <a:lnTo>
                  <a:pt x="0" y="99060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9060"/>
                </a:lnTo>
                <a:close/>
              </a:path>
              <a:path w="340360" h="457200">
                <a:moveTo>
                  <a:pt x="3810" y="95123"/>
                </a:moveTo>
                <a:lnTo>
                  <a:pt x="0" y="95123"/>
                </a:lnTo>
                <a:lnTo>
                  <a:pt x="0" y="97662"/>
                </a:lnTo>
                <a:lnTo>
                  <a:pt x="3810" y="97662"/>
                </a:lnTo>
                <a:lnTo>
                  <a:pt x="3810" y="95123"/>
                </a:lnTo>
                <a:close/>
              </a:path>
              <a:path w="340360" h="457200">
                <a:moveTo>
                  <a:pt x="3810" y="92710"/>
                </a:moveTo>
                <a:lnTo>
                  <a:pt x="0" y="92710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2710"/>
                </a:lnTo>
                <a:close/>
              </a:path>
              <a:path w="340360" h="457200">
                <a:moveTo>
                  <a:pt x="3810" y="88773"/>
                </a:moveTo>
                <a:lnTo>
                  <a:pt x="0" y="88773"/>
                </a:lnTo>
                <a:lnTo>
                  <a:pt x="0" y="91312"/>
                </a:lnTo>
                <a:lnTo>
                  <a:pt x="3810" y="91312"/>
                </a:lnTo>
                <a:lnTo>
                  <a:pt x="3810" y="88773"/>
                </a:lnTo>
                <a:close/>
              </a:path>
              <a:path w="340360" h="457200">
                <a:moveTo>
                  <a:pt x="3810" y="86360"/>
                </a:moveTo>
                <a:lnTo>
                  <a:pt x="0" y="86360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6360"/>
                </a:lnTo>
                <a:close/>
              </a:path>
              <a:path w="340360" h="457200">
                <a:moveTo>
                  <a:pt x="3810" y="82423"/>
                </a:moveTo>
                <a:lnTo>
                  <a:pt x="0" y="82423"/>
                </a:lnTo>
                <a:lnTo>
                  <a:pt x="0" y="84962"/>
                </a:lnTo>
                <a:lnTo>
                  <a:pt x="3810" y="84962"/>
                </a:lnTo>
                <a:lnTo>
                  <a:pt x="3810" y="82423"/>
                </a:lnTo>
                <a:close/>
              </a:path>
              <a:path w="340360" h="457200">
                <a:moveTo>
                  <a:pt x="3810" y="80010"/>
                </a:moveTo>
                <a:lnTo>
                  <a:pt x="0" y="80010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80010"/>
                </a:lnTo>
                <a:close/>
              </a:path>
              <a:path w="340360" h="457200">
                <a:moveTo>
                  <a:pt x="3810" y="76073"/>
                </a:moveTo>
                <a:lnTo>
                  <a:pt x="0" y="76073"/>
                </a:lnTo>
                <a:lnTo>
                  <a:pt x="0" y="78612"/>
                </a:lnTo>
                <a:lnTo>
                  <a:pt x="3810" y="78612"/>
                </a:lnTo>
                <a:lnTo>
                  <a:pt x="3810" y="76073"/>
                </a:lnTo>
                <a:close/>
              </a:path>
              <a:path w="340360" h="457200">
                <a:moveTo>
                  <a:pt x="3810" y="73660"/>
                </a:moveTo>
                <a:lnTo>
                  <a:pt x="0" y="73660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73660"/>
                </a:lnTo>
                <a:close/>
              </a:path>
              <a:path w="340360" h="457200">
                <a:moveTo>
                  <a:pt x="3810" y="69723"/>
                </a:moveTo>
                <a:lnTo>
                  <a:pt x="0" y="69723"/>
                </a:lnTo>
                <a:lnTo>
                  <a:pt x="0" y="72262"/>
                </a:lnTo>
                <a:lnTo>
                  <a:pt x="3810" y="72262"/>
                </a:lnTo>
                <a:lnTo>
                  <a:pt x="3810" y="69723"/>
                </a:lnTo>
                <a:close/>
              </a:path>
              <a:path w="340360" h="457200">
                <a:moveTo>
                  <a:pt x="340360" y="67310"/>
                </a:moveTo>
                <a:lnTo>
                  <a:pt x="336550" y="67310"/>
                </a:lnTo>
                <a:lnTo>
                  <a:pt x="336550" y="68452"/>
                </a:lnTo>
                <a:lnTo>
                  <a:pt x="339090" y="68452"/>
                </a:lnTo>
                <a:lnTo>
                  <a:pt x="339090" y="69723"/>
                </a:lnTo>
                <a:lnTo>
                  <a:pt x="340360" y="69723"/>
                </a:lnTo>
                <a:lnTo>
                  <a:pt x="340360" y="67310"/>
                </a:lnTo>
                <a:close/>
              </a:path>
              <a:path w="340360" h="457200">
                <a:moveTo>
                  <a:pt x="3810" y="67310"/>
                </a:moveTo>
                <a:lnTo>
                  <a:pt x="0" y="67310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7310"/>
                </a:lnTo>
                <a:close/>
              </a:path>
              <a:path w="340360" h="457200">
                <a:moveTo>
                  <a:pt x="3810" y="63373"/>
                </a:moveTo>
                <a:lnTo>
                  <a:pt x="0" y="63373"/>
                </a:lnTo>
                <a:lnTo>
                  <a:pt x="0" y="65912"/>
                </a:lnTo>
                <a:lnTo>
                  <a:pt x="3810" y="65912"/>
                </a:lnTo>
                <a:lnTo>
                  <a:pt x="3810" y="63373"/>
                </a:lnTo>
                <a:close/>
              </a:path>
              <a:path w="340360" h="457200">
                <a:moveTo>
                  <a:pt x="340360" y="63373"/>
                </a:moveTo>
                <a:lnTo>
                  <a:pt x="336550" y="63373"/>
                </a:lnTo>
                <a:lnTo>
                  <a:pt x="336550" y="65912"/>
                </a:lnTo>
                <a:lnTo>
                  <a:pt x="340360" y="65912"/>
                </a:lnTo>
                <a:lnTo>
                  <a:pt x="340360" y="63373"/>
                </a:lnTo>
                <a:close/>
              </a:path>
              <a:path w="340360" h="457200">
                <a:moveTo>
                  <a:pt x="3810" y="60833"/>
                </a:moveTo>
                <a:lnTo>
                  <a:pt x="0" y="60833"/>
                </a:lnTo>
                <a:lnTo>
                  <a:pt x="0" y="62102"/>
                </a:lnTo>
                <a:lnTo>
                  <a:pt x="3810" y="62102"/>
                </a:lnTo>
                <a:lnTo>
                  <a:pt x="3810" y="60833"/>
                </a:lnTo>
                <a:close/>
              </a:path>
              <a:path w="340360" h="457200">
                <a:moveTo>
                  <a:pt x="340360" y="60833"/>
                </a:moveTo>
                <a:lnTo>
                  <a:pt x="336550" y="60833"/>
                </a:lnTo>
                <a:lnTo>
                  <a:pt x="336550" y="62102"/>
                </a:lnTo>
                <a:lnTo>
                  <a:pt x="340360" y="62102"/>
                </a:lnTo>
                <a:lnTo>
                  <a:pt x="340360" y="60833"/>
                </a:lnTo>
                <a:close/>
              </a:path>
              <a:path w="340360" h="457200">
                <a:moveTo>
                  <a:pt x="3810" y="57023"/>
                </a:moveTo>
                <a:lnTo>
                  <a:pt x="0" y="57023"/>
                </a:lnTo>
                <a:lnTo>
                  <a:pt x="0" y="59562"/>
                </a:lnTo>
                <a:lnTo>
                  <a:pt x="3810" y="59562"/>
                </a:lnTo>
                <a:lnTo>
                  <a:pt x="3810" y="57023"/>
                </a:lnTo>
                <a:close/>
              </a:path>
              <a:path w="340360" h="457200">
                <a:moveTo>
                  <a:pt x="340360" y="57023"/>
                </a:moveTo>
                <a:lnTo>
                  <a:pt x="336550" y="57023"/>
                </a:lnTo>
                <a:lnTo>
                  <a:pt x="336550" y="59562"/>
                </a:lnTo>
                <a:lnTo>
                  <a:pt x="340360" y="59562"/>
                </a:lnTo>
                <a:lnTo>
                  <a:pt x="340360" y="57023"/>
                </a:lnTo>
                <a:close/>
              </a:path>
              <a:path w="340360" h="457200">
                <a:moveTo>
                  <a:pt x="3810" y="54483"/>
                </a:moveTo>
                <a:lnTo>
                  <a:pt x="0" y="54483"/>
                </a:lnTo>
                <a:lnTo>
                  <a:pt x="0" y="55752"/>
                </a:lnTo>
                <a:lnTo>
                  <a:pt x="3810" y="55752"/>
                </a:lnTo>
                <a:lnTo>
                  <a:pt x="3810" y="54483"/>
                </a:lnTo>
                <a:close/>
              </a:path>
              <a:path w="340360" h="457200">
                <a:moveTo>
                  <a:pt x="340360" y="54483"/>
                </a:moveTo>
                <a:lnTo>
                  <a:pt x="336550" y="54483"/>
                </a:lnTo>
                <a:lnTo>
                  <a:pt x="336550" y="55752"/>
                </a:lnTo>
                <a:lnTo>
                  <a:pt x="340360" y="55752"/>
                </a:lnTo>
                <a:lnTo>
                  <a:pt x="340360" y="54483"/>
                </a:lnTo>
                <a:close/>
              </a:path>
              <a:path w="340360" h="457200">
                <a:moveTo>
                  <a:pt x="3810" y="50673"/>
                </a:moveTo>
                <a:lnTo>
                  <a:pt x="0" y="50673"/>
                </a:lnTo>
                <a:lnTo>
                  <a:pt x="0" y="53212"/>
                </a:lnTo>
                <a:lnTo>
                  <a:pt x="3810" y="53212"/>
                </a:lnTo>
                <a:lnTo>
                  <a:pt x="3810" y="50673"/>
                </a:lnTo>
                <a:close/>
              </a:path>
              <a:path w="340360" h="457200">
                <a:moveTo>
                  <a:pt x="340360" y="50673"/>
                </a:moveTo>
                <a:lnTo>
                  <a:pt x="336550" y="50673"/>
                </a:lnTo>
                <a:lnTo>
                  <a:pt x="336550" y="53212"/>
                </a:lnTo>
                <a:lnTo>
                  <a:pt x="340360" y="53212"/>
                </a:lnTo>
                <a:lnTo>
                  <a:pt x="340360" y="50673"/>
                </a:lnTo>
                <a:close/>
              </a:path>
              <a:path w="340360" h="457200">
                <a:moveTo>
                  <a:pt x="3810" y="48133"/>
                </a:moveTo>
                <a:lnTo>
                  <a:pt x="0" y="48133"/>
                </a:lnTo>
                <a:lnTo>
                  <a:pt x="0" y="49402"/>
                </a:lnTo>
                <a:lnTo>
                  <a:pt x="3810" y="49402"/>
                </a:lnTo>
                <a:lnTo>
                  <a:pt x="3810" y="48133"/>
                </a:lnTo>
                <a:close/>
              </a:path>
              <a:path w="340360" h="457200">
                <a:moveTo>
                  <a:pt x="340360" y="48133"/>
                </a:moveTo>
                <a:lnTo>
                  <a:pt x="336550" y="48133"/>
                </a:lnTo>
                <a:lnTo>
                  <a:pt x="336550" y="49402"/>
                </a:lnTo>
                <a:lnTo>
                  <a:pt x="340360" y="49402"/>
                </a:lnTo>
                <a:lnTo>
                  <a:pt x="340360" y="48133"/>
                </a:lnTo>
                <a:close/>
              </a:path>
              <a:path w="340360" h="457200">
                <a:moveTo>
                  <a:pt x="3810" y="44450"/>
                </a:moveTo>
                <a:lnTo>
                  <a:pt x="0" y="44450"/>
                </a:lnTo>
                <a:lnTo>
                  <a:pt x="0" y="46862"/>
                </a:lnTo>
                <a:lnTo>
                  <a:pt x="3810" y="46862"/>
                </a:lnTo>
                <a:lnTo>
                  <a:pt x="3810" y="44450"/>
                </a:lnTo>
                <a:close/>
              </a:path>
              <a:path w="340360" h="457200">
                <a:moveTo>
                  <a:pt x="340360" y="44450"/>
                </a:moveTo>
                <a:lnTo>
                  <a:pt x="336550" y="44450"/>
                </a:lnTo>
                <a:lnTo>
                  <a:pt x="336550" y="46862"/>
                </a:lnTo>
                <a:lnTo>
                  <a:pt x="340360" y="46862"/>
                </a:lnTo>
                <a:lnTo>
                  <a:pt x="340360" y="44450"/>
                </a:lnTo>
                <a:close/>
              </a:path>
              <a:path w="340360" h="457200">
                <a:moveTo>
                  <a:pt x="2540" y="40512"/>
                </a:moveTo>
                <a:lnTo>
                  <a:pt x="1270" y="40512"/>
                </a:lnTo>
                <a:lnTo>
                  <a:pt x="1270" y="43052"/>
                </a:lnTo>
                <a:lnTo>
                  <a:pt x="3810" y="43052"/>
                </a:lnTo>
                <a:lnTo>
                  <a:pt x="3810" y="41910"/>
                </a:lnTo>
                <a:lnTo>
                  <a:pt x="2540" y="41910"/>
                </a:lnTo>
                <a:lnTo>
                  <a:pt x="2540" y="40512"/>
                </a:lnTo>
                <a:close/>
              </a:path>
              <a:path w="340360" h="457200">
                <a:moveTo>
                  <a:pt x="340360" y="41910"/>
                </a:moveTo>
                <a:lnTo>
                  <a:pt x="336550" y="41910"/>
                </a:lnTo>
                <a:lnTo>
                  <a:pt x="336550" y="43052"/>
                </a:lnTo>
                <a:lnTo>
                  <a:pt x="340360" y="43052"/>
                </a:lnTo>
                <a:lnTo>
                  <a:pt x="340360" y="41910"/>
                </a:lnTo>
                <a:close/>
              </a:path>
              <a:path w="340360" h="457200">
                <a:moveTo>
                  <a:pt x="340360" y="38100"/>
                </a:moveTo>
                <a:lnTo>
                  <a:pt x="336550" y="38100"/>
                </a:lnTo>
                <a:lnTo>
                  <a:pt x="336550" y="40512"/>
                </a:lnTo>
                <a:lnTo>
                  <a:pt x="340360" y="40512"/>
                </a:lnTo>
                <a:lnTo>
                  <a:pt x="340360" y="38100"/>
                </a:lnTo>
                <a:close/>
              </a:path>
              <a:path w="340360" h="457200">
                <a:moveTo>
                  <a:pt x="340360" y="35560"/>
                </a:moveTo>
                <a:lnTo>
                  <a:pt x="336550" y="35560"/>
                </a:lnTo>
                <a:lnTo>
                  <a:pt x="336550" y="36702"/>
                </a:lnTo>
                <a:lnTo>
                  <a:pt x="340360" y="36702"/>
                </a:lnTo>
                <a:lnTo>
                  <a:pt x="340360" y="35560"/>
                </a:lnTo>
                <a:close/>
              </a:path>
              <a:path w="340360" h="457200">
                <a:moveTo>
                  <a:pt x="340360" y="31750"/>
                </a:moveTo>
                <a:lnTo>
                  <a:pt x="336550" y="31750"/>
                </a:lnTo>
                <a:lnTo>
                  <a:pt x="336550" y="34162"/>
                </a:lnTo>
                <a:lnTo>
                  <a:pt x="340360" y="34162"/>
                </a:lnTo>
                <a:lnTo>
                  <a:pt x="340360" y="31750"/>
                </a:lnTo>
                <a:close/>
              </a:path>
              <a:path w="340360" h="457200">
                <a:moveTo>
                  <a:pt x="340360" y="29210"/>
                </a:moveTo>
                <a:lnTo>
                  <a:pt x="336550" y="29210"/>
                </a:lnTo>
                <a:lnTo>
                  <a:pt x="336550" y="30352"/>
                </a:lnTo>
                <a:lnTo>
                  <a:pt x="340360" y="30352"/>
                </a:lnTo>
                <a:lnTo>
                  <a:pt x="340360" y="29210"/>
                </a:lnTo>
                <a:close/>
              </a:path>
              <a:path w="340360" h="457200">
                <a:moveTo>
                  <a:pt x="340360" y="25400"/>
                </a:moveTo>
                <a:lnTo>
                  <a:pt x="336550" y="25400"/>
                </a:lnTo>
                <a:lnTo>
                  <a:pt x="336550" y="27812"/>
                </a:lnTo>
                <a:lnTo>
                  <a:pt x="340360" y="27812"/>
                </a:lnTo>
                <a:lnTo>
                  <a:pt x="340360" y="25400"/>
                </a:lnTo>
                <a:close/>
              </a:path>
              <a:path w="340360" h="457200">
                <a:moveTo>
                  <a:pt x="340360" y="22860"/>
                </a:moveTo>
                <a:lnTo>
                  <a:pt x="336550" y="22860"/>
                </a:lnTo>
                <a:lnTo>
                  <a:pt x="336550" y="24002"/>
                </a:lnTo>
                <a:lnTo>
                  <a:pt x="340360" y="24002"/>
                </a:lnTo>
                <a:lnTo>
                  <a:pt x="340360" y="22860"/>
                </a:lnTo>
                <a:close/>
              </a:path>
              <a:path w="340360" h="457200">
                <a:moveTo>
                  <a:pt x="340360" y="19050"/>
                </a:moveTo>
                <a:lnTo>
                  <a:pt x="336550" y="19050"/>
                </a:lnTo>
                <a:lnTo>
                  <a:pt x="336550" y="21462"/>
                </a:lnTo>
                <a:lnTo>
                  <a:pt x="340360" y="21462"/>
                </a:lnTo>
                <a:lnTo>
                  <a:pt x="340360" y="19050"/>
                </a:lnTo>
                <a:close/>
              </a:path>
              <a:path w="340360" h="457200">
                <a:moveTo>
                  <a:pt x="340360" y="16510"/>
                </a:moveTo>
                <a:lnTo>
                  <a:pt x="336550" y="16510"/>
                </a:lnTo>
                <a:lnTo>
                  <a:pt x="336550" y="17652"/>
                </a:lnTo>
                <a:lnTo>
                  <a:pt x="340360" y="17652"/>
                </a:lnTo>
                <a:lnTo>
                  <a:pt x="340360" y="16510"/>
                </a:lnTo>
                <a:close/>
              </a:path>
              <a:path w="340360" h="457200">
                <a:moveTo>
                  <a:pt x="340360" y="12700"/>
                </a:moveTo>
                <a:lnTo>
                  <a:pt x="336550" y="12700"/>
                </a:lnTo>
                <a:lnTo>
                  <a:pt x="336550" y="15112"/>
                </a:lnTo>
                <a:lnTo>
                  <a:pt x="340360" y="15112"/>
                </a:lnTo>
                <a:lnTo>
                  <a:pt x="340360" y="12700"/>
                </a:lnTo>
                <a:close/>
              </a:path>
              <a:path w="340360" h="457200">
                <a:moveTo>
                  <a:pt x="340360" y="10160"/>
                </a:moveTo>
                <a:lnTo>
                  <a:pt x="336550" y="10160"/>
                </a:lnTo>
                <a:lnTo>
                  <a:pt x="336550" y="11302"/>
                </a:lnTo>
                <a:lnTo>
                  <a:pt x="340360" y="11302"/>
                </a:lnTo>
                <a:lnTo>
                  <a:pt x="340360" y="10160"/>
                </a:lnTo>
                <a:close/>
              </a:path>
              <a:path w="340360" h="457200">
                <a:moveTo>
                  <a:pt x="340360" y="6350"/>
                </a:moveTo>
                <a:lnTo>
                  <a:pt x="336550" y="6350"/>
                </a:lnTo>
                <a:lnTo>
                  <a:pt x="336550" y="8762"/>
                </a:lnTo>
                <a:lnTo>
                  <a:pt x="340360" y="8762"/>
                </a:lnTo>
                <a:lnTo>
                  <a:pt x="340360" y="6350"/>
                </a:lnTo>
                <a:close/>
              </a:path>
              <a:path w="340360" h="457200">
                <a:moveTo>
                  <a:pt x="340360" y="3810"/>
                </a:moveTo>
                <a:lnTo>
                  <a:pt x="336550" y="3810"/>
                </a:lnTo>
                <a:lnTo>
                  <a:pt x="336550" y="4952"/>
                </a:lnTo>
                <a:lnTo>
                  <a:pt x="340360" y="4952"/>
                </a:lnTo>
                <a:lnTo>
                  <a:pt x="340360" y="3810"/>
                </a:lnTo>
                <a:close/>
              </a:path>
              <a:path w="340360" h="457200">
                <a:moveTo>
                  <a:pt x="52070" y="2412"/>
                </a:moveTo>
                <a:lnTo>
                  <a:pt x="50800" y="2412"/>
                </a:lnTo>
                <a:lnTo>
                  <a:pt x="50800" y="3810"/>
                </a:lnTo>
                <a:lnTo>
                  <a:pt x="52070" y="3810"/>
                </a:lnTo>
                <a:lnTo>
                  <a:pt x="52070" y="2412"/>
                </a:lnTo>
                <a:close/>
              </a:path>
              <a:path w="340360" h="457200">
                <a:moveTo>
                  <a:pt x="222250" y="0"/>
                </a:moveTo>
                <a:lnTo>
                  <a:pt x="54610" y="0"/>
                </a:lnTo>
                <a:lnTo>
                  <a:pt x="54610" y="2412"/>
                </a:lnTo>
                <a:lnTo>
                  <a:pt x="222250" y="2412"/>
                </a:lnTo>
                <a:lnTo>
                  <a:pt x="222250" y="0"/>
                </a:lnTo>
                <a:close/>
              </a:path>
              <a:path w="340360" h="457200">
                <a:moveTo>
                  <a:pt x="340360" y="0"/>
                </a:moveTo>
                <a:lnTo>
                  <a:pt x="243840" y="0"/>
                </a:lnTo>
                <a:lnTo>
                  <a:pt x="243840" y="2412"/>
                </a:lnTo>
                <a:lnTo>
                  <a:pt x="340360" y="2412"/>
                </a:lnTo>
                <a:lnTo>
                  <a:pt x="340360" y="0"/>
                </a:lnTo>
                <a:close/>
              </a:path>
              <a:path w="340360" h="457200">
                <a:moveTo>
                  <a:pt x="3810" y="286893"/>
                </a:moveTo>
                <a:lnTo>
                  <a:pt x="2540" y="286893"/>
                </a:lnTo>
                <a:lnTo>
                  <a:pt x="2540" y="290703"/>
                </a:lnTo>
                <a:lnTo>
                  <a:pt x="1270" y="290703"/>
                </a:lnTo>
                <a:lnTo>
                  <a:pt x="1270" y="295783"/>
                </a:lnTo>
                <a:lnTo>
                  <a:pt x="0" y="295783"/>
                </a:lnTo>
                <a:lnTo>
                  <a:pt x="0" y="361823"/>
                </a:lnTo>
                <a:lnTo>
                  <a:pt x="3810" y="361823"/>
                </a:lnTo>
                <a:lnTo>
                  <a:pt x="3810" y="286893"/>
                </a:lnTo>
                <a:close/>
              </a:path>
              <a:path w="340360" h="457200">
                <a:moveTo>
                  <a:pt x="3810" y="361823"/>
                </a:moveTo>
                <a:lnTo>
                  <a:pt x="0" y="361823"/>
                </a:lnTo>
                <a:lnTo>
                  <a:pt x="0" y="387223"/>
                </a:lnTo>
                <a:lnTo>
                  <a:pt x="3810" y="387223"/>
                </a:lnTo>
                <a:lnTo>
                  <a:pt x="3810" y="361823"/>
                </a:lnTo>
                <a:close/>
              </a:path>
              <a:path w="340360" h="457200">
                <a:moveTo>
                  <a:pt x="3810" y="387223"/>
                </a:moveTo>
                <a:lnTo>
                  <a:pt x="0" y="387223"/>
                </a:lnTo>
                <a:lnTo>
                  <a:pt x="0" y="431673"/>
                </a:lnTo>
                <a:lnTo>
                  <a:pt x="3810" y="431673"/>
                </a:lnTo>
                <a:lnTo>
                  <a:pt x="3810" y="387223"/>
                </a:lnTo>
                <a:close/>
              </a:path>
              <a:path w="340360" h="457200">
                <a:moveTo>
                  <a:pt x="3810" y="431673"/>
                </a:moveTo>
                <a:lnTo>
                  <a:pt x="0" y="431673"/>
                </a:lnTo>
                <a:lnTo>
                  <a:pt x="0" y="457073"/>
                </a:lnTo>
                <a:lnTo>
                  <a:pt x="90170" y="457073"/>
                </a:lnTo>
                <a:lnTo>
                  <a:pt x="90170" y="455803"/>
                </a:lnTo>
                <a:lnTo>
                  <a:pt x="91439" y="455803"/>
                </a:lnTo>
                <a:lnTo>
                  <a:pt x="91439" y="453263"/>
                </a:lnTo>
                <a:lnTo>
                  <a:pt x="3810" y="453263"/>
                </a:lnTo>
                <a:lnTo>
                  <a:pt x="3810" y="431673"/>
                </a:lnTo>
                <a:close/>
              </a:path>
            </a:pathLst>
          </a:custGeom>
          <a:solidFill>
            <a:srgbClr val="BB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7" name="bk object 3157"/>
          <p:cNvSpPr/>
          <p:nvPr/>
        </p:nvSpPr>
        <p:spPr>
          <a:xfrm>
            <a:off x="3520440" y="2853817"/>
            <a:ext cx="332740" cy="449580"/>
          </a:xfrm>
          <a:custGeom>
            <a:avLst/>
            <a:gdLst/>
            <a:ahLst/>
            <a:cxnLst/>
            <a:rect l="l" t="t" r="r" b="b"/>
            <a:pathLst>
              <a:path w="332739" h="449579">
                <a:moveTo>
                  <a:pt x="2539" y="139573"/>
                </a:moveTo>
                <a:lnTo>
                  <a:pt x="0" y="139573"/>
                </a:lnTo>
                <a:lnTo>
                  <a:pt x="0" y="142112"/>
                </a:lnTo>
                <a:lnTo>
                  <a:pt x="1270" y="142112"/>
                </a:lnTo>
                <a:lnTo>
                  <a:pt x="1270" y="140842"/>
                </a:lnTo>
                <a:lnTo>
                  <a:pt x="2539" y="140842"/>
                </a:lnTo>
                <a:lnTo>
                  <a:pt x="2539" y="139573"/>
                </a:lnTo>
                <a:close/>
              </a:path>
              <a:path w="332739" h="449579">
                <a:moveTo>
                  <a:pt x="3810" y="135762"/>
                </a:moveTo>
                <a:lnTo>
                  <a:pt x="0" y="135762"/>
                </a:lnTo>
                <a:lnTo>
                  <a:pt x="0" y="138302"/>
                </a:lnTo>
                <a:lnTo>
                  <a:pt x="2539" y="138302"/>
                </a:lnTo>
                <a:lnTo>
                  <a:pt x="2539" y="139573"/>
                </a:lnTo>
                <a:lnTo>
                  <a:pt x="3810" y="139573"/>
                </a:lnTo>
                <a:lnTo>
                  <a:pt x="3810" y="135762"/>
                </a:lnTo>
                <a:close/>
              </a:path>
              <a:path w="332739" h="449579">
                <a:moveTo>
                  <a:pt x="3810" y="133223"/>
                </a:moveTo>
                <a:lnTo>
                  <a:pt x="0" y="133223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3223"/>
                </a:lnTo>
                <a:close/>
              </a:path>
              <a:path w="332739" h="449579">
                <a:moveTo>
                  <a:pt x="3810" y="129412"/>
                </a:moveTo>
                <a:lnTo>
                  <a:pt x="0" y="129412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9412"/>
                </a:lnTo>
                <a:close/>
              </a:path>
              <a:path w="332739" h="449579">
                <a:moveTo>
                  <a:pt x="3810" y="126873"/>
                </a:moveTo>
                <a:lnTo>
                  <a:pt x="0" y="126873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6873"/>
                </a:lnTo>
                <a:close/>
              </a:path>
              <a:path w="332739" h="449579">
                <a:moveTo>
                  <a:pt x="3810" y="123062"/>
                </a:moveTo>
                <a:lnTo>
                  <a:pt x="0" y="123062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3062"/>
                </a:lnTo>
                <a:close/>
              </a:path>
              <a:path w="332739" h="449579">
                <a:moveTo>
                  <a:pt x="3810" y="120650"/>
                </a:moveTo>
                <a:lnTo>
                  <a:pt x="0" y="120650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20650"/>
                </a:lnTo>
                <a:close/>
              </a:path>
              <a:path w="332739" h="449579">
                <a:moveTo>
                  <a:pt x="3810" y="116712"/>
                </a:moveTo>
                <a:lnTo>
                  <a:pt x="0" y="116712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6712"/>
                </a:lnTo>
                <a:close/>
              </a:path>
              <a:path w="332739" h="449579">
                <a:moveTo>
                  <a:pt x="3810" y="114300"/>
                </a:moveTo>
                <a:lnTo>
                  <a:pt x="0" y="114300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4300"/>
                </a:lnTo>
                <a:close/>
              </a:path>
              <a:path w="332739" h="449579">
                <a:moveTo>
                  <a:pt x="3810" y="110362"/>
                </a:moveTo>
                <a:lnTo>
                  <a:pt x="0" y="110362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0362"/>
                </a:lnTo>
                <a:close/>
              </a:path>
              <a:path w="332739" h="449579">
                <a:moveTo>
                  <a:pt x="3810" y="107950"/>
                </a:moveTo>
                <a:lnTo>
                  <a:pt x="0" y="107950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7950"/>
                </a:lnTo>
                <a:close/>
              </a:path>
              <a:path w="332739" h="449579">
                <a:moveTo>
                  <a:pt x="3810" y="104012"/>
                </a:moveTo>
                <a:lnTo>
                  <a:pt x="0" y="104012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4012"/>
                </a:lnTo>
                <a:close/>
              </a:path>
              <a:path w="332739" h="449579">
                <a:moveTo>
                  <a:pt x="3810" y="101600"/>
                </a:moveTo>
                <a:lnTo>
                  <a:pt x="0" y="101600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1600"/>
                </a:lnTo>
                <a:close/>
              </a:path>
              <a:path w="332739" h="449579">
                <a:moveTo>
                  <a:pt x="3810" y="97662"/>
                </a:moveTo>
                <a:lnTo>
                  <a:pt x="0" y="97662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7662"/>
                </a:lnTo>
                <a:close/>
              </a:path>
              <a:path w="332739" h="449579">
                <a:moveTo>
                  <a:pt x="3810" y="95250"/>
                </a:moveTo>
                <a:lnTo>
                  <a:pt x="0" y="95250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5250"/>
                </a:lnTo>
                <a:close/>
              </a:path>
              <a:path w="332739" h="449579">
                <a:moveTo>
                  <a:pt x="3810" y="91312"/>
                </a:moveTo>
                <a:lnTo>
                  <a:pt x="0" y="91312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1312"/>
                </a:lnTo>
                <a:close/>
              </a:path>
              <a:path w="332739" h="449579">
                <a:moveTo>
                  <a:pt x="3810" y="88900"/>
                </a:moveTo>
                <a:lnTo>
                  <a:pt x="0" y="88900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8900"/>
                </a:lnTo>
                <a:close/>
              </a:path>
              <a:path w="332739" h="449579">
                <a:moveTo>
                  <a:pt x="3810" y="84962"/>
                </a:moveTo>
                <a:lnTo>
                  <a:pt x="0" y="84962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4962"/>
                </a:lnTo>
                <a:close/>
              </a:path>
              <a:path w="332739" h="449579">
                <a:moveTo>
                  <a:pt x="3810" y="82550"/>
                </a:moveTo>
                <a:lnTo>
                  <a:pt x="0" y="82550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2550"/>
                </a:lnTo>
                <a:close/>
              </a:path>
              <a:path w="332739" h="449579">
                <a:moveTo>
                  <a:pt x="3810" y="78612"/>
                </a:moveTo>
                <a:lnTo>
                  <a:pt x="0" y="78612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78612"/>
                </a:lnTo>
                <a:close/>
              </a:path>
              <a:path w="332739" h="449579">
                <a:moveTo>
                  <a:pt x="3810" y="76200"/>
                </a:moveTo>
                <a:lnTo>
                  <a:pt x="0" y="76200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6200"/>
                </a:lnTo>
                <a:close/>
              </a:path>
              <a:path w="332739" h="449579">
                <a:moveTo>
                  <a:pt x="3810" y="72262"/>
                </a:moveTo>
                <a:lnTo>
                  <a:pt x="0" y="72262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72262"/>
                </a:lnTo>
                <a:close/>
              </a:path>
              <a:path w="332739" h="449579">
                <a:moveTo>
                  <a:pt x="3810" y="69850"/>
                </a:moveTo>
                <a:lnTo>
                  <a:pt x="0" y="69850"/>
                </a:lnTo>
                <a:lnTo>
                  <a:pt x="0" y="70992"/>
                </a:lnTo>
                <a:lnTo>
                  <a:pt x="3810" y="70992"/>
                </a:lnTo>
                <a:lnTo>
                  <a:pt x="3810" y="69850"/>
                </a:lnTo>
                <a:close/>
              </a:path>
              <a:path w="332739" h="449579">
                <a:moveTo>
                  <a:pt x="3810" y="65912"/>
                </a:moveTo>
                <a:lnTo>
                  <a:pt x="0" y="65912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5912"/>
                </a:lnTo>
                <a:close/>
              </a:path>
              <a:path w="332739" h="449579">
                <a:moveTo>
                  <a:pt x="330200" y="65912"/>
                </a:moveTo>
                <a:lnTo>
                  <a:pt x="328930" y="65912"/>
                </a:lnTo>
                <a:lnTo>
                  <a:pt x="328930" y="68452"/>
                </a:lnTo>
                <a:lnTo>
                  <a:pt x="330200" y="68452"/>
                </a:lnTo>
                <a:lnTo>
                  <a:pt x="330200" y="65912"/>
                </a:lnTo>
                <a:close/>
              </a:path>
              <a:path w="332739" h="449579">
                <a:moveTo>
                  <a:pt x="3810" y="63500"/>
                </a:moveTo>
                <a:lnTo>
                  <a:pt x="0" y="63500"/>
                </a:lnTo>
                <a:lnTo>
                  <a:pt x="0" y="64642"/>
                </a:lnTo>
                <a:lnTo>
                  <a:pt x="3810" y="64642"/>
                </a:lnTo>
                <a:lnTo>
                  <a:pt x="3810" y="63500"/>
                </a:lnTo>
                <a:close/>
              </a:path>
              <a:path w="332739" h="449579">
                <a:moveTo>
                  <a:pt x="332739" y="63500"/>
                </a:moveTo>
                <a:lnTo>
                  <a:pt x="328930" y="63500"/>
                </a:lnTo>
                <a:lnTo>
                  <a:pt x="328930" y="64642"/>
                </a:lnTo>
                <a:lnTo>
                  <a:pt x="332739" y="64642"/>
                </a:lnTo>
                <a:lnTo>
                  <a:pt x="332739" y="63500"/>
                </a:lnTo>
                <a:close/>
              </a:path>
              <a:path w="332739" h="449579">
                <a:moveTo>
                  <a:pt x="3810" y="59562"/>
                </a:moveTo>
                <a:lnTo>
                  <a:pt x="0" y="59562"/>
                </a:lnTo>
                <a:lnTo>
                  <a:pt x="0" y="62102"/>
                </a:lnTo>
                <a:lnTo>
                  <a:pt x="3810" y="62102"/>
                </a:lnTo>
                <a:lnTo>
                  <a:pt x="3810" y="59562"/>
                </a:lnTo>
                <a:close/>
              </a:path>
              <a:path w="332739" h="449579">
                <a:moveTo>
                  <a:pt x="332739" y="59562"/>
                </a:moveTo>
                <a:lnTo>
                  <a:pt x="328930" y="59562"/>
                </a:lnTo>
                <a:lnTo>
                  <a:pt x="328930" y="62102"/>
                </a:lnTo>
                <a:lnTo>
                  <a:pt x="332739" y="62102"/>
                </a:lnTo>
                <a:lnTo>
                  <a:pt x="332739" y="59562"/>
                </a:lnTo>
                <a:close/>
              </a:path>
              <a:path w="332739" h="449579">
                <a:moveTo>
                  <a:pt x="3810" y="57023"/>
                </a:moveTo>
                <a:lnTo>
                  <a:pt x="0" y="57023"/>
                </a:lnTo>
                <a:lnTo>
                  <a:pt x="0" y="58292"/>
                </a:lnTo>
                <a:lnTo>
                  <a:pt x="3810" y="58292"/>
                </a:lnTo>
                <a:lnTo>
                  <a:pt x="3810" y="57023"/>
                </a:lnTo>
                <a:close/>
              </a:path>
              <a:path w="332739" h="449579">
                <a:moveTo>
                  <a:pt x="332739" y="57023"/>
                </a:moveTo>
                <a:lnTo>
                  <a:pt x="328930" y="57023"/>
                </a:lnTo>
                <a:lnTo>
                  <a:pt x="328930" y="58292"/>
                </a:lnTo>
                <a:lnTo>
                  <a:pt x="332739" y="58292"/>
                </a:lnTo>
                <a:lnTo>
                  <a:pt x="332739" y="57023"/>
                </a:lnTo>
                <a:close/>
              </a:path>
              <a:path w="332739" h="449579">
                <a:moveTo>
                  <a:pt x="3810" y="53212"/>
                </a:moveTo>
                <a:lnTo>
                  <a:pt x="0" y="53212"/>
                </a:lnTo>
                <a:lnTo>
                  <a:pt x="0" y="55752"/>
                </a:lnTo>
                <a:lnTo>
                  <a:pt x="3810" y="55752"/>
                </a:lnTo>
                <a:lnTo>
                  <a:pt x="3810" y="53212"/>
                </a:lnTo>
                <a:close/>
              </a:path>
              <a:path w="332739" h="449579">
                <a:moveTo>
                  <a:pt x="332739" y="53212"/>
                </a:moveTo>
                <a:lnTo>
                  <a:pt x="328930" y="53212"/>
                </a:lnTo>
                <a:lnTo>
                  <a:pt x="328930" y="55752"/>
                </a:lnTo>
                <a:lnTo>
                  <a:pt x="332739" y="55752"/>
                </a:lnTo>
                <a:lnTo>
                  <a:pt x="332739" y="53212"/>
                </a:lnTo>
                <a:close/>
              </a:path>
              <a:path w="332739" h="449579">
                <a:moveTo>
                  <a:pt x="3810" y="50673"/>
                </a:moveTo>
                <a:lnTo>
                  <a:pt x="0" y="50673"/>
                </a:lnTo>
                <a:lnTo>
                  <a:pt x="0" y="51942"/>
                </a:lnTo>
                <a:lnTo>
                  <a:pt x="3810" y="51942"/>
                </a:lnTo>
                <a:lnTo>
                  <a:pt x="3810" y="50673"/>
                </a:lnTo>
                <a:close/>
              </a:path>
              <a:path w="332739" h="449579">
                <a:moveTo>
                  <a:pt x="332739" y="50673"/>
                </a:moveTo>
                <a:lnTo>
                  <a:pt x="328930" y="50673"/>
                </a:lnTo>
                <a:lnTo>
                  <a:pt x="328930" y="51942"/>
                </a:lnTo>
                <a:lnTo>
                  <a:pt x="332739" y="51942"/>
                </a:lnTo>
                <a:lnTo>
                  <a:pt x="332739" y="50673"/>
                </a:lnTo>
                <a:close/>
              </a:path>
              <a:path w="332739" h="449579">
                <a:moveTo>
                  <a:pt x="3810" y="46862"/>
                </a:moveTo>
                <a:lnTo>
                  <a:pt x="0" y="46862"/>
                </a:lnTo>
                <a:lnTo>
                  <a:pt x="0" y="49402"/>
                </a:lnTo>
                <a:lnTo>
                  <a:pt x="3810" y="49402"/>
                </a:lnTo>
                <a:lnTo>
                  <a:pt x="3810" y="46862"/>
                </a:lnTo>
                <a:close/>
              </a:path>
              <a:path w="332739" h="449579">
                <a:moveTo>
                  <a:pt x="332739" y="46862"/>
                </a:moveTo>
                <a:lnTo>
                  <a:pt x="328930" y="46862"/>
                </a:lnTo>
                <a:lnTo>
                  <a:pt x="328930" y="49402"/>
                </a:lnTo>
                <a:lnTo>
                  <a:pt x="332739" y="49402"/>
                </a:lnTo>
                <a:lnTo>
                  <a:pt x="332739" y="46862"/>
                </a:lnTo>
                <a:close/>
              </a:path>
              <a:path w="332739" h="449579">
                <a:moveTo>
                  <a:pt x="3810" y="44323"/>
                </a:moveTo>
                <a:lnTo>
                  <a:pt x="0" y="44323"/>
                </a:lnTo>
                <a:lnTo>
                  <a:pt x="0" y="45592"/>
                </a:lnTo>
                <a:lnTo>
                  <a:pt x="3810" y="45592"/>
                </a:lnTo>
                <a:lnTo>
                  <a:pt x="3810" y="44323"/>
                </a:lnTo>
                <a:close/>
              </a:path>
              <a:path w="332739" h="449579">
                <a:moveTo>
                  <a:pt x="332739" y="44323"/>
                </a:moveTo>
                <a:lnTo>
                  <a:pt x="328930" y="44323"/>
                </a:lnTo>
                <a:lnTo>
                  <a:pt x="328930" y="45592"/>
                </a:lnTo>
                <a:lnTo>
                  <a:pt x="332739" y="45592"/>
                </a:lnTo>
                <a:lnTo>
                  <a:pt x="332739" y="44323"/>
                </a:lnTo>
                <a:close/>
              </a:path>
              <a:path w="332739" h="449579">
                <a:moveTo>
                  <a:pt x="3810" y="40512"/>
                </a:moveTo>
                <a:lnTo>
                  <a:pt x="0" y="40512"/>
                </a:lnTo>
                <a:lnTo>
                  <a:pt x="0" y="43052"/>
                </a:lnTo>
                <a:lnTo>
                  <a:pt x="3810" y="43052"/>
                </a:lnTo>
                <a:lnTo>
                  <a:pt x="3810" y="40512"/>
                </a:lnTo>
                <a:close/>
              </a:path>
              <a:path w="332739" h="449579">
                <a:moveTo>
                  <a:pt x="332739" y="40512"/>
                </a:moveTo>
                <a:lnTo>
                  <a:pt x="328930" y="40512"/>
                </a:lnTo>
                <a:lnTo>
                  <a:pt x="328930" y="43052"/>
                </a:lnTo>
                <a:lnTo>
                  <a:pt x="332739" y="43052"/>
                </a:lnTo>
                <a:lnTo>
                  <a:pt x="332739" y="40512"/>
                </a:lnTo>
                <a:close/>
              </a:path>
              <a:path w="332739" h="449579">
                <a:moveTo>
                  <a:pt x="3810" y="37973"/>
                </a:moveTo>
                <a:lnTo>
                  <a:pt x="0" y="37973"/>
                </a:lnTo>
                <a:lnTo>
                  <a:pt x="0" y="39242"/>
                </a:lnTo>
                <a:lnTo>
                  <a:pt x="3810" y="39242"/>
                </a:lnTo>
                <a:lnTo>
                  <a:pt x="3810" y="37973"/>
                </a:lnTo>
                <a:close/>
              </a:path>
              <a:path w="332739" h="449579">
                <a:moveTo>
                  <a:pt x="332739" y="37973"/>
                </a:moveTo>
                <a:lnTo>
                  <a:pt x="328930" y="37973"/>
                </a:lnTo>
                <a:lnTo>
                  <a:pt x="328930" y="39242"/>
                </a:lnTo>
                <a:lnTo>
                  <a:pt x="332739" y="39242"/>
                </a:lnTo>
                <a:lnTo>
                  <a:pt x="332739" y="37973"/>
                </a:lnTo>
                <a:close/>
              </a:path>
              <a:path w="332739" h="449579">
                <a:moveTo>
                  <a:pt x="3810" y="34289"/>
                </a:moveTo>
                <a:lnTo>
                  <a:pt x="0" y="34289"/>
                </a:lnTo>
                <a:lnTo>
                  <a:pt x="0" y="36702"/>
                </a:lnTo>
                <a:lnTo>
                  <a:pt x="3810" y="36702"/>
                </a:lnTo>
                <a:lnTo>
                  <a:pt x="3810" y="34289"/>
                </a:lnTo>
                <a:close/>
              </a:path>
              <a:path w="332739" h="449579">
                <a:moveTo>
                  <a:pt x="332739" y="34289"/>
                </a:moveTo>
                <a:lnTo>
                  <a:pt x="328930" y="34289"/>
                </a:lnTo>
                <a:lnTo>
                  <a:pt x="328930" y="36702"/>
                </a:lnTo>
                <a:lnTo>
                  <a:pt x="332739" y="36702"/>
                </a:lnTo>
                <a:lnTo>
                  <a:pt x="332739" y="34289"/>
                </a:lnTo>
                <a:close/>
              </a:path>
              <a:path w="332739" h="449579">
                <a:moveTo>
                  <a:pt x="2539" y="32892"/>
                </a:moveTo>
                <a:lnTo>
                  <a:pt x="1270" y="32892"/>
                </a:lnTo>
                <a:lnTo>
                  <a:pt x="1270" y="34289"/>
                </a:lnTo>
                <a:lnTo>
                  <a:pt x="2539" y="34289"/>
                </a:lnTo>
                <a:lnTo>
                  <a:pt x="2539" y="32892"/>
                </a:lnTo>
                <a:close/>
              </a:path>
              <a:path w="332739" h="449579">
                <a:moveTo>
                  <a:pt x="332739" y="31750"/>
                </a:moveTo>
                <a:lnTo>
                  <a:pt x="328930" y="31750"/>
                </a:lnTo>
                <a:lnTo>
                  <a:pt x="328930" y="32892"/>
                </a:lnTo>
                <a:lnTo>
                  <a:pt x="332739" y="32892"/>
                </a:lnTo>
                <a:lnTo>
                  <a:pt x="332739" y="31750"/>
                </a:lnTo>
                <a:close/>
              </a:path>
              <a:path w="332739" h="449579">
                <a:moveTo>
                  <a:pt x="332739" y="27939"/>
                </a:moveTo>
                <a:lnTo>
                  <a:pt x="328930" y="27939"/>
                </a:lnTo>
                <a:lnTo>
                  <a:pt x="328930" y="30352"/>
                </a:lnTo>
                <a:lnTo>
                  <a:pt x="332739" y="30352"/>
                </a:lnTo>
                <a:lnTo>
                  <a:pt x="332739" y="27939"/>
                </a:lnTo>
                <a:close/>
              </a:path>
              <a:path w="332739" h="449579">
                <a:moveTo>
                  <a:pt x="332739" y="25400"/>
                </a:moveTo>
                <a:lnTo>
                  <a:pt x="328930" y="25400"/>
                </a:lnTo>
                <a:lnTo>
                  <a:pt x="328930" y="26542"/>
                </a:lnTo>
                <a:lnTo>
                  <a:pt x="332739" y="26542"/>
                </a:lnTo>
                <a:lnTo>
                  <a:pt x="332739" y="25400"/>
                </a:lnTo>
                <a:close/>
              </a:path>
              <a:path w="332739" h="449579">
                <a:moveTo>
                  <a:pt x="332739" y="21589"/>
                </a:moveTo>
                <a:lnTo>
                  <a:pt x="328930" y="21589"/>
                </a:lnTo>
                <a:lnTo>
                  <a:pt x="328930" y="24002"/>
                </a:lnTo>
                <a:lnTo>
                  <a:pt x="332739" y="24002"/>
                </a:lnTo>
                <a:lnTo>
                  <a:pt x="332739" y="21589"/>
                </a:lnTo>
                <a:close/>
              </a:path>
              <a:path w="332739" h="449579">
                <a:moveTo>
                  <a:pt x="332739" y="19050"/>
                </a:moveTo>
                <a:lnTo>
                  <a:pt x="328930" y="19050"/>
                </a:lnTo>
                <a:lnTo>
                  <a:pt x="328930" y="20192"/>
                </a:lnTo>
                <a:lnTo>
                  <a:pt x="332739" y="20192"/>
                </a:lnTo>
                <a:lnTo>
                  <a:pt x="332739" y="19050"/>
                </a:lnTo>
                <a:close/>
              </a:path>
              <a:path w="332739" h="449579">
                <a:moveTo>
                  <a:pt x="332739" y="15239"/>
                </a:moveTo>
                <a:lnTo>
                  <a:pt x="328930" y="15239"/>
                </a:lnTo>
                <a:lnTo>
                  <a:pt x="328930" y="17652"/>
                </a:lnTo>
                <a:lnTo>
                  <a:pt x="332739" y="17652"/>
                </a:lnTo>
                <a:lnTo>
                  <a:pt x="332739" y="15239"/>
                </a:lnTo>
                <a:close/>
              </a:path>
              <a:path w="332739" h="449579">
                <a:moveTo>
                  <a:pt x="332739" y="12700"/>
                </a:moveTo>
                <a:lnTo>
                  <a:pt x="328930" y="12700"/>
                </a:lnTo>
                <a:lnTo>
                  <a:pt x="328930" y="13842"/>
                </a:lnTo>
                <a:lnTo>
                  <a:pt x="332739" y="13842"/>
                </a:lnTo>
                <a:lnTo>
                  <a:pt x="332739" y="12700"/>
                </a:lnTo>
                <a:close/>
              </a:path>
              <a:path w="332739" h="449579">
                <a:moveTo>
                  <a:pt x="332739" y="8889"/>
                </a:moveTo>
                <a:lnTo>
                  <a:pt x="328930" y="8889"/>
                </a:lnTo>
                <a:lnTo>
                  <a:pt x="328930" y="11302"/>
                </a:lnTo>
                <a:lnTo>
                  <a:pt x="332739" y="11302"/>
                </a:lnTo>
                <a:lnTo>
                  <a:pt x="332739" y="8889"/>
                </a:lnTo>
                <a:close/>
              </a:path>
              <a:path w="332739" h="449579">
                <a:moveTo>
                  <a:pt x="332739" y="6350"/>
                </a:moveTo>
                <a:lnTo>
                  <a:pt x="328930" y="6350"/>
                </a:lnTo>
                <a:lnTo>
                  <a:pt x="328930" y="7492"/>
                </a:lnTo>
                <a:lnTo>
                  <a:pt x="332739" y="7492"/>
                </a:lnTo>
                <a:lnTo>
                  <a:pt x="332739" y="6350"/>
                </a:lnTo>
                <a:close/>
              </a:path>
              <a:path w="332739" h="449579">
                <a:moveTo>
                  <a:pt x="332739" y="2539"/>
                </a:moveTo>
                <a:lnTo>
                  <a:pt x="234950" y="2539"/>
                </a:lnTo>
                <a:lnTo>
                  <a:pt x="234950" y="3810"/>
                </a:lnTo>
                <a:lnTo>
                  <a:pt x="328930" y="3810"/>
                </a:lnTo>
                <a:lnTo>
                  <a:pt x="328930" y="4952"/>
                </a:lnTo>
                <a:lnTo>
                  <a:pt x="332739" y="4952"/>
                </a:lnTo>
                <a:lnTo>
                  <a:pt x="332739" y="2539"/>
                </a:lnTo>
                <a:close/>
              </a:path>
              <a:path w="332739" h="449579">
                <a:moveTo>
                  <a:pt x="218440" y="2539"/>
                </a:moveTo>
                <a:lnTo>
                  <a:pt x="40639" y="2539"/>
                </a:lnTo>
                <a:lnTo>
                  <a:pt x="40639" y="3810"/>
                </a:lnTo>
                <a:lnTo>
                  <a:pt x="218439" y="3810"/>
                </a:lnTo>
                <a:lnTo>
                  <a:pt x="218440" y="2539"/>
                </a:lnTo>
                <a:close/>
              </a:path>
              <a:path w="332739" h="449579">
                <a:moveTo>
                  <a:pt x="44450" y="1142"/>
                </a:moveTo>
                <a:lnTo>
                  <a:pt x="43180" y="1142"/>
                </a:lnTo>
                <a:lnTo>
                  <a:pt x="43180" y="2539"/>
                </a:lnTo>
                <a:lnTo>
                  <a:pt x="44450" y="2539"/>
                </a:lnTo>
                <a:lnTo>
                  <a:pt x="44450" y="1142"/>
                </a:lnTo>
                <a:close/>
              </a:path>
              <a:path w="332739" h="449579">
                <a:moveTo>
                  <a:pt x="237489" y="1142"/>
                </a:moveTo>
                <a:lnTo>
                  <a:pt x="236220" y="1142"/>
                </a:lnTo>
                <a:lnTo>
                  <a:pt x="236220" y="2539"/>
                </a:lnTo>
                <a:lnTo>
                  <a:pt x="237489" y="2539"/>
                </a:lnTo>
                <a:lnTo>
                  <a:pt x="237489" y="1142"/>
                </a:lnTo>
                <a:close/>
              </a:path>
              <a:path w="332739" h="449579">
                <a:moveTo>
                  <a:pt x="218440" y="0"/>
                </a:moveTo>
                <a:lnTo>
                  <a:pt x="46989" y="0"/>
                </a:lnTo>
                <a:lnTo>
                  <a:pt x="46989" y="1142"/>
                </a:lnTo>
                <a:lnTo>
                  <a:pt x="218440" y="1142"/>
                </a:lnTo>
                <a:lnTo>
                  <a:pt x="218440" y="0"/>
                </a:lnTo>
                <a:close/>
              </a:path>
              <a:path w="332739" h="449579">
                <a:moveTo>
                  <a:pt x="332739" y="0"/>
                </a:moveTo>
                <a:lnTo>
                  <a:pt x="238760" y="0"/>
                </a:lnTo>
                <a:lnTo>
                  <a:pt x="238760" y="1142"/>
                </a:lnTo>
                <a:lnTo>
                  <a:pt x="332739" y="1142"/>
                </a:lnTo>
                <a:lnTo>
                  <a:pt x="332739" y="0"/>
                </a:lnTo>
                <a:close/>
              </a:path>
              <a:path w="332739" h="449579">
                <a:moveTo>
                  <a:pt x="3810" y="271653"/>
                </a:moveTo>
                <a:lnTo>
                  <a:pt x="2539" y="271653"/>
                </a:lnTo>
                <a:lnTo>
                  <a:pt x="2539" y="275463"/>
                </a:lnTo>
                <a:lnTo>
                  <a:pt x="1270" y="275463"/>
                </a:lnTo>
                <a:lnTo>
                  <a:pt x="1270" y="279273"/>
                </a:lnTo>
                <a:lnTo>
                  <a:pt x="0" y="279273"/>
                </a:lnTo>
                <a:lnTo>
                  <a:pt x="0" y="358013"/>
                </a:lnTo>
                <a:lnTo>
                  <a:pt x="3810" y="358013"/>
                </a:lnTo>
                <a:lnTo>
                  <a:pt x="3810" y="271653"/>
                </a:lnTo>
                <a:close/>
              </a:path>
              <a:path w="332739" h="449579">
                <a:moveTo>
                  <a:pt x="3810" y="358013"/>
                </a:moveTo>
                <a:lnTo>
                  <a:pt x="0" y="358013"/>
                </a:lnTo>
                <a:lnTo>
                  <a:pt x="0" y="383413"/>
                </a:lnTo>
                <a:lnTo>
                  <a:pt x="3810" y="383413"/>
                </a:lnTo>
                <a:lnTo>
                  <a:pt x="3810" y="358013"/>
                </a:lnTo>
                <a:close/>
              </a:path>
              <a:path w="332739" h="449579">
                <a:moveTo>
                  <a:pt x="3810" y="383413"/>
                </a:moveTo>
                <a:lnTo>
                  <a:pt x="0" y="383413"/>
                </a:lnTo>
                <a:lnTo>
                  <a:pt x="0" y="427863"/>
                </a:lnTo>
                <a:lnTo>
                  <a:pt x="3810" y="427863"/>
                </a:lnTo>
                <a:lnTo>
                  <a:pt x="3810" y="383413"/>
                </a:lnTo>
                <a:close/>
              </a:path>
              <a:path w="332739" h="449579">
                <a:moveTo>
                  <a:pt x="3810" y="427863"/>
                </a:moveTo>
                <a:lnTo>
                  <a:pt x="0" y="427863"/>
                </a:lnTo>
                <a:lnTo>
                  <a:pt x="0" y="449453"/>
                </a:lnTo>
                <a:lnTo>
                  <a:pt x="87630" y="449453"/>
                </a:lnTo>
                <a:lnTo>
                  <a:pt x="87630" y="446913"/>
                </a:lnTo>
                <a:lnTo>
                  <a:pt x="88900" y="446913"/>
                </a:lnTo>
                <a:lnTo>
                  <a:pt x="88900" y="445643"/>
                </a:lnTo>
                <a:lnTo>
                  <a:pt x="3810" y="445643"/>
                </a:lnTo>
                <a:lnTo>
                  <a:pt x="3810" y="427863"/>
                </a:lnTo>
                <a:close/>
              </a:path>
            </a:pathLst>
          </a:custGeom>
          <a:solidFill>
            <a:srgbClr val="B9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8" name="bk object 3158"/>
          <p:cNvSpPr/>
          <p:nvPr/>
        </p:nvSpPr>
        <p:spPr>
          <a:xfrm>
            <a:off x="3524250" y="2857626"/>
            <a:ext cx="325120" cy="441959"/>
          </a:xfrm>
          <a:custGeom>
            <a:avLst/>
            <a:gdLst/>
            <a:ahLst/>
            <a:cxnLst/>
            <a:rect l="l" t="t" r="r" b="b"/>
            <a:pathLst>
              <a:path w="325120" h="441960">
                <a:moveTo>
                  <a:pt x="2539" y="131952"/>
                </a:moveTo>
                <a:lnTo>
                  <a:pt x="0" y="131952"/>
                </a:lnTo>
                <a:lnTo>
                  <a:pt x="0" y="135762"/>
                </a:lnTo>
                <a:lnTo>
                  <a:pt x="1270" y="135762"/>
                </a:lnTo>
                <a:lnTo>
                  <a:pt x="1270" y="134492"/>
                </a:lnTo>
                <a:lnTo>
                  <a:pt x="2539" y="134492"/>
                </a:lnTo>
                <a:lnTo>
                  <a:pt x="2539" y="131952"/>
                </a:lnTo>
                <a:close/>
              </a:path>
              <a:path w="325120" h="441960">
                <a:moveTo>
                  <a:pt x="3810" y="129412"/>
                </a:moveTo>
                <a:lnTo>
                  <a:pt x="0" y="129412"/>
                </a:lnTo>
                <a:lnTo>
                  <a:pt x="0" y="130682"/>
                </a:lnTo>
                <a:lnTo>
                  <a:pt x="3809" y="130682"/>
                </a:lnTo>
                <a:lnTo>
                  <a:pt x="3810" y="129412"/>
                </a:lnTo>
                <a:close/>
              </a:path>
              <a:path w="325120" h="441960">
                <a:moveTo>
                  <a:pt x="3810" y="125602"/>
                </a:moveTo>
                <a:lnTo>
                  <a:pt x="0" y="125602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5602"/>
                </a:lnTo>
                <a:close/>
              </a:path>
              <a:path w="325120" h="441960">
                <a:moveTo>
                  <a:pt x="3810" y="123062"/>
                </a:moveTo>
                <a:lnTo>
                  <a:pt x="0" y="123062"/>
                </a:lnTo>
                <a:lnTo>
                  <a:pt x="0" y="124332"/>
                </a:lnTo>
                <a:lnTo>
                  <a:pt x="3810" y="124332"/>
                </a:lnTo>
                <a:lnTo>
                  <a:pt x="3810" y="123062"/>
                </a:lnTo>
                <a:close/>
              </a:path>
              <a:path w="325120" h="441960">
                <a:moveTo>
                  <a:pt x="3810" y="119252"/>
                </a:moveTo>
                <a:lnTo>
                  <a:pt x="0" y="119252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19252"/>
                </a:lnTo>
                <a:close/>
              </a:path>
              <a:path w="325120" h="441960">
                <a:moveTo>
                  <a:pt x="3810" y="116839"/>
                </a:moveTo>
                <a:lnTo>
                  <a:pt x="0" y="116839"/>
                </a:lnTo>
                <a:lnTo>
                  <a:pt x="0" y="117982"/>
                </a:lnTo>
                <a:lnTo>
                  <a:pt x="3810" y="117982"/>
                </a:lnTo>
                <a:lnTo>
                  <a:pt x="3810" y="116839"/>
                </a:lnTo>
                <a:close/>
              </a:path>
              <a:path w="325120" h="441960">
                <a:moveTo>
                  <a:pt x="3810" y="112902"/>
                </a:moveTo>
                <a:lnTo>
                  <a:pt x="0" y="112902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2902"/>
                </a:lnTo>
                <a:close/>
              </a:path>
              <a:path w="325120" h="441960">
                <a:moveTo>
                  <a:pt x="3810" y="110489"/>
                </a:moveTo>
                <a:lnTo>
                  <a:pt x="0" y="110489"/>
                </a:lnTo>
                <a:lnTo>
                  <a:pt x="0" y="111632"/>
                </a:lnTo>
                <a:lnTo>
                  <a:pt x="3810" y="111632"/>
                </a:lnTo>
                <a:lnTo>
                  <a:pt x="3810" y="110489"/>
                </a:lnTo>
                <a:close/>
              </a:path>
              <a:path w="325120" h="441960">
                <a:moveTo>
                  <a:pt x="3810" y="106552"/>
                </a:moveTo>
                <a:lnTo>
                  <a:pt x="0" y="106552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6552"/>
                </a:lnTo>
                <a:close/>
              </a:path>
              <a:path w="325120" h="441960">
                <a:moveTo>
                  <a:pt x="3810" y="104139"/>
                </a:moveTo>
                <a:lnTo>
                  <a:pt x="0" y="104139"/>
                </a:lnTo>
                <a:lnTo>
                  <a:pt x="0" y="105282"/>
                </a:lnTo>
                <a:lnTo>
                  <a:pt x="3810" y="105282"/>
                </a:lnTo>
                <a:lnTo>
                  <a:pt x="3810" y="104139"/>
                </a:lnTo>
                <a:close/>
              </a:path>
              <a:path w="325120" h="441960">
                <a:moveTo>
                  <a:pt x="3810" y="100202"/>
                </a:moveTo>
                <a:lnTo>
                  <a:pt x="0" y="100202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0202"/>
                </a:lnTo>
                <a:close/>
              </a:path>
              <a:path w="325120" h="441960">
                <a:moveTo>
                  <a:pt x="3810" y="97789"/>
                </a:moveTo>
                <a:lnTo>
                  <a:pt x="0" y="97789"/>
                </a:lnTo>
                <a:lnTo>
                  <a:pt x="0" y="98932"/>
                </a:lnTo>
                <a:lnTo>
                  <a:pt x="3810" y="98932"/>
                </a:lnTo>
                <a:lnTo>
                  <a:pt x="3810" y="97789"/>
                </a:lnTo>
                <a:close/>
              </a:path>
              <a:path w="325120" h="441960">
                <a:moveTo>
                  <a:pt x="3810" y="93852"/>
                </a:moveTo>
                <a:lnTo>
                  <a:pt x="0" y="93852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3852"/>
                </a:lnTo>
                <a:close/>
              </a:path>
              <a:path w="325120" h="441960">
                <a:moveTo>
                  <a:pt x="3810" y="91439"/>
                </a:moveTo>
                <a:lnTo>
                  <a:pt x="0" y="91439"/>
                </a:lnTo>
                <a:lnTo>
                  <a:pt x="0" y="92582"/>
                </a:lnTo>
                <a:lnTo>
                  <a:pt x="3810" y="92582"/>
                </a:lnTo>
                <a:lnTo>
                  <a:pt x="3810" y="91439"/>
                </a:lnTo>
                <a:close/>
              </a:path>
              <a:path w="325120" h="441960">
                <a:moveTo>
                  <a:pt x="3810" y="87502"/>
                </a:moveTo>
                <a:lnTo>
                  <a:pt x="0" y="87502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7502"/>
                </a:lnTo>
                <a:close/>
              </a:path>
              <a:path w="325120" h="441960">
                <a:moveTo>
                  <a:pt x="3810" y="85089"/>
                </a:moveTo>
                <a:lnTo>
                  <a:pt x="0" y="85089"/>
                </a:lnTo>
                <a:lnTo>
                  <a:pt x="0" y="86232"/>
                </a:lnTo>
                <a:lnTo>
                  <a:pt x="3810" y="86232"/>
                </a:lnTo>
                <a:lnTo>
                  <a:pt x="3810" y="85089"/>
                </a:lnTo>
                <a:close/>
              </a:path>
              <a:path w="325120" h="441960">
                <a:moveTo>
                  <a:pt x="3810" y="81152"/>
                </a:moveTo>
                <a:lnTo>
                  <a:pt x="0" y="81152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1152"/>
                </a:lnTo>
                <a:close/>
              </a:path>
              <a:path w="325120" h="441960">
                <a:moveTo>
                  <a:pt x="3810" y="78739"/>
                </a:moveTo>
                <a:lnTo>
                  <a:pt x="0" y="78739"/>
                </a:lnTo>
                <a:lnTo>
                  <a:pt x="0" y="79882"/>
                </a:lnTo>
                <a:lnTo>
                  <a:pt x="3810" y="79882"/>
                </a:lnTo>
                <a:lnTo>
                  <a:pt x="3810" y="78739"/>
                </a:lnTo>
                <a:close/>
              </a:path>
              <a:path w="325120" h="441960">
                <a:moveTo>
                  <a:pt x="3810" y="74802"/>
                </a:moveTo>
                <a:lnTo>
                  <a:pt x="0" y="74802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4802"/>
                </a:lnTo>
                <a:close/>
              </a:path>
              <a:path w="325120" h="441960">
                <a:moveTo>
                  <a:pt x="3810" y="72389"/>
                </a:moveTo>
                <a:lnTo>
                  <a:pt x="0" y="72389"/>
                </a:lnTo>
                <a:lnTo>
                  <a:pt x="0" y="73532"/>
                </a:lnTo>
                <a:lnTo>
                  <a:pt x="3810" y="73532"/>
                </a:lnTo>
                <a:lnTo>
                  <a:pt x="3810" y="72389"/>
                </a:lnTo>
                <a:close/>
              </a:path>
              <a:path w="325120" h="441960">
                <a:moveTo>
                  <a:pt x="3810" y="68452"/>
                </a:moveTo>
                <a:lnTo>
                  <a:pt x="0" y="68452"/>
                </a:lnTo>
                <a:lnTo>
                  <a:pt x="0" y="70992"/>
                </a:lnTo>
                <a:lnTo>
                  <a:pt x="3810" y="70992"/>
                </a:lnTo>
                <a:lnTo>
                  <a:pt x="3810" y="68452"/>
                </a:lnTo>
                <a:close/>
              </a:path>
              <a:path w="325120" h="441960">
                <a:moveTo>
                  <a:pt x="3810" y="66039"/>
                </a:moveTo>
                <a:lnTo>
                  <a:pt x="0" y="66039"/>
                </a:lnTo>
                <a:lnTo>
                  <a:pt x="0" y="67182"/>
                </a:lnTo>
                <a:lnTo>
                  <a:pt x="3810" y="67182"/>
                </a:lnTo>
                <a:lnTo>
                  <a:pt x="3810" y="66039"/>
                </a:lnTo>
                <a:close/>
              </a:path>
              <a:path w="325120" h="441960">
                <a:moveTo>
                  <a:pt x="325120" y="62102"/>
                </a:moveTo>
                <a:lnTo>
                  <a:pt x="322579" y="62102"/>
                </a:lnTo>
                <a:lnTo>
                  <a:pt x="322579" y="66039"/>
                </a:lnTo>
                <a:lnTo>
                  <a:pt x="323850" y="66039"/>
                </a:lnTo>
                <a:lnTo>
                  <a:pt x="323850" y="64642"/>
                </a:lnTo>
                <a:lnTo>
                  <a:pt x="325120" y="64642"/>
                </a:lnTo>
                <a:lnTo>
                  <a:pt x="325120" y="62102"/>
                </a:lnTo>
                <a:close/>
              </a:path>
              <a:path w="325120" h="441960">
                <a:moveTo>
                  <a:pt x="3810" y="62102"/>
                </a:moveTo>
                <a:lnTo>
                  <a:pt x="0" y="62102"/>
                </a:lnTo>
                <a:lnTo>
                  <a:pt x="0" y="64642"/>
                </a:lnTo>
                <a:lnTo>
                  <a:pt x="3810" y="64642"/>
                </a:lnTo>
                <a:lnTo>
                  <a:pt x="3810" y="62102"/>
                </a:lnTo>
                <a:close/>
              </a:path>
              <a:path w="325120" h="441960">
                <a:moveTo>
                  <a:pt x="3810" y="59689"/>
                </a:moveTo>
                <a:lnTo>
                  <a:pt x="0" y="59689"/>
                </a:lnTo>
                <a:lnTo>
                  <a:pt x="0" y="60832"/>
                </a:lnTo>
                <a:lnTo>
                  <a:pt x="3810" y="60832"/>
                </a:lnTo>
                <a:lnTo>
                  <a:pt x="3810" y="59689"/>
                </a:lnTo>
                <a:close/>
              </a:path>
              <a:path w="325120" h="441960">
                <a:moveTo>
                  <a:pt x="325120" y="59689"/>
                </a:moveTo>
                <a:lnTo>
                  <a:pt x="322579" y="59689"/>
                </a:lnTo>
                <a:lnTo>
                  <a:pt x="322579" y="60832"/>
                </a:lnTo>
                <a:lnTo>
                  <a:pt x="325120" y="60832"/>
                </a:lnTo>
                <a:lnTo>
                  <a:pt x="325120" y="59689"/>
                </a:lnTo>
                <a:close/>
              </a:path>
              <a:path w="325120" h="441960">
                <a:moveTo>
                  <a:pt x="3810" y="55752"/>
                </a:moveTo>
                <a:lnTo>
                  <a:pt x="0" y="55752"/>
                </a:lnTo>
                <a:lnTo>
                  <a:pt x="0" y="58292"/>
                </a:lnTo>
                <a:lnTo>
                  <a:pt x="3810" y="58292"/>
                </a:lnTo>
                <a:lnTo>
                  <a:pt x="3810" y="55752"/>
                </a:lnTo>
                <a:close/>
              </a:path>
              <a:path w="325120" h="441960">
                <a:moveTo>
                  <a:pt x="325120" y="55752"/>
                </a:moveTo>
                <a:lnTo>
                  <a:pt x="322579" y="55752"/>
                </a:lnTo>
                <a:lnTo>
                  <a:pt x="322579" y="58292"/>
                </a:lnTo>
                <a:lnTo>
                  <a:pt x="325120" y="58292"/>
                </a:lnTo>
                <a:lnTo>
                  <a:pt x="325120" y="55752"/>
                </a:lnTo>
                <a:close/>
              </a:path>
              <a:path w="325120" h="441960">
                <a:moveTo>
                  <a:pt x="3810" y="53212"/>
                </a:moveTo>
                <a:lnTo>
                  <a:pt x="0" y="53212"/>
                </a:lnTo>
                <a:lnTo>
                  <a:pt x="0" y="54482"/>
                </a:lnTo>
                <a:lnTo>
                  <a:pt x="3810" y="54482"/>
                </a:lnTo>
                <a:lnTo>
                  <a:pt x="3810" y="53212"/>
                </a:lnTo>
                <a:close/>
              </a:path>
              <a:path w="325120" h="441960">
                <a:moveTo>
                  <a:pt x="325120" y="53212"/>
                </a:moveTo>
                <a:lnTo>
                  <a:pt x="322579" y="53212"/>
                </a:lnTo>
                <a:lnTo>
                  <a:pt x="322579" y="54482"/>
                </a:lnTo>
                <a:lnTo>
                  <a:pt x="325120" y="54482"/>
                </a:lnTo>
                <a:lnTo>
                  <a:pt x="325120" y="53212"/>
                </a:lnTo>
                <a:close/>
              </a:path>
              <a:path w="325120" h="441960">
                <a:moveTo>
                  <a:pt x="3810" y="49402"/>
                </a:moveTo>
                <a:lnTo>
                  <a:pt x="0" y="49402"/>
                </a:lnTo>
                <a:lnTo>
                  <a:pt x="0" y="51942"/>
                </a:lnTo>
                <a:lnTo>
                  <a:pt x="3810" y="51942"/>
                </a:lnTo>
                <a:lnTo>
                  <a:pt x="3810" y="49402"/>
                </a:lnTo>
                <a:close/>
              </a:path>
              <a:path w="325120" h="441960">
                <a:moveTo>
                  <a:pt x="325120" y="49402"/>
                </a:moveTo>
                <a:lnTo>
                  <a:pt x="322579" y="49402"/>
                </a:lnTo>
                <a:lnTo>
                  <a:pt x="322579" y="51942"/>
                </a:lnTo>
                <a:lnTo>
                  <a:pt x="325120" y="51942"/>
                </a:lnTo>
                <a:lnTo>
                  <a:pt x="325120" y="49402"/>
                </a:lnTo>
                <a:close/>
              </a:path>
              <a:path w="325120" h="441960">
                <a:moveTo>
                  <a:pt x="3810" y="46862"/>
                </a:moveTo>
                <a:lnTo>
                  <a:pt x="0" y="46862"/>
                </a:lnTo>
                <a:lnTo>
                  <a:pt x="0" y="48132"/>
                </a:lnTo>
                <a:lnTo>
                  <a:pt x="3810" y="48132"/>
                </a:lnTo>
                <a:lnTo>
                  <a:pt x="3810" y="46862"/>
                </a:lnTo>
                <a:close/>
              </a:path>
              <a:path w="325120" h="441960">
                <a:moveTo>
                  <a:pt x="325120" y="46862"/>
                </a:moveTo>
                <a:lnTo>
                  <a:pt x="322579" y="46862"/>
                </a:lnTo>
                <a:lnTo>
                  <a:pt x="322579" y="48132"/>
                </a:lnTo>
                <a:lnTo>
                  <a:pt x="325120" y="48132"/>
                </a:lnTo>
                <a:lnTo>
                  <a:pt x="325120" y="46862"/>
                </a:lnTo>
                <a:close/>
              </a:path>
              <a:path w="325120" h="441960">
                <a:moveTo>
                  <a:pt x="3810" y="43052"/>
                </a:moveTo>
                <a:lnTo>
                  <a:pt x="0" y="43052"/>
                </a:lnTo>
                <a:lnTo>
                  <a:pt x="0" y="45592"/>
                </a:lnTo>
                <a:lnTo>
                  <a:pt x="3810" y="45592"/>
                </a:lnTo>
                <a:lnTo>
                  <a:pt x="3810" y="43052"/>
                </a:lnTo>
                <a:close/>
              </a:path>
              <a:path w="325120" h="441960">
                <a:moveTo>
                  <a:pt x="325120" y="43052"/>
                </a:moveTo>
                <a:lnTo>
                  <a:pt x="322579" y="43052"/>
                </a:lnTo>
                <a:lnTo>
                  <a:pt x="322579" y="45592"/>
                </a:lnTo>
                <a:lnTo>
                  <a:pt x="325120" y="45592"/>
                </a:lnTo>
                <a:lnTo>
                  <a:pt x="325120" y="43052"/>
                </a:lnTo>
                <a:close/>
              </a:path>
              <a:path w="325120" h="441960">
                <a:moveTo>
                  <a:pt x="3810" y="40512"/>
                </a:moveTo>
                <a:lnTo>
                  <a:pt x="0" y="40512"/>
                </a:lnTo>
                <a:lnTo>
                  <a:pt x="0" y="41782"/>
                </a:lnTo>
                <a:lnTo>
                  <a:pt x="3810" y="41782"/>
                </a:lnTo>
                <a:lnTo>
                  <a:pt x="3810" y="40512"/>
                </a:lnTo>
                <a:close/>
              </a:path>
              <a:path w="325120" h="441960">
                <a:moveTo>
                  <a:pt x="325120" y="40512"/>
                </a:moveTo>
                <a:lnTo>
                  <a:pt x="322579" y="40512"/>
                </a:lnTo>
                <a:lnTo>
                  <a:pt x="322579" y="41782"/>
                </a:lnTo>
                <a:lnTo>
                  <a:pt x="325120" y="41782"/>
                </a:lnTo>
                <a:lnTo>
                  <a:pt x="325120" y="40512"/>
                </a:lnTo>
                <a:close/>
              </a:path>
              <a:path w="325120" h="441960">
                <a:moveTo>
                  <a:pt x="3810" y="36702"/>
                </a:moveTo>
                <a:lnTo>
                  <a:pt x="0" y="36702"/>
                </a:lnTo>
                <a:lnTo>
                  <a:pt x="0" y="39242"/>
                </a:lnTo>
                <a:lnTo>
                  <a:pt x="3810" y="39242"/>
                </a:lnTo>
                <a:lnTo>
                  <a:pt x="3810" y="36702"/>
                </a:lnTo>
                <a:close/>
              </a:path>
              <a:path w="325120" h="441960">
                <a:moveTo>
                  <a:pt x="325120" y="36702"/>
                </a:moveTo>
                <a:lnTo>
                  <a:pt x="322579" y="36702"/>
                </a:lnTo>
                <a:lnTo>
                  <a:pt x="322579" y="39242"/>
                </a:lnTo>
                <a:lnTo>
                  <a:pt x="325120" y="39242"/>
                </a:lnTo>
                <a:lnTo>
                  <a:pt x="325120" y="36702"/>
                </a:lnTo>
                <a:close/>
              </a:path>
              <a:path w="325120" h="441960">
                <a:moveTo>
                  <a:pt x="3810" y="34162"/>
                </a:moveTo>
                <a:lnTo>
                  <a:pt x="0" y="34162"/>
                </a:lnTo>
                <a:lnTo>
                  <a:pt x="0" y="35432"/>
                </a:lnTo>
                <a:lnTo>
                  <a:pt x="3810" y="35432"/>
                </a:lnTo>
                <a:lnTo>
                  <a:pt x="3810" y="34162"/>
                </a:lnTo>
                <a:close/>
              </a:path>
              <a:path w="325120" h="441960">
                <a:moveTo>
                  <a:pt x="325120" y="34162"/>
                </a:moveTo>
                <a:lnTo>
                  <a:pt x="322579" y="34162"/>
                </a:lnTo>
                <a:lnTo>
                  <a:pt x="322579" y="35432"/>
                </a:lnTo>
                <a:lnTo>
                  <a:pt x="325120" y="35432"/>
                </a:lnTo>
                <a:lnTo>
                  <a:pt x="325120" y="34162"/>
                </a:lnTo>
                <a:close/>
              </a:path>
              <a:path w="325120" h="441960">
                <a:moveTo>
                  <a:pt x="3810" y="30352"/>
                </a:moveTo>
                <a:lnTo>
                  <a:pt x="0" y="30352"/>
                </a:lnTo>
                <a:lnTo>
                  <a:pt x="0" y="32892"/>
                </a:lnTo>
                <a:lnTo>
                  <a:pt x="3810" y="32892"/>
                </a:lnTo>
                <a:lnTo>
                  <a:pt x="3810" y="30352"/>
                </a:lnTo>
                <a:close/>
              </a:path>
              <a:path w="325120" h="441960">
                <a:moveTo>
                  <a:pt x="325120" y="30479"/>
                </a:moveTo>
                <a:lnTo>
                  <a:pt x="322579" y="30479"/>
                </a:lnTo>
                <a:lnTo>
                  <a:pt x="322579" y="32892"/>
                </a:lnTo>
                <a:lnTo>
                  <a:pt x="325120" y="32892"/>
                </a:lnTo>
                <a:lnTo>
                  <a:pt x="325120" y="30479"/>
                </a:lnTo>
                <a:close/>
              </a:path>
              <a:path w="325120" h="441960">
                <a:moveTo>
                  <a:pt x="2539" y="26542"/>
                </a:moveTo>
                <a:lnTo>
                  <a:pt x="1270" y="26542"/>
                </a:lnTo>
                <a:lnTo>
                  <a:pt x="1270" y="29082"/>
                </a:lnTo>
                <a:lnTo>
                  <a:pt x="3810" y="29082"/>
                </a:lnTo>
                <a:lnTo>
                  <a:pt x="3810" y="27939"/>
                </a:lnTo>
                <a:lnTo>
                  <a:pt x="2539" y="27939"/>
                </a:lnTo>
                <a:lnTo>
                  <a:pt x="2539" y="26542"/>
                </a:lnTo>
                <a:close/>
              </a:path>
              <a:path w="325120" h="441960">
                <a:moveTo>
                  <a:pt x="325120" y="27939"/>
                </a:moveTo>
                <a:lnTo>
                  <a:pt x="322579" y="27939"/>
                </a:lnTo>
                <a:lnTo>
                  <a:pt x="322579" y="29082"/>
                </a:lnTo>
                <a:lnTo>
                  <a:pt x="325120" y="29082"/>
                </a:lnTo>
                <a:lnTo>
                  <a:pt x="325120" y="27939"/>
                </a:lnTo>
                <a:close/>
              </a:path>
              <a:path w="325120" h="441960">
                <a:moveTo>
                  <a:pt x="325120" y="24129"/>
                </a:moveTo>
                <a:lnTo>
                  <a:pt x="322579" y="24129"/>
                </a:lnTo>
                <a:lnTo>
                  <a:pt x="322579" y="26542"/>
                </a:lnTo>
                <a:lnTo>
                  <a:pt x="325120" y="26542"/>
                </a:lnTo>
                <a:lnTo>
                  <a:pt x="325120" y="24129"/>
                </a:lnTo>
                <a:close/>
              </a:path>
              <a:path w="325120" h="441960">
                <a:moveTo>
                  <a:pt x="325120" y="21589"/>
                </a:moveTo>
                <a:lnTo>
                  <a:pt x="322579" y="21589"/>
                </a:lnTo>
                <a:lnTo>
                  <a:pt x="322579" y="22732"/>
                </a:lnTo>
                <a:lnTo>
                  <a:pt x="325120" y="22732"/>
                </a:lnTo>
                <a:lnTo>
                  <a:pt x="325120" y="21589"/>
                </a:lnTo>
                <a:close/>
              </a:path>
              <a:path w="325120" h="441960">
                <a:moveTo>
                  <a:pt x="325120" y="17779"/>
                </a:moveTo>
                <a:lnTo>
                  <a:pt x="322579" y="17779"/>
                </a:lnTo>
                <a:lnTo>
                  <a:pt x="322579" y="20192"/>
                </a:lnTo>
                <a:lnTo>
                  <a:pt x="325120" y="20192"/>
                </a:lnTo>
                <a:lnTo>
                  <a:pt x="325120" y="17779"/>
                </a:lnTo>
                <a:close/>
              </a:path>
              <a:path w="325120" h="441960">
                <a:moveTo>
                  <a:pt x="325120" y="15239"/>
                </a:moveTo>
                <a:lnTo>
                  <a:pt x="322579" y="15239"/>
                </a:lnTo>
                <a:lnTo>
                  <a:pt x="322579" y="16382"/>
                </a:lnTo>
                <a:lnTo>
                  <a:pt x="325120" y="16382"/>
                </a:lnTo>
                <a:lnTo>
                  <a:pt x="325120" y="15239"/>
                </a:lnTo>
                <a:close/>
              </a:path>
              <a:path w="325120" h="441960">
                <a:moveTo>
                  <a:pt x="325120" y="11429"/>
                </a:moveTo>
                <a:lnTo>
                  <a:pt x="322579" y="11429"/>
                </a:lnTo>
                <a:lnTo>
                  <a:pt x="322579" y="13842"/>
                </a:lnTo>
                <a:lnTo>
                  <a:pt x="325120" y="13842"/>
                </a:lnTo>
                <a:lnTo>
                  <a:pt x="325120" y="11429"/>
                </a:lnTo>
                <a:close/>
              </a:path>
              <a:path w="325120" h="441960">
                <a:moveTo>
                  <a:pt x="325120" y="8889"/>
                </a:moveTo>
                <a:lnTo>
                  <a:pt x="322579" y="8889"/>
                </a:lnTo>
                <a:lnTo>
                  <a:pt x="322579" y="10032"/>
                </a:lnTo>
                <a:lnTo>
                  <a:pt x="325120" y="10032"/>
                </a:lnTo>
                <a:lnTo>
                  <a:pt x="325120" y="8889"/>
                </a:lnTo>
                <a:close/>
              </a:path>
              <a:path w="325120" h="441960">
                <a:moveTo>
                  <a:pt x="325120" y="5079"/>
                </a:moveTo>
                <a:lnTo>
                  <a:pt x="322579" y="5079"/>
                </a:lnTo>
                <a:lnTo>
                  <a:pt x="322579" y="7492"/>
                </a:lnTo>
                <a:lnTo>
                  <a:pt x="325120" y="7492"/>
                </a:lnTo>
                <a:lnTo>
                  <a:pt x="325120" y="5079"/>
                </a:lnTo>
                <a:close/>
              </a:path>
              <a:path w="325120" h="441960">
                <a:moveTo>
                  <a:pt x="35560" y="1142"/>
                </a:moveTo>
                <a:lnTo>
                  <a:pt x="34289" y="1142"/>
                </a:lnTo>
                <a:lnTo>
                  <a:pt x="34289" y="3682"/>
                </a:lnTo>
                <a:lnTo>
                  <a:pt x="213360" y="3682"/>
                </a:lnTo>
                <a:lnTo>
                  <a:pt x="213360" y="2539"/>
                </a:lnTo>
                <a:lnTo>
                  <a:pt x="35560" y="2539"/>
                </a:lnTo>
                <a:lnTo>
                  <a:pt x="35560" y="1142"/>
                </a:lnTo>
                <a:close/>
              </a:path>
              <a:path w="325120" h="441960">
                <a:moveTo>
                  <a:pt x="229870" y="1142"/>
                </a:moveTo>
                <a:lnTo>
                  <a:pt x="228600" y="1142"/>
                </a:lnTo>
                <a:lnTo>
                  <a:pt x="228600" y="3682"/>
                </a:lnTo>
                <a:lnTo>
                  <a:pt x="325120" y="3682"/>
                </a:lnTo>
                <a:lnTo>
                  <a:pt x="325120" y="2539"/>
                </a:lnTo>
                <a:lnTo>
                  <a:pt x="229870" y="2539"/>
                </a:lnTo>
                <a:lnTo>
                  <a:pt x="229870" y="1142"/>
                </a:lnTo>
                <a:close/>
              </a:path>
              <a:path w="325120" h="441960">
                <a:moveTo>
                  <a:pt x="214629" y="0"/>
                </a:moveTo>
                <a:lnTo>
                  <a:pt x="36829" y="0"/>
                </a:lnTo>
                <a:lnTo>
                  <a:pt x="36829" y="1142"/>
                </a:lnTo>
                <a:lnTo>
                  <a:pt x="214629" y="1142"/>
                </a:lnTo>
                <a:lnTo>
                  <a:pt x="214629" y="0"/>
                </a:lnTo>
                <a:close/>
              </a:path>
              <a:path w="325120" h="441960">
                <a:moveTo>
                  <a:pt x="325120" y="0"/>
                </a:moveTo>
                <a:lnTo>
                  <a:pt x="231139" y="0"/>
                </a:lnTo>
                <a:lnTo>
                  <a:pt x="231139" y="1142"/>
                </a:lnTo>
                <a:lnTo>
                  <a:pt x="325120" y="1142"/>
                </a:lnTo>
                <a:lnTo>
                  <a:pt x="325120" y="0"/>
                </a:lnTo>
                <a:close/>
              </a:path>
              <a:path w="325120" h="441960">
                <a:moveTo>
                  <a:pt x="3810" y="255143"/>
                </a:moveTo>
                <a:lnTo>
                  <a:pt x="2539" y="255143"/>
                </a:lnTo>
                <a:lnTo>
                  <a:pt x="2539" y="258952"/>
                </a:lnTo>
                <a:lnTo>
                  <a:pt x="3810" y="258952"/>
                </a:lnTo>
                <a:lnTo>
                  <a:pt x="3810" y="255143"/>
                </a:lnTo>
                <a:close/>
              </a:path>
              <a:path w="325120" h="441960">
                <a:moveTo>
                  <a:pt x="3810" y="258953"/>
                </a:moveTo>
                <a:lnTo>
                  <a:pt x="1270" y="258953"/>
                </a:lnTo>
                <a:lnTo>
                  <a:pt x="1270" y="262763"/>
                </a:lnTo>
                <a:lnTo>
                  <a:pt x="0" y="262763"/>
                </a:lnTo>
                <a:lnTo>
                  <a:pt x="0" y="265302"/>
                </a:lnTo>
                <a:lnTo>
                  <a:pt x="3810" y="265302"/>
                </a:lnTo>
                <a:lnTo>
                  <a:pt x="3810" y="258953"/>
                </a:lnTo>
                <a:close/>
              </a:path>
              <a:path w="325120" h="441960">
                <a:moveTo>
                  <a:pt x="3810" y="265303"/>
                </a:moveTo>
                <a:lnTo>
                  <a:pt x="0" y="265303"/>
                </a:lnTo>
                <a:lnTo>
                  <a:pt x="0" y="354202"/>
                </a:lnTo>
                <a:lnTo>
                  <a:pt x="3810" y="354202"/>
                </a:lnTo>
                <a:lnTo>
                  <a:pt x="3810" y="265303"/>
                </a:lnTo>
                <a:close/>
              </a:path>
              <a:path w="325120" h="441960">
                <a:moveTo>
                  <a:pt x="3810" y="354203"/>
                </a:moveTo>
                <a:lnTo>
                  <a:pt x="0" y="354203"/>
                </a:lnTo>
                <a:lnTo>
                  <a:pt x="0" y="379602"/>
                </a:lnTo>
                <a:lnTo>
                  <a:pt x="3810" y="379602"/>
                </a:lnTo>
                <a:lnTo>
                  <a:pt x="3810" y="354203"/>
                </a:lnTo>
                <a:close/>
              </a:path>
              <a:path w="325120" h="441960">
                <a:moveTo>
                  <a:pt x="3810" y="379603"/>
                </a:moveTo>
                <a:lnTo>
                  <a:pt x="0" y="379603"/>
                </a:lnTo>
                <a:lnTo>
                  <a:pt x="0" y="424052"/>
                </a:lnTo>
                <a:lnTo>
                  <a:pt x="3810" y="424052"/>
                </a:lnTo>
                <a:lnTo>
                  <a:pt x="3810" y="379603"/>
                </a:lnTo>
                <a:close/>
              </a:path>
              <a:path w="325120" h="441960">
                <a:moveTo>
                  <a:pt x="3810" y="424053"/>
                </a:moveTo>
                <a:lnTo>
                  <a:pt x="0" y="424053"/>
                </a:lnTo>
                <a:lnTo>
                  <a:pt x="0" y="441833"/>
                </a:lnTo>
                <a:lnTo>
                  <a:pt x="85089" y="441833"/>
                </a:lnTo>
                <a:lnTo>
                  <a:pt x="85089" y="439293"/>
                </a:lnTo>
                <a:lnTo>
                  <a:pt x="86360" y="439293"/>
                </a:lnTo>
                <a:lnTo>
                  <a:pt x="86360" y="438023"/>
                </a:lnTo>
                <a:lnTo>
                  <a:pt x="3810" y="438023"/>
                </a:lnTo>
                <a:lnTo>
                  <a:pt x="3810" y="424053"/>
                </a:lnTo>
                <a:close/>
              </a:path>
            </a:pathLst>
          </a:custGeom>
          <a:solidFill>
            <a:srgbClr val="B6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9" name="bk object 3159"/>
          <p:cNvSpPr/>
          <p:nvPr/>
        </p:nvSpPr>
        <p:spPr>
          <a:xfrm>
            <a:off x="3528059" y="2861310"/>
            <a:ext cx="318770" cy="434340"/>
          </a:xfrm>
          <a:custGeom>
            <a:avLst/>
            <a:gdLst/>
            <a:ahLst/>
            <a:cxnLst/>
            <a:rect l="l" t="t" r="r" b="b"/>
            <a:pathLst>
              <a:path w="318770" h="434339">
                <a:moveTo>
                  <a:pt x="2540" y="125730"/>
                </a:moveTo>
                <a:lnTo>
                  <a:pt x="0" y="125730"/>
                </a:lnTo>
                <a:lnTo>
                  <a:pt x="0" y="128270"/>
                </a:lnTo>
                <a:lnTo>
                  <a:pt x="1270" y="128270"/>
                </a:lnTo>
                <a:lnTo>
                  <a:pt x="1270" y="127000"/>
                </a:lnTo>
                <a:lnTo>
                  <a:pt x="2540" y="127000"/>
                </a:lnTo>
                <a:lnTo>
                  <a:pt x="2540" y="125730"/>
                </a:lnTo>
                <a:close/>
              </a:path>
              <a:path w="318770" h="434339">
                <a:moveTo>
                  <a:pt x="381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2540" y="124460"/>
                </a:lnTo>
                <a:lnTo>
                  <a:pt x="2540" y="125730"/>
                </a:lnTo>
                <a:lnTo>
                  <a:pt x="3810" y="125730"/>
                </a:lnTo>
                <a:lnTo>
                  <a:pt x="3810" y="121920"/>
                </a:lnTo>
                <a:close/>
              </a:path>
              <a:path w="318770" h="434339">
                <a:moveTo>
                  <a:pt x="3810" y="119380"/>
                </a:moveTo>
                <a:lnTo>
                  <a:pt x="0" y="11938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9380"/>
                </a:lnTo>
                <a:close/>
              </a:path>
              <a:path w="318770" h="434339">
                <a:moveTo>
                  <a:pt x="3810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5570"/>
                </a:lnTo>
                <a:close/>
              </a:path>
              <a:path w="318770" h="434339">
                <a:moveTo>
                  <a:pt x="3810" y="113157"/>
                </a:moveTo>
                <a:lnTo>
                  <a:pt x="0" y="113157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13157"/>
                </a:lnTo>
                <a:close/>
              </a:path>
              <a:path w="318770" h="434339">
                <a:moveTo>
                  <a:pt x="381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9220"/>
                </a:lnTo>
                <a:close/>
              </a:path>
              <a:path w="318770" h="434339">
                <a:moveTo>
                  <a:pt x="3810" y="106807"/>
                </a:moveTo>
                <a:lnTo>
                  <a:pt x="0" y="106807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6807"/>
                </a:lnTo>
                <a:close/>
              </a:path>
              <a:path w="318770" h="434339">
                <a:moveTo>
                  <a:pt x="3810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102870"/>
                </a:lnTo>
                <a:close/>
              </a:path>
              <a:path w="318770" h="434339">
                <a:moveTo>
                  <a:pt x="3810" y="100457"/>
                </a:moveTo>
                <a:lnTo>
                  <a:pt x="0" y="100457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100457"/>
                </a:lnTo>
                <a:close/>
              </a:path>
              <a:path w="318770" h="434339">
                <a:moveTo>
                  <a:pt x="3810" y="96520"/>
                </a:moveTo>
                <a:lnTo>
                  <a:pt x="0" y="9652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6520"/>
                </a:lnTo>
                <a:close/>
              </a:path>
              <a:path w="318770" h="434339">
                <a:moveTo>
                  <a:pt x="3810" y="94107"/>
                </a:moveTo>
                <a:lnTo>
                  <a:pt x="0" y="94107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94107"/>
                </a:lnTo>
                <a:close/>
              </a:path>
              <a:path w="318770" h="434339">
                <a:moveTo>
                  <a:pt x="3810" y="90170"/>
                </a:moveTo>
                <a:lnTo>
                  <a:pt x="0" y="9017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90170"/>
                </a:lnTo>
                <a:close/>
              </a:path>
              <a:path w="318770" h="434339">
                <a:moveTo>
                  <a:pt x="3810" y="87757"/>
                </a:moveTo>
                <a:lnTo>
                  <a:pt x="0" y="87757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7757"/>
                </a:lnTo>
                <a:close/>
              </a:path>
              <a:path w="318770" h="434339">
                <a:moveTo>
                  <a:pt x="3810" y="83820"/>
                </a:moveTo>
                <a:lnTo>
                  <a:pt x="0" y="8382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3820"/>
                </a:lnTo>
                <a:close/>
              </a:path>
              <a:path w="318770" h="434339">
                <a:moveTo>
                  <a:pt x="3810" y="81407"/>
                </a:moveTo>
                <a:lnTo>
                  <a:pt x="0" y="81407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81407"/>
                </a:lnTo>
                <a:close/>
              </a:path>
              <a:path w="318770" h="434339">
                <a:moveTo>
                  <a:pt x="3810" y="77470"/>
                </a:moveTo>
                <a:lnTo>
                  <a:pt x="0" y="7747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7470"/>
                </a:lnTo>
                <a:close/>
              </a:path>
              <a:path w="318770" h="434339">
                <a:moveTo>
                  <a:pt x="3810" y="75057"/>
                </a:moveTo>
                <a:lnTo>
                  <a:pt x="0" y="75057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75057"/>
                </a:lnTo>
                <a:close/>
              </a:path>
              <a:path w="318770" h="434339">
                <a:moveTo>
                  <a:pt x="3810" y="71120"/>
                </a:moveTo>
                <a:lnTo>
                  <a:pt x="0" y="7112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71120"/>
                </a:lnTo>
                <a:close/>
              </a:path>
              <a:path w="318770" h="434339">
                <a:moveTo>
                  <a:pt x="3810" y="68707"/>
                </a:moveTo>
                <a:lnTo>
                  <a:pt x="0" y="68707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8707"/>
                </a:lnTo>
                <a:close/>
              </a:path>
              <a:path w="318770" h="434339">
                <a:moveTo>
                  <a:pt x="3810" y="64770"/>
                </a:moveTo>
                <a:lnTo>
                  <a:pt x="0" y="6477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4770"/>
                </a:lnTo>
                <a:close/>
              </a:path>
              <a:path w="318770" h="434339">
                <a:moveTo>
                  <a:pt x="3810" y="62357"/>
                </a:moveTo>
                <a:lnTo>
                  <a:pt x="0" y="62357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62357"/>
                </a:lnTo>
                <a:close/>
              </a:path>
              <a:path w="318770" h="434339">
                <a:moveTo>
                  <a:pt x="317500" y="62357"/>
                </a:moveTo>
                <a:lnTo>
                  <a:pt x="314960" y="62357"/>
                </a:lnTo>
                <a:lnTo>
                  <a:pt x="314960" y="63500"/>
                </a:lnTo>
                <a:lnTo>
                  <a:pt x="317500" y="63500"/>
                </a:lnTo>
                <a:lnTo>
                  <a:pt x="317500" y="62357"/>
                </a:lnTo>
                <a:close/>
              </a:path>
              <a:path w="318770" h="434339">
                <a:moveTo>
                  <a:pt x="318770" y="58420"/>
                </a:moveTo>
                <a:lnTo>
                  <a:pt x="314960" y="58420"/>
                </a:lnTo>
                <a:lnTo>
                  <a:pt x="314960" y="60960"/>
                </a:lnTo>
                <a:lnTo>
                  <a:pt x="317500" y="60960"/>
                </a:lnTo>
                <a:lnTo>
                  <a:pt x="317500" y="62357"/>
                </a:lnTo>
                <a:lnTo>
                  <a:pt x="318770" y="62357"/>
                </a:lnTo>
                <a:lnTo>
                  <a:pt x="318770" y="58420"/>
                </a:lnTo>
                <a:close/>
              </a:path>
              <a:path w="318770" h="434339">
                <a:moveTo>
                  <a:pt x="3810" y="58420"/>
                </a:moveTo>
                <a:lnTo>
                  <a:pt x="0" y="5842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8420"/>
                </a:lnTo>
                <a:close/>
              </a:path>
              <a:path w="318770" h="434339">
                <a:moveTo>
                  <a:pt x="3810" y="56007"/>
                </a:moveTo>
                <a:lnTo>
                  <a:pt x="0" y="56007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6007"/>
                </a:lnTo>
                <a:close/>
              </a:path>
              <a:path w="318770" h="434339">
                <a:moveTo>
                  <a:pt x="318770" y="56007"/>
                </a:moveTo>
                <a:lnTo>
                  <a:pt x="314960" y="56007"/>
                </a:lnTo>
                <a:lnTo>
                  <a:pt x="314960" y="57150"/>
                </a:lnTo>
                <a:lnTo>
                  <a:pt x="318770" y="57150"/>
                </a:lnTo>
                <a:lnTo>
                  <a:pt x="318770" y="56007"/>
                </a:lnTo>
                <a:close/>
              </a:path>
              <a:path w="318770" h="434339">
                <a:moveTo>
                  <a:pt x="3810" y="52070"/>
                </a:moveTo>
                <a:lnTo>
                  <a:pt x="0" y="5207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52070"/>
                </a:lnTo>
                <a:close/>
              </a:path>
              <a:path w="318770" h="434339">
                <a:moveTo>
                  <a:pt x="318770" y="52070"/>
                </a:moveTo>
                <a:lnTo>
                  <a:pt x="314960" y="52070"/>
                </a:lnTo>
                <a:lnTo>
                  <a:pt x="314960" y="54610"/>
                </a:lnTo>
                <a:lnTo>
                  <a:pt x="318770" y="54610"/>
                </a:lnTo>
                <a:lnTo>
                  <a:pt x="318770" y="52070"/>
                </a:lnTo>
                <a:close/>
              </a:path>
              <a:path w="318770" h="434339">
                <a:moveTo>
                  <a:pt x="3810" y="49530"/>
                </a:moveTo>
                <a:lnTo>
                  <a:pt x="0" y="4953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9530"/>
                </a:lnTo>
                <a:close/>
              </a:path>
              <a:path w="318770" h="434339">
                <a:moveTo>
                  <a:pt x="318770" y="49530"/>
                </a:moveTo>
                <a:lnTo>
                  <a:pt x="314960" y="49530"/>
                </a:lnTo>
                <a:lnTo>
                  <a:pt x="314960" y="50800"/>
                </a:lnTo>
                <a:lnTo>
                  <a:pt x="318770" y="50800"/>
                </a:lnTo>
                <a:lnTo>
                  <a:pt x="318770" y="49530"/>
                </a:lnTo>
                <a:close/>
              </a:path>
              <a:path w="318770" h="434339">
                <a:moveTo>
                  <a:pt x="3810" y="45720"/>
                </a:moveTo>
                <a:lnTo>
                  <a:pt x="0" y="4572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5720"/>
                </a:lnTo>
                <a:close/>
              </a:path>
              <a:path w="318770" h="434339">
                <a:moveTo>
                  <a:pt x="318770" y="45720"/>
                </a:moveTo>
                <a:lnTo>
                  <a:pt x="314960" y="45720"/>
                </a:lnTo>
                <a:lnTo>
                  <a:pt x="314960" y="48260"/>
                </a:lnTo>
                <a:lnTo>
                  <a:pt x="318770" y="48260"/>
                </a:lnTo>
                <a:lnTo>
                  <a:pt x="318770" y="45720"/>
                </a:lnTo>
                <a:close/>
              </a:path>
              <a:path w="318770" h="434339">
                <a:moveTo>
                  <a:pt x="3810" y="43180"/>
                </a:moveTo>
                <a:lnTo>
                  <a:pt x="0" y="4318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43180"/>
                </a:lnTo>
                <a:close/>
              </a:path>
              <a:path w="318770" h="434339">
                <a:moveTo>
                  <a:pt x="318770" y="43180"/>
                </a:moveTo>
                <a:lnTo>
                  <a:pt x="314960" y="43180"/>
                </a:lnTo>
                <a:lnTo>
                  <a:pt x="314960" y="44450"/>
                </a:lnTo>
                <a:lnTo>
                  <a:pt x="318770" y="44450"/>
                </a:lnTo>
                <a:lnTo>
                  <a:pt x="318770" y="43180"/>
                </a:lnTo>
                <a:close/>
              </a:path>
              <a:path w="318770" h="434339">
                <a:moveTo>
                  <a:pt x="3810" y="39370"/>
                </a:moveTo>
                <a:lnTo>
                  <a:pt x="0" y="3937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9370"/>
                </a:lnTo>
                <a:close/>
              </a:path>
              <a:path w="318770" h="434339">
                <a:moveTo>
                  <a:pt x="318770" y="39370"/>
                </a:moveTo>
                <a:lnTo>
                  <a:pt x="314960" y="39370"/>
                </a:lnTo>
                <a:lnTo>
                  <a:pt x="314960" y="41910"/>
                </a:lnTo>
                <a:lnTo>
                  <a:pt x="318770" y="41910"/>
                </a:lnTo>
                <a:lnTo>
                  <a:pt x="318770" y="39370"/>
                </a:lnTo>
                <a:close/>
              </a:path>
              <a:path w="318770" h="434339">
                <a:moveTo>
                  <a:pt x="3810" y="36830"/>
                </a:moveTo>
                <a:lnTo>
                  <a:pt x="0" y="3683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6830"/>
                </a:lnTo>
                <a:close/>
              </a:path>
              <a:path w="318770" h="434339">
                <a:moveTo>
                  <a:pt x="318770" y="36830"/>
                </a:moveTo>
                <a:lnTo>
                  <a:pt x="314960" y="36830"/>
                </a:lnTo>
                <a:lnTo>
                  <a:pt x="314960" y="38100"/>
                </a:lnTo>
                <a:lnTo>
                  <a:pt x="318770" y="38100"/>
                </a:lnTo>
                <a:lnTo>
                  <a:pt x="318770" y="36830"/>
                </a:lnTo>
                <a:close/>
              </a:path>
              <a:path w="318770" h="434339">
                <a:moveTo>
                  <a:pt x="3810" y="33020"/>
                </a:moveTo>
                <a:lnTo>
                  <a:pt x="0" y="3302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33020"/>
                </a:lnTo>
                <a:close/>
              </a:path>
              <a:path w="318770" h="434339">
                <a:moveTo>
                  <a:pt x="318770" y="33020"/>
                </a:moveTo>
                <a:lnTo>
                  <a:pt x="314960" y="33020"/>
                </a:lnTo>
                <a:lnTo>
                  <a:pt x="314960" y="35560"/>
                </a:lnTo>
                <a:lnTo>
                  <a:pt x="318770" y="35560"/>
                </a:lnTo>
                <a:lnTo>
                  <a:pt x="318770" y="33020"/>
                </a:lnTo>
                <a:close/>
              </a:path>
              <a:path w="318770" h="434339">
                <a:moveTo>
                  <a:pt x="3810" y="30480"/>
                </a:moveTo>
                <a:lnTo>
                  <a:pt x="0" y="3048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30480"/>
                </a:lnTo>
                <a:close/>
              </a:path>
              <a:path w="318770" h="434339">
                <a:moveTo>
                  <a:pt x="318770" y="30480"/>
                </a:moveTo>
                <a:lnTo>
                  <a:pt x="314960" y="30480"/>
                </a:lnTo>
                <a:lnTo>
                  <a:pt x="314960" y="31750"/>
                </a:lnTo>
                <a:lnTo>
                  <a:pt x="318770" y="31750"/>
                </a:lnTo>
                <a:lnTo>
                  <a:pt x="318770" y="30480"/>
                </a:lnTo>
                <a:close/>
              </a:path>
              <a:path w="318770" h="434339">
                <a:moveTo>
                  <a:pt x="3810" y="26670"/>
                </a:moveTo>
                <a:lnTo>
                  <a:pt x="0" y="2667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6670"/>
                </a:lnTo>
                <a:close/>
              </a:path>
              <a:path w="318770" h="434339">
                <a:moveTo>
                  <a:pt x="318770" y="26797"/>
                </a:moveTo>
                <a:lnTo>
                  <a:pt x="314960" y="26797"/>
                </a:lnTo>
                <a:lnTo>
                  <a:pt x="314960" y="29210"/>
                </a:lnTo>
                <a:lnTo>
                  <a:pt x="318770" y="29210"/>
                </a:lnTo>
                <a:lnTo>
                  <a:pt x="318770" y="26797"/>
                </a:lnTo>
                <a:close/>
              </a:path>
              <a:path w="318770" h="434339">
                <a:moveTo>
                  <a:pt x="3810" y="24257"/>
                </a:moveTo>
                <a:lnTo>
                  <a:pt x="0" y="24257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24257"/>
                </a:lnTo>
                <a:close/>
              </a:path>
              <a:path w="318770" h="434339">
                <a:moveTo>
                  <a:pt x="318770" y="24257"/>
                </a:moveTo>
                <a:lnTo>
                  <a:pt x="314960" y="24257"/>
                </a:lnTo>
                <a:lnTo>
                  <a:pt x="314960" y="25400"/>
                </a:lnTo>
                <a:lnTo>
                  <a:pt x="318770" y="25400"/>
                </a:lnTo>
                <a:lnTo>
                  <a:pt x="318770" y="24257"/>
                </a:lnTo>
                <a:close/>
              </a:path>
              <a:path w="318770" h="434339">
                <a:moveTo>
                  <a:pt x="3810" y="20447"/>
                </a:moveTo>
                <a:lnTo>
                  <a:pt x="0" y="20447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20447"/>
                </a:lnTo>
                <a:close/>
              </a:path>
              <a:path w="318770" h="434339">
                <a:moveTo>
                  <a:pt x="318770" y="20447"/>
                </a:moveTo>
                <a:lnTo>
                  <a:pt x="314960" y="20447"/>
                </a:lnTo>
                <a:lnTo>
                  <a:pt x="314960" y="22860"/>
                </a:lnTo>
                <a:lnTo>
                  <a:pt x="318770" y="22860"/>
                </a:lnTo>
                <a:lnTo>
                  <a:pt x="318770" y="20447"/>
                </a:lnTo>
                <a:close/>
              </a:path>
              <a:path w="318770" h="434339">
                <a:moveTo>
                  <a:pt x="2540" y="19050"/>
                </a:moveTo>
                <a:lnTo>
                  <a:pt x="1270" y="19050"/>
                </a:lnTo>
                <a:lnTo>
                  <a:pt x="1270" y="20447"/>
                </a:lnTo>
                <a:lnTo>
                  <a:pt x="2540" y="20447"/>
                </a:lnTo>
                <a:lnTo>
                  <a:pt x="2540" y="19050"/>
                </a:lnTo>
                <a:close/>
              </a:path>
              <a:path w="318770" h="434339">
                <a:moveTo>
                  <a:pt x="318770" y="17907"/>
                </a:moveTo>
                <a:lnTo>
                  <a:pt x="314960" y="17907"/>
                </a:lnTo>
                <a:lnTo>
                  <a:pt x="314960" y="19050"/>
                </a:lnTo>
                <a:lnTo>
                  <a:pt x="318770" y="19050"/>
                </a:lnTo>
                <a:lnTo>
                  <a:pt x="318770" y="17907"/>
                </a:lnTo>
                <a:close/>
              </a:path>
              <a:path w="318770" h="434339">
                <a:moveTo>
                  <a:pt x="318770" y="14097"/>
                </a:moveTo>
                <a:lnTo>
                  <a:pt x="314960" y="14097"/>
                </a:lnTo>
                <a:lnTo>
                  <a:pt x="314960" y="16510"/>
                </a:lnTo>
                <a:lnTo>
                  <a:pt x="318770" y="16510"/>
                </a:lnTo>
                <a:lnTo>
                  <a:pt x="318770" y="14097"/>
                </a:lnTo>
                <a:close/>
              </a:path>
              <a:path w="318770" h="434339">
                <a:moveTo>
                  <a:pt x="318770" y="11557"/>
                </a:moveTo>
                <a:lnTo>
                  <a:pt x="314960" y="11557"/>
                </a:lnTo>
                <a:lnTo>
                  <a:pt x="314960" y="12700"/>
                </a:lnTo>
                <a:lnTo>
                  <a:pt x="318770" y="12700"/>
                </a:lnTo>
                <a:lnTo>
                  <a:pt x="318770" y="11557"/>
                </a:lnTo>
                <a:close/>
              </a:path>
              <a:path w="318770" h="434339">
                <a:moveTo>
                  <a:pt x="318770" y="7747"/>
                </a:moveTo>
                <a:lnTo>
                  <a:pt x="314960" y="7747"/>
                </a:lnTo>
                <a:lnTo>
                  <a:pt x="314960" y="10160"/>
                </a:lnTo>
                <a:lnTo>
                  <a:pt x="318770" y="10160"/>
                </a:lnTo>
                <a:lnTo>
                  <a:pt x="318770" y="7747"/>
                </a:lnTo>
                <a:close/>
              </a:path>
              <a:path w="318770" h="434339">
                <a:moveTo>
                  <a:pt x="318770" y="5207"/>
                </a:moveTo>
                <a:lnTo>
                  <a:pt x="314960" y="5207"/>
                </a:lnTo>
                <a:lnTo>
                  <a:pt x="314960" y="6350"/>
                </a:lnTo>
                <a:lnTo>
                  <a:pt x="318770" y="6350"/>
                </a:lnTo>
                <a:lnTo>
                  <a:pt x="318770" y="5207"/>
                </a:lnTo>
                <a:close/>
              </a:path>
              <a:path w="318770" h="434339">
                <a:moveTo>
                  <a:pt x="22860" y="3810"/>
                </a:moveTo>
                <a:lnTo>
                  <a:pt x="21590" y="3810"/>
                </a:lnTo>
                <a:lnTo>
                  <a:pt x="22860" y="3937"/>
                </a:lnTo>
                <a:close/>
              </a:path>
              <a:path w="318770" h="434339">
                <a:moveTo>
                  <a:pt x="209550" y="1397"/>
                </a:moveTo>
                <a:lnTo>
                  <a:pt x="24130" y="1397"/>
                </a:lnTo>
                <a:lnTo>
                  <a:pt x="24130" y="3810"/>
                </a:lnTo>
                <a:lnTo>
                  <a:pt x="208280" y="3810"/>
                </a:lnTo>
                <a:lnTo>
                  <a:pt x="209550" y="3937"/>
                </a:lnTo>
                <a:lnTo>
                  <a:pt x="209550" y="1397"/>
                </a:lnTo>
                <a:close/>
              </a:path>
              <a:path w="318770" h="434339">
                <a:moveTo>
                  <a:pt x="220980" y="3810"/>
                </a:moveTo>
                <a:lnTo>
                  <a:pt x="219710" y="3810"/>
                </a:lnTo>
                <a:lnTo>
                  <a:pt x="220980" y="3937"/>
                </a:lnTo>
                <a:close/>
              </a:path>
              <a:path w="318770" h="434339">
                <a:moveTo>
                  <a:pt x="318770" y="1397"/>
                </a:moveTo>
                <a:lnTo>
                  <a:pt x="222250" y="1397"/>
                </a:lnTo>
                <a:lnTo>
                  <a:pt x="222250" y="3810"/>
                </a:lnTo>
                <a:lnTo>
                  <a:pt x="318770" y="3810"/>
                </a:lnTo>
                <a:lnTo>
                  <a:pt x="318770" y="1397"/>
                </a:lnTo>
                <a:close/>
              </a:path>
              <a:path w="318770" h="434339">
                <a:moveTo>
                  <a:pt x="27940" y="0"/>
                </a:moveTo>
                <a:lnTo>
                  <a:pt x="26670" y="0"/>
                </a:lnTo>
                <a:lnTo>
                  <a:pt x="26670" y="1397"/>
                </a:lnTo>
                <a:lnTo>
                  <a:pt x="27940" y="1397"/>
                </a:lnTo>
                <a:lnTo>
                  <a:pt x="27940" y="0"/>
                </a:lnTo>
                <a:close/>
              </a:path>
              <a:path w="318770" h="434339">
                <a:moveTo>
                  <a:pt x="224790" y="0"/>
                </a:moveTo>
                <a:lnTo>
                  <a:pt x="223520" y="0"/>
                </a:lnTo>
                <a:lnTo>
                  <a:pt x="223520" y="1397"/>
                </a:lnTo>
                <a:lnTo>
                  <a:pt x="224790" y="1397"/>
                </a:lnTo>
                <a:lnTo>
                  <a:pt x="224790" y="0"/>
                </a:lnTo>
                <a:close/>
              </a:path>
              <a:path w="318770" h="434339">
                <a:moveTo>
                  <a:pt x="3810" y="238760"/>
                </a:moveTo>
                <a:lnTo>
                  <a:pt x="2540" y="238760"/>
                </a:lnTo>
                <a:lnTo>
                  <a:pt x="2540" y="242570"/>
                </a:lnTo>
                <a:lnTo>
                  <a:pt x="1270" y="242570"/>
                </a:lnTo>
                <a:lnTo>
                  <a:pt x="1270" y="247650"/>
                </a:lnTo>
                <a:lnTo>
                  <a:pt x="0" y="247650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38760"/>
                </a:lnTo>
                <a:close/>
              </a:path>
              <a:path w="318770" h="434339">
                <a:moveTo>
                  <a:pt x="3810" y="255270"/>
                </a:moveTo>
                <a:lnTo>
                  <a:pt x="0" y="255270"/>
                </a:lnTo>
                <a:lnTo>
                  <a:pt x="0" y="261620"/>
                </a:lnTo>
                <a:lnTo>
                  <a:pt x="3810" y="261620"/>
                </a:lnTo>
                <a:lnTo>
                  <a:pt x="3810" y="255270"/>
                </a:lnTo>
                <a:close/>
              </a:path>
              <a:path w="318770" h="434339">
                <a:moveTo>
                  <a:pt x="3810" y="261620"/>
                </a:moveTo>
                <a:lnTo>
                  <a:pt x="0" y="261620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261620"/>
                </a:lnTo>
                <a:close/>
              </a:path>
              <a:path w="318770" h="434339">
                <a:moveTo>
                  <a:pt x="3810" y="350520"/>
                </a:moveTo>
                <a:lnTo>
                  <a:pt x="0" y="350520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50520"/>
                </a:lnTo>
                <a:close/>
              </a:path>
              <a:path w="318770" h="434339">
                <a:moveTo>
                  <a:pt x="3810" y="375920"/>
                </a:moveTo>
                <a:lnTo>
                  <a:pt x="0" y="375920"/>
                </a:lnTo>
                <a:lnTo>
                  <a:pt x="0" y="420370"/>
                </a:lnTo>
                <a:lnTo>
                  <a:pt x="3810" y="420370"/>
                </a:lnTo>
                <a:lnTo>
                  <a:pt x="3810" y="375920"/>
                </a:lnTo>
                <a:close/>
              </a:path>
              <a:path w="318770" h="434339">
                <a:moveTo>
                  <a:pt x="3810" y="420370"/>
                </a:moveTo>
                <a:lnTo>
                  <a:pt x="0" y="420370"/>
                </a:lnTo>
                <a:lnTo>
                  <a:pt x="0" y="434340"/>
                </a:lnTo>
                <a:lnTo>
                  <a:pt x="82550" y="434340"/>
                </a:lnTo>
                <a:lnTo>
                  <a:pt x="82550" y="431800"/>
                </a:lnTo>
                <a:lnTo>
                  <a:pt x="83820" y="431800"/>
                </a:lnTo>
                <a:lnTo>
                  <a:pt x="83820" y="430530"/>
                </a:lnTo>
                <a:lnTo>
                  <a:pt x="3810" y="430530"/>
                </a:lnTo>
                <a:lnTo>
                  <a:pt x="3810" y="420370"/>
                </a:lnTo>
                <a:close/>
              </a:path>
            </a:pathLst>
          </a:custGeom>
          <a:solidFill>
            <a:srgbClr val="B3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0" name="bk object 3160"/>
          <p:cNvSpPr/>
          <p:nvPr/>
        </p:nvSpPr>
        <p:spPr>
          <a:xfrm>
            <a:off x="3531870" y="2865120"/>
            <a:ext cx="311150" cy="426720"/>
          </a:xfrm>
          <a:custGeom>
            <a:avLst/>
            <a:gdLst/>
            <a:ahLst/>
            <a:cxnLst/>
            <a:rect l="l" t="t" r="r" b="b"/>
            <a:pathLst>
              <a:path w="311150" h="426720">
                <a:moveTo>
                  <a:pt x="1270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1270" y="120649"/>
                </a:lnTo>
                <a:lnTo>
                  <a:pt x="1270" y="118109"/>
                </a:lnTo>
                <a:close/>
              </a:path>
              <a:path w="311150" h="426720">
                <a:moveTo>
                  <a:pt x="3809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2539" y="116839"/>
                </a:lnTo>
                <a:lnTo>
                  <a:pt x="2539" y="118109"/>
                </a:lnTo>
                <a:lnTo>
                  <a:pt x="3809" y="118109"/>
                </a:lnTo>
                <a:lnTo>
                  <a:pt x="3809" y="115569"/>
                </a:lnTo>
                <a:close/>
              </a:path>
              <a:path w="311150" h="426720">
                <a:moveTo>
                  <a:pt x="3809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3809" y="114299"/>
                </a:lnTo>
                <a:lnTo>
                  <a:pt x="3809" y="111759"/>
                </a:lnTo>
                <a:close/>
              </a:path>
              <a:path w="311150" h="426720">
                <a:moveTo>
                  <a:pt x="3809" y="109346"/>
                </a:moveTo>
                <a:lnTo>
                  <a:pt x="0" y="109346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9346"/>
                </a:lnTo>
                <a:close/>
              </a:path>
              <a:path w="311150" h="426720">
                <a:moveTo>
                  <a:pt x="3809" y="105409"/>
                </a:moveTo>
                <a:lnTo>
                  <a:pt x="0" y="105409"/>
                </a:lnTo>
                <a:lnTo>
                  <a:pt x="0" y="107949"/>
                </a:lnTo>
                <a:lnTo>
                  <a:pt x="3809" y="107949"/>
                </a:lnTo>
                <a:lnTo>
                  <a:pt x="3809" y="105409"/>
                </a:lnTo>
                <a:close/>
              </a:path>
              <a:path w="311150" h="426720">
                <a:moveTo>
                  <a:pt x="3809" y="102996"/>
                </a:moveTo>
                <a:lnTo>
                  <a:pt x="0" y="102996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102996"/>
                </a:lnTo>
                <a:close/>
              </a:path>
              <a:path w="311150" h="426720">
                <a:moveTo>
                  <a:pt x="3809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3809" y="101599"/>
                </a:lnTo>
                <a:lnTo>
                  <a:pt x="3809" y="99059"/>
                </a:lnTo>
                <a:close/>
              </a:path>
              <a:path w="311150" h="426720">
                <a:moveTo>
                  <a:pt x="3809" y="96646"/>
                </a:moveTo>
                <a:lnTo>
                  <a:pt x="0" y="96646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6646"/>
                </a:lnTo>
                <a:close/>
              </a:path>
              <a:path w="311150" h="426720">
                <a:moveTo>
                  <a:pt x="3809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3809" y="95249"/>
                </a:lnTo>
                <a:lnTo>
                  <a:pt x="3809" y="92709"/>
                </a:lnTo>
                <a:close/>
              </a:path>
              <a:path w="311150" h="426720">
                <a:moveTo>
                  <a:pt x="3809" y="90296"/>
                </a:moveTo>
                <a:lnTo>
                  <a:pt x="0" y="90296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90296"/>
                </a:lnTo>
                <a:close/>
              </a:path>
              <a:path w="311150" h="426720">
                <a:moveTo>
                  <a:pt x="3809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3809" y="88899"/>
                </a:lnTo>
                <a:lnTo>
                  <a:pt x="3809" y="86359"/>
                </a:lnTo>
                <a:close/>
              </a:path>
              <a:path w="311150" h="426720">
                <a:moveTo>
                  <a:pt x="3809" y="83946"/>
                </a:moveTo>
                <a:lnTo>
                  <a:pt x="0" y="83946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83946"/>
                </a:lnTo>
                <a:close/>
              </a:path>
              <a:path w="311150" h="426720">
                <a:moveTo>
                  <a:pt x="3809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3809" y="82549"/>
                </a:lnTo>
                <a:lnTo>
                  <a:pt x="3809" y="80009"/>
                </a:lnTo>
                <a:close/>
              </a:path>
              <a:path w="311150" h="426720">
                <a:moveTo>
                  <a:pt x="3809" y="77596"/>
                </a:moveTo>
                <a:lnTo>
                  <a:pt x="0" y="77596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7596"/>
                </a:lnTo>
                <a:close/>
              </a:path>
              <a:path w="311150" h="426720">
                <a:moveTo>
                  <a:pt x="3809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3809" y="76199"/>
                </a:lnTo>
                <a:lnTo>
                  <a:pt x="3809" y="73659"/>
                </a:lnTo>
                <a:close/>
              </a:path>
              <a:path w="311150" h="426720">
                <a:moveTo>
                  <a:pt x="3809" y="71246"/>
                </a:moveTo>
                <a:lnTo>
                  <a:pt x="0" y="71246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71246"/>
                </a:lnTo>
                <a:close/>
              </a:path>
              <a:path w="311150" h="426720">
                <a:moveTo>
                  <a:pt x="3809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3809" y="69849"/>
                </a:lnTo>
                <a:lnTo>
                  <a:pt x="3809" y="67309"/>
                </a:lnTo>
                <a:close/>
              </a:path>
              <a:path w="311150" h="426720">
                <a:moveTo>
                  <a:pt x="3809" y="64896"/>
                </a:moveTo>
                <a:lnTo>
                  <a:pt x="0" y="64896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64896"/>
                </a:lnTo>
                <a:close/>
              </a:path>
              <a:path w="311150" h="426720">
                <a:moveTo>
                  <a:pt x="3809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3809" y="63499"/>
                </a:lnTo>
                <a:lnTo>
                  <a:pt x="3809" y="60959"/>
                </a:lnTo>
                <a:close/>
              </a:path>
              <a:path w="311150" h="426720">
                <a:moveTo>
                  <a:pt x="311150" y="58546"/>
                </a:moveTo>
                <a:lnTo>
                  <a:pt x="307339" y="58546"/>
                </a:lnTo>
                <a:lnTo>
                  <a:pt x="307339" y="60959"/>
                </a:lnTo>
                <a:lnTo>
                  <a:pt x="308610" y="60959"/>
                </a:lnTo>
                <a:lnTo>
                  <a:pt x="308610" y="59689"/>
                </a:lnTo>
                <a:lnTo>
                  <a:pt x="311150" y="59689"/>
                </a:lnTo>
                <a:lnTo>
                  <a:pt x="311150" y="58546"/>
                </a:lnTo>
                <a:close/>
              </a:path>
              <a:path w="311150" h="426720">
                <a:moveTo>
                  <a:pt x="3809" y="58546"/>
                </a:moveTo>
                <a:lnTo>
                  <a:pt x="0" y="58546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8546"/>
                </a:lnTo>
                <a:close/>
              </a:path>
              <a:path w="311150" h="426720">
                <a:moveTo>
                  <a:pt x="3809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3809" y="57149"/>
                </a:lnTo>
                <a:lnTo>
                  <a:pt x="3809" y="54609"/>
                </a:lnTo>
                <a:close/>
              </a:path>
              <a:path w="311150" h="426720">
                <a:moveTo>
                  <a:pt x="311150" y="54609"/>
                </a:moveTo>
                <a:lnTo>
                  <a:pt x="307339" y="54609"/>
                </a:lnTo>
                <a:lnTo>
                  <a:pt x="307339" y="57149"/>
                </a:lnTo>
                <a:lnTo>
                  <a:pt x="311150" y="57149"/>
                </a:lnTo>
                <a:lnTo>
                  <a:pt x="311150" y="54609"/>
                </a:lnTo>
                <a:close/>
              </a:path>
              <a:path w="311150" h="426720">
                <a:moveTo>
                  <a:pt x="3809" y="52196"/>
                </a:moveTo>
                <a:lnTo>
                  <a:pt x="0" y="52196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52196"/>
                </a:lnTo>
                <a:close/>
              </a:path>
              <a:path w="311150" h="426720">
                <a:moveTo>
                  <a:pt x="311150" y="52196"/>
                </a:moveTo>
                <a:lnTo>
                  <a:pt x="307339" y="52196"/>
                </a:lnTo>
                <a:lnTo>
                  <a:pt x="307339" y="53339"/>
                </a:lnTo>
                <a:lnTo>
                  <a:pt x="311150" y="53339"/>
                </a:lnTo>
                <a:lnTo>
                  <a:pt x="311150" y="52196"/>
                </a:lnTo>
                <a:close/>
              </a:path>
              <a:path w="311150" h="426720">
                <a:moveTo>
                  <a:pt x="3809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3809" y="50799"/>
                </a:lnTo>
                <a:lnTo>
                  <a:pt x="3809" y="48259"/>
                </a:lnTo>
                <a:close/>
              </a:path>
              <a:path w="311150" h="426720">
                <a:moveTo>
                  <a:pt x="311150" y="48259"/>
                </a:moveTo>
                <a:lnTo>
                  <a:pt x="307339" y="48259"/>
                </a:lnTo>
                <a:lnTo>
                  <a:pt x="307339" y="50799"/>
                </a:lnTo>
                <a:lnTo>
                  <a:pt x="311150" y="50799"/>
                </a:lnTo>
                <a:lnTo>
                  <a:pt x="311150" y="48259"/>
                </a:lnTo>
                <a:close/>
              </a:path>
              <a:path w="311150" h="426720">
                <a:moveTo>
                  <a:pt x="3809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5719"/>
                </a:lnTo>
                <a:close/>
              </a:path>
              <a:path w="311150" h="426720">
                <a:moveTo>
                  <a:pt x="311150" y="45719"/>
                </a:moveTo>
                <a:lnTo>
                  <a:pt x="307339" y="45719"/>
                </a:lnTo>
                <a:lnTo>
                  <a:pt x="307339" y="46989"/>
                </a:lnTo>
                <a:lnTo>
                  <a:pt x="311150" y="46989"/>
                </a:lnTo>
                <a:lnTo>
                  <a:pt x="311150" y="45719"/>
                </a:lnTo>
                <a:close/>
              </a:path>
              <a:path w="311150" h="426720">
                <a:moveTo>
                  <a:pt x="3809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3809" y="44449"/>
                </a:lnTo>
                <a:lnTo>
                  <a:pt x="3809" y="41909"/>
                </a:lnTo>
                <a:close/>
              </a:path>
              <a:path w="311150" h="426720">
                <a:moveTo>
                  <a:pt x="311150" y="41909"/>
                </a:moveTo>
                <a:lnTo>
                  <a:pt x="307339" y="41909"/>
                </a:lnTo>
                <a:lnTo>
                  <a:pt x="307339" y="44449"/>
                </a:lnTo>
                <a:lnTo>
                  <a:pt x="311150" y="44449"/>
                </a:lnTo>
                <a:lnTo>
                  <a:pt x="311150" y="41909"/>
                </a:lnTo>
                <a:close/>
              </a:path>
              <a:path w="311150" h="426720">
                <a:moveTo>
                  <a:pt x="3809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9369"/>
                </a:lnTo>
                <a:close/>
              </a:path>
              <a:path w="311150" h="426720">
                <a:moveTo>
                  <a:pt x="311150" y="39369"/>
                </a:moveTo>
                <a:lnTo>
                  <a:pt x="307339" y="39369"/>
                </a:lnTo>
                <a:lnTo>
                  <a:pt x="307339" y="40639"/>
                </a:lnTo>
                <a:lnTo>
                  <a:pt x="311150" y="40639"/>
                </a:lnTo>
                <a:lnTo>
                  <a:pt x="311150" y="39369"/>
                </a:lnTo>
                <a:close/>
              </a:path>
              <a:path w="311150" h="426720">
                <a:moveTo>
                  <a:pt x="3809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3809" y="38099"/>
                </a:lnTo>
                <a:lnTo>
                  <a:pt x="3809" y="35559"/>
                </a:lnTo>
                <a:close/>
              </a:path>
              <a:path w="311150" h="426720">
                <a:moveTo>
                  <a:pt x="311150" y="35559"/>
                </a:moveTo>
                <a:lnTo>
                  <a:pt x="307339" y="35559"/>
                </a:lnTo>
                <a:lnTo>
                  <a:pt x="307339" y="38099"/>
                </a:lnTo>
                <a:lnTo>
                  <a:pt x="311150" y="38099"/>
                </a:lnTo>
                <a:lnTo>
                  <a:pt x="311150" y="35559"/>
                </a:lnTo>
                <a:close/>
              </a:path>
              <a:path w="311150" h="426720">
                <a:moveTo>
                  <a:pt x="3809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33019"/>
                </a:lnTo>
                <a:close/>
              </a:path>
              <a:path w="311150" h="426720">
                <a:moveTo>
                  <a:pt x="311150" y="33019"/>
                </a:moveTo>
                <a:lnTo>
                  <a:pt x="307339" y="33019"/>
                </a:lnTo>
                <a:lnTo>
                  <a:pt x="307339" y="34289"/>
                </a:lnTo>
                <a:lnTo>
                  <a:pt x="311150" y="34289"/>
                </a:lnTo>
                <a:lnTo>
                  <a:pt x="311150" y="33019"/>
                </a:lnTo>
                <a:close/>
              </a:path>
              <a:path w="311150" h="426720">
                <a:moveTo>
                  <a:pt x="3809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3809" y="31749"/>
                </a:lnTo>
                <a:lnTo>
                  <a:pt x="3809" y="29209"/>
                </a:lnTo>
                <a:close/>
              </a:path>
              <a:path w="311150" h="426720">
                <a:moveTo>
                  <a:pt x="311150" y="29209"/>
                </a:moveTo>
                <a:lnTo>
                  <a:pt x="307339" y="29209"/>
                </a:lnTo>
                <a:lnTo>
                  <a:pt x="307339" y="31749"/>
                </a:lnTo>
                <a:lnTo>
                  <a:pt x="311150" y="31749"/>
                </a:lnTo>
                <a:lnTo>
                  <a:pt x="311150" y="29209"/>
                </a:lnTo>
                <a:close/>
              </a:path>
              <a:path w="311150" h="426720">
                <a:moveTo>
                  <a:pt x="3809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6669"/>
                </a:lnTo>
                <a:close/>
              </a:path>
              <a:path w="311150" h="426720">
                <a:moveTo>
                  <a:pt x="311150" y="26669"/>
                </a:moveTo>
                <a:lnTo>
                  <a:pt x="307339" y="26669"/>
                </a:lnTo>
                <a:lnTo>
                  <a:pt x="307339" y="27939"/>
                </a:lnTo>
                <a:lnTo>
                  <a:pt x="311150" y="27939"/>
                </a:lnTo>
                <a:lnTo>
                  <a:pt x="311150" y="26669"/>
                </a:lnTo>
                <a:close/>
              </a:path>
              <a:path w="311150" h="426720">
                <a:moveTo>
                  <a:pt x="380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809" y="25399"/>
                </a:lnTo>
                <a:lnTo>
                  <a:pt x="3809" y="22859"/>
                </a:lnTo>
                <a:close/>
              </a:path>
              <a:path w="311150" h="426720">
                <a:moveTo>
                  <a:pt x="311150" y="22859"/>
                </a:moveTo>
                <a:lnTo>
                  <a:pt x="307339" y="22859"/>
                </a:lnTo>
                <a:lnTo>
                  <a:pt x="307339" y="25399"/>
                </a:lnTo>
                <a:lnTo>
                  <a:pt x="311150" y="25399"/>
                </a:lnTo>
                <a:lnTo>
                  <a:pt x="311150" y="22859"/>
                </a:lnTo>
                <a:close/>
              </a:path>
              <a:path w="311150" h="426720">
                <a:moveTo>
                  <a:pt x="3809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20319"/>
                </a:lnTo>
                <a:close/>
              </a:path>
              <a:path w="311150" h="426720">
                <a:moveTo>
                  <a:pt x="311150" y="20319"/>
                </a:moveTo>
                <a:lnTo>
                  <a:pt x="307339" y="20319"/>
                </a:lnTo>
                <a:lnTo>
                  <a:pt x="307339" y="21589"/>
                </a:lnTo>
                <a:lnTo>
                  <a:pt x="311150" y="21589"/>
                </a:lnTo>
                <a:lnTo>
                  <a:pt x="311150" y="20319"/>
                </a:lnTo>
                <a:close/>
              </a:path>
              <a:path w="311150" h="426720">
                <a:moveTo>
                  <a:pt x="3809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3809" y="19049"/>
                </a:lnTo>
                <a:lnTo>
                  <a:pt x="3809" y="16509"/>
                </a:lnTo>
                <a:close/>
              </a:path>
              <a:path w="311150" h="426720">
                <a:moveTo>
                  <a:pt x="311150" y="16509"/>
                </a:moveTo>
                <a:lnTo>
                  <a:pt x="307339" y="16509"/>
                </a:lnTo>
                <a:lnTo>
                  <a:pt x="307339" y="19049"/>
                </a:lnTo>
                <a:lnTo>
                  <a:pt x="311150" y="19049"/>
                </a:lnTo>
                <a:lnTo>
                  <a:pt x="311150" y="16509"/>
                </a:lnTo>
                <a:close/>
              </a:path>
              <a:path w="311150" h="426720">
                <a:moveTo>
                  <a:pt x="2539" y="12699"/>
                </a:moveTo>
                <a:lnTo>
                  <a:pt x="1269" y="12699"/>
                </a:lnTo>
                <a:lnTo>
                  <a:pt x="1269" y="15239"/>
                </a:lnTo>
                <a:lnTo>
                  <a:pt x="3809" y="15239"/>
                </a:lnTo>
                <a:lnTo>
                  <a:pt x="3809" y="13969"/>
                </a:lnTo>
                <a:lnTo>
                  <a:pt x="2539" y="13969"/>
                </a:lnTo>
                <a:lnTo>
                  <a:pt x="2539" y="12699"/>
                </a:lnTo>
                <a:close/>
              </a:path>
              <a:path w="311150" h="426720">
                <a:moveTo>
                  <a:pt x="311150" y="13969"/>
                </a:moveTo>
                <a:lnTo>
                  <a:pt x="307339" y="13969"/>
                </a:lnTo>
                <a:lnTo>
                  <a:pt x="307339" y="15239"/>
                </a:lnTo>
                <a:lnTo>
                  <a:pt x="311150" y="15239"/>
                </a:lnTo>
                <a:lnTo>
                  <a:pt x="311150" y="13969"/>
                </a:lnTo>
                <a:close/>
              </a:path>
              <a:path w="311150" h="426720">
                <a:moveTo>
                  <a:pt x="311150" y="10159"/>
                </a:moveTo>
                <a:lnTo>
                  <a:pt x="307339" y="10159"/>
                </a:lnTo>
                <a:lnTo>
                  <a:pt x="307339" y="12699"/>
                </a:lnTo>
                <a:lnTo>
                  <a:pt x="311150" y="12699"/>
                </a:lnTo>
                <a:lnTo>
                  <a:pt x="311150" y="10159"/>
                </a:lnTo>
                <a:close/>
              </a:path>
              <a:path w="311150" h="426720">
                <a:moveTo>
                  <a:pt x="311150" y="7619"/>
                </a:moveTo>
                <a:lnTo>
                  <a:pt x="307339" y="7619"/>
                </a:lnTo>
                <a:lnTo>
                  <a:pt x="307339" y="8889"/>
                </a:lnTo>
                <a:lnTo>
                  <a:pt x="311150" y="8889"/>
                </a:lnTo>
                <a:lnTo>
                  <a:pt x="311150" y="7619"/>
                </a:lnTo>
                <a:close/>
              </a:path>
              <a:path w="311150" h="426720">
                <a:moveTo>
                  <a:pt x="311150" y="3809"/>
                </a:moveTo>
                <a:lnTo>
                  <a:pt x="307339" y="3809"/>
                </a:lnTo>
                <a:lnTo>
                  <a:pt x="307339" y="6349"/>
                </a:lnTo>
                <a:lnTo>
                  <a:pt x="311150" y="6349"/>
                </a:lnTo>
                <a:lnTo>
                  <a:pt x="311150" y="3809"/>
                </a:lnTo>
                <a:close/>
              </a:path>
              <a:path w="311150" h="426720">
                <a:moveTo>
                  <a:pt x="19050" y="0"/>
                </a:moveTo>
                <a:lnTo>
                  <a:pt x="17779" y="0"/>
                </a:lnTo>
                <a:lnTo>
                  <a:pt x="17779" y="2539"/>
                </a:lnTo>
                <a:lnTo>
                  <a:pt x="204469" y="2539"/>
                </a:lnTo>
                <a:lnTo>
                  <a:pt x="204469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  <a:path w="311150" h="426720">
                <a:moveTo>
                  <a:pt x="217169" y="0"/>
                </a:moveTo>
                <a:lnTo>
                  <a:pt x="215900" y="0"/>
                </a:lnTo>
                <a:lnTo>
                  <a:pt x="215900" y="2539"/>
                </a:lnTo>
                <a:lnTo>
                  <a:pt x="311150" y="2539"/>
                </a:lnTo>
                <a:lnTo>
                  <a:pt x="311150" y="1269"/>
                </a:lnTo>
                <a:lnTo>
                  <a:pt x="217169" y="1269"/>
                </a:lnTo>
                <a:lnTo>
                  <a:pt x="217169" y="0"/>
                </a:lnTo>
                <a:close/>
              </a:path>
              <a:path w="311150" h="426720">
                <a:moveTo>
                  <a:pt x="205739" y="0"/>
                </a:moveTo>
                <a:lnTo>
                  <a:pt x="204469" y="0"/>
                </a:lnTo>
                <a:lnTo>
                  <a:pt x="204469" y="1269"/>
                </a:lnTo>
                <a:lnTo>
                  <a:pt x="205739" y="1269"/>
                </a:lnTo>
                <a:lnTo>
                  <a:pt x="205739" y="0"/>
                </a:lnTo>
                <a:close/>
              </a:path>
              <a:path w="311150" h="426720">
                <a:moveTo>
                  <a:pt x="3809" y="222250"/>
                </a:moveTo>
                <a:lnTo>
                  <a:pt x="2539" y="222250"/>
                </a:lnTo>
                <a:lnTo>
                  <a:pt x="2539" y="227329"/>
                </a:lnTo>
                <a:lnTo>
                  <a:pt x="1269" y="227329"/>
                </a:lnTo>
                <a:lnTo>
                  <a:pt x="1269" y="231139"/>
                </a:lnTo>
                <a:lnTo>
                  <a:pt x="0" y="231139"/>
                </a:lnTo>
                <a:lnTo>
                  <a:pt x="0" y="251459"/>
                </a:lnTo>
                <a:lnTo>
                  <a:pt x="3809" y="251459"/>
                </a:lnTo>
                <a:lnTo>
                  <a:pt x="3809" y="222250"/>
                </a:lnTo>
                <a:close/>
              </a:path>
              <a:path w="311150" h="426720">
                <a:moveTo>
                  <a:pt x="3809" y="251460"/>
                </a:moveTo>
                <a:lnTo>
                  <a:pt x="0" y="251460"/>
                </a:lnTo>
                <a:lnTo>
                  <a:pt x="0" y="257809"/>
                </a:lnTo>
                <a:lnTo>
                  <a:pt x="3809" y="257809"/>
                </a:lnTo>
                <a:lnTo>
                  <a:pt x="3809" y="251460"/>
                </a:lnTo>
                <a:close/>
              </a:path>
              <a:path w="311150" h="426720">
                <a:moveTo>
                  <a:pt x="3809" y="257810"/>
                </a:moveTo>
                <a:lnTo>
                  <a:pt x="0" y="257810"/>
                </a:lnTo>
                <a:lnTo>
                  <a:pt x="0" y="346709"/>
                </a:lnTo>
                <a:lnTo>
                  <a:pt x="3809" y="346709"/>
                </a:lnTo>
                <a:lnTo>
                  <a:pt x="3809" y="257810"/>
                </a:lnTo>
                <a:close/>
              </a:path>
              <a:path w="311150" h="426720">
                <a:moveTo>
                  <a:pt x="3809" y="346710"/>
                </a:moveTo>
                <a:lnTo>
                  <a:pt x="0" y="346710"/>
                </a:lnTo>
                <a:lnTo>
                  <a:pt x="0" y="372109"/>
                </a:lnTo>
                <a:lnTo>
                  <a:pt x="3809" y="372109"/>
                </a:lnTo>
                <a:lnTo>
                  <a:pt x="3809" y="346710"/>
                </a:lnTo>
                <a:close/>
              </a:path>
              <a:path w="311150" h="426720">
                <a:moveTo>
                  <a:pt x="3809" y="372110"/>
                </a:moveTo>
                <a:lnTo>
                  <a:pt x="0" y="372110"/>
                </a:lnTo>
                <a:lnTo>
                  <a:pt x="0" y="416559"/>
                </a:lnTo>
                <a:lnTo>
                  <a:pt x="3809" y="416559"/>
                </a:lnTo>
                <a:lnTo>
                  <a:pt x="3809" y="372110"/>
                </a:lnTo>
                <a:close/>
              </a:path>
              <a:path w="311150" h="426720">
                <a:moveTo>
                  <a:pt x="3809" y="416560"/>
                </a:moveTo>
                <a:lnTo>
                  <a:pt x="0" y="416560"/>
                </a:lnTo>
                <a:lnTo>
                  <a:pt x="0" y="426719"/>
                </a:lnTo>
                <a:lnTo>
                  <a:pt x="80010" y="426719"/>
                </a:lnTo>
                <a:lnTo>
                  <a:pt x="80010" y="424179"/>
                </a:lnTo>
                <a:lnTo>
                  <a:pt x="81279" y="424179"/>
                </a:lnTo>
                <a:lnTo>
                  <a:pt x="81279" y="422909"/>
                </a:lnTo>
                <a:lnTo>
                  <a:pt x="3809" y="422909"/>
                </a:lnTo>
                <a:lnTo>
                  <a:pt x="3809" y="41656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1" name="bk object 3161"/>
          <p:cNvSpPr/>
          <p:nvPr/>
        </p:nvSpPr>
        <p:spPr>
          <a:xfrm>
            <a:off x="3535679" y="2867660"/>
            <a:ext cx="303530" cy="420370"/>
          </a:xfrm>
          <a:custGeom>
            <a:avLst/>
            <a:gdLst/>
            <a:ahLst/>
            <a:cxnLst/>
            <a:rect l="l" t="t" r="r" b="b"/>
            <a:pathLst>
              <a:path w="303529" h="420370">
                <a:moveTo>
                  <a:pt x="1270" y="113029"/>
                </a:moveTo>
                <a:lnTo>
                  <a:pt x="0" y="113029"/>
                </a:lnTo>
                <a:lnTo>
                  <a:pt x="0" y="114299"/>
                </a:lnTo>
                <a:lnTo>
                  <a:pt x="1270" y="114299"/>
                </a:lnTo>
                <a:lnTo>
                  <a:pt x="1270" y="113029"/>
                </a:lnTo>
                <a:close/>
              </a:path>
              <a:path w="303529" h="420370">
                <a:moveTo>
                  <a:pt x="2540" y="109219"/>
                </a:moveTo>
                <a:lnTo>
                  <a:pt x="0" y="109219"/>
                </a:lnTo>
                <a:lnTo>
                  <a:pt x="0" y="111759"/>
                </a:lnTo>
                <a:lnTo>
                  <a:pt x="1270" y="111759"/>
                </a:lnTo>
                <a:lnTo>
                  <a:pt x="1270" y="113029"/>
                </a:lnTo>
                <a:lnTo>
                  <a:pt x="2540" y="113029"/>
                </a:lnTo>
                <a:lnTo>
                  <a:pt x="2540" y="109219"/>
                </a:lnTo>
                <a:close/>
              </a:path>
              <a:path w="303529" h="420370">
                <a:moveTo>
                  <a:pt x="2540" y="106806"/>
                </a:moveTo>
                <a:lnTo>
                  <a:pt x="0" y="106806"/>
                </a:lnTo>
                <a:lnTo>
                  <a:pt x="0" y="107949"/>
                </a:lnTo>
                <a:lnTo>
                  <a:pt x="2540" y="107949"/>
                </a:lnTo>
                <a:lnTo>
                  <a:pt x="2540" y="106806"/>
                </a:lnTo>
                <a:close/>
              </a:path>
              <a:path w="303529" h="420370">
                <a:moveTo>
                  <a:pt x="254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2540" y="105409"/>
                </a:lnTo>
                <a:lnTo>
                  <a:pt x="2540" y="102869"/>
                </a:lnTo>
                <a:close/>
              </a:path>
              <a:path w="303529" h="420370">
                <a:moveTo>
                  <a:pt x="2540" y="100456"/>
                </a:moveTo>
                <a:lnTo>
                  <a:pt x="0" y="100456"/>
                </a:lnTo>
                <a:lnTo>
                  <a:pt x="0" y="101599"/>
                </a:lnTo>
                <a:lnTo>
                  <a:pt x="2540" y="101599"/>
                </a:lnTo>
                <a:lnTo>
                  <a:pt x="2540" y="100456"/>
                </a:lnTo>
                <a:close/>
              </a:path>
              <a:path w="303529" h="420370">
                <a:moveTo>
                  <a:pt x="2540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2540" y="99059"/>
                </a:lnTo>
                <a:lnTo>
                  <a:pt x="2540" y="96519"/>
                </a:lnTo>
                <a:close/>
              </a:path>
              <a:path w="303529" h="420370">
                <a:moveTo>
                  <a:pt x="2540" y="94106"/>
                </a:moveTo>
                <a:lnTo>
                  <a:pt x="0" y="94106"/>
                </a:lnTo>
                <a:lnTo>
                  <a:pt x="0" y="95249"/>
                </a:lnTo>
                <a:lnTo>
                  <a:pt x="2540" y="95249"/>
                </a:lnTo>
                <a:lnTo>
                  <a:pt x="2540" y="94106"/>
                </a:lnTo>
                <a:close/>
              </a:path>
              <a:path w="303529" h="420370">
                <a:moveTo>
                  <a:pt x="254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2540" y="92709"/>
                </a:lnTo>
                <a:lnTo>
                  <a:pt x="2540" y="90169"/>
                </a:lnTo>
                <a:close/>
              </a:path>
              <a:path w="303529" h="420370">
                <a:moveTo>
                  <a:pt x="2540" y="87756"/>
                </a:moveTo>
                <a:lnTo>
                  <a:pt x="0" y="87756"/>
                </a:lnTo>
                <a:lnTo>
                  <a:pt x="0" y="88899"/>
                </a:lnTo>
                <a:lnTo>
                  <a:pt x="2540" y="88899"/>
                </a:lnTo>
                <a:lnTo>
                  <a:pt x="2540" y="87756"/>
                </a:lnTo>
                <a:close/>
              </a:path>
              <a:path w="303529" h="420370">
                <a:moveTo>
                  <a:pt x="254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2540" y="86359"/>
                </a:lnTo>
                <a:lnTo>
                  <a:pt x="2540" y="83819"/>
                </a:lnTo>
                <a:close/>
              </a:path>
              <a:path w="303529" h="420370">
                <a:moveTo>
                  <a:pt x="2540" y="81406"/>
                </a:moveTo>
                <a:lnTo>
                  <a:pt x="0" y="81406"/>
                </a:lnTo>
                <a:lnTo>
                  <a:pt x="0" y="82549"/>
                </a:lnTo>
                <a:lnTo>
                  <a:pt x="2540" y="82549"/>
                </a:lnTo>
                <a:lnTo>
                  <a:pt x="2540" y="81406"/>
                </a:lnTo>
                <a:close/>
              </a:path>
              <a:path w="303529" h="420370">
                <a:moveTo>
                  <a:pt x="254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2540" y="80009"/>
                </a:lnTo>
                <a:lnTo>
                  <a:pt x="2540" y="77469"/>
                </a:lnTo>
                <a:close/>
              </a:path>
              <a:path w="303529" h="420370">
                <a:moveTo>
                  <a:pt x="2540" y="75056"/>
                </a:moveTo>
                <a:lnTo>
                  <a:pt x="0" y="75056"/>
                </a:lnTo>
                <a:lnTo>
                  <a:pt x="0" y="76199"/>
                </a:lnTo>
                <a:lnTo>
                  <a:pt x="2540" y="76199"/>
                </a:lnTo>
                <a:lnTo>
                  <a:pt x="2540" y="75056"/>
                </a:lnTo>
                <a:close/>
              </a:path>
              <a:path w="303529" h="420370">
                <a:moveTo>
                  <a:pt x="254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2540" y="73659"/>
                </a:lnTo>
                <a:lnTo>
                  <a:pt x="2540" y="71119"/>
                </a:lnTo>
                <a:close/>
              </a:path>
              <a:path w="303529" h="420370">
                <a:moveTo>
                  <a:pt x="2540" y="68706"/>
                </a:moveTo>
                <a:lnTo>
                  <a:pt x="0" y="68706"/>
                </a:lnTo>
                <a:lnTo>
                  <a:pt x="0" y="69849"/>
                </a:lnTo>
                <a:lnTo>
                  <a:pt x="2540" y="69849"/>
                </a:lnTo>
                <a:lnTo>
                  <a:pt x="2540" y="68706"/>
                </a:lnTo>
                <a:close/>
              </a:path>
              <a:path w="303529" h="420370">
                <a:moveTo>
                  <a:pt x="254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2540" y="67309"/>
                </a:lnTo>
                <a:lnTo>
                  <a:pt x="2540" y="64769"/>
                </a:lnTo>
                <a:close/>
              </a:path>
              <a:path w="303529" h="420370">
                <a:moveTo>
                  <a:pt x="2540" y="62356"/>
                </a:moveTo>
                <a:lnTo>
                  <a:pt x="0" y="62356"/>
                </a:lnTo>
                <a:lnTo>
                  <a:pt x="0" y="63499"/>
                </a:lnTo>
                <a:lnTo>
                  <a:pt x="2540" y="63499"/>
                </a:lnTo>
                <a:lnTo>
                  <a:pt x="2540" y="62356"/>
                </a:lnTo>
                <a:close/>
              </a:path>
              <a:path w="303529" h="420370">
                <a:moveTo>
                  <a:pt x="2540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2540" y="60959"/>
                </a:lnTo>
                <a:lnTo>
                  <a:pt x="2540" y="58419"/>
                </a:lnTo>
                <a:close/>
              </a:path>
              <a:path w="303529" h="420370">
                <a:moveTo>
                  <a:pt x="303530" y="56006"/>
                </a:moveTo>
                <a:lnTo>
                  <a:pt x="299720" y="56006"/>
                </a:lnTo>
                <a:lnTo>
                  <a:pt x="299720" y="57149"/>
                </a:lnTo>
                <a:lnTo>
                  <a:pt x="302260" y="57149"/>
                </a:lnTo>
                <a:lnTo>
                  <a:pt x="302260" y="58419"/>
                </a:lnTo>
                <a:lnTo>
                  <a:pt x="303530" y="58419"/>
                </a:lnTo>
                <a:lnTo>
                  <a:pt x="303530" y="56006"/>
                </a:lnTo>
                <a:close/>
              </a:path>
              <a:path w="303529" h="420370">
                <a:moveTo>
                  <a:pt x="2540" y="56006"/>
                </a:moveTo>
                <a:lnTo>
                  <a:pt x="0" y="56006"/>
                </a:lnTo>
                <a:lnTo>
                  <a:pt x="0" y="57149"/>
                </a:lnTo>
                <a:lnTo>
                  <a:pt x="2540" y="57149"/>
                </a:lnTo>
                <a:lnTo>
                  <a:pt x="2540" y="56006"/>
                </a:lnTo>
                <a:close/>
              </a:path>
              <a:path w="303529" h="420370">
                <a:moveTo>
                  <a:pt x="2540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2540" y="54609"/>
                </a:lnTo>
                <a:lnTo>
                  <a:pt x="2540" y="52069"/>
                </a:lnTo>
                <a:close/>
              </a:path>
              <a:path w="303529" h="420370">
                <a:moveTo>
                  <a:pt x="303530" y="52069"/>
                </a:moveTo>
                <a:lnTo>
                  <a:pt x="299720" y="52069"/>
                </a:lnTo>
                <a:lnTo>
                  <a:pt x="299720" y="54609"/>
                </a:lnTo>
                <a:lnTo>
                  <a:pt x="303530" y="54609"/>
                </a:lnTo>
                <a:lnTo>
                  <a:pt x="303530" y="52069"/>
                </a:lnTo>
                <a:close/>
              </a:path>
              <a:path w="303529" h="420370">
                <a:moveTo>
                  <a:pt x="2540" y="49656"/>
                </a:moveTo>
                <a:lnTo>
                  <a:pt x="0" y="49656"/>
                </a:lnTo>
                <a:lnTo>
                  <a:pt x="0" y="50799"/>
                </a:lnTo>
                <a:lnTo>
                  <a:pt x="2540" y="50799"/>
                </a:lnTo>
                <a:lnTo>
                  <a:pt x="2540" y="49656"/>
                </a:lnTo>
                <a:close/>
              </a:path>
              <a:path w="303529" h="420370">
                <a:moveTo>
                  <a:pt x="303530" y="49656"/>
                </a:moveTo>
                <a:lnTo>
                  <a:pt x="299720" y="49656"/>
                </a:lnTo>
                <a:lnTo>
                  <a:pt x="299720" y="50799"/>
                </a:lnTo>
                <a:lnTo>
                  <a:pt x="303530" y="50799"/>
                </a:lnTo>
                <a:lnTo>
                  <a:pt x="303530" y="49656"/>
                </a:lnTo>
                <a:close/>
              </a:path>
              <a:path w="303529" h="420370">
                <a:moveTo>
                  <a:pt x="2540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2540" y="48259"/>
                </a:lnTo>
                <a:lnTo>
                  <a:pt x="2540" y="45719"/>
                </a:lnTo>
                <a:close/>
              </a:path>
              <a:path w="303529" h="420370">
                <a:moveTo>
                  <a:pt x="303530" y="45719"/>
                </a:moveTo>
                <a:lnTo>
                  <a:pt x="299720" y="45719"/>
                </a:lnTo>
                <a:lnTo>
                  <a:pt x="299720" y="48259"/>
                </a:lnTo>
                <a:lnTo>
                  <a:pt x="303530" y="48259"/>
                </a:lnTo>
                <a:lnTo>
                  <a:pt x="303530" y="45719"/>
                </a:lnTo>
                <a:close/>
              </a:path>
              <a:path w="303529" h="420370">
                <a:moveTo>
                  <a:pt x="2540" y="43179"/>
                </a:moveTo>
                <a:lnTo>
                  <a:pt x="0" y="43179"/>
                </a:lnTo>
                <a:lnTo>
                  <a:pt x="0" y="44449"/>
                </a:lnTo>
                <a:lnTo>
                  <a:pt x="2540" y="44449"/>
                </a:lnTo>
                <a:lnTo>
                  <a:pt x="2540" y="43179"/>
                </a:lnTo>
                <a:close/>
              </a:path>
              <a:path w="303529" h="420370">
                <a:moveTo>
                  <a:pt x="303530" y="43179"/>
                </a:moveTo>
                <a:lnTo>
                  <a:pt x="299720" y="43179"/>
                </a:lnTo>
                <a:lnTo>
                  <a:pt x="299720" y="44449"/>
                </a:lnTo>
                <a:lnTo>
                  <a:pt x="303530" y="44449"/>
                </a:lnTo>
                <a:lnTo>
                  <a:pt x="303530" y="43179"/>
                </a:lnTo>
                <a:close/>
              </a:path>
              <a:path w="303529" h="420370">
                <a:moveTo>
                  <a:pt x="2540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2540" y="41909"/>
                </a:lnTo>
                <a:lnTo>
                  <a:pt x="2540" y="39369"/>
                </a:lnTo>
                <a:close/>
              </a:path>
              <a:path w="303529" h="420370">
                <a:moveTo>
                  <a:pt x="303530" y="39369"/>
                </a:moveTo>
                <a:lnTo>
                  <a:pt x="299720" y="39369"/>
                </a:lnTo>
                <a:lnTo>
                  <a:pt x="299720" y="41909"/>
                </a:lnTo>
                <a:lnTo>
                  <a:pt x="303530" y="41909"/>
                </a:lnTo>
                <a:lnTo>
                  <a:pt x="303530" y="39369"/>
                </a:lnTo>
                <a:close/>
              </a:path>
              <a:path w="303529" h="420370">
                <a:moveTo>
                  <a:pt x="2540" y="36829"/>
                </a:moveTo>
                <a:lnTo>
                  <a:pt x="0" y="36829"/>
                </a:lnTo>
                <a:lnTo>
                  <a:pt x="0" y="38099"/>
                </a:lnTo>
                <a:lnTo>
                  <a:pt x="2540" y="38099"/>
                </a:lnTo>
                <a:lnTo>
                  <a:pt x="2540" y="36829"/>
                </a:lnTo>
                <a:close/>
              </a:path>
              <a:path w="303529" h="420370">
                <a:moveTo>
                  <a:pt x="303530" y="36829"/>
                </a:moveTo>
                <a:lnTo>
                  <a:pt x="299720" y="36829"/>
                </a:lnTo>
                <a:lnTo>
                  <a:pt x="299720" y="38099"/>
                </a:lnTo>
                <a:lnTo>
                  <a:pt x="303530" y="38099"/>
                </a:lnTo>
                <a:lnTo>
                  <a:pt x="303530" y="36829"/>
                </a:lnTo>
                <a:close/>
              </a:path>
              <a:path w="303529" h="420370">
                <a:moveTo>
                  <a:pt x="2540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2540" y="35559"/>
                </a:lnTo>
                <a:lnTo>
                  <a:pt x="2540" y="33019"/>
                </a:lnTo>
                <a:close/>
              </a:path>
              <a:path w="303529" h="420370">
                <a:moveTo>
                  <a:pt x="303530" y="33019"/>
                </a:moveTo>
                <a:lnTo>
                  <a:pt x="299720" y="33019"/>
                </a:lnTo>
                <a:lnTo>
                  <a:pt x="299720" y="35559"/>
                </a:lnTo>
                <a:lnTo>
                  <a:pt x="303530" y="35559"/>
                </a:lnTo>
                <a:lnTo>
                  <a:pt x="303530" y="33019"/>
                </a:lnTo>
                <a:close/>
              </a:path>
              <a:path w="303529" h="420370">
                <a:moveTo>
                  <a:pt x="2540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2540" y="31749"/>
                </a:lnTo>
                <a:lnTo>
                  <a:pt x="2540" y="30479"/>
                </a:lnTo>
                <a:close/>
              </a:path>
              <a:path w="303529" h="420370">
                <a:moveTo>
                  <a:pt x="303530" y="30479"/>
                </a:moveTo>
                <a:lnTo>
                  <a:pt x="299720" y="30479"/>
                </a:lnTo>
                <a:lnTo>
                  <a:pt x="299720" y="31749"/>
                </a:lnTo>
                <a:lnTo>
                  <a:pt x="303530" y="31749"/>
                </a:lnTo>
                <a:lnTo>
                  <a:pt x="303530" y="30479"/>
                </a:lnTo>
                <a:close/>
              </a:path>
              <a:path w="303529" h="420370">
                <a:moveTo>
                  <a:pt x="2540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2540" y="29209"/>
                </a:lnTo>
                <a:lnTo>
                  <a:pt x="2540" y="26669"/>
                </a:lnTo>
                <a:close/>
              </a:path>
              <a:path w="303529" h="420370">
                <a:moveTo>
                  <a:pt x="303530" y="26669"/>
                </a:moveTo>
                <a:lnTo>
                  <a:pt x="299720" y="26669"/>
                </a:lnTo>
                <a:lnTo>
                  <a:pt x="299720" y="29209"/>
                </a:lnTo>
                <a:lnTo>
                  <a:pt x="303530" y="29209"/>
                </a:lnTo>
                <a:lnTo>
                  <a:pt x="303530" y="26669"/>
                </a:lnTo>
                <a:close/>
              </a:path>
              <a:path w="303529" h="420370">
                <a:moveTo>
                  <a:pt x="2540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2540" y="25399"/>
                </a:lnTo>
                <a:lnTo>
                  <a:pt x="2540" y="24129"/>
                </a:lnTo>
                <a:close/>
              </a:path>
              <a:path w="303529" h="420370">
                <a:moveTo>
                  <a:pt x="303530" y="24129"/>
                </a:moveTo>
                <a:lnTo>
                  <a:pt x="299720" y="24129"/>
                </a:lnTo>
                <a:lnTo>
                  <a:pt x="299720" y="25399"/>
                </a:lnTo>
                <a:lnTo>
                  <a:pt x="303530" y="25399"/>
                </a:lnTo>
                <a:lnTo>
                  <a:pt x="303530" y="24129"/>
                </a:lnTo>
                <a:close/>
              </a:path>
              <a:path w="303529" h="420370">
                <a:moveTo>
                  <a:pt x="2540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2540" y="22859"/>
                </a:lnTo>
                <a:lnTo>
                  <a:pt x="2540" y="20319"/>
                </a:lnTo>
                <a:close/>
              </a:path>
              <a:path w="303529" h="420370">
                <a:moveTo>
                  <a:pt x="303530" y="20319"/>
                </a:moveTo>
                <a:lnTo>
                  <a:pt x="299720" y="20319"/>
                </a:lnTo>
                <a:lnTo>
                  <a:pt x="299720" y="22859"/>
                </a:lnTo>
                <a:lnTo>
                  <a:pt x="303530" y="22859"/>
                </a:lnTo>
                <a:lnTo>
                  <a:pt x="303530" y="20319"/>
                </a:lnTo>
                <a:close/>
              </a:path>
              <a:path w="303529" h="420370">
                <a:moveTo>
                  <a:pt x="2540" y="17779"/>
                </a:moveTo>
                <a:lnTo>
                  <a:pt x="0" y="17779"/>
                </a:lnTo>
                <a:lnTo>
                  <a:pt x="0" y="19049"/>
                </a:lnTo>
                <a:lnTo>
                  <a:pt x="2540" y="19049"/>
                </a:lnTo>
                <a:lnTo>
                  <a:pt x="2540" y="17779"/>
                </a:lnTo>
                <a:close/>
              </a:path>
              <a:path w="303529" h="420370">
                <a:moveTo>
                  <a:pt x="303530" y="17779"/>
                </a:moveTo>
                <a:lnTo>
                  <a:pt x="299720" y="17779"/>
                </a:lnTo>
                <a:lnTo>
                  <a:pt x="299720" y="19049"/>
                </a:lnTo>
                <a:lnTo>
                  <a:pt x="303530" y="19049"/>
                </a:lnTo>
                <a:lnTo>
                  <a:pt x="303530" y="17779"/>
                </a:lnTo>
                <a:close/>
              </a:path>
              <a:path w="303529" h="420370">
                <a:moveTo>
                  <a:pt x="2540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2540" y="16509"/>
                </a:lnTo>
                <a:lnTo>
                  <a:pt x="2540" y="13969"/>
                </a:lnTo>
                <a:close/>
              </a:path>
              <a:path w="303529" h="420370">
                <a:moveTo>
                  <a:pt x="303530" y="13969"/>
                </a:moveTo>
                <a:lnTo>
                  <a:pt x="299720" y="13969"/>
                </a:lnTo>
                <a:lnTo>
                  <a:pt x="299720" y="16509"/>
                </a:lnTo>
                <a:lnTo>
                  <a:pt x="303530" y="16509"/>
                </a:lnTo>
                <a:lnTo>
                  <a:pt x="303530" y="13969"/>
                </a:lnTo>
                <a:close/>
              </a:path>
              <a:path w="303529" h="420370">
                <a:moveTo>
                  <a:pt x="2540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2540" y="12699"/>
                </a:lnTo>
                <a:lnTo>
                  <a:pt x="2540" y="11429"/>
                </a:lnTo>
                <a:close/>
              </a:path>
              <a:path w="303529" h="420370">
                <a:moveTo>
                  <a:pt x="303530" y="11429"/>
                </a:moveTo>
                <a:lnTo>
                  <a:pt x="299720" y="11429"/>
                </a:lnTo>
                <a:lnTo>
                  <a:pt x="299720" y="12699"/>
                </a:lnTo>
                <a:lnTo>
                  <a:pt x="303530" y="12699"/>
                </a:lnTo>
                <a:lnTo>
                  <a:pt x="303530" y="11429"/>
                </a:lnTo>
                <a:close/>
              </a:path>
              <a:path w="303529" h="420370">
                <a:moveTo>
                  <a:pt x="2540" y="6349"/>
                </a:moveTo>
                <a:lnTo>
                  <a:pt x="1270" y="6349"/>
                </a:lnTo>
                <a:lnTo>
                  <a:pt x="1270" y="7619"/>
                </a:lnTo>
                <a:lnTo>
                  <a:pt x="0" y="7619"/>
                </a:lnTo>
                <a:lnTo>
                  <a:pt x="0" y="10159"/>
                </a:lnTo>
                <a:lnTo>
                  <a:pt x="2540" y="10159"/>
                </a:lnTo>
                <a:lnTo>
                  <a:pt x="2540" y="6349"/>
                </a:lnTo>
                <a:close/>
              </a:path>
              <a:path w="303529" h="420370">
                <a:moveTo>
                  <a:pt x="200660" y="1269"/>
                </a:moveTo>
                <a:lnTo>
                  <a:pt x="8890" y="1269"/>
                </a:lnTo>
                <a:lnTo>
                  <a:pt x="8890" y="3810"/>
                </a:lnTo>
                <a:lnTo>
                  <a:pt x="200660" y="3810"/>
                </a:lnTo>
                <a:lnTo>
                  <a:pt x="200660" y="1269"/>
                </a:lnTo>
                <a:close/>
              </a:path>
              <a:path w="303529" h="420370">
                <a:moveTo>
                  <a:pt x="11430" y="0"/>
                </a:moveTo>
                <a:lnTo>
                  <a:pt x="10160" y="0"/>
                </a:lnTo>
                <a:lnTo>
                  <a:pt x="10160" y="1269"/>
                </a:lnTo>
                <a:lnTo>
                  <a:pt x="11430" y="1269"/>
                </a:lnTo>
                <a:lnTo>
                  <a:pt x="11430" y="0"/>
                </a:lnTo>
                <a:close/>
              </a:path>
              <a:path w="303529" h="420370">
                <a:moveTo>
                  <a:pt x="303530" y="7619"/>
                </a:moveTo>
                <a:lnTo>
                  <a:pt x="299720" y="7619"/>
                </a:lnTo>
                <a:lnTo>
                  <a:pt x="299720" y="10159"/>
                </a:lnTo>
                <a:lnTo>
                  <a:pt x="303530" y="10159"/>
                </a:lnTo>
                <a:lnTo>
                  <a:pt x="303530" y="7619"/>
                </a:lnTo>
                <a:close/>
              </a:path>
              <a:path w="303529" h="420370">
                <a:moveTo>
                  <a:pt x="303530" y="5079"/>
                </a:moveTo>
                <a:lnTo>
                  <a:pt x="299720" y="5079"/>
                </a:lnTo>
                <a:lnTo>
                  <a:pt x="299720" y="6349"/>
                </a:lnTo>
                <a:lnTo>
                  <a:pt x="303530" y="6349"/>
                </a:lnTo>
                <a:lnTo>
                  <a:pt x="303530" y="5079"/>
                </a:lnTo>
                <a:close/>
              </a:path>
              <a:path w="303529" h="420370">
                <a:moveTo>
                  <a:pt x="303530" y="1269"/>
                </a:moveTo>
                <a:lnTo>
                  <a:pt x="209550" y="1269"/>
                </a:lnTo>
                <a:lnTo>
                  <a:pt x="209550" y="3810"/>
                </a:lnTo>
                <a:lnTo>
                  <a:pt x="303530" y="3810"/>
                </a:lnTo>
                <a:lnTo>
                  <a:pt x="303530" y="1269"/>
                </a:lnTo>
                <a:close/>
              </a:path>
              <a:path w="303529" h="420370">
                <a:moveTo>
                  <a:pt x="2540" y="212089"/>
                </a:moveTo>
                <a:lnTo>
                  <a:pt x="1270" y="212089"/>
                </a:lnTo>
                <a:lnTo>
                  <a:pt x="1270" y="215900"/>
                </a:lnTo>
                <a:lnTo>
                  <a:pt x="0" y="215900"/>
                </a:lnTo>
                <a:lnTo>
                  <a:pt x="0" y="217169"/>
                </a:lnTo>
                <a:lnTo>
                  <a:pt x="2540" y="217169"/>
                </a:lnTo>
                <a:lnTo>
                  <a:pt x="2540" y="212089"/>
                </a:lnTo>
                <a:close/>
              </a:path>
              <a:path w="303529" h="420370">
                <a:moveTo>
                  <a:pt x="2540" y="217170"/>
                </a:moveTo>
                <a:lnTo>
                  <a:pt x="0" y="217170"/>
                </a:lnTo>
                <a:lnTo>
                  <a:pt x="0" y="248919"/>
                </a:lnTo>
                <a:lnTo>
                  <a:pt x="2540" y="248919"/>
                </a:lnTo>
                <a:lnTo>
                  <a:pt x="2540" y="217170"/>
                </a:lnTo>
                <a:close/>
              </a:path>
              <a:path w="303529" h="420370">
                <a:moveTo>
                  <a:pt x="2540" y="248920"/>
                </a:moveTo>
                <a:lnTo>
                  <a:pt x="0" y="248920"/>
                </a:lnTo>
                <a:lnTo>
                  <a:pt x="0" y="255269"/>
                </a:lnTo>
                <a:lnTo>
                  <a:pt x="2540" y="255269"/>
                </a:lnTo>
                <a:lnTo>
                  <a:pt x="2540" y="248920"/>
                </a:lnTo>
                <a:close/>
              </a:path>
              <a:path w="303529" h="420370">
                <a:moveTo>
                  <a:pt x="2540" y="255270"/>
                </a:moveTo>
                <a:lnTo>
                  <a:pt x="0" y="255270"/>
                </a:lnTo>
                <a:lnTo>
                  <a:pt x="0" y="344169"/>
                </a:lnTo>
                <a:lnTo>
                  <a:pt x="2540" y="344169"/>
                </a:lnTo>
                <a:lnTo>
                  <a:pt x="2540" y="255270"/>
                </a:lnTo>
                <a:close/>
              </a:path>
              <a:path w="303529" h="420370">
                <a:moveTo>
                  <a:pt x="2540" y="344170"/>
                </a:moveTo>
                <a:lnTo>
                  <a:pt x="0" y="344170"/>
                </a:lnTo>
                <a:lnTo>
                  <a:pt x="0" y="369569"/>
                </a:lnTo>
                <a:lnTo>
                  <a:pt x="2540" y="369569"/>
                </a:lnTo>
                <a:lnTo>
                  <a:pt x="2540" y="344170"/>
                </a:lnTo>
                <a:close/>
              </a:path>
              <a:path w="303529" h="420370">
                <a:moveTo>
                  <a:pt x="2540" y="369570"/>
                </a:moveTo>
                <a:lnTo>
                  <a:pt x="0" y="369570"/>
                </a:lnTo>
                <a:lnTo>
                  <a:pt x="0" y="414019"/>
                </a:lnTo>
                <a:lnTo>
                  <a:pt x="2540" y="414019"/>
                </a:lnTo>
                <a:lnTo>
                  <a:pt x="2540" y="369570"/>
                </a:lnTo>
                <a:close/>
              </a:path>
              <a:path w="303529" h="420370">
                <a:moveTo>
                  <a:pt x="2540" y="414020"/>
                </a:moveTo>
                <a:lnTo>
                  <a:pt x="0" y="414020"/>
                </a:lnTo>
                <a:lnTo>
                  <a:pt x="0" y="420369"/>
                </a:lnTo>
                <a:lnTo>
                  <a:pt x="77470" y="420369"/>
                </a:lnTo>
                <a:lnTo>
                  <a:pt x="77470" y="417829"/>
                </a:lnTo>
                <a:lnTo>
                  <a:pt x="2540" y="417829"/>
                </a:lnTo>
                <a:lnTo>
                  <a:pt x="2540" y="41402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2" name="bk object 3162"/>
          <p:cNvSpPr/>
          <p:nvPr/>
        </p:nvSpPr>
        <p:spPr>
          <a:xfrm>
            <a:off x="3538220" y="2871470"/>
            <a:ext cx="297180" cy="414020"/>
          </a:xfrm>
          <a:custGeom>
            <a:avLst/>
            <a:gdLst/>
            <a:ahLst/>
            <a:cxnLst/>
            <a:rect l="l" t="t" r="r" b="b"/>
            <a:pathLst>
              <a:path w="297179" h="414020">
                <a:moveTo>
                  <a:pt x="2539" y="199389"/>
                </a:moveTo>
                <a:lnTo>
                  <a:pt x="1269" y="199389"/>
                </a:lnTo>
                <a:lnTo>
                  <a:pt x="1269" y="200659"/>
                </a:lnTo>
                <a:lnTo>
                  <a:pt x="2539" y="200659"/>
                </a:lnTo>
                <a:lnTo>
                  <a:pt x="2539" y="199389"/>
                </a:lnTo>
                <a:close/>
              </a:path>
              <a:path w="297179" h="414020">
                <a:moveTo>
                  <a:pt x="3809" y="196849"/>
                </a:moveTo>
                <a:lnTo>
                  <a:pt x="2539" y="196849"/>
                </a:lnTo>
                <a:lnTo>
                  <a:pt x="2539" y="199389"/>
                </a:lnTo>
                <a:lnTo>
                  <a:pt x="3809" y="199389"/>
                </a:lnTo>
                <a:lnTo>
                  <a:pt x="3809" y="196849"/>
                </a:lnTo>
                <a:close/>
              </a:path>
              <a:path w="297179" h="414020">
                <a:moveTo>
                  <a:pt x="1269" y="105409"/>
                </a:moveTo>
                <a:lnTo>
                  <a:pt x="0" y="105409"/>
                </a:lnTo>
                <a:lnTo>
                  <a:pt x="0" y="107949"/>
                </a:lnTo>
                <a:lnTo>
                  <a:pt x="1269" y="107949"/>
                </a:lnTo>
                <a:lnTo>
                  <a:pt x="1269" y="105409"/>
                </a:lnTo>
                <a:close/>
              </a:path>
              <a:path w="297179" h="414020">
                <a:moveTo>
                  <a:pt x="3809" y="102996"/>
                </a:moveTo>
                <a:lnTo>
                  <a:pt x="0" y="102996"/>
                </a:lnTo>
                <a:lnTo>
                  <a:pt x="0" y="104139"/>
                </a:lnTo>
                <a:lnTo>
                  <a:pt x="2539" y="104139"/>
                </a:lnTo>
                <a:lnTo>
                  <a:pt x="2539" y="105409"/>
                </a:lnTo>
                <a:lnTo>
                  <a:pt x="3809" y="105409"/>
                </a:lnTo>
                <a:lnTo>
                  <a:pt x="3809" y="102996"/>
                </a:lnTo>
                <a:close/>
              </a:path>
              <a:path w="297179" h="414020">
                <a:moveTo>
                  <a:pt x="3809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3809" y="101599"/>
                </a:lnTo>
                <a:lnTo>
                  <a:pt x="3809" y="99059"/>
                </a:lnTo>
                <a:close/>
              </a:path>
              <a:path w="297179" h="414020">
                <a:moveTo>
                  <a:pt x="3809" y="96646"/>
                </a:moveTo>
                <a:lnTo>
                  <a:pt x="0" y="96646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6646"/>
                </a:lnTo>
                <a:close/>
              </a:path>
              <a:path w="297179" h="414020">
                <a:moveTo>
                  <a:pt x="3809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3809" y="95249"/>
                </a:lnTo>
                <a:lnTo>
                  <a:pt x="3809" y="92709"/>
                </a:lnTo>
                <a:close/>
              </a:path>
              <a:path w="297179" h="414020">
                <a:moveTo>
                  <a:pt x="3809" y="90296"/>
                </a:moveTo>
                <a:lnTo>
                  <a:pt x="0" y="90296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90296"/>
                </a:lnTo>
                <a:close/>
              </a:path>
              <a:path w="297179" h="414020">
                <a:moveTo>
                  <a:pt x="3809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3809" y="88899"/>
                </a:lnTo>
                <a:lnTo>
                  <a:pt x="3809" y="86359"/>
                </a:lnTo>
                <a:close/>
              </a:path>
              <a:path w="297179" h="414020">
                <a:moveTo>
                  <a:pt x="3809" y="83946"/>
                </a:moveTo>
                <a:lnTo>
                  <a:pt x="0" y="83946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83946"/>
                </a:lnTo>
                <a:close/>
              </a:path>
              <a:path w="297179" h="414020">
                <a:moveTo>
                  <a:pt x="3809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3809" y="82549"/>
                </a:lnTo>
                <a:lnTo>
                  <a:pt x="3809" y="80009"/>
                </a:lnTo>
                <a:close/>
              </a:path>
              <a:path w="297179" h="414020">
                <a:moveTo>
                  <a:pt x="3809" y="77596"/>
                </a:moveTo>
                <a:lnTo>
                  <a:pt x="0" y="77596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7596"/>
                </a:lnTo>
                <a:close/>
              </a:path>
              <a:path w="297179" h="414020">
                <a:moveTo>
                  <a:pt x="3809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3809" y="76199"/>
                </a:lnTo>
                <a:lnTo>
                  <a:pt x="3809" y="73659"/>
                </a:lnTo>
                <a:close/>
              </a:path>
              <a:path w="297179" h="414020">
                <a:moveTo>
                  <a:pt x="3809" y="71246"/>
                </a:moveTo>
                <a:lnTo>
                  <a:pt x="0" y="71246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71246"/>
                </a:lnTo>
                <a:close/>
              </a:path>
              <a:path w="297179" h="414020">
                <a:moveTo>
                  <a:pt x="3809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3809" y="69849"/>
                </a:lnTo>
                <a:lnTo>
                  <a:pt x="3809" y="67309"/>
                </a:lnTo>
                <a:close/>
              </a:path>
              <a:path w="297179" h="414020">
                <a:moveTo>
                  <a:pt x="3809" y="64896"/>
                </a:moveTo>
                <a:lnTo>
                  <a:pt x="0" y="64896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64896"/>
                </a:lnTo>
                <a:close/>
              </a:path>
              <a:path w="297179" h="414020">
                <a:moveTo>
                  <a:pt x="3809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3809" y="63499"/>
                </a:lnTo>
                <a:lnTo>
                  <a:pt x="3809" y="60959"/>
                </a:lnTo>
                <a:close/>
              </a:path>
              <a:path w="297179" h="414020">
                <a:moveTo>
                  <a:pt x="3809" y="58546"/>
                </a:moveTo>
                <a:lnTo>
                  <a:pt x="0" y="58546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8546"/>
                </a:lnTo>
                <a:close/>
              </a:path>
              <a:path w="297179" h="414020">
                <a:moveTo>
                  <a:pt x="3809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3809" y="57149"/>
                </a:lnTo>
                <a:lnTo>
                  <a:pt x="3809" y="54609"/>
                </a:lnTo>
                <a:close/>
              </a:path>
              <a:path w="297179" h="414020">
                <a:moveTo>
                  <a:pt x="297179" y="54609"/>
                </a:moveTo>
                <a:lnTo>
                  <a:pt x="293369" y="54609"/>
                </a:lnTo>
                <a:lnTo>
                  <a:pt x="293369" y="57149"/>
                </a:lnTo>
                <a:lnTo>
                  <a:pt x="297179" y="57149"/>
                </a:lnTo>
                <a:lnTo>
                  <a:pt x="297179" y="54609"/>
                </a:lnTo>
                <a:close/>
              </a:path>
              <a:path w="297179" h="414020">
                <a:moveTo>
                  <a:pt x="3809" y="52196"/>
                </a:moveTo>
                <a:lnTo>
                  <a:pt x="0" y="52196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52196"/>
                </a:lnTo>
                <a:close/>
              </a:path>
              <a:path w="297179" h="414020">
                <a:moveTo>
                  <a:pt x="297179" y="52196"/>
                </a:moveTo>
                <a:lnTo>
                  <a:pt x="293369" y="52196"/>
                </a:lnTo>
                <a:lnTo>
                  <a:pt x="293369" y="53339"/>
                </a:lnTo>
                <a:lnTo>
                  <a:pt x="297179" y="53339"/>
                </a:lnTo>
                <a:lnTo>
                  <a:pt x="297179" y="52196"/>
                </a:lnTo>
                <a:close/>
              </a:path>
              <a:path w="297179" h="414020">
                <a:moveTo>
                  <a:pt x="3809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3809" y="50799"/>
                </a:lnTo>
                <a:lnTo>
                  <a:pt x="3809" y="48259"/>
                </a:lnTo>
                <a:close/>
              </a:path>
              <a:path w="297179" h="414020">
                <a:moveTo>
                  <a:pt x="297179" y="48259"/>
                </a:moveTo>
                <a:lnTo>
                  <a:pt x="293369" y="48259"/>
                </a:lnTo>
                <a:lnTo>
                  <a:pt x="293369" y="50799"/>
                </a:lnTo>
                <a:lnTo>
                  <a:pt x="297179" y="50799"/>
                </a:lnTo>
                <a:lnTo>
                  <a:pt x="297179" y="48259"/>
                </a:lnTo>
                <a:close/>
              </a:path>
              <a:path w="297179" h="414020">
                <a:moveTo>
                  <a:pt x="3809" y="45846"/>
                </a:moveTo>
                <a:lnTo>
                  <a:pt x="0" y="45846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5846"/>
                </a:lnTo>
                <a:close/>
              </a:path>
              <a:path w="297179" h="414020">
                <a:moveTo>
                  <a:pt x="297179" y="45846"/>
                </a:moveTo>
                <a:lnTo>
                  <a:pt x="293369" y="45846"/>
                </a:lnTo>
                <a:lnTo>
                  <a:pt x="293369" y="46989"/>
                </a:lnTo>
                <a:lnTo>
                  <a:pt x="297179" y="46989"/>
                </a:lnTo>
                <a:lnTo>
                  <a:pt x="297179" y="45846"/>
                </a:lnTo>
                <a:close/>
              </a:path>
              <a:path w="297179" h="414020">
                <a:moveTo>
                  <a:pt x="3809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3809" y="44449"/>
                </a:lnTo>
                <a:lnTo>
                  <a:pt x="3809" y="41909"/>
                </a:lnTo>
                <a:close/>
              </a:path>
              <a:path w="297179" h="414020">
                <a:moveTo>
                  <a:pt x="297179" y="41909"/>
                </a:moveTo>
                <a:lnTo>
                  <a:pt x="293369" y="41909"/>
                </a:lnTo>
                <a:lnTo>
                  <a:pt x="293369" y="44449"/>
                </a:lnTo>
                <a:lnTo>
                  <a:pt x="297179" y="44449"/>
                </a:lnTo>
                <a:lnTo>
                  <a:pt x="297179" y="41909"/>
                </a:lnTo>
                <a:close/>
              </a:path>
              <a:path w="297179" h="414020">
                <a:moveTo>
                  <a:pt x="3809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9369"/>
                </a:lnTo>
                <a:close/>
              </a:path>
              <a:path w="297179" h="414020">
                <a:moveTo>
                  <a:pt x="297179" y="39369"/>
                </a:moveTo>
                <a:lnTo>
                  <a:pt x="293369" y="39369"/>
                </a:lnTo>
                <a:lnTo>
                  <a:pt x="293369" y="40639"/>
                </a:lnTo>
                <a:lnTo>
                  <a:pt x="297179" y="40639"/>
                </a:lnTo>
                <a:lnTo>
                  <a:pt x="297179" y="39369"/>
                </a:lnTo>
                <a:close/>
              </a:path>
              <a:path w="297179" h="414020">
                <a:moveTo>
                  <a:pt x="3809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3809" y="38099"/>
                </a:lnTo>
                <a:lnTo>
                  <a:pt x="3809" y="35559"/>
                </a:lnTo>
                <a:close/>
              </a:path>
              <a:path w="297179" h="414020">
                <a:moveTo>
                  <a:pt x="297179" y="35559"/>
                </a:moveTo>
                <a:lnTo>
                  <a:pt x="293369" y="35559"/>
                </a:lnTo>
                <a:lnTo>
                  <a:pt x="293369" y="38099"/>
                </a:lnTo>
                <a:lnTo>
                  <a:pt x="297179" y="38099"/>
                </a:lnTo>
                <a:lnTo>
                  <a:pt x="297179" y="35559"/>
                </a:lnTo>
                <a:close/>
              </a:path>
              <a:path w="297179" h="414020">
                <a:moveTo>
                  <a:pt x="3809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33019"/>
                </a:lnTo>
                <a:close/>
              </a:path>
              <a:path w="297179" h="414020">
                <a:moveTo>
                  <a:pt x="297179" y="33019"/>
                </a:moveTo>
                <a:lnTo>
                  <a:pt x="293369" y="33019"/>
                </a:lnTo>
                <a:lnTo>
                  <a:pt x="293369" y="34289"/>
                </a:lnTo>
                <a:lnTo>
                  <a:pt x="297179" y="34289"/>
                </a:lnTo>
                <a:lnTo>
                  <a:pt x="297179" y="33019"/>
                </a:lnTo>
                <a:close/>
              </a:path>
              <a:path w="297179" h="414020">
                <a:moveTo>
                  <a:pt x="3809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3809" y="31749"/>
                </a:lnTo>
                <a:lnTo>
                  <a:pt x="3809" y="29209"/>
                </a:lnTo>
                <a:close/>
              </a:path>
              <a:path w="297179" h="414020">
                <a:moveTo>
                  <a:pt x="297179" y="29209"/>
                </a:moveTo>
                <a:lnTo>
                  <a:pt x="293369" y="29209"/>
                </a:lnTo>
                <a:lnTo>
                  <a:pt x="293369" y="31749"/>
                </a:lnTo>
                <a:lnTo>
                  <a:pt x="297179" y="31749"/>
                </a:lnTo>
                <a:lnTo>
                  <a:pt x="297179" y="29209"/>
                </a:lnTo>
                <a:close/>
              </a:path>
              <a:path w="297179" h="414020">
                <a:moveTo>
                  <a:pt x="3809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6669"/>
                </a:lnTo>
                <a:close/>
              </a:path>
              <a:path w="297179" h="414020">
                <a:moveTo>
                  <a:pt x="297179" y="26669"/>
                </a:moveTo>
                <a:lnTo>
                  <a:pt x="293369" y="26669"/>
                </a:lnTo>
                <a:lnTo>
                  <a:pt x="293369" y="27939"/>
                </a:lnTo>
                <a:lnTo>
                  <a:pt x="297179" y="27939"/>
                </a:lnTo>
                <a:lnTo>
                  <a:pt x="297179" y="26669"/>
                </a:lnTo>
                <a:close/>
              </a:path>
              <a:path w="297179" h="414020">
                <a:moveTo>
                  <a:pt x="380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809" y="25399"/>
                </a:lnTo>
                <a:lnTo>
                  <a:pt x="3809" y="22859"/>
                </a:lnTo>
                <a:close/>
              </a:path>
              <a:path w="297179" h="414020">
                <a:moveTo>
                  <a:pt x="297179" y="22859"/>
                </a:moveTo>
                <a:lnTo>
                  <a:pt x="293369" y="22859"/>
                </a:lnTo>
                <a:lnTo>
                  <a:pt x="293369" y="25399"/>
                </a:lnTo>
                <a:lnTo>
                  <a:pt x="297179" y="25399"/>
                </a:lnTo>
                <a:lnTo>
                  <a:pt x="297179" y="22859"/>
                </a:lnTo>
                <a:close/>
              </a:path>
              <a:path w="297179" h="414020">
                <a:moveTo>
                  <a:pt x="3809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20319"/>
                </a:lnTo>
                <a:close/>
              </a:path>
              <a:path w="297179" h="414020">
                <a:moveTo>
                  <a:pt x="297179" y="20319"/>
                </a:moveTo>
                <a:lnTo>
                  <a:pt x="293369" y="20319"/>
                </a:lnTo>
                <a:lnTo>
                  <a:pt x="293369" y="21589"/>
                </a:lnTo>
                <a:lnTo>
                  <a:pt x="297179" y="21589"/>
                </a:lnTo>
                <a:lnTo>
                  <a:pt x="297179" y="20319"/>
                </a:lnTo>
                <a:close/>
              </a:path>
              <a:path w="297179" h="414020">
                <a:moveTo>
                  <a:pt x="3809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3809" y="19049"/>
                </a:lnTo>
                <a:lnTo>
                  <a:pt x="3809" y="16509"/>
                </a:lnTo>
                <a:close/>
              </a:path>
              <a:path w="297179" h="414020">
                <a:moveTo>
                  <a:pt x="297179" y="16509"/>
                </a:moveTo>
                <a:lnTo>
                  <a:pt x="293369" y="16509"/>
                </a:lnTo>
                <a:lnTo>
                  <a:pt x="293369" y="19049"/>
                </a:lnTo>
                <a:lnTo>
                  <a:pt x="297179" y="19049"/>
                </a:lnTo>
                <a:lnTo>
                  <a:pt x="297179" y="16509"/>
                </a:lnTo>
                <a:close/>
              </a:path>
              <a:path w="297179" h="414020">
                <a:moveTo>
                  <a:pt x="3809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13969"/>
                </a:lnTo>
                <a:close/>
              </a:path>
              <a:path w="297179" h="414020">
                <a:moveTo>
                  <a:pt x="297179" y="13969"/>
                </a:moveTo>
                <a:lnTo>
                  <a:pt x="293369" y="13969"/>
                </a:lnTo>
                <a:lnTo>
                  <a:pt x="293369" y="15239"/>
                </a:lnTo>
                <a:lnTo>
                  <a:pt x="297179" y="15239"/>
                </a:lnTo>
                <a:lnTo>
                  <a:pt x="297179" y="13969"/>
                </a:lnTo>
                <a:close/>
              </a:path>
              <a:path w="297179" h="414020">
                <a:moveTo>
                  <a:pt x="380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3809" y="12699"/>
                </a:lnTo>
                <a:lnTo>
                  <a:pt x="3809" y="10159"/>
                </a:lnTo>
                <a:close/>
              </a:path>
              <a:path w="297179" h="414020">
                <a:moveTo>
                  <a:pt x="297179" y="10159"/>
                </a:moveTo>
                <a:lnTo>
                  <a:pt x="293369" y="10159"/>
                </a:lnTo>
                <a:lnTo>
                  <a:pt x="293369" y="12699"/>
                </a:lnTo>
                <a:lnTo>
                  <a:pt x="297179" y="12699"/>
                </a:lnTo>
                <a:lnTo>
                  <a:pt x="297179" y="10159"/>
                </a:lnTo>
                <a:close/>
              </a:path>
              <a:path w="297179" h="414020">
                <a:moveTo>
                  <a:pt x="3809" y="7619"/>
                </a:moveTo>
                <a:lnTo>
                  <a:pt x="0" y="7619"/>
                </a:lnTo>
                <a:lnTo>
                  <a:pt x="0" y="8889"/>
                </a:lnTo>
                <a:lnTo>
                  <a:pt x="3809" y="8889"/>
                </a:lnTo>
                <a:lnTo>
                  <a:pt x="3809" y="7619"/>
                </a:lnTo>
                <a:close/>
              </a:path>
              <a:path w="297179" h="414020">
                <a:moveTo>
                  <a:pt x="297179" y="7619"/>
                </a:moveTo>
                <a:lnTo>
                  <a:pt x="293369" y="7619"/>
                </a:lnTo>
                <a:lnTo>
                  <a:pt x="293369" y="8889"/>
                </a:lnTo>
                <a:lnTo>
                  <a:pt x="297179" y="8889"/>
                </a:lnTo>
                <a:lnTo>
                  <a:pt x="297179" y="7619"/>
                </a:lnTo>
                <a:close/>
              </a:path>
              <a:path w="297179" h="414020">
                <a:moveTo>
                  <a:pt x="1269" y="2539"/>
                </a:moveTo>
                <a:lnTo>
                  <a:pt x="0" y="2539"/>
                </a:lnTo>
                <a:lnTo>
                  <a:pt x="0" y="6349"/>
                </a:lnTo>
                <a:lnTo>
                  <a:pt x="3809" y="6349"/>
                </a:lnTo>
                <a:lnTo>
                  <a:pt x="3809" y="3809"/>
                </a:lnTo>
                <a:lnTo>
                  <a:pt x="1269" y="3809"/>
                </a:lnTo>
                <a:lnTo>
                  <a:pt x="1269" y="2539"/>
                </a:lnTo>
                <a:close/>
              </a:path>
              <a:path w="297179" h="414020">
                <a:moveTo>
                  <a:pt x="3809" y="0"/>
                </a:moveTo>
                <a:lnTo>
                  <a:pt x="2539" y="0"/>
                </a:lnTo>
                <a:lnTo>
                  <a:pt x="2539" y="2539"/>
                </a:lnTo>
                <a:lnTo>
                  <a:pt x="196850" y="2539"/>
                </a:lnTo>
                <a:lnTo>
                  <a:pt x="19685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  <a:path w="297179" h="414020">
                <a:moveTo>
                  <a:pt x="297179" y="3809"/>
                </a:moveTo>
                <a:lnTo>
                  <a:pt x="293369" y="3809"/>
                </a:lnTo>
                <a:lnTo>
                  <a:pt x="293369" y="6349"/>
                </a:lnTo>
                <a:lnTo>
                  <a:pt x="297179" y="6349"/>
                </a:lnTo>
                <a:lnTo>
                  <a:pt x="297179" y="3809"/>
                </a:lnTo>
                <a:close/>
              </a:path>
              <a:path w="297179" h="414020">
                <a:moveTo>
                  <a:pt x="204469" y="2539"/>
                </a:moveTo>
                <a:lnTo>
                  <a:pt x="203200" y="2539"/>
                </a:lnTo>
                <a:lnTo>
                  <a:pt x="203200" y="3809"/>
                </a:lnTo>
                <a:lnTo>
                  <a:pt x="204469" y="3809"/>
                </a:lnTo>
                <a:lnTo>
                  <a:pt x="204469" y="2539"/>
                </a:lnTo>
                <a:close/>
              </a:path>
              <a:path w="297179" h="414020">
                <a:moveTo>
                  <a:pt x="205739" y="0"/>
                </a:moveTo>
                <a:lnTo>
                  <a:pt x="204469" y="0"/>
                </a:lnTo>
                <a:lnTo>
                  <a:pt x="204469" y="2539"/>
                </a:lnTo>
                <a:lnTo>
                  <a:pt x="297179" y="2539"/>
                </a:lnTo>
                <a:lnTo>
                  <a:pt x="297179" y="1269"/>
                </a:lnTo>
                <a:lnTo>
                  <a:pt x="205739" y="1269"/>
                </a:lnTo>
                <a:lnTo>
                  <a:pt x="205739" y="0"/>
                </a:lnTo>
                <a:close/>
              </a:path>
              <a:path w="297179" h="414020">
                <a:moveTo>
                  <a:pt x="3809" y="200660"/>
                </a:moveTo>
                <a:lnTo>
                  <a:pt x="1269" y="200660"/>
                </a:lnTo>
                <a:lnTo>
                  <a:pt x="1269" y="204469"/>
                </a:lnTo>
                <a:lnTo>
                  <a:pt x="0" y="204469"/>
                </a:lnTo>
                <a:lnTo>
                  <a:pt x="0" y="213359"/>
                </a:lnTo>
                <a:lnTo>
                  <a:pt x="3809" y="213359"/>
                </a:lnTo>
                <a:lnTo>
                  <a:pt x="3809" y="200660"/>
                </a:lnTo>
                <a:close/>
              </a:path>
              <a:path w="297179" h="414020">
                <a:moveTo>
                  <a:pt x="3809" y="213360"/>
                </a:moveTo>
                <a:lnTo>
                  <a:pt x="0" y="213360"/>
                </a:lnTo>
                <a:lnTo>
                  <a:pt x="0" y="245109"/>
                </a:lnTo>
                <a:lnTo>
                  <a:pt x="3809" y="245109"/>
                </a:lnTo>
                <a:lnTo>
                  <a:pt x="3809" y="213360"/>
                </a:lnTo>
                <a:close/>
              </a:path>
              <a:path w="297179" h="414020">
                <a:moveTo>
                  <a:pt x="380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3809" y="251459"/>
                </a:lnTo>
                <a:lnTo>
                  <a:pt x="3809" y="245110"/>
                </a:lnTo>
                <a:close/>
              </a:path>
              <a:path w="297179" h="414020">
                <a:moveTo>
                  <a:pt x="3809" y="251460"/>
                </a:moveTo>
                <a:lnTo>
                  <a:pt x="0" y="251460"/>
                </a:lnTo>
                <a:lnTo>
                  <a:pt x="0" y="340359"/>
                </a:lnTo>
                <a:lnTo>
                  <a:pt x="3809" y="340359"/>
                </a:lnTo>
                <a:lnTo>
                  <a:pt x="3809" y="251460"/>
                </a:lnTo>
                <a:close/>
              </a:path>
              <a:path w="297179" h="414020">
                <a:moveTo>
                  <a:pt x="3809" y="340360"/>
                </a:moveTo>
                <a:lnTo>
                  <a:pt x="0" y="340360"/>
                </a:lnTo>
                <a:lnTo>
                  <a:pt x="0" y="365759"/>
                </a:lnTo>
                <a:lnTo>
                  <a:pt x="3809" y="365759"/>
                </a:lnTo>
                <a:lnTo>
                  <a:pt x="3809" y="340360"/>
                </a:lnTo>
                <a:close/>
              </a:path>
              <a:path w="297179" h="414020">
                <a:moveTo>
                  <a:pt x="3809" y="365760"/>
                </a:moveTo>
                <a:lnTo>
                  <a:pt x="0" y="365760"/>
                </a:lnTo>
                <a:lnTo>
                  <a:pt x="0" y="414019"/>
                </a:lnTo>
                <a:lnTo>
                  <a:pt x="74929" y="414019"/>
                </a:lnTo>
                <a:lnTo>
                  <a:pt x="74929" y="412750"/>
                </a:lnTo>
                <a:lnTo>
                  <a:pt x="76200" y="412750"/>
                </a:lnTo>
                <a:lnTo>
                  <a:pt x="76200" y="410210"/>
                </a:lnTo>
                <a:lnTo>
                  <a:pt x="3809" y="410210"/>
                </a:lnTo>
                <a:lnTo>
                  <a:pt x="3809" y="365760"/>
                </a:lnTo>
                <a:close/>
              </a:path>
            </a:pathLst>
          </a:custGeom>
          <a:solidFill>
            <a:srgbClr val="AA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3" name="bk object 3163"/>
          <p:cNvSpPr/>
          <p:nvPr/>
        </p:nvSpPr>
        <p:spPr>
          <a:xfrm>
            <a:off x="3542029" y="2875279"/>
            <a:ext cx="289560" cy="406400"/>
          </a:xfrm>
          <a:custGeom>
            <a:avLst/>
            <a:gdLst/>
            <a:ahLst/>
            <a:cxnLst/>
            <a:rect l="l" t="t" r="r" b="b"/>
            <a:pathLst>
              <a:path w="289560" h="406400">
                <a:moveTo>
                  <a:pt x="3810" y="184276"/>
                </a:moveTo>
                <a:lnTo>
                  <a:pt x="1270" y="184276"/>
                </a:lnTo>
                <a:lnTo>
                  <a:pt x="1270" y="189229"/>
                </a:lnTo>
                <a:lnTo>
                  <a:pt x="0" y="189229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4276"/>
                </a:lnTo>
                <a:close/>
              </a:path>
              <a:path w="289560" h="406400">
                <a:moveTo>
                  <a:pt x="3810" y="180466"/>
                </a:moveTo>
                <a:lnTo>
                  <a:pt x="2540" y="180466"/>
                </a:lnTo>
                <a:lnTo>
                  <a:pt x="2540" y="182879"/>
                </a:lnTo>
                <a:lnTo>
                  <a:pt x="3810" y="182879"/>
                </a:lnTo>
                <a:lnTo>
                  <a:pt x="3810" y="180466"/>
                </a:lnTo>
                <a:close/>
              </a:path>
              <a:path w="289560" h="406400">
                <a:moveTo>
                  <a:pt x="1270" y="99187"/>
                </a:moveTo>
                <a:lnTo>
                  <a:pt x="0" y="99187"/>
                </a:lnTo>
                <a:lnTo>
                  <a:pt x="0" y="100329"/>
                </a:lnTo>
                <a:lnTo>
                  <a:pt x="1270" y="100329"/>
                </a:lnTo>
                <a:lnTo>
                  <a:pt x="1270" y="99187"/>
                </a:lnTo>
                <a:close/>
              </a:path>
              <a:path w="289560" h="406400">
                <a:moveTo>
                  <a:pt x="2540" y="97789"/>
                </a:moveTo>
                <a:lnTo>
                  <a:pt x="1270" y="97789"/>
                </a:lnTo>
                <a:lnTo>
                  <a:pt x="1270" y="99187"/>
                </a:lnTo>
                <a:lnTo>
                  <a:pt x="2540" y="99187"/>
                </a:lnTo>
                <a:lnTo>
                  <a:pt x="2540" y="97789"/>
                </a:lnTo>
                <a:close/>
              </a:path>
              <a:path w="289560" h="406400">
                <a:moveTo>
                  <a:pt x="3810" y="95250"/>
                </a:moveTo>
                <a:lnTo>
                  <a:pt x="0" y="9525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5250"/>
                </a:lnTo>
                <a:close/>
              </a:path>
              <a:path w="289560" h="406400">
                <a:moveTo>
                  <a:pt x="3810" y="92837"/>
                </a:moveTo>
                <a:lnTo>
                  <a:pt x="0" y="92837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2837"/>
                </a:lnTo>
                <a:close/>
              </a:path>
              <a:path w="289560" h="406400">
                <a:moveTo>
                  <a:pt x="3810" y="88900"/>
                </a:moveTo>
                <a:lnTo>
                  <a:pt x="0" y="8890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8900"/>
                </a:lnTo>
                <a:close/>
              </a:path>
              <a:path w="289560" h="406400">
                <a:moveTo>
                  <a:pt x="3810" y="86487"/>
                </a:moveTo>
                <a:lnTo>
                  <a:pt x="0" y="86487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6487"/>
                </a:lnTo>
                <a:close/>
              </a:path>
              <a:path w="289560" h="406400">
                <a:moveTo>
                  <a:pt x="3810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2550"/>
                </a:lnTo>
                <a:close/>
              </a:path>
              <a:path w="289560" h="406400">
                <a:moveTo>
                  <a:pt x="3810" y="80137"/>
                </a:moveTo>
                <a:lnTo>
                  <a:pt x="0" y="80137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80137"/>
                </a:lnTo>
                <a:close/>
              </a:path>
              <a:path w="289560" h="406400">
                <a:moveTo>
                  <a:pt x="3810" y="76200"/>
                </a:moveTo>
                <a:lnTo>
                  <a:pt x="0" y="7620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6200"/>
                </a:lnTo>
                <a:close/>
              </a:path>
              <a:path w="289560" h="406400">
                <a:moveTo>
                  <a:pt x="3810" y="73787"/>
                </a:moveTo>
                <a:lnTo>
                  <a:pt x="0" y="73787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3787"/>
                </a:lnTo>
                <a:close/>
              </a:path>
              <a:path w="289560" h="406400">
                <a:moveTo>
                  <a:pt x="3810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9850"/>
                </a:lnTo>
                <a:close/>
              </a:path>
              <a:path w="289560" h="406400">
                <a:moveTo>
                  <a:pt x="3810" y="67437"/>
                </a:moveTo>
                <a:lnTo>
                  <a:pt x="0" y="67437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7437"/>
                </a:lnTo>
                <a:close/>
              </a:path>
              <a:path w="289560" h="406400">
                <a:moveTo>
                  <a:pt x="3810" y="63500"/>
                </a:moveTo>
                <a:lnTo>
                  <a:pt x="0" y="6350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3500"/>
                </a:lnTo>
                <a:close/>
              </a:path>
              <a:path w="289560" h="406400">
                <a:moveTo>
                  <a:pt x="3810" y="61087"/>
                </a:moveTo>
                <a:lnTo>
                  <a:pt x="0" y="61087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61087"/>
                </a:lnTo>
                <a:close/>
              </a:path>
              <a:path w="289560" h="406400">
                <a:moveTo>
                  <a:pt x="3810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7150"/>
                </a:lnTo>
                <a:close/>
              </a:path>
              <a:path w="289560" h="406400">
                <a:moveTo>
                  <a:pt x="3810" y="54737"/>
                </a:moveTo>
                <a:lnTo>
                  <a:pt x="0" y="54737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4737"/>
                </a:lnTo>
                <a:close/>
              </a:path>
              <a:path w="289560" h="406400">
                <a:moveTo>
                  <a:pt x="287020" y="54737"/>
                </a:moveTo>
                <a:lnTo>
                  <a:pt x="285750" y="54737"/>
                </a:lnTo>
                <a:lnTo>
                  <a:pt x="285750" y="55879"/>
                </a:lnTo>
                <a:lnTo>
                  <a:pt x="287020" y="55879"/>
                </a:lnTo>
                <a:lnTo>
                  <a:pt x="287020" y="54737"/>
                </a:lnTo>
                <a:close/>
              </a:path>
              <a:path w="289560" h="406400">
                <a:moveTo>
                  <a:pt x="289560" y="50800"/>
                </a:moveTo>
                <a:lnTo>
                  <a:pt x="285750" y="50800"/>
                </a:lnTo>
                <a:lnTo>
                  <a:pt x="285750" y="53339"/>
                </a:lnTo>
                <a:lnTo>
                  <a:pt x="287020" y="53339"/>
                </a:lnTo>
                <a:lnTo>
                  <a:pt x="287020" y="54737"/>
                </a:lnTo>
                <a:lnTo>
                  <a:pt x="289560" y="54737"/>
                </a:lnTo>
                <a:lnTo>
                  <a:pt x="289560" y="50800"/>
                </a:lnTo>
                <a:close/>
              </a:path>
              <a:path w="289560" h="406400">
                <a:moveTo>
                  <a:pt x="3810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0800"/>
                </a:lnTo>
                <a:close/>
              </a:path>
              <a:path w="289560" h="406400">
                <a:moveTo>
                  <a:pt x="3810" y="48387"/>
                </a:moveTo>
                <a:lnTo>
                  <a:pt x="0" y="48387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8387"/>
                </a:lnTo>
                <a:close/>
              </a:path>
              <a:path w="289560" h="406400">
                <a:moveTo>
                  <a:pt x="289560" y="48387"/>
                </a:moveTo>
                <a:lnTo>
                  <a:pt x="285750" y="48387"/>
                </a:lnTo>
                <a:lnTo>
                  <a:pt x="285750" y="49529"/>
                </a:lnTo>
                <a:lnTo>
                  <a:pt x="289560" y="49529"/>
                </a:lnTo>
                <a:lnTo>
                  <a:pt x="289560" y="48387"/>
                </a:lnTo>
                <a:close/>
              </a:path>
              <a:path w="289560" h="406400">
                <a:moveTo>
                  <a:pt x="3810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4450"/>
                </a:lnTo>
                <a:close/>
              </a:path>
              <a:path w="289560" h="406400">
                <a:moveTo>
                  <a:pt x="289560" y="44450"/>
                </a:moveTo>
                <a:lnTo>
                  <a:pt x="285750" y="44450"/>
                </a:lnTo>
                <a:lnTo>
                  <a:pt x="285750" y="46989"/>
                </a:lnTo>
                <a:lnTo>
                  <a:pt x="289560" y="46989"/>
                </a:lnTo>
                <a:lnTo>
                  <a:pt x="289560" y="44450"/>
                </a:lnTo>
                <a:close/>
              </a:path>
              <a:path w="289560" h="406400">
                <a:moveTo>
                  <a:pt x="3810" y="42037"/>
                </a:moveTo>
                <a:lnTo>
                  <a:pt x="0" y="42037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2037"/>
                </a:lnTo>
                <a:close/>
              </a:path>
              <a:path w="289560" h="406400">
                <a:moveTo>
                  <a:pt x="289560" y="42037"/>
                </a:moveTo>
                <a:lnTo>
                  <a:pt x="285750" y="42037"/>
                </a:lnTo>
                <a:lnTo>
                  <a:pt x="285750" y="43179"/>
                </a:lnTo>
                <a:lnTo>
                  <a:pt x="289560" y="43179"/>
                </a:lnTo>
                <a:lnTo>
                  <a:pt x="289560" y="42037"/>
                </a:lnTo>
                <a:close/>
              </a:path>
              <a:path w="289560" h="406400">
                <a:moveTo>
                  <a:pt x="3810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8100"/>
                </a:lnTo>
                <a:close/>
              </a:path>
              <a:path w="289560" h="406400">
                <a:moveTo>
                  <a:pt x="289560" y="38100"/>
                </a:moveTo>
                <a:lnTo>
                  <a:pt x="285750" y="38100"/>
                </a:lnTo>
                <a:lnTo>
                  <a:pt x="285750" y="40639"/>
                </a:lnTo>
                <a:lnTo>
                  <a:pt x="289560" y="40639"/>
                </a:lnTo>
                <a:lnTo>
                  <a:pt x="289560" y="38100"/>
                </a:lnTo>
                <a:close/>
              </a:path>
              <a:path w="289560" h="406400">
                <a:moveTo>
                  <a:pt x="3810" y="35560"/>
                </a:moveTo>
                <a:lnTo>
                  <a:pt x="0" y="3556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560"/>
                </a:lnTo>
                <a:close/>
              </a:path>
              <a:path w="289560" h="406400">
                <a:moveTo>
                  <a:pt x="289560" y="35560"/>
                </a:moveTo>
                <a:lnTo>
                  <a:pt x="285750" y="35560"/>
                </a:lnTo>
                <a:lnTo>
                  <a:pt x="285750" y="36829"/>
                </a:lnTo>
                <a:lnTo>
                  <a:pt x="289560" y="36829"/>
                </a:lnTo>
                <a:lnTo>
                  <a:pt x="289560" y="35560"/>
                </a:lnTo>
                <a:close/>
              </a:path>
              <a:path w="289560" h="406400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289560" h="406400">
                <a:moveTo>
                  <a:pt x="289560" y="31750"/>
                </a:moveTo>
                <a:lnTo>
                  <a:pt x="285750" y="31750"/>
                </a:lnTo>
                <a:lnTo>
                  <a:pt x="285750" y="34289"/>
                </a:lnTo>
                <a:lnTo>
                  <a:pt x="289560" y="34289"/>
                </a:lnTo>
                <a:lnTo>
                  <a:pt x="289560" y="31750"/>
                </a:lnTo>
                <a:close/>
              </a:path>
              <a:path w="289560" h="406400">
                <a:moveTo>
                  <a:pt x="3810" y="29210"/>
                </a:moveTo>
                <a:lnTo>
                  <a:pt x="0" y="2921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9210"/>
                </a:lnTo>
                <a:close/>
              </a:path>
              <a:path w="289560" h="406400">
                <a:moveTo>
                  <a:pt x="289560" y="29210"/>
                </a:moveTo>
                <a:lnTo>
                  <a:pt x="285750" y="29210"/>
                </a:lnTo>
                <a:lnTo>
                  <a:pt x="285750" y="30479"/>
                </a:lnTo>
                <a:lnTo>
                  <a:pt x="289560" y="30479"/>
                </a:lnTo>
                <a:lnTo>
                  <a:pt x="289560" y="29210"/>
                </a:lnTo>
                <a:close/>
              </a:path>
              <a:path w="289560" h="406400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289560" h="406400">
                <a:moveTo>
                  <a:pt x="289560" y="25400"/>
                </a:moveTo>
                <a:lnTo>
                  <a:pt x="285750" y="25400"/>
                </a:lnTo>
                <a:lnTo>
                  <a:pt x="285750" y="27939"/>
                </a:lnTo>
                <a:lnTo>
                  <a:pt x="289560" y="27939"/>
                </a:lnTo>
                <a:lnTo>
                  <a:pt x="289560" y="25400"/>
                </a:lnTo>
                <a:close/>
              </a:path>
              <a:path w="289560" h="406400">
                <a:moveTo>
                  <a:pt x="3810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60"/>
                </a:lnTo>
                <a:close/>
              </a:path>
              <a:path w="289560" h="406400">
                <a:moveTo>
                  <a:pt x="289560" y="22860"/>
                </a:moveTo>
                <a:lnTo>
                  <a:pt x="285750" y="22860"/>
                </a:lnTo>
                <a:lnTo>
                  <a:pt x="285750" y="24129"/>
                </a:lnTo>
                <a:lnTo>
                  <a:pt x="289560" y="24129"/>
                </a:lnTo>
                <a:lnTo>
                  <a:pt x="289560" y="22860"/>
                </a:lnTo>
                <a:close/>
              </a:path>
              <a:path w="289560" h="406400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289560" h="406400">
                <a:moveTo>
                  <a:pt x="289560" y="19050"/>
                </a:moveTo>
                <a:lnTo>
                  <a:pt x="285750" y="19050"/>
                </a:lnTo>
                <a:lnTo>
                  <a:pt x="285750" y="21589"/>
                </a:lnTo>
                <a:lnTo>
                  <a:pt x="289560" y="21589"/>
                </a:lnTo>
                <a:lnTo>
                  <a:pt x="289560" y="19050"/>
                </a:lnTo>
                <a:close/>
              </a:path>
              <a:path w="289560" h="406400">
                <a:moveTo>
                  <a:pt x="381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6510"/>
                </a:lnTo>
                <a:close/>
              </a:path>
              <a:path w="289560" h="406400">
                <a:moveTo>
                  <a:pt x="289560" y="16510"/>
                </a:moveTo>
                <a:lnTo>
                  <a:pt x="285750" y="16510"/>
                </a:lnTo>
                <a:lnTo>
                  <a:pt x="285750" y="17779"/>
                </a:lnTo>
                <a:lnTo>
                  <a:pt x="289560" y="17779"/>
                </a:lnTo>
                <a:lnTo>
                  <a:pt x="289560" y="16510"/>
                </a:lnTo>
                <a:close/>
              </a:path>
              <a:path w="289560" h="406400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close/>
              </a:path>
              <a:path w="289560" h="406400">
                <a:moveTo>
                  <a:pt x="289560" y="12700"/>
                </a:moveTo>
                <a:lnTo>
                  <a:pt x="285750" y="12700"/>
                </a:lnTo>
                <a:lnTo>
                  <a:pt x="285750" y="15239"/>
                </a:lnTo>
                <a:lnTo>
                  <a:pt x="289560" y="15239"/>
                </a:lnTo>
                <a:lnTo>
                  <a:pt x="289560" y="12700"/>
                </a:lnTo>
                <a:close/>
              </a:path>
              <a:path w="289560" h="406400">
                <a:moveTo>
                  <a:pt x="381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160"/>
                </a:lnTo>
                <a:close/>
              </a:path>
              <a:path w="289560" h="406400">
                <a:moveTo>
                  <a:pt x="289560" y="10160"/>
                </a:moveTo>
                <a:lnTo>
                  <a:pt x="285750" y="10160"/>
                </a:lnTo>
                <a:lnTo>
                  <a:pt x="285750" y="11429"/>
                </a:lnTo>
                <a:lnTo>
                  <a:pt x="289560" y="11429"/>
                </a:lnTo>
                <a:lnTo>
                  <a:pt x="289560" y="10160"/>
                </a:lnTo>
                <a:close/>
              </a:path>
              <a:path w="289560" h="406400">
                <a:moveTo>
                  <a:pt x="3810" y="6350"/>
                </a:moveTo>
                <a:lnTo>
                  <a:pt x="0" y="6350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289560" h="406400">
                <a:moveTo>
                  <a:pt x="289560" y="6350"/>
                </a:moveTo>
                <a:lnTo>
                  <a:pt x="285750" y="6350"/>
                </a:lnTo>
                <a:lnTo>
                  <a:pt x="285750" y="8889"/>
                </a:lnTo>
                <a:lnTo>
                  <a:pt x="289560" y="8889"/>
                </a:lnTo>
                <a:lnTo>
                  <a:pt x="289560" y="6350"/>
                </a:lnTo>
                <a:close/>
              </a:path>
              <a:path w="289560" h="406400">
                <a:moveTo>
                  <a:pt x="3810" y="3810"/>
                </a:moveTo>
                <a:lnTo>
                  <a:pt x="0" y="381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close/>
              </a:path>
              <a:path w="289560" h="406400">
                <a:moveTo>
                  <a:pt x="289560" y="3810"/>
                </a:moveTo>
                <a:lnTo>
                  <a:pt x="285750" y="3810"/>
                </a:lnTo>
                <a:lnTo>
                  <a:pt x="285750" y="5079"/>
                </a:lnTo>
                <a:lnTo>
                  <a:pt x="289560" y="5079"/>
                </a:lnTo>
                <a:lnTo>
                  <a:pt x="289560" y="3810"/>
                </a:lnTo>
                <a:close/>
              </a:path>
              <a:path w="289560" h="406400">
                <a:moveTo>
                  <a:pt x="191770" y="0"/>
                </a:moveTo>
                <a:lnTo>
                  <a:pt x="0" y="0"/>
                </a:lnTo>
                <a:lnTo>
                  <a:pt x="0" y="2539"/>
                </a:lnTo>
                <a:lnTo>
                  <a:pt x="191770" y="2539"/>
                </a:lnTo>
                <a:lnTo>
                  <a:pt x="191770" y="0"/>
                </a:lnTo>
                <a:close/>
              </a:path>
              <a:path w="289560" h="406400">
                <a:moveTo>
                  <a:pt x="289560" y="0"/>
                </a:moveTo>
                <a:lnTo>
                  <a:pt x="198120" y="0"/>
                </a:lnTo>
                <a:lnTo>
                  <a:pt x="198120" y="2539"/>
                </a:lnTo>
                <a:lnTo>
                  <a:pt x="289560" y="2539"/>
                </a:lnTo>
                <a:lnTo>
                  <a:pt x="289560" y="0"/>
                </a:lnTo>
                <a:close/>
              </a:path>
              <a:path w="289560" h="406400">
                <a:moveTo>
                  <a:pt x="381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196850"/>
                </a:lnTo>
                <a:close/>
              </a:path>
              <a:path w="289560" h="406400">
                <a:moveTo>
                  <a:pt x="3810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09550"/>
                </a:lnTo>
                <a:close/>
              </a:path>
              <a:path w="289560" h="406400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289560" h="406400">
                <a:moveTo>
                  <a:pt x="3810" y="247650"/>
                </a:moveTo>
                <a:lnTo>
                  <a:pt x="0" y="24765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247650"/>
                </a:lnTo>
                <a:close/>
              </a:path>
              <a:path w="289560" h="406400">
                <a:moveTo>
                  <a:pt x="3810" y="336550"/>
                </a:moveTo>
                <a:lnTo>
                  <a:pt x="0" y="33655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36550"/>
                </a:lnTo>
                <a:close/>
              </a:path>
              <a:path w="289560" h="406400">
                <a:moveTo>
                  <a:pt x="3810" y="361950"/>
                </a:moveTo>
                <a:lnTo>
                  <a:pt x="0" y="361950"/>
                </a:lnTo>
                <a:lnTo>
                  <a:pt x="0" y="406400"/>
                </a:lnTo>
                <a:lnTo>
                  <a:pt x="72389" y="406400"/>
                </a:lnTo>
                <a:lnTo>
                  <a:pt x="72389" y="405130"/>
                </a:lnTo>
                <a:lnTo>
                  <a:pt x="73660" y="405130"/>
                </a:lnTo>
                <a:lnTo>
                  <a:pt x="73660" y="402590"/>
                </a:lnTo>
                <a:lnTo>
                  <a:pt x="3810" y="402590"/>
                </a:lnTo>
                <a:lnTo>
                  <a:pt x="3810" y="36195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4" name="bk object 3164"/>
          <p:cNvSpPr/>
          <p:nvPr/>
        </p:nvSpPr>
        <p:spPr>
          <a:xfrm>
            <a:off x="3545840" y="2879089"/>
            <a:ext cx="281940" cy="398780"/>
          </a:xfrm>
          <a:custGeom>
            <a:avLst/>
            <a:gdLst/>
            <a:ahLst/>
            <a:cxnLst/>
            <a:rect l="l" t="t" r="r" b="b"/>
            <a:pathLst>
              <a:path w="281939" h="398779">
                <a:moveTo>
                  <a:pt x="3810" y="180466"/>
                </a:moveTo>
                <a:lnTo>
                  <a:pt x="0" y="180466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0466"/>
                </a:lnTo>
                <a:close/>
              </a:path>
              <a:path w="281939" h="398779">
                <a:moveTo>
                  <a:pt x="3810" y="174116"/>
                </a:moveTo>
                <a:lnTo>
                  <a:pt x="0" y="174116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4116"/>
                </a:lnTo>
                <a:close/>
              </a:path>
              <a:path w="281939" h="398779">
                <a:moveTo>
                  <a:pt x="3810" y="171576"/>
                </a:moveTo>
                <a:lnTo>
                  <a:pt x="1270" y="171576"/>
                </a:lnTo>
                <a:lnTo>
                  <a:pt x="1270" y="172719"/>
                </a:lnTo>
                <a:lnTo>
                  <a:pt x="3810" y="172719"/>
                </a:lnTo>
                <a:lnTo>
                  <a:pt x="3810" y="171576"/>
                </a:lnTo>
                <a:close/>
              </a:path>
              <a:path w="281939" h="398779">
                <a:moveTo>
                  <a:pt x="3810" y="163956"/>
                </a:moveTo>
                <a:lnTo>
                  <a:pt x="2539" y="163956"/>
                </a:lnTo>
                <a:lnTo>
                  <a:pt x="2539" y="167766"/>
                </a:lnTo>
                <a:lnTo>
                  <a:pt x="1270" y="167766"/>
                </a:lnTo>
                <a:lnTo>
                  <a:pt x="1270" y="170306"/>
                </a:lnTo>
                <a:lnTo>
                  <a:pt x="3810" y="170306"/>
                </a:lnTo>
                <a:lnTo>
                  <a:pt x="3810" y="163956"/>
                </a:lnTo>
                <a:close/>
              </a:path>
              <a:path w="281939" h="398779">
                <a:moveTo>
                  <a:pt x="2540" y="90169"/>
                </a:moveTo>
                <a:lnTo>
                  <a:pt x="1270" y="90169"/>
                </a:lnTo>
                <a:lnTo>
                  <a:pt x="1270" y="91439"/>
                </a:lnTo>
                <a:lnTo>
                  <a:pt x="2540" y="91439"/>
                </a:lnTo>
                <a:lnTo>
                  <a:pt x="2540" y="90169"/>
                </a:lnTo>
                <a:close/>
              </a:path>
              <a:path w="281939" h="398779">
                <a:moveTo>
                  <a:pt x="3810" y="89026"/>
                </a:moveTo>
                <a:lnTo>
                  <a:pt x="0" y="89026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9026"/>
                </a:lnTo>
                <a:close/>
              </a:path>
              <a:path w="281939" h="398779">
                <a:moveTo>
                  <a:pt x="3810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5089"/>
                </a:lnTo>
                <a:close/>
              </a:path>
              <a:path w="281939" h="398779">
                <a:moveTo>
                  <a:pt x="3810" y="82676"/>
                </a:moveTo>
                <a:lnTo>
                  <a:pt x="0" y="82676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2676"/>
                </a:lnTo>
                <a:close/>
              </a:path>
              <a:path w="281939" h="398779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281939" h="398779">
                <a:moveTo>
                  <a:pt x="3810" y="76326"/>
                </a:moveTo>
                <a:lnTo>
                  <a:pt x="0" y="76326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326"/>
                </a:lnTo>
                <a:close/>
              </a:path>
              <a:path w="281939" h="398779">
                <a:moveTo>
                  <a:pt x="3810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281939" h="398779">
                <a:moveTo>
                  <a:pt x="3810" y="69976"/>
                </a:moveTo>
                <a:lnTo>
                  <a:pt x="0" y="69976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976"/>
                </a:lnTo>
                <a:close/>
              </a:path>
              <a:path w="281939" h="398779">
                <a:moveTo>
                  <a:pt x="381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039"/>
                </a:lnTo>
                <a:close/>
              </a:path>
              <a:path w="281939" h="398779">
                <a:moveTo>
                  <a:pt x="3810" y="63626"/>
                </a:moveTo>
                <a:lnTo>
                  <a:pt x="0" y="63626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3626"/>
                </a:lnTo>
                <a:close/>
              </a:path>
              <a:path w="281939" h="398779">
                <a:moveTo>
                  <a:pt x="3810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9689"/>
                </a:lnTo>
                <a:close/>
              </a:path>
              <a:path w="281939" h="398779">
                <a:moveTo>
                  <a:pt x="3810" y="57276"/>
                </a:moveTo>
                <a:lnTo>
                  <a:pt x="0" y="57276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7276"/>
                </a:lnTo>
                <a:close/>
              </a:path>
              <a:path w="281939" h="398779">
                <a:moveTo>
                  <a:pt x="3810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339"/>
                </a:lnTo>
                <a:close/>
              </a:path>
              <a:path w="281939" h="398779">
                <a:moveTo>
                  <a:pt x="281939" y="50926"/>
                </a:moveTo>
                <a:lnTo>
                  <a:pt x="279400" y="50926"/>
                </a:lnTo>
                <a:lnTo>
                  <a:pt x="279400" y="53339"/>
                </a:lnTo>
                <a:lnTo>
                  <a:pt x="280670" y="53339"/>
                </a:lnTo>
                <a:lnTo>
                  <a:pt x="280670" y="52069"/>
                </a:lnTo>
                <a:lnTo>
                  <a:pt x="281939" y="52069"/>
                </a:lnTo>
                <a:lnTo>
                  <a:pt x="281939" y="50926"/>
                </a:lnTo>
                <a:close/>
              </a:path>
              <a:path w="281939" h="398779">
                <a:moveTo>
                  <a:pt x="3810" y="50926"/>
                </a:moveTo>
                <a:lnTo>
                  <a:pt x="0" y="50926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50926"/>
                </a:lnTo>
                <a:close/>
              </a:path>
              <a:path w="281939" h="398779">
                <a:moveTo>
                  <a:pt x="3810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6989"/>
                </a:lnTo>
                <a:close/>
              </a:path>
              <a:path w="281939" h="398779">
                <a:moveTo>
                  <a:pt x="281939" y="46989"/>
                </a:moveTo>
                <a:lnTo>
                  <a:pt x="279400" y="46989"/>
                </a:lnTo>
                <a:lnTo>
                  <a:pt x="279400" y="49529"/>
                </a:lnTo>
                <a:lnTo>
                  <a:pt x="281939" y="49529"/>
                </a:lnTo>
                <a:lnTo>
                  <a:pt x="281939" y="46989"/>
                </a:lnTo>
                <a:close/>
              </a:path>
              <a:path w="281939" h="398779">
                <a:moveTo>
                  <a:pt x="3810" y="44576"/>
                </a:moveTo>
                <a:lnTo>
                  <a:pt x="0" y="44576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4576"/>
                </a:lnTo>
                <a:close/>
              </a:path>
              <a:path w="281939" h="398779">
                <a:moveTo>
                  <a:pt x="281939" y="44576"/>
                </a:moveTo>
                <a:lnTo>
                  <a:pt x="279400" y="44576"/>
                </a:lnTo>
                <a:lnTo>
                  <a:pt x="279400" y="45719"/>
                </a:lnTo>
                <a:lnTo>
                  <a:pt x="281939" y="45719"/>
                </a:lnTo>
                <a:lnTo>
                  <a:pt x="281939" y="44576"/>
                </a:lnTo>
                <a:close/>
              </a:path>
              <a:path w="281939" h="398779">
                <a:moveTo>
                  <a:pt x="3810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639"/>
                </a:lnTo>
                <a:close/>
              </a:path>
              <a:path w="281939" h="398779">
                <a:moveTo>
                  <a:pt x="281939" y="40639"/>
                </a:moveTo>
                <a:lnTo>
                  <a:pt x="279400" y="40639"/>
                </a:lnTo>
                <a:lnTo>
                  <a:pt x="279400" y="43179"/>
                </a:lnTo>
                <a:lnTo>
                  <a:pt x="281939" y="43179"/>
                </a:lnTo>
                <a:lnTo>
                  <a:pt x="281939" y="40639"/>
                </a:lnTo>
                <a:close/>
              </a:path>
              <a:path w="281939" h="398779">
                <a:moveTo>
                  <a:pt x="3810" y="38226"/>
                </a:moveTo>
                <a:lnTo>
                  <a:pt x="0" y="38226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226"/>
                </a:lnTo>
                <a:close/>
              </a:path>
              <a:path w="281939" h="398779">
                <a:moveTo>
                  <a:pt x="281939" y="38226"/>
                </a:moveTo>
                <a:lnTo>
                  <a:pt x="279400" y="38226"/>
                </a:lnTo>
                <a:lnTo>
                  <a:pt x="279400" y="39369"/>
                </a:lnTo>
                <a:lnTo>
                  <a:pt x="281939" y="39369"/>
                </a:lnTo>
                <a:lnTo>
                  <a:pt x="281939" y="38226"/>
                </a:lnTo>
                <a:close/>
              </a:path>
              <a:path w="281939" h="398779">
                <a:moveTo>
                  <a:pt x="381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289"/>
                </a:lnTo>
                <a:close/>
              </a:path>
              <a:path w="281939" h="398779">
                <a:moveTo>
                  <a:pt x="281939" y="34289"/>
                </a:moveTo>
                <a:lnTo>
                  <a:pt x="279400" y="34289"/>
                </a:lnTo>
                <a:lnTo>
                  <a:pt x="279400" y="36829"/>
                </a:lnTo>
                <a:lnTo>
                  <a:pt x="281939" y="36829"/>
                </a:lnTo>
                <a:lnTo>
                  <a:pt x="281939" y="34289"/>
                </a:lnTo>
                <a:close/>
              </a:path>
              <a:path w="281939" h="398779">
                <a:moveTo>
                  <a:pt x="3810" y="31750"/>
                </a:moveTo>
                <a:lnTo>
                  <a:pt x="0" y="31750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750"/>
                </a:lnTo>
                <a:close/>
              </a:path>
              <a:path w="281939" h="398779">
                <a:moveTo>
                  <a:pt x="281939" y="31750"/>
                </a:moveTo>
                <a:lnTo>
                  <a:pt x="279400" y="31750"/>
                </a:lnTo>
                <a:lnTo>
                  <a:pt x="279400" y="33019"/>
                </a:lnTo>
                <a:lnTo>
                  <a:pt x="281939" y="33019"/>
                </a:lnTo>
                <a:lnTo>
                  <a:pt x="281939" y="31750"/>
                </a:lnTo>
                <a:close/>
              </a:path>
              <a:path w="281939" h="398779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281939" h="398779">
                <a:moveTo>
                  <a:pt x="281939" y="27939"/>
                </a:moveTo>
                <a:lnTo>
                  <a:pt x="279400" y="27939"/>
                </a:lnTo>
                <a:lnTo>
                  <a:pt x="279400" y="30479"/>
                </a:lnTo>
                <a:lnTo>
                  <a:pt x="281939" y="30479"/>
                </a:lnTo>
                <a:lnTo>
                  <a:pt x="281939" y="27939"/>
                </a:lnTo>
                <a:close/>
              </a:path>
              <a:path w="281939" h="398779">
                <a:moveTo>
                  <a:pt x="3810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400"/>
                </a:lnTo>
                <a:close/>
              </a:path>
              <a:path w="281939" h="398779">
                <a:moveTo>
                  <a:pt x="281939" y="25400"/>
                </a:moveTo>
                <a:lnTo>
                  <a:pt x="279400" y="25400"/>
                </a:lnTo>
                <a:lnTo>
                  <a:pt x="279400" y="26669"/>
                </a:lnTo>
                <a:lnTo>
                  <a:pt x="281939" y="26669"/>
                </a:lnTo>
                <a:lnTo>
                  <a:pt x="281939" y="25400"/>
                </a:lnTo>
                <a:close/>
              </a:path>
              <a:path w="281939" h="398779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281939" h="398779">
                <a:moveTo>
                  <a:pt x="281939" y="21589"/>
                </a:moveTo>
                <a:lnTo>
                  <a:pt x="279400" y="21589"/>
                </a:lnTo>
                <a:lnTo>
                  <a:pt x="279400" y="24129"/>
                </a:lnTo>
                <a:lnTo>
                  <a:pt x="281939" y="24129"/>
                </a:lnTo>
                <a:lnTo>
                  <a:pt x="281939" y="21589"/>
                </a:lnTo>
                <a:close/>
              </a:path>
              <a:path w="281939" h="398779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281939" h="398779">
                <a:moveTo>
                  <a:pt x="281939" y="19050"/>
                </a:moveTo>
                <a:lnTo>
                  <a:pt x="279400" y="19050"/>
                </a:lnTo>
                <a:lnTo>
                  <a:pt x="279400" y="20319"/>
                </a:lnTo>
                <a:lnTo>
                  <a:pt x="281939" y="20319"/>
                </a:lnTo>
                <a:lnTo>
                  <a:pt x="281939" y="19050"/>
                </a:lnTo>
                <a:close/>
              </a:path>
              <a:path w="281939" h="398779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281939" h="398779">
                <a:moveTo>
                  <a:pt x="281939" y="15239"/>
                </a:moveTo>
                <a:lnTo>
                  <a:pt x="279400" y="15239"/>
                </a:lnTo>
                <a:lnTo>
                  <a:pt x="279400" y="17779"/>
                </a:lnTo>
                <a:lnTo>
                  <a:pt x="281939" y="17779"/>
                </a:lnTo>
                <a:lnTo>
                  <a:pt x="281939" y="15239"/>
                </a:lnTo>
                <a:close/>
              </a:path>
              <a:path w="281939" h="398779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281939" h="398779">
                <a:moveTo>
                  <a:pt x="281939" y="12700"/>
                </a:moveTo>
                <a:lnTo>
                  <a:pt x="279400" y="12700"/>
                </a:lnTo>
                <a:lnTo>
                  <a:pt x="279400" y="13969"/>
                </a:lnTo>
                <a:lnTo>
                  <a:pt x="281939" y="13969"/>
                </a:lnTo>
                <a:lnTo>
                  <a:pt x="281939" y="12700"/>
                </a:lnTo>
                <a:close/>
              </a:path>
              <a:path w="281939" h="398779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281939" h="398779">
                <a:moveTo>
                  <a:pt x="281939" y="8889"/>
                </a:moveTo>
                <a:lnTo>
                  <a:pt x="279400" y="8889"/>
                </a:lnTo>
                <a:lnTo>
                  <a:pt x="279400" y="11429"/>
                </a:lnTo>
                <a:lnTo>
                  <a:pt x="281939" y="11429"/>
                </a:lnTo>
                <a:lnTo>
                  <a:pt x="281939" y="8889"/>
                </a:lnTo>
                <a:close/>
              </a:path>
              <a:path w="281939" h="398779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281939" h="398779">
                <a:moveTo>
                  <a:pt x="281939" y="6350"/>
                </a:moveTo>
                <a:lnTo>
                  <a:pt x="279400" y="6350"/>
                </a:lnTo>
                <a:lnTo>
                  <a:pt x="279400" y="7619"/>
                </a:lnTo>
                <a:lnTo>
                  <a:pt x="281939" y="7619"/>
                </a:lnTo>
                <a:lnTo>
                  <a:pt x="281939" y="6350"/>
                </a:lnTo>
                <a:close/>
              </a:path>
              <a:path w="281939" h="398779">
                <a:moveTo>
                  <a:pt x="18669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86690" y="3810"/>
                </a:lnTo>
                <a:lnTo>
                  <a:pt x="186690" y="2539"/>
                </a:lnTo>
                <a:close/>
              </a:path>
              <a:path w="281939" h="398779">
                <a:moveTo>
                  <a:pt x="281939" y="2539"/>
                </a:moveTo>
                <a:lnTo>
                  <a:pt x="189230" y="2539"/>
                </a:lnTo>
                <a:lnTo>
                  <a:pt x="189230" y="3810"/>
                </a:lnTo>
                <a:lnTo>
                  <a:pt x="279400" y="3810"/>
                </a:lnTo>
                <a:lnTo>
                  <a:pt x="279400" y="5079"/>
                </a:lnTo>
                <a:lnTo>
                  <a:pt x="281939" y="5079"/>
                </a:lnTo>
                <a:lnTo>
                  <a:pt x="281939" y="2539"/>
                </a:lnTo>
                <a:close/>
              </a:path>
              <a:path w="281939" h="398779">
                <a:moveTo>
                  <a:pt x="191770" y="1269"/>
                </a:moveTo>
                <a:lnTo>
                  <a:pt x="190500" y="1269"/>
                </a:lnTo>
                <a:lnTo>
                  <a:pt x="190500" y="2539"/>
                </a:lnTo>
                <a:lnTo>
                  <a:pt x="191770" y="2539"/>
                </a:lnTo>
                <a:lnTo>
                  <a:pt x="191770" y="1269"/>
                </a:lnTo>
                <a:close/>
              </a:path>
              <a:path w="281939" h="398779">
                <a:moveTo>
                  <a:pt x="187960" y="0"/>
                </a:moveTo>
                <a:lnTo>
                  <a:pt x="0" y="0"/>
                </a:lnTo>
                <a:lnTo>
                  <a:pt x="0" y="1269"/>
                </a:lnTo>
                <a:lnTo>
                  <a:pt x="187960" y="1269"/>
                </a:lnTo>
                <a:lnTo>
                  <a:pt x="187960" y="0"/>
                </a:lnTo>
                <a:close/>
              </a:path>
              <a:path w="281939" h="398779">
                <a:moveTo>
                  <a:pt x="281939" y="0"/>
                </a:moveTo>
                <a:lnTo>
                  <a:pt x="193039" y="0"/>
                </a:lnTo>
                <a:lnTo>
                  <a:pt x="193039" y="1269"/>
                </a:lnTo>
                <a:lnTo>
                  <a:pt x="281939" y="1269"/>
                </a:lnTo>
                <a:lnTo>
                  <a:pt x="281939" y="0"/>
                </a:lnTo>
                <a:close/>
              </a:path>
              <a:path w="281939" h="398779">
                <a:moveTo>
                  <a:pt x="3810" y="193040"/>
                </a:moveTo>
                <a:lnTo>
                  <a:pt x="0" y="19304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193040"/>
                </a:lnTo>
                <a:close/>
              </a:path>
              <a:path w="281939" h="398779">
                <a:moveTo>
                  <a:pt x="3810" y="205740"/>
                </a:moveTo>
                <a:lnTo>
                  <a:pt x="0" y="20574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05740"/>
                </a:lnTo>
                <a:close/>
              </a:path>
              <a:path w="281939" h="398779">
                <a:moveTo>
                  <a:pt x="3810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37490"/>
                </a:lnTo>
                <a:close/>
              </a:path>
              <a:path w="281939" h="398779">
                <a:moveTo>
                  <a:pt x="3810" y="243840"/>
                </a:moveTo>
                <a:lnTo>
                  <a:pt x="0" y="24384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243840"/>
                </a:lnTo>
                <a:close/>
              </a:path>
              <a:path w="281939" h="398779">
                <a:moveTo>
                  <a:pt x="3810" y="332740"/>
                </a:moveTo>
                <a:lnTo>
                  <a:pt x="0" y="33274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32740"/>
                </a:lnTo>
                <a:close/>
              </a:path>
              <a:path w="281939" h="398779">
                <a:moveTo>
                  <a:pt x="3810" y="358140"/>
                </a:moveTo>
                <a:lnTo>
                  <a:pt x="0" y="358140"/>
                </a:lnTo>
                <a:lnTo>
                  <a:pt x="0" y="398780"/>
                </a:lnTo>
                <a:lnTo>
                  <a:pt x="69850" y="398780"/>
                </a:lnTo>
                <a:lnTo>
                  <a:pt x="69850" y="397510"/>
                </a:lnTo>
                <a:lnTo>
                  <a:pt x="71120" y="397510"/>
                </a:lnTo>
                <a:lnTo>
                  <a:pt x="71120" y="394970"/>
                </a:lnTo>
                <a:lnTo>
                  <a:pt x="3810" y="394970"/>
                </a:lnTo>
                <a:lnTo>
                  <a:pt x="3810" y="358140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5" name="bk object 3165"/>
          <p:cNvSpPr/>
          <p:nvPr/>
        </p:nvSpPr>
        <p:spPr>
          <a:xfrm>
            <a:off x="3549650" y="2882900"/>
            <a:ext cx="275590" cy="391160"/>
          </a:xfrm>
          <a:custGeom>
            <a:avLst/>
            <a:gdLst/>
            <a:ahLst/>
            <a:cxnLst/>
            <a:rect l="l" t="t" r="r" b="b"/>
            <a:pathLst>
              <a:path w="275589" h="391160">
                <a:moveTo>
                  <a:pt x="3810" y="176656"/>
                </a:moveTo>
                <a:lnTo>
                  <a:pt x="0" y="176656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76656"/>
                </a:lnTo>
                <a:close/>
              </a:path>
              <a:path w="275589" h="391160">
                <a:moveTo>
                  <a:pt x="3810" y="170306"/>
                </a:moveTo>
                <a:lnTo>
                  <a:pt x="0" y="170306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0306"/>
                </a:lnTo>
                <a:close/>
              </a:path>
              <a:path w="275589" h="391160">
                <a:moveTo>
                  <a:pt x="3810" y="167766"/>
                </a:moveTo>
                <a:lnTo>
                  <a:pt x="0" y="167766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7766"/>
                </a:lnTo>
                <a:close/>
              </a:path>
              <a:path w="275589" h="391160">
                <a:moveTo>
                  <a:pt x="3810" y="161416"/>
                </a:moveTo>
                <a:lnTo>
                  <a:pt x="0" y="161416"/>
                </a:lnTo>
                <a:lnTo>
                  <a:pt x="0" y="166496"/>
                </a:lnTo>
                <a:lnTo>
                  <a:pt x="3810" y="166496"/>
                </a:lnTo>
                <a:lnTo>
                  <a:pt x="3810" y="161416"/>
                </a:lnTo>
                <a:close/>
              </a:path>
              <a:path w="275589" h="391160">
                <a:moveTo>
                  <a:pt x="3810" y="151256"/>
                </a:moveTo>
                <a:lnTo>
                  <a:pt x="1270" y="151256"/>
                </a:lnTo>
                <a:lnTo>
                  <a:pt x="1270" y="156209"/>
                </a:lnTo>
                <a:lnTo>
                  <a:pt x="0" y="156209"/>
                </a:lnTo>
                <a:lnTo>
                  <a:pt x="0" y="160146"/>
                </a:lnTo>
                <a:lnTo>
                  <a:pt x="3810" y="160146"/>
                </a:lnTo>
                <a:lnTo>
                  <a:pt x="3810" y="151256"/>
                </a:lnTo>
                <a:close/>
              </a:path>
              <a:path w="275589" h="391160">
                <a:moveTo>
                  <a:pt x="3810" y="148716"/>
                </a:moveTo>
                <a:lnTo>
                  <a:pt x="2539" y="148716"/>
                </a:lnTo>
                <a:lnTo>
                  <a:pt x="2539" y="149859"/>
                </a:lnTo>
                <a:lnTo>
                  <a:pt x="3810" y="149859"/>
                </a:lnTo>
                <a:lnTo>
                  <a:pt x="3810" y="148716"/>
                </a:lnTo>
                <a:close/>
              </a:path>
              <a:path w="275589" h="391160">
                <a:moveTo>
                  <a:pt x="2539" y="81279"/>
                </a:moveTo>
                <a:lnTo>
                  <a:pt x="0" y="81279"/>
                </a:lnTo>
                <a:lnTo>
                  <a:pt x="0" y="85216"/>
                </a:lnTo>
                <a:lnTo>
                  <a:pt x="1270" y="85216"/>
                </a:lnTo>
                <a:lnTo>
                  <a:pt x="1270" y="83819"/>
                </a:lnTo>
                <a:lnTo>
                  <a:pt x="2539" y="83819"/>
                </a:lnTo>
                <a:lnTo>
                  <a:pt x="2539" y="81279"/>
                </a:lnTo>
                <a:close/>
              </a:path>
              <a:path w="275589" h="391160">
                <a:moveTo>
                  <a:pt x="3810" y="78866"/>
                </a:moveTo>
                <a:lnTo>
                  <a:pt x="0" y="78866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8866"/>
                </a:lnTo>
                <a:close/>
              </a:path>
              <a:path w="275589" h="391160">
                <a:moveTo>
                  <a:pt x="3810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4929"/>
                </a:lnTo>
                <a:close/>
              </a:path>
              <a:path w="275589" h="391160">
                <a:moveTo>
                  <a:pt x="3810" y="72516"/>
                </a:moveTo>
                <a:lnTo>
                  <a:pt x="0" y="72516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2516"/>
                </a:lnTo>
                <a:close/>
              </a:path>
              <a:path w="275589" h="391160">
                <a:moveTo>
                  <a:pt x="381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275589" h="391160">
                <a:moveTo>
                  <a:pt x="3810" y="66166"/>
                </a:moveTo>
                <a:lnTo>
                  <a:pt x="0" y="66166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6166"/>
                </a:lnTo>
                <a:close/>
              </a:path>
              <a:path w="275589" h="391160">
                <a:moveTo>
                  <a:pt x="381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275589" h="391160">
                <a:moveTo>
                  <a:pt x="3810" y="59816"/>
                </a:moveTo>
                <a:lnTo>
                  <a:pt x="0" y="59816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9816"/>
                </a:lnTo>
                <a:close/>
              </a:path>
              <a:path w="275589" h="391160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275589" h="391160">
                <a:moveTo>
                  <a:pt x="3810" y="53466"/>
                </a:moveTo>
                <a:lnTo>
                  <a:pt x="0" y="53466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466"/>
                </a:lnTo>
                <a:close/>
              </a:path>
              <a:path w="275589" h="391160">
                <a:moveTo>
                  <a:pt x="3810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close/>
              </a:path>
              <a:path w="275589" h="391160">
                <a:moveTo>
                  <a:pt x="275589" y="47116"/>
                </a:moveTo>
                <a:lnTo>
                  <a:pt x="271779" y="47116"/>
                </a:lnTo>
                <a:lnTo>
                  <a:pt x="271779" y="48259"/>
                </a:lnTo>
                <a:lnTo>
                  <a:pt x="273050" y="48259"/>
                </a:lnTo>
                <a:lnTo>
                  <a:pt x="273050" y="49529"/>
                </a:lnTo>
                <a:lnTo>
                  <a:pt x="275589" y="49529"/>
                </a:lnTo>
                <a:lnTo>
                  <a:pt x="275589" y="47116"/>
                </a:lnTo>
                <a:close/>
              </a:path>
              <a:path w="275589" h="391160">
                <a:moveTo>
                  <a:pt x="3810" y="47116"/>
                </a:moveTo>
                <a:lnTo>
                  <a:pt x="0" y="47116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7116"/>
                </a:lnTo>
                <a:close/>
              </a:path>
              <a:path w="275589" h="391160">
                <a:moveTo>
                  <a:pt x="3810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275589" h="391160">
                <a:moveTo>
                  <a:pt x="275589" y="43179"/>
                </a:moveTo>
                <a:lnTo>
                  <a:pt x="271779" y="43179"/>
                </a:lnTo>
                <a:lnTo>
                  <a:pt x="271779" y="45719"/>
                </a:lnTo>
                <a:lnTo>
                  <a:pt x="275589" y="45719"/>
                </a:lnTo>
                <a:lnTo>
                  <a:pt x="275589" y="43179"/>
                </a:lnTo>
                <a:close/>
              </a:path>
              <a:path w="275589" h="391160">
                <a:moveTo>
                  <a:pt x="3810" y="40766"/>
                </a:moveTo>
                <a:lnTo>
                  <a:pt x="0" y="40766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766"/>
                </a:lnTo>
                <a:close/>
              </a:path>
              <a:path w="275589" h="391160">
                <a:moveTo>
                  <a:pt x="275589" y="40766"/>
                </a:moveTo>
                <a:lnTo>
                  <a:pt x="271779" y="40766"/>
                </a:lnTo>
                <a:lnTo>
                  <a:pt x="271779" y="41909"/>
                </a:lnTo>
                <a:lnTo>
                  <a:pt x="275589" y="41909"/>
                </a:lnTo>
                <a:lnTo>
                  <a:pt x="275589" y="40766"/>
                </a:lnTo>
                <a:close/>
              </a:path>
              <a:path w="275589" h="391160">
                <a:moveTo>
                  <a:pt x="3810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829"/>
                </a:lnTo>
                <a:close/>
              </a:path>
              <a:path w="275589" h="391160">
                <a:moveTo>
                  <a:pt x="275589" y="36829"/>
                </a:moveTo>
                <a:lnTo>
                  <a:pt x="271779" y="36829"/>
                </a:lnTo>
                <a:lnTo>
                  <a:pt x="271779" y="39369"/>
                </a:lnTo>
                <a:lnTo>
                  <a:pt x="275589" y="39369"/>
                </a:lnTo>
                <a:lnTo>
                  <a:pt x="275589" y="36829"/>
                </a:lnTo>
                <a:close/>
              </a:path>
              <a:path w="275589" h="391160">
                <a:moveTo>
                  <a:pt x="3810" y="34416"/>
                </a:moveTo>
                <a:lnTo>
                  <a:pt x="0" y="34416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416"/>
                </a:lnTo>
                <a:close/>
              </a:path>
              <a:path w="275589" h="391160">
                <a:moveTo>
                  <a:pt x="275589" y="34416"/>
                </a:moveTo>
                <a:lnTo>
                  <a:pt x="271779" y="34416"/>
                </a:lnTo>
                <a:lnTo>
                  <a:pt x="271779" y="35559"/>
                </a:lnTo>
                <a:lnTo>
                  <a:pt x="275589" y="35559"/>
                </a:lnTo>
                <a:lnTo>
                  <a:pt x="275589" y="34416"/>
                </a:lnTo>
                <a:close/>
              </a:path>
              <a:path w="275589" h="391160">
                <a:moveTo>
                  <a:pt x="3810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479"/>
                </a:lnTo>
                <a:close/>
              </a:path>
              <a:path w="275589" h="391160">
                <a:moveTo>
                  <a:pt x="275589" y="30479"/>
                </a:moveTo>
                <a:lnTo>
                  <a:pt x="271779" y="30479"/>
                </a:lnTo>
                <a:lnTo>
                  <a:pt x="271779" y="33019"/>
                </a:lnTo>
                <a:lnTo>
                  <a:pt x="275589" y="33019"/>
                </a:lnTo>
                <a:lnTo>
                  <a:pt x="275589" y="30479"/>
                </a:lnTo>
                <a:close/>
              </a:path>
              <a:path w="275589" h="391160">
                <a:moveTo>
                  <a:pt x="3810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7939"/>
                </a:lnTo>
                <a:close/>
              </a:path>
              <a:path w="275589" h="391160">
                <a:moveTo>
                  <a:pt x="275589" y="27939"/>
                </a:moveTo>
                <a:lnTo>
                  <a:pt x="271779" y="27939"/>
                </a:lnTo>
                <a:lnTo>
                  <a:pt x="271779" y="29209"/>
                </a:lnTo>
                <a:lnTo>
                  <a:pt x="275589" y="29209"/>
                </a:lnTo>
                <a:lnTo>
                  <a:pt x="275589" y="27939"/>
                </a:lnTo>
                <a:close/>
              </a:path>
              <a:path w="275589" h="391160">
                <a:moveTo>
                  <a:pt x="3810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275589" h="391160">
                <a:moveTo>
                  <a:pt x="275589" y="24129"/>
                </a:moveTo>
                <a:lnTo>
                  <a:pt x="271779" y="24129"/>
                </a:lnTo>
                <a:lnTo>
                  <a:pt x="271779" y="26669"/>
                </a:lnTo>
                <a:lnTo>
                  <a:pt x="275589" y="26669"/>
                </a:lnTo>
                <a:lnTo>
                  <a:pt x="275589" y="24129"/>
                </a:lnTo>
                <a:close/>
              </a:path>
              <a:path w="275589" h="391160">
                <a:moveTo>
                  <a:pt x="381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1589"/>
                </a:lnTo>
                <a:close/>
              </a:path>
              <a:path w="275589" h="391160">
                <a:moveTo>
                  <a:pt x="275589" y="21589"/>
                </a:moveTo>
                <a:lnTo>
                  <a:pt x="271779" y="21589"/>
                </a:lnTo>
                <a:lnTo>
                  <a:pt x="271779" y="22859"/>
                </a:lnTo>
                <a:lnTo>
                  <a:pt x="275589" y="22859"/>
                </a:lnTo>
                <a:lnTo>
                  <a:pt x="275589" y="21589"/>
                </a:lnTo>
                <a:close/>
              </a:path>
              <a:path w="275589" h="391160">
                <a:moveTo>
                  <a:pt x="381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275589" h="391160">
                <a:moveTo>
                  <a:pt x="275589" y="17779"/>
                </a:moveTo>
                <a:lnTo>
                  <a:pt x="271779" y="17779"/>
                </a:lnTo>
                <a:lnTo>
                  <a:pt x="271779" y="20319"/>
                </a:lnTo>
                <a:lnTo>
                  <a:pt x="275589" y="20319"/>
                </a:lnTo>
                <a:lnTo>
                  <a:pt x="275589" y="17779"/>
                </a:lnTo>
                <a:close/>
              </a:path>
              <a:path w="275589" h="391160">
                <a:moveTo>
                  <a:pt x="381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275589" h="391160">
                <a:moveTo>
                  <a:pt x="275589" y="15239"/>
                </a:moveTo>
                <a:lnTo>
                  <a:pt x="271779" y="15239"/>
                </a:lnTo>
                <a:lnTo>
                  <a:pt x="271779" y="16509"/>
                </a:lnTo>
                <a:lnTo>
                  <a:pt x="275589" y="16509"/>
                </a:lnTo>
                <a:lnTo>
                  <a:pt x="275589" y="15239"/>
                </a:lnTo>
                <a:close/>
              </a:path>
              <a:path w="275589" h="391160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275589" h="391160">
                <a:moveTo>
                  <a:pt x="275589" y="11429"/>
                </a:moveTo>
                <a:lnTo>
                  <a:pt x="271779" y="11429"/>
                </a:lnTo>
                <a:lnTo>
                  <a:pt x="271779" y="13969"/>
                </a:lnTo>
                <a:lnTo>
                  <a:pt x="275589" y="13969"/>
                </a:lnTo>
                <a:lnTo>
                  <a:pt x="275589" y="11429"/>
                </a:lnTo>
                <a:close/>
              </a:path>
              <a:path w="275589" h="391160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275589" h="391160">
                <a:moveTo>
                  <a:pt x="275589" y="8889"/>
                </a:moveTo>
                <a:lnTo>
                  <a:pt x="271779" y="8889"/>
                </a:lnTo>
                <a:lnTo>
                  <a:pt x="271779" y="10159"/>
                </a:lnTo>
                <a:lnTo>
                  <a:pt x="275589" y="10159"/>
                </a:lnTo>
                <a:lnTo>
                  <a:pt x="275589" y="8889"/>
                </a:lnTo>
                <a:close/>
              </a:path>
              <a:path w="275589" h="39116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275589" h="391160">
                <a:moveTo>
                  <a:pt x="275589" y="5079"/>
                </a:moveTo>
                <a:lnTo>
                  <a:pt x="271779" y="5079"/>
                </a:lnTo>
                <a:lnTo>
                  <a:pt x="271779" y="7619"/>
                </a:lnTo>
                <a:lnTo>
                  <a:pt x="275589" y="7619"/>
                </a:lnTo>
                <a:lnTo>
                  <a:pt x="275589" y="5079"/>
                </a:lnTo>
                <a:close/>
              </a:path>
              <a:path w="275589" h="391160">
                <a:moveTo>
                  <a:pt x="181610" y="2539"/>
                </a:moveTo>
                <a:lnTo>
                  <a:pt x="0" y="2539"/>
                </a:lnTo>
                <a:lnTo>
                  <a:pt x="0" y="3810"/>
                </a:lnTo>
                <a:lnTo>
                  <a:pt x="181610" y="3810"/>
                </a:lnTo>
                <a:lnTo>
                  <a:pt x="181610" y="2539"/>
                </a:lnTo>
                <a:close/>
              </a:path>
              <a:path w="275589" h="391160">
                <a:moveTo>
                  <a:pt x="185420" y="1269"/>
                </a:moveTo>
                <a:lnTo>
                  <a:pt x="184150" y="1269"/>
                </a:lnTo>
                <a:lnTo>
                  <a:pt x="184150" y="3810"/>
                </a:lnTo>
                <a:lnTo>
                  <a:pt x="275589" y="3810"/>
                </a:lnTo>
                <a:lnTo>
                  <a:pt x="275589" y="2539"/>
                </a:lnTo>
                <a:lnTo>
                  <a:pt x="185420" y="2539"/>
                </a:lnTo>
                <a:lnTo>
                  <a:pt x="185420" y="1269"/>
                </a:lnTo>
                <a:close/>
              </a:path>
              <a:path w="275589" h="391160">
                <a:moveTo>
                  <a:pt x="182880" y="0"/>
                </a:moveTo>
                <a:lnTo>
                  <a:pt x="0" y="0"/>
                </a:lnTo>
                <a:lnTo>
                  <a:pt x="0" y="1269"/>
                </a:lnTo>
                <a:lnTo>
                  <a:pt x="181610" y="1269"/>
                </a:lnTo>
                <a:lnTo>
                  <a:pt x="181610" y="2539"/>
                </a:lnTo>
                <a:lnTo>
                  <a:pt x="182879" y="2539"/>
                </a:lnTo>
                <a:lnTo>
                  <a:pt x="182880" y="0"/>
                </a:lnTo>
                <a:close/>
              </a:path>
              <a:path w="275589" h="391160">
                <a:moveTo>
                  <a:pt x="275589" y="0"/>
                </a:moveTo>
                <a:lnTo>
                  <a:pt x="185420" y="0"/>
                </a:lnTo>
                <a:lnTo>
                  <a:pt x="185420" y="1269"/>
                </a:lnTo>
                <a:lnTo>
                  <a:pt x="275589" y="1269"/>
                </a:lnTo>
                <a:lnTo>
                  <a:pt x="275589" y="0"/>
                </a:lnTo>
                <a:close/>
              </a:path>
              <a:path w="275589" h="391160">
                <a:moveTo>
                  <a:pt x="3810" y="189230"/>
                </a:moveTo>
                <a:lnTo>
                  <a:pt x="0" y="18923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89230"/>
                </a:lnTo>
                <a:close/>
              </a:path>
              <a:path w="275589" h="391160">
                <a:moveTo>
                  <a:pt x="3810" y="201930"/>
                </a:moveTo>
                <a:lnTo>
                  <a:pt x="0" y="2019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01930"/>
                </a:lnTo>
                <a:close/>
              </a:path>
              <a:path w="275589" h="391160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275589" h="391160">
                <a:moveTo>
                  <a:pt x="3810" y="240030"/>
                </a:moveTo>
                <a:lnTo>
                  <a:pt x="0" y="24003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240030"/>
                </a:lnTo>
                <a:close/>
              </a:path>
              <a:path w="275589" h="391160">
                <a:moveTo>
                  <a:pt x="3810" y="328930"/>
                </a:moveTo>
                <a:lnTo>
                  <a:pt x="0" y="32893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28930"/>
                </a:lnTo>
                <a:close/>
              </a:path>
              <a:path w="275589" h="391160">
                <a:moveTo>
                  <a:pt x="3810" y="354330"/>
                </a:moveTo>
                <a:lnTo>
                  <a:pt x="0" y="354330"/>
                </a:lnTo>
                <a:lnTo>
                  <a:pt x="0" y="391160"/>
                </a:lnTo>
                <a:lnTo>
                  <a:pt x="67310" y="391160"/>
                </a:lnTo>
                <a:lnTo>
                  <a:pt x="67310" y="389889"/>
                </a:lnTo>
                <a:lnTo>
                  <a:pt x="68580" y="389889"/>
                </a:lnTo>
                <a:lnTo>
                  <a:pt x="68579" y="387350"/>
                </a:lnTo>
                <a:lnTo>
                  <a:pt x="3810" y="387350"/>
                </a:lnTo>
                <a:lnTo>
                  <a:pt x="3810" y="354330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6" name="bk object 3166"/>
          <p:cNvSpPr/>
          <p:nvPr/>
        </p:nvSpPr>
        <p:spPr>
          <a:xfrm>
            <a:off x="3553459" y="2886710"/>
            <a:ext cx="267970" cy="383540"/>
          </a:xfrm>
          <a:custGeom>
            <a:avLst/>
            <a:gdLst/>
            <a:ahLst/>
            <a:cxnLst/>
            <a:rect l="l" t="t" r="r" b="b"/>
            <a:pathLst>
              <a:path w="267970" h="383539">
                <a:moveTo>
                  <a:pt x="3810" y="172846"/>
                </a:moveTo>
                <a:lnTo>
                  <a:pt x="0" y="172846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72846"/>
                </a:lnTo>
                <a:close/>
              </a:path>
              <a:path w="267970" h="383539">
                <a:moveTo>
                  <a:pt x="3810" y="166496"/>
                </a:moveTo>
                <a:lnTo>
                  <a:pt x="0" y="166496"/>
                </a:lnTo>
                <a:lnTo>
                  <a:pt x="0" y="171449"/>
                </a:lnTo>
                <a:lnTo>
                  <a:pt x="3810" y="171449"/>
                </a:lnTo>
                <a:lnTo>
                  <a:pt x="3810" y="166496"/>
                </a:lnTo>
                <a:close/>
              </a:path>
              <a:path w="267970" h="383539">
                <a:moveTo>
                  <a:pt x="3810" y="163956"/>
                </a:moveTo>
                <a:lnTo>
                  <a:pt x="0" y="163956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3956"/>
                </a:lnTo>
                <a:close/>
              </a:path>
              <a:path w="267970" h="383539">
                <a:moveTo>
                  <a:pt x="3810" y="157606"/>
                </a:moveTo>
                <a:lnTo>
                  <a:pt x="0" y="157606"/>
                </a:lnTo>
                <a:lnTo>
                  <a:pt x="0" y="162686"/>
                </a:lnTo>
                <a:lnTo>
                  <a:pt x="3810" y="162686"/>
                </a:lnTo>
                <a:lnTo>
                  <a:pt x="3810" y="157606"/>
                </a:lnTo>
                <a:close/>
              </a:path>
              <a:path w="267970" h="383539">
                <a:moveTo>
                  <a:pt x="3810" y="147446"/>
                </a:moveTo>
                <a:lnTo>
                  <a:pt x="0" y="147446"/>
                </a:lnTo>
                <a:lnTo>
                  <a:pt x="0" y="156336"/>
                </a:lnTo>
                <a:lnTo>
                  <a:pt x="3810" y="156336"/>
                </a:lnTo>
                <a:lnTo>
                  <a:pt x="3810" y="147446"/>
                </a:lnTo>
                <a:close/>
              </a:path>
              <a:path w="267970" h="383539">
                <a:moveTo>
                  <a:pt x="3810" y="134746"/>
                </a:moveTo>
                <a:lnTo>
                  <a:pt x="1269" y="134746"/>
                </a:lnTo>
                <a:lnTo>
                  <a:pt x="1269" y="141096"/>
                </a:lnTo>
                <a:lnTo>
                  <a:pt x="0" y="141096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34746"/>
                </a:lnTo>
                <a:close/>
              </a:path>
              <a:path w="267970" h="383539">
                <a:moveTo>
                  <a:pt x="3810" y="130936"/>
                </a:moveTo>
                <a:lnTo>
                  <a:pt x="2539" y="130936"/>
                </a:lnTo>
                <a:lnTo>
                  <a:pt x="2539" y="133349"/>
                </a:lnTo>
                <a:lnTo>
                  <a:pt x="3810" y="133349"/>
                </a:lnTo>
                <a:lnTo>
                  <a:pt x="3810" y="130936"/>
                </a:lnTo>
                <a:close/>
              </a:path>
              <a:path w="267970" h="383539">
                <a:moveTo>
                  <a:pt x="2539" y="75056"/>
                </a:moveTo>
                <a:lnTo>
                  <a:pt x="0" y="75056"/>
                </a:lnTo>
                <a:lnTo>
                  <a:pt x="0" y="77469"/>
                </a:lnTo>
                <a:lnTo>
                  <a:pt x="1269" y="77469"/>
                </a:lnTo>
                <a:lnTo>
                  <a:pt x="1269" y="76199"/>
                </a:lnTo>
                <a:lnTo>
                  <a:pt x="2539" y="76199"/>
                </a:lnTo>
                <a:lnTo>
                  <a:pt x="2539" y="75056"/>
                </a:lnTo>
                <a:close/>
              </a:path>
              <a:path w="267970" h="383539">
                <a:moveTo>
                  <a:pt x="381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2539" y="73659"/>
                </a:lnTo>
                <a:lnTo>
                  <a:pt x="2539" y="75056"/>
                </a:lnTo>
                <a:lnTo>
                  <a:pt x="3810" y="75056"/>
                </a:lnTo>
                <a:lnTo>
                  <a:pt x="3810" y="71119"/>
                </a:lnTo>
                <a:close/>
              </a:path>
              <a:path w="267970" h="383539">
                <a:moveTo>
                  <a:pt x="3810" y="68706"/>
                </a:moveTo>
                <a:lnTo>
                  <a:pt x="0" y="68706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8706"/>
                </a:lnTo>
                <a:close/>
              </a:path>
              <a:path w="267970" h="383539">
                <a:moveTo>
                  <a:pt x="381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4769"/>
                </a:lnTo>
                <a:close/>
              </a:path>
              <a:path w="267970" h="383539">
                <a:moveTo>
                  <a:pt x="3810" y="62356"/>
                </a:moveTo>
                <a:lnTo>
                  <a:pt x="0" y="62356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2356"/>
                </a:lnTo>
                <a:close/>
              </a:path>
              <a:path w="267970" h="383539">
                <a:moveTo>
                  <a:pt x="3810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8419"/>
                </a:lnTo>
                <a:close/>
              </a:path>
              <a:path w="267970" h="383539">
                <a:moveTo>
                  <a:pt x="3810" y="56006"/>
                </a:moveTo>
                <a:lnTo>
                  <a:pt x="0" y="56006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6006"/>
                </a:lnTo>
                <a:close/>
              </a:path>
              <a:path w="267970" h="383539">
                <a:moveTo>
                  <a:pt x="3810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2069"/>
                </a:lnTo>
                <a:close/>
              </a:path>
              <a:path w="267970" h="383539">
                <a:moveTo>
                  <a:pt x="3810" y="49656"/>
                </a:moveTo>
                <a:lnTo>
                  <a:pt x="0" y="49656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9656"/>
                </a:lnTo>
                <a:close/>
              </a:path>
              <a:path w="267970" h="383539">
                <a:moveTo>
                  <a:pt x="267969" y="45719"/>
                </a:moveTo>
                <a:lnTo>
                  <a:pt x="264160" y="45719"/>
                </a:lnTo>
                <a:lnTo>
                  <a:pt x="264160" y="49656"/>
                </a:lnTo>
                <a:lnTo>
                  <a:pt x="265429" y="49656"/>
                </a:lnTo>
                <a:lnTo>
                  <a:pt x="265429" y="48259"/>
                </a:lnTo>
                <a:lnTo>
                  <a:pt x="267969" y="48259"/>
                </a:lnTo>
                <a:lnTo>
                  <a:pt x="267969" y="45719"/>
                </a:lnTo>
                <a:close/>
              </a:path>
              <a:path w="267970" h="383539">
                <a:moveTo>
                  <a:pt x="3810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5719"/>
                </a:lnTo>
                <a:close/>
              </a:path>
              <a:path w="267970" h="383539">
                <a:moveTo>
                  <a:pt x="3810" y="43306"/>
                </a:moveTo>
                <a:lnTo>
                  <a:pt x="0" y="43306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3306"/>
                </a:lnTo>
                <a:close/>
              </a:path>
              <a:path w="267970" h="383539">
                <a:moveTo>
                  <a:pt x="267969" y="43306"/>
                </a:moveTo>
                <a:lnTo>
                  <a:pt x="264160" y="43306"/>
                </a:lnTo>
                <a:lnTo>
                  <a:pt x="264160" y="44449"/>
                </a:lnTo>
                <a:lnTo>
                  <a:pt x="267969" y="44449"/>
                </a:lnTo>
                <a:lnTo>
                  <a:pt x="267969" y="43306"/>
                </a:lnTo>
                <a:close/>
              </a:path>
              <a:path w="267970" h="383539">
                <a:moveTo>
                  <a:pt x="3810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9369"/>
                </a:lnTo>
                <a:close/>
              </a:path>
              <a:path w="267970" h="383539">
                <a:moveTo>
                  <a:pt x="267969" y="39369"/>
                </a:moveTo>
                <a:lnTo>
                  <a:pt x="264160" y="39369"/>
                </a:lnTo>
                <a:lnTo>
                  <a:pt x="264160" y="41909"/>
                </a:lnTo>
                <a:lnTo>
                  <a:pt x="267969" y="41909"/>
                </a:lnTo>
                <a:lnTo>
                  <a:pt x="267969" y="39369"/>
                </a:lnTo>
                <a:close/>
              </a:path>
              <a:path w="267970" h="383539">
                <a:moveTo>
                  <a:pt x="3810" y="36956"/>
                </a:moveTo>
                <a:lnTo>
                  <a:pt x="0" y="36956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6956"/>
                </a:lnTo>
                <a:close/>
              </a:path>
              <a:path w="267970" h="383539">
                <a:moveTo>
                  <a:pt x="267969" y="36956"/>
                </a:moveTo>
                <a:lnTo>
                  <a:pt x="264160" y="36956"/>
                </a:lnTo>
                <a:lnTo>
                  <a:pt x="264160" y="38099"/>
                </a:lnTo>
                <a:lnTo>
                  <a:pt x="267969" y="38099"/>
                </a:lnTo>
                <a:lnTo>
                  <a:pt x="267969" y="36956"/>
                </a:lnTo>
                <a:close/>
              </a:path>
              <a:path w="267970" h="383539">
                <a:moveTo>
                  <a:pt x="3810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3019"/>
                </a:lnTo>
                <a:close/>
              </a:path>
              <a:path w="267970" h="383539">
                <a:moveTo>
                  <a:pt x="267969" y="33019"/>
                </a:moveTo>
                <a:lnTo>
                  <a:pt x="264160" y="33019"/>
                </a:lnTo>
                <a:lnTo>
                  <a:pt x="264160" y="35559"/>
                </a:lnTo>
                <a:lnTo>
                  <a:pt x="267969" y="35559"/>
                </a:lnTo>
                <a:lnTo>
                  <a:pt x="267969" y="33019"/>
                </a:lnTo>
                <a:close/>
              </a:path>
              <a:path w="267970" h="383539">
                <a:moveTo>
                  <a:pt x="3810" y="30606"/>
                </a:moveTo>
                <a:lnTo>
                  <a:pt x="0" y="30606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30606"/>
                </a:lnTo>
                <a:close/>
              </a:path>
              <a:path w="267970" h="383539">
                <a:moveTo>
                  <a:pt x="267969" y="30606"/>
                </a:moveTo>
                <a:lnTo>
                  <a:pt x="264160" y="30606"/>
                </a:lnTo>
                <a:lnTo>
                  <a:pt x="264160" y="31749"/>
                </a:lnTo>
                <a:lnTo>
                  <a:pt x="267969" y="31749"/>
                </a:lnTo>
                <a:lnTo>
                  <a:pt x="267969" y="30606"/>
                </a:lnTo>
                <a:close/>
              </a:path>
              <a:path w="267970" h="383539">
                <a:moveTo>
                  <a:pt x="3810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6669"/>
                </a:lnTo>
                <a:close/>
              </a:path>
              <a:path w="267970" h="383539">
                <a:moveTo>
                  <a:pt x="267969" y="26669"/>
                </a:moveTo>
                <a:lnTo>
                  <a:pt x="264160" y="26669"/>
                </a:lnTo>
                <a:lnTo>
                  <a:pt x="264160" y="29209"/>
                </a:lnTo>
                <a:lnTo>
                  <a:pt x="267969" y="29209"/>
                </a:lnTo>
                <a:lnTo>
                  <a:pt x="267969" y="26669"/>
                </a:lnTo>
                <a:close/>
              </a:path>
              <a:path w="267970" h="383539">
                <a:moveTo>
                  <a:pt x="3810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4129"/>
                </a:lnTo>
                <a:close/>
              </a:path>
              <a:path w="267970" h="383539">
                <a:moveTo>
                  <a:pt x="267969" y="24129"/>
                </a:moveTo>
                <a:lnTo>
                  <a:pt x="264160" y="24129"/>
                </a:lnTo>
                <a:lnTo>
                  <a:pt x="264160" y="25399"/>
                </a:lnTo>
                <a:lnTo>
                  <a:pt x="267969" y="25399"/>
                </a:lnTo>
                <a:lnTo>
                  <a:pt x="267969" y="24129"/>
                </a:lnTo>
                <a:close/>
              </a:path>
              <a:path w="267970" h="383539">
                <a:moveTo>
                  <a:pt x="3810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0319"/>
                </a:lnTo>
                <a:close/>
              </a:path>
              <a:path w="267970" h="383539">
                <a:moveTo>
                  <a:pt x="267969" y="20319"/>
                </a:moveTo>
                <a:lnTo>
                  <a:pt x="264160" y="20319"/>
                </a:lnTo>
                <a:lnTo>
                  <a:pt x="264160" y="22859"/>
                </a:lnTo>
                <a:lnTo>
                  <a:pt x="267969" y="22859"/>
                </a:lnTo>
                <a:lnTo>
                  <a:pt x="267969" y="20319"/>
                </a:lnTo>
                <a:close/>
              </a:path>
              <a:path w="267970" h="383539">
                <a:moveTo>
                  <a:pt x="3810" y="17779"/>
                </a:moveTo>
                <a:lnTo>
                  <a:pt x="0" y="1777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7779"/>
                </a:lnTo>
                <a:close/>
              </a:path>
              <a:path w="267970" h="383539">
                <a:moveTo>
                  <a:pt x="267969" y="17779"/>
                </a:moveTo>
                <a:lnTo>
                  <a:pt x="264160" y="17779"/>
                </a:lnTo>
                <a:lnTo>
                  <a:pt x="264160" y="19049"/>
                </a:lnTo>
                <a:lnTo>
                  <a:pt x="267969" y="19049"/>
                </a:lnTo>
                <a:lnTo>
                  <a:pt x="267969" y="17779"/>
                </a:lnTo>
                <a:close/>
              </a:path>
              <a:path w="267970" h="383539">
                <a:moveTo>
                  <a:pt x="3810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3969"/>
                </a:lnTo>
                <a:close/>
              </a:path>
              <a:path w="267970" h="383539">
                <a:moveTo>
                  <a:pt x="267969" y="13969"/>
                </a:moveTo>
                <a:lnTo>
                  <a:pt x="264160" y="13969"/>
                </a:lnTo>
                <a:lnTo>
                  <a:pt x="264160" y="16509"/>
                </a:lnTo>
                <a:lnTo>
                  <a:pt x="267969" y="16509"/>
                </a:lnTo>
                <a:lnTo>
                  <a:pt x="267969" y="13969"/>
                </a:lnTo>
                <a:close/>
              </a:path>
              <a:path w="267970" h="383539">
                <a:moveTo>
                  <a:pt x="3810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1429"/>
                </a:lnTo>
                <a:close/>
              </a:path>
              <a:path w="267970" h="383539">
                <a:moveTo>
                  <a:pt x="267969" y="11429"/>
                </a:moveTo>
                <a:lnTo>
                  <a:pt x="264160" y="11429"/>
                </a:lnTo>
                <a:lnTo>
                  <a:pt x="264160" y="12699"/>
                </a:lnTo>
                <a:lnTo>
                  <a:pt x="267969" y="12699"/>
                </a:lnTo>
                <a:lnTo>
                  <a:pt x="267969" y="11429"/>
                </a:lnTo>
                <a:close/>
              </a:path>
              <a:path w="267970" h="383539">
                <a:moveTo>
                  <a:pt x="3810" y="7619"/>
                </a:moveTo>
                <a:lnTo>
                  <a:pt x="0" y="761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619"/>
                </a:lnTo>
                <a:close/>
              </a:path>
              <a:path w="267970" h="383539">
                <a:moveTo>
                  <a:pt x="267969" y="7619"/>
                </a:moveTo>
                <a:lnTo>
                  <a:pt x="264160" y="7619"/>
                </a:lnTo>
                <a:lnTo>
                  <a:pt x="264160" y="10159"/>
                </a:lnTo>
                <a:lnTo>
                  <a:pt x="267969" y="10159"/>
                </a:lnTo>
                <a:lnTo>
                  <a:pt x="267969" y="7619"/>
                </a:lnTo>
                <a:close/>
              </a:path>
              <a:path w="267970" h="383539">
                <a:moveTo>
                  <a:pt x="3810" y="5079"/>
                </a:moveTo>
                <a:lnTo>
                  <a:pt x="0" y="5079"/>
                </a:lnTo>
                <a:lnTo>
                  <a:pt x="0" y="6349"/>
                </a:lnTo>
                <a:lnTo>
                  <a:pt x="3810" y="6349"/>
                </a:lnTo>
                <a:lnTo>
                  <a:pt x="3810" y="5079"/>
                </a:lnTo>
                <a:close/>
              </a:path>
              <a:path w="267970" h="383539">
                <a:moveTo>
                  <a:pt x="267969" y="5079"/>
                </a:moveTo>
                <a:lnTo>
                  <a:pt x="264160" y="5079"/>
                </a:lnTo>
                <a:lnTo>
                  <a:pt x="264160" y="6349"/>
                </a:lnTo>
                <a:lnTo>
                  <a:pt x="267969" y="6349"/>
                </a:lnTo>
                <a:lnTo>
                  <a:pt x="267969" y="5079"/>
                </a:lnTo>
                <a:close/>
              </a:path>
              <a:path w="267970" h="383539">
                <a:moveTo>
                  <a:pt x="176529" y="1269"/>
                </a:moveTo>
                <a:lnTo>
                  <a:pt x="0" y="1269"/>
                </a:lnTo>
                <a:lnTo>
                  <a:pt x="0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176529" y="2539"/>
                </a:lnTo>
                <a:lnTo>
                  <a:pt x="176529" y="1269"/>
                </a:lnTo>
                <a:close/>
              </a:path>
              <a:path w="267970" h="383539">
                <a:moveTo>
                  <a:pt x="179069" y="0"/>
                </a:moveTo>
                <a:lnTo>
                  <a:pt x="177800" y="0"/>
                </a:lnTo>
                <a:lnTo>
                  <a:pt x="177800" y="2539"/>
                </a:lnTo>
                <a:lnTo>
                  <a:pt x="264160" y="2539"/>
                </a:lnTo>
                <a:lnTo>
                  <a:pt x="264160" y="3809"/>
                </a:lnTo>
                <a:lnTo>
                  <a:pt x="267969" y="3809"/>
                </a:lnTo>
                <a:lnTo>
                  <a:pt x="267969" y="1269"/>
                </a:lnTo>
                <a:lnTo>
                  <a:pt x="179069" y="1269"/>
                </a:lnTo>
                <a:lnTo>
                  <a:pt x="179069" y="0"/>
                </a:lnTo>
                <a:close/>
              </a:path>
              <a:path w="267970" h="383539">
                <a:moveTo>
                  <a:pt x="3810" y="185420"/>
                </a:moveTo>
                <a:lnTo>
                  <a:pt x="0" y="185420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85420"/>
                </a:lnTo>
                <a:close/>
              </a:path>
              <a:path w="267970" h="383539">
                <a:moveTo>
                  <a:pt x="3810" y="198120"/>
                </a:moveTo>
                <a:lnTo>
                  <a:pt x="0" y="198120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198120"/>
                </a:lnTo>
                <a:close/>
              </a:path>
              <a:path w="267970" h="383539">
                <a:moveTo>
                  <a:pt x="3810" y="229870"/>
                </a:moveTo>
                <a:lnTo>
                  <a:pt x="0" y="229870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9870"/>
                </a:lnTo>
                <a:close/>
              </a:path>
              <a:path w="267970" h="383539">
                <a:moveTo>
                  <a:pt x="3810" y="236220"/>
                </a:moveTo>
                <a:lnTo>
                  <a:pt x="0" y="23622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236220"/>
                </a:lnTo>
                <a:close/>
              </a:path>
              <a:path w="267970" h="383539">
                <a:moveTo>
                  <a:pt x="3810" y="325120"/>
                </a:moveTo>
                <a:lnTo>
                  <a:pt x="0" y="325120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25120"/>
                </a:lnTo>
                <a:close/>
              </a:path>
              <a:path w="267970" h="383539">
                <a:moveTo>
                  <a:pt x="3810" y="350520"/>
                </a:moveTo>
                <a:lnTo>
                  <a:pt x="0" y="350520"/>
                </a:lnTo>
                <a:lnTo>
                  <a:pt x="0" y="383539"/>
                </a:lnTo>
                <a:lnTo>
                  <a:pt x="64770" y="383539"/>
                </a:lnTo>
                <a:lnTo>
                  <a:pt x="64769" y="381000"/>
                </a:lnTo>
                <a:lnTo>
                  <a:pt x="66039" y="381000"/>
                </a:lnTo>
                <a:lnTo>
                  <a:pt x="66039" y="379729"/>
                </a:lnTo>
                <a:lnTo>
                  <a:pt x="3810" y="379729"/>
                </a:lnTo>
                <a:lnTo>
                  <a:pt x="3810" y="350520"/>
                </a:lnTo>
                <a:close/>
              </a:path>
            </a:pathLst>
          </a:custGeom>
          <a:solidFill>
            <a:srgbClr val="9E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7" name="bk object 3167"/>
          <p:cNvSpPr/>
          <p:nvPr/>
        </p:nvSpPr>
        <p:spPr>
          <a:xfrm>
            <a:off x="3557270" y="2889250"/>
            <a:ext cx="260350" cy="377190"/>
          </a:xfrm>
          <a:custGeom>
            <a:avLst/>
            <a:gdLst/>
            <a:ahLst/>
            <a:cxnLst/>
            <a:rect l="l" t="t" r="r" b="b"/>
            <a:pathLst>
              <a:path w="260350" h="377189">
                <a:moveTo>
                  <a:pt x="2539" y="170306"/>
                </a:moveTo>
                <a:lnTo>
                  <a:pt x="0" y="170306"/>
                </a:lnTo>
                <a:lnTo>
                  <a:pt x="0" y="181609"/>
                </a:lnTo>
                <a:lnTo>
                  <a:pt x="2539" y="181609"/>
                </a:lnTo>
                <a:lnTo>
                  <a:pt x="2539" y="170306"/>
                </a:lnTo>
                <a:close/>
              </a:path>
              <a:path w="260350" h="377189">
                <a:moveTo>
                  <a:pt x="2539" y="163956"/>
                </a:moveTo>
                <a:lnTo>
                  <a:pt x="0" y="163956"/>
                </a:lnTo>
                <a:lnTo>
                  <a:pt x="0" y="168909"/>
                </a:lnTo>
                <a:lnTo>
                  <a:pt x="2539" y="168909"/>
                </a:lnTo>
                <a:lnTo>
                  <a:pt x="2539" y="163956"/>
                </a:lnTo>
                <a:close/>
              </a:path>
              <a:path w="260350" h="377189">
                <a:moveTo>
                  <a:pt x="2539" y="161416"/>
                </a:moveTo>
                <a:lnTo>
                  <a:pt x="0" y="161416"/>
                </a:lnTo>
                <a:lnTo>
                  <a:pt x="0" y="162559"/>
                </a:lnTo>
                <a:lnTo>
                  <a:pt x="2539" y="162559"/>
                </a:lnTo>
                <a:lnTo>
                  <a:pt x="2539" y="161416"/>
                </a:lnTo>
                <a:close/>
              </a:path>
              <a:path w="260350" h="377189">
                <a:moveTo>
                  <a:pt x="2539" y="155066"/>
                </a:moveTo>
                <a:lnTo>
                  <a:pt x="0" y="155066"/>
                </a:lnTo>
                <a:lnTo>
                  <a:pt x="0" y="160146"/>
                </a:lnTo>
                <a:lnTo>
                  <a:pt x="2539" y="160146"/>
                </a:lnTo>
                <a:lnTo>
                  <a:pt x="2539" y="155066"/>
                </a:lnTo>
                <a:close/>
              </a:path>
              <a:path w="260350" h="377189">
                <a:moveTo>
                  <a:pt x="2539" y="144906"/>
                </a:moveTo>
                <a:lnTo>
                  <a:pt x="0" y="144906"/>
                </a:lnTo>
                <a:lnTo>
                  <a:pt x="0" y="153796"/>
                </a:lnTo>
                <a:lnTo>
                  <a:pt x="2539" y="153796"/>
                </a:lnTo>
                <a:lnTo>
                  <a:pt x="2539" y="144906"/>
                </a:lnTo>
                <a:close/>
              </a:path>
              <a:path w="260350" h="377189">
                <a:moveTo>
                  <a:pt x="2539" y="132206"/>
                </a:moveTo>
                <a:lnTo>
                  <a:pt x="0" y="132206"/>
                </a:lnTo>
                <a:lnTo>
                  <a:pt x="0" y="143509"/>
                </a:lnTo>
                <a:lnTo>
                  <a:pt x="2539" y="143509"/>
                </a:lnTo>
                <a:lnTo>
                  <a:pt x="2539" y="132206"/>
                </a:lnTo>
                <a:close/>
              </a:path>
              <a:path w="260350" h="377189">
                <a:moveTo>
                  <a:pt x="2539" y="129666"/>
                </a:moveTo>
                <a:lnTo>
                  <a:pt x="0" y="129666"/>
                </a:lnTo>
                <a:lnTo>
                  <a:pt x="0" y="130809"/>
                </a:lnTo>
                <a:lnTo>
                  <a:pt x="2539" y="130809"/>
                </a:lnTo>
                <a:lnTo>
                  <a:pt x="2539" y="129666"/>
                </a:lnTo>
                <a:close/>
              </a:path>
              <a:path w="260350" h="377189">
                <a:moveTo>
                  <a:pt x="1269" y="124459"/>
                </a:moveTo>
                <a:lnTo>
                  <a:pt x="0" y="124459"/>
                </a:lnTo>
                <a:lnTo>
                  <a:pt x="0" y="128396"/>
                </a:lnTo>
                <a:lnTo>
                  <a:pt x="2539" y="128396"/>
                </a:lnTo>
                <a:lnTo>
                  <a:pt x="2539" y="125856"/>
                </a:lnTo>
                <a:lnTo>
                  <a:pt x="1269" y="125856"/>
                </a:lnTo>
                <a:lnTo>
                  <a:pt x="1269" y="124459"/>
                </a:lnTo>
                <a:close/>
              </a:path>
              <a:path w="260350" h="377189">
                <a:moveTo>
                  <a:pt x="2539" y="123316"/>
                </a:moveTo>
                <a:lnTo>
                  <a:pt x="1269" y="123316"/>
                </a:lnTo>
                <a:lnTo>
                  <a:pt x="1269" y="124459"/>
                </a:lnTo>
                <a:lnTo>
                  <a:pt x="2539" y="124459"/>
                </a:lnTo>
                <a:lnTo>
                  <a:pt x="2539" y="123316"/>
                </a:lnTo>
                <a:close/>
              </a:path>
              <a:path w="260350" h="377189">
                <a:moveTo>
                  <a:pt x="1269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1269" y="71119"/>
                </a:lnTo>
                <a:lnTo>
                  <a:pt x="1269" y="68579"/>
                </a:lnTo>
                <a:close/>
              </a:path>
              <a:path w="260350" h="377189">
                <a:moveTo>
                  <a:pt x="2539" y="66166"/>
                </a:moveTo>
                <a:lnTo>
                  <a:pt x="0" y="66166"/>
                </a:lnTo>
                <a:lnTo>
                  <a:pt x="0" y="67309"/>
                </a:lnTo>
                <a:lnTo>
                  <a:pt x="2539" y="67309"/>
                </a:lnTo>
                <a:lnTo>
                  <a:pt x="2539" y="66166"/>
                </a:lnTo>
                <a:close/>
              </a:path>
              <a:path w="260350" h="377189">
                <a:moveTo>
                  <a:pt x="2539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2539" y="64769"/>
                </a:lnTo>
                <a:lnTo>
                  <a:pt x="2539" y="62229"/>
                </a:lnTo>
                <a:close/>
              </a:path>
              <a:path w="260350" h="377189">
                <a:moveTo>
                  <a:pt x="2539" y="59816"/>
                </a:moveTo>
                <a:lnTo>
                  <a:pt x="0" y="59816"/>
                </a:lnTo>
                <a:lnTo>
                  <a:pt x="0" y="60959"/>
                </a:lnTo>
                <a:lnTo>
                  <a:pt x="2539" y="60959"/>
                </a:lnTo>
                <a:lnTo>
                  <a:pt x="2539" y="59816"/>
                </a:lnTo>
                <a:close/>
              </a:path>
              <a:path w="260350" h="377189">
                <a:moveTo>
                  <a:pt x="2539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2539" y="58419"/>
                </a:lnTo>
                <a:lnTo>
                  <a:pt x="2539" y="55879"/>
                </a:lnTo>
                <a:close/>
              </a:path>
              <a:path w="260350" h="377189">
                <a:moveTo>
                  <a:pt x="2539" y="53466"/>
                </a:moveTo>
                <a:lnTo>
                  <a:pt x="0" y="53466"/>
                </a:lnTo>
                <a:lnTo>
                  <a:pt x="0" y="54609"/>
                </a:lnTo>
                <a:lnTo>
                  <a:pt x="2539" y="54609"/>
                </a:lnTo>
                <a:lnTo>
                  <a:pt x="2539" y="53466"/>
                </a:lnTo>
                <a:close/>
              </a:path>
              <a:path w="260350" h="377189">
                <a:moveTo>
                  <a:pt x="2539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2539" y="52069"/>
                </a:lnTo>
                <a:lnTo>
                  <a:pt x="2539" y="49529"/>
                </a:lnTo>
                <a:close/>
              </a:path>
              <a:path w="260350" h="377189">
                <a:moveTo>
                  <a:pt x="2539" y="47116"/>
                </a:moveTo>
                <a:lnTo>
                  <a:pt x="0" y="47116"/>
                </a:lnTo>
                <a:lnTo>
                  <a:pt x="0" y="48259"/>
                </a:lnTo>
                <a:lnTo>
                  <a:pt x="2539" y="48259"/>
                </a:lnTo>
                <a:lnTo>
                  <a:pt x="2539" y="47116"/>
                </a:lnTo>
                <a:close/>
              </a:path>
              <a:path w="260350" h="377189">
                <a:moveTo>
                  <a:pt x="259079" y="47116"/>
                </a:moveTo>
                <a:lnTo>
                  <a:pt x="256539" y="47116"/>
                </a:lnTo>
                <a:lnTo>
                  <a:pt x="256539" y="48259"/>
                </a:lnTo>
                <a:lnTo>
                  <a:pt x="259079" y="48259"/>
                </a:lnTo>
                <a:lnTo>
                  <a:pt x="259079" y="47116"/>
                </a:lnTo>
                <a:close/>
              </a:path>
              <a:path w="260350" h="377189">
                <a:moveTo>
                  <a:pt x="260350" y="43179"/>
                </a:moveTo>
                <a:lnTo>
                  <a:pt x="256539" y="43179"/>
                </a:lnTo>
                <a:lnTo>
                  <a:pt x="256539" y="45719"/>
                </a:lnTo>
                <a:lnTo>
                  <a:pt x="259079" y="45719"/>
                </a:lnTo>
                <a:lnTo>
                  <a:pt x="259079" y="47116"/>
                </a:lnTo>
                <a:lnTo>
                  <a:pt x="260350" y="47116"/>
                </a:lnTo>
                <a:lnTo>
                  <a:pt x="260350" y="43179"/>
                </a:lnTo>
                <a:close/>
              </a:path>
              <a:path w="260350" h="377189">
                <a:moveTo>
                  <a:pt x="2539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2539" y="45719"/>
                </a:lnTo>
                <a:lnTo>
                  <a:pt x="2539" y="43179"/>
                </a:lnTo>
                <a:close/>
              </a:path>
              <a:path w="260350" h="377189">
                <a:moveTo>
                  <a:pt x="2539" y="40766"/>
                </a:moveTo>
                <a:lnTo>
                  <a:pt x="0" y="40766"/>
                </a:lnTo>
                <a:lnTo>
                  <a:pt x="0" y="41909"/>
                </a:lnTo>
                <a:lnTo>
                  <a:pt x="2539" y="41909"/>
                </a:lnTo>
                <a:lnTo>
                  <a:pt x="2539" y="40766"/>
                </a:lnTo>
                <a:close/>
              </a:path>
              <a:path w="260350" h="377189">
                <a:moveTo>
                  <a:pt x="260350" y="40766"/>
                </a:moveTo>
                <a:lnTo>
                  <a:pt x="256539" y="40766"/>
                </a:lnTo>
                <a:lnTo>
                  <a:pt x="256539" y="41909"/>
                </a:lnTo>
                <a:lnTo>
                  <a:pt x="260350" y="41909"/>
                </a:lnTo>
                <a:lnTo>
                  <a:pt x="260350" y="40766"/>
                </a:lnTo>
                <a:close/>
              </a:path>
              <a:path w="260350" h="377189">
                <a:moveTo>
                  <a:pt x="2539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2539" y="39369"/>
                </a:lnTo>
                <a:lnTo>
                  <a:pt x="2539" y="36829"/>
                </a:lnTo>
                <a:close/>
              </a:path>
              <a:path w="260350" h="377189">
                <a:moveTo>
                  <a:pt x="260350" y="36829"/>
                </a:moveTo>
                <a:lnTo>
                  <a:pt x="256539" y="36829"/>
                </a:lnTo>
                <a:lnTo>
                  <a:pt x="256539" y="39369"/>
                </a:lnTo>
                <a:lnTo>
                  <a:pt x="260350" y="39369"/>
                </a:lnTo>
                <a:lnTo>
                  <a:pt x="260350" y="36829"/>
                </a:lnTo>
                <a:close/>
              </a:path>
              <a:path w="260350" h="377189">
                <a:moveTo>
                  <a:pt x="2539" y="34416"/>
                </a:moveTo>
                <a:lnTo>
                  <a:pt x="0" y="34416"/>
                </a:lnTo>
                <a:lnTo>
                  <a:pt x="0" y="35559"/>
                </a:lnTo>
                <a:lnTo>
                  <a:pt x="2539" y="35559"/>
                </a:lnTo>
                <a:lnTo>
                  <a:pt x="2539" y="34416"/>
                </a:lnTo>
                <a:close/>
              </a:path>
              <a:path w="260350" h="377189">
                <a:moveTo>
                  <a:pt x="260350" y="34416"/>
                </a:moveTo>
                <a:lnTo>
                  <a:pt x="256539" y="34416"/>
                </a:lnTo>
                <a:lnTo>
                  <a:pt x="256539" y="35559"/>
                </a:lnTo>
                <a:lnTo>
                  <a:pt x="260350" y="35559"/>
                </a:lnTo>
                <a:lnTo>
                  <a:pt x="260350" y="34416"/>
                </a:lnTo>
                <a:close/>
              </a:path>
              <a:path w="260350" h="377189">
                <a:moveTo>
                  <a:pt x="2539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2539" y="33019"/>
                </a:lnTo>
                <a:lnTo>
                  <a:pt x="2539" y="30479"/>
                </a:lnTo>
                <a:close/>
              </a:path>
              <a:path w="260350" h="377189">
                <a:moveTo>
                  <a:pt x="260350" y="30479"/>
                </a:moveTo>
                <a:lnTo>
                  <a:pt x="256539" y="30479"/>
                </a:lnTo>
                <a:lnTo>
                  <a:pt x="256539" y="33019"/>
                </a:lnTo>
                <a:lnTo>
                  <a:pt x="260350" y="33019"/>
                </a:lnTo>
                <a:lnTo>
                  <a:pt x="260350" y="30479"/>
                </a:lnTo>
                <a:close/>
              </a:path>
              <a:path w="260350" h="377189">
                <a:moveTo>
                  <a:pt x="2539" y="28066"/>
                </a:moveTo>
                <a:lnTo>
                  <a:pt x="0" y="28066"/>
                </a:lnTo>
                <a:lnTo>
                  <a:pt x="0" y="29209"/>
                </a:lnTo>
                <a:lnTo>
                  <a:pt x="2539" y="29209"/>
                </a:lnTo>
                <a:lnTo>
                  <a:pt x="2539" y="28066"/>
                </a:lnTo>
                <a:close/>
              </a:path>
              <a:path w="260350" h="377189">
                <a:moveTo>
                  <a:pt x="260350" y="28066"/>
                </a:moveTo>
                <a:lnTo>
                  <a:pt x="256539" y="28066"/>
                </a:lnTo>
                <a:lnTo>
                  <a:pt x="256539" y="29209"/>
                </a:lnTo>
                <a:lnTo>
                  <a:pt x="260350" y="29209"/>
                </a:lnTo>
                <a:lnTo>
                  <a:pt x="260350" y="28066"/>
                </a:lnTo>
                <a:close/>
              </a:path>
              <a:path w="260350" h="377189">
                <a:moveTo>
                  <a:pt x="2539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2539" y="26669"/>
                </a:lnTo>
                <a:lnTo>
                  <a:pt x="2539" y="24129"/>
                </a:lnTo>
                <a:close/>
              </a:path>
              <a:path w="260350" h="377189">
                <a:moveTo>
                  <a:pt x="260350" y="24129"/>
                </a:moveTo>
                <a:lnTo>
                  <a:pt x="256539" y="24129"/>
                </a:lnTo>
                <a:lnTo>
                  <a:pt x="256539" y="26669"/>
                </a:lnTo>
                <a:lnTo>
                  <a:pt x="260350" y="26669"/>
                </a:lnTo>
                <a:lnTo>
                  <a:pt x="260350" y="24129"/>
                </a:lnTo>
                <a:close/>
              </a:path>
              <a:path w="260350" h="377189">
                <a:moveTo>
                  <a:pt x="2539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2539" y="22859"/>
                </a:lnTo>
                <a:lnTo>
                  <a:pt x="2539" y="21589"/>
                </a:lnTo>
                <a:close/>
              </a:path>
              <a:path w="260350" h="377189">
                <a:moveTo>
                  <a:pt x="260350" y="21589"/>
                </a:moveTo>
                <a:lnTo>
                  <a:pt x="256539" y="21589"/>
                </a:lnTo>
                <a:lnTo>
                  <a:pt x="256539" y="22859"/>
                </a:lnTo>
                <a:lnTo>
                  <a:pt x="260350" y="22859"/>
                </a:lnTo>
                <a:lnTo>
                  <a:pt x="260350" y="21589"/>
                </a:lnTo>
                <a:close/>
              </a:path>
              <a:path w="260350" h="377189">
                <a:moveTo>
                  <a:pt x="2539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2539" y="20319"/>
                </a:lnTo>
                <a:lnTo>
                  <a:pt x="2539" y="17779"/>
                </a:lnTo>
                <a:close/>
              </a:path>
              <a:path w="260350" h="377189">
                <a:moveTo>
                  <a:pt x="260350" y="17779"/>
                </a:moveTo>
                <a:lnTo>
                  <a:pt x="256539" y="17779"/>
                </a:lnTo>
                <a:lnTo>
                  <a:pt x="256539" y="20319"/>
                </a:lnTo>
                <a:lnTo>
                  <a:pt x="260350" y="20319"/>
                </a:lnTo>
                <a:lnTo>
                  <a:pt x="260350" y="17779"/>
                </a:lnTo>
                <a:close/>
              </a:path>
              <a:path w="260350" h="377189">
                <a:moveTo>
                  <a:pt x="2539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2539" y="16509"/>
                </a:lnTo>
                <a:lnTo>
                  <a:pt x="2539" y="15239"/>
                </a:lnTo>
                <a:close/>
              </a:path>
              <a:path w="260350" h="377189">
                <a:moveTo>
                  <a:pt x="260350" y="15239"/>
                </a:moveTo>
                <a:lnTo>
                  <a:pt x="256539" y="15239"/>
                </a:lnTo>
                <a:lnTo>
                  <a:pt x="256539" y="16509"/>
                </a:lnTo>
                <a:lnTo>
                  <a:pt x="260350" y="16509"/>
                </a:lnTo>
                <a:lnTo>
                  <a:pt x="260350" y="15239"/>
                </a:lnTo>
                <a:close/>
              </a:path>
              <a:path w="260350" h="377189">
                <a:moveTo>
                  <a:pt x="2539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2539" y="13969"/>
                </a:lnTo>
                <a:lnTo>
                  <a:pt x="2539" y="11429"/>
                </a:lnTo>
                <a:close/>
              </a:path>
              <a:path w="260350" h="377189">
                <a:moveTo>
                  <a:pt x="260350" y="11429"/>
                </a:moveTo>
                <a:lnTo>
                  <a:pt x="256539" y="11429"/>
                </a:lnTo>
                <a:lnTo>
                  <a:pt x="256539" y="13969"/>
                </a:lnTo>
                <a:lnTo>
                  <a:pt x="260350" y="13969"/>
                </a:lnTo>
                <a:lnTo>
                  <a:pt x="260350" y="11429"/>
                </a:lnTo>
                <a:close/>
              </a:path>
              <a:path w="260350" h="377189">
                <a:moveTo>
                  <a:pt x="2539" y="8889"/>
                </a:moveTo>
                <a:lnTo>
                  <a:pt x="0" y="8889"/>
                </a:lnTo>
                <a:lnTo>
                  <a:pt x="0" y="10159"/>
                </a:lnTo>
                <a:lnTo>
                  <a:pt x="2539" y="10159"/>
                </a:lnTo>
                <a:lnTo>
                  <a:pt x="2539" y="8889"/>
                </a:lnTo>
                <a:close/>
              </a:path>
              <a:path w="260350" h="377189">
                <a:moveTo>
                  <a:pt x="260350" y="8889"/>
                </a:moveTo>
                <a:lnTo>
                  <a:pt x="256539" y="8889"/>
                </a:lnTo>
                <a:lnTo>
                  <a:pt x="256539" y="10159"/>
                </a:lnTo>
                <a:lnTo>
                  <a:pt x="260350" y="10159"/>
                </a:lnTo>
                <a:lnTo>
                  <a:pt x="260350" y="8889"/>
                </a:lnTo>
                <a:close/>
              </a:path>
              <a:path w="260350" h="377189">
                <a:moveTo>
                  <a:pt x="2539" y="5079"/>
                </a:moveTo>
                <a:lnTo>
                  <a:pt x="0" y="5079"/>
                </a:lnTo>
                <a:lnTo>
                  <a:pt x="0" y="7619"/>
                </a:lnTo>
                <a:lnTo>
                  <a:pt x="2539" y="7619"/>
                </a:lnTo>
                <a:lnTo>
                  <a:pt x="2539" y="5079"/>
                </a:lnTo>
                <a:close/>
              </a:path>
              <a:path w="260350" h="377189">
                <a:moveTo>
                  <a:pt x="260350" y="5079"/>
                </a:moveTo>
                <a:lnTo>
                  <a:pt x="256539" y="5079"/>
                </a:lnTo>
                <a:lnTo>
                  <a:pt x="256539" y="7619"/>
                </a:lnTo>
                <a:lnTo>
                  <a:pt x="260350" y="7619"/>
                </a:lnTo>
                <a:lnTo>
                  <a:pt x="260350" y="5079"/>
                </a:lnTo>
                <a:close/>
              </a:path>
              <a:path w="260350" h="377189">
                <a:moveTo>
                  <a:pt x="260350" y="2539"/>
                </a:moveTo>
                <a:lnTo>
                  <a:pt x="0" y="2539"/>
                </a:lnTo>
                <a:lnTo>
                  <a:pt x="0" y="3809"/>
                </a:lnTo>
                <a:lnTo>
                  <a:pt x="260350" y="3809"/>
                </a:lnTo>
                <a:lnTo>
                  <a:pt x="260350" y="2539"/>
                </a:lnTo>
                <a:close/>
              </a:path>
              <a:path w="260350" h="377189">
                <a:moveTo>
                  <a:pt x="172719" y="0"/>
                </a:moveTo>
                <a:lnTo>
                  <a:pt x="0" y="0"/>
                </a:lnTo>
                <a:lnTo>
                  <a:pt x="0" y="1269"/>
                </a:lnTo>
                <a:lnTo>
                  <a:pt x="172719" y="1269"/>
                </a:lnTo>
                <a:lnTo>
                  <a:pt x="172719" y="0"/>
                </a:lnTo>
                <a:close/>
              </a:path>
              <a:path w="260350" h="377189">
                <a:moveTo>
                  <a:pt x="260350" y="0"/>
                </a:moveTo>
                <a:lnTo>
                  <a:pt x="173989" y="0"/>
                </a:lnTo>
                <a:lnTo>
                  <a:pt x="173989" y="1269"/>
                </a:lnTo>
                <a:lnTo>
                  <a:pt x="260350" y="1269"/>
                </a:lnTo>
                <a:lnTo>
                  <a:pt x="260350" y="0"/>
                </a:lnTo>
                <a:close/>
              </a:path>
              <a:path w="260350" h="377189">
                <a:moveTo>
                  <a:pt x="2539" y="182880"/>
                </a:moveTo>
                <a:lnTo>
                  <a:pt x="0" y="182880"/>
                </a:lnTo>
                <a:lnTo>
                  <a:pt x="0" y="195579"/>
                </a:lnTo>
                <a:lnTo>
                  <a:pt x="2539" y="195579"/>
                </a:lnTo>
                <a:lnTo>
                  <a:pt x="2539" y="182880"/>
                </a:lnTo>
                <a:close/>
              </a:path>
              <a:path w="260350" h="377189">
                <a:moveTo>
                  <a:pt x="2539" y="195580"/>
                </a:moveTo>
                <a:lnTo>
                  <a:pt x="0" y="195580"/>
                </a:lnTo>
                <a:lnTo>
                  <a:pt x="0" y="227329"/>
                </a:lnTo>
                <a:lnTo>
                  <a:pt x="2539" y="227329"/>
                </a:lnTo>
                <a:lnTo>
                  <a:pt x="2539" y="195580"/>
                </a:lnTo>
                <a:close/>
              </a:path>
              <a:path w="260350" h="377189">
                <a:moveTo>
                  <a:pt x="2539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2539" y="233679"/>
                </a:lnTo>
                <a:lnTo>
                  <a:pt x="2539" y="227330"/>
                </a:lnTo>
                <a:close/>
              </a:path>
              <a:path w="260350" h="377189">
                <a:moveTo>
                  <a:pt x="2539" y="233680"/>
                </a:moveTo>
                <a:lnTo>
                  <a:pt x="0" y="233680"/>
                </a:lnTo>
                <a:lnTo>
                  <a:pt x="0" y="322579"/>
                </a:lnTo>
                <a:lnTo>
                  <a:pt x="2539" y="322579"/>
                </a:lnTo>
                <a:lnTo>
                  <a:pt x="2539" y="233680"/>
                </a:lnTo>
                <a:close/>
              </a:path>
              <a:path w="260350" h="377189">
                <a:moveTo>
                  <a:pt x="2539" y="322580"/>
                </a:moveTo>
                <a:lnTo>
                  <a:pt x="0" y="322580"/>
                </a:lnTo>
                <a:lnTo>
                  <a:pt x="0" y="347979"/>
                </a:lnTo>
                <a:lnTo>
                  <a:pt x="2539" y="347979"/>
                </a:lnTo>
                <a:lnTo>
                  <a:pt x="2539" y="322580"/>
                </a:lnTo>
                <a:close/>
              </a:path>
              <a:path w="260350" h="377189">
                <a:moveTo>
                  <a:pt x="2539" y="347980"/>
                </a:moveTo>
                <a:lnTo>
                  <a:pt x="0" y="347980"/>
                </a:lnTo>
                <a:lnTo>
                  <a:pt x="0" y="377189"/>
                </a:lnTo>
                <a:lnTo>
                  <a:pt x="62229" y="377189"/>
                </a:lnTo>
                <a:lnTo>
                  <a:pt x="62229" y="374650"/>
                </a:lnTo>
                <a:lnTo>
                  <a:pt x="2539" y="374650"/>
                </a:lnTo>
                <a:lnTo>
                  <a:pt x="2539" y="34798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8" name="bk object 3168"/>
          <p:cNvSpPr/>
          <p:nvPr/>
        </p:nvSpPr>
        <p:spPr>
          <a:xfrm>
            <a:off x="3559809" y="2894329"/>
            <a:ext cx="254000" cy="369570"/>
          </a:xfrm>
          <a:custGeom>
            <a:avLst/>
            <a:gdLst/>
            <a:ahLst/>
            <a:cxnLst/>
            <a:rect l="l" t="t" r="r" b="b"/>
            <a:pathLst>
              <a:path w="254000" h="369570">
                <a:moveTo>
                  <a:pt x="5079" y="165226"/>
                </a:moveTo>
                <a:lnTo>
                  <a:pt x="0" y="165226"/>
                </a:lnTo>
                <a:lnTo>
                  <a:pt x="0" y="176529"/>
                </a:lnTo>
                <a:lnTo>
                  <a:pt x="5079" y="176529"/>
                </a:lnTo>
                <a:lnTo>
                  <a:pt x="5079" y="165226"/>
                </a:lnTo>
                <a:close/>
              </a:path>
              <a:path w="254000" h="369570">
                <a:moveTo>
                  <a:pt x="5079" y="158876"/>
                </a:moveTo>
                <a:lnTo>
                  <a:pt x="0" y="158876"/>
                </a:lnTo>
                <a:lnTo>
                  <a:pt x="0" y="163829"/>
                </a:lnTo>
                <a:lnTo>
                  <a:pt x="5079" y="163829"/>
                </a:lnTo>
                <a:lnTo>
                  <a:pt x="5079" y="158876"/>
                </a:lnTo>
                <a:close/>
              </a:path>
              <a:path w="254000" h="369570">
                <a:moveTo>
                  <a:pt x="5079" y="156337"/>
                </a:moveTo>
                <a:lnTo>
                  <a:pt x="0" y="156337"/>
                </a:lnTo>
                <a:lnTo>
                  <a:pt x="0" y="157479"/>
                </a:lnTo>
                <a:lnTo>
                  <a:pt x="5079" y="157479"/>
                </a:lnTo>
                <a:lnTo>
                  <a:pt x="5079" y="156337"/>
                </a:lnTo>
                <a:close/>
              </a:path>
              <a:path w="254000" h="369570">
                <a:moveTo>
                  <a:pt x="5079" y="149987"/>
                </a:moveTo>
                <a:lnTo>
                  <a:pt x="0" y="149987"/>
                </a:lnTo>
                <a:lnTo>
                  <a:pt x="0" y="155066"/>
                </a:lnTo>
                <a:lnTo>
                  <a:pt x="5079" y="155066"/>
                </a:lnTo>
                <a:lnTo>
                  <a:pt x="5079" y="149987"/>
                </a:lnTo>
                <a:close/>
              </a:path>
              <a:path w="254000" h="369570">
                <a:moveTo>
                  <a:pt x="5079" y="139826"/>
                </a:moveTo>
                <a:lnTo>
                  <a:pt x="0" y="139826"/>
                </a:lnTo>
                <a:lnTo>
                  <a:pt x="0" y="148716"/>
                </a:lnTo>
                <a:lnTo>
                  <a:pt x="5079" y="148716"/>
                </a:lnTo>
                <a:lnTo>
                  <a:pt x="5079" y="139826"/>
                </a:lnTo>
                <a:close/>
              </a:path>
              <a:path w="254000" h="369570">
                <a:moveTo>
                  <a:pt x="5079" y="127126"/>
                </a:moveTo>
                <a:lnTo>
                  <a:pt x="0" y="127126"/>
                </a:lnTo>
                <a:lnTo>
                  <a:pt x="0" y="138429"/>
                </a:lnTo>
                <a:lnTo>
                  <a:pt x="5079" y="138429"/>
                </a:lnTo>
                <a:lnTo>
                  <a:pt x="5079" y="127126"/>
                </a:lnTo>
                <a:close/>
              </a:path>
              <a:path w="254000" h="369570">
                <a:moveTo>
                  <a:pt x="5079" y="124587"/>
                </a:moveTo>
                <a:lnTo>
                  <a:pt x="0" y="124587"/>
                </a:lnTo>
                <a:lnTo>
                  <a:pt x="0" y="125729"/>
                </a:lnTo>
                <a:lnTo>
                  <a:pt x="5079" y="125729"/>
                </a:lnTo>
                <a:lnTo>
                  <a:pt x="5079" y="124587"/>
                </a:lnTo>
                <a:close/>
              </a:path>
              <a:path w="254000" h="369570">
                <a:moveTo>
                  <a:pt x="5079" y="120776"/>
                </a:moveTo>
                <a:lnTo>
                  <a:pt x="0" y="120776"/>
                </a:lnTo>
                <a:lnTo>
                  <a:pt x="0" y="123316"/>
                </a:lnTo>
                <a:lnTo>
                  <a:pt x="5079" y="123316"/>
                </a:lnTo>
                <a:lnTo>
                  <a:pt x="5079" y="120776"/>
                </a:lnTo>
                <a:close/>
              </a:path>
              <a:path w="254000" h="369570">
                <a:moveTo>
                  <a:pt x="5079" y="118237"/>
                </a:moveTo>
                <a:lnTo>
                  <a:pt x="0" y="118237"/>
                </a:lnTo>
                <a:lnTo>
                  <a:pt x="0" y="119379"/>
                </a:lnTo>
                <a:lnTo>
                  <a:pt x="5079" y="119379"/>
                </a:lnTo>
                <a:lnTo>
                  <a:pt x="5079" y="118237"/>
                </a:lnTo>
                <a:close/>
              </a:path>
              <a:path w="254000" h="369570">
                <a:moveTo>
                  <a:pt x="5079" y="114426"/>
                </a:moveTo>
                <a:lnTo>
                  <a:pt x="0" y="114426"/>
                </a:lnTo>
                <a:lnTo>
                  <a:pt x="0" y="116966"/>
                </a:lnTo>
                <a:lnTo>
                  <a:pt x="5079" y="116966"/>
                </a:lnTo>
                <a:lnTo>
                  <a:pt x="5079" y="114426"/>
                </a:lnTo>
                <a:close/>
              </a:path>
              <a:path w="254000" h="369570">
                <a:moveTo>
                  <a:pt x="5079" y="111760"/>
                </a:moveTo>
                <a:lnTo>
                  <a:pt x="1269" y="111760"/>
                </a:lnTo>
                <a:lnTo>
                  <a:pt x="1269" y="113029"/>
                </a:lnTo>
                <a:lnTo>
                  <a:pt x="5079" y="113029"/>
                </a:lnTo>
                <a:lnTo>
                  <a:pt x="5079" y="111760"/>
                </a:lnTo>
                <a:close/>
              </a:path>
              <a:path w="254000" h="369570">
                <a:moveTo>
                  <a:pt x="2539" y="106679"/>
                </a:moveTo>
                <a:lnTo>
                  <a:pt x="1269" y="106679"/>
                </a:lnTo>
                <a:lnTo>
                  <a:pt x="1269" y="110489"/>
                </a:lnTo>
                <a:lnTo>
                  <a:pt x="5079" y="110489"/>
                </a:lnTo>
                <a:lnTo>
                  <a:pt x="5079" y="107950"/>
                </a:lnTo>
                <a:lnTo>
                  <a:pt x="2539" y="107950"/>
                </a:lnTo>
                <a:lnTo>
                  <a:pt x="2539" y="106679"/>
                </a:lnTo>
                <a:close/>
              </a:path>
              <a:path w="254000" h="369570">
                <a:moveTo>
                  <a:pt x="5079" y="105410"/>
                </a:moveTo>
                <a:lnTo>
                  <a:pt x="2539" y="105410"/>
                </a:lnTo>
                <a:lnTo>
                  <a:pt x="2539" y="106679"/>
                </a:lnTo>
                <a:lnTo>
                  <a:pt x="5079" y="106679"/>
                </a:lnTo>
                <a:lnTo>
                  <a:pt x="5079" y="105410"/>
                </a:lnTo>
                <a:close/>
              </a:path>
              <a:path w="254000" h="369570">
                <a:moveTo>
                  <a:pt x="5079" y="101600"/>
                </a:moveTo>
                <a:lnTo>
                  <a:pt x="3810" y="101600"/>
                </a:lnTo>
                <a:lnTo>
                  <a:pt x="3810" y="104139"/>
                </a:lnTo>
                <a:lnTo>
                  <a:pt x="5079" y="104139"/>
                </a:lnTo>
                <a:lnTo>
                  <a:pt x="5079" y="101600"/>
                </a:lnTo>
                <a:close/>
              </a:path>
              <a:path w="254000" h="369570">
                <a:moveTo>
                  <a:pt x="3810" y="61087"/>
                </a:moveTo>
                <a:lnTo>
                  <a:pt x="0" y="61087"/>
                </a:lnTo>
                <a:lnTo>
                  <a:pt x="0" y="63500"/>
                </a:lnTo>
                <a:lnTo>
                  <a:pt x="2539" y="63500"/>
                </a:lnTo>
                <a:lnTo>
                  <a:pt x="2539" y="62229"/>
                </a:lnTo>
                <a:lnTo>
                  <a:pt x="3810" y="62229"/>
                </a:lnTo>
                <a:lnTo>
                  <a:pt x="3810" y="61087"/>
                </a:lnTo>
                <a:close/>
              </a:path>
              <a:path w="254000" h="369570">
                <a:moveTo>
                  <a:pt x="5079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61087"/>
                </a:lnTo>
                <a:lnTo>
                  <a:pt x="5079" y="61087"/>
                </a:lnTo>
                <a:lnTo>
                  <a:pt x="5079" y="57150"/>
                </a:lnTo>
                <a:close/>
              </a:path>
              <a:path w="254000" h="369570">
                <a:moveTo>
                  <a:pt x="5079" y="54737"/>
                </a:moveTo>
                <a:lnTo>
                  <a:pt x="0" y="54737"/>
                </a:lnTo>
                <a:lnTo>
                  <a:pt x="0" y="55879"/>
                </a:lnTo>
                <a:lnTo>
                  <a:pt x="5079" y="55879"/>
                </a:lnTo>
                <a:lnTo>
                  <a:pt x="5079" y="54737"/>
                </a:lnTo>
                <a:close/>
              </a:path>
              <a:path w="254000" h="369570">
                <a:moveTo>
                  <a:pt x="5079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5079" y="53339"/>
                </a:lnTo>
                <a:lnTo>
                  <a:pt x="5079" y="50800"/>
                </a:lnTo>
                <a:close/>
              </a:path>
              <a:path w="254000" h="369570">
                <a:moveTo>
                  <a:pt x="5079" y="48387"/>
                </a:moveTo>
                <a:lnTo>
                  <a:pt x="0" y="48387"/>
                </a:lnTo>
                <a:lnTo>
                  <a:pt x="0" y="49529"/>
                </a:lnTo>
                <a:lnTo>
                  <a:pt x="5079" y="49529"/>
                </a:lnTo>
                <a:lnTo>
                  <a:pt x="5079" y="48387"/>
                </a:lnTo>
                <a:close/>
              </a:path>
              <a:path w="254000" h="369570">
                <a:moveTo>
                  <a:pt x="5079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5079" y="46989"/>
                </a:lnTo>
                <a:lnTo>
                  <a:pt x="5079" y="44450"/>
                </a:lnTo>
                <a:close/>
              </a:path>
              <a:path w="254000" h="369570">
                <a:moveTo>
                  <a:pt x="254000" y="42037"/>
                </a:moveTo>
                <a:lnTo>
                  <a:pt x="250189" y="42037"/>
                </a:lnTo>
                <a:lnTo>
                  <a:pt x="250189" y="43179"/>
                </a:lnTo>
                <a:lnTo>
                  <a:pt x="252729" y="43179"/>
                </a:lnTo>
                <a:lnTo>
                  <a:pt x="252729" y="44450"/>
                </a:lnTo>
                <a:lnTo>
                  <a:pt x="254000" y="44450"/>
                </a:lnTo>
                <a:lnTo>
                  <a:pt x="254000" y="42037"/>
                </a:lnTo>
                <a:close/>
              </a:path>
              <a:path w="254000" h="369570">
                <a:moveTo>
                  <a:pt x="5079" y="42037"/>
                </a:moveTo>
                <a:lnTo>
                  <a:pt x="0" y="42037"/>
                </a:lnTo>
                <a:lnTo>
                  <a:pt x="0" y="43179"/>
                </a:lnTo>
                <a:lnTo>
                  <a:pt x="5079" y="43179"/>
                </a:lnTo>
                <a:lnTo>
                  <a:pt x="5079" y="42037"/>
                </a:lnTo>
                <a:close/>
              </a:path>
              <a:path w="254000" h="369570">
                <a:moveTo>
                  <a:pt x="5079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5079" y="40639"/>
                </a:lnTo>
                <a:lnTo>
                  <a:pt x="5079" y="38100"/>
                </a:lnTo>
                <a:close/>
              </a:path>
              <a:path w="254000" h="369570">
                <a:moveTo>
                  <a:pt x="254000" y="38100"/>
                </a:moveTo>
                <a:lnTo>
                  <a:pt x="250189" y="38100"/>
                </a:lnTo>
                <a:lnTo>
                  <a:pt x="250189" y="40639"/>
                </a:lnTo>
                <a:lnTo>
                  <a:pt x="254000" y="40639"/>
                </a:lnTo>
                <a:lnTo>
                  <a:pt x="254000" y="38100"/>
                </a:lnTo>
                <a:close/>
              </a:path>
              <a:path w="254000" h="369570">
                <a:moveTo>
                  <a:pt x="5079" y="35687"/>
                </a:moveTo>
                <a:lnTo>
                  <a:pt x="0" y="35687"/>
                </a:lnTo>
                <a:lnTo>
                  <a:pt x="0" y="36829"/>
                </a:lnTo>
                <a:lnTo>
                  <a:pt x="5079" y="36829"/>
                </a:lnTo>
                <a:lnTo>
                  <a:pt x="5079" y="35687"/>
                </a:lnTo>
                <a:close/>
              </a:path>
              <a:path w="254000" h="369570">
                <a:moveTo>
                  <a:pt x="254000" y="35687"/>
                </a:moveTo>
                <a:lnTo>
                  <a:pt x="250189" y="35687"/>
                </a:lnTo>
                <a:lnTo>
                  <a:pt x="250189" y="36829"/>
                </a:lnTo>
                <a:lnTo>
                  <a:pt x="254000" y="36829"/>
                </a:lnTo>
                <a:lnTo>
                  <a:pt x="254000" y="35687"/>
                </a:lnTo>
                <a:close/>
              </a:path>
              <a:path w="254000" h="369570">
                <a:moveTo>
                  <a:pt x="5079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5079" y="34289"/>
                </a:lnTo>
                <a:lnTo>
                  <a:pt x="5079" y="31750"/>
                </a:lnTo>
                <a:close/>
              </a:path>
              <a:path w="254000" h="369570">
                <a:moveTo>
                  <a:pt x="254000" y="31750"/>
                </a:moveTo>
                <a:lnTo>
                  <a:pt x="250189" y="31750"/>
                </a:lnTo>
                <a:lnTo>
                  <a:pt x="250189" y="34289"/>
                </a:lnTo>
                <a:lnTo>
                  <a:pt x="254000" y="34289"/>
                </a:lnTo>
                <a:lnTo>
                  <a:pt x="254000" y="31750"/>
                </a:lnTo>
                <a:close/>
              </a:path>
              <a:path w="254000" h="369570">
                <a:moveTo>
                  <a:pt x="5079" y="29337"/>
                </a:moveTo>
                <a:lnTo>
                  <a:pt x="0" y="29337"/>
                </a:lnTo>
                <a:lnTo>
                  <a:pt x="0" y="30479"/>
                </a:lnTo>
                <a:lnTo>
                  <a:pt x="5079" y="30479"/>
                </a:lnTo>
                <a:lnTo>
                  <a:pt x="5079" y="29337"/>
                </a:lnTo>
                <a:close/>
              </a:path>
              <a:path w="254000" h="369570">
                <a:moveTo>
                  <a:pt x="254000" y="29337"/>
                </a:moveTo>
                <a:lnTo>
                  <a:pt x="250189" y="29337"/>
                </a:lnTo>
                <a:lnTo>
                  <a:pt x="250189" y="30479"/>
                </a:lnTo>
                <a:lnTo>
                  <a:pt x="254000" y="30479"/>
                </a:lnTo>
                <a:lnTo>
                  <a:pt x="254000" y="29337"/>
                </a:lnTo>
                <a:close/>
              </a:path>
              <a:path w="254000" h="369570">
                <a:moveTo>
                  <a:pt x="5079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5079" y="27939"/>
                </a:lnTo>
                <a:lnTo>
                  <a:pt x="5079" y="25400"/>
                </a:lnTo>
                <a:close/>
              </a:path>
              <a:path w="254000" h="369570">
                <a:moveTo>
                  <a:pt x="254000" y="25400"/>
                </a:moveTo>
                <a:lnTo>
                  <a:pt x="250189" y="25400"/>
                </a:lnTo>
                <a:lnTo>
                  <a:pt x="250189" y="27939"/>
                </a:lnTo>
                <a:lnTo>
                  <a:pt x="254000" y="27939"/>
                </a:lnTo>
                <a:lnTo>
                  <a:pt x="254000" y="25400"/>
                </a:lnTo>
                <a:close/>
              </a:path>
              <a:path w="254000" h="369570">
                <a:moveTo>
                  <a:pt x="5079" y="22987"/>
                </a:moveTo>
                <a:lnTo>
                  <a:pt x="0" y="22987"/>
                </a:lnTo>
                <a:lnTo>
                  <a:pt x="0" y="24129"/>
                </a:lnTo>
                <a:lnTo>
                  <a:pt x="5079" y="24129"/>
                </a:lnTo>
                <a:lnTo>
                  <a:pt x="5079" y="22987"/>
                </a:lnTo>
                <a:close/>
              </a:path>
              <a:path w="254000" h="369570">
                <a:moveTo>
                  <a:pt x="254000" y="22987"/>
                </a:moveTo>
                <a:lnTo>
                  <a:pt x="250189" y="22987"/>
                </a:lnTo>
                <a:lnTo>
                  <a:pt x="250189" y="24129"/>
                </a:lnTo>
                <a:lnTo>
                  <a:pt x="254000" y="24129"/>
                </a:lnTo>
                <a:lnTo>
                  <a:pt x="254000" y="22987"/>
                </a:lnTo>
                <a:close/>
              </a:path>
              <a:path w="254000" h="369570">
                <a:moveTo>
                  <a:pt x="5079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5079" y="21589"/>
                </a:lnTo>
                <a:lnTo>
                  <a:pt x="5079" y="19050"/>
                </a:lnTo>
                <a:close/>
              </a:path>
              <a:path w="254000" h="369570">
                <a:moveTo>
                  <a:pt x="254000" y="19050"/>
                </a:moveTo>
                <a:lnTo>
                  <a:pt x="250189" y="19050"/>
                </a:lnTo>
                <a:lnTo>
                  <a:pt x="250189" y="21589"/>
                </a:lnTo>
                <a:lnTo>
                  <a:pt x="254000" y="21589"/>
                </a:lnTo>
                <a:lnTo>
                  <a:pt x="254000" y="19050"/>
                </a:lnTo>
                <a:close/>
              </a:path>
              <a:path w="254000" h="369570">
                <a:moveTo>
                  <a:pt x="5079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5079" y="17779"/>
                </a:lnTo>
                <a:lnTo>
                  <a:pt x="5079" y="16510"/>
                </a:lnTo>
                <a:close/>
              </a:path>
              <a:path w="254000" h="369570">
                <a:moveTo>
                  <a:pt x="254000" y="16510"/>
                </a:moveTo>
                <a:lnTo>
                  <a:pt x="250189" y="16510"/>
                </a:lnTo>
                <a:lnTo>
                  <a:pt x="250189" y="17779"/>
                </a:lnTo>
                <a:lnTo>
                  <a:pt x="254000" y="17779"/>
                </a:lnTo>
                <a:lnTo>
                  <a:pt x="254000" y="16510"/>
                </a:lnTo>
                <a:close/>
              </a:path>
              <a:path w="254000" h="369570">
                <a:moveTo>
                  <a:pt x="5079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5079" y="15239"/>
                </a:lnTo>
                <a:lnTo>
                  <a:pt x="5079" y="12700"/>
                </a:lnTo>
                <a:close/>
              </a:path>
              <a:path w="254000" h="369570">
                <a:moveTo>
                  <a:pt x="254000" y="12700"/>
                </a:moveTo>
                <a:lnTo>
                  <a:pt x="250189" y="12700"/>
                </a:lnTo>
                <a:lnTo>
                  <a:pt x="250189" y="15239"/>
                </a:lnTo>
                <a:lnTo>
                  <a:pt x="254000" y="15239"/>
                </a:lnTo>
                <a:lnTo>
                  <a:pt x="254000" y="12700"/>
                </a:lnTo>
                <a:close/>
              </a:path>
              <a:path w="254000" h="369570">
                <a:moveTo>
                  <a:pt x="5079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5079" y="11429"/>
                </a:lnTo>
                <a:lnTo>
                  <a:pt x="5079" y="10160"/>
                </a:lnTo>
                <a:close/>
              </a:path>
              <a:path w="254000" h="369570">
                <a:moveTo>
                  <a:pt x="254000" y="10160"/>
                </a:moveTo>
                <a:lnTo>
                  <a:pt x="250189" y="10160"/>
                </a:lnTo>
                <a:lnTo>
                  <a:pt x="250189" y="11429"/>
                </a:lnTo>
                <a:lnTo>
                  <a:pt x="254000" y="11429"/>
                </a:lnTo>
                <a:lnTo>
                  <a:pt x="254000" y="10160"/>
                </a:lnTo>
                <a:close/>
              </a:path>
              <a:path w="254000" h="369570">
                <a:moveTo>
                  <a:pt x="5079" y="6350"/>
                </a:moveTo>
                <a:lnTo>
                  <a:pt x="0" y="6350"/>
                </a:lnTo>
                <a:lnTo>
                  <a:pt x="0" y="8889"/>
                </a:lnTo>
                <a:lnTo>
                  <a:pt x="5079" y="8889"/>
                </a:lnTo>
                <a:lnTo>
                  <a:pt x="5079" y="6350"/>
                </a:lnTo>
                <a:close/>
              </a:path>
              <a:path w="254000" h="369570">
                <a:moveTo>
                  <a:pt x="254000" y="6350"/>
                </a:moveTo>
                <a:lnTo>
                  <a:pt x="250189" y="6350"/>
                </a:lnTo>
                <a:lnTo>
                  <a:pt x="250189" y="8889"/>
                </a:lnTo>
                <a:lnTo>
                  <a:pt x="254000" y="8889"/>
                </a:lnTo>
                <a:lnTo>
                  <a:pt x="254000" y="6350"/>
                </a:lnTo>
                <a:close/>
              </a:path>
              <a:path w="254000" h="369570">
                <a:moveTo>
                  <a:pt x="5079" y="3810"/>
                </a:moveTo>
                <a:lnTo>
                  <a:pt x="0" y="3810"/>
                </a:lnTo>
                <a:lnTo>
                  <a:pt x="0" y="5079"/>
                </a:lnTo>
                <a:lnTo>
                  <a:pt x="5079" y="5079"/>
                </a:lnTo>
                <a:lnTo>
                  <a:pt x="5079" y="3810"/>
                </a:lnTo>
                <a:close/>
              </a:path>
              <a:path w="254000" h="369570">
                <a:moveTo>
                  <a:pt x="254000" y="3810"/>
                </a:moveTo>
                <a:lnTo>
                  <a:pt x="250189" y="3810"/>
                </a:lnTo>
                <a:lnTo>
                  <a:pt x="250189" y="5079"/>
                </a:lnTo>
                <a:lnTo>
                  <a:pt x="254000" y="5079"/>
                </a:lnTo>
                <a:lnTo>
                  <a:pt x="254000" y="3810"/>
                </a:lnTo>
                <a:close/>
              </a:path>
              <a:path w="254000" h="369570">
                <a:moveTo>
                  <a:pt x="254000" y="0"/>
                </a:moveTo>
                <a:lnTo>
                  <a:pt x="0" y="0"/>
                </a:lnTo>
                <a:lnTo>
                  <a:pt x="0" y="2539"/>
                </a:lnTo>
                <a:lnTo>
                  <a:pt x="254000" y="2539"/>
                </a:lnTo>
                <a:lnTo>
                  <a:pt x="254000" y="0"/>
                </a:lnTo>
                <a:close/>
              </a:path>
              <a:path w="254000" h="369570">
                <a:moveTo>
                  <a:pt x="5079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5079" y="190500"/>
                </a:lnTo>
                <a:lnTo>
                  <a:pt x="5079" y="177800"/>
                </a:lnTo>
                <a:close/>
              </a:path>
              <a:path w="254000" h="369570">
                <a:moveTo>
                  <a:pt x="5079" y="190500"/>
                </a:moveTo>
                <a:lnTo>
                  <a:pt x="0" y="190500"/>
                </a:lnTo>
                <a:lnTo>
                  <a:pt x="0" y="222250"/>
                </a:lnTo>
                <a:lnTo>
                  <a:pt x="5079" y="222250"/>
                </a:lnTo>
                <a:lnTo>
                  <a:pt x="5079" y="190500"/>
                </a:lnTo>
                <a:close/>
              </a:path>
              <a:path w="254000" h="369570">
                <a:moveTo>
                  <a:pt x="5079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5079" y="228600"/>
                </a:lnTo>
                <a:lnTo>
                  <a:pt x="5079" y="222250"/>
                </a:lnTo>
                <a:close/>
              </a:path>
              <a:path w="254000" h="369570">
                <a:moveTo>
                  <a:pt x="5079" y="228600"/>
                </a:moveTo>
                <a:lnTo>
                  <a:pt x="0" y="228600"/>
                </a:lnTo>
                <a:lnTo>
                  <a:pt x="0" y="317500"/>
                </a:lnTo>
                <a:lnTo>
                  <a:pt x="5079" y="317500"/>
                </a:lnTo>
                <a:lnTo>
                  <a:pt x="5079" y="228600"/>
                </a:lnTo>
                <a:close/>
              </a:path>
              <a:path w="254000" h="369570">
                <a:moveTo>
                  <a:pt x="5079" y="317500"/>
                </a:moveTo>
                <a:lnTo>
                  <a:pt x="0" y="317500"/>
                </a:lnTo>
                <a:lnTo>
                  <a:pt x="0" y="342900"/>
                </a:lnTo>
                <a:lnTo>
                  <a:pt x="5079" y="342900"/>
                </a:lnTo>
                <a:lnTo>
                  <a:pt x="5079" y="317500"/>
                </a:lnTo>
                <a:close/>
              </a:path>
              <a:path w="254000" h="369570">
                <a:moveTo>
                  <a:pt x="5079" y="342900"/>
                </a:moveTo>
                <a:lnTo>
                  <a:pt x="0" y="342900"/>
                </a:lnTo>
                <a:lnTo>
                  <a:pt x="0" y="369570"/>
                </a:lnTo>
                <a:lnTo>
                  <a:pt x="60959" y="369570"/>
                </a:lnTo>
                <a:lnTo>
                  <a:pt x="60959" y="365760"/>
                </a:lnTo>
                <a:lnTo>
                  <a:pt x="62229" y="365760"/>
                </a:lnTo>
                <a:lnTo>
                  <a:pt x="62229" y="364490"/>
                </a:lnTo>
                <a:lnTo>
                  <a:pt x="5079" y="364490"/>
                </a:lnTo>
                <a:lnTo>
                  <a:pt x="5079" y="342900"/>
                </a:lnTo>
                <a:close/>
              </a:path>
            </a:pathLst>
          </a:custGeom>
          <a:solidFill>
            <a:srgbClr val="98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9" name="bk object 3169"/>
          <p:cNvSpPr/>
          <p:nvPr/>
        </p:nvSpPr>
        <p:spPr>
          <a:xfrm>
            <a:off x="3564890" y="2898139"/>
            <a:ext cx="245110" cy="360680"/>
          </a:xfrm>
          <a:custGeom>
            <a:avLst/>
            <a:gdLst/>
            <a:ahLst/>
            <a:cxnLst/>
            <a:rect l="l" t="t" r="r" b="b"/>
            <a:pathLst>
              <a:path w="245110" h="360679">
                <a:moveTo>
                  <a:pt x="2539" y="161416"/>
                </a:moveTo>
                <a:lnTo>
                  <a:pt x="0" y="161416"/>
                </a:lnTo>
                <a:lnTo>
                  <a:pt x="0" y="172719"/>
                </a:lnTo>
                <a:lnTo>
                  <a:pt x="2539" y="172719"/>
                </a:lnTo>
                <a:lnTo>
                  <a:pt x="2539" y="161416"/>
                </a:lnTo>
                <a:close/>
              </a:path>
              <a:path w="245110" h="360679">
                <a:moveTo>
                  <a:pt x="2539" y="155066"/>
                </a:moveTo>
                <a:lnTo>
                  <a:pt x="0" y="155066"/>
                </a:lnTo>
                <a:lnTo>
                  <a:pt x="0" y="160019"/>
                </a:lnTo>
                <a:lnTo>
                  <a:pt x="2539" y="160019"/>
                </a:lnTo>
                <a:lnTo>
                  <a:pt x="2539" y="155066"/>
                </a:lnTo>
                <a:close/>
              </a:path>
              <a:path w="245110" h="360679">
                <a:moveTo>
                  <a:pt x="2539" y="152526"/>
                </a:moveTo>
                <a:lnTo>
                  <a:pt x="0" y="152526"/>
                </a:lnTo>
                <a:lnTo>
                  <a:pt x="0" y="153669"/>
                </a:lnTo>
                <a:lnTo>
                  <a:pt x="2539" y="153669"/>
                </a:lnTo>
                <a:lnTo>
                  <a:pt x="2539" y="152526"/>
                </a:lnTo>
                <a:close/>
              </a:path>
              <a:path w="245110" h="360679">
                <a:moveTo>
                  <a:pt x="2539" y="146176"/>
                </a:moveTo>
                <a:lnTo>
                  <a:pt x="0" y="146176"/>
                </a:lnTo>
                <a:lnTo>
                  <a:pt x="0" y="151256"/>
                </a:lnTo>
                <a:lnTo>
                  <a:pt x="2539" y="151256"/>
                </a:lnTo>
                <a:lnTo>
                  <a:pt x="2539" y="146176"/>
                </a:lnTo>
                <a:close/>
              </a:path>
              <a:path w="245110" h="360679">
                <a:moveTo>
                  <a:pt x="2539" y="136016"/>
                </a:moveTo>
                <a:lnTo>
                  <a:pt x="0" y="136016"/>
                </a:lnTo>
                <a:lnTo>
                  <a:pt x="0" y="144906"/>
                </a:lnTo>
                <a:lnTo>
                  <a:pt x="2539" y="144906"/>
                </a:lnTo>
                <a:lnTo>
                  <a:pt x="2539" y="136016"/>
                </a:lnTo>
                <a:close/>
              </a:path>
              <a:path w="245110" h="360679">
                <a:moveTo>
                  <a:pt x="2539" y="123316"/>
                </a:moveTo>
                <a:lnTo>
                  <a:pt x="0" y="123316"/>
                </a:lnTo>
                <a:lnTo>
                  <a:pt x="0" y="134619"/>
                </a:lnTo>
                <a:lnTo>
                  <a:pt x="2539" y="134619"/>
                </a:lnTo>
                <a:lnTo>
                  <a:pt x="2539" y="123316"/>
                </a:lnTo>
                <a:close/>
              </a:path>
              <a:path w="245110" h="360679">
                <a:moveTo>
                  <a:pt x="2539" y="120776"/>
                </a:moveTo>
                <a:lnTo>
                  <a:pt x="0" y="120776"/>
                </a:lnTo>
                <a:lnTo>
                  <a:pt x="0" y="121919"/>
                </a:lnTo>
                <a:lnTo>
                  <a:pt x="2539" y="121919"/>
                </a:lnTo>
                <a:lnTo>
                  <a:pt x="2539" y="120776"/>
                </a:lnTo>
                <a:close/>
              </a:path>
              <a:path w="245110" h="360679">
                <a:moveTo>
                  <a:pt x="2539" y="116966"/>
                </a:moveTo>
                <a:lnTo>
                  <a:pt x="0" y="116966"/>
                </a:lnTo>
                <a:lnTo>
                  <a:pt x="0" y="119506"/>
                </a:lnTo>
                <a:lnTo>
                  <a:pt x="2539" y="119506"/>
                </a:lnTo>
                <a:lnTo>
                  <a:pt x="2539" y="116966"/>
                </a:lnTo>
                <a:close/>
              </a:path>
              <a:path w="245110" h="360679">
                <a:moveTo>
                  <a:pt x="2539" y="114426"/>
                </a:moveTo>
                <a:lnTo>
                  <a:pt x="0" y="114426"/>
                </a:lnTo>
                <a:lnTo>
                  <a:pt x="0" y="115569"/>
                </a:lnTo>
                <a:lnTo>
                  <a:pt x="2539" y="115569"/>
                </a:lnTo>
                <a:lnTo>
                  <a:pt x="2539" y="114426"/>
                </a:lnTo>
                <a:close/>
              </a:path>
              <a:path w="245110" h="360679">
                <a:moveTo>
                  <a:pt x="2539" y="110616"/>
                </a:moveTo>
                <a:lnTo>
                  <a:pt x="0" y="110616"/>
                </a:lnTo>
                <a:lnTo>
                  <a:pt x="0" y="113156"/>
                </a:lnTo>
                <a:lnTo>
                  <a:pt x="2539" y="113156"/>
                </a:lnTo>
                <a:lnTo>
                  <a:pt x="2539" y="110616"/>
                </a:lnTo>
                <a:close/>
              </a:path>
              <a:path w="245110" h="360679">
                <a:moveTo>
                  <a:pt x="2539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2539" y="109219"/>
                </a:lnTo>
                <a:lnTo>
                  <a:pt x="2539" y="107950"/>
                </a:lnTo>
                <a:close/>
              </a:path>
              <a:path w="245110" h="360679">
                <a:moveTo>
                  <a:pt x="2539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2539" y="106679"/>
                </a:lnTo>
                <a:lnTo>
                  <a:pt x="2539" y="104139"/>
                </a:lnTo>
                <a:close/>
              </a:path>
              <a:path w="245110" h="360679">
                <a:moveTo>
                  <a:pt x="2539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2539" y="102869"/>
                </a:lnTo>
                <a:lnTo>
                  <a:pt x="2539" y="101600"/>
                </a:lnTo>
                <a:close/>
              </a:path>
              <a:path w="245110" h="360679">
                <a:moveTo>
                  <a:pt x="2539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2539" y="100329"/>
                </a:lnTo>
                <a:lnTo>
                  <a:pt x="2539" y="97789"/>
                </a:lnTo>
                <a:close/>
              </a:path>
              <a:path w="245110" h="360679">
                <a:moveTo>
                  <a:pt x="2539" y="95250"/>
                </a:moveTo>
                <a:lnTo>
                  <a:pt x="0" y="95250"/>
                </a:lnTo>
                <a:lnTo>
                  <a:pt x="0" y="96519"/>
                </a:lnTo>
                <a:lnTo>
                  <a:pt x="2539" y="96519"/>
                </a:lnTo>
                <a:lnTo>
                  <a:pt x="2539" y="95250"/>
                </a:lnTo>
                <a:close/>
              </a:path>
              <a:path w="245110" h="360679">
                <a:moveTo>
                  <a:pt x="2539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2539" y="93979"/>
                </a:lnTo>
                <a:lnTo>
                  <a:pt x="2539" y="91439"/>
                </a:lnTo>
                <a:close/>
              </a:path>
              <a:path w="245110" h="360679">
                <a:moveTo>
                  <a:pt x="2539" y="88900"/>
                </a:moveTo>
                <a:lnTo>
                  <a:pt x="1270" y="88900"/>
                </a:lnTo>
                <a:lnTo>
                  <a:pt x="1270" y="90169"/>
                </a:lnTo>
                <a:lnTo>
                  <a:pt x="2539" y="90169"/>
                </a:lnTo>
                <a:lnTo>
                  <a:pt x="2539" y="88900"/>
                </a:lnTo>
                <a:close/>
              </a:path>
              <a:path w="245110" h="360679">
                <a:moveTo>
                  <a:pt x="1270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1270" y="55879"/>
                </a:lnTo>
                <a:lnTo>
                  <a:pt x="1270" y="53339"/>
                </a:lnTo>
                <a:close/>
              </a:path>
              <a:path w="245110" h="360679">
                <a:moveTo>
                  <a:pt x="2539" y="50926"/>
                </a:moveTo>
                <a:lnTo>
                  <a:pt x="0" y="50926"/>
                </a:lnTo>
                <a:lnTo>
                  <a:pt x="0" y="52069"/>
                </a:lnTo>
                <a:lnTo>
                  <a:pt x="2539" y="52069"/>
                </a:lnTo>
                <a:lnTo>
                  <a:pt x="2539" y="50926"/>
                </a:lnTo>
                <a:close/>
              </a:path>
              <a:path w="245110" h="360679">
                <a:moveTo>
                  <a:pt x="2539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2539" y="49529"/>
                </a:lnTo>
                <a:lnTo>
                  <a:pt x="2539" y="46989"/>
                </a:lnTo>
                <a:close/>
              </a:path>
              <a:path w="245110" h="360679">
                <a:moveTo>
                  <a:pt x="2539" y="44576"/>
                </a:moveTo>
                <a:lnTo>
                  <a:pt x="0" y="44576"/>
                </a:lnTo>
                <a:lnTo>
                  <a:pt x="0" y="45719"/>
                </a:lnTo>
                <a:lnTo>
                  <a:pt x="2539" y="45719"/>
                </a:lnTo>
                <a:lnTo>
                  <a:pt x="2539" y="44576"/>
                </a:lnTo>
                <a:close/>
              </a:path>
              <a:path w="245110" h="360679">
                <a:moveTo>
                  <a:pt x="2539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2539" y="43179"/>
                </a:lnTo>
                <a:lnTo>
                  <a:pt x="2539" y="40639"/>
                </a:lnTo>
                <a:close/>
              </a:path>
              <a:path w="245110" h="360679">
                <a:moveTo>
                  <a:pt x="245110" y="40639"/>
                </a:moveTo>
                <a:lnTo>
                  <a:pt x="241300" y="40639"/>
                </a:lnTo>
                <a:lnTo>
                  <a:pt x="241300" y="43179"/>
                </a:lnTo>
                <a:lnTo>
                  <a:pt x="245110" y="43179"/>
                </a:lnTo>
                <a:lnTo>
                  <a:pt x="245110" y="40639"/>
                </a:lnTo>
                <a:close/>
              </a:path>
              <a:path w="245110" h="360679">
                <a:moveTo>
                  <a:pt x="2539" y="38226"/>
                </a:moveTo>
                <a:lnTo>
                  <a:pt x="0" y="38226"/>
                </a:lnTo>
                <a:lnTo>
                  <a:pt x="0" y="39369"/>
                </a:lnTo>
                <a:lnTo>
                  <a:pt x="2539" y="39369"/>
                </a:lnTo>
                <a:lnTo>
                  <a:pt x="2539" y="38226"/>
                </a:lnTo>
                <a:close/>
              </a:path>
              <a:path w="245110" h="360679">
                <a:moveTo>
                  <a:pt x="245110" y="38226"/>
                </a:moveTo>
                <a:lnTo>
                  <a:pt x="241300" y="38226"/>
                </a:lnTo>
                <a:lnTo>
                  <a:pt x="241300" y="39369"/>
                </a:lnTo>
                <a:lnTo>
                  <a:pt x="245110" y="39369"/>
                </a:lnTo>
                <a:lnTo>
                  <a:pt x="245110" y="38226"/>
                </a:lnTo>
                <a:close/>
              </a:path>
              <a:path w="245110" h="360679">
                <a:moveTo>
                  <a:pt x="2539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2539" y="36829"/>
                </a:lnTo>
                <a:lnTo>
                  <a:pt x="2539" y="34289"/>
                </a:lnTo>
                <a:close/>
              </a:path>
              <a:path w="245110" h="360679">
                <a:moveTo>
                  <a:pt x="245110" y="34289"/>
                </a:moveTo>
                <a:lnTo>
                  <a:pt x="241300" y="34289"/>
                </a:lnTo>
                <a:lnTo>
                  <a:pt x="241300" y="36829"/>
                </a:lnTo>
                <a:lnTo>
                  <a:pt x="245110" y="36829"/>
                </a:lnTo>
                <a:lnTo>
                  <a:pt x="245110" y="34289"/>
                </a:lnTo>
                <a:close/>
              </a:path>
              <a:path w="245110" h="360679">
                <a:moveTo>
                  <a:pt x="2539" y="31876"/>
                </a:moveTo>
                <a:lnTo>
                  <a:pt x="0" y="31876"/>
                </a:lnTo>
                <a:lnTo>
                  <a:pt x="0" y="33019"/>
                </a:lnTo>
                <a:lnTo>
                  <a:pt x="2539" y="33019"/>
                </a:lnTo>
                <a:lnTo>
                  <a:pt x="2539" y="31876"/>
                </a:lnTo>
                <a:close/>
              </a:path>
              <a:path w="245110" h="360679">
                <a:moveTo>
                  <a:pt x="245110" y="31876"/>
                </a:moveTo>
                <a:lnTo>
                  <a:pt x="241300" y="31876"/>
                </a:lnTo>
                <a:lnTo>
                  <a:pt x="241300" y="33019"/>
                </a:lnTo>
                <a:lnTo>
                  <a:pt x="245110" y="33019"/>
                </a:lnTo>
                <a:lnTo>
                  <a:pt x="245110" y="31876"/>
                </a:lnTo>
                <a:close/>
              </a:path>
              <a:path w="245110" h="360679">
                <a:moveTo>
                  <a:pt x="2539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2539" y="30479"/>
                </a:lnTo>
                <a:lnTo>
                  <a:pt x="2539" y="27939"/>
                </a:lnTo>
                <a:close/>
              </a:path>
              <a:path w="245110" h="360679">
                <a:moveTo>
                  <a:pt x="245110" y="27939"/>
                </a:moveTo>
                <a:lnTo>
                  <a:pt x="241300" y="27939"/>
                </a:lnTo>
                <a:lnTo>
                  <a:pt x="241300" y="30479"/>
                </a:lnTo>
                <a:lnTo>
                  <a:pt x="245110" y="30479"/>
                </a:lnTo>
                <a:lnTo>
                  <a:pt x="245110" y="27939"/>
                </a:lnTo>
                <a:close/>
              </a:path>
              <a:path w="245110" h="360679">
                <a:moveTo>
                  <a:pt x="2539" y="25526"/>
                </a:moveTo>
                <a:lnTo>
                  <a:pt x="0" y="25526"/>
                </a:lnTo>
                <a:lnTo>
                  <a:pt x="0" y="26669"/>
                </a:lnTo>
                <a:lnTo>
                  <a:pt x="2539" y="26669"/>
                </a:lnTo>
                <a:lnTo>
                  <a:pt x="2539" y="25526"/>
                </a:lnTo>
                <a:close/>
              </a:path>
              <a:path w="245110" h="360679">
                <a:moveTo>
                  <a:pt x="245110" y="25526"/>
                </a:moveTo>
                <a:lnTo>
                  <a:pt x="241300" y="25526"/>
                </a:lnTo>
                <a:lnTo>
                  <a:pt x="241300" y="26669"/>
                </a:lnTo>
                <a:lnTo>
                  <a:pt x="245110" y="26669"/>
                </a:lnTo>
                <a:lnTo>
                  <a:pt x="245110" y="25526"/>
                </a:lnTo>
                <a:close/>
              </a:path>
              <a:path w="245110" h="360679">
                <a:moveTo>
                  <a:pt x="2539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2539" y="24129"/>
                </a:lnTo>
                <a:lnTo>
                  <a:pt x="2539" y="21589"/>
                </a:lnTo>
                <a:close/>
              </a:path>
              <a:path w="245110" h="360679">
                <a:moveTo>
                  <a:pt x="245110" y="21589"/>
                </a:moveTo>
                <a:lnTo>
                  <a:pt x="241300" y="21589"/>
                </a:lnTo>
                <a:lnTo>
                  <a:pt x="241300" y="24129"/>
                </a:lnTo>
                <a:lnTo>
                  <a:pt x="245110" y="24129"/>
                </a:lnTo>
                <a:lnTo>
                  <a:pt x="245110" y="21589"/>
                </a:lnTo>
                <a:close/>
              </a:path>
              <a:path w="245110" h="360679">
                <a:moveTo>
                  <a:pt x="2539" y="19176"/>
                </a:moveTo>
                <a:lnTo>
                  <a:pt x="0" y="19176"/>
                </a:lnTo>
                <a:lnTo>
                  <a:pt x="0" y="20319"/>
                </a:lnTo>
                <a:lnTo>
                  <a:pt x="2539" y="20319"/>
                </a:lnTo>
                <a:lnTo>
                  <a:pt x="2539" y="19176"/>
                </a:lnTo>
                <a:close/>
              </a:path>
              <a:path w="245110" h="360679">
                <a:moveTo>
                  <a:pt x="245110" y="19176"/>
                </a:moveTo>
                <a:lnTo>
                  <a:pt x="241300" y="19176"/>
                </a:lnTo>
                <a:lnTo>
                  <a:pt x="241300" y="20319"/>
                </a:lnTo>
                <a:lnTo>
                  <a:pt x="245110" y="20319"/>
                </a:lnTo>
                <a:lnTo>
                  <a:pt x="245110" y="19176"/>
                </a:lnTo>
                <a:close/>
              </a:path>
              <a:path w="245110" h="360679">
                <a:moveTo>
                  <a:pt x="253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15239"/>
                </a:lnTo>
                <a:close/>
              </a:path>
              <a:path w="245110" h="360679">
                <a:moveTo>
                  <a:pt x="245110" y="15239"/>
                </a:moveTo>
                <a:lnTo>
                  <a:pt x="241300" y="15239"/>
                </a:lnTo>
                <a:lnTo>
                  <a:pt x="241300" y="17779"/>
                </a:lnTo>
                <a:lnTo>
                  <a:pt x="245110" y="17779"/>
                </a:lnTo>
                <a:lnTo>
                  <a:pt x="245110" y="15239"/>
                </a:lnTo>
                <a:close/>
              </a:path>
              <a:path w="245110" h="360679">
                <a:moveTo>
                  <a:pt x="2539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2539" y="13969"/>
                </a:lnTo>
                <a:lnTo>
                  <a:pt x="2539" y="12700"/>
                </a:lnTo>
                <a:close/>
              </a:path>
              <a:path w="245110" h="360679">
                <a:moveTo>
                  <a:pt x="245110" y="12700"/>
                </a:moveTo>
                <a:lnTo>
                  <a:pt x="241300" y="12700"/>
                </a:lnTo>
                <a:lnTo>
                  <a:pt x="241300" y="13969"/>
                </a:lnTo>
                <a:lnTo>
                  <a:pt x="245110" y="13969"/>
                </a:lnTo>
                <a:lnTo>
                  <a:pt x="245110" y="12700"/>
                </a:lnTo>
                <a:close/>
              </a:path>
              <a:path w="245110" h="360679">
                <a:moveTo>
                  <a:pt x="2539" y="8889"/>
                </a:moveTo>
                <a:lnTo>
                  <a:pt x="0" y="8889"/>
                </a:lnTo>
                <a:lnTo>
                  <a:pt x="0" y="11429"/>
                </a:lnTo>
                <a:lnTo>
                  <a:pt x="2539" y="11429"/>
                </a:lnTo>
                <a:lnTo>
                  <a:pt x="2539" y="8889"/>
                </a:lnTo>
                <a:close/>
              </a:path>
              <a:path w="245110" h="360679">
                <a:moveTo>
                  <a:pt x="245110" y="8889"/>
                </a:moveTo>
                <a:lnTo>
                  <a:pt x="241300" y="8889"/>
                </a:lnTo>
                <a:lnTo>
                  <a:pt x="241300" y="11429"/>
                </a:lnTo>
                <a:lnTo>
                  <a:pt x="245110" y="11429"/>
                </a:lnTo>
                <a:lnTo>
                  <a:pt x="245110" y="8889"/>
                </a:lnTo>
                <a:close/>
              </a:path>
              <a:path w="245110" h="360679">
                <a:moveTo>
                  <a:pt x="2539" y="6350"/>
                </a:moveTo>
                <a:lnTo>
                  <a:pt x="0" y="6350"/>
                </a:lnTo>
                <a:lnTo>
                  <a:pt x="0" y="7619"/>
                </a:lnTo>
                <a:lnTo>
                  <a:pt x="2539" y="7619"/>
                </a:lnTo>
                <a:lnTo>
                  <a:pt x="2539" y="6350"/>
                </a:lnTo>
                <a:close/>
              </a:path>
              <a:path w="245110" h="360679">
                <a:moveTo>
                  <a:pt x="245110" y="6350"/>
                </a:moveTo>
                <a:lnTo>
                  <a:pt x="241300" y="6350"/>
                </a:lnTo>
                <a:lnTo>
                  <a:pt x="241300" y="7619"/>
                </a:lnTo>
                <a:lnTo>
                  <a:pt x="245110" y="7619"/>
                </a:lnTo>
                <a:lnTo>
                  <a:pt x="245110" y="6350"/>
                </a:lnTo>
                <a:close/>
              </a:path>
              <a:path w="245110" h="360679">
                <a:moveTo>
                  <a:pt x="2539" y="2539"/>
                </a:moveTo>
                <a:lnTo>
                  <a:pt x="0" y="2539"/>
                </a:lnTo>
                <a:lnTo>
                  <a:pt x="0" y="5079"/>
                </a:lnTo>
                <a:lnTo>
                  <a:pt x="2539" y="5079"/>
                </a:lnTo>
                <a:lnTo>
                  <a:pt x="2539" y="2539"/>
                </a:lnTo>
                <a:close/>
              </a:path>
              <a:path w="245110" h="360679">
                <a:moveTo>
                  <a:pt x="245110" y="2539"/>
                </a:moveTo>
                <a:lnTo>
                  <a:pt x="241300" y="2539"/>
                </a:lnTo>
                <a:lnTo>
                  <a:pt x="241300" y="5079"/>
                </a:lnTo>
                <a:lnTo>
                  <a:pt x="245110" y="5079"/>
                </a:lnTo>
                <a:lnTo>
                  <a:pt x="245110" y="2539"/>
                </a:lnTo>
                <a:close/>
              </a:path>
              <a:path w="245110" h="360679">
                <a:moveTo>
                  <a:pt x="245110" y="0"/>
                </a:moveTo>
                <a:lnTo>
                  <a:pt x="0" y="0"/>
                </a:lnTo>
                <a:lnTo>
                  <a:pt x="0" y="1269"/>
                </a:lnTo>
                <a:lnTo>
                  <a:pt x="245110" y="1269"/>
                </a:lnTo>
                <a:lnTo>
                  <a:pt x="245110" y="0"/>
                </a:lnTo>
                <a:close/>
              </a:path>
              <a:path w="245110" h="360679">
                <a:moveTo>
                  <a:pt x="2539" y="173990"/>
                </a:moveTo>
                <a:lnTo>
                  <a:pt x="0" y="173990"/>
                </a:lnTo>
                <a:lnTo>
                  <a:pt x="0" y="186689"/>
                </a:lnTo>
                <a:lnTo>
                  <a:pt x="2539" y="186689"/>
                </a:lnTo>
                <a:lnTo>
                  <a:pt x="2539" y="173990"/>
                </a:lnTo>
                <a:close/>
              </a:path>
              <a:path w="245110" h="360679">
                <a:moveTo>
                  <a:pt x="2539" y="186690"/>
                </a:moveTo>
                <a:lnTo>
                  <a:pt x="0" y="186690"/>
                </a:lnTo>
                <a:lnTo>
                  <a:pt x="0" y="218439"/>
                </a:lnTo>
                <a:lnTo>
                  <a:pt x="2539" y="218439"/>
                </a:lnTo>
                <a:lnTo>
                  <a:pt x="2539" y="186690"/>
                </a:lnTo>
                <a:close/>
              </a:path>
              <a:path w="245110" h="360679">
                <a:moveTo>
                  <a:pt x="253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2539" y="224789"/>
                </a:lnTo>
                <a:lnTo>
                  <a:pt x="2539" y="218440"/>
                </a:lnTo>
                <a:close/>
              </a:path>
              <a:path w="245110" h="360679">
                <a:moveTo>
                  <a:pt x="2539" y="224790"/>
                </a:moveTo>
                <a:lnTo>
                  <a:pt x="0" y="224790"/>
                </a:lnTo>
                <a:lnTo>
                  <a:pt x="0" y="313689"/>
                </a:lnTo>
                <a:lnTo>
                  <a:pt x="2539" y="313689"/>
                </a:lnTo>
                <a:lnTo>
                  <a:pt x="2539" y="224790"/>
                </a:lnTo>
                <a:close/>
              </a:path>
              <a:path w="245110" h="360679">
                <a:moveTo>
                  <a:pt x="2539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539" y="339089"/>
                </a:lnTo>
                <a:lnTo>
                  <a:pt x="2539" y="313690"/>
                </a:lnTo>
                <a:close/>
              </a:path>
              <a:path w="245110" h="360679">
                <a:moveTo>
                  <a:pt x="2539" y="339090"/>
                </a:moveTo>
                <a:lnTo>
                  <a:pt x="0" y="339090"/>
                </a:lnTo>
                <a:lnTo>
                  <a:pt x="0" y="360680"/>
                </a:lnTo>
                <a:lnTo>
                  <a:pt x="57150" y="360680"/>
                </a:lnTo>
                <a:lnTo>
                  <a:pt x="57150" y="358139"/>
                </a:lnTo>
                <a:lnTo>
                  <a:pt x="2539" y="358139"/>
                </a:lnTo>
                <a:lnTo>
                  <a:pt x="2539" y="33909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0" name="bk object 3170"/>
          <p:cNvSpPr/>
          <p:nvPr/>
        </p:nvSpPr>
        <p:spPr>
          <a:xfrm>
            <a:off x="3567429" y="2900679"/>
            <a:ext cx="238760" cy="355600"/>
          </a:xfrm>
          <a:custGeom>
            <a:avLst/>
            <a:gdLst/>
            <a:ahLst/>
            <a:cxnLst/>
            <a:rect l="l" t="t" r="r" b="b"/>
            <a:pathLst>
              <a:path w="238760" h="355600">
                <a:moveTo>
                  <a:pt x="3810" y="158876"/>
                </a:moveTo>
                <a:lnTo>
                  <a:pt x="0" y="158876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58876"/>
                </a:lnTo>
                <a:close/>
              </a:path>
              <a:path w="238760" h="355600">
                <a:moveTo>
                  <a:pt x="3810" y="152526"/>
                </a:moveTo>
                <a:lnTo>
                  <a:pt x="0" y="152526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2526"/>
                </a:lnTo>
                <a:close/>
              </a:path>
              <a:path w="238760" h="355600">
                <a:moveTo>
                  <a:pt x="3810" y="149987"/>
                </a:moveTo>
                <a:lnTo>
                  <a:pt x="0" y="149987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9987"/>
                </a:lnTo>
                <a:close/>
              </a:path>
              <a:path w="238760" h="355600">
                <a:moveTo>
                  <a:pt x="3810" y="143637"/>
                </a:moveTo>
                <a:lnTo>
                  <a:pt x="0" y="143637"/>
                </a:lnTo>
                <a:lnTo>
                  <a:pt x="0" y="148716"/>
                </a:lnTo>
                <a:lnTo>
                  <a:pt x="3810" y="148716"/>
                </a:lnTo>
                <a:lnTo>
                  <a:pt x="3810" y="143637"/>
                </a:lnTo>
                <a:close/>
              </a:path>
              <a:path w="238760" h="355600">
                <a:moveTo>
                  <a:pt x="3810" y="133476"/>
                </a:moveTo>
                <a:lnTo>
                  <a:pt x="0" y="133476"/>
                </a:lnTo>
                <a:lnTo>
                  <a:pt x="0" y="142366"/>
                </a:lnTo>
                <a:lnTo>
                  <a:pt x="3810" y="142366"/>
                </a:lnTo>
                <a:lnTo>
                  <a:pt x="3810" y="133476"/>
                </a:lnTo>
                <a:close/>
              </a:path>
              <a:path w="238760" h="355600">
                <a:moveTo>
                  <a:pt x="3810" y="120776"/>
                </a:moveTo>
                <a:lnTo>
                  <a:pt x="0" y="120776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0776"/>
                </a:lnTo>
                <a:close/>
              </a:path>
              <a:path w="238760" h="355600">
                <a:moveTo>
                  <a:pt x="3810" y="118237"/>
                </a:moveTo>
                <a:lnTo>
                  <a:pt x="0" y="118237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8237"/>
                </a:lnTo>
                <a:close/>
              </a:path>
              <a:path w="238760" h="355600">
                <a:moveTo>
                  <a:pt x="3810" y="114426"/>
                </a:moveTo>
                <a:lnTo>
                  <a:pt x="0" y="114426"/>
                </a:lnTo>
                <a:lnTo>
                  <a:pt x="0" y="116966"/>
                </a:lnTo>
                <a:lnTo>
                  <a:pt x="3810" y="116966"/>
                </a:lnTo>
                <a:lnTo>
                  <a:pt x="3810" y="114426"/>
                </a:lnTo>
                <a:close/>
              </a:path>
              <a:path w="238760" h="355600">
                <a:moveTo>
                  <a:pt x="3810" y="111887"/>
                </a:moveTo>
                <a:lnTo>
                  <a:pt x="0" y="111887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1887"/>
                </a:lnTo>
                <a:close/>
              </a:path>
              <a:path w="238760" h="355600">
                <a:moveTo>
                  <a:pt x="3810" y="108076"/>
                </a:moveTo>
                <a:lnTo>
                  <a:pt x="0" y="108076"/>
                </a:lnTo>
                <a:lnTo>
                  <a:pt x="0" y="110616"/>
                </a:lnTo>
                <a:lnTo>
                  <a:pt x="3810" y="110616"/>
                </a:lnTo>
                <a:lnTo>
                  <a:pt x="3810" y="108076"/>
                </a:lnTo>
                <a:close/>
              </a:path>
              <a:path w="238760" h="355600">
                <a:moveTo>
                  <a:pt x="3810" y="105410"/>
                </a:moveTo>
                <a:lnTo>
                  <a:pt x="0" y="10541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5410"/>
                </a:lnTo>
                <a:close/>
              </a:path>
              <a:path w="238760" h="355600">
                <a:moveTo>
                  <a:pt x="3810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1600"/>
                </a:lnTo>
                <a:close/>
              </a:path>
              <a:path w="238760" h="355600">
                <a:moveTo>
                  <a:pt x="3810" y="99060"/>
                </a:moveTo>
                <a:lnTo>
                  <a:pt x="0" y="9906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9060"/>
                </a:lnTo>
                <a:close/>
              </a:path>
              <a:path w="238760" h="355600">
                <a:moveTo>
                  <a:pt x="3810" y="95250"/>
                </a:moveTo>
                <a:lnTo>
                  <a:pt x="0" y="9525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5250"/>
                </a:lnTo>
                <a:close/>
              </a:path>
              <a:path w="238760" h="355600">
                <a:moveTo>
                  <a:pt x="3810" y="92710"/>
                </a:moveTo>
                <a:lnTo>
                  <a:pt x="0" y="9271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2710"/>
                </a:lnTo>
                <a:close/>
              </a:path>
              <a:path w="238760" h="355600">
                <a:moveTo>
                  <a:pt x="3810" y="88900"/>
                </a:moveTo>
                <a:lnTo>
                  <a:pt x="0" y="8890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8900"/>
                </a:lnTo>
                <a:close/>
              </a:path>
              <a:path w="238760" h="355600">
                <a:moveTo>
                  <a:pt x="3810" y="86360"/>
                </a:moveTo>
                <a:lnTo>
                  <a:pt x="0" y="8636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6360"/>
                </a:lnTo>
                <a:close/>
              </a:path>
              <a:path w="238760" h="355600">
                <a:moveTo>
                  <a:pt x="3810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2550"/>
                </a:lnTo>
                <a:close/>
              </a:path>
              <a:path w="238760" h="355600">
                <a:moveTo>
                  <a:pt x="3810" y="80137"/>
                </a:moveTo>
                <a:lnTo>
                  <a:pt x="1270" y="80137"/>
                </a:lnTo>
                <a:lnTo>
                  <a:pt x="1270" y="81279"/>
                </a:lnTo>
                <a:lnTo>
                  <a:pt x="3810" y="81279"/>
                </a:lnTo>
                <a:lnTo>
                  <a:pt x="3810" y="80137"/>
                </a:lnTo>
                <a:close/>
              </a:path>
              <a:path w="238760" h="355600">
                <a:moveTo>
                  <a:pt x="3810" y="76200"/>
                </a:moveTo>
                <a:lnTo>
                  <a:pt x="1270" y="76200"/>
                </a:lnTo>
                <a:lnTo>
                  <a:pt x="1270" y="78739"/>
                </a:lnTo>
                <a:lnTo>
                  <a:pt x="3810" y="78739"/>
                </a:lnTo>
                <a:lnTo>
                  <a:pt x="3810" y="76200"/>
                </a:lnTo>
                <a:close/>
              </a:path>
              <a:path w="238760" h="355600">
                <a:moveTo>
                  <a:pt x="3810" y="72389"/>
                </a:moveTo>
                <a:lnTo>
                  <a:pt x="2540" y="72389"/>
                </a:lnTo>
                <a:lnTo>
                  <a:pt x="2540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238760" h="355600">
                <a:moveTo>
                  <a:pt x="2540" y="48387"/>
                </a:moveTo>
                <a:lnTo>
                  <a:pt x="0" y="48387"/>
                </a:lnTo>
                <a:lnTo>
                  <a:pt x="0" y="50800"/>
                </a:lnTo>
                <a:lnTo>
                  <a:pt x="1270" y="50800"/>
                </a:lnTo>
                <a:lnTo>
                  <a:pt x="1270" y="49529"/>
                </a:lnTo>
                <a:lnTo>
                  <a:pt x="2540" y="49529"/>
                </a:lnTo>
                <a:lnTo>
                  <a:pt x="2540" y="48387"/>
                </a:lnTo>
                <a:close/>
              </a:path>
              <a:path w="238760" h="355600">
                <a:moveTo>
                  <a:pt x="3810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2540" y="46989"/>
                </a:lnTo>
                <a:lnTo>
                  <a:pt x="2540" y="48387"/>
                </a:lnTo>
                <a:lnTo>
                  <a:pt x="3810" y="48387"/>
                </a:lnTo>
                <a:lnTo>
                  <a:pt x="3810" y="44450"/>
                </a:lnTo>
                <a:close/>
              </a:path>
              <a:path w="238760" h="355600">
                <a:moveTo>
                  <a:pt x="3810" y="42037"/>
                </a:moveTo>
                <a:lnTo>
                  <a:pt x="0" y="42037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2037"/>
                </a:lnTo>
                <a:close/>
              </a:path>
              <a:path w="238760" h="355600">
                <a:moveTo>
                  <a:pt x="237490" y="42037"/>
                </a:moveTo>
                <a:lnTo>
                  <a:pt x="234950" y="42037"/>
                </a:lnTo>
                <a:lnTo>
                  <a:pt x="234950" y="43179"/>
                </a:lnTo>
                <a:lnTo>
                  <a:pt x="237490" y="43179"/>
                </a:lnTo>
                <a:lnTo>
                  <a:pt x="237490" y="42037"/>
                </a:lnTo>
                <a:close/>
              </a:path>
              <a:path w="238760" h="355600">
                <a:moveTo>
                  <a:pt x="238760" y="38100"/>
                </a:moveTo>
                <a:lnTo>
                  <a:pt x="234950" y="38100"/>
                </a:lnTo>
                <a:lnTo>
                  <a:pt x="234950" y="40639"/>
                </a:lnTo>
                <a:lnTo>
                  <a:pt x="237490" y="40639"/>
                </a:lnTo>
                <a:lnTo>
                  <a:pt x="237490" y="42037"/>
                </a:lnTo>
                <a:lnTo>
                  <a:pt x="238760" y="42037"/>
                </a:lnTo>
                <a:lnTo>
                  <a:pt x="238760" y="38100"/>
                </a:lnTo>
                <a:close/>
              </a:path>
              <a:path w="238760" h="355600">
                <a:moveTo>
                  <a:pt x="3810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8100"/>
                </a:lnTo>
                <a:close/>
              </a:path>
              <a:path w="238760" h="355600">
                <a:moveTo>
                  <a:pt x="3810" y="35687"/>
                </a:moveTo>
                <a:lnTo>
                  <a:pt x="0" y="35687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687"/>
                </a:lnTo>
                <a:close/>
              </a:path>
              <a:path w="238760" h="355600">
                <a:moveTo>
                  <a:pt x="238760" y="35687"/>
                </a:moveTo>
                <a:lnTo>
                  <a:pt x="234950" y="35687"/>
                </a:lnTo>
                <a:lnTo>
                  <a:pt x="234950" y="36829"/>
                </a:lnTo>
                <a:lnTo>
                  <a:pt x="238760" y="36829"/>
                </a:lnTo>
                <a:lnTo>
                  <a:pt x="238760" y="35687"/>
                </a:lnTo>
                <a:close/>
              </a:path>
              <a:path w="238760" h="355600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238760" h="355600">
                <a:moveTo>
                  <a:pt x="238760" y="31750"/>
                </a:moveTo>
                <a:lnTo>
                  <a:pt x="234950" y="31750"/>
                </a:lnTo>
                <a:lnTo>
                  <a:pt x="234950" y="34289"/>
                </a:lnTo>
                <a:lnTo>
                  <a:pt x="238760" y="34289"/>
                </a:lnTo>
                <a:lnTo>
                  <a:pt x="238760" y="31750"/>
                </a:lnTo>
                <a:close/>
              </a:path>
              <a:path w="238760" h="355600">
                <a:moveTo>
                  <a:pt x="3810" y="29337"/>
                </a:moveTo>
                <a:lnTo>
                  <a:pt x="0" y="29337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9337"/>
                </a:lnTo>
                <a:close/>
              </a:path>
              <a:path w="238760" h="355600">
                <a:moveTo>
                  <a:pt x="238760" y="29337"/>
                </a:moveTo>
                <a:lnTo>
                  <a:pt x="234950" y="29337"/>
                </a:lnTo>
                <a:lnTo>
                  <a:pt x="234950" y="30479"/>
                </a:lnTo>
                <a:lnTo>
                  <a:pt x="238760" y="30479"/>
                </a:lnTo>
                <a:lnTo>
                  <a:pt x="238760" y="29337"/>
                </a:lnTo>
                <a:close/>
              </a:path>
              <a:path w="238760" h="355600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238760" h="355600">
                <a:moveTo>
                  <a:pt x="238760" y="25400"/>
                </a:moveTo>
                <a:lnTo>
                  <a:pt x="234950" y="25400"/>
                </a:lnTo>
                <a:lnTo>
                  <a:pt x="234950" y="27939"/>
                </a:lnTo>
                <a:lnTo>
                  <a:pt x="238760" y="27939"/>
                </a:lnTo>
                <a:lnTo>
                  <a:pt x="238760" y="25400"/>
                </a:lnTo>
                <a:close/>
              </a:path>
              <a:path w="238760" h="355600">
                <a:moveTo>
                  <a:pt x="3810" y="22987"/>
                </a:moveTo>
                <a:lnTo>
                  <a:pt x="0" y="22987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987"/>
                </a:lnTo>
                <a:close/>
              </a:path>
              <a:path w="238760" h="355600">
                <a:moveTo>
                  <a:pt x="238760" y="22987"/>
                </a:moveTo>
                <a:lnTo>
                  <a:pt x="234950" y="22987"/>
                </a:lnTo>
                <a:lnTo>
                  <a:pt x="234950" y="24129"/>
                </a:lnTo>
                <a:lnTo>
                  <a:pt x="238760" y="24129"/>
                </a:lnTo>
                <a:lnTo>
                  <a:pt x="238760" y="22987"/>
                </a:lnTo>
                <a:close/>
              </a:path>
              <a:path w="238760" h="355600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238760" h="355600">
                <a:moveTo>
                  <a:pt x="238760" y="19050"/>
                </a:moveTo>
                <a:lnTo>
                  <a:pt x="234950" y="19050"/>
                </a:lnTo>
                <a:lnTo>
                  <a:pt x="234950" y="21589"/>
                </a:lnTo>
                <a:lnTo>
                  <a:pt x="238760" y="21589"/>
                </a:lnTo>
                <a:lnTo>
                  <a:pt x="238760" y="19050"/>
                </a:lnTo>
                <a:close/>
              </a:path>
              <a:path w="238760" h="355600">
                <a:moveTo>
                  <a:pt x="3810" y="16637"/>
                </a:moveTo>
                <a:lnTo>
                  <a:pt x="0" y="16637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6637"/>
                </a:lnTo>
                <a:close/>
              </a:path>
              <a:path w="238760" h="355600">
                <a:moveTo>
                  <a:pt x="238760" y="16637"/>
                </a:moveTo>
                <a:lnTo>
                  <a:pt x="234950" y="16637"/>
                </a:lnTo>
                <a:lnTo>
                  <a:pt x="234950" y="17779"/>
                </a:lnTo>
                <a:lnTo>
                  <a:pt x="238760" y="17779"/>
                </a:lnTo>
                <a:lnTo>
                  <a:pt x="238760" y="16637"/>
                </a:lnTo>
                <a:close/>
              </a:path>
              <a:path w="238760" h="355600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close/>
              </a:path>
              <a:path w="238760" h="355600">
                <a:moveTo>
                  <a:pt x="238760" y="12700"/>
                </a:moveTo>
                <a:lnTo>
                  <a:pt x="234950" y="12700"/>
                </a:lnTo>
                <a:lnTo>
                  <a:pt x="234950" y="15239"/>
                </a:lnTo>
                <a:lnTo>
                  <a:pt x="238760" y="15239"/>
                </a:lnTo>
                <a:lnTo>
                  <a:pt x="238760" y="12700"/>
                </a:lnTo>
                <a:close/>
              </a:path>
              <a:path w="238760" h="355600">
                <a:moveTo>
                  <a:pt x="381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160"/>
                </a:lnTo>
                <a:close/>
              </a:path>
              <a:path w="238760" h="355600">
                <a:moveTo>
                  <a:pt x="238760" y="10160"/>
                </a:moveTo>
                <a:lnTo>
                  <a:pt x="234950" y="10160"/>
                </a:lnTo>
                <a:lnTo>
                  <a:pt x="234950" y="11429"/>
                </a:lnTo>
                <a:lnTo>
                  <a:pt x="238760" y="11429"/>
                </a:lnTo>
                <a:lnTo>
                  <a:pt x="238760" y="10160"/>
                </a:lnTo>
                <a:close/>
              </a:path>
              <a:path w="238760" h="355600">
                <a:moveTo>
                  <a:pt x="3810" y="6350"/>
                </a:moveTo>
                <a:lnTo>
                  <a:pt x="0" y="6350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238760" h="355600">
                <a:moveTo>
                  <a:pt x="238760" y="6350"/>
                </a:moveTo>
                <a:lnTo>
                  <a:pt x="234950" y="6350"/>
                </a:lnTo>
                <a:lnTo>
                  <a:pt x="234950" y="8889"/>
                </a:lnTo>
                <a:lnTo>
                  <a:pt x="238760" y="8889"/>
                </a:lnTo>
                <a:lnTo>
                  <a:pt x="238760" y="6350"/>
                </a:lnTo>
                <a:close/>
              </a:path>
              <a:path w="238760" h="355600">
                <a:moveTo>
                  <a:pt x="3810" y="3810"/>
                </a:moveTo>
                <a:lnTo>
                  <a:pt x="0" y="381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close/>
              </a:path>
              <a:path w="238760" h="355600">
                <a:moveTo>
                  <a:pt x="238760" y="3810"/>
                </a:moveTo>
                <a:lnTo>
                  <a:pt x="234950" y="3810"/>
                </a:lnTo>
                <a:lnTo>
                  <a:pt x="234950" y="5079"/>
                </a:lnTo>
                <a:lnTo>
                  <a:pt x="238760" y="5079"/>
                </a:lnTo>
                <a:lnTo>
                  <a:pt x="238760" y="3810"/>
                </a:lnTo>
                <a:close/>
              </a:path>
              <a:path w="238760" h="355600">
                <a:moveTo>
                  <a:pt x="156210" y="2539"/>
                </a:moveTo>
                <a:lnTo>
                  <a:pt x="154940" y="2539"/>
                </a:lnTo>
                <a:lnTo>
                  <a:pt x="154940" y="3810"/>
                </a:lnTo>
                <a:lnTo>
                  <a:pt x="156210" y="3810"/>
                </a:lnTo>
                <a:lnTo>
                  <a:pt x="156210" y="2539"/>
                </a:lnTo>
                <a:close/>
              </a:path>
              <a:path w="238760" h="355600">
                <a:moveTo>
                  <a:pt x="238760" y="0"/>
                </a:moveTo>
                <a:lnTo>
                  <a:pt x="0" y="0"/>
                </a:lnTo>
                <a:lnTo>
                  <a:pt x="0" y="2539"/>
                </a:lnTo>
                <a:lnTo>
                  <a:pt x="238760" y="2539"/>
                </a:lnTo>
                <a:lnTo>
                  <a:pt x="238760" y="0"/>
                </a:lnTo>
                <a:close/>
              </a:path>
              <a:path w="238760" h="355600">
                <a:moveTo>
                  <a:pt x="381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1450"/>
                </a:lnTo>
                <a:close/>
              </a:path>
              <a:path w="238760" h="355600">
                <a:moveTo>
                  <a:pt x="381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184150"/>
                </a:lnTo>
                <a:close/>
              </a:path>
              <a:path w="238760" h="355600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238760" h="355600">
                <a:moveTo>
                  <a:pt x="3810" y="222250"/>
                </a:moveTo>
                <a:lnTo>
                  <a:pt x="0" y="22225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222250"/>
                </a:lnTo>
                <a:close/>
              </a:path>
              <a:path w="238760" h="355600">
                <a:moveTo>
                  <a:pt x="3810" y="311150"/>
                </a:moveTo>
                <a:lnTo>
                  <a:pt x="0" y="31115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11150"/>
                </a:lnTo>
                <a:close/>
              </a:path>
              <a:path w="238760" h="355600">
                <a:moveTo>
                  <a:pt x="3810" y="336550"/>
                </a:moveTo>
                <a:lnTo>
                  <a:pt x="0" y="336550"/>
                </a:lnTo>
                <a:lnTo>
                  <a:pt x="0" y="355600"/>
                </a:lnTo>
                <a:lnTo>
                  <a:pt x="55880" y="355600"/>
                </a:lnTo>
                <a:lnTo>
                  <a:pt x="55880" y="351790"/>
                </a:lnTo>
                <a:lnTo>
                  <a:pt x="3810" y="351790"/>
                </a:lnTo>
                <a:lnTo>
                  <a:pt x="3810" y="336550"/>
                </a:lnTo>
                <a:close/>
              </a:path>
            </a:pathLst>
          </a:custGeom>
          <a:solidFill>
            <a:srgbClr val="93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1" name="bk object 3171"/>
          <p:cNvSpPr/>
          <p:nvPr/>
        </p:nvSpPr>
        <p:spPr>
          <a:xfrm>
            <a:off x="3571240" y="2904489"/>
            <a:ext cx="231140" cy="347980"/>
          </a:xfrm>
          <a:custGeom>
            <a:avLst/>
            <a:gdLst/>
            <a:ahLst/>
            <a:cxnLst/>
            <a:rect l="l" t="t" r="r" b="b"/>
            <a:pathLst>
              <a:path w="231139" h="347979">
                <a:moveTo>
                  <a:pt x="3810" y="155066"/>
                </a:moveTo>
                <a:lnTo>
                  <a:pt x="0" y="155066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55066"/>
                </a:lnTo>
                <a:close/>
              </a:path>
              <a:path w="231139" h="347979">
                <a:moveTo>
                  <a:pt x="3810" y="148716"/>
                </a:moveTo>
                <a:lnTo>
                  <a:pt x="0" y="148716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8716"/>
                </a:lnTo>
                <a:close/>
              </a:path>
              <a:path w="231139" h="347979">
                <a:moveTo>
                  <a:pt x="3810" y="146176"/>
                </a:moveTo>
                <a:lnTo>
                  <a:pt x="0" y="146176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6176"/>
                </a:lnTo>
                <a:close/>
              </a:path>
              <a:path w="231139" h="347979">
                <a:moveTo>
                  <a:pt x="3810" y="139826"/>
                </a:moveTo>
                <a:lnTo>
                  <a:pt x="0" y="139826"/>
                </a:lnTo>
                <a:lnTo>
                  <a:pt x="0" y="144906"/>
                </a:lnTo>
                <a:lnTo>
                  <a:pt x="3810" y="144906"/>
                </a:lnTo>
                <a:lnTo>
                  <a:pt x="3810" y="139826"/>
                </a:lnTo>
                <a:close/>
              </a:path>
              <a:path w="231139" h="347979">
                <a:moveTo>
                  <a:pt x="3810" y="129666"/>
                </a:moveTo>
                <a:lnTo>
                  <a:pt x="0" y="129666"/>
                </a:lnTo>
                <a:lnTo>
                  <a:pt x="0" y="138556"/>
                </a:lnTo>
                <a:lnTo>
                  <a:pt x="3810" y="138556"/>
                </a:lnTo>
                <a:lnTo>
                  <a:pt x="3810" y="129666"/>
                </a:lnTo>
                <a:close/>
              </a:path>
              <a:path w="231139" h="347979">
                <a:moveTo>
                  <a:pt x="3810" y="116966"/>
                </a:moveTo>
                <a:lnTo>
                  <a:pt x="0" y="116966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16966"/>
                </a:lnTo>
                <a:close/>
              </a:path>
              <a:path w="231139" h="347979">
                <a:moveTo>
                  <a:pt x="3810" y="114426"/>
                </a:moveTo>
                <a:lnTo>
                  <a:pt x="0" y="114426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426"/>
                </a:lnTo>
                <a:close/>
              </a:path>
              <a:path w="231139" h="347979">
                <a:moveTo>
                  <a:pt x="3810" y="110616"/>
                </a:moveTo>
                <a:lnTo>
                  <a:pt x="0" y="110616"/>
                </a:lnTo>
                <a:lnTo>
                  <a:pt x="0" y="113156"/>
                </a:lnTo>
                <a:lnTo>
                  <a:pt x="3810" y="113156"/>
                </a:lnTo>
                <a:lnTo>
                  <a:pt x="3810" y="110616"/>
                </a:lnTo>
                <a:close/>
              </a:path>
              <a:path w="231139" h="347979">
                <a:moveTo>
                  <a:pt x="3810" y="108076"/>
                </a:moveTo>
                <a:lnTo>
                  <a:pt x="0" y="108076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8076"/>
                </a:lnTo>
                <a:close/>
              </a:path>
              <a:path w="231139" h="347979">
                <a:moveTo>
                  <a:pt x="3810" y="104266"/>
                </a:moveTo>
                <a:lnTo>
                  <a:pt x="0" y="104266"/>
                </a:lnTo>
                <a:lnTo>
                  <a:pt x="0" y="106806"/>
                </a:lnTo>
                <a:lnTo>
                  <a:pt x="3810" y="106806"/>
                </a:lnTo>
                <a:lnTo>
                  <a:pt x="3810" y="104266"/>
                </a:lnTo>
                <a:close/>
              </a:path>
              <a:path w="231139" h="347979">
                <a:moveTo>
                  <a:pt x="3810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1600"/>
                </a:lnTo>
                <a:close/>
              </a:path>
              <a:path w="231139" h="347979">
                <a:moveTo>
                  <a:pt x="3810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7789"/>
                </a:lnTo>
                <a:close/>
              </a:path>
              <a:path w="231139" h="347979">
                <a:moveTo>
                  <a:pt x="3810" y="95250"/>
                </a:moveTo>
                <a:lnTo>
                  <a:pt x="0" y="95250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5250"/>
                </a:lnTo>
                <a:close/>
              </a:path>
              <a:path w="231139" h="347979">
                <a:moveTo>
                  <a:pt x="3810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1439"/>
                </a:lnTo>
                <a:close/>
              </a:path>
              <a:path w="231139" h="347979">
                <a:moveTo>
                  <a:pt x="3810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8900"/>
                </a:lnTo>
                <a:close/>
              </a:path>
              <a:path w="231139" h="347979">
                <a:moveTo>
                  <a:pt x="3810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5089"/>
                </a:lnTo>
                <a:close/>
              </a:path>
              <a:path w="231139" h="347979">
                <a:moveTo>
                  <a:pt x="381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2550"/>
                </a:lnTo>
                <a:close/>
              </a:path>
              <a:path w="231139" h="347979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231139" h="347979">
                <a:moveTo>
                  <a:pt x="3810" y="76326"/>
                </a:moveTo>
                <a:lnTo>
                  <a:pt x="0" y="76326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326"/>
                </a:lnTo>
                <a:close/>
              </a:path>
              <a:path w="231139" h="347979">
                <a:moveTo>
                  <a:pt x="3810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231139" h="347979">
                <a:moveTo>
                  <a:pt x="3810" y="69976"/>
                </a:moveTo>
                <a:lnTo>
                  <a:pt x="0" y="69976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976"/>
                </a:lnTo>
                <a:close/>
              </a:path>
              <a:path w="231139" h="347979">
                <a:moveTo>
                  <a:pt x="381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039"/>
                </a:lnTo>
                <a:close/>
              </a:path>
              <a:path w="231139" h="347979">
                <a:moveTo>
                  <a:pt x="3810" y="63626"/>
                </a:moveTo>
                <a:lnTo>
                  <a:pt x="1270" y="63626"/>
                </a:lnTo>
                <a:lnTo>
                  <a:pt x="1270" y="64769"/>
                </a:lnTo>
                <a:lnTo>
                  <a:pt x="3810" y="64769"/>
                </a:lnTo>
                <a:lnTo>
                  <a:pt x="3810" y="63626"/>
                </a:lnTo>
                <a:close/>
              </a:path>
              <a:path w="231139" h="347979">
                <a:moveTo>
                  <a:pt x="3810" y="59689"/>
                </a:moveTo>
                <a:lnTo>
                  <a:pt x="1270" y="59689"/>
                </a:lnTo>
                <a:lnTo>
                  <a:pt x="1270" y="62229"/>
                </a:lnTo>
                <a:lnTo>
                  <a:pt x="3810" y="62229"/>
                </a:lnTo>
                <a:lnTo>
                  <a:pt x="3810" y="59689"/>
                </a:lnTo>
                <a:close/>
              </a:path>
              <a:path w="231139" h="347979">
                <a:moveTo>
                  <a:pt x="3810" y="55879"/>
                </a:moveTo>
                <a:lnTo>
                  <a:pt x="2539" y="55879"/>
                </a:lnTo>
                <a:lnTo>
                  <a:pt x="2539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231139" h="347979">
                <a:moveTo>
                  <a:pt x="1270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1270" y="43179"/>
                </a:lnTo>
                <a:lnTo>
                  <a:pt x="1270" y="40639"/>
                </a:lnTo>
                <a:close/>
              </a:path>
              <a:path w="231139" h="347979">
                <a:moveTo>
                  <a:pt x="231139" y="38226"/>
                </a:moveTo>
                <a:lnTo>
                  <a:pt x="227330" y="38226"/>
                </a:lnTo>
                <a:lnTo>
                  <a:pt x="227330" y="40639"/>
                </a:lnTo>
                <a:lnTo>
                  <a:pt x="231139" y="40639"/>
                </a:lnTo>
                <a:lnTo>
                  <a:pt x="231139" y="38226"/>
                </a:lnTo>
                <a:close/>
              </a:path>
              <a:path w="231139" h="347979">
                <a:moveTo>
                  <a:pt x="3810" y="38226"/>
                </a:moveTo>
                <a:lnTo>
                  <a:pt x="0" y="38226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226"/>
                </a:lnTo>
                <a:close/>
              </a:path>
              <a:path w="231139" h="347979">
                <a:moveTo>
                  <a:pt x="381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289"/>
                </a:lnTo>
                <a:close/>
              </a:path>
              <a:path w="231139" h="347979">
                <a:moveTo>
                  <a:pt x="231139" y="34289"/>
                </a:moveTo>
                <a:lnTo>
                  <a:pt x="227330" y="34289"/>
                </a:lnTo>
                <a:lnTo>
                  <a:pt x="227330" y="36829"/>
                </a:lnTo>
                <a:lnTo>
                  <a:pt x="231139" y="36829"/>
                </a:lnTo>
                <a:lnTo>
                  <a:pt x="231139" y="34289"/>
                </a:lnTo>
                <a:close/>
              </a:path>
              <a:path w="231139" h="347979">
                <a:moveTo>
                  <a:pt x="3810" y="31876"/>
                </a:moveTo>
                <a:lnTo>
                  <a:pt x="0" y="31876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876"/>
                </a:lnTo>
                <a:close/>
              </a:path>
              <a:path w="231139" h="347979">
                <a:moveTo>
                  <a:pt x="231139" y="31876"/>
                </a:moveTo>
                <a:lnTo>
                  <a:pt x="227330" y="31876"/>
                </a:lnTo>
                <a:lnTo>
                  <a:pt x="227330" y="33019"/>
                </a:lnTo>
                <a:lnTo>
                  <a:pt x="231139" y="33019"/>
                </a:lnTo>
                <a:lnTo>
                  <a:pt x="231139" y="31876"/>
                </a:lnTo>
                <a:close/>
              </a:path>
              <a:path w="231139" h="347979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231139" h="347979">
                <a:moveTo>
                  <a:pt x="231139" y="27939"/>
                </a:moveTo>
                <a:lnTo>
                  <a:pt x="227330" y="27939"/>
                </a:lnTo>
                <a:lnTo>
                  <a:pt x="227330" y="30479"/>
                </a:lnTo>
                <a:lnTo>
                  <a:pt x="231139" y="30479"/>
                </a:lnTo>
                <a:lnTo>
                  <a:pt x="231139" y="27939"/>
                </a:lnTo>
                <a:close/>
              </a:path>
              <a:path w="231139" h="347979">
                <a:moveTo>
                  <a:pt x="3810" y="25526"/>
                </a:moveTo>
                <a:lnTo>
                  <a:pt x="0" y="25526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526"/>
                </a:lnTo>
                <a:close/>
              </a:path>
              <a:path w="231139" h="347979">
                <a:moveTo>
                  <a:pt x="231139" y="25526"/>
                </a:moveTo>
                <a:lnTo>
                  <a:pt x="227330" y="25526"/>
                </a:lnTo>
                <a:lnTo>
                  <a:pt x="227330" y="26669"/>
                </a:lnTo>
                <a:lnTo>
                  <a:pt x="231139" y="26669"/>
                </a:lnTo>
                <a:lnTo>
                  <a:pt x="231139" y="25526"/>
                </a:lnTo>
                <a:close/>
              </a:path>
              <a:path w="231139" h="347979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231139" h="347979">
                <a:moveTo>
                  <a:pt x="231139" y="21589"/>
                </a:moveTo>
                <a:lnTo>
                  <a:pt x="227330" y="21589"/>
                </a:lnTo>
                <a:lnTo>
                  <a:pt x="227330" y="24129"/>
                </a:lnTo>
                <a:lnTo>
                  <a:pt x="231139" y="24129"/>
                </a:lnTo>
                <a:lnTo>
                  <a:pt x="231139" y="21589"/>
                </a:lnTo>
                <a:close/>
              </a:path>
              <a:path w="231139" h="347979">
                <a:moveTo>
                  <a:pt x="3810" y="19176"/>
                </a:moveTo>
                <a:lnTo>
                  <a:pt x="0" y="19176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176"/>
                </a:lnTo>
                <a:close/>
              </a:path>
              <a:path w="231139" h="347979">
                <a:moveTo>
                  <a:pt x="231139" y="19176"/>
                </a:moveTo>
                <a:lnTo>
                  <a:pt x="227330" y="19176"/>
                </a:lnTo>
                <a:lnTo>
                  <a:pt x="227330" y="20319"/>
                </a:lnTo>
                <a:lnTo>
                  <a:pt x="231139" y="20319"/>
                </a:lnTo>
                <a:lnTo>
                  <a:pt x="231139" y="19176"/>
                </a:lnTo>
                <a:close/>
              </a:path>
              <a:path w="231139" h="347979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231139" h="347979">
                <a:moveTo>
                  <a:pt x="231139" y="15239"/>
                </a:moveTo>
                <a:lnTo>
                  <a:pt x="227330" y="15239"/>
                </a:lnTo>
                <a:lnTo>
                  <a:pt x="227330" y="17779"/>
                </a:lnTo>
                <a:lnTo>
                  <a:pt x="231139" y="17779"/>
                </a:lnTo>
                <a:lnTo>
                  <a:pt x="231139" y="15239"/>
                </a:lnTo>
                <a:close/>
              </a:path>
              <a:path w="231139" h="347979">
                <a:moveTo>
                  <a:pt x="3810" y="12826"/>
                </a:moveTo>
                <a:lnTo>
                  <a:pt x="0" y="12826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826"/>
                </a:lnTo>
                <a:close/>
              </a:path>
              <a:path w="231139" h="347979">
                <a:moveTo>
                  <a:pt x="231139" y="12826"/>
                </a:moveTo>
                <a:lnTo>
                  <a:pt x="227330" y="12826"/>
                </a:lnTo>
                <a:lnTo>
                  <a:pt x="227330" y="13969"/>
                </a:lnTo>
                <a:lnTo>
                  <a:pt x="231139" y="13969"/>
                </a:lnTo>
                <a:lnTo>
                  <a:pt x="231139" y="12826"/>
                </a:lnTo>
                <a:close/>
              </a:path>
              <a:path w="231139" h="347979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231139" h="347979">
                <a:moveTo>
                  <a:pt x="231139" y="8889"/>
                </a:moveTo>
                <a:lnTo>
                  <a:pt x="227330" y="8889"/>
                </a:lnTo>
                <a:lnTo>
                  <a:pt x="227330" y="11429"/>
                </a:lnTo>
                <a:lnTo>
                  <a:pt x="231139" y="11429"/>
                </a:lnTo>
                <a:lnTo>
                  <a:pt x="231139" y="8889"/>
                </a:lnTo>
                <a:close/>
              </a:path>
              <a:path w="231139" h="347979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231139" h="347979">
                <a:moveTo>
                  <a:pt x="231139" y="6350"/>
                </a:moveTo>
                <a:lnTo>
                  <a:pt x="227330" y="6350"/>
                </a:lnTo>
                <a:lnTo>
                  <a:pt x="227330" y="7619"/>
                </a:lnTo>
                <a:lnTo>
                  <a:pt x="231139" y="7619"/>
                </a:lnTo>
                <a:lnTo>
                  <a:pt x="231139" y="6350"/>
                </a:lnTo>
                <a:close/>
              </a:path>
              <a:path w="231139" h="347979">
                <a:moveTo>
                  <a:pt x="148589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48589" y="3810"/>
                </a:lnTo>
                <a:lnTo>
                  <a:pt x="148589" y="2539"/>
                </a:lnTo>
                <a:close/>
              </a:path>
              <a:path w="231139" h="347979">
                <a:moveTo>
                  <a:pt x="151130" y="1269"/>
                </a:moveTo>
                <a:lnTo>
                  <a:pt x="149860" y="1269"/>
                </a:lnTo>
                <a:lnTo>
                  <a:pt x="149860" y="3810"/>
                </a:lnTo>
                <a:lnTo>
                  <a:pt x="227330" y="3810"/>
                </a:lnTo>
                <a:lnTo>
                  <a:pt x="227330" y="5079"/>
                </a:lnTo>
                <a:lnTo>
                  <a:pt x="231139" y="5079"/>
                </a:lnTo>
                <a:lnTo>
                  <a:pt x="231139" y="2539"/>
                </a:lnTo>
                <a:lnTo>
                  <a:pt x="151130" y="2539"/>
                </a:lnTo>
                <a:lnTo>
                  <a:pt x="151130" y="1269"/>
                </a:lnTo>
                <a:close/>
              </a:path>
              <a:path w="231139" h="347979">
                <a:moveTo>
                  <a:pt x="231139" y="0"/>
                </a:moveTo>
                <a:lnTo>
                  <a:pt x="0" y="0"/>
                </a:lnTo>
                <a:lnTo>
                  <a:pt x="0" y="1269"/>
                </a:lnTo>
                <a:lnTo>
                  <a:pt x="231139" y="1269"/>
                </a:lnTo>
                <a:lnTo>
                  <a:pt x="231139" y="0"/>
                </a:lnTo>
                <a:close/>
              </a:path>
              <a:path w="231139" h="347979">
                <a:moveTo>
                  <a:pt x="3810" y="167640"/>
                </a:moveTo>
                <a:lnTo>
                  <a:pt x="0" y="16764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67640"/>
                </a:lnTo>
                <a:close/>
              </a:path>
              <a:path w="231139" h="347979">
                <a:moveTo>
                  <a:pt x="3810" y="180340"/>
                </a:moveTo>
                <a:lnTo>
                  <a:pt x="0" y="18034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180340"/>
                </a:lnTo>
                <a:close/>
              </a:path>
              <a:path w="231139" h="347979">
                <a:moveTo>
                  <a:pt x="381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2090"/>
                </a:lnTo>
                <a:close/>
              </a:path>
              <a:path w="231139" h="347979">
                <a:moveTo>
                  <a:pt x="3810" y="218440"/>
                </a:moveTo>
                <a:lnTo>
                  <a:pt x="0" y="21844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218440"/>
                </a:lnTo>
                <a:close/>
              </a:path>
              <a:path w="231139" h="347979">
                <a:moveTo>
                  <a:pt x="3810" y="307340"/>
                </a:moveTo>
                <a:lnTo>
                  <a:pt x="0" y="30734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07340"/>
                </a:lnTo>
                <a:close/>
              </a:path>
              <a:path w="231139" h="347979">
                <a:moveTo>
                  <a:pt x="3810" y="332740"/>
                </a:moveTo>
                <a:lnTo>
                  <a:pt x="0" y="332740"/>
                </a:lnTo>
                <a:lnTo>
                  <a:pt x="0" y="347980"/>
                </a:lnTo>
                <a:lnTo>
                  <a:pt x="52070" y="347980"/>
                </a:lnTo>
                <a:lnTo>
                  <a:pt x="52070" y="346710"/>
                </a:lnTo>
                <a:lnTo>
                  <a:pt x="53339" y="346710"/>
                </a:lnTo>
                <a:lnTo>
                  <a:pt x="53340" y="344170"/>
                </a:lnTo>
                <a:lnTo>
                  <a:pt x="3810" y="344170"/>
                </a:lnTo>
                <a:lnTo>
                  <a:pt x="3810" y="332740"/>
                </a:lnTo>
                <a:close/>
              </a:path>
            </a:pathLst>
          </a:custGeom>
          <a:solidFill>
            <a:srgbClr val="90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2" name="bk object 3172"/>
          <p:cNvSpPr/>
          <p:nvPr/>
        </p:nvSpPr>
        <p:spPr>
          <a:xfrm>
            <a:off x="3575050" y="2908300"/>
            <a:ext cx="223520" cy="340360"/>
          </a:xfrm>
          <a:custGeom>
            <a:avLst/>
            <a:gdLst/>
            <a:ahLst/>
            <a:cxnLst/>
            <a:rect l="l" t="t" r="r" b="b"/>
            <a:pathLst>
              <a:path w="223520" h="340360">
                <a:moveTo>
                  <a:pt x="3810" y="151256"/>
                </a:moveTo>
                <a:lnTo>
                  <a:pt x="0" y="151256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51256"/>
                </a:lnTo>
                <a:close/>
              </a:path>
              <a:path w="223520" h="340360">
                <a:moveTo>
                  <a:pt x="3810" y="144906"/>
                </a:moveTo>
                <a:lnTo>
                  <a:pt x="0" y="144906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4906"/>
                </a:lnTo>
                <a:close/>
              </a:path>
              <a:path w="223520" h="340360">
                <a:moveTo>
                  <a:pt x="3810" y="142366"/>
                </a:moveTo>
                <a:lnTo>
                  <a:pt x="0" y="142366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42366"/>
                </a:lnTo>
                <a:close/>
              </a:path>
              <a:path w="223520" h="340360">
                <a:moveTo>
                  <a:pt x="3810" y="136016"/>
                </a:moveTo>
                <a:lnTo>
                  <a:pt x="0" y="136016"/>
                </a:lnTo>
                <a:lnTo>
                  <a:pt x="0" y="141096"/>
                </a:lnTo>
                <a:lnTo>
                  <a:pt x="3810" y="141096"/>
                </a:lnTo>
                <a:lnTo>
                  <a:pt x="3810" y="136016"/>
                </a:lnTo>
                <a:close/>
              </a:path>
              <a:path w="223520" h="340360">
                <a:moveTo>
                  <a:pt x="3810" y="125856"/>
                </a:moveTo>
                <a:lnTo>
                  <a:pt x="0" y="125856"/>
                </a:lnTo>
                <a:lnTo>
                  <a:pt x="0" y="134746"/>
                </a:lnTo>
                <a:lnTo>
                  <a:pt x="3810" y="134746"/>
                </a:lnTo>
                <a:lnTo>
                  <a:pt x="3810" y="125856"/>
                </a:lnTo>
                <a:close/>
              </a:path>
              <a:path w="223520" h="340360">
                <a:moveTo>
                  <a:pt x="3810" y="113156"/>
                </a:moveTo>
                <a:lnTo>
                  <a:pt x="0" y="113156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13156"/>
                </a:lnTo>
                <a:close/>
              </a:path>
              <a:path w="223520" h="340360">
                <a:moveTo>
                  <a:pt x="3810" y="110616"/>
                </a:moveTo>
                <a:lnTo>
                  <a:pt x="0" y="110616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10616"/>
                </a:lnTo>
                <a:close/>
              </a:path>
              <a:path w="223520" h="340360">
                <a:moveTo>
                  <a:pt x="3810" y="106806"/>
                </a:moveTo>
                <a:lnTo>
                  <a:pt x="0" y="106806"/>
                </a:lnTo>
                <a:lnTo>
                  <a:pt x="0" y="109346"/>
                </a:lnTo>
                <a:lnTo>
                  <a:pt x="3810" y="109346"/>
                </a:lnTo>
                <a:lnTo>
                  <a:pt x="3810" y="106806"/>
                </a:lnTo>
                <a:close/>
              </a:path>
              <a:path w="223520" h="340360">
                <a:moveTo>
                  <a:pt x="3810" y="104266"/>
                </a:moveTo>
                <a:lnTo>
                  <a:pt x="0" y="104266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4266"/>
                </a:lnTo>
                <a:close/>
              </a:path>
              <a:path w="223520" h="340360">
                <a:moveTo>
                  <a:pt x="3810" y="100456"/>
                </a:moveTo>
                <a:lnTo>
                  <a:pt x="0" y="100456"/>
                </a:lnTo>
                <a:lnTo>
                  <a:pt x="0" y="102996"/>
                </a:lnTo>
                <a:lnTo>
                  <a:pt x="3810" y="102996"/>
                </a:lnTo>
                <a:lnTo>
                  <a:pt x="3810" y="100456"/>
                </a:lnTo>
                <a:close/>
              </a:path>
              <a:path w="223520" h="340360">
                <a:moveTo>
                  <a:pt x="3810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7789"/>
                </a:lnTo>
                <a:close/>
              </a:path>
              <a:path w="223520" h="340360">
                <a:moveTo>
                  <a:pt x="3810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3979"/>
                </a:lnTo>
                <a:close/>
              </a:path>
              <a:path w="223520" h="340360">
                <a:moveTo>
                  <a:pt x="3810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1439"/>
                </a:lnTo>
                <a:close/>
              </a:path>
              <a:path w="223520" h="340360">
                <a:moveTo>
                  <a:pt x="3810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7629"/>
                </a:lnTo>
                <a:close/>
              </a:path>
              <a:path w="223520" h="340360">
                <a:moveTo>
                  <a:pt x="381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5089"/>
                </a:lnTo>
                <a:close/>
              </a:path>
              <a:path w="223520" h="340360">
                <a:moveTo>
                  <a:pt x="3810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1279"/>
                </a:lnTo>
                <a:close/>
              </a:path>
              <a:path w="223520" h="340360">
                <a:moveTo>
                  <a:pt x="3810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8739"/>
                </a:lnTo>
                <a:close/>
              </a:path>
              <a:path w="223520" h="340360">
                <a:moveTo>
                  <a:pt x="3810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4929"/>
                </a:lnTo>
                <a:close/>
              </a:path>
              <a:path w="223520" h="340360">
                <a:moveTo>
                  <a:pt x="3810" y="72516"/>
                </a:moveTo>
                <a:lnTo>
                  <a:pt x="0" y="72516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2516"/>
                </a:lnTo>
                <a:close/>
              </a:path>
              <a:path w="223520" h="340360">
                <a:moveTo>
                  <a:pt x="381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223520" h="340360">
                <a:moveTo>
                  <a:pt x="3810" y="66166"/>
                </a:moveTo>
                <a:lnTo>
                  <a:pt x="0" y="66166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6166"/>
                </a:lnTo>
                <a:close/>
              </a:path>
              <a:path w="223520" h="340360">
                <a:moveTo>
                  <a:pt x="381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223520" h="340360">
                <a:moveTo>
                  <a:pt x="3810" y="59816"/>
                </a:moveTo>
                <a:lnTo>
                  <a:pt x="0" y="59816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9816"/>
                </a:lnTo>
                <a:close/>
              </a:path>
              <a:path w="223520" h="340360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223520" h="340360">
                <a:moveTo>
                  <a:pt x="3810" y="53466"/>
                </a:moveTo>
                <a:lnTo>
                  <a:pt x="0" y="53466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466"/>
                </a:lnTo>
                <a:close/>
              </a:path>
              <a:path w="223520" h="340360">
                <a:moveTo>
                  <a:pt x="1270" y="48259"/>
                </a:moveTo>
                <a:lnTo>
                  <a:pt x="0" y="4825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lnTo>
                  <a:pt x="1270" y="49529"/>
                </a:lnTo>
                <a:lnTo>
                  <a:pt x="1270" y="48259"/>
                </a:lnTo>
                <a:close/>
              </a:path>
              <a:path w="223520" h="340360">
                <a:moveTo>
                  <a:pt x="3810" y="47116"/>
                </a:moveTo>
                <a:lnTo>
                  <a:pt x="1270" y="47116"/>
                </a:lnTo>
                <a:lnTo>
                  <a:pt x="1270" y="48259"/>
                </a:lnTo>
                <a:lnTo>
                  <a:pt x="3810" y="48259"/>
                </a:lnTo>
                <a:lnTo>
                  <a:pt x="3810" y="47116"/>
                </a:lnTo>
                <a:close/>
              </a:path>
              <a:path w="223520" h="340360">
                <a:moveTo>
                  <a:pt x="3810" y="43179"/>
                </a:moveTo>
                <a:lnTo>
                  <a:pt x="1270" y="43179"/>
                </a:lnTo>
                <a:lnTo>
                  <a:pt x="127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223520" h="340360">
                <a:moveTo>
                  <a:pt x="3810" y="39369"/>
                </a:moveTo>
                <a:lnTo>
                  <a:pt x="2539" y="39369"/>
                </a:lnTo>
                <a:lnTo>
                  <a:pt x="2539" y="41909"/>
                </a:lnTo>
                <a:lnTo>
                  <a:pt x="3810" y="41909"/>
                </a:lnTo>
                <a:lnTo>
                  <a:pt x="3810" y="39369"/>
                </a:lnTo>
                <a:close/>
              </a:path>
              <a:path w="223520" h="340360">
                <a:moveTo>
                  <a:pt x="222250" y="36829"/>
                </a:moveTo>
                <a:lnTo>
                  <a:pt x="220979" y="36829"/>
                </a:lnTo>
                <a:lnTo>
                  <a:pt x="220979" y="39369"/>
                </a:lnTo>
                <a:lnTo>
                  <a:pt x="222250" y="39369"/>
                </a:lnTo>
                <a:lnTo>
                  <a:pt x="222250" y="36829"/>
                </a:lnTo>
                <a:close/>
              </a:path>
              <a:path w="223520" h="340360">
                <a:moveTo>
                  <a:pt x="2539" y="34416"/>
                </a:moveTo>
                <a:lnTo>
                  <a:pt x="0" y="34416"/>
                </a:lnTo>
                <a:lnTo>
                  <a:pt x="0" y="36829"/>
                </a:lnTo>
                <a:lnTo>
                  <a:pt x="1269" y="36829"/>
                </a:lnTo>
                <a:lnTo>
                  <a:pt x="1269" y="35559"/>
                </a:lnTo>
                <a:lnTo>
                  <a:pt x="2539" y="35559"/>
                </a:lnTo>
                <a:lnTo>
                  <a:pt x="2539" y="34416"/>
                </a:lnTo>
                <a:close/>
              </a:path>
              <a:path w="223520" h="340360">
                <a:moveTo>
                  <a:pt x="223520" y="34416"/>
                </a:moveTo>
                <a:lnTo>
                  <a:pt x="220979" y="34416"/>
                </a:lnTo>
                <a:lnTo>
                  <a:pt x="220979" y="35559"/>
                </a:lnTo>
                <a:lnTo>
                  <a:pt x="223520" y="35559"/>
                </a:lnTo>
                <a:lnTo>
                  <a:pt x="223520" y="34416"/>
                </a:lnTo>
                <a:close/>
              </a:path>
              <a:path w="223520" h="340360">
                <a:moveTo>
                  <a:pt x="3810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2539" y="33019"/>
                </a:lnTo>
                <a:lnTo>
                  <a:pt x="2539" y="34416"/>
                </a:lnTo>
                <a:lnTo>
                  <a:pt x="3810" y="34416"/>
                </a:lnTo>
                <a:lnTo>
                  <a:pt x="3810" y="30479"/>
                </a:lnTo>
                <a:close/>
              </a:path>
              <a:path w="223520" h="340360">
                <a:moveTo>
                  <a:pt x="223520" y="30479"/>
                </a:moveTo>
                <a:lnTo>
                  <a:pt x="220979" y="30479"/>
                </a:lnTo>
                <a:lnTo>
                  <a:pt x="220979" y="33019"/>
                </a:lnTo>
                <a:lnTo>
                  <a:pt x="223520" y="33019"/>
                </a:lnTo>
                <a:lnTo>
                  <a:pt x="223520" y="30479"/>
                </a:lnTo>
                <a:close/>
              </a:path>
              <a:path w="223520" h="340360">
                <a:moveTo>
                  <a:pt x="3810" y="28066"/>
                </a:moveTo>
                <a:lnTo>
                  <a:pt x="0" y="28066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8066"/>
                </a:lnTo>
                <a:close/>
              </a:path>
              <a:path w="223520" h="340360">
                <a:moveTo>
                  <a:pt x="223520" y="28066"/>
                </a:moveTo>
                <a:lnTo>
                  <a:pt x="220979" y="28066"/>
                </a:lnTo>
                <a:lnTo>
                  <a:pt x="220979" y="29209"/>
                </a:lnTo>
                <a:lnTo>
                  <a:pt x="223520" y="29209"/>
                </a:lnTo>
                <a:lnTo>
                  <a:pt x="223520" y="28066"/>
                </a:lnTo>
                <a:close/>
              </a:path>
              <a:path w="223520" h="340360">
                <a:moveTo>
                  <a:pt x="3810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223520" h="340360">
                <a:moveTo>
                  <a:pt x="223520" y="24129"/>
                </a:moveTo>
                <a:lnTo>
                  <a:pt x="220979" y="24129"/>
                </a:lnTo>
                <a:lnTo>
                  <a:pt x="220979" y="26669"/>
                </a:lnTo>
                <a:lnTo>
                  <a:pt x="223520" y="26669"/>
                </a:lnTo>
                <a:lnTo>
                  <a:pt x="223520" y="24129"/>
                </a:lnTo>
                <a:close/>
              </a:path>
              <a:path w="223520" h="340360">
                <a:moveTo>
                  <a:pt x="3810" y="21716"/>
                </a:moveTo>
                <a:lnTo>
                  <a:pt x="0" y="21716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1716"/>
                </a:lnTo>
                <a:close/>
              </a:path>
              <a:path w="223520" h="340360">
                <a:moveTo>
                  <a:pt x="223520" y="21716"/>
                </a:moveTo>
                <a:lnTo>
                  <a:pt x="220979" y="21716"/>
                </a:lnTo>
                <a:lnTo>
                  <a:pt x="220979" y="22859"/>
                </a:lnTo>
                <a:lnTo>
                  <a:pt x="223520" y="22859"/>
                </a:lnTo>
                <a:lnTo>
                  <a:pt x="223520" y="21716"/>
                </a:lnTo>
                <a:close/>
              </a:path>
              <a:path w="223520" h="340360">
                <a:moveTo>
                  <a:pt x="381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223520" h="340360">
                <a:moveTo>
                  <a:pt x="223520" y="17779"/>
                </a:moveTo>
                <a:lnTo>
                  <a:pt x="220979" y="17779"/>
                </a:lnTo>
                <a:lnTo>
                  <a:pt x="220979" y="20319"/>
                </a:lnTo>
                <a:lnTo>
                  <a:pt x="223520" y="20319"/>
                </a:lnTo>
                <a:lnTo>
                  <a:pt x="223520" y="17779"/>
                </a:lnTo>
                <a:close/>
              </a:path>
              <a:path w="223520" h="340360">
                <a:moveTo>
                  <a:pt x="3810" y="15366"/>
                </a:moveTo>
                <a:lnTo>
                  <a:pt x="0" y="15366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5366"/>
                </a:lnTo>
                <a:close/>
              </a:path>
              <a:path w="223520" h="340360">
                <a:moveTo>
                  <a:pt x="223520" y="15366"/>
                </a:moveTo>
                <a:lnTo>
                  <a:pt x="220979" y="15366"/>
                </a:lnTo>
                <a:lnTo>
                  <a:pt x="220979" y="16509"/>
                </a:lnTo>
                <a:lnTo>
                  <a:pt x="223520" y="16509"/>
                </a:lnTo>
                <a:lnTo>
                  <a:pt x="223520" y="15366"/>
                </a:lnTo>
                <a:close/>
              </a:path>
              <a:path w="223520" h="340360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223520" h="340360">
                <a:moveTo>
                  <a:pt x="223520" y="11429"/>
                </a:moveTo>
                <a:lnTo>
                  <a:pt x="220979" y="11429"/>
                </a:lnTo>
                <a:lnTo>
                  <a:pt x="220979" y="13969"/>
                </a:lnTo>
                <a:lnTo>
                  <a:pt x="223520" y="13969"/>
                </a:lnTo>
                <a:lnTo>
                  <a:pt x="223520" y="11429"/>
                </a:lnTo>
                <a:close/>
              </a:path>
              <a:path w="223520" h="340360">
                <a:moveTo>
                  <a:pt x="3810" y="9016"/>
                </a:moveTo>
                <a:lnTo>
                  <a:pt x="0" y="9016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9016"/>
                </a:lnTo>
                <a:close/>
              </a:path>
              <a:path w="223520" h="340360">
                <a:moveTo>
                  <a:pt x="223520" y="9016"/>
                </a:moveTo>
                <a:lnTo>
                  <a:pt x="220979" y="9016"/>
                </a:lnTo>
                <a:lnTo>
                  <a:pt x="220979" y="10159"/>
                </a:lnTo>
                <a:lnTo>
                  <a:pt x="223520" y="10159"/>
                </a:lnTo>
                <a:lnTo>
                  <a:pt x="223520" y="9016"/>
                </a:lnTo>
                <a:close/>
              </a:path>
              <a:path w="223520" h="34036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223520" h="340360">
                <a:moveTo>
                  <a:pt x="223520" y="5079"/>
                </a:moveTo>
                <a:lnTo>
                  <a:pt x="220979" y="5079"/>
                </a:lnTo>
                <a:lnTo>
                  <a:pt x="220979" y="7619"/>
                </a:lnTo>
                <a:lnTo>
                  <a:pt x="223520" y="7619"/>
                </a:lnTo>
                <a:lnTo>
                  <a:pt x="223520" y="5079"/>
                </a:lnTo>
                <a:close/>
              </a:path>
              <a:path w="223520" h="340360">
                <a:moveTo>
                  <a:pt x="143510" y="2539"/>
                </a:moveTo>
                <a:lnTo>
                  <a:pt x="0" y="2539"/>
                </a:lnTo>
                <a:lnTo>
                  <a:pt x="0" y="3810"/>
                </a:lnTo>
                <a:lnTo>
                  <a:pt x="143510" y="3810"/>
                </a:lnTo>
                <a:lnTo>
                  <a:pt x="143510" y="2539"/>
                </a:lnTo>
                <a:close/>
              </a:path>
              <a:path w="223520" h="340360">
                <a:moveTo>
                  <a:pt x="223520" y="2539"/>
                </a:moveTo>
                <a:lnTo>
                  <a:pt x="144779" y="2539"/>
                </a:lnTo>
                <a:lnTo>
                  <a:pt x="144779" y="3810"/>
                </a:lnTo>
                <a:lnTo>
                  <a:pt x="223520" y="3810"/>
                </a:lnTo>
                <a:lnTo>
                  <a:pt x="223520" y="2539"/>
                </a:lnTo>
                <a:close/>
              </a:path>
              <a:path w="223520" h="340360">
                <a:moveTo>
                  <a:pt x="144779" y="0"/>
                </a:moveTo>
                <a:lnTo>
                  <a:pt x="0" y="0"/>
                </a:lnTo>
                <a:lnTo>
                  <a:pt x="0" y="1269"/>
                </a:lnTo>
                <a:lnTo>
                  <a:pt x="144779" y="1269"/>
                </a:lnTo>
                <a:lnTo>
                  <a:pt x="144779" y="0"/>
                </a:lnTo>
                <a:close/>
              </a:path>
              <a:path w="223520" h="340360">
                <a:moveTo>
                  <a:pt x="223520" y="0"/>
                </a:moveTo>
                <a:lnTo>
                  <a:pt x="146050" y="0"/>
                </a:lnTo>
                <a:lnTo>
                  <a:pt x="146050" y="1269"/>
                </a:lnTo>
                <a:lnTo>
                  <a:pt x="223520" y="1269"/>
                </a:lnTo>
                <a:lnTo>
                  <a:pt x="223520" y="0"/>
                </a:lnTo>
                <a:close/>
              </a:path>
              <a:path w="223520" h="340360">
                <a:moveTo>
                  <a:pt x="3810" y="163830"/>
                </a:moveTo>
                <a:lnTo>
                  <a:pt x="0" y="16383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63830"/>
                </a:lnTo>
                <a:close/>
              </a:path>
              <a:path w="223520" h="340360">
                <a:moveTo>
                  <a:pt x="3810" y="176530"/>
                </a:moveTo>
                <a:lnTo>
                  <a:pt x="0" y="1765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176530"/>
                </a:lnTo>
                <a:close/>
              </a:path>
              <a:path w="223520" h="340360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223520" h="340360">
                <a:moveTo>
                  <a:pt x="3810" y="214630"/>
                </a:moveTo>
                <a:lnTo>
                  <a:pt x="0" y="21463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14630"/>
                </a:lnTo>
                <a:close/>
              </a:path>
              <a:path w="223520" h="340360">
                <a:moveTo>
                  <a:pt x="3810" y="303530"/>
                </a:moveTo>
                <a:lnTo>
                  <a:pt x="0" y="30353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03530"/>
                </a:lnTo>
                <a:close/>
              </a:path>
              <a:path w="223520" h="340360">
                <a:moveTo>
                  <a:pt x="3810" y="328930"/>
                </a:moveTo>
                <a:lnTo>
                  <a:pt x="0" y="328930"/>
                </a:lnTo>
                <a:lnTo>
                  <a:pt x="0" y="340360"/>
                </a:lnTo>
                <a:lnTo>
                  <a:pt x="49530" y="340360"/>
                </a:lnTo>
                <a:lnTo>
                  <a:pt x="49530" y="339089"/>
                </a:lnTo>
                <a:lnTo>
                  <a:pt x="50800" y="339089"/>
                </a:lnTo>
                <a:lnTo>
                  <a:pt x="50800" y="336550"/>
                </a:lnTo>
                <a:lnTo>
                  <a:pt x="3810" y="336550"/>
                </a:lnTo>
                <a:lnTo>
                  <a:pt x="3810" y="32893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3" name="bk object 3173"/>
          <p:cNvSpPr/>
          <p:nvPr/>
        </p:nvSpPr>
        <p:spPr>
          <a:xfrm>
            <a:off x="3578859" y="2912110"/>
            <a:ext cx="217170" cy="332740"/>
          </a:xfrm>
          <a:custGeom>
            <a:avLst/>
            <a:gdLst/>
            <a:ahLst/>
            <a:cxnLst/>
            <a:rect l="l" t="t" r="r" b="b"/>
            <a:pathLst>
              <a:path w="217170" h="332739">
                <a:moveTo>
                  <a:pt x="3810" y="147446"/>
                </a:moveTo>
                <a:lnTo>
                  <a:pt x="0" y="147446"/>
                </a:lnTo>
                <a:lnTo>
                  <a:pt x="0" y="158749"/>
                </a:lnTo>
                <a:lnTo>
                  <a:pt x="3810" y="158749"/>
                </a:lnTo>
                <a:lnTo>
                  <a:pt x="3810" y="147446"/>
                </a:lnTo>
                <a:close/>
              </a:path>
              <a:path w="217170" h="332739">
                <a:moveTo>
                  <a:pt x="3810" y="141096"/>
                </a:moveTo>
                <a:lnTo>
                  <a:pt x="0" y="141096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41096"/>
                </a:lnTo>
                <a:close/>
              </a:path>
              <a:path w="217170" h="332739">
                <a:moveTo>
                  <a:pt x="3810" y="138556"/>
                </a:moveTo>
                <a:lnTo>
                  <a:pt x="0" y="138556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8556"/>
                </a:lnTo>
                <a:close/>
              </a:path>
              <a:path w="217170" h="332739">
                <a:moveTo>
                  <a:pt x="3810" y="132206"/>
                </a:moveTo>
                <a:lnTo>
                  <a:pt x="0" y="132206"/>
                </a:lnTo>
                <a:lnTo>
                  <a:pt x="0" y="137286"/>
                </a:lnTo>
                <a:lnTo>
                  <a:pt x="3810" y="137286"/>
                </a:lnTo>
                <a:lnTo>
                  <a:pt x="3810" y="132206"/>
                </a:lnTo>
                <a:close/>
              </a:path>
              <a:path w="217170" h="332739">
                <a:moveTo>
                  <a:pt x="3810" y="122046"/>
                </a:moveTo>
                <a:lnTo>
                  <a:pt x="0" y="122046"/>
                </a:lnTo>
                <a:lnTo>
                  <a:pt x="0" y="130936"/>
                </a:lnTo>
                <a:lnTo>
                  <a:pt x="3810" y="130936"/>
                </a:lnTo>
                <a:lnTo>
                  <a:pt x="3810" y="122046"/>
                </a:lnTo>
                <a:close/>
              </a:path>
              <a:path w="217170" h="332739">
                <a:moveTo>
                  <a:pt x="3810" y="109346"/>
                </a:moveTo>
                <a:lnTo>
                  <a:pt x="0" y="109346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09346"/>
                </a:lnTo>
                <a:close/>
              </a:path>
              <a:path w="217170" h="332739">
                <a:moveTo>
                  <a:pt x="3810" y="106806"/>
                </a:moveTo>
                <a:lnTo>
                  <a:pt x="0" y="106806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6806"/>
                </a:lnTo>
                <a:close/>
              </a:path>
              <a:path w="217170" h="332739">
                <a:moveTo>
                  <a:pt x="3810" y="102996"/>
                </a:moveTo>
                <a:lnTo>
                  <a:pt x="0" y="102996"/>
                </a:lnTo>
                <a:lnTo>
                  <a:pt x="0" y="105536"/>
                </a:lnTo>
                <a:lnTo>
                  <a:pt x="3810" y="105536"/>
                </a:lnTo>
                <a:lnTo>
                  <a:pt x="3810" y="102996"/>
                </a:lnTo>
                <a:close/>
              </a:path>
              <a:path w="217170" h="332739">
                <a:moveTo>
                  <a:pt x="3810" y="100456"/>
                </a:moveTo>
                <a:lnTo>
                  <a:pt x="0" y="100456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100456"/>
                </a:lnTo>
                <a:close/>
              </a:path>
              <a:path w="217170" h="332739">
                <a:moveTo>
                  <a:pt x="3810" y="96646"/>
                </a:moveTo>
                <a:lnTo>
                  <a:pt x="0" y="96646"/>
                </a:lnTo>
                <a:lnTo>
                  <a:pt x="0" y="99186"/>
                </a:lnTo>
                <a:lnTo>
                  <a:pt x="3810" y="99186"/>
                </a:lnTo>
                <a:lnTo>
                  <a:pt x="3810" y="96646"/>
                </a:lnTo>
                <a:close/>
              </a:path>
              <a:path w="217170" h="332739">
                <a:moveTo>
                  <a:pt x="381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3979"/>
                </a:lnTo>
                <a:close/>
              </a:path>
              <a:path w="217170" h="332739">
                <a:moveTo>
                  <a:pt x="381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0169"/>
                </a:lnTo>
                <a:close/>
              </a:path>
              <a:path w="217170" h="332739">
                <a:moveTo>
                  <a:pt x="381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7629"/>
                </a:lnTo>
                <a:close/>
              </a:path>
              <a:path w="217170" h="332739">
                <a:moveTo>
                  <a:pt x="381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3819"/>
                </a:lnTo>
                <a:close/>
              </a:path>
              <a:path w="217170" h="332739">
                <a:moveTo>
                  <a:pt x="381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1279"/>
                </a:lnTo>
                <a:close/>
              </a:path>
              <a:path w="217170" h="332739">
                <a:moveTo>
                  <a:pt x="381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7469"/>
                </a:lnTo>
                <a:close/>
              </a:path>
              <a:path w="217170" h="332739">
                <a:moveTo>
                  <a:pt x="381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4929"/>
                </a:lnTo>
                <a:close/>
              </a:path>
              <a:path w="217170" h="332739">
                <a:moveTo>
                  <a:pt x="381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1119"/>
                </a:lnTo>
                <a:close/>
              </a:path>
              <a:path w="217170" h="332739">
                <a:moveTo>
                  <a:pt x="3810" y="68706"/>
                </a:moveTo>
                <a:lnTo>
                  <a:pt x="0" y="68706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8706"/>
                </a:lnTo>
                <a:close/>
              </a:path>
              <a:path w="217170" h="332739">
                <a:moveTo>
                  <a:pt x="381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4769"/>
                </a:lnTo>
                <a:close/>
              </a:path>
              <a:path w="217170" h="332739">
                <a:moveTo>
                  <a:pt x="3810" y="62356"/>
                </a:moveTo>
                <a:lnTo>
                  <a:pt x="0" y="62356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2356"/>
                </a:lnTo>
                <a:close/>
              </a:path>
              <a:path w="217170" h="332739">
                <a:moveTo>
                  <a:pt x="3810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8419"/>
                </a:lnTo>
                <a:close/>
              </a:path>
              <a:path w="217170" h="332739">
                <a:moveTo>
                  <a:pt x="3810" y="56006"/>
                </a:moveTo>
                <a:lnTo>
                  <a:pt x="0" y="56006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6006"/>
                </a:lnTo>
                <a:close/>
              </a:path>
              <a:path w="217170" h="332739">
                <a:moveTo>
                  <a:pt x="3810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2069"/>
                </a:lnTo>
                <a:close/>
              </a:path>
              <a:path w="217170" h="332739">
                <a:moveTo>
                  <a:pt x="3810" y="49656"/>
                </a:moveTo>
                <a:lnTo>
                  <a:pt x="0" y="49656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9656"/>
                </a:lnTo>
                <a:close/>
              </a:path>
              <a:path w="217170" h="332739">
                <a:moveTo>
                  <a:pt x="3810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5719"/>
                </a:lnTo>
                <a:close/>
              </a:path>
              <a:path w="217170" h="332739">
                <a:moveTo>
                  <a:pt x="3810" y="43306"/>
                </a:moveTo>
                <a:lnTo>
                  <a:pt x="0" y="43306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3306"/>
                </a:lnTo>
                <a:close/>
              </a:path>
              <a:path w="217170" h="332739">
                <a:moveTo>
                  <a:pt x="3810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9369"/>
                </a:lnTo>
                <a:close/>
              </a:path>
              <a:path w="217170" h="332739">
                <a:moveTo>
                  <a:pt x="3810" y="36956"/>
                </a:moveTo>
                <a:lnTo>
                  <a:pt x="0" y="36956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6956"/>
                </a:lnTo>
                <a:close/>
              </a:path>
              <a:path w="217170" h="332739">
                <a:moveTo>
                  <a:pt x="214629" y="36956"/>
                </a:moveTo>
                <a:lnTo>
                  <a:pt x="213360" y="36956"/>
                </a:lnTo>
                <a:lnTo>
                  <a:pt x="213360" y="38099"/>
                </a:lnTo>
                <a:lnTo>
                  <a:pt x="214629" y="38099"/>
                </a:lnTo>
                <a:lnTo>
                  <a:pt x="214629" y="36956"/>
                </a:lnTo>
                <a:close/>
              </a:path>
              <a:path w="217170" h="332739">
                <a:moveTo>
                  <a:pt x="217169" y="33019"/>
                </a:moveTo>
                <a:lnTo>
                  <a:pt x="213360" y="33019"/>
                </a:lnTo>
                <a:lnTo>
                  <a:pt x="213360" y="35559"/>
                </a:lnTo>
                <a:lnTo>
                  <a:pt x="214629" y="35559"/>
                </a:lnTo>
                <a:lnTo>
                  <a:pt x="214629" y="36956"/>
                </a:lnTo>
                <a:lnTo>
                  <a:pt x="217170" y="36956"/>
                </a:lnTo>
                <a:lnTo>
                  <a:pt x="217169" y="33019"/>
                </a:lnTo>
                <a:close/>
              </a:path>
              <a:path w="217170" h="332739">
                <a:moveTo>
                  <a:pt x="1269" y="31749"/>
                </a:moveTo>
                <a:lnTo>
                  <a:pt x="0" y="3174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3019"/>
                </a:lnTo>
                <a:lnTo>
                  <a:pt x="1269" y="33019"/>
                </a:lnTo>
                <a:lnTo>
                  <a:pt x="1269" y="31749"/>
                </a:lnTo>
                <a:close/>
              </a:path>
              <a:path w="217170" h="332739">
                <a:moveTo>
                  <a:pt x="3810" y="30606"/>
                </a:moveTo>
                <a:lnTo>
                  <a:pt x="1269" y="30606"/>
                </a:lnTo>
                <a:lnTo>
                  <a:pt x="1269" y="31749"/>
                </a:lnTo>
                <a:lnTo>
                  <a:pt x="3810" y="31749"/>
                </a:lnTo>
                <a:lnTo>
                  <a:pt x="3810" y="30606"/>
                </a:lnTo>
                <a:close/>
              </a:path>
              <a:path w="217170" h="332739">
                <a:moveTo>
                  <a:pt x="217169" y="30606"/>
                </a:moveTo>
                <a:lnTo>
                  <a:pt x="213360" y="30606"/>
                </a:lnTo>
                <a:lnTo>
                  <a:pt x="213360" y="31749"/>
                </a:lnTo>
                <a:lnTo>
                  <a:pt x="217169" y="31749"/>
                </a:lnTo>
                <a:lnTo>
                  <a:pt x="217169" y="30606"/>
                </a:lnTo>
                <a:close/>
              </a:path>
              <a:path w="217170" h="332739">
                <a:moveTo>
                  <a:pt x="3809" y="26669"/>
                </a:moveTo>
                <a:lnTo>
                  <a:pt x="0" y="26669"/>
                </a:lnTo>
                <a:lnTo>
                  <a:pt x="0" y="30606"/>
                </a:lnTo>
                <a:lnTo>
                  <a:pt x="1269" y="30606"/>
                </a:lnTo>
                <a:lnTo>
                  <a:pt x="1269" y="29209"/>
                </a:lnTo>
                <a:lnTo>
                  <a:pt x="3810" y="29209"/>
                </a:lnTo>
                <a:lnTo>
                  <a:pt x="3809" y="26669"/>
                </a:lnTo>
                <a:close/>
              </a:path>
              <a:path w="217170" h="332739">
                <a:moveTo>
                  <a:pt x="217169" y="26669"/>
                </a:moveTo>
                <a:lnTo>
                  <a:pt x="213360" y="26669"/>
                </a:lnTo>
                <a:lnTo>
                  <a:pt x="213360" y="29209"/>
                </a:lnTo>
                <a:lnTo>
                  <a:pt x="217169" y="29209"/>
                </a:lnTo>
                <a:lnTo>
                  <a:pt x="217169" y="26669"/>
                </a:lnTo>
                <a:close/>
              </a:path>
              <a:path w="217170" h="332739">
                <a:moveTo>
                  <a:pt x="3810" y="24256"/>
                </a:moveTo>
                <a:lnTo>
                  <a:pt x="0" y="24256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4256"/>
                </a:lnTo>
                <a:close/>
              </a:path>
              <a:path w="217170" h="332739">
                <a:moveTo>
                  <a:pt x="217169" y="24256"/>
                </a:moveTo>
                <a:lnTo>
                  <a:pt x="213360" y="24256"/>
                </a:lnTo>
                <a:lnTo>
                  <a:pt x="213360" y="25399"/>
                </a:lnTo>
                <a:lnTo>
                  <a:pt x="217169" y="25399"/>
                </a:lnTo>
                <a:lnTo>
                  <a:pt x="217169" y="24256"/>
                </a:lnTo>
                <a:close/>
              </a:path>
              <a:path w="217170" h="332739">
                <a:moveTo>
                  <a:pt x="3810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0319"/>
                </a:lnTo>
                <a:close/>
              </a:path>
              <a:path w="217170" h="332739">
                <a:moveTo>
                  <a:pt x="217169" y="20319"/>
                </a:moveTo>
                <a:lnTo>
                  <a:pt x="213360" y="20319"/>
                </a:lnTo>
                <a:lnTo>
                  <a:pt x="213360" y="22859"/>
                </a:lnTo>
                <a:lnTo>
                  <a:pt x="217169" y="22859"/>
                </a:lnTo>
                <a:lnTo>
                  <a:pt x="217169" y="20319"/>
                </a:lnTo>
                <a:close/>
              </a:path>
              <a:path w="217170" h="332739">
                <a:moveTo>
                  <a:pt x="3810" y="17906"/>
                </a:moveTo>
                <a:lnTo>
                  <a:pt x="0" y="17906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7906"/>
                </a:lnTo>
                <a:close/>
              </a:path>
              <a:path w="217170" h="332739">
                <a:moveTo>
                  <a:pt x="217169" y="17906"/>
                </a:moveTo>
                <a:lnTo>
                  <a:pt x="213360" y="17906"/>
                </a:lnTo>
                <a:lnTo>
                  <a:pt x="213360" y="19049"/>
                </a:lnTo>
                <a:lnTo>
                  <a:pt x="217169" y="19049"/>
                </a:lnTo>
                <a:lnTo>
                  <a:pt x="217169" y="17906"/>
                </a:lnTo>
                <a:close/>
              </a:path>
              <a:path w="217170" h="332739">
                <a:moveTo>
                  <a:pt x="3810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3969"/>
                </a:lnTo>
                <a:close/>
              </a:path>
              <a:path w="217170" h="332739">
                <a:moveTo>
                  <a:pt x="217169" y="13969"/>
                </a:moveTo>
                <a:lnTo>
                  <a:pt x="213360" y="13969"/>
                </a:lnTo>
                <a:lnTo>
                  <a:pt x="213360" y="16509"/>
                </a:lnTo>
                <a:lnTo>
                  <a:pt x="217169" y="16509"/>
                </a:lnTo>
                <a:lnTo>
                  <a:pt x="217169" y="13969"/>
                </a:lnTo>
                <a:close/>
              </a:path>
              <a:path w="217170" h="332739">
                <a:moveTo>
                  <a:pt x="3810" y="11556"/>
                </a:moveTo>
                <a:lnTo>
                  <a:pt x="0" y="11556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1556"/>
                </a:lnTo>
                <a:close/>
              </a:path>
              <a:path w="217170" h="332739">
                <a:moveTo>
                  <a:pt x="217169" y="11556"/>
                </a:moveTo>
                <a:lnTo>
                  <a:pt x="213360" y="11556"/>
                </a:lnTo>
                <a:lnTo>
                  <a:pt x="213360" y="12699"/>
                </a:lnTo>
                <a:lnTo>
                  <a:pt x="217169" y="12699"/>
                </a:lnTo>
                <a:lnTo>
                  <a:pt x="217169" y="11556"/>
                </a:lnTo>
                <a:close/>
              </a:path>
              <a:path w="217170" h="332739">
                <a:moveTo>
                  <a:pt x="3810" y="7619"/>
                </a:moveTo>
                <a:lnTo>
                  <a:pt x="0" y="761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619"/>
                </a:lnTo>
                <a:close/>
              </a:path>
              <a:path w="217170" h="332739">
                <a:moveTo>
                  <a:pt x="217169" y="7619"/>
                </a:moveTo>
                <a:lnTo>
                  <a:pt x="213360" y="7619"/>
                </a:lnTo>
                <a:lnTo>
                  <a:pt x="213360" y="10159"/>
                </a:lnTo>
                <a:lnTo>
                  <a:pt x="217169" y="10159"/>
                </a:lnTo>
                <a:lnTo>
                  <a:pt x="217169" y="7619"/>
                </a:lnTo>
                <a:close/>
              </a:path>
              <a:path w="217170" h="332739">
                <a:moveTo>
                  <a:pt x="3810" y="5206"/>
                </a:moveTo>
                <a:lnTo>
                  <a:pt x="0" y="5206"/>
                </a:lnTo>
                <a:lnTo>
                  <a:pt x="0" y="6349"/>
                </a:lnTo>
                <a:lnTo>
                  <a:pt x="3810" y="6349"/>
                </a:lnTo>
                <a:lnTo>
                  <a:pt x="3810" y="5206"/>
                </a:lnTo>
                <a:close/>
              </a:path>
              <a:path w="217170" h="332739">
                <a:moveTo>
                  <a:pt x="217169" y="5206"/>
                </a:moveTo>
                <a:lnTo>
                  <a:pt x="213360" y="5206"/>
                </a:lnTo>
                <a:lnTo>
                  <a:pt x="213360" y="6349"/>
                </a:lnTo>
                <a:lnTo>
                  <a:pt x="217169" y="6349"/>
                </a:lnTo>
                <a:lnTo>
                  <a:pt x="217169" y="5206"/>
                </a:lnTo>
                <a:close/>
              </a:path>
              <a:path w="217170" h="332739">
                <a:moveTo>
                  <a:pt x="137160" y="1269"/>
                </a:moveTo>
                <a:lnTo>
                  <a:pt x="0" y="1269"/>
                </a:lnTo>
                <a:lnTo>
                  <a:pt x="0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137160" y="2539"/>
                </a:lnTo>
                <a:lnTo>
                  <a:pt x="137160" y="1269"/>
                </a:lnTo>
                <a:close/>
              </a:path>
              <a:path w="217170" h="332739">
                <a:moveTo>
                  <a:pt x="139700" y="0"/>
                </a:moveTo>
                <a:lnTo>
                  <a:pt x="138429" y="0"/>
                </a:lnTo>
                <a:lnTo>
                  <a:pt x="138429" y="2539"/>
                </a:lnTo>
                <a:lnTo>
                  <a:pt x="213360" y="2539"/>
                </a:lnTo>
                <a:lnTo>
                  <a:pt x="213360" y="3809"/>
                </a:lnTo>
                <a:lnTo>
                  <a:pt x="217169" y="3809"/>
                </a:lnTo>
                <a:lnTo>
                  <a:pt x="217169" y="1269"/>
                </a:lnTo>
                <a:lnTo>
                  <a:pt x="139700" y="1269"/>
                </a:lnTo>
                <a:lnTo>
                  <a:pt x="139700" y="0"/>
                </a:lnTo>
                <a:close/>
              </a:path>
              <a:path w="217170" h="332739">
                <a:moveTo>
                  <a:pt x="3810" y="160020"/>
                </a:moveTo>
                <a:lnTo>
                  <a:pt x="0" y="160020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0020"/>
                </a:lnTo>
                <a:close/>
              </a:path>
              <a:path w="217170" h="332739">
                <a:moveTo>
                  <a:pt x="3810" y="172720"/>
                </a:moveTo>
                <a:lnTo>
                  <a:pt x="0" y="172720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72720"/>
                </a:lnTo>
                <a:close/>
              </a:path>
              <a:path w="217170" h="332739">
                <a:moveTo>
                  <a:pt x="3810" y="204470"/>
                </a:moveTo>
                <a:lnTo>
                  <a:pt x="0" y="204470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70"/>
                </a:lnTo>
                <a:close/>
              </a:path>
              <a:path w="217170" h="332739">
                <a:moveTo>
                  <a:pt x="3810" y="210820"/>
                </a:moveTo>
                <a:lnTo>
                  <a:pt x="0" y="21082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10820"/>
                </a:lnTo>
                <a:close/>
              </a:path>
              <a:path w="217170" h="332739">
                <a:moveTo>
                  <a:pt x="3810" y="299720"/>
                </a:moveTo>
                <a:lnTo>
                  <a:pt x="0" y="29972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299720"/>
                </a:lnTo>
                <a:close/>
              </a:path>
              <a:path w="217170" h="332739">
                <a:moveTo>
                  <a:pt x="3810" y="325120"/>
                </a:moveTo>
                <a:lnTo>
                  <a:pt x="0" y="325120"/>
                </a:lnTo>
                <a:lnTo>
                  <a:pt x="0" y="332739"/>
                </a:lnTo>
                <a:lnTo>
                  <a:pt x="46989" y="332739"/>
                </a:lnTo>
                <a:lnTo>
                  <a:pt x="46989" y="331469"/>
                </a:lnTo>
                <a:lnTo>
                  <a:pt x="48259" y="331469"/>
                </a:lnTo>
                <a:lnTo>
                  <a:pt x="48260" y="328929"/>
                </a:lnTo>
                <a:lnTo>
                  <a:pt x="3810" y="328929"/>
                </a:lnTo>
                <a:lnTo>
                  <a:pt x="3810" y="325120"/>
                </a:lnTo>
                <a:close/>
              </a:path>
            </a:pathLst>
          </a:custGeom>
          <a:solidFill>
            <a:srgbClr val="8A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4" name="bk object 3174"/>
          <p:cNvSpPr/>
          <p:nvPr/>
        </p:nvSpPr>
        <p:spPr>
          <a:xfrm>
            <a:off x="3582670" y="2914650"/>
            <a:ext cx="209550" cy="326390"/>
          </a:xfrm>
          <a:custGeom>
            <a:avLst/>
            <a:gdLst/>
            <a:ahLst/>
            <a:cxnLst/>
            <a:rect l="l" t="t" r="r" b="b"/>
            <a:pathLst>
              <a:path w="209550" h="326389">
                <a:moveTo>
                  <a:pt x="3809" y="144906"/>
                </a:moveTo>
                <a:lnTo>
                  <a:pt x="0" y="144906"/>
                </a:lnTo>
                <a:lnTo>
                  <a:pt x="0" y="156209"/>
                </a:lnTo>
                <a:lnTo>
                  <a:pt x="3809" y="156209"/>
                </a:lnTo>
                <a:lnTo>
                  <a:pt x="3809" y="144906"/>
                </a:lnTo>
                <a:close/>
              </a:path>
              <a:path w="209550" h="326389">
                <a:moveTo>
                  <a:pt x="3809" y="138556"/>
                </a:moveTo>
                <a:lnTo>
                  <a:pt x="0" y="138556"/>
                </a:lnTo>
                <a:lnTo>
                  <a:pt x="0" y="143509"/>
                </a:lnTo>
                <a:lnTo>
                  <a:pt x="3809" y="143509"/>
                </a:lnTo>
                <a:lnTo>
                  <a:pt x="3809" y="138556"/>
                </a:lnTo>
                <a:close/>
              </a:path>
              <a:path w="209550" h="326389">
                <a:moveTo>
                  <a:pt x="3809" y="136016"/>
                </a:moveTo>
                <a:lnTo>
                  <a:pt x="0" y="136016"/>
                </a:lnTo>
                <a:lnTo>
                  <a:pt x="0" y="137159"/>
                </a:lnTo>
                <a:lnTo>
                  <a:pt x="3809" y="137159"/>
                </a:lnTo>
                <a:lnTo>
                  <a:pt x="3809" y="136016"/>
                </a:lnTo>
                <a:close/>
              </a:path>
              <a:path w="209550" h="326389">
                <a:moveTo>
                  <a:pt x="3809" y="129666"/>
                </a:moveTo>
                <a:lnTo>
                  <a:pt x="0" y="129666"/>
                </a:lnTo>
                <a:lnTo>
                  <a:pt x="0" y="134746"/>
                </a:lnTo>
                <a:lnTo>
                  <a:pt x="3809" y="134746"/>
                </a:lnTo>
                <a:lnTo>
                  <a:pt x="3809" y="129666"/>
                </a:lnTo>
                <a:close/>
              </a:path>
              <a:path w="209550" h="326389">
                <a:moveTo>
                  <a:pt x="3809" y="119506"/>
                </a:moveTo>
                <a:lnTo>
                  <a:pt x="0" y="119506"/>
                </a:lnTo>
                <a:lnTo>
                  <a:pt x="0" y="128396"/>
                </a:lnTo>
                <a:lnTo>
                  <a:pt x="3809" y="128396"/>
                </a:lnTo>
                <a:lnTo>
                  <a:pt x="3809" y="119506"/>
                </a:lnTo>
                <a:close/>
              </a:path>
              <a:path w="209550" h="326389">
                <a:moveTo>
                  <a:pt x="3809" y="106806"/>
                </a:moveTo>
                <a:lnTo>
                  <a:pt x="0" y="106806"/>
                </a:lnTo>
                <a:lnTo>
                  <a:pt x="0" y="118109"/>
                </a:lnTo>
                <a:lnTo>
                  <a:pt x="3809" y="118109"/>
                </a:lnTo>
                <a:lnTo>
                  <a:pt x="3809" y="106806"/>
                </a:lnTo>
                <a:close/>
              </a:path>
              <a:path w="209550" h="326389">
                <a:moveTo>
                  <a:pt x="3809" y="104266"/>
                </a:moveTo>
                <a:lnTo>
                  <a:pt x="0" y="104266"/>
                </a:lnTo>
                <a:lnTo>
                  <a:pt x="0" y="105409"/>
                </a:lnTo>
                <a:lnTo>
                  <a:pt x="3809" y="105409"/>
                </a:lnTo>
                <a:lnTo>
                  <a:pt x="3809" y="104266"/>
                </a:lnTo>
                <a:close/>
              </a:path>
              <a:path w="209550" h="326389">
                <a:moveTo>
                  <a:pt x="3809" y="100456"/>
                </a:moveTo>
                <a:lnTo>
                  <a:pt x="0" y="100456"/>
                </a:lnTo>
                <a:lnTo>
                  <a:pt x="0" y="102996"/>
                </a:lnTo>
                <a:lnTo>
                  <a:pt x="3809" y="102996"/>
                </a:lnTo>
                <a:lnTo>
                  <a:pt x="3809" y="100456"/>
                </a:lnTo>
                <a:close/>
              </a:path>
              <a:path w="209550" h="326389">
                <a:moveTo>
                  <a:pt x="3809" y="97916"/>
                </a:moveTo>
                <a:lnTo>
                  <a:pt x="0" y="97916"/>
                </a:lnTo>
                <a:lnTo>
                  <a:pt x="0" y="99059"/>
                </a:lnTo>
                <a:lnTo>
                  <a:pt x="3809" y="99059"/>
                </a:lnTo>
                <a:lnTo>
                  <a:pt x="3809" y="97916"/>
                </a:lnTo>
                <a:close/>
              </a:path>
              <a:path w="209550" h="326389">
                <a:moveTo>
                  <a:pt x="3809" y="94106"/>
                </a:moveTo>
                <a:lnTo>
                  <a:pt x="0" y="94106"/>
                </a:lnTo>
                <a:lnTo>
                  <a:pt x="0" y="96646"/>
                </a:lnTo>
                <a:lnTo>
                  <a:pt x="3809" y="96646"/>
                </a:lnTo>
                <a:lnTo>
                  <a:pt x="3809" y="94106"/>
                </a:lnTo>
                <a:close/>
              </a:path>
              <a:path w="209550" h="326389">
                <a:moveTo>
                  <a:pt x="3809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09" y="92709"/>
                </a:lnTo>
                <a:lnTo>
                  <a:pt x="3809" y="91439"/>
                </a:lnTo>
                <a:close/>
              </a:path>
              <a:path w="209550" h="326389">
                <a:moveTo>
                  <a:pt x="3809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7629"/>
                </a:lnTo>
                <a:close/>
              </a:path>
              <a:path w="209550" h="326389">
                <a:moveTo>
                  <a:pt x="3809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09" y="86359"/>
                </a:lnTo>
                <a:lnTo>
                  <a:pt x="3809" y="85089"/>
                </a:lnTo>
                <a:close/>
              </a:path>
              <a:path w="209550" h="326389">
                <a:moveTo>
                  <a:pt x="3809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09" y="83819"/>
                </a:lnTo>
                <a:lnTo>
                  <a:pt x="3809" y="81279"/>
                </a:lnTo>
                <a:close/>
              </a:path>
              <a:path w="209550" h="326389">
                <a:moveTo>
                  <a:pt x="3809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09" y="80009"/>
                </a:lnTo>
                <a:lnTo>
                  <a:pt x="3809" y="78739"/>
                </a:lnTo>
                <a:close/>
              </a:path>
              <a:path w="209550" h="326389">
                <a:moveTo>
                  <a:pt x="3809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09" y="77469"/>
                </a:lnTo>
                <a:lnTo>
                  <a:pt x="3809" y="74929"/>
                </a:lnTo>
                <a:close/>
              </a:path>
              <a:path w="209550" h="326389">
                <a:moveTo>
                  <a:pt x="3809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09" y="73659"/>
                </a:lnTo>
                <a:lnTo>
                  <a:pt x="3809" y="72389"/>
                </a:lnTo>
                <a:close/>
              </a:path>
              <a:path w="209550" h="326389">
                <a:moveTo>
                  <a:pt x="3809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8579"/>
                </a:lnTo>
                <a:close/>
              </a:path>
              <a:path w="209550" h="326389">
                <a:moveTo>
                  <a:pt x="3809" y="66166"/>
                </a:moveTo>
                <a:lnTo>
                  <a:pt x="0" y="66166"/>
                </a:lnTo>
                <a:lnTo>
                  <a:pt x="0" y="67309"/>
                </a:lnTo>
                <a:lnTo>
                  <a:pt x="3809" y="67309"/>
                </a:lnTo>
                <a:lnTo>
                  <a:pt x="3809" y="66166"/>
                </a:lnTo>
                <a:close/>
              </a:path>
              <a:path w="209550" h="326389">
                <a:moveTo>
                  <a:pt x="3809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09" y="64769"/>
                </a:lnTo>
                <a:lnTo>
                  <a:pt x="3809" y="62229"/>
                </a:lnTo>
                <a:close/>
              </a:path>
              <a:path w="209550" h="326389">
                <a:moveTo>
                  <a:pt x="3809" y="59816"/>
                </a:moveTo>
                <a:lnTo>
                  <a:pt x="0" y="59816"/>
                </a:lnTo>
                <a:lnTo>
                  <a:pt x="0" y="60959"/>
                </a:lnTo>
                <a:lnTo>
                  <a:pt x="3809" y="60959"/>
                </a:lnTo>
                <a:lnTo>
                  <a:pt x="3809" y="59816"/>
                </a:lnTo>
                <a:close/>
              </a:path>
              <a:path w="209550" h="326389">
                <a:moveTo>
                  <a:pt x="3809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09" y="58419"/>
                </a:lnTo>
                <a:lnTo>
                  <a:pt x="3809" y="55879"/>
                </a:lnTo>
                <a:close/>
              </a:path>
              <a:path w="209550" h="326389">
                <a:moveTo>
                  <a:pt x="3809" y="53466"/>
                </a:moveTo>
                <a:lnTo>
                  <a:pt x="0" y="53466"/>
                </a:lnTo>
                <a:lnTo>
                  <a:pt x="0" y="54609"/>
                </a:lnTo>
                <a:lnTo>
                  <a:pt x="3809" y="54609"/>
                </a:lnTo>
                <a:lnTo>
                  <a:pt x="3809" y="53466"/>
                </a:lnTo>
                <a:close/>
              </a:path>
              <a:path w="209550" h="326389">
                <a:moveTo>
                  <a:pt x="3809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49529"/>
                </a:lnTo>
                <a:close/>
              </a:path>
              <a:path w="209550" h="326389">
                <a:moveTo>
                  <a:pt x="3809" y="47116"/>
                </a:moveTo>
                <a:lnTo>
                  <a:pt x="0" y="47116"/>
                </a:lnTo>
                <a:lnTo>
                  <a:pt x="0" y="48259"/>
                </a:lnTo>
                <a:lnTo>
                  <a:pt x="3809" y="48259"/>
                </a:lnTo>
                <a:lnTo>
                  <a:pt x="3809" y="47116"/>
                </a:lnTo>
                <a:close/>
              </a:path>
              <a:path w="209550" h="326389">
                <a:moveTo>
                  <a:pt x="3809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43179"/>
                </a:lnTo>
                <a:close/>
              </a:path>
              <a:path w="209550" h="326389">
                <a:moveTo>
                  <a:pt x="3809" y="40766"/>
                </a:moveTo>
                <a:lnTo>
                  <a:pt x="0" y="40766"/>
                </a:lnTo>
                <a:lnTo>
                  <a:pt x="0" y="41909"/>
                </a:lnTo>
                <a:lnTo>
                  <a:pt x="3809" y="41909"/>
                </a:lnTo>
                <a:lnTo>
                  <a:pt x="3809" y="40766"/>
                </a:lnTo>
                <a:close/>
              </a:path>
              <a:path w="209550" h="326389">
                <a:moveTo>
                  <a:pt x="3809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6829"/>
                </a:lnTo>
                <a:close/>
              </a:path>
              <a:path w="209550" h="326389">
                <a:moveTo>
                  <a:pt x="209550" y="34416"/>
                </a:moveTo>
                <a:lnTo>
                  <a:pt x="205739" y="34416"/>
                </a:lnTo>
                <a:lnTo>
                  <a:pt x="205739" y="35559"/>
                </a:lnTo>
                <a:lnTo>
                  <a:pt x="208279" y="35559"/>
                </a:lnTo>
                <a:lnTo>
                  <a:pt x="208279" y="36829"/>
                </a:lnTo>
                <a:lnTo>
                  <a:pt x="209549" y="36829"/>
                </a:lnTo>
                <a:lnTo>
                  <a:pt x="209550" y="34416"/>
                </a:lnTo>
                <a:close/>
              </a:path>
              <a:path w="209550" h="326389">
                <a:moveTo>
                  <a:pt x="3809" y="34416"/>
                </a:moveTo>
                <a:lnTo>
                  <a:pt x="0" y="34416"/>
                </a:lnTo>
                <a:lnTo>
                  <a:pt x="0" y="35559"/>
                </a:lnTo>
                <a:lnTo>
                  <a:pt x="3809" y="35559"/>
                </a:lnTo>
                <a:lnTo>
                  <a:pt x="3809" y="34416"/>
                </a:lnTo>
                <a:close/>
              </a:path>
              <a:path w="209550" h="326389">
                <a:moveTo>
                  <a:pt x="3809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09" y="33019"/>
                </a:lnTo>
                <a:lnTo>
                  <a:pt x="3809" y="30479"/>
                </a:lnTo>
                <a:close/>
              </a:path>
              <a:path w="209550" h="326389">
                <a:moveTo>
                  <a:pt x="209550" y="30479"/>
                </a:moveTo>
                <a:lnTo>
                  <a:pt x="205739" y="30479"/>
                </a:lnTo>
                <a:lnTo>
                  <a:pt x="205739" y="33019"/>
                </a:lnTo>
                <a:lnTo>
                  <a:pt x="209550" y="33019"/>
                </a:lnTo>
                <a:lnTo>
                  <a:pt x="209550" y="30479"/>
                </a:lnTo>
                <a:close/>
              </a:path>
              <a:path w="209550" h="326389">
                <a:moveTo>
                  <a:pt x="3809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3809" y="29209"/>
                </a:lnTo>
                <a:lnTo>
                  <a:pt x="3809" y="27939"/>
                </a:lnTo>
                <a:close/>
              </a:path>
              <a:path w="209550" h="326389">
                <a:moveTo>
                  <a:pt x="209550" y="27939"/>
                </a:moveTo>
                <a:lnTo>
                  <a:pt x="205739" y="27939"/>
                </a:lnTo>
                <a:lnTo>
                  <a:pt x="205739" y="29209"/>
                </a:lnTo>
                <a:lnTo>
                  <a:pt x="209550" y="29209"/>
                </a:lnTo>
                <a:lnTo>
                  <a:pt x="209550" y="27939"/>
                </a:lnTo>
                <a:close/>
              </a:path>
              <a:path w="209550" h="326389">
                <a:moveTo>
                  <a:pt x="209550" y="24129"/>
                </a:moveTo>
                <a:lnTo>
                  <a:pt x="205739" y="24129"/>
                </a:lnTo>
                <a:lnTo>
                  <a:pt x="205739" y="26669"/>
                </a:lnTo>
                <a:lnTo>
                  <a:pt x="209550" y="26669"/>
                </a:lnTo>
                <a:lnTo>
                  <a:pt x="209550" y="24129"/>
                </a:lnTo>
                <a:close/>
              </a:path>
              <a:path w="209550" h="326389">
                <a:moveTo>
                  <a:pt x="1269" y="22859"/>
                </a:moveTo>
                <a:lnTo>
                  <a:pt x="0" y="22859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4129"/>
                </a:lnTo>
                <a:lnTo>
                  <a:pt x="1269" y="24129"/>
                </a:lnTo>
                <a:lnTo>
                  <a:pt x="1269" y="22859"/>
                </a:lnTo>
                <a:close/>
              </a:path>
              <a:path w="209550" h="326389">
                <a:moveTo>
                  <a:pt x="209550" y="21589"/>
                </a:moveTo>
                <a:lnTo>
                  <a:pt x="205739" y="21589"/>
                </a:lnTo>
                <a:lnTo>
                  <a:pt x="205739" y="22859"/>
                </a:lnTo>
                <a:lnTo>
                  <a:pt x="209550" y="22859"/>
                </a:lnTo>
                <a:lnTo>
                  <a:pt x="209550" y="21589"/>
                </a:lnTo>
                <a:close/>
              </a:path>
              <a:path w="209550" h="326389">
                <a:moveTo>
                  <a:pt x="127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1269" y="20319"/>
                </a:lnTo>
                <a:lnTo>
                  <a:pt x="1270" y="17779"/>
                </a:lnTo>
                <a:close/>
              </a:path>
              <a:path w="209550" h="326389">
                <a:moveTo>
                  <a:pt x="209550" y="17779"/>
                </a:moveTo>
                <a:lnTo>
                  <a:pt x="205739" y="17779"/>
                </a:lnTo>
                <a:lnTo>
                  <a:pt x="205739" y="20319"/>
                </a:lnTo>
                <a:lnTo>
                  <a:pt x="209550" y="20319"/>
                </a:lnTo>
                <a:lnTo>
                  <a:pt x="209550" y="17779"/>
                </a:lnTo>
                <a:close/>
              </a:path>
              <a:path w="209550" h="326389">
                <a:moveTo>
                  <a:pt x="127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1270" y="16509"/>
                </a:lnTo>
                <a:lnTo>
                  <a:pt x="1270" y="15239"/>
                </a:lnTo>
                <a:close/>
              </a:path>
              <a:path w="209550" h="326389">
                <a:moveTo>
                  <a:pt x="209550" y="15239"/>
                </a:moveTo>
                <a:lnTo>
                  <a:pt x="205739" y="15239"/>
                </a:lnTo>
                <a:lnTo>
                  <a:pt x="205739" y="16509"/>
                </a:lnTo>
                <a:lnTo>
                  <a:pt x="209550" y="16509"/>
                </a:lnTo>
                <a:lnTo>
                  <a:pt x="209550" y="15239"/>
                </a:lnTo>
                <a:close/>
              </a:path>
              <a:path w="209550" h="326389">
                <a:moveTo>
                  <a:pt x="2539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1269" y="13969"/>
                </a:lnTo>
                <a:lnTo>
                  <a:pt x="1270" y="15239"/>
                </a:lnTo>
                <a:lnTo>
                  <a:pt x="2539" y="15239"/>
                </a:lnTo>
                <a:lnTo>
                  <a:pt x="2539" y="11429"/>
                </a:lnTo>
                <a:close/>
              </a:path>
              <a:path w="209550" h="326389">
                <a:moveTo>
                  <a:pt x="209550" y="11429"/>
                </a:moveTo>
                <a:lnTo>
                  <a:pt x="205739" y="11429"/>
                </a:lnTo>
                <a:lnTo>
                  <a:pt x="205739" y="13969"/>
                </a:lnTo>
                <a:lnTo>
                  <a:pt x="209550" y="13969"/>
                </a:lnTo>
                <a:lnTo>
                  <a:pt x="209550" y="11429"/>
                </a:lnTo>
                <a:close/>
              </a:path>
              <a:path w="209550" h="326389">
                <a:moveTo>
                  <a:pt x="3809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09" y="10159"/>
                </a:lnTo>
                <a:lnTo>
                  <a:pt x="3809" y="8889"/>
                </a:lnTo>
                <a:close/>
              </a:path>
              <a:path w="209550" h="326389">
                <a:moveTo>
                  <a:pt x="209550" y="8889"/>
                </a:moveTo>
                <a:lnTo>
                  <a:pt x="205739" y="8889"/>
                </a:lnTo>
                <a:lnTo>
                  <a:pt x="205739" y="10159"/>
                </a:lnTo>
                <a:lnTo>
                  <a:pt x="209550" y="10159"/>
                </a:lnTo>
                <a:lnTo>
                  <a:pt x="209550" y="8889"/>
                </a:lnTo>
                <a:close/>
              </a:path>
              <a:path w="209550" h="326389">
                <a:moveTo>
                  <a:pt x="3809" y="5079"/>
                </a:moveTo>
                <a:lnTo>
                  <a:pt x="0" y="5079"/>
                </a:lnTo>
                <a:lnTo>
                  <a:pt x="0" y="7619"/>
                </a:lnTo>
                <a:lnTo>
                  <a:pt x="3809" y="7619"/>
                </a:lnTo>
                <a:lnTo>
                  <a:pt x="3809" y="5079"/>
                </a:lnTo>
                <a:close/>
              </a:path>
              <a:path w="209550" h="326389">
                <a:moveTo>
                  <a:pt x="209550" y="5079"/>
                </a:moveTo>
                <a:lnTo>
                  <a:pt x="205739" y="5079"/>
                </a:lnTo>
                <a:lnTo>
                  <a:pt x="205739" y="7619"/>
                </a:lnTo>
                <a:lnTo>
                  <a:pt x="209550" y="7619"/>
                </a:lnTo>
                <a:lnTo>
                  <a:pt x="209550" y="5079"/>
                </a:lnTo>
                <a:close/>
              </a:path>
              <a:path w="209550" h="326389">
                <a:moveTo>
                  <a:pt x="132079" y="2539"/>
                </a:moveTo>
                <a:lnTo>
                  <a:pt x="0" y="2539"/>
                </a:lnTo>
                <a:lnTo>
                  <a:pt x="0" y="3810"/>
                </a:lnTo>
                <a:lnTo>
                  <a:pt x="132079" y="3810"/>
                </a:lnTo>
                <a:lnTo>
                  <a:pt x="132079" y="2539"/>
                </a:lnTo>
                <a:close/>
              </a:path>
              <a:path w="209550" h="326389">
                <a:moveTo>
                  <a:pt x="209550" y="2539"/>
                </a:moveTo>
                <a:lnTo>
                  <a:pt x="133350" y="2539"/>
                </a:lnTo>
                <a:lnTo>
                  <a:pt x="133350" y="3810"/>
                </a:lnTo>
                <a:lnTo>
                  <a:pt x="209550" y="3810"/>
                </a:lnTo>
                <a:lnTo>
                  <a:pt x="209550" y="2539"/>
                </a:lnTo>
                <a:close/>
              </a:path>
              <a:path w="209550" h="326389">
                <a:moveTo>
                  <a:pt x="133350" y="0"/>
                </a:moveTo>
                <a:lnTo>
                  <a:pt x="0" y="0"/>
                </a:lnTo>
                <a:lnTo>
                  <a:pt x="0" y="1269"/>
                </a:lnTo>
                <a:lnTo>
                  <a:pt x="133350" y="1269"/>
                </a:lnTo>
                <a:lnTo>
                  <a:pt x="133350" y="0"/>
                </a:lnTo>
                <a:close/>
              </a:path>
              <a:path w="209550" h="326389">
                <a:moveTo>
                  <a:pt x="209550" y="0"/>
                </a:moveTo>
                <a:lnTo>
                  <a:pt x="134619" y="0"/>
                </a:lnTo>
                <a:lnTo>
                  <a:pt x="134619" y="1269"/>
                </a:lnTo>
                <a:lnTo>
                  <a:pt x="209550" y="1269"/>
                </a:lnTo>
                <a:lnTo>
                  <a:pt x="209550" y="0"/>
                </a:lnTo>
                <a:close/>
              </a:path>
              <a:path w="209550" h="326389">
                <a:moveTo>
                  <a:pt x="3809" y="157480"/>
                </a:moveTo>
                <a:lnTo>
                  <a:pt x="0" y="157480"/>
                </a:lnTo>
                <a:lnTo>
                  <a:pt x="0" y="170179"/>
                </a:lnTo>
                <a:lnTo>
                  <a:pt x="3809" y="170179"/>
                </a:lnTo>
                <a:lnTo>
                  <a:pt x="3809" y="157480"/>
                </a:lnTo>
                <a:close/>
              </a:path>
              <a:path w="209550" h="326389">
                <a:moveTo>
                  <a:pt x="3809" y="170180"/>
                </a:moveTo>
                <a:lnTo>
                  <a:pt x="0" y="170180"/>
                </a:lnTo>
                <a:lnTo>
                  <a:pt x="0" y="201929"/>
                </a:lnTo>
                <a:lnTo>
                  <a:pt x="3809" y="201929"/>
                </a:lnTo>
                <a:lnTo>
                  <a:pt x="3809" y="170180"/>
                </a:lnTo>
                <a:close/>
              </a:path>
              <a:path w="209550" h="326389">
                <a:moveTo>
                  <a:pt x="3809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09" y="208279"/>
                </a:lnTo>
                <a:lnTo>
                  <a:pt x="3809" y="201930"/>
                </a:lnTo>
                <a:close/>
              </a:path>
              <a:path w="209550" h="326389">
                <a:moveTo>
                  <a:pt x="3809" y="208280"/>
                </a:moveTo>
                <a:lnTo>
                  <a:pt x="0" y="208280"/>
                </a:lnTo>
                <a:lnTo>
                  <a:pt x="0" y="297179"/>
                </a:lnTo>
                <a:lnTo>
                  <a:pt x="3809" y="297179"/>
                </a:lnTo>
                <a:lnTo>
                  <a:pt x="3809" y="208280"/>
                </a:lnTo>
                <a:close/>
              </a:path>
              <a:path w="209550" h="326389">
                <a:moveTo>
                  <a:pt x="3809" y="297180"/>
                </a:moveTo>
                <a:lnTo>
                  <a:pt x="0" y="297180"/>
                </a:lnTo>
                <a:lnTo>
                  <a:pt x="0" y="326389"/>
                </a:lnTo>
                <a:lnTo>
                  <a:pt x="44450" y="326389"/>
                </a:lnTo>
                <a:lnTo>
                  <a:pt x="44450" y="325120"/>
                </a:lnTo>
                <a:lnTo>
                  <a:pt x="45719" y="325120"/>
                </a:lnTo>
                <a:lnTo>
                  <a:pt x="45719" y="322580"/>
                </a:lnTo>
                <a:lnTo>
                  <a:pt x="3809" y="322580"/>
                </a:lnTo>
                <a:lnTo>
                  <a:pt x="3809" y="297180"/>
                </a:lnTo>
                <a:close/>
              </a:path>
            </a:pathLst>
          </a:custGeom>
          <a:solidFill>
            <a:srgbClr val="87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5" name="bk object 3175"/>
          <p:cNvSpPr/>
          <p:nvPr/>
        </p:nvSpPr>
        <p:spPr>
          <a:xfrm>
            <a:off x="3586479" y="2918460"/>
            <a:ext cx="201930" cy="318770"/>
          </a:xfrm>
          <a:custGeom>
            <a:avLst/>
            <a:gdLst/>
            <a:ahLst/>
            <a:cxnLst/>
            <a:rect l="l" t="t" r="r" b="b"/>
            <a:pathLst>
              <a:path w="201929" h="318769">
                <a:moveTo>
                  <a:pt x="2540" y="141096"/>
                </a:moveTo>
                <a:lnTo>
                  <a:pt x="0" y="141096"/>
                </a:lnTo>
                <a:lnTo>
                  <a:pt x="0" y="152399"/>
                </a:lnTo>
                <a:lnTo>
                  <a:pt x="2540" y="152399"/>
                </a:lnTo>
                <a:lnTo>
                  <a:pt x="2540" y="141096"/>
                </a:lnTo>
                <a:close/>
              </a:path>
              <a:path w="201929" h="318769">
                <a:moveTo>
                  <a:pt x="2540" y="134746"/>
                </a:moveTo>
                <a:lnTo>
                  <a:pt x="0" y="134746"/>
                </a:lnTo>
                <a:lnTo>
                  <a:pt x="0" y="139699"/>
                </a:lnTo>
                <a:lnTo>
                  <a:pt x="2540" y="139699"/>
                </a:lnTo>
                <a:lnTo>
                  <a:pt x="2540" y="134746"/>
                </a:lnTo>
                <a:close/>
              </a:path>
              <a:path w="201929" h="318769">
                <a:moveTo>
                  <a:pt x="2540" y="132206"/>
                </a:moveTo>
                <a:lnTo>
                  <a:pt x="0" y="132206"/>
                </a:lnTo>
                <a:lnTo>
                  <a:pt x="0" y="133349"/>
                </a:lnTo>
                <a:lnTo>
                  <a:pt x="2540" y="133349"/>
                </a:lnTo>
                <a:lnTo>
                  <a:pt x="2540" y="132206"/>
                </a:lnTo>
                <a:close/>
              </a:path>
              <a:path w="201929" h="318769">
                <a:moveTo>
                  <a:pt x="2540" y="125856"/>
                </a:moveTo>
                <a:lnTo>
                  <a:pt x="0" y="125856"/>
                </a:lnTo>
                <a:lnTo>
                  <a:pt x="0" y="130936"/>
                </a:lnTo>
                <a:lnTo>
                  <a:pt x="2540" y="130936"/>
                </a:lnTo>
                <a:lnTo>
                  <a:pt x="2540" y="125856"/>
                </a:lnTo>
                <a:close/>
              </a:path>
              <a:path w="201929" h="318769">
                <a:moveTo>
                  <a:pt x="2540" y="115696"/>
                </a:moveTo>
                <a:lnTo>
                  <a:pt x="0" y="115696"/>
                </a:lnTo>
                <a:lnTo>
                  <a:pt x="0" y="124586"/>
                </a:lnTo>
                <a:lnTo>
                  <a:pt x="2540" y="124586"/>
                </a:lnTo>
                <a:lnTo>
                  <a:pt x="2540" y="115696"/>
                </a:lnTo>
                <a:close/>
              </a:path>
              <a:path w="201929" h="318769">
                <a:moveTo>
                  <a:pt x="2540" y="102996"/>
                </a:moveTo>
                <a:lnTo>
                  <a:pt x="0" y="102996"/>
                </a:lnTo>
                <a:lnTo>
                  <a:pt x="0" y="114299"/>
                </a:lnTo>
                <a:lnTo>
                  <a:pt x="2540" y="114299"/>
                </a:lnTo>
                <a:lnTo>
                  <a:pt x="2540" y="102996"/>
                </a:lnTo>
                <a:close/>
              </a:path>
              <a:path w="201929" h="318769">
                <a:moveTo>
                  <a:pt x="2540" y="100456"/>
                </a:moveTo>
                <a:lnTo>
                  <a:pt x="0" y="100456"/>
                </a:lnTo>
                <a:lnTo>
                  <a:pt x="0" y="101599"/>
                </a:lnTo>
                <a:lnTo>
                  <a:pt x="2540" y="101599"/>
                </a:lnTo>
                <a:lnTo>
                  <a:pt x="2540" y="100456"/>
                </a:lnTo>
                <a:close/>
              </a:path>
              <a:path w="201929" h="318769">
                <a:moveTo>
                  <a:pt x="2540" y="96646"/>
                </a:moveTo>
                <a:lnTo>
                  <a:pt x="0" y="96646"/>
                </a:lnTo>
                <a:lnTo>
                  <a:pt x="0" y="99186"/>
                </a:lnTo>
                <a:lnTo>
                  <a:pt x="2540" y="99186"/>
                </a:lnTo>
                <a:lnTo>
                  <a:pt x="2540" y="96646"/>
                </a:lnTo>
                <a:close/>
              </a:path>
              <a:path w="201929" h="318769">
                <a:moveTo>
                  <a:pt x="2540" y="94106"/>
                </a:moveTo>
                <a:lnTo>
                  <a:pt x="0" y="94106"/>
                </a:lnTo>
                <a:lnTo>
                  <a:pt x="0" y="95249"/>
                </a:lnTo>
                <a:lnTo>
                  <a:pt x="2540" y="95249"/>
                </a:lnTo>
                <a:lnTo>
                  <a:pt x="2540" y="94106"/>
                </a:lnTo>
                <a:close/>
              </a:path>
              <a:path w="201929" h="318769">
                <a:moveTo>
                  <a:pt x="2540" y="90296"/>
                </a:moveTo>
                <a:lnTo>
                  <a:pt x="0" y="90296"/>
                </a:lnTo>
                <a:lnTo>
                  <a:pt x="0" y="92836"/>
                </a:lnTo>
                <a:lnTo>
                  <a:pt x="2540" y="92836"/>
                </a:lnTo>
                <a:lnTo>
                  <a:pt x="2540" y="90296"/>
                </a:lnTo>
                <a:close/>
              </a:path>
              <a:path w="201929" h="318769">
                <a:moveTo>
                  <a:pt x="254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2540" y="88899"/>
                </a:lnTo>
                <a:lnTo>
                  <a:pt x="2540" y="87629"/>
                </a:lnTo>
                <a:close/>
              </a:path>
              <a:path w="201929" h="318769">
                <a:moveTo>
                  <a:pt x="254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2540" y="86359"/>
                </a:lnTo>
                <a:lnTo>
                  <a:pt x="2540" y="83819"/>
                </a:lnTo>
                <a:close/>
              </a:path>
              <a:path w="201929" h="318769">
                <a:moveTo>
                  <a:pt x="254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2540" y="82549"/>
                </a:lnTo>
                <a:lnTo>
                  <a:pt x="2540" y="81279"/>
                </a:lnTo>
                <a:close/>
              </a:path>
              <a:path w="201929" h="318769">
                <a:moveTo>
                  <a:pt x="254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2540" y="80009"/>
                </a:lnTo>
                <a:lnTo>
                  <a:pt x="2540" y="77469"/>
                </a:lnTo>
                <a:close/>
              </a:path>
              <a:path w="201929" h="318769">
                <a:moveTo>
                  <a:pt x="254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2540" y="76199"/>
                </a:lnTo>
                <a:lnTo>
                  <a:pt x="2540" y="74929"/>
                </a:lnTo>
                <a:close/>
              </a:path>
              <a:path w="201929" h="318769">
                <a:moveTo>
                  <a:pt x="254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2540" y="73659"/>
                </a:lnTo>
                <a:lnTo>
                  <a:pt x="2540" y="71119"/>
                </a:lnTo>
                <a:close/>
              </a:path>
              <a:path w="201929" h="318769">
                <a:moveTo>
                  <a:pt x="2540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2540" y="69849"/>
                </a:lnTo>
                <a:lnTo>
                  <a:pt x="2540" y="68579"/>
                </a:lnTo>
                <a:close/>
              </a:path>
              <a:path w="201929" h="318769">
                <a:moveTo>
                  <a:pt x="254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2540" y="67309"/>
                </a:lnTo>
                <a:lnTo>
                  <a:pt x="2540" y="64769"/>
                </a:lnTo>
                <a:close/>
              </a:path>
              <a:path w="201929" h="318769">
                <a:moveTo>
                  <a:pt x="2540" y="62356"/>
                </a:moveTo>
                <a:lnTo>
                  <a:pt x="0" y="62356"/>
                </a:lnTo>
                <a:lnTo>
                  <a:pt x="0" y="63499"/>
                </a:lnTo>
                <a:lnTo>
                  <a:pt x="2540" y="63499"/>
                </a:lnTo>
                <a:lnTo>
                  <a:pt x="2540" y="62356"/>
                </a:lnTo>
                <a:close/>
              </a:path>
              <a:path w="201929" h="318769">
                <a:moveTo>
                  <a:pt x="2540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2540" y="60959"/>
                </a:lnTo>
                <a:lnTo>
                  <a:pt x="2540" y="58419"/>
                </a:lnTo>
                <a:close/>
              </a:path>
              <a:path w="201929" h="318769">
                <a:moveTo>
                  <a:pt x="2540" y="56006"/>
                </a:moveTo>
                <a:lnTo>
                  <a:pt x="0" y="56006"/>
                </a:lnTo>
                <a:lnTo>
                  <a:pt x="0" y="57149"/>
                </a:lnTo>
                <a:lnTo>
                  <a:pt x="2540" y="57149"/>
                </a:lnTo>
                <a:lnTo>
                  <a:pt x="2540" y="56006"/>
                </a:lnTo>
                <a:close/>
              </a:path>
              <a:path w="201929" h="318769">
                <a:moveTo>
                  <a:pt x="2540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2540" y="54609"/>
                </a:lnTo>
                <a:lnTo>
                  <a:pt x="2540" y="52069"/>
                </a:lnTo>
                <a:close/>
              </a:path>
              <a:path w="201929" h="318769">
                <a:moveTo>
                  <a:pt x="2540" y="49656"/>
                </a:moveTo>
                <a:lnTo>
                  <a:pt x="0" y="49656"/>
                </a:lnTo>
                <a:lnTo>
                  <a:pt x="0" y="50799"/>
                </a:lnTo>
                <a:lnTo>
                  <a:pt x="2540" y="50799"/>
                </a:lnTo>
                <a:lnTo>
                  <a:pt x="2540" y="49656"/>
                </a:lnTo>
                <a:close/>
              </a:path>
              <a:path w="201929" h="318769">
                <a:moveTo>
                  <a:pt x="2540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2540" y="48259"/>
                </a:lnTo>
                <a:lnTo>
                  <a:pt x="2540" y="45719"/>
                </a:lnTo>
                <a:close/>
              </a:path>
              <a:path w="201929" h="318769">
                <a:moveTo>
                  <a:pt x="2540" y="43306"/>
                </a:moveTo>
                <a:lnTo>
                  <a:pt x="0" y="43306"/>
                </a:lnTo>
                <a:lnTo>
                  <a:pt x="0" y="44449"/>
                </a:lnTo>
                <a:lnTo>
                  <a:pt x="2540" y="44449"/>
                </a:lnTo>
                <a:lnTo>
                  <a:pt x="2540" y="43306"/>
                </a:lnTo>
                <a:close/>
              </a:path>
              <a:path w="201929" h="318769">
                <a:moveTo>
                  <a:pt x="2540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2540" y="41909"/>
                </a:lnTo>
                <a:lnTo>
                  <a:pt x="2540" y="39369"/>
                </a:lnTo>
                <a:close/>
              </a:path>
              <a:path w="201929" h="318769">
                <a:moveTo>
                  <a:pt x="2540" y="36956"/>
                </a:moveTo>
                <a:lnTo>
                  <a:pt x="0" y="36956"/>
                </a:lnTo>
                <a:lnTo>
                  <a:pt x="0" y="38099"/>
                </a:lnTo>
                <a:lnTo>
                  <a:pt x="2540" y="38099"/>
                </a:lnTo>
                <a:lnTo>
                  <a:pt x="2540" y="36956"/>
                </a:lnTo>
                <a:close/>
              </a:path>
              <a:path w="201929" h="318769">
                <a:moveTo>
                  <a:pt x="201930" y="33019"/>
                </a:moveTo>
                <a:lnTo>
                  <a:pt x="198120" y="33019"/>
                </a:lnTo>
                <a:lnTo>
                  <a:pt x="198120" y="36956"/>
                </a:lnTo>
                <a:lnTo>
                  <a:pt x="200660" y="36956"/>
                </a:lnTo>
                <a:lnTo>
                  <a:pt x="200660" y="35559"/>
                </a:lnTo>
                <a:lnTo>
                  <a:pt x="201930" y="35559"/>
                </a:lnTo>
                <a:lnTo>
                  <a:pt x="201930" y="33019"/>
                </a:lnTo>
                <a:close/>
              </a:path>
              <a:path w="201929" h="318769">
                <a:moveTo>
                  <a:pt x="2540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2540" y="35559"/>
                </a:lnTo>
                <a:lnTo>
                  <a:pt x="2540" y="33019"/>
                </a:lnTo>
                <a:close/>
              </a:path>
              <a:path w="201929" h="318769">
                <a:moveTo>
                  <a:pt x="2540" y="30606"/>
                </a:moveTo>
                <a:lnTo>
                  <a:pt x="0" y="30606"/>
                </a:lnTo>
                <a:lnTo>
                  <a:pt x="0" y="31749"/>
                </a:lnTo>
                <a:lnTo>
                  <a:pt x="2540" y="31749"/>
                </a:lnTo>
                <a:lnTo>
                  <a:pt x="2540" y="30606"/>
                </a:lnTo>
                <a:close/>
              </a:path>
              <a:path w="201929" h="318769">
                <a:moveTo>
                  <a:pt x="201930" y="30606"/>
                </a:moveTo>
                <a:lnTo>
                  <a:pt x="198120" y="30606"/>
                </a:lnTo>
                <a:lnTo>
                  <a:pt x="198120" y="31749"/>
                </a:lnTo>
                <a:lnTo>
                  <a:pt x="201930" y="31749"/>
                </a:lnTo>
                <a:lnTo>
                  <a:pt x="201930" y="30606"/>
                </a:lnTo>
                <a:close/>
              </a:path>
              <a:path w="201929" h="318769">
                <a:moveTo>
                  <a:pt x="2540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2540" y="29209"/>
                </a:lnTo>
                <a:lnTo>
                  <a:pt x="2540" y="26669"/>
                </a:lnTo>
                <a:close/>
              </a:path>
              <a:path w="201929" h="318769">
                <a:moveTo>
                  <a:pt x="201930" y="26669"/>
                </a:moveTo>
                <a:lnTo>
                  <a:pt x="198120" y="26669"/>
                </a:lnTo>
                <a:lnTo>
                  <a:pt x="198120" y="29209"/>
                </a:lnTo>
                <a:lnTo>
                  <a:pt x="201930" y="29209"/>
                </a:lnTo>
                <a:lnTo>
                  <a:pt x="201930" y="26669"/>
                </a:lnTo>
                <a:close/>
              </a:path>
              <a:path w="201929" h="318769">
                <a:moveTo>
                  <a:pt x="2540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2540" y="25399"/>
                </a:lnTo>
                <a:lnTo>
                  <a:pt x="2540" y="24129"/>
                </a:lnTo>
                <a:close/>
              </a:path>
              <a:path w="201929" h="318769">
                <a:moveTo>
                  <a:pt x="201930" y="24129"/>
                </a:moveTo>
                <a:lnTo>
                  <a:pt x="198120" y="24129"/>
                </a:lnTo>
                <a:lnTo>
                  <a:pt x="198120" y="25399"/>
                </a:lnTo>
                <a:lnTo>
                  <a:pt x="201930" y="25399"/>
                </a:lnTo>
                <a:lnTo>
                  <a:pt x="201930" y="24129"/>
                </a:lnTo>
                <a:close/>
              </a:path>
              <a:path w="201929" h="318769">
                <a:moveTo>
                  <a:pt x="201930" y="20319"/>
                </a:moveTo>
                <a:lnTo>
                  <a:pt x="198120" y="20319"/>
                </a:lnTo>
                <a:lnTo>
                  <a:pt x="198120" y="22859"/>
                </a:lnTo>
                <a:lnTo>
                  <a:pt x="201930" y="22859"/>
                </a:lnTo>
                <a:lnTo>
                  <a:pt x="201930" y="20319"/>
                </a:lnTo>
                <a:close/>
              </a:path>
              <a:path w="201929" h="318769">
                <a:moveTo>
                  <a:pt x="2540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2540" y="22859"/>
                </a:lnTo>
                <a:lnTo>
                  <a:pt x="2540" y="20319"/>
                </a:lnTo>
                <a:close/>
              </a:path>
              <a:path w="201929" h="318769">
                <a:moveTo>
                  <a:pt x="1270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2540" y="19049"/>
                </a:lnTo>
                <a:lnTo>
                  <a:pt x="2540" y="17779"/>
                </a:lnTo>
                <a:lnTo>
                  <a:pt x="1270" y="17779"/>
                </a:lnTo>
                <a:lnTo>
                  <a:pt x="1270" y="16509"/>
                </a:lnTo>
                <a:close/>
              </a:path>
              <a:path w="201929" h="318769">
                <a:moveTo>
                  <a:pt x="201930" y="17779"/>
                </a:moveTo>
                <a:lnTo>
                  <a:pt x="198120" y="17779"/>
                </a:lnTo>
                <a:lnTo>
                  <a:pt x="198120" y="19049"/>
                </a:lnTo>
                <a:lnTo>
                  <a:pt x="201930" y="19049"/>
                </a:lnTo>
                <a:lnTo>
                  <a:pt x="201930" y="17779"/>
                </a:lnTo>
                <a:close/>
              </a:path>
              <a:path w="201929" h="318769">
                <a:moveTo>
                  <a:pt x="201930" y="13969"/>
                </a:moveTo>
                <a:lnTo>
                  <a:pt x="198120" y="13969"/>
                </a:lnTo>
                <a:lnTo>
                  <a:pt x="198120" y="16509"/>
                </a:lnTo>
                <a:lnTo>
                  <a:pt x="201930" y="16509"/>
                </a:lnTo>
                <a:lnTo>
                  <a:pt x="201930" y="13969"/>
                </a:lnTo>
                <a:close/>
              </a:path>
              <a:path w="201929" h="318769">
                <a:moveTo>
                  <a:pt x="201930" y="11429"/>
                </a:moveTo>
                <a:lnTo>
                  <a:pt x="198120" y="11429"/>
                </a:lnTo>
                <a:lnTo>
                  <a:pt x="198120" y="12699"/>
                </a:lnTo>
                <a:lnTo>
                  <a:pt x="201930" y="12699"/>
                </a:lnTo>
                <a:lnTo>
                  <a:pt x="201930" y="11429"/>
                </a:lnTo>
                <a:close/>
              </a:path>
              <a:path w="201929" h="318769">
                <a:moveTo>
                  <a:pt x="201930" y="7619"/>
                </a:moveTo>
                <a:lnTo>
                  <a:pt x="198120" y="7619"/>
                </a:lnTo>
                <a:lnTo>
                  <a:pt x="198120" y="10159"/>
                </a:lnTo>
                <a:lnTo>
                  <a:pt x="201930" y="10159"/>
                </a:lnTo>
                <a:lnTo>
                  <a:pt x="201930" y="7619"/>
                </a:lnTo>
                <a:close/>
              </a:path>
              <a:path w="201929" h="318769">
                <a:moveTo>
                  <a:pt x="201930" y="5079"/>
                </a:moveTo>
                <a:lnTo>
                  <a:pt x="198120" y="5079"/>
                </a:lnTo>
                <a:lnTo>
                  <a:pt x="198120" y="6349"/>
                </a:lnTo>
                <a:lnTo>
                  <a:pt x="201930" y="6349"/>
                </a:lnTo>
                <a:lnTo>
                  <a:pt x="201930" y="5079"/>
                </a:lnTo>
                <a:close/>
              </a:path>
              <a:path w="201929" h="318769">
                <a:moveTo>
                  <a:pt x="125730" y="1269"/>
                </a:moveTo>
                <a:lnTo>
                  <a:pt x="2540" y="1269"/>
                </a:lnTo>
                <a:lnTo>
                  <a:pt x="2540" y="3810"/>
                </a:lnTo>
                <a:lnTo>
                  <a:pt x="125730" y="3810"/>
                </a:lnTo>
                <a:lnTo>
                  <a:pt x="125730" y="1269"/>
                </a:lnTo>
                <a:close/>
              </a:path>
              <a:path w="201929" h="318769">
                <a:moveTo>
                  <a:pt x="201930" y="1269"/>
                </a:moveTo>
                <a:lnTo>
                  <a:pt x="127000" y="1269"/>
                </a:lnTo>
                <a:lnTo>
                  <a:pt x="127000" y="3810"/>
                </a:lnTo>
                <a:lnTo>
                  <a:pt x="201930" y="3810"/>
                </a:lnTo>
                <a:lnTo>
                  <a:pt x="201930" y="1269"/>
                </a:lnTo>
                <a:close/>
              </a:path>
              <a:path w="201929" h="318769">
                <a:moveTo>
                  <a:pt x="2540" y="0"/>
                </a:moveTo>
                <a:lnTo>
                  <a:pt x="1270" y="0"/>
                </a:lnTo>
                <a:lnTo>
                  <a:pt x="127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201929" h="318769">
                <a:moveTo>
                  <a:pt x="2540" y="153670"/>
                </a:moveTo>
                <a:lnTo>
                  <a:pt x="0" y="153670"/>
                </a:lnTo>
                <a:lnTo>
                  <a:pt x="0" y="166369"/>
                </a:lnTo>
                <a:lnTo>
                  <a:pt x="2540" y="166369"/>
                </a:lnTo>
                <a:lnTo>
                  <a:pt x="2540" y="153670"/>
                </a:lnTo>
                <a:close/>
              </a:path>
              <a:path w="201929" h="318769">
                <a:moveTo>
                  <a:pt x="2540" y="166370"/>
                </a:moveTo>
                <a:lnTo>
                  <a:pt x="0" y="166370"/>
                </a:lnTo>
                <a:lnTo>
                  <a:pt x="0" y="198119"/>
                </a:lnTo>
                <a:lnTo>
                  <a:pt x="2540" y="198119"/>
                </a:lnTo>
                <a:lnTo>
                  <a:pt x="2540" y="166370"/>
                </a:lnTo>
                <a:close/>
              </a:path>
              <a:path w="201929" h="318769">
                <a:moveTo>
                  <a:pt x="2540" y="198120"/>
                </a:moveTo>
                <a:lnTo>
                  <a:pt x="0" y="198120"/>
                </a:lnTo>
                <a:lnTo>
                  <a:pt x="0" y="204469"/>
                </a:lnTo>
                <a:lnTo>
                  <a:pt x="2540" y="204469"/>
                </a:lnTo>
                <a:lnTo>
                  <a:pt x="2540" y="198120"/>
                </a:lnTo>
                <a:close/>
              </a:path>
              <a:path w="201929" h="318769">
                <a:moveTo>
                  <a:pt x="2540" y="204470"/>
                </a:moveTo>
                <a:lnTo>
                  <a:pt x="0" y="204470"/>
                </a:lnTo>
                <a:lnTo>
                  <a:pt x="0" y="293369"/>
                </a:lnTo>
                <a:lnTo>
                  <a:pt x="2540" y="293369"/>
                </a:lnTo>
                <a:lnTo>
                  <a:pt x="2540" y="204470"/>
                </a:lnTo>
                <a:close/>
              </a:path>
              <a:path w="201929" h="318769">
                <a:moveTo>
                  <a:pt x="2540" y="293370"/>
                </a:moveTo>
                <a:lnTo>
                  <a:pt x="0" y="293370"/>
                </a:lnTo>
                <a:lnTo>
                  <a:pt x="0" y="318770"/>
                </a:lnTo>
                <a:lnTo>
                  <a:pt x="41910" y="318770"/>
                </a:lnTo>
                <a:lnTo>
                  <a:pt x="41910" y="316229"/>
                </a:lnTo>
                <a:lnTo>
                  <a:pt x="2540" y="316229"/>
                </a:lnTo>
                <a:lnTo>
                  <a:pt x="2540" y="29337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6" name="bk object 3176"/>
          <p:cNvSpPr/>
          <p:nvPr/>
        </p:nvSpPr>
        <p:spPr>
          <a:xfrm>
            <a:off x="3589020" y="2922270"/>
            <a:ext cx="195580" cy="312420"/>
          </a:xfrm>
          <a:custGeom>
            <a:avLst/>
            <a:gdLst/>
            <a:ahLst/>
            <a:cxnLst/>
            <a:rect l="l" t="t" r="r" b="b"/>
            <a:pathLst>
              <a:path w="195579" h="312419">
                <a:moveTo>
                  <a:pt x="3809" y="137286"/>
                </a:moveTo>
                <a:lnTo>
                  <a:pt x="0" y="137286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37286"/>
                </a:lnTo>
                <a:close/>
              </a:path>
              <a:path w="195579" h="312419">
                <a:moveTo>
                  <a:pt x="3809" y="130936"/>
                </a:moveTo>
                <a:lnTo>
                  <a:pt x="0" y="130936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0936"/>
                </a:lnTo>
                <a:close/>
              </a:path>
              <a:path w="195579" h="312419">
                <a:moveTo>
                  <a:pt x="3809" y="128396"/>
                </a:moveTo>
                <a:lnTo>
                  <a:pt x="0" y="128396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8396"/>
                </a:lnTo>
                <a:close/>
              </a:path>
              <a:path w="195579" h="312419">
                <a:moveTo>
                  <a:pt x="3809" y="122046"/>
                </a:moveTo>
                <a:lnTo>
                  <a:pt x="0" y="122046"/>
                </a:lnTo>
                <a:lnTo>
                  <a:pt x="0" y="127126"/>
                </a:lnTo>
                <a:lnTo>
                  <a:pt x="3809" y="127126"/>
                </a:lnTo>
                <a:lnTo>
                  <a:pt x="3809" y="122046"/>
                </a:lnTo>
                <a:close/>
              </a:path>
              <a:path w="195579" h="312419">
                <a:moveTo>
                  <a:pt x="3809" y="111886"/>
                </a:moveTo>
                <a:lnTo>
                  <a:pt x="0" y="111886"/>
                </a:lnTo>
                <a:lnTo>
                  <a:pt x="0" y="120776"/>
                </a:lnTo>
                <a:lnTo>
                  <a:pt x="3809" y="120776"/>
                </a:lnTo>
                <a:lnTo>
                  <a:pt x="3809" y="111886"/>
                </a:lnTo>
                <a:close/>
              </a:path>
              <a:path w="195579" h="312419">
                <a:moveTo>
                  <a:pt x="3809" y="99186"/>
                </a:moveTo>
                <a:lnTo>
                  <a:pt x="0" y="99186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99186"/>
                </a:lnTo>
                <a:close/>
              </a:path>
              <a:path w="195579" h="312419">
                <a:moveTo>
                  <a:pt x="3809" y="96646"/>
                </a:moveTo>
                <a:lnTo>
                  <a:pt x="0" y="96646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6646"/>
                </a:lnTo>
                <a:close/>
              </a:path>
              <a:path w="195579" h="312419">
                <a:moveTo>
                  <a:pt x="3809" y="92836"/>
                </a:moveTo>
                <a:lnTo>
                  <a:pt x="0" y="92836"/>
                </a:lnTo>
                <a:lnTo>
                  <a:pt x="0" y="95376"/>
                </a:lnTo>
                <a:lnTo>
                  <a:pt x="3809" y="95376"/>
                </a:lnTo>
                <a:lnTo>
                  <a:pt x="3809" y="92836"/>
                </a:lnTo>
                <a:close/>
              </a:path>
              <a:path w="195579" h="312419">
                <a:moveTo>
                  <a:pt x="3809" y="90296"/>
                </a:moveTo>
                <a:lnTo>
                  <a:pt x="0" y="90296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90296"/>
                </a:lnTo>
                <a:close/>
              </a:path>
              <a:path w="195579" h="312419">
                <a:moveTo>
                  <a:pt x="3809" y="86486"/>
                </a:moveTo>
                <a:lnTo>
                  <a:pt x="0" y="86486"/>
                </a:lnTo>
                <a:lnTo>
                  <a:pt x="0" y="89026"/>
                </a:lnTo>
                <a:lnTo>
                  <a:pt x="3809" y="89026"/>
                </a:lnTo>
                <a:lnTo>
                  <a:pt x="3809" y="86486"/>
                </a:lnTo>
                <a:close/>
              </a:path>
              <a:path w="195579" h="312419">
                <a:moveTo>
                  <a:pt x="3809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83819"/>
                </a:lnTo>
                <a:close/>
              </a:path>
              <a:path w="195579" h="312419">
                <a:moveTo>
                  <a:pt x="3809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3809" y="82549"/>
                </a:lnTo>
                <a:lnTo>
                  <a:pt x="3809" y="80009"/>
                </a:lnTo>
                <a:close/>
              </a:path>
              <a:path w="195579" h="312419">
                <a:moveTo>
                  <a:pt x="3809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7469"/>
                </a:lnTo>
                <a:close/>
              </a:path>
              <a:path w="195579" h="312419">
                <a:moveTo>
                  <a:pt x="3809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3809" y="76199"/>
                </a:lnTo>
                <a:lnTo>
                  <a:pt x="3809" y="73659"/>
                </a:lnTo>
                <a:close/>
              </a:path>
              <a:path w="195579" h="312419">
                <a:moveTo>
                  <a:pt x="3809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71119"/>
                </a:lnTo>
                <a:close/>
              </a:path>
              <a:path w="195579" h="312419">
                <a:moveTo>
                  <a:pt x="3809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3809" y="69849"/>
                </a:lnTo>
                <a:lnTo>
                  <a:pt x="3809" y="67309"/>
                </a:lnTo>
                <a:close/>
              </a:path>
              <a:path w="195579" h="312419">
                <a:moveTo>
                  <a:pt x="3809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64769"/>
                </a:lnTo>
                <a:close/>
              </a:path>
              <a:path w="195579" h="312419">
                <a:moveTo>
                  <a:pt x="3809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3809" y="63499"/>
                </a:lnTo>
                <a:lnTo>
                  <a:pt x="3809" y="60959"/>
                </a:lnTo>
                <a:close/>
              </a:path>
              <a:path w="195579" h="312419">
                <a:moveTo>
                  <a:pt x="3809" y="58546"/>
                </a:moveTo>
                <a:lnTo>
                  <a:pt x="0" y="58546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8546"/>
                </a:lnTo>
                <a:close/>
              </a:path>
              <a:path w="195579" h="312419">
                <a:moveTo>
                  <a:pt x="3809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3809" y="57149"/>
                </a:lnTo>
                <a:lnTo>
                  <a:pt x="3809" y="54609"/>
                </a:lnTo>
                <a:close/>
              </a:path>
              <a:path w="195579" h="312419">
                <a:moveTo>
                  <a:pt x="3809" y="52196"/>
                </a:moveTo>
                <a:lnTo>
                  <a:pt x="0" y="52196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52196"/>
                </a:lnTo>
                <a:close/>
              </a:path>
              <a:path w="195579" h="312419">
                <a:moveTo>
                  <a:pt x="3809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3809" y="50799"/>
                </a:lnTo>
                <a:lnTo>
                  <a:pt x="3809" y="48259"/>
                </a:lnTo>
                <a:close/>
              </a:path>
              <a:path w="195579" h="312419">
                <a:moveTo>
                  <a:pt x="3809" y="45846"/>
                </a:moveTo>
                <a:lnTo>
                  <a:pt x="0" y="45846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5846"/>
                </a:lnTo>
                <a:close/>
              </a:path>
              <a:path w="195579" h="312419">
                <a:moveTo>
                  <a:pt x="3809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3809" y="44449"/>
                </a:lnTo>
                <a:lnTo>
                  <a:pt x="3809" y="41909"/>
                </a:lnTo>
                <a:close/>
              </a:path>
              <a:path w="195579" h="312419">
                <a:moveTo>
                  <a:pt x="3809" y="39496"/>
                </a:moveTo>
                <a:lnTo>
                  <a:pt x="0" y="39496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9496"/>
                </a:lnTo>
                <a:close/>
              </a:path>
              <a:path w="195579" h="312419">
                <a:moveTo>
                  <a:pt x="3809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3809" y="38099"/>
                </a:lnTo>
                <a:lnTo>
                  <a:pt x="3809" y="35559"/>
                </a:lnTo>
                <a:close/>
              </a:path>
              <a:path w="195579" h="312419">
                <a:moveTo>
                  <a:pt x="194309" y="34289"/>
                </a:moveTo>
                <a:lnTo>
                  <a:pt x="193039" y="34289"/>
                </a:lnTo>
                <a:lnTo>
                  <a:pt x="193039" y="35559"/>
                </a:lnTo>
                <a:lnTo>
                  <a:pt x="194309" y="35559"/>
                </a:lnTo>
                <a:lnTo>
                  <a:pt x="194309" y="34289"/>
                </a:lnTo>
                <a:close/>
              </a:path>
              <a:path w="195579" h="312419">
                <a:moveTo>
                  <a:pt x="3809" y="33146"/>
                </a:moveTo>
                <a:lnTo>
                  <a:pt x="0" y="33146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33146"/>
                </a:lnTo>
                <a:close/>
              </a:path>
              <a:path w="195579" h="312419">
                <a:moveTo>
                  <a:pt x="195579" y="33146"/>
                </a:moveTo>
                <a:lnTo>
                  <a:pt x="191769" y="33146"/>
                </a:lnTo>
                <a:lnTo>
                  <a:pt x="191769" y="34289"/>
                </a:lnTo>
                <a:lnTo>
                  <a:pt x="195579" y="34289"/>
                </a:lnTo>
                <a:lnTo>
                  <a:pt x="195579" y="33146"/>
                </a:lnTo>
                <a:close/>
              </a:path>
              <a:path w="195579" h="312419">
                <a:moveTo>
                  <a:pt x="3809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3809" y="31749"/>
                </a:lnTo>
                <a:lnTo>
                  <a:pt x="3809" y="29209"/>
                </a:lnTo>
                <a:close/>
              </a:path>
              <a:path w="195579" h="312419">
                <a:moveTo>
                  <a:pt x="195579" y="29209"/>
                </a:moveTo>
                <a:lnTo>
                  <a:pt x="191769" y="29209"/>
                </a:lnTo>
                <a:lnTo>
                  <a:pt x="191769" y="31749"/>
                </a:lnTo>
                <a:lnTo>
                  <a:pt x="195579" y="31749"/>
                </a:lnTo>
                <a:lnTo>
                  <a:pt x="195579" y="29209"/>
                </a:lnTo>
                <a:close/>
              </a:path>
              <a:path w="195579" h="312419">
                <a:moveTo>
                  <a:pt x="3809" y="26796"/>
                </a:moveTo>
                <a:lnTo>
                  <a:pt x="0" y="26796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6796"/>
                </a:lnTo>
                <a:close/>
              </a:path>
              <a:path w="195579" h="312419">
                <a:moveTo>
                  <a:pt x="195579" y="26796"/>
                </a:moveTo>
                <a:lnTo>
                  <a:pt x="191769" y="26796"/>
                </a:lnTo>
                <a:lnTo>
                  <a:pt x="191769" y="27939"/>
                </a:lnTo>
                <a:lnTo>
                  <a:pt x="195579" y="27939"/>
                </a:lnTo>
                <a:lnTo>
                  <a:pt x="195579" y="26796"/>
                </a:lnTo>
                <a:close/>
              </a:path>
              <a:path w="195579" h="312419">
                <a:moveTo>
                  <a:pt x="380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809" y="25399"/>
                </a:lnTo>
                <a:lnTo>
                  <a:pt x="3809" y="22859"/>
                </a:lnTo>
                <a:close/>
              </a:path>
              <a:path w="195579" h="312419">
                <a:moveTo>
                  <a:pt x="195579" y="22859"/>
                </a:moveTo>
                <a:lnTo>
                  <a:pt x="191769" y="22859"/>
                </a:lnTo>
                <a:lnTo>
                  <a:pt x="191769" y="25399"/>
                </a:lnTo>
                <a:lnTo>
                  <a:pt x="195579" y="25399"/>
                </a:lnTo>
                <a:lnTo>
                  <a:pt x="195579" y="22859"/>
                </a:lnTo>
                <a:close/>
              </a:path>
              <a:path w="195579" h="312419">
                <a:moveTo>
                  <a:pt x="3809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20319"/>
                </a:lnTo>
                <a:close/>
              </a:path>
              <a:path w="195579" h="312419">
                <a:moveTo>
                  <a:pt x="195579" y="20319"/>
                </a:moveTo>
                <a:lnTo>
                  <a:pt x="191769" y="20319"/>
                </a:lnTo>
                <a:lnTo>
                  <a:pt x="191769" y="21589"/>
                </a:lnTo>
                <a:lnTo>
                  <a:pt x="195579" y="21589"/>
                </a:lnTo>
                <a:lnTo>
                  <a:pt x="195579" y="20319"/>
                </a:lnTo>
                <a:close/>
              </a:path>
              <a:path w="195579" h="312419">
                <a:moveTo>
                  <a:pt x="195579" y="16509"/>
                </a:moveTo>
                <a:lnTo>
                  <a:pt x="191769" y="16509"/>
                </a:lnTo>
                <a:lnTo>
                  <a:pt x="191769" y="19049"/>
                </a:lnTo>
                <a:lnTo>
                  <a:pt x="195579" y="19049"/>
                </a:lnTo>
                <a:lnTo>
                  <a:pt x="195579" y="16509"/>
                </a:lnTo>
                <a:close/>
              </a:path>
              <a:path w="195579" h="312419">
                <a:moveTo>
                  <a:pt x="3809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3809" y="19049"/>
                </a:lnTo>
                <a:lnTo>
                  <a:pt x="3809" y="16509"/>
                </a:lnTo>
                <a:close/>
              </a:path>
              <a:path w="195579" h="312419">
                <a:moveTo>
                  <a:pt x="3809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13969"/>
                </a:lnTo>
                <a:close/>
              </a:path>
              <a:path w="195579" h="312419">
                <a:moveTo>
                  <a:pt x="195579" y="13969"/>
                </a:moveTo>
                <a:lnTo>
                  <a:pt x="191769" y="13969"/>
                </a:lnTo>
                <a:lnTo>
                  <a:pt x="191769" y="15239"/>
                </a:lnTo>
                <a:lnTo>
                  <a:pt x="195579" y="15239"/>
                </a:lnTo>
                <a:lnTo>
                  <a:pt x="195579" y="13969"/>
                </a:lnTo>
                <a:close/>
              </a:path>
              <a:path w="195579" h="312419">
                <a:moveTo>
                  <a:pt x="3809" y="10159"/>
                </a:moveTo>
                <a:lnTo>
                  <a:pt x="1269" y="10159"/>
                </a:lnTo>
                <a:lnTo>
                  <a:pt x="1269" y="12699"/>
                </a:lnTo>
                <a:lnTo>
                  <a:pt x="3809" y="12699"/>
                </a:lnTo>
                <a:lnTo>
                  <a:pt x="3809" y="10159"/>
                </a:lnTo>
                <a:close/>
              </a:path>
              <a:path w="195579" h="312419">
                <a:moveTo>
                  <a:pt x="195579" y="10159"/>
                </a:moveTo>
                <a:lnTo>
                  <a:pt x="191769" y="10159"/>
                </a:lnTo>
                <a:lnTo>
                  <a:pt x="191769" y="12699"/>
                </a:lnTo>
                <a:lnTo>
                  <a:pt x="195579" y="12699"/>
                </a:lnTo>
                <a:lnTo>
                  <a:pt x="195579" y="10159"/>
                </a:lnTo>
                <a:close/>
              </a:path>
              <a:path w="195579" h="312419">
                <a:moveTo>
                  <a:pt x="195579" y="7619"/>
                </a:moveTo>
                <a:lnTo>
                  <a:pt x="191769" y="7619"/>
                </a:lnTo>
                <a:lnTo>
                  <a:pt x="191769" y="8889"/>
                </a:lnTo>
                <a:lnTo>
                  <a:pt x="195579" y="8889"/>
                </a:lnTo>
                <a:lnTo>
                  <a:pt x="195579" y="7619"/>
                </a:lnTo>
                <a:close/>
              </a:path>
              <a:path w="195579" h="312419">
                <a:moveTo>
                  <a:pt x="195579" y="3809"/>
                </a:moveTo>
                <a:lnTo>
                  <a:pt x="191769" y="3809"/>
                </a:lnTo>
                <a:lnTo>
                  <a:pt x="191769" y="6349"/>
                </a:lnTo>
                <a:lnTo>
                  <a:pt x="195579" y="6349"/>
                </a:lnTo>
                <a:lnTo>
                  <a:pt x="195579" y="3809"/>
                </a:lnTo>
                <a:close/>
              </a:path>
              <a:path w="195579" h="312419">
                <a:moveTo>
                  <a:pt x="3809" y="2539"/>
                </a:moveTo>
                <a:lnTo>
                  <a:pt x="2539" y="2539"/>
                </a:lnTo>
                <a:lnTo>
                  <a:pt x="2539" y="3809"/>
                </a:lnTo>
                <a:lnTo>
                  <a:pt x="3809" y="3809"/>
                </a:lnTo>
                <a:lnTo>
                  <a:pt x="3809" y="2539"/>
                </a:lnTo>
                <a:close/>
              </a:path>
              <a:path w="195579" h="312419">
                <a:moveTo>
                  <a:pt x="123189" y="2539"/>
                </a:moveTo>
                <a:lnTo>
                  <a:pt x="121919" y="2539"/>
                </a:lnTo>
                <a:lnTo>
                  <a:pt x="121919" y="3809"/>
                </a:lnTo>
                <a:lnTo>
                  <a:pt x="123189" y="3809"/>
                </a:lnTo>
                <a:lnTo>
                  <a:pt x="123189" y="2539"/>
                </a:lnTo>
                <a:close/>
              </a:path>
              <a:path w="195579" h="312419">
                <a:moveTo>
                  <a:pt x="121919" y="1269"/>
                </a:moveTo>
                <a:lnTo>
                  <a:pt x="1269" y="1269"/>
                </a:lnTo>
                <a:lnTo>
                  <a:pt x="1269" y="2539"/>
                </a:lnTo>
                <a:lnTo>
                  <a:pt x="121919" y="2539"/>
                </a:lnTo>
                <a:lnTo>
                  <a:pt x="121919" y="1269"/>
                </a:lnTo>
                <a:close/>
              </a:path>
              <a:path w="195579" h="312419">
                <a:moveTo>
                  <a:pt x="124459" y="0"/>
                </a:moveTo>
                <a:lnTo>
                  <a:pt x="123189" y="0"/>
                </a:lnTo>
                <a:lnTo>
                  <a:pt x="123189" y="2539"/>
                </a:lnTo>
                <a:lnTo>
                  <a:pt x="195579" y="2539"/>
                </a:lnTo>
                <a:lnTo>
                  <a:pt x="195579" y="1269"/>
                </a:lnTo>
                <a:lnTo>
                  <a:pt x="124459" y="1269"/>
                </a:lnTo>
                <a:lnTo>
                  <a:pt x="124459" y="0"/>
                </a:lnTo>
                <a:close/>
              </a:path>
              <a:path w="195579" h="312419">
                <a:moveTo>
                  <a:pt x="3809" y="149860"/>
                </a:moveTo>
                <a:lnTo>
                  <a:pt x="0" y="149860"/>
                </a:lnTo>
                <a:lnTo>
                  <a:pt x="0" y="162559"/>
                </a:lnTo>
                <a:lnTo>
                  <a:pt x="3809" y="162559"/>
                </a:lnTo>
                <a:lnTo>
                  <a:pt x="3809" y="149860"/>
                </a:lnTo>
                <a:close/>
              </a:path>
              <a:path w="195579" h="312419">
                <a:moveTo>
                  <a:pt x="3809" y="162560"/>
                </a:moveTo>
                <a:lnTo>
                  <a:pt x="0" y="162560"/>
                </a:lnTo>
                <a:lnTo>
                  <a:pt x="0" y="194309"/>
                </a:lnTo>
                <a:lnTo>
                  <a:pt x="3809" y="194309"/>
                </a:lnTo>
                <a:lnTo>
                  <a:pt x="3809" y="162560"/>
                </a:lnTo>
                <a:close/>
              </a:path>
              <a:path w="195579" h="312419">
                <a:moveTo>
                  <a:pt x="3809" y="194310"/>
                </a:moveTo>
                <a:lnTo>
                  <a:pt x="0" y="194310"/>
                </a:lnTo>
                <a:lnTo>
                  <a:pt x="0" y="200659"/>
                </a:lnTo>
                <a:lnTo>
                  <a:pt x="3809" y="200659"/>
                </a:lnTo>
                <a:lnTo>
                  <a:pt x="3809" y="194310"/>
                </a:lnTo>
                <a:close/>
              </a:path>
              <a:path w="195579" h="312419">
                <a:moveTo>
                  <a:pt x="3809" y="200660"/>
                </a:moveTo>
                <a:lnTo>
                  <a:pt x="0" y="200660"/>
                </a:lnTo>
                <a:lnTo>
                  <a:pt x="0" y="289559"/>
                </a:lnTo>
                <a:lnTo>
                  <a:pt x="3809" y="289559"/>
                </a:lnTo>
                <a:lnTo>
                  <a:pt x="3809" y="200660"/>
                </a:lnTo>
                <a:close/>
              </a:path>
              <a:path w="195579" h="312419">
                <a:moveTo>
                  <a:pt x="3809" y="289560"/>
                </a:moveTo>
                <a:lnTo>
                  <a:pt x="0" y="289560"/>
                </a:lnTo>
                <a:lnTo>
                  <a:pt x="0" y="312419"/>
                </a:lnTo>
                <a:lnTo>
                  <a:pt x="40639" y="312419"/>
                </a:lnTo>
                <a:lnTo>
                  <a:pt x="40639" y="308609"/>
                </a:lnTo>
                <a:lnTo>
                  <a:pt x="3809" y="308609"/>
                </a:lnTo>
                <a:lnTo>
                  <a:pt x="3809" y="28956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7" name="bk object 3177"/>
          <p:cNvSpPr/>
          <p:nvPr/>
        </p:nvSpPr>
        <p:spPr>
          <a:xfrm>
            <a:off x="3592829" y="2926079"/>
            <a:ext cx="187960" cy="304800"/>
          </a:xfrm>
          <a:custGeom>
            <a:avLst/>
            <a:gdLst/>
            <a:ahLst/>
            <a:cxnLst/>
            <a:rect l="l" t="t" r="r" b="b"/>
            <a:pathLst>
              <a:path w="187960" h="304800">
                <a:moveTo>
                  <a:pt x="3810" y="133476"/>
                </a:moveTo>
                <a:lnTo>
                  <a:pt x="0" y="133476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3476"/>
                </a:lnTo>
                <a:close/>
              </a:path>
              <a:path w="187960" h="304800">
                <a:moveTo>
                  <a:pt x="3810" y="127126"/>
                </a:moveTo>
                <a:lnTo>
                  <a:pt x="0" y="127126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7126"/>
                </a:lnTo>
                <a:close/>
              </a:path>
              <a:path w="187960" h="304800">
                <a:moveTo>
                  <a:pt x="3810" y="124587"/>
                </a:moveTo>
                <a:lnTo>
                  <a:pt x="0" y="124587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4587"/>
                </a:lnTo>
                <a:close/>
              </a:path>
              <a:path w="187960" h="304800">
                <a:moveTo>
                  <a:pt x="3810" y="118237"/>
                </a:moveTo>
                <a:lnTo>
                  <a:pt x="0" y="118237"/>
                </a:lnTo>
                <a:lnTo>
                  <a:pt x="0" y="123316"/>
                </a:lnTo>
                <a:lnTo>
                  <a:pt x="3810" y="123316"/>
                </a:lnTo>
                <a:lnTo>
                  <a:pt x="3810" y="118237"/>
                </a:lnTo>
                <a:close/>
              </a:path>
              <a:path w="187960" h="304800">
                <a:moveTo>
                  <a:pt x="3810" y="108076"/>
                </a:moveTo>
                <a:lnTo>
                  <a:pt x="0" y="108076"/>
                </a:lnTo>
                <a:lnTo>
                  <a:pt x="0" y="116966"/>
                </a:lnTo>
                <a:lnTo>
                  <a:pt x="3810" y="116966"/>
                </a:lnTo>
                <a:lnTo>
                  <a:pt x="3810" y="108076"/>
                </a:lnTo>
                <a:close/>
              </a:path>
              <a:path w="187960" h="304800">
                <a:moveTo>
                  <a:pt x="3810" y="95376"/>
                </a:moveTo>
                <a:lnTo>
                  <a:pt x="0" y="95376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95376"/>
                </a:lnTo>
                <a:close/>
              </a:path>
              <a:path w="187960" h="304800">
                <a:moveTo>
                  <a:pt x="3810" y="92837"/>
                </a:moveTo>
                <a:lnTo>
                  <a:pt x="0" y="92837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2837"/>
                </a:lnTo>
                <a:close/>
              </a:path>
              <a:path w="187960" h="304800">
                <a:moveTo>
                  <a:pt x="3810" y="89026"/>
                </a:moveTo>
                <a:lnTo>
                  <a:pt x="0" y="89026"/>
                </a:lnTo>
                <a:lnTo>
                  <a:pt x="0" y="91566"/>
                </a:lnTo>
                <a:lnTo>
                  <a:pt x="3810" y="91566"/>
                </a:lnTo>
                <a:lnTo>
                  <a:pt x="3810" y="89026"/>
                </a:lnTo>
                <a:close/>
              </a:path>
              <a:path w="187960" h="304800">
                <a:moveTo>
                  <a:pt x="3810" y="86487"/>
                </a:moveTo>
                <a:lnTo>
                  <a:pt x="0" y="86487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6487"/>
                </a:lnTo>
                <a:close/>
              </a:path>
              <a:path w="187960" h="304800">
                <a:moveTo>
                  <a:pt x="3810" y="82676"/>
                </a:moveTo>
                <a:lnTo>
                  <a:pt x="0" y="82676"/>
                </a:lnTo>
                <a:lnTo>
                  <a:pt x="0" y="85216"/>
                </a:lnTo>
                <a:lnTo>
                  <a:pt x="3810" y="85216"/>
                </a:lnTo>
                <a:lnTo>
                  <a:pt x="3810" y="82676"/>
                </a:lnTo>
                <a:close/>
              </a:path>
              <a:path w="187960" h="304800">
                <a:moveTo>
                  <a:pt x="3810" y="80010"/>
                </a:moveTo>
                <a:lnTo>
                  <a:pt x="0" y="8001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80010"/>
                </a:lnTo>
                <a:close/>
              </a:path>
              <a:path w="187960" h="304800">
                <a:moveTo>
                  <a:pt x="3810" y="76200"/>
                </a:moveTo>
                <a:lnTo>
                  <a:pt x="0" y="7620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6200"/>
                </a:lnTo>
                <a:close/>
              </a:path>
              <a:path w="187960" h="304800">
                <a:moveTo>
                  <a:pt x="3810" y="73660"/>
                </a:moveTo>
                <a:lnTo>
                  <a:pt x="0" y="7366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3660"/>
                </a:lnTo>
                <a:close/>
              </a:path>
              <a:path w="187960" h="304800">
                <a:moveTo>
                  <a:pt x="3810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9850"/>
                </a:lnTo>
                <a:close/>
              </a:path>
              <a:path w="187960" h="304800">
                <a:moveTo>
                  <a:pt x="3810" y="67310"/>
                </a:moveTo>
                <a:lnTo>
                  <a:pt x="0" y="6731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7310"/>
                </a:lnTo>
                <a:close/>
              </a:path>
              <a:path w="187960" h="304800">
                <a:moveTo>
                  <a:pt x="3810" y="63500"/>
                </a:moveTo>
                <a:lnTo>
                  <a:pt x="0" y="6350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3500"/>
                </a:lnTo>
                <a:close/>
              </a:path>
              <a:path w="187960" h="304800">
                <a:moveTo>
                  <a:pt x="3810" y="60960"/>
                </a:moveTo>
                <a:lnTo>
                  <a:pt x="0" y="6096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60960"/>
                </a:lnTo>
                <a:close/>
              </a:path>
              <a:path w="187960" h="304800">
                <a:moveTo>
                  <a:pt x="3810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7150"/>
                </a:lnTo>
                <a:close/>
              </a:path>
              <a:path w="187960" h="304800">
                <a:moveTo>
                  <a:pt x="3810" y="54737"/>
                </a:moveTo>
                <a:lnTo>
                  <a:pt x="0" y="54737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4737"/>
                </a:lnTo>
                <a:close/>
              </a:path>
              <a:path w="187960" h="304800">
                <a:moveTo>
                  <a:pt x="3810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0800"/>
                </a:lnTo>
                <a:close/>
              </a:path>
              <a:path w="187960" h="304800">
                <a:moveTo>
                  <a:pt x="3810" y="48387"/>
                </a:moveTo>
                <a:lnTo>
                  <a:pt x="0" y="48387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8387"/>
                </a:lnTo>
                <a:close/>
              </a:path>
              <a:path w="187960" h="304800">
                <a:moveTo>
                  <a:pt x="3810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4450"/>
                </a:lnTo>
                <a:close/>
              </a:path>
              <a:path w="187960" h="304800">
                <a:moveTo>
                  <a:pt x="3810" y="42037"/>
                </a:moveTo>
                <a:lnTo>
                  <a:pt x="0" y="42037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2037"/>
                </a:lnTo>
                <a:close/>
              </a:path>
              <a:path w="187960" h="304800">
                <a:moveTo>
                  <a:pt x="3810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8100"/>
                </a:lnTo>
                <a:close/>
              </a:path>
              <a:path w="187960" h="304800">
                <a:moveTo>
                  <a:pt x="3810" y="35687"/>
                </a:moveTo>
                <a:lnTo>
                  <a:pt x="0" y="35687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687"/>
                </a:lnTo>
                <a:close/>
              </a:path>
              <a:path w="187960" h="304800">
                <a:moveTo>
                  <a:pt x="186690" y="31750"/>
                </a:moveTo>
                <a:lnTo>
                  <a:pt x="184150" y="31750"/>
                </a:lnTo>
                <a:lnTo>
                  <a:pt x="184150" y="35687"/>
                </a:lnTo>
                <a:lnTo>
                  <a:pt x="185420" y="35687"/>
                </a:lnTo>
                <a:lnTo>
                  <a:pt x="185420" y="34289"/>
                </a:lnTo>
                <a:lnTo>
                  <a:pt x="186690" y="34289"/>
                </a:lnTo>
                <a:lnTo>
                  <a:pt x="186690" y="31750"/>
                </a:lnTo>
                <a:close/>
              </a:path>
              <a:path w="187960" h="304800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187960" h="304800">
                <a:moveTo>
                  <a:pt x="3810" y="29337"/>
                </a:moveTo>
                <a:lnTo>
                  <a:pt x="0" y="29337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9337"/>
                </a:lnTo>
                <a:close/>
              </a:path>
              <a:path w="187960" h="304800">
                <a:moveTo>
                  <a:pt x="187960" y="29337"/>
                </a:moveTo>
                <a:lnTo>
                  <a:pt x="184150" y="29337"/>
                </a:lnTo>
                <a:lnTo>
                  <a:pt x="184150" y="30479"/>
                </a:lnTo>
                <a:lnTo>
                  <a:pt x="187960" y="30479"/>
                </a:lnTo>
                <a:lnTo>
                  <a:pt x="187960" y="29337"/>
                </a:lnTo>
                <a:close/>
              </a:path>
              <a:path w="187960" h="304800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187960" h="304800">
                <a:moveTo>
                  <a:pt x="187960" y="25400"/>
                </a:moveTo>
                <a:lnTo>
                  <a:pt x="184150" y="25400"/>
                </a:lnTo>
                <a:lnTo>
                  <a:pt x="184150" y="27939"/>
                </a:lnTo>
                <a:lnTo>
                  <a:pt x="187960" y="27939"/>
                </a:lnTo>
                <a:lnTo>
                  <a:pt x="187960" y="25400"/>
                </a:lnTo>
                <a:close/>
              </a:path>
              <a:path w="187960" h="304800">
                <a:moveTo>
                  <a:pt x="3810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60"/>
                </a:lnTo>
                <a:close/>
              </a:path>
              <a:path w="187960" h="304800">
                <a:moveTo>
                  <a:pt x="187960" y="22860"/>
                </a:moveTo>
                <a:lnTo>
                  <a:pt x="184150" y="22860"/>
                </a:lnTo>
                <a:lnTo>
                  <a:pt x="184150" y="24129"/>
                </a:lnTo>
                <a:lnTo>
                  <a:pt x="187960" y="24129"/>
                </a:lnTo>
                <a:lnTo>
                  <a:pt x="187960" y="22860"/>
                </a:lnTo>
                <a:close/>
              </a:path>
              <a:path w="187960" h="304800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187960" h="304800">
                <a:moveTo>
                  <a:pt x="187960" y="19050"/>
                </a:moveTo>
                <a:lnTo>
                  <a:pt x="184150" y="19050"/>
                </a:lnTo>
                <a:lnTo>
                  <a:pt x="184150" y="21589"/>
                </a:lnTo>
                <a:lnTo>
                  <a:pt x="187960" y="21589"/>
                </a:lnTo>
                <a:lnTo>
                  <a:pt x="187960" y="19050"/>
                </a:lnTo>
                <a:close/>
              </a:path>
              <a:path w="187960" h="304800">
                <a:moveTo>
                  <a:pt x="381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6510"/>
                </a:lnTo>
                <a:close/>
              </a:path>
              <a:path w="187960" h="304800">
                <a:moveTo>
                  <a:pt x="187960" y="16510"/>
                </a:moveTo>
                <a:lnTo>
                  <a:pt x="184150" y="16510"/>
                </a:lnTo>
                <a:lnTo>
                  <a:pt x="184150" y="17779"/>
                </a:lnTo>
                <a:lnTo>
                  <a:pt x="187960" y="17779"/>
                </a:lnTo>
                <a:lnTo>
                  <a:pt x="187960" y="16510"/>
                </a:lnTo>
                <a:close/>
              </a:path>
              <a:path w="187960" h="304800">
                <a:moveTo>
                  <a:pt x="187960" y="12700"/>
                </a:moveTo>
                <a:lnTo>
                  <a:pt x="184150" y="12700"/>
                </a:lnTo>
                <a:lnTo>
                  <a:pt x="184150" y="15239"/>
                </a:lnTo>
                <a:lnTo>
                  <a:pt x="187960" y="15239"/>
                </a:lnTo>
                <a:lnTo>
                  <a:pt x="187960" y="12700"/>
                </a:lnTo>
                <a:close/>
              </a:path>
              <a:path w="187960" h="304800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close/>
              </a:path>
              <a:path w="187960" h="304800">
                <a:moveTo>
                  <a:pt x="381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160"/>
                </a:lnTo>
                <a:close/>
              </a:path>
              <a:path w="187960" h="304800">
                <a:moveTo>
                  <a:pt x="187960" y="10160"/>
                </a:moveTo>
                <a:lnTo>
                  <a:pt x="184150" y="10160"/>
                </a:lnTo>
                <a:lnTo>
                  <a:pt x="184150" y="11429"/>
                </a:lnTo>
                <a:lnTo>
                  <a:pt x="187960" y="11429"/>
                </a:lnTo>
                <a:lnTo>
                  <a:pt x="187960" y="10160"/>
                </a:lnTo>
                <a:close/>
              </a:path>
              <a:path w="187960" h="304800">
                <a:moveTo>
                  <a:pt x="1270" y="5079"/>
                </a:moveTo>
                <a:lnTo>
                  <a:pt x="0" y="5079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lnTo>
                  <a:pt x="1270" y="6350"/>
                </a:lnTo>
                <a:lnTo>
                  <a:pt x="1270" y="5079"/>
                </a:lnTo>
                <a:close/>
              </a:path>
              <a:path w="187960" h="304800">
                <a:moveTo>
                  <a:pt x="187960" y="6350"/>
                </a:moveTo>
                <a:lnTo>
                  <a:pt x="184150" y="6350"/>
                </a:lnTo>
                <a:lnTo>
                  <a:pt x="184150" y="8889"/>
                </a:lnTo>
                <a:lnTo>
                  <a:pt x="187960" y="8889"/>
                </a:lnTo>
                <a:lnTo>
                  <a:pt x="187960" y="6350"/>
                </a:lnTo>
                <a:close/>
              </a:path>
              <a:path w="187960" h="304800">
                <a:moveTo>
                  <a:pt x="187960" y="3810"/>
                </a:moveTo>
                <a:lnTo>
                  <a:pt x="184150" y="3810"/>
                </a:lnTo>
                <a:lnTo>
                  <a:pt x="184150" y="5079"/>
                </a:lnTo>
                <a:lnTo>
                  <a:pt x="187960" y="5079"/>
                </a:lnTo>
                <a:lnTo>
                  <a:pt x="187960" y="3810"/>
                </a:lnTo>
                <a:close/>
              </a:path>
              <a:path w="187960" h="304800">
                <a:moveTo>
                  <a:pt x="115570" y="0"/>
                </a:moveTo>
                <a:lnTo>
                  <a:pt x="1270" y="0"/>
                </a:lnTo>
                <a:lnTo>
                  <a:pt x="1270" y="3810"/>
                </a:lnTo>
                <a:lnTo>
                  <a:pt x="3810" y="3810"/>
                </a:lnTo>
                <a:lnTo>
                  <a:pt x="3810" y="2539"/>
                </a:lnTo>
                <a:lnTo>
                  <a:pt x="115570" y="2539"/>
                </a:lnTo>
                <a:lnTo>
                  <a:pt x="115570" y="0"/>
                </a:lnTo>
                <a:close/>
              </a:path>
              <a:path w="187960" h="304800">
                <a:moveTo>
                  <a:pt x="116840" y="2539"/>
                </a:moveTo>
                <a:lnTo>
                  <a:pt x="115570" y="2539"/>
                </a:lnTo>
                <a:lnTo>
                  <a:pt x="115570" y="3810"/>
                </a:lnTo>
                <a:lnTo>
                  <a:pt x="116840" y="3810"/>
                </a:lnTo>
                <a:lnTo>
                  <a:pt x="116840" y="2539"/>
                </a:lnTo>
                <a:close/>
              </a:path>
              <a:path w="187960" h="304800">
                <a:moveTo>
                  <a:pt x="187960" y="0"/>
                </a:moveTo>
                <a:lnTo>
                  <a:pt x="116840" y="0"/>
                </a:lnTo>
                <a:lnTo>
                  <a:pt x="116840" y="2539"/>
                </a:lnTo>
                <a:lnTo>
                  <a:pt x="187960" y="2539"/>
                </a:lnTo>
                <a:lnTo>
                  <a:pt x="187960" y="0"/>
                </a:lnTo>
                <a:close/>
              </a:path>
              <a:path w="187960" h="304800">
                <a:moveTo>
                  <a:pt x="381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46050"/>
                </a:lnTo>
                <a:close/>
              </a:path>
              <a:path w="187960" h="304800">
                <a:moveTo>
                  <a:pt x="3810" y="158750"/>
                </a:moveTo>
                <a:lnTo>
                  <a:pt x="0" y="1587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58750"/>
                </a:lnTo>
                <a:close/>
              </a:path>
              <a:path w="187960" h="304800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187960" h="304800">
                <a:moveTo>
                  <a:pt x="3810" y="196850"/>
                </a:moveTo>
                <a:lnTo>
                  <a:pt x="0" y="19685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196850"/>
                </a:lnTo>
                <a:close/>
              </a:path>
              <a:path w="187960" h="304800">
                <a:moveTo>
                  <a:pt x="3810" y="285750"/>
                </a:moveTo>
                <a:lnTo>
                  <a:pt x="0" y="285750"/>
                </a:lnTo>
                <a:lnTo>
                  <a:pt x="0" y="304800"/>
                </a:lnTo>
                <a:lnTo>
                  <a:pt x="38100" y="304800"/>
                </a:lnTo>
                <a:lnTo>
                  <a:pt x="38100" y="300990"/>
                </a:lnTo>
                <a:lnTo>
                  <a:pt x="3810" y="300990"/>
                </a:lnTo>
                <a:lnTo>
                  <a:pt x="3810" y="285750"/>
                </a:lnTo>
                <a:close/>
              </a:path>
            </a:pathLst>
          </a:custGeom>
          <a:solidFill>
            <a:srgbClr val="7E52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8" name="bk object 3178"/>
          <p:cNvSpPr/>
          <p:nvPr/>
        </p:nvSpPr>
        <p:spPr>
          <a:xfrm>
            <a:off x="3596640" y="2929889"/>
            <a:ext cx="180340" cy="297180"/>
          </a:xfrm>
          <a:custGeom>
            <a:avLst/>
            <a:gdLst/>
            <a:ahLst/>
            <a:cxnLst/>
            <a:rect l="l" t="t" r="r" b="b"/>
            <a:pathLst>
              <a:path w="180339" h="297180">
                <a:moveTo>
                  <a:pt x="3810" y="129666"/>
                </a:moveTo>
                <a:lnTo>
                  <a:pt x="0" y="129666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29666"/>
                </a:lnTo>
                <a:close/>
              </a:path>
              <a:path w="180339" h="297180">
                <a:moveTo>
                  <a:pt x="3810" y="123316"/>
                </a:moveTo>
                <a:lnTo>
                  <a:pt x="0" y="123316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3316"/>
                </a:lnTo>
                <a:close/>
              </a:path>
              <a:path w="180339" h="297180">
                <a:moveTo>
                  <a:pt x="3810" y="120776"/>
                </a:moveTo>
                <a:lnTo>
                  <a:pt x="0" y="120776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20776"/>
                </a:lnTo>
                <a:close/>
              </a:path>
              <a:path w="180339" h="297180">
                <a:moveTo>
                  <a:pt x="3810" y="114426"/>
                </a:moveTo>
                <a:lnTo>
                  <a:pt x="0" y="114426"/>
                </a:lnTo>
                <a:lnTo>
                  <a:pt x="0" y="119506"/>
                </a:lnTo>
                <a:lnTo>
                  <a:pt x="3810" y="119506"/>
                </a:lnTo>
                <a:lnTo>
                  <a:pt x="3810" y="114426"/>
                </a:lnTo>
                <a:close/>
              </a:path>
              <a:path w="180339" h="297180">
                <a:moveTo>
                  <a:pt x="3810" y="104266"/>
                </a:moveTo>
                <a:lnTo>
                  <a:pt x="0" y="104266"/>
                </a:lnTo>
                <a:lnTo>
                  <a:pt x="0" y="113156"/>
                </a:lnTo>
                <a:lnTo>
                  <a:pt x="3810" y="113156"/>
                </a:lnTo>
                <a:lnTo>
                  <a:pt x="3810" y="104266"/>
                </a:lnTo>
                <a:close/>
              </a:path>
              <a:path w="180339" h="297180">
                <a:moveTo>
                  <a:pt x="3810" y="91566"/>
                </a:moveTo>
                <a:lnTo>
                  <a:pt x="0" y="91566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1566"/>
                </a:lnTo>
                <a:close/>
              </a:path>
              <a:path w="180339" h="297180">
                <a:moveTo>
                  <a:pt x="3810" y="89026"/>
                </a:moveTo>
                <a:lnTo>
                  <a:pt x="0" y="89026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9026"/>
                </a:lnTo>
                <a:close/>
              </a:path>
              <a:path w="180339" h="297180">
                <a:moveTo>
                  <a:pt x="3810" y="85216"/>
                </a:moveTo>
                <a:lnTo>
                  <a:pt x="0" y="85216"/>
                </a:lnTo>
                <a:lnTo>
                  <a:pt x="0" y="87756"/>
                </a:lnTo>
                <a:lnTo>
                  <a:pt x="3810" y="87756"/>
                </a:lnTo>
                <a:lnTo>
                  <a:pt x="3810" y="85216"/>
                </a:lnTo>
                <a:close/>
              </a:path>
              <a:path w="180339" h="297180">
                <a:moveTo>
                  <a:pt x="3810" y="82676"/>
                </a:moveTo>
                <a:lnTo>
                  <a:pt x="0" y="82676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2676"/>
                </a:lnTo>
                <a:close/>
              </a:path>
              <a:path w="180339" h="297180">
                <a:moveTo>
                  <a:pt x="3810" y="78866"/>
                </a:moveTo>
                <a:lnTo>
                  <a:pt x="0" y="78866"/>
                </a:lnTo>
                <a:lnTo>
                  <a:pt x="0" y="81406"/>
                </a:lnTo>
                <a:lnTo>
                  <a:pt x="3810" y="81406"/>
                </a:lnTo>
                <a:lnTo>
                  <a:pt x="3810" y="78866"/>
                </a:lnTo>
                <a:close/>
              </a:path>
              <a:path w="180339" h="297180">
                <a:moveTo>
                  <a:pt x="3810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200"/>
                </a:lnTo>
                <a:close/>
              </a:path>
              <a:path w="180339" h="297180">
                <a:moveTo>
                  <a:pt x="3810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180339" h="297180">
                <a:moveTo>
                  <a:pt x="3810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850"/>
                </a:lnTo>
                <a:close/>
              </a:path>
              <a:path w="180339" h="297180">
                <a:moveTo>
                  <a:pt x="381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039"/>
                </a:lnTo>
                <a:close/>
              </a:path>
              <a:path w="180339" h="297180">
                <a:moveTo>
                  <a:pt x="381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3500"/>
                </a:lnTo>
                <a:close/>
              </a:path>
              <a:path w="180339" h="297180">
                <a:moveTo>
                  <a:pt x="3810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9689"/>
                </a:lnTo>
                <a:close/>
              </a:path>
              <a:path w="180339" h="297180">
                <a:moveTo>
                  <a:pt x="3810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7150"/>
                </a:lnTo>
                <a:close/>
              </a:path>
              <a:path w="180339" h="297180">
                <a:moveTo>
                  <a:pt x="3810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339"/>
                </a:lnTo>
                <a:close/>
              </a:path>
              <a:path w="180339" h="297180">
                <a:moveTo>
                  <a:pt x="3810" y="50926"/>
                </a:moveTo>
                <a:lnTo>
                  <a:pt x="0" y="50926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50926"/>
                </a:lnTo>
                <a:close/>
              </a:path>
              <a:path w="180339" h="297180">
                <a:moveTo>
                  <a:pt x="3810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6989"/>
                </a:lnTo>
                <a:close/>
              </a:path>
              <a:path w="180339" h="297180">
                <a:moveTo>
                  <a:pt x="3810" y="44576"/>
                </a:moveTo>
                <a:lnTo>
                  <a:pt x="0" y="44576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4576"/>
                </a:lnTo>
                <a:close/>
              </a:path>
              <a:path w="180339" h="297180">
                <a:moveTo>
                  <a:pt x="3810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639"/>
                </a:lnTo>
                <a:close/>
              </a:path>
              <a:path w="180339" h="297180">
                <a:moveTo>
                  <a:pt x="3810" y="38226"/>
                </a:moveTo>
                <a:lnTo>
                  <a:pt x="0" y="38226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226"/>
                </a:lnTo>
                <a:close/>
              </a:path>
              <a:path w="180339" h="297180">
                <a:moveTo>
                  <a:pt x="381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289"/>
                </a:lnTo>
                <a:close/>
              </a:path>
              <a:path w="180339" h="297180">
                <a:moveTo>
                  <a:pt x="180339" y="31876"/>
                </a:moveTo>
                <a:lnTo>
                  <a:pt x="177800" y="31876"/>
                </a:lnTo>
                <a:lnTo>
                  <a:pt x="177800" y="34289"/>
                </a:lnTo>
                <a:lnTo>
                  <a:pt x="179070" y="34289"/>
                </a:lnTo>
                <a:lnTo>
                  <a:pt x="179070" y="33019"/>
                </a:lnTo>
                <a:lnTo>
                  <a:pt x="180339" y="33019"/>
                </a:lnTo>
                <a:lnTo>
                  <a:pt x="180339" y="31876"/>
                </a:lnTo>
                <a:close/>
              </a:path>
              <a:path w="180339" h="297180">
                <a:moveTo>
                  <a:pt x="3810" y="31876"/>
                </a:moveTo>
                <a:lnTo>
                  <a:pt x="0" y="31876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876"/>
                </a:lnTo>
                <a:close/>
              </a:path>
              <a:path w="180339" h="297180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180339" h="297180">
                <a:moveTo>
                  <a:pt x="180339" y="27939"/>
                </a:moveTo>
                <a:lnTo>
                  <a:pt x="177800" y="27939"/>
                </a:lnTo>
                <a:lnTo>
                  <a:pt x="177800" y="30479"/>
                </a:lnTo>
                <a:lnTo>
                  <a:pt x="180339" y="30479"/>
                </a:lnTo>
                <a:lnTo>
                  <a:pt x="180339" y="27939"/>
                </a:lnTo>
                <a:close/>
              </a:path>
              <a:path w="180339" h="297180">
                <a:moveTo>
                  <a:pt x="3810" y="25526"/>
                </a:moveTo>
                <a:lnTo>
                  <a:pt x="0" y="25526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526"/>
                </a:lnTo>
                <a:close/>
              </a:path>
              <a:path w="180339" h="297180">
                <a:moveTo>
                  <a:pt x="180339" y="25526"/>
                </a:moveTo>
                <a:lnTo>
                  <a:pt x="177800" y="25526"/>
                </a:lnTo>
                <a:lnTo>
                  <a:pt x="177800" y="26669"/>
                </a:lnTo>
                <a:lnTo>
                  <a:pt x="180339" y="26669"/>
                </a:lnTo>
                <a:lnTo>
                  <a:pt x="180339" y="25526"/>
                </a:lnTo>
                <a:close/>
              </a:path>
              <a:path w="180339" h="297180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180339" h="297180">
                <a:moveTo>
                  <a:pt x="180339" y="21589"/>
                </a:moveTo>
                <a:lnTo>
                  <a:pt x="177800" y="21589"/>
                </a:lnTo>
                <a:lnTo>
                  <a:pt x="177800" y="24129"/>
                </a:lnTo>
                <a:lnTo>
                  <a:pt x="180339" y="24129"/>
                </a:lnTo>
                <a:lnTo>
                  <a:pt x="180339" y="21589"/>
                </a:lnTo>
                <a:close/>
              </a:path>
              <a:path w="180339" h="297180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180339" h="297180">
                <a:moveTo>
                  <a:pt x="180339" y="19050"/>
                </a:moveTo>
                <a:lnTo>
                  <a:pt x="177800" y="19050"/>
                </a:lnTo>
                <a:lnTo>
                  <a:pt x="177800" y="20319"/>
                </a:lnTo>
                <a:lnTo>
                  <a:pt x="180339" y="20319"/>
                </a:lnTo>
                <a:lnTo>
                  <a:pt x="180339" y="19050"/>
                </a:lnTo>
                <a:close/>
              </a:path>
              <a:path w="180339" h="297180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180339" h="297180">
                <a:moveTo>
                  <a:pt x="180339" y="15239"/>
                </a:moveTo>
                <a:lnTo>
                  <a:pt x="177800" y="15239"/>
                </a:lnTo>
                <a:lnTo>
                  <a:pt x="177800" y="17779"/>
                </a:lnTo>
                <a:lnTo>
                  <a:pt x="180339" y="17779"/>
                </a:lnTo>
                <a:lnTo>
                  <a:pt x="180339" y="15239"/>
                </a:lnTo>
                <a:close/>
              </a:path>
              <a:path w="180339" h="297180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180339" h="297180">
                <a:moveTo>
                  <a:pt x="180339" y="12700"/>
                </a:moveTo>
                <a:lnTo>
                  <a:pt x="177800" y="12700"/>
                </a:lnTo>
                <a:lnTo>
                  <a:pt x="177800" y="13969"/>
                </a:lnTo>
                <a:lnTo>
                  <a:pt x="180339" y="13969"/>
                </a:lnTo>
                <a:lnTo>
                  <a:pt x="180339" y="12700"/>
                </a:lnTo>
                <a:close/>
              </a:path>
              <a:path w="180339" h="297180">
                <a:moveTo>
                  <a:pt x="180339" y="8889"/>
                </a:moveTo>
                <a:lnTo>
                  <a:pt x="177800" y="8889"/>
                </a:lnTo>
                <a:lnTo>
                  <a:pt x="177800" y="11429"/>
                </a:lnTo>
                <a:lnTo>
                  <a:pt x="180339" y="11429"/>
                </a:lnTo>
                <a:lnTo>
                  <a:pt x="180339" y="8889"/>
                </a:lnTo>
                <a:close/>
              </a:path>
              <a:path w="180339" h="297180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180339" h="297180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180339" h="297180">
                <a:moveTo>
                  <a:pt x="180339" y="6350"/>
                </a:moveTo>
                <a:lnTo>
                  <a:pt x="177800" y="6350"/>
                </a:lnTo>
                <a:lnTo>
                  <a:pt x="177800" y="7619"/>
                </a:lnTo>
                <a:lnTo>
                  <a:pt x="180339" y="7619"/>
                </a:lnTo>
                <a:lnTo>
                  <a:pt x="180339" y="6350"/>
                </a:lnTo>
                <a:close/>
              </a:path>
              <a:path w="180339" h="297180">
                <a:moveTo>
                  <a:pt x="10795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07950" y="3810"/>
                </a:lnTo>
                <a:lnTo>
                  <a:pt x="107950" y="2539"/>
                </a:lnTo>
                <a:close/>
              </a:path>
              <a:path w="180339" h="297180">
                <a:moveTo>
                  <a:pt x="111760" y="1269"/>
                </a:moveTo>
                <a:lnTo>
                  <a:pt x="110489" y="1269"/>
                </a:lnTo>
                <a:lnTo>
                  <a:pt x="110489" y="3810"/>
                </a:lnTo>
                <a:lnTo>
                  <a:pt x="177800" y="3810"/>
                </a:lnTo>
                <a:lnTo>
                  <a:pt x="177800" y="5079"/>
                </a:lnTo>
                <a:lnTo>
                  <a:pt x="180339" y="5079"/>
                </a:lnTo>
                <a:lnTo>
                  <a:pt x="180339" y="2539"/>
                </a:lnTo>
                <a:lnTo>
                  <a:pt x="111760" y="2539"/>
                </a:lnTo>
                <a:lnTo>
                  <a:pt x="111760" y="1269"/>
                </a:lnTo>
                <a:close/>
              </a:path>
              <a:path w="180339" h="297180">
                <a:moveTo>
                  <a:pt x="110489" y="0"/>
                </a:moveTo>
                <a:lnTo>
                  <a:pt x="0" y="0"/>
                </a:lnTo>
                <a:lnTo>
                  <a:pt x="0" y="1269"/>
                </a:lnTo>
                <a:lnTo>
                  <a:pt x="110489" y="1269"/>
                </a:lnTo>
                <a:lnTo>
                  <a:pt x="110489" y="0"/>
                </a:lnTo>
                <a:close/>
              </a:path>
              <a:path w="180339" h="297180">
                <a:moveTo>
                  <a:pt x="180339" y="0"/>
                </a:moveTo>
                <a:lnTo>
                  <a:pt x="111760" y="0"/>
                </a:lnTo>
                <a:lnTo>
                  <a:pt x="111760" y="1269"/>
                </a:lnTo>
                <a:lnTo>
                  <a:pt x="180339" y="1269"/>
                </a:lnTo>
                <a:lnTo>
                  <a:pt x="180339" y="0"/>
                </a:lnTo>
                <a:close/>
              </a:path>
              <a:path w="180339" h="297180">
                <a:moveTo>
                  <a:pt x="3810" y="142240"/>
                </a:moveTo>
                <a:lnTo>
                  <a:pt x="0" y="14224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42240"/>
                </a:lnTo>
                <a:close/>
              </a:path>
              <a:path w="180339" h="297180">
                <a:moveTo>
                  <a:pt x="3810" y="154940"/>
                </a:moveTo>
                <a:lnTo>
                  <a:pt x="0" y="15494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54940"/>
                </a:lnTo>
                <a:close/>
              </a:path>
              <a:path w="180339" h="297180">
                <a:moveTo>
                  <a:pt x="381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6690"/>
                </a:lnTo>
                <a:close/>
              </a:path>
              <a:path w="180339" h="297180">
                <a:moveTo>
                  <a:pt x="3810" y="193040"/>
                </a:moveTo>
                <a:lnTo>
                  <a:pt x="0" y="19304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193040"/>
                </a:lnTo>
                <a:close/>
              </a:path>
              <a:path w="180339" h="297180">
                <a:moveTo>
                  <a:pt x="3810" y="281940"/>
                </a:moveTo>
                <a:lnTo>
                  <a:pt x="0" y="281940"/>
                </a:lnTo>
                <a:lnTo>
                  <a:pt x="0" y="297180"/>
                </a:lnTo>
                <a:lnTo>
                  <a:pt x="35560" y="297180"/>
                </a:lnTo>
                <a:lnTo>
                  <a:pt x="35560" y="293370"/>
                </a:lnTo>
                <a:lnTo>
                  <a:pt x="3810" y="293370"/>
                </a:lnTo>
                <a:lnTo>
                  <a:pt x="3810" y="281940"/>
                </a:lnTo>
                <a:close/>
              </a:path>
            </a:pathLst>
          </a:custGeom>
          <a:solidFill>
            <a:srgbClr val="7B52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9" name="bk object 3179"/>
          <p:cNvSpPr/>
          <p:nvPr/>
        </p:nvSpPr>
        <p:spPr>
          <a:xfrm>
            <a:off x="3600450" y="2933700"/>
            <a:ext cx="173990" cy="289560"/>
          </a:xfrm>
          <a:custGeom>
            <a:avLst/>
            <a:gdLst/>
            <a:ahLst/>
            <a:cxnLst/>
            <a:rect l="l" t="t" r="r" b="b"/>
            <a:pathLst>
              <a:path w="173989" h="289560">
                <a:moveTo>
                  <a:pt x="3810" y="125856"/>
                </a:moveTo>
                <a:lnTo>
                  <a:pt x="0" y="125856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125856"/>
                </a:lnTo>
                <a:close/>
              </a:path>
              <a:path w="173989" h="289560">
                <a:moveTo>
                  <a:pt x="3810" y="119506"/>
                </a:moveTo>
                <a:lnTo>
                  <a:pt x="0" y="119506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19506"/>
                </a:lnTo>
                <a:close/>
              </a:path>
              <a:path w="173989" h="289560">
                <a:moveTo>
                  <a:pt x="3810" y="116966"/>
                </a:moveTo>
                <a:lnTo>
                  <a:pt x="0" y="116966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6966"/>
                </a:lnTo>
                <a:close/>
              </a:path>
              <a:path w="173989" h="289560">
                <a:moveTo>
                  <a:pt x="3810" y="110616"/>
                </a:moveTo>
                <a:lnTo>
                  <a:pt x="0" y="110616"/>
                </a:lnTo>
                <a:lnTo>
                  <a:pt x="0" y="115696"/>
                </a:lnTo>
                <a:lnTo>
                  <a:pt x="3810" y="115696"/>
                </a:lnTo>
                <a:lnTo>
                  <a:pt x="3810" y="110616"/>
                </a:lnTo>
                <a:close/>
              </a:path>
              <a:path w="173989" h="289560">
                <a:moveTo>
                  <a:pt x="3810" y="100456"/>
                </a:moveTo>
                <a:lnTo>
                  <a:pt x="0" y="100456"/>
                </a:lnTo>
                <a:lnTo>
                  <a:pt x="0" y="109346"/>
                </a:lnTo>
                <a:lnTo>
                  <a:pt x="3810" y="109346"/>
                </a:lnTo>
                <a:lnTo>
                  <a:pt x="3810" y="100456"/>
                </a:lnTo>
                <a:close/>
              </a:path>
              <a:path w="173989" h="289560">
                <a:moveTo>
                  <a:pt x="3810" y="87756"/>
                </a:moveTo>
                <a:lnTo>
                  <a:pt x="0" y="87756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87756"/>
                </a:lnTo>
                <a:close/>
              </a:path>
              <a:path w="173989" h="289560">
                <a:moveTo>
                  <a:pt x="3810" y="85216"/>
                </a:moveTo>
                <a:lnTo>
                  <a:pt x="0" y="85216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5216"/>
                </a:lnTo>
                <a:close/>
              </a:path>
              <a:path w="173989" h="289560">
                <a:moveTo>
                  <a:pt x="3810" y="81406"/>
                </a:moveTo>
                <a:lnTo>
                  <a:pt x="0" y="81406"/>
                </a:lnTo>
                <a:lnTo>
                  <a:pt x="0" y="83946"/>
                </a:lnTo>
                <a:lnTo>
                  <a:pt x="3810" y="83946"/>
                </a:lnTo>
                <a:lnTo>
                  <a:pt x="3810" y="81406"/>
                </a:lnTo>
                <a:close/>
              </a:path>
              <a:path w="173989" h="289560">
                <a:moveTo>
                  <a:pt x="3810" y="78866"/>
                </a:moveTo>
                <a:lnTo>
                  <a:pt x="0" y="78866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8866"/>
                </a:lnTo>
                <a:close/>
              </a:path>
              <a:path w="173989" h="289560">
                <a:moveTo>
                  <a:pt x="3810" y="75056"/>
                </a:moveTo>
                <a:lnTo>
                  <a:pt x="0" y="75056"/>
                </a:lnTo>
                <a:lnTo>
                  <a:pt x="0" y="77596"/>
                </a:lnTo>
                <a:lnTo>
                  <a:pt x="3810" y="77596"/>
                </a:lnTo>
                <a:lnTo>
                  <a:pt x="3810" y="75056"/>
                </a:lnTo>
                <a:close/>
              </a:path>
              <a:path w="173989" h="289560">
                <a:moveTo>
                  <a:pt x="381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2389"/>
                </a:lnTo>
                <a:close/>
              </a:path>
              <a:path w="173989" h="289560">
                <a:moveTo>
                  <a:pt x="381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173989" h="289560">
                <a:moveTo>
                  <a:pt x="3810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6039"/>
                </a:lnTo>
                <a:close/>
              </a:path>
              <a:path w="173989" h="289560">
                <a:moveTo>
                  <a:pt x="381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173989" h="289560">
                <a:moveTo>
                  <a:pt x="3810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9689"/>
                </a:lnTo>
                <a:close/>
              </a:path>
              <a:path w="173989" h="289560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173989" h="289560">
                <a:moveTo>
                  <a:pt x="3810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339"/>
                </a:lnTo>
                <a:close/>
              </a:path>
              <a:path w="173989" h="289560">
                <a:moveTo>
                  <a:pt x="3810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close/>
              </a:path>
              <a:path w="173989" h="289560">
                <a:moveTo>
                  <a:pt x="3810" y="47116"/>
                </a:moveTo>
                <a:lnTo>
                  <a:pt x="0" y="47116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7116"/>
                </a:lnTo>
                <a:close/>
              </a:path>
              <a:path w="173989" h="289560">
                <a:moveTo>
                  <a:pt x="3810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173989" h="289560">
                <a:moveTo>
                  <a:pt x="3810" y="40766"/>
                </a:moveTo>
                <a:lnTo>
                  <a:pt x="0" y="40766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766"/>
                </a:lnTo>
                <a:close/>
              </a:path>
              <a:path w="173989" h="289560">
                <a:moveTo>
                  <a:pt x="3810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829"/>
                </a:lnTo>
                <a:close/>
              </a:path>
              <a:path w="173989" h="289560">
                <a:moveTo>
                  <a:pt x="3810" y="34416"/>
                </a:moveTo>
                <a:lnTo>
                  <a:pt x="0" y="34416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416"/>
                </a:lnTo>
                <a:close/>
              </a:path>
              <a:path w="173989" h="289560">
                <a:moveTo>
                  <a:pt x="172720" y="30479"/>
                </a:moveTo>
                <a:lnTo>
                  <a:pt x="170179" y="30479"/>
                </a:lnTo>
                <a:lnTo>
                  <a:pt x="170179" y="34416"/>
                </a:lnTo>
                <a:lnTo>
                  <a:pt x="171450" y="34416"/>
                </a:lnTo>
                <a:lnTo>
                  <a:pt x="171450" y="33019"/>
                </a:lnTo>
                <a:lnTo>
                  <a:pt x="172720" y="33019"/>
                </a:lnTo>
                <a:lnTo>
                  <a:pt x="172720" y="30479"/>
                </a:lnTo>
                <a:close/>
              </a:path>
              <a:path w="173989" h="289560">
                <a:moveTo>
                  <a:pt x="3810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479"/>
                </a:lnTo>
                <a:close/>
              </a:path>
              <a:path w="173989" h="289560">
                <a:moveTo>
                  <a:pt x="3810" y="28066"/>
                </a:moveTo>
                <a:lnTo>
                  <a:pt x="0" y="28066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8066"/>
                </a:lnTo>
                <a:close/>
              </a:path>
              <a:path w="173989" h="289560">
                <a:moveTo>
                  <a:pt x="173989" y="28066"/>
                </a:moveTo>
                <a:lnTo>
                  <a:pt x="170179" y="28066"/>
                </a:lnTo>
                <a:lnTo>
                  <a:pt x="170179" y="29209"/>
                </a:lnTo>
                <a:lnTo>
                  <a:pt x="173989" y="29209"/>
                </a:lnTo>
                <a:lnTo>
                  <a:pt x="173989" y="28066"/>
                </a:lnTo>
                <a:close/>
              </a:path>
              <a:path w="173989" h="289560">
                <a:moveTo>
                  <a:pt x="3810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173989" h="289560">
                <a:moveTo>
                  <a:pt x="173989" y="24129"/>
                </a:moveTo>
                <a:lnTo>
                  <a:pt x="170179" y="24129"/>
                </a:lnTo>
                <a:lnTo>
                  <a:pt x="170179" y="26669"/>
                </a:lnTo>
                <a:lnTo>
                  <a:pt x="173989" y="26669"/>
                </a:lnTo>
                <a:lnTo>
                  <a:pt x="173989" y="24129"/>
                </a:lnTo>
                <a:close/>
              </a:path>
              <a:path w="173989" h="289560">
                <a:moveTo>
                  <a:pt x="3810" y="21716"/>
                </a:moveTo>
                <a:lnTo>
                  <a:pt x="0" y="21716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1716"/>
                </a:lnTo>
                <a:close/>
              </a:path>
              <a:path w="173989" h="289560">
                <a:moveTo>
                  <a:pt x="173989" y="21716"/>
                </a:moveTo>
                <a:lnTo>
                  <a:pt x="170179" y="21716"/>
                </a:lnTo>
                <a:lnTo>
                  <a:pt x="170179" y="22859"/>
                </a:lnTo>
                <a:lnTo>
                  <a:pt x="173989" y="22859"/>
                </a:lnTo>
                <a:lnTo>
                  <a:pt x="173989" y="21716"/>
                </a:lnTo>
                <a:close/>
              </a:path>
              <a:path w="173989" h="289560">
                <a:moveTo>
                  <a:pt x="381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173989" h="289560">
                <a:moveTo>
                  <a:pt x="173989" y="17779"/>
                </a:moveTo>
                <a:lnTo>
                  <a:pt x="170179" y="17779"/>
                </a:lnTo>
                <a:lnTo>
                  <a:pt x="170179" y="20319"/>
                </a:lnTo>
                <a:lnTo>
                  <a:pt x="173989" y="20319"/>
                </a:lnTo>
                <a:lnTo>
                  <a:pt x="173989" y="17779"/>
                </a:lnTo>
                <a:close/>
              </a:path>
              <a:path w="173989" h="289560">
                <a:moveTo>
                  <a:pt x="381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173989" h="289560">
                <a:moveTo>
                  <a:pt x="173989" y="15239"/>
                </a:moveTo>
                <a:lnTo>
                  <a:pt x="170179" y="15239"/>
                </a:lnTo>
                <a:lnTo>
                  <a:pt x="170179" y="16509"/>
                </a:lnTo>
                <a:lnTo>
                  <a:pt x="173989" y="16509"/>
                </a:lnTo>
                <a:lnTo>
                  <a:pt x="173989" y="15239"/>
                </a:lnTo>
                <a:close/>
              </a:path>
              <a:path w="173989" h="289560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173989" h="289560">
                <a:moveTo>
                  <a:pt x="173989" y="11429"/>
                </a:moveTo>
                <a:lnTo>
                  <a:pt x="170179" y="11429"/>
                </a:lnTo>
                <a:lnTo>
                  <a:pt x="170179" y="13969"/>
                </a:lnTo>
                <a:lnTo>
                  <a:pt x="173989" y="13969"/>
                </a:lnTo>
                <a:lnTo>
                  <a:pt x="173989" y="11429"/>
                </a:lnTo>
                <a:close/>
              </a:path>
              <a:path w="173989" h="289560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173989" h="289560">
                <a:moveTo>
                  <a:pt x="173989" y="8889"/>
                </a:moveTo>
                <a:lnTo>
                  <a:pt x="170179" y="8889"/>
                </a:lnTo>
                <a:lnTo>
                  <a:pt x="170179" y="10159"/>
                </a:lnTo>
                <a:lnTo>
                  <a:pt x="173989" y="10159"/>
                </a:lnTo>
                <a:lnTo>
                  <a:pt x="173989" y="8889"/>
                </a:lnTo>
                <a:close/>
              </a:path>
              <a:path w="173989" h="289560">
                <a:moveTo>
                  <a:pt x="173989" y="5079"/>
                </a:moveTo>
                <a:lnTo>
                  <a:pt x="170179" y="5079"/>
                </a:lnTo>
                <a:lnTo>
                  <a:pt x="170179" y="7619"/>
                </a:lnTo>
                <a:lnTo>
                  <a:pt x="173989" y="7619"/>
                </a:lnTo>
                <a:lnTo>
                  <a:pt x="173989" y="5079"/>
                </a:lnTo>
                <a:close/>
              </a:path>
              <a:path w="173989" h="28956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173989" h="289560">
                <a:moveTo>
                  <a:pt x="102869" y="2539"/>
                </a:moveTo>
                <a:lnTo>
                  <a:pt x="0" y="2539"/>
                </a:lnTo>
                <a:lnTo>
                  <a:pt x="0" y="3809"/>
                </a:lnTo>
                <a:lnTo>
                  <a:pt x="102869" y="3809"/>
                </a:lnTo>
                <a:lnTo>
                  <a:pt x="102869" y="2539"/>
                </a:lnTo>
                <a:close/>
              </a:path>
              <a:path w="173989" h="289560">
                <a:moveTo>
                  <a:pt x="173989" y="2539"/>
                </a:moveTo>
                <a:lnTo>
                  <a:pt x="105410" y="2539"/>
                </a:lnTo>
                <a:lnTo>
                  <a:pt x="105410" y="3810"/>
                </a:lnTo>
                <a:lnTo>
                  <a:pt x="173989" y="3810"/>
                </a:lnTo>
                <a:lnTo>
                  <a:pt x="173989" y="2539"/>
                </a:lnTo>
                <a:close/>
              </a:path>
              <a:path w="173989" h="289560">
                <a:moveTo>
                  <a:pt x="104139" y="0"/>
                </a:moveTo>
                <a:lnTo>
                  <a:pt x="0" y="0"/>
                </a:lnTo>
                <a:lnTo>
                  <a:pt x="0" y="1269"/>
                </a:lnTo>
                <a:lnTo>
                  <a:pt x="104139" y="1269"/>
                </a:lnTo>
                <a:lnTo>
                  <a:pt x="104139" y="0"/>
                </a:lnTo>
                <a:close/>
              </a:path>
              <a:path w="173989" h="289560">
                <a:moveTo>
                  <a:pt x="173989" y="0"/>
                </a:moveTo>
                <a:lnTo>
                  <a:pt x="106679" y="0"/>
                </a:lnTo>
                <a:lnTo>
                  <a:pt x="106679" y="1269"/>
                </a:lnTo>
                <a:lnTo>
                  <a:pt x="173989" y="1269"/>
                </a:lnTo>
                <a:lnTo>
                  <a:pt x="173989" y="0"/>
                </a:lnTo>
                <a:close/>
              </a:path>
              <a:path w="173989" h="289560">
                <a:moveTo>
                  <a:pt x="3810" y="138430"/>
                </a:moveTo>
                <a:lnTo>
                  <a:pt x="0" y="13843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38430"/>
                </a:lnTo>
                <a:close/>
              </a:path>
              <a:path w="173989" h="289560">
                <a:moveTo>
                  <a:pt x="3810" y="151130"/>
                </a:moveTo>
                <a:lnTo>
                  <a:pt x="0" y="1511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51130"/>
                </a:lnTo>
                <a:close/>
              </a:path>
              <a:path w="173989" h="289560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173989" h="289560">
                <a:moveTo>
                  <a:pt x="3810" y="189230"/>
                </a:moveTo>
                <a:lnTo>
                  <a:pt x="0" y="18923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189230"/>
                </a:lnTo>
                <a:close/>
              </a:path>
              <a:path w="173989" h="289560">
                <a:moveTo>
                  <a:pt x="3810" y="278130"/>
                </a:moveTo>
                <a:lnTo>
                  <a:pt x="0" y="278130"/>
                </a:lnTo>
                <a:lnTo>
                  <a:pt x="0" y="289560"/>
                </a:lnTo>
                <a:lnTo>
                  <a:pt x="33020" y="289560"/>
                </a:lnTo>
                <a:lnTo>
                  <a:pt x="33020" y="285750"/>
                </a:lnTo>
                <a:lnTo>
                  <a:pt x="3810" y="285750"/>
                </a:lnTo>
                <a:lnTo>
                  <a:pt x="3810" y="278130"/>
                </a:lnTo>
                <a:close/>
              </a:path>
            </a:pathLst>
          </a:custGeom>
          <a:solidFill>
            <a:srgbClr val="7853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0" name="bk object 3180"/>
          <p:cNvSpPr/>
          <p:nvPr/>
        </p:nvSpPr>
        <p:spPr>
          <a:xfrm>
            <a:off x="3604259" y="2938779"/>
            <a:ext cx="166370" cy="280670"/>
          </a:xfrm>
          <a:custGeom>
            <a:avLst/>
            <a:gdLst/>
            <a:ahLst/>
            <a:cxnLst/>
            <a:rect l="l" t="t" r="r" b="b"/>
            <a:pathLst>
              <a:path w="166370" h="280669">
                <a:moveTo>
                  <a:pt x="3810" y="120776"/>
                </a:moveTo>
                <a:lnTo>
                  <a:pt x="0" y="120776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0776"/>
                </a:lnTo>
                <a:close/>
              </a:path>
              <a:path w="166370" h="280669">
                <a:moveTo>
                  <a:pt x="3810" y="114426"/>
                </a:moveTo>
                <a:lnTo>
                  <a:pt x="0" y="114426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4426"/>
                </a:lnTo>
                <a:close/>
              </a:path>
              <a:path w="166370" h="280669">
                <a:moveTo>
                  <a:pt x="3810" y="111887"/>
                </a:moveTo>
                <a:lnTo>
                  <a:pt x="0" y="111887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1887"/>
                </a:lnTo>
                <a:close/>
              </a:path>
              <a:path w="166370" h="280669">
                <a:moveTo>
                  <a:pt x="3810" y="105537"/>
                </a:moveTo>
                <a:lnTo>
                  <a:pt x="0" y="105537"/>
                </a:lnTo>
                <a:lnTo>
                  <a:pt x="0" y="110616"/>
                </a:lnTo>
                <a:lnTo>
                  <a:pt x="3810" y="110616"/>
                </a:lnTo>
                <a:lnTo>
                  <a:pt x="3810" y="105537"/>
                </a:lnTo>
                <a:close/>
              </a:path>
              <a:path w="166370" h="280669">
                <a:moveTo>
                  <a:pt x="3810" y="95376"/>
                </a:moveTo>
                <a:lnTo>
                  <a:pt x="0" y="95376"/>
                </a:lnTo>
                <a:lnTo>
                  <a:pt x="0" y="104266"/>
                </a:lnTo>
                <a:lnTo>
                  <a:pt x="3810" y="104266"/>
                </a:lnTo>
                <a:lnTo>
                  <a:pt x="3810" y="95376"/>
                </a:lnTo>
                <a:close/>
              </a:path>
              <a:path w="166370" h="280669">
                <a:moveTo>
                  <a:pt x="3810" y="82676"/>
                </a:moveTo>
                <a:lnTo>
                  <a:pt x="0" y="82676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2676"/>
                </a:lnTo>
                <a:close/>
              </a:path>
              <a:path w="166370" h="280669">
                <a:moveTo>
                  <a:pt x="3810" y="80137"/>
                </a:moveTo>
                <a:lnTo>
                  <a:pt x="0" y="80137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80137"/>
                </a:lnTo>
                <a:close/>
              </a:path>
              <a:path w="166370" h="280669">
                <a:moveTo>
                  <a:pt x="3810" y="76326"/>
                </a:moveTo>
                <a:lnTo>
                  <a:pt x="0" y="76326"/>
                </a:lnTo>
                <a:lnTo>
                  <a:pt x="0" y="78866"/>
                </a:lnTo>
                <a:lnTo>
                  <a:pt x="3810" y="78866"/>
                </a:lnTo>
                <a:lnTo>
                  <a:pt x="3810" y="76326"/>
                </a:lnTo>
                <a:close/>
              </a:path>
              <a:path w="166370" h="280669">
                <a:moveTo>
                  <a:pt x="3810" y="73787"/>
                </a:moveTo>
                <a:lnTo>
                  <a:pt x="0" y="73787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3787"/>
                </a:lnTo>
                <a:close/>
              </a:path>
              <a:path w="166370" h="280669">
                <a:moveTo>
                  <a:pt x="3810" y="69976"/>
                </a:moveTo>
                <a:lnTo>
                  <a:pt x="0" y="69976"/>
                </a:lnTo>
                <a:lnTo>
                  <a:pt x="0" y="72516"/>
                </a:lnTo>
                <a:lnTo>
                  <a:pt x="3810" y="72516"/>
                </a:lnTo>
                <a:lnTo>
                  <a:pt x="3810" y="69976"/>
                </a:lnTo>
                <a:close/>
              </a:path>
              <a:path w="166370" h="280669">
                <a:moveTo>
                  <a:pt x="3810" y="67310"/>
                </a:moveTo>
                <a:lnTo>
                  <a:pt x="0" y="6731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7310"/>
                </a:lnTo>
                <a:close/>
              </a:path>
              <a:path w="166370" h="280669">
                <a:moveTo>
                  <a:pt x="3810" y="63500"/>
                </a:moveTo>
                <a:lnTo>
                  <a:pt x="0" y="6350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3500"/>
                </a:lnTo>
                <a:close/>
              </a:path>
              <a:path w="166370" h="280669">
                <a:moveTo>
                  <a:pt x="3810" y="60960"/>
                </a:moveTo>
                <a:lnTo>
                  <a:pt x="0" y="6096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60960"/>
                </a:lnTo>
                <a:close/>
              </a:path>
              <a:path w="166370" h="280669">
                <a:moveTo>
                  <a:pt x="3810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7150"/>
                </a:lnTo>
                <a:close/>
              </a:path>
              <a:path w="166370" h="280669">
                <a:moveTo>
                  <a:pt x="3810" y="54610"/>
                </a:moveTo>
                <a:lnTo>
                  <a:pt x="0" y="5461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4610"/>
                </a:lnTo>
                <a:close/>
              </a:path>
              <a:path w="166370" h="280669">
                <a:moveTo>
                  <a:pt x="3810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0800"/>
                </a:lnTo>
                <a:close/>
              </a:path>
              <a:path w="166370" h="280669">
                <a:moveTo>
                  <a:pt x="3810" y="48260"/>
                </a:moveTo>
                <a:lnTo>
                  <a:pt x="0" y="4826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8260"/>
                </a:lnTo>
                <a:close/>
              </a:path>
              <a:path w="166370" h="280669">
                <a:moveTo>
                  <a:pt x="3810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4450"/>
                </a:lnTo>
                <a:close/>
              </a:path>
              <a:path w="166370" h="280669">
                <a:moveTo>
                  <a:pt x="3810" y="42037"/>
                </a:moveTo>
                <a:lnTo>
                  <a:pt x="0" y="42037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2037"/>
                </a:lnTo>
                <a:close/>
              </a:path>
              <a:path w="166370" h="280669">
                <a:moveTo>
                  <a:pt x="3810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8100"/>
                </a:lnTo>
                <a:close/>
              </a:path>
              <a:path w="166370" h="280669">
                <a:moveTo>
                  <a:pt x="3810" y="35687"/>
                </a:moveTo>
                <a:lnTo>
                  <a:pt x="0" y="35687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687"/>
                </a:lnTo>
                <a:close/>
              </a:path>
              <a:path w="166370" h="280669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166370" h="280669">
                <a:moveTo>
                  <a:pt x="165099" y="30479"/>
                </a:moveTo>
                <a:lnTo>
                  <a:pt x="163829" y="30479"/>
                </a:lnTo>
                <a:lnTo>
                  <a:pt x="163829" y="31750"/>
                </a:lnTo>
                <a:lnTo>
                  <a:pt x="165099" y="31750"/>
                </a:lnTo>
                <a:lnTo>
                  <a:pt x="165099" y="30479"/>
                </a:lnTo>
                <a:close/>
              </a:path>
              <a:path w="166370" h="280669">
                <a:moveTo>
                  <a:pt x="3810" y="29337"/>
                </a:moveTo>
                <a:lnTo>
                  <a:pt x="0" y="29337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9337"/>
                </a:lnTo>
                <a:close/>
              </a:path>
              <a:path w="166370" h="280669">
                <a:moveTo>
                  <a:pt x="166369" y="29337"/>
                </a:moveTo>
                <a:lnTo>
                  <a:pt x="162560" y="29337"/>
                </a:lnTo>
                <a:lnTo>
                  <a:pt x="162560" y="30479"/>
                </a:lnTo>
                <a:lnTo>
                  <a:pt x="166369" y="30479"/>
                </a:lnTo>
                <a:lnTo>
                  <a:pt x="166369" y="29337"/>
                </a:lnTo>
                <a:close/>
              </a:path>
              <a:path w="166370" h="280669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166370" h="280669">
                <a:moveTo>
                  <a:pt x="166369" y="25400"/>
                </a:moveTo>
                <a:lnTo>
                  <a:pt x="162560" y="25400"/>
                </a:lnTo>
                <a:lnTo>
                  <a:pt x="162560" y="27939"/>
                </a:lnTo>
                <a:lnTo>
                  <a:pt x="166369" y="27939"/>
                </a:lnTo>
                <a:lnTo>
                  <a:pt x="166369" y="25400"/>
                </a:lnTo>
                <a:close/>
              </a:path>
              <a:path w="166370" h="280669">
                <a:moveTo>
                  <a:pt x="3810" y="22987"/>
                </a:moveTo>
                <a:lnTo>
                  <a:pt x="0" y="22987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987"/>
                </a:lnTo>
                <a:close/>
              </a:path>
              <a:path w="166370" h="280669">
                <a:moveTo>
                  <a:pt x="166369" y="22987"/>
                </a:moveTo>
                <a:lnTo>
                  <a:pt x="162560" y="22987"/>
                </a:lnTo>
                <a:lnTo>
                  <a:pt x="162560" y="24129"/>
                </a:lnTo>
                <a:lnTo>
                  <a:pt x="166369" y="24129"/>
                </a:lnTo>
                <a:lnTo>
                  <a:pt x="166369" y="22987"/>
                </a:lnTo>
                <a:close/>
              </a:path>
              <a:path w="166370" h="280669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166370" h="280669">
                <a:moveTo>
                  <a:pt x="166369" y="19050"/>
                </a:moveTo>
                <a:lnTo>
                  <a:pt x="162560" y="19050"/>
                </a:lnTo>
                <a:lnTo>
                  <a:pt x="162560" y="21589"/>
                </a:lnTo>
                <a:lnTo>
                  <a:pt x="166369" y="21589"/>
                </a:lnTo>
                <a:lnTo>
                  <a:pt x="166369" y="19050"/>
                </a:lnTo>
                <a:close/>
              </a:path>
              <a:path w="166370" h="280669">
                <a:moveTo>
                  <a:pt x="3810" y="16637"/>
                </a:moveTo>
                <a:lnTo>
                  <a:pt x="0" y="16637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6637"/>
                </a:lnTo>
                <a:close/>
              </a:path>
              <a:path w="166370" h="280669">
                <a:moveTo>
                  <a:pt x="166369" y="16637"/>
                </a:moveTo>
                <a:lnTo>
                  <a:pt x="162560" y="16637"/>
                </a:lnTo>
                <a:lnTo>
                  <a:pt x="162560" y="17779"/>
                </a:lnTo>
                <a:lnTo>
                  <a:pt x="166369" y="17779"/>
                </a:lnTo>
                <a:lnTo>
                  <a:pt x="166369" y="16637"/>
                </a:lnTo>
                <a:close/>
              </a:path>
              <a:path w="166370" h="280669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close/>
              </a:path>
              <a:path w="166370" h="280669">
                <a:moveTo>
                  <a:pt x="166369" y="12700"/>
                </a:moveTo>
                <a:lnTo>
                  <a:pt x="162560" y="12700"/>
                </a:lnTo>
                <a:lnTo>
                  <a:pt x="162560" y="15239"/>
                </a:lnTo>
                <a:lnTo>
                  <a:pt x="166369" y="15239"/>
                </a:lnTo>
                <a:lnTo>
                  <a:pt x="166369" y="12700"/>
                </a:lnTo>
                <a:close/>
              </a:path>
              <a:path w="166370" h="280669">
                <a:moveTo>
                  <a:pt x="381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160"/>
                </a:lnTo>
                <a:close/>
              </a:path>
              <a:path w="166370" h="280669">
                <a:moveTo>
                  <a:pt x="166369" y="10160"/>
                </a:moveTo>
                <a:lnTo>
                  <a:pt x="162560" y="10160"/>
                </a:lnTo>
                <a:lnTo>
                  <a:pt x="162560" y="11429"/>
                </a:lnTo>
                <a:lnTo>
                  <a:pt x="166369" y="11429"/>
                </a:lnTo>
                <a:lnTo>
                  <a:pt x="166369" y="10160"/>
                </a:lnTo>
                <a:close/>
              </a:path>
              <a:path w="166370" h="280669">
                <a:moveTo>
                  <a:pt x="3810" y="6350"/>
                </a:moveTo>
                <a:lnTo>
                  <a:pt x="0" y="6350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166370" h="280669">
                <a:moveTo>
                  <a:pt x="166369" y="6350"/>
                </a:moveTo>
                <a:lnTo>
                  <a:pt x="162560" y="6350"/>
                </a:lnTo>
                <a:lnTo>
                  <a:pt x="162560" y="8889"/>
                </a:lnTo>
                <a:lnTo>
                  <a:pt x="166369" y="8889"/>
                </a:lnTo>
                <a:lnTo>
                  <a:pt x="166369" y="6350"/>
                </a:lnTo>
                <a:close/>
              </a:path>
              <a:path w="166370" h="280669">
                <a:moveTo>
                  <a:pt x="3810" y="3810"/>
                </a:moveTo>
                <a:lnTo>
                  <a:pt x="0" y="381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close/>
              </a:path>
              <a:path w="166370" h="280669">
                <a:moveTo>
                  <a:pt x="166369" y="3810"/>
                </a:moveTo>
                <a:lnTo>
                  <a:pt x="162560" y="3810"/>
                </a:lnTo>
                <a:lnTo>
                  <a:pt x="162560" y="5079"/>
                </a:lnTo>
                <a:lnTo>
                  <a:pt x="166369" y="5079"/>
                </a:lnTo>
                <a:lnTo>
                  <a:pt x="166369" y="3810"/>
                </a:lnTo>
                <a:close/>
              </a:path>
              <a:path w="166370" h="280669">
                <a:moveTo>
                  <a:pt x="166369" y="0"/>
                </a:moveTo>
                <a:lnTo>
                  <a:pt x="99060" y="0"/>
                </a:lnTo>
                <a:lnTo>
                  <a:pt x="99060" y="1270"/>
                </a:lnTo>
                <a:lnTo>
                  <a:pt x="162560" y="1270"/>
                </a:lnTo>
                <a:lnTo>
                  <a:pt x="162560" y="2539"/>
                </a:lnTo>
                <a:lnTo>
                  <a:pt x="166369" y="2539"/>
                </a:lnTo>
                <a:lnTo>
                  <a:pt x="166369" y="0"/>
                </a:lnTo>
                <a:close/>
              </a:path>
              <a:path w="166370" h="280669">
                <a:moveTo>
                  <a:pt x="96519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1270"/>
                </a:lnTo>
                <a:lnTo>
                  <a:pt x="96519" y="1270"/>
                </a:lnTo>
                <a:lnTo>
                  <a:pt x="96519" y="0"/>
                </a:lnTo>
                <a:close/>
              </a:path>
              <a:path w="166370" h="280669">
                <a:moveTo>
                  <a:pt x="381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3350"/>
                </a:lnTo>
                <a:close/>
              </a:path>
              <a:path w="166370" h="280669">
                <a:moveTo>
                  <a:pt x="381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46050"/>
                </a:lnTo>
                <a:close/>
              </a:path>
              <a:path w="166370" h="280669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166370" h="280669">
                <a:moveTo>
                  <a:pt x="3810" y="184150"/>
                </a:moveTo>
                <a:lnTo>
                  <a:pt x="0" y="18415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184150"/>
                </a:lnTo>
                <a:close/>
              </a:path>
              <a:path w="166370" h="280669">
                <a:moveTo>
                  <a:pt x="3810" y="273050"/>
                </a:moveTo>
                <a:lnTo>
                  <a:pt x="0" y="273050"/>
                </a:lnTo>
                <a:lnTo>
                  <a:pt x="0" y="280670"/>
                </a:lnTo>
                <a:lnTo>
                  <a:pt x="29210" y="280670"/>
                </a:lnTo>
                <a:lnTo>
                  <a:pt x="29210" y="279400"/>
                </a:lnTo>
                <a:lnTo>
                  <a:pt x="30480" y="279400"/>
                </a:lnTo>
                <a:lnTo>
                  <a:pt x="30479" y="276860"/>
                </a:lnTo>
                <a:lnTo>
                  <a:pt x="3810" y="276860"/>
                </a:lnTo>
                <a:lnTo>
                  <a:pt x="3810" y="273050"/>
                </a:lnTo>
                <a:close/>
              </a:path>
            </a:pathLst>
          </a:custGeom>
          <a:solidFill>
            <a:srgbClr val="76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1" name="bk object 3181"/>
          <p:cNvSpPr/>
          <p:nvPr/>
        </p:nvSpPr>
        <p:spPr>
          <a:xfrm>
            <a:off x="3608070" y="2940050"/>
            <a:ext cx="158750" cy="275590"/>
          </a:xfrm>
          <a:custGeom>
            <a:avLst/>
            <a:gdLst/>
            <a:ahLst/>
            <a:cxnLst/>
            <a:rect l="l" t="t" r="r" b="b"/>
            <a:pathLst>
              <a:path w="158750" h="275589">
                <a:moveTo>
                  <a:pt x="2539" y="119506"/>
                </a:moveTo>
                <a:lnTo>
                  <a:pt x="0" y="119506"/>
                </a:lnTo>
                <a:lnTo>
                  <a:pt x="0" y="130809"/>
                </a:lnTo>
                <a:lnTo>
                  <a:pt x="2539" y="130809"/>
                </a:lnTo>
                <a:lnTo>
                  <a:pt x="2539" y="119506"/>
                </a:lnTo>
                <a:close/>
              </a:path>
              <a:path w="158750" h="275589">
                <a:moveTo>
                  <a:pt x="2539" y="113156"/>
                </a:moveTo>
                <a:lnTo>
                  <a:pt x="0" y="113156"/>
                </a:lnTo>
                <a:lnTo>
                  <a:pt x="0" y="118109"/>
                </a:lnTo>
                <a:lnTo>
                  <a:pt x="2539" y="118109"/>
                </a:lnTo>
                <a:lnTo>
                  <a:pt x="2539" y="113156"/>
                </a:lnTo>
                <a:close/>
              </a:path>
              <a:path w="158750" h="275589">
                <a:moveTo>
                  <a:pt x="2539" y="110616"/>
                </a:moveTo>
                <a:lnTo>
                  <a:pt x="0" y="110616"/>
                </a:lnTo>
                <a:lnTo>
                  <a:pt x="0" y="111759"/>
                </a:lnTo>
                <a:lnTo>
                  <a:pt x="2539" y="111759"/>
                </a:lnTo>
                <a:lnTo>
                  <a:pt x="2539" y="110616"/>
                </a:lnTo>
                <a:close/>
              </a:path>
              <a:path w="158750" h="275589">
                <a:moveTo>
                  <a:pt x="2539" y="104266"/>
                </a:moveTo>
                <a:lnTo>
                  <a:pt x="0" y="104266"/>
                </a:lnTo>
                <a:lnTo>
                  <a:pt x="0" y="109346"/>
                </a:lnTo>
                <a:lnTo>
                  <a:pt x="2539" y="109346"/>
                </a:lnTo>
                <a:lnTo>
                  <a:pt x="2539" y="104266"/>
                </a:lnTo>
                <a:close/>
              </a:path>
              <a:path w="158750" h="275589">
                <a:moveTo>
                  <a:pt x="2539" y="94106"/>
                </a:moveTo>
                <a:lnTo>
                  <a:pt x="0" y="94106"/>
                </a:lnTo>
                <a:lnTo>
                  <a:pt x="0" y="102996"/>
                </a:lnTo>
                <a:lnTo>
                  <a:pt x="2539" y="102996"/>
                </a:lnTo>
                <a:lnTo>
                  <a:pt x="2539" y="94106"/>
                </a:lnTo>
                <a:close/>
              </a:path>
              <a:path w="158750" h="275589">
                <a:moveTo>
                  <a:pt x="2539" y="81406"/>
                </a:moveTo>
                <a:lnTo>
                  <a:pt x="0" y="81406"/>
                </a:lnTo>
                <a:lnTo>
                  <a:pt x="0" y="92709"/>
                </a:lnTo>
                <a:lnTo>
                  <a:pt x="2539" y="92709"/>
                </a:lnTo>
                <a:lnTo>
                  <a:pt x="2539" y="81406"/>
                </a:lnTo>
                <a:close/>
              </a:path>
              <a:path w="158750" h="275589">
                <a:moveTo>
                  <a:pt x="2539" y="78866"/>
                </a:moveTo>
                <a:lnTo>
                  <a:pt x="0" y="78866"/>
                </a:lnTo>
                <a:lnTo>
                  <a:pt x="0" y="80009"/>
                </a:lnTo>
                <a:lnTo>
                  <a:pt x="2539" y="80009"/>
                </a:lnTo>
                <a:lnTo>
                  <a:pt x="2539" y="78866"/>
                </a:lnTo>
                <a:close/>
              </a:path>
              <a:path w="158750" h="275589">
                <a:moveTo>
                  <a:pt x="2539" y="75056"/>
                </a:moveTo>
                <a:lnTo>
                  <a:pt x="0" y="75056"/>
                </a:lnTo>
                <a:lnTo>
                  <a:pt x="0" y="77596"/>
                </a:lnTo>
                <a:lnTo>
                  <a:pt x="2539" y="77596"/>
                </a:lnTo>
                <a:lnTo>
                  <a:pt x="2539" y="75056"/>
                </a:lnTo>
                <a:close/>
              </a:path>
              <a:path w="158750" h="275589">
                <a:moveTo>
                  <a:pt x="2539" y="72516"/>
                </a:moveTo>
                <a:lnTo>
                  <a:pt x="0" y="72516"/>
                </a:lnTo>
                <a:lnTo>
                  <a:pt x="0" y="73659"/>
                </a:lnTo>
                <a:lnTo>
                  <a:pt x="2539" y="73659"/>
                </a:lnTo>
                <a:lnTo>
                  <a:pt x="2539" y="72516"/>
                </a:lnTo>
                <a:close/>
              </a:path>
              <a:path w="158750" h="275589">
                <a:moveTo>
                  <a:pt x="2539" y="68706"/>
                </a:moveTo>
                <a:lnTo>
                  <a:pt x="0" y="68706"/>
                </a:lnTo>
                <a:lnTo>
                  <a:pt x="0" y="71246"/>
                </a:lnTo>
                <a:lnTo>
                  <a:pt x="2539" y="71246"/>
                </a:lnTo>
                <a:lnTo>
                  <a:pt x="2539" y="68706"/>
                </a:lnTo>
                <a:close/>
              </a:path>
              <a:path w="158750" h="275589">
                <a:moveTo>
                  <a:pt x="2539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2539" y="67309"/>
                </a:lnTo>
                <a:lnTo>
                  <a:pt x="2539" y="66039"/>
                </a:lnTo>
                <a:close/>
              </a:path>
              <a:path w="158750" h="275589">
                <a:moveTo>
                  <a:pt x="2539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2539" y="64769"/>
                </a:lnTo>
                <a:lnTo>
                  <a:pt x="2539" y="62229"/>
                </a:lnTo>
                <a:close/>
              </a:path>
              <a:path w="158750" h="275589">
                <a:moveTo>
                  <a:pt x="2539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2539" y="60959"/>
                </a:lnTo>
                <a:lnTo>
                  <a:pt x="2539" y="59689"/>
                </a:lnTo>
                <a:close/>
              </a:path>
              <a:path w="158750" h="275589">
                <a:moveTo>
                  <a:pt x="2539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2539" y="58419"/>
                </a:lnTo>
                <a:lnTo>
                  <a:pt x="2539" y="55879"/>
                </a:lnTo>
                <a:close/>
              </a:path>
              <a:path w="158750" h="275589">
                <a:moveTo>
                  <a:pt x="2539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2539" y="54609"/>
                </a:lnTo>
                <a:lnTo>
                  <a:pt x="2539" y="53339"/>
                </a:lnTo>
                <a:close/>
              </a:path>
              <a:path w="158750" h="275589">
                <a:moveTo>
                  <a:pt x="2539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2539" y="52069"/>
                </a:lnTo>
                <a:lnTo>
                  <a:pt x="2539" y="49529"/>
                </a:lnTo>
                <a:close/>
              </a:path>
              <a:path w="158750" h="275589">
                <a:moveTo>
                  <a:pt x="2539" y="46989"/>
                </a:moveTo>
                <a:lnTo>
                  <a:pt x="0" y="46989"/>
                </a:lnTo>
                <a:lnTo>
                  <a:pt x="0" y="48259"/>
                </a:lnTo>
                <a:lnTo>
                  <a:pt x="2539" y="48259"/>
                </a:lnTo>
                <a:lnTo>
                  <a:pt x="2539" y="46989"/>
                </a:lnTo>
                <a:close/>
              </a:path>
              <a:path w="158750" h="275589">
                <a:moveTo>
                  <a:pt x="2539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2539" y="45719"/>
                </a:lnTo>
                <a:lnTo>
                  <a:pt x="2539" y="43179"/>
                </a:lnTo>
                <a:close/>
              </a:path>
              <a:path w="158750" h="275589">
                <a:moveTo>
                  <a:pt x="2539" y="40766"/>
                </a:moveTo>
                <a:lnTo>
                  <a:pt x="0" y="40766"/>
                </a:lnTo>
                <a:lnTo>
                  <a:pt x="0" y="41909"/>
                </a:lnTo>
                <a:lnTo>
                  <a:pt x="2539" y="41909"/>
                </a:lnTo>
                <a:lnTo>
                  <a:pt x="2539" y="40766"/>
                </a:lnTo>
                <a:close/>
              </a:path>
              <a:path w="158750" h="275589">
                <a:moveTo>
                  <a:pt x="2539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2539" y="39369"/>
                </a:lnTo>
                <a:lnTo>
                  <a:pt x="2539" y="36829"/>
                </a:lnTo>
                <a:close/>
              </a:path>
              <a:path w="158750" h="275589">
                <a:moveTo>
                  <a:pt x="2539" y="34416"/>
                </a:moveTo>
                <a:lnTo>
                  <a:pt x="0" y="34416"/>
                </a:lnTo>
                <a:lnTo>
                  <a:pt x="0" y="35559"/>
                </a:lnTo>
                <a:lnTo>
                  <a:pt x="2539" y="35559"/>
                </a:lnTo>
                <a:lnTo>
                  <a:pt x="2539" y="34416"/>
                </a:lnTo>
                <a:close/>
              </a:path>
              <a:path w="158750" h="275589">
                <a:moveTo>
                  <a:pt x="156210" y="34416"/>
                </a:moveTo>
                <a:lnTo>
                  <a:pt x="154939" y="34416"/>
                </a:lnTo>
                <a:lnTo>
                  <a:pt x="154939" y="35559"/>
                </a:lnTo>
                <a:lnTo>
                  <a:pt x="156210" y="35559"/>
                </a:lnTo>
                <a:lnTo>
                  <a:pt x="156210" y="34416"/>
                </a:lnTo>
                <a:close/>
              </a:path>
              <a:path w="158750" h="275589">
                <a:moveTo>
                  <a:pt x="157479" y="33019"/>
                </a:moveTo>
                <a:lnTo>
                  <a:pt x="156210" y="33019"/>
                </a:lnTo>
                <a:lnTo>
                  <a:pt x="156210" y="34416"/>
                </a:lnTo>
                <a:lnTo>
                  <a:pt x="157479" y="34416"/>
                </a:lnTo>
                <a:lnTo>
                  <a:pt x="157479" y="33019"/>
                </a:lnTo>
                <a:close/>
              </a:path>
              <a:path w="158750" h="275589">
                <a:moveTo>
                  <a:pt x="2539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2539" y="33019"/>
                </a:lnTo>
                <a:lnTo>
                  <a:pt x="2539" y="30479"/>
                </a:lnTo>
                <a:close/>
              </a:path>
              <a:path w="158750" h="275589">
                <a:moveTo>
                  <a:pt x="158750" y="30479"/>
                </a:moveTo>
                <a:lnTo>
                  <a:pt x="154939" y="30479"/>
                </a:lnTo>
                <a:lnTo>
                  <a:pt x="154939" y="33019"/>
                </a:lnTo>
                <a:lnTo>
                  <a:pt x="158750" y="33019"/>
                </a:lnTo>
                <a:lnTo>
                  <a:pt x="158750" y="30479"/>
                </a:lnTo>
                <a:close/>
              </a:path>
              <a:path w="158750" h="275589">
                <a:moveTo>
                  <a:pt x="2539" y="28066"/>
                </a:moveTo>
                <a:lnTo>
                  <a:pt x="0" y="28066"/>
                </a:lnTo>
                <a:lnTo>
                  <a:pt x="0" y="29209"/>
                </a:lnTo>
                <a:lnTo>
                  <a:pt x="2539" y="29209"/>
                </a:lnTo>
                <a:lnTo>
                  <a:pt x="2539" y="28066"/>
                </a:lnTo>
                <a:close/>
              </a:path>
              <a:path w="158750" h="275589">
                <a:moveTo>
                  <a:pt x="158750" y="28066"/>
                </a:moveTo>
                <a:lnTo>
                  <a:pt x="154939" y="28066"/>
                </a:lnTo>
                <a:lnTo>
                  <a:pt x="154939" y="29209"/>
                </a:lnTo>
                <a:lnTo>
                  <a:pt x="158750" y="29209"/>
                </a:lnTo>
                <a:lnTo>
                  <a:pt x="158750" y="28066"/>
                </a:lnTo>
                <a:close/>
              </a:path>
              <a:path w="158750" h="275589">
                <a:moveTo>
                  <a:pt x="2539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2539" y="26669"/>
                </a:lnTo>
                <a:lnTo>
                  <a:pt x="2539" y="24129"/>
                </a:lnTo>
                <a:close/>
              </a:path>
              <a:path w="158750" h="275589">
                <a:moveTo>
                  <a:pt x="158750" y="24129"/>
                </a:moveTo>
                <a:lnTo>
                  <a:pt x="154939" y="24129"/>
                </a:lnTo>
                <a:lnTo>
                  <a:pt x="154939" y="26669"/>
                </a:lnTo>
                <a:lnTo>
                  <a:pt x="158750" y="26669"/>
                </a:lnTo>
                <a:lnTo>
                  <a:pt x="158750" y="24129"/>
                </a:lnTo>
                <a:close/>
              </a:path>
              <a:path w="158750" h="275589">
                <a:moveTo>
                  <a:pt x="2539" y="21716"/>
                </a:moveTo>
                <a:lnTo>
                  <a:pt x="0" y="21716"/>
                </a:lnTo>
                <a:lnTo>
                  <a:pt x="0" y="22859"/>
                </a:lnTo>
                <a:lnTo>
                  <a:pt x="2539" y="22859"/>
                </a:lnTo>
                <a:lnTo>
                  <a:pt x="2539" y="21716"/>
                </a:lnTo>
                <a:close/>
              </a:path>
              <a:path w="158750" h="275589">
                <a:moveTo>
                  <a:pt x="158750" y="21716"/>
                </a:moveTo>
                <a:lnTo>
                  <a:pt x="154939" y="21716"/>
                </a:lnTo>
                <a:lnTo>
                  <a:pt x="154939" y="22859"/>
                </a:lnTo>
                <a:lnTo>
                  <a:pt x="158750" y="22859"/>
                </a:lnTo>
                <a:lnTo>
                  <a:pt x="158750" y="21716"/>
                </a:lnTo>
                <a:close/>
              </a:path>
              <a:path w="158750" h="275589">
                <a:moveTo>
                  <a:pt x="2539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2539" y="20319"/>
                </a:lnTo>
                <a:lnTo>
                  <a:pt x="2539" y="17779"/>
                </a:lnTo>
                <a:close/>
              </a:path>
              <a:path w="158750" h="275589">
                <a:moveTo>
                  <a:pt x="158750" y="17779"/>
                </a:moveTo>
                <a:lnTo>
                  <a:pt x="154939" y="17779"/>
                </a:lnTo>
                <a:lnTo>
                  <a:pt x="154939" y="20319"/>
                </a:lnTo>
                <a:lnTo>
                  <a:pt x="158750" y="20319"/>
                </a:lnTo>
                <a:lnTo>
                  <a:pt x="158750" y="17779"/>
                </a:lnTo>
                <a:close/>
              </a:path>
              <a:path w="158750" h="275589">
                <a:moveTo>
                  <a:pt x="2539" y="15366"/>
                </a:moveTo>
                <a:lnTo>
                  <a:pt x="0" y="15366"/>
                </a:lnTo>
                <a:lnTo>
                  <a:pt x="0" y="16509"/>
                </a:lnTo>
                <a:lnTo>
                  <a:pt x="2539" y="16509"/>
                </a:lnTo>
                <a:lnTo>
                  <a:pt x="2539" y="15366"/>
                </a:lnTo>
                <a:close/>
              </a:path>
              <a:path w="158750" h="275589">
                <a:moveTo>
                  <a:pt x="158750" y="15366"/>
                </a:moveTo>
                <a:lnTo>
                  <a:pt x="154939" y="15366"/>
                </a:lnTo>
                <a:lnTo>
                  <a:pt x="154939" y="16509"/>
                </a:lnTo>
                <a:lnTo>
                  <a:pt x="158750" y="16509"/>
                </a:lnTo>
                <a:lnTo>
                  <a:pt x="158750" y="15366"/>
                </a:lnTo>
                <a:close/>
              </a:path>
              <a:path w="158750" h="275589">
                <a:moveTo>
                  <a:pt x="2539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2539" y="13969"/>
                </a:lnTo>
                <a:lnTo>
                  <a:pt x="2539" y="11429"/>
                </a:lnTo>
                <a:close/>
              </a:path>
              <a:path w="158750" h="275589">
                <a:moveTo>
                  <a:pt x="158750" y="11429"/>
                </a:moveTo>
                <a:lnTo>
                  <a:pt x="154939" y="11429"/>
                </a:lnTo>
                <a:lnTo>
                  <a:pt x="154939" y="13969"/>
                </a:lnTo>
                <a:lnTo>
                  <a:pt x="158750" y="13969"/>
                </a:lnTo>
                <a:lnTo>
                  <a:pt x="158750" y="11429"/>
                </a:lnTo>
                <a:close/>
              </a:path>
              <a:path w="158750" h="275589">
                <a:moveTo>
                  <a:pt x="2539" y="8889"/>
                </a:moveTo>
                <a:lnTo>
                  <a:pt x="0" y="8889"/>
                </a:lnTo>
                <a:lnTo>
                  <a:pt x="0" y="10159"/>
                </a:lnTo>
                <a:lnTo>
                  <a:pt x="2539" y="10159"/>
                </a:lnTo>
                <a:lnTo>
                  <a:pt x="2539" y="8889"/>
                </a:lnTo>
                <a:close/>
              </a:path>
              <a:path w="158750" h="275589">
                <a:moveTo>
                  <a:pt x="158750" y="8889"/>
                </a:moveTo>
                <a:lnTo>
                  <a:pt x="154939" y="8889"/>
                </a:lnTo>
                <a:lnTo>
                  <a:pt x="154939" y="10159"/>
                </a:lnTo>
                <a:lnTo>
                  <a:pt x="158750" y="10159"/>
                </a:lnTo>
                <a:lnTo>
                  <a:pt x="158750" y="8889"/>
                </a:lnTo>
                <a:close/>
              </a:path>
              <a:path w="158750" h="275589">
                <a:moveTo>
                  <a:pt x="2539" y="5079"/>
                </a:moveTo>
                <a:lnTo>
                  <a:pt x="0" y="5079"/>
                </a:lnTo>
                <a:lnTo>
                  <a:pt x="0" y="7619"/>
                </a:lnTo>
                <a:lnTo>
                  <a:pt x="2539" y="7619"/>
                </a:lnTo>
                <a:lnTo>
                  <a:pt x="2539" y="5079"/>
                </a:lnTo>
                <a:close/>
              </a:path>
              <a:path w="158750" h="275589">
                <a:moveTo>
                  <a:pt x="158750" y="5079"/>
                </a:moveTo>
                <a:lnTo>
                  <a:pt x="154939" y="5079"/>
                </a:lnTo>
                <a:lnTo>
                  <a:pt x="154939" y="7619"/>
                </a:lnTo>
                <a:lnTo>
                  <a:pt x="158750" y="7619"/>
                </a:lnTo>
                <a:lnTo>
                  <a:pt x="158750" y="5079"/>
                </a:lnTo>
                <a:close/>
              </a:path>
              <a:path w="158750" h="275589">
                <a:moveTo>
                  <a:pt x="91439" y="2539"/>
                </a:moveTo>
                <a:lnTo>
                  <a:pt x="0" y="2539"/>
                </a:lnTo>
                <a:lnTo>
                  <a:pt x="0" y="3809"/>
                </a:lnTo>
                <a:lnTo>
                  <a:pt x="91439" y="3809"/>
                </a:lnTo>
                <a:lnTo>
                  <a:pt x="91439" y="2539"/>
                </a:lnTo>
                <a:close/>
              </a:path>
              <a:path w="158750" h="275589">
                <a:moveTo>
                  <a:pt x="95250" y="1269"/>
                </a:moveTo>
                <a:lnTo>
                  <a:pt x="93979" y="1269"/>
                </a:lnTo>
                <a:lnTo>
                  <a:pt x="93979" y="3810"/>
                </a:lnTo>
                <a:lnTo>
                  <a:pt x="158750" y="3810"/>
                </a:lnTo>
                <a:lnTo>
                  <a:pt x="158750" y="2539"/>
                </a:lnTo>
                <a:lnTo>
                  <a:pt x="95250" y="2539"/>
                </a:lnTo>
                <a:lnTo>
                  <a:pt x="95250" y="1269"/>
                </a:lnTo>
                <a:close/>
              </a:path>
              <a:path w="158750" h="275589">
                <a:moveTo>
                  <a:pt x="158750" y="0"/>
                </a:moveTo>
                <a:lnTo>
                  <a:pt x="95250" y="0"/>
                </a:lnTo>
                <a:lnTo>
                  <a:pt x="95250" y="1269"/>
                </a:lnTo>
                <a:lnTo>
                  <a:pt x="158750" y="1269"/>
                </a:lnTo>
                <a:lnTo>
                  <a:pt x="158750" y="0"/>
                </a:lnTo>
                <a:close/>
              </a:path>
              <a:path w="158750" h="275589">
                <a:moveTo>
                  <a:pt x="92709" y="0"/>
                </a:moveTo>
                <a:lnTo>
                  <a:pt x="0" y="0"/>
                </a:lnTo>
                <a:lnTo>
                  <a:pt x="0" y="1269"/>
                </a:lnTo>
                <a:lnTo>
                  <a:pt x="92709" y="1269"/>
                </a:lnTo>
                <a:lnTo>
                  <a:pt x="92709" y="0"/>
                </a:lnTo>
                <a:close/>
              </a:path>
              <a:path w="158750" h="275589">
                <a:moveTo>
                  <a:pt x="2539" y="132080"/>
                </a:moveTo>
                <a:lnTo>
                  <a:pt x="0" y="132080"/>
                </a:lnTo>
                <a:lnTo>
                  <a:pt x="0" y="144779"/>
                </a:lnTo>
                <a:lnTo>
                  <a:pt x="2539" y="144779"/>
                </a:lnTo>
                <a:lnTo>
                  <a:pt x="2539" y="132080"/>
                </a:lnTo>
                <a:close/>
              </a:path>
              <a:path w="158750" h="275589">
                <a:moveTo>
                  <a:pt x="2539" y="144780"/>
                </a:moveTo>
                <a:lnTo>
                  <a:pt x="0" y="144780"/>
                </a:lnTo>
                <a:lnTo>
                  <a:pt x="0" y="176529"/>
                </a:lnTo>
                <a:lnTo>
                  <a:pt x="2539" y="176529"/>
                </a:lnTo>
                <a:lnTo>
                  <a:pt x="2539" y="144780"/>
                </a:lnTo>
                <a:close/>
              </a:path>
              <a:path w="158750" h="275589">
                <a:moveTo>
                  <a:pt x="2539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2539" y="182879"/>
                </a:lnTo>
                <a:lnTo>
                  <a:pt x="2539" y="176530"/>
                </a:lnTo>
                <a:close/>
              </a:path>
              <a:path w="158750" h="275589">
                <a:moveTo>
                  <a:pt x="2539" y="182880"/>
                </a:moveTo>
                <a:lnTo>
                  <a:pt x="0" y="182880"/>
                </a:lnTo>
                <a:lnTo>
                  <a:pt x="0" y="271779"/>
                </a:lnTo>
                <a:lnTo>
                  <a:pt x="2539" y="271779"/>
                </a:lnTo>
                <a:lnTo>
                  <a:pt x="2539" y="182880"/>
                </a:lnTo>
                <a:close/>
              </a:path>
              <a:path w="158750" h="275589">
                <a:moveTo>
                  <a:pt x="2539" y="271780"/>
                </a:moveTo>
                <a:lnTo>
                  <a:pt x="0" y="271780"/>
                </a:lnTo>
                <a:lnTo>
                  <a:pt x="0" y="275589"/>
                </a:lnTo>
                <a:lnTo>
                  <a:pt x="26669" y="275589"/>
                </a:lnTo>
                <a:lnTo>
                  <a:pt x="26669" y="274320"/>
                </a:lnTo>
                <a:lnTo>
                  <a:pt x="27939" y="274320"/>
                </a:lnTo>
                <a:lnTo>
                  <a:pt x="27939" y="273050"/>
                </a:lnTo>
                <a:lnTo>
                  <a:pt x="2539" y="273050"/>
                </a:lnTo>
                <a:lnTo>
                  <a:pt x="2539" y="271780"/>
                </a:lnTo>
                <a:close/>
              </a:path>
            </a:pathLst>
          </a:custGeom>
          <a:solidFill>
            <a:srgbClr val="735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2" name="bk object 3182"/>
          <p:cNvSpPr/>
          <p:nvPr/>
        </p:nvSpPr>
        <p:spPr>
          <a:xfrm>
            <a:off x="3610609" y="2945129"/>
            <a:ext cx="152400" cy="267970"/>
          </a:xfrm>
          <a:custGeom>
            <a:avLst/>
            <a:gdLst/>
            <a:ahLst/>
            <a:cxnLst/>
            <a:rect l="l" t="t" r="r" b="b"/>
            <a:pathLst>
              <a:path w="152400" h="267969">
                <a:moveTo>
                  <a:pt x="3810" y="114426"/>
                </a:moveTo>
                <a:lnTo>
                  <a:pt x="0" y="114426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4426"/>
                </a:lnTo>
                <a:close/>
              </a:path>
              <a:path w="152400" h="267969">
                <a:moveTo>
                  <a:pt x="3810" y="108076"/>
                </a:moveTo>
                <a:lnTo>
                  <a:pt x="0" y="108076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8076"/>
                </a:lnTo>
                <a:close/>
              </a:path>
              <a:path w="152400" h="267969">
                <a:moveTo>
                  <a:pt x="3810" y="105537"/>
                </a:moveTo>
                <a:lnTo>
                  <a:pt x="0" y="105537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5537"/>
                </a:lnTo>
                <a:close/>
              </a:path>
              <a:path w="152400" h="267969">
                <a:moveTo>
                  <a:pt x="3810" y="99187"/>
                </a:moveTo>
                <a:lnTo>
                  <a:pt x="0" y="99187"/>
                </a:lnTo>
                <a:lnTo>
                  <a:pt x="0" y="104266"/>
                </a:lnTo>
                <a:lnTo>
                  <a:pt x="3810" y="104266"/>
                </a:lnTo>
                <a:lnTo>
                  <a:pt x="3810" y="99187"/>
                </a:lnTo>
                <a:close/>
              </a:path>
              <a:path w="152400" h="267969">
                <a:moveTo>
                  <a:pt x="3810" y="89026"/>
                </a:moveTo>
                <a:lnTo>
                  <a:pt x="0" y="89026"/>
                </a:lnTo>
                <a:lnTo>
                  <a:pt x="0" y="97916"/>
                </a:lnTo>
                <a:lnTo>
                  <a:pt x="3810" y="97916"/>
                </a:lnTo>
                <a:lnTo>
                  <a:pt x="3810" y="89026"/>
                </a:lnTo>
                <a:close/>
              </a:path>
              <a:path w="152400" h="267969">
                <a:moveTo>
                  <a:pt x="3810" y="76326"/>
                </a:moveTo>
                <a:lnTo>
                  <a:pt x="0" y="76326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76326"/>
                </a:lnTo>
                <a:close/>
              </a:path>
              <a:path w="152400" h="267969">
                <a:moveTo>
                  <a:pt x="3810" y="73787"/>
                </a:moveTo>
                <a:lnTo>
                  <a:pt x="0" y="73787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3787"/>
                </a:lnTo>
                <a:close/>
              </a:path>
              <a:path w="152400" h="267969">
                <a:moveTo>
                  <a:pt x="3810" y="69976"/>
                </a:moveTo>
                <a:lnTo>
                  <a:pt x="0" y="69976"/>
                </a:lnTo>
                <a:lnTo>
                  <a:pt x="0" y="72516"/>
                </a:lnTo>
                <a:lnTo>
                  <a:pt x="3810" y="72516"/>
                </a:lnTo>
                <a:lnTo>
                  <a:pt x="3810" y="69976"/>
                </a:lnTo>
                <a:close/>
              </a:path>
              <a:path w="152400" h="267969">
                <a:moveTo>
                  <a:pt x="3810" y="67437"/>
                </a:moveTo>
                <a:lnTo>
                  <a:pt x="0" y="67437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7437"/>
                </a:lnTo>
                <a:close/>
              </a:path>
              <a:path w="152400" h="267969">
                <a:moveTo>
                  <a:pt x="3810" y="63626"/>
                </a:moveTo>
                <a:lnTo>
                  <a:pt x="0" y="63626"/>
                </a:lnTo>
                <a:lnTo>
                  <a:pt x="0" y="66166"/>
                </a:lnTo>
                <a:lnTo>
                  <a:pt x="3810" y="66166"/>
                </a:lnTo>
                <a:lnTo>
                  <a:pt x="3810" y="63626"/>
                </a:lnTo>
                <a:close/>
              </a:path>
              <a:path w="152400" h="267969">
                <a:moveTo>
                  <a:pt x="3810" y="60960"/>
                </a:moveTo>
                <a:lnTo>
                  <a:pt x="0" y="6096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60960"/>
                </a:lnTo>
                <a:close/>
              </a:path>
              <a:path w="152400" h="267969">
                <a:moveTo>
                  <a:pt x="3810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7150"/>
                </a:lnTo>
                <a:close/>
              </a:path>
              <a:path w="152400" h="267969">
                <a:moveTo>
                  <a:pt x="3810" y="54610"/>
                </a:moveTo>
                <a:lnTo>
                  <a:pt x="0" y="5461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4610"/>
                </a:lnTo>
                <a:close/>
              </a:path>
              <a:path w="152400" h="267969">
                <a:moveTo>
                  <a:pt x="3810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0800"/>
                </a:lnTo>
                <a:close/>
              </a:path>
              <a:path w="152400" h="267969">
                <a:moveTo>
                  <a:pt x="3810" y="48260"/>
                </a:moveTo>
                <a:lnTo>
                  <a:pt x="0" y="4826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8260"/>
                </a:lnTo>
                <a:close/>
              </a:path>
              <a:path w="152400" h="267969">
                <a:moveTo>
                  <a:pt x="3810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4450"/>
                </a:lnTo>
                <a:close/>
              </a:path>
              <a:path w="152400" h="267969">
                <a:moveTo>
                  <a:pt x="3810" y="41910"/>
                </a:moveTo>
                <a:lnTo>
                  <a:pt x="0" y="4191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1910"/>
                </a:lnTo>
                <a:close/>
              </a:path>
              <a:path w="152400" h="267969">
                <a:moveTo>
                  <a:pt x="3810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8100"/>
                </a:lnTo>
                <a:close/>
              </a:path>
              <a:path w="152400" h="267969">
                <a:moveTo>
                  <a:pt x="3810" y="35560"/>
                </a:moveTo>
                <a:lnTo>
                  <a:pt x="0" y="3556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560"/>
                </a:lnTo>
                <a:close/>
              </a:path>
              <a:path w="152400" h="267969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152400" h="267969">
                <a:moveTo>
                  <a:pt x="149860" y="31750"/>
                </a:moveTo>
                <a:lnTo>
                  <a:pt x="148589" y="31750"/>
                </a:lnTo>
                <a:lnTo>
                  <a:pt x="148589" y="34289"/>
                </a:lnTo>
                <a:lnTo>
                  <a:pt x="149860" y="34289"/>
                </a:lnTo>
                <a:lnTo>
                  <a:pt x="149860" y="31750"/>
                </a:lnTo>
                <a:close/>
              </a:path>
              <a:path w="152400" h="267969">
                <a:moveTo>
                  <a:pt x="152400" y="29210"/>
                </a:moveTo>
                <a:lnTo>
                  <a:pt x="148589" y="29210"/>
                </a:lnTo>
                <a:lnTo>
                  <a:pt x="148589" y="30479"/>
                </a:lnTo>
                <a:lnTo>
                  <a:pt x="151129" y="30479"/>
                </a:lnTo>
                <a:lnTo>
                  <a:pt x="151129" y="31750"/>
                </a:lnTo>
                <a:lnTo>
                  <a:pt x="152400" y="31750"/>
                </a:lnTo>
                <a:lnTo>
                  <a:pt x="152400" y="29210"/>
                </a:lnTo>
                <a:close/>
              </a:path>
              <a:path w="152400" h="267969">
                <a:moveTo>
                  <a:pt x="3810" y="29210"/>
                </a:moveTo>
                <a:lnTo>
                  <a:pt x="0" y="2921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9210"/>
                </a:lnTo>
                <a:close/>
              </a:path>
              <a:path w="152400" h="267969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152400" h="267969">
                <a:moveTo>
                  <a:pt x="152400" y="25400"/>
                </a:moveTo>
                <a:lnTo>
                  <a:pt x="148589" y="25400"/>
                </a:lnTo>
                <a:lnTo>
                  <a:pt x="148589" y="27939"/>
                </a:lnTo>
                <a:lnTo>
                  <a:pt x="152400" y="27939"/>
                </a:lnTo>
                <a:lnTo>
                  <a:pt x="152400" y="25400"/>
                </a:lnTo>
                <a:close/>
              </a:path>
              <a:path w="152400" h="267969">
                <a:moveTo>
                  <a:pt x="3810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60"/>
                </a:lnTo>
                <a:close/>
              </a:path>
              <a:path w="152400" h="267969">
                <a:moveTo>
                  <a:pt x="152400" y="22860"/>
                </a:moveTo>
                <a:lnTo>
                  <a:pt x="148589" y="22860"/>
                </a:lnTo>
                <a:lnTo>
                  <a:pt x="148589" y="24129"/>
                </a:lnTo>
                <a:lnTo>
                  <a:pt x="152400" y="24129"/>
                </a:lnTo>
                <a:lnTo>
                  <a:pt x="152400" y="22860"/>
                </a:lnTo>
                <a:close/>
              </a:path>
              <a:path w="152400" h="267969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152400" h="267969">
                <a:moveTo>
                  <a:pt x="152400" y="19050"/>
                </a:moveTo>
                <a:lnTo>
                  <a:pt x="148589" y="19050"/>
                </a:lnTo>
                <a:lnTo>
                  <a:pt x="148589" y="21589"/>
                </a:lnTo>
                <a:lnTo>
                  <a:pt x="152400" y="21589"/>
                </a:lnTo>
                <a:lnTo>
                  <a:pt x="152400" y="19050"/>
                </a:lnTo>
                <a:close/>
              </a:path>
              <a:path w="152400" h="267969">
                <a:moveTo>
                  <a:pt x="381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6510"/>
                </a:lnTo>
                <a:close/>
              </a:path>
              <a:path w="152400" h="267969">
                <a:moveTo>
                  <a:pt x="152400" y="16510"/>
                </a:moveTo>
                <a:lnTo>
                  <a:pt x="148589" y="16510"/>
                </a:lnTo>
                <a:lnTo>
                  <a:pt x="148589" y="17779"/>
                </a:lnTo>
                <a:lnTo>
                  <a:pt x="152400" y="17779"/>
                </a:lnTo>
                <a:lnTo>
                  <a:pt x="152400" y="16510"/>
                </a:lnTo>
                <a:close/>
              </a:path>
              <a:path w="152400" h="267969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close/>
              </a:path>
              <a:path w="152400" h="267969">
                <a:moveTo>
                  <a:pt x="152400" y="12700"/>
                </a:moveTo>
                <a:lnTo>
                  <a:pt x="148589" y="12700"/>
                </a:lnTo>
                <a:lnTo>
                  <a:pt x="148589" y="15239"/>
                </a:lnTo>
                <a:lnTo>
                  <a:pt x="152400" y="15239"/>
                </a:lnTo>
                <a:lnTo>
                  <a:pt x="152400" y="12700"/>
                </a:lnTo>
                <a:close/>
              </a:path>
              <a:path w="152400" h="267969">
                <a:moveTo>
                  <a:pt x="381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160"/>
                </a:lnTo>
                <a:close/>
              </a:path>
              <a:path w="152400" h="267969">
                <a:moveTo>
                  <a:pt x="152400" y="10160"/>
                </a:moveTo>
                <a:lnTo>
                  <a:pt x="148589" y="10160"/>
                </a:lnTo>
                <a:lnTo>
                  <a:pt x="148589" y="11429"/>
                </a:lnTo>
                <a:lnTo>
                  <a:pt x="152400" y="11429"/>
                </a:lnTo>
                <a:lnTo>
                  <a:pt x="152400" y="10160"/>
                </a:lnTo>
                <a:close/>
              </a:path>
              <a:path w="152400" h="267969">
                <a:moveTo>
                  <a:pt x="3810" y="6350"/>
                </a:moveTo>
                <a:lnTo>
                  <a:pt x="0" y="6350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152400" h="267969">
                <a:moveTo>
                  <a:pt x="152400" y="6350"/>
                </a:moveTo>
                <a:lnTo>
                  <a:pt x="148589" y="6350"/>
                </a:lnTo>
                <a:lnTo>
                  <a:pt x="148589" y="8889"/>
                </a:lnTo>
                <a:lnTo>
                  <a:pt x="152400" y="8889"/>
                </a:lnTo>
                <a:lnTo>
                  <a:pt x="152400" y="6350"/>
                </a:lnTo>
                <a:close/>
              </a:path>
              <a:path w="152400" h="267969">
                <a:moveTo>
                  <a:pt x="3810" y="3810"/>
                </a:moveTo>
                <a:lnTo>
                  <a:pt x="0" y="381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close/>
              </a:path>
              <a:path w="152400" h="267969">
                <a:moveTo>
                  <a:pt x="152400" y="3810"/>
                </a:moveTo>
                <a:lnTo>
                  <a:pt x="148589" y="3810"/>
                </a:lnTo>
                <a:lnTo>
                  <a:pt x="148589" y="5079"/>
                </a:lnTo>
                <a:lnTo>
                  <a:pt x="152400" y="5079"/>
                </a:lnTo>
                <a:lnTo>
                  <a:pt x="152400" y="3810"/>
                </a:lnTo>
                <a:close/>
              </a:path>
              <a:path w="152400" h="267969">
                <a:moveTo>
                  <a:pt x="86360" y="0"/>
                </a:moveTo>
                <a:lnTo>
                  <a:pt x="0" y="0"/>
                </a:lnTo>
                <a:lnTo>
                  <a:pt x="0" y="2540"/>
                </a:lnTo>
                <a:lnTo>
                  <a:pt x="86360" y="2540"/>
                </a:lnTo>
                <a:lnTo>
                  <a:pt x="86360" y="0"/>
                </a:lnTo>
                <a:close/>
              </a:path>
              <a:path w="152400" h="267969">
                <a:moveTo>
                  <a:pt x="152400" y="0"/>
                </a:moveTo>
                <a:lnTo>
                  <a:pt x="88900" y="0"/>
                </a:lnTo>
                <a:lnTo>
                  <a:pt x="88900" y="2540"/>
                </a:lnTo>
                <a:lnTo>
                  <a:pt x="152400" y="2540"/>
                </a:lnTo>
                <a:lnTo>
                  <a:pt x="152400" y="0"/>
                </a:lnTo>
                <a:close/>
              </a:path>
              <a:path w="152400" h="267969">
                <a:moveTo>
                  <a:pt x="381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27000"/>
                </a:lnTo>
                <a:close/>
              </a:path>
              <a:path w="152400" h="267969">
                <a:moveTo>
                  <a:pt x="3810" y="139700"/>
                </a:moveTo>
                <a:lnTo>
                  <a:pt x="0" y="1397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39700"/>
                </a:lnTo>
                <a:close/>
              </a:path>
              <a:path w="152400" h="267969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152400" h="267969">
                <a:moveTo>
                  <a:pt x="3810" y="177800"/>
                </a:moveTo>
                <a:lnTo>
                  <a:pt x="0" y="177800"/>
                </a:lnTo>
                <a:lnTo>
                  <a:pt x="0" y="266700"/>
                </a:lnTo>
                <a:lnTo>
                  <a:pt x="25400" y="266700"/>
                </a:lnTo>
                <a:lnTo>
                  <a:pt x="25400" y="265430"/>
                </a:lnTo>
                <a:lnTo>
                  <a:pt x="26670" y="265430"/>
                </a:lnTo>
                <a:lnTo>
                  <a:pt x="26670" y="264160"/>
                </a:lnTo>
                <a:lnTo>
                  <a:pt x="3810" y="264160"/>
                </a:lnTo>
                <a:lnTo>
                  <a:pt x="3810" y="177800"/>
                </a:lnTo>
                <a:close/>
              </a:path>
              <a:path w="152400" h="267969">
                <a:moveTo>
                  <a:pt x="2540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25400" y="267970"/>
                </a:lnTo>
                <a:lnTo>
                  <a:pt x="25400" y="266700"/>
                </a:lnTo>
                <a:close/>
              </a:path>
            </a:pathLst>
          </a:custGeom>
          <a:solidFill>
            <a:srgbClr val="7055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3" name="bk object 3183"/>
          <p:cNvSpPr/>
          <p:nvPr/>
        </p:nvSpPr>
        <p:spPr>
          <a:xfrm>
            <a:off x="3614420" y="2947670"/>
            <a:ext cx="144780" cy="261620"/>
          </a:xfrm>
          <a:custGeom>
            <a:avLst/>
            <a:gdLst/>
            <a:ahLst/>
            <a:cxnLst/>
            <a:rect l="l" t="t" r="r" b="b"/>
            <a:pathLst>
              <a:path w="144779" h="261619">
                <a:moveTo>
                  <a:pt x="3809" y="111886"/>
                </a:moveTo>
                <a:lnTo>
                  <a:pt x="0" y="111886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1886"/>
                </a:lnTo>
                <a:close/>
              </a:path>
              <a:path w="144779" h="261619">
                <a:moveTo>
                  <a:pt x="3809" y="105536"/>
                </a:moveTo>
                <a:lnTo>
                  <a:pt x="0" y="105536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5536"/>
                </a:lnTo>
                <a:close/>
              </a:path>
              <a:path w="144779" h="261619">
                <a:moveTo>
                  <a:pt x="3809" y="102996"/>
                </a:moveTo>
                <a:lnTo>
                  <a:pt x="0" y="102996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102996"/>
                </a:lnTo>
                <a:close/>
              </a:path>
              <a:path w="144779" h="261619">
                <a:moveTo>
                  <a:pt x="3809" y="96646"/>
                </a:moveTo>
                <a:lnTo>
                  <a:pt x="0" y="96646"/>
                </a:lnTo>
                <a:lnTo>
                  <a:pt x="0" y="101726"/>
                </a:lnTo>
                <a:lnTo>
                  <a:pt x="3809" y="101726"/>
                </a:lnTo>
                <a:lnTo>
                  <a:pt x="3809" y="96646"/>
                </a:lnTo>
                <a:close/>
              </a:path>
              <a:path w="144779" h="261619">
                <a:moveTo>
                  <a:pt x="3809" y="86486"/>
                </a:moveTo>
                <a:lnTo>
                  <a:pt x="0" y="86486"/>
                </a:lnTo>
                <a:lnTo>
                  <a:pt x="0" y="95376"/>
                </a:lnTo>
                <a:lnTo>
                  <a:pt x="3809" y="95376"/>
                </a:lnTo>
                <a:lnTo>
                  <a:pt x="3809" y="86486"/>
                </a:lnTo>
                <a:close/>
              </a:path>
              <a:path w="144779" h="261619">
                <a:moveTo>
                  <a:pt x="3809" y="73786"/>
                </a:moveTo>
                <a:lnTo>
                  <a:pt x="0" y="73786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3786"/>
                </a:lnTo>
                <a:close/>
              </a:path>
              <a:path w="144779" h="261619">
                <a:moveTo>
                  <a:pt x="3809" y="71246"/>
                </a:moveTo>
                <a:lnTo>
                  <a:pt x="0" y="71246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71246"/>
                </a:lnTo>
                <a:close/>
              </a:path>
              <a:path w="144779" h="261619">
                <a:moveTo>
                  <a:pt x="3809" y="67436"/>
                </a:moveTo>
                <a:lnTo>
                  <a:pt x="0" y="67436"/>
                </a:lnTo>
                <a:lnTo>
                  <a:pt x="0" y="69976"/>
                </a:lnTo>
                <a:lnTo>
                  <a:pt x="3809" y="69976"/>
                </a:lnTo>
                <a:lnTo>
                  <a:pt x="3809" y="67436"/>
                </a:lnTo>
                <a:close/>
              </a:path>
              <a:path w="144779" h="261619">
                <a:moveTo>
                  <a:pt x="3809" y="64896"/>
                </a:moveTo>
                <a:lnTo>
                  <a:pt x="0" y="64896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64896"/>
                </a:lnTo>
                <a:close/>
              </a:path>
              <a:path w="144779" h="261619">
                <a:moveTo>
                  <a:pt x="3809" y="61086"/>
                </a:moveTo>
                <a:lnTo>
                  <a:pt x="0" y="61086"/>
                </a:lnTo>
                <a:lnTo>
                  <a:pt x="0" y="63626"/>
                </a:lnTo>
                <a:lnTo>
                  <a:pt x="3809" y="63626"/>
                </a:lnTo>
                <a:lnTo>
                  <a:pt x="3809" y="61086"/>
                </a:lnTo>
                <a:close/>
              </a:path>
              <a:path w="144779" h="261619">
                <a:moveTo>
                  <a:pt x="3809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8419"/>
                </a:lnTo>
                <a:close/>
              </a:path>
              <a:path w="144779" h="261619">
                <a:moveTo>
                  <a:pt x="3809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3809" y="57149"/>
                </a:lnTo>
                <a:lnTo>
                  <a:pt x="3809" y="54609"/>
                </a:lnTo>
                <a:close/>
              </a:path>
              <a:path w="144779" h="261619">
                <a:moveTo>
                  <a:pt x="3809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52069"/>
                </a:lnTo>
                <a:close/>
              </a:path>
              <a:path w="144779" h="261619">
                <a:moveTo>
                  <a:pt x="3809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3809" y="50799"/>
                </a:lnTo>
                <a:lnTo>
                  <a:pt x="3809" y="48259"/>
                </a:lnTo>
                <a:close/>
              </a:path>
              <a:path w="144779" h="261619">
                <a:moveTo>
                  <a:pt x="3809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5719"/>
                </a:lnTo>
                <a:close/>
              </a:path>
              <a:path w="144779" h="261619">
                <a:moveTo>
                  <a:pt x="3809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3809" y="44449"/>
                </a:lnTo>
                <a:lnTo>
                  <a:pt x="3809" y="41909"/>
                </a:lnTo>
                <a:close/>
              </a:path>
              <a:path w="144779" h="261619">
                <a:moveTo>
                  <a:pt x="3809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9369"/>
                </a:lnTo>
                <a:close/>
              </a:path>
              <a:path w="144779" h="261619">
                <a:moveTo>
                  <a:pt x="3809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3809" y="38099"/>
                </a:lnTo>
                <a:lnTo>
                  <a:pt x="3809" y="35559"/>
                </a:lnTo>
                <a:close/>
              </a:path>
              <a:path w="144779" h="261619">
                <a:moveTo>
                  <a:pt x="3809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33019"/>
                </a:lnTo>
                <a:close/>
              </a:path>
              <a:path w="144779" h="261619">
                <a:moveTo>
                  <a:pt x="142239" y="33019"/>
                </a:moveTo>
                <a:lnTo>
                  <a:pt x="140969" y="33019"/>
                </a:lnTo>
                <a:lnTo>
                  <a:pt x="140969" y="34289"/>
                </a:lnTo>
                <a:lnTo>
                  <a:pt x="142239" y="34289"/>
                </a:lnTo>
                <a:lnTo>
                  <a:pt x="142239" y="33019"/>
                </a:lnTo>
                <a:close/>
              </a:path>
              <a:path w="144779" h="261619">
                <a:moveTo>
                  <a:pt x="143509" y="31749"/>
                </a:moveTo>
                <a:lnTo>
                  <a:pt x="142239" y="31749"/>
                </a:lnTo>
                <a:lnTo>
                  <a:pt x="142239" y="33019"/>
                </a:lnTo>
                <a:lnTo>
                  <a:pt x="143509" y="33019"/>
                </a:lnTo>
                <a:lnTo>
                  <a:pt x="143509" y="31749"/>
                </a:lnTo>
                <a:close/>
              </a:path>
              <a:path w="144779" h="261619">
                <a:moveTo>
                  <a:pt x="3809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3809" y="31749"/>
                </a:lnTo>
                <a:lnTo>
                  <a:pt x="3809" y="29209"/>
                </a:lnTo>
                <a:close/>
              </a:path>
              <a:path w="144779" h="261619">
                <a:moveTo>
                  <a:pt x="144779" y="29209"/>
                </a:moveTo>
                <a:lnTo>
                  <a:pt x="140969" y="29209"/>
                </a:lnTo>
                <a:lnTo>
                  <a:pt x="140969" y="31749"/>
                </a:lnTo>
                <a:lnTo>
                  <a:pt x="144779" y="31749"/>
                </a:lnTo>
                <a:lnTo>
                  <a:pt x="144779" y="29209"/>
                </a:lnTo>
                <a:close/>
              </a:path>
              <a:path w="144779" h="261619">
                <a:moveTo>
                  <a:pt x="3809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6669"/>
                </a:lnTo>
                <a:close/>
              </a:path>
              <a:path w="144779" h="261619">
                <a:moveTo>
                  <a:pt x="144779" y="26669"/>
                </a:moveTo>
                <a:lnTo>
                  <a:pt x="140969" y="26669"/>
                </a:lnTo>
                <a:lnTo>
                  <a:pt x="140969" y="27939"/>
                </a:lnTo>
                <a:lnTo>
                  <a:pt x="144779" y="27939"/>
                </a:lnTo>
                <a:lnTo>
                  <a:pt x="144779" y="26669"/>
                </a:lnTo>
                <a:close/>
              </a:path>
              <a:path w="144779" h="261619">
                <a:moveTo>
                  <a:pt x="380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809" y="25399"/>
                </a:lnTo>
                <a:lnTo>
                  <a:pt x="3809" y="22859"/>
                </a:lnTo>
                <a:close/>
              </a:path>
              <a:path w="144779" h="261619">
                <a:moveTo>
                  <a:pt x="144779" y="22859"/>
                </a:moveTo>
                <a:lnTo>
                  <a:pt x="140969" y="22859"/>
                </a:lnTo>
                <a:lnTo>
                  <a:pt x="140969" y="25399"/>
                </a:lnTo>
                <a:lnTo>
                  <a:pt x="144779" y="25399"/>
                </a:lnTo>
                <a:lnTo>
                  <a:pt x="144779" y="22859"/>
                </a:lnTo>
                <a:close/>
              </a:path>
              <a:path w="144779" h="261619">
                <a:moveTo>
                  <a:pt x="3809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20319"/>
                </a:lnTo>
                <a:close/>
              </a:path>
              <a:path w="144779" h="261619">
                <a:moveTo>
                  <a:pt x="144779" y="20319"/>
                </a:moveTo>
                <a:lnTo>
                  <a:pt x="140969" y="20319"/>
                </a:lnTo>
                <a:lnTo>
                  <a:pt x="140969" y="21589"/>
                </a:lnTo>
                <a:lnTo>
                  <a:pt x="144779" y="21589"/>
                </a:lnTo>
                <a:lnTo>
                  <a:pt x="144779" y="20319"/>
                </a:lnTo>
                <a:close/>
              </a:path>
              <a:path w="144779" h="261619">
                <a:moveTo>
                  <a:pt x="3809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3809" y="19049"/>
                </a:lnTo>
                <a:lnTo>
                  <a:pt x="3809" y="16509"/>
                </a:lnTo>
                <a:close/>
              </a:path>
              <a:path w="144779" h="261619">
                <a:moveTo>
                  <a:pt x="144779" y="16509"/>
                </a:moveTo>
                <a:lnTo>
                  <a:pt x="140969" y="16509"/>
                </a:lnTo>
                <a:lnTo>
                  <a:pt x="140969" y="19049"/>
                </a:lnTo>
                <a:lnTo>
                  <a:pt x="144779" y="19049"/>
                </a:lnTo>
                <a:lnTo>
                  <a:pt x="144779" y="16509"/>
                </a:lnTo>
                <a:close/>
              </a:path>
              <a:path w="144779" h="261619">
                <a:moveTo>
                  <a:pt x="3809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13969"/>
                </a:lnTo>
                <a:close/>
              </a:path>
              <a:path w="144779" h="261619">
                <a:moveTo>
                  <a:pt x="144779" y="13969"/>
                </a:moveTo>
                <a:lnTo>
                  <a:pt x="140969" y="13969"/>
                </a:lnTo>
                <a:lnTo>
                  <a:pt x="140969" y="15239"/>
                </a:lnTo>
                <a:lnTo>
                  <a:pt x="144779" y="15239"/>
                </a:lnTo>
                <a:lnTo>
                  <a:pt x="144779" y="13969"/>
                </a:lnTo>
                <a:close/>
              </a:path>
              <a:path w="144779" h="261619">
                <a:moveTo>
                  <a:pt x="380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3809" y="12699"/>
                </a:lnTo>
                <a:lnTo>
                  <a:pt x="3809" y="10159"/>
                </a:lnTo>
                <a:close/>
              </a:path>
              <a:path w="144779" h="261619">
                <a:moveTo>
                  <a:pt x="144779" y="10159"/>
                </a:moveTo>
                <a:lnTo>
                  <a:pt x="140969" y="10159"/>
                </a:lnTo>
                <a:lnTo>
                  <a:pt x="140969" y="12699"/>
                </a:lnTo>
                <a:lnTo>
                  <a:pt x="144779" y="12699"/>
                </a:lnTo>
                <a:lnTo>
                  <a:pt x="144779" y="10159"/>
                </a:lnTo>
                <a:close/>
              </a:path>
              <a:path w="144779" h="261619">
                <a:moveTo>
                  <a:pt x="3809" y="7619"/>
                </a:moveTo>
                <a:lnTo>
                  <a:pt x="0" y="7619"/>
                </a:lnTo>
                <a:lnTo>
                  <a:pt x="0" y="8889"/>
                </a:lnTo>
                <a:lnTo>
                  <a:pt x="3809" y="8889"/>
                </a:lnTo>
                <a:lnTo>
                  <a:pt x="3809" y="7619"/>
                </a:lnTo>
                <a:close/>
              </a:path>
              <a:path w="144779" h="261619">
                <a:moveTo>
                  <a:pt x="144779" y="7619"/>
                </a:moveTo>
                <a:lnTo>
                  <a:pt x="140969" y="7619"/>
                </a:lnTo>
                <a:lnTo>
                  <a:pt x="140969" y="8889"/>
                </a:lnTo>
                <a:lnTo>
                  <a:pt x="144779" y="8889"/>
                </a:lnTo>
                <a:lnTo>
                  <a:pt x="144779" y="7619"/>
                </a:lnTo>
                <a:close/>
              </a:path>
              <a:path w="144779" h="261619">
                <a:moveTo>
                  <a:pt x="3809" y="3809"/>
                </a:moveTo>
                <a:lnTo>
                  <a:pt x="0" y="3809"/>
                </a:lnTo>
                <a:lnTo>
                  <a:pt x="0" y="6349"/>
                </a:lnTo>
                <a:lnTo>
                  <a:pt x="3809" y="6349"/>
                </a:lnTo>
                <a:lnTo>
                  <a:pt x="3809" y="3809"/>
                </a:lnTo>
                <a:close/>
              </a:path>
              <a:path w="144779" h="261619">
                <a:moveTo>
                  <a:pt x="144779" y="3809"/>
                </a:moveTo>
                <a:lnTo>
                  <a:pt x="140969" y="3809"/>
                </a:lnTo>
                <a:lnTo>
                  <a:pt x="140969" y="6349"/>
                </a:lnTo>
                <a:lnTo>
                  <a:pt x="144779" y="6349"/>
                </a:lnTo>
                <a:lnTo>
                  <a:pt x="144779" y="3809"/>
                </a:lnTo>
                <a:close/>
              </a:path>
              <a:path w="144779" h="261619">
                <a:moveTo>
                  <a:pt x="81279" y="1269"/>
                </a:moveTo>
                <a:lnTo>
                  <a:pt x="0" y="1269"/>
                </a:lnTo>
                <a:lnTo>
                  <a:pt x="0" y="2539"/>
                </a:lnTo>
                <a:lnTo>
                  <a:pt x="80009" y="2539"/>
                </a:lnTo>
                <a:lnTo>
                  <a:pt x="80010" y="3809"/>
                </a:lnTo>
                <a:lnTo>
                  <a:pt x="81279" y="3809"/>
                </a:lnTo>
                <a:lnTo>
                  <a:pt x="81279" y="1269"/>
                </a:lnTo>
                <a:close/>
              </a:path>
              <a:path w="144779" h="261619">
                <a:moveTo>
                  <a:pt x="83819" y="2539"/>
                </a:moveTo>
                <a:lnTo>
                  <a:pt x="82550" y="2539"/>
                </a:lnTo>
                <a:lnTo>
                  <a:pt x="82550" y="3809"/>
                </a:lnTo>
                <a:lnTo>
                  <a:pt x="83819" y="3809"/>
                </a:lnTo>
                <a:lnTo>
                  <a:pt x="83819" y="2539"/>
                </a:lnTo>
                <a:close/>
              </a:path>
              <a:path w="144779" h="261619">
                <a:moveTo>
                  <a:pt x="85089" y="0"/>
                </a:moveTo>
                <a:lnTo>
                  <a:pt x="83819" y="0"/>
                </a:lnTo>
                <a:lnTo>
                  <a:pt x="83819" y="2539"/>
                </a:lnTo>
                <a:lnTo>
                  <a:pt x="144779" y="2539"/>
                </a:lnTo>
                <a:lnTo>
                  <a:pt x="144779" y="1269"/>
                </a:lnTo>
                <a:lnTo>
                  <a:pt x="85089" y="1269"/>
                </a:lnTo>
                <a:lnTo>
                  <a:pt x="85089" y="0"/>
                </a:lnTo>
                <a:close/>
              </a:path>
              <a:path w="144779" h="261619">
                <a:moveTo>
                  <a:pt x="82550" y="0"/>
                </a:moveTo>
                <a:lnTo>
                  <a:pt x="81279" y="0"/>
                </a:lnTo>
                <a:lnTo>
                  <a:pt x="81279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  <a:path w="144779" h="261619">
                <a:moveTo>
                  <a:pt x="3809" y="124460"/>
                </a:moveTo>
                <a:lnTo>
                  <a:pt x="0" y="124460"/>
                </a:lnTo>
                <a:lnTo>
                  <a:pt x="0" y="137159"/>
                </a:lnTo>
                <a:lnTo>
                  <a:pt x="3809" y="137159"/>
                </a:lnTo>
                <a:lnTo>
                  <a:pt x="3809" y="124460"/>
                </a:lnTo>
                <a:close/>
              </a:path>
              <a:path w="144779" h="261619">
                <a:moveTo>
                  <a:pt x="3809" y="137160"/>
                </a:moveTo>
                <a:lnTo>
                  <a:pt x="0" y="137160"/>
                </a:lnTo>
                <a:lnTo>
                  <a:pt x="0" y="168909"/>
                </a:lnTo>
                <a:lnTo>
                  <a:pt x="3809" y="168909"/>
                </a:lnTo>
                <a:lnTo>
                  <a:pt x="3809" y="137160"/>
                </a:lnTo>
                <a:close/>
              </a:path>
              <a:path w="144779" h="261619">
                <a:moveTo>
                  <a:pt x="3809" y="168910"/>
                </a:moveTo>
                <a:lnTo>
                  <a:pt x="0" y="168910"/>
                </a:lnTo>
                <a:lnTo>
                  <a:pt x="0" y="175259"/>
                </a:lnTo>
                <a:lnTo>
                  <a:pt x="3809" y="175259"/>
                </a:lnTo>
                <a:lnTo>
                  <a:pt x="3809" y="168910"/>
                </a:lnTo>
                <a:close/>
              </a:path>
              <a:path w="144779" h="261619">
                <a:moveTo>
                  <a:pt x="3809" y="175260"/>
                </a:moveTo>
                <a:lnTo>
                  <a:pt x="0" y="175260"/>
                </a:lnTo>
                <a:lnTo>
                  <a:pt x="0" y="261619"/>
                </a:lnTo>
                <a:lnTo>
                  <a:pt x="22860" y="261619"/>
                </a:lnTo>
                <a:lnTo>
                  <a:pt x="22859" y="259079"/>
                </a:lnTo>
                <a:lnTo>
                  <a:pt x="24129" y="259079"/>
                </a:lnTo>
                <a:lnTo>
                  <a:pt x="24129" y="257809"/>
                </a:lnTo>
                <a:lnTo>
                  <a:pt x="3809" y="257809"/>
                </a:lnTo>
                <a:lnTo>
                  <a:pt x="3809" y="175260"/>
                </a:lnTo>
                <a:close/>
              </a:path>
            </a:pathLst>
          </a:custGeom>
          <a:solidFill>
            <a:srgbClr val="6D5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4" name="bk object 3184"/>
          <p:cNvSpPr/>
          <p:nvPr/>
        </p:nvSpPr>
        <p:spPr>
          <a:xfrm>
            <a:off x="3618229" y="2951479"/>
            <a:ext cx="137160" cy="25400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5" name="bk object 3185"/>
          <p:cNvSpPr/>
          <p:nvPr/>
        </p:nvSpPr>
        <p:spPr>
          <a:xfrm>
            <a:off x="3434079" y="2767329"/>
            <a:ext cx="506730" cy="622300"/>
          </a:xfrm>
          <a:custGeom>
            <a:avLst/>
            <a:gdLst/>
            <a:ahLst/>
            <a:cxnLst/>
            <a:rect l="l" t="t" r="r" b="b"/>
            <a:pathLst>
              <a:path w="506729" h="622300">
                <a:moveTo>
                  <a:pt x="146050" y="622300"/>
                </a:moveTo>
                <a:lnTo>
                  <a:pt x="0" y="622300"/>
                </a:lnTo>
                <a:lnTo>
                  <a:pt x="71120" y="416560"/>
                </a:lnTo>
                <a:lnTo>
                  <a:pt x="144780" y="177800"/>
                </a:lnTo>
                <a:lnTo>
                  <a:pt x="147320" y="167640"/>
                </a:lnTo>
                <a:lnTo>
                  <a:pt x="149860" y="158750"/>
                </a:lnTo>
                <a:lnTo>
                  <a:pt x="151130" y="152400"/>
                </a:lnTo>
                <a:lnTo>
                  <a:pt x="152400" y="149860"/>
                </a:lnTo>
                <a:lnTo>
                  <a:pt x="152400" y="148590"/>
                </a:lnTo>
                <a:lnTo>
                  <a:pt x="152400" y="147320"/>
                </a:lnTo>
                <a:lnTo>
                  <a:pt x="153670" y="148590"/>
                </a:lnTo>
                <a:lnTo>
                  <a:pt x="153670" y="149860"/>
                </a:lnTo>
                <a:lnTo>
                  <a:pt x="154940" y="152400"/>
                </a:lnTo>
                <a:lnTo>
                  <a:pt x="156210" y="154940"/>
                </a:lnTo>
                <a:lnTo>
                  <a:pt x="157480" y="156210"/>
                </a:lnTo>
                <a:lnTo>
                  <a:pt x="158750" y="157480"/>
                </a:lnTo>
                <a:lnTo>
                  <a:pt x="160020" y="158750"/>
                </a:lnTo>
                <a:lnTo>
                  <a:pt x="160020" y="160020"/>
                </a:lnTo>
                <a:lnTo>
                  <a:pt x="161290" y="160020"/>
                </a:lnTo>
                <a:lnTo>
                  <a:pt x="162560" y="160020"/>
                </a:lnTo>
                <a:lnTo>
                  <a:pt x="162560" y="161290"/>
                </a:lnTo>
                <a:lnTo>
                  <a:pt x="163830" y="161290"/>
                </a:lnTo>
                <a:lnTo>
                  <a:pt x="162560" y="161290"/>
                </a:lnTo>
                <a:lnTo>
                  <a:pt x="160020" y="162560"/>
                </a:lnTo>
                <a:lnTo>
                  <a:pt x="153670" y="166370"/>
                </a:lnTo>
                <a:lnTo>
                  <a:pt x="118110" y="195580"/>
                </a:lnTo>
                <a:lnTo>
                  <a:pt x="60960" y="251460"/>
                </a:lnTo>
                <a:lnTo>
                  <a:pt x="15240" y="189230"/>
                </a:lnTo>
                <a:lnTo>
                  <a:pt x="55880" y="148590"/>
                </a:lnTo>
                <a:lnTo>
                  <a:pt x="93980" y="114300"/>
                </a:lnTo>
                <a:lnTo>
                  <a:pt x="129540" y="87630"/>
                </a:lnTo>
                <a:lnTo>
                  <a:pt x="162560" y="66040"/>
                </a:lnTo>
                <a:lnTo>
                  <a:pt x="177800" y="58420"/>
                </a:lnTo>
                <a:lnTo>
                  <a:pt x="191770" y="50800"/>
                </a:lnTo>
                <a:lnTo>
                  <a:pt x="229870" y="35560"/>
                </a:lnTo>
                <a:lnTo>
                  <a:pt x="251460" y="31750"/>
                </a:lnTo>
                <a:lnTo>
                  <a:pt x="256540" y="30480"/>
                </a:lnTo>
                <a:lnTo>
                  <a:pt x="260350" y="30480"/>
                </a:lnTo>
                <a:lnTo>
                  <a:pt x="265430" y="30480"/>
                </a:lnTo>
                <a:lnTo>
                  <a:pt x="270510" y="31750"/>
                </a:lnTo>
                <a:lnTo>
                  <a:pt x="274320" y="33020"/>
                </a:lnTo>
                <a:lnTo>
                  <a:pt x="278130" y="34290"/>
                </a:lnTo>
                <a:lnTo>
                  <a:pt x="283210" y="35560"/>
                </a:lnTo>
                <a:lnTo>
                  <a:pt x="287020" y="38100"/>
                </a:lnTo>
                <a:lnTo>
                  <a:pt x="289560" y="39370"/>
                </a:lnTo>
                <a:lnTo>
                  <a:pt x="293370" y="43180"/>
                </a:lnTo>
                <a:lnTo>
                  <a:pt x="294640" y="44450"/>
                </a:lnTo>
                <a:lnTo>
                  <a:pt x="297180" y="46990"/>
                </a:lnTo>
                <a:lnTo>
                  <a:pt x="297180" y="48260"/>
                </a:lnTo>
                <a:lnTo>
                  <a:pt x="299720" y="49530"/>
                </a:lnTo>
                <a:lnTo>
                  <a:pt x="299720" y="52070"/>
                </a:lnTo>
                <a:lnTo>
                  <a:pt x="300990" y="53340"/>
                </a:lnTo>
                <a:lnTo>
                  <a:pt x="302260" y="55880"/>
                </a:lnTo>
                <a:lnTo>
                  <a:pt x="303530" y="58420"/>
                </a:lnTo>
                <a:lnTo>
                  <a:pt x="303530" y="59690"/>
                </a:lnTo>
                <a:lnTo>
                  <a:pt x="303530" y="62230"/>
                </a:lnTo>
                <a:lnTo>
                  <a:pt x="304800" y="64770"/>
                </a:lnTo>
                <a:lnTo>
                  <a:pt x="304800" y="66040"/>
                </a:lnTo>
                <a:lnTo>
                  <a:pt x="304800" y="68580"/>
                </a:lnTo>
                <a:lnTo>
                  <a:pt x="304800" y="71120"/>
                </a:lnTo>
                <a:lnTo>
                  <a:pt x="304800" y="76200"/>
                </a:lnTo>
                <a:lnTo>
                  <a:pt x="304800" y="80010"/>
                </a:lnTo>
                <a:lnTo>
                  <a:pt x="303530" y="83820"/>
                </a:lnTo>
                <a:lnTo>
                  <a:pt x="302260" y="95250"/>
                </a:lnTo>
                <a:lnTo>
                  <a:pt x="298450" y="109220"/>
                </a:lnTo>
                <a:lnTo>
                  <a:pt x="293370" y="127000"/>
                </a:lnTo>
                <a:lnTo>
                  <a:pt x="234950" y="234950"/>
                </a:lnTo>
                <a:lnTo>
                  <a:pt x="247650" y="205740"/>
                </a:lnTo>
                <a:lnTo>
                  <a:pt x="261620" y="177800"/>
                </a:lnTo>
                <a:lnTo>
                  <a:pt x="276860" y="152400"/>
                </a:lnTo>
                <a:lnTo>
                  <a:pt x="292100" y="127000"/>
                </a:lnTo>
                <a:lnTo>
                  <a:pt x="309880" y="102870"/>
                </a:lnTo>
                <a:lnTo>
                  <a:pt x="327660" y="81280"/>
                </a:lnTo>
                <a:lnTo>
                  <a:pt x="346710" y="60960"/>
                </a:lnTo>
                <a:lnTo>
                  <a:pt x="367030" y="41910"/>
                </a:lnTo>
                <a:lnTo>
                  <a:pt x="377190" y="31750"/>
                </a:lnTo>
                <a:lnTo>
                  <a:pt x="388620" y="22860"/>
                </a:lnTo>
                <a:lnTo>
                  <a:pt x="398780" y="16510"/>
                </a:lnTo>
                <a:lnTo>
                  <a:pt x="408940" y="10160"/>
                </a:lnTo>
                <a:lnTo>
                  <a:pt x="417830" y="6350"/>
                </a:lnTo>
                <a:lnTo>
                  <a:pt x="422910" y="3810"/>
                </a:lnTo>
                <a:lnTo>
                  <a:pt x="426720" y="2540"/>
                </a:lnTo>
                <a:lnTo>
                  <a:pt x="431800" y="1270"/>
                </a:lnTo>
                <a:lnTo>
                  <a:pt x="435610" y="1270"/>
                </a:lnTo>
                <a:lnTo>
                  <a:pt x="440690" y="0"/>
                </a:lnTo>
                <a:lnTo>
                  <a:pt x="444500" y="0"/>
                </a:lnTo>
                <a:lnTo>
                  <a:pt x="450850" y="0"/>
                </a:lnTo>
                <a:lnTo>
                  <a:pt x="458470" y="1270"/>
                </a:lnTo>
                <a:lnTo>
                  <a:pt x="463550" y="2540"/>
                </a:lnTo>
                <a:lnTo>
                  <a:pt x="466090" y="3810"/>
                </a:lnTo>
                <a:lnTo>
                  <a:pt x="469900" y="5080"/>
                </a:lnTo>
                <a:lnTo>
                  <a:pt x="472440" y="6350"/>
                </a:lnTo>
                <a:lnTo>
                  <a:pt x="474980" y="7620"/>
                </a:lnTo>
                <a:lnTo>
                  <a:pt x="477520" y="10160"/>
                </a:lnTo>
                <a:lnTo>
                  <a:pt x="480060" y="11430"/>
                </a:lnTo>
                <a:lnTo>
                  <a:pt x="485140" y="15240"/>
                </a:lnTo>
                <a:lnTo>
                  <a:pt x="488950" y="20320"/>
                </a:lnTo>
                <a:lnTo>
                  <a:pt x="494030" y="25400"/>
                </a:lnTo>
                <a:lnTo>
                  <a:pt x="497840" y="30480"/>
                </a:lnTo>
                <a:lnTo>
                  <a:pt x="499110" y="34290"/>
                </a:lnTo>
                <a:lnTo>
                  <a:pt x="500380" y="36830"/>
                </a:lnTo>
                <a:lnTo>
                  <a:pt x="501650" y="39370"/>
                </a:lnTo>
                <a:lnTo>
                  <a:pt x="502920" y="41910"/>
                </a:lnTo>
                <a:lnTo>
                  <a:pt x="504190" y="45720"/>
                </a:lnTo>
                <a:lnTo>
                  <a:pt x="504190" y="48260"/>
                </a:lnTo>
                <a:lnTo>
                  <a:pt x="505460" y="52070"/>
                </a:lnTo>
                <a:lnTo>
                  <a:pt x="505460" y="54610"/>
                </a:lnTo>
                <a:lnTo>
                  <a:pt x="506730" y="58420"/>
                </a:lnTo>
                <a:lnTo>
                  <a:pt x="506730" y="60960"/>
                </a:lnTo>
                <a:lnTo>
                  <a:pt x="506730" y="68580"/>
                </a:lnTo>
                <a:lnTo>
                  <a:pt x="505460" y="76200"/>
                </a:lnTo>
                <a:lnTo>
                  <a:pt x="504190" y="82550"/>
                </a:lnTo>
                <a:lnTo>
                  <a:pt x="502920" y="88900"/>
                </a:lnTo>
                <a:lnTo>
                  <a:pt x="501650" y="91440"/>
                </a:lnTo>
                <a:lnTo>
                  <a:pt x="500380" y="95250"/>
                </a:lnTo>
                <a:lnTo>
                  <a:pt x="499110" y="97790"/>
                </a:lnTo>
                <a:lnTo>
                  <a:pt x="497840" y="100330"/>
                </a:lnTo>
                <a:lnTo>
                  <a:pt x="496570" y="102870"/>
                </a:lnTo>
                <a:lnTo>
                  <a:pt x="494030" y="105410"/>
                </a:lnTo>
                <a:lnTo>
                  <a:pt x="492760" y="107950"/>
                </a:lnTo>
                <a:lnTo>
                  <a:pt x="490220" y="110490"/>
                </a:lnTo>
                <a:lnTo>
                  <a:pt x="488950" y="113030"/>
                </a:lnTo>
                <a:lnTo>
                  <a:pt x="486410" y="115570"/>
                </a:lnTo>
                <a:lnTo>
                  <a:pt x="483870" y="118110"/>
                </a:lnTo>
                <a:lnTo>
                  <a:pt x="481330" y="120650"/>
                </a:lnTo>
                <a:lnTo>
                  <a:pt x="474980" y="124460"/>
                </a:lnTo>
                <a:lnTo>
                  <a:pt x="467360" y="129540"/>
                </a:lnTo>
                <a:lnTo>
                  <a:pt x="459740" y="133350"/>
                </a:lnTo>
                <a:lnTo>
                  <a:pt x="449580" y="138430"/>
                </a:lnTo>
                <a:lnTo>
                  <a:pt x="439420" y="143510"/>
                </a:lnTo>
                <a:lnTo>
                  <a:pt x="415290" y="152400"/>
                </a:lnTo>
                <a:lnTo>
                  <a:pt x="405130" y="156210"/>
                </a:lnTo>
                <a:lnTo>
                  <a:pt x="396240" y="160020"/>
                </a:lnTo>
                <a:lnTo>
                  <a:pt x="387350" y="163830"/>
                </a:lnTo>
                <a:lnTo>
                  <a:pt x="378460" y="168910"/>
                </a:lnTo>
                <a:lnTo>
                  <a:pt x="370840" y="172720"/>
                </a:lnTo>
                <a:lnTo>
                  <a:pt x="363220" y="176530"/>
                </a:lnTo>
                <a:lnTo>
                  <a:pt x="356870" y="181610"/>
                </a:lnTo>
                <a:lnTo>
                  <a:pt x="349250" y="186690"/>
                </a:lnTo>
                <a:lnTo>
                  <a:pt x="342900" y="191770"/>
                </a:lnTo>
                <a:lnTo>
                  <a:pt x="336550" y="198120"/>
                </a:lnTo>
                <a:lnTo>
                  <a:pt x="328930" y="205740"/>
                </a:lnTo>
                <a:lnTo>
                  <a:pt x="321310" y="212090"/>
                </a:lnTo>
                <a:lnTo>
                  <a:pt x="306070" y="229870"/>
                </a:lnTo>
                <a:lnTo>
                  <a:pt x="289560" y="248920"/>
                </a:lnTo>
                <a:lnTo>
                  <a:pt x="274320" y="270510"/>
                </a:lnTo>
                <a:lnTo>
                  <a:pt x="260350" y="289560"/>
                </a:lnTo>
                <a:lnTo>
                  <a:pt x="255270" y="298450"/>
                </a:lnTo>
                <a:lnTo>
                  <a:pt x="250190" y="307340"/>
                </a:lnTo>
                <a:lnTo>
                  <a:pt x="245110" y="316230"/>
                </a:lnTo>
                <a:lnTo>
                  <a:pt x="220980" y="378460"/>
                </a:lnTo>
                <a:lnTo>
                  <a:pt x="190500" y="477520"/>
                </a:lnTo>
                <a:lnTo>
                  <a:pt x="146050" y="622300"/>
                </a:lnTo>
                <a:close/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" name="bk object 3186"/>
          <p:cNvSpPr/>
          <p:nvPr/>
        </p:nvSpPr>
        <p:spPr>
          <a:xfrm>
            <a:off x="3911600" y="2797810"/>
            <a:ext cx="581660" cy="609600"/>
          </a:xfrm>
          <a:custGeom>
            <a:avLst/>
            <a:gdLst/>
            <a:ahLst/>
            <a:cxnLst/>
            <a:rect l="l" t="t" r="r" b="b"/>
            <a:pathLst>
              <a:path w="581660" h="609600">
                <a:moveTo>
                  <a:pt x="3810" y="158750"/>
                </a:moveTo>
                <a:lnTo>
                  <a:pt x="2539" y="158750"/>
                </a:lnTo>
                <a:lnTo>
                  <a:pt x="2539" y="160020"/>
                </a:lnTo>
                <a:lnTo>
                  <a:pt x="3810" y="160020"/>
                </a:lnTo>
                <a:lnTo>
                  <a:pt x="3810" y="158750"/>
                </a:lnTo>
                <a:close/>
              </a:path>
              <a:path w="581660" h="609600">
                <a:moveTo>
                  <a:pt x="1270" y="156210"/>
                </a:moveTo>
                <a:lnTo>
                  <a:pt x="0" y="156210"/>
                </a:lnTo>
                <a:lnTo>
                  <a:pt x="0" y="158750"/>
                </a:lnTo>
                <a:lnTo>
                  <a:pt x="1270" y="158750"/>
                </a:lnTo>
                <a:lnTo>
                  <a:pt x="1270" y="156210"/>
                </a:lnTo>
                <a:close/>
              </a:path>
              <a:path w="581660" h="609600">
                <a:moveTo>
                  <a:pt x="3810" y="152400"/>
                </a:moveTo>
                <a:lnTo>
                  <a:pt x="2539" y="152400"/>
                </a:lnTo>
                <a:lnTo>
                  <a:pt x="2539" y="153670"/>
                </a:lnTo>
                <a:lnTo>
                  <a:pt x="1270" y="153670"/>
                </a:lnTo>
                <a:lnTo>
                  <a:pt x="1270" y="156210"/>
                </a:lnTo>
                <a:lnTo>
                  <a:pt x="3810" y="156210"/>
                </a:lnTo>
                <a:lnTo>
                  <a:pt x="3810" y="152400"/>
                </a:lnTo>
                <a:close/>
              </a:path>
              <a:path w="581660" h="609600">
                <a:moveTo>
                  <a:pt x="254000" y="1270"/>
                </a:moveTo>
                <a:lnTo>
                  <a:pt x="218439" y="1270"/>
                </a:lnTo>
                <a:lnTo>
                  <a:pt x="218439" y="3810"/>
                </a:lnTo>
                <a:lnTo>
                  <a:pt x="254000" y="3810"/>
                </a:lnTo>
                <a:lnTo>
                  <a:pt x="254000" y="1270"/>
                </a:lnTo>
                <a:close/>
              </a:path>
              <a:path w="581660" h="609600">
                <a:moveTo>
                  <a:pt x="480060" y="1270"/>
                </a:moveTo>
                <a:lnTo>
                  <a:pt x="452120" y="1270"/>
                </a:lnTo>
                <a:lnTo>
                  <a:pt x="452120" y="3810"/>
                </a:lnTo>
                <a:lnTo>
                  <a:pt x="480060" y="3810"/>
                </a:lnTo>
                <a:lnTo>
                  <a:pt x="480060" y="1270"/>
                </a:lnTo>
                <a:close/>
              </a:path>
              <a:path w="581660" h="609600">
                <a:moveTo>
                  <a:pt x="248920" y="0"/>
                </a:moveTo>
                <a:lnTo>
                  <a:pt x="228600" y="0"/>
                </a:lnTo>
                <a:lnTo>
                  <a:pt x="228600" y="1270"/>
                </a:lnTo>
                <a:lnTo>
                  <a:pt x="248920" y="1270"/>
                </a:lnTo>
                <a:lnTo>
                  <a:pt x="248920" y="0"/>
                </a:lnTo>
                <a:close/>
              </a:path>
              <a:path w="581660" h="609600">
                <a:moveTo>
                  <a:pt x="472439" y="0"/>
                </a:moveTo>
                <a:lnTo>
                  <a:pt x="457200" y="0"/>
                </a:lnTo>
                <a:lnTo>
                  <a:pt x="457200" y="1270"/>
                </a:lnTo>
                <a:lnTo>
                  <a:pt x="472439" y="1270"/>
                </a:lnTo>
                <a:lnTo>
                  <a:pt x="472439" y="0"/>
                </a:lnTo>
                <a:close/>
              </a:path>
              <a:path w="581660" h="609600">
                <a:moveTo>
                  <a:pt x="391160" y="608330"/>
                </a:moveTo>
                <a:lnTo>
                  <a:pt x="345439" y="608330"/>
                </a:lnTo>
                <a:lnTo>
                  <a:pt x="345439" y="609600"/>
                </a:lnTo>
                <a:lnTo>
                  <a:pt x="391160" y="609600"/>
                </a:lnTo>
                <a:lnTo>
                  <a:pt x="391160" y="608330"/>
                </a:lnTo>
                <a:close/>
              </a:path>
              <a:path w="581660" h="609600">
                <a:moveTo>
                  <a:pt x="345439" y="607060"/>
                </a:moveTo>
                <a:lnTo>
                  <a:pt x="341629" y="607060"/>
                </a:lnTo>
                <a:lnTo>
                  <a:pt x="341629" y="608330"/>
                </a:lnTo>
                <a:lnTo>
                  <a:pt x="345439" y="608330"/>
                </a:lnTo>
                <a:lnTo>
                  <a:pt x="345439" y="607060"/>
                </a:lnTo>
                <a:close/>
              </a:path>
              <a:path w="581660" h="609600">
                <a:moveTo>
                  <a:pt x="393700" y="607060"/>
                </a:moveTo>
                <a:lnTo>
                  <a:pt x="391160" y="607060"/>
                </a:lnTo>
                <a:lnTo>
                  <a:pt x="391160" y="608330"/>
                </a:lnTo>
                <a:lnTo>
                  <a:pt x="393700" y="608330"/>
                </a:lnTo>
                <a:lnTo>
                  <a:pt x="393700" y="607060"/>
                </a:lnTo>
                <a:close/>
              </a:path>
              <a:path w="581660" h="609600">
                <a:moveTo>
                  <a:pt x="397510" y="605790"/>
                </a:moveTo>
                <a:lnTo>
                  <a:pt x="337820" y="605790"/>
                </a:lnTo>
                <a:lnTo>
                  <a:pt x="337820" y="607060"/>
                </a:lnTo>
                <a:lnTo>
                  <a:pt x="397510" y="607060"/>
                </a:lnTo>
                <a:lnTo>
                  <a:pt x="397510" y="605790"/>
                </a:lnTo>
                <a:close/>
              </a:path>
              <a:path w="581660" h="609600">
                <a:moveTo>
                  <a:pt x="579120" y="458470"/>
                </a:moveTo>
                <a:lnTo>
                  <a:pt x="577850" y="458470"/>
                </a:lnTo>
                <a:lnTo>
                  <a:pt x="577850" y="461010"/>
                </a:lnTo>
                <a:lnTo>
                  <a:pt x="579120" y="461010"/>
                </a:lnTo>
                <a:lnTo>
                  <a:pt x="579120" y="458470"/>
                </a:lnTo>
                <a:close/>
              </a:path>
              <a:path w="581660" h="609600">
                <a:moveTo>
                  <a:pt x="581660" y="456057"/>
                </a:moveTo>
                <a:lnTo>
                  <a:pt x="577850" y="456057"/>
                </a:lnTo>
                <a:lnTo>
                  <a:pt x="577850" y="457200"/>
                </a:lnTo>
                <a:lnTo>
                  <a:pt x="580389" y="457200"/>
                </a:lnTo>
                <a:lnTo>
                  <a:pt x="580389" y="458470"/>
                </a:lnTo>
                <a:lnTo>
                  <a:pt x="581660" y="458470"/>
                </a:lnTo>
                <a:lnTo>
                  <a:pt x="581660" y="456057"/>
                </a:lnTo>
                <a:close/>
              </a:path>
              <a:path w="581660" h="609600">
                <a:moveTo>
                  <a:pt x="581660" y="452120"/>
                </a:moveTo>
                <a:lnTo>
                  <a:pt x="577850" y="452120"/>
                </a:lnTo>
                <a:lnTo>
                  <a:pt x="577850" y="454660"/>
                </a:lnTo>
                <a:lnTo>
                  <a:pt x="581660" y="454660"/>
                </a:lnTo>
                <a:lnTo>
                  <a:pt x="581660" y="452120"/>
                </a:lnTo>
                <a:close/>
              </a:path>
              <a:path w="581660" h="609600">
                <a:moveTo>
                  <a:pt x="580389" y="450850"/>
                </a:moveTo>
                <a:lnTo>
                  <a:pt x="579120" y="450850"/>
                </a:lnTo>
                <a:lnTo>
                  <a:pt x="579120" y="452120"/>
                </a:lnTo>
                <a:lnTo>
                  <a:pt x="580389" y="452120"/>
                </a:lnTo>
                <a:lnTo>
                  <a:pt x="580389" y="450850"/>
                </a:lnTo>
                <a:close/>
              </a:path>
              <a:path w="581660" h="609600">
                <a:moveTo>
                  <a:pt x="579120" y="448310"/>
                </a:moveTo>
                <a:lnTo>
                  <a:pt x="577850" y="448310"/>
                </a:lnTo>
                <a:lnTo>
                  <a:pt x="577850" y="450850"/>
                </a:lnTo>
                <a:lnTo>
                  <a:pt x="579120" y="450850"/>
                </a:lnTo>
                <a:lnTo>
                  <a:pt x="579120" y="448310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7" name="bk object 3187"/>
          <p:cNvSpPr/>
          <p:nvPr/>
        </p:nvSpPr>
        <p:spPr>
          <a:xfrm>
            <a:off x="3915409" y="2801620"/>
            <a:ext cx="574040" cy="601980"/>
          </a:xfrm>
          <a:custGeom>
            <a:avLst/>
            <a:gdLst/>
            <a:ahLst/>
            <a:cxnLst/>
            <a:rect l="l" t="t" r="r" b="b"/>
            <a:pathLst>
              <a:path w="574039" h="601979">
                <a:moveTo>
                  <a:pt x="2539" y="158750"/>
                </a:moveTo>
                <a:lnTo>
                  <a:pt x="1269" y="158750"/>
                </a:lnTo>
                <a:lnTo>
                  <a:pt x="1269" y="161289"/>
                </a:lnTo>
                <a:lnTo>
                  <a:pt x="2539" y="161289"/>
                </a:lnTo>
                <a:lnTo>
                  <a:pt x="2539" y="158750"/>
                </a:lnTo>
                <a:close/>
              </a:path>
              <a:path w="574039" h="601979">
                <a:moveTo>
                  <a:pt x="3810" y="156210"/>
                </a:moveTo>
                <a:lnTo>
                  <a:pt x="0" y="15621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6210"/>
                </a:lnTo>
                <a:close/>
              </a:path>
              <a:path w="574039" h="601979">
                <a:moveTo>
                  <a:pt x="3810" y="149860"/>
                </a:moveTo>
                <a:lnTo>
                  <a:pt x="0" y="14986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9860"/>
                </a:lnTo>
                <a:close/>
              </a:path>
              <a:path w="574039" h="601979">
                <a:moveTo>
                  <a:pt x="2539" y="146050"/>
                </a:moveTo>
                <a:lnTo>
                  <a:pt x="1269" y="146050"/>
                </a:lnTo>
                <a:lnTo>
                  <a:pt x="1269" y="148589"/>
                </a:lnTo>
                <a:lnTo>
                  <a:pt x="2539" y="148589"/>
                </a:lnTo>
                <a:lnTo>
                  <a:pt x="2539" y="146050"/>
                </a:lnTo>
                <a:close/>
              </a:path>
              <a:path w="574039" h="601979">
                <a:moveTo>
                  <a:pt x="207010" y="0"/>
                </a:moveTo>
                <a:lnTo>
                  <a:pt x="204469" y="0"/>
                </a:lnTo>
                <a:lnTo>
                  <a:pt x="204469" y="2539"/>
                </a:lnTo>
                <a:lnTo>
                  <a:pt x="207010" y="2539"/>
                </a:lnTo>
                <a:lnTo>
                  <a:pt x="207010" y="0"/>
                </a:lnTo>
                <a:close/>
              </a:path>
              <a:path w="574039" h="601979">
                <a:moveTo>
                  <a:pt x="259079" y="0"/>
                </a:moveTo>
                <a:lnTo>
                  <a:pt x="255270" y="0"/>
                </a:lnTo>
                <a:lnTo>
                  <a:pt x="255270" y="2539"/>
                </a:lnTo>
                <a:lnTo>
                  <a:pt x="259079" y="2539"/>
                </a:lnTo>
                <a:lnTo>
                  <a:pt x="259079" y="0"/>
                </a:lnTo>
                <a:close/>
              </a:path>
              <a:path w="574039" h="601979">
                <a:moveTo>
                  <a:pt x="438150" y="0"/>
                </a:moveTo>
                <a:lnTo>
                  <a:pt x="430529" y="0"/>
                </a:lnTo>
                <a:lnTo>
                  <a:pt x="430529" y="2539"/>
                </a:lnTo>
                <a:lnTo>
                  <a:pt x="438150" y="2539"/>
                </a:lnTo>
                <a:lnTo>
                  <a:pt x="438150" y="0"/>
                </a:lnTo>
                <a:close/>
              </a:path>
              <a:path w="574039" h="601979">
                <a:moveTo>
                  <a:pt x="483869" y="0"/>
                </a:moveTo>
                <a:lnTo>
                  <a:pt x="480060" y="0"/>
                </a:lnTo>
                <a:lnTo>
                  <a:pt x="480060" y="2539"/>
                </a:lnTo>
                <a:lnTo>
                  <a:pt x="483869" y="2539"/>
                </a:lnTo>
                <a:lnTo>
                  <a:pt x="483869" y="0"/>
                </a:lnTo>
                <a:close/>
              </a:path>
              <a:path w="574039" h="601979">
                <a:moveTo>
                  <a:pt x="393700" y="600710"/>
                </a:moveTo>
                <a:lnTo>
                  <a:pt x="334010" y="600710"/>
                </a:lnTo>
                <a:lnTo>
                  <a:pt x="334010" y="601980"/>
                </a:lnTo>
                <a:lnTo>
                  <a:pt x="393700" y="601980"/>
                </a:lnTo>
                <a:lnTo>
                  <a:pt x="393700" y="600710"/>
                </a:lnTo>
                <a:close/>
              </a:path>
              <a:path w="574039" h="601979">
                <a:moveTo>
                  <a:pt x="330200" y="599439"/>
                </a:moveTo>
                <a:lnTo>
                  <a:pt x="328929" y="599439"/>
                </a:lnTo>
                <a:lnTo>
                  <a:pt x="328929" y="600710"/>
                </a:lnTo>
                <a:lnTo>
                  <a:pt x="330200" y="600710"/>
                </a:lnTo>
                <a:lnTo>
                  <a:pt x="330200" y="599439"/>
                </a:lnTo>
                <a:close/>
              </a:path>
              <a:path w="574039" h="601979">
                <a:moveTo>
                  <a:pt x="398779" y="599439"/>
                </a:moveTo>
                <a:lnTo>
                  <a:pt x="396239" y="599439"/>
                </a:lnTo>
                <a:lnTo>
                  <a:pt x="396239" y="600710"/>
                </a:lnTo>
                <a:lnTo>
                  <a:pt x="398779" y="600710"/>
                </a:lnTo>
                <a:lnTo>
                  <a:pt x="398779" y="599439"/>
                </a:lnTo>
                <a:close/>
              </a:path>
              <a:path w="574039" h="601979">
                <a:moveTo>
                  <a:pt x="403860" y="598170"/>
                </a:moveTo>
                <a:lnTo>
                  <a:pt x="327660" y="598170"/>
                </a:lnTo>
                <a:lnTo>
                  <a:pt x="327660" y="599439"/>
                </a:lnTo>
                <a:lnTo>
                  <a:pt x="403860" y="599439"/>
                </a:lnTo>
                <a:lnTo>
                  <a:pt x="403860" y="598170"/>
                </a:lnTo>
                <a:close/>
              </a:path>
              <a:path w="574039" h="601979">
                <a:moveTo>
                  <a:pt x="572769" y="458597"/>
                </a:moveTo>
                <a:lnTo>
                  <a:pt x="570229" y="458597"/>
                </a:lnTo>
                <a:lnTo>
                  <a:pt x="570229" y="459739"/>
                </a:lnTo>
                <a:lnTo>
                  <a:pt x="571500" y="459739"/>
                </a:lnTo>
                <a:lnTo>
                  <a:pt x="571500" y="461010"/>
                </a:lnTo>
                <a:lnTo>
                  <a:pt x="572769" y="461010"/>
                </a:lnTo>
                <a:lnTo>
                  <a:pt x="572769" y="458597"/>
                </a:lnTo>
                <a:close/>
              </a:path>
              <a:path w="574039" h="601979">
                <a:moveTo>
                  <a:pt x="574039" y="454660"/>
                </a:moveTo>
                <a:lnTo>
                  <a:pt x="570229" y="454660"/>
                </a:lnTo>
                <a:lnTo>
                  <a:pt x="570229" y="457200"/>
                </a:lnTo>
                <a:lnTo>
                  <a:pt x="572769" y="457200"/>
                </a:lnTo>
                <a:lnTo>
                  <a:pt x="572769" y="458597"/>
                </a:lnTo>
                <a:lnTo>
                  <a:pt x="574039" y="458597"/>
                </a:lnTo>
                <a:lnTo>
                  <a:pt x="574039" y="454660"/>
                </a:lnTo>
                <a:close/>
              </a:path>
              <a:path w="574039" h="601979">
                <a:moveTo>
                  <a:pt x="574039" y="452247"/>
                </a:moveTo>
                <a:lnTo>
                  <a:pt x="570229" y="452247"/>
                </a:lnTo>
                <a:lnTo>
                  <a:pt x="570229" y="453389"/>
                </a:lnTo>
                <a:lnTo>
                  <a:pt x="574039" y="453389"/>
                </a:lnTo>
                <a:lnTo>
                  <a:pt x="574039" y="452247"/>
                </a:lnTo>
                <a:close/>
              </a:path>
              <a:path w="574039" h="601979">
                <a:moveTo>
                  <a:pt x="574039" y="448310"/>
                </a:moveTo>
                <a:lnTo>
                  <a:pt x="570229" y="448310"/>
                </a:lnTo>
                <a:lnTo>
                  <a:pt x="570229" y="450850"/>
                </a:lnTo>
                <a:lnTo>
                  <a:pt x="574039" y="450850"/>
                </a:lnTo>
                <a:lnTo>
                  <a:pt x="574039" y="448310"/>
                </a:lnTo>
                <a:close/>
              </a:path>
              <a:path w="574039" h="601979">
                <a:moveTo>
                  <a:pt x="574039" y="445897"/>
                </a:moveTo>
                <a:lnTo>
                  <a:pt x="570229" y="445897"/>
                </a:lnTo>
                <a:lnTo>
                  <a:pt x="570229" y="447039"/>
                </a:lnTo>
                <a:lnTo>
                  <a:pt x="574039" y="447039"/>
                </a:lnTo>
                <a:lnTo>
                  <a:pt x="574039" y="445897"/>
                </a:lnTo>
                <a:close/>
              </a:path>
              <a:path w="574039" h="601979">
                <a:moveTo>
                  <a:pt x="572769" y="440689"/>
                </a:moveTo>
                <a:lnTo>
                  <a:pt x="571500" y="440689"/>
                </a:lnTo>
                <a:lnTo>
                  <a:pt x="571500" y="441960"/>
                </a:lnTo>
                <a:lnTo>
                  <a:pt x="570229" y="441960"/>
                </a:lnTo>
                <a:lnTo>
                  <a:pt x="570229" y="444500"/>
                </a:lnTo>
                <a:lnTo>
                  <a:pt x="572770" y="444500"/>
                </a:lnTo>
                <a:lnTo>
                  <a:pt x="572769" y="440689"/>
                </a:lnTo>
                <a:close/>
              </a:path>
            </a:pathLst>
          </a:custGeom>
          <a:solidFill>
            <a:srgbClr val="FC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8" name="bk object 3188"/>
          <p:cNvSpPr/>
          <p:nvPr/>
        </p:nvSpPr>
        <p:spPr>
          <a:xfrm>
            <a:off x="3919220" y="2804160"/>
            <a:ext cx="566420" cy="595630"/>
          </a:xfrm>
          <a:custGeom>
            <a:avLst/>
            <a:gdLst/>
            <a:ahLst/>
            <a:cxnLst/>
            <a:rect l="l" t="t" r="r" b="b"/>
            <a:pathLst>
              <a:path w="566420" h="595629">
                <a:moveTo>
                  <a:pt x="3809" y="160020"/>
                </a:moveTo>
                <a:lnTo>
                  <a:pt x="2539" y="160020"/>
                </a:lnTo>
                <a:lnTo>
                  <a:pt x="2539" y="162560"/>
                </a:lnTo>
                <a:lnTo>
                  <a:pt x="3809" y="162560"/>
                </a:lnTo>
                <a:lnTo>
                  <a:pt x="3809" y="160020"/>
                </a:lnTo>
                <a:close/>
              </a:path>
              <a:path w="566420" h="595629">
                <a:moveTo>
                  <a:pt x="3809" y="157480"/>
                </a:moveTo>
                <a:lnTo>
                  <a:pt x="0" y="157480"/>
                </a:lnTo>
                <a:lnTo>
                  <a:pt x="0" y="160020"/>
                </a:lnTo>
                <a:lnTo>
                  <a:pt x="1269" y="160020"/>
                </a:lnTo>
                <a:lnTo>
                  <a:pt x="1269" y="158750"/>
                </a:lnTo>
                <a:lnTo>
                  <a:pt x="3809" y="158750"/>
                </a:lnTo>
                <a:lnTo>
                  <a:pt x="3809" y="157480"/>
                </a:lnTo>
                <a:close/>
              </a:path>
              <a:path w="566420" h="595629">
                <a:moveTo>
                  <a:pt x="3809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53670"/>
                </a:lnTo>
                <a:close/>
              </a:path>
              <a:path w="566420" h="595629">
                <a:moveTo>
                  <a:pt x="3809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09" y="152400"/>
                </a:lnTo>
                <a:lnTo>
                  <a:pt x="3809" y="151130"/>
                </a:lnTo>
                <a:close/>
              </a:path>
              <a:path w="566420" h="595629">
                <a:moveTo>
                  <a:pt x="3809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7320"/>
                </a:lnTo>
                <a:close/>
              </a:path>
              <a:path w="566420" h="595629">
                <a:moveTo>
                  <a:pt x="3809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40970"/>
                </a:lnTo>
                <a:close/>
              </a:path>
              <a:path w="566420" h="595629">
                <a:moveTo>
                  <a:pt x="2539" y="139700"/>
                </a:moveTo>
                <a:lnTo>
                  <a:pt x="1269" y="139700"/>
                </a:lnTo>
                <a:lnTo>
                  <a:pt x="1269" y="140970"/>
                </a:lnTo>
                <a:lnTo>
                  <a:pt x="2539" y="140970"/>
                </a:lnTo>
                <a:lnTo>
                  <a:pt x="2539" y="139700"/>
                </a:lnTo>
                <a:close/>
              </a:path>
              <a:path w="566420" h="595629">
                <a:moveTo>
                  <a:pt x="181609" y="3810"/>
                </a:moveTo>
                <a:lnTo>
                  <a:pt x="179069" y="3810"/>
                </a:lnTo>
                <a:lnTo>
                  <a:pt x="179069" y="5080"/>
                </a:lnTo>
                <a:lnTo>
                  <a:pt x="181609" y="5080"/>
                </a:lnTo>
                <a:lnTo>
                  <a:pt x="181609" y="3810"/>
                </a:lnTo>
                <a:close/>
              </a:path>
              <a:path w="566420" h="595629">
                <a:moveTo>
                  <a:pt x="412750" y="3810"/>
                </a:moveTo>
                <a:lnTo>
                  <a:pt x="408939" y="3810"/>
                </a:lnTo>
                <a:lnTo>
                  <a:pt x="408939" y="5080"/>
                </a:lnTo>
                <a:lnTo>
                  <a:pt x="412750" y="5080"/>
                </a:lnTo>
                <a:lnTo>
                  <a:pt x="412750" y="3810"/>
                </a:lnTo>
                <a:close/>
              </a:path>
              <a:path w="566420" h="595629">
                <a:moveTo>
                  <a:pt x="260349" y="1270"/>
                </a:moveTo>
                <a:lnTo>
                  <a:pt x="185419" y="1270"/>
                </a:lnTo>
                <a:lnTo>
                  <a:pt x="185419" y="3810"/>
                </a:lnTo>
                <a:lnTo>
                  <a:pt x="260349" y="3810"/>
                </a:lnTo>
                <a:lnTo>
                  <a:pt x="260349" y="1270"/>
                </a:lnTo>
                <a:close/>
              </a:path>
              <a:path w="566420" h="595629">
                <a:moveTo>
                  <a:pt x="488950" y="1270"/>
                </a:moveTo>
                <a:lnTo>
                  <a:pt x="415289" y="1270"/>
                </a:lnTo>
                <a:lnTo>
                  <a:pt x="415289" y="3810"/>
                </a:lnTo>
                <a:lnTo>
                  <a:pt x="488950" y="3810"/>
                </a:lnTo>
                <a:lnTo>
                  <a:pt x="488950" y="1270"/>
                </a:lnTo>
                <a:close/>
              </a:path>
              <a:path w="566420" h="595629">
                <a:moveTo>
                  <a:pt x="193039" y="0"/>
                </a:moveTo>
                <a:lnTo>
                  <a:pt x="190500" y="0"/>
                </a:lnTo>
                <a:lnTo>
                  <a:pt x="190500" y="1270"/>
                </a:lnTo>
                <a:lnTo>
                  <a:pt x="193039" y="1270"/>
                </a:lnTo>
                <a:lnTo>
                  <a:pt x="193039" y="0"/>
                </a:lnTo>
                <a:close/>
              </a:path>
              <a:path w="566420" h="595629">
                <a:moveTo>
                  <a:pt x="259079" y="0"/>
                </a:moveTo>
                <a:lnTo>
                  <a:pt x="256539" y="0"/>
                </a:lnTo>
                <a:lnTo>
                  <a:pt x="256539" y="1270"/>
                </a:lnTo>
                <a:lnTo>
                  <a:pt x="259079" y="1270"/>
                </a:lnTo>
                <a:lnTo>
                  <a:pt x="259079" y="0"/>
                </a:lnTo>
                <a:close/>
              </a:path>
              <a:path w="566420" h="595629">
                <a:moveTo>
                  <a:pt x="424179" y="0"/>
                </a:moveTo>
                <a:lnTo>
                  <a:pt x="419100" y="0"/>
                </a:lnTo>
                <a:lnTo>
                  <a:pt x="419100" y="1270"/>
                </a:lnTo>
                <a:lnTo>
                  <a:pt x="424179" y="1270"/>
                </a:lnTo>
                <a:lnTo>
                  <a:pt x="424179" y="0"/>
                </a:lnTo>
                <a:close/>
              </a:path>
              <a:path w="566420" h="595629">
                <a:moveTo>
                  <a:pt x="486410" y="0"/>
                </a:moveTo>
                <a:lnTo>
                  <a:pt x="482600" y="0"/>
                </a:lnTo>
                <a:lnTo>
                  <a:pt x="482600" y="1270"/>
                </a:lnTo>
                <a:lnTo>
                  <a:pt x="486410" y="1270"/>
                </a:lnTo>
                <a:lnTo>
                  <a:pt x="486410" y="0"/>
                </a:lnTo>
                <a:close/>
              </a:path>
              <a:path w="566420" h="595629">
                <a:moveTo>
                  <a:pt x="2539" y="584200"/>
                </a:moveTo>
                <a:lnTo>
                  <a:pt x="1269" y="584200"/>
                </a:lnTo>
                <a:lnTo>
                  <a:pt x="1269" y="586740"/>
                </a:lnTo>
                <a:lnTo>
                  <a:pt x="3809" y="586740"/>
                </a:lnTo>
                <a:lnTo>
                  <a:pt x="3809" y="585470"/>
                </a:lnTo>
                <a:lnTo>
                  <a:pt x="2539" y="585470"/>
                </a:lnTo>
                <a:lnTo>
                  <a:pt x="2539" y="584200"/>
                </a:lnTo>
                <a:close/>
              </a:path>
              <a:path w="566420" h="595629">
                <a:moveTo>
                  <a:pt x="3809" y="582930"/>
                </a:moveTo>
                <a:lnTo>
                  <a:pt x="2539" y="582930"/>
                </a:lnTo>
                <a:lnTo>
                  <a:pt x="2539" y="584200"/>
                </a:lnTo>
                <a:lnTo>
                  <a:pt x="3809" y="584200"/>
                </a:lnTo>
                <a:lnTo>
                  <a:pt x="3809" y="582930"/>
                </a:lnTo>
                <a:close/>
              </a:path>
              <a:path w="566420" h="595629">
                <a:moveTo>
                  <a:pt x="3809" y="579120"/>
                </a:moveTo>
                <a:lnTo>
                  <a:pt x="2539" y="579120"/>
                </a:lnTo>
                <a:lnTo>
                  <a:pt x="2539" y="581660"/>
                </a:lnTo>
                <a:lnTo>
                  <a:pt x="3809" y="581660"/>
                </a:lnTo>
                <a:lnTo>
                  <a:pt x="3809" y="579120"/>
                </a:lnTo>
                <a:close/>
              </a:path>
              <a:path w="566420" h="595629">
                <a:moveTo>
                  <a:pt x="323850" y="594360"/>
                </a:moveTo>
                <a:lnTo>
                  <a:pt x="320039" y="594360"/>
                </a:lnTo>
                <a:lnTo>
                  <a:pt x="320039" y="595630"/>
                </a:lnTo>
                <a:lnTo>
                  <a:pt x="323850" y="595630"/>
                </a:lnTo>
                <a:lnTo>
                  <a:pt x="323850" y="594360"/>
                </a:lnTo>
                <a:close/>
              </a:path>
              <a:path w="566420" h="595629">
                <a:moveTo>
                  <a:pt x="402589" y="594360"/>
                </a:moveTo>
                <a:lnTo>
                  <a:pt x="400050" y="594360"/>
                </a:lnTo>
                <a:lnTo>
                  <a:pt x="400050" y="595630"/>
                </a:lnTo>
                <a:lnTo>
                  <a:pt x="402589" y="595630"/>
                </a:lnTo>
                <a:lnTo>
                  <a:pt x="402589" y="594360"/>
                </a:lnTo>
                <a:close/>
              </a:path>
              <a:path w="566420" h="595629">
                <a:moveTo>
                  <a:pt x="405129" y="591820"/>
                </a:moveTo>
                <a:lnTo>
                  <a:pt x="318769" y="591820"/>
                </a:lnTo>
                <a:lnTo>
                  <a:pt x="318769" y="594360"/>
                </a:lnTo>
                <a:lnTo>
                  <a:pt x="405129" y="594360"/>
                </a:lnTo>
                <a:lnTo>
                  <a:pt x="405129" y="591820"/>
                </a:lnTo>
                <a:close/>
              </a:path>
              <a:path w="566420" h="595629">
                <a:moveTo>
                  <a:pt x="563879" y="462407"/>
                </a:moveTo>
                <a:lnTo>
                  <a:pt x="562609" y="462407"/>
                </a:lnTo>
                <a:lnTo>
                  <a:pt x="562609" y="463550"/>
                </a:lnTo>
                <a:lnTo>
                  <a:pt x="563879" y="463550"/>
                </a:lnTo>
                <a:lnTo>
                  <a:pt x="563879" y="462407"/>
                </a:lnTo>
                <a:close/>
              </a:path>
              <a:path w="566420" h="595629">
                <a:moveTo>
                  <a:pt x="565150" y="461010"/>
                </a:moveTo>
                <a:lnTo>
                  <a:pt x="563879" y="461010"/>
                </a:lnTo>
                <a:lnTo>
                  <a:pt x="563879" y="462407"/>
                </a:lnTo>
                <a:lnTo>
                  <a:pt x="565150" y="462407"/>
                </a:lnTo>
                <a:lnTo>
                  <a:pt x="565150" y="461010"/>
                </a:lnTo>
                <a:close/>
              </a:path>
              <a:path w="566420" h="595629">
                <a:moveTo>
                  <a:pt x="566420" y="458470"/>
                </a:moveTo>
                <a:lnTo>
                  <a:pt x="562609" y="458470"/>
                </a:lnTo>
                <a:lnTo>
                  <a:pt x="562609" y="461010"/>
                </a:lnTo>
                <a:lnTo>
                  <a:pt x="566420" y="461010"/>
                </a:lnTo>
                <a:lnTo>
                  <a:pt x="566420" y="458470"/>
                </a:lnTo>
                <a:close/>
              </a:path>
              <a:path w="566420" h="595629">
                <a:moveTo>
                  <a:pt x="566419" y="456057"/>
                </a:moveTo>
                <a:lnTo>
                  <a:pt x="562609" y="456057"/>
                </a:lnTo>
                <a:lnTo>
                  <a:pt x="562609" y="457200"/>
                </a:lnTo>
                <a:lnTo>
                  <a:pt x="566419" y="457200"/>
                </a:lnTo>
                <a:lnTo>
                  <a:pt x="566419" y="456057"/>
                </a:lnTo>
                <a:close/>
              </a:path>
              <a:path w="566420" h="595629">
                <a:moveTo>
                  <a:pt x="566419" y="452120"/>
                </a:moveTo>
                <a:lnTo>
                  <a:pt x="562609" y="452120"/>
                </a:lnTo>
                <a:lnTo>
                  <a:pt x="562609" y="454660"/>
                </a:lnTo>
                <a:lnTo>
                  <a:pt x="566419" y="454660"/>
                </a:lnTo>
                <a:lnTo>
                  <a:pt x="566419" y="452120"/>
                </a:lnTo>
                <a:close/>
              </a:path>
              <a:path w="566420" h="595629">
                <a:moveTo>
                  <a:pt x="566419" y="449707"/>
                </a:moveTo>
                <a:lnTo>
                  <a:pt x="562609" y="449707"/>
                </a:lnTo>
                <a:lnTo>
                  <a:pt x="562609" y="450850"/>
                </a:lnTo>
                <a:lnTo>
                  <a:pt x="566419" y="450850"/>
                </a:lnTo>
                <a:lnTo>
                  <a:pt x="566419" y="449707"/>
                </a:lnTo>
                <a:close/>
              </a:path>
              <a:path w="566420" h="595629">
                <a:moveTo>
                  <a:pt x="566419" y="445770"/>
                </a:moveTo>
                <a:lnTo>
                  <a:pt x="562609" y="445770"/>
                </a:lnTo>
                <a:lnTo>
                  <a:pt x="562609" y="448310"/>
                </a:lnTo>
                <a:lnTo>
                  <a:pt x="566419" y="448310"/>
                </a:lnTo>
                <a:lnTo>
                  <a:pt x="566419" y="445770"/>
                </a:lnTo>
                <a:close/>
              </a:path>
              <a:path w="566420" h="595629">
                <a:moveTo>
                  <a:pt x="566419" y="443357"/>
                </a:moveTo>
                <a:lnTo>
                  <a:pt x="562609" y="443357"/>
                </a:lnTo>
                <a:lnTo>
                  <a:pt x="562609" y="444500"/>
                </a:lnTo>
                <a:lnTo>
                  <a:pt x="566419" y="444500"/>
                </a:lnTo>
                <a:lnTo>
                  <a:pt x="566419" y="443357"/>
                </a:lnTo>
                <a:close/>
              </a:path>
              <a:path w="566420" h="595629">
                <a:moveTo>
                  <a:pt x="566419" y="439420"/>
                </a:moveTo>
                <a:lnTo>
                  <a:pt x="562609" y="439420"/>
                </a:lnTo>
                <a:lnTo>
                  <a:pt x="562609" y="441960"/>
                </a:lnTo>
                <a:lnTo>
                  <a:pt x="566419" y="441960"/>
                </a:lnTo>
                <a:lnTo>
                  <a:pt x="566419" y="439420"/>
                </a:lnTo>
                <a:close/>
              </a:path>
              <a:path w="566420" h="595629">
                <a:moveTo>
                  <a:pt x="566419" y="437007"/>
                </a:moveTo>
                <a:lnTo>
                  <a:pt x="562609" y="437007"/>
                </a:lnTo>
                <a:lnTo>
                  <a:pt x="562609" y="438150"/>
                </a:lnTo>
                <a:lnTo>
                  <a:pt x="566419" y="438150"/>
                </a:lnTo>
                <a:lnTo>
                  <a:pt x="566419" y="437007"/>
                </a:lnTo>
                <a:close/>
              </a:path>
              <a:path w="566420" h="595629">
                <a:moveTo>
                  <a:pt x="565150" y="433070"/>
                </a:moveTo>
                <a:lnTo>
                  <a:pt x="562609" y="433070"/>
                </a:lnTo>
                <a:lnTo>
                  <a:pt x="562609" y="435610"/>
                </a:lnTo>
                <a:lnTo>
                  <a:pt x="565150" y="435610"/>
                </a:lnTo>
                <a:lnTo>
                  <a:pt x="565150" y="433070"/>
                </a:lnTo>
                <a:close/>
              </a:path>
            </a:pathLst>
          </a:custGeom>
          <a:solidFill>
            <a:srgbClr val="F9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9" name="bk object 3189"/>
          <p:cNvSpPr/>
          <p:nvPr/>
        </p:nvSpPr>
        <p:spPr>
          <a:xfrm>
            <a:off x="3923029" y="2807970"/>
            <a:ext cx="558800" cy="588010"/>
          </a:xfrm>
          <a:custGeom>
            <a:avLst/>
            <a:gdLst/>
            <a:ahLst/>
            <a:cxnLst/>
            <a:rect l="l" t="t" r="r" b="b"/>
            <a:pathLst>
              <a:path w="558800" h="588010">
                <a:moveTo>
                  <a:pt x="2540" y="160020"/>
                </a:moveTo>
                <a:lnTo>
                  <a:pt x="0" y="160020"/>
                </a:lnTo>
                <a:lnTo>
                  <a:pt x="0" y="161289"/>
                </a:lnTo>
                <a:lnTo>
                  <a:pt x="1270" y="161289"/>
                </a:lnTo>
                <a:lnTo>
                  <a:pt x="1270" y="162560"/>
                </a:lnTo>
                <a:lnTo>
                  <a:pt x="2540" y="162560"/>
                </a:lnTo>
                <a:lnTo>
                  <a:pt x="2540" y="160020"/>
                </a:lnTo>
                <a:close/>
              </a:path>
              <a:path w="558800" h="588010">
                <a:moveTo>
                  <a:pt x="2540" y="156210"/>
                </a:moveTo>
                <a:lnTo>
                  <a:pt x="0" y="156210"/>
                </a:lnTo>
                <a:lnTo>
                  <a:pt x="0" y="158750"/>
                </a:lnTo>
                <a:lnTo>
                  <a:pt x="2540" y="158750"/>
                </a:lnTo>
                <a:lnTo>
                  <a:pt x="2540" y="156210"/>
                </a:lnTo>
                <a:close/>
              </a:path>
              <a:path w="558800" h="588010">
                <a:moveTo>
                  <a:pt x="2540" y="153670"/>
                </a:moveTo>
                <a:lnTo>
                  <a:pt x="0" y="153670"/>
                </a:lnTo>
                <a:lnTo>
                  <a:pt x="0" y="154939"/>
                </a:lnTo>
                <a:lnTo>
                  <a:pt x="2540" y="154939"/>
                </a:lnTo>
                <a:lnTo>
                  <a:pt x="2540" y="153670"/>
                </a:lnTo>
                <a:close/>
              </a:path>
              <a:path w="558800" h="588010">
                <a:moveTo>
                  <a:pt x="2540" y="149860"/>
                </a:moveTo>
                <a:lnTo>
                  <a:pt x="0" y="149860"/>
                </a:lnTo>
                <a:lnTo>
                  <a:pt x="0" y="152400"/>
                </a:lnTo>
                <a:lnTo>
                  <a:pt x="2540" y="152400"/>
                </a:lnTo>
                <a:lnTo>
                  <a:pt x="2540" y="149860"/>
                </a:lnTo>
                <a:close/>
              </a:path>
              <a:path w="558800" h="588010">
                <a:moveTo>
                  <a:pt x="2540" y="147320"/>
                </a:moveTo>
                <a:lnTo>
                  <a:pt x="0" y="147320"/>
                </a:lnTo>
                <a:lnTo>
                  <a:pt x="0" y="148589"/>
                </a:lnTo>
                <a:lnTo>
                  <a:pt x="2540" y="148589"/>
                </a:lnTo>
                <a:lnTo>
                  <a:pt x="2540" y="147320"/>
                </a:lnTo>
                <a:close/>
              </a:path>
              <a:path w="558800" h="588010">
                <a:moveTo>
                  <a:pt x="2540" y="143510"/>
                </a:moveTo>
                <a:lnTo>
                  <a:pt x="0" y="143510"/>
                </a:lnTo>
                <a:lnTo>
                  <a:pt x="0" y="146050"/>
                </a:lnTo>
                <a:lnTo>
                  <a:pt x="2540" y="146050"/>
                </a:lnTo>
                <a:lnTo>
                  <a:pt x="2540" y="143510"/>
                </a:lnTo>
                <a:close/>
              </a:path>
              <a:path w="558800" h="588010">
                <a:moveTo>
                  <a:pt x="2540" y="140970"/>
                </a:moveTo>
                <a:lnTo>
                  <a:pt x="0" y="140970"/>
                </a:lnTo>
                <a:lnTo>
                  <a:pt x="0" y="142239"/>
                </a:lnTo>
                <a:lnTo>
                  <a:pt x="2540" y="142239"/>
                </a:lnTo>
                <a:lnTo>
                  <a:pt x="2540" y="140970"/>
                </a:lnTo>
                <a:close/>
              </a:path>
              <a:path w="558800" h="588010">
                <a:moveTo>
                  <a:pt x="2540" y="137160"/>
                </a:moveTo>
                <a:lnTo>
                  <a:pt x="0" y="137160"/>
                </a:lnTo>
                <a:lnTo>
                  <a:pt x="0" y="139700"/>
                </a:lnTo>
                <a:lnTo>
                  <a:pt x="2540" y="139700"/>
                </a:lnTo>
                <a:lnTo>
                  <a:pt x="2540" y="137160"/>
                </a:lnTo>
                <a:close/>
              </a:path>
              <a:path w="558800" h="588010">
                <a:moveTo>
                  <a:pt x="2540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2540" y="135889"/>
                </a:lnTo>
                <a:lnTo>
                  <a:pt x="2540" y="133350"/>
                </a:lnTo>
                <a:close/>
              </a:path>
              <a:path w="558800" h="588010">
                <a:moveTo>
                  <a:pt x="171450" y="2539"/>
                </a:moveTo>
                <a:lnTo>
                  <a:pt x="168910" y="2539"/>
                </a:lnTo>
                <a:lnTo>
                  <a:pt x="168910" y="3810"/>
                </a:lnTo>
                <a:lnTo>
                  <a:pt x="171450" y="3810"/>
                </a:lnTo>
                <a:lnTo>
                  <a:pt x="171450" y="2539"/>
                </a:lnTo>
                <a:close/>
              </a:path>
              <a:path w="558800" h="588010">
                <a:moveTo>
                  <a:pt x="265430" y="2539"/>
                </a:moveTo>
                <a:lnTo>
                  <a:pt x="264160" y="2539"/>
                </a:lnTo>
                <a:lnTo>
                  <a:pt x="264160" y="3810"/>
                </a:lnTo>
                <a:lnTo>
                  <a:pt x="265430" y="3810"/>
                </a:lnTo>
                <a:lnTo>
                  <a:pt x="265430" y="2539"/>
                </a:lnTo>
                <a:close/>
              </a:path>
              <a:path w="558800" h="588010">
                <a:moveTo>
                  <a:pt x="402590" y="2539"/>
                </a:moveTo>
                <a:lnTo>
                  <a:pt x="400050" y="2539"/>
                </a:lnTo>
                <a:lnTo>
                  <a:pt x="400050" y="3810"/>
                </a:lnTo>
                <a:lnTo>
                  <a:pt x="402590" y="3810"/>
                </a:lnTo>
                <a:lnTo>
                  <a:pt x="402590" y="2539"/>
                </a:lnTo>
                <a:close/>
              </a:path>
              <a:path w="558800" h="588010">
                <a:moveTo>
                  <a:pt x="492760" y="2539"/>
                </a:moveTo>
                <a:lnTo>
                  <a:pt x="491490" y="2539"/>
                </a:lnTo>
                <a:lnTo>
                  <a:pt x="491490" y="3810"/>
                </a:lnTo>
                <a:lnTo>
                  <a:pt x="492760" y="3810"/>
                </a:lnTo>
                <a:lnTo>
                  <a:pt x="492760" y="2539"/>
                </a:lnTo>
                <a:close/>
              </a:path>
              <a:path w="558800" h="588010">
                <a:moveTo>
                  <a:pt x="177800" y="1270"/>
                </a:moveTo>
                <a:lnTo>
                  <a:pt x="175260" y="1270"/>
                </a:lnTo>
                <a:lnTo>
                  <a:pt x="175260" y="2539"/>
                </a:lnTo>
                <a:lnTo>
                  <a:pt x="177800" y="2539"/>
                </a:lnTo>
                <a:lnTo>
                  <a:pt x="177800" y="1270"/>
                </a:lnTo>
                <a:close/>
              </a:path>
              <a:path w="558800" h="588010">
                <a:moveTo>
                  <a:pt x="260350" y="0"/>
                </a:moveTo>
                <a:lnTo>
                  <a:pt x="259079" y="0"/>
                </a:lnTo>
                <a:lnTo>
                  <a:pt x="259079" y="2539"/>
                </a:lnTo>
                <a:lnTo>
                  <a:pt x="260350" y="2539"/>
                </a:lnTo>
                <a:lnTo>
                  <a:pt x="260350" y="0"/>
                </a:lnTo>
                <a:close/>
              </a:path>
              <a:path w="558800" h="588010">
                <a:moveTo>
                  <a:pt x="408940" y="1270"/>
                </a:moveTo>
                <a:lnTo>
                  <a:pt x="405130" y="1270"/>
                </a:lnTo>
                <a:lnTo>
                  <a:pt x="405130" y="2539"/>
                </a:lnTo>
                <a:lnTo>
                  <a:pt x="408940" y="2539"/>
                </a:lnTo>
                <a:lnTo>
                  <a:pt x="408940" y="1270"/>
                </a:lnTo>
                <a:close/>
              </a:path>
              <a:path w="558800" h="588010">
                <a:moveTo>
                  <a:pt x="490220" y="0"/>
                </a:moveTo>
                <a:lnTo>
                  <a:pt x="488950" y="0"/>
                </a:lnTo>
                <a:lnTo>
                  <a:pt x="488950" y="2539"/>
                </a:lnTo>
                <a:lnTo>
                  <a:pt x="490220" y="2539"/>
                </a:lnTo>
                <a:lnTo>
                  <a:pt x="490220" y="0"/>
                </a:lnTo>
                <a:close/>
              </a:path>
              <a:path w="558800" h="588010">
                <a:moveTo>
                  <a:pt x="2540" y="581660"/>
                </a:moveTo>
                <a:lnTo>
                  <a:pt x="0" y="581660"/>
                </a:lnTo>
                <a:lnTo>
                  <a:pt x="0" y="582930"/>
                </a:lnTo>
                <a:lnTo>
                  <a:pt x="2540" y="582930"/>
                </a:lnTo>
                <a:lnTo>
                  <a:pt x="2540" y="581660"/>
                </a:lnTo>
                <a:close/>
              </a:path>
              <a:path w="558800" h="588010">
                <a:moveTo>
                  <a:pt x="2540" y="579120"/>
                </a:moveTo>
                <a:lnTo>
                  <a:pt x="0" y="579120"/>
                </a:lnTo>
                <a:lnTo>
                  <a:pt x="0" y="580390"/>
                </a:lnTo>
                <a:lnTo>
                  <a:pt x="2540" y="580390"/>
                </a:lnTo>
                <a:lnTo>
                  <a:pt x="2540" y="579120"/>
                </a:lnTo>
                <a:close/>
              </a:path>
              <a:path w="558800" h="588010">
                <a:moveTo>
                  <a:pt x="2540" y="575310"/>
                </a:moveTo>
                <a:lnTo>
                  <a:pt x="0" y="575310"/>
                </a:lnTo>
                <a:lnTo>
                  <a:pt x="0" y="577850"/>
                </a:lnTo>
                <a:lnTo>
                  <a:pt x="2540" y="577850"/>
                </a:lnTo>
                <a:lnTo>
                  <a:pt x="2540" y="575310"/>
                </a:lnTo>
                <a:close/>
              </a:path>
              <a:path w="558800" h="588010">
                <a:moveTo>
                  <a:pt x="1270" y="571500"/>
                </a:moveTo>
                <a:lnTo>
                  <a:pt x="0" y="571500"/>
                </a:lnTo>
                <a:lnTo>
                  <a:pt x="0" y="574040"/>
                </a:lnTo>
                <a:lnTo>
                  <a:pt x="2540" y="574040"/>
                </a:lnTo>
                <a:lnTo>
                  <a:pt x="2540" y="572770"/>
                </a:lnTo>
                <a:lnTo>
                  <a:pt x="1270" y="572770"/>
                </a:lnTo>
                <a:lnTo>
                  <a:pt x="1270" y="571500"/>
                </a:lnTo>
                <a:close/>
              </a:path>
              <a:path w="558800" h="588010">
                <a:moveTo>
                  <a:pt x="2540" y="567690"/>
                </a:moveTo>
                <a:lnTo>
                  <a:pt x="1270" y="567690"/>
                </a:lnTo>
                <a:lnTo>
                  <a:pt x="1270" y="571500"/>
                </a:lnTo>
                <a:lnTo>
                  <a:pt x="2540" y="571500"/>
                </a:lnTo>
                <a:lnTo>
                  <a:pt x="2540" y="567690"/>
                </a:lnTo>
                <a:close/>
              </a:path>
              <a:path w="558800" h="588010">
                <a:moveTo>
                  <a:pt x="313690" y="586739"/>
                </a:moveTo>
                <a:lnTo>
                  <a:pt x="312420" y="586739"/>
                </a:lnTo>
                <a:lnTo>
                  <a:pt x="312420" y="588010"/>
                </a:lnTo>
                <a:lnTo>
                  <a:pt x="313690" y="588010"/>
                </a:lnTo>
                <a:lnTo>
                  <a:pt x="313690" y="586739"/>
                </a:lnTo>
                <a:close/>
              </a:path>
              <a:path w="558800" h="588010">
                <a:moveTo>
                  <a:pt x="407670" y="586739"/>
                </a:moveTo>
                <a:lnTo>
                  <a:pt x="405130" y="586739"/>
                </a:lnTo>
                <a:lnTo>
                  <a:pt x="405130" y="588010"/>
                </a:lnTo>
                <a:lnTo>
                  <a:pt x="407670" y="588010"/>
                </a:lnTo>
                <a:lnTo>
                  <a:pt x="407670" y="586739"/>
                </a:lnTo>
                <a:close/>
              </a:path>
              <a:path w="558800" h="588010">
                <a:moveTo>
                  <a:pt x="410210" y="585470"/>
                </a:moveTo>
                <a:lnTo>
                  <a:pt x="309880" y="585470"/>
                </a:lnTo>
                <a:lnTo>
                  <a:pt x="309880" y="586739"/>
                </a:lnTo>
                <a:lnTo>
                  <a:pt x="410210" y="586739"/>
                </a:lnTo>
                <a:lnTo>
                  <a:pt x="410210" y="585470"/>
                </a:lnTo>
                <a:close/>
              </a:path>
              <a:path w="558800" h="588010">
                <a:moveTo>
                  <a:pt x="556260" y="461010"/>
                </a:moveTo>
                <a:lnTo>
                  <a:pt x="554990" y="461010"/>
                </a:lnTo>
                <a:lnTo>
                  <a:pt x="554990" y="463550"/>
                </a:lnTo>
                <a:lnTo>
                  <a:pt x="556260" y="463550"/>
                </a:lnTo>
                <a:lnTo>
                  <a:pt x="556260" y="461010"/>
                </a:lnTo>
                <a:close/>
              </a:path>
              <a:path w="558800" h="588010">
                <a:moveTo>
                  <a:pt x="558800" y="458597"/>
                </a:moveTo>
                <a:lnTo>
                  <a:pt x="554990" y="458597"/>
                </a:lnTo>
                <a:lnTo>
                  <a:pt x="554990" y="459739"/>
                </a:lnTo>
                <a:lnTo>
                  <a:pt x="557530" y="459739"/>
                </a:lnTo>
                <a:lnTo>
                  <a:pt x="557530" y="461010"/>
                </a:lnTo>
                <a:lnTo>
                  <a:pt x="558800" y="461010"/>
                </a:lnTo>
                <a:lnTo>
                  <a:pt x="558800" y="458597"/>
                </a:lnTo>
                <a:close/>
              </a:path>
              <a:path w="558800" h="588010">
                <a:moveTo>
                  <a:pt x="558800" y="454660"/>
                </a:moveTo>
                <a:lnTo>
                  <a:pt x="554990" y="454660"/>
                </a:lnTo>
                <a:lnTo>
                  <a:pt x="554990" y="457200"/>
                </a:lnTo>
                <a:lnTo>
                  <a:pt x="558800" y="457200"/>
                </a:lnTo>
                <a:lnTo>
                  <a:pt x="558800" y="454660"/>
                </a:lnTo>
                <a:close/>
              </a:path>
              <a:path w="558800" h="588010">
                <a:moveTo>
                  <a:pt x="558800" y="452247"/>
                </a:moveTo>
                <a:lnTo>
                  <a:pt x="554990" y="452247"/>
                </a:lnTo>
                <a:lnTo>
                  <a:pt x="554990" y="453389"/>
                </a:lnTo>
                <a:lnTo>
                  <a:pt x="558800" y="453389"/>
                </a:lnTo>
                <a:lnTo>
                  <a:pt x="558800" y="452247"/>
                </a:lnTo>
                <a:close/>
              </a:path>
              <a:path w="558800" h="588010">
                <a:moveTo>
                  <a:pt x="558800" y="448310"/>
                </a:moveTo>
                <a:lnTo>
                  <a:pt x="554990" y="448310"/>
                </a:lnTo>
                <a:lnTo>
                  <a:pt x="554990" y="450850"/>
                </a:lnTo>
                <a:lnTo>
                  <a:pt x="558800" y="450850"/>
                </a:lnTo>
                <a:lnTo>
                  <a:pt x="558800" y="448310"/>
                </a:lnTo>
                <a:close/>
              </a:path>
              <a:path w="558800" h="588010">
                <a:moveTo>
                  <a:pt x="558800" y="445897"/>
                </a:moveTo>
                <a:lnTo>
                  <a:pt x="554990" y="445897"/>
                </a:lnTo>
                <a:lnTo>
                  <a:pt x="554990" y="447039"/>
                </a:lnTo>
                <a:lnTo>
                  <a:pt x="558800" y="447039"/>
                </a:lnTo>
                <a:lnTo>
                  <a:pt x="558800" y="445897"/>
                </a:lnTo>
                <a:close/>
              </a:path>
              <a:path w="558800" h="588010">
                <a:moveTo>
                  <a:pt x="558800" y="441960"/>
                </a:moveTo>
                <a:lnTo>
                  <a:pt x="554990" y="441960"/>
                </a:lnTo>
                <a:lnTo>
                  <a:pt x="554990" y="444500"/>
                </a:lnTo>
                <a:lnTo>
                  <a:pt x="558800" y="444500"/>
                </a:lnTo>
                <a:lnTo>
                  <a:pt x="558800" y="441960"/>
                </a:lnTo>
                <a:close/>
              </a:path>
              <a:path w="558800" h="588010">
                <a:moveTo>
                  <a:pt x="558800" y="439547"/>
                </a:moveTo>
                <a:lnTo>
                  <a:pt x="554990" y="439547"/>
                </a:lnTo>
                <a:lnTo>
                  <a:pt x="554990" y="440689"/>
                </a:lnTo>
                <a:lnTo>
                  <a:pt x="558800" y="440689"/>
                </a:lnTo>
                <a:lnTo>
                  <a:pt x="558800" y="439547"/>
                </a:lnTo>
                <a:close/>
              </a:path>
              <a:path w="558800" h="588010">
                <a:moveTo>
                  <a:pt x="558800" y="435610"/>
                </a:moveTo>
                <a:lnTo>
                  <a:pt x="554990" y="435610"/>
                </a:lnTo>
                <a:lnTo>
                  <a:pt x="554990" y="438150"/>
                </a:lnTo>
                <a:lnTo>
                  <a:pt x="558800" y="438150"/>
                </a:lnTo>
                <a:lnTo>
                  <a:pt x="558800" y="435610"/>
                </a:lnTo>
                <a:close/>
              </a:path>
              <a:path w="558800" h="588010">
                <a:moveTo>
                  <a:pt x="558800" y="433197"/>
                </a:moveTo>
                <a:lnTo>
                  <a:pt x="554990" y="433197"/>
                </a:lnTo>
                <a:lnTo>
                  <a:pt x="554990" y="434339"/>
                </a:lnTo>
                <a:lnTo>
                  <a:pt x="558800" y="434339"/>
                </a:lnTo>
                <a:lnTo>
                  <a:pt x="558800" y="433197"/>
                </a:lnTo>
                <a:close/>
              </a:path>
              <a:path w="558800" h="588010">
                <a:moveTo>
                  <a:pt x="558800" y="429260"/>
                </a:moveTo>
                <a:lnTo>
                  <a:pt x="554990" y="429260"/>
                </a:lnTo>
                <a:lnTo>
                  <a:pt x="554990" y="431800"/>
                </a:lnTo>
                <a:lnTo>
                  <a:pt x="558800" y="431800"/>
                </a:lnTo>
                <a:lnTo>
                  <a:pt x="558800" y="429260"/>
                </a:lnTo>
                <a:close/>
              </a:path>
              <a:path w="558800" h="588010">
                <a:moveTo>
                  <a:pt x="558800" y="425450"/>
                </a:moveTo>
                <a:lnTo>
                  <a:pt x="557530" y="425450"/>
                </a:lnTo>
                <a:lnTo>
                  <a:pt x="557530" y="426847"/>
                </a:lnTo>
                <a:lnTo>
                  <a:pt x="554990" y="426847"/>
                </a:lnTo>
                <a:lnTo>
                  <a:pt x="554990" y="427989"/>
                </a:lnTo>
                <a:lnTo>
                  <a:pt x="558800" y="427989"/>
                </a:lnTo>
                <a:lnTo>
                  <a:pt x="558800" y="425450"/>
                </a:lnTo>
                <a:close/>
              </a:path>
              <a:path w="558800" h="588010">
                <a:moveTo>
                  <a:pt x="556260" y="421639"/>
                </a:moveTo>
                <a:lnTo>
                  <a:pt x="554990" y="421639"/>
                </a:lnTo>
                <a:lnTo>
                  <a:pt x="554990" y="425450"/>
                </a:lnTo>
                <a:lnTo>
                  <a:pt x="557530" y="425450"/>
                </a:lnTo>
                <a:lnTo>
                  <a:pt x="557529" y="422910"/>
                </a:lnTo>
                <a:lnTo>
                  <a:pt x="556260" y="422910"/>
                </a:lnTo>
                <a:lnTo>
                  <a:pt x="556260" y="421639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0" name="bk object 3190"/>
          <p:cNvSpPr/>
          <p:nvPr/>
        </p:nvSpPr>
        <p:spPr>
          <a:xfrm>
            <a:off x="3925570" y="2811779"/>
            <a:ext cx="552450" cy="581660"/>
          </a:xfrm>
          <a:custGeom>
            <a:avLst/>
            <a:gdLst/>
            <a:ahLst/>
            <a:cxnLst/>
            <a:rect l="l" t="t" r="r" b="b"/>
            <a:pathLst>
              <a:path w="552450" h="581660">
                <a:moveTo>
                  <a:pt x="3809" y="158750"/>
                </a:moveTo>
                <a:lnTo>
                  <a:pt x="1269" y="158750"/>
                </a:lnTo>
                <a:lnTo>
                  <a:pt x="1269" y="161289"/>
                </a:lnTo>
                <a:lnTo>
                  <a:pt x="2539" y="161289"/>
                </a:lnTo>
                <a:lnTo>
                  <a:pt x="2539" y="162560"/>
                </a:lnTo>
                <a:lnTo>
                  <a:pt x="3809" y="162560"/>
                </a:lnTo>
                <a:lnTo>
                  <a:pt x="3809" y="158750"/>
                </a:lnTo>
                <a:close/>
              </a:path>
              <a:path w="552450" h="581660">
                <a:moveTo>
                  <a:pt x="3809" y="156210"/>
                </a:moveTo>
                <a:lnTo>
                  <a:pt x="0" y="156210"/>
                </a:lnTo>
                <a:lnTo>
                  <a:pt x="0" y="157479"/>
                </a:lnTo>
                <a:lnTo>
                  <a:pt x="3809" y="157479"/>
                </a:lnTo>
                <a:lnTo>
                  <a:pt x="3809" y="156210"/>
                </a:lnTo>
                <a:close/>
              </a:path>
              <a:path w="552450" h="581660">
                <a:moveTo>
                  <a:pt x="3809" y="152400"/>
                </a:moveTo>
                <a:lnTo>
                  <a:pt x="0" y="15240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2400"/>
                </a:lnTo>
                <a:close/>
              </a:path>
              <a:path w="552450" h="581660">
                <a:moveTo>
                  <a:pt x="3809" y="149860"/>
                </a:moveTo>
                <a:lnTo>
                  <a:pt x="0" y="149860"/>
                </a:lnTo>
                <a:lnTo>
                  <a:pt x="0" y="151129"/>
                </a:lnTo>
                <a:lnTo>
                  <a:pt x="3809" y="151129"/>
                </a:lnTo>
                <a:lnTo>
                  <a:pt x="3809" y="149860"/>
                </a:lnTo>
                <a:close/>
              </a:path>
              <a:path w="552450" h="581660">
                <a:moveTo>
                  <a:pt x="3809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6050"/>
                </a:lnTo>
                <a:close/>
              </a:path>
              <a:path w="552450" h="581660">
                <a:moveTo>
                  <a:pt x="3809" y="143510"/>
                </a:moveTo>
                <a:lnTo>
                  <a:pt x="0" y="143510"/>
                </a:lnTo>
                <a:lnTo>
                  <a:pt x="0" y="144779"/>
                </a:lnTo>
                <a:lnTo>
                  <a:pt x="3809" y="144779"/>
                </a:lnTo>
                <a:lnTo>
                  <a:pt x="3809" y="143510"/>
                </a:lnTo>
                <a:close/>
              </a:path>
              <a:path w="552450" h="581660">
                <a:moveTo>
                  <a:pt x="3809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9700"/>
                </a:lnTo>
                <a:close/>
              </a:path>
              <a:path w="552450" h="581660">
                <a:moveTo>
                  <a:pt x="3809" y="137160"/>
                </a:moveTo>
                <a:lnTo>
                  <a:pt x="0" y="137160"/>
                </a:lnTo>
                <a:lnTo>
                  <a:pt x="0" y="138429"/>
                </a:lnTo>
                <a:lnTo>
                  <a:pt x="3809" y="138429"/>
                </a:lnTo>
                <a:lnTo>
                  <a:pt x="3809" y="137160"/>
                </a:lnTo>
                <a:close/>
              </a:path>
              <a:path w="552450" h="581660">
                <a:moveTo>
                  <a:pt x="3809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3350"/>
                </a:lnTo>
                <a:close/>
              </a:path>
              <a:path w="552450" h="581660">
                <a:moveTo>
                  <a:pt x="3809" y="125729"/>
                </a:moveTo>
                <a:lnTo>
                  <a:pt x="2539" y="125729"/>
                </a:lnTo>
                <a:lnTo>
                  <a:pt x="2539" y="127000"/>
                </a:lnTo>
                <a:lnTo>
                  <a:pt x="1269" y="127000"/>
                </a:lnTo>
                <a:lnTo>
                  <a:pt x="1269" y="129539"/>
                </a:lnTo>
                <a:lnTo>
                  <a:pt x="3809" y="129539"/>
                </a:lnTo>
                <a:lnTo>
                  <a:pt x="3809" y="125729"/>
                </a:lnTo>
                <a:close/>
              </a:path>
              <a:path w="552450" h="581660">
                <a:moveTo>
                  <a:pt x="161289" y="2539"/>
                </a:moveTo>
                <a:lnTo>
                  <a:pt x="158750" y="2539"/>
                </a:lnTo>
                <a:lnTo>
                  <a:pt x="158750" y="5079"/>
                </a:lnTo>
                <a:lnTo>
                  <a:pt x="161289" y="5079"/>
                </a:lnTo>
                <a:lnTo>
                  <a:pt x="161289" y="2539"/>
                </a:lnTo>
                <a:close/>
              </a:path>
              <a:path w="552450" h="581660">
                <a:moveTo>
                  <a:pt x="266700" y="2539"/>
                </a:moveTo>
                <a:lnTo>
                  <a:pt x="264160" y="2539"/>
                </a:lnTo>
                <a:lnTo>
                  <a:pt x="264160" y="5079"/>
                </a:lnTo>
                <a:lnTo>
                  <a:pt x="266700" y="5079"/>
                </a:lnTo>
                <a:lnTo>
                  <a:pt x="266700" y="2539"/>
                </a:lnTo>
                <a:close/>
              </a:path>
              <a:path w="552450" h="581660">
                <a:moveTo>
                  <a:pt x="392429" y="2539"/>
                </a:moveTo>
                <a:lnTo>
                  <a:pt x="389889" y="2539"/>
                </a:lnTo>
                <a:lnTo>
                  <a:pt x="389889" y="5079"/>
                </a:lnTo>
                <a:lnTo>
                  <a:pt x="392429" y="5079"/>
                </a:lnTo>
                <a:lnTo>
                  <a:pt x="392429" y="2539"/>
                </a:lnTo>
                <a:close/>
              </a:path>
              <a:path w="552450" h="581660">
                <a:moveTo>
                  <a:pt x="495300" y="2539"/>
                </a:moveTo>
                <a:lnTo>
                  <a:pt x="494029" y="2539"/>
                </a:lnTo>
                <a:lnTo>
                  <a:pt x="494029" y="5079"/>
                </a:lnTo>
                <a:lnTo>
                  <a:pt x="495300" y="5079"/>
                </a:lnTo>
                <a:lnTo>
                  <a:pt x="495300" y="2539"/>
                </a:lnTo>
                <a:close/>
              </a:path>
              <a:path w="552450" h="581660">
                <a:moveTo>
                  <a:pt x="262889" y="0"/>
                </a:moveTo>
                <a:lnTo>
                  <a:pt x="163829" y="0"/>
                </a:lnTo>
                <a:lnTo>
                  <a:pt x="163829" y="2539"/>
                </a:lnTo>
                <a:lnTo>
                  <a:pt x="262889" y="2539"/>
                </a:lnTo>
                <a:lnTo>
                  <a:pt x="262889" y="0"/>
                </a:lnTo>
                <a:close/>
              </a:path>
              <a:path w="552450" h="581660">
                <a:moveTo>
                  <a:pt x="492759" y="0"/>
                </a:moveTo>
                <a:lnTo>
                  <a:pt x="394969" y="0"/>
                </a:lnTo>
                <a:lnTo>
                  <a:pt x="394969" y="2539"/>
                </a:lnTo>
                <a:lnTo>
                  <a:pt x="492759" y="2539"/>
                </a:lnTo>
                <a:lnTo>
                  <a:pt x="492759" y="0"/>
                </a:lnTo>
                <a:close/>
              </a:path>
              <a:path w="552450" h="581660">
                <a:moveTo>
                  <a:pt x="142239" y="577850"/>
                </a:moveTo>
                <a:lnTo>
                  <a:pt x="0" y="577850"/>
                </a:lnTo>
                <a:lnTo>
                  <a:pt x="0" y="579120"/>
                </a:lnTo>
                <a:lnTo>
                  <a:pt x="142239" y="579120"/>
                </a:lnTo>
                <a:lnTo>
                  <a:pt x="142239" y="577850"/>
                </a:lnTo>
                <a:close/>
              </a:path>
              <a:path w="552450" h="581660">
                <a:moveTo>
                  <a:pt x="3809" y="575310"/>
                </a:moveTo>
                <a:lnTo>
                  <a:pt x="0" y="575310"/>
                </a:lnTo>
                <a:lnTo>
                  <a:pt x="0" y="576580"/>
                </a:lnTo>
                <a:lnTo>
                  <a:pt x="3809" y="576580"/>
                </a:lnTo>
                <a:lnTo>
                  <a:pt x="3809" y="575310"/>
                </a:lnTo>
                <a:close/>
              </a:path>
              <a:path w="552450" h="581660">
                <a:moveTo>
                  <a:pt x="3809" y="571500"/>
                </a:moveTo>
                <a:lnTo>
                  <a:pt x="0" y="571500"/>
                </a:lnTo>
                <a:lnTo>
                  <a:pt x="0" y="574040"/>
                </a:lnTo>
                <a:lnTo>
                  <a:pt x="3809" y="574040"/>
                </a:lnTo>
                <a:lnTo>
                  <a:pt x="3809" y="571500"/>
                </a:lnTo>
                <a:close/>
              </a:path>
              <a:path w="552450" h="581660">
                <a:moveTo>
                  <a:pt x="3809" y="568960"/>
                </a:moveTo>
                <a:lnTo>
                  <a:pt x="0" y="568960"/>
                </a:lnTo>
                <a:lnTo>
                  <a:pt x="0" y="570230"/>
                </a:lnTo>
                <a:lnTo>
                  <a:pt x="3809" y="570230"/>
                </a:lnTo>
                <a:lnTo>
                  <a:pt x="3809" y="568960"/>
                </a:lnTo>
                <a:close/>
              </a:path>
              <a:path w="552450" h="581660">
                <a:moveTo>
                  <a:pt x="3809" y="565150"/>
                </a:moveTo>
                <a:lnTo>
                  <a:pt x="0" y="565150"/>
                </a:lnTo>
                <a:lnTo>
                  <a:pt x="0" y="567690"/>
                </a:lnTo>
                <a:lnTo>
                  <a:pt x="3809" y="567690"/>
                </a:lnTo>
                <a:lnTo>
                  <a:pt x="3809" y="565150"/>
                </a:lnTo>
                <a:close/>
              </a:path>
              <a:path w="552450" h="581660">
                <a:moveTo>
                  <a:pt x="3809" y="562610"/>
                </a:moveTo>
                <a:lnTo>
                  <a:pt x="0" y="562610"/>
                </a:lnTo>
                <a:lnTo>
                  <a:pt x="0" y="563880"/>
                </a:lnTo>
                <a:lnTo>
                  <a:pt x="3809" y="563880"/>
                </a:lnTo>
                <a:lnTo>
                  <a:pt x="3809" y="562610"/>
                </a:lnTo>
                <a:close/>
              </a:path>
              <a:path w="552450" h="581660">
                <a:moveTo>
                  <a:pt x="3809" y="558800"/>
                </a:moveTo>
                <a:lnTo>
                  <a:pt x="0" y="558800"/>
                </a:lnTo>
                <a:lnTo>
                  <a:pt x="0" y="561340"/>
                </a:lnTo>
                <a:lnTo>
                  <a:pt x="3809" y="561340"/>
                </a:lnTo>
                <a:lnTo>
                  <a:pt x="3809" y="558800"/>
                </a:lnTo>
                <a:close/>
              </a:path>
              <a:path w="552450" h="581660">
                <a:moveTo>
                  <a:pt x="2539" y="554990"/>
                </a:moveTo>
                <a:lnTo>
                  <a:pt x="1269" y="554990"/>
                </a:lnTo>
                <a:lnTo>
                  <a:pt x="1269" y="557530"/>
                </a:lnTo>
                <a:lnTo>
                  <a:pt x="3809" y="557530"/>
                </a:lnTo>
                <a:lnTo>
                  <a:pt x="3809" y="556260"/>
                </a:lnTo>
                <a:lnTo>
                  <a:pt x="2539" y="556260"/>
                </a:lnTo>
                <a:lnTo>
                  <a:pt x="2539" y="554990"/>
                </a:lnTo>
                <a:close/>
              </a:path>
              <a:path w="552450" h="581660">
                <a:moveTo>
                  <a:pt x="3809" y="552450"/>
                </a:moveTo>
                <a:lnTo>
                  <a:pt x="2539" y="552450"/>
                </a:lnTo>
                <a:lnTo>
                  <a:pt x="2539" y="554990"/>
                </a:lnTo>
                <a:lnTo>
                  <a:pt x="3809" y="554990"/>
                </a:lnTo>
                <a:lnTo>
                  <a:pt x="3809" y="552450"/>
                </a:lnTo>
                <a:close/>
              </a:path>
              <a:path w="552450" h="581660">
                <a:moveTo>
                  <a:pt x="3809" y="549910"/>
                </a:moveTo>
                <a:lnTo>
                  <a:pt x="2539" y="549910"/>
                </a:lnTo>
                <a:lnTo>
                  <a:pt x="2539" y="551180"/>
                </a:lnTo>
                <a:lnTo>
                  <a:pt x="3809" y="551180"/>
                </a:lnTo>
                <a:lnTo>
                  <a:pt x="3809" y="549910"/>
                </a:lnTo>
                <a:close/>
              </a:path>
              <a:path w="552450" h="581660">
                <a:moveTo>
                  <a:pt x="307339" y="580389"/>
                </a:moveTo>
                <a:lnTo>
                  <a:pt x="306069" y="580389"/>
                </a:lnTo>
                <a:lnTo>
                  <a:pt x="306069" y="581660"/>
                </a:lnTo>
                <a:lnTo>
                  <a:pt x="307339" y="581660"/>
                </a:lnTo>
                <a:lnTo>
                  <a:pt x="307339" y="580389"/>
                </a:lnTo>
                <a:close/>
              </a:path>
              <a:path w="552450" h="581660">
                <a:moveTo>
                  <a:pt x="410209" y="580389"/>
                </a:moveTo>
                <a:lnTo>
                  <a:pt x="407669" y="580389"/>
                </a:lnTo>
                <a:lnTo>
                  <a:pt x="407669" y="581660"/>
                </a:lnTo>
                <a:lnTo>
                  <a:pt x="410209" y="581660"/>
                </a:lnTo>
                <a:lnTo>
                  <a:pt x="410209" y="580389"/>
                </a:lnTo>
                <a:close/>
              </a:path>
              <a:path w="552450" h="581660">
                <a:moveTo>
                  <a:pt x="412750" y="577850"/>
                </a:moveTo>
                <a:lnTo>
                  <a:pt x="304800" y="577850"/>
                </a:lnTo>
                <a:lnTo>
                  <a:pt x="304800" y="580389"/>
                </a:lnTo>
                <a:lnTo>
                  <a:pt x="412750" y="580389"/>
                </a:lnTo>
                <a:lnTo>
                  <a:pt x="412750" y="577850"/>
                </a:lnTo>
                <a:close/>
              </a:path>
              <a:path w="552450" h="581660">
                <a:moveTo>
                  <a:pt x="551179" y="461137"/>
                </a:moveTo>
                <a:lnTo>
                  <a:pt x="548639" y="461137"/>
                </a:lnTo>
                <a:lnTo>
                  <a:pt x="548639" y="462279"/>
                </a:lnTo>
                <a:lnTo>
                  <a:pt x="549909" y="462279"/>
                </a:lnTo>
                <a:lnTo>
                  <a:pt x="549909" y="463550"/>
                </a:lnTo>
                <a:lnTo>
                  <a:pt x="551179" y="463550"/>
                </a:lnTo>
                <a:lnTo>
                  <a:pt x="551179" y="461137"/>
                </a:lnTo>
                <a:close/>
              </a:path>
              <a:path w="552450" h="581660">
                <a:moveTo>
                  <a:pt x="552450" y="457200"/>
                </a:moveTo>
                <a:lnTo>
                  <a:pt x="548639" y="457200"/>
                </a:lnTo>
                <a:lnTo>
                  <a:pt x="548639" y="459739"/>
                </a:lnTo>
                <a:lnTo>
                  <a:pt x="551179" y="459739"/>
                </a:lnTo>
                <a:lnTo>
                  <a:pt x="551179" y="461137"/>
                </a:lnTo>
                <a:lnTo>
                  <a:pt x="552450" y="461137"/>
                </a:lnTo>
                <a:lnTo>
                  <a:pt x="552450" y="457200"/>
                </a:lnTo>
                <a:close/>
              </a:path>
              <a:path w="552450" h="581660">
                <a:moveTo>
                  <a:pt x="552450" y="454787"/>
                </a:moveTo>
                <a:lnTo>
                  <a:pt x="548639" y="454787"/>
                </a:lnTo>
                <a:lnTo>
                  <a:pt x="548639" y="455929"/>
                </a:lnTo>
                <a:lnTo>
                  <a:pt x="552450" y="455929"/>
                </a:lnTo>
                <a:lnTo>
                  <a:pt x="552450" y="454787"/>
                </a:lnTo>
                <a:close/>
              </a:path>
              <a:path w="552450" h="581660">
                <a:moveTo>
                  <a:pt x="552450" y="450850"/>
                </a:moveTo>
                <a:lnTo>
                  <a:pt x="548639" y="450850"/>
                </a:lnTo>
                <a:lnTo>
                  <a:pt x="548639" y="453389"/>
                </a:lnTo>
                <a:lnTo>
                  <a:pt x="552450" y="453389"/>
                </a:lnTo>
                <a:lnTo>
                  <a:pt x="552450" y="450850"/>
                </a:lnTo>
                <a:close/>
              </a:path>
              <a:path w="552450" h="581660">
                <a:moveTo>
                  <a:pt x="552450" y="448437"/>
                </a:moveTo>
                <a:lnTo>
                  <a:pt x="548639" y="448437"/>
                </a:lnTo>
                <a:lnTo>
                  <a:pt x="548639" y="449579"/>
                </a:lnTo>
                <a:lnTo>
                  <a:pt x="552450" y="449579"/>
                </a:lnTo>
                <a:lnTo>
                  <a:pt x="552450" y="448437"/>
                </a:lnTo>
                <a:close/>
              </a:path>
              <a:path w="552450" h="581660">
                <a:moveTo>
                  <a:pt x="552450" y="444500"/>
                </a:moveTo>
                <a:lnTo>
                  <a:pt x="548639" y="444500"/>
                </a:lnTo>
                <a:lnTo>
                  <a:pt x="548639" y="447039"/>
                </a:lnTo>
                <a:lnTo>
                  <a:pt x="552450" y="447039"/>
                </a:lnTo>
                <a:lnTo>
                  <a:pt x="552450" y="444500"/>
                </a:lnTo>
                <a:close/>
              </a:path>
              <a:path w="552450" h="581660">
                <a:moveTo>
                  <a:pt x="552450" y="442087"/>
                </a:moveTo>
                <a:lnTo>
                  <a:pt x="548639" y="442087"/>
                </a:lnTo>
                <a:lnTo>
                  <a:pt x="548639" y="443229"/>
                </a:lnTo>
                <a:lnTo>
                  <a:pt x="552450" y="443229"/>
                </a:lnTo>
                <a:lnTo>
                  <a:pt x="552450" y="442087"/>
                </a:lnTo>
                <a:close/>
              </a:path>
              <a:path w="552450" h="581660">
                <a:moveTo>
                  <a:pt x="552450" y="438150"/>
                </a:moveTo>
                <a:lnTo>
                  <a:pt x="548639" y="438150"/>
                </a:lnTo>
                <a:lnTo>
                  <a:pt x="548639" y="440689"/>
                </a:lnTo>
                <a:lnTo>
                  <a:pt x="552450" y="440689"/>
                </a:lnTo>
                <a:lnTo>
                  <a:pt x="552450" y="438150"/>
                </a:lnTo>
                <a:close/>
              </a:path>
              <a:path w="552450" h="581660">
                <a:moveTo>
                  <a:pt x="552450" y="435737"/>
                </a:moveTo>
                <a:lnTo>
                  <a:pt x="548639" y="435737"/>
                </a:lnTo>
                <a:lnTo>
                  <a:pt x="548639" y="436879"/>
                </a:lnTo>
                <a:lnTo>
                  <a:pt x="552450" y="436879"/>
                </a:lnTo>
                <a:lnTo>
                  <a:pt x="552450" y="435737"/>
                </a:lnTo>
                <a:close/>
              </a:path>
              <a:path w="552450" h="581660">
                <a:moveTo>
                  <a:pt x="552450" y="431800"/>
                </a:moveTo>
                <a:lnTo>
                  <a:pt x="548639" y="431800"/>
                </a:lnTo>
                <a:lnTo>
                  <a:pt x="548639" y="434339"/>
                </a:lnTo>
                <a:lnTo>
                  <a:pt x="552450" y="434339"/>
                </a:lnTo>
                <a:lnTo>
                  <a:pt x="552450" y="431800"/>
                </a:lnTo>
                <a:close/>
              </a:path>
              <a:path w="552450" h="581660">
                <a:moveTo>
                  <a:pt x="552450" y="429387"/>
                </a:moveTo>
                <a:lnTo>
                  <a:pt x="548639" y="429387"/>
                </a:lnTo>
                <a:lnTo>
                  <a:pt x="548639" y="430529"/>
                </a:lnTo>
                <a:lnTo>
                  <a:pt x="552450" y="430529"/>
                </a:lnTo>
                <a:lnTo>
                  <a:pt x="552450" y="429387"/>
                </a:lnTo>
                <a:close/>
              </a:path>
              <a:path w="552450" h="581660">
                <a:moveTo>
                  <a:pt x="552450" y="425450"/>
                </a:moveTo>
                <a:lnTo>
                  <a:pt x="548639" y="425450"/>
                </a:lnTo>
                <a:lnTo>
                  <a:pt x="548639" y="427989"/>
                </a:lnTo>
                <a:lnTo>
                  <a:pt x="552450" y="427989"/>
                </a:lnTo>
                <a:lnTo>
                  <a:pt x="552450" y="425450"/>
                </a:lnTo>
                <a:close/>
              </a:path>
              <a:path w="552450" h="581660">
                <a:moveTo>
                  <a:pt x="552450" y="423037"/>
                </a:moveTo>
                <a:lnTo>
                  <a:pt x="548639" y="423037"/>
                </a:lnTo>
                <a:lnTo>
                  <a:pt x="548639" y="424179"/>
                </a:lnTo>
                <a:lnTo>
                  <a:pt x="552450" y="424179"/>
                </a:lnTo>
                <a:lnTo>
                  <a:pt x="552450" y="423037"/>
                </a:lnTo>
                <a:close/>
              </a:path>
              <a:path w="552450" h="581660">
                <a:moveTo>
                  <a:pt x="552450" y="419100"/>
                </a:moveTo>
                <a:lnTo>
                  <a:pt x="548639" y="419100"/>
                </a:lnTo>
                <a:lnTo>
                  <a:pt x="548639" y="421639"/>
                </a:lnTo>
                <a:lnTo>
                  <a:pt x="552450" y="421639"/>
                </a:lnTo>
                <a:lnTo>
                  <a:pt x="552450" y="419100"/>
                </a:lnTo>
                <a:close/>
              </a:path>
              <a:path w="552450" h="581660">
                <a:moveTo>
                  <a:pt x="552450" y="415289"/>
                </a:moveTo>
                <a:lnTo>
                  <a:pt x="551179" y="415289"/>
                </a:lnTo>
                <a:lnTo>
                  <a:pt x="551179" y="416687"/>
                </a:lnTo>
                <a:lnTo>
                  <a:pt x="548639" y="416687"/>
                </a:lnTo>
                <a:lnTo>
                  <a:pt x="548639" y="417829"/>
                </a:lnTo>
                <a:lnTo>
                  <a:pt x="552450" y="417829"/>
                </a:lnTo>
                <a:lnTo>
                  <a:pt x="552450" y="415289"/>
                </a:lnTo>
                <a:close/>
              </a:path>
              <a:path w="552450" h="581660">
                <a:moveTo>
                  <a:pt x="549910" y="411479"/>
                </a:moveTo>
                <a:lnTo>
                  <a:pt x="548639" y="411479"/>
                </a:lnTo>
                <a:lnTo>
                  <a:pt x="548639" y="415289"/>
                </a:lnTo>
                <a:lnTo>
                  <a:pt x="549909" y="415289"/>
                </a:lnTo>
                <a:lnTo>
                  <a:pt x="549910" y="411479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1" name="bk object 3191"/>
          <p:cNvSpPr/>
          <p:nvPr/>
        </p:nvSpPr>
        <p:spPr>
          <a:xfrm>
            <a:off x="3929379" y="2816860"/>
            <a:ext cx="544830" cy="572770"/>
          </a:xfrm>
          <a:custGeom>
            <a:avLst/>
            <a:gdLst/>
            <a:ahLst/>
            <a:cxnLst/>
            <a:rect l="l" t="t" r="r" b="b"/>
            <a:pathLst>
              <a:path w="544829" h="572770">
                <a:moveTo>
                  <a:pt x="3810" y="160020"/>
                </a:moveTo>
                <a:lnTo>
                  <a:pt x="2540" y="160020"/>
                </a:lnTo>
                <a:lnTo>
                  <a:pt x="2540" y="162560"/>
                </a:lnTo>
                <a:lnTo>
                  <a:pt x="3810" y="162560"/>
                </a:lnTo>
                <a:lnTo>
                  <a:pt x="3810" y="160020"/>
                </a:lnTo>
                <a:close/>
              </a:path>
              <a:path w="544829" h="572770">
                <a:moveTo>
                  <a:pt x="3810" y="157480"/>
                </a:moveTo>
                <a:lnTo>
                  <a:pt x="0" y="15748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7480"/>
                </a:lnTo>
                <a:close/>
              </a:path>
              <a:path w="544829" h="572770">
                <a:moveTo>
                  <a:pt x="381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53670"/>
                </a:lnTo>
                <a:close/>
              </a:path>
              <a:path w="544829" h="572770">
                <a:moveTo>
                  <a:pt x="381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51130"/>
                </a:lnTo>
                <a:close/>
              </a:path>
              <a:path w="544829" h="572770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544829" h="572770">
                <a:moveTo>
                  <a:pt x="3810" y="144780"/>
                </a:moveTo>
                <a:lnTo>
                  <a:pt x="0" y="14478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44780"/>
                </a:lnTo>
                <a:close/>
              </a:path>
              <a:path w="544829" h="572770">
                <a:moveTo>
                  <a:pt x="381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0970"/>
                </a:lnTo>
                <a:close/>
              </a:path>
              <a:path w="544829" h="572770">
                <a:moveTo>
                  <a:pt x="3810" y="138430"/>
                </a:moveTo>
                <a:lnTo>
                  <a:pt x="0" y="13843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8430"/>
                </a:lnTo>
                <a:close/>
              </a:path>
              <a:path w="544829" h="572770">
                <a:moveTo>
                  <a:pt x="381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544829" h="572770">
                <a:moveTo>
                  <a:pt x="3810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2080"/>
                </a:lnTo>
                <a:close/>
              </a:path>
              <a:path w="544829" h="572770">
                <a:moveTo>
                  <a:pt x="381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8270"/>
                </a:lnTo>
                <a:close/>
              </a:path>
              <a:path w="544829" h="572770">
                <a:moveTo>
                  <a:pt x="381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21920"/>
                </a:lnTo>
                <a:close/>
              </a:path>
              <a:path w="544829" h="572770">
                <a:moveTo>
                  <a:pt x="2540" y="118110"/>
                </a:moveTo>
                <a:lnTo>
                  <a:pt x="1270" y="118110"/>
                </a:lnTo>
                <a:lnTo>
                  <a:pt x="1270" y="120650"/>
                </a:lnTo>
                <a:lnTo>
                  <a:pt x="2540" y="120650"/>
                </a:lnTo>
                <a:lnTo>
                  <a:pt x="2540" y="118110"/>
                </a:lnTo>
                <a:close/>
              </a:path>
              <a:path w="544829" h="572770">
                <a:moveTo>
                  <a:pt x="264160" y="1270"/>
                </a:moveTo>
                <a:lnTo>
                  <a:pt x="147320" y="1270"/>
                </a:lnTo>
                <a:lnTo>
                  <a:pt x="147320" y="3810"/>
                </a:lnTo>
                <a:lnTo>
                  <a:pt x="264160" y="3810"/>
                </a:lnTo>
                <a:lnTo>
                  <a:pt x="264160" y="1270"/>
                </a:lnTo>
                <a:close/>
              </a:path>
              <a:path w="544829" h="572770">
                <a:moveTo>
                  <a:pt x="495300" y="1270"/>
                </a:moveTo>
                <a:lnTo>
                  <a:pt x="379730" y="1270"/>
                </a:lnTo>
                <a:lnTo>
                  <a:pt x="379730" y="3810"/>
                </a:lnTo>
                <a:lnTo>
                  <a:pt x="495300" y="3810"/>
                </a:lnTo>
                <a:lnTo>
                  <a:pt x="495300" y="1270"/>
                </a:lnTo>
                <a:close/>
              </a:path>
              <a:path w="544829" h="572770">
                <a:moveTo>
                  <a:pt x="152400" y="0"/>
                </a:moveTo>
                <a:lnTo>
                  <a:pt x="149860" y="0"/>
                </a:lnTo>
                <a:lnTo>
                  <a:pt x="149860" y="1270"/>
                </a:lnTo>
                <a:lnTo>
                  <a:pt x="152400" y="1270"/>
                </a:lnTo>
                <a:lnTo>
                  <a:pt x="152400" y="0"/>
                </a:lnTo>
                <a:close/>
              </a:path>
              <a:path w="544829" h="572770">
                <a:moveTo>
                  <a:pt x="384810" y="0"/>
                </a:moveTo>
                <a:lnTo>
                  <a:pt x="382270" y="0"/>
                </a:lnTo>
                <a:lnTo>
                  <a:pt x="382270" y="1270"/>
                </a:lnTo>
                <a:lnTo>
                  <a:pt x="384810" y="1270"/>
                </a:lnTo>
                <a:lnTo>
                  <a:pt x="384810" y="0"/>
                </a:lnTo>
                <a:close/>
              </a:path>
              <a:path w="544829" h="572770">
                <a:moveTo>
                  <a:pt x="494030" y="0"/>
                </a:moveTo>
                <a:lnTo>
                  <a:pt x="492760" y="0"/>
                </a:lnTo>
                <a:lnTo>
                  <a:pt x="492760" y="1270"/>
                </a:lnTo>
                <a:lnTo>
                  <a:pt x="494030" y="1270"/>
                </a:lnTo>
                <a:lnTo>
                  <a:pt x="494030" y="0"/>
                </a:lnTo>
                <a:close/>
              </a:path>
              <a:path w="544829" h="572770">
                <a:moveTo>
                  <a:pt x="139700" y="570230"/>
                </a:moveTo>
                <a:lnTo>
                  <a:pt x="0" y="570230"/>
                </a:lnTo>
                <a:lnTo>
                  <a:pt x="0" y="571500"/>
                </a:lnTo>
                <a:lnTo>
                  <a:pt x="138430" y="571500"/>
                </a:lnTo>
                <a:lnTo>
                  <a:pt x="138430" y="572770"/>
                </a:lnTo>
                <a:lnTo>
                  <a:pt x="139700" y="572770"/>
                </a:lnTo>
                <a:lnTo>
                  <a:pt x="139700" y="570230"/>
                </a:lnTo>
                <a:close/>
              </a:path>
              <a:path w="544829" h="572770">
                <a:moveTo>
                  <a:pt x="3810" y="566420"/>
                </a:moveTo>
                <a:lnTo>
                  <a:pt x="0" y="566420"/>
                </a:lnTo>
                <a:lnTo>
                  <a:pt x="0" y="568960"/>
                </a:lnTo>
                <a:lnTo>
                  <a:pt x="3810" y="568960"/>
                </a:lnTo>
                <a:lnTo>
                  <a:pt x="3810" y="566420"/>
                </a:lnTo>
                <a:close/>
              </a:path>
              <a:path w="544829" h="572770">
                <a:moveTo>
                  <a:pt x="3810" y="563880"/>
                </a:moveTo>
                <a:lnTo>
                  <a:pt x="0" y="563880"/>
                </a:lnTo>
                <a:lnTo>
                  <a:pt x="0" y="565150"/>
                </a:lnTo>
                <a:lnTo>
                  <a:pt x="3810" y="565150"/>
                </a:lnTo>
                <a:lnTo>
                  <a:pt x="3810" y="563880"/>
                </a:lnTo>
                <a:close/>
              </a:path>
              <a:path w="544829" h="572770">
                <a:moveTo>
                  <a:pt x="3810" y="560070"/>
                </a:moveTo>
                <a:lnTo>
                  <a:pt x="0" y="560070"/>
                </a:lnTo>
                <a:lnTo>
                  <a:pt x="0" y="562610"/>
                </a:lnTo>
                <a:lnTo>
                  <a:pt x="3810" y="562610"/>
                </a:lnTo>
                <a:lnTo>
                  <a:pt x="3810" y="560070"/>
                </a:lnTo>
                <a:close/>
              </a:path>
              <a:path w="544829" h="572770">
                <a:moveTo>
                  <a:pt x="3810" y="557530"/>
                </a:moveTo>
                <a:lnTo>
                  <a:pt x="0" y="557530"/>
                </a:lnTo>
                <a:lnTo>
                  <a:pt x="0" y="558800"/>
                </a:lnTo>
                <a:lnTo>
                  <a:pt x="3810" y="558800"/>
                </a:lnTo>
                <a:lnTo>
                  <a:pt x="3810" y="557530"/>
                </a:lnTo>
                <a:close/>
              </a:path>
              <a:path w="544829" h="572770">
                <a:moveTo>
                  <a:pt x="3810" y="553720"/>
                </a:moveTo>
                <a:lnTo>
                  <a:pt x="0" y="553720"/>
                </a:lnTo>
                <a:lnTo>
                  <a:pt x="0" y="556260"/>
                </a:lnTo>
                <a:lnTo>
                  <a:pt x="3810" y="556260"/>
                </a:lnTo>
                <a:lnTo>
                  <a:pt x="3810" y="553720"/>
                </a:lnTo>
                <a:close/>
              </a:path>
              <a:path w="544829" h="572770">
                <a:moveTo>
                  <a:pt x="3810" y="551180"/>
                </a:moveTo>
                <a:lnTo>
                  <a:pt x="0" y="551180"/>
                </a:lnTo>
                <a:lnTo>
                  <a:pt x="0" y="552450"/>
                </a:lnTo>
                <a:lnTo>
                  <a:pt x="3810" y="552450"/>
                </a:lnTo>
                <a:lnTo>
                  <a:pt x="3810" y="551180"/>
                </a:lnTo>
                <a:close/>
              </a:path>
              <a:path w="544829" h="572770">
                <a:moveTo>
                  <a:pt x="3810" y="547370"/>
                </a:moveTo>
                <a:lnTo>
                  <a:pt x="0" y="547370"/>
                </a:lnTo>
                <a:lnTo>
                  <a:pt x="0" y="549910"/>
                </a:lnTo>
                <a:lnTo>
                  <a:pt x="3810" y="549910"/>
                </a:lnTo>
                <a:lnTo>
                  <a:pt x="3810" y="547370"/>
                </a:lnTo>
                <a:close/>
              </a:path>
              <a:path w="544829" h="572770">
                <a:moveTo>
                  <a:pt x="3810" y="544830"/>
                </a:moveTo>
                <a:lnTo>
                  <a:pt x="0" y="544830"/>
                </a:lnTo>
                <a:lnTo>
                  <a:pt x="0" y="546100"/>
                </a:lnTo>
                <a:lnTo>
                  <a:pt x="3810" y="546100"/>
                </a:lnTo>
                <a:lnTo>
                  <a:pt x="3810" y="544830"/>
                </a:lnTo>
                <a:close/>
              </a:path>
              <a:path w="544829" h="572770">
                <a:moveTo>
                  <a:pt x="3810" y="541020"/>
                </a:moveTo>
                <a:lnTo>
                  <a:pt x="0" y="541020"/>
                </a:lnTo>
                <a:lnTo>
                  <a:pt x="0" y="543560"/>
                </a:lnTo>
                <a:lnTo>
                  <a:pt x="3810" y="543560"/>
                </a:lnTo>
                <a:lnTo>
                  <a:pt x="3810" y="541020"/>
                </a:lnTo>
                <a:close/>
              </a:path>
              <a:path w="544829" h="572770">
                <a:moveTo>
                  <a:pt x="3810" y="538480"/>
                </a:moveTo>
                <a:lnTo>
                  <a:pt x="1270" y="538480"/>
                </a:lnTo>
                <a:lnTo>
                  <a:pt x="1270" y="539750"/>
                </a:lnTo>
                <a:lnTo>
                  <a:pt x="3810" y="539750"/>
                </a:lnTo>
                <a:lnTo>
                  <a:pt x="3810" y="538480"/>
                </a:lnTo>
                <a:close/>
              </a:path>
              <a:path w="544829" h="572770">
                <a:moveTo>
                  <a:pt x="3810" y="534670"/>
                </a:moveTo>
                <a:lnTo>
                  <a:pt x="2540" y="534670"/>
                </a:lnTo>
                <a:lnTo>
                  <a:pt x="2540" y="535940"/>
                </a:lnTo>
                <a:lnTo>
                  <a:pt x="1270" y="535940"/>
                </a:lnTo>
                <a:lnTo>
                  <a:pt x="1270" y="537210"/>
                </a:lnTo>
                <a:lnTo>
                  <a:pt x="3810" y="537210"/>
                </a:lnTo>
                <a:lnTo>
                  <a:pt x="3810" y="534670"/>
                </a:lnTo>
                <a:close/>
              </a:path>
              <a:path w="544829" h="572770">
                <a:moveTo>
                  <a:pt x="3810" y="532130"/>
                </a:moveTo>
                <a:lnTo>
                  <a:pt x="2540" y="532130"/>
                </a:lnTo>
                <a:lnTo>
                  <a:pt x="2540" y="533400"/>
                </a:lnTo>
                <a:lnTo>
                  <a:pt x="3810" y="533400"/>
                </a:lnTo>
                <a:lnTo>
                  <a:pt x="3810" y="532130"/>
                </a:lnTo>
                <a:close/>
              </a:path>
              <a:path w="544829" h="572770">
                <a:moveTo>
                  <a:pt x="299720" y="571500"/>
                </a:moveTo>
                <a:lnTo>
                  <a:pt x="298450" y="571500"/>
                </a:lnTo>
                <a:lnTo>
                  <a:pt x="298450" y="572770"/>
                </a:lnTo>
                <a:lnTo>
                  <a:pt x="299720" y="572770"/>
                </a:lnTo>
                <a:lnTo>
                  <a:pt x="299720" y="571500"/>
                </a:lnTo>
                <a:close/>
              </a:path>
              <a:path w="544829" h="572770">
                <a:moveTo>
                  <a:pt x="412750" y="571500"/>
                </a:moveTo>
                <a:lnTo>
                  <a:pt x="411480" y="571500"/>
                </a:lnTo>
                <a:lnTo>
                  <a:pt x="411480" y="572770"/>
                </a:lnTo>
                <a:lnTo>
                  <a:pt x="412750" y="572770"/>
                </a:lnTo>
                <a:lnTo>
                  <a:pt x="412750" y="571500"/>
                </a:lnTo>
                <a:close/>
              </a:path>
              <a:path w="544829" h="572770">
                <a:moveTo>
                  <a:pt x="415290" y="570230"/>
                </a:moveTo>
                <a:lnTo>
                  <a:pt x="297180" y="570230"/>
                </a:lnTo>
                <a:lnTo>
                  <a:pt x="297180" y="571500"/>
                </a:lnTo>
                <a:lnTo>
                  <a:pt x="415290" y="571500"/>
                </a:lnTo>
                <a:lnTo>
                  <a:pt x="415290" y="570230"/>
                </a:lnTo>
                <a:close/>
              </a:path>
              <a:path w="544829" h="572770">
                <a:moveTo>
                  <a:pt x="297180" y="568960"/>
                </a:moveTo>
                <a:lnTo>
                  <a:pt x="295910" y="568960"/>
                </a:lnTo>
                <a:lnTo>
                  <a:pt x="295910" y="570230"/>
                </a:lnTo>
                <a:lnTo>
                  <a:pt x="297180" y="570230"/>
                </a:lnTo>
                <a:lnTo>
                  <a:pt x="297180" y="568960"/>
                </a:lnTo>
                <a:close/>
              </a:path>
              <a:path w="544829" h="572770">
                <a:moveTo>
                  <a:pt x="416560" y="568960"/>
                </a:moveTo>
                <a:lnTo>
                  <a:pt x="415290" y="568960"/>
                </a:lnTo>
                <a:lnTo>
                  <a:pt x="415290" y="570230"/>
                </a:lnTo>
                <a:lnTo>
                  <a:pt x="416560" y="570230"/>
                </a:lnTo>
                <a:lnTo>
                  <a:pt x="416560" y="568960"/>
                </a:lnTo>
                <a:close/>
              </a:path>
              <a:path w="544829" h="572770">
                <a:moveTo>
                  <a:pt x="544830" y="458470"/>
                </a:moveTo>
                <a:lnTo>
                  <a:pt x="542290" y="458470"/>
                </a:lnTo>
                <a:lnTo>
                  <a:pt x="542290" y="462407"/>
                </a:lnTo>
                <a:lnTo>
                  <a:pt x="543560" y="462407"/>
                </a:lnTo>
                <a:lnTo>
                  <a:pt x="543560" y="461010"/>
                </a:lnTo>
                <a:lnTo>
                  <a:pt x="544830" y="461010"/>
                </a:lnTo>
                <a:lnTo>
                  <a:pt x="544830" y="458470"/>
                </a:lnTo>
                <a:close/>
              </a:path>
              <a:path w="544829" h="572770">
                <a:moveTo>
                  <a:pt x="544830" y="456057"/>
                </a:moveTo>
                <a:lnTo>
                  <a:pt x="542290" y="456057"/>
                </a:lnTo>
                <a:lnTo>
                  <a:pt x="542290" y="457200"/>
                </a:lnTo>
                <a:lnTo>
                  <a:pt x="544830" y="457200"/>
                </a:lnTo>
                <a:lnTo>
                  <a:pt x="544830" y="456057"/>
                </a:lnTo>
                <a:close/>
              </a:path>
              <a:path w="544829" h="572770">
                <a:moveTo>
                  <a:pt x="544830" y="452120"/>
                </a:moveTo>
                <a:lnTo>
                  <a:pt x="542290" y="452120"/>
                </a:lnTo>
                <a:lnTo>
                  <a:pt x="542290" y="454660"/>
                </a:lnTo>
                <a:lnTo>
                  <a:pt x="544830" y="454660"/>
                </a:lnTo>
                <a:lnTo>
                  <a:pt x="544830" y="452120"/>
                </a:lnTo>
                <a:close/>
              </a:path>
              <a:path w="544829" h="572770">
                <a:moveTo>
                  <a:pt x="544830" y="449707"/>
                </a:moveTo>
                <a:lnTo>
                  <a:pt x="542290" y="449707"/>
                </a:lnTo>
                <a:lnTo>
                  <a:pt x="542290" y="450850"/>
                </a:lnTo>
                <a:lnTo>
                  <a:pt x="544830" y="450850"/>
                </a:lnTo>
                <a:lnTo>
                  <a:pt x="544830" y="449707"/>
                </a:lnTo>
                <a:close/>
              </a:path>
              <a:path w="544829" h="572770">
                <a:moveTo>
                  <a:pt x="544830" y="445770"/>
                </a:moveTo>
                <a:lnTo>
                  <a:pt x="542290" y="445770"/>
                </a:lnTo>
                <a:lnTo>
                  <a:pt x="542290" y="448310"/>
                </a:lnTo>
                <a:lnTo>
                  <a:pt x="544830" y="448310"/>
                </a:lnTo>
                <a:lnTo>
                  <a:pt x="544830" y="445770"/>
                </a:lnTo>
                <a:close/>
              </a:path>
              <a:path w="544829" h="572770">
                <a:moveTo>
                  <a:pt x="544830" y="443357"/>
                </a:moveTo>
                <a:lnTo>
                  <a:pt x="542290" y="443357"/>
                </a:lnTo>
                <a:lnTo>
                  <a:pt x="542290" y="444500"/>
                </a:lnTo>
                <a:lnTo>
                  <a:pt x="544830" y="444500"/>
                </a:lnTo>
                <a:lnTo>
                  <a:pt x="544830" y="443357"/>
                </a:lnTo>
                <a:close/>
              </a:path>
              <a:path w="544829" h="572770">
                <a:moveTo>
                  <a:pt x="544830" y="439420"/>
                </a:moveTo>
                <a:lnTo>
                  <a:pt x="542290" y="439420"/>
                </a:lnTo>
                <a:lnTo>
                  <a:pt x="542290" y="441960"/>
                </a:lnTo>
                <a:lnTo>
                  <a:pt x="544830" y="441960"/>
                </a:lnTo>
                <a:lnTo>
                  <a:pt x="544830" y="439420"/>
                </a:lnTo>
                <a:close/>
              </a:path>
              <a:path w="544829" h="572770">
                <a:moveTo>
                  <a:pt x="544830" y="437007"/>
                </a:moveTo>
                <a:lnTo>
                  <a:pt x="542290" y="437007"/>
                </a:lnTo>
                <a:lnTo>
                  <a:pt x="542290" y="438150"/>
                </a:lnTo>
                <a:lnTo>
                  <a:pt x="544830" y="438150"/>
                </a:lnTo>
                <a:lnTo>
                  <a:pt x="544830" y="437007"/>
                </a:lnTo>
                <a:close/>
              </a:path>
              <a:path w="544829" h="572770">
                <a:moveTo>
                  <a:pt x="544830" y="433070"/>
                </a:moveTo>
                <a:lnTo>
                  <a:pt x="542290" y="433070"/>
                </a:lnTo>
                <a:lnTo>
                  <a:pt x="542290" y="435610"/>
                </a:lnTo>
                <a:lnTo>
                  <a:pt x="544830" y="435610"/>
                </a:lnTo>
                <a:lnTo>
                  <a:pt x="544830" y="433070"/>
                </a:lnTo>
                <a:close/>
              </a:path>
              <a:path w="544829" h="572770">
                <a:moveTo>
                  <a:pt x="544830" y="430657"/>
                </a:moveTo>
                <a:lnTo>
                  <a:pt x="542290" y="430657"/>
                </a:lnTo>
                <a:lnTo>
                  <a:pt x="542290" y="431800"/>
                </a:lnTo>
                <a:lnTo>
                  <a:pt x="544830" y="431800"/>
                </a:lnTo>
                <a:lnTo>
                  <a:pt x="544830" y="430657"/>
                </a:lnTo>
                <a:close/>
              </a:path>
              <a:path w="544829" h="572770">
                <a:moveTo>
                  <a:pt x="544830" y="426720"/>
                </a:moveTo>
                <a:lnTo>
                  <a:pt x="542290" y="426720"/>
                </a:lnTo>
                <a:lnTo>
                  <a:pt x="542290" y="429260"/>
                </a:lnTo>
                <a:lnTo>
                  <a:pt x="544830" y="429260"/>
                </a:lnTo>
                <a:lnTo>
                  <a:pt x="544830" y="426720"/>
                </a:lnTo>
                <a:close/>
              </a:path>
              <a:path w="544829" h="572770">
                <a:moveTo>
                  <a:pt x="544830" y="424307"/>
                </a:moveTo>
                <a:lnTo>
                  <a:pt x="542290" y="424307"/>
                </a:lnTo>
                <a:lnTo>
                  <a:pt x="542290" y="425450"/>
                </a:lnTo>
                <a:lnTo>
                  <a:pt x="544830" y="425450"/>
                </a:lnTo>
                <a:lnTo>
                  <a:pt x="544830" y="424307"/>
                </a:lnTo>
                <a:close/>
              </a:path>
              <a:path w="544829" h="572770">
                <a:moveTo>
                  <a:pt x="544830" y="420370"/>
                </a:moveTo>
                <a:lnTo>
                  <a:pt x="542290" y="420370"/>
                </a:lnTo>
                <a:lnTo>
                  <a:pt x="542290" y="422910"/>
                </a:lnTo>
                <a:lnTo>
                  <a:pt x="544830" y="422910"/>
                </a:lnTo>
                <a:lnTo>
                  <a:pt x="544830" y="420370"/>
                </a:lnTo>
                <a:close/>
              </a:path>
              <a:path w="544829" h="572770">
                <a:moveTo>
                  <a:pt x="544830" y="417957"/>
                </a:moveTo>
                <a:lnTo>
                  <a:pt x="542290" y="417957"/>
                </a:lnTo>
                <a:lnTo>
                  <a:pt x="542290" y="419100"/>
                </a:lnTo>
                <a:lnTo>
                  <a:pt x="544830" y="419100"/>
                </a:lnTo>
                <a:lnTo>
                  <a:pt x="544830" y="417957"/>
                </a:lnTo>
                <a:close/>
              </a:path>
              <a:path w="544829" h="572770">
                <a:moveTo>
                  <a:pt x="544830" y="414020"/>
                </a:moveTo>
                <a:lnTo>
                  <a:pt x="542290" y="414020"/>
                </a:lnTo>
                <a:lnTo>
                  <a:pt x="542290" y="416560"/>
                </a:lnTo>
                <a:lnTo>
                  <a:pt x="544830" y="416560"/>
                </a:lnTo>
                <a:lnTo>
                  <a:pt x="544830" y="414020"/>
                </a:lnTo>
                <a:close/>
              </a:path>
              <a:path w="544829" h="572770">
                <a:moveTo>
                  <a:pt x="544830" y="411607"/>
                </a:moveTo>
                <a:lnTo>
                  <a:pt x="542290" y="411607"/>
                </a:lnTo>
                <a:lnTo>
                  <a:pt x="542290" y="412750"/>
                </a:lnTo>
                <a:lnTo>
                  <a:pt x="544830" y="412750"/>
                </a:lnTo>
                <a:lnTo>
                  <a:pt x="544830" y="411607"/>
                </a:lnTo>
                <a:close/>
              </a:path>
              <a:path w="544829" h="572770">
                <a:moveTo>
                  <a:pt x="544830" y="407670"/>
                </a:moveTo>
                <a:lnTo>
                  <a:pt x="542290" y="407670"/>
                </a:lnTo>
                <a:lnTo>
                  <a:pt x="542290" y="410210"/>
                </a:lnTo>
                <a:lnTo>
                  <a:pt x="544830" y="410210"/>
                </a:lnTo>
                <a:lnTo>
                  <a:pt x="544830" y="407670"/>
                </a:lnTo>
                <a:close/>
              </a:path>
              <a:path w="544829" h="572770">
                <a:moveTo>
                  <a:pt x="543560" y="405257"/>
                </a:moveTo>
                <a:lnTo>
                  <a:pt x="542290" y="405257"/>
                </a:lnTo>
                <a:lnTo>
                  <a:pt x="542290" y="406400"/>
                </a:lnTo>
                <a:lnTo>
                  <a:pt x="543560" y="406400"/>
                </a:lnTo>
                <a:lnTo>
                  <a:pt x="543560" y="405257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2" name="bk object 3192"/>
          <p:cNvSpPr/>
          <p:nvPr/>
        </p:nvSpPr>
        <p:spPr>
          <a:xfrm>
            <a:off x="3933190" y="2820670"/>
            <a:ext cx="538480" cy="565150"/>
          </a:xfrm>
          <a:custGeom>
            <a:avLst/>
            <a:gdLst/>
            <a:ahLst/>
            <a:cxnLst/>
            <a:rect l="l" t="t" r="r" b="b"/>
            <a:pathLst>
              <a:path w="538479" h="565150">
                <a:moveTo>
                  <a:pt x="3810" y="160020"/>
                </a:moveTo>
                <a:lnTo>
                  <a:pt x="1270" y="160020"/>
                </a:lnTo>
                <a:lnTo>
                  <a:pt x="1270" y="161289"/>
                </a:lnTo>
                <a:lnTo>
                  <a:pt x="2539" y="161289"/>
                </a:lnTo>
                <a:lnTo>
                  <a:pt x="2539" y="162560"/>
                </a:lnTo>
                <a:lnTo>
                  <a:pt x="3810" y="162560"/>
                </a:lnTo>
                <a:lnTo>
                  <a:pt x="3810" y="160020"/>
                </a:lnTo>
                <a:close/>
              </a:path>
              <a:path w="538479" h="565150">
                <a:moveTo>
                  <a:pt x="3810" y="156210"/>
                </a:moveTo>
                <a:lnTo>
                  <a:pt x="0" y="156210"/>
                </a:lnTo>
                <a:lnTo>
                  <a:pt x="0" y="160020"/>
                </a:lnTo>
                <a:lnTo>
                  <a:pt x="1270" y="160020"/>
                </a:lnTo>
                <a:lnTo>
                  <a:pt x="1270" y="158750"/>
                </a:lnTo>
                <a:lnTo>
                  <a:pt x="3810" y="158750"/>
                </a:lnTo>
                <a:lnTo>
                  <a:pt x="3810" y="156210"/>
                </a:lnTo>
                <a:close/>
              </a:path>
              <a:path w="538479" h="565150">
                <a:moveTo>
                  <a:pt x="3810" y="153670"/>
                </a:moveTo>
                <a:lnTo>
                  <a:pt x="0" y="15367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53670"/>
                </a:lnTo>
                <a:close/>
              </a:path>
              <a:path w="538479" h="565150">
                <a:moveTo>
                  <a:pt x="3810" y="149860"/>
                </a:moveTo>
                <a:lnTo>
                  <a:pt x="0" y="14986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9860"/>
                </a:lnTo>
                <a:close/>
              </a:path>
              <a:path w="538479" h="565150">
                <a:moveTo>
                  <a:pt x="3810" y="147320"/>
                </a:moveTo>
                <a:lnTo>
                  <a:pt x="0" y="14732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7320"/>
                </a:lnTo>
                <a:close/>
              </a:path>
              <a:path w="538479" h="565150">
                <a:moveTo>
                  <a:pt x="3810" y="143510"/>
                </a:moveTo>
                <a:lnTo>
                  <a:pt x="0" y="14351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43510"/>
                </a:lnTo>
                <a:close/>
              </a:path>
              <a:path w="538479" h="565150">
                <a:moveTo>
                  <a:pt x="3810" y="140970"/>
                </a:moveTo>
                <a:lnTo>
                  <a:pt x="0" y="14097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40970"/>
                </a:lnTo>
                <a:close/>
              </a:path>
              <a:path w="538479" h="565150">
                <a:moveTo>
                  <a:pt x="3810" y="137160"/>
                </a:moveTo>
                <a:lnTo>
                  <a:pt x="0" y="13716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7160"/>
                </a:lnTo>
                <a:close/>
              </a:path>
              <a:path w="538479" h="565150">
                <a:moveTo>
                  <a:pt x="3810" y="134620"/>
                </a:moveTo>
                <a:lnTo>
                  <a:pt x="0" y="13462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4620"/>
                </a:lnTo>
                <a:close/>
              </a:path>
              <a:path w="538479" h="565150">
                <a:moveTo>
                  <a:pt x="3810" y="130810"/>
                </a:moveTo>
                <a:lnTo>
                  <a:pt x="0" y="13081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0810"/>
                </a:lnTo>
                <a:close/>
              </a:path>
              <a:path w="538479" h="565150">
                <a:moveTo>
                  <a:pt x="3810" y="128270"/>
                </a:moveTo>
                <a:lnTo>
                  <a:pt x="0" y="12827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8270"/>
                </a:lnTo>
                <a:close/>
              </a:path>
              <a:path w="538479" h="565150">
                <a:moveTo>
                  <a:pt x="3810" y="124460"/>
                </a:moveTo>
                <a:lnTo>
                  <a:pt x="0" y="12446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4460"/>
                </a:lnTo>
                <a:close/>
              </a:path>
              <a:path w="538479" h="565150">
                <a:moveTo>
                  <a:pt x="3810" y="118110"/>
                </a:moveTo>
                <a:lnTo>
                  <a:pt x="0" y="11811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8110"/>
                </a:lnTo>
                <a:close/>
              </a:path>
              <a:path w="538479" h="565150">
                <a:moveTo>
                  <a:pt x="3810" y="111760"/>
                </a:moveTo>
                <a:lnTo>
                  <a:pt x="0" y="11176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11760"/>
                </a:lnTo>
                <a:close/>
              </a:path>
              <a:path w="538479" h="565150">
                <a:moveTo>
                  <a:pt x="2539" y="110489"/>
                </a:moveTo>
                <a:lnTo>
                  <a:pt x="1270" y="110489"/>
                </a:lnTo>
                <a:lnTo>
                  <a:pt x="1270" y="111760"/>
                </a:lnTo>
                <a:lnTo>
                  <a:pt x="2539" y="111760"/>
                </a:lnTo>
                <a:lnTo>
                  <a:pt x="2539" y="110489"/>
                </a:lnTo>
                <a:close/>
              </a:path>
              <a:path w="538479" h="565150">
                <a:moveTo>
                  <a:pt x="142239" y="0"/>
                </a:moveTo>
                <a:lnTo>
                  <a:pt x="138430" y="0"/>
                </a:lnTo>
                <a:lnTo>
                  <a:pt x="138430" y="2539"/>
                </a:lnTo>
                <a:lnTo>
                  <a:pt x="142239" y="2539"/>
                </a:lnTo>
                <a:lnTo>
                  <a:pt x="142239" y="0"/>
                </a:lnTo>
                <a:close/>
              </a:path>
              <a:path w="538479" h="565150">
                <a:moveTo>
                  <a:pt x="262890" y="0"/>
                </a:moveTo>
                <a:lnTo>
                  <a:pt x="261619" y="0"/>
                </a:lnTo>
                <a:lnTo>
                  <a:pt x="261619" y="2539"/>
                </a:lnTo>
                <a:lnTo>
                  <a:pt x="262890" y="2539"/>
                </a:lnTo>
                <a:lnTo>
                  <a:pt x="262890" y="0"/>
                </a:lnTo>
                <a:close/>
              </a:path>
              <a:path w="538479" h="565150">
                <a:moveTo>
                  <a:pt x="374650" y="0"/>
                </a:moveTo>
                <a:lnTo>
                  <a:pt x="370839" y="0"/>
                </a:lnTo>
                <a:lnTo>
                  <a:pt x="370839" y="2539"/>
                </a:lnTo>
                <a:lnTo>
                  <a:pt x="374650" y="2539"/>
                </a:lnTo>
                <a:lnTo>
                  <a:pt x="374650" y="0"/>
                </a:lnTo>
                <a:close/>
              </a:path>
              <a:path w="538479" h="565150">
                <a:moveTo>
                  <a:pt x="494029" y="0"/>
                </a:moveTo>
                <a:lnTo>
                  <a:pt x="492760" y="0"/>
                </a:lnTo>
                <a:lnTo>
                  <a:pt x="492760" y="2539"/>
                </a:lnTo>
                <a:lnTo>
                  <a:pt x="494029" y="2539"/>
                </a:lnTo>
                <a:lnTo>
                  <a:pt x="494029" y="0"/>
                </a:lnTo>
                <a:close/>
              </a:path>
              <a:path w="538479" h="565150">
                <a:moveTo>
                  <a:pt x="135890" y="562610"/>
                </a:moveTo>
                <a:lnTo>
                  <a:pt x="0" y="562610"/>
                </a:lnTo>
                <a:lnTo>
                  <a:pt x="0" y="565150"/>
                </a:lnTo>
                <a:lnTo>
                  <a:pt x="135890" y="565150"/>
                </a:lnTo>
                <a:lnTo>
                  <a:pt x="135890" y="562610"/>
                </a:lnTo>
                <a:close/>
              </a:path>
              <a:path w="538479" h="565150">
                <a:moveTo>
                  <a:pt x="3810" y="560070"/>
                </a:moveTo>
                <a:lnTo>
                  <a:pt x="0" y="560070"/>
                </a:lnTo>
                <a:lnTo>
                  <a:pt x="0" y="561340"/>
                </a:lnTo>
                <a:lnTo>
                  <a:pt x="3810" y="561340"/>
                </a:lnTo>
                <a:lnTo>
                  <a:pt x="3810" y="560070"/>
                </a:lnTo>
                <a:close/>
              </a:path>
              <a:path w="538479" h="565150">
                <a:moveTo>
                  <a:pt x="3810" y="556260"/>
                </a:moveTo>
                <a:lnTo>
                  <a:pt x="0" y="556260"/>
                </a:lnTo>
                <a:lnTo>
                  <a:pt x="0" y="558800"/>
                </a:lnTo>
                <a:lnTo>
                  <a:pt x="3810" y="558800"/>
                </a:lnTo>
                <a:lnTo>
                  <a:pt x="3810" y="556260"/>
                </a:lnTo>
                <a:close/>
              </a:path>
              <a:path w="538479" h="565150">
                <a:moveTo>
                  <a:pt x="3810" y="553720"/>
                </a:moveTo>
                <a:lnTo>
                  <a:pt x="0" y="553720"/>
                </a:lnTo>
                <a:lnTo>
                  <a:pt x="0" y="554990"/>
                </a:lnTo>
                <a:lnTo>
                  <a:pt x="3810" y="554990"/>
                </a:lnTo>
                <a:lnTo>
                  <a:pt x="3810" y="553720"/>
                </a:lnTo>
                <a:close/>
              </a:path>
              <a:path w="538479" h="565150">
                <a:moveTo>
                  <a:pt x="3810" y="549910"/>
                </a:moveTo>
                <a:lnTo>
                  <a:pt x="0" y="549910"/>
                </a:lnTo>
                <a:lnTo>
                  <a:pt x="0" y="552450"/>
                </a:lnTo>
                <a:lnTo>
                  <a:pt x="3810" y="552450"/>
                </a:lnTo>
                <a:lnTo>
                  <a:pt x="3810" y="549910"/>
                </a:lnTo>
                <a:close/>
              </a:path>
              <a:path w="538479" h="565150">
                <a:moveTo>
                  <a:pt x="3810" y="547370"/>
                </a:moveTo>
                <a:lnTo>
                  <a:pt x="0" y="547370"/>
                </a:lnTo>
                <a:lnTo>
                  <a:pt x="0" y="548640"/>
                </a:lnTo>
                <a:lnTo>
                  <a:pt x="3810" y="548640"/>
                </a:lnTo>
                <a:lnTo>
                  <a:pt x="3810" y="547370"/>
                </a:lnTo>
                <a:close/>
              </a:path>
              <a:path w="538479" h="565150">
                <a:moveTo>
                  <a:pt x="3810" y="543560"/>
                </a:moveTo>
                <a:lnTo>
                  <a:pt x="0" y="543560"/>
                </a:lnTo>
                <a:lnTo>
                  <a:pt x="0" y="546100"/>
                </a:lnTo>
                <a:lnTo>
                  <a:pt x="3810" y="546100"/>
                </a:lnTo>
                <a:lnTo>
                  <a:pt x="3810" y="543560"/>
                </a:lnTo>
                <a:close/>
              </a:path>
              <a:path w="538479" h="565150">
                <a:moveTo>
                  <a:pt x="3810" y="541020"/>
                </a:moveTo>
                <a:lnTo>
                  <a:pt x="0" y="541020"/>
                </a:lnTo>
                <a:lnTo>
                  <a:pt x="0" y="542290"/>
                </a:lnTo>
                <a:lnTo>
                  <a:pt x="3810" y="542290"/>
                </a:lnTo>
                <a:lnTo>
                  <a:pt x="3810" y="541020"/>
                </a:lnTo>
                <a:close/>
              </a:path>
              <a:path w="538479" h="565150">
                <a:moveTo>
                  <a:pt x="3810" y="537210"/>
                </a:moveTo>
                <a:lnTo>
                  <a:pt x="0" y="537210"/>
                </a:lnTo>
                <a:lnTo>
                  <a:pt x="0" y="539750"/>
                </a:lnTo>
                <a:lnTo>
                  <a:pt x="3810" y="539750"/>
                </a:lnTo>
                <a:lnTo>
                  <a:pt x="3810" y="537210"/>
                </a:lnTo>
                <a:close/>
              </a:path>
              <a:path w="538479" h="565150">
                <a:moveTo>
                  <a:pt x="3810" y="534670"/>
                </a:moveTo>
                <a:lnTo>
                  <a:pt x="0" y="534670"/>
                </a:lnTo>
                <a:lnTo>
                  <a:pt x="0" y="535940"/>
                </a:lnTo>
                <a:lnTo>
                  <a:pt x="3810" y="535940"/>
                </a:lnTo>
                <a:lnTo>
                  <a:pt x="3810" y="534670"/>
                </a:lnTo>
                <a:close/>
              </a:path>
              <a:path w="538479" h="565150">
                <a:moveTo>
                  <a:pt x="3810" y="530860"/>
                </a:moveTo>
                <a:lnTo>
                  <a:pt x="0" y="530860"/>
                </a:lnTo>
                <a:lnTo>
                  <a:pt x="0" y="533400"/>
                </a:lnTo>
                <a:lnTo>
                  <a:pt x="3810" y="533400"/>
                </a:lnTo>
                <a:lnTo>
                  <a:pt x="3810" y="530860"/>
                </a:lnTo>
                <a:close/>
              </a:path>
              <a:path w="538479" h="565150">
                <a:moveTo>
                  <a:pt x="3810" y="528320"/>
                </a:moveTo>
                <a:lnTo>
                  <a:pt x="0" y="528320"/>
                </a:lnTo>
                <a:lnTo>
                  <a:pt x="0" y="529590"/>
                </a:lnTo>
                <a:lnTo>
                  <a:pt x="3810" y="529590"/>
                </a:lnTo>
                <a:lnTo>
                  <a:pt x="3810" y="528320"/>
                </a:lnTo>
                <a:close/>
              </a:path>
              <a:path w="538479" h="565150">
                <a:moveTo>
                  <a:pt x="3810" y="524510"/>
                </a:moveTo>
                <a:lnTo>
                  <a:pt x="0" y="524510"/>
                </a:lnTo>
                <a:lnTo>
                  <a:pt x="0" y="527050"/>
                </a:lnTo>
                <a:lnTo>
                  <a:pt x="3810" y="527050"/>
                </a:lnTo>
                <a:lnTo>
                  <a:pt x="3810" y="524510"/>
                </a:lnTo>
                <a:close/>
              </a:path>
              <a:path w="538479" h="565150">
                <a:moveTo>
                  <a:pt x="3810" y="521970"/>
                </a:moveTo>
                <a:lnTo>
                  <a:pt x="1270" y="521970"/>
                </a:lnTo>
                <a:lnTo>
                  <a:pt x="1270" y="523240"/>
                </a:lnTo>
                <a:lnTo>
                  <a:pt x="3810" y="523240"/>
                </a:lnTo>
                <a:lnTo>
                  <a:pt x="3810" y="521970"/>
                </a:lnTo>
                <a:close/>
              </a:path>
              <a:path w="538479" h="565150">
                <a:moveTo>
                  <a:pt x="3810" y="518160"/>
                </a:moveTo>
                <a:lnTo>
                  <a:pt x="2539" y="518160"/>
                </a:lnTo>
                <a:lnTo>
                  <a:pt x="2539" y="519430"/>
                </a:lnTo>
                <a:lnTo>
                  <a:pt x="1270" y="519430"/>
                </a:lnTo>
                <a:lnTo>
                  <a:pt x="1270" y="520700"/>
                </a:lnTo>
                <a:lnTo>
                  <a:pt x="3810" y="520700"/>
                </a:lnTo>
                <a:lnTo>
                  <a:pt x="3810" y="518160"/>
                </a:lnTo>
                <a:close/>
              </a:path>
              <a:path w="538479" h="565150">
                <a:moveTo>
                  <a:pt x="3810" y="515620"/>
                </a:moveTo>
                <a:lnTo>
                  <a:pt x="2539" y="515620"/>
                </a:lnTo>
                <a:lnTo>
                  <a:pt x="2539" y="516890"/>
                </a:lnTo>
                <a:lnTo>
                  <a:pt x="3810" y="516890"/>
                </a:lnTo>
                <a:lnTo>
                  <a:pt x="3810" y="515620"/>
                </a:lnTo>
                <a:close/>
              </a:path>
              <a:path w="538479" h="565150">
                <a:moveTo>
                  <a:pt x="415290" y="562610"/>
                </a:moveTo>
                <a:lnTo>
                  <a:pt x="290830" y="562610"/>
                </a:lnTo>
                <a:lnTo>
                  <a:pt x="290830" y="565150"/>
                </a:lnTo>
                <a:lnTo>
                  <a:pt x="415290" y="565150"/>
                </a:lnTo>
                <a:lnTo>
                  <a:pt x="415290" y="562610"/>
                </a:lnTo>
                <a:close/>
              </a:path>
              <a:path w="538479" h="565150">
                <a:moveTo>
                  <a:pt x="290830" y="561340"/>
                </a:moveTo>
                <a:lnTo>
                  <a:pt x="289560" y="561340"/>
                </a:lnTo>
                <a:lnTo>
                  <a:pt x="289560" y="562610"/>
                </a:lnTo>
                <a:lnTo>
                  <a:pt x="290830" y="562610"/>
                </a:lnTo>
                <a:lnTo>
                  <a:pt x="290830" y="561340"/>
                </a:lnTo>
                <a:close/>
              </a:path>
              <a:path w="538479" h="565150">
                <a:moveTo>
                  <a:pt x="420370" y="561340"/>
                </a:moveTo>
                <a:lnTo>
                  <a:pt x="417830" y="561340"/>
                </a:lnTo>
                <a:lnTo>
                  <a:pt x="417830" y="562610"/>
                </a:lnTo>
                <a:lnTo>
                  <a:pt x="420370" y="562610"/>
                </a:lnTo>
                <a:lnTo>
                  <a:pt x="420370" y="561340"/>
                </a:lnTo>
                <a:close/>
              </a:path>
              <a:path w="538479" h="565150">
                <a:moveTo>
                  <a:pt x="537210" y="459739"/>
                </a:moveTo>
                <a:lnTo>
                  <a:pt x="535940" y="459739"/>
                </a:lnTo>
                <a:lnTo>
                  <a:pt x="535940" y="461010"/>
                </a:lnTo>
                <a:lnTo>
                  <a:pt x="537210" y="461010"/>
                </a:lnTo>
                <a:lnTo>
                  <a:pt x="537210" y="459739"/>
                </a:lnTo>
                <a:close/>
              </a:path>
              <a:path w="538479" h="565150">
                <a:moveTo>
                  <a:pt x="538479" y="458597"/>
                </a:moveTo>
                <a:lnTo>
                  <a:pt x="534670" y="458597"/>
                </a:lnTo>
                <a:lnTo>
                  <a:pt x="534670" y="459739"/>
                </a:lnTo>
                <a:lnTo>
                  <a:pt x="538479" y="459739"/>
                </a:lnTo>
                <a:lnTo>
                  <a:pt x="538479" y="458597"/>
                </a:lnTo>
                <a:close/>
              </a:path>
              <a:path w="538479" h="565150">
                <a:moveTo>
                  <a:pt x="538480" y="454660"/>
                </a:moveTo>
                <a:lnTo>
                  <a:pt x="534670" y="454660"/>
                </a:lnTo>
                <a:lnTo>
                  <a:pt x="534670" y="457200"/>
                </a:lnTo>
                <a:lnTo>
                  <a:pt x="538480" y="457200"/>
                </a:lnTo>
                <a:lnTo>
                  <a:pt x="538480" y="454660"/>
                </a:lnTo>
                <a:close/>
              </a:path>
              <a:path w="538479" h="565150">
                <a:moveTo>
                  <a:pt x="538480" y="452247"/>
                </a:moveTo>
                <a:lnTo>
                  <a:pt x="534670" y="452247"/>
                </a:lnTo>
                <a:lnTo>
                  <a:pt x="534670" y="453389"/>
                </a:lnTo>
                <a:lnTo>
                  <a:pt x="538480" y="453389"/>
                </a:lnTo>
                <a:lnTo>
                  <a:pt x="538480" y="452247"/>
                </a:lnTo>
                <a:close/>
              </a:path>
              <a:path w="538479" h="565150">
                <a:moveTo>
                  <a:pt x="538480" y="448310"/>
                </a:moveTo>
                <a:lnTo>
                  <a:pt x="534670" y="448310"/>
                </a:lnTo>
                <a:lnTo>
                  <a:pt x="534670" y="450850"/>
                </a:lnTo>
                <a:lnTo>
                  <a:pt x="538480" y="450850"/>
                </a:lnTo>
                <a:lnTo>
                  <a:pt x="538480" y="448310"/>
                </a:lnTo>
                <a:close/>
              </a:path>
              <a:path w="538479" h="565150">
                <a:moveTo>
                  <a:pt x="538480" y="445897"/>
                </a:moveTo>
                <a:lnTo>
                  <a:pt x="534670" y="445897"/>
                </a:lnTo>
                <a:lnTo>
                  <a:pt x="534670" y="447039"/>
                </a:lnTo>
                <a:lnTo>
                  <a:pt x="538480" y="447039"/>
                </a:lnTo>
                <a:lnTo>
                  <a:pt x="538480" y="445897"/>
                </a:lnTo>
                <a:close/>
              </a:path>
              <a:path w="538479" h="565150">
                <a:moveTo>
                  <a:pt x="538480" y="441960"/>
                </a:moveTo>
                <a:lnTo>
                  <a:pt x="534670" y="441960"/>
                </a:lnTo>
                <a:lnTo>
                  <a:pt x="534670" y="444500"/>
                </a:lnTo>
                <a:lnTo>
                  <a:pt x="538480" y="444500"/>
                </a:lnTo>
                <a:lnTo>
                  <a:pt x="538480" y="441960"/>
                </a:lnTo>
                <a:close/>
              </a:path>
              <a:path w="538479" h="565150">
                <a:moveTo>
                  <a:pt x="538480" y="439547"/>
                </a:moveTo>
                <a:lnTo>
                  <a:pt x="534670" y="439547"/>
                </a:lnTo>
                <a:lnTo>
                  <a:pt x="534670" y="440689"/>
                </a:lnTo>
                <a:lnTo>
                  <a:pt x="538480" y="440689"/>
                </a:lnTo>
                <a:lnTo>
                  <a:pt x="538480" y="439547"/>
                </a:lnTo>
                <a:close/>
              </a:path>
              <a:path w="538479" h="565150">
                <a:moveTo>
                  <a:pt x="538480" y="435610"/>
                </a:moveTo>
                <a:lnTo>
                  <a:pt x="534670" y="435610"/>
                </a:lnTo>
                <a:lnTo>
                  <a:pt x="534670" y="438150"/>
                </a:lnTo>
                <a:lnTo>
                  <a:pt x="538480" y="438150"/>
                </a:lnTo>
                <a:lnTo>
                  <a:pt x="538480" y="435610"/>
                </a:lnTo>
                <a:close/>
              </a:path>
              <a:path w="538479" h="565150">
                <a:moveTo>
                  <a:pt x="538480" y="433197"/>
                </a:moveTo>
                <a:lnTo>
                  <a:pt x="534670" y="433197"/>
                </a:lnTo>
                <a:lnTo>
                  <a:pt x="534670" y="434339"/>
                </a:lnTo>
                <a:lnTo>
                  <a:pt x="538480" y="434339"/>
                </a:lnTo>
                <a:lnTo>
                  <a:pt x="538480" y="433197"/>
                </a:lnTo>
                <a:close/>
              </a:path>
              <a:path w="538479" h="565150">
                <a:moveTo>
                  <a:pt x="538480" y="429260"/>
                </a:moveTo>
                <a:lnTo>
                  <a:pt x="534670" y="429260"/>
                </a:lnTo>
                <a:lnTo>
                  <a:pt x="534670" y="431800"/>
                </a:lnTo>
                <a:lnTo>
                  <a:pt x="538480" y="431800"/>
                </a:lnTo>
                <a:lnTo>
                  <a:pt x="538480" y="429260"/>
                </a:lnTo>
                <a:close/>
              </a:path>
              <a:path w="538479" h="565150">
                <a:moveTo>
                  <a:pt x="538480" y="426847"/>
                </a:moveTo>
                <a:lnTo>
                  <a:pt x="534670" y="426847"/>
                </a:lnTo>
                <a:lnTo>
                  <a:pt x="534670" y="427989"/>
                </a:lnTo>
                <a:lnTo>
                  <a:pt x="538480" y="427989"/>
                </a:lnTo>
                <a:lnTo>
                  <a:pt x="538480" y="426847"/>
                </a:lnTo>
                <a:close/>
              </a:path>
              <a:path w="538479" h="565150">
                <a:moveTo>
                  <a:pt x="538480" y="422910"/>
                </a:moveTo>
                <a:lnTo>
                  <a:pt x="534670" y="422910"/>
                </a:lnTo>
                <a:lnTo>
                  <a:pt x="534670" y="425450"/>
                </a:lnTo>
                <a:lnTo>
                  <a:pt x="538480" y="425450"/>
                </a:lnTo>
                <a:lnTo>
                  <a:pt x="538480" y="422910"/>
                </a:lnTo>
                <a:close/>
              </a:path>
              <a:path w="538479" h="565150">
                <a:moveTo>
                  <a:pt x="538480" y="420497"/>
                </a:moveTo>
                <a:lnTo>
                  <a:pt x="534670" y="420497"/>
                </a:lnTo>
                <a:lnTo>
                  <a:pt x="534670" y="421639"/>
                </a:lnTo>
                <a:lnTo>
                  <a:pt x="538480" y="421639"/>
                </a:lnTo>
                <a:lnTo>
                  <a:pt x="538480" y="420497"/>
                </a:lnTo>
                <a:close/>
              </a:path>
              <a:path w="538479" h="565150">
                <a:moveTo>
                  <a:pt x="538480" y="416560"/>
                </a:moveTo>
                <a:lnTo>
                  <a:pt x="534670" y="416560"/>
                </a:lnTo>
                <a:lnTo>
                  <a:pt x="534670" y="419100"/>
                </a:lnTo>
                <a:lnTo>
                  <a:pt x="538480" y="419100"/>
                </a:lnTo>
                <a:lnTo>
                  <a:pt x="538480" y="416560"/>
                </a:lnTo>
                <a:close/>
              </a:path>
              <a:path w="538479" h="565150">
                <a:moveTo>
                  <a:pt x="538480" y="414147"/>
                </a:moveTo>
                <a:lnTo>
                  <a:pt x="534670" y="414147"/>
                </a:lnTo>
                <a:lnTo>
                  <a:pt x="534670" y="415289"/>
                </a:lnTo>
                <a:lnTo>
                  <a:pt x="538480" y="415289"/>
                </a:lnTo>
                <a:lnTo>
                  <a:pt x="538480" y="414147"/>
                </a:lnTo>
                <a:close/>
              </a:path>
              <a:path w="538479" h="565150">
                <a:moveTo>
                  <a:pt x="538480" y="410210"/>
                </a:moveTo>
                <a:lnTo>
                  <a:pt x="534670" y="410210"/>
                </a:lnTo>
                <a:lnTo>
                  <a:pt x="534670" y="412750"/>
                </a:lnTo>
                <a:lnTo>
                  <a:pt x="538480" y="412750"/>
                </a:lnTo>
                <a:lnTo>
                  <a:pt x="538480" y="410210"/>
                </a:lnTo>
                <a:close/>
              </a:path>
              <a:path w="538479" h="565150">
                <a:moveTo>
                  <a:pt x="538480" y="407797"/>
                </a:moveTo>
                <a:lnTo>
                  <a:pt x="534670" y="407797"/>
                </a:lnTo>
                <a:lnTo>
                  <a:pt x="534670" y="408939"/>
                </a:lnTo>
                <a:lnTo>
                  <a:pt x="538480" y="408939"/>
                </a:lnTo>
                <a:lnTo>
                  <a:pt x="538480" y="407797"/>
                </a:lnTo>
                <a:close/>
              </a:path>
              <a:path w="538479" h="565150">
                <a:moveTo>
                  <a:pt x="538480" y="403860"/>
                </a:moveTo>
                <a:lnTo>
                  <a:pt x="534670" y="403860"/>
                </a:lnTo>
                <a:lnTo>
                  <a:pt x="534670" y="406400"/>
                </a:lnTo>
                <a:lnTo>
                  <a:pt x="538480" y="406400"/>
                </a:lnTo>
                <a:lnTo>
                  <a:pt x="538480" y="403860"/>
                </a:lnTo>
                <a:close/>
              </a:path>
              <a:path w="538479" h="565150">
                <a:moveTo>
                  <a:pt x="538480" y="401447"/>
                </a:moveTo>
                <a:lnTo>
                  <a:pt x="534670" y="401447"/>
                </a:lnTo>
                <a:lnTo>
                  <a:pt x="534670" y="402589"/>
                </a:lnTo>
                <a:lnTo>
                  <a:pt x="538480" y="402589"/>
                </a:lnTo>
                <a:lnTo>
                  <a:pt x="538480" y="401447"/>
                </a:lnTo>
                <a:close/>
              </a:path>
              <a:path w="538479" h="565150">
                <a:moveTo>
                  <a:pt x="538480" y="397510"/>
                </a:moveTo>
                <a:lnTo>
                  <a:pt x="534670" y="397510"/>
                </a:lnTo>
                <a:lnTo>
                  <a:pt x="534670" y="400050"/>
                </a:lnTo>
                <a:lnTo>
                  <a:pt x="538480" y="400050"/>
                </a:lnTo>
                <a:lnTo>
                  <a:pt x="538480" y="397510"/>
                </a:lnTo>
                <a:close/>
              </a:path>
              <a:path w="538479" h="565150">
                <a:moveTo>
                  <a:pt x="535939" y="393700"/>
                </a:moveTo>
                <a:lnTo>
                  <a:pt x="534670" y="393700"/>
                </a:lnTo>
                <a:lnTo>
                  <a:pt x="534670" y="396239"/>
                </a:lnTo>
                <a:lnTo>
                  <a:pt x="535939" y="396239"/>
                </a:lnTo>
                <a:lnTo>
                  <a:pt x="535939" y="393700"/>
                </a:lnTo>
                <a:close/>
              </a:path>
            </a:pathLst>
          </a:custGeom>
          <a:solidFill>
            <a:srgbClr val="EF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3" name="bk object 3193"/>
          <p:cNvSpPr/>
          <p:nvPr/>
        </p:nvSpPr>
        <p:spPr>
          <a:xfrm>
            <a:off x="3937000" y="2823210"/>
            <a:ext cx="530860" cy="558800"/>
          </a:xfrm>
          <a:custGeom>
            <a:avLst/>
            <a:gdLst/>
            <a:ahLst/>
            <a:cxnLst/>
            <a:rect l="l" t="t" r="r" b="b"/>
            <a:pathLst>
              <a:path w="530860" h="558800">
                <a:moveTo>
                  <a:pt x="3810" y="163830"/>
                </a:moveTo>
                <a:lnTo>
                  <a:pt x="2539" y="163830"/>
                </a:lnTo>
                <a:lnTo>
                  <a:pt x="2539" y="165100"/>
                </a:lnTo>
                <a:lnTo>
                  <a:pt x="3810" y="165100"/>
                </a:lnTo>
                <a:lnTo>
                  <a:pt x="3810" y="163830"/>
                </a:lnTo>
                <a:close/>
              </a:path>
              <a:path w="530860" h="558800">
                <a:moveTo>
                  <a:pt x="3810" y="160020"/>
                </a:moveTo>
                <a:lnTo>
                  <a:pt x="1270" y="160020"/>
                </a:lnTo>
                <a:lnTo>
                  <a:pt x="1270" y="163830"/>
                </a:lnTo>
                <a:lnTo>
                  <a:pt x="2539" y="163830"/>
                </a:lnTo>
                <a:lnTo>
                  <a:pt x="2539" y="162560"/>
                </a:lnTo>
                <a:lnTo>
                  <a:pt x="3810" y="162560"/>
                </a:lnTo>
                <a:lnTo>
                  <a:pt x="3810" y="160020"/>
                </a:lnTo>
                <a:close/>
              </a:path>
              <a:path w="530860" h="558800">
                <a:moveTo>
                  <a:pt x="3810" y="157480"/>
                </a:moveTo>
                <a:lnTo>
                  <a:pt x="0" y="15748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7480"/>
                </a:lnTo>
                <a:close/>
              </a:path>
              <a:path w="530860" h="558800">
                <a:moveTo>
                  <a:pt x="381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53670"/>
                </a:lnTo>
                <a:close/>
              </a:path>
              <a:path w="530860" h="558800">
                <a:moveTo>
                  <a:pt x="381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51130"/>
                </a:lnTo>
                <a:close/>
              </a:path>
              <a:path w="530860" h="558800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530860" h="558800">
                <a:moveTo>
                  <a:pt x="3810" y="144780"/>
                </a:moveTo>
                <a:lnTo>
                  <a:pt x="0" y="14478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44780"/>
                </a:lnTo>
                <a:close/>
              </a:path>
              <a:path w="530860" h="558800">
                <a:moveTo>
                  <a:pt x="381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0970"/>
                </a:lnTo>
                <a:close/>
              </a:path>
              <a:path w="530860" h="558800">
                <a:moveTo>
                  <a:pt x="3810" y="138430"/>
                </a:moveTo>
                <a:lnTo>
                  <a:pt x="0" y="13843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8430"/>
                </a:lnTo>
                <a:close/>
              </a:path>
              <a:path w="530860" h="558800">
                <a:moveTo>
                  <a:pt x="381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530860" h="558800">
                <a:moveTo>
                  <a:pt x="3810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2080"/>
                </a:lnTo>
                <a:close/>
              </a:path>
              <a:path w="530860" h="558800">
                <a:moveTo>
                  <a:pt x="381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8270"/>
                </a:lnTo>
                <a:close/>
              </a:path>
              <a:path w="530860" h="558800">
                <a:moveTo>
                  <a:pt x="3810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5730"/>
                </a:lnTo>
                <a:close/>
              </a:path>
              <a:path w="530860" h="558800">
                <a:moveTo>
                  <a:pt x="381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21920"/>
                </a:lnTo>
                <a:close/>
              </a:path>
              <a:path w="530860" h="558800">
                <a:moveTo>
                  <a:pt x="3810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5570"/>
                </a:lnTo>
                <a:close/>
              </a:path>
              <a:path w="530860" h="558800">
                <a:moveTo>
                  <a:pt x="381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9220"/>
                </a:lnTo>
                <a:close/>
              </a:path>
              <a:path w="530860" h="558800">
                <a:moveTo>
                  <a:pt x="1270" y="105410"/>
                </a:moveTo>
                <a:lnTo>
                  <a:pt x="0" y="105410"/>
                </a:lnTo>
                <a:lnTo>
                  <a:pt x="0" y="107950"/>
                </a:lnTo>
                <a:lnTo>
                  <a:pt x="1270" y="107950"/>
                </a:lnTo>
                <a:lnTo>
                  <a:pt x="1270" y="105410"/>
                </a:lnTo>
                <a:close/>
              </a:path>
              <a:path w="530860" h="558800">
                <a:moveTo>
                  <a:pt x="3810" y="102870"/>
                </a:moveTo>
                <a:lnTo>
                  <a:pt x="2539" y="102870"/>
                </a:lnTo>
                <a:lnTo>
                  <a:pt x="2539" y="105410"/>
                </a:lnTo>
                <a:lnTo>
                  <a:pt x="3810" y="105410"/>
                </a:lnTo>
                <a:lnTo>
                  <a:pt x="3810" y="102870"/>
                </a:lnTo>
                <a:close/>
              </a:path>
              <a:path w="530860" h="558800">
                <a:moveTo>
                  <a:pt x="260350" y="0"/>
                </a:moveTo>
                <a:lnTo>
                  <a:pt x="259080" y="0"/>
                </a:lnTo>
                <a:lnTo>
                  <a:pt x="259079" y="1270"/>
                </a:lnTo>
                <a:lnTo>
                  <a:pt x="127000" y="1270"/>
                </a:lnTo>
                <a:lnTo>
                  <a:pt x="127000" y="3810"/>
                </a:lnTo>
                <a:lnTo>
                  <a:pt x="260350" y="3810"/>
                </a:lnTo>
                <a:lnTo>
                  <a:pt x="260350" y="0"/>
                </a:lnTo>
                <a:close/>
              </a:path>
              <a:path w="530860" h="558800">
                <a:moveTo>
                  <a:pt x="492760" y="0"/>
                </a:moveTo>
                <a:lnTo>
                  <a:pt x="491489" y="0"/>
                </a:lnTo>
                <a:lnTo>
                  <a:pt x="491489" y="1270"/>
                </a:lnTo>
                <a:lnTo>
                  <a:pt x="359410" y="1270"/>
                </a:lnTo>
                <a:lnTo>
                  <a:pt x="359410" y="3810"/>
                </a:lnTo>
                <a:lnTo>
                  <a:pt x="492760" y="3810"/>
                </a:lnTo>
                <a:lnTo>
                  <a:pt x="492760" y="0"/>
                </a:lnTo>
                <a:close/>
              </a:path>
              <a:path w="530860" h="558800">
                <a:moveTo>
                  <a:pt x="132079" y="0"/>
                </a:moveTo>
                <a:lnTo>
                  <a:pt x="129539" y="0"/>
                </a:lnTo>
                <a:lnTo>
                  <a:pt x="129539" y="1270"/>
                </a:lnTo>
                <a:lnTo>
                  <a:pt x="132079" y="1270"/>
                </a:lnTo>
                <a:lnTo>
                  <a:pt x="132079" y="0"/>
                </a:lnTo>
                <a:close/>
              </a:path>
              <a:path w="530860" h="558800">
                <a:moveTo>
                  <a:pt x="364489" y="0"/>
                </a:moveTo>
                <a:lnTo>
                  <a:pt x="361950" y="0"/>
                </a:lnTo>
                <a:lnTo>
                  <a:pt x="361950" y="1270"/>
                </a:lnTo>
                <a:lnTo>
                  <a:pt x="364489" y="1270"/>
                </a:lnTo>
                <a:lnTo>
                  <a:pt x="364489" y="0"/>
                </a:lnTo>
                <a:close/>
              </a:path>
              <a:path w="530860" h="558800">
                <a:moveTo>
                  <a:pt x="133350" y="557530"/>
                </a:moveTo>
                <a:lnTo>
                  <a:pt x="0" y="557530"/>
                </a:lnTo>
                <a:lnTo>
                  <a:pt x="0" y="558800"/>
                </a:lnTo>
                <a:lnTo>
                  <a:pt x="133350" y="558800"/>
                </a:lnTo>
                <a:lnTo>
                  <a:pt x="133350" y="557530"/>
                </a:lnTo>
                <a:close/>
              </a:path>
              <a:path w="530860" h="558800">
                <a:moveTo>
                  <a:pt x="3810" y="553720"/>
                </a:moveTo>
                <a:lnTo>
                  <a:pt x="0" y="553720"/>
                </a:lnTo>
                <a:lnTo>
                  <a:pt x="0" y="556260"/>
                </a:lnTo>
                <a:lnTo>
                  <a:pt x="133350" y="556260"/>
                </a:lnTo>
                <a:lnTo>
                  <a:pt x="133350" y="554990"/>
                </a:lnTo>
                <a:lnTo>
                  <a:pt x="3810" y="554990"/>
                </a:lnTo>
                <a:lnTo>
                  <a:pt x="3810" y="553720"/>
                </a:lnTo>
                <a:close/>
              </a:path>
              <a:path w="530860" h="558800">
                <a:moveTo>
                  <a:pt x="3810" y="551180"/>
                </a:moveTo>
                <a:lnTo>
                  <a:pt x="0" y="551180"/>
                </a:lnTo>
                <a:lnTo>
                  <a:pt x="0" y="552450"/>
                </a:lnTo>
                <a:lnTo>
                  <a:pt x="3810" y="552450"/>
                </a:lnTo>
                <a:lnTo>
                  <a:pt x="3810" y="551180"/>
                </a:lnTo>
                <a:close/>
              </a:path>
              <a:path w="530860" h="558800">
                <a:moveTo>
                  <a:pt x="3810" y="547370"/>
                </a:moveTo>
                <a:lnTo>
                  <a:pt x="0" y="547370"/>
                </a:lnTo>
                <a:lnTo>
                  <a:pt x="0" y="549910"/>
                </a:lnTo>
                <a:lnTo>
                  <a:pt x="3810" y="549910"/>
                </a:lnTo>
                <a:lnTo>
                  <a:pt x="3810" y="547370"/>
                </a:lnTo>
                <a:close/>
              </a:path>
              <a:path w="530860" h="558800">
                <a:moveTo>
                  <a:pt x="3810" y="544830"/>
                </a:moveTo>
                <a:lnTo>
                  <a:pt x="0" y="544830"/>
                </a:lnTo>
                <a:lnTo>
                  <a:pt x="0" y="546100"/>
                </a:lnTo>
                <a:lnTo>
                  <a:pt x="3810" y="546100"/>
                </a:lnTo>
                <a:lnTo>
                  <a:pt x="3810" y="544830"/>
                </a:lnTo>
                <a:close/>
              </a:path>
              <a:path w="530860" h="558800">
                <a:moveTo>
                  <a:pt x="3810" y="541020"/>
                </a:moveTo>
                <a:lnTo>
                  <a:pt x="0" y="541020"/>
                </a:lnTo>
                <a:lnTo>
                  <a:pt x="0" y="543560"/>
                </a:lnTo>
                <a:lnTo>
                  <a:pt x="3810" y="543560"/>
                </a:lnTo>
                <a:lnTo>
                  <a:pt x="3810" y="541020"/>
                </a:lnTo>
                <a:close/>
              </a:path>
              <a:path w="530860" h="558800">
                <a:moveTo>
                  <a:pt x="3810" y="538480"/>
                </a:moveTo>
                <a:lnTo>
                  <a:pt x="0" y="538480"/>
                </a:lnTo>
                <a:lnTo>
                  <a:pt x="0" y="539750"/>
                </a:lnTo>
                <a:lnTo>
                  <a:pt x="3810" y="539750"/>
                </a:lnTo>
                <a:lnTo>
                  <a:pt x="3810" y="538480"/>
                </a:lnTo>
                <a:close/>
              </a:path>
              <a:path w="530860" h="558800">
                <a:moveTo>
                  <a:pt x="3810" y="534670"/>
                </a:moveTo>
                <a:lnTo>
                  <a:pt x="0" y="534670"/>
                </a:lnTo>
                <a:lnTo>
                  <a:pt x="0" y="537210"/>
                </a:lnTo>
                <a:lnTo>
                  <a:pt x="3810" y="537210"/>
                </a:lnTo>
                <a:lnTo>
                  <a:pt x="3810" y="534670"/>
                </a:lnTo>
                <a:close/>
              </a:path>
              <a:path w="530860" h="558800">
                <a:moveTo>
                  <a:pt x="3810" y="532130"/>
                </a:moveTo>
                <a:lnTo>
                  <a:pt x="0" y="532130"/>
                </a:lnTo>
                <a:lnTo>
                  <a:pt x="0" y="533400"/>
                </a:lnTo>
                <a:lnTo>
                  <a:pt x="3810" y="533400"/>
                </a:lnTo>
                <a:lnTo>
                  <a:pt x="3810" y="532130"/>
                </a:lnTo>
                <a:close/>
              </a:path>
              <a:path w="530860" h="558800">
                <a:moveTo>
                  <a:pt x="3810" y="528320"/>
                </a:moveTo>
                <a:lnTo>
                  <a:pt x="0" y="528320"/>
                </a:lnTo>
                <a:lnTo>
                  <a:pt x="0" y="530860"/>
                </a:lnTo>
                <a:lnTo>
                  <a:pt x="3810" y="530860"/>
                </a:lnTo>
                <a:lnTo>
                  <a:pt x="3810" y="528320"/>
                </a:lnTo>
                <a:close/>
              </a:path>
              <a:path w="530860" h="558800">
                <a:moveTo>
                  <a:pt x="3810" y="525780"/>
                </a:moveTo>
                <a:lnTo>
                  <a:pt x="0" y="525780"/>
                </a:lnTo>
                <a:lnTo>
                  <a:pt x="0" y="527050"/>
                </a:lnTo>
                <a:lnTo>
                  <a:pt x="3810" y="527050"/>
                </a:lnTo>
                <a:lnTo>
                  <a:pt x="3810" y="525780"/>
                </a:lnTo>
                <a:close/>
              </a:path>
              <a:path w="530860" h="558800">
                <a:moveTo>
                  <a:pt x="3810" y="521970"/>
                </a:moveTo>
                <a:lnTo>
                  <a:pt x="0" y="521970"/>
                </a:lnTo>
                <a:lnTo>
                  <a:pt x="0" y="524510"/>
                </a:lnTo>
                <a:lnTo>
                  <a:pt x="3810" y="524510"/>
                </a:lnTo>
                <a:lnTo>
                  <a:pt x="3810" y="521970"/>
                </a:lnTo>
                <a:close/>
              </a:path>
              <a:path w="530860" h="558800">
                <a:moveTo>
                  <a:pt x="3810" y="519430"/>
                </a:moveTo>
                <a:lnTo>
                  <a:pt x="0" y="519430"/>
                </a:lnTo>
                <a:lnTo>
                  <a:pt x="0" y="520700"/>
                </a:lnTo>
                <a:lnTo>
                  <a:pt x="3810" y="520700"/>
                </a:lnTo>
                <a:lnTo>
                  <a:pt x="3810" y="519430"/>
                </a:lnTo>
                <a:close/>
              </a:path>
              <a:path w="530860" h="558800">
                <a:moveTo>
                  <a:pt x="3810" y="515620"/>
                </a:moveTo>
                <a:lnTo>
                  <a:pt x="0" y="515620"/>
                </a:lnTo>
                <a:lnTo>
                  <a:pt x="0" y="518160"/>
                </a:lnTo>
                <a:lnTo>
                  <a:pt x="3810" y="518160"/>
                </a:lnTo>
                <a:lnTo>
                  <a:pt x="3810" y="515620"/>
                </a:lnTo>
                <a:close/>
              </a:path>
              <a:path w="530860" h="558800">
                <a:moveTo>
                  <a:pt x="3810" y="513080"/>
                </a:moveTo>
                <a:lnTo>
                  <a:pt x="0" y="513080"/>
                </a:lnTo>
                <a:lnTo>
                  <a:pt x="0" y="514350"/>
                </a:lnTo>
                <a:lnTo>
                  <a:pt x="3810" y="514350"/>
                </a:lnTo>
                <a:lnTo>
                  <a:pt x="3810" y="513080"/>
                </a:lnTo>
                <a:close/>
              </a:path>
              <a:path w="530860" h="558800">
                <a:moveTo>
                  <a:pt x="1270" y="508000"/>
                </a:moveTo>
                <a:lnTo>
                  <a:pt x="0" y="508000"/>
                </a:lnTo>
                <a:lnTo>
                  <a:pt x="0" y="511810"/>
                </a:lnTo>
                <a:lnTo>
                  <a:pt x="3810" y="511810"/>
                </a:lnTo>
                <a:lnTo>
                  <a:pt x="3810" y="509270"/>
                </a:lnTo>
                <a:lnTo>
                  <a:pt x="1270" y="509270"/>
                </a:lnTo>
                <a:lnTo>
                  <a:pt x="1270" y="508000"/>
                </a:lnTo>
                <a:close/>
              </a:path>
              <a:path w="530860" h="558800">
                <a:moveTo>
                  <a:pt x="3810" y="506730"/>
                </a:moveTo>
                <a:lnTo>
                  <a:pt x="1270" y="506730"/>
                </a:lnTo>
                <a:lnTo>
                  <a:pt x="1270" y="508000"/>
                </a:lnTo>
                <a:lnTo>
                  <a:pt x="3810" y="508000"/>
                </a:lnTo>
                <a:lnTo>
                  <a:pt x="3810" y="506730"/>
                </a:lnTo>
                <a:close/>
              </a:path>
              <a:path w="530860" h="558800">
                <a:moveTo>
                  <a:pt x="3810" y="502920"/>
                </a:moveTo>
                <a:lnTo>
                  <a:pt x="2539" y="502920"/>
                </a:lnTo>
                <a:lnTo>
                  <a:pt x="2539" y="504190"/>
                </a:lnTo>
                <a:lnTo>
                  <a:pt x="1270" y="504190"/>
                </a:lnTo>
                <a:lnTo>
                  <a:pt x="1270" y="505460"/>
                </a:lnTo>
                <a:lnTo>
                  <a:pt x="3810" y="505460"/>
                </a:lnTo>
                <a:lnTo>
                  <a:pt x="3810" y="502920"/>
                </a:lnTo>
                <a:close/>
              </a:path>
              <a:path w="530860" h="558800">
                <a:moveTo>
                  <a:pt x="3810" y="499110"/>
                </a:moveTo>
                <a:lnTo>
                  <a:pt x="2539" y="499110"/>
                </a:lnTo>
                <a:lnTo>
                  <a:pt x="2539" y="501650"/>
                </a:lnTo>
                <a:lnTo>
                  <a:pt x="3810" y="501650"/>
                </a:lnTo>
                <a:lnTo>
                  <a:pt x="3810" y="499110"/>
                </a:lnTo>
                <a:close/>
              </a:path>
              <a:path w="530860" h="558800">
                <a:moveTo>
                  <a:pt x="419100" y="557530"/>
                </a:moveTo>
                <a:lnTo>
                  <a:pt x="284479" y="557530"/>
                </a:lnTo>
                <a:lnTo>
                  <a:pt x="284479" y="558800"/>
                </a:lnTo>
                <a:lnTo>
                  <a:pt x="419100" y="558800"/>
                </a:lnTo>
                <a:lnTo>
                  <a:pt x="419100" y="557530"/>
                </a:lnTo>
                <a:close/>
              </a:path>
              <a:path w="530860" h="558800">
                <a:moveTo>
                  <a:pt x="422910" y="554990"/>
                </a:moveTo>
                <a:lnTo>
                  <a:pt x="283210" y="554990"/>
                </a:lnTo>
                <a:lnTo>
                  <a:pt x="283210" y="557530"/>
                </a:lnTo>
                <a:lnTo>
                  <a:pt x="284479" y="557530"/>
                </a:lnTo>
                <a:lnTo>
                  <a:pt x="284479" y="556260"/>
                </a:lnTo>
                <a:lnTo>
                  <a:pt x="422910" y="556260"/>
                </a:lnTo>
                <a:lnTo>
                  <a:pt x="422910" y="554990"/>
                </a:lnTo>
                <a:close/>
              </a:path>
              <a:path w="530860" h="558800">
                <a:moveTo>
                  <a:pt x="420370" y="556260"/>
                </a:moveTo>
                <a:lnTo>
                  <a:pt x="419100" y="556260"/>
                </a:lnTo>
                <a:lnTo>
                  <a:pt x="419100" y="557530"/>
                </a:lnTo>
                <a:lnTo>
                  <a:pt x="420370" y="557530"/>
                </a:lnTo>
                <a:lnTo>
                  <a:pt x="420370" y="556260"/>
                </a:lnTo>
                <a:close/>
              </a:path>
              <a:path w="530860" h="558800">
                <a:moveTo>
                  <a:pt x="528320" y="462407"/>
                </a:moveTo>
                <a:lnTo>
                  <a:pt x="527050" y="462407"/>
                </a:lnTo>
                <a:lnTo>
                  <a:pt x="527050" y="464820"/>
                </a:lnTo>
                <a:lnTo>
                  <a:pt x="528320" y="464820"/>
                </a:lnTo>
                <a:lnTo>
                  <a:pt x="528320" y="462407"/>
                </a:lnTo>
                <a:close/>
              </a:path>
              <a:path w="530860" h="558800">
                <a:moveTo>
                  <a:pt x="529589" y="461010"/>
                </a:moveTo>
                <a:lnTo>
                  <a:pt x="528320" y="461010"/>
                </a:lnTo>
                <a:lnTo>
                  <a:pt x="528320" y="462407"/>
                </a:lnTo>
                <a:lnTo>
                  <a:pt x="529589" y="462407"/>
                </a:lnTo>
                <a:lnTo>
                  <a:pt x="529589" y="461010"/>
                </a:lnTo>
                <a:close/>
              </a:path>
              <a:path w="530860" h="558800">
                <a:moveTo>
                  <a:pt x="530860" y="458470"/>
                </a:moveTo>
                <a:lnTo>
                  <a:pt x="527050" y="458470"/>
                </a:lnTo>
                <a:lnTo>
                  <a:pt x="527050" y="461010"/>
                </a:lnTo>
                <a:lnTo>
                  <a:pt x="530860" y="461010"/>
                </a:lnTo>
                <a:lnTo>
                  <a:pt x="530860" y="458470"/>
                </a:lnTo>
                <a:close/>
              </a:path>
              <a:path w="530860" h="558800">
                <a:moveTo>
                  <a:pt x="530860" y="456057"/>
                </a:moveTo>
                <a:lnTo>
                  <a:pt x="527050" y="456057"/>
                </a:lnTo>
                <a:lnTo>
                  <a:pt x="527050" y="457200"/>
                </a:lnTo>
                <a:lnTo>
                  <a:pt x="530860" y="457200"/>
                </a:lnTo>
                <a:lnTo>
                  <a:pt x="530860" y="456057"/>
                </a:lnTo>
                <a:close/>
              </a:path>
              <a:path w="530860" h="558800">
                <a:moveTo>
                  <a:pt x="530860" y="452120"/>
                </a:moveTo>
                <a:lnTo>
                  <a:pt x="527050" y="452120"/>
                </a:lnTo>
                <a:lnTo>
                  <a:pt x="527050" y="454660"/>
                </a:lnTo>
                <a:lnTo>
                  <a:pt x="530860" y="454660"/>
                </a:lnTo>
                <a:lnTo>
                  <a:pt x="530860" y="452120"/>
                </a:lnTo>
                <a:close/>
              </a:path>
              <a:path w="530860" h="558800">
                <a:moveTo>
                  <a:pt x="530860" y="449707"/>
                </a:moveTo>
                <a:lnTo>
                  <a:pt x="527050" y="449707"/>
                </a:lnTo>
                <a:lnTo>
                  <a:pt x="527050" y="450850"/>
                </a:lnTo>
                <a:lnTo>
                  <a:pt x="530860" y="450850"/>
                </a:lnTo>
                <a:lnTo>
                  <a:pt x="530860" y="449707"/>
                </a:lnTo>
                <a:close/>
              </a:path>
              <a:path w="530860" h="558800">
                <a:moveTo>
                  <a:pt x="530860" y="445770"/>
                </a:moveTo>
                <a:lnTo>
                  <a:pt x="527050" y="445770"/>
                </a:lnTo>
                <a:lnTo>
                  <a:pt x="527050" y="448310"/>
                </a:lnTo>
                <a:lnTo>
                  <a:pt x="530860" y="448310"/>
                </a:lnTo>
                <a:lnTo>
                  <a:pt x="530860" y="445770"/>
                </a:lnTo>
                <a:close/>
              </a:path>
              <a:path w="530860" h="558800">
                <a:moveTo>
                  <a:pt x="530860" y="443357"/>
                </a:moveTo>
                <a:lnTo>
                  <a:pt x="527050" y="443357"/>
                </a:lnTo>
                <a:lnTo>
                  <a:pt x="527050" y="444500"/>
                </a:lnTo>
                <a:lnTo>
                  <a:pt x="530860" y="444500"/>
                </a:lnTo>
                <a:lnTo>
                  <a:pt x="530860" y="443357"/>
                </a:lnTo>
                <a:close/>
              </a:path>
              <a:path w="530860" h="558800">
                <a:moveTo>
                  <a:pt x="530860" y="439420"/>
                </a:moveTo>
                <a:lnTo>
                  <a:pt x="527050" y="439420"/>
                </a:lnTo>
                <a:lnTo>
                  <a:pt x="527050" y="441960"/>
                </a:lnTo>
                <a:lnTo>
                  <a:pt x="530860" y="441960"/>
                </a:lnTo>
                <a:lnTo>
                  <a:pt x="530860" y="439420"/>
                </a:lnTo>
                <a:close/>
              </a:path>
              <a:path w="530860" h="558800">
                <a:moveTo>
                  <a:pt x="530860" y="437007"/>
                </a:moveTo>
                <a:lnTo>
                  <a:pt x="527050" y="437007"/>
                </a:lnTo>
                <a:lnTo>
                  <a:pt x="527050" y="438150"/>
                </a:lnTo>
                <a:lnTo>
                  <a:pt x="530860" y="438150"/>
                </a:lnTo>
                <a:lnTo>
                  <a:pt x="530860" y="437007"/>
                </a:lnTo>
                <a:close/>
              </a:path>
              <a:path w="530860" h="558800">
                <a:moveTo>
                  <a:pt x="530860" y="433070"/>
                </a:moveTo>
                <a:lnTo>
                  <a:pt x="527050" y="433070"/>
                </a:lnTo>
                <a:lnTo>
                  <a:pt x="527050" y="435610"/>
                </a:lnTo>
                <a:lnTo>
                  <a:pt x="530860" y="435610"/>
                </a:lnTo>
                <a:lnTo>
                  <a:pt x="530860" y="433070"/>
                </a:lnTo>
                <a:close/>
              </a:path>
              <a:path w="530860" h="558800">
                <a:moveTo>
                  <a:pt x="530860" y="430657"/>
                </a:moveTo>
                <a:lnTo>
                  <a:pt x="527050" y="430657"/>
                </a:lnTo>
                <a:lnTo>
                  <a:pt x="527050" y="431800"/>
                </a:lnTo>
                <a:lnTo>
                  <a:pt x="530860" y="431800"/>
                </a:lnTo>
                <a:lnTo>
                  <a:pt x="530860" y="430657"/>
                </a:lnTo>
                <a:close/>
              </a:path>
              <a:path w="530860" h="558800">
                <a:moveTo>
                  <a:pt x="530860" y="426720"/>
                </a:moveTo>
                <a:lnTo>
                  <a:pt x="527050" y="426720"/>
                </a:lnTo>
                <a:lnTo>
                  <a:pt x="527050" y="429260"/>
                </a:lnTo>
                <a:lnTo>
                  <a:pt x="530860" y="429260"/>
                </a:lnTo>
                <a:lnTo>
                  <a:pt x="530860" y="426720"/>
                </a:lnTo>
                <a:close/>
              </a:path>
              <a:path w="530860" h="558800">
                <a:moveTo>
                  <a:pt x="530860" y="424307"/>
                </a:moveTo>
                <a:lnTo>
                  <a:pt x="527050" y="424307"/>
                </a:lnTo>
                <a:lnTo>
                  <a:pt x="527050" y="425450"/>
                </a:lnTo>
                <a:lnTo>
                  <a:pt x="530860" y="425450"/>
                </a:lnTo>
                <a:lnTo>
                  <a:pt x="530860" y="424307"/>
                </a:lnTo>
                <a:close/>
              </a:path>
              <a:path w="530860" h="558800">
                <a:moveTo>
                  <a:pt x="530860" y="420370"/>
                </a:moveTo>
                <a:lnTo>
                  <a:pt x="527050" y="420370"/>
                </a:lnTo>
                <a:lnTo>
                  <a:pt x="527050" y="422910"/>
                </a:lnTo>
                <a:lnTo>
                  <a:pt x="530860" y="422910"/>
                </a:lnTo>
                <a:lnTo>
                  <a:pt x="530860" y="420370"/>
                </a:lnTo>
                <a:close/>
              </a:path>
              <a:path w="530860" h="558800">
                <a:moveTo>
                  <a:pt x="530860" y="417957"/>
                </a:moveTo>
                <a:lnTo>
                  <a:pt x="527050" y="417957"/>
                </a:lnTo>
                <a:lnTo>
                  <a:pt x="527050" y="419100"/>
                </a:lnTo>
                <a:lnTo>
                  <a:pt x="530860" y="419100"/>
                </a:lnTo>
                <a:lnTo>
                  <a:pt x="530860" y="417957"/>
                </a:lnTo>
                <a:close/>
              </a:path>
              <a:path w="530860" h="558800">
                <a:moveTo>
                  <a:pt x="530860" y="414020"/>
                </a:moveTo>
                <a:lnTo>
                  <a:pt x="527050" y="414020"/>
                </a:lnTo>
                <a:lnTo>
                  <a:pt x="527050" y="416560"/>
                </a:lnTo>
                <a:lnTo>
                  <a:pt x="530860" y="416560"/>
                </a:lnTo>
                <a:lnTo>
                  <a:pt x="530860" y="414020"/>
                </a:lnTo>
                <a:close/>
              </a:path>
              <a:path w="530860" h="558800">
                <a:moveTo>
                  <a:pt x="530860" y="411607"/>
                </a:moveTo>
                <a:lnTo>
                  <a:pt x="527050" y="411607"/>
                </a:lnTo>
                <a:lnTo>
                  <a:pt x="527050" y="412750"/>
                </a:lnTo>
                <a:lnTo>
                  <a:pt x="530860" y="412750"/>
                </a:lnTo>
                <a:lnTo>
                  <a:pt x="530860" y="411607"/>
                </a:lnTo>
                <a:close/>
              </a:path>
              <a:path w="530860" h="558800">
                <a:moveTo>
                  <a:pt x="530860" y="407670"/>
                </a:moveTo>
                <a:lnTo>
                  <a:pt x="527050" y="407670"/>
                </a:lnTo>
                <a:lnTo>
                  <a:pt x="527050" y="410210"/>
                </a:lnTo>
                <a:lnTo>
                  <a:pt x="530860" y="410210"/>
                </a:lnTo>
                <a:lnTo>
                  <a:pt x="530860" y="407670"/>
                </a:lnTo>
                <a:close/>
              </a:path>
              <a:path w="530860" h="558800">
                <a:moveTo>
                  <a:pt x="530860" y="405257"/>
                </a:moveTo>
                <a:lnTo>
                  <a:pt x="527050" y="405257"/>
                </a:lnTo>
                <a:lnTo>
                  <a:pt x="527050" y="406400"/>
                </a:lnTo>
                <a:lnTo>
                  <a:pt x="530860" y="406400"/>
                </a:lnTo>
                <a:lnTo>
                  <a:pt x="530860" y="405257"/>
                </a:lnTo>
                <a:close/>
              </a:path>
              <a:path w="530860" h="558800">
                <a:moveTo>
                  <a:pt x="530860" y="401320"/>
                </a:moveTo>
                <a:lnTo>
                  <a:pt x="527050" y="401320"/>
                </a:lnTo>
                <a:lnTo>
                  <a:pt x="527050" y="403860"/>
                </a:lnTo>
                <a:lnTo>
                  <a:pt x="530860" y="403860"/>
                </a:lnTo>
                <a:lnTo>
                  <a:pt x="530860" y="401320"/>
                </a:lnTo>
                <a:close/>
              </a:path>
              <a:path w="530860" h="558800">
                <a:moveTo>
                  <a:pt x="530860" y="398907"/>
                </a:moveTo>
                <a:lnTo>
                  <a:pt x="527050" y="398907"/>
                </a:lnTo>
                <a:lnTo>
                  <a:pt x="527050" y="400050"/>
                </a:lnTo>
                <a:lnTo>
                  <a:pt x="530860" y="400050"/>
                </a:lnTo>
                <a:lnTo>
                  <a:pt x="530860" y="398907"/>
                </a:lnTo>
                <a:close/>
              </a:path>
              <a:path w="530860" h="558800">
                <a:moveTo>
                  <a:pt x="530860" y="394970"/>
                </a:moveTo>
                <a:lnTo>
                  <a:pt x="527050" y="394970"/>
                </a:lnTo>
                <a:lnTo>
                  <a:pt x="527050" y="397510"/>
                </a:lnTo>
                <a:lnTo>
                  <a:pt x="530860" y="397510"/>
                </a:lnTo>
                <a:lnTo>
                  <a:pt x="530860" y="394970"/>
                </a:lnTo>
                <a:close/>
              </a:path>
              <a:path w="530860" h="558800">
                <a:moveTo>
                  <a:pt x="530860" y="392557"/>
                </a:moveTo>
                <a:lnTo>
                  <a:pt x="527050" y="392557"/>
                </a:lnTo>
                <a:lnTo>
                  <a:pt x="527050" y="393700"/>
                </a:lnTo>
                <a:lnTo>
                  <a:pt x="530860" y="393700"/>
                </a:lnTo>
                <a:lnTo>
                  <a:pt x="530860" y="392557"/>
                </a:lnTo>
                <a:close/>
              </a:path>
              <a:path w="530860" h="558800">
                <a:moveTo>
                  <a:pt x="530860" y="388620"/>
                </a:moveTo>
                <a:lnTo>
                  <a:pt x="527050" y="388620"/>
                </a:lnTo>
                <a:lnTo>
                  <a:pt x="527050" y="391160"/>
                </a:lnTo>
                <a:lnTo>
                  <a:pt x="530860" y="391160"/>
                </a:lnTo>
                <a:lnTo>
                  <a:pt x="530860" y="388620"/>
                </a:lnTo>
                <a:close/>
              </a:path>
              <a:path w="530860" h="558800">
                <a:moveTo>
                  <a:pt x="529589" y="387350"/>
                </a:moveTo>
                <a:lnTo>
                  <a:pt x="528320" y="387350"/>
                </a:lnTo>
                <a:lnTo>
                  <a:pt x="528319" y="388620"/>
                </a:lnTo>
                <a:lnTo>
                  <a:pt x="529589" y="388620"/>
                </a:lnTo>
                <a:lnTo>
                  <a:pt x="529589" y="387350"/>
                </a:lnTo>
                <a:close/>
              </a:path>
              <a:path w="530860" h="558800">
                <a:moveTo>
                  <a:pt x="528320" y="384810"/>
                </a:moveTo>
                <a:lnTo>
                  <a:pt x="527050" y="384810"/>
                </a:lnTo>
                <a:lnTo>
                  <a:pt x="527050" y="387350"/>
                </a:lnTo>
                <a:lnTo>
                  <a:pt x="528320" y="387350"/>
                </a:lnTo>
                <a:lnTo>
                  <a:pt x="528320" y="384810"/>
                </a:lnTo>
                <a:close/>
              </a:path>
            </a:pathLst>
          </a:custGeom>
          <a:solidFill>
            <a:srgbClr val="ED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4" name="bk object 3194"/>
          <p:cNvSpPr/>
          <p:nvPr/>
        </p:nvSpPr>
        <p:spPr>
          <a:xfrm>
            <a:off x="3940809" y="2825876"/>
            <a:ext cx="523240" cy="552450"/>
          </a:xfrm>
          <a:custGeom>
            <a:avLst/>
            <a:gdLst/>
            <a:ahLst/>
            <a:cxnLst/>
            <a:rect l="l" t="t" r="r" b="b"/>
            <a:pathLst>
              <a:path w="523239" h="552450">
                <a:moveTo>
                  <a:pt x="3810" y="163702"/>
                </a:moveTo>
                <a:lnTo>
                  <a:pt x="2539" y="163702"/>
                </a:lnTo>
                <a:lnTo>
                  <a:pt x="2539" y="166242"/>
                </a:lnTo>
                <a:lnTo>
                  <a:pt x="3810" y="166242"/>
                </a:lnTo>
                <a:lnTo>
                  <a:pt x="3810" y="163702"/>
                </a:lnTo>
                <a:close/>
              </a:path>
              <a:path w="523239" h="552450">
                <a:moveTo>
                  <a:pt x="3810" y="161162"/>
                </a:moveTo>
                <a:lnTo>
                  <a:pt x="0" y="161162"/>
                </a:lnTo>
                <a:lnTo>
                  <a:pt x="0" y="163702"/>
                </a:lnTo>
                <a:lnTo>
                  <a:pt x="1269" y="163702"/>
                </a:lnTo>
                <a:lnTo>
                  <a:pt x="1269" y="162432"/>
                </a:lnTo>
                <a:lnTo>
                  <a:pt x="3810" y="162432"/>
                </a:lnTo>
                <a:lnTo>
                  <a:pt x="3810" y="161162"/>
                </a:lnTo>
                <a:close/>
              </a:path>
              <a:path w="523239" h="552450">
                <a:moveTo>
                  <a:pt x="3810" y="157352"/>
                </a:moveTo>
                <a:lnTo>
                  <a:pt x="0" y="157352"/>
                </a:lnTo>
                <a:lnTo>
                  <a:pt x="0" y="159892"/>
                </a:lnTo>
                <a:lnTo>
                  <a:pt x="3810" y="159892"/>
                </a:lnTo>
                <a:lnTo>
                  <a:pt x="3810" y="157352"/>
                </a:lnTo>
                <a:close/>
              </a:path>
              <a:path w="523239" h="552450">
                <a:moveTo>
                  <a:pt x="3810" y="154812"/>
                </a:moveTo>
                <a:lnTo>
                  <a:pt x="0" y="154812"/>
                </a:lnTo>
                <a:lnTo>
                  <a:pt x="0" y="156082"/>
                </a:lnTo>
                <a:lnTo>
                  <a:pt x="3810" y="156082"/>
                </a:lnTo>
                <a:lnTo>
                  <a:pt x="3810" y="154812"/>
                </a:lnTo>
                <a:close/>
              </a:path>
              <a:path w="523239" h="552450">
                <a:moveTo>
                  <a:pt x="3810" y="151002"/>
                </a:moveTo>
                <a:lnTo>
                  <a:pt x="0" y="151002"/>
                </a:lnTo>
                <a:lnTo>
                  <a:pt x="0" y="153542"/>
                </a:lnTo>
                <a:lnTo>
                  <a:pt x="3810" y="153542"/>
                </a:lnTo>
                <a:lnTo>
                  <a:pt x="3810" y="151002"/>
                </a:lnTo>
                <a:close/>
              </a:path>
              <a:path w="523239" h="552450">
                <a:moveTo>
                  <a:pt x="3810" y="148462"/>
                </a:moveTo>
                <a:lnTo>
                  <a:pt x="0" y="148462"/>
                </a:lnTo>
                <a:lnTo>
                  <a:pt x="0" y="149732"/>
                </a:lnTo>
                <a:lnTo>
                  <a:pt x="3810" y="149732"/>
                </a:lnTo>
                <a:lnTo>
                  <a:pt x="3810" y="148462"/>
                </a:lnTo>
                <a:close/>
              </a:path>
              <a:path w="523239" h="552450">
                <a:moveTo>
                  <a:pt x="3810" y="144652"/>
                </a:moveTo>
                <a:lnTo>
                  <a:pt x="0" y="144652"/>
                </a:lnTo>
                <a:lnTo>
                  <a:pt x="0" y="147192"/>
                </a:lnTo>
                <a:lnTo>
                  <a:pt x="3810" y="147192"/>
                </a:lnTo>
                <a:lnTo>
                  <a:pt x="3810" y="144652"/>
                </a:lnTo>
                <a:close/>
              </a:path>
              <a:path w="523239" h="552450">
                <a:moveTo>
                  <a:pt x="3810" y="142112"/>
                </a:moveTo>
                <a:lnTo>
                  <a:pt x="0" y="142112"/>
                </a:lnTo>
                <a:lnTo>
                  <a:pt x="0" y="143382"/>
                </a:lnTo>
                <a:lnTo>
                  <a:pt x="3810" y="143382"/>
                </a:lnTo>
                <a:lnTo>
                  <a:pt x="3810" y="142112"/>
                </a:lnTo>
                <a:close/>
              </a:path>
              <a:path w="523239" h="552450">
                <a:moveTo>
                  <a:pt x="3810" y="138302"/>
                </a:moveTo>
                <a:lnTo>
                  <a:pt x="0" y="138302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8302"/>
                </a:lnTo>
                <a:close/>
              </a:path>
              <a:path w="523239" h="552450">
                <a:moveTo>
                  <a:pt x="3810" y="135762"/>
                </a:moveTo>
                <a:lnTo>
                  <a:pt x="0" y="135762"/>
                </a:lnTo>
                <a:lnTo>
                  <a:pt x="0" y="137032"/>
                </a:lnTo>
                <a:lnTo>
                  <a:pt x="3810" y="137032"/>
                </a:lnTo>
                <a:lnTo>
                  <a:pt x="3810" y="135762"/>
                </a:lnTo>
                <a:close/>
              </a:path>
              <a:path w="523239" h="552450">
                <a:moveTo>
                  <a:pt x="3810" y="131952"/>
                </a:moveTo>
                <a:lnTo>
                  <a:pt x="0" y="131952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1952"/>
                </a:lnTo>
                <a:close/>
              </a:path>
              <a:path w="523239" h="552450">
                <a:moveTo>
                  <a:pt x="3810" y="129412"/>
                </a:moveTo>
                <a:lnTo>
                  <a:pt x="0" y="129412"/>
                </a:lnTo>
                <a:lnTo>
                  <a:pt x="0" y="130682"/>
                </a:lnTo>
                <a:lnTo>
                  <a:pt x="3810" y="130682"/>
                </a:lnTo>
                <a:lnTo>
                  <a:pt x="3810" y="129412"/>
                </a:lnTo>
                <a:close/>
              </a:path>
              <a:path w="523239" h="552450">
                <a:moveTo>
                  <a:pt x="3810" y="125602"/>
                </a:moveTo>
                <a:lnTo>
                  <a:pt x="0" y="125602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5602"/>
                </a:lnTo>
                <a:close/>
              </a:path>
              <a:path w="523239" h="552450">
                <a:moveTo>
                  <a:pt x="3810" y="123062"/>
                </a:moveTo>
                <a:lnTo>
                  <a:pt x="0" y="123062"/>
                </a:lnTo>
                <a:lnTo>
                  <a:pt x="0" y="124332"/>
                </a:lnTo>
                <a:lnTo>
                  <a:pt x="3810" y="124332"/>
                </a:lnTo>
                <a:lnTo>
                  <a:pt x="3810" y="123062"/>
                </a:lnTo>
                <a:close/>
              </a:path>
              <a:path w="523239" h="552450">
                <a:moveTo>
                  <a:pt x="3810" y="119252"/>
                </a:moveTo>
                <a:lnTo>
                  <a:pt x="0" y="119252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19252"/>
                </a:lnTo>
                <a:close/>
              </a:path>
              <a:path w="523239" h="552450">
                <a:moveTo>
                  <a:pt x="3810" y="116839"/>
                </a:moveTo>
                <a:lnTo>
                  <a:pt x="0" y="116839"/>
                </a:lnTo>
                <a:lnTo>
                  <a:pt x="0" y="117982"/>
                </a:lnTo>
                <a:lnTo>
                  <a:pt x="3810" y="117982"/>
                </a:lnTo>
                <a:lnTo>
                  <a:pt x="3810" y="116839"/>
                </a:lnTo>
                <a:close/>
              </a:path>
              <a:path w="523239" h="552450">
                <a:moveTo>
                  <a:pt x="3810" y="112902"/>
                </a:moveTo>
                <a:lnTo>
                  <a:pt x="0" y="112902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2902"/>
                </a:lnTo>
                <a:close/>
              </a:path>
              <a:path w="523239" h="552450">
                <a:moveTo>
                  <a:pt x="3810" y="110489"/>
                </a:moveTo>
                <a:lnTo>
                  <a:pt x="0" y="110489"/>
                </a:lnTo>
                <a:lnTo>
                  <a:pt x="0" y="111632"/>
                </a:lnTo>
                <a:lnTo>
                  <a:pt x="3810" y="111632"/>
                </a:lnTo>
                <a:lnTo>
                  <a:pt x="3810" y="110489"/>
                </a:lnTo>
                <a:close/>
              </a:path>
              <a:path w="523239" h="552450">
                <a:moveTo>
                  <a:pt x="3810" y="106552"/>
                </a:moveTo>
                <a:lnTo>
                  <a:pt x="0" y="106552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6552"/>
                </a:lnTo>
                <a:close/>
              </a:path>
              <a:path w="523239" h="552450">
                <a:moveTo>
                  <a:pt x="3810" y="104139"/>
                </a:moveTo>
                <a:lnTo>
                  <a:pt x="0" y="104139"/>
                </a:lnTo>
                <a:lnTo>
                  <a:pt x="0" y="105282"/>
                </a:lnTo>
                <a:lnTo>
                  <a:pt x="3810" y="105282"/>
                </a:lnTo>
                <a:lnTo>
                  <a:pt x="3810" y="104139"/>
                </a:lnTo>
                <a:close/>
              </a:path>
              <a:path w="523239" h="552450">
                <a:moveTo>
                  <a:pt x="1269" y="98932"/>
                </a:moveTo>
                <a:lnTo>
                  <a:pt x="0" y="98932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0202"/>
                </a:lnTo>
                <a:lnTo>
                  <a:pt x="1269" y="100202"/>
                </a:lnTo>
                <a:lnTo>
                  <a:pt x="1269" y="98932"/>
                </a:lnTo>
                <a:close/>
              </a:path>
              <a:path w="523239" h="552450">
                <a:moveTo>
                  <a:pt x="3810" y="96392"/>
                </a:moveTo>
                <a:lnTo>
                  <a:pt x="2539" y="96392"/>
                </a:lnTo>
                <a:lnTo>
                  <a:pt x="2539" y="98932"/>
                </a:lnTo>
                <a:lnTo>
                  <a:pt x="3810" y="98932"/>
                </a:lnTo>
                <a:lnTo>
                  <a:pt x="3810" y="96392"/>
                </a:lnTo>
                <a:close/>
              </a:path>
              <a:path w="523239" h="552450">
                <a:moveTo>
                  <a:pt x="259079" y="3682"/>
                </a:moveTo>
                <a:lnTo>
                  <a:pt x="257810" y="3682"/>
                </a:lnTo>
                <a:lnTo>
                  <a:pt x="257810" y="3810"/>
                </a:lnTo>
                <a:lnTo>
                  <a:pt x="259079" y="3810"/>
                </a:lnTo>
                <a:lnTo>
                  <a:pt x="259079" y="3682"/>
                </a:lnTo>
                <a:close/>
              </a:path>
              <a:path w="523239" h="552450">
                <a:moveTo>
                  <a:pt x="492759" y="3682"/>
                </a:moveTo>
                <a:lnTo>
                  <a:pt x="491489" y="3682"/>
                </a:lnTo>
                <a:lnTo>
                  <a:pt x="491489" y="3810"/>
                </a:lnTo>
                <a:lnTo>
                  <a:pt x="492759" y="3810"/>
                </a:lnTo>
                <a:lnTo>
                  <a:pt x="492759" y="3682"/>
                </a:lnTo>
                <a:close/>
              </a:path>
              <a:path w="523239" h="552450">
                <a:moveTo>
                  <a:pt x="121919" y="1142"/>
                </a:moveTo>
                <a:lnTo>
                  <a:pt x="119379" y="1142"/>
                </a:lnTo>
                <a:lnTo>
                  <a:pt x="119379" y="3682"/>
                </a:lnTo>
                <a:lnTo>
                  <a:pt x="257810" y="3682"/>
                </a:lnTo>
                <a:lnTo>
                  <a:pt x="257810" y="2539"/>
                </a:lnTo>
                <a:lnTo>
                  <a:pt x="121919" y="2539"/>
                </a:lnTo>
                <a:lnTo>
                  <a:pt x="121919" y="1142"/>
                </a:lnTo>
                <a:close/>
              </a:path>
              <a:path w="523239" h="552450">
                <a:moveTo>
                  <a:pt x="354329" y="1142"/>
                </a:moveTo>
                <a:lnTo>
                  <a:pt x="351789" y="1142"/>
                </a:lnTo>
                <a:lnTo>
                  <a:pt x="351789" y="3682"/>
                </a:lnTo>
                <a:lnTo>
                  <a:pt x="491489" y="3682"/>
                </a:lnTo>
                <a:lnTo>
                  <a:pt x="491489" y="2539"/>
                </a:lnTo>
                <a:lnTo>
                  <a:pt x="354329" y="2539"/>
                </a:lnTo>
                <a:lnTo>
                  <a:pt x="354329" y="1142"/>
                </a:lnTo>
                <a:close/>
              </a:path>
              <a:path w="523239" h="552450">
                <a:moveTo>
                  <a:pt x="491489" y="1142"/>
                </a:moveTo>
                <a:lnTo>
                  <a:pt x="490219" y="1142"/>
                </a:lnTo>
                <a:lnTo>
                  <a:pt x="490219" y="2539"/>
                </a:lnTo>
                <a:lnTo>
                  <a:pt x="491489" y="2539"/>
                </a:lnTo>
                <a:lnTo>
                  <a:pt x="491489" y="1142"/>
                </a:lnTo>
                <a:close/>
              </a:path>
              <a:path w="523239" h="552450">
                <a:moveTo>
                  <a:pt x="256539" y="0"/>
                </a:moveTo>
                <a:lnTo>
                  <a:pt x="123189" y="0"/>
                </a:lnTo>
                <a:lnTo>
                  <a:pt x="123189" y="1142"/>
                </a:lnTo>
                <a:lnTo>
                  <a:pt x="256539" y="1142"/>
                </a:lnTo>
                <a:lnTo>
                  <a:pt x="256539" y="0"/>
                </a:lnTo>
                <a:close/>
              </a:path>
              <a:path w="523239" h="552450">
                <a:moveTo>
                  <a:pt x="488950" y="0"/>
                </a:moveTo>
                <a:lnTo>
                  <a:pt x="355600" y="0"/>
                </a:lnTo>
                <a:lnTo>
                  <a:pt x="355600" y="1142"/>
                </a:lnTo>
                <a:lnTo>
                  <a:pt x="488950" y="1142"/>
                </a:lnTo>
                <a:lnTo>
                  <a:pt x="488950" y="0"/>
                </a:lnTo>
                <a:close/>
              </a:path>
              <a:path w="523239" h="552450">
                <a:moveTo>
                  <a:pt x="130810" y="551052"/>
                </a:moveTo>
                <a:lnTo>
                  <a:pt x="0" y="551052"/>
                </a:lnTo>
                <a:lnTo>
                  <a:pt x="0" y="552323"/>
                </a:lnTo>
                <a:lnTo>
                  <a:pt x="130810" y="552323"/>
                </a:lnTo>
                <a:lnTo>
                  <a:pt x="130810" y="551052"/>
                </a:lnTo>
                <a:close/>
              </a:path>
              <a:path w="523239" h="552450">
                <a:moveTo>
                  <a:pt x="130810" y="548513"/>
                </a:moveTo>
                <a:lnTo>
                  <a:pt x="0" y="548513"/>
                </a:lnTo>
                <a:lnTo>
                  <a:pt x="0" y="549783"/>
                </a:lnTo>
                <a:lnTo>
                  <a:pt x="130810" y="549783"/>
                </a:lnTo>
                <a:lnTo>
                  <a:pt x="130810" y="548513"/>
                </a:lnTo>
                <a:close/>
              </a:path>
              <a:path w="523239" h="552450">
                <a:moveTo>
                  <a:pt x="3810" y="544702"/>
                </a:moveTo>
                <a:lnTo>
                  <a:pt x="0" y="544702"/>
                </a:lnTo>
                <a:lnTo>
                  <a:pt x="0" y="547243"/>
                </a:lnTo>
                <a:lnTo>
                  <a:pt x="3810" y="547243"/>
                </a:lnTo>
                <a:lnTo>
                  <a:pt x="3810" y="544702"/>
                </a:lnTo>
                <a:close/>
              </a:path>
              <a:path w="523239" h="552450">
                <a:moveTo>
                  <a:pt x="3810" y="542163"/>
                </a:moveTo>
                <a:lnTo>
                  <a:pt x="0" y="542163"/>
                </a:lnTo>
                <a:lnTo>
                  <a:pt x="0" y="543433"/>
                </a:lnTo>
                <a:lnTo>
                  <a:pt x="3810" y="543433"/>
                </a:lnTo>
                <a:lnTo>
                  <a:pt x="3810" y="542163"/>
                </a:lnTo>
                <a:close/>
              </a:path>
              <a:path w="523239" h="552450">
                <a:moveTo>
                  <a:pt x="3810" y="538352"/>
                </a:moveTo>
                <a:lnTo>
                  <a:pt x="0" y="538352"/>
                </a:lnTo>
                <a:lnTo>
                  <a:pt x="0" y="540893"/>
                </a:lnTo>
                <a:lnTo>
                  <a:pt x="3810" y="540893"/>
                </a:lnTo>
                <a:lnTo>
                  <a:pt x="3810" y="538352"/>
                </a:lnTo>
                <a:close/>
              </a:path>
              <a:path w="523239" h="552450">
                <a:moveTo>
                  <a:pt x="3810" y="535813"/>
                </a:moveTo>
                <a:lnTo>
                  <a:pt x="0" y="535813"/>
                </a:lnTo>
                <a:lnTo>
                  <a:pt x="0" y="537083"/>
                </a:lnTo>
                <a:lnTo>
                  <a:pt x="3810" y="537083"/>
                </a:lnTo>
                <a:lnTo>
                  <a:pt x="3810" y="535813"/>
                </a:lnTo>
                <a:close/>
              </a:path>
              <a:path w="523239" h="552450">
                <a:moveTo>
                  <a:pt x="3810" y="532002"/>
                </a:moveTo>
                <a:lnTo>
                  <a:pt x="0" y="532002"/>
                </a:lnTo>
                <a:lnTo>
                  <a:pt x="0" y="534543"/>
                </a:lnTo>
                <a:lnTo>
                  <a:pt x="3810" y="534543"/>
                </a:lnTo>
                <a:lnTo>
                  <a:pt x="3810" y="532002"/>
                </a:lnTo>
                <a:close/>
              </a:path>
              <a:path w="523239" h="552450">
                <a:moveTo>
                  <a:pt x="3810" y="529463"/>
                </a:moveTo>
                <a:lnTo>
                  <a:pt x="0" y="529463"/>
                </a:lnTo>
                <a:lnTo>
                  <a:pt x="0" y="530733"/>
                </a:lnTo>
                <a:lnTo>
                  <a:pt x="3810" y="530733"/>
                </a:lnTo>
                <a:lnTo>
                  <a:pt x="3810" y="529463"/>
                </a:lnTo>
                <a:close/>
              </a:path>
              <a:path w="523239" h="552450">
                <a:moveTo>
                  <a:pt x="3810" y="525652"/>
                </a:moveTo>
                <a:lnTo>
                  <a:pt x="0" y="525652"/>
                </a:lnTo>
                <a:lnTo>
                  <a:pt x="0" y="528193"/>
                </a:lnTo>
                <a:lnTo>
                  <a:pt x="3810" y="528193"/>
                </a:lnTo>
                <a:lnTo>
                  <a:pt x="3810" y="525652"/>
                </a:lnTo>
                <a:close/>
              </a:path>
              <a:path w="523239" h="552450">
                <a:moveTo>
                  <a:pt x="3810" y="523113"/>
                </a:moveTo>
                <a:lnTo>
                  <a:pt x="0" y="523113"/>
                </a:lnTo>
                <a:lnTo>
                  <a:pt x="0" y="524383"/>
                </a:lnTo>
                <a:lnTo>
                  <a:pt x="3810" y="524383"/>
                </a:lnTo>
                <a:lnTo>
                  <a:pt x="3810" y="523113"/>
                </a:lnTo>
                <a:close/>
              </a:path>
              <a:path w="523239" h="552450">
                <a:moveTo>
                  <a:pt x="3810" y="519302"/>
                </a:moveTo>
                <a:lnTo>
                  <a:pt x="0" y="519302"/>
                </a:lnTo>
                <a:lnTo>
                  <a:pt x="0" y="521843"/>
                </a:lnTo>
                <a:lnTo>
                  <a:pt x="3810" y="521843"/>
                </a:lnTo>
                <a:lnTo>
                  <a:pt x="3810" y="519302"/>
                </a:lnTo>
                <a:close/>
              </a:path>
              <a:path w="523239" h="552450">
                <a:moveTo>
                  <a:pt x="3810" y="516763"/>
                </a:moveTo>
                <a:lnTo>
                  <a:pt x="0" y="516763"/>
                </a:lnTo>
                <a:lnTo>
                  <a:pt x="0" y="518033"/>
                </a:lnTo>
                <a:lnTo>
                  <a:pt x="3810" y="518033"/>
                </a:lnTo>
                <a:lnTo>
                  <a:pt x="3810" y="516763"/>
                </a:lnTo>
                <a:close/>
              </a:path>
              <a:path w="523239" h="552450">
                <a:moveTo>
                  <a:pt x="3810" y="512952"/>
                </a:moveTo>
                <a:lnTo>
                  <a:pt x="0" y="512952"/>
                </a:lnTo>
                <a:lnTo>
                  <a:pt x="0" y="515493"/>
                </a:lnTo>
                <a:lnTo>
                  <a:pt x="3810" y="515493"/>
                </a:lnTo>
                <a:lnTo>
                  <a:pt x="3810" y="512952"/>
                </a:lnTo>
                <a:close/>
              </a:path>
              <a:path w="523239" h="552450">
                <a:moveTo>
                  <a:pt x="3810" y="510413"/>
                </a:moveTo>
                <a:lnTo>
                  <a:pt x="0" y="510413"/>
                </a:lnTo>
                <a:lnTo>
                  <a:pt x="0" y="511683"/>
                </a:lnTo>
                <a:lnTo>
                  <a:pt x="3810" y="511683"/>
                </a:lnTo>
                <a:lnTo>
                  <a:pt x="3810" y="510413"/>
                </a:lnTo>
                <a:close/>
              </a:path>
              <a:path w="523239" h="552450">
                <a:moveTo>
                  <a:pt x="3810" y="506602"/>
                </a:moveTo>
                <a:lnTo>
                  <a:pt x="0" y="506602"/>
                </a:lnTo>
                <a:lnTo>
                  <a:pt x="0" y="509143"/>
                </a:lnTo>
                <a:lnTo>
                  <a:pt x="3810" y="509143"/>
                </a:lnTo>
                <a:lnTo>
                  <a:pt x="3810" y="506602"/>
                </a:lnTo>
                <a:close/>
              </a:path>
              <a:path w="523239" h="552450">
                <a:moveTo>
                  <a:pt x="3810" y="504063"/>
                </a:moveTo>
                <a:lnTo>
                  <a:pt x="0" y="504063"/>
                </a:lnTo>
                <a:lnTo>
                  <a:pt x="0" y="505333"/>
                </a:lnTo>
                <a:lnTo>
                  <a:pt x="3810" y="505333"/>
                </a:lnTo>
                <a:lnTo>
                  <a:pt x="3810" y="504063"/>
                </a:lnTo>
                <a:close/>
              </a:path>
              <a:path w="523239" h="552450">
                <a:moveTo>
                  <a:pt x="3810" y="500252"/>
                </a:moveTo>
                <a:lnTo>
                  <a:pt x="0" y="500252"/>
                </a:lnTo>
                <a:lnTo>
                  <a:pt x="0" y="502793"/>
                </a:lnTo>
                <a:lnTo>
                  <a:pt x="3810" y="502793"/>
                </a:lnTo>
                <a:lnTo>
                  <a:pt x="3810" y="500252"/>
                </a:lnTo>
                <a:close/>
              </a:path>
              <a:path w="523239" h="552450">
                <a:moveTo>
                  <a:pt x="3810" y="497713"/>
                </a:moveTo>
                <a:lnTo>
                  <a:pt x="0" y="497713"/>
                </a:lnTo>
                <a:lnTo>
                  <a:pt x="0" y="498983"/>
                </a:lnTo>
                <a:lnTo>
                  <a:pt x="3810" y="498983"/>
                </a:lnTo>
                <a:lnTo>
                  <a:pt x="3810" y="497713"/>
                </a:lnTo>
                <a:close/>
              </a:path>
              <a:path w="523239" h="552450">
                <a:moveTo>
                  <a:pt x="1269" y="492633"/>
                </a:moveTo>
                <a:lnTo>
                  <a:pt x="0" y="492633"/>
                </a:lnTo>
                <a:lnTo>
                  <a:pt x="0" y="496443"/>
                </a:lnTo>
                <a:lnTo>
                  <a:pt x="3810" y="496443"/>
                </a:lnTo>
                <a:lnTo>
                  <a:pt x="3810" y="493902"/>
                </a:lnTo>
                <a:lnTo>
                  <a:pt x="1269" y="493902"/>
                </a:lnTo>
                <a:lnTo>
                  <a:pt x="1269" y="492633"/>
                </a:lnTo>
                <a:close/>
              </a:path>
              <a:path w="523239" h="552450">
                <a:moveTo>
                  <a:pt x="3810" y="491363"/>
                </a:moveTo>
                <a:lnTo>
                  <a:pt x="1269" y="491363"/>
                </a:lnTo>
                <a:lnTo>
                  <a:pt x="1269" y="492633"/>
                </a:lnTo>
                <a:lnTo>
                  <a:pt x="3810" y="492633"/>
                </a:lnTo>
                <a:lnTo>
                  <a:pt x="3810" y="491363"/>
                </a:lnTo>
                <a:close/>
              </a:path>
              <a:path w="523239" h="552450">
                <a:moveTo>
                  <a:pt x="3810" y="487552"/>
                </a:moveTo>
                <a:lnTo>
                  <a:pt x="2539" y="487552"/>
                </a:lnTo>
                <a:lnTo>
                  <a:pt x="2539" y="488823"/>
                </a:lnTo>
                <a:lnTo>
                  <a:pt x="1269" y="488823"/>
                </a:lnTo>
                <a:lnTo>
                  <a:pt x="1269" y="490093"/>
                </a:lnTo>
                <a:lnTo>
                  <a:pt x="3810" y="490093"/>
                </a:lnTo>
                <a:lnTo>
                  <a:pt x="3810" y="487552"/>
                </a:lnTo>
                <a:close/>
              </a:path>
              <a:path w="523239" h="552450">
                <a:moveTo>
                  <a:pt x="3810" y="483743"/>
                </a:moveTo>
                <a:lnTo>
                  <a:pt x="2539" y="483743"/>
                </a:lnTo>
                <a:lnTo>
                  <a:pt x="2539" y="486283"/>
                </a:lnTo>
                <a:lnTo>
                  <a:pt x="3810" y="486283"/>
                </a:lnTo>
                <a:lnTo>
                  <a:pt x="3810" y="483743"/>
                </a:lnTo>
                <a:close/>
              </a:path>
              <a:path w="523239" h="552450">
                <a:moveTo>
                  <a:pt x="419100" y="551052"/>
                </a:moveTo>
                <a:lnTo>
                  <a:pt x="279400" y="551052"/>
                </a:lnTo>
                <a:lnTo>
                  <a:pt x="279400" y="552323"/>
                </a:lnTo>
                <a:lnTo>
                  <a:pt x="419100" y="552323"/>
                </a:lnTo>
                <a:lnTo>
                  <a:pt x="419100" y="551052"/>
                </a:lnTo>
                <a:close/>
              </a:path>
              <a:path w="523239" h="552450">
                <a:moveTo>
                  <a:pt x="422909" y="549782"/>
                </a:moveTo>
                <a:lnTo>
                  <a:pt x="420369" y="549782"/>
                </a:lnTo>
                <a:lnTo>
                  <a:pt x="420369" y="551052"/>
                </a:lnTo>
                <a:lnTo>
                  <a:pt x="422909" y="551052"/>
                </a:lnTo>
                <a:lnTo>
                  <a:pt x="422909" y="549782"/>
                </a:lnTo>
                <a:close/>
              </a:path>
              <a:path w="523239" h="552450">
                <a:moveTo>
                  <a:pt x="424180" y="548513"/>
                </a:moveTo>
                <a:lnTo>
                  <a:pt x="276860" y="548513"/>
                </a:lnTo>
                <a:lnTo>
                  <a:pt x="276860" y="549782"/>
                </a:lnTo>
                <a:lnTo>
                  <a:pt x="424180" y="549782"/>
                </a:lnTo>
                <a:lnTo>
                  <a:pt x="424180" y="548513"/>
                </a:lnTo>
                <a:close/>
              </a:path>
              <a:path w="523239" h="552450">
                <a:moveTo>
                  <a:pt x="521970" y="462152"/>
                </a:moveTo>
                <a:lnTo>
                  <a:pt x="519429" y="462152"/>
                </a:lnTo>
                <a:lnTo>
                  <a:pt x="519429" y="466089"/>
                </a:lnTo>
                <a:lnTo>
                  <a:pt x="520700" y="466089"/>
                </a:lnTo>
                <a:lnTo>
                  <a:pt x="520700" y="464692"/>
                </a:lnTo>
                <a:lnTo>
                  <a:pt x="521970" y="464692"/>
                </a:lnTo>
                <a:lnTo>
                  <a:pt x="521970" y="462152"/>
                </a:lnTo>
                <a:close/>
              </a:path>
              <a:path w="523239" h="552450">
                <a:moveTo>
                  <a:pt x="523239" y="459739"/>
                </a:moveTo>
                <a:lnTo>
                  <a:pt x="519429" y="459739"/>
                </a:lnTo>
                <a:lnTo>
                  <a:pt x="519429" y="460882"/>
                </a:lnTo>
                <a:lnTo>
                  <a:pt x="523239" y="460882"/>
                </a:lnTo>
                <a:lnTo>
                  <a:pt x="523239" y="459739"/>
                </a:lnTo>
                <a:close/>
              </a:path>
              <a:path w="523239" h="552450">
                <a:moveTo>
                  <a:pt x="523239" y="455802"/>
                </a:moveTo>
                <a:lnTo>
                  <a:pt x="519429" y="455802"/>
                </a:lnTo>
                <a:lnTo>
                  <a:pt x="519429" y="458342"/>
                </a:lnTo>
                <a:lnTo>
                  <a:pt x="523239" y="458342"/>
                </a:lnTo>
                <a:lnTo>
                  <a:pt x="523239" y="455802"/>
                </a:lnTo>
                <a:close/>
              </a:path>
              <a:path w="523239" h="552450">
                <a:moveTo>
                  <a:pt x="523239" y="453389"/>
                </a:moveTo>
                <a:lnTo>
                  <a:pt x="519429" y="453389"/>
                </a:lnTo>
                <a:lnTo>
                  <a:pt x="519429" y="454532"/>
                </a:lnTo>
                <a:lnTo>
                  <a:pt x="523239" y="454532"/>
                </a:lnTo>
                <a:lnTo>
                  <a:pt x="523239" y="453389"/>
                </a:lnTo>
                <a:close/>
              </a:path>
              <a:path w="523239" h="552450">
                <a:moveTo>
                  <a:pt x="523239" y="449452"/>
                </a:moveTo>
                <a:lnTo>
                  <a:pt x="519429" y="449452"/>
                </a:lnTo>
                <a:lnTo>
                  <a:pt x="519429" y="451992"/>
                </a:lnTo>
                <a:lnTo>
                  <a:pt x="523239" y="451992"/>
                </a:lnTo>
                <a:lnTo>
                  <a:pt x="523239" y="449452"/>
                </a:lnTo>
                <a:close/>
              </a:path>
              <a:path w="523239" h="552450">
                <a:moveTo>
                  <a:pt x="523239" y="447039"/>
                </a:moveTo>
                <a:lnTo>
                  <a:pt x="519429" y="447039"/>
                </a:lnTo>
                <a:lnTo>
                  <a:pt x="519429" y="448182"/>
                </a:lnTo>
                <a:lnTo>
                  <a:pt x="523239" y="448182"/>
                </a:lnTo>
                <a:lnTo>
                  <a:pt x="523239" y="447039"/>
                </a:lnTo>
                <a:close/>
              </a:path>
              <a:path w="523239" h="552450">
                <a:moveTo>
                  <a:pt x="523239" y="443102"/>
                </a:moveTo>
                <a:lnTo>
                  <a:pt x="519429" y="443102"/>
                </a:lnTo>
                <a:lnTo>
                  <a:pt x="519429" y="445642"/>
                </a:lnTo>
                <a:lnTo>
                  <a:pt x="523239" y="445642"/>
                </a:lnTo>
                <a:lnTo>
                  <a:pt x="523239" y="443102"/>
                </a:lnTo>
                <a:close/>
              </a:path>
              <a:path w="523239" h="552450">
                <a:moveTo>
                  <a:pt x="523239" y="440689"/>
                </a:moveTo>
                <a:lnTo>
                  <a:pt x="519429" y="440689"/>
                </a:lnTo>
                <a:lnTo>
                  <a:pt x="519429" y="441832"/>
                </a:lnTo>
                <a:lnTo>
                  <a:pt x="523239" y="441832"/>
                </a:lnTo>
                <a:lnTo>
                  <a:pt x="523239" y="440689"/>
                </a:lnTo>
                <a:close/>
              </a:path>
              <a:path w="523239" h="552450">
                <a:moveTo>
                  <a:pt x="523239" y="436752"/>
                </a:moveTo>
                <a:lnTo>
                  <a:pt x="519429" y="436752"/>
                </a:lnTo>
                <a:lnTo>
                  <a:pt x="519429" y="439292"/>
                </a:lnTo>
                <a:lnTo>
                  <a:pt x="523239" y="439292"/>
                </a:lnTo>
                <a:lnTo>
                  <a:pt x="523239" y="436752"/>
                </a:lnTo>
                <a:close/>
              </a:path>
              <a:path w="523239" h="552450">
                <a:moveTo>
                  <a:pt x="523239" y="434339"/>
                </a:moveTo>
                <a:lnTo>
                  <a:pt x="519429" y="434339"/>
                </a:lnTo>
                <a:lnTo>
                  <a:pt x="519429" y="435482"/>
                </a:lnTo>
                <a:lnTo>
                  <a:pt x="523239" y="435482"/>
                </a:lnTo>
                <a:lnTo>
                  <a:pt x="523239" y="434339"/>
                </a:lnTo>
                <a:close/>
              </a:path>
              <a:path w="523239" h="552450">
                <a:moveTo>
                  <a:pt x="523239" y="430402"/>
                </a:moveTo>
                <a:lnTo>
                  <a:pt x="519429" y="430402"/>
                </a:lnTo>
                <a:lnTo>
                  <a:pt x="519429" y="432942"/>
                </a:lnTo>
                <a:lnTo>
                  <a:pt x="523239" y="432942"/>
                </a:lnTo>
                <a:lnTo>
                  <a:pt x="523239" y="430402"/>
                </a:lnTo>
                <a:close/>
              </a:path>
              <a:path w="523239" h="552450">
                <a:moveTo>
                  <a:pt x="523239" y="427989"/>
                </a:moveTo>
                <a:lnTo>
                  <a:pt x="519429" y="427989"/>
                </a:lnTo>
                <a:lnTo>
                  <a:pt x="519429" y="429132"/>
                </a:lnTo>
                <a:lnTo>
                  <a:pt x="523239" y="429132"/>
                </a:lnTo>
                <a:lnTo>
                  <a:pt x="523239" y="427989"/>
                </a:lnTo>
                <a:close/>
              </a:path>
              <a:path w="523239" h="552450">
                <a:moveTo>
                  <a:pt x="523239" y="424052"/>
                </a:moveTo>
                <a:lnTo>
                  <a:pt x="519429" y="424052"/>
                </a:lnTo>
                <a:lnTo>
                  <a:pt x="519429" y="426592"/>
                </a:lnTo>
                <a:lnTo>
                  <a:pt x="523239" y="426592"/>
                </a:lnTo>
                <a:lnTo>
                  <a:pt x="523239" y="424052"/>
                </a:lnTo>
                <a:close/>
              </a:path>
              <a:path w="523239" h="552450">
                <a:moveTo>
                  <a:pt x="523239" y="421639"/>
                </a:moveTo>
                <a:lnTo>
                  <a:pt x="519429" y="421639"/>
                </a:lnTo>
                <a:lnTo>
                  <a:pt x="519429" y="422782"/>
                </a:lnTo>
                <a:lnTo>
                  <a:pt x="523239" y="422782"/>
                </a:lnTo>
                <a:lnTo>
                  <a:pt x="523239" y="421639"/>
                </a:lnTo>
                <a:close/>
              </a:path>
              <a:path w="523239" h="552450">
                <a:moveTo>
                  <a:pt x="523239" y="417702"/>
                </a:moveTo>
                <a:lnTo>
                  <a:pt x="519429" y="417702"/>
                </a:lnTo>
                <a:lnTo>
                  <a:pt x="519429" y="420242"/>
                </a:lnTo>
                <a:lnTo>
                  <a:pt x="523239" y="420242"/>
                </a:lnTo>
                <a:lnTo>
                  <a:pt x="523239" y="417702"/>
                </a:lnTo>
                <a:close/>
              </a:path>
              <a:path w="523239" h="552450">
                <a:moveTo>
                  <a:pt x="523239" y="415289"/>
                </a:moveTo>
                <a:lnTo>
                  <a:pt x="519429" y="415289"/>
                </a:lnTo>
                <a:lnTo>
                  <a:pt x="519429" y="416432"/>
                </a:lnTo>
                <a:lnTo>
                  <a:pt x="523239" y="416432"/>
                </a:lnTo>
                <a:lnTo>
                  <a:pt x="523239" y="415289"/>
                </a:lnTo>
                <a:close/>
              </a:path>
              <a:path w="523239" h="552450">
                <a:moveTo>
                  <a:pt x="523239" y="411352"/>
                </a:moveTo>
                <a:lnTo>
                  <a:pt x="519429" y="411352"/>
                </a:lnTo>
                <a:lnTo>
                  <a:pt x="519429" y="413892"/>
                </a:lnTo>
                <a:lnTo>
                  <a:pt x="523239" y="413892"/>
                </a:lnTo>
                <a:lnTo>
                  <a:pt x="523239" y="411352"/>
                </a:lnTo>
                <a:close/>
              </a:path>
              <a:path w="523239" h="552450">
                <a:moveTo>
                  <a:pt x="523239" y="408939"/>
                </a:moveTo>
                <a:lnTo>
                  <a:pt x="519429" y="408939"/>
                </a:lnTo>
                <a:lnTo>
                  <a:pt x="519429" y="410082"/>
                </a:lnTo>
                <a:lnTo>
                  <a:pt x="523239" y="410082"/>
                </a:lnTo>
                <a:lnTo>
                  <a:pt x="523239" y="408939"/>
                </a:lnTo>
                <a:close/>
              </a:path>
              <a:path w="523239" h="552450">
                <a:moveTo>
                  <a:pt x="523239" y="405002"/>
                </a:moveTo>
                <a:lnTo>
                  <a:pt x="519429" y="405002"/>
                </a:lnTo>
                <a:lnTo>
                  <a:pt x="519429" y="407542"/>
                </a:lnTo>
                <a:lnTo>
                  <a:pt x="523239" y="407542"/>
                </a:lnTo>
                <a:lnTo>
                  <a:pt x="523239" y="405002"/>
                </a:lnTo>
                <a:close/>
              </a:path>
              <a:path w="523239" h="552450">
                <a:moveTo>
                  <a:pt x="523239" y="402589"/>
                </a:moveTo>
                <a:lnTo>
                  <a:pt x="519429" y="402589"/>
                </a:lnTo>
                <a:lnTo>
                  <a:pt x="519429" y="403732"/>
                </a:lnTo>
                <a:lnTo>
                  <a:pt x="523239" y="403732"/>
                </a:lnTo>
                <a:lnTo>
                  <a:pt x="523239" y="402589"/>
                </a:lnTo>
                <a:close/>
              </a:path>
              <a:path w="523239" h="552450">
                <a:moveTo>
                  <a:pt x="523239" y="398652"/>
                </a:moveTo>
                <a:lnTo>
                  <a:pt x="519429" y="398652"/>
                </a:lnTo>
                <a:lnTo>
                  <a:pt x="519429" y="401192"/>
                </a:lnTo>
                <a:lnTo>
                  <a:pt x="523239" y="401192"/>
                </a:lnTo>
                <a:lnTo>
                  <a:pt x="523239" y="398652"/>
                </a:lnTo>
                <a:close/>
              </a:path>
              <a:path w="523239" h="552450">
                <a:moveTo>
                  <a:pt x="523239" y="396239"/>
                </a:moveTo>
                <a:lnTo>
                  <a:pt x="519429" y="396239"/>
                </a:lnTo>
                <a:lnTo>
                  <a:pt x="519429" y="397382"/>
                </a:lnTo>
                <a:lnTo>
                  <a:pt x="523239" y="397382"/>
                </a:lnTo>
                <a:lnTo>
                  <a:pt x="523239" y="396239"/>
                </a:lnTo>
                <a:close/>
              </a:path>
              <a:path w="523239" h="552450">
                <a:moveTo>
                  <a:pt x="523239" y="392302"/>
                </a:moveTo>
                <a:lnTo>
                  <a:pt x="519429" y="392302"/>
                </a:lnTo>
                <a:lnTo>
                  <a:pt x="519429" y="394842"/>
                </a:lnTo>
                <a:lnTo>
                  <a:pt x="523239" y="394842"/>
                </a:lnTo>
                <a:lnTo>
                  <a:pt x="523239" y="392302"/>
                </a:lnTo>
                <a:close/>
              </a:path>
              <a:path w="523239" h="552450">
                <a:moveTo>
                  <a:pt x="523239" y="389889"/>
                </a:moveTo>
                <a:lnTo>
                  <a:pt x="519429" y="389889"/>
                </a:lnTo>
                <a:lnTo>
                  <a:pt x="519429" y="391032"/>
                </a:lnTo>
                <a:lnTo>
                  <a:pt x="523239" y="391032"/>
                </a:lnTo>
                <a:lnTo>
                  <a:pt x="523239" y="389889"/>
                </a:lnTo>
                <a:close/>
              </a:path>
              <a:path w="523239" h="552450">
                <a:moveTo>
                  <a:pt x="523239" y="385952"/>
                </a:moveTo>
                <a:lnTo>
                  <a:pt x="519429" y="385952"/>
                </a:lnTo>
                <a:lnTo>
                  <a:pt x="519429" y="388492"/>
                </a:lnTo>
                <a:lnTo>
                  <a:pt x="523239" y="388492"/>
                </a:lnTo>
                <a:lnTo>
                  <a:pt x="523239" y="385952"/>
                </a:lnTo>
                <a:close/>
              </a:path>
              <a:path w="523239" h="552450">
                <a:moveTo>
                  <a:pt x="523239" y="383539"/>
                </a:moveTo>
                <a:lnTo>
                  <a:pt x="519429" y="383539"/>
                </a:lnTo>
                <a:lnTo>
                  <a:pt x="519429" y="384682"/>
                </a:lnTo>
                <a:lnTo>
                  <a:pt x="523239" y="384682"/>
                </a:lnTo>
                <a:lnTo>
                  <a:pt x="523239" y="383539"/>
                </a:lnTo>
                <a:close/>
              </a:path>
              <a:path w="523239" h="552450">
                <a:moveTo>
                  <a:pt x="521969" y="378332"/>
                </a:moveTo>
                <a:lnTo>
                  <a:pt x="520700" y="378332"/>
                </a:lnTo>
                <a:lnTo>
                  <a:pt x="520700" y="379602"/>
                </a:lnTo>
                <a:lnTo>
                  <a:pt x="519429" y="379602"/>
                </a:lnTo>
                <a:lnTo>
                  <a:pt x="519429" y="382142"/>
                </a:lnTo>
                <a:lnTo>
                  <a:pt x="521969" y="382142"/>
                </a:lnTo>
                <a:lnTo>
                  <a:pt x="521969" y="378332"/>
                </a:lnTo>
                <a:close/>
              </a:path>
            </a:pathLst>
          </a:custGeom>
          <a:solidFill>
            <a:srgbClr val="EA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5" name="bk object 3195"/>
          <p:cNvSpPr/>
          <p:nvPr/>
        </p:nvSpPr>
        <p:spPr>
          <a:xfrm>
            <a:off x="3944620" y="2829560"/>
            <a:ext cx="515620" cy="544830"/>
          </a:xfrm>
          <a:custGeom>
            <a:avLst/>
            <a:gdLst/>
            <a:ahLst/>
            <a:cxnLst/>
            <a:rect l="l" t="t" r="r" b="b"/>
            <a:pathLst>
              <a:path w="515620" h="544829">
                <a:moveTo>
                  <a:pt x="3809" y="163830"/>
                </a:moveTo>
                <a:lnTo>
                  <a:pt x="1269" y="163830"/>
                </a:lnTo>
                <a:lnTo>
                  <a:pt x="1269" y="166370"/>
                </a:lnTo>
                <a:lnTo>
                  <a:pt x="2539" y="166370"/>
                </a:lnTo>
                <a:lnTo>
                  <a:pt x="2539" y="165100"/>
                </a:lnTo>
                <a:lnTo>
                  <a:pt x="3809" y="165100"/>
                </a:lnTo>
                <a:lnTo>
                  <a:pt x="3809" y="163830"/>
                </a:lnTo>
                <a:close/>
              </a:path>
              <a:path w="515620" h="544829">
                <a:moveTo>
                  <a:pt x="3809" y="160020"/>
                </a:moveTo>
                <a:lnTo>
                  <a:pt x="0" y="160020"/>
                </a:lnTo>
                <a:lnTo>
                  <a:pt x="0" y="163830"/>
                </a:lnTo>
                <a:lnTo>
                  <a:pt x="1269" y="163830"/>
                </a:lnTo>
                <a:lnTo>
                  <a:pt x="1269" y="162560"/>
                </a:lnTo>
                <a:lnTo>
                  <a:pt x="3809" y="162560"/>
                </a:lnTo>
                <a:lnTo>
                  <a:pt x="3809" y="160020"/>
                </a:lnTo>
                <a:close/>
              </a:path>
              <a:path w="515620" h="544829">
                <a:moveTo>
                  <a:pt x="3809" y="157480"/>
                </a:moveTo>
                <a:lnTo>
                  <a:pt x="0" y="157480"/>
                </a:lnTo>
                <a:lnTo>
                  <a:pt x="0" y="158750"/>
                </a:lnTo>
                <a:lnTo>
                  <a:pt x="3809" y="158750"/>
                </a:lnTo>
                <a:lnTo>
                  <a:pt x="3809" y="157480"/>
                </a:lnTo>
                <a:close/>
              </a:path>
              <a:path w="515620" h="544829">
                <a:moveTo>
                  <a:pt x="3809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53670"/>
                </a:lnTo>
                <a:close/>
              </a:path>
              <a:path w="515620" h="544829">
                <a:moveTo>
                  <a:pt x="3809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09" y="152400"/>
                </a:lnTo>
                <a:lnTo>
                  <a:pt x="3809" y="151130"/>
                </a:lnTo>
                <a:close/>
              </a:path>
              <a:path w="515620" h="544829">
                <a:moveTo>
                  <a:pt x="3809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7320"/>
                </a:lnTo>
                <a:close/>
              </a:path>
              <a:path w="515620" h="544829">
                <a:moveTo>
                  <a:pt x="3809" y="144780"/>
                </a:moveTo>
                <a:lnTo>
                  <a:pt x="0" y="144780"/>
                </a:lnTo>
                <a:lnTo>
                  <a:pt x="0" y="146050"/>
                </a:lnTo>
                <a:lnTo>
                  <a:pt x="3809" y="146050"/>
                </a:lnTo>
                <a:lnTo>
                  <a:pt x="3809" y="144780"/>
                </a:lnTo>
                <a:close/>
              </a:path>
              <a:path w="515620" h="544829">
                <a:moveTo>
                  <a:pt x="3809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40970"/>
                </a:lnTo>
                <a:close/>
              </a:path>
              <a:path w="515620" h="544829">
                <a:moveTo>
                  <a:pt x="3809" y="138430"/>
                </a:moveTo>
                <a:lnTo>
                  <a:pt x="0" y="138430"/>
                </a:lnTo>
                <a:lnTo>
                  <a:pt x="0" y="139700"/>
                </a:lnTo>
                <a:lnTo>
                  <a:pt x="3809" y="139700"/>
                </a:lnTo>
                <a:lnTo>
                  <a:pt x="3809" y="138430"/>
                </a:lnTo>
                <a:close/>
              </a:path>
              <a:path w="515620" h="544829">
                <a:moveTo>
                  <a:pt x="3809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34620"/>
                </a:lnTo>
                <a:close/>
              </a:path>
              <a:path w="515620" h="544829">
                <a:moveTo>
                  <a:pt x="3809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3809" y="133350"/>
                </a:lnTo>
                <a:lnTo>
                  <a:pt x="3809" y="132080"/>
                </a:lnTo>
                <a:close/>
              </a:path>
              <a:path w="515620" h="544829">
                <a:moveTo>
                  <a:pt x="3809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28270"/>
                </a:lnTo>
                <a:close/>
              </a:path>
              <a:path w="515620" h="544829">
                <a:moveTo>
                  <a:pt x="3809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3809" y="127000"/>
                </a:lnTo>
                <a:lnTo>
                  <a:pt x="3809" y="125730"/>
                </a:lnTo>
                <a:close/>
              </a:path>
              <a:path w="515620" h="544829">
                <a:moveTo>
                  <a:pt x="3809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3809" y="124460"/>
                </a:lnTo>
                <a:lnTo>
                  <a:pt x="3809" y="121920"/>
                </a:lnTo>
                <a:close/>
              </a:path>
              <a:path w="515620" h="544829">
                <a:moveTo>
                  <a:pt x="3809" y="119380"/>
                </a:moveTo>
                <a:lnTo>
                  <a:pt x="0" y="119380"/>
                </a:lnTo>
                <a:lnTo>
                  <a:pt x="0" y="120650"/>
                </a:lnTo>
                <a:lnTo>
                  <a:pt x="3809" y="120650"/>
                </a:lnTo>
                <a:lnTo>
                  <a:pt x="3809" y="119380"/>
                </a:lnTo>
                <a:close/>
              </a:path>
              <a:path w="515620" h="544829">
                <a:moveTo>
                  <a:pt x="3809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5570"/>
                </a:lnTo>
                <a:close/>
              </a:path>
              <a:path w="515620" h="544829">
                <a:moveTo>
                  <a:pt x="3809" y="113157"/>
                </a:moveTo>
                <a:lnTo>
                  <a:pt x="0" y="113157"/>
                </a:lnTo>
                <a:lnTo>
                  <a:pt x="0" y="114300"/>
                </a:lnTo>
                <a:lnTo>
                  <a:pt x="3809" y="114300"/>
                </a:lnTo>
                <a:lnTo>
                  <a:pt x="3809" y="113157"/>
                </a:lnTo>
                <a:close/>
              </a:path>
              <a:path w="515620" h="544829">
                <a:moveTo>
                  <a:pt x="3809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3809" y="111760"/>
                </a:lnTo>
                <a:lnTo>
                  <a:pt x="3809" y="109220"/>
                </a:lnTo>
                <a:close/>
              </a:path>
              <a:path w="515620" h="544829">
                <a:moveTo>
                  <a:pt x="3809" y="106807"/>
                </a:moveTo>
                <a:lnTo>
                  <a:pt x="0" y="106807"/>
                </a:lnTo>
                <a:lnTo>
                  <a:pt x="0" y="107950"/>
                </a:lnTo>
                <a:lnTo>
                  <a:pt x="3809" y="107950"/>
                </a:lnTo>
                <a:lnTo>
                  <a:pt x="3809" y="106807"/>
                </a:lnTo>
                <a:close/>
              </a:path>
              <a:path w="515620" h="544829">
                <a:moveTo>
                  <a:pt x="3809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3809" y="105410"/>
                </a:lnTo>
                <a:lnTo>
                  <a:pt x="3809" y="102870"/>
                </a:lnTo>
                <a:close/>
              </a:path>
              <a:path w="515620" h="544829">
                <a:moveTo>
                  <a:pt x="3809" y="100457"/>
                </a:moveTo>
                <a:lnTo>
                  <a:pt x="0" y="100457"/>
                </a:lnTo>
                <a:lnTo>
                  <a:pt x="0" y="101600"/>
                </a:lnTo>
                <a:lnTo>
                  <a:pt x="3809" y="101600"/>
                </a:lnTo>
                <a:lnTo>
                  <a:pt x="3809" y="100457"/>
                </a:lnTo>
                <a:close/>
              </a:path>
              <a:path w="515620" h="544829">
                <a:moveTo>
                  <a:pt x="3809" y="96520"/>
                </a:moveTo>
                <a:lnTo>
                  <a:pt x="0" y="9652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96520"/>
                </a:lnTo>
                <a:close/>
              </a:path>
              <a:path w="515620" h="544829">
                <a:moveTo>
                  <a:pt x="3809" y="94107"/>
                </a:moveTo>
                <a:lnTo>
                  <a:pt x="0" y="94107"/>
                </a:lnTo>
                <a:lnTo>
                  <a:pt x="0" y="95250"/>
                </a:lnTo>
                <a:lnTo>
                  <a:pt x="3809" y="95250"/>
                </a:lnTo>
                <a:lnTo>
                  <a:pt x="3809" y="94107"/>
                </a:lnTo>
                <a:close/>
              </a:path>
              <a:path w="515620" h="544829">
                <a:moveTo>
                  <a:pt x="3809" y="88900"/>
                </a:moveTo>
                <a:lnTo>
                  <a:pt x="2539" y="88900"/>
                </a:lnTo>
                <a:lnTo>
                  <a:pt x="2539" y="90170"/>
                </a:lnTo>
                <a:lnTo>
                  <a:pt x="1269" y="90170"/>
                </a:lnTo>
                <a:lnTo>
                  <a:pt x="1269" y="92710"/>
                </a:lnTo>
                <a:lnTo>
                  <a:pt x="3809" y="92710"/>
                </a:lnTo>
                <a:lnTo>
                  <a:pt x="3809" y="88900"/>
                </a:lnTo>
                <a:close/>
              </a:path>
              <a:path w="515620" h="544829">
                <a:moveTo>
                  <a:pt x="106679" y="3810"/>
                </a:moveTo>
                <a:lnTo>
                  <a:pt x="105409" y="3810"/>
                </a:lnTo>
                <a:lnTo>
                  <a:pt x="106679" y="3937"/>
                </a:lnTo>
                <a:close/>
              </a:path>
              <a:path w="515620" h="544829">
                <a:moveTo>
                  <a:pt x="340359" y="3810"/>
                </a:moveTo>
                <a:lnTo>
                  <a:pt x="337819" y="3810"/>
                </a:lnTo>
                <a:lnTo>
                  <a:pt x="340359" y="3937"/>
                </a:lnTo>
                <a:close/>
              </a:path>
              <a:path w="515620" h="544829">
                <a:moveTo>
                  <a:pt x="255269" y="127"/>
                </a:moveTo>
                <a:lnTo>
                  <a:pt x="254000" y="127"/>
                </a:lnTo>
                <a:lnTo>
                  <a:pt x="254000" y="1270"/>
                </a:lnTo>
                <a:lnTo>
                  <a:pt x="109219" y="1270"/>
                </a:lnTo>
                <a:lnTo>
                  <a:pt x="109219" y="3810"/>
                </a:lnTo>
                <a:lnTo>
                  <a:pt x="255269" y="3810"/>
                </a:lnTo>
                <a:lnTo>
                  <a:pt x="255269" y="127"/>
                </a:lnTo>
                <a:close/>
              </a:path>
              <a:path w="515620" h="544829">
                <a:moveTo>
                  <a:pt x="488949" y="127"/>
                </a:moveTo>
                <a:lnTo>
                  <a:pt x="487679" y="127"/>
                </a:lnTo>
                <a:lnTo>
                  <a:pt x="487679" y="1270"/>
                </a:lnTo>
                <a:lnTo>
                  <a:pt x="341629" y="1270"/>
                </a:lnTo>
                <a:lnTo>
                  <a:pt x="341629" y="3810"/>
                </a:lnTo>
                <a:lnTo>
                  <a:pt x="488950" y="3810"/>
                </a:lnTo>
                <a:lnTo>
                  <a:pt x="488949" y="127"/>
                </a:lnTo>
                <a:close/>
              </a:path>
              <a:path w="515620" h="544829">
                <a:moveTo>
                  <a:pt x="113029" y="0"/>
                </a:moveTo>
                <a:lnTo>
                  <a:pt x="111759" y="0"/>
                </a:lnTo>
                <a:lnTo>
                  <a:pt x="111759" y="1270"/>
                </a:lnTo>
                <a:lnTo>
                  <a:pt x="113029" y="1270"/>
                </a:lnTo>
                <a:lnTo>
                  <a:pt x="113029" y="0"/>
                </a:lnTo>
                <a:close/>
              </a:path>
              <a:path w="515620" h="544829">
                <a:moveTo>
                  <a:pt x="346709" y="0"/>
                </a:moveTo>
                <a:lnTo>
                  <a:pt x="344169" y="0"/>
                </a:lnTo>
                <a:lnTo>
                  <a:pt x="344169" y="1270"/>
                </a:lnTo>
                <a:lnTo>
                  <a:pt x="346709" y="1270"/>
                </a:lnTo>
                <a:lnTo>
                  <a:pt x="346709" y="0"/>
                </a:lnTo>
                <a:close/>
              </a:path>
              <a:path w="515620" h="544829">
                <a:moveTo>
                  <a:pt x="128270" y="541020"/>
                </a:moveTo>
                <a:lnTo>
                  <a:pt x="0" y="541020"/>
                </a:lnTo>
                <a:lnTo>
                  <a:pt x="0" y="543560"/>
                </a:lnTo>
                <a:lnTo>
                  <a:pt x="127000" y="543560"/>
                </a:lnTo>
                <a:lnTo>
                  <a:pt x="127000" y="544830"/>
                </a:lnTo>
                <a:lnTo>
                  <a:pt x="128270" y="544830"/>
                </a:lnTo>
                <a:lnTo>
                  <a:pt x="128270" y="541020"/>
                </a:lnTo>
                <a:close/>
              </a:path>
              <a:path w="515620" h="544829">
                <a:moveTo>
                  <a:pt x="3809" y="538480"/>
                </a:moveTo>
                <a:lnTo>
                  <a:pt x="0" y="538480"/>
                </a:lnTo>
                <a:lnTo>
                  <a:pt x="0" y="539750"/>
                </a:lnTo>
                <a:lnTo>
                  <a:pt x="3809" y="539750"/>
                </a:lnTo>
                <a:lnTo>
                  <a:pt x="3809" y="538480"/>
                </a:lnTo>
                <a:close/>
              </a:path>
              <a:path w="515620" h="544829">
                <a:moveTo>
                  <a:pt x="3809" y="534670"/>
                </a:moveTo>
                <a:lnTo>
                  <a:pt x="0" y="534670"/>
                </a:lnTo>
                <a:lnTo>
                  <a:pt x="0" y="537210"/>
                </a:lnTo>
                <a:lnTo>
                  <a:pt x="3809" y="537210"/>
                </a:lnTo>
                <a:lnTo>
                  <a:pt x="3809" y="534670"/>
                </a:lnTo>
                <a:close/>
              </a:path>
              <a:path w="515620" h="544829">
                <a:moveTo>
                  <a:pt x="3809" y="532130"/>
                </a:moveTo>
                <a:lnTo>
                  <a:pt x="0" y="532130"/>
                </a:lnTo>
                <a:lnTo>
                  <a:pt x="0" y="533400"/>
                </a:lnTo>
                <a:lnTo>
                  <a:pt x="3809" y="533400"/>
                </a:lnTo>
                <a:lnTo>
                  <a:pt x="3809" y="532130"/>
                </a:lnTo>
                <a:close/>
              </a:path>
              <a:path w="515620" h="544829">
                <a:moveTo>
                  <a:pt x="3809" y="528320"/>
                </a:moveTo>
                <a:lnTo>
                  <a:pt x="0" y="528320"/>
                </a:lnTo>
                <a:lnTo>
                  <a:pt x="0" y="530860"/>
                </a:lnTo>
                <a:lnTo>
                  <a:pt x="3809" y="530860"/>
                </a:lnTo>
                <a:lnTo>
                  <a:pt x="3809" y="528320"/>
                </a:lnTo>
                <a:close/>
              </a:path>
              <a:path w="515620" h="544829">
                <a:moveTo>
                  <a:pt x="3809" y="525780"/>
                </a:moveTo>
                <a:lnTo>
                  <a:pt x="0" y="525780"/>
                </a:lnTo>
                <a:lnTo>
                  <a:pt x="0" y="527050"/>
                </a:lnTo>
                <a:lnTo>
                  <a:pt x="3809" y="527050"/>
                </a:lnTo>
                <a:lnTo>
                  <a:pt x="3809" y="525780"/>
                </a:lnTo>
                <a:close/>
              </a:path>
              <a:path w="515620" h="544829">
                <a:moveTo>
                  <a:pt x="3809" y="521970"/>
                </a:moveTo>
                <a:lnTo>
                  <a:pt x="0" y="521970"/>
                </a:lnTo>
                <a:lnTo>
                  <a:pt x="0" y="524510"/>
                </a:lnTo>
                <a:lnTo>
                  <a:pt x="3809" y="524510"/>
                </a:lnTo>
                <a:lnTo>
                  <a:pt x="3809" y="521970"/>
                </a:lnTo>
                <a:close/>
              </a:path>
              <a:path w="515620" h="544829">
                <a:moveTo>
                  <a:pt x="3809" y="519430"/>
                </a:moveTo>
                <a:lnTo>
                  <a:pt x="0" y="519430"/>
                </a:lnTo>
                <a:lnTo>
                  <a:pt x="0" y="520700"/>
                </a:lnTo>
                <a:lnTo>
                  <a:pt x="3809" y="520700"/>
                </a:lnTo>
                <a:lnTo>
                  <a:pt x="3809" y="519430"/>
                </a:lnTo>
                <a:close/>
              </a:path>
              <a:path w="515620" h="544829">
                <a:moveTo>
                  <a:pt x="3809" y="515620"/>
                </a:moveTo>
                <a:lnTo>
                  <a:pt x="0" y="515620"/>
                </a:lnTo>
                <a:lnTo>
                  <a:pt x="0" y="518160"/>
                </a:lnTo>
                <a:lnTo>
                  <a:pt x="3809" y="518160"/>
                </a:lnTo>
                <a:lnTo>
                  <a:pt x="3809" y="515620"/>
                </a:lnTo>
                <a:close/>
              </a:path>
              <a:path w="515620" h="544829">
                <a:moveTo>
                  <a:pt x="3809" y="513080"/>
                </a:moveTo>
                <a:lnTo>
                  <a:pt x="0" y="513080"/>
                </a:lnTo>
                <a:lnTo>
                  <a:pt x="0" y="514350"/>
                </a:lnTo>
                <a:lnTo>
                  <a:pt x="3809" y="514350"/>
                </a:lnTo>
                <a:lnTo>
                  <a:pt x="3809" y="513080"/>
                </a:lnTo>
                <a:close/>
              </a:path>
              <a:path w="515620" h="544829">
                <a:moveTo>
                  <a:pt x="3809" y="509270"/>
                </a:moveTo>
                <a:lnTo>
                  <a:pt x="0" y="509270"/>
                </a:lnTo>
                <a:lnTo>
                  <a:pt x="0" y="511810"/>
                </a:lnTo>
                <a:lnTo>
                  <a:pt x="3809" y="511810"/>
                </a:lnTo>
                <a:lnTo>
                  <a:pt x="3809" y="509270"/>
                </a:lnTo>
                <a:close/>
              </a:path>
              <a:path w="515620" h="544829">
                <a:moveTo>
                  <a:pt x="3809" y="506730"/>
                </a:moveTo>
                <a:lnTo>
                  <a:pt x="0" y="506730"/>
                </a:lnTo>
                <a:lnTo>
                  <a:pt x="0" y="508000"/>
                </a:lnTo>
                <a:lnTo>
                  <a:pt x="3809" y="508000"/>
                </a:lnTo>
                <a:lnTo>
                  <a:pt x="3809" y="506730"/>
                </a:lnTo>
                <a:close/>
              </a:path>
              <a:path w="515620" h="544829">
                <a:moveTo>
                  <a:pt x="3809" y="502920"/>
                </a:moveTo>
                <a:lnTo>
                  <a:pt x="0" y="502920"/>
                </a:lnTo>
                <a:lnTo>
                  <a:pt x="0" y="505460"/>
                </a:lnTo>
                <a:lnTo>
                  <a:pt x="3809" y="505460"/>
                </a:lnTo>
                <a:lnTo>
                  <a:pt x="3809" y="502920"/>
                </a:lnTo>
                <a:close/>
              </a:path>
              <a:path w="515620" h="544829">
                <a:moveTo>
                  <a:pt x="3809" y="500380"/>
                </a:moveTo>
                <a:lnTo>
                  <a:pt x="0" y="500380"/>
                </a:lnTo>
                <a:lnTo>
                  <a:pt x="0" y="501650"/>
                </a:lnTo>
                <a:lnTo>
                  <a:pt x="3809" y="501650"/>
                </a:lnTo>
                <a:lnTo>
                  <a:pt x="3809" y="500380"/>
                </a:lnTo>
                <a:close/>
              </a:path>
              <a:path w="515620" h="544829">
                <a:moveTo>
                  <a:pt x="3809" y="496570"/>
                </a:moveTo>
                <a:lnTo>
                  <a:pt x="0" y="496570"/>
                </a:lnTo>
                <a:lnTo>
                  <a:pt x="0" y="499110"/>
                </a:lnTo>
                <a:lnTo>
                  <a:pt x="3809" y="499110"/>
                </a:lnTo>
                <a:lnTo>
                  <a:pt x="3809" y="496570"/>
                </a:lnTo>
                <a:close/>
              </a:path>
              <a:path w="515620" h="544829">
                <a:moveTo>
                  <a:pt x="3809" y="494030"/>
                </a:moveTo>
                <a:lnTo>
                  <a:pt x="0" y="494030"/>
                </a:lnTo>
                <a:lnTo>
                  <a:pt x="0" y="495300"/>
                </a:lnTo>
                <a:lnTo>
                  <a:pt x="3809" y="495300"/>
                </a:lnTo>
                <a:lnTo>
                  <a:pt x="3809" y="494030"/>
                </a:lnTo>
                <a:close/>
              </a:path>
              <a:path w="515620" h="544829">
                <a:moveTo>
                  <a:pt x="3809" y="490220"/>
                </a:moveTo>
                <a:lnTo>
                  <a:pt x="0" y="490220"/>
                </a:lnTo>
                <a:lnTo>
                  <a:pt x="0" y="492760"/>
                </a:lnTo>
                <a:lnTo>
                  <a:pt x="3809" y="492760"/>
                </a:lnTo>
                <a:lnTo>
                  <a:pt x="3809" y="490220"/>
                </a:lnTo>
                <a:close/>
              </a:path>
              <a:path w="515620" h="544829">
                <a:moveTo>
                  <a:pt x="3809" y="487680"/>
                </a:moveTo>
                <a:lnTo>
                  <a:pt x="0" y="487680"/>
                </a:lnTo>
                <a:lnTo>
                  <a:pt x="0" y="488950"/>
                </a:lnTo>
                <a:lnTo>
                  <a:pt x="3809" y="488950"/>
                </a:lnTo>
                <a:lnTo>
                  <a:pt x="3809" y="487680"/>
                </a:lnTo>
                <a:close/>
              </a:path>
              <a:path w="515620" h="544829">
                <a:moveTo>
                  <a:pt x="3809" y="483870"/>
                </a:moveTo>
                <a:lnTo>
                  <a:pt x="0" y="483870"/>
                </a:lnTo>
                <a:lnTo>
                  <a:pt x="0" y="486410"/>
                </a:lnTo>
                <a:lnTo>
                  <a:pt x="3809" y="486410"/>
                </a:lnTo>
                <a:lnTo>
                  <a:pt x="3809" y="483870"/>
                </a:lnTo>
                <a:close/>
              </a:path>
              <a:path w="515620" h="544829">
                <a:moveTo>
                  <a:pt x="3809" y="481330"/>
                </a:moveTo>
                <a:lnTo>
                  <a:pt x="0" y="481330"/>
                </a:lnTo>
                <a:lnTo>
                  <a:pt x="0" y="482600"/>
                </a:lnTo>
                <a:lnTo>
                  <a:pt x="3809" y="482600"/>
                </a:lnTo>
                <a:lnTo>
                  <a:pt x="3809" y="481330"/>
                </a:lnTo>
                <a:close/>
              </a:path>
              <a:path w="515620" h="544829">
                <a:moveTo>
                  <a:pt x="1269" y="476250"/>
                </a:moveTo>
                <a:lnTo>
                  <a:pt x="0" y="476250"/>
                </a:lnTo>
                <a:lnTo>
                  <a:pt x="0" y="480060"/>
                </a:lnTo>
                <a:lnTo>
                  <a:pt x="3809" y="480060"/>
                </a:lnTo>
                <a:lnTo>
                  <a:pt x="3809" y="477520"/>
                </a:lnTo>
                <a:lnTo>
                  <a:pt x="1269" y="477520"/>
                </a:lnTo>
                <a:lnTo>
                  <a:pt x="1269" y="476250"/>
                </a:lnTo>
                <a:close/>
              </a:path>
              <a:path w="515620" h="544829">
                <a:moveTo>
                  <a:pt x="3809" y="474980"/>
                </a:moveTo>
                <a:lnTo>
                  <a:pt x="1269" y="474980"/>
                </a:lnTo>
                <a:lnTo>
                  <a:pt x="1269" y="476250"/>
                </a:lnTo>
                <a:lnTo>
                  <a:pt x="3809" y="476250"/>
                </a:lnTo>
                <a:lnTo>
                  <a:pt x="3809" y="474980"/>
                </a:lnTo>
                <a:close/>
              </a:path>
              <a:path w="515620" h="544829">
                <a:moveTo>
                  <a:pt x="3809" y="471170"/>
                </a:moveTo>
                <a:lnTo>
                  <a:pt x="1269" y="471170"/>
                </a:lnTo>
                <a:lnTo>
                  <a:pt x="1269" y="473710"/>
                </a:lnTo>
                <a:lnTo>
                  <a:pt x="3809" y="473710"/>
                </a:lnTo>
                <a:lnTo>
                  <a:pt x="3809" y="471170"/>
                </a:lnTo>
                <a:close/>
              </a:path>
              <a:path w="515620" h="544829">
                <a:moveTo>
                  <a:pt x="3809" y="467360"/>
                </a:moveTo>
                <a:lnTo>
                  <a:pt x="2539" y="467360"/>
                </a:lnTo>
                <a:lnTo>
                  <a:pt x="2539" y="469900"/>
                </a:lnTo>
                <a:lnTo>
                  <a:pt x="3809" y="469900"/>
                </a:lnTo>
                <a:lnTo>
                  <a:pt x="3809" y="467360"/>
                </a:lnTo>
                <a:close/>
              </a:path>
              <a:path w="515620" h="544829">
                <a:moveTo>
                  <a:pt x="421639" y="543560"/>
                </a:moveTo>
                <a:lnTo>
                  <a:pt x="420370" y="543560"/>
                </a:lnTo>
                <a:lnTo>
                  <a:pt x="420370" y="544830"/>
                </a:lnTo>
                <a:lnTo>
                  <a:pt x="421639" y="544830"/>
                </a:lnTo>
                <a:lnTo>
                  <a:pt x="421639" y="543560"/>
                </a:lnTo>
                <a:close/>
              </a:path>
              <a:path w="515620" h="544829">
                <a:moveTo>
                  <a:pt x="424179" y="541020"/>
                </a:moveTo>
                <a:lnTo>
                  <a:pt x="271779" y="541020"/>
                </a:lnTo>
                <a:lnTo>
                  <a:pt x="271779" y="543560"/>
                </a:lnTo>
                <a:lnTo>
                  <a:pt x="424179" y="543560"/>
                </a:lnTo>
                <a:lnTo>
                  <a:pt x="424179" y="541020"/>
                </a:lnTo>
                <a:close/>
              </a:path>
              <a:path w="515620" h="544829">
                <a:moveTo>
                  <a:pt x="514350" y="463550"/>
                </a:moveTo>
                <a:lnTo>
                  <a:pt x="513079" y="463550"/>
                </a:lnTo>
                <a:lnTo>
                  <a:pt x="513079" y="464820"/>
                </a:lnTo>
                <a:lnTo>
                  <a:pt x="514350" y="464820"/>
                </a:lnTo>
                <a:lnTo>
                  <a:pt x="514350" y="463550"/>
                </a:lnTo>
                <a:close/>
              </a:path>
              <a:path w="515620" h="544829">
                <a:moveTo>
                  <a:pt x="515619" y="462407"/>
                </a:moveTo>
                <a:lnTo>
                  <a:pt x="511809" y="462407"/>
                </a:lnTo>
                <a:lnTo>
                  <a:pt x="511809" y="463550"/>
                </a:lnTo>
                <a:lnTo>
                  <a:pt x="515619" y="463550"/>
                </a:lnTo>
                <a:lnTo>
                  <a:pt x="515619" y="462407"/>
                </a:lnTo>
                <a:close/>
              </a:path>
              <a:path w="515620" h="544829">
                <a:moveTo>
                  <a:pt x="515619" y="458470"/>
                </a:moveTo>
                <a:lnTo>
                  <a:pt x="511809" y="458470"/>
                </a:lnTo>
                <a:lnTo>
                  <a:pt x="511809" y="461010"/>
                </a:lnTo>
                <a:lnTo>
                  <a:pt x="515619" y="461010"/>
                </a:lnTo>
                <a:lnTo>
                  <a:pt x="515619" y="458470"/>
                </a:lnTo>
                <a:close/>
              </a:path>
              <a:path w="515620" h="544829">
                <a:moveTo>
                  <a:pt x="515619" y="456057"/>
                </a:moveTo>
                <a:lnTo>
                  <a:pt x="511809" y="456057"/>
                </a:lnTo>
                <a:lnTo>
                  <a:pt x="511809" y="457200"/>
                </a:lnTo>
                <a:lnTo>
                  <a:pt x="515619" y="457200"/>
                </a:lnTo>
                <a:lnTo>
                  <a:pt x="515619" y="456057"/>
                </a:lnTo>
                <a:close/>
              </a:path>
              <a:path w="515620" h="544829">
                <a:moveTo>
                  <a:pt x="515619" y="452120"/>
                </a:moveTo>
                <a:lnTo>
                  <a:pt x="511809" y="452120"/>
                </a:lnTo>
                <a:lnTo>
                  <a:pt x="511809" y="454660"/>
                </a:lnTo>
                <a:lnTo>
                  <a:pt x="515619" y="454660"/>
                </a:lnTo>
                <a:lnTo>
                  <a:pt x="515619" y="452120"/>
                </a:lnTo>
                <a:close/>
              </a:path>
              <a:path w="515620" h="544829">
                <a:moveTo>
                  <a:pt x="515619" y="449707"/>
                </a:moveTo>
                <a:lnTo>
                  <a:pt x="511809" y="449707"/>
                </a:lnTo>
                <a:lnTo>
                  <a:pt x="511809" y="450850"/>
                </a:lnTo>
                <a:lnTo>
                  <a:pt x="515619" y="450850"/>
                </a:lnTo>
                <a:lnTo>
                  <a:pt x="515619" y="449707"/>
                </a:lnTo>
                <a:close/>
              </a:path>
              <a:path w="515620" h="544829">
                <a:moveTo>
                  <a:pt x="515619" y="445770"/>
                </a:moveTo>
                <a:lnTo>
                  <a:pt x="511809" y="445770"/>
                </a:lnTo>
                <a:lnTo>
                  <a:pt x="511809" y="448310"/>
                </a:lnTo>
                <a:lnTo>
                  <a:pt x="515619" y="448310"/>
                </a:lnTo>
                <a:lnTo>
                  <a:pt x="515619" y="445770"/>
                </a:lnTo>
                <a:close/>
              </a:path>
              <a:path w="515620" h="544829">
                <a:moveTo>
                  <a:pt x="515619" y="443357"/>
                </a:moveTo>
                <a:lnTo>
                  <a:pt x="511809" y="443357"/>
                </a:lnTo>
                <a:lnTo>
                  <a:pt x="511809" y="444500"/>
                </a:lnTo>
                <a:lnTo>
                  <a:pt x="515619" y="444500"/>
                </a:lnTo>
                <a:lnTo>
                  <a:pt x="515619" y="443357"/>
                </a:lnTo>
                <a:close/>
              </a:path>
              <a:path w="515620" h="544829">
                <a:moveTo>
                  <a:pt x="515619" y="439420"/>
                </a:moveTo>
                <a:lnTo>
                  <a:pt x="511809" y="439420"/>
                </a:lnTo>
                <a:lnTo>
                  <a:pt x="511809" y="441960"/>
                </a:lnTo>
                <a:lnTo>
                  <a:pt x="515619" y="441960"/>
                </a:lnTo>
                <a:lnTo>
                  <a:pt x="515619" y="439420"/>
                </a:lnTo>
                <a:close/>
              </a:path>
              <a:path w="515620" h="544829">
                <a:moveTo>
                  <a:pt x="515619" y="437007"/>
                </a:moveTo>
                <a:lnTo>
                  <a:pt x="511809" y="437007"/>
                </a:lnTo>
                <a:lnTo>
                  <a:pt x="511809" y="438150"/>
                </a:lnTo>
                <a:lnTo>
                  <a:pt x="515619" y="438150"/>
                </a:lnTo>
                <a:lnTo>
                  <a:pt x="515619" y="437007"/>
                </a:lnTo>
                <a:close/>
              </a:path>
              <a:path w="515620" h="544829">
                <a:moveTo>
                  <a:pt x="515619" y="433070"/>
                </a:moveTo>
                <a:lnTo>
                  <a:pt x="511809" y="433070"/>
                </a:lnTo>
                <a:lnTo>
                  <a:pt x="511809" y="435610"/>
                </a:lnTo>
                <a:lnTo>
                  <a:pt x="515619" y="435610"/>
                </a:lnTo>
                <a:lnTo>
                  <a:pt x="515619" y="433070"/>
                </a:lnTo>
                <a:close/>
              </a:path>
              <a:path w="515620" h="544829">
                <a:moveTo>
                  <a:pt x="515619" y="430657"/>
                </a:moveTo>
                <a:lnTo>
                  <a:pt x="511809" y="430657"/>
                </a:lnTo>
                <a:lnTo>
                  <a:pt x="511809" y="431800"/>
                </a:lnTo>
                <a:lnTo>
                  <a:pt x="515619" y="431800"/>
                </a:lnTo>
                <a:lnTo>
                  <a:pt x="515619" y="430657"/>
                </a:lnTo>
                <a:close/>
              </a:path>
              <a:path w="515620" h="544829">
                <a:moveTo>
                  <a:pt x="515619" y="426720"/>
                </a:moveTo>
                <a:lnTo>
                  <a:pt x="511809" y="426720"/>
                </a:lnTo>
                <a:lnTo>
                  <a:pt x="511809" y="429260"/>
                </a:lnTo>
                <a:lnTo>
                  <a:pt x="515619" y="429260"/>
                </a:lnTo>
                <a:lnTo>
                  <a:pt x="515619" y="426720"/>
                </a:lnTo>
                <a:close/>
              </a:path>
              <a:path w="515620" h="544829">
                <a:moveTo>
                  <a:pt x="515619" y="424307"/>
                </a:moveTo>
                <a:lnTo>
                  <a:pt x="511809" y="424307"/>
                </a:lnTo>
                <a:lnTo>
                  <a:pt x="511809" y="425450"/>
                </a:lnTo>
                <a:lnTo>
                  <a:pt x="515619" y="425450"/>
                </a:lnTo>
                <a:lnTo>
                  <a:pt x="515619" y="424307"/>
                </a:lnTo>
                <a:close/>
              </a:path>
              <a:path w="515620" h="544829">
                <a:moveTo>
                  <a:pt x="515619" y="420370"/>
                </a:moveTo>
                <a:lnTo>
                  <a:pt x="511809" y="420370"/>
                </a:lnTo>
                <a:lnTo>
                  <a:pt x="511809" y="422910"/>
                </a:lnTo>
                <a:lnTo>
                  <a:pt x="515619" y="422910"/>
                </a:lnTo>
                <a:lnTo>
                  <a:pt x="515619" y="420370"/>
                </a:lnTo>
                <a:close/>
              </a:path>
              <a:path w="515620" h="544829">
                <a:moveTo>
                  <a:pt x="515619" y="417957"/>
                </a:moveTo>
                <a:lnTo>
                  <a:pt x="511809" y="417957"/>
                </a:lnTo>
                <a:lnTo>
                  <a:pt x="511809" y="419100"/>
                </a:lnTo>
                <a:lnTo>
                  <a:pt x="515619" y="419100"/>
                </a:lnTo>
                <a:lnTo>
                  <a:pt x="515619" y="417957"/>
                </a:lnTo>
                <a:close/>
              </a:path>
              <a:path w="515620" h="544829">
                <a:moveTo>
                  <a:pt x="515619" y="414020"/>
                </a:moveTo>
                <a:lnTo>
                  <a:pt x="511809" y="414020"/>
                </a:lnTo>
                <a:lnTo>
                  <a:pt x="511809" y="416560"/>
                </a:lnTo>
                <a:lnTo>
                  <a:pt x="515619" y="416560"/>
                </a:lnTo>
                <a:lnTo>
                  <a:pt x="515619" y="414020"/>
                </a:lnTo>
                <a:close/>
              </a:path>
              <a:path w="515620" h="544829">
                <a:moveTo>
                  <a:pt x="515619" y="411607"/>
                </a:moveTo>
                <a:lnTo>
                  <a:pt x="511809" y="411607"/>
                </a:lnTo>
                <a:lnTo>
                  <a:pt x="511809" y="412750"/>
                </a:lnTo>
                <a:lnTo>
                  <a:pt x="515619" y="412750"/>
                </a:lnTo>
                <a:lnTo>
                  <a:pt x="515619" y="411607"/>
                </a:lnTo>
                <a:close/>
              </a:path>
              <a:path w="515620" h="544829">
                <a:moveTo>
                  <a:pt x="515619" y="407670"/>
                </a:moveTo>
                <a:lnTo>
                  <a:pt x="511809" y="407670"/>
                </a:lnTo>
                <a:lnTo>
                  <a:pt x="511809" y="410210"/>
                </a:lnTo>
                <a:lnTo>
                  <a:pt x="515619" y="410210"/>
                </a:lnTo>
                <a:lnTo>
                  <a:pt x="515619" y="407670"/>
                </a:lnTo>
                <a:close/>
              </a:path>
              <a:path w="515620" h="544829">
                <a:moveTo>
                  <a:pt x="515619" y="405257"/>
                </a:moveTo>
                <a:lnTo>
                  <a:pt x="511809" y="405257"/>
                </a:lnTo>
                <a:lnTo>
                  <a:pt x="511809" y="406400"/>
                </a:lnTo>
                <a:lnTo>
                  <a:pt x="515619" y="406400"/>
                </a:lnTo>
                <a:lnTo>
                  <a:pt x="515619" y="405257"/>
                </a:lnTo>
                <a:close/>
              </a:path>
              <a:path w="515620" h="544829">
                <a:moveTo>
                  <a:pt x="515619" y="401320"/>
                </a:moveTo>
                <a:lnTo>
                  <a:pt x="511809" y="401320"/>
                </a:lnTo>
                <a:lnTo>
                  <a:pt x="511809" y="403860"/>
                </a:lnTo>
                <a:lnTo>
                  <a:pt x="515619" y="403860"/>
                </a:lnTo>
                <a:lnTo>
                  <a:pt x="515619" y="401320"/>
                </a:lnTo>
                <a:close/>
              </a:path>
              <a:path w="515620" h="544829">
                <a:moveTo>
                  <a:pt x="515619" y="398907"/>
                </a:moveTo>
                <a:lnTo>
                  <a:pt x="511809" y="398907"/>
                </a:lnTo>
                <a:lnTo>
                  <a:pt x="511809" y="400050"/>
                </a:lnTo>
                <a:lnTo>
                  <a:pt x="515619" y="400050"/>
                </a:lnTo>
                <a:lnTo>
                  <a:pt x="515619" y="398907"/>
                </a:lnTo>
                <a:close/>
              </a:path>
              <a:path w="515620" h="544829">
                <a:moveTo>
                  <a:pt x="515619" y="394970"/>
                </a:moveTo>
                <a:lnTo>
                  <a:pt x="511809" y="394970"/>
                </a:lnTo>
                <a:lnTo>
                  <a:pt x="511809" y="397510"/>
                </a:lnTo>
                <a:lnTo>
                  <a:pt x="515619" y="397510"/>
                </a:lnTo>
                <a:lnTo>
                  <a:pt x="515619" y="394970"/>
                </a:lnTo>
                <a:close/>
              </a:path>
              <a:path w="515620" h="544829">
                <a:moveTo>
                  <a:pt x="515619" y="392557"/>
                </a:moveTo>
                <a:lnTo>
                  <a:pt x="511809" y="392557"/>
                </a:lnTo>
                <a:lnTo>
                  <a:pt x="511809" y="393700"/>
                </a:lnTo>
                <a:lnTo>
                  <a:pt x="515619" y="393700"/>
                </a:lnTo>
                <a:lnTo>
                  <a:pt x="515619" y="392557"/>
                </a:lnTo>
                <a:close/>
              </a:path>
              <a:path w="515620" h="544829">
                <a:moveTo>
                  <a:pt x="515619" y="388620"/>
                </a:moveTo>
                <a:lnTo>
                  <a:pt x="511809" y="388620"/>
                </a:lnTo>
                <a:lnTo>
                  <a:pt x="511809" y="391160"/>
                </a:lnTo>
                <a:lnTo>
                  <a:pt x="515619" y="391160"/>
                </a:lnTo>
                <a:lnTo>
                  <a:pt x="515619" y="388620"/>
                </a:lnTo>
                <a:close/>
              </a:path>
              <a:path w="515620" h="544829">
                <a:moveTo>
                  <a:pt x="515619" y="386207"/>
                </a:moveTo>
                <a:lnTo>
                  <a:pt x="511809" y="386207"/>
                </a:lnTo>
                <a:lnTo>
                  <a:pt x="511809" y="387350"/>
                </a:lnTo>
                <a:lnTo>
                  <a:pt x="515619" y="387350"/>
                </a:lnTo>
                <a:lnTo>
                  <a:pt x="515619" y="386207"/>
                </a:lnTo>
                <a:close/>
              </a:path>
              <a:path w="515620" h="544829">
                <a:moveTo>
                  <a:pt x="515619" y="382270"/>
                </a:moveTo>
                <a:lnTo>
                  <a:pt x="511809" y="382270"/>
                </a:lnTo>
                <a:lnTo>
                  <a:pt x="511809" y="384810"/>
                </a:lnTo>
                <a:lnTo>
                  <a:pt x="515619" y="384810"/>
                </a:lnTo>
                <a:lnTo>
                  <a:pt x="515619" y="382270"/>
                </a:lnTo>
                <a:close/>
              </a:path>
              <a:path w="515620" h="544829">
                <a:moveTo>
                  <a:pt x="515619" y="379857"/>
                </a:moveTo>
                <a:lnTo>
                  <a:pt x="511809" y="379857"/>
                </a:lnTo>
                <a:lnTo>
                  <a:pt x="511809" y="381000"/>
                </a:lnTo>
                <a:lnTo>
                  <a:pt x="515619" y="381000"/>
                </a:lnTo>
                <a:lnTo>
                  <a:pt x="515619" y="379857"/>
                </a:lnTo>
                <a:close/>
              </a:path>
              <a:path w="515620" h="544829">
                <a:moveTo>
                  <a:pt x="515619" y="375920"/>
                </a:moveTo>
                <a:lnTo>
                  <a:pt x="511809" y="375920"/>
                </a:lnTo>
                <a:lnTo>
                  <a:pt x="511809" y="378460"/>
                </a:lnTo>
                <a:lnTo>
                  <a:pt x="515619" y="378460"/>
                </a:lnTo>
                <a:lnTo>
                  <a:pt x="515619" y="375920"/>
                </a:lnTo>
                <a:close/>
              </a:path>
              <a:path w="515620" h="544829">
                <a:moveTo>
                  <a:pt x="515619" y="373507"/>
                </a:moveTo>
                <a:lnTo>
                  <a:pt x="511809" y="373507"/>
                </a:lnTo>
                <a:lnTo>
                  <a:pt x="511809" y="374650"/>
                </a:lnTo>
                <a:lnTo>
                  <a:pt x="515619" y="374650"/>
                </a:lnTo>
                <a:lnTo>
                  <a:pt x="515619" y="373507"/>
                </a:lnTo>
                <a:close/>
              </a:path>
              <a:path w="515620" h="544829">
                <a:moveTo>
                  <a:pt x="514350" y="369570"/>
                </a:moveTo>
                <a:lnTo>
                  <a:pt x="511809" y="369570"/>
                </a:lnTo>
                <a:lnTo>
                  <a:pt x="511809" y="372110"/>
                </a:lnTo>
                <a:lnTo>
                  <a:pt x="514350" y="372110"/>
                </a:lnTo>
                <a:lnTo>
                  <a:pt x="514350" y="369570"/>
                </a:lnTo>
                <a:close/>
              </a:path>
            </a:pathLst>
          </a:custGeom>
          <a:solidFill>
            <a:srgbClr val="E837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6" name="bk object 3196"/>
          <p:cNvSpPr/>
          <p:nvPr/>
        </p:nvSpPr>
        <p:spPr>
          <a:xfrm>
            <a:off x="3948429" y="2833370"/>
            <a:ext cx="508000" cy="537210"/>
          </a:xfrm>
          <a:custGeom>
            <a:avLst/>
            <a:gdLst/>
            <a:ahLst/>
            <a:cxnLst/>
            <a:rect l="l" t="t" r="r" b="b"/>
            <a:pathLst>
              <a:path w="508000" h="537210">
                <a:moveTo>
                  <a:pt x="3810" y="166370"/>
                </a:moveTo>
                <a:lnTo>
                  <a:pt x="2540" y="166370"/>
                </a:lnTo>
                <a:lnTo>
                  <a:pt x="2540" y="167639"/>
                </a:lnTo>
                <a:lnTo>
                  <a:pt x="3810" y="167639"/>
                </a:lnTo>
                <a:lnTo>
                  <a:pt x="3810" y="166370"/>
                </a:lnTo>
                <a:close/>
              </a:path>
              <a:path w="508000" h="537210">
                <a:moveTo>
                  <a:pt x="2540" y="165100"/>
                </a:moveTo>
                <a:lnTo>
                  <a:pt x="1270" y="165100"/>
                </a:lnTo>
                <a:lnTo>
                  <a:pt x="1270" y="166370"/>
                </a:lnTo>
                <a:lnTo>
                  <a:pt x="2540" y="166370"/>
                </a:lnTo>
                <a:lnTo>
                  <a:pt x="2540" y="165100"/>
                </a:lnTo>
                <a:close/>
              </a:path>
              <a:path w="508000" h="537210">
                <a:moveTo>
                  <a:pt x="3810" y="162560"/>
                </a:moveTo>
                <a:lnTo>
                  <a:pt x="0" y="16256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62560"/>
                </a:lnTo>
                <a:close/>
              </a:path>
              <a:path w="508000" h="537210">
                <a:moveTo>
                  <a:pt x="3810" y="160020"/>
                </a:moveTo>
                <a:lnTo>
                  <a:pt x="0" y="16002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60020"/>
                </a:lnTo>
                <a:close/>
              </a:path>
              <a:path w="508000" h="537210">
                <a:moveTo>
                  <a:pt x="3810" y="156210"/>
                </a:moveTo>
                <a:lnTo>
                  <a:pt x="0" y="15621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6210"/>
                </a:lnTo>
                <a:close/>
              </a:path>
              <a:path w="508000" h="537210">
                <a:moveTo>
                  <a:pt x="3810" y="153670"/>
                </a:moveTo>
                <a:lnTo>
                  <a:pt x="0" y="15367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53670"/>
                </a:lnTo>
                <a:close/>
              </a:path>
              <a:path w="508000" h="537210">
                <a:moveTo>
                  <a:pt x="3810" y="149860"/>
                </a:moveTo>
                <a:lnTo>
                  <a:pt x="0" y="14986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9860"/>
                </a:lnTo>
                <a:close/>
              </a:path>
              <a:path w="508000" h="537210">
                <a:moveTo>
                  <a:pt x="3810" y="147320"/>
                </a:moveTo>
                <a:lnTo>
                  <a:pt x="0" y="14732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7320"/>
                </a:lnTo>
                <a:close/>
              </a:path>
              <a:path w="508000" h="537210">
                <a:moveTo>
                  <a:pt x="3810" y="143510"/>
                </a:moveTo>
                <a:lnTo>
                  <a:pt x="0" y="14351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43510"/>
                </a:lnTo>
                <a:close/>
              </a:path>
              <a:path w="508000" h="537210">
                <a:moveTo>
                  <a:pt x="3810" y="140970"/>
                </a:moveTo>
                <a:lnTo>
                  <a:pt x="0" y="14097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40970"/>
                </a:lnTo>
                <a:close/>
              </a:path>
              <a:path w="508000" h="537210">
                <a:moveTo>
                  <a:pt x="3810" y="137160"/>
                </a:moveTo>
                <a:lnTo>
                  <a:pt x="0" y="13716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7160"/>
                </a:lnTo>
                <a:close/>
              </a:path>
              <a:path w="508000" h="537210">
                <a:moveTo>
                  <a:pt x="3810" y="134620"/>
                </a:moveTo>
                <a:lnTo>
                  <a:pt x="0" y="13462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4620"/>
                </a:lnTo>
                <a:close/>
              </a:path>
              <a:path w="508000" h="537210">
                <a:moveTo>
                  <a:pt x="3810" y="130810"/>
                </a:moveTo>
                <a:lnTo>
                  <a:pt x="0" y="13081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0810"/>
                </a:lnTo>
                <a:close/>
              </a:path>
              <a:path w="508000" h="537210">
                <a:moveTo>
                  <a:pt x="3810" y="128270"/>
                </a:moveTo>
                <a:lnTo>
                  <a:pt x="0" y="12827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8270"/>
                </a:lnTo>
                <a:close/>
              </a:path>
              <a:path w="508000" h="537210">
                <a:moveTo>
                  <a:pt x="3810" y="124460"/>
                </a:moveTo>
                <a:lnTo>
                  <a:pt x="0" y="12446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4460"/>
                </a:lnTo>
                <a:close/>
              </a:path>
              <a:path w="508000" h="537210">
                <a:moveTo>
                  <a:pt x="3810" y="121920"/>
                </a:moveTo>
                <a:lnTo>
                  <a:pt x="0" y="12192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21920"/>
                </a:lnTo>
                <a:close/>
              </a:path>
              <a:path w="508000" h="537210">
                <a:moveTo>
                  <a:pt x="3810" y="118110"/>
                </a:moveTo>
                <a:lnTo>
                  <a:pt x="0" y="11811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8110"/>
                </a:lnTo>
                <a:close/>
              </a:path>
              <a:path w="508000" h="537210">
                <a:moveTo>
                  <a:pt x="3810" y="115570"/>
                </a:moveTo>
                <a:lnTo>
                  <a:pt x="0" y="11557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5570"/>
                </a:lnTo>
                <a:close/>
              </a:path>
              <a:path w="508000" h="537210">
                <a:moveTo>
                  <a:pt x="3810" y="111760"/>
                </a:moveTo>
                <a:lnTo>
                  <a:pt x="0" y="11176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11760"/>
                </a:lnTo>
                <a:close/>
              </a:path>
              <a:path w="508000" h="537210">
                <a:moveTo>
                  <a:pt x="3810" y="109347"/>
                </a:moveTo>
                <a:lnTo>
                  <a:pt x="0" y="109347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9347"/>
                </a:lnTo>
                <a:close/>
              </a:path>
              <a:path w="508000" h="537210">
                <a:moveTo>
                  <a:pt x="3810" y="105410"/>
                </a:moveTo>
                <a:lnTo>
                  <a:pt x="0" y="10541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5410"/>
                </a:lnTo>
                <a:close/>
              </a:path>
              <a:path w="508000" h="537210">
                <a:moveTo>
                  <a:pt x="3810" y="102997"/>
                </a:moveTo>
                <a:lnTo>
                  <a:pt x="0" y="102997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2997"/>
                </a:lnTo>
                <a:close/>
              </a:path>
              <a:path w="508000" h="537210">
                <a:moveTo>
                  <a:pt x="3810" y="99060"/>
                </a:moveTo>
                <a:lnTo>
                  <a:pt x="0" y="9906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9060"/>
                </a:lnTo>
                <a:close/>
              </a:path>
              <a:path w="508000" h="537210">
                <a:moveTo>
                  <a:pt x="3810" y="96647"/>
                </a:moveTo>
                <a:lnTo>
                  <a:pt x="0" y="96647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6647"/>
                </a:lnTo>
                <a:close/>
              </a:path>
              <a:path w="508000" h="537210">
                <a:moveTo>
                  <a:pt x="3810" y="92710"/>
                </a:moveTo>
                <a:lnTo>
                  <a:pt x="0" y="9271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92710"/>
                </a:lnTo>
                <a:close/>
              </a:path>
              <a:path w="508000" h="537210">
                <a:moveTo>
                  <a:pt x="3810" y="90297"/>
                </a:moveTo>
                <a:lnTo>
                  <a:pt x="0" y="90297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90297"/>
                </a:lnTo>
                <a:close/>
              </a:path>
              <a:path w="508000" h="537210">
                <a:moveTo>
                  <a:pt x="1270" y="85089"/>
                </a:moveTo>
                <a:lnTo>
                  <a:pt x="0" y="85089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6360"/>
                </a:lnTo>
                <a:lnTo>
                  <a:pt x="1270" y="86360"/>
                </a:lnTo>
                <a:lnTo>
                  <a:pt x="1270" y="85089"/>
                </a:lnTo>
                <a:close/>
              </a:path>
              <a:path w="508000" h="537210">
                <a:moveTo>
                  <a:pt x="3810" y="82550"/>
                </a:moveTo>
                <a:lnTo>
                  <a:pt x="2540" y="82550"/>
                </a:lnTo>
                <a:lnTo>
                  <a:pt x="2540" y="85089"/>
                </a:lnTo>
                <a:lnTo>
                  <a:pt x="3810" y="85089"/>
                </a:lnTo>
                <a:lnTo>
                  <a:pt x="3810" y="82550"/>
                </a:lnTo>
                <a:close/>
              </a:path>
              <a:path w="508000" h="537210">
                <a:moveTo>
                  <a:pt x="99060" y="2539"/>
                </a:moveTo>
                <a:lnTo>
                  <a:pt x="97790" y="2539"/>
                </a:lnTo>
                <a:lnTo>
                  <a:pt x="97790" y="3810"/>
                </a:lnTo>
                <a:lnTo>
                  <a:pt x="99060" y="3810"/>
                </a:lnTo>
                <a:lnTo>
                  <a:pt x="99060" y="2539"/>
                </a:lnTo>
                <a:close/>
              </a:path>
              <a:path w="508000" h="537210">
                <a:moveTo>
                  <a:pt x="332740" y="2539"/>
                </a:moveTo>
                <a:lnTo>
                  <a:pt x="330200" y="2539"/>
                </a:lnTo>
                <a:lnTo>
                  <a:pt x="330200" y="3810"/>
                </a:lnTo>
                <a:lnTo>
                  <a:pt x="332740" y="3810"/>
                </a:lnTo>
                <a:lnTo>
                  <a:pt x="332740" y="2539"/>
                </a:lnTo>
                <a:close/>
              </a:path>
              <a:path w="508000" h="537210">
                <a:moveTo>
                  <a:pt x="488950" y="2539"/>
                </a:moveTo>
                <a:lnTo>
                  <a:pt x="487680" y="2539"/>
                </a:lnTo>
                <a:lnTo>
                  <a:pt x="487680" y="3810"/>
                </a:lnTo>
                <a:lnTo>
                  <a:pt x="488950" y="3810"/>
                </a:lnTo>
                <a:lnTo>
                  <a:pt x="488950" y="2539"/>
                </a:lnTo>
                <a:close/>
              </a:path>
              <a:path w="508000" h="537210">
                <a:moveTo>
                  <a:pt x="102870" y="126"/>
                </a:moveTo>
                <a:lnTo>
                  <a:pt x="101600" y="126"/>
                </a:lnTo>
                <a:lnTo>
                  <a:pt x="101600" y="2539"/>
                </a:lnTo>
                <a:lnTo>
                  <a:pt x="251460" y="2539"/>
                </a:lnTo>
                <a:lnTo>
                  <a:pt x="251460" y="1397"/>
                </a:lnTo>
                <a:lnTo>
                  <a:pt x="102870" y="1397"/>
                </a:lnTo>
                <a:lnTo>
                  <a:pt x="102870" y="126"/>
                </a:lnTo>
                <a:close/>
              </a:path>
              <a:path w="508000" h="537210">
                <a:moveTo>
                  <a:pt x="336550" y="126"/>
                </a:moveTo>
                <a:lnTo>
                  <a:pt x="334010" y="126"/>
                </a:lnTo>
                <a:lnTo>
                  <a:pt x="334010" y="2539"/>
                </a:lnTo>
                <a:lnTo>
                  <a:pt x="487680" y="2539"/>
                </a:lnTo>
                <a:lnTo>
                  <a:pt x="487680" y="1397"/>
                </a:lnTo>
                <a:lnTo>
                  <a:pt x="336550" y="1397"/>
                </a:lnTo>
                <a:lnTo>
                  <a:pt x="336550" y="126"/>
                </a:lnTo>
                <a:close/>
              </a:path>
              <a:path w="508000" h="537210">
                <a:moveTo>
                  <a:pt x="487680" y="0"/>
                </a:moveTo>
                <a:lnTo>
                  <a:pt x="486410" y="0"/>
                </a:lnTo>
                <a:lnTo>
                  <a:pt x="486410" y="1397"/>
                </a:lnTo>
                <a:lnTo>
                  <a:pt x="487680" y="1397"/>
                </a:lnTo>
                <a:lnTo>
                  <a:pt x="487680" y="0"/>
                </a:lnTo>
                <a:close/>
              </a:path>
              <a:path w="508000" h="537210">
                <a:moveTo>
                  <a:pt x="124460" y="534670"/>
                </a:moveTo>
                <a:lnTo>
                  <a:pt x="0" y="534670"/>
                </a:lnTo>
                <a:lnTo>
                  <a:pt x="0" y="535940"/>
                </a:lnTo>
                <a:lnTo>
                  <a:pt x="124460" y="535940"/>
                </a:lnTo>
                <a:lnTo>
                  <a:pt x="124460" y="534670"/>
                </a:lnTo>
                <a:close/>
              </a:path>
              <a:path w="508000" h="537210">
                <a:moveTo>
                  <a:pt x="3810" y="530860"/>
                </a:moveTo>
                <a:lnTo>
                  <a:pt x="0" y="530860"/>
                </a:lnTo>
                <a:lnTo>
                  <a:pt x="0" y="533400"/>
                </a:lnTo>
                <a:lnTo>
                  <a:pt x="3810" y="533400"/>
                </a:lnTo>
                <a:lnTo>
                  <a:pt x="3810" y="530860"/>
                </a:lnTo>
                <a:close/>
              </a:path>
              <a:path w="508000" h="537210">
                <a:moveTo>
                  <a:pt x="3810" y="528320"/>
                </a:moveTo>
                <a:lnTo>
                  <a:pt x="0" y="528320"/>
                </a:lnTo>
                <a:lnTo>
                  <a:pt x="0" y="529590"/>
                </a:lnTo>
                <a:lnTo>
                  <a:pt x="3810" y="529590"/>
                </a:lnTo>
                <a:lnTo>
                  <a:pt x="3810" y="528320"/>
                </a:lnTo>
                <a:close/>
              </a:path>
              <a:path w="508000" h="537210">
                <a:moveTo>
                  <a:pt x="3810" y="524510"/>
                </a:moveTo>
                <a:lnTo>
                  <a:pt x="0" y="524510"/>
                </a:lnTo>
                <a:lnTo>
                  <a:pt x="0" y="527050"/>
                </a:lnTo>
                <a:lnTo>
                  <a:pt x="3810" y="527050"/>
                </a:lnTo>
                <a:lnTo>
                  <a:pt x="3810" y="524510"/>
                </a:lnTo>
                <a:close/>
              </a:path>
              <a:path w="508000" h="537210">
                <a:moveTo>
                  <a:pt x="3810" y="521970"/>
                </a:moveTo>
                <a:lnTo>
                  <a:pt x="0" y="521970"/>
                </a:lnTo>
                <a:lnTo>
                  <a:pt x="0" y="523240"/>
                </a:lnTo>
                <a:lnTo>
                  <a:pt x="3810" y="523240"/>
                </a:lnTo>
                <a:lnTo>
                  <a:pt x="3810" y="521970"/>
                </a:lnTo>
                <a:close/>
              </a:path>
              <a:path w="508000" h="537210">
                <a:moveTo>
                  <a:pt x="3810" y="518160"/>
                </a:moveTo>
                <a:lnTo>
                  <a:pt x="0" y="518160"/>
                </a:lnTo>
                <a:lnTo>
                  <a:pt x="0" y="520700"/>
                </a:lnTo>
                <a:lnTo>
                  <a:pt x="3810" y="520700"/>
                </a:lnTo>
                <a:lnTo>
                  <a:pt x="3810" y="518160"/>
                </a:lnTo>
                <a:close/>
              </a:path>
              <a:path w="508000" h="537210">
                <a:moveTo>
                  <a:pt x="3810" y="515620"/>
                </a:moveTo>
                <a:lnTo>
                  <a:pt x="0" y="515620"/>
                </a:lnTo>
                <a:lnTo>
                  <a:pt x="0" y="516890"/>
                </a:lnTo>
                <a:lnTo>
                  <a:pt x="3810" y="516890"/>
                </a:lnTo>
                <a:lnTo>
                  <a:pt x="3810" y="515620"/>
                </a:lnTo>
                <a:close/>
              </a:path>
              <a:path w="508000" h="537210">
                <a:moveTo>
                  <a:pt x="3810" y="511810"/>
                </a:moveTo>
                <a:lnTo>
                  <a:pt x="0" y="511810"/>
                </a:lnTo>
                <a:lnTo>
                  <a:pt x="0" y="514350"/>
                </a:lnTo>
                <a:lnTo>
                  <a:pt x="3810" y="514350"/>
                </a:lnTo>
                <a:lnTo>
                  <a:pt x="3810" y="511810"/>
                </a:lnTo>
                <a:close/>
              </a:path>
              <a:path w="508000" h="537210">
                <a:moveTo>
                  <a:pt x="3810" y="509270"/>
                </a:moveTo>
                <a:lnTo>
                  <a:pt x="0" y="509270"/>
                </a:lnTo>
                <a:lnTo>
                  <a:pt x="0" y="510540"/>
                </a:lnTo>
                <a:lnTo>
                  <a:pt x="3810" y="510540"/>
                </a:lnTo>
                <a:lnTo>
                  <a:pt x="3810" y="509270"/>
                </a:lnTo>
                <a:close/>
              </a:path>
              <a:path w="508000" h="537210">
                <a:moveTo>
                  <a:pt x="3810" y="505460"/>
                </a:moveTo>
                <a:lnTo>
                  <a:pt x="0" y="505460"/>
                </a:lnTo>
                <a:lnTo>
                  <a:pt x="0" y="508000"/>
                </a:lnTo>
                <a:lnTo>
                  <a:pt x="3810" y="508000"/>
                </a:lnTo>
                <a:lnTo>
                  <a:pt x="3810" y="505460"/>
                </a:lnTo>
                <a:close/>
              </a:path>
              <a:path w="508000" h="537210">
                <a:moveTo>
                  <a:pt x="3810" y="502920"/>
                </a:moveTo>
                <a:lnTo>
                  <a:pt x="0" y="502920"/>
                </a:lnTo>
                <a:lnTo>
                  <a:pt x="0" y="504190"/>
                </a:lnTo>
                <a:lnTo>
                  <a:pt x="3810" y="504190"/>
                </a:lnTo>
                <a:lnTo>
                  <a:pt x="3810" y="502920"/>
                </a:lnTo>
                <a:close/>
              </a:path>
              <a:path w="508000" h="537210">
                <a:moveTo>
                  <a:pt x="3810" y="499110"/>
                </a:moveTo>
                <a:lnTo>
                  <a:pt x="0" y="499110"/>
                </a:lnTo>
                <a:lnTo>
                  <a:pt x="0" y="501650"/>
                </a:lnTo>
                <a:lnTo>
                  <a:pt x="3810" y="501650"/>
                </a:lnTo>
                <a:lnTo>
                  <a:pt x="3810" y="499110"/>
                </a:lnTo>
                <a:close/>
              </a:path>
              <a:path w="508000" h="537210">
                <a:moveTo>
                  <a:pt x="3810" y="496570"/>
                </a:moveTo>
                <a:lnTo>
                  <a:pt x="0" y="496570"/>
                </a:lnTo>
                <a:lnTo>
                  <a:pt x="0" y="497840"/>
                </a:lnTo>
                <a:lnTo>
                  <a:pt x="3810" y="497840"/>
                </a:lnTo>
                <a:lnTo>
                  <a:pt x="3810" y="496570"/>
                </a:lnTo>
                <a:close/>
              </a:path>
              <a:path w="508000" h="537210">
                <a:moveTo>
                  <a:pt x="3810" y="492760"/>
                </a:moveTo>
                <a:lnTo>
                  <a:pt x="0" y="492760"/>
                </a:lnTo>
                <a:lnTo>
                  <a:pt x="0" y="495300"/>
                </a:lnTo>
                <a:lnTo>
                  <a:pt x="3810" y="495300"/>
                </a:lnTo>
                <a:lnTo>
                  <a:pt x="3810" y="492760"/>
                </a:lnTo>
                <a:close/>
              </a:path>
              <a:path w="508000" h="537210">
                <a:moveTo>
                  <a:pt x="3810" y="490220"/>
                </a:moveTo>
                <a:lnTo>
                  <a:pt x="0" y="490220"/>
                </a:lnTo>
                <a:lnTo>
                  <a:pt x="0" y="491490"/>
                </a:lnTo>
                <a:lnTo>
                  <a:pt x="3810" y="491490"/>
                </a:lnTo>
                <a:lnTo>
                  <a:pt x="3810" y="490220"/>
                </a:lnTo>
                <a:close/>
              </a:path>
              <a:path w="508000" h="537210">
                <a:moveTo>
                  <a:pt x="3810" y="486410"/>
                </a:moveTo>
                <a:lnTo>
                  <a:pt x="0" y="486410"/>
                </a:lnTo>
                <a:lnTo>
                  <a:pt x="0" y="488950"/>
                </a:lnTo>
                <a:lnTo>
                  <a:pt x="3810" y="488950"/>
                </a:lnTo>
                <a:lnTo>
                  <a:pt x="3810" y="486410"/>
                </a:lnTo>
                <a:close/>
              </a:path>
              <a:path w="508000" h="537210">
                <a:moveTo>
                  <a:pt x="3810" y="483870"/>
                </a:moveTo>
                <a:lnTo>
                  <a:pt x="0" y="483870"/>
                </a:lnTo>
                <a:lnTo>
                  <a:pt x="0" y="485140"/>
                </a:lnTo>
                <a:lnTo>
                  <a:pt x="3810" y="485140"/>
                </a:lnTo>
                <a:lnTo>
                  <a:pt x="3810" y="483870"/>
                </a:lnTo>
                <a:close/>
              </a:path>
              <a:path w="508000" h="537210">
                <a:moveTo>
                  <a:pt x="3810" y="480060"/>
                </a:moveTo>
                <a:lnTo>
                  <a:pt x="0" y="480060"/>
                </a:lnTo>
                <a:lnTo>
                  <a:pt x="0" y="482600"/>
                </a:lnTo>
                <a:lnTo>
                  <a:pt x="3810" y="482600"/>
                </a:lnTo>
                <a:lnTo>
                  <a:pt x="3810" y="480060"/>
                </a:lnTo>
                <a:close/>
              </a:path>
              <a:path w="508000" h="537210">
                <a:moveTo>
                  <a:pt x="3810" y="477520"/>
                </a:moveTo>
                <a:lnTo>
                  <a:pt x="0" y="477520"/>
                </a:lnTo>
                <a:lnTo>
                  <a:pt x="0" y="478790"/>
                </a:lnTo>
                <a:lnTo>
                  <a:pt x="3810" y="478790"/>
                </a:lnTo>
                <a:lnTo>
                  <a:pt x="3810" y="477520"/>
                </a:lnTo>
                <a:close/>
              </a:path>
              <a:path w="508000" h="537210">
                <a:moveTo>
                  <a:pt x="3810" y="473710"/>
                </a:moveTo>
                <a:lnTo>
                  <a:pt x="0" y="473710"/>
                </a:lnTo>
                <a:lnTo>
                  <a:pt x="0" y="476250"/>
                </a:lnTo>
                <a:lnTo>
                  <a:pt x="3810" y="476250"/>
                </a:lnTo>
                <a:lnTo>
                  <a:pt x="3810" y="473710"/>
                </a:lnTo>
                <a:close/>
              </a:path>
              <a:path w="508000" h="537210">
                <a:moveTo>
                  <a:pt x="3810" y="471170"/>
                </a:moveTo>
                <a:lnTo>
                  <a:pt x="0" y="471170"/>
                </a:lnTo>
                <a:lnTo>
                  <a:pt x="0" y="472440"/>
                </a:lnTo>
                <a:lnTo>
                  <a:pt x="3810" y="472440"/>
                </a:lnTo>
                <a:lnTo>
                  <a:pt x="3810" y="471170"/>
                </a:lnTo>
                <a:close/>
              </a:path>
              <a:path w="508000" h="537210">
                <a:moveTo>
                  <a:pt x="3810" y="467360"/>
                </a:moveTo>
                <a:lnTo>
                  <a:pt x="0" y="467360"/>
                </a:lnTo>
                <a:lnTo>
                  <a:pt x="0" y="469900"/>
                </a:lnTo>
                <a:lnTo>
                  <a:pt x="3810" y="469900"/>
                </a:lnTo>
                <a:lnTo>
                  <a:pt x="3810" y="467360"/>
                </a:lnTo>
                <a:close/>
              </a:path>
              <a:path w="508000" h="537210">
                <a:moveTo>
                  <a:pt x="3810" y="464820"/>
                </a:moveTo>
                <a:lnTo>
                  <a:pt x="0" y="464820"/>
                </a:lnTo>
                <a:lnTo>
                  <a:pt x="0" y="466090"/>
                </a:lnTo>
                <a:lnTo>
                  <a:pt x="3810" y="466090"/>
                </a:lnTo>
                <a:lnTo>
                  <a:pt x="3810" y="464820"/>
                </a:lnTo>
                <a:close/>
              </a:path>
              <a:path w="508000" h="537210">
                <a:moveTo>
                  <a:pt x="1270" y="459740"/>
                </a:moveTo>
                <a:lnTo>
                  <a:pt x="0" y="459740"/>
                </a:lnTo>
                <a:lnTo>
                  <a:pt x="0" y="463550"/>
                </a:lnTo>
                <a:lnTo>
                  <a:pt x="3810" y="463550"/>
                </a:lnTo>
                <a:lnTo>
                  <a:pt x="3810" y="461010"/>
                </a:lnTo>
                <a:lnTo>
                  <a:pt x="1270" y="461010"/>
                </a:lnTo>
                <a:lnTo>
                  <a:pt x="1270" y="459740"/>
                </a:lnTo>
                <a:close/>
              </a:path>
              <a:path w="508000" h="537210">
                <a:moveTo>
                  <a:pt x="3810" y="458470"/>
                </a:moveTo>
                <a:lnTo>
                  <a:pt x="1270" y="458470"/>
                </a:lnTo>
                <a:lnTo>
                  <a:pt x="1270" y="459740"/>
                </a:lnTo>
                <a:lnTo>
                  <a:pt x="3810" y="459740"/>
                </a:lnTo>
                <a:lnTo>
                  <a:pt x="3810" y="458470"/>
                </a:lnTo>
                <a:close/>
              </a:path>
              <a:path w="508000" h="537210">
                <a:moveTo>
                  <a:pt x="3810" y="454660"/>
                </a:moveTo>
                <a:lnTo>
                  <a:pt x="1270" y="454660"/>
                </a:lnTo>
                <a:lnTo>
                  <a:pt x="1270" y="457200"/>
                </a:lnTo>
                <a:lnTo>
                  <a:pt x="3810" y="457200"/>
                </a:lnTo>
                <a:lnTo>
                  <a:pt x="3810" y="454660"/>
                </a:lnTo>
                <a:close/>
              </a:path>
              <a:path w="508000" h="537210">
                <a:moveTo>
                  <a:pt x="3810" y="450850"/>
                </a:moveTo>
                <a:lnTo>
                  <a:pt x="2540" y="450850"/>
                </a:lnTo>
                <a:lnTo>
                  <a:pt x="2540" y="453390"/>
                </a:lnTo>
                <a:lnTo>
                  <a:pt x="3810" y="453390"/>
                </a:lnTo>
                <a:lnTo>
                  <a:pt x="3810" y="450850"/>
                </a:lnTo>
                <a:close/>
              </a:path>
              <a:path w="508000" h="537210">
                <a:moveTo>
                  <a:pt x="425450" y="534670"/>
                </a:moveTo>
                <a:lnTo>
                  <a:pt x="266700" y="534670"/>
                </a:lnTo>
                <a:lnTo>
                  <a:pt x="266700" y="537210"/>
                </a:lnTo>
                <a:lnTo>
                  <a:pt x="267970" y="537210"/>
                </a:lnTo>
                <a:lnTo>
                  <a:pt x="267970" y="535939"/>
                </a:lnTo>
                <a:lnTo>
                  <a:pt x="425450" y="535939"/>
                </a:lnTo>
                <a:lnTo>
                  <a:pt x="425450" y="534670"/>
                </a:lnTo>
                <a:close/>
              </a:path>
              <a:path w="508000" h="537210">
                <a:moveTo>
                  <a:pt x="424179" y="535939"/>
                </a:moveTo>
                <a:lnTo>
                  <a:pt x="421640" y="535939"/>
                </a:lnTo>
                <a:lnTo>
                  <a:pt x="421640" y="537210"/>
                </a:lnTo>
                <a:lnTo>
                  <a:pt x="424179" y="537210"/>
                </a:lnTo>
                <a:lnTo>
                  <a:pt x="424179" y="535939"/>
                </a:lnTo>
                <a:close/>
              </a:path>
              <a:path w="508000" h="537210">
                <a:moveTo>
                  <a:pt x="505460" y="464820"/>
                </a:moveTo>
                <a:lnTo>
                  <a:pt x="504190" y="464820"/>
                </a:lnTo>
                <a:lnTo>
                  <a:pt x="504190" y="466089"/>
                </a:lnTo>
                <a:lnTo>
                  <a:pt x="505460" y="466089"/>
                </a:lnTo>
                <a:lnTo>
                  <a:pt x="505460" y="464820"/>
                </a:lnTo>
                <a:close/>
              </a:path>
              <a:path w="508000" h="537210">
                <a:moveTo>
                  <a:pt x="506730" y="463550"/>
                </a:moveTo>
                <a:lnTo>
                  <a:pt x="505460" y="463550"/>
                </a:lnTo>
                <a:lnTo>
                  <a:pt x="505460" y="464820"/>
                </a:lnTo>
                <a:lnTo>
                  <a:pt x="506730" y="464820"/>
                </a:lnTo>
                <a:lnTo>
                  <a:pt x="506730" y="463550"/>
                </a:lnTo>
                <a:close/>
              </a:path>
              <a:path w="508000" h="537210">
                <a:moveTo>
                  <a:pt x="508000" y="461010"/>
                </a:moveTo>
                <a:lnTo>
                  <a:pt x="504190" y="461010"/>
                </a:lnTo>
                <a:lnTo>
                  <a:pt x="504190" y="463550"/>
                </a:lnTo>
                <a:lnTo>
                  <a:pt x="508000" y="463550"/>
                </a:lnTo>
                <a:lnTo>
                  <a:pt x="508000" y="461010"/>
                </a:lnTo>
                <a:close/>
              </a:path>
              <a:path w="508000" h="537210">
                <a:moveTo>
                  <a:pt x="508000" y="458470"/>
                </a:moveTo>
                <a:lnTo>
                  <a:pt x="504190" y="458470"/>
                </a:lnTo>
                <a:lnTo>
                  <a:pt x="504190" y="459739"/>
                </a:lnTo>
                <a:lnTo>
                  <a:pt x="508000" y="459739"/>
                </a:lnTo>
                <a:lnTo>
                  <a:pt x="508000" y="458470"/>
                </a:lnTo>
                <a:close/>
              </a:path>
              <a:path w="508000" h="537210">
                <a:moveTo>
                  <a:pt x="508000" y="454787"/>
                </a:moveTo>
                <a:lnTo>
                  <a:pt x="504190" y="454787"/>
                </a:lnTo>
                <a:lnTo>
                  <a:pt x="504190" y="457200"/>
                </a:lnTo>
                <a:lnTo>
                  <a:pt x="508000" y="457200"/>
                </a:lnTo>
                <a:lnTo>
                  <a:pt x="508000" y="454787"/>
                </a:lnTo>
                <a:close/>
              </a:path>
              <a:path w="508000" h="537210">
                <a:moveTo>
                  <a:pt x="508000" y="452247"/>
                </a:moveTo>
                <a:lnTo>
                  <a:pt x="504190" y="452247"/>
                </a:lnTo>
                <a:lnTo>
                  <a:pt x="504190" y="453389"/>
                </a:lnTo>
                <a:lnTo>
                  <a:pt x="508000" y="453389"/>
                </a:lnTo>
                <a:lnTo>
                  <a:pt x="508000" y="452247"/>
                </a:lnTo>
                <a:close/>
              </a:path>
              <a:path w="508000" h="537210">
                <a:moveTo>
                  <a:pt x="508000" y="448437"/>
                </a:moveTo>
                <a:lnTo>
                  <a:pt x="504190" y="448437"/>
                </a:lnTo>
                <a:lnTo>
                  <a:pt x="504190" y="450850"/>
                </a:lnTo>
                <a:lnTo>
                  <a:pt x="508000" y="450850"/>
                </a:lnTo>
                <a:lnTo>
                  <a:pt x="508000" y="448437"/>
                </a:lnTo>
                <a:close/>
              </a:path>
              <a:path w="508000" h="537210">
                <a:moveTo>
                  <a:pt x="508000" y="445897"/>
                </a:moveTo>
                <a:lnTo>
                  <a:pt x="504190" y="445897"/>
                </a:lnTo>
                <a:lnTo>
                  <a:pt x="504190" y="447039"/>
                </a:lnTo>
                <a:lnTo>
                  <a:pt x="508000" y="447039"/>
                </a:lnTo>
                <a:lnTo>
                  <a:pt x="508000" y="445897"/>
                </a:lnTo>
                <a:close/>
              </a:path>
              <a:path w="508000" h="537210">
                <a:moveTo>
                  <a:pt x="508000" y="442087"/>
                </a:moveTo>
                <a:lnTo>
                  <a:pt x="504190" y="442087"/>
                </a:lnTo>
                <a:lnTo>
                  <a:pt x="504190" y="444500"/>
                </a:lnTo>
                <a:lnTo>
                  <a:pt x="508000" y="444500"/>
                </a:lnTo>
                <a:lnTo>
                  <a:pt x="508000" y="442087"/>
                </a:lnTo>
                <a:close/>
              </a:path>
              <a:path w="508000" h="537210">
                <a:moveTo>
                  <a:pt x="508000" y="439547"/>
                </a:moveTo>
                <a:lnTo>
                  <a:pt x="504190" y="439547"/>
                </a:lnTo>
                <a:lnTo>
                  <a:pt x="504190" y="440689"/>
                </a:lnTo>
                <a:lnTo>
                  <a:pt x="508000" y="440689"/>
                </a:lnTo>
                <a:lnTo>
                  <a:pt x="508000" y="439547"/>
                </a:lnTo>
                <a:close/>
              </a:path>
              <a:path w="508000" h="537210">
                <a:moveTo>
                  <a:pt x="508000" y="435737"/>
                </a:moveTo>
                <a:lnTo>
                  <a:pt x="504190" y="435737"/>
                </a:lnTo>
                <a:lnTo>
                  <a:pt x="504190" y="438150"/>
                </a:lnTo>
                <a:lnTo>
                  <a:pt x="508000" y="438150"/>
                </a:lnTo>
                <a:lnTo>
                  <a:pt x="508000" y="435737"/>
                </a:lnTo>
                <a:close/>
              </a:path>
              <a:path w="508000" h="537210">
                <a:moveTo>
                  <a:pt x="508000" y="433197"/>
                </a:moveTo>
                <a:lnTo>
                  <a:pt x="504190" y="433197"/>
                </a:lnTo>
                <a:lnTo>
                  <a:pt x="504190" y="434339"/>
                </a:lnTo>
                <a:lnTo>
                  <a:pt x="508000" y="434339"/>
                </a:lnTo>
                <a:lnTo>
                  <a:pt x="508000" y="433197"/>
                </a:lnTo>
                <a:close/>
              </a:path>
              <a:path w="508000" h="537210">
                <a:moveTo>
                  <a:pt x="508000" y="429387"/>
                </a:moveTo>
                <a:lnTo>
                  <a:pt x="504190" y="429387"/>
                </a:lnTo>
                <a:lnTo>
                  <a:pt x="504190" y="431800"/>
                </a:lnTo>
                <a:lnTo>
                  <a:pt x="508000" y="431800"/>
                </a:lnTo>
                <a:lnTo>
                  <a:pt x="508000" y="429387"/>
                </a:lnTo>
                <a:close/>
              </a:path>
              <a:path w="508000" h="537210">
                <a:moveTo>
                  <a:pt x="508000" y="426847"/>
                </a:moveTo>
                <a:lnTo>
                  <a:pt x="504190" y="426847"/>
                </a:lnTo>
                <a:lnTo>
                  <a:pt x="504190" y="427989"/>
                </a:lnTo>
                <a:lnTo>
                  <a:pt x="508000" y="427989"/>
                </a:lnTo>
                <a:lnTo>
                  <a:pt x="508000" y="426847"/>
                </a:lnTo>
                <a:close/>
              </a:path>
              <a:path w="508000" h="537210">
                <a:moveTo>
                  <a:pt x="508000" y="423037"/>
                </a:moveTo>
                <a:lnTo>
                  <a:pt x="504190" y="423037"/>
                </a:lnTo>
                <a:lnTo>
                  <a:pt x="504190" y="425450"/>
                </a:lnTo>
                <a:lnTo>
                  <a:pt x="508000" y="425450"/>
                </a:lnTo>
                <a:lnTo>
                  <a:pt x="508000" y="423037"/>
                </a:lnTo>
                <a:close/>
              </a:path>
              <a:path w="508000" h="537210">
                <a:moveTo>
                  <a:pt x="508000" y="420497"/>
                </a:moveTo>
                <a:lnTo>
                  <a:pt x="504190" y="420497"/>
                </a:lnTo>
                <a:lnTo>
                  <a:pt x="504190" y="421639"/>
                </a:lnTo>
                <a:lnTo>
                  <a:pt x="508000" y="421639"/>
                </a:lnTo>
                <a:lnTo>
                  <a:pt x="508000" y="420497"/>
                </a:lnTo>
                <a:close/>
              </a:path>
              <a:path w="508000" h="537210">
                <a:moveTo>
                  <a:pt x="508000" y="416687"/>
                </a:moveTo>
                <a:lnTo>
                  <a:pt x="504190" y="416687"/>
                </a:lnTo>
                <a:lnTo>
                  <a:pt x="504190" y="419100"/>
                </a:lnTo>
                <a:lnTo>
                  <a:pt x="508000" y="419100"/>
                </a:lnTo>
                <a:lnTo>
                  <a:pt x="508000" y="416687"/>
                </a:lnTo>
                <a:close/>
              </a:path>
              <a:path w="508000" h="537210">
                <a:moveTo>
                  <a:pt x="508000" y="414147"/>
                </a:moveTo>
                <a:lnTo>
                  <a:pt x="504190" y="414147"/>
                </a:lnTo>
                <a:lnTo>
                  <a:pt x="504190" y="415289"/>
                </a:lnTo>
                <a:lnTo>
                  <a:pt x="508000" y="415289"/>
                </a:lnTo>
                <a:lnTo>
                  <a:pt x="508000" y="414147"/>
                </a:lnTo>
                <a:close/>
              </a:path>
              <a:path w="508000" h="537210">
                <a:moveTo>
                  <a:pt x="508000" y="410337"/>
                </a:moveTo>
                <a:lnTo>
                  <a:pt x="504190" y="410337"/>
                </a:lnTo>
                <a:lnTo>
                  <a:pt x="504190" y="412750"/>
                </a:lnTo>
                <a:lnTo>
                  <a:pt x="508000" y="412750"/>
                </a:lnTo>
                <a:lnTo>
                  <a:pt x="508000" y="410337"/>
                </a:lnTo>
                <a:close/>
              </a:path>
              <a:path w="508000" h="537210">
                <a:moveTo>
                  <a:pt x="508000" y="407797"/>
                </a:moveTo>
                <a:lnTo>
                  <a:pt x="504190" y="407797"/>
                </a:lnTo>
                <a:lnTo>
                  <a:pt x="504190" y="408939"/>
                </a:lnTo>
                <a:lnTo>
                  <a:pt x="508000" y="408939"/>
                </a:lnTo>
                <a:lnTo>
                  <a:pt x="508000" y="407797"/>
                </a:lnTo>
                <a:close/>
              </a:path>
              <a:path w="508000" h="537210">
                <a:moveTo>
                  <a:pt x="508000" y="403987"/>
                </a:moveTo>
                <a:lnTo>
                  <a:pt x="504190" y="403987"/>
                </a:lnTo>
                <a:lnTo>
                  <a:pt x="504190" y="406400"/>
                </a:lnTo>
                <a:lnTo>
                  <a:pt x="508000" y="406400"/>
                </a:lnTo>
                <a:lnTo>
                  <a:pt x="508000" y="403987"/>
                </a:lnTo>
                <a:close/>
              </a:path>
              <a:path w="508000" h="537210">
                <a:moveTo>
                  <a:pt x="508000" y="401447"/>
                </a:moveTo>
                <a:lnTo>
                  <a:pt x="504190" y="401447"/>
                </a:lnTo>
                <a:lnTo>
                  <a:pt x="504190" y="402589"/>
                </a:lnTo>
                <a:lnTo>
                  <a:pt x="508000" y="402589"/>
                </a:lnTo>
                <a:lnTo>
                  <a:pt x="508000" y="401447"/>
                </a:lnTo>
                <a:close/>
              </a:path>
              <a:path w="508000" h="537210">
                <a:moveTo>
                  <a:pt x="508000" y="397637"/>
                </a:moveTo>
                <a:lnTo>
                  <a:pt x="504190" y="397637"/>
                </a:lnTo>
                <a:lnTo>
                  <a:pt x="504190" y="400050"/>
                </a:lnTo>
                <a:lnTo>
                  <a:pt x="508000" y="400050"/>
                </a:lnTo>
                <a:lnTo>
                  <a:pt x="508000" y="397637"/>
                </a:lnTo>
                <a:close/>
              </a:path>
              <a:path w="508000" h="537210">
                <a:moveTo>
                  <a:pt x="508000" y="395097"/>
                </a:moveTo>
                <a:lnTo>
                  <a:pt x="504190" y="395097"/>
                </a:lnTo>
                <a:lnTo>
                  <a:pt x="504190" y="396239"/>
                </a:lnTo>
                <a:lnTo>
                  <a:pt x="508000" y="396239"/>
                </a:lnTo>
                <a:lnTo>
                  <a:pt x="508000" y="395097"/>
                </a:lnTo>
                <a:close/>
              </a:path>
              <a:path w="508000" h="537210">
                <a:moveTo>
                  <a:pt x="508000" y="391287"/>
                </a:moveTo>
                <a:lnTo>
                  <a:pt x="504190" y="391287"/>
                </a:lnTo>
                <a:lnTo>
                  <a:pt x="504190" y="393700"/>
                </a:lnTo>
                <a:lnTo>
                  <a:pt x="508000" y="393700"/>
                </a:lnTo>
                <a:lnTo>
                  <a:pt x="508000" y="391287"/>
                </a:lnTo>
                <a:close/>
              </a:path>
              <a:path w="508000" h="537210">
                <a:moveTo>
                  <a:pt x="508000" y="388747"/>
                </a:moveTo>
                <a:lnTo>
                  <a:pt x="504190" y="388747"/>
                </a:lnTo>
                <a:lnTo>
                  <a:pt x="504190" y="389889"/>
                </a:lnTo>
                <a:lnTo>
                  <a:pt x="508000" y="389889"/>
                </a:lnTo>
                <a:lnTo>
                  <a:pt x="508000" y="388747"/>
                </a:lnTo>
                <a:close/>
              </a:path>
              <a:path w="508000" h="537210">
                <a:moveTo>
                  <a:pt x="508000" y="384937"/>
                </a:moveTo>
                <a:lnTo>
                  <a:pt x="504190" y="384937"/>
                </a:lnTo>
                <a:lnTo>
                  <a:pt x="504190" y="387350"/>
                </a:lnTo>
                <a:lnTo>
                  <a:pt x="508000" y="387350"/>
                </a:lnTo>
                <a:lnTo>
                  <a:pt x="508000" y="384937"/>
                </a:lnTo>
                <a:close/>
              </a:path>
              <a:path w="508000" h="537210">
                <a:moveTo>
                  <a:pt x="508000" y="382397"/>
                </a:moveTo>
                <a:lnTo>
                  <a:pt x="504190" y="382397"/>
                </a:lnTo>
                <a:lnTo>
                  <a:pt x="504190" y="383539"/>
                </a:lnTo>
                <a:lnTo>
                  <a:pt x="508000" y="383539"/>
                </a:lnTo>
                <a:lnTo>
                  <a:pt x="508000" y="382397"/>
                </a:lnTo>
                <a:close/>
              </a:path>
              <a:path w="508000" h="537210">
                <a:moveTo>
                  <a:pt x="508000" y="378587"/>
                </a:moveTo>
                <a:lnTo>
                  <a:pt x="504190" y="378587"/>
                </a:lnTo>
                <a:lnTo>
                  <a:pt x="504190" y="381000"/>
                </a:lnTo>
                <a:lnTo>
                  <a:pt x="508000" y="381000"/>
                </a:lnTo>
                <a:lnTo>
                  <a:pt x="508000" y="378587"/>
                </a:lnTo>
                <a:close/>
              </a:path>
              <a:path w="508000" h="537210">
                <a:moveTo>
                  <a:pt x="508000" y="376047"/>
                </a:moveTo>
                <a:lnTo>
                  <a:pt x="504190" y="376047"/>
                </a:lnTo>
                <a:lnTo>
                  <a:pt x="504190" y="377189"/>
                </a:lnTo>
                <a:lnTo>
                  <a:pt x="508000" y="377189"/>
                </a:lnTo>
                <a:lnTo>
                  <a:pt x="508000" y="376047"/>
                </a:lnTo>
                <a:close/>
              </a:path>
              <a:path w="508000" h="537210">
                <a:moveTo>
                  <a:pt x="508000" y="372237"/>
                </a:moveTo>
                <a:lnTo>
                  <a:pt x="504190" y="372237"/>
                </a:lnTo>
                <a:lnTo>
                  <a:pt x="504190" y="374650"/>
                </a:lnTo>
                <a:lnTo>
                  <a:pt x="508000" y="374650"/>
                </a:lnTo>
                <a:lnTo>
                  <a:pt x="508000" y="372237"/>
                </a:lnTo>
                <a:close/>
              </a:path>
              <a:path w="508000" h="537210">
                <a:moveTo>
                  <a:pt x="508000" y="369697"/>
                </a:moveTo>
                <a:lnTo>
                  <a:pt x="504190" y="369697"/>
                </a:lnTo>
                <a:lnTo>
                  <a:pt x="504190" y="370839"/>
                </a:lnTo>
                <a:lnTo>
                  <a:pt x="508000" y="370839"/>
                </a:lnTo>
                <a:lnTo>
                  <a:pt x="508000" y="369697"/>
                </a:lnTo>
                <a:close/>
              </a:path>
              <a:path w="508000" h="537210">
                <a:moveTo>
                  <a:pt x="508000" y="365887"/>
                </a:moveTo>
                <a:lnTo>
                  <a:pt x="504190" y="365887"/>
                </a:lnTo>
                <a:lnTo>
                  <a:pt x="504190" y="368300"/>
                </a:lnTo>
                <a:lnTo>
                  <a:pt x="508000" y="368300"/>
                </a:lnTo>
                <a:lnTo>
                  <a:pt x="508000" y="365887"/>
                </a:lnTo>
                <a:close/>
              </a:path>
              <a:path w="508000" h="537210">
                <a:moveTo>
                  <a:pt x="508000" y="361950"/>
                </a:moveTo>
                <a:lnTo>
                  <a:pt x="506730" y="361950"/>
                </a:lnTo>
                <a:lnTo>
                  <a:pt x="506730" y="363347"/>
                </a:lnTo>
                <a:lnTo>
                  <a:pt x="504190" y="363347"/>
                </a:lnTo>
                <a:lnTo>
                  <a:pt x="504190" y="364489"/>
                </a:lnTo>
                <a:lnTo>
                  <a:pt x="508000" y="364489"/>
                </a:lnTo>
                <a:lnTo>
                  <a:pt x="508000" y="361950"/>
                </a:lnTo>
                <a:close/>
              </a:path>
              <a:path w="508000" h="537210">
                <a:moveTo>
                  <a:pt x="505460" y="358139"/>
                </a:moveTo>
                <a:lnTo>
                  <a:pt x="504190" y="358139"/>
                </a:lnTo>
                <a:lnTo>
                  <a:pt x="504190" y="361950"/>
                </a:lnTo>
                <a:lnTo>
                  <a:pt x="506730" y="361950"/>
                </a:lnTo>
                <a:lnTo>
                  <a:pt x="506729" y="359537"/>
                </a:lnTo>
                <a:lnTo>
                  <a:pt x="505460" y="359537"/>
                </a:lnTo>
                <a:lnTo>
                  <a:pt x="505460" y="358139"/>
                </a:lnTo>
                <a:close/>
              </a:path>
            </a:pathLst>
          </a:custGeom>
          <a:solidFill>
            <a:srgbClr val="E5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7" name="bk object 3197"/>
          <p:cNvSpPr/>
          <p:nvPr/>
        </p:nvSpPr>
        <p:spPr>
          <a:xfrm>
            <a:off x="3952240" y="2837307"/>
            <a:ext cx="500380" cy="530860"/>
          </a:xfrm>
          <a:custGeom>
            <a:avLst/>
            <a:gdLst/>
            <a:ahLst/>
            <a:cxnLst/>
            <a:rect l="l" t="t" r="r" b="b"/>
            <a:pathLst>
              <a:path w="500379" h="530860">
                <a:moveTo>
                  <a:pt x="2539" y="164973"/>
                </a:moveTo>
                <a:lnTo>
                  <a:pt x="1270" y="164973"/>
                </a:lnTo>
                <a:lnTo>
                  <a:pt x="1270" y="167512"/>
                </a:lnTo>
                <a:lnTo>
                  <a:pt x="2539" y="167512"/>
                </a:lnTo>
                <a:lnTo>
                  <a:pt x="2539" y="164973"/>
                </a:lnTo>
                <a:close/>
              </a:path>
              <a:path w="500379" h="530860">
                <a:moveTo>
                  <a:pt x="2539" y="162433"/>
                </a:moveTo>
                <a:lnTo>
                  <a:pt x="0" y="162433"/>
                </a:lnTo>
                <a:lnTo>
                  <a:pt x="0" y="164973"/>
                </a:lnTo>
                <a:lnTo>
                  <a:pt x="1270" y="164973"/>
                </a:lnTo>
                <a:lnTo>
                  <a:pt x="1270" y="163702"/>
                </a:lnTo>
                <a:lnTo>
                  <a:pt x="2539" y="163702"/>
                </a:lnTo>
                <a:lnTo>
                  <a:pt x="2539" y="162433"/>
                </a:lnTo>
                <a:close/>
              </a:path>
              <a:path w="500379" h="530860">
                <a:moveTo>
                  <a:pt x="2539" y="158623"/>
                </a:moveTo>
                <a:lnTo>
                  <a:pt x="0" y="158623"/>
                </a:lnTo>
                <a:lnTo>
                  <a:pt x="0" y="161162"/>
                </a:lnTo>
                <a:lnTo>
                  <a:pt x="2539" y="161162"/>
                </a:lnTo>
                <a:lnTo>
                  <a:pt x="2539" y="158623"/>
                </a:lnTo>
                <a:close/>
              </a:path>
              <a:path w="500379" h="530860">
                <a:moveTo>
                  <a:pt x="2539" y="156083"/>
                </a:moveTo>
                <a:lnTo>
                  <a:pt x="0" y="156083"/>
                </a:lnTo>
                <a:lnTo>
                  <a:pt x="0" y="157352"/>
                </a:lnTo>
                <a:lnTo>
                  <a:pt x="2539" y="157352"/>
                </a:lnTo>
                <a:lnTo>
                  <a:pt x="2539" y="156083"/>
                </a:lnTo>
                <a:close/>
              </a:path>
              <a:path w="500379" h="530860">
                <a:moveTo>
                  <a:pt x="2539" y="152273"/>
                </a:moveTo>
                <a:lnTo>
                  <a:pt x="0" y="152273"/>
                </a:lnTo>
                <a:lnTo>
                  <a:pt x="0" y="154812"/>
                </a:lnTo>
                <a:lnTo>
                  <a:pt x="2539" y="154812"/>
                </a:lnTo>
                <a:lnTo>
                  <a:pt x="2539" y="152273"/>
                </a:lnTo>
                <a:close/>
              </a:path>
              <a:path w="500379" h="530860">
                <a:moveTo>
                  <a:pt x="2539" y="149733"/>
                </a:moveTo>
                <a:lnTo>
                  <a:pt x="0" y="149733"/>
                </a:lnTo>
                <a:lnTo>
                  <a:pt x="0" y="151002"/>
                </a:lnTo>
                <a:lnTo>
                  <a:pt x="2539" y="151002"/>
                </a:lnTo>
                <a:lnTo>
                  <a:pt x="2539" y="149733"/>
                </a:lnTo>
                <a:close/>
              </a:path>
              <a:path w="500379" h="530860">
                <a:moveTo>
                  <a:pt x="2539" y="145923"/>
                </a:moveTo>
                <a:lnTo>
                  <a:pt x="0" y="145923"/>
                </a:lnTo>
                <a:lnTo>
                  <a:pt x="0" y="148462"/>
                </a:lnTo>
                <a:lnTo>
                  <a:pt x="2539" y="148462"/>
                </a:lnTo>
                <a:lnTo>
                  <a:pt x="2539" y="145923"/>
                </a:lnTo>
                <a:close/>
              </a:path>
              <a:path w="500379" h="530860">
                <a:moveTo>
                  <a:pt x="2539" y="143383"/>
                </a:moveTo>
                <a:lnTo>
                  <a:pt x="0" y="143383"/>
                </a:lnTo>
                <a:lnTo>
                  <a:pt x="0" y="144652"/>
                </a:lnTo>
                <a:lnTo>
                  <a:pt x="2539" y="144652"/>
                </a:lnTo>
                <a:lnTo>
                  <a:pt x="2539" y="143383"/>
                </a:lnTo>
                <a:close/>
              </a:path>
              <a:path w="500379" h="530860">
                <a:moveTo>
                  <a:pt x="2539" y="139573"/>
                </a:moveTo>
                <a:lnTo>
                  <a:pt x="0" y="139573"/>
                </a:lnTo>
                <a:lnTo>
                  <a:pt x="0" y="142112"/>
                </a:lnTo>
                <a:lnTo>
                  <a:pt x="2539" y="142112"/>
                </a:lnTo>
                <a:lnTo>
                  <a:pt x="2539" y="139573"/>
                </a:lnTo>
                <a:close/>
              </a:path>
              <a:path w="500379" h="530860">
                <a:moveTo>
                  <a:pt x="2539" y="137033"/>
                </a:moveTo>
                <a:lnTo>
                  <a:pt x="0" y="137033"/>
                </a:lnTo>
                <a:lnTo>
                  <a:pt x="0" y="138302"/>
                </a:lnTo>
                <a:lnTo>
                  <a:pt x="2539" y="138302"/>
                </a:lnTo>
                <a:lnTo>
                  <a:pt x="2539" y="137033"/>
                </a:lnTo>
                <a:close/>
              </a:path>
              <a:path w="500379" h="530860">
                <a:moveTo>
                  <a:pt x="2539" y="133223"/>
                </a:moveTo>
                <a:lnTo>
                  <a:pt x="0" y="133223"/>
                </a:lnTo>
                <a:lnTo>
                  <a:pt x="0" y="135762"/>
                </a:lnTo>
                <a:lnTo>
                  <a:pt x="2539" y="135762"/>
                </a:lnTo>
                <a:lnTo>
                  <a:pt x="2539" y="133223"/>
                </a:lnTo>
                <a:close/>
              </a:path>
              <a:path w="500379" h="530860">
                <a:moveTo>
                  <a:pt x="2539" y="130683"/>
                </a:moveTo>
                <a:lnTo>
                  <a:pt x="0" y="130683"/>
                </a:lnTo>
                <a:lnTo>
                  <a:pt x="0" y="131952"/>
                </a:lnTo>
                <a:lnTo>
                  <a:pt x="2539" y="131952"/>
                </a:lnTo>
                <a:lnTo>
                  <a:pt x="2539" y="130683"/>
                </a:lnTo>
                <a:close/>
              </a:path>
              <a:path w="500379" h="530860">
                <a:moveTo>
                  <a:pt x="2539" y="126873"/>
                </a:moveTo>
                <a:lnTo>
                  <a:pt x="0" y="126873"/>
                </a:lnTo>
                <a:lnTo>
                  <a:pt x="0" y="129412"/>
                </a:lnTo>
                <a:lnTo>
                  <a:pt x="2539" y="129412"/>
                </a:lnTo>
                <a:lnTo>
                  <a:pt x="2539" y="126873"/>
                </a:lnTo>
                <a:close/>
              </a:path>
              <a:path w="500379" h="530860">
                <a:moveTo>
                  <a:pt x="2539" y="124333"/>
                </a:moveTo>
                <a:lnTo>
                  <a:pt x="0" y="124333"/>
                </a:lnTo>
                <a:lnTo>
                  <a:pt x="0" y="125602"/>
                </a:lnTo>
                <a:lnTo>
                  <a:pt x="2539" y="125602"/>
                </a:lnTo>
                <a:lnTo>
                  <a:pt x="2539" y="124333"/>
                </a:lnTo>
                <a:close/>
              </a:path>
              <a:path w="500379" h="530860">
                <a:moveTo>
                  <a:pt x="2539" y="120523"/>
                </a:moveTo>
                <a:lnTo>
                  <a:pt x="0" y="120523"/>
                </a:lnTo>
                <a:lnTo>
                  <a:pt x="0" y="123062"/>
                </a:lnTo>
                <a:lnTo>
                  <a:pt x="2539" y="123062"/>
                </a:lnTo>
                <a:lnTo>
                  <a:pt x="2539" y="120523"/>
                </a:lnTo>
                <a:close/>
              </a:path>
              <a:path w="500379" h="530860">
                <a:moveTo>
                  <a:pt x="2539" y="117983"/>
                </a:moveTo>
                <a:lnTo>
                  <a:pt x="0" y="117983"/>
                </a:lnTo>
                <a:lnTo>
                  <a:pt x="0" y="119252"/>
                </a:lnTo>
                <a:lnTo>
                  <a:pt x="2539" y="119252"/>
                </a:lnTo>
                <a:lnTo>
                  <a:pt x="2539" y="117983"/>
                </a:lnTo>
                <a:close/>
              </a:path>
              <a:path w="500379" h="530860">
                <a:moveTo>
                  <a:pt x="2539" y="114173"/>
                </a:moveTo>
                <a:lnTo>
                  <a:pt x="0" y="114173"/>
                </a:lnTo>
                <a:lnTo>
                  <a:pt x="0" y="116712"/>
                </a:lnTo>
                <a:lnTo>
                  <a:pt x="2539" y="116712"/>
                </a:lnTo>
                <a:lnTo>
                  <a:pt x="2539" y="114173"/>
                </a:lnTo>
                <a:close/>
              </a:path>
              <a:path w="500379" h="530860">
                <a:moveTo>
                  <a:pt x="2539" y="111633"/>
                </a:moveTo>
                <a:lnTo>
                  <a:pt x="0" y="111633"/>
                </a:lnTo>
                <a:lnTo>
                  <a:pt x="0" y="112902"/>
                </a:lnTo>
                <a:lnTo>
                  <a:pt x="2539" y="112902"/>
                </a:lnTo>
                <a:lnTo>
                  <a:pt x="2539" y="111633"/>
                </a:lnTo>
                <a:close/>
              </a:path>
              <a:path w="500379" h="530860">
                <a:moveTo>
                  <a:pt x="2539" y="107823"/>
                </a:moveTo>
                <a:lnTo>
                  <a:pt x="0" y="107823"/>
                </a:lnTo>
                <a:lnTo>
                  <a:pt x="0" y="110362"/>
                </a:lnTo>
                <a:lnTo>
                  <a:pt x="2539" y="110362"/>
                </a:lnTo>
                <a:lnTo>
                  <a:pt x="2539" y="107823"/>
                </a:lnTo>
                <a:close/>
              </a:path>
              <a:path w="500379" h="530860">
                <a:moveTo>
                  <a:pt x="2539" y="105410"/>
                </a:moveTo>
                <a:lnTo>
                  <a:pt x="0" y="105410"/>
                </a:lnTo>
                <a:lnTo>
                  <a:pt x="0" y="106552"/>
                </a:lnTo>
                <a:lnTo>
                  <a:pt x="2539" y="106552"/>
                </a:lnTo>
                <a:lnTo>
                  <a:pt x="2539" y="105410"/>
                </a:lnTo>
                <a:close/>
              </a:path>
              <a:path w="500379" h="530860">
                <a:moveTo>
                  <a:pt x="2539" y="101473"/>
                </a:moveTo>
                <a:lnTo>
                  <a:pt x="0" y="101473"/>
                </a:lnTo>
                <a:lnTo>
                  <a:pt x="0" y="104012"/>
                </a:lnTo>
                <a:lnTo>
                  <a:pt x="2539" y="104012"/>
                </a:lnTo>
                <a:lnTo>
                  <a:pt x="2539" y="101473"/>
                </a:lnTo>
                <a:close/>
              </a:path>
              <a:path w="500379" h="530860">
                <a:moveTo>
                  <a:pt x="2539" y="99060"/>
                </a:moveTo>
                <a:lnTo>
                  <a:pt x="0" y="99060"/>
                </a:lnTo>
                <a:lnTo>
                  <a:pt x="0" y="100202"/>
                </a:lnTo>
                <a:lnTo>
                  <a:pt x="2539" y="100202"/>
                </a:lnTo>
                <a:lnTo>
                  <a:pt x="2539" y="99060"/>
                </a:lnTo>
                <a:close/>
              </a:path>
              <a:path w="500379" h="530860">
                <a:moveTo>
                  <a:pt x="2539" y="95123"/>
                </a:moveTo>
                <a:lnTo>
                  <a:pt x="0" y="95123"/>
                </a:lnTo>
                <a:lnTo>
                  <a:pt x="0" y="97662"/>
                </a:lnTo>
                <a:lnTo>
                  <a:pt x="2539" y="97662"/>
                </a:lnTo>
                <a:lnTo>
                  <a:pt x="2539" y="95123"/>
                </a:lnTo>
                <a:close/>
              </a:path>
              <a:path w="500379" h="530860">
                <a:moveTo>
                  <a:pt x="2539" y="92710"/>
                </a:moveTo>
                <a:lnTo>
                  <a:pt x="0" y="92710"/>
                </a:lnTo>
                <a:lnTo>
                  <a:pt x="0" y="93852"/>
                </a:lnTo>
                <a:lnTo>
                  <a:pt x="2539" y="93852"/>
                </a:lnTo>
                <a:lnTo>
                  <a:pt x="2539" y="92710"/>
                </a:lnTo>
                <a:close/>
              </a:path>
              <a:path w="500379" h="530860">
                <a:moveTo>
                  <a:pt x="2539" y="88773"/>
                </a:moveTo>
                <a:lnTo>
                  <a:pt x="0" y="88773"/>
                </a:lnTo>
                <a:lnTo>
                  <a:pt x="0" y="91312"/>
                </a:lnTo>
                <a:lnTo>
                  <a:pt x="2539" y="91312"/>
                </a:lnTo>
                <a:lnTo>
                  <a:pt x="2539" y="88773"/>
                </a:lnTo>
                <a:close/>
              </a:path>
              <a:path w="500379" h="530860">
                <a:moveTo>
                  <a:pt x="2539" y="86360"/>
                </a:moveTo>
                <a:lnTo>
                  <a:pt x="0" y="86360"/>
                </a:lnTo>
                <a:lnTo>
                  <a:pt x="0" y="87502"/>
                </a:lnTo>
                <a:lnTo>
                  <a:pt x="2539" y="87502"/>
                </a:lnTo>
                <a:lnTo>
                  <a:pt x="2539" y="86360"/>
                </a:lnTo>
                <a:close/>
              </a:path>
              <a:path w="500379" h="530860">
                <a:moveTo>
                  <a:pt x="2539" y="82423"/>
                </a:moveTo>
                <a:lnTo>
                  <a:pt x="0" y="82423"/>
                </a:lnTo>
                <a:lnTo>
                  <a:pt x="0" y="84962"/>
                </a:lnTo>
                <a:lnTo>
                  <a:pt x="2539" y="84962"/>
                </a:lnTo>
                <a:lnTo>
                  <a:pt x="2539" y="82423"/>
                </a:lnTo>
                <a:close/>
              </a:path>
              <a:path w="500379" h="530860">
                <a:moveTo>
                  <a:pt x="2539" y="80010"/>
                </a:moveTo>
                <a:lnTo>
                  <a:pt x="0" y="80010"/>
                </a:lnTo>
                <a:lnTo>
                  <a:pt x="0" y="81152"/>
                </a:lnTo>
                <a:lnTo>
                  <a:pt x="2539" y="81152"/>
                </a:lnTo>
                <a:lnTo>
                  <a:pt x="2539" y="80010"/>
                </a:lnTo>
                <a:close/>
              </a:path>
              <a:path w="500379" h="530860">
                <a:moveTo>
                  <a:pt x="2539" y="76200"/>
                </a:moveTo>
                <a:lnTo>
                  <a:pt x="1270" y="76200"/>
                </a:lnTo>
                <a:lnTo>
                  <a:pt x="1270" y="78739"/>
                </a:lnTo>
                <a:lnTo>
                  <a:pt x="2539" y="78739"/>
                </a:lnTo>
                <a:lnTo>
                  <a:pt x="2539" y="76200"/>
                </a:lnTo>
                <a:close/>
              </a:path>
              <a:path w="500379" h="530860">
                <a:moveTo>
                  <a:pt x="90170" y="2539"/>
                </a:moveTo>
                <a:lnTo>
                  <a:pt x="87630" y="2539"/>
                </a:lnTo>
                <a:lnTo>
                  <a:pt x="87630" y="3810"/>
                </a:lnTo>
                <a:lnTo>
                  <a:pt x="90170" y="3810"/>
                </a:lnTo>
                <a:lnTo>
                  <a:pt x="90170" y="2539"/>
                </a:lnTo>
                <a:close/>
              </a:path>
              <a:path w="500379" h="530860">
                <a:moveTo>
                  <a:pt x="322580" y="2539"/>
                </a:moveTo>
                <a:lnTo>
                  <a:pt x="321310" y="2539"/>
                </a:lnTo>
                <a:lnTo>
                  <a:pt x="321310" y="3810"/>
                </a:lnTo>
                <a:lnTo>
                  <a:pt x="322580" y="3810"/>
                </a:lnTo>
                <a:lnTo>
                  <a:pt x="322580" y="2539"/>
                </a:lnTo>
                <a:close/>
              </a:path>
              <a:path w="500379" h="530860">
                <a:moveTo>
                  <a:pt x="248919" y="0"/>
                </a:moveTo>
                <a:lnTo>
                  <a:pt x="91439" y="0"/>
                </a:lnTo>
                <a:lnTo>
                  <a:pt x="91439" y="2539"/>
                </a:lnTo>
                <a:lnTo>
                  <a:pt x="248920" y="2539"/>
                </a:lnTo>
                <a:lnTo>
                  <a:pt x="248919" y="0"/>
                </a:lnTo>
                <a:close/>
              </a:path>
              <a:path w="500379" h="530860">
                <a:moveTo>
                  <a:pt x="485139" y="0"/>
                </a:moveTo>
                <a:lnTo>
                  <a:pt x="325120" y="0"/>
                </a:lnTo>
                <a:lnTo>
                  <a:pt x="325120" y="2539"/>
                </a:lnTo>
                <a:lnTo>
                  <a:pt x="485140" y="2539"/>
                </a:lnTo>
                <a:lnTo>
                  <a:pt x="485139" y="0"/>
                </a:lnTo>
                <a:close/>
              </a:path>
              <a:path w="500379" h="530860">
                <a:moveTo>
                  <a:pt x="121920" y="526923"/>
                </a:moveTo>
                <a:lnTo>
                  <a:pt x="0" y="526923"/>
                </a:lnTo>
                <a:lnTo>
                  <a:pt x="0" y="529463"/>
                </a:lnTo>
                <a:lnTo>
                  <a:pt x="121920" y="529463"/>
                </a:lnTo>
                <a:lnTo>
                  <a:pt x="121920" y="526923"/>
                </a:lnTo>
                <a:close/>
              </a:path>
              <a:path w="500379" h="530860">
                <a:moveTo>
                  <a:pt x="2539" y="524383"/>
                </a:moveTo>
                <a:lnTo>
                  <a:pt x="0" y="524383"/>
                </a:lnTo>
                <a:lnTo>
                  <a:pt x="0" y="525653"/>
                </a:lnTo>
                <a:lnTo>
                  <a:pt x="2539" y="525653"/>
                </a:lnTo>
                <a:lnTo>
                  <a:pt x="2539" y="524383"/>
                </a:lnTo>
                <a:close/>
              </a:path>
              <a:path w="500379" h="530860">
                <a:moveTo>
                  <a:pt x="2539" y="520573"/>
                </a:moveTo>
                <a:lnTo>
                  <a:pt x="0" y="520573"/>
                </a:lnTo>
                <a:lnTo>
                  <a:pt x="0" y="523113"/>
                </a:lnTo>
                <a:lnTo>
                  <a:pt x="2539" y="523113"/>
                </a:lnTo>
                <a:lnTo>
                  <a:pt x="2539" y="520573"/>
                </a:lnTo>
                <a:close/>
              </a:path>
              <a:path w="500379" h="530860">
                <a:moveTo>
                  <a:pt x="2539" y="518033"/>
                </a:moveTo>
                <a:lnTo>
                  <a:pt x="0" y="518033"/>
                </a:lnTo>
                <a:lnTo>
                  <a:pt x="0" y="519303"/>
                </a:lnTo>
                <a:lnTo>
                  <a:pt x="2539" y="519303"/>
                </a:lnTo>
                <a:lnTo>
                  <a:pt x="2539" y="518033"/>
                </a:lnTo>
                <a:close/>
              </a:path>
              <a:path w="500379" h="530860">
                <a:moveTo>
                  <a:pt x="2539" y="514223"/>
                </a:moveTo>
                <a:lnTo>
                  <a:pt x="0" y="514223"/>
                </a:lnTo>
                <a:lnTo>
                  <a:pt x="0" y="516763"/>
                </a:lnTo>
                <a:lnTo>
                  <a:pt x="2539" y="516763"/>
                </a:lnTo>
                <a:lnTo>
                  <a:pt x="2539" y="514223"/>
                </a:lnTo>
                <a:close/>
              </a:path>
              <a:path w="500379" h="530860">
                <a:moveTo>
                  <a:pt x="2539" y="511683"/>
                </a:moveTo>
                <a:lnTo>
                  <a:pt x="0" y="511683"/>
                </a:lnTo>
                <a:lnTo>
                  <a:pt x="0" y="512953"/>
                </a:lnTo>
                <a:lnTo>
                  <a:pt x="2539" y="512953"/>
                </a:lnTo>
                <a:lnTo>
                  <a:pt x="2539" y="511683"/>
                </a:lnTo>
                <a:close/>
              </a:path>
              <a:path w="500379" h="530860">
                <a:moveTo>
                  <a:pt x="2539" y="507873"/>
                </a:moveTo>
                <a:lnTo>
                  <a:pt x="0" y="507873"/>
                </a:lnTo>
                <a:lnTo>
                  <a:pt x="0" y="510413"/>
                </a:lnTo>
                <a:lnTo>
                  <a:pt x="2539" y="510413"/>
                </a:lnTo>
                <a:lnTo>
                  <a:pt x="2539" y="507873"/>
                </a:lnTo>
                <a:close/>
              </a:path>
              <a:path w="500379" h="530860">
                <a:moveTo>
                  <a:pt x="2539" y="505333"/>
                </a:moveTo>
                <a:lnTo>
                  <a:pt x="0" y="505333"/>
                </a:lnTo>
                <a:lnTo>
                  <a:pt x="0" y="506603"/>
                </a:lnTo>
                <a:lnTo>
                  <a:pt x="2539" y="506603"/>
                </a:lnTo>
                <a:lnTo>
                  <a:pt x="2539" y="505333"/>
                </a:lnTo>
                <a:close/>
              </a:path>
              <a:path w="500379" h="530860">
                <a:moveTo>
                  <a:pt x="2539" y="501523"/>
                </a:moveTo>
                <a:lnTo>
                  <a:pt x="0" y="501523"/>
                </a:lnTo>
                <a:lnTo>
                  <a:pt x="0" y="504063"/>
                </a:lnTo>
                <a:lnTo>
                  <a:pt x="2539" y="504063"/>
                </a:lnTo>
                <a:lnTo>
                  <a:pt x="2539" y="501523"/>
                </a:lnTo>
                <a:close/>
              </a:path>
              <a:path w="500379" h="530860">
                <a:moveTo>
                  <a:pt x="2539" y="498983"/>
                </a:moveTo>
                <a:lnTo>
                  <a:pt x="0" y="498983"/>
                </a:lnTo>
                <a:lnTo>
                  <a:pt x="0" y="500253"/>
                </a:lnTo>
                <a:lnTo>
                  <a:pt x="2539" y="500253"/>
                </a:lnTo>
                <a:lnTo>
                  <a:pt x="2539" y="498983"/>
                </a:lnTo>
                <a:close/>
              </a:path>
              <a:path w="500379" h="530860">
                <a:moveTo>
                  <a:pt x="2539" y="495173"/>
                </a:moveTo>
                <a:lnTo>
                  <a:pt x="0" y="495173"/>
                </a:lnTo>
                <a:lnTo>
                  <a:pt x="0" y="497713"/>
                </a:lnTo>
                <a:lnTo>
                  <a:pt x="2539" y="497713"/>
                </a:lnTo>
                <a:lnTo>
                  <a:pt x="2539" y="495173"/>
                </a:lnTo>
                <a:close/>
              </a:path>
              <a:path w="500379" h="530860">
                <a:moveTo>
                  <a:pt x="2539" y="492633"/>
                </a:moveTo>
                <a:lnTo>
                  <a:pt x="0" y="492633"/>
                </a:lnTo>
                <a:lnTo>
                  <a:pt x="0" y="493903"/>
                </a:lnTo>
                <a:lnTo>
                  <a:pt x="2539" y="493903"/>
                </a:lnTo>
                <a:lnTo>
                  <a:pt x="2539" y="492633"/>
                </a:lnTo>
                <a:close/>
              </a:path>
              <a:path w="500379" h="530860">
                <a:moveTo>
                  <a:pt x="2539" y="488823"/>
                </a:moveTo>
                <a:lnTo>
                  <a:pt x="0" y="488823"/>
                </a:lnTo>
                <a:lnTo>
                  <a:pt x="0" y="491363"/>
                </a:lnTo>
                <a:lnTo>
                  <a:pt x="2539" y="491363"/>
                </a:lnTo>
                <a:lnTo>
                  <a:pt x="2539" y="488823"/>
                </a:lnTo>
                <a:close/>
              </a:path>
              <a:path w="500379" h="530860">
                <a:moveTo>
                  <a:pt x="2539" y="486283"/>
                </a:moveTo>
                <a:lnTo>
                  <a:pt x="0" y="486283"/>
                </a:lnTo>
                <a:lnTo>
                  <a:pt x="0" y="487553"/>
                </a:lnTo>
                <a:lnTo>
                  <a:pt x="2539" y="487553"/>
                </a:lnTo>
                <a:lnTo>
                  <a:pt x="2539" y="486283"/>
                </a:lnTo>
                <a:close/>
              </a:path>
              <a:path w="500379" h="530860">
                <a:moveTo>
                  <a:pt x="2539" y="482473"/>
                </a:moveTo>
                <a:lnTo>
                  <a:pt x="0" y="482473"/>
                </a:lnTo>
                <a:lnTo>
                  <a:pt x="0" y="485013"/>
                </a:lnTo>
                <a:lnTo>
                  <a:pt x="2539" y="485013"/>
                </a:lnTo>
                <a:lnTo>
                  <a:pt x="2539" y="482473"/>
                </a:lnTo>
                <a:close/>
              </a:path>
              <a:path w="500379" h="530860">
                <a:moveTo>
                  <a:pt x="2539" y="479933"/>
                </a:moveTo>
                <a:lnTo>
                  <a:pt x="0" y="479933"/>
                </a:lnTo>
                <a:lnTo>
                  <a:pt x="0" y="481203"/>
                </a:lnTo>
                <a:lnTo>
                  <a:pt x="2539" y="481203"/>
                </a:lnTo>
                <a:lnTo>
                  <a:pt x="2539" y="479933"/>
                </a:lnTo>
                <a:close/>
              </a:path>
              <a:path w="500379" h="530860">
                <a:moveTo>
                  <a:pt x="2539" y="476123"/>
                </a:moveTo>
                <a:lnTo>
                  <a:pt x="0" y="476123"/>
                </a:lnTo>
                <a:lnTo>
                  <a:pt x="0" y="478663"/>
                </a:lnTo>
                <a:lnTo>
                  <a:pt x="2539" y="478663"/>
                </a:lnTo>
                <a:lnTo>
                  <a:pt x="2539" y="476123"/>
                </a:lnTo>
                <a:close/>
              </a:path>
              <a:path w="500379" h="530860">
                <a:moveTo>
                  <a:pt x="2539" y="473583"/>
                </a:moveTo>
                <a:lnTo>
                  <a:pt x="0" y="473583"/>
                </a:lnTo>
                <a:lnTo>
                  <a:pt x="0" y="474853"/>
                </a:lnTo>
                <a:lnTo>
                  <a:pt x="2539" y="474853"/>
                </a:lnTo>
                <a:lnTo>
                  <a:pt x="2539" y="473583"/>
                </a:lnTo>
                <a:close/>
              </a:path>
              <a:path w="500379" h="530860">
                <a:moveTo>
                  <a:pt x="2539" y="469773"/>
                </a:moveTo>
                <a:lnTo>
                  <a:pt x="0" y="469773"/>
                </a:lnTo>
                <a:lnTo>
                  <a:pt x="0" y="472313"/>
                </a:lnTo>
                <a:lnTo>
                  <a:pt x="2539" y="472313"/>
                </a:lnTo>
                <a:lnTo>
                  <a:pt x="2539" y="469773"/>
                </a:lnTo>
                <a:close/>
              </a:path>
              <a:path w="500379" h="530860">
                <a:moveTo>
                  <a:pt x="2539" y="467233"/>
                </a:moveTo>
                <a:lnTo>
                  <a:pt x="0" y="467233"/>
                </a:lnTo>
                <a:lnTo>
                  <a:pt x="0" y="468503"/>
                </a:lnTo>
                <a:lnTo>
                  <a:pt x="2539" y="468503"/>
                </a:lnTo>
                <a:lnTo>
                  <a:pt x="2539" y="467233"/>
                </a:lnTo>
                <a:close/>
              </a:path>
              <a:path w="500379" h="530860">
                <a:moveTo>
                  <a:pt x="2539" y="463423"/>
                </a:moveTo>
                <a:lnTo>
                  <a:pt x="0" y="463423"/>
                </a:lnTo>
                <a:lnTo>
                  <a:pt x="0" y="465963"/>
                </a:lnTo>
                <a:lnTo>
                  <a:pt x="2539" y="465963"/>
                </a:lnTo>
                <a:lnTo>
                  <a:pt x="2539" y="463423"/>
                </a:lnTo>
                <a:close/>
              </a:path>
              <a:path w="500379" h="530860">
                <a:moveTo>
                  <a:pt x="2539" y="460883"/>
                </a:moveTo>
                <a:lnTo>
                  <a:pt x="0" y="460883"/>
                </a:lnTo>
                <a:lnTo>
                  <a:pt x="0" y="462153"/>
                </a:lnTo>
                <a:lnTo>
                  <a:pt x="2539" y="462153"/>
                </a:lnTo>
                <a:lnTo>
                  <a:pt x="2539" y="460883"/>
                </a:lnTo>
                <a:close/>
              </a:path>
              <a:path w="500379" h="530860">
                <a:moveTo>
                  <a:pt x="2539" y="457073"/>
                </a:moveTo>
                <a:lnTo>
                  <a:pt x="0" y="457073"/>
                </a:lnTo>
                <a:lnTo>
                  <a:pt x="0" y="459613"/>
                </a:lnTo>
                <a:lnTo>
                  <a:pt x="2539" y="459613"/>
                </a:lnTo>
                <a:lnTo>
                  <a:pt x="2539" y="457073"/>
                </a:lnTo>
                <a:close/>
              </a:path>
              <a:path w="500379" h="530860">
                <a:moveTo>
                  <a:pt x="2539" y="454533"/>
                </a:moveTo>
                <a:lnTo>
                  <a:pt x="0" y="454533"/>
                </a:lnTo>
                <a:lnTo>
                  <a:pt x="0" y="455803"/>
                </a:lnTo>
                <a:lnTo>
                  <a:pt x="2539" y="455803"/>
                </a:lnTo>
                <a:lnTo>
                  <a:pt x="2539" y="454533"/>
                </a:lnTo>
                <a:close/>
              </a:path>
              <a:path w="500379" h="530860">
                <a:moveTo>
                  <a:pt x="2539" y="450723"/>
                </a:moveTo>
                <a:lnTo>
                  <a:pt x="0" y="450723"/>
                </a:lnTo>
                <a:lnTo>
                  <a:pt x="0" y="453263"/>
                </a:lnTo>
                <a:lnTo>
                  <a:pt x="2539" y="453263"/>
                </a:lnTo>
                <a:lnTo>
                  <a:pt x="2539" y="450723"/>
                </a:lnTo>
                <a:close/>
              </a:path>
              <a:path w="500379" h="530860">
                <a:moveTo>
                  <a:pt x="2539" y="448183"/>
                </a:moveTo>
                <a:lnTo>
                  <a:pt x="0" y="448183"/>
                </a:lnTo>
                <a:lnTo>
                  <a:pt x="0" y="449453"/>
                </a:lnTo>
                <a:lnTo>
                  <a:pt x="2539" y="449453"/>
                </a:lnTo>
                <a:lnTo>
                  <a:pt x="2539" y="448183"/>
                </a:lnTo>
                <a:close/>
              </a:path>
              <a:path w="500379" h="530860">
                <a:moveTo>
                  <a:pt x="2539" y="444373"/>
                </a:moveTo>
                <a:lnTo>
                  <a:pt x="0" y="444373"/>
                </a:lnTo>
                <a:lnTo>
                  <a:pt x="0" y="446913"/>
                </a:lnTo>
                <a:lnTo>
                  <a:pt x="2539" y="446913"/>
                </a:lnTo>
                <a:lnTo>
                  <a:pt x="2539" y="444373"/>
                </a:lnTo>
                <a:close/>
              </a:path>
              <a:path w="500379" h="530860">
                <a:moveTo>
                  <a:pt x="2539" y="441833"/>
                </a:moveTo>
                <a:lnTo>
                  <a:pt x="0" y="441833"/>
                </a:lnTo>
                <a:lnTo>
                  <a:pt x="0" y="443103"/>
                </a:lnTo>
                <a:lnTo>
                  <a:pt x="2539" y="443103"/>
                </a:lnTo>
                <a:lnTo>
                  <a:pt x="2539" y="441833"/>
                </a:lnTo>
                <a:close/>
              </a:path>
              <a:path w="500379" h="530860">
                <a:moveTo>
                  <a:pt x="2539" y="438023"/>
                </a:moveTo>
                <a:lnTo>
                  <a:pt x="1270" y="438023"/>
                </a:lnTo>
                <a:lnTo>
                  <a:pt x="1270" y="440563"/>
                </a:lnTo>
                <a:lnTo>
                  <a:pt x="2539" y="440563"/>
                </a:lnTo>
                <a:lnTo>
                  <a:pt x="2539" y="438023"/>
                </a:lnTo>
                <a:close/>
              </a:path>
              <a:path w="500379" h="530860">
                <a:moveTo>
                  <a:pt x="422910" y="529463"/>
                </a:moveTo>
                <a:lnTo>
                  <a:pt x="421639" y="529463"/>
                </a:lnTo>
                <a:lnTo>
                  <a:pt x="421639" y="530733"/>
                </a:lnTo>
                <a:lnTo>
                  <a:pt x="422910" y="530733"/>
                </a:lnTo>
                <a:lnTo>
                  <a:pt x="422910" y="529463"/>
                </a:lnTo>
                <a:close/>
              </a:path>
              <a:path w="500379" h="530860">
                <a:moveTo>
                  <a:pt x="425450" y="526923"/>
                </a:moveTo>
                <a:lnTo>
                  <a:pt x="261620" y="526923"/>
                </a:lnTo>
                <a:lnTo>
                  <a:pt x="261620" y="529463"/>
                </a:lnTo>
                <a:lnTo>
                  <a:pt x="425450" y="529463"/>
                </a:lnTo>
                <a:lnTo>
                  <a:pt x="425450" y="526923"/>
                </a:lnTo>
                <a:close/>
              </a:path>
              <a:path w="500379" h="530860">
                <a:moveTo>
                  <a:pt x="497839" y="463423"/>
                </a:moveTo>
                <a:lnTo>
                  <a:pt x="496570" y="463423"/>
                </a:lnTo>
                <a:lnTo>
                  <a:pt x="496570" y="465963"/>
                </a:lnTo>
                <a:lnTo>
                  <a:pt x="497839" y="465963"/>
                </a:lnTo>
                <a:lnTo>
                  <a:pt x="497839" y="463423"/>
                </a:lnTo>
                <a:close/>
              </a:path>
              <a:path w="500379" h="530860">
                <a:moveTo>
                  <a:pt x="500380" y="460883"/>
                </a:moveTo>
                <a:lnTo>
                  <a:pt x="496570" y="460883"/>
                </a:lnTo>
                <a:lnTo>
                  <a:pt x="496570" y="462152"/>
                </a:lnTo>
                <a:lnTo>
                  <a:pt x="499110" y="462152"/>
                </a:lnTo>
                <a:lnTo>
                  <a:pt x="499110" y="463423"/>
                </a:lnTo>
                <a:lnTo>
                  <a:pt x="500379" y="463423"/>
                </a:lnTo>
                <a:lnTo>
                  <a:pt x="500380" y="460883"/>
                </a:lnTo>
                <a:close/>
              </a:path>
              <a:path w="500379" h="530860">
                <a:moveTo>
                  <a:pt x="500380" y="457073"/>
                </a:moveTo>
                <a:lnTo>
                  <a:pt x="496570" y="457073"/>
                </a:lnTo>
                <a:lnTo>
                  <a:pt x="496570" y="459613"/>
                </a:lnTo>
                <a:lnTo>
                  <a:pt x="500380" y="459613"/>
                </a:lnTo>
                <a:lnTo>
                  <a:pt x="500380" y="457073"/>
                </a:lnTo>
                <a:close/>
              </a:path>
              <a:path w="500379" h="530860">
                <a:moveTo>
                  <a:pt x="500380" y="454533"/>
                </a:moveTo>
                <a:lnTo>
                  <a:pt x="496570" y="454533"/>
                </a:lnTo>
                <a:lnTo>
                  <a:pt x="496570" y="455802"/>
                </a:lnTo>
                <a:lnTo>
                  <a:pt x="500380" y="455802"/>
                </a:lnTo>
                <a:lnTo>
                  <a:pt x="500380" y="454533"/>
                </a:lnTo>
                <a:close/>
              </a:path>
              <a:path w="500379" h="530860">
                <a:moveTo>
                  <a:pt x="500380" y="450850"/>
                </a:moveTo>
                <a:lnTo>
                  <a:pt x="496570" y="450850"/>
                </a:lnTo>
                <a:lnTo>
                  <a:pt x="496570" y="453263"/>
                </a:lnTo>
                <a:lnTo>
                  <a:pt x="500380" y="453263"/>
                </a:lnTo>
                <a:lnTo>
                  <a:pt x="500380" y="450850"/>
                </a:lnTo>
                <a:close/>
              </a:path>
              <a:path w="500379" h="530860">
                <a:moveTo>
                  <a:pt x="500380" y="448310"/>
                </a:moveTo>
                <a:lnTo>
                  <a:pt x="496570" y="448310"/>
                </a:lnTo>
                <a:lnTo>
                  <a:pt x="496570" y="449452"/>
                </a:lnTo>
                <a:lnTo>
                  <a:pt x="500380" y="449452"/>
                </a:lnTo>
                <a:lnTo>
                  <a:pt x="500380" y="448310"/>
                </a:lnTo>
                <a:close/>
              </a:path>
              <a:path w="500379" h="530860">
                <a:moveTo>
                  <a:pt x="500380" y="444500"/>
                </a:moveTo>
                <a:lnTo>
                  <a:pt x="496570" y="444500"/>
                </a:lnTo>
                <a:lnTo>
                  <a:pt x="496570" y="446913"/>
                </a:lnTo>
                <a:lnTo>
                  <a:pt x="500380" y="446913"/>
                </a:lnTo>
                <a:lnTo>
                  <a:pt x="500380" y="444500"/>
                </a:lnTo>
                <a:close/>
              </a:path>
              <a:path w="500379" h="530860">
                <a:moveTo>
                  <a:pt x="500380" y="441960"/>
                </a:moveTo>
                <a:lnTo>
                  <a:pt x="496570" y="441960"/>
                </a:lnTo>
                <a:lnTo>
                  <a:pt x="496570" y="443102"/>
                </a:lnTo>
                <a:lnTo>
                  <a:pt x="500380" y="443102"/>
                </a:lnTo>
                <a:lnTo>
                  <a:pt x="500380" y="441960"/>
                </a:lnTo>
                <a:close/>
              </a:path>
              <a:path w="500379" h="530860">
                <a:moveTo>
                  <a:pt x="500380" y="438150"/>
                </a:moveTo>
                <a:lnTo>
                  <a:pt x="496570" y="438150"/>
                </a:lnTo>
                <a:lnTo>
                  <a:pt x="496570" y="440563"/>
                </a:lnTo>
                <a:lnTo>
                  <a:pt x="500380" y="440563"/>
                </a:lnTo>
                <a:lnTo>
                  <a:pt x="500380" y="438150"/>
                </a:lnTo>
                <a:close/>
              </a:path>
              <a:path w="500379" h="530860">
                <a:moveTo>
                  <a:pt x="500380" y="435610"/>
                </a:moveTo>
                <a:lnTo>
                  <a:pt x="496570" y="435610"/>
                </a:lnTo>
                <a:lnTo>
                  <a:pt x="496570" y="436752"/>
                </a:lnTo>
                <a:lnTo>
                  <a:pt x="500380" y="436752"/>
                </a:lnTo>
                <a:lnTo>
                  <a:pt x="500380" y="435610"/>
                </a:lnTo>
                <a:close/>
              </a:path>
              <a:path w="500379" h="530860">
                <a:moveTo>
                  <a:pt x="500380" y="431800"/>
                </a:moveTo>
                <a:lnTo>
                  <a:pt x="496570" y="431800"/>
                </a:lnTo>
                <a:lnTo>
                  <a:pt x="496570" y="434213"/>
                </a:lnTo>
                <a:lnTo>
                  <a:pt x="500380" y="434213"/>
                </a:lnTo>
                <a:lnTo>
                  <a:pt x="500380" y="431800"/>
                </a:lnTo>
                <a:close/>
              </a:path>
              <a:path w="500379" h="530860">
                <a:moveTo>
                  <a:pt x="500380" y="429260"/>
                </a:moveTo>
                <a:lnTo>
                  <a:pt x="496570" y="429260"/>
                </a:lnTo>
                <a:lnTo>
                  <a:pt x="496570" y="430402"/>
                </a:lnTo>
                <a:lnTo>
                  <a:pt x="500380" y="430402"/>
                </a:lnTo>
                <a:lnTo>
                  <a:pt x="500380" y="429260"/>
                </a:lnTo>
                <a:close/>
              </a:path>
              <a:path w="500379" h="530860">
                <a:moveTo>
                  <a:pt x="500380" y="425450"/>
                </a:moveTo>
                <a:lnTo>
                  <a:pt x="496570" y="425450"/>
                </a:lnTo>
                <a:lnTo>
                  <a:pt x="496570" y="427863"/>
                </a:lnTo>
                <a:lnTo>
                  <a:pt x="500380" y="427863"/>
                </a:lnTo>
                <a:lnTo>
                  <a:pt x="500380" y="425450"/>
                </a:lnTo>
                <a:close/>
              </a:path>
              <a:path w="500379" h="530860">
                <a:moveTo>
                  <a:pt x="500380" y="422910"/>
                </a:moveTo>
                <a:lnTo>
                  <a:pt x="496570" y="422910"/>
                </a:lnTo>
                <a:lnTo>
                  <a:pt x="496570" y="424052"/>
                </a:lnTo>
                <a:lnTo>
                  <a:pt x="500380" y="424052"/>
                </a:lnTo>
                <a:lnTo>
                  <a:pt x="500380" y="422910"/>
                </a:lnTo>
                <a:close/>
              </a:path>
              <a:path w="500379" h="530860">
                <a:moveTo>
                  <a:pt x="500380" y="419100"/>
                </a:moveTo>
                <a:lnTo>
                  <a:pt x="496570" y="419100"/>
                </a:lnTo>
                <a:lnTo>
                  <a:pt x="496570" y="421513"/>
                </a:lnTo>
                <a:lnTo>
                  <a:pt x="500380" y="421513"/>
                </a:lnTo>
                <a:lnTo>
                  <a:pt x="500380" y="419100"/>
                </a:lnTo>
                <a:close/>
              </a:path>
              <a:path w="500379" h="530860">
                <a:moveTo>
                  <a:pt x="500380" y="416560"/>
                </a:moveTo>
                <a:lnTo>
                  <a:pt x="496570" y="416560"/>
                </a:lnTo>
                <a:lnTo>
                  <a:pt x="496570" y="417702"/>
                </a:lnTo>
                <a:lnTo>
                  <a:pt x="500380" y="417702"/>
                </a:lnTo>
                <a:lnTo>
                  <a:pt x="500380" y="416560"/>
                </a:lnTo>
                <a:close/>
              </a:path>
              <a:path w="500379" h="530860">
                <a:moveTo>
                  <a:pt x="500380" y="412750"/>
                </a:moveTo>
                <a:lnTo>
                  <a:pt x="496570" y="412750"/>
                </a:lnTo>
                <a:lnTo>
                  <a:pt x="496570" y="415163"/>
                </a:lnTo>
                <a:lnTo>
                  <a:pt x="500380" y="415163"/>
                </a:lnTo>
                <a:lnTo>
                  <a:pt x="500380" y="412750"/>
                </a:lnTo>
                <a:close/>
              </a:path>
              <a:path w="500379" h="530860">
                <a:moveTo>
                  <a:pt x="500380" y="410210"/>
                </a:moveTo>
                <a:lnTo>
                  <a:pt x="496570" y="410210"/>
                </a:lnTo>
                <a:lnTo>
                  <a:pt x="496570" y="411352"/>
                </a:lnTo>
                <a:lnTo>
                  <a:pt x="500380" y="411352"/>
                </a:lnTo>
                <a:lnTo>
                  <a:pt x="500380" y="410210"/>
                </a:lnTo>
                <a:close/>
              </a:path>
              <a:path w="500379" h="530860">
                <a:moveTo>
                  <a:pt x="500380" y="406400"/>
                </a:moveTo>
                <a:lnTo>
                  <a:pt x="496570" y="406400"/>
                </a:lnTo>
                <a:lnTo>
                  <a:pt x="496570" y="408813"/>
                </a:lnTo>
                <a:lnTo>
                  <a:pt x="500380" y="408813"/>
                </a:lnTo>
                <a:lnTo>
                  <a:pt x="500380" y="406400"/>
                </a:lnTo>
                <a:close/>
              </a:path>
              <a:path w="500379" h="530860">
                <a:moveTo>
                  <a:pt x="500380" y="403860"/>
                </a:moveTo>
                <a:lnTo>
                  <a:pt x="496570" y="403860"/>
                </a:lnTo>
                <a:lnTo>
                  <a:pt x="496570" y="405002"/>
                </a:lnTo>
                <a:lnTo>
                  <a:pt x="500380" y="405002"/>
                </a:lnTo>
                <a:lnTo>
                  <a:pt x="500380" y="403860"/>
                </a:lnTo>
                <a:close/>
              </a:path>
              <a:path w="500379" h="530860">
                <a:moveTo>
                  <a:pt x="500380" y="400050"/>
                </a:moveTo>
                <a:lnTo>
                  <a:pt x="496570" y="400050"/>
                </a:lnTo>
                <a:lnTo>
                  <a:pt x="496570" y="402463"/>
                </a:lnTo>
                <a:lnTo>
                  <a:pt x="500380" y="402463"/>
                </a:lnTo>
                <a:lnTo>
                  <a:pt x="500380" y="400050"/>
                </a:lnTo>
                <a:close/>
              </a:path>
              <a:path w="500379" h="530860">
                <a:moveTo>
                  <a:pt x="500380" y="397510"/>
                </a:moveTo>
                <a:lnTo>
                  <a:pt x="496570" y="397510"/>
                </a:lnTo>
                <a:lnTo>
                  <a:pt x="496570" y="398652"/>
                </a:lnTo>
                <a:lnTo>
                  <a:pt x="500380" y="398652"/>
                </a:lnTo>
                <a:lnTo>
                  <a:pt x="500380" y="397510"/>
                </a:lnTo>
                <a:close/>
              </a:path>
              <a:path w="500379" h="530860">
                <a:moveTo>
                  <a:pt x="500380" y="393700"/>
                </a:moveTo>
                <a:lnTo>
                  <a:pt x="496570" y="393700"/>
                </a:lnTo>
                <a:lnTo>
                  <a:pt x="496570" y="396113"/>
                </a:lnTo>
                <a:lnTo>
                  <a:pt x="500380" y="396113"/>
                </a:lnTo>
                <a:lnTo>
                  <a:pt x="500380" y="393700"/>
                </a:lnTo>
                <a:close/>
              </a:path>
              <a:path w="500379" h="530860">
                <a:moveTo>
                  <a:pt x="500380" y="391160"/>
                </a:moveTo>
                <a:lnTo>
                  <a:pt x="496570" y="391160"/>
                </a:lnTo>
                <a:lnTo>
                  <a:pt x="496570" y="392302"/>
                </a:lnTo>
                <a:lnTo>
                  <a:pt x="500380" y="392302"/>
                </a:lnTo>
                <a:lnTo>
                  <a:pt x="500380" y="391160"/>
                </a:lnTo>
                <a:close/>
              </a:path>
              <a:path w="500379" h="530860">
                <a:moveTo>
                  <a:pt x="500380" y="387350"/>
                </a:moveTo>
                <a:lnTo>
                  <a:pt x="496570" y="387350"/>
                </a:lnTo>
                <a:lnTo>
                  <a:pt x="496570" y="389763"/>
                </a:lnTo>
                <a:lnTo>
                  <a:pt x="500380" y="389763"/>
                </a:lnTo>
                <a:lnTo>
                  <a:pt x="500380" y="387350"/>
                </a:lnTo>
                <a:close/>
              </a:path>
              <a:path w="500379" h="530860">
                <a:moveTo>
                  <a:pt x="500380" y="384810"/>
                </a:moveTo>
                <a:lnTo>
                  <a:pt x="496570" y="384810"/>
                </a:lnTo>
                <a:lnTo>
                  <a:pt x="496570" y="385952"/>
                </a:lnTo>
                <a:lnTo>
                  <a:pt x="500380" y="385952"/>
                </a:lnTo>
                <a:lnTo>
                  <a:pt x="500380" y="384810"/>
                </a:lnTo>
                <a:close/>
              </a:path>
              <a:path w="500379" h="530860">
                <a:moveTo>
                  <a:pt x="500380" y="381000"/>
                </a:moveTo>
                <a:lnTo>
                  <a:pt x="496570" y="381000"/>
                </a:lnTo>
                <a:lnTo>
                  <a:pt x="496570" y="383413"/>
                </a:lnTo>
                <a:lnTo>
                  <a:pt x="500380" y="383413"/>
                </a:lnTo>
                <a:lnTo>
                  <a:pt x="500380" y="381000"/>
                </a:lnTo>
                <a:close/>
              </a:path>
              <a:path w="500379" h="530860">
                <a:moveTo>
                  <a:pt x="500380" y="378460"/>
                </a:moveTo>
                <a:lnTo>
                  <a:pt x="496570" y="378460"/>
                </a:lnTo>
                <a:lnTo>
                  <a:pt x="496570" y="379602"/>
                </a:lnTo>
                <a:lnTo>
                  <a:pt x="500380" y="379602"/>
                </a:lnTo>
                <a:lnTo>
                  <a:pt x="500380" y="378460"/>
                </a:lnTo>
                <a:close/>
              </a:path>
              <a:path w="500379" h="530860">
                <a:moveTo>
                  <a:pt x="500380" y="374650"/>
                </a:moveTo>
                <a:lnTo>
                  <a:pt x="496570" y="374650"/>
                </a:lnTo>
                <a:lnTo>
                  <a:pt x="496570" y="377063"/>
                </a:lnTo>
                <a:lnTo>
                  <a:pt x="500380" y="377063"/>
                </a:lnTo>
                <a:lnTo>
                  <a:pt x="500380" y="374650"/>
                </a:lnTo>
                <a:close/>
              </a:path>
              <a:path w="500379" h="530860">
                <a:moveTo>
                  <a:pt x="500380" y="372110"/>
                </a:moveTo>
                <a:lnTo>
                  <a:pt x="496570" y="372110"/>
                </a:lnTo>
                <a:lnTo>
                  <a:pt x="496570" y="373252"/>
                </a:lnTo>
                <a:lnTo>
                  <a:pt x="500380" y="373252"/>
                </a:lnTo>
                <a:lnTo>
                  <a:pt x="500380" y="372110"/>
                </a:lnTo>
                <a:close/>
              </a:path>
              <a:path w="500379" h="530860">
                <a:moveTo>
                  <a:pt x="500380" y="368300"/>
                </a:moveTo>
                <a:lnTo>
                  <a:pt x="496570" y="368300"/>
                </a:lnTo>
                <a:lnTo>
                  <a:pt x="496570" y="370713"/>
                </a:lnTo>
                <a:lnTo>
                  <a:pt x="500380" y="370713"/>
                </a:lnTo>
                <a:lnTo>
                  <a:pt x="500380" y="368300"/>
                </a:lnTo>
                <a:close/>
              </a:path>
              <a:path w="500379" h="530860">
                <a:moveTo>
                  <a:pt x="500380" y="365760"/>
                </a:moveTo>
                <a:lnTo>
                  <a:pt x="496570" y="365760"/>
                </a:lnTo>
                <a:lnTo>
                  <a:pt x="496570" y="366902"/>
                </a:lnTo>
                <a:lnTo>
                  <a:pt x="500380" y="366902"/>
                </a:lnTo>
                <a:lnTo>
                  <a:pt x="500380" y="365760"/>
                </a:lnTo>
                <a:close/>
              </a:path>
              <a:path w="500379" h="530860">
                <a:moveTo>
                  <a:pt x="500380" y="361950"/>
                </a:moveTo>
                <a:lnTo>
                  <a:pt x="496570" y="361950"/>
                </a:lnTo>
                <a:lnTo>
                  <a:pt x="496570" y="364363"/>
                </a:lnTo>
                <a:lnTo>
                  <a:pt x="500380" y="364363"/>
                </a:lnTo>
                <a:lnTo>
                  <a:pt x="500380" y="361950"/>
                </a:lnTo>
                <a:close/>
              </a:path>
              <a:path w="500379" h="530860">
                <a:moveTo>
                  <a:pt x="500380" y="359410"/>
                </a:moveTo>
                <a:lnTo>
                  <a:pt x="496570" y="359410"/>
                </a:lnTo>
                <a:lnTo>
                  <a:pt x="496570" y="360552"/>
                </a:lnTo>
                <a:lnTo>
                  <a:pt x="500380" y="360552"/>
                </a:lnTo>
                <a:lnTo>
                  <a:pt x="500380" y="359410"/>
                </a:lnTo>
                <a:close/>
              </a:path>
              <a:path w="500379" h="530860">
                <a:moveTo>
                  <a:pt x="500380" y="355600"/>
                </a:moveTo>
                <a:lnTo>
                  <a:pt x="496570" y="355600"/>
                </a:lnTo>
                <a:lnTo>
                  <a:pt x="496570" y="358013"/>
                </a:lnTo>
                <a:lnTo>
                  <a:pt x="500380" y="358013"/>
                </a:lnTo>
                <a:lnTo>
                  <a:pt x="500380" y="355600"/>
                </a:lnTo>
                <a:close/>
              </a:path>
              <a:path w="500379" h="530860">
                <a:moveTo>
                  <a:pt x="497839" y="351663"/>
                </a:moveTo>
                <a:lnTo>
                  <a:pt x="496570" y="351663"/>
                </a:lnTo>
                <a:lnTo>
                  <a:pt x="496570" y="354202"/>
                </a:lnTo>
                <a:lnTo>
                  <a:pt x="500380" y="354202"/>
                </a:lnTo>
                <a:lnTo>
                  <a:pt x="500380" y="353060"/>
                </a:lnTo>
                <a:lnTo>
                  <a:pt x="497839" y="353060"/>
                </a:lnTo>
                <a:lnTo>
                  <a:pt x="497839" y="351663"/>
                </a:lnTo>
                <a:close/>
              </a:path>
              <a:path w="500379" h="530860">
                <a:moveTo>
                  <a:pt x="500380" y="351663"/>
                </a:moveTo>
                <a:lnTo>
                  <a:pt x="499110" y="351663"/>
                </a:lnTo>
                <a:lnTo>
                  <a:pt x="499110" y="353060"/>
                </a:lnTo>
                <a:lnTo>
                  <a:pt x="500380" y="353060"/>
                </a:lnTo>
                <a:lnTo>
                  <a:pt x="500380" y="351663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8" name="bk object 3198"/>
          <p:cNvSpPr/>
          <p:nvPr/>
        </p:nvSpPr>
        <p:spPr>
          <a:xfrm>
            <a:off x="3954779" y="2841117"/>
            <a:ext cx="494030" cy="523240"/>
          </a:xfrm>
          <a:custGeom>
            <a:avLst/>
            <a:gdLst/>
            <a:ahLst/>
            <a:cxnLst/>
            <a:rect l="l" t="t" r="r" b="b"/>
            <a:pathLst>
              <a:path w="494029" h="523239">
                <a:moveTo>
                  <a:pt x="3810" y="164973"/>
                </a:moveTo>
                <a:lnTo>
                  <a:pt x="1270" y="164973"/>
                </a:lnTo>
                <a:lnTo>
                  <a:pt x="1270" y="166242"/>
                </a:lnTo>
                <a:lnTo>
                  <a:pt x="2540" y="166242"/>
                </a:lnTo>
                <a:lnTo>
                  <a:pt x="2540" y="167512"/>
                </a:lnTo>
                <a:lnTo>
                  <a:pt x="3810" y="167512"/>
                </a:lnTo>
                <a:lnTo>
                  <a:pt x="3810" y="164973"/>
                </a:lnTo>
                <a:close/>
              </a:path>
              <a:path w="494029" h="523239">
                <a:moveTo>
                  <a:pt x="3810" y="161162"/>
                </a:moveTo>
                <a:lnTo>
                  <a:pt x="0" y="161162"/>
                </a:lnTo>
                <a:lnTo>
                  <a:pt x="0" y="164973"/>
                </a:lnTo>
                <a:lnTo>
                  <a:pt x="1270" y="164973"/>
                </a:lnTo>
                <a:lnTo>
                  <a:pt x="1270" y="163702"/>
                </a:lnTo>
                <a:lnTo>
                  <a:pt x="3810" y="163702"/>
                </a:lnTo>
                <a:lnTo>
                  <a:pt x="3810" y="161162"/>
                </a:lnTo>
                <a:close/>
              </a:path>
              <a:path w="494029" h="523239">
                <a:moveTo>
                  <a:pt x="3810" y="158623"/>
                </a:moveTo>
                <a:lnTo>
                  <a:pt x="0" y="158623"/>
                </a:lnTo>
                <a:lnTo>
                  <a:pt x="0" y="159892"/>
                </a:lnTo>
                <a:lnTo>
                  <a:pt x="3810" y="159892"/>
                </a:lnTo>
                <a:lnTo>
                  <a:pt x="3810" y="158623"/>
                </a:lnTo>
                <a:close/>
              </a:path>
              <a:path w="494029" h="523239">
                <a:moveTo>
                  <a:pt x="3810" y="154812"/>
                </a:moveTo>
                <a:lnTo>
                  <a:pt x="0" y="154812"/>
                </a:lnTo>
                <a:lnTo>
                  <a:pt x="0" y="157352"/>
                </a:lnTo>
                <a:lnTo>
                  <a:pt x="3810" y="157352"/>
                </a:lnTo>
                <a:lnTo>
                  <a:pt x="3810" y="154812"/>
                </a:lnTo>
                <a:close/>
              </a:path>
              <a:path w="494029" h="523239">
                <a:moveTo>
                  <a:pt x="3810" y="152273"/>
                </a:moveTo>
                <a:lnTo>
                  <a:pt x="0" y="152273"/>
                </a:lnTo>
                <a:lnTo>
                  <a:pt x="0" y="153542"/>
                </a:lnTo>
                <a:lnTo>
                  <a:pt x="3810" y="153542"/>
                </a:lnTo>
                <a:lnTo>
                  <a:pt x="3810" y="152273"/>
                </a:lnTo>
                <a:close/>
              </a:path>
              <a:path w="494029" h="523239">
                <a:moveTo>
                  <a:pt x="3810" y="148462"/>
                </a:moveTo>
                <a:lnTo>
                  <a:pt x="0" y="148462"/>
                </a:lnTo>
                <a:lnTo>
                  <a:pt x="0" y="151002"/>
                </a:lnTo>
                <a:lnTo>
                  <a:pt x="3810" y="151002"/>
                </a:lnTo>
                <a:lnTo>
                  <a:pt x="3810" y="148462"/>
                </a:lnTo>
                <a:close/>
              </a:path>
              <a:path w="494029" h="523239">
                <a:moveTo>
                  <a:pt x="3810" y="145923"/>
                </a:moveTo>
                <a:lnTo>
                  <a:pt x="0" y="145923"/>
                </a:lnTo>
                <a:lnTo>
                  <a:pt x="0" y="147192"/>
                </a:lnTo>
                <a:lnTo>
                  <a:pt x="3810" y="147192"/>
                </a:lnTo>
                <a:lnTo>
                  <a:pt x="3810" y="145923"/>
                </a:lnTo>
                <a:close/>
              </a:path>
              <a:path w="494029" h="523239">
                <a:moveTo>
                  <a:pt x="3810" y="142112"/>
                </a:moveTo>
                <a:lnTo>
                  <a:pt x="0" y="142112"/>
                </a:lnTo>
                <a:lnTo>
                  <a:pt x="0" y="144652"/>
                </a:lnTo>
                <a:lnTo>
                  <a:pt x="3810" y="144652"/>
                </a:lnTo>
                <a:lnTo>
                  <a:pt x="3810" y="142112"/>
                </a:lnTo>
                <a:close/>
              </a:path>
              <a:path w="494029" h="523239">
                <a:moveTo>
                  <a:pt x="3810" y="139573"/>
                </a:moveTo>
                <a:lnTo>
                  <a:pt x="0" y="139573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9573"/>
                </a:lnTo>
                <a:close/>
              </a:path>
              <a:path w="494029" h="523239">
                <a:moveTo>
                  <a:pt x="3810" y="135762"/>
                </a:moveTo>
                <a:lnTo>
                  <a:pt x="0" y="135762"/>
                </a:lnTo>
                <a:lnTo>
                  <a:pt x="0" y="138302"/>
                </a:lnTo>
                <a:lnTo>
                  <a:pt x="3810" y="138302"/>
                </a:lnTo>
                <a:lnTo>
                  <a:pt x="3810" y="135762"/>
                </a:lnTo>
                <a:close/>
              </a:path>
              <a:path w="494029" h="523239">
                <a:moveTo>
                  <a:pt x="3810" y="133223"/>
                </a:moveTo>
                <a:lnTo>
                  <a:pt x="0" y="133223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3223"/>
                </a:lnTo>
                <a:close/>
              </a:path>
              <a:path w="494029" h="523239">
                <a:moveTo>
                  <a:pt x="3810" y="129412"/>
                </a:moveTo>
                <a:lnTo>
                  <a:pt x="0" y="129412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9412"/>
                </a:lnTo>
                <a:close/>
              </a:path>
              <a:path w="494029" h="523239">
                <a:moveTo>
                  <a:pt x="3810" y="126873"/>
                </a:moveTo>
                <a:lnTo>
                  <a:pt x="0" y="126873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6873"/>
                </a:lnTo>
                <a:close/>
              </a:path>
              <a:path w="494029" h="523239">
                <a:moveTo>
                  <a:pt x="3810" y="123062"/>
                </a:moveTo>
                <a:lnTo>
                  <a:pt x="0" y="123062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3062"/>
                </a:lnTo>
                <a:close/>
              </a:path>
              <a:path w="494029" h="523239">
                <a:moveTo>
                  <a:pt x="3810" y="120523"/>
                </a:moveTo>
                <a:lnTo>
                  <a:pt x="0" y="120523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20523"/>
                </a:lnTo>
                <a:close/>
              </a:path>
              <a:path w="494029" h="523239">
                <a:moveTo>
                  <a:pt x="3810" y="116712"/>
                </a:moveTo>
                <a:lnTo>
                  <a:pt x="0" y="116712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6712"/>
                </a:lnTo>
                <a:close/>
              </a:path>
              <a:path w="494029" h="523239">
                <a:moveTo>
                  <a:pt x="3810" y="114173"/>
                </a:moveTo>
                <a:lnTo>
                  <a:pt x="0" y="114173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4173"/>
                </a:lnTo>
                <a:close/>
              </a:path>
              <a:path w="494029" h="523239">
                <a:moveTo>
                  <a:pt x="3810" y="110362"/>
                </a:moveTo>
                <a:lnTo>
                  <a:pt x="0" y="110362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0362"/>
                </a:lnTo>
                <a:close/>
              </a:path>
              <a:path w="494029" h="523239">
                <a:moveTo>
                  <a:pt x="3810" y="107823"/>
                </a:moveTo>
                <a:lnTo>
                  <a:pt x="0" y="107823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7823"/>
                </a:lnTo>
                <a:close/>
              </a:path>
              <a:path w="494029" h="523239">
                <a:moveTo>
                  <a:pt x="3810" y="104012"/>
                </a:moveTo>
                <a:lnTo>
                  <a:pt x="0" y="104012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4012"/>
                </a:lnTo>
                <a:close/>
              </a:path>
              <a:path w="494029" h="523239">
                <a:moveTo>
                  <a:pt x="3810" y="101600"/>
                </a:moveTo>
                <a:lnTo>
                  <a:pt x="0" y="101600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1600"/>
                </a:lnTo>
                <a:close/>
              </a:path>
              <a:path w="494029" h="523239">
                <a:moveTo>
                  <a:pt x="3810" y="97662"/>
                </a:moveTo>
                <a:lnTo>
                  <a:pt x="0" y="97662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7662"/>
                </a:lnTo>
                <a:close/>
              </a:path>
              <a:path w="494029" h="523239">
                <a:moveTo>
                  <a:pt x="3810" y="95250"/>
                </a:moveTo>
                <a:lnTo>
                  <a:pt x="0" y="95250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5250"/>
                </a:lnTo>
                <a:close/>
              </a:path>
              <a:path w="494029" h="523239">
                <a:moveTo>
                  <a:pt x="3810" y="91312"/>
                </a:moveTo>
                <a:lnTo>
                  <a:pt x="0" y="91312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1312"/>
                </a:lnTo>
                <a:close/>
              </a:path>
              <a:path w="494029" h="523239">
                <a:moveTo>
                  <a:pt x="3810" y="88900"/>
                </a:moveTo>
                <a:lnTo>
                  <a:pt x="0" y="88900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8900"/>
                </a:lnTo>
                <a:close/>
              </a:path>
              <a:path w="494029" h="523239">
                <a:moveTo>
                  <a:pt x="3810" y="84962"/>
                </a:moveTo>
                <a:lnTo>
                  <a:pt x="0" y="84962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4962"/>
                </a:lnTo>
                <a:close/>
              </a:path>
              <a:path w="494029" h="523239">
                <a:moveTo>
                  <a:pt x="3810" y="82550"/>
                </a:moveTo>
                <a:lnTo>
                  <a:pt x="0" y="82550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2550"/>
                </a:lnTo>
                <a:close/>
              </a:path>
              <a:path w="494029" h="523239">
                <a:moveTo>
                  <a:pt x="3810" y="78612"/>
                </a:moveTo>
                <a:lnTo>
                  <a:pt x="0" y="78612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78612"/>
                </a:lnTo>
                <a:close/>
              </a:path>
              <a:path w="494029" h="523239">
                <a:moveTo>
                  <a:pt x="3810" y="76200"/>
                </a:moveTo>
                <a:lnTo>
                  <a:pt x="0" y="76200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6200"/>
                </a:lnTo>
                <a:close/>
              </a:path>
              <a:path w="494029" h="523239">
                <a:moveTo>
                  <a:pt x="1270" y="70992"/>
                </a:moveTo>
                <a:lnTo>
                  <a:pt x="0" y="70992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389"/>
                </a:lnTo>
                <a:lnTo>
                  <a:pt x="1270" y="72389"/>
                </a:lnTo>
                <a:lnTo>
                  <a:pt x="1270" y="70992"/>
                </a:lnTo>
                <a:close/>
              </a:path>
              <a:path w="494029" h="523239">
                <a:moveTo>
                  <a:pt x="3810" y="68579"/>
                </a:moveTo>
                <a:lnTo>
                  <a:pt x="2540" y="68579"/>
                </a:lnTo>
                <a:lnTo>
                  <a:pt x="2540" y="70992"/>
                </a:lnTo>
                <a:lnTo>
                  <a:pt x="3810" y="70992"/>
                </a:lnTo>
                <a:lnTo>
                  <a:pt x="3810" y="68579"/>
                </a:lnTo>
                <a:close/>
              </a:path>
              <a:path w="494029" h="523239">
                <a:moveTo>
                  <a:pt x="492760" y="63500"/>
                </a:moveTo>
                <a:lnTo>
                  <a:pt x="491490" y="63500"/>
                </a:lnTo>
                <a:lnTo>
                  <a:pt x="491490" y="64642"/>
                </a:lnTo>
                <a:lnTo>
                  <a:pt x="492760" y="64642"/>
                </a:lnTo>
                <a:lnTo>
                  <a:pt x="492760" y="63500"/>
                </a:lnTo>
                <a:close/>
              </a:path>
              <a:path w="494029" h="523239">
                <a:moveTo>
                  <a:pt x="492760" y="59689"/>
                </a:moveTo>
                <a:lnTo>
                  <a:pt x="491490" y="59689"/>
                </a:lnTo>
                <a:lnTo>
                  <a:pt x="491490" y="62229"/>
                </a:lnTo>
                <a:lnTo>
                  <a:pt x="492760" y="62229"/>
                </a:lnTo>
                <a:lnTo>
                  <a:pt x="492760" y="59689"/>
                </a:lnTo>
                <a:close/>
              </a:path>
              <a:path w="494029" h="523239">
                <a:moveTo>
                  <a:pt x="492760" y="57150"/>
                </a:moveTo>
                <a:lnTo>
                  <a:pt x="491490" y="57150"/>
                </a:lnTo>
                <a:lnTo>
                  <a:pt x="491490" y="58292"/>
                </a:lnTo>
                <a:lnTo>
                  <a:pt x="492760" y="58292"/>
                </a:lnTo>
                <a:lnTo>
                  <a:pt x="492760" y="57150"/>
                </a:lnTo>
                <a:close/>
              </a:path>
              <a:path w="494029" h="523239">
                <a:moveTo>
                  <a:pt x="492760" y="53339"/>
                </a:moveTo>
                <a:lnTo>
                  <a:pt x="491490" y="53339"/>
                </a:lnTo>
                <a:lnTo>
                  <a:pt x="491490" y="55879"/>
                </a:lnTo>
                <a:lnTo>
                  <a:pt x="492760" y="55879"/>
                </a:lnTo>
                <a:lnTo>
                  <a:pt x="492760" y="53339"/>
                </a:lnTo>
                <a:close/>
              </a:path>
              <a:path w="494029" h="523239">
                <a:moveTo>
                  <a:pt x="492760" y="50800"/>
                </a:moveTo>
                <a:lnTo>
                  <a:pt x="491490" y="50800"/>
                </a:lnTo>
                <a:lnTo>
                  <a:pt x="491490" y="51942"/>
                </a:lnTo>
                <a:lnTo>
                  <a:pt x="492760" y="51942"/>
                </a:lnTo>
                <a:lnTo>
                  <a:pt x="492760" y="50800"/>
                </a:lnTo>
                <a:close/>
              </a:path>
              <a:path w="494029" h="523239">
                <a:moveTo>
                  <a:pt x="492760" y="46989"/>
                </a:moveTo>
                <a:lnTo>
                  <a:pt x="491490" y="46989"/>
                </a:lnTo>
                <a:lnTo>
                  <a:pt x="491490" y="49529"/>
                </a:lnTo>
                <a:lnTo>
                  <a:pt x="492760" y="49529"/>
                </a:lnTo>
                <a:lnTo>
                  <a:pt x="492760" y="46989"/>
                </a:lnTo>
                <a:close/>
              </a:path>
              <a:path w="494029" h="523239">
                <a:moveTo>
                  <a:pt x="492760" y="44450"/>
                </a:moveTo>
                <a:lnTo>
                  <a:pt x="491490" y="44450"/>
                </a:lnTo>
                <a:lnTo>
                  <a:pt x="491490" y="45592"/>
                </a:lnTo>
                <a:lnTo>
                  <a:pt x="492760" y="45592"/>
                </a:lnTo>
                <a:lnTo>
                  <a:pt x="492760" y="44450"/>
                </a:lnTo>
                <a:close/>
              </a:path>
              <a:path w="494029" h="523239">
                <a:moveTo>
                  <a:pt x="492760" y="40639"/>
                </a:moveTo>
                <a:lnTo>
                  <a:pt x="491490" y="40639"/>
                </a:lnTo>
                <a:lnTo>
                  <a:pt x="491490" y="43179"/>
                </a:lnTo>
                <a:lnTo>
                  <a:pt x="492760" y="43179"/>
                </a:lnTo>
                <a:lnTo>
                  <a:pt x="492760" y="40639"/>
                </a:lnTo>
                <a:close/>
              </a:path>
              <a:path w="494029" h="523239">
                <a:moveTo>
                  <a:pt x="492760" y="38100"/>
                </a:moveTo>
                <a:lnTo>
                  <a:pt x="491490" y="38100"/>
                </a:lnTo>
                <a:lnTo>
                  <a:pt x="491490" y="39242"/>
                </a:lnTo>
                <a:lnTo>
                  <a:pt x="492760" y="39242"/>
                </a:lnTo>
                <a:lnTo>
                  <a:pt x="492760" y="38100"/>
                </a:lnTo>
                <a:close/>
              </a:path>
              <a:path w="494029" h="523239">
                <a:moveTo>
                  <a:pt x="492760" y="34289"/>
                </a:moveTo>
                <a:lnTo>
                  <a:pt x="491490" y="34289"/>
                </a:lnTo>
                <a:lnTo>
                  <a:pt x="491490" y="36829"/>
                </a:lnTo>
                <a:lnTo>
                  <a:pt x="492760" y="36829"/>
                </a:lnTo>
                <a:lnTo>
                  <a:pt x="492760" y="34289"/>
                </a:lnTo>
                <a:close/>
              </a:path>
              <a:path w="494029" h="523239">
                <a:moveTo>
                  <a:pt x="246380" y="2539"/>
                </a:moveTo>
                <a:lnTo>
                  <a:pt x="80010" y="2539"/>
                </a:lnTo>
                <a:lnTo>
                  <a:pt x="80010" y="3809"/>
                </a:lnTo>
                <a:lnTo>
                  <a:pt x="246380" y="3809"/>
                </a:lnTo>
                <a:lnTo>
                  <a:pt x="246380" y="2539"/>
                </a:lnTo>
                <a:close/>
              </a:path>
              <a:path w="494029" h="523239">
                <a:moveTo>
                  <a:pt x="485139" y="1142"/>
                </a:moveTo>
                <a:lnTo>
                  <a:pt x="483870" y="1142"/>
                </a:lnTo>
                <a:lnTo>
                  <a:pt x="483870" y="2539"/>
                </a:lnTo>
                <a:lnTo>
                  <a:pt x="313690" y="2539"/>
                </a:lnTo>
                <a:lnTo>
                  <a:pt x="313690" y="3809"/>
                </a:lnTo>
                <a:lnTo>
                  <a:pt x="485140" y="3809"/>
                </a:lnTo>
                <a:lnTo>
                  <a:pt x="485139" y="1142"/>
                </a:lnTo>
                <a:close/>
              </a:path>
              <a:path w="494029" h="523239">
                <a:moveTo>
                  <a:pt x="83820" y="1142"/>
                </a:moveTo>
                <a:lnTo>
                  <a:pt x="81280" y="1142"/>
                </a:lnTo>
                <a:lnTo>
                  <a:pt x="81280" y="2539"/>
                </a:lnTo>
                <a:lnTo>
                  <a:pt x="83820" y="2539"/>
                </a:lnTo>
                <a:lnTo>
                  <a:pt x="83820" y="1142"/>
                </a:lnTo>
                <a:close/>
              </a:path>
              <a:path w="494029" h="523239">
                <a:moveTo>
                  <a:pt x="317500" y="1142"/>
                </a:moveTo>
                <a:lnTo>
                  <a:pt x="314960" y="1142"/>
                </a:lnTo>
                <a:lnTo>
                  <a:pt x="314960" y="2539"/>
                </a:lnTo>
                <a:lnTo>
                  <a:pt x="317500" y="2539"/>
                </a:lnTo>
                <a:lnTo>
                  <a:pt x="317500" y="1142"/>
                </a:lnTo>
                <a:close/>
              </a:path>
              <a:path w="494029" h="523239">
                <a:moveTo>
                  <a:pt x="246380" y="0"/>
                </a:moveTo>
                <a:lnTo>
                  <a:pt x="85090" y="0"/>
                </a:lnTo>
                <a:lnTo>
                  <a:pt x="85090" y="1142"/>
                </a:lnTo>
                <a:lnTo>
                  <a:pt x="246380" y="1142"/>
                </a:lnTo>
                <a:lnTo>
                  <a:pt x="246380" y="0"/>
                </a:lnTo>
                <a:close/>
              </a:path>
              <a:path w="494029" h="523239">
                <a:moveTo>
                  <a:pt x="483870" y="0"/>
                </a:moveTo>
                <a:lnTo>
                  <a:pt x="318770" y="0"/>
                </a:lnTo>
                <a:lnTo>
                  <a:pt x="318770" y="1142"/>
                </a:lnTo>
                <a:lnTo>
                  <a:pt x="483870" y="1142"/>
                </a:lnTo>
                <a:lnTo>
                  <a:pt x="483870" y="0"/>
                </a:lnTo>
                <a:close/>
              </a:path>
              <a:path w="494029" h="523239">
                <a:moveTo>
                  <a:pt x="120650" y="520573"/>
                </a:moveTo>
                <a:lnTo>
                  <a:pt x="0" y="520573"/>
                </a:lnTo>
                <a:lnTo>
                  <a:pt x="0" y="521843"/>
                </a:lnTo>
                <a:lnTo>
                  <a:pt x="119380" y="521843"/>
                </a:lnTo>
                <a:lnTo>
                  <a:pt x="119380" y="523113"/>
                </a:lnTo>
                <a:lnTo>
                  <a:pt x="120650" y="523113"/>
                </a:lnTo>
                <a:lnTo>
                  <a:pt x="120650" y="520573"/>
                </a:lnTo>
                <a:close/>
              </a:path>
              <a:path w="494029" h="523239">
                <a:moveTo>
                  <a:pt x="3810" y="516763"/>
                </a:moveTo>
                <a:lnTo>
                  <a:pt x="0" y="516763"/>
                </a:lnTo>
                <a:lnTo>
                  <a:pt x="0" y="519303"/>
                </a:lnTo>
                <a:lnTo>
                  <a:pt x="3810" y="519303"/>
                </a:lnTo>
                <a:lnTo>
                  <a:pt x="3810" y="516763"/>
                </a:lnTo>
                <a:close/>
              </a:path>
              <a:path w="494029" h="523239">
                <a:moveTo>
                  <a:pt x="3810" y="514223"/>
                </a:moveTo>
                <a:lnTo>
                  <a:pt x="0" y="514223"/>
                </a:lnTo>
                <a:lnTo>
                  <a:pt x="0" y="515493"/>
                </a:lnTo>
                <a:lnTo>
                  <a:pt x="3810" y="515493"/>
                </a:lnTo>
                <a:lnTo>
                  <a:pt x="3810" y="514223"/>
                </a:lnTo>
                <a:close/>
              </a:path>
              <a:path w="494029" h="523239">
                <a:moveTo>
                  <a:pt x="3810" y="510413"/>
                </a:moveTo>
                <a:lnTo>
                  <a:pt x="0" y="510413"/>
                </a:lnTo>
                <a:lnTo>
                  <a:pt x="0" y="512953"/>
                </a:lnTo>
                <a:lnTo>
                  <a:pt x="3810" y="512953"/>
                </a:lnTo>
                <a:lnTo>
                  <a:pt x="3810" y="510413"/>
                </a:lnTo>
                <a:close/>
              </a:path>
              <a:path w="494029" h="523239">
                <a:moveTo>
                  <a:pt x="3810" y="507873"/>
                </a:moveTo>
                <a:lnTo>
                  <a:pt x="0" y="507873"/>
                </a:lnTo>
                <a:lnTo>
                  <a:pt x="0" y="509143"/>
                </a:lnTo>
                <a:lnTo>
                  <a:pt x="3810" y="509143"/>
                </a:lnTo>
                <a:lnTo>
                  <a:pt x="3810" y="507873"/>
                </a:lnTo>
                <a:close/>
              </a:path>
              <a:path w="494029" h="523239">
                <a:moveTo>
                  <a:pt x="3810" y="504063"/>
                </a:moveTo>
                <a:lnTo>
                  <a:pt x="0" y="504063"/>
                </a:lnTo>
                <a:lnTo>
                  <a:pt x="0" y="506603"/>
                </a:lnTo>
                <a:lnTo>
                  <a:pt x="3810" y="506603"/>
                </a:lnTo>
                <a:lnTo>
                  <a:pt x="3810" y="504063"/>
                </a:lnTo>
                <a:close/>
              </a:path>
              <a:path w="494029" h="523239">
                <a:moveTo>
                  <a:pt x="3810" y="501523"/>
                </a:moveTo>
                <a:lnTo>
                  <a:pt x="0" y="501523"/>
                </a:lnTo>
                <a:lnTo>
                  <a:pt x="0" y="502793"/>
                </a:lnTo>
                <a:lnTo>
                  <a:pt x="3810" y="502793"/>
                </a:lnTo>
                <a:lnTo>
                  <a:pt x="3810" y="501523"/>
                </a:lnTo>
                <a:close/>
              </a:path>
              <a:path w="494029" h="523239">
                <a:moveTo>
                  <a:pt x="3810" y="497713"/>
                </a:moveTo>
                <a:lnTo>
                  <a:pt x="0" y="497713"/>
                </a:lnTo>
                <a:lnTo>
                  <a:pt x="0" y="500253"/>
                </a:lnTo>
                <a:lnTo>
                  <a:pt x="3810" y="500253"/>
                </a:lnTo>
                <a:lnTo>
                  <a:pt x="3810" y="497713"/>
                </a:lnTo>
                <a:close/>
              </a:path>
              <a:path w="494029" h="523239">
                <a:moveTo>
                  <a:pt x="3810" y="495173"/>
                </a:moveTo>
                <a:lnTo>
                  <a:pt x="0" y="495173"/>
                </a:lnTo>
                <a:lnTo>
                  <a:pt x="0" y="496443"/>
                </a:lnTo>
                <a:lnTo>
                  <a:pt x="3810" y="496443"/>
                </a:lnTo>
                <a:lnTo>
                  <a:pt x="3810" y="495173"/>
                </a:lnTo>
                <a:close/>
              </a:path>
              <a:path w="494029" h="523239">
                <a:moveTo>
                  <a:pt x="3810" y="491363"/>
                </a:moveTo>
                <a:lnTo>
                  <a:pt x="0" y="491363"/>
                </a:lnTo>
                <a:lnTo>
                  <a:pt x="0" y="493903"/>
                </a:lnTo>
                <a:lnTo>
                  <a:pt x="3810" y="493903"/>
                </a:lnTo>
                <a:lnTo>
                  <a:pt x="3810" y="491363"/>
                </a:lnTo>
                <a:close/>
              </a:path>
              <a:path w="494029" h="523239">
                <a:moveTo>
                  <a:pt x="3810" y="488823"/>
                </a:moveTo>
                <a:lnTo>
                  <a:pt x="0" y="488823"/>
                </a:lnTo>
                <a:lnTo>
                  <a:pt x="0" y="490093"/>
                </a:lnTo>
                <a:lnTo>
                  <a:pt x="3810" y="490093"/>
                </a:lnTo>
                <a:lnTo>
                  <a:pt x="3810" y="488823"/>
                </a:lnTo>
                <a:close/>
              </a:path>
              <a:path w="494029" h="523239">
                <a:moveTo>
                  <a:pt x="3810" y="485013"/>
                </a:moveTo>
                <a:lnTo>
                  <a:pt x="0" y="485013"/>
                </a:lnTo>
                <a:lnTo>
                  <a:pt x="0" y="487553"/>
                </a:lnTo>
                <a:lnTo>
                  <a:pt x="3810" y="487553"/>
                </a:lnTo>
                <a:lnTo>
                  <a:pt x="3810" y="485013"/>
                </a:lnTo>
                <a:close/>
              </a:path>
              <a:path w="494029" h="523239">
                <a:moveTo>
                  <a:pt x="3810" y="482473"/>
                </a:moveTo>
                <a:lnTo>
                  <a:pt x="0" y="482473"/>
                </a:lnTo>
                <a:lnTo>
                  <a:pt x="0" y="483743"/>
                </a:lnTo>
                <a:lnTo>
                  <a:pt x="3810" y="483743"/>
                </a:lnTo>
                <a:lnTo>
                  <a:pt x="3810" y="482473"/>
                </a:lnTo>
                <a:close/>
              </a:path>
              <a:path w="494029" h="523239">
                <a:moveTo>
                  <a:pt x="3810" y="478663"/>
                </a:moveTo>
                <a:lnTo>
                  <a:pt x="0" y="478663"/>
                </a:lnTo>
                <a:lnTo>
                  <a:pt x="0" y="481203"/>
                </a:lnTo>
                <a:lnTo>
                  <a:pt x="3810" y="481203"/>
                </a:lnTo>
                <a:lnTo>
                  <a:pt x="3810" y="478663"/>
                </a:lnTo>
                <a:close/>
              </a:path>
              <a:path w="494029" h="523239">
                <a:moveTo>
                  <a:pt x="3810" y="476123"/>
                </a:moveTo>
                <a:lnTo>
                  <a:pt x="0" y="476123"/>
                </a:lnTo>
                <a:lnTo>
                  <a:pt x="0" y="477393"/>
                </a:lnTo>
                <a:lnTo>
                  <a:pt x="3810" y="477393"/>
                </a:lnTo>
                <a:lnTo>
                  <a:pt x="3810" y="476123"/>
                </a:lnTo>
                <a:close/>
              </a:path>
              <a:path w="494029" h="523239">
                <a:moveTo>
                  <a:pt x="3810" y="472313"/>
                </a:moveTo>
                <a:lnTo>
                  <a:pt x="0" y="472313"/>
                </a:lnTo>
                <a:lnTo>
                  <a:pt x="0" y="474853"/>
                </a:lnTo>
                <a:lnTo>
                  <a:pt x="3810" y="474853"/>
                </a:lnTo>
                <a:lnTo>
                  <a:pt x="3810" y="472313"/>
                </a:lnTo>
                <a:close/>
              </a:path>
              <a:path w="494029" h="523239">
                <a:moveTo>
                  <a:pt x="3810" y="469773"/>
                </a:moveTo>
                <a:lnTo>
                  <a:pt x="0" y="469773"/>
                </a:lnTo>
                <a:lnTo>
                  <a:pt x="0" y="471043"/>
                </a:lnTo>
                <a:lnTo>
                  <a:pt x="3810" y="471043"/>
                </a:lnTo>
                <a:lnTo>
                  <a:pt x="3810" y="469773"/>
                </a:lnTo>
                <a:close/>
              </a:path>
              <a:path w="494029" h="523239">
                <a:moveTo>
                  <a:pt x="3810" y="465963"/>
                </a:moveTo>
                <a:lnTo>
                  <a:pt x="0" y="465963"/>
                </a:lnTo>
                <a:lnTo>
                  <a:pt x="0" y="468503"/>
                </a:lnTo>
                <a:lnTo>
                  <a:pt x="3810" y="468503"/>
                </a:lnTo>
                <a:lnTo>
                  <a:pt x="3810" y="465963"/>
                </a:lnTo>
                <a:close/>
              </a:path>
              <a:path w="494029" h="523239">
                <a:moveTo>
                  <a:pt x="3810" y="463423"/>
                </a:moveTo>
                <a:lnTo>
                  <a:pt x="0" y="463423"/>
                </a:lnTo>
                <a:lnTo>
                  <a:pt x="0" y="464693"/>
                </a:lnTo>
                <a:lnTo>
                  <a:pt x="3810" y="464693"/>
                </a:lnTo>
                <a:lnTo>
                  <a:pt x="3810" y="463423"/>
                </a:lnTo>
                <a:close/>
              </a:path>
              <a:path w="494029" h="523239">
                <a:moveTo>
                  <a:pt x="3810" y="459613"/>
                </a:moveTo>
                <a:lnTo>
                  <a:pt x="0" y="459613"/>
                </a:lnTo>
                <a:lnTo>
                  <a:pt x="0" y="462153"/>
                </a:lnTo>
                <a:lnTo>
                  <a:pt x="3810" y="462153"/>
                </a:lnTo>
                <a:lnTo>
                  <a:pt x="3810" y="459613"/>
                </a:lnTo>
                <a:close/>
              </a:path>
              <a:path w="494029" h="523239">
                <a:moveTo>
                  <a:pt x="3810" y="457073"/>
                </a:moveTo>
                <a:lnTo>
                  <a:pt x="0" y="457073"/>
                </a:lnTo>
                <a:lnTo>
                  <a:pt x="0" y="458343"/>
                </a:lnTo>
                <a:lnTo>
                  <a:pt x="3810" y="458343"/>
                </a:lnTo>
                <a:lnTo>
                  <a:pt x="3810" y="457073"/>
                </a:lnTo>
                <a:close/>
              </a:path>
              <a:path w="494029" h="523239">
                <a:moveTo>
                  <a:pt x="3810" y="453263"/>
                </a:moveTo>
                <a:lnTo>
                  <a:pt x="0" y="453263"/>
                </a:lnTo>
                <a:lnTo>
                  <a:pt x="0" y="455803"/>
                </a:lnTo>
                <a:lnTo>
                  <a:pt x="3810" y="455803"/>
                </a:lnTo>
                <a:lnTo>
                  <a:pt x="3810" y="453263"/>
                </a:lnTo>
                <a:close/>
              </a:path>
              <a:path w="494029" h="523239">
                <a:moveTo>
                  <a:pt x="3810" y="450723"/>
                </a:moveTo>
                <a:lnTo>
                  <a:pt x="0" y="450723"/>
                </a:lnTo>
                <a:lnTo>
                  <a:pt x="0" y="451993"/>
                </a:lnTo>
                <a:lnTo>
                  <a:pt x="3810" y="451993"/>
                </a:lnTo>
                <a:lnTo>
                  <a:pt x="3810" y="450723"/>
                </a:lnTo>
                <a:close/>
              </a:path>
              <a:path w="494029" h="523239">
                <a:moveTo>
                  <a:pt x="3810" y="446913"/>
                </a:moveTo>
                <a:lnTo>
                  <a:pt x="0" y="446913"/>
                </a:lnTo>
                <a:lnTo>
                  <a:pt x="0" y="449453"/>
                </a:lnTo>
                <a:lnTo>
                  <a:pt x="3810" y="449453"/>
                </a:lnTo>
                <a:lnTo>
                  <a:pt x="3810" y="446913"/>
                </a:lnTo>
                <a:close/>
              </a:path>
              <a:path w="494029" h="523239">
                <a:moveTo>
                  <a:pt x="3810" y="444373"/>
                </a:moveTo>
                <a:lnTo>
                  <a:pt x="0" y="444373"/>
                </a:lnTo>
                <a:lnTo>
                  <a:pt x="0" y="445643"/>
                </a:lnTo>
                <a:lnTo>
                  <a:pt x="3810" y="445643"/>
                </a:lnTo>
                <a:lnTo>
                  <a:pt x="3810" y="444373"/>
                </a:lnTo>
                <a:close/>
              </a:path>
              <a:path w="494029" h="523239">
                <a:moveTo>
                  <a:pt x="3810" y="440563"/>
                </a:moveTo>
                <a:lnTo>
                  <a:pt x="0" y="440563"/>
                </a:lnTo>
                <a:lnTo>
                  <a:pt x="0" y="443103"/>
                </a:lnTo>
                <a:lnTo>
                  <a:pt x="3810" y="443103"/>
                </a:lnTo>
                <a:lnTo>
                  <a:pt x="3810" y="440563"/>
                </a:lnTo>
                <a:close/>
              </a:path>
              <a:path w="494029" h="523239">
                <a:moveTo>
                  <a:pt x="3810" y="438023"/>
                </a:moveTo>
                <a:lnTo>
                  <a:pt x="0" y="438023"/>
                </a:lnTo>
                <a:lnTo>
                  <a:pt x="0" y="439293"/>
                </a:lnTo>
                <a:lnTo>
                  <a:pt x="3810" y="439293"/>
                </a:lnTo>
                <a:lnTo>
                  <a:pt x="3810" y="438023"/>
                </a:lnTo>
                <a:close/>
              </a:path>
              <a:path w="494029" h="523239">
                <a:moveTo>
                  <a:pt x="3810" y="434213"/>
                </a:moveTo>
                <a:lnTo>
                  <a:pt x="0" y="434213"/>
                </a:lnTo>
                <a:lnTo>
                  <a:pt x="0" y="436753"/>
                </a:lnTo>
                <a:lnTo>
                  <a:pt x="3810" y="436753"/>
                </a:lnTo>
                <a:lnTo>
                  <a:pt x="3810" y="434213"/>
                </a:lnTo>
                <a:close/>
              </a:path>
              <a:path w="494029" h="523239">
                <a:moveTo>
                  <a:pt x="3810" y="431673"/>
                </a:moveTo>
                <a:lnTo>
                  <a:pt x="0" y="431673"/>
                </a:lnTo>
                <a:lnTo>
                  <a:pt x="0" y="432943"/>
                </a:lnTo>
                <a:lnTo>
                  <a:pt x="3810" y="432943"/>
                </a:lnTo>
                <a:lnTo>
                  <a:pt x="3810" y="431673"/>
                </a:lnTo>
                <a:close/>
              </a:path>
              <a:path w="494029" h="523239">
                <a:moveTo>
                  <a:pt x="3810" y="427863"/>
                </a:moveTo>
                <a:lnTo>
                  <a:pt x="1270" y="427863"/>
                </a:lnTo>
                <a:lnTo>
                  <a:pt x="1270" y="429133"/>
                </a:lnTo>
                <a:lnTo>
                  <a:pt x="0" y="429133"/>
                </a:lnTo>
                <a:lnTo>
                  <a:pt x="0" y="430403"/>
                </a:lnTo>
                <a:lnTo>
                  <a:pt x="3810" y="430403"/>
                </a:lnTo>
                <a:lnTo>
                  <a:pt x="3810" y="427863"/>
                </a:lnTo>
                <a:close/>
              </a:path>
              <a:path w="494029" h="523239">
                <a:moveTo>
                  <a:pt x="3810" y="425323"/>
                </a:moveTo>
                <a:lnTo>
                  <a:pt x="1270" y="425323"/>
                </a:lnTo>
                <a:lnTo>
                  <a:pt x="1270" y="426593"/>
                </a:lnTo>
                <a:lnTo>
                  <a:pt x="3810" y="426593"/>
                </a:lnTo>
                <a:lnTo>
                  <a:pt x="3810" y="425323"/>
                </a:lnTo>
                <a:close/>
              </a:path>
              <a:path w="494029" h="523239">
                <a:moveTo>
                  <a:pt x="3810" y="421513"/>
                </a:moveTo>
                <a:lnTo>
                  <a:pt x="2540" y="421513"/>
                </a:lnTo>
                <a:lnTo>
                  <a:pt x="2540" y="424053"/>
                </a:lnTo>
                <a:lnTo>
                  <a:pt x="3810" y="424053"/>
                </a:lnTo>
                <a:lnTo>
                  <a:pt x="3810" y="421513"/>
                </a:lnTo>
                <a:close/>
              </a:path>
              <a:path w="494029" h="523239">
                <a:moveTo>
                  <a:pt x="427989" y="520573"/>
                </a:moveTo>
                <a:lnTo>
                  <a:pt x="257810" y="520573"/>
                </a:lnTo>
                <a:lnTo>
                  <a:pt x="257810" y="523113"/>
                </a:lnTo>
                <a:lnTo>
                  <a:pt x="259080" y="523113"/>
                </a:lnTo>
                <a:lnTo>
                  <a:pt x="259080" y="521842"/>
                </a:lnTo>
                <a:lnTo>
                  <a:pt x="427989" y="521842"/>
                </a:lnTo>
                <a:lnTo>
                  <a:pt x="427989" y="520573"/>
                </a:lnTo>
                <a:close/>
              </a:path>
              <a:path w="494029" h="523239">
                <a:moveTo>
                  <a:pt x="425450" y="521842"/>
                </a:moveTo>
                <a:lnTo>
                  <a:pt x="424180" y="521842"/>
                </a:lnTo>
                <a:lnTo>
                  <a:pt x="424180" y="523113"/>
                </a:lnTo>
                <a:lnTo>
                  <a:pt x="425450" y="523113"/>
                </a:lnTo>
                <a:lnTo>
                  <a:pt x="425450" y="521842"/>
                </a:lnTo>
                <a:close/>
              </a:path>
              <a:path w="494029" h="523239">
                <a:moveTo>
                  <a:pt x="257810" y="519303"/>
                </a:moveTo>
                <a:lnTo>
                  <a:pt x="256540" y="519303"/>
                </a:lnTo>
                <a:lnTo>
                  <a:pt x="256540" y="520573"/>
                </a:lnTo>
                <a:lnTo>
                  <a:pt x="257810" y="520573"/>
                </a:lnTo>
                <a:lnTo>
                  <a:pt x="257810" y="519303"/>
                </a:lnTo>
                <a:close/>
              </a:path>
              <a:path w="494029" h="523239">
                <a:moveTo>
                  <a:pt x="429260" y="519303"/>
                </a:moveTo>
                <a:lnTo>
                  <a:pt x="427989" y="519303"/>
                </a:lnTo>
                <a:lnTo>
                  <a:pt x="427989" y="520573"/>
                </a:lnTo>
                <a:lnTo>
                  <a:pt x="429260" y="520573"/>
                </a:lnTo>
                <a:lnTo>
                  <a:pt x="429260" y="519303"/>
                </a:lnTo>
                <a:close/>
              </a:path>
              <a:path w="494029" h="523239">
                <a:moveTo>
                  <a:pt x="492760" y="463423"/>
                </a:moveTo>
                <a:lnTo>
                  <a:pt x="491490" y="463423"/>
                </a:lnTo>
                <a:lnTo>
                  <a:pt x="491490" y="464692"/>
                </a:lnTo>
                <a:lnTo>
                  <a:pt x="492760" y="464692"/>
                </a:lnTo>
                <a:lnTo>
                  <a:pt x="492760" y="463423"/>
                </a:lnTo>
                <a:close/>
              </a:path>
              <a:path w="494029" h="523239">
                <a:moveTo>
                  <a:pt x="494030" y="459613"/>
                </a:moveTo>
                <a:lnTo>
                  <a:pt x="491490" y="459613"/>
                </a:lnTo>
                <a:lnTo>
                  <a:pt x="491490" y="462152"/>
                </a:lnTo>
                <a:lnTo>
                  <a:pt x="492760" y="462152"/>
                </a:lnTo>
                <a:lnTo>
                  <a:pt x="492760" y="463423"/>
                </a:lnTo>
                <a:lnTo>
                  <a:pt x="494030" y="463423"/>
                </a:lnTo>
                <a:lnTo>
                  <a:pt x="494030" y="459613"/>
                </a:lnTo>
                <a:close/>
              </a:path>
              <a:path w="494029" h="523239">
                <a:moveTo>
                  <a:pt x="494030" y="457073"/>
                </a:moveTo>
                <a:lnTo>
                  <a:pt x="491490" y="457073"/>
                </a:lnTo>
                <a:lnTo>
                  <a:pt x="491490" y="458342"/>
                </a:lnTo>
                <a:lnTo>
                  <a:pt x="494030" y="458342"/>
                </a:lnTo>
                <a:lnTo>
                  <a:pt x="494030" y="457073"/>
                </a:lnTo>
                <a:close/>
              </a:path>
              <a:path w="494029" h="523239">
                <a:moveTo>
                  <a:pt x="494030" y="453263"/>
                </a:moveTo>
                <a:lnTo>
                  <a:pt x="491490" y="453263"/>
                </a:lnTo>
                <a:lnTo>
                  <a:pt x="491490" y="455802"/>
                </a:lnTo>
                <a:lnTo>
                  <a:pt x="494030" y="455802"/>
                </a:lnTo>
                <a:lnTo>
                  <a:pt x="494030" y="453263"/>
                </a:lnTo>
                <a:close/>
              </a:path>
              <a:path w="494029" h="523239">
                <a:moveTo>
                  <a:pt x="494030" y="450723"/>
                </a:moveTo>
                <a:lnTo>
                  <a:pt x="491490" y="450723"/>
                </a:lnTo>
                <a:lnTo>
                  <a:pt x="491490" y="451992"/>
                </a:lnTo>
                <a:lnTo>
                  <a:pt x="494030" y="451992"/>
                </a:lnTo>
                <a:lnTo>
                  <a:pt x="494030" y="450723"/>
                </a:lnTo>
                <a:close/>
              </a:path>
              <a:path w="494029" h="523239">
                <a:moveTo>
                  <a:pt x="494030" y="447039"/>
                </a:moveTo>
                <a:lnTo>
                  <a:pt x="491490" y="447039"/>
                </a:lnTo>
                <a:lnTo>
                  <a:pt x="491490" y="449452"/>
                </a:lnTo>
                <a:lnTo>
                  <a:pt x="494030" y="449452"/>
                </a:lnTo>
                <a:lnTo>
                  <a:pt x="494030" y="447039"/>
                </a:lnTo>
                <a:close/>
              </a:path>
              <a:path w="494029" h="523239">
                <a:moveTo>
                  <a:pt x="494030" y="444500"/>
                </a:moveTo>
                <a:lnTo>
                  <a:pt x="491490" y="444500"/>
                </a:lnTo>
                <a:lnTo>
                  <a:pt x="491490" y="445642"/>
                </a:lnTo>
                <a:lnTo>
                  <a:pt x="494030" y="445642"/>
                </a:lnTo>
                <a:lnTo>
                  <a:pt x="494030" y="444500"/>
                </a:lnTo>
                <a:close/>
              </a:path>
              <a:path w="494029" h="523239">
                <a:moveTo>
                  <a:pt x="494030" y="440689"/>
                </a:moveTo>
                <a:lnTo>
                  <a:pt x="491490" y="440689"/>
                </a:lnTo>
                <a:lnTo>
                  <a:pt x="491490" y="443102"/>
                </a:lnTo>
                <a:lnTo>
                  <a:pt x="494030" y="443102"/>
                </a:lnTo>
                <a:lnTo>
                  <a:pt x="494030" y="440689"/>
                </a:lnTo>
                <a:close/>
              </a:path>
              <a:path w="494029" h="523239">
                <a:moveTo>
                  <a:pt x="494030" y="438150"/>
                </a:moveTo>
                <a:lnTo>
                  <a:pt x="491490" y="438150"/>
                </a:lnTo>
                <a:lnTo>
                  <a:pt x="491490" y="439292"/>
                </a:lnTo>
                <a:lnTo>
                  <a:pt x="494030" y="439292"/>
                </a:lnTo>
                <a:lnTo>
                  <a:pt x="494030" y="438150"/>
                </a:lnTo>
                <a:close/>
              </a:path>
              <a:path w="494029" h="523239">
                <a:moveTo>
                  <a:pt x="494030" y="434339"/>
                </a:moveTo>
                <a:lnTo>
                  <a:pt x="491490" y="434339"/>
                </a:lnTo>
                <a:lnTo>
                  <a:pt x="491490" y="436752"/>
                </a:lnTo>
                <a:lnTo>
                  <a:pt x="494030" y="436752"/>
                </a:lnTo>
                <a:lnTo>
                  <a:pt x="494030" y="434339"/>
                </a:lnTo>
                <a:close/>
              </a:path>
              <a:path w="494029" h="523239">
                <a:moveTo>
                  <a:pt x="494030" y="431800"/>
                </a:moveTo>
                <a:lnTo>
                  <a:pt x="491490" y="431800"/>
                </a:lnTo>
                <a:lnTo>
                  <a:pt x="491490" y="432942"/>
                </a:lnTo>
                <a:lnTo>
                  <a:pt x="494030" y="432942"/>
                </a:lnTo>
                <a:lnTo>
                  <a:pt x="494030" y="431800"/>
                </a:lnTo>
                <a:close/>
              </a:path>
              <a:path w="494029" h="523239">
                <a:moveTo>
                  <a:pt x="494030" y="427989"/>
                </a:moveTo>
                <a:lnTo>
                  <a:pt x="491490" y="427989"/>
                </a:lnTo>
                <a:lnTo>
                  <a:pt x="491490" y="430402"/>
                </a:lnTo>
                <a:lnTo>
                  <a:pt x="494030" y="430402"/>
                </a:lnTo>
                <a:lnTo>
                  <a:pt x="494030" y="427989"/>
                </a:lnTo>
                <a:close/>
              </a:path>
              <a:path w="494029" h="523239">
                <a:moveTo>
                  <a:pt x="494030" y="425450"/>
                </a:moveTo>
                <a:lnTo>
                  <a:pt x="491490" y="425450"/>
                </a:lnTo>
                <a:lnTo>
                  <a:pt x="491490" y="426592"/>
                </a:lnTo>
                <a:lnTo>
                  <a:pt x="494030" y="426592"/>
                </a:lnTo>
                <a:lnTo>
                  <a:pt x="494030" y="425450"/>
                </a:lnTo>
                <a:close/>
              </a:path>
              <a:path w="494029" h="523239">
                <a:moveTo>
                  <a:pt x="494030" y="421639"/>
                </a:moveTo>
                <a:lnTo>
                  <a:pt x="491490" y="421639"/>
                </a:lnTo>
                <a:lnTo>
                  <a:pt x="491490" y="424052"/>
                </a:lnTo>
                <a:lnTo>
                  <a:pt x="494030" y="424052"/>
                </a:lnTo>
                <a:lnTo>
                  <a:pt x="494030" y="421639"/>
                </a:lnTo>
                <a:close/>
              </a:path>
              <a:path w="494029" h="523239">
                <a:moveTo>
                  <a:pt x="494030" y="419100"/>
                </a:moveTo>
                <a:lnTo>
                  <a:pt x="491490" y="419100"/>
                </a:lnTo>
                <a:lnTo>
                  <a:pt x="491490" y="420242"/>
                </a:lnTo>
                <a:lnTo>
                  <a:pt x="494030" y="420242"/>
                </a:lnTo>
                <a:lnTo>
                  <a:pt x="494030" y="419100"/>
                </a:lnTo>
                <a:close/>
              </a:path>
              <a:path w="494029" h="523239">
                <a:moveTo>
                  <a:pt x="494030" y="415289"/>
                </a:moveTo>
                <a:lnTo>
                  <a:pt x="491490" y="415289"/>
                </a:lnTo>
                <a:lnTo>
                  <a:pt x="491490" y="417702"/>
                </a:lnTo>
                <a:lnTo>
                  <a:pt x="494030" y="417702"/>
                </a:lnTo>
                <a:lnTo>
                  <a:pt x="494030" y="415289"/>
                </a:lnTo>
                <a:close/>
              </a:path>
              <a:path w="494029" h="523239">
                <a:moveTo>
                  <a:pt x="494030" y="412750"/>
                </a:moveTo>
                <a:lnTo>
                  <a:pt x="491490" y="412750"/>
                </a:lnTo>
                <a:lnTo>
                  <a:pt x="491490" y="413892"/>
                </a:lnTo>
                <a:lnTo>
                  <a:pt x="494030" y="413892"/>
                </a:lnTo>
                <a:lnTo>
                  <a:pt x="494030" y="412750"/>
                </a:lnTo>
                <a:close/>
              </a:path>
              <a:path w="494029" h="523239">
                <a:moveTo>
                  <a:pt x="494030" y="408939"/>
                </a:moveTo>
                <a:lnTo>
                  <a:pt x="491490" y="408939"/>
                </a:lnTo>
                <a:lnTo>
                  <a:pt x="491490" y="411352"/>
                </a:lnTo>
                <a:lnTo>
                  <a:pt x="494030" y="411352"/>
                </a:lnTo>
                <a:lnTo>
                  <a:pt x="494030" y="408939"/>
                </a:lnTo>
                <a:close/>
              </a:path>
              <a:path w="494029" h="523239">
                <a:moveTo>
                  <a:pt x="494030" y="406400"/>
                </a:moveTo>
                <a:lnTo>
                  <a:pt x="491490" y="406400"/>
                </a:lnTo>
                <a:lnTo>
                  <a:pt x="491490" y="407542"/>
                </a:lnTo>
                <a:lnTo>
                  <a:pt x="494030" y="407542"/>
                </a:lnTo>
                <a:lnTo>
                  <a:pt x="494030" y="406400"/>
                </a:lnTo>
                <a:close/>
              </a:path>
              <a:path w="494029" h="523239">
                <a:moveTo>
                  <a:pt x="494030" y="402589"/>
                </a:moveTo>
                <a:lnTo>
                  <a:pt x="491490" y="402589"/>
                </a:lnTo>
                <a:lnTo>
                  <a:pt x="491490" y="405002"/>
                </a:lnTo>
                <a:lnTo>
                  <a:pt x="494030" y="405002"/>
                </a:lnTo>
                <a:lnTo>
                  <a:pt x="494030" y="402589"/>
                </a:lnTo>
                <a:close/>
              </a:path>
              <a:path w="494029" h="523239">
                <a:moveTo>
                  <a:pt x="494030" y="400050"/>
                </a:moveTo>
                <a:lnTo>
                  <a:pt x="491490" y="400050"/>
                </a:lnTo>
                <a:lnTo>
                  <a:pt x="491490" y="401192"/>
                </a:lnTo>
                <a:lnTo>
                  <a:pt x="494030" y="401192"/>
                </a:lnTo>
                <a:lnTo>
                  <a:pt x="494030" y="400050"/>
                </a:lnTo>
                <a:close/>
              </a:path>
              <a:path w="494029" h="523239">
                <a:moveTo>
                  <a:pt x="494030" y="396239"/>
                </a:moveTo>
                <a:lnTo>
                  <a:pt x="491490" y="396239"/>
                </a:lnTo>
                <a:lnTo>
                  <a:pt x="491490" y="398652"/>
                </a:lnTo>
                <a:lnTo>
                  <a:pt x="494030" y="398652"/>
                </a:lnTo>
                <a:lnTo>
                  <a:pt x="494030" y="396239"/>
                </a:lnTo>
                <a:close/>
              </a:path>
              <a:path w="494029" h="523239">
                <a:moveTo>
                  <a:pt x="494030" y="393700"/>
                </a:moveTo>
                <a:lnTo>
                  <a:pt x="491490" y="393700"/>
                </a:lnTo>
                <a:lnTo>
                  <a:pt x="491490" y="394842"/>
                </a:lnTo>
                <a:lnTo>
                  <a:pt x="494030" y="394842"/>
                </a:lnTo>
                <a:lnTo>
                  <a:pt x="494030" y="393700"/>
                </a:lnTo>
                <a:close/>
              </a:path>
              <a:path w="494029" h="523239">
                <a:moveTo>
                  <a:pt x="494030" y="389889"/>
                </a:moveTo>
                <a:lnTo>
                  <a:pt x="491490" y="389889"/>
                </a:lnTo>
                <a:lnTo>
                  <a:pt x="491490" y="392302"/>
                </a:lnTo>
                <a:lnTo>
                  <a:pt x="494030" y="392302"/>
                </a:lnTo>
                <a:lnTo>
                  <a:pt x="494030" y="389889"/>
                </a:lnTo>
                <a:close/>
              </a:path>
              <a:path w="494029" h="523239">
                <a:moveTo>
                  <a:pt x="494030" y="387350"/>
                </a:moveTo>
                <a:lnTo>
                  <a:pt x="491490" y="387350"/>
                </a:lnTo>
                <a:lnTo>
                  <a:pt x="491490" y="388492"/>
                </a:lnTo>
                <a:lnTo>
                  <a:pt x="494030" y="388492"/>
                </a:lnTo>
                <a:lnTo>
                  <a:pt x="494030" y="387350"/>
                </a:lnTo>
                <a:close/>
              </a:path>
              <a:path w="494029" h="523239">
                <a:moveTo>
                  <a:pt x="494030" y="383539"/>
                </a:moveTo>
                <a:lnTo>
                  <a:pt x="491490" y="383539"/>
                </a:lnTo>
                <a:lnTo>
                  <a:pt x="491490" y="385952"/>
                </a:lnTo>
                <a:lnTo>
                  <a:pt x="494030" y="385952"/>
                </a:lnTo>
                <a:lnTo>
                  <a:pt x="494030" y="383539"/>
                </a:lnTo>
                <a:close/>
              </a:path>
              <a:path w="494029" h="523239">
                <a:moveTo>
                  <a:pt x="494030" y="381000"/>
                </a:moveTo>
                <a:lnTo>
                  <a:pt x="491490" y="381000"/>
                </a:lnTo>
                <a:lnTo>
                  <a:pt x="491490" y="382142"/>
                </a:lnTo>
                <a:lnTo>
                  <a:pt x="494030" y="382142"/>
                </a:lnTo>
                <a:lnTo>
                  <a:pt x="494030" y="381000"/>
                </a:lnTo>
                <a:close/>
              </a:path>
              <a:path w="494029" h="523239">
                <a:moveTo>
                  <a:pt x="494030" y="377189"/>
                </a:moveTo>
                <a:lnTo>
                  <a:pt x="491490" y="377189"/>
                </a:lnTo>
                <a:lnTo>
                  <a:pt x="491490" y="379602"/>
                </a:lnTo>
                <a:lnTo>
                  <a:pt x="494030" y="379602"/>
                </a:lnTo>
                <a:lnTo>
                  <a:pt x="494030" y="377189"/>
                </a:lnTo>
                <a:close/>
              </a:path>
              <a:path w="494029" h="523239">
                <a:moveTo>
                  <a:pt x="494030" y="374650"/>
                </a:moveTo>
                <a:lnTo>
                  <a:pt x="491490" y="374650"/>
                </a:lnTo>
                <a:lnTo>
                  <a:pt x="491490" y="375792"/>
                </a:lnTo>
                <a:lnTo>
                  <a:pt x="494030" y="375792"/>
                </a:lnTo>
                <a:lnTo>
                  <a:pt x="494030" y="374650"/>
                </a:lnTo>
                <a:close/>
              </a:path>
              <a:path w="494029" h="523239">
                <a:moveTo>
                  <a:pt x="494030" y="370839"/>
                </a:moveTo>
                <a:lnTo>
                  <a:pt x="491490" y="370839"/>
                </a:lnTo>
                <a:lnTo>
                  <a:pt x="491490" y="373252"/>
                </a:lnTo>
                <a:lnTo>
                  <a:pt x="494030" y="373252"/>
                </a:lnTo>
                <a:lnTo>
                  <a:pt x="494030" y="370839"/>
                </a:lnTo>
                <a:close/>
              </a:path>
              <a:path w="494029" h="523239">
                <a:moveTo>
                  <a:pt x="494030" y="368300"/>
                </a:moveTo>
                <a:lnTo>
                  <a:pt x="491490" y="368300"/>
                </a:lnTo>
                <a:lnTo>
                  <a:pt x="491490" y="369442"/>
                </a:lnTo>
                <a:lnTo>
                  <a:pt x="494030" y="369442"/>
                </a:lnTo>
                <a:lnTo>
                  <a:pt x="494030" y="368300"/>
                </a:lnTo>
                <a:close/>
              </a:path>
              <a:path w="494029" h="523239">
                <a:moveTo>
                  <a:pt x="494030" y="364489"/>
                </a:moveTo>
                <a:lnTo>
                  <a:pt x="491490" y="364489"/>
                </a:lnTo>
                <a:lnTo>
                  <a:pt x="491490" y="366902"/>
                </a:lnTo>
                <a:lnTo>
                  <a:pt x="494030" y="366902"/>
                </a:lnTo>
                <a:lnTo>
                  <a:pt x="494030" y="364489"/>
                </a:lnTo>
                <a:close/>
              </a:path>
              <a:path w="494029" h="523239">
                <a:moveTo>
                  <a:pt x="494030" y="361950"/>
                </a:moveTo>
                <a:lnTo>
                  <a:pt x="491490" y="361950"/>
                </a:lnTo>
                <a:lnTo>
                  <a:pt x="491490" y="363092"/>
                </a:lnTo>
                <a:lnTo>
                  <a:pt x="494030" y="363092"/>
                </a:lnTo>
                <a:lnTo>
                  <a:pt x="494030" y="361950"/>
                </a:lnTo>
                <a:close/>
              </a:path>
              <a:path w="494029" h="523239">
                <a:moveTo>
                  <a:pt x="494030" y="358139"/>
                </a:moveTo>
                <a:lnTo>
                  <a:pt x="491490" y="358139"/>
                </a:lnTo>
                <a:lnTo>
                  <a:pt x="491490" y="360552"/>
                </a:lnTo>
                <a:lnTo>
                  <a:pt x="494030" y="360552"/>
                </a:lnTo>
                <a:lnTo>
                  <a:pt x="494030" y="358139"/>
                </a:lnTo>
                <a:close/>
              </a:path>
              <a:path w="494029" h="523239">
                <a:moveTo>
                  <a:pt x="494030" y="355600"/>
                </a:moveTo>
                <a:lnTo>
                  <a:pt x="491490" y="355600"/>
                </a:lnTo>
                <a:lnTo>
                  <a:pt x="491490" y="356742"/>
                </a:lnTo>
                <a:lnTo>
                  <a:pt x="494030" y="356742"/>
                </a:lnTo>
                <a:lnTo>
                  <a:pt x="494030" y="355600"/>
                </a:lnTo>
                <a:close/>
              </a:path>
              <a:path w="494029" h="523239">
                <a:moveTo>
                  <a:pt x="492760" y="350392"/>
                </a:moveTo>
                <a:lnTo>
                  <a:pt x="491490" y="350392"/>
                </a:lnTo>
                <a:lnTo>
                  <a:pt x="491490" y="354202"/>
                </a:lnTo>
                <a:lnTo>
                  <a:pt x="494030" y="354202"/>
                </a:lnTo>
                <a:lnTo>
                  <a:pt x="494030" y="351789"/>
                </a:lnTo>
                <a:lnTo>
                  <a:pt x="492760" y="351789"/>
                </a:lnTo>
                <a:lnTo>
                  <a:pt x="492760" y="350392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9" name="bk object 3199"/>
          <p:cNvSpPr/>
          <p:nvPr/>
        </p:nvSpPr>
        <p:spPr>
          <a:xfrm>
            <a:off x="3958590" y="2844926"/>
            <a:ext cx="487680" cy="515620"/>
          </a:xfrm>
          <a:custGeom>
            <a:avLst/>
            <a:gdLst/>
            <a:ahLst/>
            <a:cxnLst/>
            <a:rect l="l" t="t" r="r" b="b"/>
            <a:pathLst>
              <a:path w="487679" h="515620">
                <a:moveTo>
                  <a:pt x="3810" y="167513"/>
                </a:moveTo>
                <a:lnTo>
                  <a:pt x="2539" y="167513"/>
                </a:lnTo>
                <a:lnTo>
                  <a:pt x="2539" y="168783"/>
                </a:lnTo>
                <a:lnTo>
                  <a:pt x="3810" y="168783"/>
                </a:lnTo>
                <a:lnTo>
                  <a:pt x="3810" y="167513"/>
                </a:lnTo>
                <a:close/>
              </a:path>
              <a:path w="487679" h="515620">
                <a:moveTo>
                  <a:pt x="3810" y="163703"/>
                </a:moveTo>
                <a:lnTo>
                  <a:pt x="1270" y="163703"/>
                </a:lnTo>
                <a:lnTo>
                  <a:pt x="1270" y="166243"/>
                </a:lnTo>
                <a:lnTo>
                  <a:pt x="3810" y="166243"/>
                </a:lnTo>
                <a:lnTo>
                  <a:pt x="3810" y="163703"/>
                </a:lnTo>
                <a:close/>
              </a:path>
              <a:path w="487679" h="515620">
                <a:moveTo>
                  <a:pt x="3810" y="161163"/>
                </a:moveTo>
                <a:lnTo>
                  <a:pt x="0" y="161163"/>
                </a:lnTo>
                <a:lnTo>
                  <a:pt x="0" y="162433"/>
                </a:lnTo>
                <a:lnTo>
                  <a:pt x="3810" y="162433"/>
                </a:lnTo>
                <a:lnTo>
                  <a:pt x="3810" y="161163"/>
                </a:lnTo>
                <a:close/>
              </a:path>
              <a:path w="487679" h="515620">
                <a:moveTo>
                  <a:pt x="3810" y="157353"/>
                </a:moveTo>
                <a:lnTo>
                  <a:pt x="0" y="157353"/>
                </a:lnTo>
                <a:lnTo>
                  <a:pt x="0" y="159893"/>
                </a:lnTo>
                <a:lnTo>
                  <a:pt x="3810" y="159893"/>
                </a:lnTo>
                <a:lnTo>
                  <a:pt x="3810" y="157353"/>
                </a:lnTo>
                <a:close/>
              </a:path>
              <a:path w="487679" h="515620">
                <a:moveTo>
                  <a:pt x="3810" y="154813"/>
                </a:moveTo>
                <a:lnTo>
                  <a:pt x="0" y="154813"/>
                </a:lnTo>
                <a:lnTo>
                  <a:pt x="0" y="156083"/>
                </a:lnTo>
                <a:lnTo>
                  <a:pt x="3810" y="156083"/>
                </a:lnTo>
                <a:lnTo>
                  <a:pt x="3810" y="154813"/>
                </a:lnTo>
                <a:close/>
              </a:path>
              <a:path w="487679" h="515620">
                <a:moveTo>
                  <a:pt x="3810" y="151003"/>
                </a:moveTo>
                <a:lnTo>
                  <a:pt x="0" y="151003"/>
                </a:lnTo>
                <a:lnTo>
                  <a:pt x="0" y="153543"/>
                </a:lnTo>
                <a:lnTo>
                  <a:pt x="3810" y="153543"/>
                </a:lnTo>
                <a:lnTo>
                  <a:pt x="3810" y="151003"/>
                </a:lnTo>
                <a:close/>
              </a:path>
              <a:path w="487679" h="515620">
                <a:moveTo>
                  <a:pt x="3810" y="148463"/>
                </a:moveTo>
                <a:lnTo>
                  <a:pt x="0" y="148463"/>
                </a:lnTo>
                <a:lnTo>
                  <a:pt x="0" y="149733"/>
                </a:lnTo>
                <a:lnTo>
                  <a:pt x="3810" y="149733"/>
                </a:lnTo>
                <a:lnTo>
                  <a:pt x="3810" y="148463"/>
                </a:lnTo>
                <a:close/>
              </a:path>
              <a:path w="487679" h="515620">
                <a:moveTo>
                  <a:pt x="3810" y="144653"/>
                </a:moveTo>
                <a:lnTo>
                  <a:pt x="0" y="144653"/>
                </a:lnTo>
                <a:lnTo>
                  <a:pt x="0" y="147193"/>
                </a:lnTo>
                <a:lnTo>
                  <a:pt x="3810" y="147193"/>
                </a:lnTo>
                <a:lnTo>
                  <a:pt x="3810" y="144653"/>
                </a:lnTo>
                <a:close/>
              </a:path>
              <a:path w="487679" h="515620">
                <a:moveTo>
                  <a:pt x="3810" y="142113"/>
                </a:moveTo>
                <a:lnTo>
                  <a:pt x="0" y="142113"/>
                </a:lnTo>
                <a:lnTo>
                  <a:pt x="0" y="143383"/>
                </a:lnTo>
                <a:lnTo>
                  <a:pt x="3810" y="143383"/>
                </a:lnTo>
                <a:lnTo>
                  <a:pt x="3810" y="142113"/>
                </a:lnTo>
                <a:close/>
              </a:path>
              <a:path w="487679" h="515620">
                <a:moveTo>
                  <a:pt x="3810" y="138303"/>
                </a:moveTo>
                <a:lnTo>
                  <a:pt x="0" y="138303"/>
                </a:lnTo>
                <a:lnTo>
                  <a:pt x="0" y="140843"/>
                </a:lnTo>
                <a:lnTo>
                  <a:pt x="3810" y="140843"/>
                </a:lnTo>
                <a:lnTo>
                  <a:pt x="3810" y="138303"/>
                </a:lnTo>
                <a:close/>
              </a:path>
              <a:path w="487679" h="515620">
                <a:moveTo>
                  <a:pt x="3810" y="135763"/>
                </a:moveTo>
                <a:lnTo>
                  <a:pt x="0" y="135763"/>
                </a:lnTo>
                <a:lnTo>
                  <a:pt x="0" y="137033"/>
                </a:lnTo>
                <a:lnTo>
                  <a:pt x="3810" y="137033"/>
                </a:lnTo>
                <a:lnTo>
                  <a:pt x="3810" y="135763"/>
                </a:lnTo>
                <a:close/>
              </a:path>
              <a:path w="487679" h="515620">
                <a:moveTo>
                  <a:pt x="3810" y="131953"/>
                </a:moveTo>
                <a:lnTo>
                  <a:pt x="0" y="131953"/>
                </a:lnTo>
                <a:lnTo>
                  <a:pt x="0" y="134493"/>
                </a:lnTo>
                <a:lnTo>
                  <a:pt x="3810" y="134493"/>
                </a:lnTo>
                <a:lnTo>
                  <a:pt x="3810" y="131953"/>
                </a:lnTo>
                <a:close/>
              </a:path>
              <a:path w="487679" h="515620">
                <a:moveTo>
                  <a:pt x="3810" y="129413"/>
                </a:moveTo>
                <a:lnTo>
                  <a:pt x="0" y="129413"/>
                </a:lnTo>
                <a:lnTo>
                  <a:pt x="0" y="130683"/>
                </a:lnTo>
                <a:lnTo>
                  <a:pt x="3810" y="130683"/>
                </a:lnTo>
                <a:lnTo>
                  <a:pt x="3810" y="129413"/>
                </a:lnTo>
                <a:close/>
              </a:path>
              <a:path w="487679" h="515620">
                <a:moveTo>
                  <a:pt x="3810" y="125603"/>
                </a:moveTo>
                <a:lnTo>
                  <a:pt x="0" y="125603"/>
                </a:lnTo>
                <a:lnTo>
                  <a:pt x="0" y="128143"/>
                </a:lnTo>
                <a:lnTo>
                  <a:pt x="3810" y="128143"/>
                </a:lnTo>
                <a:lnTo>
                  <a:pt x="3810" y="125603"/>
                </a:lnTo>
                <a:close/>
              </a:path>
              <a:path w="487679" h="515620">
                <a:moveTo>
                  <a:pt x="3810" y="123063"/>
                </a:moveTo>
                <a:lnTo>
                  <a:pt x="0" y="123063"/>
                </a:lnTo>
                <a:lnTo>
                  <a:pt x="0" y="124333"/>
                </a:lnTo>
                <a:lnTo>
                  <a:pt x="3810" y="124333"/>
                </a:lnTo>
                <a:lnTo>
                  <a:pt x="3810" y="123063"/>
                </a:lnTo>
                <a:close/>
              </a:path>
              <a:path w="487679" h="515620">
                <a:moveTo>
                  <a:pt x="3810" y="119253"/>
                </a:moveTo>
                <a:lnTo>
                  <a:pt x="0" y="119253"/>
                </a:lnTo>
                <a:lnTo>
                  <a:pt x="0" y="121793"/>
                </a:lnTo>
                <a:lnTo>
                  <a:pt x="3810" y="121793"/>
                </a:lnTo>
                <a:lnTo>
                  <a:pt x="3810" y="119253"/>
                </a:lnTo>
                <a:close/>
              </a:path>
              <a:path w="487679" h="515620">
                <a:moveTo>
                  <a:pt x="3810" y="116713"/>
                </a:moveTo>
                <a:lnTo>
                  <a:pt x="0" y="116713"/>
                </a:lnTo>
                <a:lnTo>
                  <a:pt x="0" y="117983"/>
                </a:lnTo>
                <a:lnTo>
                  <a:pt x="3810" y="117983"/>
                </a:lnTo>
                <a:lnTo>
                  <a:pt x="3810" y="116713"/>
                </a:lnTo>
                <a:close/>
              </a:path>
              <a:path w="487679" h="515620">
                <a:moveTo>
                  <a:pt x="3810" y="112903"/>
                </a:moveTo>
                <a:lnTo>
                  <a:pt x="0" y="112903"/>
                </a:lnTo>
                <a:lnTo>
                  <a:pt x="0" y="115443"/>
                </a:lnTo>
                <a:lnTo>
                  <a:pt x="3810" y="115443"/>
                </a:lnTo>
                <a:lnTo>
                  <a:pt x="3810" y="112903"/>
                </a:lnTo>
                <a:close/>
              </a:path>
              <a:path w="487679" h="515620">
                <a:moveTo>
                  <a:pt x="3810" y="110363"/>
                </a:moveTo>
                <a:lnTo>
                  <a:pt x="0" y="110363"/>
                </a:lnTo>
                <a:lnTo>
                  <a:pt x="0" y="111633"/>
                </a:lnTo>
                <a:lnTo>
                  <a:pt x="3810" y="111633"/>
                </a:lnTo>
                <a:lnTo>
                  <a:pt x="3810" y="110363"/>
                </a:lnTo>
                <a:close/>
              </a:path>
              <a:path w="487679" h="515620">
                <a:moveTo>
                  <a:pt x="3810" y="106553"/>
                </a:moveTo>
                <a:lnTo>
                  <a:pt x="0" y="106553"/>
                </a:lnTo>
                <a:lnTo>
                  <a:pt x="0" y="109093"/>
                </a:lnTo>
                <a:lnTo>
                  <a:pt x="3810" y="109093"/>
                </a:lnTo>
                <a:lnTo>
                  <a:pt x="3810" y="106553"/>
                </a:lnTo>
                <a:close/>
              </a:path>
              <a:path w="487679" h="515620">
                <a:moveTo>
                  <a:pt x="3810" y="104013"/>
                </a:moveTo>
                <a:lnTo>
                  <a:pt x="0" y="104013"/>
                </a:lnTo>
                <a:lnTo>
                  <a:pt x="0" y="105283"/>
                </a:lnTo>
                <a:lnTo>
                  <a:pt x="3810" y="105283"/>
                </a:lnTo>
                <a:lnTo>
                  <a:pt x="3810" y="104013"/>
                </a:lnTo>
                <a:close/>
              </a:path>
              <a:path w="487679" h="515620">
                <a:moveTo>
                  <a:pt x="3810" y="100203"/>
                </a:moveTo>
                <a:lnTo>
                  <a:pt x="0" y="100203"/>
                </a:lnTo>
                <a:lnTo>
                  <a:pt x="0" y="102743"/>
                </a:lnTo>
                <a:lnTo>
                  <a:pt x="3810" y="102743"/>
                </a:lnTo>
                <a:lnTo>
                  <a:pt x="3810" y="100203"/>
                </a:lnTo>
                <a:close/>
              </a:path>
              <a:path w="487679" h="515620">
                <a:moveTo>
                  <a:pt x="3810" y="97790"/>
                </a:moveTo>
                <a:lnTo>
                  <a:pt x="0" y="97790"/>
                </a:lnTo>
                <a:lnTo>
                  <a:pt x="0" y="98933"/>
                </a:lnTo>
                <a:lnTo>
                  <a:pt x="3810" y="98933"/>
                </a:lnTo>
                <a:lnTo>
                  <a:pt x="3810" y="97790"/>
                </a:lnTo>
                <a:close/>
              </a:path>
              <a:path w="487679" h="515620">
                <a:moveTo>
                  <a:pt x="3810" y="93853"/>
                </a:moveTo>
                <a:lnTo>
                  <a:pt x="0" y="93853"/>
                </a:lnTo>
                <a:lnTo>
                  <a:pt x="0" y="96393"/>
                </a:lnTo>
                <a:lnTo>
                  <a:pt x="3810" y="96393"/>
                </a:lnTo>
                <a:lnTo>
                  <a:pt x="3810" y="93853"/>
                </a:lnTo>
                <a:close/>
              </a:path>
              <a:path w="487679" h="515620">
                <a:moveTo>
                  <a:pt x="3810" y="91440"/>
                </a:moveTo>
                <a:lnTo>
                  <a:pt x="0" y="91440"/>
                </a:lnTo>
                <a:lnTo>
                  <a:pt x="0" y="92583"/>
                </a:lnTo>
                <a:lnTo>
                  <a:pt x="3810" y="92583"/>
                </a:lnTo>
                <a:lnTo>
                  <a:pt x="3810" y="91440"/>
                </a:lnTo>
                <a:close/>
              </a:path>
              <a:path w="487679" h="515620">
                <a:moveTo>
                  <a:pt x="3810" y="87503"/>
                </a:moveTo>
                <a:lnTo>
                  <a:pt x="0" y="87503"/>
                </a:lnTo>
                <a:lnTo>
                  <a:pt x="0" y="90043"/>
                </a:lnTo>
                <a:lnTo>
                  <a:pt x="3810" y="90043"/>
                </a:lnTo>
                <a:lnTo>
                  <a:pt x="3810" y="87503"/>
                </a:lnTo>
                <a:close/>
              </a:path>
              <a:path w="487679" h="515620">
                <a:moveTo>
                  <a:pt x="3810" y="85090"/>
                </a:moveTo>
                <a:lnTo>
                  <a:pt x="0" y="85090"/>
                </a:lnTo>
                <a:lnTo>
                  <a:pt x="0" y="86233"/>
                </a:lnTo>
                <a:lnTo>
                  <a:pt x="3810" y="86233"/>
                </a:lnTo>
                <a:lnTo>
                  <a:pt x="3810" y="85090"/>
                </a:lnTo>
                <a:close/>
              </a:path>
              <a:path w="487679" h="515620">
                <a:moveTo>
                  <a:pt x="485140" y="81153"/>
                </a:moveTo>
                <a:lnTo>
                  <a:pt x="483870" y="81153"/>
                </a:lnTo>
                <a:lnTo>
                  <a:pt x="483870" y="85090"/>
                </a:lnTo>
                <a:lnTo>
                  <a:pt x="485140" y="85090"/>
                </a:lnTo>
                <a:lnTo>
                  <a:pt x="485140" y="81153"/>
                </a:lnTo>
                <a:close/>
              </a:path>
              <a:path w="487679" h="515620">
                <a:moveTo>
                  <a:pt x="3810" y="81153"/>
                </a:moveTo>
                <a:lnTo>
                  <a:pt x="0" y="81153"/>
                </a:lnTo>
                <a:lnTo>
                  <a:pt x="0" y="83693"/>
                </a:lnTo>
                <a:lnTo>
                  <a:pt x="3810" y="83693"/>
                </a:lnTo>
                <a:lnTo>
                  <a:pt x="3810" y="81153"/>
                </a:lnTo>
                <a:close/>
              </a:path>
              <a:path w="487679" h="515620">
                <a:moveTo>
                  <a:pt x="3810" y="78740"/>
                </a:moveTo>
                <a:lnTo>
                  <a:pt x="0" y="78740"/>
                </a:lnTo>
                <a:lnTo>
                  <a:pt x="0" y="79883"/>
                </a:lnTo>
                <a:lnTo>
                  <a:pt x="3810" y="79883"/>
                </a:lnTo>
                <a:lnTo>
                  <a:pt x="3810" y="78740"/>
                </a:lnTo>
                <a:close/>
              </a:path>
              <a:path w="487679" h="515620">
                <a:moveTo>
                  <a:pt x="485140" y="78740"/>
                </a:moveTo>
                <a:lnTo>
                  <a:pt x="483870" y="78740"/>
                </a:lnTo>
                <a:lnTo>
                  <a:pt x="483870" y="79883"/>
                </a:lnTo>
                <a:lnTo>
                  <a:pt x="485140" y="79883"/>
                </a:lnTo>
                <a:lnTo>
                  <a:pt x="485140" y="78740"/>
                </a:lnTo>
                <a:close/>
              </a:path>
              <a:path w="487679" h="515620">
                <a:moveTo>
                  <a:pt x="486410" y="74803"/>
                </a:moveTo>
                <a:lnTo>
                  <a:pt x="483870" y="74803"/>
                </a:lnTo>
                <a:lnTo>
                  <a:pt x="483870" y="77343"/>
                </a:lnTo>
                <a:lnTo>
                  <a:pt x="485139" y="77343"/>
                </a:lnTo>
                <a:lnTo>
                  <a:pt x="485140" y="78740"/>
                </a:lnTo>
                <a:lnTo>
                  <a:pt x="486410" y="78740"/>
                </a:lnTo>
                <a:lnTo>
                  <a:pt x="486410" y="74803"/>
                </a:lnTo>
                <a:close/>
              </a:path>
              <a:path w="487679" h="515620">
                <a:moveTo>
                  <a:pt x="3810" y="74803"/>
                </a:moveTo>
                <a:lnTo>
                  <a:pt x="0" y="74803"/>
                </a:lnTo>
                <a:lnTo>
                  <a:pt x="0" y="77343"/>
                </a:lnTo>
                <a:lnTo>
                  <a:pt x="3810" y="77343"/>
                </a:lnTo>
                <a:lnTo>
                  <a:pt x="3810" y="74803"/>
                </a:lnTo>
                <a:close/>
              </a:path>
              <a:path w="487679" h="515620">
                <a:moveTo>
                  <a:pt x="3810" y="72263"/>
                </a:moveTo>
                <a:lnTo>
                  <a:pt x="0" y="72263"/>
                </a:lnTo>
                <a:lnTo>
                  <a:pt x="0" y="73533"/>
                </a:lnTo>
                <a:lnTo>
                  <a:pt x="3810" y="73533"/>
                </a:lnTo>
                <a:lnTo>
                  <a:pt x="3810" y="72263"/>
                </a:lnTo>
                <a:close/>
              </a:path>
              <a:path w="487679" h="515620">
                <a:moveTo>
                  <a:pt x="486410" y="72263"/>
                </a:moveTo>
                <a:lnTo>
                  <a:pt x="483870" y="72263"/>
                </a:lnTo>
                <a:lnTo>
                  <a:pt x="483870" y="73533"/>
                </a:lnTo>
                <a:lnTo>
                  <a:pt x="486410" y="73533"/>
                </a:lnTo>
                <a:lnTo>
                  <a:pt x="486410" y="72263"/>
                </a:lnTo>
                <a:close/>
              </a:path>
              <a:path w="487679" h="515620">
                <a:moveTo>
                  <a:pt x="3810" y="68453"/>
                </a:moveTo>
                <a:lnTo>
                  <a:pt x="0" y="68453"/>
                </a:lnTo>
                <a:lnTo>
                  <a:pt x="0" y="70993"/>
                </a:lnTo>
                <a:lnTo>
                  <a:pt x="3810" y="70993"/>
                </a:lnTo>
                <a:lnTo>
                  <a:pt x="3810" y="68453"/>
                </a:lnTo>
                <a:close/>
              </a:path>
              <a:path w="487679" h="515620">
                <a:moveTo>
                  <a:pt x="487680" y="68453"/>
                </a:moveTo>
                <a:lnTo>
                  <a:pt x="483870" y="68453"/>
                </a:lnTo>
                <a:lnTo>
                  <a:pt x="483870" y="70993"/>
                </a:lnTo>
                <a:lnTo>
                  <a:pt x="487680" y="70993"/>
                </a:lnTo>
                <a:lnTo>
                  <a:pt x="487680" y="68453"/>
                </a:lnTo>
                <a:close/>
              </a:path>
              <a:path w="487679" h="515620">
                <a:moveTo>
                  <a:pt x="3810" y="66040"/>
                </a:moveTo>
                <a:lnTo>
                  <a:pt x="0" y="66040"/>
                </a:lnTo>
                <a:lnTo>
                  <a:pt x="0" y="67183"/>
                </a:lnTo>
                <a:lnTo>
                  <a:pt x="3810" y="67183"/>
                </a:lnTo>
                <a:lnTo>
                  <a:pt x="3810" y="66040"/>
                </a:lnTo>
                <a:close/>
              </a:path>
              <a:path w="487679" h="515620">
                <a:moveTo>
                  <a:pt x="487680" y="66040"/>
                </a:moveTo>
                <a:lnTo>
                  <a:pt x="483870" y="66040"/>
                </a:lnTo>
                <a:lnTo>
                  <a:pt x="483870" y="67183"/>
                </a:lnTo>
                <a:lnTo>
                  <a:pt x="487680" y="67183"/>
                </a:lnTo>
                <a:lnTo>
                  <a:pt x="487680" y="66040"/>
                </a:lnTo>
                <a:close/>
              </a:path>
              <a:path w="487679" h="515620">
                <a:moveTo>
                  <a:pt x="3810" y="60833"/>
                </a:moveTo>
                <a:lnTo>
                  <a:pt x="2539" y="60833"/>
                </a:lnTo>
                <a:lnTo>
                  <a:pt x="2539" y="62230"/>
                </a:lnTo>
                <a:lnTo>
                  <a:pt x="1270" y="62230"/>
                </a:lnTo>
                <a:lnTo>
                  <a:pt x="1270" y="64770"/>
                </a:lnTo>
                <a:lnTo>
                  <a:pt x="3810" y="64770"/>
                </a:lnTo>
                <a:lnTo>
                  <a:pt x="3810" y="60833"/>
                </a:lnTo>
                <a:close/>
              </a:path>
              <a:path w="487679" h="515620">
                <a:moveTo>
                  <a:pt x="487680" y="62230"/>
                </a:moveTo>
                <a:lnTo>
                  <a:pt x="483870" y="62230"/>
                </a:lnTo>
                <a:lnTo>
                  <a:pt x="483870" y="64770"/>
                </a:lnTo>
                <a:lnTo>
                  <a:pt x="487680" y="64770"/>
                </a:lnTo>
                <a:lnTo>
                  <a:pt x="487680" y="62230"/>
                </a:lnTo>
                <a:close/>
              </a:path>
              <a:path w="487679" h="515620">
                <a:moveTo>
                  <a:pt x="487680" y="59690"/>
                </a:moveTo>
                <a:lnTo>
                  <a:pt x="483870" y="59690"/>
                </a:lnTo>
                <a:lnTo>
                  <a:pt x="483870" y="60833"/>
                </a:lnTo>
                <a:lnTo>
                  <a:pt x="487680" y="60833"/>
                </a:lnTo>
                <a:lnTo>
                  <a:pt x="487680" y="59690"/>
                </a:lnTo>
                <a:close/>
              </a:path>
              <a:path w="487679" h="515620">
                <a:moveTo>
                  <a:pt x="487680" y="55880"/>
                </a:moveTo>
                <a:lnTo>
                  <a:pt x="483870" y="55880"/>
                </a:lnTo>
                <a:lnTo>
                  <a:pt x="483870" y="58420"/>
                </a:lnTo>
                <a:lnTo>
                  <a:pt x="487680" y="58420"/>
                </a:lnTo>
                <a:lnTo>
                  <a:pt x="487680" y="55880"/>
                </a:lnTo>
                <a:close/>
              </a:path>
              <a:path w="487679" h="515620">
                <a:moveTo>
                  <a:pt x="487680" y="53340"/>
                </a:moveTo>
                <a:lnTo>
                  <a:pt x="483870" y="53340"/>
                </a:lnTo>
                <a:lnTo>
                  <a:pt x="483870" y="54483"/>
                </a:lnTo>
                <a:lnTo>
                  <a:pt x="487680" y="54483"/>
                </a:lnTo>
                <a:lnTo>
                  <a:pt x="487680" y="53340"/>
                </a:lnTo>
                <a:close/>
              </a:path>
              <a:path w="487679" h="515620">
                <a:moveTo>
                  <a:pt x="487680" y="49530"/>
                </a:moveTo>
                <a:lnTo>
                  <a:pt x="483870" y="49530"/>
                </a:lnTo>
                <a:lnTo>
                  <a:pt x="483870" y="52070"/>
                </a:lnTo>
                <a:lnTo>
                  <a:pt x="487680" y="52070"/>
                </a:lnTo>
                <a:lnTo>
                  <a:pt x="487680" y="49530"/>
                </a:lnTo>
                <a:close/>
              </a:path>
              <a:path w="487679" h="515620">
                <a:moveTo>
                  <a:pt x="487680" y="46990"/>
                </a:moveTo>
                <a:lnTo>
                  <a:pt x="483870" y="46990"/>
                </a:lnTo>
                <a:lnTo>
                  <a:pt x="483870" y="48133"/>
                </a:lnTo>
                <a:lnTo>
                  <a:pt x="487680" y="48133"/>
                </a:lnTo>
                <a:lnTo>
                  <a:pt x="487680" y="46990"/>
                </a:lnTo>
                <a:close/>
              </a:path>
              <a:path w="487679" h="515620">
                <a:moveTo>
                  <a:pt x="487680" y="43180"/>
                </a:moveTo>
                <a:lnTo>
                  <a:pt x="483870" y="43180"/>
                </a:lnTo>
                <a:lnTo>
                  <a:pt x="483870" y="45720"/>
                </a:lnTo>
                <a:lnTo>
                  <a:pt x="487680" y="45720"/>
                </a:lnTo>
                <a:lnTo>
                  <a:pt x="487680" y="43180"/>
                </a:lnTo>
                <a:close/>
              </a:path>
              <a:path w="487679" h="515620">
                <a:moveTo>
                  <a:pt x="487680" y="40640"/>
                </a:moveTo>
                <a:lnTo>
                  <a:pt x="483870" y="40640"/>
                </a:lnTo>
                <a:lnTo>
                  <a:pt x="483870" y="41783"/>
                </a:lnTo>
                <a:lnTo>
                  <a:pt x="487680" y="41783"/>
                </a:lnTo>
                <a:lnTo>
                  <a:pt x="487680" y="40640"/>
                </a:lnTo>
                <a:close/>
              </a:path>
              <a:path w="487679" h="515620">
                <a:moveTo>
                  <a:pt x="487680" y="36830"/>
                </a:moveTo>
                <a:lnTo>
                  <a:pt x="483870" y="36830"/>
                </a:lnTo>
                <a:lnTo>
                  <a:pt x="483870" y="39370"/>
                </a:lnTo>
                <a:lnTo>
                  <a:pt x="487680" y="39370"/>
                </a:lnTo>
                <a:lnTo>
                  <a:pt x="487680" y="36830"/>
                </a:lnTo>
                <a:close/>
              </a:path>
              <a:path w="487679" h="515620">
                <a:moveTo>
                  <a:pt x="487680" y="34290"/>
                </a:moveTo>
                <a:lnTo>
                  <a:pt x="483870" y="34290"/>
                </a:lnTo>
                <a:lnTo>
                  <a:pt x="483870" y="35433"/>
                </a:lnTo>
                <a:lnTo>
                  <a:pt x="487680" y="35433"/>
                </a:lnTo>
                <a:lnTo>
                  <a:pt x="487680" y="34290"/>
                </a:lnTo>
                <a:close/>
              </a:path>
              <a:path w="487679" h="515620">
                <a:moveTo>
                  <a:pt x="487680" y="30480"/>
                </a:moveTo>
                <a:lnTo>
                  <a:pt x="483870" y="30480"/>
                </a:lnTo>
                <a:lnTo>
                  <a:pt x="483870" y="33020"/>
                </a:lnTo>
                <a:lnTo>
                  <a:pt x="487680" y="33020"/>
                </a:lnTo>
                <a:lnTo>
                  <a:pt x="487680" y="30480"/>
                </a:lnTo>
                <a:close/>
              </a:path>
              <a:path w="487679" h="515620">
                <a:moveTo>
                  <a:pt x="487680" y="27940"/>
                </a:moveTo>
                <a:lnTo>
                  <a:pt x="483870" y="27940"/>
                </a:lnTo>
                <a:lnTo>
                  <a:pt x="483870" y="29083"/>
                </a:lnTo>
                <a:lnTo>
                  <a:pt x="487680" y="29083"/>
                </a:lnTo>
                <a:lnTo>
                  <a:pt x="487680" y="27940"/>
                </a:lnTo>
                <a:close/>
              </a:path>
              <a:path w="487679" h="515620">
                <a:moveTo>
                  <a:pt x="487680" y="24130"/>
                </a:moveTo>
                <a:lnTo>
                  <a:pt x="483870" y="24130"/>
                </a:lnTo>
                <a:lnTo>
                  <a:pt x="483870" y="26670"/>
                </a:lnTo>
                <a:lnTo>
                  <a:pt x="487679" y="26670"/>
                </a:lnTo>
                <a:lnTo>
                  <a:pt x="487680" y="24130"/>
                </a:lnTo>
                <a:close/>
              </a:path>
              <a:path w="487679" h="515620">
                <a:moveTo>
                  <a:pt x="487680" y="21590"/>
                </a:moveTo>
                <a:lnTo>
                  <a:pt x="483870" y="21590"/>
                </a:lnTo>
                <a:lnTo>
                  <a:pt x="483870" y="22733"/>
                </a:lnTo>
                <a:lnTo>
                  <a:pt x="487680" y="22733"/>
                </a:lnTo>
                <a:lnTo>
                  <a:pt x="487680" y="21590"/>
                </a:lnTo>
                <a:close/>
              </a:path>
              <a:path w="487679" h="515620">
                <a:moveTo>
                  <a:pt x="486410" y="17780"/>
                </a:moveTo>
                <a:lnTo>
                  <a:pt x="483870" y="17780"/>
                </a:lnTo>
                <a:lnTo>
                  <a:pt x="483870" y="20320"/>
                </a:lnTo>
                <a:lnTo>
                  <a:pt x="486410" y="20320"/>
                </a:lnTo>
                <a:lnTo>
                  <a:pt x="486410" y="17780"/>
                </a:lnTo>
                <a:close/>
              </a:path>
              <a:path w="487679" h="515620">
                <a:moveTo>
                  <a:pt x="486410" y="15240"/>
                </a:moveTo>
                <a:lnTo>
                  <a:pt x="483870" y="15240"/>
                </a:lnTo>
                <a:lnTo>
                  <a:pt x="483870" y="16383"/>
                </a:lnTo>
                <a:lnTo>
                  <a:pt x="486410" y="16383"/>
                </a:lnTo>
                <a:lnTo>
                  <a:pt x="486410" y="15240"/>
                </a:lnTo>
                <a:close/>
              </a:path>
              <a:path w="487679" h="515620">
                <a:moveTo>
                  <a:pt x="485140" y="11430"/>
                </a:moveTo>
                <a:lnTo>
                  <a:pt x="483870" y="11430"/>
                </a:lnTo>
                <a:lnTo>
                  <a:pt x="483870" y="13970"/>
                </a:lnTo>
                <a:lnTo>
                  <a:pt x="485140" y="13970"/>
                </a:lnTo>
                <a:lnTo>
                  <a:pt x="485140" y="11430"/>
                </a:lnTo>
                <a:close/>
              </a:path>
              <a:path w="487679" h="515620">
                <a:moveTo>
                  <a:pt x="74930" y="1270"/>
                </a:moveTo>
                <a:lnTo>
                  <a:pt x="72389" y="1270"/>
                </a:lnTo>
                <a:lnTo>
                  <a:pt x="72389" y="2540"/>
                </a:lnTo>
                <a:lnTo>
                  <a:pt x="74930" y="2540"/>
                </a:lnTo>
                <a:lnTo>
                  <a:pt x="74930" y="1270"/>
                </a:lnTo>
                <a:close/>
              </a:path>
              <a:path w="487679" h="515620">
                <a:moveTo>
                  <a:pt x="307339" y="1270"/>
                </a:moveTo>
                <a:lnTo>
                  <a:pt x="306070" y="1270"/>
                </a:lnTo>
                <a:lnTo>
                  <a:pt x="306070" y="2540"/>
                </a:lnTo>
                <a:lnTo>
                  <a:pt x="307339" y="2540"/>
                </a:lnTo>
                <a:lnTo>
                  <a:pt x="307339" y="1270"/>
                </a:lnTo>
                <a:close/>
              </a:path>
              <a:path w="487679" h="515620">
                <a:moveTo>
                  <a:pt x="482600" y="1270"/>
                </a:moveTo>
                <a:lnTo>
                  <a:pt x="481329" y="1270"/>
                </a:lnTo>
                <a:lnTo>
                  <a:pt x="481329" y="2540"/>
                </a:lnTo>
                <a:lnTo>
                  <a:pt x="482600" y="2540"/>
                </a:lnTo>
                <a:lnTo>
                  <a:pt x="482600" y="1270"/>
                </a:lnTo>
                <a:close/>
              </a:path>
              <a:path w="487679" h="515620">
                <a:moveTo>
                  <a:pt x="242570" y="0"/>
                </a:moveTo>
                <a:lnTo>
                  <a:pt x="76200" y="0"/>
                </a:lnTo>
                <a:lnTo>
                  <a:pt x="76200" y="1270"/>
                </a:lnTo>
                <a:lnTo>
                  <a:pt x="242570" y="1270"/>
                </a:lnTo>
                <a:lnTo>
                  <a:pt x="242570" y="0"/>
                </a:lnTo>
                <a:close/>
              </a:path>
              <a:path w="487679" h="515620">
                <a:moveTo>
                  <a:pt x="481329" y="0"/>
                </a:moveTo>
                <a:lnTo>
                  <a:pt x="309880" y="0"/>
                </a:lnTo>
                <a:lnTo>
                  <a:pt x="309880" y="1270"/>
                </a:lnTo>
                <a:lnTo>
                  <a:pt x="481330" y="1270"/>
                </a:lnTo>
                <a:lnTo>
                  <a:pt x="481329" y="0"/>
                </a:lnTo>
                <a:close/>
              </a:path>
              <a:path w="487679" h="515620">
                <a:moveTo>
                  <a:pt x="118110" y="512953"/>
                </a:moveTo>
                <a:lnTo>
                  <a:pt x="0" y="512953"/>
                </a:lnTo>
                <a:lnTo>
                  <a:pt x="0" y="515493"/>
                </a:lnTo>
                <a:lnTo>
                  <a:pt x="116840" y="515493"/>
                </a:lnTo>
                <a:lnTo>
                  <a:pt x="116839" y="514223"/>
                </a:lnTo>
                <a:lnTo>
                  <a:pt x="118110" y="514223"/>
                </a:lnTo>
                <a:lnTo>
                  <a:pt x="118110" y="512953"/>
                </a:lnTo>
                <a:close/>
              </a:path>
              <a:path w="487679" h="515620">
                <a:moveTo>
                  <a:pt x="3810" y="510413"/>
                </a:moveTo>
                <a:lnTo>
                  <a:pt x="0" y="510413"/>
                </a:lnTo>
                <a:lnTo>
                  <a:pt x="0" y="511683"/>
                </a:lnTo>
                <a:lnTo>
                  <a:pt x="3810" y="511683"/>
                </a:lnTo>
                <a:lnTo>
                  <a:pt x="3810" y="510413"/>
                </a:lnTo>
                <a:close/>
              </a:path>
              <a:path w="487679" h="515620">
                <a:moveTo>
                  <a:pt x="3810" y="506603"/>
                </a:moveTo>
                <a:lnTo>
                  <a:pt x="0" y="506603"/>
                </a:lnTo>
                <a:lnTo>
                  <a:pt x="0" y="509143"/>
                </a:lnTo>
                <a:lnTo>
                  <a:pt x="3810" y="509143"/>
                </a:lnTo>
                <a:lnTo>
                  <a:pt x="3810" y="506603"/>
                </a:lnTo>
                <a:close/>
              </a:path>
              <a:path w="487679" h="515620">
                <a:moveTo>
                  <a:pt x="3810" y="504063"/>
                </a:moveTo>
                <a:lnTo>
                  <a:pt x="0" y="504063"/>
                </a:lnTo>
                <a:lnTo>
                  <a:pt x="0" y="505333"/>
                </a:lnTo>
                <a:lnTo>
                  <a:pt x="3810" y="505333"/>
                </a:lnTo>
                <a:lnTo>
                  <a:pt x="3810" y="504063"/>
                </a:lnTo>
                <a:close/>
              </a:path>
              <a:path w="487679" h="515620">
                <a:moveTo>
                  <a:pt x="3810" y="500253"/>
                </a:moveTo>
                <a:lnTo>
                  <a:pt x="0" y="500253"/>
                </a:lnTo>
                <a:lnTo>
                  <a:pt x="0" y="502793"/>
                </a:lnTo>
                <a:lnTo>
                  <a:pt x="3810" y="502793"/>
                </a:lnTo>
                <a:lnTo>
                  <a:pt x="3810" y="500253"/>
                </a:lnTo>
                <a:close/>
              </a:path>
              <a:path w="487679" h="515620">
                <a:moveTo>
                  <a:pt x="3810" y="497713"/>
                </a:moveTo>
                <a:lnTo>
                  <a:pt x="0" y="497713"/>
                </a:lnTo>
                <a:lnTo>
                  <a:pt x="0" y="498983"/>
                </a:lnTo>
                <a:lnTo>
                  <a:pt x="3810" y="498983"/>
                </a:lnTo>
                <a:lnTo>
                  <a:pt x="3810" y="497713"/>
                </a:lnTo>
                <a:close/>
              </a:path>
              <a:path w="487679" h="515620">
                <a:moveTo>
                  <a:pt x="3810" y="493903"/>
                </a:moveTo>
                <a:lnTo>
                  <a:pt x="0" y="493903"/>
                </a:lnTo>
                <a:lnTo>
                  <a:pt x="0" y="496443"/>
                </a:lnTo>
                <a:lnTo>
                  <a:pt x="3810" y="496443"/>
                </a:lnTo>
                <a:lnTo>
                  <a:pt x="3810" y="493903"/>
                </a:lnTo>
                <a:close/>
              </a:path>
              <a:path w="487679" h="515620">
                <a:moveTo>
                  <a:pt x="3810" y="491363"/>
                </a:moveTo>
                <a:lnTo>
                  <a:pt x="0" y="491363"/>
                </a:lnTo>
                <a:lnTo>
                  <a:pt x="0" y="492633"/>
                </a:lnTo>
                <a:lnTo>
                  <a:pt x="3810" y="492633"/>
                </a:lnTo>
                <a:lnTo>
                  <a:pt x="3810" y="491363"/>
                </a:lnTo>
                <a:close/>
              </a:path>
              <a:path w="487679" h="515620">
                <a:moveTo>
                  <a:pt x="3810" y="487553"/>
                </a:moveTo>
                <a:lnTo>
                  <a:pt x="0" y="487553"/>
                </a:lnTo>
                <a:lnTo>
                  <a:pt x="0" y="490093"/>
                </a:lnTo>
                <a:lnTo>
                  <a:pt x="3810" y="490093"/>
                </a:lnTo>
                <a:lnTo>
                  <a:pt x="3810" y="487553"/>
                </a:lnTo>
                <a:close/>
              </a:path>
              <a:path w="487679" h="515620">
                <a:moveTo>
                  <a:pt x="3810" y="485013"/>
                </a:moveTo>
                <a:lnTo>
                  <a:pt x="0" y="485013"/>
                </a:lnTo>
                <a:lnTo>
                  <a:pt x="0" y="486283"/>
                </a:lnTo>
                <a:lnTo>
                  <a:pt x="3810" y="486283"/>
                </a:lnTo>
                <a:lnTo>
                  <a:pt x="3810" y="485013"/>
                </a:lnTo>
                <a:close/>
              </a:path>
              <a:path w="487679" h="515620">
                <a:moveTo>
                  <a:pt x="3810" y="481203"/>
                </a:moveTo>
                <a:lnTo>
                  <a:pt x="0" y="481203"/>
                </a:lnTo>
                <a:lnTo>
                  <a:pt x="0" y="483743"/>
                </a:lnTo>
                <a:lnTo>
                  <a:pt x="3810" y="483743"/>
                </a:lnTo>
                <a:lnTo>
                  <a:pt x="3810" y="481203"/>
                </a:lnTo>
                <a:close/>
              </a:path>
              <a:path w="487679" h="515620">
                <a:moveTo>
                  <a:pt x="3810" y="478663"/>
                </a:moveTo>
                <a:lnTo>
                  <a:pt x="0" y="478663"/>
                </a:lnTo>
                <a:lnTo>
                  <a:pt x="0" y="479933"/>
                </a:lnTo>
                <a:lnTo>
                  <a:pt x="3810" y="479933"/>
                </a:lnTo>
                <a:lnTo>
                  <a:pt x="3810" y="478663"/>
                </a:lnTo>
                <a:close/>
              </a:path>
              <a:path w="487679" h="515620">
                <a:moveTo>
                  <a:pt x="3810" y="474853"/>
                </a:moveTo>
                <a:lnTo>
                  <a:pt x="0" y="474853"/>
                </a:lnTo>
                <a:lnTo>
                  <a:pt x="0" y="477393"/>
                </a:lnTo>
                <a:lnTo>
                  <a:pt x="3810" y="477393"/>
                </a:lnTo>
                <a:lnTo>
                  <a:pt x="3810" y="474853"/>
                </a:lnTo>
                <a:close/>
              </a:path>
              <a:path w="487679" h="515620">
                <a:moveTo>
                  <a:pt x="3810" y="472313"/>
                </a:moveTo>
                <a:lnTo>
                  <a:pt x="0" y="472313"/>
                </a:lnTo>
                <a:lnTo>
                  <a:pt x="0" y="473583"/>
                </a:lnTo>
                <a:lnTo>
                  <a:pt x="3810" y="473583"/>
                </a:lnTo>
                <a:lnTo>
                  <a:pt x="3810" y="472313"/>
                </a:lnTo>
                <a:close/>
              </a:path>
              <a:path w="487679" h="515620">
                <a:moveTo>
                  <a:pt x="3810" y="468503"/>
                </a:moveTo>
                <a:lnTo>
                  <a:pt x="0" y="468503"/>
                </a:lnTo>
                <a:lnTo>
                  <a:pt x="0" y="471043"/>
                </a:lnTo>
                <a:lnTo>
                  <a:pt x="3810" y="471043"/>
                </a:lnTo>
                <a:lnTo>
                  <a:pt x="3810" y="468503"/>
                </a:lnTo>
                <a:close/>
              </a:path>
              <a:path w="487679" h="515620">
                <a:moveTo>
                  <a:pt x="3810" y="465963"/>
                </a:moveTo>
                <a:lnTo>
                  <a:pt x="0" y="465963"/>
                </a:lnTo>
                <a:lnTo>
                  <a:pt x="0" y="467233"/>
                </a:lnTo>
                <a:lnTo>
                  <a:pt x="3810" y="467233"/>
                </a:lnTo>
                <a:lnTo>
                  <a:pt x="3810" y="465963"/>
                </a:lnTo>
                <a:close/>
              </a:path>
              <a:path w="487679" h="515620">
                <a:moveTo>
                  <a:pt x="3810" y="462153"/>
                </a:moveTo>
                <a:lnTo>
                  <a:pt x="0" y="462153"/>
                </a:lnTo>
                <a:lnTo>
                  <a:pt x="0" y="464693"/>
                </a:lnTo>
                <a:lnTo>
                  <a:pt x="3810" y="464693"/>
                </a:lnTo>
                <a:lnTo>
                  <a:pt x="3810" y="462153"/>
                </a:lnTo>
                <a:close/>
              </a:path>
              <a:path w="487679" h="515620">
                <a:moveTo>
                  <a:pt x="3810" y="459613"/>
                </a:moveTo>
                <a:lnTo>
                  <a:pt x="0" y="459613"/>
                </a:lnTo>
                <a:lnTo>
                  <a:pt x="0" y="460883"/>
                </a:lnTo>
                <a:lnTo>
                  <a:pt x="3810" y="460883"/>
                </a:lnTo>
                <a:lnTo>
                  <a:pt x="3810" y="459613"/>
                </a:lnTo>
                <a:close/>
              </a:path>
              <a:path w="487679" h="515620">
                <a:moveTo>
                  <a:pt x="3810" y="455803"/>
                </a:moveTo>
                <a:lnTo>
                  <a:pt x="0" y="455803"/>
                </a:lnTo>
                <a:lnTo>
                  <a:pt x="0" y="458343"/>
                </a:lnTo>
                <a:lnTo>
                  <a:pt x="3810" y="458343"/>
                </a:lnTo>
                <a:lnTo>
                  <a:pt x="3810" y="455803"/>
                </a:lnTo>
                <a:close/>
              </a:path>
              <a:path w="487679" h="515620">
                <a:moveTo>
                  <a:pt x="3810" y="453263"/>
                </a:moveTo>
                <a:lnTo>
                  <a:pt x="0" y="453263"/>
                </a:lnTo>
                <a:lnTo>
                  <a:pt x="0" y="454533"/>
                </a:lnTo>
                <a:lnTo>
                  <a:pt x="3810" y="454533"/>
                </a:lnTo>
                <a:lnTo>
                  <a:pt x="3810" y="453263"/>
                </a:lnTo>
                <a:close/>
              </a:path>
              <a:path w="487679" h="515620">
                <a:moveTo>
                  <a:pt x="3810" y="449453"/>
                </a:moveTo>
                <a:lnTo>
                  <a:pt x="0" y="449453"/>
                </a:lnTo>
                <a:lnTo>
                  <a:pt x="0" y="451993"/>
                </a:lnTo>
                <a:lnTo>
                  <a:pt x="3810" y="451993"/>
                </a:lnTo>
                <a:lnTo>
                  <a:pt x="3810" y="449453"/>
                </a:lnTo>
                <a:close/>
              </a:path>
              <a:path w="487679" h="515620">
                <a:moveTo>
                  <a:pt x="3810" y="446913"/>
                </a:moveTo>
                <a:lnTo>
                  <a:pt x="0" y="446913"/>
                </a:lnTo>
                <a:lnTo>
                  <a:pt x="0" y="448183"/>
                </a:lnTo>
                <a:lnTo>
                  <a:pt x="3810" y="448183"/>
                </a:lnTo>
                <a:lnTo>
                  <a:pt x="3810" y="446913"/>
                </a:lnTo>
                <a:close/>
              </a:path>
              <a:path w="487679" h="515620">
                <a:moveTo>
                  <a:pt x="3810" y="443103"/>
                </a:moveTo>
                <a:lnTo>
                  <a:pt x="0" y="443103"/>
                </a:lnTo>
                <a:lnTo>
                  <a:pt x="0" y="445643"/>
                </a:lnTo>
                <a:lnTo>
                  <a:pt x="3810" y="445643"/>
                </a:lnTo>
                <a:lnTo>
                  <a:pt x="3810" y="443103"/>
                </a:lnTo>
                <a:close/>
              </a:path>
              <a:path w="487679" h="515620">
                <a:moveTo>
                  <a:pt x="3810" y="440563"/>
                </a:moveTo>
                <a:lnTo>
                  <a:pt x="0" y="440563"/>
                </a:lnTo>
                <a:lnTo>
                  <a:pt x="0" y="441833"/>
                </a:lnTo>
                <a:lnTo>
                  <a:pt x="3810" y="441833"/>
                </a:lnTo>
                <a:lnTo>
                  <a:pt x="3810" y="440563"/>
                </a:lnTo>
                <a:close/>
              </a:path>
              <a:path w="487679" h="515620">
                <a:moveTo>
                  <a:pt x="3810" y="436753"/>
                </a:moveTo>
                <a:lnTo>
                  <a:pt x="0" y="436753"/>
                </a:lnTo>
                <a:lnTo>
                  <a:pt x="0" y="439293"/>
                </a:lnTo>
                <a:lnTo>
                  <a:pt x="3810" y="439293"/>
                </a:lnTo>
                <a:lnTo>
                  <a:pt x="3810" y="436753"/>
                </a:lnTo>
                <a:close/>
              </a:path>
              <a:path w="487679" h="515620">
                <a:moveTo>
                  <a:pt x="3810" y="434213"/>
                </a:moveTo>
                <a:lnTo>
                  <a:pt x="0" y="434213"/>
                </a:lnTo>
                <a:lnTo>
                  <a:pt x="0" y="435483"/>
                </a:lnTo>
                <a:lnTo>
                  <a:pt x="3810" y="435483"/>
                </a:lnTo>
                <a:lnTo>
                  <a:pt x="3810" y="434213"/>
                </a:lnTo>
                <a:close/>
              </a:path>
              <a:path w="487679" h="515620">
                <a:moveTo>
                  <a:pt x="3810" y="430403"/>
                </a:moveTo>
                <a:lnTo>
                  <a:pt x="0" y="430403"/>
                </a:lnTo>
                <a:lnTo>
                  <a:pt x="0" y="432943"/>
                </a:lnTo>
                <a:lnTo>
                  <a:pt x="3810" y="432943"/>
                </a:lnTo>
                <a:lnTo>
                  <a:pt x="3810" y="430403"/>
                </a:lnTo>
                <a:close/>
              </a:path>
              <a:path w="487679" h="515620">
                <a:moveTo>
                  <a:pt x="3810" y="427863"/>
                </a:moveTo>
                <a:lnTo>
                  <a:pt x="0" y="427863"/>
                </a:lnTo>
                <a:lnTo>
                  <a:pt x="0" y="429133"/>
                </a:lnTo>
                <a:lnTo>
                  <a:pt x="3810" y="429133"/>
                </a:lnTo>
                <a:lnTo>
                  <a:pt x="3810" y="427863"/>
                </a:lnTo>
                <a:close/>
              </a:path>
              <a:path w="487679" h="515620">
                <a:moveTo>
                  <a:pt x="3810" y="424053"/>
                </a:moveTo>
                <a:lnTo>
                  <a:pt x="0" y="424053"/>
                </a:lnTo>
                <a:lnTo>
                  <a:pt x="0" y="426593"/>
                </a:lnTo>
                <a:lnTo>
                  <a:pt x="3810" y="426593"/>
                </a:lnTo>
                <a:lnTo>
                  <a:pt x="3810" y="424053"/>
                </a:lnTo>
                <a:close/>
              </a:path>
              <a:path w="487679" h="515620">
                <a:moveTo>
                  <a:pt x="3810" y="421513"/>
                </a:moveTo>
                <a:lnTo>
                  <a:pt x="0" y="421513"/>
                </a:lnTo>
                <a:lnTo>
                  <a:pt x="0" y="422783"/>
                </a:lnTo>
                <a:lnTo>
                  <a:pt x="3810" y="422783"/>
                </a:lnTo>
                <a:lnTo>
                  <a:pt x="3810" y="421513"/>
                </a:lnTo>
                <a:close/>
              </a:path>
              <a:path w="487679" h="515620">
                <a:moveTo>
                  <a:pt x="3810" y="417703"/>
                </a:moveTo>
                <a:lnTo>
                  <a:pt x="0" y="417703"/>
                </a:lnTo>
                <a:lnTo>
                  <a:pt x="0" y="420243"/>
                </a:lnTo>
                <a:lnTo>
                  <a:pt x="3810" y="420243"/>
                </a:lnTo>
                <a:lnTo>
                  <a:pt x="3810" y="417703"/>
                </a:lnTo>
                <a:close/>
              </a:path>
              <a:path w="487679" h="515620">
                <a:moveTo>
                  <a:pt x="3810" y="415163"/>
                </a:moveTo>
                <a:lnTo>
                  <a:pt x="0" y="415163"/>
                </a:lnTo>
                <a:lnTo>
                  <a:pt x="0" y="416433"/>
                </a:lnTo>
                <a:lnTo>
                  <a:pt x="3810" y="416433"/>
                </a:lnTo>
                <a:lnTo>
                  <a:pt x="3810" y="415163"/>
                </a:lnTo>
                <a:close/>
              </a:path>
              <a:path w="487679" h="515620">
                <a:moveTo>
                  <a:pt x="3810" y="411353"/>
                </a:moveTo>
                <a:lnTo>
                  <a:pt x="1270" y="411353"/>
                </a:lnTo>
                <a:lnTo>
                  <a:pt x="1270" y="412623"/>
                </a:lnTo>
                <a:lnTo>
                  <a:pt x="0" y="412623"/>
                </a:lnTo>
                <a:lnTo>
                  <a:pt x="0" y="413893"/>
                </a:lnTo>
                <a:lnTo>
                  <a:pt x="3810" y="413893"/>
                </a:lnTo>
                <a:lnTo>
                  <a:pt x="3810" y="411353"/>
                </a:lnTo>
                <a:close/>
              </a:path>
              <a:path w="487679" h="515620">
                <a:moveTo>
                  <a:pt x="3810" y="408813"/>
                </a:moveTo>
                <a:lnTo>
                  <a:pt x="1270" y="408813"/>
                </a:lnTo>
                <a:lnTo>
                  <a:pt x="1270" y="410083"/>
                </a:lnTo>
                <a:lnTo>
                  <a:pt x="3810" y="410083"/>
                </a:lnTo>
                <a:lnTo>
                  <a:pt x="3810" y="408813"/>
                </a:lnTo>
                <a:close/>
              </a:path>
              <a:path w="487679" h="515620">
                <a:moveTo>
                  <a:pt x="3810" y="403733"/>
                </a:moveTo>
                <a:lnTo>
                  <a:pt x="2539" y="403733"/>
                </a:lnTo>
                <a:lnTo>
                  <a:pt x="2539" y="407543"/>
                </a:lnTo>
                <a:lnTo>
                  <a:pt x="3810" y="407543"/>
                </a:lnTo>
                <a:lnTo>
                  <a:pt x="3810" y="403733"/>
                </a:lnTo>
                <a:close/>
              </a:path>
              <a:path w="487679" h="515620">
                <a:moveTo>
                  <a:pt x="426720" y="512953"/>
                </a:moveTo>
                <a:lnTo>
                  <a:pt x="252730" y="512953"/>
                </a:lnTo>
                <a:lnTo>
                  <a:pt x="252730" y="515493"/>
                </a:lnTo>
                <a:lnTo>
                  <a:pt x="426720" y="515493"/>
                </a:lnTo>
                <a:lnTo>
                  <a:pt x="426720" y="512953"/>
                </a:lnTo>
                <a:close/>
              </a:path>
              <a:path w="487679" h="515620">
                <a:moveTo>
                  <a:pt x="252730" y="511683"/>
                </a:moveTo>
                <a:lnTo>
                  <a:pt x="251460" y="511683"/>
                </a:lnTo>
                <a:lnTo>
                  <a:pt x="251460" y="512953"/>
                </a:lnTo>
                <a:lnTo>
                  <a:pt x="252730" y="512953"/>
                </a:lnTo>
                <a:lnTo>
                  <a:pt x="252730" y="511683"/>
                </a:lnTo>
                <a:close/>
              </a:path>
              <a:path w="487679" h="515620">
                <a:moveTo>
                  <a:pt x="430530" y="511683"/>
                </a:moveTo>
                <a:lnTo>
                  <a:pt x="429260" y="511683"/>
                </a:lnTo>
                <a:lnTo>
                  <a:pt x="429260" y="512953"/>
                </a:lnTo>
                <a:lnTo>
                  <a:pt x="430530" y="512953"/>
                </a:lnTo>
                <a:lnTo>
                  <a:pt x="430530" y="511683"/>
                </a:lnTo>
                <a:close/>
              </a:path>
              <a:path w="487679" h="515620">
                <a:moveTo>
                  <a:pt x="485140" y="462153"/>
                </a:moveTo>
                <a:lnTo>
                  <a:pt x="483870" y="462153"/>
                </a:lnTo>
                <a:lnTo>
                  <a:pt x="483870" y="464693"/>
                </a:lnTo>
                <a:lnTo>
                  <a:pt x="485140" y="464693"/>
                </a:lnTo>
                <a:lnTo>
                  <a:pt x="485140" y="462153"/>
                </a:lnTo>
                <a:close/>
              </a:path>
              <a:path w="487679" h="515620">
                <a:moveTo>
                  <a:pt x="487680" y="459613"/>
                </a:moveTo>
                <a:lnTo>
                  <a:pt x="483870" y="459613"/>
                </a:lnTo>
                <a:lnTo>
                  <a:pt x="483870" y="460883"/>
                </a:lnTo>
                <a:lnTo>
                  <a:pt x="486410" y="460883"/>
                </a:lnTo>
                <a:lnTo>
                  <a:pt x="486410" y="462153"/>
                </a:lnTo>
                <a:lnTo>
                  <a:pt x="487680" y="462153"/>
                </a:lnTo>
                <a:lnTo>
                  <a:pt x="487680" y="459613"/>
                </a:lnTo>
                <a:close/>
              </a:path>
              <a:path w="487679" h="515620">
                <a:moveTo>
                  <a:pt x="487680" y="455803"/>
                </a:moveTo>
                <a:lnTo>
                  <a:pt x="483870" y="455803"/>
                </a:lnTo>
                <a:lnTo>
                  <a:pt x="483870" y="458343"/>
                </a:lnTo>
                <a:lnTo>
                  <a:pt x="487680" y="458343"/>
                </a:lnTo>
                <a:lnTo>
                  <a:pt x="487680" y="455803"/>
                </a:lnTo>
                <a:close/>
              </a:path>
              <a:path w="487679" h="515620">
                <a:moveTo>
                  <a:pt x="487680" y="453263"/>
                </a:moveTo>
                <a:lnTo>
                  <a:pt x="483870" y="453263"/>
                </a:lnTo>
                <a:lnTo>
                  <a:pt x="483870" y="454533"/>
                </a:lnTo>
                <a:lnTo>
                  <a:pt x="487680" y="454533"/>
                </a:lnTo>
                <a:lnTo>
                  <a:pt x="487680" y="453263"/>
                </a:lnTo>
                <a:close/>
              </a:path>
              <a:path w="487679" h="515620">
                <a:moveTo>
                  <a:pt x="487680" y="449453"/>
                </a:moveTo>
                <a:lnTo>
                  <a:pt x="483870" y="449453"/>
                </a:lnTo>
                <a:lnTo>
                  <a:pt x="483870" y="451993"/>
                </a:lnTo>
                <a:lnTo>
                  <a:pt x="487680" y="451993"/>
                </a:lnTo>
                <a:lnTo>
                  <a:pt x="487680" y="449453"/>
                </a:lnTo>
                <a:close/>
              </a:path>
              <a:path w="487679" h="515620">
                <a:moveTo>
                  <a:pt x="487680" y="446913"/>
                </a:moveTo>
                <a:lnTo>
                  <a:pt x="483870" y="446913"/>
                </a:lnTo>
                <a:lnTo>
                  <a:pt x="483870" y="448183"/>
                </a:lnTo>
                <a:lnTo>
                  <a:pt x="487680" y="448183"/>
                </a:lnTo>
                <a:lnTo>
                  <a:pt x="487680" y="446913"/>
                </a:lnTo>
                <a:close/>
              </a:path>
              <a:path w="487679" h="515620">
                <a:moveTo>
                  <a:pt x="487680" y="443230"/>
                </a:moveTo>
                <a:lnTo>
                  <a:pt x="483870" y="443230"/>
                </a:lnTo>
                <a:lnTo>
                  <a:pt x="483870" y="445643"/>
                </a:lnTo>
                <a:lnTo>
                  <a:pt x="487680" y="445643"/>
                </a:lnTo>
                <a:lnTo>
                  <a:pt x="487680" y="443230"/>
                </a:lnTo>
                <a:close/>
              </a:path>
              <a:path w="487679" h="515620">
                <a:moveTo>
                  <a:pt x="487680" y="440690"/>
                </a:moveTo>
                <a:lnTo>
                  <a:pt x="483870" y="440690"/>
                </a:lnTo>
                <a:lnTo>
                  <a:pt x="483870" y="441833"/>
                </a:lnTo>
                <a:lnTo>
                  <a:pt x="487680" y="441833"/>
                </a:lnTo>
                <a:lnTo>
                  <a:pt x="487680" y="440690"/>
                </a:lnTo>
                <a:close/>
              </a:path>
              <a:path w="487679" h="515620">
                <a:moveTo>
                  <a:pt x="487680" y="436880"/>
                </a:moveTo>
                <a:lnTo>
                  <a:pt x="483870" y="436880"/>
                </a:lnTo>
                <a:lnTo>
                  <a:pt x="483870" y="439293"/>
                </a:lnTo>
                <a:lnTo>
                  <a:pt x="487680" y="439293"/>
                </a:lnTo>
                <a:lnTo>
                  <a:pt x="487680" y="436880"/>
                </a:lnTo>
                <a:close/>
              </a:path>
              <a:path w="487679" h="515620">
                <a:moveTo>
                  <a:pt x="487680" y="434340"/>
                </a:moveTo>
                <a:lnTo>
                  <a:pt x="483870" y="434340"/>
                </a:lnTo>
                <a:lnTo>
                  <a:pt x="483870" y="435483"/>
                </a:lnTo>
                <a:lnTo>
                  <a:pt x="487680" y="435483"/>
                </a:lnTo>
                <a:lnTo>
                  <a:pt x="487680" y="434340"/>
                </a:lnTo>
                <a:close/>
              </a:path>
              <a:path w="487679" h="515620">
                <a:moveTo>
                  <a:pt x="487680" y="430530"/>
                </a:moveTo>
                <a:lnTo>
                  <a:pt x="483870" y="430530"/>
                </a:lnTo>
                <a:lnTo>
                  <a:pt x="483870" y="432943"/>
                </a:lnTo>
                <a:lnTo>
                  <a:pt x="487680" y="432943"/>
                </a:lnTo>
                <a:lnTo>
                  <a:pt x="487680" y="430530"/>
                </a:lnTo>
                <a:close/>
              </a:path>
              <a:path w="487679" h="515620">
                <a:moveTo>
                  <a:pt x="487680" y="427990"/>
                </a:moveTo>
                <a:lnTo>
                  <a:pt x="483870" y="427990"/>
                </a:lnTo>
                <a:lnTo>
                  <a:pt x="483870" y="429133"/>
                </a:lnTo>
                <a:lnTo>
                  <a:pt x="487680" y="429133"/>
                </a:lnTo>
                <a:lnTo>
                  <a:pt x="487680" y="427990"/>
                </a:lnTo>
                <a:close/>
              </a:path>
              <a:path w="487679" h="515620">
                <a:moveTo>
                  <a:pt x="487680" y="424180"/>
                </a:moveTo>
                <a:lnTo>
                  <a:pt x="483870" y="424180"/>
                </a:lnTo>
                <a:lnTo>
                  <a:pt x="483870" y="426593"/>
                </a:lnTo>
                <a:lnTo>
                  <a:pt x="487680" y="426593"/>
                </a:lnTo>
                <a:lnTo>
                  <a:pt x="487680" y="424180"/>
                </a:lnTo>
                <a:close/>
              </a:path>
              <a:path w="487679" h="515620">
                <a:moveTo>
                  <a:pt x="487680" y="421640"/>
                </a:moveTo>
                <a:lnTo>
                  <a:pt x="483870" y="421640"/>
                </a:lnTo>
                <a:lnTo>
                  <a:pt x="483870" y="422783"/>
                </a:lnTo>
                <a:lnTo>
                  <a:pt x="487680" y="422783"/>
                </a:lnTo>
                <a:lnTo>
                  <a:pt x="487680" y="421640"/>
                </a:lnTo>
                <a:close/>
              </a:path>
              <a:path w="487679" h="515620">
                <a:moveTo>
                  <a:pt x="487680" y="417830"/>
                </a:moveTo>
                <a:lnTo>
                  <a:pt x="483870" y="417830"/>
                </a:lnTo>
                <a:lnTo>
                  <a:pt x="483870" y="420243"/>
                </a:lnTo>
                <a:lnTo>
                  <a:pt x="487680" y="420243"/>
                </a:lnTo>
                <a:lnTo>
                  <a:pt x="487680" y="417830"/>
                </a:lnTo>
                <a:close/>
              </a:path>
              <a:path w="487679" h="515620">
                <a:moveTo>
                  <a:pt x="487680" y="415290"/>
                </a:moveTo>
                <a:lnTo>
                  <a:pt x="483870" y="415290"/>
                </a:lnTo>
                <a:lnTo>
                  <a:pt x="483870" y="416433"/>
                </a:lnTo>
                <a:lnTo>
                  <a:pt x="487680" y="416433"/>
                </a:lnTo>
                <a:lnTo>
                  <a:pt x="487680" y="415290"/>
                </a:lnTo>
                <a:close/>
              </a:path>
              <a:path w="487679" h="515620">
                <a:moveTo>
                  <a:pt x="487680" y="411480"/>
                </a:moveTo>
                <a:lnTo>
                  <a:pt x="483870" y="411480"/>
                </a:lnTo>
                <a:lnTo>
                  <a:pt x="483870" y="413893"/>
                </a:lnTo>
                <a:lnTo>
                  <a:pt x="487680" y="413893"/>
                </a:lnTo>
                <a:lnTo>
                  <a:pt x="487680" y="411480"/>
                </a:lnTo>
                <a:close/>
              </a:path>
              <a:path w="487679" h="515620">
                <a:moveTo>
                  <a:pt x="487680" y="408940"/>
                </a:moveTo>
                <a:lnTo>
                  <a:pt x="483870" y="408940"/>
                </a:lnTo>
                <a:lnTo>
                  <a:pt x="483870" y="410083"/>
                </a:lnTo>
                <a:lnTo>
                  <a:pt x="487680" y="410083"/>
                </a:lnTo>
                <a:lnTo>
                  <a:pt x="487680" y="408940"/>
                </a:lnTo>
                <a:close/>
              </a:path>
              <a:path w="487679" h="515620">
                <a:moveTo>
                  <a:pt x="487680" y="405130"/>
                </a:moveTo>
                <a:lnTo>
                  <a:pt x="483870" y="405130"/>
                </a:lnTo>
                <a:lnTo>
                  <a:pt x="483870" y="407543"/>
                </a:lnTo>
                <a:lnTo>
                  <a:pt x="487680" y="407543"/>
                </a:lnTo>
                <a:lnTo>
                  <a:pt x="487680" y="405130"/>
                </a:lnTo>
                <a:close/>
              </a:path>
              <a:path w="487679" h="515620">
                <a:moveTo>
                  <a:pt x="487680" y="402590"/>
                </a:moveTo>
                <a:lnTo>
                  <a:pt x="483870" y="402590"/>
                </a:lnTo>
                <a:lnTo>
                  <a:pt x="483870" y="403733"/>
                </a:lnTo>
                <a:lnTo>
                  <a:pt x="487680" y="403733"/>
                </a:lnTo>
                <a:lnTo>
                  <a:pt x="487680" y="402590"/>
                </a:lnTo>
                <a:close/>
              </a:path>
              <a:path w="487679" h="515620">
                <a:moveTo>
                  <a:pt x="487680" y="398780"/>
                </a:moveTo>
                <a:lnTo>
                  <a:pt x="483870" y="398780"/>
                </a:lnTo>
                <a:lnTo>
                  <a:pt x="483870" y="401193"/>
                </a:lnTo>
                <a:lnTo>
                  <a:pt x="487680" y="401193"/>
                </a:lnTo>
                <a:lnTo>
                  <a:pt x="487680" y="398780"/>
                </a:lnTo>
                <a:close/>
              </a:path>
              <a:path w="487679" h="515620">
                <a:moveTo>
                  <a:pt x="487680" y="396240"/>
                </a:moveTo>
                <a:lnTo>
                  <a:pt x="483870" y="396240"/>
                </a:lnTo>
                <a:lnTo>
                  <a:pt x="483870" y="397383"/>
                </a:lnTo>
                <a:lnTo>
                  <a:pt x="487680" y="397383"/>
                </a:lnTo>
                <a:lnTo>
                  <a:pt x="487680" y="396240"/>
                </a:lnTo>
                <a:close/>
              </a:path>
              <a:path w="487679" h="515620">
                <a:moveTo>
                  <a:pt x="487680" y="392430"/>
                </a:moveTo>
                <a:lnTo>
                  <a:pt x="483870" y="392430"/>
                </a:lnTo>
                <a:lnTo>
                  <a:pt x="483870" y="394843"/>
                </a:lnTo>
                <a:lnTo>
                  <a:pt x="487680" y="394843"/>
                </a:lnTo>
                <a:lnTo>
                  <a:pt x="487680" y="392430"/>
                </a:lnTo>
                <a:close/>
              </a:path>
              <a:path w="487679" h="515620">
                <a:moveTo>
                  <a:pt x="487680" y="389890"/>
                </a:moveTo>
                <a:lnTo>
                  <a:pt x="483870" y="389890"/>
                </a:lnTo>
                <a:lnTo>
                  <a:pt x="483870" y="391033"/>
                </a:lnTo>
                <a:lnTo>
                  <a:pt x="487680" y="391033"/>
                </a:lnTo>
                <a:lnTo>
                  <a:pt x="487680" y="389890"/>
                </a:lnTo>
                <a:close/>
              </a:path>
              <a:path w="487679" h="515620">
                <a:moveTo>
                  <a:pt x="487680" y="386080"/>
                </a:moveTo>
                <a:lnTo>
                  <a:pt x="483870" y="386080"/>
                </a:lnTo>
                <a:lnTo>
                  <a:pt x="483870" y="388493"/>
                </a:lnTo>
                <a:lnTo>
                  <a:pt x="487680" y="388493"/>
                </a:lnTo>
                <a:lnTo>
                  <a:pt x="487680" y="386080"/>
                </a:lnTo>
                <a:close/>
              </a:path>
              <a:path w="487679" h="515620">
                <a:moveTo>
                  <a:pt x="487680" y="383540"/>
                </a:moveTo>
                <a:lnTo>
                  <a:pt x="483870" y="383540"/>
                </a:lnTo>
                <a:lnTo>
                  <a:pt x="483870" y="384683"/>
                </a:lnTo>
                <a:lnTo>
                  <a:pt x="487680" y="384683"/>
                </a:lnTo>
                <a:lnTo>
                  <a:pt x="487680" y="383540"/>
                </a:lnTo>
                <a:close/>
              </a:path>
              <a:path w="487679" h="515620">
                <a:moveTo>
                  <a:pt x="487680" y="379730"/>
                </a:moveTo>
                <a:lnTo>
                  <a:pt x="483870" y="379730"/>
                </a:lnTo>
                <a:lnTo>
                  <a:pt x="483870" y="382143"/>
                </a:lnTo>
                <a:lnTo>
                  <a:pt x="487680" y="382143"/>
                </a:lnTo>
                <a:lnTo>
                  <a:pt x="487680" y="379730"/>
                </a:lnTo>
                <a:close/>
              </a:path>
              <a:path w="487679" h="515620">
                <a:moveTo>
                  <a:pt x="487680" y="377190"/>
                </a:moveTo>
                <a:lnTo>
                  <a:pt x="483870" y="377190"/>
                </a:lnTo>
                <a:lnTo>
                  <a:pt x="483870" y="378333"/>
                </a:lnTo>
                <a:lnTo>
                  <a:pt x="487680" y="378333"/>
                </a:lnTo>
                <a:lnTo>
                  <a:pt x="487680" y="377190"/>
                </a:lnTo>
                <a:close/>
              </a:path>
              <a:path w="487679" h="515620">
                <a:moveTo>
                  <a:pt x="487680" y="373380"/>
                </a:moveTo>
                <a:lnTo>
                  <a:pt x="483870" y="373380"/>
                </a:lnTo>
                <a:lnTo>
                  <a:pt x="483870" y="375793"/>
                </a:lnTo>
                <a:lnTo>
                  <a:pt x="487680" y="375793"/>
                </a:lnTo>
                <a:lnTo>
                  <a:pt x="487680" y="373380"/>
                </a:lnTo>
                <a:close/>
              </a:path>
              <a:path w="487679" h="515620">
                <a:moveTo>
                  <a:pt x="487680" y="370840"/>
                </a:moveTo>
                <a:lnTo>
                  <a:pt x="483870" y="370840"/>
                </a:lnTo>
                <a:lnTo>
                  <a:pt x="483870" y="371983"/>
                </a:lnTo>
                <a:lnTo>
                  <a:pt x="487680" y="371983"/>
                </a:lnTo>
                <a:lnTo>
                  <a:pt x="487680" y="370840"/>
                </a:lnTo>
                <a:close/>
              </a:path>
              <a:path w="487679" h="515620">
                <a:moveTo>
                  <a:pt x="487680" y="367030"/>
                </a:moveTo>
                <a:lnTo>
                  <a:pt x="483870" y="367030"/>
                </a:lnTo>
                <a:lnTo>
                  <a:pt x="483870" y="369443"/>
                </a:lnTo>
                <a:lnTo>
                  <a:pt x="487680" y="369443"/>
                </a:lnTo>
                <a:lnTo>
                  <a:pt x="487680" y="367030"/>
                </a:lnTo>
                <a:close/>
              </a:path>
              <a:path w="487679" h="515620">
                <a:moveTo>
                  <a:pt x="487680" y="364490"/>
                </a:moveTo>
                <a:lnTo>
                  <a:pt x="483870" y="364490"/>
                </a:lnTo>
                <a:lnTo>
                  <a:pt x="483870" y="365633"/>
                </a:lnTo>
                <a:lnTo>
                  <a:pt x="487680" y="365633"/>
                </a:lnTo>
                <a:lnTo>
                  <a:pt x="487680" y="364490"/>
                </a:lnTo>
                <a:close/>
              </a:path>
              <a:path w="487679" h="515620">
                <a:moveTo>
                  <a:pt x="487680" y="360680"/>
                </a:moveTo>
                <a:lnTo>
                  <a:pt x="483870" y="360680"/>
                </a:lnTo>
                <a:lnTo>
                  <a:pt x="483870" y="363093"/>
                </a:lnTo>
                <a:lnTo>
                  <a:pt x="487680" y="363093"/>
                </a:lnTo>
                <a:lnTo>
                  <a:pt x="487680" y="360680"/>
                </a:lnTo>
                <a:close/>
              </a:path>
              <a:path w="487679" h="515620">
                <a:moveTo>
                  <a:pt x="487680" y="358140"/>
                </a:moveTo>
                <a:lnTo>
                  <a:pt x="483870" y="358140"/>
                </a:lnTo>
                <a:lnTo>
                  <a:pt x="483870" y="359283"/>
                </a:lnTo>
                <a:lnTo>
                  <a:pt x="487680" y="359283"/>
                </a:lnTo>
                <a:lnTo>
                  <a:pt x="487680" y="358140"/>
                </a:lnTo>
                <a:close/>
              </a:path>
              <a:path w="487679" h="515620">
                <a:moveTo>
                  <a:pt x="487680" y="354330"/>
                </a:moveTo>
                <a:lnTo>
                  <a:pt x="483870" y="354330"/>
                </a:lnTo>
                <a:lnTo>
                  <a:pt x="483870" y="356743"/>
                </a:lnTo>
                <a:lnTo>
                  <a:pt x="487680" y="356743"/>
                </a:lnTo>
                <a:lnTo>
                  <a:pt x="487680" y="354330"/>
                </a:lnTo>
                <a:close/>
              </a:path>
              <a:path w="487679" h="515620">
                <a:moveTo>
                  <a:pt x="487680" y="351790"/>
                </a:moveTo>
                <a:lnTo>
                  <a:pt x="483870" y="351790"/>
                </a:lnTo>
                <a:lnTo>
                  <a:pt x="483870" y="352933"/>
                </a:lnTo>
                <a:lnTo>
                  <a:pt x="487680" y="352933"/>
                </a:lnTo>
                <a:lnTo>
                  <a:pt x="487680" y="351790"/>
                </a:lnTo>
                <a:close/>
              </a:path>
              <a:path w="487679" h="515620">
                <a:moveTo>
                  <a:pt x="487680" y="346583"/>
                </a:moveTo>
                <a:lnTo>
                  <a:pt x="486410" y="346583"/>
                </a:lnTo>
                <a:lnTo>
                  <a:pt x="486410" y="347980"/>
                </a:lnTo>
                <a:lnTo>
                  <a:pt x="485139" y="347980"/>
                </a:lnTo>
                <a:lnTo>
                  <a:pt x="485139" y="350393"/>
                </a:lnTo>
                <a:lnTo>
                  <a:pt x="487680" y="350393"/>
                </a:lnTo>
                <a:lnTo>
                  <a:pt x="487680" y="346583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0" name="bk object 3200"/>
          <p:cNvSpPr/>
          <p:nvPr/>
        </p:nvSpPr>
        <p:spPr>
          <a:xfrm>
            <a:off x="3962400" y="2847467"/>
            <a:ext cx="480059" cy="509270"/>
          </a:xfrm>
          <a:custGeom>
            <a:avLst/>
            <a:gdLst/>
            <a:ahLst/>
            <a:cxnLst/>
            <a:rect l="l" t="t" r="r" b="b"/>
            <a:pathLst>
              <a:path w="480060" h="509270">
                <a:moveTo>
                  <a:pt x="3810" y="167512"/>
                </a:moveTo>
                <a:lnTo>
                  <a:pt x="2539" y="167512"/>
                </a:lnTo>
                <a:lnTo>
                  <a:pt x="2539" y="170052"/>
                </a:lnTo>
                <a:lnTo>
                  <a:pt x="3810" y="170052"/>
                </a:lnTo>
                <a:lnTo>
                  <a:pt x="3810" y="167512"/>
                </a:lnTo>
                <a:close/>
              </a:path>
              <a:path w="480060" h="509270">
                <a:moveTo>
                  <a:pt x="3810" y="164973"/>
                </a:moveTo>
                <a:lnTo>
                  <a:pt x="0" y="164973"/>
                </a:lnTo>
                <a:lnTo>
                  <a:pt x="0" y="167512"/>
                </a:lnTo>
                <a:lnTo>
                  <a:pt x="1270" y="167512"/>
                </a:lnTo>
                <a:lnTo>
                  <a:pt x="1270" y="166242"/>
                </a:lnTo>
                <a:lnTo>
                  <a:pt x="3810" y="166242"/>
                </a:lnTo>
                <a:lnTo>
                  <a:pt x="3810" y="164973"/>
                </a:lnTo>
                <a:close/>
              </a:path>
              <a:path w="480060" h="509270">
                <a:moveTo>
                  <a:pt x="3810" y="161162"/>
                </a:moveTo>
                <a:lnTo>
                  <a:pt x="0" y="161162"/>
                </a:lnTo>
                <a:lnTo>
                  <a:pt x="0" y="163702"/>
                </a:lnTo>
                <a:lnTo>
                  <a:pt x="3810" y="163702"/>
                </a:lnTo>
                <a:lnTo>
                  <a:pt x="3810" y="161162"/>
                </a:lnTo>
                <a:close/>
              </a:path>
              <a:path w="480060" h="509270">
                <a:moveTo>
                  <a:pt x="3810" y="158623"/>
                </a:moveTo>
                <a:lnTo>
                  <a:pt x="0" y="158623"/>
                </a:lnTo>
                <a:lnTo>
                  <a:pt x="0" y="159892"/>
                </a:lnTo>
                <a:lnTo>
                  <a:pt x="3810" y="159892"/>
                </a:lnTo>
                <a:lnTo>
                  <a:pt x="3810" y="158623"/>
                </a:lnTo>
                <a:close/>
              </a:path>
              <a:path w="480060" h="509270">
                <a:moveTo>
                  <a:pt x="3810" y="154812"/>
                </a:moveTo>
                <a:lnTo>
                  <a:pt x="0" y="154812"/>
                </a:lnTo>
                <a:lnTo>
                  <a:pt x="0" y="157352"/>
                </a:lnTo>
                <a:lnTo>
                  <a:pt x="3810" y="157352"/>
                </a:lnTo>
                <a:lnTo>
                  <a:pt x="3810" y="154812"/>
                </a:lnTo>
                <a:close/>
              </a:path>
              <a:path w="480060" h="509270">
                <a:moveTo>
                  <a:pt x="3810" y="152273"/>
                </a:moveTo>
                <a:lnTo>
                  <a:pt x="0" y="152273"/>
                </a:lnTo>
                <a:lnTo>
                  <a:pt x="0" y="153542"/>
                </a:lnTo>
                <a:lnTo>
                  <a:pt x="3810" y="153542"/>
                </a:lnTo>
                <a:lnTo>
                  <a:pt x="3810" y="152273"/>
                </a:lnTo>
                <a:close/>
              </a:path>
              <a:path w="480060" h="509270">
                <a:moveTo>
                  <a:pt x="3810" y="148462"/>
                </a:moveTo>
                <a:lnTo>
                  <a:pt x="0" y="148462"/>
                </a:lnTo>
                <a:lnTo>
                  <a:pt x="0" y="151002"/>
                </a:lnTo>
                <a:lnTo>
                  <a:pt x="3810" y="151002"/>
                </a:lnTo>
                <a:lnTo>
                  <a:pt x="3810" y="148462"/>
                </a:lnTo>
                <a:close/>
              </a:path>
              <a:path w="480060" h="509270">
                <a:moveTo>
                  <a:pt x="3810" y="145923"/>
                </a:moveTo>
                <a:lnTo>
                  <a:pt x="0" y="145923"/>
                </a:lnTo>
                <a:lnTo>
                  <a:pt x="0" y="147192"/>
                </a:lnTo>
                <a:lnTo>
                  <a:pt x="3810" y="147192"/>
                </a:lnTo>
                <a:lnTo>
                  <a:pt x="3810" y="145923"/>
                </a:lnTo>
                <a:close/>
              </a:path>
              <a:path w="480060" h="509270">
                <a:moveTo>
                  <a:pt x="3810" y="142112"/>
                </a:moveTo>
                <a:lnTo>
                  <a:pt x="0" y="142112"/>
                </a:lnTo>
                <a:lnTo>
                  <a:pt x="0" y="144652"/>
                </a:lnTo>
                <a:lnTo>
                  <a:pt x="3810" y="144652"/>
                </a:lnTo>
                <a:lnTo>
                  <a:pt x="3810" y="142112"/>
                </a:lnTo>
                <a:close/>
              </a:path>
              <a:path w="480060" h="509270">
                <a:moveTo>
                  <a:pt x="3810" y="139573"/>
                </a:moveTo>
                <a:lnTo>
                  <a:pt x="0" y="139573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9573"/>
                </a:lnTo>
                <a:close/>
              </a:path>
              <a:path w="480060" h="509270">
                <a:moveTo>
                  <a:pt x="3810" y="135762"/>
                </a:moveTo>
                <a:lnTo>
                  <a:pt x="0" y="135762"/>
                </a:lnTo>
                <a:lnTo>
                  <a:pt x="0" y="138302"/>
                </a:lnTo>
                <a:lnTo>
                  <a:pt x="3810" y="138302"/>
                </a:lnTo>
                <a:lnTo>
                  <a:pt x="3810" y="135762"/>
                </a:lnTo>
                <a:close/>
              </a:path>
              <a:path w="480060" h="509270">
                <a:moveTo>
                  <a:pt x="3810" y="133223"/>
                </a:moveTo>
                <a:lnTo>
                  <a:pt x="0" y="133223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3223"/>
                </a:lnTo>
                <a:close/>
              </a:path>
              <a:path w="480060" h="509270">
                <a:moveTo>
                  <a:pt x="3810" y="129412"/>
                </a:moveTo>
                <a:lnTo>
                  <a:pt x="0" y="129412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9412"/>
                </a:lnTo>
                <a:close/>
              </a:path>
              <a:path w="480060" h="509270">
                <a:moveTo>
                  <a:pt x="3810" y="126873"/>
                </a:moveTo>
                <a:lnTo>
                  <a:pt x="0" y="126873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6873"/>
                </a:lnTo>
                <a:close/>
              </a:path>
              <a:path w="480060" h="509270">
                <a:moveTo>
                  <a:pt x="3810" y="123062"/>
                </a:moveTo>
                <a:lnTo>
                  <a:pt x="0" y="123062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3062"/>
                </a:lnTo>
                <a:close/>
              </a:path>
              <a:path w="480060" h="509270">
                <a:moveTo>
                  <a:pt x="3810" y="120523"/>
                </a:moveTo>
                <a:lnTo>
                  <a:pt x="0" y="120523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20523"/>
                </a:lnTo>
                <a:close/>
              </a:path>
              <a:path w="480060" h="509270">
                <a:moveTo>
                  <a:pt x="3810" y="116712"/>
                </a:moveTo>
                <a:lnTo>
                  <a:pt x="0" y="116712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6712"/>
                </a:lnTo>
                <a:close/>
              </a:path>
              <a:path w="480060" h="509270">
                <a:moveTo>
                  <a:pt x="3810" y="114173"/>
                </a:moveTo>
                <a:lnTo>
                  <a:pt x="0" y="114173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4173"/>
                </a:lnTo>
                <a:close/>
              </a:path>
              <a:path w="480060" h="509270">
                <a:moveTo>
                  <a:pt x="3810" y="110362"/>
                </a:moveTo>
                <a:lnTo>
                  <a:pt x="0" y="110362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0362"/>
                </a:lnTo>
                <a:close/>
              </a:path>
              <a:path w="480060" h="509270">
                <a:moveTo>
                  <a:pt x="3810" y="107823"/>
                </a:moveTo>
                <a:lnTo>
                  <a:pt x="0" y="107823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7823"/>
                </a:lnTo>
                <a:close/>
              </a:path>
              <a:path w="480060" h="509270">
                <a:moveTo>
                  <a:pt x="3810" y="104012"/>
                </a:moveTo>
                <a:lnTo>
                  <a:pt x="0" y="104012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4012"/>
                </a:lnTo>
                <a:close/>
              </a:path>
              <a:path w="480060" h="509270">
                <a:moveTo>
                  <a:pt x="3810" y="101473"/>
                </a:moveTo>
                <a:lnTo>
                  <a:pt x="0" y="101473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1473"/>
                </a:lnTo>
                <a:close/>
              </a:path>
              <a:path w="480060" h="509270">
                <a:moveTo>
                  <a:pt x="3810" y="97662"/>
                </a:moveTo>
                <a:lnTo>
                  <a:pt x="0" y="97662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7662"/>
                </a:lnTo>
                <a:close/>
              </a:path>
              <a:path w="480060" h="509270">
                <a:moveTo>
                  <a:pt x="477520" y="97662"/>
                </a:moveTo>
                <a:lnTo>
                  <a:pt x="476250" y="97662"/>
                </a:lnTo>
                <a:lnTo>
                  <a:pt x="476250" y="100202"/>
                </a:lnTo>
                <a:lnTo>
                  <a:pt x="477520" y="100202"/>
                </a:lnTo>
                <a:lnTo>
                  <a:pt x="477520" y="97662"/>
                </a:lnTo>
                <a:close/>
              </a:path>
              <a:path w="480060" h="509270">
                <a:moveTo>
                  <a:pt x="3810" y="95250"/>
                </a:moveTo>
                <a:lnTo>
                  <a:pt x="0" y="95250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5250"/>
                </a:lnTo>
                <a:close/>
              </a:path>
              <a:path w="480060" h="509270">
                <a:moveTo>
                  <a:pt x="477520" y="95250"/>
                </a:moveTo>
                <a:lnTo>
                  <a:pt x="476250" y="95250"/>
                </a:lnTo>
                <a:lnTo>
                  <a:pt x="476250" y="96392"/>
                </a:lnTo>
                <a:lnTo>
                  <a:pt x="477520" y="96392"/>
                </a:lnTo>
                <a:lnTo>
                  <a:pt x="477520" y="95250"/>
                </a:lnTo>
                <a:close/>
              </a:path>
              <a:path w="480060" h="509270">
                <a:moveTo>
                  <a:pt x="478789" y="91312"/>
                </a:moveTo>
                <a:lnTo>
                  <a:pt x="476250" y="91312"/>
                </a:lnTo>
                <a:lnTo>
                  <a:pt x="476250" y="93852"/>
                </a:lnTo>
                <a:lnTo>
                  <a:pt x="477520" y="93852"/>
                </a:lnTo>
                <a:lnTo>
                  <a:pt x="477520" y="95250"/>
                </a:lnTo>
                <a:lnTo>
                  <a:pt x="478790" y="95250"/>
                </a:lnTo>
                <a:lnTo>
                  <a:pt x="478789" y="91312"/>
                </a:lnTo>
                <a:close/>
              </a:path>
              <a:path w="480060" h="509270">
                <a:moveTo>
                  <a:pt x="3810" y="91312"/>
                </a:moveTo>
                <a:lnTo>
                  <a:pt x="0" y="91312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1312"/>
                </a:lnTo>
                <a:close/>
              </a:path>
              <a:path w="480060" h="509270">
                <a:moveTo>
                  <a:pt x="3810" y="88900"/>
                </a:moveTo>
                <a:lnTo>
                  <a:pt x="0" y="88900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8900"/>
                </a:lnTo>
                <a:close/>
              </a:path>
              <a:path w="480060" h="509270">
                <a:moveTo>
                  <a:pt x="478789" y="88900"/>
                </a:moveTo>
                <a:lnTo>
                  <a:pt x="476250" y="88900"/>
                </a:lnTo>
                <a:lnTo>
                  <a:pt x="476250" y="90042"/>
                </a:lnTo>
                <a:lnTo>
                  <a:pt x="478789" y="90042"/>
                </a:lnTo>
                <a:lnTo>
                  <a:pt x="478789" y="88900"/>
                </a:lnTo>
                <a:close/>
              </a:path>
              <a:path w="480060" h="509270">
                <a:moveTo>
                  <a:pt x="480060" y="84962"/>
                </a:moveTo>
                <a:lnTo>
                  <a:pt x="476250" y="84962"/>
                </a:lnTo>
                <a:lnTo>
                  <a:pt x="476250" y="87502"/>
                </a:lnTo>
                <a:lnTo>
                  <a:pt x="478789" y="87502"/>
                </a:lnTo>
                <a:lnTo>
                  <a:pt x="478789" y="88900"/>
                </a:lnTo>
                <a:lnTo>
                  <a:pt x="480060" y="88900"/>
                </a:lnTo>
                <a:lnTo>
                  <a:pt x="480060" y="84962"/>
                </a:lnTo>
                <a:close/>
              </a:path>
              <a:path w="480060" h="509270">
                <a:moveTo>
                  <a:pt x="3810" y="84962"/>
                </a:moveTo>
                <a:lnTo>
                  <a:pt x="0" y="84962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4962"/>
                </a:lnTo>
                <a:close/>
              </a:path>
              <a:path w="480060" h="509270">
                <a:moveTo>
                  <a:pt x="3810" y="82550"/>
                </a:moveTo>
                <a:lnTo>
                  <a:pt x="0" y="82550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2550"/>
                </a:lnTo>
                <a:close/>
              </a:path>
              <a:path w="480060" h="509270">
                <a:moveTo>
                  <a:pt x="480060" y="82550"/>
                </a:moveTo>
                <a:lnTo>
                  <a:pt x="476250" y="82550"/>
                </a:lnTo>
                <a:lnTo>
                  <a:pt x="476250" y="83692"/>
                </a:lnTo>
                <a:lnTo>
                  <a:pt x="480060" y="83692"/>
                </a:lnTo>
                <a:lnTo>
                  <a:pt x="480060" y="82550"/>
                </a:lnTo>
                <a:close/>
              </a:path>
              <a:path w="480060" h="509270">
                <a:moveTo>
                  <a:pt x="3810" y="78612"/>
                </a:moveTo>
                <a:lnTo>
                  <a:pt x="0" y="78612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78612"/>
                </a:lnTo>
                <a:close/>
              </a:path>
              <a:path w="480060" h="509270">
                <a:moveTo>
                  <a:pt x="480060" y="78612"/>
                </a:moveTo>
                <a:lnTo>
                  <a:pt x="476250" y="78612"/>
                </a:lnTo>
                <a:lnTo>
                  <a:pt x="476250" y="81152"/>
                </a:lnTo>
                <a:lnTo>
                  <a:pt x="480060" y="81152"/>
                </a:lnTo>
                <a:lnTo>
                  <a:pt x="480060" y="78612"/>
                </a:lnTo>
                <a:close/>
              </a:path>
              <a:path w="480060" h="509270">
                <a:moveTo>
                  <a:pt x="3810" y="76200"/>
                </a:moveTo>
                <a:lnTo>
                  <a:pt x="0" y="76200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6200"/>
                </a:lnTo>
                <a:close/>
              </a:path>
              <a:path w="480060" h="509270">
                <a:moveTo>
                  <a:pt x="480060" y="76200"/>
                </a:moveTo>
                <a:lnTo>
                  <a:pt x="476250" y="76200"/>
                </a:lnTo>
                <a:lnTo>
                  <a:pt x="476250" y="77342"/>
                </a:lnTo>
                <a:lnTo>
                  <a:pt x="480060" y="77342"/>
                </a:lnTo>
                <a:lnTo>
                  <a:pt x="480060" y="76200"/>
                </a:lnTo>
                <a:close/>
              </a:path>
              <a:path w="480060" h="509270">
                <a:moveTo>
                  <a:pt x="3810" y="72262"/>
                </a:moveTo>
                <a:lnTo>
                  <a:pt x="0" y="72262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72262"/>
                </a:lnTo>
                <a:close/>
              </a:path>
              <a:path w="480060" h="509270">
                <a:moveTo>
                  <a:pt x="480060" y="72262"/>
                </a:moveTo>
                <a:lnTo>
                  <a:pt x="476250" y="72262"/>
                </a:lnTo>
                <a:lnTo>
                  <a:pt x="476250" y="74802"/>
                </a:lnTo>
                <a:lnTo>
                  <a:pt x="480060" y="74802"/>
                </a:lnTo>
                <a:lnTo>
                  <a:pt x="480060" y="72262"/>
                </a:lnTo>
                <a:close/>
              </a:path>
              <a:path w="480060" h="509270">
                <a:moveTo>
                  <a:pt x="3810" y="69723"/>
                </a:moveTo>
                <a:lnTo>
                  <a:pt x="0" y="69723"/>
                </a:lnTo>
                <a:lnTo>
                  <a:pt x="0" y="70992"/>
                </a:lnTo>
                <a:lnTo>
                  <a:pt x="3810" y="70992"/>
                </a:lnTo>
                <a:lnTo>
                  <a:pt x="3810" y="69723"/>
                </a:lnTo>
                <a:close/>
              </a:path>
              <a:path w="480060" h="509270">
                <a:moveTo>
                  <a:pt x="480060" y="69723"/>
                </a:moveTo>
                <a:lnTo>
                  <a:pt x="476250" y="69723"/>
                </a:lnTo>
                <a:lnTo>
                  <a:pt x="476250" y="70992"/>
                </a:lnTo>
                <a:lnTo>
                  <a:pt x="480060" y="70992"/>
                </a:lnTo>
                <a:lnTo>
                  <a:pt x="480060" y="69723"/>
                </a:lnTo>
                <a:close/>
              </a:path>
              <a:path w="480060" h="509270">
                <a:moveTo>
                  <a:pt x="3810" y="65912"/>
                </a:moveTo>
                <a:lnTo>
                  <a:pt x="0" y="65912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5912"/>
                </a:lnTo>
                <a:close/>
              </a:path>
              <a:path w="480060" h="509270">
                <a:moveTo>
                  <a:pt x="480060" y="65912"/>
                </a:moveTo>
                <a:lnTo>
                  <a:pt x="476250" y="65912"/>
                </a:lnTo>
                <a:lnTo>
                  <a:pt x="476250" y="68452"/>
                </a:lnTo>
                <a:lnTo>
                  <a:pt x="480060" y="68452"/>
                </a:lnTo>
                <a:lnTo>
                  <a:pt x="480060" y="65912"/>
                </a:lnTo>
                <a:close/>
              </a:path>
              <a:path w="480060" h="509270">
                <a:moveTo>
                  <a:pt x="3810" y="63373"/>
                </a:moveTo>
                <a:lnTo>
                  <a:pt x="0" y="63373"/>
                </a:lnTo>
                <a:lnTo>
                  <a:pt x="0" y="64642"/>
                </a:lnTo>
                <a:lnTo>
                  <a:pt x="3810" y="64642"/>
                </a:lnTo>
                <a:lnTo>
                  <a:pt x="3810" y="63373"/>
                </a:lnTo>
                <a:close/>
              </a:path>
              <a:path w="480060" h="509270">
                <a:moveTo>
                  <a:pt x="480060" y="63373"/>
                </a:moveTo>
                <a:lnTo>
                  <a:pt x="476250" y="63373"/>
                </a:lnTo>
                <a:lnTo>
                  <a:pt x="476250" y="64642"/>
                </a:lnTo>
                <a:lnTo>
                  <a:pt x="480060" y="64642"/>
                </a:lnTo>
                <a:lnTo>
                  <a:pt x="480060" y="63373"/>
                </a:lnTo>
                <a:close/>
              </a:path>
              <a:path w="480060" h="509270">
                <a:moveTo>
                  <a:pt x="3810" y="59689"/>
                </a:moveTo>
                <a:lnTo>
                  <a:pt x="0" y="59689"/>
                </a:lnTo>
                <a:lnTo>
                  <a:pt x="0" y="62102"/>
                </a:lnTo>
                <a:lnTo>
                  <a:pt x="3810" y="62102"/>
                </a:lnTo>
                <a:lnTo>
                  <a:pt x="3810" y="59689"/>
                </a:lnTo>
                <a:close/>
              </a:path>
              <a:path w="480060" h="509270">
                <a:moveTo>
                  <a:pt x="480060" y="59689"/>
                </a:moveTo>
                <a:lnTo>
                  <a:pt x="476250" y="59689"/>
                </a:lnTo>
                <a:lnTo>
                  <a:pt x="476250" y="62102"/>
                </a:lnTo>
                <a:lnTo>
                  <a:pt x="480060" y="62102"/>
                </a:lnTo>
                <a:lnTo>
                  <a:pt x="480060" y="59689"/>
                </a:lnTo>
                <a:close/>
              </a:path>
              <a:path w="480060" h="509270">
                <a:moveTo>
                  <a:pt x="2539" y="55752"/>
                </a:moveTo>
                <a:lnTo>
                  <a:pt x="1270" y="55752"/>
                </a:lnTo>
                <a:lnTo>
                  <a:pt x="1270" y="58292"/>
                </a:lnTo>
                <a:lnTo>
                  <a:pt x="3810" y="58292"/>
                </a:lnTo>
                <a:lnTo>
                  <a:pt x="3810" y="57150"/>
                </a:lnTo>
                <a:lnTo>
                  <a:pt x="2539" y="57150"/>
                </a:lnTo>
                <a:lnTo>
                  <a:pt x="2539" y="55752"/>
                </a:lnTo>
                <a:close/>
              </a:path>
              <a:path w="480060" h="509270">
                <a:moveTo>
                  <a:pt x="480060" y="57150"/>
                </a:moveTo>
                <a:lnTo>
                  <a:pt x="476250" y="57150"/>
                </a:lnTo>
                <a:lnTo>
                  <a:pt x="476250" y="58292"/>
                </a:lnTo>
                <a:lnTo>
                  <a:pt x="480060" y="58292"/>
                </a:lnTo>
                <a:lnTo>
                  <a:pt x="480060" y="57150"/>
                </a:lnTo>
                <a:close/>
              </a:path>
              <a:path w="480060" h="509270">
                <a:moveTo>
                  <a:pt x="480060" y="53339"/>
                </a:moveTo>
                <a:lnTo>
                  <a:pt x="476250" y="53339"/>
                </a:lnTo>
                <a:lnTo>
                  <a:pt x="476250" y="55752"/>
                </a:lnTo>
                <a:lnTo>
                  <a:pt x="480060" y="55752"/>
                </a:lnTo>
                <a:lnTo>
                  <a:pt x="480060" y="53339"/>
                </a:lnTo>
                <a:close/>
              </a:path>
              <a:path w="480060" h="509270">
                <a:moveTo>
                  <a:pt x="480060" y="50800"/>
                </a:moveTo>
                <a:lnTo>
                  <a:pt x="476250" y="50800"/>
                </a:lnTo>
                <a:lnTo>
                  <a:pt x="476250" y="51942"/>
                </a:lnTo>
                <a:lnTo>
                  <a:pt x="480060" y="51942"/>
                </a:lnTo>
                <a:lnTo>
                  <a:pt x="480060" y="50800"/>
                </a:lnTo>
                <a:close/>
              </a:path>
              <a:path w="480060" h="509270">
                <a:moveTo>
                  <a:pt x="480060" y="46989"/>
                </a:moveTo>
                <a:lnTo>
                  <a:pt x="476250" y="46989"/>
                </a:lnTo>
                <a:lnTo>
                  <a:pt x="476250" y="49402"/>
                </a:lnTo>
                <a:lnTo>
                  <a:pt x="480060" y="49402"/>
                </a:lnTo>
                <a:lnTo>
                  <a:pt x="480060" y="46989"/>
                </a:lnTo>
                <a:close/>
              </a:path>
              <a:path w="480060" h="509270">
                <a:moveTo>
                  <a:pt x="480060" y="44450"/>
                </a:moveTo>
                <a:lnTo>
                  <a:pt x="476250" y="44450"/>
                </a:lnTo>
                <a:lnTo>
                  <a:pt x="476250" y="45592"/>
                </a:lnTo>
                <a:lnTo>
                  <a:pt x="480060" y="45592"/>
                </a:lnTo>
                <a:lnTo>
                  <a:pt x="480060" y="44450"/>
                </a:lnTo>
                <a:close/>
              </a:path>
              <a:path w="480060" h="509270">
                <a:moveTo>
                  <a:pt x="480060" y="40639"/>
                </a:moveTo>
                <a:lnTo>
                  <a:pt x="476250" y="40639"/>
                </a:lnTo>
                <a:lnTo>
                  <a:pt x="476250" y="43052"/>
                </a:lnTo>
                <a:lnTo>
                  <a:pt x="480060" y="43052"/>
                </a:lnTo>
                <a:lnTo>
                  <a:pt x="480060" y="40639"/>
                </a:lnTo>
                <a:close/>
              </a:path>
              <a:path w="480060" h="509270">
                <a:moveTo>
                  <a:pt x="480060" y="38100"/>
                </a:moveTo>
                <a:lnTo>
                  <a:pt x="476250" y="38100"/>
                </a:lnTo>
                <a:lnTo>
                  <a:pt x="476250" y="39242"/>
                </a:lnTo>
                <a:lnTo>
                  <a:pt x="480060" y="39242"/>
                </a:lnTo>
                <a:lnTo>
                  <a:pt x="480060" y="38100"/>
                </a:lnTo>
                <a:close/>
              </a:path>
              <a:path w="480060" h="509270">
                <a:moveTo>
                  <a:pt x="480060" y="34289"/>
                </a:moveTo>
                <a:lnTo>
                  <a:pt x="476250" y="34289"/>
                </a:lnTo>
                <a:lnTo>
                  <a:pt x="476250" y="36702"/>
                </a:lnTo>
                <a:lnTo>
                  <a:pt x="480060" y="36702"/>
                </a:lnTo>
                <a:lnTo>
                  <a:pt x="480060" y="34289"/>
                </a:lnTo>
                <a:close/>
              </a:path>
              <a:path w="480060" h="509270">
                <a:moveTo>
                  <a:pt x="480060" y="31750"/>
                </a:moveTo>
                <a:lnTo>
                  <a:pt x="476250" y="31750"/>
                </a:lnTo>
                <a:lnTo>
                  <a:pt x="476250" y="32892"/>
                </a:lnTo>
                <a:lnTo>
                  <a:pt x="480060" y="32892"/>
                </a:lnTo>
                <a:lnTo>
                  <a:pt x="480060" y="31750"/>
                </a:lnTo>
                <a:close/>
              </a:path>
              <a:path w="480060" h="509270">
                <a:moveTo>
                  <a:pt x="480060" y="27939"/>
                </a:moveTo>
                <a:lnTo>
                  <a:pt x="476250" y="27939"/>
                </a:lnTo>
                <a:lnTo>
                  <a:pt x="476250" y="30352"/>
                </a:lnTo>
                <a:lnTo>
                  <a:pt x="480060" y="30352"/>
                </a:lnTo>
                <a:lnTo>
                  <a:pt x="480060" y="27939"/>
                </a:lnTo>
                <a:close/>
              </a:path>
              <a:path w="480060" h="509270">
                <a:moveTo>
                  <a:pt x="480060" y="25400"/>
                </a:moveTo>
                <a:lnTo>
                  <a:pt x="476250" y="25400"/>
                </a:lnTo>
                <a:lnTo>
                  <a:pt x="476250" y="26542"/>
                </a:lnTo>
                <a:lnTo>
                  <a:pt x="480060" y="26542"/>
                </a:lnTo>
                <a:lnTo>
                  <a:pt x="480060" y="25400"/>
                </a:lnTo>
                <a:close/>
              </a:path>
              <a:path w="480060" h="509270">
                <a:moveTo>
                  <a:pt x="480060" y="21589"/>
                </a:moveTo>
                <a:lnTo>
                  <a:pt x="476250" y="21589"/>
                </a:lnTo>
                <a:lnTo>
                  <a:pt x="476250" y="24002"/>
                </a:lnTo>
                <a:lnTo>
                  <a:pt x="480060" y="24002"/>
                </a:lnTo>
                <a:lnTo>
                  <a:pt x="480060" y="21589"/>
                </a:lnTo>
                <a:close/>
              </a:path>
              <a:path w="480060" h="509270">
                <a:moveTo>
                  <a:pt x="480060" y="19050"/>
                </a:moveTo>
                <a:lnTo>
                  <a:pt x="476250" y="19050"/>
                </a:lnTo>
                <a:lnTo>
                  <a:pt x="476250" y="20192"/>
                </a:lnTo>
                <a:lnTo>
                  <a:pt x="480060" y="20192"/>
                </a:lnTo>
                <a:lnTo>
                  <a:pt x="480060" y="19050"/>
                </a:lnTo>
                <a:close/>
              </a:path>
              <a:path w="480060" h="509270">
                <a:moveTo>
                  <a:pt x="480060" y="15239"/>
                </a:moveTo>
                <a:lnTo>
                  <a:pt x="476250" y="15239"/>
                </a:lnTo>
                <a:lnTo>
                  <a:pt x="476250" y="17652"/>
                </a:lnTo>
                <a:lnTo>
                  <a:pt x="480060" y="17652"/>
                </a:lnTo>
                <a:lnTo>
                  <a:pt x="480060" y="15239"/>
                </a:lnTo>
                <a:close/>
              </a:path>
              <a:path w="480060" h="509270">
                <a:moveTo>
                  <a:pt x="480060" y="12700"/>
                </a:moveTo>
                <a:lnTo>
                  <a:pt x="476250" y="12700"/>
                </a:lnTo>
                <a:lnTo>
                  <a:pt x="476250" y="13842"/>
                </a:lnTo>
                <a:lnTo>
                  <a:pt x="480060" y="13842"/>
                </a:lnTo>
                <a:lnTo>
                  <a:pt x="480060" y="12700"/>
                </a:lnTo>
                <a:close/>
              </a:path>
              <a:path w="480060" h="509270">
                <a:moveTo>
                  <a:pt x="480060" y="8889"/>
                </a:moveTo>
                <a:lnTo>
                  <a:pt x="476250" y="8889"/>
                </a:lnTo>
                <a:lnTo>
                  <a:pt x="476250" y="11302"/>
                </a:lnTo>
                <a:lnTo>
                  <a:pt x="480060" y="11302"/>
                </a:lnTo>
                <a:lnTo>
                  <a:pt x="480060" y="8889"/>
                </a:lnTo>
                <a:close/>
              </a:path>
              <a:path w="480060" h="509270">
                <a:moveTo>
                  <a:pt x="480060" y="6350"/>
                </a:moveTo>
                <a:lnTo>
                  <a:pt x="476250" y="6350"/>
                </a:lnTo>
                <a:lnTo>
                  <a:pt x="476250" y="7492"/>
                </a:lnTo>
                <a:lnTo>
                  <a:pt x="480060" y="7492"/>
                </a:lnTo>
                <a:lnTo>
                  <a:pt x="480060" y="6350"/>
                </a:lnTo>
                <a:close/>
              </a:path>
              <a:path w="480060" h="509270">
                <a:moveTo>
                  <a:pt x="480060" y="2539"/>
                </a:moveTo>
                <a:lnTo>
                  <a:pt x="295910" y="2539"/>
                </a:lnTo>
                <a:lnTo>
                  <a:pt x="295910" y="3810"/>
                </a:lnTo>
                <a:lnTo>
                  <a:pt x="476250" y="3810"/>
                </a:lnTo>
                <a:lnTo>
                  <a:pt x="476250" y="4952"/>
                </a:lnTo>
                <a:lnTo>
                  <a:pt x="480060" y="4952"/>
                </a:lnTo>
                <a:lnTo>
                  <a:pt x="480060" y="2539"/>
                </a:lnTo>
                <a:close/>
              </a:path>
              <a:path w="480060" h="509270">
                <a:moveTo>
                  <a:pt x="237489" y="2539"/>
                </a:moveTo>
                <a:lnTo>
                  <a:pt x="63500" y="2539"/>
                </a:lnTo>
                <a:lnTo>
                  <a:pt x="63500" y="3810"/>
                </a:lnTo>
                <a:lnTo>
                  <a:pt x="237489" y="3810"/>
                </a:lnTo>
                <a:lnTo>
                  <a:pt x="237489" y="2539"/>
                </a:lnTo>
                <a:close/>
              </a:path>
              <a:path w="480060" h="509270">
                <a:moveTo>
                  <a:pt x="67310" y="1142"/>
                </a:moveTo>
                <a:lnTo>
                  <a:pt x="66039" y="1142"/>
                </a:lnTo>
                <a:lnTo>
                  <a:pt x="66039" y="2539"/>
                </a:lnTo>
                <a:lnTo>
                  <a:pt x="67310" y="2539"/>
                </a:lnTo>
                <a:lnTo>
                  <a:pt x="67310" y="1142"/>
                </a:lnTo>
                <a:close/>
              </a:path>
              <a:path w="480060" h="509270">
                <a:moveTo>
                  <a:pt x="299720" y="1142"/>
                </a:moveTo>
                <a:lnTo>
                  <a:pt x="298450" y="1142"/>
                </a:lnTo>
                <a:lnTo>
                  <a:pt x="298450" y="2539"/>
                </a:lnTo>
                <a:lnTo>
                  <a:pt x="299720" y="2539"/>
                </a:lnTo>
                <a:lnTo>
                  <a:pt x="299720" y="1142"/>
                </a:lnTo>
                <a:close/>
              </a:path>
              <a:path w="480060" h="509270">
                <a:moveTo>
                  <a:pt x="238759" y="0"/>
                </a:moveTo>
                <a:lnTo>
                  <a:pt x="68579" y="0"/>
                </a:lnTo>
                <a:lnTo>
                  <a:pt x="68579" y="1142"/>
                </a:lnTo>
                <a:lnTo>
                  <a:pt x="238759" y="1142"/>
                </a:lnTo>
                <a:lnTo>
                  <a:pt x="238759" y="0"/>
                </a:lnTo>
                <a:close/>
              </a:path>
              <a:path w="480060" h="509270">
                <a:moveTo>
                  <a:pt x="478790" y="0"/>
                </a:moveTo>
                <a:lnTo>
                  <a:pt x="302260" y="0"/>
                </a:lnTo>
                <a:lnTo>
                  <a:pt x="302260" y="1142"/>
                </a:lnTo>
                <a:lnTo>
                  <a:pt x="478790" y="1142"/>
                </a:lnTo>
                <a:lnTo>
                  <a:pt x="478790" y="0"/>
                </a:lnTo>
                <a:close/>
              </a:path>
              <a:path w="480060" h="509270">
                <a:moveTo>
                  <a:pt x="114300" y="507873"/>
                </a:moveTo>
                <a:lnTo>
                  <a:pt x="0" y="507873"/>
                </a:lnTo>
                <a:lnTo>
                  <a:pt x="0" y="509143"/>
                </a:lnTo>
                <a:lnTo>
                  <a:pt x="114300" y="509143"/>
                </a:lnTo>
                <a:lnTo>
                  <a:pt x="114300" y="507873"/>
                </a:lnTo>
                <a:close/>
              </a:path>
              <a:path w="480060" h="509270">
                <a:moveTo>
                  <a:pt x="3810" y="504063"/>
                </a:moveTo>
                <a:lnTo>
                  <a:pt x="0" y="504063"/>
                </a:lnTo>
                <a:lnTo>
                  <a:pt x="0" y="506603"/>
                </a:lnTo>
                <a:lnTo>
                  <a:pt x="114300" y="506603"/>
                </a:lnTo>
                <a:lnTo>
                  <a:pt x="114300" y="507873"/>
                </a:lnTo>
                <a:lnTo>
                  <a:pt x="115570" y="507873"/>
                </a:lnTo>
                <a:lnTo>
                  <a:pt x="115570" y="505333"/>
                </a:lnTo>
                <a:lnTo>
                  <a:pt x="3810" y="505333"/>
                </a:lnTo>
                <a:lnTo>
                  <a:pt x="3810" y="504063"/>
                </a:lnTo>
                <a:close/>
              </a:path>
              <a:path w="480060" h="509270">
                <a:moveTo>
                  <a:pt x="3810" y="501523"/>
                </a:moveTo>
                <a:lnTo>
                  <a:pt x="0" y="501523"/>
                </a:lnTo>
                <a:lnTo>
                  <a:pt x="0" y="502793"/>
                </a:lnTo>
                <a:lnTo>
                  <a:pt x="3810" y="502793"/>
                </a:lnTo>
                <a:lnTo>
                  <a:pt x="3810" y="501523"/>
                </a:lnTo>
                <a:close/>
              </a:path>
              <a:path w="480060" h="509270">
                <a:moveTo>
                  <a:pt x="3810" y="497713"/>
                </a:moveTo>
                <a:lnTo>
                  <a:pt x="0" y="497713"/>
                </a:lnTo>
                <a:lnTo>
                  <a:pt x="0" y="500253"/>
                </a:lnTo>
                <a:lnTo>
                  <a:pt x="3810" y="500253"/>
                </a:lnTo>
                <a:lnTo>
                  <a:pt x="3810" y="497713"/>
                </a:lnTo>
                <a:close/>
              </a:path>
              <a:path w="480060" h="509270">
                <a:moveTo>
                  <a:pt x="3810" y="495173"/>
                </a:moveTo>
                <a:lnTo>
                  <a:pt x="0" y="495173"/>
                </a:lnTo>
                <a:lnTo>
                  <a:pt x="0" y="496443"/>
                </a:lnTo>
                <a:lnTo>
                  <a:pt x="3810" y="496443"/>
                </a:lnTo>
                <a:lnTo>
                  <a:pt x="3810" y="495173"/>
                </a:lnTo>
                <a:close/>
              </a:path>
              <a:path w="480060" h="509270">
                <a:moveTo>
                  <a:pt x="3810" y="491363"/>
                </a:moveTo>
                <a:lnTo>
                  <a:pt x="0" y="491363"/>
                </a:lnTo>
                <a:lnTo>
                  <a:pt x="0" y="493903"/>
                </a:lnTo>
                <a:lnTo>
                  <a:pt x="3810" y="493903"/>
                </a:lnTo>
                <a:lnTo>
                  <a:pt x="3810" y="491363"/>
                </a:lnTo>
                <a:close/>
              </a:path>
              <a:path w="480060" h="509270">
                <a:moveTo>
                  <a:pt x="3810" y="488823"/>
                </a:moveTo>
                <a:lnTo>
                  <a:pt x="0" y="488823"/>
                </a:lnTo>
                <a:lnTo>
                  <a:pt x="0" y="490093"/>
                </a:lnTo>
                <a:lnTo>
                  <a:pt x="3810" y="490093"/>
                </a:lnTo>
                <a:lnTo>
                  <a:pt x="3810" y="488823"/>
                </a:lnTo>
                <a:close/>
              </a:path>
              <a:path w="480060" h="509270">
                <a:moveTo>
                  <a:pt x="3810" y="485013"/>
                </a:moveTo>
                <a:lnTo>
                  <a:pt x="0" y="485013"/>
                </a:lnTo>
                <a:lnTo>
                  <a:pt x="0" y="487553"/>
                </a:lnTo>
                <a:lnTo>
                  <a:pt x="3810" y="487553"/>
                </a:lnTo>
                <a:lnTo>
                  <a:pt x="3810" y="485013"/>
                </a:lnTo>
                <a:close/>
              </a:path>
              <a:path w="480060" h="509270">
                <a:moveTo>
                  <a:pt x="3810" y="482473"/>
                </a:moveTo>
                <a:lnTo>
                  <a:pt x="0" y="482473"/>
                </a:lnTo>
                <a:lnTo>
                  <a:pt x="0" y="483743"/>
                </a:lnTo>
                <a:lnTo>
                  <a:pt x="3810" y="483743"/>
                </a:lnTo>
                <a:lnTo>
                  <a:pt x="3810" y="482473"/>
                </a:lnTo>
                <a:close/>
              </a:path>
              <a:path w="480060" h="509270">
                <a:moveTo>
                  <a:pt x="3810" y="478663"/>
                </a:moveTo>
                <a:lnTo>
                  <a:pt x="0" y="478663"/>
                </a:lnTo>
                <a:lnTo>
                  <a:pt x="0" y="481203"/>
                </a:lnTo>
                <a:lnTo>
                  <a:pt x="3810" y="481203"/>
                </a:lnTo>
                <a:lnTo>
                  <a:pt x="3810" y="478663"/>
                </a:lnTo>
                <a:close/>
              </a:path>
              <a:path w="480060" h="509270">
                <a:moveTo>
                  <a:pt x="3810" y="476123"/>
                </a:moveTo>
                <a:lnTo>
                  <a:pt x="0" y="476123"/>
                </a:lnTo>
                <a:lnTo>
                  <a:pt x="0" y="477393"/>
                </a:lnTo>
                <a:lnTo>
                  <a:pt x="3810" y="477393"/>
                </a:lnTo>
                <a:lnTo>
                  <a:pt x="3810" y="476123"/>
                </a:lnTo>
                <a:close/>
              </a:path>
              <a:path w="480060" h="509270">
                <a:moveTo>
                  <a:pt x="3810" y="472313"/>
                </a:moveTo>
                <a:lnTo>
                  <a:pt x="0" y="472313"/>
                </a:lnTo>
                <a:lnTo>
                  <a:pt x="0" y="474853"/>
                </a:lnTo>
                <a:lnTo>
                  <a:pt x="3810" y="474853"/>
                </a:lnTo>
                <a:lnTo>
                  <a:pt x="3810" y="472313"/>
                </a:lnTo>
                <a:close/>
              </a:path>
              <a:path w="480060" h="509270">
                <a:moveTo>
                  <a:pt x="3810" y="469773"/>
                </a:moveTo>
                <a:lnTo>
                  <a:pt x="0" y="469773"/>
                </a:lnTo>
                <a:lnTo>
                  <a:pt x="0" y="471043"/>
                </a:lnTo>
                <a:lnTo>
                  <a:pt x="3810" y="471043"/>
                </a:lnTo>
                <a:lnTo>
                  <a:pt x="3810" y="469773"/>
                </a:lnTo>
                <a:close/>
              </a:path>
              <a:path w="480060" h="509270">
                <a:moveTo>
                  <a:pt x="3810" y="465963"/>
                </a:moveTo>
                <a:lnTo>
                  <a:pt x="0" y="465963"/>
                </a:lnTo>
                <a:lnTo>
                  <a:pt x="0" y="468503"/>
                </a:lnTo>
                <a:lnTo>
                  <a:pt x="3810" y="468503"/>
                </a:lnTo>
                <a:lnTo>
                  <a:pt x="3810" y="465963"/>
                </a:lnTo>
                <a:close/>
              </a:path>
              <a:path w="480060" h="509270">
                <a:moveTo>
                  <a:pt x="3810" y="463423"/>
                </a:moveTo>
                <a:lnTo>
                  <a:pt x="0" y="463423"/>
                </a:lnTo>
                <a:lnTo>
                  <a:pt x="0" y="464693"/>
                </a:lnTo>
                <a:lnTo>
                  <a:pt x="3810" y="464693"/>
                </a:lnTo>
                <a:lnTo>
                  <a:pt x="3810" y="463423"/>
                </a:lnTo>
                <a:close/>
              </a:path>
              <a:path w="480060" h="509270">
                <a:moveTo>
                  <a:pt x="3810" y="459613"/>
                </a:moveTo>
                <a:lnTo>
                  <a:pt x="0" y="459613"/>
                </a:lnTo>
                <a:lnTo>
                  <a:pt x="0" y="462153"/>
                </a:lnTo>
                <a:lnTo>
                  <a:pt x="3810" y="462153"/>
                </a:lnTo>
                <a:lnTo>
                  <a:pt x="3810" y="459613"/>
                </a:lnTo>
                <a:close/>
              </a:path>
              <a:path w="480060" h="509270">
                <a:moveTo>
                  <a:pt x="3810" y="457073"/>
                </a:moveTo>
                <a:lnTo>
                  <a:pt x="0" y="457073"/>
                </a:lnTo>
                <a:lnTo>
                  <a:pt x="0" y="458343"/>
                </a:lnTo>
                <a:lnTo>
                  <a:pt x="3810" y="458343"/>
                </a:lnTo>
                <a:lnTo>
                  <a:pt x="3810" y="457073"/>
                </a:lnTo>
                <a:close/>
              </a:path>
              <a:path w="480060" h="509270">
                <a:moveTo>
                  <a:pt x="3810" y="453263"/>
                </a:moveTo>
                <a:lnTo>
                  <a:pt x="0" y="453263"/>
                </a:lnTo>
                <a:lnTo>
                  <a:pt x="0" y="455803"/>
                </a:lnTo>
                <a:lnTo>
                  <a:pt x="3810" y="455803"/>
                </a:lnTo>
                <a:lnTo>
                  <a:pt x="3810" y="453263"/>
                </a:lnTo>
                <a:close/>
              </a:path>
              <a:path w="480060" h="509270">
                <a:moveTo>
                  <a:pt x="3810" y="450723"/>
                </a:moveTo>
                <a:lnTo>
                  <a:pt x="0" y="450723"/>
                </a:lnTo>
                <a:lnTo>
                  <a:pt x="0" y="451993"/>
                </a:lnTo>
                <a:lnTo>
                  <a:pt x="3810" y="451993"/>
                </a:lnTo>
                <a:lnTo>
                  <a:pt x="3810" y="450723"/>
                </a:lnTo>
                <a:close/>
              </a:path>
              <a:path w="480060" h="509270">
                <a:moveTo>
                  <a:pt x="3810" y="446913"/>
                </a:moveTo>
                <a:lnTo>
                  <a:pt x="0" y="446913"/>
                </a:lnTo>
                <a:lnTo>
                  <a:pt x="0" y="449453"/>
                </a:lnTo>
                <a:lnTo>
                  <a:pt x="3810" y="449453"/>
                </a:lnTo>
                <a:lnTo>
                  <a:pt x="3810" y="446913"/>
                </a:lnTo>
                <a:close/>
              </a:path>
              <a:path w="480060" h="509270">
                <a:moveTo>
                  <a:pt x="3810" y="444373"/>
                </a:moveTo>
                <a:lnTo>
                  <a:pt x="0" y="444373"/>
                </a:lnTo>
                <a:lnTo>
                  <a:pt x="0" y="445643"/>
                </a:lnTo>
                <a:lnTo>
                  <a:pt x="3810" y="445643"/>
                </a:lnTo>
                <a:lnTo>
                  <a:pt x="3810" y="444373"/>
                </a:lnTo>
                <a:close/>
              </a:path>
              <a:path w="480060" h="509270">
                <a:moveTo>
                  <a:pt x="3810" y="440563"/>
                </a:moveTo>
                <a:lnTo>
                  <a:pt x="0" y="440563"/>
                </a:lnTo>
                <a:lnTo>
                  <a:pt x="0" y="443103"/>
                </a:lnTo>
                <a:lnTo>
                  <a:pt x="3810" y="443103"/>
                </a:lnTo>
                <a:lnTo>
                  <a:pt x="3810" y="440563"/>
                </a:lnTo>
                <a:close/>
              </a:path>
              <a:path w="480060" h="509270">
                <a:moveTo>
                  <a:pt x="3810" y="438023"/>
                </a:moveTo>
                <a:lnTo>
                  <a:pt x="0" y="438023"/>
                </a:lnTo>
                <a:lnTo>
                  <a:pt x="0" y="439293"/>
                </a:lnTo>
                <a:lnTo>
                  <a:pt x="3810" y="439293"/>
                </a:lnTo>
                <a:lnTo>
                  <a:pt x="3810" y="438023"/>
                </a:lnTo>
                <a:close/>
              </a:path>
              <a:path w="480060" h="509270">
                <a:moveTo>
                  <a:pt x="3810" y="434213"/>
                </a:moveTo>
                <a:lnTo>
                  <a:pt x="0" y="434213"/>
                </a:lnTo>
                <a:lnTo>
                  <a:pt x="0" y="436753"/>
                </a:lnTo>
                <a:lnTo>
                  <a:pt x="3810" y="436753"/>
                </a:lnTo>
                <a:lnTo>
                  <a:pt x="3810" y="434213"/>
                </a:lnTo>
                <a:close/>
              </a:path>
              <a:path w="480060" h="509270">
                <a:moveTo>
                  <a:pt x="3810" y="431673"/>
                </a:moveTo>
                <a:lnTo>
                  <a:pt x="0" y="431673"/>
                </a:lnTo>
                <a:lnTo>
                  <a:pt x="0" y="432943"/>
                </a:lnTo>
                <a:lnTo>
                  <a:pt x="3810" y="432943"/>
                </a:lnTo>
                <a:lnTo>
                  <a:pt x="3810" y="431673"/>
                </a:lnTo>
                <a:close/>
              </a:path>
              <a:path w="480060" h="509270">
                <a:moveTo>
                  <a:pt x="3810" y="427863"/>
                </a:moveTo>
                <a:lnTo>
                  <a:pt x="0" y="427863"/>
                </a:lnTo>
                <a:lnTo>
                  <a:pt x="0" y="430403"/>
                </a:lnTo>
                <a:lnTo>
                  <a:pt x="3810" y="430403"/>
                </a:lnTo>
                <a:lnTo>
                  <a:pt x="3810" y="427863"/>
                </a:lnTo>
                <a:close/>
              </a:path>
              <a:path w="480060" h="509270">
                <a:moveTo>
                  <a:pt x="3810" y="425323"/>
                </a:moveTo>
                <a:lnTo>
                  <a:pt x="0" y="425323"/>
                </a:lnTo>
                <a:lnTo>
                  <a:pt x="0" y="426593"/>
                </a:lnTo>
                <a:lnTo>
                  <a:pt x="3810" y="426593"/>
                </a:lnTo>
                <a:lnTo>
                  <a:pt x="3810" y="425323"/>
                </a:lnTo>
                <a:close/>
              </a:path>
              <a:path w="480060" h="509270">
                <a:moveTo>
                  <a:pt x="3810" y="421513"/>
                </a:moveTo>
                <a:lnTo>
                  <a:pt x="0" y="421513"/>
                </a:lnTo>
                <a:lnTo>
                  <a:pt x="0" y="424053"/>
                </a:lnTo>
                <a:lnTo>
                  <a:pt x="3810" y="424053"/>
                </a:lnTo>
                <a:lnTo>
                  <a:pt x="3810" y="421513"/>
                </a:lnTo>
                <a:close/>
              </a:path>
              <a:path w="480060" h="509270">
                <a:moveTo>
                  <a:pt x="3810" y="418973"/>
                </a:moveTo>
                <a:lnTo>
                  <a:pt x="0" y="418973"/>
                </a:lnTo>
                <a:lnTo>
                  <a:pt x="0" y="420243"/>
                </a:lnTo>
                <a:lnTo>
                  <a:pt x="3810" y="420243"/>
                </a:lnTo>
                <a:lnTo>
                  <a:pt x="3810" y="418973"/>
                </a:lnTo>
                <a:close/>
              </a:path>
              <a:path w="480060" h="509270">
                <a:moveTo>
                  <a:pt x="3810" y="415163"/>
                </a:moveTo>
                <a:lnTo>
                  <a:pt x="0" y="415163"/>
                </a:lnTo>
                <a:lnTo>
                  <a:pt x="0" y="417703"/>
                </a:lnTo>
                <a:lnTo>
                  <a:pt x="3810" y="417703"/>
                </a:lnTo>
                <a:lnTo>
                  <a:pt x="3810" y="415163"/>
                </a:lnTo>
                <a:close/>
              </a:path>
              <a:path w="480060" h="509270">
                <a:moveTo>
                  <a:pt x="3810" y="412623"/>
                </a:moveTo>
                <a:lnTo>
                  <a:pt x="0" y="412623"/>
                </a:lnTo>
                <a:lnTo>
                  <a:pt x="0" y="413893"/>
                </a:lnTo>
                <a:lnTo>
                  <a:pt x="3810" y="413893"/>
                </a:lnTo>
                <a:lnTo>
                  <a:pt x="3810" y="412623"/>
                </a:lnTo>
                <a:close/>
              </a:path>
              <a:path w="480060" h="509270">
                <a:moveTo>
                  <a:pt x="3810" y="408813"/>
                </a:moveTo>
                <a:lnTo>
                  <a:pt x="0" y="408813"/>
                </a:lnTo>
                <a:lnTo>
                  <a:pt x="0" y="411353"/>
                </a:lnTo>
                <a:lnTo>
                  <a:pt x="3810" y="411353"/>
                </a:lnTo>
                <a:lnTo>
                  <a:pt x="3810" y="408813"/>
                </a:lnTo>
                <a:close/>
              </a:path>
              <a:path w="480060" h="509270">
                <a:moveTo>
                  <a:pt x="3810" y="406273"/>
                </a:moveTo>
                <a:lnTo>
                  <a:pt x="0" y="406273"/>
                </a:lnTo>
                <a:lnTo>
                  <a:pt x="0" y="407543"/>
                </a:lnTo>
                <a:lnTo>
                  <a:pt x="3810" y="407543"/>
                </a:lnTo>
                <a:lnTo>
                  <a:pt x="3810" y="406273"/>
                </a:lnTo>
                <a:close/>
              </a:path>
              <a:path w="480060" h="509270">
                <a:moveTo>
                  <a:pt x="3810" y="402463"/>
                </a:moveTo>
                <a:lnTo>
                  <a:pt x="0" y="402463"/>
                </a:lnTo>
                <a:lnTo>
                  <a:pt x="0" y="405003"/>
                </a:lnTo>
                <a:lnTo>
                  <a:pt x="3810" y="405003"/>
                </a:lnTo>
                <a:lnTo>
                  <a:pt x="3810" y="402463"/>
                </a:lnTo>
                <a:close/>
              </a:path>
              <a:path w="480060" h="509270">
                <a:moveTo>
                  <a:pt x="3810" y="399923"/>
                </a:moveTo>
                <a:lnTo>
                  <a:pt x="0" y="399923"/>
                </a:lnTo>
                <a:lnTo>
                  <a:pt x="0" y="401193"/>
                </a:lnTo>
                <a:lnTo>
                  <a:pt x="3810" y="401193"/>
                </a:lnTo>
                <a:lnTo>
                  <a:pt x="3810" y="399923"/>
                </a:lnTo>
                <a:close/>
              </a:path>
              <a:path w="480060" h="509270">
                <a:moveTo>
                  <a:pt x="3810" y="396113"/>
                </a:moveTo>
                <a:lnTo>
                  <a:pt x="1270" y="396113"/>
                </a:lnTo>
                <a:lnTo>
                  <a:pt x="1270" y="397383"/>
                </a:lnTo>
                <a:lnTo>
                  <a:pt x="0" y="397383"/>
                </a:lnTo>
                <a:lnTo>
                  <a:pt x="0" y="398653"/>
                </a:lnTo>
                <a:lnTo>
                  <a:pt x="3810" y="398653"/>
                </a:lnTo>
                <a:lnTo>
                  <a:pt x="3810" y="396113"/>
                </a:lnTo>
                <a:close/>
              </a:path>
              <a:path w="480060" h="509270">
                <a:moveTo>
                  <a:pt x="3810" y="393573"/>
                </a:moveTo>
                <a:lnTo>
                  <a:pt x="1270" y="393573"/>
                </a:lnTo>
                <a:lnTo>
                  <a:pt x="1270" y="394843"/>
                </a:lnTo>
                <a:lnTo>
                  <a:pt x="3810" y="394843"/>
                </a:lnTo>
                <a:lnTo>
                  <a:pt x="3810" y="393573"/>
                </a:lnTo>
                <a:close/>
              </a:path>
              <a:path w="480060" h="509270">
                <a:moveTo>
                  <a:pt x="3810" y="388493"/>
                </a:moveTo>
                <a:lnTo>
                  <a:pt x="2539" y="388493"/>
                </a:lnTo>
                <a:lnTo>
                  <a:pt x="2539" y="392303"/>
                </a:lnTo>
                <a:lnTo>
                  <a:pt x="3810" y="392303"/>
                </a:lnTo>
                <a:lnTo>
                  <a:pt x="3810" y="388493"/>
                </a:lnTo>
                <a:close/>
              </a:path>
              <a:path w="480060" h="509270">
                <a:moveTo>
                  <a:pt x="427989" y="507873"/>
                </a:moveTo>
                <a:lnTo>
                  <a:pt x="247650" y="507873"/>
                </a:lnTo>
                <a:lnTo>
                  <a:pt x="247650" y="509143"/>
                </a:lnTo>
                <a:lnTo>
                  <a:pt x="427989" y="509143"/>
                </a:lnTo>
                <a:lnTo>
                  <a:pt x="427989" y="507873"/>
                </a:lnTo>
                <a:close/>
              </a:path>
              <a:path w="480060" h="509270">
                <a:moveTo>
                  <a:pt x="429260" y="506602"/>
                </a:moveTo>
                <a:lnTo>
                  <a:pt x="427989" y="506602"/>
                </a:lnTo>
                <a:lnTo>
                  <a:pt x="427989" y="507873"/>
                </a:lnTo>
                <a:lnTo>
                  <a:pt x="429260" y="507873"/>
                </a:lnTo>
                <a:lnTo>
                  <a:pt x="429260" y="506602"/>
                </a:lnTo>
                <a:close/>
              </a:path>
              <a:path w="480060" h="509270">
                <a:moveTo>
                  <a:pt x="431800" y="505333"/>
                </a:moveTo>
                <a:lnTo>
                  <a:pt x="247650" y="505333"/>
                </a:lnTo>
                <a:lnTo>
                  <a:pt x="247650" y="506602"/>
                </a:lnTo>
                <a:lnTo>
                  <a:pt x="431800" y="506602"/>
                </a:lnTo>
                <a:lnTo>
                  <a:pt x="431800" y="505333"/>
                </a:lnTo>
                <a:close/>
              </a:path>
              <a:path w="480060" h="509270">
                <a:moveTo>
                  <a:pt x="478790" y="463423"/>
                </a:moveTo>
                <a:lnTo>
                  <a:pt x="476250" y="463423"/>
                </a:lnTo>
                <a:lnTo>
                  <a:pt x="476250" y="464692"/>
                </a:lnTo>
                <a:lnTo>
                  <a:pt x="478790" y="464692"/>
                </a:lnTo>
                <a:lnTo>
                  <a:pt x="478790" y="463423"/>
                </a:lnTo>
                <a:close/>
              </a:path>
              <a:path w="480060" h="509270">
                <a:moveTo>
                  <a:pt x="480060" y="459613"/>
                </a:moveTo>
                <a:lnTo>
                  <a:pt x="476250" y="459613"/>
                </a:lnTo>
                <a:lnTo>
                  <a:pt x="476250" y="462152"/>
                </a:lnTo>
                <a:lnTo>
                  <a:pt x="478790" y="462152"/>
                </a:lnTo>
                <a:lnTo>
                  <a:pt x="478790" y="463423"/>
                </a:lnTo>
                <a:lnTo>
                  <a:pt x="480060" y="463423"/>
                </a:lnTo>
                <a:lnTo>
                  <a:pt x="480060" y="459613"/>
                </a:lnTo>
                <a:close/>
              </a:path>
              <a:path w="480060" h="509270">
                <a:moveTo>
                  <a:pt x="480060" y="457073"/>
                </a:moveTo>
                <a:lnTo>
                  <a:pt x="476250" y="457073"/>
                </a:lnTo>
                <a:lnTo>
                  <a:pt x="476250" y="458342"/>
                </a:lnTo>
                <a:lnTo>
                  <a:pt x="480060" y="458342"/>
                </a:lnTo>
                <a:lnTo>
                  <a:pt x="480060" y="457073"/>
                </a:lnTo>
                <a:close/>
              </a:path>
              <a:path w="480060" h="509270">
                <a:moveTo>
                  <a:pt x="480060" y="453263"/>
                </a:moveTo>
                <a:lnTo>
                  <a:pt x="476250" y="453263"/>
                </a:lnTo>
                <a:lnTo>
                  <a:pt x="476250" y="455802"/>
                </a:lnTo>
                <a:lnTo>
                  <a:pt x="480060" y="455802"/>
                </a:lnTo>
                <a:lnTo>
                  <a:pt x="480060" y="453263"/>
                </a:lnTo>
                <a:close/>
              </a:path>
              <a:path w="480060" h="509270">
                <a:moveTo>
                  <a:pt x="480060" y="450723"/>
                </a:moveTo>
                <a:lnTo>
                  <a:pt x="476250" y="450723"/>
                </a:lnTo>
                <a:lnTo>
                  <a:pt x="476250" y="451992"/>
                </a:lnTo>
                <a:lnTo>
                  <a:pt x="480060" y="451992"/>
                </a:lnTo>
                <a:lnTo>
                  <a:pt x="480060" y="450723"/>
                </a:lnTo>
                <a:close/>
              </a:path>
              <a:path w="480060" h="509270">
                <a:moveTo>
                  <a:pt x="480060" y="446913"/>
                </a:moveTo>
                <a:lnTo>
                  <a:pt x="476250" y="446913"/>
                </a:lnTo>
                <a:lnTo>
                  <a:pt x="476250" y="449452"/>
                </a:lnTo>
                <a:lnTo>
                  <a:pt x="480060" y="449452"/>
                </a:lnTo>
                <a:lnTo>
                  <a:pt x="480060" y="446913"/>
                </a:lnTo>
                <a:close/>
              </a:path>
              <a:path w="480060" h="509270">
                <a:moveTo>
                  <a:pt x="480060" y="444373"/>
                </a:moveTo>
                <a:lnTo>
                  <a:pt x="476250" y="444373"/>
                </a:lnTo>
                <a:lnTo>
                  <a:pt x="476250" y="445642"/>
                </a:lnTo>
                <a:lnTo>
                  <a:pt x="480060" y="445642"/>
                </a:lnTo>
                <a:lnTo>
                  <a:pt x="480060" y="444373"/>
                </a:lnTo>
                <a:close/>
              </a:path>
              <a:path w="480060" h="509270">
                <a:moveTo>
                  <a:pt x="480060" y="440689"/>
                </a:moveTo>
                <a:lnTo>
                  <a:pt x="476250" y="440689"/>
                </a:lnTo>
                <a:lnTo>
                  <a:pt x="476250" y="443102"/>
                </a:lnTo>
                <a:lnTo>
                  <a:pt x="480060" y="443102"/>
                </a:lnTo>
                <a:lnTo>
                  <a:pt x="480060" y="440689"/>
                </a:lnTo>
                <a:close/>
              </a:path>
              <a:path w="480060" h="509270">
                <a:moveTo>
                  <a:pt x="480060" y="438150"/>
                </a:moveTo>
                <a:lnTo>
                  <a:pt x="476250" y="438150"/>
                </a:lnTo>
                <a:lnTo>
                  <a:pt x="476250" y="439292"/>
                </a:lnTo>
                <a:lnTo>
                  <a:pt x="480060" y="439292"/>
                </a:lnTo>
                <a:lnTo>
                  <a:pt x="480060" y="438150"/>
                </a:lnTo>
                <a:close/>
              </a:path>
              <a:path w="480060" h="509270">
                <a:moveTo>
                  <a:pt x="480060" y="434339"/>
                </a:moveTo>
                <a:lnTo>
                  <a:pt x="476250" y="434339"/>
                </a:lnTo>
                <a:lnTo>
                  <a:pt x="476250" y="436752"/>
                </a:lnTo>
                <a:lnTo>
                  <a:pt x="480060" y="436752"/>
                </a:lnTo>
                <a:lnTo>
                  <a:pt x="480060" y="434339"/>
                </a:lnTo>
                <a:close/>
              </a:path>
              <a:path w="480060" h="509270">
                <a:moveTo>
                  <a:pt x="480060" y="431800"/>
                </a:moveTo>
                <a:lnTo>
                  <a:pt x="476250" y="431800"/>
                </a:lnTo>
                <a:lnTo>
                  <a:pt x="476250" y="432942"/>
                </a:lnTo>
                <a:lnTo>
                  <a:pt x="480060" y="432942"/>
                </a:lnTo>
                <a:lnTo>
                  <a:pt x="480060" y="431800"/>
                </a:lnTo>
                <a:close/>
              </a:path>
              <a:path w="480060" h="509270">
                <a:moveTo>
                  <a:pt x="480060" y="427989"/>
                </a:moveTo>
                <a:lnTo>
                  <a:pt x="476250" y="427989"/>
                </a:lnTo>
                <a:lnTo>
                  <a:pt x="476250" y="430402"/>
                </a:lnTo>
                <a:lnTo>
                  <a:pt x="480060" y="430402"/>
                </a:lnTo>
                <a:lnTo>
                  <a:pt x="480060" y="427989"/>
                </a:lnTo>
                <a:close/>
              </a:path>
              <a:path w="480060" h="509270">
                <a:moveTo>
                  <a:pt x="480060" y="425450"/>
                </a:moveTo>
                <a:lnTo>
                  <a:pt x="476250" y="425450"/>
                </a:lnTo>
                <a:lnTo>
                  <a:pt x="476250" y="426592"/>
                </a:lnTo>
                <a:lnTo>
                  <a:pt x="480060" y="426592"/>
                </a:lnTo>
                <a:lnTo>
                  <a:pt x="480060" y="425450"/>
                </a:lnTo>
                <a:close/>
              </a:path>
              <a:path w="480060" h="509270">
                <a:moveTo>
                  <a:pt x="480060" y="421639"/>
                </a:moveTo>
                <a:lnTo>
                  <a:pt x="476250" y="421639"/>
                </a:lnTo>
                <a:lnTo>
                  <a:pt x="476250" y="424052"/>
                </a:lnTo>
                <a:lnTo>
                  <a:pt x="480060" y="424052"/>
                </a:lnTo>
                <a:lnTo>
                  <a:pt x="480060" y="421639"/>
                </a:lnTo>
                <a:close/>
              </a:path>
              <a:path w="480060" h="509270">
                <a:moveTo>
                  <a:pt x="480060" y="419100"/>
                </a:moveTo>
                <a:lnTo>
                  <a:pt x="476250" y="419100"/>
                </a:lnTo>
                <a:lnTo>
                  <a:pt x="476250" y="420242"/>
                </a:lnTo>
                <a:lnTo>
                  <a:pt x="480060" y="420242"/>
                </a:lnTo>
                <a:lnTo>
                  <a:pt x="480060" y="419100"/>
                </a:lnTo>
                <a:close/>
              </a:path>
              <a:path w="480060" h="509270">
                <a:moveTo>
                  <a:pt x="480060" y="415289"/>
                </a:moveTo>
                <a:lnTo>
                  <a:pt x="476250" y="415289"/>
                </a:lnTo>
                <a:lnTo>
                  <a:pt x="476250" y="417702"/>
                </a:lnTo>
                <a:lnTo>
                  <a:pt x="480060" y="417702"/>
                </a:lnTo>
                <a:lnTo>
                  <a:pt x="480060" y="415289"/>
                </a:lnTo>
                <a:close/>
              </a:path>
              <a:path w="480060" h="509270">
                <a:moveTo>
                  <a:pt x="480060" y="412750"/>
                </a:moveTo>
                <a:lnTo>
                  <a:pt x="476250" y="412750"/>
                </a:lnTo>
                <a:lnTo>
                  <a:pt x="476250" y="413892"/>
                </a:lnTo>
                <a:lnTo>
                  <a:pt x="480060" y="413892"/>
                </a:lnTo>
                <a:lnTo>
                  <a:pt x="480060" y="412750"/>
                </a:lnTo>
                <a:close/>
              </a:path>
              <a:path w="480060" h="509270">
                <a:moveTo>
                  <a:pt x="480060" y="408939"/>
                </a:moveTo>
                <a:lnTo>
                  <a:pt x="476250" y="408939"/>
                </a:lnTo>
                <a:lnTo>
                  <a:pt x="476250" y="411352"/>
                </a:lnTo>
                <a:lnTo>
                  <a:pt x="480060" y="411352"/>
                </a:lnTo>
                <a:lnTo>
                  <a:pt x="480060" y="408939"/>
                </a:lnTo>
                <a:close/>
              </a:path>
              <a:path w="480060" h="509270">
                <a:moveTo>
                  <a:pt x="480060" y="406400"/>
                </a:moveTo>
                <a:lnTo>
                  <a:pt x="476250" y="406400"/>
                </a:lnTo>
                <a:lnTo>
                  <a:pt x="476250" y="407542"/>
                </a:lnTo>
                <a:lnTo>
                  <a:pt x="480060" y="407542"/>
                </a:lnTo>
                <a:lnTo>
                  <a:pt x="480060" y="406400"/>
                </a:lnTo>
                <a:close/>
              </a:path>
              <a:path w="480060" h="509270">
                <a:moveTo>
                  <a:pt x="480060" y="402589"/>
                </a:moveTo>
                <a:lnTo>
                  <a:pt x="476250" y="402589"/>
                </a:lnTo>
                <a:lnTo>
                  <a:pt x="476250" y="405002"/>
                </a:lnTo>
                <a:lnTo>
                  <a:pt x="480060" y="405002"/>
                </a:lnTo>
                <a:lnTo>
                  <a:pt x="480060" y="402589"/>
                </a:lnTo>
                <a:close/>
              </a:path>
              <a:path w="480060" h="509270">
                <a:moveTo>
                  <a:pt x="480060" y="400050"/>
                </a:moveTo>
                <a:lnTo>
                  <a:pt x="476250" y="400050"/>
                </a:lnTo>
                <a:lnTo>
                  <a:pt x="476250" y="401192"/>
                </a:lnTo>
                <a:lnTo>
                  <a:pt x="480060" y="401192"/>
                </a:lnTo>
                <a:lnTo>
                  <a:pt x="480060" y="400050"/>
                </a:lnTo>
                <a:close/>
              </a:path>
              <a:path w="480060" h="509270">
                <a:moveTo>
                  <a:pt x="480060" y="396239"/>
                </a:moveTo>
                <a:lnTo>
                  <a:pt x="476250" y="396239"/>
                </a:lnTo>
                <a:lnTo>
                  <a:pt x="476250" y="398652"/>
                </a:lnTo>
                <a:lnTo>
                  <a:pt x="480060" y="398652"/>
                </a:lnTo>
                <a:lnTo>
                  <a:pt x="480060" y="396239"/>
                </a:lnTo>
                <a:close/>
              </a:path>
              <a:path w="480060" h="509270">
                <a:moveTo>
                  <a:pt x="480060" y="393700"/>
                </a:moveTo>
                <a:lnTo>
                  <a:pt x="476250" y="393700"/>
                </a:lnTo>
                <a:lnTo>
                  <a:pt x="476250" y="394842"/>
                </a:lnTo>
                <a:lnTo>
                  <a:pt x="480060" y="394842"/>
                </a:lnTo>
                <a:lnTo>
                  <a:pt x="480060" y="393700"/>
                </a:lnTo>
                <a:close/>
              </a:path>
              <a:path w="480060" h="509270">
                <a:moveTo>
                  <a:pt x="480060" y="389889"/>
                </a:moveTo>
                <a:lnTo>
                  <a:pt x="476250" y="389889"/>
                </a:lnTo>
                <a:lnTo>
                  <a:pt x="476250" y="392302"/>
                </a:lnTo>
                <a:lnTo>
                  <a:pt x="480060" y="392302"/>
                </a:lnTo>
                <a:lnTo>
                  <a:pt x="480060" y="389889"/>
                </a:lnTo>
                <a:close/>
              </a:path>
              <a:path w="480060" h="509270">
                <a:moveTo>
                  <a:pt x="480060" y="387350"/>
                </a:moveTo>
                <a:lnTo>
                  <a:pt x="476250" y="387350"/>
                </a:lnTo>
                <a:lnTo>
                  <a:pt x="476250" y="388492"/>
                </a:lnTo>
                <a:lnTo>
                  <a:pt x="480060" y="388492"/>
                </a:lnTo>
                <a:lnTo>
                  <a:pt x="480060" y="387350"/>
                </a:lnTo>
                <a:close/>
              </a:path>
              <a:path w="480060" h="509270">
                <a:moveTo>
                  <a:pt x="480060" y="383539"/>
                </a:moveTo>
                <a:lnTo>
                  <a:pt x="476250" y="383539"/>
                </a:lnTo>
                <a:lnTo>
                  <a:pt x="476250" y="385952"/>
                </a:lnTo>
                <a:lnTo>
                  <a:pt x="480060" y="385952"/>
                </a:lnTo>
                <a:lnTo>
                  <a:pt x="480060" y="383539"/>
                </a:lnTo>
                <a:close/>
              </a:path>
              <a:path w="480060" h="509270">
                <a:moveTo>
                  <a:pt x="480060" y="381000"/>
                </a:moveTo>
                <a:lnTo>
                  <a:pt x="476250" y="381000"/>
                </a:lnTo>
                <a:lnTo>
                  <a:pt x="476250" y="382142"/>
                </a:lnTo>
                <a:lnTo>
                  <a:pt x="480060" y="382142"/>
                </a:lnTo>
                <a:lnTo>
                  <a:pt x="480060" y="381000"/>
                </a:lnTo>
                <a:close/>
              </a:path>
              <a:path w="480060" h="509270">
                <a:moveTo>
                  <a:pt x="480060" y="377189"/>
                </a:moveTo>
                <a:lnTo>
                  <a:pt x="476250" y="377189"/>
                </a:lnTo>
                <a:lnTo>
                  <a:pt x="476250" y="379602"/>
                </a:lnTo>
                <a:lnTo>
                  <a:pt x="480060" y="379602"/>
                </a:lnTo>
                <a:lnTo>
                  <a:pt x="480060" y="377189"/>
                </a:lnTo>
                <a:close/>
              </a:path>
              <a:path w="480060" h="509270">
                <a:moveTo>
                  <a:pt x="480060" y="374650"/>
                </a:moveTo>
                <a:lnTo>
                  <a:pt x="476250" y="374650"/>
                </a:lnTo>
                <a:lnTo>
                  <a:pt x="476250" y="375792"/>
                </a:lnTo>
                <a:lnTo>
                  <a:pt x="480060" y="375792"/>
                </a:lnTo>
                <a:lnTo>
                  <a:pt x="480060" y="374650"/>
                </a:lnTo>
                <a:close/>
              </a:path>
              <a:path w="480060" h="509270">
                <a:moveTo>
                  <a:pt x="480060" y="370839"/>
                </a:moveTo>
                <a:lnTo>
                  <a:pt x="476250" y="370839"/>
                </a:lnTo>
                <a:lnTo>
                  <a:pt x="476250" y="373252"/>
                </a:lnTo>
                <a:lnTo>
                  <a:pt x="480060" y="373252"/>
                </a:lnTo>
                <a:lnTo>
                  <a:pt x="480060" y="370839"/>
                </a:lnTo>
                <a:close/>
              </a:path>
              <a:path w="480060" h="509270">
                <a:moveTo>
                  <a:pt x="480060" y="368300"/>
                </a:moveTo>
                <a:lnTo>
                  <a:pt x="476250" y="368300"/>
                </a:lnTo>
                <a:lnTo>
                  <a:pt x="476250" y="369442"/>
                </a:lnTo>
                <a:lnTo>
                  <a:pt x="480060" y="369442"/>
                </a:lnTo>
                <a:lnTo>
                  <a:pt x="480060" y="368300"/>
                </a:lnTo>
                <a:close/>
              </a:path>
              <a:path w="480060" h="509270">
                <a:moveTo>
                  <a:pt x="480060" y="364489"/>
                </a:moveTo>
                <a:lnTo>
                  <a:pt x="476250" y="364489"/>
                </a:lnTo>
                <a:lnTo>
                  <a:pt x="476250" y="366902"/>
                </a:lnTo>
                <a:lnTo>
                  <a:pt x="480060" y="366902"/>
                </a:lnTo>
                <a:lnTo>
                  <a:pt x="480060" y="364489"/>
                </a:lnTo>
                <a:close/>
              </a:path>
              <a:path w="480060" h="509270">
                <a:moveTo>
                  <a:pt x="480060" y="361950"/>
                </a:moveTo>
                <a:lnTo>
                  <a:pt x="476250" y="361950"/>
                </a:lnTo>
                <a:lnTo>
                  <a:pt x="476250" y="363092"/>
                </a:lnTo>
                <a:lnTo>
                  <a:pt x="480060" y="363092"/>
                </a:lnTo>
                <a:lnTo>
                  <a:pt x="480060" y="361950"/>
                </a:lnTo>
                <a:close/>
              </a:path>
              <a:path w="480060" h="509270">
                <a:moveTo>
                  <a:pt x="480060" y="358139"/>
                </a:moveTo>
                <a:lnTo>
                  <a:pt x="476250" y="358139"/>
                </a:lnTo>
                <a:lnTo>
                  <a:pt x="476250" y="360552"/>
                </a:lnTo>
                <a:lnTo>
                  <a:pt x="480060" y="360552"/>
                </a:lnTo>
                <a:lnTo>
                  <a:pt x="480060" y="358139"/>
                </a:lnTo>
                <a:close/>
              </a:path>
              <a:path w="480060" h="509270">
                <a:moveTo>
                  <a:pt x="480060" y="355600"/>
                </a:moveTo>
                <a:lnTo>
                  <a:pt x="476250" y="355600"/>
                </a:lnTo>
                <a:lnTo>
                  <a:pt x="476250" y="356742"/>
                </a:lnTo>
                <a:lnTo>
                  <a:pt x="480060" y="356742"/>
                </a:lnTo>
                <a:lnTo>
                  <a:pt x="480060" y="355600"/>
                </a:lnTo>
                <a:close/>
              </a:path>
              <a:path w="480060" h="509270">
                <a:moveTo>
                  <a:pt x="477520" y="350392"/>
                </a:moveTo>
                <a:lnTo>
                  <a:pt x="476250" y="350392"/>
                </a:lnTo>
                <a:lnTo>
                  <a:pt x="476250" y="354202"/>
                </a:lnTo>
                <a:lnTo>
                  <a:pt x="480060" y="354202"/>
                </a:lnTo>
                <a:lnTo>
                  <a:pt x="480060" y="351789"/>
                </a:lnTo>
                <a:lnTo>
                  <a:pt x="477520" y="351789"/>
                </a:lnTo>
                <a:lnTo>
                  <a:pt x="477520" y="350392"/>
                </a:lnTo>
                <a:close/>
              </a:path>
              <a:path w="480060" h="509270">
                <a:moveTo>
                  <a:pt x="480060" y="347852"/>
                </a:moveTo>
                <a:lnTo>
                  <a:pt x="478789" y="347852"/>
                </a:lnTo>
                <a:lnTo>
                  <a:pt x="478789" y="350392"/>
                </a:lnTo>
                <a:lnTo>
                  <a:pt x="480060" y="350392"/>
                </a:lnTo>
                <a:lnTo>
                  <a:pt x="480060" y="347852"/>
                </a:lnTo>
                <a:close/>
              </a:path>
            </a:pathLst>
          </a:custGeom>
          <a:solidFill>
            <a:srgbClr val="DB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1" name="bk object 3201"/>
          <p:cNvSpPr/>
          <p:nvPr/>
        </p:nvSpPr>
        <p:spPr>
          <a:xfrm>
            <a:off x="3966209" y="2851276"/>
            <a:ext cx="472440" cy="501650"/>
          </a:xfrm>
          <a:custGeom>
            <a:avLst/>
            <a:gdLst/>
            <a:ahLst/>
            <a:cxnLst/>
            <a:rect l="l" t="t" r="r" b="b"/>
            <a:pathLst>
              <a:path w="472439" h="501650">
                <a:moveTo>
                  <a:pt x="2539" y="162432"/>
                </a:moveTo>
                <a:lnTo>
                  <a:pt x="1270" y="162432"/>
                </a:lnTo>
                <a:lnTo>
                  <a:pt x="1270" y="163702"/>
                </a:lnTo>
                <a:lnTo>
                  <a:pt x="2539" y="163702"/>
                </a:lnTo>
                <a:lnTo>
                  <a:pt x="2539" y="162432"/>
                </a:lnTo>
                <a:close/>
              </a:path>
              <a:path w="472439" h="501650">
                <a:moveTo>
                  <a:pt x="3809" y="161162"/>
                </a:moveTo>
                <a:lnTo>
                  <a:pt x="0" y="161162"/>
                </a:lnTo>
                <a:lnTo>
                  <a:pt x="0" y="162432"/>
                </a:lnTo>
                <a:lnTo>
                  <a:pt x="3810" y="162432"/>
                </a:lnTo>
                <a:lnTo>
                  <a:pt x="3809" y="161162"/>
                </a:lnTo>
                <a:close/>
              </a:path>
              <a:path w="472439" h="501650">
                <a:moveTo>
                  <a:pt x="3810" y="157352"/>
                </a:moveTo>
                <a:lnTo>
                  <a:pt x="0" y="157352"/>
                </a:lnTo>
                <a:lnTo>
                  <a:pt x="0" y="159892"/>
                </a:lnTo>
                <a:lnTo>
                  <a:pt x="3809" y="159892"/>
                </a:lnTo>
                <a:lnTo>
                  <a:pt x="3810" y="157352"/>
                </a:lnTo>
                <a:close/>
              </a:path>
              <a:path w="472439" h="501650">
                <a:moveTo>
                  <a:pt x="3810" y="154812"/>
                </a:moveTo>
                <a:lnTo>
                  <a:pt x="0" y="154812"/>
                </a:lnTo>
                <a:lnTo>
                  <a:pt x="0" y="156082"/>
                </a:lnTo>
                <a:lnTo>
                  <a:pt x="3810" y="156082"/>
                </a:lnTo>
                <a:lnTo>
                  <a:pt x="3810" y="154812"/>
                </a:lnTo>
                <a:close/>
              </a:path>
              <a:path w="472439" h="501650">
                <a:moveTo>
                  <a:pt x="3810" y="151002"/>
                </a:moveTo>
                <a:lnTo>
                  <a:pt x="0" y="151002"/>
                </a:lnTo>
                <a:lnTo>
                  <a:pt x="0" y="153542"/>
                </a:lnTo>
                <a:lnTo>
                  <a:pt x="3810" y="153542"/>
                </a:lnTo>
                <a:lnTo>
                  <a:pt x="3810" y="151002"/>
                </a:lnTo>
                <a:close/>
              </a:path>
              <a:path w="472439" h="501650">
                <a:moveTo>
                  <a:pt x="3810" y="148462"/>
                </a:moveTo>
                <a:lnTo>
                  <a:pt x="0" y="148462"/>
                </a:lnTo>
                <a:lnTo>
                  <a:pt x="0" y="149732"/>
                </a:lnTo>
                <a:lnTo>
                  <a:pt x="3810" y="149732"/>
                </a:lnTo>
                <a:lnTo>
                  <a:pt x="3810" y="148462"/>
                </a:lnTo>
                <a:close/>
              </a:path>
              <a:path w="472439" h="501650">
                <a:moveTo>
                  <a:pt x="3810" y="144652"/>
                </a:moveTo>
                <a:lnTo>
                  <a:pt x="0" y="144652"/>
                </a:lnTo>
                <a:lnTo>
                  <a:pt x="0" y="147192"/>
                </a:lnTo>
                <a:lnTo>
                  <a:pt x="3810" y="147192"/>
                </a:lnTo>
                <a:lnTo>
                  <a:pt x="3810" y="144652"/>
                </a:lnTo>
                <a:close/>
              </a:path>
              <a:path w="472439" h="501650">
                <a:moveTo>
                  <a:pt x="3810" y="142112"/>
                </a:moveTo>
                <a:lnTo>
                  <a:pt x="0" y="142112"/>
                </a:lnTo>
                <a:lnTo>
                  <a:pt x="0" y="143382"/>
                </a:lnTo>
                <a:lnTo>
                  <a:pt x="3810" y="143382"/>
                </a:lnTo>
                <a:lnTo>
                  <a:pt x="3810" y="142112"/>
                </a:lnTo>
                <a:close/>
              </a:path>
              <a:path w="472439" h="501650">
                <a:moveTo>
                  <a:pt x="3810" y="138302"/>
                </a:moveTo>
                <a:lnTo>
                  <a:pt x="0" y="138302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8302"/>
                </a:lnTo>
                <a:close/>
              </a:path>
              <a:path w="472439" h="501650">
                <a:moveTo>
                  <a:pt x="3810" y="135762"/>
                </a:moveTo>
                <a:lnTo>
                  <a:pt x="0" y="135762"/>
                </a:lnTo>
                <a:lnTo>
                  <a:pt x="0" y="137032"/>
                </a:lnTo>
                <a:lnTo>
                  <a:pt x="3810" y="137032"/>
                </a:lnTo>
                <a:lnTo>
                  <a:pt x="3810" y="135762"/>
                </a:lnTo>
                <a:close/>
              </a:path>
              <a:path w="472439" h="501650">
                <a:moveTo>
                  <a:pt x="3810" y="131952"/>
                </a:moveTo>
                <a:lnTo>
                  <a:pt x="0" y="131952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1952"/>
                </a:lnTo>
                <a:close/>
              </a:path>
              <a:path w="472439" h="501650">
                <a:moveTo>
                  <a:pt x="3810" y="129412"/>
                </a:moveTo>
                <a:lnTo>
                  <a:pt x="0" y="129412"/>
                </a:lnTo>
                <a:lnTo>
                  <a:pt x="0" y="130682"/>
                </a:lnTo>
                <a:lnTo>
                  <a:pt x="3810" y="130682"/>
                </a:lnTo>
                <a:lnTo>
                  <a:pt x="3810" y="129412"/>
                </a:lnTo>
                <a:close/>
              </a:path>
              <a:path w="472439" h="501650">
                <a:moveTo>
                  <a:pt x="3810" y="125602"/>
                </a:moveTo>
                <a:lnTo>
                  <a:pt x="0" y="125602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5602"/>
                </a:lnTo>
                <a:close/>
              </a:path>
              <a:path w="472439" h="501650">
                <a:moveTo>
                  <a:pt x="3810" y="123062"/>
                </a:moveTo>
                <a:lnTo>
                  <a:pt x="0" y="123062"/>
                </a:lnTo>
                <a:lnTo>
                  <a:pt x="0" y="124332"/>
                </a:lnTo>
                <a:lnTo>
                  <a:pt x="3810" y="124332"/>
                </a:lnTo>
                <a:lnTo>
                  <a:pt x="3810" y="123062"/>
                </a:lnTo>
                <a:close/>
              </a:path>
              <a:path w="472439" h="501650">
                <a:moveTo>
                  <a:pt x="3810" y="119252"/>
                </a:moveTo>
                <a:lnTo>
                  <a:pt x="0" y="119252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19252"/>
                </a:lnTo>
                <a:close/>
              </a:path>
              <a:path w="472439" h="501650">
                <a:moveTo>
                  <a:pt x="3810" y="116712"/>
                </a:moveTo>
                <a:lnTo>
                  <a:pt x="0" y="116712"/>
                </a:lnTo>
                <a:lnTo>
                  <a:pt x="0" y="117982"/>
                </a:lnTo>
                <a:lnTo>
                  <a:pt x="3810" y="117982"/>
                </a:lnTo>
                <a:lnTo>
                  <a:pt x="3810" y="116712"/>
                </a:lnTo>
                <a:close/>
              </a:path>
              <a:path w="472439" h="501650">
                <a:moveTo>
                  <a:pt x="3810" y="112902"/>
                </a:moveTo>
                <a:lnTo>
                  <a:pt x="0" y="112902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2902"/>
                </a:lnTo>
                <a:close/>
              </a:path>
              <a:path w="472439" h="501650">
                <a:moveTo>
                  <a:pt x="469900" y="110362"/>
                </a:moveTo>
                <a:lnTo>
                  <a:pt x="468629" y="110362"/>
                </a:lnTo>
                <a:lnTo>
                  <a:pt x="468629" y="112902"/>
                </a:lnTo>
                <a:lnTo>
                  <a:pt x="469900" y="112902"/>
                </a:lnTo>
                <a:lnTo>
                  <a:pt x="469900" y="110362"/>
                </a:lnTo>
                <a:close/>
              </a:path>
              <a:path w="472439" h="501650">
                <a:moveTo>
                  <a:pt x="3810" y="110362"/>
                </a:moveTo>
                <a:lnTo>
                  <a:pt x="0" y="110362"/>
                </a:lnTo>
                <a:lnTo>
                  <a:pt x="0" y="111632"/>
                </a:lnTo>
                <a:lnTo>
                  <a:pt x="3810" y="111632"/>
                </a:lnTo>
                <a:lnTo>
                  <a:pt x="3810" y="110362"/>
                </a:lnTo>
                <a:close/>
              </a:path>
              <a:path w="472439" h="501650">
                <a:moveTo>
                  <a:pt x="3810" y="106552"/>
                </a:moveTo>
                <a:lnTo>
                  <a:pt x="0" y="106552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6552"/>
                </a:lnTo>
                <a:close/>
              </a:path>
              <a:path w="472439" h="501650">
                <a:moveTo>
                  <a:pt x="469900" y="106552"/>
                </a:moveTo>
                <a:lnTo>
                  <a:pt x="468629" y="106552"/>
                </a:lnTo>
                <a:lnTo>
                  <a:pt x="468629" y="109092"/>
                </a:lnTo>
                <a:lnTo>
                  <a:pt x="469900" y="109092"/>
                </a:lnTo>
                <a:lnTo>
                  <a:pt x="469900" y="106552"/>
                </a:lnTo>
                <a:close/>
              </a:path>
              <a:path w="472439" h="501650">
                <a:moveTo>
                  <a:pt x="3810" y="104012"/>
                </a:moveTo>
                <a:lnTo>
                  <a:pt x="0" y="104012"/>
                </a:lnTo>
                <a:lnTo>
                  <a:pt x="0" y="105282"/>
                </a:lnTo>
                <a:lnTo>
                  <a:pt x="3810" y="105282"/>
                </a:lnTo>
                <a:lnTo>
                  <a:pt x="3810" y="104012"/>
                </a:lnTo>
                <a:close/>
              </a:path>
              <a:path w="472439" h="501650">
                <a:moveTo>
                  <a:pt x="3810" y="100202"/>
                </a:moveTo>
                <a:lnTo>
                  <a:pt x="0" y="100202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0202"/>
                </a:lnTo>
                <a:close/>
              </a:path>
              <a:path w="472439" h="501650">
                <a:moveTo>
                  <a:pt x="471170" y="104012"/>
                </a:moveTo>
                <a:lnTo>
                  <a:pt x="468629" y="104012"/>
                </a:lnTo>
                <a:lnTo>
                  <a:pt x="468629" y="105282"/>
                </a:lnTo>
                <a:lnTo>
                  <a:pt x="471170" y="105282"/>
                </a:lnTo>
                <a:lnTo>
                  <a:pt x="471170" y="104012"/>
                </a:lnTo>
                <a:close/>
              </a:path>
              <a:path w="472439" h="501650">
                <a:moveTo>
                  <a:pt x="471169" y="100202"/>
                </a:moveTo>
                <a:lnTo>
                  <a:pt x="468629" y="100202"/>
                </a:lnTo>
                <a:lnTo>
                  <a:pt x="468629" y="102742"/>
                </a:lnTo>
                <a:lnTo>
                  <a:pt x="471170" y="102742"/>
                </a:lnTo>
                <a:lnTo>
                  <a:pt x="471169" y="100202"/>
                </a:lnTo>
                <a:close/>
              </a:path>
              <a:path w="472439" h="501650">
                <a:moveTo>
                  <a:pt x="3810" y="97662"/>
                </a:moveTo>
                <a:lnTo>
                  <a:pt x="0" y="97662"/>
                </a:lnTo>
                <a:lnTo>
                  <a:pt x="0" y="98932"/>
                </a:lnTo>
                <a:lnTo>
                  <a:pt x="3810" y="98932"/>
                </a:lnTo>
                <a:lnTo>
                  <a:pt x="3810" y="97662"/>
                </a:lnTo>
                <a:close/>
              </a:path>
              <a:path w="472439" h="501650">
                <a:moveTo>
                  <a:pt x="3810" y="93852"/>
                </a:moveTo>
                <a:lnTo>
                  <a:pt x="0" y="93852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3852"/>
                </a:lnTo>
                <a:close/>
              </a:path>
              <a:path w="472439" h="501650">
                <a:moveTo>
                  <a:pt x="472439" y="97789"/>
                </a:moveTo>
                <a:lnTo>
                  <a:pt x="468629" y="97789"/>
                </a:lnTo>
                <a:lnTo>
                  <a:pt x="468629" y="98932"/>
                </a:lnTo>
                <a:lnTo>
                  <a:pt x="472439" y="98932"/>
                </a:lnTo>
                <a:lnTo>
                  <a:pt x="472439" y="97789"/>
                </a:lnTo>
                <a:close/>
              </a:path>
              <a:path w="472439" h="501650">
                <a:moveTo>
                  <a:pt x="472439" y="93852"/>
                </a:moveTo>
                <a:lnTo>
                  <a:pt x="468629" y="93852"/>
                </a:lnTo>
                <a:lnTo>
                  <a:pt x="468629" y="96392"/>
                </a:lnTo>
                <a:lnTo>
                  <a:pt x="472439" y="96392"/>
                </a:lnTo>
                <a:lnTo>
                  <a:pt x="472439" y="93852"/>
                </a:lnTo>
                <a:close/>
              </a:path>
              <a:path w="472439" h="501650">
                <a:moveTo>
                  <a:pt x="3810" y="91439"/>
                </a:moveTo>
                <a:lnTo>
                  <a:pt x="0" y="91439"/>
                </a:lnTo>
                <a:lnTo>
                  <a:pt x="0" y="92582"/>
                </a:lnTo>
                <a:lnTo>
                  <a:pt x="3810" y="92582"/>
                </a:lnTo>
                <a:lnTo>
                  <a:pt x="3810" y="91439"/>
                </a:lnTo>
                <a:close/>
              </a:path>
              <a:path w="472439" h="501650">
                <a:moveTo>
                  <a:pt x="472439" y="91439"/>
                </a:moveTo>
                <a:lnTo>
                  <a:pt x="468629" y="91439"/>
                </a:lnTo>
                <a:lnTo>
                  <a:pt x="468629" y="92582"/>
                </a:lnTo>
                <a:lnTo>
                  <a:pt x="472439" y="92582"/>
                </a:lnTo>
                <a:lnTo>
                  <a:pt x="472439" y="91439"/>
                </a:lnTo>
                <a:close/>
              </a:path>
              <a:path w="472439" h="501650">
                <a:moveTo>
                  <a:pt x="3810" y="87502"/>
                </a:moveTo>
                <a:lnTo>
                  <a:pt x="0" y="87502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7502"/>
                </a:lnTo>
                <a:close/>
              </a:path>
              <a:path w="472439" h="501650">
                <a:moveTo>
                  <a:pt x="472439" y="87502"/>
                </a:moveTo>
                <a:lnTo>
                  <a:pt x="468629" y="87502"/>
                </a:lnTo>
                <a:lnTo>
                  <a:pt x="468629" y="90042"/>
                </a:lnTo>
                <a:lnTo>
                  <a:pt x="472439" y="90042"/>
                </a:lnTo>
                <a:lnTo>
                  <a:pt x="472439" y="87502"/>
                </a:lnTo>
                <a:close/>
              </a:path>
              <a:path w="472439" h="501650">
                <a:moveTo>
                  <a:pt x="3810" y="85089"/>
                </a:moveTo>
                <a:lnTo>
                  <a:pt x="0" y="85089"/>
                </a:lnTo>
                <a:lnTo>
                  <a:pt x="0" y="86232"/>
                </a:lnTo>
                <a:lnTo>
                  <a:pt x="3810" y="86232"/>
                </a:lnTo>
                <a:lnTo>
                  <a:pt x="3810" y="85089"/>
                </a:lnTo>
                <a:close/>
              </a:path>
              <a:path w="472439" h="501650">
                <a:moveTo>
                  <a:pt x="472439" y="85089"/>
                </a:moveTo>
                <a:lnTo>
                  <a:pt x="468629" y="85089"/>
                </a:lnTo>
                <a:lnTo>
                  <a:pt x="468629" y="86232"/>
                </a:lnTo>
                <a:lnTo>
                  <a:pt x="472439" y="86232"/>
                </a:lnTo>
                <a:lnTo>
                  <a:pt x="472439" y="85089"/>
                </a:lnTo>
                <a:close/>
              </a:path>
              <a:path w="472439" h="501650">
                <a:moveTo>
                  <a:pt x="3810" y="81152"/>
                </a:moveTo>
                <a:lnTo>
                  <a:pt x="0" y="81152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1152"/>
                </a:lnTo>
                <a:close/>
              </a:path>
              <a:path w="472439" h="501650">
                <a:moveTo>
                  <a:pt x="472439" y="81152"/>
                </a:moveTo>
                <a:lnTo>
                  <a:pt x="468629" y="81152"/>
                </a:lnTo>
                <a:lnTo>
                  <a:pt x="468629" y="83692"/>
                </a:lnTo>
                <a:lnTo>
                  <a:pt x="472439" y="83692"/>
                </a:lnTo>
                <a:lnTo>
                  <a:pt x="472439" y="81152"/>
                </a:lnTo>
                <a:close/>
              </a:path>
              <a:path w="472439" h="501650">
                <a:moveTo>
                  <a:pt x="3810" y="78739"/>
                </a:moveTo>
                <a:lnTo>
                  <a:pt x="0" y="78739"/>
                </a:lnTo>
                <a:lnTo>
                  <a:pt x="0" y="79882"/>
                </a:lnTo>
                <a:lnTo>
                  <a:pt x="3810" y="79882"/>
                </a:lnTo>
                <a:lnTo>
                  <a:pt x="3810" y="78739"/>
                </a:lnTo>
                <a:close/>
              </a:path>
              <a:path w="472439" h="501650">
                <a:moveTo>
                  <a:pt x="472439" y="78739"/>
                </a:moveTo>
                <a:lnTo>
                  <a:pt x="468629" y="78739"/>
                </a:lnTo>
                <a:lnTo>
                  <a:pt x="468629" y="79882"/>
                </a:lnTo>
                <a:lnTo>
                  <a:pt x="472439" y="79882"/>
                </a:lnTo>
                <a:lnTo>
                  <a:pt x="472439" y="78739"/>
                </a:lnTo>
                <a:close/>
              </a:path>
              <a:path w="472439" h="501650">
                <a:moveTo>
                  <a:pt x="3810" y="74802"/>
                </a:moveTo>
                <a:lnTo>
                  <a:pt x="0" y="74802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4802"/>
                </a:lnTo>
                <a:close/>
              </a:path>
              <a:path w="472439" h="501650">
                <a:moveTo>
                  <a:pt x="472439" y="74802"/>
                </a:moveTo>
                <a:lnTo>
                  <a:pt x="468629" y="74802"/>
                </a:lnTo>
                <a:lnTo>
                  <a:pt x="468629" y="77342"/>
                </a:lnTo>
                <a:lnTo>
                  <a:pt x="472439" y="77342"/>
                </a:lnTo>
                <a:lnTo>
                  <a:pt x="472439" y="74802"/>
                </a:lnTo>
                <a:close/>
              </a:path>
              <a:path w="472439" h="501650">
                <a:moveTo>
                  <a:pt x="3810" y="72389"/>
                </a:moveTo>
                <a:lnTo>
                  <a:pt x="0" y="72389"/>
                </a:lnTo>
                <a:lnTo>
                  <a:pt x="0" y="73532"/>
                </a:lnTo>
                <a:lnTo>
                  <a:pt x="3810" y="73532"/>
                </a:lnTo>
                <a:lnTo>
                  <a:pt x="3810" y="72389"/>
                </a:lnTo>
                <a:close/>
              </a:path>
              <a:path w="472439" h="501650">
                <a:moveTo>
                  <a:pt x="472439" y="72389"/>
                </a:moveTo>
                <a:lnTo>
                  <a:pt x="468629" y="72389"/>
                </a:lnTo>
                <a:lnTo>
                  <a:pt x="468629" y="73532"/>
                </a:lnTo>
                <a:lnTo>
                  <a:pt x="472439" y="73532"/>
                </a:lnTo>
                <a:lnTo>
                  <a:pt x="472439" y="72389"/>
                </a:lnTo>
                <a:close/>
              </a:path>
              <a:path w="472439" h="501650">
                <a:moveTo>
                  <a:pt x="3810" y="68452"/>
                </a:moveTo>
                <a:lnTo>
                  <a:pt x="0" y="68452"/>
                </a:lnTo>
                <a:lnTo>
                  <a:pt x="0" y="70992"/>
                </a:lnTo>
                <a:lnTo>
                  <a:pt x="3810" y="70992"/>
                </a:lnTo>
                <a:lnTo>
                  <a:pt x="3810" y="68452"/>
                </a:lnTo>
                <a:close/>
              </a:path>
              <a:path w="472439" h="501650">
                <a:moveTo>
                  <a:pt x="472439" y="68452"/>
                </a:moveTo>
                <a:lnTo>
                  <a:pt x="468629" y="68452"/>
                </a:lnTo>
                <a:lnTo>
                  <a:pt x="468629" y="70992"/>
                </a:lnTo>
                <a:lnTo>
                  <a:pt x="472439" y="70992"/>
                </a:lnTo>
                <a:lnTo>
                  <a:pt x="472439" y="68452"/>
                </a:lnTo>
                <a:close/>
              </a:path>
              <a:path w="472439" h="501650">
                <a:moveTo>
                  <a:pt x="3810" y="65912"/>
                </a:moveTo>
                <a:lnTo>
                  <a:pt x="0" y="65912"/>
                </a:lnTo>
                <a:lnTo>
                  <a:pt x="0" y="67182"/>
                </a:lnTo>
                <a:lnTo>
                  <a:pt x="3810" y="67182"/>
                </a:lnTo>
                <a:lnTo>
                  <a:pt x="3810" y="65912"/>
                </a:lnTo>
                <a:close/>
              </a:path>
              <a:path w="472439" h="501650">
                <a:moveTo>
                  <a:pt x="472439" y="65912"/>
                </a:moveTo>
                <a:lnTo>
                  <a:pt x="468629" y="65912"/>
                </a:lnTo>
                <a:lnTo>
                  <a:pt x="468629" y="67182"/>
                </a:lnTo>
                <a:lnTo>
                  <a:pt x="472439" y="67182"/>
                </a:lnTo>
                <a:lnTo>
                  <a:pt x="472439" y="65912"/>
                </a:lnTo>
                <a:close/>
              </a:path>
              <a:path w="472439" h="501650">
                <a:moveTo>
                  <a:pt x="3810" y="62102"/>
                </a:moveTo>
                <a:lnTo>
                  <a:pt x="0" y="62102"/>
                </a:lnTo>
                <a:lnTo>
                  <a:pt x="0" y="64642"/>
                </a:lnTo>
                <a:lnTo>
                  <a:pt x="3810" y="64642"/>
                </a:lnTo>
                <a:lnTo>
                  <a:pt x="3810" y="62102"/>
                </a:lnTo>
                <a:close/>
              </a:path>
              <a:path w="472439" h="501650">
                <a:moveTo>
                  <a:pt x="472439" y="62102"/>
                </a:moveTo>
                <a:lnTo>
                  <a:pt x="468629" y="62102"/>
                </a:lnTo>
                <a:lnTo>
                  <a:pt x="468629" y="64642"/>
                </a:lnTo>
                <a:lnTo>
                  <a:pt x="472439" y="64642"/>
                </a:lnTo>
                <a:lnTo>
                  <a:pt x="472439" y="62102"/>
                </a:lnTo>
                <a:close/>
              </a:path>
              <a:path w="472439" h="501650">
                <a:moveTo>
                  <a:pt x="3810" y="59562"/>
                </a:moveTo>
                <a:lnTo>
                  <a:pt x="0" y="59562"/>
                </a:lnTo>
                <a:lnTo>
                  <a:pt x="0" y="60832"/>
                </a:lnTo>
                <a:lnTo>
                  <a:pt x="3810" y="60832"/>
                </a:lnTo>
                <a:lnTo>
                  <a:pt x="3810" y="59562"/>
                </a:lnTo>
                <a:close/>
              </a:path>
              <a:path w="472439" h="501650">
                <a:moveTo>
                  <a:pt x="472439" y="59562"/>
                </a:moveTo>
                <a:lnTo>
                  <a:pt x="468629" y="59562"/>
                </a:lnTo>
                <a:lnTo>
                  <a:pt x="468629" y="60832"/>
                </a:lnTo>
                <a:lnTo>
                  <a:pt x="472439" y="60832"/>
                </a:lnTo>
                <a:lnTo>
                  <a:pt x="472439" y="59562"/>
                </a:lnTo>
                <a:close/>
              </a:path>
              <a:path w="472439" h="501650">
                <a:moveTo>
                  <a:pt x="3810" y="55752"/>
                </a:moveTo>
                <a:lnTo>
                  <a:pt x="0" y="55752"/>
                </a:lnTo>
                <a:lnTo>
                  <a:pt x="0" y="58292"/>
                </a:lnTo>
                <a:lnTo>
                  <a:pt x="3810" y="58292"/>
                </a:lnTo>
                <a:lnTo>
                  <a:pt x="3810" y="55752"/>
                </a:lnTo>
                <a:close/>
              </a:path>
              <a:path w="472439" h="501650">
                <a:moveTo>
                  <a:pt x="472439" y="55752"/>
                </a:moveTo>
                <a:lnTo>
                  <a:pt x="468629" y="55752"/>
                </a:lnTo>
                <a:lnTo>
                  <a:pt x="468629" y="58292"/>
                </a:lnTo>
                <a:lnTo>
                  <a:pt x="472439" y="58292"/>
                </a:lnTo>
                <a:lnTo>
                  <a:pt x="472439" y="55752"/>
                </a:lnTo>
                <a:close/>
              </a:path>
              <a:path w="472439" h="501650">
                <a:moveTo>
                  <a:pt x="3810" y="53212"/>
                </a:moveTo>
                <a:lnTo>
                  <a:pt x="0" y="53212"/>
                </a:lnTo>
                <a:lnTo>
                  <a:pt x="0" y="54482"/>
                </a:lnTo>
                <a:lnTo>
                  <a:pt x="3810" y="54482"/>
                </a:lnTo>
                <a:lnTo>
                  <a:pt x="3810" y="53212"/>
                </a:lnTo>
                <a:close/>
              </a:path>
              <a:path w="472439" h="501650">
                <a:moveTo>
                  <a:pt x="472439" y="53212"/>
                </a:moveTo>
                <a:lnTo>
                  <a:pt x="468629" y="53212"/>
                </a:lnTo>
                <a:lnTo>
                  <a:pt x="468629" y="54482"/>
                </a:lnTo>
                <a:lnTo>
                  <a:pt x="472439" y="54482"/>
                </a:lnTo>
                <a:lnTo>
                  <a:pt x="472439" y="53212"/>
                </a:lnTo>
                <a:close/>
              </a:path>
              <a:path w="472439" h="501650">
                <a:moveTo>
                  <a:pt x="3810" y="48132"/>
                </a:moveTo>
                <a:lnTo>
                  <a:pt x="2539" y="48132"/>
                </a:lnTo>
                <a:lnTo>
                  <a:pt x="2539" y="49529"/>
                </a:lnTo>
                <a:lnTo>
                  <a:pt x="1269" y="49529"/>
                </a:lnTo>
                <a:lnTo>
                  <a:pt x="1269" y="51942"/>
                </a:lnTo>
                <a:lnTo>
                  <a:pt x="3810" y="51942"/>
                </a:lnTo>
                <a:lnTo>
                  <a:pt x="3810" y="48132"/>
                </a:lnTo>
                <a:close/>
              </a:path>
              <a:path w="472439" h="501650">
                <a:moveTo>
                  <a:pt x="472439" y="49529"/>
                </a:moveTo>
                <a:lnTo>
                  <a:pt x="468629" y="49529"/>
                </a:lnTo>
                <a:lnTo>
                  <a:pt x="468629" y="51942"/>
                </a:lnTo>
                <a:lnTo>
                  <a:pt x="472439" y="51942"/>
                </a:lnTo>
                <a:lnTo>
                  <a:pt x="472439" y="49529"/>
                </a:lnTo>
                <a:close/>
              </a:path>
              <a:path w="472439" h="501650">
                <a:moveTo>
                  <a:pt x="472439" y="46989"/>
                </a:moveTo>
                <a:lnTo>
                  <a:pt x="468629" y="46989"/>
                </a:lnTo>
                <a:lnTo>
                  <a:pt x="468629" y="48132"/>
                </a:lnTo>
                <a:lnTo>
                  <a:pt x="472439" y="48132"/>
                </a:lnTo>
                <a:lnTo>
                  <a:pt x="472439" y="46989"/>
                </a:lnTo>
                <a:close/>
              </a:path>
              <a:path w="472439" h="501650">
                <a:moveTo>
                  <a:pt x="472439" y="43179"/>
                </a:moveTo>
                <a:lnTo>
                  <a:pt x="468629" y="43179"/>
                </a:lnTo>
                <a:lnTo>
                  <a:pt x="468629" y="45592"/>
                </a:lnTo>
                <a:lnTo>
                  <a:pt x="472439" y="45592"/>
                </a:lnTo>
                <a:lnTo>
                  <a:pt x="472439" y="43179"/>
                </a:lnTo>
                <a:close/>
              </a:path>
              <a:path w="472439" h="501650">
                <a:moveTo>
                  <a:pt x="472439" y="40639"/>
                </a:moveTo>
                <a:lnTo>
                  <a:pt x="468629" y="40639"/>
                </a:lnTo>
                <a:lnTo>
                  <a:pt x="468629" y="41782"/>
                </a:lnTo>
                <a:lnTo>
                  <a:pt x="472439" y="41782"/>
                </a:lnTo>
                <a:lnTo>
                  <a:pt x="472439" y="40639"/>
                </a:lnTo>
                <a:close/>
              </a:path>
              <a:path w="472439" h="501650">
                <a:moveTo>
                  <a:pt x="472439" y="36829"/>
                </a:moveTo>
                <a:lnTo>
                  <a:pt x="468629" y="36829"/>
                </a:lnTo>
                <a:lnTo>
                  <a:pt x="468629" y="39242"/>
                </a:lnTo>
                <a:lnTo>
                  <a:pt x="472439" y="39242"/>
                </a:lnTo>
                <a:lnTo>
                  <a:pt x="472439" y="36829"/>
                </a:lnTo>
                <a:close/>
              </a:path>
              <a:path w="472439" h="501650">
                <a:moveTo>
                  <a:pt x="472439" y="34289"/>
                </a:moveTo>
                <a:lnTo>
                  <a:pt x="468629" y="34289"/>
                </a:lnTo>
                <a:lnTo>
                  <a:pt x="468629" y="35432"/>
                </a:lnTo>
                <a:lnTo>
                  <a:pt x="472439" y="35432"/>
                </a:lnTo>
                <a:lnTo>
                  <a:pt x="472439" y="34289"/>
                </a:lnTo>
                <a:close/>
              </a:path>
              <a:path w="472439" h="501650">
                <a:moveTo>
                  <a:pt x="472439" y="30479"/>
                </a:moveTo>
                <a:lnTo>
                  <a:pt x="468629" y="30479"/>
                </a:lnTo>
                <a:lnTo>
                  <a:pt x="468629" y="32892"/>
                </a:lnTo>
                <a:lnTo>
                  <a:pt x="472439" y="32892"/>
                </a:lnTo>
                <a:lnTo>
                  <a:pt x="472439" y="30479"/>
                </a:lnTo>
                <a:close/>
              </a:path>
              <a:path w="472439" h="501650">
                <a:moveTo>
                  <a:pt x="472439" y="27939"/>
                </a:moveTo>
                <a:lnTo>
                  <a:pt x="468629" y="27939"/>
                </a:lnTo>
                <a:lnTo>
                  <a:pt x="468629" y="29082"/>
                </a:lnTo>
                <a:lnTo>
                  <a:pt x="472439" y="29082"/>
                </a:lnTo>
                <a:lnTo>
                  <a:pt x="472439" y="27939"/>
                </a:lnTo>
                <a:close/>
              </a:path>
              <a:path w="472439" h="501650">
                <a:moveTo>
                  <a:pt x="472439" y="24129"/>
                </a:moveTo>
                <a:lnTo>
                  <a:pt x="468629" y="24129"/>
                </a:lnTo>
                <a:lnTo>
                  <a:pt x="468629" y="26542"/>
                </a:lnTo>
                <a:lnTo>
                  <a:pt x="472439" y="26542"/>
                </a:lnTo>
                <a:lnTo>
                  <a:pt x="472439" y="24129"/>
                </a:lnTo>
                <a:close/>
              </a:path>
              <a:path w="472439" h="501650">
                <a:moveTo>
                  <a:pt x="472439" y="21589"/>
                </a:moveTo>
                <a:lnTo>
                  <a:pt x="468629" y="21589"/>
                </a:lnTo>
                <a:lnTo>
                  <a:pt x="468629" y="22732"/>
                </a:lnTo>
                <a:lnTo>
                  <a:pt x="472439" y="22732"/>
                </a:lnTo>
                <a:lnTo>
                  <a:pt x="472439" y="21589"/>
                </a:lnTo>
                <a:close/>
              </a:path>
              <a:path w="472439" h="501650">
                <a:moveTo>
                  <a:pt x="472439" y="17779"/>
                </a:moveTo>
                <a:lnTo>
                  <a:pt x="468629" y="17779"/>
                </a:lnTo>
                <a:lnTo>
                  <a:pt x="468629" y="20192"/>
                </a:lnTo>
                <a:lnTo>
                  <a:pt x="472439" y="20192"/>
                </a:lnTo>
                <a:lnTo>
                  <a:pt x="472439" y="17779"/>
                </a:lnTo>
                <a:close/>
              </a:path>
              <a:path w="472439" h="501650">
                <a:moveTo>
                  <a:pt x="472439" y="15239"/>
                </a:moveTo>
                <a:lnTo>
                  <a:pt x="468629" y="15239"/>
                </a:lnTo>
                <a:lnTo>
                  <a:pt x="468629" y="16382"/>
                </a:lnTo>
                <a:lnTo>
                  <a:pt x="472439" y="16382"/>
                </a:lnTo>
                <a:lnTo>
                  <a:pt x="472439" y="15239"/>
                </a:lnTo>
                <a:close/>
              </a:path>
              <a:path w="472439" h="501650">
                <a:moveTo>
                  <a:pt x="472439" y="11429"/>
                </a:moveTo>
                <a:lnTo>
                  <a:pt x="468629" y="11429"/>
                </a:lnTo>
                <a:lnTo>
                  <a:pt x="468629" y="13842"/>
                </a:lnTo>
                <a:lnTo>
                  <a:pt x="472439" y="13842"/>
                </a:lnTo>
                <a:lnTo>
                  <a:pt x="472439" y="11429"/>
                </a:lnTo>
                <a:close/>
              </a:path>
              <a:path w="472439" h="501650">
                <a:moveTo>
                  <a:pt x="472439" y="8889"/>
                </a:moveTo>
                <a:lnTo>
                  <a:pt x="468629" y="8889"/>
                </a:lnTo>
                <a:lnTo>
                  <a:pt x="468629" y="10032"/>
                </a:lnTo>
                <a:lnTo>
                  <a:pt x="472439" y="10032"/>
                </a:lnTo>
                <a:lnTo>
                  <a:pt x="472439" y="8889"/>
                </a:lnTo>
                <a:close/>
              </a:path>
              <a:path w="472439" h="501650">
                <a:moveTo>
                  <a:pt x="472439" y="5079"/>
                </a:moveTo>
                <a:lnTo>
                  <a:pt x="468629" y="5079"/>
                </a:lnTo>
                <a:lnTo>
                  <a:pt x="468629" y="7492"/>
                </a:lnTo>
                <a:lnTo>
                  <a:pt x="472439" y="7492"/>
                </a:lnTo>
                <a:lnTo>
                  <a:pt x="472439" y="5079"/>
                </a:lnTo>
                <a:close/>
              </a:path>
              <a:path w="472439" h="501650">
                <a:moveTo>
                  <a:pt x="58419" y="1142"/>
                </a:moveTo>
                <a:lnTo>
                  <a:pt x="57150" y="1142"/>
                </a:lnTo>
                <a:lnTo>
                  <a:pt x="57150" y="3682"/>
                </a:lnTo>
                <a:lnTo>
                  <a:pt x="233680" y="3682"/>
                </a:lnTo>
                <a:lnTo>
                  <a:pt x="233680" y="2539"/>
                </a:lnTo>
                <a:lnTo>
                  <a:pt x="58419" y="2539"/>
                </a:lnTo>
                <a:lnTo>
                  <a:pt x="58419" y="1142"/>
                </a:lnTo>
                <a:close/>
              </a:path>
              <a:path w="472439" h="501650">
                <a:moveTo>
                  <a:pt x="290829" y="1142"/>
                </a:moveTo>
                <a:lnTo>
                  <a:pt x="289560" y="1142"/>
                </a:lnTo>
                <a:lnTo>
                  <a:pt x="289560" y="3682"/>
                </a:lnTo>
                <a:lnTo>
                  <a:pt x="472439" y="3682"/>
                </a:lnTo>
                <a:lnTo>
                  <a:pt x="472439" y="2539"/>
                </a:lnTo>
                <a:lnTo>
                  <a:pt x="290829" y="2539"/>
                </a:lnTo>
                <a:lnTo>
                  <a:pt x="290829" y="1142"/>
                </a:lnTo>
                <a:close/>
              </a:path>
              <a:path w="472439" h="501650">
                <a:moveTo>
                  <a:pt x="233679" y="0"/>
                </a:moveTo>
                <a:lnTo>
                  <a:pt x="59689" y="0"/>
                </a:lnTo>
                <a:lnTo>
                  <a:pt x="59689" y="1142"/>
                </a:lnTo>
                <a:lnTo>
                  <a:pt x="233679" y="1142"/>
                </a:lnTo>
                <a:lnTo>
                  <a:pt x="233679" y="0"/>
                </a:lnTo>
                <a:close/>
              </a:path>
              <a:path w="472439" h="501650">
                <a:moveTo>
                  <a:pt x="472439" y="0"/>
                </a:moveTo>
                <a:lnTo>
                  <a:pt x="292100" y="0"/>
                </a:lnTo>
                <a:lnTo>
                  <a:pt x="292100" y="1142"/>
                </a:lnTo>
                <a:lnTo>
                  <a:pt x="472439" y="1142"/>
                </a:lnTo>
                <a:lnTo>
                  <a:pt x="472439" y="0"/>
                </a:lnTo>
                <a:close/>
              </a:path>
              <a:path w="472439" h="501650">
                <a:moveTo>
                  <a:pt x="111760" y="500252"/>
                </a:moveTo>
                <a:lnTo>
                  <a:pt x="0" y="500252"/>
                </a:lnTo>
                <a:lnTo>
                  <a:pt x="0" y="501523"/>
                </a:lnTo>
                <a:lnTo>
                  <a:pt x="111760" y="501523"/>
                </a:lnTo>
                <a:lnTo>
                  <a:pt x="111760" y="500252"/>
                </a:lnTo>
                <a:close/>
              </a:path>
              <a:path w="472439" h="501650">
                <a:moveTo>
                  <a:pt x="111760" y="497713"/>
                </a:moveTo>
                <a:lnTo>
                  <a:pt x="0" y="497713"/>
                </a:lnTo>
                <a:lnTo>
                  <a:pt x="0" y="498983"/>
                </a:lnTo>
                <a:lnTo>
                  <a:pt x="111760" y="498983"/>
                </a:lnTo>
                <a:lnTo>
                  <a:pt x="111760" y="497713"/>
                </a:lnTo>
                <a:close/>
              </a:path>
              <a:path w="472439" h="501650">
                <a:moveTo>
                  <a:pt x="3810" y="493902"/>
                </a:moveTo>
                <a:lnTo>
                  <a:pt x="0" y="493902"/>
                </a:lnTo>
                <a:lnTo>
                  <a:pt x="0" y="496443"/>
                </a:lnTo>
                <a:lnTo>
                  <a:pt x="3810" y="496443"/>
                </a:lnTo>
                <a:lnTo>
                  <a:pt x="3810" y="493902"/>
                </a:lnTo>
                <a:close/>
              </a:path>
              <a:path w="472439" h="501650">
                <a:moveTo>
                  <a:pt x="3810" y="491363"/>
                </a:moveTo>
                <a:lnTo>
                  <a:pt x="0" y="491363"/>
                </a:lnTo>
                <a:lnTo>
                  <a:pt x="0" y="492633"/>
                </a:lnTo>
                <a:lnTo>
                  <a:pt x="3810" y="492633"/>
                </a:lnTo>
                <a:lnTo>
                  <a:pt x="3810" y="491363"/>
                </a:lnTo>
                <a:close/>
              </a:path>
              <a:path w="472439" h="501650">
                <a:moveTo>
                  <a:pt x="3810" y="487552"/>
                </a:moveTo>
                <a:lnTo>
                  <a:pt x="0" y="487552"/>
                </a:lnTo>
                <a:lnTo>
                  <a:pt x="0" y="490093"/>
                </a:lnTo>
                <a:lnTo>
                  <a:pt x="3810" y="490093"/>
                </a:lnTo>
                <a:lnTo>
                  <a:pt x="3810" y="487552"/>
                </a:lnTo>
                <a:close/>
              </a:path>
              <a:path w="472439" h="501650">
                <a:moveTo>
                  <a:pt x="3810" y="485013"/>
                </a:moveTo>
                <a:lnTo>
                  <a:pt x="0" y="485013"/>
                </a:lnTo>
                <a:lnTo>
                  <a:pt x="0" y="486283"/>
                </a:lnTo>
                <a:lnTo>
                  <a:pt x="3810" y="486283"/>
                </a:lnTo>
                <a:lnTo>
                  <a:pt x="3810" y="485013"/>
                </a:lnTo>
                <a:close/>
              </a:path>
              <a:path w="472439" h="501650">
                <a:moveTo>
                  <a:pt x="3810" y="481202"/>
                </a:moveTo>
                <a:lnTo>
                  <a:pt x="0" y="481202"/>
                </a:lnTo>
                <a:lnTo>
                  <a:pt x="0" y="483743"/>
                </a:lnTo>
                <a:lnTo>
                  <a:pt x="3810" y="483743"/>
                </a:lnTo>
                <a:lnTo>
                  <a:pt x="3810" y="481202"/>
                </a:lnTo>
                <a:close/>
              </a:path>
              <a:path w="472439" h="501650">
                <a:moveTo>
                  <a:pt x="3810" y="478663"/>
                </a:moveTo>
                <a:lnTo>
                  <a:pt x="0" y="478663"/>
                </a:lnTo>
                <a:lnTo>
                  <a:pt x="0" y="479933"/>
                </a:lnTo>
                <a:lnTo>
                  <a:pt x="3810" y="479933"/>
                </a:lnTo>
                <a:lnTo>
                  <a:pt x="3810" y="478663"/>
                </a:lnTo>
                <a:close/>
              </a:path>
              <a:path w="472439" h="501650">
                <a:moveTo>
                  <a:pt x="3810" y="474852"/>
                </a:moveTo>
                <a:lnTo>
                  <a:pt x="0" y="474852"/>
                </a:lnTo>
                <a:lnTo>
                  <a:pt x="0" y="477393"/>
                </a:lnTo>
                <a:lnTo>
                  <a:pt x="3810" y="477393"/>
                </a:lnTo>
                <a:lnTo>
                  <a:pt x="3810" y="474852"/>
                </a:lnTo>
                <a:close/>
              </a:path>
              <a:path w="472439" h="501650">
                <a:moveTo>
                  <a:pt x="3810" y="472313"/>
                </a:moveTo>
                <a:lnTo>
                  <a:pt x="0" y="472313"/>
                </a:lnTo>
                <a:lnTo>
                  <a:pt x="0" y="473583"/>
                </a:lnTo>
                <a:lnTo>
                  <a:pt x="3810" y="473583"/>
                </a:lnTo>
                <a:lnTo>
                  <a:pt x="3810" y="472313"/>
                </a:lnTo>
                <a:close/>
              </a:path>
              <a:path w="472439" h="501650">
                <a:moveTo>
                  <a:pt x="3810" y="468502"/>
                </a:moveTo>
                <a:lnTo>
                  <a:pt x="0" y="468502"/>
                </a:lnTo>
                <a:lnTo>
                  <a:pt x="0" y="471043"/>
                </a:lnTo>
                <a:lnTo>
                  <a:pt x="3810" y="471043"/>
                </a:lnTo>
                <a:lnTo>
                  <a:pt x="3810" y="468502"/>
                </a:lnTo>
                <a:close/>
              </a:path>
              <a:path w="472439" h="501650">
                <a:moveTo>
                  <a:pt x="3810" y="465963"/>
                </a:moveTo>
                <a:lnTo>
                  <a:pt x="0" y="465963"/>
                </a:lnTo>
                <a:lnTo>
                  <a:pt x="0" y="467233"/>
                </a:lnTo>
                <a:lnTo>
                  <a:pt x="3810" y="467233"/>
                </a:lnTo>
                <a:lnTo>
                  <a:pt x="3810" y="465963"/>
                </a:lnTo>
                <a:close/>
              </a:path>
              <a:path w="472439" h="501650">
                <a:moveTo>
                  <a:pt x="3810" y="462152"/>
                </a:moveTo>
                <a:lnTo>
                  <a:pt x="0" y="462152"/>
                </a:lnTo>
                <a:lnTo>
                  <a:pt x="0" y="464693"/>
                </a:lnTo>
                <a:lnTo>
                  <a:pt x="3810" y="464693"/>
                </a:lnTo>
                <a:lnTo>
                  <a:pt x="3810" y="462152"/>
                </a:lnTo>
                <a:close/>
              </a:path>
              <a:path w="472439" h="501650">
                <a:moveTo>
                  <a:pt x="3810" y="459613"/>
                </a:moveTo>
                <a:lnTo>
                  <a:pt x="0" y="459613"/>
                </a:lnTo>
                <a:lnTo>
                  <a:pt x="0" y="460883"/>
                </a:lnTo>
                <a:lnTo>
                  <a:pt x="3810" y="460883"/>
                </a:lnTo>
                <a:lnTo>
                  <a:pt x="3810" y="459613"/>
                </a:lnTo>
                <a:close/>
              </a:path>
              <a:path w="472439" h="501650">
                <a:moveTo>
                  <a:pt x="3810" y="455802"/>
                </a:moveTo>
                <a:lnTo>
                  <a:pt x="0" y="455802"/>
                </a:lnTo>
                <a:lnTo>
                  <a:pt x="0" y="458343"/>
                </a:lnTo>
                <a:lnTo>
                  <a:pt x="3810" y="458343"/>
                </a:lnTo>
                <a:lnTo>
                  <a:pt x="3810" y="455802"/>
                </a:lnTo>
                <a:close/>
              </a:path>
              <a:path w="472439" h="501650">
                <a:moveTo>
                  <a:pt x="3810" y="453263"/>
                </a:moveTo>
                <a:lnTo>
                  <a:pt x="0" y="453263"/>
                </a:lnTo>
                <a:lnTo>
                  <a:pt x="0" y="454533"/>
                </a:lnTo>
                <a:lnTo>
                  <a:pt x="3810" y="454533"/>
                </a:lnTo>
                <a:lnTo>
                  <a:pt x="3810" y="453263"/>
                </a:lnTo>
                <a:close/>
              </a:path>
              <a:path w="472439" h="501650">
                <a:moveTo>
                  <a:pt x="3810" y="449452"/>
                </a:moveTo>
                <a:lnTo>
                  <a:pt x="0" y="449452"/>
                </a:lnTo>
                <a:lnTo>
                  <a:pt x="0" y="451993"/>
                </a:lnTo>
                <a:lnTo>
                  <a:pt x="3810" y="451993"/>
                </a:lnTo>
                <a:lnTo>
                  <a:pt x="3810" y="449452"/>
                </a:lnTo>
                <a:close/>
              </a:path>
              <a:path w="472439" h="501650">
                <a:moveTo>
                  <a:pt x="3810" y="446913"/>
                </a:moveTo>
                <a:lnTo>
                  <a:pt x="0" y="446913"/>
                </a:lnTo>
                <a:lnTo>
                  <a:pt x="0" y="448183"/>
                </a:lnTo>
                <a:lnTo>
                  <a:pt x="3810" y="448183"/>
                </a:lnTo>
                <a:lnTo>
                  <a:pt x="3810" y="446913"/>
                </a:lnTo>
                <a:close/>
              </a:path>
              <a:path w="472439" h="501650">
                <a:moveTo>
                  <a:pt x="3810" y="443102"/>
                </a:moveTo>
                <a:lnTo>
                  <a:pt x="0" y="443102"/>
                </a:lnTo>
                <a:lnTo>
                  <a:pt x="0" y="445643"/>
                </a:lnTo>
                <a:lnTo>
                  <a:pt x="3810" y="445643"/>
                </a:lnTo>
                <a:lnTo>
                  <a:pt x="3810" y="443102"/>
                </a:lnTo>
                <a:close/>
              </a:path>
              <a:path w="472439" h="501650">
                <a:moveTo>
                  <a:pt x="3810" y="440563"/>
                </a:moveTo>
                <a:lnTo>
                  <a:pt x="0" y="440563"/>
                </a:lnTo>
                <a:lnTo>
                  <a:pt x="0" y="441833"/>
                </a:lnTo>
                <a:lnTo>
                  <a:pt x="3810" y="441833"/>
                </a:lnTo>
                <a:lnTo>
                  <a:pt x="3810" y="440563"/>
                </a:lnTo>
                <a:close/>
              </a:path>
              <a:path w="472439" h="501650">
                <a:moveTo>
                  <a:pt x="3810" y="436752"/>
                </a:moveTo>
                <a:lnTo>
                  <a:pt x="0" y="436752"/>
                </a:lnTo>
                <a:lnTo>
                  <a:pt x="0" y="439293"/>
                </a:lnTo>
                <a:lnTo>
                  <a:pt x="3810" y="439293"/>
                </a:lnTo>
                <a:lnTo>
                  <a:pt x="3810" y="436752"/>
                </a:lnTo>
                <a:close/>
              </a:path>
              <a:path w="472439" h="501650">
                <a:moveTo>
                  <a:pt x="3810" y="434213"/>
                </a:moveTo>
                <a:lnTo>
                  <a:pt x="0" y="434213"/>
                </a:lnTo>
                <a:lnTo>
                  <a:pt x="0" y="435483"/>
                </a:lnTo>
                <a:lnTo>
                  <a:pt x="3810" y="435483"/>
                </a:lnTo>
                <a:lnTo>
                  <a:pt x="3810" y="434213"/>
                </a:lnTo>
                <a:close/>
              </a:path>
              <a:path w="472439" h="501650">
                <a:moveTo>
                  <a:pt x="3810" y="430402"/>
                </a:moveTo>
                <a:lnTo>
                  <a:pt x="0" y="430402"/>
                </a:lnTo>
                <a:lnTo>
                  <a:pt x="0" y="432943"/>
                </a:lnTo>
                <a:lnTo>
                  <a:pt x="3810" y="432943"/>
                </a:lnTo>
                <a:lnTo>
                  <a:pt x="3810" y="430402"/>
                </a:lnTo>
                <a:close/>
              </a:path>
              <a:path w="472439" h="501650">
                <a:moveTo>
                  <a:pt x="3810" y="427863"/>
                </a:moveTo>
                <a:lnTo>
                  <a:pt x="0" y="427863"/>
                </a:lnTo>
                <a:lnTo>
                  <a:pt x="0" y="429133"/>
                </a:lnTo>
                <a:lnTo>
                  <a:pt x="3810" y="429133"/>
                </a:lnTo>
                <a:lnTo>
                  <a:pt x="3810" y="427863"/>
                </a:lnTo>
                <a:close/>
              </a:path>
              <a:path w="472439" h="501650">
                <a:moveTo>
                  <a:pt x="3810" y="424052"/>
                </a:moveTo>
                <a:lnTo>
                  <a:pt x="0" y="424052"/>
                </a:lnTo>
                <a:lnTo>
                  <a:pt x="0" y="426593"/>
                </a:lnTo>
                <a:lnTo>
                  <a:pt x="3810" y="426593"/>
                </a:lnTo>
                <a:lnTo>
                  <a:pt x="3810" y="424052"/>
                </a:lnTo>
                <a:close/>
              </a:path>
              <a:path w="472439" h="501650">
                <a:moveTo>
                  <a:pt x="3810" y="421513"/>
                </a:moveTo>
                <a:lnTo>
                  <a:pt x="0" y="421513"/>
                </a:lnTo>
                <a:lnTo>
                  <a:pt x="0" y="422783"/>
                </a:lnTo>
                <a:lnTo>
                  <a:pt x="3810" y="422783"/>
                </a:lnTo>
                <a:lnTo>
                  <a:pt x="3810" y="421513"/>
                </a:lnTo>
                <a:close/>
              </a:path>
              <a:path w="472439" h="501650">
                <a:moveTo>
                  <a:pt x="3810" y="417702"/>
                </a:moveTo>
                <a:lnTo>
                  <a:pt x="0" y="417702"/>
                </a:lnTo>
                <a:lnTo>
                  <a:pt x="0" y="420243"/>
                </a:lnTo>
                <a:lnTo>
                  <a:pt x="3810" y="420243"/>
                </a:lnTo>
                <a:lnTo>
                  <a:pt x="3810" y="417702"/>
                </a:lnTo>
                <a:close/>
              </a:path>
              <a:path w="472439" h="501650">
                <a:moveTo>
                  <a:pt x="3810" y="415163"/>
                </a:moveTo>
                <a:lnTo>
                  <a:pt x="0" y="415163"/>
                </a:lnTo>
                <a:lnTo>
                  <a:pt x="0" y="416433"/>
                </a:lnTo>
                <a:lnTo>
                  <a:pt x="3810" y="416433"/>
                </a:lnTo>
                <a:lnTo>
                  <a:pt x="3810" y="415163"/>
                </a:lnTo>
                <a:close/>
              </a:path>
              <a:path w="472439" h="501650">
                <a:moveTo>
                  <a:pt x="3810" y="411352"/>
                </a:moveTo>
                <a:lnTo>
                  <a:pt x="0" y="411352"/>
                </a:lnTo>
                <a:lnTo>
                  <a:pt x="0" y="413893"/>
                </a:lnTo>
                <a:lnTo>
                  <a:pt x="3810" y="413893"/>
                </a:lnTo>
                <a:lnTo>
                  <a:pt x="3810" y="411352"/>
                </a:lnTo>
                <a:close/>
              </a:path>
              <a:path w="472439" h="501650">
                <a:moveTo>
                  <a:pt x="3810" y="408813"/>
                </a:moveTo>
                <a:lnTo>
                  <a:pt x="0" y="408813"/>
                </a:lnTo>
                <a:lnTo>
                  <a:pt x="0" y="410083"/>
                </a:lnTo>
                <a:lnTo>
                  <a:pt x="3810" y="410083"/>
                </a:lnTo>
                <a:lnTo>
                  <a:pt x="3810" y="408813"/>
                </a:lnTo>
                <a:close/>
              </a:path>
              <a:path w="472439" h="501650">
                <a:moveTo>
                  <a:pt x="3810" y="405002"/>
                </a:moveTo>
                <a:lnTo>
                  <a:pt x="0" y="405002"/>
                </a:lnTo>
                <a:lnTo>
                  <a:pt x="0" y="407543"/>
                </a:lnTo>
                <a:lnTo>
                  <a:pt x="3810" y="407543"/>
                </a:lnTo>
                <a:lnTo>
                  <a:pt x="3810" y="405002"/>
                </a:lnTo>
                <a:close/>
              </a:path>
              <a:path w="472439" h="501650">
                <a:moveTo>
                  <a:pt x="3810" y="402463"/>
                </a:moveTo>
                <a:lnTo>
                  <a:pt x="0" y="402463"/>
                </a:lnTo>
                <a:lnTo>
                  <a:pt x="0" y="403733"/>
                </a:lnTo>
                <a:lnTo>
                  <a:pt x="3810" y="403733"/>
                </a:lnTo>
                <a:lnTo>
                  <a:pt x="3810" y="402463"/>
                </a:lnTo>
                <a:close/>
              </a:path>
              <a:path w="472439" h="501650">
                <a:moveTo>
                  <a:pt x="3810" y="398652"/>
                </a:moveTo>
                <a:lnTo>
                  <a:pt x="0" y="398652"/>
                </a:lnTo>
                <a:lnTo>
                  <a:pt x="0" y="401193"/>
                </a:lnTo>
                <a:lnTo>
                  <a:pt x="3810" y="401193"/>
                </a:lnTo>
                <a:lnTo>
                  <a:pt x="3810" y="398652"/>
                </a:lnTo>
                <a:close/>
              </a:path>
              <a:path w="472439" h="501650">
                <a:moveTo>
                  <a:pt x="3810" y="396113"/>
                </a:moveTo>
                <a:lnTo>
                  <a:pt x="0" y="396113"/>
                </a:lnTo>
                <a:lnTo>
                  <a:pt x="0" y="397383"/>
                </a:lnTo>
                <a:lnTo>
                  <a:pt x="3810" y="397383"/>
                </a:lnTo>
                <a:lnTo>
                  <a:pt x="3810" y="396113"/>
                </a:lnTo>
                <a:close/>
              </a:path>
              <a:path w="472439" h="501650">
                <a:moveTo>
                  <a:pt x="3810" y="392302"/>
                </a:moveTo>
                <a:lnTo>
                  <a:pt x="0" y="392302"/>
                </a:lnTo>
                <a:lnTo>
                  <a:pt x="0" y="394843"/>
                </a:lnTo>
                <a:lnTo>
                  <a:pt x="3810" y="394843"/>
                </a:lnTo>
                <a:lnTo>
                  <a:pt x="3810" y="392302"/>
                </a:lnTo>
                <a:close/>
              </a:path>
              <a:path w="472439" h="501650">
                <a:moveTo>
                  <a:pt x="3810" y="389763"/>
                </a:moveTo>
                <a:lnTo>
                  <a:pt x="0" y="389763"/>
                </a:lnTo>
                <a:lnTo>
                  <a:pt x="0" y="391033"/>
                </a:lnTo>
                <a:lnTo>
                  <a:pt x="3810" y="391033"/>
                </a:lnTo>
                <a:lnTo>
                  <a:pt x="3810" y="389763"/>
                </a:lnTo>
                <a:close/>
              </a:path>
              <a:path w="472439" h="501650">
                <a:moveTo>
                  <a:pt x="3810" y="385952"/>
                </a:moveTo>
                <a:lnTo>
                  <a:pt x="0" y="385952"/>
                </a:lnTo>
                <a:lnTo>
                  <a:pt x="0" y="388493"/>
                </a:lnTo>
                <a:lnTo>
                  <a:pt x="3810" y="388493"/>
                </a:lnTo>
                <a:lnTo>
                  <a:pt x="3810" y="385952"/>
                </a:lnTo>
                <a:close/>
              </a:path>
              <a:path w="472439" h="501650">
                <a:moveTo>
                  <a:pt x="3810" y="383413"/>
                </a:moveTo>
                <a:lnTo>
                  <a:pt x="0" y="383413"/>
                </a:lnTo>
                <a:lnTo>
                  <a:pt x="0" y="384683"/>
                </a:lnTo>
                <a:lnTo>
                  <a:pt x="3810" y="384683"/>
                </a:lnTo>
                <a:lnTo>
                  <a:pt x="3810" y="383413"/>
                </a:lnTo>
                <a:close/>
              </a:path>
              <a:path w="472439" h="501650">
                <a:moveTo>
                  <a:pt x="3810" y="379602"/>
                </a:moveTo>
                <a:lnTo>
                  <a:pt x="1269" y="379602"/>
                </a:lnTo>
                <a:lnTo>
                  <a:pt x="1269" y="380873"/>
                </a:lnTo>
                <a:lnTo>
                  <a:pt x="0" y="380873"/>
                </a:lnTo>
                <a:lnTo>
                  <a:pt x="0" y="382143"/>
                </a:lnTo>
                <a:lnTo>
                  <a:pt x="3810" y="382143"/>
                </a:lnTo>
                <a:lnTo>
                  <a:pt x="3810" y="379602"/>
                </a:lnTo>
                <a:close/>
              </a:path>
              <a:path w="472439" h="501650">
                <a:moveTo>
                  <a:pt x="2539" y="375793"/>
                </a:moveTo>
                <a:lnTo>
                  <a:pt x="1269" y="375793"/>
                </a:lnTo>
                <a:lnTo>
                  <a:pt x="1269" y="378333"/>
                </a:lnTo>
                <a:lnTo>
                  <a:pt x="3810" y="378333"/>
                </a:lnTo>
                <a:lnTo>
                  <a:pt x="3810" y="377063"/>
                </a:lnTo>
                <a:lnTo>
                  <a:pt x="2539" y="377063"/>
                </a:lnTo>
                <a:lnTo>
                  <a:pt x="2539" y="375793"/>
                </a:lnTo>
                <a:close/>
              </a:path>
              <a:path w="472439" h="501650">
                <a:moveTo>
                  <a:pt x="3810" y="371983"/>
                </a:moveTo>
                <a:lnTo>
                  <a:pt x="2539" y="371983"/>
                </a:lnTo>
                <a:lnTo>
                  <a:pt x="2539" y="375793"/>
                </a:lnTo>
                <a:lnTo>
                  <a:pt x="3810" y="375793"/>
                </a:lnTo>
                <a:lnTo>
                  <a:pt x="3810" y="371983"/>
                </a:lnTo>
                <a:close/>
              </a:path>
              <a:path w="472439" h="501650">
                <a:moveTo>
                  <a:pt x="427989" y="500252"/>
                </a:moveTo>
                <a:lnTo>
                  <a:pt x="243839" y="500252"/>
                </a:lnTo>
                <a:lnTo>
                  <a:pt x="243839" y="501523"/>
                </a:lnTo>
                <a:lnTo>
                  <a:pt x="427989" y="501523"/>
                </a:lnTo>
                <a:lnTo>
                  <a:pt x="427989" y="500252"/>
                </a:lnTo>
                <a:close/>
              </a:path>
              <a:path w="472439" h="501650">
                <a:moveTo>
                  <a:pt x="430529" y="498982"/>
                </a:moveTo>
                <a:lnTo>
                  <a:pt x="429259" y="498982"/>
                </a:lnTo>
                <a:lnTo>
                  <a:pt x="429259" y="500252"/>
                </a:lnTo>
                <a:lnTo>
                  <a:pt x="430529" y="500252"/>
                </a:lnTo>
                <a:lnTo>
                  <a:pt x="430529" y="498982"/>
                </a:lnTo>
                <a:close/>
              </a:path>
              <a:path w="472439" h="501650">
                <a:moveTo>
                  <a:pt x="433069" y="497713"/>
                </a:moveTo>
                <a:lnTo>
                  <a:pt x="242569" y="497713"/>
                </a:lnTo>
                <a:lnTo>
                  <a:pt x="242569" y="498982"/>
                </a:lnTo>
                <a:lnTo>
                  <a:pt x="433069" y="498982"/>
                </a:lnTo>
                <a:lnTo>
                  <a:pt x="433069" y="497713"/>
                </a:lnTo>
                <a:close/>
              </a:path>
              <a:path w="472439" h="501650">
                <a:moveTo>
                  <a:pt x="469900" y="462152"/>
                </a:moveTo>
                <a:lnTo>
                  <a:pt x="468629" y="462152"/>
                </a:lnTo>
                <a:lnTo>
                  <a:pt x="468629" y="464692"/>
                </a:lnTo>
                <a:lnTo>
                  <a:pt x="469900" y="464692"/>
                </a:lnTo>
                <a:lnTo>
                  <a:pt x="469900" y="462152"/>
                </a:lnTo>
                <a:close/>
              </a:path>
              <a:path w="472439" h="501650">
                <a:moveTo>
                  <a:pt x="472439" y="459613"/>
                </a:moveTo>
                <a:lnTo>
                  <a:pt x="468629" y="459613"/>
                </a:lnTo>
                <a:lnTo>
                  <a:pt x="468629" y="460882"/>
                </a:lnTo>
                <a:lnTo>
                  <a:pt x="471170" y="460882"/>
                </a:lnTo>
                <a:lnTo>
                  <a:pt x="471170" y="462152"/>
                </a:lnTo>
                <a:lnTo>
                  <a:pt x="472439" y="462152"/>
                </a:lnTo>
                <a:lnTo>
                  <a:pt x="472439" y="459613"/>
                </a:lnTo>
                <a:close/>
              </a:path>
              <a:path w="472439" h="501650">
                <a:moveTo>
                  <a:pt x="472439" y="455802"/>
                </a:moveTo>
                <a:lnTo>
                  <a:pt x="468629" y="455802"/>
                </a:lnTo>
                <a:lnTo>
                  <a:pt x="468629" y="458342"/>
                </a:lnTo>
                <a:lnTo>
                  <a:pt x="472439" y="458342"/>
                </a:lnTo>
                <a:lnTo>
                  <a:pt x="472439" y="455802"/>
                </a:lnTo>
                <a:close/>
              </a:path>
              <a:path w="472439" h="501650">
                <a:moveTo>
                  <a:pt x="472439" y="453263"/>
                </a:moveTo>
                <a:lnTo>
                  <a:pt x="468629" y="453263"/>
                </a:lnTo>
                <a:lnTo>
                  <a:pt x="468629" y="454532"/>
                </a:lnTo>
                <a:lnTo>
                  <a:pt x="472439" y="454532"/>
                </a:lnTo>
                <a:lnTo>
                  <a:pt x="472439" y="453263"/>
                </a:lnTo>
                <a:close/>
              </a:path>
              <a:path w="472439" h="501650">
                <a:moveTo>
                  <a:pt x="472439" y="449452"/>
                </a:moveTo>
                <a:lnTo>
                  <a:pt x="468629" y="449452"/>
                </a:lnTo>
                <a:lnTo>
                  <a:pt x="468629" y="451992"/>
                </a:lnTo>
                <a:lnTo>
                  <a:pt x="472439" y="451992"/>
                </a:lnTo>
                <a:lnTo>
                  <a:pt x="472439" y="449452"/>
                </a:lnTo>
                <a:close/>
              </a:path>
              <a:path w="472439" h="501650">
                <a:moveTo>
                  <a:pt x="472439" y="446913"/>
                </a:moveTo>
                <a:lnTo>
                  <a:pt x="468629" y="446913"/>
                </a:lnTo>
                <a:lnTo>
                  <a:pt x="468629" y="448182"/>
                </a:lnTo>
                <a:lnTo>
                  <a:pt x="472439" y="448182"/>
                </a:lnTo>
                <a:lnTo>
                  <a:pt x="472439" y="446913"/>
                </a:lnTo>
                <a:close/>
              </a:path>
              <a:path w="472439" h="501650">
                <a:moveTo>
                  <a:pt x="472439" y="443102"/>
                </a:moveTo>
                <a:lnTo>
                  <a:pt x="468629" y="443102"/>
                </a:lnTo>
                <a:lnTo>
                  <a:pt x="468629" y="445642"/>
                </a:lnTo>
                <a:lnTo>
                  <a:pt x="472439" y="445642"/>
                </a:lnTo>
                <a:lnTo>
                  <a:pt x="472439" y="443102"/>
                </a:lnTo>
                <a:close/>
              </a:path>
              <a:path w="472439" h="501650">
                <a:moveTo>
                  <a:pt x="472439" y="440563"/>
                </a:moveTo>
                <a:lnTo>
                  <a:pt x="468629" y="440563"/>
                </a:lnTo>
                <a:lnTo>
                  <a:pt x="468629" y="441832"/>
                </a:lnTo>
                <a:lnTo>
                  <a:pt x="472439" y="441832"/>
                </a:lnTo>
                <a:lnTo>
                  <a:pt x="472439" y="440563"/>
                </a:lnTo>
                <a:close/>
              </a:path>
              <a:path w="472439" h="501650">
                <a:moveTo>
                  <a:pt x="472439" y="436879"/>
                </a:moveTo>
                <a:lnTo>
                  <a:pt x="468629" y="436879"/>
                </a:lnTo>
                <a:lnTo>
                  <a:pt x="468629" y="439292"/>
                </a:lnTo>
                <a:lnTo>
                  <a:pt x="472439" y="439292"/>
                </a:lnTo>
                <a:lnTo>
                  <a:pt x="472439" y="436879"/>
                </a:lnTo>
                <a:close/>
              </a:path>
              <a:path w="472439" h="501650">
                <a:moveTo>
                  <a:pt x="472439" y="434339"/>
                </a:moveTo>
                <a:lnTo>
                  <a:pt x="468629" y="434339"/>
                </a:lnTo>
                <a:lnTo>
                  <a:pt x="468629" y="435482"/>
                </a:lnTo>
                <a:lnTo>
                  <a:pt x="472439" y="435482"/>
                </a:lnTo>
                <a:lnTo>
                  <a:pt x="472439" y="434339"/>
                </a:lnTo>
                <a:close/>
              </a:path>
              <a:path w="472439" h="501650">
                <a:moveTo>
                  <a:pt x="472439" y="430529"/>
                </a:moveTo>
                <a:lnTo>
                  <a:pt x="468629" y="430529"/>
                </a:lnTo>
                <a:lnTo>
                  <a:pt x="468629" y="432942"/>
                </a:lnTo>
                <a:lnTo>
                  <a:pt x="472439" y="432942"/>
                </a:lnTo>
                <a:lnTo>
                  <a:pt x="472439" y="430529"/>
                </a:lnTo>
                <a:close/>
              </a:path>
              <a:path w="472439" h="501650">
                <a:moveTo>
                  <a:pt x="472439" y="427989"/>
                </a:moveTo>
                <a:lnTo>
                  <a:pt x="468629" y="427989"/>
                </a:lnTo>
                <a:lnTo>
                  <a:pt x="468629" y="429132"/>
                </a:lnTo>
                <a:lnTo>
                  <a:pt x="472439" y="429132"/>
                </a:lnTo>
                <a:lnTo>
                  <a:pt x="472439" y="427989"/>
                </a:lnTo>
                <a:close/>
              </a:path>
              <a:path w="472439" h="501650">
                <a:moveTo>
                  <a:pt x="472439" y="424179"/>
                </a:moveTo>
                <a:lnTo>
                  <a:pt x="468629" y="424179"/>
                </a:lnTo>
                <a:lnTo>
                  <a:pt x="468629" y="426592"/>
                </a:lnTo>
                <a:lnTo>
                  <a:pt x="472439" y="426592"/>
                </a:lnTo>
                <a:lnTo>
                  <a:pt x="472439" y="424179"/>
                </a:lnTo>
                <a:close/>
              </a:path>
              <a:path w="472439" h="501650">
                <a:moveTo>
                  <a:pt x="472439" y="421639"/>
                </a:moveTo>
                <a:lnTo>
                  <a:pt x="468629" y="421639"/>
                </a:lnTo>
                <a:lnTo>
                  <a:pt x="468629" y="422782"/>
                </a:lnTo>
                <a:lnTo>
                  <a:pt x="472439" y="422782"/>
                </a:lnTo>
                <a:lnTo>
                  <a:pt x="472439" y="421639"/>
                </a:lnTo>
                <a:close/>
              </a:path>
              <a:path w="472439" h="501650">
                <a:moveTo>
                  <a:pt x="472439" y="417829"/>
                </a:moveTo>
                <a:lnTo>
                  <a:pt x="468629" y="417829"/>
                </a:lnTo>
                <a:lnTo>
                  <a:pt x="468629" y="420242"/>
                </a:lnTo>
                <a:lnTo>
                  <a:pt x="472439" y="420242"/>
                </a:lnTo>
                <a:lnTo>
                  <a:pt x="472439" y="417829"/>
                </a:lnTo>
                <a:close/>
              </a:path>
              <a:path w="472439" h="501650">
                <a:moveTo>
                  <a:pt x="472439" y="415289"/>
                </a:moveTo>
                <a:lnTo>
                  <a:pt x="468629" y="415289"/>
                </a:lnTo>
                <a:lnTo>
                  <a:pt x="468629" y="416432"/>
                </a:lnTo>
                <a:lnTo>
                  <a:pt x="472439" y="416432"/>
                </a:lnTo>
                <a:lnTo>
                  <a:pt x="472439" y="415289"/>
                </a:lnTo>
                <a:close/>
              </a:path>
              <a:path w="472439" h="501650">
                <a:moveTo>
                  <a:pt x="472439" y="411479"/>
                </a:moveTo>
                <a:lnTo>
                  <a:pt x="468629" y="411479"/>
                </a:lnTo>
                <a:lnTo>
                  <a:pt x="468629" y="413892"/>
                </a:lnTo>
                <a:lnTo>
                  <a:pt x="472439" y="413892"/>
                </a:lnTo>
                <a:lnTo>
                  <a:pt x="472439" y="411479"/>
                </a:lnTo>
                <a:close/>
              </a:path>
              <a:path w="472439" h="501650">
                <a:moveTo>
                  <a:pt x="472439" y="408939"/>
                </a:moveTo>
                <a:lnTo>
                  <a:pt x="468629" y="408939"/>
                </a:lnTo>
                <a:lnTo>
                  <a:pt x="468629" y="410082"/>
                </a:lnTo>
                <a:lnTo>
                  <a:pt x="472439" y="410082"/>
                </a:lnTo>
                <a:lnTo>
                  <a:pt x="472439" y="408939"/>
                </a:lnTo>
                <a:close/>
              </a:path>
              <a:path w="472439" h="501650">
                <a:moveTo>
                  <a:pt x="472439" y="405129"/>
                </a:moveTo>
                <a:lnTo>
                  <a:pt x="468629" y="405129"/>
                </a:lnTo>
                <a:lnTo>
                  <a:pt x="468629" y="407542"/>
                </a:lnTo>
                <a:lnTo>
                  <a:pt x="472439" y="407542"/>
                </a:lnTo>
                <a:lnTo>
                  <a:pt x="472439" y="405129"/>
                </a:lnTo>
                <a:close/>
              </a:path>
              <a:path w="472439" h="501650">
                <a:moveTo>
                  <a:pt x="472439" y="402589"/>
                </a:moveTo>
                <a:lnTo>
                  <a:pt x="468629" y="402589"/>
                </a:lnTo>
                <a:lnTo>
                  <a:pt x="468629" y="403732"/>
                </a:lnTo>
                <a:lnTo>
                  <a:pt x="472439" y="403732"/>
                </a:lnTo>
                <a:lnTo>
                  <a:pt x="472439" y="402589"/>
                </a:lnTo>
                <a:close/>
              </a:path>
              <a:path w="472439" h="501650">
                <a:moveTo>
                  <a:pt x="472439" y="398779"/>
                </a:moveTo>
                <a:lnTo>
                  <a:pt x="468629" y="398779"/>
                </a:lnTo>
                <a:lnTo>
                  <a:pt x="468629" y="401192"/>
                </a:lnTo>
                <a:lnTo>
                  <a:pt x="472439" y="401192"/>
                </a:lnTo>
                <a:lnTo>
                  <a:pt x="472439" y="398779"/>
                </a:lnTo>
                <a:close/>
              </a:path>
              <a:path w="472439" h="501650">
                <a:moveTo>
                  <a:pt x="472439" y="396239"/>
                </a:moveTo>
                <a:lnTo>
                  <a:pt x="468629" y="396239"/>
                </a:lnTo>
                <a:lnTo>
                  <a:pt x="468629" y="397382"/>
                </a:lnTo>
                <a:lnTo>
                  <a:pt x="472439" y="397382"/>
                </a:lnTo>
                <a:lnTo>
                  <a:pt x="472439" y="396239"/>
                </a:lnTo>
                <a:close/>
              </a:path>
              <a:path w="472439" h="501650">
                <a:moveTo>
                  <a:pt x="472439" y="392429"/>
                </a:moveTo>
                <a:lnTo>
                  <a:pt x="468629" y="392429"/>
                </a:lnTo>
                <a:lnTo>
                  <a:pt x="468629" y="394842"/>
                </a:lnTo>
                <a:lnTo>
                  <a:pt x="472439" y="394842"/>
                </a:lnTo>
                <a:lnTo>
                  <a:pt x="472439" y="392429"/>
                </a:lnTo>
                <a:close/>
              </a:path>
              <a:path w="472439" h="501650">
                <a:moveTo>
                  <a:pt x="472439" y="389889"/>
                </a:moveTo>
                <a:lnTo>
                  <a:pt x="468629" y="389889"/>
                </a:lnTo>
                <a:lnTo>
                  <a:pt x="468629" y="391032"/>
                </a:lnTo>
                <a:lnTo>
                  <a:pt x="472439" y="391032"/>
                </a:lnTo>
                <a:lnTo>
                  <a:pt x="472439" y="389889"/>
                </a:lnTo>
                <a:close/>
              </a:path>
              <a:path w="472439" h="501650">
                <a:moveTo>
                  <a:pt x="472439" y="386079"/>
                </a:moveTo>
                <a:lnTo>
                  <a:pt x="468629" y="386079"/>
                </a:lnTo>
                <a:lnTo>
                  <a:pt x="468629" y="388492"/>
                </a:lnTo>
                <a:lnTo>
                  <a:pt x="472439" y="388492"/>
                </a:lnTo>
                <a:lnTo>
                  <a:pt x="472439" y="386079"/>
                </a:lnTo>
                <a:close/>
              </a:path>
              <a:path w="472439" h="501650">
                <a:moveTo>
                  <a:pt x="472439" y="383539"/>
                </a:moveTo>
                <a:lnTo>
                  <a:pt x="468629" y="383539"/>
                </a:lnTo>
                <a:lnTo>
                  <a:pt x="468629" y="384682"/>
                </a:lnTo>
                <a:lnTo>
                  <a:pt x="472439" y="384682"/>
                </a:lnTo>
                <a:lnTo>
                  <a:pt x="472439" y="383539"/>
                </a:lnTo>
                <a:close/>
              </a:path>
              <a:path w="472439" h="501650">
                <a:moveTo>
                  <a:pt x="472439" y="379729"/>
                </a:moveTo>
                <a:lnTo>
                  <a:pt x="468629" y="379729"/>
                </a:lnTo>
                <a:lnTo>
                  <a:pt x="468629" y="382142"/>
                </a:lnTo>
                <a:lnTo>
                  <a:pt x="472439" y="382142"/>
                </a:lnTo>
                <a:lnTo>
                  <a:pt x="472439" y="379729"/>
                </a:lnTo>
                <a:close/>
              </a:path>
              <a:path w="472439" h="501650">
                <a:moveTo>
                  <a:pt x="472439" y="377189"/>
                </a:moveTo>
                <a:lnTo>
                  <a:pt x="468629" y="377189"/>
                </a:lnTo>
                <a:lnTo>
                  <a:pt x="468629" y="378332"/>
                </a:lnTo>
                <a:lnTo>
                  <a:pt x="472439" y="378332"/>
                </a:lnTo>
                <a:lnTo>
                  <a:pt x="472439" y="377189"/>
                </a:lnTo>
                <a:close/>
              </a:path>
              <a:path w="472439" h="501650">
                <a:moveTo>
                  <a:pt x="472439" y="373379"/>
                </a:moveTo>
                <a:lnTo>
                  <a:pt x="468629" y="373379"/>
                </a:lnTo>
                <a:lnTo>
                  <a:pt x="468629" y="375792"/>
                </a:lnTo>
                <a:lnTo>
                  <a:pt x="472439" y="375792"/>
                </a:lnTo>
                <a:lnTo>
                  <a:pt x="472439" y="373379"/>
                </a:lnTo>
                <a:close/>
              </a:path>
              <a:path w="472439" h="501650">
                <a:moveTo>
                  <a:pt x="472439" y="370839"/>
                </a:moveTo>
                <a:lnTo>
                  <a:pt x="468629" y="370839"/>
                </a:lnTo>
                <a:lnTo>
                  <a:pt x="468629" y="371982"/>
                </a:lnTo>
                <a:lnTo>
                  <a:pt x="472439" y="371982"/>
                </a:lnTo>
                <a:lnTo>
                  <a:pt x="472439" y="370839"/>
                </a:lnTo>
                <a:close/>
              </a:path>
              <a:path w="472439" h="501650">
                <a:moveTo>
                  <a:pt x="472439" y="367029"/>
                </a:moveTo>
                <a:lnTo>
                  <a:pt x="468629" y="367029"/>
                </a:lnTo>
                <a:lnTo>
                  <a:pt x="468629" y="369442"/>
                </a:lnTo>
                <a:lnTo>
                  <a:pt x="472439" y="369442"/>
                </a:lnTo>
                <a:lnTo>
                  <a:pt x="472439" y="367029"/>
                </a:lnTo>
                <a:close/>
              </a:path>
              <a:path w="472439" h="501650">
                <a:moveTo>
                  <a:pt x="472439" y="364489"/>
                </a:moveTo>
                <a:lnTo>
                  <a:pt x="468629" y="364489"/>
                </a:lnTo>
                <a:lnTo>
                  <a:pt x="468629" y="365632"/>
                </a:lnTo>
                <a:lnTo>
                  <a:pt x="472439" y="365632"/>
                </a:lnTo>
                <a:lnTo>
                  <a:pt x="472439" y="364489"/>
                </a:lnTo>
                <a:close/>
              </a:path>
              <a:path w="472439" h="501650">
                <a:moveTo>
                  <a:pt x="472439" y="360679"/>
                </a:moveTo>
                <a:lnTo>
                  <a:pt x="468629" y="360679"/>
                </a:lnTo>
                <a:lnTo>
                  <a:pt x="468629" y="363092"/>
                </a:lnTo>
                <a:lnTo>
                  <a:pt x="472439" y="363092"/>
                </a:lnTo>
                <a:lnTo>
                  <a:pt x="472439" y="360679"/>
                </a:lnTo>
                <a:close/>
              </a:path>
              <a:path w="472439" h="501650">
                <a:moveTo>
                  <a:pt x="472439" y="358139"/>
                </a:moveTo>
                <a:lnTo>
                  <a:pt x="468629" y="358139"/>
                </a:lnTo>
                <a:lnTo>
                  <a:pt x="468629" y="359282"/>
                </a:lnTo>
                <a:lnTo>
                  <a:pt x="472439" y="359282"/>
                </a:lnTo>
                <a:lnTo>
                  <a:pt x="472439" y="358139"/>
                </a:lnTo>
                <a:close/>
              </a:path>
              <a:path w="472439" h="501650">
                <a:moveTo>
                  <a:pt x="472439" y="354329"/>
                </a:moveTo>
                <a:lnTo>
                  <a:pt x="468629" y="354329"/>
                </a:lnTo>
                <a:lnTo>
                  <a:pt x="468629" y="356742"/>
                </a:lnTo>
                <a:lnTo>
                  <a:pt x="472439" y="356742"/>
                </a:lnTo>
                <a:lnTo>
                  <a:pt x="472439" y="354329"/>
                </a:lnTo>
                <a:close/>
              </a:path>
              <a:path w="472439" h="501650">
                <a:moveTo>
                  <a:pt x="472439" y="351789"/>
                </a:moveTo>
                <a:lnTo>
                  <a:pt x="468629" y="351789"/>
                </a:lnTo>
                <a:lnTo>
                  <a:pt x="468629" y="352932"/>
                </a:lnTo>
                <a:lnTo>
                  <a:pt x="472439" y="352932"/>
                </a:lnTo>
                <a:lnTo>
                  <a:pt x="472439" y="351789"/>
                </a:lnTo>
                <a:close/>
              </a:path>
              <a:path w="472439" h="501650">
                <a:moveTo>
                  <a:pt x="472439" y="347979"/>
                </a:moveTo>
                <a:lnTo>
                  <a:pt x="469900" y="347979"/>
                </a:lnTo>
                <a:lnTo>
                  <a:pt x="469900" y="350392"/>
                </a:lnTo>
                <a:lnTo>
                  <a:pt x="472439" y="350392"/>
                </a:lnTo>
                <a:lnTo>
                  <a:pt x="472439" y="347979"/>
                </a:lnTo>
                <a:close/>
              </a:path>
            </a:pathLst>
          </a:custGeom>
          <a:solidFill>
            <a:srgbClr val="D83B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2" name="bk object 3202"/>
          <p:cNvSpPr/>
          <p:nvPr/>
        </p:nvSpPr>
        <p:spPr>
          <a:xfrm>
            <a:off x="3970020" y="2854960"/>
            <a:ext cx="464820" cy="494030"/>
          </a:xfrm>
          <a:custGeom>
            <a:avLst/>
            <a:gdLst/>
            <a:ahLst/>
            <a:cxnLst/>
            <a:rect l="l" t="t" r="r" b="b"/>
            <a:pathLst>
              <a:path w="464820" h="494029">
                <a:moveTo>
                  <a:pt x="2540" y="153670"/>
                </a:moveTo>
                <a:lnTo>
                  <a:pt x="0" y="153670"/>
                </a:lnTo>
                <a:lnTo>
                  <a:pt x="0" y="157480"/>
                </a:lnTo>
                <a:lnTo>
                  <a:pt x="1270" y="157480"/>
                </a:lnTo>
                <a:lnTo>
                  <a:pt x="1270" y="156210"/>
                </a:lnTo>
                <a:lnTo>
                  <a:pt x="2540" y="156210"/>
                </a:lnTo>
                <a:lnTo>
                  <a:pt x="2540" y="153670"/>
                </a:lnTo>
                <a:close/>
              </a:path>
              <a:path w="464820" h="494029">
                <a:moveTo>
                  <a:pt x="381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51130"/>
                </a:lnTo>
                <a:close/>
              </a:path>
              <a:path w="464820" h="494029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464820" h="494029">
                <a:moveTo>
                  <a:pt x="3810" y="144780"/>
                </a:moveTo>
                <a:lnTo>
                  <a:pt x="0" y="14478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44780"/>
                </a:lnTo>
                <a:close/>
              </a:path>
              <a:path w="464820" h="494029">
                <a:moveTo>
                  <a:pt x="381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0970"/>
                </a:lnTo>
                <a:close/>
              </a:path>
              <a:path w="464820" h="494029">
                <a:moveTo>
                  <a:pt x="3810" y="138430"/>
                </a:moveTo>
                <a:lnTo>
                  <a:pt x="0" y="13843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8430"/>
                </a:lnTo>
                <a:close/>
              </a:path>
              <a:path w="464820" h="494029">
                <a:moveTo>
                  <a:pt x="381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464820" h="494029">
                <a:moveTo>
                  <a:pt x="3810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2080"/>
                </a:lnTo>
                <a:close/>
              </a:path>
              <a:path w="464820" h="494029">
                <a:moveTo>
                  <a:pt x="381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8270"/>
                </a:lnTo>
                <a:close/>
              </a:path>
              <a:path w="464820" h="494029">
                <a:moveTo>
                  <a:pt x="3810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5730"/>
                </a:lnTo>
                <a:close/>
              </a:path>
              <a:path w="464820" h="494029">
                <a:moveTo>
                  <a:pt x="381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21920"/>
                </a:lnTo>
                <a:close/>
              </a:path>
              <a:path w="464820" h="494029">
                <a:moveTo>
                  <a:pt x="3810" y="119380"/>
                </a:moveTo>
                <a:lnTo>
                  <a:pt x="0" y="11938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9380"/>
                </a:lnTo>
                <a:close/>
              </a:path>
              <a:path w="464820" h="494029">
                <a:moveTo>
                  <a:pt x="3810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5570"/>
                </a:lnTo>
                <a:close/>
              </a:path>
              <a:path w="464820" h="494029">
                <a:moveTo>
                  <a:pt x="462280" y="119380"/>
                </a:moveTo>
                <a:lnTo>
                  <a:pt x="461010" y="119380"/>
                </a:lnTo>
                <a:lnTo>
                  <a:pt x="461010" y="120650"/>
                </a:lnTo>
                <a:lnTo>
                  <a:pt x="462280" y="120650"/>
                </a:lnTo>
                <a:lnTo>
                  <a:pt x="462280" y="119380"/>
                </a:lnTo>
                <a:close/>
              </a:path>
              <a:path w="464820" h="494029">
                <a:moveTo>
                  <a:pt x="463550" y="115570"/>
                </a:moveTo>
                <a:lnTo>
                  <a:pt x="461010" y="115570"/>
                </a:lnTo>
                <a:lnTo>
                  <a:pt x="461010" y="118110"/>
                </a:lnTo>
                <a:lnTo>
                  <a:pt x="462280" y="118110"/>
                </a:lnTo>
                <a:lnTo>
                  <a:pt x="462280" y="119380"/>
                </a:lnTo>
                <a:lnTo>
                  <a:pt x="463550" y="119380"/>
                </a:lnTo>
                <a:lnTo>
                  <a:pt x="463550" y="115570"/>
                </a:lnTo>
                <a:close/>
              </a:path>
              <a:path w="464820" h="494029">
                <a:moveTo>
                  <a:pt x="464820" y="113030"/>
                </a:moveTo>
                <a:lnTo>
                  <a:pt x="461010" y="113030"/>
                </a:lnTo>
                <a:lnTo>
                  <a:pt x="461010" y="114300"/>
                </a:lnTo>
                <a:lnTo>
                  <a:pt x="464820" y="114300"/>
                </a:lnTo>
                <a:lnTo>
                  <a:pt x="464820" y="113030"/>
                </a:lnTo>
                <a:close/>
              </a:path>
              <a:path w="464820" h="494029">
                <a:moveTo>
                  <a:pt x="3810" y="113030"/>
                </a:moveTo>
                <a:lnTo>
                  <a:pt x="0" y="11303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13030"/>
                </a:lnTo>
                <a:close/>
              </a:path>
              <a:path w="464820" h="494029">
                <a:moveTo>
                  <a:pt x="381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9220"/>
                </a:lnTo>
                <a:close/>
              </a:path>
              <a:path w="464820" h="494029">
                <a:moveTo>
                  <a:pt x="464820" y="109220"/>
                </a:moveTo>
                <a:lnTo>
                  <a:pt x="461010" y="109220"/>
                </a:lnTo>
                <a:lnTo>
                  <a:pt x="461010" y="111760"/>
                </a:lnTo>
                <a:lnTo>
                  <a:pt x="464820" y="111760"/>
                </a:lnTo>
                <a:lnTo>
                  <a:pt x="464820" y="109220"/>
                </a:lnTo>
                <a:close/>
              </a:path>
              <a:path w="464820" h="494029">
                <a:moveTo>
                  <a:pt x="464820" y="106680"/>
                </a:moveTo>
                <a:lnTo>
                  <a:pt x="461010" y="106680"/>
                </a:lnTo>
                <a:lnTo>
                  <a:pt x="461010" y="107950"/>
                </a:lnTo>
                <a:lnTo>
                  <a:pt x="464820" y="107950"/>
                </a:lnTo>
                <a:lnTo>
                  <a:pt x="464820" y="106680"/>
                </a:lnTo>
                <a:close/>
              </a:path>
              <a:path w="464820" h="494029">
                <a:moveTo>
                  <a:pt x="3810" y="106680"/>
                </a:moveTo>
                <a:lnTo>
                  <a:pt x="0" y="10668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6680"/>
                </a:lnTo>
                <a:close/>
              </a:path>
              <a:path w="464820" h="494029">
                <a:moveTo>
                  <a:pt x="3810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102870"/>
                </a:lnTo>
                <a:close/>
              </a:path>
              <a:path w="464820" h="494029">
                <a:moveTo>
                  <a:pt x="464820" y="102870"/>
                </a:moveTo>
                <a:lnTo>
                  <a:pt x="461010" y="102870"/>
                </a:lnTo>
                <a:lnTo>
                  <a:pt x="461010" y="105410"/>
                </a:lnTo>
                <a:lnTo>
                  <a:pt x="464820" y="105410"/>
                </a:lnTo>
                <a:lnTo>
                  <a:pt x="464820" y="102870"/>
                </a:lnTo>
                <a:close/>
              </a:path>
              <a:path w="464820" h="494029">
                <a:moveTo>
                  <a:pt x="3810" y="100330"/>
                </a:moveTo>
                <a:lnTo>
                  <a:pt x="0" y="10033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100330"/>
                </a:lnTo>
                <a:close/>
              </a:path>
              <a:path w="464820" h="494029">
                <a:moveTo>
                  <a:pt x="3810" y="96520"/>
                </a:moveTo>
                <a:lnTo>
                  <a:pt x="0" y="9652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6520"/>
                </a:lnTo>
                <a:close/>
              </a:path>
              <a:path w="464820" h="494029">
                <a:moveTo>
                  <a:pt x="464820" y="100330"/>
                </a:moveTo>
                <a:lnTo>
                  <a:pt x="461010" y="100330"/>
                </a:lnTo>
                <a:lnTo>
                  <a:pt x="461010" y="101600"/>
                </a:lnTo>
                <a:lnTo>
                  <a:pt x="464820" y="101600"/>
                </a:lnTo>
                <a:lnTo>
                  <a:pt x="464820" y="100330"/>
                </a:lnTo>
                <a:close/>
              </a:path>
              <a:path w="464820" h="494029">
                <a:moveTo>
                  <a:pt x="464820" y="96520"/>
                </a:moveTo>
                <a:lnTo>
                  <a:pt x="461010" y="96520"/>
                </a:lnTo>
                <a:lnTo>
                  <a:pt x="461010" y="99060"/>
                </a:lnTo>
                <a:lnTo>
                  <a:pt x="464820" y="99060"/>
                </a:lnTo>
                <a:lnTo>
                  <a:pt x="464820" y="96520"/>
                </a:lnTo>
                <a:close/>
              </a:path>
              <a:path w="464820" h="494029">
                <a:moveTo>
                  <a:pt x="3810" y="93980"/>
                </a:moveTo>
                <a:lnTo>
                  <a:pt x="0" y="9398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93980"/>
                </a:lnTo>
                <a:close/>
              </a:path>
              <a:path w="464820" h="494029">
                <a:moveTo>
                  <a:pt x="3810" y="90170"/>
                </a:moveTo>
                <a:lnTo>
                  <a:pt x="0" y="9017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90170"/>
                </a:lnTo>
                <a:close/>
              </a:path>
              <a:path w="464820" h="494029">
                <a:moveTo>
                  <a:pt x="464820" y="94107"/>
                </a:moveTo>
                <a:lnTo>
                  <a:pt x="461010" y="94107"/>
                </a:lnTo>
                <a:lnTo>
                  <a:pt x="461010" y="95250"/>
                </a:lnTo>
                <a:lnTo>
                  <a:pt x="464820" y="95250"/>
                </a:lnTo>
                <a:lnTo>
                  <a:pt x="464820" y="94107"/>
                </a:lnTo>
                <a:close/>
              </a:path>
              <a:path w="464820" h="494029">
                <a:moveTo>
                  <a:pt x="464820" y="90170"/>
                </a:moveTo>
                <a:lnTo>
                  <a:pt x="461010" y="90170"/>
                </a:lnTo>
                <a:lnTo>
                  <a:pt x="461010" y="92710"/>
                </a:lnTo>
                <a:lnTo>
                  <a:pt x="464820" y="92710"/>
                </a:lnTo>
                <a:lnTo>
                  <a:pt x="464820" y="90170"/>
                </a:lnTo>
                <a:close/>
              </a:path>
              <a:path w="464820" h="494029">
                <a:moveTo>
                  <a:pt x="3810" y="87757"/>
                </a:moveTo>
                <a:lnTo>
                  <a:pt x="0" y="87757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7757"/>
                </a:lnTo>
                <a:close/>
              </a:path>
              <a:path w="464820" h="494029">
                <a:moveTo>
                  <a:pt x="464820" y="87757"/>
                </a:moveTo>
                <a:lnTo>
                  <a:pt x="461010" y="87757"/>
                </a:lnTo>
                <a:lnTo>
                  <a:pt x="461010" y="88900"/>
                </a:lnTo>
                <a:lnTo>
                  <a:pt x="464820" y="88900"/>
                </a:lnTo>
                <a:lnTo>
                  <a:pt x="464820" y="87757"/>
                </a:lnTo>
                <a:close/>
              </a:path>
              <a:path w="464820" h="494029">
                <a:moveTo>
                  <a:pt x="3810" y="83820"/>
                </a:moveTo>
                <a:lnTo>
                  <a:pt x="0" y="8382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3820"/>
                </a:lnTo>
                <a:close/>
              </a:path>
              <a:path w="464820" h="494029">
                <a:moveTo>
                  <a:pt x="464820" y="83820"/>
                </a:moveTo>
                <a:lnTo>
                  <a:pt x="461010" y="83820"/>
                </a:lnTo>
                <a:lnTo>
                  <a:pt x="461010" y="86360"/>
                </a:lnTo>
                <a:lnTo>
                  <a:pt x="464820" y="86360"/>
                </a:lnTo>
                <a:lnTo>
                  <a:pt x="464820" y="83820"/>
                </a:lnTo>
                <a:close/>
              </a:path>
              <a:path w="464820" h="494029">
                <a:moveTo>
                  <a:pt x="3810" y="81407"/>
                </a:moveTo>
                <a:lnTo>
                  <a:pt x="0" y="81407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81407"/>
                </a:lnTo>
                <a:close/>
              </a:path>
              <a:path w="464820" h="494029">
                <a:moveTo>
                  <a:pt x="464820" y="81407"/>
                </a:moveTo>
                <a:lnTo>
                  <a:pt x="461010" y="81407"/>
                </a:lnTo>
                <a:lnTo>
                  <a:pt x="461010" y="82550"/>
                </a:lnTo>
                <a:lnTo>
                  <a:pt x="464820" y="82550"/>
                </a:lnTo>
                <a:lnTo>
                  <a:pt x="464820" y="81407"/>
                </a:lnTo>
                <a:close/>
              </a:path>
              <a:path w="464820" h="494029">
                <a:moveTo>
                  <a:pt x="3810" y="77470"/>
                </a:moveTo>
                <a:lnTo>
                  <a:pt x="0" y="7747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7470"/>
                </a:lnTo>
                <a:close/>
              </a:path>
              <a:path w="464820" h="494029">
                <a:moveTo>
                  <a:pt x="464820" y="77470"/>
                </a:moveTo>
                <a:lnTo>
                  <a:pt x="461010" y="77470"/>
                </a:lnTo>
                <a:lnTo>
                  <a:pt x="461010" y="80010"/>
                </a:lnTo>
                <a:lnTo>
                  <a:pt x="464820" y="80010"/>
                </a:lnTo>
                <a:lnTo>
                  <a:pt x="464820" y="77470"/>
                </a:lnTo>
                <a:close/>
              </a:path>
              <a:path w="464820" h="494029">
                <a:moveTo>
                  <a:pt x="3810" y="75057"/>
                </a:moveTo>
                <a:lnTo>
                  <a:pt x="0" y="75057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75057"/>
                </a:lnTo>
                <a:close/>
              </a:path>
              <a:path w="464820" h="494029">
                <a:moveTo>
                  <a:pt x="464820" y="75057"/>
                </a:moveTo>
                <a:lnTo>
                  <a:pt x="461010" y="75057"/>
                </a:lnTo>
                <a:lnTo>
                  <a:pt x="461010" y="76200"/>
                </a:lnTo>
                <a:lnTo>
                  <a:pt x="464820" y="76200"/>
                </a:lnTo>
                <a:lnTo>
                  <a:pt x="464820" y="75057"/>
                </a:lnTo>
                <a:close/>
              </a:path>
              <a:path w="464820" h="494029">
                <a:moveTo>
                  <a:pt x="3810" y="71120"/>
                </a:moveTo>
                <a:lnTo>
                  <a:pt x="0" y="7112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71120"/>
                </a:lnTo>
                <a:close/>
              </a:path>
              <a:path w="464820" h="494029">
                <a:moveTo>
                  <a:pt x="464820" y="71120"/>
                </a:moveTo>
                <a:lnTo>
                  <a:pt x="461010" y="71120"/>
                </a:lnTo>
                <a:lnTo>
                  <a:pt x="461010" y="73660"/>
                </a:lnTo>
                <a:lnTo>
                  <a:pt x="464820" y="73660"/>
                </a:lnTo>
                <a:lnTo>
                  <a:pt x="464820" y="71120"/>
                </a:lnTo>
                <a:close/>
              </a:path>
              <a:path w="464820" h="494029">
                <a:moveTo>
                  <a:pt x="3810" y="68707"/>
                </a:moveTo>
                <a:lnTo>
                  <a:pt x="0" y="68707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8707"/>
                </a:lnTo>
                <a:close/>
              </a:path>
              <a:path w="464820" h="494029">
                <a:moveTo>
                  <a:pt x="464820" y="68707"/>
                </a:moveTo>
                <a:lnTo>
                  <a:pt x="461010" y="68707"/>
                </a:lnTo>
                <a:lnTo>
                  <a:pt x="461010" y="69850"/>
                </a:lnTo>
                <a:lnTo>
                  <a:pt x="464820" y="69850"/>
                </a:lnTo>
                <a:lnTo>
                  <a:pt x="464820" y="68707"/>
                </a:lnTo>
                <a:close/>
              </a:path>
              <a:path w="464820" h="494029">
                <a:moveTo>
                  <a:pt x="3810" y="64770"/>
                </a:moveTo>
                <a:lnTo>
                  <a:pt x="0" y="6477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4770"/>
                </a:lnTo>
                <a:close/>
              </a:path>
              <a:path w="464820" h="494029">
                <a:moveTo>
                  <a:pt x="464820" y="64770"/>
                </a:moveTo>
                <a:lnTo>
                  <a:pt x="461010" y="64770"/>
                </a:lnTo>
                <a:lnTo>
                  <a:pt x="461010" y="67310"/>
                </a:lnTo>
                <a:lnTo>
                  <a:pt x="464820" y="67310"/>
                </a:lnTo>
                <a:lnTo>
                  <a:pt x="464820" y="64770"/>
                </a:lnTo>
                <a:close/>
              </a:path>
              <a:path w="464820" h="494029">
                <a:moveTo>
                  <a:pt x="3810" y="62230"/>
                </a:moveTo>
                <a:lnTo>
                  <a:pt x="0" y="6223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62230"/>
                </a:lnTo>
                <a:close/>
              </a:path>
              <a:path w="464820" h="494029">
                <a:moveTo>
                  <a:pt x="464820" y="62230"/>
                </a:moveTo>
                <a:lnTo>
                  <a:pt x="461010" y="62230"/>
                </a:lnTo>
                <a:lnTo>
                  <a:pt x="461010" y="63500"/>
                </a:lnTo>
                <a:lnTo>
                  <a:pt x="464820" y="63500"/>
                </a:lnTo>
                <a:lnTo>
                  <a:pt x="464820" y="62230"/>
                </a:lnTo>
                <a:close/>
              </a:path>
              <a:path w="464820" h="494029">
                <a:moveTo>
                  <a:pt x="3810" y="58420"/>
                </a:moveTo>
                <a:lnTo>
                  <a:pt x="0" y="5842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8420"/>
                </a:lnTo>
                <a:close/>
              </a:path>
              <a:path w="464820" h="494029">
                <a:moveTo>
                  <a:pt x="464820" y="58420"/>
                </a:moveTo>
                <a:lnTo>
                  <a:pt x="461010" y="58420"/>
                </a:lnTo>
                <a:lnTo>
                  <a:pt x="461010" y="60960"/>
                </a:lnTo>
                <a:lnTo>
                  <a:pt x="464820" y="60960"/>
                </a:lnTo>
                <a:lnTo>
                  <a:pt x="464820" y="58420"/>
                </a:lnTo>
                <a:close/>
              </a:path>
              <a:path w="464820" h="494029">
                <a:moveTo>
                  <a:pt x="3810" y="55880"/>
                </a:moveTo>
                <a:lnTo>
                  <a:pt x="0" y="5588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5880"/>
                </a:lnTo>
                <a:close/>
              </a:path>
              <a:path w="464820" h="494029">
                <a:moveTo>
                  <a:pt x="464820" y="55880"/>
                </a:moveTo>
                <a:lnTo>
                  <a:pt x="461010" y="55880"/>
                </a:lnTo>
                <a:lnTo>
                  <a:pt x="461010" y="57150"/>
                </a:lnTo>
                <a:lnTo>
                  <a:pt x="464820" y="57150"/>
                </a:lnTo>
                <a:lnTo>
                  <a:pt x="464820" y="55880"/>
                </a:lnTo>
                <a:close/>
              </a:path>
              <a:path w="464820" h="494029">
                <a:moveTo>
                  <a:pt x="3810" y="52070"/>
                </a:moveTo>
                <a:lnTo>
                  <a:pt x="0" y="5207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52070"/>
                </a:lnTo>
                <a:close/>
              </a:path>
              <a:path w="464820" h="494029">
                <a:moveTo>
                  <a:pt x="464820" y="52070"/>
                </a:moveTo>
                <a:lnTo>
                  <a:pt x="461010" y="52070"/>
                </a:lnTo>
                <a:lnTo>
                  <a:pt x="461010" y="54610"/>
                </a:lnTo>
                <a:lnTo>
                  <a:pt x="464820" y="54610"/>
                </a:lnTo>
                <a:lnTo>
                  <a:pt x="464820" y="52070"/>
                </a:lnTo>
                <a:close/>
              </a:path>
              <a:path w="464820" h="494029">
                <a:moveTo>
                  <a:pt x="3810" y="49530"/>
                </a:moveTo>
                <a:lnTo>
                  <a:pt x="0" y="4953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9530"/>
                </a:lnTo>
                <a:close/>
              </a:path>
              <a:path w="464820" h="494029">
                <a:moveTo>
                  <a:pt x="464820" y="49530"/>
                </a:moveTo>
                <a:lnTo>
                  <a:pt x="461010" y="49530"/>
                </a:lnTo>
                <a:lnTo>
                  <a:pt x="461010" y="50800"/>
                </a:lnTo>
                <a:lnTo>
                  <a:pt x="464820" y="50800"/>
                </a:lnTo>
                <a:lnTo>
                  <a:pt x="464820" y="49530"/>
                </a:lnTo>
                <a:close/>
              </a:path>
              <a:path w="464820" h="494029">
                <a:moveTo>
                  <a:pt x="3810" y="45847"/>
                </a:moveTo>
                <a:lnTo>
                  <a:pt x="0" y="45847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5847"/>
                </a:lnTo>
                <a:close/>
              </a:path>
              <a:path w="464820" h="494029">
                <a:moveTo>
                  <a:pt x="464820" y="45847"/>
                </a:moveTo>
                <a:lnTo>
                  <a:pt x="461010" y="45847"/>
                </a:lnTo>
                <a:lnTo>
                  <a:pt x="461010" y="48260"/>
                </a:lnTo>
                <a:lnTo>
                  <a:pt x="464820" y="48260"/>
                </a:lnTo>
                <a:lnTo>
                  <a:pt x="464820" y="45847"/>
                </a:lnTo>
                <a:close/>
              </a:path>
              <a:path w="464820" h="494029">
                <a:moveTo>
                  <a:pt x="2540" y="41910"/>
                </a:moveTo>
                <a:lnTo>
                  <a:pt x="1270" y="41910"/>
                </a:lnTo>
                <a:lnTo>
                  <a:pt x="1270" y="44450"/>
                </a:lnTo>
                <a:lnTo>
                  <a:pt x="3810" y="44450"/>
                </a:lnTo>
                <a:lnTo>
                  <a:pt x="3810" y="43307"/>
                </a:lnTo>
                <a:lnTo>
                  <a:pt x="2540" y="43307"/>
                </a:lnTo>
                <a:lnTo>
                  <a:pt x="2540" y="41910"/>
                </a:lnTo>
                <a:close/>
              </a:path>
              <a:path w="464820" h="494029">
                <a:moveTo>
                  <a:pt x="464820" y="43307"/>
                </a:moveTo>
                <a:lnTo>
                  <a:pt x="461010" y="43307"/>
                </a:lnTo>
                <a:lnTo>
                  <a:pt x="461010" y="44450"/>
                </a:lnTo>
                <a:lnTo>
                  <a:pt x="464820" y="44450"/>
                </a:lnTo>
                <a:lnTo>
                  <a:pt x="464820" y="43307"/>
                </a:lnTo>
                <a:close/>
              </a:path>
              <a:path w="464820" h="494029">
                <a:moveTo>
                  <a:pt x="464820" y="39497"/>
                </a:moveTo>
                <a:lnTo>
                  <a:pt x="461010" y="39497"/>
                </a:lnTo>
                <a:lnTo>
                  <a:pt x="461010" y="41910"/>
                </a:lnTo>
                <a:lnTo>
                  <a:pt x="464820" y="41910"/>
                </a:lnTo>
                <a:lnTo>
                  <a:pt x="464820" y="39497"/>
                </a:lnTo>
                <a:close/>
              </a:path>
              <a:path w="464820" h="494029">
                <a:moveTo>
                  <a:pt x="464820" y="36957"/>
                </a:moveTo>
                <a:lnTo>
                  <a:pt x="461010" y="36957"/>
                </a:lnTo>
                <a:lnTo>
                  <a:pt x="461010" y="38100"/>
                </a:lnTo>
                <a:lnTo>
                  <a:pt x="464820" y="38100"/>
                </a:lnTo>
                <a:lnTo>
                  <a:pt x="464820" y="36957"/>
                </a:lnTo>
                <a:close/>
              </a:path>
              <a:path w="464820" h="494029">
                <a:moveTo>
                  <a:pt x="464820" y="33147"/>
                </a:moveTo>
                <a:lnTo>
                  <a:pt x="461010" y="33147"/>
                </a:lnTo>
                <a:lnTo>
                  <a:pt x="461010" y="35560"/>
                </a:lnTo>
                <a:lnTo>
                  <a:pt x="464820" y="35560"/>
                </a:lnTo>
                <a:lnTo>
                  <a:pt x="464820" y="33147"/>
                </a:lnTo>
                <a:close/>
              </a:path>
              <a:path w="464820" h="494029">
                <a:moveTo>
                  <a:pt x="464820" y="30607"/>
                </a:moveTo>
                <a:lnTo>
                  <a:pt x="461010" y="30607"/>
                </a:lnTo>
                <a:lnTo>
                  <a:pt x="461010" y="31750"/>
                </a:lnTo>
                <a:lnTo>
                  <a:pt x="464820" y="31750"/>
                </a:lnTo>
                <a:lnTo>
                  <a:pt x="464820" y="30607"/>
                </a:lnTo>
                <a:close/>
              </a:path>
              <a:path w="464820" h="494029">
                <a:moveTo>
                  <a:pt x="464820" y="26797"/>
                </a:moveTo>
                <a:lnTo>
                  <a:pt x="461010" y="26797"/>
                </a:lnTo>
                <a:lnTo>
                  <a:pt x="461010" y="29210"/>
                </a:lnTo>
                <a:lnTo>
                  <a:pt x="464820" y="29210"/>
                </a:lnTo>
                <a:lnTo>
                  <a:pt x="464820" y="26797"/>
                </a:lnTo>
                <a:close/>
              </a:path>
              <a:path w="464820" h="494029">
                <a:moveTo>
                  <a:pt x="464820" y="24257"/>
                </a:moveTo>
                <a:lnTo>
                  <a:pt x="461010" y="24257"/>
                </a:lnTo>
                <a:lnTo>
                  <a:pt x="461010" y="25400"/>
                </a:lnTo>
                <a:lnTo>
                  <a:pt x="464820" y="25400"/>
                </a:lnTo>
                <a:lnTo>
                  <a:pt x="464820" y="24257"/>
                </a:lnTo>
                <a:close/>
              </a:path>
              <a:path w="464820" h="494029">
                <a:moveTo>
                  <a:pt x="464820" y="20447"/>
                </a:moveTo>
                <a:lnTo>
                  <a:pt x="461010" y="20447"/>
                </a:lnTo>
                <a:lnTo>
                  <a:pt x="461010" y="22860"/>
                </a:lnTo>
                <a:lnTo>
                  <a:pt x="464820" y="22860"/>
                </a:lnTo>
                <a:lnTo>
                  <a:pt x="464820" y="20447"/>
                </a:lnTo>
                <a:close/>
              </a:path>
              <a:path w="464820" h="494029">
                <a:moveTo>
                  <a:pt x="464820" y="17907"/>
                </a:moveTo>
                <a:lnTo>
                  <a:pt x="461010" y="17907"/>
                </a:lnTo>
                <a:lnTo>
                  <a:pt x="461010" y="19050"/>
                </a:lnTo>
                <a:lnTo>
                  <a:pt x="464820" y="19050"/>
                </a:lnTo>
                <a:lnTo>
                  <a:pt x="464820" y="17907"/>
                </a:lnTo>
                <a:close/>
              </a:path>
              <a:path w="464820" h="494029">
                <a:moveTo>
                  <a:pt x="464820" y="14097"/>
                </a:moveTo>
                <a:lnTo>
                  <a:pt x="461010" y="14097"/>
                </a:lnTo>
                <a:lnTo>
                  <a:pt x="461010" y="16510"/>
                </a:lnTo>
                <a:lnTo>
                  <a:pt x="464820" y="16510"/>
                </a:lnTo>
                <a:lnTo>
                  <a:pt x="464820" y="14097"/>
                </a:lnTo>
                <a:close/>
              </a:path>
              <a:path w="464820" h="494029">
                <a:moveTo>
                  <a:pt x="464820" y="11557"/>
                </a:moveTo>
                <a:lnTo>
                  <a:pt x="461010" y="11557"/>
                </a:lnTo>
                <a:lnTo>
                  <a:pt x="461010" y="12700"/>
                </a:lnTo>
                <a:lnTo>
                  <a:pt x="464820" y="12700"/>
                </a:lnTo>
                <a:lnTo>
                  <a:pt x="464820" y="11557"/>
                </a:lnTo>
                <a:close/>
              </a:path>
              <a:path w="464820" h="494029">
                <a:moveTo>
                  <a:pt x="464820" y="7747"/>
                </a:moveTo>
                <a:lnTo>
                  <a:pt x="461010" y="7747"/>
                </a:lnTo>
                <a:lnTo>
                  <a:pt x="461010" y="10160"/>
                </a:lnTo>
                <a:lnTo>
                  <a:pt x="464820" y="10160"/>
                </a:lnTo>
                <a:lnTo>
                  <a:pt x="464820" y="7747"/>
                </a:lnTo>
                <a:close/>
              </a:path>
              <a:path w="464820" h="494029">
                <a:moveTo>
                  <a:pt x="464820" y="5207"/>
                </a:moveTo>
                <a:lnTo>
                  <a:pt x="461010" y="5207"/>
                </a:lnTo>
                <a:lnTo>
                  <a:pt x="461010" y="6350"/>
                </a:lnTo>
                <a:lnTo>
                  <a:pt x="464820" y="6350"/>
                </a:lnTo>
                <a:lnTo>
                  <a:pt x="464820" y="5207"/>
                </a:lnTo>
                <a:close/>
              </a:path>
              <a:path w="464820" h="494029">
                <a:moveTo>
                  <a:pt x="46990" y="3810"/>
                </a:moveTo>
                <a:lnTo>
                  <a:pt x="45720" y="3810"/>
                </a:lnTo>
                <a:lnTo>
                  <a:pt x="46990" y="3937"/>
                </a:lnTo>
                <a:close/>
              </a:path>
              <a:path w="464820" h="494029">
                <a:moveTo>
                  <a:pt x="229870" y="1397"/>
                </a:moveTo>
                <a:lnTo>
                  <a:pt x="48260" y="1397"/>
                </a:lnTo>
                <a:lnTo>
                  <a:pt x="48260" y="3810"/>
                </a:lnTo>
                <a:lnTo>
                  <a:pt x="228600" y="3810"/>
                </a:lnTo>
                <a:lnTo>
                  <a:pt x="229870" y="3937"/>
                </a:lnTo>
                <a:lnTo>
                  <a:pt x="229870" y="1397"/>
                </a:lnTo>
                <a:close/>
              </a:path>
              <a:path w="464820" h="494029">
                <a:moveTo>
                  <a:pt x="278130" y="3810"/>
                </a:moveTo>
                <a:lnTo>
                  <a:pt x="275590" y="3810"/>
                </a:lnTo>
                <a:lnTo>
                  <a:pt x="278130" y="3937"/>
                </a:lnTo>
                <a:close/>
              </a:path>
              <a:path w="464820" h="494029">
                <a:moveTo>
                  <a:pt x="464820" y="1397"/>
                </a:moveTo>
                <a:lnTo>
                  <a:pt x="279400" y="1397"/>
                </a:lnTo>
                <a:lnTo>
                  <a:pt x="279400" y="3810"/>
                </a:lnTo>
                <a:lnTo>
                  <a:pt x="464820" y="3810"/>
                </a:lnTo>
                <a:lnTo>
                  <a:pt x="464820" y="1397"/>
                </a:lnTo>
                <a:close/>
              </a:path>
              <a:path w="464820" h="494029">
                <a:moveTo>
                  <a:pt x="50800" y="0"/>
                </a:moveTo>
                <a:lnTo>
                  <a:pt x="49530" y="0"/>
                </a:lnTo>
                <a:lnTo>
                  <a:pt x="49530" y="1397"/>
                </a:lnTo>
                <a:lnTo>
                  <a:pt x="50800" y="1397"/>
                </a:lnTo>
                <a:lnTo>
                  <a:pt x="50800" y="0"/>
                </a:lnTo>
                <a:close/>
              </a:path>
              <a:path w="464820" h="494029">
                <a:moveTo>
                  <a:pt x="283210" y="0"/>
                </a:moveTo>
                <a:lnTo>
                  <a:pt x="281940" y="0"/>
                </a:lnTo>
                <a:lnTo>
                  <a:pt x="281940" y="1397"/>
                </a:lnTo>
                <a:lnTo>
                  <a:pt x="283210" y="1397"/>
                </a:lnTo>
                <a:lnTo>
                  <a:pt x="283210" y="0"/>
                </a:lnTo>
                <a:close/>
              </a:path>
              <a:path w="464820" h="494029">
                <a:moveTo>
                  <a:pt x="3810" y="490220"/>
                </a:moveTo>
                <a:lnTo>
                  <a:pt x="0" y="490220"/>
                </a:lnTo>
                <a:lnTo>
                  <a:pt x="0" y="492760"/>
                </a:lnTo>
                <a:lnTo>
                  <a:pt x="109220" y="492760"/>
                </a:lnTo>
                <a:lnTo>
                  <a:pt x="109220" y="491490"/>
                </a:lnTo>
                <a:lnTo>
                  <a:pt x="3810" y="491490"/>
                </a:lnTo>
                <a:lnTo>
                  <a:pt x="3810" y="490220"/>
                </a:lnTo>
                <a:close/>
              </a:path>
              <a:path w="464820" h="494029">
                <a:moveTo>
                  <a:pt x="3810" y="487680"/>
                </a:moveTo>
                <a:lnTo>
                  <a:pt x="0" y="487680"/>
                </a:lnTo>
                <a:lnTo>
                  <a:pt x="0" y="488950"/>
                </a:lnTo>
                <a:lnTo>
                  <a:pt x="3810" y="488950"/>
                </a:lnTo>
                <a:lnTo>
                  <a:pt x="3810" y="487680"/>
                </a:lnTo>
                <a:close/>
              </a:path>
              <a:path w="464820" h="494029">
                <a:moveTo>
                  <a:pt x="3810" y="483870"/>
                </a:moveTo>
                <a:lnTo>
                  <a:pt x="0" y="483870"/>
                </a:lnTo>
                <a:lnTo>
                  <a:pt x="0" y="486410"/>
                </a:lnTo>
                <a:lnTo>
                  <a:pt x="3810" y="486410"/>
                </a:lnTo>
                <a:lnTo>
                  <a:pt x="3810" y="483870"/>
                </a:lnTo>
                <a:close/>
              </a:path>
              <a:path w="464820" h="494029">
                <a:moveTo>
                  <a:pt x="3810" y="481330"/>
                </a:moveTo>
                <a:lnTo>
                  <a:pt x="0" y="481330"/>
                </a:lnTo>
                <a:lnTo>
                  <a:pt x="0" y="482600"/>
                </a:lnTo>
                <a:lnTo>
                  <a:pt x="3810" y="482600"/>
                </a:lnTo>
                <a:lnTo>
                  <a:pt x="3810" y="481330"/>
                </a:lnTo>
                <a:close/>
              </a:path>
              <a:path w="464820" h="494029">
                <a:moveTo>
                  <a:pt x="3810" y="477520"/>
                </a:moveTo>
                <a:lnTo>
                  <a:pt x="0" y="477520"/>
                </a:lnTo>
                <a:lnTo>
                  <a:pt x="0" y="480060"/>
                </a:lnTo>
                <a:lnTo>
                  <a:pt x="3810" y="480060"/>
                </a:lnTo>
                <a:lnTo>
                  <a:pt x="3810" y="477520"/>
                </a:lnTo>
                <a:close/>
              </a:path>
              <a:path w="464820" h="494029">
                <a:moveTo>
                  <a:pt x="3810" y="474980"/>
                </a:moveTo>
                <a:lnTo>
                  <a:pt x="0" y="474980"/>
                </a:lnTo>
                <a:lnTo>
                  <a:pt x="0" y="476250"/>
                </a:lnTo>
                <a:lnTo>
                  <a:pt x="3810" y="476250"/>
                </a:lnTo>
                <a:lnTo>
                  <a:pt x="3810" y="474980"/>
                </a:lnTo>
                <a:close/>
              </a:path>
              <a:path w="464820" h="494029">
                <a:moveTo>
                  <a:pt x="3810" y="471170"/>
                </a:moveTo>
                <a:lnTo>
                  <a:pt x="0" y="471170"/>
                </a:lnTo>
                <a:lnTo>
                  <a:pt x="0" y="473710"/>
                </a:lnTo>
                <a:lnTo>
                  <a:pt x="3810" y="473710"/>
                </a:lnTo>
                <a:lnTo>
                  <a:pt x="3810" y="471170"/>
                </a:lnTo>
                <a:close/>
              </a:path>
              <a:path w="464820" h="494029">
                <a:moveTo>
                  <a:pt x="3810" y="468630"/>
                </a:moveTo>
                <a:lnTo>
                  <a:pt x="0" y="468630"/>
                </a:lnTo>
                <a:lnTo>
                  <a:pt x="0" y="469900"/>
                </a:lnTo>
                <a:lnTo>
                  <a:pt x="3810" y="469900"/>
                </a:lnTo>
                <a:lnTo>
                  <a:pt x="3810" y="468630"/>
                </a:lnTo>
                <a:close/>
              </a:path>
              <a:path w="464820" h="494029">
                <a:moveTo>
                  <a:pt x="3810" y="464820"/>
                </a:moveTo>
                <a:lnTo>
                  <a:pt x="0" y="464820"/>
                </a:lnTo>
                <a:lnTo>
                  <a:pt x="0" y="467360"/>
                </a:lnTo>
                <a:lnTo>
                  <a:pt x="3810" y="467360"/>
                </a:lnTo>
                <a:lnTo>
                  <a:pt x="3810" y="464820"/>
                </a:lnTo>
                <a:close/>
              </a:path>
              <a:path w="464820" h="494029">
                <a:moveTo>
                  <a:pt x="3810" y="462280"/>
                </a:moveTo>
                <a:lnTo>
                  <a:pt x="0" y="462280"/>
                </a:lnTo>
                <a:lnTo>
                  <a:pt x="0" y="463550"/>
                </a:lnTo>
                <a:lnTo>
                  <a:pt x="3810" y="463550"/>
                </a:lnTo>
                <a:lnTo>
                  <a:pt x="3810" y="462280"/>
                </a:lnTo>
                <a:close/>
              </a:path>
              <a:path w="464820" h="494029">
                <a:moveTo>
                  <a:pt x="3810" y="458470"/>
                </a:moveTo>
                <a:lnTo>
                  <a:pt x="0" y="458470"/>
                </a:lnTo>
                <a:lnTo>
                  <a:pt x="0" y="461010"/>
                </a:lnTo>
                <a:lnTo>
                  <a:pt x="3810" y="461010"/>
                </a:lnTo>
                <a:lnTo>
                  <a:pt x="3810" y="458470"/>
                </a:lnTo>
                <a:close/>
              </a:path>
              <a:path w="464820" h="494029">
                <a:moveTo>
                  <a:pt x="3810" y="455930"/>
                </a:moveTo>
                <a:lnTo>
                  <a:pt x="0" y="455930"/>
                </a:lnTo>
                <a:lnTo>
                  <a:pt x="0" y="457200"/>
                </a:lnTo>
                <a:lnTo>
                  <a:pt x="3810" y="457200"/>
                </a:lnTo>
                <a:lnTo>
                  <a:pt x="3810" y="455930"/>
                </a:lnTo>
                <a:close/>
              </a:path>
              <a:path w="464820" h="494029">
                <a:moveTo>
                  <a:pt x="3810" y="452120"/>
                </a:moveTo>
                <a:lnTo>
                  <a:pt x="0" y="452120"/>
                </a:lnTo>
                <a:lnTo>
                  <a:pt x="0" y="454660"/>
                </a:lnTo>
                <a:lnTo>
                  <a:pt x="3810" y="454660"/>
                </a:lnTo>
                <a:lnTo>
                  <a:pt x="3810" y="452120"/>
                </a:lnTo>
                <a:close/>
              </a:path>
              <a:path w="464820" h="494029">
                <a:moveTo>
                  <a:pt x="3810" y="449580"/>
                </a:moveTo>
                <a:lnTo>
                  <a:pt x="0" y="449580"/>
                </a:lnTo>
                <a:lnTo>
                  <a:pt x="0" y="450850"/>
                </a:lnTo>
                <a:lnTo>
                  <a:pt x="3810" y="450850"/>
                </a:lnTo>
                <a:lnTo>
                  <a:pt x="3810" y="449580"/>
                </a:lnTo>
                <a:close/>
              </a:path>
              <a:path w="464820" h="494029">
                <a:moveTo>
                  <a:pt x="3810" y="445770"/>
                </a:moveTo>
                <a:lnTo>
                  <a:pt x="0" y="445770"/>
                </a:lnTo>
                <a:lnTo>
                  <a:pt x="0" y="448310"/>
                </a:lnTo>
                <a:lnTo>
                  <a:pt x="3810" y="448310"/>
                </a:lnTo>
                <a:lnTo>
                  <a:pt x="3810" y="445770"/>
                </a:lnTo>
                <a:close/>
              </a:path>
              <a:path w="464820" h="494029">
                <a:moveTo>
                  <a:pt x="3810" y="443230"/>
                </a:moveTo>
                <a:lnTo>
                  <a:pt x="0" y="443230"/>
                </a:lnTo>
                <a:lnTo>
                  <a:pt x="0" y="444500"/>
                </a:lnTo>
                <a:lnTo>
                  <a:pt x="3810" y="444500"/>
                </a:lnTo>
                <a:lnTo>
                  <a:pt x="3810" y="443230"/>
                </a:lnTo>
                <a:close/>
              </a:path>
              <a:path w="464820" h="494029">
                <a:moveTo>
                  <a:pt x="3810" y="439420"/>
                </a:moveTo>
                <a:lnTo>
                  <a:pt x="0" y="439420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39420"/>
                </a:lnTo>
                <a:close/>
              </a:path>
              <a:path w="464820" h="494029">
                <a:moveTo>
                  <a:pt x="3810" y="436880"/>
                </a:moveTo>
                <a:lnTo>
                  <a:pt x="0" y="436880"/>
                </a:lnTo>
                <a:lnTo>
                  <a:pt x="0" y="438150"/>
                </a:lnTo>
                <a:lnTo>
                  <a:pt x="3810" y="438150"/>
                </a:lnTo>
                <a:lnTo>
                  <a:pt x="3810" y="436880"/>
                </a:lnTo>
                <a:close/>
              </a:path>
              <a:path w="464820" h="494029">
                <a:moveTo>
                  <a:pt x="3810" y="433070"/>
                </a:moveTo>
                <a:lnTo>
                  <a:pt x="0" y="433070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33070"/>
                </a:lnTo>
                <a:close/>
              </a:path>
              <a:path w="464820" h="494029">
                <a:moveTo>
                  <a:pt x="3810" y="430530"/>
                </a:moveTo>
                <a:lnTo>
                  <a:pt x="0" y="430530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30530"/>
                </a:lnTo>
                <a:close/>
              </a:path>
              <a:path w="464820" h="494029">
                <a:moveTo>
                  <a:pt x="3810" y="426720"/>
                </a:moveTo>
                <a:lnTo>
                  <a:pt x="0" y="426720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6720"/>
                </a:lnTo>
                <a:close/>
              </a:path>
              <a:path w="464820" h="494029">
                <a:moveTo>
                  <a:pt x="3810" y="424180"/>
                </a:moveTo>
                <a:lnTo>
                  <a:pt x="0" y="424180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24180"/>
                </a:lnTo>
                <a:close/>
              </a:path>
              <a:path w="464820" h="494029">
                <a:moveTo>
                  <a:pt x="3810" y="420370"/>
                </a:moveTo>
                <a:lnTo>
                  <a:pt x="0" y="420370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20370"/>
                </a:lnTo>
                <a:close/>
              </a:path>
              <a:path w="464820" h="494029">
                <a:moveTo>
                  <a:pt x="3810" y="417830"/>
                </a:moveTo>
                <a:lnTo>
                  <a:pt x="0" y="417830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7830"/>
                </a:lnTo>
                <a:close/>
              </a:path>
              <a:path w="464820" h="494029">
                <a:moveTo>
                  <a:pt x="3810" y="414020"/>
                </a:moveTo>
                <a:lnTo>
                  <a:pt x="0" y="414020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4020"/>
                </a:lnTo>
                <a:close/>
              </a:path>
              <a:path w="464820" h="494029">
                <a:moveTo>
                  <a:pt x="3810" y="411480"/>
                </a:moveTo>
                <a:lnTo>
                  <a:pt x="0" y="41148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11480"/>
                </a:lnTo>
                <a:close/>
              </a:path>
              <a:path w="464820" h="494029">
                <a:moveTo>
                  <a:pt x="3810" y="407670"/>
                </a:moveTo>
                <a:lnTo>
                  <a:pt x="0" y="407670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7670"/>
                </a:lnTo>
                <a:close/>
              </a:path>
              <a:path w="464820" h="494029">
                <a:moveTo>
                  <a:pt x="3810" y="405130"/>
                </a:moveTo>
                <a:lnTo>
                  <a:pt x="0" y="405130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5130"/>
                </a:lnTo>
                <a:close/>
              </a:path>
              <a:path w="464820" h="494029">
                <a:moveTo>
                  <a:pt x="3810" y="401320"/>
                </a:moveTo>
                <a:lnTo>
                  <a:pt x="0" y="401320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401320"/>
                </a:lnTo>
                <a:close/>
              </a:path>
              <a:path w="464820" h="494029">
                <a:moveTo>
                  <a:pt x="3810" y="398780"/>
                </a:moveTo>
                <a:lnTo>
                  <a:pt x="0" y="39878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8780"/>
                </a:lnTo>
                <a:close/>
              </a:path>
              <a:path w="464820" h="494029">
                <a:moveTo>
                  <a:pt x="3810" y="394970"/>
                </a:moveTo>
                <a:lnTo>
                  <a:pt x="0" y="39497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4970"/>
                </a:lnTo>
                <a:close/>
              </a:path>
              <a:path w="464820" h="494029">
                <a:moveTo>
                  <a:pt x="3810" y="392430"/>
                </a:moveTo>
                <a:lnTo>
                  <a:pt x="0" y="39243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92430"/>
                </a:lnTo>
                <a:close/>
              </a:path>
              <a:path w="464820" h="494029">
                <a:moveTo>
                  <a:pt x="3810" y="388620"/>
                </a:moveTo>
                <a:lnTo>
                  <a:pt x="0" y="388620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8620"/>
                </a:lnTo>
                <a:close/>
              </a:path>
              <a:path w="464820" h="494029">
                <a:moveTo>
                  <a:pt x="3810" y="386080"/>
                </a:moveTo>
                <a:lnTo>
                  <a:pt x="0" y="386080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6080"/>
                </a:lnTo>
                <a:close/>
              </a:path>
              <a:path w="464820" h="494029">
                <a:moveTo>
                  <a:pt x="3810" y="382270"/>
                </a:moveTo>
                <a:lnTo>
                  <a:pt x="0" y="382270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82270"/>
                </a:lnTo>
                <a:close/>
              </a:path>
              <a:path w="464820" h="494029">
                <a:moveTo>
                  <a:pt x="3810" y="379730"/>
                </a:moveTo>
                <a:lnTo>
                  <a:pt x="0" y="379730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9730"/>
                </a:lnTo>
                <a:close/>
              </a:path>
              <a:path w="464820" h="494029">
                <a:moveTo>
                  <a:pt x="3810" y="375920"/>
                </a:moveTo>
                <a:lnTo>
                  <a:pt x="0" y="375920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5920"/>
                </a:lnTo>
                <a:close/>
              </a:path>
              <a:path w="464820" h="494029">
                <a:moveTo>
                  <a:pt x="3810" y="373380"/>
                </a:moveTo>
                <a:lnTo>
                  <a:pt x="0" y="37338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73380"/>
                </a:lnTo>
                <a:close/>
              </a:path>
              <a:path w="464820" h="494029">
                <a:moveTo>
                  <a:pt x="3810" y="369570"/>
                </a:moveTo>
                <a:lnTo>
                  <a:pt x="0" y="369570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69570"/>
                </a:lnTo>
                <a:close/>
              </a:path>
              <a:path w="464820" h="494029">
                <a:moveTo>
                  <a:pt x="3810" y="367030"/>
                </a:moveTo>
                <a:lnTo>
                  <a:pt x="0" y="36703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7030"/>
                </a:lnTo>
                <a:close/>
              </a:path>
              <a:path w="464820" h="494029">
                <a:moveTo>
                  <a:pt x="3810" y="363220"/>
                </a:moveTo>
                <a:lnTo>
                  <a:pt x="0" y="363220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63220"/>
                </a:lnTo>
                <a:close/>
              </a:path>
              <a:path w="464820" h="494029">
                <a:moveTo>
                  <a:pt x="2540" y="359410"/>
                </a:moveTo>
                <a:lnTo>
                  <a:pt x="1270" y="359410"/>
                </a:lnTo>
                <a:lnTo>
                  <a:pt x="1270" y="361950"/>
                </a:lnTo>
                <a:lnTo>
                  <a:pt x="3810" y="361950"/>
                </a:lnTo>
                <a:lnTo>
                  <a:pt x="3810" y="360680"/>
                </a:lnTo>
                <a:lnTo>
                  <a:pt x="2540" y="360680"/>
                </a:lnTo>
                <a:lnTo>
                  <a:pt x="2540" y="359410"/>
                </a:lnTo>
                <a:close/>
              </a:path>
              <a:path w="464820" h="494029">
                <a:moveTo>
                  <a:pt x="3810" y="355600"/>
                </a:moveTo>
                <a:lnTo>
                  <a:pt x="2540" y="355600"/>
                </a:lnTo>
                <a:lnTo>
                  <a:pt x="2540" y="359410"/>
                </a:lnTo>
                <a:lnTo>
                  <a:pt x="3810" y="359410"/>
                </a:lnTo>
                <a:lnTo>
                  <a:pt x="3810" y="355600"/>
                </a:lnTo>
                <a:close/>
              </a:path>
              <a:path w="464820" h="494029">
                <a:moveTo>
                  <a:pt x="430530" y="492760"/>
                </a:moveTo>
                <a:lnTo>
                  <a:pt x="429260" y="492760"/>
                </a:lnTo>
                <a:lnTo>
                  <a:pt x="429260" y="494030"/>
                </a:lnTo>
                <a:lnTo>
                  <a:pt x="430530" y="494030"/>
                </a:lnTo>
                <a:lnTo>
                  <a:pt x="430530" y="492760"/>
                </a:lnTo>
                <a:close/>
              </a:path>
              <a:path w="464820" h="494029">
                <a:moveTo>
                  <a:pt x="431800" y="491490"/>
                </a:moveTo>
                <a:lnTo>
                  <a:pt x="238760" y="491490"/>
                </a:lnTo>
                <a:lnTo>
                  <a:pt x="238760" y="492760"/>
                </a:lnTo>
                <a:lnTo>
                  <a:pt x="431800" y="492760"/>
                </a:lnTo>
                <a:lnTo>
                  <a:pt x="431800" y="491490"/>
                </a:lnTo>
                <a:close/>
              </a:path>
              <a:path w="464820" h="494029">
                <a:moveTo>
                  <a:pt x="463550" y="462280"/>
                </a:moveTo>
                <a:lnTo>
                  <a:pt x="461010" y="462280"/>
                </a:lnTo>
                <a:lnTo>
                  <a:pt x="461010" y="464820"/>
                </a:lnTo>
                <a:lnTo>
                  <a:pt x="462280" y="464820"/>
                </a:lnTo>
                <a:lnTo>
                  <a:pt x="462280" y="463550"/>
                </a:lnTo>
                <a:lnTo>
                  <a:pt x="463550" y="463550"/>
                </a:lnTo>
                <a:lnTo>
                  <a:pt x="463550" y="462280"/>
                </a:lnTo>
                <a:close/>
              </a:path>
              <a:path w="464820" h="494029">
                <a:moveTo>
                  <a:pt x="464820" y="458470"/>
                </a:moveTo>
                <a:lnTo>
                  <a:pt x="461010" y="458470"/>
                </a:lnTo>
                <a:lnTo>
                  <a:pt x="461010" y="461010"/>
                </a:lnTo>
                <a:lnTo>
                  <a:pt x="463550" y="461010"/>
                </a:lnTo>
                <a:lnTo>
                  <a:pt x="463550" y="462280"/>
                </a:lnTo>
                <a:lnTo>
                  <a:pt x="464820" y="462280"/>
                </a:lnTo>
                <a:lnTo>
                  <a:pt x="464820" y="458470"/>
                </a:lnTo>
                <a:close/>
              </a:path>
              <a:path w="464820" h="494029">
                <a:moveTo>
                  <a:pt x="464820" y="455930"/>
                </a:moveTo>
                <a:lnTo>
                  <a:pt x="461010" y="455930"/>
                </a:lnTo>
                <a:lnTo>
                  <a:pt x="461010" y="457200"/>
                </a:lnTo>
                <a:lnTo>
                  <a:pt x="464820" y="457200"/>
                </a:lnTo>
                <a:lnTo>
                  <a:pt x="464820" y="455930"/>
                </a:lnTo>
                <a:close/>
              </a:path>
              <a:path w="464820" h="494029">
                <a:moveTo>
                  <a:pt x="464820" y="452120"/>
                </a:moveTo>
                <a:lnTo>
                  <a:pt x="461010" y="452120"/>
                </a:lnTo>
                <a:lnTo>
                  <a:pt x="461010" y="454660"/>
                </a:lnTo>
                <a:lnTo>
                  <a:pt x="464820" y="454660"/>
                </a:lnTo>
                <a:lnTo>
                  <a:pt x="464820" y="452120"/>
                </a:lnTo>
                <a:close/>
              </a:path>
              <a:path w="464820" h="494029">
                <a:moveTo>
                  <a:pt x="464820" y="449580"/>
                </a:moveTo>
                <a:lnTo>
                  <a:pt x="461010" y="449580"/>
                </a:lnTo>
                <a:lnTo>
                  <a:pt x="461010" y="450850"/>
                </a:lnTo>
                <a:lnTo>
                  <a:pt x="464820" y="450850"/>
                </a:lnTo>
                <a:lnTo>
                  <a:pt x="464820" y="449580"/>
                </a:lnTo>
                <a:close/>
              </a:path>
              <a:path w="464820" h="494029">
                <a:moveTo>
                  <a:pt x="464820" y="445770"/>
                </a:moveTo>
                <a:lnTo>
                  <a:pt x="461010" y="445770"/>
                </a:lnTo>
                <a:lnTo>
                  <a:pt x="461010" y="448310"/>
                </a:lnTo>
                <a:lnTo>
                  <a:pt x="464820" y="448310"/>
                </a:lnTo>
                <a:lnTo>
                  <a:pt x="464820" y="445770"/>
                </a:lnTo>
                <a:close/>
              </a:path>
              <a:path w="464820" h="494029">
                <a:moveTo>
                  <a:pt x="464820" y="443230"/>
                </a:moveTo>
                <a:lnTo>
                  <a:pt x="461010" y="443230"/>
                </a:lnTo>
                <a:lnTo>
                  <a:pt x="461010" y="444500"/>
                </a:lnTo>
                <a:lnTo>
                  <a:pt x="464820" y="444500"/>
                </a:lnTo>
                <a:lnTo>
                  <a:pt x="464820" y="443230"/>
                </a:lnTo>
                <a:close/>
              </a:path>
              <a:path w="464820" h="494029">
                <a:moveTo>
                  <a:pt x="464820" y="439420"/>
                </a:moveTo>
                <a:lnTo>
                  <a:pt x="461010" y="439420"/>
                </a:lnTo>
                <a:lnTo>
                  <a:pt x="461010" y="441960"/>
                </a:lnTo>
                <a:lnTo>
                  <a:pt x="464820" y="441960"/>
                </a:lnTo>
                <a:lnTo>
                  <a:pt x="464820" y="439420"/>
                </a:lnTo>
                <a:close/>
              </a:path>
              <a:path w="464820" h="494029">
                <a:moveTo>
                  <a:pt x="464820" y="436880"/>
                </a:moveTo>
                <a:lnTo>
                  <a:pt x="461010" y="436880"/>
                </a:lnTo>
                <a:lnTo>
                  <a:pt x="461010" y="438150"/>
                </a:lnTo>
                <a:lnTo>
                  <a:pt x="464820" y="438150"/>
                </a:lnTo>
                <a:lnTo>
                  <a:pt x="464820" y="436880"/>
                </a:lnTo>
                <a:close/>
              </a:path>
              <a:path w="464820" h="494029">
                <a:moveTo>
                  <a:pt x="464820" y="433197"/>
                </a:moveTo>
                <a:lnTo>
                  <a:pt x="461010" y="433197"/>
                </a:lnTo>
                <a:lnTo>
                  <a:pt x="461010" y="435610"/>
                </a:lnTo>
                <a:lnTo>
                  <a:pt x="464820" y="435610"/>
                </a:lnTo>
                <a:lnTo>
                  <a:pt x="464820" y="433197"/>
                </a:lnTo>
                <a:close/>
              </a:path>
              <a:path w="464820" h="494029">
                <a:moveTo>
                  <a:pt x="464820" y="430657"/>
                </a:moveTo>
                <a:lnTo>
                  <a:pt x="461010" y="430657"/>
                </a:lnTo>
                <a:lnTo>
                  <a:pt x="461010" y="431800"/>
                </a:lnTo>
                <a:lnTo>
                  <a:pt x="464820" y="431800"/>
                </a:lnTo>
                <a:lnTo>
                  <a:pt x="464820" y="430657"/>
                </a:lnTo>
                <a:close/>
              </a:path>
              <a:path w="464820" h="494029">
                <a:moveTo>
                  <a:pt x="464820" y="426847"/>
                </a:moveTo>
                <a:lnTo>
                  <a:pt x="461010" y="426847"/>
                </a:lnTo>
                <a:lnTo>
                  <a:pt x="461010" y="429260"/>
                </a:lnTo>
                <a:lnTo>
                  <a:pt x="464820" y="429260"/>
                </a:lnTo>
                <a:lnTo>
                  <a:pt x="464820" y="426847"/>
                </a:lnTo>
                <a:close/>
              </a:path>
              <a:path w="464820" h="494029">
                <a:moveTo>
                  <a:pt x="464820" y="424307"/>
                </a:moveTo>
                <a:lnTo>
                  <a:pt x="461010" y="424307"/>
                </a:lnTo>
                <a:lnTo>
                  <a:pt x="461010" y="425450"/>
                </a:lnTo>
                <a:lnTo>
                  <a:pt x="464820" y="425450"/>
                </a:lnTo>
                <a:lnTo>
                  <a:pt x="464820" y="424307"/>
                </a:lnTo>
                <a:close/>
              </a:path>
              <a:path w="464820" h="494029">
                <a:moveTo>
                  <a:pt x="464820" y="420497"/>
                </a:moveTo>
                <a:lnTo>
                  <a:pt x="461010" y="420497"/>
                </a:lnTo>
                <a:lnTo>
                  <a:pt x="461010" y="422910"/>
                </a:lnTo>
                <a:lnTo>
                  <a:pt x="464820" y="422910"/>
                </a:lnTo>
                <a:lnTo>
                  <a:pt x="464820" y="420497"/>
                </a:lnTo>
                <a:close/>
              </a:path>
              <a:path w="464820" h="494029">
                <a:moveTo>
                  <a:pt x="464820" y="417957"/>
                </a:moveTo>
                <a:lnTo>
                  <a:pt x="461010" y="417957"/>
                </a:lnTo>
                <a:lnTo>
                  <a:pt x="461010" y="419100"/>
                </a:lnTo>
                <a:lnTo>
                  <a:pt x="464820" y="419100"/>
                </a:lnTo>
                <a:lnTo>
                  <a:pt x="464820" y="417957"/>
                </a:lnTo>
                <a:close/>
              </a:path>
              <a:path w="464820" h="494029">
                <a:moveTo>
                  <a:pt x="464820" y="414147"/>
                </a:moveTo>
                <a:lnTo>
                  <a:pt x="461010" y="414147"/>
                </a:lnTo>
                <a:lnTo>
                  <a:pt x="461010" y="416560"/>
                </a:lnTo>
                <a:lnTo>
                  <a:pt x="464820" y="416560"/>
                </a:lnTo>
                <a:lnTo>
                  <a:pt x="464820" y="414147"/>
                </a:lnTo>
                <a:close/>
              </a:path>
              <a:path w="464820" h="494029">
                <a:moveTo>
                  <a:pt x="464820" y="411607"/>
                </a:moveTo>
                <a:lnTo>
                  <a:pt x="461010" y="411607"/>
                </a:lnTo>
                <a:lnTo>
                  <a:pt x="461010" y="412750"/>
                </a:lnTo>
                <a:lnTo>
                  <a:pt x="464820" y="412750"/>
                </a:lnTo>
                <a:lnTo>
                  <a:pt x="464820" y="411607"/>
                </a:lnTo>
                <a:close/>
              </a:path>
              <a:path w="464820" h="494029">
                <a:moveTo>
                  <a:pt x="464820" y="407797"/>
                </a:moveTo>
                <a:lnTo>
                  <a:pt x="461010" y="407797"/>
                </a:lnTo>
                <a:lnTo>
                  <a:pt x="461010" y="410210"/>
                </a:lnTo>
                <a:lnTo>
                  <a:pt x="464820" y="410210"/>
                </a:lnTo>
                <a:lnTo>
                  <a:pt x="464820" y="407797"/>
                </a:lnTo>
                <a:close/>
              </a:path>
              <a:path w="464820" h="494029">
                <a:moveTo>
                  <a:pt x="464820" y="405257"/>
                </a:moveTo>
                <a:lnTo>
                  <a:pt x="461010" y="405257"/>
                </a:lnTo>
                <a:lnTo>
                  <a:pt x="461010" y="406400"/>
                </a:lnTo>
                <a:lnTo>
                  <a:pt x="464820" y="406400"/>
                </a:lnTo>
                <a:lnTo>
                  <a:pt x="464820" y="405257"/>
                </a:lnTo>
                <a:close/>
              </a:path>
              <a:path w="464820" h="494029">
                <a:moveTo>
                  <a:pt x="464820" y="401447"/>
                </a:moveTo>
                <a:lnTo>
                  <a:pt x="461010" y="401447"/>
                </a:lnTo>
                <a:lnTo>
                  <a:pt x="461010" y="403860"/>
                </a:lnTo>
                <a:lnTo>
                  <a:pt x="464820" y="403860"/>
                </a:lnTo>
                <a:lnTo>
                  <a:pt x="464820" y="401447"/>
                </a:lnTo>
                <a:close/>
              </a:path>
              <a:path w="464820" h="494029">
                <a:moveTo>
                  <a:pt x="464820" y="398907"/>
                </a:moveTo>
                <a:lnTo>
                  <a:pt x="461010" y="398907"/>
                </a:lnTo>
                <a:lnTo>
                  <a:pt x="461010" y="400050"/>
                </a:lnTo>
                <a:lnTo>
                  <a:pt x="464820" y="400050"/>
                </a:lnTo>
                <a:lnTo>
                  <a:pt x="464820" y="398907"/>
                </a:lnTo>
                <a:close/>
              </a:path>
              <a:path w="464820" h="494029">
                <a:moveTo>
                  <a:pt x="464820" y="395097"/>
                </a:moveTo>
                <a:lnTo>
                  <a:pt x="461010" y="395097"/>
                </a:lnTo>
                <a:lnTo>
                  <a:pt x="461010" y="397510"/>
                </a:lnTo>
                <a:lnTo>
                  <a:pt x="464820" y="397510"/>
                </a:lnTo>
                <a:lnTo>
                  <a:pt x="464820" y="395097"/>
                </a:lnTo>
                <a:close/>
              </a:path>
              <a:path w="464820" h="494029">
                <a:moveTo>
                  <a:pt x="464820" y="392557"/>
                </a:moveTo>
                <a:lnTo>
                  <a:pt x="461010" y="392557"/>
                </a:lnTo>
                <a:lnTo>
                  <a:pt x="461010" y="393700"/>
                </a:lnTo>
                <a:lnTo>
                  <a:pt x="464820" y="393700"/>
                </a:lnTo>
                <a:lnTo>
                  <a:pt x="464820" y="392557"/>
                </a:lnTo>
                <a:close/>
              </a:path>
              <a:path w="464820" h="494029">
                <a:moveTo>
                  <a:pt x="464820" y="388747"/>
                </a:moveTo>
                <a:lnTo>
                  <a:pt x="461010" y="388747"/>
                </a:lnTo>
                <a:lnTo>
                  <a:pt x="461010" y="391160"/>
                </a:lnTo>
                <a:lnTo>
                  <a:pt x="464820" y="391160"/>
                </a:lnTo>
                <a:lnTo>
                  <a:pt x="464820" y="388747"/>
                </a:lnTo>
                <a:close/>
              </a:path>
              <a:path w="464820" h="494029">
                <a:moveTo>
                  <a:pt x="464820" y="386207"/>
                </a:moveTo>
                <a:lnTo>
                  <a:pt x="461010" y="386207"/>
                </a:lnTo>
                <a:lnTo>
                  <a:pt x="461010" y="387350"/>
                </a:lnTo>
                <a:lnTo>
                  <a:pt x="464820" y="387350"/>
                </a:lnTo>
                <a:lnTo>
                  <a:pt x="464820" y="386207"/>
                </a:lnTo>
                <a:close/>
              </a:path>
              <a:path w="464820" h="494029">
                <a:moveTo>
                  <a:pt x="464820" y="382397"/>
                </a:moveTo>
                <a:lnTo>
                  <a:pt x="461010" y="382397"/>
                </a:lnTo>
                <a:lnTo>
                  <a:pt x="461010" y="384810"/>
                </a:lnTo>
                <a:lnTo>
                  <a:pt x="464820" y="384810"/>
                </a:lnTo>
                <a:lnTo>
                  <a:pt x="464820" y="382397"/>
                </a:lnTo>
                <a:close/>
              </a:path>
              <a:path w="464820" h="494029">
                <a:moveTo>
                  <a:pt x="464820" y="379857"/>
                </a:moveTo>
                <a:lnTo>
                  <a:pt x="461010" y="379857"/>
                </a:lnTo>
                <a:lnTo>
                  <a:pt x="461010" y="381000"/>
                </a:lnTo>
                <a:lnTo>
                  <a:pt x="464820" y="381000"/>
                </a:lnTo>
                <a:lnTo>
                  <a:pt x="464820" y="379857"/>
                </a:lnTo>
                <a:close/>
              </a:path>
              <a:path w="464820" h="494029">
                <a:moveTo>
                  <a:pt x="464820" y="376047"/>
                </a:moveTo>
                <a:lnTo>
                  <a:pt x="461010" y="376047"/>
                </a:lnTo>
                <a:lnTo>
                  <a:pt x="461010" y="378460"/>
                </a:lnTo>
                <a:lnTo>
                  <a:pt x="464820" y="378460"/>
                </a:lnTo>
                <a:lnTo>
                  <a:pt x="464820" y="376047"/>
                </a:lnTo>
                <a:close/>
              </a:path>
              <a:path w="464820" h="494029">
                <a:moveTo>
                  <a:pt x="464820" y="373507"/>
                </a:moveTo>
                <a:lnTo>
                  <a:pt x="461010" y="373507"/>
                </a:lnTo>
                <a:lnTo>
                  <a:pt x="461010" y="374650"/>
                </a:lnTo>
                <a:lnTo>
                  <a:pt x="464820" y="374650"/>
                </a:lnTo>
                <a:lnTo>
                  <a:pt x="464820" y="373507"/>
                </a:lnTo>
                <a:close/>
              </a:path>
              <a:path w="464820" h="494029">
                <a:moveTo>
                  <a:pt x="464820" y="369697"/>
                </a:moveTo>
                <a:lnTo>
                  <a:pt x="461010" y="369697"/>
                </a:lnTo>
                <a:lnTo>
                  <a:pt x="461010" y="372110"/>
                </a:lnTo>
                <a:lnTo>
                  <a:pt x="464820" y="372110"/>
                </a:lnTo>
                <a:lnTo>
                  <a:pt x="464820" y="369697"/>
                </a:lnTo>
                <a:close/>
              </a:path>
              <a:path w="464820" h="494029">
                <a:moveTo>
                  <a:pt x="464820" y="367157"/>
                </a:moveTo>
                <a:lnTo>
                  <a:pt x="461010" y="367157"/>
                </a:lnTo>
                <a:lnTo>
                  <a:pt x="461010" y="368300"/>
                </a:lnTo>
                <a:lnTo>
                  <a:pt x="464820" y="368300"/>
                </a:lnTo>
                <a:lnTo>
                  <a:pt x="464820" y="367157"/>
                </a:lnTo>
                <a:close/>
              </a:path>
              <a:path w="464820" h="494029">
                <a:moveTo>
                  <a:pt x="464820" y="363347"/>
                </a:moveTo>
                <a:lnTo>
                  <a:pt x="461010" y="363347"/>
                </a:lnTo>
                <a:lnTo>
                  <a:pt x="461010" y="365760"/>
                </a:lnTo>
                <a:lnTo>
                  <a:pt x="464820" y="365760"/>
                </a:lnTo>
                <a:lnTo>
                  <a:pt x="464820" y="363347"/>
                </a:lnTo>
                <a:close/>
              </a:path>
              <a:path w="464820" h="494029">
                <a:moveTo>
                  <a:pt x="464820" y="360807"/>
                </a:moveTo>
                <a:lnTo>
                  <a:pt x="461010" y="360807"/>
                </a:lnTo>
                <a:lnTo>
                  <a:pt x="461010" y="361950"/>
                </a:lnTo>
                <a:lnTo>
                  <a:pt x="464820" y="361950"/>
                </a:lnTo>
                <a:lnTo>
                  <a:pt x="464820" y="360807"/>
                </a:lnTo>
                <a:close/>
              </a:path>
              <a:path w="464820" h="494029">
                <a:moveTo>
                  <a:pt x="464820" y="356997"/>
                </a:moveTo>
                <a:lnTo>
                  <a:pt x="461010" y="356997"/>
                </a:lnTo>
                <a:lnTo>
                  <a:pt x="461010" y="359410"/>
                </a:lnTo>
                <a:lnTo>
                  <a:pt x="464820" y="359410"/>
                </a:lnTo>
                <a:lnTo>
                  <a:pt x="464820" y="356997"/>
                </a:lnTo>
                <a:close/>
              </a:path>
              <a:path w="464820" h="494029">
                <a:moveTo>
                  <a:pt x="464820" y="354457"/>
                </a:moveTo>
                <a:lnTo>
                  <a:pt x="461010" y="354457"/>
                </a:lnTo>
                <a:lnTo>
                  <a:pt x="461010" y="355600"/>
                </a:lnTo>
                <a:lnTo>
                  <a:pt x="464820" y="355600"/>
                </a:lnTo>
                <a:lnTo>
                  <a:pt x="464820" y="354457"/>
                </a:lnTo>
                <a:close/>
              </a:path>
              <a:path w="464820" h="494029">
                <a:moveTo>
                  <a:pt x="462280" y="349250"/>
                </a:moveTo>
                <a:lnTo>
                  <a:pt x="461010" y="349250"/>
                </a:lnTo>
                <a:lnTo>
                  <a:pt x="461010" y="353060"/>
                </a:lnTo>
                <a:lnTo>
                  <a:pt x="464820" y="353060"/>
                </a:lnTo>
                <a:lnTo>
                  <a:pt x="464820" y="350647"/>
                </a:lnTo>
                <a:lnTo>
                  <a:pt x="462280" y="350647"/>
                </a:lnTo>
                <a:lnTo>
                  <a:pt x="462280" y="349250"/>
                </a:lnTo>
                <a:close/>
              </a:path>
              <a:path w="464820" h="494029">
                <a:moveTo>
                  <a:pt x="464820" y="346710"/>
                </a:moveTo>
                <a:lnTo>
                  <a:pt x="463550" y="346710"/>
                </a:lnTo>
                <a:lnTo>
                  <a:pt x="463550" y="349250"/>
                </a:lnTo>
                <a:lnTo>
                  <a:pt x="464820" y="349250"/>
                </a:lnTo>
                <a:lnTo>
                  <a:pt x="464820" y="346710"/>
                </a:lnTo>
                <a:close/>
              </a:path>
            </a:pathLst>
          </a:custGeom>
          <a:solidFill>
            <a:srgbClr val="D63C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3" name="bk object 3203"/>
          <p:cNvSpPr/>
          <p:nvPr/>
        </p:nvSpPr>
        <p:spPr>
          <a:xfrm>
            <a:off x="3973829" y="2858897"/>
            <a:ext cx="457200" cy="487680"/>
          </a:xfrm>
          <a:custGeom>
            <a:avLst/>
            <a:gdLst/>
            <a:ahLst/>
            <a:cxnLst/>
            <a:rect l="l" t="t" r="r" b="b"/>
            <a:pathLst>
              <a:path w="457200" h="487679">
                <a:moveTo>
                  <a:pt x="2540" y="147193"/>
                </a:moveTo>
                <a:lnTo>
                  <a:pt x="0" y="147193"/>
                </a:lnTo>
                <a:lnTo>
                  <a:pt x="0" y="149733"/>
                </a:lnTo>
                <a:lnTo>
                  <a:pt x="1270" y="149733"/>
                </a:lnTo>
                <a:lnTo>
                  <a:pt x="1270" y="148462"/>
                </a:lnTo>
                <a:lnTo>
                  <a:pt x="2540" y="148462"/>
                </a:lnTo>
                <a:lnTo>
                  <a:pt x="2540" y="147193"/>
                </a:lnTo>
                <a:close/>
              </a:path>
              <a:path w="457200" h="487679">
                <a:moveTo>
                  <a:pt x="2540" y="143383"/>
                </a:moveTo>
                <a:lnTo>
                  <a:pt x="0" y="143383"/>
                </a:lnTo>
                <a:lnTo>
                  <a:pt x="0" y="145923"/>
                </a:lnTo>
                <a:lnTo>
                  <a:pt x="2540" y="145923"/>
                </a:lnTo>
                <a:lnTo>
                  <a:pt x="2540" y="143383"/>
                </a:lnTo>
                <a:close/>
              </a:path>
              <a:path w="457200" h="487679">
                <a:moveTo>
                  <a:pt x="2540" y="140843"/>
                </a:moveTo>
                <a:lnTo>
                  <a:pt x="0" y="140843"/>
                </a:lnTo>
                <a:lnTo>
                  <a:pt x="0" y="142112"/>
                </a:lnTo>
                <a:lnTo>
                  <a:pt x="2540" y="142112"/>
                </a:lnTo>
                <a:lnTo>
                  <a:pt x="2540" y="140843"/>
                </a:lnTo>
                <a:close/>
              </a:path>
              <a:path w="457200" h="487679">
                <a:moveTo>
                  <a:pt x="2540" y="137033"/>
                </a:moveTo>
                <a:lnTo>
                  <a:pt x="0" y="137033"/>
                </a:lnTo>
                <a:lnTo>
                  <a:pt x="0" y="139573"/>
                </a:lnTo>
                <a:lnTo>
                  <a:pt x="2540" y="139573"/>
                </a:lnTo>
                <a:lnTo>
                  <a:pt x="2540" y="137033"/>
                </a:lnTo>
                <a:close/>
              </a:path>
              <a:path w="457200" h="487679">
                <a:moveTo>
                  <a:pt x="2540" y="134493"/>
                </a:moveTo>
                <a:lnTo>
                  <a:pt x="0" y="134493"/>
                </a:lnTo>
                <a:lnTo>
                  <a:pt x="0" y="135762"/>
                </a:lnTo>
                <a:lnTo>
                  <a:pt x="2540" y="135762"/>
                </a:lnTo>
                <a:lnTo>
                  <a:pt x="2540" y="134493"/>
                </a:lnTo>
                <a:close/>
              </a:path>
              <a:path w="457200" h="487679">
                <a:moveTo>
                  <a:pt x="2540" y="130683"/>
                </a:moveTo>
                <a:lnTo>
                  <a:pt x="0" y="130683"/>
                </a:lnTo>
                <a:lnTo>
                  <a:pt x="0" y="133223"/>
                </a:lnTo>
                <a:lnTo>
                  <a:pt x="2540" y="133223"/>
                </a:lnTo>
                <a:lnTo>
                  <a:pt x="2540" y="130683"/>
                </a:lnTo>
                <a:close/>
              </a:path>
              <a:path w="457200" h="487679">
                <a:moveTo>
                  <a:pt x="2540" y="128143"/>
                </a:moveTo>
                <a:lnTo>
                  <a:pt x="0" y="128143"/>
                </a:lnTo>
                <a:lnTo>
                  <a:pt x="0" y="129412"/>
                </a:lnTo>
                <a:lnTo>
                  <a:pt x="2540" y="129412"/>
                </a:lnTo>
                <a:lnTo>
                  <a:pt x="2540" y="128143"/>
                </a:lnTo>
                <a:close/>
              </a:path>
              <a:path w="457200" h="487679">
                <a:moveTo>
                  <a:pt x="2540" y="124333"/>
                </a:moveTo>
                <a:lnTo>
                  <a:pt x="0" y="124333"/>
                </a:lnTo>
                <a:lnTo>
                  <a:pt x="0" y="126873"/>
                </a:lnTo>
                <a:lnTo>
                  <a:pt x="2540" y="126873"/>
                </a:lnTo>
                <a:lnTo>
                  <a:pt x="2540" y="124333"/>
                </a:lnTo>
                <a:close/>
              </a:path>
              <a:path w="457200" h="487679">
                <a:moveTo>
                  <a:pt x="454660" y="128143"/>
                </a:moveTo>
                <a:lnTo>
                  <a:pt x="453390" y="128143"/>
                </a:lnTo>
                <a:lnTo>
                  <a:pt x="453390" y="129412"/>
                </a:lnTo>
                <a:lnTo>
                  <a:pt x="454660" y="129412"/>
                </a:lnTo>
                <a:lnTo>
                  <a:pt x="454660" y="128143"/>
                </a:lnTo>
                <a:close/>
              </a:path>
              <a:path w="457200" h="487679">
                <a:moveTo>
                  <a:pt x="455930" y="124333"/>
                </a:moveTo>
                <a:lnTo>
                  <a:pt x="453390" y="124333"/>
                </a:lnTo>
                <a:lnTo>
                  <a:pt x="453390" y="126873"/>
                </a:lnTo>
                <a:lnTo>
                  <a:pt x="454660" y="126873"/>
                </a:lnTo>
                <a:lnTo>
                  <a:pt x="454660" y="128143"/>
                </a:lnTo>
                <a:lnTo>
                  <a:pt x="455930" y="128143"/>
                </a:lnTo>
                <a:lnTo>
                  <a:pt x="455930" y="124333"/>
                </a:lnTo>
                <a:close/>
              </a:path>
              <a:path w="457200" h="487679">
                <a:moveTo>
                  <a:pt x="457200" y="121793"/>
                </a:moveTo>
                <a:lnTo>
                  <a:pt x="453390" y="121793"/>
                </a:lnTo>
                <a:lnTo>
                  <a:pt x="453390" y="123062"/>
                </a:lnTo>
                <a:lnTo>
                  <a:pt x="455930" y="123062"/>
                </a:lnTo>
                <a:lnTo>
                  <a:pt x="455930" y="124333"/>
                </a:lnTo>
                <a:lnTo>
                  <a:pt x="457200" y="124333"/>
                </a:lnTo>
                <a:lnTo>
                  <a:pt x="457200" y="121793"/>
                </a:lnTo>
                <a:close/>
              </a:path>
              <a:path w="457200" h="487679">
                <a:moveTo>
                  <a:pt x="457200" y="117983"/>
                </a:moveTo>
                <a:lnTo>
                  <a:pt x="453390" y="117983"/>
                </a:lnTo>
                <a:lnTo>
                  <a:pt x="453390" y="120523"/>
                </a:lnTo>
                <a:lnTo>
                  <a:pt x="457200" y="120523"/>
                </a:lnTo>
                <a:lnTo>
                  <a:pt x="457200" y="117983"/>
                </a:lnTo>
                <a:close/>
              </a:path>
              <a:path w="457200" h="487679">
                <a:moveTo>
                  <a:pt x="2540" y="121793"/>
                </a:moveTo>
                <a:lnTo>
                  <a:pt x="0" y="121793"/>
                </a:lnTo>
                <a:lnTo>
                  <a:pt x="0" y="123062"/>
                </a:lnTo>
                <a:lnTo>
                  <a:pt x="2540" y="123062"/>
                </a:lnTo>
                <a:lnTo>
                  <a:pt x="2540" y="121793"/>
                </a:lnTo>
                <a:close/>
              </a:path>
              <a:path w="457200" h="487679">
                <a:moveTo>
                  <a:pt x="2540" y="117983"/>
                </a:moveTo>
                <a:lnTo>
                  <a:pt x="0" y="117983"/>
                </a:lnTo>
                <a:lnTo>
                  <a:pt x="0" y="120523"/>
                </a:lnTo>
                <a:lnTo>
                  <a:pt x="2540" y="120523"/>
                </a:lnTo>
                <a:lnTo>
                  <a:pt x="2540" y="117983"/>
                </a:lnTo>
                <a:close/>
              </a:path>
              <a:path w="457200" h="487679">
                <a:moveTo>
                  <a:pt x="2540" y="115443"/>
                </a:moveTo>
                <a:lnTo>
                  <a:pt x="0" y="115443"/>
                </a:lnTo>
                <a:lnTo>
                  <a:pt x="0" y="116712"/>
                </a:lnTo>
                <a:lnTo>
                  <a:pt x="2540" y="116712"/>
                </a:lnTo>
                <a:lnTo>
                  <a:pt x="2540" y="115443"/>
                </a:lnTo>
                <a:close/>
              </a:path>
              <a:path w="457200" h="487679">
                <a:moveTo>
                  <a:pt x="2540" y="111633"/>
                </a:moveTo>
                <a:lnTo>
                  <a:pt x="0" y="111633"/>
                </a:lnTo>
                <a:lnTo>
                  <a:pt x="0" y="114173"/>
                </a:lnTo>
                <a:lnTo>
                  <a:pt x="2540" y="114173"/>
                </a:lnTo>
                <a:lnTo>
                  <a:pt x="2540" y="111633"/>
                </a:lnTo>
                <a:close/>
              </a:path>
              <a:path w="457200" h="487679">
                <a:moveTo>
                  <a:pt x="457200" y="115443"/>
                </a:moveTo>
                <a:lnTo>
                  <a:pt x="453390" y="115443"/>
                </a:lnTo>
                <a:lnTo>
                  <a:pt x="453390" y="116712"/>
                </a:lnTo>
                <a:lnTo>
                  <a:pt x="457200" y="116712"/>
                </a:lnTo>
                <a:lnTo>
                  <a:pt x="457200" y="115443"/>
                </a:lnTo>
                <a:close/>
              </a:path>
              <a:path w="457200" h="487679">
                <a:moveTo>
                  <a:pt x="457200" y="111633"/>
                </a:moveTo>
                <a:lnTo>
                  <a:pt x="453390" y="111633"/>
                </a:lnTo>
                <a:lnTo>
                  <a:pt x="453390" y="114173"/>
                </a:lnTo>
                <a:lnTo>
                  <a:pt x="457200" y="114173"/>
                </a:lnTo>
                <a:lnTo>
                  <a:pt x="457200" y="111633"/>
                </a:lnTo>
                <a:close/>
              </a:path>
              <a:path w="457200" h="487679">
                <a:moveTo>
                  <a:pt x="457200" y="109093"/>
                </a:moveTo>
                <a:lnTo>
                  <a:pt x="453390" y="109093"/>
                </a:lnTo>
                <a:lnTo>
                  <a:pt x="453390" y="110362"/>
                </a:lnTo>
                <a:lnTo>
                  <a:pt x="457200" y="110362"/>
                </a:lnTo>
                <a:lnTo>
                  <a:pt x="457200" y="109093"/>
                </a:lnTo>
                <a:close/>
              </a:path>
              <a:path w="457200" h="487679">
                <a:moveTo>
                  <a:pt x="2540" y="109093"/>
                </a:moveTo>
                <a:lnTo>
                  <a:pt x="0" y="109093"/>
                </a:lnTo>
                <a:lnTo>
                  <a:pt x="0" y="110362"/>
                </a:lnTo>
                <a:lnTo>
                  <a:pt x="2540" y="110362"/>
                </a:lnTo>
                <a:lnTo>
                  <a:pt x="2540" y="109093"/>
                </a:lnTo>
                <a:close/>
              </a:path>
              <a:path w="457200" h="487679">
                <a:moveTo>
                  <a:pt x="2540" y="105283"/>
                </a:moveTo>
                <a:lnTo>
                  <a:pt x="0" y="105283"/>
                </a:lnTo>
                <a:lnTo>
                  <a:pt x="0" y="107823"/>
                </a:lnTo>
                <a:lnTo>
                  <a:pt x="2540" y="107823"/>
                </a:lnTo>
                <a:lnTo>
                  <a:pt x="2540" y="105283"/>
                </a:lnTo>
                <a:close/>
              </a:path>
              <a:path w="457200" h="487679">
                <a:moveTo>
                  <a:pt x="457200" y="105283"/>
                </a:moveTo>
                <a:lnTo>
                  <a:pt x="453390" y="105283"/>
                </a:lnTo>
                <a:lnTo>
                  <a:pt x="453390" y="107823"/>
                </a:lnTo>
                <a:lnTo>
                  <a:pt x="457200" y="107823"/>
                </a:lnTo>
                <a:lnTo>
                  <a:pt x="457200" y="105283"/>
                </a:lnTo>
                <a:close/>
              </a:path>
              <a:path w="457200" h="487679">
                <a:moveTo>
                  <a:pt x="2540" y="102743"/>
                </a:moveTo>
                <a:lnTo>
                  <a:pt x="0" y="102743"/>
                </a:lnTo>
                <a:lnTo>
                  <a:pt x="0" y="104012"/>
                </a:lnTo>
                <a:lnTo>
                  <a:pt x="2540" y="104012"/>
                </a:lnTo>
                <a:lnTo>
                  <a:pt x="2540" y="102743"/>
                </a:lnTo>
                <a:close/>
              </a:path>
              <a:path w="457200" h="487679">
                <a:moveTo>
                  <a:pt x="2540" y="98933"/>
                </a:moveTo>
                <a:lnTo>
                  <a:pt x="0" y="98933"/>
                </a:lnTo>
                <a:lnTo>
                  <a:pt x="0" y="101473"/>
                </a:lnTo>
                <a:lnTo>
                  <a:pt x="2540" y="101473"/>
                </a:lnTo>
                <a:lnTo>
                  <a:pt x="2540" y="98933"/>
                </a:lnTo>
                <a:close/>
              </a:path>
              <a:path w="457200" h="487679">
                <a:moveTo>
                  <a:pt x="457200" y="102743"/>
                </a:moveTo>
                <a:lnTo>
                  <a:pt x="453390" y="102743"/>
                </a:lnTo>
                <a:lnTo>
                  <a:pt x="453390" y="104012"/>
                </a:lnTo>
                <a:lnTo>
                  <a:pt x="457200" y="104012"/>
                </a:lnTo>
                <a:lnTo>
                  <a:pt x="457200" y="102743"/>
                </a:lnTo>
                <a:close/>
              </a:path>
              <a:path w="457200" h="487679">
                <a:moveTo>
                  <a:pt x="457200" y="98933"/>
                </a:moveTo>
                <a:lnTo>
                  <a:pt x="453390" y="98933"/>
                </a:lnTo>
                <a:lnTo>
                  <a:pt x="453390" y="101473"/>
                </a:lnTo>
                <a:lnTo>
                  <a:pt x="457200" y="101473"/>
                </a:lnTo>
                <a:lnTo>
                  <a:pt x="457200" y="98933"/>
                </a:lnTo>
                <a:close/>
              </a:path>
              <a:path w="457200" h="487679">
                <a:moveTo>
                  <a:pt x="2540" y="96393"/>
                </a:moveTo>
                <a:lnTo>
                  <a:pt x="0" y="96393"/>
                </a:lnTo>
                <a:lnTo>
                  <a:pt x="0" y="97662"/>
                </a:lnTo>
                <a:lnTo>
                  <a:pt x="2540" y="97662"/>
                </a:lnTo>
                <a:lnTo>
                  <a:pt x="2540" y="96393"/>
                </a:lnTo>
                <a:close/>
              </a:path>
              <a:path w="457200" h="487679">
                <a:moveTo>
                  <a:pt x="2540" y="92583"/>
                </a:moveTo>
                <a:lnTo>
                  <a:pt x="0" y="92583"/>
                </a:lnTo>
                <a:lnTo>
                  <a:pt x="0" y="95123"/>
                </a:lnTo>
                <a:lnTo>
                  <a:pt x="2540" y="95123"/>
                </a:lnTo>
                <a:lnTo>
                  <a:pt x="2540" y="92583"/>
                </a:lnTo>
                <a:close/>
              </a:path>
              <a:path w="457200" h="487679">
                <a:moveTo>
                  <a:pt x="457200" y="96393"/>
                </a:moveTo>
                <a:lnTo>
                  <a:pt x="453390" y="96393"/>
                </a:lnTo>
                <a:lnTo>
                  <a:pt x="453390" y="97662"/>
                </a:lnTo>
                <a:lnTo>
                  <a:pt x="457200" y="97662"/>
                </a:lnTo>
                <a:lnTo>
                  <a:pt x="457200" y="96393"/>
                </a:lnTo>
                <a:close/>
              </a:path>
              <a:path w="457200" h="487679">
                <a:moveTo>
                  <a:pt x="457200" y="92583"/>
                </a:moveTo>
                <a:lnTo>
                  <a:pt x="453390" y="92583"/>
                </a:lnTo>
                <a:lnTo>
                  <a:pt x="453390" y="95123"/>
                </a:lnTo>
                <a:lnTo>
                  <a:pt x="457200" y="95123"/>
                </a:lnTo>
                <a:lnTo>
                  <a:pt x="457200" y="92583"/>
                </a:lnTo>
                <a:close/>
              </a:path>
              <a:path w="457200" h="487679">
                <a:moveTo>
                  <a:pt x="2540" y="90043"/>
                </a:moveTo>
                <a:lnTo>
                  <a:pt x="0" y="90043"/>
                </a:lnTo>
                <a:lnTo>
                  <a:pt x="0" y="91312"/>
                </a:lnTo>
                <a:lnTo>
                  <a:pt x="2540" y="91312"/>
                </a:lnTo>
                <a:lnTo>
                  <a:pt x="2540" y="90043"/>
                </a:lnTo>
                <a:close/>
              </a:path>
              <a:path w="457200" h="487679">
                <a:moveTo>
                  <a:pt x="2540" y="86233"/>
                </a:moveTo>
                <a:lnTo>
                  <a:pt x="0" y="86233"/>
                </a:lnTo>
                <a:lnTo>
                  <a:pt x="0" y="88773"/>
                </a:lnTo>
                <a:lnTo>
                  <a:pt x="2540" y="88773"/>
                </a:lnTo>
                <a:lnTo>
                  <a:pt x="2540" y="86233"/>
                </a:lnTo>
                <a:close/>
              </a:path>
              <a:path w="457200" h="487679">
                <a:moveTo>
                  <a:pt x="457200" y="90170"/>
                </a:moveTo>
                <a:lnTo>
                  <a:pt x="453390" y="90170"/>
                </a:lnTo>
                <a:lnTo>
                  <a:pt x="453390" y="91312"/>
                </a:lnTo>
                <a:lnTo>
                  <a:pt x="457200" y="91312"/>
                </a:lnTo>
                <a:lnTo>
                  <a:pt x="457200" y="90170"/>
                </a:lnTo>
                <a:close/>
              </a:path>
              <a:path w="457200" h="487679">
                <a:moveTo>
                  <a:pt x="457200" y="86233"/>
                </a:moveTo>
                <a:lnTo>
                  <a:pt x="453390" y="86233"/>
                </a:lnTo>
                <a:lnTo>
                  <a:pt x="453390" y="88773"/>
                </a:lnTo>
                <a:lnTo>
                  <a:pt x="457200" y="88773"/>
                </a:lnTo>
                <a:lnTo>
                  <a:pt x="457200" y="86233"/>
                </a:lnTo>
                <a:close/>
              </a:path>
              <a:path w="457200" h="487679">
                <a:moveTo>
                  <a:pt x="2540" y="83820"/>
                </a:moveTo>
                <a:lnTo>
                  <a:pt x="0" y="83820"/>
                </a:lnTo>
                <a:lnTo>
                  <a:pt x="0" y="84962"/>
                </a:lnTo>
                <a:lnTo>
                  <a:pt x="2540" y="84962"/>
                </a:lnTo>
                <a:lnTo>
                  <a:pt x="2540" y="83820"/>
                </a:lnTo>
                <a:close/>
              </a:path>
              <a:path w="457200" h="487679">
                <a:moveTo>
                  <a:pt x="457200" y="83820"/>
                </a:moveTo>
                <a:lnTo>
                  <a:pt x="453390" y="83820"/>
                </a:lnTo>
                <a:lnTo>
                  <a:pt x="453390" y="84962"/>
                </a:lnTo>
                <a:lnTo>
                  <a:pt x="457200" y="84962"/>
                </a:lnTo>
                <a:lnTo>
                  <a:pt x="457200" y="83820"/>
                </a:lnTo>
                <a:close/>
              </a:path>
              <a:path w="457200" h="487679">
                <a:moveTo>
                  <a:pt x="2540" y="79883"/>
                </a:moveTo>
                <a:lnTo>
                  <a:pt x="0" y="79883"/>
                </a:lnTo>
                <a:lnTo>
                  <a:pt x="0" y="82423"/>
                </a:lnTo>
                <a:lnTo>
                  <a:pt x="2540" y="82423"/>
                </a:lnTo>
                <a:lnTo>
                  <a:pt x="2540" y="79883"/>
                </a:lnTo>
                <a:close/>
              </a:path>
              <a:path w="457200" h="487679">
                <a:moveTo>
                  <a:pt x="457200" y="79883"/>
                </a:moveTo>
                <a:lnTo>
                  <a:pt x="453390" y="79883"/>
                </a:lnTo>
                <a:lnTo>
                  <a:pt x="453390" y="82423"/>
                </a:lnTo>
                <a:lnTo>
                  <a:pt x="457200" y="82423"/>
                </a:lnTo>
                <a:lnTo>
                  <a:pt x="457200" y="79883"/>
                </a:lnTo>
                <a:close/>
              </a:path>
              <a:path w="457200" h="487679">
                <a:moveTo>
                  <a:pt x="2540" y="77470"/>
                </a:moveTo>
                <a:lnTo>
                  <a:pt x="0" y="77470"/>
                </a:lnTo>
                <a:lnTo>
                  <a:pt x="0" y="78612"/>
                </a:lnTo>
                <a:lnTo>
                  <a:pt x="2540" y="78612"/>
                </a:lnTo>
                <a:lnTo>
                  <a:pt x="2540" y="77470"/>
                </a:lnTo>
                <a:close/>
              </a:path>
              <a:path w="457200" h="487679">
                <a:moveTo>
                  <a:pt x="457200" y="77470"/>
                </a:moveTo>
                <a:lnTo>
                  <a:pt x="453390" y="77470"/>
                </a:lnTo>
                <a:lnTo>
                  <a:pt x="453390" y="78612"/>
                </a:lnTo>
                <a:lnTo>
                  <a:pt x="457200" y="78612"/>
                </a:lnTo>
                <a:lnTo>
                  <a:pt x="457200" y="77470"/>
                </a:lnTo>
                <a:close/>
              </a:path>
              <a:path w="457200" h="487679">
                <a:moveTo>
                  <a:pt x="2540" y="73533"/>
                </a:moveTo>
                <a:lnTo>
                  <a:pt x="0" y="73533"/>
                </a:lnTo>
                <a:lnTo>
                  <a:pt x="0" y="76073"/>
                </a:lnTo>
                <a:lnTo>
                  <a:pt x="2540" y="76073"/>
                </a:lnTo>
                <a:lnTo>
                  <a:pt x="2540" y="73533"/>
                </a:lnTo>
                <a:close/>
              </a:path>
              <a:path w="457200" h="487679">
                <a:moveTo>
                  <a:pt x="457200" y="73533"/>
                </a:moveTo>
                <a:lnTo>
                  <a:pt x="453390" y="73533"/>
                </a:lnTo>
                <a:lnTo>
                  <a:pt x="453390" y="76073"/>
                </a:lnTo>
                <a:lnTo>
                  <a:pt x="457200" y="76073"/>
                </a:lnTo>
                <a:lnTo>
                  <a:pt x="457200" y="73533"/>
                </a:lnTo>
                <a:close/>
              </a:path>
              <a:path w="457200" h="487679">
                <a:moveTo>
                  <a:pt x="2540" y="71120"/>
                </a:moveTo>
                <a:lnTo>
                  <a:pt x="0" y="71120"/>
                </a:lnTo>
                <a:lnTo>
                  <a:pt x="0" y="72262"/>
                </a:lnTo>
                <a:lnTo>
                  <a:pt x="2540" y="72262"/>
                </a:lnTo>
                <a:lnTo>
                  <a:pt x="2540" y="71120"/>
                </a:lnTo>
                <a:close/>
              </a:path>
              <a:path w="457200" h="487679">
                <a:moveTo>
                  <a:pt x="457200" y="71120"/>
                </a:moveTo>
                <a:lnTo>
                  <a:pt x="453390" y="71120"/>
                </a:lnTo>
                <a:lnTo>
                  <a:pt x="453390" y="72262"/>
                </a:lnTo>
                <a:lnTo>
                  <a:pt x="457200" y="72262"/>
                </a:lnTo>
                <a:lnTo>
                  <a:pt x="457200" y="71120"/>
                </a:lnTo>
                <a:close/>
              </a:path>
              <a:path w="457200" h="487679">
                <a:moveTo>
                  <a:pt x="2540" y="67183"/>
                </a:moveTo>
                <a:lnTo>
                  <a:pt x="0" y="67183"/>
                </a:lnTo>
                <a:lnTo>
                  <a:pt x="0" y="69723"/>
                </a:lnTo>
                <a:lnTo>
                  <a:pt x="2540" y="69723"/>
                </a:lnTo>
                <a:lnTo>
                  <a:pt x="2540" y="67183"/>
                </a:lnTo>
                <a:close/>
              </a:path>
              <a:path w="457200" h="487679">
                <a:moveTo>
                  <a:pt x="457200" y="67183"/>
                </a:moveTo>
                <a:lnTo>
                  <a:pt x="453390" y="67183"/>
                </a:lnTo>
                <a:lnTo>
                  <a:pt x="453390" y="69723"/>
                </a:lnTo>
                <a:lnTo>
                  <a:pt x="457200" y="69723"/>
                </a:lnTo>
                <a:lnTo>
                  <a:pt x="457200" y="67183"/>
                </a:lnTo>
                <a:close/>
              </a:path>
              <a:path w="457200" h="487679">
                <a:moveTo>
                  <a:pt x="2540" y="64770"/>
                </a:moveTo>
                <a:lnTo>
                  <a:pt x="0" y="64770"/>
                </a:lnTo>
                <a:lnTo>
                  <a:pt x="0" y="65912"/>
                </a:lnTo>
                <a:lnTo>
                  <a:pt x="2540" y="65912"/>
                </a:lnTo>
                <a:lnTo>
                  <a:pt x="2540" y="64770"/>
                </a:lnTo>
                <a:close/>
              </a:path>
              <a:path w="457200" h="487679">
                <a:moveTo>
                  <a:pt x="457200" y="64770"/>
                </a:moveTo>
                <a:lnTo>
                  <a:pt x="453390" y="64770"/>
                </a:lnTo>
                <a:lnTo>
                  <a:pt x="453390" y="65912"/>
                </a:lnTo>
                <a:lnTo>
                  <a:pt x="457200" y="65912"/>
                </a:lnTo>
                <a:lnTo>
                  <a:pt x="457200" y="64770"/>
                </a:lnTo>
                <a:close/>
              </a:path>
              <a:path w="457200" h="487679">
                <a:moveTo>
                  <a:pt x="2540" y="60833"/>
                </a:moveTo>
                <a:lnTo>
                  <a:pt x="0" y="60833"/>
                </a:lnTo>
                <a:lnTo>
                  <a:pt x="0" y="63373"/>
                </a:lnTo>
                <a:lnTo>
                  <a:pt x="2540" y="63373"/>
                </a:lnTo>
                <a:lnTo>
                  <a:pt x="2540" y="60833"/>
                </a:lnTo>
                <a:close/>
              </a:path>
              <a:path w="457200" h="487679">
                <a:moveTo>
                  <a:pt x="457200" y="60833"/>
                </a:moveTo>
                <a:lnTo>
                  <a:pt x="453390" y="60833"/>
                </a:lnTo>
                <a:lnTo>
                  <a:pt x="453390" y="63373"/>
                </a:lnTo>
                <a:lnTo>
                  <a:pt x="457200" y="63373"/>
                </a:lnTo>
                <a:lnTo>
                  <a:pt x="457200" y="60833"/>
                </a:lnTo>
                <a:close/>
              </a:path>
              <a:path w="457200" h="487679">
                <a:moveTo>
                  <a:pt x="2540" y="58293"/>
                </a:moveTo>
                <a:lnTo>
                  <a:pt x="0" y="58293"/>
                </a:lnTo>
                <a:lnTo>
                  <a:pt x="0" y="59562"/>
                </a:lnTo>
                <a:lnTo>
                  <a:pt x="2540" y="59562"/>
                </a:lnTo>
                <a:lnTo>
                  <a:pt x="2540" y="58293"/>
                </a:lnTo>
                <a:close/>
              </a:path>
              <a:path w="457200" h="487679">
                <a:moveTo>
                  <a:pt x="457200" y="58293"/>
                </a:moveTo>
                <a:lnTo>
                  <a:pt x="453390" y="58293"/>
                </a:lnTo>
                <a:lnTo>
                  <a:pt x="453390" y="59562"/>
                </a:lnTo>
                <a:lnTo>
                  <a:pt x="457200" y="59562"/>
                </a:lnTo>
                <a:lnTo>
                  <a:pt x="457200" y="58293"/>
                </a:lnTo>
                <a:close/>
              </a:path>
              <a:path w="457200" h="487679">
                <a:moveTo>
                  <a:pt x="2540" y="54483"/>
                </a:moveTo>
                <a:lnTo>
                  <a:pt x="0" y="54483"/>
                </a:lnTo>
                <a:lnTo>
                  <a:pt x="0" y="57023"/>
                </a:lnTo>
                <a:lnTo>
                  <a:pt x="2540" y="57023"/>
                </a:lnTo>
                <a:lnTo>
                  <a:pt x="2540" y="54483"/>
                </a:lnTo>
                <a:close/>
              </a:path>
              <a:path w="457200" h="487679">
                <a:moveTo>
                  <a:pt x="457200" y="54483"/>
                </a:moveTo>
                <a:lnTo>
                  <a:pt x="453390" y="54483"/>
                </a:lnTo>
                <a:lnTo>
                  <a:pt x="453390" y="57023"/>
                </a:lnTo>
                <a:lnTo>
                  <a:pt x="457200" y="57023"/>
                </a:lnTo>
                <a:lnTo>
                  <a:pt x="457200" y="54483"/>
                </a:lnTo>
                <a:close/>
              </a:path>
              <a:path w="457200" h="487679">
                <a:moveTo>
                  <a:pt x="2540" y="51943"/>
                </a:moveTo>
                <a:lnTo>
                  <a:pt x="0" y="51943"/>
                </a:lnTo>
                <a:lnTo>
                  <a:pt x="0" y="53212"/>
                </a:lnTo>
                <a:lnTo>
                  <a:pt x="2540" y="53212"/>
                </a:lnTo>
                <a:lnTo>
                  <a:pt x="2540" y="51943"/>
                </a:lnTo>
                <a:close/>
              </a:path>
              <a:path w="457200" h="487679">
                <a:moveTo>
                  <a:pt x="457200" y="51943"/>
                </a:moveTo>
                <a:lnTo>
                  <a:pt x="453390" y="51943"/>
                </a:lnTo>
                <a:lnTo>
                  <a:pt x="453390" y="53212"/>
                </a:lnTo>
                <a:lnTo>
                  <a:pt x="457200" y="53212"/>
                </a:lnTo>
                <a:lnTo>
                  <a:pt x="457200" y="51943"/>
                </a:lnTo>
                <a:close/>
              </a:path>
              <a:path w="457200" h="487679">
                <a:moveTo>
                  <a:pt x="2540" y="48133"/>
                </a:moveTo>
                <a:lnTo>
                  <a:pt x="0" y="48133"/>
                </a:lnTo>
                <a:lnTo>
                  <a:pt x="0" y="50673"/>
                </a:lnTo>
                <a:lnTo>
                  <a:pt x="2540" y="50673"/>
                </a:lnTo>
                <a:lnTo>
                  <a:pt x="2540" y="48133"/>
                </a:lnTo>
                <a:close/>
              </a:path>
              <a:path w="457200" h="487679">
                <a:moveTo>
                  <a:pt x="457200" y="48133"/>
                </a:moveTo>
                <a:lnTo>
                  <a:pt x="453390" y="48133"/>
                </a:lnTo>
                <a:lnTo>
                  <a:pt x="453390" y="50673"/>
                </a:lnTo>
                <a:lnTo>
                  <a:pt x="457200" y="50673"/>
                </a:lnTo>
                <a:lnTo>
                  <a:pt x="457200" y="48133"/>
                </a:lnTo>
                <a:close/>
              </a:path>
              <a:path w="457200" h="487679">
                <a:moveTo>
                  <a:pt x="2540" y="45593"/>
                </a:moveTo>
                <a:lnTo>
                  <a:pt x="0" y="45593"/>
                </a:lnTo>
                <a:lnTo>
                  <a:pt x="0" y="46862"/>
                </a:lnTo>
                <a:lnTo>
                  <a:pt x="2540" y="46862"/>
                </a:lnTo>
                <a:lnTo>
                  <a:pt x="2540" y="45593"/>
                </a:lnTo>
                <a:close/>
              </a:path>
              <a:path w="457200" h="487679">
                <a:moveTo>
                  <a:pt x="457200" y="45593"/>
                </a:moveTo>
                <a:lnTo>
                  <a:pt x="453390" y="45593"/>
                </a:lnTo>
                <a:lnTo>
                  <a:pt x="453390" y="46862"/>
                </a:lnTo>
                <a:lnTo>
                  <a:pt x="457200" y="46862"/>
                </a:lnTo>
                <a:lnTo>
                  <a:pt x="457200" y="45593"/>
                </a:lnTo>
                <a:close/>
              </a:path>
              <a:path w="457200" h="487679">
                <a:moveTo>
                  <a:pt x="2540" y="41783"/>
                </a:moveTo>
                <a:lnTo>
                  <a:pt x="0" y="41783"/>
                </a:lnTo>
                <a:lnTo>
                  <a:pt x="0" y="44323"/>
                </a:lnTo>
                <a:lnTo>
                  <a:pt x="2540" y="44323"/>
                </a:lnTo>
                <a:lnTo>
                  <a:pt x="2540" y="41783"/>
                </a:lnTo>
                <a:close/>
              </a:path>
              <a:path w="457200" h="487679">
                <a:moveTo>
                  <a:pt x="457200" y="41783"/>
                </a:moveTo>
                <a:lnTo>
                  <a:pt x="453390" y="41783"/>
                </a:lnTo>
                <a:lnTo>
                  <a:pt x="453390" y="44323"/>
                </a:lnTo>
                <a:lnTo>
                  <a:pt x="457200" y="44323"/>
                </a:lnTo>
                <a:lnTo>
                  <a:pt x="457200" y="41783"/>
                </a:lnTo>
                <a:close/>
              </a:path>
              <a:path w="457200" h="487679">
                <a:moveTo>
                  <a:pt x="2540" y="39370"/>
                </a:moveTo>
                <a:lnTo>
                  <a:pt x="0" y="39370"/>
                </a:lnTo>
                <a:lnTo>
                  <a:pt x="0" y="40512"/>
                </a:lnTo>
                <a:lnTo>
                  <a:pt x="2540" y="40512"/>
                </a:lnTo>
                <a:lnTo>
                  <a:pt x="2540" y="39370"/>
                </a:lnTo>
                <a:close/>
              </a:path>
              <a:path w="457200" h="487679">
                <a:moveTo>
                  <a:pt x="457200" y="39370"/>
                </a:moveTo>
                <a:lnTo>
                  <a:pt x="453390" y="39370"/>
                </a:lnTo>
                <a:lnTo>
                  <a:pt x="453390" y="40512"/>
                </a:lnTo>
                <a:lnTo>
                  <a:pt x="457200" y="40512"/>
                </a:lnTo>
                <a:lnTo>
                  <a:pt x="457200" y="39370"/>
                </a:lnTo>
                <a:close/>
              </a:path>
              <a:path w="457200" h="487679">
                <a:moveTo>
                  <a:pt x="2540" y="34162"/>
                </a:moveTo>
                <a:lnTo>
                  <a:pt x="1270" y="34162"/>
                </a:lnTo>
                <a:lnTo>
                  <a:pt x="1270" y="35560"/>
                </a:lnTo>
                <a:lnTo>
                  <a:pt x="0" y="35560"/>
                </a:lnTo>
                <a:lnTo>
                  <a:pt x="0" y="38100"/>
                </a:lnTo>
                <a:lnTo>
                  <a:pt x="2540" y="38100"/>
                </a:lnTo>
                <a:lnTo>
                  <a:pt x="2540" y="34162"/>
                </a:lnTo>
                <a:close/>
              </a:path>
              <a:path w="457200" h="487679">
                <a:moveTo>
                  <a:pt x="457200" y="35560"/>
                </a:moveTo>
                <a:lnTo>
                  <a:pt x="453390" y="35560"/>
                </a:lnTo>
                <a:lnTo>
                  <a:pt x="453390" y="38100"/>
                </a:lnTo>
                <a:lnTo>
                  <a:pt x="457200" y="38100"/>
                </a:lnTo>
                <a:lnTo>
                  <a:pt x="457200" y="35560"/>
                </a:lnTo>
                <a:close/>
              </a:path>
              <a:path w="457200" h="487679">
                <a:moveTo>
                  <a:pt x="457200" y="33020"/>
                </a:moveTo>
                <a:lnTo>
                  <a:pt x="453390" y="33020"/>
                </a:lnTo>
                <a:lnTo>
                  <a:pt x="453390" y="34162"/>
                </a:lnTo>
                <a:lnTo>
                  <a:pt x="457200" y="34162"/>
                </a:lnTo>
                <a:lnTo>
                  <a:pt x="457200" y="33020"/>
                </a:lnTo>
                <a:close/>
              </a:path>
              <a:path w="457200" h="487679">
                <a:moveTo>
                  <a:pt x="457200" y="29210"/>
                </a:moveTo>
                <a:lnTo>
                  <a:pt x="453390" y="29210"/>
                </a:lnTo>
                <a:lnTo>
                  <a:pt x="453390" y="31750"/>
                </a:lnTo>
                <a:lnTo>
                  <a:pt x="457200" y="31750"/>
                </a:lnTo>
                <a:lnTo>
                  <a:pt x="457200" y="29210"/>
                </a:lnTo>
                <a:close/>
              </a:path>
              <a:path w="457200" h="487679">
                <a:moveTo>
                  <a:pt x="457200" y="26670"/>
                </a:moveTo>
                <a:lnTo>
                  <a:pt x="453390" y="26670"/>
                </a:lnTo>
                <a:lnTo>
                  <a:pt x="453390" y="27812"/>
                </a:lnTo>
                <a:lnTo>
                  <a:pt x="457200" y="27812"/>
                </a:lnTo>
                <a:lnTo>
                  <a:pt x="457200" y="26670"/>
                </a:lnTo>
                <a:close/>
              </a:path>
              <a:path w="457200" h="487679">
                <a:moveTo>
                  <a:pt x="457200" y="22860"/>
                </a:moveTo>
                <a:lnTo>
                  <a:pt x="453390" y="22860"/>
                </a:lnTo>
                <a:lnTo>
                  <a:pt x="453390" y="25400"/>
                </a:lnTo>
                <a:lnTo>
                  <a:pt x="457200" y="25400"/>
                </a:lnTo>
                <a:lnTo>
                  <a:pt x="457200" y="22860"/>
                </a:lnTo>
                <a:close/>
              </a:path>
              <a:path w="457200" h="487679">
                <a:moveTo>
                  <a:pt x="457200" y="20320"/>
                </a:moveTo>
                <a:lnTo>
                  <a:pt x="453390" y="20320"/>
                </a:lnTo>
                <a:lnTo>
                  <a:pt x="453390" y="21462"/>
                </a:lnTo>
                <a:lnTo>
                  <a:pt x="457200" y="21462"/>
                </a:lnTo>
                <a:lnTo>
                  <a:pt x="457200" y="20320"/>
                </a:lnTo>
                <a:close/>
              </a:path>
              <a:path w="457200" h="487679">
                <a:moveTo>
                  <a:pt x="457200" y="16510"/>
                </a:moveTo>
                <a:lnTo>
                  <a:pt x="453390" y="16510"/>
                </a:lnTo>
                <a:lnTo>
                  <a:pt x="453390" y="19050"/>
                </a:lnTo>
                <a:lnTo>
                  <a:pt x="457200" y="19050"/>
                </a:lnTo>
                <a:lnTo>
                  <a:pt x="457200" y="16510"/>
                </a:lnTo>
                <a:close/>
              </a:path>
              <a:path w="457200" h="487679">
                <a:moveTo>
                  <a:pt x="457200" y="13970"/>
                </a:moveTo>
                <a:lnTo>
                  <a:pt x="453390" y="13970"/>
                </a:lnTo>
                <a:lnTo>
                  <a:pt x="453390" y="15112"/>
                </a:lnTo>
                <a:lnTo>
                  <a:pt x="457200" y="15112"/>
                </a:lnTo>
                <a:lnTo>
                  <a:pt x="457200" y="13970"/>
                </a:lnTo>
                <a:close/>
              </a:path>
              <a:path w="457200" h="487679">
                <a:moveTo>
                  <a:pt x="457200" y="10160"/>
                </a:moveTo>
                <a:lnTo>
                  <a:pt x="453390" y="10160"/>
                </a:lnTo>
                <a:lnTo>
                  <a:pt x="453390" y="12700"/>
                </a:lnTo>
                <a:lnTo>
                  <a:pt x="457200" y="12700"/>
                </a:lnTo>
                <a:lnTo>
                  <a:pt x="457200" y="10160"/>
                </a:lnTo>
                <a:close/>
              </a:path>
              <a:path w="457200" h="487679">
                <a:moveTo>
                  <a:pt x="457200" y="7620"/>
                </a:moveTo>
                <a:lnTo>
                  <a:pt x="453390" y="7620"/>
                </a:lnTo>
                <a:lnTo>
                  <a:pt x="453390" y="8762"/>
                </a:lnTo>
                <a:lnTo>
                  <a:pt x="457200" y="8762"/>
                </a:lnTo>
                <a:lnTo>
                  <a:pt x="457200" y="7620"/>
                </a:lnTo>
                <a:close/>
              </a:path>
              <a:path w="457200" h="487679">
                <a:moveTo>
                  <a:pt x="457200" y="3810"/>
                </a:moveTo>
                <a:lnTo>
                  <a:pt x="453390" y="3810"/>
                </a:lnTo>
                <a:lnTo>
                  <a:pt x="453390" y="6350"/>
                </a:lnTo>
                <a:lnTo>
                  <a:pt x="457200" y="6350"/>
                </a:lnTo>
                <a:lnTo>
                  <a:pt x="457200" y="3810"/>
                </a:lnTo>
                <a:close/>
              </a:path>
              <a:path w="457200" h="487679">
                <a:moveTo>
                  <a:pt x="39370" y="2412"/>
                </a:moveTo>
                <a:lnTo>
                  <a:pt x="38100" y="2412"/>
                </a:lnTo>
                <a:lnTo>
                  <a:pt x="38100" y="3810"/>
                </a:lnTo>
                <a:lnTo>
                  <a:pt x="39370" y="3810"/>
                </a:lnTo>
                <a:lnTo>
                  <a:pt x="39370" y="2412"/>
                </a:lnTo>
                <a:close/>
              </a:path>
              <a:path w="457200" h="487679">
                <a:moveTo>
                  <a:pt x="270510" y="2412"/>
                </a:moveTo>
                <a:lnTo>
                  <a:pt x="267970" y="2412"/>
                </a:lnTo>
                <a:lnTo>
                  <a:pt x="267970" y="3810"/>
                </a:lnTo>
                <a:lnTo>
                  <a:pt x="270510" y="3810"/>
                </a:lnTo>
                <a:lnTo>
                  <a:pt x="270510" y="2412"/>
                </a:lnTo>
                <a:close/>
              </a:path>
              <a:path w="457200" h="487679">
                <a:moveTo>
                  <a:pt x="43180" y="0"/>
                </a:moveTo>
                <a:lnTo>
                  <a:pt x="41910" y="0"/>
                </a:lnTo>
                <a:lnTo>
                  <a:pt x="41910" y="2412"/>
                </a:lnTo>
                <a:lnTo>
                  <a:pt x="224790" y="2412"/>
                </a:lnTo>
                <a:lnTo>
                  <a:pt x="22479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  <a:path w="457200" h="487679">
                <a:moveTo>
                  <a:pt x="274320" y="0"/>
                </a:moveTo>
                <a:lnTo>
                  <a:pt x="271780" y="0"/>
                </a:lnTo>
                <a:lnTo>
                  <a:pt x="271780" y="2412"/>
                </a:lnTo>
                <a:lnTo>
                  <a:pt x="457200" y="2412"/>
                </a:lnTo>
                <a:lnTo>
                  <a:pt x="457200" y="1270"/>
                </a:lnTo>
                <a:lnTo>
                  <a:pt x="274320" y="1270"/>
                </a:lnTo>
                <a:lnTo>
                  <a:pt x="274320" y="0"/>
                </a:lnTo>
                <a:close/>
              </a:path>
              <a:path w="457200" h="487679">
                <a:moveTo>
                  <a:pt x="226060" y="0"/>
                </a:moveTo>
                <a:lnTo>
                  <a:pt x="224789" y="0"/>
                </a:lnTo>
                <a:lnTo>
                  <a:pt x="224790" y="1270"/>
                </a:lnTo>
                <a:lnTo>
                  <a:pt x="226060" y="1270"/>
                </a:lnTo>
                <a:lnTo>
                  <a:pt x="226060" y="0"/>
                </a:lnTo>
                <a:close/>
              </a:path>
              <a:path w="457200" h="487679">
                <a:moveTo>
                  <a:pt x="105410" y="486283"/>
                </a:moveTo>
                <a:lnTo>
                  <a:pt x="0" y="486283"/>
                </a:lnTo>
                <a:lnTo>
                  <a:pt x="0" y="487553"/>
                </a:lnTo>
                <a:lnTo>
                  <a:pt x="105410" y="487553"/>
                </a:lnTo>
                <a:lnTo>
                  <a:pt x="105410" y="486283"/>
                </a:lnTo>
                <a:close/>
              </a:path>
              <a:path w="457200" h="487679">
                <a:moveTo>
                  <a:pt x="106680" y="483743"/>
                </a:moveTo>
                <a:lnTo>
                  <a:pt x="0" y="483743"/>
                </a:lnTo>
                <a:lnTo>
                  <a:pt x="0" y="485013"/>
                </a:lnTo>
                <a:lnTo>
                  <a:pt x="105410" y="485013"/>
                </a:lnTo>
                <a:lnTo>
                  <a:pt x="105410" y="486283"/>
                </a:lnTo>
                <a:lnTo>
                  <a:pt x="106680" y="486283"/>
                </a:lnTo>
                <a:lnTo>
                  <a:pt x="106680" y="483743"/>
                </a:lnTo>
                <a:close/>
              </a:path>
              <a:path w="457200" h="487679">
                <a:moveTo>
                  <a:pt x="2540" y="479933"/>
                </a:moveTo>
                <a:lnTo>
                  <a:pt x="0" y="479933"/>
                </a:lnTo>
                <a:lnTo>
                  <a:pt x="0" y="482473"/>
                </a:lnTo>
                <a:lnTo>
                  <a:pt x="2540" y="482473"/>
                </a:lnTo>
                <a:lnTo>
                  <a:pt x="2540" y="479933"/>
                </a:lnTo>
                <a:close/>
              </a:path>
              <a:path w="457200" h="487679">
                <a:moveTo>
                  <a:pt x="2540" y="477393"/>
                </a:moveTo>
                <a:lnTo>
                  <a:pt x="0" y="477393"/>
                </a:lnTo>
                <a:lnTo>
                  <a:pt x="0" y="478663"/>
                </a:lnTo>
                <a:lnTo>
                  <a:pt x="2540" y="478663"/>
                </a:lnTo>
                <a:lnTo>
                  <a:pt x="2540" y="477393"/>
                </a:lnTo>
                <a:close/>
              </a:path>
              <a:path w="457200" h="487679">
                <a:moveTo>
                  <a:pt x="2540" y="473583"/>
                </a:moveTo>
                <a:lnTo>
                  <a:pt x="0" y="473583"/>
                </a:lnTo>
                <a:lnTo>
                  <a:pt x="0" y="476123"/>
                </a:lnTo>
                <a:lnTo>
                  <a:pt x="2540" y="476123"/>
                </a:lnTo>
                <a:lnTo>
                  <a:pt x="2540" y="473583"/>
                </a:lnTo>
                <a:close/>
              </a:path>
              <a:path w="457200" h="487679">
                <a:moveTo>
                  <a:pt x="2540" y="471043"/>
                </a:moveTo>
                <a:lnTo>
                  <a:pt x="0" y="471043"/>
                </a:lnTo>
                <a:lnTo>
                  <a:pt x="0" y="472313"/>
                </a:lnTo>
                <a:lnTo>
                  <a:pt x="2540" y="472313"/>
                </a:lnTo>
                <a:lnTo>
                  <a:pt x="2540" y="471043"/>
                </a:lnTo>
                <a:close/>
              </a:path>
              <a:path w="457200" h="487679">
                <a:moveTo>
                  <a:pt x="2540" y="467233"/>
                </a:moveTo>
                <a:lnTo>
                  <a:pt x="0" y="467233"/>
                </a:lnTo>
                <a:lnTo>
                  <a:pt x="0" y="469773"/>
                </a:lnTo>
                <a:lnTo>
                  <a:pt x="2540" y="469773"/>
                </a:lnTo>
                <a:lnTo>
                  <a:pt x="2540" y="467233"/>
                </a:lnTo>
                <a:close/>
              </a:path>
              <a:path w="457200" h="487679">
                <a:moveTo>
                  <a:pt x="2540" y="464693"/>
                </a:moveTo>
                <a:lnTo>
                  <a:pt x="0" y="464693"/>
                </a:lnTo>
                <a:lnTo>
                  <a:pt x="0" y="465963"/>
                </a:lnTo>
                <a:lnTo>
                  <a:pt x="2540" y="465963"/>
                </a:lnTo>
                <a:lnTo>
                  <a:pt x="2540" y="464693"/>
                </a:lnTo>
                <a:close/>
              </a:path>
              <a:path w="457200" h="487679">
                <a:moveTo>
                  <a:pt x="2540" y="460883"/>
                </a:moveTo>
                <a:lnTo>
                  <a:pt x="0" y="460883"/>
                </a:lnTo>
                <a:lnTo>
                  <a:pt x="0" y="463423"/>
                </a:lnTo>
                <a:lnTo>
                  <a:pt x="2540" y="463423"/>
                </a:lnTo>
                <a:lnTo>
                  <a:pt x="2540" y="460883"/>
                </a:lnTo>
                <a:close/>
              </a:path>
              <a:path w="457200" h="487679">
                <a:moveTo>
                  <a:pt x="2540" y="458343"/>
                </a:moveTo>
                <a:lnTo>
                  <a:pt x="0" y="458343"/>
                </a:lnTo>
                <a:lnTo>
                  <a:pt x="0" y="459613"/>
                </a:lnTo>
                <a:lnTo>
                  <a:pt x="2540" y="459613"/>
                </a:lnTo>
                <a:lnTo>
                  <a:pt x="2540" y="458343"/>
                </a:lnTo>
                <a:close/>
              </a:path>
              <a:path w="457200" h="487679">
                <a:moveTo>
                  <a:pt x="2540" y="454533"/>
                </a:moveTo>
                <a:lnTo>
                  <a:pt x="0" y="454533"/>
                </a:lnTo>
                <a:lnTo>
                  <a:pt x="0" y="457073"/>
                </a:lnTo>
                <a:lnTo>
                  <a:pt x="2540" y="457073"/>
                </a:lnTo>
                <a:lnTo>
                  <a:pt x="2540" y="454533"/>
                </a:lnTo>
                <a:close/>
              </a:path>
              <a:path w="457200" h="487679">
                <a:moveTo>
                  <a:pt x="2540" y="451993"/>
                </a:moveTo>
                <a:lnTo>
                  <a:pt x="0" y="451993"/>
                </a:lnTo>
                <a:lnTo>
                  <a:pt x="0" y="453263"/>
                </a:lnTo>
                <a:lnTo>
                  <a:pt x="2540" y="453263"/>
                </a:lnTo>
                <a:lnTo>
                  <a:pt x="2540" y="451993"/>
                </a:lnTo>
                <a:close/>
              </a:path>
              <a:path w="457200" h="487679">
                <a:moveTo>
                  <a:pt x="2540" y="448183"/>
                </a:moveTo>
                <a:lnTo>
                  <a:pt x="0" y="448183"/>
                </a:lnTo>
                <a:lnTo>
                  <a:pt x="0" y="450723"/>
                </a:lnTo>
                <a:lnTo>
                  <a:pt x="2540" y="450723"/>
                </a:lnTo>
                <a:lnTo>
                  <a:pt x="2540" y="448183"/>
                </a:lnTo>
                <a:close/>
              </a:path>
              <a:path w="457200" h="487679">
                <a:moveTo>
                  <a:pt x="2540" y="445643"/>
                </a:moveTo>
                <a:lnTo>
                  <a:pt x="0" y="445643"/>
                </a:lnTo>
                <a:lnTo>
                  <a:pt x="0" y="446913"/>
                </a:lnTo>
                <a:lnTo>
                  <a:pt x="2540" y="446913"/>
                </a:lnTo>
                <a:lnTo>
                  <a:pt x="2540" y="445643"/>
                </a:lnTo>
                <a:close/>
              </a:path>
              <a:path w="457200" h="487679">
                <a:moveTo>
                  <a:pt x="2540" y="441833"/>
                </a:moveTo>
                <a:lnTo>
                  <a:pt x="0" y="441833"/>
                </a:lnTo>
                <a:lnTo>
                  <a:pt x="0" y="444373"/>
                </a:lnTo>
                <a:lnTo>
                  <a:pt x="2540" y="444373"/>
                </a:lnTo>
                <a:lnTo>
                  <a:pt x="2540" y="441833"/>
                </a:lnTo>
                <a:close/>
              </a:path>
              <a:path w="457200" h="487679">
                <a:moveTo>
                  <a:pt x="2540" y="439293"/>
                </a:moveTo>
                <a:lnTo>
                  <a:pt x="0" y="439293"/>
                </a:lnTo>
                <a:lnTo>
                  <a:pt x="0" y="440563"/>
                </a:lnTo>
                <a:lnTo>
                  <a:pt x="2540" y="440563"/>
                </a:lnTo>
                <a:lnTo>
                  <a:pt x="2540" y="439293"/>
                </a:lnTo>
                <a:close/>
              </a:path>
              <a:path w="457200" h="487679">
                <a:moveTo>
                  <a:pt x="2540" y="435483"/>
                </a:moveTo>
                <a:lnTo>
                  <a:pt x="0" y="435483"/>
                </a:lnTo>
                <a:lnTo>
                  <a:pt x="0" y="438023"/>
                </a:lnTo>
                <a:lnTo>
                  <a:pt x="2540" y="438023"/>
                </a:lnTo>
                <a:lnTo>
                  <a:pt x="2540" y="435483"/>
                </a:lnTo>
                <a:close/>
              </a:path>
              <a:path w="457200" h="487679">
                <a:moveTo>
                  <a:pt x="2540" y="432943"/>
                </a:moveTo>
                <a:lnTo>
                  <a:pt x="0" y="432943"/>
                </a:lnTo>
                <a:lnTo>
                  <a:pt x="0" y="434213"/>
                </a:lnTo>
                <a:lnTo>
                  <a:pt x="2540" y="434213"/>
                </a:lnTo>
                <a:lnTo>
                  <a:pt x="2540" y="432943"/>
                </a:lnTo>
                <a:close/>
              </a:path>
              <a:path w="457200" h="487679">
                <a:moveTo>
                  <a:pt x="2540" y="429133"/>
                </a:moveTo>
                <a:lnTo>
                  <a:pt x="0" y="429133"/>
                </a:lnTo>
                <a:lnTo>
                  <a:pt x="0" y="431673"/>
                </a:lnTo>
                <a:lnTo>
                  <a:pt x="2540" y="431673"/>
                </a:lnTo>
                <a:lnTo>
                  <a:pt x="2540" y="429133"/>
                </a:lnTo>
                <a:close/>
              </a:path>
              <a:path w="457200" h="487679">
                <a:moveTo>
                  <a:pt x="2540" y="426593"/>
                </a:moveTo>
                <a:lnTo>
                  <a:pt x="0" y="426593"/>
                </a:lnTo>
                <a:lnTo>
                  <a:pt x="0" y="427863"/>
                </a:lnTo>
                <a:lnTo>
                  <a:pt x="2540" y="427863"/>
                </a:lnTo>
                <a:lnTo>
                  <a:pt x="2540" y="426593"/>
                </a:lnTo>
                <a:close/>
              </a:path>
              <a:path w="457200" h="487679">
                <a:moveTo>
                  <a:pt x="2540" y="422783"/>
                </a:moveTo>
                <a:lnTo>
                  <a:pt x="0" y="422783"/>
                </a:lnTo>
                <a:lnTo>
                  <a:pt x="0" y="425323"/>
                </a:lnTo>
                <a:lnTo>
                  <a:pt x="2540" y="425323"/>
                </a:lnTo>
                <a:lnTo>
                  <a:pt x="2540" y="422783"/>
                </a:lnTo>
                <a:close/>
              </a:path>
              <a:path w="457200" h="487679">
                <a:moveTo>
                  <a:pt x="2540" y="420243"/>
                </a:moveTo>
                <a:lnTo>
                  <a:pt x="0" y="420243"/>
                </a:lnTo>
                <a:lnTo>
                  <a:pt x="0" y="421513"/>
                </a:lnTo>
                <a:lnTo>
                  <a:pt x="2540" y="421513"/>
                </a:lnTo>
                <a:lnTo>
                  <a:pt x="2540" y="420243"/>
                </a:lnTo>
                <a:close/>
              </a:path>
              <a:path w="457200" h="487679">
                <a:moveTo>
                  <a:pt x="2540" y="416433"/>
                </a:moveTo>
                <a:lnTo>
                  <a:pt x="0" y="416433"/>
                </a:lnTo>
                <a:lnTo>
                  <a:pt x="0" y="418973"/>
                </a:lnTo>
                <a:lnTo>
                  <a:pt x="2540" y="418973"/>
                </a:lnTo>
                <a:lnTo>
                  <a:pt x="2540" y="416433"/>
                </a:lnTo>
                <a:close/>
              </a:path>
              <a:path w="457200" h="487679">
                <a:moveTo>
                  <a:pt x="2540" y="413893"/>
                </a:moveTo>
                <a:lnTo>
                  <a:pt x="0" y="413893"/>
                </a:lnTo>
                <a:lnTo>
                  <a:pt x="0" y="415163"/>
                </a:lnTo>
                <a:lnTo>
                  <a:pt x="2540" y="415163"/>
                </a:lnTo>
                <a:lnTo>
                  <a:pt x="2540" y="413893"/>
                </a:lnTo>
                <a:close/>
              </a:path>
              <a:path w="457200" h="487679">
                <a:moveTo>
                  <a:pt x="2540" y="410083"/>
                </a:moveTo>
                <a:lnTo>
                  <a:pt x="0" y="410083"/>
                </a:lnTo>
                <a:lnTo>
                  <a:pt x="0" y="412623"/>
                </a:lnTo>
                <a:lnTo>
                  <a:pt x="2540" y="412623"/>
                </a:lnTo>
                <a:lnTo>
                  <a:pt x="2540" y="410083"/>
                </a:lnTo>
                <a:close/>
              </a:path>
              <a:path w="457200" h="487679">
                <a:moveTo>
                  <a:pt x="2540" y="407543"/>
                </a:moveTo>
                <a:lnTo>
                  <a:pt x="0" y="407543"/>
                </a:lnTo>
                <a:lnTo>
                  <a:pt x="0" y="408813"/>
                </a:lnTo>
                <a:lnTo>
                  <a:pt x="2540" y="408813"/>
                </a:lnTo>
                <a:lnTo>
                  <a:pt x="2540" y="407543"/>
                </a:lnTo>
                <a:close/>
              </a:path>
              <a:path w="457200" h="487679">
                <a:moveTo>
                  <a:pt x="2540" y="403733"/>
                </a:moveTo>
                <a:lnTo>
                  <a:pt x="0" y="403733"/>
                </a:lnTo>
                <a:lnTo>
                  <a:pt x="0" y="406273"/>
                </a:lnTo>
                <a:lnTo>
                  <a:pt x="2540" y="406273"/>
                </a:lnTo>
                <a:lnTo>
                  <a:pt x="2540" y="403733"/>
                </a:lnTo>
                <a:close/>
              </a:path>
              <a:path w="457200" h="487679">
                <a:moveTo>
                  <a:pt x="2540" y="401193"/>
                </a:moveTo>
                <a:lnTo>
                  <a:pt x="0" y="401193"/>
                </a:lnTo>
                <a:lnTo>
                  <a:pt x="0" y="402463"/>
                </a:lnTo>
                <a:lnTo>
                  <a:pt x="2540" y="402463"/>
                </a:lnTo>
                <a:lnTo>
                  <a:pt x="2540" y="401193"/>
                </a:lnTo>
                <a:close/>
              </a:path>
              <a:path w="457200" h="487679">
                <a:moveTo>
                  <a:pt x="2540" y="397383"/>
                </a:moveTo>
                <a:lnTo>
                  <a:pt x="0" y="397383"/>
                </a:lnTo>
                <a:lnTo>
                  <a:pt x="0" y="399923"/>
                </a:lnTo>
                <a:lnTo>
                  <a:pt x="2540" y="399923"/>
                </a:lnTo>
                <a:lnTo>
                  <a:pt x="2540" y="397383"/>
                </a:lnTo>
                <a:close/>
              </a:path>
              <a:path w="457200" h="487679">
                <a:moveTo>
                  <a:pt x="2540" y="394843"/>
                </a:moveTo>
                <a:lnTo>
                  <a:pt x="0" y="394843"/>
                </a:lnTo>
                <a:lnTo>
                  <a:pt x="0" y="396113"/>
                </a:lnTo>
                <a:lnTo>
                  <a:pt x="2540" y="396113"/>
                </a:lnTo>
                <a:lnTo>
                  <a:pt x="2540" y="394843"/>
                </a:lnTo>
                <a:close/>
              </a:path>
              <a:path w="457200" h="487679">
                <a:moveTo>
                  <a:pt x="2540" y="391033"/>
                </a:moveTo>
                <a:lnTo>
                  <a:pt x="0" y="391033"/>
                </a:lnTo>
                <a:lnTo>
                  <a:pt x="0" y="393573"/>
                </a:lnTo>
                <a:lnTo>
                  <a:pt x="2540" y="393573"/>
                </a:lnTo>
                <a:lnTo>
                  <a:pt x="2540" y="391033"/>
                </a:lnTo>
                <a:close/>
              </a:path>
              <a:path w="457200" h="487679">
                <a:moveTo>
                  <a:pt x="2540" y="388493"/>
                </a:moveTo>
                <a:lnTo>
                  <a:pt x="0" y="388493"/>
                </a:lnTo>
                <a:lnTo>
                  <a:pt x="0" y="389763"/>
                </a:lnTo>
                <a:lnTo>
                  <a:pt x="2540" y="389763"/>
                </a:lnTo>
                <a:lnTo>
                  <a:pt x="2540" y="388493"/>
                </a:lnTo>
                <a:close/>
              </a:path>
              <a:path w="457200" h="487679">
                <a:moveTo>
                  <a:pt x="2540" y="384683"/>
                </a:moveTo>
                <a:lnTo>
                  <a:pt x="0" y="384683"/>
                </a:lnTo>
                <a:lnTo>
                  <a:pt x="0" y="387223"/>
                </a:lnTo>
                <a:lnTo>
                  <a:pt x="2540" y="387223"/>
                </a:lnTo>
                <a:lnTo>
                  <a:pt x="2540" y="384683"/>
                </a:lnTo>
                <a:close/>
              </a:path>
              <a:path w="457200" h="487679">
                <a:moveTo>
                  <a:pt x="2540" y="382143"/>
                </a:moveTo>
                <a:lnTo>
                  <a:pt x="0" y="382143"/>
                </a:lnTo>
                <a:lnTo>
                  <a:pt x="0" y="383413"/>
                </a:lnTo>
                <a:lnTo>
                  <a:pt x="2540" y="383413"/>
                </a:lnTo>
                <a:lnTo>
                  <a:pt x="2540" y="382143"/>
                </a:lnTo>
                <a:close/>
              </a:path>
              <a:path w="457200" h="487679">
                <a:moveTo>
                  <a:pt x="2540" y="378333"/>
                </a:moveTo>
                <a:lnTo>
                  <a:pt x="0" y="378333"/>
                </a:lnTo>
                <a:lnTo>
                  <a:pt x="0" y="380873"/>
                </a:lnTo>
                <a:lnTo>
                  <a:pt x="2540" y="380873"/>
                </a:lnTo>
                <a:lnTo>
                  <a:pt x="2540" y="378333"/>
                </a:lnTo>
                <a:close/>
              </a:path>
              <a:path w="457200" h="487679">
                <a:moveTo>
                  <a:pt x="2540" y="375793"/>
                </a:moveTo>
                <a:lnTo>
                  <a:pt x="0" y="375793"/>
                </a:lnTo>
                <a:lnTo>
                  <a:pt x="0" y="377063"/>
                </a:lnTo>
                <a:lnTo>
                  <a:pt x="2540" y="377063"/>
                </a:lnTo>
                <a:lnTo>
                  <a:pt x="2540" y="375793"/>
                </a:lnTo>
                <a:close/>
              </a:path>
              <a:path w="457200" h="487679">
                <a:moveTo>
                  <a:pt x="2540" y="371983"/>
                </a:moveTo>
                <a:lnTo>
                  <a:pt x="0" y="371983"/>
                </a:lnTo>
                <a:lnTo>
                  <a:pt x="0" y="374523"/>
                </a:lnTo>
                <a:lnTo>
                  <a:pt x="2540" y="374523"/>
                </a:lnTo>
                <a:lnTo>
                  <a:pt x="2540" y="371983"/>
                </a:lnTo>
                <a:close/>
              </a:path>
              <a:path w="457200" h="487679">
                <a:moveTo>
                  <a:pt x="2540" y="369443"/>
                </a:moveTo>
                <a:lnTo>
                  <a:pt x="0" y="369443"/>
                </a:lnTo>
                <a:lnTo>
                  <a:pt x="0" y="370713"/>
                </a:lnTo>
                <a:lnTo>
                  <a:pt x="2540" y="370713"/>
                </a:lnTo>
                <a:lnTo>
                  <a:pt x="2540" y="369443"/>
                </a:lnTo>
                <a:close/>
              </a:path>
              <a:path w="457200" h="487679">
                <a:moveTo>
                  <a:pt x="2540" y="365633"/>
                </a:moveTo>
                <a:lnTo>
                  <a:pt x="0" y="365633"/>
                </a:lnTo>
                <a:lnTo>
                  <a:pt x="0" y="368173"/>
                </a:lnTo>
                <a:lnTo>
                  <a:pt x="2540" y="368173"/>
                </a:lnTo>
                <a:lnTo>
                  <a:pt x="2540" y="365633"/>
                </a:lnTo>
                <a:close/>
              </a:path>
              <a:path w="457200" h="487679">
                <a:moveTo>
                  <a:pt x="2540" y="363093"/>
                </a:moveTo>
                <a:lnTo>
                  <a:pt x="0" y="363093"/>
                </a:lnTo>
                <a:lnTo>
                  <a:pt x="0" y="364363"/>
                </a:lnTo>
                <a:lnTo>
                  <a:pt x="2540" y="364363"/>
                </a:lnTo>
                <a:lnTo>
                  <a:pt x="2540" y="363093"/>
                </a:lnTo>
                <a:close/>
              </a:path>
              <a:path w="457200" h="487679">
                <a:moveTo>
                  <a:pt x="2540" y="359283"/>
                </a:moveTo>
                <a:lnTo>
                  <a:pt x="0" y="359283"/>
                </a:lnTo>
                <a:lnTo>
                  <a:pt x="0" y="361823"/>
                </a:lnTo>
                <a:lnTo>
                  <a:pt x="2540" y="361823"/>
                </a:lnTo>
                <a:lnTo>
                  <a:pt x="2540" y="359283"/>
                </a:lnTo>
                <a:close/>
              </a:path>
              <a:path w="457200" h="487679">
                <a:moveTo>
                  <a:pt x="2540" y="356743"/>
                </a:moveTo>
                <a:lnTo>
                  <a:pt x="0" y="356743"/>
                </a:lnTo>
                <a:lnTo>
                  <a:pt x="0" y="358013"/>
                </a:lnTo>
                <a:lnTo>
                  <a:pt x="2540" y="358013"/>
                </a:lnTo>
                <a:lnTo>
                  <a:pt x="2540" y="356743"/>
                </a:lnTo>
                <a:close/>
              </a:path>
              <a:path w="457200" h="487679">
                <a:moveTo>
                  <a:pt x="2540" y="352933"/>
                </a:moveTo>
                <a:lnTo>
                  <a:pt x="0" y="352933"/>
                </a:lnTo>
                <a:lnTo>
                  <a:pt x="0" y="355473"/>
                </a:lnTo>
                <a:lnTo>
                  <a:pt x="2540" y="355473"/>
                </a:lnTo>
                <a:lnTo>
                  <a:pt x="2540" y="352933"/>
                </a:lnTo>
                <a:close/>
              </a:path>
              <a:path w="457200" h="487679">
                <a:moveTo>
                  <a:pt x="2540" y="350393"/>
                </a:moveTo>
                <a:lnTo>
                  <a:pt x="0" y="350393"/>
                </a:lnTo>
                <a:lnTo>
                  <a:pt x="0" y="351663"/>
                </a:lnTo>
                <a:lnTo>
                  <a:pt x="2540" y="351663"/>
                </a:lnTo>
                <a:lnTo>
                  <a:pt x="2540" y="350393"/>
                </a:lnTo>
                <a:close/>
              </a:path>
              <a:path w="457200" h="487679">
                <a:moveTo>
                  <a:pt x="2540" y="346583"/>
                </a:moveTo>
                <a:lnTo>
                  <a:pt x="0" y="346583"/>
                </a:lnTo>
                <a:lnTo>
                  <a:pt x="0" y="349123"/>
                </a:lnTo>
                <a:lnTo>
                  <a:pt x="2540" y="349123"/>
                </a:lnTo>
                <a:lnTo>
                  <a:pt x="2540" y="346583"/>
                </a:lnTo>
                <a:close/>
              </a:path>
              <a:path w="457200" h="487679">
                <a:moveTo>
                  <a:pt x="2540" y="342773"/>
                </a:moveTo>
                <a:lnTo>
                  <a:pt x="1270" y="342773"/>
                </a:lnTo>
                <a:lnTo>
                  <a:pt x="1270" y="345313"/>
                </a:lnTo>
                <a:lnTo>
                  <a:pt x="2540" y="345313"/>
                </a:lnTo>
                <a:lnTo>
                  <a:pt x="2540" y="342773"/>
                </a:lnTo>
                <a:close/>
              </a:path>
              <a:path w="457200" h="487679">
                <a:moveTo>
                  <a:pt x="427989" y="486283"/>
                </a:moveTo>
                <a:lnTo>
                  <a:pt x="234950" y="486283"/>
                </a:lnTo>
                <a:lnTo>
                  <a:pt x="234950" y="487553"/>
                </a:lnTo>
                <a:lnTo>
                  <a:pt x="427989" y="487553"/>
                </a:lnTo>
                <a:lnTo>
                  <a:pt x="427989" y="486283"/>
                </a:lnTo>
                <a:close/>
              </a:path>
              <a:path w="457200" h="487679">
                <a:moveTo>
                  <a:pt x="431800" y="485013"/>
                </a:moveTo>
                <a:lnTo>
                  <a:pt x="430530" y="485013"/>
                </a:lnTo>
                <a:lnTo>
                  <a:pt x="430530" y="486283"/>
                </a:lnTo>
                <a:lnTo>
                  <a:pt x="431800" y="486283"/>
                </a:lnTo>
                <a:lnTo>
                  <a:pt x="431800" y="485013"/>
                </a:lnTo>
                <a:close/>
              </a:path>
              <a:path w="457200" h="487679">
                <a:moveTo>
                  <a:pt x="433070" y="483743"/>
                </a:moveTo>
                <a:lnTo>
                  <a:pt x="233680" y="483743"/>
                </a:lnTo>
                <a:lnTo>
                  <a:pt x="233680" y="485013"/>
                </a:lnTo>
                <a:lnTo>
                  <a:pt x="433070" y="485013"/>
                </a:lnTo>
                <a:lnTo>
                  <a:pt x="433070" y="483743"/>
                </a:lnTo>
                <a:close/>
              </a:path>
              <a:path w="457200" h="487679">
                <a:moveTo>
                  <a:pt x="455930" y="460883"/>
                </a:moveTo>
                <a:lnTo>
                  <a:pt x="453390" y="460883"/>
                </a:lnTo>
                <a:lnTo>
                  <a:pt x="453390" y="464693"/>
                </a:lnTo>
                <a:lnTo>
                  <a:pt x="454660" y="464693"/>
                </a:lnTo>
                <a:lnTo>
                  <a:pt x="454660" y="463423"/>
                </a:lnTo>
                <a:lnTo>
                  <a:pt x="455930" y="463423"/>
                </a:lnTo>
                <a:lnTo>
                  <a:pt x="455930" y="460883"/>
                </a:lnTo>
                <a:close/>
              </a:path>
              <a:path w="457200" h="487679">
                <a:moveTo>
                  <a:pt x="457200" y="458343"/>
                </a:moveTo>
                <a:lnTo>
                  <a:pt x="453390" y="458343"/>
                </a:lnTo>
                <a:lnTo>
                  <a:pt x="453390" y="459613"/>
                </a:lnTo>
                <a:lnTo>
                  <a:pt x="457200" y="459613"/>
                </a:lnTo>
                <a:lnTo>
                  <a:pt x="457200" y="458343"/>
                </a:lnTo>
                <a:close/>
              </a:path>
              <a:path w="457200" h="487679">
                <a:moveTo>
                  <a:pt x="457200" y="454533"/>
                </a:moveTo>
                <a:lnTo>
                  <a:pt x="453390" y="454533"/>
                </a:lnTo>
                <a:lnTo>
                  <a:pt x="453390" y="457073"/>
                </a:lnTo>
                <a:lnTo>
                  <a:pt x="457200" y="457073"/>
                </a:lnTo>
                <a:lnTo>
                  <a:pt x="457200" y="454533"/>
                </a:lnTo>
                <a:close/>
              </a:path>
              <a:path w="457200" h="487679">
                <a:moveTo>
                  <a:pt x="457200" y="451993"/>
                </a:moveTo>
                <a:lnTo>
                  <a:pt x="453390" y="451993"/>
                </a:lnTo>
                <a:lnTo>
                  <a:pt x="453390" y="453263"/>
                </a:lnTo>
                <a:lnTo>
                  <a:pt x="457200" y="453263"/>
                </a:lnTo>
                <a:lnTo>
                  <a:pt x="457200" y="451993"/>
                </a:lnTo>
                <a:close/>
              </a:path>
              <a:path w="457200" h="487679">
                <a:moveTo>
                  <a:pt x="457200" y="448183"/>
                </a:moveTo>
                <a:lnTo>
                  <a:pt x="453390" y="448183"/>
                </a:lnTo>
                <a:lnTo>
                  <a:pt x="453390" y="450723"/>
                </a:lnTo>
                <a:lnTo>
                  <a:pt x="457200" y="450723"/>
                </a:lnTo>
                <a:lnTo>
                  <a:pt x="457200" y="448183"/>
                </a:lnTo>
                <a:close/>
              </a:path>
              <a:path w="457200" h="487679">
                <a:moveTo>
                  <a:pt x="457200" y="445643"/>
                </a:moveTo>
                <a:lnTo>
                  <a:pt x="453390" y="445643"/>
                </a:lnTo>
                <a:lnTo>
                  <a:pt x="453390" y="446913"/>
                </a:lnTo>
                <a:lnTo>
                  <a:pt x="457200" y="446913"/>
                </a:lnTo>
                <a:lnTo>
                  <a:pt x="457200" y="445643"/>
                </a:lnTo>
                <a:close/>
              </a:path>
              <a:path w="457200" h="487679">
                <a:moveTo>
                  <a:pt x="457200" y="441833"/>
                </a:moveTo>
                <a:lnTo>
                  <a:pt x="453390" y="441833"/>
                </a:lnTo>
                <a:lnTo>
                  <a:pt x="453390" y="444373"/>
                </a:lnTo>
                <a:lnTo>
                  <a:pt x="457200" y="444373"/>
                </a:lnTo>
                <a:lnTo>
                  <a:pt x="457200" y="441833"/>
                </a:lnTo>
                <a:close/>
              </a:path>
              <a:path w="457200" h="487679">
                <a:moveTo>
                  <a:pt x="457200" y="439293"/>
                </a:moveTo>
                <a:lnTo>
                  <a:pt x="453390" y="439293"/>
                </a:lnTo>
                <a:lnTo>
                  <a:pt x="453390" y="440563"/>
                </a:lnTo>
                <a:lnTo>
                  <a:pt x="457200" y="440563"/>
                </a:lnTo>
                <a:lnTo>
                  <a:pt x="457200" y="439293"/>
                </a:lnTo>
                <a:close/>
              </a:path>
              <a:path w="457200" h="487679">
                <a:moveTo>
                  <a:pt x="457200" y="435483"/>
                </a:moveTo>
                <a:lnTo>
                  <a:pt x="453390" y="435483"/>
                </a:lnTo>
                <a:lnTo>
                  <a:pt x="453390" y="438023"/>
                </a:lnTo>
                <a:lnTo>
                  <a:pt x="457200" y="438023"/>
                </a:lnTo>
                <a:lnTo>
                  <a:pt x="457200" y="435483"/>
                </a:lnTo>
                <a:close/>
              </a:path>
              <a:path w="457200" h="487679">
                <a:moveTo>
                  <a:pt x="457200" y="432943"/>
                </a:moveTo>
                <a:lnTo>
                  <a:pt x="453390" y="432943"/>
                </a:lnTo>
                <a:lnTo>
                  <a:pt x="453390" y="434213"/>
                </a:lnTo>
                <a:lnTo>
                  <a:pt x="457200" y="434213"/>
                </a:lnTo>
                <a:lnTo>
                  <a:pt x="457200" y="432943"/>
                </a:lnTo>
                <a:close/>
              </a:path>
              <a:path w="457200" h="487679">
                <a:moveTo>
                  <a:pt x="457200" y="429260"/>
                </a:moveTo>
                <a:lnTo>
                  <a:pt x="453390" y="429260"/>
                </a:lnTo>
                <a:lnTo>
                  <a:pt x="453390" y="431673"/>
                </a:lnTo>
                <a:lnTo>
                  <a:pt x="457200" y="431673"/>
                </a:lnTo>
                <a:lnTo>
                  <a:pt x="457200" y="429260"/>
                </a:lnTo>
                <a:close/>
              </a:path>
              <a:path w="457200" h="487679">
                <a:moveTo>
                  <a:pt x="457200" y="426720"/>
                </a:moveTo>
                <a:lnTo>
                  <a:pt x="453390" y="426720"/>
                </a:lnTo>
                <a:lnTo>
                  <a:pt x="453390" y="427863"/>
                </a:lnTo>
                <a:lnTo>
                  <a:pt x="457200" y="427863"/>
                </a:lnTo>
                <a:lnTo>
                  <a:pt x="457200" y="426720"/>
                </a:lnTo>
                <a:close/>
              </a:path>
              <a:path w="457200" h="487679">
                <a:moveTo>
                  <a:pt x="457200" y="422910"/>
                </a:moveTo>
                <a:lnTo>
                  <a:pt x="453390" y="422910"/>
                </a:lnTo>
                <a:lnTo>
                  <a:pt x="453390" y="425323"/>
                </a:lnTo>
                <a:lnTo>
                  <a:pt x="457200" y="425323"/>
                </a:lnTo>
                <a:lnTo>
                  <a:pt x="457200" y="422910"/>
                </a:lnTo>
                <a:close/>
              </a:path>
              <a:path w="457200" h="487679">
                <a:moveTo>
                  <a:pt x="457200" y="420370"/>
                </a:moveTo>
                <a:lnTo>
                  <a:pt x="453390" y="420370"/>
                </a:lnTo>
                <a:lnTo>
                  <a:pt x="453390" y="421513"/>
                </a:lnTo>
                <a:lnTo>
                  <a:pt x="457200" y="421513"/>
                </a:lnTo>
                <a:lnTo>
                  <a:pt x="457200" y="420370"/>
                </a:lnTo>
                <a:close/>
              </a:path>
              <a:path w="457200" h="487679">
                <a:moveTo>
                  <a:pt x="457200" y="416560"/>
                </a:moveTo>
                <a:lnTo>
                  <a:pt x="453390" y="416560"/>
                </a:lnTo>
                <a:lnTo>
                  <a:pt x="453390" y="418973"/>
                </a:lnTo>
                <a:lnTo>
                  <a:pt x="457200" y="418973"/>
                </a:lnTo>
                <a:lnTo>
                  <a:pt x="457200" y="416560"/>
                </a:lnTo>
                <a:close/>
              </a:path>
              <a:path w="457200" h="487679">
                <a:moveTo>
                  <a:pt x="457200" y="414020"/>
                </a:moveTo>
                <a:lnTo>
                  <a:pt x="453390" y="414020"/>
                </a:lnTo>
                <a:lnTo>
                  <a:pt x="453390" y="415163"/>
                </a:lnTo>
                <a:lnTo>
                  <a:pt x="457200" y="415163"/>
                </a:lnTo>
                <a:lnTo>
                  <a:pt x="457200" y="414020"/>
                </a:lnTo>
                <a:close/>
              </a:path>
              <a:path w="457200" h="487679">
                <a:moveTo>
                  <a:pt x="457200" y="410210"/>
                </a:moveTo>
                <a:lnTo>
                  <a:pt x="453390" y="410210"/>
                </a:lnTo>
                <a:lnTo>
                  <a:pt x="453390" y="412623"/>
                </a:lnTo>
                <a:lnTo>
                  <a:pt x="457200" y="412623"/>
                </a:lnTo>
                <a:lnTo>
                  <a:pt x="457200" y="410210"/>
                </a:lnTo>
                <a:close/>
              </a:path>
              <a:path w="457200" h="487679">
                <a:moveTo>
                  <a:pt x="457200" y="407670"/>
                </a:moveTo>
                <a:lnTo>
                  <a:pt x="453390" y="407670"/>
                </a:lnTo>
                <a:lnTo>
                  <a:pt x="453390" y="408813"/>
                </a:lnTo>
                <a:lnTo>
                  <a:pt x="457200" y="408813"/>
                </a:lnTo>
                <a:lnTo>
                  <a:pt x="457200" y="407670"/>
                </a:lnTo>
                <a:close/>
              </a:path>
              <a:path w="457200" h="487679">
                <a:moveTo>
                  <a:pt x="457200" y="403860"/>
                </a:moveTo>
                <a:lnTo>
                  <a:pt x="453390" y="403860"/>
                </a:lnTo>
                <a:lnTo>
                  <a:pt x="453390" y="406273"/>
                </a:lnTo>
                <a:lnTo>
                  <a:pt x="457200" y="406273"/>
                </a:lnTo>
                <a:lnTo>
                  <a:pt x="457200" y="403860"/>
                </a:lnTo>
                <a:close/>
              </a:path>
              <a:path w="457200" h="487679">
                <a:moveTo>
                  <a:pt x="457200" y="401320"/>
                </a:moveTo>
                <a:lnTo>
                  <a:pt x="453390" y="401320"/>
                </a:lnTo>
                <a:lnTo>
                  <a:pt x="453390" y="402463"/>
                </a:lnTo>
                <a:lnTo>
                  <a:pt x="457200" y="402463"/>
                </a:lnTo>
                <a:lnTo>
                  <a:pt x="457200" y="401320"/>
                </a:lnTo>
                <a:close/>
              </a:path>
              <a:path w="457200" h="487679">
                <a:moveTo>
                  <a:pt x="457200" y="397510"/>
                </a:moveTo>
                <a:lnTo>
                  <a:pt x="453390" y="397510"/>
                </a:lnTo>
                <a:lnTo>
                  <a:pt x="453390" y="399923"/>
                </a:lnTo>
                <a:lnTo>
                  <a:pt x="457200" y="399923"/>
                </a:lnTo>
                <a:lnTo>
                  <a:pt x="457200" y="397510"/>
                </a:lnTo>
                <a:close/>
              </a:path>
              <a:path w="457200" h="487679">
                <a:moveTo>
                  <a:pt x="457200" y="394970"/>
                </a:moveTo>
                <a:lnTo>
                  <a:pt x="453390" y="394970"/>
                </a:lnTo>
                <a:lnTo>
                  <a:pt x="453390" y="396113"/>
                </a:lnTo>
                <a:lnTo>
                  <a:pt x="457200" y="396113"/>
                </a:lnTo>
                <a:lnTo>
                  <a:pt x="457200" y="394970"/>
                </a:lnTo>
                <a:close/>
              </a:path>
              <a:path w="457200" h="487679">
                <a:moveTo>
                  <a:pt x="457200" y="391160"/>
                </a:moveTo>
                <a:lnTo>
                  <a:pt x="453390" y="391160"/>
                </a:lnTo>
                <a:lnTo>
                  <a:pt x="453390" y="393573"/>
                </a:lnTo>
                <a:lnTo>
                  <a:pt x="457200" y="393573"/>
                </a:lnTo>
                <a:lnTo>
                  <a:pt x="457200" y="391160"/>
                </a:lnTo>
                <a:close/>
              </a:path>
              <a:path w="457200" h="487679">
                <a:moveTo>
                  <a:pt x="457200" y="388620"/>
                </a:moveTo>
                <a:lnTo>
                  <a:pt x="453390" y="388620"/>
                </a:lnTo>
                <a:lnTo>
                  <a:pt x="453390" y="389763"/>
                </a:lnTo>
                <a:lnTo>
                  <a:pt x="457200" y="389763"/>
                </a:lnTo>
                <a:lnTo>
                  <a:pt x="457200" y="388620"/>
                </a:lnTo>
                <a:close/>
              </a:path>
              <a:path w="457200" h="487679">
                <a:moveTo>
                  <a:pt x="457200" y="384810"/>
                </a:moveTo>
                <a:lnTo>
                  <a:pt x="453390" y="384810"/>
                </a:lnTo>
                <a:lnTo>
                  <a:pt x="453390" y="387223"/>
                </a:lnTo>
                <a:lnTo>
                  <a:pt x="457200" y="387223"/>
                </a:lnTo>
                <a:lnTo>
                  <a:pt x="457200" y="384810"/>
                </a:lnTo>
                <a:close/>
              </a:path>
              <a:path w="457200" h="487679">
                <a:moveTo>
                  <a:pt x="457200" y="382270"/>
                </a:moveTo>
                <a:lnTo>
                  <a:pt x="453390" y="382270"/>
                </a:lnTo>
                <a:lnTo>
                  <a:pt x="453390" y="383413"/>
                </a:lnTo>
                <a:lnTo>
                  <a:pt x="457200" y="383413"/>
                </a:lnTo>
                <a:lnTo>
                  <a:pt x="457200" y="382270"/>
                </a:lnTo>
                <a:close/>
              </a:path>
              <a:path w="457200" h="487679">
                <a:moveTo>
                  <a:pt x="457200" y="378460"/>
                </a:moveTo>
                <a:lnTo>
                  <a:pt x="453390" y="378460"/>
                </a:lnTo>
                <a:lnTo>
                  <a:pt x="453390" y="380873"/>
                </a:lnTo>
                <a:lnTo>
                  <a:pt x="457200" y="380873"/>
                </a:lnTo>
                <a:lnTo>
                  <a:pt x="457200" y="378460"/>
                </a:lnTo>
                <a:close/>
              </a:path>
              <a:path w="457200" h="487679">
                <a:moveTo>
                  <a:pt x="457200" y="375920"/>
                </a:moveTo>
                <a:lnTo>
                  <a:pt x="453390" y="375920"/>
                </a:lnTo>
                <a:lnTo>
                  <a:pt x="453390" y="377063"/>
                </a:lnTo>
                <a:lnTo>
                  <a:pt x="457200" y="377063"/>
                </a:lnTo>
                <a:lnTo>
                  <a:pt x="457200" y="375920"/>
                </a:lnTo>
                <a:close/>
              </a:path>
              <a:path w="457200" h="487679">
                <a:moveTo>
                  <a:pt x="457200" y="372110"/>
                </a:moveTo>
                <a:lnTo>
                  <a:pt x="453390" y="372110"/>
                </a:lnTo>
                <a:lnTo>
                  <a:pt x="453390" y="374523"/>
                </a:lnTo>
                <a:lnTo>
                  <a:pt x="457200" y="374523"/>
                </a:lnTo>
                <a:lnTo>
                  <a:pt x="457200" y="372110"/>
                </a:lnTo>
                <a:close/>
              </a:path>
              <a:path w="457200" h="487679">
                <a:moveTo>
                  <a:pt x="457200" y="369570"/>
                </a:moveTo>
                <a:lnTo>
                  <a:pt x="453390" y="369570"/>
                </a:lnTo>
                <a:lnTo>
                  <a:pt x="453390" y="370713"/>
                </a:lnTo>
                <a:lnTo>
                  <a:pt x="457200" y="370713"/>
                </a:lnTo>
                <a:lnTo>
                  <a:pt x="457200" y="369570"/>
                </a:lnTo>
                <a:close/>
              </a:path>
              <a:path w="457200" h="487679">
                <a:moveTo>
                  <a:pt x="457200" y="365760"/>
                </a:moveTo>
                <a:lnTo>
                  <a:pt x="453390" y="365760"/>
                </a:lnTo>
                <a:lnTo>
                  <a:pt x="453390" y="368173"/>
                </a:lnTo>
                <a:lnTo>
                  <a:pt x="457200" y="368173"/>
                </a:lnTo>
                <a:lnTo>
                  <a:pt x="457200" y="365760"/>
                </a:lnTo>
                <a:close/>
              </a:path>
              <a:path w="457200" h="487679">
                <a:moveTo>
                  <a:pt x="457200" y="363220"/>
                </a:moveTo>
                <a:lnTo>
                  <a:pt x="453390" y="363220"/>
                </a:lnTo>
                <a:lnTo>
                  <a:pt x="453390" y="364363"/>
                </a:lnTo>
                <a:lnTo>
                  <a:pt x="457200" y="364363"/>
                </a:lnTo>
                <a:lnTo>
                  <a:pt x="457200" y="363220"/>
                </a:lnTo>
                <a:close/>
              </a:path>
              <a:path w="457200" h="487679">
                <a:moveTo>
                  <a:pt x="457200" y="359410"/>
                </a:moveTo>
                <a:lnTo>
                  <a:pt x="453390" y="359410"/>
                </a:lnTo>
                <a:lnTo>
                  <a:pt x="453390" y="361823"/>
                </a:lnTo>
                <a:lnTo>
                  <a:pt x="457200" y="361823"/>
                </a:lnTo>
                <a:lnTo>
                  <a:pt x="457200" y="359410"/>
                </a:lnTo>
                <a:close/>
              </a:path>
              <a:path w="457200" h="487679">
                <a:moveTo>
                  <a:pt x="457200" y="356870"/>
                </a:moveTo>
                <a:lnTo>
                  <a:pt x="453390" y="356870"/>
                </a:lnTo>
                <a:lnTo>
                  <a:pt x="453390" y="358013"/>
                </a:lnTo>
                <a:lnTo>
                  <a:pt x="457200" y="358013"/>
                </a:lnTo>
                <a:lnTo>
                  <a:pt x="457200" y="356870"/>
                </a:lnTo>
                <a:close/>
              </a:path>
              <a:path w="457200" h="487679">
                <a:moveTo>
                  <a:pt x="457200" y="353060"/>
                </a:moveTo>
                <a:lnTo>
                  <a:pt x="453390" y="353060"/>
                </a:lnTo>
                <a:lnTo>
                  <a:pt x="453390" y="355473"/>
                </a:lnTo>
                <a:lnTo>
                  <a:pt x="457200" y="355473"/>
                </a:lnTo>
                <a:lnTo>
                  <a:pt x="457200" y="353060"/>
                </a:lnTo>
                <a:close/>
              </a:path>
              <a:path w="457200" h="487679">
                <a:moveTo>
                  <a:pt x="457200" y="350520"/>
                </a:moveTo>
                <a:lnTo>
                  <a:pt x="453390" y="350520"/>
                </a:lnTo>
                <a:lnTo>
                  <a:pt x="453390" y="351663"/>
                </a:lnTo>
                <a:lnTo>
                  <a:pt x="457200" y="351663"/>
                </a:lnTo>
                <a:lnTo>
                  <a:pt x="457200" y="350520"/>
                </a:lnTo>
                <a:close/>
              </a:path>
              <a:path w="457200" h="487679">
                <a:moveTo>
                  <a:pt x="457200" y="346710"/>
                </a:moveTo>
                <a:lnTo>
                  <a:pt x="454660" y="346710"/>
                </a:lnTo>
                <a:lnTo>
                  <a:pt x="454660" y="349123"/>
                </a:lnTo>
                <a:lnTo>
                  <a:pt x="457200" y="349123"/>
                </a:lnTo>
                <a:lnTo>
                  <a:pt x="457200" y="346710"/>
                </a:lnTo>
                <a:close/>
              </a:path>
            </a:pathLst>
          </a:custGeom>
          <a:solidFill>
            <a:srgbClr val="D3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4" name="bk object 3204"/>
          <p:cNvSpPr/>
          <p:nvPr/>
        </p:nvSpPr>
        <p:spPr>
          <a:xfrm>
            <a:off x="3976370" y="2862707"/>
            <a:ext cx="450850" cy="480059"/>
          </a:xfrm>
          <a:custGeom>
            <a:avLst/>
            <a:gdLst/>
            <a:ahLst/>
            <a:cxnLst/>
            <a:rect l="l" t="t" r="r" b="b"/>
            <a:pathLst>
              <a:path w="450850" h="480060">
                <a:moveTo>
                  <a:pt x="448309" y="139573"/>
                </a:moveTo>
                <a:lnTo>
                  <a:pt x="447039" y="139573"/>
                </a:lnTo>
                <a:lnTo>
                  <a:pt x="447039" y="142112"/>
                </a:lnTo>
                <a:lnTo>
                  <a:pt x="448309" y="142112"/>
                </a:lnTo>
                <a:lnTo>
                  <a:pt x="448309" y="139573"/>
                </a:lnTo>
                <a:close/>
              </a:path>
              <a:path w="450850" h="480060">
                <a:moveTo>
                  <a:pt x="1269" y="139573"/>
                </a:moveTo>
                <a:lnTo>
                  <a:pt x="0" y="139573"/>
                </a:lnTo>
                <a:lnTo>
                  <a:pt x="0" y="143383"/>
                </a:lnTo>
                <a:lnTo>
                  <a:pt x="1269" y="143383"/>
                </a:lnTo>
                <a:lnTo>
                  <a:pt x="1269" y="139573"/>
                </a:lnTo>
                <a:close/>
              </a:path>
              <a:path w="450850" h="480060">
                <a:moveTo>
                  <a:pt x="3809" y="137033"/>
                </a:moveTo>
                <a:lnTo>
                  <a:pt x="0" y="137033"/>
                </a:lnTo>
                <a:lnTo>
                  <a:pt x="0" y="138302"/>
                </a:lnTo>
                <a:lnTo>
                  <a:pt x="2539" y="138302"/>
                </a:lnTo>
                <a:lnTo>
                  <a:pt x="2539" y="139573"/>
                </a:lnTo>
                <a:lnTo>
                  <a:pt x="3809" y="139573"/>
                </a:lnTo>
                <a:lnTo>
                  <a:pt x="3809" y="137033"/>
                </a:lnTo>
                <a:close/>
              </a:path>
              <a:path w="450850" h="480060">
                <a:moveTo>
                  <a:pt x="3809" y="133223"/>
                </a:moveTo>
                <a:lnTo>
                  <a:pt x="0" y="133223"/>
                </a:lnTo>
                <a:lnTo>
                  <a:pt x="0" y="135762"/>
                </a:lnTo>
                <a:lnTo>
                  <a:pt x="3809" y="135762"/>
                </a:lnTo>
                <a:lnTo>
                  <a:pt x="3809" y="133223"/>
                </a:lnTo>
                <a:close/>
              </a:path>
              <a:path w="450850" h="480060">
                <a:moveTo>
                  <a:pt x="448309" y="137033"/>
                </a:moveTo>
                <a:lnTo>
                  <a:pt x="447039" y="137033"/>
                </a:lnTo>
                <a:lnTo>
                  <a:pt x="447039" y="138302"/>
                </a:lnTo>
                <a:lnTo>
                  <a:pt x="448309" y="138302"/>
                </a:lnTo>
                <a:lnTo>
                  <a:pt x="448309" y="137033"/>
                </a:lnTo>
                <a:close/>
              </a:path>
              <a:path w="450850" h="480060">
                <a:moveTo>
                  <a:pt x="449579" y="133223"/>
                </a:moveTo>
                <a:lnTo>
                  <a:pt x="447039" y="133223"/>
                </a:lnTo>
                <a:lnTo>
                  <a:pt x="447039" y="135762"/>
                </a:lnTo>
                <a:lnTo>
                  <a:pt x="448309" y="135762"/>
                </a:lnTo>
                <a:lnTo>
                  <a:pt x="448309" y="137033"/>
                </a:lnTo>
                <a:lnTo>
                  <a:pt x="449579" y="137033"/>
                </a:lnTo>
                <a:lnTo>
                  <a:pt x="449579" y="133223"/>
                </a:lnTo>
                <a:close/>
              </a:path>
              <a:path w="450850" h="480060">
                <a:moveTo>
                  <a:pt x="450850" y="130683"/>
                </a:moveTo>
                <a:lnTo>
                  <a:pt x="447039" y="130683"/>
                </a:lnTo>
                <a:lnTo>
                  <a:pt x="447039" y="131952"/>
                </a:lnTo>
                <a:lnTo>
                  <a:pt x="449579" y="131952"/>
                </a:lnTo>
                <a:lnTo>
                  <a:pt x="449579" y="133223"/>
                </a:lnTo>
                <a:lnTo>
                  <a:pt x="450850" y="133223"/>
                </a:lnTo>
                <a:lnTo>
                  <a:pt x="450850" y="130683"/>
                </a:lnTo>
                <a:close/>
              </a:path>
              <a:path w="450850" h="480060">
                <a:moveTo>
                  <a:pt x="3809" y="130683"/>
                </a:moveTo>
                <a:lnTo>
                  <a:pt x="0" y="130683"/>
                </a:lnTo>
                <a:lnTo>
                  <a:pt x="0" y="131952"/>
                </a:lnTo>
                <a:lnTo>
                  <a:pt x="3809" y="131952"/>
                </a:lnTo>
                <a:lnTo>
                  <a:pt x="3809" y="130683"/>
                </a:lnTo>
                <a:close/>
              </a:path>
              <a:path w="450850" h="480060">
                <a:moveTo>
                  <a:pt x="3809" y="126873"/>
                </a:moveTo>
                <a:lnTo>
                  <a:pt x="0" y="126873"/>
                </a:lnTo>
                <a:lnTo>
                  <a:pt x="0" y="129412"/>
                </a:lnTo>
                <a:lnTo>
                  <a:pt x="3809" y="129412"/>
                </a:lnTo>
                <a:lnTo>
                  <a:pt x="3809" y="126873"/>
                </a:lnTo>
                <a:close/>
              </a:path>
              <a:path w="450850" h="480060">
                <a:moveTo>
                  <a:pt x="450850" y="126873"/>
                </a:moveTo>
                <a:lnTo>
                  <a:pt x="447039" y="126873"/>
                </a:lnTo>
                <a:lnTo>
                  <a:pt x="447039" y="129412"/>
                </a:lnTo>
                <a:lnTo>
                  <a:pt x="450850" y="129412"/>
                </a:lnTo>
                <a:lnTo>
                  <a:pt x="450850" y="126873"/>
                </a:lnTo>
                <a:close/>
              </a:path>
              <a:path w="450850" h="480060">
                <a:moveTo>
                  <a:pt x="3809" y="124333"/>
                </a:moveTo>
                <a:lnTo>
                  <a:pt x="0" y="124333"/>
                </a:lnTo>
                <a:lnTo>
                  <a:pt x="0" y="125602"/>
                </a:lnTo>
                <a:lnTo>
                  <a:pt x="3809" y="125602"/>
                </a:lnTo>
                <a:lnTo>
                  <a:pt x="3809" y="124333"/>
                </a:lnTo>
                <a:close/>
              </a:path>
              <a:path w="450850" h="480060">
                <a:moveTo>
                  <a:pt x="3809" y="120523"/>
                </a:moveTo>
                <a:lnTo>
                  <a:pt x="0" y="120523"/>
                </a:lnTo>
                <a:lnTo>
                  <a:pt x="0" y="123062"/>
                </a:lnTo>
                <a:lnTo>
                  <a:pt x="3809" y="123062"/>
                </a:lnTo>
                <a:lnTo>
                  <a:pt x="3809" y="120523"/>
                </a:lnTo>
                <a:close/>
              </a:path>
              <a:path w="450850" h="480060">
                <a:moveTo>
                  <a:pt x="450850" y="124333"/>
                </a:moveTo>
                <a:lnTo>
                  <a:pt x="447039" y="124333"/>
                </a:lnTo>
                <a:lnTo>
                  <a:pt x="447039" y="125602"/>
                </a:lnTo>
                <a:lnTo>
                  <a:pt x="450850" y="125602"/>
                </a:lnTo>
                <a:lnTo>
                  <a:pt x="450850" y="124333"/>
                </a:lnTo>
                <a:close/>
              </a:path>
              <a:path w="450850" h="480060">
                <a:moveTo>
                  <a:pt x="450850" y="120523"/>
                </a:moveTo>
                <a:lnTo>
                  <a:pt x="447039" y="120523"/>
                </a:lnTo>
                <a:lnTo>
                  <a:pt x="447039" y="123062"/>
                </a:lnTo>
                <a:lnTo>
                  <a:pt x="450850" y="123062"/>
                </a:lnTo>
                <a:lnTo>
                  <a:pt x="450850" y="120523"/>
                </a:lnTo>
                <a:close/>
              </a:path>
              <a:path w="450850" h="480060">
                <a:moveTo>
                  <a:pt x="3809" y="117983"/>
                </a:moveTo>
                <a:lnTo>
                  <a:pt x="0" y="117983"/>
                </a:lnTo>
                <a:lnTo>
                  <a:pt x="0" y="119252"/>
                </a:lnTo>
                <a:lnTo>
                  <a:pt x="3809" y="119252"/>
                </a:lnTo>
                <a:lnTo>
                  <a:pt x="3809" y="117983"/>
                </a:lnTo>
                <a:close/>
              </a:path>
              <a:path w="450850" h="480060">
                <a:moveTo>
                  <a:pt x="3809" y="114173"/>
                </a:moveTo>
                <a:lnTo>
                  <a:pt x="0" y="114173"/>
                </a:lnTo>
                <a:lnTo>
                  <a:pt x="0" y="116712"/>
                </a:lnTo>
                <a:lnTo>
                  <a:pt x="3809" y="116712"/>
                </a:lnTo>
                <a:lnTo>
                  <a:pt x="3809" y="114173"/>
                </a:lnTo>
                <a:close/>
              </a:path>
              <a:path w="450850" h="480060">
                <a:moveTo>
                  <a:pt x="450850" y="117983"/>
                </a:moveTo>
                <a:lnTo>
                  <a:pt x="447039" y="117983"/>
                </a:lnTo>
                <a:lnTo>
                  <a:pt x="447039" y="119252"/>
                </a:lnTo>
                <a:lnTo>
                  <a:pt x="450850" y="119252"/>
                </a:lnTo>
                <a:lnTo>
                  <a:pt x="450850" y="117983"/>
                </a:lnTo>
                <a:close/>
              </a:path>
              <a:path w="450850" h="480060">
                <a:moveTo>
                  <a:pt x="450850" y="114173"/>
                </a:moveTo>
                <a:lnTo>
                  <a:pt x="447039" y="114173"/>
                </a:lnTo>
                <a:lnTo>
                  <a:pt x="447039" y="116712"/>
                </a:lnTo>
                <a:lnTo>
                  <a:pt x="450850" y="116712"/>
                </a:lnTo>
                <a:lnTo>
                  <a:pt x="450850" y="114173"/>
                </a:lnTo>
                <a:close/>
              </a:path>
              <a:path w="450850" h="480060">
                <a:moveTo>
                  <a:pt x="3809" y="111633"/>
                </a:moveTo>
                <a:lnTo>
                  <a:pt x="0" y="111633"/>
                </a:lnTo>
                <a:lnTo>
                  <a:pt x="0" y="112902"/>
                </a:lnTo>
                <a:lnTo>
                  <a:pt x="3809" y="112902"/>
                </a:lnTo>
                <a:lnTo>
                  <a:pt x="3809" y="111633"/>
                </a:lnTo>
                <a:close/>
              </a:path>
              <a:path w="450850" h="480060">
                <a:moveTo>
                  <a:pt x="3809" y="107823"/>
                </a:moveTo>
                <a:lnTo>
                  <a:pt x="0" y="107823"/>
                </a:lnTo>
                <a:lnTo>
                  <a:pt x="0" y="110362"/>
                </a:lnTo>
                <a:lnTo>
                  <a:pt x="3809" y="110362"/>
                </a:lnTo>
                <a:lnTo>
                  <a:pt x="3809" y="107823"/>
                </a:lnTo>
                <a:close/>
              </a:path>
              <a:path w="450850" h="480060">
                <a:moveTo>
                  <a:pt x="450850" y="111633"/>
                </a:moveTo>
                <a:lnTo>
                  <a:pt x="447039" y="111633"/>
                </a:lnTo>
                <a:lnTo>
                  <a:pt x="447039" y="112902"/>
                </a:lnTo>
                <a:lnTo>
                  <a:pt x="450850" y="112902"/>
                </a:lnTo>
                <a:lnTo>
                  <a:pt x="450850" y="111633"/>
                </a:lnTo>
                <a:close/>
              </a:path>
              <a:path w="450850" h="480060">
                <a:moveTo>
                  <a:pt x="450850" y="107823"/>
                </a:moveTo>
                <a:lnTo>
                  <a:pt x="447039" y="107823"/>
                </a:lnTo>
                <a:lnTo>
                  <a:pt x="447039" y="110362"/>
                </a:lnTo>
                <a:lnTo>
                  <a:pt x="450850" y="110362"/>
                </a:lnTo>
                <a:lnTo>
                  <a:pt x="450850" y="107823"/>
                </a:lnTo>
                <a:close/>
              </a:path>
              <a:path w="450850" h="480060">
                <a:moveTo>
                  <a:pt x="450850" y="105283"/>
                </a:moveTo>
                <a:lnTo>
                  <a:pt x="447039" y="105283"/>
                </a:lnTo>
                <a:lnTo>
                  <a:pt x="447039" y="106552"/>
                </a:lnTo>
                <a:lnTo>
                  <a:pt x="450850" y="106552"/>
                </a:lnTo>
                <a:lnTo>
                  <a:pt x="450850" y="105283"/>
                </a:lnTo>
                <a:close/>
              </a:path>
              <a:path w="450850" h="480060">
                <a:moveTo>
                  <a:pt x="3809" y="105283"/>
                </a:moveTo>
                <a:lnTo>
                  <a:pt x="0" y="105283"/>
                </a:lnTo>
                <a:lnTo>
                  <a:pt x="0" y="106552"/>
                </a:lnTo>
                <a:lnTo>
                  <a:pt x="3809" y="106552"/>
                </a:lnTo>
                <a:lnTo>
                  <a:pt x="3809" y="105283"/>
                </a:lnTo>
                <a:close/>
              </a:path>
              <a:path w="450850" h="480060">
                <a:moveTo>
                  <a:pt x="3809" y="101473"/>
                </a:moveTo>
                <a:lnTo>
                  <a:pt x="0" y="101473"/>
                </a:lnTo>
                <a:lnTo>
                  <a:pt x="0" y="104012"/>
                </a:lnTo>
                <a:lnTo>
                  <a:pt x="3809" y="104012"/>
                </a:lnTo>
                <a:lnTo>
                  <a:pt x="3809" y="101473"/>
                </a:lnTo>
                <a:close/>
              </a:path>
              <a:path w="450850" h="480060">
                <a:moveTo>
                  <a:pt x="450850" y="101473"/>
                </a:moveTo>
                <a:lnTo>
                  <a:pt x="447039" y="101473"/>
                </a:lnTo>
                <a:lnTo>
                  <a:pt x="447039" y="104012"/>
                </a:lnTo>
                <a:lnTo>
                  <a:pt x="450850" y="104012"/>
                </a:lnTo>
                <a:lnTo>
                  <a:pt x="450850" y="101473"/>
                </a:lnTo>
                <a:close/>
              </a:path>
              <a:path w="450850" h="480060">
                <a:moveTo>
                  <a:pt x="3809" y="98933"/>
                </a:moveTo>
                <a:lnTo>
                  <a:pt x="0" y="98933"/>
                </a:lnTo>
                <a:lnTo>
                  <a:pt x="0" y="100202"/>
                </a:lnTo>
                <a:lnTo>
                  <a:pt x="3809" y="100202"/>
                </a:lnTo>
                <a:lnTo>
                  <a:pt x="3809" y="98933"/>
                </a:lnTo>
                <a:close/>
              </a:path>
              <a:path w="450850" h="480060">
                <a:moveTo>
                  <a:pt x="3809" y="95123"/>
                </a:moveTo>
                <a:lnTo>
                  <a:pt x="0" y="95123"/>
                </a:lnTo>
                <a:lnTo>
                  <a:pt x="0" y="97662"/>
                </a:lnTo>
                <a:lnTo>
                  <a:pt x="3809" y="97662"/>
                </a:lnTo>
                <a:lnTo>
                  <a:pt x="3809" y="95123"/>
                </a:lnTo>
                <a:close/>
              </a:path>
              <a:path w="450850" h="480060">
                <a:moveTo>
                  <a:pt x="450850" y="98933"/>
                </a:moveTo>
                <a:lnTo>
                  <a:pt x="447039" y="98933"/>
                </a:lnTo>
                <a:lnTo>
                  <a:pt x="447039" y="100202"/>
                </a:lnTo>
                <a:lnTo>
                  <a:pt x="450850" y="100202"/>
                </a:lnTo>
                <a:lnTo>
                  <a:pt x="450850" y="98933"/>
                </a:lnTo>
                <a:close/>
              </a:path>
              <a:path w="450850" h="480060">
                <a:moveTo>
                  <a:pt x="450850" y="95123"/>
                </a:moveTo>
                <a:lnTo>
                  <a:pt x="447039" y="95123"/>
                </a:lnTo>
                <a:lnTo>
                  <a:pt x="447039" y="97662"/>
                </a:lnTo>
                <a:lnTo>
                  <a:pt x="450850" y="97662"/>
                </a:lnTo>
                <a:lnTo>
                  <a:pt x="450850" y="95123"/>
                </a:lnTo>
                <a:close/>
              </a:path>
              <a:path w="450850" h="480060">
                <a:moveTo>
                  <a:pt x="3809" y="92583"/>
                </a:moveTo>
                <a:lnTo>
                  <a:pt x="0" y="92583"/>
                </a:lnTo>
                <a:lnTo>
                  <a:pt x="0" y="93852"/>
                </a:lnTo>
                <a:lnTo>
                  <a:pt x="3809" y="93852"/>
                </a:lnTo>
                <a:lnTo>
                  <a:pt x="3809" y="92583"/>
                </a:lnTo>
                <a:close/>
              </a:path>
              <a:path w="450850" h="480060">
                <a:moveTo>
                  <a:pt x="3809" y="88773"/>
                </a:moveTo>
                <a:lnTo>
                  <a:pt x="0" y="88773"/>
                </a:lnTo>
                <a:lnTo>
                  <a:pt x="0" y="91312"/>
                </a:lnTo>
                <a:lnTo>
                  <a:pt x="3809" y="91312"/>
                </a:lnTo>
                <a:lnTo>
                  <a:pt x="3809" y="88773"/>
                </a:lnTo>
                <a:close/>
              </a:path>
              <a:path w="450850" h="480060">
                <a:moveTo>
                  <a:pt x="450850" y="92583"/>
                </a:moveTo>
                <a:lnTo>
                  <a:pt x="447039" y="92583"/>
                </a:lnTo>
                <a:lnTo>
                  <a:pt x="447039" y="93852"/>
                </a:lnTo>
                <a:lnTo>
                  <a:pt x="450850" y="93852"/>
                </a:lnTo>
                <a:lnTo>
                  <a:pt x="450850" y="92583"/>
                </a:lnTo>
                <a:close/>
              </a:path>
              <a:path w="450850" h="480060">
                <a:moveTo>
                  <a:pt x="450850" y="88773"/>
                </a:moveTo>
                <a:lnTo>
                  <a:pt x="447039" y="88773"/>
                </a:lnTo>
                <a:lnTo>
                  <a:pt x="447039" y="91312"/>
                </a:lnTo>
                <a:lnTo>
                  <a:pt x="450850" y="91312"/>
                </a:lnTo>
                <a:lnTo>
                  <a:pt x="450850" y="88773"/>
                </a:lnTo>
                <a:close/>
              </a:path>
              <a:path w="450850" h="480060">
                <a:moveTo>
                  <a:pt x="3809" y="86233"/>
                </a:moveTo>
                <a:lnTo>
                  <a:pt x="0" y="86233"/>
                </a:lnTo>
                <a:lnTo>
                  <a:pt x="0" y="87502"/>
                </a:lnTo>
                <a:lnTo>
                  <a:pt x="3809" y="87502"/>
                </a:lnTo>
                <a:lnTo>
                  <a:pt x="3809" y="86233"/>
                </a:lnTo>
                <a:close/>
              </a:path>
              <a:path w="450850" h="480060">
                <a:moveTo>
                  <a:pt x="3809" y="82423"/>
                </a:moveTo>
                <a:lnTo>
                  <a:pt x="0" y="82423"/>
                </a:lnTo>
                <a:lnTo>
                  <a:pt x="0" y="84962"/>
                </a:lnTo>
                <a:lnTo>
                  <a:pt x="3809" y="84962"/>
                </a:lnTo>
                <a:lnTo>
                  <a:pt x="3809" y="82423"/>
                </a:lnTo>
                <a:close/>
              </a:path>
              <a:path w="450850" h="480060">
                <a:moveTo>
                  <a:pt x="450850" y="86360"/>
                </a:moveTo>
                <a:lnTo>
                  <a:pt x="447039" y="86360"/>
                </a:lnTo>
                <a:lnTo>
                  <a:pt x="447039" y="87502"/>
                </a:lnTo>
                <a:lnTo>
                  <a:pt x="450850" y="87502"/>
                </a:lnTo>
                <a:lnTo>
                  <a:pt x="450850" y="86360"/>
                </a:lnTo>
                <a:close/>
              </a:path>
              <a:path w="450850" h="480060">
                <a:moveTo>
                  <a:pt x="450850" y="82423"/>
                </a:moveTo>
                <a:lnTo>
                  <a:pt x="447039" y="82423"/>
                </a:lnTo>
                <a:lnTo>
                  <a:pt x="447039" y="84962"/>
                </a:lnTo>
                <a:lnTo>
                  <a:pt x="450850" y="84962"/>
                </a:lnTo>
                <a:lnTo>
                  <a:pt x="450850" y="82423"/>
                </a:lnTo>
                <a:close/>
              </a:path>
              <a:path w="450850" h="480060">
                <a:moveTo>
                  <a:pt x="3809" y="80010"/>
                </a:moveTo>
                <a:lnTo>
                  <a:pt x="0" y="80010"/>
                </a:lnTo>
                <a:lnTo>
                  <a:pt x="0" y="81152"/>
                </a:lnTo>
                <a:lnTo>
                  <a:pt x="3809" y="81152"/>
                </a:lnTo>
                <a:lnTo>
                  <a:pt x="3809" y="80010"/>
                </a:lnTo>
                <a:close/>
              </a:path>
              <a:path w="450850" h="480060">
                <a:moveTo>
                  <a:pt x="450850" y="80010"/>
                </a:moveTo>
                <a:lnTo>
                  <a:pt x="447039" y="80010"/>
                </a:lnTo>
                <a:lnTo>
                  <a:pt x="447039" y="81152"/>
                </a:lnTo>
                <a:lnTo>
                  <a:pt x="450850" y="81152"/>
                </a:lnTo>
                <a:lnTo>
                  <a:pt x="450850" y="80010"/>
                </a:lnTo>
                <a:close/>
              </a:path>
              <a:path w="450850" h="480060">
                <a:moveTo>
                  <a:pt x="3809" y="76073"/>
                </a:moveTo>
                <a:lnTo>
                  <a:pt x="0" y="76073"/>
                </a:lnTo>
                <a:lnTo>
                  <a:pt x="0" y="78612"/>
                </a:lnTo>
                <a:lnTo>
                  <a:pt x="3809" y="78612"/>
                </a:lnTo>
                <a:lnTo>
                  <a:pt x="3809" y="76073"/>
                </a:lnTo>
                <a:close/>
              </a:path>
              <a:path w="450850" h="480060">
                <a:moveTo>
                  <a:pt x="450850" y="76073"/>
                </a:moveTo>
                <a:lnTo>
                  <a:pt x="447039" y="76073"/>
                </a:lnTo>
                <a:lnTo>
                  <a:pt x="447039" y="78612"/>
                </a:lnTo>
                <a:lnTo>
                  <a:pt x="450850" y="78612"/>
                </a:lnTo>
                <a:lnTo>
                  <a:pt x="450850" y="76073"/>
                </a:lnTo>
                <a:close/>
              </a:path>
              <a:path w="450850" h="480060">
                <a:moveTo>
                  <a:pt x="3809" y="73660"/>
                </a:moveTo>
                <a:lnTo>
                  <a:pt x="0" y="73660"/>
                </a:lnTo>
                <a:lnTo>
                  <a:pt x="0" y="74802"/>
                </a:lnTo>
                <a:lnTo>
                  <a:pt x="3809" y="74802"/>
                </a:lnTo>
                <a:lnTo>
                  <a:pt x="3809" y="73660"/>
                </a:lnTo>
                <a:close/>
              </a:path>
              <a:path w="450850" h="480060">
                <a:moveTo>
                  <a:pt x="450850" y="73660"/>
                </a:moveTo>
                <a:lnTo>
                  <a:pt x="447039" y="73660"/>
                </a:lnTo>
                <a:lnTo>
                  <a:pt x="447039" y="74802"/>
                </a:lnTo>
                <a:lnTo>
                  <a:pt x="450850" y="74802"/>
                </a:lnTo>
                <a:lnTo>
                  <a:pt x="450850" y="73660"/>
                </a:lnTo>
                <a:close/>
              </a:path>
              <a:path w="450850" h="480060">
                <a:moveTo>
                  <a:pt x="3809" y="69723"/>
                </a:moveTo>
                <a:lnTo>
                  <a:pt x="0" y="69723"/>
                </a:lnTo>
                <a:lnTo>
                  <a:pt x="0" y="72262"/>
                </a:lnTo>
                <a:lnTo>
                  <a:pt x="3809" y="72262"/>
                </a:lnTo>
                <a:lnTo>
                  <a:pt x="3809" y="69723"/>
                </a:lnTo>
                <a:close/>
              </a:path>
              <a:path w="450850" h="480060">
                <a:moveTo>
                  <a:pt x="450850" y="69723"/>
                </a:moveTo>
                <a:lnTo>
                  <a:pt x="447039" y="69723"/>
                </a:lnTo>
                <a:lnTo>
                  <a:pt x="447039" y="72262"/>
                </a:lnTo>
                <a:lnTo>
                  <a:pt x="450850" y="72262"/>
                </a:lnTo>
                <a:lnTo>
                  <a:pt x="450850" y="69723"/>
                </a:lnTo>
                <a:close/>
              </a:path>
              <a:path w="450850" h="480060">
                <a:moveTo>
                  <a:pt x="3809" y="67310"/>
                </a:moveTo>
                <a:lnTo>
                  <a:pt x="0" y="67310"/>
                </a:lnTo>
                <a:lnTo>
                  <a:pt x="0" y="68452"/>
                </a:lnTo>
                <a:lnTo>
                  <a:pt x="3809" y="68452"/>
                </a:lnTo>
                <a:lnTo>
                  <a:pt x="3809" y="67310"/>
                </a:lnTo>
                <a:close/>
              </a:path>
              <a:path w="450850" h="480060">
                <a:moveTo>
                  <a:pt x="450850" y="67310"/>
                </a:moveTo>
                <a:lnTo>
                  <a:pt x="447039" y="67310"/>
                </a:lnTo>
                <a:lnTo>
                  <a:pt x="447039" y="68452"/>
                </a:lnTo>
                <a:lnTo>
                  <a:pt x="450850" y="68452"/>
                </a:lnTo>
                <a:lnTo>
                  <a:pt x="450850" y="67310"/>
                </a:lnTo>
                <a:close/>
              </a:path>
              <a:path w="450850" h="480060">
                <a:moveTo>
                  <a:pt x="3809" y="63373"/>
                </a:moveTo>
                <a:lnTo>
                  <a:pt x="0" y="63373"/>
                </a:lnTo>
                <a:lnTo>
                  <a:pt x="0" y="65912"/>
                </a:lnTo>
                <a:lnTo>
                  <a:pt x="3809" y="65912"/>
                </a:lnTo>
                <a:lnTo>
                  <a:pt x="3809" y="63373"/>
                </a:lnTo>
                <a:close/>
              </a:path>
              <a:path w="450850" h="480060">
                <a:moveTo>
                  <a:pt x="450850" y="63373"/>
                </a:moveTo>
                <a:lnTo>
                  <a:pt x="447039" y="63373"/>
                </a:lnTo>
                <a:lnTo>
                  <a:pt x="447039" y="65912"/>
                </a:lnTo>
                <a:lnTo>
                  <a:pt x="450850" y="65912"/>
                </a:lnTo>
                <a:lnTo>
                  <a:pt x="450850" y="63373"/>
                </a:lnTo>
                <a:close/>
              </a:path>
              <a:path w="450850" h="480060">
                <a:moveTo>
                  <a:pt x="3809" y="60960"/>
                </a:moveTo>
                <a:lnTo>
                  <a:pt x="0" y="60960"/>
                </a:lnTo>
                <a:lnTo>
                  <a:pt x="0" y="62102"/>
                </a:lnTo>
                <a:lnTo>
                  <a:pt x="3809" y="62102"/>
                </a:lnTo>
                <a:lnTo>
                  <a:pt x="3809" y="60960"/>
                </a:lnTo>
                <a:close/>
              </a:path>
              <a:path w="450850" h="480060">
                <a:moveTo>
                  <a:pt x="450850" y="60960"/>
                </a:moveTo>
                <a:lnTo>
                  <a:pt x="447039" y="60960"/>
                </a:lnTo>
                <a:lnTo>
                  <a:pt x="447039" y="62102"/>
                </a:lnTo>
                <a:lnTo>
                  <a:pt x="450850" y="62102"/>
                </a:lnTo>
                <a:lnTo>
                  <a:pt x="450850" y="60960"/>
                </a:lnTo>
                <a:close/>
              </a:path>
              <a:path w="450850" h="480060">
                <a:moveTo>
                  <a:pt x="3809" y="57023"/>
                </a:moveTo>
                <a:lnTo>
                  <a:pt x="0" y="57023"/>
                </a:lnTo>
                <a:lnTo>
                  <a:pt x="0" y="59562"/>
                </a:lnTo>
                <a:lnTo>
                  <a:pt x="3809" y="59562"/>
                </a:lnTo>
                <a:lnTo>
                  <a:pt x="3809" y="57023"/>
                </a:lnTo>
                <a:close/>
              </a:path>
              <a:path w="450850" h="480060">
                <a:moveTo>
                  <a:pt x="450850" y="57023"/>
                </a:moveTo>
                <a:lnTo>
                  <a:pt x="447039" y="57023"/>
                </a:lnTo>
                <a:lnTo>
                  <a:pt x="447039" y="59562"/>
                </a:lnTo>
                <a:lnTo>
                  <a:pt x="450850" y="59562"/>
                </a:lnTo>
                <a:lnTo>
                  <a:pt x="450850" y="57023"/>
                </a:lnTo>
                <a:close/>
              </a:path>
              <a:path w="450850" h="480060">
                <a:moveTo>
                  <a:pt x="3809" y="54483"/>
                </a:moveTo>
                <a:lnTo>
                  <a:pt x="0" y="54483"/>
                </a:lnTo>
                <a:lnTo>
                  <a:pt x="0" y="55752"/>
                </a:lnTo>
                <a:lnTo>
                  <a:pt x="3809" y="55752"/>
                </a:lnTo>
                <a:lnTo>
                  <a:pt x="3809" y="54483"/>
                </a:lnTo>
                <a:close/>
              </a:path>
              <a:path w="450850" h="480060">
                <a:moveTo>
                  <a:pt x="450850" y="54483"/>
                </a:moveTo>
                <a:lnTo>
                  <a:pt x="447039" y="54483"/>
                </a:lnTo>
                <a:lnTo>
                  <a:pt x="447039" y="55752"/>
                </a:lnTo>
                <a:lnTo>
                  <a:pt x="450850" y="55752"/>
                </a:lnTo>
                <a:lnTo>
                  <a:pt x="450850" y="54483"/>
                </a:lnTo>
                <a:close/>
              </a:path>
              <a:path w="450850" h="480060">
                <a:moveTo>
                  <a:pt x="3809" y="50673"/>
                </a:moveTo>
                <a:lnTo>
                  <a:pt x="0" y="50673"/>
                </a:lnTo>
                <a:lnTo>
                  <a:pt x="0" y="53212"/>
                </a:lnTo>
                <a:lnTo>
                  <a:pt x="3809" y="53212"/>
                </a:lnTo>
                <a:lnTo>
                  <a:pt x="3809" y="50673"/>
                </a:lnTo>
                <a:close/>
              </a:path>
              <a:path w="450850" h="480060">
                <a:moveTo>
                  <a:pt x="450850" y="50673"/>
                </a:moveTo>
                <a:lnTo>
                  <a:pt x="447039" y="50673"/>
                </a:lnTo>
                <a:lnTo>
                  <a:pt x="447039" y="53212"/>
                </a:lnTo>
                <a:lnTo>
                  <a:pt x="450850" y="53212"/>
                </a:lnTo>
                <a:lnTo>
                  <a:pt x="450850" y="50673"/>
                </a:lnTo>
                <a:close/>
              </a:path>
              <a:path w="450850" h="480060">
                <a:moveTo>
                  <a:pt x="3809" y="48133"/>
                </a:moveTo>
                <a:lnTo>
                  <a:pt x="0" y="48133"/>
                </a:lnTo>
                <a:lnTo>
                  <a:pt x="0" y="49402"/>
                </a:lnTo>
                <a:lnTo>
                  <a:pt x="3809" y="49402"/>
                </a:lnTo>
                <a:lnTo>
                  <a:pt x="3809" y="48133"/>
                </a:lnTo>
                <a:close/>
              </a:path>
              <a:path w="450850" h="480060">
                <a:moveTo>
                  <a:pt x="450850" y="48133"/>
                </a:moveTo>
                <a:lnTo>
                  <a:pt x="447039" y="48133"/>
                </a:lnTo>
                <a:lnTo>
                  <a:pt x="447039" y="49402"/>
                </a:lnTo>
                <a:lnTo>
                  <a:pt x="450850" y="49402"/>
                </a:lnTo>
                <a:lnTo>
                  <a:pt x="450850" y="48133"/>
                </a:lnTo>
                <a:close/>
              </a:path>
              <a:path w="450850" h="480060">
                <a:moveTo>
                  <a:pt x="3809" y="44323"/>
                </a:moveTo>
                <a:lnTo>
                  <a:pt x="0" y="44323"/>
                </a:lnTo>
                <a:lnTo>
                  <a:pt x="0" y="46862"/>
                </a:lnTo>
                <a:lnTo>
                  <a:pt x="3809" y="46862"/>
                </a:lnTo>
                <a:lnTo>
                  <a:pt x="3809" y="44323"/>
                </a:lnTo>
                <a:close/>
              </a:path>
              <a:path w="450850" h="480060">
                <a:moveTo>
                  <a:pt x="450850" y="44323"/>
                </a:moveTo>
                <a:lnTo>
                  <a:pt x="447039" y="44323"/>
                </a:lnTo>
                <a:lnTo>
                  <a:pt x="447039" y="46862"/>
                </a:lnTo>
                <a:lnTo>
                  <a:pt x="450850" y="46862"/>
                </a:lnTo>
                <a:lnTo>
                  <a:pt x="450850" y="44323"/>
                </a:lnTo>
                <a:close/>
              </a:path>
              <a:path w="450850" h="480060">
                <a:moveTo>
                  <a:pt x="3809" y="41783"/>
                </a:moveTo>
                <a:lnTo>
                  <a:pt x="0" y="41783"/>
                </a:lnTo>
                <a:lnTo>
                  <a:pt x="0" y="43052"/>
                </a:lnTo>
                <a:lnTo>
                  <a:pt x="3809" y="43052"/>
                </a:lnTo>
                <a:lnTo>
                  <a:pt x="3809" y="41783"/>
                </a:lnTo>
                <a:close/>
              </a:path>
              <a:path w="450850" h="480060">
                <a:moveTo>
                  <a:pt x="450850" y="41783"/>
                </a:moveTo>
                <a:lnTo>
                  <a:pt x="447039" y="41783"/>
                </a:lnTo>
                <a:lnTo>
                  <a:pt x="447039" y="43052"/>
                </a:lnTo>
                <a:lnTo>
                  <a:pt x="450850" y="43052"/>
                </a:lnTo>
                <a:lnTo>
                  <a:pt x="450850" y="41783"/>
                </a:lnTo>
                <a:close/>
              </a:path>
              <a:path w="450850" h="480060">
                <a:moveTo>
                  <a:pt x="3809" y="37973"/>
                </a:moveTo>
                <a:lnTo>
                  <a:pt x="0" y="37973"/>
                </a:lnTo>
                <a:lnTo>
                  <a:pt x="0" y="40512"/>
                </a:lnTo>
                <a:lnTo>
                  <a:pt x="3809" y="40512"/>
                </a:lnTo>
                <a:lnTo>
                  <a:pt x="3809" y="37973"/>
                </a:lnTo>
                <a:close/>
              </a:path>
              <a:path w="450850" h="480060">
                <a:moveTo>
                  <a:pt x="450850" y="37973"/>
                </a:moveTo>
                <a:lnTo>
                  <a:pt x="447039" y="37973"/>
                </a:lnTo>
                <a:lnTo>
                  <a:pt x="447039" y="40512"/>
                </a:lnTo>
                <a:lnTo>
                  <a:pt x="450850" y="40512"/>
                </a:lnTo>
                <a:lnTo>
                  <a:pt x="450850" y="37973"/>
                </a:lnTo>
                <a:close/>
              </a:path>
              <a:path w="450850" h="480060">
                <a:moveTo>
                  <a:pt x="3809" y="35560"/>
                </a:moveTo>
                <a:lnTo>
                  <a:pt x="0" y="35560"/>
                </a:lnTo>
                <a:lnTo>
                  <a:pt x="0" y="36702"/>
                </a:lnTo>
                <a:lnTo>
                  <a:pt x="3809" y="36702"/>
                </a:lnTo>
                <a:lnTo>
                  <a:pt x="3809" y="35560"/>
                </a:lnTo>
                <a:close/>
              </a:path>
              <a:path w="450850" h="480060">
                <a:moveTo>
                  <a:pt x="450850" y="35560"/>
                </a:moveTo>
                <a:lnTo>
                  <a:pt x="447039" y="35560"/>
                </a:lnTo>
                <a:lnTo>
                  <a:pt x="447039" y="36702"/>
                </a:lnTo>
                <a:lnTo>
                  <a:pt x="450850" y="36702"/>
                </a:lnTo>
                <a:lnTo>
                  <a:pt x="450850" y="35560"/>
                </a:lnTo>
                <a:close/>
              </a:path>
              <a:path w="450850" h="480060">
                <a:moveTo>
                  <a:pt x="1269" y="30352"/>
                </a:moveTo>
                <a:lnTo>
                  <a:pt x="0" y="30352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31750"/>
                </a:lnTo>
                <a:lnTo>
                  <a:pt x="1269" y="31750"/>
                </a:lnTo>
                <a:lnTo>
                  <a:pt x="1269" y="30352"/>
                </a:lnTo>
                <a:close/>
              </a:path>
              <a:path w="450850" h="480060">
                <a:moveTo>
                  <a:pt x="450850" y="31750"/>
                </a:moveTo>
                <a:lnTo>
                  <a:pt x="447039" y="31750"/>
                </a:lnTo>
                <a:lnTo>
                  <a:pt x="447039" y="34289"/>
                </a:lnTo>
                <a:lnTo>
                  <a:pt x="450850" y="34289"/>
                </a:lnTo>
                <a:lnTo>
                  <a:pt x="450850" y="31750"/>
                </a:lnTo>
                <a:close/>
              </a:path>
              <a:path w="450850" h="480060">
                <a:moveTo>
                  <a:pt x="3809" y="27939"/>
                </a:moveTo>
                <a:lnTo>
                  <a:pt x="2539" y="27939"/>
                </a:lnTo>
                <a:lnTo>
                  <a:pt x="2539" y="30352"/>
                </a:lnTo>
                <a:lnTo>
                  <a:pt x="3809" y="30352"/>
                </a:lnTo>
                <a:lnTo>
                  <a:pt x="3809" y="27939"/>
                </a:lnTo>
                <a:close/>
              </a:path>
              <a:path w="450850" h="480060">
                <a:moveTo>
                  <a:pt x="450850" y="29210"/>
                </a:moveTo>
                <a:lnTo>
                  <a:pt x="447039" y="29210"/>
                </a:lnTo>
                <a:lnTo>
                  <a:pt x="447039" y="30352"/>
                </a:lnTo>
                <a:lnTo>
                  <a:pt x="450850" y="30352"/>
                </a:lnTo>
                <a:lnTo>
                  <a:pt x="450850" y="29210"/>
                </a:lnTo>
                <a:close/>
              </a:path>
              <a:path w="450850" h="480060">
                <a:moveTo>
                  <a:pt x="450850" y="25400"/>
                </a:moveTo>
                <a:lnTo>
                  <a:pt x="447039" y="25400"/>
                </a:lnTo>
                <a:lnTo>
                  <a:pt x="447039" y="27939"/>
                </a:lnTo>
                <a:lnTo>
                  <a:pt x="450850" y="27939"/>
                </a:lnTo>
                <a:lnTo>
                  <a:pt x="450850" y="25400"/>
                </a:lnTo>
                <a:close/>
              </a:path>
              <a:path w="450850" h="480060">
                <a:moveTo>
                  <a:pt x="450850" y="22860"/>
                </a:moveTo>
                <a:lnTo>
                  <a:pt x="447039" y="22860"/>
                </a:lnTo>
                <a:lnTo>
                  <a:pt x="447039" y="24002"/>
                </a:lnTo>
                <a:lnTo>
                  <a:pt x="450850" y="24002"/>
                </a:lnTo>
                <a:lnTo>
                  <a:pt x="450850" y="22860"/>
                </a:lnTo>
                <a:close/>
              </a:path>
              <a:path w="450850" h="480060">
                <a:moveTo>
                  <a:pt x="450850" y="19050"/>
                </a:moveTo>
                <a:lnTo>
                  <a:pt x="447039" y="19050"/>
                </a:lnTo>
                <a:lnTo>
                  <a:pt x="447039" y="21589"/>
                </a:lnTo>
                <a:lnTo>
                  <a:pt x="450850" y="21589"/>
                </a:lnTo>
                <a:lnTo>
                  <a:pt x="450850" y="19050"/>
                </a:lnTo>
                <a:close/>
              </a:path>
              <a:path w="450850" h="480060">
                <a:moveTo>
                  <a:pt x="450850" y="16510"/>
                </a:moveTo>
                <a:lnTo>
                  <a:pt x="447039" y="16510"/>
                </a:lnTo>
                <a:lnTo>
                  <a:pt x="447039" y="17652"/>
                </a:lnTo>
                <a:lnTo>
                  <a:pt x="450850" y="17652"/>
                </a:lnTo>
                <a:lnTo>
                  <a:pt x="450850" y="16510"/>
                </a:lnTo>
                <a:close/>
              </a:path>
              <a:path w="450850" h="480060">
                <a:moveTo>
                  <a:pt x="450850" y="12700"/>
                </a:moveTo>
                <a:lnTo>
                  <a:pt x="447039" y="12700"/>
                </a:lnTo>
                <a:lnTo>
                  <a:pt x="447039" y="15239"/>
                </a:lnTo>
                <a:lnTo>
                  <a:pt x="450850" y="15239"/>
                </a:lnTo>
                <a:lnTo>
                  <a:pt x="450850" y="12700"/>
                </a:lnTo>
                <a:close/>
              </a:path>
              <a:path w="450850" h="480060">
                <a:moveTo>
                  <a:pt x="450850" y="10160"/>
                </a:moveTo>
                <a:lnTo>
                  <a:pt x="447039" y="10160"/>
                </a:lnTo>
                <a:lnTo>
                  <a:pt x="447039" y="11302"/>
                </a:lnTo>
                <a:lnTo>
                  <a:pt x="450850" y="11302"/>
                </a:lnTo>
                <a:lnTo>
                  <a:pt x="450850" y="10160"/>
                </a:lnTo>
                <a:close/>
              </a:path>
              <a:path w="450850" h="480060">
                <a:moveTo>
                  <a:pt x="450850" y="6350"/>
                </a:moveTo>
                <a:lnTo>
                  <a:pt x="447039" y="6350"/>
                </a:lnTo>
                <a:lnTo>
                  <a:pt x="447039" y="8889"/>
                </a:lnTo>
                <a:lnTo>
                  <a:pt x="450850" y="8889"/>
                </a:lnTo>
                <a:lnTo>
                  <a:pt x="450850" y="6350"/>
                </a:lnTo>
                <a:close/>
              </a:path>
              <a:path w="450850" h="480060">
                <a:moveTo>
                  <a:pt x="450850" y="3810"/>
                </a:moveTo>
                <a:lnTo>
                  <a:pt x="447039" y="3810"/>
                </a:lnTo>
                <a:lnTo>
                  <a:pt x="447039" y="4952"/>
                </a:lnTo>
                <a:lnTo>
                  <a:pt x="450850" y="4952"/>
                </a:lnTo>
                <a:lnTo>
                  <a:pt x="450850" y="3810"/>
                </a:lnTo>
                <a:close/>
              </a:path>
              <a:path w="450850" h="480060">
                <a:moveTo>
                  <a:pt x="33019" y="2539"/>
                </a:moveTo>
                <a:lnTo>
                  <a:pt x="31750" y="2539"/>
                </a:lnTo>
                <a:lnTo>
                  <a:pt x="31750" y="3810"/>
                </a:lnTo>
                <a:lnTo>
                  <a:pt x="33019" y="3810"/>
                </a:lnTo>
                <a:lnTo>
                  <a:pt x="33019" y="2539"/>
                </a:lnTo>
                <a:close/>
              </a:path>
              <a:path w="450850" h="480060">
                <a:moveTo>
                  <a:pt x="261619" y="2539"/>
                </a:moveTo>
                <a:lnTo>
                  <a:pt x="260350" y="2539"/>
                </a:lnTo>
                <a:lnTo>
                  <a:pt x="260350" y="3810"/>
                </a:lnTo>
                <a:lnTo>
                  <a:pt x="261619" y="3810"/>
                </a:lnTo>
                <a:lnTo>
                  <a:pt x="261619" y="2539"/>
                </a:lnTo>
                <a:close/>
              </a:path>
              <a:path w="450850" h="480060">
                <a:moveTo>
                  <a:pt x="222250" y="0"/>
                </a:moveTo>
                <a:lnTo>
                  <a:pt x="34289" y="0"/>
                </a:lnTo>
                <a:lnTo>
                  <a:pt x="34289" y="2539"/>
                </a:lnTo>
                <a:lnTo>
                  <a:pt x="222250" y="2539"/>
                </a:lnTo>
                <a:lnTo>
                  <a:pt x="222250" y="0"/>
                </a:lnTo>
                <a:close/>
              </a:path>
              <a:path w="450850" h="480060">
                <a:moveTo>
                  <a:pt x="450850" y="0"/>
                </a:moveTo>
                <a:lnTo>
                  <a:pt x="264159" y="0"/>
                </a:lnTo>
                <a:lnTo>
                  <a:pt x="264159" y="2539"/>
                </a:lnTo>
                <a:lnTo>
                  <a:pt x="450850" y="2539"/>
                </a:lnTo>
                <a:lnTo>
                  <a:pt x="450850" y="0"/>
                </a:lnTo>
                <a:close/>
              </a:path>
              <a:path w="450850" h="480060">
                <a:moveTo>
                  <a:pt x="104139" y="476123"/>
                </a:moveTo>
                <a:lnTo>
                  <a:pt x="0" y="476123"/>
                </a:lnTo>
                <a:lnTo>
                  <a:pt x="0" y="478663"/>
                </a:lnTo>
                <a:lnTo>
                  <a:pt x="104139" y="478663"/>
                </a:lnTo>
                <a:lnTo>
                  <a:pt x="104139" y="476123"/>
                </a:lnTo>
                <a:close/>
              </a:path>
              <a:path w="450850" h="480060">
                <a:moveTo>
                  <a:pt x="3809" y="473583"/>
                </a:moveTo>
                <a:lnTo>
                  <a:pt x="0" y="473583"/>
                </a:lnTo>
                <a:lnTo>
                  <a:pt x="0" y="474853"/>
                </a:lnTo>
                <a:lnTo>
                  <a:pt x="3809" y="474853"/>
                </a:lnTo>
                <a:lnTo>
                  <a:pt x="3809" y="473583"/>
                </a:lnTo>
                <a:close/>
              </a:path>
              <a:path w="450850" h="480060">
                <a:moveTo>
                  <a:pt x="3809" y="469773"/>
                </a:moveTo>
                <a:lnTo>
                  <a:pt x="0" y="469773"/>
                </a:lnTo>
                <a:lnTo>
                  <a:pt x="0" y="472313"/>
                </a:lnTo>
                <a:lnTo>
                  <a:pt x="3809" y="472313"/>
                </a:lnTo>
                <a:lnTo>
                  <a:pt x="3809" y="469773"/>
                </a:lnTo>
                <a:close/>
              </a:path>
              <a:path w="450850" h="480060">
                <a:moveTo>
                  <a:pt x="3809" y="467233"/>
                </a:moveTo>
                <a:lnTo>
                  <a:pt x="0" y="467233"/>
                </a:lnTo>
                <a:lnTo>
                  <a:pt x="0" y="468503"/>
                </a:lnTo>
                <a:lnTo>
                  <a:pt x="3809" y="468503"/>
                </a:lnTo>
                <a:lnTo>
                  <a:pt x="3809" y="467233"/>
                </a:lnTo>
                <a:close/>
              </a:path>
              <a:path w="450850" h="480060">
                <a:moveTo>
                  <a:pt x="3809" y="463423"/>
                </a:moveTo>
                <a:lnTo>
                  <a:pt x="0" y="463423"/>
                </a:lnTo>
                <a:lnTo>
                  <a:pt x="0" y="465963"/>
                </a:lnTo>
                <a:lnTo>
                  <a:pt x="3809" y="465963"/>
                </a:lnTo>
                <a:lnTo>
                  <a:pt x="3809" y="463423"/>
                </a:lnTo>
                <a:close/>
              </a:path>
              <a:path w="450850" h="480060">
                <a:moveTo>
                  <a:pt x="3809" y="460883"/>
                </a:moveTo>
                <a:lnTo>
                  <a:pt x="0" y="460883"/>
                </a:lnTo>
                <a:lnTo>
                  <a:pt x="0" y="462153"/>
                </a:lnTo>
                <a:lnTo>
                  <a:pt x="3809" y="462153"/>
                </a:lnTo>
                <a:lnTo>
                  <a:pt x="3809" y="460883"/>
                </a:lnTo>
                <a:close/>
              </a:path>
              <a:path w="450850" h="480060">
                <a:moveTo>
                  <a:pt x="3809" y="457073"/>
                </a:moveTo>
                <a:lnTo>
                  <a:pt x="0" y="457073"/>
                </a:lnTo>
                <a:lnTo>
                  <a:pt x="0" y="459613"/>
                </a:lnTo>
                <a:lnTo>
                  <a:pt x="3809" y="459613"/>
                </a:lnTo>
                <a:lnTo>
                  <a:pt x="3809" y="457073"/>
                </a:lnTo>
                <a:close/>
              </a:path>
              <a:path w="450850" h="480060">
                <a:moveTo>
                  <a:pt x="3809" y="454533"/>
                </a:moveTo>
                <a:lnTo>
                  <a:pt x="0" y="454533"/>
                </a:lnTo>
                <a:lnTo>
                  <a:pt x="0" y="455803"/>
                </a:lnTo>
                <a:lnTo>
                  <a:pt x="3809" y="455803"/>
                </a:lnTo>
                <a:lnTo>
                  <a:pt x="3809" y="454533"/>
                </a:lnTo>
                <a:close/>
              </a:path>
              <a:path w="450850" h="480060">
                <a:moveTo>
                  <a:pt x="3809" y="450723"/>
                </a:moveTo>
                <a:lnTo>
                  <a:pt x="0" y="450723"/>
                </a:lnTo>
                <a:lnTo>
                  <a:pt x="0" y="453263"/>
                </a:lnTo>
                <a:lnTo>
                  <a:pt x="3809" y="453263"/>
                </a:lnTo>
                <a:lnTo>
                  <a:pt x="3809" y="450723"/>
                </a:lnTo>
                <a:close/>
              </a:path>
              <a:path w="450850" h="480060">
                <a:moveTo>
                  <a:pt x="3809" y="448183"/>
                </a:moveTo>
                <a:lnTo>
                  <a:pt x="0" y="448183"/>
                </a:lnTo>
                <a:lnTo>
                  <a:pt x="0" y="449453"/>
                </a:lnTo>
                <a:lnTo>
                  <a:pt x="3809" y="449453"/>
                </a:lnTo>
                <a:lnTo>
                  <a:pt x="3809" y="448183"/>
                </a:lnTo>
                <a:close/>
              </a:path>
              <a:path w="450850" h="480060">
                <a:moveTo>
                  <a:pt x="3809" y="444373"/>
                </a:moveTo>
                <a:lnTo>
                  <a:pt x="0" y="444373"/>
                </a:lnTo>
                <a:lnTo>
                  <a:pt x="0" y="446913"/>
                </a:lnTo>
                <a:lnTo>
                  <a:pt x="3809" y="446913"/>
                </a:lnTo>
                <a:lnTo>
                  <a:pt x="3809" y="444373"/>
                </a:lnTo>
                <a:close/>
              </a:path>
              <a:path w="450850" h="480060">
                <a:moveTo>
                  <a:pt x="3809" y="441833"/>
                </a:moveTo>
                <a:lnTo>
                  <a:pt x="0" y="441833"/>
                </a:lnTo>
                <a:lnTo>
                  <a:pt x="0" y="443103"/>
                </a:lnTo>
                <a:lnTo>
                  <a:pt x="3809" y="443103"/>
                </a:lnTo>
                <a:lnTo>
                  <a:pt x="3809" y="441833"/>
                </a:lnTo>
                <a:close/>
              </a:path>
              <a:path w="450850" h="480060">
                <a:moveTo>
                  <a:pt x="3809" y="438023"/>
                </a:moveTo>
                <a:lnTo>
                  <a:pt x="0" y="438023"/>
                </a:lnTo>
                <a:lnTo>
                  <a:pt x="0" y="440563"/>
                </a:lnTo>
                <a:lnTo>
                  <a:pt x="3809" y="440563"/>
                </a:lnTo>
                <a:lnTo>
                  <a:pt x="3809" y="438023"/>
                </a:lnTo>
                <a:close/>
              </a:path>
              <a:path w="450850" h="480060">
                <a:moveTo>
                  <a:pt x="3809" y="435483"/>
                </a:moveTo>
                <a:lnTo>
                  <a:pt x="0" y="435483"/>
                </a:lnTo>
                <a:lnTo>
                  <a:pt x="0" y="436753"/>
                </a:lnTo>
                <a:lnTo>
                  <a:pt x="3809" y="436753"/>
                </a:lnTo>
                <a:lnTo>
                  <a:pt x="3809" y="435483"/>
                </a:lnTo>
                <a:close/>
              </a:path>
              <a:path w="450850" h="480060">
                <a:moveTo>
                  <a:pt x="3809" y="431673"/>
                </a:moveTo>
                <a:lnTo>
                  <a:pt x="0" y="431673"/>
                </a:lnTo>
                <a:lnTo>
                  <a:pt x="0" y="434213"/>
                </a:lnTo>
                <a:lnTo>
                  <a:pt x="3809" y="434213"/>
                </a:lnTo>
                <a:lnTo>
                  <a:pt x="3809" y="431673"/>
                </a:lnTo>
                <a:close/>
              </a:path>
              <a:path w="450850" h="480060">
                <a:moveTo>
                  <a:pt x="3809" y="429133"/>
                </a:moveTo>
                <a:lnTo>
                  <a:pt x="0" y="429133"/>
                </a:lnTo>
                <a:lnTo>
                  <a:pt x="0" y="430403"/>
                </a:lnTo>
                <a:lnTo>
                  <a:pt x="3809" y="430403"/>
                </a:lnTo>
                <a:lnTo>
                  <a:pt x="3809" y="429133"/>
                </a:lnTo>
                <a:close/>
              </a:path>
              <a:path w="450850" h="480060">
                <a:moveTo>
                  <a:pt x="3809" y="425323"/>
                </a:moveTo>
                <a:lnTo>
                  <a:pt x="0" y="425323"/>
                </a:lnTo>
                <a:lnTo>
                  <a:pt x="0" y="427863"/>
                </a:lnTo>
                <a:lnTo>
                  <a:pt x="3809" y="427863"/>
                </a:lnTo>
                <a:lnTo>
                  <a:pt x="3809" y="425323"/>
                </a:lnTo>
                <a:close/>
              </a:path>
              <a:path w="450850" h="480060">
                <a:moveTo>
                  <a:pt x="3809" y="422783"/>
                </a:moveTo>
                <a:lnTo>
                  <a:pt x="0" y="422783"/>
                </a:lnTo>
                <a:lnTo>
                  <a:pt x="0" y="424053"/>
                </a:lnTo>
                <a:lnTo>
                  <a:pt x="3809" y="424053"/>
                </a:lnTo>
                <a:lnTo>
                  <a:pt x="3809" y="422783"/>
                </a:lnTo>
                <a:close/>
              </a:path>
              <a:path w="450850" h="480060">
                <a:moveTo>
                  <a:pt x="3809" y="418973"/>
                </a:moveTo>
                <a:lnTo>
                  <a:pt x="0" y="418973"/>
                </a:lnTo>
                <a:lnTo>
                  <a:pt x="0" y="421513"/>
                </a:lnTo>
                <a:lnTo>
                  <a:pt x="3809" y="421513"/>
                </a:lnTo>
                <a:lnTo>
                  <a:pt x="3809" y="418973"/>
                </a:lnTo>
                <a:close/>
              </a:path>
              <a:path w="450850" h="480060">
                <a:moveTo>
                  <a:pt x="3809" y="416433"/>
                </a:moveTo>
                <a:lnTo>
                  <a:pt x="0" y="416433"/>
                </a:lnTo>
                <a:lnTo>
                  <a:pt x="0" y="417703"/>
                </a:lnTo>
                <a:lnTo>
                  <a:pt x="3809" y="417703"/>
                </a:lnTo>
                <a:lnTo>
                  <a:pt x="3809" y="416433"/>
                </a:lnTo>
                <a:close/>
              </a:path>
              <a:path w="450850" h="480060">
                <a:moveTo>
                  <a:pt x="3809" y="412623"/>
                </a:moveTo>
                <a:lnTo>
                  <a:pt x="0" y="412623"/>
                </a:lnTo>
                <a:lnTo>
                  <a:pt x="0" y="415163"/>
                </a:lnTo>
                <a:lnTo>
                  <a:pt x="3809" y="415163"/>
                </a:lnTo>
                <a:lnTo>
                  <a:pt x="3809" y="412623"/>
                </a:lnTo>
                <a:close/>
              </a:path>
              <a:path w="450850" h="480060">
                <a:moveTo>
                  <a:pt x="3809" y="410083"/>
                </a:moveTo>
                <a:lnTo>
                  <a:pt x="0" y="410083"/>
                </a:lnTo>
                <a:lnTo>
                  <a:pt x="0" y="411353"/>
                </a:lnTo>
                <a:lnTo>
                  <a:pt x="3809" y="411353"/>
                </a:lnTo>
                <a:lnTo>
                  <a:pt x="3809" y="410083"/>
                </a:lnTo>
                <a:close/>
              </a:path>
              <a:path w="450850" h="480060">
                <a:moveTo>
                  <a:pt x="3809" y="406273"/>
                </a:moveTo>
                <a:lnTo>
                  <a:pt x="0" y="406273"/>
                </a:lnTo>
                <a:lnTo>
                  <a:pt x="0" y="408813"/>
                </a:lnTo>
                <a:lnTo>
                  <a:pt x="3809" y="408813"/>
                </a:lnTo>
                <a:lnTo>
                  <a:pt x="3809" y="406273"/>
                </a:lnTo>
                <a:close/>
              </a:path>
              <a:path w="450850" h="480060">
                <a:moveTo>
                  <a:pt x="3809" y="403733"/>
                </a:moveTo>
                <a:lnTo>
                  <a:pt x="0" y="403733"/>
                </a:lnTo>
                <a:lnTo>
                  <a:pt x="0" y="405003"/>
                </a:lnTo>
                <a:lnTo>
                  <a:pt x="3809" y="405003"/>
                </a:lnTo>
                <a:lnTo>
                  <a:pt x="3809" y="403733"/>
                </a:lnTo>
                <a:close/>
              </a:path>
              <a:path w="450850" h="480060">
                <a:moveTo>
                  <a:pt x="3809" y="399923"/>
                </a:moveTo>
                <a:lnTo>
                  <a:pt x="0" y="399923"/>
                </a:lnTo>
                <a:lnTo>
                  <a:pt x="0" y="402463"/>
                </a:lnTo>
                <a:lnTo>
                  <a:pt x="3809" y="402463"/>
                </a:lnTo>
                <a:lnTo>
                  <a:pt x="3809" y="399923"/>
                </a:lnTo>
                <a:close/>
              </a:path>
              <a:path w="450850" h="480060">
                <a:moveTo>
                  <a:pt x="3809" y="397383"/>
                </a:moveTo>
                <a:lnTo>
                  <a:pt x="0" y="397383"/>
                </a:lnTo>
                <a:lnTo>
                  <a:pt x="0" y="398653"/>
                </a:lnTo>
                <a:lnTo>
                  <a:pt x="3809" y="398653"/>
                </a:lnTo>
                <a:lnTo>
                  <a:pt x="3809" y="397383"/>
                </a:lnTo>
                <a:close/>
              </a:path>
              <a:path w="450850" h="480060">
                <a:moveTo>
                  <a:pt x="3809" y="393573"/>
                </a:moveTo>
                <a:lnTo>
                  <a:pt x="0" y="393573"/>
                </a:lnTo>
                <a:lnTo>
                  <a:pt x="0" y="396113"/>
                </a:lnTo>
                <a:lnTo>
                  <a:pt x="3809" y="396113"/>
                </a:lnTo>
                <a:lnTo>
                  <a:pt x="3809" y="393573"/>
                </a:lnTo>
                <a:close/>
              </a:path>
              <a:path w="450850" h="480060">
                <a:moveTo>
                  <a:pt x="3809" y="391033"/>
                </a:moveTo>
                <a:lnTo>
                  <a:pt x="0" y="391033"/>
                </a:lnTo>
                <a:lnTo>
                  <a:pt x="0" y="392303"/>
                </a:lnTo>
                <a:lnTo>
                  <a:pt x="3809" y="392303"/>
                </a:lnTo>
                <a:lnTo>
                  <a:pt x="3809" y="391033"/>
                </a:lnTo>
                <a:close/>
              </a:path>
              <a:path w="450850" h="480060">
                <a:moveTo>
                  <a:pt x="3809" y="387223"/>
                </a:moveTo>
                <a:lnTo>
                  <a:pt x="0" y="387223"/>
                </a:lnTo>
                <a:lnTo>
                  <a:pt x="0" y="389763"/>
                </a:lnTo>
                <a:lnTo>
                  <a:pt x="3809" y="389763"/>
                </a:lnTo>
                <a:lnTo>
                  <a:pt x="3809" y="387223"/>
                </a:lnTo>
                <a:close/>
              </a:path>
              <a:path w="450850" h="480060">
                <a:moveTo>
                  <a:pt x="3809" y="384683"/>
                </a:moveTo>
                <a:lnTo>
                  <a:pt x="0" y="384683"/>
                </a:lnTo>
                <a:lnTo>
                  <a:pt x="0" y="385953"/>
                </a:lnTo>
                <a:lnTo>
                  <a:pt x="3809" y="385953"/>
                </a:lnTo>
                <a:lnTo>
                  <a:pt x="3809" y="384683"/>
                </a:lnTo>
                <a:close/>
              </a:path>
              <a:path w="450850" h="480060">
                <a:moveTo>
                  <a:pt x="3809" y="380873"/>
                </a:moveTo>
                <a:lnTo>
                  <a:pt x="0" y="380873"/>
                </a:lnTo>
                <a:lnTo>
                  <a:pt x="0" y="383413"/>
                </a:lnTo>
                <a:lnTo>
                  <a:pt x="3809" y="383413"/>
                </a:lnTo>
                <a:lnTo>
                  <a:pt x="3809" y="380873"/>
                </a:lnTo>
                <a:close/>
              </a:path>
              <a:path w="450850" h="480060">
                <a:moveTo>
                  <a:pt x="3809" y="378333"/>
                </a:moveTo>
                <a:lnTo>
                  <a:pt x="0" y="378333"/>
                </a:lnTo>
                <a:lnTo>
                  <a:pt x="0" y="379603"/>
                </a:lnTo>
                <a:lnTo>
                  <a:pt x="3809" y="379603"/>
                </a:lnTo>
                <a:lnTo>
                  <a:pt x="3809" y="378333"/>
                </a:lnTo>
                <a:close/>
              </a:path>
              <a:path w="450850" h="480060">
                <a:moveTo>
                  <a:pt x="3809" y="374523"/>
                </a:moveTo>
                <a:lnTo>
                  <a:pt x="0" y="374523"/>
                </a:lnTo>
                <a:lnTo>
                  <a:pt x="0" y="377063"/>
                </a:lnTo>
                <a:lnTo>
                  <a:pt x="3809" y="377063"/>
                </a:lnTo>
                <a:lnTo>
                  <a:pt x="3809" y="374523"/>
                </a:lnTo>
                <a:close/>
              </a:path>
              <a:path w="450850" h="480060">
                <a:moveTo>
                  <a:pt x="3809" y="371983"/>
                </a:moveTo>
                <a:lnTo>
                  <a:pt x="0" y="371983"/>
                </a:lnTo>
                <a:lnTo>
                  <a:pt x="0" y="373253"/>
                </a:lnTo>
                <a:lnTo>
                  <a:pt x="3809" y="373253"/>
                </a:lnTo>
                <a:lnTo>
                  <a:pt x="3809" y="371983"/>
                </a:lnTo>
                <a:close/>
              </a:path>
              <a:path w="450850" h="480060">
                <a:moveTo>
                  <a:pt x="3809" y="368173"/>
                </a:moveTo>
                <a:lnTo>
                  <a:pt x="0" y="368173"/>
                </a:lnTo>
                <a:lnTo>
                  <a:pt x="0" y="370713"/>
                </a:lnTo>
                <a:lnTo>
                  <a:pt x="3809" y="370713"/>
                </a:lnTo>
                <a:lnTo>
                  <a:pt x="3809" y="368173"/>
                </a:lnTo>
                <a:close/>
              </a:path>
              <a:path w="450850" h="480060">
                <a:moveTo>
                  <a:pt x="3809" y="365633"/>
                </a:moveTo>
                <a:lnTo>
                  <a:pt x="0" y="365633"/>
                </a:lnTo>
                <a:lnTo>
                  <a:pt x="0" y="366903"/>
                </a:lnTo>
                <a:lnTo>
                  <a:pt x="3809" y="366903"/>
                </a:lnTo>
                <a:lnTo>
                  <a:pt x="3809" y="365633"/>
                </a:lnTo>
                <a:close/>
              </a:path>
              <a:path w="450850" h="480060">
                <a:moveTo>
                  <a:pt x="3809" y="361823"/>
                </a:moveTo>
                <a:lnTo>
                  <a:pt x="0" y="361823"/>
                </a:lnTo>
                <a:lnTo>
                  <a:pt x="0" y="364363"/>
                </a:lnTo>
                <a:lnTo>
                  <a:pt x="3809" y="364363"/>
                </a:lnTo>
                <a:lnTo>
                  <a:pt x="3809" y="361823"/>
                </a:lnTo>
                <a:close/>
              </a:path>
              <a:path w="450850" h="480060">
                <a:moveTo>
                  <a:pt x="3809" y="359283"/>
                </a:moveTo>
                <a:lnTo>
                  <a:pt x="0" y="359283"/>
                </a:lnTo>
                <a:lnTo>
                  <a:pt x="0" y="360553"/>
                </a:lnTo>
                <a:lnTo>
                  <a:pt x="3809" y="360553"/>
                </a:lnTo>
                <a:lnTo>
                  <a:pt x="3809" y="359283"/>
                </a:lnTo>
                <a:close/>
              </a:path>
              <a:path w="450850" h="480060">
                <a:moveTo>
                  <a:pt x="3809" y="355473"/>
                </a:moveTo>
                <a:lnTo>
                  <a:pt x="0" y="355473"/>
                </a:lnTo>
                <a:lnTo>
                  <a:pt x="0" y="358013"/>
                </a:lnTo>
                <a:lnTo>
                  <a:pt x="3809" y="358013"/>
                </a:lnTo>
                <a:lnTo>
                  <a:pt x="3809" y="355473"/>
                </a:lnTo>
                <a:close/>
              </a:path>
              <a:path w="450850" h="480060">
                <a:moveTo>
                  <a:pt x="3809" y="352933"/>
                </a:moveTo>
                <a:lnTo>
                  <a:pt x="0" y="352933"/>
                </a:lnTo>
                <a:lnTo>
                  <a:pt x="0" y="354203"/>
                </a:lnTo>
                <a:lnTo>
                  <a:pt x="3809" y="354203"/>
                </a:lnTo>
                <a:lnTo>
                  <a:pt x="3809" y="352933"/>
                </a:lnTo>
                <a:close/>
              </a:path>
              <a:path w="450850" h="480060">
                <a:moveTo>
                  <a:pt x="3809" y="349123"/>
                </a:moveTo>
                <a:lnTo>
                  <a:pt x="0" y="349123"/>
                </a:lnTo>
                <a:lnTo>
                  <a:pt x="0" y="351663"/>
                </a:lnTo>
                <a:lnTo>
                  <a:pt x="3809" y="351663"/>
                </a:lnTo>
                <a:lnTo>
                  <a:pt x="3809" y="349123"/>
                </a:lnTo>
                <a:close/>
              </a:path>
              <a:path w="450850" h="480060">
                <a:moveTo>
                  <a:pt x="3809" y="346583"/>
                </a:moveTo>
                <a:lnTo>
                  <a:pt x="0" y="346583"/>
                </a:lnTo>
                <a:lnTo>
                  <a:pt x="0" y="347853"/>
                </a:lnTo>
                <a:lnTo>
                  <a:pt x="3809" y="347853"/>
                </a:lnTo>
                <a:lnTo>
                  <a:pt x="3809" y="346583"/>
                </a:lnTo>
                <a:close/>
              </a:path>
              <a:path w="450850" h="480060">
                <a:moveTo>
                  <a:pt x="3809" y="342773"/>
                </a:moveTo>
                <a:lnTo>
                  <a:pt x="0" y="342773"/>
                </a:lnTo>
                <a:lnTo>
                  <a:pt x="0" y="345313"/>
                </a:lnTo>
                <a:lnTo>
                  <a:pt x="3809" y="345313"/>
                </a:lnTo>
                <a:lnTo>
                  <a:pt x="3809" y="342773"/>
                </a:lnTo>
                <a:close/>
              </a:path>
              <a:path w="450850" h="480060">
                <a:moveTo>
                  <a:pt x="3809" y="340233"/>
                </a:moveTo>
                <a:lnTo>
                  <a:pt x="0" y="340233"/>
                </a:lnTo>
                <a:lnTo>
                  <a:pt x="0" y="341503"/>
                </a:lnTo>
                <a:lnTo>
                  <a:pt x="3809" y="341503"/>
                </a:lnTo>
                <a:lnTo>
                  <a:pt x="3809" y="340233"/>
                </a:lnTo>
                <a:close/>
              </a:path>
              <a:path w="450850" h="480060">
                <a:moveTo>
                  <a:pt x="3809" y="336423"/>
                </a:moveTo>
                <a:lnTo>
                  <a:pt x="0" y="336423"/>
                </a:lnTo>
                <a:lnTo>
                  <a:pt x="0" y="338963"/>
                </a:lnTo>
                <a:lnTo>
                  <a:pt x="3809" y="338963"/>
                </a:lnTo>
                <a:lnTo>
                  <a:pt x="3809" y="336423"/>
                </a:lnTo>
                <a:close/>
              </a:path>
              <a:path w="450850" h="480060">
                <a:moveTo>
                  <a:pt x="3809" y="333883"/>
                </a:moveTo>
                <a:lnTo>
                  <a:pt x="0" y="333883"/>
                </a:lnTo>
                <a:lnTo>
                  <a:pt x="0" y="335153"/>
                </a:lnTo>
                <a:lnTo>
                  <a:pt x="3809" y="335153"/>
                </a:lnTo>
                <a:lnTo>
                  <a:pt x="3809" y="333883"/>
                </a:lnTo>
                <a:close/>
              </a:path>
              <a:path w="450850" h="480060">
                <a:moveTo>
                  <a:pt x="3809" y="330073"/>
                </a:moveTo>
                <a:lnTo>
                  <a:pt x="1269" y="330073"/>
                </a:lnTo>
                <a:lnTo>
                  <a:pt x="1269" y="332613"/>
                </a:lnTo>
                <a:lnTo>
                  <a:pt x="3809" y="332613"/>
                </a:lnTo>
                <a:lnTo>
                  <a:pt x="3809" y="330073"/>
                </a:lnTo>
                <a:close/>
              </a:path>
              <a:path w="450850" h="480060">
                <a:moveTo>
                  <a:pt x="3809" y="327533"/>
                </a:moveTo>
                <a:lnTo>
                  <a:pt x="2539" y="327533"/>
                </a:lnTo>
                <a:lnTo>
                  <a:pt x="2539" y="328803"/>
                </a:lnTo>
                <a:lnTo>
                  <a:pt x="3809" y="328803"/>
                </a:lnTo>
                <a:lnTo>
                  <a:pt x="3809" y="327533"/>
                </a:lnTo>
                <a:close/>
              </a:path>
              <a:path w="450850" h="480060">
                <a:moveTo>
                  <a:pt x="3809" y="324993"/>
                </a:moveTo>
                <a:lnTo>
                  <a:pt x="2539" y="324993"/>
                </a:lnTo>
                <a:lnTo>
                  <a:pt x="2539" y="326263"/>
                </a:lnTo>
                <a:lnTo>
                  <a:pt x="3809" y="326263"/>
                </a:lnTo>
                <a:lnTo>
                  <a:pt x="3809" y="324993"/>
                </a:lnTo>
                <a:close/>
              </a:path>
              <a:path w="450850" h="480060">
                <a:moveTo>
                  <a:pt x="431800" y="478663"/>
                </a:moveTo>
                <a:lnTo>
                  <a:pt x="430529" y="478663"/>
                </a:lnTo>
                <a:lnTo>
                  <a:pt x="430529" y="479933"/>
                </a:lnTo>
                <a:lnTo>
                  <a:pt x="431800" y="479933"/>
                </a:lnTo>
                <a:lnTo>
                  <a:pt x="431800" y="478663"/>
                </a:lnTo>
                <a:close/>
              </a:path>
              <a:path w="450850" h="480060">
                <a:moveTo>
                  <a:pt x="433069" y="476123"/>
                </a:moveTo>
                <a:lnTo>
                  <a:pt x="231139" y="476123"/>
                </a:lnTo>
                <a:lnTo>
                  <a:pt x="231139" y="478663"/>
                </a:lnTo>
                <a:lnTo>
                  <a:pt x="433069" y="478663"/>
                </a:lnTo>
                <a:lnTo>
                  <a:pt x="433069" y="476123"/>
                </a:lnTo>
                <a:close/>
              </a:path>
              <a:path w="450850" h="480060">
                <a:moveTo>
                  <a:pt x="449579" y="462152"/>
                </a:moveTo>
                <a:lnTo>
                  <a:pt x="448309" y="462152"/>
                </a:lnTo>
                <a:lnTo>
                  <a:pt x="448309" y="463423"/>
                </a:lnTo>
                <a:lnTo>
                  <a:pt x="449579" y="463423"/>
                </a:lnTo>
                <a:lnTo>
                  <a:pt x="449579" y="462152"/>
                </a:lnTo>
                <a:close/>
              </a:path>
              <a:path w="450850" h="480060">
                <a:moveTo>
                  <a:pt x="450850" y="460883"/>
                </a:moveTo>
                <a:lnTo>
                  <a:pt x="447039" y="460883"/>
                </a:lnTo>
                <a:lnTo>
                  <a:pt x="447039" y="462152"/>
                </a:lnTo>
                <a:lnTo>
                  <a:pt x="450850" y="462152"/>
                </a:lnTo>
                <a:lnTo>
                  <a:pt x="450850" y="460883"/>
                </a:lnTo>
                <a:close/>
              </a:path>
              <a:path w="450850" h="480060">
                <a:moveTo>
                  <a:pt x="450850" y="457073"/>
                </a:moveTo>
                <a:lnTo>
                  <a:pt x="447039" y="457073"/>
                </a:lnTo>
                <a:lnTo>
                  <a:pt x="447039" y="459613"/>
                </a:lnTo>
                <a:lnTo>
                  <a:pt x="450850" y="459613"/>
                </a:lnTo>
                <a:lnTo>
                  <a:pt x="450850" y="457073"/>
                </a:lnTo>
                <a:close/>
              </a:path>
              <a:path w="450850" h="480060">
                <a:moveTo>
                  <a:pt x="450850" y="454533"/>
                </a:moveTo>
                <a:lnTo>
                  <a:pt x="447039" y="454533"/>
                </a:lnTo>
                <a:lnTo>
                  <a:pt x="447039" y="455802"/>
                </a:lnTo>
                <a:lnTo>
                  <a:pt x="450850" y="455802"/>
                </a:lnTo>
                <a:lnTo>
                  <a:pt x="450850" y="454533"/>
                </a:lnTo>
                <a:close/>
              </a:path>
              <a:path w="450850" h="480060">
                <a:moveTo>
                  <a:pt x="450850" y="450723"/>
                </a:moveTo>
                <a:lnTo>
                  <a:pt x="447039" y="450723"/>
                </a:lnTo>
                <a:lnTo>
                  <a:pt x="447039" y="453263"/>
                </a:lnTo>
                <a:lnTo>
                  <a:pt x="450850" y="453263"/>
                </a:lnTo>
                <a:lnTo>
                  <a:pt x="450850" y="450723"/>
                </a:lnTo>
                <a:close/>
              </a:path>
              <a:path w="450850" h="480060">
                <a:moveTo>
                  <a:pt x="450850" y="448183"/>
                </a:moveTo>
                <a:lnTo>
                  <a:pt x="447039" y="448183"/>
                </a:lnTo>
                <a:lnTo>
                  <a:pt x="447039" y="449452"/>
                </a:lnTo>
                <a:lnTo>
                  <a:pt x="450850" y="449452"/>
                </a:lnTo>
                <a:lnTo>
                  <a:pt x="450850" y="448183"/>
                </a:lnTo>
                <a:close/>
              </a:path>
              <a:path w="450850" h="480060">
                <a:moveTo>
                  <a:pt x="450850" y="444373"/>
                </a:moveTo>
                <a:lnTo>
                  <a:pt x="447039" y="444373"/>
                </a:lnTo>
                <a:lnTo>
                  <a:pt x="447039" y="446913"/>
                </a:lnTo>
                <a:lnTo>
                  <a:pt x="450850" y="446913"/>
                </a:lnTo>
                <a:lnTo>
                  <a:pt x="450850" y="444373"/>
                </a:lnTo>
                <a:close/>
              </a:path>
              <a:path w="450850" h="480060">
                <a:moveTo>
                  <a:pt x="450850" y="441833"/>
                </a:moveTo>
                <a:lnTo>
                  <a:pt x="447039" y="441833"/>
                </a:lnTo>
                <a:lnTo>
                  <a:pt x="447039" y="443102"/>
                </a:lnTo>
                <a:lnTo>
                  <a:pt x="450850" y="443102"/>
                </a:lnTo>
                <a:lnTo>
                  <a:pt x="450850" y="441833"/>
                </a:lnTo>
                <a:close/>
              </a:path>
              <a:path w="450850" h="480060">
                <a:moveTo>
                  <a:pt x="450850" y="438023"/>
                </a:moveTo>
                <a:lnTo>
                  <a:pt x="447039" y="438023"/>
                </a:lnTo>
                <a:lnTo>
                  <a:pt x="447039" y="440563"/>
                </a:lnTo>
                <a:lnTo>
                  <a:pt x="450850" y="440563"/>
                </a:lnTo>
                <a:lnTo>
                  <a:pt x="450850" y="438023"/>
                </a:lnTo>
                <a:close/>
              </a:path>
              <a:path w="450850" h="480060">
                <a:moveTo>
                  <a:pt x="450850" y="435483"/>
                </a:moveTo>
                <a:lnTo>
                  <a:pt x="447039" y="435483"/>
                </a:lnTo>
                <a:lnTo>
                  <a:pt x="447039" y="436752"/>
                </a:lnTo>
                <a:lnTo>
                  <a:pt x="450850" y="436752"/>
                </a:lnTo>
                <a:lnTo>
                  <a:pt x="450850" y="435483"/>
                </a:lnTo>
                <a:close/>
              </a:path>
              <a:path w="450850" h="480060">
                <a:moveTo>
                  <a:pt x="450850" y="431673"/>
                </a:moveTo>
                <a:lnTo>
                  <a:pt x="447039" y="431673"/>
                </a:lnTo>
                <a:lnTo>
                  <a:pt x="447039" y="434213"/>
                </a:lnTo>
                <a:lnTo>
                  <a:pt x="450850" y="434213"/>
                </a:lnTo>
                <a:lnTo>
                  <a:pt x="450850" y="431673"/>
                </a:lnTo>
                <a:close/>
              </a:path>
              <a:path w="450850" h="480060">
                <a:moveTo>
                  <a:pt x="450850" y="429133"/>
                </a:moveTo>
                <a:lnTo>
                  <a:pt x="447039" y="429133"/>
                </a:lnTo>
                <a:lnTo>
                  <a:pt x="447039" y="430402"/>
                </a:lnTo>
                <a:lnTo>
                  <a:pt x="450850" y="430402"/>
                </a:lnTo>
                <a:lnTo>
                  <a:pt x="450850" y="429133"/>
                </a:lnTo>
                <a:close/>
              </a:path>
              <a:path w="450850" h="480060">
                <a:moveTo>
                  <a:pt x="450850" y="425450"/>
                </a:moveTo>
                <a:lnTo>
                  <a:pt x="447039" y="425450"/>
                </a:lnTo>
                <a:lnTo>
                  <a:pt x="447039" y="427863"/>
                </a:lnTo>
                <a:lnTo>
                  <a:pt x="450850" y="427863"/>
                </a:lnTo>
                <a:lnTo>
                  <a:pt x="450850" y="425450"/>
                </a:lnTo>
                <a:close/>
              </a:path>
              <a:path w="450850" h="480060">
                <a:moveTo>
                  <a:pt x="450850" y="422910"/>
                </a:moveTo>
                <a:lnTo>
                  <a:pt x="447039" y="422910"/>
                </a:lnTo>
                <a:lnTo>
                  <a:pt x="447039" y="424052"/>
                </a:lnTo>
                <a:lnTo>
                  <a:pt x="450850" y="424052"/>
                </a:lnTo>
                <a:lnTo>
                  <a:pt x="450850" y="422910"/>
                </a:lnTo>
                <a:close/>
              </a:path>
              <a:path w="450850" h="480060">
                <a:moveTo>
                  <a:pt x="450850" y="419100"/>
                </a:moveTo>
                <a:lnTo>
                  <a:pt x="447039" y="419100"/>
                </a:lnTo>
                <a:lnTo>
                  <a:pt x="447039" y="421513"/>
                </a:lnTo>
                <a:lnTo>
                  <a:pt x="450850" y="421513"/>
                </a:lnTo>
                <a:lnTo>
                  <a:pt x="450850" y="419100"/>
                </a:lnTo>
                <a:close/>
              </a:path>
              <a:path w="450850" h="480060">
                <a:moveTo>
                  <a:pt x="450850" y="416560"/>
                </a:moveTo>
                <a:lnTo>
                  <a:pt x="447039" y="416560"/>
                </a:lnTo>
                <a:lnTo>
                  <a:pt x="447039" y="417702"/>
                </a:lnTo>
                <a:lnTo>
                  <a:pt x="450850" y="417702"/>
                </a:lnTo>
                <a:lnTo>
                  <a:pt x="450850" y="416560"/>
                </a:lnTo>
                <a:close/>
              </a:path>
              <a:path w="450850" h="480060">
                <a:moveTo>
                  <a:pt x="450850" y="412750"/>
                </a:moveTo>
                <a:lnTo>
                  <a:pt x="447039" y="412750"/>
                </a:lnTo>
                <a:lnTo>
                  <a:pt x="447039" y="415163"/>
                </a:lnTo>
                <a:lnTo>
                  <a:pt x="450850" y="415163"/>
                </a:lnTo>
                <a:lnTo>
                  <a:pt x="450850" y="412750"/>
                </a:lnTo>
                <a:close/>
              </a:path>
              <a:path w="450850" h="480060">
                <a:moveTo>
                  <a:pt x="450850" y="410210"/>
                </a:moveTo>
                <a:lnTo>
                  <a:pt x="447039" y="410210"/>
                </a:lnTo>
                <a:lnTo>
                  <a:pt x="447039" y="411352"/>
                </a:lnTo>
                <a:lnTo>
                  <a:pt x="450850" y="411352"/>
                </a:lnTo>
                <a:lnTo>
                  <a:pt x="450850" y="410210"/>
                </a:lnTo>
                <a:close/>
              </a:path>
              <a:path w="450850" h="480060">
                <a:moveTo>
                  <a:pt x="450850" y="406400"/>
                </a:moveTo>
                <a:lnTo>
                  <a:pt x="447039" y="406400"/>
                </a:lnTo>
                <a:lnTo>
                  <a:pt x="447039" y="408813"/>
                </a:lnTo>
                <a:lnTo>
                  <a:pt x="450850" y="408813"/>
                </a:lnTo>
                <a:lnTo>
                  <a:pt x="450850" y="406400"/>
                </a:lnTo>
                <a:close/>
              </a:path>
              <a:path w="450850" h="480060">
                <a:moveTo>
                  <a:pt x="450850" y="403860"/>
                </a:moveTo>
                <a:lnTo>
                  <a:pt x="447039" y="403860"/>
                </a:lnTo>
                <a:lnTo>
                  <a:pt x="447039" y="405002"/>
                </a:lnTo>
                <a:lnTo>
                  <a:pt x="450850" y="405002"/>
                </a:lnTo>
                <a:lnTo>
                  <a:pt x="450850" y="403860"/>
                </a:lnTo>
                <a:close/>
              </a:path>
              <a:path w="450850" h="480060">
                <a:moveTo>
                  <a:pt x="450850" y="400050"/>
                </a:moveTo>
                <a:lnTo>
                  <a:pt x="447039" y="400050"/>
                </a:lnTo>
                <a:lnTo>
                  <a:pt x="447039" y="402463"/>
                </a:lnTo>
                <a:lnTo>
                  <a:pt x="450850" y="402463"/>
                </a:lnTo>
                <a:lnTo>
                  <a:pt x="450850" y="400050"/>
                </a:lnTo>
                <a:close/>
              </a:path>
              <a:path w="450850" h="480060">
                <a:moveTo>
                  <a:pt x="450850" y="397510"/>
                </a:moveTo>
                <a:lnTo>
                  <a:pt x="447039" y="397510"/>
                </a:lnTo>
                <a:lnTo>
                  <a:pt x="447039" y="398652"/>
                </a:lnTo>
                <a:lnTo>
                  <a:pt x="450850" y="398652"/>
                </a:lnTo>
                <a:lnTo>
                  <a:pt x="450850" y="397510"/>
                </a:lnTo>
                <a:close/>
              </a:path>
              <a:path w="450850" h="480060">
                <a:moveTo>
                  <a:pt x="450850" y="393700"/>
                </a:moveTo>
                <a:lnTo>
                  <a:pt x="447039" y="393700"/>
                </a:lnTo>
                <a:lnTo>
                  <a:pt x="447039" y="396113"/>
                </a:lnTo>
                <a:lnTo>
                  <a:pt x="450850" y="396113"/>
                </a:lnTo>
                <a:lnTo>
                  <a:pt x="450850" y="393700"/>
                </a:lnTo>
                <a:close/>
              </a:path>
              <a:path w="450850" h="480060">
                <a:moveTo>
                  <a:pt x="450850" y="391160"/>
                </a:moveTo>
                <a:lnTo>
                  <a:pt x="447039" y="391160"/>
                </a:lnTo>
                <a:lnTo>
                  <a:pt x="447039" y="392302"/>
                </a:lnTo>
                <a:lnTo>
                  <a:pt x="450850" y="392302"/>
                </a:lnTo>
                <a:lnTo>
                  <a:pt x="450850" y="391160"/>
                </a:lnTo>
                <a:close/>
              </a:path>
              <a:path w="450850" h="480060">
                <a:moveTo>
                  <a:pt x="450850" y="387350"/>
                </a:moveTo>
                <a:lnTo>
                  <a:pt x="447039" y="387350"/>
                </a:lnTo>
                <a:lnTo>
                  <a:pt x="447039" y="389763"/>
                </a:lnTo>
                <a:lnTo>
                  <a:pt x="450850" y="389763"/>
                </a:lnTo>
                <a:lnTo>
                  <a:pt x="450850" y="387350"/>
                </a:lnTo>
                <a:close/>
              </a:path>
              <a:path w="450850" h="480060">
                <a:moveTo>
                  <a:pt x="450850" y="384810"/>
                </a:moveTo>
                <a:lnTo>
                  <a:pt x="447039" y="384810"/>
                </a:lnTo>
                <a:lnTo>
                  <a:pt x="447039" y="385952"/>
                </a:lnTo>
                <a:lnTo>
                  <a:pt x="450850" y="385952"/>
                </a:lnTo>
                <a:lnTo>
                  <a:pt x="450850" y="384810"/>
                </a:lnTo>
                <a:close/>
              </a:path>
              <a:path w="450850" h="480060">
                <a:moveTo>
                  <a:pt x="450850" y="381000"/>
                </a:moveTo>
                <a:lnTo>
                  <a:pt x="447039" y="381000"/>
                </a:lnTo>
                <a:lnTo>
                  <a:pt x="447039" y="383413"/>
                </a:lnTo>
                <a:lnTo>
                  <a:pt x="450850" y="383413"/>
                </a:lnTo>
                <a:lnTo>
                  <a:pt x="450850" y="381000"/>
                </a:lnTo>
                <a:close/>
              </a:path>
              <a:path w="450850" h="480060">
                <a:moveTo>
                  <a:pt x="450850" y="378460"/>
                </a:moveTo>
                <a:lnTo>
                  <a:pt x="447039" y="378460"/>
                </a:lnTo>
                <a:lnTo>
                  <a:pt x="447039" y="379602"/>
                </a:lnTo>
                <a:lnTo>
                  <a:pt x="450850" y="379602"/>
                </a:lnTo>
                <a:lnTo>
                  <a:pt x="450850" y="378460"/>
                </a:lnTo>
                <a:close/>
              </a:path>
              <a:path w="450850" h="480060">
                <a:moveTo>
                  <a:pt x="450850" y="374650"/>
                </a:moveTo>
                <a:lnTo>
                  <a:pt x="447039" y="374650"/>
                </a:lnTo>
                <a:lnTo>
                  <a:pt x="447039" y="377063"/>
                </a:lnTo>
                <a:lnTo>
                  <a:pt x="450850" y="377063"/>
                </a:lnTo>
                <a:lnTo>
                  <a:pt x="450850" y="374650"/>
                </a:lnTo>
                <a:close/>
              </a:path>
              <a:path w="450850" h="480060">
                <a:moveTo>
                  <a:pt x="450850" y="372110"/>
                </a:moveTo>
                <a:lnTo>
                  <a:pt x="447039" y="372110"/>
                </a:lnTo>
                <a:lnTo>
                  <a:pt x="447039" y="373252"/>
                </a:lnTo>
                <a:lnTo>
                  <a:pt x="450850" y="373252"/>
                </a:lnTo>
                <a:lnTo>
                  <a:pt x="450850" y="372110"/>
                </a:lnTo>
                <a:close/>
              </a:path>
              <a:path w="450850" h="480060">
                <a:moveTo>
                  <a:pt x="450850" y="368300"/>
                </a:moveTo>
                <a:lnTo>
                  <a:pt x="447039" y="368300"/>
                </a:lnTo>
                <a:lnTo>
                  <a:pt x="447039" y="370713"/>
                </a:lnTo>
                <a:lnTo>
                  <a:pt x="450850" y="370713"/>
                </a:lnTo>
                <a:lnTo>
                  <a:pt x="450850" y="368300"/>
                </a:lnTo>
                <a:close/>
              </a:path>
              <a:path w="450850" h="480060">
                <a:moveTo>
                  <a:pt x="450850" y="365760"/>
                </a:moveTo>
                <a:lnTo>
                  <a:pt x="447039" y="365760"/>
                </a:lnTo>
                <a:lnTo>
                  <a:pt x="447039" y="366902"/>
                </a:lnTo>
                <a:lnTo>
                  <a:pt x="450850" y="366902"/>
                </a:lnTo>
                <a:lnTo>
                  <a:pt x="450850" y="365760"/>
                </a:lnTo>
                <a:close/>
              </a:path>
              <a:path w="450850" h="480060">
                <a:moveTo>
                  <a:pt x="450850" y="361950"/>
                </a:moveTo>
                <a:lnTo>
                  <a:pt x="447039" y="361950"/>
                </a:lnTo>
                <a:lnTo>
                  <a:pt x="447039" y="364363"/>
                </a:lnTo>
                <a:lnTo>
                  <a:pt x="450850" y="364363"/>
                </a:lnTo>
                <a:lnTo>
                  <a:pt x="450850" y="361950"/>
                </a:lnTo>
                <a:close/>
              </a:path>
              <a:path w="450850" h="480060">
                <a:moveTo>
                  <a:pt x="450850" y="359410"/>
                </a:moveTo>
                <a:lnTo>
                  <a:pt x="447039" y="359410"/>
                </a:lnTo>
                <a:lnTo>
                  <a:pt x="447039" y="360552"/>
                </a:lnTo>
                <a:lnTo>
                  <a:pt x="450850" y="360552"/>
                </a:lnTo>
                <a:lnTo>
                  <a:pt x="450850" y="359410"/>
                </a:lnTo>
                <a:close/>
              </a:path>
              <a:path w="450850" h="480060">
                <a:moveTo>
                  <a:pt x="450850" y="355600"/>
                </a:moveTo>
                <a:lnTo>
                  <a:pt x="447039" y="355600"/>
                </a:lnTo>
                <a:lnTo>
                  <a:pt x="447039" y="358013"/>
                </a:lnTo>
                <a:lnTo>
                  <a:pt x="450850" y="358013"/>
                </a:lnTo>
                <a:lnTo>
                  <a:pt x="450850" y="355600"/>
                </a:lnTo>
                <a:close/>
              </a:path>
              <a:path w="450850" h="480060">
                <a:moveTo>
                  <a:pt x="450850" y="353060"/>
                </a:moveTo>
                <a:lnTo>
                  <a:pt x="447039" y="353060"/>
                </a:lnTo>
                <a:lnTo>
                  <a:pt x="447039" y="354202"/>
                </a:lnTo>
                <a:lnTo>
                  <a:pt x="450850" y="354202"/>
                </a:lnTo>
                <a:lnTo>
                  <a:pt x="450850" y="353060"/>
                </a:lnTo>
                <a:close/>
              </a:path>
              <a:path w="450850" h="480060">
                <a:moveTo>
                  <a:pt x="448309" y="347852"/>
                </a:moveTo>
                <a:lnTo>
                  <a:pt x="447039" y="347852"/>
                </a:lnTo>
                <a:lnTo>
                  <a:pt x="447039" y="351663"/>
                </a:lnTo>
                <a:lnTo>
                  <a:pt x="450850" y="351663"/>
                </a:lnTo>
                <a:lnTo>
                  <a:pt x="450850" y="349250"/>
                </a:lnTo>
                <a:lnTo>
                  <a:pt x="448309" y="349250"/>
                </a:lnTo>
                <a:lnTo>
                  <a:pt x="448309" y="347852"/>
                </a:lnTo>
                <a:close/>
              </a:path>
              <a:path w="450850" h="480060">
                <a:moveTo>
                  <a:pt x="450850" y="345313"/>
                </a:moveTo>
                <a:lnTo>
                  <a:pt x="449579" y="345313"/>
                </a:lnTo>
                <a:lnTo>
                  <a:pt x="449579" y="347852"/>
                </a:lnTo>
                <a:lnTo>
                  <a:pt x="450850" y="347852"/>
                </a:lnTo>
                <a:lnTo>
                  <a:pt x="450850" y="345313"/>
                </a:lnTo>
                <a:close/>
              </a:path>
            </a:pathLst>
          </a:custGeom>
          <a:solidFill>
            <a:srgbClr val="D13D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5" name="bk object 3205"/>
          <p:cNvSpPr/>
          <p:nvPr/>
        </p:nvSpPr>
        <p:spPr>
          <a:xfrm>
            <a:off x="3980179" y="2866517"/>
            <a:ext cx="443230" cy="472440"/>
          </a:xfrm>
          <a:custGeom>
            <a:avLst/>
            <a:gdLst/>
            <a:ahLst/>
            <a:cxnLst/>
            <a:rect l="l" t="t" r="r" b="b"/>
            <a:pathLst>
              <a:path w="443229" h="472439">
                <a:moveTo>
                  <a:pt x="440690" y="148462"/>
                </a:moveTo>
                <a:lnTo>
                  <a:pt x="439420" y="148462"/>
                </a:lnTo>
                <a:lnTo>
                  <a:pt x="439420" y="151002"/>
                </a:lnTo>
                <a:lnTo>
                  <a:pt x="440690" y="151002"/>
                </a:lnTo>
                <a:lnTo>
                  <a:pt x="440690" y="148462"/>
                </a:lnTo>
                <a:close/>
              </a:path>
              <a:path w="443229" h="472439">
                <a:moveTo>
                  <a:pt x="441960" y="145923"/>
                </a:moveTo>
                <a:lnTo>
                  <a:pt x="439420" y="145923"/>
                </a:lnTo>
                <a:lnTo>
                  <a:pt x="439420" y="147192"/>
                </a:lnTo>
                <a:lnTo>
                  <a:pt x="441960" y="147192"/>
                </a:lnTo>
                <a:lnTo>
                  <a:pt x="441960" y="145923"/>
                </a:lnTo>
                <a:close/>
              </a:path>
              <a:path w="443229" h="472439">
                <a:moveTo>
                  <a:pt x="441960" y="142112"/>
                </a:moveTo>
                <a:lnTo>
                  <a:pt x="439420" y="142112"/>
                </a:lnTo>
                <a:lnTo>
                  <a:pt x="439420" y="144652"/>
                </a:lnTo>
                <a:lnTo>
                  <a:pt x="441960" y="144652"/>
                </a:lnTo>
                <a:lnTo>
                  <a:pt x="441960" y="142112"/>
                </a:lnTo>
                <a:close/>
              </a:path>
              <a:path w="443229" h="472439">
                <a:moveTo>
                  <a:pt x="443230" y="139573"/>
                </a:moveTo>
                <a:lnTo>
                  <a:pt x="439420" y="139573"/>
                </a:lnTo>
                <a:lnTo>
                  <a:pt x="439420" y="140842"/>
                </a:lnTo>
                <a:lnTo>
                  <a:pt x="441960" y="140842"/>
                </a:lnTo>
                <a:lnTo>
                  <a:pt x="441960" y="142112"/>
                </a:lnTo>
                <a:lnTo>
                  <a:pt x="443230" y="142112"/>
                </a:lnTo>
                <a:lnTo>
                  <a:pt x="443230" y="139573"/>
                </a:lnTo>
                <a:close/>
              </a:path>
              <a:path w="443229" h="472439">
                <a:moveTo>
                  <a:pt x="443230" y="135762"/>
                </a:moveTo>
                <a:lnTo>
                  <a:pt x="439420" y="135762"/>
                </a:lnTo>
                <a:lnTo>
                  <a:pt x="439420" y="138302"/>
                </a:lnTo>
                <a:lnTo>
                  <a:pt x="443230" y="138302"/>
                </a:lnTo>
                <a:lnTo>
                  <a:pt x="443230" y="135762"/>
                </a:lnTo>
                <a:close/>
              </a:path>
              <a:path w="443229" h="472439">
                <a:moveTo>
                  <a:pt x="1270" y="133223"/>
                </a:moveTo>
                <a:lnTo>
                  <a:pt x="0" y="133223"/>
                </a:lnTo>
                <a:lnTo>
                  <a:pt x="0" y="134492"/>
                </a:lnTo>
                <a:lnTo>
                  <a:pt x="1270" y="134492"/>
                </a:lnTo>
                <a:lnTo>
                  <a:pt x="1270" y="133223"/>
                </a:lnTo>
                <a:close/>
              </a:path>
              <a:path w="443229" h="472439">
                <a:moveTo>
                  <a:pt x="2540" y="131952"/>
                </a:moveTo>
                <a:lnTo>
                  <a:pt x="1270" y="131952"/>
                </a:lnTo>
                <a:lnTo>
                  <a:pt x="1270" y="133223"/>
                </a:lnTo>
                <a:lnTo>
                  <a:pt x="2540" y="133223"/>
                </a:lnTo>
                <a:lnTo>
                  <a:pt x="2540" y="131952"/>
                </a:lnTo>
                <a:close/>
              </a:path>
              <a:path w="443229" h="472439">
                <a:moveTo>
                  <a:pt x="3810" y="129412"/>
                </a:moveTo>
                <a:lnTo>
                  <a:pt x="0" y="129412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9412"/>
                </a:lnTo>
                <a:close/>
              </a:path>
              <a:path w="443229" h="472439">
                <a:moveTo>
                  <a:pt x="443230" y="133223"/>
                </a:moveTo>
                <a:lnTo>
                  <a:pt x="439420" y="133223"/>
                </a:lnTo>
                <a:lnTo>
                  <a:pt x="439420" y="134492"/>
                </a:lnTo>
                <a:lnTo>
                  <a:pt x="443230" y="134492"/>
                </a:lnTo>
                <a:lnTo>
                  <a:pt x="443230" y="133223"/>
                </a:lnTo>
                <a:close/>
              </a:path>
              <a:path w="443229" h="472439">
                <a:moveTo>
                  <a:pt x="443230" y="129412"/>
                </a:moveTo>
                <a:lnTo>
                  <a:pt x="439420" y="129412"/>
                </a:lnTo>
                <a:lnTo>
                  <a:pt x="439420" y="131952"/>
                </a:lnTo>
                <a:lnTo>
                  <a:pt x="443230" y="131952"/>
                </a:lnTo>
                <a:lnTo>
                  <a:pt x="443230" y="129412"/>
                </a:lnTo>
                <a:close/>
              </a:path>
              <a:path w="443229" h="472439">
                <a:moveTo>
                  <a:pt x="443230" y="126873"/>
                </a:moveTo>
                <a:lnTo>
                  <a:pt x="439420" y="126873"/>
                </a:lnTo>
                <a:lnTo>
                  <a:pt x="439420" y="128142"/>
                </a:lnTo>
                <a:lnTo>
                  <a:pt x="443230" y="128142"/>
                </a:lnTo>
                <a:lnTo>
                  <a:pt x="443230" y="126873"/>
                </a:lnTo>
                <a:close/>
              </a:path>
              <a:path w="443229" h="472439">
                <a:moveTo>
                  <a:pt x="3810" y="126873"/>
                </a:moveTo>
                <a:lnTo>
                  <a:pt x="0" y="126873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6873"/>
                </a:lnTo>
                <a:close/>
              </a:path>
              <a:path w="443229" h="472439">
                <a:moveTo>
                  <a:pt x="3810" y="123062"/>
                </a:moveTo>
                <a:lnTo>
                  <a:pt x="0" y="123062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3062"/>
                </a:lnTo>
                <a:close/>
              </a:path>
              <a:path w="443229" h="472439">
                <a:moveTo>
                  <a:pt x="443230" y="123062"/>
                </a:moveTo>
                <a:lnTo>
                  <a:pt x="439420" y="123062"/>
                </a:lnTo>
                <a:lnTo>
                  <a:pt x="439420" y="125602"/>
                </a:lnTo>
                <a:lnTo>
                  <a:pt x="443230" y="125602"/>
                </a:lnTo>
                <a:lnTo>
                  <a:pt x="443230" y="123062"/>
                </a:lnTo>
                <a:close/>
              </a:path>
              <a:path w="443229" h="472439">
                <a:moveTo>
                  <a:pt x="3810" y="120523"/>
                </a:moveTo>
                <a:lnTo>
                  <a:pt x="0" y="120523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20523"/>
                </a:lnTo>
                <a:close/>
              </a:path>
              <a:path w="443229" h="472439">
                <a:moveTo>
                  <a:pt x="3810" y="116712"/>
                </a:moveTo>
                <a:lnTo>
                  <a:pt x="0" y="116712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6712"/>
                </a:lnTo>
                <a:close/>
              </a:path>
              <a:path w="443229" h="472439">
                <a:moveTo>
                  <a:pt x="443230" y="120523"/>
                </a:moveTo>
                <a:lnTo>
                  <a:pt x="439420" y="120523"/>
                </a:lnTo>
                <a:lnTo>
                  <a:pt x="439420" y="121792"/>
                </a:lnTo>
                <a:lnTo>
                  <a:pt x="443230" y="121792"/>
                </a:lnTo>
                <a:lnTo>
                  <a:pt x="443230" y="120523"/>
                </a:lnTo>
                <a:close/>
              </a:path>
              <a:path w="443229" h="472439">
                <a:moveTo>
                  <a:pt x="443230" y="116712"/>
                </a:moveTo>
                <a:lnTo>
                  <a:pt x="439420" y="116712"/>
                </a:lnTo>
                <a:lnTo>
                  <a:pt x="439420" y="119252"/>
                </a:lnTo>
                <a:lnTo>
                  <a:pt x="443230" y="119252"/>
                </a:lnTo>
                <a:lnTo>
                  <a:pt x="443230" y="116712"/>
                </a:lnTo>
                <a:close/>
              </a:path>
              <a:path w="443229" h="472439">
                <a:moveTo>
                  <a:pt x="3810" y="114173"/>
                </a:moveTo>
                <a:lnTo>
                  <a:pt x="0" y="114173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4173"/>
                </a:lnTo>
                <a:close/>
              </a:path>
              <a:path w="443229" h="472439">
                <a:moveTo>
                  <a:pt x="3810" y="110362"/>
                </a:moveTo>
                <a:lnTo>
                  <a:pt x="0" y="110362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0362"/>
                </a:lnTo>
                <a:close/>
              </a:path>
              <a:path w="443229" h="472439">
                <a:moveTo>
                  <a:pt x="443230" y="114173"/>
                </a:moveTo>
                <a:lnTo>
                  <a:pt x="439420" y="114173"/>
                </a:lnTo>
                <a:lnTo>
                  <a:pt x="439420" y="115442"/>
                </a:lnTo>
                <a:lnTo>
                  <a:pt x="443230" y="115442"/>
                </a:lnTo>
                <a:lnTo>
                  <a:pt x="443230" y="114173"/>
                </a:lnTo>
                <a:close/>
              </a:path>
              <a:path w="443229" h="472439">
                <a:moveTo>
                  <a:pt x="443230" y="110362"/>
                </a:moveTo>
                <a:lnTo>
                  <a:pt x="439420" y="110362"/>
                </a:lnTo>
                <a:lnTo>
                  <a:pt x="439420" y="112902"/>
                </a:lnTo>
                <a:lnTo>
                  <a:pt x="443230" y="112902"/>
                </a:lnTo>
                <a:lnTo>
                  <a:pt x="443230" y="110362"/>
                </a:lnTo>
                <a:close/>
              </a:path>
              <a:path w="443229" h="472439">
                <a:moveTo>
                  <a:pt x="3810" y="107823"/>
                </a:moveTo>
                <a:lnTo>
                  <a:pt x="0" y="107823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7823"/>
                </a:lnTo>
                <a:close/>
              </a:path>
              <a:path w="443229" h="472439">
                <a:moveTo>
                  <a:pt x="3810" y="104012"/>
                </a:moveTo>
                <a:lnTo>
                  <a:pt x="0" y="104012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4012"/>
                </a:lnTo>
                <a:close/>
              </a:path>
              <a:path w="443229" h="472439">
                <a:moveTo>
                  <a:pt x="443230" y="107823"/>
                </a:moveTo>
                <a:lnTo>
                  <a:pt x="439420" y="107823"/>
                </a:lnTo>
                <a:lnTo>
                  <a:pt x="439420" y="109092"/>
                </a:lnTo>
                <a:lnTo>
                  <a:pt x="443230" y="109092"/>
                </a:lnTo>
                <a:lnTo>
                  <a:pt x="443230" y="107823"/>
                </a:lnTo>
                <a:close/>
              </a:path>
              <a:path w="443229" h="472439">
                <a:moveTo>
                  <a:pt x="443230" y="104012"/>
                </a:moveTo>
                <a:lnTo>
                  <a:pt x="439420" y="104012"/>
                </a:lnTo>
                <a:lnTo>
                  <a:pt x="439420" y="106552"/>
                </a:lnTo>
                <a:lnTo>
                  <a:pt x="443230" y="106552"/>
                </a:lnTo>
                <a:lnTo>
                  <a:pt x="443230" y="104012"/>
                </a:lnTo>
                <a:close/>
              </a:path>
              <a:path w="443229" h="472439">
                <a:moveTo>
                  <a:pt x="443230" y="101473"/>
                </a:moveTo>
                <a:lnTo>
                  <a:pt x="439420" y="101473"/>
                </a:lnTo>
                <a:lnTo>
                  <a:pt x="439420" y="102742"/>
                </a:lnTo>
                <a:lnTo>
                  <a:pt x="443230" y="102742"/>
                </a:lnTo>
                <a:lnTo>
                  <a:pt x="443230" y="101473"/>
                </a:lnTo>
                <a:close/>
              </a:path>
              <a:path w="443229" h="472439">
                <a:moveTo>
                  <a:pt x="3810" y="101473"/>
                </a:moveTo>
                <a:lnTo>
                  <a:pt x="0" y="101473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1473"/>
                </a:lnTo>
                <a:close/>
              </a:path>
              <a:path w="443229" h="472439">
                <a:moveTo>
                  <a:pt x="3810" y="97662"/>
                </a:moveTo>
                <a:lnTo>
                  <a:pt x="0" y="97662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7662"/>
                </a:lnTo>
                <a:close/>
              </a:path>
              <a:path w="443229" h="472439">
                <a:moveTo>
                  <a:pt x="443230" y="97662"/>
                </a:moveTo>
                <a:lnTo>
                  <a:pt x="439420" y="97662"/>
                </a:lnTo>
                <a:lnTo>
                  <a:pt x="439420" y="100202"/>
                </a:lnTo>
                <a:lnTo>
                  <a:pt x="443230" y="100202"/>
                </a:lnTo>
                <a:lnTo>
                  <a:pt x="443230" y="97662"/>
                </a:lnTo>
                <a:close/>
              </a:path>
              <a:path w="443229" h="472439">
                <a:moveTo>
                  <a:pt x="3810" y="95123"/>
                </a:moveTo>
                <a:lnTo>
                  <a:pt x="0" y="95123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5123"/>
                </a:lnTo>
                <a:close/>
              </a:path>
              <a:path w="443229" h="472439">
                <a:moveTo>
                  <a:pt x="3810" y="91312"/>
                </a:moveTo>
                <a:lnTo>
                  <a:pt x="0" y="91312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1312"/>
                </a:lnTo>
                <a:close/>
              </a:path>
              <a:path w="443229" h="472439">
                <a:moveTo>
                  <a:pt x="443230" y="95123"/>
                </a:moveTo>
                <a:lnTo>
                  <a:pt x="439420" y="95123"/>
                </a:lnTo>
                <a:lnTo>
                  <a:pt x="439420" y="96392"/>
                </a:lnTo>
                <a:lnTo>
                  <a:pt x="443230" y="96392"/>
                </a:lnTo>
                <a:lnTo>
                  <a:pt x="443230" y="95123"/>
                </a:lnTo>
                <a:close/>
              </a:path>
              <a:path w="443229" h="472439">
                <a:moveTo>
                  <a:pt x="443230" y="91312"/>
                </a:moveTo>
                <a:lnTo>
                  <a:pt x="439420" y="91312"/>
                </a:lnTo>
                <a:lnTo>
                  <a:pt x="439420" y="93852"/>
                </a:lnTo>
                <a:lnTo>
                  <a:pt x="443230" y="93852"/>
                </a:lnTo>
                <a:lnTo>
                  <a:pt x="443230" y="91312"/>
                </a:lnTo>
                <a:close/>
              </a:path>
              <a:path w="443229" h="472439">
                <a:moveTo>
                  <a:pt x="3810" y="88773"/>
                </a:moveTo>
                <a:lnTo>
                  <a:pt x="0" y="88773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8773"/>
                </a:lnTo>
                <a:close/>
              </a:path>
              <a:path w="443229" h="472439">
                <a:moveTo>
                  <a:pt x="3810" y="84962"/>
                </a:moveTo>
                <a:lnTo>
                  <a:pt x="0" y="84962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4962"/>
                </a:lnTo>
                <a:close/>
              </a:path>
              <a:path w="443229" h="472439">
                <a:moveTo>
                  <a:pt x="443230" y="88773"/>
                </a:moveTo>
                <a:lnTo>
                  <a:pt x="439420" y="88773"/>
                </a:lnTo>
                <a:lnTo>
                  <a:pt x="439420" y="90042"/>
                </a:lnTo>
                <a:lnTo>
                  <a:pt x="443230" y="90042"/>
                </a:lnTo>
                <a:lnTo>
                  <a:pt x="443230" y="88773"/>
                </a:lnTo>
                <a:close/>
              </a:path>
              <a:path w="443229" h="472439">
                <a:moveTo>
                  <a:pt x="443230" y="84962"/>
                </a:moveTo>
                <a:lnTo>
                  <a:pt x="439420" y="84962"/>
                </a:lnTo>
                <a:lnTo>
                  <a:pt x="439420" y="87502"/>
                </a:lnTo>
                <a:lnTo>
                  <a:pt x="443230" y="87502"/>
                </a:lnTo>
                <a:lnTo>
                  <a:pt x="443230" y="84962"/>
                </a:lnTo>
                <a:close/>
              </a:path>
              <a:path w="443229" h="472439">
                <a:moveTo>
                  <a:pt x="3810" y="82423"/>
                </a:moveTo>
                <a:lnTo>
                  <a:pt x="0" y="82423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2423"/>
                </a:lnTo>
                <a:close/>
              </a:path>
              <a:path w="443229" h="472439">
                <a:moveTo>
                  <a:pt x="3810" y="78612"/>
                </a:moveTo>
                <a:lnTo>
                  <a:pt x="0" y="78612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78612"/>
                </a:lnTo>
                <a:close/>
              </a:path>
              <a:path w="443229" h="472439">
                <a:moveTo>
                  <a:pt x="443230" y="82550"/>
                </a:moveTo>
                <a:lnTo>
                  <a:pt x="439420" y="82550"/>
                </a:lnTo>
                <a:lnTo>
                  <a:pt x="439420" y="83692"/>
                </a:lnTo>
                <a:lnTo>
                  <a:pt x="443230" y="83692"/>
                </a:lnTo>
                <a:lnTo>
                  <a:pt x="443230" y="82550"/>
                </a:lnTo>
                <a:close/>
              </a:path>
              <a:path w="443229" h="472439">
                <a:moveTo>
                  <a:pt x="443230" y="78612"/>
                </a:moveTo>
                <a:lnTo>
                  <a:pt x="439420" y="78612"/>
                </a:lnTo>
                <a:lnTo>
                  <a:pt x="439420" y="81152"/>
                </a:lnTo>
                <a:lnTo>
                  <a:pt x="443230" y="81152"/>
                </a:lnTo>
                <a:lnTo>
                  <a:pt x="443230" y="78612"/>
                </a:lnTo>
                <a:close/>
              </a:path>
              <a:path w="443229" h="472439">
                <a:moveTo>
                  <a:pt x="3810" y="76200"/>
                </a:moveTo>
                <a:lnTo>
                  <a:pt x="0" y="76200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6200"/>
                </a:lnTo>
                <a:close/>
              </a:path>
              <a:path w="443229" h="472439">
                <a:moveTo>
                  <a:pt x="443230" y="76200"/>
                </a:moveTo>
                <a:lnTo>
                  <a:pt x="439420" y="76200"/>
                </a:lnTo>
                <a:lnTo>
                  <a:pt x="439420" y="77342"/>
                </a:lnTo>
                <a:lnTo>
                  <a:pt x="443230" y="77342"/>
                </a:lnTo>
                <a:lnTo>
                  <a:pt x="443230" y="76200"/>
                </a:lnTo>
                <a:close/>
              </a:path>
              <a:path w="443229" h="472439">
                <a:moveTo>
                  <a:pt x="3810" y="72262"/>
                </a:moveTo>
                <a:lnTo>
                  <a:pt x="0" y="72262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72262"/>
                </a:lnTo>
                <a:close/>
              </a:path>
              <a:path w="443229" h="472439">
                <a:moveTo>
                  <a:pt x="443230" y="72262"/>
                </a:moveTo>
                <a:lnTo>
                  <a:pt x="439420" y="72262"/>
                </a:lnTo>
                <a:lnTo>
                  <a:pt x="439420" y="74802"/>
                </a:lnTo>
                <a:lnTo>
                  <a:pt x="443230" y="74802"/>
                </a:lnTo>
                <a:lnTo>
                  <a:pt x="443230" y="72262"/>
                </a:lnTo>
                <a:close/>
              </a:path>
              <a:path w="443229" h="472439">
                <a:moveTo>
                  <a:pt x="3810" y="69850"/>
                </a:moveTo>
                <a:lnTo>
                  <a:pt x="0" y="69850"/>
                </a:lnTo>
                <a:lnTo>
                  <a:pt x="0" y="70992"/>
                </a:lnTo>
                <a:lnTo>
                  <a:pt x="3810" y="70992"/>
                </a:lnTo>
                <a:lnTo>
                  <a:pt x="3810" y="69850"/>
                </a:lnTo>
                <a:close/>
              </a:path>
              <a:path w="443229" h="472439">
                <a:moveTo>
                  <a:pt x="443230" y="69850"/>
                </a:moveTo>
                <a:lnTo>
                  <a:pt x="439420" y="69850"/>
                </a:lnTo>
                <a:lnTo>
                  <a:pt x="439420" y="70992"/>
                </a:lnTo>
                <a:lnTo>
                  <a:pt x="443230" y="70992"/>
                </a:lnTo>
                <a:lnTo>
                  <a:pt x="443230" y="69850"/>
                </a:lnTo>
                <a:close/>
              </a:path>
              <a:path w="443229" h="472439">
                <a:moveTo>
                  <a:pt x="3810" y="65912"/>
                </a:moveTo>
                <a:lnTo>
                  <a:pt x="0" y="65912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5912"/>
                </a:lnTo>
                <a:close/>
              </a:path>
              <a:path w="443229" h="472439">
                <a:moveTo>
                  <a:pt x="443230" y="65912"/>
                </a:moveTo>
                <a:lnTo>
                  <a:pt x="439420" y="65912"/>
                </a:lnTo>
                <a:lnTo>
                  <a:pt x="439420" y="68452"/>
                </a:lnTo>
                <a:lnTo>
                  <a:pt x="443230" y="68452"/>
                </a:lnTo>
                <a:lnTo>
                  <a:pt x="443230" y="65912"/>
                </a:lnTo>
                <a:close/>
              </a:path>
              <a:path w="443229" h="472439">
                <a:moveTo>
                  <a:pt x="3810" y="63500"/>
                </a:moveTo>
                <a:lnTo>
                  <a:pt x="0" y="63500"/>
                </a:lnTo>
                <a:lnTo>
                  <a:pt x="0" y="64642"/>
                </a:lnTo>
                <a:lnTo>
                  <a:pt x="3810" y="64642"/>
                </a:lnTo>
                <a:lnTo>
                  <a:pt x="3810" y="63500"/>
                </a:lnTo>
                <a:close/>
              </a:path>
              <a:path w="443229" h="472439">
                <a:moveTo>
                  <a:pt x="443230" y="63500"/>
                </a:moveTo>
                <a:lnTo>
                  <a:pt x="439420" y="63500"/>
                </a:lnTo>
                <a:lnTo>
                  <a:pt x="439420" y="64642"/>
                </a:lnTo>
                <a:lnTo>
                  <a:pt x="443230" y="64642"/>
                </a:lnTo>
                <a:lnTo>
                  <a:pt x="443230" y="63500"/>
                </a:lnTo>
                <a:close/>
              </a:path>
              <a:path w="443229" h="472439">
                <a:moveTo>
                  <a:pt x="3810" y="59562"/>
                </a:moveTo>
                <a:lnTo>
                  <a:pt x="0" y="59562"/>
                </a:lnTo>
                <a:lnTo>
                  <a:pt x="0" y="62102"/>
                </a:lnTo>
                <a:lnTo>
                  <a:pt x="3810" y="62102"/>
                </a:lnTo>
                <a:lnTo>
                  <a:pt x="3810" y="59562"/>
                </a:lnTo>
                <a:close/>
              </a:path>
              <a:path w="443229" h="472439">
                <a:moveTo>
                  <a:pt x="443230" y="59562"/>
                </a:moveTo>
                <a:lnTo>
                  <a:pt x="439420" y="59562"/>
                </a:lnTo>
                <a:lnTo>
                  <a:pt x="439420" y="62102"/>
                </a:lnTo>
                <a:lnTo>
                  <a:pt x="443230" y="62102"/>
                </a:lnTo>
                <a:lnTo>
                  <a:pt x="443230" y="59562"/>
                </a:lnTo>
                <a:close/>
              </a:path>
              <a:path w="443229" h="472439">
                <a:moveTo>
                  <a:pt x="3810" y="57150"/>
                </a:moveTo>
                <a:lnTo>
                  <a:pt x="0" y="57150"/>
                </a:lnTo>
                <a:lnTo>
                  <a:pt x="0" y="58292"/>
                </a:lnTo>
                <a:lnTo>
                  <a:pt x="3810" y="58292"/>
                </a:lnTo>
                <a:lnTo>
                  <a:pt x="3810" y="57150"/>
                </a:lnTo>
                <a:close/>
              </a:path>
              <a:path w="443229" h="472439">
                <a:moveTo>
                  <a:pt x="443230" y="57150"/>
                </a:moveTo>
                <a:lnTo>
                  <a:pt x="439420" y="57150"/>
                </a:lnTo>
                <a:lnTo>
                  <a:pt x="439420" y="58292"/>
                </a:lnTo>
                <a:lnTo>
                  <a:pt x="443230" y="58292"/>
                </a:lnTo>
                <a:lnTo>
                  <a:pt x="443230" y="57150"/>
                </a:lnTo>
                <a:close/>
              </a:path>
              <a:path w="443229" h="472439">
                <a:moveTo>
                  <a:pt x="3810" y="53212"/>
                </a:moveTo>
                <a:lnTo>
                  <a:pt x="0" y="53212"/>
                </a:lnTo>
                <a:lnTo>
                  <a:pt x="0" y="55752"/>
                </a:lnTo>
                <a:lnTo>
                  <a:pt x="3810" y="55752"/>
                </a:lnTo>
                <a:lnTo>
                  <a:pt x="3810" y="53212"/>
                </a:lnTo>
                <a:close/>
              </a:path>
              <a:path w="443229" h="472439">
                <a:moveTo>
                  <a:pt x="443230" y="53212"/>
                </a:moveTo>
                <a:lnTo>
                  <a:pt x="439420" y="53212"/>
                </a:lnTo>
                <a:lnTo>
                  <a:pt x="439420" y="55752"/>
                </a:lnTo>
                <a:lnTo>
                  <a:pt x="443230" y="55752"/>
                </a:lnTo>
                <a:lnTo>
                  <a:pt x="443230" y="53212"/>
                </a:lnTo>
                <a:close/>
              </a:path>
              <a:path w="443229" h="472439">
                <a:moveTo>
                  <a:pt x="3810" y="50673"/>
                </a:moveTo>
                <a:lnTo>
                  <a:pt x="0" y="50673"/>
                </a:lnTo>
                <a:lnTo>
                  <a:pt x="0" y="51942"/>
                </a:lnTo>
                <a:lnTo>
                  <a:pt x="3810" y="51942"/>
                </a:lnTo>
                <a:lnTo>
                  <a:pt x="3810" y="50673"/>
                </a:lnTo>
                <a:close/>
              </a:path>
              <a:path w="443229" h="472439">
                <a:moveTo>
                  <a:pt x="443230" y="50673"/>
                </a:moveTo>
                <a:lnTo>
                  <a:pt x="439420" y="50673"/>
                </a:lnTo>
                <a:lnTo>
                  <a:pt x="439420" y="51942"/>
                </a:lnTo>
                <a:lnTo>
                  <a:pt x="443230" y="51942"/>
                </a:lnTo>
                <a:lnTo>
                  <a:pt x="443230" y="50673"/>
                </a:lnTo>
                <a:close/>
              </a:path>
              <a:path w="443229" h="472439">
                <a:moveTo>
                  <a:pt x="3810" y="46862"/>
                </a:moveTo>
                <a:lnTo>
                  <a:pt x="0" y="46862"/>
                </a:lnTo>
                <a:lnTo>
                  <a:pt x="0" y="49402"/>
                </a:lnTo>
                <a:lnTo>
                  <a:pt x="3810" y="49402"/>
                </a:lnTo>
                <a:lnTo>
                  <a:pt x="3810" y="46862"/>
                </a:lnTo>
                <a:close/>
              </a:path>
              <a:path w="443229" h="472439">
                <a:moveTo>
                  <a:pt x="443230" y="46862"/>
                </a:moveTo>
                <a:lnTo>
                  <a:pt x="439420" y="46862"/>
                </a:lnTo>
                <a:lnTo>
                  <a:pt x="439420" y="49402"/>
                </a:lnTo>
                <a:lnTo>
                  <a:pt x="443230" y="49402"/>
                </a:lnTo>
                <a:lnTo>
                  <a:pt x="443230" y="46862"/>
                </a:lnTo>
                <a:close/>
              </a:path>
              <a:path w="443229" h="472439">
                <a:moveTo>
                  <a:pt x="3810" y="44323"/>
                </a:moveTo>
                <a:lnTo>
                  <a:pt x="0" y="44323"/>
                </a:lnTo>
                <a:lnTo>
                  <a:pt x="0" y="45592"/>
                </a:lnTo>
                <a:lnTo>
                  <a:pt x="3810" y="45592"/>
                </a:lnTo>
                <a:lnTo>
                  <a:pt x="3810" y="44323"/>
                </a:lnTo>
                <a:close/>
              </a:path>
              <a:path w="443229" h="472439">
                <a:moveTo>
                  <a:pt x="443230" y="44323"/>
                </a:moveTo>
                <a:lnTo>
                  <a:pt x="439420" y="44323"/>
                </a:lnTo>
                <a:lnTo>
                  <a:pt x="439420" y="45592"/>
                </a:lnTo>
                <a:lnTo>
                  <a:pt x="443230" y="45592"/>
                </a:lnTo>
                <a:lnTo>
                  <a:pt x="443230" y="44323"/>
                </a:lnTo>
                <a:close/>
              </a:path>
              <a:path w="443229" h="472439">
                <a:moveTo>
                  <a:pt x="3810" y="40512"/>
                </a:moveTo>
                <a:lnTo>
                  <a:pt x="0" y="40512"/>
                </a:lnTo>
                <a:lnTo>
                  <a:pt x="0" y="43052"/>
                </a:lnTo>
                <a:lnTo>
                  <a:pt x="3810" y="43052"/>
                </a:lnTo>
                <a:lnTo>
                  <a:pt x="3810" y="40512"/>
                </a:lnTo>
                <a:close/>
              </a:path>
              <a:path w="443229" h="472439">
                <a:moveTo>
                  <a:pt x="443230" y="40512"/>
                </a:moveTo>
                <a:lnTo>
                  <a:pt x="439420" y="40512"/>
                </a:lnTo>
                <a:lnTo>
                  <a:pt x="439420" y="43052"/>
                </a:lnTo>
                <a:lnTo>
                  <a:pt x="443230" y="43052"/>
                </a:lnTo>
                <a:lnTo>
                  <a:pt x="443230" y="40512"/>
                </a:lnTo>
                <a:close/>
              </a:path>
              <a:path w="443229" h="472439">
                <a:moveTo>
                  <a:pt x="3810" y="37973"/>
                </a:moveTo>
                <a:lnTo>
                  <a:pt x="0" y="37973"/>
                </a:lnTo>
                <a:lnTo>
                  <a:pt x="0" y="39242"/>
                </a:lnTo>
                <a:lnTo>
                  <a:pt x="3810" y="39242"/>
                </a:lnTo>
                <a:lnTo>
                  <a:pt x="3810" y="37973"/>
                </a:lnTo>
                <a:close/>
              </a:path>
              <a:path w="443229" h="472439">
                <a:moveTo>
                  <a:pt x="443230" y="37973"/>
                </a:moveTo>
                <a:lnTo>
                  <a:pt x="439420" y="37973"/>
                </a:lnTo>
                <a:lnTo>
                  <a:pt x="439420" y="39242"/>
                </a:lnTo>
                <a:lnTo>
                  <a:pt x="443230" y="39242"/>
                </a:lnTo>
                <a:lnTo>
                  <a:pt x="443230" y="37973"/>
                </a:lnTo>
                <a:close/>
              </a:path>
              <a:path w="443229" h="472439">
                <a:moveTo>
                  <a:pt x="3810" y="34162"/>
                </a:moveTo>
                <a:lnTo>
                  <a:pt x="0" y="34162"/>
                </a:lnTo>
                <a:lnTo>
                  <a:pt x="0" y="36702"/>
                </a:lnTo>
                <a:lnTo>
                  <a:pt x="3810" y="36702"/>
                </a:lnTo>
                <a:lnTo>
                  <a:pt x="3810" y="34162"/>
                </a:lnTo>
                <a:close/>
              </a:path>
              <a:path w="443229" h="472439">
                <a:moveTo>
                  <a:pt x="443230" y="34162"/>
                </a:moveTo>
                <a:lnTo>
                  <a:pt x="439420" y="34162"/>
                </a:lnTo>
                <a:lnTo>
                  <a:pt x="439420" y="36702"/>
                </a:lnTo>
                <a:lnTo>
                  <a:pt x="443230" y="36702"/>
                </a:lnTo>
                <a:lnTo>
                  <a:pt x="443230" y="34162"/>
                </a:lnTo>
                <a:close/>
              </a:path>
              <a:path w="443229" h="472439">
                <a:moveTo>
                  <a:pt x="3810" y="31750"/>
                </a:moveTo>
                <a:lnTo>
                  <a:pt x="0" y="31750"/>
                </a:lnTo>
                <a:lnTo>
                  <a:pt x="0" y="32892"/>
                </a:lnTo>
                <a:lnTo>
                  <a:pt x="3810" y="32892"/>
                </a:lnTo>
                <a:lnTo>
                  <a:pt x="3810" y="31750"/>
                </a:lnTo>
                <a:close/>
              </a:path>
              <a:path w="443229" h="472439">
                <a:moveTo>
                  <a:pt x="443230" y="31750"/>
                </a:moveTo>
                <a:lnTo>
                  <a:pt x="439420" y="31750"/>
                </a:lnTo>
                <a:lnTo>
                  <a:pt x="439420" y="32892"/>
                </a:lnTo>
                <a:lnTo>
                  <a:pt x="443230" y="32892"/>
                </a:lnTo>
                <a:lnTo>
                  <a:pt x="443230" y="31750"/>
                </a:lnTo>
                <a:close/>
              </a:path>
              <a:path w="443229" h="472439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443229" h="472439">
                <a:moveTo>
                  <a:pt x="443230" y="27939"/>
                </a:moveTo>
                <a:lnTo>
                  <a:pt x="439420" y="27939"/>
                </a:lnTo>
                <a:lnTo>
                  <a:pt x="439420" y="30479"/>
                </a:lnTo>
                <a:lnTo>
                  <a:pt x="443230" y="30479"/>
                </a:lnTo>
                <a:lnTo>
                  <a:pt x="443230" y="27939"/>
                </a:lnTo>
                <a:close/>
              </a:path>
              <a:path w="443229" h="472439">
                <a:moveTo>
                  <a:pt x="3810" y="25400"/>
                </a:moveTo>
                <a:lnTo>
                  <a:pt x="0" y="25400"/>
                </a:lnTo>
                <a:lnTo>
                  <a:pt x="0" y="26542"/>
                </a:lnTo>
                <a:lnTo>
                  <a:pt x="3810" y="26542"/>
                </a:lnTo>
                <a:lnTo>
                  <a:pt x="3810" y="25400"/>
                </a:lnTo>
                <a:close/>
              </a:path>
              <a:path w="443229" h="472439">
                <a:moveTo>
                  <a:pt x="443230" y="25400"/>
                </a:moveTo>
                <a:lnTo>
                  <a:pt x="439420" y="25400"/>
                </a:lnTo>
                <a:lnTo>
                  <a:pt x="439420" y="26542"/>
                </a:lnTo>
                <a:lnTo>
                  <a:pt x="443230" y="26542"/>
                </a:lnTo>
                <a:lnTo>
                  <a:pt x="443230" y="25400"/>
                </a:lnTo>
                <a:close/>
              </a:path>
              <a:path w="443229" h="472439">
                <a:moveTo>
                  <a:pt x="3810" y="20192"/>
                </a:moveTo>
                <a:lnTo>
                  <a:pt x="2540" y="20192"/>
                </a:lnTo>
                <a:lnTo>
                  <a:pt x="2540" y="21589"/>
                </a:lnTo>
                <a:lnTo>
                  <a:pt x="1270" y="21589"/>
                </a:lnTo>
                <a:lnTo>
                  <a:pt x="1270" y="24129"/>
                </a:lnTo>
                <a:lnTo>
                  <a:pt x="3810" y="24129"/>
                </a:lnTo>
                <a:lnTo>
                  <a:pt x="3810" y="20192"/>
                </a:lnTo>
                <a:close/>
              </a:path>
              <a:path w="443229" h="472439">
                <a:moveTo>
                  <a:pt x="443230" y="21589"/>
                </a:moveTo>
                <a:lnTo>
                  <a:pt x="439420" y="21589"/>
                </a:lnTo>
                <a:lnTo>
                  <a:pt x="439420" y="24129"/>
                </a:lnTo>
                <a:lnTo>
                  <a:pt x="443230" y="24129"/>
                </a:lnTo>
                <a:lnTo>
                  <a:pt x="443230" y="21589"/>
                </a:lnTo>
                <a:close/>
              </a:path>
              <a:path w="443229" h="472439">
                <a:moveTo>
                  <a:pt x="443230" y="19050"/>
                </a:moveTo>
                <a:lnTo>
                  <a:pt x="439420" y="19050"/>
                </a:lnTo>
                <a:lnTo>
                  <a:pt x="439420" y="20192"/>
                </a:lnTo>
                <a:lnTo>
                  <a:pt x="443230" y="20192"/>
                </a:lnTo>
                <a:lnTo>
                  <a:pt x="443230" y="19050"/>
                </a:lnTo>
                <a:close/>
              </a:path>
              <a:path w="443229" h="472439">
                <a:moveTo>
                  <a:pt x="443230" y="15239"/>
                </a:moveTo>
                <a:lnTo>
                  <a:pt x="439420" y="15239"/>
                </a:lnTo>
                <a:lnTo>
                  <a:pt x="439420" y="17779"/>
                </a:lnTo>
                <a:lnTo>
                  <a:pt x="443230" y="17779"/>
                </a:lnTo>
                <a:lnTo>
                  <a:pt x="443230" y="15239"/>
                </a:lnTo>
                <a:close/>
              </a:path>
              <a:path w="443229" h="472439">
                <a:moveTo>
                  <a:pt x="443230" y="12700"/>
                </a:moveTo>
                <a:lnTo>
                  <a:pt x="439420" y="12700"/>
                </a:lnTo>
                <a:lnTo>
                  <a:pt x="439420" y="13842"/>
                </a:lnTo>
                <a:lnTo>
                  <a:pt x="443230" y="13842"/>
                </a:lnTo>
                <a:lnTo>
                  <a:pt x="443230" y="12700"/>
                </a:lnTo>
                <a:close/>
              </a:path>
              <a:path w="443229" h="472439">
                <a:moveTo>
                  <a:pt x="443230" y="8889"/>
                </a:moveTo>
                <a:lnTo>
                  <a:pt x="439420" y="8889"/>
                </a:lnTo>
                <a:lnTo>
                  <a:pt x="439420" y="11429"/>
                </a:lnTo>
                <a:lnTo>
                  <a:pt x="443230" y="11429"/>
                </a:lnTo>
                <a:lnTo>
                  <a:pt x="443230" y="8889"/>
                </a:lnTo>
                <a:close/>
              </a:path>
              <a:path w="443229" h="472439">
                <a:moveTo>
                  <a:pt x="443230" y="6350"/>
                </a:moveTo>
                <a:lnTo>
                  <a:pt x="439420" y="6350"/>
                </a:lnTo>
                <a:lnTo>
                  <a:pt x="439420" y="7492"/>
                </a:lnTo>
                <a:lnTo>
                  <a:pt x="443230" y="7492"/>
                </a:lnTo>
                <a:lnTo>
                  <a:pt x="443230" y="6350"/>
                </a:lnTo>
                <a:close/>
              </a:path>
              <a:path w="443229" h="472439">
                <a:moveTo>
                  <a:pt x="443230" y="2539"/>
                </a:moveTo>
                <a:lnTo>
                  <a:pt x="251460" y="2539"/>
                </a:lnTo>
                <a:lnTo>
                  <a:pt x="251460" y="3809"/>
                </a:lnTo>
                <a:lnTo>
                  <a:pt x="439420" y="3809"/>
                </a:lnTo>
                <a:lnTo>
                  <a:pt x="439420" y="5079"/>
                </a:lnTo>
                <a:lnTo>
                  <a:pt x="443230" y="5079"/>
                </a:lnTo>
                <a:lnTo>
                  <a:pt x="443230" y="2539"/>
                </a:lnTo>
                <a:close/>
              </a:path>
              <a:path w="443229" h="472439">
                <a:moveTo>
                  <a:pt x="215900" y="2539"/>
                </a:moveTo>
                <a:lnTo>
                  <a:pt x="22860" y="2539"/>
                </a:lnTo>
                <a:lnTo>
                  <a:pt x="22860" y="3809"/>
                </a:lnTo>
                <a:lnTo>
                  <a:pt x="215900" y="3809"/>
                </a:lnTo>
                <a:lnTo>
                  <a:pt x="215900" y="2539"/>
                </a:lnTo>
                <a:close/>
              </a:path>
              <a:path w="443229" h="472439">
                <a:moveTo>
                  <a:pt x="26670" y="1142"/>
                </a:moveTo>
                <a:lnTo>
                  <a:pt x="24130" y="1142"/>
                </a:lnTo>
                <a:lnTo>
                  <a:pt x="24130" y="2539"/>
                </a:lnTo>
                <a:lnTo>
                  <a:pt x="26670" y="2539"/>
                </a:lnTo>
                <a:lnTo>
                  <a:pt x="26670" y="1142"/>
                </a:lnTo>
                <a:close/>
              </a:path>
              <a:path w="443229" h="472439">
                <a:moveTo>
                  <a:pt x="255270" y="1142"/>
                </a:moveTo>
                <a:lnTo>
                  <a:pt x="252730" y="1142"/>
                </a:lnTo>
                <a:lnTo>
                  <a:pt x="252730" y="2539"/>
                </a:lnTo>
                <a:lnTo>
                  <a:pt x="255270" y="2539"/>
                </a:lnTo>
                <a:lnTo>
                  <a:pt x="255270" y="1142"/>
                </a:lnTo>
                <a:close/>
              </a:path>
              <a:path w="443229" h="472439">
                <a:moveTo>
                  <a:pt x="217170" y="0"/>
                </a:moveTo>
                <a:lnTo>
                  <a:pt x="27940" y="0"/>
                </a:lnTo>
                <a:lnTo>
                  <a:pt x="27940" y="1142"/>
                </a:lnTo>
                <a:lnTo>
                  <a:pt x="217170" y="1142"/>
                </a:lnTo>
                <a:lnTo>
                  <a:pt x="217170" y="0"/>
                </a:lnTo>
                <a:close/>
              </a:path>
              <a:path w="443229" h="472439">
                <a:moveTo>
                  <a:pt x="443230" y="0"/>
                </a:moveTo>
                <a:lnTo>
                  <a:pt x="256540" y="0"/>
                </a:lnTo>
                <a:lnTo>
                  <a:pt x="256540" y="1142"/>
                </a:lnTo>
                <a:lnTo>
                  <a:pt x="443230" y="1142"/>
                </a:lnTo>
                <a:lnTo>
                  <a:pt x="443230" y="0"/>
                </a:lnTo>
                <a:close/>
              </a:path>
              <a:path w="443229" h="472439">
                <a:moveTo>
                  <a:pt x="3810" y="308483"/>
                </a:moveTo>
                <a:lnTo>
                  <a:pt x="2540" y="308483"/>
                </a:lnTo>
                <a:lnTo>
                  <a:pt x="2540" y="313563"/>
                </a:lnTo>
                <a:lnTo>
                  <a:pt x="3810" y="313563"/>
                </a:lnTo>
                <a:lnTo>
                  <a:pt x="3810" y="308483"/>
                </a:lnTo>
                <a:close/>
              </a:path>
              <a:path w="443229" h="472439">
                <a:moveTo>
                  <a:pt x="101600" y="469773"/>
                </a:moveTo>
                <a:lnTo>
                  <a:pt x="0" y="469773"/>
                </a:lnTo>
                <a:lnTo>
                  <a:pt x="0" y="471043"/>
                </a:lnTo>
                <a:lnTo>
                  <a:pt x="101600" y="471043"/>
                </a:lnTo>
                <a:lnTo>
                  <a:pt x="101600" y="469773"/>
                </a:lnTo>
                <a:close/>
              </a:path>
              <a:path w="443229" h="472439">
                <a:moveTo>
                  <a:pt x="3810" y="465963"/>
                </a:moveTo>
                <a:lnTo>
                  <a:pt x="0" y="465963"/>
                </a:lnTo>
                <a:lnTo>
                  <a:pt x="0" y="468503"/>
                </a:lnTo>
                <a:lnTo>
                  <a:pt x="3810" y="468503"/>
                </a:lnTo>
                <a:lnTo>
                  <a:pt x="3810" y="465963"/>
                </a:lnTo>
                <a:close/>
              </a:path>
              <a:path w="443229" h="472439">
                <a:moveTo>
                  <a:pt x="3810" y="463423"/>
                </a:moveTo>
                <a:lnTo>
                  <a:pt x="0" y="463423"/>
                </a:lnTo>
                <a:lnTo>
                  <a:pt x="0" y="464693"/>
                </a:lnTo>
                <a:lnTo>
                  <a:pt x="3810" y="464693"/>
                </a:lnTo>
                <a:lnTo>
                  <a:pt x="3810" y="463423"/>
                </a:lnTo>
                <a:close/>
              </a:path>
              <a:path w="443229" h="472439">
                <a:moveTo>
                  <a:pt x="3810" y="459613"/>
                </a:moveTo>
                <a:lnTo>
                  <a:pt x="0" y="459613"/>
                </a:lnTo>
                <a:lnTo>
                  <a:pt x="0" y="462153"/>
                </a:lnTo>
                <a:lnTo>
                  <a:pt x="3810" y="462153"/>
                </a:lnTo>
                <a:lnTo>
                  <a:pt x="3810" y="459613"/>
                </a:lnTo>
                <a:close/>
              </a:path>
              <a:path w="443229" h="472439">
                <a:moveTo>
                  <a:pt x="3810" y="457073"/>
                </a:moveTo>
                <a:lnTo>
                  <a:pt x="0" y="457073"/>
                </a:lnTo>
                <a:lnTo>
                  <a:pt x="0" y="458343"/>
                </a:lnTo>
                <a:lnTo>
                  <a:pt x="3810" y="458343"/>
                </a:lnTo>
                <a:lnTo>
                  <a:pt x="3810" y="457073"/>
                </a:lnTo>
                <a:close/>
              </a:path>
              <a:path w="443229" h="472439">
                <a:moveTo>
                  <a:pt x="3810" y="453263"/>
                </a:moveTo>
                <a:lnTo>
                  <a:pt x="0" y="453263"/>
                </a:lnTo>
                <a:lnTo>
                  <a:pt x="0" y="455803"/>
                </a:lnTo>
                <a:lnTo>
                  <a:pt x="3810" y="455803"/>
                </a:lnTo>
                <a:lnTo>
                  <a:pt x="3810" y="453263"/>
                </a:lnTo>
                <a:close/>
              </a:path>
              <a:path w="443229" h="472439">
                <a:moveTo>
                  <a:pt x="3810" y="450723"/>
                </a:moveTo>
                <a:lnTo>
                  <a:pt x="0" y="450723"/>
                </a:lnTo>
                <a:lnTo>
                  <a:pt x="0" y="451993"/>
                </a:lnTo>
                <a:lnTo>
                  <a:pt x="3810" y="451993"/>
                </a:lnTo>
                <a:lnTo>
                  <a:pt x="3810" y="450723"/>
                </a:lnTo>
                <a:close/>
              </a:path>
              <a:path w="443229" h="472439">
                <a:moveTo>
                  <a:pt x="3810" y="446913"/>
                </a:moveTo>
                <a:lnTo>
                  <a:pt x="0" y="446913"/>
                </a:lnTo>
                <a:lnTo>
                  <a:pt x="0" y="449453"/>
                </a:lnTo>
                <a:lnTo>
                  <a:pt x="3810" y="449453"/>
                </a:lnTo>
                <a:lnTo>
                  <a:pt x="3810" y="446913"/>
                </a:lnTo>
                <a:close/>
              </a:path>
              <a:path w="443229" h="472439">
                <a:moveTo>
                  <a:pt x="3810" y="444373"/>
                </a:moveTo>
                <a:lnTo>
                  <a:pt x="0" y="444373"/>
                </a:lnTo>
                <a:lnTo>
                  <a:pt x="0" y="445643"/>
                </a:lnTo>
                <a:lnTo>
                  <a:pt x="3810" y="445643"/>
                </a:lnTo>
                <a:lnTo>
                  <a:pt x="3810" y="444373"/>
                </a:lnTo>
                <a:close/>
              </a:path>
              <a:path w="443229" h="472439">
                <a:moveTo>
                  <a:pt x="3810" y="440563"/>
                </a:moveTo>
                <a:lnTo>
                  <a:pt x="0" y="440563"/>
                </a:lnTo>
                <a:lnTo>
                  <a:pt x="0" y="443103"/>
                </a:lnTo>
                <a:lnTo>
                  <a:pt x="3810" y="443103"/>
                </a:lnTo>
                <a:lnTo>
                  <a:pt x="3810" y="440563"/>
                </a:lnTo>
                <a:close/>
              </a:path>
              <a:path w="443229" h="472439">
                <a:moveTo>
                  <a:pt x="3810" y="438023"/>
                </a:moveTo>
                <a:lnTo>
                  <a:pt x="0" y="438023"/>
                </a:lnTo>
                <a:lnTo>
                  <a:pt x="0" y="439293"/>
                </a:lnTo>
                <a:lnTo>
                  <a:pt x="3810" y="439293"/>
                </a:lnTo>
                <a:lnTo>
                  <a:pt x="3810" y="438023"/>
                </a:lnTo>
                <a:close/>
              </a:path>
              <a:path w="443229" h="472439">
                <a:moveTo>
                  <a:pt x="3810" y="434213"/>
                </a:moveTo>
                <a:lnTo>
                  <a:pt x="0" y="434213"/>
                </a:lnTo>
                <a:lnTo>
                  <a:pt x="0" y="436753"/>
                </a:lnTo>
                <a:lnTo>
                  <a:pt x="3810" y="436753"/>
                </a:lnTo>
                <a:lnTo>
                  <a:pt x="3810" y="434213"/>
                </a:lnTo>
                <a:close/>
              </a:path>
              <a:path w="443229" h="472439">
                <a:moveTo>
                  <a:pt x="3810" y="431673"/>
                </a:moveTo>
                <a:lnTo>
                  <a:pt x="0" y="431673"/>
                </a:lnTo>
                <a:lnTo>
                  <a:pt x="0" y="432943"/>
                </a:lnTo>
                <a:lnTo>
                  <a:pt x="3810" y="432943"/>
                </a:lnTo>
                <a:lnTo>
                  <a:pt x="3810" y="431673"/>
                </a:lnTo>
                <a:close/>
              </a:path>
              <a:path w="443229" h="472439">
                <a:moveTo>
                  <a:pt x="3810" y="427863"/>
                </a:moveTo>
                <a:lnTo>
                  <a:pt x="0" y="427863"/>
                </a:lnTo>
                <a:lnTo>
                  <a:pt x="0" y="430403"/>
                </a:lnTo>
                <a:lnTo>
                  <a:pt x="3810" y="430403"/>
                </a:lnTo>
                <a:lnTo>
                  <a:pt x="3810" y="427863"/>
                </a:lnTo>
                <a:close/>
              </a:path>
              <a:path w="443229" h="472439">
                <a:moveTo>
                  <a:pt x="3810" y="425323"/>
                </a:moveTo>
                <a:lnTo>
                  <a:pt x="0" y="425323"/>
                </a:lnTo>
                <a:lnTo>
                  <a:pt x="0" y="426593"/>
                </a:lnTo>
                <a:lnTo>
                  <a:pt x="3810" y="426593"/>
                </a:lnTo>
                <a:lnTo>
                  <a:pt x="3810" y="425323"/>
                </a:lnTo>
                <a:close/>
              </a:path>
              <a:path w="443229" h="472439">
                <a:moveTo>
                  <a:pt x="3810" y="421513"/>
                </a:moveTo>
                <a:lnTo>
                  <a:pt x="0" y="421513"/>
                </a:lnTo>
                <a:lnTo>
                  <a:pt x="0" y="424053"/>
                </a:lnTo>
                <a:lnTo>
                  <a:pt x="3810" y="424053"/>
                </a:lnTo>
                <a:lnTo>
                  <a:pt x="3810" y="421513"/>
                </a:lnTo>
                <a:close/>
              </a:path>
              <a:path w="443229" h="472439">
                <a:moveTo>
                  <a:pt x="3810" y="418973"/>
                </a:moveTo>
                <a:lnTo>
                  <a:pt x="0" y="418973"/>
                </a:lnTo>
                <a:lnTo>
                  <a:pt x="0" y="420243"/>
                </a:lnTo>
                <a:lnTo>
                  <a:pt x="3810" y="420243"/>
                </a:lnTo>
                <a:lnTo>
                  <a:pt x="3810" y="418973"/>
                </a:lnTo>
                <a:close/>
              </a:path>
              <a:path w="443229" h="472439">
                <a:moveTo>
                  <a:pt x="3810" y="415163"/>
                </a:moveTo>
                <a:lnTo>
                  <a:pt x="0" y="415163"/>
                </a:lnTo>
                <a:lnTo>
                  <a:pt x="0" y="417703"/>
                </a:lnTo>
                <a:lnTo>
                  <a:pt x="3810" y="417703"/>
                </a:lnTo>
                <a:lnTo>
                  <a:pt x="3810" y="415163"/>
                </a:lnTo>
                <a:close/>
              </a:path>
              <a:path w="443229" h="472439">
                <a:moveTo>
                  <a:pt x="3810" y="412623"/>
                </a:moveTo>
                <a:lnTo>
                  <a:pt x="0" y="412623"/>
                </a:lnTo>
                <a:lnTo>
                  <a:pt x="0" y="413893"/>
                </a:lnTo>
                <a:lnTo>
                  <a:pt x="3810" y="413893"/>
                </a:lnTo>
                <a:lnTo>
                  <a:pt x="3810" y="412623"/>
                </a:lnTo>
                <a:close/>
              </a:path>
              <a:path w="443229" h="472439">
                <a:moveTo>
                  <a:pt x="3810" y="408813"/>
                </a:moveTo>
                <a:lnTo>
                  <a:pt x="0" y="408813"/>
                </a:lnTo>
                <a:lnTo>
                  <a:pt x="0" y="411353"/>
                </a:lnTo>
                <a:lnTo>
                  <a:pt x="3810" y="411353"/>
                </a:lnTo>
                <a:lnTo>
                  <a:pt x="3810" y="408813"/>
                </a:lnTo>
                <a:close/>
              </a:path>
              <a:path w="443229" h="472439">
                <a:moveTo>
                  <a:pt x="3810" y="406273"/>
                </a:moveTo>
                <a:lnTo>
                  <a:pt x="0" y="406273"/>
                </a:lnTo>
                <a:lnTo>
                  <a:pt x="0" y="407543"/>
                </a:lnTo>
                <a:lnTo>
                  <a:pt x="3810" y="407543"/>
                </a:lnTo>
                <a:lnTo>
                  <a:pt x="3810" y="406273"/>
                </a:lnTo>
                <a:close/>
              </a:path>
              <a:path w="443229" h="472439">
                <a:moveTo>
                  <a:pt x="3810" y="402463"/>
                </a:moveTo>
                <a:lnTo>
                  <a:pt x="0" y="402463"/>
                </a:lnTo>
                <a:lnTo>
                  <a:pt x="0" y="405003"/>
                </a:lnTo>
                <a:lnTo>
                  <a:pt x="3810" y="405003"/>
                </a:lnTo>
                <a:lnTo>
                  <a:pt x="3810" y="402463"/>
                </a:lnTo>
                <a:close/>
              </a:path>
              <a:path w="443229" h="472439">
                <a:moveTo>
                  <a:pt x="3810" y="399923"/>
                </a:moveTo>
                <a:lnTo>
                  <a:pt x="0" y="399923"/>
                </a:lnTo>
                <a:lnTo>
                  <a:pt x="0" y="401193"/>
                </a:lnTo>
                <a:lnTo>
                  <a:pt x="3810" y="401193"/>
                </a:lnTo>
                <a:lnTo>
                  <a:pt x="3810" y="399923"/>
                </a:lnTo>
                <a:close/>
              </a:path>
              <a:path w="443229" h="472439">
                <a:moveTo>
                  <a:pt x="3810" y="396113"/>
                </a:moveTo>
                <a:lnTo>
                  <a:pt x="0" y="396113"/>
                </a:lnTo>
                <a:lnTo>
                  <a:pt x="0" y="398653"/>
                </a:lnTo>
                <a:lnTo>
                  <a:pt x="3810" y="398653"/>
                </a:lnTo>
                <a:lnTo>
                  <a:pt x="3810" y="396113"/>
                </a:lnTo>
                <a:close/>
              </a:path>
              <a:path w="443229" h="472439">
                <a:moveTo>
                  <a:pt x="3810" y="393573"/>
                </a:moveTo>
                <a:lnTo>
                  <a:pt x="0" y="393573"/>
                </a:lnTo>
                <a:lnTo>
                  <a:pt x="0" y="394843"/>
                </a:lnTo>
                <a:lnTo>
                  <a:pt x="3810" y="394843"/>
                </a:lnTo>
                <a:lnTo>
                  <a:pt x="3810" y="393573"/>
                </a:lnTo>
                <a:close/>
              </a:path>
              <a:path w="443229" h="472439">
                <a:moveTo>
                  <a:pt x="3810" y="389763"/>
                </a:moveTo>
                <a:lnTo>
                  <a:pt x="0" y="389763"/>
                </a:lnTo>
                <a:lnTo>
                  <a:pt x="0" y="392303"/>
                </a:lnTo>
                <a:lnTo>
                  <a:pt x="3810" y="392303"/>
                </a:lnTo>
                <a:lnTo>
                  <a:pt x="3810" y="389763"/>
                </a:lnTo>
                <a:close/>
              </a:path>
              <a:path w="443229" h="472439">
                <a:moveTo>
                  <a:pt x="3810" y="387223"/>
                </a:moveTo>
                <a:lnTo>
                  <a:pt x="0" y="387223"/>
                </a:lnTo>
                <a:lnTo>
                  <a:pt x="0" y="388493"/>
                </a:lnTo>
                <a:lnTo>
                  <a:pt x="3810" y="388493"/>
                </a:lnTo>
                <a:lnTo>
                  <a:pt x="3810" y="387223"/>
                </a:lnTo>
                <a:close/>
              </a:path>
              <a:path w="443229" h="472439">
                <a:moveTo>
                  <a:pt x="3810" y="383413"/>
                </a:moveTo>
                <a:lnTo>
                  <a:pt x="0" y="383413"/>
                </a:lnTo>
                <a:lnTo>
                  <a:pt x="0" y="385953"/>
                </a:lnTo>
                <a:lnTo>
                  <a:pt x="3810" y="385953"/>
                </a:lnTo>
                <a:lnTo>
                  <a:pt x="3810" y="383413"/>
                </a:lnTo>
                <a:close/>
              </a:path>
              <a:path w="443229" h="472439">
                <a:moveTo>
                  <a:pt x="3810" y="380873"/>
                </a:moveTo>
                <a:lnTo>
                  <a:pt x="0" y="380873"/>
                </a:lnTo>
                <a:lnTo>
                  <a:pt x="0" y="382143"/>
                </a:lnTo>
                <a:lnTo>
                  <a:pt x="3810" y="382143"/>
                </a:lnTo>
                <a:lnTo>
                  <a:pt x="3810" y="380873"/>
                </a:lnTo>
                <a:close/>
              </a:path>
              <a:path w="443229" h="472439">
                <a:moveTo>
                  <a:pt x="3810" y="377063"/>
                </a:moveTo>
                <a:lnTo>
                  <a:pt x="0" y="377063"/>
                </a:lnTo>
                <a:lnTo>
                  <a:pt x="0" y="379603"/>
                </a:lnTo>
                <a:lnTo>
                  <a:pt x="3810" y="379603"/>
                </a:lnTo>
                <a:lnTo>
                  <a:pt x="3810" y="377063"/>
                </a:lnTo>
                <a:close/>
              </a:path>
              <a:path w="443229" h="472439">
                <a:moveTo>
                  <a:pt x="3810" y="374523"/>
                </a:moveTo>
                <a:lnTo>
                  <a:pt x="0" y="374523"/>
                </a:lnTo>
                <a:lnTo>
                  <a:pt x="0" y="375793"/>
                </a:lnTo>
                <a:lnTo>
                  <a:pt x="3810" y="375793"/>
                </a:lnTo>
                <a:lnTo>
                  <a:pt x="3810" y="374523"/>
                </a:lnTo>
                <a:close/>
              </a:path>
              <a:path w="443229" h="472439">
                <a:moveTo>
                  <a:pt x="3810" y="370713"/>
                </a:moveTo>
                <a:lnTo>
                  <a:pt x="0" y="370713"/>
                </a:lnTo>
                <a:lnTo>
                  <a:pt x="0" y="373253"/>
                </a:lnTo>
                <a:lnTo>
                  <a:pt x="3810" y="373253"/>
                </a:lnTo>
                <a:lnTo>
                  <a:pt x="3810" y="370713"/>
                </a:lnTo>
                <a:close/>
              </a:path>
              <a:path w="443229" h="472439">
                <a:moveTo>
                  <a:pt x="3810" y="368173"/>
                </a:moveTo>
                <a:lnTo>
                  <a:pt x="0" y="368173"/>
                </a:lnTo>
                <a:lnTo>
                  <a:pt x="0" y="369443"/>
                </a:lnTo>
                <a:lnTo>
                  <a:pt x="3810" y="369443"/>
                </a:lnTo>
                <a:lnTo>
                  <a:pt x="3810" y="368173"/>
                </a:lnTo>
                <a:close/>
              </a:path>
              <a:path w="443229" h="472439">
                <a:moveTo>
                  <a:pt x="3810" y="364363"/>
                </a:moveTo>
                <a:lnTo>
                  <a:pt x="0" y="364363"/>
                </a:lnTo>
                <a:lnTo>
                  <a:pt x="0" y="366903"/>
                </a:lnTo>
                <a:lnTo>
                  <a:pt x="3810" y="366903"/>
                </a:lnTo>
                <a:lnTo>
                  <a:pt x="3810" y="364363"/>
                </a:lnTo>
                <a:close/>
              </a:path>
              <a:path w="443229" h="472439">
                <a:moveTo>
                  <a:pt x="3810" y="361823"/>
                </a:moveTo>
                <a:lnTo>
                  <a:pt x="0" y="361823"/>
                </a:lnTo>
                <a:lnTo>
                  <a:pt x="0" y="363093"/>
                </a:lnTo>
                <a:lnTo>
                  <a:pt x="3810" y="363093"/>
                </a:lnTo>
                <a:lnTo>
                  <a:pt x="3810" y="361823"/>
                </a:lnTo>
                <a:close/>
              </a:path>
              <a:path w="443229" h="472439">
                <a:moveTo>
                  <a:pt x="3810" y="358013"/>
                </a:moveTo>
                <a:lnTo>
                  <a:pt x="0" y="358013"/>
                </a:lnTo>
                <a:lnTo>
                  <a:pt x="0" y="360553"/>
                </a:lnTo>
                <a:lnTo>
                  <a:pt x="3810" y="360553"/>
                </a:lnTo>
                <a:lnTo>
                  <a:pt x="3810" y="358013"/>
                </a:lnTo>
                <a:close/>
              </a:path>
              <a:path w="443229" h="472439">
                <a:moveTo>
                  <a:pt x="3810" y="355473"/>
                </a:moveTo>
                <a:lnTo>
                  <a:pt x="0" y="355473"/>
                </a:lnTo>
                <a:lnTo>
                  <a:pt x="0" y="356743"/>
                </a:lnTo>
                <a:lnTo>
                  <a:pt x="3810" y="356743"/>
                </a:lnTo>
                <a:lnTo>
                  <a:pt x="3810" y="355473"/>
                </a:lnTo>
                <a:close/>
              </a:path>
              <a:path w="443229" h="472439">
                <a:moveTo>
                  <a:pt x="3810" y="351663"/>
                </a:moveTo>
                <a:lnTo>
                  <a:pt x="0" y="351663"/>
                </a:lnTo>
                <a:lnTo>
                  <a:pt x="0" y="354203"/>
                </a:lnTo>
                <a:lnTo>
                  <a:pt x="3810" y="354203"/>
                </a:lnTo>
                <a:lnTo>
                  <a:pt x="3810" y="351663"/>
                </a:lnTo>
                <a:close/>
              </a:path>
              <a:path w="443229" h="472439">
                <a:moveTo>
                  <a:pt x="3810" y="349123"/>
                </a:moveTo>
                <a:lnTo>
                  <a:pt x="0" y="349123"/>
                </a:lnTo>
                <a:lnTo>
                  <a:pt x="0" y="350393"/>
                </a:lnTo>
                <a:lnTo>
                  <a:pt x="3810" y="350393"/>
                </a:lnTo>
                <a:lnTo>
                  <a:pt x="3810" y="349123"/>
                </a:lnTo>
                <a:close/>
              </a:path>
              <a:path w="443229" h="472439">
                <a:moveTo>
                  <a:pt x="3810" y="345313"/>
                </a:moveTo>
                <a:lnTo>
                  <a:pt x="0" y="345313"/>
                </a:lnTo>
                <a:lnTo>
                  <a:pt x="0" y="347853"/>
                </a:lnTo>
                <a:lnTo>
                  <a:pt x="3810" y="347853"/>
                </a:lnTo>
                <a:lnTo>
                  <a:pt x="3810" y="345313"/>
                </a:lnTo>
                <a:close/>
              </a:path>
              <a:path w="443229" h="472439">
                <a:moveTo>
                  <a:pt x="3810" y="342773"/>
                </a:moveTo>
                <a:lnTo>
                  <a:pt x="0" y="342773"/>
                </a:lnTo>
                <a:lnTo>
                  <a:pt x="0" y="344043"/>
                </a:lnTo>
                <a:lnTo>
                  <a:pt x="3810" y="344043"/>
                </a:lnTo>
                <a:lnTo>
                  <a:pt x="3810" y="342773"/>
                </a:lnTo>
                <a:close/>
              </a:path>
              <a:path w="443229" h="472439">
                <a:moveTo>
                  <a:pt x="3810" y="338963"/>
                </a:moveTo>
                <a:lnTo>
                  <a:pt x="0" y="338963"/>
                </a:lnTo>
                <a:lnTo>
                  <a:pt x="0" y="341503"/>
                </a:lnTo>
                <a:lnTo>
                  <a:pt x="3810" y="341503"/>
                </a:lnTo>
                <a:lnTo>
                  <a:pt x="3810" y="338963"/>
                </a:lnTo>
                <a:close/>
              </a:path>
              <a:path w="443229" h="472439">
                <a:moveTo>
                  <a:pt x="3810" y="336423"/>
                </a:moveTo>
                <a:lnTo>
                  <a:pt x="0" y="336423"/>
                </a:lnTo>
                <a:lnTo>
                  <a:pt x="0" y="337693"/>
                </a:lnTo>
                <a:lnTo>
                  <a:pt x="3810" y="337693"/>
                </a:lnTo>
                <a:lnTo>
                  <a:pt x="3810" y="336423"/>
                </a:lnTo>
                <a:close/>
              </a:path>
              <a:path w="443229" h="472439">
                <a:moveTo>
                  <a:pt x="3810" y="332613"/>
                </a:moveTo>
                <a:lnTo>
                  <a:pt x="0" y="332613"/>
                </a:lnTo>
                <a:lnTo>
                  <a:pt x="0" y="335153"/>
                </a:lnTo>
                <a:lnTo>
                  <a:pt x="3810" y="335153"/>
                </a:lnTo>
                <a:lnTo>
                  <a:pt x="3810" y="332613"/>
                </a:lnTo>
                <a:close/>
              </a:path>
              <a:path w="443229" h="472439">
                <a:moveTo>
                  <a:pt x="3810" y="330073"/>
                </a:moveTo>
                <a:lnTo>
                  <a:pt x="0" y="330073"/>
                </a:lnTo>
                <a:lnTo>
                  <a:pt x="0" y="331343"/>
                </a:lnTo>
                <a:lnTo>
                  <a:pt x="3810" y="331343"/>
                </a:lnTo>
                <a:lnTo>
                  <a:pt x="3810" y="330073"/>
                </a:lnTo>
                <a:close/>
              </a:path>
              <a:path w="443229" h="472439">
                <a:moveTo>
                  <a:pt x="3810" y="326263"/>
                </a:moveTo>
                <a:lnTo>
                  <a:pt x="0" y="326263"/>
                </a:lnTo>
                <a:lnTo>
                  <a:pt x="0" y="328803"/>
                </a:lnTo>
                <a:lnTo>
                  <a:pt x="3810" y="328803"/>
                </a:lnTo>
                <a:lnTo>
                  <a:pt x="3810" y="326263"/>
                </a:lnTo>
                <a:close/>
              </a:path>
              <a:path w="443229" h="472439">
                <a:moveTo>
                  <a:pt x="3810" y="323723"/>
                </a:moveTo>
                <a:lnTo>
                  <a:pt x="0" y="323723"/>
                </a:lnTo>
                <a:lnTo>
                  <a:pt x="0" y="324993"/>
                </a:lnTo>
                <a:lnTo>
                  <a:pt x="3810" y="324993"/>
                </a:lnTo>
                <a:lnTo>
                  <a:pt x="3810" y="323723"/>
                </a:lnTo>
                <a:close/>
              </a:path>
              <a:path w="443229" h="472439">
                <a:moveTo>
                  <a:pt x="3810" y="317373"/>
                </a:moveTo>
                <a:lnTo>
                  <a:pt x="0" y="317373"/>
                </a:lnTo>
                <a:lnTo>
                  <a:pt x="0" y="322453"/>
                </a:lnTo>
                <a:lnTo>
                  <a:pt x="3810" y="322453"/>
                </a:lnTo>
                <a:lnTo>
                  <a:pt x="3810" y="317373"/>
                </a:lnTo>
                <a:close/>
              </a:path>
              <a:path w="443229" h="472439">
                <a:moveTo>
                  <a:pt x="3810" y="314833"/>
                </a:moveTo>
                <a:lnTo>
                  <a:pt x="1270" y="314833"/>
                </a:lnTo>
                <a:lnTo>
                  <a:pt x="1270" y="316103"/>
                </a:lnTo>
                <a:lnTo>
                  <a:pt x="3810" y="316103"/>
                </a:lnTo>
                <a:lnTo>
                  <a:pt x="3810" y="314833"/>
                </a:lnTo>
                <a:close/>
              </a:path>
              <a:path w="443229" h="472439">
                <a:moveTo>
                  <a:pt x="431800" y="471042"/>
                </a:moveTo>
                <a:lnTo>
                  <a:pt x="430530" y="471042"/>
                </a:lnTo>
                <a:lnTo>
                  <a:pt x="430530" y="472313"/>
                </a:lnTo>
                <a:lnTo>
                  <a:pt x="431800" y="472313"/>
                </a:lnTo>
                <a:lnTo>
                  <a:pt x="431800" y="471042"/>
                </a:lnTo>
                <a:close/>
              </a:path>
              <a:path w="443229" h="472439">
                <a:moveTo>
                  <a:pt x="433070" y="469773"/>
                </a:moveTo>
                <a:lnTo>
                  <a:pt x="227330" y="469773"/>
                </a:lnTo>
                <a:lnTo>
                  <a:pt x="227330" y="471042"/>
                </a:lnTo>
                <a:lnTo>
                  <a:pt x="433070" y="471042"/>
                </a:lnTo>
                <a:lnTo>
                  <a:pt x="433070" y="469773"/>
                </a:lnTo>
                <a:close/>
              </a:path>
              <a:path w="443229" h="472439">
                <a:moveTo>
                  <a:pt x="227330" y="468503"/>
                </a:moveTo>
                <a:lnTo>
                  <a:pt x="226060" y="468503"/>
                </a:lnTo>
                <a:lnTo>
                  <a:pt x="226060" y="469773"/>
                </a:lnTo>
                <a:lnTo>
                  <a:pt x="227330" y="469773"/>
                </a:lnTo>
                <a:lnTo>
                  <a:pt x="227330" y="468503"/>
                </a:lnTo>
                <a:close/>
              </a:path>
              <a:path w="443229" h="472439">
                <a:moveTo>
                  <a:pt x="435610" y="468503"/>
                </a:moveTo>
                <a:lnTo>
                  <a:pt x="433070" y="468503"/>
                </a:lnTo>
                <a:lnTo>
                  <a:pt x="433070" y="469773"/>
                </a:lnTo>
                <a:lnTo>
                  <a:pt x="435610" y="469773"/>
                </a:lnTo>
                <a:lnTo>
                  <a:pt x="435610" y="468503"/>
                </a:lnTo>
                <a:close/>
              </a:path>
              <a:path w="443229" h="472439">
                <a:moveTo>
                  <a:pt x="440689" y="463423"/>
                </a:moveTo>
                <a:lnTo>
                  <a:pt x="439420" y="463423"/>
                </a:lnTo>
                <a:lnTo>
                  <a:pt x="439420" y="464692"/>
                </a:lnTo>
                <a:lnTo>
                  <a:pt x="440689" y="464692"/>
                </a:lnTo>
                <a:lnTo>
                  <a:pt x="440689" y="463423"/>
                </a:lnTo>
                <a:close/>
              </a:path>
              <a:path w="443229" h="472439">
                <a:moveTo>
                  <a:pt x="441960" y="462152"/>
                </a:moveTo>
                <a:lnTo>
                  <a:pt x="440689" y="462152"/>
                </a:lnTo>
                <a:lnTo>
                  <a:pt x="440689" y="463423"/>
                </a:lnTo>
                <a:lnTo>
                  <a:pt x="441960" y="463423"/>
                </a:lnTo>
                <a:lnTo>
                  <a:pt x="441960" y="462152"/>
                </a:lnTo>
                <a:close/>
              </a:path>
              <a:path w="443229" h="472439">
                <a:moveTo>
                  <a:pt x="443230" y="459613"/>
                </a:moveTo>
                <a:lnTo>
                  <a:pt x="439420" y="459613"/>
                </a:lnTo>
                <a:lnTo>
                  <a:pt x="439420" y="462152"/>
                </a:lnTo>
                <a:lnTo>
                  <a:pt x="443230" y="462152"/>
                </a:lnTo>
                <a:lnTo>
                  <a:pt x="443230" y="459613"/>
                </a:lnTo>
                <a:close/>
              </a:path>
              <a:path w="443229" h="472439">
                <a:moveTo>
                  <a:pt x="443230" y="457073"/>
                </a:moveTo>
                <a:lnTo>
                  <a:pt x="439420" y="457073"/>
                </a:lnTo>
                <a:lnTo>
                  <a:pt x="439420" y="458342"/>
                </a:lnTo>
                <a:lnTo>
                  <a:pt x="443230" y="458342"/>
                </a:lnTo>
                <a:lnTo>
                  <a:pt x="443230" y="457073"/>
                </a:lnTo>
                <a:close/>
              </a:path>
              <a:path w="443229" h="472439">
                <a:moveTo>
                  <a:pt x="443230" y="453263"/>
                </a:moveTo>
                <a:lnTo>
                  <a:pt x="439420" y="453263"/>
                </a:lnTo>
                <a:lnTo>
                  <a:pt x="439420" y="455802"/>
                </a:lnTo>
                <a:lnTo>
                  <a:pt x="443230" y="455802"/>
                </a:lnTo>
                <a:lnTo>
                  <a:pt x="443230" y="453263"/>
                </a:lnTo>
                <a:close/>
              </a:path>
              <a:path w="443229" h="472439">
                <a:moveTo>
                  <a:pt x="443230" y="450723"/>
                </a:moveTo>
                <a:lnTo>
                  <a:pt x="439420" y="450723"/>
                </a:lnTo>
                <a:lnTo>
                  <a:pt x="439420" y="451992"/>
                </a:lnTo>
                <a:lnTo>
                  <a:pt x="443230" y="451992"/>
                </a:lnTo>
                <a:lnTo>
                  <a:pt x="443230" y="450723"/>
                </a:lnTo>
                <a:close/>
              </a:path>
              <a:path w="443229" h="472439">
                <a:moveTo>
                  <a:pt x="443230" y="446913"/>
                </a:moveTo>
                <a:lnTo>
                  <a:pt x="439420" y="446913"/>
                </a:lnTo>
                <a:lnTo>
                  <a:pt x="439420" y="449452"/>
                </a:lnTo>
                <a:lnTo>
                  <a:pt x="443230" y="449452"/>
                </a:lnTo>
                <a:lnTo>
                  <a:pt x="443230" y="446913"/>
                </a:lnTo>
                <a:close/>
              </a:path>
              <a:path w="443229" h="472439">
                <a:moveTo>
                  <a:pt x="443230" y="444373"/>
                </a:moveTo>
                <a:lnTo>
                  <a:pt x="439420" y="444373"/>
                </a:lnTo>
                <a:lnTo>
                  <a:pt x="439420" y="445642"/>
                </a:lnTo>
                <a:lnTo>
                  <a:pt x="443230" y="445642"/>
                </a:lnTo>
                <a:lnTo>
                  <a:pt x="443230" y="444373"/>
                </a:lnTo>
                <a:close/>
              </a:path>
              <a:path w="443229" h="472439">
                <a:moveTo>
                  <a:pt x="443230" y="440563"/>
                </a:moveTo>
                <a:lnTo>
                  <a:pt x="439420" y="440563"/>
                </a:lnTo>
                <a:lnTo>
                  <a:pt x="439420" y="443102"/>
                </a:lnTo>
                <a:lnTo>
                  <a:pt x="443230" y="443102"/>
                </a:lnTo>
                <a:lnTo>
                  <a:pt x="443230" y="440563"/>
                </a:lnTo>
                <a:close/>
              </a:path>
              <a:path w="443229" h="472439">
                <a:moveTo>
                  <a:pt x="443230" y="438023"/>
                </a:moveTo>
                <a:lnTo>
                  <a:pt x="439420" y="438023"/>
                </a:lnTo>
                <a:lnTo>
                  <a:pt x="439420" y="439292"/>
                </a:lnTo>
                <a:lnTo>
                  <a:pt x="443230" y="439292"/>
                </a:lnTo>
                <a:lnTo>
                  <a:pt x="443230" y="438023"/>
                </a:lnTo>
                <a:close/>
              </a:path>
              <a:path w="443229" h="472439">
                <a:moveTo>
                  <a:pt x="443230" y="434213"/>
                </a:moveTo>
                <a:lnTo>
                  <a:pt x="439420" y="434213"/>
                </a:lnTo>
                <a:lnTo>
                  <a:pt x="439420" y="436752"/>
                </a:lnTo>
                <a:lnTo>
                  <a:pt x="443230" y="436752"/>
                </a:lnTo>
                <a:lnTo>
                  <a:pt x="443230" y="434213"/>
                </a:lnTo>
                <a:close/>
              </a:path>
              <a:path w="443229" h="472439">
                <a:moveTo>
                  <a:pt x="443230" y="431673"/>
                </a:moveTo>
                <a:lnTo>
                  <a:pt x="439420" y="431673"/>
                </a:lnTo>
                <a:lnTo>
                  <a:pt x="439420" y="432942"/>
                </a:lnTo>
                <a:lnTo>
                  <a:pt x="443230" y="432942"/>
                </a:lnTo>
                <a:lnTo>
                  <a:pt x="443230" y="431673"/>
                </a:lnTo>
                <a:close/>
              </a:path>
              <a:path w="443229" h="472439">
                <a:moveTo>
                  <a:pt x="443230" y="427863"/>
                </a:moveTo>
                <a:lnTo>
                  <a:pt x="439420" y="427863"/>
                </a:lnTo>
                <a:lnTo>
                  <a:pt x="439420" y="430402"/>
                </a:lnTo>
                <a:lnTo>
                  <a:pt x="443230" y="430402"/>
                </a:lnTo>
                <a:lnTo>
                  <a:pt x="443230" y="427863"/>
                </a:lnTo>
                <a:close/>
              </a:path>
              <a:path w="443229" h="472439">
                <a:moveTo>
                  <a:pt x="443230" y="425323"/>
                </a:moveTo>
                <a:lnTo>
                  <a:pt x="439420" y="425323"/>
                </a:lnTo>
                <a:lnTo>
                  <a:pt x="439420" y="426592"/>
                </a:lnTo>
                <a:lnTo>
                  <a:pt x="443230" y="426592"/>
                </a:lnTo>
                <a:lnTo>
                  <a:pt x="443230" y="425323"/>
                </a:lnTo>
                <a:close/>
              </a:path>
              <a:path w="443229" h="472439">
                <a:moveTo>
                  <a:pt x="443230" y="421639"/>
                </a:moveTo>
                <a:lnTo>
                  <a:pt x="439420" y="421639"/>
                </a:lnTo>
                <a:lnTo>
                  <a:pt x="439420" y="424052"/>
                </a:lnTo>
                <a:lnTo>
                  <a:pt x="443230" y="424052"/>
                </a:lnTo>
                <a:lnTo>
                  <a:pt x="443230" y="421639"/>
                </a:lnTo>
                <a:close/>
              </a:path>
              <a:path w="443229" h="472439">
                <a:moveTo>
                  <a:pt x="443230" y="419100"/>
                </a:moveTo>
                <a:lnTo>
                  <a:pt x="439420" y="419100"/>
                </a:lnTo>
                <a:lnTo>
                  <a:pt x="439420" y="420242"/>
                </a:lnTo>
                <a:lnTo>
                  <a:pt x="443230" y="420242"/>
                </a:lnTo>
                <a:lnTo>
                  <a:pt x="443230" y="419100"/>
                </a:lnTo>
                <a:close/>
              </a:path>
              <a:path w="443229" h="472439">
                <a:moveTo>
                  <a:pt x="443230" y="415289"/>
                </a:moveTo>
                <a:lnTo>
                  <a:pt x="439420" y="415289"/>
                </a:lnTo>
                <a:lnTo>
                  <a:pt x="439420" y="417702"/>
                </a:lnTo>
                <a:lnTo>
                  <a:pt x="443230" y="417702"/>
                </a:lnTo>
                <a:lnTo>
                  <a:pt x="443230" y="415289"/>
                </a:lnTo>
                <a:close/>
              </a:path>
              <a:path w="443229" h="472439">
                <a:moveTo>
                  <a:pt x="443230" y="412750"/>
                </a:moveTo>
                <a:lnTo>
                  <a:pt x="439420" y="412750"/>
                </a:lnTo>
                <a:lnTo>
                  <a:pt x="439420" y="413892"/>
                </a:lnTo>
                <a:lnTo>
                  <a:pt x="443230" y="413892"/>
                </a:lnTo>
                <a:lnTo>
                  <a:pt x="443230" y="412750"/>
                </a:lnTo>
                <a:close/>
              </a:path>
              <a:path w="443229" h="472439">
                <a:moveTo>
                  <a:pt x="443230" y="408939"/>
                </a:moveTo>
                <a:lnTo>
                  <a:pt x="439420" y="408939"/>
                </a:lnTo>
                <a:lnTo>
                  <a:pt x="439420" y="411352"/>
                </a:lnTo>
                <a:lnTo>
                  <a:pt x="443230" y="411352"/>
                </a:lnTo>
                <a:lnTo>
                  <a:pt x="443230" y="408939"/>
                </a:lnTo>
                <a:close/>
              </a:path>
              <a:path w="443229" h="472439">
                <a:moveTo>
                  <a:pt x="443230" y="406400"/>
                </a:moveTo>
                <a:lnTo>
                  <a:pt x="439420" y="406400"/>
                </a:lnTo>
                <a:lnTo>
                  <a:pt x="439420" y="407542"/>
                </a:lnTo>
                <a:lnTo>
                  <a:pt x="443230" y="407542"/>
                </a:lnTo>
                <a:lnTo>
                  <a:pt x="443230" y="406400"/>
                </a:lnTo>
                <a:close/>
              </a:path>
              <a:path w="443229" h="472439">
                <a:moveTo>
                  <a:pt x="443230" y="402589"/>
                </a:moveTo>
                <a:lnTo>
                  <a:pt x="439420" y="402589"/>
                </a:lnTo>
                <a:lnTo>
                  <a:pt x="439420" y="405002"/>
                </a:lnTo>
                <a:lnTo>
                  <a:pt x="443230" y="405002"/>
                </a:lnTo>
                <a:lnTo>
                  <a:pt x="443230" y="402589"/>
                </a:lnTo>
                <a:close/>
              </a:path>
              <a:path w="443229" h="472439">
                <a:moveTo>
                  <a:pt x="443230" y="400050"/>
                </a:moveTo>
                <a:lnTo>
                  <a:pt x="439420" y="400050"/>
                </a:lnTo>
                <a:lnTo>
                  <a:pt x="439420" y="401192"/>
                </a:lnTo>
                <a:lnTo>
                  <a:pt x="443230" y="401192"/>
                </a:lnTo>
                <a:lnTo>
                  <a:pt x="443230" y="400050"/>
                </a:lnTo>
                <a:close/>
              </a:path>
              <a:path w="443229" h="472439">
                <a:moveTo>
                  <a:pt x="443230" y="396239"/>
                </a:moveTo>
                <a:lnTo>
                  <a:pt x="439420" y="396239"/>
                </a:lnTo>
                <a:lnTo>
                  <a:pt x="439420" y="398652"/>
                </a:lnTo>
                <a:lnTo>
                  <a:pt x="443230" y="398652"/>
                </a:lnTo>
                <a:lnTo>
                  <a:pt x="443230" y="396239"/>
                </a:lnTo>
                <a:close/>
              </a:path>
              <a:path w="443229" h="472439">
                <a:moveTo>
                  <a:pt x="443230" y="393700"/>
                </a:moveTo>
                <a:lnTo>
                  <a:pt x="439420" y="393700"/>
                </a:lnTo>
                <a:lnTo>
                  <a:pt x="439420" y="394842"/>
                </a:lnTo>
                <a:lnTo>
                  <a:pt x="443230" y="394842"/>
                </a:lnTo>
                <a:lnTo>
                  <a:pt x="443230" y="393700"/>
                </a:lnTo>
                <a:close/>
              </a:path>
              <a:path w="443229" h="472439">
                <a:moveTo>
                  <a:pt x="443230" y="389889"/>
                </a:moveTo>
                <a:lnTo>
                  <a:pt x="439420" y="389889"/>
                </a:lnTo>
                <a:lnTo>
                  <a:pt x="439420" y="392302"/>
                </a:lnTo>
                <a:lnTo>
                  <a:pt x="443230" y="392302"/>
                </a:lnTo>
                <a:lnTo>
                  <a:pt x="443230" y="389889"/>
                </a:lnTo>
                <a:close/>
              </a:path>
              <a:path w="443229" h="472439">
                <a:moveTo>
                  <a:pt x="443230" y="387350"/>
                </a:moveTo>
                <a:lnTo>
                  <a:pt x="439420" y="387350"/>
                </a:lnTo>
                <a:lnTo>
                  <a:pt x="439420" y="388492"/>
                </a:lnTo>
                <a:lnTo>
                  <a:pt x="443230" y="388492"/>
                </a:lnTo>
                <a:lnTo>
                  <a:pt x="443230" y="387350"/>
                </a:lnTo>
                <a:close/>
              </a:path>
              <a:path w="443229" h="472439">
                <a:moveTo>
                  <a:pt x="443230" y="383539"/>
                </a:moveTo>
                <a:lnTo>
                  <a:pt x="439420" y="383539"/>
                </a:lnTo>
                <a:lnTo>
                  <a:pt x="439420" y="385952"/>
                </a:lnTo>
                <a:lnTo>
                  <a:pt x="443230" y="385952"/>
                </a:lnTo>
                <a:lnTo>
                  <a:pt x="443230" y="383539"/>
                </a:lnTo>
                <a:close/>
              </a:path>
              <a:path w="443229" h="472439">
                <a:moveTo>
                  <a:pt x="443230" y="381000"/>
                </a:moveTo>
                <a:lnTo>
                  <a:pt x="439420" y="381000"/>
                </a:lnTo>
                <a:lnTo>
                  <a:pt x="439420" y="382142"/>
                </a:lnTo>
                <a:lnTo>
                  <a:pt x="443230" y="382142"/>
                </a:lnTo>
                <a:lnTo>
                  <a:pt x="443230" y="381000"/>
                </a:lnTo>
                <a:close/>
              </a:path>
              <a:path w="443229" h="472439">
                <a:moveTo>
                  <a:pt x="443230" y="377189"/>
                </a:moveTo>
                <a:lnTo>
                  <a:pt x="439420" y="377189"/>
                </a:lnTo>
                <a:lnTo>
                  <a:pt x="439420" y="379602"/>
                </a:lnTo>
                <a:lnTo>
                  <a:pt x="443230" y="379602"/>
                </a:lnTo>
                <a:lnTo>
                  <a:pt x="443230" y="377189"/>
                </a:lnTo>
                <a:close/>
              </a:path>
              <a:path w="443229" h="472439">
                <a:moveTo>
                  <a:pt x="443230" y="374650"/>
                </a:moveTo>
                <a:lnTo>
                  <a:pt x="439420" y="374650"/>
                </a:lnTo>
                <a:lnTo>
                  <a:pt x="439420" y="375792"/>
                </a:lnTo>
                <a:lnTo>
                  <a:pt x="443230" y="375792"/>
                </a:lnTo>
                <a:lnTo>
                  <a:pt x="443230" y="374650"/>
                </a:lnTo>
                <a:close/>
              </a:path>
              <a:path w="443229" h="472439">
                <a:moveTo>
                  <a:pt x="443230" y="370839"/>
                </a:moveTo>
                <a:lnTo>
                  <a:pt x="439420" y="370839"/>
                </a:lnTo>
                <a:lnTo>
                  <a:pt x="439420" y="373252"/>
                </a:lnTo>
                <a:lnTo>
                  <a:pt x="443230" y="373252"/>
                </a:lnTo>
                <a:lnTo>
                  <a:pt x="443230" y="370839"/>
                </a:lnTo>
                <a:close/>
              </a:path>
              <a:path w="443229" h="472439">
                <a:moveTo>
                  <a:pt x="443230" y="368300"/>
                </a:moveTo>
                <a:lnTo>
                  <a:pt x="439420" y="368300"/>
                </a:lnTo>
                <a:lnTo>
                  <a:pt x="439420" y="369442"/>
                </a:lnTo>
                <a:lnTo>
                  <a:pt x="443230" y="369442"/>
                </a:lnTo>
                <a:lnTo>
                  <a:pt x="443230" y="368300"/>
                </a:lnTo>
                <a:close/>
              </a:path>
              <a:path w="443229" h="472439">
                <a:moveTo>
                  <a:pt x="443230" y="364489"/>
                </a:moveTo>
                <a:lnTo>
                  <a:pt x="439420" y="364489"/>
                </a:lnTo>
                <a:lnTo>
                  <a:pt x="439420" y="366902"/>
                </a:lnTo>
                <a:lnTo>
                  <a:pt x="443230" y="366902"/>
                </a:lnTo>
                <a:lnTo>
                  <a:pt x="443230" y="364489"/>
                </a:lnTo>
                <a:close/>
              </a:path>
              <a:path w="443229" h="472439">
                <a:moveTo>
                  <a:pt x="443230" y="361950"/>
                </a:moveTo>
                <a:lnTo>
                  <a:pt x="439420" y="361950"/>
                </a:lnTo>
                <a:lnTo>
                  <a:pt x="439420" y="363092"/>
                </a:lnTo>
                <a:lnTo>
                  <a:pt x="443230" y="363092"/>
                </a:lnTo>
                <a:lnTo>
                  <a:pt x="443230" y="361950"/>
                </a:lnTo>
                <a:close/>
              </a:path>
              <a:path w="443229" h="472439">
                <a:moveTo>
                  <a:pt x="443230" y="358139"/>
                </a:moveTo>
                <a:lnTo>
                  <a:pt x="439420" y="358139"/>
                </a:lnTo>
                <a:lnTo>
                  <a:pt x="439420" y="360552"/>
                </a:lnTo>
                <a:lnTo>
                  <a:pt x="443230" y="360552"/>
                </a:lnTo>
                <a:lnTo>
                  <a:pt x="443230" y="358139"/>
                </a:lnTo>
                <a:close/>
              </a:path>
              <a:path w="443229" h="472439">
                <a:moveTo>
                  <a:pt x="443230" y="355600"/>
                </a:moveTo>
                <a:lnTo>
                  <a:pt x="439420" y="355600"/>
                </a:lnTo>
                <a:lnTo>
                  <a:pt x="439420" y="356742"/>
                </a:lnTo>
                <a:lnTo>
                  <a:pt x="443230" y="356742"/>
                </a:lnTo>
                <a:lnTo>
                  <a:pt x="443230" y="355600"/>
                </a:lnTo>
                <a:close/>
              </a:path>
              <a:path w="443229" h="472439">
                <a:moveTo>
                  <a:pt x="443230" y="351789"/>
                </a:moveTo>
                <a:lnTo>
                  <a:pt x="439420" y="351789"/>
                </a:lnTo>
                <a:lnTo>
                  <a:pt x="439420" y="354202"/>
                </a:lnTo>
                <a:lnTo>
                  <a:pt x="443230" y="354202"/>
                </a:lnTo>
                <a:lnTo>
                  <a:pt x="443230" y="351789"/>
                </a:lnTo>
                <a:close/>
              </a:path>
              <a:path w="443229" h="472439">
                <a:moveTo>
                  <a:pt x="443230" y="349250"/>
                </a:moveTo>
                <a:lnTo>
                  <a:pt x="439420" y="349250"/>
                </a:lnTo>
                <a:lnTo>
                  <a:pt x="439420" y="350392"/>
                </a:lnTo>
                <a:lnTo>
                  <a:pt x="443230" y="350392"/>
                </a:lnTo>
                <a:lnTo>
                  <a:pt x="443230" y="349250"/>
                </a:lnTo>
                <a:close/>
              </a:path>
              <a:path w="443229" h="472439">
                <a:moveTo>
                  <a:pt x="443230" y="345439"/>
                </a:moveTo>
                <a:lnTo>
                  <a:pt x="441960" y="345439"/>
                </a:lnTo>
                <a:lnTo>
                  <a:pt x="441960" y="347852"/>
                </a:lnTo>
                <a:lnTo>
                  <a:pt x="443230" y="347852"/>
                </a:lnTo>
                <a:lnTo>
                  <a:pt x="443230" y="345439"/>
                </a:lnTo>
                <a:close/>
              </a:path>
            </a:pathLst>
          </a:custGeom>
          <a:solidFill>
            <a:srgbClr val="CE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6" name="bk object 3206"/>
          <p:cNvSpPr/>
          <p:nvPr/>
        </p:nvSpPr>
        <p:spPr>
          <a:xfrm>
            <a:off x="3983990" y="2870326"/>
            <a:ext cx="435609" cy="464820"/>
          </a:xfrm>
          <a:custGeom>
            <a:avLst/>
            <a:gdLst/>
            <a:ahLst/>
            <a:cxnLst/>
            <a:rect l="l" t="t" r="r" b="b"/>
            <a:pathLst>
              <a:path w="435610" h="464820">
                <a:moveTo>
                  <a:pt x="434339" y="154813"/>
                </a:moveTo>
                <a:lnTo>
                  <a:pt x="433070" y="154813"/>
                </a:lnTo>
                <a:lnTo>
                  <a:pt x="433070" y="156083"/>
                </a:lnTo>
                <a:lnTo>
                  <a:pt x="434339" y="156083"/>
                </a:lnTo>
                <a:lnTo>
                  <a:pt x="434339" y="154813"/>
                </a:lnTo>
                <a:close/>
              </a:path>
              <a:path w="435610" h="464820">
                <a:moveTo>
                  <a:pt x="434339" y="151003"/>
                </a:moveTo>
                <a:lnTo>
                  <a:pt x="433070" y="151003"/>
                </a:lnTo>
                <a:lnTo>
                  <a:pt x="433070" y="153543"/>
                </a:lnTo>
                <a:lnTo>
                  <a:pt x="434339" y="153543"/>
                </a:lnTo>
                <a:lnTo>
                  <a:pt x="434339" y="151003"/>
                </a:lnTo>
                <a:close/>
              </a:path>
              <a:path w="435610" h="464820">
                <a:moveTo>
                  <a:pt x="435610" y="148463"/>
                </a:moveTo>
                <a:lnTo>
                  <a:pt x="433070" y="148463"/>
                </a:lnTo>
                <a:lnTo>
                  <a:pt x="433070" y="149733"/>
                </a:lnTo>
                <a:lnTo>
                  <a:pt x="434339" y="149733"/>
                </a:lnTo>
                <a:lnTo>
                  <a:pt x="434339" y="151003"/>
                </a:lnTo>
                <a:lnTo>
                  <a:pt x="435610" y="151003"/>
                </a:lnTo>
                <a:lnTo>
                  <a:pt x="435610" y="148463"/>
                </a:lnTo>
                <a:close/>
              </a:path>
              <a:path w="435610" h="464820">
                <a:moveTo>
                  <a:pt x="435610" y="144653"/>
                </a:moveTo>
                <a:lnTo>
                  <a:pt x="433070" y="144653"/>
                </a:lnTo>
                <a:lnTo>
                  <a:pt x="433070" y="147193"/>
                </a:lnTo>
                <a:lnTo>
                  <a:pt x="435610" y="147193"/>
                </a:lnTo>
                <a:lnTo>
                  <a:pt x="435610" y="144653"/>
                </a:lnTo>
                <a:close/>
              </a:path>
              <a:path w="435610" h="464820">
                <a:moveTo>
                  <a:pt x="435610" y="142113"/>
                </a:moveTo>
                <a:lnTo>
                  <a:pt x="433070" y="142113"/>
                </a:lnTo>
                <a:lnTo>
                  <a:pt x="433070" y="143383"/>
                </a:lnTo>
                <a:lnTo>
                  <a:pt x="435610" y="143383"/>
                </a:lnTo>
                <a:lnTo>
                  <a:pt x="435610" y="142113"/>
                </a:lnTo>
                <a:close/>
              </a:path>
              <a:path w="435610" h="464820">
                <a:moveTo>
                  <a:pt x="435610" y="138303"/>
                </a:moveTo>
                <a:lnTo>
                  <a:pt x="433070" y="138303"/>
                </a:lnTo>
                <a:lnTo>
                  <a:pt x="433070" y="140843"/>
                </a:lnTo>
                <a:lnTo>
                  <a:pt x="435610" y="140843"/>
                </a:lnTo>
                <a:lnTo>
                  <a:pt x="435610" y="138303"/>
                </a:lnTo>
                <a:close/>
              </a:path>
              <a:path w="435610" h="464820">
                <a:moveTo>
                  <a:pt x="435610" y="135763"/>
                </a:moveTo>
                <a:lnTo>
                  <a:pt x="433070" y="135763"/>
                </a:lnTo>
                <a:lnTo>
                  <a:pt x="433070" y="137033"/>
                </a:lnTo>
                <a:lnTo>
                  <a:pt x="435610" y="137033"/>
                </a:lnTo>
                <a:lnTo>
                  <a:pt x="435610" y="135763"/>
                </a:lnTo>
                <a:close/>
              </a:path>
              <a:path w="435610" h="464820">
                <a:moveTo>
                  <a:pt x="435610" y="131953"/>
                </a:moveTo>
                <a:lnTo>
                  <a:pt x="433070" y="131953"/>
                </a:lnTo>
                <a:lnTo>
                  <a:pt x="433070" y="134493"/>
                </a:lnTo>
                <a:lnTo>
                  <a:pt x="435610" y="134493"/>
                </a:lnTo>
                <a:lnTo>
                  <a:pt x="435610" y="131953"/>
                </a:lnTo>
                <a:close/>
              </a:path>
              <a:path w="435610" h="464820">
                <a:moveTo>
                  <a:pt x="435610" y="129413"/>
                </a:moveTo>
                <a:lnTo>
                  <a:pt x="433070" y="129413"/>
                </a:lnTo>
                <a:lnTo>
                  <a:pt x="433070" y="130683"/>
                </a:lnTo>
                <a:lnTo>
                  <a:pt x="435610" y="130683"/>
                </a:lnTo>
                <a:lnTo>
                  <a:pt x="435610" y="129413"/>
                </a:lnTo>
                <a:close/>
              </a:path>
              <a:path w="435610" h="464820">
                <a:moveTo>
                  <a:pt x="435610" y="125603"/>
                </a:moveTo>
                <a:lnTo>
                  <a:pt x="433070" y="125603"/>
                </a:lnTo>
                <a:lnTo>
                  <a:pt x="433070" y="128143"/>
                </a:lnTo>
                <a:lnTo>
                  <a:pt x="435610" y="128143"/>
                </a:lnTo>
                <a:lnTo>
                  <a:pt x="435610" y="125603"/>
                </a:lnTo>
                <a:close/>
              </a:path>
              <a:path w="435610" h="464820">
                <a:moveTo>
                  <a:pt x="435610" y="123063"/>
                </a:moveTo>
                <a:lnTo>
                  <a:pt x="433070" y="123063"/>
                </a:lnTo>
                <a:lnTo>
                  <a:pt x="433070" y="124333"/>
                </a:lnTo>
                <a:lnTo>
                  <a:pt x="435610" y="124333"/>
                </a:lnTo>
                <a:lnTo>
                  <a:pt x="435610" y="123063"/>
                </a:lnTo>
                <a:close/>
              </a:path>
              <a:path w="435610" h="464820">
                <a:moveTo>
                  <a:pt x="2539" y="124333"/>
                </a:moveTo>
                <a:lnTo>
                  <a:pt x="1270" y="124333"/>
                </a:lnTo>
                <a:lnTo>
                  <a:pt x="1270" y="125603"/>
                </a:lnTo>
                <a:lnTo>
                  <a:pt x="2539" y="125603"/>
                </a:lnTo>
                <a:lnTo>
                  <a:pt x="2539" y="124333"/>
                </a:lnTo>
                <a:close/>
              </a:path>
              <a:path w="435610" h="464820">
                <a:moveTo>
                  <a:pt x="3810" y="123063"/>
                </a:moveTo>
                <a:lnTo>
                  <a:pt x="0" y="123063"/>
                </a:lnTo>
                <a:lnTo>
                  <a:pt x="0" y="124333"/>
                </a:lnTo>
                <a:lnTo>
                  <a:pt x="3810" y="124333"/>
                </a:lnTo>
                <a:lnTo>
                  <a:pt x="3810" y="123063"/>
                </a:lnTo>
                <a:close/>
              </a:path>
              <a:path w="435610" h="464820">
                <a:moveTo>
                  <a:pt x="3810" y="119253"/>
                </a:moveTo>
                <a:lnTo>
                  <a:pt x="0" y="119253"/>
                </a:lnTo>
                <a:lnTo>
                  <a:pt x="0" y="121793"/>
                </a:lnTo>
                <a:lnTo>
                  <a:pt x="3810" y="121793"/>
                </a:lnTo>
                <a:lnTo>
                  <a:pt x="3810" y="119253"/>
                </a:lnTo>
                <a:close/>
              </a:path>
              <a:path w="435610" h="464820">
                <a:moveTo>
                  <a:pt x="435610" y="119253"/>
                </a:moveTo>
                <a:lnTo>
                  <a:pt x="433070" y="119253"/>
                </a:lnTo>
                <a:lnTo>
                  <a:pt x="433070" y="121793"/>
                </a:lnTo>
                <a:lnTo>
                  <a:pt x="435610" y="121793"/>
                </a:lnTo>
                <a:lnTo>
                  <a:pt x="435610" y="119253"/>
                </a:lnTo>
                <a:close/>
              </a:path>
              <a:path w="435610" h="464820">
                <a:moveTo>
                  <a:pt x="3810" y="116713"/>
                </a:moveTo>
                <a:lnTo>
                  <a:pt x="0" y="116713"/>
                </a:lnTo>
                <a:lnTo>
                  <a:pt x="0" y="117983"/>
                </a:lnTo>
                <a:lnTo>
                  <a:pt x="3810" y="117983"/>
                </a:lnTo>
                <a:lnTo>
                  <a:pt x="3810" y="116713"/>
                </a:lnTo>
                <a:close/>
              </a:path>
              <a:path w="435610" h="464820">
                <a:moveTo>
                  <a:pt x="3810" y="112903"/>
                </a:moveTo>
                <a:lnTo>
                  <a:pt x="0" y="112903"/>
                </a:lnTo>
                <a:lnTo>
                  <a:pt x="0" y="115443"/>
                </a:lnTo>
                <a:lnTo>
                  <a:pt x="3810" y="115443"/>
                </a:lnTo>
                <a:lnTo>
                  <a:pt x="3810" y="112903"/>
                </a:lnTo>
                <a:close/>
              </a:path>
              <a:path w="435610" h="464820">
                <a:moveTo>
                  <a:pt x="435610" y="116713"/>
                </a:moveTo>
                <a:lnTo>
                  <a:pt x="433070" y="116713"/>
                </a:lnTo>
                <a:lnTo>
                  <a:pt x="433070" y="117983"/>
                </a:lnTo>
                <a:lnTo>
                  <a:pt x="435610" y="117983"/>
                </a:lnTo>
                <a:lnTo>
                  <a:pt x="435610" y="116713"/>
                </a:lnTo>
                <a:close/>
              </a:path>
              <a:path w="435610" h="464820">
                <a:moveTo>
                  <a:pt x="435610" y="112903"/>
                </a:moveTo>
                <a:lnTo>
                  <a:pt x="433070" y="112903"/>
                </a:lnTo>
                <a:lnTo>
                  <a:pt x="433070" y="115443"/>
                </a:lnTo>
                <a:lnTo>
                  <a:pt x="435610" y="115443"/>
                </a:lnTo>
                <a:lnTo>
                  <a:pt x="435610" y="112903"/>
                </a:lnTo>
                <a:close/>
              </a:path>
              <a:path w="435610" h="464820">
                <a:moveTo>
                  <a:pt x="3810" y="110363"/>
                </a:moveTo>
                <a:lnTo>
                  <a:pt x="0" y="110363"/>
                </a:lnTo>
                <a:lnTo>
                  <a:pt x="0" y="111633"/>
                </a:lnTo>
                <a:lnTo>
                  <a:pt x="3810" y="111633"/>
                </a:lnTo>
                <a:lnTo>
                  <a:pt x="3810" y="110363"/>
                </a:lnTo>
                <a:close/>
              </a:path>
              <a:path w="435610" h="464820">
                <a:moveTo>
                  <a:pt x="3810" y="106553"/>
                </a:moveTo>
                <a:lnTo>
                  <a:pt x="0" y="106553"/>
                </a:lnTo>
                <a:lnTo>
                  <a:pt x="0" y="109093"/>
                </a:lnTo>
                <a:lnTo>
                  <a:pt x="3810" y="109093"/>
                </a:lnTo>
                <a:lnTo>
                  <a:pt x="3810" y="106553"/>
                </a:lnTo>
                <a:close/>
              </a:path>
              <a:path w="435610" h="464820">
                <a:moveTo>
                  <a:pt x="435610" y="110363"/>
                </a:moveTo>
                <a:lnTo>
                  <a:pt x="433070" y="110363"/>
                </a:lnTo>
                <a:lnTo>
                  <a:pt x="433070" y="111633"/>
                </a:lnTo>
                <a:lnTo>
                  <a:pt x="435610" y="111633"/>
                </a:lnTo>
                <a:lnTo>
                  <a:pt x="435610" y="110363"/>
                </a:lnTo>
                <a:close/>
              </a:path>
              <a:path w="435610" h="464820">
                <a:moveTo>
                  <a:pt x="435610" y="106553"/>
                </a:moveTo>
                <a:lnTo>
                  <a:pt x="433070" y="106553"/>
                </a:lnTo>
                <a:lnTo>
                  <a:pt x="433070" y="109093"/>
                </a:lnTo>
                <a:lnTo>
                  <a:pt x="435610" y="109093"/>
                </a:lnTo>
                <a:lnTo>
                  <a:pt x="435610" y="106553"/>
                </a:lnTo>
                <a:close/>
              </a:path>
              <a:path w="435610" h="464820">
                <a:moveTo>
                  <a:pt x="3810" y="104013"/>
                </a:moveTo>
                <a:lnTo>
                  <a:pt x="0" y="104013"/>
                </a:lnTo>
                <a:lnTo>
                  <a:pt x="0" y="105283"/>
                </a:lnTo>
                <a:lnTo>
                  <a:pt x="3810" y="105283"/>
                </a:lnTo>
                <a:lnTo>
                  <a:pt x="3810" y="104013"/>
                </a:lnTo>
                <a:close/>
              </a:path>
              <a:path w="435610" h="464820">
                <a:moveTo>
                  <a:pt x="3810" y="100203"/>
                </a:moveTo>
                <a:lnTo>
                  <a:pt x="0" y="100203"/>
                </a:lnTo>
                <a:lnTo>
                  <a:pt x="0" y="102743"/>
                </a:lnTo>
                <a:lnTo>
                  <a:pt x="3810" y="102743"/>
                </a:lnTo>
                <a:lnTo>
                  <a:pt x="3810" y="100203"/>
                </a:lnTo>
                <a:close/>
              </a:path>
              <a:path w="435610" h="464820">
                <a:moveTo>
                  <a:pt x="435610" y="104013"/>
                </a:moveTo>
                <a:lnTo>
                  <a:pt x="433070" y="104013"/>
                </a:lnTo>
                <a:lnTo>
                  <a:pt x="433070" y="105283"/>
                </a:lnTo>
                <a:lnTo>
                  <a:pt x="435610" y="105283"/>
                </a:lnTo>
                <a:lnTo>
                  <a:pt x="435610" y="104013"/>
                </a:lnTo>
                <a:close/>
              </a:path>
              <a:path w="435610" h="464820">
                <a:moveTo>
                  <a:pt x="435610" y="100203"/>
                </a:moveTo>
                <a:lnTo>
                  <a:pt x="433070" y="100203"/>
                </a:lnTo>
                <a:lnTo>
                  <a:pt x="433070" y="102743"/>
                </a:lnTo>
                <a:lnTo>
                  <a:pt x="435610" y="102743"/>
                </a:lnTo>
                <a:lnTo>
                  <a:pt x="435610" y="100203"/>
                </a:lnTo>
                <a:close/>
              </a:path>
              <a:path w="435610" h="464820">
                <a:moveTo>
                  <a:pt x="435610" y="97663"/>
                </a:moveTo>
                <a:lnTo>
                  <a:pt x="433070" y="97663"/>
                </a:lnTo>
                <a:lnTo>
                  <a:pt x="433070" y="98933"/>
                </a:lnTo>
                <a:lnTo>
                  <a:pt x="435610" y="98933"/>
                </a:lnTo>
                <a:lnTo>
                  <a:pt x="435610" y="97663"/>
                </a:lnTo>
                <a:close/>
              </a:path>
              <a:path w="435610" h="464820">
                <a:moveTo>
                  <a:pt x="3810" y="97663"/>
                </a:moveTo>
                <a:lnTo>
                  <a:pt x="0" y="97663"/>
                </a:lnTo>
                <a:lnTo>
                  <a:pt x="0" y="98933"/>
                </a:lnTo>
                <a:lnTo>
                  <a:pt x="3810" y="98933"/>
                </a:lnTo>
                <a:lnTo>
                  <a:pt x="3810" y="97663"/>
                </a:lnTo>
                <a:close/>
              </a:path>
              <a:path w="435610" h="464820">
                <a:moveTo>
                  <a:pt x="3810" y="93853"/>
                </a:moveTo>
                <a:lnTo>
                  <a:pt x="0" y="93853"/>
                </a:lnTo>
                <a:lnTo>
                  <a:pt x="0" y="96393"/>
                </a:lnTo>
                <a:lnTo>
                  <a:pt x="3810" y="96393"/>
                </a:lnTo>
                <a:lnTo>
                  <a:pt x="3810" y="93853"/>
                </a:lnTo>
                <a:close/>
              </a:path>
              <a:path w="435610" h="464820">
                <a:moveTo>
                  <a:pt x="435610" y="93853"/>
                </a:moveTo>
                <a:lnTo>
                  <a:pt x="433070" y="93853"/>
                </a:lnTo>
                <a:lnTo>
                  <a:pt x="433070" y="96393"/>
                </a:lnTo>
                <a:lnTo>
                  <a:pt x="435610" y="96393"/>
                </a:lnTo>
                <a:lnTo>
                  <a:pt x="435610" y="93853"/>
                </a:lnTo>
                <a:close/>
              </a:path>
              <a:path w="435610" h="464820">
                <a:moveTo>
                  <a:pt x="3810" y="91313"/>
                </a:moveTo>
                <a:lnTo>
                  <a:pt x="0" y="91313"/>
                </a:lnTo>
                <a:lnTo>
                  <a:pt x="0" y="92583"/>
                </a:lnTo>
                <a:lnTo>
                  <a:pt x="3810" y="92583"/>
                </a:lnTo>
                <a:lnTo>
                  <a:pt x="3810" y="91313"/>
                </a:lnTo>
                <a:close/>
              </a:path>
              <a:path w="435610" h="464820">
                <a:moveTo>
                  <a:pt x="3810" y="87503"/>
                </a:moveTo>
                <a:lnTo>
                  <a:pt x="0" y="87503"/>
                </a:lnTo>
                <a:lnTo>
                  <a:pt x="0" y="90043"/>
                </a:lnTo>
                <a:lnTo>
                  <a:pt x="3810" y="90043"/>
                </a:lnTo>
                <a:lnTo>
                  <a:pt x="3810" y="87503"/>
                </a:lnTo>
                <a:close/>
              </a:path>
              <a:path w="435610" h="464820">
                <a:moveTo>
                  <a:pt x="435610" y="91313"/>
                </a:moveTo>
                <a:lnTo>
                  <a:pt x="433070" y="91313"/>
                </a:lnTo>
                <a:lnTo>
                  <a:pt x="433070" y="92583"/>
                </a:lnTo>
                <a:lnTo>
                  <a:pt x="435610" y="92583"/>
                </a:lnTo>
                <a:lnTo>
                  <a:pt x="435610" y="91313"/>
                </a:lnTo>
                <a:close/>
              </a:path>
              <a:path w="435610" h="464820">
                <a:moveTo>
                  <a:pt x="435610" y="87503"/>
                </a:moveTo>
                <a:lnTo>
                  <a:pt x="433070" y="87503"/>
                </a:lnTo>
                <a:lnTo>
                  <a:pt x="433070" y="90043"/>
                </a:lnTo>
                <a:lnTo>
                  <a:pt x="435610" y="90043"/>
                </a:lnTo>
                <a:lnTo>
                  <a:pt x="435610" y="87503"/>
                </a:lnTo>
                <a:close/>
              </a:path>
              <a:path w="435610" h="464820">
                <a:moveTo>
                  <a:pt x="3810" y="84963"/>
                </a:moveTo>
                <a:lnTo>
                  <a:pt x="0" y="84963"/>
                </a:lnTo>
                <a:lnTo>
                  <a:pt x="0" y="86233"/>
                </a:lnTo>
                <a:lnTo>
                  <a:pt x="3810" y="86233"/>
                </a:lnTo>
                <a:lnTo>
                  <a:pt x="3810" y="84963"/>
                </a:lnTo>
                <a:close/>
              </a:path>
              <a:path w="435610" h="464820">
                <a:moveTo>
                  <a:pt x="3810" y="81153"/>
                </a:moveTo>
                <a:lnTo>
                  <a:pt x="0" y="81153"/>
                </a:lnTo>
                <a:lnTo>
                  <a:pt x="0" y="83693"/>
                </a:lnTo>
                <a:lnTo>
                  <a:pt x="3810" y="83693"/>
                </a:lnTo>
                <a:lnTo>
                  <a:pt x="3810" y="81153"/>
                </a:lnTo>
                <a:close/>
              </a:path>
              <a:path w="435610" h="464820">
                <a:moveTo>
                  <a:pt x="435610" y="84963"/>
                </a:moveTo>
                <a:lnTo>
                  <a:pt x="433070" y="84963"/>
                </a:lnTo>
                <a:lnTo>
                  <a:pt x="433070" y="86233"/>
                </a:lnTo>
                <a:lnTo>
                  <a:pt x="435610" y="86233"/>
                </a:lnTo>
                <a:lnTo>
                  <a:pt x="435610" y="84963"/>
                </a:lnTo>
                <a:close/>
              </a:path>
              <a:path w="435610" h="464820">
                <a:moveTo>
                  <a:pt x="435610" y="81153"/>
                </a:moveTo>
                <a:lnTo>
                  <a:pt x="433070" y="81153"/>
                </a:lnTo>
                <a:lnTo>
                  <a:pt x="433070" y="83693"/>
                </a:lnTo>
                <a:lnTo>
                  <a:pt x="435610" y="83693"/>
                </a:lnTo>
                <a:lnTo>
                  <a:pt x="435610" y="81153"/>
                </a:lnTo>
                <a:close/>
              </a:path>
              <a:path w="435610" h="464820">
                <a:moveTo>
                  <a:pt x="3810" y="78613"/>
                </a:moveTo>
                <a:lnTo>
                  <a:pt x="0" y="78613"/>
                </a:lnTo>
                <a:lnTo>
                  <a:pt x="0" y="79883"/>
                </a:lnTo>
                <a:lnTo>
                  <a:pt x="3810" y="79883"/>
                </a:lnTo>
                <a:lnTo>
                  <a:pt x="3810" y="78613"/>
                </a:lnTo>
                <a:close/>
              </a:path>
              <a:path w="435610" h="464820">
                <a:moveTo>
                  <a:pt x="3810" y="74803"/>
                </a:moveTo>
                <a:lnTo>
                  <a:pt x="0" y="74803"/>
                </a:lnTo>
                <a:lnTo>
                  <a:pt x="0" y="77343"/>
                </a:lnTo>
                <a:lnTo>
                  <a:pt x="3810" y="77343"/>
                </a:lnTo>
                <a:lnTo>
                  <a:pt x="3810" y="74803"/>
                </a:lnTo>
                <a:close/>
              </a:path>
              <a:path w="435610" h="464820">
                <a:moveTo>
                  <a:pt x="435610" y="78740"/>
                </a:moveTo>
                <a:lnTo>
                  <a:pt x="433070" y="78740"/>
                </a:lnTo>
                <a:lnTo>
                  <a:pt x="433070" y="79883"/>
                </a:lnTo>
                <a:lnTo>
                  <a:pt x="435610" y="79883"/>
                </a:lnTo>
                <a:lnTo>
                  <a:pt x="435610" y="78740"/>
                </a:lnTo>
                <a:close/>
              </a:path>
              <a:path w="435610" h="464820">
                <a:moveTo>
                  <a:pt x="435610" y="74803"/>
                </a:moveTo>
                <a:lnTo>
                  <a:pt x="433070" y="74803"/>
                </a:lnTo>
                <a:lnTo>
                  <a:pt x="433070" y="77343"/>
                </a:lnTo>
                <a:lnTo>
                  <a:pt x="435610" y="77343"/>
                </a:lnTo>
                <a:lnTo>
                  <a:pt x="435610" y="74803"/>
                </a:lnTo>
                <a:close/>
              </a:path>
              <a:path w="435610" h="464820">
                <a:moveTo>
                  <a:pt x="3810" y="72390"/>
                </a:moveTo>
                <a:lnTo>
                  <a:pt x="0" y="72390"/>
                </a:lnTo>
                <a:lnTo>
                  <a:pt x="0" y="73533"/>
                </a:lnTo>
                <a:lnTo>
                  <a:pt x="3810" y="73533"/>
                </a:lnTo>
                <a:lnTo>
                  <a:pt x="3810" y="72390"/>
                </a:lnTo>
                <a:close/>
              </a:path>
              <a:path w="435610" h="464820">
                <a:moveTo>
                  <a:pt x="435610" y="72390"/>
                </a:moveTo>
                <a:lnTo>
                  <a:pt x="433070" y="72390"/>
                </a:lnTo>
                <a:lnTo>
                  <a:pt x="433070" y="73533"/>
                </a:lnTo>
                <a:lnTo>
                  <a:pt x="435610" y="73533"/>
                </a:lnTo>
                <a:lnTo>
                  <a:pt x="435610" y="72390"/>
                </a:lnTo>
                <a:close/>
              </a:path>
              <a:path w="435610" h="464820">
                <a:moveTo>
                  <a:pt x="3810" y="68453"/>
                </a:moveTo>
                <a:lnTo>
                  <a:pt x="0" y="68453"/>
                </a:lnTo>
                <a:lnTo>
                  <a:pt x="0" y="70993"/>
                </a:lnTo>
                <a:lnTo>
                  <a:pt x="3810" y="70993"/>
                </a:lnTo>
                <a:lnTo>
                  <a:pt x="3810" y="68453"/>
                </a:lnTo>
                <a:close/>
              </a:path>
              <a:path w="435610" h="464820">
                <a:moveTo>
                  <a:pt x="435610" y="68453"/>
                </a:moveTo>
                <a:lnTo>
                  <a:pt x="433070" y="68453"/>
                </a:lnTo>
                <a:lnTo>
                  <a:pt x="433070" y="70993"/>
                </a:lnTo>
                <a:lnTo>
                  <a:pt x="435610" y="70993"/>
                </a:lnTo>
                <a:lnTo>
                  <a:pt x="435610" y="68453"/>
                </a:lnTo>
                <a:close/>
              </a:path>
              <a:path w="435610" h="464820">
                <a:moveTo>
                  <a:pt x="3810" y="66040"/>
                </a:moveTo>
                <a:lnTo>
                  <a:pt x="0" y="66040"/>
                </a:lnTo>
                <a:lnTo>
                  <a:pt x="0" y="67183"/>
                </a:lnTo>
                <a:lnTo>
                  <a:pt x="3810" y="67183"/>
                </a:lnTo>
                <a:lnTo>
                  <a:pt x="3810" y="66040"/>
                </a:lnTo>
                <a:close/>
              </a:path>
              <a:path w="435610" h="464820">
                <a:moveTo>
                  <a:pt x="435610" y="66040"/>
                </a:moveTo>
                <a:lnTo>
                  <a:pt x="433070" y="66040"/>
                </a:lnTo>
                <a:lnTo>
                  <a:pt x="433070" y="67183"/>
                </a:lnTo>
                <a:lnTo>
                  <a:pt x="435610" y="67183"/>
                </a:lnTo>
                <a:lnTo>
                  <a:pt x="435610" y="66040"/>
                </a:lnTo>
                <a:close/>
              </a:path>
              <a:path w="435610" h="464820">
                <a:moveTo>
                  <a:pt x="3810" y="62103"/>
                </a:moveTo>
                <a:lnTo>
                  <a:pt x="0" y="62103"/>
                </a:lnTo>
                <a:lnTo>
                  <a:pt x="0" y="64643"/>
                </a:lnTo>
                <a:lnTo>
                  <a:pt x="3810" y="64643"/>
                </a:lnTo>
                <a:lnTo>
                  <a:pt x="3810" y="62103"/>
                </a:lnTo>
                <a:close/>
              </a:path>
              <a:path w="435610" h="464820">
                <a:moveTo>
                  <a:pt x="435610" y="62103"/>
                </a:moveTo>
                <a:lnTo>
                  <a:pt x="433070" y="62103"/>
                </a:lnTo>
                <a:lnTo>
                  <a:pt x="433070" y="64643"/>
                </a:lnTo>
                <a:lnTo>
                  <a:pt x="435610" y="64643"/>
                </a:lnTo>
                <a:lnTo>
                  <a:pt x="435610" y="62103"/>
                </a:lnTo>
                <a:close/>
              </a:path>
              <a:path w="435610" h="464820">
                <a:moveTo>
                  <a:pt x="3810" y="59690"/>
                </a:moveTo>
                <a:lnTo>
                  <a:pt x="0" y="59690"/>
                </a:lnTo>
                <a:lnTo>
                  <a:pt x="0" y="60833"/>
                </a:lnTo>
                <a:lnTo>
                  <a:pt x="3810" y="60833"/>
                </a:lnTo>
                <a:lnTo>
                  <a:pt x="3810" y="59690"/>
                </a:lnTo>
                <a:close/>
              </a:path>
              <a:path w="435610" h="464820">
                <a:moveTo>
                  <a:pt x="435610" y="59690"/>
                </a:moveTo>
                <a:lnTo>
                  <a:pt x="433070" y="59690"/>
                </a:lnTo>
                <a:lnTo>
                  <a:pt x="433070" y="60833"/>
                </a:lnTo>
                <a:lnTo>
                  <a:pt x="435610" y="60833"/>
                </a:lnTo>
                <a:lnTo>
                  <a:pt x="435610" y="59690"/>
                </a:lnTo>
                <a:close/>
              </a:path>
              <a:path w="435610" h="464820">
                <a:moveTo>
                  <a:pt x="3810" y="55753"/>
                </a:moveTo>
                <a:lnTo>
                  <a:pt x="0" y="55753"/>
                </a:lnTo>
                <a:lnTo>
                  <a:pt x="0" y="58293"/>
                </a:lnTo>
                <a:lnTo>
                  <a:pt x="3810" y="58293"/>
                </a:lnTo>
                <a:lnTo>
                  <a:pt x="3810" y="55753"/>
                </a:lnTo>
                <a:close/>
              </a:path>
              <a:path w="435610" h="464820">
                <a:moveTo>
                  <a:pt x="435610" y="55753"/>
                </a:moveTo>
                <a:lnTo>
                  <a:pt x="433070" y="55753"/>
                </a:lnTo>
                <a:lnTo>
                  <a:pt x="433070" y="58293"/>
                </a:lnTo>
                <a:lnTo>
                  <a:pt x="435610" y="58293"/>
                </a:lnTo>
                <a:lnTo>
                  <a:pt x="435610" y="55753"/>
                </a:lnTo>
                <a:close/>
              </a:path>
              <a:path w="435610" h="464820">
                <a:moveTo>
                  <a:pt x="3810" y="53340"/>
                </a:moveTo>
                <a:lnTo>
                  <a:pt x="0" y="53340"/>
                </a:lnTo>
                <a:lnTo>
                  <a:pt x="0" y="54483"/>
                </a:lnTo>
                <a:lnTo>
                  <a:pt x="3810" y="54483"/>
                </a:lnTo>
                <a:lnTo>
                  <a:pt x="3810" y="53340"/>
                </a:lnTo>
                <a:close/>
              </a:path>
              <a:path w="435610" h="464820">
                <a:moveTo>
                  <a:pt x="435610" y="53340"/>
                </a:moveTo>
                <a:lnTo>
                  <a:pt x="433070" y="53340"/>
                </a:lnTo>
                <a:lnTo>
                  <a:pt x="433070" y="54483"/>
                </a:lnTo>
                <a:lnTo>
                  <a:pt x="435610" y="54483"/>
                </a:lnTo>
                <a:lnTo>
                  <a:pt x="435610" y="53340"/>
                </a:lnTo>
                <a:close/>
              </a:path>
              <a:path w="435610" h="464820">
                <a:moveTo>
                  <a:pt x="3810" y="49403"/>
                </a:moveTo>
                <a:lnTo>
                  <a:pt x="0" y="49403"/>
                </a:lnTo>
                <a:lnTo>
                  <a:pt x="0" y="51943"/>
                </a:lnTo>
                <a:lnTo>
                  <a:pt x="3810" y="51943"/>
                </a:lnTo>
                <a:lnTo>
                  <a:pt x="3810" y="49403"/>
                </a:lnTo>
                <a:close/>
              </a:path>
              <a:path w="435610" h="464820">
                <a:moveTo>
                  <a:pt x="435610" y="49403"/>
                </a:moveTo>
                <a:lnTo>
                  <a:pt x="433070" y="49403"/>
                </a:lnTo>
                <a:lnTo>
                  <a:pt x="433070" y="51943"/>
                </a:lnTo>
                <a:lnTo>
                  <a:pt x="435610" y="51943"/>
                </a:lnTo>
                <a:lnTo>
                  <a:pt x="435610" y="49403"/>
                </a:lnTo>
                <a:close/>
              </a:path>
              <a:path w="435610" h="464820">
                <a:moveTo>
                  <a:pt x="3810" y="46863"/>
                </a:moveTo>
                <a:lnTo>
                  <a:pt x="0" y="46863"/>
                </a:lnTo>
                <a:lnTo>
                  <a:pt x="0" y="48133"/>
                </a:lnTo>
                <a:lnTo>
                  <a:pt x="3810" y="48133"/>
                </a:lnTo>
                <a:lnTo>
                  <a:pt x="3810" y="46863"/>
                </a:lnTo>
                <a:close/>
              </a:path>
              <a:path w="435610" h="464820">
                <a:moveTo>
                  <a:pt x="435610" y="46863"/>
                </a:moveTo>
                <a:lnTo>
                  <a:pt x="433070" y="46863"/>
                </a:lnTo>
                <a:lnTo>
                  <a:pt x="433070" y="48133"/>
                </a:lnTo>
                <a:lnTo>
                  <a:pt x="435610" y="48133"/>
                </a:lnTo>
                <a:lnTo>
                  <a:pt x="435610" y="46863"/>
                </a:lnTo>
                <a:close/>
              </a:path>
              <a:path w="435610" h="464820">
                <a:moveTo>
                  <a:pt x="3810" y="43053"/>
                </a:moveTo>
                <a:lnTo>
                  <a:pt x="0" y="43053"/>
                </a:lnTo>
                <a:lnTo>
                  <a:pt x="0" y="45593"/>
                </a:lnTo>
                <a:lnTo>
                  <a:pt x="3810" y="45593"/>
                </a:lnTo>
                <a:lnTo>
                  <a:pt x="3810" y="43053"/>
                </a:lnTo>
                <a:close/>
              </a:path>
              <a:path w="435610" h="464820">
                <a:moveTo>
                  <a:pt x="435610" y="43053"/>
                </a:moveTo>
                <a:lnTo>
                  <a:pt x="433070" y="43053"/>
                </a:lnTo>
                <a:lnTo>
                  <a:pt x="433070" y="45593"/>
                </a:lnTo>
                <a:lnTo>
                  <a:pt x="435610" y="45593"/>
                </a:lnTo>
                <a:lnTo>
                  <a:pt x="435610" y="43053"/>
                </a:lnTo>
                <a:close/>
              </a:path>
              <a:path w="435610" h="464820">
                <a:moveTo>
                  <a:pt x="3810" y="40513"/>
                </a:moveTo>
                <a:lnTo>
                  <a:pt x="0" y="40513"/>
                </a:lnTo>
                <a:lnTo>
                  <a:pt x="0" y="41783"/>
                </a:lnTo>
                <a:lnTo>
                  <a:pt x="3810" y="41783"/>
                </a:lnTo>
                <a:lnTo>
                  <a:pt x="3810" y="40513"/>
                </a:lnTo>
                <a:close/>
              </a:path>
              <a:path w="435610" h="464820">
                <a:moveTo>
                  <a:pt x="435610" y="40513"/>
                </a:moveTo>
                <a:lnTo>
                  <a:pt x="433070" y="40513"/>
                </a:lnTo>
                <a:lnTo>
                  <a:pt x="433070" y="41783"/>
                </a:lnTo>
                <a:lnTo>
                  <a:pt x="435610" y="41783"/>
                </a:lnTo>
                <a:lnTo>
                  <a:pt x="435610" y="40513"/>
                </a:lnTo>
                <a:close/>
              </a:path>
              <a:path w="435610" h="464820">
                <a:moveTo>
                  <a:pt x="3810" y="36703"/>
                </a:moveTo>
                <a:lnTo>
                  <a:pt x="0" y="36703"/>
                </a:lnTo>
                <a:lnTo>
                  <a:pt x="0" y="39243"/>
                </a:lnTo>
                <a:lnTo>
                  <a:pt x="3810" y="39243"/>
                </a:lnTo>
                <a:lnTo>
                  <a:pt x="3810" y="36703"/>
                </a:lnTo>
                <a:close/>
              </a:path>
              <a:path w="435610" h="464820">
                <a:moveTo>
                  <a:pt x="435610" y="36703"/>
                </a:moveTo>
                <a:lnTo>
                  <a:pt x="433070" y="36703"/>
                </a:lnTo>
                <a:lnTo>
                  <a:pt x="433070" y="39243"/>
                </a:lnTo>
                <a:lnTo>
                  <a:pt x="435610" y="39243"/>
                </a:lnTo>
                <a:lnTo>
                  <a:pt x="435610" y="36703"/>
                </a:lnTo>
                <a:close/>
              </a:path>
              <a:path w="435610" h="464820">
                <a:moveTo>
                  <a:pt x="3810" y="34163"/>
                </a:moveTo>
                <a:lnTo>
                  <a:pt x="0" y="34163"/>
                </a:lnTo>
                <a:lnTo>
                  <a:pt x="0" y="35433"/>
                </a:lnTo>
                <a:lnTo>
                  <a:pt x="3810" y="35433"/>
                </a:lnTo>
                <a:lnTo>
                  <a:pt x="3810" y="34163"/>
                </a:lnTo>
                <a:close/>
              </a:path>
              <a:path w="435610" h="464820">
                <a:moveTo>
                  <a:pt x="435610" y="34163"/>
                </a:moveTo>
                <a:lnTo>
                  <a:pt x="433070" y="34163"/>
                </a:lnTo>
                <a:lnTo>
                  <a:pt x="433070" y="35433"/>
                </a:lnTo>
                <a:lnTo>
                  <a:pt x="435610" y="35433"/>
                </a:lnTo>
                <a:lnTo>
                  <a:pt x="435610" y="34163"/>
                </a:lnTo>
                <a:close/>
              </a:path>
              <a:path w="435610" h="464820">
                <a:moveTo>
                  <a:pt x="3810" y="30353"/>
                </a:moveTo>
                <a:lnTo>
                  <a:pt x="0" y="30353"/>
                </a:lnTo>
                <a:lnTo>
                  <a:pt x="0" y="32893"/>
                </a:lnTo>
                <a:lnTo>
                  <a:pt x="3810" y="32893"/>
                </a:lnTo>
                <a:lnTo>
                  <a:pt x="3810" y="30353"/>
                </a:lnTo>
                <a:close/>
              </a:path>
              <a:path w="435610" h="464820">
                <a:moveTo>
                  <a:pt x="435610" y="30353"/>
                </a:moveTo>
                <a:lnTo>
                  <a:pt x="433070" y="30353"/>
                </a:lnTo>
                <a:lnTo>
                  <a:pt x="433070" y="32893"/>
                </a:lnTo>
                <a:lnTo>
                  <a:pt x="435610" y="32893"/>
                </a:lnTo>
                <a:lnTo>
                  <a:pt x="435610" y="30353"/>
                </a:lnTo>
                <a:close/>
              </a:path>
              <a:path w="435610" h="464820">
                <a:moveTo>
                  <a:pt x="3810" y="27940"/>
                </a:moveTo>
                <a:lnTo>
                  <a:pt x="0" y="27940"/>
                </a:lnTo>
                <a:lnTo>
                  <a:pt x="0" y="29083"/>
                </a:lnTo>
                <a:lnTo>
                  <a:pt x="3810" y="29083"/>
                </a:lnTo>
                <a:lnTo>
                  <a:pt x="3810" y="27940"/>
                </a:lnTo>
                <a:close/>
              </a:path>
              <a:path w="435610" h="464820">
                <a:moveTo>
                  <a:pt x="435610" y="27940"/>
                </a:moveTo>
                <a:lnTo>
                  <a:pt x="433070" y="27940"/>
                </a:lnTo>
                <a:lnTo>
                  <a:pt x="433070" y="29083"/>
                </a:lnTo>
                <a:lnTo>
                  <a:pt x="435610" y="29083"/>
                </a:lnTo>
                <a:lnTo>
                  <a:pt x="435610" y="27940"/>
                </a:lnTo>
                <a:close/>
              </a:path>
              <a:path w="435610" h="464820">
                <a:moveTo>
                  <a:pt x="3810" y="24130"/>
                </a:moveTo>
                <a:lnTo>
                  <a:pt x="0" y="24130"/>
                </a:lnTo>
                <a:lnTo>
                  <a:pt x="0" y="26670"/>
                </a:lnTo>
                <a:lnTo>
                  <a:pt x="3810" y="26670"/>
                </a:lnTo>
                <a:lnTo>
                  <a:pt x="3810" y="24130"/>
                </a:lnTo>
                <a:close/>
              </a:path>
              <a:path w="435610" h="464820">
                <a:moveTo>
                  <a:pt x="435610" y="24130"/>
                </a:moveTo>
                <a:lnTo>
                  <a:pt x="433070" y="24130"/>
                </a:lnTo>
                <a:lnTo>
                  <a:pt x="433070" y="26670"/>
                </a:lnTo>
                <a:lnTo>
                  <a:pt x="435610" y="26670"/>
                </a:lnTo>
                <a:lnTo>
                  <a:pt x="435610" y="24130"/>
                </a:lnTo>
                <a:close/>
              </a:path>
              <a:path w="435610" h="464820">
                <a:moveTo>
                  <a:pt x="3810" y="21590"/>
                </a:moveTo>
                <a:lnTo>
                  <a:pt x="0" y="21590"/>
                </a:lnTo>
                <a:lnTo>
                  <a:pt x="0" y="22733"/>
                </a:lnTo>
                <a:lnTo>
                  <a:pt x="3810" y="22733"/>
                </a:lnTo>
                <a:lnTo>
                  <a:pt x="3810" y="21590"/>
                </a:lnTo>
                <a:close/>
              </a:path>
              <a:path w="435610" h="464820">
                <a:moveTo>
                  <a:pt x="435610" y="21590"/>
                </a:moveTo>
                <a:lnTo>
                  <a:pt x="433070" y="21590"/>
                </a:lnTo>
                <a:lnTo>
                  <a:pt x="433070" y="22733"/>
                </a:lnTo>
                <a:lnTo>
                  <a:pt x="435610" y="22733"/>
                </a:lnTo>
                <a:lnTo>
                  <a:pt x="435610" y="21590"/>
                </a:lnTo>
                <a:close/>
              </a:path>
              <a:path w="435610" h="464820">
                <a:moveTo>
                  <a:pt x="3810" y="17780"/>
                </a:moveTo>
                <a:lnTo>
                  <a:pt x="0" y="17780"/>
                </a:lnTo>
                <a:lnTo>
                  <a:pt x="0" y="20320"/>
                </a:lnTo>
                <a:lnTo>
                  <a:pt x="3810" y="20320"/>
                </a:lnTo>
                <a:lnTo>
                  <a:pt x="3810" y="17780"/>
                </a:lnTo>
                <a:close/>
              </a:path>
              <a:path w="435610" h="464820">
                <a:moveTo>
                  <a:pt x="435610" y="17780"/>
                </a:moveTo>
                <a:lnTo>
                  <a:pt x="433070" y="17780"/>
                </a:lnTo>
                <a:lnTo>
                  <a:pt x="433070" y="20320"/>
                </a:lnTo>
                <a:lnTo>
                  <a:pt x="435610" y="20320"/>
                </a:lnTo>
                <a:lnTo>
                  <a:pt x="435610" y="17780"/>
                </a:lnTo>
                <a:close/>
              </a:path>
              <a:path w="435610" h="464820">
                <a:moveTo>
                  <a:pt x="3810" y="13970"/>
                </a:moveTo>
                <a:lnTo>
                  <a:pt x="1270" y="13970"/>
                </a:lnTo>
                <a:lnTo>
                  <a:pt x="1270" y="16383"/>
                </a:lnTo>
                <a:lnTo>
                  <a:pt x="3810" y="16383"/>
                </a:lnTo>
                <a:lnTo>
                  <a:pt x="3810" y="13970"/>
                </a:lnTo>
                <a:close/>
              </a:path>
              <a:path w="435610" h="464820">
                <a:moveTo>
                  <a:pt x="435610" y="15240"/>
                </a:moveTo>
                <a:lnTo>
                  <a:pt x="433070" y="15240"/>
                </a:lnTo>
                <a:lnTo>
                  <a:pt x="433070" y="16383"/>
                </a:lnTo>
                <a:lnTo>
                  <a:pt x="435610" y="16383"/>
                </a:lnTo>
                <a:lnTo>
                  <a:pt x="435610" y="15240"/>
                </a:lnTo>
                <a:close/>
              </a:path>
              <a:path w="435610" h="464820">
                <a:moveTo>
                  <a:pt x="435610" y="11430"/>
                </a:moveTo>
                <a:lnTo>
                  <a:pt x="433070" y="11430"/>
                </a:lnTo>
                <a:lnTo>
                  <a:pt x="433070" y="13970"/>
                </a:lnTo>
                <a:lnTo>
                  <a:pt x="435610" y="13970"/>
                </a:lnTo>
                <a:lnTo>
                  <a:pt x="435610" y="11430"/>
                </a:lnTo>
                <a:close/>
              </a:path>
              <a:path w="435610" h="464820">
                <a:moveTo>
                  <a:pt x="435610" y="8890"/>
                </a:moveTo>
                <a:lnTo>
                  <a:pt x="433070" y="8890"/>
                </a:lnTo>
                <a:lnTo>
                  <a:pt x="433070" y="10033"/>
                </a:lnTo>
                <a:lnTo>
                  <a:pt x="435610" y="10033"/>
                </a:lnTo>
                <a:lnTo>
                  <a:pt x="435610" y="8890"/>
                </a:lnTo>
                <a:close/>
              </a:path>
              <a:path w="435610" h="464820">
                <a:moveTo>
                  <a:pt x="435610" y="5080"/>
                </a:moveTo>
                <a:lnTo>
                  <a:pt x="433070" y="5080"/>
                </a:lnTo>
                <a:lnTo>
                  <a:pt x="433070" y="7620"/>
                </a:lnTo>
                <a:lnTo>
                  <a:pt x="435610" y="7620"/>
                </a:lnTo>
                <a:lnTo>
                  <a:pt x="435610" y="5080"/>
                </a:lnTo>
                <a:close/>
              </a:path>
              <a:path w="435610" h="464820">
                <a:moveTo>
                  <a:pt x="17780" y="1270"/>
                </a:moveTo>
                <a:lnTo>
                  <a:pt x="16510" y="1270"/>
                </a:lnTo>
                <a:lnTo>
                  <a:pt x="16510" y="3683"/>
                </a:lnTo>
                <a:lnTo>
                  <a:pt x="210820" y="3683"/>
                </a:lnTo>
                <a:lnTo>
                  <a:pt x="212089" y="3810"/>
                </a:lnTo>
                <a:lnTo>
                  <a:pt x="212089" y="2540"/>
                </a:lnTo>
                <a:lnTo>
                  <a:pt x="17780" y="2540"/>
                </a:lnTo>
                <a:lnTo>
                  <a:pt x="17780" y="1270"/>
                </a:lnTo>
                <a:close/>
              </a:path>
              <a:path w="435610" h="464820">
                <a:moveTo>
                  <a:pt x="245110" y="1270"/>
                </a:moveTo>
                <a:lnTo>
                  <a:pt x="243839" y="1270"/>
                </a:lnTo>
                <a:lnTo>
                  <a:pt x="243839" y="3683"/>
                </a:lnTo>
                <a:lnTo>
                  <a:pt x="435610" y="3683"/>
                </a:lnTo>
                <a:lnTo>
                  <a:pt x="435610" y="2540"/>
                </a:lnTo>
                <a:lnTo>
                  <a:pt x="245110" y="2540"/>
                </a:lnTo>
                <a:lnTo>
                  <a:pt x="245110" y="1270"/>
                </a:lnTo>
                <a:close/>
              </a:path>
              <a:path w="435610" h="464820">
                <a:moveTo>
                  <a:pt x="212089" y="0"/>
                </a:moveTo>
                <a:lnTo>
                  <a:pt x="19050" y="0"/>
                </a:lnTo>
                <a:lnTo>
                  <a:pt x="19050" y="1270"/>
                </a:lnTo>
                <a:lnTo>
                  <a:pt x="212089" y="1270"/>
                </a:lnTo>
                <a:lnTo>
                  <a:pt x="212089" y="0"/>
                </a:lnTo>
                <a:close/>
              </a:path>
              <a:path w="435610" h="464820">
                <a:moveTo>
                  <a:pt x="435610" y="0"/>
                </a:moveTo>
                <a:lnTo>
                  <a:pt x="247650" y="0"/>
                </a:lnTo>
                <a:lnTo>
                  <a:pt x="247650" y="1270"/>
                </a:lnTo>
                <a:lnTo>
                  <a:pt x="435610" y="1270"/>
                </a:lnTo>
                <a:lnTo>
                  <a:pt x="435610" y="0"/>
                </a:lnTo>
                <a:close/>
              </a:path>
              <a:path w="435610" h="464820">
                <a:moveTo>
                  <a:pt x="3810" y="290703"/>
                </a:moveTo>
                <a:lnTo>
                  <a:pt x="2539" y="290703"/>
                </a:lnTo>
                <a:lnTo>
                  <a:pt x="2539" y="295783"/>
                </a:lnTo>
                <a:lnTo>
                  <a:pt x="1270" y="295783"/>
                </a:lnTo>
                <a:lnTo>
                  <a:pt x="1270" y="300863"/>
                </a:lnTo>
                <a:lnTo>
                  <a:pt x="0" y="300863"/>
                </a:lnTo>
                <a:lnTo>
                  <a:pt x="0" y="309753"/>
                </a:lnTo>
                <a:lnTo>
                  <a:pt x="3810" y="309753"/>
                </a:lnTo>
                <a:lnTo>
                  <a:pt x="3810" y="290703"/>
                </a:lnTo>
                <a:close/>
              </a:path>
              <a:path w="435610" h="464820">
                <a:moveTo>
                  <a:pt x="99060" y="462153"/>
                </a:moveTo>
                <a:lnTo>
                  <a:pt x="0" y="462153"/>
                </a:lnTo>
                <a:lnTo>
                  <a:pt x="0" y="464693"/>
                </a:lnTo>
                <a:lnTo>
                  <a:pt x="97789" y="464693"/>
                </a:lnTo>
                <a:lnTo>
                  <a:pt x="97789" y="463423"/>
                </a:lnTo>
                <a:lnTo>
                  <a:pt x="99060" y="463423"/>
                </a:lnTo>
                <a:lnTo>
                  <a:pt x="99060" y="462153"/>
                </a:lnTo>
                <a:close/>
              </a:path>
              <a:path w="435610" h="464820">
                <a:moveTo>
                  <a:pt x="3810" y="459613"/>
                </a:moveTo>
                <a:lnTo>
                  <a:pt x="0" y="459613"/>
                </a:lnTo>
                <a:lnTo>
                  <a:pt x="0" y="460883"/>
                </a:lnTo>
                <a:lnTo>
                  <a:pt x="3810" y="460883"/>
                </a:lnTo>
                <a:lnTo>
                  <a:pt x="3810" y="459613"/>
                </a:lnTo>
                <a:close/>
              </a:path>
              <a:path w="435610" h="464820">
                <a:moveTo>
                  <a:pt x="3810" y="455803"/>
                </a:moveTo>
                <a:lnTo>
                  <a:pt x="0" y="455803"/>
                </a:lnTo>
                <a:lnTo>
                  <a:pt x="0" y="458343"/>
                </a:lnTo>
                <a:lnTo>
                  <a:pt x="3810" y="458343"/>
                </a:lnTo>
                <a:lnTo>
                  <a:pt x="3810" y="455803"/>
                </a:lnTo>
                <a:close/>
              </a:path>
              <a:path w="435610" h="464820">
                <a:moveTo>
                  <a:pt x="3810" y="453263"/>
                </a:moveTo>
                <a:lnTo>
                  <a:pt x="0" y="453263"/>
                </a:lnTo>
                <a:lnTo>
                  <a:pt x="0" y="454533"/>
                </a:lnTo>
                <a:lnTo>
                  <a:pt x="3810" y="454533"/>
                </a:lnTo>
                <a:lnTo>
                  <a:pt x="3810" y="453263"/>
                </a:lnTo>
                <a:close/>
              </a:path>
              <a:path w="435610" h="464820">
                <a:moveTo>
                  <a:pt x="3810" y="449453"/>
                </a:moveTo>
                <a:lnTo>
                  <a:pt x="0" y="449453"/>
                </a:lnTo>
                <a:lnTo>
                  <a:pt x="0" y="451993"/>
                </a:lnTo>
                <a:lnTo>
                  <a:pt x="3810" y="451993"/>
                </a:lnTo>
                <a:lnTo>
                  <a:pt x="3810" y="449453"/>
                </a:lnTo>
                <a:close/>
              </a:path>
              <a:path w="435610" h="464820">
                <a:moveTo>
                  <a:pt x="3810" y="446913"/>
                </a:moveTo>
                <a:lnTo>
                  <a:pt x="0" y="446913"/>
                </a:lnTo>
                <a:lnTo>
                  <a:pt x="0" y="448183"/>
                </a:lnTo>
                <a:lnTo>
                  <a:pt x="3810" y="448183"/>
                </a:lnTo>
                <a:lnTo>
                  <a:pt x="3810" y="446913"/>
                </a:lnTo>
                <a:close/>
              </a:path>
              <a:path w="435610" h="464820">
                <a:moveTo>
                  <a:pt x="3810" y="443103"/>
                </a:moveTo>
                <a:lnTo>
                  <a:pt x="0" y="443103"/>
                </a:lnTo>
                <a:lnTo>
                  <a:pt x="0" y="445643"/>
                </a:lnTo>
                <a:lnTo>
                  <a:pt x="3810" y="445643"/>
                </a:lnTo>
                <a:lnTo>
                  <a:pt x="3810" y="443103"/>
                </a:lnTo>
                <a:close/>
              </a:path>
              <a:path w="435610" h="464820">
                <a:moveTo>
                  <a:pt x="3810" y="440563"/>
                </a:moveTo>
                <a:lnTo>
                  <a:pt x="0" y="440563"/>
                </a:lnTo>
                <a:lnTo>
                  <a:pt x="0" y="441833"/>
                </a:lnTo>
                <a:lnTo>
                  <a:pt x="3810" y="441833"/>
                </a:lnTo>
                <a:lnTo>
                  <a:pt x="3810" y="440563"/>
                </a:lnTo>
                <a:close/>
              </a:path>
              <a:path w="435610" h="464820">
                <a:moveTo>
                  <a:pt x="3810" y="436753"/>
                </a:moveTo>
                <a:lnTo>
                  <a:pt x="0" y="436753"/>
                </a:lnTo>
                <a:lnTo>
                  <a:pt x="0" y="439293"/>
                </a:lnTo>
                <a:lnTo>
                  <a:pt x="3810" y="439293"/>
                </a:lnTo>
                <a:lnTo>
                  <a:pt x="3810" y="436753"/>
                </a:lnTo>
                <a:close/>
              </a:path>
              <a:path w="435610" h="464820">
                <a:moveTo>
                  <a:pt x="3810" y="434213"/>
                </a:moveTo>
                <a:lnTo>
                  <a:pt x="0" y="434213"/>
                </a:lnTo>
                <a:lnTo>
                  <a:pt x="0" y="435483"/>
                </a:lnTo>
                <a:lnTo>
                  <a:pt x="3810" y="435483"/>
                </a:lnTo>
                <a:lnTo>
                  <a:pt x="3810" y="434213"/>
                </a:lnTo>
                <a:close/>
              </a:path>
              <a:path w="435610" h="464820">
                <a:moveTo>
                  <a:pt x="3810" y="430403"/>
                </a:moveTo>
                <a:lnTo>
                  <a:pt x="0" y="430403"/>
                </a:lnTo>
                <a:lnTo>
                  <a:pt x="0" y="432943"/>
                </a:lnTo>
                <a:lnTo>
                  <a:pt x="3810" y="432943"/>
                </a:lnTo>
                <a:lnTo>
                  <a:pt x="3810" y="430403"/>
                </a:lnTo>
                <a:close/>
              </a:path>
              <a:path w="435610" h="464820">
                <a:moveTo>
                  <a:pt x="3810" y="427863"/>
                </a:moveTo>
                <a:lnTo>
                  <a:pt x="0" y="427863"/>
                </a:lnTo>
                <a:lnTo>
                  <a:pt x="0" y="429133"/>
                </a:lnTo>
                <a:lnTo>
                  <a:pt x="3810" y="429133"/>
                </a:lnTo>
                <a:lnTo>
                  <a:pt x="3810" y="427863"/>
                </a:lnTo>
                <a:close/>
              </a:path>
              <a:path w="435610" h="464820">
                <a:moveTo>
                  <a:pt x="3810" y="424053"/>
                </a:moveTo>
                <a:lnTo>
                  <a:pt x="0" y="424053"/>
                </a:lnTo>
                <a:lnTo>
                  <a:pt x="0" y="426593"/>
                </a:lnTo>
                <a:lnTo>
                  <a:pt x="3810" y="426593"/>
                </a:lnTo>
                <a:lnTo>
                  <a:pt x="3810" y="424053"/>
                </a:lnTo>
                <a:close/>
              </a:path>
              <a:path w="435610" h="464820">
                <a:moveTo>
                  <a:pt x="3810" y="421513"/>
                </a:moveTo>
                <a:lnTo>
                  <a:pt x="0" y="421513"/>
                </a:lnTo>
                <a:lnTo>
                  <a:pt x="0" y="422783"/>
                </a:lnTo>
                <a:lnTo>
                  <a:pt x="3810" y="422783"/>
                </a:lnTo>
                <a:lnTo>
                  <a:pt x="3810" y="421513"/>
                </a:lnTo>
                <a:close/>
              </a:path>
              <a:path w="435610" h="464820">
                <a:moveTo>
                  <a:pt x="3810" y="417703"/>
                </a:moveTo>
                <a:lnTo>
                  <a:pt x="0" y="417703"/>
                </a:lnTo>
                <a:lnTo>
                  <a:pt x="0" y="420243"/>
                </a:lnTo>
                <a:lnTo>
                  <a:pt x="3810" y="420243"/>
                </a:lnTo>
                <a:lnTo>
                  <a:pt x="3810" y="417703"/>
                </a:lnTo>
                <a:close/>
              </a:path>
              <a:path w="435610" h="464820">
                <a:moveTo>
                  <a:pt x="3810" y="415163"/>
                </a:moveTo>
                <a:lnTo>
                  <a:pt x="0" y="415163"/>
                </a:lnTo>
                <a:lnTo>
                  <a:pt x="0" y="416433"/>
                </a:lnTo>
                <a:lnTo>
                  <a:pt x="3810" y="416433"/>
                </a:lnTo>
                <a:lnTo>
                  <a:pt x="3810" y="415163"/>
                </a:lnTo>
                <a:close/>
              </a:path>
              <a:path w="435610" h="464820">
                <a:moveTo>
                  <a:pt x="3810" y="411353"/>
                </a:moveTo>
                <a:lnTo>
                  <a:pt x="0" y="411353"/>
                </a:lnTo>
                <a:lnTo>
                  <a:pt x="0" y="413893"/>
                </a:lnTo>
                <a:lnTo>
                  <a:pt x="3810" y="413893"/>
                </a:lnTo>
                <a:lnTo>
                  <a:pt x="3810" y="411353"/>
                </a:lnTo>
                <a:close/>
              </a:path>
              <a:path w="435610" h="464820">
                <a:moveTo>
                  <a:pt x="3810" y="408813"/>
                </a:moveTo>
                <a:lnTo>
                  <a:pt x="0" y="408813"/>
                </a:lnTo>
                <a:lnTo>
                  <a:pt x="0" y="410083"/>
                </a:lnTo>
                <a:lnTo>
                  <a:pt x="3810" y="410083"/>
                </a:lnTo>
                <a:lnTo>
                  <a:pt x="3810" y="408813"/>
                </a:lnTo>
                <a:close/>
              </a:path>
              <a:path w="435610" h="464820">
                <a:moveTo>
                  <a:pt x="3810" y="405003"/>
                </a:moveTo>
                <a:lnTo>
                  <a:pt x="0" y="405003"/>
                </a:lnTo>
                <a:lnTo>
                  <a:pt x="0" y="407543"/>
                </a:lnTo>
                <a:lnTo>
                  <a:pt x="3810" y="407543"/>
                </a:lnTo>
                <a:lnTo>
                  <a:pt x="3810" y="405003"/>
                </a:lnTo>
                <a:close/>
              </a:path>
              <a:path w="435610" h="464820">
                <a:moveTo>
                  <a:pt x="3810" y="402463"/>
                </a:moveTo>
                <a:lnTo>
                  <a:pt x="0" y="402463"/>
                </a:lnTo>
                <a:lnTo>
                  <a:pt x="0" y="403733"/>
                </a:lnTo>
                <a:lnTo>
                  <a:pt x="3810" y="403733"/>
                </a:lnTo>
                <a:lnTo>
                  <a:pt x="3810" y="402463"/>
                </a:lnTo>
                <a:close/>
              </a:path>
              <a:path w="435610" h="464820">
                <a:moveTo>
                  <a:pt x="3810" y="398653"/>
                </a:moveTo>
                <a:lnTo>
                  <a:pt x="0" y="398653"/>
                </a:lnTo>
                <a:lnTo>
                  <a:pt x="0" y="401193"/>
                </a:lnTo>
                <a:lnTo>
                  <a:pt x="3810" y="401193"/>
                </a:lnTo>
                <a:lnTo>
                  <a:pt x="3810" y="398653"/>
                </a:lnTo>
                <a:close/>
              </a:path>
              <a:path w="435610" h="464820">
                <a:moveTo>
                  <a:pt x="3810" y="396113"/>
                </a:moveTo>
                <a:lnTo>
                  <a:pt x="0" y="396113"/>
                </a:lnTo>
                <a:lnTo>
                  <a:pt x="0" y="397383"/>
                </a:lnTo>
                <a:lnTo>
                  <a:pt x="3810" y="397383"/>
                </a:lnTo>
                <a:lnTo>
                  <a:pt x="3810" y="396113"/>
                </a:lnTo>
                <a:close/>
              </a:path>
              <a:path w="435610" h="464820">
                <a:moveTo>
                  <a:pt x="3810" y="392303"/>
                </a:moveTo>
                <a:lnTo>
                  <a:pt x="0" y="392303"/>
                </a:lnTo>
                <a:lnTo>
                  <a:pt x="0" y="394843"/>
                </a:lnTo>
                <a:lnTo>
                  <a:pt x="3810" y="394843"/>
                </a:lnTo>
                <a:lnTo>
                  <a:pt x="3810" y="392303"/>
                </a:lnTo>
                <a:close/>
              </a:path>
              <a:path w="435610" h="464820">
                <a:moveTo>
                  <a:pt x="3810" y="389763"/>
                </a:moveTo>
                <a:lnTo>
                  <a:pt x="0" y="389763"/>
                </a:lnTo>
                <a:lnTo>
                  <a:pt x="0" y="391033"/>
                </a:lnTo>
                <a:lnTo>
                  <a:pt x="3810" y="391033"/>
                </a:lnTo>
                <a:lnTo>
                  <a:pt x="3810" y="389763"/>
                </a:lnTo>
                <a:close/>
              </a:path>
              <a:path w="435610" h="464820">
                <a:moveTo>
                  <a:pt x="3810" y="385953"/>
                </a:moveTo>
                <a:lnTo>
                  <a:pt x="0" y="385953"/>
                </a:lnTo>
                <a:lnTo>
                  <a:pt x="0" y="388493"/>
                </a:lnTo>
                <a:lnTo>
                  <a:pt x="3810" y="388493"/>
                </a:lnTo>
                <a:lnTo>
                  <a:pt x="3810" y="385953"/>
                </a:lnTo>
                <a:close/>
              </a:path>
              <a:path w="435610" h="464820">
                <a:moveTo>
                  <a:pt x="3810" y="383413"/>
                </a:moveTo>
                <a:lnTo>
                  <a:pt x="0" y="383413"/>
                </a:lnTo>
                <a:lnTo>
                  <a:pt x="0" y="384683"/>
                </a:lnTo>
                <a:lnTo>
                  <a:pt x="3810" y="384683"/>
                </a:lnTo>
                <a:lnTo>
                  <a:pt x="3810" y="383413"/>
                </a:lnTo>
                <a:close/>
              </a:path>
              <a:path w="435610" h="464820">
                <a:moveTo>
                  <a:pt x="3810" y="379603"/>
                </a:moveTo>
                <a:lnTo>
                  <a:pt x="0" y="379603"/>
                </a:lnTo>
                <a:lnTo>
                  <a:pt x="0" y="382143"/>
                </a:lnTo>
                <a:lnTo>
                  <a:pt x="3810" y="382143"/>
                </a:lnTo>
                <a:lnTo>
                  <a:pt x="3810" y="379603"/>
                </a:lnTo>
                <a:close/>
              </a:path>
              <a:path w="435610" h="464820">
                <a:moveTo>
                  <a:pt x="3810" y="377063"/>
                </a:moveTo>
                <a:lnTo>
                  <a:pt x="0" y="377063"/>
                </a:lnTo>
                <a:lnTo>
                  <a:pt x="0" y="378333"/>
                </a:lnTo>
                <a:lnTo>
                  <a:pt x="3810" y="378333"/>
                </a:lnTo>
                <a:lnTo>
                  <a:pt x="3810" y="377063"/>
                </a:lnTo>
                <a:close/>
              </a:path>
              <a:path w="435610" h="464820">
                <a:moveTo>
                  <a:pt x="3810" y="373253"/>
                </a:moveTo>
                <a:lnTo>
                  <a:pt x="0" y="373253"/>
                </a:lnTo>
                <a:lnTo>
                  <a:pt x="0" y="375793"/>
                </a:lnTo>
                <a:lnTo>
                  <a:pt x="3810" y="375793"/>
                </a:lnTo>
                <a:lnTo>
                  <a:pt x="3810" y="373253"/>
                </a:lnTo>
                <a:close/>
              </a:path>
              <a:path w="435610" h="464820">
                <a:moveTo>
                  <a:pt x="3810" y="370713"/>
                </a:moveTo>
                <a:lnTo>
                  <a:pt x="0" y="370713"/>
                </a:lnTo>
                <a:lnTo>
                  <a:pt x="0" y="371983"/>
                </a:lnTo>
                <a:lnTo>
                  <a:pt x="3810" y="371983"/>
                </a:lnTo>
                <a:lnTo>
                  <a:pt x="3810" y="370713"/>
                </a:lnTo>
                <a:close/>
              </a:path>
              <a:path w="435610" h="464820">
                <a:moveTo>
                  <a:pt x="3810" y="366903"/>
                </a:moveTo>
                <a:lnTo>
                  <a:pt x="0" y="366903"/>
                </a:lnTo>
                <a:lnTo>
                  <a:pt x="0" y="369443"/>
                </a:lnTo>
                <a:lnTo>
                  <a:pt x="3810" y="369443"/>
                </a:lnTo>
                <a:lnTo>
                  <a:pt x="3810" y="366903"/>
                </a:lnTo>
                <a:close/>
              </a:path>
              <a:path w="435610" h="464820">
                <a:moveTo>
                  <a:pt x="3810" y="364363"/>
                </a:moveTo>
                <a:lnTo>
                  <a:pt x="0" y="364363"/>
                </a:lnTo>
                <a:lnTo>
                  <a:pt x="0" y="365633"/>
                </a:lnTo>
                <a:lnTo>
                  <a:pt x="3810" y="365633"/>
                </a:lnTo>
                <a:lnTo>
                  <a:pt x="3810" y="364363"/>
                </a:lnTo>
                <a:close/>
              </a:path>
              <a:path w="435610" h="464820">
                <a:moveTo>
                  <a:pt x="3810" y="360553"/>
                </a:moveTo>
                <a:lnTo>
                  <a:pt x="0" y="360553"/>
                </a:lnTo>
                <a:lnTo>
                  <a:pt x="0" y="363093"/>
                </a:lnTo>
                <a:lnTo>
                  <a:pt x="3810" y="363093"/>
                </a:lnTo>
                <a:lnTo>
                  <a:pt x="3810" y="360553"/>
                </a:lnTo>
                <a:close/>
              </a:path>
              <a:path w="435610" h="464820">
                <a:moveTo>
                  <a:pt x="3810" y="358013"/>
                </a:moveTo>
                <a:lnTo>
                  <a:pt x="0" y="358013"/>
                </a:lnTo>
                <a:lnTo>
                  <a:pt x="0" y="359283"/>
                </a:lnTo>
                <a:lnTo>
                  <a:pt x="3810" y="359283"/>
                </a:lnTo>
                <a:lnTo>
                  <a:pt x="3810" y="358013"/>
                </a:lnTo>
                <a:close/>
              </a:path>
              <a:path w="435610" h="464820">
                <a:moveTo>
                  <a:pt x="3810" y="354203"/>
                </a:moveTo>
                <a:lnTo>
                  <a:pt x="0" y="354203"/>
                </a:lnTo>
                <a:lnTo>
                  <a:pt x="0" y="356743"/>
                </a:lnTo>
                <a:lnTo>
                  <a:pt x="3810" y="356743"/>
                </a:lnTo>
                <a:lnTo>
                  <a:pt x="3810" y="354203"/>
                </a:lnTo>
                <a:close/>
              </a:path>
              <a:path w="435610" h="464820">
                <a:moveTo>
                  <a:pt x="3810" y="351663"/>
                </a:moveTo>
                <a:lnTo>
                  <a:pt x="0" y="351663"/>
                </a:lnTo>
                <a:lnTo>
                  <a:pt x="0" y="352933"/>
                </a:lnTo>
                <a:lnTo>
                  <a:pt x="3810" y="352933"/>
                </a:lnTo>
                <a:lnTo>
                  <a:pt x="3810" y="351663"/>
                </a:lnTo>
                <a:close/>
              </a:path>
              <a:path w="435610" h="464820">
                <a:moveTo>
                  <a:pt x="3810" y="347853"/>
                </a:moveTo>
                <a:lnTo>
                  <a:pt x="0" y="347853"/>
                </a:lnTo>
                <a:lnTo>
                  <a:pt x="0" y="350393"/>
                </a:lnTo>
                <a:lnTo>
                  <a:pt x="3810" y="350393"/>
                </a:lnTo>
                <a:lnTo>
                  <a:pt x="3810" y="347853"/>
                </a:lnTo>
                <a:close/>
              </a:path>
              <a:path w="435610" h="464820">
                <a:moveTo>
                  <a:pt x="3810" y="345313"/>
                </a:moveTo>
                <a:lnTo>
                  <a:pt x="0" y="345313"/>
                </a:lnTo>
                <a:lnTo>
                  <a:pt x="0" y="346583"/>
                </a:lnTo>
                <a:lnTo>
                  <a:pt x="3810" y="346583"/>
                </a:lnTo>
                <a:lnTo>
                  <a:pt x="3810" y="345313"/>
                </a:lnTo>
                <a:close/>
              </a:path>
              <a:path w="435610" h="464820">
                <a:moveTo>
                  <a:pt x="3810" y="341503"/>
                </a:moveTo>
                <a:lnTo>
                  <a:pt x="0" y="341503"/>
                </a:lnTo>
                <a:lnTo>
                  <a:pt x="0" y="344043"/>
                </a:lnTo>
                <a:lnTo>
                  <a:pt x="3810" y="344043"/>
                </a:lnTo>
                <a:lnTo>
                  <a:pt x="3810" y="341503"/>
                </a:lnTo>
                <a:close/>
              </a:path>
              <a:path w="435610" h="464820">
                <a:moveTo>
                  <a:pt x="3810" y="338963"/>
                </a:moveTo>
                <a:lnTo>
                  <a:pt x="0" y="338963"/>
                </a:lnTo>
                <a:lnTo>
                  <a:pt x="0" y="340233"/>
                </a:lnTo>
                <a:lnTo>
                  <a:pt x="3810" y="340233"/>
                </a:lnTo>
                <a:lnTo>
                  <a:pt x="3810" y="338963"/>
                </a:lnTo>
                <a:close/>
              </a:path>
              <a:path w="435610" h="464820">
                <a:moveTo>
                  <a:pt x="3810" y="335153"/>
                </a:moveTo>
                <a:lnTo>
                  <a:pt x="0" y="335153"/>
                </a:lnTo>
                <a:lnTo>
                  <a:pt x="0" y="337693"/>
                </a:lnTo>
                <a:lnTo>
                  <a:pt x="3810" y="337693"/>
                </a:lnTo>
                <a:lnTo>
                  <a:pt x="3810" y="335153"/>
                </a:lnTo>
                <a:close/>
              </a:path>
              <a:path w="435610" h="464820">
                <a:moveTo>
                  <a:pt x="3810" y="332613"/>
                </a:moveTo>
                <a:lnTo>
                  <a:pt x="0" y="332613"/>
                </a:lnTo>
                <a:lnTo>
                  <a:pt x="0" y="333883"/>
                </a:lnTo>
                <a:lnTo>
                  <a:pt x="3810" y="333883"/>
                </a:lnTo>
                <a:lnTo>
                  <a:pt x="3810" y="332613"/>
                </a:lnTo>
                <a:close/>
              </a:path>
              <a:path w="435610" h="464820">
                <a:moveTo>
                  <a:pt x="3810" y="328803"/>
                </a:moveTo>
                <a:lnTo>
                  <a:pt x="0" y="328803"/>
                </a:lnTo>
                <a:lnTo>
                  <a:pt x="0" y="331343"/>
                </a:lnTo>
                <a:lnTo>
                  <a:pt x="3810" y="331343"/>
                </a:lnTo>
                <a:lnTo>
                  <a:pt x="3810" y="328803"/>
                </a:lnTo>
                <a:close/>
              </a:path>
              <a:path w="435610" h="464820">
                <a:moveTo>
                  <a:pt x="3810" y="326263"/>
                </a:moveTo>
                <a:lnTo>
                  <a:pt x="0" y="326263"/>
                </a:lnTo>
                <a:lnTo>
                  <a:pt x="0" y="327533"/>
                </a:lnTo>
                <a:lnTo>
                  <a:pt x="3810" y="327533"/>
                </a:lnTo>
                <a:lnTo>
                  <a:pt x="3810" y="326263"/>
                </a:lnTo>
                <a:close/>
              </a:path>
              <a:path w="435610" h="464820">
                <a:moveTo>
                  <a:pt x="3810" y="322453"/>
                </a:moveTo>
                <a:lnTo>
                  <a:pt x="0" y="322453"/>
                </a:lnTo>
                <a:lnTo>
                  <a:pt x="0" y="324993"/>
                </a:lnTo>
                <a:lnTo>
                  <a:pt x="3810" y="324993"/>
                </a:lnTo>
                <a:lnTo>
                  <a:pt x="3810" y="322453"/>
                </a:lnTo>
                <a:close/>
              </a:path>
              <a:path w="435610" h="464820">
                <a:moveTo>
                  <a:pt x="3810" y="319913"/>
                </a:moveTo>
                <a:lnTo>
                  <a:pt x="0" y="319913"/>
                </a:lnTo>
                <a:lnTo>
                  <a:pt x="0" y="321183"/>
                </a:lnTo>
                <a:lnTo>
                  <a:pt x="3810" y="321183"/>
                </a:lnTo>
                <a:lnTo>
                  <a:pt x="3810" y="319913"/>
                </a:lnTo>
                <a:close/>
              </a:path>
              <a:path w="435610" h="464820">
                <a:moveTo>
                  <a:pt x="3810" y="313563"/>
                </a:moveTo>
                <a:lnTo>
                  <a:pt x="0" y="313563"/>
                </a:lnTo>
                <a:lnTo>
                  <a:pt x="0" y="318643"/>
                </a:lnTo>
                <a:lnTo>
                  <a:pt x="3810" y="318643"/>
                </a:lnTo>
                <a:lnTo>
                  <a:pt x="3810" y="313563"/>
                </a:lnTo>
                <a:close/>
              </a:path>
              <a:path w="435610" h="464820">
                <a:moveTo>
                  <a:pt x="3810" y="311023"/>
                </a:moveTo>
                <a:lnTo>
                  <a:pt x="0" y="311023"/>
                </a:lnTo>
                <a:lnTo>
                  <a:pt x="0" y="312293"/>
                </a:lnTo>
                <a:lnTo>
                  <a:pt x="3810" y="312293"/>
                </a:lnTo>
                <a:lnTo>
                  <a:pt x="3810" y="311023"/>
                </a:lnTo>
                <a:close/>
              </a:path>
              <a:path w="435610" h="464820">
                <a:moveTo>
                  <a:pt x="433070" y="462153"/>
                </a:moveTo>
                <a:lnTo>
                  <a:pt x="222250" y="462153"/>
                </a:lnTo>
                <a:lnTo>
                  <a:pt x="222250" y="464693"/>
                </a:lnTo>
                <a:lnTo>
                  <a:pt x="433070" y="464693"/>
                </a:lnTo>
                <a:lnTo>
                  <a:pt x="433070" y="462153"/>
                </a:lnTo>
                <a:close/>
              </a:path>
              <a:path w="435610" h="464820">
                <a:moveTo>
                  <a:pt x="435610" y="459613"/>
                </a:moveTo>
                <a:lnTo>
                  <a:pt x="433070" y="459613"/>
                </a:lnTo>
                <a:lnTo>
                  <a:pt x="433070" y="460883"/>
                </a:lnTo>
                <a:lnTo>
                  <a:pt x="434339" y="460883"/>
                </a:lnTo>
                <a:lnTo>
                  <a:pt x="434339" y="462153"/>
                </a:lnTo>
                <a:lnTo>
                  <a:pt x="435610" y="462153"/>
                </a:lnTo>
                <a:lnTo>
                  <a:pt x="435610" y="459613"/>
                </a:lnTo>
                <a:close/>
              </a:path>
              <a:path w="435610" h="464820">
                <a:moveTo>
                  <a:pt x="435610" y="455803"/>
                </a:moveTo>
                <a:lnTo>
                  <a:pt x="433070" y="455803"/>
                </a:lnTo>
                <a:lnTo>
                  <a:pt x="433070" y="458343"/>
                </a:lnTo>
                <a:lnTo>
                  <a:pt x="435610" y="458343"/>
                </a:lnTo>
                <a:lnTo>
                  <a:pt x="435610" y="455803"/>
                </a:lnTo>
                <a:close/>
              </a:path>
              <a:path w="435610" h="464820">
                <a:moveTo>
                  <a:pt x="435610" y="453263"/>
                </a:moveTo>
                <a:lnTo>
                  <a:pt x="433070" y="453263"/>
                </a:lnTo>
                <a:lnTo>
                  <a:pt x="433070" y="454533"/>
                </a:lnTo>
                <a:lnTo>
                  <a:pt x="435610" y="454533"/>
                </a:lnTo>
                <a:lnTo>
                  <a:pt x="435610" y="453263"/>
                </a:lnTo>
                <a:close/>
              </a:path>
              <a:path w="435610" h="464820">
                <a:moveTo>
                  <a:pt x="435610" y="449453"/>
                </a:moveTo>
                <a:lnTo>
                  <a:pt x="433070" y="449453"/>
                </a:lnTo>
                <a:lnTo>
                  <a:pt x="433070" y="451993"/>
                </a:lnTo>
                <a:lnTo>
                  <a:pt x="435610" y="451993"/>
                </a:lnTo>
                <a:lnTo>
                  <a:pt x="435610" y="449453"/>
                </a:lnTo>
                <a:close/>
              </a:path>
              <a:path w="435610" h="464820">
                <a:moveTo>
                  <a:pt x="435610" y="446913"/>
                </a:moveTo>
                <a:lnTo>
                  <a:pt x="433070" y="446913"/>
                </a:lnTo>
                <a:lnTo>
                  <a:pt x="433070" y="448183"/>
                </a:lnTo>
                <a:lnTo>
                  <a:pt x="435610" y="448183"/>
                </a:lnTo>
                <a:lnTo>
                  <a:pt x="435610" y="446913"/>
                </a:lnTo>
                <a:close/>
              </a:path>
              <a:path w="435610" h="464820">
                <a:moveTo>
                  <a:pt x="435610" y="443103"/>
                </a:moveTo>
                <a:lnTo>
                  <a:pt x="433070" y="443103"/>
                </a:lnTo>
                <a:lnTo>
                  <a:pt x="433070" y="445643"/>
                </a:lnTo>
                <a:lnTo>
                  <a:pt x="435610" y="445643"/>
                </a:lnTo>
                <a:lnTo>
                  <a:pt x="435610" y="443103"/>
                </a:lnTo>
                <a:close/>
              </a:path>
              <a:path w="435610" h="464820">
                <a:moveTo>
                  <a:pt x="435610" y="440563"/>
                </a:moveTo>
                <a:lnTo>
                  <a:pt x="433070" y="440563"/>
                </a:lnTo>
                <a:lnTo>
                  <a:pt x="433070" y="441833"/>
                </a:lnTo>
                <a:lnTo>
                  <a:pt x="435610" y="441833"/>
                </a:lnTo>
                <a:lnTo>
                  <a:pt x="435610" y="440563"/>
                </a:lnTo>
                <a:close/>
              </a:path>
              <a:path w="435610" h="464820">
                <a:moveTo>
                  <a:pt x="435610" y="436753"/>
                </a:moveTo>
                <a:lnTo>
                  <a:pt x="433070" y="436753"/>
                </a:lnTo>
                <a:lnTo>
                  <a:pt x="433070" y="439293"/>
                </a:lnTo>
                <a:lnTo>
                  <a:pt x="435610" y="439293"/>
                </a:lnTo>
                <a:lnTo>
                  <a:pt x="435610" y="436753"/>
                </a:lnTo>
                <a:close/>
              </a:path>
              <a:path w="435610" h="464820">
                <a:moveTo>
                  <a:pt x="435610" y="434213"/>
                </a:moveTo>
                <a:lnTo>
                  <a:pt x="433070" y="434213"/>
                </a:lnTo>
                <a:lnTo>
                  <a:pt x="433070" y="435483"/>
                </a:lnTo>
                <a:lnTo>
                  <a:pt x="435610" y="435483"/>
                </a:lnTo>
                <a:lnTo>
                  <a:pt x="435610" y="434213"/>
                </a:lnTo>
                <a:close/>
              </a:path>
              <a:path w="435610" h="464820">
                <a:moveTo>
                  <a:pt x="435610" y="430403"/>
                </a:moveTo>
                <a:lnTo>
                  <a:pt x="433070" y="430403"/>
                </a:lnTo>
                <a:lnTo>
                  <a:pt x="433070" y="432943"/>
                </a:lnTo>
                <a:lnTo>
                  <a:pt x="435610" y="432943"/>
                </a:lnTo>
                <a:lnTo>
                  <a:pt x="435610" y="430403"/>
                </a:lnTo>
                <a:close/>
              </a:path>
              <a:path w="435610" h="464820">
                <a:moveTo>
                  <a:pt x="435610" y="427863"/>
                </a:moveTo>
                <a:lnTo>
                  <a:pt x="433070" y="427863"/>
                </a:lnTo>
                <a:lnTo>
                  <a:pt x="433070" y="429133"/>
                </a:lnTo>
                <a:lnTo>
                  <a:pt x="435610" y="429133"/>
                </a:lnTo>
                <a:lnTo>
                  <a:pt x="435610" y="427863"/>
                </a:lnTo>
                <a:close/>
              </a:path>
              <a:path w="435610" h="464820">
                <a:moveTo>
                  <a:pt x="435610" y="424053"/>
                </a:moveTo>
                <a:lnTo>
                  <a:pt x="433070" y="424053"/>
                </a:lnTo>
                <a:lnTo>
                  <a:pt x="433070" y="426593"/>
                </a:lnTo>
                <a:lnTo>
                  <a:pt x="435610" y="426593"/>
                </a:lnTo>
                <a:lnTo>
                  <a:pt x="435610" y="424053"/>
                </a:lnTo>
                <a:close/>
              </a:path>
              <a:path w="435610" h="464820">
                <a:moveTo>
                  <a:pt x="435610" y="421513"/>
                </a:moveTo>
                <a:lnTo>
                  <a:pt x="433070" y="421513"/>
                </a:lnTo>
                <a:lnTo>
                  <a:pt x="433070" y="422783"/>
                </a:lnTo>
                <a:lnTo>
                  <a:pt x="435610" y="422783"/>
                </a:lnTo>
                <a:lnTo>
                  <a:pt x="435610" y="421513"/>
                </a:lnTo>
                <a:close/>
              </a:path>
              <a:path w="435610" h="464820">
                <a:moveTo>
                  <a:pt x="435610" y="417830"/>
                </a:moveTo>
                <a:lnTo>
                  <a:pt x="433070" y="417830"/>
                </a:lnTo>
                <a:lnTo>
                  <a:pt x="433070" y="420243"/>
                </a:lnTo>
                <a:lnTo>
                  <a:pt x="435610" y="420243"/>
                </a:lnTo>
                <a:lnTo>
                  <a:pt x="435610" y="417830"/>
                </a:lnTo>
                <a:close/>
              </a:path>
              <a:path w="435610" h="464820">
                <a:moveTo>
                  <a:pt x="435610" y="415290"/>
                </a:moveTo>
                <a:lnTo>
                  <a:pt x="433070" y="415290"/>
                </a:lnTo>
                <a:lnTo>
                  <a:pt x="433070" y="416433"/>
                </a:lnTo>
                <a:lnTo>
                  <a:pt x="435610" y="416433"/>
                </a:lnTo>
                <a:lnTo>
                  <a:pt x="435610" y="415290"/>
                </a:lnTo>
                <a:close/>
              </a:path>
              <a:path w="435610" h="464820">
                <a:moveTo>
                  <a:pt x="435610" y="411480"/>
                </a:moveTo>
                <a:lnTo>
                  <a:pt x="433070" y="411480"/>
                </a:lnTo>
                <a:lnTo>
                  <a:pt x="433070" y="413893"/>
                </a:lnTo>
                <a:lnTo>
                  <a:pt x="435610" y="413893"/>
                </a:lnTo>
                <a:lnTo>
                  <a:pt x="435610" y="411480"/>
                </a:lnTo>
                <a:close/>
              </a:path>
              <a:path w="435610" h="464820">
                <a:moveTo>
                  <a:pt x="435610" y="408940"/>
                </a:moveTo>
                <a:lnTo>
                  <a:pt x="433070" y="408940"/>
                </a:lnTo>
                <a:lnTo>
                  <a:pt x="433070" y="410083"/>
                </a:lnTo>
                <a:lnTo>
                  <a:pt x="435610" y="410083"/>
                </a:lnTo>
                <a:lnTo>
                  <a:pt x="435610" y="408940"/>
                </a:lnTo>
                <a:close/>
              </a:path>
              <a:path w="435610" h="464820">
                <a:moveTo>
                  <a:pt x="435610" y="405130"/>
                </a:moveTo>
                <a:lnTo>
                  <a:pt x="433070" y="405130"/>
                </a:lnTo>
                <a:lnTo>
                  <a:pt x="433070" y="407543"/>
                </a:lnTo>
                <a:lnTo>
                  <a:pt x="435610" y="407543"/>
                </a:lnTo>
                <a:lnTo>
                  <a:pt x="435610" y="405130"/>
                </a:lnTo>
                <a:close/>
              </a:path>
              <a:path w="435610" h="464820">
                <a:moveTo>
                  <a:pt x="435610" y="402590"/>
                </a:moveTo>
                <a:lnTo>
                  <a:pt x="433070" y="402590"/>
                </a:lnTo>
                <a:lnTo>
                  <a:pt x="433070" y="403733"/>
                </a:lnTo>
                <a:lnTo>
                  <a:pt x="435610" y="403733"/>
                </a:lnTo>
                <a:lnTo>
                  <a:pt x="435610" y="402590"/>
                </a:lnTo>
                <a:close/>
              </a:path>
              <a:path w="435610" h="464820">
                <a:moveTo>
                  <a:pt x="435610" y="398780"/>
                </a:moveTo>
                <a:lnTo>
                  <a:pt x="433070" y="398780"/>
                </a:lnTo>
                <a:lnTo>
                  <a:pt x="433070" y="401193"/>
                </a:lnTo>
                <a:lnTo>
                  <a:pt x="435610" y="401193"/>
                </a:lnTo>
                <a:lnTo>
                  <a:pt x="435610" y="398780"/>
                </a:lnTo>
                <a:close/>
              </a:path>
              <a:path w="435610" h="464820">
                <a:moveTo>
                  <a:pt x="435610" y="396240"/>
                </a:moveTo>
                <a:lnTo>
                  <a:pt x="433070" y="396240"/>
                </a:lnTo>
                <a:lnTo>
                  <a:pt x="433070" y="397383"/>
                </a:lnTo>
                <a:lnTo>
                  <a:pt x="435610" y="397383"/>
                </a:lnTo>
                <a:lnTo>
                  <a:pt x="435610" y="396240"/>
                </a:lnTo>
                <a:close/>
              </a:path>
              <a:path w="435610" h="464820">
                <a:moveTo>
                  <a:pt x="435610" y="392430"/>
                </a:moveTo>
                <a:lnTo>
                  <a:pt x="433070" y="392430"/>
                </a:lnTo>
                <a:lnTo>
                  <a:pt x="433070" y="394843"/>
                </a:lnTo>
                <a:lnTo>
                  <a:pt x="435610" y="394843"/>
                </a:lnTo>
                <a:lnTo>
                  <a:pt x="435610" y="392430"/>
                </a:lnTo>
                <a:close/>
              </a:path>
              <a:path w="435610" h="464820">
                <a:moveTo>
                  <a:pt x="435610" y="389890"/>
                </a:moveTo>
                <a:lnTo>
                  <a:pt x="433070" y="389890"/>
                </a:lnTo>
                <a:lnTo>
                  <a:pt x="433070" y="391033"/>
                </a:lnTo>
                <a:lnTo>
                  <a:pt x="435610" y="391033"/>
                </a:lnTo>
                <a:lnTo>
                  <a:pt x="435610" y="389890"/>
                </a:lnTo>
                <a:close/>
              </a:path>
              <a:path w="435610" h="464820">
                <a:moveTo>
                  <a:pt x="435610" y="386080"/>
                </a:moveTo>
                <a:lnTo>
                  <a:pt x="433070" y="386080"/>
                </a:lnTo>
                <a:lnTo>
                  <a:pt x="433070" y="388493"/>
                </a:lnTo>
                <a:lnTo>
                  <a:pt x="435610" y="388493"/>
                </a:lnTo>
                <a:lnTo>
                  <a:pt x="435610" y="386080"/>
                </a:lnTo>
                <a:close/>
              </a:path>
              <a:path w="435610" h="464820">
                <a:moveTo>
                  <a:pt x="435610" y="383540"/>
                </a:moveTo>
                <a:lnTo>
                  <a:pt x="433070" y="383540"/>
                </a:lnTo>
                <a:lnTo>
                  <a:pt x="433070" y="384683"/>
                </a:lnTo>
                <a:lnTo>
                  <a:pt x="435610" y="384683"/>
                </a:lnTo>
                <a:lnTo>
                  <a:pt x="435610" y="383540"/>
                </a:lnTo>
                <a:close/>
              </a:path>
              <a:path w="435610" h="464820">
                <a:moveTo>
                  <a:pt x="435610" y="379730"/>
                </a:moveTo>
                <a:lnTo>
                  <a:pt x="433070" y="379730"/>
                </a:lnTo>
                <a:lnTo>
                  <a:pt x="433070" y="382143"/>
                </a:lnTo>
                <a:lnTo>
                  <a:pt x="435610" y="382143"/>
                </a:lnTo>
                <a:lnTo>
                  <a:pt x="435610" y="379730"/>
                </a:lnTo>
                <a:close/>
              </a:path>
              <a:path w="435610" h="464820">
                <a:moveTo>
                  <a:pt x="435610" y="377190"/>
                </a:moveTo>
                <a:lnTo>
                  <a:pt x="433070" y="377190"/>
                </a:lnTo>
                <a:lnTo>
                  <a:pt x="433070" y="378333"/>
                </a:lnTo>
                <a:lnTo>
                  <a:pt x="435610" y="378333"/>
                </a:lnTo>
                <a:lnTo>
                  <a:pt x="435610" y="377190"/>
                </a:lnTo>
                <a:close/>
              </a:path>
              <a:path w="435610" h="464820">
                <a:moveTo>
                  <a:pt x="435610" y="373380"/>
                </a:moveTo>
                <a:lnTo>
                  <a:pt x="433070" y="373380"/>
                </a:lnTo>
                <a:lnTo>
                  <a:pt x="433070" y="375793"/>
                </a:lnTo>
                <a:lnTo>
                  <a:pt x="435610" y="375793"/>
                </a:lnTo>
                <a:lnTo>
                  <a:pt x="435610" y="373380"/>
                </a:lnTo>
                <a:close/>
              </a:path>
              <a:path w="435610" h="464820">
                <a:moveTo>
                  <a:pt x="435610" y="370840"/>
                </a:moveTo>
                <a:lnTo>
                  <a:pt x="433070" y="370840"/>
                </a:lnTo>
                <a:lnTo>
                  <a:pt x="433070" y="371983"/>
                </a:lnTo>
                <a:lnTo>
                  <a:pt x="435610" y="371983"/>
                </a:lnTo>
                <a:lnTo>
                  <a:pt x="435610" y="370840"/>
                </a:lnTo>
                <a:close/>
              </a:path>
              <a:path w="435610" h="464820">
                <a:moveTo>
                  <a:pt x="435610" y="367030"/>
                </a:moveTo>
                <a:lnTo>
                  <a:pt x="433070" y="367030"/>
                </a:lnTo>
                <a:lnTo>
                  <a:pt x="433070" y="369443"/>
                </a:lnTo>
                <a:lnTo>
                  <a:pt x="435610" y="369443"/>
                </a:lnTo>
                <a:lnTo>
                  <a:pt x="435610" y="367030"/>
                </a:lnTo>
                <a:close/>
              </a:path>
              <a:path w="435610" h="464820">
                <a:moveTo>
                  <a:pt x="435610" y="364490"/>
                </a:moveTo>
                <a:lnTo>
                  <a:pt x="433070" y="364490"/>
                </a:lnTo>
                <a:lnTo>
                  <a:pt x="433070" y="365633"/>
                </a:lnTo>
                <a:lnTo>
                  <a:pt x="435610" y="365633"/>
                </a:lnTo>
                <a:lnTo>
                  <a:pt x="435610" y="364490"/>
                </a:lnTo>
                <a:close/>
              </a:path>
              <a:path w="435610" h="464820">
                <a:moveTo>
                  <a:pt x="435610" y="360680"/>
                </a:moveTo>
                <a:lnTo>
                  <a:pt x="433070" y="360680"/>
                </a:lnTo>
                <a:lnTo>
                  <a:pt x="433070" y="363093"/>
                </a:lnTo>
                <a:lnTo>
                  <a:pt x="435610" y="363093"/>
                </a:lnTo>
                <a:lnTo>
                  <a:pt x="435610" y="360680"/>
                </a:lnTo>
                <a:close/>
              </a:path>
              <a:path w="435610" h="464820">
                <a:moveTo>
                  <a:pt x="435610" y="358140"/>
                </a:moveTo>
                <a:lnTo>
                  <a:pt x="433070" y="358140"/>
                </a:lnTo>
                <a:lnTo>
                  <a:pt x="433070" y="359283"/>
                </a:lnTo>
                <a:lnTo>
                  <a:pt x="435610" y="359283"/>
                </a:lnTo>
                <a:lnTo>
                  <a:pt x="435610" y="358140"/>
                </a:lnTo>
                <a:close/>
              </a:path>
              <a:path w="435610" h="464820">
                <a:moveTo>
                  <a:pt x="435610" y="354330"/>
                </a:moveTo>
                <a:lnTo>
                  <a:pt x="433070" y="354330"/>
                </a:lnTo>
                <a:lnTo>
                  <a:pt x="433070" y="356743"/>
                </a:lnTo>
                <a:lnTo>
                  <a:pt x="435610" y="356743"/>
                </a:lnTo>
                <a:lnTo>
                  <a:pt x="435610" y="354330"/>
                </a:lnTo>
                <a:close/>
              </a:path>
              <a:path w="435610" h="464820">
                <a:moveTo>
                  <a:pt x="435610" y="351790"/>
                </a:moveTo>
                <a:lnTo>
                  <a:pt x="433070" y="351790"/>
                </a:lnTo>
                <a:lnTo>
                  <a:pt x="433070" y="352933"/>
                </a:lnTo>
                <a:lnTo>
                  <a:pt x="435610" y="352933"/>
                </a:lnTo>
                <a:lnTo>
                  <a:pt x="435610" y="351790"/>
                </a:lnTo>
                <a:close/>
              </a:path>
              <a:path w="435610" h="464820">
                <a:moveTo>
                  <a:pt x="435610" y="347980"/>
                </a:moveTo>
                <a:lnTo>
                  <a:pt x="433070" y="347980"/>
                </a:lnTo>
                <a:lnTo>
                  <a:pt x="433070" y="350393"/>
                </a:lnTo>
                <a:lnTo>
                  <a:pt x="435610" y="350393"/>
                </a:lnTo>
                <a:lnTo>
                  <a:pt x="435610" y="347980"/>
                </a:lnTo>
                <a:close/>
              </a:path>
              <a:path w="435610" h="464820">
                <a:moveTo>
                  <a:pt x="435610" y="344043"/>
                </a:moveTo>
                <a:lnTo>
                  <a:pt x="434339" y="344043"/>
                </a:lnTo>
                <a:lnTo>
                  <a:pt x="434339" y="346583"/>
                </a:lnTo>
                <a:lnTo>
                  <a:pt x="435610" y="346583"/>
                </a:lnTo>
                <a:lnTo>
                  <a:pt x="435610" y="344043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7" name="bk object 3207"/>
          <p:cNvSpPr/>
          <p:nvPr/>
        </p:nvSpPr>
        <p:spPr>
          <a:xfrm>
            <a:off x="3987800" y="2874010"/>
            <a:ext cx="429259" cy="457200"/>
          </a:xfrm>
          <a:custGeom>
            <a:avLst/>
            <a:gdLst/>
            <a:ahLst/>
            <a:cxnLst/>
            <a:rect l="l" t="t" r="r" b="b"/>
            <a:pathLst>
              <a:path w="429260" h="457200">
                <a:moveTo>
                  <a:pt x="426720" y="163829"/>
                </a:moveTo>
                <a:lnTo>
                  <a:pt x="425450" y="163829"/>
                </a:lnTo>
                <a:lnTo>
                  <a:pt x="425450" y="165099"/>
                </a:lnTo>
                <a:lnTo>
                  <a:pt x="426720" y="165099"/>
                </a:lnTo>
                <a:lnTo>
                  <a:pt x="426720" y="163829"/>
                </a:lnTo>
                <a:close/>
              </a:path>
              <a:path w="429260" h="457200">
                <a:moveTo>
                  <a:pt x="426719" y="160019"/>
                </a:moveTo>
                <a:lnTo>
                  <a:pt x="425450" y="160019"/>
                </a:lnTo>
                <a:lnTo>
                  <a:pt x="425450" y="162559"/>
                </a:lnTo>
                <a:lnTo>
                  <a:pt x="426720" y="162559"/>
                </a:lnTo>
                <a:lnTo>
                  <a:pt x="426719" y="160019"/>
                </a:lnTo>
                <a:close/>
              </a:path>
              <a:path w="429260" h="457200">
                <a:moveTo>
                  <a:pt x="427989" y="157479"/>
                </a:moveTo>
                <a:lnTo>
                  <a:pt x="425450" y="157479"/>
                </a:lnTo>
                <a:lnTo>
                  <a:pt x="425450" y="158749"/>
                </a:lnTo>
                <a:lnTo>
                  <a:pt x="426719" y="158749"/>
                </a:lnTo>
                <a:lnTo>
                  <a:pt x="426719" y="160019"/>
                </a:lnTo>
                <a:lnTo>
                  <a:pt x="427989" y="160019"/>
                </a:lnTo>
                <a:lnTo>
                  <a:pt x="427989" y="157479"/>
                </a:lnTo>
                <a:close/>
              </a:path>
              <a:path w="429260" h="457200">
                <a:moveTo>
                  <a:pt x="429260" y="153669"/>
                </a:moveTo>
                <a:lnTo>
                  <a:pt x="425450" y="153669"/>
                </a:lnTo>
                <a:lnTo>
                  <a:pt x="425450" y="156209"/>
                </a:lnTo>
                <a:lnTo>
                  <a:pt x="429260" y="156209"/>
                </a:lnTo>
                <a:lnTo>
                  <a:pt x="429260" y="153669"/>
                </a:lnTo>
                <a:close/>
              </a:path>
              <a:path w="429260" h="457200">
                <a:moveTo>
                  <a:pt x="429260" y="151129"/>
                </a:moveTo>
                <a:lnTo>
                  <a:pt x="425450" y="151129"/>
                </a:lnTo>
                <a:lnTo>
                  <a:pt x="425450" y="152399"/>
                </a:lnTo>
                <a:lnTo>
                  <a:pt x="429260" y="152399"/>
                </a:lnTo>
                <a:lnTo>
                  <a:pt x="429260" y="151129"/>
                </a:lnTo>
                <a:close/>
              </a:path>
              <a:path w="429260" h="457200">
                <a:moveTo>
                  <a:pt x="429260" y="147319"/>
                </a:moveTo>
                <a:lnTo>
                  <a:pt x="425450" y="147319"/>
                </a:lnTo>
                <a:lnTo>
                  <a:pt x="425450" y="149859"/>
                </a:lnTo>
                <a:lnTo>
                  <a:pt x="429260" y="149859"/>
                </a:lnTo>
                <a:lnTo>
                  <a:pt x="429260" y="147319"/>
                </a:lnTo>
                <a:close/>
              </a:path>
              <a:path w="429260" h="457200">
                <a:moveTo>
                  <a:pt x="429260" y="144779"/>
                </a:moveTo>
                <a:lnTo>
                  <a:pt x="425450" y="144779"/>
                </a:lnTo>
                <a:lnTo>
                  <a:pt x="425450" y="146049"/>
                </a:lnTo>
                <a:lnTo>
                  <a:pt x="429260" y="146049"/>
                </a:lnTo>
                <a:lnTo>
                  <a:pt x="429260" y="144779"/>
                </a:lnTo>
                <a:close/>
              </a:path>
              <a:path w="429260" h="457200">
                <a:moveTo>
                  <a:pt x="429260" y="140969"/>
                </a:moveTo>
                <a:lnTo>
                  <a:pt x="425450" y="140969"/>
                </a:lnTo>
                <a:lnTo>
                  <a:pt x="425450" y="143509"/>
                </a:lnTo>
                <a:lnTo>
                  <a:pt x="429260" y="143509"/>
                </a:lnTo>
                <a:lnTo>
                  <a:pt x="429260" y="140969"/>
                </a:lnTo>
                <a:close/>
              </a:path>
              <a:path w="429260" h="457200">
                <a:moveTo>
                  <a:pt x="429260" y="138429"/>
                </a:moveTo>
                <a:lnTo>
                  <a:pt x="425450" y="138429"/>
                </a:lnTo>
                <a:lnTo>
                  <a:pt x="425450" y="139699"/>
                </a:lnTo>
                <a:lnTo>
                  <a:pt x="429260" y="139699"/>
                </a:lnTo>
                <a:lnTo>
                  <a:pt x="429260" y="138429"/>
                </a:lnTo>
                <a:close/>
              </a:path>
              <a:path w="429260" h="457200">
                <a:moveTo>
                  <a:pt x="429260" y="134619"/>
                </a:moveTo>
                <a:lnTo>
                  <a:pt x="425450" y="134619"/>
                </a:lnTo>
                <a:lnTo>
                  <a:pt x="425450" y="137159"/>
                </a:lnTo>
                <a:lnTo>
                  <a:pt x="429260" y="137159"/>
                </a:lnTo>
                <a:lnTo>
                  <a:pt x="429260" y="134619"/>
                </a:lnTo>
                <a:close/>
              </a:path>
              <a:path w="429260" h="457200">
                <a:moveTo>
                  <a:pt x="429260" y="132079"/>
                </a:moveTo>
                <a:lnTo>
                  <a:pt x="425450" y="132079"/>
                </a:lnTo>
                <a:lnTo>
                  <a:pt x="425450" y="133349"/>
                </a:lnTo>
                <a:lnTo>
                  <a:pt x="429260" y="133349"/>
                </a:lnTo>
                <a:lnTo>
                  <a:pt x="429260" y="132079"/>
                </a:lnTo>
                <a:close/>
              </a:path>
              <a:path w="429260" h="457200">
                <a:moveTo>
                  <a:pt x="429260" y="128269"/>
                </a:moveTo>
                <a:lnTo>
                  <a:pt x="425450" y="128269"/>
                </a:lnTo>
                <a:lnTo>
                  <a:pt x="425450" y="130809"/>
                </a:lnTo>
                <a:lnTo>
                  <a:pt x="429260" y="130809"/>
                </a:lnTo>
                <a:lnTo>
                  <a:pt x="429260" y="128269"/>
                </a:lnTo>
                <a:close/>
              </a:path>
              <a:path w="429260" h="457200">
                <a:moveTo>
                  <a:pt x="429260" y="125729"/>
                </a:moveTo>
                <a:lnTo>
                  <a:pt x="425450" y="125729"/>
                </a:lnTo>
                <a:lnTo>
                  <a:pt x="425450" y="126999"/>
                </a:lnTo>
                <a:lnTo>
                  <a:pt x="429260" y="126999"/>
                </a:lnTo>
                <a:lnTo>
                  <a:pt x="429260" y="125729"/>
                </a:lnTo>
                <a:close/>
              </a:path>
              <a:path w="429260" h="457200">
                <a:moveTo>
                  <a:pt x="429260" y="121919"/>
                </a:moveTo>
                <a:lnTo>
                  <a:pt x="425450" y="121919"/>
                </a:lnTo>
                <a:lnTo>
                  <a:pt x="425450" y="124459"/>
                </a:lnTo>
                <a:lnTo>
                  <a:pt x="429260" y="124459"/>
                </a:lnTo>
                <a:lnTo>
                  <a:pt x="429260" y="121919"/>
                </a:lnTo>
                <a:close/>
              </a:path>
              <a:path w="429260" h="457200">
                <a:moveTo>
                  <a:pt x="429260" y="119379"/>
                </a:moveTo>
                <a:lnTo>
                  <a:pt x="425450" y="119379"/>
                </a:lnTo>
                <a:lnTo>
                  <a:pt x="425450" y="120649"/>
                </a:lnTo>
                <a:lnTo>
                  <a:pt x="429260" y="120649"/>
                </a:lnTo>
                <a:lnTo>
                  <a:pt x="429260" y="119379"/>
                </a:lnTo>
                <a:close/>
              </a:path>
              <a:path w="429260" h="457200">
                <a:moveTo>
                  <a:pt x="2539" y="115569"/>
                </a:moveTo>
                <a:lnTo>
                  <a:pt x="0" y="115569"/>
                </a:lnTo>
                <a:lnTo>
                  <a:pt x="0" y="119379"/>
                </a:lnTo>
                <a:lnTo>
                  <a:pt x="1270" y="119379"/>
                </a:lnTo>
                <a:lnTo>
                  <a:pt x="1270" y="118109"/>
                </a:lnTo>
                <a:lnTo>
                  <a:pt x="2539" y="118109"/>
                </a:lnTo>
                <a:lnTo>
                  <a:pt x="2539" y="115569"/>
                </a:lnTo>
                <a:close/>
              </a:path>
              <a:path w="429260" h="457200">
                <a:moveTo>
                  <a:pt x="429260" y="115569"/>
                </a:moveTo>
                <a:lnTo>
                  <a:pt x="425450" y="115569"/>
                </a:lnTo>
                <a:lnTo>
                  <a:pt x="425450" y="118109"/>
                </a:lnTo>
                <a:lnTo>
                  <a:pt x="429260" y="118109"/>
                </a:lnTo>
                <a:lnTo>
                  <a:pt x="429260" y="115569"/>
                </a:lnTo>
                <a:close/>
              </a:path>
              <a:path w="429260" h="457200">
                <a:moveTo>
                  <a:pt x="3810" y="113029"/>
                </a:moveTo>
                <a:lnTo>
                  <a:pt x="0" y="113029"/>
                </a:lnTo>
                <a:lnTo>
                  <a:pt x="0" y="114299"/>
                </a:lnTo>
                <a:lnTo>
                  <a:pt x="3809" y="114299"/>
                </a:lnTo>
                <a:lnTo>
                  <a:pt x="3810" y="113029"/>
                </a:lnTo>
                <a:close/>
              </a:path>
              <a:path w="429260" h="457200">
                <a:moveTo>
                  <a:pt x="3810" y="109219"/>
                </a:moveTo>
                <a:lnTo>
                  <a:pt x="0" y="109219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9219"/>
                </a:lnTo>
                <a:close/>
              </a:path>
              <a:path w="429260" h="457200">
                <a:moveTo>
                  <a:pt x="429260" y="113029"/>
                </a:moveTo>
                <a:lnTo>
                  <a:pt x="425450" y="113029"/>
                </a:lnTo>
                <a:lnTo>
                  <a:pt x="425450" y="114299"/>
                </a:lnTo>
                <a:lnTo>
                  <a:pt x="429260" y="114299"/>
                </a:lnTo>
                <a:lnTo>
                  <a:pt x="429260" y="113029"/>
                </a:lnTo>
                <a:close/>
              </a:path>
              <a:path w="429260" h="457200">
                <a:moveTo>
                  <a:pt x="429260" y="109219"/>
                </a:moveTo>
                <a:lnTo>
                  <a:pt x="425450" y="109219"/>
                </a:lnTo>
                <a:lnTo>
                  <a:pt x="425450" y="111759"/>
                </a:lnTo>
                <a:lnTo>
                  <a:pt x="429260" y="111759"/>
                </a:lnTo>
                <a:lnTo>
                  <a:pt x="429260" y="109219"/>
                </a:lnTo>
                <a:close/>
              </a:path>
              <a:path w="429260" h="457200">
                <a:moveTo>
                  <a:pt x="3810" y="106679"/>
                </a:moveTo>
                <a:lnTo>
                  <a:pt x="0" y="10667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6679"/>
                </a:lnTo>
                <a:close/>
              </a:path>
              <a:path w="429260" h="457200">
                <a:moveTo>
                  <a:pt x="381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2869"/>
                </a:lnTo>
                <a:close/>
              </a:path>
              <a:path w="429260" h="457200">
                <a:moveTo>
                  <a:pt x="429260" y="106679"/>
                </a:moveTo>
                <a:lnTo>
                  <a:pt x="425450" y="106679"/>
                </a:lnTo>
                <a:lnTo>
                  <a:pt x="425450" y="107949"/>
                </a:lnTo>
                <a:lnTo>
                  <a:pt x="429260" y="107949"/>
                </a:lnTo>
                <a:lnTo>
                  <a:pt x="429260" y="106679"/>
                </a:lnTo>
                <a:close/>
              </a:path>
              <a:path w="429260" h="457200">
                <a:moveTo>
                  <a:pt x="429260" y="102869"/>
                </a:moveTo>
                <a:lnTo>
                  <a:pt x="425450" y="102869"/>
                </a:lnTo>
                <a:lnTo>
                  <a:pt x="425450" y="105409"/>
                </a:lnTo>
                <a:lnTo>
                  <a:pt x="429260" y="105409"/>
                </a:lnTo>
                <a:lnTo>
                  <a:pt x="429260" y="102869"/>
                </a:lnTo>
                <a:close/>
              </a:path>
              <a:path w="429260" h="457200">
                <a:moveTo>
                  <a:pt x="3810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100329"/>
                </a:lnTo>
                <a:close/>
              </a:path>
              <a:path w="429260" h="457200">
                <a:moveTo>
                  <a:pt x="3810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6519"/>
                </a:lnTo>
                <a:close/>
              </a:path>
              <a:path w="429260" h="457200">
                <a:moveTo>
                  <a:pt x="429260" y="100329"/>
                </a:moveTo>
                <a:lnTo>
                  <a:pt x="425450" y="100329"/>
                </a:lnTo>
                <a:lnTo>
                  <a:pt x="425450" y="101599"/>
                </a:lnTo>
                <a:lnTo>
                  <a:pt x="429260" y="101599"/>
                </a:lnTo>
                <a:lnTo>
                  <a:pt x="429260" y="100329"/>
                </a:lnTo>
                <a:close/>
              </a:path>
              <a:path w="429260" h="457200">
                <a:moveTo>
                  <a:pt x="429260" y="96519"/>
                </a:moveTo>
                <a:lnTo>
                  <a:pt x="425450" y="96519"/>
                </a:lnTo>
                <a:lnTo>
                  <a:pt x="425450" y="99059"/>
                </a:lnTo>
                <a:lnTo>
                  <a:pt x="429260" y="99059"/>
                </a:lnTo>
                <a:lnTo>
                  <a:pt x="429260" y="96519"/>
                </a:lnTo>
                <a:close/>
              </a:path>
              <a:path w="429260" h="457200">
                <a:moveTo>
                  <a:pt x="429260" y="93979"/>
                </a:moveTo>
                <a:lnTo>
                  <a:pt x="425450" y="93979"/>
                </a:lnTo>
                <a:lnTo>
                  <a:pt x="425450" y="95249"/>
                </a:lnTo>
                <a:lnTo>
                  <a:pt x="429260" y="95249"/>
                </a:lnTo>
                <a:lnTo>
                  <a:pt x="429260" y="93979"/>
                </a:lnTo>
                <a:close/>
              </a:path>
              <a:path w="429260" h="457200">
                <a:moveTo>
                  <a:pt x="381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3979"/>
                </a:lnTo>
                <a:close/>
              </a:path>
              <a:path w="429260" h="457200">
                <a:moveTo>
                  <a:pt x="381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0169"/>
                </a:lnTo>
                <a:close/>
              </a:path>
              <a:path w="429260" h="457200">
                <a:moveTo>
                  <a:pt x="429260" y="90169"/>
                </a:moveTo>
                <a:lnTo>
                  <a:pt x="425450" y="90169"/>
                </a:lnTo>
                <a:lnTo>
                  <a:pt x="425450" y="92709"/>
                </a:lnTo>
                <a:lnTo>
                  <a:pt x="429260" y="92709"/>
                </a:lnTo>
                <a:lnTo>
                  <a:pt x="429260" y="90169"/>
                </a:lnTo>
                <a:close/>
              </a:path>
              <a:path w="429260" h="457200">
                <a:moveTo>
                  <a:pt x="381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7629"/>
                </a:lnTo>
                <a:close/>
              </a:path>
              <a:path w="429260" h="457200">
                <a:moveTo>
                  <a:pt x="381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3819"/>
                </a:lnTo>
                <a:close/>
              </a:path>
              <a:path w="429260" h="457200">
                <a:moveTo>
                  <a:pt x="429260" y="87629"/>
                </a:moveTo>
                <a:lnTo>
                  <a:pt x="425450" y="87629"/>
                </a:lnTo>
                <a:lnTo>
                  <a:pt x="425450" y="88899"/>
                </a:lnTo>
                <a:lnTo>
                  <a:pt x="429260" y="88899"/>
                </a:lnTo>
                <a:lnTo>
                  <a:pt x="429260" y="87629"/>
                </a:lnTo>
                <a:close/>
              </a:path>
              <a:path w="429260" h="457200">
                <a:moveTo>
                  <a:pt x="429260" y="83819"/>
                </a:moveTo>
                <a:lnTo>
                  <a:pt x="425450" y="83819"/>
                </a:lnTo>
                <a:lnTo>
                  <a:pt x="425450" y="86359"/>
                </a:lnTo>
                <a:lnTo>
                  <a:pt x="429260" y="86359"/>
                </a:lnTo>
                <a:lnTo>
                  <a:pt x="429260" y="83819"/>
                </a:lnTo>
                <a:close/>
              </a:path>
              <a:path w="429260" h="457200">
                <a:moveTo>
                  <a:pt x="381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1279"/>
                </a:lnTo>
                <a:close/>
              </a:path>
              <a:path w="429260" h="457200">
                <a:moveTo>
                  <a:pt x="381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7469"/>
                </a:lnTo>
                <a:close/>
              </a:path>
              <a:path w="429260" h="457200">
                <a:moveTo>
                  <a:pt x="429260" y="81279"/>
                </a:moveTo>
                <a:lnTo>
                  <a:pt x="425450" y="81279"/>
                </a:lnTo>
                <a:lnTo>
                  <a:pt x="425450" y="82549"/>
                </a:lnTo>
                <a:lnTo>
                  <a:pt x="429260" y="82549"/>
                </a:lnTo>
                <a:lnTo>
                  <a:pt x="429260" y="81279"/>
                </a:lnTo>
                <a:close/>
              </a:path>
              <a:path w="429260" h="457200">
                <a:moveTo>
                  <a:pt x="429260" y="77469"/>
                </a:moveTo>
                <a:lnTo>
                  <a:pt x="425450" y="77469"/>
                </a:lnTo>
                <a:lnTo>
                  <a:pt x="425450" y="80009"/>
                </a:lnTo>
                <a:lnTo>
                  <a:pt x="429260" y="80009"/>
                </a:lnTo>
                <a:lnTo>
                  <a:pt x="429260" y="77469"/>
                </a:lnTo>
                <a:close/>
              </a:path>
              <a:path w="429260" h="457200">
                <a:moveTo>
                  <a:pt x="381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4929"/>
                </a:lnTo>
                <a:close/>
              </a:path>
              <a:path w="429260" h="457200">
                <a:moveTo>
                  <a:pt x="381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1119"/>
                </a:lnTo>
                <a:close/>
              </a:path>
              <a:path w="429260" h="457200">
                <a:moveTo>
                  <a:pt x="429260" y="75056"/>
                </a:moveTo>
                <a:lnTo>
                  <a:pt x="425450" y="75056"/>
                </a:lnTo>
                <a:lnTo>
                  <a:pt x="425450" y="76199"/>
                </a:lnTo>
                <a:lnTo>
                  <a:pt x="429260" y="76199"/>
                </a:lnTo>
                <a:lnTo>
                  <a:pt x="429260" y="75056"/>
                </a:lnTo>
                <a:close/>
              </a:path>
              <a:path w="429260" h="457200">
                <a:moveTo>
                  <a:pt x="429260" y="71119"/>
                </a:moveTo>
                <a:lnTo>
                  <a:pt x="425450" y="71119"/>
                </a:lnTo>
                <a:lnTo>
                  <a:pt x="425450" y="73659"/>
                </a:lnTo>
                <a:lnTo>
                  <a:pt x="429260" y="73659"/>
                </a:lnTo>
                <a:lnTo>
                  <a:pt x="429260" y="71119"/>
                </a:lnTo>
                <a:close/>
              </a:path>
              <a:path w="429260" h="457200">
                <a:moveTo>
                  <a:pt x="3810" y="68706"/>
                </a:moveTo>
                <a:lnTo>
                  <a:pt x="0" y="68706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8706"/>
                </a:lnTo>
                <a:close/>
              </a:path>
              <a:path w="429260" h="457200">
                <a:moveTo>
                  <a:pt x="429260" y="68706"/>
                </a:moveTo>
                <a:lnTo>
                  <a:pt x="425450" y="68706"/>
                </a:lnTo>
                <a:lnTo>
                  <a:pt x="425450" y="69849"/>
                </a:lnTo>
                <a:lnTo>
                  <a:pt x="429260" y="69849"/>
                </a:lnTo>
                <a:lnTo>
                  <a:pt x="429260" y="68706"/>
                </a:lnTo>
                <a:close/>
              </a:path>
              <a:path w="429260" h="457200">
                <a:moveTo>
                  <a:pt x="381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4769"/>
                </a:lnTo>
                <a:close/>
              </a:path>
              <a:path w="429260" h="457200">
                <a:moveTo>
                  <a:pt x="429260" y="64769"/>
                </a:moveTo>
                <a:lnTo>
                  <a:pt x="425450" y="64769"/>
                </a:lnTo>
                <a:lnTo>
                  <a:pt x="425450" y="67309"/>
                </a:lnTo>
                <a:lnTo>
                  <a:pt x="429260" y="67309"/>
                </a:lnTo>
                <a:lnTo>
                  <a:pt x="429260" y="64769"/>
                </a:lnTo>
                <a:close/>
              </a:path>
              <a:path w="429260" h="457200">
                <a:moveTo>
                  <a:pt x="3810" y="62356"/>
                </a:moveTo>
                <a:lnTo>
                  <a:pt x="0" y="62356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2356"/>
                </a:lnTo>
                <a:close/>
              </a:path>
              <a:path w="429260" h="457200">
                <a:moveTo>
                  <a:pt x="429260" y="62356"/>
                </a:moveTo>
                <a:lnTo>
                  <a:pt x="425450" y="62356"/>
                </a:lnTo>
                <a:lnTo>
                  <a:pt x="425450" y="63499"/>
                </a:lnTo>
                <a:lnTo>
                  <a:pt x="429260" y="63499"/>
                </a:lnTo>
                <a:lnTo>
                  <a:pt x="429260" y="62356"/>
                </a:lnTo>
                <a:close/>
              </a:path>
              <a:path w="429260" h="457200">
                <a:moveTo>
                  <a:pt x="3810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8419"/>
                </a:lnTo>
                <a:close/>
              </a:path>
              <a:path w="429260" h="457200">
                <a:moveTo>
                  <a:pt x="429260" y="58419"/>
                </a:moveTo>
                <a:lnTo>
                  <a:pt x="425450" y="58419"/>
                </a:lnTo>
                <a:lnTo>
                  <a:pt x="425450" y="60959"/>
                </a:lnTo>
                <a:lnTo>
                  <a:pt x="429260" y="60959"/>
                </a:lnTo>
                <a:lnTo>
                  <a:pt x="429260" y="58419"/>
                </a:lnTo>
                <a:close/>
              </a:path>
              <a:path w="429260" h="457200">
                <a:moveTo>
                  <a:pt x="3810" y="56006"/>
                </a:moveTo>
                <a:lnTo>
                  <a:pt x="0" y="56006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6006"/>
                </a:lnTo>
                <a:close/>
              </a:path>
              <a:path w="429260" h="457200">
                <a:moveTo>
                  <a:pt x="429260" y="56006"/>
                </a:moveTo>
                <a:lnTo>
                  <a:pt x="425450" y="56006"/>
                </a:lnTo>
                <a:lnTo>
                  <a:pt x="425450" y="57149"/>
                </a:lnTo>
                <a:lnTo>
                  <a:pt x="429260" y="57149"/>
                </a:lnTo>
                <a:lnTo>
                  <a:pt x="429260" y="56006"/>
                </a:lnTo>
                <a:close/>
              </a:path>
              <a:path w="429260" h="457200">
                <a:moveTo>
                  <a:pt x="3810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2069"/>
                </a:lnTo>
                <a:close/>
              </a:path>
              <a:path w="429260" h="457200">
                <a:moveTo>
                  <a:pt x="429260" y="52069"/>
                </a:moveTo>
                <a:lnTo>
                  <a:pt x="425450" y="52069"/>
                </a:lnTo>
                <a:lnTo>
                  <a:pt x="425450" y="54609"/>
                </a:lnTo>
                <a:lnTo>
                  <a:pt x="429260" y="54609"/>
                </a:lnTo>
                <a:lnTo>
                  <a:pt x="429260" y="52069"/>
                </a:lnTo>
                <a:close/>
              </a:path>
              <a:path w="429260" h="457200">
                <a:moveTo>
                  <a:pt x="3810" y="49656"/>
                </a:moveTo>
                <a:lnTo>
                  <a:pt x="0" y="49656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9656"/>
                </a:lnTo>
                <a:close/>
              </a:path>
              <a:path w="429260" h="457200">
                <a:moveTo>
                  <a:pt x="429260" y="49656"/>
                </a:moveTo>
                <a:lnTo>
                  <a:pt x="425450" y="49656"/>
                </a:lnTo>
                <a:lnTo>
                  <a:pt x="425450" y="50799"/>
                </a:lnTo>
                <a:lnTo>
                  <a:pt x="429260" y="50799"/>
                </a:lnTo>
                <a:lnTo>
                  <a:pt x="429260" y="49656"/>
                </a:lnTo>
                <a:close/>
              </a:path>
              <a:path w="429260" h="457200">
                <a:moveTo>
                  <a:pt x="3810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5719"/>
                </a:lnTo>
                <a:close/>
              </a:path>
              <a:path w="429260" h="457200">
                <a:moveTo>
                  <a:pt x="429260" y="45719"/>
                </a:moveTo>
                <a:lnTo>
                  <a:pt x="425450" y="45719"/>
                </a:lnTo>
                <a:lnTo>
                  <a:pt x="425450" y="48259"/>
                </a:lnTo>
                <a:lnTo>
                  <a:pt x="429260" y="48259"/>
                </a:lnTo>
                <a:lnTo>
                  <a:pt x="429260" y="45719"/>
                </a:lnTo>
                <a:close/>
              </a:path>
              <a:path w="429260" h="457200">
                <a:moveTo>
                  <a:pt x="3810" y="43179"/>
                </a:moveTo>
                <a:lnTo>
                  <a:pt x="0" y="43179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3179"/>
                </a:lnTo>
                <a:close/>
              </a:path>
              <a:path w="429260" h="457200">
                <a:moveTo>
                  <a:pt x="429260" y="43179"/>
                </a:moveTo>
                <a:lnTo>
                  <a:pt x="425450" y="43179"/>
                </a:lnTo>
                <a:lnTo>
                  <a:pt x="425450" y="44449"/>
                </a:lnTo>
                <a:lnTo>
                  <a:pt x="429260" y="44449"/>
                </a:lnTo>
                <a:lnTo>
                  <a:pt x="429260" y="43179"/>
                </a:lnTo>
                <a:close/>
              </a:path>
              <a:path w="429260" h="457200">
                <a:moveTo>
                  <a:pt x="3810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9369"/>
                </a:lnTo>
                <a:close/>
              </a:path>
              <a:path w="429260" h="457200">
                <a:moveTo>
                  <a:pt x="429260" y="39369"/>
                </a:moveTo>
                <a:lnTo>
                  <a:pt x="425450" y="39369"/>
                </a:lnTo>
                <a:lnTo>
                  <a:pt x="425450" y="41909"/>
                </a:lnTo>
                <a:lnTo>
                  <a:pt x="429260" y="41909"/>
                </a:lnTo>
                <a:lnTo>
                  <a:pt x="429260" y="39369"/>
                </a:lnTo>
                <a:close/>
              </a:path>
              <a:path w="429260" h="457200">
                <a:moveTo>
                  <a:pt x="3810" y="36829"/>
                </a:moveTo>
                <a:lnTo>
                  <a:pt x="0" y="36829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6829"/>
                </a:lnTo>
                <a:close/>
              </a:path>
              <a:path w="429260" h="457200">
                <a:moveTo>
                  <a:pt x="429260" y="36829"/>
                </a:moveTo>
                <a:lnTo>
                  <a:pt x="425450" y="36829"/>
                </a:lnTo>
                <a:lnTo>
                  <a:pt x="425450" y="38099"/>
                </a:lnTo>
                <a:lnTo>
                  <a:pt x="429260" y="38099"/>
                </a:lnTo>
                <a:lnTo>
                  <a:pt x="429260" y="36829"/>
                </a:lnTo>
                <a:close/>
              </a:path>
              <a:path w="429260" h="457200">
                <a:moveTo>
                  <a:pt x="3810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3019"/>
                </a:lnTo>
                <a:close/>
              </a:path>
              <a:path w="429260" h="457200">
                <a:moveTo>
                  <a:pt x="429260" y="33019"/>
                </a:moveTo>
                <a:lnTo>
                  <a:pt x="425450" y="33019"/>
                </a:lnTo>
                <a:lnTo>
                  <a:pt x="425450" y="35559"/>
                </a:lnTo>
                <a:lnTo>
                  <a:pt x="429260" y="35559"/>
                </a:lnTo>
                <a:lnTo>
                  <a:pt x="429260" y="33019"/>
                </a:lnTo>
                <a:close/>
              </a:path>
              <a:path w="429260" h="457200">
                <a:moveTo>
                  <a:pt x="3810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30479"/>
                </a:lnTo>
                <a:close/>
              </a:path>
              <a:path w="429260" h="457200">
                <a:moveTo>
                  <a:pt x="429260" y="30479"/>
                </a:moveTo>
                <a:lnTo>
                  <a:pt x="425450" y="30479"/>
                </a:lnTo>
                <a:lnTo>
                  <a:pt x="425450" y="31749"/>
                </a:lnTo>
                <a:lnTo>
                  <a:pt x="429260" y="31749"/>
                </a:lnTo>
                <a:lnTo>
                  <a:pt x="429260" y="30479"/>
                </a:lnTo>
                <a:close/>
              </a:path>
              <a:path w="429260" h="457200">
                <a:moveTo>
                  <a:pt x="3810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6669"/>
                </a:lnTo>
                <a:close/>
              </a:path>
              <a:path w="429260" h="457200">
                <a:moveTo>
                  <a:pt x="429260" y="26669"/>
                </a:moveTo>
                <a:lnTo>
                  <a:pt x="425450" y="26669"/>
                </a:lnTo>
                <a:lnTo>
                  <a:pt x="425450" y="29209"/>
                </a:lnTo>
                <a:lnTo>
                  <a:pt x="429260" y="29209"/>
                </a:lnTo>
                <a:lnTo>
                  <a:pt x="429260" y="26669"/>
                </a:lnTo>
                <a:close/>
              </a:path>
              <a:path w="429260" h="457200">
                <a:moveTo>
                  <a:pt x="3810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4129"/>
                </a:lnTo>
                <a:close/>
              </a:path>
              <a:path w="429260" h="457200">
                <a:moveTo>
                  <a:pt x="429260" y="24129"/>
                </a:moveTo>
                <a:lnTo>
                  <a:pt x="425450" y="24129"/>
                </a:lnTo>
                <a:lnTo>
                  <a:pt x="425450" y="25399"/>
                </a:lnTo>
                <a:lnTo>
                  <a:pt x="429260" y="25399"/>
                </a:lnTo>
                <a:lnTo>
                  <a:pt x="429260" y="24129"/>
                </a:lnTo>
                <a:close/>
              </a:path>
              <a:path w="429260" h="457200">
                <a:moveTo>
                  <a:pt x="3810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0319"/>
                </a:lnTo>
                <a:close/>
              </a:path>
              <a:path w="429260" h="457200">
                <a:moveTo>
                  <a:pt x="429260" y="20319"/>
                </a:moveTo>
                <a:lnTo>
                  <a:pt x="425450" y="20319"/>
                </a:lnTo>
                <a:lnTo>
                  <a:pt x="425450" y="22859"/>
                </a:lnTo>
                <a:lnTo>
                  <a:pt x="429260" y="22859"/>
                </a:lnTo>
                <a:lnTo>
                  <a:pt x="429260" y="20319"/>
                </a:lnTo>
                <a:close/>
              </a:path>
              <a:path w="429260" h="457200">
                <a:moveTo>
                  <a:pt x="3810" y="17779"/>
                </a:moveTo>
                <a:lnTo>
                  <a:pt x="0" y="1777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7779"/>
                </a:lnTo>
                <a:close/>
              </a:path>
              <a:path w="429260" h="457200">
                <a:moveTo>
                  <a:pt x="429260" y="17779"/>
                </a:moveTo>
                <a:lnTo>
                  <a:pt x="425450" y="17779"/>
                </a:lnTo>
                <a:lnTo>
                  <a:pt x="425450" y="19049"/>
                </a:lnTo>
                <a:lnTo>
                  <a:pt x="429260" y="19049"/>
                </a:lnTo>
                <a:lnTo>
                  <a:pt x="429260" y="17779"/>
                </a:lnTo>
                <a:close/>
              </a:path>
              <a:path w="429260" h="457200">
                <a:moveTo>
                  <a:pt x="3810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3969"/>
                </a:lnTo>
                <a:close/>
              </a:path>
              <a:path w="429260" h="457200">
                <a:moveTo>
                  <a:pt x="429260" y="13969"/>
                </a:moveTo>
                <a:lnTo>
                  <a:pt x="425450" y="13969"/>
                </a:lnTo>
                <a:lnTo>
                  <a:pt x="425450" y="16509"/>
                </a:lnTo>
                <a:lnTo>
                  <a:pt x="429260" y="16509"/>
                </a:lnTo>
                <a:lnTo>
                  <a:pt x="429260" y="13969"/>
                </a:lnTo>
                <a:close/>
              </a:path>
              <a:path w="429260" h="457200">
                <a:moveTo>
                  <a:pt x="3810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1429"/>
                </a:lnTo>
                <a:close/>
              </a:path>
              <a:path w="429260" h="457200">
                <a:moveTo>
                  <a:pt x="429260" y="11429"/>
                </a:moveTo>
                <a:lnTo>
                  <a:pt x="425450" y="11429"/>
                </a:lnTo>
                <a:lnTo>
                  <a:pt x="425450" y="12699"/>
                </a:lnTo>
                <a:lnTo>
                  <a:pt x="429260" y="12699"/>
                </a:lnTo>
                <a:lnTo>
                  <a:pt x="429260" y="11429"/>
                </a:lnTo>
                <a:close/>
              </a:path>
              <a:path w="429260" h="457200">
                <a:moveTo>
                  <a:pt x="3810" y="6349"/>
                </a:moveTo>
                <a:lnTo>
                  <a:pt x="2539" y="6349"/>
                </a:lnTo>
                <a:lnTo>
                  <a:pt x="2539" y="7619"/>
                </a:lnTo>
                <a:lnTo>
                  <a:pt x="1270" y="7619"/>
                </a:lnTo>
                <a:lnTo>
                  <a:pt x="1270" y="10159"/>
                </a:lnTo>
                <a:lnTo>
                  <a:pt x="3810" y="10159"/>
                </a:lnTo>
                <a:lnTo>
                  <a:pt x="3810" y="6349"/>
                </a:lnTo>
                <a:close/>
              </a:path>
              <a:path w="429260" h="457200">
                <a:moveTo>
                  <a:pt x="429260" y="7619"/>
                </a:moveTo>
                <a:lnTo>
                  <a:pt x="425450" y="7619"/>
                </a:lnTo>
                <a:lnTo>
                  <a:pt x="425450" y="10159"/>
                </a:lnTo>
                <a:lnTo>
                  <a:pt x="429260" y="10159"/>
                </a:lnTo>
                <a:lnTo>
                  <a:pt x="429260" y="7619"/>
                </a:lnTo>
                <a:close/>
              </a:path>
              <a:path w="429260" h="457200">
                <a:moveTo>
                  <a:pt x="429260" y="5079"/>
                </a:moveTo>
                <a:lnTo>
                  <a:pt x="425450" y="5079"/>
                </a:lnTo>
                <a:lnTo>
                  <a:pt x="425450" y="6349"/>
                </a:lnTo>
                <a:lnTo>
                  <a:pt x="429260" y="6349"/>
                </a:lnTo>
                <a:lnTo>
                  <a:pt x="429260" y="5079"/>
                </a:lnTo>
                <a:close/>
              </a:path>
              <a:path w="429260" h="457200">
                <a:moveTo>
                  <a:pt x="429260" y="1269"/>
                </a:moveTo>
                <a:lnTo>
                  <a:pt x="233679" y="1269"/>
                </a:lnTo>
                <a:lnTo>
                  <a:pt x="233679" y="2539"/>
                </a:lnTo>
                <a:lnTo>
                  <a:pt x="425450" y="2539"/>
                </a:lnTo>
                <a:lnTo>
                  <a:pt x="425450" y="3809"/>
                </a:lnTo>
                <a:lnTo>
                  <a:pt x="429260" y="3809"/>
                </a:lnTo>
                <a:lnTo>
                  <a:pt x="429260" y="1269"/>
                </a:lnTo>
                <a:close/>
              </a:path>
              <a:path w="429260" h="457200">
                <a:moveTo>
                  <a:pt x="207010" y="1269"/>
                </a:moveTo>
                <a:lnTo>
                  <a:pt x="7620" y="1269"/>
                </a:lnTo>
                <a:lnTo>
                  <a:pt x="7620" y="2539"/>
                </a:lnTo>
                <a:lnTo>
                  <a:pt x="207010" y="2539"/>
                </a:lnTo>
                <a:lnTo>
                  <a:pt x="207010" y="1269"/>
                </a:lnTo>
                <a:close/>
              </a:path>
              <a:path w="429260" h="457200">
                <a:moveTo>
                  <a:pt x="11429" y="0"/>
                </a:moveTo>
                <a:lnTo>
                  <a:pt x="10160" y="0"/>
                </a:lnTo>
                <a:lnTo>
                  <a:pt x="1016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429260" h="457200">
                <a:moveTo>
                  <a:pt x="208279" y="0"/>
                </a:moveTo>
                <a:lnTo>
                  <a:pt x="207010" y="0"/>
                </a:lnTo>
                <a:lnTo>
                  <a:pt x="207010" y="1269"/>
                </a:lnTo>
                <a:lnTo>
                  <a:pt x="208279" y="1269"/>
                </a:lnTo>
                <a:lnTo>
                  <a:pt x="208279" y="0"/>
                </a:lnTo>
                <a:close/>
              </a:path>
              <a:path w="429260" h="457200">
                <a:moveTo>
                  <a:pt x="237489" y="0"/>
                </a:moveTo>
                <a:lnTo>
                  <a:pt x="236220" y="0"/>
                </a:lnTo>
                <a:lnTo>
                  <a:pt x="236220" y="1269"/>
                </a:lnTo>
                <a:lnTo>
                  <a:pt x="237489" y="1269"/>
                </a:lnTo>
                <a:lnTo>
                  <a:pt x="237489" y="0"/>
                </a:lnTo>
                <a:close/>
              </a:path>
              <a:path w="429260" h="457200">
                <a:moveTo>
                  <a:pt x="3810" y="273050"/>
                </a:moveTo>
                <a:lnTo>
                  <a:pt x="2539" y="273050"/>
                </a:lnTo>
                <a:lnTo>
                  <a:pt x="2539" y="278129"/>
                </a:lnTo>
                <a:lnTo>
                  <a:pt x="1270" y="278129"/>
                </a:lnTo>
                <a:lnTo>
                  <a:pt x="1270" y="281939"/>
                </a:lnTo>
                <a:lnTo>
                  <a:pt x="0" y="28193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73050"/>
                </a:lnTo>
                <a:close/>
              </a:path>
              <a:path w="429260" h="457200">
                <a:moveTo>
                  <a:pt x="95250" y="455929"/>
                </a:moveTo>
                <a:lnTo>
                  <a:pt x="0" y="455929"/>
                </a:lnTo>
                <a:lnTo>
                  <a:pt x="0" y="457200"/>
                </a:lnTo>
                <a:lnTo>
                  <a:pt x="95250" y="457200"/>
                </a:lnTo>
                <a:lnTo>
                  <a:pt x="95250" y="455929"/>
                </a:lnTo>
                <a:close/>
              </a:path>
              <a:path w="429260" h="457200">
                <a:moveTo>
                  <a:pt x="3810" y="452119"/>
                </a:moveTo>
                <a:lnTo>
                  <a:pt x="0" y="452119"/>
                </a:lnTo>
                <a:lnTo>
                  <a:pt x="0" y="454660"/>
                </a:lnTo>
                <a:lnTo>
                  <a:pt x="95250" y="454660"/>
                </a:lnTo>
                <a:lnTo>
                  <a:pt x="95250" y="455929"/>
                </a:lnTo>
                <a:lnTo>
                  <a:pt x="96520" y="455929"/>
                </a:lnTo>
                <a:lnTo>
                  <a:pt x="96519" y="453389"/>
                </a:lnTo>
                <a:lnTo>
                  <a:pt x="3810" y="453389"/>
                </a:lnTo>
                <a:lnTo>
                  <a:pt x="3810" y="452119"/>
                </a:lnTo>
                <a:close/>
              </a:path>
              <a:path w="429260" h="457200">
                <a:moveTo>
                  <a:pt x="3810" y="449579"/>
                </a:moveTo>
                <a:lnTo>
                  <a:pt x="0" y="449579"/>
                </a:lnTo>
                <a:lnTo>
                  <a:pt x="0" y="450850"/>
                </a:lnTo>
                <a:lnTo>
                  <a:pt x="3810" y="450850"/>
                </a:lnTo>
                <a:lnTo>
                  <a:pt x="3810" y="449579"/>
                </a:lnTo>
                <a:close/>
              </a:path>
              <a:path w="429260" h="457200">
                <a:moveTo>
                  <a:pt x="3810" y="445769"/>
                </a:moveTo>
                <a:lnTo>
                  <a:pt x="0" y="445769"/>
                </a:lnTo>
                <a:lnTo>
                  <a:pt x="0" y="448310"/>
                </a:lnTo>
                <a:lnTo>
                  <a:pt x="3810" y="448310"/>
                </a:lnTo>
                <a:lnTo>
                  <a:pt x="3810" y="445769"/>
                </a:lnTo>
                <a:close/>
              </a:path>
              <a:path w="429260" h="457200">
                <a:moveTo>
                  <a:pt x="3810" y="443229"/>
                </a:moveTo>
                <a:lnTo>
                  <a:pt x="0" y="443229"/>
                </a:lnTo>
                <a:lnTo>
                  <a:pt x="0" y="444500"/>
                </a:lnTo>
                <a:lnTo>
                  <a:pt x="3810" y="444500"/>
                </a:lnTo>
                <a:lnTo>
                  <a:pt x="3810" y="443229"/>
                </a:lnTo>
                <a:close/>
              </a:path>
              <a:path w="429260" h="457200">
                <a:moveTo>
                  <a:pt x="3810" y="439419"/>
                </a:moveTo>
                <a:lnTo>
                  <a:pt x="0" y="439419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39419"/>
                </a:lnTo>
                <a:close/>
              </a:path>
              <a:path w="429260" h="457200">
                <a:moveTo>
                  <a:pt x="3810" y="436879"/>
                </a:moveTo>
                <a:lnTo>
                  <a:pt x="0" y="436879"/>
                </a:lnTo>
                <a:lnTo>
                  <a:pt x="0" y="438150"/>
                </a:lnTo>
                <a:lnTo>
                  <a:pt x="3810" y="438150"/>
                </a:lnTo>
                <a:lnTo>
                  <a:pt x="3810" y="436879"/>
                </a:lnTo>
                <a:close/>
              </a:path>
              <a:path w="429260" h="457200">
                <a:moveTo>
                  <a:pt x="3810" y="433069"/>
                </a:moveTo>
                <a:lnTo>
                  <a:pt x="0" y="433069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33069"/>
                </a:lnTo>
                <a:close/>
              </a:path>
              <a:path w="429260" h="457200">
                <a:moveTo>
                  <a:pt x="3810" y="430529"/>
                </a:moveTo>
                <a:lnTo>
                  <a:pt x="0" y="430529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30529"/>
                </a:lnTo>
                <a:close/>
              </a:path>
              <a:path w="429260" h="457200">
                <a:moveTo>
                  <a:pt x="3810" y="426719"/>
                </a:moveTo>
                <a:lnTo>
                  <a:pt x="0" y="426719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6719"/>
                </a:lnTo>
                <a:close/>
              </a:path>
              <a:path w="429260" h="457200">
                <a:moveTo>
                  <a:pt x="3810" y="424179"/>
                </a:moveTo>
                <a:lnTo>
                  <a:pt x="0" y="424179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24179"/>
                </a:lnTo>
                <a:close/>
              </a:path>
              <a:path w="429260" h="457200">
                <a:moveTo>
                  <a:pt x="3810" y="420369"/>
                </a:moveTo>
                <a:lnTo>
                  <a:pt x="0" y="420369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20369"/>
                </a:lnTo>
                <a:close/>
              </a:path>
              <a:path w="429260" h="457200">
                <a:moveTo>
                  <a:pt x="3810" y="417829"/>
                </a:moveTo>
                <a:lnTo>
                  <a:pt x="0" y="417829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7829"/>
                </a:lnTo>
                <a:close/>
              </a:path>
              <a:path w="429260" h="457200">
                <a:moveTo>
                  <a:pt x="3810" y="414019"/>
                </a:moveTo>
                <a:lnTo>
                  <a:pt x="0" y="414019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4019"/>
                </a:lnTo>
                <a:close/>
              </a:path>
              <a:path w="429260" h="457200">
                <a:moveTo>
                  <a:pt x="3810" y="411479"/>
                </a:moveTo>
                <a:lnTo>
                  <a:pt x="0" y="411479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11479"/>
                </a:lnTo>
                <a:close/>
              </a:path>
              <a:path w="429260" h="457200">
                <a:moveTo>
                  <a:pt x="3810" y="407669"/>
                </a:moveTo>
                <a:lnTo>
                  <a:pt x="0" y="407669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7669"/>
                </a:lnTo>
                <a:close/>
              </a:path>
              <a:path w="429260" h="457200">
                <a:moveTo>
                  <a:pt x="3810" y="405129"/>
                </a:moveTo>
                <a:lnTo>
                  <a:pt x="0" y="405129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5129"/>
                </a:lnTo>
                <a:close/>
              </a:path>
              <a:path w="429260" h="457200">
                <a:moveTo>
                  <a:pt x="3810" y="401319"/>
                </a:moveTo>
                <a:lnTo>
                  <a:pt x="0" y="401319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401319"/>
                </a:lnTo>
                <a:close/>
              </a:path>
              <a:path w="429260" h="457200">
                <a:moveTo>
                  <a:pt x="3810" y="398779"/>
                </a:moveTo>
                <a:lnTo>
                  <a:pt x="0" y="398779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8779"/>
                </a:lnTo>
                <a:close/>
              </a:path>
              <a:path w="429260" h="457200">
                <a:moveTo>
                  <a:pt x="3810" y="394969"/>
                </a:moveTo>
                <a:lnTo>
                  <a:pt x="0" y="394969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4969"/>
                </a:lnTo>
                <a:close/>
              </a:path>
              <a:path w="429260" h="457200">
                <a:moveTo>
                  <a:pt x="3810" y="392429"/>
                </a:moveTo>
                <a:lnTo>
                  <a:pt x="0" y="392429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92429"/>
                </a:lnTo>
                <a:close/>
              </a:path>
              <a:path w="429260" h="457200">
                <a:moveTo>
                  <a:pt x="3810" y="388619"/>
                </a:moveTo>
                <a:lnTo>
                  <a:pt x="0" y="388619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8619"/>
                </a:lnTo>
                <a:close/>
              </a:path>
              <a:path w="429260" h="457200">
                <a:moveTo>
                  <a:pt x="3810" y="386079"/>
                </a:moveTo>
                <a:lnTo>
                  <a:pt x="0" y="386079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6079"/>
                </a:lnTo>
                <a:close/>
              </a:path>
              <a:path w="429260" h="457200">
                <a:moveTo>
                  <a:pt x="3810" y="382269"/>
                </a:moveTo>
                <a:lnTo>
                  <a:pt x="0" y="382269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82269"/>
                </a:lnTo>
                <a:close/>
              </a:path>
              <a:path w="429260" h="457200">
                <a:moveTo>
                  <a:pt x="3810" y="379729"/>
                </a:moveTo>
                <a:lnTo>
                  <a:pt x="0" y="379729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9729"/>
                </a:lnTo>
                <a:close/>
              </a:path>
              <a:path w="429260" h="457200">
                <a:moveTo>
                  <a:pt x="3810" y="375919"/>
                </a:moveTo>
                <a:lnTo>
                  <a:pt x="0" y="375919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5919"/>
                </a:lnTo>
                <a:close/>
              </a:path>
              <a:path w="429260" h="457200">
                <a:moveTo>
                  <a:pt x="3810" y="373379"/>
                </a:moveTo>
                <a:lnTo>
                  <a:pt x="0" y="373379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73379"/>
                </a:lnTo>
                <a:close/>
              </a:path>
              <a:path w="429260" h="457200">
                <a:moveTo>
                  <a:pt x="3810" y="369569"/>
                </a:moveTo>
                <a:lnTo>
                  <a:pt x="0" y="369569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69569"/>
                </a:lnTo>
                <a:close/>
              </a:path>
              <a:path w="429260" h="457200">
                <a:moveTo>
                  <a:pt x="3810" y="367029"/>
                </a:moveTo>
                <a:lnTo>
                  <a:pt x="0" y="367029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7029"/>
                </a:lnTo>
                <a:close/>
              </a:path>
              <a:path w="429260" h="457200">
                <a:moveTo>
                  <a:pt x="3810" y="363219"/>
                </a:moveTo>
                <a:lnTo>
                  <a:pt x="0" y="363219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63219"/>
                </a:lnTo>
                <a:close/>
              </a:path>
              <a:path w="429260" h="457200">
                <a:moveTo>
                  <a:pt x="3810" y="360679"/>
                </a:moveTo>
                <a:lnTo>
                  <a:pt x="0" y="360679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60679"/>
                </a:lnTo>
                <a:close/>
              </a:path>
              <a:path w="429260" h="457200">
                <a:moveTo>
                  <a:pt x="3810" y="356869"/>
                </a:moveTo>
                <a:lnTo>
                  <a:pt x="0" y="356869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6869"/>
                </a:lnTo>
                <a:close/>
              </a:path>
              <a:path w="429260" h="457200">
                <a:moveTo>
                  <a:pt x="3810" y="354329"/>
                </a:moveTo>
                <a:lnTo>
                  <a:pt x="0" y="354329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54329"/>
                </a:lnTo>
                <a:close/>
              </a:path>
              <a:path w="429260" h="457200">
                <a:moveTo>
                  <a:pt x="3810" y="350519"/>
                </a:moveTo>
                <a:lnTo>
                  <a:pt x="0" y="350519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50519"/>
                </a:lnTo>
                <a:close/>
              </a:path>
              <a:path w="429260" h="457200">
                <a:moveTo>
                  <a:pt x="3810" y="347979"/>
                </a:moveTo>
                <a:lnTo>
                  <a:pt x="0" y="347979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7979"/>
                </a:lnTo>
                <a:close/>
              </a:path>
              <a:path w="429260" h="457200">
                <a:moveTo>
                  <a:pt x="3810" y="344169"/>
                </a:moveTo>
                <a:lnTo>
                  <a:pt x="0" y="344169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4169"/>
                </a:lnTo>
                <a:close/>
              </a:path>
              <a:path w="429260" h="457200">
                <a:moveTo>
                  <a:pt x="3810" y="341629"/>
                </a:moveTo>
                <a:lnTo>
                  <a:pt x="0" y="341629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41629"/>
                </a:lnTo>
                <a:close/>
              </a:path>
              <a:path w="429260" h="457200">
                <a:moveTo>
                  <a:pt x="3810" y="337819"/>
                </a:moveTo>
                <a:lnTo>
                  <a:pt x="0" y="337819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7819"/>
                </a:lnTo>
                <a:close/>
              </a:path>
              <a:path w="429260" h="457200">
                <a:moveTo>
                  <a:pt x="3810" y="335279"/>
                </a:moveTo>
                <a:lnTo>
                  <a:pt x="0" y="335279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5279"/>
                </a:lnTo>
                <a:close/>
              </a:path>
              <a:path w="429260" h="457200">
                <a:moveTo>
                  <a:pt x="3810" y="331469"/>
                </a:moveTo>
                <a:lnTo>
                  <a:pt x="0" y="331469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1469"/>
                </a:lnTo>
                <a:close/>
              </a:path>
              <a:path w="429260" h="457200">
                <a:moveTo>
                  <a:pt x="3810" y="328929"/>
                </a:moveTo>
                <a:lnTo>
                  <a:pt x="0" y="328929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8929"/>
                </a:lnTo>
                <a:close/>
              </a:path>
              <a:path w="429260" h="457200">
                <a:moveTo>
                  <a:pt x="3810" y="325119"/>
                </a:moveTo>
                <a:lnTo>
                  <a:pt x="0" y="325119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5119"/>
                </a:lnTo>
                <a:close/>
              </a:path>
              <a:path w="429260" h="457200">
                <a:moveTo>
                  <a:pt x="3810" y="322579"/>
                </a:moveTo>
                <a:lnTo>
                  <a:pt x="0" y="322579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22579"/>
                </a:lnTo>
                <a:close/>
              </a:path>
              <a:path w="429260" h="457200">
                <a:moveTo>
                  <a:pt x="3810" y="318769"/>
                </a:moveTo>
                <a:lnTo>
                  <a:pt x="0" y="318769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8769"/>
                </a:lnTo>
                <a:close/>
              </a:path>
              <a:path w="429260" h="457200">
                <a:moveTo>
                  <a:pt x="3810" y="316229"/>
                </a:moveTo>
                <a:lnTo>
                  <a:pt x="0" y="316229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6229"/>
                </a:lnTo>
                <a:close/>
              </a:path>
              <a:path w="429260" h="457200">
                <a:moveTo>
                  <a:pt x="3810" y="309879"/>
                </a:moveTo>
                <a:lnTo>
                  <a:pt x="0" y="309879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09879"/>
                </a:lnTo>
                <a:close/>
              </a:path>
              <a:path w="429260" h="457200">
                <a:moveTo>
                  <a:pt x="3810" y="307339"/>
                </a:moveTo>
                <a:lnTo>
                  <a:pt x="0" y="307339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7339"/>
                </a:lnTo>
                <a:close/>
              </a:path>
              <a:path w="429260" h="457200">
                <a:moveTo>
                  <a:pt x="429260" y="455929"/>
                </a:moveTo>
                <a:lnTo>
                  <a:pt x="218439" y="455929"/>
                </a:lnTo>
                <a:lnTo>
                  <a:pt x="218439" y="457200"/>
                </a:lnTo>
                <a:lnTo>
                  <a:pt x="429260" y="457200"/>
                </a:lnTo>
                <a:lnTo>
                  <a:pt x="429260" y="455929"/>
                </a:lnTo>
                <a:close/>
              </a:path>
              <a:path w="429260" h="457200">
                <a:moveTo>
                  <a:pt x="429260" y="452119"/>
                </a:moveTo>
                <a:lnTo>
                  <a:pt x="425450" y="452119"/>
                </a:lnTo>
                <a:lnTo>
                  <a:pt x="425450" y="453389"/>
                </a:lnTo>
                <a:lnTo>
                  <a:pt x="218439" y="453389"/>
                </a:lnTo>
                <a:lnTo>
                  <a:pt x="218439" y="454659"/>
                </a:lnTo>
                <a:lnTo>
                  <a:pt x="429260" y="454659"/>
                </a:lnTo>
                <a:lnTo>
                  <a:pt x="429260" y="452119"/>
                </a:lnTo>
                <a:close/>
              </a:path>
              <a:path w="429260" h="457200">
                <a:moveTo>
                  <a:pt x="429260" y="449579"/>
                </a:moveTo>
                <a:lnTo>
                  <a:pt x="425450" y="449579"/>
                </a:lnTo>
                <a:lnTo>
                  <a:pt x="425450" y="450849"/>
                </a:lnTo>
                <a:lnTo>
                  <a:pt x="429260" y="450849"/>
                </a:lnTo>
                <a:lnTo>
                  <a:pt x="429260" y="449579"/>
                </a:lnTo>
                <a:close/>
              </a:path>
              <a:path w="429260" h="457200">
                <a:moveTo>
                  <a:pt x="429260" y="445769"/>
                </a:moveTo>
                <a:lnTo>
                  <a:pt x="425450" y="445769"/>
                </a:lnTo>
                <a:lnTo>
                  <a:pt x="425450" y="448309"/>
                </a:lnTo>
                <a:lnTo>
                  <a:pt x="429260" y="448309"/>
                </a:lnTo>
                <a:lnTo>
                  <a:pt x="429260" y="445769"/>
                </a:lnTo>
                <a:close/>
              </a:path>
              <a:path w="429260" h="457200">
                <a:moveTo>
                  <a:pt x="429260" y="443229"/>
                </a:moveTo>
                <a:lnTo>
                  <a:pt x="425450" y="443229"/>
                </a:lnTo>
                <a:lnTo>
                  <a:pt x="425450" y="444499"/>
                </a:lnTo>
                <a:lnTo>
                  <a:pt x="429260" y="444499"/>
                </a:lnTo>
                <a:lnTo>
                  <a:pt x="429260" y="443229"/>
                </a:lnTo>
                <a:close/>
              </a:path>
              <a:path w="429260" h="457200">
                <a:moveTo>
                  <a:pt x="429260" y="439419"/>
                </a:moveTo>
                <a:lnTo>
                  <a:pt x="425450" y="439419"/>
                </a:lnTo>
                <a:lnTo>
                  <a:pt x="425450" y="441959"/>
                </a:lnTo>
                <a:lnTo>
                  <a:pt x="429260" y="441959"/>
                </a:lnTo>
                <a:lnTo>
                  <a:pt x="429260" y="439419"/>
                </a:lnTo>
                <a:close/>
              </a:path>
              <a:path w="429260" h="457200">
                <a:moveTo>
                  <a:pt x="429260" y="436879"/>
                </a:moveTo>
                <a:lnTo>
                  <a:pt x="425450" y="436879"/>
                </a:lnTo>
                <a:lnTo>
                  <a:pt x="425450" y="438149"/>
                </a:lnTo>
                <a:lnTo>
                  <a:pt x="429260" y="438149"/>
                </a:lnTo>
                <a:lnTo>
                  <a:pt x="429260" y="436879"/>
                </a:lnTo>
                <a:close/>
              </a:path>
              <a:path w="429260" h="457200">
                <a:moveTo>
                  <a:pt x="429260" y="433069"/>
                </a:moveTo>
                <a:lnTo>
                  <a:pt x="425450" y="433069"/>
                </a:lnTo>
                <a:lnTo>
                  <a:pt x="425450" y="435609"/>
                </a:lnTo>
                <a:lnTo>
                  <a:pt x="429260" y="435609"/>
                </a:lnTo>
                <a:lnTo>
                  <a:pt x="429260" y="433069"/>
                </a:lnTo>
                <a:close/>
              </a:path>
              <a:path w="429260" h="457200">
                <a:moveTo>
                  <a:pt x="429260" y="430529"/>
                </a:moveTo>
                <a:lnTo>
                  <a:pt x="425450" y="430529"/>
                </a:lnTo>
                <a:lnTo>
                  <a:pt x="425450" y="431799"/>
                </a:lnTo>
                <a:lnTo>
                  <a:pt x="429260" y="431799"/>
                </a:lnTo>
                <a:lnTo>
                  <a:pt x="429260" y="430529"/>
                </a:lnTo>
                <a:close/>
              </a:path>
              <a:path w="429260" h="457200">
                <a:moveTo>
                  <a:pt x="429260" y="426719"/>
                </a:moveTo>
                <a:lnTo>
                  <a:pt x="425450" y="426719"/>
                </a:lnTo>
                <a:lnTo>
                  <a:pt x="425450" y="429259"/>
                </a:lnTo>
                <a:lnTo>
                  <a:pt x="429260" y="429259"/>
                </a:lnTo>
                <a:lnTo>
                  <a:pt x="429260" y="426719"/>
                </a:lnTo>
                <a:close/>
              </a:path>
              <a:path w="429260" h="457200">
                <a:moveTo>
                  <a:pt x="429260" y="424179"/>
                </a:moveTo>
                <a:lnTo>
                  <a:pt x="425450" y="424179"/>
                </a:lnTo>
                <a:lnTo>
                  <a:pt x="425450" y="425449"/>
                </a:lnTo>
                <a:lnTo>
                  <a:pt x="429260" y="425449"/>
                </a:lnTo>
                <a:lnTo>
                  <a:pt x="429260" y="424179"/>
                </a:lnTo>
                <a:close/>
              </a:path>
              <a:path w="429260" h="457200">
                <a:moveTo>
                  <a:pt x="429260" y="420369"/>
                </a:moveTo>
                <a:lnTo>
                  <a:pt x="425450" y="420369"/>
                </a:lnTo>
                <a:lnTo>
                  <a:pt x="425450" y="422909"/>
                </a:lnTo>
                <a:lnTo>
                  <a:pt x="429260" y="422909"/>
                </a:lnTo>
                <a:lnTo>
                  <a:pt x="429260" y="420369"/>
                </a:lnTo>
                <a:close/>
              </a:path>
              <a:path w="429260" h="457200">
                <a:moveTo>
                  <a:pt x="429260" y="417829"/>
                </a:moveTo>
                <a:lnTo>
                  <a:pt x="425450" y="417829"/>
                </a:lnTo>
                <a:lnTo>
                  <a:pt x="425450" y="419099"/>
                </a:lnTo>
                <a:lnTo>
                  <a:pt x="429260" y="419099"/>
                </a:lnTo>
                <a:lnTo>
                  <a:pt x="429260" y="417829"/>
                </a:lnTo>
                <a:close/>
              </a:path>
              <a:path w="429260" h="457200">
                <a:moveTo>
                  <a:pt x="429260" y="414146"/>
                </a:moveTo>
                <a:lnTo>
                  <a:pt x="425450" y="414146"/>
                </a:lnTo>
                <a:lnTo>
                  <a:pt x="425450" y="416559"/>
                </a:lnTo>
                <a:lnTo>
                  <a:pt x="429260" y="416559"/>
                </a:lnTo>
                <a:lnTo>
                  <a:pt x="429260" y="414146"/>
                </a:lnTo>
                <a:close/>
              </a:path>
              <a:path w="429260" h="457200">
                <a:moveTo>
                  <a:pt x="429260" y="411606"/>
                </a:moveTo>
                <a:lnTo>
                  <a:pt x="425450" y="411606"/>
                </a:lnTo>
                <a:lnTo>
                  <a:pt x="425450" y="412749"/>
                </a:lnTo>
                <a:lnTo>
                  <a:pt x="429260" y="412749"/>
                </a:lnTo>
                <a:lnTo>
                  <a:pt x="429260" y="411606"/>
                </a:lnTo>
                <a:close/>
              </a:path>
              <a:path w="429260" h="457200">
                <a:moveTo>
                  <a:pt x="429260" y="407796"/>
                </a:moveTo>
                <a:lnTo>
                  <a:pt x="425450" y="407796"/>
                </a:lnTo>
                <a:lnTo>
                  <a:pt x="425450" y="410209"/>
                </a:lnTo>
                <a:lnTo>
                  <a:pt x="429260" y="410209"/>
                </a:lnTo>
                <a:lnTo>
                  <a:pt x="429260" y="407796"/>
                </a:lnTo>
                <a:close/>
              </a:path>
              <a:path w="429260" h="457200">
                <a:moveTo>
                  <a:pt x="429260" y="405256"/>
                </a:moveTo>
                <a:lnTo>
                  <a:pt x="425450" y="405256"/>
                </a:lnTo>
                <a:lnTo>
                  <a:pt x="425450" y="406399"/>
                </a:lnTo>
                <a:lnTo>
                  <a:pt x="429260" y="406399"/>
                </a:lnTo>
                <a:lnTo>
                  <a:pt x="429260" y="405256"/>
                </a:lnTo>
                <a:close/>
              </a:path>
              <a:path w="429260" h="457200">
                <a:moveTo>
                  <a:pt x="429260" y="401446"/>
                </a:moveTo>
                <a:lnTo>
                  <a:pt x="425450" y="401446"/>
                </a:lnTo>
                <a:lnTo>
                  <a:pt x="425450" y="403859"/>
                </a:lnTo>
                <a:lnTo>
                  <a:pt x="429260" y="403859"/>
                </a:lnTo>
                <a:lnTo>
                  <a:pt x="429260" y="401446"/>
                </a:lnTo>
                <a:close/>
              </a:path>
              <a:path w="429260" h="457200">
                <a:moveTo>
                  <a:pt x="429260" y="398906"/>
                </a:moveTo>
                <a:lnTo>
                  <a:pt x="425450" y="398906"/>
                </a:lnTo>
                <a:lnTo>
                  <a:pt x="425450" y="400049"/>
                </a:lnTo>
                <a:lnTo>
                  <a:pt x="429260" y="400049"/>
                </a:lnTo>
                <a:lnTo>
                  <a:pt x="429260" y="398906"/>
                </a:lnTo>
                <a:close/>
              </a:path>
              <a:path w="429260" h="457200">
                <a:moveTo>
                  <a:pt x="429260" y="395096"/>
                </a:moveTo>
                <a:lnTo>
                  <a:pt x="425450" y="395096"/>
                </a:lnTo>
                <a:lnTo>
                  <a:pt x="425450" y="397509"/>
                </a:lnTo>
                <a:lnTo>
                  <a:pt x="429260" y="397509"/>
                </a:lnTo>
                <a:lnTo>
                  <a:pt x="429260" y="395096"/>
                </a:lnTo>
                <a:close/>
              </a:path>
              <a:path w="429260" h="457200">
                <a:moveTo>
                  <a:pt x="429260" y="392556"/>
                </a:moveTo>
                <a:lnTo>
                  <a:pt x="425450" y="392556"/>
                </a:lnTo>
                <a:lnTo>
                  <a:pt x="425450" y="393699"/>
                </a:lnTo>
                <a:lnTo>
                  <a:pt x="429260" y="393699"/>
                </a:lnTo>
                <a:lnTo>
                  <a:pt x="429260" y="392556"/>
                </a:lnTo>
                <a:close/>
              </a:path>
              <a:path w="429260" h="457200">
                <a:moveTo>
                  <a:pt x="429260" y="388746"/>
                </a:moveTo>
                <a:lnTo>
                  <a:pt x="425450" y="388746"/>
                </a:lnTo>
                <a:lnTo>
                  <a:pt x="425450" y="391159"/>
                </a:lnTo>
                <a:lnTo>
                  <a:pt x="429260" y="391159"/>
                </a:lnTo>
                <a:lnTo>
                  <a:pt x="429260" y="388746"/>
                </a:lnTo>
                <a:close/>
              </a:path>
              <a:path w="429260" h="457200">
                <a:moveTo>
                  <a:pt x="429260" y="386206"/>
                </a:moveTo>
                <a:lnTo>
                  <a:pt x="425450" y="386206"/>
                </a:lnTo>
                <a:lnTo>
                  <a:pt x="425450" y="387349"/>
                </a:lnTo>
                <a:lnTo>
                  <a:pt x="429260" y="387349"/>
                </a:lnTo>
                <a:lnTo>
                  <a:pt x="429260" y="386206"/>
                </a:lnTo>
                <a:close/>
              </a:path>
              <a:path w="429260" h="457200">
                <a:moveTo>
                  <a:pt x="429260" y="382396"/>
                </a:moveTo>
                <a:lnTo>
                  <a:pt x="425450" y="382396"/>
                </a:lnTo>
                <a:lnTo>
                  <a:pt x="425450" y="384809"/>
                </a:lnTo>
                <a:lnTo>
                  <a:pt x="429260" y="384809"/>
                </a:lnTo>
                <a:lnTo>
                  <a:pt x="429260" y="382396"/>
                </a:lnTo>
                <a:close/>
              </a:path>
              <a:path w="429260" h="457200">
                <a:moveTo>
                  <a:pt x="429260" y="379856"/>
                </a:moveTo>
                <a:lnTo>
                  <a:pt x="425450" y="379856"/>
                </a:lnTo>
                <a:lnTo>
                  <a:pt x="425450" y="380999"/>
                </a:lnTo>
                <a:lnTo>
                  <a:pt x="429260" y="380999"/>
                </a:lnTo>
                <a:lnTo>
                  <a:pt x="429260" y="379856"/>
                </a:lnTo>
                <a:close/>
              </a:path>
              <a:path w="429260" h="457200">
                <a:moveTo>
                  <a:pt x="429260" y="376046"/>
                </a:moveTo>
                <a:lnTo>
                  <a:pt x="425450" y="376046"/>
                </a:lnTo>
                <a:lnTo>
                  <a:pt x="425450" y="378459"/>
                </a:lnTo>
                <a:lnTo>
                  <a:pt x="429260" y="378459"/>
                </a:lnTo>
                <a:lnTo>
                  <a:pt x="429260" y="376046"/>
                </a:lnTo>
                <a:close/>
              </a:path>
              <a:path w="429260" h="457200">
                <a:moveTo>
                  <a:pt x="429260" y="373506"/>
                </a:moveTo>
                <a:lnTo>
                  <a:pt x="425450" y="373506"/>
                </a:lnTo>
                <a:lnTo>
                  <a:pt x="425450" y="374649"/>
                </a:lnTo>
                <a:lnTo>
                  <a:pt x="429260" y="374649"/>
                </a:lnTo>
                <a:lnTo>
                  <a:pt x="429260" y="373506"/>
                </a:lnTo>
                <a:close/>
              </a:path>
              <a:path w="429260" h="457200">
                <a:moveTo>
                  <a:pt x="429260" y="369696"/>
                </a:moveTo>
                <a:lnTo>
                  <a:pt x="425450" y="369696"/>
                </a:lnTo>
                <a:lnTo>
                  <a:pt x="425450" y="372109"/>
                </a:lnTo>
                <a:lnTo>
                  <a:pt x="429260" y="372109"/>
                </a:lnTo>
                <a:lnTo>
                  <a:pt x="429260" y="369696"/>
                </a:lnTo>
                <a:close/>
              </a:path>
              <a:path w="429260" h="457200">
                <a:moveTo>
                  <a:pt x="429260" y="367156"/>
                </a:moveTo>
                <a:lnTo>
                  <a:pt x="425450" y="367156"/>
                </a:lnTo>
                <a:lnTo>
                  <a:pt x="425450" y="368299"/>
                </a:lnTo>
                <a:lnTo>
                  <a:pt x="429260" y="368299"/>
                </a:lnTo>
                <a:lnTo>
                  <a:pt x="429260" y="367156"/>
                </a:lnTo>
                <a:close/>
              </a:path>
              <a:path w="429260" h="457200">
                <a:moveTo>
                  <a:pt x="429260" y="363346"/>
                </a:moveTo>
                <a:lnTo>
                  <a:pt x="425450" y="363346"/>
                </a:lnTo>
                <a:lnTo>
                  <a:pt x="425450" y="365759"/>
                </a:lnTo>
                <a:lnTo>
                  <a:pt x="429260" y="365759"/>
                </a:lnTo>
                <a:lnTo>
                  <a:pt x="429260" y="363346"/>
                </a:lnTo>
                <a:close/>
              </a:path>
              <a:path w="429260" h="457200">
                <a:moveTo>
                  <a:pt x="429260" y="360806"/>
                </a:moveTo>
                <a:lnTo>
                  <a:pt x="425450" y="360806"/>
                </a:lnTo>
                <a:lnTo>
                  <a:pt x="425450" y="361949"/>
                </a:lnTo>
                <a:lnTo>
                  <a:pt x="429260" y="361949"/>
                </a:lnTo>
                <a:lnTo>
                  <a:pt x="429260" y="360806"/>
                </a:lnTo>
                <a:close/>
              </a:path>
              <a:path w="429260" h="457200">
                <a:moveTo>
                  <a:pt x="429260" y="356996"/>
                </a:moveTo>
                <a:lnTo>
                  <a:pt x="425450" y="356996"/>
                </a:lnTo>
                <a:lnTo>
                  <a:pt x="425450" y="359409"/>
                </a:lnTo>
                <a:lnTo>
                  <a:pt x="429260" y="359409"/>
                </a:lnTo>
                <a:lnTo>
                  <a:pt x="429260" y="356996"/>
                </a:lnTo>
                <a:close/>
              </a:path>
              <a:path w="429260" h="457200">
                <a:moveTo>
                  <a:pt x="429260" y="354456"/>
                </a:moveTo>
                <a:lnTo>
                  <a:pt x="425450" y="354456"/>
                </a:lnTo>
                <a:lnTo>
                  <a:pt x="425450" y="355599"/>
                </a:lnTo>
                <a:lnTo>
                  <a:pt x="429260" y="355599"/>
                </a:lnTo>
                <a:lnTo>
                  <a:pt x="429260" y="354456"/>
                </a:lnTo>
                <a:close/>
              </a:path>
              <a:path w="429260" h="457200">
                <a:moveTo>
                  <a:pt x="429260" y="350646"/>
                </a:moveTo>
                <a:lnTo>
                  <a:pt x="425450" y="350646"/>
                </a:lnTo>
                <a:lnTo>
                  <a:pt x="425450" y="353059"/>
                </a:lnTo>
                <a:lnTo>
                  <a:pt x="429260" y="353059"/>
                </a:lnTo>
                <a:lnTo>
                  <a:pt x="429260" y="350646"/>
                </a:lnTo>
                <a:close/>
              </a:path>
              <a:path w="429260" h="457200">
                <a:moveTo>
                  <a:pt x="429260" y="348106"/>
                </a:moveTo>
                <a:lnTo>
                  <a:pt x="425450" y="348106"/>
                </a:lnTo>
                <a:lnTo>
                  <a:pt x="425450" y="349249"/>
                </a:lnTo>
                <a:lnTo>
                  <a:pt x="429260" y="349249"/>
                </a:lnTo>
                <a:lnTo>
                  <a:pt x="429260" y="348106"/>
                </a:lnTo>
                <a:close/>
              </a:path>
              <a:path w="429260" h="457200">
                <a:moveTo>
                  <a:pt x="429260" y="342899"/>
                </a:moveTo>
                <a:lnTo>
                  <a:pt x="427989" y="342899"/>
                </a:lnTo>
                <a:lnTo>
                  <a:pt x="427989" y="344296"/>
                </a:lnTo>
                <a:lnTo>
                  <a:pt x="426720" y="344296"/>
                </a:lnTo>
                <a:lnTo>
                  <a:pt x="426720" y="346709"/>
                </a:lnTo>
                <a:lnTo>
                  <a:pt x="429260" y="346709"/>
                </a:lnTo>
                <a:lnTo>
                  <a:pt x="429260" y="342899"/>
                </a:lnTo>
                <a:close/>
              </a:path>
            </a:pathLst>
          </a:custGeom>
          <a:solidFill>
            <a:srgbClr val="C93F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8" name="bk object 3208"/>
          <p:cNvSpPr/>
          <p:nvPr/>
        </p:nvSpPr>
        <p:spPr>
          <a:xfrm>
            <a:off x="3991609" y="2876550"/>
            <a:ext cx="421640" cy="450850"/>
          </a:xfrm>
          <a:custGeom>
            <a:avLst/>
            <a:gdLst/>
            <a:ahLst/>
            <a:cxnLst/>
            <a:rect l="l" t="t" r="r" b="b"/>
            <a:pathLst>
              <a:path w="421639" h="450850">
                <a:moveTo>
                  <a:pt x="419100" y="173989"/>
                </a:moveTo>
                <a:lnTo>
                  <a:pt x="417830" y="173989"/>
                </a:lnTo>
                <a:lnTo>
                  <a:pt x="417830" y="175259"/>
                </a:lnTo>
                <a:lnTo>
                  <a:pt x="419100" y="175259"/>
                </a:lnTo>
                <a:lnTo>
                  <a:pt x="419100" y="173989"/>
                </a:lnTo>
                <a:close/>
              </a:path>
              <a:path w="421639" h="450850">
                <a:moveTo>
                  <a:pt x="419100" y="170179"/>
                </a:moveTo>
                <a:lnTo>
                  <a:pt x="417830" y="170179"/>
                </a:lnTo>
                <a:lnTo>
                  <a:pt x="417830" y="172719"/>
                </a:lnTo>
                <a:lnTo>
                  <a:pt x="419100" y="172719"/>
                </a:lnTo>
                <a:lnTo>
                  <a:pt x="419100" y="170179"/>
                </a:lnTo>
                <a:close/>
              </a:path>
              <a:path w="421639" h="450850">
                <a:moveTo>
                  <a:pt x="420370" y="167639"/>
                </a:moveTo>
                <a:lnTo>
                  <a:pt x="417830" y="167639"/>
                </a:lnTo>
                <a:lnTo>
                  <a:pt x="417830" y="168909"/>
                </a:lnTo>
                <a:lnTo>
                  <a:pt x="420370" y="168909"/>
                </a:lnTo>
                <a:lnTo>
                  <a:pt x="420370" y="167639"/>
                </a:lnTo>
                <a:close/>
              </a:path>
              <a:path w="421639" h="450850">
                <a:moveTo>
                  <a:pt x="421640" y="161289"/>
                </a:moveTo>
                <a:lnTo>
                  <a:pt x="417830" y="161289"/>
                </a:lnTo>
                <a:lnTo>
                  <a:pt x="417830" y="166369"/>
                </a:lnTo>
                <a:lnTo>
                  <a:pt x="421640" y="166369"/>
                </a:lnTo>
                <a:lnTo>
                  <a:pt x="421640" y="161289"/>
                </a:lnTo>
                <a:close/>
              </a:path>
              <a:path w="421639" h="450850">
                <a:moveTo>
                  <a:pt x="421640" y="157479"/>
                </a:moveTo>
                <a:lnTo>
                  <a:pt x="417830" y="157479"/>
                </a:lnTo>
                <a:lnTo>
                  <a:pt x="417830" y="160019"/>
                </a:lnTo>
                <a:lnTo>
                  <a:pt x="421640" y="160019"/>
                </a:lnTo>
                <a:lnTo>
                  <a:pt x="421640" y="157479"/>
                </a:lnTo>
                <a:close/>
              </a:path>
              <a:path w="421639" h="450850">
                <a:moveTo>
                  <a:pt x="421640" y="154939"/>
                </a:moveTo>
                <a:lnTo>
                  <a:pt x="417830" y="154939"/>
                </a:lnTo>
                <a:lnTo>
                  <a:pt x="417830" y="156209"/>
                </a:lnTo>
                <a:lnTo>
                  <a:pt x="421640" y="156209"/>
                </a:lnTo>
                <a:lnTo>
                  <a:pt x="421640" y="154939"/>
                </a:lnTo>
                <a:close/>
              </a:path>
              <a:path w="421639" h="450850">
                <a:moveTo>
                  <a:pt x="421640" y="151129"/>
                </a:moveTo>
                <a:lnTo>
                  <a:pt x="417830" y="151129"/>
                </a:lnTo>
                <a:lnTo>
                  <a:pt x="417830" y="153669"/>
                </a:lnTo>
                <a:lnTo>
                  <a:pt x="421640" y="153669"/>
                </a:lnTo>
                <a:lnTo>
                  <a:pt x="421640" y="151129"/>
                </a:lnTo>
                <a:close/>
              </a:path>
              <a:path w="421639" h="450850">
                <a:moveTo>
                  <a:pt x="421640" y="148589"/>
                </a:moveTo>
                <a:lnTo>
                  <a:pt x="417830" y="148589"/>
                </a:lnTo>
                <a:lnTo>
                  <a:pt x="417830" y="149859"/>
                </a:lnTo>
                <a:lnTo>
                  <a:pt x="421640" y="149859"/>
                </a:lnTo>
                <a:lnTo>
                  <a:pt x="421640" y="148589"/>
                </a:lnTo>
                <a:close/>
              </a:path>
              <a:path w="421639" h="450850">
                <a:moveTo>
                  <a:pt x="421640" y="144779"/>
                </a:moveTo>
                <a:lnTo>
                  <a:pt x="417830" y="144779"/>
                </a:lnTo>
                <a:lnTo>
                  <a:pt x="417830" y="147319"/>
                </a:lnTo>
                <a:lnTo>
                  <a:pt x="421640" y="147319"/>
                </a:lnTo>
                <a:lnTo>
                  <a:pt x="421640" y="144779"/>
                </a:lnTo>
                <a:close/>
              </a:path>
              <a:path w="421639" h="450850">
                <a:moveTo>
                  <a:pt x="421640" y="142239"/>
                </a:moveTo>
                <a:lnTo>
                  <a:pt x="417830" y="142239"/>
                </a:lnTo>
                <a:lnTo>
                  <a:pt x="417830" y="143509"/>
                </a:lnTo>
                <a:lnTo>
                  <a:pt x="421640" y="143509"/>
                </a:lnTo>
                <a:lnTo>
                  <a:pt x="421640" y="142239"/>
                </a:lnTo>
                <a:close/>
              </a:path>
              <a:path w="421639" h="450850">
                <a:moveTo>
                  <a:pt x="421640" y="138429"/>
                </a:moveTo>
                <a:lnTo>
                  <a:pt x="417830" y="138429"/>
                </a:lnTo>
                <a:lnTo>
                  <a:pt x="417830" y="140969"/>
                </a:lnTo>
                <a:lnTo>
                  <a:pt x="421640" y="140969"/>
                </a:lnTo>
                <a:lnTo>
                  <a:pt x="421640" y="138429"/>
                </a:lnTo>
                <a:close/>
              </a:path>
              <a:path w="421639" h="450850">
                <a:moveTo>
                  <a:pt x="421640" y="135889"/>
                </a:moveTo>
                <a:lnTo>
                  <a:pt x="417830" y="135889"/>
                </a:lnTo>
                <a:lnTo>
                  <a:pt x="417830" y="137159"/>
                </a:lnTo>
                <a:lnTo>
                  <a:pt x="421640" y="137159"/>
                </a:lnTo>
                <a:lnTo>
                  <a:pt x="421640" y="135889"/>
                </a:lnTo>
                <a:close/>
              </a:path>
              <a:path w="421639" h="450850">
                <a:moveTo>
                  <a:pt x="421640" y="132079"/>
                </a:moveTo>
                <a:lnTo>
                  <a:pt x="417830" y="132079"/>
                </a:lnTo>
                <a:lnTo>
                  <a:pt x="417830" y="134619"/>
                </a:lnTo>
                <a:lnTo>
                  <a:pt x="421640" y="134619"/>
                </a:lnTo>
                <a:lnTo>
                  <a:pt x="421640" y="132079"/>
                </a:lnTo>
                <a:close/>
              </a:path>
              <a:path w="421639" h="450850">
                <a:moveTo>
                  <a:pt x="421640" y="129539"/>
                </a:moveTo>
                <a:lnTo>
                  <a:pt x="417830" y="129539"/>
                </a:lnTo>
                <a:lnTo>
                  <a:pt x="417830" y="130809"/>
                </a:lnTo>
                <a:lnTo>
                  <a:pt x="421640" y="130809"/>
                </a:lnTo>
                <a:lnTo>
                  <a:pt x="421640" y="129539"/>
                </a:lnTo>
                <a:close/>
              </a:path>
              <a:path w="421639" h="450850">
                <a:moveTo>
                  <a:pt x="421640" y="125729"/>
                </a:moveTo>
                <a:lnTo>
                  <a:pt x="417830" y="125729"/>
                </a:lnTo>
                <a:lnTo>
                  <a:pt x="417830" y="128269"/>
                </a:lnTo>
                <a:lnTo>
                  <a:pt x="421640" y="128269"/>
                </a:lnTo>
                <a:lnTo>
                  <a:pt x="421640" y="125729"/>
                </a:lnTo>
                <a:close/>
              </a:path>
              <a:path w="421639" h="450850">
                <a:moveTo>
                  <a:pt x="421640" y="123189"/>
                </a:moveTo>
                <a:lnTo>
                  <a:pt x="417830" y="123189"/>
                </a:lnTo>
                <a:lnTo>
                  <a:pt x="417830" y="124459"/>
                </a:lnTo>
                <a:lnTo>
                  <a:pt x="421640" y="124459"/>
                </a:lnTo>
                <a:lnTo>
                  <a:pt x="421640" y="123189"/>
                </a:lnTo>
                <a:close/>
              </a:path>
              <a:path w="421639" h="450850">
                <a:moveTo>
                  <a:pt x="421640" y="119379"/>
                </a:moveTo>
                <a:lnTo>
                  <a:pt x="417830" y="119379"/>
                </a:lnTo>
                <a:lnTo>
                  <a:pt x="417830" y="121919"/>
                </a:lnTo>
                <a:lnTo>
                  <a:pt x="421640" y="121919"/>
                </a:lnTo>
                <a:lnTo>
                  <a:pt x="421640" y="119379"/>
                </a:lnTo>
                <a:close/>
              </a:path>
              <a:path w="421639" h="450850">
                <a:moveTo>
                  <a:pt x="421640" y="116839"/>
                </a:moveTo>
                <a:lnTo>
                  <a:pt x="417830" y="116839"/>
                </a:lnTo>
                <a:lnTo>
                  <a:pt x="417830" y="118109"/>
                </a:lnTo>
                <a:lnTo>
                  <a:pt x="421640" y="118109"/>
                </a:lnTo>
                <a:lnTo>
                  <a:pt x="421640" y="116839"/>
                </a:lnTo>
                <a:close/>
              </a:path>
              <a:path w="421639" h="450850">
                <a:moveTo>
                  <a:pt x="421640" y="113029"/>
                </a:moveTo>
                <a:lnTo>
                  <a:pt x="417830" y="113029"/>
                </a:lnTo>
                <a:lnTo>
                  <a:pt x="417830" y="115569"/>
                </a:lnTo>
                <a:lnTo>
                  <a:pt x="421640" y="115569"/>
                </a:lnTo>
                <a:lnTo>
                  <a:pt x="421640" y="113029"/>
                </a:lnTo>
                <a:close/>
              </a:path>
              <a:path w="421639" h="450850">
                <a:moveTo>
                  <a:pt x="2540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1270" y="113029"/>
                </a:lnTo>
                <a:lnTo>
                  <a:pt x="1270" y="111759"/>
                </a:lnTo>
                <a:lnTo>
                  <a:pt x="2540" y="111759"/>
                </a:lnTo>
                <a:lnTo>
                  <a:pt x="2540" y="110489"/>
                </a:lnTo>
                <a:close/>
              </a:path>
              <a:path w="421639" h="450850">
                <a:moveTo>
                  <a:pt x="3810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2540" y="109219"/>
                </a:lnTo>
                <a:lnTo>
                  <a:pt x="2540" y="110489"/>
                </a:lnTo>
                <a:lnTo>
                  <a:pt x="3810" y="110489"/>
                </a:lnTo>
                <a:lnTo>
                  <a:pt x="3810" y="106679"/>
                </a:lnTo>
                <a:close/>
              </a:path>
              <a:path w="421639" h="450850">
                <a:moveTo>
                  <a:pt x="421640" y="110489"/>
                </a:moveTo>
                <a:lnTo>
                  <a:pt x="417830" y="110489"/>
                </a:lnTo>
                <a:lnTo>
                  <a:pt x="417830" y="111759"/>
                </a:lnTo>
                <a:lnTo>
                  <a:pt x="421640" y="111759"/>
                </a:lnTo>
                <a:lnTo>
                  <a:pt x="421640" y="110489"/>
                </a:lnTo>
                <a:close/>
              </a:path>
              <a:path w="421639" h="450850">
                <a:moveTo>
                  <a:pt x="421640" y="106679"/>
                </a:moveTo>
                <a:lnTo>
                  <a:pt x="417830" y="106679"/>
                </a:lnTo>
                <a:lnTo>
                  <a:pt x="417830" y="109219"/>
                </a:lnTo>
                <a:lnTo>
                  <a:pt x="421640" y="109219"/>
                </a:lnTo>
                <a:lnTo>
                  <a:pt x="421640" y="106679"/>
                </a:lnTo>
                <a:close/>
              </a:path>
              <a:path w="421639" h="450850">
                <a:moveTo>
                  <a:pt x="3810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4139"/>
                </a:lnTo>
                <a:close/>
              </a:path>
              <a:path w="421639" h="450850">
                <a:moveTo>
                  <a:pt x="3810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0329"/>
                </a:lnTo>
                <a:close/>
              </a:path>
              <a:path w="421639" h="450850">
                <a:moveTo>
                  <a:pt x="421640" y="104139"/>
                </a:moveTo>
                <a:lnTo>
                  <a:pt x="417830" y="104139"/>
                </a:lnTo>
                <a:lnTo>
                  <a:pt x="417830" y="105409"/>
                </a:lnTo>
                <a:lnTo>
                  <a:pt x="421640" y="105409"/>
                </a:lnTo>
                <a:lnTo>
                  <a:pt x="421640" y="104139"/>
                </a:lnTo>
                <a:close/>
              </a:path>
              <a:path w="421639" h="450850">
                <a:moveTo>
                  <a:pt x="421640" y="100329"/>
                </a:moveTo>
                <a:lnTo>
                  <a:pt x="417830" y="100329"/>
                </a:lnTo>
                <a:lnTo>
                  <a:pt x="417830" y="102869"/>
                </a:lnTo>
                <a:lnTo>
                  <a:pt x="421640" y="102869"/>
                </a:lnTo>
                <a:lnTo>
                  <a:pt x="421640" y="100329"/>
                </a:lnTo>
                <a:close/>
              </a:path>
              <a:path w="421639" h="450850">
                <a:moveTo>
                  <a:pt x="3810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7789"/>
                </a:lnTo>
                <a:close/>
              </a:path>
              <a:path w="421639" h="450850">
                <a:moveTo>
                  <a:pt x="3810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3979"/>
                </a:lnTo>
                <a:close/>
              </a:path>
              <a:path w="421639" h="450850">
                <a:moveTo>
                  <a:pt x="421640" y="97789"/>
                </a:moveTo>
                <a:lnTo>
                  <a:pt x="417830" y="97789"/>
                </a:lnTo>
                <a:lnTo>
                  <a:pt x="417830" y="99059"/>
                </a:lnTo>
                <a:lnTo>
                  <a:pt x="421640" y="99059"/>
                </a:lnTo>
                <a:lnTo>
                  <a:pt x="421640" y="97789"/>
                </a:lnTo>
                <a:close/>
              </a:path>
              <a:path w="421639" h="450850">
                <a:moveTo>
                  <a:pt x="421640" y="93979"/>
                </a:moveTo>
                <a:lnTo>
                  <a:pt x="417830" y="93979"/>
                </a:lnTo>
                <a:lnTo>
                  <a:pt x="417830" y="96519"/>
                </a:lnTo>
                <a:lnTo>
                  <a:pt x="421640" y="96519"/>
                </a:lnTo>
                <a:lnTo>
                  <a:pt x="421640" y="93979"/>
                </a:lnTo>
                <a:close/>
              </a:path>
              <a:path w="421639" h="450850">
                <a:moveTo>
                  <a:pt x="421640" y="91439"/>
                </a:moveTo>
                <a:lnTo>
                  <a:pt x="417830" y="91439"/>
                </a:lnTo>
                <a:lnTo>
                  <a:pt x="417830" y="92709"/>
                </a:lnTo>
                <a:lnTo>
                  <a:pt x="421640" y="92709"/>
                </a:lnTo>
                <a:lnTo>
                  <a:pt x="421640" y="91439"/>
                </a:lnTo>
                <a:close/>
              </a:path>
              <a:path w="421639" h="450850">
                <a:moveTo>
                  <a:pt x="3810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1439"/>
                </a:lnTo>
                <a:close/>
              </a:path>
              <a:path w="421639" h="450850">
                <a:moveTo>
                  <a:pt x="3810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7629"/>
                </a:lnTo>
                <a:close/>
              </a:path>
              <a:path w="421639" h="450850">
                <a:moveTo>
                  <a:pt x="421640" y="87629"/>
                </a:moveTo>
                <a:lnTo>
                  <a:pt x="417830" y="87629"/>
                </a:lnTo>
                <a:lnTo>
                  <a:pt x="417830" y="90169"/>
                </a:lnTo>
                <a:lnTo>
                  <a:pt x="421640" y="90169"/>
                </a:lnTo>
                <a:lnTo>
                  <a:pt x="421640" y="87629"/>
                </a:lnTo>
                <a:close/>
              </a:path>
              <a:path w="421639" h="450850">
                <a:moveTo>
                  <a:pt x="381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5089"/>
                </a:lnTo>
                <a:close/>
              </a:path>
              <a:path w="421639" h="450850">
                <a:moveTo>
                  <a:pt x="3810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1279"/>
                </a:lnTo>
                <a:close/>
              </a:path>
              <a:path w="421639" h="450850">
                <a:moveTo>
                  <a:pt x="421640" y="85089"/>
                </a:moveTo>
                <a:lnTo>
                  <a:pt x="417830" y="85089"/>
                </a:lnTo>
                <a:lnTo>
                  <a:pt x="417830" y="86359"/>
                </a:lnTo>
                <a:lnTo>
                  <a:pt x="421640" y="86359"/>
                </a:lnTo>
                <a:lnTo>
                  <a:pt x="421640" y="85089"/>
                </a:lnTo>
                <a:close/>
              </a:path>
              <a:path w="421639" h="450850">
                <a:moveTo>
                  <a:pt x="421640" y="81279"/>
                </a:moveTo>
                <a:lnTo>
                  <a:pt x="417830" y="81279"/>
                </a:lnTo>
                <a:lnTo>
                  <a:pt x="417830" y="83819"/>
                </a:lnTo>
                <a:lnTo>
                  <a:pt x="421640" y="83819"/>
                </a:lnTo>
                <a:lnTo>
                  <a:pt x="421640" y="81279"/>
                </a:lnTo>
                <a:close/>
              </a:path>
              <a:path w="421639" h="450850">
                <a:moveTo>
                  <a:pt x="3810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8739"/>
                </a:lnTo>
                <a:close/>
              </a:path>
              <a:path w="421639" h="450850">
                <a:moveTo>
                  <a:pt x="3810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4929"/>
                </a:lnTo>
                <a:close/>
              </a:path>
              <a:path w="421639" h="450850">
                <a:moveTo>
                  <a:pt x="421640" y="78739"/>
                </a:moveTo>
                <a:lnTo>
                  <a:pt x="417830" y="78739"/>
                </a:lnTo>
                <a:lnTo>
                  <a:pt x="417830" y="80009"/>
                </a:lnTo>
                <a:lnTo>
                  <a:pt x="421640" y="80009"/>
                </a:lnTo>
                <a:lnTo>
                  <a:pt x="421640" y="78739"/>
                </a:lnTo>
                <a:close/>
              </a:path>
              <a:path w="421639" h="450850">
                <a:moveTo>
                  <a:pt x="421640" y="74929"/>
                </a:moveTo>
                <a:lnTo>
                  <a:pt x="417830" y="74929"/>
                </a:lnTo>
                <a:lnTo>
                  <a:pt x="417830" y="77469"/>
                </a:lnTo>
                <a:lnTo>
                  <a:pt x="421640" y="77469"/>
                </a:lnTo>
                <a:lnTo>
                  <a:pt x="421640" y="74929"/>
                </a:lnTo>
                <a:close/>
              </a:path>
              <a:path w="421639" h="450850">
                <a:moveTo>
                  <a:pt x="381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2389"/>
                </a:lnTo>
                <a:close/>
              </a:path>
              <a:path w="421639" h="450850">
                <a:moveTo>
                  <a:pt x="381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421639" h="450850">
                <a:moveTo>
                  <a:pt x="421640" y="72516"/>
                </a:moveTo>
                <a:lnTo>
                  <a:pt x="417830" y="72516"/>
                </a:lnTo>
                <a:lnTo>
                  <a:pt x="417830" y="73659"/>
                </a:lnTo>
                <a:lnTo>
                  <a:pt x="421640" y="73659"/>
                </a:lnTo>
                <a:lnTo>
                  <a:pt x="421640" y="72516"/>
                </a:lnTo>
                <a:close/>
              </a:path>
              <a:path w="421639" h="450850">
                <a:moveTo>
                  <a:pt x="421640" y="68579"/>
                </a:moveTo>
                <a:lnTo>
                  <a:pt x="417830" y="68579"/>
                </a:lnTo>
                <a:lnTo>
                  <a:pt x="417830" y="71119"/>
                </a:lnTo>
                <a:lnTo>
                  <a:pt x="421640" y="71119"/>
                </a:lnTo>
                <a:lnTo>
                  <a:pt x="421640" y="68579"/>
                </a:lnTo>
                <a:close/>
              </a:path>
              <a:path w="421639" h="450850">
                <a:moveTo>
                  <a:pt x="3810" y="66166"/>
                </a:moveTo>
                <a:lnTo>
                  <a:pt x="0" y="66166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6166"/>
                </a:lnTo>
                <a:close/>
              </a:path>
              <a:path w="421639" h="450850">
                <a:moveTo>
                  <a:pt x="421640" y="66166"/>
                </a:moveTo>
                <a:lnTo>
                  <a:pt x="417830" y="66166"/>
                </a:lnTo>
                <a:lnTo>
                  <a:pt x="417830" y="67309"/>
                </a:lnTo>
                <a:lnTo>
                  <a:pt x="421640" y="67309"/>
                </a:lnTo>
                <a:lnTo>
                  <a:pt x="421640" y="66166"/>
                </a:lnTo>
                <a:close/>
              </a:path>
              <a:path w="421639" h="450850">
                <a:moveTo>
                  <a:pt x="381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421639" h="450850">
                <a:moveTo>
                  <a:pt x="421640" y="62229"/>
                </a:moveTo>
                <a:lnTo>
                  <a:pt x="417830" y="62229"/>
                </a:lnTo>
                <a:lnTo>
                  <a:pt x="417830" y="64769"/>
                </a:lnTo>
                <a:lnTo>
                  <a:pt x="421640" y="64769"/>
                </a:lnTo>
                <a:lnTo>
                  <a:pt x="421640" y="62229"/>
                </a:lnTo>
                <a:close/>
              </a:path>
              <a:path w="421639" h="450850">
                <a:moveTo>
                  <a:pt x="3810" y="59816"/>
                </a:moveTo>
                <a:lnTo>
                  <a:pt x="0" y="59816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9816"/>
                </a:lnTo>
                <a:close/>
              </a:path>
              <a:path w="421639" h="450850">
                <a:moveTo>
                  <a:pt x="421640" y="59816"/>
                </a:moveTo>
                <a:lnTo>
                  <a:pt x="417830" y="59816"/>
                </a:lnTo>
                <a:lnTo>
                  <a:pt x="417830" y="60959"/>
                </a:lnTo>
                <a:lnTo>
                  <a:pt x="421640" y="60959"/>
                </a:lnTo>
                <a:lnTo>
                  <a:pt x="421640" y="59816"/>
                </a:lnTo>
                <a:close/>
              </a:path>
              <a:path w="421639" h="450850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421639" h="450850">
                <a:moveTo>
                  <a:pt x="421640" y="55879"/>
                </a:moveTo>
                <a:lnTo>
                  <a:pt x="417830" y="55879"/>
                </a:lnTo>
                <a:lnTo>
                  <a:pt x="417830" y="58419"/>
                </a:lnTo>
                <a:lnTo>
                  <a:pt x="421640" y="58419"/>
                </a:lnTo>
                <a:lnTo>
                  <a:pt x="421640" y="55879"/>
                </a:lnTo>
                <a:close/>
              </a:path>
              <a:path w="421639" h="450850">
                <a:moveTo>
                  <a:pt x="3810" y="53466"/>
                </a:moveTo>
                <a:lnTo>
                  <a:pt x="0" y="53466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466"/>
                </a:lnTo>
                <a:close/>
              </a:path>
              <a:path w="421639" h="450850">
                <a:moveTo>
                  <a:pt x="421640" y="53466"/>
                </a:moveTo>
                <a:lnTo>
                  <a:pt x="417830" y="53466"/>
                </a:lnTo>
                <a:lnTo>
                  <a:pt x="417830" y="54609"/>
                </a:lnTo>
                <a:lnTo>
                  <a:pt x="421640" y="54609"/>
                </a:lnTo>
                <a:lnTo>
                  <a:pt x="421640" y="53466"/>
                </a:lnTo>
                <a:close/>
              </a:path>
              <a:path w="421639" h="450850">
                <a:moveTo>
                  <a:pt x="3810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close/>
              </a:path>
              <a:path w="421639" h="450850">
                <a:moveTo>
                  <a:pt x="421640" y="49529"/>
                </a:moveTo>
                <a:lnTo>
                  <a:pt x="417830" y="49529"/>
                </a:lnTo>
                <a:lnTo>
                  <a:pt x="417830" y="52069"/>
                </a:lnTo>
                <a:lnTo>
                  <a:pt x="421640" y="52069"/>
                </a:lnTo>
                <a:lnTo>
                  <a:pt x="421640" y="49529"/>
                </a:lnTo>
                <a:close/>
              </a:path>
              <a:path w="421639" h="450850">
                <a:moveTo>
                  <a:pt x="3810" y="47116"/>
                </a:moveTo>
                <a:lnTo>
                  <a:pt x="0" y="47116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7116"/>
                </a:lnTo>
                <a:close/>
              </a:path>
              <a:path w="421639" h="450850">
                <a:moveTo>
                  <a:pt x="421640" y="47116"/>
                </a:moveTo>
                <a:lnTo>
                  <a:pt x="417830" y="47116"/>
                </a:lnTo>
                <a:lnTo>
                  <a:pt x="417830" y="48259"/>
                </a:lnTo>
                <a:lnTo>
                  <a:pt x="421640" y="48259"/>
                </a:lnTo>
                <a:lnTo>
                  <a:pt x="421640" y="47116"/>
                </a:lnTo>
                <a:close/>
              </a:path>
              <a:path w="421639" h="450850">
                <a:moveTo>
                  <a:pt x="3810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421639" h="450850">
                <a:moveTo>
                  <a:pt x="421640" y="43179"/>
                </a:moveTo>
                <a:lnTo>
                  <a:pt x="417830" y="43179"/>
                </a:lnTo>
                <a:lnTo>
                  <a:pt x="417830" y="45719"/>
                </a:lnTo>
                <a:lnTo>
                  <a:pt x="421640" y="45719"/>
                </a:lnTo>
                <a:lnTo>
                  <a:pt x="421640" y="43179"/>
                </a:lnTo>
                <a:close/>
              </a:path>
              <a:path w="421639" h="450850">
                <a:moveTo>
                  <a:pt x="3810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639"/>
                </a:lnTo>
                <a:close/>
              </a:path>
              <a:path w="421639" h="450850">
                <a:moveTo>
                  <a:pt x="421640" y="40639"/>
                </a:moveTo>
                <a:lnTo>
                  <a:pt x="417830" y="40639"/>
                </a:lnTo>
                <a:lnTo>
                  <a:pt x="417830" y="41909"/>
                </a:lnTo>
                <a:lnTo>
                  <a:pt x="421640" y="41909"/>
                </a:lnTo>
                <a:lnTo>
                  <a:pt x="421640" y="40639"/>
                </a:lnTo>
                <a:close/>
              </a:path>
              <a:path w="421639" h="450850">
                <a:moveTo>
                  <a:pt x="3810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829"/>
                </a:lnTo>
                <a:close/>
              </a:path>
              <a:path w="421639" h="450850">
                <a:moveTo>
                  <a:pt x="421640" y="36829"/>
                </a:moveTo>
                <a:lnTo>
                  <a:pt x="417830" y="36829"/>
                </a:lnTo>
                <a:lnTo>
                  <a:pt x="417830" y="39369"/>
                </a:lnTo>
                <a:lnTo>
                  <a:pt x="421640" y="39369"/>
                </a:lnTo>
                <a:lnTo>
                  <a:pt x="421640" y="36829"/>
                </a:lnTo>
                <a:close/>
              </a:path>
              <a:path w="421639" h="450850">
                <a:moveTo>
                  <a:pt x="381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289"/>
                </a:lnTo>
                <a:close/>
              </a:path>
              <a:path w="421639" h="450850">
                <a:moveTo>
                  <a:pt x="421640" y="34289"/>
                </a:moveTo>
                <a:lnTo>
                  <a:pt x="417830" y="34289"/>
                </a:lnTo>
                <a:lnTo>
                  <a:pt x="417830" y="35559"/>
                </a:lnTo>
                <a:lnTo>
                  <a:pt x="421640" y="35559"/>
                </a:lnTo>
                <a:lnTo>
                  <a:pt x="421640" y="34289"/>
                </a:lnTo>
                <a:close/>
              </a:path>
              <a:path w="421639" h="450850">
                <a:moveTo>
                  <a:pt x="3810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479"/>
                </a:lnTo>
                <a:close/>
              </a:path>
              <a:path w="421639" h="450850">
                <a:moveTo>
                  <a:pt x="421640" y="30479"/>
                </a:moveTo>
                <a:lnTo>
                  <a:pt x="417830" y="30479"/>
                </a:lnTo>
                <a:lnTo>
                  <a:pt x="417830" y="33019"/>
                </a:lnTo>
                <a:lnTo>
                  <a:pt x="421640" y="33019"/>
                </a:lnTo>
                <a:lnTo>
                  <a:pt x="421640" y="30479"/>
                </a:lnTo>
                <a:close/>
              </a:path>
              <a:path w="421639" h="450850">
                <a:moveTo>
                  <a:pt x="3810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7939"/>
                </a:lnTo>
                <a:close/>
              </a:path>
              <a:path w="421639" h="450850">
                <a:moveTo>
                  <a:pt x="421640" y="27939"/>
                </a:moveTo>
                <a:lnTo>
                  <a:pt x="417830" y="27939"/>
                </a:lnTo>
                <a:lnTo>
                  <a:pt x="417830" y="29209"/>
                </a:lnTo>
                <a:lnTo>
                  <a:pt x="421640" y="29209"/>
                </a:lnTo>
                <a:lnTo>
                  <a:pt x="421640" y="27939"/>
                </a:lnTo>
                <a:close/>
              </a:path>
              <a:path w="421639" h="450850">
                <a:moveTo>
                  <a:pt x="3810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421639" h="450850">
                <a:moveTo>
                  <a:pt x="421640" y="24129"/>
                </a:moveTo>
                <a:lnTo>
                  <a:pt x="417830" y="24129"/>
                </a:lnTo>
                <a:lnTo>
                  <a:pt x="417830" y="26669"/>
                </a:lnTo>
                <a:lnTo>
                  <a:pt x="421640" y="26669"/>
                </a:lnTo>
                <a:lnTo>
                  <a:pt x="421640" y="24129"/>
                </a:lnTo>
                <a:close/>
              </a:path>
              <a:path w="421639" h="450850">
                <a:moveTo>
                  <a:pt x="381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1589"/>
                </a:lnTo>
                <a:close/>
              </a:path>
              <a:path w="421639" h="450850">
                <a:moveTo>
                  <a:pt x="421640" y="21589"/>
                </a:moveTo>
                <a:lnTo>
                  <a:pt x="417830" y="21589"/>
                </a:lnTo>
                <a:lnTo>
                  <a:pt x="417830" y="22859"/>
                </a:lnTo>
                <a:lnTo>
                  <a:pt x="421640" y="22859"/>
                </a:lnTo>
                <a:lnTo>
                  <a:pt x="421640" y="21589"/>
                </a:lnTo>
                <a:close/>
              </a:path>
              <a:path w="421639" h="450850">
                <a:moveTo>
                  <a:pt x="381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421639" h="450850">
                <a:moveTo>
                  <a:pt x="421640" y="17779"/>
                </a:moveTo>
                <a:lnTo>
                  <a:pt x="417830" y="17779"/>
                </a:lnTo>
                <a:lnTo>
                  <a:pt x="417830" y="20319"/>
                </a:lnTo>
                <a:lnTo>
                  <a:pt x="421640" y="20319"/>
                </a:lnTo>
                <a:lnTo>
                  <a:pt x="421640" y="17779"/>
                </a:lnTo>
                <a:close/>
              </a:path>
              <a:path w="421639" h="450850">
                <a:moveTo>
                  <a:pt x="381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421639" h="450850">
                <a:moveTo>
                  <a:pt x="421640" y="15239"/>
                </a:moveTo>
                <a:lnTo>
                  <a:pt x="417830" y="15239"/>
                </a:lnTo>
                <a:lnTo>
                  <a:pt x="417830" y="16509"/>
                </a:lnTo>
                <a:lnTo>
                  <a:pt x="421640" y="16509"/>
                </a:lnTo>
                <a:lnTo>
                  <a:pt x="421640" y="15239"/>
                </a:lnTo>
                <a:close/>
              </a:path>
              <a:path w="421639" h="450850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421639" h="450850">
                <a:moveTo>
                  <a:pt x="421640" y="11429"/>
                </a:moveTo>
                <a:lnTo>
                  <a:pt x="417830" y="11429"/>
                </a:lnTo>
                <a:lnTo>
                  <a:pt x="417830" y="13969"/>
                </a:lnTo>
                <a:lnTo>
                  <a:pt x="421640" y="13969"/>
                </a:lnTo>
                <a:lnTo>
                  <a:pt x="421640" y="11429"/>
                </a:lnTo>
                <a:close/>
              </a:path>
              <a:path w="421639" h="450850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421639" h="450850">
                <a:moveTo>
                  <a:pt x="421640" y="8889"/>
                </a:moveTo>
                <a:lnTo>
                  <a:pt x="417830" y="8889"/>
                </a:lnTo>
                <a:lnTo>
                  <a:pt x="417830" y="10159"/>
                </a:lnTo>
                <a:lnTo>
                  <a:pt x="421640" y="10159"/>
                </a:lnTo>
                <a:lnTo>
                  <a:pt x="421640" y="8889"/>
                </a:lnTo>
                <a:close/>
              </a:path>
              <a:path w="421639" h="45085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421639" h="450850">
                <a:moveTo>
                  <a:pt x="421640" y="5079"/>
                </a:moveTo>
                <a:lnTo>
                  <a:pt x="417830" y="5079"/>
                </a:lnTo>
                <a:lnTo>
                  <a:pt x="417830" y="7619"/>
                </a:lnTo>
                <a:lnTo>
                  <a:pt x="421640" y="7619"/>
                </a:lnTo>
                <a:lnTo>
                  <a:pt x="421640" y="5079"/>
                </a:lnTo>
                <a:close/>
              </a:path>
              <a:path w="421639" h="450850">
                <a:moveTo>
                  <a:pt x="2540" y="1269"/>
                </a:moveTo>
                <a:lnTo>
                  <a:pt x="1270" y="1269"/>
                </a:lnTo>
                <a:lnTo>
                  <a:pt x="1270" y="3810"/>
                </a:lnTo>
                <a:lnTo>
                  <a:pt x="203199" y="3810"/>
                </a:lnTo>
                <a:lnTo>
                  <a:pt x="203200" y="2539"/>
                </a:lnTo>
                <a:lnTo>
                  <a:pt x="2540" y="2539"/>
                </a:lnTo>
                <a:lnTo>
                  <a:pt x="2540" y="1269"/>
                </a:lnTo>
                <a:close/>
              </a:path>
              <a:path w="421639" h="450850">
                <a:moveTo>
                  <a:pt x="228600" y="1269"/>
                </a:moveTo>
                <a:lnTo>
                  <a:pt x="227330" y="1269"/>
                </a:lnTo>
                <a:lnTo>
                  <a:pt x="227330" y="3810"/>
                </a:lnTo>
                <a:lnTo>
                  <a:pt x="421640" y="3810"/>
                </a:lnTo>
                <a:lnTo>
                  <a:pt x="421640" y="2539"/>
                </a:lnTo>
                <a:lnTo>
                  <a:pt x="228600" y="2539"/>
                </a:lnTo>
                <a:lnTo>
                  <a:pt x="228600" y="1269"/>
                </a:lnTo>
                <a:close/>
              </a:path>
              <a:path w="421639" h="450850">
                <a:moveTo>
                  <a:pt x="203200" y="0"/>
                </a:moveTo>
                <a:lnTo>
                  <a:pt x="3810" y="0"/>
                </a:lnTo>
                <a:lnTo>
                  <a:pt x="3810" y="1269"/>
                </a:lnTo>
                <a:lnTo>
                  <a:pt x="203200" y="1269"/>
                </a:lnTo>
                <a:lnTo>
                  <a:pt x="203200" y="0"/>
                </a:lnTo>
                <a:close/>
              </a:path>
              <a:path w="421639" h="450850">
                <a:moveTo>
                  <a:pt x="421640" y="0"/>
                </a:moveTo>
                <a:lnTo>
                  <a:pt x="229870" y="0"/>
                </a:lnTo>
                <a:lnTo>
                  <a:pt x="229870" y="1269"/>
                </a:lnTo>
                <a:lnTo>
                  <a:pt x="421640" y="1269"/>
                </a:lnTo>
                <a:lnTo>
                  <a:pt x="421640" y="0"/>
                </a:lnTo>
                <a:close/>
              </a:path>
              <a:path w="421639" h="450850">
                <a:moveTo>
                  <a:pt x="3810" y="256539"/>
                </a:moveTo>
                <a:lnTo>
                  <a:pt x="2540" y="256539"/>
                </a:lnTo>
                <a:lnTo>
                  <a:pt x="2540" y="261620"/>
                </a:lnTo>
                <a:lnTo>
                  <a:pt x="1270" y="261620"/>
                </a:lnTo>
                <a:lnTo>
                  <a:pt x="1270" y="265429"/>
                </a:lnTo>
                <a:lnTo>
                  <a:pt x="3810" y="265429"/>
                </a:lnTo>
                <a:lnTo>
                  <a:pt x="3810" y="256539"/>
                </a:lnTo>
                <a:close/>
              </a:path>
              <a:path w="421639" h="450850">
                <a:moveTo>
                  <a:pt x="3810" y="265430"/>
                </a:moveTo>
                <a:lnTo>
                  <a:pt x="0" y="26543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65430"/>
                </a:lnTo>
                <a:close/>
              </a:path>
              <a:path w="421639" h="450850">
                <a:moveTo>
                  <a:pt x="92710" y="449579"/>
                </a:moveTo>
                <a:lnTo>
                  <a:pt x="0" y="449579"/>
                </a:lnTo>
                <a:lnTo>
                  <a:pt x="0" y="450850"/>
                </a:lnTo>
                <a:lnTo>
                  <a:pt x="92710" y="450850"/>
                </a:lnTo>
                <a:lnTo>
                  <a:pt x="92710" y="449579"/>
                </a:lnTo>
                <a:close/>
              </a:path>
              <a:path w="421639" h="450850">
                <a:moveTo>
                  <a:pt x="93980" y="447039"/>
                </a:moveTo>
                <a:lnTo>
                  <a:pt x="0" y="447039"/>
                </a:lnTo>
                <a:lnTo>
                  <a:pt x="0" y="448310"/>
                </a:lnTo>
                <a:lnTo>
                  <a:pt x="92710" y="448310"/>
                </a:lnTo>
                <a:lnTo>
                  <a:pt x="92710" y="449579"/>
                </a:lnTo>
                <a:lnTo>
                  <a:pt x="93980" y="449579"/>
                </a:lnTo>
                <a:lnTo>
                  <a:pt x="93980" y="447039"/>
                </a:lnTo>
                <a:close/>
              </a:path>
              <a:path w="421639" h="450850">
                <a:moveTo>
                  <a:pt x="3810" y="443229"/>
                </a:moveTo>
                <a:lnTo>
                  <a:pt x="0" y="443229"/>
                </a:lnTo>
                <a:lnTo>
                  <a:pt x="0" y="445770"/>
                </a:lnTo>
                <a:lnTo>
                  <a:pt x="3810" y="445770"/>
                </a:lnTo>
                <a:lnTo>
                  <a:pt x="3810" y="443229"/>
                </a:lnTo>
                <a:close/>
              </a:path>
              <a:path w="421639" h="450850">
                <a:moveTo>
                  <a:pt x="3810" y="440689"/>
                </a:moveTo>
                <a:lnTo>
                  <a:pt x="0" y="440689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40689"/>
                </a:lnTo>
                <a:close/>
              </a:path>
              <a:path w="421639" h="450850">
                <a:moveTo>
                  <a:pt x="3810" y="436879"/>
                </a:moveTo>
                <a:lnTo>
                  <a:pt x="0" y="436879"/>
                </a:lnTo>
                <a:lnTo>
                  <a:pt x="0" y="439420"/>
                </a:lnTo>
                <a:lnTo>
                  <a:pt x="3810" y="439420"/>
                </a:lnTo>
                <a:lnTo>
                  <a:pt x="3810" y="436879"/>
                </a:lnTo>
                <a:close/>
              </a:path>
              <a:path w="421639" h="450850">
                <a:moveTo>
                  <a:pt x="3810" y="434339"/>
                </a:moveTo>
                <a:lnTo>
                  <a:pt x="0" y="434339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34339"/>
                </a:lnTo>
                <a:close/>
              </a:path>
              <a:path w="421639" h="450850">
                <a:moveTo>
                  <a:pt x="3810" y="430529"/>
                </a:moveTo>
                <a:lnTo>
                  <a:pt x="0" y="430529"/>
                </a:lnTo>
                <a:lnTo>
                  <a:pt x="0" y="433070"/>
                </a:lnTo>
                <a:lnTo>
                  <a:pt x="3810" y="433070"/>
                </a:lnTo>
                <a:lnTo>
                  <a:pt x="3810" y="430529"/>
                </a:lnTo>
                <a:close/>
              </a:path>
              <a:path w="421639" h="450850">
                <a:moveTo>
                  <a:pt x="3810" y="427989"/>
                </a:moveTo>
                <a:lnTo>
                  <a:pt x="0" y="427989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7989"/>
                </a:lnTo>
                <a:close/>
              </a:path>
              <a:path w="421639" h="450850">
                <a:moveTo>
                  <a:pt x="3810" y="424179"/>
                </a:moveTo>
                <a:lnTo>
                  <a:pt x="0" y="424179"/>
                </a:lnTo>
                <a:lnTo>
                  <a:pt x="0" y="426720"/>
                </a:lnTo>
                <a:lnTo>
                  <a:pt x="3810" y="426720"/>
                </a:lnTo>
                <a:lnTo>
                  <a:pt x="3810" y="424179"/>
                </a:lnTo>
                <a:close/>
              </a:path>
              <a:path w="421639" h="450850">
                <a:moveTo>
                  <a:pt x="3810" y="421639"/>
                </a:moveTo>
                <a:lnTo>
                  <a:pt x="0" y="421639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21639"/>
                </a:lnTo>
                <a:close/>
              </a:path>
              <a:path w="421639" h="450850">
                <a:moveTo>
                  <a:pt x="3810" y="417829"/>
                </a:moveTo>
                <a:lnTo>
                  <a:pt x="0" y="417829"/>
                </a:lnTo>
                <a:lnTo>
                  <a:pt x="0" y="420370"/>
                </a:lnTo>
                <a:lnTo>
                  <a:pt x="3810" y="420370"/>
                </a:lnTo>
                <a:lnTo>
                  <a:pt x="3810" y="417829"/>
                </a:lnTo>
                <a:close/>
              </a:path>
              <a:path w="421639" h="450850">
                <a:moveTo>
                  <a:pt x="3810" y="415289"/>
                </a:moveTo>
                <a:lnTo>
                  <a:pt x="0" y="415289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5289"/>
                </a:lnTo>
                <a:close/>
              </a:path>
              <a:path w="421639" h="450850">
                <a:moveTo>
                  <a:pt x="3810" y="411479"/>
                </a:moveTo>
                <a:lnTo>
                  <a:pt x="0" y="411479"/>
                </a:lnTo>
                <a:lnTo>
                  <a:pt x="0" y="414020"/>
                </a:lnTo>
                <a:lnTo>
                  <a:pt x="3810" y="414020"/>
                </a:lnTo>
                <a:lnTo>
                  <a:pt x="3810" y="411479"/>
                </a:lnTo>
                <a:close/>
              </a:path>
              <a:path w="421639" h="450850">
                <a:moveTo>
                  <a:pt x="3810" y="408939"/>
                </a:moveTo>
                <a:lnTo>
                  <a:pt x="0" y="408939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8939"/>
                </a:lnTo>
                <a:close/>
              </a:path>
              <a:path w="421639" h="450850">
                <a:moveTo>
                  <a:pt x="3810" y="405129"/>
                </a:moveTo>
                <a:lnTo>
                  <a:pt x="0" y="405129"/>
                </a:lnTo>
                <a:lnTo>
                  <a:pt x="0" y="407670"/>
                </a:lnTo>
                <a:lnTo>
                  <a:pt x="3810" y="407670"/>
                </a:lnTo>
                <a:lnTo>
                  <a:pt x="3810" y="405129"/>
                </a:lnTo>
                <a:close/>
              </a:path>
              <a:path w="421639" h="450850">
                <a:moveTo>
                  <a:pt x="3810" y="402589"/>
                </a:moveTo>
                <a:lnTo>
                  <a:pt x="0" y="402589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402589"/>
                </a:lnTo>
                <a:close/>
              </a:path>
              <a:path w="421639" h="450850">
                <a:moveTo>
                  <a:pt x="3810" y="398779"/>
                </a:moveTo>
                <a:lnTo>
                  <a:pt x="0" y="398779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398779"/>
                </a:lnTo>
                <a:close/>
              </a:path>
              <a:path w="421639" h="450850">
                <a:moveTo>
                  <a:pt x="3810" y="396239"/>
                </a:moveTo>
                <a:lnTo>
                  <a:pt x="0" y="396239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6239"/>
                </a:lnTo>
                <a:close/>
              </a:path>
              <a:path w="421639" h="450850">
                <a:moveTo>
                  <a:pt x="3810" y="392429"/>
                </a:moveTo>
                <a:lnTo>
                  <a:pt x="0" y="392429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92429"/>
                </a:lnTo>
                <a:close/>
              </a:path>
              <a:path w="421639" h="450850">
                <a:moveTo>
                  <a:pt x="3810" y="389889"/>
                </a:moveTo>
                <a:lnTo>
                  <a:pt x="0" y="389889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9889"/>
                </a:lnTo>
                <a:close/>
              </a:path>
              <a:path w="421639" h="450850">
                <a:moveTo>
                  <a:pt x="3810" y="386079"/>
                </a:moveTo>
                <a:lnTo>
                  <a:pt x="0" y="386079"/>
                </a:lnTo>
                <a:lnTo>
                  <a:pt x="0" y="388620"/>
                </a:lnTo>
                <a:lnTo>
                  <a:pt x="3810" y="388620"/>
                </a:lnTo>
                <a:lnTo>
                  <a:pt x="3810" y="386079"/>
                </a:lnTo>
                <a:close/>
              </a:path>
              <a:path w="421639" h="450850">
                <a:moveTo>
                  <a:pt x="3810" y="383539"/>
                </a:moveTo>
                <a:lnTo>
                  <a:pt x="0" y="383539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83539"/>
                </a:lnTo>
                <a:close/>
              </a:path>
              <a:path w="421639" h="450850">
                <a:moveTo>
                  <a:pt x="3810" y="379729"/>
                </a:moveTo>
                <a:lnTo>
                  <a:pt x="0" y="379729"/>
                </a:lnTo>
                <a:lnTo>
                  <a:pt x="0" y="382270"/>
                </a:lnTo>
                <a:lnTo>
                  <a:pt x="3810" y="382270"/>
                </a:lnTo>
                <a:lnTo>
                  <a:pt x="3810" y="379729"/>
                </a:lnTo>
                <a:close/>
              </a:path>
              <a:path w="421639" h="450850">
                <a:moveTo>
                  <a:pt x="3810" y="377189"/>
                </a:moveTo>
                <a:lnTo>
                  <a:pt x="0" y="377189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7189"/>
                </a:lnTo>
                <a:close/>
              </a:path>
              <a:path w="421639" h="450850">
                <a:moveTo>
                  <a:pt x="3810" y="373379"/>
                </a:moveTo>
                <a:lnTo>
                  <a:pt x="0" y="373379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3379"/>
                </a:lnTo>
                <a:close/>
              </a:path>
              <a:path w="421639" h="450850">
                <a:moveTo>
                  <a:pt x="3810" y="370839"/>
                </a:moveTo>
                <a:lnTo>
                  <a:pt x="0" y="370839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70839"/>
                </a:lnTo>
                <a:close/>
              </a:path>
              <a:path w="421639" h="450850">
                <a:moveTo>
                  <a:pt x="3810" y="367029"/>
                </a:moveTo>
                <a:lnTo>
                  <a:pt x="0" y="367029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7029"/>
                </a:lnTo>
                <a:close/>
              </a:path>
              <a:path w="421639" h="450850">
                <a:moveTo>
                  <a:pt x="3810" y="364489"/>
                </a:moveTo>
                <a:lnTo>
                  <a:pt x="0" y="364489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64489"/>
                </a:lnTo>
                <a:close/>
              </a:path>
              <a:path w="421639" h="450850">
                <a:moveTo>
                  <a:pt x="3810" y="360679"/>
                </a:moveTo>
                <a:lnTo>
                  <a:pt x="0" y="360679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60679"/>
                </a:lnTo>
                <a:close/>
              </a:path>
              <a:path w="421639" h="450850">
                <a:moveTo>
                  <a:pt x="3810" y="358139"/>
                </a:moveTo>
                <a:lnTo>
                  <a:pt x="0" y="358139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8139"/>
                </a:lnTo>
                <a:close/>
              </a:path>
              <a:path w="421639" h="450850">
                <a:moveTo>
                  <a:pt x="3810" y="354329"/>
                </a:moveTo>
                <a:lnTo>
                  <a:pt x="0" y="354329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4329"/>
                </a:lnTo>
                <a:close/>
              </a:path>
              <a:path w="421639" h="450850">
                <a:moveTo>
                  <a:pt x="3810" y="351789"/>
                </a:moveTo>
                <a:lnTo>
                  <a:pt x="0" y="351789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51789"/>
                </a:lnTo>
                <a:close/>
              </a:path>
              <a:path w="421639" h="450850">
                <a:moveTo>
                  <a:pt x="3810" y="347979"/>
                </a:moveTo>
                <a:lnTo>
                  <a:pt x="0" y="347979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7979"/>
                </a:lnTo>
                <a:close/>
              </a:path>
              <a:path w="421639" h="450850">
                <a:moveTo>
                  <a:pt x="3810" y="345439"/>
                </a:moveTo>
                <a:lnTo>
                  <a:pt x="0" y="345439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5439"/>
                </a:lnTo>
                <a:close/>
              </a:path>
              <a:path w="421639" h="450850">
                <a:moveTo>
                  <a:pt x="3810" y="341629"/>
                </a:moveTo>
                <a:lnTo>
                  <a:pt x="0" y="341629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1629"/>
                </a:lnTo>
                <a:close/>
              </a:path>
              <a:path w="421639" h="450850">
                <a:moveTo>
                  <a:pt x="3810" y="339089"/>
                </a:moveTo>
                <a:lnTo>
                  <a:pt x="0" y="339089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9089"/>
                </a:lnTo>
                <a:close/>
              </a:path>
              <a:path w="421639" h="450850">
                <a:moveTo>
                  <a:pt x="3810" y="335279"/>
                </a:moveTo>
                <a:lnTo>
                  <a:pt x="0" y="335279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5279"/>
                </a:lnTo>
                <a:close/>
              </a:path>
              <a:path w="421639" h="450850">
                <a:moveTo>
                  <a:pt x="3810" y="332739"/>
                </a:moveTo>
                <a:lnTo>
                  <a:pt x="0" y="332739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2739"/>
                </a:lnTo>
                <a:close/>
              </a:path>
              <a:path w="421639" h="450850">
                <a:moveTo>
                  <a:pt x="3810" y="328929"/>
                </a:moveTo>
                <a:lnTo>
                  <a:pt x="0" y="328929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28929"/>
                </a:lnTo>
                <a:close/>
              </a:path>
              <a:path w="421639" h="450850">
                <a:moveTo>
                  <a:pt x="3810" y="326389"/>
                </a:moveTo>
                <a:lnTo>
                  <a:pt x="0" y="326389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6389"/>
                </a:lnTo>
                <a:close/>
              </a:path>
              <a:path w="421639" h="450850">
                <a:moveTo>
                  <a:pt x="3810" y="322579"/>
                </a:moveTo>
                <a:lnTo>
                  <a:pt x="0" y="322579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2579"/>
                </a:lnTo>
                <a:close/>
              </a:path>
              <a:path w="421639" h="450850">
                <a:moveTo>
                  <a:pt x="3810" y="320039"/>
                </a:moveTo>
                <a:lnTo>
                  <a:pt x="0" y="320039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20039"/>
                </a:lnTo>
                <a:close/>
              </a:path>
              <a:path w="421639" h="450850">
                <a:moveTo>
                  <a:pt x="3810" y="316229"/>
                </a:moveTo>
                <a:lnTo>
                  <a:pt x="0" y="316229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6229"/>
                </a:lnTo>
                <a:close/>
              </a:path>
              <a:path w="421639" h="450850">
                <a:moveTo>
                  <a:pt x="3810" y="313689"/>
                </a:moveTo>
                <a:lnTo>
                  <a:pt x="0" y="313689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13689"/>
                </a:lnTo>
                <a:close/>
              </a:path>
              <a:path w="421639" h="450850">
                <a:moveTo>
                  <a:pt x="3810" y="307339"/>
                </a:moveTo>
                <a:lnTo>
                  <a:pt x="0" y="307339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07339"/>
                </a:lnTo>
                <a:close/>
              </a:path>
              <a:path w="421639" h="450850">
                <a:moveTo>
                  <a:pt x="381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4800"/>
                </a:lnTo>
                <a:close/>
              </a:path>
              <a:path w="421639" h="450850">
                <a:moveTo>
                  <a:pt x="421640" y="449579"/>
                </a:moveTo>
                <a:lnTo>
                  <a:pt x="214630" y="449579"/>
                </a:lnTo>
                <a:lnTo>
                  <a:pt x="214630" y="450850"/>
                </a:lnTo>
                <a:lnTo>
                  <a:pt x="421640" y="450850"/>
                </a:lnTo>
                <a:lnTo>
                  <a:pt x="421640" y="449579"/>
                </a:lnTo>
                <a:close/>
              </a:path>
              <a:path w="421639" h="450850">
                <a:moveTo>
                  <a:pt x="421640" y="447039"/>
                </a:moveTo>
                <a:lnTo>
                  <a:pt x="213360" y="447039"/>
                </a:lnTo>
                <a:lnTo>
                  <a:pt x="213360" y="448309"/>
                </a:lnTo>
                <a:lnTo>
                  <a:pt x="421640" y="448309"/>
                </a:lnTo>
                <a:lnTo>
                  <a:pt x="421640" y="447039"/>
                </a:lnTo>
                <a:close/>
              </a:path>
              <a:path w="421639" h="450850">
                <a:moveTo>
                  <a:pt x="421640" y="443229"/>
                </a:moveTo>
                <a:lnTo>
                  <a:pt x="417830" y="443229"/>
                </a:lnTo>
                <a:lnTo>
                  <a:pt x="417830" y="445769"/>
                </a:lnTo>
                <a:lnTo>
                  <a:pt x="421640" y="445769"/>
                </a:lnTo>
                <a:lnTo>
                  <a:pt x="421640" y="443229"/>
                </a:lnTo>
                <a:close/>
              </a:path>
              <a:path w="421639" h="450850">
                <a:moveTo>
                  <a:pt x="421640" y="440689"/>
                </a:moveTo>
                <a:lnTo>
                  <a:pt x="417830" y="440689"/>
                </a:lnTo>
                <a:lnTo>
                  <a:pt x="417830" y="441959"/>
                </a:lnTo>
                <a:lnTo>
                  <a:pt x="421640" y="441959"/>
                </a:lnTo>
                <a:lnTo>
                  <a:pt x="421640" y="440689"/>
                </a:lnTo>
                <a:close/>
              </a:path>
              <a:path w="421639" h="450850">
                <a:moveTo>
                  <a:pt x="421640" y="436879"/>
                </a:moveTo>
                <a:lnTo>
                  <a:pt x="417830" y="436879"/>
                </a:lnTo>
                <a:lnTo>
                  <a:pt x="417830" y="439419"/>
                </a:lnTo>
                <a:lnTo>
                  <a:pt x="421640" y="439419"/>
                </a:lnTo>
                <a:lnTo>
                  <a:pt x="421640" y="436879"/>
                </a:lnTo>
                <a:close/>
              </a:path>
              <a:path w="421639" h="450850">
                <a:moveTo>
                  <a:pt x="421640" y="434339"/>
                </a:moveTo>
                <a:lnTo>
                  <a:pt x="417830" y="434339"/>
                </a:lnTo>
                <a:lnTo>
                  <a:pt x="417830" y="435609"/>
                </a:lnTo>
                <a:lnTo>
                  <a:pt x="421640" y="435609"/>
                </a:lnTo>
                <a:lnTo>
                  <a:pt x="421640" y="434339"/>
                </a:lnTo>
                <a:close/>
              </a:path>
              <a:path w="421639" h="450850">
                <a:moveTo>
                  <a:pt x="421640" y="430529"/>
                </a:moveTo>
                <a:lnTo>
                  <a:pt x="417830" y="430529"/>
                </a:lnTo>
                <a:lnTo>
                  <a:pt x="417830" y="433069"/>
                </a:lnTo>
                <a:lnTo>
                  <a:pt x="421640" y="433069"/>
                </a:lnTo>
                <a:lnTo>
                  <a:pt x="421640" y="430529"/>
                </a:lnTo>
                <a:close/>
              </a:path>
              <a:path w="421639" h="450850">
                <a:moveTo>
                  <a:pt x="421640" y="427989"/>
                </a:moveTo>
                <a:lnTo>
                  <a:pt x="417830" y="427989"/>
                </a:lnTo>
                <a:lnTo>
                  <a:pt x="417830" y="429259"/>
                </a:lnTo>
                <a:lnTo>
                  <a:pt x="421640" y="429259"/>
                </a:lnTo>
                <a:lnTo>
                  <a:pt x="421640" y="427989"/>
                </a:lnTo>
                <a:close/>
              </a:path>
              <a:path w="421639" h="450850">
                <a:moveTo>
                  <a:pt x="421640" y="424179"/>
                </a:moveTo>
                <a:lnTo>
                  <a:pt x="417830" y="424179"/>
                </a:lnTo>
                <a:lnTo>
                  <a:pt x="417830" y="426719"/>
                </a:lnTo>
                <a:lnTo>
                  <a:pt x="421640" y="426719"/>
                </a:lnTo>
                <a:lnTo>
                  <a:pt x="421640" y="424179"/>
                </a:lnTo>
                <a:close/>
              </a:path>
              <a:path w="421639" h="450850">
                <a:moveTo>
                  <a:pt x="421640" y="421639"/>
                </a:moveTo>
                <a:lnTo>
                  <a:pt x="417830" y="421639"/>
                </a:lnTo>
                <a:lnTo>
                  <a:pt x="417830" y="422909"/>
                </a:lnTo>
                <a:lnTo>
                  <a:pt x="421640" y="422909"/>
                </a:lnTo>
                <a:lnTo>
                  <a:pt x="421640" y="421639"/>
                </a:lnTo>
                <a:close/>
              </a:path>
              <a:path w="421639" h="450850">
                <a:moveTo>
                  <a:pt x="421640" y="417829"/>
                </a:moveTo>
                <a:lnTo>
                  <a:pt x="417830" y="417829"/>
                </a:lnTo>
                <a:lnTo>
                  <a:pt x="417830" y="420369"/>
                </a:lnTo>
                <a:lnTo>
                  <a:pt x="421640" y="420369"/>
                </a:lnTo>
                <a:lnTo>
                  <a:pt x="421640" y="417829"/>
                </a:lnTo>
                <a:close/>
              </a:path>
              <a:path w="421639" h="450850">
                <a:moveTo>
                  <a:pt x="421640" y="415289"/>
                </a:moveTo>
                <a:lnTo>
                  <a:pt x="417830" y="415289"/>
                </a:lnTo>
                <a:lnTo>
                  <a:pt x="417830" y="416559"/>
                </a:lnTo>
                <a:lnTo>
                  <a:pt x="421640" y="416559"/>
                </a:lnTo>
                <a:lnTo>
                  <a:pt x="421640" y="415289"/>
                </a:lnTo>
                <a:close/>
              </a:path>
              <a:path w="421639" h="450850">
                <a:moveTo>
                  <a:pt x="421640" y="411606"/>
                </a:moveTo>
                <a:lnTo>
                  <a:pt x="417830" y="411606"/>
                </a:lnTo>
                <a:lnTo>
                  <a:pt x="417830" y="414019"/>
                </a:lnTo>
                <a:lnTo>
                  <a:pt x="421640" y="414019"/>
                </a:lnTo>
                <a:lnTo>
                  <a:pt x="421640" y="411606"/>
                </a:lnTo>
                <a:close/>
              </a:path>
              <a:path w="421639" h="450850">
                <a:moveTo>
                  <a:pt x="421640" y="409066"/>
                </a:moveTo>
                <a:lnTo>
                  <a:pt x="417830" y="409066"/>
                </a:lnTo>
                <a:lnTo>
                  <a:pt x="417830" y="410209"/>
                </a:lnTo>
                <a:lnTo>
                  <a:pt x="421640" y="410209"/>
                </a:lnTo>
                <a:lnTo>
                  <a:pt x="421640" y="409066"/>
                </a:lnTo>
                <a:close/>
              </a:path>
              <a:path w="421639" h="450850">
                <a:moveTo>
                  <a:pt x="421640" y="405256"/>
                </a:moveTo>
                <a:lnTo>
                  <a:pt x="417830" y="405256"/>
                </a:lnTo>
                <a:lnTo>
                  <a:pt x="417830" y="407669"/>
                </a:lnTo>
                <a:lnTo>
                  <a:pt x="421640" y="407669"/>
                </a:lnTo>
                <a:lnTo>
                  <a:pt x="421640" y="405256"/>
                </a:lnTo>
                <a:close/>
              </a:path>
              <a:path w="421639" h="450850">
                <a:moveTo>
                  <a:pt x="421640" y="402716"/>
                </a:moveTo>
                <a:lnTo>
                  <a:pt x="417830" y="402716"/>
                </a:lnTo>
                <a:lnTo>
                  <a:pt x="417830" y="403859"/>
                </a:lnTo>
                <a:lnTo>
                  <a:pt x="421640" y="403859"/>
                </a:lnTo>
                <a:lnTo>
                  <a:pt x="421640" y="402716"/>
                </a:lnTo>
                <a:close/>
              </a:path>
              <a:path w="421639" h="450850">
                <a:moveTo>
                  <a:pt x="421640" y="398906"/>
                </a:moveTo>
                <a:lnTo>
                  <a:pt x="417830" y="398906"/>
                </a:lnTo>
                <a:lnTo>
                  <a:pt x="417830" y="401319"/>
                </a:lnTo>
                <a:lnTo>
                  <a:pt x="421640" y="401319"/>
                </a:lnTo>
                <a:lnTo>
                  <a:pt x="421640" y="398906"/>
                </a:lnTo>
                <a:close/>
              </a:path>
              <a:path w="421639" h="450850">
                <a:moveTo>
                  <a:pt x="421640" y="396366"/>
                </a:moveTo>
                <a:lnTo>
                  <a:pt x="417830" y="396366"/>
                </a:lnTo>
                <a:lnTo>
                  <a:pt x="417830" y="397509"/>
                </a:lnTo>
                <a:lnTo>
                  <a:pt x="421640" y="397509"/>
                </a:lnTo>
                <a:lnTo>
                  <a:pt x="421640" y="396366"/>
                </a:lnTo>
                <a:close/>
              </a:path>
              <a:path w="421639" h="450850">
                <a:moveTo>
                  <a:pt x="421640" y="392556"/>
                </a:moveTo>
                <a:lnTo>
                  <a:pt x="417830" y="392556"/>
                </a:lnTo>
                <a:lnTo>
                  <a:pt x="417830" y="394969"/>
                </a:lnTo>
                <a:lnTo>
                  <a:pt x="421640" y="394969"/>
                </a:lnTo>
                <a:lnTo>
                  <a:pt x="421640" y="392556"/>
                </a:lnTo>
                <a:close/>
              </a:path>
              <a:path w="421639" h="450850">
                <a:moveTo>
                  <a:pt x="421640" y="390016"/>
                </a:moveTo>
                <a:lnTo>
                  <a:pt x="417830" y="390016"/>
                </a:lnTo>
                <a:lnTo>
                  <a:pt x="417830" y="391159"/>
                </a:lnTo>
                <a:lnTo>
                  <a:pt x="421640" y="391159"/>
                </a:lnTo>
                <a:lnTo>
                  <a:pt x="421640" y="390016"/>
                </a:lnTo>
                <a:close/>
              </a:path>
              <a:path w="421639" h="450850">
                <a:moveTo>
                  <a:pt x="421640" y="386206"/>
                </a:moveTo>
                <a:lnTo>
                  <a:pt x="417830" y="386206"/>
                </a:lnTo>
                <a:lnTo>
                  <a:pt x="417830" y="388619"/>
                </a:lnTo>
                <a:lnTo>
                  <a:pt x="421640" y="388619"/>
                </a:lnTo>
                <a:lnTo>
                  <a:pt x="421640" y="386206"/>
                </a:lnTo>
                <a:close/>
              </a:path>
              <a:path w="421639" h="450850">
                <a:moveTo>
                  <a:pt x="421640" y="383666"/>
                </a:moveTo>
                <a:lnTo>
                  <a:pt x="417830" y="383666"/>
                </a:lnTo>
                <a:lnTo>
                  <a:pt x="417830" y="384809"/>
                </a:lnTo>
                <a:lnTo>
                  <a:pt x="421640" y="384809"/>
                </a:lnTo>
                <a:lnTo>
                  <a:pt x="421640" y="383666"/>
                </a:lnTo>
                <a:close/>
              </a:path>
              <a:path w="421639" h="450850">
                <a:moveTo>
                  <a:pt x="421640" y="379856"/>
                </a:moveTo>
                <a:lnTo>
                  <a:pt x="417830" y="379856"/>
                </a:lnTo>
                <a:lnTo>
                  <a:pt x="417830" y="382269"/>
                </a:lnTo>
                <a:lnTo>
                  <a:pt x="421640" y="382269"/>
                </a:lnTo>
                <a:lnTo>
                  <a:pt x="421640" y="379856"/>
                </a:lnTo>
                <a:close/>
              </a:path>
              <a:path w="421639" h="450850">
                <a:moveTo>
                  <a:pt x="421640" y="377316"/>
                </a:moveTo>
                <a:lnTo>
                  <a:pt x="417830" y="377316"/>
                </a:lnTo>
                <a:lnTo>
                  <a:pt x="417830" y="378459"/>
                </a:lnTo>
                <a:lnTo>
                  <a:pt x="421640" y="378459"/>
                </a:lnTo>
                <a:lnTo>
                  <a:pt x="421640" y="377316"/>
                </a:lnTo>
                <a:close/>
              </a:path>
              <a:path w="421639" h="450850">
                <a:moveTo>
                  <a:pt x="421640" y="373506"/>
                </a:moveTo>
                <a:lnTo>
                  <a:pt x="417830" y="373506"/>
                </a:lnTo>
                <a:lnTo>
                  <a:pt x="417830" y="375919"/>
                </a:lnTo>
                <a:lnTo>
                  <a:pt x="421640" y="375919"/>
                </a:lnTo>
                <a:lnTo>
                  <a:pt x="421640" y="373506"/>
                </a:lnTo>
                <a:close/>
              </a:path>
              <a:path w="421639" h="450850">
                <a:moveTo>
                  <a:pt x="421640" y="370966"/>
                </a:moveTo>
                <a:lnTo>
                  <a:pt x="417830" y="370966"/>
                </a:lnTo>
                <a:lnTo>
                  <a:pt x="417830" y="372109"/>
                </a:lnTo>
                <a:lnTo>
                  <a:pt x="421640" y="372109"/>
                </a:lnTo>
                <a:lnTo>
                  <a:pt x="421640" y="370966"/>
                </a:lnTo>
                <a:close/>
              </a:path>
              <a:path w="421639" h="450850">
                <a:moveTo>
                  <a:pt x="421640" y="367156"/>
                </a:moveTo>
                <a:lnTo>
                  <a:pt x="417830" y="367156"/>
                </a:lnTo>
                <a:lnTo>
                  <a:pt x="417830" y="369569"/>
                </a:lnTo>
                <a:lnTo>
                  <a:pt x="421640" y="369569"/>
                </a:lnTo>
                <a:lnTo>
                  <a:pt x="421640" y="367156"/>
                </a:lnTo>
                <a:close/>
              </a:path>
              <a:path w="421639" h="450850">
                <a:moveTo>
                  <a:pt x="421640" y="364616"/>
                </a:moveTo>
                <a:lnTo>
                  <a:pt x="417830" y="364616"/>
                </a:lnTo>
                <a:lnTo>
                  <a:pt x="417830" y="365759"/>
                </a:lnTo>
                <a:lnTo>
                  <a:pt x="421640" y="365759"/>
                </a:lnTo>
                <a:lnTo>
                  <a:pt x="421640" y="364616"/>
                </a:lnTo>
                <a:close/>
              </a:path>
              <a:path w="421639" h="450850">
                <a:moveTo>
                  <a:pt x="421640" y="360806"/>
                </a:moveTo>
                <a:lnTo>
                  <a:pt x="417830" y="360806"/>
                </a:lnTo>
                <a:lnTo>
                  <a:pt x="417830" y="363219"/>
                </a:lnTo>
                <a:lnTo>
                  <a:pt x="421640" y="363219"/>
                </a:lnTo>
                <a:lnTo>
                  <a:pt x="421640" y="360806"/>
                </a:lnTo>
                <a:close/>
              </a:path>
              <a:path w="421639" h="450850">
                <a:moveTo>
                  <a:pt x="421640" y="358266"/>
                </a:moveTo>
                <a:lnTo>
                  <a:pt x="417830" y="358266"/>
                </a:lnTo>
                <a:lnTo>
                  <a:pt x="417830" y="359409"/>
                </a:lnTo>
                <a:lnTo>
                  <a:pt x="421640" y="359409"/>
                </a:lnTo>
                <a:lnTo>
                  <a:pt x="421640" y="358266"/>
                </a:lnTo>
                <a:close/>
              </a:path>
              <a:path w="421639" h="450850">
                <a:moveTo>
                  <a:pt x="421640" y="354456"/>
                </a:moveTo>
                <a:lnTo>
                  <a:pt x="417830" y="354456"/>
                </a:lnTo>
                <a:lnTo>
                  <a:pt x="417830" y="356869"/>
                </a:lnTo>
                <a:lnTo>
                  <a:pt x="421640" y="356869"/>
                </a:lnTo>
                <a:lnTo>
                  <a:pt x="421640" y="354456"/>
                </a:lnTo>
                <a:close/>
              </a:path>
              <a:path w="421639" h="450850">
                <a:moveTo>
                  <a:pt x="421640" y="351916"/>
                </a:moveTo>
                <a:lnTo>
                  <a:pt x="417830" y="351916"/>
                </a:lnTo>
                <a:lnTo>
                  <a:pt x="417830" y="353059"/>
                </a:lnTo>
                <a:lnTo>
                  <a:pt x="421640" y="353059"/>
                </a:lnTo>
                <a:lnTo>
                  <a:pt x="421640" y="351916"/>
                </a:lnTo>
                <a:close/>
              </a:path>
              <a:path w="421639" h="450850">
                <a:moveTo>
                  <a:pt x="421640" y="348106"/>
                </a:moveTo>
                <a:lnTo>
                  <a:pt x="417830" y="348106"/>
                </a:lnTo>
                <a:lnTo>
                  <a:pt x="417830" y="350519"/>
                </a:lnTo>
                <a:lnTo>
                  <a:pt x="421640" y="350519"/>
                </a:lnTo>
                <a:lnTo>
                  <a:pt x="421640" y="348106"/>
                </a:lnTo>
                <a:close/>
              </a:path>
              <a:path w="421639" h="450850">
                <a:moveTo>
                  <a:pt x="421640" y="344169"/>
                </a:moveTo>
                <a:lnTo>
                  <a:pt x="419100" y="344169"/>
                </a:lnTo>
                <a:lnTo>
                  <a:pt x="419100" y="346709"/>
                </a:lnTo>
                <a:lnTo>
                  <a:pt x="421640" y="346709"/>
                </a:lnTo>
                <a:lnTo>
                  <a:pt x="421640" y="344169"/>
                </a:lnTo>
                <a:close/>
              </a:path>
            </a:pathLst>
          </a:custGeom>
          <a:solidFill>
            <a:srgbClr val="C64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9" name="bk object 3209"/>
          <p:cNvSpPr/>
          <p:nvPr/>
        </p:nvSpPr>
        <p:spPr>
          <a:xfrm>
            <a:off x="3995420" y="2880360"/>
            <a:ext cx="414020" cy="441959"/>
          </a:xfrm>
          <a:custGeom>
            <a:avLst/>
            <a:gdLst/>
            <a:ahLst/>
            <a:cxnLst/>
            <a:rect l="l" t="t" r="r" b="b"/>
            <a:pathLst>
              <a:path w="414020" h="441960">
                <a:moveTo>
                  <a:pt x="411479" y="182879"/>
                </a:moveTo>
                <a:lnTo>
                  <a:pt x="410209" y="182879"/>
                </a:lnTo>
                <a:lnTo>
                  <a:pt x="410209" y="184149"/>
                </a:lnTo>
                <a:lnTo>
                  <a:pt x="411479" y="184149"/>
                </a:lnTo>
                <a:lnTo>
                  <a:pt x="411479" y="182879"/>
                </a:lnTo>
                <a:close/>
              </a:path>
              <a:path w="414020" h="441960">
                <a:moveTo>
                  <a:pt x="411479" y="179069"/>
                </a:moveTo>
                <a:lnTo>
                  <a:pt x="410209" y="179069"/>
                </a:lnTo>
                <a:lnTo>
                  <a:pt x="410209" y="181609"/>
                </a:lnTo>
                <a:lnTo>
                  <a:pt x="411479" y="181609"/>
                </a:lnTo>
                <a:lnTo>
                  <a:pt x="411479" y="179069"/>
                </a:lnTo>
                <a:close/>
              </a:path>
              <a:path w="414020" h="441960">
                <a:moveTo>
                  <a:pt x="412750" y="176529"/>
                </a:moveTo>
                <a:lnTo>
                  <a:pt x="410209" y="176529"/>
                </a:lnTo>
                <a:lnTo>
                  <a:pt x="410209" y="177799"/>
                </a:lnTo>
                <a:lnTo>
                  <a:pt x="412750" y="177799"/>
                </a:lnTo>
                <a:lnTo>
                  <a:pt x="412750" y="176529"/>
                </a:lnTo>
                <a:close/>
              </a:path>
              <a:path w="414020" h="441960">
                <a:moveTo>
                  <a:pt x="414019" y="172719"/>
                </a:moveTo>
                <a:lnTo>
                  <a:pt x="410209" y="172719"/>
                </a:lnTo>
                <a:lnTo>
                  <a:pt x="410209" y="175259"/>
                </a:lnTo>
                <a:lnTo>
                  <a:pt x="414019" y="175259"/>
                </a:lnTo>
                <a:lnTo>
                  <a:pt x="414019" y="172719"/>
                </a:lnTo>
                <a:close/>
              </a:path>
              <a:path w="414020" h="441960">
                <a:moveTo>
                  <a:pt x="414019" y="170179"/>
                </a:moveTo>
                <a:lnTo>
                  <a:pt x="410209" y="170179"/>
                </a:lnTo>
                <a:lnTo>
                  <a:pt x="410209" y="171449"/>
                </a:lnTo>
                <a:lnTo>
                  <a:pt x="414019" y="171449"/>
                </a:lnTo>
                <a:lnTo>
                  <a:pt x="414019" y="170179"/>
                </a:lnTo>
                <a:close/>
              </a:path>
              <a:path w="414020" h="441960">
                <a:moveTo>
                  <a:pt x="414019" y="166369"/>
                </a:moveTo>
                <a:lnTo>
                  <a:pt x="410209" y="166369"/>
                </a:lnTo>
                <a:lnTo>
                  <a:pt x="410209" y="168909"/>
                </a:lnTo>
                <a:lnTo>
                  <a:pt x="414019" y="168909"/>
                </a:lnTo>
                <a:lnTo>
                  <a:pt x="414019" y="166369"/>
                </a:lnTo>
                <a:close/>
              </a:path>
              <a:path w="414020" h="441960">
                <a:moveTo>
                  <a:pt x="414019" y="163829"/>
                </a:moveTo>
                <a:lnTo>
                  <a:pt x="410209" y="163829"/>
                </a:lnTo>
                <a:lnTo>
                  <a:pt x="410209" y="165099"/>
                </a:lnTo>
                <a:lnTo>
                  <a:pt x="414019" y="165099"/>
                </a:lnTo>
                <a:lnTo>
                  <a:pt x="414019" y="163829"/>
                </a:lnTo>
                <a:close/>
              </a:path>
              <a:path w="414020" h="441960">
                <a:moveTo>
                  <a:pt x="414019" y="157479"/>
                </a:moveTo>
                <a:lnTo>
                  <a:pt x="410209" y="157479"/>
                </a:lnTo>
                <a:lnTo>
                  <a:pt x="410209" y="162559"/>
                </a:lnTo>
                <a:lnTo>
                  <a:pt x="414019" y="162559"/>
                </a:lnTo>
                <a:lnTo>
                  <a:pt x="414019" y="157479"/>
                </a:lnTo>
                <a:close/>
              </a:path>
              <a:path w="414020" h="441960">
                <a:moveTo>
                  <a:pt x="414019" y="153669"/>
                </a:moveTo>
                <a:lnTo>
                  <a:pt x="410209" y="153669"/>
                </a:lnTo>
                <a:lnTo>
                  <a:pt x="410209" y="156209"/>
                </a:lnTo>
                <a:lnTo>
                  <a:pt x="414019" y="156209"/>
                </a:lnTo>
                <a:lnTo>
                  <a:pt x="414019" y="153669"/>
                </a:lnTo>
                <a:close/>
              </a:path>
              <a:path w="414020" h="441960">
                <a:moveTo>
                  <a:pt x="414019" y="151129"/>
                </a:moveTo>
                <a:lnTo>
                  <a:pt x="410209" y="151129"/>
                </a:lnTo>
                <a:lnTo>
                  <a:pt x="410209" y="152399"/>
                </a:lnTo>
                <a:lnTo>
                  <a:pt x="414019" y="152399"/>
                </a:lnTo>
                <a:lnTo>
                  <a:pt x="414019" y="151129"/>
                </a:lnTo>
                <a:close/>
              </a:path>
              <a:path w="414020" h="441960">
                <a:moveTo>
                  <a:pt x="414019" y="147319"/>
                </a:moveTo>
                <a:lnTo>
                  <a:pt x="410209" y="147319"/>
                </a:lnTo>
                <a:lnTo>
                  <a:pt x="410209" y="149859"/>
                </a:lnTo>
                <a:lnTo>
                  <a:pt x="414019" y="149859"/>
                </a:lnTo>
                <a:lnTo>
                  <a:pt x="414019" y="147319"/>
                </a:lnTo>
                <a:close/>
              </a:path>
              <a:path w="414020" h="441960">
                <a:moveTo>
                  <a:pt x="414019" y="144779"/>
                </a:moveTo>
                <a:lnTo>
                  <a:pt x="410209" y="144779"/>
                </a:lnTo>
                <a:lnTo>
                  <a:pt x="410209" y="146049"/>
                </a:lnTo>
                <a:lnTo>
                  <a:pt x="414019" y="146049"/>
                </a:lnTo>
                <a:lnTo>
                  <a:pt x="414019" y="144779"/>
                </a:lnTo>
                <a:close/>
              </a:path>
              <a:path w="414020" h="441960">
                <a:moveTo>
                  <a:pt x="414019" y="140969"/>
                </a:moveTo>
                <a:lnTo>
                  <a:pt x="410209" y="140969"/>
                </a:lnTo>
                <a:lnTo>
                  <a:pt x="410209" y="143509"/>
                </a:lnTo>
                <a:lnTo>
                  <a:pt x="414019" y="143509"/>
                </a:lnTo>
                <a:lnTo>
                  <a:pt x="414019" y="140969"/>
                </a:lnTo>
                <a:close/>
              </a:path>
              <a:path w="414020" h="441960">
                <a:moveTo>
                  <a:pt x="414019" y="138429"/>
                </a:moveTo>
                <a:lnTo>
                  <a:pt x="410209" y="138429"/>
                </a:lnTo>
                <a:lnTo>
                  <a:pt x="410209" y="139699"/>
                </a:lnTo>
                <a:lnTo>
                  <a:pt x="414019" y="139699"/>
                </a:lnTo>
                <a:lnTo>
                  <a:pt x="414019" y="138429"/>
                </a:lnTo>
                <a:close/>
              </a:path>
              <a:path w="414020" h="441960">
                <a:moveTo>
                  <a:pt x="414019" y="134619"/>
                </a:moveTo>
                <a:lnTo>
                  <a:pt x="410209" y="134619"/>
                </a:lnTo>
                <a:lnTo>
                  <a:pt x="410209" y="137159"/>
                </a:lnTo>
                <a:lnTo>
                  <a:pt x="414019" y="137159"/>
                </a:lnTo>
                <a:lnTo>
                  <a:pt x="414019" y="134619"/>
                </a:lnTo>
                <a:close/>
              </a:path>
              <a:path w="414020" h="441960">
                <a:moveTo>
                  <a:pt x="414019" y="132079"/>
                </a:moveTo>
                <a:lnTo>
                  <a:pt x="410209" y="132079"/>
                </a:lnTo>
                <a:lnTo>
                  <a:pt x="410209" y="133349"/>
                </a:lnTo>
                <a:lnTo>
                  <a:pt x="414019" y="133349"/>
                </a:lnTo>
                <a:lnTo>
                  <a:pt x="414019" y="132079"/>
                </a:lnTo>
                <a:close/>
              </a:path>
              <a:path w="414020" h="441960">
                <a:moveTo>
                  <a:pt x="414019" y="128269"/>
                </a:moveTo>
                <a:lnTo>
                  <a:pt x="410209" y="128269"/>
                </a:lnTo>
                <a:lnTo>
                  <a:pt x="410209" y="130809"/>
                </a:lnTo>
                <a:lnTo>
                  <a:pt x="414019" y="130809"/>
                </a:lnTo>
                <a:lnTo>
                  <a:pt x="414019" y="128269"/>
                </a:lnTo>
                <a:close/>
              </a:path>
              <a:path w="414020" h="441960">
                <a:moveTo>
                  <a:pt x="414019" y="125729"/>
                </a:moveTo>
                <a:lnTo>
                  <a:pt x="410209" y="125729"/>
                </a:lnTo>
                <a:lnTo>
                  <a:pt x="410209" y="126999"/>
                </a:lnTo>
                <a:lnTo>
                  <a:pt x="414019" y="126999"/>
                </a:lnTo>
                <a:lnTo>
                  <a:pt x="414019" y="125729"/>
                </a:lnTo>
                <a:close/>
              </a:path>
              <a:path w="414020" h="441960">
                <a:moveTo>
                  <a:pt x="414019" y="121919"/>
                </a:moveTo>
                <a:lnTo>
                  <a:pt x="410209" y="121919"/>
                </a:lnTo>
                <a:lnTo>
                  <a:pt x="410209" y="124459"/>
                </a:lnTo>
                <a:lnTo>
                  <a:pt x="414019" y="124459"/>
                </a:lnTo>
                <a:lnTo>
                  <a:pt x="414019" y="121919"/>
                </a:lnTo>
                <a:close/>
              </a:path>
              <a:path w="414020" h="441960">
                <a:moveTo>
                  <a:pt x="414019" y="119379"/>
                </a:moveTo>
                <a:lnTo>
                  <a:pt x="410209" y="119379"/>
                </a:lnTo>
                <a:lnTo>
                  <a:pt x="410209" y="120649"/>
                </a:lnTo>
                <a:lnTo>
                  <a:pt x="414019" y="120649"/>
                </a:lnTo>
                <a:lnTo>
                  <a:pt x="414019" y="119379"/>
                </a:lnTo>
                <a:close/>
              </a:path>
              <a:path w="414020" h="441960">
                <a:moveTo>
                  <a:pt x="414019" y="115569"/>
                </a:moveTo>
                <a:lnTo>
                  <a:pt x="410209" y="115569"/>
                </a:lnTo>
                <a:lnTo>
                  <a:pt x="410209" y="118109"/>
                </a:lnTo>
                <a:lnTo>
                  <a:pt x="414019" y="118109"/>
                </a:lnTo>
                <a:lnTo>
                  <a:pt x="414019" y="115569"/>
                </a:lnTo>
                <a:close/>
              </a:path>
              <a:path w="414020" h="441960">
                <a:moveTo>
                  <a:pt x="414019" y="113029"/>
                </a:moveTo>
                <a:lnTo>
                  <a:pt x="410209" y="113029"/>
                </a:lnTo>
                <a:lnTo>
                  <a:pt x="410209" y="114299"/>
                </a:lnTo>
                <a:lnTo>
                  <a:pt x="414019" y="114299"/>
                </a:lnTo>
                <a:lnTo>
                  <a:pt x="414019" y="113029"/>
                </a:lnTo>
                <a:close/>
              </a:path>
              <a:path w="414020" h="441960">
                <a:moveTo>
                  <a:pt x="414019" y="109219"/>
                </a:moveTo>
                <a:lnTo>
                  <a:pt x="410209" y="109219"/>
                </a:lnTo>
                <a:lnTo>
                  <a:pt x="410209" y="111759"/>
                </a:lnTo>
                <a:lnTo>
                  <a:pt x="414019" y="111759"/>
                </a:lnTo>
                <a:lnTo>
                  <a:pt x="414019" y="109219"/>
                </a:lnTo>
                <a:close/>
              </a:path>
              <a:path w="414020" h="441960">
                <a:moveTo>
                  <a:pt x="414019" y="106679"/>
                </a:moveTo>
                <a:lnTo>
                  <a:pt x="410209" y="106679"/>
                </a:lnTo>
                <a:lnTo>
                  <a:pt x="410209" y="107949"/>
                </a:lnTo>
                <a:lnTo>
                  <a:pt x="414019" y="107949"/>
                </a:lnTo>
                <a:lnTo>
                  <a:pt x="414019" y="106679"/>
                </a:lnTo>
                <a:close/>
              </a:path>
              <a:path w="414020" h="441960">
                <a:moveTo>
                  <a:pt x="127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1270" y="105409"/>
                </a:lnTo>
                <a:lnTo>
                  <a:pt x="1270" y="102869"/>
                </a:lnTo>
                <a:close/>
              </a:path>
              <a:path w="414020" h="441960">
                <a:moveTo>
                  <a:pt x="414019" y="102869"/>
                </a:moveTo>
                <a:lnTo>
                  <a:pt x="410209" y="102869"/>
                </a:lnTo>
                <a:lnTo>
                  <a:pt x="410209" y="105409"/>
                </a:lnTo>
                <a:lnTo>
                  <a:pt x="414019" y="105409"/>
                </a:lnTo>
                <a:lnTo>
                  <a:pt x="414019" y="102869"/>
                </a:lnTo>
                <a:close/>
              </a:path>
              <a:path w="414020" h="441960">
                <a:moveTo>
                  <a:pt x="3809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2539" y="101599"/>
                </a:lnTo>
                <a:lnTo>
                  <a:pt x="2539" y="102869"/>
                </a:lnTo>
                <a:lnTo>
                  <a:pt x="3809" y="102869"/>
                </a:lnTo>
                <a:lnTo>
                  <a:pt x="3809" y="100329"/>
                </a:lnTo>
                <a:close/>
              </a:path>
              <a:path w="414020" h="441960">
                <a:moveTo>
                  <a:pt x="3809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3809" y="99059"/>
                </a:lnTo>
                <a:lnTo>
                  <a:pt x="3809" y="96519"/>
                </a:lnTo>
                <a:close/>
              </a:path>
              <a:path w="414020" h="441960">
                <a:moveTo>
                  <a:pt x="414019" y="100329"/>
                </a:moveTo>
                <a:lnTo>
                  <a:pt x="410209" y="100329"/>
                </a:lnTo>
                <a:lnTo>
                  <a:pt x="410209" y="101599"/>
                </a:lnTo>
                <a:lnTo>
                  <a:pt x="414019" y="101599"/>
                </a:lnTo>
                <a:lnTo>
                  <a:pt x="414019" y="100329"/>
                </a:lnTo>
                <a:close/>
              </a:path>
              <a:path w="414020" h="441960">
                <a:moveTo>
                  <a:pt x="414019" y="96519"/>
                </a:moveTo>
                <a:lnTo>
                  <a:pt x="410209" y="96519"/>
                </a:lnTo>
                <a:lnTo>
                  <a:pt x="410209" y="99059"/>
                </a:lnTo>
                <a:lnTo>
                  <a:pt x="414019" y="99059"/>
                </a:lnTo>
                <a:lnTo>
                  <a:pt x="414019" y="96519"/>
                </a:lnTo>
                <a:close/>
              </a:path>
              <a:path w="414020" h="441960">
                <a:moveTo>
                  <a:pt x="3809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09" y="95249"/>
                </a:lnTo>
                <a:lnTo>
                  <a:pt x="3809" y="93979"/>
                </a:lnTo>
                <a:close/>
              </a:path>
              <a:path w="414020" h="441960">
                <a:moveTo>
                  <a:pt x="3809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3809" y="92709"/>
                </a:lnTo>
                <a:lnTo>
                  <a:pt x="3809" y="90169"/>
                </a:lnTo>
                <a:close/>
              </a:path>
              <a:path w="414020" h="441960">
                <a:moveTo>
                  <a:pt x="414019" y="93979"/>
                </a:moveTo>
                <a:lnTo>
                  <a:pt x="410209" y="93979"/>
                </a:lnTo>
                <a:lnTo>
                  <a:pt x="410209" y="95249"/>
                </a:lnTo>
                <a:lnTo>
                  <a:pt x="414019" y="95249"/>
                </a:lnTo>
                <a:lnTo>
                  <a:pt x="414019" y="93979"/>
                </a:lnTo>
                <a:close/>
              </a:path>
              <a:path w="414020" h="441960">
                <a:moveTo>
                  <a:pt x="414019" y="90169"/>
                </a:moveTo>
                <a:lnTo>
                  <a:pt x="410209" y="90169"/>
                </a:lnTo>
                <a:lnTo>
                  <a:pt x="410209" y="92709"/>
                </a:lnTo>
                <a:lnTo>
                  <a:pt x="414019" y="92709"/>
                </a:lnTo>
                <a:lnTo>
                  <a:pt x="414019" y="90169"/>
                </a:lnTo>
                <a:close/>
              </a:path>
              <a:path w="414020" h="441960">
                <a:moveTo>
                  <a:pt x="414019" y="87629"/>
                </a:moveTo>
                <a:lnTo>
                  <a:pt x="410209" y="87629"/>
                </a:lnTo>
                <a:lnTo>
                  <a:pt x="410209" y="88899"/>
                </a:lnTo>
                <a:lnTo>
                  <a:pt x="414019" y="88899"/>
                </a:lnTo>
                <a:lnTo>
                  <a:pt x="414019" y="87629"/>
                </a:lnTo>
                <a:close/>
              </a:path>
              <a:path w="414020" h="441960">
                <a:moveTo>
                  <a:pt x="3809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3809" y="88899"/>
                </a:lnTo>
                <a:lnTo>
                  <a:pt x="3809" y="87629"/>
                </a:lnTo>
                <a:close/>
              </a:path>
              <a:path w="414020" h="441960">
                <a:moveTo>
                  <a:pt x="3809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3809" y="86359"/>
                </a:lnTo>
                <a:lnTo>
                  <a:pt x="3809" y="83819"/>
                </a:lnTo>
                <a:close/>
              </a:path>
              <a:path w="414020" h="441960">
                <a:moveTo>
                  <a:pt x="414019" y="83819"/>
                </a:moveTo>
                <a:lnTo>
                  <a:pt x="410209" y="83819"/>
                </a:lnTo>
                <a:lnTo>
                  <a:pt x="410209" y="86359"/>
                </a:lnTo>
                <a:lnTo>
                  <a:pt x="414019" y="86359"/>
                </a:lnTo>
                <a:lnTo>
                  <a:pt x="414019" y="83819"/>
                </a:lnTo>
                <a:close/>
              </a:path>
              <a:path w="414020" h="441960">
                <a:moveTo>
                  <a:pt x="3809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3809" y="82549"/>
                </a:lnTo>
                <a:lnTo>
                  <a:pt x="3809" y="81279"/>
                </a:lnTo>
                <a:close/>
              </a:path>
              <a:path w="414020" h="441960">
                <a:moveTo>
                  <a:pt x="3809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09" y="80009"/>
                </a:lnTo>
                <a:lnTo>
                  <a:pt x="3809" y="77469"/>
                </a:lnTo>
                <a:close/>
              </a:path>
              <a:path w="414020" h="441960">
                <a:moveTo>
                  <a:pt x="414019" y="81279"/>
                </a:moveTo>
                <a:lnTo>
                  <a:pt x="410209" y="81279"/>
                </a:lnTo>
                <a:lnTo>
                  <a:pt x="410209" y="82549"/>
                </a:lnTo>
                <a:lnTo>
                  <a:pt x="414019" y="82549"/>
                </a:lnTo>
                <a:lnTo>
                  <a:pt x="414019" y="81279"/>
                </a:lnTo>
                <a:close/>
              </a:path>
              <a:path w="414020" h="441960">
                <a:moveTo>
                  <a:pt x="414019" y="77469"/>
                </a:moveTo>
                <a:lnTo>
                  <a:pt x="410209" y="77469"/>
                </a:lnTo>
                <a:lnTo>
                  <a:pt x="410209" y="80009"/>
                </a:lnTo>
                <a:lnTo>
                  <a:pt x="414019" y="80009"/>
                </a:lnTo>
                <a:lnTo>
                  <a:pt x="414019" y="77469"/>
                </a:lnTo>
                <a:close/>
              </a:path>
              <a:path w="414020" h="441960">
                <a:moveTo>
                  <a:pt x="3809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09" y="76199"/>
                </a:lnTo>
                <a:lnTo>
                  <a:pt x="3809" y="74929"/>
                </a:lnTo>
                <a:close/>
              </a:path>
              <a:path w="414020" h="441960">
                <a:moveTo>
                  <a:pt x="3809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09" y="73659"/>
                </a:lnTo>
                <a:lnTo>
                  <a:pt x="3809" y="71119"/>
                </a:lnTo>
                <a:close/>
              </a:path>
              <a:path w="414020" h="441960">
                <a:moveTo>
                  <a:pt x="414019" y="74929"/>
                </a:moveTo>
                <a:lnTo>
                  <a:pt x="410209" y="74929"/>
                </a:lnTo>
                <a:lnTo>
                  <a:pt x="410209" y="76199"/>
                </a:lnTo>
                <a:lnTo>
                  <a:pt x="414019" y="76199"/>
                </a:lnTo>
                <a:lnTo>
                  <a:pt x="414019" y="74929"/>
                </a:lnTo>
                <a:close/>
              </a:path>
              <a:path w="414020" h="441960">
                <a:moveTo>
                  <a:pt x="414019" y="71119"/>
                </a:moveTo>
                <a:lnTo>
                  <a:pt x="410209" y="71119"/>
                </a:lnTo>
                <a:lnTo>
                  <a:pt x="410209" y="73659"/>
                </a:lnTo>
                <a:lnTo>
                  <a:pt x="414019" y="73659"/>
                </a:lnTo>
                <a:lnTo>
                  <a:pt x="414019" y="71119"/>
                </a:lnTo>
                <a:close/>
              </a:path>
              <a:path w="414020" h="441960">
                <a:moveTo>
                  <a:pt x="3809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3809" y="69849"/>
                </a:lnTo>
                <a:lnTo>
                  <a:pt x="3809" y="68579"/>
                </a:lnTo>
                <a:close/>
              </a:path>
              <a:path w="414020" h="441960">
                <a:moveTo>
                  <a:pt x="3809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3809" y="67309"/>
                </a:lnTo>
                <a:lnTo>
                  <a:pt x="3809" y="64769"/>
                </a:lnTo>
                <a:close/>
              </a:path>
              <a:path w="414020" h="441960">
                <a:moveTo>
                  <a:pt x="414019" y="68706"/>
                </a:moveTo>
                <a:lnTo>
                  <a:pt x="410209" y="68706"/>
                </a:lnTo>
                <a:lnTo>
                  <a:pt x="410209" y="69849"/>
                </a:lnTo>
                <a:lnTo>
                  <a:pt x="414019" y="69849"/>
                </a:lnTo>
                <a:lnTo>
                  <a:pt x="414019" y="68706"/>
                </a:lnTo>
                <a:close/>
              </a:path>
              <a:path w="414020" h="441960">
                <a:moveTo>
                  <a:pt x="414019" y="64769"/>
                </a:moveTo>
                <a:lnTo>
                  <a:pt x="410209" y="64769"/>
                </a:lnTo>
                <a:lnTo>
                  <a:pt x="410209" y="67309"/>
                </a:lnTo>
                <a:lnTo>
                  <a:pt x="414019" y="67309"/>
                </a:lnTo>
                <a:lnTo>
                  <a:pt x="414019" y="64769"/>
                </a:lnTo>
                <a:close/>
              </a:path>
              <a:path w="414020" h="441960">
                <a:moveTo>
                  <a:pt x="3809" y="62356"/>
                </a:moveTo>
                <a:lnTo>
                  <a:pt x="0" y="62356"/>
                </a:lnTo>
                <a:lnTo>
                  <a:pt x="0" y="63499"/>
                </a:lnTo>
                <a:lnTo>
                  <a:pt x="3809" y="63499"/>
                </a:lnTo>
                <a:lnTo>
                  <a:pt x="3809" y="62356"/>
                </a:lnTo>
                <a:close/>
              </a:path>
              <a:path w="414020" h="441960">
                <a:moveTo>
                  <a:pt x="414019" y="62356"/>
                </a:moveTo>
                <a:lnTo>
                  <a:pt x="410209" y="62356"/>
                </a:lnTo>
                <a:lnTo>
                  <a:pt x="410209" y="63499"/>
                </a:lnTo>
                <a:lnTo>
                  <a:pt x="414019" y="63499"/>
                </a:lnTo>
                <a:lnTo>
                  <a:pt x="414019" y="62356"/>
                </a:lnTo>
                <a:close/>
              </a:path>
              <a:path w="414020" h="441960">
                <a:moveTo>
                  <a:pt x="3809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3809" y="60959"/>
                </a:lnTo>
                <a:lnTo>
                  <a:pt x="3809" y="58419"/>
                </a:lnTo>
                <a:close/>
              </a:path>
              <a:path w="414020" h="441960">
                <a:moveTo>
                  <a:pt x="414019" y="58419"/>
                </a:moveTo>
                <a:lnTo>
                  <a:pt x="410209" y="58419"/>
                </a:lnTo>
                <a:lnTo>
                  <a:pt x="410209" y="60959"/>
                </a:lnTo>
                <a:lnTo>
                  <a:pt x="414019" y="60959"/>
                </a:lnTo>
                <a:lnTo>
                  <a:pt x="414019" y="58419"/>
                </a:lnTo>
                <a:close/>
              </a:path>
              <a:path w="414020" h="441960">
                <a:moveTo>
                  <a:pt x="3809" y="56006"/>
                </a:moveTo>
                <a:lnTo>
                  <a:pt x="0" y="56006"/>
                </a:lnTo>
                <a:lnTo>
                  <a:pt x="0" y="57149"/>
                </a:lnTo>
                <a:lnTo>
                  <a:pt x="3809" y="57149"/>
                </a:lnTo>
                <a:lnTo>
                  <a:pt x="3809" y="56006"/>
                </a:lnTo>
                <a:close/>
              </a:path>
              <a:path w="414020" h="441960">
                <a:moveTo>
                  <a:pt x="414019" y="56006"/>
                </a:moveTo>
                <a:lnTo>
                  <a:pt x="410209" y="56006"/>
                </a:lnTo>
                <a:lnTo>
                  <a:pt x="410209" y="57149"/>
                </a:lnTo>
                <a:lnTo>
                  <a:pt x="414019" y="57149"/>
                </a:lnTo>
                <a:lnTo>
                  <a:pt x="414019" y="56006"/>
                </a:lnTo>
                <a:close/>
              </a:path>
              <a:path w="414020" h="441960">
                <a:moveTo>
                  <a:pt x="3809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3809" y="54609"/>
                </a:lnTo>
                <a:lnTo>
                  <a:pt x="3809" y="52069"/>
                </a:lnTo>
                <a:close/>
              </a:path>
              <a:path w="414020" h="441960">
                <a:moveTo>
                  <a:pt x="414019" y="52069"/>
                </a:moveTo>
                <a:lnTo>
                  <a:pt x="410209" y="52069"/>
                </a:lnTo>
                <a:lnTo>
                  <a:pt x="410209" y="54609"/>
                </a:lnTo>
                <a:lnTo>
                  <a:pt x="414019" y="54609"/>
                </a:lnTo>
                <a:lnTo>
                  <a:pt x="414019" y="52069"/>
                </a:lnTo>
                <a:close/>
              </a:path>
              <a:path w="414020" h="441960">
                <a:moveTo>
                  <a:pt x="3809" y="49656"/>
                </a:moveTo>
                <a:lnTo>
                  <a:pt x="0" y="49656"/>
                </a:lnTo>
                <a:lnTo>
                  <a:pt x="0" y="50799"/>
                </a:lnTo>
                <a:lnTo>
                  <a:pt x="3809" y="50799"/>
                </a:lnTo>
                <a:lnTo>
                  <a:pt x="3809" y="49656"/>
                </a:lnTo>
                <a:close/>
              </a:path>
              <a:path w="414020" h="441960">
                <a:moveTo>
                  <a:pt x="414019" y="49656"/>
                </a:moveTo>
                <a:lnTo>
                  <a:pt x="410209" y="49656"/>
                </a:lnTo>
                <a:lnTo>
                  <a:pt x="410209" y="50799"/>
                </a:lnTo>
                <a:lnTo>
                  <a:pt x="414019" y="50799"/>
                </a:lnTo>
                <a:lnTo>
                  <a:pt x="414019" y="49656"/>
                </a:lnTo>
                <a:close/>
              </a:path>
              <a:path w="414020" h="441960">
                <a:moveTo>
                  <a:pt x="3809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3809" y="48259"/>
                </a:lnTo>
                <a:lnTo>
                  <a:pt x="3809" y="45719"/>
                </a:lnTo>
                <a:close/>
              </a:path>
              <a:path w="414020" h="441960">
                <a:moveTo>
                  <a:pt x="414019" y="45719"/>
                </a:moveTo>
                <a:lnTo>
                  <a:pt x="410209" y="45719"/>
                </a:lnTo>
                <a:lnTo>
                  <a:pt x="410209" y="48259"/>
                </a:lnTo>
                <a:lnTo>
                  <a:pt x="414019" y="48259"/>
                </a:lnTo>
                <a:lnTo>
                  <a:pt x="414019" y="45719"/>
                </a:lnTo>
                <a:close/>
              </a:path>
              <a:path w="414020" h="441960">
                <a:moveTo>
                  <a:pt x="3809" y="43306"/>
                </a:moveTo>
                <a:lnTo>
                  <a:pt x="0" y="43306"/>
                </a:lnTo>
                <a:lnTo>
                  <a:pt x="0" y="44449"/>
                </a:lnTo>
                <a:lnTo>
                  <a:pt x="3809" y="44449"/>
                </a:lnTo>
                <a:lnTo>
                  <a:pt x="3809" y="43306"/>
                </a:lnTo>
                <a:close/>
              </a:path>
              <a:path w="414020" h="441960">
                <a:moveTo>
                  <a:pt x="414019" y="43306"/>
                </a:moveTo>
                <a:lnTo>
                  <a:pt x="410209" y="43306"/>
                </a:lnTo>
                <a:lnTo>
                  <a:pt x="410209" y="44449"/>
                </a:lnTo>
                <a:lnTo>
                  <a:pt x="414019" y="44449"/>
                </a:lnTo>
                <a:lnTo>
                  <a:pt x="414019" y="43306"/>
                </a:lnTo>
                <a:close/>
              </a:path>
              <a:path w="414020" h="441960">
                <a:moveTo>
                  <a:pt x="3809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3809" y="41909"/>
                </a:lnTo>
                <a:lnTo>
                  <a:pt x="3809" y="39369"/>
                </a:lnTo>
                <a:close/>
              </a:path>
              <a:path w="414020" h="441960">
                <a:moveTo>
                  <a:pt x="414019" y="39369"/>
                </a:moveTo>
                <a:lnTo>
                  <a:pt x="410209" y="39369"/>
                </a:lnTo>
                <a:lnTo>
                  <a:pt x="410209" y="41909"/>
                </a:lnTo>
                <a:lnTo>
                  <a:pt x="414019" y="41909"/>
                </a:lnTo>
                <a:lnTo>
                  <a:pt x="414019" y="39369"/>
                </a:lnTo>
                <a:close/>
              </a:path>
              <a:path w="414020" h="441960">
                <a:moveTo>
                  <a:pt x="3809" y="36829"/>
                </a:moveTo>
                <a:lnTo>
                  <a:pt x="0" y="36829"/>
                </a:lnTo>
                <a:lnTo>
                  <a:pt x="0" y="38099"/>
                </a:lnTo>
                <a:lnTo>
                  <a:pt x="3809" y="38099"/>
                </a:lnTo>
                <a:lnTo>
                  <a:pt x="3809" y="36829"/>
                </a:lnTo>
                <a:close/>
              </a:path>
              <a:path w="414020" h="441960">
                <a:moveTo>
                  <a:pt x="414019" y="36829"/>
                </a:moveTo>
                <a:lnTo>
                  <a:pt x="410209" y="36829"/>
                </a:lnTo>
                <a:lnTo>
                  <a:pt x="410209" y="38099"/>
                </a:lnTo>
                <a:lnTo>
                  <a:pt x="414019" y="38099"/>
                </a:lnTo>
                <a:lnTo>
                  <a:pt x="414019" y="36829"/>
                </a:lnTo>
                <a:close/>
              </a:path>
              <a:path w="414020" h="441960">
                <a:moveTo>
                  <a:pt x="3809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3809" y="35559"/>
                </a:lnTo>
                <a:lnTo>
                  <a:pt x="3809" y="33019"/>
                </a:lnTo>
                <a:close/>
              </a:path>
              <a:path w="414020" h="441960">
                <a:moveTo>
                  <a:pt x="414019" y="33019"/>
                </a:moveTo>
                <a:lnTo>
                  <a:pt x="410209" y="33019"/>
                </a:lnTo>
                <a:lnTo>
                  <a:pt x="410209" y="35559"/>
                </a:lnTo>
                <a:lnTo>
                  <a:pt x="414019" y="35559"/>
                </a:lnTo>
                <a:lnTo>
                  <a:pt x="414019" y="33019"/>
                </a:lnTo>
                <a:close/>
              </a:path>
              <a:path w="414020" h="441960">
                <a:moveTo>
                  <a:pt x="3809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3809" y="31749"/>
                </a:lnTo>
                <a:lnTo>
                  <a:pt x="3809" y="30479"/>
                </a:lnTo>
                <a:close/>
              </a:path>
              <a:path w="414020" h="441960">
                <a:moveTo>
                  <a:pt x="414019" y="30479"/>
                </a:moveTo>
                <a:lnTo>
                  <a:pt x="410209" y="30479"/>
                </a:lnTo>
                <a:lnTo>
                  <a:pt x="410209" y="31749"/>
                </a:lnTo>
                <a:lnTo>
                  <a:pt x="414019" y="31749"/>
                </a:lnTo>
                <a:lnTo>
                  <a:pt x="414019" y="30479"/>
                </a:lnTo>
                <a:close/>
              </a:path>
              <a:path w="414020" h="441960">
                <a:moveTo>
                  <a:pt x="3809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3809" y="29209"/>
                </a:lnTo>
                <a:lnTo>
                  <a:pt x="3809" y="26669"/>
                </a:lnTo>
                <a:close/>
              </a:path>
              <a:path w="414020" h="441960">
                <a:moveTo>
                  <a:pt x="414019" y="26669"/>
                </a:moveTo>
                <a:lnTo>
                  <a:pt x="410209" y="26669"/>
                </a:lnTo>
                <a:lnTo>
                  <a:pt x="410209" y="29209"/>
                </a:lnTo>
                <a:lnTo>
                  <a:pt x="414019" y="29209"/>
                </a:lnTo>
                <a:lnTo>
                  <a:pt x="414019" y="26669"/>
                </a:lnTo>
                <a:close/>
              </a:path>
              <a:path w="414020" h="441960">
                <a:moveTo>
                  <a:pt x="3809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3809" y="25399"/>
                </a:lnTo>
                <a:lnTo>
                  <a:pt x="3809" y="24129"/>
                </a:lnTo>
                <a:close/>
              </a:path>
              <a:path w="414020" h="441960">
                <a:moveTo>
                  <a:pt x="414019" y="24129"/>
                </a:moveTo>
                <a:lnTo>
                  <a:pt x="410209" y="24129"/>
                </a:lnTo>
                <a:lnTo>
                  <a:pt x="410209" y="25399"/>
                </a:lnTo>
                <a:lnTo>
                  <a:pt x="414019" y="25399"/>
                </a:lnTo>
                <a:lnTo>
                  <a:pt x="414019" y="24129"/>
                </a:lnTo>
                <a:close/>
              </a:path>
              <a:path w="414020" h="441960">
                <a:moveTo>
                  <a:pt x="3809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3809" y="22859"/>
                </a:lnTo>
                <a:lnTo>
                  <a:pt x="3809" y="20319"/>
                </a:lnTo>
                <a:close/>
              </a:path>
              <a:path w="414020" h="441960">
                <a:moveTo>
                  <a:pt x="414019" y="20319"/>
                </a:moveTo>
                <a:lnTo>
                  <a:pt x="410209" y="20319"/>
                </a:lnTo>
                <a:lnTo>
                  <a:pt x="410209" y="22859"/>
                </a:lnTo>
                <a:lnTo>
                  <a:pt x="414019" y="22859"/>
                </a:lnTo>
                <a:lnTo>
                  <a:pt x="414019" y="20319"/>
                </a:lnTo>
                <a:close/>
              </a:path>
              <a:path w="414020" h="441960">
                <a:moveTo>
                  <a:pt x="3809" y="17779"/>
                </a:moveTo>
                <a:lnTo>
                  <a:pt x="0" y="17779"/>
                </a:lnTo>
                <a:lnTo>
                  <a:pt x="0" y="19049"/>
                </a:lnTo>
                <a:lnTo>
                  <a:pt x="3809" y="19049"/>
                </a:lnTo>
                <a:lnTo>
                  <a:pt x="3809" y="17779"/>
                </a:lnTo>
                <a:close/>
              </a:path>
              <a:path w="414020" h="441960">
                <a:moveTo>
                  <a:pt x="414019" y="17779"/>
                </a:moveTo>
                <a:lnTo>
                  <a:pt x="410209" y="17779"/>
                </a:lnTo>
                <a:lnTo>
                  <a:pt x="410209" y="19049"/>
                </a:lnTo>
                <a:lnTo>
                  <a:pt x="414019" y="19049"/>
                </a:lnTo>
                <a:lnTo>
                  <a:pt x="414019" y="17779"/>
                </a:lnTo>
                <a:close/>
              </a:path>
              <a:path w="414020" h="441960">
                <a:moveTo>
                  <a:pt x="3809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09" y="16509"/>
                </a:lnTo>
                <a:lnTo>
                  <a:pt x="3809" y="13969"/>
                </a:lnTo>
                <a:close/>
              </a:path>
              <a:path w="414020" h="441960">
                <a:moveTo>
                  <a:pt x="414019" y="13969"/>
                </a:moveTo>
                <a:lnTo>
                  <a:pt x="410209" y="13969"/>
                </a:lnTo>
                <a:lnTo>
                  <a:pt x="410209" y="16509"/>
                </a:lnTo>
                <a:lnTo>
                  <a:pt x="414019" y="16509"/>
                </a:lnTo>
                <a:lnTo>
                  <a:pt x="414019" y="13969"/>
                </a:lnTo>
                <a:close/>
              </a:path>
              <a:path w="414020" h="441960">
                <a:moveTo>
                  <a:pt x="3809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3809" y="12699"/>
                </a:lnTo>
                <a:lnTo>
                  <a:pt x="3809" y="11429"/>
                </a:lnTo>
                <a:close/>
              </a:path>
              <a:path w="414020" h="441960">
                <a:moveTo>
                  <a:pt x="414019" y="11429"/>
                </a:moveTo>
                <a:lnTo>
                  <a:pt x="410209" y="11429"/>
                </a:lnTo>
                <a:lnTo>
                  <a:pt x="410209" y="12699"/>
                </a:lnTo>
                <a:lnTo>
                  <a:pt x="414019" y="12699"/>
                </a:lnTo>
                <a:lnTo>
                  <a:pt x="414019" y="11429"/>
                </a:lnTo>
                <a:close/>
              </a:path>
              <a:path w="414020" h="441960">
                <a:moveTo>
                  <a:pt x="3809" y="7619"/>
                </a:moveTo>
                <a:lnTo>
                  <a:pt x="0" y="7619"/>
                </a:lnTo>
                <a:lnTo>
                  <a:pt x="0" y="10159"/>
                </a:lnTo>
                <a:lnTo>
                  <a:pt x="3809" y="10159"/>
                </a:lnTo>
                <a:lnTo>
                  <a:pt x="3809" y="7619"/>
                </a:lnTo>
                <a:close/>
              </a:path>
              <a:path w="414020" h="441960">
                <a:moveTo>
                  <a:pt x="414019" y="7619"/>
                </a:moveTo>
                <a:lnTo>
                  <a:pt x="410209" y="7619"/>
                </a:lnTo>
                <a:lnTo>
                  <a:pt x="410209" y="10159"/>
                </a:lnTo>
                <a:lnTo>
                  <a:pt x="414019" y="10159"/>
                </a:lnTo>
                <a:lnTo>
                  <a:pt x="414019" y="7619"/>
                </a:lnTo>
                <a:close/>
              </a:path>
              <a:path w="414020" h="441960">
                <a:moveTo>
                  <a:pt x="3809" y="5079"/>
                </a:moveTo>
                <a:lnTo>
                  <a:pt x="0" y="5079"/>
                </a:lnTo>
                <a:lnTo>
                  <a:pt x="0" y="6349"/>
                </a:lnTo>
                <a:lnTo>
                  <a:pt x="3809" y="6349"/>
                </a:lnTo>
                <a:lnTo>
                  <a:pt x="3809" y="5079"/>
                </a:lnTo>
                <a:close/>
              </a:path>
              <a:path w="414020" h="441960">
                <a:moveTo>
                  <a:pt x="414019" y="5079"/>
                </a:moveTo>
                <a:lnTo>
                  <a:pt x="410209" y="5079"/>
                </a:lnTo>
                <a:lnTo>
                  <a:pt x="410209" y="6349"/>
                </a:lnTo>
                <a:lnTo>
                  <a:pt x="414019" y="6349"/>
                </a:lnTo>
                <a:lnTo>
                  <a:pt x="414019" y="5079"/>
                </a:lnTo>
                <a:close/>
              </a:path>
              <a:path w="414020" h="441960">
                <a:moveTo>
                  <a:pt x="198120" y="1269"/>
                </a:moveTo>
                <a:lnTo>
                  <a:pt x="0" y="1269"/>
                </a:lnTo>
                <a:lnTo>
                  <a:pt x="0" y="3810"/>
                </a:lnTo>
                <a:lnTo>
                  <a:pt x="198119" y="3810"/>
                </a:lnTo>
                <a:lnTo>
                  <a:pt x="198120" y="1269"/>
                </a:lnTo>
                <a:close/>
              </a:path>
              <a:path w="414020" h="441960">
                <a:moveTo>
                  <a:pt x="414019" y="1269"/>
                </a:moveTo>
                <a:lnTo>
                  <a:pt x="217169" y="1269"/>
                </a:lnTo>
                <a:lnTo>
                  <a:pt x="217169" y="3810"/>
                </a:lnTo>
                <a:lnTo>
                  <a:pt x="414019" y="3810"/>
                </a:lnTo>
                <a:lnTo>
                  <a:pt x="414019" y="1269"/>
                </a:lnTo>
                <a:close/>
              </a:path>
              <a:path w="414020" h="441960">
                <a:moveTo>
                  <a:pt x="220979" y="0"/>
                </a:moveTo>
                <a:lnTo>
                  <a:pt x="219709" y="0"/>
                </a:lnTo>
                <a:lnTo>
                  <a:pt x="219709" y="1269"/>
                </a:lnTo>
                <a:lnTo>
                  <a:pt x="220979" y="1269"/>
                </a:lnTo>
                <a:lnTo>
                  <a:pt x="220979" y="0"/>
                </a:lnTo>
                <a:close/>
              </a:path>
              <a:path w="414020" h="441960">
                <a:moveTo>
                  <a:pt x="3809" y="238760"/>
                </a:moveTo>
                <a:lnTo>
                  <a:pt x="2539" y="238760"/>
                </a:lnTo>
                <a:lnTo>
                  <a:pt x="2539" y="242569"/>
                </a:lnTo>
                <a:lnTo>
                  <a:pt x="3809" y="242569"/>
                </a:lnTo>
                <a:lnTo>
                  <a:pt x="3809" y="238760"/>
                </a:lnTo>
                <a:close/>
              </a:path>
              <a:path w="414020" h="441960">
                <a:moveTo>
                  <a:pt x="3809" y="242570"/>
                </a:moveTo>
                <a:lnTo>
                  <a:pt x="1269" y="242570"/>
                </a:lnTo>
                <a:lnTo>
                  <a:pt x="1269" y="247650"/>
                </a:lnTo>
                <a:lnTo>
                  <a:pt x="0" y="247650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2570"/>
                </a:lnTo>
                <a:close/>
              </a:path>
              <a:path w="414020" h="441960">
                <a:moveTo>
                  <a:pt x="3809" y="248920"/>
                </a:moveTo>
                <a:lnTo>
                  <a:pt x="0" y="248920"/>
                </a:lnTo>
                <a:lnTo>
                  <a:pt x="0" y="261619"/>
                </a:lnTo>
                <a:lnTo>
                  <a:pt x="3809" y="261619"/>
                </a:lnTo>
                <a:lnTo>
                  <a:pt x="3809" y="248920"/>
                </a:lnTo>
                <a:close/>
              </a:path>
              <a:path w="414020" h="441960">
                <a:moveTo>
                  <a:pt x="3809" y="261620"/>
                </a:moveTo>
                <a:lnTo>
                  <a:pt x="0" y="261620"/>
                </a:lnTo>
                <a:lnTo>
                  <a:pt x="0" y="299719"/>
                </a:lnTo>
                <a:lnTo>
                  <a:pt x="3809" y="299719"/>
                </a:lnTo>
                <a:lnTo>
                  <a:pt x="3809" y="261620"/>
                </a:lnTo>
                <a:close/>
              </a:path>
              <a:path w="414020" h="441960">
                <a:moveTo>
                  <a:pt x="90169" y="439419"/>
                </a:moveTo>
                <a:lnTo>
                  <a:pt x="0" y="439419"/>
                </a:lnTo>
                <a:lnTo>
                  <a:pt x="0" y="441960"/>
                </a:lnTo>
                <a:lnTo>
                  <a:pt x="90169" y="441960"/>
                </a:lnTo>
                <a:lnTo>
                  <a:pt x="90169" y="439419"/>
                </a:lnTo>
                <a:close/>
              </a:path>
              <a:path w="414020" h="441960">
                <a:moveTo>
                  <a:pt x="3809" y="436879"/>
                </a:moveTo>
                <a:lnTo>
                  <a:pt x="0" y="436879"/>
                </a:lnTo>
                <a:lnTo>
                  <a:pt x="0" y="438150"/>
                </a:lnTo>
                <a:lnTo>
                  <a:pt x="3809" y="438150"/>
                </a:lnTo>
                <a:lnTo>
                  <a:pt x="3809" y="436879"/>
                </a:lnTo>
                <a:close/>
              </a:path>
              <a:path w="414020" h="441960">
                <a:moveTo>
                  <a:pt x="3809" y="433069"/>
                </a:moveTo>
                <a:lnTo>
                  <a:pt x="0" y="433069"/>
                </a:lnTo>
                <a:lnTo>
                  <a:pt x="0" y="435610"/>
                </a:lnTo>
                <a:lnTo>
                  <a:pt x="3809" y="435610"/>
                </a:lnTo>
                <a:lnTo>
                  <a:pt x="3809" y="433069"/>
                </a:lnTo>
                <a:close/>
              </a:path>
              <a:path w="414020" h="441960">
                <a:moveTo>
                  <a:pt x="3809" y="430529"/>
                </a:moveTo>
                <a:lnTo>
                  <a:pt x="0" y="430529"/>
                </a:lnTo>
                <a:lnTo>
                  <a:pt x="0" y="431800"/>
                </a:lnTo>
                <a:lnTo>
                  <a:pt x="3809" y="431800"/>
                </a:lnTo>
                <a:lnTo>
                  <a:pt x="3809" y="430529"/>
                </a:lnTo>
                <a:close/>
              </a:path>
              <a:path w="414020" h="441960">
                <a:moveTo>
                  <a:pt x="3809" y="426719"/>
                </a:moveTo>
                <a:lnTo>
                  <a:pt x="0" y="426719"/>
                </a:lnTo>
                <a:lnTo>
                  <a:pt x="0" y="429260"/>
                </a:lnTo>
                <a:lnTo>
                  <a:pt x="3809" y="429260"/>
                </a:lnTo>
                <a:lnTo>
                  <a:pt x="3809" y="426719"/>
                </a:lnTo>
                <a:close/>
              </a:path>
              <a:path w="414020" h="441960">
                <a:moveTo>
                  <a:pt x="3809" y="424179"/>
                </a:moveTo>
                <a:lnTo>
                  <a:pt x="0" y="424179"/>
                </a:lnTo>
                <a:lnTo>
                  <a:pt x="0" y="425450"/>
                </a:lnTo>
                <a:lnTo>
                  <a:pt x="3809" y="425450"/>
                </a:lnTo>
                <a:lnTo>
                  <a:pt x="3809" y="424179"/>
                </a:lnTo>
                <a:close/>
              </a:path>
              <a:path w="414020" h="441960">
                <a:moveTo>
                  <a:pt x="3809" y="420369"/>
                </a:moveTo>
                <a:lnTo>
                  <a:pt x="0" y="420369"/>
                </a:lnTo>
                <a:lnTo>
                  <a:pt x="0" y="422910"/>
                </a:lnTo>
                <a:lnTo>
                  <a:pt x="3809" y="422910"/>
                </a:lnTo>
                <a:lnTo>
                  <a:pt x="3809" y="420369"/>
                </a:lnTo>
                <a:close/>
              </a:path>
              <a:path w="414020" h="441960">
                <a:moveTo>
                  <a:pt x="3809" y="417829"/>
                </a:moveTo>
                <a:lnTo>
                  <a:pt x="0" y="417829"/>
                </a:lnTo>
                <a:lnTo>
                  <a:pt x="0" y="419100"/>
                </a:lnTo>
                <a:lnTo>
                  <a:pt x="3809" y="419100"/>
                </a:lnTo>
                <a:lnTo>
                  <a:pt x="3809" y="417829"/>
                </a:lnTo>
                <a:close/>
              </a:path>
              <a:path w="414020" h="441960">
                <a:moveTo>
                  <a:pt x="3809" y="414019"/>
                </a:moveTo>
                <a:lnTo>
                  <a:pt x="0" y="414019"/>
                </a:lnTo>
                <a:lnTo>
                  <a:pt x="0" y="416560"/>
                </a:lnTo>
                <a:lnTo>
                  <a:pt x="3809" y="416560"/>
                </a:lnTo>
                <a:lnTo>
                  <a:pt x="3809" y="414019"/>
                </a:lnTo>
                <a:close/>
              </a:path>
              <a:path w="414020" h="441960">
                <a:moveTo>
                  <a:pt x="3809" y="411479"/>
                </a:moveTo>
                <a:lnTo>
                  <a:pt x="0" y="411479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11479"/>
                </a:lnTo>
                <a:close/>
              </a:path>
              <a:path w="414020" h="441960">
                <a:moveTo>
                  <a:pt x="3809" y="407669"/>
                </a:moveTo>
                <a:lnTo>
                  <a:pt x="0" y="407669"/>
                </a:lnTo>
                <a:lnTo>
                  <a:pt x="0" y="410210"/>
                </a:lnTo>
                <a:lnTo>
                  <a:pt x="3809" y="410210"/>
                </a:lnTo>
                <a:lnTo>
                  <a:pt x="3809" y="407669"/>
                </a:lnTo>
                <a:close/>
              </a:path>
              <a:path w="414020" h="441960">
                <a:moveTo>
                  <a:pt x="3809" y="405129"/>
                </a:moveTo>
                <a:lnTo>
                  <a:pt x="0" y="405129"/>
                </a:lnTo>
                <a:lnTo>
                  <a:pt x="0" y="406400"/>
                </a:lnTo>
                <a:lnTo>
                  <a:pt x="3809" y="406400"/>
                </a:lnTo>
                <a:lnTo>
                  <a:pt x="3809" y="405129"/>
                </a:lnTo>
                <a:close/>
              </a:path>
              <a:path w="414020" h="441960">
                <a:moveTo>
                  <a:pt x="3809" y="401319"/>
                </a:moveTo>
                <a:lnTo>
                  <a:pt x="0" y="401319"/>
                </a:lnTo>
                <a:lnTo>
                  <a:pt x="0" y="403860"/>
                </a:lnTo>
                <a:lnTo>
                  <a:pt x="3809" y="403860"/>
                </a:lnTo>
                <a:lnTo>
                  <a:pt x="3809" y="401319"/>
                </a:lnTo>
                <a:close/>
              </a:path>
              <a:path w="414020" h="441960">
                <a:moveTo>
                  <a:pt x="3809" y="398779"/>
                </a:moveTo>
                <a:lnTo>
                  <a:pt x="0" y="398779"/>
                </a:lnTo>
                <a:lnTo>
                  <a:pt x="0" y="400050"/>
                </a:lnTo>
                <a:lnTo>
                  <a:pt x="3809" y="400050"/>
                </a:lnTo>
                <a:lnTo>
                  <a:pt x="3809" y="398779"/>
                </a:lnTo>
                <a:close/>
              </a:path>
              <a:path w="414020" h="441960">
                <a:moveTo>
                  <a:pt x="3809" y="394969"/>
                </a:moveTo>
                <a:lnTo>
                  <a:pt x="0" y="394969"/>
                </a:lnTo>
                <a:lnTo>
                  <a:pt x="0" y="397510"/>
                </a:lnTo>
                <a:lnTo>
                  <a:pt x="3809" y="397510"/>
                </a:lnTo>
                <a:lnTo>
                  <a:pt x="3809" y="394969"/>
                </a:lnTo>
                <a:close/>
              </a:path>
              <a:path w="414020" h="441960">
                <a:moveTo>
                  <a:pt x="3809" y="392429"/>
                </a:moveTo>
                <a:lnTo>
                  <a:pt x="0" y="392429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92429"/>
                </a:lnTo>
                <a:close/>
              </a:path>
              <a:path w="414020" h="441960">
                <a:moveTo>
                  <a:pt x="3809" y="388619"/>
                </a:moveTo>
                <a:lnTo>
                  <a:pt x="0" y="388619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8619"/>
                </a:lnTo>
                <a:close/>
              </a:path>
              <a:path w="414020" h="441960">
                <a:moveTo>
                  <a:pt x="3809" y="386079"/>
                </a:moveTo>
                <a:lnTo>
                  <a:pt x="0" y="386079"/>
                </a:lnTo>
                <a:lnTo>
                  <a:pt x="0" y="387350"/>
                </a:lnTo>
                <a:lnTo>
                  <a:pt x="3809" y="387350"/>
                </a:lnTo>
                <a:lnTo>
                  <a:pt x="3809" y="386079"/>
                </a:lnTo>
                <a:close/>
              </a:path>
              <a:path w="414020" h="441960">
                <a:moveTo>
                  <a:pt x="3809" y="382269"/>
                </a:moveTo>
                <a:lnTo>
                  <a:pt x="0" y="382269"/>
                </a:lnTo>
                <a:lnTo>
                  <a:pt x="0" y="384810"/>
                </a:lnTo>
                <a:lnTo>
                  <a:pt x="3809" y="384810"/>
                </a:lnTo>
                <a:lnTo>
                  <a:pt x="3809" y="382269"/>
                </a:lnTo>
                <a:close/>
              </a:path>
              <a:path w="414020" h="441960">
                <a:moveTo>
                  <a:pt x="3809" y="379729"/>
                </a:moveTo>
                <a:lnTo>
                  <a:pt x="0" y="379729"/>
                </a:lnTo>
                <a:lnTo>
                  <a:pt x="0" y="381000"/>
                </a:lnTo>
                <a:lnTo>
                  <a:pt x="3809" y="381000"/>
                </a:lnTo>
                <a:lnTo>
                  <a:pt x="3809" y="379729"/>
                </a:lnTo>
                <a:close/>
              </a:path>
              <a:path w="414020" h="441960">
                <a:moveTo>
                  <a:pt x="3809" y="375919"/>
                </a:moveTo>
                <a:lnTo>
                  <a:pt x="0" y="375919"/>
                </a:lnTo>
                <a:lnTo>
                  <a:pt x="0" y="378460"/>
                </a:lnTo>
                <a:lnTo>
                  <a:pt x="3809" y="378460"/>
                </a:lnTo>
                <a:lnTo>
                  <a:pt x="3809" y="375919"/>
                </a:lnTo>
                <a:close/>
              </a:path>
              <a:path w="414020" h="441960">
                <a:moveTo>
                  <a:pt x="3809" y="373379"/>
                </a:moveTo>
                <a:lnTo>
                  <a:pt x="0" y="373379"/>
                </a:lnTo>
                <a:lnTo>
                  <a:pt x="0" y="374650"/>
                </a:lnTo>
                <a:lnTo>
                  <a:pt x="3809" y="374650"/>
                </a:lnTo>
                <a:lnTo>
                  <a:pt x="3809" y="373379"/>
                </a:lnTo>
                <a:close/>
              </a:path>
              <a:path w="414020" h="441960">
                <a:moveTo>
                  <a:pt x="3809" y="369569"/>
                </a:moveTo>
                <a:lnTo>
                  <a:pt x="0" y="369569"/>
                </a:lnTo>
                <a:lnTo>
                  <a:pt x="0" y="372110"/>
                </a:lnTo>
                <a:lnTo>
                  <a:pt x="3809" y="372110"/>
                </a:lnTo>
                <a:lnTo>
                  <a:pt x="3809" y="369569"/>
                </a:lnTo>
                <a:close/>
              </a:path>
              <a:path w="414020" h="441960">
                <a:moveTo>
                  <a:pt x="3809" y="367029"/>
                </a:moveTo>
                <a:lnTo>
                  <a:pt x="0" y="367029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67029"/>
                </a:lnTo>
                <a:close/>
              </a:path>
              <a:path w="414020" h="441960">
                <a:moveTo>
                  <a:pt x="3809" y="363219"/>
                </a:moveTo>
                <a:lnTo>
                  <a:pt x="0" y="363219"/>
                </a:lnTo>
                <a:lnTo>
                  <a:pt x="0" y="365760"/>
                </a:lnTo>
                <a:lnTo>
                  <a:pt x="3809" y="365760"/>
                </a:lnTo>
                <a:lnTo>
                  <a:pt x="3809" y="363219"/>
                </a:lnTo>
                <a:close/>
              </a:path>
              <a:path w="414020" h="441960">
                <a:moveTo>
                  <a:pt x="3809" y="360679"/>
                </a:moveTo>
                <a:lnTo>
                  <a:pt x="0" y="360679"/>
                </a:lnTo>
                <a:lnTo>
                  <a:pt x="0" y="361950"/>
                </a:lnTo>
                <a:lnTo>
                  <a:pt x="3809" y="361950"/>
                </a:lnTo>
                <a:lnTo>
                  <a:pt x="3809" y="360679"/>
                </a:lnTo>
                <a:close/>
              </a:path>
              <a:path w="414020" h="441960">
                <a:moveTo>
                  <a:pt x="3809" y="356869"/>
                </a:moveTo>
                <a:lnTo>
                  <a:pt x="0" y="356869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6869"/>
                </a:lnTo>
                <a:close/>
              </a:path>
              <a:path w="414020" h="441960">
                <a:moveTo>
                  <a:pt x="3809" y="354329"/>
                </a:moveTo>
                <a:lnTo>
                  <a:pt x="0" y="354329"/>
                </a:lnTo>
                <a:lnTo>
                  <a:pt x="0" y="355600"/>
                </a:lnTo>
                <a:lnTo>
                  <a:pt x="3809" y="355600"/>
                </a:lnTo>
                <a:lnTo>
                  <a:pt x="3809" y="354329"/>
                </a:lnTo>
                <a:close/>
              </a:path>
              <a:path w="414020" h="441960">
                <a:moveTo>
                  <a:pt x="3809" y="350519"/>
                </a:moveTo>
                <a:lnTo>
                  <a:pt x="0" y="350519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50519"/>
                </a:lnTo>
                <a:close/>
              </a:path>
              <a:path w="414020" h="441960">
                <a:moveTo>
                  <a:pt x="3809" y="347979"/>
                </a:moveTo>
                <a:lnTo>
                  <a:pt x="0" y="347979"/>
                </a:lnTo>
                <a:lnTo>
                  <a:pt x="0" y="349250"/>
                </a:lnTo>
                <a:lnTo>
                  <a:pt x="3809" y="349250"/>
                </a:lnTo>
                <a:lnTo>
                  <a:pt x="3809" y="347979"/>
                </a:lnTo>
                <a:close/>
              </a:path>
              <a:path w="414020" h="441960">
                <a:moveTo>
                  <a:pt x="3809" y="344169"/>
                </a:moveTo>
                <a:lnTo>
                  <a:pt x="0" y="344169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4169"/>
                </a:lnTo>
                <a:close/>
              </a:path>
              <a:path w="414020" h="441960">
                <a:moveTo>
                  <a:pt x="3809" y="341629"/>
                </a:moveTo>
                <a:lnTo>
                  <a:pt x="0" y="341629"/>
                </a:lnTo>
                <a:lnTo>
                  <a:pt x="0" y="342900"/>
                </a:lnTo>
                <a:lnTo>
                  <a:pt x="3809" y="342900"/>
                </a:lnTo>
                <a:lnTo>
                  <a:pt x="3809" y="341629"/>
                </a:lnTo>
                <a:close/>
              </a:path>
              <a:path w="414020" h="441960">
                <a:moveTo>
                  <a:pt x="3809" y="337819"/>
                </a:moveTo>
                <a:lnTo>
                  <a:pt x="0" y="337819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7819"/>
                </a:lnTo>
                <a:close/>
              </a:path>
              <a:path w="414020" h="441960">
                <a:moveTo>
                  <a:pt x="3809" y="335279"/>
                </a:moveTo>
                <a:lnTo>
                  <a:pt x="0" y="335279"/>
                </a:lnTo>
                <a:lnTo>
                  <a:pt x="0" y="336550"/>
                </a:lnTo>
                <a:lnTo>
                  <a:pt x="3809" y="336550"/>
                </a:lnTo>
                <a:lnTo>
                  <a:pt x="3809" y="335279"/>
                </a:lnTo>
                <a:close/>
              </a:path>
              <a:path w="414020" h="441960">
                <a:moveTo>
                  <a:pt x="3809" y="331469"/>
                </a:moveTo>
                <a:lnTo>
                  <a:pt x="0" y="331469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31469"/>
                </a:lnTo>
                <a:close/>
              </a:path>
              <a:path w="414020" h="441960">
                <a:moveTo>
                  <a:pt x="3809" y="328929"/>
                </a:moveTo>
                <a:lnTo>
                  <a:pt x="0" y="328929"/>
                </a:lnTo>
                <a:lnTo>
                  <a:pt x="0" y="330200"/>
                </a:lnTo>
                <a:lnTo>
                  <a:pt x="3809" y="330200"/>
                </a:lnTo>
                <a:lnTo>
                  <a:pt x="3809" y="328929"/>
                </a:lnTo>
                <a:close/>
              </a:path>
              <a:path w="414020" h="441960">
                <a:moveTo>
                  <a:pt x="3809" y="325119"/>
                </a:moveTo>
                <a:lnTo>
                  <a:pt x="0" y="325119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5119"/>
                </a:lnTo>
                <a:close/>
              </a:path>
              <a:path w="414020" h="441960">
                <a:moveTo>
                  <a:pt x="3809" y="322579"/>
                </a:moveTo>
                <a:lnTo>
                  <a:pt x="0" y="322579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22579"/>
                </a:lnTo>
                <a:close/>
              </a:path>
              <a:path w="414020" h="441960">
                <a:moveTo>
                  <a:pt x="3809" y="318769"/>
                </a:moveTo>
                <a:lnTo>
                  <a:pt x="0" y="318769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8769"/>
                </a:lnTo>
                <a:close/>
              </a:path>
              <a:path w="414020" h="441960">
                <a:moveTo>
                  <a:pt x="3809" y="316229"/>
                </a:moveTo>
                <a:lnTo>
                  <a:pt x="0" y="316229"/>
                </a:lnTo>
                <a:lnTo>
                  <a:pt x="0" y="317500"/>
                </a:lnTo>
                <a:lnTo>
                  <a:pt x="3809" y="317500"/>
                </a:lnTo>
                <a:lnTo>
                  <a:pt x="3809" y="316229"/>
                </a:lnTo>
                <a:close/>
              </a:path>
              <a:path w="414020" h="441960">
                <a:moveTo>
                  <a:pt x="3809" y="312419"/>
                </a:moveTo>
                <a:lnTo>
                  <a:pt x="0" y="312419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12419"/>
                </a:lnTo>
                <a:close/>
              </a:path>
              <a:path w="414020" h="441960">
                <a:moveTo>
                  <a:pt x="3809" y="309879"/>
                </a:moveTo>
                <a:lnTo>
                  <a:pt x="0" y="309879"/>
                </a:lnTo>
                <a:lnTo>
                  <a:pt x="0" y="311150"/>
                </a:lnTo>
                <a:lnTo>
                  <a:pt x="3809" y="311150"/>
                </a:lnTo>
                <a:lnTo>
                  <a:pt x="3809" y="309879"/>
                </a:lnTo>
                <a:close/>
              </a:path>
              <a:path w="414020" h="441960">
                <a:moveTo>
                  <a:pt x="3809" y="303529"/>
                </a:moveTo>
                <a:lnTo>
                  <a:pt x="0" y="303529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3529"/>
                </a:lnTo>
                <a:close/>
              </a:path>
              <a:path w="414020" h="441960">
                <a:moveTo>
                  <a:pt x="3809" y="300989"/>
                </a:moveTo>
                <a:lnTo>
                  <a:pt x="0" y="300989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300989"/>
                </a:lnTo>
                <a:close/>
              </a:path>
              <a:path w="414020" h="441960">
                <a:moveTo>
                  <a:pt x="414019" y="439419"/>
                </a:moveTo>
                <a:lnTo>
                  <a:pt x="209550" y="439419"/>
                </a:lnTo>
                <a:lnTo>
                  <a:pt x="209550" y="441959"/>
                </a:lnTo>
                <a:lnTo>
                  <a:pt x="414019" y="441959"/>
                </a:lnTo>
                <a:lnTo>
                  <a:pt x="414019" y="439419"/>
                </a:lnTo>
                <a:close/>
              </a:path>
              <a:path w="414020" h="441960">
                <a:moveTo>
                  <a:pt x="414019" y="436879"/>
                </a:moveTo>
                <a:lnTo>
                  <a:pt x="410209" y="436879"/>
                </a:lnTo>
                <a:lnTo>
                  <a:pt x="410209" y="438149"/>
                </a:lnTo>
                <a:lnTo>
                  <a:pt x="414019" y="438149"/>
                </a:lnTo>
                <a:lnTo>
                  <a:pt x="414019" y="436879"/>
                </a:lnTo>
                <a:close/>
              </a:path>
              <a:path w="414020" h="441960">
                <a:moveTo>
                  <a:pt x="414019" y="433069"/>
                </a:moveTo>
                <a:lnTo>
                  <a:pt x="410209" y="433069"/>
                </a:lnTo>
                <a:lnTo>
                  <a:pt x="410209" y="435609"/>
                </a:lnTo>
                <a:lnTo>
                  <a:pt x="414019" y="435609"/>
                </a:lnTo>
                <a:lnTo>
                  <a:pt x="414019" y="433069"/>
                </a:lnTo>
                <a:close/>
              </a:path>
              <a:path w="414020" h="441960">
                <a:moveTo>
                  <a:pt x="414019" y="430529"/>
                </a:moveTo>
                <a:lnTo>
                  <a:pt x="410209" y="430529"/>
                </a:lnTo>
                <a:lnTo>
                  <a:pt x="410209" y="431799"/>
                </a:lnTo>
                <a:lnTo>
                  <a:pt x="414019" y="431799"/>
                </a:lnTo>
                <a:lnTo>
                  <a:pt x="414019" y="430529"/>
                </a:lnTo>
                <a:close/>
              </a:path>
              <a:path w="414020" h="441960">
                <a:moveTo>
                  <a:pt x="414019" y="426719"/>
                </a:moveTo>
                <a:lnTo>
                  <a:pt x="410209" y="426719"/>
                </a:lnTo>
                <a:lnTo>
                  <a:pt x="410209" y="429259"/>
                </a:lnTo>
                <a:lnTo>
                  <a:pt x="414019" y="429259"/>
                </a:lnTo>
                <a:lnTo>
                  <a:pt x="414019" y="426719"/>
                </a:lnTo>
                <a:close/>
              </a:path>
              <a:path w="414020" h="441960">
                <a:moveTo>
                  <a:pt x="414019" y="424179"/>
                </a:moveTo>
                <a:lnTo>
                  <a:pt x="410209" y="424179"/>
                </a:lnTo>
                <a:lnTo>
                  <a:pt x="410209" y="425449"/>
                </a:lnTo>
                <a:lnTo>
                  <a:pt x="414019" y="425449"/>
                </a:lnTo>
                <a:lnTo>
                  <a:pt x="414019" y="424179"/>
                </a:lnTo>
                <a:close/>
              </a:path>
              <a:path w="414020" h="441960">
                <a:moveTo>
                  <a:pt x="414019" y="420369"/>
                </a:moveTo>
                <a:lnTo>
                  <a:pt x="410209" y="420369"/>
                </a:lnTo>
                <a:lnTo>
                  <a:pt x="410209" y="422909"/>
                </a:lnTo>
                <a:lnTo>
                  <a:pt x="414019" y="422909"/>
                </a:lnTo>
                <a:lnTo>
                  <a:pt x="414019" y="420369"/>
                </a:lnTo>
                <a:close/>
              </a:path>
              <a:path w="414020" h="441960">
                <a:moveTo>
                  <a:pt x="414019" y="417829"/>
                </a:moveTo>
                <a:lnTo>
                  <a:pt x="410209" y="417829"/>
                </a:lnTo>
                <a:lnTo>
                  <a:pt x="410209" y="419099"/>
                </a:lnTo>
                <a:lnTo>
                  <a:pt x="414019" y="419099"/>
                </a:lnTo>
                <a:lnTo>
                  <a:pt x="414019" y="417829"/>
                </a:lnTo>
                <a:close/>
              </a:path>
              <a:path w="414020" h="441960">
                <a:moveTo>
                  <a:pt x="414019" y="414019"/>
                </a:moveTo>
                <a:lnTo>
                  <a:pt x="410209" y="414019"/>
                </a:lnTo>
                <a:lnTo>
                  <a:pt x="410209" y="416559"/>
                </a:lnTo>
                <a:lnTo>
                  <a:pt x="414019" y="416559"/>
                </a:lnTo>
                <a:lnTo>
                  <a:pt x="414019" y="414019"/>
                </a:lnTo>
                <a:close/>
              </a:path>
              <a:path w="414020" h="441960">
                <a:moveTo>
                  <a:pt x="414019" y="411479"/>
                </a:moveTo>
                <a:lnTo>
                  <a:pt x="410209" y="411479"/>
                </a:lnTo>
                <a:lnTo>
                  <a:pt x="410209" y="412749"/>
                </a:lnTo>
                <a:lnTo>
                  <a:pt x="414019" y="412749"/>
                </a:lnTo>
                <a:lnTo>
                  <a:pt x="414019" y="411479"/>
                </a:lnTo>
                <a:close/>
              </a:path>
              <a:path w="414020" h="441960">
                <a:moveTo>
                  <a:pt x="414019" y="407796"/>
                </a:moveTo>
                <a:lnTo>
                  <a:pt x="410209" y="407796"/>
                </a:lnTo>
                <a:lnTo>
                  <a:pt x="410209" y="410209"/>
                </a:lnTo>
                <a:lnTo>
                  <a:pt x="414019" y="410209"/>
                </a:lnTo>
                <a:lnTo>
                  <a:pt x="414019" y="407796"/>
                </a:lnTo>
                <a:close/>
              </a:path>
              <a:path w="414020" h="441960">
                <a:moveTo>
                  <a:pt x="414019" y="405256"/>
                </a:moveTo>
                <a:lnTo>
                  <a:pt x="410209" y="405256"/>
                </a:lnTo>
                <a:lnTo>
                  <a:pt x="410209" y="406399"/>
                </a:lnTo>
                <a:lnTo>
                  <a:pt x="414019" y="406399"/>
                </a:lnTo>
                <a:lnTo>
                  <a:pt x="414019" y="405256"/>
                </a:lnTo>
                <a:close/>
              </a:path>
              <a:path w="414020" h="441960">
                <a:moveTo>
                  <a:pt x="414019" y="401446"/>
                </a:moveTo>
                <a:lnTo>
                  <a:pt x="410209" y="401446"/>
                </a:lnTo>
                <a:lnTo>
                  <a:pt x="410209" y="403859"/>
                </a:lnTo>
                <a:lnTo>
                  <a:pt x="414019" y="403859"/>
                </a:lnTo>
                <a:lnTo>
                  <a:pt x="414019" y="401446"/>
                </a:lnTo>
                <a:close/>
              </a:path>
              <a:path w="414020" h="441960">
                <a:moveTo>
                  <a:pt x="414019" y="398906"/>
                </a:moveTo>
                <a:lnTo>
                  <a:pt x="410209" y="398906"/>
                </a:lnTo>
                <a:lnTo>
                  <a:pt x="410209" y="400049"/>
                </a:lnTo>
                <a:lnTo>
                  <a:pt x="414019" y="400049"/>
                </a:lnTo>
                <a:lnTo>
                  <a:pt x="414019" y="398906"/>
                </a:lnTo>
                <a:close/>
              </a:path>
              <a:path w="414020" h="441960">
                <a:moveTo>
                  <a:pt x="414019" y="395096"/>
                </a:moveTo>
                <a:lnTo>
                  <a:pt x="410209" y="395096"/>
                </a:lnTo>
                <a:lnTo>
                  <a:pt x="410209" y="397509"/>
                </a:lnTo>
                <a:lnTo>
                  <a:pt x="414019" y="397509"/>
                </a:lnTo>
                <a:lnTo>
                  <a:pt x="414019" y="395096"/>
                </a:lnTo>
                <a:close/>
              </a:path>
              <a:path w="414020" h="441960">
                <a:moveTo>
                  <a:pt x="414019" y="392556"/>
                </a:moveTo>
                <a:lnTo>
                  <a:pt x="410209" y="392556"/>
                </a:lnTo>
                <a:lnTo>
                  <a:pt x="410209" y="393699"/>
                </a:lnTo>
                <a:lnTo>
                  <a:pt x="414019" y="393699"/>
                </a:lnTo>
                <a:lnTo>
                  <a:pt x="414019" y="392556"/>
                </a:lnTo>
                <a:close/>
              </a:path>
              <a:path w="414020" h="441960">
                <a:moveTo>
                  <a:pt x="414019" y="388746"/>
                </a:moveTo>
                <a:lnTo>
                  <a:pt x="410209" y="388746"/>
                </a:lnTo>
                <a:lnTo>
                  <a:pt x="410209" y="391159"/>
                </a:lnTo>
                <a:lnTo>
                  <a:pt x="414019" y="391159"/>
                </a:lnTo>
                <a:lnTo>
                  <a:pt x="414019" y="388746"/>
                </a:lnTo>
                <a:close/>
              </a:path>
              <a:path w="414020" h="441960">
                <a:moveTo>
                  <a:pt x="414019" y="386206"/>
                </a:moveTo>
                <a:lnTo>
                  <a:pt x="410209" y="386206"/>
                </a:lnTo>
                <a:lnTo>
                  <a:pt x="410209" y="387349"/>
                </a:lnTo>
                <a:lnTo>
                  <a:pt x="414019" y="387349"/>
                </a:lnTo>
                <a:lnTo>
                  <a:pt x="414019" y="386206"/>
                </a:lnTo>
                <a:close/>
              </a:path>
              <a:path w="414020" h="441960">
                <a:moveTo>
                  <a:pt x="414019" y="382396"/>
                </a:moveTo>
                <a:lnTo>
                  <a:pt x="410209" y="382396"/>
                </a:lnTo>
                <a:lnTo>
                  <a:pt x="410209" y="384809"/>
                </a:lnTo>
                <a:lnTo>
                  <a:pt x="414019" y="384809"/>
                </a:lnTo>
                <a:lnTo>
                  <a:pt x="414019" y="382396"/>
                </a:lnTo>
                <a:close/>
              </a:path>
              <a:path w="414020" h="441960">
                <a:moveTo>
                  <a:pt x="414019" y="379856"/>
                </a:moveTo>
                <a:lnTo>
                  <a:pt x="410209" y="379856"/>
                </a:lnTo>
                <a:lnTo>
                  <a:pt x="410209" y="380999"/>
                </a:lnTo>
                <a:lnTo>
                  <a:pt x="414019" y="380999"/>
                </a:lnTo>
                <a:lnTo>
                  <a:pt x="414019" y="379856"/>
                </a:lnTo>
                <a:close/>
              </a:path>
              <a:path w="414020" h="441960">
                <a:moveTo>
                  <a:pt x="414019" y="376046"/>
                </a:moveTo>
                <a:lnTo>
                  <a:pt x="410209" y="376046"/>
                </a:lnTo>
                <a:lnTo>
                  <a:pt x="410209" y="378459"/>
                </a:lnTo>
                <a:lnTo>
                  <a:pt x="414019" y="378459"/>
                </a:lnTo>
                <a:lnTo>
                  <a:pt x="414019" y="376046"/>
                </a:lnTo>
                <a:close/>
              </a:path>
              <a:path w="414020" h="441960">
                <a:moveTo>
                  <a:pt x="414019" y="373506"/>
                </a:moveTo>
                <a:lnTo>
                  <a:pt x="410209" y="373506"/>
                </a:lnTo>
                <a:lnTo>
                  <a:pt x="410209" y="374649"/>
                </a:lnTo>
                <a:lnTo>
                  <a:pt x="414019" y="374649"/>
                </a:lnTo>
                <a:lnTo>
                  <a:pt x="414019" y="373506"/>
                </a:lnTo>
                <a:close/>
              </a:path>
              <a:path w="414020" h="441960">
                <a:moveTo>
                  <a:pt x="414019" y="369696"/>
                </a:moveTo>
                <a:lnTo>
                  <a:pt x="410209" y="369696"/>
                </a:lnTo>
                <a:lnTo>
                  <a:pt x="410209" y="372109"/>
                </a:lnTo>
                <a:lnTo>
                  <a:pt x="414019" y="372109"/>
                </a:lnTo>
                <a:lnTo>
                  <a:pt x="414019" y="369696"/>
                </a:lnTo>
                <a:close/>
              </a:path>
              <a:path w="414020" h="441960">
                <a:moveTo>
                  <a:pt x="414019" y="367156"/>
                </a:moveTo>
                <a:lnTo>
                  <a:pt x="410209" y="367156"/>
                </a:lnTo>
                <a:lnTo>
                  <a:pt x="410209" y="368299"/>
                </a:lnTo>
                <a:lnTo>
                  <a:pt x="414019" y="368299"/>
                </a:lnTo>
                <a:lnTo>
                  <a:pt x="414019" y="367156"/>
                </a:lnTo>
                <a:close/>
              </a:path>
              <a:path w="414020" h="441960">
                <a:moveTo>
                  <a:pt x="414019" y="363346"/>
                </a:moveTo>
                <a:lnTo>
                  <a:pt x="410209" y="363346"/>
                </a:lnTo>
                <a:lnTo>
                  <a:pt x="410209" y="365759"/>
                </a:lnTo>
                <a:lnTo>
                  <a:pt x="414019" y="365759"/>
                </a:lnTo>
                <a:lnTo>
                  <a:pt x="414019" y="363346"/>
                </a:lnTo>
                <a:close/>
              </a:path>
              <a:path w="414020" h="441960">
                <a:moveTo>
                  <a:pt x="414019" y="360806"/>
                </a:moveTo>
                <a:lnTo>
                  <a:pt x="410209" y="360806"/>
                </a:lnTo>
                <a:lnTo>
                  <a:pt x="410209" y="361949"/>
                </a:lnTo>
                <a:lnTo>
                  <a:pt x="414019" y="361949"/>
                </a:lnTo>
                <a:lnTo>
                  <a:pt x="414019" y="360806"/>
                </a:lnTo>
                <a:close/>
              </a:path>
              <a:path w="414020" h="441960">
                <a:moveTo>
                  <a:pt x="414019" y="356996"/>
                </a:moveTo>
                <a:lnTo>
                  <a:pt x="410209" y="356996"/>
                </a:lnTo>
                <a:lnTo>
                  <a:pt x="410209" y="359409"/>
                </a:lnTo>
                <a:lnTo>
                  <a:pt x="414019" y="359409"/>
                </a:lnTo>
                <a:lnTo>
                  <a:pt x="414019" y="356996"/>
                </a:lnTo>
                <a:close/>
              </a:path>
              <a:path w="414020" h="441960">
                <a:moveTo>
                  <a:pt x="414019" y="354456"/>
                </a:moveTo>
                <a:lnTo>
                  <a:pt x="410209" y="354456"/>
                </a:lnTo>
                <a:lnTo>
                  <a:pt x="410209" y="355599"/>
                </a:lnTo>
                <a:lnTo>
                  <a:pt x="414019" y="355599"/>
                </a:lnTo>
                <a:lnTo>
                  <a:pt x="414019" y="354456"/>
                </a:lnTo>
                <a:close/>
              </a:path>
              <a:path w="414020" h="441960">
                <a:moveTo>
                  <a:pt x="414019" y="350646"/>
                </a:moveTo>
                <a:lnTo>
                  <a:pt x="410209" y="350646"/>
                </a:lnTo>
                <a:lnTo>
                  <a:pt x="410209" y="353059"/>
                </a:lnTo>
                <a:lnTo>
                  <a:pt x="414019" y="353059"/>
                </a:lnTo>
                <a:lnTo>
                  <a:pt x="414019" y="350646"/>
                </a:lnTo>
                <a:close/>
              </a:path>
              <a:path w="414020" h="441960">
                <a:moveTo>
                  <a:pt x="414019" y="348106"/>
                </a:moveTo>
                <a:lnTo>
                  <a:pt x="410209" y="348106"/>
                </a:lnTo>
                <a:lnTo>
                  <a:pt x="410209" y="349249"/>
                </a:lnTo>
                <a:lnTo>
                  <a:pt x="414019" y="349249"/>
                </a:lnTo>
                <a:lnTo>
                  <a:pt x="414019" y="348106"/>
                </a:lnTo>
                <a:close/>
              </a:path>
              <a:path w="414020" h="441960">
                <a:moveTo>
                  <a:pt x="414019" y="342899"/>
                </a:moveTo>
                <a:lnTo>
                  <a:pt x="412750" y="342899"/>
                </a:lnTo>
                <a:lnTo>
                  <a:pt x="412750" y="344296"/>
                </a:lnTo>
                <a:lnTo>
                  <a:pt x="411479" y="344296"/>
                </a:lnTo>
                <a:lnTo>
                  <a:pt x="411479" y="346709"/>
                </a:lnTo>
                <a:lnTo>
                  <a:pt x="414019" y="346709"/>
                </a:lnTo>
                <a:lnTo>
                  <a:pt x="414019" y="342899"/>
                </a:lnTo>
                <a:close/>
              </a:path>
            </a:pathLst>
          </a:custGeom>
          <a:solidFill>
            <a:srgbClr val="C44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0" name="bk object 3210"/>
          <p:cNvSpPr/>
          <p:nvPr/>
        </p:nvSpPr>
        <p:spPr>
          <a:xfrm>
            <a:off x="3999229" y="2884170"/>
            <a:ext cx="406400" cy="434340"/>
          </a:xfrm>
          <a:custGeom>
            <a:avLst/>
            <a:gdLst/>
            <a:ahLst/>
            <a:cxnLst/>
            <a:rect l="l" t="t" r="r" b="b"/>
            <a:pathLst>
              <a:path w="406400" h="434339">
                <a:moveTo>
                  <a:pt x="403860" y="191769"/>
                </a:moveTo>
                <a:lnTo>
                  <a:pt x="402590" y="191769"/>
                </a:lnTo>
                <a:lnTo>
                  <a:pt x="402590" y="193039"/>
                </a:lnTo>
                <a:lnTo>
                  <a:pt x="403860" y="193039"/>
                </a:lnTo>
                <a:lnTo>
                  <a:pt x="403860" y="191769"/>
                </a:lnTo>
                <a:close/>
              </a:path>
              <a:path w="406400" h="434339">
                <a:moveTo>
                  <a:pt x="403860" y="187959"/>
                </a:moveTo>
                <a:lnTo>
                  <a:pt x="402590" y="187959"/>
                </a:lnTo>
                <a:lnTo>
                  <a:pt x="402590" y="190499"/>
                </a:lnTo>
                <a:lnTo>
                  <a:pt x="403860" y="190499"/>
                </a:lnTo>
                <a:lnTo>
                  <a:pt x="403860" y="187959"/>
                </a:lnTo>
                <a:close/>
              </a:path>
              <a:path w="406400" h="434339">
                <a:moveTo>
                  <a:pt x="406400" y="179069"/>
                </a:moveTo>
                <a:lnTo>
                  <a:pt x="402590" y="179069"/>
                </a:lnTo>
                <a:lnTo>
                  <a:pt x="402590" y="186689"/>
                </a:lnTo>
                <a:lnTo>
                  <a:pt x="405130" y="186689"/>
                </a:lnTo>
                <a:lnTo>
                  <a:pt x="405130" y="184149"/>
                </a:lnTo>
                <a:lnTo>
                  <a:pt x="406400" y="184149"/>
                </a:lnTo>
                <a:lnTo>
                  <a:pt x="406400" y="179069"/>
                </a:lnTo>
                <a:close/>
              </a:path>
              <a:path w="406400" h="434339">
                <a:moveTo>
                  <a:pt x="406400" y="175259"/>
                </a:moveTo>
                <a:lnTo>
                  <a:pt x="402590" y="175259"/>
                </a:lnTo>
                <a:lnTo>
                  <a:pt x="402590" y="177799"/>
                </a:lnTo>
                <a:lnTo>
                  <a:pt x="406400" y="177799"/>
                </a:lnTo>
                <a:lnTo>
                  <a:pt x="406400" y="175259"/>
                </a:lnTo>
                <a:close/>
              </a:path>
              <a:path w="406400" h="434339">
                <a:moveTo>
                  <a:pt x="406400" y="172719"/>
                </a:moveTo>
                <a:lnTo>
                  <a:pt x="402590" y="172719"/>
                </a:lnTo>
                <a:lnTo>
                  <a:pt x="402590" y="173989"/>
                </a:lnTo>
                <a:lnTo>
                  <a:pt x="406400" y="173989"/>
                </a:lnTo>
                <a:lnTo>
                  <a:pt x="406400" y="172719"/>
                </a:lnTo>
                <a:close/>
              </a:path>
              <a:path w="406400" h="434339">
                <a:moveTo>
                  <a:pt x="406400" y="168909"/>
                </a:moveTo>
                <a:lnTo>
                  <a:pt x="402590" y="168909"/>
                </a:lnTo>
                <a:lnTo>
                  <a:pt x="402590" y="171449"/>
                </a:lnTo>
                <a:lnTo>
                  <a:pt x="406400" y="171449"/>
                </a:lnTo>
                <a:lnTo>
                  <a:pt x="406400" y="168909"/>
                </a:lnTo>
                <a:close/>
              </a:path>
              <a:path w="406400" h="434339">
                <a:moveTo>
                  <a:pt x="406400" y="166369"/>
                </a:moveTo>
                <a:lnTo>
                  <a:pt x="402590" y="166369"/>
                </a:lnTo>
                <a:lnTo>
                  <a:pt x="402590" y="167639"/>
                </a:lnTo>
                <a:lnTo>
                  <a:pt x="406400" y="167639"/>
                </a:lnTo>
                <a:lnTo>
                  <a:pt x="406400" y="166369"/>
                </a:lnTo>
                <a:close/>
              </a:path>
              <a:path w="406400" h="434339">
                <a:moveTo>
                  <a:pt x="406400" y="162559"/>
                </a:moveTo>
                <a:lnTo>
                  <a:pt x="402590" y="162559"/>
                </a:lnTo>
                <a:lnTo>
                  <a:pt x="402590" y="165099"/>
                </a:lnTo>
                <a:lnTo>
                  <a:pt x="406400" y="165099"/>
                </a:lnTo>
                <a:lnTo>
                  <a:pt x="406400" y="162559"/>
                </a:lnTo>
                <a:close/>
              </a:path>
              <a:path w="406400" h="434339">
                <a:moveTo>
                  <a:pt x="406400" y="160019"/>
                </a:moveTo>
                <a:lnTo>
                  <a:pt x="402590" y="160019"/>
                </a:lnTo>
                <a:lnTo>
                  <a:pt x="402590" y="161289"/>
                </a:lnTo>
                <a:lnTo>
                  <a:pt x="406400" y="161289"/>
                </a:lnTo>
                <a:lnTo>
                  <a:pt x="406400" y="160019"/>
                </a:lnTo>
                <a:close/>
              </a:path>
              <a:path w="406400" h="434339">
                <a:moveTo>
                  <a:pt x="406400" y="153669"/>
                </a:moveTo>
                <a:lnTo>
                  <a:pt x="402590" y="153669"/>
                </a:lnTo>
                <a:lnTo>
                  <a:pt x="402590" y="158749"/>
                </a:lnTo>
                <a:lnTo>
                  <a:pt x="406400" y="158749"/>
                </a:lnTo>
                <a:lnTo>
                  <a:pt x="406400" y="153669"/>
                </a:lnTo>
                <a:close/>
              </a:path>
              <a:path w="406400" h="434339">
                <a:moveTo>
                  <a:pt x="406400" y="149859"/>
                </a:moveTo>
                <a:lnTo>
                  <a:pt x="402590" y="149859"/>
                </a:lnTo>
                <a:lnTo>
                  <a:pt x="402590" y="152399"/>
                </a:lnTo>
                <a:lnTo>
                  <a:pt x="406400" y="152399"/>
                </a:lnTo>
                <a:lnTo>
                  <a:pt x="406400" y="149859"/>
                </a:lnTo>
                <a:close/>
              </a:path>
              <a:path w="406400" h="434339">
                <a:moveTo>
                  <a:pt x="406400" y="147319"/>
                </a:moveTo>
                <a:lnTo>
                  <a:pt x="402590" y="147319"/>
                </a:lnTo>
                <a:lnTo>
                  <a:pt x="402590" y="148589"/>
                </a:lnTo>
                <a:lnTo>
                  <a:pt x="406400" y="148589"/>
                </a:lnTo>
                <a:lnTo>
                  <a:pt x="406400" y="147319"/>
                </a:lnTo>
                <a:close/>
              </a:path>
              <a:path w="406400" h="434339">
                <a:moveTo>
                  <a:pt x="406400" y="143509"/>
                </a:moveTo>
                <a:lnTo>
                  <a:pt x="402590" y="143509"/>
                </a:lnTo>
                <a:lnTo>
                  <a:pt x="402590" y="146049"/>
                </a:lnTo>
                <a:lnTo>
                  <a:pt x="406400" y="146049"/>
                </a:lnTo>
                <a:lnTo>
                  <a:pt x="406400" y="143509"/>
                </a:lnTo>
                <a:close/>
              </a:path>
              <a:path w="406400" h="434339">
                <a:moveTo>
                  <a:pt x="406400" y="140969"/>
                </a:moveTo>
                <a:lnTo>
                  <a:pt x="402590" y="140969"/>
                </a:lnTo>
                <a:lnTo>
                  <a:pt x="402590" y="142239"/>
                </a:lnTo>
                <a:lnTo>
                  <a:pt x="406400" y="142239"/>
                </a:lnTo>
                <a:lnTo>
                  <a:pt x="406400" y="140969"/>
                </a:lnTo>
                <a:close/>
              </a:path>
              <a:path w="406400" h="434339">
                <a:moveTo>
                  <a:pt x="406400" y="137159"/>
                </a:moveTo>
                <a:lnTo>
                  <a:pt x="402590" y="137159"/>
                </a:lnTo>
                <a:lnTo>
                  <a:pt x="402590" y="139699"/>
                </a:lnTo>
                <a:lnTo>
                  <a:pt x="406400" y="139699"/>
                </a:lnTo>
                <a:lnTo>
                  <a:pt x="406400" y="137159"/>
                </a:lnTo>
                <a:close/>
              </a:path>
              <a:path w="406400" h="434339">
                <a:moveTo>
                  <a:pt x="406400" y="134619"/>
                </a:moveTo>
                <a:lnTo>
                  <a:pt x="402590" y="134619"/>
                </a:lnTo>
                <a:lnTo>
                  <a:pt x="402590" y="135889"/>
                </a:lnTo>
                <a:lnTo>
                  <a:pt x="406400" y="135889"/>
                </a:lnTo>
                <a:lnTo>
                  <a:pt x="406400" y="134619"/>
                </a:lnTo>
                <a:close/>
              </a:path>
              <a:path w="406400" h="434339">
                <a:moveTo>
                  <a:pt x="406400" y="130809"/>
                </a:moveTo>
                <a:lnTo>
                  <a:pt x="402590" y="130809"/>
                </a:lnTo>
                <a:lnTo>
                  <a:pt x="402590" y="133349"/>
                </a:lnTo>
                <a:lnTo>
                  <a:pt x="406400" y="133349"/>
                </a:lnTo>
                <a:lnTo>
                  <a:pt x="406400" y="130809"/>
                </a:lnTo>
                <a:close/>
              </a:path>
              <a:path w="406400" h="434339">
                <a:moveTo>
                  <a:pt x="406400" y="128269"/>
                </a:moveTo>
                <a:lnTo>
                  <a:pt x="402590" y="128269"/>
                </a:lnTo>
                <a:lnTo>
                  <a:pt x="402590" y="129539"/>
                </a:lnTo>
                <a:lnTo>
                  <a:pt x="406400" y="129539"/>
                </a:lnTo>
                <a:lnTo>
                  <a:pt x="406400" y="128269"/>
                </a:lnTo>
                <a:close/>
              </a:path>
              <a:path w="406400" h="434339">
                <a:moveTo>
                  <a:pt x="406400" y="124459"/>
                </a:moveTo>
                <a:lnTo>
                  <a:pt x="402590" y="124459"/>
                </a:lnTo>
                <a:lnTo>
                  <a:pt x="402590" y="126999"/>
                </a:lnTo>
                <a:lnTo>
                  <a:pt x="406400" y="126999"/>
                </a:lnTo>
                <a:lnTo>
                  <a:pt x="406400" y="124459"/>
                </a:lnTo>
                <a:close/>
              </a:path>
              <a:path w="406400" h="434339">
                <a:moveTo>
                  <a:pt x="406400" y="121919"/>
                </a:moveTo>
                <a:lnTo>
                  <a:pt x="402590" y="121919"/>
                </a:lnTo>
                <a:lnTo>
                  <a:pt x="402590" y="123189"/>
                </a:lnTo>
                <a:lnTo>
                  <a:pt x="406400" y="123189"/>
                </a:lnTo>
                <a:lnTo>
                  <a:pt x="406400" y="121919"/>
                </a:lnTo>
                <a:close/>
              </a:path>
              <a:path w="406400" h="434339">
                <a:moveTo>
                  <a:pt x="406400" y="118109"/>
                </a:moveTo>
                <a:lnTo>
                  <a:pt x="402590" y="118109"/>
                </a:lnTo>
                <a:lnTo>
                  <a:pt x="402590" y="120649"/>
                </a:lnTo>
                <a:lnTo>
                  <a:pt x="406400" y="120649"/>
                </a:lnTo>
                <a:lnTo>
                  <a:pt x="406400" y="118109"/>
                </a:lnTo>
                <a:close/>
              </a:path>
              <a:path w="406400" h="434339">
                <a:moveTo>
                  <a:pt x="406400" y="115569"/>
                </a:moveTo>
                <a:lnTo>
                  <a:pt x="402590" y="115569"/>
                </a:lnTo>
                <a:lnTo>
                  <a:pt x="402590" y="116839"/>
                </a:lnTo>
                <a:lnTo>
                  <a:pt x="406400" y="116839"/>
                </a:lnTo>
                <a:lnTo>
                  <a:pt x="406400" y="115569"/>
                </a:lnTo>
                <a:close/>
              </a:path>
              <a:path w="406400" h="434339">
                <a:moveTo>
                  <a:pt x="406400" y="111759"/>
                </a:moveTo>
                <a:lnTo>
                  <a:pt x="402590" y="111759"/>
                </a:lnTo>
                <a:lnTo>
                  <a:pt x="402590" y="114299"/>
                </a:lnTo>
                <a:lnTo>
                  <a:pt x="406400" y="114299"/>
                </a:lnTo>
                <a:lnTo>
                  <a:pt x="406400" y="111759"/>
                </a:lnTo>
                <a:close/>
              </a:path>
              <a:path w="406400" h="434339">
                <a:moveTo>
                  <a:pt x="406400" y="109219"/>
                </a:moveTo>
                <a:lnTo>
                  <a:pt x="402590" y="109219"/>
                </a:lnTo>
                <a:lnTo>
                  <a:pt x="402590" y="110489"/>
                </a:lnTo>
                <a:lnTo>
                  <a:pt x="406400" y="110489"/>
                </a:lnTo>
                <a:lnTo>
                  <a:pt x="406400" y="109219"/>
                </a:lnTo>
                <a:close/>
              </a:path>
              <a:path w="406400" h="434339">
                <a:moveTo>
                  <a:pt x="406400" y="105409"/>
                </a:moveTo>
                <a:lnTo>
                  <a:pt x="402590" y="105409"/>
                </a:lnTo>
                <a:lnTo>
                  <a:pt x="402590" y="107949"/>
                </a:lnTo>
                <a:lnTo>
                  <a:pt x="406400" y="107949"/>
                </a:lnTo>
                <a:lnTo>
                  <a:pt x="406400" y="105409"/>
                </a:lnTo>
                <a:close/>
              </a:path>
              <a:path w="406400" h="434339">
                <a:moveTo>
                  <a:pt x="406400" y="102869"/>
                </a:moveTo>
                <a:lnTo>
                  <a:pt x="402590" y="102869"/>
                </a:lnTo>
                <a:lnTo>
                  <a:pt x="402590" y="104139"/>
                </a:lnTo>
                <a:lnTo>
                  <a:pt x="406400" y="104139"/>
                </a:lnTo>
                <a:lnTo>
                  <a:pt x="406400" y="102869"/>
                </a:lnTo>
                <a:close/>
              </a:path>
              <a:path w="406400" h="434339">
                <a:moveTo>
                  <a:pt x="406400" y="99059"/>
                </a:moveTo>
                <a:lnTo>
                  <a:pt x="402590" y="99059"/>
                </a:lnTo>
                <a:lnTo>
                  <a:pt x="402590" y="101599"/>
                </a:lnTo>
                <a:lnTo>
                  <a:pt x="406400" y="101599"/>
                </a:lnTo>
                <a:lnTo>
                  <a:pt x="406400" y="99059"/>
                </a:lnTo>
                <a:close/>
              </a:path>
              <a:path w="406400" h="434339">
                <a:moveTo>
                  <a:pt x="127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1270" y="97789"/>
                </a:lnTo>
                <a:lnTo>
                  <a:pt x="1270" y="96519"/>
                </a:lnTo>
                <a:close/>
              </a:path>
              <a:path w="406400" h="434339">
                <a:moveTo>
                  <a:pt x="2539" y="95249"/>
                </a:moveTo>
                <a:lnTo>
                  <a:pt x="1270" y="95249"/>
                </a:lnTo>
                <a:lnTo>
                  <a:pt x="1270" y="96519"/>
                </a:lnTo>
                <a:lnTo>
                  <a:pt x="2539" y="96519"/>
                </a:lnTo>
                <a:lnTo>
                  <a:pt x="2539" y="95249"/>
                </a:lnTo>
                <a:close/>
              </a:path>
              <a:path w="406400" h="434339">
                <a:moveTo>
                  <a:pt x="3810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2709"/>
                </a:lnTo>
                <a:close/>
              </a:path>
              <a:path w="406400" h="434339">
                <a:moveTo>
                  <a:pt x="406400" y="96519"/>
                </a:moveTo>
                <a:lnTo>
                  <a:pt x="402590" y="96519"/>
                </a:lnTo>
                <a:lnTo>
                  <a:pt x="402590" y="97789"/>
                </a:lnTo>
                <a:lnTo>
                  <a:pt x="406400" y="97789"/>
                </a:lnTo>
                <a:lnTo>
                  <a:pt x="406400" y="96519"/>
                </a:lnTo>
                <a:close/>
              </a:path>
              <a:path w="406400" h="434339">
                <a:moveTo>
                  <a:pt x="406400" y="92709"/>
                </a:moveTo>
                <a:lnTo>
                  <a:pt x="402590" y="92709"/>
                </a:lnTo>
                <a:lnTo>
                  <a:pt x="402590" y="95249"/>
                </a:lnTo>
                <a:lnTo>
                  <a:pt x="406400" y="95249"/>
                </a:lnTo>
                <a:lnTo>
                  <a:pt x="406400" y="92709"/>
                </a:lnTo>
                <a:close/>
              </a:path>
              <a:path w="406400" h="434339">
                <a:moveTo>
                  <a:pt x="3810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90169"/>
                </a:lnTo>
                <a:close/>
              </a:path>
              <a:path w="406400" h="434339">
                <a:moveTo>
                  <a:pt x="3810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6359"/>
                </a:lnTo>
                <a:close/>
              </a:path>
              <a:path w="406400" h="434339">
                <a:moveTo>
                  <a:pt x="406400" y="90169"/>
                </a:moveTo>
                <a:lnTo>
                  <a:pt x="402590" y="90169"/>
                </a:lnTo>
                <a:lnTo>
                  <a:pt x="402590" y="91439"/>
                </a:lnTo>
                <a:lnTo>
                  <a:pt x="406400" y="91439"/>
                </a:lnTo>
                <a:lnTo>
                  <a:pt x="406400" y="90169"/>
                </a:lnTo>
                <a:close/>
              </a:path>
              <a:path w="406400" h="434339">
                <a:moveTo>
                  <a:pt x="406400" y="86359"/>
                </a:moveTo>
                <a:lnTo>
                  <a:pt x="402590" y="86359"/>
                </a:lnTo>
                <a:lnTo>
                  <a:pt x="402590" y="88899"/>
                </a:lnTo>
                <a:lnTo>
                  <a:pt x="406400" y="88899"/>
                </a:lnTo>
                <a:lnTo>
                  <a:pt x="406400" y="86359"/>
                </a:lnTo>
                <a:close/>
              </a:path>
              <a:path w="406400" h="434339">
                <a:moveTo>
                  <a:pt x="406400" y="83819"/>
                </a:moveTo>
                <a:lnTo>
                  <a:pt x="402590" y="83819"/>
                </a:lnTo>
                <a:lnTo>
                  <a:pt x="402590" y="85089"/>
                </a:lnTo>
                <a:lnTo>
                  <a:pt x="406400" y="85089"/>
                </a:lnTo>
                <a:lnTo>
                  <a:pt x="406400" y="83819"/>
                </a:lnTo>
                <a:close/>
              </a:path>
              <a:path w="406400" h="434339">
                <a:moveTo>
                  <a:pt x="3810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3819"/>
                </a:lnTo>
                <a:close/>
              </a:path>
              <a:path w="406400" h="434339">
                <a:moveTo>
                  <a:pt x="3810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0009"/>
                </a:lnTo>
                <a:close/>
              </a:path>
              <a:path w="406400" h="434339">
                <a:moveTo>
                  <a:pt x="406400" y="80009"/>
                </a:moveTo>
                <a:lnTo>
                  <a:pt x="402590" y="80009"/>
                </a:lnTo>
                <a:lnTo>
                  <a:pt x="402590" y="82549"/>
                </a:lnTo>
                <a:lnTo>
                  <a:pt x="406400" y="82549"/>
                </a:lnTo>
                <a:lnTo>
                  <a:pt x="406400" y="80009"/>
                </a:lnTo>
                <a:close/>
              </a:path>
              <a:path w="406400" h="434339">
                <a:moveTo>
                  <a:pt x="3810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7469"/>
                </a:lnTo>
                <a:close/>
              </a:path>
              <a:path w="406400" h="434339">
                <a:moveTo>
                  <a:pt x="3810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3659"/>
                </a:lnTo>
                <a:close/>
              </a:path>
              <a:path w="406400" h="434339">
                <a:moveTo>
                  <a:pt x="406400" y="77469"/>
                </a:moveTo>
                <a:lnTo>
                  <a:pt x="402590" y="77469"/>
                </a:lnTo>
                <a:lnTo>
                  <a:pt x="402590" y="78739"/>
                </a:lnTo>
                <a:lnTo>
                  <a:pt x="406400" y="78739"/>
                </a:lnTo>
                <a:lnTo>
                  <a:pt x="406400" y="77469"/>
                </a:lnTo>
                <a:close/>
              </a:path>
              <a:path w="406400" h="434339">
                <a:moveTo>
                  <a:pt x="406400" y="73659"/>
                </a:moveTo>
                <a:lnTo>
                  <a:pt x="402590" y="73659"/>
                </a:lnTo>
                <a:lnTo>
                  <a:pt x="402590" y="76199"/>
                </a:lnTo>
                <a:lnTo>
                  <a:pt x="406400" y="76199"/>
                </a:lnTo>
                <a:lnTo>
                  <a:pt x="406400" y="73659"/>
                </a:lnTo>
                <a:close/>
              </a:path>
              <a:path w="406400" h="434339">
                <a:moveTo>
                  <a:pt x="3810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71119"/>
                </a:lnTo>
                <a:close/>
              </a:path>
              <a:path w="406400" h="434339">
                <a:moveTo>
                  <a:pt x="3810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7309"/>
                </a:lnTo>
                <a:close/>
              </a:path>
              <a:path w="406400" h="434339">
                <a:moveTo>
                  <a:pt x="406400" y="71119"/>
                </a:moveTo>
                <a:lnTo>
                  <a:pt x="402590" y="71119"/>
                </a:lnTo>
                <a:lnTo>
                  <a:pt x="402590" y="72389"/>
                </a:lnTo>
                <a:lnTo>
                  <a:pt x="406400" y="72389"/>
                </a:lnTo>
                <a:lnTo>
                  <a:pt x="406400" y="71119"/>
                </a:lnTo>
                <a:close/>
              </a:path>
              <a:path w="406400" h="434339">
                <a:moveTo>
                  <a:pt x="406400" y="67309"/>
                </a:moveTo>
                <a:lnTo>
                  <a:pt x="402590" y="67309"/>
                </a:lnTo>
                <a:lnTo>
                  <a:pt x="402590" y="69849"/>
                </a:lnTo>
                <a:lnTo>
                  <a:pt x="406400" y="69849"/>
                </a:lnTo>
                <a:lnTo>
                  <a:pt x="406400" y="67309"/>
                </a:lnTo>
                <a:close/>
              </a:path>
              <a:path w="406400" h="434339">
                <a:moveTo>
                  <a:pt x="3810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4769"/>
                </a:lnTo>
                <a:close/>
              </a:path>
              <a:path w="406400" h="434339">
                <a:moveTo>
                  <a:pt x="3810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0959"/>
                </a:lnTo>
                <a:close/>
              </a:path>
              <a:path w="406400" h="434339">
                <a:moveTo>
                  <a:pt x="406400" y="64896"/>
                </a:moveTo>
                <a:lnTo>
                  <a:pt x="402590" y="64896"/>
                </a:lnTo>
                <a:lnTo>
                  <a:pt x="402590" y="66039"/>
                </a:lnTo>
                <a:lnTo>
                  <a:pt x="406400" y="66039"/>
                </a:lnTo>
                <a:lnTo>
                  <a:pt x="406400" y="64896"/>
                </a:lnTo>
                <a:close/>
              </a:path>
              <a:path w="406400" h="434339">
                <a:moveTo>
                  <a:pt x="406400" y="60959"/>
                </a:moveTo>
                <a:lnTo>
                  <a:pt x="402590" y="60959"/>
                </a:lnTo>
                <a:lnTo>
                  <a:pt x="402590" y="63499"/>
                </a:lnTo>
                <a:lnTo>
                  <a:pt x="406400" y="63499"/>
                </a:lnTo>
                <a:lnTo>
                  <a:pt x="406400" y="60959"/>
                </a:lnTo>
                <a:close/>
              </a:path>
              <a:path w="406400" h="434339">
                <a:moveTo>
                  <a:pt x="3810" y="58546"/>
                </a:moveTo>
                <a:lnTo>
                  <a:pt x="0" y="58546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8546"/>
                </a:lnTo>
                <a:close/>
              </a:path>
              <a:path w="406400" h="434339">
                <a:moveTo>
                  <a:pt x="406400" y="58546"/>
                </a:moveTo>
                <a:lnTo>
                  <a:pt x="402590" y="58546"/>
                </a:lnTo>
                <a:lnTo>
                  <a:pt x="402590" y="59689"/>
                </a:lnTo>
                <a:lnTo>
                  <a:pt x="406400" y="59689"/>
                </a:lnTo>
                <a:lnTo>
                  <a:pt x="406400" y="58546"/>
                </a:lnTo>
                <a:close/>
              </a:path>
              <a:path w="406400" h="434339">
                <a:moveTo>
                  <a:pt x="3810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4609"/>
                </a:lnTo>
                <a:close/>
              </a:path>
              <a:path w="406400" h="434339">
                <a:moveTo>
                  <a:pt x="406400" y="54609"/>
                </a:moveTo>
                <a:lnTo>
                  <a:pt x="402590" y="54609"/>
                </a:lnTo>
                <a:lnTo>
                  <a:pt x="402590" y="57149"/>
                </a:lnTo>
                <a:lnTo>
                  <a:pt x="406400" y="57149"/>
                </a:lnTo>
                <a:lnTo>
                  <a:pt x="406400" y="54609"/>
                </a:lnTo>
                <a:close/>
              </a:path>
              <a:path w="406400" h="434339">
                <a:moveTo>
                  <a:pt x="3810" y="52196"/>
                </a:moveTo>
                <a:lnTo>
                  <a:pt x="0" y="52196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2196"/>
                </a:lnTo>
                <a:close/>
              </a:path>
              <a:path w="406400" h="434339">
                <a:moveTo>
                  <a:pt x="406400" y="52196"/>
                </a:moveTo>
                <a:lnTo>
                  <a:pt x="402590" y="52196"/>
                </a:lnTo>
                <a:lnTo>
                  <a:pt x="402590" y="53339"/>
                </a:lnTo>
                <a:lnTo>
                  <a:pt x="406400" y="53339"/>
                </a:lnTo>
                <a:lnTo>
                  <a:pt x="406400" y="52196"/>
                </a:lnTo>
                <a:close/>
              </a:path>
              <a:path w="406400" h="434339">
                <a:moveTo>
                  <a:pt x="3810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8259"/>
                </a:lnTo>
                <a:close/>
              </a:path>
              <a:path w="406400" h="434339">
                <a:moveTo>
                  <a:pt x="406400" y="48259"/>
                </a:moveTo>
                <a:lnTo>
                  <a:pt x="402590" y="48259"/>
                </a:lnTo>
                <a:lnTo>
                  <a:pt x="402590" y="50799"/>
                </a:lnTo>
                <a:lnTo>
                  <a:pt x="406400" y="50799"/>
                </a:lnTo>
                <a:lnTo>
                  <a:pt x="406400" y="48259"/>
                </a:lnTo>
                <a:close/>
              </a:path>
              <a:path w="406400" h="434339">
                <a:moveTo>
                  <a:pt x="3810" y="45846"/>
                </a:moveTo>
                <a:lnTo>
                  <a:pt x="0" y="45846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5846"/>
                </a:lnTo>
                <a:close/>
              </a:path>
              <a:path w="406400" h="434339">
                <a:moveTo>
                  <a:pt x="406400" y="45846"/>
                </a:moveTo>
                <a:lnTo>
                  <a:pt x="402590" y="45846"/>
                </a:lnTo>
                <a:lnTo>
                  <a:pt x="402590" y="46989"/>
                </a:lnTo>
                <a:lnTo>
                  <a:pt x="406400" y="46989"/>
                </a:lnTo>
                <a:lnTo>
                  <a:pt x="406400" y="45846"/>
                </a:lnTo>
                <a:close/>
              </a:path>
              <a:path w="406400" h="434339">
                <a:moveTo>
                  <a:pt x="3810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1909"/>
                </a:lnTo>
                <a:close/>
              </a:path>
              <a:path w="406400" h="434339">
                <a:moveTo>
                  <a:pt x="406400" y="41909"/>
                </a:moveTo>
                <a:lnTo>
                  <a:pt x="402590" y="41909"/>
                </a:lnTo>
                <a:lnTo>
                  <a:pt x="402590" y="44449"/>
                </a:lnTo>
                <a:lnTo>
                  <a:pt x="406400" y="44449"/>
                </a:lnTo>
                <a:lnTo>
                  <a:pt x="406400" y="41909"/>
                </a:lnTo>
                <a:close/>
              </a:path>
              <a:path w="406400" h="434339">
                <a:moveTo>
                  <a:pt x="3810" y="39496"/>
                </a:moveTo>
                <a:lnTo>
                  <a:pt x="0" y="39496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9496"/>
                </a:lnTo>
                <a:close/>
              </a:path>
              <a:path w="406400" h="434339">
                <a:moveTo>
                  <a:pt x="406400" y="39496"/>
                </a:moveTo>
                <a:lnTo>
                  <a:pt x="402590" y="39496"/>
                </a:lnTo>
                <a:lnTo>
                  <a:pt x="402590" y="40639"/>
                </a:lnTo>
                <a:lnTo>
                  <a:pt x="406400" y="40639"/>
                </a:lnTo>
                <a:lnTo>
                  <a:pt x="406400" y="39496"/>
                </a:lnTo>
                <a:close/>
              </a:path>
              <a:path w="406400" h="434339">
                <a:moveTo>
                  <a:pt x="381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5559"/>
                </a:lnTo>
                <a:close/>
              </a:path>
              <a:path w="406400" h="434339">
                <a:moveTo>
                  <a:pt x="406400" y="35559"/>
                </a:moveTo>
                <a:lnTo>
                  <a:pt x="402590" y="35559"/>
                </a:lnTo>
                <a:lnTo>
                  <a:pt x="402590" y="38099"/>
                </a:lnTo>
                <a:lnTo>
                  <a:pt x="406400" y="38099"/>
                </a:lnTo>
                <a:lnTo>
                  <a:pt x="406400" y="35559"/>
                </a:lnTo>
                <a:close/>
              </a:path>
              <a:path w="406400" h="434339">
                <a:moveTo>
                  <a:pt x="3810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3019"/>
                </a:lnTo>
                <a:close/>
              </a:path>
              <a:path w="406400" h="434339">
                <a:moveTo>
                  <a:pt x="406400" y="33019"/>
                </a:moveTo>
                <a:lnTo>
                  <a:pt x="402590" y="33019"/>
                </a:lnTo>
                <a:lnTo>
                  <a:pt x="402590" y="34289"/>
                </a:lnTo>
                <a:lnTo>
                  <a:pt x="406400" y="34289"/>
                </a:lnTo>
                <a:lnTo>
                  <a:pt x="406400" y="33019"/>
                </a:lnTo>
                <a:close/>
              </a:path>
              <a:path w="406400" h="434339">
                <a:moveTo>
                  <a:pt x="3810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29209"/>
                </a:lnTo>
                <a:close/>
              </a:path>
              <a:path w="406400" h="434339">
                <a:moveTo>
                  <a:pt x="406400" y="29209"/>
                </a:moveTo>
                <a:lnTo>
                  <a:pt x="402590" y="29209"/>
                </a:lnTo>
                <a:lnTo>
                  <a:pt x="402590" y="31749"/>
                </a:lnTo>
                <a:lnTo>
                  <a:pt x="406400" y="31749"/>
                </a:lnTo>
                <a:lnTo>
                  <a:pt x="406400" y="29209"/>
                </a:lnTo>
                <a:close/>
              </a:path>
              <a:path w="406400" h="434339">
                <a:moveTo>
                  <a:pt x="3810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6669"/>
                </a:lnTo>
                <a:close/>
              </a:path>
              <a:path w="406400" h="434339">
                <a:moveTo>
                  <a:pt x="406400" y="26669"/>
                </a:moveTo>
                <a:lnTo>
                  <a:pt x="402590" y="26669"/>
                </a:lnTo>
                <a:lnTo>
                  <a:pt x="402590" y="27939"/>
                </a:lnTo>
                <a:lnTo>
                  <a:pt x="406400" y="27939"/>
                </a:lnTo>
                <a:lnTo>
                  <a:pt x="406400" y="26669"/>
                </a:lnTo>
                <a:close/>
              </a:path>
              <a:path w="406400" h="434339">
                <a:moveTo>
                  <a:pt x="3810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2859"/>
                </a:lnTo>
                <a:close/>
              </a:path>
              <a:path w="406400" h="434339">
                <a:moveTo>
                  <a:pt x="406400" y="22859"/>
                </a:moveTo>
                <a:lnTo>
                  <a:pt x="402590" y="22859"/>
                </a:lnTo>
                <a:lnTo>
                  <a:pt x="402590" y="25399"/>
                </a:lnTo>
                <a:lnTo>
                  <a:pt x="406400" y="25399"/>
                </a:lnTo>
                <a:lnTo>
                  <a:pt x="406400" y="22859"/>
                </a:lnTo>
                <a:close/>
              </a:path>
              <a:path w="406400" h="434339">
                <a:moveTo>
                  <a:pt x="3810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20319"/>
                </a:lnTo>
                <a:close/>
              </a:path>
              <a:path w="406400" h="434339">
                <a:moveTo>
                  <a:pt x="406400" y="20319"/>
                </a:moveTo>
                <a:lnTo>
                  <a:pt x="402590" y="20319"/>
                </a:lnTo>
                <a:lnTo>
                  <a:pt x="402590" y="21589"/>
                </a:lnTo>
                <a:lnTo>
                  <a:pt x="406400" y="21589"/>
                </a:lnTo>
                <a:lnTo>
                  <a:pt x="406400" y="20319"/>
                </a:lnTo>
                <a:close/>
              </a:path>
              <a:path w="406400" h="434339">
                <a:moveTo>
                  <a:pt x="3810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6509"/>
                </a:lnTo>
                <a:close/>
              </a:path>
              <a:path w="406400" h="434339">
                <a:moveTo>
                  <a:pt x="406400" y="16509"/>
                </a:moveTo>
                <a:lnTo>
                  <a:pt x="402590" y="16509"/>
                </a:lnTo>
                <a:lnTo>
                  <a:pt x="402590" y="19049"/>
                </a:lnTo>
                <a:lnTo>
                  <a:pt x="406400" y="19049"/>
                </a:lnTo>
                <a:lnTo>
                  <a:pt x="406400" y="16509"/>
                </a:lnTo>
                <a:close/>
              </a:path>
              <a:path w="406400" h="434339">
                <a:moveTo>
                  <a:pt x="3810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3969"/>
                </a:lnTo>
                <a:close/>
              </a:path>
              <a:path w="406400" h="434339">
                <a:moveTo>
                  <a:pt x="406400" y="13969"/>
                </a:moveTo>
                <a:lnTo>
                  <a:pt x="402590" y="13969"/>
                </a:lnTo>
                <a:lnTo>
                  <a:pt x="402590" y="15239"/>
                </a:lnTo>
                <a:lnTo>
                  <a:pt x="406400" y="15239"/>
                </a:lnTo>
                <a:lnTo>
                  <a:pt x="406400" y="13969"/>
                </a:lnTo>
                <a:close/>
              </a:path>
              <a:path w="406400" h="434339">
                <a:moveTo>
                  <a:pt x="381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0159"/>
                </a:lnTo>
                <a:close/>
              </a:path>
              <a:path w="406400" h="434339">
                <a:moveTo>
                  <a:pt x="406400" y="10159"/>
                </a:moveTo>
                <a:lnTo>
                  <a:pt x="402590" y="10159"/>
                </a:lnTo>
                <a:lnTo>
                  <a:pt x="402590" y="12699"/>
                </a:lnTo>
                <a:lnTo>
                  <a:pt x="406400" y="12699"/>
                </a:lnTo>
                <a:lnTo>
                  <a:pt x="406400" y="10159"/>
                </a:lnTo>
                <a:close/>
              </a:path>
              <a:path w="406400" h="434339">
                <a:moveTo>
                  <a:pt x="3810" y="7619"/>
                </a:moveTo>
                <a:lnTo>
                  <a:pt x="0" y="7619"/>
                </a:lnTo>
                <a:lnTo>
                  <a:pt x="0" y="8889"/>
                </a:lnTo>
                <a:lnTo>
                  <a:pt x="3810" y="8889"/>
                </a:lnTo>
                <a:lnTo>
                  <a:pt x="3810" y="7619"/>
                </a:lnTo>
                <a:close/>
              </a:path>
              <a:path w="406400" h="434339">
                <a:moveTo>
                  <a:pt x="406400" y="7619"/>
                </a:moveTo>
                <a:lnTo>
                  <a:pt x="402590" y="7619"/>
                </a:lnTo>
                <a:lnTo>
                  <a:pt x="402590" y="8889"/>
                </a:lnTo>
                <a:lnTo>
                  <a:pt x="406400" y="8889"/>
                </a:lnTo>
                <a:lnTo>
                  <a:pt x="406400" y="7619"/>
                </a:lnTo>
                <a:close/>
              </a:path>
              <a:path w="406400" h="434339">
                <a:moveTo>
                  <a:pt x="3810" y="3809"/>
                </a:moveTo>
                <a:lnTo>
                  <a:pt x="0" y="3809"/>
                </a:lnTo>
                <a:lnTo>
                  <a:pt x="0" y="6349"/>
                </a:lnTo>
                <a:lnTo>
                  <a:pt x="3810" y="6349"/>
                </a:lnTo>
                <a:lnTo>
                  <a:pt x="3810" y="3809"/>
                </a:lnTo>
                <a:close/>
              </a:path>
              <a:path w="406400" h="434339">
                <a:moveTo>
                  <a:pt x="406400" y="3809"/>
                </a:moveTo>
                <a:lnTo>
                  <a:pt x="402590" y="3809"/>
                </a:lnTo>
                <a:lnTo>
                  <a:pt x="402590" y="6349"/>
                </a:lnTo>
                <a:lnTo>
                  <a:pt x="406400" y="6349"/>
                </a:lnTo>
                <a:lnTo>
                  <a:pt x="406400" y="3809"/>
                </a:lnTo>
                <a:close/>
              </a:path>
              <a:path w="406400" h="434339">
                <a:moveTo>
                  <a:pt x="207010" y="2539"/>
                </a:moveTo>
                <a:lnTo>
                  <a:pt x="204470" y="2539"/>
                </a:lnTo>
                <a:lnTo>
                  <a:pt x="204470" y="3809"/>
                </a:lnTo>
                <a:lnTo>
                  <a:pt x="207010" y="3809"/>
                </a:lnTo>
                <a:lnTo>
                  <a:pt x="207010" y="2539"/>
                </a:lnTo>
                <a:close/>
              </a:path>
              <a:path w="406400" h="434339">
                <a:moveTo>
                  <a:pt x="193040" y="1269"/>
                </a:moveTo>
                <a:lnTo>
                  <a:pt x="0" y="1269"/>
                </a:lnTo>
                <a:lnTo>
                  <a:pt x="0" y="2539"/>
                </a:lnTo>
                <a:lnTo>
                  <a:pt x="193040" y="2539"/>
                </a:lnTo>
                <a:lnTo>
                  <a:pt x="193040" y="1269"/>
                </a:lnTo>
                <a:close/>
              </a:path>
              <a:path w="406400" h="434339">
                <a:moveTo>
                  <a:pt x="212090" y="0"/>
                </a:moveTo>
                <a:lnTo>
                  <a:pt x="209550" y="0"/>
                </a:lnTo>
                <a:lnTo>
                  <a:pt x="209550" y="2539"/>
                </a:lnTo>
                <a:lnTo>
                  <a:pt x="406400" y="2539"/>
                </a:lnTo>
                <a:lnTo>
                  <a:pt x="406400" y="1269"/>
                </a:lnTo>
                <a:lnTo>
                  <a:pt x="212090" y="1269"/>
                </a:lnTo>
                <a:lnTo>
                  <a:pt x="212090" y="0"/>
                </a:lnTo>
                <a:close/>
              </a:path>
              <a:path w="406400" h="434339">
                <a:moveTo>
                  <a:pt x="194310" y="0"/>
                </a:moveTo>
                <a:lnTo>
                  <a:pt x="193040" y="0"/>
                </a:lnTo>
                <a:lnTo>
                  <a:pt x="193040" y="1269"/>
                </a:lnTo>
                <a:lnTo>
                  <a:pt x="194310" y="1269"/>
                </a:lnTo>
                <a:lnTo>
                  <a:pt x="194310" y="0"/>
                </a:lnTo>
                <a:close/>
              </a:path>
              <a:path w="406400" h="434339">
                <a:moveTo>
                  <a:pt x="3810" y="219710"/>
                </a:moveTo>
                <a:lnTo>
                  <a:pt x="2540" y="219710"/>
                </a:lnTo>
                <a:lnTo>
                  <a:pt x="2540" y="224789"/>
                </a:lnTo>
                <a:lnTo>
                  <a:pt x="1270" y="224789"/>
                </a:lnTo>
                <a:lnTo>
                  <a:pt x="1270" y="229869"/>
                </a:lnTo>
                <a:lnTo>
                  <a:pt x="0" y="229869"/>
                </a:lnTo>
                <a:lnTo>
                  <a:pt x="0" y="238759"/>
                </a:lnTo>
                <a:lnTo>
                  <a:pt x="3810" y="238759"/>
                </a:lnTo>
                <a:lnTo>
                  <a:pt x="3810" y="219710"/>
                </a:lnTo>
                <a:close/>
              </a:path>
              <a:path w="406400" h="434339">
                <a:moveTo>
                  <a:pt x="3810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38760"/>
                </a:lnTo>
                <a:close/>
              </a:path>
              <a:path w="406400" h="434339">
                <a:moveTo>
                  <a:pt x="3810" y="245110"/>
                </a:moveTo>
                <a:lnTo>
                  <a:pt x="0" y="245110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45110"/>
                </a:lnTo>
                <a:close/>
              </a:path>
              <a:path w="406400" h="434339">
                <a:moveTo>
                  <a:pt x="3810" y="257810"/>
                </a:moveTo>
                <a:lnTo>
                  <a:pt x="0" y="257810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57810"/>
                </a:lnTo>
                <a:close/>
              </a:path>
              <a:path w="406400" h="434339">
                <a:moveTo>
                  <a:pt x="87629" y="433069"/>
                </a:moveTo>
                <a:lnTo>
                  <a:pt x="0" y="433069"/>
                </a:lnTo>
                <a:lnTo>
                  <a:pt x="0" y="434339"/>
                </a:lnTo>
                <a:lnTo>
                  <a:pt x="87630" y="434339"/>
                </a:lnTo>
                <a:lnTo>
                  <a:pt x="87629" y="433069"/>
                </a:lnTo>
                <a:close/>
              </a:path>
              <a:path w="406400" h="434339">
                <a:moveTo>
                  <a:pt x="3810" y="429259"/>
                </a:moveTo>
                <a:lnTo>
                  <a:pt x="0" y="429259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29259"/>
                </a:lnTo>
                <a:close/>
              </a:path>
              <a:path w="406400" h="434339">
                <a:moveTo>
                  <a:pt x="3810" y="426719"/>
                </a:moveTo>
                <a:lnTo>
                  <a:pt x="0" y="426719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6719"/>
                </a:lnTo>
                <a:close/>
              </a:path>
              <a:path w="406400" h="434339">
                <a:moveTo>
                  <a:pt x="3810" y="422909"/>
                </a:moveTo>
                <a:lnTo>
                  <a:pt x="0" y="422909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22909"/>
                </a:lnTo>
                <a:close/>
              </a:path>
              <a:path w="406400" h="434339">
                <a:moveTo>
                  <a:pt x="3810" y="420369"/>
                </a:moveTo>
                <a:lnTo>
                  <a:pt x="0" y="420369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20369"/>
                </a:lnTo>
                <a:close/>
              </a:path>
              <a:path w="406400" h="434339">
                <a:moveTo>
                  <a:pt x="3810" y="416559"/>
                </a:moveTo>
                <a:lnTo>
                  <a:pt x="0" y="416559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6559"/>
                </a:lnTo>
                <a:close/>
              </a:path>
              <a:path w="406400" h="434339">
                <a:moveTo>
                  <a:pt x="3810" y="414019"/>
                </a:moveTo>
                <a:lnTo>
                  <a:pt x="0" y="414019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4019"/>
                </a:lnTo>
                <a:close/>
              </a:path>
              <a:path w="406400" h="434339">
                <a:moveTo>
                  <a:pt x="3810" y="410209"/>
                </a:moveTo>
                <a:lnTo>
                  <a:pt x="0" y="410209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10209"/>
                </a:lnTo>
                <a:close/>
              </a:path>
              <a:path w="406400" h="434339">
                <a:moveTo>
                  <a:pt x="3810" y="407669"/>
                </a:moveTo>
                <a:lnTo>
                  <a:pt x="0" y="407669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7669"/>
                </a:lnTo>
                <a:close/>
              </a:path>
              <a:path w="406400" h="434339">
                <a:moveTo>
                  <a:pt x="3810" y="403859"/>
                </a:moveTo>
                <a:lnTo>
                  <a:pt x="0" y="403859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3859"/>
                </a:lnTo>
                <a:close/>
              </a:path>
              <a:path w="406400" h="434339">
                <a:moveTo>
                  <a:pt x="3810" y="401319"/>
                </a:moveTo>
                <a:lnTo>
                  <a:pt x="0" y="401319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1319"/>
                </a:lnTo>
                <a:close/>
              </a:path>
              <a:path w="406400" h="434339">
                <a:moveTo>
                  <a:pt x="3810" y="397509"/>
                </a:moveTo>
                <a:lnTo>
                  <a:pt x="0" y="397509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7509"/>
                </a:lnTo>
                <a:close/>
              </a:path>
              <a:path w="406400" h="434339">
                <a:moveTo>
                  <a:pt x="3810" y="394969"/>
                </a:moveTo>
                <a:lnTo>
                  <a:pt x="0" y="394969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4969"/>
                </a:lnTo>
                <a:close/>
              </a:path>
              <a:path w="406400" h="434339">
                <a:moveTo>
                  <a:pt x="3810" y="391159"/>
                </a:moveTo>
                <a:lnTo>
                  <a:pt x="0" y="391159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91159"/>
                </a:lnTo>
                <a:close/>
              </a:path>
              <a:path w="406400" h="434339">
                <a:moveTo>
                  <a:pt x="3810" y="388619"/>
                </a:moveTo>
                <a:lnTo>
                  <a:pt x="0" y="388619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8619"/>
                </a:lnTo>
                <a:close/>
              </a:path>
              <a:path w="406400" h="434339">
                <a:moveTo>
                  <a:pt x="3810" y="384809"/>
                </a:moveTo>
                <a:lnTo>
                  <a:pt x="0" y="384809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4809"/>
                </a:lnTo>
                <a:close/>
              </a:path>
              <a:path w="406400" h="434339">
                <a:moveTo>
                  <a:pt x="3810" y="382269"/>
                </a:moveTo>
                <a:lnTo>
                  <a:pt x="0" y="382269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2269"/>
                </a:lnTo>
                <a:close/>
              </a:path>
              <a:path w="406400" h="434339">
                <a:moveTo>
                  <a:pt x="3810" y="378459"/>
                </a:moveTo>
                <a:lnTo>
                  <a:pt x="0" y="378459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8459"/>
                </a:lnTo>
                <a:close/>
              </a:path>
              <a:path w="406400" h="434339">
                <a:moveTo>
                  <a:pt x="3810" y="375919"/>
                </a:moveTo>
                <a:lnTo>
                  <a:pt x="0" y="375919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5919"/>
                </a:lnTo>
                <a:close/>
              </a:path>
              <a:path w="406400" h="434339">
                <a:moveTo>
                  <a:pt x="3810" y="372109"/>
                </a:moveTo>
                <a:lnTo>
                  <a:pt x="0" y="372109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72109"/>
                </a:lnTo>
                <a:close/>
              </a:path>
              <a:path w="406400" h="434339">
                <a:moveTo>
                  <a:pt x="3810" y="369569"/>
                </a:moveTo>
                <a:lnTo>
                  <a:pt x="0" y="369569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9569"/>
                </a:lnTo>
                <a:close/>
              </a:path>
              <a:path w="406400" h="434339">
                <a:moveTo>
                  <a:pt x="3810" y="365759"/>
                </a:moveTo>
                <a:lnTo>
                  <a:pt x="0" y="365759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5759"/>
                </a:lnTo>
                <a:close/>
              </a:path>
              <a:path w="406400" h="434339">
                <a:moveTo>
                  <a:pt x="3810" y="363219"/>
                </a:moveTo>
                <a:lnTo>
                  <a:pt x="0" y="363219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3219"/>
                </a:lnTo>
                <a:close/>
              </a:path>
              <a:path w="406400" h="434339">
                <a:moveTo>
                  <a:pt x="3810" y="359409"/>
                </a:moveTo>
                <a:lnTo>
                  <a:pt x="0" y="359409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9409"/>
                </a:lnTo>
                <a:close/>
              </a:path>
              <a:path w="406400" h="434339">
                <a:moveTo>
                  <a:pt x="3810" y="356869"/>
                </a:moveTo>
                <a:lnTo>
                  <a:pt x="0" y="356869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6869"/>
                </a:lnTo>
                <a:close/>
              </a:path>
              <a:path w="406400" h="434339">
                <a:moveTo>
                  <a:pt x="3810" y="353059"/>
                </a:moveTo>
                <a:lnTo>
                  <a:pt x="0" y="353059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53059"/>
                </a:lnTo>
                <a:close/>
              </a:path>
              <a:path w="406400" h="434339">
                <a:moveTo>
                  <a:pt x="3810" y="350519"/>
                </a:moveTo>
                <a:lnTo>
                  <a:pt x="0" y="350519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50519"/>
                </a:lnTo>
                <a:close/>
              </a:path>
              <a:path w="406400" h="434339">
                <a:moveTo>
                  <a:pt x="3810" y="346709"/>
                </a:moveTo>
                <a:lnTo>
                  <a:pt x="0" y="346709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6709"/>
                </a:lnTo>
                <a:close/>
              </a:path>
              <a:path w="406400" h="434339">
                <a:moveTo>
                  <a:pt x="3810" y="344169"/>
                </a:moveTo>
                <a:lnTo>
                  <a:pt x="0" y="344169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4169"/>
                </a:lnTo>
                <a:close/>
              </a:path>
              <a:path w="406400" h="434339">
                <a:moveTo>
                  <a:pt x="3810" y="340359"/>
                </a:moveTo>
                <a:lnTo>
                  <a:pt x="0" y="340359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40359"/>
                </a:lnTo>
                <a:close/>
              </a:path>
              <a:path w="406400" h="434339">
                <a:moveTo>
                  <a:pt x="3810" y="337819"/>
                </a:moveTo>
                <a:lnTo>
                  <a:pt x="0" y="337819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7819"/>
                </a:lnTo>
                <a:close/>
              </a:path>
              <a:path w="406400" h="434339">
                <a:moveTo>
                  <a:pt x="3810" y="334009"/>
                </a:moveTo>
                <a:lnTo>
                  <a:pt x="0" y="334009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4009"/>
                </a:lnTo>
                <a:close/>
              </a:path>
              <a:path w="406400" h="434339">
                <a:moveTo>
                  <a:pt x="3810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31469"/>
                </a:lnTo>
                <a:close/>
              </a:path>
              <a:path w="406400" h="434339">
                <a:moveTo>
                  <a:pt x="3810" y="327659"/>
                </a:moveTo>
                <a:lnTo>
                  <a:pt x="0" y="327659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7659"/>
                </a:lnTo>
                <a:close/>
              </a:path>
              <a:path w="406400" h="434339">
                <a:moveTo>
                  <a:pt x="3810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5119"/>
                </a:lnTo>
                <a:close/>
              </a:path>
              <a:path w="406400" h="434339">
                <a:moveTo>
                  <a:pt x="3810" y="321309"/>
                </a:moveTo>
                <a:lnTo>
                  <a:pt x="0" y="321309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21309"/>
                </a:lnTo>
                <a:close/>
              </a:path>
              <a:path w="406400" h="434339">
                <a:moveTo>
                  <a:pt x="3810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8769"/>
                </a:lnTo>
                <a:close/>
              </a:path>
              <a:path w="406400" h="434339">
                <a:moveTo>
                  <a:pt x="3810" y="314959"/>
                </a:moveTo>
                <a:lnTo>
                  <a:pt x="0" y="314959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4959"/>
                </a:lnTo>
                <a:close/>
              </a:path>
              <a:path w="406400" h="434339">
                <a:moveTo>
                  <a:pt x="3810" y="312419"/>
                </a:moveTo>
                <a:lnTo>
                  <a:pt x="0" y="312419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12419"/>
                </a:lnTo>
                <a:close/>
              </a:path>
              <a:path w="406400" h="434339">
                <a:moveTo>
                  <a:pt x="3810" y="308609"/>
                </a:moveTo>
                <a:lnTo>
                  <a:pt x="0" y="308609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8609"/>
                </a:lnTo>
                <a:close/>
              </a:path>
              <a:path w="406400" h="434339">
                <a:moveTo>
                  <a:pt x="3810" y="306069"/>
                </a:moveTo>
                <a:lnTo>
                  <a:pt x="0" y="306069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6069"/>
                </a:lnTo>
                <a:close/>
              </a:path>
              <a:path w="406400" h="434339">
                <a:moveTo>
                  <a:pt x="3810" y="299719"/>
                </a:moveTo>
                <a:lnTo>
                  <a:pt x="0" y="299719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9719"/>
                </a:lnTo>
                <a:close/>
              </a:path>
              <a:path w="406400" h="434339">
                <a:moveTo>
                  <a:pt x="3810" y="297179"/>
                </a:moveTo>
                <a:lnTo>
                  <a:pt x="0" y="297179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7179"/>
                </a:lnTo>
                <a:close/>
              </a:path>
              <a:path w="406400" h="434339">
                <a:moveTo>
                  <a:pt x="406400" y="433069"/>
                </a:moveTo>
                <a:lnTo>
                  <a:pt x="205740" y="433069"/>
                </a:lnTo>
                <a:lnTo>
                  <a:pt x="205740" y="434339"/>
                </a:lnTo>
                <a:lnTo>
                  <a:pt x="406400" y="434339"/>
                </a:lnTo>
                <a:lnTo>
                  <a:pt x="406400" y="433069"/>
                </a:lnTo>
                <a:close/>
              </a:path>
              <a:path w="406400" h="434339">
                <a:moveTo>
                  <a:pt x="406400" y="429259"/>
                </a:moveTo>
                <a:lnTo>
                  <a:pt x="402590" y="429259"/>
                </a:lnTo>
                <a:lnTo>
                  <a:pt x="402590" y="431799"/>
                </a:lnTo>
                <a:lnTo>
                  <a:pt x="406400" y="431799"/>
                </a:lnTo>
                <a:lnTo>
                  <a:pt x="406400" y="429259"/>
                </a:lnTo>
                <a:close/>
              </a:path>
              <a:path w="406400" h="434339">
                <a:moveTo>
                  <a:pt x="406400" y="426719"/>
                </a:moveTo>
                <a:lnTo>
                  <a:pt x="402590" y="426719"/>
                </a:lnTo>
                <a:lnTo>
                  <a:pt x="402590" y="427989"/>
                </a:lnTo>
                <a:lnTo>
                  <a:pt x="406400" y="427989"/>
                </a:lnTo>
                <a:lnTo>
                  <a:pt x="406400" y="426719"/>
                </a:lnTo>
                <a:close/>
              </a:path>
              <a:path w="406400" h="434339">
                <a:moveTo>
                  <a:pt x="406400" y="422909"/>
                </a:moveTo>
                <a:lnTo>
                  <a:pt x="402590" y="422909"/>
                </a:lnTo>
                <a:lnTo>
                  <a:pt x="402590" y="425449"/>
                </a:lnTo>
                <a:lnTo>
                  <a:pt x="406400" y="425449"/>
                </a:lnTo>
                <a:lnTo>
                  <a:pt x="406400" y="422909"/>
                </a:lnTo>
                <a:close/>
              </a:path>
              <a:path w="406400" h="434339">
                <a:moveTo>
                  <a:pt x="406400" y="420369"/>
                </a:moveTo>
                <a:lnTo>
                  <a:pt x="402590" y="420369"/>
                </a:lnTo>
                <a:lnTo>
                  <a:pt x="402590" y="421639"/>
                </a:lnTo>
                <a:lnTo>
                  <a:pt x="406400" y="421639"/>
                </a:lnTo>
                <a:lnTo>
                  <a:pt x="406400" y="420369"/>
                </a:lnTo>
                <a:close/>
              </a:path>
              <a:path w="406400" h="434339">
                <a:moveTo>
                  <a:pt x="406400" y="416559"/>
                </a:moveTo>
                <a:lnTo>
                  <a:pt x="402590" y="416559"/>
                </a:lnTo>
                <a:lnTo>
                  <a:pt x="402590" y="419099"/>
                </a:lnTo>
                <a:lnTo>
                  <a:pt x="406400" y="419099"/>
                </a:lnTo>
                <a:lnTo>
                  <a:pt x="406400" y="416559"/>
                </a:lnTo>
                <a:close/>
              </a:path>
              <a:path w="406400" h="434339">
                <a:moveTo>
                  <a:pt x="406400" y="414019"/>
                </a:moveTo>
                <a:lnTo>
                  <a:pt x="402590" y="414019"/>
                </a:lnTo>
                <a:lnTo>
                  <a:pt x="402590" y="415289"/>
                </a:lnTo>
                <a:lnTo>
                  <a:pt x="406400" y="415289"/>
                </a:lnTo>
                <a:lnTo>
                  <a:pt x="406400" y="414019"/>
                </a:lnTo>
                <a:close/>
              </a:path>
              <a:path w="406400" h="434339">
                <a:moveTo>
                  <a:pt x="406400" y="410209"/>
                </a:moveTo>
                <a:lnTo>
                  <a:pt x="402590" y="410209"/>
                </a:lnTo>
                <a:lnTo>
                  <a:pt x="402590" y="412749"/>
                </a:lnTo>
                <a:lnTo>
                  <a:pt x="406400" y="412749"/>
                </a:lnTo>
                <a:lnTo>
                  <a:pt x="406400" y="410209"/>
                </a:lnTo>
                <a:close/>
              </a:path>
              <a:path w="406400" h="434339">
                <a:moveTo>
                  <a:pt x="406400" y="407669"/>
                </a:moveTo>
                <a:lnTo>
                  <a:pt x="402590" y="407669"/>
                </a:lnTo>
                <a:lnTo>
                  <a:pt x="402590" y="408939"/>
                </a:lnTo>
                <a:lnTo>
                  <a:pt x="406400" y="408939"/>
                </a:lnTo>
                <a:lnTo>
                  <a:pt x="406400" y="407669"/>
                </a:lnTo>
                <a:close/>
              </a:path>
              <a:path w="406400" h="434339">
                <a:moveTo>
                  <a:pt x="406400" y="403986"/>
                </a:moveTo>
                <a:lnTo>
                  <a:pt x="402590" y="403986"/>
                </a:lnTo>
                <a:lnTo>
                  <a:pt x="402590" y="406399"/>
                </a:lnTo>
                <a:lnTo>
                  <a:pt x="406400" y="406399"/>
                </a:lnTo>
                <a:lnTo>
                  <a:pt x="406400" y="403986"/>
                </a:lnTo>
                <a:close/>
              </a:path>
              <a:path w="406400" h="434339">
                <a:moveTo>
                  <a:pt x="406400" y="401446"/>
                </a:moveTo>
                <a:lnTo>
                  <a:pt x="402590" y="401446"/>
                </a:lnTo>
                <a:lnTo>
                  <a:pt x="402590" y="402589"/>
                </a:lnTo>
                <a:lnTo>
                  <a:pt x="406400" y="402589"/>
                </a:lnTo>
                <a:lnTo>
                  <a:pt x="406400" y="401446"/>
                </a:lnTo>
                <a:close/>
              </a:path>
              <a:path w="406400" h="434339">
                <a:moveTo>
                  <a:pt x="406400" y="397636"/>
                </a:moveTo>
                <a:lnTo>
                  <a:pt x="402590" y="397636"/>
                </a:lnTo>
                <a:lnTo>
                  <a:pt x="402590" y="400049"/>
                </a:lnTo>
                <a:lnTo>
                  <a:pt x="406400" y="400049"/>
                </a:lnTo>
                <a:lnTo>
                  <a:pt x="406400" y="397636"/>
                </a:lnTo>
                <a:close/>
              </a:path>
              <a:path w="406400" h="434339">
                <a:moveTo>
                  <a:pt x="406400" y="395096"/>
                </a:moveTo>
                <a:lnTo>
                  <a:pt x="402590" y="395096"/>
                </a:lnTo>
                <a:lnTo>
                  <a:pt x="402590" y="396239"/>
                </a:lnTo>
                <a:lnTo>
                  <a:pt x="406400" y="396239"/>
                </a:lnTo>
                <a:lnTo>
                  <a:pt x="406400" y="395096"/>
                </a:lnTo>
                <a:close/>
              </a:path>
              <a:path w="406400" h="434339">
                <a:moveTo>
                  <a:pt x="406400" y="391286"/>
                </a:moveTo>
                <a:lnTo>
                  <a:pt x="402590" y="391286"/>
                </a:lnTo>
                <a:lnTo>
                  <a:pt x="402590" y="393699"/>
                </a:lnTo>
                <a:lnTo>
                  <a:pt x="406400" y="393699"/>
                </a:lnTo>
                <a:lnTo>
                  <a:pt x="406400" y="391286"/>
                </a:lnTo>
                <a:close/>
              </a:path>
              <a:path w="406400" h="434339">
                <a:moveTo>
                  <a:pt x="406400" y="388746"/>
                </a:moveTo>
                <a:lnTo>
                  <a:pt x="402590" y="388746"/>
                </a:lnTo>
                <a:lnTo>
                  <a:pt x="402590" y="389889"/>
                </a:lnTo>
                <a:lnTo>
                  <a:pt x="406400" y="389889"/>
                </a:lnTo>
                <a:lnTo>
                  <a:pt x="406400" y="388746"/>
                </a:lnTo>
                <a:close/>
              </a:path>
              <a:path w="406400" h="434339">
                <a:moveTo>
                  <a:pt x="406400" y="384936"/>
                </a:moveTo>
                <a:lnTo>
                  <a:pt x="402590" y="384936"/>
                </a:lnTo>
                <a:lnTo>
                  <a:pt x="402590" y="387349"/>
                </a:lnTo>
                <a:lnTo>
                  <a:pt x="406400" y="387349"/>
                </a:lnTo>
                <a:lnTo>
                  <a:pt x="406400" y="384936"/>
                </a:lnTo>
                <a:close/>
              </a:path>
              <a:path w="406400" h="434339">
                <a:moveTo>
                  <a:pt x="406400" y="382396"/>
                </a:moveTo>
                <a:lnTo>
                  <a:pt x="402590" y="382396"/>
                </a:lnTo>
                <a:lnTo>
                  <a:pt x="402590" y="383539"/>
                </a:lnTo>
                <a:lnTo>
                  <a:pt x="406400" y="383539"/>
                </a:lnTo>
                <a:lnTo>
                  <a:pt x="406400" y="382396"/>
                </a:lnTo>
                <a:close/>
              </a:path>
              <a:path w="406400" h="434339">
                <a:moveTo>
                  <a:pt x="406400" y="378586"/>
                </a:moveTo>
                <a:lnTo>
                  <a:pt x="402590" y="378586"/>
                </a:lnTo>
                <a:lnTo>
                  <a:pt x="402590" y="380999"/>
                </a:lnTo>
                <a:lnTo>
                  <a:pt x="406400" y="380999"/>
                </a:lnTo>
                <a:lnTo>
                  <a:pt x="406400" y="378586"/>
                </a:lnTo>
                <a:close/>
              </a:path>
              <a:path w="406400" h="434339">
                <a:moveTo>
                  <a:pt x="406400" y="376046"/>
                </a:moveTo>
                <a:lnTo>
                  <a:pt x="402590" y="376046"/>
                </a:lnTo>
                <a:lnTo>
                  <a:pt x="402590" y="377189"/>
                </a:lnTo>
                <a:lnTo>
                  <a:pt x="406400" y="377189"/>
                </a:lnTo>
                <a:lnTo>
                  <a:pt x="406400" y="376046"/>
                </a:lnTo>
                <a:close/>
              </a:path>
              <a:path w="406400" h="434339">
                <a:moveTo>
                  <a:pt x="406400" y="372236"/>
                </a:moveTo>
                <a:lnTo>
                  <a:pt x="402590" y="372236"/>
                </a:lnTo>
                <a:lnTo>
                  <a:pt x="402590" y="374649"/>
                </a:lnTo>
                <a:lnTo>
                  <a:pt x="406400" y="374649"/>
                </a:lnTo>
                <a:lnTo>
                  <a:pt x="406400" y="372236"/>
                </a:lnTo>
                <a:close/>
              </a:path>
              <a:path w="406400" h="434339">
                <a:moveTo>
                  <a:pt x="406400" y="369696"/>
                </a:moveTo>
                <a:lnTo>
                  <a:pt x="402590" y="369696"/>
                </a:lnTo>
                <a:lnTo>
                  <a:pt x="402590" y="370839"/>
                </a:lnTo>
                <a:lnTo>
                  <a:pt x="406400" y="370839"/>
                </a:lnTo>
                <a:lnTo>
                  <a:pt x="406400" y="369696"/>
                </a:lnTo>
                <a:close/>
              </a:path>
              <a:path w="406400" h="434339">
                <a:moveTo>
                  <a:pt x="406400" y="365886"/>
                </a:moveTo>
                <a:lnTo>
                  <a:pt x="402590" y="365886"/>
                </a:lnTo>
                <a:lnTo>
                  <a:pt x="402590" y="368299"/>
                </a:lnTo>
                <a:lnTo>
                  <a:pt x="406400" y="368299"/>
                </a:lnTo>
                <a:lnTo>
                  <a:pt x="406400" y="365886"/>
                </a:lnTo>
                <a:close/>
              </a:path>
              <a:path w="406400" h="434339">
                <a:moveTo>
                  <a:pt x="406400" y="363346"/>
                </a:moveTo>
                <a:lnTo>
                  <a:pt x="402590" y="363346"/>
                </a:lnTo>
                <a:lnTo>
                  <a:pt x="402590" y="364489"/>
                </a:lnTo>
                <a:lnTo>
                  <a:pt x="406400" y="364489"/>
                </a:lnTo>
                <a:lnTo>
                  <a:pt x="406400" y="363346"/>
                </a:lnTo>
                <a:close/>
              </a:path>
              <a:path w="406400" h="434339">
                <a:moveTo>
                  <a:pt x="406400" y="359536"/>
                </a:moveTo>
                <a:lnTo>
                  <a:pt x="402590" y="359536"/>
                </a:lnTo>
                <a:lnTo>
                  <a:pt x="402590" y="361949"/>
                </a:lnTo>
                <a:lnTo>
                  <a:pt x="406400" y="361949"/>
                </a:lnTo>
                <a:lnTo>
                  <a:pt x="406400" y="359536"/>
                </a:lnTo>
                <a:close/>
              </a:path>
              <a:path w="406400" h="434339">
                <a:moveTo>
                  <a:pt x="406400" y="356996"/>
                </a:moveTo>
                <a:lnTo>
                  <a:pt x="402590" y="356996"/>
                </a:lnTo>
                <a:lnTo>
                  <a:pt x="402590" y="358139"/>
                </a:lnTo>
                <a:lnTo>
                  <a:pt x="406400" y="358139"/>
                </a:lnTo>
                <a:lnTo>
                  <a:pt x="406400" y="356996"/>
                </a:lnTo>
                <a:close/>
              </a:path>
              <a:path w="406400" h="434339">
                <a:moveTo>
                  <a:pt x="406400" y="353186"/>
                </a:moveTo>
                <a:lnTo>
                  <a:pt x="402590" y="353186"/>
                </a:lnTo>
                <a:lnTo>
                  <a:pt x="402590" y="355599"/>
                </a:lnTo>
                <a:lnTo>
                  <a:pt x="406400" y="355599"/>
                </a:lnTo>
                <a:lnTo>
                  <a:pt x="406400" y="353186"/>
                </a:lnTo>
                <a:close/>
              </a:path>
              <a:path w="406400" h="434339">
                <a:moveTo>
                  <a:pt x="406400" y="350646"/>
                </a:moveTo>
                <a:lnTo>
                  <a:pt x="402590" y="350646"/>
                </a:lnTo>
                <a:lnTo>
                  <a:pt x="402590" y="351789"/>
                </a:lnTo>
                <a:lnTo>
                  <a:pt x="406400" y="351789"/>
                </a:lnTo>
                <a:lnTo>
                  <a:pt x="406400" y="350646"/>
                </a:lnTo>
                <a:close/>
              </a:path>
              <a:path w="406400" h="434339">
                <a:moveTo>
                  <a:pt x="406400" y="346836"/>
                </a:moveTo>
                <a:lnTo>
                  <a:pt x="402590" y="346836"/>
                </a:lnTo>
                <a:lnTo>
                  <a:pt x="402590" y="349249"/>
                </a:lnTo>
                <a:lnTo>
                  <a:pt x="406400" y="349249"/>
                </a:lnTo>
                <a:lnTo>
                  <a:pt x="406400" y="346836"/>
                </a:lnTo>
                <a:close/>
              </a:path>
              <a:path w="406400" h="434339">
                <a:moveTo>
                  <a:pt x="406400" y="342899"/>
                </a:moveTo>
                <a:lnTo>
                  <a:pt x="405130" y="342899"/>
                </a:lnTo>
                <a:lnTo>
                  <a:pt x="405130" y="345439"/>
                </a:lnTo>
                <a:lnTo>
                  <a:pt x="406400" y="345439"/>
                </a:lnTo>
                <a:lnTo>
                  <a:pt x="406400" y="342899"/>
                </a:lnTo>
                <a:close/>
              </a:path>
            </a:pathLst>
          </a:custGeom>
          <a:solidFill>
            <a:srgbClr val="C141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1" name="bk object 3211"/>
          <p:cNvSpPr/>
          <p:nvPr/>
        </p:nvSpPr>
        <p:spPr>
          <a:xfrm>
            <a:off x="4003040" y="2887979"/>
            <a:ext cx="398780" cy="427990"/>
          </a:xfrm>
          <a:custGeom>
            <a:avLst/>
            <a:gdLst/>
            <a:ahLst/>
            <a:cxnLst/>
            <a:rect l="l" t="t" r="r" b="b"/>
            <a:pathLst>
              <a:path w="398779" h="427989">
                <a:moveTo>
                  <a:pt x="396240" y="200660"/>
                </a:moveTo>
                <a:lnTo>
                  <a:pt x="394970" y="200660"/>
                </a:lnTo>
                <a:lnTo>
                  <a:pt x="394970" y="201929"/>
                </a:lnTo>
                <a:lnTo>
                  <a:pt x="396240" y="201929"/>
                </a:lnTo>
                <a:lnTo>
                  <a:pt x="396240" y="200660"/>
                </a:lnTo>
                <a:close/>
              </a:path>
              <a:path w="398779" h="427989">
                <a:moveTo>
                  <a:pt x="396239" y="196850"/>
                </a:moveTo>
                <a:lnTo>
                  <a:pt x="394970" y="196850"/>
                </a:lnTo>
                <a:lnTo>
                  <a:pt x="394970" y="199389"/>
                </a:lnTo>
                <a:lnTo>
                  <a:pt x="396240" y="199389"/>
                </a:lnTo>
                <a:lnTo>
                  <a:pt x="396239" y="196850"/>
                </a:lnTo>
                <a:close/>
              </a:path>
              <a:path w="398779" h="427989">
                <a:moveTo>
                  <a:pt x="397510" y="194310"/>
                </a:moveTo>
                <a:lnTo>
                  <a:pt x="394970" y="194310"/>
                </a:lnTo>
                <a:lnTo>
                  <a:pt x="394970" y="195579"/>
                </a:lnTo>
                <a:lnTo>
                  <a:pt x="397510" y="195579"/>
                </a:lnTo>
                <a:lnTo>
                  <a:pt x="397510" y="194310"/>
                </a:lnTo>
                <a:close/>
              </a:path>
              <a:path w="398779" h="427989">
                <a:moveTo>
                  <a:pt x="398780" y="190500"/>
                </a:moveTo>
                <a:lnTo>
                  <a:pt x="394970" y="190500"/>
                </a:lnTo>
                <a:lnTo>
                  <a:pt x="394970" y="193039"/>
                </a:lnTo>
                <a:lnTo>
                  <a:pt x="398780" y="193039"/>
                </a:lnTo>
                <a:lnTo>
                  <a:pt x="398780" y="190500"/>
                </a:lnTo>
                <a:close/>
              </a:path>
              <a:path w="398779" h="427989">
                <a:moveTo>
                  <a:pt x="398780" y="187960"/>
                </a:moveTo>
                <a:lnTo>
                  <a:pt x="394970" y="187960"/>
                </a:lnTo>
                <a:lnTo>
                  <a:pt x="394970" y="189229"/>
                </a:lnTo>
                <a:lnTo>
                  <a:pt x="398780" y="189229"/>
                </a:lnTo>
                <a:lnTo>
                  <a:pt x="398780" y="187960"/>
                </a:lnTo>
                <a:close/>
              </a:path>
              <a:path w="398779" h="427989">
                <a:moveTo>
                  <a:pt x="398780" y="184150"/>
                </a:moveTo>
                <a:lnTo>
                  <a:pt x="394970" y="184150"/>
                </a:lnTo>
                <a:lnTo>
                  <a:pt x="394970" y="186689"/>
                </a:lnTo>
                <a:lnTo>
                  <a:pt x="398780" y="186689"/>
                </a:lnTo>
                <a:lnTo>
                  <a:pt x="398780" y="184150"/>
                </a:lnTo>
                <a:close/>
              </a:path>
              <a:path w="398779" h="427989">
                <a:moveTo>
                  <a:pt x="398780" y="175260"/>
                </a:moveTo>
                <a:lnTo>
                  <a:pt x="394970" y="175260"/>
                </a:lnTo>
                <a:lnTo>
                  <a:pt x="394970" y="182879"/>
                </a:lnTo>
                <a:lnTo>
                  <a:pt x="398780" y="182879"/>
                </a:lnTo>
                <a:lnTo>
                  <a:pt x="398780" y="175260"/>
                </a:lnTo>
                <a:close/>
              </a:path>
              <a:path w="398779" h="427989">
                <a:moveTo>
                  <a:pt x="398780" y="171450"/>
                </a:moveTo>
                <a:lnTo>
                  <a:pt x="394970" y="171450"/>
                </a:lnTo>
                <a:lnTo>
                  <a:pt x="394970" y="173989"/>
                </a:lnTo>
                <a:lnTo>
                  <a:pt x="398780" y="173989"/>
                </a:lnTo>
                <a:lnTo>
                  <a:pt x="398780" y="171450"/>
                </a:lnTo>
                <a:close/>
              </a:path>
              <a:path w="398779" h="427989">
                <a:moveTo>
                  <a:pt x="398780" y="168910"/>
                </a:moveTo>
                <a:lnTo>
                  <a:pt x="394970" y="168910"/>
                </a:lnTo>
                <a:lnTo>
                  <a:pt x="394970" y="170179"/>
                </a:lnTo>
                <a:lnTo>
                  <a:pt x="398780" y="170179"/>
                </a:lnTo>
                <a:lnTo>
                  <a:pt x="398780" y="168910"/>
                </a:lnTo>
                <a:close/>
              </a:path>
              <a:path w="398779" h="427989">
                <a:moveTo>
                  <a:pt x="398780" y="165100"/>
                </a:moveTo>
                <a:lnTo>
                  <a:pt x="394970" y="165100"/>
                </a:lnTo>
                <a:lnTo>
                  <a:pt x="394970" y="167639"/>
                </a:lnTo>
                <a:lnTo>
                  <a:pt x="398780" y="167639"/>
                </a:lnTo>
                <a:lnTo>
                  <a:pt x="398780" y="165100"/>
                </a:lnTo>
                <a:close/>
              </a:path>
              <a:path w="398779" h="427989">
                <a:moveTo>
                  <a:pt x="398780" y="162560"/>
                </a:moveTo>
                <a:lnTo>
                  <a:pt x="394970" y="162560"/>
                </a:lnTo>
                <a:lnTo>
                  <a:pt x="394970" y="163829"/>
                </a:lnTo>
                <a:lnTo>
                  <a:pt x="398780" y="163829"/>
                </a:lnTo>
                <a:lnTo>
                  <a:pt x="398780" y="162560"/>
                </a:lnTo>
                <a:close/>
              </a:path>
              <a:path w="398779" h="427989">
                <a:moveTo>
                  <a:pt x="398780" y="158750"/>
                </a:moveTo>
                <a:lnTo>
                  <a:pt x="394970" y="158750"/>
                </a:lnTo>
                <a:lnTo>
                  <a:pt x="394970" y="161289"/>
                </a:lnTo>
                <a:lnTo>
                  <a:pt x="398780" y="161289"/>
                </a:lnTo>
                <a:lnTo>
                  <a:pt x="398780" y="158750"/>
                </a:lnTo>
                <a:close/>
              </a:path>
              <a:path w="398779" h="427989">
                <a:moveTo>
                  <a:pt x="398780" y="156210"/>
                </a:moveTo>
                <a:lnTo>
                  <a:pt x="394970" y="156210"/>
                </a:lnTo>
                <a:lnTo>
                  <a:pt x="394970" y="157479"/>
                </a:lnTo>
                <a:lnTo>
                  <a:pt x="398780" y="157479"/>
                </a:lnTo>
                <a:lnTo>
                  <a:pt x="398780" y="156210"/>
                </a:lnTo>
                <a:close/>
              </a:path>
              <a:path w="398779" h="427989">
                <a:moveTo>
                  <a:pt x="398780" y="149860"/>
                </a:moveTo>
                <a:lnTo>
                  <a:pt x="394970" y="149860"/>
                </a:lnTo>
                <a:lnTo>
                  <a:pt x="394970" y="154939"/>
                </a:lnTo>
                <a:lnTo>
                  <a:pt x="398780" y="154939"/>
                </a:lnTo>
                <a:lnTo>
                  <a:pt x="398780" y="149860"/>
                </a:lnTo>
                <a:close/>
              </a:path>
              <a:path w="398779" h="427989">
                <a:moveTo>
                  <a:pt x="398780" y="146050"/>
                </a:moveTo>
                <a:lnTo>
                  <a:pt x="394970" y="146050"/>
                </a:lnTo>
                <a:lnTo>
                  <a:pt x="394970" y="148589"/>
                </a:lnTo>
                <a:lnTo>
                  <a:pt x="398780" y="148589"/>
                </a:lnTo>
                <a:lnTo>
                  <a:pt x="398780" y="146050"/>
                </a:lnTo>
                <a:close/>
              </a:path>
              <a:path w="398779" h="427989">
                <a:moveTo>
                  <a:pt x="398780" y="143510"/>
                </a:moveTo>
                <a:lnTo>
                  <a:pt x="394970" y="143510"/>
                </a:lnTo>
                <a:lnTo>
                  <a:pt x="394970" y="144779"/>
                </a:lnTo>
                <a:lnTo>
                  <a:pt x="398780" y="144779"/>
                </a:lnTo>
                <a:lnTo>
                  <a:pt x="398780" y="143510"/>
                </a:lnTo>
                <a:close/>
              </a:path>
              <a:path w="398779" h="427989">
                <a:moveTo>
                  <a:pt x="398780" y="139700"/>
                </a:moveTo>
                <a:lnTo>
                  <a:pt x="394970" y="139700"/>
                </a:lnTo>
                <a:lnTo>
                  <a:pt x="394970" y="142239"/>
                </a:lnTo>
                <a:lnTo>
                  <a:pt x="398780" y="142239"/>
                </a:lnTo>
                <a:lnTo>
                  <a:pt x="398780" y="139700"/>
                </a:lnTo>
                <a:close/>
              </a:path>
              <a:path w="398779" h="427989">
                <a:moveTo>
                  <a:pt x="398780" y="137160"/>
                </a:moveTo>
                <a:lnTo>
                  <a:pt x="394970" y="137160"/>
                </a:lnTo>
                <a:lnTo>
                  <a:pt x="394970" y="138429"/>
                </a:lnTo>
                <a:lnTo>
                  <a:pt x="398780" y="138429"/>
                </a:lnTo>
                <a:lnTo>
                  <a:pt x="398780" y="137160"/>
                </a:lnTo>
                <a:close/>
              </a:path>
              <a:path w="398779" h="427989">
                <a:moveTo>
                  <a:pt x="398780" y="133350"/>
                </a:moveTo>
                <a:lnTo>
                  <a:pt x="394970" y="133350"/>
                </a:lnTo>
                <a:lnTo>
                  <a:pt x="394970" y="135889"/>
                </a:lnTo>
                <a:lnTo>
                  <a:pt x="398780" y="135889"/>
                </a:lnTo>
                <a:lnTo>
                  <a:pt x="398780" y="133350"/>
                </a:lnTo>
                <a:close/>
              </a:path>
              <a:path w="398779" h="427989">
                <a:moveTo>
                  <a:pt x="398780" y="130810"/>
                </a:moveTo>
                <a:lnTo>
                  <a:pt x="394970" y="130810"/>
                </a:lnTo>
                <a:lnTo>
                  <a:pt x="394970" y="132079"/>
                </a:lnTo>
                <a:lnTo>
                  <a:pt x="398780" y="132079"/>
                </a:lnTo>
                <a:lnTo>
                  <a:pt x="398780" y="130810"/>
                </a:lnTo>
                <a:close/>
              </a:path>
              <a:path w="398779" h="427989">
                <a:moveTo>
                  <a:pt x="398780" y="127000"/>
                </a:moveTo>
                <a:lnTo>
                  <a:pt x="394970" y="127000"/>
                </a:lnTo>
                <a:lnTo>
                  <a:pt x="394970" y="129539"/>
                </a:lnTo>
                <a:lnTo>
                  <a:pt x="398780" y="129539"/>
                </a:lnTo>
                <a:lnTo>
                  <a:pt x="398780" y="127000"/>
                </a:lnTo>
                <a:close/>
              </a:path>
              <a:path w="398779" h="427989">
                <a:moveTo>
                  <a:pt x="398780" y="124460"/>
                </a:moveTo>
                <a:lnTo>
                  <a:pt x="394970" y="124460"/>
                </a:lnTo>
                <a:lnTo>
                  <a:pt x="394970" y="125729"/>
                </a:lnTo>
                <a:lnTo>
                  <a:pt x="398780" y="125729"/>
                </a:lnTo>
                <a:lnTo>
                  <a:pt x="398780" y="124460"/>
                </a:lnTo>
                <a:close/>
              </a:path>
              <a:path w="398779" h="427989">
                <a:moveTo>
                  <a:pt x="398780" y="120650"/>
                </a:moveTo>
                <a:lnTo>
                  <a:pt x="394970" y="120650"/>
                </a:lnTo>
                <a:lnTo>
                  <a:pt x="394970" y="123189"/>
                </a:lnTo>
                <a:lnTo>
                  <a:pt x="398780" y="123189"/>
                </a:lnTo>
                <a:lnTo>
                  <a:pt x="398780" y="120650"/>
                </a:lnTo>
                <a:close/>
              </a:path>
              <a:path w="398779" h="427989">
                <a:moveTo>
                  <a:pt x="398780" y="118110"/>
                </a:moveTo>
                <a:lnTo>
                  <a:pt x="394970" y="118110"/>
                </a:lnTo>
                <a:lnTo>
                  <a:pt x="394970" y="119379"/>
                </a:lnTo>
                <a:lnTo>
                  <a:pt x="398780" y="119379"/>
                </a:lnTo>
                <a:lnTo>
                  <a:pt x="398780" y="118110"/>
                </a:lnTo>
                <a:close/>
              </a:path>
              <a:path w="398779" h="427989">
                <a:moveTo>
                  <a:pt x="398780" y="114300"/>
                </a:moveTo>
                <a:lnTo>
                  <a:pt x="394970" y="114300"/>
                </a:lnTo>
                <a:lnTo>
                  <a:pt x="394970" y="116839"/>
                </a:lnTo>
                <a:lnTo>
                  <a:pt x="398780" y="116839"/>
                </a:lnTo>
                <a:lnTo>
                  <a:pt x="398780" y="114300"/>
                </a:lnTo>
                <a:close/>
              </a:path>
              <a:path w="398779" h="427989">
                <a:moveTo>
                  <a:pt x="398780" y="111760"/>
                </a:moveTo>
                <a:lnTo>
                  <a:pt x="394970" y="111760"/>
                </a:lnTo>
                <a:lnTo>
                  <a:pt x="394970" y="113029"/>
                </a:lnTo>
                <a:lnTo>
                  <a:pt x="398780" y="113029"/>
                </a:lnTo>
                <a:lnTo>
                  <a:pt x="398780" y="111760"/>
                </a:lnTo>
                <a:close/>
              </a:path>
              <a:path w="398779" h="427989">
                <a:moveTo>
                  <a:pt x="398780" y="107950"/>
                </a:moveTo>
                <a:lnTo>
                  <a:pt x="394970" y="107950"/>
                </a:lnTo>
                <a:lnTo>
                  <a:pt x="394970" y="110489"/>
                </a:lnTo>
                <a:lnTo>
                  <a:pt x="398780" y="110489"/>
                </a:lnTo>
                <a:lnTo>
                  <a:pt x="398780" y="107950"/>
                </a:lnTo>
                <a:close/>
              </a:path>
              <a:path w="398779" h="427989">
                <a:moveTo>
                  <a:pt x="398780" y="105410"/>
                </a:moveTo>
                <a:lnTo>
                  <a:pt x="394970" y="105410"/>
                </a:lnTo>
                <a:lnTo>
                  <a:pt x="394970" y="106679"/>
                </a:lnTo>
                <a:lnTo>
                  <a:pt x="398780" y="106679"/>
                </a:lnTo>
                <a:lnTo>
                  <a:pt x="398780" y="105410"/>
                </a:lnTo>
                <a:close/>
              </a:path>
              <a:path w="398779" h="427989">
                <a:moveTo>
                  <a:pt x="398780" y="101600"/>
                </a:moveTo>
                <a:lnTo>
                  <a:pt x="394970" y="101600"/>
                </a:lnTo>
                <a:lnTo>
                  <a:pt x="394970" y="104139"/>
                </a:lnTo>
                <a:lnTo>
                  <a:pt x="398780" y="104139"/>
                </a:lnTo>
                <a:lnTo>
                  <a:pt x="398780" y="101600"/>
                </a:lnTo>
                <a:close/>
              </a:path>
              <a:path w="398779" h="427989">
                <a:moveTo>
                  <a:pt x="398780" y="99060"/>
                </a:moveTo>
                <a:lnTo>
                  <a:pt x="394970" y="99060"/>
                </a:lnTo>
                <a:lnTo>
                  <a:pt x="394970" y="100329"/>
                </a:lnTo>
                <a:lnTo>
                  <a:pt x="398780" y="100329"/>
                </a:lnTo>
                <a:lnTo>
                  <a:pt x="398780" y="99060"/>
                </a:lnTo>
                <a:close/>
              </a:path>
              <a:path w="398779" h="427989">
                <a:moveTo>
                  <a:pt x="398780" y="95250"/>
                </a:moveTo>
                <a:lnTo>
                  <a:pt x="394970" y="95250"/>
                </a:lnTo>
                <a:lnTo>
                  <a:pt x="394970" y="97789"/>
                </a:lnTo>
                <a:lnTo>
                  <a:pt x="398780" y="97789"/>
                </a:lnTo>
                <a:lnTo>
                  <a:pt x="398780" y="95250"/>
                </a:lnTo>
                <a:close/>
              </a:path>
              <a:path w="398779" h="427989">
                <a:moveTo>
                  <a:pt x="398780" y="92710"/>
                </a:moveTo>
                <a:lnTo>
                  <a:pt x="394970" y="92710"/>
                </a:lnTo>
                <a:lnTo>
                  <a:pt x="394970" y="93979"/>
                </a:lnTo>
                <a:lnTo>
                  <a:pt x="398780" y="93979"/>
                </a:lnTo>
                <a:lnTo>
                  <a:pt x="398780" y="92710"/>
                </a:lnTo>
                <a:close/>
              </a:path>
              <a:path w="398779" h="427989">
                <a:moveTo>
                  <a:pt x="398780" y="88900"/>
                </a:moveTo>
                <a:lnTo>
                  <a:pt x="394970" y="88900"/>
                </a:lnTo>
                <a:lnTo>
                  <a:pt x="394970" y="91439"/>
                </a:lnTo>
                <a:lnTo>
                  <a:pt x="398780" y="91439"/>
                </a:lnTo>
                <a:lnTo>
                  <a:pt x="398780" y="88900"/>
                </a:lnTo>
                <a:close/>
              </a:path>
              <a:path w="398779" h="427989">
                <a:moveTo>
                  <a:pt x="2539" y="86360"/>
                </a:moveTo>
                <a:lnTo>
                  <a:pt x="0" y="86360"/>
                </a:lnTo>
                <a:lnTo>
                  <a:pt x="0" y="87629"/>
                </a:lnTo>
                <a:lnTo>
                  <a:pt x="1270" y="87629"/>
                </a:lnTo>
                <a:lnTo>
                  <a:pt x="1270" y="88900"/>
                </a:lnTo>
                <a:lnTo>
                  <a:pt x="2539" y="88900"/>
                </a:lnTo>
                <a:lnTo>
                  <a:pt x="2539" y="86360"/>
                </a:lnTo>
                <a:close/>
              </a:path>
              <a:path w="398779" h="427989">
                <a:moveTo>
                  <a:pt x="2539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2539" y="85089"/>
                </a:lnTo>
                <a:lnTo>
                  <a:pt x="2539" y="82550"/>
                </a:lnTo>
                <a:close/>
              </a:path>
              <a:path w="398779" h="427989">
                <a:moveTo>
                  <a:pt x="398780" y="86360"/>
                </a:moveTo>
                <a:lnTo>
                  <a:pt x="394970" y="86360"/>
                </a:lnTo>
                <a:lnTo>
                  <a:pt x="394970" y="87629"/>
                </a:lnTo>
                <a:lnTo>
                  <a:pt x="398780" y="87629"/>
                </a:lnTo>
                <a:lnTo>
                  <a:pt x="398780" y="86360"/>
                </a:lnTo>
                <a:close/>
              </a:path>
              <a:path w="398779" h="427989">
                <a:moveTo>
                  <a:pt x="398780" y="82550"/>
                </a:moveTo>
                <a:lnTo>
                  <a:pt x="394970" y="82550"/>
                </a:lnTo>
                <a:lnTo>
                  <a:pt x="394970" y="85089"/>
                </a:lnTo>
                <a:lnTo>
                  <a:pt x="398780" y="85089"/>
                </a:lnTo>
                <a:lnTo>
                  <a:pt x="398780" y="82550"/>
                </a:lnTo>
                <a:close/>
              </a:path>
              <a:path w="398779" h="427989">
                <a:moveTo>
                  <a:pt x="398780" y="80010"/>
                </a:moveTo>
                <a:lnTo>
                  <a:pt x="394970" y="80010"/>
                </a:lnTo>
                <a:lnTo>
                  <a:pt x="394970" y="81279"/>
                </a:lnTo>
                <a:lnTo>
                  <a:pt x="398780" y="81279"/>
                </a:lnTo>
                <a:lnTo>
                  <a:pt x="398780" y="80010"/>
                </a:lnTo>
                <a:close/>
              </a:path>
              <a:path w="398779" h="427989">
                <a:moveTo>
                  <a:pt x="2539" y="80010"/>
                </a:moveTo>
                <a:lnTo>
                  <a:pt x="0" y="80010"/>
                </a:lnTo>
                <a:lnTo>
                  <a:pt x="0" y="81279"/>
                </a:lnTo>
                <a:lnTo>
                  <a:pt x="2539" y="81279"/>
                </a:lnTo>
                <a:lnTo>
                  <a:pt x="2539" y="80010"/>
                </a:lnTo>
                <a:close/>
              </a:path>
              <a:path w="398779" h="427989">
                <a:moveTo>
                  <a:pt x="2539" y="76200"/>
                </a:moveTo>
                <a:lnTo>
                  <a:pt x="0" y="76200"/>
                </a:lnTo>
                <a:lnTo>
                  <a:pt x="0" y="78739"/>
                </a:lnTo>
                <a:lnTo>
                  <a:pt x="2539" y="78739"/>
                </a:lnTo>
                <a:lnTo>
                  <a:pt x="2539" y="76200"/>
                </a:lnTo>
                <a:close/>
              </a:path>
              <a:path w="398779" h="427989">
                <a:moveTo>
                  <a:pt x="398780" y="76200"/>
                </a:moveTo>
                <a:lnTo>
                  <a:pt x="394970" y="76200"/>
                </a:lnTo>
                <a:lnTo>
                  <a:pt x="394970" y="78739"/>
                </a:lnTo>
                <a:lnTo>
                  <a:pt x="398780" y="78739"/>
                </a:lnTo>
                <a:lnTo>
                  <a:pt x="398780" y="76200"/>
                </a:lnTo>
                <a:close/>
              </a:path>
              <a:path w="398779" h="427989">
                <a:moveTo>
                  <a:pt x="2539" y="73660"/>
                </a:moveTo>
                <a:lnTo>
                  <a:pt x="0" y="73660"/>
                </a:lnTo>
                <a:lnTo>
                  <a:pt x="0" y="74929"/>
                </a:lnTo>
                <a:lnTo>
                  <a:pt x="2539" y="74929"/>
                </a:lnTo>
                <a:lnTo>
                  <a:pt x="2539" y="73660"/>
                </a:lnTo>
                <a:close/>
              </a:path>
              <a:path w="398779" h="427989">
                <a:moveTo>
                  <a:pt x="2539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2539" y="72389"/>
                </a:lnTo>
                <a:lnTo>
                  <a:pt x="2539" y="69850"/>
                </a:lnTo>
                <a:close/>
              </a:path>
              <a:path w="398779" h="427989">
                <a:moveTo>
                  <a:pt x="398780" y="73660"/>
                </a:moveTo>
                <a:lnTo>
                  <a:pt x="394970" y="73660"/>
                </a:lnTo>
                <a:lnTo>
                  <a:pt x="394970" y="74929"/>
                </a:lnTo>
                <a:lnTo>
                  <a:pt x="398780" y="74929"/>
                </a:lnTo>
                <a:lnTo>
                  <a:pt x="398780" y="73660"/>
                </a:lnTo>
                <a:close/>
              </a:path>
              <a:path w="398779" h="427989">
                <a:moveTo>
                  <a:pt x="398780" y="69850"/>
                </a:moveTo>
                <a:lnTo>
                  <a:pt x="394970" y="69850"/>
                </a:lnTo>
                <a:lnTo>
                  <a:pt x="394970" y="72389"/>
                </a:lnTo>
                <a:lnTo>
                  <a:pt x="398780" y="72389"/>
                </a:lnTo>
                <a:lnTo>
                  <a:pt x="398780" y="69850"/>
                </a:lnTo>
                <a:close/>
              </a:path>
              <a:path w="398779" h="427989">
                <a:moveTo>
                  <a:pt x="2539" y="67310"/>
                </a:moveTo>
                <a:lnTo>
                  <a:pt x="0" y="67310"/>
                </a:lnTo>
                <a:lnTo>
                  <a:pt x="0" y="68579"/>
                </a:lnTo>
                <a:lnTo>
                  <a:pt x="2539" y="68579"/>
                </a:lnTo>
                <a:lnTo>
                  <a:pt x="2539" y="67310"/>
                </a:lnTo>
                <a:close/>
              </a:path>
              <a:path w="398779" h="427989">
                <a:moveTo>
                  <a:pt x="2539" y="63500"/>
                </a:moveTo>
                <a:lnTo>
                  <a:pt x="0" y="63500"/>
                </a:lnTo>
                <a:lnTo>
                  <a:pt x="0" y="66039"/>
                </a:lnTo>
                <a:lnTo>
                  <a:pt x="2539" y="66039"/>
                </a:lnTo>
                <a:lnTo>
                  <a:pt x="2539" y="63500"/>
                </a:lnTo>
                <a:close/>
              </a:path>
              <a:path w="398779" h="427989">
                <a:moveTo>
                  <a:pt x="398780" y="67310"/>
                </a:moveTo>
                <a:lnTo>
                  <a:pt x="394970" y="67310"/>
                </a:lnTo>
                <a:lnTo>
                  <a:pt x="394970" y="68579"/>
                </a:lnTo>
                <a:lnTo>
                  <a:pt x="398780" y="68579"/>
                </a:lnTo>
                <a:lnTo>
                  <a:pt x="398780" y="67310"/>
                </a:lnTo>
                <a:close/>
              </a:path>
              <a:path w="398779" h="427989">
                <a:moveTo>
                  <a:pt x="398780" y="63500"/>
                </a:moveTo>
                <a:lnTo>
                  <a:pt x="394970" y="63500"/>
                </a:lnTo>
                <a:lnTo>
                  <a:pt x="394970" y="66039"/>
                </a:lnTo>
                <a:lnTo>
                  <a:pt x="398780" y="66039"/>
                </a:lnTo>
                <a:lnTo>
                  <a:pt x="398780" y="63500"/>
                </a:lnTo>
                <a:close/>
              </a:path>
              <a:path w="398779" h="427989">
                <a:moveTo>
                  <a:pt x="2539" y="60960"/>
                </a:moveTo>
                <a:lnTo>
                  <a:pt x="0" y="60960"/>
                </a:lnTo>
                <a:lnTo>
                  <a:pt x="0" y="62229"/>
                </a:lnTo>
                <a:lnTo>
                  <a:pt x="2539" y="62229"/>
                </a:lnTo>
                <a:lnTo>
                  <a:pt x="2539" y="60960"/>
                </a:lnTo>
                <a:close/>
              </a:path>
              <a:path w="398779" h="427989">
                <a:moveTo>
                  <a:pt x="2539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2539" y="59689"/>
                </a:lnTo>
                <a:lnTo>
                  <a:pt x="2539" y="57150"/>
                </a:lnTo>
                <a:close/>
              </a:path>
              <a:path w="398779" h="427989">
                <a:moveTo>
                  <a:pt x="398780" y="61087"/>
                </a:moveTo>
                <a:lnTo>
                  <a:pt x="394970" y="61087"/>
                </a:lnTo>
                <a:lnTo>
                  <a:pt x="394970" y="62229"/>
                </a:lnTo>
                <a:lnTo>
                  <a:pt x="398780" y="62229"/>
                </a:lnTo>
                <a:lnTo>
                  <a:pt x="398780" y="61087"/>
                </a:lnTo>
                <a:close/>
              </a:path>
              <a:path w="398779" h="427989">
                <a:moveTo>
                  <a:pt x="398780" y="57150"/>
                </a:moveTo>
                <a:lnTo>
                  <a:pt x="394970" y="57150"/>
                </a:lnTo>
                <a:lnTo>
                  <a:pt x="394970" y="59689"/>
                </a:lnTo>
                <a:lnTo>
                  <a:pt x="398780" y="59689"/>
                </a:lnTo>
                <a:lnTo>
                  <a:pt x="398780" y="57150"/>
                </a:lnTo>
                <a:close/>
              </a:path>
              <a:path w="398779" h="427989">
                <a:moveTo>
                  <a:pt x="2539" y="54737"/>
                </a:moveTo>
                <a:lnTo>
                  <a:pt x="0" y="54737"/>
                </a:lnTo>
                <a:lnTo>
                  <a:pt x="0" y="55879"/>
                </a:lnTo>
                <a:lnTo>
                  <a:pt x="2539" y="55879"/>
                </a:lnTo>
                <a:lnTo>
                  <a:pt x="2539" y="54737"/>
                </a:lnTo>
                <a:close/>
              </a:path>
              <a:path w="398779" h="427989">
                <a:moveTo>
                  <a:pt x="398780" y="54737"/>
                </a:moveTo>
                <a:lnTo>
                  <a:pt x="394970" y="54737"/>
                </a:lnTo>
                <a:lnTo>
                  <a:pt x="394970" y="55879"/>
                </a:lnTo>
                <a:lnTo>
                  <a:pt x="398780" y="55879"/>
                </a:lnTo>
                <a:lnTo>
                  <a:pt x="398780" y="54737"/>
                </a:lnTo>
                <a:close/>
              </a:path>
              <a:path w="398779" h="427989">
                <a:moveTo>
                  <a:pt x="2539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2539" y="53339"/>
                </a:lnTo>
                <a:lnTo>
                  <a:pt x="2539" y="50800"/>
                </a:lnTo>
                <a:close/>
              </a:path>
              <a:path w="398779" h="427989">
                <a:moveTo>
                  <a:pt x="398780" y="50800"/>
                </a:moveTo>
                <a:lnTo>
                  <a:pt x="394970" y="50800"/>
                </a:lnTo>
                <a:lnTo>
                  <a:pt x="394970" y="53339"/>
                </a:lnTo>
                <a:lnTo>
                  <a:pt x="398780" y="53339"/>
                </a:lnTo>
                <a:lnTo>
                  <a:pt x="398780" y="50800"/>
                </a:lnTo>
                <a:close/>
              </a:path>
              <a:path w="398779" h="427989">
                <a:moveTo>
                  <a:pt x="2539" y="48387"/>
                </a:moveTo>
                <a:lnTo>
                  <a:pt x="0" y="48387"/>
                </a:lnTo>
                <a:lnTo>
                  <a:pt x="0" y="49529"/>
                </a:lnTo>
                <a:lnTo>
                  <a:pt x="2539" y="49529"/>
                </a:lnTo>
                <a:lnTo>
                  <a:pt x="2539" y="48387"/>
                </a:lnTo>
                <a:close/>
              </a:path>
              <a:path w="398779" h="427989">
                <a:moveTo>
                  <a:pt x="398780" y="48387"/>
                </a:moveTo>
                <a:lnTo>
                  <a:pt x="394970" y="48387"/>
                </a:lnTo>
                <a:lnTo>
                  <a:pt x="394970" y="49529"/>
                </a:lnTo>
                <a:lnTo>
                  <a:pt x="398780" y="49529"/>
                </a:lnTo>
                <a:lnTo>
                  <a:pt x="398780" y="48387"/>
                </a:lnTo>
                <a:close/>
              </a:path>
              <a:path w="398779" h="427989">
                <a:moveTo>
                  <a:pt x="2539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2539" y="46989"/>
                </a:lnTo>
                <a:lnTo>
                  <a:pt x="2539" y="44450"/>
                </a:lnTo>
                <a:close/>
              </a:path>
              <a:path w="398779" h="427989">
                <a:moveTo>
                  <a:pt x="398780" y="44450"/>
                </a:moveTo>
                <a:lnTo>
                  <a:pt x="394970" y="44450"/>
                </a:lnTo>
                <a:lnTo>
                  <a:pt x="394970" y="46989"/>
                </a:lnTo>
                <a:lnTo>
                  <a:pt x="398780" y="46989"/>
                </a:lnTo>
                <a:lnTo>
                  <a:pt x="398780" y="44450"/>
                </a:lnTo>
                <a:close/>
              </a:path>
              <a:path w="398779" h="427989">
                <a:moveTo>
                  <a:pt x="2539" y="42037"/>
                </a:moveTo>
                <a:lnTo>
                  <a:pt x="0" y="42037"/>
                </a:lnTo>
                <a:lnTo>
                  <a:pt x="0" y="43179"/>
                </a:lnTo>
                <a:lnTo>
                  <a:pt x="2539" y="43179"/>
                </a:lnTo>
                <a:lnTo>
                  <a:pt x="2539" y="42037"/>
                </a:lnTo>
                <a:close/>
              </a:path>
              <a:path w="398779" h="427989">
                <a:moveTo>
                  <a:pt x="398780" y="42037"/>
                </a:moveTo>
                <a:lnTo>
                  <a:pt x="394970" y="42037"/>
                </a:lnTo>
                <a:lnTo>
                  <a:pt x="394970" y="43179"/>
                </a:lnTo>
                <a:lnTo>
                  <a:pt x="398780" y="43179"/>
                </a:lnTo>
                <a:lnTo>
                  <a:pt x="398780" y="42037"/>
                </a:lnTo>
                <a:close/>
              </a:path>
              <a:path w="398779" h="427989">
                <a:moveTo>
                  <a:pt x="2539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2539" y="40639"/>
                </a:lnTo>
                <a:lnTo>
                  <a:pt x="2539" y="38100"/>
                </a:lnTo>
                <a:close/>
              </a:path>
              <a:path w="398779" h="427989">
                <a:moveTo>
                  <a:pt x="398780" y="38100"/>
                </a:moveTo>
                <a:lnTo>
                  <a:pt x="394970" y="38100"/>
                </a:lnTo>
                <a:lnTo>
                  <a:pt x="394970" y="40639"/>
                </a:lnTo>
                <a:lnTo>
                  <a:pt x="398780" y="40639"/>
                </a:lnTo>
                <a:lnTo>
                  <a:pt x="398780" y="38100"/>
                </a:lnTo>
                <a:close/>
              </a:path>
              <a:path w="398779" h="427989">
                <a:moveTo>
                  <a:pt x="2539" y="35687"/>
                </a:moveTo>
                <a:lnTo>
                  <a:pt x="0" y="35687"/>
                </a:lnTo>
                <a:lnTo>
                  <a:pt x="0" y="36829"/>
                </a:lnTo>
                <a:lnTo>
                  <a:pt x="2539" y="36829"/>
                </a:lnTo>
                <a:lnTo>
                  <a:pt x="2539" y="35687"/>
                </a:lnTo>
                <a:close/>
              </a:path>
              <a:path w="398779" h="427989">
                <a:moveTo>
                  <a:pt x="398780" y="35687"/>
                </a:moveTo>
                <a:lnTo>
                  <a:pt x="394970" y="35687"/>
                </a:lnTo>
                <a:lnTo>
                  <a:pt x="394970" y="36829"/>
                </a:lnTo>
                <a:lnTo>
                  <a:pt x="398780" y="36829"/>
                </a:lnTo>
                <a:lnTo>
                  <a:pt x="398780" y="35687"/>
                </a:lnTo>
                <a:close/>
              </a:path>
              <a:path w="398779" h="427989">
                <a:moveTo>
                  <a:pt x="2539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2539" y="34289"/>
                </a:lnTo>
                <a:lnTo>
                  <a:pt x="2539" y="31750"/>
                </a:lnTo>
                <a:close/>
              </a:path>
              <a:path w="398779" h="427989">
                <a:moveTo>
                  <a:pt x="398780" y="31750"/>
                </a:moveTo>
                <a:lnTo>
                  <a:pt x="394970" y="31750"/>
                </a:lnTo>
                <a:lnTo>
                  <a:pt x="394970" y="34289"/>
                </a:lnTo>
                <a:lnTo>
                  <a:pt x="398780" y="34289"/>
                </a:lnTo>
                <a:lnTo>
                  <a:pt x="398780" y="31750"/>
                </a:lnTo>
                <a:close/>
              </a:path>
              <a:path w="398779" h="427989">
                <a:moveTo>
                  <a:pt x="2539" y="29210"/>
                </a:moveTo>
                <a:lnTo>
                  <a:pt x="0" y="29210"/>
                </a:lnTo>
                <a:lnTo>
                  <a:pt x="0" y="30479"/>
                </a:lnTo>
                <a:lnTo>
                  <a:pt x="2539" y="30479"/>
                </a:lnTo>
                <a:lnTo>
                  <a:pt x="2539" y="29210"/>
                </a:lnTo>
                <a:close/>
              </a:path>
              <a:path w="398779" h="427989">
                <a:moveTo>
                  <a:pt x="398780" y="29210"/>
                </a:moveTo>
                <a:lnTo>
                  <a:pt x="394970" y="29210"/>
                </a:lnTo>
                <a:lnTo>
                  <a:pt x="394970" y="30479"/>
                </a:lnTo>
                <a:lnTo>
                  <a:pt x="398780" y="30479"/>
                </a:lnTo>
                <a:lnTo>
                  <a:pt x="398780" y="29210"/>
                </a:lnTo>
                <a:close/>
              </a:path>
              <a:path w="398779" h="427989">
                <a:moveTo>
                  <a:pt x="2539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2539" y="27939"/>
                </a:lnTo>
                <a:lnTo>
                  <a:pt x="2539" y="25400"/>
                </a:lnTo>
                <a:close/>
              </a:path>
              <a:path w="398779" h="427989">
                <a:moveTo>
                  <a:pt x="398780" y="25400"/>
                </a:moveTo>
                <a:lnTo>
                  <a:pt x="394970" y="25400"/>
                </a:lnTo>
                <a:lnTo>
                  <a:pt x="394970" y="27939"/>
                </a:lnTo>
                <a:lnTo>
                  <a:pt x="398780" y="27939"/>
                </a:lnTo>
                <a:lnTo>
                  <a:pt x="398780" y="25400"/>
                </a:lnTo>
                <a:close/>
              </a:path>
              <a:path w="398779" h="427989">
                <a:moveTo>
                  <a:pt x="2539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2539" y="24129"/>
                </a:lnTo>
                <a:lnTo>
                  <a:pt x="2539" y="22860"/>
                </a:lnTo>
                <a:close/>
              </a:path>
              <a:path w="398779" h="427989">
                <a:moveTo>
                  <a:pt x="398780" y="22860"/>
                </a:moveTo>
                <a:lnTo>
                  <a:pt x="394970" y="22860"/>
                </a:lnTo>
                <a:lnTo>
                  <a:pt x="394970" y="24129"/>
                </a:lnTo>
                <a:lnTo>
                  <a:pt x="398780" y="24129"/>
                </a:lnTo>
                <a:lnTo>
                  <a:pt x="398780" y="22860"/>
                </a:lnTo>
                <a:close/>
              </a:path>
              <a:path w="398779" h="427989">
                <a:moveTo>
                  <a:pt x="2539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2539" y="21589"/>
                </a:lnTo>
                <a:lnTo>
                  <a:pt x="2539" y="19050"/>
                </a:lnTo>
                <a:close/>
              </a:path>
              <a:path w="398779" h="427989">
                <a:moveTo>
                  <a:pt x="398780" y="19050"/>
                </a:moveTo>
                <a:lnTo>
                  <a:pt x="394970" y="19050"/>
                </a:lnTo>
                <a:lnTo>
                  <a:pt x="394970" y="21589"/>
                </a:lnTo>
                <a:lnTo>
                  <a:pt x="398780" y="21589"/>
                </a:lnTo>
                <a:lnTo>
                  <a:pt x="398780" y="19050"/>
                </a:lnTo>
                <a:close/>
              </a:path>
              <a:path w="398779" h="427989">
                <a:moveTo>
                  <a:pt x="2539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16510"/>
                </a:lnTo>
                <a:close/>
              </a:path>
              <a:path w="398779" h="427989">
                <a:moveTo>
                  <a:pt x="398780" y="16510"/>
                </a:moveTo>
                <a:lnTo>
                  <a:pt x="394970" y="16510"/>
                </a:lnTo>
                <a:lnTo>
                  <a:pt x="394970" y="17779"/>
                </a:lnTo>
                <a:lnTo>
                  <a:pt x="398780" y="17779"/>
                </a:lnTo>
                <a:lnTo>
                  <a:pt x="398780" y="16510"/>
                </a:lnTo>
                <a:close/>
              </a:path>
              <a:path w="398779" h="427989">
                <a:moveTo>
                  <a:pt x="2539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2539" y="15239"/>
                </a:lnTo>
                <a:lnTo>
                  <a:pt x="2539" y="12700"/>
                </a:lnTo>
                <a:close/>
              </a:path>
              <a:path w="398779" h="427989">
                <a:moveTo>
                  <a:pt x="398780" y="12700"/>
                </a:moveTo>
                <a:lnTo>
                  <a:pt x="394970" y="12700"/>
                </a:lnTo>
                <a:lnTo>
                  <a:pt x="394970" y="15239"/>
                </a:lnTo>
                <a:lnTo>
                  <a:pt x="398780" y="15239"/>
                </a:lnTo>
                <a:lnTo>
                  <a:pt x="398780" y="12700"/>
                </a:lnTo>
                <a:close/>
              </a:path>
              <a:path w="398779" h="427989">
                <a:moveTo>
                  <a:pt x="2539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2539" y="11429"/>
                </a:lnTo>
                <a:lnTo>
                  <a:pt x="2539" y="10160"/>
                </a:lnTo>
                <a:close/>
              </a:path>
              <a:path w="398779" h="427989">
                <a:moveTo>
                  <a:pt x="398780" y="10160"/>
                </a:moveTo>
                <a:lnTo>
                  <a:pt x="394970" y="10160"/>
                </a:lnTo>
                <a:lnTo>
                  <a:pt x="394970" y="11429"/>
                </a:lnTo>
                <a:lnTo>
                  <a:pt x="398780" y="11429"/>
                </a:lnTo>
                <a:lnTo>
                  <a:pt x="398780" y="10160"/>
                </a:lnTo>
                <a:close/>
              </a:path>
              <a:path w="398779" h="427989">
                <a:moveTo>
                  <a:pt x="2539" y="6350"/>
                </a:moveTo>
                <a:lnTo>
                  <a:pt x="0" y="6350"/>
                </a:lnTo>
                <a:lnTo>
                  <a:pt x="0" y="8889"/>
                </a:lnTo>
                <a:lnTo>
                  <a:pt x="2539" y="8889"/>
                </a:lnTo>
                <a:lnTo>
                  <a:pt x="2539" y="6350"/>
                </a:lnTo>
                <a:close/>
              </a:path>
              <a:path w="398779" h="427989">
                <a:moveTo>
                  <a:pt x="398780" y="6350"/>
                </a:moveTo>
                <a:lnTo>
                  <a:pt x="394970" y="6350"/>
                </a:lnTo>
                <a:lnTo>
                  <a:pt x="394970" y="8889"/>
                </a:lnTo>
                <a:lnTo>
                  <a:pt x="398780" y="8889"/>
                </a:lnTo>
                <a:lnTo>
                  <a:pt x="398780" y="6350"/>
                </a:lnTo>
                <a:close/>
              </a:path>
              <a:path w="398779" h="427989">
                <a:moveTo>
                  <a:pt x="2539" y="3810"/>
                </a:moveTo>
                <a:lnTo>
                  <a:pt x="0" y="3810"/>
                </a:lnTo>
                <a:lnTo>
                  <a:pt x="0" y="5079"/>
                </a:lnTo>
                <a:lnTo>
                  <a:pt x="2539" y="5079"/>
                </a:lnTo>
                <a:lnTo>
                  <a:pt x="2539" y="3810"/>
                </a:lnTo>
                <a:close/>
              </a:path>
              <a:path w="398779" h="427989">
                <a:moveTo>
                  <a:pt x="398780" y="3810"/>
                </a:moveTo>
                <a:lnTo>
                  <a:pt x="394970" y="3810"/>
                </a:lnTo>
                <a:lnTo>
                  <a:pt x="394970" y="5079"/>
                </a:lnTo>
                <a:lnTo>
                  <a:pt x="398780" y="5079"/>
                </a:lnTo>
                <a:lnTo>
                  <a:pt x="398780" y="3810"/>
                </a:lnTo>
                <a:close/>
              </a:path>
              <a:path w="398779" h="427989">
                <a:moveTo>
                  <a:pt x="196850" y="2539"/>
                </a:moveTo>
                <a:lnTo>
                  <a:pt x="194310" y="2539"/>
                </a:lnTo>
                <a:lnTo>
                  <a:pt x="194310" y="3810"/>
                </a:lnTo>
                <a:lnTo>
                  <a:pt x="196850" y="3810"/>
                </a:lnTo>
                <a:lnTo>
                  <a:pt x="196850" y="2539"/>
                </a:lnTo>
                <a:close/>
              </a:path>
              <a:path w="398779" h="427989">
                <a:moveTo>
                  <a:pt x="189230" y="0"/>
                </a:moveTo>
                <a:lnTo>
                  <a:pt x="0" y="0"/>
                </a:lnTo>
                <a:lnTo>
                  <a:pt x="0" y="2539"/>
                </a:lnTo>
                <a:lnTo>
                  <a:pt x="189230" y="2539"/>
                </a:lnTo>
                <a:lnTo>
                  <a:pt x="189230" y="0"/>
                </a:lnTo>
                <a:close/>
              </a:path>
              <a:path w="398779" h="427989">
                <a:moveTo>
                  <a:pt x="398780" y="0"/>
                </a:moveTo>
                <a:lnTo>
                  <a:pt x="199389" y="0"/>
                </a:lnTo>
                <a:lnTo>
                  <a:pt x="199389" y="2539"/>
                </a:lnTo>
                <a:lnTo>
                  <a:pt x="398780" y="2539"/>
                </a:lnTo>
                <a:lnTo>
                  <a:pt x="398780" y="0"/>
                </a:lnTo>
                <a:close/>
              </a:path>
              <a:path w="398779" h="427989">
                <a:moveTo>
                  <a:pt x="2539" y="207010"/>
                </a:moveTo>
                <a:lnTo>
                  <a:pt x="1270" y="207010"/>
                </a:lnTo>
                <a:lnTo>
                  <a:pt x="1270" y="212090"/>
                </a:lnTo>
                <a:lnTo>
                  <a:pt x="0" y="212090"/>
                </a:lnTo>
                <a:lnTo>
                  <a:pt x="0" y="215900"/>
                </a:lnTo>
                <a:lnTo>
                  <a:pt x="2539" y="215900"/>
                </a:lnTo>
                <a:lnTo>
                  <a:pt x="2539" y="207010"/>
                </a:lnTo>
                <a:close/>
              </a:path>
              <a:path w="398779" h="427989">
                <a:moveTo>
                  <a:pt x="2539" y="215900"/>
                </a:moveTo>
                <a:lnTo>
                  <a:pt x="0" y="215900"/>
                </a:lnTo>
                <a:lnTo>
                  <a:pt x="0" y="234950"/>
                </a:lnTo>
                <a:lnTo>
                  <a:pt x="2539" y="234950"/>
                </a:lnTo>
                <a:lnTo>
                  <a:pt x="2539" y="215900"/>
                </a:lnTo>
                <a:close/>
              </a:path>
              <a:path w="398779" h="427989">
                <a:moveTo>
                  <a:pt x="2539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2539" y="241300"/>
                </a:lnTo>
                <a:lnTo>
                  <a:pt x="2539" y="234950"/>
                </a:lnTo>
                <a:close/>
              </a:path>
              <a:path w="398779" h="427989">
                <a:moveTo>
                  <a:pt x="2539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539" y="254000"/>
                </a:lnTo>
                <a:lnTo>
                  <a:pt x="2539" y="241300"/>
                </a:lnTo>
                <a:close/>
              </a:path>
              <a:path w="398779" h="427989">
                <a:moveTo>
                  <a:pt x="2539" y="254000"/>
                </a:moveTo>
                <a:lnTo>
                  <a:pt x="0" y="254000"/>
                </a:lnTo>
                <a:lnTo>
                  <a:pt x="0" y="292100"/>
                </a:lnTo>
                <a:lnTo>
                  <a:pt x="2539" y="292100"/>
                </a:lnTo>
                <a:lnTo>
                  <a:pt x="2539" y="254000"/>
                </a:lnTo>
                <a:close/>
              </a:path>
              <a:path w="398779" h="427989">
                <a:moveTo>
                  <a:pt x="85089" y="425450"/>
                </a:moveTo>
                <a:lnTo>
                  <a:pt x="0" y="425450"/>
                </a:lnTo>
                <a:lnTo>
                  <a:pt x="0" y="427990"/>
                </a:lnTo>
                <a:lnTo>
                  <a:pt x="83819" y="427990"/>
                </a:lnTo>
                <a:lnTo>
                  <a:pt x="83819" y="426720"/>
                </a:lnTo>
                <a:lnTo>
                  <a:pt x="85089" y="426720"/>
                </a:lnTo>
                <a:lnTo>
                  <a:pt x="85089" y="425450"/>
                </a:lnTo>
                <a:close/>
              </a:path>
              <a:path w="398779" h="427989">
                <a:moveTo>
                  <a:pt x="2539" y="422910"/>
                </a:moveTo>
                <a:lnTo>
                  <a:pt x="0" y="422910"/>
                </a:lnTo>
                <a:lnTo>
                  <a:pt x="0" y="424180"/>
                </a:lnTo>
                <a:lnTo>
                  <a:pt x="2539" y="424180"/>
                </a:lnTo>
                <a:lnTo>
                  <a:pt x="2539" y="422910"/>
                </a:lnTo>
                <a:close/>
              </a:path>
              <a:path w="398779" h="427989">
                <a:moveTo>
                  <a:pt x="2539" y="419100"/>
                </a:moveTo>
                <a:lnTo>
                  <a:pt x="0" y="419100"/>
                </a:lnTo>
                <a:lnTo>
                  <a:pt x="0" y="421640"/>
                </a:lnTo>
                <a:lnTo>
                  <a:pt x="2539" y="421640"/>
                </a:lnTo>
                <a:lnTo>
                  <a:pt x="2539" y="419100"/>
                </a:lnTo>
                <a:close/>
              </a:path>
              <a:path w="398779" h="427989">
                <a:moveTo>
                  <a:pt x="2539" y="416560"/>
                </a:moveTo>
                <a:lnTo>
                  <a:pt x="0" y="416560"/>
                </a:lnTo>
                <a:lnTo>
                  <a:pt x="0" y="417830"/>
                </a:lnTo>
                <a:lnTo>
                  <a:pt x="2539" y="417830"/>
                </a:lnTo>
                <a:lnTo>
                  <a:pt x="2539" y="416560"/>
                </a:lnTo>
                <a:close/>
              </a:path>
              <a:path w="398779" h="427989">
                <a:moveTo>
                  <a:pt x="2539" y="412750"/>
                </a:moveTo>
                <a:lnTo>
                  <a:pt x="0" y="412750"/>
                </a:lnTo>
                <a:lnTo>
                  <a:pt x="0" y="415290"/>
                </a:lnTo>
                <a:lnTo>
                  <a:pt x="2539" y="415290"/>
                </a:lnTo>
                <a:lnTo>
                  <a:pt x="2539" y="412750"/>
                </a:lnTo>
                <a:close/>
              </a:path>
              <a:path w="398779" h="427989">
                <a:moveTo>
                  <a:pt x="2539" y="410210"/>
                </a:moveTo>
                <a:lnTo>
                  <a:pt x="0" y="410210"/>
                </a:lnTo>
                <a:lnTo>
                  <a:pt x="0" y="411480"/>
                </a:lnTo>
                <a:lnTo>
                  <a:pt x="2539" y="411480"/>
                </a:lnTo>
                <a:lnTo>
                  <a:pt x="2539" y="410210"/>
                </a:lnTo>
                <a:close/>
              </a:path>
              <a:path w="398779" h="427989">
                <a:moveTo>
                  <a:pt x="2539" y="406400"/>
                </a:moveTo>
                <a:lnTo>
                  <a:pt x="0" y="406400"/>
                </a:lnTo>
                <a:lnTo>
                  <a:pt x="0" y="408940"/>
                </a:lnTo>
                <a:lnTo>
                  <a:pt x="2539" y="408940"/>
                </a:lnTo>
                <a:lnTo>
                  <a:pt x="2539" y="406400"/>
                </a:lnTo>
                <a:close/>
              </a:path>
              <a:path w="398779" h="427989">
                <a:moveTo>
                  <a:pt x="2539" y="403860"/>
                </a:moveTo>
                <a:lnTo>
                  <a:pt x="0" y="403860"/>
                </a:lnTo>
                <a:lnTo>
                  <a:pt x="0" y="405130"/>
                </a:lnTo>
                <a:lnTo>
                  <a:pt x="2539" y="405130"/>
                </a:lnTo>
                <a:lnTo>
                  <a:pt x="2539" y="403860"/>
                </a:lnTo>
                <a:close/>
              </a:path>
              <a:path w="398779" h="427989">
                <a:moveTo>
                  <a:pt x="2539" y="400050"/>
                </a:moveTo>
                <a:lnTo>
                  <a:pt x="0" y="400050"/>
                </a:lnTo>
                <a:lnTo>
                  <a:pt x="0" y="402590"/>
                </a:lnTo>
                <a:lnTo>
                  <a:pt x="2539" y="402590"/>
                </a:lnTo>
                <a:lnTo>
                  <a:pt x="2539" y="400050"/>
                </a:lnTo>
                <a:close/>
              </a:path>
              <a:path w="398779" h="427989">
                <a:moveTo>
                  <a:pt x="2539" y="397510"/>
                </a:moveTo>
                <a:lnTo>
                  <a:pt x="0" y="397510"/>
                </a:lnTo>
                <a:lnTo>
                  <a:pt x="0" y="398780"/>
                </a:lnTo>
                <a:lnTo>
                  <a:pt x="2539" y="398780"/>
                </a:lnTo>
                <a:lnTo>
                  <a:pt x="2539" y="397510"/>
                </a:lnTo>
                <a:close/>
              </a:path>
              <a:path w="398779" h="427989">
                <a:moveTo>
                  <a:pt x="2539" y="393700"/>
                </a:moveTo>
                <a:lnTo>
                  <a:pt x="0" y="393700"/>
                </a:lnTo>
                <a:lnTo>
                  <a:pt x="0" y="396240"/>
                </a:lnTo>
                <a:lnTo>
                  <a:pt x="2539" y="396240"/>
                </a:lnTo>
                <a:lnTo>
                  <a:pt x="2539" y="393700"/>
                </a:lnTo>
                <a:close/>
              </a:path>
              <a:path w="398779" h="427989">
                <a:moveTo>
                  <a:pt x="2539" y="391160"/>
                </a:moveTo>
                <a:lnTo>
                  <a:pt x="0" y="391160"/>
                </a:lnTo>
                <a:lnTo>
                  <a:pt x="0" y="392430"/>
                </a:lnTo>
                <a:lnTo>
                  <a:pt x="2539" y="392430"/>
                </a:lnTo>
                <a:lnTo>
                  <a:pt x="2539" y="391160"/>
                </a:lnTo>
                <a:close/>
              </a:path>
              <a:path w="398779" h="427989">
                <a:moveTo>
                  <a:pt x="2539" y="387350"/>
                </a:moveTo>
                <a:lnTo>
                  <a:pt x="0" y="387350"/>
                </a:lnTo>
                <a:lnTo>
                  <a:pt x="0" y="389890"/>
                </a:lnTo>
                <a:lnTo>
                  <a:pt x="2539" y="389890"/>
                </a:lnTo>
                <a:lnTo>
                  <a:pt x="2539" y="387350"/>
                </a:lnTo>
                <a:close/>
              </a:path>
              <a:path w="398779" h="427989">
                <a:moveTo>
                  <a:pt x="2539" y="384810"/>
                </a:moveTo>
                <a:lnTo>
                  <a:pt x="0" y="384810"/>
                </a:lnTo>
                <a:lnTo>
                  <a:pt x="0" y="386080"/>
                </a:lnTo>
                <a:lnTo>
                  <a:pt x="2539" y="386080"/>
                </a:lnTo>
                <a:lnTo>
                  <a:pt x="2539" y="384810"/>
                </a:lnTo>
                <a:close/>
              </a:path>
              <a:path w="398779" h="427989">
                <a:moveTo>
                  <a:pt x="2539" y="381000"/>
                </a:moveTo>
                <a:lnTo>
                  <a:pt x="0" y="381000"/>
                </a:lnTo>
                <a:lnTo>
                  <a:pt x="0" y="383540"/>
                </a:lnTo>
                <a:lnTo>
                  <a:pt x="2539" y="383540"/>
                </a:lnTo>
                <a:lnTo>
                  <a:pt x="2539" y="381000"/>
                </a:lnTo>
                <a:close/>
              </a:path>
              <a:path w="398779" h="427989">
                <a:moveTo>
                  <a:pt x="2539" y="378460"/>
                </a:moveTo>
                <a:lnTo>
                  <a:pt x="0" y="378460"/>
                </a:lnTo>
                <a:lnTo>
                  <a:pt x="0" y="379730"/>
                </a:lnTo>
                <a:lnTo>
                  <a:pt x="2539" y="379730"/>
                </a:lnTo>
                <a:lnTo>
                  <a:pt x="2539" y="378460"/>
                </a:lnTo>
                <a:close/>
              </a:path>
              <a:path w="398779" h="427989">
                <a:moveTo>
                  <a:pt x="2539" y="374650"/>
                </a:moveTo>
                <a:lnTo>
                  <a:pt x="0" y="374650"/>
                </a:lnTo>
                <a:lnTo>
                  <a:pt x="0" y="377190"/>
                </a:lnTo>
                <a:lnTo>
                  <a:pt x="2539" y="377190"/>
                </a:lnTo>
                <a:lnTo>
                  <a:pt x="2539" y="374650"/>
                </a:lnTo>
                <a:close/>
              </a:path>
              <a:path w="398779" h="427989">
                <a:moveTo>
                  <a:pt x="2539" y="372110"/>
                </a:moveTo>
                <a:lnTo>
                  <a:pt x="0" y="372110"/>
                </a:lnTo>
                <a:lnTo>
                  <a:pt x="0" y="373380"/>
                </a:lnTo>
                <a:lnTo>
                  <a:pt x="2539" y="373380"/>
                </a:lnTo>
                <a:lnTo>
                  <a:pt x="2539" y="372110"/>
                </a:lnTo>
                <a:close/>
              </a:path>
              <a:path w="398779" h="427989">
                <a:moveTo>
                  <a:pt x="2539" y="368300"/>
                </a:moveTo>
                <a:lnTo>
                  <a:pt x="0" y="368300"/>
                </a:lnTo>
                <a:lnTo>
                  <a:pt x="0" y="370840"/>
                </a:lnTo>
                <a:lnTo>
                  <a:pt x="2539" y="370840"/>
                </a:lnTo>
                <a:lnTo>
                  <a:pt x="2539" y="368300"/>
                </a:lnTo>
                <a:close/>
              </a:path>
              <a:path w="398779" h="427989">
                <a:moveTo>
                  <a:pt x="2539" y="365760"/>
                </a:moveTo>
                <a:lnTo>
                  <a:pt x="0" y="365760"/>
                </a:lnTo>
                <a:lnTo>
                  <a:pt x="0" y="367030"/>
                </a:lnTo>
                <a:lnTo>
                  <a:pt x="2539" y="367030"/>
                </a:lnTo>
                <a:lnTo>
                  <a:pt x="2539" y="365760"/>
                </a:lnTo>
                <a:close/>
              </a:path>
              <a:path w="398779" h="427989">
                <a:moveTo>
                  <a:pt x="2539" y="361950"/>
                </a:moveTo>
                <a:lnTo>
                  <a:pt x="0" y="361950"/>
                </a:lnTo>
                <a:lnTo>
                  <a:pt x="0" y="364490"/>
                </a:lnTo>
                <a:lnTo>
                  <a:pt x="2539" y="364490"/>
                </a:lnTo>
                <a:lnTo>
                  <a:pt x="2539" y="361950"/>
                </a:lnTo>
                <a:close/>
              </a:path>
              <a:path w="398779" h="427989">
                <a:moveTo>
                  <a:pt x="2539" y="359410"/>
                </a:moveTo>
                <a:lnTo>
                  <a:pt x="0" y="359410"/>
                </a:lnTo>
                <a:lnTo>
                  <a:pt x="0" y="360680"/>
                </a:lnTo>
                <a:lnTo>
                  <a:pt x="2539" y="360680"/>
                </a:lnTo>
                <a:lnTo>
                  <a:pt x="2539" y="359410"/>
                </a:lnTo>
                <a:close/>
              </a:path>
              <a:path w="398779" h="427989">
                <a:moveTo>
                  <a:pt x="2539" y="355600"/>
                </a:moveTo>
                <a:lnTo>
                  <a:pt x="0" y="355600"/>
                </a:lnTo>
                <a:lnTo>
                  <a:pt x="0" y="358140"/>
                </a:lnTo>
                <a:lnTo>
                  <a:pt x="2539" y="358140"/>
                </a:lnTo>
                <a:lnTo>
                  <a:pt x="2539" y="355600"/>
                </a:lnTo>
                <a:close/>
              </a:path>
              <a:path w="398779" h="427989">
                <a:moveTo>
                  <a:pt x="2539" y="353060"/>
                </a:moveTo>
                <a:lnTo>
                  <a:pt x="0" y="353060"/>
                </a:lnTo>
                <a:lnTo>
                  <a:pt x="0" y="354330"/>
                </a:lnTo>
                <a:lnTo>
                  <a:pt x="2539" y="354330"/>
                </a:lnTo>
                <a:lnTo>
                  <a:pt x="2539" y="353060"/>
                </a:lnTo>
                <a:close/>
              </a:path>
              <a:path w="398779" h="427989">
                <a:moveTo>
                  <a:pt x="2539" y="349250"/>
                </a:moveTo>
                <a:lnTo>
                  <a:pt x="0" y="349250"/>
                </a:lnTo>
                <a:lnTo>
                  <a:pt x="0" y="351790"/>
                </a:lnTo>
                <a:lnTo>
                  <a:pt x="2539" y="351790"/>
                </a:lnTo>
                <a:lnTo>
                  <a:pt x="2539" y="349250"/>
                </a:lnTo>
                <a:close/>
              </a:path>
              <a:path w="398779" h="427989">
                <a:moveTo>
                  <a:pt x="2539" y="346710"/>
                </a:moveTo>
                <a:lnTo>
                  <a:pt x="0" y="346710"/>
                </a:lnTo>
                <a:lnTo>
                  <a:pt x="0" y="347980"/>
                </a:lnTo>
                <a:lnTo>
                  <a:pt x="2539" y="347980"/>
                </a:lnTo>
                <a:lnTo>
                  <a:pt x="2539" y="346710"/>
                </a:lnTo>
                <a:close/>
              </a:path>
              <a:path w="398779" h="427989">
                <a:moveTo>
                  <a:pt x="2539" y="342900"/>
                </a:moveTo>
                <a:lnTo>
                  <a:pt x="0" y="342900"/>
                </a:lnTo>
                <a:lnTo>
                  <a:pt x="0" y="345440"/>
                </a:lnTo>
                <a:lnTo>
                  <a:pt x="2539" y="345440"/>
                </a:lnTo>
                <a:lnTo>
                  <a:pt x="2539" y="342900"/>
                </a:lnTo>
                <a:close/>
              </a:path>
              <a:path w="398779" h="427989">
                <a:moveTo>
                  <a:pt x="2539" y="340360"/>
                </a:moveTo>
                <a:lnTo>
                  <a:pt x="0" y="340360"/>
                </a:lnTo>
                <a:lnTo>
                  <a:pt x="0" y="341630"/>
                </a:lnTo>
                <a:lnTo>
                  <a:pt x="2539" y="341630"/>
                </a:lnTo>
                <a:lnTo>
                  <a:pt x="2539" y="340360"/>
                </a:lnTo>
                <a:close/>
              </a:path>
              <a:path w="398779" h="427989">
                <a:moveTo>
                  <a:pt x="2539" y="336550"/>
                </a:moveTo>
                <a:lnTo>
                  <a:pt x="0" y="336550"/>
                </a:lnTo>
                <a:lnTo>
                  <a:pt x="0" y="339090"/>
                </a:lnTo>
                <a:lnTo>
                  <a:pt x="2539" y="339090"/>
                </a:lnTo>
                <a:lnTo>
                  <a:pt x="2539" y="336550"/>
                </a:lnTo>
                <a:close/>
              </a:path>
              <a:path w="398779" h="427989">
                <a:moveTo>
                  <a:pt x="2539" y="334010"/>
                </a:moveTo>
                <a:lnTo>
                  <a:pt x="0" y="334010"/>
                </a:lnTo>
                <a:lnTo>
                  <a:pt x="0" y="335280"/>
                </a:lnTo>
                <a:lnTo>
                  <a:pt x="2539" y="335280"/>
                </a:lnTo>
                <a:lnTo>
                  <a:pt x="2539" y="334010"/>
                </a:lnTo>
                <a:close/>
              </a:path>
              <a:path w="398779" h="427989">
                <a:moveTo>
                  <a:pt x="2539" y="330200"/>
                </a:moveTo>
                <a:lnTo>
                  <a:pt x="0" y="330200"/>
                </a:lnTo>
                <a:lnTo>
                  <a:pt x="0" y="332740"/>
                </a:lnTo>
                <a:lnTo>
                  <a:pt x="2539" y="332740"/>
                </a:lnTo>
                <a:lnTo>
                  <a:pt x="2539" y="330200"/>
                </a:lnTo>
                <a:close/>
              </a:path>
              <a:path w="398779" h="427989">
                <a:moveTo>
                  <a:pt x="2539" y="327660"/>
                </a:moveTo>
                <a:lnTo>
                  <a:pt x="0" y="327660"/>
                </a:lnTo>
                <a:lnTo>
                  <a:pt x="0" y="328930"/>
                </a:lnTo>
                <a:lnTo>
                  <a:pt x="2539" y="328930"/>
                </a:lnTo>
                <a:lnTo>
                  <a:pt x="2539" y="327660"/>
                </a:lnTo>
                <a:close/>
              </a:path>
              <a:path w="398779" h="427989">
                <a:moveTo>
                  <a:pt x="2539" y="323850"/>
                </a:moveTo>
                <a:lnTo>
                  <a:pt x="0" y="323850"/>
                </a:lnTo>
                <a:lnTo>
                  <a:pt x="0" y="326390"/>
                </a:lnTo>
                <a:lnTo>
                  <a:pt x="2539" y="326390"/>
                </a:lnTo>
                <a:lnTo>
                  <a:pt x="2539" y="323850"/>
                </a:lnTo>
                <a:close/>
              </a:path>
              <a:path w="398779" h="427989">
                <a:moveTo>
                  <a:pt x="2539" y="321310"/>
                </a:moveTo>
                <a:lnTo>
                  <a:pt x="0" y="321310"/>
                </a:lnTo>
                <a:lnTo>
                  <a:pt x="0" y="322580"/>
                </a:lnTo>
                <a:lnTo>
                  <a:pt x="2539" y="322580"/>
                </a:lnTo>
                <a:lnTo>
                  <a:pt x="2539" y="321310"/>
                </a:lnTo>
                <a:close/>
              </a:path>
              <a:path w="398779" h="427989">
                <a:moveTo>
                  <a:pt x="2539" y="317500"/>
                </a:moveTo>
                <a:lnTo>
                  <a:pt x="0" y="317500"/>
                </a:lnTo>
                <a:lnTo>
                  <a:pt x="0" y="320040"/>
                </a:lnTo>
                <a:lnTo>
                  <a:pt x="2539" y="320040"/>
                </a:lnTo>
                <a:lnTo>
                  <a:pt x="2539" y="317500"/>
                </a:lnTo>
                <a:close/>
              </a:path>
              <a:path w="398779" h="427989">
                <a:moveTo>
                  <a:pt x="2539" y="314960"/>
                </a:moveTo>
                <a:lnTo>
                  <a:pt x="0" y="314960"/>
                </a:lnTo>
                <a:lnTo>
                  <a:pt x="0" y="316230"/>
                </a:lnTo>
                <a:lnTo>
                  <a:pt x="2539" y="316230"/>
                </a:lnTo>
                <a:lnTo>
                  <a:pt x="2539" y="314960"/>
                </a:lnTo>
                <a:close/>
              </a:path>
              <a:path w="398779" h="427989">
                <a:moveTo>
                  <a:pt x="2539" y="311150"/>
                </a:moveTo>
                <a:lnTo>
                  <a:pt x="0" y="311150"/>
                </a:lnTo>
                <a:lnTo>
                  <a:pt x="0" y="313690"/>
                </a:lnTo>
                <a:lnTo>
                  <a:pt x="2539" y="313690"/>
                </a:lnTo>
                <a:lnTo>
                  <a:pt x="2539" y="311150"/>
                </a:lnTo>
                <a:close/>
              </a:path>
              <a:path w="398779" h="427989">
                <a:moveTo>
                  <a:pt x="2539" y="308610"/>
                </a:moveTo>
                <a:lnTo>
                  <a:pt x="0" y="308610"/>
                </a:lnTo>
                <a:lnTo>
                  <a:pt x="0" y="309880"/>
                </a:lnTo>
                <a:lnTo>
                  <a:pt x="2539" y="309880"/>
                </a:lnTo>
                <a:lnTo>
                  <a:pt x="2539" y="308610"/>
                </a:lnTo>
                <a:close/>
              </a:path>
              <a:path w="398779" h="427989">
                <a:moveTo>
                  <a:pt x="2539" y="304800"/>
                </a:moveTo>
                <a:lnTo>
                  <a:pt x="0" y="304800"/>
                </a:lnTo>
                <a:lnTo>
                  <a:pt x="0" y="307340"/>
                </a:lnTo>
                <a:lnTo>
                  <a:pt x="2539" y="307340"/>
                </a:lnTo>
                <a:lnTo>
                  <a:pt x="2539" y="304800"/>
                </a:lnTo>
                <a:close/>
              </a:path>
              <a:path w="398779" h="427989">
                <a:moveTo>
                  <a:pt x="2539" y="302260"/>
                </a:moveTo>
                <a:lnTo>
                  <a:pt x="0" y="302260"/>
                </a:lnTo>
                <a:lnTo>
                  <a:pt x="0" y="303530"/>
                </a:lnTo>
                <a:lnTo>
                  <a:pt x="2539" y="303530"/>
                </a:lnTo>
                <a:lnTo>
                  <a:pt x="2539" y="302260"/>
                </a:lnTo>
                <a:close/>
              </a:path>
              <a:path w="398779" h="427989">
                <a:moveTo>
                  <a:pt x="2539" y="295910"/>
                </a:moveTo>
                <a:lnTo>
                  <a:pt x="0" y="295910"/>
                </a:lnTo>
                <a:lnTo>
                  <a:pt x="0" y="300990"/>
                </a:lnTo>
                <a:lnTo>
                  <a:pt x="2539" y="300990"/>
                </a:lnTo>
                <a:lnTo>
                  <a:pt x="2539" y="295910"/>
                </a:lnTo>
                <a:close/>
              </a:path>
              <a:path w="398779" h="427989">
                <a:moveTo>
                  <a:pt x="2539" y="293370"/>
                </a:moveTo>
                <a:lnTo>
                  <a:pt x="0" y="293370"/>
                </a:lnTo>
                <a:lnTo>
                  <a:pt x="0" y="294640"/>
                </a:lnTo>
                <a:lnTo>
                  <a:pt x="2539" y="294640"/>
                </a:lnTo>
                <a:lnTo>
                  <a:pt x="2539" y="293370"/>
                </a:lnTo>
                <a:close/>
              </a:path>
              <a:path w="398779" h="427989">
                <a:moveTo>
                  <a:pt x="398780" y="425450"/>
                </a:moveTo>
                <a:lnTo>
                  <a:pt x="201930" y="425450"/>
                </a:lnTo>
                <a:lnTo>
                  <a:pt x="201930" y="427989"/>
                </a:lnTo>
                <a:lnTo>
                  <a:pt x="398780" y="427989"/>
                </a:lnTo>
                <a:lnTo>
                  <a:pt x="398780" y="425450"/>
                </a:lnTo>
                <a:close/>
              </a:path>
              <a:path w="398779" h="427989">
                <a:moveTo>
                  <a:pt x="398780" y="422910"/>
                </a:moveTo>
                <a:lnTo>
                  <a:pt x="394970" y="422910"/>
                </a:lnTo>
                <a:lnTo>
                  <a:pt x="394970" y="424179"/>
                </a:lnTo>
                <a:lnTo>
                  <a:pt x="398780" y="424179"/>
                </a:lnTo>
                <a:lnTo>
                  <a:pt x="398780" y="422910"/>
                </a:lnTo>
                <a:close/>
              </a:path>
              <a:path w="398779" h="427989">
                <a:moveTo>
                  <a:pt x="398780" y="419100"/>
                </a:moveTo>
                <a:lnTo>
                  <a:pt x="394970" y="419100"/>
                </a:lnTo>
                <a:lnTo>
                  <a:pt x="394970" y="421639"/>
                </a:lnTo>
                <a:lnTo>
                  <a:pt x="398780" y="421639"/>
                </a:lnTo>
                <a:lnTo>
                  <a:pt x="398780" y="419100"/>
                </a:lnTo>
                <a:close/>
              </a:path>
              <a:path w="398779" h="427989">
                <a:moveTo>
                  <a:pt x="398780" y="416560"/>
                </a:moveTo>
                <a:lnTo>
                  <a:pt x="394970" y="416560"/>
                </a:lnTo>
                <a:lnTo>
                  <a:pt x="394970" y="417829"/>
                </a:lnTo>
                <a:lnTo>
                  <a:pt x="398780" y="417829"/>
                </a:lnTo>
                <a:lnTo>
                  <a:pt x="398780" y="416560"/>
                </a:lnTo>
                <a:close/>
              </a:path>
              <a:path w="398779" h="427989">
                <a:moveTo>
                  <a:pt x="398780" y="412750"/>
                </a:moveTo>
                <a:lnTo>
                  <a:pt x="394970" y="412750"/>
                </a:lnTo>
                <a:lnTo>
                  <a:pt x="394970" y="415289"/>
                </a:lnTo>
                <a:lnTo>
                  <a:pt x="398780" y="415289"/>
                </a:lnTo>
                <a:lnTo>
                  <a:pt x="398780" y="412750"/>
                </a:lnTo>
                <a:close/>
              </a:path>
              <a:path w="398779" h="427989">
                <a:moveTo>
                  <a:pt x="398780" y="410210"/>
                </a:moveTo>
                <a:lnTo>
                  <a:pt x="394970" y="410210"/>
                </a:lnTo>
                <a:lnTo>
                  <a:pt x="394970" y="411479"/>
                </a:lnTo>
                <a:lnTo>
                  <a:pt x="398780" y="411479"/>
                </a:lnTo>
                <a:lnTo>
                  <a:pt x="398780" y="410210"/>
                </a:lnTo>
                <a:close/>
              </a:path>
              <a:path w="398779" h="427989">
                <a:moveTo>
                  <a:pt x="398780" y="406400"/>
                </a:moveTo>
                <a:lnTo>
                  <a:pt x="394970" y="406400"/>
                </a:lnTo>
                <a:lnTo>
                  <a:pt x="394970" y="408939"/>
                </a:lnTo>
                <a:lnTo>
                  <a:pt x="398780" y="408939"/>
                </a:lnTo>
                <a:lnTo>
                  <a:pt x="398780" y="406400"/>
                </a:lnTo>
                <a:close/>
              </a:path>
              <a:path w="398779" h="427989">
                <a:moveTo>
                  <a:pt x="398780" y="403860"/>
                </a:moveTo>
                <a:lnTo>
                  <a:pt x="394970" y="403860"/>
                </a:lnTo>
                <a:lnTo>
                  <a:pt x="394970" y="405129"/>
                </a:lnTo>
                <a:lnTo>
                  <a:pt x="398780" y="405129"/>
                </a:lnTo>
                <a:lnTo>
                  <a:pt x="398780" y="403860"/>
                </a:lnTo>
                <a:close/>
              </a:path>
              <a:path w="398779" h="427989">
                <a:moveTo>
                  <a:pt x="398780" y="400176"/>
                </a:moveTo>
                <a:lnTo>
                  <a:pt x="394970" y="400176"/>
                </a:lnTo>
                <a:lnTo>
                  <a:pt x="394970" y="402589"/>
                </a:lnTo>
                <a:lnTo>
                  <a:pt x="398780" y="402589"/>
                </a:lnTo>
                <a:lnTo>
                  <a:pt x="398780" y="400176"/>
                </a:lnTo>
                <a:close/>
              </a:path>
              <a:path w="398779" h="427989">
                <a:moveTo>
                  <a:pt x="398780" y="397637"/>
                </a:moveTo>
                <a:lnTo>
                  <a:pt x="394970" y="397637"/>
                </a:lnTo>
                <a:lnTo>
                  <a:pt x="394970" y="398779"/>
                </a:lnTo>
                <a:lnTo>
                  <a:pt x="398780" y="398779"/>
                </a:lnTo>
                <a:lnTo>
                  <a:pt x="398780" y="397637"/>
                </a:lnTo>
                <a:close/>
              </a:path>
              <a:path w="398779" h="427989">
                <a:moveTo>
                  <a:pt x="398780" y="393826"/>
                </a:moveTo>
                <a:lnTo>
                  <a:pt x="394970" y="393826"/>
                </a:lnTo>
                <a:lnTo>
                  <a:pt x="394970" y="396239"/>
                </a:lnTo>
                <a:lnTo>
                  <a:pt x="398780" y="396239"/>
                </a:lnTo>
                <a:lnTo>
                  <a:pt x="398780" y="393826"/>
                </a:lnTo>
                <a:close/>
              </a:path>
              <a:path w="398779" h="427989">
                <a:moveTo>
                  <a:pt x="398780" y="391287"/>
                </a:moveTo>
                <a:lnTo>
                  <a:pt x="394970" y="391287"/>
                </a:lnTo>
                <a:lnTo>
                  <a:pt x="394970" y="392429"/>
                </a:lnTo>
                <a:lnTo>
                  <a:pt x="398780" y="392429"/>
                </a:lnTo>
                <a:lnTo>
                  <a:pt x="398780" y="391287"/>
                </a:lnTo>
                <a:close/>
              </a:path>
              <a:path w="398779" h="427989">
                <a:moveTo>
                  <a:pt x="398780" y="387476"/>
                </a:moveTo>
                <a:lnTo>
                  <a:pt x="394970" y="387476"/>
                </a:lnTo>
                <a:lnTo>
                  <a:pt x="394970" y="389889"/>
                </a:lnTo>
                <a:lnTo>
                  <a:pt x="398780" y="389889"/>
                </a:lnTo>
                <a:lnTo>
                  <a:pt x="398780" y="387476"/>
                </a:lnTo>
                <a:close/>
              </a:path>
              <a:path w="398779" h="427989">
                <a:moveTo>
                  <a:pt x="398780" y="384937"/>
                </a:moveTo>
                <a:lnTo>
                  <a:pt x="394970" y="384937"/>
                </a:lnTo>
                <a:lnTo>
                  <a:pt x="394970" y="386079"/>
                </a:lnTo>
                <a:lnTo>
                  <a:pt x="398780" y="386079"/>
                </a:lnTo>
                <a:lnTo>
                  <a:pt x="398780" y="384937"/>
                </a:lnTo>
                <a:close/>
              </a:path>
              <a:path w="398779" h="427989">
                <a:moveTo>
                  <a:pt x="398780" y="381126"/>
                </a:moveTo>
                <a:lnTo>
                  <a:pt x="394970" y="381126"/>
                </a:lnTo>
                <a:lnTo>
                  <a:pt x="394970" y="383539"/>
                </a:lnTo>
                <a:lnTo>
                  <a:pt x="398780" y="383539"/>
                </a:lnTo>
                <a:lnTo>
                  <a:pt x="398780" y="381126"/>
                </a:lnTo>
                <a:close/>
              </a:path>
              <a:path w="398779" h="427989">
                <a:moveTo>
                  <a:pt x="398780" y="378587"/>
                </a:moveTo>
                <a:lnTo>
                  <a:pt x="394970" y="378587"/>
                </a:lnTo>
                <a:lnTo>
                  <a:pt x="394970" y="379729"/>
                </a:lnTo>
                <a:lnTo>
                  <a:pt x="398780" y="379729"/>
                </a:lnTo>
                <a:lnTo>
                  <a:pt x="398780" y="378587"/>
                </a:lnTo>
                <a:close/>
              </a:path>
              <a:path w="398779" h="427989">
                <a:moveTo>
                  <a:pt x="398780" y="374776"/>
                </a:moveTo>
                <a:lnTo>
                  <a:pt x="394970" y="374776"/>
                </a:lnTo>
                <a:lnTo>
                  <a:pt x="394970" y="377189"/>
                </a:lnTo>
                <a:lnTo>
                  <a:pt x="398780" y="377189"/>
                </a:lnTo>
                <a:lnTo>
                  <a:pt x="398780" y="374776"/>
                </a:lnTo>
                <a:close/>
              </a:path>
              <a:path w="398779" h="427989">
                <a:moveTo>
                  <a:pt x="398780" y="372237"/>
                </a:moveTo>
                <a:lnTo>
                  <a:pt x="394970" y="372237"/>
                </a:lnTo>
                <a:lnTo>
                  <a:pt x="394970" y="373379"/>
                </a:lnTo>
                <a:lnTo>
                  <a:pt x="398780" y="373379"/>
                </a:lnTo>
                <a:lnTo>
                  <a:pt x="398780" y="372237"/>
                </a:lnTo>
                <a:close/>
              </a:path>
              <a:path w="398779" h="427989">
                <a:moveTo>
                  <a:pt x="398780" y="368426"/>
                </a:moveTo>
                <a:lnTo>
                  <a:pt x="394970" y="368426"/>
                </a:lnTo>
                <a:lnTo>
                  <a:pt x="394970" y="370839"/>
                </a:lnTo>
                <a:lnTo>
                  <a:pt x="398780" y="370839"/>
                </a:lnTo>
                <a:lnTo>
                  <a:pt x="398780" y="368426"/>
                </a:lnTo>
                <a:close/>
              </a:path>
              <a:path w="398779" h="427989">
                <a:moveTo>
                  <a:pt x="398780" y="365887"/>
                </a:moveTo>
                <a:lnTo>
                  <a:pt x="394970" y="365887"/>
                </a:lnTo>
                <a:lnTo>
                  <a:pt x="394970" y="367029"/>
                </a:lnTo>
                <a:lnTo>
                  <a:pt x="398780" y="367029"/>
                </a:lnTo>
                <a:lnTo>
                  <a:pt x="398780" y="365887"/>
                </a:lnTo>
                <a:close/>
              </a:path>
              <a:path w="398779" h="427989">
                <a:moveTo>
                  <a:pt x="398780" y="362076"/>
                </a:moveTo>
                <a:lnTo>
                  <a:pt x="394970" y="362076"/>
                </a:lnTo>
                <a:lnTo>
                  <a:pt x="394970" y="364489"/>
                </a:lnTo>
                <a:lnTo>
                  <a:pt x="398780" y="364489"/>
                </a:lnTo>
                <a:lnTo>
                  <a:pt x="398780" y="362076"/>
                </a:lnTo>
                <a:close/>
              </a:path>
              <a:path w="398779" h="427989">
                <a:moveTo>
                  <a:pt x="398780" y="359537"/>
                </a:moveTo>
                <a:lnTo>
                  <a:pt x="394970" y="359537"/>
                </a:lnTo>
                <a:lnTo>
                  <a:pt x="394970" y="360679"/>
                </a:lnTo>
                <a:lnTo>
                  <a:pt x="398780" y="360679"/>
                </a:lnTo>
                <a:lnTo>
                  <a:pt x="398780" y="359537"/>
                </a:lnTo>
                <a:close/>
              </a:path>
              <a:path w="398779" h="427989">
                <a:moveTo>
                  <a:pt x="398780" y="355726"/>
                </a:moveTo>
                <a:lnTo>
                  <a:pt x="394970" y="355726"/>
                </a:lnTo>
                <a:lnTo>
                  <a:pt x="394970" y="358139"/>
                </a:lnTo>
                <a:lnTo>
                  <a:pt x="398780" y="358139"/>
                </a:lnTo>
                <a:lnTo>
                  <a:pt x="398780" y="355726"/>
                </a:lnTo>
                <a:close/>
              </a:path>
              <a:path w="398779" h="427989">
                <a:moveTo>
                  <a:pt x="398780" y="353187"/>
                </a:moveTo>
                <a:lnTo>
                  <a:pt x="394970" y="353187"/>
                </a:lnTo>
                <a:lnTo>
                  <a:pt x="394970" y="354329"/>
                </a:lnTo>
                <a:lnTo>
                  <a:pt x="398780" y="354329"/>
                </a:lnTo>
                <a:lnTo>
                  <a:pt x="398780" y="353187"/>
                </a:lnTo>
                <a:close/>
              </a:path>
              <a:path w="398779" h="427989">
                <a:moveTo>
                  <a:pt x="398780" y="349376"/>
                </a:moveTo>
                <a:lnTo>
                  <a:pt x="394970" y="349376"/>
                </a:lnTo>
                <a:lnTo>
                  <a:pt x="394970" y="351789"/>
                </a:lnTo>
                <a:lnTo>
                  <a:pt x="398780" y="351789"/>
                </a:lnTo>
                <a:lnTo>
                  <a:pt x="398780" y="349376"/>
                </a:lnTo>
                <a:close/>
              </a:path>
              <a:path w="398779" h="427989">
                <a:moveTo>
                  <a:pt x="398780" y="346837"/>
                </a:moveTo>
                <a:lnTo>
                  <a:pt x="394970" y="346837"/>
                </a:lnTo>
                <a:lnTo>
                  <a:pt x="394970" y="347979"/>
                </a:lnTo>
                <a:lnTo>
                  <a:pt x="398780" y="347979"/>
                </a:lnTo>
                <a:lnTo>
                  <a:pt x="398780" y="346837"/>
                </a:lnTo>
                <a:close/>
              </a:path>
              <a:path w="398779" h="427989">
                <a:moveTo>
                  <a:pt x="398780" y="341629"/>
                </a:moveTo>
                <a:lnTo>
                  <a:pt x="397510" y="341629"/>
                </a:lnTo>
                <a:lnTo>
                  <a:pt x="397510" y="343026"/>
                </a:lnTo>
                <a:lnTo>
                  <a:pt x="396239" y="343026"/>
                </a:lnTo>
                <a:lnTo>
                  <a:pt x="396239" y="345439"/>
                </a:lnTo>
                <a:lnTo>
                  <a:pt x="398780" y="345439"/>
                </a:lnTo>
                <a:lnTo>
                  <a:pt x="398780" y="341629"/>
                </a:lnTo>
                <a:close/>
              </a:path>
            </a:pathLst>
          </a:custGeom>
          <a:solidFill>
            <a:srgbClr val="BF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2" name="bk object 3212"/>
          <p:cNvSpPr/>
          <p:nvPr/>
        </p:nvSpPr>
        <p:spPr>
          <a:xfrm>
            <a:off x="4005579" y="2891789"/>
            <a:ext cx="392430" cy="420370"/>
          </a:xfrm>
          <a:custGeom>
            <a:avLst/>
            <a:gdLst/>
            <a:ahLst/>
            <a:cxnLst/>
            <a:rect l="l" t="t" r="r" b="b"/>
            <a:pathLst>
              <a:path w="392429" h="420370">
                <a:moveTo>
                  <a:pt x="1270" y="198119"/>
                </a:moveTo>
                <a:lnTo>
                  <a:pt x="0" y="198119"/>
                </a:lnTo>
                <a:lnTo>
                  <a:pt x="0" y="199389"/>
                </a:lnTo>
                <a:lnTo>
                  <a:pt x="1270" y="199389"/>
                </a:lnTo>
                <a:lnTo>
                  <a:pt x="1270" y="198119"/>
                </a:lnTo>
                <a:close/>
              </a:path>
              <a:path w="392429" h="420370">
                <a:moveTo>
                  <a:pt x="3810" y="196850"/>
                </a:moveTo>
                <a:lnTo>
                  <a:pt x="1270" y="196850"/>
                </a:lnTo>
                <a:lnTo>
                  <a:pt x="1270" y="198119"/>
                </a:lnTo>
                <a:lnTo>
                  <a:pt x="3810" y="198119"/>
                </a:lnTo>
                <a:lnTo>
                  <a:pt x="3810" y="196850"/>
                </a:lnTo>
                <a:close/>
              </a:path>
              <a:path w="392429" h="420370">
                <a:moveTo>
                  <a:pt x="392430" y="196850"/>
                </a:moveTo>
                <a:lnTo>
                  <a:pt x="389890" y="196850"/>
                </a:lnTo>
                <a:lnTo>
                  <a:pt x="389890" y="198119"/>
                </a:lnTo>
                <a:lnTo>
                  <a:pt x="392430" y="198119"/>
                </a:lnTo>
                <a:lnTo>
                  <a:pt x="392430" y="196850"/>
                </a:lnTo>
                <a:close/>
              </a:path>
              <a:path w="392429" h="420370">
                <a:moveTo>
                  <a:pt x="392430" y="193039"/>
                </a:moveTo>
                <a:lnTo>
                  <a:pt x="389890" y="193039"/>
                </a:lnTo>
                <a:lnTo>
                  <a:pt x="389890" y="195579"/>
                </a:lnTo>
                <a:lnTo>
                  <a:pt x="392430" y="195579"/>
                </a:lnTo>
                <a:lnTo>
                  <a:pt x="392430" y="193039"/>
                </a:lnTo>
                <a:close/>
              </a:path>
              <a:path w="392429" h="420370">
                <a:moveTo>
                  <a:pt x="392430" y="190500"/>
                </a:moveTo>
                <a:lnTo>
                  <a:pt x="389890" y="190500"/>
                </a:lnTo>
                <a:lnTo>
                  <a:pt x="389890" y="191769"/>
                </a:lnTo>
                <a:lnTo>
                  <a:pt x="392430" y="191769"/>
                </a:lnTo>
                <a:lnTo>
                  <a:pt x="392430" y="190500"/>
                </a:lnTo>
                <a:close/>
              </a:path>
              <a:path w="392429" h="420370">
                <a:moveTo>
                  <a:pt x="3810" y="193039"/>
                </a:moveTo>
                <a:lnTo>
                  <a:pt x="2540" y="193039"/>
                </a:lnTo>
                <a:lnTo>
                  <a:pt x="2540" y="195579"/>
                </a:lnTo>
                <a:lnTo>
                  <a:pt x="3810" y="195579"/>
                </a:lnTo>
                <a:lnTo>
                  <a:pt x="3810" y="193039"/>
                </a:lnTo>
                <a:close/>
              </a:path>
              <a:path w="392429" h="420370">
                <a:moveTo>
                  <a:pt x="3810" y="189229"/>
                </a:moveTo>
                <a:lnTo>
                  <a:pt x="2540" y="189229"/>
                </a:lnTo>
                <a:lnTo>
                  <a:pt x="2540" y="191769"/>
                </a:lnTo>
                <a:lnTo>
                  <a:pt x="3810" y="191769"/>
                </a:lnTo>
                <a:lnTo>
                  <a:pt x="3810" y="189229"/>
                </a:lnTo>
                <a:close/>
              </a:path>
              <a:path w="392429" h="420370">
                <a:moveTo>
                  <a:pt x="392430" y="186689"/>
                </a:moveTo>
                <a:lnTo>
                  <a:pt x="389890" y="186689"/>
                </a:lnTo>
                <a:lnTo>
                  <a:pt x="389890" y="189229"/>
                </a:lnTo>
                <a:lnTo>
                  <a:pt x="392430" y="189229"/>
                </a:lnTo>
                <a:lnTo>
                  <a:pt x="392430" y="186689"/>
                </a:lnTo>
                <a:close/>
              </a:path>
              <a:path w="392429" h="420370">
                <a:moveTo>
                  <a:pt x="392430" y="184150"/>
                </a:moveTo>
                <a:lnTo>
                  <a:pt x="389890" y="184150"/>
                </a:lnTo>
                <a:lnTo>
                  <a:pt x="389890" y="185419"/>
                </a:lnTo>
                <a:lnTo>
                  <a:pt x="392430" y="185419"/>
                </a:lnTo>
                <a:lnTo>
                  <a:pt x="392430" y="184150"/>
                </a:lnTo>
                <a:close/>
              </a:path>
              <a:path w="392429" h="420370">
                <a:moveTo>
                  <a:pt x="392430" y="180339"/>
                </a:moveTo>
                <a:lnTo>
                  <a:pt x="389890" y="180339"/>
                </a:lnTo>
                <a:lnTo>
                  <a:pt x="389890" y="182879"/>
                </a:lnTo>
                <a:lnTo>
                  <a:pt x="392430" y="182879"/>
                </a:lnTo>
                <a:lnTo>
                  <a:pt x="392430" y="180339"/>
                </a:lnTo>
                <a:close/>
              </a:path>
              <a:path w="392429" h="420370">
                <a:moveTo>
                  <a:pt x="392430" y="171450"/>
                </a:moveTo>
                <a:lnTo>
                  <a:pt x="389890" y="171450"/>
                </a:lnTo>
                <a:lnTo>
                  <a:pt x="389890" y="179069"/>
                </a:lnTo>
                <a:lnTo>
                  <a:pt x="392430" y="179069"/>
                </a:lnTo>
                <a:lnTo>
                  <a:pt x="392430" y="171450"/>
                </a:lnTo>
                <a:close/>
              </a:path>
              <a:path w="392429" h="420370">
                <a:moveTo>
                  <a:pt x="392430" y="167639"/>
                </a:moveTo>
                <a:lnTo>
                  <a:pt x="389890" y="167639"/>
                </a:lnTo>
                <a:lnTo>
                  <a:pt x="389890" y="170179"/>
                </a:lnTo>
                <a:lnTo>
                  <a:pt x="392430" y="170179"/>
                </a:lnTo>
                <a:lnTo>
                  <a:pt x="392430" y="167639"/>
                </a:lnTo>
                <a:close/>
              </a:path>
              <a:path w="392429" h="420370">
                <a:moveTo>
                  <a:pt x="392430" y="165100"/>
                </a:moveTo>
                <a:lnTo>
                  <a:pt x="389890" y="165100"/>
                </a:lnTo>
                <a:lnTo>
                  <a:pt x="389890" y="166369"/>
                </a:lnTo>
                <a:lnTo>
                  <a:pt x="392430" y="166369"/>
                </a:lnTo>
                <a:lnTo>
                  <a:pt x="392430" y="165100"/>
                </a:lnTo>
                <a:close/>
              </a:path>
              <a:path w="392429" h="420370">
                <a:moveTo>
                  <a:pt x="392430" y="161289"/>
                </a:moveTo>
                <a:lnTo>
                  <a:pt x="389890" y="161289"/>
                </a:lnTo>
                <a:lnTo>
                  <a:pt x="389890" y="163829"/>
                </a:lnTo>
                <a:lnTo>
                  <a:pt x="392430" y="163829"/>
                </a:lnTo>
                <a:lnTo>
                  <a:pt x="392430" y="161289"/>
                </a:lnTo>
                <a:close/>
              </a:path>
              <a:path w="392429" h="420370">
                <a:moveTo>
                  <a:pt x="392430" y="158750"/>
                </a:moveTo>
                <a:lnTo>
                  <a:pt x="389890" y="158750"/>
                </a:lnTo>
                <a:lnTo>
                  <a:pt x="389890" y="160019"/>
                </a:lnTo>
                <a:lnTo>
                  <a:pt x="392430" y="160019"/>
                </a:lnTo>
                <a:lnTo>
                  <a:pt x="392430" y="158750"/>
                </a:lnTo>
                <a:close/>
              </a:path>
              <a:path w="392429" h="420370">
                <a:moveTo>
                  <a:pt x="392430" y="154939"/>
                </a:moveTo>
                <a:lnTo>
                  <a:pt x="389890" y="154939"/>
                </a:lnTo>
                <a:lnTo>
                  <a:pt x="389890" y="157479"/>
                </a:lnTo>
                <a:lnTo>
                  <a:pt x="392430" y="157479"/>
                </a:lnTo>
                <a:lnTo>
                  <a:pt x="392430" y="154939"/>
                </a:lnTo>
                <a:close/>
              </a:path>
              <a:path w="392429" h="420370">
                <a:moveTo>
                  <a:pt x="392430" y="152400"/>
                </a:moveTo>
                <a:lnTo>
                  <a:pt x="389890" y="152400"/>
                </a:lnTo>
                <a:lnTo>
                  <a:pt x="389890" y="153669"/>
                </a:lnTo>
                <a:lnTo>
                  <a:pt x="392430" y="153669"/>
                </a:lnTo>
                <a:lnTo>
                  <a:pt x="392430" y="152400"/>
                </a:lnTo>
                <a:close/>
              </a:path>
              <a:path w="392429" h="420370">
                <a:moveTo>
                  <a:pt x="392430" y="146050"/>
                </a:moveTo>
                <a:lnTo>
                  <a:pt x="389890" y="146050"/>
                </a:lnTo>
                <a:lnTo>
                  <a:pt x="389890" y="151129"/>
                </a:lnTo>
                <a:lnTo>
                  <a:pt x="392430" y="151129"/>
                </a:lnTo>
                <a:lnTo>
                  <a:pt x="392430" y="146050"/>
                </a:lnTo>
                <a:close/>
              </a:path>
              <a:path w="392429" h="420370">
                <a:moveTo>
                  <a:pt x="392430" y="142239"/>
                </a:moveTo>
                <a:lnTo>
                  <a:pt x="389890" y="142239"/>
                </a:lnTo>
                <a:lnTo>
                  <a:pt x="389890" y="144779"/>
                </a:lnTo>
                <a:lnTo>
                  <a:pt x="392430" y="144779"/>
                </a:lnTo>
                <a:lnTo>
                  <a:pt x="392430" y="142239"/>
                </a:lnTo>
                <a:close/>
              </a:path>
              <a:path w="392429" h="420370">
                <a:moveTo>
                  <a:pt x="392430" y="139700"/>
                </a:moveTo>
                <a:lnTo>
                  <a:pt x="389890" y="139700"/>
                </a:lnTo>
                <a:lnTo>
                  <a:pt x="389890" y="140969"/>
                </a:lnTo>
                <a:lnTo>
                  <a:pt x="392430" y="140969"/>
                </a:lnTo>
                <a:lnTo>
                  <a:pt x="392430" y="139700"/>
                </a:lnTo>
                <a:close/>
              </a:path>
              <a:path w="392429" h="420370">
                <a:moveTo>
                  <a:pt x="392430" y="135889"/>
                </a:moveTo>
                <a:lnTo>
                  <a:pt x="389890" y="135889"/>
                </a:lnTo>
                <a:lnTo>
                  <a:pt x="389890" y="138429"/>
                </a:lnTo>
                <a:lnTo>
                  <a:pt x="392430" y="138429"/>
                </a:lnTo>
                <a:lnTo>
                  <a:pt x="392430" y="135889"/>
                </a:lnTo>
                <a:close/>
              </a:path>
              <a:path w="392429" h="420370">
                <a:moveTo>
                  <a:pt x="392430" y="133350"/>
                </a:moveTo>
                <a:lnTo>
                  <a:pt x="389890" y="133350"/>
                </a:lnTo>
                <a:lnTo>
                  <a:pt x="389890" y="134619"/>
                </a:lnTo>
                <a:lnTo>
                  <a:pt x="392430" y="134619"/>
                </a:lnTo>
                <a:lnTo>
                  <a:pt x="392430" y="133350"/>
                </a:lnTo>
                <a:close/>
              </a:path>
              <a:path w="392429" h="420370">
                <a:moveTo>
                  <a:pt x="392430" y="129539"/>
                </a:moveTo>
                <a:lnTo>
                  <a:pt x="389890" y="129539"/>
                </a:lnTo>
                <a:lnTo>
                  <a:pt x="389890" y="132079"/>
                </a:lnTo>
                <a:lnTo>
                  <a:pt x="392430" y="132079"/>
                </a:lnTo>
                <a:lnTo>
                  <a:pt x="392430" y="129539"/>
                </a:lnTo>
                <a:close/>
              </a:path>
              <a:path w="392429" h="420370">
                <a:moveTo>
                  <a:pt x="392430" y="127000"/>
                </a:moveTo>
                <a:lnTo>
                  <a:pt x="389890" y="127000"/>
                </a:lnTo>
                <a:lnTo>
                  <a:pt x="389890" y="128269"/>
                </a:lnTo>
                <a:lnTo>
                  <a:pt x="392430" y="128269"/>
                </a:lnTo>
                <a:lnTo>
                  <a:pt x="392430" y="127000"/>
                </a:lnTo>
                <a:close/>
              </a:path>
              <a:path w="392429" h="420370">
                <a:moveTo>
                  <a:pt x="392430" y="123189"/>
                </a:moveTo>
                <a:lnTo>
                  <a:pt x="389890" y="123189"/>
                </a:lnTo>
                <a:lnTo>
                  <a:pt x="389890" y="125729"/>
                </a:lnTo>
                <a:lnTo>
                  <a:pt x="392430" y="125729"/>
                </a:lnTo>
                <a:lnTo>
                  <a:pt x="392430" y="123189"/>
                </a:lnTo>
                <a:close/>
              </a:path>
              <a:path w="392429" h="420370">
                <a:moveTo>
                  <a:pt x="392430" y="120650"/>
                </a:moveTo>
                <a:lnTo>
                  <a:pt x="389890" y="120650"/>
                </a:lnTo>
                <a:lnTo>
                  <a:pt x="389890" y="121919"/>
                </a:lnTo>
                <a:lnTo>
                  <a:pt x="392430" y="121919"/>
                </a:lnTo>
                <a:lnTo>
                  <a:pt x="392430" y="120650"/>
                </a:lnTo>
                <a:close/>
              </a:path>
              <a:path w="392429" h="420370">
                <a:moveTo>
                  <a:pt x="392430" y="116839"/>
                </a:moveTo>
                <a:lnTo>
                  <a:pt x="389890" y="116839"/>
                </a:lnTo>
                <a:lnTo>
                  <a:pt x="389890" y="119379"/>
                </a:lnTo>
                <a:lnTo>
                  <a:pt x="392430" y="119379"/>
                </a:lnTo>
                <a:lnTo>
                  <a:pt x="392430" y="116839"/>
                </a:lnTo>
                <a:close/>
              </a:path>
              <a:path w="392429" h="420370">
                <a:moveTo>
                  <a:pt x="392430" y="114300"/>
                </a:moveTo>
                <a:lnTo>
                  <a:pt x="389890" y="114300"/>
                </a:lnTo>
                <a:lnTo>
                  <a:pt x="389890" y="115569"/>
                </a:lnTo>
                <a:lnTo>
                  <a:pt x="392430" y="115569"/>
                </a:lnTo>
                <a:lnTo>
                  <a:pt x="392430" y="114300"/>
                </a:lnTo>
                <a:close/>
              </a:path>
              <a:path w="392429" h="420370">
                <a:moveTo>
                  <a:pt x="392430" y="110489"/>
                </a:moveTo>
                <a:lnTo>
                  <a:pt x="389890" y="110489"/>
                </a:lnTo>
                <a:lnTo>
                  <a:pt x="389890" y="113029"/>
                </a:lnTo>
                <a:lnTo>
                  <a:pt x="392430" y="113029"/>
                </a:lnTo>
                <a:lnTo>
                  <a:pt x="392430" y="110489"/>
                </a:lnTo>
                <a:close/>
              </a:path>
              <a:path w="392429" h="420370">
                <a:moveTo>
                  <a:pt x="392430" y="107950"/>
                </a:moveTo>
                <a:lnTo>
                  <a:pt x="389890" y="107950"/>
                </a:lnTo>
                <a:lnTo>
                  <a:pt x="389890" y="109219"/>
                </a:lnTo>
                <a:lnTo>
                  <a:pt x="392430" y="109219"/>
                </a:lnTo>
                <a:lnTo>
                  <a:pt x="392430" y="107950"/>
                </a:lnTo>
                <a:close/>
              </a:path>
              <a:path w="392429" h="420370">
                <a:moveTo>
                  <a:pt x="392430" y="104139"/>
                </a:moveTo>
                <a:lnTo>
                  <a:pt x="389890" y="104139"/>
                </a:lnTo>
                <a:lnTo>
                  <a:pt x="389890" y="106679"/>
                </a:lnTo>
                <a:lnTo>
                  <a:pt x="392430" y="106679"/>
                </a:lnTo>
                <a:lnTo>
                  <a:pt x="392430" y="104139"/>
                </a:lnTo>
                <a:close/>
              </a:path>
              <a:path w="392429" h="420370">
                <a:moveTo>
                  <a:pt x="392430" y="101600"/>
                </a:moveTo>
                <a:lnTo>
                  <a:pt x="389890" y="101600"/>
                </a:lnTo>
                <a:lnTo>
                  <a:pt x="389890" y="102869"/>
                </a:lnTo>
                <a:lnTo>
                  <a:pt x="392430" y="102869"/>
                </a:lnTo>
                <a:lnTo>
                  <a:pt x="392430" y="101600"/>
                </a:lnTo>
                <a:close/>
              </a:path>
              <a:path w="392429" h="420370">
                <a:moveTo>
                  <a:pt x="392430" y="97789"/>
                </a:moveTo>
                <a:lnTo>
                  <a:pt x="389890" y="97789"/>
                </a:lnTo>
                <a:lnTo>
                  <a:pt x="389890" y="100329"/>
                </a:lnTo>
                <a:lnTo>
                  <a:pt x="392430" y="100329"/>
                </a:lnTo>
                <a:lnTo>
                  <a:pt x="392430" y="97789"/>
                </a:lnTo>
                <a:close/>
              </a:path>
              <a:path w="392429" h="420370">
                <a:moveTo>
                  <a:pt x="392430" y="95250"/>
                </a:moveTo>
                <a:lnTo>
                  <a:pt x="389890" y="95250"/>
                </a:lnTo>
                <a:lnTo>
                  <a:pt x="389890" y="96519"/>
                </a:lnTo>
                <a:lnTo>
                  <a:pt x="392430" y="96519"/>
                </a:lnTo>
                <a:lnTo>
                  <a:pt x="392430" y="95250"/>
                </a:lnTo>
                <a:close/>
              </a:path>
              <a:path w="392429" h="420370">
                <a:moveTo>
                  <a:pt x="392430" y="91439"/>
                </a:moveTo>
                <a:lnTo>
                  <a:pt x="389890" y="91439"/>
                </a:lnTo>
                <a:lnTo>
                  <a:pt x="389890" y="93979"/>
                </a:lnTo>
                <a:lnTo>
                  <a:pt x="392430" y="93979"/>
                </a:lnTo>
                <a:lnTo>
                  <a:pt x="392430" y="91439"/>
                </a:lnTo>
                <a:close/>
              </a:path>
              <a:path w="392429" h="420370">
                <a:moveTo>
                  <a:pt x="392430" y="88900"/>
                </a:moveTo>
                <a:lnTo>
                  <a:pt x="389890" y="88900"/>
                </a:lnTo>
                <a:lnTo>
                  <a:pt x="389890" y="90169"/>
                </a:lnTo>
                <a:lnTo>
                  <a:pt x="392430" y="90169"/>
                </a:lnTo>
                <a:lnTo>
                  <a:pt x="392430" y="88900"/>
                </a:lnTo>
                <a:close/>
              </a:path>
              <a:path w="392429" h="420370">
                <a:moveTo>
                  <a:pt x="392430" y="85089"/>
                </a:moveTo>
                <a:lnTo>
                  <a:pt x="389890" y="85089"/>
                </a:lnTo>
                <a:lnTo>
                  <a:pt x="389890" y="87629"/>
                </a:lnTo>
                <a:lnTo>
                  <a:pt x="392430" y="87629"/>
                </a:lnTo>
                <a:lnTo>
                  <a:pt x="392430" y="85089"/>
                </a:lnTo>
                <a:close/>
              </a:path>
              <a:path w="392429" h="420370">
                <a:moveTo>
                  <a:pt x="127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1270" y="83819"/>
                </a:lnTo>
                <a:lnTo>
                  <a:pt x="1270" y="82550"/>
                </a:lnTo>
                <a:close/>
              </a:path>
              <a:path w="392429" h="420370">
                <a:moveTo>
                  <a:pt x="2540" y="81279"/>
                </a:moveTo>
                <a:lnTo>
                  <a:pt x="1270" y="81279"/>
                </a:lnTo>
                <a:lnTo>
                  <a:pt x="1270" y="82550"/>
                </a:lnTo>
                <a:lnTo>
                  <a:pt x="2540" y="82550"/>
                </a:lnTo>
                <a:lnTo>
                  <a:pt x="2540" y="81279"/>
                </a:lnTo>
                <a:close/>
              </a:path>
              <a:path w="392429" h="420370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392429" h="420370">
                <a:moveTo>
                  <a:pt x="392430" y="82550"/>
                </a:moveTo>
                <a:lnTo>
                  <a:pt x="389890" y="82550"/>
                </a:lnTo>
                <a:lnTo>
                  <a:pt x="389890" y="83819"/>
                </a:lnTo>
                <a:lnTo>
                  <a:pt x="392430" y="83819"/>
                </a:lnTo>
                <a:lnTo>
                  <a:pt x="392430" y="82550"/>
                </a:lnTo>
                <a:close/>
              </a:path>
              <a:path w="392429" h="420370">
                <a:moveTo>
                  <a:pt x="392430" y="78739"/>
                </a:moveTo>
                <a:lnTo>
                  <a:pt x="389890" y="78739"/>
                </a:lnTo>
                <a:lnTo>
                  <a:pt x="389890" y="81279"/>
                </a:lnTo>
                <a:lnTo>
                  <a:pt x="392430" y="81279"/>
                </a:lnTo>
                <a:lnTo>
                  <a:pt x="392430" y="78739"/>
                </a:lnTo>
                <a:close/>
              </a:path>
              <a:path w="392429" h="420370">
                <a:moveTo>
                  <a:pt x="392430" y="76200"/>
                </a:moveTo>
                <a:lnTo>
                  <a:pt x="389890" y="76200"/>
                </a:lnTo>
                <a:lnTo>
                  <a:pt x="389890" y="77469"/>
                </a:lnTo>
                <a:lnTo>
                  <a:pt x="392430" y="77469"/>
                </a:lnTo>
                <a:lnTo>
                  <a:pt x="392430" y="76200"/>
                </a:lnTo>
                <a:close/>
              </a:path>
              <a:path w="392429" h="420370">
                <a:moveTo>
                  <a:pt x="3810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200"/>
                </a:lnTo>
                <a:close/>
              </a:path>
              <a:path w="392429" h="420370">
                <a:moveTo>
                  <a:pt x="3810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392429" h="420370">
                <a:moveTo>
                  <a:pt x="392430" y="72389"/>
                </a:moveTo>
                <a:lnTo>
                  <a:pt x="389890" y="72389"/>
                </a:lnTo>
                <a:lnTo>
                  <a:pt x="389890" y="74929"/>
                </a:lnTo>
                <a:lnTo>
                  <a:pt x="392430" y="74929"/>
                </a:lnTo>
                <a:lnTo>
                  <a:pt x="392430" y="72389"/>
                </a:lnTo>
                <a:close/>
              </a:path>
              <a:path w="392429" h="420370">
                <a:moveTo>
                  <a:pt x="3810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850"/>
                </a:lnTo>
                <a:close/>
              </a:path>
              <a:path w="392429" h="420370">
                <a:moveTo>
                  <a:pt x="381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039"/>
                </a:lnTo>
                <a:close/>
              </a:path>
              <a:path w="392429" h="420370">
                <a:moveTo>
                  <a:pt x="392430" y="69850"/>
                </a:moveTo>
                <a:lnTo>
                  <a:pt x="389890" y="69850"/>
                </a:lnTo>
                <a:lnTo>
                  <a:pt x="389890" y="71119"/>
                </a:lnTo>
                <a:lnTo>
                  <a:pt x="392430" y="71119"/>
                </a:lnTo>
                <a:lnTo>
                  <a:pt x="392430" y="69850"/>
                </a:lnTo>
                <a:close/>
              </a:path>
              <a:path w="392429" h="420370">
                <a:moveTo>
                  <a:pt x="392430" y="66039"/>
                </a:moveTo>
                <a:lnTo>
                  <a:pt x="389890" y="66039"/>
                </a:lnTo>
                <a:lnTo>
                  <a:pt x="389890" y="68579"/>
                </a:lnTo>
                <a:lnTo>
                  <a:pt x="392430" y="68579"/>
                </a:lnTo>
                <a:lnTo>
                  <a:pt x="392430" y="66039"/>
                </a:lnTo>
                <a:close/>
              </a:path>
              <a:path w="392429" h="420370">
                <a:moveTo>
                  <a:pt x="381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3500"/>
                </a:lnTo>
                <a:close/>
              </a:path>
              <a:path w="392429" h="420370">
                <a:moveTo>
                  <a:pt x="3810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9689"/>
                </a:lnTo>
                <a:close/>
              </a:path>
              <a:path w="392429" h="420370">
                <a:moveTo>
                  <a:pt x="392430" y="63500"/>
                </a:moveTo>
                <a:lnTo>
                  <a:pt x="389890" y="63500"/>
                </a:lnTo>
                <a:lnTo>
                  <a:pt x="389890" y="64769"/>
                </a:lnTo>
                <a:lnTo>
                  <a:pt x="392430" y="64769"/>
                </a:lnTo>
                <a:lnTo>
                  <a:pt x="392430" y="63500"/>
                </a:lnTo>
                <a:close/>
              </a:path>
              <a:path w="392429" h="420370">
                <a:moveTo>
                  <a:pt x="392430" y="59689"/>
                </a:moveTo>
                <a:lnTo>
                  <a:pt x="389890" y="59689"/>
                </a:lnTo>
                <a:lnTo>
                  <a:pt x="389890" y="62229"/>
                </a:lnTo>
                <a:lnTo>
                  <a:pt x="392430" y="62229"/>
                </a:lnTo>
                <a:lnTo>
                  <a:pt x="392430" y="59689"/>
                </a:lnTo>
                <a:close/>
              </a:path>
              <a:path w="392429" h="420370">
                <a:moveTo>
                  <a:pt x="3810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7150"/>
                </a:lnTo>
                <a:close/>
              </a:path>
              <a:path w="392429" h="420370">
                <a:moveTo>
                  <a:pt x="3810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339"/>
                </a:lnTo>
                <a:close/>
              </a:path>
              <a:path w="392429" h="420370">
                <a:moveTo>
                  <a:pt x="392430" y="57276"/>
                </a:moveTo>
                <a:lnTo>
                  <a:pt x="389890" y="57276"/>
                </a:lnTo>
                <a:lnTo>
                  <a:pt x="389890" y="58419"/>
                </a:lnTo>
                <a:lnTo>
                  <a:pt x="392430" y="58419"/>
                </a:lnTo>
                <a:lnTo>
                  <a:pt x="392430" y="57276"/>
                </a:lnTo>
                <a:close/>
              </a:path>
              <a:path w="392429" h="420370">
                <a:moveTo>
                  <a:pt x="392430" y="53339"/>
                </a:moveTo>
                <a:lnTo>
                  <a:pt x="389890" y="53339"/>
                </a:lnTo>
                <a:lnTo>
                  <a:pt x="389890" y="55879"/>
                </a:lnTo>
                <a:lnTo>
                  <a:pt x="392430" y="55879"/>
                </a:lnTo>
                <a:lnTo>
                  <a:pt x="392430" y="53339"/>
                </a:lnTo>
                <a:close/>
              </a:path>
              <a:path w="392429" h="420370">
                <a:moveTo>
                  <a:pt x="3810" y="50926"/>
                </a:moveTo>
                <a:lnTo>
                  <a:pt x="0" y="50926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50926"/>
                </a:lnTo>
                <a:close/>
              </a:path>
              <a:path w="392429" h="420370">
                <a:moveTo>
                  <a:pt x="392430" y="50926"/>
                </a:moveTo>
                <a:lnTo>
                  <a:pt x="389890" y="50926"/>
                </a:lnTo>
                <a:lnTo>
                  <a:pt x="389890" y="52069"/>
                </a:lnTo>
                <a:lnTo>
                  <a:pt x="392430" y="52069"/>
                </a:lnTo>
                <a:lnTo>
                  <a:pt x="392430" y="50926"/>
                </a:lnTo>
                <a:close/>
              </a:path>
              <a:path w="392429" h="420370">
                <a:moveTo>
                  <a:pt x="3810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6989"/>
                </a:lnTo>
                <a:close/>
              </a:path>
              <a:path w="392429" h="420370">
                <a:moveTo>
                  <a:pt x="392430" y="46989"/>
                </a:moveTo>
                <a:lnTo>
                  <a:pt x="389890" y="46989"/>
                </a:lnTo>
                <a:lnTo>
                  <a:pt x="389890" y="49529"/>
                </a:lnTo>
                <a:lnTo>
                  <a:pt x="392430" y="49529"/>
                </a:lnTo>
                <a:lnTo>
                  <a:pt x="392430" y="46989"/>
                </a:lnTo>
                <a:close/>
              </a:path>
              <a:path w="392429" h="420370">
                <a:moveTo>
                  <a:pt x="3810" y="44576"/>
                </a:moveTo>
                <a:lnTo>
                  <a:pt x="0" y="44576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4576"/>
                </a:lnTo>
                <a:close/>
              </a:path>
              <a:path w="392429" h="420370">
                <a:moveTo>
                  <a:pt x="392430" y="44576"/>
                </a:moveTo>
                <a:lnTo>
                  <a:pt x="389890" y="44576"/>
                </a:lnTo>
                <a:lnTo>
                  <a:pt x="389890" y="45719"/>
                </a:lnTo>
                <a:lnTo>
                  <a:pt x="392430" y="45719"/>
                </a:lnTo>
                <a:lnTo>
                  <a:pt x="392430" y="44576"/>
                </a:lnTo>
                <a:close/>
              </a:path>
              <a:path w="392429" h="420370">
                <a:moveTo>
                  <a:pt x="3810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639"/>
                </a:lnTo>
                <a:close/>
              </a:path>
              <a:path w="392429" h="420370">
                <a:moveTo>
                  <a:pt x="392430" y="40639"/>
                </a:moveTo>
                <a:lnTo>
                  <a:pt x="389890" y="40639"/>
                </a:lnTo>
                <a:lnTo>
                  <a:pt x="389890" y="43179"/>
                </a:lnTo>
                <a:lnTo>
                  <a:pt x="392430" y="43179"/>
                </a:lnTo>
                <a:lnTo>
                  <a:pt x="392430" y="40639"/>
                </a:lnTo>
                <a:close/>
              </a:path>
              <a:path w="392429" h="420370">
                <a:moveTo>
                  <a:pt x="3810" y="38226"/>
                </a:moveTo>
                <a:lnTo>
                  <a:pt x="0" y="38226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226"/>
                </a:lnTo>
                <a:close/>
              </a:path>
              <a:path w="392429" h="420370">
                <a:moveTo>
                  <a:pt x="392430" y="38226"/>
                </a:moveTo>
                <a:lnTo>
                  <a:pt x="389890" y="38226"/>
                </a:lnTo>
                <a:lnTo>
                  <a:pt x="389890" y="39369"/>
                </a:lnTo>
                <a:lnTo>
                  <a:pt x="392430" y="39369"/>
                </a:lnTo>
                <a:lnTo>
                  <a:pt x="392430" y="38226"/>
                </a:lnTo>
                <a:close/>
              </a:path>
              <a:path w="392429" h="420370">
                <a:moveTo>
                  <a:pt x="381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289"/>
                </a:lnTo>
                <a:close/>
              </a:path>
              <a:path w="392429" h="420370">
                <a:moveTo>
                  <a:pt x="392430" y="34289"/>
                </a:moveTo>
                <a:lnTo>
                  <a:pt x="389890" y="34289"/>
                </a:lnTo>
                <a:lnTo>
                  <a:pt x="389890" y="36829"/>
                </a:lnTo>
                <a:lnTo>
                  <a:pt x="392430" y="36829"/>
                </a:lnTo>
                <a:lnTo>
                  <a:pt x="392430" y="34289"/>
                </a:lnTo>
                <a:close/>
              </a:path>
              <a:path w="392429" h="420370">
                <a:moveTo>
                  <a:pt x="3810" y="31876"/>
                </a:moveTo>
                <a:lnTo>
                  <a:pt x="0" y="31876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876"/>
                </a:lnTo>
                <a:close/>
              </a:path>
              <a:path w="392429" h="420370">
                <a:moveTo>
                  <a:pt x="392430" y="31876"/>
                </a:moveTo>
                <a:lnTo>
                  <a:pt x="389890" y="31876"/>
                </a:lnTo>
                <a:lnTo>
                  <a:pt x="389890" y="33019"/>
                </a:lnTo>
                <a:lnTo>
                  <a:pt x="392430" y="33019"/>
                </a:lnTo>
                <a:lnTo>
                  <a:pt x="392430" y="31876"/>
                </a:lnTo>
                <a:close/>
              </a:path>
              <a:path w="392429" h="420370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392429" h="420370">
                <a:moveTo>
                  <a:pt x="392430" y="27939"/>
                </a:moveTo>
                <a:lnTo>
                  <a:pt x="389890" y="27939"/>
                </a:lnTo>
                <a:lnTo>
                  <a:pt x="389890" y="30479"/>
                </a:lnTo>
                <a:lnTo>
                  <a:pt x="392430" y="30479"/>
                </a:lnTo>
                <a:lnTo>
                  <a:pt x="392430" y="27939"/>
                </a:lnTo>
                <a:close/>
              </a:path>
              <a:path w="392429" h="420370">
                <a:moveTo>
                  <a:pt x="3810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400"/>
                </a:lnTo>
                <a:close/>
              </a:path>
              <a:path w="392429" h="420370">
                <a:moveTo>
                  <a:pt x="392430" y="25400"/>
                </a:moveTo>
                <a:lnTo>
                  <a:pt x="389890" y="25400"/>
                </a:lnTo>
                <a:lnTo>
                  <a:pt x="389890" y="26669"/>
                </a:lnTo>
                <a:lnTo>
                  <a:pt x="392430" y="26669"/>
                </a:lnTo>
                <a:lnTo>
                  <a:pt x="392430" y="25400"/>
                </a:lnTo>
                <a:close/>
              </a:path>
              <a:path w="392429" h="420370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392429" h="420370">
                <a:moveTo>
                  <a:pt x="392430" y="21589"/>
                </a:moveTo>
                <a:lnTo>
                  <a:pt x="389890" y="21589"/>
                </a:lnTo>
                <a:lnTo>
                  <a:pt x="389890" y="24129"/>
                </a:lnTo>
                <a:lnTo>
                  <a:pt x="392430" y="24129"/>
                </a:lnTo>
                <a:lnTo>
                  <a:pt x="392430" y="21589"/>
                </a:lnTo>
                <a:close/>
              </a:path>
              <a:path w="392429" h="420370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392429" h="420370">
                <a:moveTo>
                  <a:pt x="392430" y="19050"/>
                </a:moveTo>
                <a:lnTo>
                  <a:pt x="389890" y="19050"/>
                </a:lnTo>
                <a:lnTo>
                  <a:pt x="389890" y="20319"/>
                </a:lnTo>
                <a:lnTo>
                  <a:pt x="392430" y="20319"/>
                </a:lnTo>
                <a:lnTo>
                  <a:pt x="392430" y="19050"/>
                </a:lnTo>
                <a:close/>
              </a:path>
              <a:path w="392429" h="420370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392429" h="420370">
                <a:moveTo>
                  <a:pt x="392430" y="15239"/>
                </a:moveTo>
                <a:lnTo>
                  <a:pt x="389890" y="15239"/>
                </a:lnTo>
                <a:lnTo>
                  <a:pt x="389890" y="17779"/>
                </a:lnTo>
                <a:lnTo>
                  <a:pt x="392430" y="17779"/>
                </a:lnTo>
                <a:lnTo>
                  <a:pt x="392430" y="15239"/>
                </a:lnTo>
                <a:close/>
              </a:path>
              <a:path w="392429" h="420370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392429" h="420370">
                <a:moveTo>
                  <a:pt x="392430" y="12700"/>
                </a:moveTo>
                <a:lnTo>
                  <a:pt x="389890" y="12700"/>
                </a:lnTo>
                <a:lnTo>
                  <a:pt x="389890" y="13969"/>
                </a:lnTo>
                <a:lnTo>
                  <a:pt x="392430" y="13969"/>
                </a:lnTo>
                <a:lnTo>
                  <a:pt x="392430" y="12700"/>
                </a:lnTo>
                <a:close/>
              </a:path>
              <a:path w="392429" h="420370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392429" h="420370">
                <a:moveTo>
                  <a:pt x="392430" y="8889"/>
                </a:moveTo>
                <a:lnTo>
                  <a:pt x="389890" y="8889"/>
                </a:lnTo>
                <a:lnTo>
                  <a:pt x="389890" y="11429"/>
                </a:lnTo>
                <a:lnTo>
                  <a:pt x="392430" y="11429"/>
                </a:lnTo>
                <a:lnTo>
                  <a:pt x="392430" y="8889"/>
                </a:lnTo>
                <a:close/>
              </a:path>
              <a:path w="392429" h="420370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392429" h="420370">
                <a:moveTo>
                  <a:pt x="392430" y="6350"/>
                </a:moveTo>
                <a:lnTo>
                  <a:pt x="389890" y="6350"/>
                </a:lnTo>
                <a:lnTo>
                  <a:pt x="389890" y="7619"/>
                </a:lnTo>
                <a:lnTo>
                  <a:pt x="392430" y="7619"/>
                </a:lnTo>
                <a:lnTo>
                  <a:pt x="392430" y="6350"/>
                </a:lnTo>
                <a:close/>
              </a:path>
              <a:path w="392429" h="420370">
                <a:moveTo>
                  <a:pt x="18415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84150" y="3810"/>
                </a:lnTo>
                <a:lnTo>
                  <a:pt x="184150" y="2539"/>
                </a:lnTo>
                <a:close/>
              </a:path>
              <a:path w="392429" h="420370">
                <a:moveTo>
                  <a:pt x="392430" y="2539"/>
                </a:moveTo>
                <a:lnTo>
                  <a:pt x="186690" y="2539"/>
                </a:lnTo>
                <a:lnTo>
                  <a:pt x="186690" y="3810"/>
                </a:lnTo>
                <a:lnTo>
                  <a:pt x="389890" y="3810"/>
                </a:lnTo>
                <a:lnTo>
                  <a:pt x="389890" y="5079"/>
                </a:lnTo>
                <a:lnTo>
                  <a:pt x="392430" y="5079"/>
                </a:lnTo>
                <a:lnTo>
                  <a:pt x="392430" y="2539"/>
                </a:lnTo>
                <a:close/>
              </a:path>
              <a:path w="392429" h="420370">
                <a:moveTo>
                  <a:pt x="189230" y="1269"/>
                </a:moveTo>
                <a:lnTo>
                  <a:pt x="187960" y="1269"/>
                </a:lnTo>
                <a:lnTo>
                  <a:pt x="187960" y="2539"/>
                </a:lnTo>
                <a:lnTo>
                  <a:pt x="189230" y="2539"/>
                </a:lnTo>
                <a:lnTo>
                  <a:pt x="189230" y="1269"/>
                </a:lnTo>
                <a:close/>
              </a:path>
              <a:path w="392429" h="420370">
                <a:moveTo>
                  <a:pt x="185420" y="0"/>
                </a:moveTo>
                <a:lnTo>
                  <a:pt x="0" y="0"/>
                </a:lnTo>
                <a:lnTo>
                  <a:pt x="0" y="1269"/>
                </a:lnTo>
                <a:lnTo>
                  <a:pt x="185420" y="1269"/>
                </a:lnTo>
                <a:lnTo>
                  <a:pt x="185420" y="0"/>
                </a:lnTo>
                <a:close/>
              </a:path>
              <a:path w="392429" h="420370">
                <a:moveTo>
                  <a:pt x="392430" y="0"/>
                </a:moveTo>
                <a:lnTo>
                  <a:pt x="191770" y="0"/>
                </a:lnTo>
                <a:lnTo>
                  <a:pt x="191770" y="1269"/>
                </a:lnTo>
                <a:lnTo>
                  <a:pt x="392430" y="1269"/>
                </a:lnTo>
                <a:lnTo>
                  <a:pt x="392430" y="0"/>
                </a:lnTo>
                <a:close/>
              </a:path>
              <a:path w="392429" h="420370">
                <a:moveTo>
                  <a:pt x="3810" y="199390"/>
                </a:moveTo>
                <a:lnTo>
                  <a:pt x="0" y="19939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199390"/>
                </a:lnTo>
                <a:close/>
              </a:path>
              <a:path w="392429" h="420370">
                <a:moveTo>
                  <a:pt x="392430" y="199390"/>
                </a:moveTo>
                <a:lnTo>
                  <a:pt x="389890" y="199390"/>
                </a:lnTo>
                <a:lnTo>
                  <a:pt x="389890" y="205739"/>
                </a:lnTo>
                <a:lnTo>
                  <a:pt x="391160" y="205739"/>
                </a:lnTo>
                <a:lnTo>
                  <a:pt x="391160" y="201930"/>
                </a:lnTo>
                <a:lnTo>
                  <a:pt x="392430" y="201930"/>
                </a:lnTo>
                <a:lnTo>
                  <a:pt x="392430" y="199390"/>
                </a:lnTo>
                <a:close/>
              </a:path>
              <a:path w="392429" h="420370">
                <a:moveTo>
                  <a:pt x="3810" y="212090"/>
                </a:moveTo>
                <a:lnTo>
                  <a:pt x="0" y="21209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12090"/>
                </a:lnTo>
                <a:close/>
              </a:path>
              <a:path w="392429" h="420370">
                <a:moveTo>
                  <a:pt x="3810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1140"/>
                </a:lnTo>
                <a:close/>
              </a:path>
              <a:path w="392429" h="420370">
                <a:moveTo>
                  <a:pt x="3810" y="237490"/>
                </a:moveTo>
                <a:lnTo>
                  <a:pt x="0" y="23749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37490"/>
                </a:lnTo>
                <a:close/>
              </a:path>
              <a:path w="392429" h="420370">
                <a:moveTo>
                  <a:pt x="3810" y="250190"/>
                </a:moveTo>
                <a:lnTo>
                  <a:pt x="0" y="25019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50190"/>
                </a:lnTo>
                <a:close/>
              </a:path>
              <a:path w="392429" h="420370">
                <a:moveTo>
                  <a:pt x="82550" y="419100"/>
                </a:moveTo>
                <a:lnTo>
                  <a:pt x="0" y="419100"/>
                </a:lnTo>
                <a:lnTo>
                  <a:pt x="0" y="420370"/>
                </a:lnTo>
                <a:lnTo>
                  <a:pt x="82550" y="420370"/>
                </a:lnTo>
                <a:lnTo>
                  <a:pt x="82550" y="419100"/>
                </a:lnTo>
                <a:close/>
              </a:path>
              <a:path w="392429" h="420370">
                <a:moveTo>
                  <a:pt x="83820" y="417830"/>
                </a:moveTo>
                <a:lnTo>
                  <a:pt x="82550" y="417830"/>
                </a:lnTo>
                <a:lnTo>
                  <a:pt x="82550" y="419100"/>
                </a:lnTo>
                <a:lnTo>
                  <a:pt x="83820" y="419100"/>
                </a:lnTo>
                <a:lnTo>
                  <a:pt x="83820" y="417830"/>
                </a:lnTo>
                <a:close/>
              </a:path>
              <a:path w="392429" h="420370">
                <a:moveTo>
                  <a:pt x="3810" y="415289"/>
                </a:moveTo>
                <a:lnTo>
                  <a:pt x="0" y="415289"/>
                </a:lnTo>
                <a:lnTo>
                  <a:pt x="0" y="417830"/>
                </a:lnTo>
                <a:lnTo>
                  <a:pt x="3810" y="417830"/>
                </a:lnTo>
                <a:lnTo>
                  <a:pt x="3810" y="415289"/>
                </a:lnTo>
                <a:close/>
              </a:path>
              <a:path w="392429" h="420370">
                <a:moveTo>
                  <a:pt x="3810" y="412750"/>
                </a:moveTo>
                <a:lnTo>
                  <a:pt x="0" y="412750"/>
                </a:lnTo>
                <a:lnTo>
                  <a:pt x="0" y="414020"/>
                </a:lnTo>
                <a:lnTo>
                  <a:pt x="3810" y="414020"/>
                </a:lnTo>
                <a:lnTo>
                  <a:pt x="3810" y="412750"/>
                </a:lnTo>
                <a:close/>
              </a:path>
              <a:path w="392429" h="420370">
                <a:moveTo>
                  <a:pt x="3810" y="408939"/>
                </a:moveTo>
                <a:lnTo>
                  <a:pt x="0" y="408939"/>
                </a:lnTo>
                <a:lnTo>
                  <a:pt x="0" y="411480"/>
                </a:lnTo>
                <a:lnTo>
                  <a:pt x="3810" y="411480"/>
                </a:lnTo>
                <a:lnTo>
                  <a:pt x="3810" y="408939"/>
                </a:lnTo>
                <a:close/>
              </a:path>
              <a:path w="392429" h="420370">
                <a:moveTo>
                  <a:pt x="3810" y="406400"/>
                </a:moveTo>
                <a:lnTo>
                  <a:pt x="0" y="406400"/>
                </a:lnTo>
                <a:lnTo>
                  <a:pt x="0" y="407670"/>
                </a:lnTo>
                <a:lnTo>
                  <a:pt x="3810" y="407670"/>
                </a:lnTo>
                <a:lnTo>
                  <a:pt x="3810" y="406400"/>
                </a:lnTo>
                <a:close/>
              </a:path>
              <a:path w="392429" h="420370">
                <a:moveTo>
                  <a:pt x="3810" y="402589"/>
                </a:moveTo>
                <a:lnTo>
                  <a:pt x="0" y="402589"/>
                </a:lnTo>
                <a:lnTo>
                  <a:pt x="0" y="405130"/>
                </a:lnTo>
                <a:lnTo>
                  <a:pt x="3810" y="405130"/>
                </a:lnTo>
                <a:lnTo>
                  <a:pt x="3810" y="402589"/>
                </a:lnTo>
                <a:close/>
              </a:path>
              <a:path w="392429" h="420370">
                <a:moveTo>
                  <a:pt x="3810" y="400050"/>
                </a:moveTo>
                <a:lnTo>
                  <a:pt x="0" y="400050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400050"/>
                </a:lnTo>
                <a:close/>
              </a:path>
              <a:path w="392429" h="420370">
                <a:moveTo>
                  <a:pt x="3810" y="396239"/>
                </a:moveTo>
                <a:lnTo>
                  <a:pt x="0" y="396239"/>
                </a:lnTo>
                <a:lnTo>
                  <a:pt x="0" y="398780"/>
                </a:lnTo>
                <a:lnTo>
                  <a:pt x="3810" y="398780"/>
                </a:lnTo>
                <a:lnTo>
                  <a:pt x="3810" y="396239"/>
                </a:lnTo>
                <a:close/>
              </a:path>
              <a:path w="392429" h="420370">
                <a:moveTo>
                  <a:pt x="3810" y="393700"/>
                </a:moveTo>
                <a:lnTo>
                  <a:pt x="0" y="393700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93700"/>
                </a:lnTo>
                <a:close/>
              </a:path>
              <a:path w="392429" h="420370">
                <a:moveTo>
                  <a:pt x="3810" y="389889"/>
                </a:moveTo>
                <a:lnTo>
                  <a:pt x="0" y="389889"/>
                </a:lnTo>
                <a:lnTo>
                  <a:pt x="0" y="392430"/>
                </a:lnTo>
                <a:lnTo>
                  <a:pt x="3810" y="392430"/>
                </a:lnTo>
                <a:lnTo>
                  <a:pt x="3810" y="389889"/>
                </a:lnTo>
                <a:close/>
              </a:path>
              <a:path w="392429" h="420370">
                <a:moveTo>
                  <a:pt x="3810" y="387350"/>
                </a:moveTo>
                <a:lnTo>
                  <a:pt x="0" y="387350"/>
                </a:lnTo>
                <a:lnTo>
                  <a:pt x="0" y="388620"/>
                </a:lnTo>
                <a:lnTo>
                  <a:pt x="3810" y="388620"/>
                </a:lnTo>
                <a:lnTo>
                  <a:pt x="3810" y="387350"/>
                </a:lnTo>
                <a:close/>
              </a:path>
              <a:path w="392429" h="420370">
                <a:moveTo>
                  <a:pt x="3810" y="383539"/>
                </a:moveTo>
                <a:lnTo>
                  <a:pt x="0" y="383539"/>
                </a:lnTo>
                <a:lnTo>
                  <a:pt x="0" y="386080"/>
                </a:lnTo>
                <a:lnTo>
                  <a:pt x="3810" y="386080"/>
                </a:lnTo>
                <a:lnTo>
                  <a:pt x="3810" y="383539"/>
                </a:lnTo>
                <a:close/>
              </a:path>
              <a:path w="392429" h="420370">
                <a:moveTo>
                  <a:pt x="3810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3810" y="382270"/>
                </a:lnTo>
                <a:lnTo>
                  <a:pt x="3810" y="381000"/>
                </a:lnTo>
                <a:close/>
              </a:path>
              <a:path w="392429" h="420370">
                <a:moveTo>
                  <a:pt x="3810" y="377189"/>
                </a:moveTo>
                <a:lnTo>
                  <a:pt x="0" y="377189"/>
                </a:lnTo>
                <a:lnTo>
                  <a:pt x="0" y="379730"/>
                </a:lnTo>
                <a:lnTo>
                  <a:pt x="3810" y="379730"/>
                </a:lnTo>
                <a:lnTo>
                  <a:pt x="3810" y="377189"/>
                </a:lnTo>
                <a:close/>
              </a:path>
              <a:path w="392429" h="420370">
                <a:moveTo>
                  <a:pt x="381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4650"/>
                </a:lnTo>
                <a:close/>
              </a:path>
              <a:path w="392429" h="420370">
                <a:moveTo>
                  <a:pt x="3810" y="370839"/>
                </a:moveTo>
                <a:lnTo>
                  <a:pt x="0" y="370839"/>
                </a:lnTo>
                <a:lnTo>
                  <a:pt x="0" y="373380"/>
                </a:lnTo>
                <a:lnTo>
                  <a:pt x="3810" y="373380"/>
                </a:lnTo>
                <a:lnTo>
                  <a:pt x="3810" y="370839"/>
                </a:lnTo>
                <a:close/>
              </a:path>
              <a:path w="392429" h="420370">
                <a:moveTo>
                  <a:pt x="381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8300"/>
                </a:lnTo>
                <a:close/>
              </a:path>
              <a:path w="392429" h="420370">
                <a:moveTo>
                  <a:pt x="3810" y="364489"/>
                </a:moveTo>
                <a:lnTo>
                  <a:pt x="0" y="364489"/>
                </a:lnTo>
                <a:lnTo>
                  <a:pt x="0" y="367030"/>
                </a:lnTo>
                <a:lnTo>
                  <a:pt x="3810" y="367030"/>
                </a:lnTo>
                <a:lnTo>
                  <a:pt x="3810" y="364489"/>
                </a:lnTo>
                <a:close/>
              </a:path>
              <a:path w="392429" h="420370">
                <a:moveTo>
                  <a:pt x="381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61950"/>
                </a:lnTo>
                <a:close/>
              </a:path>
              <a:path w="392429" h="420370">
                <a:moveTo>
                  <a:pt x="3810" y="358139"/>
                </a:moveTo>
                <a:lnTo>
                  <a:pt x="0" y="358139"/>
                </a:lnTo>
                <a:lnTo>
                  <a:pt x="0" y="360680"/>
                </a:lnTo>
                <a:lnTo>
                  <a:pt x="3810" y="360680"/>
                </a:lnTo>
                <a:lnTo>
                  <a:pt x="3810" y="358139"/>
                </a:lnTo>
                <a:close/>
              </a:path>
              <a:path w="392429" h="420370">
                <a:moveTo>
                  <a:pt x="381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5600"/>
                </a:lnTo>
                <a:close/>
              </a:path>
              <a:path w="392429" h="420370">
                <a:moveTo>
                  <a:pt x="3810" y="351789"/>
                </a:moveTo>
                <a:lnTo>
                  <a:pt x="0" y="351789"/>
                </a:lnTo>
                <a:lnTo>
                  <a:pt x="0" y="354330"/>
                </a:lnTo>
                <a:lnTo>
                  <a:pt x="3810" y="354330"/>
                </a:lnTo>
                <a:lnTo>
                  <a:pt x="3810" y="351789"/>
                </a:lnTo>
                <a:close/>
              </a:path>
              <a:path w="392429" h="420370">
                <a:moveTo>
                  <a:pt x="381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9250"/>
                </a:lnTo>
                <a:close/>
              </a:path>
              <a:path w="392429" h="420370">
                <a:moveTo>
                  <a:pt x="3810" y="345439"/>
                </a:moveTo>
                <a:lnTo>
                  <a:pt x="0" y="345439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45439"/>
                </a:lnTo>
                <a:close/>
              </a:path>
              <a:path w="392429" h="420370">
                <a:moveTo>
                  <a:pt x="381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2900"/>
                </a:lnTo>
                <a:close/>
              </a:path>
              <a:path w="392429" h="420370">
                <a:moveTo>
                  <a:pt x="3810" y="339089"/>
                </a:moveTo>
                <a:lnTo>
                  <a:pt x="0" y="339089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9089"/>
                </a:lnTo>
                <a:close/>
              </a:path>
              <a:path w="392429" h="420370">
                <a:moveTo>
                  <a:pt x="381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6550"/>
                </a:lnTo>
                <a:close/>
              </a:path>
              <a:path w="392429" h="420370">
                <a:moveTo>
                  <a:pt x="3810" y="332739"/>
                </a:moveTo>
                <a:lnTo>
                  <a:pt x="0" y="332739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2739"/>
                </a:lnTo>
                <a:close/>
              </a:path>
              <a:path w="392429" h="420370">
                <a:moveTo>
                  <a:pt x="381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30200"/>
                </a:lnTo>
                <a:close/>
              </a:path>
              <a:path w="392429" h="420370">
                <a:moveTo>
                  <a:pt x="3810" y="326389"/>
                </a:moveTo>
                <a:lnTo>
                  <a:pt x="0" y="326389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6389"/>
                </a:lnTo>
                <a:close/>
              </a:path>
              <a:path w="392429" h="420370">
                <a:moveTo>
                  <a:pt x="381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3850"/>
                </a:lnTo>
                <a:close/>
              </a:path>
              <a:path w="392429" h="420370">
                <a:moveTo>
                  <a:pt x="3810" y="320039"/>
                </a:moveTo>
                <a:lnTo>
                  <a:pt x="0" y="320039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320039"/>
                </a:lnTo>
                <a:close/>
              </a:path>
              <a:path w="392429" h="420370">
                <a:moveTo>
                  <a:pt x="381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7500"/>
                </a:lnTo>
                <a:close/>
              </a:path>
              <a:path w="392429" h="420370">
                <a:moveTo>
                  <a:pt x="3810" y="313689"/>
                </a:moveTo>
                <a:lnTo>
                  <a:pt x="0" y="313689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3689"/>
                </a:lnTo>
                <a:close/>
              </a:path>
              <a:path w="392429" h="420370">
                <a:moveTo>
                  <a:pt x="381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11150"/>
                </a:lnTo>
                <a:close/>
              </a:path>
              <a:path w="392429" h="420370">
                <a:moveTo>
                  <a:pt x="3810" y="307339"/>
                </a:moveTo>
                <a:lnTo>
                  <a:pt x="0" y="307339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7339"/>
                </a:lnTo>
                <a:close/>
              </a:path>
              <a:path w="392429" h="420370">
                <a:moveTo>
                  <a:pt x="381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4800"/>
                </a:lnTo>
                <a:close/>
              </a:path>
              <a:path w="392429" h="420370">
                <a:moveTo>
                  <a:pt x="3810" y="300989"/>
                </a:moveTo>
                <a:lnTo>
                  <a:pt x="0" y="300989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300989"/>
                </a:lnTo>
                <a:close/>
              </a:path>
              <a:path w="392429" h="420370">
                <a:moveTo>
                  <a:pt x="381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8450"/>
                </a:lnTo>
                <a:close/>
              </a:path>
              <a:path w="392429" h="420370">
                <a:moveTo>
                  <a:pt x="3810" y="292100"/>
                </a:moveTo>
                <a:lnTo>
                  <a:pt x="0" y="292100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92100"/>
                </a:lnTo>
                <a:close/>
              </a:path>
              <a:path w="392429" h="420370">
                <a:moveTo>
                  <a:pt x="3810" y="289560"/>
                </a:moveTo>
                <a:lnTo>
                  <a:pt x="0" y="289560"/>
                </a:lnTo>
                <a:lnTo>
                  <a:pt x="0" y="290830"/>
                </a:lnTo>
                <a:lnTo>
                  <a:pt x="3810" y="290830"/>
                </a:lnTo>
                <a:lnTo>
                  <a:pt x="3810" y="289560"/>
                </a:lnTo>
                <a:close/>
              </a:path>
              <a:path w="392429" h="420370">
                <a:moveTo>
                  <a:pt x="392430" y="419100"/>
                </a:moveTo>
                <a:lnTo>
                  <a:pt x="199390" y="419100"/>
                </a:lnTo>
                <a:lnTo>
                  <a:pt x="199390" y="420369"/>
                </a:lnTo>
                <a:lnTo>
                  <a:pt x="392430" y="420369"/>
                </a:lnTo>
                <a:lnTo>
                  <a:pt x="392430" y="419100"/>
                </a:lnTo>
                <a:close/>
              </a:path>
              <a:path w="392429" h="420370">
                <a:moveTo>
                  <a:pt x="392430" y="415289"/>
                </a:moveTo>
                <a:lnTo>
                  <a:pt x="389890" y="415289"/>
                </a:lnTo>
                <a:lnTo>
                  <a:pt x="389890" y="417830"/>
                </a:lnTo>
                <a:lnTo>
                  <a:pt x="392430" y="417830"/>
                </a:lnTo>
                <a:lnTo>
                  <a:pt x="392430" y="415289"/>
                </a:lnTo>
                <a:close/>
              </a:path>
              <a:path w="392429" h="420370">
                <a:moveTo>
                  <a:pt x="392430" y="412750"/>
                </a:moveTo>
                <a:lnTo>
                  <a:pt x="389890" y="412750"/>
                </a:lnTo>
                <a:lnTo>
                  <a:pt x="389890" y="414019"/>
                </a:lnTo>
                <a:lnTo>
                  <a:pt x="392430" y="414019"/>
                </a:lnTo>
                <a:lnTo>
                  <a:pt x="392430" y="412750"/>
                </a:lnTo>
                <a:close/>
              </a:path>
              <a:path w="392429" h="420370">
                <a:moveTo>
                  <a:pt x="392430" y="408939"/>
                </a:moveTo>
                <a:lnTo>
                  <a:pt x="389890" y="408939"/>
                </a:lnTo>
                <a:lnTo>
                  <a:pt x="389890" y="411479"/>
                </a:lnTo>
                <a:lnTo>
                  <a:pt x="392430" y="411479"/>
                </a:lnTo>
                <a:lnTo>
                  <a:pt x="392430" y="408939"/>
                </a:lnTo>
                <a:close/>
              </a:path>
              <a:path w="392429" h="420370">
                <a:moveTo>
                  <a:pt x="392430" y="406400"/>
                </a:moveTo>
                <a:lnTo>
                  <a:pt x="389890" y="406400"/>
                </a:lnTo>
                <a:lnTo>
                  <a:pt x="389890" y="407669"/>
                </a:lnTo>
                <a:lnTo>
                  <a:pt x="392430" y="407669"/>
                </a:lnTo>
                <a:lnTo>
                  <a:pt x="392430" y="406400"/>
                </a:lnTo>
                <a:close/>
              </a:path>
              <a:path w="392429" h="420370">
                <a:moveTo>
                  <a:pt x="392430" y="402589"/>
                </a:moveTo>
                <a:lnTo>
                  <a:pt x="389890" y="402589"/>
                </a:lnTo>
                <a:lnTo>
                  <a:pt x="389890" y="405129"/>
                </a:lnTo>
                <a:lnTo>
                  <a:pt x="392430" y="405129"/>
                </a:lnTo>
                <a:lnTo>
                  <a:pt x="392430" y="402589"/>
                </a:lnTo>
                <a:close/>
              </a:path>
              <a:path w="392429" h="420370">
                <a:moveTo>
                  <a:pt x="392430" y="400050"/>
                </a:moveTo>
                <a:lnTo>
                  <a:pt x="389890" y="400050"/>
                </a:lnTo>
                <a:lnTo>
                  <a:pt x="389890" y="401319"/>
                </a:lnTo>
                <a:lnTo>
                  <a:pt x="392430" y="401319"/>
                </a:lnTo>
                <a:lnTo>
                  <a:pt x="392430" y="400050"/>
                </a:lnTo>
                <a:close/>
              </a:path>
              <a:path w="392429" h="420370">
                <a:moveTo>
                  <a:pt x="392430" y="396366"/>
                </a:moveTo>
                <a:lnTo>
                  <a:pt x="389890" y="396366"/>
                </a:lnTo>
                <a:lnTo>
                  <a:pt x="389890" y="398779"/>
                </a:lnTo>
                <a:lnTo>
                  <a:pt x="392430" y="398779"/>
                </a:lnTo>
                <a:lnTo>
                  <a:pt x="392430" y="396366"/>
                </a:lnTo>
                <a:close/>
              </a:path>
              <a:path w="392429" h="420370">
                <a:moveTo>
                  <a:pt x="392430" y="393826"/>
                </a:moveTo>
                <a:lnTo>
                  <a:pt x="389890" y="393826"/>
                </a:lnTo>
                <a:lnTo>
                  <a:pt x="389890" y="394969"/>
                </a:lnTo>
                <a:lnTo>
                  <a:pt x="392430" y="394969"/>
                </a:lnTo>
                <a:lnTo>
                  <a:pt x="392430" y="393826"/>
                </a:lnTo>
                <a:close/>
              </a:path>
              <a:path w="392429" h="420370">
                <a:moveTo>
                  <a:pt x="392430" y="390016"/>
                </a:moveTo>
                <a:lnTo>
                  <a:pt x="389890" y="390016"/>
                </a:lnTo>
                <a:lnTo>
                  <a:pt x="389890" y="392429"/>
                </a:lnTo>
                <a:lnTo>
                  <a:pt x="392430" y="392429"/>
                </a:lnTo>
                <a:lnTo>
                  <a:pt x="392430" y="390016"/>
                </a:lnTo>
                <a:close/>
              </a:path>
              <a:path w="392429" h="420370">
                <a:moveTo>
                  <a:pt x="392430" y="387476"/>
                </a:moveTo>
                <a:lnTo>
                  <a:pt x="389890" y="387476"/>
                </a:lnTo>
                <a:lnTo>
                  <a:pt x="389890" y="388619"/>
                </a:lnTo>
                <a:lnTo>
                  <a:pt x="392430" y="388619"/>
                </a:lnTo>
                <a:lnTo>
                  <a:pt x="392430" y="387476"/>
                </a:lnTo>
                <a:close/>
              </a:path>
              <a:path w="392429" h="420370">
                <a:moveTo>
                  <a:pt x="392430" y="383666"/>
                </a:moveTo>
                <a:lnTo>
                  <a:pt x="389890" y="383666"/>
                </a:lnTo>
                <a:lnTo>
                  <a:pt x="389890" y="386079"/>
                </a:lnTo>
                <a:lnTo>
                  <a:pt x="392430" y="386079"/>
                </a:lnTo>
                <a:lnTo>
                  <a:pt x="392430" y="383666"/>
                </a:lnTo>
                <a:close/>
              </a:path>
              <a:path w="392429" h="420370">
                <a:moveTo>
                  <a:pt x="392430" y="381126"/>
                </a:moveTo>
                <a:lnTo>
                  <a:pt x="389890" y="381126"/>
                </a:lnTo>
                <a:lnTo>
                  <a:pt x="389890" y="382269"/>
                </a:lnTo>
                <a:lnTo>
                  <a:pt x="392430" y="382269"/>
                </a:lnTo>
                <a:lnTo>
                  <a:pt x="392430" y="381126"/>
                </a:lnTo>
                <a:close/>
              </a:path>
              <a:path w="392429" h="420370">
                <a:moveTo>
                  <a:pt x="392430" y="377316"/>
                </a:moveTo>
                <a:lnTo>
                  <a:pt x="389890" y="377316"/>
                </a:lnTo>
                <a:lnTo>
                  <a:pt x="389890" y="379729"/>
                </a:lnTo>
                <a:lnTo>
                  <a:pt x="392430" y="379729"/>
                </a:lnTo>
                <a:lnTo>
                  <a:pt x="392430" y="377316"/>
                </a:lnTo>
                <a:close/>
              </a:path>
              <a:path w="392429" h="420370">
                <a:moveTo>
                  <a:pt x="392430" y="374776"/>
                </a:moveTo>
                <a:lnTo>
                  <a:pt x="389890" y="374776"/>
                </a:lnTo>
                <a:lnTo>
                  <a:pt x="389890" y="375919"/>
                </a:lnTo>
                <a:lnTo>
                  <a:pt x="392430" y="375919"/>
                </a:lnTo>
                <a:lnTo>
                  <a:pt x="392430" y="374776"/>
                </a:lnTo>
                <a:close/>
              </a:path>
              <a:path w="392429" h="420370">
                <a:moveTo>
                  <a:pt x="392430" y="370966"/>
                </a:moveTo>
                <a:lnTo>
                  <a:pt x="389890" y="370966"/>
                </a:lnTo>
                <a:lnTo>
                  <a:pt x="389890" y="373379"/>
                </a:lnTo>
                <a:lnTo>
                  <a:pt x="392430" y="373379"/>
                </a:lnTo>
                <a:lnTo>
                  <a:pt x="392430" y="370966"/>
                </a:lnTo>
                <a:close/>
              </a:path>
              <a:path w="392429" h="420370">
                <a:moveTo>
                  <a:pt x="392430" y="368426"/>
                </a:moveTo>
                <a:lnTo>
                  <a:pt x="389890" y="368426"/>
                </a:lnTo>
                <a:lnTo>
                  <a:pt x="389890" y="369569"/>
                </a:lnTo>
                <a:lnTo>
                  <a:pt x="392430" y="369569"/>
                </a:lnTo>
                <a:lnTo>
                  <a:pt x="392430" y="368426"/>
                </a:lnTo>
                <a:close/>
              </a:path>
              <a:path w="392429" h="420370">
                <a:moveTo>
                  <a:pt x="392430" y="364616"/>
                </a:moveTo>
                <a:lnTo>
                  <a:pt x="389890" y="364616"/>
                </a:lnTo>
                <a:lnTo>
                  <a:pt x="389890" y="367029"/>
                </a:lnTo>
                <a:lnTo>
                  <a:pt x="392430" y="367029"/>
                </a:lnTo>
                <a:lnTo>
                  <a:pt x="392430" y="364616"/>
                </a:lnTo>
                <a:close/>
              </a:path>
              <a:path w="392429" h="420370">
                <a:moveTo>
                  <a:pt x="392430" y="362076"/>
                </a:moveTo>
                <a:lnTo>
                  <a:pt x="389890" y="362076"/>
                </a:lnTo>
                <a:lnTo>
                  <a:pt x="389890" y="363219"/>
                </a:lnTo>
                <a:lnTo>
                  <a:pt x="392430" y="363219"/>
                </a:lnTo>
                <a:lnTo>
                  <a:pt x="392430" y="362076"/>
                </a:lnTo>
                <a:close/>
              </a:path>
              <a:path w="392429" h="420370">
                <a:moveTo>
                  <a:pt x="392430" y="358266"/>
                </a:moveTo>
                <a:lnTo>
                  <a:pt x="389890" y="358266"/>
                </a:lnTo>
                <a:lnTo>
                  <a:pt x="389890" y="360679"/>
                </a:lnTo>
                <a:lnTo>
                  <a:pt x="392430" y="360679"/>
                </a:lnTo>
                <a:lnTo>
                  <a:pt x="392430" y="358266"/>
                </a:lnTo>
                <a:close/>
              </a:path>
              <a:path w="392429" h="420370">
                <a:moveTo>
                  <a:pt x="392430" y="355726"/>
                </a:moveTo>
                <a:lnTo>
                  <a:pt x="389890" y="355726"/>
                </a:lnTo>
                <a:lnTo>
                  <a:pt x="389890" y="356869"/>
                </a:lnTo>
                <a:lnTo>
                  <a:pt x="392430" y="356869"/>
                </a:lnTo>
                <a:lnTo>
                  <a:pt x="392430" y="355726"/>
                </a:lnTo>
                <a:close/>
              </a:path>
              <a:path w="392429" h="420370">
                <a:moveTo>
                  <a:pt x="392430" y="351916"/>
                </a:moveTo>
                <a:lnTo>
                  <a:pt x="389890" y="351916"/>
                </a:lnTo>
                <a:lnTo>
                  <a:pt x="389890" y="354329"/>
                </a:lnTo>
                <a:lnTo>
                  <a:pt x="392430" y="354329"/>
                </a:lnTo>
                <a:lnTo>
                  <a:pt x="392430" y="351916"/>
                </a:lnTo>
                <a:close/>
              </a:path>
              <a:path w="392429" h="420370">
                <a:moveTo>
                  <a:pt x="392430" y="349376"/>
                </a:moveTo>
                <a:lnTo>
                  <a:pt x="389890" y="349376"/>
                </a:lnTo>
                <a:lnTo>
                  <a:pt x="389890" y="350519"/>
                </a:lnTo>
                <a:lnTo>
                  <a:pt x="392430" y="350519"/>
                </a:lnTo>
                <a:lnTo>
                  <a:pt x="392430" y="349376"/>
                </a:lnTo>
                <a:close/>
              </a:path>
              <a:path w="392429" h="420370">
                <a:moveTo>
                  <a:pt x="392430" y="345566"/>
                </a:moveTo>
                <a:lnTo>
                  <a:pt x="389890" y="345566"/>
                </a:lnTo>
                <a:lnTo>
                  <a:pt x="389890" y="347979"/>
                </a:lnTo>
                <a:lnTo>
                  <a:pt x="392430" y="347979"/>
                </a:lnTo>
                <a:lnTo>
                  <a:pt x="392430" y="345566"/>
                </a:lnTo>
                <a:close/>
              </a:path>
              <a:path w="392429" h="420370">
                <a:moveTo>
                  <a:pt x="392430" y="341629"/>
                </a:moveTo>
                <a:lnTo>
                  <a:pt x="391160" y="341629"/>
                </a:lnTo>
                <a:lnTo>
                  <a:pt x="391160" y="344169"/>
                </a:lnTo>
                <a:lnTo>
                  <a:pt x="392430" y="344169"/>
                </a:lnTo>
                <a:lnTo>
                  <a:pt x="392430" y="341629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3" name="bk object 3213"/>
          <p:cNvSpPr/>
          <p:nvPr/>
        </p:nvSpPr>
        <p:spPr>
          <a:xfrm>
            <a:off x="4009390" y="2895600"/>
            <a:ext cx="386080" cy="414020"/>
          </a:xfrm>
          <a:custGeom>
            <a:avLst/>
            <a:gdLst/>
            <a:ahLst/>
            <a:cxnLst/>
            <a:rect l="l" t="t" r="r" b="b"/>
            <a:pathLst>
              <a:path w="386079" h="414020">
                <a:moveTo>
                  <a:pt x="3810" y="193039"/>
                </a:moveTo>
                <a:lnTo>
                  <a:pt x="0" y="193039"/>
                </a:lnTo>
                <a:lnTo>
                  <a:pt x="0" y="194309"/>
                </a:lnTo>
                <a:lnTo>
                  <a:pt x="3810" y="194309"/>
                </a:lnTo>
                <a:lnTo>
                  <a:pt x="3810" y="193039"/>
                </a:lnTo>
                <a:close/>
              </a:path>
              <a:path w="386079" h="414020">
                <a:moveTo>
                  <a:pt x="386080" y="193039"/>
                </a:moveTo>
                <a:lnTo>
                  <a:pt x="382270" y="193039"/>
                </a:lnTo>
                <a:lnTo>
                  <a:pt x="382270" y="194309"/>
                </a:lnTo>
                <a:lnTo>
                  <a:pt x="386080" y="194309"/>
                </a:lnTo>
                <a:lnTo>
                  <a:pt x="386080" y="193039"/>
                </a:lnTo>
                <a:close/>
              </a:path>
              <a:path w="386079" h="414020">
                <a:moveTo>
                  <a:pt x="386080" y="189229"/>
                </a:moveTo>
                <a:lnTo>
                  <a:pt x="382270" y="189229"/>
                </a:lnTo>
                <a:lnTo>
                  <a:pt x="382270" y="191769"/>
                </a:lnTo>
                <a:lnTo>
                  <a:pt x="386080" y="191769"/>
                </a:lnTo>
                <a:lnTo>
                  <a:pt x="386080" y="189229"/>
                </a:lnTo>
                <a:close/>
              </a:path>
              <a:path w="386079" h="414020">
                <a:moveTo>
                  <a:pt x="386080" y="186689"/>
                </a:moveTo>
                <a:lnTo>
                  <a:pt x="382270" y="186689"/>
                </a:lnTo>
                <a:lnTo>
                  <a:pt x="382270" y="187959"/>
                </a:lnTo>
                <a:lnTo>
                  <a:pt x="386080" y="187959"/>
                </a:lnTo>
                <a:lnTo>
                  <a:pt x="386080" y="186689"/>
                </a:lnTo>
                <a:close/>
              </a:path>
              <a:path w="386079" h="414020">
                <a:moveTo>
                  <a:pt x="3810" y="189229"/>
                </a:moveTo>
                <a:lnTo>
                  <a:pt x="0" y="18922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9229"/>
                </a:lnTo>
                <a:close/>
              </a:path>
              <a:path w="386079" h="414020">
                <a:moveTo>
                  <a:pt x="3810" y="186689"/>
                </a:moveTo>
                <a:lnTo>
                  <a:pt x="0" y="186689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86689"/>
                </a:lnTo>
                <a:close/>
              </a:path>
              <a:path w="386079" h="414020">
                <a:moveTo>
                  <a:pt x="3810" y="182879"/>
                </a:moveTo>
                <a:lnTo>
                  <a:pt x="0" y="18287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82879"/>
                </a:lnTo>
                <a:close/>
              </a:path>
              <a:path w="386079" h="414020">
                <a:moveTo>
                  <a:pt x="3810" y="180339"/>
                </a:moveTo>
                <a:lnTo>
                  <a:pt x="1270" y="180339"/>
                </a:lnTo>
                <a:lnTo>
                  <a:pt x="1270" y="181609"/>
                </a:lnTo>
                <a:lnTo>
                  <a:pt x="3810" y="181609"/>
                </a:lnTo>
                <a:lnTo>
                  <a:pt x="3810" y="180339"/>
                </a:lnTo>
                <a:close/>
              </a:path>
              <a:path w="386079" h="414020">
                <a:moveTo>
                  <a:pt x="386080" y="182879"/>
                </a:moveTo>
                <a:lnTo>
                  <a:pt x="382270" y="182879"/>
                </a:lnTo>
                <a:lnTo>
                  <a:pt x="382270" y="185419"/>
                </a:lnTo>
                <a:lnTo>
                  <a:pt x="386080" y="185419"/>
                </a:lnTo>
                <a:lnTo>
                  <a:pt x="386080" y="182879"/>
                </a:lnTo>
                <a:close/>
              </a:path>
              <a:path w="386079" h="414020">
                <a:moveTo>
                  <a:pt x="386080" y="180339"/>
                </a:moveTo>
                <a:lnTo>
                  <a:pt x="382270" y="180339"/>
                </a:lnTo>
                <a:lnTo>
                  <a:pt x="382270" y="181609"/>
                </a:lnTo>
                <a:lnTo>
                  <a:pt x="386080" y="181609"/>
                </a:lnTo>
                <a:lnTo>
                  <a:pt x="386080" y="180339"/>
                </a:lnTo>
                <a:close/>
              </a:path>
              <a:path w="386079" h="414020">
                <a:moveTo>
                  <a:pt x="386080" y="176529"/>
                </a:moveTo>
                <a:lnTo>
                  <a:pt x="382270" y="176529"/>
                </a:lnTo>
                <a:lnTo>
                  <a:pt x="382270" y="179069"/>
                </a:lnTo>
                <a:lnTo>
                  <a:pt x="386080" y="179069"/>
                </a:lnTo>
                <a:lnTo>
                  <a:pt x="386080" y="176529"/>
                </a:lnTo>
                <a:close/>
              </a:path>
              <a:path w="386079" h="414020">
                <a:moveTo>
                  <a:pt x="386080" y="167639"/>
                </a:moveTo>
                <a:lnTo>
                  <a:pt x="382270" y="167639"/>
                </a:lnTo>
                <a:lnTo>
                  <a:pt x="382270" y="175259"/>
                </a:lnTo>
                <a:lnTo>
                  <a:pt x="386080" y="175259"/>
                </a:lnTo>
                <a:lnTo>
                  <a:pt x="386080" y="167639"/>
                </a:lnTo>
                <a:close/>
              </a:path>
              <a:path w="386079" h="414020">
                <a:moveTo>
                  <a:pt x="2539" y="175259"/>
                </a:moveTo>
                <a:lnTo>
                  <a:pt x="1270" y="175259"/>
                </a:lnTo>
                <a:lnTo>
                  <a:pt x="1270" y="179069"/>
                </a:lnTo>
                <a:lnTo>
                  <a:pt x="3810" y="179069"/>
                </a:lnTo>
                <a:lnTo>
                  <a:pt x="3810" y="176529"/>
                </a:lnTo>
                <a:lnTo>
                  <a:pt x="2539" y="176529"/>
                </a:lnTo>
                <a:lnTo>
                  <a:pt x="2539" y="175259"/>
                </a:lnTo>
                <a:close/>
              </a:path>
              <a:path w="386079" h="414020">
                <a:moveTo>
                  <a:pt x="3810" y="172719"/>
                </a:moveTo>
                <a:lnTo>
                  <a:pt x="2539" y="172719"/>
                </a:lnTo>
                <a:lnTo>
                  <a:pt x="2539" y="175259"/>
                </a:lnTo>
                <a:lnTo>
                  <a:pt x="3810" y="175259"/>
                </a:lnTo>
                <a:lnTo>
                  <a:pt x="3810" y="172719"/>
                </a:lnTo>
                <a:close/>
              </a:path>
              <a:path w="386079" h="414020">
                <a:moveTo>
                  <a:pt x="386080" y="163829"/>
                </a:moveTo>
                <a:lnTo>
                  <a:pt x="382270" y="163829"/>
                </a:lnTo>
                <a:lnTo>
                  <a:pt x="382270" y="166369"/>
                </a:lnTo>
                <a:lnTo>
                  <a:pt x="386080" y="166369"/>
                </a:lnTo>
                <a:lnTo>
                  <a:pt x="386080" y="163829"/>
                </a:lnTo>
                <a:close/>
              </a:path>
              <a:path w="386079" h="414020">
                <a:moveTo>
                  <a:pt x="386080" y="161289"/>
                </a:moveTo>
                <a:lnTo>
                  <a:pt x="382270" y="161289"/>
                </a:lnTo>
                <a:lnTo>
                  <a:pt x="382270" y="162559"/>
                </a:lnTo>
                <a:lnTo>
                  <a:pt x="386080" y="162559"/>
                </a:lnTo>
                <a:lnTo>
                  <a:pt x="386080" y="161289"/>
                </a:lnTo>
                <a:close/>
              </a:path>
              <a:path w="386079" h="414020">
                <a:moveTo>
                  <a:pt x="386080" y="157479"/>
                </a:moveTo>
                <a:lnTo>
                  <a:pt x="382270" y="157479"/>
                </a:lnTo>
                <a:lnTo>
                  <a:pt x="382270" y="160019"/>
                </a:lnTo>
                <a:lnTo>
                  <a:pt x="386080" y="160019"/>
                </a:lnTo>
                <a:lnTo>
                  <a:pt x="386080" y="157479"/>
                </a:lnTo>
                <a:close/>
              </a:path>
              <a:path w="386079" h="414020">
                <a:moveTo>
                  <a:pt x="386080" y="154939"/>
                </a:moveTo>
                <a:lnTo>
                  <a:pt x="382270" y="154939"/>
                </a:lnTo>
                <a:lnTo>
                  <a:pt x="382270" y="156209"/>
                </a:lnTo>
                <a:lnTo>
                  <a:pt x="386080" y="156209"/>
                </a:lnTo>
                <a:lnTo>
                  <a:pt x="386080" y="154939"/>
                </a:lnTo>
                <a:close/>
              </a:path>
              <a:path w="386079" h="414020">
                <a:moveTo>
                  <a:pt x="386080" y="151129"/>
                </a:moveTo>
                <a:lnTo>
                  <a:pt x="382270" y="151129"/>
                </a:lnTo>
                <a:lnTo>
                  <a:pt x="382270" y="153669"/>
                </a:lnTo>
                <a:lnTo>
                  <a:pt x="386080" y="153669"/>
                </a:lnTo>
                <a:lnTo>
                  <a:pt x="386080" y="151129"/>
                </a:lnTo>
                <a:close/>
              </a:path>
              <a:path w="386079" h="414020">
                <a:moveTo>
                  <a:pt x="386080" y="148589"/>
                </a:moveTo>
                <a:lnTo>
                  <a:pt x="382270" y="148589"/>
                </a:lnTo>
                <a:lnTo>
                  <a:pt x="382270" y="149859"/>
                </a:lnTo>
                <a:lnTo>
                  <a:pt x="386080" y="149859"/>
                </a:lnTo>
                <a:lnTo>
                  <a:pt x="386080" y="148589"/>
                </a:lnTo>
                <a:close/>
              </a:path>
              <a:path w="386079" h="414020">
                <a:moveTo>
                  <a:pt x="386080" y="142239"/>
                </a:moveTo>
                <a:lnTo>
                  <a:pt x="382270" y="142239"/>
                </a:lnTo>
                <a:lnTo>
                  <a:pt x="382270" y="147319"/>
                </a:lnTo>
                <a:lnTo>
                  <a:pt x="386080" y="147319"/>
                </a:lnTo>
                <a:lnTo>
                  <a:pt x="386080" y="142239"/>
                </a:lnTo>
                <a:close/>
              </a:path>
              <a:path w="386079" h="414020">
                <a:moveTo>
                  <a:pt x="386080" y="138429"/>
                </a:moveTo>
                <a:lnTo>
                  <a:pt x="382270" y="138429"/>
                </a:lnTo>
                <a:lnTo>
                  <a:pt x="382270" y="140969"/>
                </a:lnTo>
                <a:lnTo>
                  <a:pt x="386080" y="140969"/>
                </a:lnTo>
                <a:lnTo>
                  <a:pt x="386080" y="138429"/>
                </a:lnTo>
                <a:close/>
              </a:path>
              <a:path w="386079" h="414020">
                <a:moveTo>
                  <a:pt x="386080" y="135889"/>
                </a:moveTo>
                <a:lnTo>
                  <a:pt x="382270" y="135889"/>
                </a:lnTo>
                <a:lnTo>
                  <a:pt x="382270" y="137159"/>
                </a:lnTo>
                <a:lnTo>
                  <a:pt x="386080" y="137159"/>
                </a:lnTo>
                <a:lnTo>
                  <a:pt x="386080" y="135889"/>
                </a:lnTo>
                <a:close/>
              </a:path>
              <a:path w="386079" h="414020">
                <a:moveTo>
                  <a:pt x="386080" y="132079"/>
                </a:moveTo>
                <a:lnTo>
                  <a:pt x="382270" y="132079"/>
                </a:lnTo>
                <a:lnTo>
                  <a:pt x="382270" y="134619"/>
                </a:lnTo>
                <a:lnTo>
                  <a:pt x="386080" y="134619"/>
                </a:lnTo>
                <a:lnTo>
                  <a:pt x="386080" y="132079"/>
                </a:lnTo>
                <a:close/>
              </a:path>
              <a:path w="386079" h="414020">
                <a:moveTo>
                  <a:pt x="386080" y="129539"/>
                </a:moveTo>
                <a:lnTo>
                  <a:pt x="382270" y="129539"/>
                </a:lnTo>
                <a:lnTo>
                  <a:pt x="382270" y="130809"/>
                </a:lnTo>
                <a:lnTo>
                  <a:pt x="386080" y="130809"/>
                </a:lnTo>
                <a:lnTo>
                  <a:pt x="386080" y="129539"/>
                </a:lnTo>
                <a:close/>
              </a:path>
              <a:path w="386079" h="414020">
                <a:moveTo>
                  <a:pt x="386080" y="125729"/>
                </a:moveTo>
                <a:lnTo>
                  <a:pt x="382270" y="125729"/>
                </a:lnTo>
                <a:lnTo>
                  <a:pt x="382270" y="128269"/>
                </a:lnTo>
                <a:lnTo>
                  <a:pt x="386080" y="128269"/>
                </a:lnTo>
                <a:lnTo>
                  <a:pt x="386080" y="125729"/>
                </a:lnTo>
                <a:close/>
              </a:path>
              <a:path w="386079" h="414020">
                <a:moveTo>
                  <a:pt x="386080" y="123189"/>
                </a:moveTo>
                <a:lnTo>
                  <a:pt x="382270" y="123189"/>
                </a:lnTo>
                <a:lnTo>
                  <a:pt x="382270" y="124459"/>
                </a:lnTo>
                <a:lnTo>
                  <a:pt x="386080" y="124459"/>
                </a:lnTo>
                <a:lnTo>
                  <a:pt x="386080" y="123189"/>
                </a:lnTo>
                <a:close/>
              </a:path>
              <a:path w="386079" h="414020">
                <a:moveTo>
                  <a:pt x="386080" y="119379"/>
                </a:moveTo>
                <a:lnTo>
                  <a:pt x="382270" y="119379"/>
                </a:lnTo>
                <a:lnTo>
                  <a:pt x="382270" y="121919"/>
                </a:lnTo>
                <a:lnTo>
                  <a:pt x="386080" y="121919"/>
                </a:lnTo>
                <a:lnTo>
                  <a:pt x="386080" y="119379"/>
                </a:lnTo>
                <a:close/>
              </a:path>
              <a:path w="386079" h="414020">
                <a:moveTo>
                  <a:pt x="386080" y="116839"/>
                </a:moveTo>
                <a:lnTo>
                  <a:pt x="382270" y="116839"/>
                </a:lnTo>
                <a:lnTo>
                  <a:pt x="382270" y="118109"/>
                </a:lnTo>
                <a:lnTo>
                  <a:pt x="386080" y="118109"/>
                </a:lnTo>
                <a:lnTo>
                  <a:pt x="386080" y="116839"/>
                </a:lnTo>
                <a:close/>
              </a:path>
              <a:path w="386079" h="414020">
                <a:moveTo>
                  <a:pt x="386080" y="113029"/>
                </a:moveTo>
                <a:lnTo>
                  <a:pt x="382270" y="113029"/>
                </a:lnTo>
                <a:lnTo>
                  <a:pt x="382270" y="115569"/>
                </a:lnTo>
                <a:lnTo>
                  <a:pt x="386080" y="115569"/>
                </a:lnTo>
                <a:lnTo>
                  <a:pt x="386080" y="113029"/>
                </a:lnTo>
                <a:close/>
              </a:path>
              <a:path w="386079" h="414020">
                <a:moveTo>
                  <a:pt x="386080" y="110489"/>
                </a:moveTo>
                <a:lnTo>
                  <a:pt x="382270" y="110489"/>
                </a:lnTo>
                <a:lnTo>
                  <a:pt x="382270" y="111759"/>
                </a:lnTo>
                <a:lnTo>
                  <a:pt x="386080" y="111759"/>
                </a:lnTo>
                <a:lnTo>
                  <a:pt x="386080" y="110489"/>
                </a:lnTo>
                <a:close/>
              </a:path>
              <a:path w="386079" h="414020">
                <a:moveTo>
                  <a:pt x="386080" y="106679"/>
                </a:moveTo>
                <a:lnTo>
                  <a:pt x="382270" y="106679"/>
                </a:lnTo>
                <a:lnTo>
                  <a:pt x="382270" y="109219"/>
                </a:lnTo>
                <a:lnTo>
                  <a:pt x="386080" y="109219"/>
                </a:lnTo>
                <a:lnTo>
                  <a:pt x="386080" y="106679"/>
                </a:lnTo>
                <a:close/>
              </a:path>
              <a:path w="386079" h="414020">
                <a:moveTo>
                  <a:pt x="386080" y="104139"/>
                </a:moveTo>
                <a:lnTo>
                  <a:pt x="382270" y="104139"/>
                </a:lnTo>
                <a:lnTo>
                  <a:pt x="382270" y="105409"/>
                </a:lnTo>
                <a:lnTo>
                  <a:pt x="386080" y="105409"/>
                </a:lnTo>
                <a:lnTo>
                  <a:pt x="386080" y="104139"/>
                </a:lnTo>
                <a:close/>
              </a:path>
              <a:path w="386079" h="414020">
                <a:moveTo>
                  <a:pt x="386080" y="100329"/>
                </a:moveTo>
                <a:lnTo>
                  <a:pt x="382270" y="100329"/>
                </a:lnTo>
                <a:lnTo>
                  <a:pt x="382270" y="102869"/>
                </a:lnTo>
                <a:lnTo>
                  <a:pt x="386080" y="102869"/>
                </a:lnTo>
                <a:lnTo>
                  <a:pt x="386080" y="100329"/>
                </a:lnTo>
                <a:close/>
              </a:path>
              <a:path w="386079" h="414020">
                <a:moveTo>
                  <a:pt x="386080" y="97789"/>
                </a:moveTo>
                <a:lnTo>
                  <a:pt x="382270" y="97789"/>
                </a:lnTo>
                <a:lnTo>
                  <a:pt x="382270" y="99059"/>
                </a:lnTo>
                <a:lnTo>
                  <a:pt x="386080" y="99059"/>
                </a:lnTo>
                <a:lnTo>
                  <a:pt x="386080" y="97789"/>
                </a:lnTo>
                <a:close/>
              </a:path>
              <a:path w="386079" h="414020">
                <a:moveTo>
                  <a:pt x="386080" y="93979"/>
                </a:moveTo>
                <a:lnTo>
                  <a:pt x="382270" y="93979"/>
                </a:lnTo>
                <a:lnTo>
                  <a:pt x="382270" y="96519"/>
                </a:lnTo>
                <a:lnTo>
                  <a:pt x="386080" y="96519"/>
                </a:lnTo>
                <a:lnTo>
                  <a:pt x="386080" y="93979"/>
                </a:lnTo>
                <a:close/>
              </a:path>
              <a:path w="386079" h="414020">
                <a:moveTo>
                  <a:pt x="386080" y="91439"/>
                </a:moveTo>
                <a:lnTo>
                  <a:pt x="382270" y="91439"/>
                </a:lnTo>
                <a:lnTo>
                  <a:pt x="382270" y="92709"/>
                </a:lnTo>
                <a:lnTo>
                  <a:pt x="386080" y="92709"/>
                </a:lnTo>
                <a:lnTo>
                  <a:pt x="386080" y="91439"/>
                </a:lnTo>
                <a:close/>
              </a:path>
              <a:path w="386079" h="414020">
                <a:moveTo>
                  <a:pt x="386080" y="87629"/>
                </a:moveTo>
                <a:lnTo>
                  <a:pt x="382270" y="87629"/>
                </a:lnTo>
                <a:lnTo>
                  <a:pt x="382270" y="90169"/>
                </a:lnTo>
                <a:lnTo>
                  <a:pt x="386080" y="90169"/>
                </a:lnTo>
                <a:lnTo>
                  <a:pt x="386080" y="87629"/>
                </a:lnTo>
                <a:close/>
              </a:path>
              <a:path w="386079" h="414020">
                <a:moveTo>
                  <a:pt x="386080" y="85089"/>
                </a:moveTo>
                <a:lnTo>
                  <a:pt x="382270" y="85089"/>
                </a:lnTo>
                <a:lnTo>
                  <a:pt x="382270" y="86359"/>
                </a:lnTo>
                <a:lnTo>
                  <a:pt x="386080" y="86359"/>
                </a:lnTo>
                <a:lnTo>
                  <a:pt x="386080" y="85089"/>
                </a:lnTo>
                <a:close/>
              </a:path>
              <a:path w="386079" h="414020">
                <a:moveTo>
                  <a:pt x="386080" y="81279"/>
                </a:moveTo>
                <a:lnTo>
                  <a:pt x="382270" y="81279"/>
                </a:lnTo>
                <a:lnTo>
                  <a:pt x="382270" y="83819"/>
                </a:lnTo>
                <a:lnTo>
                  <a:pt x="386080" y="83819"/>
                </a:lnTo>
                <a:lnTo>
                  <a:pt x="386080" y="81279"/>
                </a:lnTo>
                <a:close/>
              </a:path>
              <a:path w="386079" h="414020">
                <a:moveTo>
                  <a:pt x="386080" y="78739"/>
                </a:moveTo>
                <a:lnTo>
                  <a:pt x="382270" y="78739"/>
                </a:lnTo>
                <a:lnTo>
                  <a:pt x="382270" y="80009"/>
                </a:lnTo>
                <a:lnTo>
                  <a:pt x="386080" y="80009"/>
                </a:lnTo>
                <a:lnTo>
                  <a:pt x="386080" y="78739"/>
                </a:lnTo>
                <a:close/>
              </a:path>
              <a:path w="386079" h="414020">
                <a:moveTo>
                  <a:pt x="386080" y="74929"/>
                </a:moveTo>
                <a:lnTo>
                  <a:pt x="382270" y="74929"/>
                </a:lnTo>
                <a:lnTo>
                  <a:pt x="382270" y="77469"/>
                </a:lnTo>
                <a:lnTo>
                  <a:pt x="386080" y="77469"/>
                </a:lnTo>
                <a:lnTo>
                  <a:pt x="386080" y="74929"/>
                </a:lnTo>
                <a:close/>
              </a:path>
              <a:path w="386079" h="414020">
                <a:moveTo>
                  <a:pt x="386080" y="72389"/>
                </a:moveTo>
                <a:lnTo>
                  <a:pt x="382270" y="72389"/>
                </a:lnTo>
                <a:lnTo>
                  <a:pt x="382270" y="73659"/>
                </a:lnTo>
                <a:lnTo>
                  <a:pt x="386080" y="73659"/>
                </a:lnTo>
                <a:lnTo>
                  <a:pt x="386080" y="72389"/>
                </a:lnTo>
                <a:close/>
              </a:path>
              <a:path w="386079" h="414020">
                <a:moveTo>
                  <a:pt x="2539" y="73659"/>
                </a:moveTo>
                <a:lnTo>
                  <a:pt x="1270" y="73659"/>
                </a:lnTo>
                <a:lnTo>
                  <a:pt x="1270" y="74929"/>
                </a:lnTo>
                <a:lnTo>
                  <a:pt x="2539" y="74929"/>
                </a:lnTo>
                <a:lnTo>
                  <a:pt x="2539" y="73659"/>
                </a:lnTo>
                <a:close/>
              </a:path>
              <a:path w="386079" h="414020">
                <a:moveTo>
                  <a:pt x="381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2389"/>
                </a:lnTo>
                <a:close/>
              </a:path>
              <a:path w="386079" h="414020">
                <a:moveTo>
                  <a:pt x="381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386079" h="414020">
                <a:moveTo>
                  <a:pt x="386080" y="68579"/>
                </a:moveTo>
                <a:lnTo>
                  <a:pt x="382270" y="68579"/>
                </a:lnTo>
                <a:lnTo>
                  <a:pt x="382270" y="71119"/>
                </a:lnTo>
                <a:lnTo>
                  <a:pt x="386080" y="71119"/>
                </a:lnTo>
                <a:lnTo>
                  <a:pt x="386080" y="68579"/>
                </a:lnTo>
                <a:close/>
              </a:path>
              <a:path w="386079" h="414020">
                <a:moveTo>
                  <a:pt x="3810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6039"/>
                </a:lnTo>
                <a:close/>
              </a:path>
              <a:path w="386079" h="414020">
                <a:moveTo>
                  <a:pt x="381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386079" h="414020">
                <a:moveTo>
                  <a:pt x="386080" y="66039"/>
                </a:moveTo>
                <a:lnTo>
                  <a:pt x="382270" y="66039"/>
                </a:lnTo>
                <a:lnTo>
                  <a:pt x="382270" y="67309"/>
                </a:lnTo>
                <a:lnTo>
                  <a:pt x="386080" y="67309"/>
                </a:lnTo>
                <a:lnTo>
                  <a:pt x="386080" y="66039"/>
                </a:lnTo>
                <a:close/>
              </a:path>
              <a:path w="386079" h="414020">
                <a:moveTo>
                  <a:pt x="386080" y="62229"/>
                </a:moveTo>
                <a:lnTo>
                  <a:pt x="382270" y="62229"/>
                </a:lnTo>
                <a:lnTo>
                  <a:pt x="382270" y="64769"/>
                </a:lnTo>
                <a:lnTo>
                  <a:pt x="386080" y="64769"/>
                </a:lnTo>
                <a:lnTo>
                  <a:pt x="386080" y="62229"/>
                </a:lnTo>
                <a:close/>
              </a:path>
              <a:path w="386079" h="414020">
                <a:moveTo>
                  <a:pt x="3810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9689"/>
                </a:lnTo>
                <a:close/>
              </a:path>
              <a:path w="386079" h="414020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386079" h="414020">
                <a:moveTo>
                  <a:pt x="386080" y="59689"/>
                </a:moveTo>
                <a:lnTo>
                  <a:pt x="382270" y="59689"/>
                </a:lnTo>
                <a:lnTo>
                  <a:pt x="382270" y="60959"/>
                </a:lnTo>
                <a:lnTo>
                  <a:pt x="386080" y="60959"/>
                </a:lnTo>
                <a:lnTo>
                  <a:pt x="386080" y="59689"/>
                </a:lnTo>
                <a:close/>
              </a:path>
              <a:path w="386079" h="414020">
                <a:moveTo>
                  <a:pt x="386080" y="55879"/>
                </a:moveTo>
                <a:lnTo>
                  <a:pt x="382270" y="55879"/>
                </a:lnTo>
                <a:lnTo>
                  <a:pt x="382270" y="58419"/>
                </a:lnTo>
                <a:lnTo>
                  <a:pt x="386080" y="58419"/>
                </a:lnTo>
                <a:lnTo>
                  <a:pt x="386080" y="55879"/>
                </a:lnTo>
                <a:close/>
              </a:path>
              <a:path w="386079" h="414020">
                <a:moveTo>
                  <a:pt x="3810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339"/>
                </a:lnTo>
                <a:close/>
              </a:path>
              <a:path w="386079" h="414020">
                <a:moveTo>
                  <a:pt x="3810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close/>
              </a:path>
              <a:path w="386079" h="414020">
                <a:moveTo>
                  <a:pt x="386080" y="53466"/>
                </a:moveTo>
                <a:lnTo>
                  <a:pt x="382270" y="53466"/>
                </a:lnTo>
                <a:lnTo>
                  <a:pt x="382270" y="54609"/>
                </a:lnTo>
                <a:lnTo>
                  <a:pt x="386080" y="54609"/>
                </a:lnTo>
                <a:lnTo>
                  <a:pt x="386080" y="53466"/>
                </a:lnTo>
                <a:close/>
              </a:path>
              <a:path w="386079" h="414020">
                <a:moveTo>
                  <a:pt x="386080" y="49529"/>
                </a:moveTo>
                <a:lnTo>
                  <a:pt x="382270" y="49529"/>
                </a:lnTo>
                <a:lnTo>
                  <a:pt x="382270" y="52069"/>
                </a:lnTo>
                <a:lnTo>
                  <a:pt x="386080" y="52069"/>
                </a:lnTo>
                <a:lnTo>
                  <a:pt x="386080" y="49529"/>
                </a:lnTo>
                <a:close/>
              </a:path>
              <a:path w="386079" h="414020">
                <a:moveTo>
                  <a:pt x="3810" y="47116"/>
                </a:moveTo>
                <a:lnTo>
                  <a:pt x="0" y="47116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7116"/>
                </a:lnTo>
                <a:close/>
              </a:path>
              <a:path w="386079" h="414020">
                <a:moveTo>
                  <a:pt x="386080" y="47116"/>
                </a:moveTo>
                <a:lnTo>
                  <a:pt x="382270" y="47116"/>
                </a:lnTo>
                <a:lnTo>
                  <a:pt x="382270" y="48259"/>
                </a:lnTo>
                <a:lnTo>
                  <a:pt x="386080" y="48259"/>
                </a:lnTo>
                <a:lnTo>
                  <a:pt x="386080" y="47116"/>
                </a:lnTo>
                <a:close/>
              </a:path>
              <a:path w="386079" h="414020">
                <a:moveTo>
                  <a:pt x="3810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386079" h="414020">
                <a:moveTo>
                  <a:pt x="386080" y="43179"/>
                </a:moveTo>
                <a:lnTo>
                  <a:pt x="382270" y="43179"/>
                </a:lnTo>
                <a:lnTo>
                  <a:pt x="382270" y="45719"/>
                </a:lnTo>
                <a:lnTo>
                  <a:pt x="386080" y="45719"/>
                </a:lnTo>
                <a:lnTo>
                  <a:pt x="386080" y="43179"/>
                </a:lnTo>
                <a:close/>
              </a:path>
              <a:path w="386079" h="414020">
                <a:moveTo>
                  <a:pt x="3810" y="40766"/>
                </a:moveTo>
                <a:lnTo>
                  <a:pt x="0" y="40766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766"/>
                </a:lnTo>
                <a:close/>
              </a:path>
              <a:path w="386079" h="414020">
                <a:moveTo>
                  <a:pt x="386080" y="40766"/>
                </a:moveTo>
                <a:lnTo>
                  <a:pt x="382270" y="40766"/>
                </a:lnTo>
                <a:lnTo>
                  <a:pt x="382270" y="41909"/>
                </a:lnTo>
                <a:lnTo>
                  <a:pt x="386080" y="41909"/>
                </a:lnTo>
                <a:lnTo>
                  <a:pt x="386080" y="40766"/>
                </a:lnTo>
                <a:close/>
              </a:path>
              <a:path w="386079" h="414020">
                <a:moveTo>
                  <a:pt x="3810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829"/>
                </a:lnTo>
                <a:close/>
              </a:path>
              <a:path w="386079" h="414020">
                <a:moveTo>
                  <a:pt x="386080" y="36829"/>
                </a:moveTo>
                <a:lnTo>
                  <a:pt x="382270" y="36829"/>
                </a:lnTo>
                <a:lnTo>
                  <a:pt x="382270" y="39369"/>
                </a:lnTo>
                <a:lnTo>
                  <a:pt x="386080" y="39369"/>
                </a:lnTo>
                <a:lnTo>
                  <a:pt x="386080" y="36829"/>
                </a:lnTo>
                <a:close/>
              </a:path>
              <a:path w="386079" h="414020">
                <a:moveTo>
                  <a:pt x="3810" y="34416"/>
                </a:moveTo>
                <a:lnTo>
                  <a:pt x="0" y="34416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416"/>
                </a:lnTo>
                <a:close/>
              </a:path>
              <a:path w="386079" h="414020">
                <a:moveTo>
                  <a:pt x="386080" y="34416"/>
                </a:moveTo>
                <a:lnTo>
                  <a:pt x="382270" y="34416"/>
                </a:lnTo>
                <a:lnTo>
                  <a:pt x="382270" y="35559"/>
                </a:lnTo>
                <a:lnTo>
                  <a:pt x="386080" y="35559"/>
                </a:lnTo>
                <a:lnTo>
                  <a:pt x="386080" y="34416"/>
                </a:lnTo>
                <a:close/>
              </a:path>
              <a:path w="386079" h="414020">
                <a:moveTo>
                  <a:pt x="3810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479"/>
                </a:lnTo>
                <a:close/>
              </a:path>
              <a:path w="386079" h="414020">
                <a:moveTo>
                  <a:pt x="386080" y="30479"/>
                </a:moveTo>
                <a:lnTo>
                  <a:pt x="382270" y="30479"/>
                </a:lnTo>
                <a:lnTo>
                  <a:pt x="382270" y="33019"/>
                </a:lnTo>
                <a:lnTo>
                  <a:pt x="386080" y="33019"/>
                </a:lnTo>
                <a:lnTo>
                  <a:pt x="386080" y="30479"/>
                </a:lnTo>
                <a:close/>
              </a:path>
              <a:path w="386079" h="414020">
                <a:moveTo>
                  <a:pt x="3810" y="28066"/>
                </a:moveTo>
                <a:lnTo>
                  <a:pt x="0" y="28066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8066"/>
                </a:lnTo>
                <a:close/>
              </a:path>
              <a:path w="386079" h="414020">
                <a:moveTo>
                  <a:pt x="386080" y="28066"/>
                </a:moveTo>
                <a:lnTo>
                  <a:pt x="382270" y="28066"/>
                </a:lnTo>
                <a:lnTo>
                  <a:pt x="382270" y="29209"/>
                </a:lnTo>
                <a:lnTo>
                  <a:pt x="386080" y="29209"/>
                </a:lnTo>
                <a:lnTo>
                  <a:pt x="386080" y="28066"/>
                </a:lnTo>
                <a:close/>
              </a:path>
              <a:path w="386079" h="414020">
                <a:moveTo>
                  <a:pt x="3810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386079" h="414020">
                <a:moveTo>
                  <a:pt x="386080" y="24129"/>
                </a:moveTo>
                <a:lnTo>
                  <a:pt x="382270" y="24129"/>
                </a:lnTo>
                <a:lnTo>
                  <a:pt x="382270" y="26669"/>
                </a:lnTo>
                <a:lnTo>
                  <a:pt x="386080" y="26669"/>
                </a:lnTo>
                <a:lnTo>
                  <a:pt x="386080" y="24129"/>
                </a:lnTo>
                <a:close/>
              </a:path>
              <a:path w="386079" h="414020">
                <a:moveTo>
                  <a:pt x="381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1589"/>
                </a:lnTo>
                <a:close/>
              </a:path>
              <a:path w="386079" h="414020">
                <a:moveTo>
                  <a:pt x="386080" y="21589"/>
                </a:moveTo>
                <a:lnTo>
                  <a:pt x="382270" y="21589"/>
                </a:lnTo>
                <a:lnTo>
                  <a:pt x="382270" y="22859"/>
                </a:lnTo>
                <a:lnTo>
                  <a:pt x="386080" y="22859"/>
                </a:lnTo>
                <a:lnTo>
                  <a:pt x="386080" y="21589"/>
                </a:lnTo>
                <a:close/>
              </a:path>
              <a:path w="386079" h="414020">
                <a:moveTo>
                  <a:pt x="381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386079" h="414020">
                <a:moveTo>
                  <a:pt x="386080" y="17779"/>
                </a:moveTo>
                <a:lnTo>
                  <a:pt x="382270" y="17779"/>
                </a:lnTo>
                <a:lnTo>
                  <a:pt x="382270" y="20319"/>
                </a:lnTo>
                <a:lnTo>
                  <a:pt x="386080" y="20319"/>
                </a:lnTo>
                <a:lnTo>
                  <a:pt x="386080" y="17779"/>
                </a:lnTo>
                <a:close/>
              </a:path>
              <a:path w="386079" h="414020">
                <a:moveTo>
                  <a:pt x="381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386079" h="414020">
                <a:moveTo>
                  <a:pt x="386080" y="15239"/>
                </a:moveTo>
                <a:lnTo>
                  <a:pt x="382270" y="15239"/>
                </a:lnTo>
                <a:lnTo>
                  <a:pt x="382270" y="16509"/>
                </a:lnTo>
                <a:lnTo>
                  <a:pt x="386080" y="16509"/>
                </a:lnTo>
                <a:lnTo>
                  <a:pt x="386080" y="15239"/>
                </a:lnTo>
                <a:close/>
              </a:path>
              <a:path w="386079" h="414020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386079" h="414020">
                <a:moveTo>
                  <a:pt x="386080" y="11429"/>
                </a:moveTo>
                <a:lnTo>
                  <a:pt x="382270" y="11429"/>
                </a:lnTo>
                <a:lnTo>
                  <a:pt x="382270" y="13969"/>
                </a:lnTo>
                <a:lnTo>
                  <a:pt x="386080" y="13969"/>
                </a:lnTo>
                <a:lnTo>
                  <a:pt x="386080" y="11429"/>
                </a:lnTo>
                <a:close/>
              </a:path>
              <a:path w="386079" h="414020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386079" h="414020">
                <a:moveTo>
                  <a:pt x="386080" y="8889"/>
                </a:moveTo>
                <a:lnTo>
                  <a:pt x="382270" y="8889"/>
                </a:lnTo>
                <a:lnTo>
                  <a:pt x="382270" y="10159"/>
                </a:lnTo>
                <a:lnTo>
                  <a:pt x="386080" y="10159"/>
                </a:lnTo>
                <a:lnTo>
                  <a:pt x="386080" y="8889"/>
                </a:lnTo>
                <a:close/>
              </a:path>
              <a:path w="386079" h="41402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386079" h="414020">
                <a:moveTo>
                  <a:pt x="386080" y="5079"/>
                </a:moveTo>
                <a:lnTo>
                  <a:pt x="382270" y="5079"/>
                </a:lnTo>
                <a:lnTo>
                  <a:pt x="382270" y="7619"/>
                </a:lnTo>
                <a:lnTo>
                  <a:pt x="386080" y="7619"/>
                </a:lnTo>
                <a:lnTo>
                  <a:pt x="386080" y="5079"/>
                </a:lnTo>
                <a:close/>
              </a:path>
              <a:path w="386079" h="414020">
                <a:moveTo>
                  <a:pt x="3810" y="2539"/>
                </a:moveTo>
                <a:lnTo>
                  <a:pt x="0" y="2539"/>
                </a:lnTo>
                <a:lnTo>
                  <a:pt x="0" y="3809"/>
                </a:lnTo>
                <a:lnTo>
                  <a:pt x="3810" y="3809"/>
                </a:lnTo>
                <a:lnTo>
                  <a:pt x="3810" y="2539"/>
                </a:lnTo>
                <a:close/>
              </a:path>
              <a:path w="386079" h="414020">
                <a:moveTo>
                  <a:pt x="386080" y="2539"/>
                </a:moveTo>
                <a:lnTo>
                  <a:pt x="382270" y="2539"/>
                </a:lnTo>
                <a:lnTo>
                  <a:pt x="382270" y="3809"/>
                </a:lnTo>
                <a:lnTo>
                  <a:pt x="386080" y="3809"/>
                </a:lnTo>
                <a:lnTo>
                  <a:pt x="386080" y="2539"/>
                </a:lnTo>
                <a:close/>
              </a:path>
              <a:path w="386079" h="414020">
                <a:moveTo>
                  <a:pt x="181610" y="1269"/>
                </a:moveTo>
                <a:lnTo>
                  <a:pt x="180340" y="1269"/>
                </a:lnTo>
                <a:lnTo>
                  <a:pt x="180340" y="2539"/>
                </a:lnTo>
                <a:lnTo>
                  <a:pt x="181610" y="2539"/>
                </a:lnTo>
                <a:lnTo>
                  <a:pt x="181610" y="1269"/>
                </a:lnTo>
                <a:close/>
              </a:path>
              <a:path w="386079" h="414020">
                <a:moveTo>
                  <a:pt x="180339" y="0"/>
                </a:moveTo>
                <a:lnTo>
                  <a:pt x="0" y="0"/>
                </a:lnTo>
                <a:lnTo>
                  <a:pt x="0" y="1269"/>
                </a:lnTo>
                <a:lnTo>
                  <a:pt x="180340" y="1269"/>
                </a:lnTo>
                <a:lnTo>
                  <a:pt x="180339" y="0"/>
                </a:lnTo>
                <a:close/>
              </a:path>
              <a:path w="386079" h="414020">
                <a:moveTo>
                  <a:pt x="386080" y="0"/>
                </a:moveTo>
                <a:lnTo>
                  <a:pt x="182880" y="0"/>
                </a:lnTo>
                <a:lnTo>
                  <a:pt x="182880" y="1269"/>
                </a:lnTo>
                <a:lnTo>
                  <a:pt x="386080" y="1269"/>
                </a:lnTo>
                <a:lnTo>
                  <a:pt x="386080" y="0"/>
                </a:lnTo>
                <a:close/>
              </a:path>
              <a:path w="386079" h="414020">
                <a:moveTo>
                  <a:pt x="3810" y="195580"/>
                </a:moveTo>
                <a:lnTo>
                  <a:pt x="0" y="19558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195580"/>
                </a:lnTo>
                <a:close/>
              </a:path>
              <a:path w="386079" h="414020">
                <a:moveTo>
                  <a:pt x="386080" y="195580"/>
                </a:moveTo>
                <a:lnTo>
                  <a:pt x="382270" y="195580"/>
                </a:lnTo>
                <a:lnTo>
                  <a:pt x="382270" y="208279"/>
                </a:lnTo>
                <a:lnTo>
                  <a:pt x="384810" y="208279"/>
                </a:lnTo>
                <a:lnTo>
                  <a:pt x="384810" y="205739"/>
                </a:lnTo>
                <a:lnTo>
                  <a:pt x="386080" y="205739"/>
                </a:lnTo>
                <a:lnTo>
                  <a:pt x="386080" y="195580"/>
                </a:lnTo>
                <a:close/>
              </a:path>
              <a:path w="386079" h="414020">
                <a:moveTo>
                  <a:pt x="3810" y="208280"/>
                </a:moveTo>
                <a:lnTo>
                  <a:pt x="0" y="2082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08280"/>
                </a:lnTo>
                <a:close/>
              </a:path>
              <a:path w="386079" h="414020">
                <a:moveTo>
                  <a:pt x="384810" y="208280"/>
                </a:moveTo>
                <a:lnTo>
                  <a:pt x="382270" y="208280"/>
                </a:lnTo>
                <a:lnTo>
                  <a:pt x="382270" y="214629"/>
                </a:lnTo>
                <a:lnTo>
                  <a:pt x="383540" y="214629"/>
                </a:lnTo>
                <a:lnTo>
                  <a:pt x="383540" y="210820"/>
                </a:lnTo>
                <a:lnTo>
                  <a:pt x="384810" y="210820"/>
                </a:lnTo>
                <a:lnTo>
                  <a:pt x="384810" y="208280"/>
                </a:lnTo>
                <a:close/>
              </a:path>
              <a:path w="386079" h="414020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386079" h="414020">
                <a:moveTo>
                  <a:pt x="3810" y="233680"/>
                </a:moveTo>
                <a:lnTo>
                  <a:pt x="0" y="23368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33680"/>
                </a:lnTo>
                <a:close/>
              </a:path>
              <a:path w="386079" h="414020">
                <a:moveTo>
                  <a:pt x="3810" y="246380"/>
                </a:moveTo>
                <a:lnTo>
                  <a:pt x="0" y="24638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46380"/>
                </a:lnTo>
                <a:close/>
              </a:path>
              <a:path w="386079" h="414020">
                <a:moveTo>
                  <a:pt x="80010" y="411479"/>
                </a:moveTo>
                <a:lnTo>
                  <a:pt x="0" y="411479"/>
                </a:lnTo>
                <a:lnTo>
                  <a:pt x="0" y="414020"/>
                </a:lnTo>
                <a:lnTo>
                  <a:pt x="80010" y="414020"/>
                </a:lnTo>
                <a:lnTo>
                  <a:pt x="80010" y="411479"/>
                </a:lnTo>
                <a:close/>
              </a:path>
              <a:path w="386079" h="414020">
                <a:moveTo>
                  <a:pt x="3810" y="408939"/>
                </a:moveTo>
                <a:lnTo>
                  <a:pt x="0" y="408939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8939"/>
                </a:lnTo>
                <a:close/>
              </a:path>
              <a:path w="386079" h="414020">
                <a:moveTo>
                  <a:pt x="3810" y="405129"/>
                </a:moveTo>
                <a:lnTo>
                  <a:pt x="0" y="405129"/>
                </a:lnTo>
                <a:lnTo>
                  <a:pt x="0" y="407670"/>
                </a:lnTo>
                <a:lnTo>
                  <a:pt x="3810" y="407670"/>
                </a:lnTo>
                <a:lnTo>
                  <a:pt x="3810" y="405129"/>
                </a:lnTo>
                <a:close/>
              </a:path>
              <a:path w="386079" h="414020">
                <a:moveTo>
                  <a:pt x="3810" y="402589"/>
                </a:moveTo>
                <a:lnTo>
                  <a:pt x="0" y="402589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402589"/>
                </a:lnTo>
                <a:close/>
              </a:path>
              <a:path w="386079" h="414020">
                <a:moveTo>
                  <a:pt x="3810" y="398779"/>
                </a:moveTo>
                <a:lnTo>
                  <a:pt x="0" y="398779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398779"/>
                </a:lnTo>
                <a:close/>
              </a:path>
              <a:path w="386079" h="414020">
                <a:moveTo>
                  <a:pt x="3810" y="396239"/>
                </a:moveTo>
                <a:lnTo>
                  <a:pt x="0" y="396239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6239"/>
                </a:lnTo>
                <a:close/>
              </a:path>
              <a:path w="386079" h="414020">
                <a:moveTo>
                  <a:pt x="3810" y="392429"/>
                </a:moveTo>
                <a:lnTo>
                  <a:pt x="0" y="392429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92429"/>
                </a:lnTo>
                <a:close/>
              </a:path>
              <a:path w="386079" h="414020">
                <a:moveTo>
                  <a:pt x="3810" y="389889"/>
                </a:moveTo>
                <a:lnTo>
                  <a:pt x="0" y="389889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9889"/>
                </a:lnTo>
                <a:close/>
              </a:path>
              <a:path w="386079" h="414020">
                <a:moveTo>
                  <a:pt x="3810" y="386079"/>
                </a:moveTo>
                <a:lnTo>
                  <a:pt x="0" y="386079"/>
                </a:lnTo>
                <a:lnTo>
                  <a:pt x="0" y="388620"/>
                </a:lnTo>
                <a:lnTo>
                  <a:pt x="3810" y="388620"/>
                </a:lnTo>
                <a:lnTo>
                  <a:pt x="3810" y="386079"/>
                </a:lnTo>
                <a:close/>
              </a:path>
              <a:path w="386079" h="414020">
                <a:moveTo>
                  <a:pt x="3810" y="383539"/>
                </a:moveTo>
                <a:lnTo>
                  <a:pt x="0" y="383539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83539"/>
                </a:lnTo>
                <a:close/>
              </a:path>
              <a:path w="386079" h="414020">
                <a:moveTo>
                  <a:pt x="3810" y="379729"/>
                </a:moveTo>
                <a:lnTo>
                  <a:pt x="0" y="379729"/>
                </a:lnTo>
                <a:lnTo>
                  <a:pt x="0" y="382270"/>
                </a:lnTo>
                <a:lnTo>
                  <a:pt x="3810" y="382270"/>
                </a:lnTo>
                <a:lnTo>
                  <a:pt x="3810" y="379729"/>
                </a:lnTo>
                <a:close/>
              </a:path>
              <a:path w="386079" h="414020">
                <a:moveTo>
                  <a:pt x="3810" y="377189"/>
                </a:moveTo>
                <a:lnTo>
                  <a:pt x="0" y="377189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7189"/>
                </a:lnTo>
                <a:close/>
              </a:path>
              <a:path w="386079" h="414020">
                <a:moveTo>
                  <a:pt x="3810" y="373379"/>
                </a:moveTo>
                <a:lnTo>
                  <a:pt x="0" y="373379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3379"/>
                </a:lnTo>
                <a:close/>
              </a:path>
              <a:path w="386079" h="414020">
                <a:moveTo>
                  <a:pt x="3810" y="370839"/>
                </a:moveTo>
                <a:lnTo>
                  <a:pt x="0" y="370839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70839"/>
                </a:lnTo>
                <a:close/>
              </a:path>
              <a:path w="386079" h="414020">
                <a:moveTo>
                  <a:pt x="3810" y="367029"/>
                </a:moveTo>
                <a:lnTo>
                  <a:pt x="0" y="367029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7029"/>
                </a:lnTo>
                <a:close/>
              </a:path>
              <a:path w="386079" h="414020">
                <a:moveTo>
                  <a:pt x="3810" y="364489"/>
                </a:moveTo>
                <a:lnTo>
                  <a:pt x="0" y="364489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64489"/>
                </a:lnTo>
                <a:close/>
              </a:path>
              <a:path w="386079" h="414020">
                <a:moveTo>
                  <a:pt x="3810" y="360679"/>
                </a:moveTo>
                <a:lnTo>
                  <a:pt x="0" y="360679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60679"/>
                </a:lnTo>
                <a:close/>
              </a:path>
              <a:path w="386079" h="414020">
                <a:moveTo>
                  <a:pt x="3810" y="358139"/>
                </a:moveTo>
                <a:lnTo>
                  <a:pt x="0" y="358139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8139"/>
                </a:lnTo>
                <a:close/>
              </a:path>
              <a:path w="386079" h="414020">
                <a:moveTo>
                  <a:pt x="3810" y="354329"/>
                </a:moveTo>
                <a:lnTo>
                  <a:pt x="0" y="354329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4329"/>
                </a:lnTo>
                <a:close/>
              </a:path>
              <a:path w="386079" h="414020">
                <a:moveTo>
                  <a:pt x="3810" y="351789"/>
                </a:moveTo>
                <a:lnTo>
                  <a:pt x="0" y="351789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51789"/>
                </a:lnTo>
                <a:close/>
              </a:path>
              <a:path w="386079" h="414020">
                <a:moveTo>
                  <a:pt x="3810" y="347979"/>
                </a:moveTo>
                <a:lnTo>
                  <a:pt x="0" y="347979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7979"/>
                </a:lnTo>
                <a:close/>
              </a:path>
              <a:path w="386079" h="414020">
                <a:moveTo>
                  <a:pt x="3810" y="345439"/>
                </a:moveTo>
                <a:lnTo>
                  <a:pt x="0" y="345439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5439"/>
                </a:lnTo>
                <a:close/>
              </a:path>
              <a:path w="386079" h="414020">
                <a:moveTo>
                  <a:pt x="3810" y="341629"/>
                </a:moveTo>
                <a:lnTo>
                  <a:pt x="0" y="341629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1629"/>
                </a:lnTo>
                <a:close/>
              </a:path>
              <a:path w="386079" h="414020">
                <a:moveTo>
                  <a:pt x="3810" y="339089"/>
                </a:moveTo>
                <a:lnTo>
                  <a:pt x="0" y="339089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9089"/>
                </a:lnTo>
                <a:close/>
              </a:path>
              <a:path w="386079" h="414020">
                <a:moveTo>
                  <a:pt x="3810" y="335279"/>
                </a:moveTo>
                <a:lnTo>
                  <a:pt x="0" y="335279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5279"/>
                </a:lnTo>
                <a:close/>
              </a:path>
              <a:path w="386079" h="414020">
                <a:moveTo>
                  <a:pt x="3810" y="332739"/>
                </a:moveTo>
                <a:lnTo>
                  <a:pt x="0" y="332739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2739"/>
                </a:lnTo>
                <a:close/>
              </a:path>
              <a:path w="386079" h="414020">
                <a:moveTo>
                  <a:pt x="3810" y="328929"/>
                </a:moveTo>
                <a:lnTo>
                  <a:pt x="0" y="328929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28929"/>
                </a:lnTo>
                <a:close/>
              </a:path>
              <a:path w="386079" h="414020">
                <a:moveTo>
                  <a:pt x="3810" y="326389"/>
                </a:moveTo>
                <a:lnTo>
                  <a:pt x="0" y="326389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6389"/>
                </a:lnTo>
                <a:close/>
              </a:path>
              <a:path w="386079" h="414020">
                <a:moveTo>
                  <a:pt x="3810" y="322579"/>
                </a:moveTo>
                <a:lnTo>
                  <a:pt x="0" y="322579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2579"/>
                </a:lnTo>
                <a:close/>
              </a:path>
              <a:path w="386079" h="414020">
                <a:moveTo>
                  <a:pt x="3810" y="320039"/>
                </a:moveTo>
                <a:lnTo>
                  <a:pt x="0" y="320039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20039"/>
                </a:lnTo>
                <a:close/>
              </a:path>
              <a:path w="386079" h="414020">
                <a:moveTo>
                  <a:pt x="3810" y="316229"/>
                </a:moveTo>
                <a:lnTo>
                  <a:pt x="0" y="316229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6229"/>
                </a:lnTo>
                <a:close/>
              </a:path>
              <a:path w="386079" h="414020">
                <a:moveTo>
                  <a:pt x="3810" y="313689"/>
                </a:moveTo>
                <a:lnTo>
                  <a:pt x="0" y="313689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13689"/>
                </a:lnTo>
                <a:close/>
              </a:path>
              <a:path w="386079" h="414020">
                <a:moveTo>
                  <a:pt x="3810" y="309879"/>
                </a:moveTo>
                <a:lnTo>
                  <a:pt x="0" y="309879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09879"/>
                </a:lnTo>
                <a:close/>
              </a:path>
              <a:path w="386079" h="414020">
                <a:moveTo>
                  <a:pt x="3810" y="307339"/>
                </a:moveTo>
                <a:lnTo>
                  <a:pt x="0" y="307339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7339"/>
                </a:lnTo>
                <a:close/>
              </a:path>
              <a:path w="386079" h="414020">
                <a:moveTo>
                  <a:pt x="3810" y="303529"/>
                </a:moveTo>
                <a:lnTo>
                  <a:pt x="0" y="303529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3529"/>
                </a:lnTo>
                <a:close/>
              </a:path>
              <a:path w="386079" h="414020">
                <a:moveTo>
                  <a:pt x="3810" y="300989"/>
                </a:moveTo>
                <a:lnTo>
                  <a:pt x="0" y="300989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300989"/>
                </a:lnTo>
                <a:close/>
              </a:path>
              <a:path w="386079" h="414020">
                <a:moveTo>
                  <a:pt x="3810" y="297179"/>
                </a:moveTo>
                <a:lnTo>
                  <a:pt x="0" y="297179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7179"/>
                </a:lnTo>
                <a:close/>
              </a:path>
              <a:path w="386079" h="414020">
                <a:moveTo>
                  <a:pt x="3810" y="294639"/>
                </a:moveTo>
                <a:lnTo>
                  <a:pt x="0" y="294639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4639"/>
                </a:lnTo>
                <a:close/>
              </a:path>
              <a:path w="386079" h="414020">
                <a:moveTo>
                  <a:pt x="3810" y="288289"/>
                </a:moveTo>
                <a:lnTo>
                  <a:pt x="0" y="288289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88289"/>
                </a:lnTo>
                <a:close/>
              </a:path>
              <a:path w="386079" h="414020">
                <a:moveTo>
                  <a:pt x="381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3810" y="287020"/>
                </a:lnTo>
                <a:lnTo>
                  <a:pt x="3810" y="285750"/>
                </a:lnTo>
                <a:close/>
              </a:path>
              <a:path w="386079" h="414020">
                <a:moveTo>
                  <a:pt x="386080" y="411479"/>
                </a:moveTo>
                <a:lnTo>
                  <a:pt x="195580" y="411479"/>
                </a:lnTo>
                <a:lnTo>
                  <a:pt x="195580" y="414020"/>
                </a:lnTo>
                <a:lnTo>
                  <a:pt x="386080" y="414020"/>
                </a:lnTo>
                <a:lnTo>
                  <a:pt x="386080" y="411479"/>
                </a:lnTo>
                <a:close/>
              </a:path>
              <a:path w="386079" h="414020">
                <a:moveTo>
                  <a:pt x="386080" y="408939"/>
                </a:moveTo>
                <a:lnTo>
                  <a:pt x="382270" y="408939"/>
                </a:lnTo>
                <a:lnTo>
                  <a:pt x="382270" y="410210"/>
                </a:lnTo>
                <a:lnTo>
                  <a:pt x="386080" y="410210"/>
                </a:lnTo>
                <a:lnTo>
                  <a:pt x="386080" y="408939"/>
                </a:lnTo>
                <a:close/>
              </a:path>
              <a:path w="386079" h="414020">
                <a:moveTo>
                  <a:pt x="386080" y="405129"/>
                </a:moveTo>
                <a:lnTo>
                  <a:pt x="382270" y="405129"/>
                </a:lnTo>
                <a:lnTo>
                  <a:pt x="382270" y="407669"/>
                </a:lnTo>
                <a:lnTo>
                  <a:pt x="386080" y="407669"/>
                </a:lnTo>
                <a:lnTo>
                  <a:pt x="386080" y="405129"/>
                </a:lnTo>
                <a:close/>
              </a:path>
              <a:path w="386079" h="414020">
                <a:moveTo>
                  <a:pt x="386080" y="402589"/>
                </a:moveTo>
                <a:lnTo>
                  <a:pt x="382270" y="402589"/>
                </a:lnTo>
                <a:lnTo>
                  <a:pt x="382270" y="403859"/>
                </a:lnTo>
                <a:lnTo>
                  <a:pt x="386080" y="403859"/>
                </a:lnTo>
                <a:lnTo>
                  <a:pt x="386080" y="402589"/>
                </a:lnTo>
                <a:close/>
              </a:path>
              <a:path w="386079" h="414020">
                <a:moveTo>
                  <a:pt x="386080" y="398779"/>
                </a:moveTo>
                <a:lnTo>
                  <a:pt x="382270" y="398779"/>
                </a:lnTo>
                <a:lnTo>
                  <a:pt x="382270" y="401319"/>
                </a:lnTo>
                <a:lnTo>
                  <a:pt x="386080" y="401319"/>
                </a:lnTo>
                <a:lnTo>
                  <a:pt x="386080" y="398779"/>
                </a:lnTo>
                <a:close/>
              </a:path>
              <a:path w="386079" h="414020">
                <a:moveTo>
                  <a:pt x="386080" y="396239"/>
                </a:moveTo>
                <a:lnTo>
                  <a:pt x="382270" y="396239"/>
                </a:lnTo>
                <a:lnTo>
                  <a:pt x="382270" y="397509"/>
                </a:lnTo>
                <a:lnTo>
                  <a:pt x="386080" y="397509"/>
                </a:lnTo>
                <a:lnTo>
                  <a:pt x="386080" y="396239"/>
                </a:lnTo>
                <a:close/>
              </a:path>
              <a:path w="386079" h="414020">
                <a:moveTo>
                  <a:pt x="386080" y="392556"/>
                </a:moveTo>
                <a:lnTo>
                  <a:pt x="382270" y="392556"/>
                </a:lnTo>
                <a:lnTo>
                  <a:pt x="382270" y="394969"/>
                </a:lnTo>
                <a:lnTo>
                  <a:pt x="386080" y="394969"/>
                </a:lnTo>
                <a:lnTo>
                  <a:pt x="386080" y="392556"/>
                </a:lnTo>
                <a:close/>
              </a:path>
              <a:path w="386079" h="414020">
                <a:moveTo>
                  <a:pt x="386080" y="390016"/>
                </a:moveTo>
                <a:lnTo>
                  <a:pt x="382270" y="390016"/>
                </a:lnTo>
                <a:lnTo>
                  <a:pt x="382270" y="391159"/>
                </a:lnTo>
                <a:lnTo>
                  <a:pt x="386080" y="391159"/>
                </a:lnTo>
                <a:lnTo>
                  <a:pt x="386080" y="390016"/>
                </a:lnTo>
                <a:close/>
              </a:path>
              <a:path w="386079" h="414020">
                <a:moveTo>
                  <a:pt x="386080" y="386206"/>
                </a:moveTo>
                <a:lnTo>
                  <a:pt x="382270" y="386206"/>
                </a:lnTo>
                <a:lnTo>
                  <a:pt x="382270" y="388619"/>
                </a:lnTo>
                <a:lnTo>
                  <a:pt x="386080" y="388619"/>
                </a:lnTo>
                <a:lnTo>
                  <a:pt x="386080" y="386206"/>
                </a:lnTo>
                <a:close/>
              </a:path>
              <a:path w="386079" h="414020">
                <a:moveTo>
                  <a:pt x="386080" y="383666"/>
                </a:moveTo>
                <a:lnTo>
                  <a:pt x="382270" y="383666"/>
                </a:lnTo>
                <a:lnTo>
                  <a:pt x="382270" y="384809"/>
                </a:lnTo>
                <a:lnTo>
                  <a:pt x="386080" y="384809"/>
                </a:lnTo>
                <a:lnTo>
                  <a:pt x="386080" y="383666"/>
                </a:lnTo>
                <a:close/>
              </a:path>
              <a:path w="386079" h="414020">
                <a:moveTo>
                  <a:pt x="386080" y="379856"/>
                </a:moveTo>
                <a:lnTo>
                  <a:pt x="382270" y="379856"/>
                </a:lnTo>
                <a:lnTo>
                  <a:pt x="382270" y="382269"/>
                </a:lnTo>
                <a:lnTo>
                  <a:pt x="386080" y="382269"/>
                </a:lnTo>
                <a:lnTo>
                  <a:pt x="386080" y="379856"/>
                </a:lnTo>
                <a:close/>
              </a:path>
              <a:path w="386079" h="414020">
                <a:moveTo>
                  <a:pt x="386080" y="377316"/>
                </a:moveTo>
                <a:lnTo>
                  <a:pt x="382270" y="377316"/>
                </a:lnTo>
                <a:lnTo>
                  <a:pt x="382270" y="378459"/>
                </a:lnTo>
                <a:lnTo>
                  <a:pt x="386080" y="378459"/>
                </a:lnTo>
                <a:lnTo>
                  <a:pt x="386080" y="377316"/>
                </a:lnTo>
                <a:close/>
              </a:path>
              <a:path w="386079" h="414020">
                <a:moveTo>
                  <a:pt x="386080" y="373506"/>
                </a:moveTo>
                <a:lnTo>
                  <a:pt x="382270" y="373506"/>
                </a:lnTo>
                <a:lnTo>
                  <a:pt x="382270" y="375919"/>
                </a:lnTo>
                <a:lnTo>
                  <a:pt x="386080" y="375919"/>
                </a:lnTo>
                <a:lnTo>
                  <a:pt x="386080" y="373506"/>
                </a:lnTo>
                <a:close/>
              </a:path>
              <a:path w="386079" h="414020">
                <a:moveTo>
                  <a:pt x="386080" y="370966"/>
                </a:moveTo>
                <a:lnTo>
                  <a:pt x="382270" y="370966"/>
                </a:lnTo>
                <a:lnTo>
                  <a:pt x="382270" y="372109"/>
                </a:lnTo>
                <a:lnTo>
                  <a:pt x="386080" y="372109"/>
                </a:lnTo>
                <a:lnTo>
                  <a:pt x="386080" y="370966"/>
                </a:lnTo>
                <a:close/>
              </a:path>
              <a:path w="386079" h="414020">
                <a:moveTo>
                  <a:pt x="386080" y="367156"/>
                </a:moveTo>
                <a:lnTo>
                  <a:pt x="382270" y="367156"/>
                </a:lnTo>
                <a:lnTo>
                  <a:pt x="382270" y="369569"/>
                </a:lnTo>
                <a:lnTo>
                  <a:pt x="386080" y="369569"/>
                </a:lnTo>
                <a:lnTo>
                  <a:pt x="386080" y="367156"/>
                </a:lnTo>
                <a:close/>
              </a:path>
              <a:path w="386079" h="414020">
                <a:moveTo>
                  <a:pt x="386080" y="364616"/>
                </a:moveTo>
                <a:lnTo>
                  <a:pt x="382270" y="364616"/>
                </a:lnTo>
                <a:lnTo>
                  <a:pt x="382270" y="365759"/>
                </a:lnTo>
                <a:lnTo>
                  <a:pt x="386080" y="365759"/>
                </a:lnTo>
                <a:lnTo>
                  <a:pt x="386080" y="364616"/>
                </a:lnTo>
                <a:close/>
              </a:path>
              <a:path w="386079" h="414020">
                <a:moveTo>
                  <a:pt x="386080" y="360806"/>
                </a:moveTo>
                <a:lnTo>
                  <a:pt x="382270" y="360806"/>
                </a:lnTo>
                <a:lnTo>
                  <a:pt x="382270" y="363219"/>
                </a:lnTo>
                <a:lnTo>
                  <a:pt x="386080" y="363219"/>
                </a:lnTo>
                <a:lnTo>
                  <a:pt x="386080" y="360806"/>
                </a:lnTo>
                <a:close/>
              </a:path>
              <a:path w="386079" h="414020">
                <a:moveTo>
                  <a:pt x="386080" y="358266"/>
                </a:moveTo>
                <a:lnTo>
                  <a:pt x="382270" y="358266"/>
                </a:lnTo>
                <a:lnTo>
                  <a:pt x="382270" y="359409"/>
                </a:lnTo>
                <a:lnTo>
                  <a:pt x="386080" y="359409"/>
                </a:lnTo>
                <a:lnTo>
                  <a:pt x="386080" y="358266"/>
                </a:lnTo>
                <a:close/>
              </a:path>
              <a:path w="386079" h="414020">
                <a:moveTo>
                  <a:pt x="386080" y="354456"/>
                </a:moveTo>
                <a:lnTo>
                  <a:pt x="382270" y="354456"/>
                </a:lnTo>
                <a:lnTo>
                  <a:pt x="382270" y="356869"/>
                </a:lnTo>
                <a:lnTo>
                  <a:pt x="386080" y="356869"/>
                </a:lnTo>
                <a:lnTo>
                  <a:pt x="386080" y="354456"/>
                </a:lnTo>
                <a:close/>
              </a:path>
              <a:path w="386079" h="414020">
                <a:moveTo>
                  <a:pt x="386080" y="351916"/>
                </a:moveTo>
                <a:lnTo>
                  <a:pt x="382270" y="351916"/>
                </a:lnTo>
                <a:lnTo>
                  <a:pt x="382270" y="353059"/>
                </a:lnTo>
                <a:lnTo>
                  <a:pt x="386080" y="353059"/>
                </a:lnTo>
                <a:lnTo>
                  <a:pt x="386080" y="351916"/>
                </a:lnTo>
                <a:close/>
              </a:path>
              <a:path w="386079" h="414020">
                <a:moveTo>
                  <a:pt x="386080" y="348106"/>
                </a:moveTo>
                <a:lnTo>
                  <a:pt x="382270" y="348106"/>
                </a:lnTo>
                <a:lnTo>
                  <a:pt x="382270" y="350519"/>
                </a:lnTo>
                <a:lnTo>
                  <a:pt x="386080" y="350519"/>
                </a:lnTo>
                <a:lnTo>
                  <a:pt x="386080" y="348106"/>
                </a:lnTo>
                <a:close/>
              </a:path>
              <a:path w="386079" h="414020">
                <a:moveTo>
                  <a:pt x="386080" y="345566"/>
                </a:moveTo>
                <a:lnTo>
                  <a:pt x="382270" y="345566"/>
                </a:lnTo>
                <a:lnTo>
                  <a:pt x="382270" y="346709"/>
                </a:lnTo>
                <a:lnTo>
                  <a:pt x="386080" y="346709"/>
                </a:lnTo>
                <a:lnTo>
                  <a:pt x="386080" y="345566"/>
                </a:lnTo>
                <a:close/>
              </a:path>
              <a:path w="386079" h="414020">
                <a:moveTo>
                  <a:pt x="386080" y="340359"/>
                </a:moveTo>
                <a:lnTo>
                  <a:pt x="383539" y="340359"/>
                </a:lnTo>
                <a:lnTo>
                  <a:pt x="383539" y="341756"/>
                </a:lnTo>
                <a:lnTo>
                  <a:pt x="382270" y="341756"/>
                </a:lnTo>
                <a:lnTo>
                  <a:pt x="382270" y="344169"/>
                </a:lnTo>
                <a:lnTo>
                  <a:pt x="386080" y="344169"/>
                </a:lnTo>
                <a:lnTo>
                  <a:pt x="386080" y="340359"/>
                </a:lnTo>
                <a:close/>
              </a:path>
            </a:pathLst>
          </a:custGeom>
          <a:solidFill>
            <a:srgbClr val="BA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4" name="bk object 3214"/>
          <p:cNvSpPr/>
          <p:nvPr/>
        </p:nvSpPr>
        <p:spPr>
          <a:xfrm>
            <a:off x="4013200" y="2898139"/>
            <a:ext cx="378460" cy="407670"/>
          </a:xfrm>
          <a:custGeom>
            <a:avLst/>
            <a:gdLst/>
            <a:ahLst/>
            <a:cxnLst/>
            <a:rect l="l" t="t" r="r" b="b"/>
            <a:pathLst>
              <a:path w="378460" h="407670">
                <a:moveTo>
                  <a:pt x="3810" y="190500"/>
                </a:moveTo>
                <a:lnTo>
                  <a:pt x="0" y="190500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90500"/>
                </a:lnTo>
                <a:close/>
              </a:path>
              <a:path w="378460" h="407670">
                <a:moveTo>
                  <a:pt x="378460" y="190500"/>
                </a:moveTo>
                <a:lnTo>
                  <a:pt x="374650" y="190500"/>
                </a:lnTo>
                <a:lnTo>
                  <a:pt x="374650" y="191769"/>
                </a:lnTo>
                <a:lnTo>
                  <a:pt x="378460" y="191769"/>
                </a:lnTo>
                <a:lnTo>
                  <a:pt x="378460" y="190500"/>
                </a:lnTo>
                <a:close/>
              </a:path>
              <a:path w="378460" h="407670">
                <a:moveTo>
                  <a:pt x="378460" y="186689"/>
                </a:moveTo>
                <a:lnTo>
                  <a:pt x="374650" y="186689"/>
                </a:lnTo>
                <a:lnTo>
                  <a:pt x="374650" y="189229"/>
                </a:lnTo>
                <a:lnTo>
                  <a:pt x="378460" y="189229"/>
                </a:lnTo>
                <a:lnTo>
                  <a:pt x="378460" y="186689"/>
                </a:lnTo>
                <a:close/>
              </a:path>
              <a:path w="378460" h="407670">
                <a:moveTo>
                  <a:pt x="378460" y="184150"/>
                </a:moveTo>
                <a:lnTo>
                  <a:pt x="374650" y="184150"/>
                </a:lnTo>
                <a:lnTo>
                  <a:pt x="374650" y="185419"/>
                </a:lnTo>
                <a:lnTo>
                  <a:pt x="378460" y="185419"/>
                </a:lnTo>
                <a:lnTo>
                  <a:pt x="378460" y="184150"/>
                </a:lnTo>
                <a:close/>
              </a:path>
              <a:path w="378460" h="407670">
                <a:moveTo>
                  <a:pt x="3810" y="186689"/>
                </a:moveTo>
                <a:lnTo>
                  <a:pt x="0" y="186689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6689"/>
                </a:lnTo>
                <a:close/>
              </a:path>
              <a:path w="378460" h="407670">
                <a:moveTo>
                  <a:pt x="3810" y="184150"/>
                </a:moveTo>
                <a:lnTo>
                  <a:pt x="0" y="184150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84150"/>
                </a:lnTo>
                <a:close/>
              </a:path>
              <a:path w="378460" h="407670">
                <a:moveTo>
                  <a:pt x="3810" y="180339"/>
                </a:moveTo>
                <a:lnTo>
                  <a:pt x="0" y="180339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0339"/>
                </a:lnTo>
                <a:close/>
              </a:path>
              <a:path w="378460" h="407670">
                <a:moveTo>
                  <a:pt x="3810" y="177800"/>
                </a:moveTo>
                <a:lnTo>
                  <a:pt x="0" y="17780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7800"/>
                </a:lnTo>
                <a:close/>
              </a:path>
              <a:path w="378460" h="407670">
                <a:moveTo>
                  <a:pt x="378460" y="180339"/>
                </a:moveTo>
                <a:lnTo>
                  <a:pt x="374650" y="180339"/>
                </a:lnTo>
                <a:lnTo>
                  <a:pt x="374650" y="182879"/>
                </a:lnTo>
                <a:lnTo>
                  <a:pt x="378460" y="182879"/>
                </a:lnTo>
                <a:lnTo>
                  <a:pt x="378460" y="180339"/>
                </a:lnTo>
                <a:close/>
              </a:path>
              <a:path w="378460" h="407670">
                <a:moveTo>
                  <a:pt x="378460" y="177800"/>
                </a:moveTo>
                <a:lnTo>
                  <a:pt x="374650" y="177800"/>
                </a:lnTo>
                <a:lnTo>
                  <a:pt x="374650" y="179069"/>
                </a:lnTo>
                <a:lnTo>
                  <a:pt x="378460" y="179069"/>
                </a:lnTo>
                <a:lnTo>
                  <a:pt x="378460" y="177800"/>
                </a:lnTo>
                <a:close/>
              </a:path>
              <a:path w="378460" h="407670">
                <a:moveTo>
                  <a:pt x="378460" y="173989"/>
                </a:moveTo>
                <a:lnTo>
                  <a:pt x="374650" y="173989"/>
                </a:lnTo>
                <a:lnTo>
                  <a:pt x="374650" y="176529"/>
                </a:lnTo>
                <a:lnTo>
                  <a:pt x="378460" y="176529"/>
                </a:lnTo>
                <a:lnTo>
                  <a:pt x="378460" y="173989"/>
                </a:lnTo>
                <a:close/>
              </a:path>
              <a:path w="378460" h="407670">
                <a:moveTo>
                  <a:pt x="378460" y="165100"/>
                </a:moveTo>
                <a:lnTo>
                  <a:pt x="374650" y="165100"/>
                </a:lnTo>
                <a:lnTo>
                  <a:pt x="374650" y="172719"/>
                </a:lnTo>
                <a:lnTo>
                  <a:pt x="378460" y="172719"/>
                </a:lnTo>
                <a:lnTo>
                  <a:pt x="378460" y="165100"/>
                </a:lnTo>
                <a:close/>
              </a:path>
              <a:path w="378460" h="407670">
                <a:moveTo>
                  <a:pt x="3810" y="173989"/>
                </a:moveTo>
                <a:lnTo>
                  <a:pt x="0" y="173989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3989"/>
                </a:lnTo>
                <a:close/>
              </a:path>
              <a:path w="378460" h="407670">
                <a:moveTo>
                  <a:pt x="1270" y="163829"/>
                </a:moveTo>
                <a:lnTo>
                  <a:pt x="0" y="16382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5100"/>
                </a:lnTo>
                <a:lnTo>
                  <a:pt x="1270" y="165100"/>
                </a:lnTo>
                <a:lnTo>
                  <a:pt x="1270" y="163829"/>
                </a:lnTo>
                <a:close/>
              </a:path>
              <a:path w="378460" h="407670">
                <a:moveTo>
                  <a:pt x="3810" y="161289"/>
                </a:moveTo>
                <a:lnTo>
                  <a:pt x="1270" y="161289"/>
                </a:lnTo>
                <a:lnTo>
                  <a:pt x="1270" y="163829"/>
                </a:lnTo>
                <a:lnTo>
                  <a:pt x="3810" y="163829"/>
                </a:lnTo>
                <a:lnTo>
                  <a:pt x="3810" y="161289"/>
                </a:lnTo>
                <a:close/>
              </a:path>
              <a:path w="378460" h="407670">
                <a:moveTo>
                  <a:pt x="3810" y="158750"/>
                </a:moveTo>
                <a:lnTo>
                  <a:pt x="2539" y="158750"/>
                </a:lnTo>
                <a:lnTo>
                  <a:pt x="2539" y="160019"/>
                </a:lnTo>
                <a:lnTo>
                  <a:pt x="3810" y="160019"/>
                </a:lnTo>
                <a:lnTo>
                  <a:pt x="3810" y="158750"/>
                </a:lnTo>
                <a:close/>
              </a:path>
              <a:path w="378460" h="407670">
                <a:moveTo>
                  <a:pt x="3810" y="154939"/>
                </a:moveTo>
                <a:lnTo>
                  <a:pt x="2539" y="154939"/>
                </a:lnTo>
                <a:lnTo>
                  <a:pt x="2539" y="157479"/>
                </a:lnTo>
                <a:lnTo>
                  <a:pt x="3810" y="157479"/>
                </a:lnTo>
                <a:lnTo>
                  <a:pt x="3810" y="154939"/>
                </a:lnTo>
                <a:close/>
              </a:path>
              <a:path w="378460" h="407670">
                <a:moveTo>
                  <a:pt x="378460" y="161289"/>
                </a:moveTo>
                <a:lnTo>
                  <a:pt x="374650" y="161289"/>
                </a:lnTo>
                <a:lnTo>
                  <a:pt x="374650" y="163829"/>
                </a:lnTo>
                <a:lnTo>
                  <a:pt x="378460" y="163829"/>
                </a:lnTo>
                <a:lnTo>
                  <a:pt x="378460" y="161289"/>
                </a:lnTo>
                <a:close/>
              </a:path>
              <a:path w="378460" h="407670">
                <a:moveTo>
                  <a:pt x="378460" y="158750"/>
                </a:moveTo>
                <a:lnTo>
                  <a:pt x="374650" y="158750"/>
                </a:lnTo>
                <a:lnTo>
                  <a:pt x="374650" y="160019"/>
                </a:lnTo>
                <a:lnTo>
                  <a:pt x="378460" y="160019"/>
                </a:lnTo>
                <a:lnTo>
                  <a:pt x="378460" y="158750"/>
                </a:lnTo>
                <a:close/>
              </a:path>
              <a:path w="378460" h="407670">
                <a:moveTo>
                  <a:pt x="378460" y="154939"/>
                </a:moveTo>
                <a:lnTo>
                  <a:pt x="374650" y="154939"/>
                </a:lnTo>
                <a:lnTo>
                  <a:pt x="374650" y="157479"/>
                </a:lnTo>
                <a:lnTo>
                  <a:pt x="378460" y="157479"/>
                </a:lnTo>
                <a:lnTo>
                  <a:pt x="378460" y="154939"/>
                </a:lnTo>
                <a:close/>
              </a:path>
              <a:path w="378460" h="407670">
                <a:moveTo>
                  <a:pt x="378460" y="152400"/>
                </a:moveTo>
                <a:lnTo>
                  <a:pt x="374650" y="152400"/>
                </a:lnTo>
                <a:lnTo>
                  <a:pt x="374650" y="153669"/>
                </a:lnTo>
                <a:lnTo>
                  <a:pt x="378460" y="153669"/>
                </a:lnTo>
                <a:lnTo>
                  <a:pt x="378460" y="152400"/>
                </a:lnTo>
                <a:close/>
              </a:path>
              <a:path w="378460" h="407670">
                <a:moveTo>
                  <a:pt x="378460" y="148589"/>
                </a:moveTo>
                <a:lnTo>
                  <a:pt x="374650" y="148589"/>
                </a:lnTo>
                <a:lnTo>
                  <a:pt x="374650" y="151129"/>
                </a:lnTo>
                <a:lnTo>
                  <a:pt x="378460" y="151129"/>
                </a:lnTo>
                <a:lnTo>
                  <a:pt x="378460" y="148589"/>
                </a:lnTo>
                <a:close/>
              </a:path>
              <a:path w="378460" h="407670">
                <a:moveTo>
                  <a:pt x="378460" y="146050"/>
                </a:moveTo>
                <a:lnTo>
                  <a:pt x="374650" y="146050"/>
                </a:lnTo>
                <a:lnTo>
                  <a:pt x="374650" y="147319"/>
                </a:lnTo>
                <a:lnTo>
                  <a:pt x="378460" y="147319"/>
                </a:lnTo>
                <a:lnTo>
                  <a:pt x="378460" y="146050"/>
                </a:lnTo>
                <a:close/>
              </a:path>
              <a:path w="378460" h="407670">
                <a:moveTo>
                  <a:pt x="378460" y="139700"/>
                </a:moveTo>
                <a:lnTo>
                  <a:pt x="374650" y="139700"/>
                </a:lnTo>
                <a:lnTo>
                  <a:pt x="374650" y="144779"/>
                </a:lnTo>
                <a:lnTo>
                  <a:pt x="378460" y="144779"/>
                </a:lnTo>
                <a:lnTo>
                  <a:pt x="378460" y="139700"/>
                </a:lnTo>
                <a:close/>
              </a:path>
              <a:path w="378460" h="407670">
                <a:moveTo>
                  <a:pt x="378460" y="135889"/>
                </a:moveTo>
                <a:lnTo>
                  <a:pt x="374650" y="135889"/>
                </a:lnTo>
                <a:lnTo>
                  <a:pt x="374650" y="138429"/>
                </a:lnTo>
                <a:lnTo>
                  <a:pt x="378460" y="138429"/>
                </a:lnTo>
                <a:lnTo>
                  <a:pt x="378460" y="135889"/>
                </a:lnTo>
                <a:close/>
              </a:path>
              <a:path w="378460" h="407670">
                <a:moveTo>
                  <a:pt x="378460" y="133350"/>
                </a:moveTo>
                <a:lnTo>
                  <a:pt x="374650" y="133350"/>
                </a:lnTo>
                <a:lnTo>
                  <a:pt x="374650" y="134619"/>
                </a:lnTo>
                <a:lnTo>
                  <a:pt x="378460" y="134619"/>
                </a:lnTo>
                <a:lnTo>
                  <a:pt x="378460" y="133350"/>
                </a:lnTo>
                <a:close/>
              </a:path>
              <a:path w="378460" h="407670">
                <a:moveTo>
                  <a:pt x="378460" y="129539"/>
                </a:moveTo>
                <a:lnTo>
                  <a:pt x="374650" y="129539"/>
                </a:lnTo>
                <a:lnTo>
                  <a:pt x="374650" y="132079"/>
                </a:lnTo>
                <a:lnTo>
                  <a:pt x="378460" y="132079"/>
                </a:lnTo>
                <a:lnTo>
                  <a:pt x="378460" y="129539"/>
                </a:lnTo>
                <a:close/>
              </a:path>
              <a:path w="378460" h="407670">
                <a:moveTo>
                  <a:pt x="378460" y="127000"/>
                </a:moveTo>
                <a:lnTo>
                  <a:pt x="374650" y="127000"/>
                </a:lnTo>
                <a:lnTo>
                  <a:pt x="374650" y="128269"/>
                </a:lnTo>
                <a:lnTo>
                  <a:pt x="378460" y="128269"/>
                </a:lnTo>
                <a:lnTo>
                  <a:pt x="378460" y="127000"/>
                </a:lnTo>
                <a:close/>
              </a:path>
              <a:path w="378460" h="407670">
                <a:moveTo>
                  <a:pt x="378460" y="123189"/>
                </a:moveTo>
                <a:lnTo>
                  <a:pt x="374650" y="123189"/>
                </a:lnTo>
                <a:lnTo>
                  <a:pt x="374650" y="125729"/>
                </a:lnTo>
                <a:lnTo>
                  <a:pt x="378460" y="125729"/>
                </a:lnTo>
                <a:lnTo>
                  <a:pt x="378460" y="123189"/>
                </a:lnTo>
                <a:close/>
              </a:path>
              <a:path w="378460" h="407670">
                <a:moveTo>
                  <a:pt x="378460" y="120650"/>
                </a:moveTo>
                <a:lnTo>
                  <a:pt x="374650" y="120650"/>
                </a:lnTo>
                <a:lnTo>
                  <a:pt x="374650" y="121919"/>
                </a:lnTo>
                <a:lnTo>
                  <a:pt x="378460" y="121919"/>
                </a:lnTo>
                <a:lnTo>
                  <a:pt x="378460" y="120650"/>
                </a:lnTo>
                <a:close/>
              </a:path>
              <a:path w="378460" h="407670">
                <a:moveTo>
                  <a:pt x="378460" y="116839"/>
                </a:moveTo>
                <a:lnTo>
                  <a:pt x="374650" y="116839"/>
                </a:lnTo>
                <a:lnTo>
                  <a:pt x="374650" y="119379"/>
                </a:lnTo>
                <a:lnTo>
                  <a:pt x="378460" y="119379"/>
                </a:lnTo>
                <a:lnTo>
                  <a:pt x="378460" y="116839"/>
                </a:lnTo>
                <a:close/>
              </a:path>
              <a:path w="378460" h="407670">
                <a:moveTo>
                  <a:pt x="378460" y="114300"/>
                </a:moveTo>
                <a:lnTo>
                  <a:pt x="374650" y="114300"/>
                </a:lnTo>
                <a:lnTo>
                  <a:pt x="374650" y="115569"/>
                </a:lnTo>
                <a:lnTo>
                  <a:pt x="378460" y="115569"/>
                </a:lnTo>
                <a:lnTo>
                  <a:pt x="378460" y="114300"/>
                </a:lnTo>
                <a:close/>
              </a:path>
              <a:path w="378460" h="407670">
                <a:moveTo>
                  <a:pt x="378460" y="110489"/>
                </a:moveTo>
                <a:lnTo>
                  <a:pt x="374650" y="110489"/>
                </a:lnTo>
                <a:lnTo>
                  <a:pt x="374650" y="113029"/>
                </a:lnTo>
                <a:lnTo>
                  <a:pt x="378460" y="113029"/>
                </a:lnTo>
                <a:lnTo>
                  <a:pt x="378460" y="110489"/>
                </a:lnTo>
                <a:close/>
              </a:path>
              <a:path w="378460" h="407670">
                <a:moveTo>
                  <a:pt x="378460" y="107950"/>
                </a:moveTo>
                <a:lnTo>
                  <a:pt x="374650" y="107950"/>
                </a:lnTo>
                <a:lnTo>
                  <a:pt x="374650" y="109219"/>
                </a:lnTo>
                <a:lnTo>
                  <a:pt x="378460" y="109219"/>
                </a:lnTo>
                <a:lnTo>
                  <a:pt x="378460" y="107950"/>
                </a:lnTo>
                <a:close/>
              </a:path>
              <a:path w="378460" h="407670">
                <a:moveTo>
                  <a:pt x="378460" y="104139"/>
                </a:moveTo>
                <a:lnTo>
                  <a:pt x="374650" y="104139"/>
                </a:lnTo>
                <a:lnTo>
                  <a:pt x="374650" y="106679"/>
                </a:lnTo>
                <a:lnTo>
                  <a:pt x="378460" y="106679"/>
                </a:lnTo>
                <a:lnTo>
                  <a:pt x="378460" y="104139"/>
                </a:lnTo>
                <a:close/>
              </a:path>
              <a:path w="378460" h="407670">
                <a:moveTo>
                  <a:pt x="378460" y="101600"/>
                </a:moveTo>
                <a:lnTo>
                  <a:pt x="374650" y="101600"/>
                </a:lnTo>
                <a:lnTo>
                  <a:pt x="374650" y="102869"/>
                </a:lnTo>
                <a:lnTo>
                  <a:pt x="378460" y="102869"/>
                </a:lnTo>
                <a:lnTo>
                  <a:pt x="378460" y="101600"/>
                </a:lnTo>
                <a:close/>
              </a:path>
              <a:path w="378460" h="407670">
                <a:moveTo>
                  <a:pt x="378460" y="97789"/>
                </a:moveTo>
                <a:lnTo>
                  <a:pt x="374650" y="97789"/>
                </a:lnTo>
                <a:lnTo>
                  <a:pt x="374650" y="100329"/>
                </a:lnTo>
                <a:lnTo>
                  <a:pt x="378460" y="100329"/>
                </a:lnTo>
                <a:lnTo>
                  <a:pt x="378460" y="97789"/>
                </a:lnTo>
                <a:close/>
              </a:path>
              <a:path w="378460" h="407670">
                <a:moveTo>
                  <a:pt x="378460" y="95250"/>
                </a:moveTo>
                <a:lnTo>
                  <a:pt x="374650" y="95250"/>
                </a:lnTo>
                <a:lnTo>
                  <a:pt x="374650" y="96519"/>
                </a:lnTo>
                <a:lnTo>
                  <a:pt x="378460" y="96519"/>
                </a:lnTo>
                <a:lnTo>
                  <a:pt x="378460" y="95250"/>
                </a:lnTo>
                <a:close/>
              </a:path>
              <a:path w="378460" h="407670">
                <a:moveTo>
                  <a:pt x="378460" y="91439"/>
                </a:moveTo>
                <a:lnTo>
                  <a:pt x="374650" y="91439"/>
                </a:lnTo>
                <a:lnTo>
                  <a:pt x="374650" y="93979"/>
                </a:lnTo>
                <a:lnTo>
                  <a:pt x="378460" y="93979"/>
                </a:lnTo>
                <a:lnTo>
                  <a:pt x="378460" y="91439"/>
                </a:lnTo>
                <a:close/>
              </a:path>
              <a:path w="378460" h="407670">
                <a:moveTo>
                  <a:pt x="378460" y="88900"/>
                </a:moveTo>
                <a:lnTo>
                  <a:pt x="374650" y="88900"/>
                </a:lnTo>
                <a:lnTo>
                  <a:pt x="374650" y="90169"/>
                </a:lnTo>
                <a:lnTo>
                  <a:pt x="378460" y="90169"/>
                </a:lnTo>
                <a:lnTo>
                  <a:pt x="378460" y="88900"/>
                </a:lnTo>
                <a:close/>
              </a:path>
              <a:path w="378460" h="407670">
                <a:moveTo>
                  <a:pt x="378460" y="85089"/>
                </a:moveTo>
                <a:lnTo>
                  <a:pt x="374650" y="85089"/>
                </a:lnTo>
                <a:lnTo>
                  <a:pt x="374650" y="87629"/>
                </a:lnTo>
                <a:lnTo>
                  <a:pt x="378460" y="87629"/>
                </a:lnTo>
                <a:lnTo>
                  <a:pt x="378460" y="85089"/>
                </a:lnTo>
                <a:close/>
              </a:path>
              <a:path w="378460" h="407670">
                <a:moveTo>
                  <a:pt x="378460" y="82550"/>
                </a:moveTo>
                <a:lnTo>
                  <a:pt x="374650" y="82550"/>
                </a:lnTo>
                <a:lnTo>
                  <a:pt x="374650" y="83819"/>
                </a:lnTo>
                <a:lnTo>
                  <a:pt x="378460" y="83819"/>
                </a:lnTo>
                <a:lnTo>
                  <a:pt x="378460" y="82550"/>
                </a:lnTo>
                <a:close/>
              </a:path>
              <a:path w="378460" h="407670">
                <a:moveTo>
                  <a:pt x="378460" y="78739"/>
                </a:moveTo>
                <a:lnTo>
                  <a:pt x="374650" y="78739"/>
                </a:lnTo>
                <a:lnTo>
                  <a:pt x="374650" y="81279"/>
                </a:lnTo>
                <a:lnTo>
                  <a:pt x="378460" y="81279"/>
                </a:lnTo>
                <a:lnTo>
                  <a:pt x="378460" y="78739"/>
                </a:lnTo>
                <a:close/>
              </a:path>
              <a:path w="378460" h="407670">
                <a:moveTo>
                  <a:pt x="378460" y="76200"/>
                </a:moveTo>
                <a:lnTo>
                  <a:pt x="374650" y="76200"/>
                </a:lnTo>
                <a:lnTo>
                  <a:pt x="374650" y="77469"/>
                </a:lnTo>
                <a:lnTo>
                  <a:pt x="378460" y="77469"/>
                </a:lnTo>
                <a:lnTo>
                  <a:pt x="378460" y="76200"/>
                </a:lnTo>
                <a:close/>
              </a:path>
              <a:path w="378460" h="407670">
                <a:moveTo>
                  <a:pt x="378460" y="72389"/>
                </a:moveTo>
                <a:lnTo>
                  <a:pt x="374650" y="72389"/>
                </a:lnTo>
                <a:lnTo>
                  <a:pt x="374650" y="74929"/>
                </a:lnTo>
                <a:lnTo>
                  <a:pt x="378460" y="74929"/>
                </a:lnTo>
                <a:lnTo>
                  <a:pt x="378460" y="72389"/>
                </a:lnTo>
                <a:close/>
              </a:path>
              <a:path w="378460" h="407670">
                <a:moveTo>
                  <a:pt x="378460" y="69850"/>
                </a:moveTo>
                <a:lnTo>
                  <a:pt x="374650" y="69850"/>
                </a:lnTo>
                <a:lnTo>
                  <a:pt x="374650" y="71119"/>
                </a:lnTo>
                <a:lnTo>
                  <a:pt x="378460" y="71119"/>
                </a:lnTo>
                <a:lnTo>
                  <a:pt x="378460" y="69850"/>
                </a:lnTo>
                <a:close/>
              </a:path>
              <a:path w="378460" h="407670">
                <a:moveTo>
                  <a:pt x="2539" y="66039"/>
                </a:moveTo>
                <a:lnTo>
                  <a:pt x="0" y="66039"/>
                </a:lnTo>
                <a:lnTo>
                  <a:pt x="0" y="69850"/>
                </a:lnTo>
                <a:lnTo>
                  <a:pt x="1269" y="69850"/>
                </a:lnTo>
                <a:lnTo>
                  <a:pt x="1269" y="68579"/>
                </a:lnTo>
                <a:lnTo>
                  <a:pt x="2539" y="68579"/>
                </a:lnTo>
                <a:lnTo>
                  <a:pt x="2539" y="66039"/>
                </a:lnTo>
                <a:close/>
              </a:path>
              <a:path w="378460" h="407670">
                <a:moveTo>
                  <a:pt x="378460" y="66039"/>
                </a:moveTo>
                <a:lnTo>
                  <a:pt x="374650" y="66039"/>
                </a:lnTo>
                <a:lnTo>
                  <a:pt x="374650" y="68579"/>
                </a:lnTo>
                <a:lnTo>
                  <a:pt x="378460" y="68579"/>
                </a:lnTo>
                <a:lnTo>
                  <a:pt x="378460" y="66039"/>
                </a:lnTo>
                <a:close/>
              </a:path>
              <a:path w="378460" h="407670">
                <a:moveTo>
                  <a:pt x="381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3500"/>
                </a:lnTo>
                <a:close/>
              </a:path>
              <a:path w="378460" h="407670">
                <a:moveTo>
                  <a:pt x="3810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9689"/>
                </a:lnTo>
                <a:close/>
              </a:path>
              <a:path w="378460" h="407670">
                <a:moveTo>
                  <a:pt x="378460" y="63500"/>
                </a:moveTo>
                <a:lnTo>
                  <a:pt x="374650" y="63500"/>
                </a:lnTo>
                <a:lnTo>
                  <a:pt x="374650" y="64769"/>
                </a:lnTo>
                <a:lnTo>
                  <a:pt x="378460" y="64769"/>
                </a:lnTo>
                <a:lnTo>
                  <a:pt x="378460" y="63500"/>
                </a:lnTo>
                <a:close/>
              </a:path>
              <a:path w="378460" h="407670">
                <a:moveTo>
                  <a:pt x="378460" y="59689"/>
                </a:moveTo>
                <a:lnTo>
                  <a:pt x="374650" y="59689"/>
                </a:lnTo>
                <a:lnTo>
                  <a:pt x="374650" y="62229"/>
                </a:lnTo>
                <a:lnTo>
                  <a:pt x="378460" y="62229"/>
                </a:lnTo>
                <a:lnTo>
                  <a:pt x="378460" y="59689"/>
                </a:lnTo>
                <a:close/>
              </a:path>
              <a:path w="378460" h="407670">
                <a:moveTo>
                  <a:pt x="3810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7150"/>
                </a:lnTo>
                <a:close/>
              </a:path>
              <a:path w="378460" h="407670">
                <a:moveTo>
                  <a:pt x="3810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339"/>
                </a:lnTo>
                <a:close/>
              </a:path>
              <a:path w="378460" h="407670">
                <a:moveTo>
                  <a:pt x="378460" y="57150"/>
                </a:moveTo>
                <a:lnTo>
                  <a:pt x="374650" y="57150"/>
                </a:lnTo>
                <a:lnTo>
                  <a:pt x="374650" y="58419"/>
                </a:lnTo>
                <a:lnTo>
                  <a:pt x="378460" y="58419"/>
                </a:lnTo>
                <a:lnTo>
                  <a:pt x="378460" y="57150"/>
                </a:lnTo>
                <a:close/>
              </a:path>
              <a:path w="378460" h="407670">
                <a:moveTo>
                  <a:pt x="378460" y="53339"/>
                </a:moveTo>
                <a:lnTo>
                  <a:pt x="374650" y="53339"/>
                </a:lnTo>
                <a:lnTo>
                  <a:pt x="374650" y="55879"/>
                </a:lnTo>
                <a:lnTo>
                  <a:pt x="378460" y="55879"/>
                </a:lnTo>
                <a:lnTo>
                  <a:pt x="378460" y="53339"/>
                </a:lnTo>
                <a:close/>
              </a:path>
              <a:path w="378460" h="407670">
                <a:moveTo>
                  <a:pt x="3810" y="50800"/>
                </a:moveTo>
                <a:lnTo>
                  <a:pt x="0" y="50800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50800"/>
                </a:lnTo>
                <a:close/>
              </a:path>
              <a:path w="378460" h="407670">
                <a:moveTo>
                  <a:pt x="3810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6989"/>
                </a:lnTo>
                <a:close/>
              </a:path>
              <a:path w="378460" h="407670">
                <a:moveTo>
                  <a:pt x="378460" y="50926"/>
                </a:moveTo>
                <a:lnTo>
                  <a:pt x="374650" y="50926"/>
                </a:lnTo>
                <a:lnTo>
                  <a:pt x="374650" y="52069"/>
                </a:lnTo>
                <a:lnTo>
                  <a:pt x="378460" y="52069"/>
                </a:lnTo>
                <a:lnTo>
                  <a:pt x="378460" y="50926"/>
                </a:lnTo>
                <a:close/>
              </a:path>
              <a:path w="378460" h="407670">
                <a:moveTo>
                  <a:pt x="378460" y="46989"/>
                </a:moveTo>
                <a:lnTo>
                  <a:pt x="374650" y="46989"/>
                </a:lnTo>
                <a:lnTo>
                  <a:pt x="374650" y="49529"/>
                </a:lnTo>
                <a:lnTo>
                  <a:pt x="378460" y="49529"/>
                </a:lnTo>
                <a:lnTo>
                  <a:pt x="378460" y="46989"/>
                </a:lnTo>
                <a:close/>
              </a:path>
              <a:path w="378460" h="407670">
                <a:moveTo>
                  <a:pt x="3810" y="44576"/>
                </a:moveTo>
                <a:lnTo>
                  <a:pt x="0" y="44576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4576"/>
                </a:lnTo>
                <a:close/>
              </a:path>
              <a:path w="378460" h="407670">
                <a:moveTo>
                  <a:pt x="378460" y="44576"/>
                </a:moveTo>
                <a:lnTo>
                  <a:pt x="374650" y="44576"/>
                </a:lnTo>
                <a:lnTo>
                  <a:pt x="374650" y="45719"/>
                </a:lnTo>
                <a:lnTo>
                  <a:pt x="378460" y="45719"/>
                </a:lnTo>
                <a:lnTo>
                  <a:pt x="378460" y="44576"/>
                </a:lnTo>
                <a:close/>
              </a:path>
              <a:path w="378460" h="407670">
                <a:moveTo>
                  <a:pt x="3810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639"/>
                </a:lnTo>
                <a:close/>
              </a:path>
              <a:path w="378460" h="407670">
                <a:moveTo>
                  <a:pt x="378460" y="40639"/>
                </a:moveTo>
                <a:lnTo>
                  <a:pt x="374650" y="40639"/>
                </a:lnTo>
                <a:lnTo>
                  <a:pt x="374650" y="43179"/>
                </a:lnTo>
                <a:lnTo>
                  <a:pt x="378460" y="43179"/>
                </a:lnTo>
                <a:lnTo>
                  <a:pt x="378460" y="40639"/>
                </a:lnTo>
                <a:close/>
              </a:path>
              <a:path w="378460" h="407670">
                <a:moveTo>
                  <a:pt x="3810" y="38226"/>
                </a:moveTo>
                <a:lnTo>
                  <a:pt x="0" y="38226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226"/>
                </a:lnTo>
                <a:close/>
              </a:path>
              <a:path w="378460" h="407670">
                <a:moveTo>
                  <a:pt x="378460" y="38226"/>
                </a:moveTo>
                <a:lnTo>
                  <a:pt x="374650" y="38226"/>
                </a:lnTo>
                <a:lnTo>
                  <a:pt x="374650" y="39369"/>
                </a:lnTo>
                <a:lnTo>
                  <a:pt x="378460" y="39369"/>
                </a:lnTo>
                <a:lnTo>
                  <a:pt x="378460" y="38226"/>
                </a:lnTo>
                <a:close/>
              </a:path>
              <a:path w="378460" h="407670">
                <a:moveTo>
                  <a:pt x="381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289"/>
                </a:lnTo>
                <a:close/>
              </a:path>
              <a:path w="378460" h="407670">
                <a:moveTo>
                  <a:pt x="378460" y="34289"/>
                </a:moveTo>
                <a:lnTo>
                  <a:pt x="374650" y="34289"/>
                </a:lnTo>
                <a:lnTo>
                  <a:pt x="374650" y="36829"/>
                </a:lnTo>
                <a:lnTo>
                  <a:pt x="378460" y="36829"/>
                </a:lnTo>
                <a:lnTo>
                  <a:pt x="378460" y="34289"/>
                </a:lnTo>
                <a:close/>
              </a:path>
              <a:path w="378460" h="407670">
                <a:moveTo>
                  <a:pt x="3810" y="31876"/>
                </a:moveTo>
                <a:lnTo>
                  <a:pt x="0" y="31876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876"/>
                </a:lnTo>
                <a:close/>
              </a:path>
              <a:path w="378460" h="407670">
                <a:moveTo>
                  <a:pt x="378460" y="31876"/>
                </a:moveTo>
                <a:lnTo>
                  <a:pt x="374650" y="31876"/>
                </a:lnTo>
                <a:lnTo>
                  <a:pt x="374650" y="33019"/>
                </a:lnTo>
                <a:lnTo>
                  <a:pt x="378460" y="33019"/>
                </a:lnTo>
                <a:lnTo>
                  <a:pt x="378460" y="31876"/>
                </a:lnTo>
                <a:close/>
              </a:path>
              <a:path w="378460" h="407670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378460" h="407670">
                <a:moveTo>
                  <a:pt x="378460" y="27939"/>
                </a:moveTo>
                <a:lnTo>
                  <a:pt x="374650" y="27939"/>
                </a:lnTo>
                <a:lnTo>
                  <a:pt x="374650" y="30479"/>
                </a:lnTo>
                <a:lnTo>
                  <a:pt x="378460" y="30479"/>
                </a:lnTo>
                <a:lnTo>
                  <a:pt x="378460" y="27939"/>
                </a:lnTo>
                <a:close/>
              </a:path>
              <a:path w="378460" h="407670">
                <a:moveTo>
                  <a:pt x="3810" y="25526"/>
                </a:moveTo>
                <a:lnTo>
                  <a:pt x="0" y="25526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526"/>
                </a:lnTo>
                <a:close/>
              </a:path>
              <a:path w="378460" h="407670">
                <a:moveTo>
                  <a:pt x="378460" y="25526"/>
                </a:moveTo>
                <a:lnTo>
                  <a:pt x="374650" y="25526"/>
                </a:lnTo>
                <a:lnTo>
                  <a:pt x="374650" y="26669"/>
                </a:lnTo>
                <a:lnTo>
                  <a:pt x="378460" y="26669"/>
                </a:lnTo>
                <a:lnTo>
                  <a:pt x="378460" y="25526"/>
                </a:lnTo>
                <a:close/>
              </a:path>
              <a:path w="378460" h="407670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378460" h="407670">
                <a:moveTo>
                  <a:pt x="378460" y="21589"/>
                </a:moveTo>
                <a:lnTo>
                  <a:pt x="374650" y="21589"/>
                </a:lnTo>
                <a:lnTo>
                  <a:pt x="374650" y="24129"/>
                </a:lnTo>
                <a:lnTo>
                  <a:pt x="378460" y="24129"/>
                </a:lnTo>
                <a:lnTo>
                  <a:pt x="378460" y="21589"/>
                </a:lnTo>
                <a:close/>
              </a:path>
              <a:path w="378460" h="407670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378460" h="407670">
                <a:moveTo>
                  <a:pt x="378460" y="19050"/>
                </a:moveTo>
                <a:lnTo>
                  <a:pt x="374650" y="19050"/>
                </a:lnTo>
                <a:lnTo>
                  <a:pt x="374650" y="20319"/>
                </a:lnTo>
                <a:lnTo>
                  <a:pt x="378460" y="20319"/>
                </a:lnTo>
                <a:lnTo>
                  <a:pt x="378460" y="19050"/>
                </a:lnTo>
                <a:close/>
              </a:path>
              <a:path w="378460" h="407670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378460" h="407670">
                <a:moveTo>
                  <a:pt x="378460" y="15239"/>
                </a:moveTo>
                <a:lnTo>
                  <a:pt x="374650" y="15239"/>
                </a:lnTo>
                <a:lnTo>
                  <a:pt x="374650" y="17779"/>
                </a:lnTo>
                <a:lnTo>
                  <a:pt x="378460" y="17779"/>
                </a:lnTo>
                <a:lnTo>
                  <a:pt x="378460" y="15239"/>
                </a:lnTo>
                <a:close/>
              </a:path>
              <a:path w="378460" h="407670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378460" h="407670">
                <a:moveTo>
                  <a:pt x="378460" y="12700"/>
                </a:moveTo>
                <a:lnTo>
                  <a:pt x="374650" y="12700"/>
                </a:lnTo>
                <a:lnTo>
                  <a:pt x="374650" y="13969"/>
                </a:lnTo>
                <a:lnTo>
                  <a:pt x="378460" y="13969"/>
                </a:lnTo>
                <a:lnTo>
                  <a:pt x="378460" y="12700"/>
                </a:lnTo>
                <a:close/>
              </a:path>
              <a:path w="378460" h="407670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378460" h="407670">
                <a:moveTo>
                  <a:pt x="378460" y="8889"/>
                </a:moveTo>
                <a:lnTo>
                  <a:pt x="374650" y="8889"/>
                </a:lnTo>
                <a:lnTo>
                  <a:pt x="374650" y="11429"/>
                </a:lnTo>
                <a:lnTo>
                  <a:pt x="378460" y="11429"/>
                </a:lnTo>
                <a:lnTo>
                  <a:pt x="378460" y="8889"/>
                </a:lnTo>
                <a:close/>
              </a:path>
              <a:path w="378460" h="407670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378460" h="407670">
                <a:moveTo>
                  <a:pt x="378460" y="6350"/>
                </a:moveTo>
                <a:lnTo>
                  <a:pt x="374650" y="6350"/>
                </a:lnTo>
                <a:lnTo>
                  <a:pt x="374650" y="7619"/>
                </a:lnTo>
                <a:lnTo>
                  <a:pt x="378460" y="7619"/>
                </a:lnTo>
                <a:lnTo>
                  <a:pt x="378460" y="6350"/>
                </a:lnTo>
                <a:close/>
              </a:path>
              <a:path w="378460" h="407670">
                <a:moveTo>
                  <a:pt x="37846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378460" y="3810"/>
                </a:lnTo>
                <a:lnTo>
                  <a:pt x="378460" y="2539"/>
                </a:lnTo>
                <a:close/>
              </a:path>
              <a:path w="378460" h="407670">
                <a:moveTo>
                  <a:pt x="378460" y="3810"/>
                </a:moveTo>
                <a:lnTo>
                  <a:pt x="374650" y="3810"/>
                </a:lnTo>
                <a:lnTo>
                  <a:pt x="374650" y="5079"/>
                </a:lnTo>
                <a:lnTo>
                  <a:pt x="378460" y="5079"/>
                </a:lnTo>
                <a:lnTo>
                  <a:pt x="378460" y="3810"/>
                </a:lnTo>
                <a:close/>
              </a:path>
              <a:path w="378460" h="407670">
                <a:moveTo>
                  <a:pt x="378460" y="0"/>
                </a:moveTo>
                <a:lnTo>
                  <a:pt x="0" y="0"/>
                </a:lnTo>
                <a:lnTo>
                  <a:pt x="0" y="1269"/>
                </a:lnTo>
                <a:lnTo>
                  <a:pt x="378460" y="1269"/>
                </a:lnTo>
                <a:lnTo>
                  <a:pt x="378460" y="0"/>
                </a:lnTo>
                <a:close/>
              </a:path>
              <a:path w="378460" h="407670">
                <a:moveTo>
                  <a:pt x="3810" y="193040"/>
                </a:moveTo>
                <a:lnTo>
                  <a:pt x="0" y="19304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193040"/>
                </a:lnTo>
                <a:close/>
              </a:path>
              <a:path w="378460" h="407670">
                <a:moveTo>
                  <a:pt x="378460" y="193040"/>
                </a:moveTo>
                <a:lnTo>
                  <a:pt x="374650" y="193040"/>
                </a:lnTo>
                <a:lnTo>
                  <a:pt x="374650" y="205739"/>
                </a:lnTo>
                <a:lnTo>
                  <a:pt x="378460" y="205739"/>
                </a:lnTo>
                <a:lnTo>
                  <a:pt x="378460" y="193040"/>
                </a:lnTo>
                <a:close/>
              </a:path>
              <a:path w="378460" h="407670">
                <a:moveTo>
                  <a:pt x="3810" y="205740"/>
                </a:moveTo>
                <a:lnTo>
                  <a:pt x="0" y="20574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05740"/>
                </a:lnTo>
                <a:close/>
              </a:path>
              <a:path w="378460" h="407670">
                <a:moveTo>
                  <a:pt x="378460" y="205740"/>
                </a:moveTo>
                <a:lnTo>
                  <a:pt x="374650" y="205740"/>
                </a:lnTo>
                <a:lnTo>
                  <a:pt x="374650" y="224789"/>
                </a:lnTo>
                <a:lnTo>
                  <a:pt x="375920" y="224789"/>
                </a:lnTo>
                <a:lnTo>
                  <a:pt x="375920" y="220980"/>
                </a:lnTo>
                <a:lnTo>
                  <a:pt x="377190" y="220980"/>
                </a:lnTo>
                <a:lnTo>
                  <a:pt x="377189" y="215900"/>
                </a:lnTo>
                <a:lnTo>
                  <a:pt x="378460" y="215900"/>
                </a:lnTo>
                <a:lnTo>
                  <a:pt x="378460" y="205740"/>
                </a:lnTo>
                <a:close/>
              </a:path>
              <a:path w="378460" h="407670">
                <a:moveTo>
                  <a:pt x="3810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4790"/>
                </a:lnTo>
                <a:close/>
              </a:path>
              <a:path w="378460" h="407670">
                <a:moveTo>
                  <a:pt x="3810" y="231140"/>
                </a:moveTo>
                <a:lnTo>
                  <a:pt x="0" y="23114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31140"/>
                </a:lnTo>
                <a:close/>
              </a:path>
              <a:path w="378460" h="407670">
                <a:moveTo>
                  <a:pt x="3810" y="243840"/>
                </a:moveTo>
                <a:lnTo>
                  <a:pt x="0" y="24384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43840"/>
                </a:lnTo>
                <a:close/>
              </a:path>
              <a:path w="378460" h="407670">
                <a:moveTo>
                  <a:pt x="76200" y="406400"/>
                </a:moveTo>
                <a:lnTo>
                  <a:pt x="0" y="406400"/>
                </a:lnTo>
                <a:lnTo>
                  <a:pt x="0" y="407670"/>
                </a:lnTo>
                <a:lnTo>
                  <a:pt x="76200" y="407670"/>
                </a:lnTo>
                <a:lnTo>
                  <a:pt x="76200" y="406400"/>
                </a:lnTo>
                <a:close/>
              </a:path>
              <a:path w="378460" h="407670">
                <a:moveTo>
                  <a:pt x="3810" y="402589"/>
                </a:moveTo>
                <a:lnTo>
                  <a:pt x="0" y="402589"/>
                </a:lnTo>
                <a:lnTo>
                  <a:pt x="0" y="405130"/>
                </a:lnTo>
                <a:lnTo>
                  <a:pt x="77469" y="405130"/>
                </a:lnTo>
                <a:lnTo>
                  <a:pt x="77470" y="403860"/>
                </a:lnTo>
                <a:lnTo>
                  <a:pt x="3810" y="403860"/>
                </a:lnTo>
                <a:lnTo>
                  <a:pt x="3810" y="402589"/>
                </a:lnTo>
                <a:close/>
              </a:path>
              <a:path w="378460" h="407670">
                <a:moveTo>
                  <a:pt x="3810" y="400050"/>
                </a:moveTo>
                <a:lnTo>
                  <a:pt x="0" y="400050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400050"/>
                </a:lnTo>
                <a:close/>
              </a:path>
              <a:path w="378460" h="407670">
                <a:moveTo>
                  <a:pt x="3810" y="396239"/>
                </a:moveTo>
                <a:lnTo>
                  <a:pt x="0" y="396239"/>
                </a:lnTo>
                <a:lnTo>
                  <a:pt x="0" y="398780"/>
                </a:lnTo>
                <a:lnTo>
                  <a:pt x="3810" y="398780"/>
                </a:lnTo>
                <a:lnTo>
                  <a:pt x="3810" y="396239"/>
                </a:lnTo>
                <a:close/>
              </a:path>
              <a:path w="378460" h="407670">
                <a:moveTo>
                  <a:pt x="3810" y="393700"/>
                </a:moveTo>
                <a:lnTo>
                  <a:pt x="0" y="393700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93700"/>
                </a:lnTo>
                <a:close/>
              </a:path>
              <a:path w="378460" h="407670">
                <a:moveTo>
                  <a:pt x="3810" y="389889"/>
                </a:moveTo>
                <a:lnTo>
                  <a:pt x="0" y="389889"/>
                </a:lnTo>
                <a:lnTo>
                  <a:pt x="0" y="392430"/>
                </a:lnTo>
                <a:lnTo>
                  <a:pt x="3810" y="392430"/>
                </a:lnTo>
                <a:lnTo>
                  <a:pt x="3810" y="389889"/>
                </a:lnTo>
                <a:close/>
              </a:path>
              <a:path w="378460" h="407670">
                <a:moveTo>
                  <a:pt x="3810" y="387350"/>
                </a:moveTo>
                <a:lnTo>
                  <a:pt x="0" y="387350"/>
                </a:lnTo>
                <a:lnTo>
                  <a:pt x="0" y="388620"/>
                </a:lnTo>
                <a:lnTo>
                  <a:pt x="3810" y="388620"/>
                </a:lnTo>
                <a:lnTo>
                  <a:pt x="3810" y="387350"/>
                </a:lnTo>
                <a:close/>
              </a:path>
              <a:path w="378460" h="407670">
                <a:moveTo>
                  <a:pt x="3810" y="383539"/>
                </a:moveTo>
                <a:lnTo>
                  <a:pt x="0" y="383539"/>
                </a:lnTo>
                <a:lnTo>
                  <a:pt x="0" y="386080"/>
                </a:lnTo>
                <a:lnTo>
                  <a:pt x="3810" y="386080"/>
                </a:lnTo>
                <a:lnTo>
                  <a:pt x="3810" y="383539"/>
                </a:lnTo>
                <a:close/>
              </a:path>
              <a:path w="378460" h="407670">
                <a:moveTo>
                  <a:pt x="3810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3810" y="382270"/>
                </a:lnTo>
                <a:lnTo>
                  <a:pt x="3810" y="381000"/>
                </a:lnTo>
                <a:close/>
              </a:path>
              <a:path w="378460" h="407670">
                <a:moveTo>
                  <a:pt x="3810" y="377189"/>
                </a:moveTo>
                <a:lnTo>
                  <a:pt x="0" y="377189"/>
                </a:lnTo>
                <a:lnTo>
                  <a:pt x="0" y="379730"/>
                </a:lnTo>
                <a:lnTo>
                  <a:pt x="3810" y="379730"/>
                </a:lnTo>
                <a:lnTo>
                  <a:pt x="3810" y="377189"/>
                </a:lnTo>
                <a:close/>
              </a:path>
              <a:path w="378460" h="407670">
                <a:moveTo>
                  <a:pt x="381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4650"/>
                </a:lnTo>
                <a:close/>
              </a:path>
              <a:path w="378460" h="407670">
                <a:moveTo>
                  <a:pt x="3810" y="370839"/>
                </a:moveTo>
                <a:lnTo>
                  <a:pt x="0" y="370839"/>
                </a:lnTo>
                <a:lnTo>
                  <a:pt x="0" y="373380"/>
                </a:lnTo>
                <a:lnTo>
                  <a:pt x="3810" y="373380"/>
                </a:lnTo>
                <a:lnTo>
                  <a:pt x="3810" y="370839"/>
                </a:lnTo>
                <a:close/>
              </a:path>
              <a:path w="378460" h="407670">
                <a:moveTo>
                  <a:pt x="381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8300"/>
                </a:lnTo>
                <a:close/>
              </a:path>
              <a:path w="378460" h="407670">
                <a:moveTo>
                  <a:pt x="3810" y="364489"/>
                </a:moveTo>
                <a:lnTo>
                  <a:pt x="0" y="364489"/>
                </a:lnTo>
                <a:lnTo>
                  <a:pt x="0" y="367030"/>
                </a:lnTo>
                <a:lnTo>
                  <a:pt x="3810" y="367030"/>
                </a:lnTo>
                <a:lnTo>
                  <a:pt x="3810" y="364489"/>
                </a:lnTo>
                <a:close/>
              </a:path>
              <a:path w="378460" h="407670">
                <a:moveTo>
                  <a:pt x="381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61950"/>
                </a:lnTo>
                <a:close/>
              </a:path>
              <a:path w="378460" h="407670">
                <a:moveTo>
                  <a:pt x="3810" y="358139"/>
                </a:moveTo>
                <a:lnTo>
                  <a:pt x="0" y="358139"/>
                </a:lnTo>
                <a:lnTo>
                  <a:pt x="0" y="360680"/>
                </a:lnTo>
                <a:lnTo>
                  <a:pt x="3810" y="360680"/>
                </a:lnTo>
                <a:lnTo>
                  <a:pt x="3810" y="358139"/>
                </a:lnTo>
                <a:close/>
              </a:path>
              <a:path w="378460" h="407670">
                <a:moveTo>
                  <a:pt x="381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5600"/>
                </a:lnTo>
                <a:close/>
              </a:path>
              <a:path w="378460" h="407670">
                <a:moveTo>
                  <a:pt x="3810" y="351789"/>
                </a:moveTo>
                <a:lnTo>
                  <a:pt x="0" y="351789"/>
                </a:lnTo>
                <a:lnTo>
                  <a:pt x="0" y="354330"/>
                </a:lnTo>
                <a:lnTo>
                  <a:pt x="3810" y="354330"/>
                </a:lnTo>
                <a:lnTo>
                  <a:pt x="3810" y="351789"/>
                </a:lnTo>
                <a:close/>
              </a:path>
              <a:path w="378460" h="407670">
                <a:moveTo>
                  <a:pt x="381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9250"/>
                </a:lnTo>
                <a:close/>
              </a:path>
              <a:path w="378460" h="407670">
                <a:moveTo>
                  <a:pt x="3810" y="345439"/>
                </a:moveTo>
                <a:lnTo>
                  <a:pt x="0" y="345439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45439"/>
                </a:lnTo>
                <a:close/>
              </a:path>
              <a:path w="378460" h="407670">
                <a:moveTo>
                  <a:pt x="381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2900"/>
                </a:lnTo>
                <a:close/>
              </a:path>
              <a:path w="378460" h="407670">
                <a:moveTo>
                  <a:pt x="3810" y="339089"/>
                </a:moveTo>
                <a:lnTo>
                  <a:pt x="0" y="339089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9089"/>
                </a:lnTo>
                <a:close/>
              </a:path>
              <a:path w="378460" h="407670">
                <a:moveTo>
                  <a:pt x="381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6550"/>
                </a:lnTo>
                <a:close/>
              </a:path>
              <a:path w="378460" h="407670">
                <a:moveTo>
                  <a:pt x="3810" y="332739"/>
                </a:moveTo>
                <a:lnTo>
                  <a:pt x="0" y="332739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2739"/>
                </a:lnTo>
                <a:close/>
              </a:path>
              <a:path w="378460" h="407670">
                <a:moveTo>
                  <a:pt x="381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30200"/>
                </a:lnTo>
                <a:close/>
              </a:path>
              <a:path w="378460" h="407670">
                <a:moveTo>
                  <a:pt x="3810" y="326389"/>
                </a:moveTo>
                <a:lnTo>
                  <a:pt x="0" y="326389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6389"/>
                </a:lnTo>
                <a:close/>
              </a:path>
              <a:path w="378460" h="407670">
                <a:moveTo>
                  <a:pt x="381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3850"/>
                </a:lnTo>
                <a:close/>
              </a:path>
              <a:path w="378460" h="407670">
                <a:moveTo>
                  <a:pt x="3810" y="320039"/>
                </a:moveTo>
                <a:lnTo>
                  <a:pt x="0" y="320039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320039"/>
                </a:lnTo>
                <a:close/>
              </a:path>
              <a:path w="378460" h="407670">
                <a:moveTo>
                  <a:pt x="381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7500"/>
                </a:lnTo>
                <a:close/>
              </a:path>
              <a:path w="378460" h="407670">
                <a:moveTo>
                  <a:pt x="3810" y="313689"/>
                </a:moveTo>
                <a:lnTo>
                  <a:pt x="0" y="313689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3689"/>
                </a:lnTo>
                <a:close/>
              </a:path>
              <a:path w="378460" h="407670">
                <a:moveTo>
                  <a:pt x="381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11150"/>
                </a:lnTo>
                <a:close/>
              </a:path>
              <a:path w="378460" h="407670">
                <a:moveTo>
                  <a:pt x="3810" y="307339"/>
                </a:moveTo>
                <a:lnTo>
                  <a:pt x="0" y="307339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7339"/>
                </a:lnTo>
                <a:close/>
              </a:path>
              <a:path w="378460" h="407670">
                <a:moveTo>
                  <a:pt x="381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4800"/>
                </a:lnTo>
                <a:close/>
              </a:path>
              <a:path w="378460" h="407670">
                <a:moveTo>
                  <a:pt x="3810" y="300989"/>
                </a:moveTo>
                <a:lnTo>
                  <a:pt x="0" y="300989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300989"/>
                </a:lnTo>
                <a:close/>
              </a:path>
              <a:path w="378460" h="407670">
                <a:moveTo>
                  <a:pt x="381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8450"/>
                </a:lnTo>
                <a:close/>
              </a:path>
              <a:path w="378460" h="407670">
                <a:moveTo>
                  <a:pt x="3810" y="294639"/>
                </a:moveTo>
                <a:lnTo>
                  <a:pt x="0" y="294639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94639"/>
                </a:lnTo>
                <a:close/>
              </a:path>
              <a:path w="378460" h="407670">
                <a:moveTo>
                  <a:pt x="381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92100"/>
                </a:lnTo>
                <a:close/>
              </a:path>
              <a:path w="378460" h="407670">
                <a:moveTo>
                  <a:pt x="3810" y="285750"/>
                </a:moveTo>
                <a:lnTo>
                  <a:pt x="0" y="285750"/>
                </a:lnTo>
                <a:lnTo>
                  <a:pt x="0" y="290830"/>
                </a:lnTo>
                <a:lnTo>
                  <a:pt x="3810" y="290830"/>
                </a:lnTo>
                <a:lnTo>
                  <a:pt x="3810" y="285750"/>
                </a:lnTo>
                <a:close/>
              </a:path>
              <a:path w="378460" h="407670">
                <a:moveTo>
                  <a:pt x="3810" y="283210"/>
                </a:moveTo>
                <a:lnTo>
                  <a:pt x="0" y="283210"/>
                </a:lnTo>
                <a:lnTo>
                  <a:pt x="0" y="284480"/>
                </a:lnTo>
                <a:lnTo>
                  <a:pt x="3810" y="284480"/>
                </a:lnTo>
                <a:lnTo>
                  <a:pt x="3810" y="283210"/>
                </a:lnTo>
                <a:close/>
              </a:path>
              <a:path w="378460" h="407670">
                <a:moveTo>
                  <a:pt x="193039" y="405129"/>
                </a:moveTo>
                <a:lnTo>
                  <a:pt x="191770" y="405129"/>
                </a:lnTo>
                <a:lnTo>
                  <a:pt x="191770" y="407670"/>
                </a:lnTo>
                <a:lnTo>
                  <a:pt x="378460" y="407670"/>
                </a:lnTo>
                <a:lnTo>
                  <a:pt x="378460" y="406400"/>
                </a:lnTo>
                <a:lnTo>
                  <a:pt x="193039" y="406400"/>
                </a:lnTo>
                <a:lnTo>
                  <a:pt x="193039" y="405129"/>
                </a:lnTo>
                <a:close/>
              </a:path>
              <a:path w="378460" h="407670">
                <a:moveTo>
                  <a:pt x="378460" y="402589"/>
                </a:moveTo>
                <a:lnTo>
                  <a:pt x="374650" y="402589"/>
                </a:lnTo>
                <a:lnTo>
                  <a:pt x="374650" y="403860"/>
                </a:lnTo>
                <a:lnTo>
                  <a:pt x="193039" y="403860"/>
                </a:lnTo>
                <a:lnTo>
                  <a:pt x="193039" y="405129"/>
                </a:lnTo>
                <a:lnTo>
                  <a:pt x="378460" y="405129"/>
                </a:lnTo>
                <a:lnTo>
                  <a:pt x="378460" y="402589"/>
                </a:lnTo>
                <a:close/>
              </a:path>
              <a:path w="378460" h="407670">
                <a:moveTo>
                  <a:pt x="378460" y="400050"/>
                </a:moveTo>
                <a:lnTo>
                  <a:pt x="374650" y="400050"/>
                </a:lnTo>
                <a:lnTo>
                  <a:pt x="374650" y="401319"/>
                </a:lnTo>
                <a:lnTo>
                  <a:pt x="378460" y="401319"/>
                </a:lnTo>
                <a:lnTo>
                  <a:pt x="378460" y="400050"/>
                </a:lnTo>
                <a:close/>
              </a:path>
              <a:path w="378460" h="407670">
                <a:moveTo>
                  <a:pt x="378460" y="396239"/>
                </a:moveTo>
                <a:lnTo>
                  <a:pt x="374650" y="396239"/>
                </a:lnTo>
                <a:lnTo>
                  <a:pt x="374650" y="398779"/>
                </a:lnTo>
                <a:lnTo>
                  <a:pt x="378460" y="398779"/>
                </a:lnTo>
                <a:lnTo>
                  <a:pt x="378460" y="396239"/>
                </a:lnTo>
                <a:close/>
              </a:path>
              <a:path w="378460" h="407670">
                <a:moveTo>
                  <a:pt x="378460" y="393700"/>
                </a:moveTo>
                <a:lnTo>
                  <a:pt x="374650" y="393700"/>
                </a:lnTo>
                <a:lnTo>
                  <a:pt x="374650" y="394969"/>
                </a:lnTo>
                <a:lnTo>
                  <a:pt x="378460" y="394969"/>
                </a:lnTo>
                <a:lnTo>
                  <a:pt x="378460" y="393700"/>
                </a:lnTo>
                <a:close/>
              </a:path>
              <a:path w="378460" h="407670">
                <a:moveTo>
                  <a:pt x="378460" y="390016"/>
                </a:moveTo>
                <a:lnTo>
                  <a:pt x="374650" y="390016"/>
                </a:lnTo>
                <a:lnTo>
                  <a:pt x="374650" y="392429"/>
                </a:lnTo>
                <a:lnTo>
                  <a:pt x="378460" y="392429"/>
                </a:lnTo>
                <a:lnTo>
                  <a:pt x="378460" y="390016"/>
                </a:lnTo>
                <a:close/>
              </a:path>
              <a:path w="378460" h="407670">
                <a:moveTo>
                  <a:pt x="378460" y="387476"/>
                </a:moveTo>
                <a:lnTo>
                  <a:pt x="374650" y="387476"/>
                </a:lnTo>
                <a:lnTo>
                  <a:pt x="374650" y="388619"/>
                </a:lnTo>
                <a:lnTo>
                  <a:pt x="378460" y="388619"/>
                </a:lnTo>
                <a:lnTo>
                  <a:pt x="378460" y="387476"/>
                </a:lnTo>
                <a:close/>
              </a:path>
              <a:path w="378460" h="407670">
                <a:moveTo>
                  <a:pt x="378460" y="383666"/>
                </a:moveTo>
                <a:lnTo>
                  <a:pt x="374650" y="383666"/>
                </a:lnTo>
                <a:lnTo>
                  <a:pt x="374650" y="386079"/>
                </a:lnTo>
                <a:lnTo>
                  <a:pt x="378460" y="386079"/>
                </a:lnTo>
                <a:lnTo>
                  <a:pt x="378460" y="383666"/>
                </a:lnTo>
                <a:close/>
              </a:path>
              <a:path w="378460" h="407670">
                <a:moveTo>
                  <a:pt x="378460" y="381126"/>
                </a:moveTo>
                <a:lnTo>
                  <a:pt x="374650" y="381126"/>
                </a:lnTo>
                <a:lnTo>
                  <a:pt x="374650" y="382269"/>
                </a:lnTo>
                <a:lnTo>
                  <a:pt x="378460" y="382269"/>
                </a:lnTo>
                <a:lnTo>
                  <a:pt x="378460" y="381126"/>
                </a:lnTo>
                <a:close/>
              </a:path>
              <a:path w="378460" h="407670">
                <a:moveTo>
                  <a:pt x="378460" y="377316"/>
                </a:moveTo>
                <a:lnTo>
                  <a:pt x="374650" y="377316"/>
                </a:lnTo>
                <a:lnTo>
                  <a:pt x="374650" y="379729"/>
                </a:lnTo>
                <a:lnTo>
                  <a:pt x="378460" y="379729"/>
                </a:lnTo>
                <a:lnTo>
                  <a:pt x="378460" y="377316"/>
                </a:lnTo>
                <a:close/>
              </a:path>
              <a:path w="378460" h="407670">
                <a:moveTo>
                  <a:pt x="378460" y="374776"/>
                </a:moveTo>
                <a:lnTo>
                  <a:pt x="374650" y="374776"/>
                </a:lnTo>
                <a:lnTo>
                  <a:pt x="374650" y="375919"/>
                </a:lnTo>
                <a:lnTo>
                  <a:pt x="378460" y="375919"/>
                </a:lnTo>
                <a:lnTo>
                  <a:pt x="378460" y="374776"/>
                </a:lnTo>
                <a:close/>
              </a:path>
              <a:path w="378460" h="407670">
                <a:moveTo>
                  <a:pt x="378460" y="370966"/>
                </a:moveTo>
                <a:lnTo>
                  <a:pt x="374650" y="370966"/>
                </a:lnTo>
                <a:lnTo>
                  <a:pt x="374650" y="373379"/>
                </a:lnTo>
                <a:lnTo>
                  <a:pt x="378460" y="373379"/>
                </a:lnTo>
                <a:lnTo>
                  <a:pt x="378460" y="370966"/>
                </a:lnTo>
                <a:close/>
              </a:path>
              <a:path w="378460" h="407670">
                <a:moveTo>
                  <a:pt x="378460" y="368426"/>
                </a:moveTo>
                <a:lnTo>
                  <a:pt x="374650" y="368426"/>
                </a:lnTo>
                <a:lnTo>
                  <a:pt x="374650" y="369569"/>
                </a:lnTo>
                <a:lnTo>
                  <a:pt x="378460" y="369569"/>
                </a:lnTo>
                <a:lnTo>
                  <a:pt x="378460" y="368426"/>
                </a:lnTo>
                <a:close/>
              </a:path>
              <a:path w="378460" h="407670">
                <a:moveTo>
                  <a:pt x="378460" y="364616"/>
                </a:moveTo>
                <a:lnTo>
                  <a:pt x="374650" y="364616"/>
                </a:lnTo>
                <a:lnTo>
                  <a:pt x="374650" y="367029"/>
                </a:lnTo>
                <a:lnTo>
                  <a:pt x="378460" y="367029"/>
                </a:lnTo>
                <a:lnTo>
                  <a:pt x="378460" y="364616"/>
                </a:lnTo>
                <a:close/>
              </a:path>
              <a:path w="378460" h="407670">
                <a:moveTo>
                  <a:pt x="378460" y="362076"/>
                </a:moveTo>
                <a:lnTo>
                  <a:pt x="374650" y="362076"/>
                </a:lnTo>
                <a:lnTo>
                  <a:pt x="374650" y="363219"/>
                </a:lnTo>
                <a:lnTo>
                  <a:pt x="378460" y="363219"/>
                </a:lnTo>
                <a:lnTo>
                  <a:pt x="378460" y="362076"/>
                </a:lnTo>
                <a:close/>
              </a:path>
              <a:path w="378460" h="407670">
                <a:moveTo>
                  <a:pt x="378460" y="358266"/>
                </a:moveTo>
                <a:lnTo>
                  <a:pt x="374650" y="358266"/>
                </a:lnTo>
                <a:lnTo>
                  <a:pt x="374650" y="360679"/>
                </a:lnTo>
                <a:lnTo>
                  <a:pt x="378460" y="360679"/>
                </a:lnTo>
                <a:lnTo>
                  <a:pt x="378460" y="358266"/>
                </a:lnTo>
                <a:close/>
              </a:path>
              <a:path w="378460" h="407670">
                <a:moveTo>
                  <a:pt x="378460" y="355726"/>
                </a:moveTo>
                <a:lnTo>
                  <a:pt x="374650" y="355726"/>
                </a:lnTo>
                <a:lnTo>
                  <a:pt x="374650" y="356869"/>
                </a:lnTo>
                <a:lnTo>
                  <a:pt x="378460" y="356869"/>
                </a:lnTo>
                <a:lnTo>
                  <a:pt x="378460" y="355726"/>
                </a:lnTo>
                <a:close/>
              </a:path>
              <a:path w="378460" h="407670">
                <a:moveTo>
                  <a:pt x="378460" y="351916"/>
                </a:moveTo>
                <a:lnTo>
                  <a:pt x="374650" y="351916"/>
                </a:lnTo>
                <a:lnTo>
                  <a:pt x="374650" y="354329"/>
                </a:lnTo>
                <a:lnTo>
                  <a:pt x="378460" y="354329"/>
                </a:lnTo>
                <a:lnTo>
                  <a:pt x="378460" y="351916"/>
                </a:lnTo>
                <a:close/>
              </a:path>
              <a:path w="378460" h="407670">
                <a:moveTo>
                  <a:pt x="378460" y="349376"/>
                </a:moveTo>
                <a:lnTo>
                  <a:pt x="374650" y="349376"/>
                </a:lnTo>
                <a:lnTo>
                  <a:pt x="374650" y="350519"/>
                </a:lnTo>
                <a:lnTo>
                  <a:pt x="378460" y="350519"/>
                </a:lnTo>
                <a:lnTo>
                  <a:pt x="378460" y="349376"/>
                </a:lnTo>
                <a:close/>
              </a:path>
              <a:path w="378460" h="407670">
                <a:moveTo>
                  <a:pt x="378460" y="345566"/>
                </a:moveTo>
                <a:lnTo>
                  <a:pt x="374650" y="345566"/>
                </a:lnTo>
                <a:lnTo>
                  <a:pt x="374650" y="347979"/>
                </a:lnTo>
                <a:lnTo>
                  <a:pt x="378460" y="347979"/>
                </a:lnTo>
                <a:lnTo>
                  <a:pt x="378460" y="345566"/>
                </a:lnTo>
                <a:close/>
              </a:path>
              <a:path w="378460" h="407670">
                <a:moveTo>
                  <a:pt x="377189" y="341629"/>
                </a:moveTo>
                <a:lnTo>
                  <a:pt x="375920" y="341629"/>
                </a:lnTo>
                <a:lnTo>
                  <a:pt x="375920" y="344169"/>
                </a:lnTo>
                <a:lnTo>
                  <a:pt x="378460" y="344169"/>
                </a:lnTo>
                <a:lnTo>
                  <a:pt x="378460" y="343026"/>
                </a:lnTo>
                <a:lnTo>
                  <a:pt x="377189" y="343026"/>
                </a:lnTo>
                <a:lnTo>
                  <a:pt x="377189" y="341629"/>
                </a:lnTo>
                <a:close/>
              </a:path>
            </a:pathLst>
          </a:custGeom>
          <a:solidFill>
            <a:srgbClr val="B743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5" name="bk object 3215"/>
          <p:cNvSpPr/>
          <p:nvPr/>
        </p:nvSpPr>
        <p:spPr>
          <a:xfrm>
            <a:off x="4017009" y="2901950"/>
            <a:ext cx="370840" cy="400050"/>
          </a:xfrm>
          <a:custGeom>
            <a:avLst/>
            <a:gdLst/>
            <a:ahLst/>
            <a:cxnLst/>
            <a:rect l="l" t="t" r="r" b="b"/>
            <a:pathLst>
              <a:path w="370839" h="400050">
                <a:moveTo>
                  <a:pt x="3810" y="186689"/>
                </a:moveTo>
                <a:lnTo>
                  <a:pt x="0" y="186689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86689"/>
                </a:lnTo>
                <a:close/>
              </a:path>
              <a:path w="370839" h="400050">
                <a:moveTo>
                  <a:pt x="370839" y="186689"/>
                </a:moveTo>
                <a:lnTo>
                  <a:pt x="367029" y="186689"/>
                </a:lnTo>
                <a:lnTo>
                  <a:pt x="367029" y="187959"/>
                </a:lnTo>
                <a:lnTo>
                  <a:pt x="370839" y="187959"/>
                </a:lnTo>
                <a:lnTo>
                  <a:pt x="370839" y="186689"/>
                </a:lnTo>
                <a:close/>
              </a:path>
              <a:path w="370839" h="400050">
                <a:moveTo>
                  <a:pt x="370839" y="182879"/>
                </a:moveTo>
                <a:lnTo>
                  <a:pt x="367029" y="182879"/>
                </a:lnTo>
                <a:lnTo>
                  <a:pt x="367029" y="185419"/>
                </a:lnTo>
                <a:lnTo>
                  <a:pt x="370839" y="185419"/>
                </a:lnTo>
                <a:lnTo>
                  <a:pt x="370839" y="182879"/>
                </a:lnTo>
                <a:close/>
              </a:path>
              <a:path w="370839" h="400050">
                <a:moveTo>
                  <a:pt x="370839" y="180339"/>
                </a:moveTo>
                <a:lnTo>
                  <a:pt x="367029" y="180339"/>
                </a:lnTo>
                <a:lnTo>
                  <a:pt x="367029" y="181609"/>
                </a:lnTo>
                <a:lnTo>
                  <a:pt x="370839" y="181609"/>
                </a:lnTo>
                <a:lnTo>
                  <a:pt x="370839" y="180339"/>
                </a:lnTo>
                <a:close/>
              </a:path>
              <a:path w="370839" h="400050">
                <a:moveTo>
                  <a:pt x="3810" y="182879"/>
                </a:moveTo>
                <a:lnTo>
                  <a:pt x="0" y="18287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82879"/>
                </a:lnTo>
                <a:close/>
              </a:path>
              <a:path w="370839" h="400050">
                <a:moveTo>
                  <a:pt x="3810" y="180339"/>
                </a:moveTo>
                <a:lnTo>
                  <a:pt x="0" y="180339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180339"/>
                </a:lnTo>
                <a:close/>
              </a:path>
              <a:path w="370839" h="400050">
                <a:moveTo>
                  <a:pt x="3810" y="176529"/>
                </a:moveTo>
                <a:lnTo>
                  <a:pt x="0" y="17652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6529"/>
                </a:lnTo>
                <a:close/>
              </a:path>
              <a:path w="370839" h="400050">
                <a:moveTo>
                  <a:pt x="3810" y="173989"/>
                </a:moveTo>
                <a:lnTo>
                  <a:pt x="0" y="173989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3989"/>
                </a:lnTo>
                <a:close/>
              </a:path>
              <a:path w="370839" h="400050">
                <a:moveTo>
                  <a:pt x="370839" y="176529"/>
                </a:moveTo>
                <a:lnTo>
                  <a:pt x="367029" y="176529"/>
                </a:lnTo>
                <a:lnTo>
                  <a:pt x="367029" y="179069"/>
                </a:lnTo>
                <a:lnTo>
                  <a:pt x="370839" y="179069"/>
                </a:lnTo>
                <a:lnTo>
                  <a:pt x="370839" y="176529"/>
                </a:lnTo>
                <a:close/>
              </a:path>
              <a:path w="370839" h="400050">
                <a:moveTo>
                  <a:pt x="370839" y="173989"/>
                </a:moveTo>
                <a:lnTo>
                  <a:pt x="367029" y="173989"/>
                </a:lnTo>
                <a:lnTo>
                  <a:pt x="367029" y="175259"/>
                </a:lnTo>
                <a:lnTo>
                  <a:pt x="370839" y="175259"/>
                </a:lnTo>
                <a:lnTo>
                  <a:pt x="370839" y="173989"/>
                </a:lnTo>
                <a:close/>
              </a:path>
              <a:path w="370839" h="400050">
                <a:moveTo>
                  <a:pt x="370839" y="170179"/>
                </a:moveTo>
                <a:lnTo>
                  <a:pt x="367029" y="170179"/>
                </a:lnTo>
                <a:lnTo>
                  <a:pt x="367029" y="172719"/>
                </a:lnTo>
                <a:lnTo>
                  <a:pt x="370839" y="172719"/>
                </a:lnTo>
                <a:lnTo>
                  <a:pt x="370839" y="170179"/>
                </a:lnTo>
                <a:close/>
              </a:path>
              <a:path w="370839" h="400050">
                <a:moveTo>
                  <a:pt x="370839" y="161289"/>
                </a:moveTo>
                <a:lnTo>
                  <a:pt x="367029" y="161289"/>
                </a:lnTo>
                <a:lnTo>
                  <a:pt x="367029" y="168909"/>
                </a:lnTo>
                <a:lnTo>
                  <a:pt x="370839" y="168909"/>
                </a:lnTo>
                <a:lnTo>
                  <a:pt x="370839" y="161289"/>
                </a:lnTo>
                <a:close/>
              </a:path>
              <a:path w="370839" h="400050">
                <a:moveTo>
                  <a:pt x="3810" y="170179"/>
                </a:moveTo>
                <a:lnTo>
                  <a:pt x="0" y="17017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70179"/>
                </a:lnTo>
                <a:close/>
              </a:path>
              <a:path w="370839" h="400050">
                <a:moveTo>
                  <a:pt x="3810" y="161289"/>
                </a:moveTo>
                <a:lnTo>
                  <a:pt x="0" y="161289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1289"/>
                </a:lnTo>
                <a:close/>
              </a:path>
              <a:path w="370839" h="400050">
                <a:moveTo>
                  <a:pt x="3810" y="157479"/>
                </a:moveTo>
                <a:lnTo>
                  <a:pt x="0" y="15747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7479"/>
                </a:lnTo>
                <a:close/>
              </a:path>
              <a:path w="370839" h="400050">
                <a:moveTo>
                  <a:pt x="3810" y="154939"/>
                </a:moveTo>
                <a:lnTo>
                  <a:pt x="0" y="154939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4939"/>
                </a:lnTo>
                <a:close/>
              </a:path>
              <a:path w="370839" h="400050">
                <a:moveTo>
                  <a:pt x="3810" y="151129"/>
                </a:moveTo>
                <a:lnTo>
                  <a:pt x="0" y="15112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1129"/>
                </a:lnTo>
                <a:close/>
              </a:path>
              <a:path w="370839" h="400050">
                <a:moveTo>
                  <a:pt x="3810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8589"/>
                </a:lnTo>
                <a:close/>
              </a:path>
              <a:path w="370839" h="400050">
                <a:moveTo>
                  <a:pt x="3810" y="144779"/>
                </a:moveTo>
                <a:lnTo>
                  <a:pt x="1269" y="144779"/>
                </a:lnTo>
                <a:lnTo>
                  <a:pt x="1269" y="147319"/>
                </a:lnTo>
                <a:lnTo>
                  <a:pt x="3810" y="147319"/>
                </a:lnTo>
                <a:lnTo>
                  <a:pt x="3810" y="144779"/>
                </a:lnTo>
                <a:close/>
              </a:path>
              <a:path w="370839" h="400050">
                <a:moveTo>
                  <a:pt x="370839" y="157479"/>
                </a:moveTo>
                <a:lnTo>
                  <a:pt x="367029" y="157479"/>
                </a:lnTo>
                <a:lnTo>
                  <a:pt x="367029" y="160019"/>
                </a:lnTo>
                <a:lnTo>
                  <a:pt x="370839" y="160019"/>
                </a:lnTo>
                <a:lnTo>
                  <a:pt x="370839" y="157479"/>
                </a:lnTo>
                <a:close/>
              </a:path>
              <a:path w="370839" h="400050">
                <a:moveTo>
                  <a:pt x="370839" y="154939"/>
                </a:moveTo>
                <a:lnTo>
                  <a:pt x="367029" y="154939"/>
                </a:lnTo>
                <a:lnTo>
                  <a:pt x="367029" y="156209"/>
                </a:lnTo>
                <a:lnTo>
                  <a:pt x="370839" y="156209"/>
                </a:lnTo>
                <a:lnTo>
                  <a:pt x="370839" y="154939"/>
                </a:lnTo>
                <a:close/>
              </a:path>
              <a:path w="370839" h="400050">
                <a:moveTo>
                  <a:pt x="370839" y="151129"/>
                </a:moveTo>
                <a:lnTo>
                  <a:pt x="367029" y="151129"/>
                </a:lnTo>
                <a:lnTo>
                  <a:pt x="367029" y="153669"/>
                </a:lnTo>
                <a:lnTo>
                  <a:pt x="370839" y="153669"/>
                </a:lnTo>
                <a:lnTo>
                  <a:pt x="370839" y="151129"/>
                </a:lnTo>
                <a:close/>
              </a:path>
              <a:path w="370839" h="400050">
                <a:moveTo>
                  <a:pt x="370839" y="148589"/>
                </a:moveTo>
                <a:lnTo>
                  <a:pt x="367029" y="148589"/>
                </a:lnTo>
                <a:lnTo>
                  <a:pt x="367029" y="149859"/>
                </a:lnTo>
                <a:lnTo>
                  <a:pt x="370839" y="149859"/>
                </a:lnTo>
                <a:lnTo>
                  <a:pt x="370839" y="148589"/>
                </a:lnTo>
                <a:close/>
              </a:path>
              <a:path w="370839" h="400050">
                <a:moveTo>
                  <a:pt x="370839" y="144779"/>
                </a:moveTo>
                <a:lnTo>
                  <a:pt x="367029" y="144779"/>
                </a:lnTo>
                <a:lnTo>
                  <a:pt x="367029" y="147319"/>
                </a:lnTo>
                <a:lnTo>
                  <a:pt x="370839" y="147319"/>
                </a:lnTo>
                <a:lnTo>
                  <a:pt x="370839" y="144779"/>
                </a:lnTo>
                <a:close/>
              </a:path>
              <a:path w="370839" h="400050">
                <a:moveTo>
                  <a:pt x="2539" y="140969"/>
                </a:moveTo>
                <a:lnTo>
                  <a:pt x="1269" y="140969"/>
                </a:lnTo>
                <a:lnTo>
                  <a:pt x="1269" y="143509"/>
                </a:lnTo>
                <a:lnTo>
                  <a:pt x="3810" y="143509"/>
                </a:lnTo>
                <a:lnTo>
                  <a:pt x="3810" y="142239"/>
                </a:lnTo>
                <a:lnTo>
                  <a:pt x="2539" y="142239"/>
                </a:lnTo>
                <a:lnTo>
                  <a:pt x="2539" y="140969"/>
                </a:lnTo>
                <a:close/>
              </a:path>
              <a:path w="370839" h="400050">
                <a:moveTo>
                  <a:pt x="3810" y="137159"/>
                </a:moveTo>
                <a:lnTo>
                  <a:pt x="2539" y="137159"/>
                </a:lnTo>
                <a:lnTo>
                  <a:pt x="2539" y="140969"/>
                </a:lnTo>
                <a:lnTo>
                  <a:pt x="3810" y="140969"/>
                </a:lnTo>
                <a:lnTo>
                  <a:pt x="3810" y="137159"/>
                </a:lnTo>
                <a:close/>
              </a:path>
              <a:path w="370839" h="400050">
                <a:moveTo>
                  <a:pt x="370839" y="142239"/>
                </a:moveTo>
                <a:lnTo>
                  <a:pt x="367029" y="142239"/>
                </a:lnTo>
                <a:lnTo>
                  <a:pt x="367029" y="143509"/>
                </a:lnTo>
                <a:lnTo>
                  <a:pt x="370839" y="143509"/>
                </a:lnTo>
                <a:lnTo>
                  <a:pt x="370839" y="142239"/>
                </a:lnTo>
                <a:close/>
              </a:path>
              <a:path w="370839" h="400050">
                <a:moveTo>
                  <a:pt x="370839" y="135889"/>
                </a:moveTo>
                <a:lnTo>
                  <a:pt x="367029" y="135889"/>
                </a:lnTo>
                <a:lnTo>
                  <a:pt x="367029" y="140969"/>
                </a:lnTo>
                <a:lnTo>
                  <a:pt x="370839" y="140969"/>
                </a:lnTo>
                <a:lnTo>
                  <a:pt x="370839" y="135889"/>
                </a:lnTo>
                <a:close/>
              </a:path>
              <a:path w="370839" h="400050">
                <a:moveTo>
                  <a:pt x="370839" y="132079"/>
                </a:moveTo>
                <a:lnTo>
                  <a:pt x="367029" y="132079"/>
                </a:lnTo>
                <a:lnTo>
                  <a:pt x="367029" y="134619"/>
                </a:lnTo>
                <a:lnTo>
                  <a:pt x="370839" y="134619"/>
                </a:lnTo>
                <a:lnTo>
                  <a:pt x="370839" y="132079"/>
                </a:lnTo>
                <a:close/>
              </a:path>
              <a:path w="370839" h="400050">
                <a:moveTo>
                  <a:pt x="370839" y="129539"/>
                </a:moveTo>
                <a:lnTo>
                  <a:pt x="367029" y="129539"/>
                </a:lnTo>
                <a:lnTo>
                  <a:pt x="367029" y="130809"/>
                </a:lnTo>
                <a:lnTo>
                  <a:pt x="370839" y="130809"/>
                </a:lnTo>
                <a:lnTo>
                  <a:pt x="370839" y="129539"/>
                </a:lnTo>
                <a:close/>
              </a:path>
              <a:path w="370839" h="400050">
                <a:moveTo>
                  <a:pt x="370839" y="125729"/>
                </a:moveTo>
                <a:lnTo>
                  <a:pt x="367029" y="125729"/>
                </a:lnTo>
                <a:lnTo>
                  <a:pt x="367029" y="128269"/>
                </a:lnTo>
                <a:lnTo>
                  <a:pt x="370839" y="128269"/>
                </a:lnTo>
                <a:lnTo>
                  <a:pt x="370839" y="125729"/>
                </a:lnTo>
                <a:close/>
              </a:path>
              <a:path w="370839" h="400050">
                <a:moveTo>
                  <a:pt x="370839" y="123189"/>
                </a:moveTo>
                <a:lnTo>
                  <a:pt x="367029" y="123189"/>
                </a:lnTo>
                <a:lnTo>
                  <a:pt x="367029" y="124459"/>
                </a:lnTo>
                <a:lnTo>
                  <a:pt x="370839" y="124459"/>
                </a:lnTo>
                <a:lnTo>
                  <a:pt x="370839" y="123189"/>
                </a:lnTo>
                <a:close/>
              </a:path>
              <a:path w="370839" h="400050">
                <a:moveTo>
                  <a:pt x="370839" y="119379"/>
                </a:moveTo>
                <a:lnTo>
                  <a:pt x="367029" y="119379"/>
                </a:lnTo>
                <a:lnTo>
                  <a:pt x="367029" y="121919"/>
                </a:lnTo>
                <a:lnTo>
                  <a:pt x="370839" y="121919"/>
                </a:lnTo>
                <a:lnTo>
                  <a:pt x="370839" y="119379"/>
                </a:lnTo>
                <a:close/>
              </a:path>
              <a:path w="370839" h="400050">
                <a:moveTo>
                  <a:pt x="370839" y="116839"/>
                </a:moveTo>
                <a:lnTo>
                  <a:pt x="367029" y="116839"/>
                </a:lnTo>
                <a:lnTo>
                  <a:pt x="367029" y="118109"/>
                </a:lnTo>
                <a:lnTo>
                  <a:pt x="370839" y="118109"/>
                </a:lnTo>
                <a:lnTo>
                  <a:pt x="370839" y="116839"/>
                </a:lnTo>
                <a:close/>
              </a:path>
              <a:path w="370839" h="400050">
                <a:moveTo>
                  <a:pt x="370839" y="113029"/>
                </a:moveTo>
                <a:lnTo>
                  <a:pt x="367029" y="113029"/>
                </a:lnTo>
                <a:lnTo>
                  <a:pt x="367029" y="115569"/>
                </a:lnTo>
                <a:lnTo>
                  <a:pt x="370839" y="115569"/>
                </a:lnTo>
                <a:lnTo>
                  <a:pt x="370839" y="113029"/>
                </a:lnTo>
                <a:close/>
              </a:path>
              <a:path w="370839" h="400050">
                <a:moveTo>
                  <a:pt x="370839" y="110489"/>
                </a:moveTo>
                <a:lnTo>
                  <a:pt x="367029" y="110489"/>
                </a:lnTo>
                <a:lnTo>
                  <a:pt x="367029" y="111759"/>
                </a:lnTo>
                <a:lnTo>
                  <a:pt x="370839" y="111759"/>
                </a:lnTo>
                <a:lnTo>
                  <a:pt x="370839" y="110489"/>
                </a:lnTo>
                <a:close/>
              </a:path>
              <a:path w="370839" h="400050">
                <a:moveTo>
                  <a:pt x="370839" y="106679"/>
                </a:moveTo>
                <a:lnTo>
                  <a:pt x="367029" y="106679"/>
                </a:lnTo>
                <a:lnTo>
                  <a:pt x="367029" y="109219"/>
                </a:lnTo>
                <a:lnTo>
                  <a:pt x="370839" y="109219"/>
                </a:lnTo>
                <a:lnTo>
                  <a:pt x="370839" y="106679"/>
                </a:lnTo>
                <a:close/>
              </a:path>
              <a:path w="370839" h="400050">
                <a:moveTo>
                  <a:pt x="370839" y="104139"/>
                </a:moveTo>
                <a:lnTo>
                  <a:pt x="367029" y="104139"/>
                </a:lnTo>
                <a:lnTo>
                  <a:pt x="367029" y="105409"/>
                </a:lnTo>
                <a:lnTo>
                  <a:pt x="370839" y="105409"/>
                </a:lnTo>
                <a:lnTo>
                  <a:pt x="370839" y="104139"/>
                </a:lnTo>
                <a:close/>
              </a:path>
              <a:path w="370839" h="400050">
                <a:moveTo>
                  <a:pt x="370839" y="100329"/>
                </a:moveTo>
                <a:lnTo>
                  <a:pt x="367029" y="100329"/>
                </a:lnTo>
                <a:lnTo>
                  <a:pt x="367029" y="102869"/>
                </a:lnTo>
                <a:lnTo>
                  <a:pt x="370839" y="102869"/>
                </a:lnTo>
                <a:lnTo>
                  <a:pt x="370839" y="100329"/>
                </a:lnTo>
                <a:close/>
              </a:path>
              <a:path w="370839" h="400050">
                <a:moveTo>
                  <a:pt x="370839" y="97789"/>
                </a:moveTo>
                <a:lnTo>
                  <a:pt x="367029" y="97789"/>
                </a:lnTo>
                <a:lnTo>
                  <a:pt x="367029" y="99059"/>
                </a:lnTo>
                <a:lnTo>
                  <a:pt x="370839" y="99059"/>
                </a:lnTo>
                <a:lnTo>
                  <a:pt x="370839" y="97789"/>
                </a:lnTo>
                <a:close/>
              </a:path>
              <a:path w="370839" h="400050">
                <a:moveTo>
                  <a:pt x="370839" y="93979"/>
                </a:moveTo>
                <a:lnTo>
                  <a:pt x="367029" y="93979"/>
                </a:lnTo>
                <a:lnTo>
                  <a:pt x="367029" y="96519"/>
                </a:lnTo>
                <a:lnTo>
                  <a:pt x="370839" y="96519"/>
                </a:lnTo>
                <a:lnTo>
                  <a:pt x="370839" y="93979"/>
                </a:lnTo>
                <a:close/>
              </a:path>
              <a:path w="370839" h="400050">
                <a:moveTo>
                  <a:pt x="370839" y="91439"/>
                </a:moveTo>
                <a:lnTo>
                  <a:pt x="367029" y="91439"/>
                </a:lnTo>
                <a:lnTo>
                  <a:pt x="367029" y="92709"/>
                </a:lnTo>
                <a:lnTo>
                  <a:pt x="370839" y="92709"/>
                </a:lnTo>
                <a:lnTo>
                  <a:pt x="370839" y="91439"/>
                </a:lnTo>
                <a:close/>
              </a:path>
              <a:path w="370839" h="400050">
                <a:moveTo>
                  <a:pt x="370839" y="87629"/>
                </a:moveTo>
                <a:lnTo>
                  <a:pt x="367029" y="87629"/>
                </a:lnTo>
                <a:lnTo>
                  <a:pt x="367029" y="90169"/>
                </a:lnTo>
                <a:lnTo>
                  <a:pt x="370839" y="90169"/>
                </a:lnTo>
                <a:lnTo>
                  <a:pt x="370839" y="87629"/>
                </a:lnTo>
                <a:close/>
              </a:path>
              <a:path w="370839" h="400050">
                <a:moveTo>
                  <a:pt x="370839" y="85089"/>
                </a:moveTo>
                <a:lnTo>
                  <a:pt x="367029" y="85089"/>
                </a:lnTo>
                <a:lnTo>
                  <a:pt x="367029" y="86359"/>
                </a:lnTo>
                <a:lnTo>
                  <a:pt x="370839" y="86359"/>
                </a:lnTo>
                <a:lnTo>
                  <a:pt x="370839" y="85089"/>
                </a:lnTo>
                <a:close/>
              </a:path>
              <a:path w="370839" h="400050">
                <a:moveTo>
                  <a:pt x="370839" y="81279"/>
                </a:moveTo>
                <a:lnTo>
                  <a:pt x="367029" y="81279"/>
                </a:lnTo>
                <a:lnTo>
                  <a:pt x="367029" y="83819"/>
                </a:lnTo>
                <a:lnTo>
                  <a:pt x="370839" y="83819"/>
                </a:lnTo>
                <a:lnTo>
                  <a:pt x="370839" y="81279"/>
                </a:lnTo>
                <a:close/>
              </a:path>
              <a:path w="370839" h="400050">
                <a:moveTo>
                  <a:pt x="370839" y="78739"/>
                </a:moveTo>
                <a:lnTo>
                  <a:pt x="367029" y="78739"/>
                </a:lnTo>
                <a:lnTo>
                  <a:pt x="367029" y="80009"/>
                </a:lnTo>
                <a:lnTo>
                  <a:pt x="370839" y="80009"/>
                </a:lnTo>
                <a:lnTo>
                  <a:pt x="370839" y="78739"/>
                </a:lnTo>
                <a:close/>
              </a:path>
              <a:path w="370839" h="400050">
                <a:moveTo>
                  <a:pt x="370839" y="74929"/>
                </a:moveTo>
                <a:lnTo>
                  <a:pt x="367029" y="74929"/>
                </a:lnTo>
                <a:lnTo>
                  <a:pt x="367029" y="77469"/>
                </a:lnTo>
                <a:lnTo>
                  <a:pt x="370839" y="77469"/>
                </a:lnTo>
                <a:lnTo>
                  <a:pt x="370839" y="74929"/>
                </a:lnTo>
                <a:close/>
              </a:path>
              <a:path w="370839" h="400050">
                <a:moveTo>
                  <a:pt x="370839" y="72389"/>
                </a:moveTo>
                <a:lnTo>
                  <a:pt x="367029" y="72389"/>
                </a:lnTo>
                <a:lnTo>
                  <a:pt x="367029" y="73659"/>
                </a:lnTo>
                <a:lnTo>
                  <a:pt x="370839" y="73659"/>
                </a:lnTo>
                <a:lnTo>
                  <a:pt x="370839" y="72389"/>
                </a:lnTo>
                <a:close/>
              </a:path>
              <a:path w="370839" h="400050">
                <a:moveTo>
                  <a:pt x="370839" y="68579"/>
                </a:moveTo>
                <a:lnTo>
                  <a:pt x="367029" y="68579"/>
                </a:lnTo>
                <a:lnTo>
                  <a:pt x="367029" y="71119"/>
                </a:lnTo>
                <a:lnTo>
                  <a:pt x="370839" y="71119"/>
                </a:lnTo>
                <a:lnTo>
                  <a:pt x="370839" y="68579"/>
                </a:lnTo>
                <a:close/>
              </a:path>
              <a:path w="370839" h="400050">
                <a:moveTo>
                  <a:pt x="370839" y="66039"/>
                </a:moveTo>
                <a:lnTo>
                  <a:pt x="367029" y="66039"/>
                </a:lnTo>
                <a:lnTo>
                  <a:pt x="367029" y="67309"/>
                </a:lnTo>
                <a:lnTo>
                  <a:pt x="370839" y="67309"/>
                </a:lnTo>
                <a:lnTo>
                  <a:pt x="370839" y="66039"/>
                </a:lnTo>
                <a:close/>
              </a:path>
              <a:path w="370839" h="400050">
                <a:moveTo>
                  <a:pt x="370839" y="62229"/>
                </a:moveTo>
                <a:lnTo>
                  <a:pt x="367029" y="62229"/>
                </a:lnTo>
                <a:lnTo>
                  <a:pt x="367029" y="64769"/>
                </a:lnTo>
                <a:lnTo>
                  <a:pt x="370839" y="64769"/>
                </a:lnTo>
                <a:lnTo>
                  <a:pt x="370839" y="62229"/>
                </a:lnTo>
                <a:close/>
              </a:path>
              <a:path w="370839" h="400050">
                <a:moveTo>
                  <a:pt x="2539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1270" y="62229"/>
                </a:lnTo>
                <a:lnTo>
                  <a:pt x="1270" y="60959"/>
                </a:lnTo>
                <a:lnTo>
                  <a:pt x="2539" y="60959"/>
                </a:lnTo>
                <a:lnTo>
                  <a:pt x="2539" y="59689"/>
                </a:lnTo>
                <a:close/>
              </a:path>
              <a:path w="370839" h="400050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2539" y="58419"/>
                </a:lnTo>
                <a:lnTo>
                  <a:pt x="2539" y="59689"/>
                </a:lnTo>
                <a:lnTo>
                  <a:pt x="3810" y="59689"/>
                </a:lnTo>
                <a:lnTo>
                  <a:pt x="3810" y="55879"/>
                </a:lnTo>
                <a:close/>
              </a:path>
              <a:path w="370839" h="400050">
                <a:moveTo>
                  <a:pt x="370839" y="59689"/>
                </a:moveTo>
                <a:lnTo>
                  <a:pt x="367029" y="59689"/>
                </a:lnTo>
                <a:lnTo>
                  <a:pt x="367029" y="60959"/>
                </a:lnTo>
                <a:lnTo>
                  <a:pt x="370839" y="60959"/>
                </a:lnTo>
                <a:lnTo>
                  <a:pt x="370839" y="59689"/>
                </a:lnTo>
                <a:close/>
              </a:path>
              <a:path w="370839" h="400050">
                <a:moveTo>
                  <a:pt x="370839" y="55879"/>
                </a:moveTo>
                <a:lnTo>
                  <a:pt x="367029" y="55879"/>
                </a:lnTo>
                <a:lnTo>
                  <a:pt x="367029" y="58419"/>
                </a:lnTo>
                <a:lnTo>
                  <a:pt x="370839" y="58419"/>
                </a:lnTo>
                <a:lnTo>
                  <a:pt x="370839" y="55879"/>
                </a:lnTo>
                <a:close/>
              </a:path>
              <a:path w="370839" h="400050">
                <a:moveTo>
                  <a:pt x="3810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339"/>
                </a:lnTo>
                <a:close/>
              </a:path>
              <a:path w="370839" h="400050">
                <a:moveTo>
                  <a:pt x="3810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close/>
              </a:path>
              <a:path w="370839" h="400050">
                <a:moveTo>
                  <a:pt x="370839" y="53339"/>
                </a:moveTo>
                <a:lnTo>
                  <a:pt x="367029" y="53339"/>
                </a:lnTo>
                <a:lnTo>
                  <a:pt x="367029" y="54609"/>
                </a:lnTo>
                <a:lnTo>
                  <a:pt x="370839" y="54609"/>
                </a:lnTo>
                <a:lnTo>
                  <a:pt x="370839" y="53339"/>
                </a:lnTo>
                <a:close/>
              </a:path>
              <a:path w="370839" h="400050">
                <a:moveTo>
                  <a:pt x="370839" y="49529"/>
                </a:moveTo>
                <a:lnTo>
                  <a:pt x="367029" y="49529"/>
                </a:lnTo>
                <a:lnTo>
                  <a:pt x="367029" y="52069"/>
                </a:lnTo>
                <a:lnTo>
                  <a:pt x="370839" y="52069"/>
                </a:lnTo>
                <a:lnTo>
                  <a:pt x="370839" y="49529"/>
                </a:lnTo>
                <a:close/>
              </a:path>
              <a:path w="370839" h="400050">
                <a:moveTo>
                  <a:pt x="3810" y="46989"/>
                </a:moveTo>
                <a:lnTo>
                  <a:pt x="0" y="4698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6989"/>
                </a:lnTo>
                <a:close/>
              </a:path>
              <a:path w="370839" h="400050">
                <a:moveTo>
                  <a:pt x="3810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370839" h="400050">
                <a:moveTo>
                  <a:pt x="370839" y="47116"/>
                </a:moveTo>
                <a:lnTo>
                  <a:pt x="367029" y="47116"/>
                </a:lnTo>
                <a:lnTo>
                  <a:pt x="367029" y="48259"/>
                </a:lnTo>
                <a:lnTo>
                  <a:pt x="370839" y="48259"/>
                </a:lnTo>
                <a:lnTo>
                  <a:pt x="370839" y="47116"/>
                </a:lnTo>
                <a:close/>
              </a:path>
              <a:path w="370839" h="400050">
                <a:moveTo>
                  <a:pt x="370839" y="43179"/>
                </a:moveTo>
                <a:lnTo>
                  <a:pt x="367029" y="43179"/>
                </a:lnTo>
                <a:lnTo>
                  <a:pt x="367029" y="45719"/>
                </a:lnTo>
                <a:lnTo>
                  <a:pt x="370839" y="45719"/>
                </a:lnTo>
                <a:lnTo>
                  <a:pt x="370839" y="43179"/>
                </a:lnTo>
                <a:close/>
              </a:path>
              <a:path w="370839" h="400050">
                <a:moveTo>
                  <a:pt x="3810" y="40766"/>
                </a:moveTo>
                <a:lnTo>
                  <a:pt x="0" y="40766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766"/>
                </a:lnTo>
                <a:close/>
              </a:path>
              <a:path w="370839" h="400050">
                <a:moveTo>
                  <a:pt x="370839" y="40766"/>
                </a:moveTo>
                <a:lnTo>
                  <a:pt x="367029" y="40766"/>
                </a:lnTo>
                <a:lnTo>
                  <a:pt x="367029" y="41909"/>
                </a:lnTo>
                <a:lnTo>
                  <a:pt x="370839" y="41909"/>
                </a:lnTo>
                <a:lnTo>
                  <a:pt x="370839" y="40766"/>
                </a:lnTo>
                <a:close/>
              </a:path>
              <a:path w="370839" h="400050">
                <a:moveTo>
                  <a:pt x="3810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829"/>
                </a:lnTo>
                <a:close/>
              </a:path>
              <a:path w="370839" h="400050">
                <a:moveTo>
                  <a:pt x="370839" y="36829"/>
                </a:moveTo>
                <a:lnTo>
                  <a:pt x="367029" y="36829"/>
                </a:lnTo>
                <a:lnTo>
                  <a:pt x="367029" y="39369"/>
                </a:lnTo>
                <a:lnTo>
                  <a:pt x="370839" y="39369"/>
                </a:lnTo>
                <a:lnTo>
                  <a:pt x="370839" y="36829"/>
                </a:lnTo>
                <a:close/>
              </a:path>
              <a:path w="370839" h="400050">
                <a:moveTo>
                  <a:pt x="3810" y="34416"/>
                </a:moveTo>
                <a:lnTo>
                  <a:pt x="0" y="34416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416"/>
                </a:lnTo>
                <a:close/>
              </a:path>
              <a:path w="370839" h="400050">
                <a:moveTo>
                  <a:pt x="370839" y="34416"/>
                </a:moveTo>
                <a:lnTo>
                  <a:pt x="367029" y="34416"/>
                </a:lnTo>
                <a:lnTo>
                  <a:pt x="367029" y="35559"/>
                </a:lnTo>
                <a:lnTo>
                  <a:pt x="370839" y="35559"/>
                </a:lnTo>
                <a:lnTo>
                  <a:pt x="370839" y="34416"/>
                </a:lnTo>
                <a:close/>
              </a:path>
              <a:path w="370839" h="400050">
                <a:moveTo>
                  <a:pt x="3810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479"/>
                </a:lnTo>
                <a:close/>
              </a:path>
              <a:path w="370839" h="400050">
                <a:moveTo>
                  <a:pt x="370839" y="30479"/>
                </a:moveTo>
                <a:lnTo>
                  <a:pt x="367029" y="30479"/>
                </a:lnTo>
                <a:lnTo>
                  <a:pt x="367029" y="33019"/>
                </a:lnTo>
                <a:lnTo>
                  <a:pt x="370839" y="33019"/>
                </a:lnTo>
                <a:lnTo>
                  <a:pt x="370839" y="30479"/>
                </a:lnTo>
                <a:close/>
              </a:path>
              <a:path w="370839" h="400050">
                <a:moveTo>
                  <a:pt x="3810" y="28066"/>
                </a:moveTo>
                <a:lnTo>
                  <a:pt x="0" y="28066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8066"/>
                </a:lnTo>
                <a:close/>
              </a:path>
              <a:path w="370839" h="400050">
                <a:moveTo>
                  <a:pt x="370839" y="28066"/>
                </a:moveTo>
                <a:lnTo>
                  <a:pt x="367029" y="28066"/>
                </a:lnTo>
                <a:lnTo>
                  <a:pt x="367029" y="29209"/>
                </a:lnTo>
                <a:lnTo>
                  <a:pt x="370839" y="29209"/>
                </a:lnTo>
                <a:lnTo>
                  <a:pt x="370839" y="28066"/>
                </a:lnTo>
                <a:close/>
              </a:path>
              <a:path w="370839" h="400050">
                <a:moveTo>
                  <a:pt x="3810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370839" h="400050">
                <a:moveTo>
                  <a:pt x="370839" y="24129"/>
                </a:moveTo>
                <a:lnTo>
                  <a:pt x="367029" y="24129"/>
                </a:lnTo>
                <a:lnTo>
                  <a:pt x="367029" y="26669"/>
                </a:lnTo>
                <a:lnTo>
                  <a:pt x="370839" y="26669"/>
                </a:lnTo>
                <a:lnTo>
                  <a:pt x="370839" y="24129"/>
                </a:lnTo>
                <a:close/>
              </a:path>
              <a:path w="370839" h="400050">
                <a:moveTo>
                  <a:pt x="3810" y="21716"/>
                </a:moveTo>
                <a:lnTo>
                  <a:pt x="0" y="21716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1716"/>
                </a:lnTo>
                <a:close/>
              </a:path>
              <a:path w="370839" h="400050">
                <a:moveTo>
                  <a:pt x="370839" y="21716"/>
                </a:moveTo>
                <a:lnTo>
                  <a:pt x="367029" y="21716"/>
                </a:lnTo>
                <a:lnTo>
                  <a:pt x="367029" y="22859"/>
                </a:lnTo>
                <a:lnTo>
                  <a:pt x="370839" y="22859"/>
                </a:lnTo>
                <a:lnTo>
                  <a:pt x="370839" y="21716"/>
                </a:lnTo>
                <a:close/>
              </a:path>
              <a:path w="370839" h="400050">
                <a:moveTo>
                  <a:pt x="381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370839" h="400050">
                <a:moveTo>
                  <a:pt x="370839" y="17779"/>
                </a:moveTo>
                <a:lnTo>
                  <a:pt x="367029" y="17779"/>
                </a:lnTo>
                <a:lnTo>
                  <a:pt x="367029" y="20319"/>
                </a:lnTo>
                <a:lnTo>
                  <a:pt x="370839" y="20319"/>
                </a:lnTo>
                <a:lnTo>
                  <a:pt x="370839" y="17779"/>
                </a:lnTo>
                <a:close/>
              </a:path>
              <a:path w="370839" h="400050">
                <a:moveTo>
                  <a:pt x="381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370839" h="400050">
                <a:moveTo>
                  <a:pt x="370839" y="15239"/>
                </a:moveTo>
                <a:lnTo>
                  <a:pt x="367029" y="15239"/>
                </a:lnTo>
                <a:lnTo>
                  <a:pt x="367029" y="16509"/>
                </a:lnTo>
                <a:lnTo>
                  <a:pt x="370839" y="16509"/>
                </a:lnTo>
                <a:lnTo>
                  <a:pt x="370839" y="15239"/>
                </a:lnTo>
                <a:close/>
              </a:path>
              <a:path w="370839" h="400050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370839" h="400050">
                <a:moveTo>
                  <a:pt x="370839" y="11429"/>
                </a:moveTo>
                <a:lnTo>
                  <a:pt x="367029" y="11429"/>
                </a:lnTo>
                <a:lnTo>
                  <a:pt x="367029" y="13969"/>
                </a:lnTo>
                <a:lnTo>
                  <a:pt x="370839" y="13969"/>
                </a:lnTo>
                <a:lnTo>
                  <a:pt x="370839" y="11429"/>
                </a:lnTo>
                <a:close/>
              </a:path>
              <a:path w="370839" h="400050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370839" h="400050">
                <a:moveTo>
                  <a:pt x="370839" y="8889"/>
                </a:moveTo>
                <a:lnTo>
                  <a:pt x="367029" y="8889"/>
                </a:lnTo>
                <a:lnTo>
                  <a:pt x="367029" y="10159"/>
                </a:lnTo>
                <a:lnTo>
                  <a:pt x="370839" y="10159"/>
                </a:lnTo>
                <a:lnTo>
                  <a:pt x="370839" y="8889"/>
                </a:lnTo>
                <a:close/>
              </a:path>
              <a:path w="370839" h="40005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370839" h="400050">
                <a:moveTo>
                  <a:pt x="370839" y="5079"/>
                </a:moveTo>
                <a:lnTo>
                  <a:pt x="367029" y="5079"/>
                </a:lnTo>
                <a:lnTo>
                  <a:pt x="367029" y="7619"/>
                </a:lnTo>
                <a:lnTo>
                  <a:pt x="370839" y="7619"/>
                </a:lnTo>
                <a:lnTo>
                  <a:pt x="370839" y="5079"/>
                </a:lnTo>
                <a:close/>
              </a:path>
              <a:path w="370839" h="400050">
                <a:moveTo>
                  <a:pt x="370839" y="2539"/>
                </a:moveTo>
                <a:lnTo>
                  <a:pt x="0" y="2539"/>
                </a:lnTo>
                <a:lnTo>
                  <a:pt x="0" y="3809"/>
                </a:lnTo>
                <a:lnTo>
                  <a:pt x="370839" y="3809"/>
                </a:lnTo>
                <a:lnTo>
                  <a:pt x="370839" y="2539"/>
                </a:lnTo>
                <a:close/>
              </a:path>
              <a:path w="370839" h="400050">
                <a:moveTo>
                  <a:pt x="370839" y="0"/>
                </a:moveTo>
                <a:lnTo>
                  <a:pt x="0" y="0"/>
                </a:lnTo>
                <a:lnTo>
                  <a:pt x="0" y="1269"/>
                </a:lnTo>
                <a:lnTo>
                  <a:pt x="370839" y="1269"/>
                </a:lnTo>
                <a:lnTo>
                  <a:pt x="370839" y="0"/>
                </a:lnTo>
                <a:close/>
              </a:path>
              <a:path w="370839" h="400050">
                <a:moveTo>
                  <a:pt x="3810" y="189230"/>
                </a:moveTo>
                <a:lnTo>
                  <a:pt x="0" y="18923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89230"/>
                </a:lnTo>
                <a:close/>
              </a:path>
              <a:path w="370839" h="400050">
                <a:moveTo>
                  <a:pt x="370839" y="189230"/>
                </a:moveTo>
                <a:lnTo>
                  <a:pt x="367029" y="189230"/>
                </a:lnTo>
                <a:lnTo>
                  <a:pt x="367029" y="201929"/>
                </a:lnTo>
                <a:lnTo>
                  <a:pt x="370839" y="201929"/>
                </a:lnTo>
                <a:lnTo>
                  <a:pt x="370839" y="189230"/>
                </a:lnTo>
                <a:close/>
              </a:path>
              <a:path w="370839" h="400050">
                <a:moveTo>
                  <a:pt x="3810" y="201930"/>
                </a:moveTo>
                <a:lnTo>
                  <a:pt x="0" y="2019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01930"/>
                </a:lnTo>
                <a:close/>
              </a:path>
              <a:path w="370839" h="400050">
                <a:moveTo>
                  <a:pt x="370839" y="201930"/>
                </a:moveTo>
                <a:lnTo>
                  <a:pt x="367029" y="201930"/>
                </a:lnTo>
                <a:lnTo>
                  <a:pt x="367029" y="220979"/>
                </a:lnTo>
                <a:lnTo>
                  <a:pt x="370839" y="220979"/>
                </a:lnTo>
                <a:lnTo>
                  <a:pt x="370839" y="201930"/>
                </a:lnTo>
                <a:close/>
              </a:path>
              <a:path w="370839" h="400050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370839" h="400050">
                <a:moveTo>
                  <a:pt x="370839" y="220980"/>
                </a:moveTo>
                <a:lnTo>
                  <a:pt x="367029" y="220980"/>
                </a:lnTo>
                <a:lnTo>
                  <a:pt x="367029" y="227329"/>
                </a:lnTo>
                <a:lnTo>
                  <a:pt x="369570" y="227329"/>
                </a:lnTo>
                <a:lnTo>
                  <a:pt x="369570" y="226060"/>
                </a:lnTo>
                <a:lnTo>
                  <a:pt x="370839" y="226060"/>
                </a:lnTo>
                <a:lnTo>
                  <a:pt x="370839" y="220980"/>
                </a:lnTo>
                <a:close/>
              </a:path>
              <a:path w="370839" h="400050">
                <a:moveTo>
                  <a:pt x="3810" y="227330"/>
                </a:moveTo>
                <a:lnTo>
                  <a:pt x="0" y="22733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27330"/>
                </a:lnTo>
                <a:close/>
              </a:path>
              <a:path w="370839" h="400050">
                <a:moveTo>
                  <a:pt x="369570" y="227330"/>
                </a:moveTo>
                <a:lnTo>
                  <a:pt x="367029" y="227330"/>
                </a:lnTo>
                <a:lnTo>
                  <a:pt x="367029" y="234950"/>
                </a:lnTo>
                <a:lnTo>
                  <a:pt x="368300" y="234950"/>
                </a:lnTo>
                <a:lnTo>
                  <a:pt x="368300" y="229870"/>
                </a:lnTo>
                <a:lnTo>
                  <a:pt x="369570" y="229870"/>
                </a:lnTo>
                <a:lnTo>
                  <a:pt x="369570" y="227330"/>
                </a:lnTo>
                <a:close/>
              </a:path>
              <a:path w="370839" h="400050">
                <a:moveTo>
                  <a:pt x="3810" y="240030"/>
                </a:moveTo>
                <a:lnTo>
                  <a:pt x="0" y="24003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40030"/>
                </a:lnTo>
                <a:close/>
              </a:path>
              <a:path w="370839" h="400050">
                <a:moveTo>
                  <a:pt x="73660" y="398779"/>
                </a:moveTo>
                <a:lnTo>
                  <a:pt x="0" y="398779"/>
                </a:lnTo>
                <a:lnTo>
                  <a:pt x="0" y="400050"/>
                </a:lnTo>
                <a:lnTo>
                  <a:pt x="73660" y="400050"/>
                </a:lnTo>
                <a:lnTo>
                  <a:pt x="73660" y="398779"/>
                </a:lnTo>
                <a:close/>
              </a:path>
              <a:path w="370839" h="400050">
                <a:moveTo>
                  <a:pt x="74929" y="396239"/>
                </a:moveTo>
                <a:lnTo>
                  <a:pt x="0" y="396239"/>
                </a:lnTo>
                <a:lnTo>
                  <a:pt x="0" y="397510"/>
                </a:lnTo>
                <a:lnTo>
                  <a:pt x="73660" y="397510"/>
                </a:lnTo>
                <a:lnTo>
                  <a:pt x="73660" y="398779"/>
                </a:lnTo>
                <a:lnTo>
                  <a:pt x="74929" y="398779"/>
                </a:lnTo>
                <a:lnTo>
                  <a:pt x="74929" y="396239"/>
                </a:lnTo>
                <a:close/>
              </a:path>
              <a:path w="370839" h="400050">
                <a:moveTo>
                  <a:pt x="3810" y="392429"/>
                </a:moveTo>
                <a:lnTo>
                  <a:pt x="0" y="392429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92429"/>
                </a:lnTo>
                <a:close/>
              </a:path>
              <a:path w="370839" h="400050">
                <a:moveTo>
                  <a:pt x="3810" y="389889"/>
                </a:moveTo>
                <a:lnTo>
                  <a:pt x="0" y="389889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9889"/>
                </a:lnTo>
                <a:close/>
              </a:path>
              <a:path w="370839" h="400050">
                <a:moveTo>
                  <a:pt x="3810" y="386079"/>
                </a:moveTo>
                <a:lnTo>
                  <a:pt x="0" y="386079"/>
                </a:lnTo>
                <a:lnTo>
                  <a:pt x="0" y="388620"/>
                </a:lnTo>
                <a:lnTo>
                  <a:pt x="3810" y="388620"/>
                </a:lnTo>
                <a:lnTo>
                  <a:pt x="3810" y="386079"/>
                </a:lnTo>
                <a:close/>
              </a:path>
              <a:path w="370839" h="400050">
                <a:moveTo>
                  <a:pt x="3810" y="383539"/>
                </a:moveTo>
                <a:lnTo>
                  <a:pt x="0" y="383539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83539"/>
                </a:lnTo>
                <a:close/>
              </a:path>
              <a:path w="370839" h="400050">
                <a:moveTo>
                  <a:pt x="3810" y="379729"/>
                </a:moveTo>
                <a:lnTo>
                  <a:pt x="0" y="379729"/>
                </a:lnTo>
                <a:lnTo>
                  <a:pt x="0" y="382270"/>
                </a:lnTo>
                <a:lnTo>
                  <a:pt x="3810" y="382270"/>
                </a:lnTo>
                <a:lnTo>
                  <a:pt x="3810" y="379729"/>
                </a:lnTo>
                <a:close/>
              </a:path>
              <a:path w="370839" h="400050">
                <a:moveTo>
                  <a:pt x="3810" y="377189"/>
                </a:moveTo>
                <a:lnTo>
                  <a:pt x="0" y="377189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7189"/>
                </a:lnTo>
                <a:close/>
              </a:path>
              <a:path w="370839" h="400050">
                <a:moveTo>
                  <a:pt x="3810" y="373379"/>
                </a:moveTo>
                <a:lnTo>
                  <a:pt x="0" y="373379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3379"/>
                </a:lnTo>
                <a:close/>
              </a:path>
              <a:path w="370839" h="400050">
                <a:moveTo>
                  <a:pt x="3810" y="370839"/>
                </a:moveTo>
                <a:lnTo>
                  <a:pt x="0" y="370839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70839"/>
                </a:lnTo>
                <a:close/>
              </a:path>
              <a:path w="370839" h="400050">
                <a:moveTo>
                  <a:pt x="3810" y="367029"/>
                </a:moveTo>
                <a:lnTo>
                  <a:pt x="0" y="367029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7029"/>
                </a:lnTo>
                <a:close/>
              </a:path>
              <a:path w="370839" h="400050">
                <a:moveTo>
                  <a:pt x="3810" y="364489"/>
                </a:moveTo>
                <a:lnTo>
                  <a:pt x="0" y="364489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64489"/>
                </a:lnTo>
                <a:close/>
              </a:path>
              <a:path w="370839" h="400050">
                <a:moveTo>
                  <a:pt x="3810" y="360679"/>
                </a:moveTo>
                <a:lnTo>
                  <a:pt x="0" y="360679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60679"/>
                </a:lnTo>
                <a:close/>
              </a:path>
              <a:path w="370839" h="400050">
                <a:moveTo>
                  <a:pt x="3810" y="358139"/>
                </a:moveTo>
                <a:lnTo>
                  <a:pt x="0" y="358139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8139"/>
                </a:lnTo>
                <a:close/>
              </a:path>
              <a:path w="370839" h="400050">
                <a:moveTo>
                  <a:pt x="3810" y="354329"/>
                </a:moveTo>
                <a:lnTo>
                  <a:pt x="0" y="354329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4329"/>
                </a:lnTo>
                <a:close/>
              </a:path>
              <a:path w="370839" h="400050">
                <a:moveTo>
                  <a:pt x="3810" y="351789"/>
                </a:moveTo>
                <a:lnTo>
                  <a:pt x="0" y="351789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51789"/>
                </a:lnTo>
                <a:close/>
              </a:path>
              <a:path w="370839" h="400050">
                <a:moveTo>
                  <a:pt x="3810" y="347979"/>
                </a:moveTo>
                <a:lnTo>
                  <a:pt x="0" y="347979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7979"/>
                </a:lnTo>
                <a:close/>
              </a:path>
              <a:path w="370839" h="400050">
                <a:moveTo>
                  <a:pt x="3810" y="345439"/>
                </a:moveTo>
                <a:lnTo>
                  <a:pt x="0" y="345439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5439"/>
                </a:lnTo>
                <a:close/>
              </a:path>
              <a:path w="370839" h="400050">
                <a:moveTo>
                  <a:pt x="3810" y="341629"/>
                </a:moveTo>
                <a:lnTo>
                  <a:pt x="0" y="341629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1629"/>
                </a:lnTo>
                <a:close/>
              </a:path>
              <a:path w="370839" h="400050">
                <a:moveTo>
                  <a:pt x="3810" y="339089"/>
                </a:moveTo>
                <a:lnTo>
                  <a:pt x="0" y="339089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9089"/>
                </a:lnTo>
                <a:close/>
              </a:path>
              <a:path w="370839" h="400050">
                <a:moveTo>
                  <a:pt x="3810" y="335279"/>
                </a:moveTo>
                <a:lnTo>
                  <a:pt x="0" y="335279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5279"/>
                </a:lnTo>
                <a:close/>
              </a:path>
              <a:path w="370839" h="400050">
                <a:moveTo>
                  <a:pt x="3810" y="332739"/>
                </a:moveTo>
                <a:lnTo>
                  <a:pt x="0" y="332739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2739"/>
                </a:lnTo>
                <a:close/>
              </a:path>
              <a:path w="370839" h="400050">
                <a:moveTo>
                  <a:pt x="3810" y="328929"/>
                </a:moveTo>
                <a:lnTo>
                  <a:pt x="0" y="328929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28929"/>
                </a:lnTo>
                <a:close/>
              </a:path>
              <a:path w="370839" h="400050">
                <a:moveTo>
                  <a:pt x="3810" y="326389"/>
                </a:moveTo>
                <a:lnTo>
                  <a:pt x="0" y="326389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6389"/>
                </a:lnTo>
                <a:close/>
              </a:path>
              <a:path w="370839" h="400050">
                <a:moveTo>
                  <a:pt x="3810" y="322579"/>
                </a:moveTo>
                <a:lnTo>
                  <a:pt x="0" y="322579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2579"/>
                </a:lnTo>
                <a:close/>
              </a:path>
              <a:path w="370839" h="400050">
                <a:moveTo>
                  <a:pt x="3810" y="320039"/>
                </a:moveTo>
                <a:lnTo>
                  <a:pt x="0" y="320039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20039"/>
                </a:lnTo>
                <a:close/>
              </a:path>
              <a:path w="370839" h="400050">
                <a:moveTo>
                  <a:pt x="3810" y="316229"/>
                </a:moveTo>
                <a:lnTo>
                  <a:pt x="0" y="316229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6229"/>
                </a:lnTo>
                <a:close/>
              </a:path>
              <a:path w="370839" h="400050">
                <a:moveTo>
                  <a:pt x="3810" y="313689"/>
                </a:moveTo>
                <a:lnTo>
                  <a:pt x="0" y="313689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13689"/>
                </a:lnTo>
                <a:close/>
              </a:path>
              <a:path w="370839" h="400050">
                <a:moveTo>
                  <a:pt x="3810" y="309879"/>
                </a:moveTo>
                <a:lnTo>
                  <a:pt x="0" y="309879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09879"/>
                </a:lnTo>
                <a:close/>
              </a:path>
              <a:path w="370839" h="400050">
                <a:moveTo>
                  <a:pt x="3810" y="307339"/>
                </a:moveTo>
                <a:lnTo>
                  <a:pt x="0" y="307339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7339"/>
                </a:lnTo>
                <a:close/>
              </a:path>
              <a:path w="370839" h="400050">
                <a:moveTo>
                  <a:pt x="3810" y="303529"/>
                </a:moveTo>
                <a:lnTo>
                  <a:pt x="0" y="303529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3529"/>
                </a:lnTo>
                <a:close/>
              </a:path>
              <a:path w="370839" h="400050">
                <a:moveTo>
                  <a:pt x="3810" y="300989"/>
                </a:moveTo>
                <a:lnTo>
                  <a:pt x="0" y="300989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300989"/>
                </a:lnTo>
                <a:close/>
              </a:path>
              <a:path w="370839" h="400050">
                <a:moveTo>
                  <a:pt x="3810" y="297179"/>
                </a:moveTo>
                <a:lnTo>
                  <a:pt x="0" y="297179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7179"/>
                </a:lnTo>
                <a:close/>
              </a:path>
              <a:path w="370839" h="400050">
                <a:moveTo>
                  <a:pt x="3810" y="294639"/>
                </a:moveTo>
                <a:lnTo>
                  <a:pt x="0" y="294639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4639"/>
                </a:lnTo>
                <a:close/>
              </a:path>
              <a:path w="370839" h="400050">
                <a:moveTo>
                  <a:pt x="3810" y="290829"/>
                </a:moveTo>
                <a:lnTo>
                  <a:pt x="0" y="290829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90829"/>
                </a:lnTo>
                <a:close/>
              </a:path>
              <a:path w="370839" h="400050">
                <a:moveTo>
                  <a:pt x="3810" y="288289"/>
                </a:moveTo>
                <a:lnTo>
                  <a:pt x="0" y="288289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8289"/>
                </a:lnTo>
                <a:close/>
              </a:path>
              <a:path w="370839" h="400050">
                <a:moveTo>
                  <a:pt x="3810" y="281939"/>
                </a:moveTo>
                <a:lnTo>
                  <a:pt x="0" y="281939"/>
                </a:lnTo>
                <a:lnTo>
                  <a:pt x="0" y="287020"/>
                </a:lnTo>
                <a:lnTo>
                  <a:pt x="3810" y="287020"/>
                </a:lnTo>
                <a:lnTo>
                  <a:pt x="3810" y="281939"/>
                </a:lnTo>
                <a:close/>
              </a:path>
              <a:path w="370839" h="400050">
                <a:moveTo>
                  <a:pt x="381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3810" y="280670"/>
                </a:lnTo>
                <a:lnTo>
                  <a:pt x="3810" y="279400"/>
                </a:lnTo>
                <a:close/>
              </a:path>
              <a:path w="370839" h="400050">
                <a:moveTo>
                  <a:pt x="370839" y="398779"/>
                </a:moveTo>
                <a:lnTo>
                  <a:pt x="189229" y="398779"/>
                </a:lnTo>
                <a:lnTo>
                  <a:pt x="189229" y="400050"/>
                </a:lnTo>
                <a:lnTo>
                  <a:pt x="370839" y="400050"/>
                </a:lnTo>
                <a:lnTo>
                  <a:pt x="370839" y="398779"/>
                </a:lnTo>
                <a:close/>
              </a:path>
              <a:path w="370839" h="400050">
                <a:moveTo>
                  <a:pt x="370839" y="396239"/>
                </a:moveTo>
                <a:lnTo>
                  <a:pt x="189229" y="396239"/>
                </a:lnTo>
                <a:lnTo>
                  <a:pt x="189229" y="397509"/>
                </a:lnTo>
                <a:lnTo>
                  <a:pt x="370839" y="397509"/>
                </a:lnTo>
                <a:lnTo>
                  <a:pt x="370839" y="396239"/>
                </a:lnTo>
                <a:close/>
              </a:path>
              <a:path w="370839" h="400050">
                <a:moveTo>
                  <a:pt x="370839" y="392429"/>
                </a:moveTo>
                <a:lnTo>
                  <a:pt x="367029" y="392429"/>
                </a:lnTo>
                <a:lnTo>
                  <a:pt x="367029" y="394969"/>
                </a:lnTo>
                <a:lnTo>
                  <a:pt x="370839" y="394969"/>
                </a:lnTo>
                <a:lnTo>
                  <a:pt x="370839" y="392429"/>
                </a:lnTo>
                <a:close/>
              </a:path>
              <a:path w="370839" h="400050">
                <a:moveTo>
                  <a:pt x="370839" y="389889"/>
                </a:moveTo>
                <a:lnTo>
                  <a:pt x="367029" y="389889"/>
                </a:lnTo>
                <a:lnTo>
                  <a:pt x="367029" y="391159"/>
                </a:lnTo>
                <a:lnTo>
                  <a:pt x="370839" y="391159"/>
                </a:lnTo>
                <a:lnTo>
                  <a:pt x="370839" y="389889"/>
                </a:lnTo>
                <a:close/>
              </a:path>
              <a:path w="370839" h="400050">
                <a:moveTo>
                  <a:pt x="370839" y="386206"/>
                </a:moveTo>
                <a:lnTo>
                  <a:pt x="367029" y="386206"/>
                </a:lnTo>
                <a:lnTo>
                  <a:pt x="367029" y="388619"/>
                </a:lnTo>
                <a:lnTo>
                  <a:pt x="370839" y="388619"/>
                </a:lnTo>
                <a:lnTo>
                  <a:pt x="370839" y="386206"/>
                </a:lnTo>
                <a:close/>
              </a:path>
              <a:path w="370839" h="400050">
                <a:moveTo>
                  <a:pt x="370839" y="383666"/>
                </a:moveTo>
                <a:lnTo>
                  <a:pt x="367029" y="383666"/>
                </a:lnTo>
                <a:lnTo>
                  <a:pt x="367029" y="384809"/>
                </a:lnTo>
                <a:lnTo>
                  <a:pt x="370839" y="384809"/>
                </a:lnTo>
                <a:lnTo>
                  <a:pt x="370839" y="383666"/>
                </a:lnTo>
                <a:close/>
              </a:path>
              <a:path w="370839" h="400050">
                <a:moveTo>
                  <a:pt x="370839" y="379856"/>
                </a:moveTo>
                <a:lnTo>
                  <a:pt x="367029" y="379856"/>
                </a:lnTo>
                <a:lnTo>
                  <a:pt x="367029" y="382269"/>
                </a:lnTo>
                <a:lnTo>
                  <a:pt x="370839" y="382269"/>
                </a:lnTo>
                <a:lnTo>
                  <a:pt x="370839" y="379856"/>
                </a:lnTo>
                <a:close/>
              </a:path>
              <a:path w="370839" h="400050">
                <a:moveTo>
                  <a:pt x="370839" y="377316"/>
                </a:moveTo>
                <a:lnTo>
                  <a:pt x="367029" y="377316"/>
                </a:lnTo>
                <a:lnTo>
                  <a:pt x="367029" y="378459"/>
                </a:lnTo>
                <a:lnTo>
                  <a:pt x="370839" y="378459"/>
                </a:lnTo>
                <a:lnTo>
                  <a:pt x="370839" y="377316"/>
                </a:lnTo>
                <a:close/>
              </a:path>
              <a:path w="370839" h="400050">
                <a:moveTo>
                  <a:pt x="370839" y="373506"/>
                </a:moveTo>
                <a:lnTo>
                  <a:pt x="367029" y="373506"/>
                </a:lnTo>
                <a:lnTo>
                  <a:pt x="367029" y="375919"/>
                </a:lnTo>
                <a:lnTo>
                  <a:pt x="370839" y="375919"/>
                </a:lnTo>
                <a:lnTo>
                  <a:pt x="370839" y="373506"/>
                </a:lnTo>
                <a:close/>
              </a:path>
              <a:path w="370839" h="400050">
                <a:moveTo>
                  <a:pt x="370839" y="370966"/>
                </a:moveTo>
                <a:lnTo>
                  <a:pt x="367029" y="370966"/>
                </a:lnTo>
                <a:lnTo>
                  <a:pt x="367029" y="372109"/>
                </a:lnTo>
                <a:lnTo>
                  <a:pt x="370839" y="372109"/>
                </a:lnTo>
                <a:lnTo>
                  <a:pt x="370839" y="370966"/>
                </a:lnTo>
                <a:close/>
              </a:path>
              <a:path w="370839" h="400050">
                <a:moveTo>
                  <a:pt x="370839" y="367156"/>
                </a:moveTo>
                <a:lnTo>
                  <a:pt x="367029" y="367156"/>
                </a:lnTo>
                <a:lnTo>
                  <a:pt x="367029" y="369569"/>
                </a:lnTo>
                <a:lnTo>
                  <a:pt x="370839" y="369569"/>
                </a:lnTo>
                <a:lnTo>
                  <a:pt x="370839" y="367156"/>
                </a:lnTo>
                <a:close/>
              </a:path>
              <a:path w="370839" h="400050">
                <a:moveTo>
                  <a:pt x="370839" y="364616"/>
                </a:moveTo>
                <a:lnTo>
                  <a:pt x="367029" y="364616"/>
                </a:lnTo>
                <a:lnTo>
                  <a:pt x="367029" y="365759"/>
                </a:lnTo>
                <a:lnTo>
                  <a:pt x="370839" y="365759"/>
                </a:lnTo>
                <a:lnTo>
                  <a:pt x="370839" y="364616"/>
                </a:lnTo>
                <a:close/>
              </a:path>
              <a:path w="370839" h="400050">
                <a:moveTo>
                  <a:pt x="370839" y="360806"/>
                </a:moveTo>
                <a:lnTo>
                  <a:pt x="367029" y="360806"/>
                </a:lnTo>
                <a:lnTo>
                  <a:pt x="367029" y="363219"/>
                </a:lnTo>
                <a:lnTo>
                  <a:pt x="370839" y="363219"/>
                </a:lnTo>
                <a:lnTo>
                  <a:pt x="370839" y="360806"/>
                </a:lnTo>
                <a:close/>
              </a:path>
              <a:path w="370839" h="400050">
                <a:moveTo>
                  <a:pt x="370839" y="358266"/>
                </a:moveTo>
                <a:lnTo>
                  <a:pt x="367029" y="358266"/>
                </a:lnTo>
                <a:lnTo>
                  <a:pt x="367029" y="359409"/>
                </a:lnTo>
                <a:lnTo>
                  <a:pt x="370839" y="359409"/>
                </a:lnTo>
                <a:lnTo>
                  <a:pt x="370839" y="358266"/>
                </a:lnTo>
                <a:close/>
              </a:path>
              <a:path w="370839" h="400050">
                <a:moveTo>
                  <a:pt x="370839" y="354456"/>
                </a:moveTo>
                <a:lnTo>
                  <a:pt x="367029" y="354456"/>
                </a:lnTo>
                <a:lnTo>
                  <a:pt x="367029" y="356869"/>
                </a:lnTo>
                <a:lnTo>
                  <a:pt x="370839" y="356869"/>
                </a:lnTo>
                <a:lnTo>
                  <a:pt x="370839" y="354456"/>
                </a:lnTo>
                <a:close/>
              </a:path>
              <a:path w="370839" h="400050">
                <a:moveTo>
                  <a:pt x="370839" y="351916"/>
                </a:moveTo>
                <a:lnTo>
                  <a:pt x="367029" y="351916"/>
                </a:lnTo>
                <a:lnTo>
                  <a:pt x="367029" y="353059"/>
                </a:lnTo>
                <a:lnTo>
                  <a:pt x="370839" y="353059"/>
                </a:lnTo>
                <a:lnTo>
                  <a:pt x="370839" y="351916"/>
                </a:lnTo>
                <a:close/>
              </a:path>
              <a:path w="370839" h="400050">
                <a:moveTo>
                  <a:pt x="370839" y="348106"/>
                </a:moveTo>
                <a:lnTo>
                  <a:pt x="367029" y="348106"/>
                </a:lnTo>
                <a:lnTo>
                  <a:pt x="367029" y="350519"/>
                </a:lnTo>
                <a:lnTo>
                  <a:pt x="370839" y="350519"/>
                </a:lnTo>
                <a:lnTo>
                  <a:pt x="370839" y="348106"/>
                </a:lnTo>
                <a:close/>
              </a:path>
              <a:path w="370839" h="400050">
                <a:moveTo>
                  <a:pt x="370839" y="345566"/>
                </a:moveTo>
                <a:lnTo>
                  <a:pt x="367029" y="345566"/>
                </a:lnTo>
                <a:lnTo>
                  <a:pt x="367029" y="346709"/>
                </a:lnTo>
                <a:lnTo>
                  <a:pt x="370839" y="346709"/>
                </a:lnTo>
                <a:lnTo>
                  <a:pt x="370839" y="345566"/>
                </a:lnTo>
                <a:close/>
              </a:path>
              <a:path w="370839" h="400050">
                <a:moveTo>
                  <a:pt x="370839" y="340359"/>
                </a:moveTo>
                <a:lnTo>
                  <a:pt x="369569" y="340359"/>
                </a:lnTo>
                <a:lnTo>
                  <a:pt x="369569" y="341756"/>
                </a:lnTo>
                <a:lnTo>
                  <a:pt x="368300" y="341756"/>
                </a:lnTo>
                <a:lnTo>
                  <a:pt x="368300" y="344169"/>
                </a:lnTo>
                <a:lnTo>
                  <a:pt x="370839" y="344169"/>
                </a:lnTo>
                <a:lnTo>
                  <a:pt x="370839" y="340359"/>
                </a:lnTo>
                <a:close/>
              </a:path>
            </a:pathLst>
          </a:custGeom>
          <a:solidFill>
            <a:srgbClr val="B5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6" name="bk object 3216"/>
          <p:cNvSpPr/>
          <p:nvPr/>
        </p:nvSpPr>
        <p:spPr>
          <a:xfrm>
            <a:off x="4020820" y="2907029"/>
            <a:ext cx="363220" cy="389890"/>
          </a:xfrm>
          <a:custGeom>
            <a:avLst/>
            <a:gdLst/>
            <a:ahLst/>
            <a:cxnLst/>
            <a:rect l="l" t="t" r="r" b="b"/>
            <a:pathLst>
              <a:path w="363220" h="389889">
                <a:moveTo>
                  <a:pt x="3809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3809" y="182879"/>
                </a:lnTo>
                <a:lnTo>
                  <a:pt x="3809" y="181610"/>
                </a:lnTo>
                <a:close/>
              </a:path>
              <a:path w="363220" h="389889">
                <a:moveTo>
                  <a:pt x="363219" y="181610"/>
                </a:moveTo>
                <a:lnTo>
                  <a:pt x="359409" y="181610"/>
                </a:lnTo>
                <a:lnTo>
                  <a:pt x="359409" y="182879"/>
                </a:lnTo>
                <a:lnTo>
                  <a:pt x="363219" y="182879"/>
                </a:lnTo>
                <a:lnTo>
                  <a:pt x="363219" y="181610"/>
                </a:lnTo>
                <a:close/>
              </a:path>
              <a:path w="363220" h="389889">
                <a:moveTo>
                  <a:pt x="363219" y="177800"/>
                </a:moveTo>
                <a:lnTo>
                  <a:pt x="359409" y="177800"/>
                </a:lnTo>
                <a:lnTo>
                  <a:pt x="359409" y="180339"/>
                </a:lnTo>
                <a:lnTo>
                  <a:pt x="363219" y="180339"/>
                </a:lnTo>
                <a:lnTo>
                  <a:pt x="363219" y="177800"/>
                </a:lnTo>
                <a:close/>
              </a:path>
              <a:path w="363220" h="389889">
                <a:moveTo>
                  <a:pt x="363219" y="175260"/>
                </a:moveTo>
                <a:lnTo>
                  <a:pt x="359409" y="175260"/>
                </a:lnTo>
                <a:lnTo>
                  <a:pt x="359409" y="176529"/>
                </a:lnTo>
                <a:lnTo>
                  <a:pt x="363219" y="176529"/>
                </a:lnTo>
                <a:lnTo>
                  <a:pt x="363219" y="175260"/>
                </a:lnTo>
                <a:close/>
              </a:path>
              <a:path w="363220" h="389889">
                <a:moveTo>
                  <a:pt x="3809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7800"/>
                </a:lnTo>
                <a:close/>
              </a:path>
              <a:path w="363220" h="389889">
                <a:moveTo>
                  <a:pt x="3809" y="175260"/>
                </a:moveTo>
                <a:lnTo>
                  <a:pt x="0" y="175260"/>
                </a:lnTo>
                <a:lnTo>
                  <a:pt x="0" y="176529"/>
                </a:lnTo>
                <a:lnTo>
                  <a:pt x="3809" y="176529"/>
                </a:lnTo>
                <a:lnTo>
                  <a:pt x="3809" y="175260"/>
                </a:lnTo>
                <a:close/>
              </a:path>
              <a:path w="363220" h="389889">
                <a:moveTo>
                  <a:pt x="3809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1450"/>
                </a:lnTo>
                <a:close/>
              </a:path>
              <a:path w="363220" h="389889">
                <a:moveTo>
                  <a:pt x="3809" y="168910"/>
                </a:moveTo>
                <a:lnTo>
                  <a:pt x="0" y="168910"/>
                </a:lnTo>
                <a:lnTo>
                  <a:pt x="0" y="170179"/>
                </a:lnTo>
                <a:lnTo>
                  <a:pt x="3809" y="170179"/>
                </a:lnTo>
                <a:lnTo>
                  <a:pt x="3809" y="168910"/>
                </a:lnTo>
                <a:close/>
              </a:path>
              <a:path w="363220" h="389889">
                <a:moveTo>
                  <a:pt x="363219" y="171450"/>
                </a:moveTo>
                <a:lnTo>
                  <a:pt x="359409" y="171450"/>
                </a:lnTo>
                <a:lnTo>
                  <a:pt x="359409" y="173989"/>
                </a:lnTo>
                <a:lnTo>
                  <a:pt x="363219" y="173989"/>
                </a:lnTo>
                <a:lnTo>
                  <a:pt x="363219" y="171450"/>
                </a:lnTo>
                <a:close/>
              </a:path>
              <a:path w="363220" h="389889">
                <a:moveTo>
                  <a:pt x="363219" y="168910"/>
                </a:moveTo>
                <a:lnTo>
                  <a:pt x="359409" y="168910"/>
                </a:lnTo>
                <a:lnTo>
                  <a:pt x="359409" y="170179"/>
                </a:lnTo>
                <a:lnTo>
                  <a:pt x="363219" y="170179"/>
                </a:lnTo>
                <a:lnTo>
                  <a:pt x="363219" y="168910"/>
                </a:lnTo>
                <a:close/>
              </a:path>
              <a:path w="363220" h="389889">
                <a:moveTo>
                  <a:pt x="363219" y="165100"/>
                </a:moveTo>
                <a:lnTo>
                  <a:pt x="359409" y="165100"/>
                </a:lnTo>
                <a:lnTo>
                  <a:pt x="359409" y="167639"/>
                </a:lnTo>
                <a:lnTo>
                  <a:pt x="363219" y="167639"/>
                </a:lnTo>
                <a:lnTo>
                  <a:pt x="363219" y="165100"/>
                </a:lnTo>
                <a:close/>
              </a:path>
              <a:path w="363220" h="389889">
                <a:moveTo>
                  <a:pt x="363219" y="156210"/>
                </a:moveTo>
                <a:lnTo>
                  <a:pt x="359409" y="156210"/>
                </a:lnTo>
                <a:lnTo>
                  <a:pt x="359409" y="163829"/>
                </a:lnTo>
                <a:lnTo>
                  <a:pt x="363219" y="163829"/>
                </a:lnTo>
                <a:lnTo>
                  <a:pt x="363219" y="156210"/>
                </a:lnTo>
                <a:close/>
              </a:path>
              <a:path w="363220" h="389889">
                <a:moveTo>
                  <a:pt x="3809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5100"/>
                </a:lnTo>
                <a:close/>
              </a:path>
              <a:path w="363220" h="389889">
                <a:moveTo>
                  <a:pt x="3809" y="156210"/>
                </a:moveTo>
                <a:lnTo>
                  <a:pt x="0" y="156210"/>
                </a:lnTo>
                <a:lnTo>
                  <a:pt x="0" y="163829"/>
                </a:lnTo>
                <a:lnTo>
                  <a:pt x="3809" y="163829"/>
                </a:lnTo>
                <a:lnTo>
                  <a:pt x="3809" y="156210"/>
                </a:lnTo>
                <a:close/>
              </a:path>
              <a:path w="363220" h="389889">
                <a:moveTo>
                  <a:pt x="3809" y="152400"/>
                </a:moveTo>
                <a:lnTo>
                  <a:pt x="0" y="15240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2400"/>
                </a:lnTo>
                <a:close/>
              </a:path>
              <a:path w="363220" h="389889">
                <a:moveTo>
                  <a:pt x="3809" y="149860"/>
                </a:moveTo>
                <a:lnTo>
                  <a:pt x="0" y="149860"/>
                </a:lnTo>
                <a:lnTo>
                  <a:pt x="0" y="151129"/>
                </a:lnTo>
                <a:lnTo>
                  <a:pt x="3809" y="151129"/>
                </a:lnTo>
                <a:lnTo>
                  <a:pt x="3809" y="149860"/>
                </a:lnTo>
                <a:close/>
              </a:path>
              <a:path w="363220" h="389889">
                <a:moveTo>
                  <a:pt x="3809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6050"/>
                </a:lnTo>
                <a:close/>
              </a:path>
              <a:path w="363220" h="389889">
                <a:moveTo>
                  <a:pt x="3809" y="143510"/>
                </a:moveTo>
                <a:lnTo>
                  <a:pt x="0" y="143510"/>
                </a:lnTo>
                <a:lnTo>
                  <a:pt x="0" y="144779"/>
                </a:lnTo>
                <a:lnTo>
                  <a:pt x="3809" y="144779"/>
                </a:lnTo>
                <a:lnTo>
                  <a:pt x="3809" y="143510"/>
                </a:lnTo>
                <a:close/>
              </a:path>
              <a:path w="363220" h="389889">
                <a:moveTo>
                  <a:pt x="3809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9700"/>
                </a:lnTo>
                <a:close/>
              </a:path>
              <a:path w="363220" h="389889">
                <a:moveTo>
                  <a:pt x="363219" y="152400"/>
                </a:moveTo>
                <a:lnTo>
                  <a:pt x="359409" y="152400"/>
                </a:lnTo>
                <a:lnTo>
                  <a:pt x="359409" y="154939"/>
                </a:lnTo>
                <a:lnTo>
                  <a:pt x="363219" y="154939"/>
                </a:lnTo>
                <a:lnTo>
                  <a:pt x="363219" y="152400"/>
                </a:lnTo>
                <a:close/>
              </a:path>
              <a:path w="363220" h="389889">
                <a:moveTo>
                  <a:pt x="363219" y="149860"/>
                </a:moveTo>
                <a:lnTo>
                  <a:pt x="359409" y="149860"/>
                </a:lnTo>
                <a:lnTo>
                  <a:pt x="359409" y="151129"/>
                </a:lnTo>
                <a:lnTo>
                  <a:pt x="363219" y="151129"/>
                </a:lnTo>
                <a:lnTo>
                  <a:pt x="363219" y="149860"/>
                </a:lnTo>
                <a:close/>
              </a:path>
              <a:path w="363220" h="389889">
                <a:moveTo>
                  <a:pt x="363219" y="146050"/>
                </a:moveTo>
                <a:lnTo>
                  <a:pt x="359409" y="146050"/>
                </a:lnTo>
                <a:lnTo>
                  <a:pt x="359409" y="148589"/>
                </a:lnTo>
                <a:lnTo>
                  <a:pt x="363219" y="148589"/>
                </a:lnTo>
                <a:lnTo>
                  <a:pt x="363219" y="146050"/>
                </a:lnTo>
                <a:close/>
              </a:path>
              <a:path w="363220" h="389889">
                <a:moveTo>
                  <a:pt x="363219" y="143510"/>
                </a:moveTo>
                <a:lnTo>
                  <a:pt x="359409" y="143510"/>
                </a:lnTo>
                <a:lnTo>
                  <a:pt x="359409" y="144779"/>
                </a:lnTo>
                <a:lnTo>
                  <a:pt x="363219" y="144779"/>
                </a:lnTo>
                <a:lnTo>
                  <a:pt x="363219" y="143510"/>
                </a:lnTo>
                <a:close/>
              </a:path>
              <a:path w="363220" h="389889">
                <a:moveTo>
                  <a:pt x="363219" y="139700"/>
                </a:moveTo>
                <a:lnTo>
                  <a:pt x="359409" y="139700"/>
                </a:lnTo>
                <a:lnTo>
                  <a:pt x="359409" y="142239"/>
                </a:lnTo>
                <a:lnTo>
                  <a:pt x="363219" y="142239"/>
                </a:lnTo>
                <a:lnTo>
                  <a:pt x="363219" y="139700"/>
                </a:lnTo>
                <a:close/>
              </a:path>
              <a:path w="363220" h="389889">
                <a:moveTo>
                  <a:pt x="3809" y="137160"/>
                </a:moveTo>
                <a:lnTo>
                  <a:pt x="0" y="137160"/>
                </a:lnTo>
                <a:lnTo>
                  <a:pt x="0" y="138429"/>
                </a:lnTo>
                <a:lnTo>
                  <a:pt x="3809" y="138429"/>
                </a:lnTo>
                <a:lnTo>
                  <a:pt x="3809" y="137160"/>
                </a:lnTo>
                <a:close/>
              </a:path>
              <a:path w="363220" h="389889">
                <a:moveTo>
                  <a:pt x="3809" y="130810"/>
                </a:moveTo>
                <a:lnTo>
                  <a:pt x="0" y="13081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0810"/>
                </a:lnTo>
                <a:close/>
              </a:path>
              <a:path w="363220" h="389889">
                <a:moveTo>
                  <a:pt x="3809" y="127000"/>
                </a:moveTo>
                <a:lnTo>
                  <a:pt x="0" y="12700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7000"/>
                </a:lnTo>
                <a:close/>
              </a:path>
              <a:path w="363220" h="389889">
                <a:moveTo>
                  <a:pt x="363219" y="137160"/>
                </a:moveTo>
                <a:lnTo>
                  <a:pt x="359409" y="137160"/>
                </a:lnTo>
                <a:lnTo>
                  <a:pt x="359409" y="138429"/>
                </a:lnTo>
                <a:lnTo>
                  <a:pt x="363219" y="138429"/>
                </a:lnTo>
                <a:lnTo>
                  <a:pt x="363219" y="137160"/>
                </a:lnTo>
                <a:close/>
              </a:path>
              <a:path w="363220" h="389889">
                <a:moveTo>
                  <a:pt x="363219" y="130810"/>
                </a:moveTo>
                <a:lnTo>
                  <a:pt x="359409" y="130810"/>
                </a:lnTo>
                <a:lnTo>
                  <a:pt x="359409" y="135889"/>
                </a:lnTo>
                <a:lnTo>
                  <a:pt x="363219" y="135889"/>
                </a:lnTo>
                <a:lnTo>
                  <a:pt x="363219" y="130810"/>
                </a:lnTo>
                <a:close/>
              </a:path>
              <a:path w="363220" h="389889">
                <a:moveTo>
                  <a:pt x="363219" y="127000"/>
                </a:moveTo>
                <a:lnTo>
                  <a:pt x="359409" y="127000"/>
                </a:lnTo>
                <a:lnTo>
                  <a:pt x="359409" y="129539"/>
                </a:lnTo>
                <a:lnTo>
                  <a:pt x="363219" y="129539"/>
                </a:lnTo>
                <a:lnTo>
                  <a:pt x="363219" y="127000"/>
                </a:lnTo>
                <a:close/>
              </a:path>
              <a:path w="363220" h="389889">
                <a:moveTo>
                  <a:pt x="363219" y="124460"/>
                </a:moveTo>
                <a:lnTo>
                  <a:pt x="359409" y="124460"/>
                </a:lnTo>
                <a:lnTo>
                  <a:pt x="359409" y="125729"/>
                </a:lnTo>
                <a:lnTo>
                  <a:pt x="363219" y="125729"/>
                </a:lnTo>
                <a:lnTo>
                  <a:pt x="363219" y="124460"/>
                </a:lnTo>
                <a:close/>
              </a:path>
              <a:path w="363220" h="389889">
                <a:moveTo>
                  <a:pt x="3809" y="124460"/>
                </a:moveTo>
                <a:lnTo>
                  <a:pt x="1269" y="124460"/>
                </a:lnTo>
                <a:lnTo>
                  <a:pt x="1269" y="125729"/>
                </a:lnTo>
                <a:lnTo>
                  <a:pt x="3809" y="125729"/>
                </a:lnTo>
                <a:lnTo>
                  <a:pt x="3809" y="124460"/>
                </a:lnTo>
                <a:close/>
              </a:path>
              <a:path w="363220" h="389889">
                <a:moveTo>
                  <a:pt x="3809" y="120650"/>
                </a:moveTo>
                <a:lnTo>
                  <a:pt x="2539" y="120650"/>
                </a:lnTo>
                <a:lnTo>
                  <a:pt x="2539" y="123189"/>
                </a:lnTo>
                <a:lnTo>
                  <a:pt x="3809" y="123189"/>
                </a:lnTo>
                <a:lnTo>
                  <a:pt x="3809" y="120650"/>
                </a:lnTo>
                <a:close/>
              </a:path>
              <a:path w="363220" h="389889">
                <a:moveTo>
                  <a:pt x="363219" y="120650"/>
                </a:moveTo>
                <a:lnTo>
                  <a:pt x="359409" y="120650"/>
                </a:lnTo>
                <a:lnTo>
                  <a:pt x="359409" y="123189"/>
                </a:lnTo>
                <a:lnTo>
                  <a:pt x="363219" y="123189"/>
                </a:lnTo>
                <a:lnTo>
                  <a:pt x="363219" y="120650"/>
                </a:lnTo>
                <a:close/>
              </a:path>
              <a:path w="363220" h="389889">
                <a:moveTo>
                  <a:pt x="363219" y="118110"/>
                </a:moveTo>
                <a:lnTo>
                  <a:pt x="359409" y="118110"/>
                </a:lnTo>
                <a:lnTo>
                  <a:pt x="359409" y="119379"/>
                </a:lnTo>
                <a:lnTo>
                  <a:pt x="363219" y="119379"/>
                </a:lnTo>
                <a:lnTo>
                  <a:pt x="363219" y="118110"/>
                </a:lnTo>
                <a:close/>
              </a:path>
              <a:path w="363220" h="389889">
                <a:moveTo>
                  <a:pt x="3809" y="116839"/>
                </a:moveTo>
                <a:lnTo>
                  <a:pt x="2539" y="116839"/>
                </a:lnTo>
                <a:lnTo>
                  <a:pt x="2539" y="119379"/>
                </a:lnTo>
                <a:lnTo>
                  <a:pt x="3809" y="119379"/>
                </a:lnTo>
                <a:lnTo>
                  <a:pt x="3809" y="116839"/>
                </a:lnTo>
                <a:close/>
              </a:path>
              <a:path w="363220" h="389889">
                <a:moveTo>
                  <a:pt x="363219" y="114300"/>
                </a:moveTo>
                <a:lnTo>
                  <a:pt x="359409" y="114300"/>
                </a:lnTo>
                <a:lnTo>
                  <a:pt x="359409" y="116839"/>
                </a:lnTo>
                <a:lnTo>
                  <a:pt x="363219" y="116839"/>
                </a:lnTo>
                <a:lnTo>
                  <a:pt x="363219" y="114300"/>
                </a:lnTo>
                <a:close/>
              </a:path>
              <a:path w="363220" h="389889">
                <a:moveTo>
                  <a:pt x="363219" y="111760"/>
                </a:moveTo>
                <a:lnTo>
                  <a:pt x="359409" y="111760"/>
                </a:lnTo>
                <a:lnTo>
                  <a:pt x="359409" y="113029"/>
                </a:lnTo>
                <a:lnTo>
                  <a:pt x="363219" y="113029"/>
                </a:lnTo>
                <a:lnTo>
                  <a:pt x="363219" y="111760"/>
                </a:lnTo>
                <a:close/>
              </a:path>
              <a:path w="363220" h="389889">
                <a:moveTo>
                  <a:pt x="363219" y="107950"/>
                </a:moveTo>
                <a:lnTo>
                  <a:pt x="359409" y="107950"/>
                </a:lnTo>
                <a:lnTo>
                  <a:pt x="359409" y="110489"/>
                </a:lnTo>
                <a:lnTo>
                  <a:pt x="363219" y="110489"/>
                </a:lnTo>
                <a:lnTo>
                  <a:pt x="363219" y="107950"/>
                </a:lnTo>
                <a:close/>
              </a:path>
              <a:path w="363220" h="389889">
                <a:moveTo>
                  <a:pt x="363219" y="105410"/>
                </a:moveTo>
                <a:lnTo>
                  <a:pt x="359409" y="105410"/>
                </a:lnTo>
                <a:lnTo>
                  <a:pt x="359409" y="106679"/>
                </a:lnTo>
                <a:lnTo>
                  <a:pt x="363219" y="106679"/>
                </a:lnTo>
                <a:lnTo>
                  <a:pt x="363219" y="105410"/>
                </a:lnTo>
                <a:close/>
              </a:path>
              <a:path w="363220" h="389889">
                <a:moveTo>
                  <a:pt x="363219" y="101600"/>
                </a:moveTo>
                <a:lnTo>
                  <a:pt x="359409" y="101600"/>
                </a:lnTo>
                <a:lnTo>
                  <a:pt x="359409" y="104139"/>
                </a:lnTo>
                <a:lnTo>
                  <a:pt x="363219" y="104139"/>
                </a:lnTo>
                <a:lnTo>
                  <a:pt x="363219" y="101600"/>
                </a:lnTo>
                <a:close/>
              </a:path>
              <a:path w="363220" h="389889">
                <a:moveTo>
                  <a:pt x="363219" y="99060"/>
                </a:moveTo>
                <a:lnTo>
                  <a:pt x="359409" y="99060"/>
                </a:lnTo>
                <a:lnTo>
                  <a:pt x="359409" y="100329"/>
                </a:lnTo>
                <a:lnTo>
                  <a:pt x="363219" y="100329"/>
                </a:lnTo>
                <a:lnTo>
                  <a:pt x="363219" y="99060"/>
                </a:lnTo>
                <a:close/>
              </a:path>
              <a:path w="363220" h="389889">
                <a:moveTo>
                  <a:pt x="363219" y="95250"/>
                </a:moveTo>
                <a:lnTo>
                  <a:pt x="359409" y="95250"/>
                </a:lnTo>
                <a:lnTo>
                  <a:pt x="359409" y="97789"/>
                </a:lnTo>
                <a:lnTo>
                  <a:pt x="363219" y="97789"/>
                </a:lnTo>
                <a:lnTo>
                  <a:pt x="363219" y="95250"/>
                </a:lnTo>
                <a:close/>
              </a:path>
              <a:path w="363220" h="389889">
                <a:moveTo>
                  <a:pt x="363219" y="92710"/>
                </a:moveTo>
                <a:lnTo>
                  <a:pt x="359409" y="92710"/>
                </a:lnTo>
                <a:lnTo>
                  <a:pt x="359409" y="93979"/>
                </a:lnTo>
                <a:lnTo>
                  <a:pt x="363219" y="93979"/>
                </a:lnTo>
                <a:lnTo>
                  <a:pt x="363219" y="92710"/>
                </a:lnTo>
                <a:close/>
              </a:path>
              <a:path w="363220" h="389889">
                <a:moveTo>
                  <a:pt x="363219" y="88900"/>
                </a:moveTo>
                <a:lnTo>
                  <a:pt x="359409" y="88900"/>
                </a:lnTo>
                <a:lnTo>
                  <a:pt x="359409" y="91439"/>
                </a:lnTo>
                <a:lnTo>
                  <a:pt x="363219" y="91439"/>
                </a:lnTo>
                <a:lnTo>
                  <a:pt x="363219" y="88900"/>
                </a:lnTo>
                <a:close/>
              </a:path>
              <a:path w="363220" h="389889">
                <a:moveTo>
                  <a:pt x="363219" y="86360"/>
                </a:moveTo>
                <a:lnTo>
                  <a:pt x="359409" y="86360"/>
                </a:lnTo>
                <a:lnTo>
                  <a:pt x="359409" y="87629"/>
                </a:lnTo>
                <a:lnTo>
                  <a:pt x="363219" y="87629"/>
                </a:lnTo>
                <a:lnTo>
                  <a:pt x="363219" y="86360"/>
                </a:lnTo>
                <a:close/>
              </a:path>
              <a:path w="363220" h="389889">
                <a:moveTo>
                  <a:pt x="363219" y="82550"/>
                </a:moveTo>
                <a:lnTo>
                  <a:pt x="359409" y="82550"/>
                </a:lnTo>
                <a:lnTo>
                  <a:pt x="359409" y="85089"/>
                </a:lnTo>
                <a:lnTo>
                  <a:pt x="363219" y="85089"/>
                </a:lnTo>
                <a:lnTo>
                  <a:pt x="363219" y="82550"/>
                </a:lnTo>
                <a:close/>
              </a:path>
              <a:path w="363220" h="389889">
                <a:moveTo>
                  <a:pt x="363219" y="80010"/>
                </a:moveTo>
                <a:lnTo>
                  <a:pt x="359409" y="80010"/>
                </a:lnTo>
                <a:lnTo>
                  <a:pt x="359409" y="81279"/>
                </a:lnTo>
                <a:lnTo>
                  <a:pt x="363219" y="81279"/>
                </a:lnTo>
                <a:lnTo>
                  <a:pt x="363219" y="80010"/>
                </a:lnTo>
                <a:close/>
              </a:path>
              <a:path w="363220" h="389889">
                <a:moveTo>
                  <a:pt x="363219" y="76200"/>
                </a:moveTo>
                <a:lnTo>
                  <a:pt x="359409" y="76200"/>
                </a:lnTo>
                <a:lnTo>
                  <a:pt x="359409" y="78739"/>
                </a:lnTo>
                <a:lnTo>
                  <a:pt x="363219" y="78739"/>
                </a:lnTo>
                <a:lnTo>
                  <a:pt x="363219" y="76200"/>
                </a:lnTo>
                <a:close/>
              </a:path>
              <a:path w="363220" h="389889">
                <a:moveTo>
                  <a:pt x="363219" y="73660"/>
                </a:moveTo>
                <a:lnTo>
                  <a:pt x="359409" y="73660"/>
                </a:lnTo>
                <a:lnTo>
                  <a:pt x="359409" y="74929"/>
                </a:lnTo>
                <a:lnTo>
                  <a:pt x="363219" y="74929"/>
                </a:lnTo>
                <a:lnTo>
                  <a:pt x="363219" y="73660"/>
                </a:lnTo>
                <a:close/>
              </a:path>
              <a:path w="363220" h="389889">
                <a:moveTo>
                  <a:pt x="363219" y="69850"/>
                </a:moveTo>
                <a:lnTo>
                  <a:pt x="359409" y="69850"/>
                </a:lnTo>
                <a:lnTo>
                  <a:pt x="359409" y="72389"/>
                </a:lnTo>
                <a:lnTo>
                  <a:pt x="363219" y="72389"/>
                </a:lnTo>
                <a:lnTo>
                  <a:pt x="363219" y="69850"/>
                </a:lnTo>
                <a:close/>
              </a:path>
              <a:path w="363220" h="389889">
                <a:moveTo>
                  <a:pt x="363219" y="67310"/>
                </a:moveTo>
                <a:lnTo>
                  <a:pt x="359409" y="67310"/>
                </a:lnTo>
                <a:lnTo>
                  <a:pt x="359409" y="68579"/>
                </a:lnTo>
                <a:lnTo>
                  <a:pt x="363219" y="68579"/>
                </a:lnTo>
                <a:lnTo>
                  <a:pt x="363219" y="67310"/>
                </a:lnTo>
                <a:close/>
              </a:path>
              <a:path w="363220" h="389889">
                <a:moveTo>
                  <a:pt x="363219" y="63500"/>
                </a:moveTo>
                <a:lnTo>
                  <a:pt x="359409" y="63500"/>
                </a:lnTo>
                <a:lnTo>
                  <a:pt x="359409" y="66039"/>
                </a:lnTo>
                <a:lnTo>
                  <a:pt x="363219" y="66039"/>
                </a:lnTo>
                <a:lnTo>
                  <a:pt x="363219" y="63500"/>
                </a:lnTo>
                <a:close/>
              </a:path>
              <a:path w="363220" h="389889">
                <a:moveTo>
                  <a:pt x="363219" y="60960"/>
                </a:moveTo>
                <a:lnTo>
                  <a:pt x="359409" y="60960"/>
                </a:lnTo>
                <a:lnTo>
                  <a:pt x="359409" y="62229"/>
                </a:lnTo>
                <a:lnTo>
                  <a:pt x="363219" y="62229"/>
                </a:lnTo>
                <a:lnTo>
                  <a:pt x="363219" y="60960"/>
                </a:lnTo>
                <a:close/>
              </a:path>
              <a:path w="363220" h="389889">
                <a:moveTo>
                  <a:pt x="363219" y="57150"/>
                </a:moveTo>
                <a:lnTo>
                  <a:pt x="359409" y="57150"/>
                </a:lnTo>
                <a:lnTo>
                  <a:pt x="359409" y="59689"/>
                </a:lnTo>
                <a:lnTo>
                  <a:pt x="363219" y="59689"/>
                </a:lnTo>
                <a:lnTo>
                  <a:pt x="363219" y="57150"/>
                </a:lnTo>
                <a:close/>
              </a:path>
              <a:path w="363220" h="389889">
                <a:moveTo>
                  <a:pt x="363219" y="54610"/>
                </a:moveTo>
                <a:lnTo>
                  <a:pt x="359409" y="54610"/>
                </a:lnTo>
                <a:lnTo>
                  <a:pt x="359409" y="55879"/>
                </a:lnTo>
                <a:lnTo>
                  <a:pt x="363219" y="55879"/>
                </a:lnTo>
                <a:lnTo>
                  <a:pt x="363219" y="54610"/>
                </a:lnTo>
                <a:close/>
              </a:path>
              <a:path w="363220" h="389889">
                <a:moveTo>
                  <a:pt x="1269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1269" y="53339"/>
                </a:lnTo>
                <a:lnTo>
                  <a:pt x="1269" y="50800"/>
                </a:lnTo>
                <a:close/>
              </a:path>
              <a:path w="363220" h="389889">
                <a:moveTo>
                  <a:pt x="363219" y="50800"/>
                </a:moveTo>
                <a:lnTo>
                  <a:pt x="359409" y="50800"/>
                </a:lnTo>
                <a:lnTo>
                  <a:pt x="359409" y="53339"/>
                </a:lnTo>
                <a:lnTo>
                  <a:pt x="363219" y="53339"/>
                </a:lnTo>
                <a:lnTo>
                  <a:pt x="363219" y="50800"/>
                </a:lnTo>
                <a:close/>
              </a:path>
              <a:path w="363220" h="389889">
                <a:moveTo>
                  <a:pt x="3809" y="48260"/>
                </a:moveTo>
                <a:lnTo>
                  <a:pt x="0" y="48260"/>
                </a:lnTo>
                <a:lnTo>
                  <a:pt x="0" y="49529"/>
                </a:lnTo>
                <a:lnTo>
                  <a:pt x="2539" y="49529"/>
                </a:lnTo>
                <a:lnTo>
                  <a:pt x="2539" y="50800"/>
                </a:lnTo>
                <a:lnTo>
                  <a:pt x="3809" y="50800"/>
                </a:lnTo>
                <a:lnTo>
                  <a:pt x="3809" y="48260"/>
                </a:lnTo>
                <a:close/>
              </a:path>
              <a:path w="363220" h="389889">
                <a:moveTo>
                  <a:pt x="3809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4450"/>
                </a:lnTo>
                <a:close/>
              </a:path>
              <a:path w="363220" h="389889">
                <a:moveTo>
                  <a:pt x="363219" y="48260"/>
                </a:moveTo>
                <a:lnTo>
                  <a:pt x="359409" y="48260"/>
                </a:lnTo>
                <a:lnTo>
                  <a:pt x="359409" y="49529"/>
                </a:lnTo>
                <a:lnTo>
                  <a:pt x="363219" y="49529"/>
                </a:lnTo>
                <a:lnTo>
                  <a:pt x="363219" y="48260"/>
                </a:lnTo>
                <a:close/>
              </a:path>
              <a:path w="363220" h="389889">
                <a:moveTo>
                  <a:pt x="363219" y="44450"/>
                </a:moveTo>
                <a:lnTo>
                  <a:pt x="359409" y="44450"/>
                </a:lnTo>
                <a:lnTo>
                  <a:pt x="359409" y="46989"/>
                </a:lnTo>
                <a:lnTo>
                  <a:pt x="363219" y="46989"/>
                </a:lnTo>
                <a:lnTo>
                  <a:pt x="363219" y="44450"/>
                </a:lnTo>
                <a:close/>
              </a:path>
              <a:path w="363220" h="389889">
                <a:moveTo>
                  <a:pt x="3809" y="41910"/>
                </a:moveTo>
                <a:lnTo>
                  <a:pt x="0" y="41910"/>
                </a:lnTo>
                <a:lnTo>
                  <a:pt x="0" y="43179"/>
                </a:lnTo>
                <a:lnTo>
                  <a:pt x="3809" y="43179"/>
                </a:lnTo>
                <a:lnTo>
                  <a:pt x="3809" y="41910"/>
                </a:lnTo>
                <a:close/>
              </a:path>
              <a:path w="363220" h="389889">
                <a:moveTo>
                  <a:pt x="3809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8100"/>
                </a:lnTo>
                <a:close/>
              </a:path>
              <a:path w="363220" h="389889">
                <a:moveTo>
                  <a:pt x="363219" y="42037"/>
                </a:moveTo>
                <a:lnTo>
                  <a:pt x="359409" y="42037"/>
                </a:lnTo>
                <a:lnTo>
                  <a:pt x="359409" y="43179"/>
                </a:lnTo>
                <a:lnTo>
                  <a:pt x="363219" y="43179"/>
                </a:lnTo>
                <a:lnTo>
                  <a:pt x="363219" y="42037"/>
                </a:lnTo>
                <a:close/>
              </a:path>
              <a:path w="363220" h="389889">
                <a:moveTo>
                  <a:pt x="363219" y="38100"/>
                </a:moveTo>
                <a:lnTo>
                  <a:pt x="359409" y="38100"/>
                </a:lnTo>
                <a:lnTo>
                  <a:pt x="359409" y="40639"/>
                </a:lnTo>
                <a:lnTo>
                  <a:pt x="363219" y="40639"/>
                </a:lnTo>
                <a:lnTo>
                  <a:pt x="363219" y="38100"/>
                </a:lnTo>
                <a:close/>
              </a:path>
              <a:path w="363220" h="389889">
                <a:moveTo>
                  <a:pt x="3809" y="35687"/>
                </a:moveTo>
                <a:lnTo>
                  <a:pt x="0" y="35687"/>
                </a:lnTo>
                <a:lnTo>
                  <a:pt x="0" y="36829"/>
                </a:lnTo>
                <a:lnTo>
                  <a:pt x="3809" y="36829"/>
                </a:lnTo>
                <a:lnTo>
                  <a:pt x="3809" y="35687"/>
                </a:lnTo>
                <a:close/>
              </a:path>
              <a:path w="363220" h="389889">
                <a:moveTo>
                  <a:pt x="363219" y="35687"/>
                </a:moveTo>
                <a:lnTo>
                  <a:pt x="359409" y="35687"/>
                </a:lnTo>
                <a:lnTo>
                  <a:pt x="359409" y="36829"/>
                </a:lnTo>
                <a:lnTo>
                  <a:pt x="363219" y="36829"/>
                </a:lnTo>
                <a:lnTo>
                  <a:pt x="363219" y="35687"/>
                </a:lnTo>
                <a:close/>
              </a:path>
              <a:path w="363220" h="389889">
                <a:moveTo>
                  <a:pt x="3809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31750"/>
                </a:lnTo>
                <a:close/>
              </a:path>
              <a:path w="363220" h="389889">
                <a:moveTo>
                  <a:pt x="363219" y="31750"/>
                </a:moveTo>
                <a:lnTo>
                  <a:pt x="359409" y="31750"/>
                </a:lnTo>
                <a:lnTo>
                  <a:pt x="359409" y="34289"/>
                </a:lnTo>
                <a:lnTo>
                  <a:pt x="363219" y="34289"/>
                </a:lnTo>
                <a:lnTo>
                  <a:pt x="363219" y="31750"/>
                </a:lnTo>
                <a:close/>
              </a:path>
              <a:path w="363220" h="389889">
                <a:moveTo>
                  <a:pt x="3809" y="29337"/>
                </a:moveTo>
                <a:lnTo>
                  <a:pt x="0" y="29337"/>
                </a:lnTo>
                <a:lnTo>
                  <a:pt x="0" y="30479"/>
                </a:lnTo>
                <a:lnTo>
                  <a:pt x="3809" y="30479"/>
                </a:lnTo>
                <a:lnTo>
                  <a:pt x="3809" y="29337"/>
                </a:lnTo>
                <a:close/>
              </a:path>
              <a:path w="363220" h="389889">
                <a:moveTo>
                  <a:pt x="363219" y="29337"/>
                </a:moveTo>
                <a:lnTo>
                  <a:pt x="359409" y="29337"/>
                </a:lnTo>
                <a:lnTo>
                  <a:pt x="359409" y="30479"/>
                </a:lnTo>
                <a:lnTo>
                  <a:pt x="363219" y="30479"/>
                </a:lnTo>
                <a:lnTo>
                  <a:pt x="363219" y="29337"/>
                </a:lnTo>
                <a:close/>
              </a:path>
              <a:path w="363220" h="389889">
                <a:moveTo>
                  <a:pt x="3809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5400"/>
                </a:lnTo>
                <a:close/>
              </a:path>
              <a:path w="363220" h="389889">
                <a:moveTo>
                  <a:pt x="363219" y="25400"/>
                </a:moveTo>
                <a:lnTo>
                  <a:pt x="359409" y="25400"/>
                </a:lnTo>
                <a:lnTo>
                  <a:pt x="359409" y="27939"/>
                </a:lnTo>
                <a:lnTo>
                  <a:pt x="363219" y="27939"/>
                </a:lnTo>
                <a:lnTo>
                  <a:pt x="363219" y="25400"/>
                </a:lnTo>
                <a:close/>
              </a:path>
              <a:path w="363220" h="389889">
                <a:moveTo>
                  <a:pt x="3809" y="22987"/>
                </a:moveTo>
                <a:lnTo>
                  <a:pt x="0" y="22987"/>
                </a:lnTo>
                <a:lnTo>
                  <a:pt x="0" y="24129"/>
                </a:lnTo>
                <a:lnTo>
                  <a:pt x="3809" y="24129"/>
                </a:lnTo>
                <a:lnTo>
                  <a:pt x="3809" y="22987"/>
                </a:lnTo>
                <a:close/>
              </a:path>
              <a:path w="363220" h="389889">
                <a:moveTo>
                  <a:pt x="363219" y="22987"/>
                </a:moveTo>
                <a:lnTo>
                  <a:pt x="359409" y="22987"/>
                </a:lnTo>
                <a:lnTo>
                  <a:pt x="359409" y="24129"/>
                </a:lnTo>
                <a:lnTo>
                  <a:pt x="363219" y="24129"/>
                </a:lnTo>
                <a:lnTo>
                  <a:pt x="363219" y="22987"/>
                </a:lnTo>
                <a:close/>
              </a:path>
              <a:path w="363220" h="389889">
                <a:moveTo>
                  <a:pt x="3809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19050"/>
                </a:lnTo>
                <a:close/>
              </a:path>
              <a:path w="363220" h="389889">
                <a:moveTo>
                  <a:pt x="363219" y="19050"/>
                </a:moveTo>
                <a:lnTo>
                  <a:pt x="359409" y="19050"/>
                </a:lnTo>
                <a:lnTo>
                  <a:pt x="359409" y="21589"/>
                </a:lnTo>
                <a:lnTo>
                  <a:pt x="363219" y="21589"/>
                </a:lnTo>
                <a:lnTo>
                  <a:pt x="363219" y="19050"/>
                </a:lnTo>
                <a:close/>
              </a:path>
              <a:path w="363220" h="389889">
                <a:moveTo>
                  <a:pt x="3809" y="16637"/>
                </a:moveTo>
                <a:lnTo>
                  <a:pt x="0" y="16637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6637"/>
                </a:lnTo>
                <a:close/>
              </a:path>
              <a:path w="363220" h="389889">
                <a:moveTo>
                  <a:pt x="363219" y="16637"/>
                </a:moveTo>
                <a:lnTo>
                  <a:pt x="359409" y="16637"/>
                </a:lnTo>
                <a:lnTo>
                  <a:pt x="359409" y="17779"/>
                </a:lnTo>
                <a:lnTo>
                  <a:pt x="363219" y="17779"/>
                </a:lnTo>
                <a:lnTo>
                  <a:pt x="363219" y="16637"/>
                </a:lnTo>
                <a:close/>
              </a:path>
              <a:path w="363220" h="389889">
                <a:moveTo>
                  <a:pt x="3809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12700"/>
                </a:lnTo>
                <a:close/>
              </a:path>
              <a:path w="363220" h="389889">
                <a:moveTo>
                  <a:pt x="363219" y="12700"/>
                </a:moveTo>
                <a:lnTo>
                  <a:pt x="359409" y="12700"/>
                </a:lnTo>
                <a:lnTo>
                  <a:pt x="359409" y="15239"/>
                </a:lnTo>
                <a:lnTo>
                  <a:pt x="363219" y="15239"/>
                </a:lnTo>
                <a:lnTo>
                  <a:pt x="363219" y="12700"/>
                </a:lnTo>
                <a:close/>
              </a:path>
              <a:path w="363220" h="389889">
                <a:moveTo>
                  <a:pt x="3809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10160"/>
                </a:lnTo>
                <a:close/>
              </a:path>
              <a:path w="363220" h="389889">
                <a:moveTo>
                  <a:pt x="363219" y="10160"/>
                </a:moveTo>
                <a:lnTo>
                  <a:pt x="359409" y="10160"/>
                </a:lnTo>
                <a:lnTo>
                  <a:pt x="359409" y="11429"/>
                </a:lnTo>
                <a:lnTo>
                  <a:pt x="363219" y="11429"/>
                </a:lnTo>
                <a:lnTo>
                  <a:pt x="363219" y="10160"/>
                </a:lnTo>
                <a:close/>
              </a:path>
              <a:path w="363220" h="389889">
                <a:moveTo>
                  <a:pt x="3809" y="6350"/>
                </a:moveTo>
                <a:lnTo>
                  <a:pt x="0" y="6350"/>
                </a:lnTo>
                <a:lnTo>
                  <a:pt x="0" y="8889"/>
                </a:lnTo>
                <a:lnTo>
                  <a:pt x="3809" y="8889"/>
                </a:lnTo>
                <a:lnTo>
                  <a:pt x="3809" y="6350"/>
                </a:lnTo>
                <a:close/>
              </a:path>
              <a:path w="363220" h="389889">
                <a:moveTo>
                  <a:pt x="363219" y="6350"/>
                </a:moveTo>
                <a:lnTo>
                  <a:pt x="359409" y="6350"/>
                </a:lnTo>
                <a:lnTo>
                  <a:pt x="359409" y="8889"/>
                </a:lnTo>
                <a:lnTo>
                  <a:pt x="363219" y="8889"/>
                </a:lnTo>
                <a:lnTo>
                  <a:pt x="363219" y="6350"/>
                </a:lnTo>
                <a:close/>
              </a:path>
              <a:path w="363220" h="389889">
                <a:moveTo>
                  <a:pt x="3809" y="3810"/>
                </a:moveTo>
                <a:lnTo>
                  <a:pt x="0" y="3810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10"/>
                </a:lnTo>
                <a:close/>
              </a:path>
              <a:path w="363220" h="389889">
                <a:moveTo>
                  <a:pt x="363219" y="3810"/>
                </a:moveTo>
                <a:lnTo>
                  <a:pt x="359409" y="3810"/>
                </a:lnTo>
                <a:lnTo>
                  <a:pt x="359409" y="5079"/>
                </a:lnTo>
                <a:lnTo>
                  <a:pt x="363219" y="5079"/>
                </a:lnTo>
                <a:lnTo>
                  <a:pt x="363219" y="3810"/>
                </a:lnTo>
                <a:close/>
              </a:path>
              <a:path w="363220" h="389889">
                <a:moveTo>
                  <a:pt x="363219" y="0"/>
                </a:moveTo>
                <a:lnTo>
                  <a:pt x="0" y="0"/>
                </a:lnTo>
                <a:lnTo>
                  <a:pt x="0" y="2539"/>
                </a:lnTo>
                <a:lnTo>
                  <a:pt x="363219" y="2539"/>
                </a:lnTo>
                <a:lnTo>
                  <a:pt x="363219" y="0"/>
                </a:lnTo>
                <a:close/>
              </a:path>
              <a:path w="363220" h="389889">
                <a:moveTo>
                  <a:pt x="380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3809" y="196850"/>
                </a:lnTo>
                <a:lnTo>
                  <a:pt x="3809" y="184150"/>
                </a:lnTo>
                <a:close/>
              </a:path>
              <a:path w="363220" h="389889">
                <a:moveTo>
                  <a:pt x="363219" y="184150"/>
                </a:moveTo>
                <a:lnTo>
                  <a:pt x="359409" y="184150"/>
                </a:lnTo>
                <a:lnTo>
                  <a:pt x="359409" y="196850"/>
                </a:lnTo>
                <a:lnTo>
                  <a:pt x="363219" y="196850"/>
                </a:lnTo>
                <a:lnTo>
                  <a:pt x="363219" y="184150"/>
                </a:lnTo>
                <a:close/>
              </a:path>
              <a:path w="363220" h="389889">
                <a:moveTo>
                  <a:pt x="3809" y="196850"/>
                </a:moveTo>
                <a:lnTo>
                  <a:pt x="0" y="196850"/>
                </a:lnTo>
                <a:lnTo>
                  <a:pt x="0" y="215900"/>
                </a:lnTo>
                <a:lnTo>
                  <a:pt x="3809" y="215900"/>
                </a:lnTo>
                <a:lnTo>
                  <a:pt x="3809" y="196850"/>
                </a:lnTo>
                <a:close/>
              </a:path>
              <a:path w="363220" h="389889">
                <a:moveTo>
                  <a:pt x="363219" y="196850"/>
                </a:moveTo>
                <a:lnTo>
                  <a:pt x="359409" y="196850"/>
                </a:lnTo>
                <a:lnTo>
                  <a:pt x="359409" y="215900"/>
                </a:lnTo>
                <a:lnTo>
                  <a:pt x="363219" y="215900"/>
                </a:lnTo>
                <a:lnTo>
                  <a:pt x="363219" y="196850"/>
                </a:lnTo>
                <a:close/>
              </a:path>
              <a:path w="363220" h="389889">
                <a:moveTo>
                  <a:pt x="3809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09" y="222250"/>
                </a:lnTo>
                <a:lnTo>
                  <a:pt x="3809" y="215900"/>
                </a:lnTo>
                <a:close/>
              </a:path>
              <a:path w="363220" h="389889">
                <a:moveTo>
                  <a:pt x="363219" y="215900"/>
                </a:moveTo>
                <a:lnTo>
                  <a:pt x="359409" y="215900"/>
                </a:lnTo>
                <a:lnTo>
                  <a:pt x="359409" y="222250"/>
                </a:lnTo>
                <a:lnTo>
                  <a:pt x="363219" y="222250"/>
                </a:lnTo>
                <a:lnTo>
                  <a:pt x="363219" y="215900"/>
                </a:lnTo>
                <a:close/>
              </a:path>
              <a:path w="363220" h="389889">
                <a:moveTo>
                  <a:pt x="3809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3809" y="234950"/>
                </a:lnTo>
                <a:lnTo>
                  <a:pt x="3809" y="222250"/>
                </a:lnTo>
                <a:close/>
              </a:path>
              <a:path w="363220" h="389889">
                <a:moveTo>
                  <a:pt x="363219" y="222250"/>
                </a:moveTo>
                <a:lnTo>
                  <a:pt x="359409" y="222250"/>
                </a:lnTo>
                <a:lnTo>
                  <a:pt x="359409" y="234950"/>
                </a:lnTo>
                <a:lnTo>
                  <a:pt x="361950" y="234950"/>
                </a:lnTo>
                <a:lnTo>
                  <a:pt x="361950" y="233680"/>
                </a:lnTo>
                <a:lnTo>
                  <a:pt x="363220" y="233680"/>
                </a:lnTo>
                <a:lnTo>
                  <a:pt x="363219" y="222250"/>
                </a:lnTo>
                <a:close/>
              </a:path>
              <a:path w="363220" h="389889">
                <a:moveTo>
                  <a:pt x="3809" y="234950"/>
                </a:moveTo>
                <a:lnTo>
                  <a:pt x="0" y="234950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34950"/>
                </a:lnTo>
                <a:close/>
              </a:path>
              <a:path w="363220" h="389889">
                <a:moveTo>
                  <a:pt x="361950" y="234950"/>
                </a:moveTo>
                <a:lnTo>
                  <a:pt x="359409" y="234950"/>
                </a:lnTo>
                <a:lnTo>
                  <a:pt x="359409" y="242570"/>
                </a:lnTo>
                <a:lnTo>
                  <a:pt x="360679" y="242570"/>
                </a:lnTo>
                <a:lnTo>
                  <a:pt x="360679" y="238760"/>
                </a:lnTo>
                <a:lnTo>
                  <a:pt x="361950" y="238760"/>
                </a:lnTo>
                <a:lnTo>
                  <a:pt x="361950" y="234950"/>
                </a:lnTo>
                <a:close/>
              </a:path>
              <a:path w="363220" h="389889">
                <a:moveTo>
                  <a:pt x="72389" y="387350"/>
                </a:moveTo>
                <a:lnTo>
                  <a:pt x="0" y="387350"/>
                </a:lnTo>
                <a:lnTo>
                  <a:pt x="0" y="389890"/>
                </a:lnTo>
                <a:lnTo>
                  <a:pt x="71119" y="389890"/>
                </a:lnTo>
                <a:lnTo>
                  <a:pt x="71119" y="388620"/>
                </a:lnTo>
                <a:lnTo>
                  <a:pt x="72389" y="388620"/>
                </a:lnTo>
                <a:lnTo>
                  <a:pt x="72389" y="387350"/>
                </a:lnTo>
                <a:close/>
              </a:path>
              <a:path w="363220" h="389889">
                <a:moveTo>
                  <a:pt x="3809" y="384810"/>
                </a:moveTo>
                <a:lnTo>
                  <a:pt x="0" y="384810"/>
                </a:lnTo>
                <a:lnTo>
                  <a:pt x="0" y="386080"/>
                </a:lnTo>
                <a:lnTo>
                  <a:pt x="3809" y="386080"/>
                </a:lnTo>
                <a:lnTo>
                  <a:pt x="3809" y="384810"/>
                </a:lnTo>
                <a:close/>
              </a:path>
              <a:path w="363220" h="389889">
                <a:moveTo>
                  <a:pt x="3809" y="381000"/>
                </a:moveTo>
                <a:lnTo>
                  <a:pt x="0" y="381000"/>
                </a:lnTo>
                <a:lnTo>
                  <a:pt x="0" y="383540"/>
                </a:lnTo>
                <a:lnTo>
                  <a:pt x="3809" y="383540"/>
                </a:lnTo>
                <a:lnTo>
                  <a:pt x="3809" y="381000"/>
                </a:lnTo>
                <a:close/>
              </a:path>
              <a:path w="363220" h="389889">
                <a:moveTo>
                  <a:pt x="3809" y="378460"/>
                </a:moveTo>
                <a:lnTo>
                  <a:pt x="0" y="378460"/>
                </a:lnTo>
                <a:lnTo>
                  <a:pt x="0" y="379730"/>
                </a:lnTo>
                <a:lnTo>
                  <a:pt x="3809" y="379730"/>
                </a:lnTo>
                <a:lnTo>
                  <a:pt x="3809" y="378460"/>
                </a:lnTo>
                <a:close/>
              </a:path>
              <a:path w="363220" h="389889">
                <a:moveTo>
                  <a:pt x="3809" y="374650"/>
                </a:moveTo>
                <a:lnTo>
                  <a:pt x="0" y="374650"/>
                </a:lnTo>
                <a:lnTo>
                  <a:pt x="0" y="377190"/>
                </a:lnTo>
                <a:lnTo>
                  <a:pt x="3809" y="377190"/>
                </a:lnTo>
                <a:lnTo>
                  <a:pt x="3809" y="374650"/>
                </a:lnTo>
                <a:close/>
              </a:path>
              <a:path w="363220" h="389889">
                <a:moveTo>
                  <a:pt x="3809" y="372110"/>
                </a:moveTo>
                <a:lnTo>
                  <a:pt x="0" y="372110"/>
                </a:lnTo>
                <a:lnTo>
                  <a:pt x="0" y="373380"/>
                </a:lnTo>
                <a:lnTo>
                  <a:pt x="3809" y="373380"/>
                </a:lnTo>
                <a:lnTo>
                  <a:pt x="3809" y="372110"/>
                </a:lnTo>
                <a:close/>
              </a:path>
              <a:path w="363220" h="389889">
                <a:moveTo>
                  <a:pt x="3809" y="368300"/>
                </a:moveTo>
                <a:lnTo>
                  <a:pt x="0" y="368300"/>
                </a:lnTo>
                <a:lnTo>
                  <a:pt x="0" y="370840"/>
                </a:lnTo>
                <a:lnTo>
                  <a:pt x="3809" y="370840"/>
                </a:lnTo>
                <a:lnTo>
                  <a:pt x="3809" y="368300"/>
                </a:lnTo>
                <a:close/>
              </a:path>
              <a:path w="363220" h="389889">
                <a:moveTo>
                  <a:pt x="3809" y="365760"/>
                </a:moveTo>
                <a:lnTo>
                  <a:pt x="0" y="365760"/>
                </a:lnTo>
                <a:lnTo>
                  <a:pt x="0" y="367030"/>
                </a:lnTo>
                <a:lnTo>
                  <a:pt x="3809" y="367030"/>
                </a:lnTo>
                <a:lnTo>
                  <a:pt x="3809" y="365760"/>
                </a:lnTo>
                <a:close/>
              </a:path>
              <a:path w="363220" h="389889">
                <a:moveTo>
                  <a:pt x="3809" y="361950"/>
                </a:moveTo>
                <a:lnTo>
                  <a:pt x="0" y="361950"/>
                </a:lnTo>
                <a:lnTo>
                  <a:pt x="0" y="364490"/>
                </a:lnTo>
                <a:lnTo>
                  <a:pt x="3809" y="364490"/>
                </a:lnTo>
                <a:lnTo>
                  <a:pt x="3809" y="361950"/>
                </a:lnTo>
                <a:close/>
              </a:path>
              <a:path w="363220" h="389889">
                <a:moveTo>
                  <a:pt x="3809" y="359410"/>
                </a:moveTo>
                <a:lnTo>
                  <a:pt x="0" y="359410"/>
                </a:lnTo>
                <a:lnTo>
                  <a:pt x="0" y="360680"/>
                </a:lnTo>
                <a:lnTo>
                  <a:pt x="3809" y="360680"/>
                </a:lnTo>
                <a:lnTo>
                  <a:pt x="3809" y="359410"/>
                </a:lnTo>
                <a:close/>
              </a:path>
              <a:path w="363220" h="389889">
                <a:moveTo>
                  <a:pt x="3809" y="355600"/>
                </a:moveTo>
                <a:lnTo>
                  <a:pt x="0" y="355600"/>
                </a:lnTo>
                <a:lnTo>
                  <a:pt x="0" y="358140"/>
                </a:lnTo>
                <a:lnTo>
                  <a:pt x="3809" y="358140"/>
                </a:lnTo>
                <a:lnTo>
                  <a:pt x="3809" y="355600"/>
                </a:lnTo>
                <a:close/>
              </a:path>
              <a:path w="363220" h="389889">
                <a:moveTo>
                  <a:pt x="3809" y="353060"/>
                </a:moveTo>
                <a:lnTo>
                  <a:pt x="0" y="353060"/>
                </a:lnTo>
                <a:lnTo>
                  <a:pt x="0" y="354330"/>
                </a:lnTo>
                <a:lnTo>
                  <a:pt x="3809" y="354330"/>
                </a:lnTo>
                <a:lnTo>
                  <a:pt x="3809" y="353060"/>
                </a:lnTo>
                <a:close/>
              </a:path>
              <a:path w="363220" h="389889">
                <a:moveTo>
                  <a:pt x="3809" y="349250"/>
                </a:moveTo>
                <a:lnTo>
                  <a:pt x="0" y="349250"/>
                </a:lnTo>
                <a:lnTo>
                  <a:pt x="0" y="351790"/>
                </a:lnTo>
                <a:lnTo>
                  <a:pt x="3809" y="351790"/>
                </a:lnTo>
                <a:lnTo>
                  <a:pt x="3809" y="349250"/>
                </a:lnTo>
                <a:close/>
              </a:path>
              <a:path w="363220" h="389889">
                <a:moveTo>
                  <a:pt x="3809" y="346710"/>
                </a:moveTo>
                <a:lnTo>
                  <a:pt x="0" y="346710"/>
                </a:lnTo>
                <a:lnTo>
                  <a:pt x="0" y="347980"/>
                </a:lnTo>
                <a:lnTo>
                  <a:pt x="3809" y="347980"/>
                </a:lnTo>
                <a:lnTo>
                  <a:pt x="3809" y="346710"/>
                </a:lnTo>
                <a:close/>
              </a:path>
              <a:path w="363220" h="389889">
                <a:moveTo>
                  <a:pt x="3809" y="342900"/>
                </a:moveTo>
                <a:lnTo>
                  <a:pt x="0" y="342900"/>
                </a:lnTo>
                <a:lnTo>
                  <a:pt x="0" y="345440"/>
                </a:lnTo>
                <a:lnTo>
                  <a:pt x="3809" y="345440"/>
                </a:lnTo>
                <a:lnTo>
                  <a:pt x="3809" y="342900"/>
                </a:lnTo>
                <a:close/>
              </a:path>
              <a:path w="363220" h="389889">
                <a:moveTo>
                  <a:pt x="3809" y="340360"/>
                </a:moveTo>
                <a:lnTo>
                  <a:pt x="0" y="340360"/>
                </a:lnTo>
                <a:lnTo>
                  <a:pt x="0" y="341630"/>
                </a:lnTo>
                <a:lnTo>
                  <a:pt x="3809" y="341630"/>
                </a:lnTo>
                <a:lnTo>
                  <a:pt x="3809" y="340360"/>
                </a:lnTo>
                <a:close/>
              </a:path>
              <a:path w="363220" h="389889">
                <a:moveTo>
                  <a:pt x="3809" y="336550"/>
                </a:moveTo>
                <a:lnTo>
                  <a:pt x="0" y="336550"/>
                </a:lnTo>
                <a:lnTo>
                  <a:pt x="0" y="339090"/>
                </a:lnTo>
                <a:lnTo>
                  <a:pt x="3809" y="339090"/>
                </a:lnTo>
                <a:lnTo>
                  <a:pt x="3809" y="336550"/>
                </a:lnTo>
                <a:close/>
              </a:path>
              <a:path w="363220" h="389889">
                <a:moveTo>
                  <a:pt x="3809" y="334010"/>
                </a:moveTo>
                <a:lnTo>
                  <a:pt x="0" y="334010"/>
                </a:lnTo>
                <a:lnTo>
                  <a:pt x="0" y="335280"/>
                </a:lnTo>
                <a:lnTo>
                  <a:pt x="3809" y="335280"/>
                </a:lnTo>
                <a:lnTo>
                  <a:pt x="3809" y="334010"/>
                </a:lnTo>
                <a:close/>
              </a:path>
              <a:path w="363220" h="389889">
                <a:moveTo>
                  <a:pt x="3809" y="330200"/>
                </a:moveTo>
                <a:lnTo>
                  <a:pt x="0" y="330200"/>
                </a:lnTo>
                <a:lnTo>
                  <a:pt x="0" y="332740"/>
                </a:lnTo>
                <a:lnTo>
                  <a:pt x="3809" y="332740"/>
                </a:lnTo>
                <a:lnTo>
                  <a:pt x="3809" y="330200"/>
                </a:lnTo>
                <a:close/>
              </a:path>
              <a:path w="363220" h="389889">
                <a:moveTo>
                  <a:pt x="3809" y="327660"/>
                </a:moveTo>
                <a:lnTo>
                  <a:pt x="0" y="327660"/>
                </a:lnTo>
                <a:lnTo>
                  <a:pt x="0" y="328930"/>
                </a:lnTo>
                <a:lnTo>
                  <a:pt x="3809" y="328930"/>
                </a:lnTo>
                <a:lnTo>
                  <a:pt x="3809" y="327660"/>
                </a:lnTo>
                <a:close/>
              </a:path>
              <a:path w="363220" h="389889">
                <a:moveTo>
                  <a:pt x="3809" y="323850"/>
                </a:moveTo>
                <a:lnTo>
                  <a:pt x="0" y="323850"/>
                </a:lnTo>
                <a:lnTo>
                  <a:pt x="0" y="326390"/>
                </a:lnTo>
                <a:lnTo>
                  <a:pt x="3809" y="326390"/>
                </a:lnTo>
                <a:lnTo>
                  <a:pt x="3809" y="323850"/>
                </a:lnTo>
                <a:close/>
              </a:path>
              <a:path w="363220" h="389889">
                <a:moveTo>
                  <a:pt x="3809" y="321310"/>
                </a:moveTo>
                <a:lnTo>
                  <a:pt x="0" y="321310"/>
                </a:lnTo>
                <a:lnTo>
                  <a:pt x="0" y="322580"/>
                </a:lnTo>
                <a:lnTo>
                  <a:pt x="3809" y="322580"/>
                </a:lnTo>
                <a:lnTo>
                  <a:pt x="3809" y="321310"/>
                </a:lnTo>
                <a:close/>
              </a:path>
              <a:path w="363220" h="389889">
                <a:moveTo>
                  <a:pt x="3809" y="317500"/>
                </a:moveTo>
                <a:lnTo>
                  <a:pt x="0" y="317500"/>
                </a:lnTo>
                <a:lnTo>
                  <a:pt x="0" y="320040"/>
                </a:lnTo>
                <a:lnTo>
                  <a:pt x="3809" y="320040"/>
                </a:lnTo>
                <a:lnTo>
                  <a:pt x="3809" y="317500"/>
                </a:lnTo>
                <a:close/>
              </a:path>
              <a:path w="363220" h="389889">
                <a:moveTo>
                  <a:pt x="3809" y="314960"/>
                </a:moveTo>
                <a:lnTo>
                  <a:pt x="0" y="314960"/>
                </a:lnTo>
                <a:lnTo>
                  <a:pt x="0" y="316230"/>
                </a:lnTo>
                <a:lnTo>
                  <a:pt x="3809" y="316230"/>
                </a:lnTo>
                <a:lnTo>
                  <a:pt x="3809" y="314960"/>
                </a:lnTo>
                <a:close/>
              </a:path>
              <a:path w="363220" h="389889">
                <a:moveTo>
                  <a:pt x="3809" y="311150"/>
                </a:moveTo>
                <a:lnTo>
                  <a:pt x="0" y="311150"/>
                </a:lnTo>
                <a:lnTo>
                  <a:pt x="0" y="313690"/>
                </a:lnTo>
                <a:lnTo>
                  <a:pt x="3809" y="313690"/>
                </a:lnTo>
                <a:lnTo>
                  <a:pt x="3809" y="311150"/>
                </a:lnTo>
                <a:close/>
              </a:path>
              <a:path w="363220" h="389889">
                <a:moveTo>
                  <a:pt x="3809" y="308610"/>
                </a:moveTo>
                <a:lnTo>
                  <a:pt x="0" y="308610"/>
                </a:lnTo>
                <a:lnTo>
                  <a:pt x="0" y="309880"/>
                </a:lnTo>
                <a:lnTo>
                  <a:pt x="3809" y="309880"/>
                </a:lnTo>
                <a:lnTo>
                  <a:pt x="3809" y="308610"/>
                </a:lnTo>
                <a:close/>
              </a:path>
              <a:path w="363220" h="389889">
                <a:moveTo>
                  <a:pt x="3809" y="304800"/>
                </a:moveTo>
                <a:lnTo>
                  <a:pt x="0" y="304800"/>
                </a:lnTo>
                <a:lnTo>
                  <a:pt x="0" y="307340"/>
                </a:lnTo>
                <a:lnTo>
                  <a:pt x="3809" y="307340"/>
                </a:lnTo>
                <a:lnTo>
                  <a:pt x="3809" y="304800"/>
                </a:lnTo>
                <a:close/>
              </a:path>
              <a:path w="363220" h="389889">
                <a:moveTo>
                  <a:pt x="3809" y="302260"/>
                </a:moveTo>
                <a:lnTo>
                  <a:pt x="0" y="302260"/>
                </a:lnTo>
                <a:lnTo>
                  <a:pt x="0" y="303530"/>
                </a:lnTo>
                <a:lnTo>
                  <a:pt x="3809" y="303530"/>
                </a:lnTo>
                <a:lnTo>
                  <a:pt x="3809" y="302260"/>
                </a:lnTo>
                <a:close/>
              </a:path>
              <a:path w="363220" h="389889">
                <a:moveTo>
                  <a:pt x="3809" y="298450"/>
                </a:moveTo>
                <a:lnTo>
                  <a:pt x="0" y="298450"/>
                </a:lnTo>
                <a:lnTo>
                  <a:pt x="0" y="300990"/>
                </a:lnTo>
                <a:lnTo>
                  <a:pt x="3809" y="300990"/>
                </a:lnTo>
                <a:lnTo>
                  <a:pt x="3809" y="298450"/>
                </a:lnTo>
                <a:close/>
              </a:path>
              <a:path w="363220" h="389889">
                <a:moveTo>
                  <a:pt x="3809" y="295910"/>
                </a:moveTo>
                <a:lnTo>
                  <a:pt x="0" y="295910"/>
                </a:lnTo>
                <a:lnTo>
                  <a:pt x="0" y="297180"/>
                </a:lnTo>
                <a:lnTo>
                  <a:pt x="3809" y="297180"/>
                </a:lnTo>
                <a:lnTo>
                  <a:pt x="3809" y="295910"/>
                </a:lnTo>
                <a:close/>
              </a:path>
              <a:path w="363220" h="389889">
                <a:moveTo>
                  <a:pt x="3809" y="292100"/>
                </a:moveTo>
                <a:lnTo>
                  <a:pt x="0" y="292100"/>
                </a:lnTo>
                <a:lnTo>
                  <a:pt x="0" y="294640"/>
                </a:lnTo>
                <a:lnTo>
                  <a:pt x="3809" y="294640"/>
                </a:lnTo>
                <a:lnTo>
                  <a:pt x="3809" y="292100"/>
                </a:lnTo>
                <a:close/>
              </a:path>
              <a:path w="363220" h="389889">
                <a:moveTo>
                  <a:pt x="3809" y="289560"/>
                </a:moveTo>
                <a:lnTo>
                  <a:pt x="0" y="289560"/>
                </a:lnTo>
                <a:lnTo>
                  <a:pt x="0" y="290830"/>
                </a:lnTo>
                <a:lnTo>
                  <a:pt x="3809" y="290830"/>
                </a:lnTo>
                <a:lnTo>
                  <a:pt x="3809" y="289560"/>
                </a:lnTo>
                <a:close/>
              </a:path>
              <a:path w="363220" h="389889">
                <a:moveTo>
                  <a:pt x="3809" y="285750"/>
                </a:moveTo>
                <a:lnTo>
                  <a:pt x="0" y="285750"/>
                </a:lnTo>
                <a:lnTo>
                  <a:pt x="0" y="288290"/>
                </a:lnTo>
                <a:lnTo>
                  <a:pt x="3809" y="288290"/>
                </a:lnTo>
                <a:lnTo>
                  <a:pt x="3809" y="285750"/>
                </a:lnTo>
                <a:close/>
              </a:path>
              <a:path w="363220" h="389889">
                <a:moveTo>
                  <a:pt x="3809" y="283210"/>
                </a:moveTo>
                <a:lnTo>
                  <a:pt x="0" y="283210"/>
                </a:lnTo>
                <a:lnTo>
                  <a:pt x="0" y="284480"/>
                </a:lnTo>
                <a:lnTo>
                  <a:pt x="3809" y="284480"/>
                </a:lnTo>
                <a:lnTo>
                  <a:pt x="3809" y="283210"/>
                </a:lnTo>
                <a:close/>
              </a:path>
              <a:path w="363220" h="389889">
                <a:moveTo>
                  <a:pt x="3809" y="276860"/>
                </a:moveTo>
                <a:lnTo>
                  <a:pt x="0" y="276860"/>
                </a:lnTo>
                <a:lnTo>
                  <a:pt x="0" y="281940"/>
                </a:lnTo>
                <a:lnTo>
                  <a:pt x="3809" y="281940"/>
                </a:lnTo>
                <a:lnTo>
                  <a:pt x="3809" y="276860"/>
                </a:lnTo>
                <a:close/>
              </a:path>
              <a:path w="363220" h="389889">
                <a:moveTo>
                  <a:pt x="3809" y="274320"/>
                </a:moveTo>
                <a:lnTo>
                  <a:pt x="0" y="274320"/>
                </a:lnTo>
                <a:lnTo>
                  <a:pt x="0" y="275590"/>
                </a:lnTo>
                <a:lnTo>
                  <a:pt x="3809" y="275590"/>
                </a:lnTo>
                <a:lnTo>
                  <a:pt x="3809" y="274320"/>
                </a:lnTo>
                <a:close/>
              </a:path>
              <a:path w="363220" h="389889">
                <a:moveTo>
                  <a:pt x="363219" y="387350"/>
                </a:moveTo>
                <a:lnTo>
                  <a:pt x="185419" y="387350"/>
                </a:lnTo>
                <a:lnTo>
                  <a:pt x="185419" y="389889"/>
                </a:lnTo>
                <a:lnTo>
                  <a:pt x="363219" y="389889"/>
                </a:lnTo>
                <a:lnTo>
                  <a:pt x="363219" y="387350"/>
                </a:lnTo>
                <a:close/>
              </a:path>
              <a:path w="363220" h="389889">
                <a:moveTo>
                  <a:pt x="363219" y="384810"/>
                </a:moveTo>
                <a:lnTo>
                  <a:pt x="359409" y="384810"/>
                </a:lnTo>
                <a:lnTo>
                  <a:pt x="359409" y="386079"/>
                </a:lnTo>
                <a:lnTo>
                  <a:pt x="363219" y="386079"/>
                </a:lnTo>
                <a:lnTo>
                  <a:pt x="363219" y="384810"/>
                </a:lnTo>
                <a:close/>
              </a:path>
              <a:path w="363220" h="389889">
                <a:moveTo>
                  <a:pt x="363219" y="381126"/>
                </a:moveTo>
                <a:lnTo>
                  <a:pt x="359409" y="381126"/>
                </a:lnTo>
                <a:lnTo>
                  <a:pt x="359409" y="383539"/>
                </a:lnTo>
                <a:lnTo>
                  <a:pt x="363219" y="383539"/>
                </a:lnTo>
                <a:lnTo>
                  <a:pt x="363219" y="381126"/>
                </a:lnTo>
                <a:close/>
              </a:path>
              <a:path w="363220" h="389889">
                <a:moveTo>
                  <a:pt x="363219" y="378587"/>
                </a:moveTo>
                <a:lnTo>
                  <a:pt x="359409" y="378587"/>
                </a:lnTo>
                <a:lnTo>
                  <a:pt x="359409" y="379729"/>
                </a:lnTo>
                <a:lnTo>
                  <a:pt x="363219" y="379729"/>
                </a:lnTo>
                <a:lnTo>
                  <a:pt x="363219" y="378587"/>
                </a:lnTo>
                <a:close/>
              </a:path>
              <a:path w="363220" h="389889">
                <a:moveTo>
                  <a:pt x="363219" y="374776"/>
                </a:moveTo>
                <a:lnTo>
                  <a:pt x="359409" y="374776"/>
                </a:lnTo>
                <a:lnTo>
                  <a:pt x="359409" y="377189"/>
                </a:lnTo>
                <a:lnTo>
                  <a:pt x="363219" y="377189"/>
                </a:lnTo>
                <a:lnTo>
                  <a:pt x="363219" y="374776"/>
                </a:lnTo>
                <a:close/>
              </a:path>
              <a:path w="363220" h="389889">
                <a:moveTo>
                  <a:pt x="363219" y="372237"/>
                </a:moveTo>
                <a:lnTo>
                  <a:pt x="359409" y="372237"/>
                </a:lnTo>
                <a:lnTo>
                  <a:pt x="359409" y="373379"/>
                </a:lnTo>
                <a:lnTo>
                  <a:pt x="363219" y="373379"/>
                </a:lnTo>
                <a:lnTo>
                  <a:pt x="363219" y="372237"/>
                </a:lnTo>
                <a:close/>
              </a:path>
              <a:path w="363220" h="389889">
                <a:moveTo>
                  <a:pt x="363219" y="368426"/>
                </a:moveTo>
                <a:lnTo>
                  <a:pt x="359409" y="368426"/>
                </a:lnTo>
                <a:lnTo>
                  <a:pt x="359409" y="370839"/>
                </a:lnTo>
                <a:lnTo>
                  <a:pt x="363219" y="370839"/>
                </a:lnTo>
                <a:lnTo>
                  <a:pt x="363219" y="368426"/>
                </a:lnTo>
                <a:close/>
              </a:path>
              <a:path w="363220" h="389889">
                <a:moveTo>
                  <a:pt x="363219" y="365887"/>
                </a:moveTo>
                <a:lnTo>
                  <a:pt x="359409" y="365887"/>
                </a:lnTo>
                <a:lnTo>
                  <a:pt x="359409" y="367029"/>
                </a:lnTo>
                <a:lnTo>
                  <a:pt x="363219" y="367029"/>
                </a:lnTo>
                <a:lnTo>
                  <a:pt x="363219" y="365887"/>
                </a:lnTo>
                <a:close/>
              </a:path>
              <a:path w="363220" h="389889">
                <a:moveTo>
                  <a:pt x="363219" y="362076"/>
                </a:moveTo>
                <a:lnTo>
                  <a:pt x="359409" y="362076"/>
                </a:lnTo>
                <a:lnTo>
                  <a:pt x="359409" y="364489"/>
                </a:lnTo>
                <a:lnTo>
                  <a:pt x="363219" y="364489"/>
                </a:lnTo>
                <a:lnTo>
                  <a:pt x="363219" y="362076"/>
                </a:lnTo>
                <a:close/>
              </a:path>
              <a:path w="363220" h="389889">
                <a:moveTo>
                  <a:pt x="363219" y="359537"/>
                </a:moveTo>
                <a:lnTo>
                  <a:pt x="359409" y="359537"/>
                </a:lnTo>
                <a:lnTo>
                  <a:pt x="359409" y="360679"/>
                </a:lnTo>
                <a:lnTo>
                  <a:pt x="363219" y="360679"/>
                </a:lnTo>
                <a:lnTo>
                  <a:pt x="363219" y="359537"/>
                </a:lnTo>
                <a:close/>
              </a:path>
              <a:path w="363220" h="389889">
                <a:moveTo>
                  <a:pt x="363219" y="355726"/>
                </a:moveTo>
                <a:lnTo>
                  <a:pt x="359409" y="355726"/>
                </a:lnTo>
                <a:lnTo>
                  <a:pt x="359409" y="358139"/>
                </a:lnTo>
                <a:lnTo>
                  <a:pt x="363219" y="358139"/>
                </a:lnTo>
                <a:lnTo>
                  <a:pt x="363219" y="355726"/>
                </a:lnTo>
                <a:close/>
              </a:path>
              <a:path w="363220" h="389889">
                <a:moveTo>
                  <a:pt x="363219" y="353187"/>
                </a:moveTo>
                <a:lnTo>
                  <a:pt x="359409" y="353187"/>
                </a:lnTo>
                <a:lnTo>
                  <a:pt x="359409" y="354329"/>
                </a:lnTo>
                <a:lnTo>
                  <a:pt x="363219" y="354329"/>
                </a:lnTo>
                <a:lnTo>
                  <a:pt x="363219" y="353187"/>
                </a:lnTo>
                <a:close/>
              </a:path>
              <a:path w="363220" h="389889">
                <a:moveTo>
                  <a:pt x="363219" y="349376"/>
                </a:moveTo>
                <a:lnTo>
                  <a:pt x="359409" y="349376"/>
                </a:lnTo>
                <a:lnTo>
                  <a:pt x="359409" y="351789"/>
                </a:lnTo>
                <a:lnTo>
                  <a:pt x="363219" y="351789"/>
                </a:lnTo>
                <a:lnTo>
                  <a:pt x="363219" y="349376"/>
                </a:lnTo>
                <a:close/>
              </a:path>
              <a:path w="363220" h="389889">
                <a:moveTo>
                  <a:pt x="363219" y="346837"/>
                </a:moveTo>
                <a:lnTo>
                  <a:pt x="359409" y="346837"/>
                </a:lnTo>
                <a:lnTo>
                  <a:pt x="359409" y="347979"/>
                </a:lnTo>
                <a:lnTo>
                  <a:pt x="363219" y="347979"/>
                </a:lnTo>
                <a:lnTo>
                  <a:pt x="363219" y="346837"/>
                </a:lnTo>
                <a:close/>
              </a:path>
              <a:path w="363220" h="389889">
                <a:moveTo>
                  <a:pt x="360679" y="341629"/>
                </a:moveTo>
                <a:lnTo>
                  <a:pt x="359409" y="341629"/>
                </a:lnTo>
                <a:lnTo>
                  <a:pt x="359409" y="345439"/>
                </a:lnTo>
                <a:lnTo>
                  <a:pt x="363219" y="345439"/>
                </a:lnTo>
                <a:lnTo>
                  <a:pt x="363219" y="343026"/>
                </a:lnTo>
                <a:lnTo>
                  <a:pt x="360679" y="343026"/>
                </a:lnTo>
                <a:lnTo>
                  <a:pt x="360679" y="341629"/>
                </a:lnTo>
                <a:close/>
              </a:path>
              <a:path w="363220" h="389889">
                <a:moveTo>
                  <a:pt x="363219" y="339089"/>
                </a:moveTo>
                <a:lnTo>
                  <a:pt x="361950" y="339089"/>
                </a:lnTo>
                <a:lnTo>
                  <a:pt x="361950" y="341629"/>
                </a:lnTo>
                <a:lnTo>
                  <a:pt x="363219" y="341629"/>
                </a:lnTo>
                <a:lnTo>
                  <a:pt x="363219" y="339089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7" name="bk object 3217"/>
          <p:cNvSpPr/>
          <p:nvPr/>
        </p:nvSpPr>
        <p:spPr>
          <a:xfrm>
            <a:off x="4024629" y="2910839"/>
            <a:ext cx="355600" cy="382270"/>
          </a:xfrm>
          <a:custGeom>
            <a:avLst/>
            <a:gdLst/>
            <a:ahLst/>
            <a:cxnLst/>
            <a:rect l="l" t="t" r="r" b="b"/>
            <a:pathLst>
              <a:path w="355600" h="382270">
                <a:moveTo>
                  <a:pt x="3810" y="177800"/>
                </a:moveTo>
                <a:lnTo>
                  <a:pt x="0" y="17780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7800"/>
                </a:lnTo>
                <a:close/>
              </a:path>
              <a:path w="355600" h="382270">
                <a:moveTo>
                  <a:pt x="355600" y="177800"/>
                </a:moveTo>
                <a:lnTo>
                  <a:pt x="351790" y="177800"/>
                </a:lnTo>
                <a:lnTo>
                  <a:pt x="351790" y="179069"/>
                </a:lnTo>
                <a:lnTo>
                  <a:pt x="355600" y="179069"/>
                </a:lnTo>
                <a:lnTo>
                  <a:pt x="355600" y="177800"/>
                </a:lnTo>
                <a:close/>
              </a:path>
              <a:path w="355600" h="382270">
                <a:moveTo>
                  <a:pt x="355600" y="173989"/>
                </a:moveTo>
                <a:lnTo>
                  <a:pt x="351790" y="173989"/>
                </a:lnTo>
                <a:lnTo>
                  <a:pt x="351790" y="176529"/>
                </a:lnTo>
                <a:lnTo>
                  <a:pt x="355600" y="176529"/>
                </a:lnTo>
                <a:lnTo>
                  <a:pt x="355600" y="173989"/>
                </a:lnTo>
                <a:close/>
              </a:path>
              <a:path w="355600" h="382270">
                <a:moveTo>
                  <a:pt x="355600" y="171450"/>
                </a:moveTo>
                <a:lnTo>
                  <a:pt x="351790" y="171450"/>
                </a:lnTo>
                <a:lnTo>
                  <a:pt x="351790" y="172719"/>
                </a:lnTo>
                <a:lnTo>
                  <a:pt x="355600" y="172719"/>
                </a:lnTo>
                <a:lnTo>
                  <a:pt x="355600" y="171450"/>
                </a:lnTo>
                <a:close/>
              </a:path>
              <a:path w="355600" h="382270">
                <a:moveTo>
                  <a:pt x="3810" y="173989"/>
                </a:moveTo>
                <a:lnTo>
                  <a:pt x="0" y="173989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3989"/>
                </a:lnTo>
                <a:close/>
              </a:path>
              <a:path w="355600" h="382270">
                <a:moveTo>
                  <a:pt x="3810" y="171450"/>
                </a:moveTo>
                <a:lnTo>
                  <a:pt x="0" y="171450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71450"/>
                </a:lnTo>
                <a:close/>
              </a:path>
              <a:path w="355600" h="382270">
                <a:moveTo>
                  <a:pt x="3810" y="167639"/>
                </a:moveTo>
                <a:lnTo>
                  <a:pt x="0" y="167639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7639"/>
                </a:lnTo>
                <a:close/>
              </a:path>
              <a:path w="355600" h="382270">
                <a:moveTo>
                  <a:pt x="3810" y="165100"/>
                </a:moveTo>
                <a:lnTo>
                  <a:pt x="0" y="165100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5100"/>
                </a:lnTo>
                <a:close/>
              </a:path>
              <a:path w="355600" h="382270">
                <a:moveTo>
                  <a:pt x="355600" y="167639"/>
                </a:moveTo>
                <a:lnTo>
                  <a:pt x="351790" y="167639"/>
                </a:lnTo>
                <a:lnTo>
                  <a:pt x="351790" y="170179"/>
                </a:lnTo>
                <a:lnTo>
                  <a:pt x="355600" y="170179"/>
                </a:lnTo>
                <a:lnTo>
                  <a:pt x="355600" y="167639"/>
                </a:lnTo>
                <a:close/>
              </a:path>
              <a:path w="355600" h="382270">
                <a:moveTo>
                  <a:pt x="355600" y="165100"/>
                </a:moveTo>
                <a:lnTo>
                  <a:pt x="351790" y="165100"/>
                </a:lnTo>
                <a:lnTo>
                  <a:pt x="351790" y="166369"/>
                </a:lnTo>
                <a:lnTo>
                  <a:pt x="355600" y="166369"/>
                </a:lnTo>
                <a:lnTo>
                  <a:pt x="355600" y="165100"/>
                </a:lnTo>
                <a:close/>
              </a:path>
              <a:path w="355600" h="382270">
                <a:moveTo>
                  <a:pt x="355600" y="161289"/>
                </a:moveTo>
                <a:lnTo>
                  <a:pt x="351790" y="161289"/>
                </a:lnTo>
                <a:lnTo>
                  <a:pt x="351790" y="163829"/>
                </a:lnTo>
                <a:lnTo>
                  <a:pt x="355600" y="163829"/>
                </a:lnTo>
                <a:lnTo>
                  <a:pt x="355600" y="161289"/>
                </a:lnTo>
                <a:close/>
              </a:path>
              <a:path w="355600" h="382270">
                <a:moveTo>
                  <a:pt x="355600" y="152400"/>
                </a:moveTo>
                <a:lnTo>
                  <a:pt x="351790" y="152400"/>
                </a:lnTo>
                <a:lnTo>
                  <a:pt x="351790" y="160019"/>
                </a:lnTo>
                <a:lnTo>
                  <a:pt x="355600" y="160019"/>
                </a:lnTo>
                <a:lnTo>
                  <a:pt x="355600" y="152400"/>
                </a:lnTo>
                <a:close/>
              </a:path>
              <a:path w="355600" h="382270">
                <a:moveTo>
                  <a:pt x="3810" y="161289"/>
                </a:moveTo>
                <a:lnTo>
                  <a:pt x="0" y="161289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1289"/>
                </a:lnTo>
                <a:close/>
              </a:path>
              <a:path w="355600" h="382270">
                <a:moveTo>
                  <a:pt x="3810" y="152400"/>
                </a:moveTo>
                <a:lnTo>
                  <a:pt x="0" y="152400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2400"/>
                </a:lnTo>
                <a:close/>
              </a:path>
              <a:path w="355600" h="382270">
                <a:moveTo>
                  <a:pt x="3810" y="148589"/>
                </a:moveTo>
                <a:lnTo>
                  <a:pt x="0" y="148589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8589"/>
                </a:lnTo>
                <a:close/>
              </a:path>
              <a:path w="355600" h="382270">
                <a:moveTo>
                  <a:pt x="3810" y="146050"/>
                </a:moveTo>
                <a:lnTo>
                  <a:pt x="0" y="146050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6050"/>
                </a:lnTo>
                <a:close/>
              </a:path>
              <a:path w="355600" h="382270">
                <a:moveTo>
                  <a:pt x="3810" y="142239"/>
                </a:moveTo>
                <a:lnTo>
                  <a:pt x="0" y="142239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2239"/>
                </a:lnTo>
                <a:close/>
              </a:path>
              <a:path w="355600" h="382270">
                <a:moveTo>
                  <a:pt x="3810" y="139700"/>
                </a:moveTo>
                <a:lnTo>
                  <a:pt x="0" y="139700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9700"/>
                </a:lnTo>
                <a:close/>
              </a:path>
              <a:path w="355600" h="382270">
                <a:moveTo>
                  <a:pt x="3810" y="135889"/>
                </a:moveTo>
                <a:lnTo>
                  <a:pt x="0" y="135889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5889"/>
                </a:lnTo>
                <a:close/>
              </a:path>
              <a:path w="355600" h="382270">
                <a:moveTo>
                  <a:pt x="355600" y="148589"/>
                </a:moveTo>
                <a:lnTo>
                  <a:pt x="351790" y="148589"/>
                </a:lnTo>
                <a:lnTo>
                  <a:pt x="351790" y="151129"/>
                </a:lnTo>
                <a:lnTo>
                  <a:pt x="355600" y="151129"/>
                </a:lnTo>
                <a:lnTo>
                  <a:pt x="355600" y="148589"/>
                </a:lnTo>
                <a:close/>
              </a:path>
              <a:path w="355600" h="382270">
                <a:moveTo>
                  <a:pt x="355600" y="146050"/>
                </a:moveTo>
                <a:lnTo>
                  <a:pt x="351790" y="146050"/>
                </a:lnTo>
                <a:lnTo>
                  <a:pt x="351790" y="147319"/>
                </a:lnTo>
                <a:lnTo>
                  <a:pt x="355600" y="147319"/>
                </a:lnTo>
                <a:lnTo>
                  <a:pt x="355600" y="146050"/>
                </a:lnTo>
                <a:close/>
              </a:path>
              <a:path w="355600" h="382270">
                <a:moveTo>
                  <a:pt x="355600" y="142239"/>
                </a:moveTo>
                <a:lnTo>
                  <a:pt x="351790" y="142239"/>
                </a:lnTo>
                <a:lnTo>
                  <a:pt x="351790" y="144779"/>
                </a:lnTo>
                <a:lnTo>
                  <a:pt x="355600" y="144779"/>
                </a:lnTo>
                <a:lnTo>
                  <a:pt x="355600" y="142239"/>
                </a:lnTo>
                <a:close/>
              </a:path>
              <a:path w="355600" h="382270">
                <a:moveTo>
                  <a:pt x="355600" y="139700"/>
                </a:moveTo>
                <a:lnTo>
                  <a:pt x="351790" y="139700"/>
                </a:lnTo>
                <a:lnTo>
                  <a:pt x="351790" y="140969"/>
                </a:lnTo>
                <a:lnTo>
                  <a:pt x="355600" y="140969"/>
                </a:lnTo>
                <a:lnTo>
                  <a:pt x="355600" y="139700"/>
                </a:lnTo>
                <a:close/>
              </a:path>
              <a:path w="355600" h="382270">
                <a:moveTo>
                  <a:pt x="355600" y="135889"/>
                </a:moveTo>
                <a:lnTo>
                  <a:pt x="351790" y="135889"/>
                </a:lnTo>
                <a:lnTo>
                  <a:pt x="351790" y="138429"/>
                </a:lnTo>
                <a:lnTo>
                  <a:pt x="355600" y="138429"/>
                </a:lnTo>
                <a:lnTo>
                  <a:pt x="355600" y="135889"/>
                </a:lnTo>
                <a:close/>
              </a:path>
              <a:path w="355600" h="382270">
                <a:moveTo>
                  <a:pt x="3810" y="133350"/>
                </a:moveTo>
                <a:lnTo>
                  <a:pt x="0" y="133350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3350"/>
                </a:lnTo>
                <a:close/>
              </a:path>
              <a:path w="355600" h="382270">
                <a:moveTo>
                  <a:pt x="3810" y="127000"/>
                </a:moveTo>
                <a:lnTo>
                  <a:pt x="0" y="12700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7000"/>
                </a:lnTo>
                <a:close/>
              </a:path>
              <a:path w="355600" h="382270">
                <a:moveTo>
                  <a:pt x="3810" y="123189"/>
                </a:moveTo>
                <a:lnTo>
                  <a:pt x="0" y="123189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3189"/>
                </a:lnTo>
                <a:close/>
              </a:path>
              <a:path w="355600" h="382270">
                <a:moveTo>
                  <a:pt x="355600" y="133350"/>
                </a:moveTo>
                <a:lnTo>
                  <a:pt x="351790" y="133350"/>
                </a:lnTo>
                <a:lnTo>
                  <a:pt x="351790" y="134619"/>
                </a:lnTo>
                <a:lnTo>
                  <a:pt x="355600" y="134619"/>
                </a:lnTo>
                <a:lnTo>
                  <a:pt x="355600" y="133350"/>
                </a:lnTo>
                <a:close/>
              </a:path>
              <a:path w="355600" h="382270">
                <a:moveTo>
                  <a:pt x="355600" y="127000"/>
                </a:moveTo>
                <a:lnTo>
                  <a:pt x="351790" y="127000"/>
                </a:lnTo>
                <a:lnTo>
                  <a:pt x="351790" y="132079"/>
                </a:lnTo>
                <a:lnTo>
                  <a:pt x="355600" y="132079"/>
                </a:lnTo>
                <a:lnTo>
                  <a:pt x="355600" y="127000"/>
                </a:lnTo>
                <a:close/>
              </a:path>
              <a:path w="355600" h="382270">
                <a:moveTo>
                  <a:pt x="355600" y="123189"/>
                </a:moveTo>
                <a:lnTo>
                  <a:pt x="351790" y="123189"/>
                </a:lnTo>
                <a:lnTo>
                  <a:pt x="351790" y="125729"/>
                </a:lnTo>
                <a:lnTo>
                  <a:pt x="355600" y="125729"/>
                </a:lnTo>
                <a:lnTo>
                  <a:pt x="355600" y="123189"/>
                </a:lnTo>
                <a:close/>
              </a:path>
              <a:path w="355600" h="382270">
                <a:moveTo>
                  <a:pt x="355600" y="120650"/>
                </a:moveTo>
                <a:lnTo>
                  <a:pt x="351790" y="120650"/>
                </a:lnTo>
                <a:lnTo>
                  <a:pt x="351790" y="121919"/>
                </a:lnTo>
                <a:lnTo>
                  <a:pt x="355600" y="121919"/>
                </a:lnTo>
                <a:lnTo>
                  <a:pt x="355600" y="120650"/>
                </a:lnTo>
                <a:close/>
              </a:path>
              <a:path w="355600" h="382270">
                <a:moveTo>
                  <a:pt x="3810" y="120650"/>
                </a:moveTo>
                <a:lnTo>
                  <a:pt x="0" y="120650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20650"/>
                </a:lnTo>
                <a:close/>
              </a:path>
              <a:path w="355600" h="382270">
                <a:moveTo>
                  <a:pt x="3810" y="116839"/>
                </a:moveTo>
                <a:lnTo>
                  <a:pt x="0" y="116839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6839"/>
                </a:lnTo>
                <a:close/>
              </a:path>
              <a:path w="355600" h="382270">
                <a:moveTo>
                  <a:pt x="355600" y="116839"/>
                </a:moveTo>
                <a:lnTo>
                  <a:pt x="351790" y="116839"/>
                </a:lnTo>
                <a:lnTo>
                  <a:pt x="351790" y="119379"/>
                </a:lnTo>
                <a:lnTo>
                  <a:pt x="355600" y="119379"/>
                </a:lnTo>
                <a:lnTo>
                  <a:pt x="355600" y="116839"/>
                </a:lnTo>
                <a:close/>
              </a:path>
              <a:path w="355600" h="382270">
                <a:moveTo>
                  <a:pt x="355600" y="114300"/>
                </a:moveTo>
                <a:lnTo>
                  <a:pt x="351790" y="114300"/>
                </a:lnTo>
                <a:lnTo>
                  <a:pt x="351790" y="115569"/>
                </a:lnTo>
                <a:lnTo>
                  <a:pt x="355600" y="115569"/>
                </a:lnTo>
                <a:lnTo>
                  <a:pt x="355600" y="114300"/>
                </a:lnTo>
                <a:close/>
              </a:path>
              <a:path w="355600" h="382270">
                <a:moveTo>
                  <a:pt x="3810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300"/>
                </a:lnTo>
                <a:close/>
              </a:path>
              <a:path w="355600" h="382270">
                <a:moveTo>
                  <a:pt x="3810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0489"/>
                </a:lnTo>
                <a:close/>
              </a:path>
              <a:path w="355600" h="382270">
                <a:moveTo>
                  <a:pt x="355600" y="110489"/>
                </a:moveTo>
                <a:lnTo>
                  <a:pt x="351790" y="110489"/>
                </a:lnTo>
                <a:lnTo>
                  <a:pt x="351790" y="113029"/>
                </a:lnTo>
                <a:lnTo>
                  <a:pt x="355600" y="113029"/>
                </a:lnTo>
                <a:lnTo>
                  <a:pt x="355600" y="110489"/>
                </a:lnTo>
                <a:close/>
              </a:path>
              <a:path w="355600" h="382270">
                <a:moveTo>
                  <a:pt x="3810" y="107950"/>
                </a:moveTo>
                <a:lnTo>
                  <a:pt x="1270" y="107950"/>
                </a:lnTo>
                <a:lnTo>
                  <a:pt x="1270" y="109219"/>
                </a:lnTo>
                <a:lnTo>
                  <a:pt x="3810" y="109219"/>
                </a:lnTo>
                <a:lnTo>
                  <a:pt x="3810" y="107950"/>
                </a:lnTo>
                <a:close/>
              </a:path>
              <a:path w="355600" h="382270">
                <a:moveTo>
                  <a:pt x="3810" y="104139"/>
                </a:moveTo>
                <a:lnTo>
                  <a:pt x="1270" y="104139"/>
                </a:lnTo>
                <a:lnTo>
                  <a:pt x="1270" y="106679"/>
                </a:lnTo>
                <a:lnTo>
                  <a:pt x="3810" y="106679"/>
                </a:lnTo>
                <a:lnTo>
                  <a:pt x="3810" y="104139"/>
                </a:lnTo>
                <a:close/>
              </a:path>
              <a:path w="355600" h="382270">
                <a:moveTo>
                  <a:pt x="355600" y="107950"/>
                </a:moveTo>
                <a:lnTo>
                  <a:pt x="351790" y="107950"/>
                </a:lnTo>
                <a:lnTo>
                  <a:pt x="351790" y="109219"/>
                </a:lnTo>
                <a:lnTo>
                  <a:pt x="355600" y="109219"/>
                </a:lnTo>
                <a:lnTo>
                  <a:pt x="355600" y="107950"/>
                </a:lnTo>
                <a:close/>
              </a:path>
              <a:path w="355600" h="382270">
                <a:moveTo>
                  <a:pt x="355600" y="104139"/>
                </a:moveTo>
                <a:lnTo>
                  <a:pt x="351790" y="104139"/>
                </a:lnTo>
                <a:lnTo>
                  <a:pt x="351790" y="106679"/>
                </a:lnTo>
                <a:lnTo>
                  <a:pt x="355600" y="106679"/>
                </a:lnTo>
                <a:lnTo>
                  <a:pt x="355600" y="104139"/>
                </a:lnTo>
                <a:close/>
              </a:path>
              <a:path w="355600" h="382270">
                <a:moveTo>
                  <a:pt x="3810" y="101600"/>
                </a:moveTo>
                <a:lnTo>
                  <a:pt x="2540" y="101600"/>
                </a:lnTo>
                <a:lnTo>
                  <a:pt x="2540" y="102869"/>
                </a:lnTo>
                <a:lnTo>
                  <a:pt x="3810" y="102869"/>
                </a:lnTo>
                <a:lnTo>
                  <a:pt x="3810" y="101600"/>
                </a:lnTo>
                <a:close/>
              </a:path>
              <a:path w="355600" h="382270">
                <a:moveTo>
                  <a:pt x="355600" y="101600"/>
                </a:moveTo>
                <a:lnTo>
                  <a:pt x="351790" y="101600"/>
                </a:lnTo>
                <a:lnTo>
                  <a:pt x="351790" y="102869"/>
                </a:lnTo>
                <a:lnTo>
                  <a:pt x="355600" y="102869"/>
                </a:lnTo>
                <a:lnTo>
                  <a:pt x="355600" y="101600"/>
                </a:lnTo>
                <a:close/>
              </a:path>
              <a:path w="355600" h="382270">
                <a:moveTo>
                  <a:pt x="355600" y="97789"/>
                </a:moveTo>
                <a:lnTo>
                  <a:pt x="351790" y="97789"/>
                </a:lnTo>
                <a:lnTo>
                  <a:pt x="351790" y="100329"/>
                </a:lnTo>
                <a:lnTo>
                  <a:pt x="355600" y="100329"/>
                </a:lnTo>
                <a:lnTo>
                  <a:pt x="355600" y="97789"/>
                </a:lnTo>
                <a:close/>
              </a:path>
              <a:path w="355600" h="382270">
                <a:moveTo>
                  <a:pt x="355600" y="95250"/>
                </a:moveTo>
                <a:lnTo>
                  <a:pt x="351790" y="95250"/>
                </a:lnTo>
                <a:lnTo>
                  <a:pt x="351790" y="96519"/>
                </a:lnTo>
                <a:lnTo>
                  <a:pt x="355600" y="96519"/>
                </a:lnTo>
                <a:lnTo>
                  <a:pt x="355600" y="95250"/>
                </a:lnTo>
                <a:close/>
              </a:path>
              <a:path w="355600" h="382270">
                <a:moveTo>
                  <a:pt x="355600" y="91439"/>
                </a:moveTo>
                <a:lnTo>
                  <a:pt x="351790" y="91439"/>
                </a:lnTo>
                <a:lnTo>
                  <a:pt x="351790" y="93979"/>
                </a:lnTo>
                <a:lnTo>
                  <a:pt x="355600" y="93979"/>
                </a:lnTo>
                <a:lnTo>
                  <a:pt x="355600" y="91439"/>
                </a:lnTo>
                <a:close/>
              </a:path>
              <a:path w="355600" h="382270">
                <a:moveTo>
                  <a:pt x="355600" y="88900"/>
                </a:moveTo>
                <a:lnTo>
                  <a:pt x="351790" y="88900"/>
                </a:lnTo>
                <a:lnTo>
                  <a:pt x="351790" y="90169"/>
                </a:lnTo>
                <a:lnTo>
                  <a:pt x="355600" y="90169"/>
                </a:lnTo>
                <a:lnTo>
                  <a:pt x="355600" y="88900"/>
                </a:lnTo>
                <a:close/>
              </a:path>
              <a:path w="355600" h="382270">
                <a:moveTo>
                  <a:pt x="355600" y="85089"/>
                </a:moveTo>
                <a:lnTo>
                  <a:pt x="351790" y="85089"/>
                </a:lnTo>
                <a:lnTo>
                  <a:pt x="351790" y="87629"/>
                </a:lnTo>
                <a:lnTo>
                  <a:pt x="355600" y="87629"/>
                </a:lnTo>
                <a:lnTo>
                  <a:pt x="355600" y="85089"/>
                </a:lnTo>
                <a:close/>
              </a:path>
              <a:path w="355600" h="382270">
                <a:moveTo>
                  <a:pt x="355600" y="82550"/>
                </a:moveTo>
                <a:lnTo>
                  <a:pt x="351790" y="82550"/>
                </a:lnTo>
                <a:lnTo>
                  <a:pt x="351790" y="83819"/>
                </a:lnTo>
                <a:lnTo>
                  <a:pt x="355600" y="83819"/>
                </a:lnTo>
                <a:lnTo>
                  <a:pt x="355600" y="82550"/>
                </a:lnTo>
                <a:close/>
              </a:path>
              <a:path w="355600" h="382270">
                <a:moveTo>
                  <a:pt x="355600" y="78739"/>
                </a:moveTo>
                <a:lnTo>
                  <a:pt x="351790" y="78739"/>
                </a:lnTo>
                <a:lnTo>
                  <a:pt x="351790" y="81279"/>
                </a:lnTo>
                <a:lnTo>
                  <a:pt x="355600" y="81279"/>
                </a:lnTo>
                <a:lnTo>
                  <a:pt x="355600" y="78739"/>
                </a:lnTo>
                <a:close/>
              </a:path>
              <a:path w="355600" h="382270">
                <a:moveTo>
                  <a:pt x="355600" y="76200"/>
                </a:moveTo>
                <a:lnTo>
                  <a:pt x="351790" y="76200"/>
                </a:lnTo>
                <a:lnTo>
                  <a:pt x="351790" y="77469"/>
                </a:lnTo>
                <a:lnTo>
                  <a:pt x="355600" y="77469"/>
                </a:lnTo>
                <a:lnTo>
                  <a:pt x="355600" y="76200"/>
                </a:lnTo>
                <a:close/>
              </a:path>
              <a:path w="355600" h="382270">
                <a:moveTo>
                  <a:pt x="355600" y="72389"/>
                </a:moveTo>
                <a:lnTo>
                  <a:pt x="351790" y="72389"/>
                </a:lnTo>
                <a:lnTo>
                  <a:pt x="351790" y="74929"/>
                </a:lnTo>
                <a:lnTo>
                  <a:pt x="355600" y="74929"/>
                </a:lnTo>
                <a:lnTo>
                  <a:pt x="355600" y="72389"/>
                </a:lnTo>
                <a:close/>
              </a:path>
              <a:path w="355600" h="382270">
                <a:moveTo>
                  <a:pt x="355600" y="69850"/>
                </a:moveTo>
                <a:lnTo>
                  <a:pt x="351790" y="69850"/>
                </a:lnTo>
                <a:lnTo>
                  <a:pt x="351790" y="71119"/>
                </a:lnTo>
                <a:lnTo>
                  <a:pt x="355600" y="71119"/>
                </a:lnTo>
                <a:lnTo>
                  <a:pt x="355600" y="69850"/>
                </a:lnTo>
                <a:close/>
              </a:path>
              <a:path w="355600" h="382270">
                <a:moveTo>
                  <a:pt x="355600" y="66039"/>
                </a:moveTo>
                <a:lnTo>
                  <a:pt x="351790" y="66039"/>
                </a:lnTo>
                <a:lnTo>
                  <a:pt x="351790" y="68579"/>
                </a:lnTo>
                <a:lnTo>
                  <a:pt x="355600" y="68579"/>
                </a:lnTo>
                <a:lnTo>
                  <a:pt x="355600" y="66039"/>
                </a:lnTo>
                <a:close/>
              </a:path>
              <a:path w="355600" h="382270">
                <a:moveTo>
                  <a:pt x="355600" y="63500"/>
                </a:moveTo>
                <a:lnTo>
                  <a:pt x="351790" y="63500"/>
                </a:lnTo>
                <a:lnTo>
                  <a:pt x="351790" y="64769"/>
                </a:lnTo>
                <a:lnTo>
                  <a:pt x="355600" y="64769"/>
                </a:lnTo>
                <a:lnTo>
                  <a:pt x="355600" y="63500"/>
                </a:lnTo>
                <a:close/>
              </a:path>
              <a:path w="355600" h="382270">
                <a:moveTo>
                  <a:pt x="355600" y="59689"/>
                </a:moveTo>
                <a:lnTo>
                  <a:pt x="351790" y="59689"/>
                </a:lnTo>
                <a:lnTo>
                  <a:pt x="351790" y="62229"/>
                </a:lnTo>
                <a:lnTo>
                  <a:pt x="355600" y="62229"/>
                </a:lnTo>
                <a:lnTo>
                  <a:pt x="355600" y="59689"/>
                </a:lnTo>
                <a:close/>
              </a:path>
              <a:path w="355600" h="382270">
                <a:moveTo>
                  <a:pt x="355600" y="57150"/>
                </a:moveTo>
                <a:lnTo>
                  <a:pt x="351790" y="57150"/>
                </a:lnTo>
                <a:lnTo>
                  <a:pt x="351790" y="58419"/>
                </a:lnTo>
                <a:lnTo>
                  <a:pt x="355600" y="58419"/>
                </a:lnTo>
                <a:lnTo>
                  <a:pt x="355600" y="57150"/>
                </a:lnTo>
                <a:close/>
              </a:path>
              <a:path w="355600" h="382270">
                <a:moveTo>
                  <a:pt x="355600" y="53339"/>
                </a:moveTo>
                <a:lnTo>
                  <a:pt x="351790" y="53339"/>
                </a:lnTo>
                <a:lnTo>
                  <a:pt x="351790" y="55879"/>
                </a:lnTo>
                <a:lnTo>
                  <a:pt x="355600" y="55879"/>
                </a:lnTo>
                <a:lnTo>
                  <a:pt x="355600" y="53339"/>
                </a:lnTo>
                <a:close/>
              </a:path>
              <a:path w="355600" h="382270">
                <a:moveTo>
                  <a:pt x="355600" y="50800"/>
                </a:moveTo>
                <a:lnTo>
                  <a:pt x="351790" y="50800"/>
                </a:lnTo>
                <a:lnTo>
                  <a:pt x="351790" y="52069"/>
                </a:lnTo>
                <a:lnTo>
                  <a:pt x="355600" y="52069"/>
                </a:lnTo>
                <a:lnTo>
                  <a:pt x="355600" y="50800"/>
                </a:lnTo>
                <a:close/>
              </a:path>
              <a:path w="355600" h="382270">
                <a:moveTo>
                  <a:pt x="355600" y="46989"/>
                </a:moveTo>
                <a:lnTo>
                  <a:pt x="351790" y="46989"/>
                </a:lnTo>
                <a:lnTo>
                  <a:pt x="351790" y="49529"/>
                </a:lnTo>
                <a:lnTo>
                  <a:pt x="355600" y="49529"/>
                </a:lnTo>
                <a:lnTo>
                  <a:pt x="355600" y="46989"/>
                </a:lnTo>
                <a:close/>
              </a:path>
              <a:path w="355600" h="382270">
                <a:moveTo>
                  <a:pt x="2540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1270" y="46989"/>
                </a:lnTo>
                <a:lnTo>
                  <a:pt x="1270" y="45719"/>
                </a:lnTo>
                <a:lnTo>
                  <a:pt x="2540" y="45719"/>
                </a:lnTo>
                <a:lnTo>
                  <a:pt x="2540" y="44450"/>
                </a:lnTo>
                <a:close/>
              </a:path>
              <a:path w="355600" h="382270">
                <a:moveTo>
                  <a:pt x="3810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2540" y="43179"/>
                </a:lnTo>
                <a:lnTo>
                  <a:pt x="2540" y="44450"/>
                </a:lnTo>
                <a:lnTo>
                  <a:pt x="3810" y="44450"/>
                </a:lnTo>
                <a:lnTo>
                  <a:pt x="3810" y="40639"/>
                </a:lnTo>
                <a:close/>
              </a:path>
              <a:path w="355600" h="382270">
                <a:moveTo>
                  <a:pt x="355600" y="44450"/>
                </a:moveTo>
                <a:lnTo>
                  <a:pt x="351790" y="44450"/>
                </a:lnTo>
                <a:lnTo>
                  <a:pt x="351790" y="45719"/>
                </a:lnTo>
                <a:lnTo>
                  <a:pt x="355600" y="45719"/>
                </a:lnTo>
                <a:lnTo>
                  <a:pt x="355600" y="44450"/>
                </a:lnTo>
                <a:close/>
              </a:path>
              <a:path w="355600" h="382270">
                <a:moveTo>
                  <a:pt x="355600" y="40639"/>
                </a:moveTo>
                <a:lnTo>
                  <a:pt x="351790" y="40639"/>
                </a:lnTo>
                <a:lnTo>
                  <a:pt x="351790" y="43179"/>
                </a:lnTo>
                <a:lnTo>
                  <a:pt x="355600" y="43179"/>
                </a:lnTo>
                <a:lnTo>
                  <a:pt x="355600" y="40639"/>
                </a:lnTo>
                <a:close/>
              </a:path>
              <a:path w="355600" h="382270">
                <a:moveTo>
                  <a:pt x="3810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100"/>
                </a:lnTo>
                <a:close/>
              </a:path>
              <a:path w="355600" h="382270">
                <a:moveTo>
                  <a:pt x="381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289"/>
                </a:lnTo>
                <a:close/>
              </a:path>
              <a:path w="355600" h="382270">
                <a:moveTo>
                  <a:pt x="355600" y="38226"/>
                </a:moveTo>
                <a:lnTo>
                  <a:pt x="351790" y="38226"/>
                </a:lnTo>
                <a:lnTo>
                  <a:pt x="351790" y="39369"/>
                </a:lnTo>
                <a:lnTo>
                  <a:pt x="355600" y="39369"/>
                </a:lnTo>
                <a:lnTo>
                  <a:pt x="355600" y="38226"/>
                </a:lnTo>
                <a:close/>
              </a:path>
              <a:path w="355600" h="382270">
                <a:moveTo>
                  <a:pt x="355600" y="34289"/>
                </a:moveTo>
                <a:lnTo>
                  <a:pt x="351790" y="34289"/>
                </a:lnTo>
                <a:lnTo>
                  <a:pt x="351790" y="36829"/>
                </a:lnTo>
                <a:lnTo>
                  <a:pt x="355600" y="36829"/>
                </a:lnTo>
                <a:lnTo>
                  <a:pt x="355600" y="34289"/>
                </a:lnTo>
                <a:close/>
              </a:path>
              <a:path w="355600" h="382270">
                <a:moveTo>
                  <a:pt x="3810" y="31876"/>
                </a:moveTo>
                <a:lnTo>
                  <a:pt x="0" y="31876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876"/>
                </a:lnTo>
                <a:close/>
              </a:path>
              <a:path w="355600" h="382270">
                <a:moveTo>
                  <a:pt x="355600" y="31876"/>
                </a:moveTo>
                <a:lnTo>
                  <a:pt x="351790" y="31876"/>
                </a:lnTo>
                <a:lnTo>
                  <a:pt x="351790" y="33019"/>
                </a:lnTo>
                <a:lnTo>
                  <a:pt x="355600" y="33019"/>
                </a:lnTo>
                <a:lnTo>
                  <a:pt x="355600" y="31876"/>
                </a:lnTo>
                <a:close/>
              </a:path>
              <a:path w="355600" h="382270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355600" h="382270">
                <a:moveTo>
                  <a:pt x="355600" y="27939"/>
                </a:moveTo>
                <a:lnTo>
                  <a:pt x="351790" y="27939"/>
                </a:lnTo>
                <a:lnTo>
                  <a:pt x="351790" y="30479"/>
                </a:lnTo>
                <a:lnTo>
                  <a:pt x="355600" y="30479"/>
                </a:lnTo>
                <a:lnTo>
                  <a:pt x="355600" y="27939"/>
                </a:lnTo>
                <a:close/>
              </a:path>
              <a:path w="355600" h="382270">
                <a:moveTo>
                  <a:pt x="3810" y="25526"/>
                </a:moveTo>
                <a:lnTo>
                  <a:pt x="0" y="25526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526"/>
                </a:lnTo>
                <a:close/>
              </a:path>
              <a:path w="355600" h="382270">
                <a:moveTo>
                  <a:pt x="355600" y="25526"/>
                </a:moveTo>
                <a:lnTo>
                  <a:pt x="351790" y="25526"/>
                </a:lnTo>
                <a:lnTo>
                  <a:pt x="351790" y="26669"/>
                </a:lnTo>
                <a:lnTo>
                  <a:pt x="355600" y="26669"/>
                </a:lnTo>
                <a:lnTo>
                  <a:pt x="355600" y="25526"/>
                </a:lnTo>
                <a:close/>
              </a:path>
              <a:path w="355600" h="382270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355600" h="382270">
                <a:moveTo>
                  <a:pt x="355600" y="21589"/>
                </a:moveTo>
                <a:lnTo>
                  <a:pt x="351790" y="21589"/>
                </a:lnTo>
                <a:lnTo>
                  <a:pt x="351790" y="24129"/>
                </a:lnTo>
                <a:lnTo>
                  <a:pt x="355600" y="24129"/>
                </a:lnTo>
                <a:lnTo>
                  <a:pt x="355600" y="21589"/>
                </a:lnTo>
                <a:close/>
              </a:path>
              <a:path w="355600" h="382270">
                <a:moveTo>
                  <a:pt x="3810" y="19176"/>
                </a:moveTo>
                <a:lnTo>
                  <a:pt x="0" y="19176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176"/>
                </a:lnTo>
                <a:close/>
              </a:path>
              <a:path w="355600" h="382270">
                <a:moveTo>
                  <a:pt x="355600" y="19176"/>
                </a:moveTo>
                <a:lnTo>
                  <a:pt x="351790" y="19176"/>
                </a:lnTo>
                <a:lnTo>
                  <a:pt x="351790" y="20319"/>
                </a:lnTo>
                <a:lnTo>
                  <a:pt x="355600" y="20319"/>
                </a:lnTo>
                <a:lnTo>
                  <a:pt x="355600" y="19176"/>
                </a:lnTo>
                <a:close/>
              </a:path>
              <a:path w="355600" h="382270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355600" h="382270">
                <a:moveTo>
                  <a:pt x="355600" y="15239"/>
                </a:moveTo>
                <a:lnTo>
                  <a:pt x="351790" y="15239"/>
                </a:lnTo>
                <a:lnTo>
                  <a:pt x="351790" y="17779"/>
                </a:lnTo>
                <a:lnTo>
                  <a:pt x="355600" y="17779"/>
                </a:lnTo>
                <a:lnTo>
                  <a:pt x="355600" y="15239"/>
                </a:lnTo>
                <a:close/>
              </a:path>
              <a:path w="355600" h="382270">
                <a:moveTo>
                  <a:pt x="3810" y="12826"/>
                </a:moveTo>
                <a:lnTo>
                  <a:pt x="0" y="12826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826"/>
                </a:lnTo>
                <a:close/>
              </a:path>
              <a:path w="355600" h="382270">
                <a:moveTo>
                  <a:pt x="355600" y="12826"/>
                </a:moveTo>
                <a:lnTo>
                  <a:pt x="351790" y="12826"/>
                </a:lnTo>
                <a:lnTo>
                  <a:pt x="351790" y="13969"/>
                </a:lnTo>
                <a:lnTo>
                  <a:pt x="355600" y="13969"/>
                </a:lnTo>
                <a:lnTo>
                  <a:pt x="355600" y="12826"/>
                </a:lnTo>
                <a:close/>
              </a:path>
              <a:path w="355600" h="382270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355600" h="382270">
                <a:moveTo>
                  <a:pt x="355600" y="8889"/>
                </a:moveTo>
                <a:lnTo>
                  <a:pt x="351790" y="8889"/>
                </a:lnTo>
                <a:lnTo>
                  <a:pt x="351790" y="11429"/>
                </a:lnTo>
                <a:lnTo>
                  <a:pt x="355600" y="11429"/>
                </a:lnTo>
                <a:lnTo>
                  <a:pt x="355600" y="8889"/>
                </a:lnTo>
                <a:close/>
              </a:path>
              <a:path w="355600" h="382270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355600" h="382270">
                <a:moveTo>
                  <a:pt x="355600" y="6350"/>
                </a:moveTo>
                <a:lnTo>
                  <a:pt x="351790" y="6350"/>
                </a:lnTo>
                <a:lnTo>
                  <a:pt x="351790" y="7619"/>
                </a:lnTo>
                <a:lnTo>
                  <a:pt x="355600" y="7619"/>
                </a:lnTo>
                <a:lnTo>
                  <a:pt x="355600" y="6350"/>
                </a:lnTo>
                <a:close/>
              </a:path>
              <a:path w="355600" h="382270">
                <a:moveTo>
                  <a:pt x="381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2539"/>
                </a:lnTo>
                <a:close/>
              </a:path>
              <a:path w="355600" h="382270">
                <a:moveTo>
                  <a:pt x="355600" y="2539"/>
                </a:moveTo>
                <a:lnTo>
                  <a:pt x="351790" y="2539"/>
                </a:lnTo>
                <a:lnTo>
                  <a:pt x="351790" y="5079"/>
                </a:lnTo>
                <a:lnTo>
                  <a:pt x="355600" y="5079"/>
                </a:lnTo>
                <a:lnTo>
                  <a:pt x="355600" y="2539"/>
                </a:lnTo>
                <a:close/>
              </a:path>
              <a:path w="355600" h="382270">
                <a:moveTo>
                  <a:pt x="355600" y="0"/>
                </a:moveTo>
                <a:lnTo>
                  <a:pt x="0" y="0"/>
                </a:lnTo>
                <a:lnTo>
                  <a:pt x="0" y="1269"/>
                </a:lnTo>
                <a:lnTo>
                  <a:pt x="355600" y="1269"/>
                </a:lnTo>
                <a:lnTo>
                  <a:pt x="355600" y="0"/>
                </a:lnTo>
                <a:close/>
              </a:path>
              <a:path w="355600" h="382270">
                <a:moveTo>
                  <a:pt x="3810" y="180340"/>
                </a:moveTo>
                <a:lnTo>
                  <a:pt x="0" y="18034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0340"/>
                </a:lnTo>
                <a:close/>
              </a:path>
              <a:path w="355600" h="382270">
                <a:moveTo>
                  <a:pt x="355600" y="180340"/>
                </a:moveTo>
                <a:lnTo>
                  <a:pt x="351790" y="180340"/>
                </a:lnTo>
                <a:lnTo>
                  <a:pt x="351790" y="193039"/>
                </a:lnTo>
                <a:lnTo>
                  <a:pt x="355600" y="193039"/>
                </a:lnTo>
                <a:lnTo>
                  <a:pt x="355600" y="180340"/>
                </a:lnTo>
                <a:close/>
              </a:path>
              <a:path w="355600" h="382270">
                <a:moveTo>
                  <a:pt x="3810" y="193040"/>
                </a:moveTo>
                <a:lnTo>
                  <a:pt x="0" y="19304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193040"/>
                </a:lnTo>
                <a:close/>
              </a:path>
              <a:path w="355600" h="382270">
                <a:moveTo>
                  <a:pt x="355600" y="193040"/>
                </a:moveTo>
                <a:lnTo>
                  <a:pt x="351790" y="193040"/>
                </a:lnTo>
                <a:lnTo>
                  <a:pt x="351790" y="212089"/>
                </a:lnTo>
                <a:lnTo>
                  <a:pt x="355600" y="212089"/>
                </a:lnTo>
                <a:lnTo>
                  <a:pt x="355600" y="193040"/>
                </a:lnTo>
                <a:close/>
              </a:path>
              <a:path w="355600" h="382270">
                <a:moveTo>
                  <a:pt x="381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2090"/>
                </a:lnTo>
                <a:close/>
              </a:path>
              <a:path w="355600" h="382270">
                <a:moveTo>
                  <a:pt x="355600" y="212090"/>
                </a:moveTo>
                <a:lnTo>
                  <a:pt x="351790" y="212090"/>
                </a:lnTo>
                <a:lnTo>
                  <a:pt x="351790" y="218439"/>
                </a:lnTo>
                <a:lnTo>
                  <a:pt x="355600" y="218439"/>
                </a:lnTo>
                <a:lnTo>
                  <a:pt x="355600" y="212090"/>
                </a:lnTo>
                <a:close/>
              </a:path>
              <a:path w="355600" h="382270">
                <a:moveTo>
                  <a:pt x="3810" y="218440"/>
                </a:moveTo>
                <a:lnTo>
                  <a:pt x="0" y="21844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18440"/>
                </a:lnTo>
                <a:close/>
              </a:path>
              <a:path w="355600" h="382270">
                <a:moveTo>
                  <a:pt x="355600" y="218440"/>
                </a:moveTo>
                <a:lnTo>
                  <a:pt x="351790" y="218440"/>
                </a:lnTo>
                <a:lnTo>
                  <a:pt x="351790" y="231139"/>
                </a:lnTo>
                <a:lnTo>
                  <a:pt x="355600" y="231139"/>
                </a:lnTo>
                <a:lnTo>
                  <a:pt x="355600" y="218440"/>
                </a:lnTo>
                <a:close/>
              </a:path>
              <a:path w="355600" h="382270">
                <a:moveTo>
                  <a:pt x="3810" y="231140"/>
                </a:moveTo>
                <a:lnTo>
                  <a:pt x="0" y="23114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31140"/>
                </a:lnTo>
                <a:close/>
              </a:path>
              <a:path w="355600" h="382270">
                <a:moveTo>
                  <a:pt x="355600" y="231140"/>
                </a:moveTo>
                <a:lnTo>
                  <a:pt x="351790" y="231140"/>
                </a:lnTo>
                <a:lnTo>
                  <a:pt x="351790" y="251460"/>
                </a:lnTo>
                <a:lnTo>
                  <a:pt x="353060" y="251460"/>
                </a:lnTo>
                <a:lnTo>
                  <a:pt x="353060" y="247650"/>
                </a:lnTo>
                <a:lnTo>
                  <a:pt x="354330" y="247650"/>
                </a:lnTo>
                <a:lnTo>
                  <a:pt x="354330" y="242570"/>
                </a:lnTo>
                <a:lnTo>
                  <a:pt x="355600" y="242570"/>
                </a:lnTo>
                <a:lnTo>
                  <a:pt x="355600" y="231140"/>
                </a:lnTo>
                <a:close/>
              </a:path>
              <a:path w="355600" h="382270">
                <a:moveTo>
                  <a:pt x="68580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68580" y="382270"/>
                </a:lnTo>
                <a:lnTo>
                  <a:pt x="68580" y="381000"/>
                </a:lnTo>
                <a:close/>
              </a:path>
              <a:path w="355600" h="382270">
                <a:moveTo>
                  <a:pt x="69850" y="379730"/>
                </a:moveTo>
                <a:lnTo>
                  <a:pt x="68580" y="379730"/>
                </a:lnTo>
                <a:lnTo>
                  <a:pt x="68580" y="381000"/>
                </a:lnTo>
                <a:lnTo>
                  <a:pt x="69850" y="381000"/>
                </a:lnTo>
                <a:lnTo>
                  <a:pt x="69850" y="379730"/>
                </a:lnTo>
                <a:close/>
              </a:path>
              <a:path w="355600" h="382270">
                <a:moveTo>
                  <a:pt x="3810" y="377189"/>
                </a:moveTo>
                <a:lnTo>
                  <a:pt x="0" y="377189"/>
                </a:lnTo>
                <a:lnTo>
                  <a:pt x="0" y="379730"/>
                </a:lnTo>
                <a:lnTo>
                  <a:pt x="3810" y="379730"/>
                </a:lnTo>
                <a:lnTo>
                  <a:pt x="3810" y="377189"/>
                </a:lnTo>
                <a:close/>
              </a:path>
              <a:path w="355600" h="382270">
                <a:moveTo>
                  <a:pt x="381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4650"/>
                </a:lnTo>
                <a:close/>
              </a:path>
              <a:path w="355600" h="382270">
                <a:moveTo>
                  <a:pt x="3810" y="370839"/>
                </a:moveTo>
                <a:lnTo>
                  <a:pt x="0" y="370839"/>
                </a:lnTo>
                <a:lnTo>
                  <a:pt x="0" y="373380"/>
                </a:lnTo>
                <a:lnTo>
                  <a:pt x="3810" y="373380"/>
                </a:lnTo>
                <a:lnTo>
                  <a:pt x="3810" y="370839"/>
                </a:lnTo>
                <a:close/>
              </a:path>
              <a:path w="355600" h="382270">
                <a:moveTo>
                  <a:pt x="381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8300"/>
                </a:lnTo>
                <a:close/>
              </a:path>
              <a:path w="355600" h="382270">
                <a:moveTo>
                  <a:pt x="3810" y="364489"/>
                </a:moveTo>
                <a:lnTo>
                  <a:pt x="0" y="364489"/>
                </a:lnTo>
                <a:lnTo>
                  <a:pt x="0" y="367030"/>
                </a:lnTo>
                <a:lnTo>
                  <a:pt x="3810" y="367030"/>
                </a:lnTo>
                <a:lnTo>
                  <a:pt x="3810" y="364489"/>
                </a:lnTo>
                <a:close/>
              </a:path>
              <a:path w="355600" h="382270">
                <a:moveTo>
                  <a:pt x="381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61950"/>
                </a:lnTo>
                <a:close/>
              </a:path>
              <a:path w="355600" h="382270">
                <a:moveTo>
                  <a:pt x="3810" y="358139"/>
                </a:moveTo>
                <a:lnTo>
                  <a:pt x="0" y="358139"/>
                </a:lnTo>
                <a:lnTo>
                  <a:pt x="0" y="360680"/>
                </a:lnTo>
                <a:lnTo>
                  <a:pt x="3810" y="360680"/>
                </a:lnTo>
                <a:lnTo>
                  <a:pt x="3810" y="358139"/>
                </a:lnTo>
                <a:close/>
              </a:path>
              <a:path w="355600" h="382270">
                <a:moveTo>
                  <a:pt x="381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5600"/>
                </a:lnTo>
                <a:close/>
              </a:path>
              <a:path w="355600" h="382270">
                <a:moveTo>
                  <a:pt x="3810" y="351789"/>
                </a:moveTo>
                <a:lnTo>
                  <a:pt x="0" y="351789"/>
                </a:lnTo>
                <a:lnTo>
                  <a:pt x="0" y="354330"/>
                </a:lnTo>
                <a:lnTo>
                  <a:pt x="3810" y="354330"/>
                </a:lnTo>
                <a:lnTo>
                  <a:pt x="3810" y="351789"/>
                </a:lnTo>
                <a:close/>
              </a:path>
              <a:path w="355600" h="382270">
                <a:moveTo>
                  <a:pt x="381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9250"/>
                </a:lnTo>
                <a:close/>
              </a:path>
              <a:path w="355600" h="382270">
                <a:moveTo>
                  <a:pt x="3810" y="345439"/>
                </a:moveTo>
                <a:lnTo>
                  <a:pt x="0" y="345439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45439"/>
                </a:lnTo>
                <a:close/>
              </a:path>
              <a:path w="355600" h="382270">
                <a:moveTo>
                  <a:pt x="381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2900"/>
                </a:lnTo>
                <a:close/>
              </a:path>
              <a:path w="355600" h="382270">
                <a:moveTo>
                  <a:pt x="3810" y="339089"/>
                </a:moveTo>
                <a:lnTo>
                  <a:pt x="0" y="339089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9089"/>
                </a:lnTo>
                <a:close/>
              </a:path>
              <a:path w="355600" h="382270">
                <a:moveTo>
                  <a:pt x="381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6550"/>
                </a:lnTo>
                <a:close/>
              </a:path>
              <a:path w="355600" h="382270">
                <a:moveTo>
                  <a:pt x="3810" y="332739"/>
                </a:moveTo>
                <a:lnTo>
                  <a:pt x="0" y="332739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2739"/>
                </a:lnTo>
                <a:close/>
              </a:path>
              <a:path w="355600" h="382270">
                <a:moveTo>
                  <a:pt x="381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30200"/>
                </a:lnTo>
                <a:close/>
              </a:path>
              <a:path w="355600" h="382270">
                <a:moveTo>
                  <a:pt x="3810" y="326389"/>
                </a:moveTo>
                <a:lnTo>
                  <a:pt x="0" y="326389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6389"/>
                </a:lnTo>
                <a:close/>
              </a:path>
              <a:path w="355600" h="382270">
                <a:moveTo>
                  <a:pt x="381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3850"/>
                </a:lnTo>
                <a:close/>
              </a:path>
              <a:path w="355600" h="382270">
                <a:moveTo>
                  <a:pt x="3810" y="320039"/>
                </a:moveTo>
                <a:lnTo>
                  <a:pt x="0" y="320039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320039"/>
                </a:lnTo>
                <a:close/>
              </a:path>
              <a:path w="355600" h="382270">
                <a:moveTo>
                  <a:pt x="381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7500"/>
                </a:lnTo>
                <a:close/>
              </a:path>
              <a:path w="355600" h="382270">
                <a:moveTo>
                  <a:pt x="3810" y="313689"/>
                </a:moveTo>
                <a:lnTo>
                  <a:pt x="0" y="313689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3689"/>
                </a:lnTo>
                <a:close/>
              </a:path>
              <a:path w="355600" h="382270">
                <a:moveTo>
                  <a:pt x="381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11150"/>
                </a:lnTo>
                <a:close/>
              </a:path>
              <a:path w="355600" h="382270">
                <a:moveTo>
                  <a:pt x="3810" y="307339"/>
                </a:moveTo>
                <a:lnTo>
                  <a:pt x="0" y="307339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7339"/>
                </a:lnTo>
                <a:close/>
              </a:path>
              <a:path w="355600" h="382270">
                <a:moveTo>
                  <a:pt x="381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4800"/>
                </a:lnTo>
                <a:close/>
              </a:path>
              <a:path w="355600" h="382270">
                <a:moveTo>
                  <a:pt x="3810" y="300989"/>
                </a:moveTo>
                <a:lnTo>
                  <a:pt x="0" y="300989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300989"/>
                </a:lnTo>
                <a:close/>
              </a:path>
              <a:path w="355600" h="382270">
                <a:moveTo>
                  <a:pt x="381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8450"/>
                </a:lnTo>
                <a:close/>
              </a:path>
              <a:path w="355600" h="382270">
                <a:moveTo>
                  <a:pt x="3810" y="294639"/>
                </a:moveTo>
                <a:lnTo>
                  <a:pt x="0" y="294639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94639"/>
                </a:lnTo>
                <a:close/>
              </a:path>
              <a:path w="355600" h="382270">
                <a:moveTo>
                  <a:pt x="381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92100"/>
                </a:lnTo>
                <a:close/>
              </a:path>
              <a:path w="355600" h="382270">
                <a:moveTo>
                  <a:pt x="3810" y="288289"/>
                </a:moveTo>
                <a:lnTo>
                  <a:pt x="0" y="288289"/>
                </a:lnTo>
                <a:lnTo>
                  <a:pt x="0" y="290830"/>
                </a:lnTo>
                <a:lnTo>
                  <a:pt x="3810" y="290830"/>
                </a:lnTo>
                <a:lnTo>
                  <a:pt x="3810" y="288289"/>
                </a:lnTo>
                <a:close/>
              </a:path>
              <a:path w="355600" h="382270">
                <a:moveTo>
                  <a:pt x="381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3810" y="287020"/>
                </a:lnTo>
                <a:lnTo>
                  <a:pt x="3810" y="285750"/>
                </a:lnTo>
                <a:close/>
              </a:path>
              <a:path w="355600" h="382270">
                <a:moveTo>
                  <a:pt x="3810" y="281939"/>
                </a:moveTo>
                <a:lnTo>
                  <a:pt x="0" y="281939"/>
                </a:lnTo>
                <a:lnTo>
                  <a:pt x="0" y="284480"/>
                </a:lnTo>
                <a:lnTo>
                  <a:pt x="3810" y="284480"/>
                </a:lnTo>
                <a:lnTo>
                  <a:pt x="3810" y="281939"/>
                </a:lnTo>
                <a:close/>
              </a:path>
              <a:path w="355600" h="382270">
                <a:moveTo>
                  <a:pt x="381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3810" y="280670"/>
                </a:lnTo>
                <a:lnTo>
                  <a:pt x="3810" y="279400"/>
                </a:lnTo>
                <a:close/>
              </a:path>
              <a:path w="355600" h="382270">
                <a:moveTo>
                  <a:pt x="3810" y="273050"/>
                </a:moveTo>
                <a:lnTo>
                  <a:pt x="0" y="273050"/>
                </a:lnTo>
                <a:lnTo>
                  <a:pt x="0" y="278130"/>
                </a:lnTo>
                <a:lnTo>
                  <a:pt x="3810" y="278130"/>
                </a:lnTo>
                <a:lnTo>
                  <a:pt x="3810" y="273050"/>
                </a:lnTo>
                <a:close/>
              </a:path>
              <a:path w="355600" h="382270">
                <a:moveTo>
                  <a:pt x="3810" y="270510"/>
                </a:moveTo>
                <a:lnTo>
                  <a:pt x="0" y="270510"/>
                </a:lnTo>
                <a:lnTo>
                  <a:pt x="0" y="271780"/>
                </a:lnTo>
                <a:lnTo>
                  <a:pt x="3810" y="271780"/>
                </a:lnTo>
                <a:lnTo>
                  <a:pt x="3810" y="270510"/>
                </a:lnTo>
                <a:close/>
              </a:path>
              <a:path w="355600" h="382270">
                <a:moveTo>
                  <a:pt x="355600" y="381000"/>
                </a:moveTo>
                <a:lnTo>
                  <a:pt x="182880" y="381000"/>
                </a:lnTo>
                <a:lnTo>
                  <a:pt x="182880" y="382269"/>
                </a:lnTo>
                <a:lnTo>
                  <a:pt x="355600" y="382269"/>
                </a:lnTo>
                <a:lnTo>
                  <a:pt x="355600" y="381000"/>
                </a:lnTo>
                <a:close/>
              </a:path>
              <a:path w="355600" h="382270">
                <a:moveTo>
                  <a:pt x="355600" y="377190"/>
                </a:moveTo>
                <a:lnTo>
                  <a:pt x="351790" y="377190"/>
                </a:lnTo>
                <a:lnTo>
                  <a:pt x="351790" y="379730"/>
                </a:lnTo>
                <a:lnTo>
                  <a:pt x="355600" y="379730"/>
                </a:lnTo>
                <a:lnTo>
                  <a:pt x="355600" y="377190"/>
                </a:lnTo>
                <a:close/>
              </a:path>
              <a:path w="355600" h="382270">
                <a:moveTo>
                  <a:pt x="355600" y="374650"/>
                </a:moveTo>
                <a:lnTo>
                  <a:pt x="351790" y="374650"/>
                </a:lnTo>
                <a:lnTo>
                  <a:pt x="351790" y="375920"/>
                </a:lnTo>
                <a:lnTo>
                  <a:pt x="355600" y="375920"/>
                </a:lnTo>
                <a:lnTo>
                  <a:pt x="355600" y="374650"/>
                </a:lnTo>
                <a:close/>
              </a:path>
              <a:path w="355600" h="382270">
                <a:moveTo>
                  <a:pt x="355600" y="370840"/>
                </a:moveTo>
                <a:lnTo>
                  <a:pt x="351790" y="370840"/>
                </a:lnTo>
                <a:lnTo>
                  <a:pt x="351790" y="373380"/>
                </a:lnTo>
                <a:lnTo>
                  <a:pt x="355600" y="373380"/>
                </a:lnTo>
                <a:lnTo>
                  <a:pt x="355600" y="370840"/>
                </a:lnTo>
                <a:close/>
              </a:path>
              <a:path w="355600" h="382270">
                <a:moveTo>
                  <a:pt x="355600" y="368300"/>
                </a:moveTo>
                <a:lnTo>
                  <a:pt x="351790" y="368300"/>
                </a:lnTo>
                <a:lnTo>
                  <a:pt x="351790" y="369570"/>
                </a:lnTo>
                <a:lnTo>
                  <a:pt x="355600" y="369570"/>
                </a:lnTo>
                <a:lnTo>
                  <a:pt x="355600" y="368300"/>
                </a:lnTo>
                <a:close/>
              </a:path>
              <a:path w="355600" h="382270">
                <a:moveTo>
                  <a:pt x="355600" y="364490"/>
                </a:moveTo>
                <a:lnTo>
                  <a:pt x="351790" y="364490"/>
                </a:lnTo>
                <a:lnTo>
                  <a:pt x="351790" y="367030"/>
                </a:lnTo>
                <a:lnTo>
                  <a:pt x="355600" y="367030"/>
                </a:lnTo>
                <a:lnTo>
                  <a:pt x="355600" y="364490"/>
                </a:lnTo>
                <a:close/>
              </a:path>
              <a:path w="355600" h="382270">
                <a:moveTo>
                  <a:pt x="355600" y="361950"/>
                </a:moveTo>
                <a:lnTo>
                  <a:pt x="351790" y="361950"/>
                </a:lnTo>
                <a:lnTo>
                  <a:pt x="351790" y="363220"/>
                </a:lnTo>
                <a:lnTo>
                  <a:pt x="355600" y="363220"/>
                </a:lnTo>
                <a:lnTo>
                  <a:pt x="355600" y="361950"/>
                </a:lnTo>
                <a:close/>
              </a:path>
              <a:path w="355600" h="382270">
                <a:moveTo>
                  <a:pt x="355600" y="358140"/>
                </a:moveTo>
                <a:lnTo>
                  <a:pt x="351790" y="358140"/>
                </a:lnTo>
                <a:lnTo>
                  <a:pt x="351790" y="360680"/>
                </a:lnTo>
                <a:lnTo>
                  <a:pt x="355600" y="360680"/>
                </a:lnTo>
                <a:lnTo>
                  <a:pt x="355600" y="358140"/>
                </a:lnTo>
                <a:close/>
              </a:path>
              <a:path w="355600" h="382270">
                <a:moveTo>
                  <a:pt x="355600" y="355600"/>
                </a:moveTo>
                <a:lnTo>
                  <a:pt x="351790" y="355600"/>
                </a:lnTo>
                <a:lnTo>
                  <a:pt x="351790" y="356870"/>
                </a:lnTo>
                <a:lnTo>
                  <a:pt x="355600" y="356870"/>
                </a:lnTo>
                <a:lnTo>
                  <a:pt x="355600" y="355600"/>
                </a:lnTo>
                <a:close/>
              </a:path>
              <a:path w="355600" h="382270">
                <a:moveTo>
                  <a:pt x="355600" y="351790"/>
                </a:moveTo>
                <a:lnTo>
                  <a:pt x="351790" y="351790"/>
                </a:lnTo>
                <a:lnTo>
                  <a:pt x="351790" y="354330"/>
                </a:lnTo>
                <a:lnTo>
                  <a:pt x="355600" y="354330"/>
                </a:lnTo>
                <a:lnTo>
                  <a:pt x="355600" y="351790"/>
                </a:lnTo>
                <a:close/>
              </a:path>
              <a:path w="355600" h="382270">
                <a:moveTo>
                  <a:pt x="355600" y="349250"/>
                </a:moveTo>
                <a:lnTo>
                  <a:pt x="351790" y="349250"/>
                </a:lnTo>
                <a:lnTo>
                  <a:pt x="351790" y="350520"/>
                </a:lnTo>
                <a:lnTo>
                  <a:pt x="355600" y="350520"/>
                </a:lnTo>
                <a:lnTo>
                  <a:pt x="355600" y="349250"/>
                </a:lnTo>
                <a:close/>
              </a:path>
              <a:path w="355600" h="382270">
                <a:moveTo>
                  <a:pt x="355600" y="345440"/>
                </a:moveTo>
                <a:lnTo>
                  <a:pt x="351790" y="345440"/>
                </a:lnTo>
                <a:lnTo>
                  <a:pt x="351790" y="347980"/>
                </a:lnTo>
                <a:lnTo>
                  <a:pt x="355600" y="347980"/>
                </a:lnTo>
                <a:lnTo>
                  <a:pt x="355600" y="345440"/>
                </a:lnTo>
                <a:close/>
              </a:path>
              <a:path w="355600" h="382270">
                <a:moveTo>
                  <a:pt x="353060" y="341630"/>
                </a:moveTo>
                <a:lnTo>
                  <a:pt x="351790" y="341630"/>
                </a:lnTo>
                <a:lnTo>
                  <a:pt x="351790" y="344170"/>
                </a:lnTo>
                <a:lnTo>
                  <a:pt x="355600" y="344170"/>
                </a:lnTo>
                <a:lnTo>
                  <a:pt x="355600" y="342900"/>
                </a:lnTo>
                <a:lnTo>
                  <a:pt x="353060" y="342900"/>
                </a:lnTo>
                <a:lnTo>
                  <a:pt x="353060" y="341630"/>
                </a:lnTo>
                <a:close/>
              </a:path>
              <a:path w="355600" h="382270">
                <a:moveTo>
                  <a:pt x="355600" y="339090"/>
                </a:moveTo>
                <a:lnTo>
                  <a:pt x="354330" y="339090"/>
                </a:lnTo>
                <a:lnTo>
                  <a:pt x="354330" y="341630"/>
                </a:lnTo>
                <a:lnTo>
                  <a:pt x="355600" y="341630"/>
                </a:lnTo>
                <a:lnTo>
                  <a:pt x="355600" y="339090"/>
                </a:lnTo>
                <a:close/>
              </a:path>
            </a:pathLst>
          </a:custGeom>
          <a:solidFill>
            <a:srgbClr val="AF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8" name="bk object 3218"/>
          <p:cNvSpPr/>
          <p:nvPr/>
        </p:nvSpPr>
        <p:spPr>
          <a:xfrm>
            <a:off x="4028440" y="2913379"/>
            <a:ext cx="347980" cy="377190"/>
          </a:xfrm>
          <a:custGeom>
            <a:avLst/>
            <a:gdLst/>
            <a:ahLst/>
            <a:cxnLst/>
            <a:rect l="l" t="t" r="r" b="b"/>
            <a:pathLst>
              <a:path w="347979" h="377189">
                <a:moveTo>
                  <a:pt x="3810" y="175260"/>
                </a:moveTo>
                <a:lnTo>
                  <a:pt x="0" y="17526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5260"/>
                </a:lnTo>
                <a:close/>
              </a:path>
              <a:path w="347979" h="377189">
                <a:moveTo>
                  <a:pt x="347980" y="175260"/>
                </a:moveTo>
                <a:lnTo>
                  <a:pt x="344170" y="175260"/>
                </a:lnTo>
                <a:lnTo>
                  <a:pt x="344170" y="176529"/>
                </a:lnTo>
                <a:lnTo>
                  <a:pt x="347980" y="176529"/>
                </a:lnTo>
                <a:lnTo>
                  <a:pt x="347980" y="175260"/>
                </a:lnTo>
                <a:close/>
              </a:path>
              <a:path w="347979" h="377189">
                <a:moveTo>
                  <a:pt x="347980" y="171450"/>
                </a:moveTo>
                <a:lnTo>
                  <a:pt x="344170" y="171450"/>
                </a:lnTo>
                <a:lnTo>
                  <a:pt x="344170" y="173989"/>
                </a:lnTo>
                <a:lnTo>
                  <a:pt x="347980" y="173989"/>
                </a:lnTo>
                <a:lnTo>
                  <a:pt x="347980" y="171450"/>
                </a:lnTo>
                <a:close/>
              </a:path>
              <a:path w="347979" h="377189">
                <a:moveTo>
                  <a:pt x="347980" y="168910"/>
                </a:moveTo>
                <a:lnTo>
                  <a:pt x="344170" y="168910"/>
                </a:lnTo>
                <a:lnTo>
                  <a:pt x="344170" y="170179"/>
                </a:lnTo>
                <a:lnTo>
                  <a:pt x="347980" y="170179"/>
                </a:lnTo>
                <a:lnTo>
                  <a:pt x="347980" y="168910"/>
                </a:lnTo>
                <a:close/>
              </a:path>
              <a:path w="347979" h="377189">
                <a:moveTo>
                  <a:pt x="3810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1450"/>
                </a:lnTo>
                <a:close/>
              </a:path>
              <a:path w="347979" h="377189">
                <a:moveTo>
                  <a:pt x="3810" y="168910"/>
                </a:moveTo>
                <a:lnTo>
                  <a:pt x="0" y="16891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8910"/>
                </a:lnTo>
                <a:close/>
              </a:path>
              <a:path w="347979" h="377189">
                <a:moveTo>
                  <a:pt x="3810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5100"/>
                </a:lnTo>
                <a:close/>
              </a:path>
              <a:path w="347979" h="377189">
                <a:moveTo>
                  <a:pt x="3810" y="162560"/>
                </a:moveTo>
                <a:lnTo>
                  <a:pt x="0" y="16256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2560"/>
                </a:lnTo>
                <a:close/>
              </a:path>
              <a:path w="347979" h="377189">
                <a:moveTo>
                  <a:pt x="347980" y="165100"/>
                </a:moveTo>
                <a:lnTo>
                  <a:pt x="344170" y="165100"/>
                </a:lnTo>
                <a:lnTo>
                  <a:pt x="344170" y="167639"/>
                </a:lnTo>
                <a:lnTo>
                  <a:pt x="347980" y="167639"/>
                </a:lnTo>
                <a:lnTo>
                  <a:pt x="347980" y="165100"/>
                </a:lnTo>
                <a:close/>
              </a:path>
              <a:path w="347979" h="377189">
                <a:moveTo>
                  <a:pt x="347980" y="162560"/>
                </a:moveTo>
                <a:lnTo>
                  <a:pt x="344170" y="162560"/>
                </a:lnTo>
                <a:lnTo>
                  <a:pt x="344170" y="163829"/>
                </a:lnTo>
                <a:lnTo>
                  <a:pt x="347980" y="163829"/>
                </a:lnTo>
                <a:lnTo>
                  <a:pt x="347980" y="162560"/>
                </a:lnTo>
                <a:close/>
              </a:path>
              <a:path w="347979" h="377189">
                <a:moveTo>
                  <a:pt x="347980" y="158750"/>
                </a:moveTo>
                <a:lnTo>
                  <a:pt x="344170" y="158750"/>
                </a:lnTo>
                <a:lnTo>
                  <a:pt x="344170" y="161289"/>
                </a:lnTo>
                <a:lnTo>
                  <a:pt x="347980" y="161289"/>
                </a:lnTo>
                <a:lnTo>
                  <a:pt x="347980" y="158750"/>
                </a:lnTo>
                <a:close/>
              </a:path>
              <a:path w="347979" h="377189">
                <a:moveTo>
                  <a:pt x="347980" y="149860"/>
                </a:moveTo>
                <a:lnTo>
                  <a:pt x="344170" y="149860"/>
                </a:lnTo>
                <a:lnTo>
                  <a:pt x="344170" y="157479"/>
                </a:lnTo>
                <a:lnTo>
                  <a:pt x="347980" y="157479"/>
                </a:lnTo>
                <a:lnTo>
                  <a:pt x="347980" y="149860"/>
                </a:lnTo>
                <a:close/>
              </a:path>
              <a:path w="347979" h="377189">
                <a:moveTo>
                  <a:pt x="3810" y="158750"/>
                </a:moveTo>
                <a:lnTo>
                  <a:pt x="0" y="15875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8750"/>
                </a:lnTo>
                <a:close/>
              </a:path>
              <a:path w="347979" h="377189">
                <a:moveTo>
                  <a:pt x="3810" y="149860"/>
                </a:moveTo>
                <a:lnTo>
                  <a:pt x="0" y="14986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49860"/>
                </a:lnTo>
                <a:close/>
              </a:path>
              <a:path w="347979" h="377189">
                <a:moveTo>
                  <a:pt x="3810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6050"/>
                </a:lnTo>
                <a:close/>
              </a:path>
              <a:path w="347979" h="377189">
                <a:moveTo>
                  <a:pt x="3810" y="143510"/>
                </a:moveTo>
                <a:lnTo>
                  <a:pt x="0" y="14351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3510"/>
                </a:lnTo>
                <a:close/>
              </a:path>
              <a:path w="347979" h="377189">
                <a:moveTo>
                  <a:pt x="3810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9700"/>
                </a:lnTo>
                <a:close/>
              </a:path>
              <a:path w="347979" h="377189">
                <a:moveTo>
                  <a:pt x="3810" y="137160"/>
                </a:moveTo>
                <a:lnTo>
                  <a:pt x="0" y="13716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7160"/>
                </a:lnTo>
                <a:close/>
              </a:path>
              <a:path w="347979" h="377189">
                <a:moveTo>
                  <a:pt x="3810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3350"/>
                </a:lnTo>
                <a:close/>
              </a:path>
              <a:path w="347979" h="377189">
                <a:moveTo>
                  <a:pt x="347980" y="146050"/>
                </a:moveTo>
                <a:lnTo>
                  <a:pt x="344170" y="146050"/>
                </a:lnTo>
                <a:lnTo>
                  <a:pt x="344170" y="148589"/>
                </a:lnTo>
                <a:lnTo>
                  <a:pt x="347980" y="148589"/>
                </a:lnTo>
                <a:lnTo>
                  <a:pt x="347980" y="146050"/>
                </a:lnTo>
                <a:close/>
              </a:path>
              <a:path w="347979" h="377189">
                <a:moveTo>
                  <a:pt x="347980" y="143510"/>
                </a:moveTo>
                <a:lnTo>
                  <a:pt x="344170" y="143510"/>
                </a:lnTo>
                <a:lnTo>
                  <a:pt x="344170" y="144779"/>
                </a:lnTo>
                <a:lnTo>
                  <a:pt x="347980" y="144779"/>
                </a:lnTo>
                <a:lnTo>
                  <a:pt x="347980" y="143510"/>
                </a:lnTo>
                <a:close/>
              </a:path>
              <a:path w="347979" h="377189">
                <a:moveTo>
                  <a:pt x="347980" y="139700"/>
                </a:moveTo>
                <a:lnTo>
                  <a:pt x="344170" y="139700"/>
                </a:lnTo>
                <a:lnTo>
                  <a:pt x="344170" y="142239"/>
                </a:lnTo>
                <a:lnTo>
                  <a:pt x="347980" y="142239"/>
                </a:lnTo>
                <a:lnTo>
                  <a:pt x="347980" y="139700"/>
                </a:lnTo>
                <a:close/>
              </a:path>
              <a:path w="347979" h="377189">
                <a:moveTo>
                  <a:pt x="347980" y="137160"/>
                </a:moveTo>
                <a:lnTo>
                  <a:pt x="344170" y="137160"/>
                </a:lnTo>
                <a:lnTo>
                  <a:pt x="344170" y="138429"/>
                </a:lnTo>
                <a:lnTo>
                  <a:pt x="347980" y="138429"/>
                </a:lnTo>
                <a:lnTo>
                  <a:pt x="347980" y="137160"/>
                </a:lnTo>
                <a:close/>
              </a:path>
              <a:path w="347979" h="377189">
                <a:moveTo>
                  <a:pt x="347980" y="133350"/>
                </a:moveTo>
                <a:lnTo>
                  <a:pt x="344170" y="133350"/>
                </a:lnTo>
                <a:lnTo>
                  <a:pt x="344170" y="135889"/>
                </a:lnTo>
                <a:lnTo>
                  <a:pt x="347980" y="135889"/>
                </a:lnTo>
                <a:lnTo>
                  <a:pt x="347980" y="133350"/>
                </a:lnTo>
                <a:close/>
              </a:path>
              <a:path w="347979" h="377189">
                <a:moveTo>
                  <a:pt x="3810" y="130810"/>
                </a:moveTo>
                <a:lnTo>
                  <a:pt x="0" y="13081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30810"/>
                </a:lnTo>
                <a:close/>
              </a:path>
              <a:path w="347979" h="377189">
                <a:moveTo>
                  <a:pt x="3810" y="124460"/>
                </a:moveTo>
                <a:lnTo>
                  <a:pt x="0" y="12446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4460"/>
                </a:lnTo>
                <a:close/>
              </a:path>
              <a:path w="347979" h="377189">
                <a:moveTo>
                  <a:pt x="3810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20650"/>
                </a:lnTo>
                <a:close/>
              </a:path>
              <a:path w="347979" h="377189">
                <a:moveTo>
                  <a:pt x="347980" y="130810"/>
                </a:moveTo>
                <a:lnTo>
                  <a:pt x="344170" y="130810"/>
                </a:lnTo>
                <a:lnTo>
                  <a:pt x="344170" y="132079"/>
                </a:lnTo>
                <a:lnTo>
                  <a:pt x="347980" y="132079"/>
                </a:lnTo>
                <a:lnTo>
                  <a:pt x="347980" y="130810"/>
                </a:lnTo>
                <a:close/>
              </a:path>
              <a:path w="347979" h="377189">
                <a:moveTo>
                  <a:pt x="347980" y="124460"/>
                </a:moveTo>
                <a:lnTo>
                  <a:pt x="344170" y="124460"/>
                </a:lnTo>
                <a:lnTo>
                  <a:pt x="344170" y="129539"/>
                </a:lnTo>
                <a:lnTo>
                  <a:pt x="347980" y="129539"/>
                </a:lnTo>
                <a:lnTo>
                  <a:pt x="347980" y="124460"/>
                </a:lnTo>
                <a:close/>
              </a:path>
              <a:path w="347979" h="377189">
                <a:moveTo>
                  <a:pt x="347980" y="120650"/>
                </a:moveTo>
                <a:lnTo>
                  <a:pt x="344170" y="120650"/>
                </a:lnTo>
                <a:lnTo>
                  <a:pt x="344170" y="123189"/>
                </a:lnTo>
                <a:lnTo>
                  <a:pt x="347980" y="123189"/>
                </a:lnTo>
                <a:lnTo>
                  <a:pt x="347980" y="120650"/>
                </a:lnTo>
                <a:close/>
              </a:path>
              <a:path w="347979" h="377189">
                <a:moveTo>
                  <a:pt x="347980" y="118110"/>
                </a:moveTo>
                <a:lnTo>
                  <a:pt x="344170" y="118110"/>
                </a:lnTo>
                <a:lnTo>
                  <a:pt x="344170" y="119379"/>
                </a:lnTo>
                <a:lnTo>
                  <a:pt x="347980" y="119379"/>
                </a:lnTo>
                <a:lnTo>
                  <a:pt x="347980" y="118110"/>
                </a:lnTo>
                <a:close/>
              </a:path>
              <a:path w="347979" h="377189">
                <a:moveTo>
                  <a:pt x="3810" y="118110"/>
                </a:moveTo>
                <a:lnTo>
                  <a:pt x="0" y="11811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8110"/>
                </a:lnTo>
                <a:close/>
              </a:path>
              <a:path w="347979" h="377189">
                <a:moveTo>
                  <a:pt x="3810" y="114300"/>
                </a:moveTo>
                <a:lnTo>
                  <a:pt x="0" y="11430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4300"/>
                </a:lnTo>
                <a:close/>
              </a:path>
              <a:path w="347979" h="377189">
                <a:moveTo>
                  <a:pt x="347980" y="114300"/>
                </a:moveTo>
                <a:lnTo>
                  <a:pt x="344170" y="114300"/>
                </a:lnTo>
                <a:lnTo>
                  <a:pt x="344170" y="116839"/>
                </a:lnTo>
                <a:lnTo>
                  <a:pt x="347980" y="116839"/>
                </a:lnTo>
                <a:lnTo>
                  <a:pt x="347980" y="114300"/>
                </a:lnTo>
                <a:close/>
              </a:path>
              <a:path w="347979" h="377189">
                <a:moveTo>
                  <a:pt x="347980" y="111760"/>
                </a:moveTo>
                <a:lnTo>
                  <a:pt x="344170" y="111760"/>
                </a:lnTo>
                <a:lnTo>
                  <a:pt x="344170" y="113029"/>
                </a:lnTo>
                <a:lnTo>
                  <a:pt x="347980" y="113029"/>
                </a:lnTo>
                <a:lnTo>
                  <a:pt x="347980" y="111760"/>
                </a:lnTo>
                <a:close/>
              </a:path>
              <a:path w="347979" h="377189">
                <a:moveTo>
                  <a:pt x="3810" y="111760"/>
                </a:moveTo>
                <a:lnTo>
                  <a:pt x="0" y="11176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1760"/>
                </a:lnTo>
                <a:close/>
              </a:path>
              <a:path w="347979" h="377189">
                <a:moveTo>
                  <a:pt x="3810" y="107950"/>
                </a:moveTo>
                <a:lnTo>
                  <a:pt x="0" y="10795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7950"/>
                </a:lnTo>
                <a:close/>
              </a:path>
              <a:path w="347979" h="377189">
                <a:moveTo>
                  <a:pt x="347980" y="107950"/>
                </a:moveTo>
                <a:lnTo>
                  <a:pt x="344170" y="107950"/>
                </a:lnTo>
                <a:lnTo>
                  <a:pt x="344170" y="110489"/>
                </a:lnTo>
                <a:lnTo>
                  <a:pt x="347980" y="110489"/>
                </a:lnTo>
                <a:lnTo>
                  <a:pt x="347980" y="107950"/>
                </a:lnTo>
                <a:close/>
              </a:path>
              <a:path w="347979" h="377189">
                <a:moveTo>
                  <a:pt x="3810" y="105410"/>
                </a:moveTo>
                <a:lnTo>
                  <a:pt x="0" y="10541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5410"/>
                </a:lnTo>
                <a:close/>
              </a:path>
              <a:path w="347979" h="377189">
                <a:moveTo>
                  <a:pt x="3810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1600"/>
                </a:lnTo>
                <a:close/>
              </a:path>
              <a:path w="347979" h="377189">
                <a:moveTo>
                  <a:pt x="347980" y="105410"/>
                </a:moveTo>
                <a:lnTo>
                  <a:pt x="344170" y="105410"/>
                </a:lnTo>
                <a:lnTo>
                  <a:pt x="344170" y="106679"/>
                </a:lnTo>
                <a:lnTo>
                  <a:pt x="347980" y="106679"/>
                </a:lnTo>
                <a:lnTo>
                  <a:pt x="347980" y="105410"/>
                </a:lnTo>
                <a:close/>
              </a:path>
              <a:path w="347979" h="377189">
                <a:moveTo>
                  <a:pt x="347980" y="101600"/>
                </a:moveTo>
                <a:lnTo>
                  <a:pt x="344170" y="101600"/>
                </a:lnTo>
                <a:lnTo>
                  <a:pt x="344170" y="104139"/>
                </a:lnTo>
                <a:lnTo>
                  <a:pt x="347980" y="104139"/>
                </a:lnTo>
                <a:lnTo>
                  <a:pt x="347980" y="101600"/>
                </a:lnTo>
                <a:close/>
              </a:path>
              <a:path w="347979" h="377189">
                <a:moveTo>
                  <a:pt x="3810" y="99060"/>
                </a:moveTo>
                <a:lnTo>
                  <a:pt x="0" y="9906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9060"/>
                </a:lnTo>
                <a:close/>
              </a:path>
              <a:path w="347979" h="377189">
                <a:moveTo>
                  <a:pt x="3810" y="95250"/>
                </a:moveTo>
                <a:lnTo>
                  <a:pt x="0" y="9525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5250"/>
                </a:lnTo>
                <a:close/>
              </a:path>
              <a:path w="347979" h="377189">
                <a:moveTo>
                  <a:pt x="347980" y="99060"/>
                </a:moveTo>
                <a:lnTo>
                  <a:pt x="344170" y="99060"/>
                </a:lnTo>
                <a:lnTo>
                  <a:pt x="344170" y="100329"/>
                </a:lnTo>
                <a:lnTo>
                  <a:pt x="347980" y="100329"/>
                </a:lnTo>
                <a:lnTo>
                  <a:pt x="347980" y="99060"/>
                </a:lnTo>
                <a:close/>
              </a:path>
              <a:path w="347979" h="377189">
                <a:moveTo>
                  <a:pt x="347980" y="95250"/>
                </a:moveTo>
                <a:lnTo>
                  <a:pt x="344170" y="95250"/>
                </a:lnTo>
                <a:lnTo>
                  <a:pt x="344170" y="97789"/>
                </a:lnTo>
                <a:lnTo>
                  <a:pt x="347980" y="97789"/>
                </a:lnTo>
                <a:lnTo>
                  <a:pt x="347980" y="95250"/>
                </a:lnTo>
                <a:close/>
              </a:path>
              <a:path w="347979" h="377189">
                <a:moveTo>
                  <a:pt x="1270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2710"/>
                </a:lnTo>
                <a:lnTo>
                  <a:pt x="1270" y="92710"/>
                </a:lnTo>
                <a:lnTo>
                  <a:pt x="1270" y="91439"/>
                </a:lnTo>
                <a:close/>
              </a:path>
              <a:path w="347979" h="377189">
                <a:moveTo>
                  <a:pt x="2539" y="87629"/>
                </a:moveTo>
                <a:lnTo>
                  <a:pt x="1270" y="87629"/>
                </a:lnTo>
                <a:lnTo>
                  <a:pt x="1270" y="91439"/>
                </a:lnTo>
                <a:lnTo>
                  <a:pt x="3810" y="91439"/>
                </a:lnTo>
                <a:lnTo>
                  <a:pt x="3810" y="88900"/>
                </a:lnTo>
                <a:lnTo>
                  <a:pt x="2539" y="88900"/>
                </a:lnTo>
                <a:lnTo>
                  <a:pt x="2539" y="87629"/>
                </a:lnTo>
                <a:close/>
              </a:path>
              <a:path w="347979" h="377189">
                <a:moveTo>
                  <a:pt x="3810" y="86360"/>
                </a:moveTo>
                <a:lnTo>
                  <a:pt x="2539" y="86360"/>
                </a:lnTo>
                <a:lnTo>
                  <a:pt x="2539" y="87629"/>
                </a:lnTo>
                <a:lnTo>
                  <a:pt x="3810" y="87629"/>
                </a:lnTo>
                <a:lnTo>
                  <a:pt x="3810" y="86360"/>
                </a:lnTo>
                <a:close/>
              </a:path>
              <a:path w="347979" h="377189">
                <a:moveTo>
                  <a:pt x="3810" y="82550"/>
                </a:moveTo>
                <a:lnTo>
                  <a:pt x="2539" y="82550"/>
                </a:lnTo>
                <a:lnTo>
                  <a:pt x="2539" y="85089"/>
                </a:lnTo>
                <a:lnTo>
                  <a:pt x="3810" y="85089"/>
                </a:lnTo>
                <a:lnTo>
                  <a:pt x="3810" y="82550"/>
                </a:lnTo>
                <a:close/>
              </a:path>
              <a:path w="347979" h="377189">
                <a:moveTo>
                  <a:pt x="347980" y="92710"/>
                </a:moveTo>
                <a:lnTo>
                  <a:pt x="344170" y="92710"/>
                </a:lnTo>
                <a:lnTo>
                  <a:pt x="344170" y="93979"/>
                </a:lnTo>
                <a:lnTo>
                  <a:pt x="347980" y="93979"/>
                </a:lnTo>
                <a:lnTo>
                  <a:pt x="347980" y="92710"/>
                </a:lnTo>
                <a:close/>
              </a:path>
              <a:path w="347979" h="377189">
                <a:moveTo>
                  <a:pt x="347980" y="88900"/>
                </a:moveTo>
                <a:lnTo>
                  <a:pt x="344170" y="88900"/>
                </a:lnTo>
                <a:lnTo>
                  <a:pt x="344170" y="91439"/>
                </a:lnTo>
                <a:lnTo>
                  <a:pt x="347980" y="91439"/>
                </a:lnTo>
                <a:lnTo>
                  <a:pt x="347980" y="88900"/>
                </a:lnTo>
                <a:close/>
              </a:path>
              <a:path w="347979" h="377189">
                <a:moveTo>
                  <a:pt x="347980" y="86360"/>
                </a:moveTo>
                <a:lnTo>
                  <a:pt x="344170" y="86360"/>
                </a:lnTo>
                <a:lnTo>
                  <a:pt x="344170" y="87629"/>
                </a:lnTo>
                <a:lnTo>
                  <a:pt x="347980" y="87629"/>
                </a:lnTo>
                <a:lnTo>
                  <a:pt x="347980" y="86360"/>
                </a:lnTo>
                <a:close/>
              </a:path>
              <a:path w="347979" h="377189">
                <a:moveTo>
                  <a:pt x="347980" y="82550"/>
                </a:moveTo>
                <a:lnTo>
                  <a:pt x="344170" y="82550"/>
                </a:lnTo>
                <a:lnTo>
                  <a:pt x="344170" y="85089"/>
                </a:lnTo>
                <a:lnTo>
                  <a:pt x="347980" y="85089"/>
                </a:lnTo>
                <a:lnTo>
                  <a:pt x="347980" y="82550"/>
                </a:lnTo>
                <a:close/>
              </a:path>
              <a:path w="347979" h="377189">
                <a:moveTo>
                  <a:pt x="347980" y="80010"/>
                </a:moveTo>
                <a:lnTo>
                  <a:pt x="344170" y="80010"/>
                </a:lnTo>
                <a:lnTo>
                  <a:pt x="344170" y="81279"/>
                </a:lnTo>
                <a:lnTo>
                  <a:pt x="347980" y="81279"/>
                </a:lnTo>
                <a:lnTo>
                  <a:pt x="347980" y="80010"/>
                </a:lnTo>
                <a:close/>
              </a:path>
              <a:path w="347979" h="377189">
                <a:moveTo>
                  <a:pt x="347980" y="76200"/>
                </a:moveTo>
                <a:lnTo>
                  <a:pt x="344170" y="76200"/>
                </a:lnTo>
                <a:lnTo>
                  <a:pt x="344170" y="78739"/>
                </a:lnTo>
                <a:lnTo>
                  <a:pt x="347980" y="78739"/>
                </a:lnTo>
                <a:lnTo>
                  <a:pt x="347980" y="76200"/>
                </a:lnTo>
                <a:close/>
              </a:path>
              <a:path w="347979" h="377189">
                <a:moveTo>
                  <a:pt x="347980" y="73660"/>
                </a:moveTo>
                <a:lnTo>
                  <a:pt x="344170" y="73660"/>
                </a:lnTo>
                <a:lnTo>
                  <a:pt x="344170" y="74929"/>
                </a:lnTo>
                <a:lnTo>
                  <a:pt x="347980" y="74929"/>
                </a:lnTo>
                <a:lnTo>
                  <a:pt x="347980" y="73660"/>
                </a:lnTo>
                <a:close/>
              </a:path>
              <a:path w="347979" h="377189">
                <a:moveTo>
                  <a:pt x="347980" y="69850"/>
                </a:moveTo>
                <a:lnTo>
                  <a:pt x="344170" y="69850"/>
                </a:lnTo>
                <a:lnTo>
                  <a:pt x="344170" y="72389"/>
                </a:lnTo>
                <a:lnTo>
                  <a:pt x="347980" y="72389"/>
                </a:lnTo>
                <a:lnTo>
                  <a:pt x="347980" y="69850"/>
                </a:lnTo>
                <a:close/>
              </a:path>
              <a:path w="347979" h="377189">
                <a:moveTo>
                  <a:pt x="347980" y="67310"/>
                </a:moveTo>
                <a:lnTo>
                  <a:pt x="344170" y="67310"/>
                </a:lnTo>
                <a:lnTo>
                  <a:pt x="344170" y="68579"/>
                </a:lnTo>
                <a:lnTo>
                  <a:pt x="347980" y="68579"/>
                </a:lnTo>
                <a:lnTo>
                  <a:pt x="347980" y="67310"/>
                </a:lnTo>
                <a:close/>
              </a:path>
              <a:path w="347979" h="377189">
                <a:moveTo>
                  <a:pt x="347980" y="63500"/>
                </a:moveTo>
                <a:lnTo>
                  <a:pt x="344170" y="63500"/>
                </a:lnTo>
                <a:lnTo>
                  <a:pt x="344170" y="66039"/>
                </a:lnTo>
                <a:lnTo>
                  <a:pt x="347980" y="66039"/>
                </a:lnTo>
                <a:lnTo>
                  <a:pt x="347980" y="63500"/>
                </a:lnTo>
                <a:close/>
              </a:path>
              <a:path w="347979" h="377189">
                <a:moveTo>
                  <a:pt x="347980" y="60960"/>
                </a:moveTo>
                <a:lnTo>
                  <a:pt x="344170" y="60960"/>
                </a:lnTo>
                <a:lnTo>
                  <a:pt x="344170" y="62229"/>
                </a:lnTo>
                <a:lnTo>
                  <a:pt x="347980" y="62229"/>
                </a:lnTo>
                <a:lnTo>
                  <a:pt x="347980" y="60960"/>
                </a:lnTo>
                <a:close/>
              </a:path>
              <a:path w="347979" h="377189">
                <a:moveTo>
                  <a:pt x="347980" y="57150"/>
                </a:moveTo>
                <a:lnTo>
                  <a:pt x="344170" y="57150"/>
                </a:lnTo>
                <a:lnTo>
                  <a:pt x="344170" y="59689"/>
                </a:lnTo>
                <a:lnTo>
                  <a:pt x="347980" y="59689"/>
                </a:lnTo>
                <a:lnTo>
                  <a:pt x="347980" y="57150"/>
                </a:lnTo>
                <a:close/>
              </a:path>
              <a:path w="347979" h="377189">
                <a:moveTo>
                  <a:pt x="347980" y="54610"/>
                </a:moveTo>
                <a:lnTo>
                  <a:pt x="344170" y="54610"/>
                </a:lnTo>
                <a:lnTo>
                  <a:pt x="344170" y="55879"/>
                </a:lnTo>
                <a:lnTo>
                  <a:pt x="347980" y="55879"/>
                </a:lnTo>
                <a:lnTo>
                  <a:pt x="347980" y="54610"/>
                </a:lnTo>
                <a:close/>
              </a:path>
              <a:path w="347979" h="377189">
                <a:moveTo>
                  <a:pt x="347980" y="50800"/>
                </a:moveTo>
                <a:lnTo>
                  <a:pt x="344170" y="50800"/>
                </a:lnTo>
                <a:lnTo>
                  <a:pt x="344170" y="53339"/>
                </a:lnTo>
                <a:lnTo>
                  <a:pt x="347980" y="53339"/>
                </a:lnTo>
                <a:lnTo>
                  <a:pt x="347980" y="50800"/>
                </a:lnTo>
                <a:close/>
              </a:path>
              <a:path w="347979" h="377189">
                <a:moveTo>
                  <a:pt x="347980" y="48260"/>
                </a:moveTo>
                <a:lnTo>
                  <a:pt x="344170" y="48260"/>
                </a:lnTo>
                <a:lnTo>
                  <a:pt x="344170" y="49529"/>
                </a:lnTo>
                <a:lnTo>
                  <a:pt x="347980" y="49529"/>
                </a:lnTo>
                <a:lnTo>
                  <a:pt x="347980" y="48260"/>
                </a:lnTo>
                <a:close/>
              </a:path>
              <a:path w="347979" h="377189">
                <a:moveTo>
                  <a:pt x="347980" y="44450"/>
                </a:moveTo>
                <a:lnTo>
                  <a:pt x="344170" y="44450"/>
                </a:lnTo>
                <a:lnTo>
                  <a:pt x="344170" y="46989"/>
                </a:lnTo>
                <a:lnTo>
                  <a:pt x="347980" y="46989"/>
                </a:lnTo>
                <a:lnTo>
                  <a:pt x="347980" y="44450"/>
                </a:lnTo>
                <a:close/>
              </a:path>
              <a:path w="347979" h="377189">
                <a:moveTo>
                  <a:pt x="347980" y="41910"/>
                </a:moveTo>
                <a:lnTo>
                  <a:pt x="344170" y="41910"/>
                </a:lnTo>
                <a:lnTo>
                  <a:pt x="344170" y="43179"/>
                </a:lnTo>
                <a:lnTo>
                  <a:pt x="347980" y="43179"/>
                </a:lnTo>
                <a:lnTo>
                  <a:pt x="347980" y="41910"/>
                </a:lnTo>
                <a:close/>
              </a:path>
              <a:path w="347979" h="377189">
                <a:moveTo>
                  <a:pt x="347980" y="38100"/>
                </a:moveTo>
                <a:lnTo>
                  <a:pt x="344170" y="38100"/>
                </a:lnTo>
                <a:lnTo>
                  <a:pt x="344170" y="40639"/>
                </a:lnTo>
                <a:lnTo>
                  <a:pt x="347980" y="40639"/>
                </a:lnTo>
                <a:lnTo>
                  <a:pt x="347980" y="38100"/>
                </a:lnTo>
                <a:close/>
              </a:path>
              <a:path w="347979" h="377189">
                <a:moveTo>
                  <a:pt x="2540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2540" y="40639"/>
                </a:lnTo>
                <a:lnTo>
                  <a:pt x="2540" y="38100"/>
                </a:lnTo>
                <a:close/>
              </a:path>
              <a:path w="347979" h="377189">
                <a:moveTo>
                  <a:pt x="3810" y="35560"/>
                </a:moveTo>
                <a:lnTo>
                  <a:pt x="0" y="3556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560"/>
                </a:lnTo>
                <a:close/>
              </a:path>
              <a:path w="347979" h="377189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347979" h="377189">
                <a:moveTo>
                  <a:pt x="347980" y="35687"/>
                </a:moveTo>
                <a:lnTo>
                  <a:pt x="344170" y="35687"/>
                </a:lnTo>
                <a:lnTo>
                  <a:pt x="344170" y="36829"/>
                </a:lnTo>
                <a:lnTo>
                  <a:pt x="347980" y="36829"/>
                </a:lnTo>
                <a:lnTo>
                  <a:pt x="347980" y="35687"/>
                </a:lnTo>
                <a:close/>
              </a:path>
              <a:path w="347979" h="377189">
                <a:moveTo>
                  <a:pt x="347980" y="31750"/>
                </a:moveTo>
                <a:lnTo>
                  <a:pt x="344170" y="31750"/>
                </a:lnTo>
                <a:lnTo>
                  <a:pt x="344170" y="34289"/>
                </a:lnTo>
                <a:lnTo>
                  <a:pt x="347980" y="34289"/>
                </a:lnTo>
                <a:lnTo>
                  <a:pt x="347980" y="31750"/>
                </a:lnTo>
                <a:close/>
              </a:path>
              <a:path w="347979" h="377189">
                <a:moveTo>
                  <a:pt x="3810" y="29337"/>
                </a:moveTo>
                <a:lnTo>
                  <a:pt x="0" y="29337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9337"/>
                </a:lnTo>
                <a:close/>
              </a:path>
              <a:path w="347979" h="377189">
                <a:moveTo>
                  <a:pt x="347980" y="29337"/>
                </a:moveTo>
                <a:lnTo>
                  <a:pt x="344170" y="29337"/>
                </a:lnTo>
                <a:lnTo>
                  <a:pt x="344170" y="30479"/>
                </a:lnTo>
                <a:lnTo>
                  <a:pt x="347980" y="30479"/>
                </a:lnTo>
                <a:lnTo>
                  <a:pt x="347980" y="29337"/>
                </a:lnTo>
                <a:close/>
              </a:path>
              <a:path w="347979" h="377189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347979" h="377189">
                <a:moveTo>
                  <a:pt x="347980" y="25400"/>
                </a:moveTo>
                <a:lnTo>
                  <a:pt x="344170" y="25400"/>
                </a:lnTo>
                <a:lnTo>
                  <a:pt x="344170" y="27939"/>
                </a:lnTo>
                <a:lnTo>
                  <a:pt x="347980" y="27939"/>
                </a:lnTo>
                <a:lnTo>
                  <a:pt x="347980" y="25400"/>
                </a:lnTo>
                <a:close/>
              </a:path>
              <a:path w="347979" h="377189">
                <a:moveTo>
                  <a:pt x="3810" y="22987"/>
                </a:moveTo>
                <a:lnTo>
                  <a:pt x="0" y="22987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987"/>
                </a:lnTo>
                <a:close/>
              </a:path>
              <a:path w="347979" h="377189">
                <a:moveTo>
                  <a:pt x="347980" y="22987"/>
                </a:moveTo>
                <a:lnTo>
                  <a:pt x="344170" y="22987"/>
                </a:lnTo>
                <a:lnTo>
                  <a:pt x="344170" y="24129"/>
                </a:lnTo>
                <a:lnTo>
                  <a:pt x="347980" y="24129"/>
                </a:lnTo>
                <a:lnTo>
                  <a:pt x="347980" y="22987"/>
                </a:lnTo>
                <a:close/>
              </a:path>
              <a:path w="347979" h="377189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347979" h="377189">
                <a:moveTo>
                  <a:pt x="347980" y="19050"/>
                </a:moveTo>
                <a:lnTo>
                  <a:pt x="344170" y="19050"/>
                </a:lnTo>
                <a:lnTo>
                  <a:pt x="344170" y="21589"/>
                </a:lnTo>
                <a:lnTo>
                  <a:pt x="347980" y="21589"/>
                </a:lnTo>
                <a:lnTo>
                  <a:pt x="347980" y="19050"/>
                </a:lnTo>
                <a:close/>
              </a:path>
              <a:path w="347979" h="377189">
                <a:moveTo>
                  <a:pt x="3810" y="16637"/>
                </a:moveTo>
                <a:lnTo>
                  <a:pt x="0" y="16637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6637"/>
                </a:lnTo>
                <a:close/>
              </a:path>
              <a:path w="347979" h="377189">
                <a:moveTo>
                  <a:pt x="347980" y="16637"/>
                </a:moveTo>
                <a:lnTo>
                  <a:pt x="344170" y="16637"/>
                </a:lnTo>
                <a:lnTo>
                  <a:pt x="344170" y="17779"/>
                </a:lnTo>
                <a:lnTo>
                  <a:pt x="347980" y="17779"/>
                </a:lnTo>
                <a:lnTo>
                  <a:pt x="347980" y="16637"/>
                </a:lnTo>
                <a:close/>
              </a:path>
              <a:path w="347979" h="377189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close/>
              </a:path>
              <a:path w="347979" h="377189">
                <a:moveTo>
                  <a:pt x="347980" y="12700"/>
                </a:moveTo>
                <a:lnTo>
                  <a:pt x="344170" y="12700"/>
                </a:lnTo>
                <a:lnTo>
                  <a:pt x="344170" y="15239"/>
                </a:lnTo>
                <a:lnTo>
                  <a:pt x="347980" y="15239"/>
                </a:lnTo>
                <a:lnTo>
                  <a:pt x="347980" y="12700"/>
                </a:lnTo>
                <a:close/>
              </a:path>
              <a:path w="347979" h="377189">
                <a:moveTo>
                  <a:pt x="3810" y="10287"/>
                </a:moveTo>
                <a:lnTo>
                  <a:pt x="0" y="10287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287"/>
                </a:lnTo>
                <a:close/>
              </a:path>
              <a:path w="347979" h="377189">
                <a:moveTo>
                  <a:pt x="347980" y="10287"/>
                </a:moveTo>
                <a:lnTo>
                  <a:pt x="344170" y="10287"/>
                </a:lnTo>
                <a:lnTo>
                  <a:pt x="344170" y="11429"/>
                </a:lnTo>
                <a:lnTo>
                  <a:pt x="347980" y="11429"/>
                </a:lnTo>
                <a:lnTo>
                  <a:pt x="347980" y="10287"/>
                </a:lnTo>
                <a:close/>
              </a:path>
              <a:path w="347979" h="377189">
                <a:moveTo>
                  <a:pt x="3810" y="6350"/>
                </a:moveTo>
                <a:lnTo>
                  <a:pt x="0" y="6350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347979" h="377189">
                <a:moveTo>
                  <a:pt x="347980" y="6350"/>
                </a:moveTo>
                <a:lnTo>
                  <a:pt x="344170" y="6350"/>
                </a:lnTo>
                <a:lnTo>
                  <a:pt x="344170" y="8889"/>
                </a:lnTo>
                <a:lnTo>
                  <a:pt x="347980" y="8889"/>
                </a:lnTo>
                <a:lnTo>
                  <a:pt x="347980" y="6350"/>
                </a:lnTo>
                <a:close/>
              </a:path>
              <a:path w="347979" h="377189">
                <a:moveTo>
                  <a:pt x="3810" y="3810"/>
                </a:moveTo>
                <a:lnTo>
                  <a:pt x="0" y="381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close/>
              </a:path>
              <a:path w="347979" h="377189">
                <a:moveTo>
                  <a:pt x="347980" y="3810"/>
                </a:moveTo>
                <a:lnTo>
                  <a:pt x="344170" y="3810"/>
                </a:lnTo>
                <a:lnTo>
                  <a:pt x="344170" y="5079"/>
                </a:lnTo>
                <a:lnTo>
                  <a:pt x="347980" y="5079"/>
                </a:lnTo>
                <a:lnTo>
                  <a:pt x="347980" y="3810"/>
                </a:lnTo>
                <a:close/>
              </a:path>
              <a:path w="347979" h="377189">
                <a:moveTo>
                  <a:pt x="25400" y="2539"/>
                </a:moveTo>
                <a:lnTo>
                  <a:pt x="24130" y="2539"/>
                </a:lnTo>
                <a:lnTo>
                  <a:pt x="24130" y="3810"/>
                </a:lnTo>
                <a:lnTo>
                  <a:pt x="25400" y="3810"/>
                </a:lnTo>
                <a:lnTo>
                  <a:pt x="25400" y="2539"/>
                </a:lnTo>
                <a:close/>
              </a:path>
              <a:path w="347979" h="377189">
                <a:moveTo>
                  <a:pt x="347980" y="0"/>
                </a:moveTo>
                <a:lnTo>
                  <a:pt x="0" y="0"/>
                </a:lnTo>
                <a:lnTo>
                  <a:pt x="0" y="2539"/>
                </a:lnTo>
                <a:lnTo>
                  <a:pt x="347980" y="2539"/>
                </a:lnTo>
                <a:lnTo>
                  <a:pt x="347980" y="0"/>
                </a:lnTo>
                <a:close/>
              </a:path>
              <a:path w="347979" h="377189">
                <a:moveTo>
                  <a:pt x="381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77800"/>
                </a:lnTo>
                <a:close/>
              </a:path>
              <a:path w="347979" h="377189">
                <a:moveTo>
                  <a:pt x="347980" y="177800"/>
                </a:moveTo>
                <a:lnTo>
                  <a:pt x="344170" y="177800"/>
                </a:lnTo>
                <a:lnTo>
                  <a:pt x="344170" y="190500"/>
                </a:lnTo>
                <a:lnTo>
                  <a:pt x="347980" y="190500"/>
                </a:lnTo>
                <a:lnTo>
                  <a:pt x="347980" y="177800"/>
                </a:lnTo>
                <a:close/>
              </a:path>
              <a:path w="347979" h="377189">
                <a:moveTo>
                  <a:pt x="3810" y="190500"/>
                </a:moveTo>
                <a:lnTo>
                  <a:pt x="0" y="1905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190500"/>
                </a:lnTo>
                <a:close/>
              </a:path>
              <a:path w="347979" h="377189">
                <a:moveTo>
                  <a:pt x="347980" y="190500"/>
                </a:moveTo>
                <a:lnTo>
                  <a:pt x="344170" y="190500"/>
                </a:lnTo>
                <a:lnTo>
                  <a:pt x="344170" y="209550"/>
                </a:lnTo>
                <a:lnTo>
                  <a:pt x="347980" y="209550"/>
                </a:lnTo>
                <a:lnTo>
                  <a:pt x="347980" y="190500"/>
                </a:lnTo>
                <a:close/>
              </a:path>
              <a:path w="347979" h="377189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347979" h="377189">
                <a:moveTo>
                  <a:pt x="347980" y="209550"/>
                </a:moveTo>
                <a:lnTo>
                  <a:pt x="344170" y="209550"/>
                </a:lnTo>
                <a:lnTo>
                  <a:pt x="344170" y="215900"/>
                </a:lnTo>
                <a:lnTo>
                  <a:pt x="347980" y="215900"/>
                </a:lnTo>
                <a:lnTo>
                  <a:pt x="347980" y="209550"/>
                </a:lnTo>
                <a:close/>
              </a:path>
              <a:path w="347979" h="377189">
                <a:moveTo>
                  <a:pt x="3810" y="215900"/>
                </a:moveTo>
                <a:lnTo>
                  <a:pt x="0" y="21590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15900"/>
                </a:lnTo>
                <a:close/>
              </a:path>
              <a:path w="347979" h="377189">
                <a:moveTo>
                  <a:pt x="347980" y="215900"/>
                </a:moveTo>
                <a:lnTo>
                  <a:pt x="344170" y="215900"/>
                </a:lnTo>
                <a:lnTo>
                  <a:pt x="344170" y="228600"/>
                </a:lnTo>
                <a:lnTo>
                  <a:pt x="347980" y="228600"/>
                </a:lnTo>
                <a:lnTo>
                  <a:pt x="347980" y="215900"/>
                </a:lnTo>
                <a:close/>
              </a:path>
              <a:path w="347979" h="377189">
                <a:moveTo>
                  <a:pt x="3810" y="228600"/>
                </a:moveTo>
                <a:lnTo>
                  <a:pt x="0" y="22860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28600"/>
                </a:lnTo>
                <a:close/>
              </a:path>
              <a:path w="347979" h="377189">
                <a:moveTo>
                  <a:pt x="347980" y="228600"/>
                </a:moveTo>
                <a:lnTo>
                  <a:pt x="344170" y="228600"/>
                </a:lnTo>
                <a:lnTo>
                  <a:pt x="344170" y="262890"/>
                </a:lnTo>
                <a:lnTo>
                  <a:pt x="345440" y="262890"/>
                </a:lnTo>
                <a:lnTo>
                  <a:pt x="345439" y="257810"/>
                </a:lnTo>
                <a:lnTo>
                  <a:pt x="346710" y="257810"/>
                </a:lnTo>
                <a:lnTo>
                  <a:pt x="346710" y="254000"/>
                </a:lnTo>
                <a:lnTo>
                  <a:pt x="347980" y="254000"/>
                </a:lnTo>
                <a:lnTo>
                  <a:pt x="347980" y="228600"/>
                </a:lnTo>
                <a:close/>
              </a:path>
              <a:path w="347979" h="377189">
                <a:moveTo>
                  <a:pt x="66040" y="374650"/>
                </a:moveTo>
                <a:lnTo>
                  <a:pt x="0" y="374650"/>
                </a:lnTo>
                <a:lnTo>
                  <a:pt x="0" y="377190"/>
                </a:lnTo>
                <a:lnTo>
                  <a:pt x="66039" y="377190"/>
                </a:lnTo>
                <a:lnTo>
                  <a:pt x="66040" y="374650"/>
                </a:lnTo>
                <a:close/>
              </a:path>
              <a:path w="347979" h="377189">
                <a:moveTo>
                  <a:pt x="3810" y="372110"/>
                </a:moveTo>
                <a:lnTo>
                  <a:pt x="0" y="372110"/>
                </a:lnTo>
                <a:lnTo>
                  <a:pt x="0" y="373380"/>
                </a:lnTo>
                <a:lnTo>
                  <a:pt x="3810" y="373380"/>
                </a:lnTo>
                <a:lnTo>
                  <a:pt x="3810" y="372110"/>
                </a:lnTo>
                <a:close/>
              </a:path>
              <a:path w="347979" h="377189">
                <a:moveTo>
                  <a:pt x="3810" y="368300"/>
                </a:moveTo>
                <a:lnTo>
                  <a:pt x="0" y="368300"/>
                </a:lnTo>
                <a:lnTo>
                  <a:pt x="0" y="370840"/>
                </a:lnTo>
                <a:lnTo>
                  <a:pt x="3810" y="370840"/>
                </a:lnTo>
                <a:lnTo>
                  <a:pt x="3810" y="368300"/>
                </a:lnTo>
                <a:close/>
              </a:path>
              <a:path w="347979" h="377189">
                <a:moveTo>
                  <a:pt x="3810" y="365760"/>
                </a:moveTo>
                <a:lnTo>
                  <a:pt x="0" y="365760"/>
                </a:lnTo>
                <a:lnTo>
                  <a:pt x="0" y="367030"/>
                </a:lnTo>
                <a:lnTo>
                  <a:pt x="3810" y="367030"/>
                </a:lnTo>
                <a:lnTo>
                  <a:pt x="3810" y="365760"/>
                </a:lnTo>
                <a:close/>
              </a:path>
              <a:path w="347979" h="377189">
                <a:moveTo>
                  <a:pt x="3810" y="361950"/>
                </a:moveTo>
                <a:lnTo>
                  <a:pt x="0" y="361950"/>
                </a:lnTo>
                <a:lnTo>
                  <a:pt x="0" y="364490"/>
                </a:lnTo>
                <a:lnTo>
                  <a:pt x="3810" y="364490"/>
                </a:lnTo>
                <a:lnTo>
                  <a:pt x="3810" y="361950"/>
                </a:lnTo>
                <a:close/>
              </a:path>
              <a:path w="347979" h="377189">
                <a:moveTo>
                  <a:pt x="3810" y="359410"/>
                </a:moveTo>
                <a:lnTo>
                  <a:pt x="0" y="359410"/>
                </a:lnTo>
                <a:lnTo>
                  <a:pt x="0" y="360680"/>
                </a:lnTo>
                <a:lnTo>
                  <a:pt x="3810" y="360680"/>
                </a:lnTo>
                <a:lnTo>
                  <a:pt x="3810" y="359410"/>
                </a:lnTo>
                <a:close/>
              </a:path>
              <a:path w="347979" h="377189">
                <a:moveTo>
                  <a:pt x="3810" y="355600"/>
                </a:moveTo>
                <a:lnTo>
                  <a:pt x="0" y="355600"/>
                </a:lnTo>
                <a:lnTo>
                  <a:pt x="0" y="358140"/>
                </a:lnTo>
                <a:lnTo>
                  <a:pt x="3810" y="358140"/>
                </a:lnTo>
                <a:lnTo>
                  <a:pt x="3810" y="355600"/>
                </a:lnTo>
                <a:close/>
              </a:path>
              <a:path w="347979" h="377189">
                <a:moveTo>
                  <a:pt x="3810" y="353060"/>
                </a:moveTo>
                <a:lnTo>
                  <a:pt x="0" y="353060"/>
                </a:lnTo>
                <a:lnTo>
                  <a:pt x="0" y="354330"/>
                </a:lnTo>
                <a:lnTo>
                  <a:pt x="3810" y="354330"/>
                </a:lnTo>
                <a:lnTo>
                  <a:pt x="3810" y="353060"/>
                </a:lnTo>
                <a:close/>
              </a:path>
              <a:path w="347979" h="377189">
                <a:moveTo>
                  <a:pt x="3810" y="349250"/>
                </a:moveTo>
                <a:lnTo>
                  <a:pt x="0" y="349250"/>
                </a:lnTo>
                <a:lnTo>
                  <a:pt x="0" y="351790"/>
                </a:lnTo>
                <a:lnTo>
                  <a:pt x="3810" y="351790"/>
                </a:lnTo>
                <a:lnTo>
                  <a:pt x="3810" y="349250"/>
                </a:lnTo>
                <a:close/>
              </a:path>
              <a:path w="347979" h="377189">
                <a:moveTo>
                  <a:pt x="3810" y="346710"/>
                </a:moveTo>
                <a:lnTo>
                  <a:pt x="0" y="346710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46710"/>
                </a:lnTo>
                <a:close/>
              </a:path>
              <a:path w="347979" h="377189">
                <a:moveTo>
                  <a:pt x="3810" y="342900"/>
                </a:moveTo>
                <a:lnTo>
                  <a:pt x="0" y="342900"/>
                </a:lnTo>
                <a:lnTo>
                  <a:pt x="0" y="345440"/>
                </a:lnTo>
                <a:lnTo>
                  <a:pt x="3810" y="345440"/>
                </a:lnTo>
                <a:lnTo>
                  <a:pt x="3810" y="342900"/>
                </a:lnTo>
                <a:close/>
              </a:path>
              <a:path w="347979" h="377189">
                <a:moveTo>
                  <a:pt x="3810" y="340360"/>
                </a:moveTo>
                <a:lnTo>
                  <a:pt x="0" y="340360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40360"/>
                </a:lnTo>
                <a:close/>
              </a:path>
              <a:path w="347979" h="377189">
                <a:moveTo>
                  <a:pt x="3810" y="336550"/>
                </a:moveTo>
                <a:lnTo>
                  <a:pt x="0" y="336550"/>
                </a:lnTo>
                <a:lnTo>
                  <a:pt x="0" y="339090"/>
                </a:lnTo>
                <a:lnTo>
                  <a:pt x="3810" y="339090"/>
                </a:lnTo>
                <a:lnTo>
                  <a:pt x="3810" y="336550"/>
                </a:lnTo>
                <a:close/>
              </a:path>
              <a:path w="347979" h="377189">
                <a:moveTo>
                  <a:pt x="3810" y="334010"/>
                </a:moveTo>
                <a:lnTo>
                  <a:pt x="0" y="334010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4010"/>
                </a:lnTo>
                <a:close/>
              </a:path>
              <a:path w="347979" h="377189">
                <a:moveTo>
                  <a:pt x="3810" y="330200"/>
                </a:moveTo>
                <a:lnTo>
                  <a:pt x="0" y="330200"/>
                </a:lnTo>
                <a:lnTo>
                  <a:pt x="0" y="332740"/>
                </a:lnTo>
                <a:lnTo>
                  <a:pt x="3810" y="332740"/>
                </a:lnTo>
                <a:lnTo>
                  <a:pt x="3810" y="330200"/>
                </a:lnTo>
                <a:close/>
              </a:path>
              <a:path w="347979" h="377189">
                <a:moveTo>
                  <a:pt x="3810" y="327660"/>
                </a:moveTo>
                <a:lnTo>
                  <a:pt x="0" y="327660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7660"/>
                </a:lnTo>
                <a:close/>
              </a:path>
              <a:path w="347979" h="377189">
                <a:moveTo>
                  <a:pt x="3810" y="323850"/>
                </a:moveTo>
                <a:lnTo>
                  <a:pt x="0" y="323850"/>
                </a:lnTo>
                <a:lnTo>
                  <a:pt x="0" y="326390"/>
                </a:lnTo>
                <a:lnTo>
                  <a:pt x="3810" y="326390"/>
                </a:lnTo>
                <a:lnTo>
                  <a:pt x="3810" y="323850"/>
                </a:lnTo>
                <a:close/>
              </a:path>
              <a:path w="347979" h="377189">
                <a:moveTo>
                  <a:pt x="3810" y="321310"/>
                </a:moveTo>
                <a:lnTo>
                  <a:pt x="0" y="321310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321310"/>
                </a:lnTo>
                <a:close/>
              </a:path>
              <a:path w="347979" h="377189">
                <a:moveTo>
                  <a:pt x="3810" y="317500"/>
                </a:moveTo>
                <a:lnTo>
                  <a:pt x="0" y="317500"/>
                </a:lnTo>
                <a:lnTo>
                  <a:pt x="0" y="320040"/>
                </a:lnTo>
                <a:lnTo>
                  <a:pt x="3810" y="320040"/>
                </a:lnTo>
                <a:lnTo>
                  <a:pt x="3810" y="317500"/>
                </a:lnTo>
                <a:close/>
              </a:path>
              <a:path w="347979" h="377189">
                <a:moveTo>
                  <a:pt x="3810" y="314960"/>
                </a:moveTo>
                <a:lnTo>
                  <a:pt x="0" y="314960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4960"/>
                </a:lnTo>
                <a:close/>
              </a:path>
              <a:path w="347979" h="377189">
                <a:moveTo>
                  <a:pt x="3810" y="311150"/>
                </a:moveTo>
                <a:lnTo>
                  <a:pt x="0" y="311150"/>
                </a:lnTo>
                <a:lnTo>
                  <a:pt x="0" y="313690"/>
                </a:lnTo>
                <a:lnTo>
                  <a:pt x="3810" y="313690"/>
                </a:lnTo>
                <a:lnTo>
                  <a:pt x="3810" y="311150"/>
                </a:lnTo>
                <a:close/>
              </a:path>
              <a:path w="347979" h="377189">
                <a:moveTo>
                  <a:pt x="3810" y="308610"/>
                </a:moveTo>
                <a:lnTo>
                  <a:pt x="0" y="308610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8610"/>
                </a:lnTo>
                <a:close/>
              </a:path>
              <a:path w="347979" h="377189">
                <a:moveTo>
                  <a:pt x="3810" y="304800"/>
                </a:moveTo>
                <a:lnTo>
                  <a:pt x="0" y="304800"/>
                </a:lnTo>
                <a:lnTo>
                  <a:pt x="0" y="307340"/>
                </a:lnTo>
                <a:lnTo>
                  <a:pt x="3810" y="307340"/>
                </a:lnTo>
                <a:lnTo>
                  <a:pt x="3810" y="304800"/>
                </a:lnTo>
                <a:close/>
              </a:path>
              <a:path w="347979" h="377189">
                <a:moveTo>
                  <a:pt x="3810" y="302260"/>
                </a:moveTo>
                <a:lnTo>
                  <a:pt x="0" y="302260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302260"/>
                </a:lnTo>
                <a:close/>
              </a:path>
              <a:path w="347979" h="377189">
                <a:moveTo>
                  <a:pt x="3810" y="298450"/>
                </a:moveTo>
                <a:lnTo>
                  <a:pt x="0" y="298450"/>
                </a:lnTo>
                <a:lnTo>
                  <a:pt x="0" y="300990"/>
                </a:lnTo>
                <a:lnTo>
                  <a:pt x="3810" y="300990"/>
                </a:lnTo>
                <a:lnTo>
                  <a:pt x="3810" y="298450"/>
                </a:lnTo>
                <a:close/>
              </a:path>
              <a:path w="347979" h="377189">
                <a:moveTo>
                  <a:pt x="3810" y="295910"/>
                </a:moveTo>
                <a:lnTo>
                  <a:pt x="0" y="295910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95910"/>
                </a:lnTo>
                <a:close/>
              </a:path>
              <a:path w="347979" h="377189">
                <a:moveTo>
                  <a:pt x="3810" y="292100"/>
                </a:moveTo>
                <a:lnTo>
                  <a:pt x="0" y="292100"/>
                </a:lnTo>
                <a:lnTo>
                  <a:pt x="0" y="294640"/>
                </a:lnTo>
                <a:lnTo>
                  <a:pt x="3810" y="294640"/>
                </a:lnTo>
                <a:lnTo>
                  <a:pt x="3810" y="292100"/>
                </a:lnTo>
                <a:close/>
              </a:path>
              <a:path w="347979" h="377189">
                <a:moveTo>
                  <a:pt x="3810" y="289560"/>
                </a:moveTo>
                <a:lnTo>
                  <a:pt x="0" y="289560"/>
                </a:lnTo>
                <a:lnTo>
                  <a:pt x="0" y="290830"/>
                </a:lnTo>
                <a:lnTo>
                  <a:pt x="3810" y="290830"/>
                </a:lnTo>
                <a:lnTo>
                  <a:pt x="3810" y="289560"/>
                </a:lnTo>
                <a:close/>
              </a:path>
              <a:path w="347979" h="377189">
                <a:moveTo>
                  <a:pt x="3810" y="285750"/>
                </a:moveTo>
                <a:lnTo>
                  <a:pt x="0" y="285750"/>
                </a:lnTo>
                <a:lnTo>
                  <a:pt x="0" y="288290"/>
                </a:lnTo>
                <a:lnTo>
                  <a:pt x="3810" y="288290"/>
                </a:lnTo>
                <a:lnTo>
                  <a:pt x="3810" y="285750"/>
                </a:lnTo>
                <a:close/>
              </a:path>
              <a:path w="347979" h="377189">
                <a:moveTo>
                  <a:pt x="3810" y="283210"/>
                </a:moveTo>
                <a:lnTo>
                  <a:pt x="0" y="283210"/>
                </a:lnTo>
                <a:lnTo>
                  <a:pt x="0" y="284480"/>
                </a:lnTo>
                <a:lnTo>
                  <a:pt x="3810" y="284480"/>
                </a:lnTo>
                <a:lnTo>
                  <a:pt x="3810" y="283210"/>
                </a:lnTo>
                <a:close/>
              </a:path>
              <a:path w="347979" h="377189">
                <a:moveTo>
                  <a:pt x="3810" y="279400"/>
                </a:moveTo>
                <a:lnTo>
                  <a:pt x="0" y="279400"/>
                </a:lnTo>
                <a:lnTo>
                  <a:pt x="0" y="281940"/>
                </a:lnTo>
                <a:lnTo>
                  <a:pt x="3810" y="281940"/>
                </a:lnTo>
                <a:lnTo>
                  <a:pt x="3810" y="279400"/>
                </a:lnTo>
                <a:close/>
              </a:path>
              <a:path w="347979" h="377189">
                <a:moveTo>
                  <a:pt x="3810" y="276860"/>
                </a:moveTo>
                <a:lnTo>
                  <a:pt x="0" y="276860"/>
                </a:lnTo>
                <a:lnTo>
                  <a:pt x="0" y="278130"/>
                </a:lnTo>
                <a:lnTo>
                  <a:pt x="3810" y="278130"/>
                </a:lnTo>
                <a:lnTo>
                  <a:pt x="3810" y="276860"/>
                </a:lnTo>
                <a:close/>
              </a:path>
              <a:path w="347979" h="377189">
                <a:moveTo>
                  <a:pt x="3810" y="270510"/>
                </a:moveTo>
                <a:lnTo>
                  <a:pt x="0" y="270510"/>
                </a:lnTo>
                <a:lnTo>
                  <a:pt x="0" y="275590"/>
                </a:lnTo>
                <a:lnTo>
                  <a:pt x="3810" y="275590"/>
                </a:lnTo>
                <a:lnTo>
                  <a:pt x="3810" y="270510"/>
                </a:lnTo>
                <a:close/>
              </a:path>
              <a:path w="347979" h="377189">
                <a:moveTo>
                  <a:pt x="3810" y="267970"/>
                </a:moveTo>
                <a:lnTo>
                  <a:pt x="0" y="267970"/>
                </a:lnTo>
                <a:lnTo>
                  <a:pt x="0" y="269240"/>
                </a:lnTo>
                <a:lnTo>
                  <a:pt x="3810" y="269240"/>
                </a:lnTo>
                <a:lnTo>
                  <a:pt x="3810" y="267970"/>
                </a:lnTo>
                <a:close/>
              </a:path>
              <a:path w="347979" h="377189">
                <a:moveTo>
                  <a:pt x="347980" y="374650"/>
                </a:moveTo>
                <a:lnTo>
                  <a:pt x="179070" y="374650"/>
                </a:lnTo>
                <a:lnTo>
                  <a:pt x="179070" y="377190"/>
                </a:lnTo>
                <a:lnTo>
                  <a:pt x="347980" y="377190"/>
                </a:lnTo>
                <a:lnTo>
                  <a:pt x="347980" y="374650"/>
                </a:lnTo>
                <a:close/>
              </a:path>
              <a:path w="347979" h="377189">
                <a:moveTo>
                  <a:pt x="347980" y="372110"/>
                </a:moveTo>
                <a:lnTo>
                  <a:pt x="344170" y="372110"/>
                </a:lnTo>
                <a:lnTo>
                  <a:pt x="344170" y="373380"/>
                </a:lnTo>
                <a:lnTo>
                  <a:pt x="347980" y="373380"/>
                </a:lnTo>
                <a:lnTo>
                  <a:pt x="347980" y="372110"/>
                </a:lnTo>
                <a:close/>
              </a:path>
              <a:path w="347979" h="377189">
                <a:moveTo>
                  <a:pt x="347980" y="368300"/>
                </a:moveTo>
                <a:lnTo>
                  <a:pt x="344170" y="368300"/>
                </a:lnTo>
                <a:lnTo>
                  <a:pt x="344170" y="370840"/>
                </a:lnTo>
                <a:lnTo>
                  <a:pt x="347980" y="370840"/>
                </a:lnTo>
                <a:lnTo>
                  <a:pt x="347980" y="368300"/>
                </a:lnTo>
                <a:close/>
              </a:path>
              <a:path w="347979" h="377189">
                <a:moveTo>
                  <a:pt x="347980" y="365760"/>
                </a:moveTo>
                <a:lnTo>
                  <a:pt x="344170" y="365760"/>
                </a:lnTo>
                <a:lnTo>
                  <a:pt x="344170" y="367030"/>
                </a:lnTo>
                <a:lnTo>
                  <a:pt x="347980" y="367030"/>
                </a:lnTo>
                <a:lnTo>
                  <a:pt x="347980" y="365760"/>
                </a:lnTo>
                <a:close/>
              </a:path>
              <a:path w="347979" h="377189">
                <a:moveTo>
                  <a:pt x="347980" y="361950"/>
                </a:moveTo>
                <a:lnTo>
                  <a:pt x="344170" y="361950"/>
                </a:lnTo>
                <a:lnTo>
                  <a:pt x="344170" y="364490"/>
                </a:lnTo>
                <a:lnTo>
                  <a:pt x="347980" y="364490"/>
                </a:lnTo>
                <a:lnTo>
                  <a:pt x="347980" y="361950"/>
                </a:lnTo>
                <a:close/>
              </a:path>
              <a:path w="347979" h="377189">
                <a:moveTo>
                  <a:pt x="347980" y="359410"/>
                </a:moveTo>
                <a:lnTo>
                  <a:pt x="344170" y="359410"/>
                </a:lnTo>
                <a:lnTo>
                  <a:pt x="344170" y="360680"/>
                </a:lnTo>
                <a:lnTo>
                  <a:pt x="347980" y="360680"/>
                </a:lnTo>
                <a:lnTo>
                  <a:pt x="347980" y="359410"/>
                </a:lnTo>
                <a:close/>
              </a:path>
              <a:path w="347979" h="377189">
                <a:moveTo>
                  <a:pt x="347980" y="355600"/>
                </a:moveTo>
                <a:lnTo>
                  <a:pt x="344170" y="355600"/>
                </a:lnTo>
                <a:lnTo>
                  <a:pt x="344170" y="358140"/>
                </a:lnTo>
                <a:lnTo>
                  <a:pt x="347980" y="358140"/>
                </a:lnTo>
                <a:lnTo>
                  <a:pt x="347980" y="355600"/>
                </a:lnTo>
                <a:close/>
              </a:path>
              <a:path w="347979" h="377189">
                <a:moveTo>
                  <a:pt x="347980" y="353060"/>
                </a:moveTo>
                <a:lnTo>
                  <a:pt x="344170" y="353060"/>
                </a:lnTo>
                <a:lnTo>
                  <a:pt x="344170" y="354330"/>
                </a:lnTo>
                <a:lnTo>
                  <a:pt x="347980" y="354330"/>
                </a:lnTo>
                <a:lnTo>
                  <a:pt x="347980" y="353060"/>
                </a:lnTo>
                <a:close/>
              </a:path>
              <a:path w="347979" h="377189">
                <a:moveTo>
                  <a:pt x="347980" y="349250"/>
                </a:moveTo>
                <a:lnTo>
                  <a:pt x="344170" y="349250"/>
                </a:lnTo>
                <a:lnTo>
                  <a:pt x="344170" y="351790"/>
                </a:lnTo>
                <a:lnTo>
                  <a:pt x="347980" y="351790"/>
                </a:lnTo>
                <a:lnTo>
                  <a:pt x="347980" y="349250"/>
                </a:lnTo>
                <a:close/>
              </a:path>
              <a:path w="347979" h="377189">
                <a:moveTo>
                  <a:pt x="347980" y="346710"/>
                </a:moveTo>
                <a:lnTo>
                  <a:pt x="344170" y="346710"/>
                </a:lnTo>
                <a:lnTo>
                  <a:pt x="344170" y="347980"/>
                </a:lnTo>
                <a:lnTo>
                  <a:pt x="347980" y="347980"/>
                </a:lnTo>
                <a:lnTo>
                  <a:pt x="347980" y="346710"/>
                </a:lnTo>
                <a:close/>
              </a:path>
              <a:path w="347979" h="377189">
                <a:moveTo>
                  <a:pt x="347980" y="342900"/>
                </a:moveTo>
                <a:lnTo>
                  <a:pt x="344170" y="342900"/>
                </a:lnTo>
                <a:lnTo>
                  <a:pt x="344170" y="345440"/>
                </a:lnTo>
                <a:lnTo>
                  <a:pt x="347980" y="345440"/>
                </a:lnTo>
                <a:lnTo>
                  <a:pt x="347980" y="342900"/>
                </a:lnTo>
                <a:close/>
              </a:path>
              <a:path w="347979" h="377189">
                <a:moveTo>
                  <a:pt x="346710" y="341630"/>
                </a:moveTo>
                <a:lnTo>
                  <a:pt x="345439" y="341630"/>
                </a:lnTo>
                <a:lnTo>
                  <a:pt x="345439" y="342900"/>
                </a:lnTo>
                <a:lnTo>
                  <a:pt x="346710" y="342900"/>
                </a:lnTo>
                <a:lnTo>
                  <a:pt x="346710" y="34163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9" name="bk object 3219"/>
          <p:cNvSpPr/>
          <p:nvPr/>
        </p:nvSpPr>
        <p:spPr>
          <a:xfrm>
            <a:off x="4032250" y="2917189"/>
            <a:ext cx="340360" cy="370840"/>
          </a:xfrm>
          <a:custGeom>
            <a:avLst/>
            <a:gdLst/>
            <a:ahLst/>
            <a:cxnLst/>
            <a:rect l="l" t="t" r="r" b="b"/>
            <a:pathLst>
              <a:path w="340360" h="370839">
                <a:moveTo>
                  <a:pt x="2539" y="171450"/>
                </a:moveTo>
                <a:lnTo>
                  <a:pt x="0" y="171450"/>
                </a:lnTo>
                <a:lnTo>
                  <a:pt x="0" y="172719"/>
                </a:lnTo>
                <a:lnTo>
                  <a:pt x="2539" y="172719"/>
                </a:lnTo>
                <a:lnTo>
                  <a:pt x="2539" y="171450"/>
                </a:lnTo>
                <a:close/>
              </a:path>
              <a:path w="340360" h="370839">
                <a:moveTo>
                  <a:pt x="340360" y="171450"/>
                </a:moveTo>
                <a:lnTo>
                  <a:pt x="336550" y="171450"/>
                </a:lnTo>
                <a:lnTo>
                  <a:pt x="336550" y="172719"/>
                </a:lnTo>
                <a:lnTo>
                  <a:pt x="340360" y="172719"/>
                </a:lnTo>
                <a:lnTo>
                  <a:pt x="340360" y="171450"/>
                </a:lnTo>
                <a:close/>
              </a:path>
              <a:path w="340360" h="370839">
                <a:moveTo>
                  <a:pt x="340360" y="167639"/>
                </a:moveTo>
                <a:lnTo>
                  <a:pt x="336550" y="167639"/>
                </a:lnTo>
                <a:lnTo>
                  <a:pt x="336550" y="170179"/>
                </a:lnTo>
                <a:lnTo>
                  <a:pt x="340360" y="170179"/>
                </a:lnTo>
                <a:lnTo>
                  <a:pt x="340360" y="167639"/>
                </a:lnTo>
                <a:close/>
              </a:path>
              <a:path w="340360" h="370839">
                <a:moveTo>
                  <a:pt x="340360" y="165100"/>
                </a:moveTo>
                <a:lnTo>
                  <a:pt x="336550" y="165100"/>
                </a:lnTo>
                <a:lnTo>
                  <a:pt x="336550" y="166369"/>
                </a:lnTo>
                <a:lnTo>
                  <a:pt x="340360" y="166369"/>
                </a:lnTo>
                <a:lnTo>
                  <a:pt x="340360" y="165100"/>
                </a:lnTo>
                <a:close/>
              </a:path>
              <a:path w="340360" h="370839">
                <a:moveTo>
                  <a:pt x="2539" y="167639"/>
                </a:moveTo>
                <a:lnTo>
                  <a:pt x="0" y="167639"/>
                </a:lnTo>
                <a:lnTo>
                  <a:pt x="0" y="170179"/>
                </a:lnTo>
                <a:lnTo>
                  <a:pt x="2539" y="170179"/>
                </a:lnTo>
                <a:lnTo>
                  <a:pt x="2539" y="167639"/>
                </a:lnTo>
                <a:close/>
              </a:path>
              <a:path w="340360" h="370839">
                <a:moveTo>
                  <a:pt x="2539" y="165100"/>
                </a:moveTo>
                <a:lnTo>
                  <a:pt x="0" y="165100"/>
                </a:lnTo>
                <a:lnTo>
                  <a:pt x="0" y="166369"/>
                </a:lnTo>
                <a:lnTo>
                  <a:pt x="2539" y="166369"/>
                </a:lnTo>
                <a:lnTo>
                  <a:pt x="2539" y="165100"/>
                </a:lnTo>
                <a:close/>
              </a:path>
              <a:path w="340360" h="370839">
                <a:moveTo>
                  <a:pt x="2539" y="161289"/>
                </a:moveTo>
                <a:lnTo>
                  <a:pt x="0" y="161289"/>
                </a:lnTo>
                <a:lnTo>
                  <a:pt x="0" y="163829"/>
                </a:lnTo>
                <a:lnTo>
                  <a:pt x="2539" y="163829"/>
                </a:lnTo>
                <a:lnTo>
                  <a:pt x="2539" y="161289"/>
                </a:lnTo>
                <a:close/>
              </a:path>
              <a:path w="340360" h="370839">
                <a:moveTo>
                  <a:pt x="2539" y="158750"/>
                </a:moveTo>
                <a:lnTo>
                  <a:pt x="0" y="158750"/>
                </a:lnTo>
                <a:lnTo>
                  <a:pt x="0" y="160019"/>
                </a:lnTo>
                <a:lnTo>
                  <a:pt x="2539" y="160019"/>
                </a:lnTo>
                <a:lnTo>
                  <a:pt x="2539" y="158750"/>
                </a:lnTo>
                <a:close/>
              </a:path>
              <a:path w="340360" h="370839">
                <a:moveTo>
                  <a:pt x="340360" y="161289"/>
                </a:moveTo>
                <a:lnTo>
                  <a:pt x="336550" y="161289"/>
                </a:lnTo>
                <a:lnTo>
                  <a:pt x="336550" y="163829"/>
                </a:lnTo>
                <a:lnTo>
                  <a:pt x="340360" y="163829"/>
                </a:lnTo>
                <a:lnTo>
                  <a:pt x="340360" y="161289"/>
                </a:lnTo>
                <a:close/>
              </a:path>
              <a:path w="340360" h="370839">
                <a:moveTo>
                  <a:pt x="340360" y="158750"/>
                </a:moveTo>
                <a:lnTo>
                  <a:pt x="336550" y="158750"/>
                </a:lnTo>
                <a:lnTo>
                  <a:pt x="336550" y="160019"/>
                </a:lnTo>
                <a:lnTo>
                  <a:pt x="340360" y="160019"/>
                </a:lnTo>
                <a:lnTo>
                  <a:pt x="340360" y="158750"/>
                </a:lnTo>
                <a:close/>
              </a:path>
              <a:path w="340360" h="370839">
                <a:moveTo>
                  <a:pt x="340360" y="154939"/>
                </a:moveTo>
                <a:lnTo>
                  <a:pt x="336550" y="154939"/>
                </a:lnTo>
                <a:lnTo>
                  <a:pt x="336550" y="157479"/>
                </a:lnTo>
                <a:lnTo>
                  <a:pt x="340360" y="157479"/>
                </a:lnTo>
                <a:lnTo>
                  <a:pt x="340360" y="154939"/>
                </a:lnTo>
                <a:close/>
              </a:path>
              <a:path w="340360" h="370839">
                <a:moveTo>
                  <a:pt x="340360" y="146050"/>
                </a:moveTo>
                <a:lnTo>
                  <a:pt x="336550" y="146050"/>
                </a:lnTo>
                <a:lnTo>
                  <a:pt x="336550" y="153669"/>
                </a:lnTo>
                <a:lnTo>
                  <a:pt x="340360" y="153669"/>
                </a:lnTo>
                <a:lnTo>
                  <a:pt x="340360" y="146050"/>
                </a:lnTo>
                <a:close/>
              </a:path>
              <a:path w="340360" h="370839">
                <a:moveTo>
                  <a:pt x="2539" y="154939"/>
                </a:moveTo>
                <a:lnTo>
                  <a:pt x="0" y="154939"/>
                </a:lnTo>
                <a:lnTo>
                  <a:pt x="0" y="157479"/>
                </a:lnTo>
                <a:lnTo>
                  <a:pt x="2539" y="157479"/>
                </a:lnTo>
                <a:lnTo>
                  <a:pt x="2539" y="154939"/>
                </a:lnTo>
                <a:close/>
              </a:path>
              <a:path w="340360" h="370839">
                <a:moveTo>
                  <a:pt x="2539" y="146050"/>
                </a:moveTo>
                <a:lnTo>
                  <a:pt x="0" y="146050"/>
                </a:lnTo>
                <a:lnTo>
                  <a:pt x="0" y="153669"/>
                </a:lnTo>
                <a:lnTo>
                  <a:pt x="2539" y="153669"/>
                </a:lnTo>
                <a:lnTo>
                  <a:pt x="2539" y="146050"/>
                </a:lnTo>
                <a:close/>
              </a:path>
              <a:path w="340360" h="370839">
                <a:moveTo>
                  <a:pt x="2539" y="142239"/>
                </a:moveTo>
                <a:lnTo>
                  <a:pt x="0" y="142239"/>
                </a:lnTo>
                <a:lnTo>
                  <a:pt x="0" y="144779"/>
                </a:lnTo>
                <a:lnTo>
                  <a:pt x="2539" y="144779"/>
                </a:lnTo>
                <a:lnTo>
                  <a:pt x="2539" y="142239"/>
                </a:lnTo>
                <a:close/>
              </a:path>
              <a:path w="340360" h="370839">
                <a:moveTo>
                  <a:pt x="2539" y="139700"/>
                </a:moveTo>
                <a:lnTo>
                  <a:pt x="0" y="139700"/>
                </a:lnTo>
                <a:lnTo>
                  <a:pt x="0" y="140969"/>
                </a:lnTo>
                <a:lnTo>
                  <a:pt x="2539" y="140969"/>
                </a:lnTo>
                <a:lnTo>
                  <a:pt x="2539" y="139700"/>
                </a:lnTo>
                <a:close/>
              </a:path>
              <a:path w="340360" h="370839">
                <a:moveTo>
                  <a:pt x="2539" y="135889"/>
                </a:moveTo>
                <a:lnTo>
                  <a:pt x="0" y="135889"/>
                </a:lnTo>
                <a:lnTo>
                  <a:pt x="0" y="138429"/>
                </a:lnTo>
                <a:lnTo>
                  <a:pt x="2539" y="138429"/>
                </a:lnTo>
                <a:lnTo>
                  <a:pt x="2539" y="135889"/>
                </a:lnTo>
                <a:close/>
              </a:path>
              <a:path w="340360" h="370839">
                <a:moveTo>
                  <a:pt x="2539" y="133350"/>
                </a:moveTo>
                <a:lnTo>
                  <a:pt x="0" y="133350"/>
                </a:lnTo>
                <a:lnTo>
                  <a:pt x="0" y="134619"/>
                </a:lnTo>
                <a:lnTo>
                  <a:pt x="2539" y="134619"/>
                </a:lnTo>
                <a:lnTo>
                  <a:pt x="2539" y="133350"/>
                </a:lnTo>
                <a:close/>
              </a:path>
              <a:path w="340360" h="370839">
                <a:moveTo>
                  <a:pt x="2539" y="129539"/>
                </a:moveTo>
                <a:lnTo>
                  <a:pt x="0" y="129539"/>
                </a:lnTo>
                <a:lnTo>
                  <a:pt x="0" y="132079"/>
                </a:lnTo>
                <a:lnTo>
                  <a:pt x="2539" y="132079"/>
                </a:lnTo>
                <a:lnTo>
                  <a:pt x="2539" y="129539"/>
                </a:lnTo>
                <a:close/>
              </a:path>
              <a:path w="340360" h="370839">
                <a:moveTo>
                  <a:pt x="340360" y="142239"/>
                </a:moveTo>
                <a:lnTo>
                  <a:pt x="336550" y="142239"/>
                </a:lnTo>
                <a:lnTo>
                  <a:pt x="336550" y="144779"/>
                </a:lnTo>
                <a:lnTo>
                  <a:pt x="340360" y="144779"/>
                </a:lnTo>
                <a:lnTo>
                  <a:pt x="340360" y="142239"/>
                </a:lnTo>
                <a:close/>
              </a:path>
              <a:path w="340360" h="370839">
                <a:moveTo>
                  <a:pt x="340360" y="139700"/>
                </a:moveTo>
                <a:lnTo>
                  <a:pt x="336550" y="139700"/>
                </a:lnTo>
                <a:lnTo>
                  <a:pt x="336550" y="140969"/>
                </a:lnTo>
                <a:lnTo>
                  <a:pt x="340360" y="140969"/>
                </a:lnTo>
                <a:lnTo>
                  <a:pt x="340360" y="139700"/>
                </a:lnTo>
                <a:close/>
              </a:path>
              <a:path w="340360" h="370839">
                <a:moveTo>
                  <a:pt x="340360" y="135889"/>
                </a:moveTo>
                <a:lnTo>
                  <a:pt x="336550" y="135889"/>
                </a:lnTo>
                <a:lnTo>
                  <a:pt x="336550" y="138429"/>
                </a:lnTo>
                <a:lnTo>
                  <a:pt x="340360" y="138429"/>
                </a:lnTo>
                <a:lnTo>
                  <a:pt x="340360" y="135889"/>
                </a:lnTo>
                <a:close/>
              </a:path>
              <a:path w="340360" h="370839">
                <a:moveTo>
                  <a:pt x="340360" y="133350"/>
                </a:moveTo>
                <a:lnTo>
                  <a:pt x="336550" y="133350"/>
                </a:lnTo>
                <a:lnTo>
                  <a:pt x="336550" y="134619"/>
                </a:lnTo>
                <a:lnTo>
                  <a:pt x="340360" y="134619"/>
                </a:lnTo>
                <a:lnTo>
                  <a:pt x="340360" y="133350"/>
                </a:lnTo>
                <a:close/>
              </a:path>
              <a:path w="340360" h="370839">
                <a:moveTo>
                  <a:pt x="340360" y="129539"/>
                </a:moveTo>
                <a:lnTo>
                  <a:pt x="336550" y="129539"/>
                </a:lnTo>
                <a:lnTo>
                  <a:pt x="336550" y="132079"/>
                </a:lnTo>
                <a:lnTo>
                  <a:pt x="340360" y="132079"/>
                </a:lnTo>
                <a:lnTo>
                  <a:pt x="340360" y="129539"/>
                </a:lnTo>
                <a:close/>
              </a:path>
              <a:path w="340360" h="370839">
                <a:moveTo>
                  <a:pt x="2539" y="127000"/>
                </a:moveTo>
                <a:lnTo>
                  <a:pt x="0" y="127000"/>
                </a:lnTo>
                <a:lnTo>
                  <a:pt x="0" y="128269"/>
                </a:lnTo>
                <a:lnTo>
                  <a:pt x="2539" y="128269"/>
                </a:lnTo>
                <a:lnTo>
                  <a:pt x="2539" y="127000"/>
                </a:lnTo>
                <a:close/>
              </a:path>
              <a:path w="340360" h="370839">
                <a:moveTo>
                  <a:pt x="2539" y="120650"/>
                </a:moveTo>
                <a:lnTo>
                  <a:pt x="0" y="120650"/>
                </a:lnTo>
                <a:lnTo>
                  <a:pt x="0" y="125729"/>
                </a:lnTo>
                <a:lnTo>
                  <a:pt x="2539" y="125729"/>
                </a:lnTo>
                <a:lnTo>
                  <a:pt x="2539" y="120650"/>
                </a:lnTo>
                <a:close/>
              </a:path>
              <a:path w="340360" h="370839">
                <a:moveTo>
                  <a:pt x="2539" y="116839"/>
                </a:moveTo>
                <a:lnTo>
                  <a:pt x="0" y="116839"/>
                </a:lnTo>
                <a:lnTo>
                  <a:pt x="0" y="119379"/>
                </a:lnTo>
                <a:lnTo>
                  <a:pt x="2539" y="119379"/>
                </a:lnTo>
                <a:lnTo>
                  <a:pt x="2539" y="116839"/>
                </a:lnTo>
                <a:close/>
              </a:path>
              <a:path w="340360" h="370839">
                <a:moveTo>
                  <a:pt x="340360" y="127000"/>
                </a:moveTo>
                <a:lnTo>
                  <a:pt x="336550" y="127000"/>
                </a:lnTo>
                <a:lnTo>
                  <a:pt x="336550" y="128269"/>
                </a:lnTo>
                <a:lnTo>
                  <a:pt x="340360" y="128269"/>
                </a:lnTo>
                <a:lnTo>
                  <a:pt x="340360" y="127000"/>
                </a:lnTo>
                <a:close/>
              </a:path>
              <a:path w="340360" h="370839">
                <a:moveTo>
                  <a:pt x="340360" y="120650"/>
                </a:moveTo>
                <a:lnTo>
                  <a:pt x="336550" y="120650"/>
                </a:lnTo>
                <a:lnTo>
                  <a:pt x="336550" y="125729"/>
                </a:lnTo>
                <a:lnTo>
                  <a:pt x="340360" y="125729"/>
                </a:lnTo>
                <a:lnTo>
                  <a:pt x="340360" y="120650"/>
                </a:lnTo>
                <a:close/>
              </a:path>
              <a:path w="340360" h="370839">
                <a:moveTo>
                  <a:pt x="340360" y="116839"/>
                </a:moveTo>
                <a:lnTo>
                  <a:pt x="336550" y="116839"/>
                </a:lnTo>
                <a:lnTo>
                  <a:pt x="336550" y="119379"/>
                </a:lnTo>
                <a:lnTo>
                  <a:pt x="340360" y="119379"/>
                </a:lnTo>
                <a:lnTo>
                  <a:pt x="340360" y="116839"/>
                </a:lnTo>
                <a:close/>
              </a:path>
              <a:path w="340360" h="370839">
                <a:moveTo>
                  <a:pt x="340360" y="114300"/>
                </a:moveTo>
                <a:lnTo>
                  <a:pt x="336550" y="114300"/>
                </a:lnTo>
                <a:lnTo>
                  <a:pt x="336550" y="115569"/>
                </a:lnTo>
                <a:lnTo>
                  <a:pt x="340360" y="115569"/>
                </a:lnTo>
                <a:lnTo>
                  <a:pt x="340360" y="114300"/>
                </a:lnTo>
                <a:close/>
              </a:path>
              <a:path w="340360" h="370839">
                <a:moveTo>
                  <a:pt x="2539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2539" y="115569"/>
                </a:lnTo>
                <a:lnTo>
                  <a:pt x="2539" y="114300"/>
                </a:lnTo>
                <a:close/>
              </a:path>
              <a:path w="340360" h="370839">
                <a:moveTo>
                  <a:pt x="2539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2539" y="113029"/>
                </a:lnTo>
                <a:lnTo>
                  <a:pt x="2539" y="110489"/>
                </a:lnTo>
                <a:close/>
              </a:path>
              <a:path w="340360" h="370839">
                <a:moveTo>
                  <a:pt x="340360" y="110489"/>
                </a:moveTo>
                <a:lnTo>
                  <a:pt x="336550" y="110489"/>
                </a:lnTo>
                <a:lnTo>
                  <a:pt x="336550" y="113029"/>
                </a:lnTo>
                <a:lnTo>
                  <a:pt x="340360" y="113029"/>
                </a:lnTo>
                <a:lnTo>
                  <a:pt x="340360" y="110489"/>
                </a:lnTo>
                <a:close/>
              </a:path>
              <a:path w="340360" h="370839">
                <a:moveTo>
                  <a:pt x="340360" y="107950"/>
                </a:moveTo>
                <a:lnTo>
                  <a:pt x="336550" y="107950"/>
                </a:lnTo>
                <a:lnTo>
                  <a:pt x="336550" y="109219"/>
                </a:lnTo>
                <a:lnTo>
                  <a:pt x="340360" y="109219"/>
                </a:lnTo>
                <a:lnTo>
                  <a:pt x="340360" y="107950"/>
                </a:lnTo>
                <a:close/>
              </a:path>
              <a:path w="340360" h="370839">
                <a:moveTo>
                  <a:pt x="2539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2539" y="109219"/>
                </a:lnTo>
                <a:lnTo>
                  <a:pt x="2539" y="107950"/>
                </a:lnTo>
                <a:close/>
              </a:path>
              <a:path w="340360" h="370839">
                <a:moveTo>
                  <a:pt x="2539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2539" y="106679"/>
                </a:lnTo>
                <a:lnTo>
                  <a:pt x="2539" y="104139"/>
                </a:lnTo>
                <a:close/>
              </a:path>
              <a:path w="340360" h="370839">
                <a:moveTo>
                  <a:pt x="340360" y="104139"/>
                </a:moveTo>
                <a:lnTo>
                  <a:pt x="336550" y="104139"/>
                </a:lnTo>
                <a:lnTo>
                  <a:pt x="336550" y="106679"/>
                </a:lnTo>
                <a:lnTo>
                  <a:pt x="340360" y="106679"/>
                </a:lnTo>
                <a:lnTo>
                  <a:pt x="340360" y="104139"/>
                </a:lnTo>
                <a:close/>
              </a:path>
              <a:path w="340360" h="370839">
                <a:moveTo>
                  <a:pt x="2539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2539" y="102869"/>
                </a:lnTo>
                <a:lnTo>
                  <a:pt x="2539" y="101600"/>
                </a:lnTo>
                <a:close/>
              </a:path>
              <a:path w="340360" h="370839">
                <a:moveTo>
                  <a:pt x="2539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2539" y="100329"/>
                </a:lnTo>
                <a:lnTo>
                  <a:pt x="2539" y="97789"/>
                </a:lnTo>
                <a:close/>
              </a:path>
              <a:path w="340360" h="370839">
                <a:moveTo>
                  <a:pt x="340360" y="101600"/>
                </a:moveTo>
                <a:lnTo>
                  <a:pt x="336550" y="101600"/>
                </a:lnTo>
                <a:lnTo>
                  <a:pt x="336550" y="102869"/>
                </a:lnTo>
                <a:lnTo>
                  <a:pt x="340360" y="102869"/>
                </a:lnTo>
                <a:lnTo>
                  <a:pt x="340360" y="101600"/>
                </a:lnTo>
                <a:close/>
              </a:path>
              <a:path w="340360" h="370839">
                <a:moveTo>
                  <a:pt x="340360" y="97789"/>
                </a:moveTo>
                <a:lnTo>
                  <a:pt x="336550" y="97789"/>
                </a:lnTo>
                <a:lnTo>
                  <a:pt x="336550" y="100329"/>
                </a:lnTo>
                <a:lnTo>
                  <a:pt x="340360" y="100329"/>
                </a:lnTo>
                <a:lnTo>
                  <a:pt x="340360" y="97789"/>
                </a:lnTo>
                <a:close/>
              </a:path>
              <a:path w="340360" h="370839">
                <a:moveTo>
                  <a:pt x="2539" y="95250"/>
                </a:moveTo>
                <a:lnTo>
                  <a:pt x="0" y="95250"/>
                </a:lnTo>
                <a:lnTo>
                  <a:pt x="0" y="96519"/>
                </a:lnTo>
                <a:lnTo>
                  <a:pt x="2539" y="96519"/>
                </a:lnTo>
                <a:lnTo>
                  <a:pt x="2539" y="95250"/>
                </a:lnTo>
                <a:close/>
              </a:path>
              <a:path w="340360" h="370839">
                <a:moveTo>
                  <a:pt x="2539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2539" y="93979"/>
                </a:lnTo>
                <a:lnTo>
                  <a:pt x="2539" y="91439"/>
                </a:lnTo>
                <a:close/>
              </a:path>
              <a:path w="340360" h="370839">
                <a:moveTo>
                  <a:pt x="340360" y="95250"/>
                </a:moveTo>
                <a:lnTo>
                  <a:pt x="336550" y="95250"/>
                </a:lnTo>
                <a:lnTo>
                  <a:pt x="336550" y="96519"/>
                </a:lnTo>
                <a:lnTo>
                  <a:pt x="340360" y="96519"/>
                </a:lnTo>
                <a:lnTo>
                  <a:pt x="340360" y="95250"/>
                </a:lnTo>
                <a:close/>
              </a:path>
              <a:path w="340360" h="370839">
                <a:moveTo>
                  <a:pt x="340360" y="91439"/>
                </a:moveTo>
                <a:lnTo>
                  <a:pt x="336550" y="91439"/>
                </a:lnTo>
                <a:lnTo>
                  <a:pt x="336550" y="93979"/>
                </a:lnTo>
                <a:lnTo>
                  <a:pt x="340360" y="93979"/>
                </a:lnTo>
                <a:lnTo>
                  <a:pt x="340360" y="91439"/>
                </a:lnTo>
                <a:close/>
              </a:path>
              <a:path w="340360" h="370839">
                <a:moveTo>
                  <a:pt x="2539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2539" y="90169"/>
                </a:lnTo>
                <a:lnTo>
                  <a:pt x="2539" y="88900"/>
                </a:lnTo>
                <a:close/>
              </a:path>
              <a:path w="340360" h="370839">
                <a:moveTo>
                  <a:pt x="2539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2539" y="87629"/>
                </a:lnTo>
                <a:lnTo>
                  <a:pt x="2539" y="85089"/>
                </a:lnTo>
                <a:close/>
              </a:path>
              <a:path w="340360" h="370839">
                <a:moveTo>
                  <a:pt x="340360" y="88900"/>
                </a:moveTo>
                <a:lnTo>
                  <a:pt x="336550" y="88900"/>
                </a:lnTo>
                <a:lnTo>
                  <a:pt x="336550" y="90169"/>
                </a:lnTo>
                <a:lnTo>
                  <a:pt x="340360" y="90169"/>
                </a:lnTo>
                <a:lnTo>
                  <a:pt x="340360" y="88900"/>
                </a:lnTo>
                <a:close/>
              </a:path>
              <a:path w="340360" h="370839">
                <a:moveTo>
                  <a:pt x="340360" y="85089"/>
                </a:moveTo>
                <a:lnTo>
                  <a:pt x="336550" y="85089"/>
                </a:lnTo>
                <a:lnTo>
                  <a:pt x="336550" y="87629"/>
                </a:lnTo>
                <a:lnTo>
                  <a:pt x="340360" y="87629"/>
                </a:lnTo>
                <a:lnTo>
                  <a:pt x="340360" y="85089"/>
                </a:lnTo>
                <a:close/>
              </a:path>
              <a:path w="340360" h="370839">
                <a:moveTo>
                  <a:pt x="2539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2539" y="83819"/>
                </a:lnTo>
                <a:lnTo>
                  <a:pt x="2539" y="82550"/>
                </a:lnTo>
                <a:close/>
              </a:path>
              <a:path w="340360" h="370839">
                <a:moveTo>
                  <a:pt x="2539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2539" y="81279"/>
                </a:lnTo>
                <a:lnTo>
                  <a:pt x="2539" y="78739"/>
                </a:lnTo>
                <a:close/>
              </a:path>
              <a:path w="340360" h="370839">
                <a:moveTo>
                  <a:pt x="340360" y="82550"/>
                </a:moveTo>
                <a:lnTo>
                  <a:pt x="336550" y="82550"/>
                </a:lnTo>
                <a:lnTo>
                  <a:pt x="336550" y="83819"/>
                </a:lnTo>
                <a:lnTo>
                  <a:pt x="340360" y="83819"/>
                </a:lnTo>
                <a:lnTo>
                  <a:pt x="340360" y="82550"/>
                </a:lnTo>
                <a:close/>
              </a:path>
              <a:path w="340360" h="370839">
                <a:moveTo>
                  <a:pt x="340360" y="78739"/>
                </a:moveTo>
                <a:lnTo>
                  <a:pt x="336550" y="78739"/>
                </a:lnTo>
                <a:lnTo>
                  <a:pt x="336550" y="81279"/>
                </a:lnTo>
                <a:lnTo>
                  <a:pt x="340360" y="81279"/>
                </a:lnTo>
                <a:lnTo>
                  <a:pt x="340360" y="78739"/>
                </a:lnTo>
                <a:close/>
              </a:path>
              <a:path w="340360" h="370839">
                <a:moveTo>
                  <a:pt x="340360" y="76200"/>
                </a:moveTo>
                <a:lnTo>
                  <a:pt x="336550" y="76200"/>
                </a:lnTo>
                <a:lnTo>
                  <a:pt x="336550" y="77469"/>
                </a:lnTo>
                <a:lnTo>
                  <a:pt x="340360" y="77469"/>
                </a:lnTo>
                <a:lnTo>
                  <a:pt x="340360" y="76200"/>
                </a:lnTo>
                <a:close/>
              </a:path>
              <a:path w="340360" h="370839">
                <a:moveTo>
                  <a:pt x="2539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2539" y="77469"/>
                </a:lnTo>
                <a:lnTo>
                  <a:pt x="2539" y="76200"/>
                </a:lnTo>
                <a:close/>
              </a:path>
              <a:path w="340360" h="370839">
                <a:moveTo>
                  <a:pt x="2539" y="72389"/>
                </a:moveTo>
                <a:lnTo>
                  <a:pt x="1270" y="72389"/>
                </a:lnTo>
                <a:lnTo>
                  <a:pt x="1270" y="74929"/>
                </a:lnTo>
                <a:lnTo>
                  <a:pt x="2539" y="74929"/>
                </a:lnTo>
                <a:lnTo>
                  <a:pt x="2539" y="72389"/>
                </a:lnTo>
                <a:close/>
              </a:path>
              <a:path w="340360" h="370839">
                <a:moveTo>
                  <a:pt x="340360" y="72389"/>
                </a:moveTo>
                <a:lnTo>
                  <a:pt x="336550" y="72389"/>
                </a:lnTo>
                <a:lnTo>
                  <a:pt x="336550" y="74929"/>
                </a:lnTo>
                <a:lnTo>
                  <a:pt x="340360" y="74929"/>
                </a:lnTo>
                <a:lnTo>
                  <a:pt x="340360" y="72389"/>
                </a:lnTo>
                <a:close/>
              </a:path>
              <a:path w="340360" h="370839">
                <a:moveTo>
                  <a:pt x="2539" y="68579"/>
                </a:moveTo>
                <a:lnTo>
                  <a:pt x="1270" y="68579"/>
                </a:lnTo>
                <a:lnTo>
                  <a:pt x="1270" y="71119"/>
                </a:lnTo>
                <a:lnTo>
                  <a:pt x="2539" y="71119"/>
                </a:lnTo>
                <a:lnTo>
                  <a:pt x="2539" y="68579"/>
                </a:lnTo>
                <a:close/>
              </a:path>
              <a:path w="340360" h="370839">
                <a:moveTo>
                  <a:pt x="340360" y="69850"/>
                </a:moveTo>
                <a:lnTo>
                  <a:pt x="336550" y="69850"/>
                </a:lnTo>
                <a:lnTo>
                  <a:pt x="336550" y="71119"/>
                </a:lnTo>
                <a:lnTo>
                  <a:pt x="340360" y="71119"/>
                </a:lnTo>
                <a:lnTo>
                  <a:pt x="340360" y="69850"/>
                </a:lnTo>
                <a:close/>
              </a:path>
              <a:path w="340360" h="370839">
                <a:moveTo>
                  <a:pt x="340360" y="66039"/>
                </a:moveTo>
                <a:lnTo>
                  <a:pt x="336550" y="66039"/>
                </a:lnTo>
                <a:lnTo>
                  <a:pt x="336550" y="68579"/>
                </a:lnTo>
                <a:lnTo>
                  <a:pt x="340360" y="68579"/>
                </a:lnTo>
                <a:lnTo>
                  <a:pt x="340360" y="66039"/>
                </a:lnTo>
                <a:close/>
              </a:path>
              <a:path w="340360" h="370839">
                <a:moveTo>
                  <a:pt x="340360" y="63500"/>
                </a:moveTo>
                <a:lnTo>
                  <a:pt x="336550" y="63500"/>
                </a:lnTo>
                <a:lnTo>
                  <a:pt x="336550" y="64769"/>
                </a:lnTo>
                <a:lnTo>
                  <a:pt x="340360" y="64769"/>
                </a:lnTo>
                <a:lnTo>
                  <a:pt x="340360" y="63500"/>
                </a:lnTo>
                <a:close/>
              </a:path>
              <a:path w="340360" h="370839">
                <a:moveTo>
                  <a:pt x="340360" y="59689"/>
                </a:moveTo>
                <a:lnTo>
                  <a:pt x="336550" y="59689"/>
                </a:lnTo>
                <a:lnTo>
                  <a:pt x="336550" y="62229"/>
                </a:lnTo>
                <a:lnTo>
                  <a:pt x="340360" y="62229"/>
                </a:lnTo>
                <a:lnTo>
                  <a:pt x="340360" y="59689"/>
                </a:lnTo>
                <a:close/>
              </a:path>
              <a:path w="340360" h="370839">
                <a:moveTo>
                  <a:pt x="340360" y="57150"/>
                </a:moveTo>
                <a:lnTo>
                  <a:pt x="336550" y="57150"/>
                </a:lnTo>
                <a:lnTo>
                  <a:pt x="336550" y="58419"/>
                </a:lnTo>
                <a:lnTo>
                  <a:pt x="340360" y="58419"/>
                </a:lnTo>
                <a:lnTo>
                  <a:pt x="340360" y="57150"/>
                </a:lnTo>
                <a:close/>
              </a:path>
              <a:path w="340360" h="370839">
                <a:moveTo>
                  <a:pt x="340360" y="53339"/>
                </a:moveTo>
                <a:lnTo>
                  <a:pt x="336550" y="53339"/>
                </a:lnTo>
                <a:lnTo>
                  <a:pt x="336550" y="55879"/>
                </a:lnTo>
                <a:lnTo>
                  <a:pt x="340360" y="55879"/>
                </a:lnTo>
                <a:lnTo>
                  <a:pt x="340360" y="53339"/>
                </a:lnTo>
                <a:close/>
              </a:path>
              <a:path w="340360" h="370839">
                <a:moveTo>
                  <a:pt x="340360" y="50800"/>
                </a:moveTo>
                <a:lnTo>
                  <a:pt x="336550" y="50800"/>
                </a:lnTo>
                <a:lnTo>
                  <a:pt x="336550" y="52069"/>
                </a:lnTo>
                <a:lnTo>
                  <a:pt x="340360" y="52069"/>
                </a:lnTo>
                <a:lnTo>
                  <a:pt x="340360" y="50800"/>
                </a:lnTo>
                <a:close/>
              </a:path>
              <a:path w="340360" h="370839">
                <a:moveTo>
                  <a:pt x="340360" y="46989"/>
                </a:moveTo>
                <a:lnTo>
                  <a:pt x="336550" y="46989"/>
                </a:lnTo>
                <a:lnTo>
                  <a:pt x="336550" y="49529"/>
                </a:lnTo>
                <a:lnTo>
                  <a:pt x="340360" y="49529"/>
                </a:lnTo>
                <a:lnTo>
                  <a:pt x="340360" y="46989"/>
                </a:lnTo>
                <a:close/>
              </a:path>
              <a:path w="340360" h="370839">
                <a:moveTo>
                  <a:pt x="340360" y="44450"/>
                </a:moveTo>
                <a:lnTo>
                  <a:pt x="336550" y="44450"/>
                </a:lnTo>
                <a:lnTo>
                  <a:pt x="336550" y="45719"/>
                </a:lnTo>
                <a:lnTo>
                  <a:pt x="340360" y="45719"/>
                </a:lnTo>
                <a:lnTo>
                  <a:pt x="340360" y="44450"/>
                </a:lnTo>
                <a:close/>
              </a:path>
              <a:path w="340360" h="370839">
                <a:moveTo>
                  <a:pt x="340360" y="40639"/>
                </a:moveTo>
                <a:lnTo>
                  <a:pt x="336550" y="40639"/>
                </a:lnTo>
                <a:lnTo>
                  <a:pt x="336550" y="43179"/>
                </a:lnTo>
                <a:lnTo>
                  <a:pt x="340360" y="43179"/>
                </a:lnTo>
                <a:lnTo>
                  <a:pt x="340360" y="40639"/>
                </a:lnTo>
                <a:close/>
              </a:path>
              <a:path w="340360" h="370839">
                <a:moveTo>
                  <a:pt x="340360" y="38100"/>
                </a:moveTo>
                <a:lnTo>
                  <a:pt x="336550" y="38100"/>
                </a:lnTo>
                <a:lnTo>
                  <a:pt x="336550" y="39369"/>
                </a:lnTo>
                <a:lnTo>
                  <a:pt x="340360" y="39369"/>
                </a:lnTo>
                <a:lnTo>
                  <a:pt x="340360" y="38100"/>
                </a:lnTo>
                <a:close/>
              </a:path>
              <a:path w="340360" h="370839">
                <a:moveTo>
                  <a:pt x="340360" y="34289"/>
                </a:moveTo>
                <a:lnTo>
                  <a:pt x="336550" y="34289"/>
                </a:lnTo>
                <a:lnTo>
                  <a:pt x="336550" y="36829"/>
                </a:lnTo>
                <a:lnTo>
                  <a:pt x="340360" y="36829"/>
                </a:lnTo>
                <a:lnTo>
                  <a:pt x="340360" y="34289"/>
                </a:lnTo>
                <a:close/>
              </a:path>
              <a:path w="340360" h="370839">
                <a:moveTo>
                  <a:pt x="2539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1270" y="34289"/>
                </a:lnTo>
                <a:lnTo>
                  <a:pt x="1270" y="33019"/>
                </a:lnTo>
                <a:lnTo>
                  <a:pt x="2539" y="33019"/>
                </a:lnTo>
                <a:lnTo>
                  <a:pt x="2539" y="31750"/>
                </a:lnTo>
                <a:close/>
              </a:path>
              <a:path w="340360" h="370839">
                <a:moveTo>
                  <a:pt x="2539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2539" y="30479"/>
                </a:lnTo>
                <a:lnTo>
                  <a:pt x="2539" y="27939"/>
                </a:lnTo>
                <a:close/>
              </a:path>
              <a:path w="340360" h="370839">
                <a:moveTo>
                  <a:pt x="340360" y="31876"/>
                </a:moveTo>
                <a:lnTo>
                  <a:pt x="336550" y="31876"/>
                </a:lnTo>
                <a:lnTo>
                  <a:pt x="336550" y="33019"/>
                </a:lnTo>
                <a:lnTo>
                  <a:pt x="340360" y="33019"/>
                </a:lnTo>
                <a:lnTo>
                  <a:pt x="340360" y="31876"/>
                </a:lnTo>
                <a:close/>
              </a:path>
              <a:path w="340360" h="370839">
                <a:moveTo>
                  <a:pt x="340360" y="27939"/>
                </a:moveTo>
                <a:lnTo>
                  <a:pt x="336550" y="27939"/>
                </a:lnTo>
                <a:lnTo>
                  <a:pt x="336550" y="30479"/>
                </a:lnTo>
                <a:lnTo>
                  <a:pt x="340360" y="30479"/>
                </a:lnTo>
                <a:lnTo>
                  <a:pt x="340360" y="27939"/>
                </a:lnTo>
                <a:close/>
              </a:path>
              <a:path w="340360" h="370839">
                <a:moveTo>
                  <a:pt x="2539" y="25526"/>
                </a:moveTo>
                <a:lnTo>
                  <a:pt x="0" y="25526"/>
                </a:lnTo>
                <a:lnTo>
                  <a:pt x="0" y="26669"/>
                </a:lnTo>
                <a:lnTo>
                  <a:pt x="2539" y="26669"/>
                </a:lnTo>
                <a:lnTo>
                  <a:pt x="2539" y="25526"/>
                </a:lnTo>
                <a:close/>
              </a:path>
              <a:path w="340360" h="370839">
                <a:moveTo>
                  <a:pt x="340360" y="25526"/>
                </a:moveTo>
                <a:lnTo>
                  <a:pt x="336550" y="25526"/>
                </a:lnTo>
                <a:lnTo>
                  <a:pt x="336550" y="26669"/>
                </a:lnTo>
                <a:lnTo>
                  <a:pt x="340360" y="26669"/>
                </a:lnTo>
                <a:lnTo>
                  <a:pt x="340360" y="25526"/>
                </a:lnTo>
                <a:close/>
              </a:path>
              <a:path w="340360" h="370839">
                <a:moveTo>
                  <a:pt x="2539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2539" y="24129"/>
                </a:lnTo>
                <a:lnTo>
                  <a:pt x="2539" y="21589"/>
                </a:lnTo>
                <a:close/>
              </a:path>
              <a:path w="340360" h="370839">
                <a:moveTo>
                  <a:pt x="340360" y="21589"/>
                </a:moveTo>
                <a:lnTo>
                  <a:pt x="336550" y="21589"/>
                </a:lnTo>
                <a:lnTo>
                  <a:pt x="336550" y="24129"/>
                </a:lnTo>
                <a:lnTo>
                  <a:pt x="340360" y="24129"/>
                </a:lnTo>
                <a:lnTo>
                  <a:pt x="340360" y="21589"/>
                </a:lnTo>
                <a:close/>
              </a:path>
              <a:path w="340360" h="370839">
                <a:moveTo>
                  <a:pt x="2539" y="19176"/>
                </a:moveTo>
                <a:lnTo>
                  <a:pt x="0" y="19176"/>
                </a:lnTo>
                <a:lnTo>
                  <a:pt x="0" y="20319"/>
                </a:lnTo>
                <a:lnTo>
                  <a:pt x="2539" y="20319"/>
                </a:lnTo>
                <a:lnTo>
                  <a:pt x="2539" y="19176"/>
                </a:lnTo>
                <a:close/>
              </a:path>
              <a:path w="340360" h="370839">
                <a:moveTo>
                  <a:pt x="340360" y="19176"/>
                </a:moveTo>
                <a:lnTo>
                  <a:pt x="336550" y="19176"/>
                </a:lnTo>
                <a:lnTo>
                  <a:pt x="336550" y="20319"/>
                </a:lnTo>
                <a:lnTo>
                  <a:pt x="340360" y="20319"/>
                </a:lnTo>
                <a:lnTo>
                  <a:pt x="340360" y="19176"/>
                </a:lnTo>
                <a:close/>
              </a:path>
              <a:path w="340360" h="370839">
                <a:moveTo>
                  <a:pt x="253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15239"/>
                </a:lnTo>
                <a:close/>
              </a:path>
              <a:path w="340360" h="370839">
                <a:moveTo>
                  <a:pt x="340360" y="15239"/>
                </a:moveTo>
                <a:lnTo>
                  <a:pt x="336550" y="15239"/>
                </a:lnTo>
                <a:lnTo>
                  <a:pt x="336550" y="17779"/>
                </a:lnTo>
                <a:lnTo>
                  <a:pt x="340360" y="17779"/>
                </a:lnTo>
                <a:lnTo>
                  <a:pt x="340360" y="15239"/>
                </a:lnTo>
                <a:close/>
              </a:path>
              <a:path w="340360" h="370839">
                <a:moveTo>
                  <a:pt x="2539" y="12826"/>
                </a:moveTo>
                <a:lnTo>
                  <a:pt x="0" y="12826"/>
                </a:lnTo>
                <a:lnTo>
                  <a:pt x="0" y="13969"/>
                </a:lnTo>
                <a:lnTo>
                  <a:pt x="2539" y="13969"/>
                </a:lnTo>
                <a:lnTo>
                  <a:pt x="2539" y="12826"/>
                </a:lnTo>
                <a:close/>
              </a:path>
              <a:path w="340360" h="370839">
                <a:moveTo>
                  <a:pt x="340360" y="12826"/>
                </a:moveTo>
                <a:lnTo>
                  <a:pt x="336550" y="12826"/>
                </a:lnTo>
                <a:lnTo>
                  <a:pt x="336550" y="13969"/>
                </a:lnTo>
                <a:lnTo>
                  <a:pt x="340360" y="13969"/>
                </a:lnTo>
                <a:lnTo>
                  <a:pt x="340360" y="12826"/>
                </a:lnTo>
                <a:close/>
              </a:path>
              <a:path w="340360" h="370839">
                <a:moveTo>
                  <a:pt x="2539" y="8889"/>
                </a:moveTo>
                <a:lnTo>
                  <a:pt x="0" y="8889"/>
                </a:lnTo>
                <a:lnTo>
                  <a:pt x="0" y="11429"/>
                </a:lnTo>
                <a:lnTo>
                  <a:pt x="2539" y="11429"/>
                </a:lnTo>
                <a:lnTo>
                  <a:pt x="2539" y="8889"/>
                </a:lnTo>
                <a:close/>
              </a:path>
              <a:path w="340360" h="370839">
                <a:moveTo>
                  <a:pt x="340360" y="8889"/>
                </a:moveTo>
                <a:lnTo>
                  <a:pt x="336550" y="8889"/>
                </a:lnTo>
                <a:lnTo>
                  <a:pt x="336550" y="11429"/>
                </a:lnTo>
                <a:lnTo>
                  <a:pt x="340360" y="11429"/>
                </a:lnTo>
                <a:lnTo>
                  <a:pt x="340360" y="8889"/>
                </a:lnTo>
                <a:close/>
              </a:path>
              <a:path w="340360" h="370839">
                <a:moveTo>
                  <a:pt x="2539" y="6476"/>
                </a:moveTo>
                <a:lnTo>
                  <a:pt x="0" y="6476"/>
                </a:lnTo>
                <a:lnTo>
                  <a:pt x="0" y="7619"/>
                </a:lnTo>
                <a:lnTo>
                  <a:pt x="2539" y="7619"/>
                </a:lnTo>
                <a:lnTo>
                  <a:pt x="2539" y="6476"/>
                </a:lnTo>
                <a:close/>
              </a:path>
              <a:path w="340360" h="370839">
                <a:moveTo>
                  <a:pt x="340360" y="6476"/>
                </a:moveTo>
                <a:lnTo>
                  <a:pt x="336550" y="6476"/>
                </a:lnTo>
                <a:lnTo>
                  <a:pt x="336550" y="7619"/>
                </a:lnTo>
                <a:lnTo>
                  <a:pt x="340360" y="7619"/>
                </a:lnTo>
                <a:lnTo>
                  <a:pt x="340360" y="6476"/>
                </a:lnTo>
                <a:close/>
              </a:path>
              <a:path w="340360" h="370839">
                <a:moveTo>
                  <a:pt x="20320" y="2539"/>
                </a:moveTo>
                <a:lnTo>
                  <a:pt x="0" y="2539"/>
                </a:lnTo>
                <a:lnTo>
                  <a:pt x="0" y="5079"/>
                </a:lnTo>
                <a:lnTo>
                  <a:pt x="2539" y="5079"/>
                </a:lnTo>
                <a:lnTo>
                  <a:pt x="2539" y="3937"/>
                </a:lnTo>
                <a:lnTo>
                  <a:pt x="20320" y="3937"/>
                </a:lnTo>
                <a:lnTo>
                  <a:pt x="20320" y="2539"/>
                </a:lnTo>
                <a:close/>
              </a:path>
              <a:path w="340360" h="370839">
                <a:moveTo>
                  <a:pt x="340360" y="2539"/>
                </a:moveTo>
                <a:lnTo>
                  <a:pt x="24129" y="2539"/>
                </a:lnTo>
                <a:lnTo>
                  <a:pt x="24129" y="3937"/>
                </a:lnTo>
                <a:lnTo>
                  <a:pt x="336550" y="3937"/>
                </a:lnTo>
                <a:lnTo>
                  <a:pt x="336550" y="5079"/>
                </a:lnTo>
                <a:lnTo>
                  <a:pt x="340360" y="5079"/>
                </a:lnTo>
                <a:lnTo>
                  <a:pt x="340360" y="2539"/>
                </a:lnTo>
                <a:close/>
              </a:path>
              <a:path w="340360" h="370839">
                <a:moveTo>
                  <a:pt x="20320" y="0"/>
                </a:moveTo>
                <a:lnTo>
                  <a:pt x="0" y="0"/>
                </a:lnTo>
                <a:lnTo>
                  <a:pt x="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  <a:path w="340360" h="370839">
                <a:moveTo>
                  <a:pt x="340360" y="0"/>
                </a:moveTo>
                <a:lnTo>
                  <a:pt x="21589" y="0"/>
                </a:lnTo>
                <a:lnTo>
                  <a:pt x="21589" y="1269"/>
                </a:lnTo>
                <a:lnTo>
                  <a:pt x="340360" y="1269"/>
                </a:lnTo>
                <a:lnTo>
                  <a:pt x="340360" y="0"/>
                </a:lnTo>
                <a:close/>
              </a:path>
              <a:path w="340360" h="370839">
                <a:moveTo>
                  <a:pt x="2539" y="173990"/>
                </a:moveTo>
                <a:lnTo>
                  <a:pt x="0" y="173990"/>
                </a:lnTo>
                <a:lnTo>
                  <a:pt x="0" y="186689"/>
                </a:lnTo>
                <a:lnTo>
                  <a:pt x="2539" y="186689"/>
                </a:lnTo>
                <a:lnTo>
                  <a:pt x="2539" y="173990"/>
                </a:lnTo>
                <a:close/>
              </a:path>
              <a:path w="340360" h="370839">
                <a:moveTo>
                  <a:pt x="340360" y="173990"/>
                </a:moveTo>
                <a:lnTo>
                  <a:pt x="336550" y="173990"/>
                </a:lnTo>
                <a:lnTo>
                  <a:pt x="336550" y="186689"/>
                </a:lnTo>
                <a:lnTo>
                  <a:pt x="340360" y="186689"/>
                </a:lnTo>
                <a:lnTo>
                  <a:pt x="340360" y="173990"/>
                </a:lnTo>
                <a:close/>
              </a:path>
              <a:path w="340360" h="370839">
                <a:moveTo>
                  <a:pt x="2539" y="186690"/>
                </a:moveTo>
                <a:lnTo>
                  <a:pt x="0" y="186690"/>
                </a:lnTo>
                <a:lnTo>
                  <a:pt x="0" y="205739"/>
                </a:lnTo>
                <a:lnTo>
                  <a:pt x="2539" y="205739"/>
                </a:lnTo>
                <a:lnTo>
                  <a:pt x="2539" y="186690"/>
                </a:lnTo>
                <a:close/>
              </a:path>
              <a:path w="340360" h="370839">
                <a:moveTo>
                  <a:pt x="340360" y="186690"/>
                </a:moveTo>
                <a:lnTo>
                  <a:pt x="336550" y="186690"/>
                </a:lnTo>
                <a:lnTo>
                  <a:pt x="336550" y="205739"/>
                </a:lnTo>
                <a:lnTo>
                  <a:pt x="340360" y="205739"/>
                </a:lnTo>
                <a:lnTo>
                  <a:pt x="340360" y="186690"/>
                </a:lnTo>
                <a:close/>
              </a:path>
              <a:path w="340360" h="370839">
                <a:moveTo>
                  <a:pt x="253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2539" y="212089"/>
                </a:lnTo>
                <a:lnTo>
                  <a:pt x="2539" y="205740"/>
                </a:lnTo>
                <a:close/>
              </a:path>
              <a:path w="340360" h="370839">
                <a:moveTo>
                  <a:pt x="340360" y="205740"/>
                </a:moveTo>
                <a:lnTo>
                  <a:pt x="336550" y="205740"/>
                </a:lnTo>
                <a:lnTo>
                  <a:pt x="336550" y="212089"/>
                </a:lnTo>
                <a:lnTo>
                  <a:pt x="340360" y="212089"/>
                </a:lnTo>
                <a:lnTo>
                  <a:pt x="340360" y="205740"/>
                </a:lnTo>
                <a:close/>
              </a:path>
              <a:path w="340360" h="370839">
                <a:moveTo>
                  <a:pt x="2539" y="212090"/>
                </a:moveTo>
                <a:lnTo>
                  <a:pt x="0" y="212090"/>
                </a:lnTo>
                <a:lnTo>
                  <a:pt x="0" y="224789"/>
                </a:lnTo>
                <a:lnTo>
                  <a:pt x="2539" y="224789"/>
                </a:lnTo>
                <a:lnTo>
                  <a:pt x="2539" y="212090"/>
                </a:lnTo>
                <a:close/>
              </a:path>
              <a:path w="340360" h="370839">
                <a:moveTo>
                  <a:pt x="340360" y="212090"/>
                </a:moveTo>
                <a:lnTo>
                  <a:pt x="336550" y="212090"/>
                </a:lnTo>
                <a:lnTo>
                  <a:pt x="336550" y="224789"/>
                </a:lnTo>
                <a:lnTo>
                  <a:pt x="340360" y="224789"/>
                </a:lnTo>
                <a:lnTo>
                  <a:pt x="340360" y="212090"/>
                </a:lnTo>
                <a:close/>
              </a:path>
              <a:path w="340360" h="370839">
                <a:moveTo>
                  <a:pt x="2539" y="224790"/>
                </a:moveTo>
                <a:lnTo>
                  <a:pt x="0" y="224790"/>
                </a:lnTo>
                <a:lnTo>
                  <a:pt x="0" y="262889"/>
                </a:lnTo>
                <a:lnTo>
                  <a:pt x="2539" y="262889"/>
                </a:lnTo>
                <a:lnTo>
                  <a:pt x="2539" y="224790"/>
                </a:lnTo>
                <a:close/>
              </a:path>
              <a:path w="340360" h="370839">
                <a:moveTo>
                  <a:pt x="340360" y="224790"/>
                </a:moveTo>
                <a:lnTo>
                  <a:pt x="336550" y="224790"/>
                </a:lnTo>
                <a:lnTo>
                  <a:pt x="336550" y="262889"/>
                </a:lnTo>
                <a:lnTo>
                  <a:pt x="340360" y="262889"/>
                </a:lnTo>
                <a:lnTo>
                  <a:pt x="340360" y="224790"/>
                </a:lnTo>
                <a:close/>
              </a:path>
              <a:path w="340360" h="370839">
                <a:moveTo>
                  <a:pt x="6223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62230" y="369570"/>
                </a:lnTo>
                <a:lnTo>
                  <a:pt x="62230" y="368300"/>
                </a:lnTo>
                <a:close/>
              </a:path>
              <a:path w="340360" h="370839">
                <a:moveTo>
                  <a:pt x="2539" y="364489"/>
                </a:moveTo>
                <a:lnTo>
                  <a:pt x="0" y="364489"/>
                </a:lnTo>
                <a:lnTo>
                  <a:pt x="0" y="367030"/>
                </a:lnTo>
                <a:lnTo>
                  <a:pt x="2539" y="367030"/>
                </a:lnTo>
                <a:lnTo>
                  <a:pt x="2539" y="364489"/>
                </a:lnTo>
                <a:close/>
              </a:path>
              <a:path w="340360" h="370839">
                <a:moveTo>
                  <a:pt x="2539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2539" y="363220"/>
                </a:lnTo>
                <a:lnTo>
                  <a:pt x="2539" y="361950"/>
                </a:lnTo>
                <a:close/>
              </a:path>
              <a:path w="340360" h="370839">
                <a:moveTo>
                  <a:pt x="2539" y="358139"/>
                </a:moveTo>
                <a:lnTo>
                  <a:pt x="0" y="358139"/>
                </a:lnTo>
                <a:lnTo>
                  <a:pt x="0" y="360680"/>
                </a:lnTo>
                <a:lnTo>
                  <a:pt x="2539" y="360680"/>
                </a:lnTo>
                <a:lnTo>
                  <a:pt x="2539" y="358139"/>
                </a:lnTo>
                <a:close/>
              </a:path>
              <a:path w="340360" h="370839">
                <a:moveTo>
                  <a:pt x="2539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2539" y="356870"/>
                </a:lnTo>
                <a:lnTo>
                  <a:pt x="2539" y="355600"/>
                </a:lnTo>
                <a:close/>
              </a:path>
              <a:path w="340360" h="370839">
                <a:moveTo>
                  <a:pt x="2539" y="351789"/>
                </a:moveTo>
                <a:lnTo>
                  <a:pt x="0" y="351789"/>
                </a:lnTo>
                <a:lnTo>
                  <a:pt x="0" y="354330"/>
                </a:lnTo>
                <a:lnTo>
                  <a:pt x="2539" y="354330"/>
                </a:lnTo>
                <a:lnTo>
                  <a:pt x="2539" y="351789"/>
                </a:lnTo>
                <a:close/>
              </a:path>
              <a:path w="340360" h="370839">
                <a:moveTo>
                  <a:pt x="2539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2539" y="350520"/>
                </a:lnTo>
                <a:lnTo>
                  <a:pt x="2539" y="349250"/>
                </a:lnTo>
                <a:close/>
              </a:path>
              <a:path w="340360" h="370839">
                <a:moveTo>
                  <a:pt x="2539" y="345439"/>
                </a:moveTo>
                <a:lnTo>
                  <a:pt x="0" y="345439"/>
                </a:lnTo>
                <a:lnTo>
                  <a:pt x="0" y="347980"/>
                </a:lnTo>
                <a:lnTo>
                  <a:pt x="2539" y="347980"/>
                </a:lnTo>
                <a:lnTo>
                  <a:pt x="2539" y="345439"/>
                </a:lnTo>
                <a:close/>
              </a:path>
              <a:path w="340360" h="370839">
                <a:moveTo>
                  <a:pt x="2539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2539" y="344170"/>
                </a:lnTo>
                <a:lnTo>
                  <a:pt x="2539" y="342900"/>
                </a:lnTo>
                <a:close/>
              </a:path>
              <a:path w="340360" h="370839">
                <a:moveTo>
                  <a:pt x="2539" y="339089"/>
                </a:moveTo>
                <a:lnTo>
                  <a:pt x="0" y="339089"/>
                </a:lnTo>
                <a:lnTo>
                  <a:pt x="0" y="341630"/>
                </a:lnTo>
                <a:lnTo>
                  <a:pt x="2539" y="341630"/>
                </a:lnTo>
                <a:lnTo>
                  <a:pt x="2539" y="339089"/>
                </a:lnTo>
                <a:close/>
              </a:path>
              <a:path w="340360" h="370839">
                <a:moveTo>
                  <a:pt x="2539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2539" y="337820"/>
                </a:lnTo>
                <a:lnTo>
                  <a:pt x="2539" y="336550"/>
                </a:lnTo>
                <a:close/>
              </a:path>
              <a:path w="340360" h="370839">
                <a:moveTo>
                  <a:pt x="2539" y="332739"/>
                </a:moveTo>
                <a:lnTo>
                  <a:pt x="0" y="332739"/>
                </a:lnTo>
                <a:lnTo>
                  <a:pt x="0" y="335280"/>
                </a:lnTo>
                <a:lnTo>
                  <a:pt x="2539" y="335280"/>
                </a:lnTo>
                <a:lnTo>
                  <a:pt x="2539" y="332739"/>
                </a:lnTo>
                <a:close/>
              </a:path>
              <a:path w="340360" h="370839">
                <a:moveTo>
                  <a:pt x="2539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2539" y="331470"/>
                </a:lnTo>
                <a:lnTo>
                  <a:pt x="2539" y="330200"/>
                </a:lnTo>
                <a:close/>
              </a:path>
              <a:path w="340360" h="370839">
                <a:moveTo>
                  <a:pt x="2539" y="326389"/>
                </a:moveTo>
                <a:lnTo>
                  <a:pt x="0" y="326389"/>
                </a:lnTo>
                <a:lnTo>
                  <a:pt x="0" y="328930"/>
                </a:lnTo>
                <a:lnTo>
                  <a:pt x="2539" y="328930"/>
                </a:lnTo>
                <a:lnTo>
                  <a:pt x="2539" y="326389"/>
                </a:lnTo>
                <a:close/>
              </a:path>
              <a:path w="340360" h="370839">
                <a:moveTo>
                  <a:pt x="2539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2539" y="325120"/>
                </a:lnTo>
                <a:lnTo>
                  <a:pt x="2539" y="323850"/>
                </a:lnTo>
                <a:close/>
              </a:path>
              <a:path w="340360" h="370839">
                <a:moveTo>
                  <a:pt x="2539" y="320039"/>
                </a:moveTo>
                <a:lnTo>
                  <a:pt x="0" y="320039"/>
                </a:lnTo>
                <a:lnTo>
                  <a:pt x="0" y="322580"/>
                </a:lnTo>
                <a:lnTo>
                  <a:pt x="2539" y="322580"/>
                </a:lnTo>
                <a:lnTo>
                  <a:pt x="2539" y="320039"/>
                </a:lnTo>
                <a:close/>
              </a:path>
              <a:path w="340360" h="370839">
                <a:moveTo>
                  <a:pt x="2539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2539" y="318770"/>
                </a:lnTo>
                <a:lnTo>
                  <a:pt x="2539" y="317500"/>
                </a:lnTo>
                <a:close/>
              </a:path>
              <a:path w="340360" h="370839">
                <a:moveTo>
                  <a:pt x="2539" y="313689"/>
                </a:moveTo>
                <a:lnTo>
                  <a:pt x="0" y="313689"/>
                </a:lnTo>
                <a:lnTo>
                  <a:pt x="0" y="316230"/>
                </a:lnTo>
                <a:lnTo>
                  <a:pt x="2539" y="316230"/>
                </a:lnTo>
                <a:lnTo>
                  <a:pt x="2539" y="313689"/>
                </a:lnTo>
                <a:close/>
              </a:path>
              <a:path w="340360" h="370839">
                <a:moveTo>
                  <a:pt x="2539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2539" y="312420"/>
                </a:lnTo>
                <a:lnTo>
                  <a:pt x="2539" y="311150"/>
                </a:lnTo>
                <a:close/>
              </a:path>
              <a:path w="340360" h="370839">
                <a:moveTo>
                  <a:pt x="2539" y="307339"/>
                </a:moveTo>
                <a:lnTo>
                  <a:pt x="0" y="307339"/>
                </a:lnTo>
                <a:lnTo>
                  <a:pt x="0" y="309880"/>
                </a:lnTo>
                <a:lnTo>
                  <a:pt x="2539" y="309880"/>
                </a:lnTo>
                <a:lnTo>
                  <a:pt x="2539" y="307339"/>
                </a:lnTo>
                <a:close/>
              </a:path>
              <a:path w="340360" h="370839">
                <a:moveTo>
                  <a:pt x="2539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2539" y="306070"/>
                </a:lnTo>
                <a:lnTo>
                  <a:pt x="2539" y="304800"/>
                </a:lnTo>
                <a:close/>
              </a:path>
              <a:path w="340360" h="370839">
                <a:moveTo>
                  <a:pt x="2539" y="300989"/>
                </a:moveTo>
                <a:lnTo>
                  <a:pt x="0" y="300989"/>
                </a:lnTo>
                <a:lnTo>
                  <a:pt x="0" y="303530"/>
                </a:lnTo>
                <a:lnTo>
                  <a:pt x="2539" y="303530"/>
                </a:lnTo>
                <a:lnTo>
                  <a:pt x="2539" y="300989"/>
                </a:lnTo>
                <a:close/>
              </a:path>
              <a:path w="340360" h="370839">
                <a:moveTo>
                  <a:pt x="2539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2539" y="299720"/>
                </a:lnTo>
                <a:lnTo>
                  <a:pt x="2539" y="298450"/>
                </a:lnTo>
                <a:close/>
              </a:path>
              <a:path w="340360" h="370839">
                <a:moveTo>
                  <a:pt x="2539" y="294639"/>
                </a:moveTo>
                <a:lnTo>
                  <a:pt x="0" y="294639"/>
                </a:lnTo>
                <a:lnTo>
                  <a:pt x="0" y="297180"/>
                </a:lnTo>
                <a:lnTo>
                  <a:pt x="2539" y="297180"/>
                </a:lnTo>
                <a:lnTo>
                  <a:pt x="2539" y="294639"/>
                </a:lnTo>
                <a:close/>
              </a:path>
              <a:path w="340360" h="370839">
                <a:moveTo>
                  <a:pt x="2539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2539" y="293370"/>
                </a:lnTo>
                <a:lnTo>
                  <a:pt x="2539" y="292100"/>
                </a:lnTo>
                <a:close/>
              </a:path>
              <a:path w="340360" h="370839">
                <a:moveTo>
                  <a:pt x="2539" y="288289"/>
                </a:moveTo>
                <a:lnTo>
                  <a:pt x="0" y="288289"/>
                </a:lnTo>
                <a:lnTo>
                  <a:pt x="0" y="290830"/>
                </a:lnTo>
                <a:lnTo>
                  <a:pt x="2539" y="290830"/>
                </a:lnTo>
                <a:lnTo>
                  <a:pt x="2539" y="288289"/>
                </a:lnTo>
                <a:close/>
              </a:path>
              <a:path w="340360" h="370839">
                <a:moveTo>
                  <a:pt x="2539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2539" y="287020"/>
                </a:lnTo>
                <a:lnTo>
                  <a:pt x="2539" y="285750"/>
                </a:lnTo>
                <a:close/>
              </a:path>
              <a:path w="340360" h="370839">
                <a:moveTo>
                  <a:pt x="2539" y="281939"/>
                </a:moveTo>
                <a:lnTo>
                  <a:pt x="0" y="281939"/>
                </a:lnTo>
                <a:lnTo>
                  <a:pt x="0" y="284480"/>
                </a:lnTo>
                <a:lnTo>
                  <a:pt x="2539" y="284480"/>
                </a:lnTo>
                <a:lnTo>
                  <a:pt x="2539" y="281939"/>
                </a:lnTo>
                <a:close/>
              </a:path>
              <a:path w="340360" h="370839">
                <a:moveTo>
                  <a:pt x="2539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2539" y="280670"/>
                </a:lnTo>
                <a:lnTo>
                  <a:pt x="2539" y="279400"/>
                </a:lnTo>
                <a:close/>
              </a:path>
              <a:path w="340360" h="370839">
                <a:moveTo>
                  <a:pt x="2539" y="275589"/>
                </a:moveTo>
                <a:lnTo>
                  <a:pt x="0" y="275589"/>
                </a:lnTo>
                <a:lnTo>
                  <a:pt x="0" y="278130"/>
                </a:lnTo>
                <a:lnTo>
                  <a:pt x="2539" y="278130"/>
                </a:lnTo>
                <a:lnTo>
                  <a:pt x="2539" y="275589"/>
                </a:lnTo>
                <a:close/>
              </a:path>
              <a:path w="340360" h="370839">
                <a:moveTo>
                  <a:pt x="2539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2539" y="274320"/>
                </a:lnTo>
                <a:lnTo>
                  <a:pt x="2539" y="273050"/>
                </a:lnTo>
                <a:close/>
              </a:path>
              <a:path w="340360" h="370839">
                <a:moveTo>
                  <a:pt x="2539" y="266700"/>
                </a:moveTo>
                <a:lnTo>
                  <a:pt x="0" y="266700"/>
                </a:lnTo>
                <a:lnTo>
                  <a:pt x="0" y="271780"/>
                </a:lnTo>
                <a:lnTo>
                  <a:pt x="2539" y="271780"/>
                </a:lnTo>
                <a:lnTo>
                  <a:pt x="2539" y="266700"/>
                </a:lnTo>
                <a:close/>
              </a:path>
              <a:path w="340360" h="370839">
                <a:moveTo>
                  <a:pt x="2539" y="264160"/>
                </a:moveTo>
                <a:lnTo>
                  <a:pt x="0" y="264160"/>
                </a:lnTo>
                <a:lnTo>
                  <a:pt x="0" y="265430"/>
                </a:lnTo>
                <a:lnTo>
                  <a:pt x="2539" y="265430"/>
                </a:lnTo>
                <a:lnTo>
                  <a:pt x="2539" y="264160"/>
                </a:lnTo>
                <a:close/>
              </a:path>
              <a:path w="340360" h="370839">
                <a:moveTo>
                  <a:pt x="314960" y="369569"/>
                </a:moveTo>
                <a:lnTo>
                  <a:pt x="313689" y="369569"/>
                </a:lnTo>
                <a:lnTo>
                  <a:pt x="313689" y="370839"/>
                </a:lnTo>
                <a:lnTo>
                  <a:pt x="314960" y="370839"/>
                </a:lnTo>
                <a:lnTo>
                  <a:pt x="314960" y="369569"/>
                </a:lnTo>
                <a:close/>
              </a:path>
              <a:path w="340360" h="370839">
                <a:moveTo>
                  <a:pt x="311150" y="367029"/>
                </a:moveTo>
                <a:lnTo>
                  <a:pt x="303529" y="367029"/>
                </a:lnTo>
                <a:lnTo>
                  <a:pt x="303529" y="368426"/>
                </a:lnTo>
                <a:lnTo>
                  <a:pt x="176529" y="368426"/>
                </a:lnTo>
                <a:lnTo>
                  <a:pt x="176529" y="369569"/>
                </a:lnTo>
                <a:lnTo>
                  <a:pt x="311150" y="369569"/>
                </a:lnTo>
                <a:lnTo>
                  <a:pt x="311150" y="367029"/>
                </a:lnTo>
                <a:close/>
              </a:path>
              <a:path w="340360" h="370839">
                <a:moveTo>
                  <a:pt x="340360" y="368426"/>
                </a:moveTo>
                <a:lnTo>
                  <a:pt x="314960" y="368426"/>
                </a:lnTo>
                <a:lnTo>
                  <a:pt x="314960" y="369569"/>
                </a:lnTo>
                <a:lnTo>
                  <a:pt x="340360" y="369569"/>
                </a:lnTo>
                <a:lnTo>
                  <a:pt x="340360" y="368426"/>
                </a:lnTo>
                <a:close/>
              </a:path>
              <a:path w="340360" h="370839">
                <a:moveTo>
                  <a:pt x="336550" y="367029"/>
                </a:moveTo>
                <a:lnTo>
                  <a:pt x="314960" y="367029"/>
                </a:lnTo>
                <a:lnTo>
                  <a:pt x="336550" y="367029"/>
                </a:lnTo>
                <a:close/>
              </a:path>
              <a:path w="340360" h="370839">
                <a:moveTo>
                  <a:pt x="340360" y="364489"/>
                </a:moveTo>
                <a:lnTo>
                  <a:pt x="336550" y="364489"/>
                </a:lnTo>
                <a:lnTo>
                  <a:pt x="336550" y="367029"/>
                </a:lnTo>
                <a:lnTo>
                  <a:pt x="340360" y="367029"/>
                </a:lnTo>
                <a:lnTo>
                  <a:pt x="340360" y="364489"/>
                </a:lnTo>
                <a:close/>
              </a:path>
              <a:path w="340360" h="370839">
                <a:moveTo>
                  <a:pt x="340360" y="362076"/>
                </a:moveTo>
                <a:lnTo>
                  <a:pt x="336550" y="362076"/>
                </a:lnTo>
                <a:lnTo>
                  <a:pt x="336550" y="363219"/>
                </a:lnTo>
                <a:lnTo>
                  <a:pt x="340360" y="363219"/>
                </a:lnTo>
                <a:lnTo>
                  <a:pt x="340360" y="362076"/>
                </a:lnTo>
                <a:close/>
              </a:path>
              <a:path w="340360" h="370839">
                <a:moveTo>
                  <a:pt x="340360" y="358139"/>
                </a:moveTo>
                <a:lnTo>
                  <a:pt x="336550" y="358139"/>
                </a:lnTo>
                <a:lnTo>
                  <a:pt x="336550" y="360679"/>
                </a:lnTo>
                <a:lnTo>
                  <a:pt x="340360" y="360679"/>
                </a:lnTo>
                <a:lnTo>
                  <a:pt x="340360" y="358139"/>
                </a:lnTo>
                <a:close/>
              </a:path>
              <a:path w="340360" h="370839">
                <a:moveTo>
                  <a:pt x="340360" y="355726"/>
                </a:moveTo>
                <a:lnTo>
                  <a:pt x="336550" y="355726"/>
                </a:lnTo>
                <a:lnTo>
                  <a:pt x="336550" y="356869"/>
                </a:lnTo>
                <a:lnTo>
                  <a:pt x="340360" y="356869"/>
                </a:lnTo>
                <a:lnTo>
                  <a:pt x="340360" y="355726"/>
                </a:lnTo>
                <a:close/>
              </a:path>
              <a:path w="340360" h="370839">
                <a:moveTo>
                  <a:pt x="340360" y="351789"/>
                </a:moveTo>
                <a:lnTo>
                  <a:pt x="336550" y="351789"/>
                </a:lnTo>
                <a:lnTo>
                  <a:pt x="336550" y="354329"/>
                </a:lnTo>
                <a:lnTo>
                  <a:pt x="340360" y="354329"/>
                </a:lnTo>
                <a:lnTo>
                  <a:pt x="340360" y="351789"/>
                </a:lnTo>
                <a:close/>
              </a:path>
              <a:path w="340360" h="370839">
                <a:moveTo>
                  <a:pt x="340360" y="349376"/>
                </a:moveTo>
                <a:lnTo>
                  <a:pt x="336550" y="349376"/>
                </a:lnTo>
                <a:lnTo>
                  <a:pt x="336550" y="350519"/>
                </a:lnTo>
                <a:lnTo>
                  <a:pt x="340360" y="350519"/>
                </a:lnTo>
                <a:lnTo>
                  <a:pt x="340360" y="349376"/>
                </a:lnTo>
                <a:close/>
              </a:path>
              <a:path w="340360" h="370839">
                <a:moveTo>
                  <a:pt x="340360" y="345439"/>
                </a:moveTo>
                <a:lnTo>
                  <a:pt x="336550" y="345439"/>
                </a:lnTo>
                <a:lnTo>
                  <a:pt x="336550" y="347979"/>
                </a:lnTo>
                <a:lnTo>
                  <a:pt x="340360" y="347979"/>
                </a:lnTo>
                <a:lnTo>
                  <a:pt x="340360" y="345439"/>
                </a:lnTo>
                <a:close/>
              </a:path>
              <a:path w="340360" h="370839">
                <a:moveTo>
                  <a:pt x="337820" y="341629"/>
                </a:moveTo>
                <a:lnTo>
                  <a:pt x="336550" y="341629"/>
                </a:lnTo>
                <a:lnTo>
                  <a:pt x="336550" y="344169"/>
                </a:lnTo>
                <a:lnTo>
                  <a:pt x="340360" y="344169"/>
                </a:lnTo>
                <a:lnTo>
                  <a:pt x="340360" y="343026"/>
                </a:lnTo>
                <a:lnTo>
                  <a:pt x="337820" y="343026"/>
                </a:lnTo>
                <a:lnTo>
                  <a:pt x="337820" y="341629"/>
                </a:lnTo>
                <a:close/>
              </a:path>
              <a:path w="340360" h="370839">
                <a:moveTo>
                  <a:pt x="337820" y="273050"/>
                </a:moveTo>
                <a:lnTo>
                  <a:pt x="336550" y="273050"/>
                </a:lnTo>
                <a:lnTo>
                  <a:pt x="336550" y="274319"/>
                </a:lnTo>
                <a:lnTo>
                  <a:pt x="337820" y="274319"/>
                </a:lnTo>
                <a:lnTo>
                  <a:pt x="337820" y="273050"/>
                </a:lnTo>
                <a:close/>
              </a:path>
              <a:path w="340360" h="370839">
                <a:moveTo>
                  <a:pt x="339090" y="266700"/>
                </a:moveTo>
                <a:lnTo>
                  <a:pt x="336550" y="266700"/>
                </a:lnTo>
                <a:lnTo>
                  <a:pt x="336550" y="271779"/>
                </a:lnTo>
                <a:lnTo>
                  <a:pt x="337820" y="271779"/>
                </a:lnTo>
                <a:lnTo>
                  <a:pt x="337820" y="269239"/>
                </a:lnTo>
                <a:lnTo>
                  <a:pt x="339090" y="269239"/>
                </a:lnTo>
                <a:lnTo>
                  <a:pt x="339090" y="266700"/>
                </a:lnTo>
                <a:close/>
              </a:path>
              <a:path w="340360" h="370839">
                <a:moveTo>
                  <a:pt x="339089" y="264160"/>
                </a:moveTo>
                <a:lnTo>
                  <a:pt x="336550" y="264160"/>
                </a:lnTo>
                <a:lnTo>
                  <a:pt x="336550" y="265429"/>
                </a:lnTo>
                <a:lnTo>
                  <a:pt x="339089" y="265429"/>
                </a:lnTo>
                <a:lnTo>
                  <a:pt x="339089" y="264160"/>
                </a:lnTo>
                <a:close/>
              </a:path>
            </a:pathLst>
          </a:custGeom>
          <a:solidFill>
            <a:srgbClr val="AA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0" name="bk object 3220"/>
          <p:cNvSpPr/>
          <p:nvPr/>
        </p:nvSpPr>
        <p:spPr>
          <a:xfrm>
            <a:off x="4034790" y="2921126"/>
            <a:ext cx="334010" cy="363220"/>
          </a:xfrm>
          <a:custGeom>
            <a:avLst/>
            <a:gdLst/>
            <a:ahLst/>
            <a:cxnLst/>
            <a:rect l="l" t="t" r="r" b="b"/>
            <a:pathLst>
              <a:path w="334010" h="363220">
                <a:moveTo>
                  <a:pt x="3810" y="167512"/>
                </a:moveTo>
                <a:lnTo>
                  <a:pt x="0" y="167512"/>
                </a:lnTo>
                <a:lnTo>
                  <a:pt x="0" y="168782"/>
                </a:lnTo>
                <a:lnTo>
                  <a:pt x="3810" y="168782"/>
                </a:lnTo>
                <a:lnTo>
                  <a:pt x="3810" y="167512"/>
                </a:lnTo>
                <a:close/>
              </a:path>
              <a:path w="334010" h="363220">
                <a:moveTo>
                  <a:pt x="334010" y="167512"/>
                </a:moveTo>
                <a:lnTo>
                  <a:pt x="331470" y="167512"/>
                </a:lnTo>
                <a:lnTo>
                  <a:pt x="331470" y="168782"/>
                </a:lnTo>
                <a:lnTo>
                  <a:pt x="334010" y="168782"/>
                </a:lnTo>
                <a:lnTo>
                  <a:pt x="334010" y="167512"/>
                </a:lnTo>
                <a:close/>
              </a:path>
              <a:path w="334010" h="363220">
                <a:moveTo>
                  <a:pt x="334010" y="163702"/>
                </a:moveTo>
                <a:lnTo>
                  <a:pt x="331470" y="163702"/>
                </a:lnTo>
                <a:lnTo>
                  <a:pt x="331470" y="166242"/>
                </a:lnTo>
                <a:lnTo>
                  <a:pt x="334010" y="166242"/>
                </a:lnTo>
                <a:lnTo>
                  <a:pt x="334010" y="163702"/>
                </a:lnTo>
                <a:close/>
              </a:path>
              <a:path w="334010" h="363220">
                <a:moveTo>
                  <a:pt x="334010" y="161162"/>
                </a:moveTo>
                <a:lnTo>
                  <a:pt x="331470" y="161162"/>
                </a:lnTo>
                <a:lnTo>
                  <a:pt x="331470" y="162432"/>
                </a:lnTo>
                <a:lnTo>
                  <a:pt x="334010" y="162432"/>
                </a:lnTo>
                <a:lnTo>
                  <a:pt x="334010" y="161162"/>
                </a:lnTo>
                <a:close/>
              </a:path>
              <a:path w="334010" h="363220">
                <a:moveTo>
                  <a:pt x="3810" y="163702"/>
                </a:moveTo>
                <a:lnTo>
                  <a:pt x="0" y="163702"/>
                </a:lnTo>
                <a:lnTo>
                  <a:pt x="0" y="166242"/>
                </a:lnTo>
                <a:lnTo>
                  <a:pt x="3810" y="166242"/>
                </a:lnTo>
                <a:lnTo>
                  <a:pt x="3810" y="163702"/>
                </a:lnTo>
                <a:close/>
              </a:path>
              <a:path w="334010" h="363220">
                <a:moveTo>
                  <a:pt x="3810" y="161162"/>
                </a:moveTo>
                <a:lnTo>
                  <a:pt x="0" y="161162"/>
                </a:lnTo>
                <a:lnTo>
                  <a:pt x="0" y="162432"/>
                </a:lnTo>
                <a:lnTo>
                  <a:pt x="3810" y="162432"/>
                </a:lnTo>
                <a:lnTo>
                  <a:pt x="3810" y="161162"/>
                </a:lnTo>
                <a:close/>
              </a:path>
              <a:path w="334010" h="363220">
                <a:moveTo>
                  <a:pt x="3810" y="157352"/>
                </a:moveTo>
                <a:lnTo>
                  <a:pt x="0" y="157352"/>
                </a:lnTo>
                <a:lnTo>
                  <a:pt x="0" y="159892"/>
                </a:lnTo>
                <a:lnTo>
                  <a:pt x="3810" y="159892"/>
                </a:lnTo>
                <a:lnTo>
                  <a:pt x="3810" y="157352"/>
                </a:lnTo>
                <a:close/>
              </a:path>
              <a:path w="334010" h="363220">
                <a:moveTo>
                  <a:pt x="3810" y="154812"/>
                </a:moveTo>
                <a:lnTo>
                  <a:pt x="0" y="154812"/>
                </a:lnTo>
                <a:lnTo>
                  <a:pt x="0" y="156082"/>
                </a:lnTo>
                <a:lnTo>
                  <a:pt x="3810" y="156082"/>
                </a:lnTo>
                <a:lnTo>
                  <a:pt x="3810" y="154812"/>
                </a:lnTo>
                <a:close/>
              </a:path>
              <a:path w="334010" h="363220">
                <a:moveTo>
                  <a:pt x="334010" y="157352"/>
                </a:moveTo>
                <a:lnTo>
                  <a:pt x="331470" y="157352"/>
                </a:lnTo>
                <a:lnTo>
                  <a:pt x="331470" y="159892"/>
                </a:lnTo>
                <a:lnTo>
                  <a:pt x="334010" y="159892"/>
                </a:lnTo>
                <a:lnTo>
                  <a:pt x="334010" y="157352"/>
                </a:lnTo>
                <a:close/>
              </a:path>
              <a:path w="334010" h="363220">
                <a:moveTo>
                  <a:pt x="334010" y="154812"/>
                </a:moveTo>
                <a:lnTo>
                  <a:pt x="331470" y="154812"/>
                </a:lnTo>
                <a:lnTo>
                  <a:pt x="331470" y="156082"/>
                </a:lnTo>
                <a:lnTo>
                  <a:pt x="334010" y="156082"/>
                </a:lnTo>
                <a:lnTo>
                  <a:pt x="334010" y="154812"/>
                </a:lnTo>
                <a:close/>
              </a:path>
              <a:path w="334010" h="363220">
                <a:moveTo>
                  <a:pt x="334010" y="151002"/>
                </a:moveTo>
                <a:lnTo>
                  <a:pt x="331470" y="151002"/>
                </a:lnTo>
                <a:lnTo>
                  <a:pt x="331470" y="153542"/>
                </a:lnTo>
                <a:lnTo>
                  <a:pt x="334010" y="153542"/>
                </a:lnTo>
                <a:lnTo>
                  <a:pt x="334010" y="151002"/>
                </a:lnTo>
                <a:close/>
              </a:path>
              <a:path w="334010" h="363220">
                <a:moveTo>
                  <a:pt x="334010" y="142112"/>
                </a:moveTo>
                <a:lnTo>
                  <a:pt x="331470" y="142112"/>
                </a:lnTo>
                <a:lnTo>
                  <a:pt x="331470" y="149732"/>
                </a:lnTo>
                <a:lnTo>
                  <a:pt x="334010" y="149732"/>
                </a:lnTo>
                <a:lnTo>
                  <a:pt x="334010" y="142112"/>
                </a:lnTo>
                <a:close/>
              </a:path>
              <a:path w="334010" h="363220">
                <a:moveTo>
                  <a:pt x="3810" y="151002"/>
                </a:moveTo>
                <a:lnTo>
                  <a:pt x="0" y="151002"/>
                </a:lnTo>
                <a:lnTo>
                  <a:pt x="0" y="153542"/>
                </a:lnTo>
                <a:lnTo>
                  <a:pt x="3810" y="153542"/>
                </a:lnTo>
                <a:lnTo>
                  <a:pt x="3810" y="151002"/>
                </a:lnTo>
                <a:close/>
              </a:path>
              <a:path w="334010" h="363220">
                <a:moveTo>
                  <a:pt x="3810" y="142112"/>
                </a:moveTo>
                <a:lnTo>
                  <a:pt x="0" y="142112"/>
                </a:lnTo>
                <a:lnTo>
                  <a:pt x="0" y="149732"/>
                </a:lnTo>
                <a:lnTo>
                  <a:pt x="3810" y="149732"/>
                </a:lnTo>
                <a:lnTo>
                  <a:pt x="3810" y="142112"/>
                </a:lnTo>
                <a:close/>
              </a:path>
              <a:path w="334010" h="363220">
                <a:moveTo>
                  <a:pt x="3810" y="138302"/>
                </a:moveTo>
                <a:lnTo>
                  <a:pt x="0" y="138302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8302"/>
                </a:lnTo>
                <a:close/>
              </a:path>
              <a:path w="334010" h="363220">
                <a:moveTo>
                  <a:pt x="3810" y="135762"/>
                </a:moveTo>
                <a:lnTo>
                  <a:pt x="0" y="135762"/>
                </a:lnTo>
                <a:lnTo>
                  <a:pt x="0" y="137032"/>
                </a:lnTo>
                <a:lnTo>
                  <a:pt x="3810" y="137032"/>
                </a:lnTo>
                <a:lnTo>
                  <a:pt x="3810" y="135762"/>
                </a:lnTo>
                <a:close/>
              </a:path>
              <a:path w="334010" h="363220">
                <a:moveTo>
                  <a:pt x="3810" y="131952"/>
                </a:moveTo>
                <a:lnTo>
                  <a:pt x="0" y="131952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1952"/>
                </a:lnTo>
                <a:close/>
              </a:path>
              <a:path w="334010" h="363220">
                <a:moveTo>
                  <a:pt x="3810" y="129412"/>
                </a:moveTo>
                <a:lnTo>
                  <a:pt x="0" y="129412"/>
                </a:lnTo>
                <a:lnTo>
                  <a:pt x="0" y="130682"/>
                </a:lnTo>
                <a:lnTo>
                  <a:pt x="3810" y="130682"/>
                </a:lnTo>
                <a:lnTo>
                  <a:pt x="3810" y="129412"/>
                </a:lnTo>
                <a:close/>
              </a:path>
              <a:path w="334010" h="363220">
                <a:moveTo>
                  <a:pt x="3810" y="125602"/>
                </a:moveTo>
                <a:lnTo>
                  <a:pt x="0" y="125602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5602"/>
                </a:lnTo>
                <a:close/>
              </a:path>
              <a:path w="334010" h="363220">
                <a:moveTo>
                  <a:pt x="334010" y="138302"/>
                </a:moveTo>
                <a:lnTo>
                  <a:pt x="331470" y="138302"/>
                </a:lnTo>
                <a:lnTo>
                  <a:pt x="331470" y="140842"/>
                </a:lnTo>
                <a:lnTo>
                  <a:pt x="334010" y="140842"/>
                </a:lnTo>
                <a:lnTo>
                  <a:pt x="334010" y="138302"/>
                </a:lnTo>
                <a:close/>
              </a:path>
              <a:path w="334010" h="363220">
                <a:moveTo>
                  <a:pt x="334010" y="135762"/>
                </a:moveTo>
                <a:lnTo>
                  <a:pt x="331470" y="135762"/>
                </a:lnTo>
                <a:lnTo>
                  <a:pt x="331470" y="137032"/>
                </a:lnTo>
                <a:lnTo>
                  <a:pt x="334010" y="137032"/>
                </a:lnTo>
                <a:lnTo>
                  <a:pt x="334010" y="135762"/>
                </a:lnTo>
                <a:close/>
              </a:path>
              <a:path w="334010" h="363220">
                <a:moveTo>
                  <a:pt x="334010" y="131952"/>
                </a:moveTo>
                <a:lnTo>
                  <a:pt x="331470" y="131952"/>
                </a:lnTo>
                <a:lnTo>
                  <a:pt x="331470" y="134492"/>
                </a:lnTo>
                <a:lnTo>
                  <a:pt x="334010" y="134492"/>
                </a:lnTo>
                <a:lnTo>
                  <a:pt x="334010" y="131952"/>
                </a:lnTo>
                <a:close/>
              </a:path>
              <a:path w="334010" h="363220">
                <a:moveTo>
                  <a:pt x="334010" y="129412"/>
                </a:moveTo>
                <a:lnTo>
                  <a:pt x="331470" y="129412"/>
                </a:lnTo>
                <a:lnTo>
                  <a:pt x="331470" y="130682"/>
                </a:lnTo>
                <a:lnTo>
                  <a:pt x="334010" y="130682"/>
                </a:lnTo>
                <a:lnTo>
                  <a:pt x="334010" y="129412"/>
                </a:lnTo>
                <a:close/>
              </a:path>
              <a:path w="334010" h="363220">
                <a:moveTo>
                  <a:pt x="334010" y="125602"/>
                </a:moveTo>
                <a:lnTo>
                  <a:pt x="331470" y="125602"/>
                </a:lnTo>
                <a:lnTo>
                  <a:pt x="331470" y="128142"/>
                </a:lnTo>
                <a:lnTo>
                  <a:pt x="334010" y="128142"/>
                </a:lnTo>
                <a:lnTo>
                  <a:pt x="334010" y="125602"/>
                </a:lnTo>
                <a:close/>
              </a:path>
              <a:path w="334010" h="363220">
                <a:moveTo>
                  <a:pt x="3810" y="123062"/>
                </a:moveTo>
                <a:lnTo>
                  <a:pt x="0" y="123062"/>
                </a:lnTo>
                <a:lnTo>
                  <a:pt x="0" y="124332"/>
                </a:lnTo>
                <a:lnTo>
                  <a:pt x="3810" y="124332"/>
                </a:lnTo>
                <a:lnTo>
                  <a:pt x="3810" y="123062"/>
                </a:lnTo>
                <a:close/>
              </a:path>
              <a:path w="334010" h="363220">
                <a:moveTo>
                  <a:pt x="3810" y="116712"/>
                </a:moveTo>
                <a:lnTo>
                  <a:pt x="0" y="116712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16712"/>
                </a:lnTo>
                <a:close/>
              </a:path>
              <a:path w="334010" h="363220">
                <a:moveTo>
                  <a:pt x="3810" y="112902"/>
                </a:moveTo>
                <a:lnTo>
                  <a:pt x="0" y="112902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2902"/>
                </a:lnTo>
                <a:close/>
              </a:path>
              <a:path w="334010" h="363220">
                <a:moveTo>
                  <a:pt x="334010" y="123062"/>
                </a:moveTo>
                <a:lnTo>
                  <a:pt x="331470" y="123062"/>
                </a:lnTo>
                <a:lnTo>
                  <a:pt x="331470" y="124332"/>
                </a:lnTo>
                <a:lnTo>
                  <a:pt x="334010" y="124332"/>
                </a:lnTo>
                <a:lnTo>
                  <a:pt x="334010" y="123062"/>
                </a:lnTo>
                <a:close/>
              </a:path>
              <a:path w="334010" h="363220">
                <a:moveTo>
                  <a:pt x="334010" y="116712"/>
                </a:moveTo>
                <a:lnTo>
                  <a:pt x="331470" y="116712"/>
                </a:lnTo>
                <a:lnTo>
                  <a:pt x="331470" y="121792"/>
                </a:lnTo>
                <a:lnTo>
                  <a:pt x="334010" y="121792"/>
                </a:lnTo>
                <a:lnTo>
                  <a:pt x="334010" y="116712"/>
                </a:lnTo>
                <a:close/>
              </a:path>
              <a:path w="334010" h="363220">
                <a:moveTo>
                  <a:pt x="334010" y="112902"/>
                </a:moveTo>
                <a:lnTo>
                  <a:pt x="331470" y="112902"/>
                </a:lnTo>
                <a:lnTo>
                  <a:pt x="331470" y="115442"/>
                </a:lnTo>
                <a:lnTo>
                  <a:pt x="334010" y="115442"/>
                </a:lnTo>
                <a:lnTo>
                  <a:pt x="334010" y="112902"/>
                </a:lnTo>
                <a:close/>
              </a:path>
              <a:path w="334010" h="363220">
                <a:moveTo>
                  <a:pt x="334010" y="110362"/>
                </a:moveTo>
                <a:lnTo>
                  <a:pt x="331470" y="110362"/>
                </a:lnTo>
                <a:lnTo>
                  <a:pt x="331470" y="111632"/>
                </a:lnTo>
                <a:lnTo>
                  <a:pt x="334010" y="111632"/>
                </a:lnTo>
                <a:lnTo>
                  <a:pt x="334010" y="110362"/>
                </a:lnTo>
                <a:close/>
              </a:path>
              <a:path w="334010" h="363220">
                <a:moveTo>
                  <a:pt x="3810" y="110362"/>
                </a:moveTo>
                <a:lnTo>
                  <a:pt x="0" y="110362"/>
                </a:lnTo>
                <a:lnTo>
                  <a:pt x="0" y="111632"/>
                </a:lnTo>
                <a:lnTo>
                  <a:pt x="3810" y="111632"/>
                </a:lnTo>
                <a:lnTo>
                  <a:pt x="3810" y="110362"/>
                </a:lnTo>
                <a:close/>
              </a:path>
              <a:path w="334010" h="363220">
                <a:moveTo>
                  <a:pt x="3810" y="106552"/>
                </a:moveTo>
                <a:lnTo>
                  <a:pt x="0" y="106552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6552"/>
                </a:lnTo>
                <a:close/>
              </a:path>
              <a:path w="334010" h="363220">
                <a:moveTo>
                  <a:pt x="334010" y="106552"/>
                </a:moveTo>
                <a:lnTo>
                  <a:pt x="331470" y="106552"/>
                </a:lnTo>
                <a:lnTo>
                  <a:pt x="331470" y="109092"/>
                </a:lnTo>
                <a:lnTo>
                  <a:pt x="334010" y="109092"/>
                </a:lnTo>
                <a:lnTo>
                  <a:pt x="334010" y="106552"/>
                </a:lnTo>
                <a:close/>
              </a:path>
              <a:path w="334010" h="363220">
                <a:moveTo>
                  <a:pt x="334010" y="104012"/>
                </a:moveTo>
                <a:lnTo>
                  <a:pt x="331470" y="104012"/>
                </a:lnTo>
                <a:lnTo>
                  <a:pt x="331470" y="105282"/>
                </a:lnTo>
                <a:lnTo>
                  <a:pt x="334010" y="105282"/>
                </a:lnTo>
                <a:lnTo>
                  <a:pt x="334010" y="104012"/>
                </a:lnTo>
                <a:close/>
              </a:path>
              <a:path w="334010" h="363220">
                <a:moveTo>
                  <a:pt x="3810" y="104012"/>
                </a:moveTo>
                <a:lnTo>
                  <a:pt x="0" y="104012"/>
                </a:lnTo>
                <a:lnTo>
                  <a:pt x="0" y="105282"/>
                </a:lnTo>
                <a:lnTo>
                  <a:pt x="3810" y="105282"/>
                </a:lnTo>
                <a:lnTo>
                  <a:pt x="3810" y="104012"/>
                </a:lnTo>
                <a:close/>
              </a:path>
              <a:path w="334010" h="363220">
                <a:moveTo>
                  <a:pt x="3810" y="100202"/>
                </a:moveTo>
                <a:lnTo>
                  <a:pt x="0" y="100202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0202"/>
                </a:lnTo>
                <a:close/>
              </a:path>
              <a:path w="334010" h="363220">
                <a:moveTo>
                  <a:pt x="334010" y="100202"/>
                </a:moveTo>
                <a:lnTo>
                  <a:pt x="331470" y="100202"/>
                </a:lnTo>
                <a:lnTo>
                  <a:pt x="331470" y="102742"/>
                </a:lnTo>
                <a:lnTo>
                  <a:pt x="334010" y="102742"/>
                </a:lnTo>
                <a:lnTo>
                  <a:pt x="334010" y="100202"/>
                </a:lnTo>
                <a:close/>
              </a:path>
              <a:path w="334010" h="363220">
                <a:moveTo>
                  <a:pt x="3810" y="97662"/>
                </a:moveTo>
                <a:lnTo>
                  <a:pt x="0" y="97662"/>
                </a:lnTo>
                <a:lnTo>
                  <a:pt x="0" y="98932"/>
                </a:lnTo>
                <a:lnTo>
                  <a:pt x="3810" y="98932"/>
                </a:lnTo>
                <a:lnTo>
                  <a:pt x="3810" y="97662"/>
                </a:lnTo>
                <a:close/>
              </a:path>
              <a:path w="334010" h="363220">
                <a:moveTo>
                  <a:pt x="3810" y="93852"/>
                </a:moveTo>
                <a:lnTo>
                  <a:pt x="0" y="93852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3852"/>
                </a:lnTo>
                <a:close/>
              </a:path>
              <a:path w="334010" h="363220">
                <a:moveTo>
                  <a:pt x="334010" y="97662"/>
                </a:moveTo>
                <a:lnTo>
                  <a:pt x="331470" y="97662"/>
                </a:lnTo>
                <a:lnTo>
                  <a:pt x="331470" y="98932"/>
                </a:lnTo>
                <a:lnTo>
                  <a:pt x="334010" y="98932"/>
                </a:lnTo>
                <a:lnTo>
                  <a:pt x="334010" y="97662"/>
                </a:lnTo>
                <a:close/>
              </a:path>
              <a:path w="334010" h="363220">
                <a:moveTo>
                  <a:pt x="334010" y="93852"/>
                </a:moveTo>
                <a:lnTo>
                  <a:pt x="331470" y="93852"/>
                </a:lnTo>
                <a:lnTo>
                  <a:pt x="331470" y="96392"/>
                </a:lnTo>
                <a:lnTo>
                  <a:pt x="334010" y="96392"/>
                </a:lnTo>
                <a:lnTo>
                  <a:pt x="334010" y="93852"/>
                </a:lnTo>
                <a:close/>
              </a:path>
              <a:path w="334010" h="363220">
                <a:moveTo>
                  <a:pt x="3810" y="91312"/>
                </a:moveTo>
                <a:lnTo>
                  <a:pt x="0" y="91312"/>
                </a:lnTo>
                <a:lnTo>
                  <a:pt x="0" y="92582"/>
                </a:lnTo>
                <a:lnTo>
                  <a:pt x="3810" y="92582"/>
                </a:lnTo>
                <a:lnTo>
                  <a:pt x="3810" y="91312"/>
                </a:lnTo>
                <a:close/>
              </a:path>
              <a:path w="334010" h="363220">
                <a:moveTo>
                  <a:pt x="3810" y="87502"/>
                </a:moveTo>
                <a:lnTo>
                  <a:pt x="0" y="87502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7502"/>
                </a:lnTo>
                <a:close/>
              </a:path>
              <a:path w="334010" h="363220">
                <a:moveTo>
                  <a:pt x="334010" y="91312"/>
                </a:moveTo>
                <a:lnTo>
                  <a:pt x="331470" y="91312"/>
                </a:lnTo>
                <a:lnTo>
                  <a:pt x="331470" y="92582"/>
                </a:lnTo>
                <a:lnTo>
                  <a:pt x="334010" y="92582"/>
                </a:lnTo>
                <a:lnTo>
                  <a:pt x="334010" y="91312"/>
                </a:lnTo>
                <a:close/>
              </a:path>
              <a:path w="334010" h="363220">
                <a:moveTo>
                  <a:pt x="334010" y="87502"/>
                </a:moveTo>
                <a:lnTo>
                  <a:pt x="331470" y="87502"/>
                </a:lnTo>
                <a:lnTo>
                  <a:pt x="331470" y="90042"/>
                </a:lnTo>
                <a:lnTo>
                  <a:pt x="334010" y="90042"/>
                </a:lnTo>
                <a:lnTo>
                  <a:pt x="334010" y="87502"/>
                </a:lnTo>
                <a:close/>
              </a:path>
              <a:path w="334010" h="363220">
                <a:moveTo>
                  <a:pt x="3810" y="84962"/>
                </a:moveTo>
                <a:lnTo>
                  <a:pt x="0" y="84962"/>
                </a:lnTo>
                <a:lnTo>
                  <a:pt x="0" y="86232"/>
                </a:lnTo>
                <a:lnTo>
                  <a:pt x="3810" y="86232"/>
                </a:lnTo>
                <a:lnTo>
                  <a:pt x="3810" y="84962"/>
                </a:lnTo>
                <a:close/>
              </a:path>
              <a:path w="334010" h="363220">
                <a:moveTo>
                  <a:pt x="3810" y="81152"/>
                </a:moveTo>
                <a:lnTo>
                  <a:pt x="0" y="81152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1152"/>
                </a:lnTo>
                <a:close/>
              </a:path>
              <a:path w="334010" h="363220">
                <a:moveTo>
                  <a:pt x="334010" y="84962"/>
                </a:moveTo>
                <a:lnTo>
                  <a:pt x="331470" y="84962"/>
                </a:lnTo>
                <a:lnTo>
                  <a:pt x="331470" y="86232"/>
                </a:lnTo>
                <a:lnTo>
                  <a:pt x="334010" y="86232"/>
                </a:lnTo>
                <a:lnTo>
                  <a:pt x="334010" y="84962"/>
                </a:lnTo>
                <a:close/>
              </a:path>
              <a:path w="334010" h="363220">
                <a:moveTo>
                  <a:pt x="334010" y="81152"/>
                </a:moveTo>
                <a:lnTo>
                  <a:pt x="331470" y="81152"/>
                </a:lnTo>
                <a:lnTo>
                  <a:pt x="331470" y="83692"/>
                </a:lnTo>
                <a:lnTo>
                  <a:pt x="334010" y="83692"/>
                </a:lnTo>
                <a:lnTo>
                  <a:pt x="334010" y="81152"/>
                </a:lnTo>
                <a:close/>
              </a:path>
              <a:path w="334010" h="363220">
                <a:moveTo>
                  <a:pt x="3810" y="78612"/>
                </a:moveTo>
                <a:lnTo>
                  <a:pt x="0" y="78612"/>
                </a:lnTo>
                <a:lnTo>
                  <a:pt x="0" y="79882"/>
                </a:lnTo>
                <a:lnTo>
                  <a:pt x="3810" y="79882"/>
                </a:lnTo>
                <a:lnTo>
                  <a:pt x="3810" y="78612"/>
                </a:lnTo>
                <a:close/>
              </a:path>
              <a:path w="334010" h="363220">
                <a:moveTo>
                  <a:pt x="3810" y="74802"/>
                </a:moveTo>
                <a:lnTo>
                  <a:pt x="0" y="74802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4802"/>
                </a:lnTo>
                <a:close/>
              </a:path>
              <a:path w="334010" h="363220">
                <a:moveTo>
                  <a:pt x="334010" y="78612"/>
                </a:moveTo>
                <a:lnTo>
                  <a:pt x="331470" y="78612"/>
                </a:lnTo>
                <a:lnTo>
                  <a:pt x="331470" y="79882"/>
                </a:lnTo>
                <a:lnTo>
                  <a:pt x="334010" y="79882"/>
                </a:lnTo>
                <a:lnTo>
                  <a:pt x="334010" y="78612"/>
                </a:lnTo>
                <a:close/>
              </a:path>
              <a:path w="334010" h="363220">
                <a:moveTo>
                  <a:pt x="334010" y="74802"/>
                </a:moveTo>
                <a:lnTo>
                  <a:pt x="331470" y="74802"/>
                </a:lnTo>
                <a:lnTo>
                  <a:pt x="331470" y="77342"/>
                </a:lnTo>
                <a:lnTo>
                  <a:pt x="334010" y="77342"/>
                </a:lnTo>
                <a:lnTo>
                  <a:pt x="334010" y="74802"/>
                </a:lnTo>
                <a:close/>
              </a:path>
              <a:path w="334010" h="363220">
                <a:moveTo>
                  <a:pt x="334010" y="72262"/>
                </a:moveTo>
                <a:lnTo>
                  <a:pt x="331470" y="72262"/>
                </a:lnTo>
                <a:lnTo>
                  <a:pt x="331470" y="73532"/>
                </a:lnTo>
                <a:lnTo>
                  <a:pt x="334010" y="73532"/>
                </a:lnTo>
                <a:lnTo>
                  <a:pt x="334010" y="72262"/>
                </a:lnTo>
                <a:close/>
              </a:path>
              <a:path w="334010" h="363220">
                <a:moveTo>
                  <a:pt x="3810" y="72262"/>
                </a:moveTo>
                <a:lnTo>
                  <a:pt x="0" y="72262"/>
                </a:lnTo>
                <a:lnTo>
                  <a:pt x="0" y="73532"/>
                </a:lnTo>
                <a:lnTo>
                  <a:pt x="3810" y="73532"/>
                </a:lnTo>
                <a:lnTo>
                  <a:pt x="3810" y="72262"/>
                </a:lnTo>
                <a:close/>
              </a:path>
              <a:path w="334010" h="363220">
                <a:moveTo>
                  <a:pt x="3810" y="68452"/>
                </a:moveTo>
                <a:lnTo>
                  <a:pt x="0" y="68452"/>
                </a:lnTo>
                <a:lnTo>
                  <a:pt x="0" y="70992"/>
                </a:lnTo>
                <a:lnTo>
                  <a:pt x="3810" y="70992"/>
                </a:lnTo>
                <a:lnTo>
                  <a:pt x="3810" y="68452"/>
                </a:lnTo>
                <a:close/>
              </a:path>
              <a:path w="334010" h="363220">
                <a:moveTo>
                  <a:pt x="334010" y="68452"/>
                </a:moveTo>
                <a:lnTo>
                  <a:pt x="331470" y="68452"/>
                </a:lnTo>
                <a:lnTo>
                  <a:pt x="331470" y="70992"/>
                </a:lnTo>
                <a:lnTo>
                  <a:pt x="334010" y="70992"/>
                </a:lnTo>
                <a:lnTo>
                  <a:pt x="334010" y="68452"/>
                </a:lnTo>
                <a:close/>
              </a:path>
              <a:path w="334010" h="363220">
                <a:moveTo>
                  <a:pt x="3810" y="65912"/>
                </a:moveTo>
                <a:lnTo>
                  <a:pt x="0" y="65912"/>
                </a:lnTo>
                <a:lnTo>
                  <a:pt x="0" y="67182"/>
                </a:lnTo>
                <a:lnTo>
                  <a:pt x="3810" y="67182"/>
                </a:lnTo>
                <a:lnTo>
                  <a:pt x="3810" y="65912"/>
                </a:lnTo>
                <a:close/>
              </a:path>
              <a:path w="334010" h="363220">
                <a:moveTo>
                  <a:pt x="1270" y="60832"/>
                </a:moveTo>
                <a:lnTo>
                  <a:pt x="0" y="60832"/>
                </a:lnTo>
                <a:lnTo>
                  <a:pt x="0" y="64642"/>
                </a:lnTo>
                <a:lnTo>
                  <a:pt x="3810" y="64642"/>
                </a:lnTo>
                <a:lnTo>
                  <a:pt x="3810" y="62102"/>
                </a:lnTo>
                <a:lnTo>
                  <a:pt x="1270" y="62102"/>
                </a:lnTo>
                <a:lnTo>
                  <a:pt x="1270" y="60832"/>
                </a:lnTo>
                <a:close/>
              </a:path>
              <a:path w="334010" h="363220">
                <a:moveTo>
                  <a:pt x="3810" y="59562"/>
                </a:moveTo>
                <a:lnTo>
                  <a:pt x="1270" y="59562"/>
                </a:lnTo>
                <a:lnTo>
                  <a:pt x="1270" y="60832"/>
                </a:lnTo>
                <a:lnTo>
                  <a:pt x="3810" y="60832"/>
                </a:lnTo>
                <a:lnTo>
                  <a:pt x="3810" y="59562"/>
                </a:lnTo>
                <a:close/>
              </a:path>
              <a:path w="334010" h="363220">
                <a:moveTo>
                  <a:pt x="3810" y="55752"/>
                </a:moveTo>
                <a:lnTo>
                  <a:pt x="1270" y="55752"/>
                </a:lnTo>
                <a:lnTo>
                  <a:pt x="1270" y="58292"/>
                </a:lnTo>
                <a:lnTo>
                  <a:pt x="3810" y="58292"/>
                </a:lnTo>
                <a:lnTo>
                  <a:pt x="3810" y="55752"/>
                </a:lnTo>
                <a:close/>
              </a:path>
              <a:path w="334010" h="363220">
                <a:moveTo>
                  <a:pt x="334010" y="65912"/>
                </a:moveTo>
                <a:lnTo>
                  <a:pt x="331470" y="65912"/>
                </a:lnTo>
                <a:lnTo>
                  <a:pt x="331470" y="67182"/>
                </a:lnTo>
                <a:lnTo>
                  <a:pt x="334010" y="67182"/>
                </a:lnTo>
                <a:lnTo>
                  <a:pt x="334010" y="65912"/>
                </a:lnTo>
                <a:close/>
              </a:path>
              <a:path w="334010" h="363220">
                <a:moveTo>
                  <a:pt x="334010" y="62102"/>
                </a:moveTo>
                <a:lnTo>
                  <a:pt x="331470" y="62102"/>
                </a:lnTo>
                <a:lnTo>
                  <a:pt x="331470" y="64642"/>
                </a:lnTo>
                <a:lnTo>
                  <a:pt x="334010" y="64642"/>
                </a:lnTo>
                <a:lnTo>
                  <a:pt x="334010" y="62102"/>
                </a:lnTo>
                <a:close/>
              </a:path>
              <a:path w="334010" h="363220">
                <a:moveTo>
                  <a:pt x="334010" y="59562"/>
                </a:moveTo>
                <a:lnTo>
                  <a:pt x="331470" y="59562"/>
                </a:lnTo>
                <a:lnTo>
                  <a:pt x="331470" y="60832"/>
                </a:lnTo>
                <a:lnTo>
                  <a:pt x="334010" y="60832"/>
                </a:lnTo>
                <a:lnTo>
                  <a:pt x="334010" y="59562"/>
                </a:lnTo>
                <a:close/>
              </a:path>
              <a:path w="334010" h="363220">
                <a:moveTo>
                  <a:pt x="334010" y="55752"/>
                </a:moveTo>
                <a:lnTo>
                  <a:pt x="331470" y="55752"/>
                </a:lnTo>
                <a:lnTo>
                  <a:pt x="331470" y="58292"/>
                </a:lnTo>
                <a:lnTo>
                  <a:pt x="334010" y="58292"/>
                </a:lnTo>
                <a:lnTo>
                  <a:pt x="334010" y="55752"/>
                </a:lnTo>
                <a:close/>
              </a:path>
              <a:path w="334010" h="363220">
                <a:moveTo>
                  <a:pt x="3810" y="53212"/>
                </a:moveTo>
                <a:lnTo>
                  <a:pt x="2539" y="53212"/>
                </a:lnTo>
                <a:lnTo>
                  <a:pt x="2539" y="54482"/>
                </a:lnTo>
                <a:lnTo>
                  <a:pt x="3810" y="54482"/>
                </a:lnTo>
                <a:lnTo>
                  <a:pt x="3810" y="53212"/>
                </a:lnTo>
                <a:close/>
              </a:path>
              <a:path w="334010" h="363220">
                <a:moveTo>
                  <a:pt x="334010" y="53212"/>
                </a:moveTo>
                <a:lnTo>
                  <a:pt x="331470" y="53212"/>
                </a:lnTo>
                <a:lnTo>
                  <a:pt x="331470" y="54482"/>
                </a:lnTo>
                <a:lnTo>
                  <a:pt x="334010" y="54482"/>
                </a:lnTo>
                <a:lnTo>
                  <a:pt x="334010" y="53212"/>
                </a:lnTo>
                <a:close/>
              </a:path>
              <a:path w="334010" h="363220">
                <a:moveTo>
                  <a:pt x="334010" y="49402"/>
                </a:moveTo>
                <a:lnTo>
                  <a:pt x="331470" y="49402"/>
                </a:lnTo>
                <a:lnTo>
                  <a:pt x="331470" y="51942"/>
                </a:lnTo>
                <a:lnTo>
                  <a:pt x="334010" y="51942"/>
                </a:lnTo>
                <a:lnTo>
                  <a:pt x="334010" y="49402"/>
                </a:lnTo>
                <a:close/>
              </a:path>
              <a:path w="334010" h="363220">
                <a:moveTo>
                  <a:pt x="334010" y="46862"/>
                </a:moveTo>
                <a:lnTo>
                  <a:pt x="331470" y="46862"/>
                </a:lnTo>
                <a:lnTo>
                  <a:pt x="331470" y="48132"/>
                </a:lnTo>
                <a:lnTo>
                  <a:pt x="334010" y="48132"/>
                </a:lnTo>
                <a:lnTo>
                  <a:pt x="334010" y="46862"/>
                </a:lnTo>
                <a:close/>
              </a:path>
              <a:path w="334010" h="363220">
                <a:moveTo>
                  <a:pt x="334010" y="43052"/>
                </a:moveTo>
                <a:lnTo>
                  <a:pt x="331470" y="43052"/>
                </a:lnTo>
                <a:lnTo>
                  <a:pt x="331470" y="45592"/>
                </a:lnTo>
                <a:lnTo>
                  <a:pt x="334010" y="45592"/>
                </a:lnTo>
                <a:lnTo>
                  <a:pt x="334010" y="43052"/>
                </a:lnTo>
                <a:close/>
              </a:path>
              <a:path w="334010" h="363220">
                <a:moveTo>
                  <a:pt x="334010" y="40512"/>
                </a:moveTo>
                <a:lnTo>
                  <a:pt x="331470" y="40512"/>
                </a:lnTo>
                <a:lnTo>
                  <a:pt x="331470" y="41782"/>
                </a:lnTo>
                <a:lnTo>
                  <a:pt x="334010" y="41782"/>
                </a:lnTo>
                <a:lnTo>
                  <a:pt x="334010" y="40512"/>
                </a:lnTo>
                <a:close/>
              </a:path>
              <a:path w="334010" h="363220">
                <a:moveTo>
                  <a:pt x="334010" y="36702"/>
                </a:moveTo>
                <a:lnTo>
                  <a:pt x="331470" y="36702"/>
                </a:lnTo>
                <a:lnTo>
                  <a:pt x="331470" y="39242"/>
                </a:lnTo>
                <a:lnTo>
                  <a:pt x="334010" y="39242"/>
                </a:lnTo>
                <a:lnTo>
                  <a:pt x="334010" y="36702"/>
                </a:lnTo>
                <a:close/>
              </a:path>
              <a:path w="334010" h="363220">
                <a:moveTo>
                  <a:pt x="334010" y="34162"/>
                </a:moveTo>
                <a:lnTo>
                  <a:pt x="331470" y="34162"/>
                </a:lnTo>
                <a:lnTo>
                  <a:pt x="331470" y="35432"/>
                </a:lnTo>
                <a:lnTo>
                  <a:pt x="334010" y="35432"/>
                </a:lnTo>
                <a:lnTo>
                  <a:pt x="334010" y="34162"/>
                </a:lnTo>
                <a:close/>
              </a:path>
              <a:path w="334010" h="363220">
                <a:moveTo>
                  <a:pt x="334010" y="30352"/>
                </a:moveTo>
                <a:lnTo>
                  <a:pt x="331470" y="30352"/>
                </a:lnTo>
                <a:lnTo>
                  <a:pt x="331470" y="32892"/>
                </a:lnTo>
                <a:lnTo>
                  <a:pt x="334010" y="32892"/>
                </a:lnTo>
                <a:lnTo>
                  <a:pt x="334010" y="30352"/>
                </a:lnTo>
                <a:close/>
              </a:path>
              <a:path w="334010" h="363220">
                <a:moveTo>
                  <a:pt x="1269" y="27939"/>
                </a:moveTo>
                <a:lnTo>
                  <a:pt x="0" y="27939"/>
                </a:lnTo>
                <a:lnTo>
                  <a:pt x="0" y="29082"/>
                </a:lnTo>
                <a:lnTo>
                  <a:pt x="1269" y="29082"/>
                </a:lnTo>
                <a:lnTo>
                  <a:pt x="1269" y="27939"/>
                </a:lnTo>
                <a:close/>
              </a:path>
              <a:path w="334010" h="363220">
                <a:moveTo>
                  <a:pt x="334010" y="27939"/>
                </a:moveTo>
                <a:lnTo>
                  <a:pt x="331470" y="27939"/>
                </a:lnTo>
                <a:lnTo>
                  <a:pt x="331470" y="29082"/>
                </a:lnTo>
                <a:lnTo>
                  <a:pt x="334010" y="29082"/>
                </a:lnTo>
                <a:lnTo>
                  <a:pt x="334010" y="27939"/>
                </a:lnTo>
                <a:close/>
              </a:path>
              <a:path w="334010" h="363220">
                <a:moveTo>
                  <a:pt x="2539" y="26542"/>
                </a:moveTo>
                <a:lnTo>
                  <a:pt x="1269" y="26542"/>
                </a:lnTo>
                <a:lnTo>
                  <a:pt x="1269" y="27939"/>
                </a:lnTo>
                <a:lnTo>
                  <a:pt x="2539" y="27939"/>
                </a:lnTo>
                <a:lnTo>
                  <a:pt x="2539" y="26542"/>
                </a:lnTo>
                <a:close/>
              </a:path>
              <a:path w="334010" h="363220">
                <a:moveTo>
                  <a:pt x="3810" y="24002"/>
                </a:moveTo>
                <a:lnTo>
                  <a:pt x="0" y="24002"/>
                </a:lnTo>
                <a:lnTo>
                  <a:pt x="0" y="26542"/>
                </a:lnTo>
                <a:lnTo>
                  <a:pt x="3810" y="26542"/>
                </a:lnTo>
                <a:lnTo>
                  <a:pt x="3810" y="24002"/>
                </a:lnTo>
                <a:close/>
              </a:path>
              <a:path w="334010" h="363220">
                <a:moveTo>
                  <a:pt x="334010" y="24002"/>
                </a:moveTo>
                <a:lnTo>
                  <a:pt x="331470" y="24002"/>
                </a:lnTo>
                <a:lnTo>
                  <a:pt x="331470" y="26542"/>
                </a:lnTo>
                <a:lnTo>
                  <a:pt x="334010" y="26542"/>
                </a:lnTo>
                <a:lnTo>
                  <a:pt x="334010" y="24002"/>
                </a:lnTo>
                <a:close/>
              </a:path>
              <a:path w="334010" h="363220">
                <a:moveTo>
                  <a:pt x="3810" y="21589"/>
                </a:moveTo>
                <a:lnTo>
                  <a:pt x="0" y="21589"/>
                </a:lnTo>
                <a:lnTo>
                  <a:pt x="0" y="22732"/>
                </a:lnTo>
                <a:lnTo>
                  <a:pt x="3810" y="22732"/>
                </a:lnTo>
                <a:lnTo>
                  <a:pt x="3810" y="21589"/>
                </a:lnTo>
                <a:close/>
              </a:path>
              <a:path w="334010" h="363220">
                <a:moveTo>
                  <a:pt x="334010" y="21589"/>
                </a:moveTo>
                <a:lnTo>
                  <a:pt x="331470" y="21589"/>
                </a:lnTo>
                <a:lnTo>
                  <a:pt x="331470" y="22732"/>
                </a:lnTo>
                <a:lnTo>
                  <a:pt x="334010" y="22732"/>
                </a:lnTo>
                <a:lnTo>
                  <a:pt x="334010" y="21589"/>
                </a:lnTo>
                <a:close/>
              </a:path>
              <a:path w="334010" h="363220">
                <a:moveTo>
                  <a:pt x="3810" y="17652"/>
                </a:moveTo>
                <a:lnTo>
                  <a:pt x="0" y="17652"/>
                </a:lnTo>
                <a:lnTo>
                  <a:pt x="0" y="20192"/>
                </a:lnTo>
                <a:lnTo>
                  <a:pt x="3810" y="20192"/>
                </a:lnTo>
                <a:lnTo>
                  <a:pt x="3810" y="17652"/>
                </a:lnTo>
                <a:close/>
              </a:path>
              <a:path w="334010" h="363220">
                <a:moveTo>
                  <a:pt x="334010" y="17652"/>
                </a:moveTo>
                <a:lnTo>
                  <a:pt x="331470" y="17652"/>
                </a:lnTo>
                <a:lnTo>
                  <a:pt x="331470" y="20192"/>
                </a:lnTo>
                <a:lnTo>
                  <a:pt x="334010" y="20192"/>
                </a:lnTo>
                <a:lnTo>
                  <a:pt x="334010" y="17652"/>
                </a:lnTo>
                <a:close/>
              </a:path>
              <a:path w="334010" h="363220">
                <a:moveTo>
                  <a:pt x="3810" y="15239"/>
                </a:moveTo>
                <a:lnTo>
                  <a:pt x="0" y="15239"/>
                </a:lnTo>
                <a:lnTo>
                  <a:pt x="0" y="16382"/>
                </a:lnTo>
                <a:lnTo>
                  <a:pt x="3810" y="16382"/>
                </a:lnTo>
                <a:lnTo>
                  <a:pt x="3810" y="15239"/>
                </a:lnTo>
                <a:close/>
              </a:path>
              <a:path w="334010" h="363220">
                <a:moveTo>
                  <a:pt x="334010" y="15239"/>
                </a:moveTo>
                <a:lnTo>
                  <a:pt x="331470" y="15239"/>
                </a:lnTo>
                <a:lnTo>
                  <a:pt x="331470" y="16382"/>
                </a:lnTo>
                <a:lnTo>
                  <a:pt x="334010" y="16382"/>
                </a:lnTo>
                <a:lnTo>
                  <a:pt x="334010" y="15239"/>
                </a:lnTo>
                <a:close/>
              </a:path>
              <a:path w="334010" h="363220">
                <a:moveTo>
                  <a:pt x="3810" y="11302"/>
                </a:moveTo>
                <a:lnTo>
                  <a:pt x="0" y="11302"/>
                </a:lnTo>
                <a:lnTo>
                  <a:pt x="0" y="13842"/>
                </a:lnTo>
                <a:lnTo>
                  <a:pt x="3810" y="13842"/>
                </a:lnTo>
                <a:lnTo>
                  <a:pt x="3810" y="11302"/>
                </a:lnTo>
                <a:close/>
              </a:path>
              <a:path w="334010" h="363220">
                <a:moveTo>
                  <a:pt x="334010" y="11302"/>
                </a:moveTo>
                <a:lnTo>
                  <a:pt x="331470" y="11302"/>
                </a:lnTo>
                <a:lnTo>
                  <a:pt x="331470" y="13842"/>
                </a:lnTo>
                <a:lnTo>
                  <a:pt x="334010" y="13842"/>
                </a:lnTo>
                <a:lnTo>
                  <a:pt x="334010" y="11302"/>
                </a:lnTo>
                <a:close/>
              </a:path>
              <a:path w="334010" h="363220">
                <a:moveTo>
                  <a:pt x="3810" y="8889"/>
                </a:moveTo>
                <a:lnTo>
                  <a:pt x="0" y="8889"/>
                </a:lnTo>
                <a:lnTo>
                  <a:pt x="0" y="10032"/>
                </a:lnTo>
                <a:lnTo>
                  <a:pt x="3810" y="10032"/>
                </a:lnTo>
                <a:lnTo>
                  <a:pt x="3810" y="8889"/>
                </a:lnTo>
                <a:close/>
              </a:path>
              <a:path w="334010" h="363220">
                <a:moveTo>
                  <a:pt x="334010" y="8889"/>
                </a:moveTo>
                <a:lnTo>
                  <a:pt x="331470" y="8889"/>
                </a:lnTo>
                <a:lnTo>
                  <a:pt x="331470" y="10032"/>
                </a:lnTo>
                <a:lnTo>
                  <a:pt x="334010" y="10032"/>
                </a:lnTo>
                <a:lnTo>
                  <a:pt x="334010" y="8889"/>
                </a:lnTo>
                <a:close/>
              </a:path>
              <a:path w="334010" h="363220">
                <a:moveTo>
                  <a:pt x="3810" y="4952"/>
                </a:moveTo>
                <a:lnTo>
                  <a:pt x="0" y="4952"/>
                </a:lnTo>
                <a:lnTo>
                  <a:pt x="0" y="7492"/>
                </a:lnTo>
                <a:lnTo>
                  <a:pt x="3810" y="7492"/>
                </a:lnTo>
                <a:lnTo>
                  <a:pt x="3810" y="4952"/>
                </a:lnTo>
                <a:close/>
              </a:path>
              <a:path w="334010" h="363220">
                <a:moveTo>
                  <a:pt x="334010" y="4952"/>
                </a:moveTo>
                <a:lnTo>
                  <a:pt x="331470" y="4952"/>
                </a:lnTo>
                <a:lnTo>
                  <a:pt x="331470" y="7492"/>
                </a:lnTo>
                <a:lnTo>
                  <a:pt x="334010" y="7492"/>
                </a:lnTo>
                <a:lnTo>
                  <a:pt x="334010" y="4952"/>
                </a:lnTo>
                <a:close/>
              </a:path>
              <a:path w="334010" h="363220">
                <a:moveTo>
                  <a:pt x="17780" y="2539"/>
                </a:moveTo>
                <a:lnTo>
                  <a:pt x="0" y="2539"/>
                </a:lnTo>
                <a:lnTo>
                  <a:pt x="0" y="3682"/>
                </a:lnTo>
                <a:lnTo>
                  <a:pt x="16510" y="3682"/>
                </a:lnTo>
                <a:lnTo>
                  <a:pt x="16510" y="3810"/>
                </a:lnTo>
                <a:lnTo>
                  <a:pt x="17779" y="3810"/>
                </a:lnTo>
                <a:lnTo>
                  <a:pt x="17780" y="2539"/>
                </a:lnTo>
                <a:close/>
              </a:path>
              <a:path w="334010" h="363220">
                <a:moveTo>
                  <a:pt x="334010" y="2539"/>
                </a:moveTo>
                <a:lnTo>
                  <a:pt x="22860" y="2539"/>
                </a:lnTo>
                <a:lnTo>
                  <a:pt x="22860" y="3682"/>
                </a:lnTo>
                <a:lnTo>
                  <a:pt x="334010" y="3682"/>
                </a:lnTo>
                <a:lnTo>
                  <a:pt x="334010" y="2539"/>
                </a:lnTo>
                <a:close/>
              </a:path>
              <a:path w="334010" h="363220">
                <a:moveTo>
                  <a:pt x="334010" y="0"/>
                </a:moveTo>
                <a:lnTo>
                  <a:pt x="21589" y="0"/>
                </a:lnTo>
                <a:lnTo>
                  <a:pt x="21589" y="2539"/>
                </a:lnTo>
                <a:lnTo>
                  <a:pt x="22860" y="2539"/>
                </a:lnTo>
                <a:lnTo>
                  <a:pt x="22860" y="1142"/>
                </a:lnTo>
                <a:lnTo>
                  <a:pt x="334010" y="1142"/>
                </a:lnTo>
                <a:lnTo>
                  <a:pt x="334010" y="0"/>
                </a:lnTo>
                <a:close/>
              </a:path>
              <a:path w="334010" h="363220">
                <a:moveTo>
                  <a:pt x="17780" y="0"/>
                </a:moveTo>
                <a:lnTo>
                  <a:pt x="0" y="0"/>
                </a:lnTo>
                <a:lnTo>
                  <a:pt x="0" y="1142"/>
                </a:lnTo>
                <a:lnTo>
                  <a:pt x="17780" y="1142"/>
                </a:lnTo>
                <a:lnTo>
                  <a:pt x="17780" y="0"/>
                </a:lnTo>
                <a:close/>
              </a:path>
              <a:path w="334010" h="363220">
                <a:moveTo>
                  <a:pt x="3810" y="170053"/>
                </a:moveTo>
                <a:lnTo>
                  <a:pt x="0" y="170053"/>
                </a:lnTo>
                <a:lnTo>
                  <a:pt x="0" y="182752"/>
                </a:lnTo>
                <a:lnTo>
                  <a:pt x="3810" y="182752"/>
                </a:lnTo>
                <a:lnTo>
                  <a:pt x="3810" y="170053"/>
                </a:lnTo>
                <a:close/>
              </a:path>
              <a:path w="334010" h="363220">
                <a:moveTo>
                  <a:pt x="334010" y="170053"/>
                </a:moveTo>
                <a:lnTo>
                  <a:pt x="331470" y="170053"/>
                </a:lnTo>
                <a:lnTo>
                  <a:pt x="331470" y="182752"/>
                </a:lnTo>
                <a:lnTo>
                  <a:pt x="334010" y="182752"/>
                </a:lnTo>
                <a:lnTo>
                  <a:pt x="334010" y="170053"/>
                </a:lnTo>
                <a:close/>
              </a:path>
              <a:path w="334010" h="363220">
                <a:moveTo>
                  <a:pt x="3810" y="182753"/>
                </a:moveTo>
                <a:lnTo>
                  <a:pt x="0" y="182753"/>
                </a:lnTo>
                <a:lnTo>
                  <a:pt x="0" y="201802"/>
                </a:lnTo>
                <a:lnTo>
                  <a:pt x="3810" y="201802"/>
                </a:lnTo>
                <a:lnTo>
                  <a:pt x="3810" y="182753"/>
                </a:lnTo>
                <a:close/>
              </a:path>
              <a:path w="334010" h="363220">
                <a:moveTo>
                  <a:pt x="334010" y="182753"/>
                </a:moveTo>
                <a:lnTo>
                  <a:pt x="331470" y="182753"/>
                </a:lnTo>
                <a:lnTo>
                  <a:pt x="331470" y="201802"/>
                </a:lnTo>
                <a:lnTo>
                  <a:pt x="334010" y="201802"/>
                </a:lnTo>
                <a:lnTo>
                  <a:pt x="334010" y="182753"/>
                </a:lnTo>
                <a:close/>
              </a:path>
              <a:path w="334010" h="363220">
                <a:moveTo>
                  <a:pt x="3810" y="201803"/>
                </a:moveTo>
                <a:lnTo>
                  <a:pt x="0" y="201803"/>
                </a:lnTo>
                <a:lnTo>
                  <a:pt x="0" y="208152"/>
                </a:lnTo>
                <a:lnTo>
                  <a:pt x="3810" y="208152"/>
                </a:lnTo>
                <a:lnTo>
                  <a:pt x="3810" y="201803"/>
                </a:lnTo>
                <a:close/>
              </a:path>
              <a:path w="334010" h="363220">
                <a:moveTo>
                  <a:pt x="334010" y="201803"/>
                </a:moveTo>
                <a:lnTo>
                  <a:pt x="331470" y="201803"/>
                </a:lnTo>
                <a:lnTo>
                  <a:pt x="331470" y="208152"/>
                </a:lnTo>
                <a:lnTo>
                  <a:pt x="334010" y="208152"/>
                </a:lnTo>
                <a:lnTo>
                  <a:pt x="334010" y="201803"/>
                </a:lnTo>
                <a:close/>
              </a:path>
              <a:path w="334010" h="363220">
                <a:moveTo>
                  <a:pt x="3810" y="208153"/>
                </a:moveTo>
                <a:lnTo>
                  <a:pt x="0" y="208153"/>
                </a:lnTo>
                <a:lnTo>
                  <a:pt x="0" y="220852"/>
                </a:lnTo>
                <a:lnTo>
                  <a:pt x="3810" y="220852"/>
                </a:lnTo>
                <a:lnTo>
                  <a:pt x="3810" y="208153"/>
                </a:lnTo>
                <a:close/>
              </a:path>
              <a:path w="334010" h="363220">
                <a:moveTo>
                  <a:pt x="334010" y="208153"/>
                </a:moveTo>
                <a:lnTo>
                  <a:pt x="331470" y="208153"/>
                </a:lnTo>
                <a:lnTo>
                  <a:pt x="331470" y="220852"/>
                </a:lnTo>
                <a:lnTo>
                  <a:pt x="334010" y="220852"/>
                </a:lnTo>
                <a:lnTo>
                  <a:pt x="334010" y="208153"/>
                </a:lnTo>
                <a:close/>
              </a:path>
              <a:path w="334010" h="363220">
                <a:moveTo>
                  <a:pt x="3810" y="220853"/>
                </a:moveTo>
                <a:lnTo>
                  <a:pt x="0" y="220853"/>
                </a:lnTo>
                <a:lnTo>
                  <a:pt x="0" y="258952"/>
                </a:lnTo>
                <a:lnTo>
                  <a:pt x="3810" y="258952"/>
                </a:lnTo>
                <a:lnTo>
                  <a:pt x="3810" y="220853"/>
                </a:lnTo>
                <a:close/>
              </a:path>
              <a:path w="334010" h="363220">
                <a:moveTo>
                  <a:pt x="334010" y="220853"/>
                </a:moveTo>
                <a:lnTo>
                  <a:pt x="331470" y="220853"/>
                </a:lnTo>
                <a:lnTo>
                  <a:pt x="331470" y="258952"/>
                </a:lnTo>
                <a:lnTo>
                  <a:pt x="334010" y="258952"/>
                </a:lnTo>
                <a:lnTo>
                  <a:pt x="334010" y="220853"/>
                </a:lnTo>
                <a:close/>
              </a:path>
              <a:path w="334010" h="363220">
                <a:moveTo>
                  <a:pt x="60960" y="360552"/>
                </a:moveTo>
                <a:lnTo>
                  <a:pt x="0" y="360552"/>
                </a:lnTo>
                <a:lnTo>
                  <a:pt x="0" y="363093"/>
                </a:lnTo>
                <a:lnTo>
                  <a:pt x="60960" y="363093"/>
                </a:lnTo>
                <a:lnTo>
                  <a:pt x="60960" y="360552"/>
                </a:lnTo>
                <a:close/>
              </a:path>
              <a:path w="334010" h="363220">
                <a:moveTo>
                  <a:pt x="62229" y="359283"/>
                </a:moveTo>
                <a:lnTo>
                  <a:pt x="60960" y="359283"/>
                </a:lnTo>
                <a:lnTo>
                  <a:pt x="60960" y="360552"/>
                </a:lnTo>
                <a:lnTo>
                  <a:pt x="62229" y="360552"/>
                </a:lnTo>
                <a:lnTo>
                  <a:pt x="62229" y="359283"/>
                </a:lnTo>
                <a:close/>
              </a:path>
              <a:path w="334010" h="363220">
                <a:moveTo>
                  <a:pt x="3810" y="358013"/>
                </a:moveTo>
                <a:lnTo>
                  <a:pt x="0" y="358013"/>
                </a:lnTo>
                <a:lnTo>
                  <a:pt x="0" y="359283"/>
                </a:lnTo>
                <a:lnTo>
                  <a:pt x="3810" y="359283"/>
                </a:lnTo>
                <a:lnTo>
                  <a:pt x="3810" y="358013"/>
                </a:lnTo>
                <a:close/>
              </a:path>
              <a:path w="334010" h="363220">
                <a:moveTo>
                  <a:pt x="3810" y="354202"/>
                </a:moveTo>
                <a:lnTo>
                  <a:pt x="0" y="354202"/>
                </a:lnTo>
                <a:lnTo>
                  <a:pt x="0" y="356743"/>
                </a:lnTo>
                <a:lnTo>
                  <a:pt x="3810" y="356743"/>
                </a:lnTo>
                <a:lnTo>
                  <a:pt x="3810" y="354202"/>
                </a:lnTo>
                <a:close/>
              </a:path>
              <a:path w="334010" h="363220">
                <a:moveTo>
                  <a:pt x="3810" y="351663"/>
                </a:moveTo>
                <a:lnTo>
                  <a:pt x="0" y="351663"/>
                </a:lnTo>
                <a:lnTo>
                  <a:pt x="0" y="352933"/>
                </a:lnTo>
                <a:lnTo>
                  <a:pt x="3810" y="352933"/>
                </a:lnTo>
                <a:lnTo>
                  <a:pt x="3810" y="351663"/>
                </a:lnTo>
                <a:close/>
              </a:path>
              <a:path w="334010" h="363220">
                <a:moveTo>
                  <a:pt x="3810" y="347852"/>
                </a:moveTo>
                <a:lnTo>
                  <a:pt x="0" y="347852"/>
                </a:lnTo>
                <a:lnTo>
                  <a:pt x="0" y="350393"/>
                </a:lnTo>
                <a:lnTo>
                  <a:pt x="3810" y="350393"/>
                </a:lnTo>
                <a:lnTo>
                  <a:pt x="3810" y="347852"/>
                </a:lnTo>
                <a:close/>
              </a:path>
              <a:path w="334010" h="363220">
                <a:moveTo>
                  <a:pt x="3810" y="345313"/>
                </a:moveTo>
                <a:lnTo>
                  <a:pt x="0" y="345313"/>
                </a:lnTo>
                <a:lnTo>
                  <a:pt x="0" y="346583"/>
                </a:lnTo>
                <a:lnTo>
                  <a:pt x="3810" y="346583"/>
                </a:lnTo>
                <a:lnTo>
                  <a:pt x="3810" y="345313"/>
                </a:lnTo>
                <a:close/>
              </a:path>
              <a:path w="334010" h="363220">
                <a:moveTo>
                  <a:pt x="3810" y="341502"/>
                </a:moveTo>
                <a:lnTo>
                  <a:pt x="0" y="341502"/>
                </a:lnTo>
                <a:lnTo>
                  <a:pt x="0" y="344043"/>
                </a:lnTo>
                <a:lnTo>
                  <a:pt x="3810" y="344043"/>
                </a:lnTo>
                <a:lnTo>
                  <a:pt x="3810" y="341502"/>
                </a:lnTo>
                <a:close/>
              </a:path>
              <a:path w="334010" h="363220">
                <a:moveTo>
                  <a:pt x="3810" y="338963"/>
                </a:moveTo>
                <a:lnTo>
                  <a:pt x="0" y="338963"/>
                </a:lnTo>
                <a:lnTo>
                  <a:pt x="0" y="340233"/>
                </a:lnTo>
                <a:lnTo>
                  <a:pt x="3810" y="340233"/>
                </a:lnTo>
                <a:lnTo>
                  <a:pt x="3810" y="338963"/>
                </a:lnTo>
                <a:close/>
              </a:path>
              <a:path w="334010" h="363220">
                <a:moveTo>
                  <a:pt x="3810" y="335152"/>
                </a:moveTo>
                <a:lnTo>
                  <a:pt x="0" y="335152"/>
                </a:lnTo>
                <a:lnTo>
                  <a:pt x="0" y="337693"/>
                </a:lnTo>
                <a:lnTo>
                  <a:pt x="3810" y="337693"/>
                </a:lnTo>
                <a:lnTo>
                  <a:pt x="3810" y="335152"/>
                </a:lnTo>
                <a:close/>
              </a:path>
              <a:path w="334010" h="363220">
                <a:moveTo>
                  <a:pt x="3810" y="332613"/>
                </a:moveTo>
                <a:lnTo>
                  <a:pt x="0" y="332613"/>
                </a:lnTo>
                <a:lnTo>
                  <a:pt x="0" y="333883"/>
                </a:lnTo>
                <a:lnTo>
                  <a:pt x="3810" y="333883"/>
                </a:lnTo>
                <a:lnTo>
                  <a:pt x="3810" y="332613"/>
                </a:lnTo>
                <a:close/>
              </a:path>
              <a:path w="334010" h="363220">
                <a:moveTo>
                  <a:pt x="3810" y="328802"/>
                </a:moveTo>
                <a:lnTo>
                  <a:pt x="0" y="328802"/>
                </a:lnTo>
                <a:lnTo>
                  <a:pt x="0" y="331343"/>
                </a:lnTo>
                <a:lnTo>
                  <a:pt x="3810" y="331343"/>
                </a:lnTo>
                <a:lnTo>
                  <a:pt x="3810" y="328802"/>
                </a:lnTo>
                <a:close/>
              </a:path>
              <a:path w="334010" h="363220">
                <a:moveTo>
                  <a:pt x="3810" y="326263"/>
                </a:moveTo>
                <a:lnTo>
                  <a:pt x="0" y="326263"/>
                </a:lnTo>
                <a:lnTo>
                  <a:pt x="0" y="327533"/>
                </a:lnTo>
                <a:lnTo>
                  <a:pt x="3810" y="327533"/>
                </a:lnTo>
                <a:lnTo>
                  <a:pt x="3810" y="326263"/>
                </a:lnTo>
                <a:close/>
              </a:path>
              <a:path w="334010" h="363220">
                <a:moveTo>
                  <a:pt x="3810" y="322452"/>
                </a:moveTo>
                <a:lnTo>
                  <a:pt x="0" y="322452"/>
                </a:lnTo>
                <a:lnTo>
                  <a:pt x="0" y="324993"/>
                </a:lnTo>
                <a:lnTo>
                  <a:pt x="3810" y="324993"/>
                </a:lnTo>
                <a:lnTo>
                  <a:pt x="3810" y="322452"/>
                </a:lnTo>
                <a:close/>
              </a:path>
              <a:path w="334010" h="363220">
                <a:moveTo>
                  <a:pt x="3810" y="319913"/>
                </a:moveTo>
                <a:lnTo>
                  <a:pt x="0" y="319913"/>
                </a:lnTo>
                <a:lnTo>
                  <a:pt x="0" y="321183"/>
                </a:lnTo>
                <a:lnTo>
                  <a:pt x="3810" y="321183"/>
                </a:lnTo>
                <a:lnTo>
                  <a:pt x="3810" y="319913"/>
                </a:lnTo>
                <a:close/>
              </a:path>
              <a:path w="334010" h="363220">
                <a:moveTo>
                  <a:pt x="3810" y="316102"/>
                </a:moveTo>
                <a:lnTo>
                  <a:pt x="0" y="316102"/>
                </a:lnTo>
                <a:lnTo>
                  <a:pt x="0" y="318643"/>
                </a:lnTo>
                <a:lnTo>
                  <a:pt x="3810" y="318643"/>
                </a:lnTo>
                <a:lnTo>
                  <a:pt x="3810" y="316102"/>
                </a:lnTo>
                <a:close/>
              </a:path>
              <a:path w="334010" h="363220">
                <a:moveTo>
                  <a:pt x="3810" y="313563"/>
                </a:moveTo>
                <a:lnTo>
                  <a:pt x="0" y="313563"/>
                </a:lnTo>
                <a:lnTo>
                  <a:pt x="0" y="314833"/>
                </a:lnTo>
                <a:lnTo>
                  <a:pt x="3810" y="314833"/>
                </a:lnTo>
                <a:lnTo>
                  <a:pt x="3810" y="313563"/>
                </a:lnTo>
                <a:close/>
              </a:path>
              <a:path w="334010" h="363220">
                <a:moveTo>
                  <a:pt x="3810" y="309752"/>
                </a:moveTo>
                <a:lnTo>
                  <a:pt x="0" y="309752"/>
                </a:lnTo>
                <a:lnTo>
                  <a:pt x="0" y="312293"/>
                </a:lnTo>
                <a:lnTo>
                  <a:pt x="3810" y="312293"/>
                </a:lnTo>
                <a:lnTo>
                  <a:pt x="3810" y="309752"/>
                </a:lnTo>
                <a:close/>
              </a:path>
              <a:path w="334010" h="363220">
                <a:moveTo>
                  <a:pt x="3810" y="307213"/>
                </a:moveTo>
                <a:lnTo>
                  <a:pt x="0" y="307213"/>
                </a:lnTo>
                <a:lnTo>
                  <a:pt x="0" y="308483"/>
                </a:lnTo>
                <a:lnTo>
                  <a:pt x="3810" y="308483"/>
                </a:lnTo>
                <a:lnTo>
                  <a:pt x="3810" y="307213"/>
                </a:lnTo>
                <a:close/>
              </a:path>
              <a:path w="334010" h="363220">
                <a:moveTo>
                  <a:pt x="3810" y="303402"/>
                </a:moveTo>
                <a:lnTo>
                  <a:pt x="0" y="303402"/>
                </a:lnTo>
                <a:lnTo>
                  <a:pt x="0" y="305943"/>
                </a:lnTo>
                <a:lnTo>
                  <a:pt x="3810" y="305943"/>
                </a:lnTo>
                <a:lnTo>
                  <a:pt x="3810" y="303402"/>
                </a:lnTo>
                <a:close/>
              </a:path>
              <a:path w="334010" h="363220">
                <a:moveTo>
                  <a:pt x="3810" y="300863"/>
                </a:moveTo>
                <a:lnTo>
                  <a:pt x="0" y="300863"/>
                </a:lnTo>
                <a:lnTo>
                  <a:pt x="0" y="302133"/>
                </a:lnTo>
                <a:lnTo>
                  <a:pt x="3810" y="302133"/>
                </a:lnTo>
                <a:lnTo>
                  <a:pt x="3810" y="300863"/>
                </a:lnTo>
                <a:close/>
              </a:path>
              <a:path w="334010" h="363220">
                <a:moveTo>
                  <a:pt x="3810" y="297052"/>
                </a:moveTo>
                <a:lnTo>
                  <a:pt x="0" y="297052"/>
                </a:lnTo>
                <a:lnTo>
                  <a:pt x="0" y="299593"/>
                </a:lnTo>
                <a:lnTo>
                  <a:pt x="3810" y="299593"/>
                </a:lnTo>
                <a:lnTo>
                  <a:pt x="3810" y="297052"/>
                </a:lnTo>
                <a:close/>
              </a:path>
              <a:path w="334010" h="363220">
                <a:moveTo>
                  <a:pt x="3810" y="294513"/>
                </a:moveTo>
                <a:lnTo>
                  <a:pt x="0" y="294513"/>
                </a:lnTo>
                <a:lnTo>
                  <a:pt x="0" y="295783"/>
                </a:lnTo>
                <a:lnTo>
                  <a:pt x="3810" y="295783"/>
                </a:lnTo>
                <a:lnTo>
                  <a:pt x="3810" y="294513"/>
                </a:lnTo>
                <a:close/>
              </a:path>
              <a:path w="334010" h="363220">
                <a:moveTo>
                  <a:pt x="3810" y="290702"/>
                </a:moveTo>
                <a:lnTo>
                  <a:pt x="0" y="290702"/>
                </a:lnTo>
                <a:lnTo>
                  <a:pt x="0" y="293243"/>
                </a:lnTo>
                <a:lnTo>
                  <a:pt x="3810" y="293243"/>
                </a:lnTo>
                <a:lnTo>
                  <a:pt x="3810" y="290702"/>
                </a:lnTo>
                <a:close/>
              </a:path>
              <a:path w="334010" h="363220">
                <a:moveTo>
                  <a:pt x="3810" y="288163"/>
                </a:moveTo>
                <a:lnTo>
                  <a:pt x="0" y="288163"/>
                </a:lnTo>
                <a:lnTo>
                  <a:pt x="0" y="289433"/>
                </a:lnTo>
                <a:lnTo>
                  <a:pt x="3810" y="289433"/>
                </a:lnTo>
                <a:lnTo>
                  <a:pt x="3810" y="288163"/>
                </a:lnTo>
                <a:close/>
              </a:path>
              <a:path w="334010" h="363220">
                <a:moveTo>
                  <a:pt x="3810" y="284352"/>
                </a:moveTo>
                <a:lnTo>
                  <a:pt x="0" y="284352"/>
                </a:lnTo>
                <a:lnTo>
                  <a:pt x="0" y="286893"/>
                </a:lnTo>
                <a:lnTo>
                  <a:pt x="3810" y="286893"/>
                </a:lnTo>
                <a:lnTo>
                  <a:pt x="3810" y="284352"/>
                </a:lnTo>
                <a:close/>
              </a:path>
              <a:path w="334010" h="363220">
                <a:moveTo>
                  <a:pt x="3810" y="281813"/>
                </a:moveTo>
                <a:lnTo>
                  <a:pt x="0" y="281813"/>
                </a:lnTo>
                <a:lnTo>
                  <a:pt x="0" y="283083"/>
                </a:lnTo>
                <a:lnTo>
                  <a:pt x="3810" y="283083"/>
                </a:lnTo>
                <a:lnTo>
                  <a:pt x="3810" y="281813"/>
                </a:lnTo>
                <a:close/>
              </a:path>
              <a:path w="334010" h="363220">
                <a:moveTo>
                  <a:pt x="3810" y="278002"/>
                </a:moveTo>
                <a:lnTo>
                  <a:pt x="0" y="278002"/>
                </a:lnTo>
                <a:lnTo>
                  <a:pt x="0" y="280543"/>
                </a:lnTo>
                <a:lnTo>
                  <a:pt x="3810" y="280543"/>
                </a:lnTo>
                <a:lnTo>
                  <a:pt x="3810" y="278002"/>
                </a:lnTo>
                <a:close/>
              </a:path>
              <a:path w="334010" h="363220">
                <a:moveTo>
                  <a:pt x="3810" y="275463"/>
                </a:moveTo>
                <a:lnTo>
                  <a:pt x="0" y="275463"/>
                </a:lnTo>
                <a:lnTo>
                  <a:pt x="0" y="276733"/>
                </a:lnTo>
                <a:lnTo>
                  <a:pt x="3810" y="276733"/>
                </a:lnTo>
                <a:lnTo>
                  <a:pt x="3810" y="275463"/>
                </a:lnTo>
                <a:close/>
              </a:path>
              <a:path w="334010" h="363220">
                <a:moveTo>
                  <a:pt x="3810" y="271652"/>
                </a:moveTo>
                <a:lnTo>
                  <a:pt x="0" y="271652"/>
                </a:lnTo>
                <a:lnTo>
                  <a:pt x="0" y="274193"/>
                </a:lnTo>
                <a:lnTo>
                  <a:pt x="3810" y="274193"/>
                </a:lnTo>
                <a:lnTo>
                  <a:pt x="3810" y="271652"/>
                </a:lnTo>
                <a:close/>
              </a:path>
              <a:path w="334010" h="363220">
                <a:moveTo>
                  <a:pt x="3810" y="269113"/>
                </a:moveTo>
                <a:lnTo>
                  <a:pt x="0" y="269113"/>
                </a:lnTo>
                <a:lnTo>
                  <a:pt x="0" y="270383"/>
                </a:lnTo>
                <a:lnTo>
                  <a:pt x="3810" y="270383"/>
                </a:lnTo>
                <a:lnTo>
                  <a:pt x="3810" y="269113"/>
                </a:lnTo>
                <a:close/>
              </a:path>
              <a:path w="334010" h="363220">
                <a:moveTo>
                  <a:pt x="3810" y="262763"/>
                </a:moveTo>
                <a:lnTo>
                  <a:pt x="0" y="262763"/>
                </a:lnTo>
                <a:lnTo>
                  <a:pt x="0" y="267843"/>
                </a:lnTo>
                <a:lnTo>
                  <a:pt x="3810" y="267843"/>
                </a:lnTo>
                <a:lnTo>
                  <a:pt x="3810" y="262763"/>
                </a:lnTo>
                <a:close/>
              </a:path>
              <a:path w="334010" h="363220">
                <a:moveTo>
                  <a:pt x="3810" y="260223"/>
                </a:moveTo>
                <a:lnTo>
                  <a:pt x="0" y="260223"/>
                </a:lnTo>
                <a:lnTo>
                  <a:pt x="0" y="261493"/>
                </a:lnTo>
                <a:lnTo>
                  <a:pt x="3810" y="261493"/>
                </a:lnTo>
                <a:lnTo>
                  <a:pt x="3810" y="260223"/>
                </a:lnTo>
                <a:close/>
              </a:path>
              <a:path w="334010" h="363220">
                <a:moveTo>
                  <a:pt x="300989" y="360552"/>
                </a:moveTo>
                <a:lnTo>
                  <a:pt x="173989" y="360552"/>
                </a:lnTo>
                <a:lnTo>
                  <a:pt x="173989" y="363092"/>
                </a:lnTo>
                <a:lnTo>
                  <a:pt x="300989" y="363092"/>
                </a:lnTo>
                <a:lnTo>
                  <a:pt x="300989" y="360552"/>
                </a:lnTo>
                <a:close/>
              </a:path>
              <a:path w="334010" h="363220">
                <a:moveTo>
                  <a:pt x="334010" y="360552"/>
                </a:moveTo>
                <a:lnTo>
                  <a:pt x="312420" y="360552"/>
                </a:lnTo>
                <a:lnTo>
                  <a:pt x="312420" y="363093"/>
                </a:lnTo>
                <a:lnTo>
                  <a:pt x="334010" y="363093"/>
                </a:lnTo>
                <a:lnTo>
                  <a:pt x="334010" y="360552"/>
                </a:lnTo>
                <a:close/>
              </a:path>
              <a:path w="334010" h="363220">
                <a:moveTo>
                  <a:pt x="306069" y="359283"/>
                </a:moveTo>
                <a:lnTo>
                  <a:pt x="303529" y="359283"/>
                </a:lnTo>
                <a:lnTo>
                  <a:pt x="303529" y="360552"/>
                </a:lnTo>
                <a:lnTo>
                  <a:pt x="306069" y="360552"/>
                </a:lnTo>
                <a:lnTo>
                  <a:pt x="306069" y="359283"/>
                </a:lnTo>
                <a:close/>
              </a:path>
              <a:path w="334010" h="363220">
                <a:moveTo>
                  <a:pt x="334010" y="358013"/>
                </a:moveTo>
                <a:lnTo>
                  <a:pt x="331470" y="358013"/>
                </a:lnTo>
                <a:lnTo>
                  <a:pt x="331470" y="359283"/>
                </a:lnTo>
                <a:lnTo>
                  <a:pt x="334010" y="359283"/>
                </a:lnTo>
                <a:lnTo>
                  <a:pt x="334010" y="358013"/>
                </a:lnTo>
                <a:close/>
              </a:path>
              <a:path w="334010" h="363220">
                <a:moveTo>
                  <a:pt x="334010" y="354202"/>
                </a:moveTo>
                <a:lnTo>
                  <a:pt x="331470" y="354202"/>
                </a:lnTo>
                <a:lnTo>
                  <a:pt x="331470" y="356742"/>
                </a:lnTo>
                <a:lnTo>
                  <a:pt x="334010" y="356742"/>
                </a:lnTo>
                <a:lnTo>
                  <a:pt x="334010" y="354202"/>
                </a:lnTo>
                <a:close/>
              </a:path>
              <a:path w="334010" h="363220">
                <a:moveTo>
                  <a:pt x="334010" y="351663"/>
                </a:moveTo>
                <a:lnTo>
                  <a:pt x="331470" y="351663"/>
                </a:lnTo>
                <a:lnTo>
                  <a:pt x="331470" y="352932"/>
                </a:lnTo>
                <a:lnTo>
                  <a:pt x="334010" y="352932"/>
                </a:lnTo>
                <a:lnTo>
                  <a:pt x="334010" y="351663"/>
                </a:lnTo>
                <a:close/>
              </a:path>
              <a:path w="334010" h="363220">
                <a:moveTo>
                  <a:pt x="334010" y="347852"/>
                </a:moveTo>
                <a:lnTo>
                  <a:pt x="331470" y="347852"/>
                </a:lnTo>
                <a:lnTo>
                  <a:pt x="331470" y="350392"/>
                </a:lnTo>
                <a:lnTo>
                  <a:pt x="334010" y="350392"/>
                </a:lnTo>
                <a:lnTo>
                  <a:pt x="334010" y="347852"/>
                </a:lnTo>
                <a:close/>
              </a:path>
              <a:path w="334010" h="363220">
                <a:moveTo>
                  <a:pt x="334010" y="345313"/>
                </a:moveTo>
                <a:lnTo>
                  <a:pt x="331470" y="345313"/>
                </a:lnTo>
                <a:lnTo>
                  <a:pt x="331470" y="346582"/>
                </a:lnTo>
                <a:lnTo>
                  <a:pt x="334010" y="346582"/>
                </a:lnTo>
                <a:lnTo>
                  <a:pt x="334010" y="345313"/>
                </a:lnTo>
                <a:close/>
              </a:path>
              <a:path w="334010" h="363220">
                <a:moveTo>
                  <a:pt x="332739" y="340232"/>
                </a:moveTo>
                <a:lnTo>
                  <a:pt x="331470" y="340232"/>
                </a:lnTo>
                <a:lnTo>
                  <a:pt x="331470" y="344042"/>
                </a:lnTo>
                <a:lnTo>
                  <a:pt x="334010" y="344042"/>
                </a:lnTo>
                <a:lnTo>
                  <a:pt x="334010" y="341502"/>
                </a:lnTo>
                <a:lnTo>
                  <a:pt x="332739" y="341502"/>
                </a:lnTo>
                <a:lnTo>
                  <a:pt x="332739" y="340232"/>
                </a:lnTo>
                <a:close/>
              </a:path>
              <a:path w="334010" h="363220">
                <a:moveTo>
                  <a:pt x="332740" y="275463"/>
                </a:moveTo>
                <a:lnTo>
                  <a:pt x="331470" y="275463"/>
                </a:lnTo>
                <a:lnTo>
                  <a:pt x="331470" y="276732"/>
                </a:lnTo>
                <a:lnTo>
                  <a:pt x="332740" y="276732"/>
                </a:lnTo>
                <a:lnTo>
                  <a:pt x="332740" y="275463"/>
                </a:lnTo>
                <a:close/>
              </a:path>
              <a:path w="334010" h="363220">
                <a:moveTo>
                  <a:pt x="334010" y="271652"/>
                </a:moveTo>
                <a:lnTo>
                  <a:pt x="331470" y="271652"/>
                </a:lnTo>
                <a:lnTo>
                  <a:pt x="331470" y="274192"/>
                </a:lnTo>
                <a:lnTo>
                  <a:pt x="334010" y="274192"/>
                </a:lnTo>
                <a:lnTo>
                  <a:pt x="334010" y="271652"/>
                </a:lnTo>
                <a:close/>
              </a:path>
              <a:path w="334010" h="363220">
                <a:moveTo>
                  <a:pt x="334010" y="269113"/>
                </a:moveTo>
                <a:lnTo>
                  <a:pt x="331470" y="269113"/>
                </a:lnTo>
                <a:lnTo>
                  <a:pt x="331470" y="270382"/>
                </a:lnTo>
                <a:lnTo>
                  <a:pt x="334010" y="270382"/>
                </a:lnTo>
                <a:lnTo>
                  <a:pt x="334010" y="269113"/>
                </a:lnTo>
                <a:close/>
              </a:path>
              <a:path w="334010" h="363220">
                <a:moveTo>
                  <a:pt x="334010" y="262763"/>
                </a:moveTo>
                <a:lnTo>
                  <a:pt x="331470" y="262763"/>
                </a:lnTo>
                <a:lnTo>
                  <a:pt x="331470" y="267842"/>
                </a:lnTo>
                <a:lnTo>
                  <a:pt x="334010" y="267842"/>
                </a:lnTo>
                <a:lnTo>
                  <a:pt x="334010" y="262763"/>
                </a:lnTo>
                <a:close/>
              </a:path>
              <a:path w="334010" h="363220">
                <a:moveTo>
                  <a:pt x="334010" y="260223"/>
                </a:moveTo>
                <a:lnTo>
                  <a:pt x="331470" y="260223"/>
                </a:lnTo>
                <a:lnTo>
                  <a:pt x="331470" y="261492"/>
                </a:lnTo>
                <a:lnTo>
                  <a:pt x="334010" y="261492"/>
                </a:lnTo>
                <a:lnTo>
                  <a:pt x="334010" y="260223"/>
                </a:lnTo>
                <a:close/>
              </a:path>
            </a:pathLst>
          </a:custGeom>
          <a:solidFill>
            <a:srgbClr val="A8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1" name="bk object 3221"/>
          <p:cNvSpPr/>
          <p:nvPr/>
        </p:nvSpPr>
        <p:spPr>
          <a:xfrm>
            <a:off x="4038600" y="2924810"/>
            <a:ext cx="327660" cy="355600"/>
          </a:xfrm>
          <a:custGeom>
            <a:avLst/>
            <a:gdLst/>
            <a:ahLst/>
            <a:cxnLst/>
            <a:rect l="l" t="t" r="r" b="b"/>
            <a:pathLst>
              <a:path w="327660" h="355600">
                <a:moveTo>
                  <a:pt x="3810" y="163830"/>
                </a:moveTo>
                <a:lnTo>
                  <a:pt x="0" y="16383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63830"/>
                </a:lnTo>
                <a:close/>
              </a:path>
              <a:path w="327660" h="355600">
                <a:moveTo>
                  <a:pt x="327660" y="163830"/>
                </a:moveTo>
                <a:lnTo>
                  <a:pt x="323850" y="163830"/>
                </a:lnTo>
                <a:lnTo>
                  <a:pt x="323850" y="165100"/>
                </a:lnTo>
                <a:lnTo>
                  <a:pt x="327660" y="165100"/>
                </a:lnTo>
                <a:lnTo>
                  <a:pt x="327660" y="163830"/>
                </a:lnTo>
                <a:close/>
              </a:path>
              <a:path w="327660" h="355600">
                <a:moveTo>
                  <a:pt x="327660" y="160020"/>
                </a:moveTo>
                <a:lnTo>
                  <a:pt x="323850" y="160020"/>
                </a:lnTo>
                <a:lnTo>
                  <a:pt x="323850" y="162560"/>
                </a:lnTo>
                <a:lnTo>
                  <a:pt x="327660" y="162560"/>
                </a:lnTo>
                <a:lnTo>
                  <a:pt x="327660" y="160020"/>
                </a:lnTo>
                <a:close/>
              </a:path>
              <a:path w="327660" h="355600">
                <a:moveTo>
                  <a:pt x="327660" y="157480"/>
                </a:moveTo>
                <a:lnTo>
                  <a:pt x="323850" y="157480"/>
                </a:lnTo>
                <a:lnTo>
                  <a:pt x="323850" y="158750"/>
                </a:lnTo>
                <a:lnTo>
                  <a:pt x="327660" y="158750"/>
                </a:lnTo>
                <a:lnTo>
                  <a:pt x="327660" y="157480"/>
                </a:lnTo>
                <a:close/>
              </a:path>
              <a:path w="327660" h="355600">
                <a:moveTo>
                  <a:pt x="3810" y="160020"/>
                </a:moveTo>
                <a:lnTo>
                  <a:pt x="0" y="16002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60020"/>
                </a:lnTo>
                <a:close/>
              </a:path>
              <a:path w="327660" h="355600">
                <a:moveTo>
                  <a:pt x="3810" y="157480"/>
                </a:moveTo>
                <a:lnTo>
                  <a:pt x="0" y="15748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7480"/>
                </a:lnTo>
                <a:close/>
              </a:path>
              <a:path w="327660" h="355600">
                <a:moveTo>
                  <a:pt x="381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53670"/>
                </a:lnTo>
                <a:close/>
              </a:path>
              <a:path w="327660" h="355600">
                <a:moveTo>
                  <a:pt x="381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51130"/>
                </a:lnTo>
                <a:close/>
              </a:path>
              <a:path w="327660" h="355600">
                <a:moveTo>
                  <a:pt x="327660" y="153670"/>
                </a:moveTo>
                <a:lnTo>
                  <a:pt x="323850" y="153670"/>
                </a:lnTo>
                <a:lnTo>
                  <a:pt x="323850" y="156210"/>
                </a:lnTo>
                <a:lnTo>
                  <a:pt x="327660" y="156210"/>
                </a:lnTo>
                <a:lnTo>
                  <a:pt x="327660" y="153670"/>
                </a:lnTo>
                <a:close/>
              </a:path>
              <a:path w="327660" h="355600">
                <a:moveTo>
                  <a:pt x="327660" y="151130"/>
                </a:moveTo>
                <a:lnTo>
                  <a:pt x="323850" y="151130"/>
                </a:lnTo>
                <a:lnTo>
                  <a:pt x="323850" y="152400"/>
                </a:lnTo>
                <a:lnTo>
                  <a:pt x="327660" y="152400"/>
                </a:lnTo>
                <a:lnTo>
                  <a:pt x="327660" y="151130"/>
                </a:lnTo>
                <a:close/>
              </a:path>
              <a:path w="327660" h="355600">
                <a:moveTo>
                  <a:pt x="327660" y="147320"/>
                </a:moveTo>
                <a:lnTo>
                  <a:pt x="323850" y="147320"/>
                </a:lnTo>
                <a:lnTo>
                  <a:pt x="323850" y="149860"/>
                </a:lnTo>
                <a:lnTo>
                  <a:pt x="327660" y="149860"/>
                </a:lnTo>
                <a:lnTo>
                  <a:pt x="327660" y="147320"/>
                </a:lnTo>
                <a:close/>
              </a:path>
              <a:path w="327660" h="355600">
                <a:moveTo>
                  <a:pt x="327660" y="138430"/>
                </a:moveTo>
                <a:lnTo>
                  <a:pt x="323850" y="138430"/>
                </a:lnTo>
                <a:lnTo>
                  <a:pt x="323850" y="146050"/>
                </a:lnTo>
                <a:lnTo>
                  <a:pt x="327660" y="146050"/>
                </a:lnTo>
                <a:lnTo>
                  <a:pt x="327660" y="138430"/>
                </a:lnTo>
                <a:close/>
              </a:path>
              <a:path w="327660" h="355600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327660" h="355600">
                <a:moveTo>
                  <a:pt x="3810" y="138430"/>
                </a:moveTo>
                <a:lnTo>
                  <a:pt x="0" y="13843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8430"/>
                </a:lnTo>
                <a:close/>
              </a:path>
              <a:path w="327660" h="355600">
                <a:moveTo>
                  <a:pt x="381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327660" h="355600">
                <a:moveTo>
                  <a:pt x="3810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2080"/>
                </a:lnTo>
                <a:close/>
              </a:path>
              <a:path w="327660" h="355600">
                <a:moveTo>
                  <a:pt x="381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8270"/>
                </a:lnTo>
                <a:close/>
              </a:path>
              <a:path w="327660" h="355600">
                <a:moveTo>
                  <a:pt x="3810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5730"/>
                </a:lnTo>
                <a:close/>
              </a:path>
              <a:path w="327660" h="355600">
                <a:moveTo>
                  <a:pt x="381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21920"/>
                </a:lnTo>
                <a:close/>
              </a:path>
              <a:path w="327660" h="355600">
                <a:moveTo>
                  <a:pt x="327660" y="134620"/>
                </a:moveTo>
                <a:lnTo>
                  <a:pt x="323850" y="134620"/>
                </a:lnTo>
                <a:lnTo>
                  <a:pt x="323850" y="137160"/>
                </a:lnTo>
                <a:lnTo>
                  <a:pt x="327660" y="137160"/>
                </a:lnTo>
                <a:lnTo>
                  <a:pt x="327660" y="134620"/>
                </a:lnTo>
                <a:close/>
              </a:path>
              <a:path w="327660" h="355600">
                <a:moveTo>
                  <a:pt x="327660" y="132080"/>
                </a:moveTo>
                <a:lnTo>
                  <a:pt x="323850" y="132080"/>
                </a:lnTo>
                <a:lnTo>
                  <a:pt x="323850" y="133350"/>
                </a:lnTo>
                <a:lnTo>
                  <a:pt x="327660" y="133350"/>
                </a:lnTo>
                <a:lnTo>
                  <a:pt x="327660" y="132080"/>
                </a:lnTo>
                <a:close/>
              </a:path>
              <a:path w="327660" h="355600">
                <a:moveTo>
                  <a:pt x="327660" y="128270"/>
                </a:moveTo>
                <a:lnTo>
                  <a:pt x="323850" y="128270"/>
                </a:lnTo>
                <a:lnTo>
                  <a:pt x="323850" y="130810"/>
                </a:lnTo>
                <a:lnTo>
                  <a:pt x="327660" y="130810"/>
                </a:lnTo>
                <a:lnTo>
                  <a:pt x="327660" y="128270"/>
                </a:lnTo>
                <a:close/>
              </a:path>
              <a:path w="327660" h="355600">
                <a:moveTo>
                  <a:pt x="327660" y="125730"/>
                </a:moveTo>
                <a:lnTo>
                  <a:pt x="323850" y="125730"/>
                </a:lnTo>
                <a:lnTo>
                  <a:pt x="323850" y="127000"/>
                </a:lnTo>
                <a:lnTo>
                  <a:pt x="327660" y="127000"/>
                </a:lnTo>
                <a:lnTo>
                  <a:pt x="327660" y="125730"/>
                </a:lnTo>
                <a:close/>
              </a:path>
              <a:path w="327660" h="355600">
                <a:moveTo>
                  <a:pt x="327660" y="121920"/>
                </a:moveTo>
                <a:lnTo>
                  <a:pt x="323850" y="121920"/>
                </a:lnTo>
                <a:lnTo>
                  <a:pt x="323850" y="124460"/>
                </a:lnTo>
                <a:lnTo>
                  <a:pt x="327660" y="124460"/>
                </a:lnTo>
                <a:lnTo>
                  <a:pt x="327660" y="121920"/>
                </a:lnTo>
                <a:close/>
              </a:path>
              <a:path w="327660" h="355600">
                <a:moveTo>
                  <a:pt x="3810" y="119380"/>
                </a:moveTo>
                <a:lnTo>
                  <a:pt x="0" y="11938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9380"/>
                </a:lnTo>
                <a:close/>
              </a:path>
              <a:path w="327660" h="355600">
                <a:moveTo>
                  <a:pt x="3810" y="113030"/>
                </a:moveTo>
                <a:lnTo>
                  <a:pt x="0" y="11303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3030"/>
                </a:lnTo>
                <a:close/>
              </a:path>
              <a:path w="327660" h="355600">
                <a:moveTo>
                  <a:pt x="381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9220"/>
                </a:lnTo>
                <a:close/>
              </a:path>
              <a:path w="327660" h="355600">
                <a:moveTo>
                  <a:pt x="327660" y="119380"/>
                </a:moveTo>
                <a:lnTo>
                  <a:pt x="323850" y="119380"/>
                </a:lnTo>
                <a:lnTo>
                  <a:pt x="323850" y="120650"/>
                </a:lnTo>
                <a:lnTo>
                  <a:pt x="327660" y="120650"/>
                </a:lnTo>
                <a:lnTo>
                  <a:pt x="327660" y="119380"/>
                </a:lnTo>
                <a:close/>
              </a:path>
              <a:path w="327660" h="355600">
                <a:moveTo>
                  <a:pt x="327660" y="113030"/>
                </a:moveTo>
                <a:lnTo>
                  <a:pt x="323850" y="113030"/>
                </a:lnTo>
                <a:lnTo>
                  <a:pt x="323850" y="118110"/>
                </a:lnTo>
                <a:lnTo>
                  <a:pt x="327660" y="118110"/>
                </a:lnTo>
                <a:lnTo>
                  <a:pt x="327660" y="113030"/>
                </a:lnTo>
                <a:close/>
              </a:path>
              <a:path w="327660" h="355600">
                <a:moveTo>
                  <a:pt x="327660" y="109220"/>
                </a:moveTo>
                <a:lnTo>
                  <a:pt x="323850" y="109220"/>
                </a:lnTo>
                <a:lnTo>
                  <a:pt x="323850" y="111760"/>
                </a:lnTo>
                <a:lnTo>
                  <a:pt x="327660" y="111760"/>
                </a:lnTo>
                <a:lnTo>
                  <a:pt x="327660" y="109220"/>
                </a:lnTo>
                <a:close/>
              </a:path>
              <a:path w="327660" h="355600">
                <a:moveTo>
                  <a:pt x="327660" y="106680"/>
                </a:moveTo>
                <a:lnTo>
                  <a:pt x="323850" y="106680"/>
                </a:lnTo>
                <a:lnTo>
                  <a:pt x="323850" y="107950"/>
                </a:lnTo>
                <a:lnTo>
                  <a:pt x="327660" y="107950"/>
                </a:lnTo>
                <a:lnTo>
                  <a:pt x="327660" y="106680"/>
                </a:lnTo>
                <a:close/>
              </a:path>
              <a:path w="327660" h="355600">
                <a:moveTo>
                  <a:pt x="3810" y="106680"/>
                </a:moveTo>
                <a:lnTo>
                  <a:pt x="0" y="10668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6680"/>
                </a:lnTo>
                <a:close/>
              </a:path>
              <a:path w="327660" h="355600">
                <a:moveTo>
                  <a:pt x="3810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102870"/>
                </a:lnTo>
                <a:close/>
              </a:path>
              <a:path w="327660" h="355600">
                <a:moveTo>
                  <a:pt x="327660" y="102870"/>
                </a:moveTo>
                <a:lnTo>
                  <a:pt x="323850" y="102870"/>
                </a:lnTo>
                <a:lnTo>
                  <a:pt x="323850" y="105410"/>
                </a:lnTo>
                <a:lnTo>
                  <a:pt x="327660" y="105410"/>
                </a:lnTo>
                <a:lnTo>
                  <a:pt x="327660" y="102870"/>
                </a:lnTo>
                <a:close/>
              </a:path>
              <a:path w="327660" h="355600">
                <a:moveTo>
                  <a:pt x="327660" y="100330"/>
                </a:moveTo>
                <a:lnTo>
                  <a:pt x="323850" y="100330"/>
                </a:lnTo>
                <a:lnTo>
                  <a:pt x="323850" y="101600"/>
                </a:lnTo>
                <a:lnTo>
                  <a:pt x="327660" y="101600"/>
                </a:lnTo>
                <a:lnTo>
                  <a:pt x="327660" y="100330"/>
                </a:lnTo>
                <a:close/>
              </a:path>
              <a:path w="327660" h="355600">
                <a:moveTo>
                  <a:pt x="3810" y="100330"/>
                </a:moveTo>
                <a:lnTo>
                  <a:pt x="0" y="10033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100330"/>
                </a:lnTo>
                <a:close/>
              </a:path>
              <a:path w="327660" h="355600">
                <a:moveTo>
                  <a:pt x="3810" y="96520"/>
                </a:moveTo>
                <a:lnTo>
                  <a:pt x="0" y="9652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6520"/>
                </a:lnTo>
                <a:close/>
              </a:path>
              <a:path w="327660" h="355600">
                <a:moveTo>
                  <a:pt x="327660" y="96520"/>
                </a:moveTo>
                <a:lnTo>
                  <a:pt x="323850" y="96520"/>
                </a:lnTo>
                <a:lnTo>
                  <a:pt x="323850" y="99060"/>
                </a:lnTo>
                <a:lnTo>
                  <a:pt x="327660" y="99060"/>
                </a:lnTo>
                <a:lnTo>
                  <a:pt x="327660" y="96520"/>
                </a:lnTo>
                <a:close/>
              </a:path>
              <a:path w="327660" h="355600">
                <a:moveTo>
                  <a:pt x="3810" y="93980"/>
                </a:moveTo>
                <a:lnTo>
                  <a:pt x="0" y="9398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93980"/>
                </a:lnTo>
                <a:close/>
              </a:path>
              <a:path w="327660" h="355600">
                <a:moveTo>
                  <a:pt x="3810" y="90170"/>
                </a:moveTo>
                <a:lnTo>
                  <a:pt x="0" y="9017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90170"/>
                </a:lnTo>
                <a:close/>
              </a:path>
              <a:path w="327660" h="355600">
                <a:moveTo>
                  <a:pt x="327660" y="93980"/>
                </a:moveTo>
                <a:lnTo>
                  <a:pt x="323850" y="93980"/>
                </a:lnTo>
                <a:lnTo>
                  <a:pt x="323850" y="95250"/>
                </a:lnTo>
                <a:lnTo>
                  <a:pt x="327660" y="95250"/>
                </a:lnTo>
                <a:lnTo>
                  <a:pt x="327660" y="93980"/>
                </a:lnTo>
                <a:close/>
              </a:path>
              <a:path w="327660" h="355600">
                <a:moveTo>
                  <a:pt x="327660" y="90170"/>
                </a:moveTo>
                <a:lnTo>
                  <a:pt x="323850" y="90170"/>
                </a:lnTo>
                <a:lnTo>
                  <a:pt x="323850" y="92710"/>
                </a:lnTo>
                <a:lnTo>
                  <a:pt x="327660" y="92710"/>
                </a:lnTo>
                <a:lnTo>
                  <a:pt x="327660" y="90170"/>
                </a:lnTo>
                <a:close/>
              </a:path>
              <a:path w="327660" h="355600">
                <a:moveTo>
                  <a:pt x="3810" y="87630"/>
                </a:moveTo>
                <a:lnTo>
                  <a:pt x="0" y="8763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7630"/>
                </a:lnTo>
                <a:close/>
              </a:path>
              <a:path w="327660" h="355600">
                <a:moveTo>
                  <a:pt x="3810" y="83820"/>
                </a:moveTo>
                <a:lnTo>
                  <a:pt x="0" y="8382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3820"/>
                </a:lnTo>
                <a:close/>
              </a:path>
              <a:path w="327660" h="355600">
                <a:moveTo>
                  <a:pt x="327660" y="87630"/>
                </a:moveTo>
                <a:lnTo>
                  <a:pt x="323850" y="87630"/>
                </a:lnTo>
                <a:lnTo>
                  <a:pt x="323850" y="88900"/>
                </a:lnTo>
                <a:lnTo>
                  <a:pt x="327660" y="88900"/>
                </a:lnTo>
                <a:lnTo>
                  <a:pt x="327660" y="87630"/>
                </a:lnTo>
                <a:close/>
              </a:path>
              <a:path w="327660" h="355600">
                <a:moveTo>
                  <a:pt x="327660" y="83820"/>
                </a:moveTo>
                <a:lnTo>
                  <a:pt x="323850" y="83820"/>
                </a:lnTo>
                <a:lnTo>
                  <a:pt x="323850" y="86360"/>
                </a:lnTo>
                <a:lnTo>
                  <a:pt x="327660" y="86360"/>
                </a:lnTo>
                <a:lnTo>
                  <a:pt x="327660" y="83820"/>
                </a:lnTo>
                <a:close/>
              </a:path>
              <a:path w="327660" h="355600">
                <a:moveTo>
                  <a:pt x="3810" y="81280"/>
                </a:moveTo>
                <a:lnTo>
                  <a:pt x="0" y="8128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81280"/>
                </a:lnTo>
                <a:close/>
              </a:path>
              <a:path w="327660" h="355600">
                <a:moveTo>
                  <a:pt x="3810" y="77470"/>
                </a:moveTo>
                <a:lnTo>
                  <a:pt x="0" y="7747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7470"/>
                </a:lnTo>
                <a:close/>
              </a:path>
              <a:path w="327660" h="355600">
                <a:moveTo>
                  <a:pt x="327660" y="81280"/>
                </a:moveTo>
                <a:lnTo>
                  <a:pt x="323850" y="81280"/>
                </a:lnTo>
                <a:lnTo>
                  <a:pt x="323850" y="82550"/>
                </a:lnTo>
                <a:lnTo>
                  <a:pt x="327660" y="82550"/>
                </a:lnTo>
                <a:lnTo>
                  <a:pt x="327660" y="81280"/>
                </a:lnTo>
                <a:close/>
              </a:path>
              <a:path w="327660" h="355600">
                <a:moveTo>
                  <a:pt x="327660" y="77470"/>
                </a:moveTo>
                <a:lnTo>
                  <a:pt x="323850" y="77470"/>
                </a:lnTo>
                <a:lnTo>
                  <a:pt x="323850" y="80010"/>
                </a:lnTo>
                <a:lnTo>
                  <a:pt x="327660" y="80010"/>
                </a:lnTo>
                <a:lnTo>
                  <a:pt x="327660" y="77470"/>
                </a:lnTo>
                <a:close/>
              </a:path>
              <a:path w="327660" h="355600">
                <a:moveTo>
                  <a:pt x="3810" y="74930"/>
                </a:moveTo>
                <a:lnTo>
                  <a:pt x="0" y="7493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74930"/>
                </a:lnTo>
                <a:close/>
              </a:path>
              <a:path w="327660" h="355600">
                <a:moveTo>
                  <a:pt x="3810" y="71120"/>
                </a:moveTo>
                <a:lnTo>
                  <a:pt x="0" y="7112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71120"/>
                </a:lnTo>
                <a:close/>
              </a:path>
              <a:path w="327660" h="355600">
                <a:moveTo>
                  <a:pt x="327660" y="74930"/>
                </a:moveTo>
                <a:lnTo>
                  <a:pt x="323850" y="74930"/>
                </a:lnTo>
                <a:lnTo>
                  <a:pt x="323850" y="76200"/>
                </a:lnTo>
                <a:lnTo>
                  <a:pt x="327660" y="76200"/>
                </a:lnTo>
                <a:lnTo>
                  <a:pt x="327660" y="74930"/>
                </a:lnTo>
                <a:close/>
              </a:path>
              <a:path w="327660" h="355600">
                <a:moveTo>
                  <a:pt x="327660" y="71120"/>
                </a:moveTo>
                <a:lnTo>
                  <a:pt x="323850" y="71120"/>
                </a:lnTo>
                <a:lnTo>
                  <a:pt x="323850" y="73660"/>
                </a:lnTo>
                <a:lnTo>
                  <a:pt x="327660" y="73660"/>
                </a:lnTo>
                <a:lnTo>
                  <a:pt x="327660" y="71120"/>
                </a:lnTo>
                <a:close/>
              </a:path>
              <a:path w="327660" h="355600">
                <a:moveTo>
                  <a:pt x="327660" y="68580"/>
                </a:moveTo>
                <a:lnTo>
                  <a:pt x="323850" y="68580"/>
                </a:lnTo>
                <a:lnTo>
                  <a:pt x="323850" y="69850"/>
                </a:lnTo>
                <a:lnTo>
                  <a:pt x="327660" y="69850"/>
                </a:lnTo>
                <a:lnTo>
                  <a:pt x="327660" y="68580"/>
                </a:lnTo>
                <a:close/>
              </a:path>
              <a:path w="327660" h="355600">
                <a:moveTo>
                  <a:pt x="3810" y="68580"/>
                </a:moveTo>
                <a:lnTo>
                  <a:pt x="0" y="6858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8580"/>
                </a:lnTo>
                <a:close/>
              </a:path>
              <a:path w="327660" h="355600">
                <a:moveTo>
                  <a:pt x="3810" y="64770"/>
                </a:moveTo>
                <a:lnTo>
                  <a:pt x="0" y="6477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4770"/>
                </a:lnTo>
                <a:close/>
              </a:path>
              <a:path w="327660" h="355600">
                <a:moveTo>
                  <a:pt x="327660" y="64770"/>
                </a:moveTo>
                <a:lnTo>
                  <a:pt x="323850" y="64770"/>
                </a:lnTo>
                <a:lnTo>
                  <a:pt x="323850" y="67310"/>
                </a:lnTo>
                <a:lnTo>
                  <a:pt x="327660" y="67310"/>
                </a:lnTo>
                <a:lnTo>
                  <a:pt x="327660" y="64770"/>
                </a:lnTo>
                <a:close/>
              </a:path>
              <a:path w="327660" h="355600">
                <a:moveTo>
                  <a:pt x="3810" y="62230"/>
                </a:moveTo>
                <a:lnTo>
                  <a:pt x="0" y="6223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62230"/>
                </a:lnTo>
                <a:close/>
              </a:path>
              <a:path w="327660" h="355600">
                <a:moveTo>
                  <a:pt x="3810" y="58420"/>
                </a:moveTo>
                <a:lnTo>
                  <a:pt x="0" y="5842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8420"/>
                </a:lnTo>
                <a:close/>
              </a:path>
              <a:path w="327660" h="355600">
                <a:moveTo>
                  <a:pt x="327660" y="62230"/>
                </a:moveTo>
                <a:lnTo>
                  <a:pt x="323850" y="62230"/>
                </a:lnTo>
                <a:lnTo>
                  <a:pt x="323850" y="63500"/>
                </a:lnTo>
                <a:lnTo>
                  <a:pt x="327660" y="63500"/>
                </a:lnTo>
                <a:lnTo>
                  <a:pt x="327660" y="62230"/>
                </a:lnTo>
                <a:close/>
              </a:path>
              <a:path w="327660" h="355600">
                <a:moveTo>
                  <a:pt x="327660" y="58420"/>
                </a:moveTo>
                <a:lnTo>
                  <a:pt x="323850" y="58420"/>
                </a:lnTo>
                <a:lnTo>
                  <a:pt x="323850" y="60960"/>
                </a:lnTo>
                <a:lnTo>
                  <a:pt x="327660" y="60960"/>
                </a:lnTo>
                <a:lnTo>
                  <a:pt x="327660" y="58420"/>
                </a:lnTo>
                <a:close/>
              </a:path>
              <a:path w="327660" h="355600">
                <a:moveTo>
                  <a:pt x="3810" y="55880"/>
                </a:moveTo>
                <a:lnTo>
                  <a:pt x="0" y="5588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5880"/>
                </a:lnTo>
                <a:close/>
              </a:path>
              <a:path w="327660" h="355600">
                <a:moveTo>
                  <a:pt x="3810" y="52070"/>
                </a:moveTo>
                <a:lnTo>
                  <a:pt x="0" y="5207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52070"/>
                </a:lnTo>
                <a:close/>
              </a:path>
              <a:path w="327660" h="355600">
                <a:moveTo>
                  <a:pt x="327660" y="55880"/>
                </a:moveTo>
                <a:lnTo>
                  <a:pt x="323850" y="55880"/>
                </a:lnTo>
                <a:lnTo>
                  <a:pt x="323850" y="57150"/>
                </a:lnTo>
                <a:lnTo>
                  <a:pt x="327660" y="57150"/>
                </a:lnTo>
                <a:lnTo>
                  <a:pt x="327660" y="55880"/>
                </a:lnTo>
                <a:close/>
              </a:path>
              <a:path w="327660" h="355600">
                <a:moveTo>
                  <a:pt x="327660" y="52070"/>
                </a:moveTo>
                <a:lnTo>
                  <a:pt x="323850" y="52070"/>
                </a:lnTo>
                <a:lnTo>
                  <a:pt x="323850" y="54610"/>
                </a:lnTo>
                <a:lnTo>
                  <a:pt x="327660" y="54610"/>
                </a:lnTo>
                <a:lnTo>
                  <a:pt x="327660" y="52070"/>
                </a:lnTo>
                <a:close/>
              </a:path>
              <a:path w="327660" h="355600">
                <a:moveTo>
                  <a:pt x="3810" y="49530"/>
                </a:moveTo>
                <a:lnTo>
                  <a:pt x="0" y="4953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9530"/>
                </a:lnTo>
                <a:close/>
              </a:path>
              <a:path w="327660" h="355600">
                <a:moveTo>
                  <a:pt x="3810" y="45720"/>
                </a:moveTo>
                <a:lnTo>
                  <a:pt x="0" y="4572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5720"/>
                </a:lnTo>
                <a:close/>
              </a:path>
              <a:path w="327660" h="355600">
                <a:moveTo>
                  <a:pt x="327660" y="49530"/>
                </a:moveTo>
                <a:lnTo>
                  <a:pt x="323850" y="49530"/>
                </a:lnTo>
                <a:lnTo>
                  <a:pt x="323850" y="50800"/>
                </a:lnTo>
                <a:lnTo>
                  <a:pt x="327660" y="50800"/>
                </a:lnTo>
                <a:lnTo>
                  <a:pt x="327660" y="49530"/>
                </a:lnTo>
                <a:close/>
              </a:path>
              <a:path w="327660" h="355600">
                <a:moveTo>
                  <a:pt x="327660" y="45720"/>
                </a:moveTo>
                <a:lnTo>
                  <a:pt x="323850" y="45720"/>
                </a:lnTo>
                <a:lnTo>
                  <a:pt x="323850" y="48260"/>
                </a:lnTo>
                <a:lnTo>
                  <a:pt x="327660" y="48260"/>
                </a:lnTo>
                <a:lnTo>
                  <a:pt x="327660" y="45720"/>
                </a:lnTo>
                <a:close/>
              </a:path>
              <a:path w="327660" h="355600">
                <a:moveTo>
                  <a:pt x="327660" y="43180"/>
                </a:moveTo>
                <a:lnTo>
                  <a:pt x="323850" y="43180"/>
                </a:lnTo>
                <a:lnTo>
                  <a:pt x="323850" y="44450"/>
                </a:lnTo>
                <a:lnTo>
                  <a:pt x="327660" y="44450"/>
                </a:lnTo>
                <a:lnTo>
                  <a:pt x="327660" y="43180"/>
                </a:lnTo>
                <a:close/>
              </a:path>
              <a:path w="327660" h="355600">
                <a:moveTo>
                  <a:pt x="1270" y="41910"/>
                </a:moveTo>
                <a:lnTo>
                  <a:pt x="0" y="4191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43180"/>
                </a:lnTo>
                <a:lnTo>
                  <a:pt x="1270" y="43180"/>
                </a:lnTo>
                <a:lnTo>
                  <a:pt x="1270" y="41910"/>
                </a:lnTo>
                <a:close/>
              </a:path>
              <a:path w="327660" h="355600">
                <a:moveTo>
                  <a:pt x="2539" y="38100"/>
                </a:moveTo>
                <a:lnTo>
                  <a:pt x="1270" y="38100"/>
                </a:lnTo>
                <a:lnTo>
                  <a:pt x="1270" y="41910"/>
                </a:lnTo>
                <a:lnTo>
                  <a:pt x="3810" y="41910"/>
                </a:lnTo>
                <a:lnTo>
                  <a:pt x="3810" y="39370"/>
                </a:lnTo>
                <a:lnTo>
                  <a:pt x="2539" y="39370"/>
                </a:lnTo>
                <a:lnTo>
                  <a:pt x="2539" y="38100"/>
                </a:lnTo>
                <a:close/>
              </a:path>
              <a:path w="327660" h="355600">
                <a:moveTo>
                  <a:pt x="3810" y="36830"/>
                </a:moveTo>
                <a:lnTo>
                  <a:pt x="2539" y="36830"/>
                </a:lnTo>
                <a:lnTo>
                  <a:pt x="2539" y="38100"/>
                </a:lnTo>
                <a:lnTo>
                  <a:pt x="3810" y="38100"/>
                </a:lnTo>
                <a:lnTo>
                  <a:pt x="3810" y="36830"/>
                </a:lnTo>
                <a:close/>
              </a:path>
              <a:path w="327660" h="355600">
                <a:moveTo>
                  <a:pt x="3810" y="33020"/>
                </a:moveTo>
                <a:lnTo>
                  <a:pt x="2539" y="33020"/>
                </a:lnTo>
                <a:lnTo>
                  <a:pt x="2539" y="35560"/>
                </a:lnTo>
                <a:lnTo>
                  <a:pt x="3810" y="35560"/>
                </a:lnTo>
                <a:lnTo>
                  <a:pt x="3810" y="33020"/>
                </a:lnTo>
                <a:close/>
              </a:path>
              <a:path w="327660" h="355600">
                <a:moveTo>
                  <a:pt x="327660" y="39370"/>
                </a:moveTo>
                <a:lnTo>
                  <a:pt x="323850" y="39370"/>
                </a:lnTo>
                <a:lnTo>
                  <a:pt x="323850" y="41910"/>
                </a:lnTo>
                <a:lnTo>
                  <a:pt x="327660" y="41910"/>
                </a:lnTo>
                <a:lnTo>
                  <a:pt x="327660" y="39370"/>
                </a:lnTo>
                <a:close/>
              </a:path>
              <a:path w="327660" h="355600">
                <a:moveTo>
                  <a:pt x="327660" y="36830"/>
                </a:moveTo>
                <a:lnTo>
                  <a:pt x="323850" y="36830"/>
                </a:lnTo>
                <a:lnTo>
                  <a:pt x="323850" y="38100"/>
                </a:lnTo>
                <a:lnTo>
                  <a:pt x="327660" y="38100"/>
                </a:lnTo>
                <a:lnTo>
                  <a:pt x="327660" y="36830"/>
                </a:lnTo>
                <a:close/>
              </a:path>
              <a:path w="327660" h="355600">
                <a:moveTo>
                  <a:pt x="327660" y="33020"/>
                </a:moveTo>
                <a:lnTo>
                  <a:pt x="323850" y="33020"/>
                </a:lnTo>
                <a:lnTo>
                  <a:pt x="323850" y="35560"/>
                </a:lnTo>
                <a:lnTo>
                  <a:pt x="327660" y="35560"/>
                </a:lnTo>
                <a:lnTo>
                  <a:pt x="327660" y="33020"/>
                </a:lnTo>
                <a:close/>
              </a:path>
              <a:path w="327660" h="355600">
                <a:moveTo>
                  <a:pt x="327660" y="30480"/>
                </a:moveTo>
                <a:lnTo>
                  <a:pt x="323850" y="30480"/>
                </a:lnTo>
                <a:lnTo>
                  <a:pt x="323850" y="31750"/>
                </a:lnTo>
                <a:lnTo>
                  <a:pt x="327660" y="31750"/>
                </a:lnTo>
                <a:lnTo>
                  <a:pt x="327660" y="30480"/>
                </a:lnTo>
                <a:close/>
              </a:path>
              <a:path w="327660" h="355600">
                <a:moveTo>
                  <a:pt x="327660" y="26670"/>
                </a:moveTo>
                <a:lnTo>
                  <a:pt x="323850" y="26670"/>
                </a:lnTo>
                <a:lnTo>
                  <a:pt x="323850" y="29210"/>
                </a:lnTo>
                <a:lnTo>
                  <a:pt x="327660" y="29210"/>
                </a:lnTo>
                <a:lnTo>
                  <a:pt x="327660" y="26670"/>
                </a:lnTo>
                <a:close/>
              </a:path>
              <a:path w="327660" h="355600">
                <a:moveTo>
                  <a:pt x="327660" y="24257"/>
                </a:moveTo>
                <a:lnTo>
                  <a:pt x="323850" y="24257"/>
                </a:lnTo>
                <a:lnTo>
                  <a:pt x="323850" y="25400"/>
                </a:lnTo>
                <a:lnTo>
                  <a:pt x="327660" y="25400"/>
                </a:lnTo>
                <a:lnTo>
                  <a:pt x="327660" y="24257"/>
                </a:lnTo>
                <a:close/>
              </a:path>
              <a:path w="327660" h="355600">
                <a:moveTo>
                  <a:pt x="327660" y="20320"/>
                </a:moveTo>
                <a:lnTo>
                  <a:pt x="323850" y="20320"/>
                </a:lnTo>
                <a:lnTo>
                  <a:pt x="323850" y="22860"/>
                </a:lnTo>
                <a:lnTo>
                  <a:pt x="327660" y="22860"/>
                </a:lnTo>
                <a:lnTo>
                  <a:pt x="327660" y="20320"/>
                </a:lnTo>
                <a:close/>
              </a:path>
              <a:path w="327660" h="355600">
                <a:moveTo>
                  <a:pt x="3810" y="17907"/>
                </a:moveTo>
                <a:lnTo>
                  <a:pt x="0" y="17907"/>
                </a:lnTo>
                <a:lnTo>
                  <a:pt x="0" y="19050"/>
                </a:lnTo>
                <a:lnTo>
                  <a:pt x="2539" y="19050"/>
                </a:lnTo>
                <a:lnTo>
                  <a:pt x="2539" y="20320"/>
                </a:lnTo>
                <a:lnTo>
                  <a:pt x="3810" y="20320"/>
                </a:lnTo>
                <a:lnTo>
                  <a:pt x="3810" y="17907"/>
                </a:lnTo>
                <a:close/>
              </a:path>
              <a:path w="327660" h="355600">
                <a:moveTo>
                  <a:pt x="327660" y="17907"/>
                </a:moveTo>
                <a:lnTo>
                  <a:pt x="323850" y="17907"/>
                </a:lnTo>
                <a:lnTo>
                  <a:pt x="323850" y="19050"/>
                </a:lnTo>
                <a:lnTo>
                  <a:pt x="327660" y="19050"/>
                </a:lnTo>
                <a:lnTo>
                  <a:pt x="327660" y="17907"/>
                </a:lnTo>
                <a:close/>
              </a:path>
              <a:path w="327660" h="355600">
                <a:moveTo>
                  <a:pt x="3810" y="13970"/>
                </a:moveTo>
                <a:lnTo>
                  <a:pt x="0" y="13970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13970"/>
                </a:lnTo>
                <a:close/>
              </a:path>
              <a:path w="327660" h="355600">
                <a:moveTo>
                  <a:pt x="327660" y="13970"/>
                </a:moveTo>
                <a:lnTo>
                  <a:pt x="323850" y="13970"/>
                </a:lnTo>
                <a:lnTo>
                  <a:pt x="323850" y="16510"/>
                </a:lnTo>
                <a:lnTo>
                  <a:pt x="327660" y="16510"/>
                </a:lnTo>
                <a:lnTo>
                  <a:pt x="327660" y="13970"/>
                </a:lnTo>
                <a:close/>
              </a:path>
              <a:path w="327660" h="355600">
                <a:moveTo>
                  <a:pt x="3810" y="11557"/>
                </a:moveTo>
                <a:lnTo>
                  <a:pt x="0" y="11557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11557"/>
                </a:lnTo>
                <a:close/>
              </a:path>
              <a:path w="327660" h="355600">
                <a:moveTo>
                  <a:pt x="327660" y="11557"/>
                </a:moveTo>
                <a:lnTo>
                  <a:pt x="323850" y="11557"/>
                </a:lnTo>
                <a:lnTo>
                  <a:pt x="323850" y="12700"/>
                </a:lnTo>
                <a:lnTo>
                  <a:pt x="327660" y="12700"/>
                </a:lnTo>
                <a:lnTo>
                  <a:pt x="327660" y="11557"/>
                </a:lnTo>
                <a:close/>
              </a:path>
              <a:path w="327660" h="355600">
                <a:moveTo>
                  <a:pt x="3810" y="7620"/>
                </a:moveTo>
                <a:lnTo>
                  <a:pt x="0" y="7620"/>
                </a:lnTo>
                <a:lnTo>
                  <a:pt x="0" y="10160"/>
                </a:lnTo>
                <a:lnTo>
                  <a:pt x="3810" y="10160"/>
                </a:lnTo>
                <a:lnTo>
                  <a:pt x="3810" y="7620"/>
                </a:lnTo>
                <a:close/>
              </a:path>
              <a:path w="327660" h="355600">
                <a:moveTo>
                  <a:pt x="327660" y="7620"/>
                </a:moveTo>
                <a:lnTo>
                  <a:pt x="323850" y="7620"/>
                </a:lnTo>
                <a:lnTo>
                  <a:pt x="323850" y="10160"/>
                </a:lnTo>
                <a:lnTo>
                  <a:pt x="327660" y="10160"/>
                </a:lnTo>
                <a:lnTo>
                  <a:pt x="327660" y="7620"/>
                </a:lnTo>
                <a:close/>
              </a:path>
              <a:path w="327660" h="355600">
                <a:moveTo>
                  <a:pt x="3810" y="5207"/>
                </a:moveTo>
                <a:lnTo>
                  <a:pt x="0" y="5207"/>
                </a:lnTo>
                <a:lnTo>
                  <a:pt x="0" y="6350"/>
                </a:lnTo>
                <a:lnTo>
                  <a:pt x="3810" y="6350"/>
                </a:lnTo>
                <a:lnTo>
                  <a:pt x="3810" y="5207"/>
                </a:lnTo>
                <a:close/>
              </a:path>
              <a:path w="327660" h="355600">
                <a:moveTo>
                  <a:pt x="327660" y="5207"/>
                </a:moveTo>
                <a:lnTo>
                  <a:pt x="323850" y="5207"/>
                </a:lnTo>
                <a:lnTo>
                  <a:pt x="323850" y="6350"/>
                </a:lnTo>
                <a:lnTo>
                  <a:pt x="327660" y="6350"/>
                </a:lnTo>
                <a:lnTo>
                  <a:pt x="327660" y="5207"/>
                </a:lnTo>
                <a:close/>
              </a:path>
              <a:path w="327660" h="355600">
                <a:moveTo>
                  <a:pt x="12700" y="1270"/>
                </a:moveTo>
                <a:lnTo>
                  <a:pt x="0" y="1270"/>
                </a:lnTo>
                <a:lnTo>
                  <a:pt x="0" y="3810"/>
                </a:lnTo>
                <a:lnTo>
                  <a:pt x="3810" y="3810"/>
                </a:lnTo>
                <a:lnTo>
                  <a:pt x="3810" y="2667"/>
                </a:lnTo>
                <a:lnTo>
                  <a:pt x="12700" y="2667"/>
                </a:lnTo>
                <a:lnTo>
                  <a:pt x="12700" y="1270"/>
                </a:lnTo>
                <a:close/>
              </a:path>
              <a:path w="327660" h="355600">
                <a:moveTo>
                  <a:pt x="327660" y="1270"/>
                </a:moveTo>
                <a:lnTo>
                  <a:pt x="25400" y="1270"/>
                </a:lnTo>
                <a:lnTo>
                  <a:pt x="25400" y="2667"/>
                </a:lnTo>
                <a:lnTo>
                  <a:pt x="323850" y="2667"/>
                </a:lnTo>
                <a:lnTo>
                  <a:pt x="323850" y="3810"/>
                </a:lnTo>
                <a:lnTo>
                  <a:pt x="327660" y="3810"/>
                </a:lnTo>
                <a:lnTo>
                  <a:pt x="327660" y="1270"/>
                </a:lnTo>
                <a:close/>
              </a:path>
              <a:path w="327660" h="355600">
                <a:moveTo>
                  <a:pt x="13970" y="127"/>
                </a:moveTo>
                <a:lnTo>
                  <a:pt x="12700" y="127"/>
                </a:lnTo>
                <a:lnTo>
                  <a:pt x="12700" y="1270"/>
                </a:lnTo>
                <a:lnTo>
                  <a:pt x="13969" y="1270"/>
                </a:lnTo>
                <a:lnTo>
                  <a:pt x="13970" y="127"/>
                </a:lnTo>
                <a:close/>
              </a:path>
              <a:path w="327660" h="355600">
                <a:moveTo>
                  <a:pt x="21589" y="125"/>
                </a:moveTo>
                <a:lnTo>
                  <a:pt x="20320" y="126"/>
                </a:lnTo>
                <a:lnTo>
                  <a:pt x="20320" y="1270"/>
                </a:lnTo>
                <a:lnTo>
                  <a:pt x="21589" y="1270"/>
                </a:lnTo>
                <a:lnTo>
                  <a:pt x="21589" y="125"/>
                </a:lnTo>
                <a:close/>
              </a:path>
              <a:path w="327660" h="355600">
                <a:moveTo>
                  <a:pt x="21589" y="0"/>
                </a:moveTo>
                <a:lnTo>
                  <a:pt x="20320" y="0"/>
                </a:lnTo>
                <a:lnTo>
                  <a:pt x="21589" y="125"/>
                </a:lnTo>
                <a:close/>
              </a:path>
              <a:path w="327660" h="355600">
                <a:moveTo>
                  <a:pt x="3810" y="166370"/>
                </a:moveTo>
                <a:lnTo>
                  <a:pt x="0" y="166370"/>
                </a:lnTo>
                <a:lnTo>
                  <a:pt x="0" y="179070"/>
                </a:lnTo>
                <a:lnTo>
                  <a:pt x="3810" y="179070"/>
                </a:lnTo>
                <a:lnTo>
                  <a:pt x="3810" y="166370"/>
                </a:lnTo>
                <a:close/>
              </a:path>
              <a:path w="327660" h="355600">
                <a:moveTo>
                  <a:pt x="327660" y="166370"/>
                </a:moveTo>
                <a:lnTo>
                  <a:pt x="323850" y="166370"/>
                </a:lnTo>
                <a:lnTo>
                  <a:pt x="323850" y="179070"/>
                </a:lnTo>
                <a:lnTo>
                  <a:pt x="327660" y="179070"/>
                </a:lnTo>
                <a:lnTo>
                  <a:pt x="327660" y="166370"/>
                </a:lnTo>
                <a:close/>
              </a:path>
              <a:path w="327660" h="355600">
                <a:moveTo>
                  <a:pt x="3810" y="179070"/>
                </a:moveTo>
                <a:lnTo>
                  <a:pt x="0" y="179070"/>
                </a:lnTo>
                <a:lnTo>
                  <a:pt x="0" y="198120"/>
                </a:lnTo>
                <a:lnTo>
                  <a:pt x="3810" y="198120"/>
                </a:lnTo>
                <a:lnTo>
                  <a:pt x="3810" y="179070"/>
                </a:lnTo>
                <a:close/>
              </a:path>
              <a:path w="327660" h="355600">
                <a:moveTo>
                  <a:pt x="327660" y="179070"/>
                </a:moveTo>
                <a:lnTo>
                  <a:pt x="323850" y="179070"/>
                </a:lnTo>
                <a:lnTo>
                  <a:pt x="323850" y="198120"/>
                </a:lnTo>
                <a:lnTo>
                  <a:pt x="327660" y="198120"/>
                </a:lnTo>
                <a:lnTo>
                  <a:pt x="327660" y="179070"/>
                </a:lnTo>
                <a:close/>
              </a:path>
              <a:path w="327660" h="355600">
                <a:moveTo>
                  <a:pt x="3810" y="198120"/>
                </a:moveTo>
                <a:lnTo>
                  <a:pt x="0" y="198120"/>
                </a:lnTo>
                <a:lnTo>
                  <a:pt x="0" y="204470"/>
                </a:lnTo>
                <a:lnTo>
                  <a:pt x="3810" y="204470"/>
                </a:lnTo>
                <a:lnTo>
                  <a:pt x="3810" y="198120"/>
                </a:lnTo>
                <a:close/>
              </a:path>
              <a:path w="327660" h="355600">
                <a:moveTo>
                  <a:pt x="327660" y="198120"/>
                </a:moveTo>
                <a:lnTo>
                  <a:pt x="323850" y="198120"/>
                </a:lnTo>
                <a:lnTo>
                  <a:pt x="323850" y="204470"/>
                </a:lnTo>
                <a:lnTo>
                  <a:pt x="327660" y="204470"/>
                </a:lnTo>
                <a:lnTo>
                  <a:pt x="327660" y="198120"/>
                </a:lnTo>
                <a:close/>
              </a:path>
              <a:path w="327660" h="355600">
                <a:moveTo>
                  <a:pt x="3810" y="204470"/>
                </a:moveTo>
                <a:lnTo>
                  <a:pt x="0" y="204470"/>
                </a:lnTo>
                <a:lnTo>
                  <a:pt x="0" y="217170"/>
                </a:lnTo>
                <a:lnTo>
                  <a:pt x="3810" y="217170"/>
                </a:lnTo>
                <a:lnTo>
                  <a:pt x="3810" y="204470"/>
                </a:lnTo>
                <a:close/>
              </a:path>
              <a:path w="327660" h="355600">
                <a:moveTo>
                  <a:pt x="327660" y="204470"/>
                </a:moveTo>
                <a:lnTo>
                  <a:pt x="323850" y="204470"/>
                </a:lnTo>
                <a:lnTo>
                  <a:pt x="323850" y="217170"/>
                </a:lnTo>
                <a:lnTo>
                  <a:pt x="327660" y="217170"/>
                </a:lnTo>
                <a:lnTo>
                  <a:pt x="327660" y="204470"/>
                </a:lnTo>
                <a:close/>
              </a:path>
              <a:path w="327660" h="355600">
                <a:moveTo>
                  <a:pt x="3810" y="217170"/>
                </a:moveTo>
                <a:lnTo>
                  <a:pt x="0" y="217170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17170"/>
                </a:lnTo>
                <a:close/>
              </a:path>
              <a:path w="327660" h="355600">
                <a:moveTo>
                  <a:pt x="327660" y="217170"/>
                </a:moveTo>
                <a:lnTo>
                  <a:pt x="323850" y="217170"/>
                </a:lnTo>
                <a:lnTo>
                  <a:pt x="323850" y="255270"/>
                </a:lnTo>
                <a:lnTo>
                  <a:pt x="327660" y="255270"/>
                </a:lnTo>
                <a:lnTo>
                  <a:pt x="327660" y="217170"/>
                </a:lnTo>
                <a:close/>
              </a:path>
              <a:path w="327660" h="355600">
                <a:moveTo>
                  <a:pt x="58420" y="354330"/>
                </a:moveTo>
                <a:lnTo>
                  <a:pt x="0" y="354330"/>
                </a:lnTo>
                <a:lnTo>
                  <a:pt x="0" y="355600"/>
                </a:lnTo>
                <a:lnTo>
                  <a:pt x="58419" y="355600"/>
                </a:lnTo>
                <a:lnTo>
                  <a:pt x="58420" y="354330"/>
                </a:lnTo>
                <a:close/>
              </a:path>
              <a:path w="327660" h="355600">
                <a:moveTo>
                  <a:pt x="3810" y="350520"/>
                </a:moveTo>
                <a:lnTo>
                  <a:pt x="0" y="350520"/>
                </a:lnTo>
                <a:lnTo>
                  <a:pt x="0" y="353060"/>
                </a:lnTo>
                <a:lnTo>
                  <a:pt x="58420" y="353060"/>
                </a:lnTo>
                <a:lnTo>
                  <a:pt x="58420" y="351790"/>
                </a:lnTo>
                <a:lnTo>
                  <a:pt x="3810" y="351790"/>
                </a:lnTo>
                <a:lnTo>
                  <a:pt x="3810" y="350520"/>
                </a:lnTo>
                <a:close/>
              </a:path>
              <a:path w="327660" h="355600">
                <a:moveTo>
                  <a:pt x="3810" y="347980"/>
                </a:moveTo>
                <a:lnTo>
                  <a:pt x="0" y="34798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7980"/>
                </a:lnTo>
                <a:close/>
              </a:path>
              <a:path w="327660" h="355600">
                <a:moveTo>
                  <a:pt x="3810" y="344170"/>
                </a:moveTo>
                <a:lnTo>
                  <a:pt x="0" y="34417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4170"/>
                </a:lnTo>
                <a:close/>
              </a:path>
              <a:path w="327660" h="355600">
                <a:moveTo>
                  <a:pt x="3810" y="341630"/>
                </a:moveTo>
                <a:lnTo>
                  <a:pt x="0" y="34163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41630"/>
                </a:lnTo>
                <a:close/>
              </a:path>
              <a:path w="327660" h="355600">
                <a:moveTo>
                  <a:pt x="3810" y="337820"/>
                </a:moveTo>
                <a:lnTo>
                  <a:pt x="0" y="337820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7820"/>
                </a:lnTo>
                <a:close/>
              </a:path>
              <a:path w="327660" h="355600">
                <a:moveTo>
                  <a:pt x="3810" y="335280"/>
                </a:moveTo>
                <a:lnTo>
                  <a:pt x="0" y="33528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5280"/>
                </a:lnTo>
                <a:close/>
              </a:path>
              <a:path w="327660" h="355600">
                <a:moveTo>
                  <a:pt x="3810" y="331470"/>
                </a:moveTo>
                <a:lnTo>
                  <a:pt x="0" y="33147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1470"/>
                </a:lnTo>
                <a:close/>
              </a:path>
              <a:path w="327660" h="355600">
                <a:moveTo>
                  <a:pt x="3810" y="328930"/>
                </a:moveTo>
                <a:lnTo>
                  <a:pt x="0" y="32893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8930"/>
                </a:lnTo>
                <a:close/>
              </a:path>
              <a:path w="327660" h="355600">
                <a:moveTo>
                  <a:pt x="3810" y="325120"/>
                </a:moveTo>
                <a:lnTo>
                  <a:pt x="0" y="32512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5120"/>
                </a:lnTo>
                <a:close/>
              </a:path>
              <a:path w="327660" h="355600">
                <a:moveTo>
                  <a:pt x="3810" y="322580"/>
                </a:moveTo>
                <a:lnTo>
                  <a:pt x="0" y="32258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22580"/>
                </a:lnTo>
                <a:close/>
              </a:path>
              <a:path w="327660" h="355600">
                <a:moveTo>
                  <a:pt x="3810" y="318770"/>
                </a:moveTo>
                <a:lnTo>
                  <a:pt x="0" y="31877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8770"/>
                </a:lnTo>
                <a:close/>
              </a:path>
              <a:path w="327660" h="355600">
                <a:moveTo>
                  <a:pt x="3810" y="316230"/>
                </a:moveTo>
                <a:lnTo>
                  <a:pt x="0" y="31623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6230"/>
                </a:lnTo>
                <a:close/>
              </a:path>
              <a:path w="327660" h="355600">
                <a:moveTo>
                  <a:pt x="3810" y="312420"/>
                </a:moveTo>
                <a:lnTo>
                  <a:pt x="0" y="31242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12420"/>
                </a:lnTo>
                <a:close/>
              </a:path>
              <a:path w="327660" h="355600">
                <a:moveTo>
                  <a:pt x="3810" y="309880"/>
                </a:moveTo>
                <a:lnTo>
                  <a:pt x="0" y="30988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9880"/>
                </a:lnTo>
                <a:close/>
              </a:path>
              <a:path w="327660" h="355600">
                <a:moveTo>
                  <a:pt x="3810" y="306070"/>
                </a:moveTo>
                <a:lnTo>
                  <a:pt x="0" y="30607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6070"/>
                </a:lnTo>
                <a:close/>
              </a:path>
              <a:path w="327660" h="355600">
                <a:moveTo>
                  <a:pt x="3810" y="303530"/>
                </a:moveTo>
                <a:lnTo>
                  <a:pt x="0" y="30353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303530"/>
                </a:lnTo>
                <a:close/>
              </a:path>
              <a:path w="327660" h="355600">
                <a:moveTo>
                  <a:pt x="3810" y="299720"/>
                </a:moveTo>
                <a:lnTo>
                  <a:pt x="0" y="29972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9720"/>
                </a:lnTo>
                <a:close/>
              </a:path>
              <a:path w="327660" h="355600">
                <a:moveTo>
                  <a:pt x="3810" y="297180"/>
                </a:moveTo>
                <a:lnTo>
                  <a:pt x="0" y="29718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7180"/>
                </a:lnTo>
                <a:close/>
              </a:path>
              <a:path w="327660" h="355600">
                <a:moveTo>
                  <a:pt x="3810" y="293370"/>
                </a:moveTo>
                <a:lnTo>
                  <a:pt x="0" y="29337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3370"/>
                </a:lnTo>
                <a:close/>
              </a:path>
              <a:path w="327660" h="355600">
                <a:moveTo>
                  <a:pt x="3810" y="290830"/>
                </a:moveTo>
                <a:lnTo>
                  <a:pt x="0" y="29083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90830"/>
                </a:lnTo>
                <a:close/>
              </a:path>
              <a:path w="327660" h="355600">
                <a:moveTo>
                  <a:pt x="3810" y="287020"/>
                </a:moveTo>
                <a:lnTo>
                  <a:pt x="0" y="28702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7020"/>
                </a:lnTo>
                <a:close/>
              </a:path>
              <a:path w="327660" h="355600">
                <a:moveTo>
                  <a:pt x="3810" y="284480"/>
                </a:moveTo>
                <a:lnTo>
                  <a:pt x="0" y="28448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84480"/>
                </a:lnTo>
                <a:close/>
              </a:path>
              <a:path w="327660" h="355600">
                <a:moveTo>
                  <a:pt x="3810" y="280670"/>
                </a:moveTo>
                <a:lnTo>
                  <a:pt x="0" y="28067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80670"/>
                </a:lnTo>
                <a:close/>
              </a:path>
              <a:path w="327660" h="355600">
                <a:moveTo>
                  <a:pt x="3810" y="278130"/>
                </a:moveTo>
                <a:lnTo>
                  <a:pt x="0" y="27813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8130"/>
                </a:lnTo>
                <a:close/>
              </a:path>
              <a:path w="327660" h="355600">
                <a:moveTo>
                  <a:pt x="3810" y="274320"/>
                </a:moveTo>
                <a:lnTo>
                  <a:pt x="0" y="27432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4320"/>
                </a:lnTo>
                <a:close/>
              </a:path>
              <a:path w="327660" h="355600">
                <a:moveTo>
                  <a:pt x="3810" y="271780"/>
                </a:moveTo>
                <a:lnTo>
                  <a:pt x="0" y="27178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71780"/>
                </a:lnTo>
                <a:close/>
              </a:path>
              <a:path w="327660" h="355600">
                <a:moveTo>
                  <a:pt x="3810" y="267970"/>
                </a:moveTo>
                <a:lnTo>
                  <a:pt x="0" y="26797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7970"/>
                </a:lnTo>
                <a:close/>
              </a:path>
              <a:path w="327660" h="355600">
                <a:moveTo>
                  <a:pt x="3810" y="265430"/>
                </a:moveTo>
                <a:lnTo>
                  <a:pt x="0" y="26543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5430"/>
                </a:lnTo>
                <a:close/>
              </a:path>
              <a:path w="327660" h="355600">
                <a:moveTo>
                  <a:pt x="3810" y="259080"/>
                </a:moveTo>
                <a:lnTo>
                  <a:pt x="0" y="25908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9080"/>
                </a:lnTo>
                <a:close/>
              </a:path>
              <a:path w="327660" h="355600">
                <a:moveTo>
                  <a:pt x="3810" y="256540"/>
                </a:moveTo>
                <a:lnTo>
                  <a:pt x="0" y="25654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6540"/>
                </a:lnTo>
                <a:close/>
              </a:path>
              <a:path w="327660" h="355600">
                <a:moveTo>
                  <a:pt x="171450" y="353060"/>
                </a:moveTo>
                <a:lnTo>
                  <a:pt x="170179" y="353060"/>
                </a:lnTo>
                <a:lnTo>
                  <a:pt x="170179" y="355600"/>
                </a:lnTo>
                <a:lnTo>
                  <a:pt x="304800" y="355600"/>
                </a:lnTo>
                <a:lnTo>
                  <a:pt x="304800" y="354330"/>
                </a:lnTo>
                <a:lnTo>
                  <a:pt x="171450" y="354330"/>
                </a:lnTo>
                <a:lnTo>
                  <a:pt x="171450" y="353060"/>
                </a:lnTo>
                <a:close/>
              </a:path>
              <a:path w="327660" h="355600">
                <a:moveTo>
                  <a:pt x="327660" y="354330"/>
                </a:moveTo>
                <a:lnTo>
                  <a:pt x="309879" y="354330"/>
                </a:lnTo>
                <a:lnTo>
                  <a:pt x="309879" y="355600"/>
                </a:lnTo>
                <a:lnTo>
                  <a:pt x="327660" y="355600"/>
                </a:lnTo>
                <a:lnTo>
                  <a:pt x="327660" y="354330"/>
                </a:lnTo>
                <a:close/>
              </a:path>
              <a:path w="327660" h="355600">
                <a:moveTo>
                  <a:pt x="308610" y="353060"/>
                </a:moveTo>
                <a:lnTo>
                  <a:pt x="304800" y="353060"/>
                </a:lnTo>
                <a:lnTo>
                  <a:pt x="304800" y="354330"/>
                </a:lnTo>
                <a:lnTo>
                  <a:pt x="308610" y="354330"/>
                </a:lnTo>
                <a:lnTo>
                  <a:pt x="308610" y="353060"/>
                </a:lnTo>
                <a:close/>
              </a:path>
              <a:path w="327660" h="355600">
                <a:moveTo>
                  <a:pt x="327660" y="350520"/>
                </a:moveTo>
                <a:lnTo>
                  <a:pt x="323850" y="350520"/>
                </a:lnTo>
                <a:lnTo>
                  <a:pt x="323850" y="351790"/>
                </a:lnTo>
                <a:lnTo>
                  <a:pt x="171450" y="351790"/>
                </a:lnTo>
                <a:lnTo>
                  <a:pt x="171450" y="353060"/>
                </a:lnTo>
                <a:lnTo>
                  <a:pt x="327660" y="353060"/>
                </a:lnTo>
                <a:lnTo>
                  <a:pt x="327660" y="350520"/>
                </a:lnTo>
                <a:close/>
              </a:path>
              <a:path w="327660" h="355600">
                <a:moveTo>
                  <a:pt x="327660" y="347980"/>
                </a:moveTo>
                <a:lnTo>
                  <a:pt x="323850" y="347980"/>
                </a:lnTo>
                <a:lnTo>
                  <a:pt x="323850" y="349250"/>
                </a:lnTo>
                <a:lnTo>
                  <a:pt x="327660" y="349250"/>
                </a:lnTo>
                <a:lnTo>
                  <a:pt x="327660" y="347980"/>
                </a:lnTo>
                <a:close/>
              </a:path>
              <a:path w="327660" h="355600">
                <a:moveTo>
                  <a:pt x="327660" y="344170"/>
                </a:moveTo>
                <a:lnTo>
                  <a:pt x="323850" y="344170"/>
                </a:lnTo>
                <a:lnTo>
                  <a:pt x="323850" y="346710"/>
                </a:lnTo>
                <a:lnTo>
                  <a:pt x="327660" y="346710"/>
                </a:lnTo>
                <a:lnTo>
                  <a:pt x="327660" y="344170"/>
                </a:lnTo>
                <a:close/>
              </a:path>
              <a:path w="327660" h="355600">
                <a:moveTo>
                  <a:pt x="327660" y="341630"/>
                </a:moveTo>
                <a:lnTo>
                  <a:pt x="323850" y="341630"/>
                </a:lnTo>
                <a:lnTo>
                  <a:pt x="323850" y="342900"/>
                </a:lnTo>
                <a:lnTo>
                  <a:pt x="327660" y="342900"/>
                </a:lnTo>
                <a:lnTo>
                  <a:pt x="327660" y="341630"/>
                </a:lnTo>
                <a:close/>
              </a:path>
              <a:path w="327660" h="355600">
                <a:moveTo>
                  <a:pt x="327660" y="337820"/>
                </a:moveTo>
                <a:lnTo>
                  <a:pt x="325120" y="337820"/>
                </a:lnTo>
                <a:lnTo>
                  <a:pt x="325120" y="340360"/>
                </a:lnTo>
                <a:lnTo>
                  <a:pt x="327660" y="340360"/>
                </a:lnTo>
                <a:lnTo>
                  <a:pt x="327660" y="337820"/>
                </a:lnTo>
                <a:close/>
              </a:path>
              <a:path w="327660" h="355600">
                <a:moveTo>
                  <a:pt x="325120" y="287020"/>
                </a:moveTo>
                <a:lnTo>
                  <a:pt x="323850" y="287020"/>
                </a:lnTo>
                <a:lnTo>
                  <a:pt x="323850" y="289560"/>
                </a:lnTo>
                <a:lnTo>
                  <a:pt x="325120" y="289560"/>
                </a:lnTo>
                <a:lnTo>
                  <a:pt x="325120" y="287020"/>
                </a:lnTo>
                <a:close/>
              </a:path>
              <a:path w="327660" h="355600">
                <a:moveTo>
                  <a:pt x="326390" y="284480"/>
                </a:moveTo>
                <a:lnTo>
                  <a:pt x="323850" y="284480"/>
                </a:lnTo>
                <a:lnTo>
                  <a:pt x="323850" y="285750"/>
                </a:lnTo>
                <a:lnTo>
                  <a:pt x="326390" y="285750"/>
                </a:lnTo>
                <a:lnTo>
                  <a:pt x="326390" y="284480"/>
                </a:lnTo>
                <a:close/>
              </a:path>
              <a:path w="327660" h="355600">
                <a:moveTo>
                  <a:pt x="326389" y="280670"/>
                </a:moveTo>
                <a:lnTo>
                  <a:pt x="323850" y="280670"/>
                </a:lnTo>
                <a:lnTo>
                  <a:pt x="323850" y="283210"/>
                </a:lnTo>
                <a:lnTo>
                  <a:pt x="326390" y="283210"/>
                </a:lnTo>
                <a:lnTo>
                  <a:pt x="326389" y="280670"/>
                </a:lnTo>
                <a:close/>
              </a:path>
              <a:path w="327660" h="355600">
                <a:moveTo>
                  <a:pt x="327660" y="278130"/>
                </a:moveTo>
                <a:lnTo>
                  <a:pt x="323850" y="278130"/>
                </a:lnTo>
                <a:lnTo>
                  <a:pt x="323850" y="279400"/>
                </a:lnTo>
                <a:lnTo>
                  <a:pt x="326389" y="279400"/>
                </a:lnTo>
                <a:lnTo>
                  <a:pt x="326389" y="280670"/>
                </a:lnTo>
                <a:lnTo>
                  <a:pt x="327660" y="280670"/>
                </a:lnTo>
                <a:lnTo>
                  <a:pt x="327660" y="278130"/>
                </a:lnTo>
                <a:close/>
              </a:path>
              <a:path w="327660" h="355600">
                <a:moveTo>
                  <a:pt x="327660" y="274320"/>
                </a:moveTo>
                <a:lnTo>
                  <a:pt x="323850" y="274320"/>
                </a:lnTo>
                <a:lnTo>
                  <a:pt x="323850" y="276860"/>
                </a:lnTo>
                <a:lnTo>
                  <a:pt x="327660" y="276860"/>
                </a:lnTo>
                <a:lnTo>
                  <a:pt x="327660" y="274320"/>
                </a:lnTo>
                <a:close/>
              </a:path>
              <a:path w="327660" h="355600">
                <a:moveTo>
                  <a:pt x="327660" y="271780"/>
                </a:moveTo>
                <a:lnTo>
                  <a:pt x="323850" y="271780"/>
                </a:lnTo>
                <a:lnTo>
                  <a:pt x="323850" y="273050"/>
                </a:lnTo>
                <a:lnTo>
                  <a:pt x="327660" y="273050"/>
                </a:lnTo>
                <a:lnTo>
                  <a:pt x="327660" y="271780"/>
                </a:lnTo>
                <a:close/>
              </a:path>
              <a:path w="327660" h="355600">
                <a:moveTo>
                  <a:pt x="327660" y="267970"/>
                </a:moveTo>
                <a:lnTo>
                  <a:pt x="323850" y="267970"/>
                </a:lnTo>
                <a:lnTo>
                  <a:pt x="323850" y="270510"/>
                </a:lnTo>
                <a:lnTo>
                  <a:pt x="327660" y="270510"/>
                </a:lnTo>
                <a:lnTo>
                  <a:pt x="327660" y="267970"/>
                </a:lnTo>
                <a:close/>
              </a:path>
              <a:path w="327660" h="355600">
                <a:moveTo>
                  <a:pt x="327660" y="265430"/>
                </a:moveTo>
                <a:lnTo>
                  <a:pt x="323850" y="265430"/>
                </a:lnTo>
                <a:lnTo>
                  <a:pt x="323850" y="266700"/>
                </a:lnTo>
                <a:lnTo>
                  <a:pt x="327660" y="266700"/>
                </a:lnTo>
                <a:lnTo>
                  <a:pt x="327660" y="265430"/>
                </a:lnTo>
                <a:close/>
              </a:path>
              <a:path w="327660" h="355600">
                <a:moveTo>
                  <a:pt x="327660" y="259080"/>
                </a:moveTo>
                <a:lnTo>
                  <a:pt x="323850" y="259080"/>
                </a:lnTo>
                <a:lnTo>
                  <a:pt x="323850" y="264160"/>
                </a:lnTo>
                <a:lnTo>
                  <a:pt x="327660" y="264160"/>
                </a:lnTo>
                <a:lnTo>
                  <a:pt x="327660" y="259080"/>
                </a:lnTo>
                <a:close/>
              </a:path>
              <a:path w="327660" h="355600">
                <a:moveTo>
                  <a:pt x="327660" y="256540"/>
                </a:moveTo>
                <a:lnTo>
                  <a:pt x="323850" y="256540"/>
                </a:lnTo>
                <a:lnTo>
                  <a:pt x="323850" y="257810"/>
                </a:lnTo>
                <a:lnTo>
                  <a:pt x="327660" y="257810"/>
                </a:lnTo>
                <a:lnTo>
                  <a:pt x="327660" y="256540"/>
                </a:lnTo>
                <a:close/>
              </a:path>
            </a:pathLst>
          </a:custGeom>
          <a:solidFill>
            <a:srgbClr val="A5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2" name="bk object 3222"/>
          <p:cNvSpPr/>
          <p:nvPr/>
        </p:nvSpPr>
        <p:spPr>
          <a:xfrm>
            <a:off x="4042409" y="2927350"/>
            <a:ext cx="320040" cy="349250"/>
          </a:xfrm>
          <a:custGeom>
            <a:avLst/>
            <a:gdLst/>
            <a:ahLst/>
            <a:cxnLst/>
            <a:rect l="l" t="t" r="r" b="b"/>
            <a:pathLst>
              <a:path w="320039" h="349250">
                <a:moveTo>
                  <a:pt x="3810" y="161289"/>
                </a:moveTo>
                <a:lnTo>
                  <a:pt x="0" y="161289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61289"/>
                </a:lnTo>
                <a:close/>
              </a:path>
              <a:path w="320039" h="349250">
                <a:moveTo>
                  <a:pt x="320039" y="161289"/>
                </a:moveTo>
                <a:lnTo>
                  <a:pt x="316229" y="161289"/>
                </a:lnTo>
                <a:lnTo>
                  <a:pt x="316229" y="162559"/>
                </a:lnTo>
                <a:lnTo>
                  <a:pt x="320039" y="162559"/>
                </a:lnTo>
                <a:lnTo>
                  <a:pt x="320039" y="161289"/>
                </a:lnTo>
                <a:close/>
              </a:path>
              <a:path w="320039" h="349250">
                <a:moveTo>
                  <a:pt x="320039" y="157479"/>
                </a:moveTo>
                <a:lnTo>
                  <a:pt x="316229" y="157479"/>
                </a:lnTo>
                <a:lnTo>
                  <a:pt x="316229" y="160019"/>
                </a:lnTo>
                <a:lnTo>
                  <a:pt x="320039" y="160019"/>
                </a:lnTo>
                <a:lnTo>
                  <a:pt x="320039" y="157479"/>
                </a:lnTo>
                <a:close/>
              </a:path>
              <a:path w="320039" h="349250">
                <a:moveTo>
                  <a:pt x="320039" y="154939"/>
                </a:moveTo>
                <a:lnTo>
                  <a:pt x="316229" y="154939"/>
                </a:lnTo>
                <a:lnTo>
                  <a:pt x="316229" y="156209"/>
                </a:lnTo>
                <a:lnTo>
                  <a:pt x="320039" y="156209"/>
                </a:lnTo>
                <a:lnTo>
                  <a:pt x="320039" y="154939"/>
                </a:lnTo>
                <a:close/>
              </a:path>
              <a:path w="320039" h="349250">
                <a:moveTo>
                  <a:pt x="3810" y="157479"/>
                </a:moveTo>
                <a:lnTo>
                  <a:pt x="0" y="15747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7479"/>
                </a:lnTo>
                <a:close/>
              </a:path>
              <a:path w="320039" h="349250">
                <a:moveTo>
                  <a:pt x="3810" y="154939"/>
                </a:moveTo>
                <a:lnTo>
                  <a:pt x="0" y="154939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4939"/>
                </a:lnTo>
                <a:close/>
              </a:path>
              <a:path w="320039" h="349250">
                <a:moveTo>
                  <a:pt x="3810" y="151129"/>
                </a:moveTo>
                <a:lnTo>
                  <a:pt x="0" y="15112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1129"/>
                </a:lnTo>
                <a:close/>
              </a:path>
              <a:path w="320039" h="349250">
                <a:moveTo>
                  <a:pt x="3810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8589"/>
                </a:lnTo>
                <a:close/>
              </a:path>
              <a:path w="320039" h="349250">
                <a:moveTo>
                  <a:pt x="320039" y="151129"/>
                </a:moveTo>
                <a:lnTo>
                  <a:pt x="316229" y="151129"/>
                </a:lnTo>
                <a:lnTo>
                  <a:pt x="316229" y="153669"/>
                </a:lnTo>
                <a:lnTo>
                  <a:pt x="320039" y="153669"/>
                </a:lnTo>
                <a:lnTo>
                  <a:pt x="320039" y="151129"/>
                </a:lnTo>
                <a:close/>
              </a:path>
              <a:path w="320039" h="349250">
                <a:moveTo>
                  <a:pt x="320039" y="148589"/>
                </a:moveTo>
                <a:lnTo>
                  <a:pt x="316229" y="148589"/>
                </a:lnTo>
                <a:lnTo>
                  <a:pt x="316229" y="149859"/>
                </a:lnTo>
                <a:lnTo>
                  <a:pt x="320039" y="149859"/>
                </a:lnTo>
                <a:lnTo>
                  <a:pt x="320039" y="148589"/>
                </a:lnTo>
                <a:close/>
              </a:path>
              <a:path w="320039" h="349250">
                <a:moveTo>
                  <a:pt x="320039" y="144779"/>
                </a:moveTo>
                <a:lnTo>
                  <a:pt x="316229" y="144779"/>
                </a:lnTo>
                <a:lnTo>
                  <a:pt x="316229" y="147319"/>
                </a:lnTo>
                <a:lnTo>
                  <a:pt x="320039" y="147319"/>
                </a:lnTo>
                <a:lnTo>
                  <a:pt x="320039" y="144779"/>
                </a:lnTo>
                <a:close/>
              </a:path>
              <a:path w="320039" h="349250">
                <a:moveTo>
                  <a:pt x="320039" y="135889"/>
                </a:moveTo>
                <a:lnTo>
                  <a:pt x="316229" y="135889"/>
                </a:lnTo>
                <a:lnTo>
                  <a:pt x="316229" y="143509"/>
                </a:lnTo>
                <a:lnTo>
                  <a:pt x="320039" y="143509"/>
                </a:lnTo>
                <a:lnTo>
                  <a:pt x="320039" y="135889"/>
                </a:lnTo>
                <a:close/>
              </a:path>
              <a:path w="320039" h="349250">
                <a:moveTo>
                  <a:pt x="3810" y="144779"/>
                </a:moveTo>
                <a:lnTo>
                  <a:pt x="0" y="14477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4779"/>
                </a:lnTo>
                <a:close/>
              </a:path>
              <a:path w="320039" h="349250">
                <a:moveTo>
                  <a:pt x="3810" y="135889"/>
                </a:moveTo>
                <a:lnTo>
                  <a:pt x="0" y="135889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35889"/>
                </a:lnTo>
                <a:close/>
              </a:path>
              <a:path w="320039" h="349250">
                <a:moveTo>
                  <a:pt x="3810" y="132079"/>
                </a:moveTo>
                <a:lnTo>
                  <a:pt x="0" y="13207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2079"/>
                </a:lnTo>
                <a:close/>
              </a:path>
              <a:path w="320039" h="349250">
                <a:moveTo>
                  <a:pt x="3810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9539"/>
                </a:lnTo>
                <a:close/>
              </a:path>
              <a:path w="320039" h="349250">
                <a:moveTo>
                  <a:pt x="3810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5729"/>
                </a:lnTo>
                <a:close/>
              </a:path>
              <a:path w="320039" h="349250">
                <a:moveTo>
                  <a:pt x="3810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23189"/>
                </a:lnTo>
                <a:close/>
              </a:path>
              <a:path w="320039" h="349250">
                <a:moveTo>
                  <a:pt x="3810" y="119379"/>
                </a:moveTo>
                <a:lnTo>
                  <a:pt x="0" y="11937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9379"/>
                </a:lnTo>
                <a:close/>
              </a:path>
              <a:path w="320039" h="349250">
                <a:moveTo>
                  <a:pt x="320039" y="132079"/>
                </a:moveTo>
                <a:lnTo>
                  <a:pt x="316229" y="132079"/>
                </a:lnTo>
                <a:lnTo>
                  <a:pt x="316229" y="134619"/>
                </a:lnTo>
                <a:lnTo>
                  <a:pt x="320039" y="134619"/>
                </a:lnTo>
                <a:lnTo>
                  <a:pt x="320039" y="132079"/>
                </a:lnTo>
                <a:close/>
              </a:path>
              <a:path w="320039" h="349250">
                <a:moveTo>
                  <a:pt x="320039" y="129539"/>
                </a:moveTo>
                <a:lnTo>
                  <a:pt x="316229" y="129539"/>
                </a:lnTo>
                <a:lnTo>
                  <a:pt x="316229" y="130809"/>
                </a:lnTo>
                <a:lnTo>
                  <a:pt x="320039" y="130809"/>
                </a:lnTo>
                <a:lnTo>
                  <a:pt x="320039" y="129539"/>
                </a:lnTo>
                <a:close/>
              </a:path>
              <a:path w="320039" h="349250">
                <a:moveTo>
                  <a:pt x="320039" y="125729"/>
                </a:moveTo>
                <a:lnTo>
                  <a:pt x="316229" y="125729"/>
                </a:lnTo>
                <a:lnTo>
                  <a:pt x="316229" y="128269"/>
                </a:lnTo>
                <a:lnTo>
                  <a:pt x="320039" y="128269"/>
                </a:lnTo>
                <a:lnTo>
                  <a:pt x="320039" y="125729"/>
                </a:lnTo>
                <a:close/>
              </a:path>
              <a:path w="320039" h="349250">
                <a:moveTo>
                  <a:pt x="320039" y="123189"/>
                </a:moveTo>
                <a:lnTo>
                  <a:pt x="316229" y="123189"/>
                </a:lnTo>
                <a:lnTo>
                  <a:pt x="316229" y="124459"/>
                </a:lnTo>
                <a:lnTo>
                  <a:pt x="320039" y="124459"/>
                </a:lnTo>
                <a:lnTo>
                  <a:pt x="320039" y="123189"/>
                </a:lnTo>
                <a:close/>
              </a:path>
              <a:path w="320039" h="349250">
                <a:moveTo>
                  <a:pt x="320039" y="119379"/>
                </a:moveTo>
                <a:lnTo>
                  <a:pt x="316229" y="119379"/>
                </a:lnTo>
                <a:lnTo>
                  <a:pt x="316229" y="121919"/>
                </a:lnTo>
                <a:lnTo>
                  <a:pt x="320039" y="121919"/>
                </a:lnTo>
                <a:lnTo>
                  <a:pt x="320039" y="119379"/>
                </a:lnTo>
                <a:close/>
              </a:path>
              <a:path w="320039" h="349250">
                <a:moveTo>
                  <a:pt x="3810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6839"/>
                </a:lnTo>
                <a:close/>
              </a:path>
              <a:path w="320039" h="349250">
                <a:moveTo>
                  <a:pt x="3810" y="110489"/>
                </a:moveTo>
                <a:lnTo>
                  <a:pt x="0" y="11048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0489"/>
                </a:lnTo>
                <a:close/>
              </a:path>
              <a:path w="320039" h="349250">
                <a:moveTo>
                  <a:pt x="3810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6679"/>
                </a:lnTo>
                <a:close/>
              </a:path>
              <a:path w="320039" h="349250">
                <a:moveTo>
                  <a:pt x="320039" y="116839"/>
                </a:moveTo>
                <a:lnTo>
                  <a:pt x="316229" y="116839"/>
                </a:lnTo>
                <a:lnTo>
                  <a:pt x="316229" y="118109"/>
                </a:lnTo>
                <a:lnTo>
                  <a:pt x="320039" y="118109"/>
                </a:lnTo>
                <a:lnTo>
                  <a:pt x="320039" y="116839"/>
                </a:lnTo>
                <a:close/>
              </a:path>
              <a:path w="320039" h="349250">
                <a:moveTo>
                  <a:pt x="320039" y="110489"/>
                </a:moveTo>
                <a:lnTo>
                  <a:pt x="316229" y="110489"/>
                </a:lnTo>
                <a:lnTo>
                  <a:pt x="316229" y="115569"/>
                </a:lnTo>
                <a:lnTo>
                  <a:pt x="320039" y="115569"/>
                </a:lnTo>
                <a:lnTo>
                  <a:pt x="320039" y="110489"/>
                </a:lnTo>
                <a:close/>
              </a:path>
              <a:path w="320039" h="349250">
                <a:moveTo>
                  <a:pt x="320039" y="106679"/>
                </a:moveTo>
                <a:lnTo>
                  <a:pt x="316229" y="106679"/>
                </a:lnTo>
                <a:lnTo>
                  <a:pt x="316229" y="109219"/>
                </a:lnTo>
                <a:lnTo>
                  <a:pt x="320039" y="109219"/>
                </a:lnTo>
                <a:lnTo>
                  <a:pt x="320039" y="106679"/>
                </a:lnTo>
                <a:close/>
              </a:path>
              <a:path w="320039" h="349250">
                <a:moveTo>
                  <a:pt x="320039" y="104139"/>
                </a:moveTo>
                <a:lnTo>
                  <a:pt x="316229" y="104139"/>
                </a:lnTo>
                <a:lnTo>
                  <a:pt x="316229" y="105409"/>
                </a:lnTo>
                <a:lnTo>
                  <a:pt x="320039" y="105409"/>
                </a:lnTo>
                <a:lnTo>
                  <a:pt x="320039" y="104139"/>
                </a:lnTo>
                <a:close/>
              </a:path>
              <a:path w="320039" h="349250">
                <a:moveTo>
                  <a:pt x="3810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4139"/>
                </a:lnTo>
                <a:close/>
              </a:path>
              <a:path w="320039" h="349250">
                <a:moveTo>
                  <a:pt x="3810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0329"/>
                </a:lnTo>
                <a:close/>
              </a:path>
              <a:path w="320039" h="349250">
                <a:moveTo>
                  <a:pt x="320039" y="100329"/>
                </a:moveTo>
                <a:lnTo>
                  <a:pt x="316229" y="100329"/>
                </a:lnTo>
                <a:lnTo>
                  <a:pt x="316229" y="102869"/>
                </a:lnTo>
                <a:lnTo>
                  <a:pt x="320039" y="102869"/>
                </a:lnTo>
                <a:lnTo>
                  <a:pt x="320039" y="100329"/>
                </a:lnTo>
                <a:close/>
              </a:path>
              <a:path w="320039" h="349250">
                <a:moveTo>
                  <a:pt x="320039" y="97789"/>
                </a:moveTo>
                <a:lnTo>
                  <a:pt x="316229" y="97789"/>
                </a:lnTo>
                <a:lnTo>
                  <a:pt x="316229" y="99059"/>
                </a:lnTo>
                <a:lnTo>
                  <a:pt x="320039" y="99059"/>
                </a:lnTo>
                <a:lnTo>
                  <a:pt x="320039" y="97789"/>
                </a:lnTo>
                <a:close/>
              </a:path>
              <a:path w="320039" h="349250">
                <a:moveTo>
                  <a:pt x="3810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7789"/>
                </a:lnTo>
                <a:close/>
              </a:path>
              <a:path w="320039" h="349250">
                <a:moveTo>
                  <a:pt x="3810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3979"/>
                </a:lnTo>
                <a:close/>
              </a:path>
              <a:path w="320039" h="349250">
                <a:moveTo>
                  <a:pt x="320039" y="93979"/>
                </a:moveTo>
                <a:lnTo>
                  <a:pt x="316229" y="93979"/>
                </a:lnTo>
                <a:lnTo>
                  <a:pt x="316229" y="96519"/>
                </a:lnTo>
                <a:lnTo>
                  <a:pt x="320039" y="96519"/>
                </a:lnTo>
                <a:lnTo>
                  <a:pt x="320039" y="93979"/>
                </a:lnTo>
                <a:close/>
              </a:path>
              <a:path w="320039" h="349250">
                <a:moveTo>
                  <a:pt x="3810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1439"/>
                </a:lnTo>
                <a:close/>
              </a:path>
              <a:path w="320039" h="349250">
                <a:moveTo>
                  <a:pt x="3810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7629"/>
                </a:lnTo>
                <a:close/>
              </a:path>
              <a:path w="320039" h="349250">
                <a:moveTo>
                  <a:pt x="320039" y="91439"/>
                </a:moveTo>
                <a:lnTo>
                  <a:pt x="316229" y="91439"/>
                </a:lnTo>
                <a:lnTo>
                  <a:pt x="316229" y="92709"/>
                </a:lnTo>
                <a:lnTo>
                  <a:pt x="320039" y="92709"/>
                </a:lnTo>
                <a:lnTo>
                  <a:pt x="320039" y="91439"/>
                </a:lnTo>
                <a:close/>
              </a:path>
              <a:path w="320039" h="349250">
                <a:moveTo>
                  <a:pt x="320039" y="87629"/>
                </a:moveTo>
                <a:lnTo>
                  <a:pt x="316229" y="87629"/>
                </a:lnTo>
                <a:lnTo>
                  <a:pt x="316229" y="90169"/>
                </a:lnTo>
                <a:lnTo>
                  <a:pt x="320039" y="90169"/>
                </a:lnTo>
                <a:lnTo>
                  <a:pt x="320039" y="87629"/>
                </a:lnTo>
                <a:close/>
              </a:path>
              <a:path w="320039" h="349250">
                <a:moveTo>
                  <a:pt x="381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5089"/>
                </a:lnTo>
                <a:close/>
              </a:path>
              <a:path w="320039" h="349250">
                <a:moveTo>
                  <a:pt x="3810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1279"/>
                </a:lnTo>
                <a:close/>
              </a:path>
              <a:path w="320039" h="349250">
                <a:moveTo>
                  <a:pt x="320039" y="85089"/>
                </a:moveTo>
                <a:lnTo>
                  <a:pt x="316229" y="85089"/>
                </a:lnTo>
                <a:lnTo>
                  <a:pt x="316229" y="86359"/>
                </a:lnTo>
                <a:lnTo>
                  <a:pt x="320039" y="86359"/>
                </a:lnTo>
                <a:lnTo>
                  <a:pt x="320039" y="85089"/>
                </a:lnTo>
                <a:close/>
              </a:path>
              <a:path w="320039" h="349250">
                <a:moveTo>
                  <a:pt x="320039" y="81279"/>
                </a:moveTo>
                <a:lnTo>
                  <a:pt x="316229" y="81279"/>
                </a:lnTo>
                <a:lnTo>
                  <a:pt x="316229" y="83819"/>
                </a:lnTo>
                <a:lnTo>
                  <a:pt x="320039" y="83819"/>
                </a:lnTo>
                <a:lnTo>
                  <a:pt x="320039" y="81279"/>
                </a:lnTo>
                <a:close/>
              </a:path>
              <a:path w="320039" h="349250">
                <a:moveTo>
                  <a:pt x="3810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8739"/>
                </a:lnTo>
                <a:close/>
              </a:path>
              <a:path w="320039" h="349250">
                <a:moveTo>
                  <a:pt x="3810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4929"/>
                </a:lnTo>
                <a:close/>
              </a:path>
              <a:path w="320039" h="349250">
                <a:moveTo>
                  <a:pt x="320039" y="78739"/>
                </a:moveTo>
                <a:lnTo>
                  <a:pt x="316229" y="78739"/>
                </a:lnTo>
                <a:lnTo>
                  <a:pt x="316229" y="80009"/>
                </a:lnTo>
                <a:lnTo>
                  <a:pt x="320039" y="80009"/>
                </a:lnTo>
                <a:lnTo>
                  <a:pt x="320039" y="78739"/>
                </a:lnTo>
                <a:close/>
              </a:path>
              <a:path w="320039" h="349250">
                <a:moveTo>
                  <a:pt x="320039" y="74929"/>
                </a:moveTo>
                <a:lnTo>
                  <a:pt x="316229" y="74929"/>
                </a:lnTo>
                <a:lnTo>
                  <a:pt x="316229" y="77469"/>
                </a:lnTo>
                <a:lnTo>
                  <a:pt x="320039" y="77469"/>
                </a:lnTo>
                <a:lnTo>
                  <a:pt x="320039" y="74929"/>
                </a:lnTo>
                <a:close/>
              </a:path>
              <a:path w="320039" h="349250">
                <a:moveTo>
                  <a:pt x="381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2389"/>
                </a:lnTo>
                <a:close/>
              </a:path>
              <a:path w="320039" h="349250">
                <a:moveTo>
                  <a:pt x="381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320039" h="349250">
                <a:moveTo>
                  <a:pt x="320039" y="72389"/>
                </a:moveTo>
                <a:lnTo>
                  <a:pt x="316229" y="72389"/>
                </a:lnTo>
                <a:lnTo>
                  <a:pt x="316229" y="73659"/>
                </a:lnTo>
                <a:lnTo>
                  <a:pt x="320039" y="73659"/>
                </a:lnTo>
                <a:lnTo>
                  <a:pt x="320039" y="72389"/>
                </a:lnTo>
                <a:close/>
              </a:path>
              <a:path w="320039" h="349250">
                <a:moveTo>
                  <a:pt x="320039" y="68579"/>
                </a:moveTo>
                <a:lnTo>
                  <a:pt x="316229" y="68579"/>
                </a:lnTo>
                <a:lnTo>
                  <a:pt x="316229" y="71119"/>
                </a:lnTo>
                <a:lnTo>
                  <a:pt x="320039" y="71119"/>
                </a:lnTo>
                <a:lnTo>
                  <a:pt x="320039" y="68579"/>
                </a:lnTo>
                <a:close/>
              </a:path>
              <a:path w="320039" h="349250">
                <a:moveTo>
                  <a:pt x="320039" y="66039"/>
                </a:moveTo>
                <a:lnTo>
                  <a:pt x="316229" y="66039"/>
                </a:lnTo>
                <a:lnTo>
                  <a:pt x="316229" y="67309"/>
                </a:lnTo>
                <a:lnTo>
                  <a:pt x="320039" y="67309"/>
                </a:lnTo>
                <a:lnTo>
                  <a:pt x="320039" y="66039"/>
                </a:lnTo>
                <a:close/>
              </a:path>
              <a:path w="320039" h="349250">
                <a:moveTo>
                  <a:pt x="3810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6039"/>
                </a:lnTo>
                <a:close/>
              </a:path>
              <a:path w="320039" h="349250">
                <a:moveTo>
                  <a:pt x="381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320039" h="349250">
                <a:moveTo>
                  <a:pt x="320039" y="62229"/>
                </a:moveTo>
                <a:lnTo>
                  <a:pt x="316229" y="62229"/>
                </a:lnTo>
                <a:lnTo>
                  <a:pt x="316229" y="64769"/>
                </a:lnTo>
                <a:lnTo>
                  <a:pt x="320039" y="64769"/>
                </a:lnTo>
                <a:lnTo>
                  <a:pt x="320039" y="62229"/>
                </a:lnTo>
                <a:close/>
              </a:path>
              <a:path w="320039" h="349250">
                <a:moveTo>
                  <a:pt x="3810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9689"/>
                </a:lnTo>
                <a:close/>
              </a:path>
              <a:path w="320039" h="349250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320039" h="349250">
                <a:moveTo>
                  <a:pt x="320039" y="59689"/>
                </a:moveTo>
                <a:lnTo>
                  <a:pt x="316229" y="59689"/>
                </a:lnTo>
                <a:lnTo>
                  <a:pt x="316229" y="60959"/>
                </a:lnTo>
                <a:lnTo>
                  <a:pt x="320039" y="60959"/>
                </a:lnTo>
                <a:lnTo>
                  <a:pt x="320039" y="59689"/>
                </a:lnTo>
                <a:close/>
              </a:path>
              <a:path w="320039" h="349250">
                <a:moveTo>
                  <a:pt x="320039" y="55879"/>
                </a:moveTo>
                <a:lnTo>
                  <a:pt x="316229" y="55879"/>
                </a:lnTo>
                <a:lnTo>
                  <a:pt x="316229" y="58419"/>
                </a:lnTo>
                <a:lnTo>
                  <a:pt x="320039" y="58419"/>
                </a:lnTo>
                <a:lnTo>
                  <a:pt x="320039" y="55879"/>
                </a:lnTo>
                <a:close/>
              </a:path>
              <a:path w="320039" h="349250">
                <a:moveTo>
                  <a:pt x="3810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339"/>
                </a:lnTo>
                <a:close/>
              </a:path>
              <a:path w="320039" h="349250">
                <a:moveTo>
                  <a:pt x="3810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close/>
              </a:path>
              <a:path w="320039" h="349250">
                <a:moveTo>
                  <a:pt x="320039" y="53339"/>
                </a:moveTo>
                <a:lnTo>
                  <a:pt x="316229" y="53339"/>
                </a:lnTo>
                <a:lnTo>
                  <a:pt x="316229" y="54609"/>
                </a:lnTo>
                <a:lnTo>
                  <a:pt x="320039" y="54609"/>
                </a:lnTo>
                <a:lnTo>
                  <a:pt x="320039" y="53339"/>
                </a:lnTo>
                <a:close/>
              </a:path>
              <a:path w="320039" h="349250">
                <a:moveTo>
                  <a:pt x="320039" y="49529"/>
                </a:moveTo>
                <a:lnTo>
                  <a:pt x="316229" y="49529"/>
                </a:lnTo>
                <a:lnTo>
                  <a:pt x="316229" y="52069"/>
                </a:lnTo>
                <a:lnTo>
                  <a:pt x="320039" y="52069"/>
                </a:lnTo>
                <a:lnTo>
                  <a:pt x="320039" y="49529"/>
                </a:lnTo>
                <a:close/>
              </a:path>
              <a:path w="320039" h="349250">
                <a:moveTo>
                  <a:pt x="3810" y="46989"/>
                </a:moveTo>
                <a:lnTo>
                  <a:pt x="0" y="4698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6989"/>
                </a:lnTo>
                <a:close/>
              </a:path>
              <a:path w="320039" h="349250">
                <a:moveTo>
                  <a:pt x="3810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320039" h="349250">
                <a:moveTo>
                  <a:pt x="320039" y="46989"/>
                </a:moveTo>
                <a:lnTo>
                  <a:pt x="316229" y="46989"/>
                </a:lnTo>
                <a:lnTo>
                  <a:pt x="316229" y="48259"/>
                </a:lnTo>
                <a:lnTo>
                  <a:pt x="320039" y="48259"/>
                </a:lnTo>
                <a:lnTo>
                  <a:pt x="320039" y="46989"/>
                </a:lnTo>
                <a:close/>
              </a:path>
              <a:path w="320039" h="349250">
                <a:moveTo>
                  <a:pt x="320039" y="43179"/>
                </a:moveTo>
                <a:lnTo>
                  <a:pt x="316229" y="43179"/>
                </a:lnTo>
                <a:lnTo>
                  <a:pt x="316229" y="45719"/>
                </a:lnTo>
                <a:lnTo>
                  <a:pt x="320039" y="45719"/>
                </a:lnTo>
                <a:lnTo>
                  <a:pt x="320039" y="43179"/>
                </a:lnTo>
                <a:close/>
              </a:path>
              <a:path w="320039" h="349250">
                <a:moveTo>
                  <a:pt x="320039" y="40639"/>
                </a:moveTo>
                <a:lnTo>
                  <a:pt x="316229" y="40639"/>
                </a:lnTo>
                <a:lnTo>
                  <a:pt x="316229" y="41909"/>
                </a:lnTo>
                <a:lnTo>
                  <a:pt x="320039" y="41909"/>
                </a:lnTo>
                <a:lnTo>
                  <a:pt x="320039" y="40639"/>
                </a:lnTo>
                <a:close/>
              </a:path>
              <a:path w="320039" h="349250">
                <a:moveTo>
                  <a:pt x="3810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639"/>
                </a:lnTo>
                <a:close/>
              </a:path>
              <a:path w="320039" h="349250">
                <a:moveTo>
                  <a:pt x="3810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829"/>
                </a:lnTo>
                <a:close/>
              </a:path>
              <a:path w="320039" h="349250">
                <a:moveTo>
                  <a:pt x="320039" y="36829"/>
                </a:moveTo>
                <a:lnTo>
                  <a:pt x="316229" y="36829"/>
                </a:lnTo>
                <a:lnTo>
                  <a:pt x="316229" y="39369"/>
                </a:lnTo>
                <a:lnTo>
                  <a:pt x="320039" y="39369"/>
                </a:lnTo>
                <a:lnTo>
                  <a:pt x="320039" y="36829"/>
                </a:lnTo>
                <a:close/>
              </a:path>
              <a:path w="320039" h="349250">
                <a:moveTo>
                  <a:pt x="381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289"/>
                </a:lnTo>
                <a:close/>
              </a:path>
              <a:path w="320039" h="349250">
                <a:moveTo>
                  <a:pt x="3810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479"/>
                </a:lnTo>
                <a:close/>
              </a:path>
              <a:path w="320039" h="349250">
                <a:moveTo>
                  <a:pt x="320039" y="34289"/>
                </a:moveTo>
                <a:lnTo>
                  <a:pt x="316229" y="34289"/>
                </a:lnTo>
                <a:lnTo>
                  <a:pt x="316229" y="35559"/>
                </a:lnTo>
                <a:lnTo>
                  <a:pt x="320039" y="35559"/>
                </a:lnTo>
                <a:lnTo>
                  <a:pt x="320039" y="34289"/>
                </a:lnTo>
                <a:close/>
              </a:path>
              <a:path w="320039" h="349250">
                <a:moveTo>
                  <a:pt x="320039" y="30479"/>
                </a:moveTo>
                <a:lnTo>
                  <a:pt x="316229" y="30479"/>
                </a:lnTo>
                <a:lnTo>
                  <a:pt x="316229" y="33019"/>
                </a:lnTo>
                <a:lnTo>
                  <a:pt x="320039" y="33019"/>
                </a:lnTo>
                <a:lnTo>
                  <a:pt x="320039" y="30479"/>
                </a:lnTo>
                <a:close/>
              </a:path>
              <a:path w="320039" h="349250">
                <a:moveTo>
                  <a:pt x="3810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7939"/>
                </a:lnTo>
                <a:close/>
              </a:path>
              <a:path w="320039" h="349250">
                <a:moveTo>
                  <a:pt x="3810" y="24129"/>
                </a:moveTo>
                <a:lnTo>
                  <a:pt x="1269" y="24129"/>
                </a:lnTo>
                <a:lnTo>
                  <a:pt x="1269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320039" h="349250">
                <a:moveTo>
                  <a:pt x="320039" y="27939"/>
                </a:moveTo>
                <a:lnTo>
                  <a:pt x="316229" y="27939"/>
                </a:lnTo>
                <a:lnTo>
                  <a:pt x="316229" y="29209"/>
                </a:lnTo>
                <a:lnTo>
                  <a:pt x="320039" y="29209"/>
                </a:lnTo>
                <a:lnTo>
                  <a:pt x="320039" y="27939"/>
                </a:lnTo>
                <a:close/>
              </a:path>
              <a:path w="320039" h="349250">
                <a:moveTo>
                  <a:pt x="320039" y="24129"/>
                </a:moveTo>
                <a:lnTo>
                  <a:pt x="316229" y="24129"/>
                </a:lnTo>
                <a:lnTo>
                  <a:pt x="316229" y="26669"/>
                </a:lnTo>
                <a:lnTo>
                  <a:pt x="320039" y="26669"/>
                </a:lnTo>
                <a:lnTo>
                  <a:pt x="320039" y="24129"/>
                </a:lnTo>
                <a:close/>
              </a:path>
              <a:path w="320039" h="349250">
                <a:moveTo>
                  <a:pt x="3810" y="21589"/>
                </a:moveTo>
                <a:lnTo>
                  <a:pt x="2539" y="21589"/>
                </a:lnTo>
                <a:lnTo>
                  <a:pt x="2539" y="22859"/>
                </a:lnTo>
                <a:lnTo>
                  <a:pt x="3810" y="22859"/>
                </a:lnTo>
                <a:lnTo>
                  <a:pt x="3810" y="21589"/>
                </a:lnTo>
                <a:close/>
              </a:path>
              <a:path w="320039" h="349250">
                <a:moveTo>
                  <a:pt x="320039" y="21589"/>
                </a:moveTo>
                <a:lnTo>
                  <a:pt x="316229" y="21589"/>
                </a:lnTo>
                <a:lnTo>
                  <a:pt x="316229" y="22859"/>
                </a:lnTo>
                <a:lnTo>
                  <a:pt x="320039" y="22859"/>
                </a:lnTo>
                <a:lnTo>
                  <a:pt x="320039" y="21589"/>
                </a:lnTo>
                <a:close/>
              </a:path>
              <a:path w="320039" h="349250">
                <a:moveTo>
                  <a:pt x="3810" y="16509"/>
                </a:moveTo>
                <a:lnTo>
                  <a:pt x="2539" y="16509"/>
                </a:lnTo>
                <a:lnTo>
                  <a:pt x="2539" y="20319"/>
                </a:lnTo>
                <a:lnTo>
                  <a:pt x="3810" y="20319"/>
                </a:lnTo>
                <a:lnTo>
                  <a:pt x="3810" y="16509"/>
                </a:lnTo>
                <a:close/>
              </a:path>
              <a:path w="320039" h="349250">
                <a:moveTo>
                  <a:pt x="320039" y="17779"/>
                </a:moveTo>
                <a:lnTo>
                  <a:pt x="316229" y="17779"/>
                </a:lnTo>
                <a:lnTo>
                  <a:pt x="316229" y="20319"/>
                </a:lnTo>
                <a:lnTo>
                  <a:pt x="320039" y="20319"/>
                </a:lnTo>
                <a:lnTo>
                  <a:pt x="320039" y="17779"/>
                </a:lnTo>
                <a:close/>
              </a:path>
              <a:path w="320039" h="349250">
                <a:moveTo>
                  <a:pt x="1269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1269" y="16509"/>
                </a:lnTo>
                <a:lnTo>
                  <a:pt x="1269" y="15239"/>
                </a:lnTo>
                <a:close/>
              </a:path>
              <a:path w="320039" h="349250">
                <a:moveTo>
                  <a:pt x="320039" y="15239"/>
                </a:moveTo>
                <a:lnTo>
                  <a:pt x="316229" y="15239"/>
                </a:lnTo>
                <a:lnTo>
                  <a:pt x="316229" y="16509"/>
                </a:lnTo>
                <a:lnTo>
                  <a:pt x="320039" y="16509"/>
                </a:lnTo>
                <a:lnTo>
                  <a:pt x="320039" y="15239"/>
                </a:lnTo>
                <a:close/>
              </a:path>
              <a:path w="320039" h="349250">
                <a:moveTo>
                  <a:pt x="2539" y="13969"/>
                </a:moveTo>
                <a:lnTo>
                  <a:pt x="1269" y="13969"/>
                </a:lnTo>
                <a:lnTo>
                  <a:pt x="1269" y="15239"/>
                </a:lnTo>
                <a:lnTo>
                  <a:pt x="2539" y="15239"/>
                </a:lnTo>
                <a:lnTo>
                  <a:pt x="2539" y="13969"/>
                </a:lnTo>
                <a:close/>
              </a:path>
              <a:path w="320039" h="349250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320039" h="349250">
                <a:moveTo>
                  <a:pt x="320039" y="11429"/>
                </a:moveTo>
                <a:lnTo>
                  <a:pt x="316229" y="11429"/>
                </a:lnTo>
                <a:lnTo>
                  <a:pt x="316229" y="13969"/>
                </a:lnTo>
                <a:lnTo>
                  <a:pt x="320039" y="13969"/>
                </a:lnTo>
                <a:lnTo>
                  <a:pt x="320039" y="11429"/>
                </a:lnTo>
                <a:close/>
              </a:path>
              <a:path w="320039" h="349250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320039" h="349250">
                <a:moveTo>
                  <a:pt x="320039" y="8889"/>
                </a:moveTo>
                <a:lnTo>
                  <a:pt x="316229" y="8889"/>
                </a:lnTo>
                <a:lnTo>
                  <a:pt x="316229" y="10159"/>
                </a:lnTo>
                <a:lnTo>
                  <a:pt x="320039" y="10159"/>
                </a:lnTo>
                <a:lnTo>
                  <a:pt x="320039" y="8889"/>
                </a:lnTo>
                <a:close/>
              </a:path>
              <a:path w="320039" h="34925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320039" h="349250">
                <a:moveTo>
                  <a:pt x="320039" y="5079"/>
                </a:moveTo>
                <a:lnTo>
                  <a:pt x="316229" y="5079"/>
                </a:lnTo>
                <a:lnTo>
                  <a:pt x="316229" y="7619"/>
                </a:lnTo>
                <a:lnTo>
                  <a:pt x="320039" y="7619"/>
                </a:lnTo>
                <a:lnTo>
                  <a:pt x="320039" y="5079"/>
                </a:lnTo>
                <a:close/>
              </a:path>
              <a:path w="320039" h="349250">
                <a:moveTo>
                  <a:pt x="8889" y="2539"/>
                </a:moveTo>
                <a:lnTo>
                  <a:pt x="0" y="2539"/>
                </a:lnTo>
                <a:lnTo>
                  <a:pt x="0" y="3810"/>
                </a:lnTo>
                <a:lnTo>
                  <a:pt x="8889" y="3810"/>
                </a:lnTo>
                <a:lnTo>
                  <a:pt x="8889" y="2539"/>
                </a:lnTo>
                <a:close/>
              </a:path>
              <a:path w="320039" h="349250">
                <a:moveTo>
                  <a:pt x="19050" y="1269"/>
                </a:moveTo>
                <a:lnTo>
                  <a:pt x="17779" y="1269"/>
                </a:lnTo>
                <a:lnTo>
                  <a:pt x="17779" y="3810"/>
                </a:lnTo>
                <a:lnTo>
                  <a:pt x="320039" y="3810"/>
                </a:lnTo>
                <a:lnTo>
                  <a:pt x="320039" y="2539"/>
                </a:lnTo>
                <a:lnTo>
                  <a:pt x="19050" y="2539"/>
                </a:lnTo>
                <a:lnTo>
                  <a:pt x="19050" y="1269"/>
                </a:lnTo>
                <a:close/>
              </a:path>
              <a:path w="320039" h="34925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  <a:path w="320039" h="349250">
                <a:moveTo>
                  <a:pt x="320039" y="0"/>
                </a:moveTo>
                <a:lnTo>
                  <a:pt x="21589" y="0"/>
                </a:lnTo>
                <a:lnTo>
                  <a:pt x="21589" y="1269"/>
                </a:lnTo>
                <a:lnTo>
                  <a:pt x="320039" y="1269"/>
                </a:lnTo>
                <a:lnTo>
                  <a:pt x="320039" y="0"/>
                </a:lnTo>
                <a:close/>
              </a:path>
              <a:path w="320039" h="349250">
                <a:moveTo>
                  <a:pt x="3810" y="163830"/>
                </a:moveTo>
                <a:lnTo>
                  <a:pt x="0" y="16383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63830"/>
                </a:lnTo>
                <a:close/>
              </a:path>
              <a:path w="320039" h="349250">
                <a:moveTo>
                  <a:pt x="320039" y="163830"/>
                </a:moveTo>
                <a:lnTo>
                  <a:pt x="316229" y="163830"/>
                </a:lnTo>
                <a:lnTo>
                  <a:pt x="316229" y="176529"/>
                </a:lnTo>
                <a:lnTo>
                  <a:pt x="320039" y="176529"/>
                </a:lnTo>
                <a:lnTo>
                  <a:pt x="320039" y="163830"/>
                </a:lnTo>
                <a:close/>
              </a:path>
              <a:path w="320039" h="349250">
                <a:moveTo>
                  <a:pt x="3810" y="176530"/>
                </a:moveTo>
                <a:lnTo>
                  <a:pt x="0" y="1765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76530"/>
                </a:lnTo>
                <a:close/>
              </a:path>
              <a:path w="320039" h="349250">
                <a:moveTo>
                  <a:pt x="320039" y="176530"/>
                </a:moveTo>
                <a:lnTo>
                  <a:pt x="316229" y="176530"/>
                </a:lnTo>
                <a:lnTo>
                  <a:pt x="316229" y="195579"/>
                </a:lnTo>
                <a:lnTo>
                  <a:pt x="320039" y="195579"/>
                </a:lnTo>
                <a:lnTo>
                  <a:pt x="320039" y="176530"/>
                </a:lnTo>
                <a:close/>
              </a:path>
              <a:path w="320039" h="349250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320039" h="349250">
                <a:moveTo>
                  <a:pt x="320039" y="195580"/>
                </a:moveTo>
                <a:lnTo>
                  <a:pt x="316229" y="195580"/>
                </a:lnTo>
                <a:lnTo>
                  <a:pt x="316229" y="201929"/>
                </a:lnTo>
                <a:lnTo>
                  <a:pt x="320039" y="201929"/>
                </a:lnTo>
                <a:lnTo>
                  <a:pt x="320039" y="195580"/>
                </a:lnTo>
                <a:close/>
              </a:path>
              <a:path w="320039" h="349250">
                <a:moveTo>
                  <a:pt x="3810" y="201930"/>
                </a:moveTo>
                <a:lnTo>
                  <a:pt x="0" y="20193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1930"/>
                </a:lnTo>
                <a:close/>
              </a:path>
              <a:path w="320039" h="349250">
                <a:moveTo>
                  <a:pt x="320039" y="201930"/>
                </a:moveTo>
                <a:lnTo>
                  <a:pt x="316229" y="201930"/>
                </a:lnTo>
                <a:lnTo>
                  <a:pt x="316229" y="214629"/>
                </a:lnTo>
                <a:lnTo>
                  <a:pt x="320039" y="214629"/>
                </a:lnTo>
                <a:lnTo>
                  <a:pt x="320039" y="201930"/>
                </a:lnTo>
                <a:close/>
              </a:path>
              <a:path w="320039" h="349250">
                <a:moveTo>
                  <a:pt x="3810" y="214630"/>
                </a:moveTo>
                <a:lnTo>
                  <a:pt x="0" y="21463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14630"/>
                </a:lnTo>
                <a:close/>
              </a:path>
              <a:path w="320039" h="349250">
                <a:moveTo>
                  <a:pt x="320039" y="214630"/>
                </a:moveTo>
                <a:lnTo>
                  <a:pt x="316229" y="214630"/>
                </a:lnTo>
                <a:lnTo>
                  <a:pt x="316229" y="252729"/>
                </a:lnTo>
                <a:lnTo>
                  <a:pt x="320039" y="252729"/>
                </a:lnTo>
                <a:lnTo>
                  <a:pt x="320039" y="214630"/>
                </a:lnTo>
                <a:close/>
              </a:path>
              <a:path w="320039" h="349250">
                <a:moveTo>
                  <a:pt x="54610" y="347979"/>
                </a:moveTo>
                <a:lnTo>
                  <a:pt x="0" y="347979"/>
                </a:lnTo>
                <a:lnTo>
                  <a:pt x="0" y="349250"/>
                </a:lnTo>
                <a:lnTo>
                  <a:pt x="54610" y="349250"/>
                </a:lnTo>
                <a:lnTo>
                  <a:pt x="54610" y="347979"/>
                </a:lnTo>
                <a:close/>
              </a:path>
              <a:path w="320039" h="349250">
                <a:moveTo>
                  <a:pt x="55879" y="345439"/>
                </a:moveTo>
                <a:lnTo>
                  <a:pt x="0" y="345439"/>
                </a:lnTo>
                <a:lnTo>
                  <a:pt x="0" y="346710"/>
                </a:lnTo>
                <a:lnTo>
                  <a:pt x="55879" y="346710"/>
                </a:lnTo>
                <a:lnTo>
                  <a:pt x="55879" y="345439"/>
                </a:lnTo>
                <a:close/>
              </a:path>
              <a:path w="320039" h="349250">
                <a:moveTo>
                  <a:pt x="3810" y="341629"/>
                </a:moveTo>
                <a:lnTo>
                  <a:pt x="0" y="341629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1629"/>
                </a:lnTo>
                <a:close/>
              </a:path>
              <a:path w="320039" h="349250">
                <a:moveTo>
                  <a:pt x="3810" y="339089"/>
                </a:moveTo>
                <a:lnTo>
                  <a:pt x="0" y="339089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9089"/>
                </a:lnTo>
                <a:close/>
              </a:path>
              <a:path w="320039" h="349250">
                <a:moveTo>
                  <a:pt x="3810" y="335279"/>
                </a:moveTo>
                <a:lnTo>
                  <a:pt x="0" y="335279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5279"/>
                </a:lnTo>
                <a:close/>
              </a:path>
              <a:path w="320039" h="349250">
                <a:moveTo>
                  <a:pt x="3810" y="332739"/>
                </a:moveTo>
                <a:lnTo>
                  <a:pt x="0" y="332739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2739"/>
                </a:lnTo>
                <a:close/>
              </a:path>
              <a:path w="320039" h="349250">
                <a:moveTo>
                  <a:pt x="3810" y="328929"/>
                </a:moveTo>
                <a:lnTo>
                  <a:pt x="0" y="328929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28929"/>
                </a:lnTo>
                <a:close/>
              </a:path>
              <a:path w="320039" h="349250">
                <a:moveTo>
                  <a:pt x="3810" y="326389"/>
                </a:moveTo>
                <a:lnTo>
                  <a:pt x="0" y="326389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6389"/>
                </a:lnTo>
                <a:close/>
              </a:path>
              <a:path w="320039" h="349250">
                <a:moveTo>
                  <a:pt x="3810" y="322579"/>
                </a:moveTo>
                <a:lnTo>
                  <a:pt x="0" y="322579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2579"/>
                </a:lnTo>
                <a:close/>
              </a:path>
              <a:path w="320039" h="349250">
                <a:moveTo>
                  <a:pt x="3810" y="320039"/>
                </a:moveTo>
                <a:lnTo>
                  <a:pt x="0" y="320039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20039"/>
                </a:lnTo>
                <a:close/>
              </a:path>
              <a:path w="320039" h="349250">
                <a:moveTo>
                  <a:pt x="3810" y="316229"/>
                </a:moveTo>
                <a:lnTo>
                  <a:pt x="0" y="316229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6229"/>
                </a:lnTo>
                <a:close/>
              </a:path>
              <a:path w="320039" h="349250">
                <a:moveTo>
                  <a:pt x="3810" y="313689"/>
                </a:moveTo>
                <a:lnTo>
                  <a:pt x="0" y="313689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13689"/>
                </a:lnTo>
                <a:close/>
              </a:path>
              <a:path w="320039" h="349250">
                <a:moveTo>
                  <a:pt x="3810" y="309879"/>
                </a:moveTo>
                <a:lnTo>
                  <a:pt x="0" y="309879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09879"/>
                </a:lnTo>
                <a:close/>
              </a:path>
              <a:path w="320039" h="349250">
                <a:moveTo>
                  <a:pt x="3810" y="307339"/>
                </a:moveTo>
                <a:lnTo>
                  <a:pt x="0" y="307339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7339"/>
                </a:lnTo>
                <a:close/>
              </a:path>
              <a:path w="320039" h="349250">
                <a:moveTo>
                  <a:pt x="3810" y="303529"/>
                </a:moveTo>
                <a:lnTo>
                  <a:pt x="0" y="303529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3529"/>
                </a:lnTo>
                <a:close/>
              </a:path>
              <a:path w="320039" h="349250">
                <a:moveTo>
                  <a:pt x="3810" y="300989"/>
                </a:moveTo>
                <a:lnTo>
                  <a:pt x="0" y="300989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300989"/>
                </a:lnTo>
                <a:close/>
              </a:path>
              <a:path w="320039" h="349250">
                <a:moveTo>
                  <a:pt x="3810" y="297179"/>
                </a:moveTo>
                <a:lnTo>
                  <a:pt x="0" y="297179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7179"/>
                </a:lnTo>
                <a:close/>
              </a:path>
              <a:path w="320039" h="349250">
                <a:moveTo>
                  <a:pt x="3810" y="294639"/>
                </a:moveTo>
                <a:lnTo>
                  <a:pt x="0" y="294639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4639"/>
                </a:lnTo>
                <a:close/>
              </a:path>
              <a:path w="320039" h="349250">
                <a:moveTo>
                  <a:pt x="3810" y="290829"/>
                </a:moveTo>
                <a:lnTo>
                  <a:pt x="0" y="290829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90829"/>
                </a:lnTo>
                <a:close/>
              </a:path>
              <a:path w="320039" h="349250">
                <a:moveTo>
                  <a:pt x="3810" y="288289"/>
                </a:moveTo>
                <a:lnTo>
                  <a:pt x="0" y="288289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8289"/>
                </a:lnTo>
                <a:close/>
              </a:path>
              <a:path w="320039" h="349250">
                <a:moveTo>
                  <a:pt x="3810" y="284479"/>
                </a:moveTo>
                <a:lnTo>
                  <a:pt x="0" y="284479"/>
                </a:lnTo>
                <a:lnTo>
                  <a:pt x="0" y="287020"/>
                </a:lnTo>
                <a:lnTo>
                  <a:pt x="3810" y="287020"/>
                </a:lnTo>
                <a:lnTo>
                  <a:pt x="3810" y="284479"/>
                </a:lnTo>
                <a:close/>
              </a:path>
              <a:path w="320039" h="349250">
                <a:moveTo>
                  <a:pt x="3810" y="281939"/>
                </a:moveTo>
                <a:lnTo>
                  <a:pt x="0" y="281939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81939"/>
                </a:lnTo>
                <a:close/>
              </a:path>
              <a:path w="320039" h="349250">
                <a:moveTo>
                  <a:pt x="3810" y="278129"/>
                </a:moveTo>
                <a:lnTo>
                  <a:pt x="0" y="278129"/>
                </a:lnTo>
                <a:lnTo>
                  <a:pt x="0" y="280670"/>
                </a:lnTo>
                <a:lnTo>
                  <a:pt x="3810" y="280670"/>
                </a:lnTo>
                <a:lnTo>
                  <a:pt x="3810" y="278129"/>
                </a:lnTo>
                <a:close/>
              </a:path>
              <a:path w="320039" h="349250">
                <a:moveTo>
                  <a:pt x="3810" y="275589"/>
                </a:moveTo>
                <a:lnTo>
                  <a:pt x="0" y="275589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5589"/>
                </a:lnTo>
                <a:close/>
              </a:path>
              <a:path w="320039" h="349250">
                <a:moveTo>
                  <a:pt x="3810" y="271779"/>
                </a:moveTo>
                <a:lnTo>
                  <a:pt x="0" y="271779"/>
                </a:lnTo>
                <a:lnTo>
                  <a:pt x="0" y="274320"/>
                </a:lnTo>
                <a:lnTo>
                  <a:pt x="3810" y="274320"/>
                </a:lnTo>
                <a:lnTo>
                  <a:pt x="3810" y="271779"/>
                </a:lnTo>
                <a:close/>
              </a:path>
              <a:path w="320039" h="349250">
                <a:moveTo>
                  <a:pt x="3810" y="269239"/>
                </a:moveTo>
                <a:lnTo>
                  <a:pt x="0" y="269239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9239"/>
                </a:lnTo>
                <a:close/>
              </a:path>
              <a:path w="320039" h="349250">
                <a:moveTo>
                  <a:pt x="3810" y="265429"/>
                </a:moveTo>
                <a:lnTo>
                  <a:pt x="0" y="265429"/>
                </a:lnTo>
                <a:lnTo>
                  <a:pt x="0" y="267970"/>
                </a:lnTo>
                <a:lnTo>
                  <a:pt x="3810" y="267970"/>
                </a:lnTo>
                <a:lnTo>
                  <a:pt x="3810" y="265429"/>
                </a:lnTo>
                <a:close/>
              </a:path>
              <a:path w="320039" h="349250">
                <a:moveTo>
                  <a:pt x="3810" y="262889"/>
                </a:moveTo>
                <a:lnTo>
                  <a:pt x="0" y="262889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62889"/>
                </a:lnTo>
                <a:close/>
              </a:path>
              <a:path w="320039" h="349250">
                <a:moveTo>
                  <a:pt x="3810" y="256539"/>
                </a:moveTo>
                <a:lnTo>
                  <a:pt x="0" y="256539"/>
                </a:lnTo>
                <a:lnTo>
                  <a:pt x="0" y="261620"/>
                </a:lnTo>
                <a:lnTo>
                  <a:pt x="3810" y="261620"/>
                </a:lnTo>
                <a:lnTo>
                  <a:pt x="3810" y="256539"/>
                </a:lnTo>
                <a:close/>
              </a:path>
              <a:path w="320039" h="349250">
                <a:moveTo>
                  <a:pt x="381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54000"/>
                </a:lnTo>
                <a:close/>
              </a:path>
              <a:path w="320039" h="349250">
                <a:moveTo>
                  <a:pt x="320039" y="347979"/>
                </a:moveTo>
                <a:lnTo>
                  <a:pt x="167639" y="347979"/>
                </a:lnTo>
                <a:lnTo>
                  <a:pt x="167639" y="349250"/>
                </a:lnTo>
                <a:lnTo>
                  <a:pt x="320039" y="349250"/>
                </a:lnTo>
                <a:lnTo>
                  <a:pt x="320039" y="347979"/>
                </a:lnTo>
                <a:close/>
              </a:path>
              <a:path w="320039" h="349250">
                <a:moveTo>
                  <a:pt x="308610" y="346709"/>
                </a:moveTo>
                <a:lnTo>
                  <a:pt x="307339" y="346709"/>
                </a:lnTo>
                <a:lnTo>
                  <a:pt x="307339" y="347979"/>
                </a:lnTo>
                <a:lnTo>
                  <a:pt x="308610" y="347979"/>
                </a:lnTo>
                <a:lnTo>
                  <a:pt x="308610" y="346709"/>
                </a:lnTo>
                <a:close/>
              </a:path>
              <a:path w="320039" h="349250">
                <a:moveTo>
                  <a:pt x="307339" y="345439"/>
                </a:moveTo>
                <a:lnTo>
                  <a:pt x="167639" y="345439"/>
                </a:lnTo>
                <a:lnTo>
                  <a:pt x="167639" y="346709"/>
                </a:lnTo>
                <a:lnTo>
                  <a:pt x="307339" y="346709"/>
                </a:lnTo>
                <a:lnTo>
                  <a:pt x="307339" y="345439"/>
                </a:lnTo>
                <a:close/>
              </a:path>
              <a:path w="320039" h="349250">
                <a:moveTo>
                  <a:pt x="320039" y="345439"/>
                </a:moveTo>
                <a:lnTo>
                  <a:pt x="309879" y="345439"/>
                </a:lnTo>
                <a:lnTo>
                  <a:pt x="309879" y="346709"/>
                </a:lnTo>
                <a:lnTo>
                  <a:pt x="320039" y="346709"/>
                </a:lnTo>
                <a:lnTo>
                  <a:pt x="320039" y="345439"/>
                </a:lnTo>
                <a:close/>
              </a:path>
              <a:path w="320039" h="349250">
                <a:moveTo>
                  <a:pt x="320039" y="341629"/>
                </a:moveTo>
                <a:lnTo>
                  <a:pt x="316229" y="341629"/>
                </a:lnTo>
                <a:lnTo>
                  <a:pt x="316229" y="344169"/>
                </a:lnTo>
                <a:lnTo>
                  <a:pt x="320039" y="344169"/>
                </a:lnTo>
                <a:lnTo>
                  <a:pt x="320039" y="341629"/>
                </a:lnTo>
                <a:close/>
              </a:path>
              <a:path w="320039" h="349250">
                <a:moveTo>
                  <a:pt x="320039" y="337819"/>
                </a:moveTo>
                <a:lnTo>
                  <a:pt x="317500" y="337819"/>
                </a:lnTo>
                <a:lnTo>
                  <a:pt x="317500" y="340359"/>
                </a:lnTo>
                <a:lnTo>
                  <a:pt x="320039" y="340359"/>
                </a:lnTo>
                <a:lnTo>
                  <a:pt x="320039" y="337819"/>
                </a:lnTo>
                <a:close/>
              </a:path>
              <a:path w="320039" h="349250">
                <a:moveTo>
                  <a:pt x="317500" y="297179"/>
                </a:moveTo>
                <a:lnTo>
                  <a:pt x="316229" y="297179"/>
                </a:lnTo>
                <a:lnTo>
                  <a:pt x="316229" y="300989"/>
                </a:lnTo>
                <a:lnTo>
                  <a:pt x="317500" y="300989"/>
                </a:lnTo>
                <a:lnTo>
                  <a:pt x="317500" y="297179"/>
                </a:lnTo>
                <a:close/>
              </a:path>
              <a:path w="320039" h="349250">
                <a:moveTo>
                  <a:pt x="318769" y="294639"/>
                </a:moveTo>
                <a:lnTo>
                  <a:pt x="316229" y="294639"/>
                </a:lnTo>
                <a:lnTo>
                  <a:pt x="316229" y="295909"/>
                </a:lnTo>
                <a:lnTo>
                  <a:pt x="317500" y="295909"/>
                </a:lnTo>
                <a:lnTo>
                  <a:pt x="317500" y="297179"/>
                </a:lnTo>
                <a:lnTo>
                  <a:pt x="318769" y="297179"/>
                </a:lnTo>
                <a:lnTo>
                  <a:pt x="318769" y="294639"/>
                </a:lnTo>
                <a:close/>
              </a:path>
              <a:path w="320039" h="349250">
                <a:moveTo>
                  <a:pt x="318769" y="290829"/>
                </a:moveTo>
                <a:lnTo>
                  <a:pt x="316229" y="290829"/>
                </a:lnTo>
                <a:lnTo>
                  <a:pt x="316229" y="293369"/>
                </a:lnTo>
                <a:lnTo>
                  <a:pt x="318769" y="293369"/>
                </a:lnTo>
                <a:lnTo>
                  <a:pt x="318769" y="290829"/>
                </a:lnTo>
                <a:close/>
              </a:path>
              <a:path w="320039" h="349250">
                <a:moveTo>
                  <a:pt x="320039" y="288289"/>
                </a:moveTo>
                <a:lnTo>
                  <a:pt x="316229" y="288289"/>
                </a:lnTo>
                <a:lnTo>
                  <a:pt x="316229" y="289559"/>
                </a:lnTo>
                <a:lnTo>
                  <a:pt x="320039" y="289559"/>
                </a:lnTo>
                <a:lnTo>
                  <a:pt x="320039" y="288289"/>
                </a:lnTo>
                <a:close/>
              </a:path>
              <a:path w="320039" h="349250">
                <a:moveTo>
                  <a:pt x="320039" y="284479"/>
                </a:moveTo>
                <a:lnTo>
                  <a:pt x="316229" y="284479"/>
                </a:lnTo>
                <a:lnTo>
                  <a:pt x="316229" y="287019"/>
                </a:lnTo>
                <a:lnTo>
                  <a:pt x="320039" y="287019"/>
                </a:lnTo>
                <a:lnTo>
                  <a:pt x="320039" y="284479"/>
                </a:lnTo>
                <a:close/>
              </a:path>
              <a:path w="320039" h="349250">
                <a:moveTo>
                  <a:pt x="320039" y="281939"/>
                </a:moveTo>
                <a:lnTo>
                  <a:pt x="316229" y="281939"/>
                </a:lnTo>
                <a:lnTo>
                  <a:pt x="316229" y="283209"/>
                </a:lnTo>
                <a:lnTo>
                  <a:pt x="320039" y="283209"/>
                </a:lnTo>
                <a:lnTo>
                  <a:pt x="320039" y="281939"/>
                </a:lnTo>
                <a:close/>
              </a:path>
              <a:path w="320039" h="349250">
                <a:moveTo>
                  <a:pt x="320039" y="278129"/>
                </a:moveTo>
                <a:lnTo>
                  <a:pt x="316229" y="278129"/>
                </a:lnTo>
                <a:lnTo>
                  <a:pt x="316229" y="280669"/>
                </a:lnTo>
                <a:lnTo>
                  <a:pt x="320039" y="280669"/>
                </a:lnTo>
                <a:lnTo>
                  <a:pt x="320039" y="278129"/>
                </a:lnTo>
                <a:close/>
              </a:path>
              <a:path w="320039" h="349250">
                <a:moveTo>
                  <a:pt x="320039" y="275589"/>
                </a:moveTo>
                <a:lnTo>
                  <a:pt x="316229" y="275589"/>
                </a:lnTo>
                <a:lnTo>
                  <a:pt x="316229" y="276859"/>
                </a:lnTo>
                <a:lnTo>
                  <a:pt x="320039" y="276859"/>
                </a:lnTo>
                <a:lnTo>
                  <a:pt x="320039" y="275589"/>
                </a:lnTo>
                <a:close/>
              </a:path>
              <a:path w="320039" h="349250">
                <a:moveTo>
                  <a:pt x="320039" y="271779"/>
                </a:moveTo>
                <a:lnTo>
                  <a:pt x="316229" y="271779"/>
                </a:lnTo>
                <a:lnTo>
                  <a:pt x="316229" y="274319"/>
                </a:lnTo>
                <a:lnTo>
                  <a:pt x="320039" y="274319"/>
                </a:lnTo>
                <a:lnTo>
                  <a:pt x="320039" y="271779"/>
                </a:lnTo>
                <a:close/>
              </a:path>
              <a:path w="320039" h="349250">
                <a:moveTo>
                  <a:pt x="320039" y="269239"/>
                </a:moveTo>
                <a:lnTo>
                  <a:pt x="316229" y="269239"/>
                </a:lnTo>
                <a:lnTo>
                  <a:pt x="316229" y="270509"/>
                </a:lnTo>
                <a:lnTo>
                  <a:pt x="320039" y="270509"/>
                </a:lnTo>
                <a:lnTo>
                  <a:pt x="320039" y="269239"/>
                </a:lnTo>
                <a:close/>
              </a:path>
              <a:path w="320039" h="349250">
                <a:moveTo>
                  <a:pt x="320039" y="265429"/>
                </a:moveTo>
                <a:lnTo>
                  <a:pt x="316229" y="265429"/>
                </a:lnTo>
                <a:lnTo>
                  <a:pt x="316229" y="267969"/>
                </a:lnTo>
                <a:lnTo>
                  <a:pt x="320039" y="267969"/>
                </a:lnTo>
                <a:lnTo>
                  <a:pt x="320039" y="265429"/>
                </a:lnTo>
                <a:close/>
              </a:path>
              <a:path w="320039" h="349250">
                <a:moveTo>
                  <a:pt x="320039" y="262889"/>
                </a:moveTo>
                <a:lnTo>
                  <a:pt x="316229" y="262889"/>
                </a:lnTo>
                <a:lnTo>
                  <a:pt x="316229" y="264159"/>
                </a:lnTo>
                <a:lnTo>
                  <a:pt x="320039" y="264159"/>
                </a:lnTo>
                <a:lnTo>
                  <a:pt x="320039" y="262889"/>
                </a:lnTo>
                <a:close/>
              </a:path>
              <a:path w="320039" h="349250">
                <a:moveTo>
                  <a:pt x="320039" y="256539"/>
                </a:moveTo>
                <a:lnTo>
                  <a:pt x="316229" y="256539"/>
                </a:lnTo>
                <a:lnTo>
                  <a:pt x="316229" y="261619"/>
                </a:lnTo>
                <a:lnTo>
                  <a:pt x="320039" y="261619"/>
                </a:lnTo>
                <a:lnTo>
                  <a:pt x="320039" y="256539"/>
                </a:lnTo>
                <a:close/>
              </a:path>
              <a:path w="320039" h="349250">
                <a:moveTo>
                  <a:pt x="320039" y="254000"/>
                </a:moveTo>
                <a:lnTo>
                  <a:pt x="316229" y="254000"/>
                </a:lnTo>
                <a:lnTo>
                  <a:pt x="316229" y="255269"/>
                </a:lnTo>
                <a:lnTo>
                  <a:pt x="320039" y="255269"/>
                </a:lnTo>
                <a:lnTo>
                  <a:pt x="320039" y="254000"/>
                </a:lnTo>
                <a:close/>
              </a:path>
            </a:pathLst>
          </a:custGeom>
          <a:solidFill>
            <a:srgbClr val="A3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3" name="bk object 3223"/>
          <p:cNvSpPr/>
          <p:nvPr/>
        </p:nvSpPr>
        <p:spPr>
          <a:xfrm>
            <a:off x="4046220" y="2931160"/>
            <a:ext cx="312420" cy="341630"/>
          </a:xfrm>
          <a:custGeom>
            <a:avLst/>
            <a:gdLst/>
            <a:ahLst/>
            <a:cxnLst/>
            <a:rect l="l" t="t" r="r" b="b"/>
            <a:pathLst>
              <a:path w="312420" h="341629">
                <a:moveTo>
                  <a:pt x="3809" y="157479"/>
                </a:moveTo>
                <a:lnTo>
                  <a:pt x="0" y="157479"/>
                </a:lnTo>
                <a:lnTo>
                  <a:pt x="0" y="158749"/>
                </a:lnTo>
                <a:lnTo>
                  <a:pt x="3809" y="158749"/>
                </a:lnTo>
                <a:lnTo>
                  <a:pt x="3809" y="157479"/>
                </a:lnTo>
                <a:close/>
              </a:path>
              <a:path w="312420" h="341629">
                <a:moveTo>
                  <a:pt x="312419" y="157479"/>
                </a:moveTo>
                <a:lnTo>
                  <a:pt x="308609" y="157479"/>
                </a:lnTo>
                <a:lnTo>
                  <a:pt x="308609" y="158749"/>
                </a:lnTo>
                <a:lnTo>
                  <a:pt x="312419" y="158749"/>
                </a:lnTo>
                <a:lnTo>
                  <a:pt x="312419" y="157479"/>
                </a:lnTo>
                <a:close/>
              </a:path>
              <a:path w="312420" h="341629">
                <a:moveTo>
                  <a:pt x="312419" y="153669"/>
                </a:moveTo>
                <a:lnTo>
                  <a:pt x="308609" y="153669"/>
                </a:lnTo>
                <a:lnTo>
                  <a:pt x="308609" y="156209"/>
                </a:lnTo>
                <a:lnTo>
                  <a:pt x="312419" y="156209"/>
                </a:lnTo>
                <a:lnTo>
                  <a:pt x="312419" y="153669"/>
                </a:lnTo>
                <a:close/>
              </a:path>
              <a:path w="312420" h="341629">
                <a:moveTo>
                  <a:pt x="312419" y="151129"/>
                </a:moveTo>
                <a:lnTo>
                  <a:pt x="308609" y="151129"/>
                </a:lnTo>
                <a:lnTo>
                  <a:pt x="308609" y="152399"/>
                </a:lnTo>
                <a:lnTo>
                  <a:pt x="312419" y="152399"/>
                </a:lnTo>
                <a:lnTo>
                  <a:pt x="312419" y="151129"/>
                </a:lnTo>
                <a:close/>
              </a:path>
              <a:path w="312420" h="341629">
                <a:moveTo>
                  <a:pt x="3809" y="153669"/>
                </a:moveTo>
                <a:lnTo>
                  <a:pt x="0" y="153669"/>
                </a:lnTo>
                <a:lnTo>
                  <a:pt x="0" y="156209"/>
                </a:lnTo>
                <a:lnTo>
                  <a:pt x="3809" y="156209"/>
                </a:lnTo>
                <a:lnTo>
                  <a:pt x="3809" y="153669"/>
                </a:lnTo>
                <a:close/>
              </a:path>
              <a:path w="312420" h="341629">
                <a:moveTo>
                  <a:pt x="3809" y="151129"/>
                </a:moveTo>
                <a:lnTo>
                  <a:pt x="0" y="151129"/>
                </a:lnTo>
                <a:lnTo>
                  <a:pt x="0" y="152399"/>
                </a:lnTo>
                <a:lnTo>
                  <a:pt x="3809" y="152399"/>
                </a:lnTo>
                <a:lnTo>
                  <a:pt x="3809" y="151129"/>
                </a:lnTo>
                <a:close/>
              </a:path>
              <a:path w="312420" h="341629">
                <a:moveTo>
                  <a:pt x="3809" y="147319"/>
                </a:moveTo>
                <a:lnTo>
                  <a:pt x="0" y="147319"/>
                </a:lnTo>
                <a:lnTo>
                  <a:pt x="0" y="149859"/>
                </a:lnTo>
                <a:lnTo>
                  <a:pt x="3809" y="149859"/>
                </a:lnTo>
                <a:lnTo>
                  <a:pt x="3809" y="147319"/>
                </a:lnTo>
                <a:close/>
              </a:path>
              <a:path w="312420" h="341629">
                <a:moveTo>
                  <a:pt x="3809" y="144779"/>
                </a:moveTo>
                <a:lnTo>
                  <a:pt x="0" y="144779"/>
                </a:lnTo>
                <a:lnTo>
                  <a:pt x="0" y="146049"/>
                </a:lnTo>
                <a:lnTo>
                  <a:pt x="3809" y="146049"/>
                </a:lnTo>
                <a:lnTo>
                  <a:pt x="3809" y="144779"/>
                </a:lnTo>
                <a:close/>
              </a:path>
              <a:path w="312420" h="341629">
                <a:moveTo>
                  <a:pt x="312419" y="147319"/>
                </a:moveTo>
                <a:lnTo>
                  <a:pt x="308609" y="147319"/>
                </a:lnTo>
                <a:lnTo>
                  <a:pt x="308609" y="149859"/>
                </a:lnTo>
                <a:lnTo>
                  <a:pt x="312419" y="149859"/>
                </a:lnTo>
                <a:lnTo>
                  <a:pt x="312419" y="147319"/>
                </a:lnTo>
                <a:close/>
              </a:path>
              <a:path w="312420" h="341629">
                <a:moveTo>
                  <a:pt x="312419" y="144779"/>
                </a:moveTo>
                <a:lnTo>
                  <a:pt x="308609" y="144779"/>
                </a:lnTo>
                <a:lnTo>
                  <a:pt x="308609" y="146049"/>
                </a:lnTo>
                <a:lnTo>
                  <a:pt x="312419" y="146049"/>
                </a:lnTo>
                <a:lnTo>
                  <a:pt x="312419" y="144779"/>
                </a:lnTo>
                <a:close/>
              </a:path>
              <a:path w="312420" h="341629">
                <a:moveTo>
                  <a:pt x="312419" y="140969"/>
                </a:moveTo>
                <a:lnTo>
                  <a:pt x="308609" y="140969"/>
                </a:lnTo>
                <a:lnTo>
                  <a:pt x="308609" y="143509"/>
                </a:lnTo>
                <a:lnTo>
                  <a:pt x="312419" y="143509"/>
                </a:lnTo>
                <a:lnTo>
                  <a:pt x="312419" y="140969"/>
                </a:lnTo>
                <a:close/>
              </a:path>
              <a:path w="312420" h="341629">
                <a:moveTo>
                  <a:pt x="312419" y="132079"/>
                </a:moveTo>
                <a:lnTo>
                  <a:pt x="308609" y="132079"/>
                </a:lnTo>
                <a:lnTo>
                  <a:pt x="308609" y="139699"/>
                </a:lnTo>
                <a:lnTo>
                  <a:pt x="312419" y="139699"/>
                </a:lnTo>
                <a:lnTo>
                  <a:pt x="312419" y="132079"/>
                </a:lnTo>
                <a:close/>
              </a:path>
              <a:path w="312420" h="341629">
                <a:moveTo>
                  <a:pt x="3809" y="140969"/>
                </a:moveTo>
                <a:lnTo>
                  <a:pt x="0" y="140969"/>
                </a:lnTo>
                <a:lnTo>
                  <a:pt x="0" y="143509"/>
                </a:lnTo>
                <a:lnTo>
                  <a:pt x="3809" y="143509"/>
                </a:lnTo>
                <a:lnTo>
                  <a:pt x="3809" y="140969"/>
                </a:lnTo>
                <a:close/>
              </a:path>
              <a:path w="312420" h="341629">
                <a:moveTo>
                  <a:pt x="3809" y="132079"/>
                </a:moveTo>
                <a:lnTo>
                  <a:pt x="0" y="132079"/>
                </a:lnTo>
                <a:lnTo>
                  <a:pt x="0" y="139699"/>
                </a:lnTo>
                <a:lnTo>
                  <a:pt x="3809" y="139699"/>
                </a:lnTo>
                <a:lnTo>
                  <a:pt x="3809" y="132079"/>
                </a:lnTo>
                <a:close/>
              </a:path>
              <a:path w="312420" h="341629">
                <a:moveTo>
                  <a:pt x="3809" y="128269"/>
                </a:moveTo>
                <a:lnTo>
                  <a:pt x="0" y="128269"/>
                </a:lnTo>
                <a:lnTo>
                  <a:pt x="0" y="130809"/>
                </a:lnTo>
                <a:lnTo>
                  <a:pt x="3809" y="130809"/>
                </a:lnTo>
                <a:lnTo>
                  <a:pt x="3809" y="128269"/>
                </a:lnTo>
                <a:close/>
              </a:path>
              <a:path w="312420" h="341629">
                <a:moveTo>
                  <a:pt x="3809" y="125729"/>
                </a:moveTo>
                <a:lnTo>
                  <a:pt x="0" y="125729"/>
                </a:lnTo>
                <a:lnTo>
                  <a:pt x="0" y="126999"/>
                </a:lnTo>
                <a:lnTo>
                  <a:pt x="3809" y="126999"/>
                </a:lnTo>
                <a:lnTo>
                  <a:pt x="3809" y="125729"/>
                </a:lnTo>
                <a:close/>
              </a:path>
              <a:path w="312420" h="341629">
                <a:moveTo>
                  <a:pt x="3809" y="121919"/>
                </a:moveTo>
                <a:lnTo>
                  <a:pt x="0" y="121919"/>
                </a:lnTo>
                <a:lnTo>
                  <a:pt x="0" y="124459"/>
                </a:lnTo>
                <a:lnTo>
                  <a:pt x="3809" y="124459"/>
                </a:lnTo>
                <a:lnTo>
                  <a:pt x="3809" y="121919"/>
                </a:lnTo>
                <a:close/>
              </a:path>
              <a:path w="312420" h="341629">
                <a:moveTo>
                  <a:pt x="3809" y="119379"/>
                </a:moveTo>
                <a:lnTo>
                  <a:pt x="0" y="119379"/>
                </a:lnTo>
                <a:lnTo>
                  <a:pt x="0" y="120649"/>
                </a:lnTo>
                <a:lnTo>
                  <a:pt x="3809" y="120649"/>
                </a:lnTo>
                <a:lnTo>
                  <a:pt x="3809" y="119379"/>
                </a:lnTo>
                <a:close/>
              </a:path>
              <a:path w="312420" h="341629">
                <a:moveTo>
                  <a:pt x="3809" y="115569"/>
                </a:moveTo>
                <a:lnTo>
                  <a:pt x="0" y="115569"/>
                </a:lnTo>
                <a:lnTo>
                  <a:pt x="0" y="118109"/>
                </a:lnTo>
                <a:lnTo>
                  <a:pt x="3809" y="118109"/>
                </a:lnTo>
                <a:lnTo>
                  <a:pt x="3809" y="115569"/>
                </a:lnTo>
                <a:close/>
              </a:path>
              <a:path w="312420" h="341629">
                <a:moveTo>
                  <a:pt x="312419" y="128269"/>
                </a:moveTo>
                <a:lnTo>
                  <a:pt x="308609" y="128269"/>
                </a:lnTo>
                <a:lnTo>
                  <a:pt x="308609" y="130809"/>
                </a:lnTo>
                <a:lnTo>
                  <a:pt x="312419" y="130809"/>
                </a:lnTo>
                <a:lnTo>
                  <a:pt x="312419" y="128269"/>
                </a:lnTo>
                <a:close/>
              </a:path>
              <a:path w="312420" h="341629">
                <a:moveTo>
                  <a:pt x="312419" y="125729"/>
                </a:moveTo>
                <a:lnTo>
                  <a:pt x="308609" y="125729"/>
                </a:lnTo>
                <a:lnTo>
                  <a:pt x="308609" y="126999"/>
                </a:lnTo>
                <a:lnTo>
                  <a:pt x="312419" y="126999"/>
                </a:lnTo>
                <a:lnTo>
                  <a:pt x="312419" y="125729"/>
                </a:lnTo>
                <a:close/>
              </a:path>
              <a:path w="312420" h="341629">
                <a:moveTo>
                  <a:pt x="312419" y="121919"/>
                </a:moveTo>
                <a:lnTo>
                  <a:pt x="308609" y="121919"/>
                </a:lnTo>
                <a:lnTo>
                  <a:pt x="308609" y="124459"/>
                </a:lnTo>
                <a:lnTo>
                  <a:pt x="312419" y="124459"/>
                </a:lnTo>
                <a:lnTo>
                  <a:pt x="312419" y="121919"/>
                </a:lnTo>
                <a:close/>
              </a:path>
              <a:path w="312420" h="341629">
                <a:moveTo>
                  <a:pt x="312419" y="119379"/>
                </a:moveTo>
                <a:lnTo>
                  <a:pt x="308609" y="119379"/>
                </a:lnTo>
                <a:lnTo>
                  <a:pt x="308609" y="120649"/>
                </a:lnTo>
                <a:lnTo>
                  <a:pt x="312419" y="120649"/>
                </a:lnTo>
                <a:lnTo>
                  <a:pt x="312419" y="119379"/>
                </a:lnTo>
                <a:close/>
              </a:path>
              <a:path w="312420" h="341629">
                <a:moveTo>
                  <a:pt x="312419" y="115569"/>
                </a:moveTo>
                <a:lnTo>
                  <a:pt x="308609" y="115569"/>
                </a:lnTo>
                <a:lnTo>
                  <a:pt x="308609" y="118109"/>
                </a:lnTo>
                <a:lnTo>
                  <a:pt x="312419" y="118109"/>
                </a:lnTo>
                <a:lnTo>
                  <a:pt x="312419" y="115569"/>
                </a:lnTo>
                <a:close/>
              </a:path>
              <a:path w="312420" h="341629">
                <a:moveTo>
                  <a:pt x="3809" y="113029"/>
                </a:moveTo>
                <a:lnTo>
                  <a:pt x="0" y="113029"/>
                </a:lnTo>
                <a:lnTo>
                  <a:pt x="0" y="114299"/>
                </a:lnTo>
                <a:lnTo>
                  <a:pt x="3809" y="114299"/>
                </a:lnTo>
                <a:lnTo>
                  <a:pt x="3809" y="113029"/>
                </a:lnTo>
                <a:close/>
              </a:path>
              <a:path w="312420" h="341629">
                <a:moveTo>
                  <a:pt x="3809" y="106679"/>
                </a:moveTo>
                <a:lnTo>
                  <a:pt x="0" y="106679"/>
                </a:lnTo>
                <a:lnTo>
                  <a:pt x="0" y="111759"/>
                </a:lnTo>
                <a:lnTo>
                  <a:pt x="3809" y="111759"/>
                </a:lnTo>
                <a:lnTo>
                  <a:pt x="3809" y="106679"/>
                </a:lnTo>
                <a:close/>
              </a:path>
              <a:path w="312420" h="341629">
                <a:moveTo>
                  <a:pt x="3809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3809" y="105409"/>
                </a:lnTo>
                <a:lnTo>
                  <a:pt x="3809" y="102869"/>
                </a:lnTo>
                <a:close/>
              </a:path>
              <a:path w="312420" h="341629">
                <a:moveTo>
                  <a:pt x="312419" y="113029"/>
                </a:moveTo>
                <a:lnTo>
                  <a:pt x="308609" y="113029"/>
                </a:lnTo>
                <a:lnTo>
                  <a:pt x="308609" y="114299"/>
                </a:lnTo>
                <a:lnTo>
                  <a:pt x="312419" y="114299"/>
                </a:lnTo>
                <a:lnTo>
                  <a:pt x="312419" y="113029"/>
                </a:lnTo>
                <a:close/>
              </a:path>
              <a:path w="312420" h="341629">
                <a:moveTo>
                  <a:pt x="312419" y="106679"/>
                </a:moveTo>
                <a:lnTo>
                  <a:pt x="308609" y="106679"/>
                </a:lnTo>
                <a:lnTo>
                  <a:pt x="308609" y="111759"/>
                </a:lnTo>
                <a:lnTo>
                  <a:pt x="312419" y="111759"/>
                </a:lnTo>
                <a:lnTo>
                  <a:pt x="312419" y="106679"/>
                </a:lnTo>
                <a:close/>
              </a:path>
              <a:path w="312420" h="341629">
                <a:moveTo>
                  <a:pt x="312419" y="102869"/>
                </a:moveTo>
                <a:lnTo>
                  <a:pt x="308609" y="102869"/>
                </a:lnTo>
                <a:lnTo>
                  <a:pt x="308609" y="105409"/>
                </a:lnTo>
                <a:lnTo>
                  <a:pt x="312419" y="105409"/>
                </a:lnTo>
                <a:lnTo>
                  <a:pt x="312419" y="102869"/>
                </a:lnTo>
                <a:close/>
              </a:path>
              <a:path w="312420" h="341629">
                <a:moveTo>
                  <a:pt x="312419" y="100329"/>
                </a:moveTo>
                <a:lnTo>
                  <a:pt x="308609" y="100329"/>
                </a:lnTo>
                <a:lnTo>
                  <a:pt x="308609" y="101599"/>
                </a:lnTo>
                <a:lnTo>
                  <a:pt x="312419" y="101599"/>
                </a:lnTo>
                <a:lnTo>
                  <a:pt x="312419" y="100329"/>
                </a:lnTo>
                <a:close/>
              </a:path>
              <a:path w="312420" h="341629">
                <a:moveTo>
                  <a:pt x="3809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3809" y="101599"/>
                </a:lnTo>
                <a:lnTo>
                  <a:pt x="3809" y="100329"/>
                </a:lnTo>
                <a:close/>
              </a:path>
              <a:path w="312420" h="341629">
                <a:moveTo>
                  <a:pt x="3809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3809" y="99059"/>
                </a:lnTo>
                <a:lnTo>
                  <a:pt x="3809" y="96519"/>
                </a:lnTo>
                <a:close/>
              </a:path>
              <a:path w="312420" h="341629">
                <a:moveTo>
                  <a:pt x="312419" y="96519"/>
                </a:moveTo>
                <a:lnTo>
                  <a:pt x="308609" y="96519"/>
                </a:lnTo>
                <a:lnTo>
                  <a:pt x="308609" y="99059"/>
                </a:lnTo>
                <a:lnTo>
                  <a:pt x="312419" y="99059"/>
                </a:lnTo>
                <a:lnTo>
                  <a:pt x="312419" y="96519"/>
                </a:lnTo>
                <a:close/>
              </a:path>
              <a:path w="312420" h="341629">
                <a:moveTo>
                  <a:pt x="312419" y="93979"/>
                </a:moveTo>
                <a:lnTo>
                  <a:pt x="308609" y="93979"/>
                </a:lnTo>
                <a:lnTo>
                  <a:pt x="308609" y="95249"/>
                </a:lnTo>
                <a:lnTo>
                  <a:pt x="312419" y="95249"/>
                </a:lnTo>
                <a:lnTo>
                  <a:pt x="312419" y="93979"/>
                </a:lnTo>
                <a:close/>
              </a:path>
              <a:path w="312420" h="341629">
                <a:moveTo>
                  <a:pt x="3809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09" y="95249"/>
                </a:lnTo>
                <a:lnTo>
                  <a:pt x="3809" y="93979"/>
                </a:lnTo>
                <a:close/>
              </a:path>
              <a:path w="312420" h="341629">
                <a:moveTo>
                  <a:pt x="3809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3809" y="92709"/>
                </a:lnTo>
                <a:lnTo>
                  <a:pt x="3809" y="90169"/>
                </a:lnTo>
                <a:close/>
              </a:path>
              <a:path w="312420" h="341629">
                <a:moveTo>
                  <a:pt x="312419" y="90169"/>
                </a:moveTo>
                <a:lnTo>
                  <a:pt x="308609" y="90169"/>
                </a:lnTo>
                <a:lnTo>
                  <a:pt x="308609" y="92709"/>
                </a:lnTo>
                <a:lnTo>
                  <a:pt x="312419" y="92709"/>
                </a:lnTo>
                <a:lnTo>
                  <a:pt x="312419" y="90169"/>
                </a:lnTo>
                <a:close/>
              </a:path>
              <a:path w="312420" h="341629">
                <a:moveTo>
                  <a:pt x="3809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3809" y="88899"/>
                </a:lnTo>
                <a:lnTo>
                  <a:pt x="3809" y="87629"/>
                </a:lnTo>
                <a:close/>
              </a:path>
              <a:path w="312420" h="341629">
                <a:moveTo>
                  <a:pt x="3809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3809" y="86359"/>
                </a:lnTo>
                <a:lnTo>
                  <a:pt x="3809" y="83819"/>
                </a:lnTo>
                <a:close/>
              </a:path>
              <a:path w="312420" h="341629">
                <a:moveTo>
                  <a:pt x="312419" y="87629"/>
                </a:moveTo>
                <a:lnTo>
                  <a:pt x="308609" y="87629"/>
                </a:lnTo>
                <a:lnTo>
                  <a:pt x="308609" y="88899"/>
                </a:lnTo>
                <a:lnTo>
                  <a:pt x="312419" y="88899"/>
                </a:lnTo>
                <a:lnTo>
                  <a:pt x="312419" y="87629"/>
                </a:lnTo>
                <a:close/>
              </a:path>
              <a:path w="312420" h="341629">
                <a:moveTo>
                  <a:pt x="312419" y="83819"/>
                </a:moveTo>
                <a:lnTo>
                  <a:pt x="308609" y="83819"/>
                </a:lnTo>
                <a:lnTo>
                  <a:pt x="308609" y="86359"/>
                </a:lnTo>
                <a:lnTo>
                  <a:pt x="312419" y="86359"/>
                </a:lnTo>
                <a:lnTo>
                  <a:pt x="312419" y="83819"/>
                </a:lnTo>
                <a:close/>
              </a:path>
              <a:path w="312420" h="341629">
                <a:moveTo>
                  <a:pt x="3809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3809" y="82549"/>
                </a:lnTo>
                <a:lnTo>
                  <a:pt x="3809" y="81279"/>
                </a:lnTo>
                <a:close/>
              </a:path>
              <a:path w="312420" h="341629">
                <a:moveTo>
                  <a:pt x="3809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09" y="80009"/>
                </a:lnTo>
                <a:lnTo>
                  <a:pt x="3809" y="77469"/>
                </a:lnTo>
                <a:close/>
              </a:path>
              <a:path w="312420" h="341629">
                <a:moveTo>
                  <a:pt x="312419" y="81279"/>
                </a:moveTo>
                <a:lnTo>
                  <a:pt x="308609" y="81279"/>
                </a:lnTo>
                <a:lnTo>
                  <a:pt x="308609" y="82549"/>
                </a:lnTo>
                <a:lnTo>
                  <a:pt x="312419" y="82549"/>
                </a:lnTo>
                <a:lnTo>
                  <a:pt x="312419" y="81279"/>
                </a:lnTo>
                <a:close/>
              </a:path>
              <a:path w="312420" h="341629">
                <a:moveTo>
                  <a:pt x="312419" y="77469"/>
                </a:moveTo>
                <a:lnTo>
                  <a:pt x="308609" y="77469"/>
                </a:lnTo>
                <a:lnTo>
                  <a:pt x="308609" y="80009"/>
                </a:lnTo>
                <a:lnTo>
                  <a:pt x="312419" y="80009"/>
                </a:lnTo>
                <a:lnTo>
                  <a:pt x="312419" y="77469"/>
                </a:lnTo>
                <a:close/>
              </a:path>
              <a:path w="312420" h="341629">
                <a:moveTo>
                  <a:pt x="3809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09" y="76199"/>
                </a:lnTo>
                <a:lnTo>
                  <a:pt x="3809" y="74929"/>
                </a:lnTo>
                <a:close/>
              </a:path>
              <a:path w="312420" h="341629">
                <a:moveTo>
                  <a:pt x="3809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09" y="73659"/>
                </a:lnTo>
                <a:lnTo>
                  <a:pt x="3809" y="71119"/>
                </a:lnTo>
                <a:close/>
              </a:path>
              <a:path w="312420" h="341629">
                <a:moveTo>
                  <a:pt x="312419" y="74929"/>
                </a:moveTo>
                <a:lnTo>
                  <a:pt x="308609" y="74929"/>
                </a:lnTo>
                <a:lnTo>
                  <a:pt x="308609" y="76199"/>
                </a:lnTo>
                <a:lnTo>
                  <a:pt x="312419" y="76199"/>
                </a:lnTo>
                <a:lnTo>
                  <a:pt x="312419" y="74929"/>
                </a:lnTo>
                <a:close/>
              </a:path>
              <a:path w="312420" h="341629">
                <a:moveTo>
                  <a:pt x="312419" y="71119"/>
                </a:moveTo>
                <a:lnTo>
                  <a:pt x="308609" y="71119"/>
                </a:lnTo>
                <a:lnTo>
                  <a:pt x="308609" y="73659"/>
                </a:lnTo>
                <a:lnTo>
                  <a:pt x="312419" y="73659"/>
                </a:lnTo>
                <a:lnTo>
                  <a:pt x="312419" y="71119"/>
                </a:lnTo>
                <a:close/>
              </a:path>
              <a:path w="312420" h="341629">
                <a:moveTo>
                  <a:pt x="3809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3809" y="69849"/>
                </a:lnTo>
                <a:lnTo>
                  <a:pt x="3809" y="68579"/>
                </a:lnTo>
                <a:close/>
              </a:path>
              <a:path w="312420" h="341629">
                <a:moveTo>
                  <a:pt x="3809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3809" y="67309"/>
                </a:lnTo>
                <a:lnTo>
                  <a:pt x="3809" y="64769"/>
                </a:lnTo>
                <a:close/>
              </a:path>
              <a:path w="312420" h="341629">
                <a:moveTo>
                  <a:pt x="312419" y="68579"/>
                </a:moveTo>
                <a:lnTo>
                  <a:pt x="308609" y="68579"/>
                </a:lnTo>
                <a:lnTo>
                  <a:pt x="308609" y="69849"/>
                </a:lnTo>
                <a:lnTo>
                  <a:pt x="312419" y="69849"/>
                </a:lnTo>
                <a:lnTo>
                  <a:pt x="312419" y="68579"/>
                </a:lnTo>
                <a:close/>
              </a:path>
              <a:path w="312420" h="341629">
                <a:moveTo>
                  <a:pt x="312419" y="64769"/>
                </a:moveTo>
                <a:lnTo>
                  <a:pt x="308609" y="64769"/>
                </a:lnTo>
                <a:lnTo>
                  <a:pt x="308609" y="67309"/>
                </a:lnTo>
                <a:lnTo>
                  <a:pt x="312419" y="67309"/>
                </a:lnTo>
                <a:lnTo>
                  <a:pt x="312419" y="64769"/>
                </a:lnTo>
                <a:close/>
              </a:path>
              <a:path w="312420" h="341629">
                <a:moveTo>
                  <a:pt x="312419" y="62229"/>
                </a:moveTo>
                <a:lnTo>
                  <a:pt x="308609" y="62229"/>
                </a:lnTo>
                <a:lnTo>
                  <a:pt x="308609" y="63499"/>
                </a:lnTo>
                <a:lnTo>
                  <a:pt x="312419" y="63499"/>
                </a:lnTo>
                <a:lnTo>
                  <a:pt x="312419" y="62229"/>
                </a:lnTo>
                <a:close/>
              </a:path>
              <a:path w="312420" h="341629">
                <a:moveTo>
                  <a:pt x="3809" y="62229"/>
                </a:moveTo>
                <a:lnTo>
                  <a:pt x="0" y="62229"/>
                </a:lnTo>
                <a:lnTo>
                  <a:pt x="0" y="63499"/>
                </a:lnTo>
                <a:lnTo>
                  <a:pt x="3809" y="63499"/>
                </a:lnTo>
                <a:lnTo>
                  <a:pt x="3809" y="62229"/>
                </a:lnTo>
                <a:close/>
              </a:path>
              <a:path w="312420" h="341629">
                <a:moveTo>
                  <a:pt x="3809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3809" y="60959"/>
                </a:lnTo>
                <a:lnTo>
                  <a:pt x="3809" y="58419"/>
                </a:lnTo>
                <a:close/>
              </a:path>
              <a:path w="312420" h="341629">
                <a:moveTo>
                  <a:pt x="312419" y="58419"/>
                </a:moveTo>
                <a:lnTo>
                  <a:pt x="308609" y="58419"/>
                </a:lnTo>
                <a:lnTo>
                  <a:pt x="308609" y="60959"/>
                </a:lnTo>
                <a:lnTo>
                  <a:pt x="312419" y="60959"/>
                </a:lnTo>
                <a:lnTo>
                  <a:pt x="312419" y="58419"/>
                </a:lnTo>
                <a:close/>
              </a:path>
              <a:path w="312420" h="341629">
                <a:moveTo>
                  <a:pt x="3809" y="55879"/>
                </a:moveTo>
                <a:lnTo>
                  <a:pt x="0" y="55879"/>
                </a:lnTo>
                <a:lnTo>
                  <a:pt x="0" y="57149"/>
                </a:lnTo>
                <a:lnTo>
                  <a:pt x="3809" y="57149"/>
                </a:lnTo>
                <a:lnTo>
                  <a:pt x="3809" y="55879"/>
                </a:lnTo>
                <a:close/>
              </a:path>
              <a:path w="312420" h="341629">
                <a:moveTo>
                  <a:pt x="3809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3809" y="54609"/>
                </a:lnTo>
                <a:lnTo>
                  <a:pt x="3809" y="52069"/>
                </a:lnTo>
                <a:close/>
              </a:path>
              <a:path w="312420" h="341629">
                <a:moveTo>
                  <a:pt x="312419" y="55879"/>
                </a:moveTo>
                <a:lnTo>
                  <a:pt x="308609" y="55879"/>
                </a:lnTo>
                <a:lnTo>
                  <a:pt x="308609" y="57149"/>
                </a:lnTo>
                <a:lnTo>
                  <a:pt x="312419" y="57149"/>
                </a:lnTo>
                <a:lnTo>
                  <a:pt x="312419" y="55879"/>
                </a:lnTo>
                <a:close/>
              </a:path>
              <a:path w="312420" h="341629">
                <a:moveTo>
                  <a:pt x="312419" y="52069"/>
                </a:moveTo>
                <a:lnTo>
                  <a:pt x="308609" y="52069"/>
                </a:lnTo>
                <a:lnTo>
                  <a:pt x="308609" y="54609"/>
                </a:lnTo>
                <a:lnTo>
                  <a:pt x="312419" y="54609"/>
                </a:lnTo>
                <a:lnTo>
                  <a:pt x="312419" y="52069"/>
                </a:lnTo>
                <a:close/>
              </a:path>
              <a:path w="312420" h="341629">
                <a:moveTo>
                  <a:pt x="3809" y="49529"/>
                </a:moveTo>
                <a:lnTo>
                  <a:pt x="0" y="49529"/>
                </a:lnTo>
                <a:lnTo>
                  <a:pt x="0" y="50799"/>
                </a:lnTo>
                <a:lnTo>
                  <a:pt x="3809" y="50799"/>
                </a:lnTo>
                <a:lnTo>
                  <a:pt x="3809" y="49529"/>
                </a:lnTo>
                <a:close/>
              </a:path>
              <a:path w="312420" h="341629">
                <a:moveTo>
                  <a:pt x="3809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3809" y="48259"/>
                </a:lnTo>
                <a:lnTo>
                  <a:pt x="3809" y="45719"/>
                </a:lnTo>
                <a:close/>
              </a:path>
              <a:path w="312420" h="341629">
                <a:moveTo>
                  <a:pt x="312419" y="49529"/>
                </a:moveTo>
                <a:lnTo>
                  <a:pt x="308609" y="49529"/>
                </a:lnTo>
                <a:lnTo>
                  <a:pt x="308609" y="50799"/>
                </a:lnTo>
                <a:lnTo>
                  <a:pt x="312419" y="50799"/>
                </a:lnTo>
                <a:lnTo>
                  <a:pt x="312419" y="49529"/>
                </a:lnTo>
                <a:close/>
              </a:path>
              <a:path w="312420" h="341629">
                <a:moveTo>
                  <a:pt x="312419" y="45719"/>
                </a:moveTo>
                <a:lnTo>
                  <a:pt x="308609" y="45719"/>
                </a:lnTo>
                <a:lnTo>
                  <a:pt x="308609" y="48259"/>
                </a:lnTo>
                <a:lnTo>
                  <a:pt x="312419" y="48259"/>
                </a:lnTo>
                <a:lnTo>
                  <a:pt x="312419" y="45719"/>
                </a:lnTo>
                <a:close/>
              </a:path>
              <a:path w="312420" h="341629">
                <a:moveTo>
                  <a:pt x="3809" y="43179"/>
                </a:moveTo>
                <a:lnTo>
                  <a:pt x="0" y="43179"/>
                </a:lnTo>
                <a:lnTo>
                  <a:pt x="0" y="44449"/>
                </a:lnTo>
                <a:lnTo>
                  <a:pt x="3809" y="44449"/>
                </a:lnTo>
                <a:lnTo>
                  <a:pt x="3809" y="43179"/>
                </a:lnTo>
                <a:close/>
              </a:path>
              <a:path w="312420" h="341629">
                <a:moveTo>
                  <a:pt x="3809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3809" y="41909"/>
                </a:lnTo>
                <a:lnTo>
                  <a:pt x="3809" y="39369"/>
                </a:lnTo>
                <a:close/>
              </a:path>
              <a:path w="312420" h="341629">
                <a:moveTo>
                  <a:pt x="312419" y="43179"/>
                </a:moveTo>
                <a:lnTo>
                  <a:pt x="308609" y="43179"/>
                </a:lnTo>
                <a:lnTo>
                  <a:pt x="308609" y="44449"/>
                </a:lnTo>
                <a:lnTo>
                  <a:pt x="312419" y="44449"/>
                </a:lnTo>
                <a:lnTo>
                  <a:pt x="312419" y="43179"/>
                </a:lnTo>
                <a:close/>
              </a:path>
              <a:path w="312420" h="341629">
                <a:moveTo>
                  <a:pt x="312419" y="39369"/>
                </a:moveTo>
                <a:lnTo>
                  <a:pt x="308609" y="39369"/>
                </a:lnTo>
                <a:lnTo>
                  <a:pt x="308609" y="41909"/>
                </a:lnTo>
                <a:lnTo>
                  <a:pt x="312419" y="41909"/>
                </a:lnTo>
                <a:lnTo>
                  <a:pt x="312419" y="39369"/>
                </a:lnTo>
                <a:close/>
              </a:path>
              <a:path w="312420" h="341629">
                <a:moveTo>
                  <a:pt x="312419" y="36829"/>
                </a:moveTo>
                <a:lnTo>
                  <a:pt x="308609" y="36829"/>
                </a:lnTo>
                <a:lnTo>
                  <a:pt x="308609" y="38099"/>
                </a:lnTo>
                <a:lnTo>
                  <a:pt x="312419" y="38099"/>
                </a:lnTo>
                <a:lnTo>
                  <a:pt x="312419" y="36829"/>
                </a:lnTo>
                <a:close/>
              </a:path>
              <a:path w="312420" h="341629">
                <a:moveTo>
                  <a:pt x="3809" y="36829"/>
                </a:moveTo>
                <a:lnTo>
                  <a:pt x="0" y="36829"/>
                </a:lnTo>
                <a:lnTo>
                  <a:pt x="0" y="38099"/>
                </a:lnTo>
                <a:lnTo>
                  <a:pt x="3809" y="38099"/>
                </a:lnTo>
                <a:lnTo>
                  <a:pt x="3809" y="36829"/>
                </a:lnTo>
                <a:close/>
              </a:path>
              <a:path w="312420" h="341629">
                <a:moveTo>
                  <a:pt x="3809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3809" y="35559"/>
                </a:lnTo>
                <a:lnTo>
                  <a:pt x="3809" y="33019"/>
                </a:lnTo>
                <a:close/>
              </a:path>
              <a:path w="312420" h="341629">
                <a:moveTo>
                  <a:pt x="312419" y="33019"/>
                </a:moveTo>
                <a:lnTo>
                  <a:pt x="308609" y="33019"/>
                </a:lnTo>
                <a:lnTo>
                  <a:pt x="308609" y="35559"/>
                </a:lnTo>
                <a:lnTo>
                  <a:pt x="312419" y="35559"/>
                </a:lnTo>
                <a:lnTo>
                  <a:pt x="312419" y="33019"/>
                </a:lnTo>
                <a:close/>
              </a:path>
              <a:path w="312420" h="341629">
                <a:moveTo>
                  <a:pt x="3809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3809" y="31749"/>
                </a:lnTo>
                <a:lnTo>
                  <a:pt x="3809" y="30479"/>
                </a:lnTo>
                <a:close/>
              </a:path>
              <a:path w="312420" h="341629">
                <a:moveTo>
                  <a:pt x="3809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3809" y="29209"/>
                </a:lnTo>
                <a:lnTo>
                  <a:pt x="3809" y="26669"/>
                </a:lnTo>
                <a:close/>
              </a:path>
              <a:path w="312420" h="341629">
                <a:moveTo>
                  <a:pt x="312419" y="30479"/>
                </a:moveTo>
                <a:lnTo>
                  <a:pt x="308609" y="30479"/>
                </a:lnTo>
                <a:lnTo>
                  <a:pt x="308609" y="31749"/>
                </a:lnTo>
                <a:lnTo>
                  <a:pt x="312419" y="31749"/>
                </a:lnTo>
                <a:lnTo>
                  <a:pt x="312419" y="30479"/>
                </a:lnTo>
                <a:close/>
              </a:path>
              <a:path w="312420" h="341629">
                <a:moveTo>
                  <a:pt x="312419" y="26669"/>
                </a:moveTo>
                <a:lnTo>
                  <a:pt x="308609" y="26669"/>
                </a:lnTo>
                <a:lnTo>
                  <a:pt x="308609" y="29209"/>
                </a:lnTo>
                <a:lnTo>
                  <a:pt x="312419" y="29209"/>
                </a:lnTo>
                <a:lnTo>
                  <a:pt x="312419" y="26669"/>
                </a:lnTo>
                <a:close/>
              </a:path>
              <a:path w="312420" h="341629">
                <a:moveTo>
                  <a:pt x="3809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3809" y="25399"/>
                </a:lnTo>
                <a:lnTo>
                  <a:pt x="3809" y="24129"/>
                </a:lnTo>
                <a:close/>
              </a:path>
              <a:path w="312420" h="341629">
                <a:moveTo>
                  <a:pt x="3809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3809" y="22859"/>
                </a:lnTo>
                <a:lnTo>
                  <a:pt x="3809" y="20319"/>
                </a:lnTo>
                <a:close/>
              </a:path>
              <a:path w="312420" h="341629">
                <a:moveTo>
                  <a:pt x="312419" y="24129"/>
                </a:moveTo>
                <a:lnTo>
                  <a:pt x="308609" y="24129"/>
                </a:lnTo>
                <a:lnTo>
                  <a:pt x="308609" y="25399"/>
                </a:lnTo>
                <a:lnTo>
                  <a:pt x="312419" y="25399"/>
                </a:lnTo>
                <a:lnTo>
                  <a:pt x="312419" y="24129"/>
                </a:lnTo>
                <a:close/>
              </a:path>
              <a:path w="312420" h="341629">
                <a:moveTo>
                  <a:pt x="312419" y="20319"/>
                </a:moveTo>
                <a:lnTo>
                  <a:pt x="308609" y="20319"/>
                </a:lnTo>
                <a:lnTo>
                  <a:pt x="308609" y="22859"/>
                </a:lnTo>
                <a:lnTo>
                  <a:pt x="312419" y="22859"/>
                </a:lnTo>
                <a:lnTo>
                  <a:pt x="312419" y="20319"/>
                </a:lnTo>
                <a:close/>
              </a:path>
              <a:path w="312420" h="341629">
                <a:moveTo>
                  <a:pt x="3809" y="17779"/>
                </a:moveTo>
                <a:lnTo>
                  <a:pt x="0" y="17779"/>
                </a:lnTo>
                <a:lnTo>
                  <a:pt x="0" y="19049"/>
                </a:lnTo>
                <a:lnTo>
                  <a:pt x="3809" y="19049"/>
                </a:lnTo>
                <a:lnTo>
                  <a:pt x="3809" y="17779"/>
                </a:lnTo>
                <a:close/>
              </a:path>
              <a:path w="312420" h="341629">
                <a:moveTo>
                  <a:pt x="312419" y="17779"/>
                </a:moveTo>
                <a:lnTo>
                  <a:pt x="308609" y="17779"/>
                </a:lnTo>
                <a:lnTo>
                  <a:pt x="308609" y="19049"/>
                </a:lnTo>
                <a:lnTo>
                  <a:pt x="312419" y="19049"/>
                </a:lnTo>
                <a:lnTo>
                  <a:pt x="312419" y="17779"/>
                </a:lnTo>
                <a:close/>
              </a:path>
              <a:path w="312420" h="341629">
                <a:moveTo>
                  <a:pt x="3809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09" y="16509"/>
                </a:lnTo>
                <a:lnTo>
                  <a:pt x="3809" y="13969"/>
                </a:lnTo>
                <a:close/>
              </a:path>
              <a:path w="312420" h="341629">
                <a:moveTo>
                  <a:pt x="312419" y="13969"/>
                </a:moveTo>
                <a:lnTo>
                  <a:pt x="308609" y="13969"/>
                </a:lnTo>
                <a:lnTo>
                  <a:pt x="308609" y="16509"/>
                </a:lnTo>
                <a:lnTo>
                  <a:pt x="312419" y="16509"/>
                </a:lnTo>
                <a:lnTo>
                  <a:pt x="312419" y="13969"/>
                </a:lnTo>
                <a:close/>
              </a:path>
              <a:path w="312420" h="341629">
                <a:moveTo>
                  <a:pt x="3809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3809" y="12699"/>
                </a:lnTo>
                <a:lnTo>
                  <a:pt x="3809" y="11429"/>
                </a:lnTo>
                <a:close/>
              </a:path>
              <a:path w="312420" h="341629">
                <a:moveTo>
                  <a:pt x="312419" y="11429"/>
                </a:moveTo>
                <a:lnTo>
                  <a:pt x="308609" y="11429"/>
                </a:lnTo>
                <a:lnTo>
                  <a:pt x="308609" y="12699"/>
                </a:lnTo>
                <a:lnTo>
                  <a:pt x="312419" y="12699"/>
                </a:lnTo>
                <a:lnTo>
                  <a:pt x="312419" y="11429"/>
                </a:lnTo>
                <a:close/>
              </a:path>
              <a:path w="312420" h="341629">
                <a:moveTo>
                  <a:pt x="3809" y="7619"/>
                </a:moveTo>
                <a:lnTo>
                  <a:pt x="0" y="7619"/>
                </a:lnTo>
                <a:lnTo>
                  <a:pt x="0" y="10159"/>
                </a:lnTo>
                <a:lnTo>
                  <a:pt x="3809" y="10159"/>
                </a:lnTo>
                <a:lnTo>
                  <a:pt x="3809" y="7619"/>
                </a:lnTo>
                <a:close/>
              </a:path>
              <a:path w="312420" h="341629">
                <a:moveTo>
                  <a:pt x="312419" y="7619"/>
                </a:moveTo>
                <a:lnTo>
                  <a:pt x="308609" y="7619"/>
                </a:lnTo>
                <a:lnTo>
                  <a:pt x="308609" y="10159"/>
                </a:lnTo>
                <a:lnTo>
                  <a:pt x="312419" y="10159"/>
                </a:lnTo>
                <a:lnTo>
                  <a:pt x="312419" y="7619"/>
                </a:lnTo>
                <a:close/>
              </a:path>
              <a:path w="312420" h="341629">
                <a:moveTo>
                  <a:pt x="2539" y="5079"/>
                </a:moveTo>
                <a:lnTo>
                  <a:pt x="0" y="5079"/>
                </a:lnTo>
                <a:lnTo>
                  <a:pt x="0" y="6349"/>
                </a:lnTo>
                <a:lnTo>
                  <a:pt x="2539" y="6349"/>
                </a:lnTo>
                <a:lnTo>
                  <a:pt x="2539" y="5079"/>
                </a:lnTo>
                <a:close/>
              </a:path>
              <a:path w="312420" h="341629">
                <a:moveTo>
                  <a:pt x="312419" y="5079"/>
                </a:moveTo>
                <a:lnTo>
                  <a:pt x="308609" y="5079"/>
                </a:lnTo>
                <a:lnTo>
                  <a:pt x="308609" y="6349"/>
                </a:lnTo>
                <a:lnTo>
                  <a:pt x="312419" y="6349"/>
                </a:lnTo>
                <a:lnTo>
                  <a:pt x="312419" y="5079"/>
                </a:lnTo>
                <a:close/>
              </a:path>
              <a:path w="312420" h="341629">
                <a:moveTo>
                  <a:pt x="3810" y="1269"/>
                </a:moveTo>
                <a:lnTo>
                  <a:pt x="0" y="1269"/>
                </a:lnTo>
                <a:lnTo>
                  <a:pt x="0" y="3810"/>
                </a:lnTo>
                <a:lnTo>
                  <a:pt x="3809" y="3810"/>
                </a:lnTo>
                <a:lnTo>
                  <a:pt x="3810" y="1269"/>
                </a:lnTo>
                <a:close/>
              </a:path>
              <a:path w="312420" h="341629">
                <a:moveTo>
                  <a:pt x="312419" y="1269"/>
                </a:moveTo>
                <a:lnTo>
                  <a:pt x="7619" y="1269"/>
                </a:lnTo>
                <a:lnTo>
                  <a:pt x="7619" y="3810"/>
                </a:lnTo>
                <a:lnTo>
                  <a:pt x="312419" y="3810"/>
                </a:lnTo>
                <a:lnTo>
                  <a:pt x="312419" y="1269"/>
                </a:lnTo>
                <a:close/>
              </a:path>
              <a:path w="312420" h="341629">
                <a:moveTo>
                  <a:pt x="10159" y="0"/>
                </a:moveTo>
                <a:lnTo>
                  <a:pt x="8889" y="0"/>
                </a:lnTo>
                <a:lnTo>
                  <a:pt x="8889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  <a:path w="312420" h="341629">
                <a:moveTo>
                  <a:pt x="3809" y="160020"/>
                </a:moveTo>
                <a:lnTo>
                  <a:pt x="0" y="160020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60020"/>
                </a:lnTo>
                <a:close/>
              </a:path>
              <a:path w="312420" h="341629">
                <a:moveTo>
                  <a:pt x="312419" y="160020"/>
                </a:moveTo>
                <a:lnTo>
                  <a:pt x="308609" y="160020"/>
                </a:lnTo>
                <a:lnTo>
                  <a:pt x="308609" y="172719"/>
                </a:lnTo>
                <a:lnTo>
                  <a:pt x="312419" y="172719"/>
                </a:lnTo>
                <a:lnTo>
                  <a:pt x="312419" y="160020"/>
                </a:lnTo>
                <a:close/>
              </a:path>
              <a:path w="312420" h="341629">
                <a:moveTo>
                  <a:pt x="3809" y="172720"/>
                </a:moveTo>
                <a:lnTo>
                  <a:pt x="0" y="172720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72720"/>
                </a:lnTo>
                <a:close/>
              </a:path>
              <a:path w="312420" h="341629">
                <a:moveTo>
                  <a:pt x="312419" y="172720"/>
                </a:moveTo>
                <a:lnTo>
                  <a:pt x="308609" y="172720"/>
                </a:lnTo>
                <a:lnTo>
                  <a:pt x="308609" y="191769"/>
                </a:lnTo>
                <a:lnTo>
                  <a:pt x="312419" y="191769"/>
                </a:lnTo>
                <a:lnTo>
                  <a:pt x="312419" y="172720"/>
                </a:lnTo>
                <a:close/>
              </a:path>
              <a:path w="312420" h="341629">
                <a:moveTo>
                  <a:pt x="3809" y="191770"/>
                </a:moveTo>
                <a:lnTo>
                  <a:pt x="0" y="191770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1770"/>
                </a:lnTo>
                <a:close/>
              </a:path>
              <a:path w="312420" h="341629">
                <a:moveTo>
                  <a:pt x="312419" y="191770"/>
                </a:moveTo>
                <a:lnTo>
                  <a:pt x="308609" y="191770"/>
                </a:lnTo>
                <a:lnTo>
                  <a:pt x="308609" y="198119"/>
                </a:lnTo>
                <a:lnTo>
                  <a:pt x="312419" y="198119"/>
                </a:lnTo>
                <a:lnTo>
                  <a:pt x="312419" y="191770"/>
                </a:lnTo>
                <a:close/>
              </a:path>
              <a:path w="312420" h="341629">
                <a:moveTo>
                  <a:pt x="3809" y="198120"/>
                </a:moveTo>
                <a:lnTo>
                  <a:pt x="0" y="198120"/>
                </a:lnTo>
                <a:lnTo>
                  <a:pt x="0" y="210819"/>
                </a:lnTo>
                <a:lnTo>
                  <a:pt x="3809" y="210819"/>
                </a:lnTo>
                <a:lnTo>
                  <a:pt x="3809" y="198120"/>
                </a:lnTo>
                <a:close/>
              </a:path>
              <a:path w="312420" h="341629">
                <a:moveTo>
                  <a:pt x="312419" y="198120"/>
                </a:moveTo>
                <a:lnTo>
                  <a:pt x="308609" y="198120"/>
                </a:lnTo>
                <a:lnTo>
                  <a:pt x="308609" y="210819"/>
                </a:lnTo>
                <a:lnTo>
                  <a:pt x="312419" y="210819"/>
                </a:lnTo>
                <a:lnTo>
                  <a:pt x="312419" y="198120"/>
                </a:lnTo>
                <a:close/>
              </a:path>
              <a:path w="312420" h="341629">
                <a:moveTo>
                  <a:pt x="3809" y="210820"/>
                </a:moveTo>
                <a:lnTo>
                  <a:pt x="0" y="210820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10820"/>
                </a:lnTo>
                <a:close/>
              </a:path>
              <a:path w="312420" h="341629">
                <a:moveTo>
                  <a:pt x="312419" y="210820"/>
                </a:moveTo>
                <a:lnTo>
                  <a:pt x="308609" y="210820"/>
                </a:lnTo>
                <a:lnTo>
                  <a:pt x="308609" y="248919"/>
                </a:lnTo>
                <a:lnTo>
                  <a:pt x="312419" y="248919"/>
                </a:lnTo>
                <a:lnTo>
                  <a:pt x="312419" y="210820"/>
                </a:lnTo>
                <a:close/>
              </a:path>
              <a:path w="312420" h="341629">
                <a:moveTo>
                  <a:pt x="53339" y="337819"/>
                </a:moveTo>
                <a:lnTo>
                  <a:pt x="0" y="337819"/>
                </a:lnTo>
                <a:lnTo>
                  <a:pt x="0" y="340360"/>
                </a:lnTo>
                <a:lnTo>
                  <a:pt x="52069" y="340360"/>
                </a:lnTo>
                <a:lnTo>
                  <a:pt x="52069" y="339089"/>
                </a:lnTo>
                <a:lnTo>
                  <a:pt x="53339" y="339089"/>
                </a:lnTo>
                <a:lnTo>
                  <a:pt x="53339" y="337819"/>
                </a:lnTo>
                <a:close/>
              </a:path>
              <a:path w="312420" h="341629">
                <a:moveTo>
                  <a:pt x="3809" y="335279"/>
                </a:moveTo>
                <a:lnTo>
                  <a:pt x="0" y="335279"/>
                </a:lnTo>
                <a:lnTo>
                  <a:pt x="0" y="336550"/>
                </a:lnTo>
                <a:lnTo>
                  <a:pt x="3809" y="336550"/>
                </a:lnTo>
                <a:lnTo>
                  <a:pt x="3809" y="335279"/>
                </a:lnTo>
                <a:close/>
              </a:path>
              <a:path w="312420" h="341629">
                <a:moveTo>
                  <a:pt x="3809" y="331469"/>
                </a:moveTo>
                <a:lnTo>
                  <a:pt x="0" y="331469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31469"/>
                </a:lnTo>
                <a:close/>
              </a:path>
              <a:path w="312420" h="341629">
                <a:moveTo>
                  <a:pt x="3809" y="328929"/>
                </a:moveTo>
                <a:lnTo>
                  <a:pt x="0" y="328929"/>
                </a:lnTo>
                <a:lnTo>
                  <a:pt x="0" y="330200"/>
                </a:lnTo>
                <a:lnTo>
                  <a:pt x="3809" y="330200"/>
                </a:lnTo>
                <a:lnTo>
                  <a:pt x="3809" y="328929"/>
                </a:lnTo>
                <a:close/>
              </a:path>
              <a:path w="312420" h="341629">
                <a:moveTo>
                  <a:pt x="3809" y="325119"/>
                </a:moveTo>
                <a:lnTo>
                  <a:pt x="0" y="325119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5119"/>
                </a:lnTo>
                <a:close/>
              </a:path>
              <a:path w="312420" h="341629">
                <a:moveTo>
                  <a:pt x="3809" y="322579"/>
                </a:moveTo>
                <a:lnTo>
                  <a:pt x="0" y="322579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22579"/>
                </a:lnTo>
                <a:close/>
              </a:path>
              <a:path w="312420" h="341629">
                <a:moveTo>
                  <a:pt x="3809" y="318769"/>
                </a:moveTo>
                <a:lnTo>
                  <a:pt x="0" y="318769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8769"/>
                </a:lnTo>
                <a:close/>
              </a:path>
              <a:path w="312420" h="341629">
                <a:moveTo>
                  <a:pt x="3809" y="316229"/>
                </a:moveTo>
                <a:lnTo>
                  <a:pt x="0" y="316229"/>
                </a:lnTo>
                <a:lnTo>
                  <a:pt x="0" y="317500"/>
                </a:lnTo>
                <a:lnTo>
                  <a:pt x="3809" y="317500"/>
                </a:lnTo>
                <a:lnTo>
                  <a:pt x="3809" y="316229"/>
                </a:lnTo>
                <a:close/>
              </a:path>
              <a:path w="312420" h="341629">
                <a:moveTo>
                  <a:pt x="3809" y="312419"/>
                </a:moveTo>
                <a:lnTo>
                  <a:pt x="0" y="312419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12419"/>
                </a:lnTo>
                <a:close/>
              </a:path>
              <a:path w="312420" h="341629">
                <a:moveTo>
                  <a:pt x="3809" y="309879"/>
                </a:moveTo>
                <a:lnTo>
                  <a:pt x="0" y="309879"/>
                </a:lnTo>
                <a:lnTo>
                  <a:pt x="0" y="311150"/>
                </a:lnTo>
                <a:lnTo>
                  <a:pt x="3809" y="311150"/>
                </a:lnTo>
                <a:lnTo>
                  <a:pt x="3809" y="309879"/>
                </a:lnTo>
                <a:close/>
              </a:path>
              <a:path w="312420" h="341629">
                <a:moveTo>
                  <a:pt x="3809" y="306069"/>
                </a:moveTo>
                <a:lnTo>
                  <a:pt x="0" y="306069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6069"/>
                </a:lnTo>
                <a:close/>
              </a:path>
              <a:path w="312420" h="341629">
                <a:moveTo>
                  <a:pt x="3809" y="303529"/>
                </a:moveTo>
                <a:lnTo>
                  <a:pt x="0" y="303529"/>
                </a:lnTo>
                <a:lnTo>
                  <a:pt x="0" y="304800"/>
                </a:lnTo>
                <a:lnTo>
                  <a:pt x="3809" y="304800"/>
                </a:lnTo>
                <a:lnTo>
                  <a:pt x="3809" y="303529"/>
                </a:lnTo>
                <a:close/>
              </a:path>
              <a:path w="312420" h="341629">
                <a:moveTo>
                  <a:pt x="3809" y="299719"/>
                </a:moveTo>
                <a:lnTo>
                  <a:pt x="0" y="299719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9719"/>
                </a:lnTo>
                <a:close/>
              </a:path>
              <a:path w="312420" h="341629">
                <a:moveTo>
                  <a:pt x="3809" y="297179"/>
                </a:moveTo>
                <a:lnTo>
                  <a:pt x="0" y="297179"/>
                </a:lnTo>
                <a:lnTo>
                  <a:pt x="0" y="298450"/>
                </a:lnTo>
                <a:lnTo>
                  <a:pt x="3809" y="298450"/>
                </a:lnTo>
                <a:lnTo>
                  <a:pt x="3809" y="297179"/>
                </a:lnTo>
                <a:close/>
              </a:path>
              <a:path w="312420" h="341629">
                <a:moveTo>
                  <a:pt x="3809" y="293369"/>
                </a:moveTo>
                <a:lnTo>
                  <a:pt x="0" y="293369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93369"/>
                </a:lnTo>
                <a:close/>
              </a:path>
              <a:path w="312420" h="341629">
                <a:moveTo>
                  <a:pt x="3809" y="290829"/>
                </a:moveTo>
                <a:lnTo>
                  <a:pt x="0" y="290829"/>
                </a:lnTo>
                <a:lnTo>
                  <a:pt x="0" y="292100"/>
                </a:lnTo>
                <a:lnTo>
                  <a:pt x="3809" y="292100"/>
                </a:lnTo>
                <a:lnTo>
                  <a:pt x="3809" y="290829"/>
                </a:lnTo>
                <a:close/>
              </a:path>
              <a:path w="312420" h="341629">
                <a:moveTo>
                  <a:pt x="3809" y="287019"/>
                </a:moveTo>
                <a:lnTo>
                  <a:pt x="0" y="287019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7019"/>
                </a:lnTo>
                <a:close/>
              </a:path>
              <a:path w="312420" h="341629">
                <a:moveTo>
                  <a:pt x="3809" y="284479"/>
                </a:moveTo>
                <a:lnTo>
                  <a:pt x="0" y="284479"/>
                </a:lnTo>
                <a:lnTo>
                  <a:pt x="0" y="285750"/>
                </a:lnTo>
                <a:lnTo>
                  <a:pt x="3809" y="285750"/>
                </a:lnTo>
                <a:lnTo>
                  <a:pt x="3809" y="284479"/>
                </a:lnTo>
                <a:close/>
              </a:path>
              <a:path w="312420" h="341629">
                <a:moveTo>
                  <a:pt x="3809" y="280669"/>
                </a:moveTo>
                <a:lnTo>
                  <a:pt x="0" y="280669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80669"/>
                </a:lnTo>
                <a:close/>
              </a:path>
              <a:path w="312420" h="341629">
                <a:moveTo>
                  <a:pt x="3809" y="278129"/>
                </a:moveTo>
                <a:lnTo>
                  <a:pt x="0" y="278129"/>
                </a:lnTo>
                <a:lnTo>
                  <a:pt x="0" y="279400"/>
                </a:lnTo>
                <a:lnTo>
                  <a:pt x="3809" y="279400"/>
                </a:lnTo>
                <a:lnTo>
                  <a:pt x="3809" y="278129"/>
                </a:lnTo>
                <a:close/>
              </a:path>
              <a:path w="312420" h="341629">
                <a:moveTo>
                  <a:pt x="3809" y="274319"/>
                </a:moveTo>
                <a:lnTo>
                  <a:pt x="0" y="274319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4319"/>
                </a:lnTo>
                <a:close/>
              </a:path>
              <a:path w="312420" h="341629">
                <a:moveTo>
                  <a:pt x="3809" y="271779"/>
                </a:moveTo>
                <a:lnTo>
                  <a:pt x="0" y="271779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71779"/>
                </a:lnTo>
                <a:close/>
              </a:path>
              <a:path w="312420" h="341629">
                <a:moveTo>
                  <a:pt x="3809" y="267969"/>
                </a:moveTo>
                <a:lnTo>
                  <a:pt x="0" y="267969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7969"/>
                </a:lnTo>
                <a:close/>
              </a:path>
              <a:path w="312420" h="341629">
                <a:moveTo>
                  <a:pt x="3809" y="265429"/>
                </a:moveTo>
                <a:lnTo>
                  <a:pt x="0" y="265429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5429"/>
                </a:lnTo>
                <a:close/>
              </a:path>
              <a:path w="312420" h="341629">
                <a:moveTo>
                  <a:pt x="3809" y="261619"/>
                </a:moveTo>
                <a:lnTo>
                  <a:pt x="0" y="261619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61619"/>
                </a:lnTo>
                <a:close/>
              </a:path>
              <a:path w="312420" h="341629">
                <a:moveTo>
                  <a:pt x="3809" y="259079"/>
                </a:moveTo>
                <a:lnTo>
                  <a:pt x="0" y="259079"/>
                </a:lnTo>
                <a:lnTo>
                  <a:pt x="0" y="260350"/>
                </a:lnTo>
                <a:lnTo>
                  <a:pt x="3809" y="260350"/>
                </a:lnTo>
                <a:lnTo>
                  <a:pt x="3809" y="259079"/>
                </a:lnTo>
                <a:close/>
              </a:path>
              <a:path w="312420" h="341629">
                <a:moveTo>
                  <a:pt x="3809" y="252729"/>
                </a:moveTo>
                <a:lnTo>
                  <a:pt x="0" y="252729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2729"/>
                </a:lnTo>
                <a:close/>
              </a:path>
              <a:path w="312420" h="341629">
                <a:moveTo>
                  <a:pt x="3809" y="250189"/>
                </a:moveTo>
                <a:lnTo>
                  <a:pt x="0" y="250189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50189"/>
                </a:lnTo>
                <a:close/>
              </a:path>
              <a:path w="312420" h="341629">
                <a:moveTo>
                  <a:pt x="307339" y="340359"/>
                </a:moveTo>
                <a:lnTo>
                  <a:pt x="306069" y="340359"/>
                </a:lnTo>
                <a:lnTo>
                  <a:pt x="306069" y="341629"/>
                </a:lnTo>
                <a:lnTo>
                  <a:pt x="307339" y="341629"/>
                </a:lnTo>
                <a:lnTo>
                  <a:pt x="307339" y="340359"/>
                </a:lnTo>
                <a:close/>
              </a:path>
              <a:path w="312420" h="341629">
                <a:moveTo>
                  <a:pt x="312419" y="336549"/>
                </a:moveTo>
                <a:lnTo>
                  <a:pt x="311150" y="336549"/>
                </a:lnTo>
                <a:lnTo>
                  <a:pt x="311150" y="337819"/>
                </a:lnTo>
                <a:lnTo>
                  <a:pt x="308609" y="337819"/>
                </a:lnTo>
                <a:lnTo>
                  <a:pt x="308609" y="340359"/>
                </a:lnTo>
                <a:lnTo>
                  <a:pt x="312419" y="340359"/>
                </a:lnTo>
                <a:lnTo>
                  <a:pt x="312419" y="336549"/>
                </a:lnTo>
                <a:close/>
              </a:path>
              <a:path w="312420" h="341629">
                <a:moveTo>
                  <a:pt x="303529" y="337819"/>
                </a:moveTo>
                <a:lnTo>
                  <a:pt x="165100" y="337819"/>
                </a:lnTo>
                <a:lnTo>
                  <a:pt x="165100" y="340359"/>
                </a:lnTo>
                <a:lnTo>
                  <a:pt x="303529" y="340359"/>
                </a:lnTo>
                <a:lnTo>
                  <a:pt x="303529" y="337819"/>
                </a:lnTo>
                <a:close/>
              </a:path>
              <a:path w="312420" h="341629">
                <a:moveTo>
                  <a:pt x="309879" y="309879"/>
                </a:moveTo>
                <a:lnTo>
                  <a:pt x="308609" y="309879"/>
                </a:lnTo>
                <a:lnTo>
                  <a:pt x="308609" y="312419"/>
                </a:lnTo>
                <a:lnTo>
                  <a:pt x="309879" y="312419"/>
                </a:lnTo>
                <a:lnTo>
                  <a:pt x="309879" y="309879"/>
                </a:lnTo>
                <a:close/>
              </a:path>
              <a:path w="312420" h="341629">
                <a:moveTo>
                  <a:pt x="309879" y="306069"/>
                </a:moveTo>
                <a:lnTo>
                  <a:pt x="308609" y="306069"/>
                </a:lnTo>
                <a:lnTo>
                  <a:pt x="308609" y="308609"/>
                </a:lnTo>
                <a:lnTo>
                  <a:pt x="309879" y="308609"/>
                </a:lnTo>
                <a:lnTo>
                  <a:pt x="309879" y="306069"/>
                </a:lnTo>
                <a:close/>
              </a:path>
              <a:path w="312420" h="341629">
                <a:moveTo>
                  <a:pt x="311150" y="303529"/>
                </a:moveTo>
                <a:lnTo>
                  <a:pt x="308609" y="303529"/>
                </a:lnTo>
                <a:lnTo>
                  <a:pt x="308609" y="304799"/>
                </a:lnTo>
                <a:lnTo>
                  <a:pt x="311150" y="304799"/>
                </a:lnTo>
                <a:lnTo>
                  <a:pt x="311150" y="303529"/>
                </a:lnTo>
                <a:close/>
              </a:path>
              <a:path w="312420" h="341629">
                <a:moveTo>
                  <a:pt x="312419" y="299719"/>
                </a:moveTo>
                <a:lnTo>
                  <a:pt x="308609" y="299719"/>
                </a:lnTo>
                <a:lnTo>
                  <a:pt x="308609" y="302259"/>
                </a:lnTo>
                <a:lnTo>
                  <a:pt x="312419" y="302259"/>
                </a:lnTo>
                <a:lnTo>
                  <a:pt x="312419" y="299719"/>
                </a:lnTo>
                <a:close/>
              </a:path>
              <a:path w="312420" h="341629">
                <a:moveTo>
                  <a:pt x="312419" y="297179"/>
                </a:moveTo>
                <a:lnTo>
                  <a:pt x="308609" y="297179"/>
                </a:lnTo>
                <a:lnTo>
                  <a:pt x="308609" y="298449"/>
                </a:lnTo>
                <a:lnTo>
                  <a:pt x="312419" y="298449"/>
                </a:lnTo>
                <a:lnTo>
                  <a:pt x="312419" y="297179"/>
                </a:lnTo>
                <a:close/>
              </a:path>
              <a:path w="312420" h="341629">
                <a:moveTo>
                  <a:pt x="312419" y="293369"/>
                </a:moveTo>
                <a:lnTo>
                  <a:pt x="308609" y="293369"/>
                </a:lnTo>
                <a:lnTo>
                  <a:pt x="308609" y="295909"/>
                </a:lnTo>
                <a:lnTo>
                  <a:pt x="312419" y="295909"/>
                </a:lnTo>
                <a:lnTo>
                  <a:pt x="312419" y="293369"/>
                </a:lnTo>
                <a:close/>
              </a:path>
              <a:path w="312420" h="341629">
                <a:moveTo>
                  <a:pt x="312419" y="290829"/>
                </a:moveTo>
                <a:lnTo>
                  <a:pt x="308609" y="290829"/>
                </a:lnTo>
                <a:lnTo>
                  <a:pt x="308609" y="292099"/>
                </a:lnTo>
                <a:lnTo>
                  <a:pt x="312419" y="292099"/>
                </a:lnTo>
                <a:lnTo>
                  <a:pt x="312419" y="290829"/>
                </a:lnTo>
                <a:close/>
              </a:path>
              <a:path w="312420" h="341629">
                <a:moveTo>
                  <a:pt x="312419" y="287019"/>
                </a:moveTo>
                <a:lnTo>
                  <a:pt x="308609" y="287019"/>
                </a:lnTo>
                <a:lnTo>
                  <a:pt x="308609" y="289559"/>
                </a:lnTo>
                <a:lnTo>
                  <a:pt x="312419" y="289559"/>
                </a:lnTo>
                <a:lnTo>
                  <a:pt x="312419" y="287019"/>
                </a:lnTo>
                <a:close/>
              </a:path>
              <a:path w="312420" h="341629">
                <a:moveTo>
                  <a:pt x="312419" y="284479"/>
                </a:moveTo>
                <a:lnTo>
                  <a:pt x="308609" y="284479"/>
                </a:lnTo>
                <a:lnTo>
                  <a:pt x="308609" y="285749"/>
                </a:lnTo>
                <a:lnTo>
                  <a:pt x="312419" y="285749"/>
                </a:lnTo>
                <a:lnTo>
                  <a:pt x="312419" y="284479"/>
                </a:lnTo>
                <a:close/>
              </a:path>
              <a:path w="312420" h="341629">
                <a:moveTo>
                  <a:pt x="312419" y="280669"/>
                </a:moveTo>
                <a:lnTo>
                  <a:pt x="308609" y="280669"/>
                </a:lnTo>
                <a:lnTo>
                  <a:pt x="308609" y="283209"/>
                </a:lnTo>
                <a:lnTo>
                  <a:pt x="312419" y="283209"/>
                </a:lnTo>
                <a:lnTo>
                  <a:pt x="312419" y="280669"/>
                </a:lnTo>
                <a:close/>
              </a:path>
              <a:path w="312420" h="341629">
                <a:moveTo>
                  <a:pt x="312419" y="278129"/>
                </a:moveTo>
                <a:lnTo>
                  <a:pt x="308609" y="278129"/>
                </a:lnTo>
                <a:lnTo>
                  <a:pt x="308609" y="279399"/>
                </a:lnTo>
                <a:lnTo>
                  <a:pt x="312419" y="279399"/>
                </a:lnTo>
                <a:lnTo>
                  <a:pt x="312419" y="278129"/>
                </a:lnTo>
                <a:close/>
              </a:path>
              <a:path w="312420" h="341629">
                <a:moveTo>
                  <a:pt x="312419" y="274319"/>
                </a:moveTo>
                <a:lnTo>
                  <a:pt x="308609" y="274319"/>
                </a:lnTo>
                <a:lnTo>
                  <a:pt x="308609" y="276859"/>
                </a:lnTo>
                <a:lnTo>
                  <a:pt x="312419" y="276859"/>
                </a:lnTo>
                <a:lnTo>
                  <a:pt x="312419" y="274319"/>
                </a:lnTo>
                <a:close/>
              </a:path>
              <a:path w="312420" h="341629">
                <a:moveTo>
                  <a:pt x="312419" y="271779"/>
                </a:moveTo>
                <a:lnTo>
                  <a:pt x="308609" y="271779"/>
                </a:lnTo>
                <a:lnTo>
                  <a:pt x="308609" y="273049"/>
                </a:lnTo>
                <a:lnTo>
                  <a:pt x="312419" y="273049"/>
                </a:lnTo>
                <a:lnTo>
                  <a:pt x="312419" y="271779"/>
                </a:lnTo>
                <a:close/>
              </a:path>
              <a:path w="312420" h="341629">
                <a:moveTo>
                  <a:pt x="312419" y="267969"/>
                </a:moveTo>
                <a:lnTo>
                  <a:pt x="308609" y="267969"/>
                </a:lnTo>
                <a:lnTo>
                  <a:pt x="308609" y="270509"/>
                </a:lnTo>
                <a:lnTo>
                  <a:pt x="312419" y="270509"/>
                </a:lnTo>
                <a:lnTo>
                  <a:pt x="312419" y="267969"/>
                </a:lnTo>
                <a:close/>
              </a:path>
              <a:path w="312420" h="341629">
                <a:moveTo>
                  <a:pt x="312419" y="265429"/>
                </a:moveTo>
                <a:lnTo>
                  <a:pt x="308609" y="265429"/>
                </a:lnTo>
                <a:lnTo>
                  <a:pt x="308609" y="266699"/>
                </a:lnTo>
                <a:lnTo>
                  <a:pt x="312419" y="266699"/>
                </a:lnTo>
                <a:lnTo>
                  <a:pt x="312419" y="265429"/>
                </a:lnTo>
                <a:close/>
              </a:path>
              <a:path w="312420" h="341629">
                <a:moveTo>
                  <a:pt x="312419" y="261619"/>
                </a:moveTo>
                <a:lnTo>
                  <a:pt x="308609" y="261619"/>
                </a:lnTo>
                <a:lnTo>
                  <a:pt x="308609" y="264159"/>
                </a:lnTo>
                <a:lnTo>
                  <a:pt x="312419" y="264159"/>
                </a:lnTo>
                <a:lnTo>
                  <a:pt x="312419" y="261619"/>
                </a:lnTo>
                <a:close/>
              </a:path>
              <a:path w="312420" h="341629">
                <a:moveTo>
                  <a:pt x="312419" y="259079"/>
                </a:moveTo>
                <a:lnTo>
                  <a:pt x="308609" y="259079"/>
                </a:lnTo>
                <a:lnTo>
                  <a:pt x="308609" y="260349"/>
                </a:lnTo>
                <a:lnTo>
                  <a:pt x="312419" y="260349"/>
                </a:lnTo>
                <a:lnTo>
                  <a:pt x="312419" y="259079"/>
                </a:lnTo>
                <a:close/>
              </a:path>
              <a:path w="312420" h="341629">
                <a:moveTo>
                  <a:pt x="312419" y="252729"/>
                </a:moveTo>
                <a:lnTo>
                  <a:pt x="308609" y="252729"/>
                </a:lnTo>
                <a:lnTo>
                  <a:pt x="308609" y="257809"/>
                </a:lnTo>
                <a:lnTo>
                  <a:pt x="312419" y="257809"/>
                </a:lnTo>
                <a:lnTo>
                  <a:pt x="312419" y="252729"/>
                </a:lnTo>
                <a:close/>
              </a:path>
              <a:path w="312420" h="341629">
                <a:moveTo>
                  <a:pt x="312419" y="250189"/>
                </a:moveTo>
                <a:lnTo>
                  <a:pt x="308609" y="250189"/>
                </a:lnTo>
                <a:lnTo>
                  <a:pt x="308609" y="251459"/>
                </a:lnTo>
                <a:lnTo>
                  <a:pt x="312419" y="251459"/>
                </a:lnTo>
                <a:lnTo>
                  <a:pt x="312419" y="250189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4" name="bk object 3224"/>
          <p:cNvSpPr/>
          <p:nvPr/>
        </p:nvSpPr>
        <p:spPr>
          <a:xfrm>
            <a:off x="4050029" y="2934970"/>
            <a:ext cx="304800" cy="334010"/>
          </a:xfrm>
          <a:custGeom>
            <a:avLst/>
            <a:gdLst/>
            <a:ahLst/>
            <a:cxnLst/>
            <a:rect l="l" t="t" r="r" b="b"/>
            <a:pathLst>
              <a:path w="304800" h="334010">
                <a:moveTo>
                  <a:pt x="3810" y="153669"/>
                </a:moveTo>
                <a:lnTo>
                  <a:pt x="0" y="153669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53669"/>
                </a:lnTo>
                <a:close/>
              </a:path>
              <a:path w="304800" h="334010">
                <a:moveTo>
                  <a:pt x="304800" y="153669"/>
                </a:moveTo>
                <a:lnTo>
                  <a:pt x="300990" y="153669"/>
                </a:lnTo>
                <a:lnTo>
                  <a:pt x="300990" y="154939"/>
                </a:lnTo>
                <a:lnTo>
                  <a:pt x="304800" y="154939"/>
                </a:lnTo>
                <a:lnTo>
                  <a:pt x="304800" y="153669"/>
                </a:lnTo>
                <a:close/>
              </a:path>
              <a:path w="304800" h="334010">
                <a:moveTo>
                  <a:pt x="304800" y="149859"/>
                </a:moveTo>
                <a:lnTo>
                  <a:pt x="300990" y="149859"/>
                </a:lnTo>
                <a:lnTo>
                  <a:pt x="300990" y="152399"/>
                </a:lnTo>
                <a:lnTo>
                  <a:pt x="304800" y="152399"/>
                </a:lnTo>
                <a:lnTo>
                  <a:pt x="304800" y="149859"/>
                </a:lnTo>
                <a:close/>
              </a:path>
              <a:path w="304800" h="334010">
                <a:moveTo>
                  <a:pt x="304800" y="147319"/>
                </a:moveTo>
                <a:lnTo>
                  <a:pt x="300990" y="147319"/>
                </a:lnTo>
                <a:lnTo>
                  <a:pt x="300990" y="148589"/>
                </a:lnTo>
                <a:lnTo>
                  <a:pt x="304800" y="148589"/>
                </a:lnTo>
                <a:lnTo>
                  <a:pt x="304800" y="147319"/>
                </a:lnTo>
                <a:close/>
              </a:path>
              <a:path w="304800" h="334010">
                <a:moveTo>
                  <a:pt x="3810" y="149859"/>
                </a:moveTo>
                <a:lnTo>
                  <a:pt x="0" y="149859"/>
                </a:lnTo>
                <a:lnTo>
                  <a:pt x="0" y="152399"/>
                </a:lnTo>
                <a:lnTo>
                  <a:pt x="3810" y="152399"/>
                </a:lnTo>
                <a:lnTo>
                  <a:pt x="3810" y="149859"/>
                </a:lnTo>
                <a:close/>
              </a:path>
              <a:path w="304800" h="334010">
                <a:moveTo>
                  <a:pt x="3810" y="147319"/>
                </a:moveTo>
                <a:lnTo>
                  <a:pt x="0" y="147319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7319"/>
                </a:lnTo>
                <a:close/>
              </a:path>
              <a:path w="304800" h="334010">
                <a:moveTo>
                  <a:pt x="3810" y="143509"/>
                </a:moveTo>
                <a:lnTo>
                  <a:pt x="0" y="143509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43509"/>
                </a:lnTo>
                <a:close/>
              </a:path>
              <a:path w="304800" h="334010">
                <a:moveTo>
                  <a:pt x="3810" y="140969"/>
                </a:moveTo>
                <a:lnTo>
                  <a:pt x="0" y="140969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40969"/>
                </a:lnTo>
                <a:close/>
              </a:path>
              <a:path w="304800" h="334010">
                <a:moveTo>
                  <a:pt x="304800" y="143509"/>
                </a:moveTo>
                <a:lnTo>
                  <a:pt x="300990" y="143509"/>
                </a:lnTo>
                <a:lnTo>
                  <a:pt x="300990" y="146049"/>
                </a:lnTo>
                <a:lnTo>
                  <a:pt x="304800" y="146049"/>
                </a:lnTo>
                <a:lnTo>
                  <a:pt x="304800" y="143509"/>
                </a:lnTo>
                <a:close/>
              </a:path>
              <a:path w="304800" h="334010">
                <a:moveTo>
                  <a:pt x="304800" y="140969"/>
                </a:moveTo>
                <a:lnTo>
                  <a:pt x="300990" y="140969"/>
                </a:lnTo>
                <a:lnTo>
                  <a:pt x="300990" y="142239"/>
                </a:lnTo>
                <a:lnTo>
                  <a:pt x="304800" y="142239"/>
                </a:lnTo>
                <a:lnTo>
                  <a:pt x="304800" y="140969"/>
                </a:lnTo>
                <a:close/>
              </a:path>
              <a:path w="304800" h="334010">
                <a:moveTo>
                  <a:pt x="304800" y="137159"/>
                </a:moveTo>
                <a:lnTo>
                  <a:pt x="300990" y="137159"/>
                </a:lnTo>
                <a:lnTo>
                  <a:pt x="300990" y="139699"/>
                </a:lnTo>
                <a:lnTo>
                  <a:pt x="304800" y="139699"/>
                </a:lnTo>
                <a:lnTo>
                  <a:pt x="304800" y="137159"/>
                </a:lnTo>
                <a:close/>
              </a:path>
              <a:path w="304800" h="334010">
                <a:moveTo>
                  <a:pt x="304800" y="128269"/>
                </a:moveTo>
                <a:lnTo>
                  <a:pt x="300990" y="128269"/>
                </a:lnTo>
                <a:lnTo>
                  <a:pt x="300990" y="135889"/>
                </a:lnTo>
                <a:lnTo>
                  <a:pt x="304800" y="135889"/>
                </a:lnTo>
                <a:lnTo>
                  <a:pt x="304800" y="128269"/>
                </a:lnTo>
                <a:close/>
              </a:path>
              <a:path w="304800" h="334010">
                <a:moveTo>
                  <a:pt x="3810" y="137159"/>
                </a:moveTo>
                <a:lnTo>
                  <a:pt x="0" y="137159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7159"/>
                </a:lnTo>
                <a:close/>
              </a:path>
              <a:path w="304800" h="334010">
                <a:moveTo>
                  <a:pt x="3810" y="128269"/>
                </a:moveTo>
                <a:lnTo>
                  <a:pt x="0" y="128269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28269"/>
                </a:lnTo>
                <a:close/>
              </a:path>
              <a:path w="304800" h="334010">
                <a:moveTo>
                  <a:pt x="3810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4459"/>
                </a:lnTo>
                <a:close/>
              </a:path>
              <a:path w="304800" h="334010">
                <a:moveTo>
                  <a:pt x="3810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21919"/>
                </a:lnTo>
                <a:close/>
              </a:path>
              <a:path w="304800" h="334010">
                <a:moveTo>
                  <a:pt x="3810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8109"/>
                </a:lnTo>
                <a:close/>
              </a:path>
              <a:path w="304800" h="334010">
                <a:moveTo>
                  <a:pt x="3810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5569"/>
                </a:lnTo>
                <a:close/>
              </a:path>
              <a:path w="304800" h="334010">
                <a:moveTo>
                  <a:pt x="3810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11759"/>
                </a:lnTo>
                <a:close/>
              </a:path>
              <a:path w="304800" h="334010">
                <a:moveTo>
                  <a:pt x="304800" y="124459"/>
                </a:moveTo>
                <a:lnTo>
                  <a:pt x="300990" y="124459"/>
                </a:lnTo>
                <a:lnTo>
                  <a:pt x="300990" y="126999"/>
                </a:lnTo>
                <a:lnTo>
                  <a:pt x="304800" y="126999"/>
                </a:lnTo>
                <a:lnTo>
                  <a:pt x="304800" y="124459"/>
                </a:lnTo>
                <a:close/>
              </a:path>
              <a:path w="304800" h="334010">
                <a:moveTo>
                  <a:pt x="304800" y="121919"/>
                </a:moveTo>
                <a:lnTo>
                  <a:pt x="300990" y="121919"/>
                </a:lnTo>
                <a:lnTo>
                  <a:pt x="300990" y="123189"/>
                </a:lnTo>
                <a:lnTo>
                  <a:pt x="304800" y="123189"/>
                </a:lnTo>
                <a:lnTo>
                  <a:pt x="304800" y="121919"/>
                </a:lnTo>
                <a:close/>
              </a:path>
              <a:path w="304800" h="334010">
                <a:moveTo>
                  <a:pt x="304800" y="118109"/>
                </a:moveTo>
                <a:lnTo>
                  <a:pt x="300990" y="118109"/>
                </a:lnTo>
                <a:lnTo>
                  <a:pt x="300990" y="120649"/>
                </a:lnTo>
                <a:lnTo>
                  <a:pt x="304800" y="120649"/>
                </a:lnTo>
                <a:lnTo>
                  <a:pt x="304800" y="118109"/>
                </a:lnTo>
                <a:close/>
              </a:path>
              <a:path w="304800" h="334010">
                <a:moveTo>
                  <a:pt x="304800" y="115569"/>
                </a:moveTo>
                <a:lnTo>
                  <a:pt x="300990" y="115569"/>
                </a:lnTo>
                <a:lnTo>
                  <a:pt x="300990" y="116839"/>
                </a:lnTo>
                <a:lnTo>
                  <a:pt x="304800" y="116839"/>
                </a:lnTo>
                <a:lnTo>
                  <a:pt x="304800" y="115569"/>
                </a:lnTo>
                <a:close/>
              </a:path>
              <a:path w="304800" h="334010">
                <a:moveTo>
                  <a:pt x="304800" y="111759"/>
                </a:moveTo>
                <a:lnTo>
                  <a:pt x="300990" y="111759"/>
                </a:lnTo>
                <a:lnTo>
                  <a:pt x="300990" y="114299"/>
                </a:lnTo>
                <a:lnTo>
                  <a:pt x="304800" y="114299"/>
                </a:lnTo>
                <a:lnTo>
                  <a:pt x="304800" y="111759"/>
                </a:lnTo>
                <a:close/>
              </a:path>
              <a:path w="304800" h="334010">
                <a:moveTo>
                  <a:pt x="3810" y="109219"/>
                </a:moveTo>
                <a:lnTo>
                  <a:pt x="0" y="109219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9219"/>
                </a:lnTo>
                <a:close/>
              </a:path>
              <a:path w="304800" h="334010">
                <a:moveTo>
                  <a:pt x="3810" y="102869"/>
                </a:moveTo>
                <a:lnTo>
                  <a:pt x="0" y="10286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2869"/>
                </a:lnTo>
                <a:close/>
              </a:path>
              <a:path w="304800" h="334010">
                <a:moveTo>
                  <a:pt x="3810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99059"/>
                </a:lnTo>
                <a:close/>
              </a:path>
              <a:path w="304800" h="334010">
                <a:moveTo>
                  <a:pt x="304800" y="109219"/>
                </a:moveTo>
                <a:lnTo>
                  <a:pt x="300990" y="109219"/>
                </a:lnTo>
                <a:lnTo>
                  <a:pt x="300990" y="110489"/>
                </a:lnTo>
                <a:lnTo>
                  <a:pt x="304800" y="110489"/>
                </a:lnTo>
                <a:lnTo>
                  <a:pt x="304800" y="109219"/>
                </a:lnTo>
                <a:close/>
              </a:path>
              <a:path w="304800" h="334010">
                <a:moveTo>
                  <a:pt x="304800" y="102869"/>
                </a:moveTo>
                <a:lnTo>
                  <a:pt x="300990" y="102869"/>
                </a:lnTo>
                <a:lnTo>
                  <a:pt x="300990" y="107949"/>
                </a:lnTo>
                <a:lnTo>
                  <a:pt x="304800" y="107949"/>
                </a:lnTo>
                <a:lnTo>
                  <a:pt x="304800" y="102869"/>
                </a:lnTo>
                <a:close/>
              </a:path>
              <a:path w="304800" h="334010">
                <a:moveTo>
                  <a:pt x="304800" y="99059"/>
                </a:moveTo>
                <a:lnTo>
                  <a:pt x="300990" y="99059"/>
                </a:lnTo>
                <a:lnTo>
                  <a:pt x="300990" y="101599"/>
                </a:lnTo>
                <a:lnTo>
                  <a:pt x="304800" y="101599"/>
                </a:lnTo>
                <a:lnTo>
                  <a:pt x="304800" y="99059"/>
                </a:lnTo>
                <a:close/>
              </a:path>
              <a:path w="304800" h="334010">
                <a:moveTo>
                  <a:pt x="304800" y="96519"/>
                </a:moveTo>
                <a:lnTo>
                  <a:pt x="300990" y="96519"/>
                </a:lnTo>
                <a:lnTo>
                  <a:pt x="300990" y="97789"/>
                </a:lnTo>
                <a:lnTo>
                  <a:pt x="304800" y="97789"/>
                </a:lnTo>
                <a:lnTo>
                  <a:pt x="304800" y="96519"/>
                </a:lnTo>
                <a:close/>
              </a:path>
              <a:path w="304800" h="334010">
                <a:moveTo>
                  <a:pt x="381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6519"/>
                </a:lnTo>
                <a:close/>
              </a:path>
              <a:path w="304800" h="334010">
                <a:moveTo>
                  <a:pt x="3810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2709"/>
                </a:lnTo>
                <a:close/>
              </a:path>
              <a:path w="304800" h="334010">
                <a:moveTo>
                  <a:pt x="304800" y="92709"/>
                </a:moveTo>
                <a:lnTo>
                  <a:pt x="300990" y="92709"/>
                </a:lnTo>
                <a:lnTo>
                  <a:pt x="300990" y="95249"/>
                </a:lnTo>
                <a:lnTo>
                  <a:pt x="304800" y="95249"/>
                </a:lnTo>
                <a:lnTo>
                  <a:pt x="304800" y="92709"/>
                </a:lnTo>
                <a:close/>
              </a:path>
              <a:path w="304800" h="334010">
                <a:moveTo>
                  <a:pt x="304800" y="90169"/>
                </a:moveTo>
                <a:lnTo>
                  <a:pt x="300990" y="90169"/>
                </a:lnTo>
                <a:lnTo>
                  <a:pt x="300990" y="91439"/>
                </a:lnTo>
                <a:lnTo>
                  <a:pt x="304800" y="91439"/>
                </a:lnTo>
                <a:lnTo>
                  <a:pt x="304800" y="90169"/>
                </a:lnTo>
                <a:close/>
              </a:path>
              <a:path w="304800" h="334010">
                <a:moveTo>
                  <a:pt x="3810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90169"/>
                </a:lnTo>
                <a:close/>
              </a:path>
              <a:path w="304800" h="334010">
                <a:moveTo>
                  <a:pt x="3810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6359"/>
                </a:lnTo>
                <a:close/>
              </a:path>
              <a:path w="304800" h="334010">
                <a:moveTo>
                  <a:pt x="304800" y="86359"/>
                </a:moveTo>
                <a:lnTo>
                  <a:pt x="300990" y="86359"/>
                </a:lnTo>
                <a:lnTo>
                  <a:pt x="300990" y="88899"/>
                </a:lnTo>
                <a:lnTo>
                  <a:pt x="304800" y="88899"/>
                </a:lnTo>
                <a:lnTo>
                  <a:pt x="304800" y="86359"/>
                </a:lnTo>
                <a:close/>
              </a:path>
              <a:path w="304800" h="334010">
                <a:moveTo>
                  <a:pt x="3810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3819"/>
                </a:lnTo>
                <a:close/>
              </a:path>
              <a:path w="304800" h="334010">
                <a:moveTo>
                  <a:pt x="3810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0009"/>
                </a:lnTo>
                <a:close/>
              </a:path>
              <a:path w="304800" h="334010">
                <a:moveTo>
                  <a:pt x="304800" y="83819"/>
                </a:moveTo>
                <a:lnTo>
                  <a:pt x="300990" y="83819"/>
                </a:lnTo>
                <a:lnTo>
                  <a:pt x="300990" y="85089"/>
                </a:lnTo>
                <a:lnTo>
                  <a:pt x="304800" y="85089"/>
                </a:lnTo>
                <a:lnTo>
                  <a:pt x="304800" y="83819"/>
                </a:lnTo>
                <a:close/>
              </a:path>
              <a:path w="304800" h="334010">
                <a:moveTo>
                  <a:pt x="304800" y="80009"/>
                </a:moveTo>
                <a:lnTo>
                  <a:pt x="300990" y="80009"/>
                </a:lnTo>
                <a:lnTo>
                  <a:pt x="300990" y="82549"/>
                </a:lnTo>
                <a:lnTo>
                  <a:pt x="304800" y="82549"/>
                </a:lnTo>
                <a:lnTo>
                  <a:pt x="304800" y="80009"/>
                </a:lnTo>
                <a:close/>
              </a:path>
              <a:path w="304800" h="334010">
                <a:moveTo>
                  <a:pt x="3810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7469"/>
                </a:lnTo>
                <a:close/>
              </a:path>
              <a:path w="304800" h="334010">
                <a:moveTo>
                  <a:pt x="3810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3659"/>
                </a:lnTo>
                <a:close/>
              </a:path>
              <a:path w="304800" h="334010">
                <a:moveTo>
                  <a:pt x="304800" y="77469"/>
                </a:moveTo>
                <a:lnTo>
                  <a:pt x="300990" y="77469"/>
                </a:lnTo>
                <a:lnTo>
                  <a:pt x="300990" y="78739"/>
                </a:lnTo>
                <a:lnTo>
                  <a:pt x="304800" y="78739"/>
                </a:lnTo>
                <a:lnTo>
                  <a:pt x="304800" y="77469"/>
                </a:lnTo>
                <a:close/>
              </a:path>
              <a:path w="304800" h="334010">
                <a:moveTo>
                  <a:pt x="304800" y="73659"/>
                </a:moveTo>
                <a:lnTo>
                  <a:pt x="300990" y="73659"/>
                </a:lnTo>
                <a:lnTo>
                  <a:pt x="300990" y="76199"/>
                </a:lnTo>
                <a:lnTo>
                  <a:pt x="304800" y="76199"/>
                </a:lnTo>
                <a:lnTo>
                  <a:pt x="304800" y="73659"/>
                </a:lnTo>
                <a:close/>
              </a:path>
              <a:path w="304800" h="334010">
                <a:moveTo>
                  <a:pt x="3810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71119"/>
                </a:lnTo>
                <a:close/>
              </a:path>
              <a:path w="304800" h="334010">
                <a:moveTo>
                  <a:pt x="3810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7309"/>
                </a:lnTo>
                <a:close/>
              </a:path>
              <a:path w="304800" h="334010">
                <a:moveTo>
                  <a:pt x="304800" y="71119"/>
                </a:moveTo>
                <a:lnTo>
                  <a:pt x="300990" y="71119"/>
                </a:lnTo>
                <a:lnTo>
                  <a:pt x="300990" y="72389"/>
                </a:lnTo>
                <a:lnTo>
                  <a:pt x="304800" y="72389"/>
                </a:lnTo>
                <a:lnTo>
                  <a:pt x="304800" y="71119"/>
                </a:lnTo>
                <a:close/>
              </a:path>
              <a:path w="304800" h="334010">
                <a:moveTo>
                  <a:pt x="304800" y="67309"/>
                </a:moveTo>
                <a:lnTo>
                  <a:pt x="300990" y="67309"/>
                </a:lnTo>
                <a:lnTo>
                  <a:pt x="300990" y="69849"/>
                </a:lnTo>
                <a:lnTo>
                  <a:pt x="304800" y="69849"/>
                </a:lnTo>
                <a:lnTo>
                  <a:pt x="304800" y="67309"/>
                </a:lnTo>
                <a:close/>
              </a:path>
              <a:path w="304800" h="334010">
                <a:moveTo>
                  <a:pt x="3810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4769"/>
                </a:lnTo>
                <a:close/>
              </a:path>
              <a:path w="304800" h="334010">
                <a:moveTo>
                  <a:pt x="3810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0959"/>
                </a:lnTo>
                <a:close/>
              </a:path>
              <a:path w="304800" h="334010">
                <a:moveTo>
                  <a:pt x="304800" y="64769"/>
                </a:moveTo>
                <a:lnTo>
                  <a:pt x="300990" y="64769"/>
                </a:lnTo>
                <a:lnTo>
                  <a:pt x="300990" y="66039"/>
                </a:lnTo>
                <a:lnTo>
                  <a:pt x="304800" y="66039"/>
                </a:lnTo>
                <a:lnTo>
                  <a:pt x="304800" y="64769"/>
                </a:lnTo>
                <a:close/>
              </a:path>
              <a:path w="304800" h="334010">
                <a:moveTo>
                  <a:pt x="304800" y="60959"/>
                </a:moveTo>
                <a:lnTo>
                  <a:pt x="300990" y="60959"/>
                </a:lnTo>
                <a:lnTo>
                  <a:pt x="300990" y="63499"/>
                </a:lnTo>
                <a:lnTo>
                  <a:pt x="304800" y="63499"/>
                </a:lnTo>
                <a:lnTo>
                  <a:pt x="304800" y="60959"/>
                </a:lnTo>
                <a:close/>
              </a:path>
              <a:path w="304800" h="334010">
                <a:moveTo>
                  <a:pt x="304800" y="58419"/>
                </a:moveTo>
                <a:lnTo>
                  <a:pt x="300990" y="58419"/>
                </a:lnTo>
                <a:lnTo>
                  <a:pt x="300990" y="59689"/>
                </a:lnTo>
                <a:lnTo>
                  <a:pt x="304800" y="59689"/>
                </a:lnTo>
                <a:lnTo>
                  <a:pt x="304800" y="58419"/>
                </a:lnTo>
                <a:close/>
              </a:path>
              <a:path w="304800" h="334010">
                <a:moveTo>
                  <a:pt x="3810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8419"/>
                </a:lnTo>
                <a:close/>
              </a:path>
              <a:path w="304800" h="334010">
                <a:moveTo>
                  <a:pt x="3810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4609"/>
                </a:lnTo>
                <a:close/>
              </a:path>
              <a:path w="304800" h="334010">
                <a:moveTo>
                  <a:pt x="304800" y="54609"/>
                </a:moveTo>
                <a:lnTo>
                  <a:pt x="300990" y="54609"/>
                </a:lnTo>
                <a:lnTo>
                  <a:pt x="300990" y="57149"/>
                </a:lnTo>
                <a:lnTo>
                  <a:pt x="304800" y="57149"/>
                </a:lnTo>
                <a:lnTo>
                  <a:pt x="304800" y="54609"/>
                </a:lnTo>
                <a:close/>
              </a:path>
              <a:path w="304800" h="334010">
                <a:moveTo>
                  <a:pt x="3810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2069"/>
                </a:lnTo>
                <a:close/>
              </a:path>
              <a:path w="304800" h="334010">
                <a:moveTo>
                  <a:pt x="3810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8259"/>
                </a:lnTo>
                <a:close/>
              </a:path>
              <a:path w="304800" h="334010">
                <a:moveTo>
                  <a:pt x="304800" y="52069"/>
                </a:moveTo>
                <a:lnTo>
                  <a:pt x="300990" y="52069"/>
                </a:lnTo>
                <a:lnTo>
                  <a:pt x="300990" y="53339"/>
                </a:lnTo>
                <a:lnTo>
                  <a:pt x="304800" y="53339"/>
                </a:lnTo>
                <a:lnTo>
                  <a:pt x="304800" y="52069"/>
                </a:lnTo>
                <a:close/>
              </a:path>
              <a:path w="304800" h="334010">
                <a:moveTo>
                  <a:pt x="304800" y="48259"/>
                </a:moveTo>
                <a:lnTo>
                  <a:pt x="300990" y="48259"/>
                </a:lnTo>
                <a:lnTo>
                  <a:pt x="300990" y="50799"/>
                </a:lnTo>
                <a:lnTo>
                  <a:pt x="304800" y="50799"/>
                </a:lnTo>
                <a:lnTo>
                  <a:pt x="304800" y="48259"/>
                </a:lnTo>
                <a:close/>
              </a:path>
              <a:path w="304800" h="334010">
                <a:moveTo>
                  <a:pt x="3810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5719"/>
                </a:lnTo>
                <a:close/>
              </a:path>
              <a:path w="304800" h="334010">
                <a:moveTo>
                  <a:pt x="3810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1909"/>
                </a:lnTo>
                <a:close/>
              </a:path>
              <a:path w="304800" h="334010">
                <a:moveTo>
                  <a:pt x="304800" y="45719"/>
                </a:moveTo>
                <a:lnTo>
                  <a:pt x="300990" y="45719"/>
                </a:lnTo>
                <a:lnTo>
                  <a:pt x="300990" y="46989"/>
                </a:lnTo>
                <a:lnTo>
                  <a:pt x="304800" y="46989"/>
                </a:lnTo>
                <a:lnTo>
                  <a:pt x="304800" y="45719"/>
                </a:lnTo>
                <a:close/>
              </a:path>
              <a:path w="304800" h="334010">
                <a:moveTo>
                  <a:pt x="304800" y="41909"/>
                </a:moveTo>
                <a:lnTo>
                  <a:pt x="300990" y="41909"/>
                </a:lnTo>
                <a:lnTo>
                  <a:pt x="300990" y="44449"/>
                </a:lnTo>
                <a:lnTo>
                  <a:pt x="304800" y="44449"/>
                </a:lnTo>
                <a:lnTo>
                  <a:pt x="304800" y="41909"/>
                </a:lnTo>
                <a:close/>
              </a:path>
              <a:path w="304800" h="334010">
                <a:moveTo>
                  <a:pt x="3810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9369"/>
                </a:lnTo>
                <a:close/>
              </a:path>
              <a:path w="304800" h="334010">
                <a:moveTo>
                  <a:pt x="381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5559"/>
                </a:lnTo>
                <a:close/>
              </a:path>
              <a:path w="304800" h="334010">
                <a:moveTo>
                  <a:pt x="304800" y="39369"/>
                </a:moveTo>
                <a:lnTo>
                  <a:pt x="300990" y="39369"/>
                </a:lnTo>
                <a:lnTo>
                  <a:pt x="300990" y="40639"/>
                </a:lnTo>
                <a:lnTo>
                  <a:pt x="304800" y="40639"/>
                </a:lnTo>
                <a:lnTo>
                  <a:pt x="304800" y="39369"/>
                </a:lnTo>
                <a:close/>
              </a:path>
              <a:path w="304800" h="334010">
                <a:moveTo>
                  <a:pt x="304800" y="35559"/>
                </a:moveTo>
                <a:lnTo>
                  <a:pt x="300990" y="35559"/>
                </a:lnTo>
                <a:lnTo>
                  <a:pt x="300990" y="38099"/>
                </a:lnTo>
                <a:lnTo>
                  <a:pt x="304800" y="38099"/>
                </a:lnTo>
                <a:lnTo>
                  <a:pt x="304800" y="35559"/>
                </a:lnTo>
                <a:close/>
              </a:path>
              <a:path w="304800" h="334010">
                <a:moveTo>
                  <a:pt x="304800" y="33019"/>
                </a:moveTo>
                <a:lnTo>
                  <a:pt x="300990" y="33019"/>
                </a:lnTo>
                <a:lnTo>
                  <a:pt x="300990" y="34289"/>
                </a:lnTo>
                <a:lnTo>
                  <a:pt x="304800" y="34289"/>
                </a:lnTo>
                <a:lnTo>
                  <a:pt x="304800" y="33019"/>
                </a:lnTo>
                <a:close/>
              </a:path>
              <a:path w="304800" h="334010">
                <a:moveTo>
                  <a:pt x="3810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3019"/>
                </a:lnTo>
                <a:close/>
              </a:path>
              <a:path w="304800" h="334010">
                <a:moveTo>
                  <a:pt x="3810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29209"/>
                </a:lnTo>
                <a:close/>
              </a:path>
              <a:path w="304800" h="334010">
                <a:moveTo>
                  <a:pt x="304800" y="29209"/>
                </a:moveTo>
                <a:lnTo>
                  <a:pt x="300990" y="29209"/>
                </a:lnTo>
                <a:lnTo>
                  <a:pt x="300990" y="31749"/>
                </a:lnTo>
                <a:lnTo>
                  <a:pt x="304800" y="31749"/>
                </a:lnTo>
                <a:lnTo>
                  <a:pt x="304800" y="29209"/>
                </a:lnTo>
                <a:close/>
              </a:path>
              <a:path w="304800" h="334010">
                <a:moveTo>
                  <a:pt x="3810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6669"/>
                </a:lnTo>
                <a:close/>
              </a:path>
              <a:path w="304800" h="334010">
                <a:moveTo>
                  <a:pt x="3810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2859"/>
                </a:lnTo>
                <a:close/>
              </a:path>
              <a:path w="304800" h="334010">
                <a:moveTo>
                  <a:pt x="304800" y="26669"/>
                </a:moveTo>
                <a:lnTo>
                  <a:pt x="300990" y="26669"/>
                </a:lnTo>
                <a:lnTo>
                  <a:pt x="300990" y="27939"/>
                </a:lnTo>
                <a:lnTo>
                  <a:pt x="304800" y="27939"/>
                </a:lnTo>
                <a:lnTo>
                  <a:pt x="304800" y="26669"/>
                </a:lnTo>
                <a:close/>
              </a:path>
              <a:path w="304800" h="334010">
                <a:moveTo>
                  <a:pt x="304800" y="22859"/>
                </a:moveTo>
                <a:lnTo>
                  <a:pt x="300990" y="22859"/>
                </a:lnTo>
                <a:lnTo>
                  <a:pt x="300990" y="25399"/>
                </a:lnTo>
                <a:lnTo>
                  <a:pt x="304800" y="25399"/>
                </a:lnTo>
                <a:lnTo>
                  <a:pt x="304800" y="22859"/>
                </a:lnTo>
                <a:close/>
              </a:path>
              <a:path w="304800" h="334010">
                <a:moveTo>
                  <a:pt x="3810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20319"/>
                </a:lnTo>
                <a:close/>
              </a:path>
              <a:path w="304800" h="334010">
                <a:moveTo>
                  <a:pt x="3810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6509"/>
                </a:lnTo>
                <a:close/>
              </a:path>
              <a:path w="304800" h="334010">
                <a:moveTo>
                  <a:pt x="304800" y="20319"/>
                </a:moveTo>
                <a:lnTo>
                  <a:pt x="300990" y="20319"/>
                </a:lnTo>
                <a:lnTo>
                  <a:pt x="300990" y="21589"/>
                </a:lnTo>
                <a:lnTo>
                  <a:pt x="304800" y="21589"/>
                </a:lnTo>
                <a:lnTo>
                  <a:pt x="304800" y="20319"/>
                </a:lnTo>
                <a:close/>
              </a:path>
              <a:path w="304800" h="334010">
                <a:moveTo>
                  <a:pt x="304800" y="16509"/>
                </a:moveTo>
                <a:lnTo>
                  <a:pt x="300990" y="16509"/>
                </a:lnTo>
                <a:lnTo>
                  <a:pt x="300990" y="19049"/>
                </a:lnTo>
                <a:lnTo>
                  <a:pt x="304800" y="19049"/>
                </a:lnTo>
                <a:lnTo>
                  <a:pt x="304800" y="16509"/>
                </a:lnTo>
                <a:close/>
              </a:path>
              <a:path w="304800" h="334010">
                <a:moveTo>
                  <a:pt x="3810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3969"/>
                </a:lnTo>
                <a:close/>
              </a:path>
              <a:path w="304800" h="334010">
                <a:moveTo>
                  <a:pt x="381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0159"/>
                </a:lnTo>
                <a:close/>
              </a:path>
              <a:path w="304800" h="334010">
                <a:moveTo>
                  <a:pt x="304800" y="13969"/>
                </a:moveTo>
                <a:lnTo>
                  <a:pt x="300990" y="13969"/>
                </a:lnTo>
                <a:lnTo>
                  <a:pt x="300990" y="15239"/>
                </a:lnTo>
                <a:lnTo>
                  <a:pt x="304800" y="15239"/>
                </a:lnTo>
                <a:lnTo>
                  <a:pt x="304800" y="13969"/>
                </a:lnTo>
                <a:close/>
              </a:path>
              <a:path w="304800" h="334010">
                <a:moveTo>
                  <a:pt x="304800" y="10159"/>
                </a:moveTo>
                <a:lnTo>
                  <a:pt x="300990" y="10159"/>
                </a:lnTo>
                <a:lnTo>
                  <a:pt x="300990" y="12699"/>
                </a:lnTo>
                <a:lnTo>
                  <a:pt x="304800" y="12699"/>
                </a:lnTo>
                <a:lnTo>
                  <a:pt x="304800" y="10159"/>
                </a:lnTo>
                <a:close/>
              </a:path>
              <a:path w="304800" h="334010">
                <a:moveTo>
                  <a:pt x="3810" y="7619"/>
                </a:moveTo>
                <a:lnTo>
                  <a:pt x="0" y="7619"/>
                </a:lnTo>
                <a:lnTo>
                  <a:pt x="0" y="8889"/>
                </a:lnTo>
                <a:lnTo>
                  <a:pt x="3810" y="8889"/>
                </a:lnTo>
                <a:lnTo>
                  <a:pt x="3810" y="7619"/>
                </a:lnTo>
                <a:close/>
              </a:path>
              <a:path w="304800" h="334010">
                <a:moveTo>
                  <a:pt x="304800" y="7619"/>
                </a:moveTo>
                <a:lnTo>
                  <a:pt x="300990" y="7619"/>
                </a:lnTo>
                <a:lnTo>
                  <a:pt x="300990" y="8889"/>
                </a:lnTo>
                <a:lnTo>
                  <a:pt x="304800" y="8889"/>
                </a:lnTo>
                <a:lnTo>
                  <a:pt x="304800" y="7619"/>
                </a:lnTo>
                <a:close/>
              </a:path>
              <a:path w="304800" h="334010">
                <a:moveTo>
                  <a:pt x="3810" y="3809"/>
                </a:moveTo>
                <a:lnTo>
                  <a:pt x="0" y="3809"/>
                </a:lnTo>
                <a:lnTo>
                  <a:pt x="0" y="6349"/>
                </a:lnTo>
                <a:lnTo>
                  <a:pt x="3810" y="6349"/>
                </a:lnTo>
                <a:lnTo>
                  <a:pt x="3810" y="3809"/>
                </a:lnTo>
                <a:close/>
              </a:path>
              <a:path w="304800" h="334010">
                <a:moveTo>
                  <a:pt x="304800" y="3809"/>
                </a:moveTo>
                <a:lnTo>
                  <a:pt x="300990" y="3809"/>
                </a:lnTo>
                <a:lnTo>
                  <a:pt x="300990" y="6349"/>
                </a:lnTo>
                <a:lnTo>
                  <a:pt x="304800" y="6349"/>
                </a:lnTo>
                <a:lnTo>
                  <a:pt x="304800" y="3809"/>
                </a:lnTo>
                <a:close/>
              </a:path>
              <a:path w="304800" h="334010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251460" y="2539"/>
                </a:lnTo>
                <a:lnTo>
                  <a:pt x="251460" y="3809"/>
                </a:lnTo>
                <a:lnTo>
                  <a:pt x="252729" y="3809"/>
                </a:lnTo>
                <a:lnTo>
                  <a:pt x="25272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304800" h="334010">
                <a:moveTo>
                  <a:pt x="304800" y="1269"/>
                </a:moveTo>
                <a:lnTo>
                  <a:pt x="254000" y="1269"/>
                </a:lnTo>
                <a:lnTo>
                  <a:pt x="254000" y="2539"/>
                </a:lnTo>
                <a:lnTo>
                  <a:pt x="304800" y="2539"/>
                </a:lnTo>
                <a:lnTo>
                  <a:pt x="304800" y="1269"/>
                </a:lnTo>
                <a:close/>
              </a:path>
              <a:path w="304800" h="334010">
                <a:moveTo>
                  <a:pt x="254000" y="0"/>
                </a:moveTo>
                <a:lnTo>
                  <a:pt x="252729" y="0"/>
                </a:lnTo>
                <a:lnTo>
                  <a:pt x="252729" y="1269"/>
                </a:lnTo>
                <a:lnTo>
                  <a:pt x="254000" y="1269"/>
                </a:lnTo>
                <a:lnTo>
                  <a:pt x="254000" y="0"/>
                </a:lnTo>
                <a:close/>
              </a:path>
              <a:path w="304800" h="334010">
                <a:moveTo>
                  <a:pt x="3810" y="156210"/>
                </a:moveTo>
                <a:lnTo>
                  <a:pt x="0" y="156210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56210"/>
                </a:lnTo>
                <a:close/>
              </a:path>
              <a:path w="304800" h="334010">
                <a:moveTo>
                  <a:pt x="304800" y="156210"/>
                </a:moveTo>
                <a:lnTo>
                  <a:pt x="300990" y="156210"/>
                </a:lnTo>
                <a:lnTo>
                  <a:pt x="300990" y="168909"/>
                </a:lnTo>
                <a:lnTo>
                  <a:pt x="304800" y="168909"/>
                </a:lnTo>
                <a:lnTo>
                  <a:pt x="304800" y="156210"/>
                </a:lnTo>
                <a:close/>
              </a:path>
              <a:path w="304800" h="334010">
                <a:moveTo>
                  <a:pt x="3810" y="168910"/>
                </a:moveTo>
                <a:lnTo>
                  <a:pt x="0" y="168910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68910"/>
                </a:lnTo>
                <a:close/>
              </a:path>
              <a:path w="304800" h="334010">
                <a:moveTo>
                  <a:pt x="304800" y="168910"/>
                </a:moveTo>
                <a:lnTo>
                  <a:pt x="300990" y="168910"/>
                </a:lnTo>
                <a:lnTo>
                  <a:pt x="300990" y="187959"/>
                </a:lnTo>
                <a:lnTo>
                  <a:pt x="304800" y="187959"/>
                </a:lnTo>
                <a:lnTo>
                  <a:pt x="304800" y="168910"/>
                </a:lnTo>
                <a:close/>
              </a:path>
              <a:path w="304800" h="334010">
                <a:moveTo>
                  <a:pt x="3810" y="187960"/>
                </a:moveTo>
                <a:lnTo>
                  <a:pt x="0" y="187960"/>
                </a:lnTo>
                <a:lnTo>
                  <a:pt x="0" y="194309"/>
                </a:lnTo>
                <a:lnTo>
                  <a:pt x="3810" y="194309"/>
                </a:lnTo>
                <a:lnTo>
                  <a:pt x="3810" y="187960"/>
                </a:lnTo>
                <a:close/>
              </a:path>
              <a:path w="304800" h="334010">
                <a:moveTo>
                  <a:pt x="304800" y="187960"/>
                </a:moveTo>
                <a:lnTo>
                  <a:pt x="300990" y="187960"/>
                </a:lnTo>
                <a:lnTo>
                  <a:pt x="300990" y="194309"/>
                </a:lnTo>
                <a:lnTo>
                  <a:pt x="304800" y="194309"/>
                </a:lnTo>
                <a:lnTo>
                  <a:pt x="304800" y="187960"/>
                </a:lnTo>
                <a:close/>
              </a:path>
              <a:path w="304800" h="334010">
                <a:moveTo>
                  <a:pt x="3810" y="194310"/>
                </a:moveTo>
                <a:lnTo>
                  <a:pt x="0" y="194310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194310"/>
                </a:lnTo>
                <a:close/>
              </a:path>
              <a:path w="304800" h="334010">
                <a:moveTo>
                  <a:pt x="304800" y="194310"/>
                </a:moveTo>
                <a:lnTo>
                  <a:pt x="300990" y="194310"/>
                </a:lnTo>
                <a:lnTo>
                  <a:pt x="300990" y="207009"/>
                </a:lnTo>
                <a:lnTo>
                  <a:pt x="304800" y="207009"/>
                </a:lnTo>
                <a:lnTo>
                  <a:pt x="304800" y="194310"/>
                </a:lnTo>
                <a:close/>
              </a:path>
              <a:path w="304800" h="334010">
                <a:moveTo>
                  <a:pt x="3810" y="207010"/>
                </a:moveTo>
                <a:lnTo>
                  <a:pt x="0" y="207010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07010"/>
                </a:lnTo>
                <a:close/>
              </a:path>
              <a:path w="304800" h="334010">
                <a:moveTo>
                  <a:pt x="304800" y="207010"/>
                </a:moveTo>
                <a:lnTo>
                  <a:pt x="300990" y="207010"/>
                </a:lnTo>
                <a:lnTo>
                  <a:pt x="300990" y="245109"/>
                </a:lnTo>
                <a:lnTo>
                  <a:pt x="304800" y="245109"/>
                </a:lnTo>
                <a:lnTo>
                  <a:pt x="304800" y="207010"/>
                </a:lnTo>
                <a:close/>
              </a:path>
              <a:path w="304800" h="334010">
                <a:moveTo>
                  <a:pt x="49530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49530" y="332739"/>
                </a:lnTo>
                <a:lnTo>
                  <a:pt x="49530" y="331469"/>
                </a:lnTo>
                <a:close/>
              </a:path>
              <a:path w="304800" h="334010">
                <a:moveTo>
                  <a:pt x="3810" y="327659"/>
                </a:moveTo>
                <a:lnTo>
                  <a:pt x="0" y="327659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7659"/>
                </a:lnTo>
                <a:close/>
              </a:path>
              <a:path w="304800" h="334010">
                <a:moveTo>
                  <a:pt x="3810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5119"/>
                </a:lnTo>
                <a:close/>
              </a:path>
              <a:path w="304800" h="334010">
                <a:moveTo>
                  <a:pt x="3810" y="321309"/>
                </a:moveTo>
                <a:lnTo>
                  <a:pt x="0" y="321309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21309"/>
                </a:lnTo>
                <a:close/>
              </a:path>
              <a:path w="304800" h="334010">
                <a:moveTo>
                  <a:pt x="3810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8769"/>
                </a:lnTo>
                <a:close/>
              </a:path>
              <a:path w="304800" h="334010">
                <a:moveTo>
                  <a:pt x="3810" y="314959"/>
                </a:moveTo>
                <a:lnTo>
                  <a:pt x="0" y="314959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4959"/>
                </a:lnTo>
                <a:close/>
              </a:path>
              <a:path w="304800" h="334010">
                <a:moveTo>
                  <a:pt x="3810" y="312419"/>
                </a:moveTo>
                <a:lnTo>
                  <a:pt x="0" y="312419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12419"/>
                </a:lnTo>
                <a:close/>
              </a:path>
              <a:path w="304800" h="334010">
                <a:moveTo>
                  <a:pt x="3810" y="308609"/>
                </a:moveTo>
                <a:lnTo>
                  <a:pt x="0" y="308609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8609"/>
                </a:lnTo>
                <a:close/>
              </a:path>
              <a:path w="304800" h="334010">
                <a:moveTo>
                  <a:pt x="3810" y="306069"/>
                </a:moveTo>
                <a:lnTo>
                  <a:pt x="0" y="306069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6069"/>
                </a:lnTo>
                <a:close/>
              </a:path>
              <a:path w="304800" h="334010">
                <a:moveTo>
                  <a:pt x="3810" y="302259"/>
                </a:moveTo>
                <a:lnTo>
                  <a:pt x="0" y="302259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302259"/>
                </a:lnTo>
                <a:close/>
              </a:path>
              <a:path w="304800" h="334010">
                <a:moveTo>
                  <a:pt x="3810" y="299719"/>
                </a:moveTo>
                <a:lnTo>
                  <a:pt x="0" y="299719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9719"/>
                </a:lnTo>
                <a:close/>
              </a:path>
              <a:path w="304800" h="334010">
                <a:moveTo>
                  <a:pt x="3810" y="295909"/>
                </a:moveTo>
                <a:lnTo>
                  <a:pt x="0" y="295909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5909"/>
                </a:lnTo>
                <a:close/>
              </a:path>
              <a:path w="304800" h="334010">
                <a:moveTo>
                  <a:pt x="3810" y="293369"/>
                </a:moveTo>
                <a:lnTo>
                  <a:pt x="0" y="293369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93369"/>
                </a:lnTo>
                <a:close/>
              </a:path>
              <a:path w="304800" h="334010">
                <a:moveTo>
                  <a:pt x="3810" y="289559"/>
                </a:moveTo>
                <a:lnTo>
                  <a:pt x="0" y="289559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9559"/>
                </a:lnTo>
                <a:close/>
              </a:path>
              <a:path w="304800" h="334010">
                <a:moveTo>
                  <a:pt x="3810" y="287019"/>
                </a:moveTo>
                <a:lnTo>
                  <a:pt x="0" y="287019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7019"/>
                </a:lnTo>
                <a:close/>
              </a:path>
              <a:path w="304800" h="334010">
                <a:moveTo>
                  <a:pt x="3810" y="283209"/>
                </a:moveTo>
                <a:lnTo>
                  <a:pt x="0" y="283209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83209"/>
                </a:lnTo>
                <a:close/>
              </a:path>
              <a:path w="304800" h="334010">
                <a:moveTo>
                  <a:pt x="3810" y="280669"/>
                </a:moveTo>
                <a:lnTo>
                  <a:pt x="0" y="280669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80669"/>
                </a:lnTo>
                <a:close/>
              </a:path>
              <a:path w="304800" h="334010">
                <a:moveTo>
                  <a:pt x="3810" y="276859"/>
                </a:moveTo>
                <a:lnTo>
                  <a:pt x="0" y="276859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6859"/>
                </a:lnTo>
                <a:close/>
              </a:path>
              <a:path w="304800" h="334010">
                <a:moveTo>
                  <a:pt x="3810" y="274319"/>
                </a:moveTo>
                <a:lnTo>
                  <a:pt x="0" y="274319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4319"/>
                </a:lnTo>
                <a:close/>
              </a:path>
              <a:path w="304800" h="334010">
                <a:moveTo>
                  <a:pt x="3810" y="270509"/>
                </a:moveTo>
                <a:lnTo>
                  <a:pt x="0" y="270509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70509"/>
                </a:lnTo>
                <a:close/>
              </a:path>
              <a:path w="304800" h="334010">
                <a:moveTo>
                  <a:pt x="3810" y="267969"/>
                </a:moveTo>
                <a:lnTo>
                  <a:pt x="0" y="267969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7969"/>
                </a:lnTo>
                <a:close/>
              </a:path>
              <a:path w="304800" h="334010">
                <a:moveTo>
                  <a:pt x="3810" y="264159"/>
                </a:moveTo>
                <a:lnTo>
                  <a:pt x="0" y="264159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4159"/>
                </a:lnTo>
                <a:close/>
              </a:path>
              <a:path w="304800" h="334010">
                <a:moveTo>
                  <a:pt x="3810" y="261619"/>
                </a:moveTo>
                <a:lnTo>
                  <a:pt x="0" y="261619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61619"/>
                </a:lnTo>
                <a:close/>
              </a:path>
              <a:path w="304800" h="334010">
                <a:moveTo>
                  <a:pt x="3810" y="257809"/>
                </a:moveTo>
                <a:lnTo>
                  <a:pt x="0" y="257809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7809"/>
                </a:lnTo>
                <a:close/>
              </a:path>
              <a:path w="304800" h="334010">
                <a:moveTo>
                  <a:pt x="3810" y="255269"/>
                </a:moveTo>
                <a:lnTo>
                  <a:pt x="0" y="255269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5269"/>
                </a:lnTo>
                <a:close/>
              </a:path>
              <a:path w="304800" h="334010">
                <a:moveTo>
                  <a:pt x="3810" y="248919"/>
                </a:moveTo>
                <a:lnTo>
                  <a:pt x="0" y="248919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8919"/>
                </a:lnTo>
                <a:close/>
              </a:path>
              <a:path w="304800" h="334010">
                <a:moveTo>
                  <a:pt x="3810" y="246379"/>
                </a:moveTo>
                <a:lnTo>
                  <a:pt x="0" y="246379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6379"/>
                </a:lnTo>
                <a:close/>
              </a:path>
              <a:path w="304800" h="334010">
                <a:moveTo>
                  <a:pt x="300990" y="331469"/>
                </a:moveTo>
                <a:lnTo>
                  <a:pt x="161290" y="331469"/>
                </a:lnTo>
                <a:lnTo>
                  <a:pt x="161290" y="332739"/>
                </a:lnTo>
                <a:lnTo>
                  <a:pt x="299720" y="332739"/>
                </a:lnTo>
                <a:lnTo>
                  <a:pt x="299720" y="334009"/>
                </a:lnTo>
                <a:lnTo>
                  <a:pt x="300990" y="334009"/>
                </a:lnTo>
                <a:lnTo>
                  <a:pt x="300990" y="331469"/>
                </a:lnTo>
                <a:close/>
              </a:path>
              <a:path w="304800" h="334010">
                <a:moveTo>
                  <a:pt x="302260" y="321309"/>
                </a:moveTo>
                <a:lnTo>
                  <a:pt x="300990" y="321309"/>
                </a:lnTo>
                <a:lnTo>
                  <a:pt x="300990" y="323849"/>
                </a:lnTo>
                <a:lnTo>
                  <a:pt x="302260" y="323849"/>
                </a:lnTo>
                <a:lnTo>
                  <a:pt x="302260" y="321309"/>
                </a:lnTo>
                <a:close/>
              </a:path>
              <a:path w="304800" h="334010">
                <a:moveTo>
                  <a:pt x="302260" y="318769"/>
                </a:moveTo>
                <a:lnTo>
                  <a:pt x="300990" y="318769"/>
                </a:lnTo>
                <a:lnTo>
                  <a:pt x="300990" y="320039"/>
                </a:lnTo>
                <a:lnTo>
                  <a:pt x="302260" y="320039"/>
                </a:lnTo>
                <a:lnTo>
                  <a:pt x="302260" y="318769"/>
                </a:lnTo>
                <a:close/>
              </a:path>
              <a:path w="304800" h="334010">
                <a:moveTo>
                  <a:pt x="303529" y="314959"/>
                </a:moveTo>
                <a:lnTo>
                  <a:pt x="300990" y="314959"/>
                </a:lnTo>
                <a:lnTo>
                  <a:pt x="300990" y="317499"/>
                </a:lnTo>
                <a:lnTo>
                  <a:pt x="302260" y="317499"/>
                </a:lnTo>
                <a:lnTo>
                  <a:pt x="302260" y="318769"/>
                </a:lnTo>
                <a:lnTo>
                  <a:pt x="303530" y="318769"/>
                </a:lnTo>
                <a:lnTo>
                  <a:pt x="303529" y="314959"/>
                </a:lnTo>
                <a:close/>
              </a:path>
              <a:path w="304800" h="334010">
                <a:moveTo>
                  <a:pt x="304800" y="312419"/>
                </a:moveTo>
                <a:lnTo>
                  <a:pt x="300990" y="312419"/>
                </a:lnTo>
                <a:lnTo>
                  <a:pt x="300990" y="313689"/>
                </a:lnTo>
                <a:lnTo>
                  <a:pt x="304800" y="313689"/>
                </a:lnTo>
                <a:lnTo>
                  <a:pt x="304800" y="312419"/>
                </a:lnTo>
                <a:close/>
              </a:path>
              <a:path w="304800" h="334010">
                <a:moveTo>
                  <a:pt x="304800" y="308609"/>
                </a:moveTo>
                <a:lnTo>
                  <a:pt x="300990" y="308609"/>
                </a:lnTo>
                <a:lnTo>
                  <a:pt x="300990" y="311149"/>
                </a:lnTo>
                <a:lnTo>
                  <a:pt x="304800" y="311149"/>
                </a:lnTo>
                <a:lnTo>
                  <a:pt x="304800" y="308609"/>
                </a:lnTo>
                <a:close/>
              </a:path>
              <a:path w="304800" h="334010">
                <a:moveTo>
                  <a:pt x="304800" y="306069"/>
                </a:moveTo>
                <a:lnTo>
                  <a:pt x="300990" y="306069"/>
                </a:lnTo>
                <a:lnTo>
                  <a:pt x="300990" y="307339"/>
                </a:lnTo>
                <a:lnTo>
                  <a:pt x="304800" y="307339"/>
                </a:lnTo>
                <a:lnTo>
                  <a:pt x="304800" y="306069"/>
                </a:lnTo>
                <a:close/>
              </a:path>
              <a:path w="304800" h="334010">
                <a:moveTo>
                  <a:pt x="304800" y="302259"/>
                </a:moveTo>
                <a:lnTo>
                  <a:pt x="300990" y="302259"/>
                </a:lnTo>
                <a:lnTo>
                  <a:pt x="300990" y="304799"/>
                </a:lnTo>
                <a:lnTo>
                  <a:pt x="304800" y="304799"/>
                </a:lnTo>
                <a:lnTo>
                  <a:pt x="304800" y="302259"/>
                </a:lnTo>
                <a:close/>
              </a:path>
              <a:path w="304800" h="334010">
                <a:moveTo>
                  <a:pt x="304800" y="299719"/>
                </a:moveTo>
                <a:lnTo>
                  <a:pt x="300990" y="299719"/>
                </a:lnTo>
                <a:lnTo>
                  <a:pt x="300990" y="300989"/>
                </a:lnTo>
                <a:lnTo>
                  <a:pt x="304800" y="300989"/>
                </a:lnTo>
                <a:lnTo>
                  <a:pt x="304800" y="299719"/>
                </a:lnTo>
                <a:close/>
              </a:path>
              <a:path w="304800" h="334010">
                <a:moveTo>
                  <a:pt x="304800" y="295909"/>
                </a:moveTo>
                <a:lnTo>
                  <a:pt x="300990" y="295909"/>
                </a:lnTo>
                <a:lnTo>
                  <a:pt x="300990" y="298449"/>
                </a:lnTo>
                <a:lnTo>
                  <a:pt x="304800" y="298449"/>
                </a:lnTo>
                <a:lnTo>
                  <a:pt x="304800" y="295909"/>
                </a:lnTo>
                <a:close/>
              </a:path>
              <a:path w="304800" h="334010">
                <a:moveTo>
                  <a:pt x="304800" y="293369"/>
                </a:moveTo>
                <a:lnTo>
                  <a:pt x="300990" y="293369"/>
                </a:lnTo>
                <a:lnTo>
                  <a:pt x="300990" y="294639"/>
                </a:lnTo>
                <a:lnTo>
                  <a:pt x="304800" y="294639"/>
                </a:lnTo>
                <a:lnTo>
                  <a:pt x="304800" y="293369"/>
                </a:lnTo>
                <a:close/>
              </a:path>
              <a:path w="304800" h="334010">
                <a:moveTo>
                  <a:pt x="304800" y="289559"/>
                </a:moveTo>
                <a:lnTo>
                  <a:pt x="300990" y="289559"/>
                </a:lnTo>
                <a:lnTo>
                  <a:pt x="300990" y="292099"/>
                </a:lnTo>
                <a:lnTo>
                  <a:pt x="304800" y="292099"/>
                </a:lnTo>
                <a:lnTo>
                  <a:pt x="304800" y="289559"/>
                </a:lnTo>
                <a:close/>
              </a:path>
              <a:path w="304800" h="334010">
                <a:moveTo>
                  <a:pt x="304800" y="287019"/>
                </a:moveTo>
                <a:lnTo>
                  <a:pt x="300990" y="287019"/>
                </a:lnTo>
                <a:lnTo>
                  <a:pt x="300990" y="288289"/>
                </a:lnTo>
                <a:lnTo>
                  <a:pt x="304800" y="288289"/>
                </a:lnTo>
                <a:lnTo>
                  <a:pt x="304800" y="287019"/>
                </a:lnTo>
                <a:close/>
              </a:path>
              <a:path w="304800" h="334010">
                <a:moveTo>
                  <a:pt x="304800" y="283209"/>
                </a:moveTo>
                <a:lnTo>
                  <a:pt x="300990" y="283209"/>
                </a:lnTo>
                <a:lnTo>
                  <a:pt x="300990" y="285749"/>
                </a:lnTo>
                <a:lnTo>
                  <a:pt x="304800" y="285749"/>
                </a:lnTo>
                <a:lnTo>
                  <a:pt x="304800" y="283209"/>
                </a:lnTo>
                <a:close/>
              </a:path>
              <a:path w="304800" h="334010">
                <a:moveTo>
                  <a:pt x="304800" y="280669"/>
                </a:moveTo>
                <a:lnTo>
                  <a:pt x="300990" y="280669"/>
                </a:lnTo>
                <a:lnTo>
                  <a:pt x="300990" y="281939"/>
                </a:lnTo>
                <a:lnTo>
                  <a:pt x="304800" y="281939"/>
                </a:lnTo>
                <a:lnTo>
                  <a:pt x="304800" y="280669"/>
                </a:lnTo>
                <a:close/>
              </a:path>
              <a:path w="304800" h="334010">
                <a:moveTo>
                  <a:pt x="304800" y="276859"/>
                </a:moveTo>
                <a:lnTo>
                  <a:pt x="300990" y="276859"/>
                </a:lnTo>
                <a:lnTo>
                  <a:pt x="300990" y="279399"/>
                </a:lnTo>
                <a:lnTo>
                  <a:pt x="304800" y="279399"/>
                </a:lnTo>
                <a:lnTo>
                  <a:pt x="304800" y="276859"/>
                </a:lnTo>
                <a:close/>
              </a:path>
              <a:path w="304800" h="334010">
                <a:moveTo>
                  <a:pt x="304800" y="274319"/>
                </a:moveTo>
                <a:lnTo>
                  <a:pt x="300990" y="274319"/>
                </a:lnTo>
                <a:lnTo>
                  <a:pt x="300990" y="275589"/>
                </a:lnTo>
                <a:lnTo>
                  <a:pt x="304800" y="275589"/>
                </a:lnTo>
                <a:lnTo>
                  <a:pt x="304800" y="274319"/>
                </a:lnTo>
                <a:close/>
              </a:path>
              <a:path w="304800" h="334010">
                <a:moveTo>
                  <a:pt x="304800" y="270509"/>
                </a:moveTo>
                <a:lnTo>
                  <a:pt x="300990" y="270509"/>
                </a:lnTo>
                <a:lnTo>
                  <a:pt x="300990" y="273049"/>
                </a:lnTo>
                <a:lnTo>
                  <a:pt x="304800" y="273049"/>
                </a:lnTo>
                <a:lnTo>
                  <a:pt x="304800" y="270509"/>
                </a:lnTo>
                <a:close/>
              </a:path>
              <a:path w="304800" h="334010">
                <a:moveTo>
                  <a:pt x="304800" y="267969"/>
                </a:moveTo>
                <a:lnTo>
                  <a:pt x="300990" y="267969"/>
                </a:lnTo>
                <a:lnTo>
                  <a:pt x="300990" y="269239"/>
                </a:lnTo>
                <a:lnTo>
                  <a:pt x="304800" y="269239"/>
                </a:lnTo>
                <a:lnTo>
                  <a:pt x="304800" y="267969"/>
                </a:lnTo>
                <a:close/>
              </a:path>
              <a:path w="304800" h="334010">
                <a:moveTo>
                  <a:pt x="304800" y="264159"/>
                </a:moveTo>
                <a:lnTo>
                  <a:pt x="300990" y="264159"/>
                </a:lnTo>
                <a:lnTo>
                  <a:pt x="300990" y="266699"/>
                </a:lnTo>
                <a:lnTo>
                  <a:pt x="304800" y="266699"/>
                </a:lnTo>
                <a:lnTo>
                  <a:pt x="304800" y="264159"/>
                </a:lnTo>
                <a:close/>
              </a:path>
              <a:path w="304800" h="334010">
                <a:moveTo>
                  <a:pt x="304800" y="261619"/>
                </a:moveTo>
                <a:lnTo>
                  <a:pt x="300990" y="261619"/>
                </a:lnTo>
                <a:lnTo>
                  <a:pt x="300990" y="262889"/>
                </a:lnTo>
                <a:lnTo>
                  <a:pt x="304800" y="262889"/>
                </a:lnTo>
                <a:lnTo>
                  <a:pt x="304800" y="261619"/>
                </a:lnTo>
                <a:close/>
              </a:path>
              <a:path w="304800" h="334010">
                <a:moveTo>
                  <a:pt x="304800" y="257809"/>
                </a:moveTo>
                <a:lnTo>
                  <a:pt x="300990" y="257809"/>
                </a:lnTo>
                <a:lnTo>
                  <a:pt x="300990" y="260349"/>
                </a:lnTo>
                <a:lnTo>
                  <a:pt x="304800" y="260349"/>
                </a:lnTo>
                <a:lnTo>
                  <a:pt x="304800" y="257809"/>
                </a:lnTo>
                <a:close/>
              </a:path>
              <a:path w="304800" h="334010">
                <a:moveTo>
                  <a:pt x="304800" y="255269"/>
                </a:moveTo>
                <a:lnTo>
                  <a:pt x="300990" y="255269"/>
                </a:lnTo>
                <a:lnTo>
                  <a:pt x="300990" y="256539"/>
                </a:lnTo>
                <a:lnTo>
                  <a:pt x="304800" y="256539"/>
                </a:lnTo>
                <a:lnTo>
                  <a:pt x="304800" y="255269"/>
                </a:lnTo>
                <a:close/>
              </a:path>
              <a:path w="304800" h="334010">
                <a:moveTo>
                  <a:pt x="304800" y="248919"/>
                </a:moveTo>
                <a:lnTo>
                  <a:pt x="300990" y="248919"/>
                </a:lnTo>
                <a:lnTo>
                  <a:pt x="300990" y="253999"/>
                </a:lnTo>
                <a:lnTo>
                  <a:pt x="304800" y="253999"/>
                </a:lnTo>
                <a:lnTo>
                  <a:pt x="304800" y="248919"/>
                </a:lnTo>
                <a:close/>
              </a:path>
              <a:path w="304800" h="334010">
                <a:moveTo>
                  <a:pt x="304800" y="246379"/>
                </a:moveTo>
                <a:lnTo>
                  <a:pt x="300990" y="246379"/>
                </a:lnTo>
                <a:lnTo>
                  <a:pt x="300990" y="247649"/>
                </a:lnTo>
                <a:lnTo>
                  <a:pt x="304800" y="247649"/>
                </a:lnTo>
                <a:lnTo>
                  <a:pt x="304800" y="246379"/>
                </a:lnTo>
                <a:close/>
              </a:path>
            </a:pathLst>
          </a:custGeom>
          <a:solidFill>
            <a:srgbClr val="9E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5" name="bk object 3225"/>
          <p:cNvSpPr/>
          <p:nvPr/>
        </p:nvSpPr>
        <p:spPr>
          <a:xfrm>
            <a:off x="4053840" y="3088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6" name="bk object 3226"/>
          <p:cNvSpPr/>
          <p:nvPr/>
        </p:nvSpPr>
        <p:spPr>
          <a:xfrm>
            <a:off x="4347209" y="3088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7" name="bk object 3227"/>
          <p:cNvSpPr/>
          <p:nvPr/>
        </p:nvSpPr>
        <p:spPr>
          <a:xfrm>
            <a:off x="4347209" y="3084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8" name="bk object 3228"/>
          <p:cNvSpPr/>
          <p:nvPr/>
        </p:nvSpPr>
        <p:spPr>
          <a:xfrm>
            <a:off x="4347209" y="3082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9" name="bk object 3229"/>
          <p:cNvSpPr/>
          <p:nvPr/>
        </p:nvSpPr>
        <p:spPr>
          <a:xfrm>
            <a:off x="4053840" y="3084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0" name="bk object 3230"/>
          <p:cNvSpPr/>
          <p:nvPr/>
        </p:nvSpPr>
        <p:spPr>
          <a:xfrm>
            <a:off x="4053840" y="3082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1" name="bk object 3231"/>
          <p:cNvSpPr/>
          <p:nvPr/>
        </p:nvSpPr>
        <p:spPr>
          <a:xfrm>
            <a:off x="4053840" y="3078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2" name="bk object 3232"/>
          <p:cNvSpPr/>
          <p:nvPr/>
        </p:nvSpPr>
        <p:spPr>
          <a:xfrm>
            <a:off x="4053840" y="3075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3" name="bk object 3233"/>
          <p:cNvSpPr/>
          <p:nvPr/>
        </p:nvSpPr>
        <p:spPr>
          <a:xfrm>
            <a:off x="4347209" y="3078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4" name="bk object 3234"/>
          <p:cNvSpPr/>
          <p:nvPr/>
        </p:nvSpPr>
        <p:spPr>
          <a:xfrm>
            <a:off x="4347209" y="3075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5" name="bk object 3235"/>
          <p:cNvSpPr/>
          <p:nvPr/>
        </p:nvSpPr>
        <p:spPr>
          <a:xfrm>
            <a:off x="4347209" y="3072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6" name="bk object 3236"/>
          <p:cNvSpPr/>
          <p:nvPr/>
        </p:nvSpPr>
        <p:spPr>
          <a:xfrm>
            <a:off x="4347209" y="306323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810" y="0"/>
                </a:moveTo>
                <a:lnTo>
                  <a:pt x="0" y="0"/>
                </a:lnTo>
                <a:lnTo>
                  <a:pt x="0" y="7619"/>
                </a:lnTo>
                <a:lnTo>
                  <a:pt x="381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7" name="bk object 3237"/>
          <p:cNvSpPr/>
          <p:nvPr/>
        </p:nvSpPr>
        <p:spPr>
          <a:xfrm>
            <a:off x="4053840" y="3072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8" name="bk object 3238"/>
          <p:cNvSpPr/>
          <p:nvPr/>
        </p:nvSpPr>
        <p:spPr>
          <a:xfrm>
            <a:off x="4053840" y="306323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810" y="0"/>
                </a:moveTo>
                <a:lnTo>
                  <a:pt x="0" y="0"/>
                </a:lnTo>
                <a:lnTo>
                  <a:pt x="0" y="7619"/>
                </a:lnTo>
                <a:lnTo>
                  <a:pt x="381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9" name="bk object 3239"/>
          <p:cNvSpPr/>
          <p:nvPr/>
        </p:nvSpPr>
        <p:spPr>
          <a:xfrm>
            <a:off x="4053840" y="3056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0" name="bk object 3240"/>
          <p:cNvSpPr/>
          <p:nvPr/>
        </p:nvSpPr>
        <p:spPr>
          <a:xfrm>
            <a:off x="4053840" y="3053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1" name="bk object 3241"/>
          <p:cNvSpPr/>
          <p:nvPr/>
        </p:nvSpPr>
        <p:spPr>
          <a:xfrm>
            <a:off x="4053840" y="3050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2" name="bk object 3242"/>
          <p:cNvSpPr/>
          <p:nvPr/>
        </p:nvSpPr>
        <p:spPr>
          <a:xfrm>
            <a:off x="4053840" y="3046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3" name="bk object 3243"/>
          <p:cNvSpPr/>
          <p:nvPr/>
        </p:nvSpPr>
        <p:spPr>
          <a:xfrm>
            <a:off x="4347209" y="3059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4" name="bk object 3244"/>
          <p:cNvSpPr/>
          <p:nvPr/>
        </p:nvSpPr>
        <p:spPr>
          <a:xfrm>
            <a:off x="4347209" y="3056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5" name="bk object 3245"/>
          <p:cNvSpPr/>
          <p:nvPr/>
        </p:nvSpPr>
        <p:spPr>
          <a:xfrm>
            <a:off x="4347209" y="3053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6" name="bk object 3246"/>
          <p:cNvSpPr/>
          <p:nvPr/>
        </p:nvSpPr>
        <p:spPr>
          <a:xfrm>
            <a:off x="4347209" y="3050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7" name="bk object 3247"/>
          <p:cNvSpPr/>
          <p:nvPr/>
        </p:nvSpPr>
        <p:spPr>
          <a:xfrm>
            <a:off x="4347209" y="3046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8" name="bk object 3248"/>
          <p:cNvSpPr/>
          <p:nvPr/>
        </p:nvSpPr>
        <p:spPr>
          <a:xfrm>
            <a:off x="4053840" y="30441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9" name="bk object 3249"/>
          <p:cNvSpPr/>
          <p:nvPr/>
        </p:nvSpPr>
        <p:spPr>
          <a:xfrm>
            <a:off x="4053840" y="30378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0" name="bk object 3250"/>
          <p:cNvSpPr/>
          <p:nvPr/>
        </p:nvSpPr>
        <p:spPr>
          <a:xfrm>
            <a:off x="4053840" y="3034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1" name="bk object 3251"/>
          <p:cNvSpPr/>
          <p:nvPr/>
        </p:nvSpPr>
        <p:spPr>
          <a:xfrm>
            <a:off x="4347209" y="30441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2" name="bk object 3252"/>
          <p:cNvSpPr/>
          <p:nvPr/>
        </p:nvSpPr>
        <p:spPr>
          <a:xfrm>
            <a:off x="4347209" y="30378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3" name="bk object 3253"/>
          <p:cNvSpPr/>
          <p:nvPr/>
        </p:nvSpPr>
        <p:spPr>
          <a:xfrm>
            <a:off x="4347209" y="3034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4" name="bk object 3254"/>
          <p:cNvSpPr/>
          <p:nvPr/>
        </p:nvSpPr>
        <p:spPr>
          <a:xfrm>
            <a:off x="4347209" y="3031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5" name="bk object 3255"/>
          <p:cNvSpPr/>
          <p:nvPr/>
        </p:nvSpPr>
        <p:spPr>
          <a:xfrm>
            <a:off x="4055745" y="2955289"/>
            <a:ext cx="0" cy="186690"/>
          </a:xfrm>
          <a:custGeom>
            <a:avLst/>
            <a:gdLst/>
            <a:ahLst/>
            <a:cxnLst/>
            <a:rect l="l" t="t" r="r" b="b"/>
            <a:pathLst>
              <a:path w="0" h="186689">
                <a:moveTo>
                  <a:pt x="0" y="186689"/>
                </a:moveTo>
                <a:lnTo>
                  <a:pt x="0" y="0"/>
                </a:lnTo>
                <a:lnTo>
                  <a:pt x="0" y="186689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6" name="bk object 3256"/>
          <p:cNvSpPr/>
          <p:nvPr/>
        </p:nvSpPr>
        <p:spPr>
          <a:xfrm>
            <a:off x="4053840" y="3027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7" name="bk object 3257"/>
          <p:cNvSpPr/>
          <p:nvPr/>
        </p:nvSpPr>
        <p:spPr>
          <a:xfrm>
            <a:off x="4347209" y="3027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8" name="bk object 3258"/>
          <p:cNvSpPr/>
          <p:nvPr/>
        </p:nvSpPr>
        <p:spPr>
          <a:xfrm>
            <a:off x="4347209" y="3025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9" name="bk object 3259"/>
          <p:cNvSpPr/>
          <p:nvPr/>
        </p:nvSpPr>
        <p:spPr>
          <a:xfrm>
            <a:off x="4053840" y="3025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0" name="bk object 3260"/>
          <p:cNvSpPr/>
          <p:nvPr/>
        </p:nvSpPr>
        <p:spPr>
          <a:xfrm>
            <a:off x="4053840" y="30213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1" name="bk object 3261"/>
          <p:cNvSpPr/>
          <p:nvPr/>
        </p:nvSpPr>
        <p:spPr>
          <a:xfrm>
            <a:off x="4347209" y="30213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2" name="bk object 3262"/>
          <p:cNvSpPr/>
          <p:nvPr/>
        </p:nvSpPr>
        <p:spPr>
          <a:xfrm>
            <a:off x="4053840" y="3018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3" name="bk object 3263"/>
          <p:cNvSpPr/>
          <p:nvPr/>
        </p:nvSpPr>
        <p:spPr>
          <a:xfrm>
            <a:off x="4053840" y="3014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4" name="bk object 3264"/>
          <p:cNvSpPr/>
          <p:nvPr/>
        </p:nvSpPr>
        <p:spPr>
          <a:xfrm>
            <a:off x="4347209" y="3018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5" name="bk object 3265"/>
          <p:cNvSpPr/>
          <p:nvPr/>
        </p:nvSpPr>
        <p:spPr>
          <a:xfrm>
            <a:off x="4347209" y="3014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6" name="bk object 3266"/>
          <p:cNvSpPr/>
          <p:nvPr/>
        </p:nvSpPr>
        <p:spPr>
          <a:xfrm>
            <a:off x="4053840" y="3012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7" name="bk object 3267"/>
          <p:cNvSpPr/>
          <p:nvPr/>
        </p:nvSpPr>
        <p:spPr>
          <a:xfrm>
            <a:off x="4053840" y="3008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8" name="bk object 3268"/>
          <p:cNvSpPr/>
          <p:nvPr/>
        </p:nvSpPr>
        <p:spPr>
          <a:xfrm>
            <a:off x="4347209" y="3012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9" name="bk object 3269"/>
          <p:cNvSpPr/>
          <p:nvPr/>
        </p:nvSpPr>
        <p:spPr>
          <a:xfrm>
            <a:off x="4347209" y="3008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0" name="bk object 3270"/>
          <p:cNvSpPr/>
          <p:nvPr/>
        </p:nvSpPr>
        <p:spPr>
          <a:xfrm>
            <a:off x="4053840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1" name="bk object 3271"/>
          <p:cNvSpPr/>
          <p:nvPr/>
        </p:nvSpPr>
        <p:spPr>
          <a:xfrm>
            <a:off x="4053840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2" name="bk object 3272"/>
          <p:cNvSpPr/>
          <p:nvPr/>
        </p:nvSpPr>
        <p:spPr>
          <a:xfrm>
            <a:off x="4347209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3" name="bk object 3273"/>
          <p:cNvSpPr/>
          <p:nvPr/>
        </p:nvSpPr>
        <p:spPr>
          <a:xfrm>
            <a:off x="4347209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4" name="bk object 3274"/>
          <p:cNvSpPr/>
          <p:nvPr/>
        </p:nvSpPr>
        <p:spPr>
          <a:xfrm>
            <a:off x="4053840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5" name="bk object 3275"/>
          <p:cNvSpPr/>
          <p:nvPr/>
        </p:nvSpPr>
        <p:spPr>
          <a:xfrm>
            <a:off x="4053840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6" name="bk object 3276"/>
          <p:cNvSpPr/>
          <p:nvPr/>
        </p:nvSpPr>
        <p:spPr>
          <a:xfrm>
            <a:off x="4347209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7" name="bk object 3277"/>
          <p:cNvSpPr/>
          <p:nvPr/>
        </p:nvSpPr>
        <p:spPr>
          <a:xfrm>
            <a:off x="4347209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8" name="bk object 3278"/>
          <p:cNvSpPr/>
          <p:nvPr/>
        </p:nvSpPr>
        <p:spPr>
          <a:xfrm>
            <a:off x="4347209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9" name="bk object 3279"/>
          <p:cNvSpPr/>
          <p:nvPr/>
        </p:nvSpPr>
        <p:spPr>
          <a:xfrm>
            <a:off x="4053840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0" name="bk object 3280"/>
          <p:cNvSpPr/>
          <p:nvPr/>
        </p:nvSpPr>
        <p:spPr>
          <a:xfrm>
            <a:off x="4053840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1" name="bk object 3281"/>
          <p:cNvSpPr/>
          <p:nvPr/>
        </p:nvSpPr>
        <p:spPr>
          <a:xfrm>
            <a:off x="4347209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2" name="bk object 3282"/>
          <p:cNvSpPr/>
          <p:nvPr/>
        </p:nvSpPr>
        <p:spPr>
          <a:xfrm>
            <a:off x="4053840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3" name="bk object 3283"/>
          <p:cNvSpPr/>
          <p:nvPr/>
        </p:nvSpPr>
        <p:spPr>
          <a:xfrm>
            <a:off x="4053840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4" name="bk object 3284"/>
          <p:cNvSpPr/>
          <p:nvPr/>
        </p:nvSpPr>
        <p:spPr>
          <a:xfrm>
            <a:off x="4347209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5" name="bk object 3285"/>
          <p:cNvSpPr/>
          <p:nvPr/>
        </p:nvSpPr>
        <p:spPr>
          <a:xfrm>
            <a:off x="4347209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6" name="bk object 3286"/>
          <p:cNvSpPr/>
          <p:nvPr/>
        </p:nvSpPr>
        <p:spPr>
          <a:xfrm>
            <a:off x="4053840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7" name="bk object 3287"/>
          <p:cNvSpPr/>
          <p:nvPr/>
        </p:nvSpPr>
        <p:spPr>
          <a:xfrm>
            <a:off x="4053840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8" name="bk object 3288"/>
          <p:cNvSpPr/>
          <p:nvPr/>
        </p:nvSpPr>
        <p:spPr>
          <a:xfrm>
            <a:off x="4347209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9" name="bk object 3289"/>
          <p:cNvSpPr/>
          <p:nvPr/>
        </p:nvSpPr>
        <p:spPr>
          <a:xfrm>
            <a:off x="4347209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0" name="bk object 3290"/>
          <p:cNvSpPr/>
          <p:nvPr/>
        </p:nvSpPr>
        <p:spPr>
          <a:xfrm>
            <a:off x="4053840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1" name="bk object 3291"/>
          <p:cNvSpPr/>
          <p:nvPr/>
        </p:nvSpPr>
        <p:spPr>
          <a:xfrm>
            <a:off x="4053840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2" name="bk object 3292"/>
          <p:cNvSpPr/>
          <p:nvPr/>
        </p:nvSpPr>
        <p:spPr>
          <a:xfrm>
            <a:off x="4347209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3" name="bk object 3293"/>
          <p:cNvSpPr/>
          <p:nvPr/>
        </p:nvSpPr>
        <p:spPr>
          <a:xfrm>
            <a:off x="4347209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4" name="bk object 3294"/>
          <p:cNvSpPr/>
          <p:nvPr/>
        </p:nvSpPr>
        <p:spPr>
          <a:xfrm>
            <a:off x="4347209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5" name="bk object 3295"/>
          <p:cNvSpPr/>
          <p:nvPr/>
        </p:nvSpPr>
        <p:spPr>
          <a:xfrm>
            <a:off x="4053840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6" name="bk object 3296"/>
          <p:cNvSpPr/>
          <p:nvPr/>
        </p:nvSpPr>
        <p:spPr>
          <a:xfrm>
            <a:off x="4053840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7" name="bk object 3297"/>
          <p:cNvSpPr/>
          <p:nvPr/>
        </p:nvSpPr>
        <p:spPr>
          <a:xfrm>
            <a:off x="4347209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8" name="bk object 3298"/>
          <p:cNvSpPr/>
          <p:nvPr/>
        </p:nvSpPr>
        <p:spPr>
          <a:xfrm>
            <a:off x="4053840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9" name="bk object 3299"/>
          <p:cNvSpPr/>
          <p:nvPr/>
        </p:nvSpPr>
        <p:spPr>
          <a:xfrm>
            <a:off x="4053840" y="2957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0" name="bk object 3300"/>
          <p:cNvSpPr/>
          <p:nvPr/>
        </p:nvSpPr>
        <p:spPr>
          <a:xfrm>
            <a:off x="4347209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1" name="bk object 3301"/>
          <p:cNvSpPr/>
          <p:nvPr/>
        </p:nvSpPr>
        <p:spPr>
          <a:xfrm>
            <a:off x="4347209" y="2957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2" name="bk object 3302"/>
          <p:cNvSpPr/>
          <p:nvPr/>
        </p:nvSpPr>
        <p:spPr>
          <a:xfrm>
            <a:off x="4053840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3" name="bk object 3303"/>
          <p:cNvSpPr/>
          <p:nvPr/>
        </p:nvSpPr>
        <p:spPr>
          <a:xfrm>
            <a:off x="4053840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4" name="bk object 3304"/>
          <p:cNvSpPr/>
          <p:nvPr/>
        </p:nvSpPr>
        <p:spPr>
          <a:xfrm>
            <a:off x="4347209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5" name="bk object 3305"/>
          <p:cNvSpPr/>
          <p:nvPr/>
        </p:nvSpPr>
        <p:spPr>
          <a:xfrm>
            <a:off x="4347209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6" name="bk object 3306"/>
          <p:cNvSpPr/>
          <p:nvPr/>
        </p:nvSpPr>
        <p:spPr>
          <a:xfrm>
            <a:off x="4053840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7" name="bk object 3307"/>
          <p:cNvSpPr/>
          <p:nvPr/>
        </p:nvSpPr>
        <p:spPr>
          <a:xfrm>
            <a:off x="4053840" y="294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8" name="bk object 3308"/>
          <p:cNvSpPr/>
          <p:nvPr/>
        </p:nvSpPr>
        <p:spPr>
          <a:xfrm>
            <a:off x="4347209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9" name="bk object 3309"/>
          <p:cNvSpPr/>
          <p:nvPr/>
        </p:nvSpPr>
        <p:spPr>
          <a:xfrm>
            <a:off x="4347209" y="294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0" name="bk object 3310"/>
          <p:cNvSpPr/>
          <p:nvPr/>
        </p:nvSpPr>
        <p:spPr>
          <a:xfrm>
            <a:off x="4053840" y="2942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1" name="bk object 3311"/>
          <p:cNvSpPr/>
          <p:nvPr/>
        </p:nvSpPr>
        <p:spPr>
          <a:xfrm>
            <a:off x="4347209" y="2942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2" name="bk object 3312"/>
          <p:cNvSpPr/>
          <p:nvPr/>
        </p:nvSpPr>
        <p:spPr>
          <a:xfrm>
            <a:off x="4298950" y="2941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3" name="bk object 3313"/>
          <p:cNvSpPr/>
          <p:nvPr/>
        </p:nvSpPr>
        <p:spPr>
          <a:xfrm>
            <a:off x="4053840" y="2940050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 h="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9B4AC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" name="bk object 3314"/>
          <p:cNvSpPr/>
          <p:nvPr/>
        </p:nvSpPr>
        <p:spPr>
          <a:xfrm>
            <a:off x="4304029" y="2938779"/>
            <a:ext cx="46990" cy="2540"/>
          </a:xfrm>
          <a:custGeom>
            <a:avLst/>
            <a:gdLst/>
            <a:ahLst/>
            <a:cxnLst/>
            <a:rect l="l" t="t" r="r" b="b"/>
            <a:pathLst>
              <a:path w="46989" h="2539">
                <a:moveTo>
                  <a:pt x="46990" y="0"/>
                </a:moveTo>
                <a:lnTo>
                  <a:pt x="0" y="0"/>
                </a:lnTo>
                <a:lnTo>
                  <a:pt x="0" y="2539"/>
                </a:lnTo>
                <a:lnTo>
                  <a:pt x="46990" y="2539"/>
                </a:lnTo>
                <a:lnTo>
                  <a:pt x="4699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5" name="bk object 3315"/>
          <p:cNvSpPr/>
          <p:nvPr/>
        </p:nvSpPr>
        <p:spPr>
          <a:xfrm>
            <a:off x="4053840" y="30911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0" y="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6" name="bk object 3316"/>
          <p:cNvSpPr/>
          <p:nvPr/>
        </p:nvSpPr>
        <p:spPr>
          <a:xfrm>
            <a:off x="4347209" y="30911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0" y="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7" name="bk object 3317"/>
          <p:cNvSpPr/>
          <p:nvPr/>
        </p:nvSpPr>
        <p:spPr>
          <a:xfrm>
            <a:off x="4053840" y="310387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0"/>
                </a:moveTo>
                <a:lnTo>
                  <a:pt x="0" y="0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8" name="bk object 3318"/>
          <p:cNvSpPr/>
          <p:nvPr/>
        </p:nvSpPr>
        <p:spPr>
          <a:xfrm>
            <a:off x="4347209" y="310387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0"/>
                </a:moveTo>
                <a:lnTo>
                  <a:pt x="0" y="0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9" name="bk object 3319"/>
          <p:cNvSpPr/>
          <p:nvPr/>
        </p:nvSpPr>
        <p:spPr>
          <a:xfrm>
            <a:off x="4053840" y="31229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0" name="bk object 3320"/>
          <p:cNvSpPr/>
          <p:nvPr/>
        </p:nvSpPr>
        <p:spPr>
          <a:xfrm>
            <a:off x="4347209" y="31229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1" name="bk object 3321"/>
          <p:cNvSpPr/>
          <p:nvPr/>
        </p:nvSpPr>
        <p:spPr>
          <a:xfrm>
            <a:off x="4053840" y="31292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0" y="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2" name="bk object 3322"/>
          <p:cNvSpPr/>
          <p:nvPr/>
        </p:nvSpPr>
        <p:spPr>
          <a:xfrm>
            <a:off x="4347209" y="31292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0" y="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3" name="bk object 3323"/>
          <p:cNvSpPr/>
          <p:nvPr/>
        </p:nvSpPr>
        <p:spPr>
          <a:xfrm>
            <a:off x="4055745" y="2955289"/>
            <a:ext cx="0" cy="306070"/>
          </a:xfrm>
          <a:custGeom>
            <a:avLst/>
            <a:gdLst/>
            <a:ahLst/>
            <a:cxnLst/>
            <a:rect l="l" t="t" r="r" b="b"/>
            <a:pathLst>
              <a:path w="0" h="306070">
                <a:moveTo>
                  <a:pt x="0" y="306069"/>
                </a:moveTo>
                <a:lnTo>
                  <a:pt x="0" y="0"/>
                </a:lnTo>
                <a:lnTo>
                  <a:pt x="0" y="306069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4" name="bk object 3324"/>
          <p:cNvSpPr/>
          <p:nvPr/>
        </p:nvSpPr>
        <p:spPr>
          <a:xfrm>
            <a:off x="4349115" y="314197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40639"/>
                </a:moveTo>
                <a:lnTo>
                  <a:pt x="0" y="0"/>
                </a:lnTo>
                <a:lnTo>
                  <a:pt x="0" y="40639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5" name="bk object 3325"/>
          <p:cNvSpPr/>
          <p:nvPr/>
        </p:nvSpPr>
        <p:spPr>
          <a:xfrm>
            <a:off x="4053840" y="3262629"/>
            <a:ext cx="46990" cy="2540"/>
          </a:xfrm>
          <a:custGeom>
            <a:avLst/>
            <a:gdLst/>
            <a:ahLst/>
            <a:cxnLst/>
            <a:rect l="l" t="t" r="r" b="b"/>
            <a:pathLst>
              <a:path w="46989" h="2539">
                <a:moveTo>
                  <a:pt x="46990" y="0"/>
                </a:moveTo>
                <a:lnTo>
                  <a:pt x="0" y="0"/>
                </a:lnTo>
                <a:lnTo>
                  <a:pt x="0" y="2540"/>
                </a:lnTo>
                <a:lnTo>
                  <a:pt x="46990" y="2540"/>
                </a:lnTo>
                <a:lnTo>
                  <a:pt x="4699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6" name="bk object 3326"/>
          <p:cNvSpPr/>
          <p:nvPr/>
        </p:nvSpPr>
        <p:spPr>
          <a:xfrm>
            <a:off x="4100829" y="3261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7" name="bk object 3327"/>
          <p:cNvSpPr/>
          <p:nvPr/>
        </p:nvSpPr>
        <p:spPr>
          <a:xfrm>
            <a:off x="4053840" y="3253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8" name="bk object 3328"/>
          <p:cNvSpPr/>
          <p:nvPr/>
        </p:nvSpPr>
        <p:spPr>
          <a:xfrm>
            <a:off x="4053840" y="3249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9" name="bk object 3329"/>
          <p:cNvSpPr/>
          <p:nvPr/>
        </p:nvSpPr>
        <p:spPr>
          <a:xfrm>
            <a:off x="4053840" y="3247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0" name="bk object 3330"/>
          <p:cNvSpPr/>
          <p:nvPr/>
        </p:nvSpPr>
        <p:spPr>
          <a:xfrm>
            <a:off x="4053840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1" name="bk object 3331"/>
          <p:cNvSpPr/>
          <p:nvPr/>
        </p:nvSpPr>
        <p:spPr>
          <a:xfrm>
            <a:off x="4053840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2" name="bk object 3332"/>
          <p:cNvSpPr/>
          <p:nvPr/>
        </p:nvSpPr>
        <p:spPr>
          <a:xfrm>
            <a:off x="4053840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3" name="bk object 3333"/>
          <p:cNvSpPr/>
          <p:nvPr/>
        </p:nvSpPr>
        <p:spPr>
          <a:xfrm>
            <a:off x="4211320" y="3263900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9B4AC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bk object 3334"/>
          <p:cNvSpPr/>
          <p:nvPr/>
        </p:nvSpPr>
        <p:spPr>
          <a:xfrm>
            <a:off x="4347209" y="3260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5" name="bk object 3335"/>
          <p:cNvSpPr/>
          <p:nvPr/>
        </p:nvSpPr>
        <p:spPr>
          <a:xfrm>
            <a:off x="4347209" y="3256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6" name="bk object 3336"/>
          <p:cNvSpPr/>
          <p:nvPr/>
        </p:nvSpPr>
        <p:spPr>
          <a:xfrm>
            <a:off x="4347209" y="3253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7" name="bk object 3337"/>
          <p:cNvSpPr/>
          <p:nvPr/>
        </p:nvSpPr>
        <p:spPr>
          <a:xfrm>
            <a:off x="4347209" y="3249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8" name="bk object 3338"/>
          <p:cNvSpPr/>
          <p:nvPr/>
        </p:nvSpPr>
        <p:spPr>
          <a:xfrm>
            <a:off x="4347209" y="3247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9" name="bk object 3339"/>
          <p:cNvSpPr/>
          <p:nvPr/>
        </p:nvSpPr>
        <p:spPr>
          <a:xfrm>
            <a:off x="4347209" y="3243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0" name="bk object 3340"/>
          <p:cNvSpPr/>
          <p:nvPr/>
        </p:nvSpPr>
        <p:spPr>
          <a:xfrm>
            <a:off x="4347209" y="3241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1" name="bk object 3341"/>
          <p:cNvSpPr/>
          <p:nvPr/>
        </p:nvSpPr>
        <p:spPr>
          <a:xfrm>
            <a:off x="4347209" y="3237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2" name="bk object 3342"/>
          <p:cNvSpPr/>
          <p:nvPr/>
        </p:nvSpPr>
        <p:spPr>
          <a:xfrm>
            <a:off x="4347209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3" name="bk object 3343"/>
          <p:cNvSpPr/>
          <p:nvPr/>
        </p:nvSpPr>
        <p:spPr>
          <a:xfrm>
            <a:off x="4347209" y="323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4" name="bk object 3344"/>
          <p:cNvSpPr/>
          <p:nvPr/>
        </p:nvSpPr>
        <p:spPr>
          <a:xfrm>
            <a:off x="4347209" y="3228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5" name="bk object 3345"/>
          <p:cNvSpPr/>
          <p:nvPr/>
        </p:nvSpPr>
        <p:spPr>
          <a:xfrm>
            <a:off x="4347209" y="3224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6" name="bk object 3346"/>
          <p:cNvSpPr/>
          <p:nvPr/>
        </p:nvSpPr>
        <p:spPr>
          <a:xfrm>
            <a:off x="4347209" y="3221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7" name="bk object 3347"/>
          <p:cNvSpPr/>
          <p:nvPr/>
        </p:nvSpPr>
        <p:spPr>
          <a:xfrm>
            <a:off x="4347209" y="3218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8" name="bk object 3348"/>
          <p:cNvSpPr/>
          <p:nvPr/>
        </p:nvSpPr>
        <p:spPr>
          <a:xfrm>
            <a:off x="4347209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9" name="bk object 3349"/>
          <p:cNvSpPr/>
          <p:nvPr/>
        </p:nvSpPr>
        <p:spPr>
          <a:xfrm>
            <a:off x="4347209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0" name="bk object 3350"/>
          <p:cNvSpPr/>
          <p:nvPr/>
        </p:nvSpPr>
        <p:spPr>
          <a:xfrm>
            <a:off x="4347209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1" name="bk object 3351"/>
          <p:cNvSpPr/>
          <p:nvPr/>
        </p:nvSpPr>
        <p:spPr>
          <a:xfrm>
            <a:off x="4347209" y="3205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2" name="bk object 3352"/>
          <p:cNvSpPr/>
          <p:nvPr/>
        </p:nvSpPr>
        <p:spPr>
          <a:xfrm>
            <a:off x="4347209" y="3202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3" name="bk object 3353"/>
          <p:cNvSpPr/>
          <p:nvPr/>
        </p:nvSpPr>
        <p:spPr>
          <a:xfrm>
            <a:off x="4347209" y="3199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4" name="bk object 3354"/>
          <p:cNvSpPr/>
          <p:nvPr/>
        </p:nvSpPr>
        <p:spPr>
          <a:xfrm>
            <a:off x="4347209" y="3196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5" name="bk object 3355"/>
          <p:cNvSpPr/>
          <p:nvPr/>
        </p:nvSpPr>
        <p:spPr>
          <a:xfrm>
            <a:off x="4347209" y="3192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6" name="bk object 3356"/>
          <p:cNvSpPr/>
          <p:nvPr/>
        </p:nvSpPr>
        <p:spPr>
          <a:xfrm>
            <a:off x="4347209" y="3190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7" name="bk object 3357"/>
          <p:cNvSpPr/>
          <p:nvPr/>
        </p:nvSpPr>
        <p:spPr>
          <a:xfrm>
            <a:off x="4347209" y="31838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8" name="bk object 3358"/>
          <p:cNvSpPr/>
          <p:nvPr/>
        </p:nvSpPr>
        <p:spPr>
          <a:xfrm>
            <a:off x="4057650" y="2942589"/>
            <a:ext cx="289560" cy="318770"/>
          </a:xfrm>
          <a:custGeom>
            <a:avLst/>
            <a:gdLst/>
            <a:ahLst/>
            <a:cxnLst/>
            <a:rect l="l" t="t" r="r" b="b"/>
            <a:pathLst>
              <a:path w="289560" h="318770">
                <a:moveTo>
                  <a:pt x="2539" y="146050"/>
                </a:moveTo>
                <a:lnTo>
                  <a:pt x="0" y="146050"/>
                </a:lnTo>
                <a:lnTo>
                  <a:pt x="0" y="147319"/>
                </a:lnTo>
                <a:lnTo>
                  <a:pt x="2539" y="147319"/>
                </a:lnTo>
                <a:lnTo>
                  <a:pt x="2539" y="146050"/>
                </a:lnTo>
                <a:close/>
              </a:path>
              <a:path w="289560" h="318770">
                <a:moveTo>
                  <a:pt x="289560" y="146050"/>
                </a:moveTo>
                <a:lnTo>
                  <a:pt x="285750" y="146050"/>
                </a:lnTo>
                <a:lnTo>
                  <a:pt x="285750" y="147319"/>
                </a:lnTo>
                <a:lnTo>
                  <a:pt x="289560" y="147319"/>
                </a:lnTo>
                <a:lnTo>
                  <a:pt x="289560" y="146050"/>
                </a:lnTo>
                <a:close/>
              </a:path>
              <a:path w="289560" h="318770">
                <a:moveTo>
                  <a:pt x="289560" y="142239"/>
                </a:moveTo>
                <a:lnTo>
                  <a:pt x="285750" y="142239"/>
                </a:lnTo>
                <a:lnTo>
                  <a:pt x="285750" y="144779"/>
                </a:lnTo>
                <a:lnTo>
                  <a:pt x="289560" y="144779"/>
                </a:lnTo>
                <a:lnTo>
                  <a:pt x="289560" y="142239"/>
                </a:lnTo>
                <a:close/>
              </a:path>
              <a:path w="289560" h="318770">
                <a:moveTo>
                  <a:pt x="289560" y="139700"/>
                </a:moveTo>
                <a:lnTo>
                  <a:pt x="285750" y="139700"/>
                </a:lnTo>
                <a:lnTo>
                  <a:pt x="285750" y="140969"/>
                </a:lnTo>
                <a:lnTo>
                  <a:pt x="289560" y="140969"/>
                </a:lnTo>
                <a:lnTo>
                  <a:pt x="289560" y="139700"/>
                </a:lnTo>
                <a:close/>
              </a:path>
              <a:path w="289560" h="318770">
                <a:moveTo>
                  <a:pt x="2539" y="142239"/>
                </a:moveTo>
                <a:lnTo>
                  <a:pt x="0" y="142239"/>
                </a:lnTo>
                <a:lnTo>
                  <a:pt x="0" y="144779"/>
                </a:lnTo>
                <a:lnTo>
                  <a:pt x="2539" y="144779"/>
                </a:lnTo>
                <a:lnTo>
                  <a:pt x="2539" y="142239"/>
                </a:lnTo>
                <a:close/>
              </a:path>
              <a:path w="289560" h="318770">
                <a:moveTo>
                  <a:pt x="2539" y="139700"/>
                </a:moveTo>
                <a:lnTo>
                  <a:pt x="0" y="139700"/>
                </a:lnTo>
                <a:lnTo>
                  <a:pt x="0" y="140969"/>
                </a:lnTo>
                <a:lnTo>
                  <a:pt x="2539" y="140969"/>
                </a:lnTo>
                <a:lnTo>
                  <a:pt x="2539" y="139700"/>
                </a:lnTo>
                <a:close/>
              </a:path>
              <a:path w="289560" h="318770">
                <a:moveTo>
                  <a:pt x="2539" y="135889"/>
                </a:moveTo>
                <a:lnTo>
                  <a:pt x="0" y="135889"/>
                </a:lnTo>
                <a:lnTo>
                  <a:pt x="0" y="138429"/>
                </a:lnTo>
                <a:lnTo>
                  <a:pt x="2539" y="138429"/>
                </a:lnTo>
                <a:lnTo>
                  <a:pt x="2539" y="135889"/>
                </a:lnTo>
                <a:close/>
              </a:path>
              <a:path w="289560" h="318770">
                <a:moveTo>
                  <a:pt x="2539" y="133350"/>
                </a:moveTo>
                <a:lnTo>
                  <a:pt x="0" y="133350"/>
                </a:lnTo>
                <a:lnTo>
                  <a:pt x="0" y="134619"/>
                </a:lnTo>
                <a:lnTo>
                  <a:pt x="2539" y="134619"/>
                </a:lnTo>
                <a:lnTo>
                  <a:pt x="2539" y="133350"/>
                </a:lnTo>
                <a:close/>
              </a:path>
              <a:path w="289560" h="318770">
                <a:moveTo>
                  <a:pt x="289560" y="135889"/>
                </a:moveTo>
                <a:lnTo>
                  <a:pt x="285750" y="135889"/>
                </a:lnTo>
                <a:lnTo>
                  <a:pt x="285750" y="138429"/>
                </a:lnTo>
                <a:lnTo>
                  <a:pt x="289560" y="138429"/>
                </a:lnTo>
                <a:lnTo>
                  <a:pt x="289560" y="135889"/>
                </a:lnTo>
                <a:close/>
              </a:path>
              <a:path w="289560" h="318770">
                <a:moveTo>
                  <a:pt x="289560" y="133350"/>
                </a:moveTo>
                <a:lnTo>
                  <a:pt x="285750" y="133350"/>
                </a:lnTo>
                <a:lnTo>
                  <a:pt x="285750" y="134619"/>
                </a:lnTo>
                <a:lnTo>
                  <a:pt x="289560" y="134619"/>
                </a:lnTo>
                <a:lnTo>
                  <a:pt x="289560" y="133350"/>
                </a:lnTo>
                <a:close/>
              </a:path>
              <a:path w="289560" h="318770">
                <a:moveTo>
                  <a:pt x="289560" y="129539"/>
                </a:moveTo>
                <a:lnTo>
                  <a:pt x="285750" y="129539"/>
                </a:lnTo>
                <a:lnTo>
                  <a:pt x="285750" y="132079"/>
                </a:lnTo>
                <a:lnTo>
                  <a:pt x="289560" y="132079"/>
                </a:lnTo>
                <a:lnTo>
                  <a:pt x="289560" y="129539"/>
                </a:lnTo>
                <a:close/>
              </a:path>
              <a:path w="289560" h="318770">
                <a:moveTo>
                  <a:pt x="289560" y="120650"/>
                </a:moveTo>
                <a:lnTo>
                  <a:pt x="285750" y="120650"/>
                </a:lnTo>
                <a:lnTo>
                  <a:pt x="285750" y="128269"/>
                </a:lnTo>
                <a:lnTo>
                  <a:pt x="289560" y="128269"/>
                </a:lnTo>
                <a:lnTo>
                  <a:pt x="289560" y="120650"/>
                </a:lnTo>
                <a:close/>
              </a:path>
              <a:path w="289560" h="318770">
                <a:moveTo>
                  <a:pt x="2539" y="129539"/>
                </a:moveTo>
                <a:lnTo>
                  <a:pt x="0" y="129539"/>
                </a:lnTo>
                <a:lnTo>
                  <a:pt x="0" y="132079"/>
                </a:lnTo>
                <a:lnTo>
                  <a:pt x="2539" y="132079"/>
                </a:lnTo>
                <a:lnTo>
                  <a:pt x="2539" y="129539"/>
                </a:lnTo>
                <a:close/>
              </a:path>
              <a:path w="289560" h="318770">
                <a:moveTo>
                  <a:pt x="2539" y="120650"/>
                </a:moveTo>
                <a:lnTo>
                  <a:pt x="0" y="120650"/>
                </a:lnTo>
                <a:lnTo>
                  <a:pt x="0" y="128269"/>
                </a:lnTo>
                <a:lnTo>
                  <a:pt x="2539" y="128269"/>
                </a:lnTo>
                <a:lnTo>
                  <a:pt x="2539" y="120650"/>
                </a:lnTo>
                <a:close/>
              </a:path>
              <a:path w="289560" h="318770">
                <a:moveTo>
                  <a:pt x="2539" y="116839"/>
                </a:moveTo>
                <a:lnTo>
                  <a:pt x="0" y="116839"/>
                </a:lnTo>
                <a:lnTo>
                  <a:pt x="0" y="119379"/>
                </a:lnTo>
                <a:lnTo>
                  <a:pt x="2539" y="119379"/>
                </a:lnTo>
                <a:lnTo>
                  <a:pt x="2539" y="116839"/>
                </a:lnTo>
                <a:close/>
              </a:path>
              <a:path w="289560" h="318770">
                <a:moveTo>
                  <a:pt x="2539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2539" y="115569"/>
                </a:lnTo>
                <a:lnTo>
                  <a:pt x="2539" y="114300"/>
                </a:lnTo>
                <a:close/>
              </a:path>
              <a:path w="289560" h="318770">
                <a:moveTo>
                  <a:pt x="2539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2539" y="113029"/>
                </a:lnTo>
                <a:lnTo>
                  <a:pt x="2539" y="110489"/>
                </a:lnTo>
                <a:close/>
              </a:path>
              <a:path w="289560" h="318770">
                <a:moveTo>
                  <a:pt x="2539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2539" y="109219"/>
                </a:lnTo>
                <a:lnTo>
                  <a:pt x="2539" y="107950"/>
                </a:lnTo>
                <a:close/>
              </a:path>
              <a:path w="289560" h="318770">
                <a:moveTo>
                  <a:pt x="2539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2539" y="106679"/>
                </a:lnTo>
                <a:lnTo>
                  <a:pt x="2539" y="104139"/>
                </a:lnTo>
                <a:close/>
              </a:path>
              <a:path w="289560" h="318770">
                <a:moveTo>
                  <a:pt x="289560" y="116839"/>
                </a:moveTo>
                <a:lnTo>
                  <a:pt x="285750" y="116839"/>
                </a:lnTo>
                <a:lnTo>
                  <a:pt x="285750" y="119379"/>
                </a:lnTo>
                <a:lnTo>
                  <a:pt x="289560" y="119379"/>
                </a:lnTo>
                <a:lnTo>
                  <a:pt x="289560" y="116839"/>
                </a:lnTo>
                <a:close/>
              </a:path>
              <a:path w="289560" h="318770">
                <a:moveTo>
                  <a:pt x="289560" y="114300"/>
                </a:moveTo>
                <a:lnTo>
                  <a:pt x="285750" y="114300"/>
                </a:lnTo>
                <a:lnTo>
                  <a:pt x="285750" y="115569"/>
                </a:lnTo>
                <a:lnTo>
                  <a:pt x="289560" y="115569"/>
                </a:lnTo>
                <a:lnTo>
                  <a:pt x="289560" y="114300"/>
                </a:lnTo>
                <a:close/>
              </a:path>
              <a:path w="289560" h="318770">
                <a:moveTo>
                  <a:pt x="289560" y="110489"/>
                </a:moveTo>
                <a:lnTo>
                  <a:pt x="285750" y="110489"/>
                </a:lnTo>
                <a:lnTo>
                  <a:pt x="285750" y="113029"/>
                </a:lnTo>
                <a:lnTo>
                  <a:pt x="289560" y="113029"/>
                </a:lnTo>
                <a:lnTo>
                  <a:pt x="289560" y="110489"/>
                </a:lnTo>
                <a:close/>
              </a:path>
              <a:path w="289560" h="318770">
                <a:moveTo>
                  <a:pt x="289560" y="107950"/>
                </a:moveTo>
                <a:lnTo>
                  <a:pt x="285750" y="107950"/>
                </a:lnTo>
                <a:lnTo>
                  <a:pt x="285750" y="109219"/>
                </a:lnTo>
                <a:lnTo>
                  <a:pt x="289560" y="109219"/>
                </a:lnTo>
                <a:lnTo>
                  <a:pt x="289560" y="107950"/>
                </a:lnTo>
                <a:close/>
              </a:path>
              <a:path w="289560" h="318770">
                <a:moveTo>
                  <a:pt x="289560" y="104139"/>
                </a:moveTo>
                <a:lnTo>
                  <a:pt x="285750" y="104139"/>
                </a:lnTo>
                <a:lnTo>
                  <a:pt x="285750" y="106679"/>
                </a:lnTo>
                <a:lnTo>
                  <a:pt x="289560" y="106679"/>
                </a:lnTo>
                <a:lnTo>
                  <a:pt x="289560" y="104139"/>
                </a:lnTo>
                <a:close/>
              </a:path>
              <a:path w="289560" h="318770">
                <a:moveTo>
                  <a:pt x="2539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2539" y="102869"/>
                </a:lnTo>
                <a:lnTo>
                  <a:pt x="2539" y="101600"/>
                </a:lnTo>
                <a:close/>
              </a:path>
              <a:path w="289560" h="318770">
                <a:moveTo>
                  <a:pt x="2539" y="95250"/>
                </a:moveTo>
                <a:lnTo>
                  <a:pt x="0" y="95250"/>
                </a:lnTo>
                <a:lnTo>
                  <a:pt x="0" y="100329"/>
                </a:lnTo>
                <a:lnTo>
                  <a:pt x="2539" y="100329"/>
                </a:lnTo>
                <a:lnTo>
                  <a:pt x="2539" y="95250"/>
                </a:lnTo>
                <a:close/>
              </a:path>
              <a:path w="289560" h="318770">
                <a:moveTo>
                  <a:pt x="2539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2539" y="93979"/>
                </a:lnTo>
                <a:lnTo>
                  <a:pt x="2539" y="91439"/>
                </a:lnTo>
                <a:close/>
              </a:path>
              <a:path w="289560" h="318770">
                <a:moveTo>
                  <a:pt x="289560" y="101600"/>
                </a:moveTo>
                <a:lnTo>
                  <a:pt x="285750" y="101600"/>
                </a:lnTo>
                <a:lnTo>
                  <a:pt x="285750" y="102869"/>
                </a:lnTo>
                <a:lnTo>
                  <a:pt x="289560" y="102869"/>
                </a:lnTo>
                <a:lnTo>
                  <a:pt x="289560" y="101600"/>
                </a:lnTo>
                <a:close/>
              </a:path>
              <a:path w="289560" h="318770">
                <a:moveTo>
                  <a:pt x="289560" y="95250"/>
                </a:moveTo>
                <a:lnTo>
                  <a:pt x="285750" y="95250"/>
                </a:lnTo>
                <a:lnTo>
                  <a:pt x="285750" y="100329"/>
                </a:lnTo>
                <a:lnTo>
                  <a:pt x="289560" y="100329"/>
                </a:lnTo>
                <a:lnTo>
                  <a:pt x="289560" y="95250"/>
                </a:lnTo>
                <a:close/>
              </a:path>
              <a:path w="289560" h="318770">
                <a:moveTo>
                  <a:pt x="289560" y="91439"/>
                </a:moveTo>
                <a:lnTo>
                  <a:pt x="285750" y="91439"/>
                </a:lnTo>
                <a:lnTo>
                  <a:pt x="285750" y="93979"/>
                </a:lnTo>
                <a:lnTo>
                  <a:pt x="289560" y="93979"/>
                </a:lnTo>
                <a:lnTo>
                  <a:pt x="289560" y="91439"/>
                </a:lnTo>
                <a:close/>
              </a:path>
              <a:path w="289560" h="318770">
                <a:moveTo>
                  <a:pt x="289560" y="88900"/>
                </a:moveTo>
                <a:lnTo>
                  <a:pt x="285750" y="88900"/>
                </a:lnTo>
                <a:lnTo>
                  <a:pt x="285750" y="90169"/>
                </a:lnTo>
                <a:lnTo>
                  <a:pt x="289560" y="90169"/>
                </a:lnTo>
                <a:lnTo>
                  <a:pt x="289560" y="88900"/>
                </a:lnTo>
                <a:close/>
              </a:path>
              <a:path w="289560" h="318770">
                <a:moveTo>
                  <a:pt x="2539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2539" y="90169"/>
                </a:lnTo>
                <a:lnTo>
                  <a:pt x="2539" y="88900"/>
                </a:lnTo>
                <a:close/>
              </a:path>
              <a:path w="289560" h="318770">
                <a:moveTo>
                  <a:pt x="2539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2539" y="87629"/>
                </a:lnTo>
                <a:lnTo>
                  <a:pt x="2539" y="85089"/>
                </a:lnTo>
                <a:close/>
              </a:path>
              <a:path w="289560" h="318770">
                <a:moveTo>
                  <a:pt x="289560" y="85089"/>
                </a:moveTo>
                <a:lnTo>
                  <a:pt x="285750" y="85089"/>
                </a:lnTo>
                <a:lnTo>
                  <a:pt x="285750" y="87629"/>
                </a:lnTo>
                <a:lnTo>
                  <a:pt x="289560" y="87629"/>
                </a:lnTo>
                <a:lnTo>
                  <a:pt x="289560" y="85089"/>
                </a:lnTo>
                <a:close/>
              </a:path>
              <a:path w="289560" h="318770">
                <a:moveTo>
                  <a:pt x="289560" y="82550"/>
                </a:moveTo>
                <a:lnTo>
                  <a:pt x="285750" y="82550"/>
                </a:lnTo>
                <a:lnTo>
                  <a:pt x="285750" y="83819"/>
                </a:lnTo>
                <a:lnTo>
                  <a:pt x="289560" y="83819"/>
                </a:lnTo>
                <a:lnTo>
                  <a:pt x="289560" y="82550"/>
                </a:lnTo>
                <a:close/>
              </a:path>
              <a:path w="289560" h="318770">
                <a:moveTo>
                  <a:pt x="2539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2539" y="83819"/>
                </a:lnTo>
                <a:lnTo>
                  <a:pt x="2539" y="82550"/>
                </a:lnTo>
                <a:close/>
              </a:path>
              <a:path w="289560" h="318770">
                <a:moveTo>
                  <a:pt x="2539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2539" y="81279"/>
                </a:lnTo>
                <a:lnTo>
                  <a:pt x="2539" y="78739"/>
                </a:lnTo>
                <a:close/>
              </a:path>
              <a:path w="289560" h="318770">
                <a:moveTo>
                  <a:pt x="289560" y="78739"/>
                </a:moveTo>
                <a:lnTo>
                  <a:pt x="285750" y="78739"/>
                </a:lnTo>
                <a:lnTo>
                  <a:pt x="285750" y="81279"/>
                </a:lnTo>
                <a:lnTo>
                  <a:pt x="289560" y="81279"/>
                </a:lnTo>
                <a:lnTo>
                  <a:pt x="289560" y="78739"/>
                </a:lnTo>
                <a:close/>
              </a:path>
              <a:path w="289560" h="318770">
                <a:moveTo>
                  <a:pt x="2539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2539" y="77469"/>
                </a:lnTo>
                <a:lnTo>
                  <a:pt x="2539" y="76200"/>
                </a:lnTo>
                <a:close/>
              </a:path>
              <a:path w="289560" h="318770">
                <a:moveTo>
                  <a:pt x="2539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2539" y="74929"/>
                </a:lnTo>
                <a:lnTo>
                  <a:pt x="2539" y="72389"/>
                </a:lnTo>
                <a:close/>
              </a:path>
              <a:path w="289560" h="318770">
                <a:moveTo>
                  <a:pt x="289560" y="76200"/>
                </a:moveTo>
                <a:lnTo>
                  <a:pt x="285750" y="76200"/>
                </a:lnTo>
                <a:lnTo>
                  <a:pt x="285750" y="77469"/>
                </a:lnTo>
                <a:lnTo>
                  <a:pt x="289560" y="77469"/>
                </a:lnTo>
                <a:lnTo>
                  <a:pt x="289560" y="76200"/>
                </a:lnTo>
                <a:close/>
              </a:path>
              <a:path w="289560" h="318770">
                <a:moveTo>
                  <a:pt x="289560" y="72389"/>
                </a:moveTo>
                <a:lnTo>
                  <a:pt x="285750" y="72389"/>
                </a:lnTo>
                <a:lnTo>
                  <a:pt x="285750" y="74929"/>
                </a:lnTo>
                <a:lnTo>
                  <a:pt x="289560" y="74929"/>
                </a:lnTo>
                <a:lnTo>
                  <a:pt x="289560" y="72389"/>
                </a:lnTo>
                <a:close/>
              </a:path>
              <a:path w="289560" h="318770">
                <a:moveTo>
                  <a:pt x="2539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2539" y="71119"/>
                </a:lnTo>
                <a:lnTo>
                  <a:pt x="2539" y="69850"/>
                </a:lnTo>
                <a:close/>
              </a:path>
              <a:path w="289560" h="318770">
                <a:moveTo>
                  <a:pt x="2539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2539" y="68579"/>
                </a:lnTo>
                <a:lnTo>
                  <a:pt x="2539" y="66039"/>
                </a:lnTo>
                <a:close/>
              </a:path>
              <a:path w="289560" h="318770">
                <a:moveTo>
                  <a:pt x="289560" y="69850"/>
                </a:moveTo>
                <a:lnTo>
                  <a:pt x="285750" y="69850"/>
                </a:lnTo>
                <a:lnTo>
                  <a:pt x="285750" y="71119"/>
                </a:lnTo>
                <a:lnTo>
                  <a:pt x="289560" y="71119"/>
                </a:lnTo>
                <a:lnTo>
                  <a:pt x="289560" y="69850"/>
                </a:lnTo>
                <a:close/>
              </a:path>
              <a:path w="289560" h="318770">
                <a:moveTo>
                  <a:pt x="289560" y="66039"/>
                </a:moveTo>
                <a:lnTo>
                  <a:pt x="285750" y="66039"/>
                </a:lnTo>
                <a:lnTo>
                  <a:pt x="285750" y="68579"/>
                </a:lnTo>
                <a:lnTo>
                  <a:pt x="289560" y="68579"/>
                </a:lnTo>
                <a:lnTo>
                  <a:pt x="289560" y="66039"/>
                </a:lnTo>
                <a:close/>
              </a:path>
              <a:path w="289560" h="318770">
                <a:moveTo>
                  <a:pt x="2539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2539" y="64769"/>
                </a:lnTo>
                <a:lnTo>
                  <a:pt x="2539" y="63500"/>
                </a:lnTo>
                <a:close/>
              </a:path>
              <a:path w="289560" h="318770">
                <a:moveTo>
                  <a:pt x="2539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2539" y="62229"/>
                </a:lnTo>
                <a:lnTo>
                  <a:pt x="2539" y="59689"/>
                </a:lnTo>
                <a:close/>
              </a:path>
              <a:path w="289560" h="318770">
                <a:moveTo>
                  <a:pt x="289560" y="63500"/>
                </a:moveTo>
                <a:lnTo>
                  <a:pt x="285750" y="63500"/>
                </a:lnTo>
                <a:lnTo>
                  <a:pt x="285750" y="64769"/>
                </a:lnTo>
                <a:lnTo>
                  <a:pt x="289560" y="64769"/>
                </a:lnTo>
                <a:lnTo>
                  <a:pt x="289560" y="63500"/>
                </a:lnTo>
                <a:close/>
              </a:path>
              <a:path w="289560" h="318770">
                <a:moveTo>
                  <a:pt x="289560" y="59689"/>
                </a:moveTo>
                <a:lnTo>
                  <a:pt x="285750" y="59689"/>
                </a:lnTo>
                <a:lnTo>
                  <a:pt x="285750" y="62229"/>
                </a:lnTo>
                <a:lnTo>
                  <a:pt x="289560" y="62229"/>
                </a:lnTo>
                <a:lnTo>
                  <a:pt x="289560" y="59689"/>
                </a:lnTo>
                <a:close/>
              </a:path>
              <a:path w="289560" h="318770">
                <a:moveTo>
                  <a:pt x="2539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2539" y="58419"/>
                </a:lnTo>
                <a:lnTo>
                  <a:pt x="2539" y="57150"/>
                </a:lnTo>
                <a:close/>
              </a:path>
              <a:path w="289560" h="318770">
                <a:moveTo>
                  <a:pt x="2539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2539" y="55879"/>
                </a:lnTo>
                <a:lnTo>
                  <a:pt x="2539" y="53339"/>
                </a:lnTo>
                <a:close/>
              </a:path>
              <a:path w="289560" h="318770">
                <a:moveTo>
                  <a:pt x="289560" y="57150"/>
                </a:moveTo>
                <a:lnTo>
                  <a:pt x="285750" y="57150"/>
                </a:lnTo>
                <a:lnTo>
                  <a:pt x="285750" y="58419"/>
                </a:lnTo>
                <a:lnTo>
                  <a:pt x="289560" y="58419"/>
                </a:lnTo>
                <a:lnTo>
                  <a:pt x="289560" y="57150"/>
                </a:lnTo>
                <a:close/>
              </a:path>
              <a:path w="289560" h="318770">
                <a:moveTo>
                  <a:pt x="289560" y="53339"/>
                </a:moveTo>
                <a:lnTo>
                  <a:pt x="285750" y="53339"/>
                </a:lnTo>
                <a:lnTo>
                  <a:pt x="285750" y="55879"/>
                </a:lnTo>
                <a:lnTo>
                  <a:pt x="289560" y="55879"/>
                </a:lnTo>
                <a:lnTo>
                  <a:pt x="289560" y="53339"/>
                </a:lnTo>
                <a:close/>
              </a:path>
              <a:path w="289560" h="318770">
                <a:moveTo>
                  <a:pt x="289560" y="50800"/>
                </a:moveTo>
                <a:lnTo>
                  <a:pt x="285750" y="50800"/>
                </a:lnTo>
                <a:lnTo>
                  <a:pt x="285750" y="52069"/>
                </a:lnTo>
                <a:lnTo>
                  <a:pt x="289560" y="52069"/>
                </a:lnTo>
                <a:lnTo>
                  <a:pt x="289560" y="50800"/>
                </a:lnTo>
                <a:close/>
              </a:path>
              <a:path w="289560" h="318770">
                <a:moveTo>
                  <a:pt x="2539" y="50800"/>
                </a:moveTo>
                <a:lnTo>
                  <a:pt x="0" y="50800"/>
                </a:lnTo>
                <a:lnTo>
                  <a:pt x="0" y="52069"/>
                </a:lnTo>
                <a:lnTo>
                  <a:pt x="2539" y="52069"/>
                </a:lnTo>
                <a:lnTo>
                  <a:pt x="2539" y="50800"/>
                </a:lnTo>
                <a:close/>
              </a:path>
              <a:path w="289560" h="318770">
                <a:moveTo>
                  <a:pt x="2539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2539" y="49529"/>
                </a:lnTo>
                <a:lnTo>
                  <a:pt x="2539" y="46989"/>
                </a:lnTo>
                <a:close/>
              </a:path>
              <a:path w="289560" h="318770">
                <a:moveTo>
                  <a:pt x="289560" y="46989"/>
                </a:moveTo>
                <a:lnTo>
                  <a:pt x="285750" y="46989"/>
                </a:lnTo>
                <a:lnTo>
                  <a:pt x="285750" y="49529"/>
                </a:lnTo>
                <a:lnTo>
                  <a:pt x="289560" y="49529"/>
                </a:lnTo>
                <a:lnTo>
                  <a:pt x="289560" y="46989"/>
                </a:lnTo>
                <a:close/>
              </a:path>
              <a:path w="289560" h="318770">
                <a:moveTo>
                  <a:pt x="2539" y="44450"/>
                </a:moveTo>
                <a:lnTo>
                  <a:pt x="0" y="44450"/>
                </a:lnTo>
                <a:lnTo>
                  <a:pt x="0" y="45719"/>
                </a:lnTo>
                <a:lnTo>
                  <a:pt x="2539" y="45719"/>
                </a:lnTo>
                <a:lnTo>
                  <a:pt x="2539" y="44450"/>
                </a:lnTo>
                <a:close/>
              </a:path>
              <a:path w="289560" h="318770">
                <a:moveTo>
                  <a:pt x="2539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2539" y="43179"/>
                </a:lnTo>
                <a:lnTo>
                  <a:pt x="2539" y="40639"/>
                </a:lnTo>
                <a:close/>
              </a:path>
              <a:path w="289560" h="318770">
                <a:moveTo>
                  <a:pt x="289560" y="44450"/>
                </a:moveTo>
                <a:lnTo>
                  <a:pt x="285750" y="44450"/>
                </a:lnTo>
                <a:lnTo>
                  <a:pt x="285750" y="45719"/>
                </a:lnTo>
                <a:lnTo>
                  <a:pt x="289560" y="45719"/>
                </a:lnTo>
                <a:lnTo>
                  <a:pt x="289560" y="44450"/>
                </a:lnTo>
                <a:close/>
              </a:path>
              <a:path w="289560" h="318770">
                <a:moveTo>
                  <a:pt x="289560" y="40639"/>
                </a:moveTo>
                <a:lnTo>
                  <a:pt x="285750" y="40639"/>
                </a:lnTo>
                <a:lnTo>
                  <a:pt x="285750" y="43179"/>
                </a:lnTo>
                <a:lnTo>
                  <a:pt x="289560" y="43179"/>
                </a:lnTo>
                <a:lnTo>
                  <a:pt x="289560" y="40639"/>
                </a:lnTo>
                <a:close/>
              </a:path>
              <a:path w="289560" h="318770">
                <a:moveTo>
                  <a:pt x="2539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2539" y="39369"/>
                </a:lnTo>
                <a:lnTo>
                  <a:pt x="2539" y="38100"/>
                </a:lnTo>
                <a:close/>
              </a:path>
              <a:path w="289560" h="318770">
                <a:moveTo>
                  <a:pt x="2539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2539" y="36829"/>
                </a:lnTo>
                <a:lnTo>
                  <a:pt x="2539" y="34289"/>
                </a:lnTo>
                <a:close/>
              </a:path>
              <a:path w="289560" h="318770">
                <a:moveTo>
                  <a:pt x="289560" y="38100"/>
                </a:moveTo>
                <a:lnTo>
                  <a:pt x="285750" y="38100"/>
                </a:lnTo>
                <a:lnTo>
                  <a:pt x="285750" y="39369"/>
                </a:lnTo>
                <a:lnTo>
                  <a:pt x="289560" y="39369"/>
                </a:lnTo>
                <a:lnTo>
                  <a:pt x="289560" y="38100"/>
                </a:lnTo>
                <a:close/>
              </a:path>
              <a:path w="289560" h="318770">
                <a:moveTo>
                  <a:pt x="289560" y="34289"/>
                </a:moveTo>
                <a:lnTo>
                  <a:pt x="285750" y="34289"/>
                </a:lnTo>
                <a:lnTo>
                  <a:pt x="285750" y="36829"/>
                </a:lnTo>
                <a:lnTo>
                  <a:pt x="289560" y="36829"/>
                </a:lnTo>
                <a:lnTo>
                  <a:pt x="289560" y="34289"/>
                </a:lnTo>
                <a:close/>
              </a:path>
              <a:path w="289560" h="318770">
                <a:moveTo>
                  <a:pt x="2539" y="31750"/>
                </a:moveTo>
                <a:lnTo>
                  <a:pt x="0" y="31750"/>
                </a:lnTo>
                <a:lnTo>
                  <a:pt x="0" y="33019"/>
                </a:lnTo>
                <a:lnTo>
                  <a:pt x="2539" y="33019"/>
                </a:lnTo>
                <a:lnTo>
                  <a:pt x="2539" y="31750"/>
                </a:lnTo>
                <a:close/>
              </a:path>
              <a:path w="289560" h="318770">
                <a:moveTo>
                  <a:pt x="2539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2539" y="30479"/>
                </a:lnTo>
                <a:lnTo>
                  <a:pt x="2539" y="27939"/>
                </a:lnTo>
                <a:close/>
              </a:path>
              <a:path w="289560" h="318770">
                <a:moveTo>
                  <a:pt x="289560" y="31750"/>
                </a:moveTo>
                <a:lnTo>
                  <a:pt x="285750" y="31750"/>
                </a:lnTo>
                <a:lnTo>
                  <a:pt x="285750" y="33019"/>
                </a:lnTo>
                <a:lnTo>
                  <a:pt x="289560" y="33019"/>
                </a:lnTo>
                <a:lnTo>
                  <a:pt x="289560" y="31750"/>
                </a:lnTo>
                <a:close/>
              </a:path>
              <a:path w="289560" h="318770">
                <a:moveTo>
                  <a:pt x="289560" y="27939"/>
                </a:moveTo>
                <a:lnTo>
                  <a:pt x="285750" y="27939"/>
                </a:lnTo>
                <a:lnTo>
                  <a:pt x="285750" y="30479"/>
                </a:lnTo>
                <a:lnTo>
                  <a:pt x="289560" y="30479"/>
                </a:lnTo>
                <a:lnTo>
                  <a:pt x="289560" y="27939"/>
                </a:lnTo>
                <a:close/>
              </a:path>
              <a:path w="289560" h="318770">
                <a:moveTo>
                  <a:pt x="289560" y="25400"/>
                </a:moveTo>
                <a:lnTo>
                  <a:pt x="285750" y="25400"/>
                </a:lnTo>
                <a:lnTo>
                  <a:pt x="285750" y="26669"/>
                </a:lnTo>
                <a:lnTo>
                  <a:pt x="289560" y="26669"/>
                </a:lnTo>
                <a:lnTo>
                  <a:pt x="289560" y="25400"/>
                </a:lnTo>
                <a:close/>
              </a:path>
              <a:path w="289560" h="318770">
                <a:moveTo>
                  <a:pt x="2539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2539" y="26669"/>
                </a:lnTo>
                <a:lnTo>
                  <a:pt x="2539" y="25400"/>
                </a:lnTo>
                <a:close/>
              </a:path>
              <a:path w="289560" h="318770">
                <a:moveTo>
                  <a:pt x="2539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2539" y="24129"/>
                </a:lnTo>
                <a:lnTo>
                  <a:pt x="2539" y="21589"/>
                </a:lnTo>
                <a:close/>
              </a:path>
              <a:path w="289560" h="318770">
                <a:moveTo>
                  <a:pt x="289560" y="21589"/>
                </a:moveTo>
                <a:lnTo>
                  <a:pt x="285750" y="21589"/>
                </a:lnTo>
                <a:lnTo>
                  <a:pt x="285750" y="24129"/>
                </a:lnTo>
                <a:lnTo>
                  <a:pt x="289560" y="24129"/>
                </a:lnTo>
                <a:lnTo>
                  <a:pt x="289560" y="21589"/>
                </a:lnTo>
                <a:close/>
              </a:path>
              <a:path w="289560" h="318770">
                <a:moveTo>
                  <a:pt x="2539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2539" y="20319"/>
                </a:lnTo>
                <a:lnTo>
                  <a:pt x="2539" y="19050"/>
                </a:lnTo>
                <a:close/>
              </a:path>
              <a:path w="289560" h="318770">
                <a:moveTo>
                  <a:pt x="253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15239"/>
                </a:lnTo>
                <a:close/>
              </a:path>
              <a:path w="289560" h="318770">
                <a:moveTo>
                  <a:pt x="289560" y="19050"/>
                </a:moveTo>
                <a:lnTo>
                  <a:pt x="285750" y="19050"/>
                </a:lnTo>
                <a:lnTo>
                  <a:pt x="285750" y="20319"/>
                </a:lnTo>
                <a:lnTo>
                  <a:pt x="289560" y="20319"/>
                </a:lnTo>
                <a:lnTo>
                  <a:pt x="289560" y="19050"/>
                </a:lnTo>
                <a:close/>
              </a:path>
              <a:path w="289560" h="318770">
                <a:moveTo>
                  <a:pt x="289560" y="15239"/>
                </a:moveTo>
                <a:lnTo>
                  <a:pt x="285750" y="15239"/>
                </a:lnTo>
                <a:lnTo>
                  <a:pt x="285750" y="17779"/>
                </a:lnTo>
                <a:lnTo>
                  <a:pt x="289560" y="17779"/>
                </a:lnTo>
                <a:lnTo>
                  <a:pt x="289560" y="15239"/>
                </a:lnTo>
                <a:close/>
              </a:path>
              <a:path w="289560" h="318770">
                <a:moveTo>
                  <a:pt x="2539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2539" y="13969"/>
                </a:lnTo>
                <a:lnTo>
                  <a:pt x="2539" y="12700"/>
                </a:lnTo>
                <a:close/>
              </a:path>
              <a:path w="289560" h="318770">
                <a:moveTo>
                  <a:pt x="2539" y="8889"/>
                </a:moveTo>
                <a:lnTo>
                  <a:pt x="0" y="8889"/>
                </a:lnTo>
                <a:lnTo>
                  <a:pt x="0" y="11429"/>
                </a:lnTo>
                <a:lnTo>
                  <a:pt x="2539" y="11429"/>
                </a:lnTo>
                <a:lnTo>
                  <a:pt x="2539" y="8889"/>
                </a:lnTo>
                <a:close/>
              </a:path>
              <a:path w="289560" h="318770">
                <a:moveTo>
                  <a:pt x="289560" y="12700"/>
                </a:moveTo>
                <a:lnTo>
                  <a:pt x="285750" y="12700"/>
                </a:lnTo>
                <a:lnTo>
                  <a:pt x="285750" y="13969"/>
                </a:lnTo>
                <a:lnTo>
                  <a:pt x="289560" y="13969"/>
                </a:lnTo>
                <a:lnTo>
                  <a:pt x="289560" y="12700"/>
                </a:lnTo>
                <a:close/>
              </a:path>
              <a:path w="289560" h="318770">
                <a:moveTo>
                  <a:pt x="289560" y="8889"/>
                </a:moveTo>
                <a:lnTo>
                  <a:pt x="285750" y="8889"/>
                </a:lnTo>
                <a:lnTo>
                  <a:pt x="285750" y="11429"/>
                </a:lnTo>
                <a:lnTo>
                  <a:pt x="289560" y="11429"/>
                </a:lnTo>
                <a:lnTo>
                  <a:pt x="289560" y="8889"/>
                </a:lnTo>
                <a:close/>
              </a:path>
              <a:path w="289560" h="318770">
                <a:moveTo>
                  <a:pt x="2539" y="6350"/>
                </a:moveTo>
                <a:lnTo>
                  <a:pt x="0" y="6350"/>
                </a:lnTo>
                <a:lnTo>
                  <a:pt x="0" y="7619"/>
                </a:lnTo>
                <a:lnTo>
                  <a:pt x="2539" y="7619"/>
                </a:lnTo>
                <a:lnTo>
                  <a:pt x="2539" y="6350"/>
                </a:lnTo>
                <a:close/>
              </a:path>
              <a:path w="289560" h="318770">
                <a:moveTo>
                  <a:pt x="228600" y="2539"/>
                </a:moveTo>
                <a:lnTo>
                  <a:pt x="0" y="2539"/>
                </a:lnTo>
                <a:lnTo>
                  <a:pt x="0" y="5079"/>
                </a:lnTo>
                <a:lnTo>
                  <a:pt x="2539" y="5079"/>
                </a:lnTo>
                <a:lnTo>
                  <a:pt x="2539" y="3810"/>
                </a:lnTo>
                <a:lnTo>
                  <a:pt x="228600" y="3810"/>
                </a:lnTo>
                <a:lnTo>
                  <a:pt x="228600" y="2539"/>
                </a:lnTo>
                <a:close/>
              </a:path>
              <a:path w="289560" h="318770">
                <a:moveTo>
                  <a:pt x="289560" y="6350"/>
                </a:moveTo>
                <a:lnTo>
                  <a:pt x="285750" y="6350"/>
                </a:lnTo>
                <a:lnTo>
                  <a:pt x="285750" y="7619"/>
                </a:lnTo>
                <a:lnTo>
                  <a:pt x="289560" y="7619"/>
                </a:lnTo>
                <a:lnTo>
                  <a:pt x="289560" y="6350"/>
                </a:lnTo>
                <a:close/>
              </a:path>
              <a:path w="289560" h="318770">
                <a:moveTo>
                  <a:pt x="289560" y="2539"/>
                </a:moveTo>
                <a:lnTo>
                  <a:pt x="241300" y="2539"/>
                </a:lnTo>
                <a:lnTo>
                  <a:pt x="241300" y="3810"/>
                </a:lnTo>
                <a:lnTo>
                  <a:pt x="285750" y="3810"/>
                </a:lnTo>
                <a:lnTo>
                  <a:pt x="285750" y="5079"/>
                </a:lnTo>
                <a:lnTo>
                  <a:pt x="289560" y="5079"/>
                </a:lnTo>
                <a:lnTo>
                  <a:pt x="289560" y="2539"/>
                </a:lnTo>
                <a:close/>
              </a:path>
              <a:path w="289560" h="318770">
                <a:moveTo>
                  <a:pt x="236220" y="1269"/>
                </a:moveTo>
                <a:lnTo>
                  <a:pt x="233679" y="1269"/>
                </a:lnTo>
                <a:lnTo>
                  <a:pt x="233679" y="2539"/>
                </a:lnTo>
                <a:lnTo>
                  <a:pt x="236220" y="2539"/>
                </a:lnTo>
                <a:lnTo>
                  <a:pt x="236220" y="1269"/>
                </a:lnTo>
                <a:close/>
              </a:path>
              <a:path w="289560" h="318770">
                <a:moveTo>
                  <a:pt x="241300" y="0"/>
                </a:moveTo>
                <a:lnTo>
                  <a:pt x="0" y="0"/>
                </a:lnTo>
                <a:lnTo>
                  <a:pt x="0" y="1269"/>
                </a:lnTo>
                <a:lnTo>
                  <a:pt x="241300" y="1269"/>
                </a:lnTo>
                <a:lnTo>
                  <a:pt x="241300" y="0"/>
                </a:lnTo>
                <a:close/>
              </a:path>
              <a:path w="289560" h="318770">
                <a:moveTo>
                  <a:pt x="289560" y="0"/>
                </a:moveTo>
                <a:lnTo>
                  <a:pt x="242570" y="0"/>
                </a:lnTo>
                <a:lnTo>
                  <a:pt x="242570" y="1269"/>
                </a:lnTo>
                <a:lnTo>
                  <a:pt x="289560" y="1269"/>
                </a:lnTo>
                <a:lnTo>
                  <a:pt x="289560" y="0"/>
                </a:lnTo>
                <a:close/>
              </a:path>
              <a:path w="289560" h="318770">
                <a:moveTo>
                  <a:pt x="2539" y="148590"/>
                </a:moveTo>
                <a:lnTo>
                  <a:pt x="0" y="148590"/>
                </a:lnTo>
                <a:lnTo>
                  <a:pt x="0" y="161289"/>
                </a:lnTo>
                <a:lnTo>
                  <a:pt x="2539" y="161289"/>
                </a:lnTo>
                <a:lnTo>
                  <a:pt x="2539" y="148590"/>
                </a:lnTo>
                <a:close/>
              </a:path>
              <a:path w="289560" h="318770">
                <a:moveTo>
                  <a:pt x="289560" y="148590"/>
                </a:moveTo>
                <a:lnTo>
                  <a:pt x="285750" y="148590"/>
                </a:lnTo>
                <a:lnTo>
                  <a:pt x="285750" y="161289"/>
                </a:lnTo>
                <a:lnTo>
                  <a:pt x="289560" y="161289"/>
                </a:lnTo>
                <a:lnTo>
                  <a:pt x="289560" y="148590"/>
                </a:lnTo>
                <a:close/>
              </a:path>
              <a:path w="289560" h="318770">
                <a:moveTo>
                  <a:pt x="2539" y="161290"/>
                </a:moveTo>
                <a:lnTo>
                  <a:pt x="0" y="161290"/>
                </a:lnTo>
                <a:lnTo>
                  <a:pt x="0" y="180339"/>
                </a:lnTo>
                <a:lnTo>
                  <a:pt x="2539" y="180339"/>
                </a:lnTo>
                <a:lnTo>
                  <a:pt x="2539" y="161290"/>
                </a:lnTo>
                <a:close/>
              </a:path>
              <a:path w="289560" h="318770">
                <a:moveTo>
                  <a:pt x="289560" y="161290"/>
                </a:moveTo>
                <a:lnTo>
                  <a:pt x="285750" y="161290"/>
                </a:lnTo>
                <a:lnTo>
                  <a:pt x="285750" y="180339"/>
                </a:lnTo>
                <a:lnTo>
                  <a:pt x="289560" y="180339"/>
                </a:lnTo>
                <a:lnTo>
                  <a:pt x="289560" y="161290"/>
                </a:lnTo>
                <a:close/>
              </a:path>
              <a:path w="289560" h="318770">
                <a:moveTo>
                  <a:pt x="253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2539" y="186689"/>
                </a:lnTo>
                <a:lnTo>
                  <a:pt x="2539" y="180340"/>
                </a:lnTo>
                <a:close/>
              </a:path>
              <a:path w="289560" h="318770">
                <a:moveTo>
                  <a:pt x="289560" y="180340"/>
                </a:moveTo>
                <a:lnTo>
                  <a:pt x="285750" y="180340"/>
                </a:lnTo>
                <a:lnTo>
                  <a:pt x="285750" y="186689"/>
                </a:lnTo>
                <a:lnTo>
                  <a:pt x="289560" y="186689"/>
                </a:lnTo>
                <a:lnTo>
                  <a:pt x="289560" y="180340"/>
                </a:lnTo>
                <a:close/>
              </a:path>
              <a:path w="289560" h="318770">
                <a:moveTo>
                  <a:pt x="253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539" y="199389"/>
                </a:lnTo>
                <a:lnTo>
                  <a:pt x="2539" y="186690"/>
                </a:lnTo>
                <a:close/>
              </a:path>
              <a:path w="289560" h="318770">
                <a:moveTo>
                  <a:pt x="289560" y="186690"/>
                </a:moveTo>
                <a:lnTo>
                  <a:pt x="285750" y="186690"/>
                </a:lnTo>
                <a:lnTo>
                  <a:pt x="285750" y="199389"/>
                </a:lnTo>
                <a:lnTo>
                  <a:pt x="289560" y="199389"/>
                </a:lnTo>
                <a:lnTo>
                  <a:pt x="289560" y="186690"/>
                </a:lnTo>
                <a:close/>
              </a:path>
              <a:path w="289560" h="318770">
                <a:moveTo>
                  <a:pt x="2539" y="199390"/>
                </a:moveTo>
                <a:lnTo>
                  <a:pt x="0" y="199390"/>
                </a:lnTo>
                <a:lnTo>
                  <a:pt x="0" y="237489"/>
                </a:lnTo>
                <a:lnTo>
                  <a:pt x="2539" y="237489"/>
                </a:lnTo>
                <a:lnTo>
                  <a:pt x="2539" y="199390"/>
                </a:lnTo>
                <a:close/>
              </a:path>
              <a:path w="289560" h="318770">
                <a:moveTo>
                  <a:pt x="289560" y="199390"/>
                </a:moveTo>
                <a:lnTo>
                  <a:pt x="285750" y="199390"/>
                </a:lnTo>
                <a:lnTo>
                  <a:pt x="285750" y="237489"/>
                </a:lnTo>
                <a:lnTo>
                  <a:pt x="289560" y="237489"/>
                </a:lnTo>
                <a:lnTo>
                  <a:pt x="289560" y="199390"/>
                </a:lnTo>
                <a:close/>
              </a:path>
              <a:path w="289560" h="318770">
                <a:moveTo>
                  <a:pt x="4445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44450" y="318770"/>
                </a:lnTo>
                <a:lnTo>
                  <a:pt x="44450" y="317500"/>
                </a:lnTo>
                <a:close/>
              </a:path>
              <a:path w="289560" h="318770">
                <a:moveTo>
                  <a:pt x="2539" y="313689"/>
                </a:moveTo>
                <a:lnTo>
                  <a:pt x="0" y="313689"/>
                </a:lnTo>
                <a:lnTo>
                  <a:pt x="0" y="316230"/>
                </a:lnTo>
                <a:lnTo>
                  <a:pt x="2539" y="316230"/>
                </a:lnTo>
                <a:lnTo>
                  <a:pt x="2539" y="313689"/>
                </a:lnTo>
                <a:close/>
              </a:path>
              <a:path w="289560" h="318770">
                <a:moveTo>
                  <a:pt x="2539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2539" y="312420"/>
                </a:lnTo>
                <a:lnTo>
                  <a:pt x="2539" y="311150"/>
                </a:lnTo>
                <a:close/>
              </a:path>
              <a:path w="289560" h="318770">
                <a:moveTo>
                  <a:pt x="2539" y="307339"/>
                </a:moveTo>
                <a:lnTo>
                  <a:pt x="0" y="307339"/>
                </a:lnTo>
                <a:lnTo>
                  <a:pt x="0" y="309880"/>
                </a:lnTo>
                <a:lnTo>
                  <a:pt x="2539" y="309880"/>
                </a:lnTo>
                <a:lnTo>
                  <a:pt x="2539" y="307339"/>
                </a:lnTo>
                <a:close/>
              </a:path>
              <a:path w="289560" h="318770">
                <a:moveTo>
                  <a:pt x="2539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2539" y="306070"/>
                </a:lnTo>
                <a:lnTo>
                  <a:pt x="2539" y="304800"/>
                </a:lnTo>
                <a:close/>
              </a:path>
              <a:path w="289560" h="318770">
                <a:moveTo>
                  <a:pt x="2539" y="300989"/>
                </a:moveTo>
                <a:lnTo>
                  <a:pt x="0" y="300989"/>
                </a:lnTo>
                <a:lnTo>
                  <a:pt x="0" y="303530"/>
                </a:lnTo>
                <a:lnTo>
                  <a:pt x="2539" y="303530"/>
                </a:lnTo>
                <a:lnTo>
                  <a:pt x="2539" y="300989"/>
                </a:lnTo>
                <a:close/>
              </a:path>
              <a:path w="289560" h="318770">
                <a:moveTo>
                  <a:pt x="2539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2539" y="299720"/>
                </a:lnTo>
                <a:lnTo>
                  <a:pt x="2539" y="298450"/>
                </a:lnTo>
                <a:close/>
              </a:path>
              <a:path w="289560" h="318770">
                <a:moveTo>
                  <a:pt x="2539" y="294639"/>
                </a:moveTo>
                <a:lnTo>
                  <a:pt x="0" y="294639"/>
                </a:lnTo>
                <a:lnTo>
                  <a:pt x="0" y="297180"/>
                </a:lnTo>
                <a:lnTo>
                  <a:pt x="2539" y="297180"/>
                </a:lnTo>
                <a:lnTo>
                  <a:pt x="2539" y="294639"/>
                </a:lnTo>
                <a:close/>
              </a:path>
              <a:path w="289560" h="318770">
                <a:moveTo>
                  <a:pt x="2539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2539" y="293370"/>
                </a:lnTo>
                <a:lnTo>
                  <a:pt x="2539" y="292100"/>
                </a:lnTo>
                <a:close/>
              </a:path>
              <a:path w="289560" h="318770">
                <a:moveTo>
                  <a:pt x="2539" y="288289"/>
                </a:moveTo>
                <a:lnTo>
                  <a:pt x="0" y="288289"/>
                </a:lnTo>
                <a:lnTo>
                  <a:pt x="0" y="290830"/>
                </a:lnTo>
                <a:lnTo>
                  <a:pt x="2539" y="290830"/>
                </a:lnTo>
                <a:lnTo>
                  <a:pt x="2539" y="288289"/>
                </a:lnTo>
                <a:close/>
              </a:path>
              <a:path w="289560" h="318770">
                <a:moveTo>
                  <a:pt x="2539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2539" y="287020"/>
                </a:lnTo>
                <a:lnTo>
                  <a:pt x="2539" y="285750"/>
                </a:lnTo>
                <a:close/>
              </a:path>
              <a:path w="289560" h="318770">
                <a:moveTo>
                  <a:pt x="2539" y="281939"/>
                </a:moveTo>
                <a:lnTo>
                  <a:pt x="0" y="281939"/>
                </a:lnTo>
                <a:lnTo>
                  <a:pt x="0" y="284480"/>
                </a:lnTo>
                <a:lnTo>
                  <a:pt x="2539" y="284480"/>
                </a:lnTo>
                <a:lnTo>
                  <a:pt x="2539" y="281939"/>
                </a:lnTo>
                <a:close/>
              </a:path>
              <a:path w="289560" h="318770">
                <a:moveTo>
                  <a:pt x="2539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2539" y="280670"/>
                </a:lnTo>
                <a:lnTo>
                  <a:pt x="2539" y="279400"/>
                </a:lnTo>
                <a:close/>
              </a:path>
              <a:path w="289560" h="318770">
                <a:moveTo>
                  <a:pt x="2539" y="275589"/>
                </a:moveTo>
                <a:lnTo>
                  <a:pt x="0" y="275589"/>
                </a:lnTo>
                <a:lnTo>
                  <a:pt x="0" y="278130"/>
                </a:lnTo>
                <a:lnTo>
                  <a:pt x="2539" y="278130"/>
                </a:lnTo>
                <a:lnTo>
                  <a:pt x="2539" y="275589"/>
                </a:lnTo>
                <a:close/>
              </a:path>
              <a:path w="289560" h="318770">
                <a:moveTo>
                  <a:pt x="2539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2539" y="274320"/>
                </a:lnTo>
                <a:lnTo>
                  <a:pt x="2539" y="273050"/>
                </a:lnTo>
                <a:close/>
              </a:path>
              <a:path w="289560" h="318770">
                <a:moveTo>
                  <a:pt x="2539" y="269239"/>
                </a:moveTo>
                <a:lnTo>
                  <a:pt x="0" y="269239"/>
                </a:lnTo>
                <a:lnTo>
                  <a:pt x="0" y="271780"/>
                </a:lnTo>
                <a:lnTo>
                  <a:pt x="2539" y="271780"/>
                </a:lnTo>
                <a:lnTo>
                  <a:pt x="2539" y="269239"/>
                </a:lnTo>
                <a:close/>
              </a:path>
              <a:path w="289560" h="318770">
                <a:moveTo>
                  <a:pt x="2539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2539" y="267970"/>
                </a:lnTo>
                <a:lnTo>
                  <a:pt x="2539" y="266700"/>
                </a:lnTo>
                <a:close/>
              </a:path>
              <a:path w="289560" h="318770">
                <a:moveTo>
                  <a:pt x="2539" y="262889"/>
                </a:moveTo>
                <a:lnTo>
                  <a:pt x="0" y="262889"/>
                </a:lnTo>
                <a:lnTo>
                  <a:pt x="0" y="265430"/>
                </a:lnTo>
                <a:lnTo>
                  <a:pt x="2539" y="265430"/>
                </a:lnTo>
                <a:lnTo>
                  <a:pt x="2539" y="262889"/>
                </a:lnTo>
                <a:close/>
              </a:path>
              <a:path w="289560" h="318770">
                <a:moveTo>
                  <a:pt x="2539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2539" y="261620"/>
                </a:lnTo>
                <a:lnTo>
                  <a:pt x="2539" y="260350"/>
                </a:lnTo>
                <a:close/>
              </a:path>
              <a:path w="289560" h="318770">
                <a:moveTo>
                  <a:pt x="2539" y="256539"/>
                </a:moveTo>
                <a:lnTo>
                  <a:pt x="0" y="256539"/>
                </a:lnTo>
                <a:lnTo>
                  <a:pt x="0" y="259080"/>
                </a:lnTo>
                <a:lnTo>
                  <a:pt x="2539" y="259080"/>
                </a:lnTo>
                <a:lnTo>
                  <a:pt x="2539" y="256539"/>
                </a:lnTo>
                <a:close/>
              </a:path>
              <a:path w="289560" h="318770">
                <a:moveTo>
                  <a:pt x="2539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2539" y="255270"/>
                </a:lnTo>
                <a:lnTo>
                  <a:pt x="2539" y="254000"/>
                </a:lnTo>
                <a:close/>
              </a:path>
              <a:path w="289560" h="318770">
                <a:moveTo>
                  <a:pt x="2539" y="250189"/>
                </a:moveTo>
                <a:lnTo>
                  <a:pt x="0" y="250189"/>
                </a:lnTo>
                <a:lnTo>
                  <a:pt x="0" y="252730"/>
                </a:lnTo>
                <a:lnTo>
                  <a:pt x="2539" y="252730"/>
                </a:lnTo>
                <a:lnTo>
                  <a:pt x="2539" y="250189"/>
                </a:lnTo>
                <a:close/>
              </a:path>
              <a:path w="289560" h="318770">
                <a:moveTo>
                  <a:pt x="2539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2539" y="248920"/>
                </a:lnTo>
                <a:lnTo>
                  <a:pt x="2539" y="247650"/>
                </a:lnTo>
                <a:close/>
              </a:path>
              <a:path w="289560" h="318770">
                <a:moveTo>
                  <a:pt x="2539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2539" y="246380"/>
                </a:lnTo>
                <a:lnTo>
                  <a:pt x="2539" y="241300"/>
                </a:lnTo>
                <a:close/>
              </a:path>
              <a:path w="289560" h="318770">
                <a:moveTo>
                  <a:pt x="2539" y="238760"/>
                </a:moveTo>
                <a:lnTo>
                  <a:pt x="0" y="238760"/>
                </a:lnTo>
                <a:lnTo>
                  <a:pt x="0" y="240030"/>
                </a:lnTo>
                <a:lnTo>
                  <a:pt x="2539" y="240030"/>
                </a:lnTo>
                <a:lnTo>
                  <a:pt x="2539" y="238760"/>
                </a:lnTo>
                <a:close/>
              </a:path>
              <a:path w="289560" h="318770">
                <a:moveTo>
                  <a:pt x="289560" y="317500"/>
                </a:moveTo>
                <a:lnTo>
                  <a:pt x="154939" y="317500"/>
                </a:lnTo>
                <a:lnTo>
                  <a:pt x="154939" y="318770"/>
                </a:lnTo>
                <a:lnTo>
                  <a:pt x="289560" y="318770"/>
                </a:lnTo>
                <a:lnTo>
                  <a:pt x="289560" y="317500"/>
                </a:lnTo>
                <a:close/>
              </a:path>
              <a:path w="289560" h="318770">
                <a:moveTo>
                  <a:pt x="289560" y="313689"/>
                </a:moveTo>
                <a:lnTo>
                  <a:pt x="285750" y="313689"/>
                </a:lnTo>
                <a:lnTo>
                  <a:pt x="285750" y="316230"/>
                </a:lnTo>
                <a:lnTo>
                  <a:pt x="289560" y="316230"/>
                </a:lnTo>
                <a:lnTo>
                  <a:pt x="289560" y="313689"/>
                </a:lnTo>
                <a:close/>
              </a:path>
              <a:path w="289560" h="318770">
                <a:moveTo>
                  <a:pt x="289560" y="311150"/>
                </a:moveTo>
                <a:lnTo>
                  <a:pt x="285750" y="311150"/>
                </a:lnTo>
                <a:lnTo>
                  <a:pt x="285750" y="312419"/>
                </a:lnTo>
                <a:lnTo>
                  <a:pt x="289560" y="312419"/>
                </a:lnTo>
                <a:lnTo>
                  <a:pt x="289560" y="311150"/>
                </a:lnTo>
                <a:close/>
              </a:path>
              <a:path w="289560" h="318770">
                <a:moveTo>
                  <a:pt x="289560" y="307339"/>
                </a:moveTo>
                <a:lnTo>
                  <a:pt x="285750" y="307339"/>
                </a:lnTo>
                <a:lnTo>
                  <a:pt x="285750" y="309879"/>
                </a:lnTo>
                <a:lnTo>
                  <a:pt x="289560" y="309879"/>
                </a:lnTo>
                <a:lnTo>
                  <a:pt x="289560" y="307339"/>
                </a:lnTo>
                <a:close/>
              </a:path>
              <a:path w="289560" h="318770">
                <a:moveTo>
                  <a:pt x="289560" y="304800"/>
                </a:moveTo>
                <a:lnTo>
                  <a:pt x="285750" y="304800"/>
                </a:lnTo>
                <a:lnTo>
                  <a:pt x="285750" y="306069"/>
                </a:lnTo>
                <a:lnTo>
                  <a:pt x="289560" y="306069"/>
                </a:lnTo>
                <a:lnTo>
                  <a:pt x="289560" y="304800"/>
                </a:lnTo>
                <a:close/>
              </a:path>
              <a:path w="289560" h="318770">
                <a:moveTo>
                  <a:pt x="289560" y="300989"/>
                </a:moveTo>
                <a:lnTo>
                  <a:pt x="285750" y="300989"/>
                </a:lnTo>
                <a:lnTo>
                  <a:pt x="285750" y="303529"/>
                </a:lnTo>
                <a:lnTo>
                  <a:pt x="289560" y="303529"/>
                </a:lnTo>
                <a:lnTo>
                  <a:pt x="289560" y="300989"/>
                </a:lnTo>
                <a:close/>
              </a:path>
              <a:path w="289560" h="318770">
                <a:moveTo>
                  <a:pt x="289560" y="298450"/>
                </a:moveTo>
                <a:lnTo>
                  <a:pt x="285750" y="298450"/>
                </a:lnTo>
                <a:lnTo>
                  <a:pt x="285750" y="299719"/>
                </a:lnTo>
                <a:lnTo>
                  <a:pt x="289560" y="299719"/>
                </a:lnTo>
                <a:lnTo>
                  <a:pt x="289560" y="298450"/>
                </a:lnTo>
                <a:close/>
              </a:path>
              <a:path w="289560" h="318770">
                <a:moveTo>
                  <a:pt x="289560" y="294639"/>
                </a:moveTo>
                <a:lnTo>
                  <a:pt x="285750" y="294639"/>
                </a:lnTo>
                <a:lnTo>
                  <a:pt x="285750" y="297179"/>
                </a:lnTo>
                <a:lnTo>
                  <a:pt x="289560" y="297179"/>
                </a:lnTo>
                <a:lnTo>
                  <a:pt x="289560" y="294639"/>
                </a:lnTo>
                <a:close/>
              </a:path>
              <a:path w="289560" h="318770">
                <a:moveTo>
                  <a:pt x="289560" y="292100"/>
                </a:moveTo>
                <a:lnTo>
                  <a:pt x="285750" y="292100"/>
                </a:lnTo>
                <a:lnTo>
                  <a:pt x="285750" y="293369"/>
                </a:lnTo>
                <a:lnTo>
                  <a:pt x="289560" y="293369"/>
                </a:lnTo>
                <a:lnTo>
                  <a:pt x="289560" y="292100"/>
                </a:lnTo>
                <a:close/>
              </a:path>
              <a:path w="289560" h="318770">
                <a:moveTo>
                  <a:pt x="289560" y="288289"/>
                </a:moveTo>
                <a:lnTo>
                  <a:pt x="285750" y="288289"/>
                </a:lnTo>
                <a:lnTo>
                  <a:pt x="285750" y="290829"/>
                </a:lnTo>
                <a:lnTo>
                  <a:pt x="289560" y="290829"/>
                </a:lnTo>
                <a:lnTo>
                  <a:pt x="289560" y="288289"/>
                </a:lnTo>
                <a:close/>
              </a:path>
              <a:path w="289560" h="318770">
                <a:moveTo>
                  <a:pt x="289560" y="285750"/>
                </a:moveTo>
                <a:lnTo>
                  <a:pt x="285750" y="285750"/>
                </a:lnTo>
                <a:lnTo>
                  <a:pt x="285750" y="287019"/>
                </a:lnTo>
                <a:lnTo>
                  <a:pt x="289560" y="287019"/>
                </a:lnTo>
                <a:lnTo>
                  <a:pt x="289560" y="285750"/>
                </a:lnTo>
                <a:close/>
              </a:path>
              <a:path w="289560" h="318770">
                <a:moveTo>
                  <a:pt x="289560" y="281939"/>
                </a:moveTo>
                <a:lnTo>
                  <a:pt x="285750" y="281939"/>
                </a:lnTo>
                <a:lnTo>
                  <a:pt x="285750" y="284479"/>
                </a:lnTo>
                <a:lnTo>
                  <a:pt x="289560" y="284479"/>
                </a:lnTo>
                <a:lnTo>
                  <a:pt x="289560" y="281939"/>
                </a:lnTo>
                <a:close/>
              </a:path>
              <a:path w="289560" h="318770">
                <a:moveTo>
                  <a:pt x="289560" y="279400"/>
                </a:moveTo>
                <a:lnTo>
                  <a:pt x="285750" y="279400"/>
                </a:lnTo>
                <a:lnTo>
                  <a:pt x="285750" y="280669"/>
                </a:lnTo>
                <a:lnTo>
                  <a:pt x="289560" y="280669"/>
                </a:lnTo>
                <a:lnTo>
                  <a:pt x="289560" y="279400"/>
                </a:lnTo>
                <a:close/>
              </a:path>
              <a:path w="289560" h="318770">
                <a:moveTo>
                  <a:pt x="289560" y="275589"/>
                </a:moveTo>
                <a:lnTo>
                  <a:pt x="285750" y="275589"/>
                </a:lnTo>
                <a:lnTo>
                  <a:pt x="285750" y="278129"/>
                </a:lnTo>
                <a:lnTo>
                  <a:pt x="289560" y="278129"/>
                </a:lnTo>
                <a:lnTo>
                  <a:pt x="289560" y="275589"/>
                </a:lnTo>
                <a:close/>
              </a:path>
              <a:path w="289560" h="318770">
                <a:moveTo>
                  <a:pt x="289560" y="273050"/>
                </a:moveTo>
                <a:lnTo>
                  <a:pt x="285750" y="273050"/>
                </a:lnTo>
                <a:lnTo>
                  <a:pt x="285750" y="274319"/>
                </a:lnTo>
                <a:lnTo>
                  <a:pt x="289560" y="274319"/>
                </a:lnTo>
                <a:lnTo>
                  <a:pt x="289560" y="273050"/>
                </a:lnTo>
                <a:close/>
              </a:path>
              <a:path w="289560" h="318770">
                <a:moveTo>
                  <a:pt x="289560" y="269239"/>
                </a:moveTo>
                <a:lnTo>
                  <a:pt x="285750" y="269239"/>
                </a:lnTo>
                <a:lnTo>
                  <a:pt x="285750" y="271779"/>
                </a:lnTo>
                <a:lnTo>
                  <a:pt x="289560" y="271779"/>
                </a:lnTo>
                <a:lnTo>
                  <a:pt x="289560" y="269239"/>
                </a:lnTo>
                <a:close/>
              </a:path>
              <a:path w="289560" h="318770">
                <a:moveTo>
                  <a:pt x="289560" y="266700"/>
                </a:moveTo>
                <a:lnTo>
                  <a:pt x="285750" y="266700"/>
                </a:lnTo>
                <a:lnTo>
                  <a:pt x="285750" y="267969"/>
                </a:lnTo>
                <a:lnTo>
                  <a:pt x="289560" y="267969"/>
                </a:lnTo>
                <a:lnTo>
                  <a:pt x="289560" y="266700"/>
                </a:lnTo>
                <a:close/>
              </a:path>
              <a:path w="289560" h="318770">
                <a:moveTo>
                  <a:pt x="289560" y="262889"/>
                </a:moveTo>
                <a:lnTo>
                  <a:pt x="285750" y="262889"/>
                </a:lnTo>
                <a:lnTo>
                  <a:pt x="285750" y="265429"/>
                </a:lnTo>
                <a:lnTo>
                  <a:pt x="289560" y="265429"/>
                </a:lnTo>
                <a:lnTo>
                  <a:pt x="289560" y="262889"/>
                </a:lnTo>
                <a:close/>
              </a:path>
              <a:path w="289560" h="318770">
                <a:moveTo>
                  <a:pt x="289560" y="260350"/>
                </a:moveTo>
                <a:lnTo>
                  <a:pt x="285750" y="260350"/>
                </a:lnTo>
                <a:lnTo>
                  <a:pt x="285750" y="261619"/>
                </a:lnTo>
                <a:lnTo>
                  <a:pt x="289560" y="261619"/>
                </a:lnTo>
                <a:lnTo>
                  <a:pt x="289560" y="260350"/>
                </a:lnTo>
                <a:close/>
              </a:path>
              <a:path w="289560" h="318770">
                <a:moveTo>
                  <a:pt x="289560" y="256539"/>
                </a:moveTo>
                <a:lnTo>
                  <a:pt x="285750" y="256539"/>
                </a:lnTo>
                <a:lnTo>
                  <a:pt x="285750" y="259079"/>
                </a:lnTo>
                <a:lnTo>
                  <a:pt x="289560" y="259079"/>
                </a:lnTo>
                <a:lnTo>
                  <a:pt x="289560" y="256539"/>
                </a:lnTo>
                <a:close/>
              </a:path>
              <a:path w="289560" h="318770">
                <a:moveTo>
                  <a:pt x="289560" y="254000"/>
                </a:moveTo>
                <a:lnTo>
                  <a:pt x="285750" y="254000"/>
                </a:lnTo>
                <a:lnTo>
                  <a:pt x="285750" y="255269"/>
                </a:lnTo>
                <a:lnTo>
                  <a:pt x="289560" y="255269"/>
                </a:lnTo>
                <a:lnTo>
                  <a:pt x="289560" y="254000"/>
                </a:lnTo>
                <a:close/>
              </a:path>
              <a:path w="289560" h="318770">
                <a:moveTo>
                  <a:pt x="289560" y="250189"/>
                </a:moveTo>
                <a:lnTo>
                  <a:pt x="285750" y="250189"/>
                </a:lnTo>
                <a:lnTo>
                  <a:pt x="285750" y="252729"/>
                </a:lnTo>
                <a:lnTo>
                  <a:pt x="289560" y="252729"/>
                </a:lnTo>
                <a:lnTo>
                  <a:pt x="289560" y="250189"/>
                </a:lnTo>
                <a:close/>
              </a:path>
              <a:path w="289560" h="318770">
                <a:moveTo>
                  <a:pt x="289560" y="247650"/>
                </a:moveTo>
                <a:lnTo>
                  <a:pt x="285750" y="247650"/>
                </a:lnTo>
                <a:lnTo>
                  <a:pt x="285750" y="248919"/>
                </a:lnTo>
                <a:lnTo>
                  <a:pt x="289560" y="248919"/>
                </a:lnTo>
                <a:lnTo>
                  <a:pt x="289560" y="247650"/>
                </a:lnTo>
                <a:close/>
              </a:path>
              <a:path w="289560" h="318770">
                <a:moveTo>
                  <a:pt x="289560" y="241300"/>
                </a:moveTo>
                <a:lnTo>
                  <a:pt x="285750" y="241300"/>
                </a:lnTo>
                <a:lnTo>
                  <a:pt x="285750" y="246379"/>
                </a:lnTo>
                <a:lnTo>
                  <a:pt x="289560" y="246379"/>
                </a:lnTo>
                <a:lnTo>
                  <a:pt x="289560" y="241300"/>
                </a:lnTo>
                <a:close/>
              </a:path>
              <a:path w="289560" h="318770">
                <a:moveTo>
                  <a:pt x="289560" y="238760"/>
                </a:moveTo>
                <a:lnTo>
                  <a:pt x="285750" y="238760"/>
                </a:lnTo>
                <a:lnTo>
                  <a:pt x="285750" y="240029"/>
                </a:lnTo>
                <a:lnTo>
                  <a:pt x="289560" y="240029"/>
                </a:lnTo>
                <a:lnTo>
                  <a:pt x="289560" y="238760"/>
                </a:lnTo>
                <a:close/>
              </a:path>
            </a:pathLst>
          </a:custGeom>
          <a:solidFill>
            <a:srgbClr val="98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9" name="bk object 3359"/>
          <p:cNvSpPr/>
          <p:nvPr/>
        </p:nvSpPr>
        <p:spPr>
          <a:xfrm>
            <a:off x="4060190" y="3088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0" name="bk object 3360"/>
          <p:cNvSpPr/>
          <p:nvPr/>
        </p:nvSpPr>
        <p:spPr>
          <a:xfrm>
            <a:off x="4339590" y="3088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1" name="bk object 3361"/>
          <p:cNvSpPr/>
          <p:nvPr/>
        </p:nvSpPr>
        <p:spPr>
          <a:xfrm>
            <a:off x="4339590" y="3084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2" name="bk object 3362"/>
          <p:cNvSpPr/>
          <p:nvPr/>
        </p:nvSpPr>
        <p:spPr>
          <a:xfrm>
            <a:off x="4339590" y="3082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3" name="bk object 3363"/>
          <p:cNvSpPr/>
          <p:nvPr/>
        </p:nvSpPr>
        <p:spPr>
          <a:xfrm>
            <a:off x="4060190" y="3084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4" name="bk object 3364"/>
          <p:cNvSpPr/>
          <p:nvPr/>
        </p:nvSpPr>
        <p:spPr>
          <a:xfrm>
            <a:off x="4060190" y="3082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5" name="bk object 3365"/>
          <p:cNvSpPr/>
          <p:nvPr/>
        </p:nvSpPr>
        <p:spPr>
          <a:xfrm>
            <a:off x="4060190" y="3078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6" name="bk object 3366"/>
          <p:cNvSpPr/>
          <p:nvPr/>
        </p:nvSpPr>
        <p:spPr>
          <a:xfrm>
            <a:off x="4060190" y="3075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7" name="bk object 3367"/>
          <p:cNvSpPr/>
          <p:nvPr/>
        </p:nvSpPr>
        <p:spPr>
          <a:xfrm>
            <a:off x="4339590" y="3078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8" name="bk object 3368"/>
          <p:cNvSpPr/>
          <p:nvPr/>
        </p:nvSpPr>
        <p:spPr>
          <a:xfrm>
            <a:off x="4339590" y="3075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9" name="bk object 3369"/>
          <p:cNvSpPr/>
          <p:nvPr/>
        </p:nvSpPr>
        <p:spPr>
          <a:xfrm>
            <a:off x="4339590" y="3072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0" name="bk object 3370"/>
          <p:cNvSpPr/>
          <p:nvPr/>
        </p:nvSpPr>
        <p:spPr>
          <a:xfrm>
            <a:off x="4339590" y="306323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810" y="0"/>
                </a:moveTo>
                <a:lnTo>
                  <a:pt x="0" y="0"/>
                </a:lnTo>
                <a:lnTo>
                  <a:pt x="0" y="7619"/>
                </a:lnTo>
                <a:lnTo>
                  <a:pt x="381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1" name="bk object 3371"/>
          <p:cNvSpPr/>
          <p:nvPr/>
        </p:nvSpPr>
        <p:spPr>
          <a:xfrm>
            <a:off x="4060190" y="3072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2" name="bk object 3372"/>
          <p:cNvSpPr/>
          <p:nvPr/>
        </p:nvSpPr>
        <p:spPr>
          <a:xfrm>
            <a:off x="4060190" y="306323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810" y="0"/>
                </a:moveTo>
                <a:lnTo>
                  <a:pt x="0" y="0"/>
                </a:lnTo>
                <a:lnTo>
                  <a:pt x="0" y="7619"/>
                </a:lnTo>
                <a:lnTo>
                  <a:pt x="381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3" name="bk object 3373"/>
          <p:cNvSpPr/>
          <p:nvPr/>
        </p:nvSpPr>
        <p:spPr>
          <a:xfrm>
            <a:off x="4060190" y="3059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4" name="bk object 3374"/>
          <p:cNvSpPr/>
          <p:nvPr/>
        </p:nvSpPr>
        <p:spPr>
          <a:xfrm>
            <a:off x="4060190" y="3056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5" name="bk object 3375"/>
          <p:cNvSpPr/>
          <p:nvPr/>
        </p:nvSpPr>
        <p:spPr>
          <a:xfrm>
            <a:off x="4060190" y="3053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6" name="bk object 3376"/>
          <p:cNvSpPr/>
          <p:nvPr/>
        </p:nvSpPr>
        <p:spPr>
          <a:xfrm>
            <a:off x="4060190" y="3050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7" name="bk object 3377"/>
          <p:cNvSpPr/>
          <p:nvPr/>
        </p:nvSpPr>
        <p:spPr>
          <a:xfrm>
            <a:off x="4060190" y="3046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8" name="bk object 3378"/>
          <p:cNvSpPr/>
          <p:nvPr/>
        </p:nvSpPr>
        <p:spPr>
          <a:xfrm>
            <a:off x="4339590" y="3056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9" name="bk object 3379"/>
          <p:cNvSpPr/>
          <p:nvPr/>
        </p:nvSpPr>
        <p:spPr>
          <a:xfrm>
            <a:off x="4341495" y="2961639"/>
            <a:ext cx="0" cy="227329"/>
          </a:xfrm>
          <a:custGeom>
            <a:avLst/>
            <a:gdLst/>
            <a:ahLst/>
            <a:cxnLst/>
            <a:rect l="l" t="t" r="r" b="b"/>
            <a:pathLst>
              <a:path w="0" h="227330">
                <a:moveTo>
                  <a:pt x="0" y="227329"/>
                </a:moveTo>
                <a:lnTo>
                  <a:pt x="0" y="0"/>
                </a:lnTo>
                <a:lnTo>
                  <a:pt x="0" y="227329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0" name="bk object 3380"/>
          <p:cNvSpPr/>
          <p:nvPr/>
        </p:nvSpPr>
        <p:spPr>
          <a:xfrm>
            <a:off x="4339590" y="3050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1" name="bk object 3381"/>
          <p:cNvSpPr/>
          <p:nvPr/>
        </p:nvSpPr>
        <p:spPr>
          <a:xfrm>
            <a:off x="4339590" y="3046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2" name="bk object 3382"/>
          <p:cNvSpPr/>
          <p:nvPr/>
        </p:nvSpPr>
        <p:spPr>
          <a:xfrm>
            <a:off x="4060190" y="30441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3" name="bk object 3383"/>
          <p:cNvSpPr/>
          <p:nvPr/>
        </p:nvSpPr>
        <p:spPr>
          <a:xfrm>
            <a:off x="4060190" y="30378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4" name="bk object 3384"/>
          <p:cNvSpPr/>
          <p:nvPr/>
        </p:nvSpPr>
        <p:spPr>
          <a:xfrm>
            <a:off x="4060190" y="3034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5" name="bk object 3385"/>
          <p:cNvSpPr/>
          <p:nvPr/>
        </p:nvSpPr>
        <p:spPr>
          <a:xfrm>
            <a:off x="4339590" y="30441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6" name="bk object 3386"/>
          <p:cNvSpPr/>
          <p:nvPr/>
        </p:nvSpPr>
        <p:spPr>
          <a:xfrm>
            <a:off x="4339590" y="30378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7" name="bk object 3387"/>
          <p:cNvSpPr/>
          <p:nvPr/>
        </p:nvSpPr>
        <p:spPr>
          <a:xfrm>
            <a:off x="4339590" y="3034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8" name="bk object 3388"/>
          <p:cNvSpPr/>
          <p:nvPr/>
        </p:nvSpPr>
        <p:spPr>
          <a:xfrm>
            <a:off x="4339590" y="3031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9" name="bk object 3389"/>
          <p:cNvSpPr/>
          <p:nvPr/>
        </p:nvSpPr>
        <p:spPr>
          <a:xfrm>
            <a:off x="4060190" y="3031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0" name="bk object 3390"/>
          <p:cNvSpPr/>
          <p:nvPr/>
        </p:nvSpPr>
        <p:spPr>
          <a:xfrm>
            <a:off x="4060190" y="3027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1" name="bk object 3391"/>
          <p:cNvSpPr/>
          <p:nvPr/>
        </p:nvSpPr>
        <p:spPr>
          <a:xfrm>
            <a:off x="4339590" y="3027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2" name="bk object 3392"/>
          <p:cNvSpPr/>
          <p:nvPr/>
        </p:nvSpPr>
        <p:spPr>
          <a:xfrm>
            <a:off x="4339590" y="3025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3" name="bk object 3393"/>
          <p:cNvSpPr/>
          <p:nvPr/>
        </p:nvSpPr>
        <p:spPr>
          <a:xfrm>
            <a:off x="4060190" y="3025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4" name="bk object 3394"/>
          <p:cNvSpPr/>
          <p:nvPr/>
        </p:nvSpPr>
        <p:spPr>
          <a:xfrm>
            <a:off x="4060190" y="30213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5" name="bk object 3395"/>
          <p:cNvSpPr/>
          <p:nvPr/>
        </p:nvSpPr>
        <p:spPr>
          <a:xfrm>
            <a:off x="4339590" y="30213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6" name="bk object 3396"/>
          <p:cNvSpPr/>
          <p:nvPr/>
        </p:nvSpPr>
        <p:spPr>
          <a:xfrm>
            <a:off x="4060190" y="3018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7" name="bk object 3397"/>
          <p:cNvSpPr/>
          <p:nvPr/>
        </p:nvSpPr>
        <p:spPr>
          <a:xfrm>
            <a:off x="4060190" y="3014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8" name="bk object 3398"/>
          <p:cNvSpPr/>
          <p:nvPr/>
        </p:nvSpPr>
        <p:spPr>
          <a:xfrm>
            <a:off x="4339590" y="3018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9" name="bk object 3399"/>
          <p:cNvSpPr/>
          <p:nvPr/>
        </p:nvSpPr>
        <p:spPr>
          <a:xfrm>
            <a:off x="4339590" y="3014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0" name="bk object 3400"/>
          <p:cNvSpPr/>
          <p:nvPr/>
        </p:nvSpPr>
        <p:spPr>
          <a:xfrm>
            <a:off x="4060190" y="3012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1" name="bk object 3401"/>
          <p:cNvSpPr/>
          <p:nvPr/>
        </p:nvSpPr>
        <p:spPr>
          <a:xfrm>
            <a:off x="4060190" y="3008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2" name="bk object 3402"/>
          <p:cNvSpPr/>
          <p:nvPr/>
        </p:nvSpPr>
        <p:spPr>
          <a:xfrm>
            <a:off x="4339590" y="3012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3" name="bk object 3403"/>
          <p:cNvSpPr/>
          <p:nvPr/>
        </p:nvSpPr>
        <p:spPr>
          <a:xfrm>
            <a:off x="4339590" y="3008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4" name="bk object 3404"/>
          <p:cNvSpPr/>
          <p:nvPr/>
        </p:nvSpPr>
        <p:spPr>
          <a:xfrm>
            <a:off x="4060190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5" name="bk object 3405"/>
          <p:cNvSpPr/>
          <p:nvPr/>
        </p:nvSpPr>
        <p:spPr>
          <a:xfrm>
            <a:off x="4060190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6" name="bk object 3406"/>
          <p:cNvSpPr/>
          <p:nvPr/>
        </p:nvSpPr>
        <p:spPr>
          <a:xfrm>
            <a:off x="4339590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7" name="bk object 3407"/>
          <p:cNvSpPr/>
          <p:nvPr/>
        </p:nvSpPr>
        <p:spPr>
          <a:xfrm>
            <a:off x="4339590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8" name="bk object 3408"/>
          <p:cNvSpPr/>
          <p:nvPr/>
        </p:nvSpPr>
        <p:spPr>
          <a:xfrm>
            <a:off x="4060190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9" name="bk object 3409"/>
          <p:cNvSpPr/>
          <p:nvPr/>
        </p:nvSpPr>
        <p:spPr>
          <a:xfrm>
            <a:off x="4060190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0" name="bk object 3410"/>
          <p:cNvSpPr/>
          <p:nvPr/>
        </p:nvSpPr>
        <p:spPr>
          <a:xfrm>
            <a:off x="4339590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1" name="bk object 3411"/>
          <p:cNvSpPr/>
          <p:nvPr/>
        </p:nvSpPr>
        <p:spPr>
          <a:xfrm>
            <a:off x="4339590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2" name="bk object 3412"/>
          <p:cNvSpPr/>
          <p:nvPr/>
        </p:nvSpPr>
        <p:spPr>
          <a:xfrm>
            <a:off x="4339590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3" name="bk object 3413"/>
          <p:cNvSpPr/>
          <p:nvPr/>
        </p:nvSpPr>
        <p:spPr>
          <a:xfrm>
            <a:off x="4060190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4" name="bk object 3414"/>
          <p:cNvSpPr/>
          <p:nvPr/>
        </p:nvSpPr>
        <p:spPr>
          <a:xfrm>
            <a:off x="4060190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5" name="bk object 3415"/>
          <p:cNvSpPr/>
          <p:nvPr/>
        </p:nvSpPr>
        <p:spPr>
          <a:xfrm>
            <a:off x="4339590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6" name="bk object 3416"/>
          <p:cNvSpPr/>
          <p:nvPr/>
        </p:nvSpPr>
        <p:spPr>
          <a:xfrm>
            <a:off x="4060190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7" name="bk object 3417"/>
          <p:cNvSpPr/>
          <p:nvPr/>
        </p:nvSpPr>
        <p:spPr>
          <a:xfrm>
            <a:off x="4060190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8" name="bk object 3418"/>
          <p:cNvSpPr/>
          <p:nvPr/>
        </p:nvSpPr>
        <p:spPr>
          <a:xfrm>
            <a:off x="4339590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9" name="bk object 3419"/>
          <p:cNvSpPr/>
          <p:nvPr/>
        </p:nvSpPr>
        <p:spPr>
          <a:xfrm>
            <a:off x="4339590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0" name="bk object 3420"/>
          <p:cNvSpPr/>
          <p:nvPr/>
        </p:nvSpPr>
        <p:spPr>
          <a:xfrm>
            <a:off x="4060190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1" name="bk object 3421"/>
          <p:cNvSpPr/>
          <p:nvPr/>
        </p:nvSpPr>
        <p:spPr>
          <a:xfrm>
            <a:off x="4060190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2" name="bk object 3422"/>
          <p:cNvSpPr/>
          <p:nvPr/>
        </p:nvSpPr>
        <p:spPr>
          <a:xfrm>
            <a:off x="4339590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3" name="bk object 3423"/>
          <p:cNvSpPr/>
          <p:nvPr/>
        </p:nvSpPr>
        <p:spPr>
          <a:xfrm>
            <a:off x="4339590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4" name="bk object 3424"/>
          <p:cNvSpPr/>
          <p:nvPr/>
        </p:nvSpPr>
        <p:spPr>
          <a:xfrm>
            <a:off x="4060190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5" name="bk object 3425"/>
          <p:cNvSpPr/>
          <p:nvPr/>
        </p:nvSpPr>
        <p:spPr>
          <a:xfrm>
            <a:off x="4060190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6" name="bk object 3426"/>
          <p:cNvSpPr/>
          <p:nvPr/>
        </p:nvSpPr>
        <p:spPr>
          <a:xfrm>
            <a:off x="4339590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7" name="bk object 3427"/>
          <p:cNvSpPr/>
          <p:nvPr/>
        </p:nvSpPr>
        <p:spPr>
          <a:xfrm>
            <a:off x="4339590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8" name="bk object 3428"/>
          <p:cNvSpPr/>
          <p:nvPr/>
        </p:nvSpPr>
        <p:spPr>
          <a:xfrm>
            <a:off x="4339590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9" name="bk object 3429"/>
          <p:cNvSpPr/>
          <p:nvPr/>
        </p:nvSpPr>
        <p:spPr>
          <a:xfrm>
            <a:off x="4060190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0" name="bk object 3430"/>
          <p:cNvSpPr/>
          <p:nvPr/>
        </p:nvSpPr>
        <p:spPr>
          <a:xfrm>
            <a:off x="4060190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1" name="bk object 3431"/>
          <p:cNvSpPr/>
          <p:nvPr/>
        </p:nvSpPr>
        <p:spPr>
          <a:xfrm>
            <a:off x="4339590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2" name="bk object 3432"/>
          <p:cNvSpPr/>
          <p:nvPr/>
        </p:nvSpPr>
        <p:spPr>
          <a:xfrm>
            <a:off x="4060190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3" name="bk object 3433"/>
          <p:cNvSpPr/>
          <p:nvPr/>
        </p:nvSpPr>
        <p:spPr>
          <a:xfrm>
            <a:off x="4060190" y="2957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4" name="bk object 3434"/>
          <p:cNvSpPr/>
          <p:nvPr/>
        </p:nvSpPr>
        <p:spPr>
          <a:xfrm>
            <a:off x="4339590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5" name="bk object 3435"/>
          <p:cNvSpPr/>
          <p:nvPr/>
        </p:nvSpPr>
        <p:spPr>
          <a:xfrm>
            <a:off x="4060190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6" name="bk object 3436"/>
          <p:cNvSpPr/>
          <p:nvPr/>
        </p:nvSpPr>
        <p:spPr>
          <a:xfrm>
            <a:off x="4060190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7" name="bk object 3437"/>
          <p:cNvSpPr/>
          <p:nvPr/>
        </p:nvSpPr>
        <p:spPr>
          <a:xfrm>
            <a:off x="4339590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8" name="bk object 3438"/>
          <p:cNvSpPr/>
          <p:nvPr/>
        </p:nvSpPr>
        <p:spPr>
          <a:xfrm>
            <a:off x="4060190" y="2949575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 h="0">
                <a:moveTo>
                  <a:pt x="0" y="0"/>
                </a:moveTo>
                <a:lnTo>
                  <a:pt x="220980" y="0"/>
                </a:lnTo>
              </a:path>
            </a:pathLst>
          </a:custGeom>
          <a:ln w="3175">
            <a:solidFill>
              <a:srgbClr val="964C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9" name="bk object 3439"/>
          <p:cNvSpPr/>
          <p:nvPr/>
        </p:nvSpPr>
        <p:spPr>
          <a:xfrm>
            <a:off x="4281170" y="29476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0" name="bk object 3440"/>
          <p:cNvSpPr/>
          <p:nvPr/>
        </p:nvSpPr>
        <p:spPr>
          <a:xfrm>
            <a:off x="4060190" y="294703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 h="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964C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1" name="bk object 3441"/>
          <p:cNvSpPr/>
          <p:nvPr/>
        </p:nvSpPr>
        <p:spPr>
          <a:xfrm>
            <a:off x="4298950" y="2948939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2" name="bk object 3442"/>
          <p:cNvSpPr/>
          <p:nvPr/>
        </p:nvSpPr>
        <p:spPr>
          <a:xfrm>
            <a:off x="4298950" y="2946400"/>
            <a:ext cx="44450" cy="1270"/>
          </a:xfrm>
          <a:custGeom>
            <a:avLst/>
            <a:gdLst/>
            <a:ahLst/>
            <a:cxnLst/>
            <a:rect l="l" t="t" r="r" b="b"/>
            <a:pathLst>
              <a:path w="44450" h="1269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3" name="bk object 3443"/>
          <p:cNvSpPr/>
          <p:nvPr/>
        </p:nvSpPr>
        <p:spPr>
          <a:xfrm>
            <a:off x="4060190" y="30911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0" y="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4" name="bk object 3444"/>
          <p:cNvSpPr/>
          <p:nvPr/>
        </p:nvSpPr>
        <p:spPr>
          <a:xfrm>
            <a:off x="4339590" y="30911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0" y="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5" name="bk object 3445"/>
          <p:cNvSpPr/>
          <p:nvPr/>
        </p:nvSpPr>
        <p:spPr>
          <a:xfrm>
            <a:off x="4060190" y="310387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0"/>
                </a:moveTo>
                <a:lnTo>
                  <a:pt x="0" y="0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6" name="bk object 3446"/>
          <p:cNvSpPr/>
          <p:nvPr/>
        </p:nvSpPr>
        <p:spPr>
          <a:xfrm>
            <a:off x="4339590" y="310387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0"/>
                </a:moveTo>
                <a:lnTo>
                  <a:pt x="0" y="0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7" name="bk object 3447"/>
          <p:cNvSpPr/>
          <p:nvPr/>
        </p:nvSpPr>
        <p:spPr>
          <a:xfrm>
            <a:off x="4060190" y="31229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8" name="bk object 3448"/>
          <p:cNvSpPr/>
          <p:nvPr/>
        </p:nvSpPr>
        <p:spPr>
          <a:xfrm>
            <a:off x="4339590" y="31229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9" name="bk object 3449"/>
          <p:cNvSpPr/>
          <p:nvPr/>
        </p:nvSpPr>
        <p:spPr>
          <a:xfrm>
            <a:off x="4060190" y="31292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0" y="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0" name="bk object 3450"/>
          <p:cNvSpPr/>
          <p:nvPr/>
        </p:nvSpPr>
        <p:spPr>
          <a:xfrm>
            <a:off x="4339590" y="31292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0" y="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1" name="bk object 3451"/>
          <p:cNvSpPr/>
          <p:nvPr/>
        </p:nvSpPr>
        <p:spPr>
          <a:xfrm>
            <a:off x="4062095" y="3141979"/>
            <a:ext cx="0" cy="46990"/>
          </a:xfrm>
          <a:custGeom>
            <a:avLst/>
            <a:gdLst/>
            <a:ahLst/>
            <a:cxnLst/>
            <a:rect l="l" t="t" r="r" b="b"/>
            <a:pathLst>
              <a:path w="0" h="46989">
                <a:moveTo>
                  <a:pt x="0" y="46990"/>
                </a:moveTo>
                <a:lnTo>
                  <a:pt x="0" y="0"/>
                </a:lnTo>
                <a:lnTo>
                  <a:pt x="0" y="4699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2" name="bk object 3452"/>
          <p:cNvSpPr/>
          <p:nvPr/>
        </p:nvSpPr>
        <p:spPr>
          <a:xfrm>
            <a:off x="4060190" y="3256279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41910" y="0"/>
                </a:moveTo>
                <a:lnTo>
                  <a:pt x="0" y="0"/>
                </a:lnTo>
                <a:lnTo>
                  <a:pt x="0" y="2540"/>
                </a:lnTo>
                <a:lnTo>
                  <a:pt x="41910" y="2540"/>
                </a:lnTo>
                <a:lnTo>
                  <a:pt x="419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3" name="bk object 3453"/>
          <p:cNvSpPr/>
          <p:nvPr/>
        </p:nvSpPr>
        <p:spPr>
          <a:xfrm>
            <a:off x="4060190" y="3253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4" name="bk object 3454"/>
          <p:cNvSpPr/>
          <p:nvPr/>
        </p:nvSpPr>
        <p:spPr>
          <a:xfrm>
            <a:off x="4060190" y="3249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5" name="bk object 3455"/>
          <p:cNvSpPr/>
          <p:nvPr/>
        </p:nvSpPr>
        <p:spPr>
          <a:xfrm>
            <a:off x="4060190" y="3247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6" name="bk object 3456"/>
          <p:cNvSpPr/>
          <p:nvPr/>
        </p:nvSpPr>
        <p:spPr>
          <a:xfrm>
            <a:off x="4060190" y="3243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7" name="bk object 3457"/>
          <p:cNvSpPr/>
          <p:nvPr/>
        </p:nvSpPr>
        <p:spPr>
          <a:xfrm>
            <a:off x="4060190" y="3241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8" name="bk object 3458"/>
          <p:cNvSpPr/>
          <p:nvPr/>
        </p:nvSpPr>
        <p:spPr>
          <a:xfrm>
            <a:off x="4060190" y="3237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9" name="bk object 3459"/>
          <p:cNvSpPr/>
          <p:nvPr/>
        </p:nvSpPr>
        <p:spPr>
          <a:xfrm>
            <a:off x="4060190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0" name="bk object 3460"/>
          <p:cNvSpPr/>
          <p:nvPr/>
        </p:nvSpPr>
        <p:spPr>
          <a:xfrm>
            <a:off x="4060190" y="323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1" name="bk object 3461"/>
          <p:cNvSpPr/>
          <p:nvPr/>
        </p:nvSpPr>
        <p:spPr>
          <a:xfrm>
            <a:off x="4060190" y="3228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2" name="bk object 3462"/>
          <p:cNvSpPr/>
          <p:nvPr/>
        </p:nvSpPr>
        <p:spPr>
          <a:xfrm>
            <a:off x="4060190" y="3224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3" name="bk object 3463"/>
          <p:cNvSpPr/>
          <p:nvPr/>
        </p:nvSpPr>
        <p:spPr>
          <a:xfrm>
            <a:off x="4060190" y="3221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4" name="bk object 3464"/>
          <p:cNvSpPr/>
          <p:nvPr/>
        </p:nvSpPr>
        <p:spPr>
          <a:xfrm>
            <a:off x="4060190" y="3218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5" name="bk object 3465"/>
          <p:cNvSpPr/>
          <p:nvPr/>
        </p:nvSpPr>
        <p:spPr>
          <a:xfrm>
            <a:off x="4060190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6" name="bk object 3466"/>
          <p:cNvSpPr/>
          <p:nvPr/>
        </p:nvSpPr>
        <p:spPr>
          <a:xfrm>
            <a:off x="4060190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7" name="bk object 3467"/>
          <p:cNvSpPr/>
          <p:nvPr/>
        </p:nvSpPr>
        <p:spPr>
          <a:xfrm>
            <a:off x="4060190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8" name="bk object 3468"/>
          <p:cNvSpPr/>
          <p:nvPr/>
        </p:nvSpPr>
        <p:spPr>
          <a:xfrm>
            <a:off x="4060190" y="3205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9" name="bk object 3469"/>
          <p:cNvSpPr/>
          <p:nvPr/>
        </p:nvSpPr>
        <p:spPr>
          <a:xfrm>
            <a:off x="4060190" y="3202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0" name="bk object 3470"/>
          <p:cNvSpPr/>
          <p:nvPr/>
        </p:nvSpPr>
        <p:spPr>
          <a:xfrm>
            <a:off x="4060190" y="3199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1" name="bk object 3471"/>
          <p:cNvSpPr/>
          <p:nvPr/>
        </p:nvSpPr>
        <p:spPr>
          <a:xfrm>
            <a:off x="4060190" y="3196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2" name="bk object 3472"/>
          <p:cNvSpPr/>
          <p:nvPr/>
        </p:nvSpPr>
        <p:spPr>
          <a:xfrm>
            <a:off x="4060190" y="3192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3" name="bk object 3473"/>
          <p:cNvSpPr/>
          <p:nvPr/>
        </p:nvSpPr>
        <p:spPr>
          <a:xfrm>
            <a:off x="4060190" y="3190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4" name="bk object 3474"/>
          <p:cNvSpPr/>
          <p:nvPr/>
        </p:nvSpPr>
        <p:spPr>
          <a:xfrm>
            <a:off x="4213859" y="3257550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964C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5" name="bk object 3475"/>
          <p:cNvSpPr/>
          <p:nvPr/>
        </p:nvSpPr>
        <p:spPr>
          <a:xfrm>
            <a:off x="4339590" y="3253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6" name="bk object 3476"/>
          <p:cNvSpPr/>
          <p:nvPr/>
        </p:nvSpPr>
        <p:spPr>
          <a:xfrm>
            <a:off x="4339590" y="3249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7" name="bk object 3477"/>
          <p:cNvSpPr/>
          <p:nvPr/>
        </p:nvSpPr>
        <p:spPr>
          <a:xfrm>
            <a:off x="4339590" y="3247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8" name="bk object 3478"/>
          <p:cNvSpPr/>
          <p:nvPr/>
        </p:nvSpPr>
        <p:spPr>
          <a:xfrm>
            <a:off x="4339590" y="3243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9" name="bk object 3479"/>
          <p:cNvSpPr/>
          <p:nvPr/>
        </p:nvSpPr>
        <p:spPr>
          <a:xfrm>
            <a:off x="4339590" y="3241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0" name="bk object 3480"/>
          <p:cNvSpPr/>
          <p:nvPr/>
        </p:nvSpPr>
        <p:spPr>
          <a:xfrm>
            <a:off x="4339590" y="3237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1" name="bk object 3481"/>
          <p:cNvSpPr/>
          <p:nvPr/>
        </p:nvSpPr>
        <p:spPr>
          <a:xfrm>
            <a:off x="4339590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2" name="bk object 3482"/>
          <p:cNvSpPr/>
          <p:nvPr/>
        </p:nvSpPr>
        <p:spPr>
          <a:xfrm>
            <a:off x="4339590" y="323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3" name="bk object 3483"/>
          <p:cNvSpPr/>
          <p:nvPr/>
        </p:nvSpPr>
        <p:spPr>
          <a:xfrm>
            <a:off x="4339590" y="3228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4" name="bk object 3484"/>
          <p:cNvSpPr/>
          <p:nvPr/>
        </p:nvSpPr>
        <p:spPr>
          <a:xfrm>
            <a:off x="4339590" y="3224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5" name="bk object 3485"/>
          <p:cNvSpPr/>
          <p:nvPr/>
        </p:nvSpPr>
        <p:spPr>
          <a:xfrm>
            <a:off x="4339590" y="3221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6" name="bk object 3486"/>
          <p:cNvSpPr/>
          <p:nvPr/>
        </p:nvSpPr>
        <p:spPr>
          <a:xfrm>
            <a:off x="4339590" y="3218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7" name="bk object 3487"/>
          <p:cNvSpPr/>
          <p:nvPr/>
        </p:nvSpPr>
        <p:spPr>
          <a:xfrm>
            <a:off x="4339590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8" name="bk object 3488"/>
          <p:cNvSpPr/>
          <p:nvPr/>
        </p:nvSpPr>
        <p:spPr>
          <a:xfrm>
            <a:off x="4339590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9" name="bk object 3489"/>
          <p:cNvSpPr/>
          <p:nvPr/>
        </p:nvSpPr>
        <p:spPr>
          <a:xfrm>
            <a:off x="4339590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0" name="bk object 3490"/>
          <p:cNvSpPr/>
          <p:nvPr/>
        </p:nvSpPr>
        <p:spPr>
          <a:xfrm>
            <a:off x="4339590" y="3205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1" name="bk object 3491"/>
          <p:cNvSpPr/>
          <p:nvPr/>
        </p:nvSpPr>
        <p:spPr>
          <a:xfrm>
            <a:off x="4339590" y="3202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2" name="bk object 3492"/>
          <p:cNvSpPr/>
          <p:nvPr/>
        </p:nvSpPr>
        <p:spPr>
          <a:xfrm>
            <a:off x="4339590" y="3199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3" name="bk object 3493"/>
          <p:cNvSpPr/>
          <p:nvPr/>
        </p:nvSpPr>
        <p:spPr>
          <a:xfrm>
            <a:off x="4339590" y="3196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4" name="bk object 3494"/>
          <p:cNvSpPr/>
          <p:nvPr/>
        </p:nvSpPr>
        <p:spPr>
          <a:xfrm>
            <a:off x="4339590" y="3192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5" name="bk object 3495"/>
          <p:cNvSpPr/>
          <p:nvPr/>
        </p:nvSpPr>
        <p:spPr>
          <a:xfrm>
            <a:off x="4339590" y="3190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6" name="bk object 3496"/>
          <p:cNvSpPr/>
          <p:nvPr/>
        </p:nvSpPr>
        <p:spPr>
          <a:xfrm>
            <a:off x="4064000" y="2950210"/>
            <a:ext cx="275590" cy="304800"/>
          </a:xfrm>
          <a:custGeom>
            <a:avLst/>
            <a:gdLst/>
            <a:ahLst/>
            <a:cxnLst/>
            <a:rect l="l" t="t" r="r" b="b"/>
            <a:pathLst>
              <a:path w="275589" h="304800">
                <a:moveTo>
                  <a:pt x="3810" y="138429"/>
                </a:moveTo>
                <a:lnTo>
                  <a:pt x="0" y="138429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8429"/>
                </a:lnTo>
                <a:close/>
              </a:path>
              <a:path w="275589" h="304800">
                <a:moveTo>
                  <a:pt x="275589" y="138429"/>
                </a:moveTo>
                <a:lnTo>
                  <a:pt x="273050" y="138429"/>
                </a:lnTo>
                <a:lnTo>
                  <a:pt x="273050" y="139699"/>
                </a:lnTo>
                <a:lnTo>
                  <a:pt x="275589" y="139699"/>
                </a:lnTo>
                <a:lnTo>
                  <a:pt x="275589" y="138429"/>
                </a:lnTo>
                <a:close/>
              </a:path>
              <a:path w="275589" h="304800">
                <a:moveTo>
                  <a:pt x="275589" y="134619"/>
                </a:moveTo>
                <a:lnTo>
                  <a:pt x="273050" y="134619"/>
                </a:lnTo>
                <a:lnTo>
                  <a:pt x="273050" y="137159"/>
                </a:lnTo>
                <a:lnTo>
                  <a:pt x="275589" y="137159"/>
                </a:lnTo>
                <a:lnTo>
                  <a:pt x="275589" y="134619"/>
                </a:lnTo>
                <a:close/>
              </a:path>
              <a:path w="275589" h="304800">
                <a:moveTo>
                  <a:pt x="275589" y="132079"/>
                </a:moveTo>
                <a:lnTo>
                  <a:pt x="273050" y="132079"/>
                </a:lnTo>
                <a:lnTo>
                  <a:pt x="273050" y="133349"/>
                </a:lnTo>
                <a:lnTo>
                  <a:pt x="275589" y="133349"/>
                </a:lnTo>
                <a:lnTo>
                  <a:pt x="275589" y="132079"/>
                </a:lnTo>
                <a:close/>
              </a:path>
              <a:path w="275589" h="304800">
                <a:moveTo>
                  <a:pt x="3810" y="134619"/>
                </a:moveTo>
                <a:lnTo>
                  <a:pt x="0" y="134619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134619"/>
                </a:lnTo>
                <a:close/>
              </a:path>
              <a:path w="275589" h="304800">
                <a:moveTo>
                  <a:pt x="3810" y="132079"/>
                </a:moveTo>
                <a:lnTo>
                  <a:pt x="0" y="132079"/>
                </a:lnTo>
                <a:lnTo>
                  <a:pt x="0" y="133349"/>
                </a:lnTo>
                <a:lnTo>
                  <a:pt x="3810" y="133349"/>
                </a:lnTo>
                <a:lnTo>
                  <a:pt x="3810" y="132079"/>
                </a:lnTo>
                <a:close/>
              </a:path>
              <a:path w="275589" h="304800">
                <a:moveTo>
                  <a:pt x="3810" y="128269"/>
                </a:moveTo>
                <a:lnTo>
                  <a:pt x="0" y="128269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8269"/>
                </a:lnTo>
                <a:close/>
              </a:path>
              <a:path w="275589" h="304800">
                <a:moveTo>
                  <a:pt x="3810" y="125729"/>
                </a:moveTo>
                <a:lnTo>
                  <a:pt x="0" y="125729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5729"/>
                </a:lnTo>
                <a:close/>
              </a:path>
              <a:path w="275589" h="304800">
                <a:moveTo>
                  <a:pt x="275589" y="128269"/>
                </a:moveTo>
                <a:lnTo>
                  <a:pt x="273050" y="128269"/>
                </a:lnTo>
                <a:lnTo>
                  <a:pt x="273050" y="130809"/>
                </a:lnTo>
                <a:lnTo>
                  <a:pt x="275589" y="130809"/>
                </a:lnTo>
                <a:lnTo>
                  <a:pt x="275589" y="128269"/>
                </a:lnTo>
                <a:close/>
              </a:path>
              <a:path w="275589" h="304800">
                <a:moveTo>
                  <a:pt x="275589" y="125729"/>
                </a:moveTo>
                <a:lnTo>
                  <a:pt x="273050" y="125729"/>
                </a:lnTo>
                <a:lnTo>
                  <a:pt x="273050" y="126999"/>
                </a:lnTo>
                <a:lnTo>
                  <a:pt x="275589" y="126999"/>
                </a:lnTo>
                <a:lnTo>
                  <a:pt x="275589" y="125729"/>
                </a:lnTo>
                <a:close/>
              </a:path>
              <a:path w="275589" h="304800">
                <a:moveTo>
                  <a:pt x="275589" y="121919"/>
                </a:moveTo>
                <a:lnTo>
                  <a:pt x="273050" y="121919"/>
                </a:lnTo>
                <a:lnTo>
                  <a:pt x="273050" y="124459"/>
                </a:lnTo>
                <a:lnTo>
                  <a:pt x="275589" y="124459"/>
                </a:lnTo>
                <a:lnTo>
                  <a:pt x="275589" y="121919"/>
                </a:lnTo>
                <a:close/>
              </a:path>
              <a:path w="275589" h="304800">
                <a:moveTo>
                  <a:pt x="275589" y="113029"/>
                </a:moveTo>
                <a:lnTo>
                  <a:pt x="273050" y="113029"/>
                </a:lnTo>
                <a:lnTo>
                  <a:pt x="273050" y="120649"/>
                </a:lnTo>
                <a:lnTo>
                  <a:pt x="275589" y="120649"/>
                </a:lnTo>
                <a:lnTo>
                  <a:pt x="275589" y="113029"/>
                </a:lnTo>
                <a:close/>
              </a:path>
              <a:path w="275589" h="304800">
                <a:moveTo>
                  <a:pt x="3810" y="121919"/>
                </a:moveTo>
                <a:lnTo>
                  <a:pt x="0" y="121919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21919"/>
                </a:lnTo>
                <a:close/>
              </a:path>
              <a:path w="275589" h="304800">
                <a:moveTo>
                  <a:pt x="3810" y="113029"/>
                </a:moveTo>
                <a:lnTo>
                  <a:pt x="0" y="113029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3029"/>
                </a:lnTo>
                <a:close/>
              </a:path>
              <a:path w="275589" h="304800">
                <a:moveTo>
                  <a:pt x="3810" y="109219"/>
                </a:moveTo>
                <a:lnTo>
                  <a:pt x="0" y="109219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9219"/>
                </a:lnTo>
                <a:close/>
              </a:path>
              <a:path w="275589" h="304800">
                <a:moveTo>
                  <a:pt x="3810" y="106679"/>
                </a:moveTo>
                <a:lnTo>
                  <a:pt x="0" y="10667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6679"/>
                </a:lnTo>
                <a:close/>
              </a:path>
              <a:path w="275589" h="304800">
                <a:moveTo>
                  <a:pt x="381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2869"/>
                </a:lnTo>
                <a:close/>
              </a:path>
              <a:path w="275589" h="304800">
                <a:moveTo>
                  <a:pt x="3810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100329"/>
                </a:lnTo>
                <a:close/>
              </a:path>
              <a:path w="275589" h="304800">
                <a:moveTo>
                  <a:pt x="3810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6519"/>
                </a:lnTo>
                <a:close/>
              </a:path>
              <a:path w="275589" h="304800">
                <a:moveTo>
                  <a:pt x="275589" y="109219"/>
                </a:moveTo>
                <a:lnTo>
                  <a:pt x="273050" y="109219"/>
                </a:lnTo>
                <a:lnTo>
                  <a:pt x="273050" y="111759"/>
                </a:lnTo>
                <a:lnTo>
                  <a:pt x="275589" y="111759"/>
                </a:lnTo>
                <a:lnTo>
                  <a:pt x="275589" y="109219"/>
                </a:lnTo>
                <a:close/>
              </a:path>
              <a:path w="275589" h="304800">
                <a:moveTo>
                  <a:pt x="275589" y="106679"/>
                </a:moveTo>
                <a:lnTo>
                  <a:pt x="273050" y="106679"/>
                </a:lnTo>
                <a:lnTo>
                  <a:pt x="273050" y="107949"/>
                </a:lnTo>
                <a:lnTo>
                  <a:pt x="275589" y="107949"/>
                </a:lnTo>
                <a:lnTo>
                  <a:pt x="275589" y="106679"/>
                </a:lnTo>
                <a:close/>
              </a:path>
              <a:path w="275589" h="304800">
                <a:moveTo>
                  <a:pt x="275589" y="102869"/>
                </a:moveTo>
                <a:lnTo>
                  <a:pt x="273050" y="102869"/>
                </a:lnTo>
                <a:lnTo>
                  <a:pt x="273050" y="105409"/>
                </a:lnTo>
                <a:lnTo>
                  <a:pt x="275589" y="105409"/>
                </a:lnTo>
                <a:lnTo>
                  <a:pt x="275589" y="102869"/>
                </a:lnTo>
                <a:close/>
              </a:path>
              <a:path w="275589" h="304800">
                <a:moveTo>
                  <a:pt x="275589" y="100329"/>
                </a:moveTo>
                <a:lnTo>
                  <a:pt x="273050" y="100329"/>
                </a:lnTo>
                <a:lnTo>
                  <a:pt x="273050" y="101599"/>
                </a:lnTo>
                <a:lnTo>
                  <a:pt x="275589" y="101599"/>
                </a:lnTo>
                <a:lnTo>
                  <a:pt x="275589" y="100329"/>
                </a:lnTo>
                <a:close/>
              </a:path>
              <a:path w="275589" h="304800">
                <a:moveTo>
                  <a:pt x="275589" y="96519"/>
                </a:moveTo>
                <a:lnTo>
                  <a:pt x="273050" y="96519"/>
                </a:lnTo>
                <a:lnTo>
                  <a:pt x="273050" y="99059"/>
                </a:lnTo>
                <a:lnTo>
                  <a:pt x="275589" y="99059"/>
                </a:lnTo>
                <a:lnTo>
                  <a:pt x="275589" y="96519"/>
                </a:lnTo>
                <a:close/>
              </a:path>
              <a:path w="275589" h="304800">
                <a:moveTo>
                  <a:pt x="381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3979"/>
                </a:lnTo>
                <a:close/>
              </a:path>
              <a:path w="275589" h="304800">
                <a:moveTo>
                  <a:pt x="3810" y="87629"/>
                </a:moveTo>
                <a:lnTo>
                  <a:pt x="0" y="8762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87629"/>
                </a:lnTo>
                <a:close/>
              </a:path>
              <a:path w="275589" h="304800">
                <a:moveTo>
                  <a:pt x="381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3819"/>
                </a:lnTo>
                <a:close/>
              </a:path>
              <a:path w="275589" h="304800">
                <a:moveTo>
                  <a:pt x="275589" y="93979"/>
                </a:moveTo>
                <a:lnTo>
                  <a:pt x="273050" y="93979"/>
                </a:lnTo>
                <a:lnTo>
                  <a:pt x="273050" y="95249"/>
                </a:lnTo>
                <a:lnTo>
                  <a:pt x="275589" y="95249"/>
                </a:lnTo>
                <a:lnTo>
                  <a:pt x="275589" y="93979"/>
                </a:lnTo>
                <a:close/>
              </a:path>
              <a:path w="275589" h="304800">
                <a:moveTo>
                  <a:pt x="275589" y="87629"/>
                </a:moveTo>
                <a:lnTo>
                  <a:pt x="273050" y="87629"/>
                </a:lnTo>
                <a:lnTo>
                  <a:pt x="273050" y="92709"/>
                </a:lnTo>
                <a:lnTo>
                  <a:pt x="275589" y="92709"/>
                </a:lnTo>
                <a:lnTo>
                  <a:pt x="275589" y="87629"/>
                </a:lnTo>
                <a:close/>
              </a:path>
              <a:path w="275589" h="304800">
                <a:moveTo>
                  <a:pt x="275589" y="83819"/>
                </a:moveTo>
                <a:lnTo>
                  <a:pt x="273050" y="83819"/>
                </a:lnTo>
                <a:lnTo>
                  <a:pt x="273050" y="86359"/>
                </a:lnTo>
                <a:lnTo>
                  <a:pt x="275589" y="86359"/>
                </a:lnTo>
                <a:lnTo>
                  <a:pt x="275589" y="83819"/>
                </a:lnTo>
                <a:close/>
              </a:path>
              <a:path w="275589" h="304800">
                <a:moveTo>
                  <a:pt x="275589" y="81279"/>
                </a:moveTo>
                <a:lnTo>
                  <a:pt x="273050" y="81279"/>
                </a:lnTo>
                <a:lnTo>
                  <a:pt x="273050" y="82549"/>
                </a:lnTo>
                <a:lnTo>
                  <a:pt x="275589" y="82549"/>
                </a:lnTo>
                <a:lnTo>
                  <a:pt x="275589" y="81279"/>
                </a:lnTo>
                <a:close/>
              </a:path>
              <a:path w="275589" h="304800">
                <a:moveTo>
                  <a:pt x="381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1279"/>
                </a:lnTo>
                <a:close/>
              </a:path>
              <a:path w="275589" h="304800">
                <a:moveTo>
                  <a:pt x="381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7469"/>
                </a:lnTo>
                <a:close/>
              </a:path>
              <a:path w="275589" h="304800">
                <a:moveTo>
                  <a:pt x="275589" y="77469"/>
                </a:moveTo>
                <a:lnTo>
                  <a:pt x="273050" y="77469"/>
                </a:lnTo>
                <a:lnTo>
                  <a:pt x="273050" y="80009"/>
                </a:lnTo>
                <a:lnTo>
                  <a:pt x="275589" y="80009"/>
                </a:lnTo>
                <a:lnTo>
                  <a:pt x="275589" y="77469"/>
                </a:lnTo>
                <a:close/>
              </a:path>
              <a:path w="275589" h="304800">
                <a:moveTo>
                  <a:pt x="275589" y="74929"/>
                </a:moveTo>
                <a:lnTo>
                  <a:pt x="273050" y="74929"/>
                </a:lnTo>
                <a:lnTo>
                  <a:pt x="273050" y="76199"/>
                </a:lnTo>
                <a:lnTo>
                  <a:pt x="275589" y="76199"/>
                </a:lnTo>
                <a:lnTo>
                  <a:pt x="275589" y="74929"/>
                </a:lnTo>
                <a:close/>
              </a:path>
              <a:path w="275589" h="304800">
                <a:moveTo>
                  <a:pt x="381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4929"/>
                </a:lnTo>
                <a:close/>
              </a:path>
              <a:path w="275589" h="304800">
                <a:moveTo>
                  <a:pt x="381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1119"/>
                </a:lnTo>
                <a:close/>
              </a:path>
              <a:path w="275589" h="304800">
                <a:moveTo>
                  <a:pt x="275589" y="71119"/>
                </a:moveTo>
                <a:lnTo>
                  <a:pt x="273050" y="71119"/>
                </a:lnTo>
                <a:lnTo>
                  <a:pt x="273050" y="73659"/>
                </a:lnTo>
                <a:lnTo>
                  <a:pt x="275589" y="73659"/>
                </a:lnTo>
                <a:lnTo>
                  <a:pt x="275589" y="71119"/>
                </a:lnTo>
                <a:close/>
              </a:path>
              <a:path w="275589" h="304800">
                <a:moveTo>
                  <a:pt x="3810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8579"/>
                </a:lnTo>
                <a:close/>
              </a:path>
              <a:path w="275589" h="304800">
                <a:moveTo>
                  <a:pt x="381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4769"/>
                </a:lnTo>
                <a:close/>
              </a:path>
              <a:path w="275589" h="304800">
                <a:moveTo>
                  <a:pt x="275589" y="68579"/>
                </a:moveTo>
                <a:lnTo>
                  <a:pt x="273050" y="68579"/>
                </a:lnTo>
                <a:lnTo>
                  <a:pt x="273050" y="69849"/>
                </a:lnTo>
                <a:lnTo>
                  <a:pt x="275589" y="69849"/>
                </a:lnTo>
                <a:lnTo>
                  <a:pt x="275589" y="68579"/>
                </a:lnTo>
                <a:close/>
              </a:path>
              <a:path w="275589" h="304800">
                <a:moveTo>
                  <a:pt x="275589" y="64769"/>
                </a:moveTo>
                <a:lnTo>
                  <a:pt x="273050" y="64769"/>
                </a:lnTo>
                <a:lnTo>
                  <a:pt x="273050" y="67309"/>
                </a:lnTo>
                <a:lnTo>
                  <a:pt x="275589" y="67309"/>
                </a:lnTo>
                <a:lnTo>
                  <a:pt x="275589" y="64769"/>
                </a:lnTo>
                <a:close/>
              </a:path>
              <a:path w="275589" h="304800">
                <a:moveTo>
                  <a:pt x="3810" y="62229"/>
                </a:moveTo>
                <a:lnTo>
                  <a:pt x="0" y="62229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2229"/>
                </a:lnTo>
                <a:close/>
              </a:path>
              <a:path w="275589" h="304800">
                <a:moveTo>
                  <a:pt x="3810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8419"/>
                </a:lnTo>
                <a:close/>
              </a:path>
              <a:path w="275589" h="304800">
                <a:moveTo>
                  <a:pt x="275589" y="62229"/>
                </a:moveTo>
                <a:lnTo>
                  <a:pt x="273050" y="62229"/>
                </a:lnTo>
                <a:lnTo>
                  <a:pt x="273050" y="63499"/>
                </a:lnTo>
                <a:lnTo>
                  <a:pt x="275589" y="63499"/>
                </a:lnTo>
                <a:lnTo>
                  <a:pt x="275589" y="62229"/>
                </a:lnTo>
                <a:close/>
              </a:path>
              <a:path w="275589" h="304800">
                <a:moveTo>
                  <a:pt x="275589" y="58419"/>
                </a:moveTo>
                <a:lnTo>
                  <a:pt x="273050" y="58419"/>
                </a:lnTo>
                <a:lnTo>
                  <a:pt x="273050" y="60959"/>
                </a:lnTo>
                <a:lnTo>
                  <a:pt x="275589" y="60959"/>
                </a:lnTo>
                <a:lnTo>
                  <a:pt x="275589" y="58419"/>
                </a:lnTo>
                <a:close/>
              </a:path>
              <a:path w="275589" h="304800">
                <a:moveTo>
                  <a:pt x="3810" y="55879"/>
                </a:moveTo>
                <a:lnTo>
                  <a:pt x="0" y="55879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5879"/>
                </a:lnTo>
                <a:close/>
              </a:path>
              <a:path w="275589" h="304800">
                <a:moveTo>
                  <a:pt x="3810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2069"/>
                </a:lnTo>
                <a:close/>
              </a:path>
              <a:path w="275589" h="304800">
                <a:moveTo>
                  <a:pt x="275589" y="55879"/>
                </a:moveTo>
                <a:lnTo>
                  <a:pt x="273050" y="55879"/>
                </a:lnTo>
                <a:lnTo>
                  <a:pt x="273050" y="57149"/>
                </a:lnTo>
                <a:lnTo>
                  <a:pt x="275589" y="57149"/>
                </a:lnTo>
                <a:lnTo>
                  <a:pt x="275589" y="55879"/>
                </a:lnTo>
                <a:close/>
              </a:path>
              <a:path w="275589" h="304800">
                <a:moveTo>
                  <a:pt x="275589" y="52069"/>
                </a:moveTo>
                <a:lnTo>
                  <a:pt x="273050" y="52069"/>
                </a:lnTo>
                <a:lnTo>
                  <a:pt x="273050" y="54609"/>
                </a:lnTo>
                <a:lnTo>
                  <a:pt x="275589" y="54609"/>
                </a:lnTo>
                <a:lnTo>
                  <a:pt x="275589" y="52069"/>
                </a:lnTo>
                <a:close/>
              </a:path>
              <a:path w="275589" h="304800">
                <a:moveTo>
                  <a:pt x="3810" y="49529"/>
                </a:moveTo>
                <a:lnTo>
                  <a:pt x="0" y="49529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9529"/>
                </a:lnTo>
                <a:close/>
              </a:path>
              <a:path w="275589" h="304800">
                <a:moveTo>
                  <a:pt x="3810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5719"/>
                </a:lnTo>
                <a:close/>
              </a:path>
              <a:path w="275589" h="304800">
                <a:moveTo>
                  <a:pt x="275589" y="49529"/>
                </a:moveTo>
                <a:lnTo>
                  <a:pt x="273050" y="49529"/>
                </a:lnTo>
                <a:lnTo>
                  <a:pt x="273050" y="50799"/>
                </a:lnTo>
                <a:lnTo>
                  <a:pt x="275589" y="50799"/>
                </a:lnTo>
                <a:lnTo>
                  <a:pt x="275589" y="49529"/>
                </a:lnTo>
                <a:close/>
              </a:path>
              <a:path w="275589" h="304800">
                <a:moveTo>
                  <a:pt x="275589" y="45719"/>
                </a:moveTo>
                <a:lnTo>
                  <a:pt x="273050" y="45719"/>
                </a:lnTo>
                <a:lnTo>
                  <a:pt x="273050" y="48259"/>
                </a:lnTo>
                <a:lnTo>
                  <a:pt x="275589" y="48259"/>
                </a:lnTo>
                <a:lnTo>
                  <a:pt x="275589" y="45719"/>
                </a:lnTo>
                <a:close/>
              </a:path>
              <a:path w="275589" h="304800">
                <a:moveTo>
                  <a:pt x="275589" y="43179"/>
                </a:moveTo>
                <a:lnTo>
                  <a:pt x="273050" y="43179"/>
                </a:lnTo>
                <a:lnTo>
                  <a:pt x="273050" y="44449"/>
                </a:lnTo>
                <a:lnTo>
                  <a:pt x="275589" y="44449"/>
                </a:lnTo>
                <a:lnTo>
                  <a:pt x="275589" y="43179"/>
                </a:lnTo>
                <a:close/>
              </a:path>
              <a:path w="275589" h="304800">
                <a:moveTo>
                  <a:pt x="3810" y="43179"/>
                </a:moveTo>
                <a:lnTo>
                  <a:pt x="0" y="43179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3179"/>
                </a:lnTo>
                <a:close/>
              </a:path>
              <a:path w="275589" h="304800">
                <a:moveTo>
                  <a:pt x="3810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9369"/>
                </a:lnTo>
                <a:close/>
              </a:path>
              <a:path w="275589" h="304800">
                <a:moveTo>
                  <a:pt x="275589" y="39369"/>
                </a:moveTo>
                <a:lnTo>
                  <a:pt x="273050" y="39369"/>
                </a:lnTo>
                <a:lnTo>
                  <a:pt x="273050" y="41909"/>
                </a:lnTo>
                <a:lnTo>
                  <a:pt x="275589" y="41909"/>
                </a:lnTo>
                <a:lnTo>
                  <a:pt x="275589" y="39369"/>
                </a:lnTo>
                <a:close/>
              </a:path>
              <a:path w="275589" h="304800">
                <a:moveTo>
                  <a:pt x="3810" y="36829"/>
                </a:moveTo>
                <a:lnTo>
                  <a:pt x="0" y="36829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6829"/>
                </a:lnTo>
                <a:close/>
              </a:path>
              <a:path w="275589" h="304800">
                <a:moveTo>
                  <a:pt x="3810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3019"/>
                </a:lnTo>
                <a:close/>
              </a:path>
              <a:path w="275589" h="304800">
                <a:moveTo>
                  <a:pt x="275589" y="36829"/>
                </a:moveTo>
                <a:lnTo>
                  <a:pt x="273050" y="36829"/>
                </a:lnTo>
                <a:lnTo>
                  <a:pt x="273050" y="38099"/>
                </a:lnTo>
                <a:lnTo>
                  <a:pt x="275589" y="38099"/>
                </a:lnTo>
                <a:lnTo>
                  <a:pt x="275589" y="36829"/>
                </a:lnTo>
                <a:close/>
              </a:path>
              <a:path w="275589" h="304800">
                <a:moveTo>
                  <a:pt x="275589" y="33019"/>
                </a:moveTo>
                <a:lnTo>
                  <a:pt x="273050" y="33019"/>
                </a:lnTo>
                <a:lnTo>
                  <a:pt x="273050" y="35559"/>
                </a:lnTo>
                <a:lnTo>
                  <a:pt x="275589" y="35559"/>
                </a:lnTo>
                <a:lnTo>
                  <a:pt x="275589" y="33019"/>
                </a:lnTo>
                <a:close/>
              </a:path>
              <a:path w="275589" h="304800">
                <a:moveTo>
                  <a:pt x="3810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30479"/>
                </a:lnTo>
                <a:close/>
              </a:path>
              <a:path w="275589" h="304800">
                <a:moveTo>
                  <a:pt x="3810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6669"/>
                </a:lnTo>
                <a:close/>
              </a:path>
              <a:path w="275589" h="304800">
                <a:moveTo>
                  <a:pt x="275589" y="30479"/>
                </a:moveTo>
                <a:lnTo>
                  <a:pt x="273050" y="30479"/>
                </a:lnTo>
                <a:lnTo>
                  <a:pt x="273050" y="31749"/>
                </a:lnTo>
                <a:lnTo>
                  <a:pt x="275589" y="31749"/>
                </a:lnTo>
                <a:lnTo>
                  <a:pt x="275589" y="30479"/>
                </a:lnTo>
                <a:close/>
              </a:path>
              <a:path w="275589" h="304800">
                <a:moveTo>
                  <a:pt x="275589" y="26669"/>
                </a:moveTo>
                <a:lnTo>
                  <a:pt x="273050" y="26669"/>
                </a:lnTo>
                <a:lnTo>
                  <a:pt x="273050" y="29209"/>
                </a:lnTo>
                <a:lnTo>
                  <a:pt x="275589" y="29209"/>
                </a:lnTo>
                <a:lnTo>
                  <a:pt x="275589" y="26669"/>
                </a:lnTo>
                <a:close/>
              </a:path>
              <a:path w="275589" h="304800">
                <a:moveTo>
                  <a:pt x="3810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4129"/>
                </a:lnTo>
                <a:close/>
              </a:path>
              <a:path w="275589" h="304800">
                <a:moveTo>
                  <a:pt x="3810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0319"/>
                </a:lnTo>
                <a:close/>
              </a:path>
              <a:path w="275589" h="304800">
                <a:moveTo>
                  <a:pt x="275589" y="24129"/>
                </a:moveTo>
                <a:lnTo>
                  <a:pt x="273050" y="24129"/>
                </a:lnTo>
                <a:lnTo>
                  <a:pt x="273050" y="25399"/>
                </a:lnTo>
                <a:lnTo>
                  <a:pt x="275589" y="25399"/>
                </a:lnTo>
                <a:lnTo>
                  <a:pt x="275589" y="24129"/>
                </a:lnTo>
                <a:close/>
              </a:path>
              <a:path w="275589" h="304800">
                <a:moveTo>
                  <a:pt x="275589" y="20319"/>
                </a:moveTo>
                <a:lnTo>
                  <a:pt x="273050" y="20319"/>
                </a:lnTo>
                <a:lnTo>
                  <a:pt x="273050" y="22859"/>
                </a:lnTo>
                <a:lnTo>
                  <a:pt x="275589" y="22859"/>
                </a:lnTo>
                <a:lnTo>
                  <a:pt x="275589" y="20319"/>
                </a:lnTo>
                <a:close/>
              </a:path>
              <a:path w="275589" h="304800">
                <a:moveTo>
                  <a:pt x="275589" y="17779"/>
                </a:moveTo>
                <a:lnTo>
                  <a:pt x="273050" y="17779"/>
                </a:lnTo>
                <a:lnTo>
                  <a:pt x="273050" y="19049"/>
                </a:lnTo>
                <a:lnTo>
                  <a:pt x="275589" y="19049"/>
                </a:lnTo>
                <a:lnTo>
                  <a:pt x="275589" y="17779"/>
                </a:lnTo>
                <a:close/>
              </a:path>
              <a:path w="275589" h="304800">
                <a:moveTo>
                  <a:pt x="3810" y="17779"/>
                </a:moveTo>
                <a:lnTo>
                  <a:pt x="0" y="1777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7779"/>
                </a:lnTo>
                <a:close/>
              </a:path>
              <a:path w="275589" h="304800">
                <a:moveTo>
                  <a:pt x="3810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3969"/>
                </a:lnTo>
                <a:close/>
              </a:path>
              <a:path w="275589" h="304800">
                <a:moveTo>
                  <a:pt x="275589" y="13969"/>
                </a:moveTo>
                <a:lnTo>
                  <a:pt x="273050" y="13969"/>
                </a:lnTo>
                <a:lnTo>
                  <a:pt x="273050" y="16509"/>
                </a:lnTo>
                <a:lnTo>
                  <a:pt x="275589" y="16509"/>
                </a:lnTo>
                <a:lnTo>
                  <a:pt x="275589" y="13969"/>
                </a:lnTo>
                <a:close/>
              </a:path>
              <a:path w="275589" h="304800">
                <a:moveTo>
                  <a:pt x="3810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1429"/>
                </a:lnTo>
                <a:close/>
              </a:path>
              <a:path w="275589" h="304800">
                <a:moveTo>
                  <a:pt x="3810" y="7619"/>
                </a:moveTo>
                <a:lnTo>
                  <a:pt x="0" y="761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619"/>
                </a:lnTo>
                <a:close/>
              </a:path>
              <a:path w="275589" h="304800">
                <a:moveTo>
                  <a:pt x="275589" y="11429"/>
                </a:moveTo>
                <a:lnTo>
                  <a:pt x="273050" y="11429"/>
                </a:lnTo>
                <a:lnTo>
                  <a:pt x="273050" y="12699"/>
                </a:lnTo>
                <a:lnTo>
                  <a:pt x="275589" y="12699"/>
                </a:lnTo>
                <a:lnTo>
                  <a:pt x="275589" y="11429"/>
                </a:lnTo>
                <a:close/>
              </a:path>
              <a:path w="275589" h="304800">
                <a:moveTo>
                  <a:pt x="275589" y="7619"/>
                </a:moveTo>
                <a:lnTo>
                  <a:pt x="273050" y="7619"/>
                </a:lnTo>
                <a:lnTo>
                  <a:pt x="273050" y="10159"/>
                </a:lnTo>
                <a:lnTo>
                  <a:pt x="275589" y="10159"/>
                </a:lnTo>
                <a:lnTo>
                  <a:pt x="275589" y="7619"/>
                </a:lnTo>
                <a:close/>
              </a:path>
              <a:path w="275589" h="304800">
                <a:moveTo>
                  <a:pt x="3810" y="5079"/>
                </a:moveTo>
                <a:lnTo>
                  <a:pt x="0" y="5079"/>
                </a:lnTo>
                <a:lnTo>
                  <a:pt x="0" y="6349"/>
                </a:lnTo>
                <a:lnTo>
                  <a:pt x="3810" y="6349"/>
                </a:lnTo>
                <a:lnTo>
                  <a:pt x="3810" y="5079"/>
                </a:lnTo>
                <a:close/>
              </a:path>
              <a:path w="275589" h="304800">
                <a:moveTo>
                  <a:pt x="208279" y="1269"/>
                </a:moveTo>
                <a:lnTo>
                  <a:pt x="0" y="1269"/>
                </a:lnTo>
                <a:lnTo>
                  <a:pt x="0" y="3810"/>
                </a:lnTo>
                <a:lnTo>
                  <a:pt x="208279" y="3810"/>
                </a:lnTo>
                <a:lnTo>
                  <a:pt x="208279" y="1269"/>
                </a:lnTo>
                <a:close/>
              </a:path>
              <a:path w="275589" h="304800">
                <a:moveTo>
                  <a:pt x="275589" y="5079"/>
                </a:moveTo>
                <a:lnTo>
                  <a:pt x="273050" y="5079"/>
                </a:lnTo>
                <a:lnTo>
                  <a:pt x="273050" y="6349"/>
                </a:lnTo>
                <a:lnTo>
                  <a:pt x="275589" y="6349"/>
                </a:lnTo>
                <a:lnTo>
                  <a:pt x="275589" y="5079"/>
                </a:lnTo>
                <a:close/>
              </a:path>
              <a:path w="275589" h="304800">
                <a:moveTo>
                  <a:pt x="275589" y="1269"/>
                </a:moveTo>
                <a:lnTo>
                  <a:pt x="233679" y="1269"/>
                </a:lnTo>
                <a:lnTo>
                  <a:pt x="233679" y="3810"/>
                </a:lnTo>
                <a:lnTo>
                  <a:pt x="275589" y="3810"/>
                </a:lnTo>
                <a:lnTo>
                  <a:pt x="275589" y="1269"/>
                </a:lnTo>
                <a:close/>
              </a:path>
              <a:path w="275589" h="304800">
                <a:moveTo>
                  <a:pt x="212089" y="0"/>
                </a:moveTo>
                <a:lnTo>
                  <a:pt x="210819" y="0"/>
                </a:lnTo>
                <a:lnTo>
                  <a:pt x="210819" y="1269"/>
                </a:lnTo>
                <a:lnTo>
                  <a:pt x="212089" y="1269"/>
                </a:lnTo>
                <a:lnTo>
                  <a:pt x="212089" y="0"/>
                </a:lnTo>
                <a:close/>
              </a:path>
              <a:path w="275589" h="304800">
                <a:moveTo>
                  <a:pt x="3810" y="140970"/>
                </a:moveTo>
                <a:lnTo>
                  <a:pt x="0" y="140970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0970"/>
                </a:lnTo>
                <a:close/>
              </a:path>
              <a:path w="275589" h="304800">
                <a:moveTo>
                  <a:pt x="275589" y="140970"/>
                </a:moveTo>
                <a:lnTo>
                  <a:pt x="273050" y="140970"/>
                </a:lnTo>
                <a:lnTo>
                  <a:pt x="273050" y="153669"/>
                </a:lnTo>
                <a:lnTo>
                  <a:pt x="275589" y="153669"/>
                </a:lnTo>
                <a:lnTo>
                  <a:pt x="275589" y="140970"/>
                </a:lnTo>
                <a:close/>
              </a:path>
              <a:path w="275589" h="304800">
                <a:moveTo>
                  <a:pt x="3810" y="153670"/>
                </a:moveTo>
                <a:lnTo>
                  <a:pt x="0" y="153670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53670"/>
                </a:lnTo>
                <a:close/>
              </a:path>
              <a:path w="275589" h="304800">
                <a:moveTo>
                  <a:pt x="275589" y="153670"/>
                </a:moveTo>
                <a:lnTo>
                  <a:pt x="273050" y="153670"/>
                </a:lnTo>
                <a:lnTo>
                  <a:pt x="273050" y="172719"/>
                </a:lnTo>
                <a:lnTo>
                  <a:pt x="275589" y="172719"/>
                </a:lnTo>
                <a:lnTo>
                  <a:pt x="275589" y="153670"/>
                </a:lnTo>
                <a:close/>
              </a:path>
              <a:path w="275589" h="304800">
                <a:moveTo>
                  <a:pt x="3810" y="172720"/>
                </a:moveTo>
                <a:lnTo>
                  <a:pt x="0" y="17272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20"/>
                </a:lnTo>
                <a:close/>
              </a:path>
              <a:path w="275589" h="304800">
                <a:moveTo>
                  <a:pt x="275589" y="172720"/>
                </a:moveTo>
                <a:lnTo>
                  <a:pt x="273050" y="172720"/>
                </a:lnTo>
                <a:lnTo>
                  <a:pt x="273050" y="179069"/>
                </a:lnTo>
                <a:lnTo>
                  <a:pt x="275589" y="179069"/>
                </a:lnTo>
                <a:lnTo>
                  <a:pt x="275589" y="172720"/>
                </a:lnTo>
                <a:close/>
              </a:path>
              <a:path w="275589" h="304800">
                <a:moveTo>
                  <a:pt x="3810" y="179070"/>
                </a:moveTo>
                <a:lnTo>
                  <a:pt x="0" y="179070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79070"/>
                </a:lnTo>
                <a:close/>
              </a:path>
              <a:path w="275589" h="304800">
                <a:moveTo>
                  <a:pt x="275589" y="179070"/>
                </a:moveTo>
                <a:lnTo>
                  <a:pt x="273050" y="179070"/>
                </a:lnTo>
                <a:lnTo>
                  <a:pt x="273050" y="191769"/>
                </a:lnTo>
                <a:lnTo>
                  <a:pt x="275589" y="191769"/>
                </a:lnTo>
                <a:lnTo>
                  <a:pt x="275589" y="179070"/>
                </a:lnTo>
                <a:close/>
              </a:path>
              <a:path w="275589" h="304800">
                <a:moveTo>
                  <a:pt x="3810" y="191770"/>
                </a:moveTo>
                <a:lnTo>
                  <a:pt x="0" y="191770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191770"/>
                </a:lnTo>
                <a:close/>
              </a:path>
              <a:path w="275589" h="304800">
                <a:moveTo>
                  <a:pt x="275589" y="191770"/>
                </a:moveTo>
                <a:lnTo>
                  <a:pt x="273050" y="191770"/>
                </a:lnTo>
                <a:lnTo>
                  <a:pt x="273050" y="229869"/>
                </a:lnTo>
                <a:lnTo>
                  <a:pt x="275589" y="229869"/>
                </a:lnTo>
                <a:lnTo>
                  <a:pt x="275589" y="191770"/>
                </a:lnTo>
                <a:close/>
              </a:path>
              <a:path w="275589" h="304800">
                <a:moveTo>
                  <a:pt x="39370" y="303529"/>
                </a:moveTo>
                <a:lnTo>
                  <a:pt x="0" y="303529"/>
                </a:lnTo>
                <a:lnTo>
                  <a:pt x="0" y="304800"/>
                </a:lnTo>
                <a:lnTo>
                  <a:pt x="39370" y="304800"/>
                </a:lnTo>
                <a:lnTo>
                  <a:pt x="39370" y="303529"/>
                </a:lnTo>
                <a:close/>
              </a:path>
              <a:path w="275589" h="304800">
                <a:moveTo>
                  <a:pt x="3810" y="299719"/>
                </a:moveTo>
                <a:lnTo>
                  <a:pt x="0" y="299719"/>
                </a:lnTo>
                <a:lnTo>
                  <a:pt x="0" y="302260"/>
                </a:lnTo>
                <a:lnTo>
                  <a:pt x="39370" y="302260"/>
                </a:lnTo>
                <a:lnTo>
                  <a:pt x="39369" y="300989"/>
                </a:lnTo>
                <a:lnTo>
                  <a:pt x="3810" y="300989"/>
                </a:lnTo>
                <a:lnTo>
                  <a:pt x="3810" y="299719"/>
                </a:lnTo>
                <a:close/>
              </a:path>
              <a:path w="275589" h="304800">
                <a:moveTo>
                  <a:pt x="3810" y="297179"/>
                </a:moveTo>
                <a:lnTo>
                  <a:pt x="0" y="297179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7179"/>
                </a:lnTo>
                <a:close/>
              </a:path>
              <a:path w="275589" h="304800">
                <a:moveTo>
                  <a:pt x="3810" y="293369"/>
                </a:moveTo>
                <a:lnTo>
                  <a:pt x="0" y="293369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3369"/>
                </a:lnTo>
                <a:close/>
              </a:path>
              <a:path w="275589" h="304800">
                <a:moveTo>
                  <a:pt x="3810" y="290829"/>
                </a:moveTo>
                <a:lnTo>
                  <a:pt x="0" y="290829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90829"/>
                </a:lnTo>
                <a:close/>
              </a:path>
              <a:path w="275589" h="304800">
                <a:moveTo>
                  <a:pt x="3810" y="287019"/>
                </a:moveTo>
                <a:lnTo>
                  <a:pt x="0" y="287019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7019"/>
                </a:lnTo>
                <a:close/>
              </a:path>
              <a:path w="275589" h="304800">
                <a:moveTo>
                  <a:pt x="3810" y="284479"/>
                </a:moveTo>
                <a:lnTo>
                  <a:pt x="0" y="284479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84479"/>
                </a:lnTo>
                <a:close/>
              </a:path>
              <a:path w="275589" h="304800">
                <a:moveTo>
                  <a:pt x="3810" y="280669"/>
                </a:moveTo>
                <a:lnTo>
                  <a:pt x="0" y="280669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80669"/>
                </a:lnTo>
                <a:close/>
              </a:path>
              <a:path w="275589" h="304800">
                <a:moveTo>
                  <a:pt x="3810" y="278129"/>
                </a:moveTo>
                <a:lnTo>
                  <a:pt x="0" y="278129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8129"/>
                </a:lnTo>
                <a:close/>
              </a:path>
              <a:path w="275589" h="304800">
                <a:moveTo>
                  <a:pt x="3810" y="274319"/>
                </a:moveTo>
                <a:lnTo>
                  <a:pt x="0" y="274319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4319"/>
                </a:lnTo>
                <a:close/>
              </a:path>
              <a:path w="275589" h="304800">
                <a:moveTo>
                  <a:pt x="3810" y="271779"/>
                </a:moveTo>
                <a:lnTo>
                  <a:pt x="0" y="271779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71779"/>
                </a:lnTo>
                <a:close/>
              </a:path>
              <a:path w="275589" h="304800">
                <a:moveTo>
                  <a:pt x="3810" y="267969"/>
                </a:moveTo>
                <a:lnTo>
                  <a:pt x="0" y="267969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7969"/>
                </a:lnTo>
                <a:close/>
              </a:path>
              <a:path w="275589" h="304800">
                <a:moveTo>
                  <a:pt x="3810" y="265429"/>
                </a:moveTo>
                <a:lnTo>
                  <a:pt x="0" y="265429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5429"/>
                </a:lnTo>
                <a:close/>
              </a:path>
              <a:path w="275589" h="304800">
                <a:moveTo>
                  <a:pt x="3810" y="261619"/>
                </a:moveTo>
                <a:lnTo>
                  <a:pt x="0" y="261619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61619"/>
                </a:lnTo>
                <a:close/>
              </a:path>
              <a:path w="275589" h="304800">
                <a:moveTo>
                  <a:pt x="3810" y="259079"/>
                </a:moveTo>
                <a:lnTo>
                  <a:pt x="0" y="259079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9079"/>
                </a:lnTo>
                <a:close/>
              </a:path>
              <a:path w="275589" h="304800">
                <a:moveTo>
                  <a:pt x="3810" y="255269"/>
                </a:moveTo>
                <a:lnTo>
                  <a:pt x="0" y="255269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5269"/>
                </a:lnTo>
                <a:close/>
              </a:path>
              <a:path w="275589" h="304800">
                <a:moveTo>
                  <a:pt x="3810" y="252729"/>
                </a:moveTo>
                <a:lnTo>
                  <a:pt x="0" y="252729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52729"/>
                </a:lnTo>
                <a:close/>
              </a:path>
              <a:path w="275589" h="304800">
                <a:moveTo>
                  <a:pt x="3810" y="248919"/>
                </a:moveTo>
                <a:lnTo>
                  <a:pt x="0" y="248919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8919"/>
                </a:lnTo>
                <a:close/>
              </a:path>
              <a:path w="275589" h="304800">
                <a:moveTo>
                  <a:pt x="3810" y="246379"/>
                </a:moveTo>
                <a:lnTo>
                  <a:pt x="0" y="246379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6379"/>
                </a:lnTo>
                <a:close/>
              </a:path>
              <a:path w="275589" h="304800">
                <a:moveTo>
                  <a:pt x="3810" y="242569"/>
                </a:moveTo>
                <a:lnTo>
                  <a:pt x="0" y="242569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42569"/>
                </a:lnTo>
                <a:close/>
              </a:path>
              <a:path w="275589" h="304800">
                <a:moveTo>
                  <a:pt x="3810" y="240029"/>
                </a:moveTo>
                <a:lnTo>
                  <a:pt x="0" y="240029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40029"/>
                </a:lnTo>
                <a:close/>
              </a:path>
              <a:path w="275589" h="304800">
                <a:moveTo>
                  <a:pt x="3810" y="233679"/>
                </a:moveTo>
                <a:lnTo>
                  <a:pt x="0" y="233679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3679"/>
                </a:lnTo>
                <a:close/>
              </a:path>
              <a:path w="275589" h="304800">
                <a:moveTo>
                  <a:pt x="3810" y="231139"/>
                </a:moveTo>
                <a:lnTo>
                  <a:pt x="0" y="231139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31139"/>
                </a:lnTo>
                <a:close/>
              </a:path>
              <a:path w="275589" h="304800">
                <a:moveTo>
                  <a:pt x="275589" y="303529"/>
                </a:moveTo>
                <a:lnTo>
                  <a:pt x="149860" y="303529"/>
                </a:lnTo>
                <a:lnTo>
                  <a:pt x="149860" y="304800"/>
                </a:lnTo>
                <a:lnTo>
                  <a:pt x="275589" y="304800"/>
                </a:lnTo>
                <a:lnTo>
                  <a:pt x="275589" y="303529"/>
                </a:lnTo>
                <a:close/>
              </a:path>
              <a:path w="275589" h="304800">
                <a:moveTo>
                  <a:pt x="275589" y="299719"/>
                </a:moveTo>
                <a:lnTo>
                  <a:pt x="273050" y="299719"/>
                </a:lnTo>
                <a:lnTo>
                  <a:pt x="273050" y="300989"/>
                </a:lnTo>
                <a:lnTo>
                  <a:pt x="151129" y="300989"/>
                </a:lnTo>
                <a:lnTo>
                  <a:pt x="151129" y="302259"/>
                </a:lnTo>
                <a:lnTo>
                  <a:pt x="275589" y="302259"/>
                </a:lnTo>
                <a:lnTo>
                  <a:pt x="275589" y="299719"/>
                </a:lnTo>
                <a:close/>
              </a:path>
              <a:path w="275589" h="304800">
                <a:moveTo>
                  <a:pt x="275589" y="297179"/>
                </a:moveTo>
                <a:lnTo>
                  <a:pt x="273050" y="297179"/>
                </a:lnTo>
                <a:lnTo>
                  <a:pt x="273050" y="298449"/>
                </a:lnTo>
                <a:lnTo>
                  <a:pt x="275589" y="298449"/>
                </a:lnTo>
                <a:lnTo>
                  <a:pt x="275589" y="297179"/>
                </a:lnTo>
                <a:close/>
              </a:path>
              <a:path w="275589" h="304800">
                <a:moveTo>
                  <a:pt x="275589" y="293369"/>
                </a:moveTo>
                <a:lnTo>
                  <a:pt x="273050" y="293369"/>
                </a:lnTo>
                <a:lnTo>
                  <a:pt x="273050" y="295909"/>
                </a:lnTo>
                <a:lnTo>
                  <a:pt x="275589" y="295909"/>
                </a:lnTo>
                <a:lnTo>
                  <a:pt x="275589" y="293369"/>
                </a:lnTo>
                <a:close/>
              </a:path>
              <a:path w="275589" h="304800">
                <a:moveTo>
                  <a:pt x="275589" y="290829"/>
                </a:moveTo>
                <a:lnTo>
                  <a:pt x="273050" y="290829"/>
                </a:lnTo>
                <a:lnTo>
                  <a:pt x="273050" y="292099"/>
                </a:lnTo>
                <a:lnTo>
                  <a:pt x="275589" y="292099"/>
                </a:lnTo>
                <a:lnTo>
                  <a:pt x="275589" y="290829"/>
                </a:lnTo>
                <a:close/>
              </a:path>
              <a:path w="275589" h="304800">
                <a:moveTo>
                  <a:pt x="275589" y="287019"/>
                </a:moveTo>
                <a:lnTo>
                  <a:pt x="273050" y="287019"/>
                </a:lnTo>
                <a:lnTo>
                  <a:pt x="273050" y="289559"/>
                </a:lnTo>
                <a:lnTo>
                  <a:pt x="275589" y="289559"/>
                </a:lnTo>
                <a:lnTo>
                  <a:pt x="275589" y="287019"/>
                </a:lnTo>
                <a:close/>
              </a:path>
              <a:path w="275589" h="304800">
                <a:moveTo>
                  <a:pt x="275589" y="284479"/>
                </a:moveTo>
                <a:lnTo>
                  <a:pt x="273050" y="284479"/>
                </a:lnTo>
                <a:lnTo>
                  <a:pt x="273050" y="285749"/>
                </a:lnTo>
                <a:lnTo>
                  <a:pt x="275589" y="285749"/>
                </a:lnTo>
                <a:lnTo>
                  <a:pt x="275589" y="284479"/>
                </a:lnTo>
                <a:close/>
              </a:path>
              <a:path w="275589" h="304800">
                <a:moveTo>
                  <a:pt x="275589" y="280669"/>
                </a:moveTo>
                <a:lnTo>
                  <a:pt x="273050" y="280669"/>
                </a:lnTo>
                <a:lnTo>
                  <a:pt x="273050" y="283209"/>
                </a:lnTo>
                <a:lnTo>
                  <a:pt x="275589" y="283209"/>
                </a:lnTo>
                <a:lnTo>
                  <a:pt x="275589" y="280669"/>
                </a:lnTo>
                <a:close/>
              </a:path>
              <a:path w="275589" h="304800">
                <a:moveTo>
                  <a:pt x="275589" y="278129"/>
                </a:moveTo>
                <a:lnTo>
                  <a:pt x="273050" y="278129"/>
                </a:lnTo>
                <a:lnTo>
                  <a:pt x="273050" y="279399"/>
                </a:lnTo>
                <a:lnTo>
                  <a:pt x="275589" y="279399"/>
                </a:lnTo>
                <a:lnTo>
                  <a:pt x="275589" y="278129"/>
                </a:lnTo>
                <a:close/>
              </a:path>
              <a:path w="275589" h="304800">
                <a:moveTo>
                  <a:pt x="275589" y="274319"/>
                </a:moveTo>
                <a:lnTo>
                  <a:pt x="273050" y="274319"/>
                </a:lnTo>
                <a:lnTo>
                  <a:pt x="273050" y="276859"/>
                </a:lnTo>
                <a:lnTo>
                  <a:pt x="275589" y="276859"/>
                </a:lnTo>
                <a:lnTo>
                  <a:pt x="275589" y="274319"/>
                </a:lnTo>
                <a:close/>
              </a:path>
              <a:path w="275589" h="304800">
                <a:moveTo>
                  <a:pt x="275589" y="271779"/>
                </a:moveTo>
                <a:lnTo>
                  <a:pt x="273050" y="271779"/>
                </a:lnTo>
                <a:lnTo>
                  <a:pt x="273050" y="273049"/>
                </a:lnTo>
                <a:lnTo>
                  <a:pt x="275589" y="273049"/>
                </a:lnTo>
                <a:lnTo>
                  <a:pt x="275589" y="271779"/>
                </a:lnTo>
                <a:close/>
              </a:path>
              <a:path w="275589" h="304800">
                <a:moveTo>
                  <a:pt x="275589" y="267969"/>
                </a:moveTo>
                <a:lnTo>
                  <a:pt x="273050" y="267969"/>
                </a:lnTo>
                <a:lnTo>
                  <a:pt x="273050" y="270509"/>
                </a:lnTo>
                <a:lnTo>
                  <a:pt x="275589" y="270509"/>
                </a:lnTo>
                <a:lnTo>
                  <a:pt x="275589" y="267969"/>
                </a:lnTo>
                <a:close/>
              </a:path>
              <a:path w="275589" h="304800">
                <a:moveTo>
                  <a:pt x="275589" y="265429"/>
                </a:moveTo>
                <a:lnTo>
                  <a:pt x="273050" y="265429"/>
                </a:lnTo>
                <a:lnTo>
                  <a:pt x="273050" y="266699"/>
                </a:lnTo>
                <a:lnTo>
                  <a:pt x="275589" y="266699"/>
                </a:lnTo>
                <a:lnTo>
                  <a:pt x="275589" y="265429"/>
                </a:lnTo>
                <a:close/>
              </a:path>
              <a:path w="275589" h="304800">
                <a:moveTo>
                  <a:pt x="275589" y="261619"/>
                </a:moveTo>
                <a:lnTo>
                  <a:pt x="273050" y="261619"/>
                </a:lnTo>
                <a:lnTo>
                  <a:pt x="273050" y="264159"/>
                </a:lnTo>
                <a:lnTo>
                  <a:pt x="275589" y="264159"/>
                </a:lnTo>
                <a:lnTo>
                  <a:pt x="275589" y="261619"/>
                </a:lnTo>
                <a:close/>
              </a:path>
              <a:path w="275589" h="304800">
                <a:moveTo>
                  <a:pt x="275589" y="259079"/>
                </a:moveTo>
                <a:lnTo>
                  <a:pt x="273050" y="259079"/>
                </a:lnTo>
                <a:lnTo>
                  <a:pt x="273050" y="260349"/>
                </a:lnTo>
                <a:lnTo>
                  <a:pt x="275589" y="260349"/>
                </a:lnTo>
                <a:lnTo>
                  <a:pt x="275589" y="259079"/>
                </a:lnTo>
                <a:close/>
              </a:path>
              <a:path w="275589" h="304800">
                <a:moveTo>
                  <a:pt x="275589" y="255269"/>
                </a:moveTo>
                <a:lnTo>
                  <a:pt x="273050" y="255269"/>
                </a:lnTo>
                <a:lnTo>
                  <a:pt x="273050" y="257809"/>
                </a:lnTo>
                <a:lnTo>
                  <a:pt x="275589" y="257809"/>
                </a:lnTo>
                <a:lnTo>
                  <a:pt x="275589" y="255269"/>
                </a:lnTo>
                <a:close/>
              </a:path>
              <a:path w="275589" h="304800">
                <a:moveTo>
                  <a:pt x="275589" y="252729"/>
                </a:moveTo>
                <a:lnTo>
                  <a:pt x="273050" y="252729"/>
                </a:lnTo>
                <a:lnTo>
                  <a:pt x="273050" y="253999"/>
                </a:lnTo>
                <a:lnTo>
                  <a:pt x="275589" y="253999"/>
                </a:lnTo>
                <a:lnTo>
                  <a:pt x="275589" y="252729"/>
                </a:lnTo>
                <a:close/>
              </a:path>
              <a:path w="275589" h="304800">
                <a:moveTo>
                  <a:pt x="275589" y="248919"/>
                </a:moveTo>
                <a:lnTo>
                  <a:pt x="273050" y="248919"/>
                </a:lnTo>
                <a:lnTo>
                  <a:pt x="273050" y="251459"/>
                </a:lnTo>
                <a:lnTo>
                  <a:pt x="275589" y="251459"/>
                </a:lnTo>
                <a:lnTo>
                  <a:pt x="275589" y="248919"/>
                </a:lnTo>
                <a:close/>
              </a:path>
              <a:path w="275589" h="304800">
                <a:moveTo>
                  <a:pt x="275589" y="246379"/>
                </a:moveTo>
                <a:lnTo>
                  <a:pt x="273050" y="246379"/>
                </a:lnTo>
                <a:lnTo>
                  <a:pt x="273050" y="247649"/>
                </a:lnTo>
                <a:lnTo>
                  <a:pt x="275589" y="247649"/>
                </a:lnTo>
                <a:lnTo>
                  <a:pt x="275589" y="246379"/>
                </a:lnTo>
                <a:close/>
              </a:path>
              <a:path w="275589" h="304800">
                <a:moveTo>
                  <a:pt x="275589" y="242569"/>
                </a:moveTo>
                <a:lnTo>
                  <a:pt x="273050" y="242569"/>
                </a:lnTo>
                <a:lnTo>
                  <a:pt x="273050" y="245109"/>
                </a:lnTo>
                <a:lnTo>
                  <a:pt x="275589" y="245109"/>
                </a:lnTo>
                <a:lnTo>
                  <a:pt x="275589" y="242569"/>
                </a:lnTo>
                <a:close/>
              </a:path>
              <a:path w="275589" h="304800">
                <a:moveTo>
                  <a:pt x="275589" y="240029"/>
                </a:moveTo>
                <a:lnTo>
                  <a:pt x="273050" y="240029"/>
                </a:lnTo>
                <a:lnTo>
                  <a:pt x="273050" y="241299"/>
                </a:lnTo>
                <a:lnTo>
                  <a:pt x="275589" y="241299"/>
                </a:lnTo>
                <a:lnTo>
                  <a:pt x="275589" y="240029"/>
                </a:lnTo>
                <a:close/>
              </a:path>
              <a:path w="275589" h="304800">
                <a:moveTo>
                  <a:pt x="275589" y="233679"/>
                </a:moveTo>
                <a:lnTo>
                  <a:pt x="273050" y="233679"/>
                </a:lnTo>
                <a:lnTo>
                  <a:pt x="273050" y="238759"/>
                </a:lnTo>
                <a:lnTo>
                  <a:pt x="275589" y="238759"/>
                </a:lnTo>
                <a:lnTo>
                  <a:pt x="275589" y="233679"/>
                </a:lnTo>
                <a:close/>
              </a:path>
              <a:path w="275589" h="304800">
                <a:moveTo>
                  <a:pt x="275589" y="231139"/>
                </a:moveTo>
                <a:lnTo>
                  <a:pt x="273050" y="231139"/>
                </a:lnTo>
                <a:lnTo>
                  <a:pt x="273050" y="232409"/>
                </a:lnTo>
                <a:lnTo>
                  <a:pt x="275589" y="232409"/>
                </a:lnTo>
                <a:lnTo>
                  <a:pt x="275589" y="231139"/>
                </a:lnTo>
                <a:close/>
              </a:path>
            </a:pathLst>
          </a:custGeom>
          <a:solidFill>
            <a:srgbClr val="93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7" name="bk object 3497"/>
          <p:cNvSpPr/>
          <p:nvPr/>
        </p:nvSpPr>
        <p:spPr>
          <a:xfrm>
            <a:off x="4067809" y="2954020"/>
            <a:ext cx="269240" cy="297180"/>
          </a:xfrm>
          <a:custGeom>
            <a:avLst/>
            <a:gdLst/>
            <a:ahLst/>
            <a:cxnLst/>
            <a:rect l="l" t="t" r="r" b="b"/>
            <a:pathLst>
              <a:path w="269239" h="297179">
                <a:moveTo>
                  <a:pt x="3810" y="134619"/>
                </a:moveTo>
                <a:lnTo>
                  <a:pt x="0" y="134619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4619"/>
                </a:lnTo>
                <a:close/>
              </a:path>
              <a:path w="269239" h="297179">
                <a:moveTo>
                  <a:pt x="269239" y="134619"/>
                </a:moveTo>
                <a:lnTo>
                  <a:pt x="265429" y="134619"/>
                </a:lnTo>
                <a:lnTo>
                  <a:pt x="265429" y="135889"/>
                </a:lnTo>
                <a:lnTo>
                  <a:pt x="269239" y="135889"/>
                </a:lnTo>
                <a:lnTo>
                  <a:pt x="269239" y="134619"/>
                </a:lnTo>
                <a:close/>
              </a:path>
              <a:path w="269239" h="297179">
                <a:moveTo>
                  <a:pt x="269239" y="130809"/>
                </a:moveTo>
                <a:lnTo>
                  <a:pt x="265429" y="130809"/>
                </a:lnTo>
                <a:lnTo>
                  <a:pt x="265429" y="133349"/>
                </a:lnTo>
                <a:lnTo>
                  <a:pt x="269239" y="133349"/>
                </a:lnTo>
                <a:lnTo>
                  <a:pt x="269239" y="130809"/>
                </a:lnTo>
                <a:close/>
              </a:path>
              <a:path w="269239" h="297179">
                <a:moveTo>
                  <a:pt x="269239" y="128269"/>
                </a:moveTo>
                <a:lnTo>
                  <a:pt x="265429" y="128269"/>
                </a:lnTo>
                <a:lnTo>
                  <a:pt x="265429" y="129539"/>
                </a:lnTo>
                <a:lnTo>
                  <a:pt x="269239" y="129539"/>
                </a:lnTo>
                <a:lnTo>
                  <a:pt x="269239" y="128269"/>
                </a:lnTo>
                <a:close/>
              </a:path>
              <a:path w="269239" h="297179">
                <a:moveTo>
                  <a:pt x="3810" y="130809"/>
                </a:moveTo>
                <a:lnTo>
                  <a:pt x="0" y="130809"/>
                </a:lnTo>
                <a:lnTo>
                  <a:pt x="0" y="133349"/>
                </a:lnTo>
                <a:lnTo>
                  <a:pt x="3810" y="133349"/>
                </a:lnTo>
                <a:lnTo>
                  <a:pt x="3810" y="130809"/>
                </a:lnTo>
                <a:close/>
              </a:path>
              <a:path w="269239" h="297179">
                <a:moveTo>
                  <a:pt x="3810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8269"/>
                </a:lnTo>
                <a:close/>
              </a:path>
              <a:path w="269239" h="297179">
                <a:moveTo>
                  <a:pt x="3810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4459"/>
                </a:lnTo>
                <a:close/>
              </a:path>
              <a:path w="269239" h="297179">
                <a:moveTo>
                  <a:pt x="3810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21919"/>
                </a:lnTo>
                <a:close/>
              </a:path>
              <a:path w="269239" h="297179">
                <a:moveTo>
                  <a:pt x="269239" y="124459"/>
                </a:moveTo>
                <a:lnTo>
                  <a:pt x="265429" y="124459"/>
                </a:lnTo>
                <a:lnTo>
                  <a:pt x="265429" y="126999"/>
                </a:lnTo>
                <a:lnTo>
                  <a:pt x="269239" y="126999"/>
                </a:lnTo>
                <a:lnTo>
                  <a:pt x="269239" y="124459"/>
                </a:lnTo>
                <a:close/>
              </a:path>
              <a:path w="269239" h="297179">
                <a:moveTo>
                  <a:pt x="269239" y="121919"/>
                </a:moveTo>
                <a:lnTo>
                  <a:pt x="265429" y="121919"/>
                </a:lnTo>
                <a:lnTo>
                  <a:pt x="265429" y="123189"/>
                </a:lnTo>
                <a:lnTo>
                  <a:pt x="269239" y="123189"/>
                </a:lnTo>
                <a:lnTo>
                  <a:pt x="269239" y="121919"/>
                </a:lnTo>
                <a:close/>
              </a:path>
              <a:path w="269239" h="297179">
                <a:moveTo>
                  <a:pt x="269239" y="118109"/>
                </a:moveTo>
                <a:lnTo>
                  <a:pt x="265429" y="118109"/>
                </a:lnTo>
                <a:lnTo>
                  <a:pt x="265429" y="120649"/>
                </a:lnTo>
                <a:lnTo>
                  <a:pt x="269239" y="120649"/>
                </a:lnTo>
                <a:lnTo>
                  <a:pt x="269239" y="118109"/>
                </a:lnTo>
                <a:close/>
              </a:path>
              <a:path w="269239" h="297179">
                <a:moveTo>
                  <a:pt x="269239" y="109219"/>
                </a:moveTo>
                <a:lnTo>
                  <a:pt x="265429" y="109219"/>
                </a:lnTo>
                <a:lnTo>
                  <a:pt x="265429" y="116839"/>
                </a:lnTo>
                <a:lnTo>
                  <a:pt x="269239" y="116839"/>
                </a:lnTo>
                <a:lnTo>
                  <a:pt x="269239" y="109219"/>
                </a:lnTo>
                <a:close/>
              </a:path>
              <a:path w="269239" h="297179">
                <a:moveTo>
                  <a:pt x="3810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8109"/>
                </a:lnTo>
                <a:close/>
              </a:path>
              <a:path w="269239" h="297179">
                <a:moveTo>
                  <a:pt x="3810" y="109219"/>
                </a:moveTo>
                <a:lnTo>
                  <a:pt x="0" y="109219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09219"/>
                </a:lnTo>
                <a:close/>
              </a:path>
              <a:path w="269239" h="297179">
                <a:moveTo>
                  <a:pt x="3810" y="105409"/>
                </a:moveTo>
                <a:lnTo>
                  <a:pt x="0" y="10540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5409"/>
                </a:lnTo>
                <a:close/>
              </a:path>
              <a:path w="269239" h="297179">
                <a:moveTo>
                  <a:pt x="3810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2869"/>
                </a:lnTo>
                <a:close/>
              </a:path>
              <a:path w="269239" h="297179">
                <a:moveTo>
                  <a:pt x="3810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99059"/>
                </a:lnTo>
                <a:close/>
              </a:path>
              <a:path w="269239" h="297179">
                <a:moveTo>
                  <a:pt x="381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6519"/>
                </a:lnTo>
                <a:close/>
              </a:path>
              <a:path w="269239" h="297179">
                <a:moveTo>
                  <a:pt x="3810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2709"/>
                </a:lnTo>
                <a:close/>
              </a:path>
              <a:path w="269239" h="297179">
                <a:moveTo>
                  <a:pt x="269239" y="105409"/>
                </a:moveTo>
                <a:lnTo>
                  <a:pt x="265429" y="105409"/>
                </a:lnTo>
                <a:lnTo>
                  <a:pt x="265429" y="107949"/>
                </a:lnTo>
                <a:lnTo>
                  <a:pt x="269239" y="107949"/>
                </a:lnTo>
                <a:lnTo>
                  <a:pt x="269239" y="105409"/>
                </a:lnTo>
                <a:close/>
              </a:path>
              <a:path w="269239" h="297179">
                <a:moveTo>
                  <a:pt x="269239" y="102869"/>
                </a:moveTo>
                <a:lnTo>
                  <a:pt x="265429" y="102869"/>
                </a:lnTo>
                <a:lnTo>
                  <a:pt x="265429" y="104139"/>
                </a:lnTo>
                <a:lnTo>
                  <a:pt x="269239" y="104139"/>
                </a:lnTo>
                <a:lnTo>
                  <a:pt x="269239" y="102869"/>
                </a:lnTo>
                <a:close/>
              </a:path>
              <a:path w="269239" h="297179">
                <a:moveTo>
                  <a:pt x="269239" y="99059"/>
                </a:moveTo>
                <a:lnTo>
                  <a:pt x="265429" y="99059"/>
                </a:lnTo>
                <a:lnTo>
                  <a:pt x="265429" y="101599"/>
                </a:lnTo>
                <a:lnTo>
                  <a:pt x="269239" y="101599"/>
                </a:lnTo>
                <a:lnTo>
                  <a:pt x="269239" y="99059"/>
                </a:lnTo>
                <a:close/>
              </a:path>
              <a:path w="269239" h="297179">
                <a:moveTo>
                  <a:pt x="269239" y="96519"/>
                </a:moveTo>
                <a:lnTo>
                  <a:pt x="265429" y="96519"/>
                </a:lnTo>
                <a:lnTo>
                  <a:pt x="265429" y="97789"/>
                </a:lnTo>
                <a:lnTo>
                  <a:pt x="269239" y="97789"/>
                </a:lnTo>
                <a:lnTo>
                  <a:pt x="269239" y="96519"/>
                </a:lnTo>
                <a:close/>
              </a:path>
              <a:path w="269239" h="297179">
                <a:moveTo>
                  <a:pt x="269239" y="92709"/>
                </a:moveTo>
                <a:lnTo>
                  <a:pt x="265429" y="92709"/>
                </a:lnTo>
                <a:lnTo>
                  <a:pt x="265429" y="95249"/>
                </a:lnTo>
                <a:lnTo>
                  <a:pt x="269239" y="95249"/>
                </a:lnTo>
                <a:lnTo>
                  <a:pt x="269239" y="92709"/>
                </a:lnTo>
                <a:close/>
              </a:path>
              <a:path w="269239" h="297179">
                <a:moveTo>
                  <a:pt x="3810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90169"/>
                </a:lnTo>
                <a:close/>
              </a:path>
              <a:path w="269239" h="297179">
                <a:moveTo>
                  <a:pt x="3810" y="83819"/>
                </a:moveTo>
                <a:lnTo>
                  <a:pt x="0" y="8381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3819"/>
                </a:lnTo>
                <a:close/>
              </a:path>
              <a:path w="269239" h="297179">
                <a:moveTo>
                  <a:pt x="3810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0009"/>
                </a:lnTo>
                <a:close/>
              </a:path>
              <a:path w="269239" h="297179">
                <a:moveTo>
                  <a:pt x="269239" y="90169"/>
                </a:moveTo>
                <a:lnTo>
                  <a:pt x="265429" y="90169"/>
                </a:lnTo>
                <a:lnTo>
                  <a:pt x="265429" y="91439"/>
                </a:lnTo>
                <a:lnTo>
                  <a:pt x="269239" y="91439"/>
                </a:lnTo>
                <a:lnTo>
                  <a:pt x="269239" y="90169"/>
                </a:lnTo>
                <a:close/>
              </a:path>
              <a:path w="269239" h="297179">
                <a:moveTo>
                  <a:pt x="269239" y="83819"/>
                </a:moveTo>
                <a:lnTo>
                  <a:pt x="265429" y="83819"/>
                </a:lnTo>
                <a:lnTo>
                  <a:pt x="265429" y="88899"/>
                </a:lnTo>
                <a:lnTo>
                  <a:pt x="269239" y="88899"/>
                </a:lnTo>
                <a:lnTo>
                  <a:pt x="269239" y="83819"/>
                </a:lnTo>
                <a:close/>
              </a:path>
              <a:path w="269239" h="297179">
                <a:moveTo>
                  <a:pt x="269239" y="80009"/>
                </a:moveTo>
                <a:lnTo>
                  <a:pt x="265429" y="80009"/>
                </a:lnTo>
                <a:lnTo>
                  <a:pt x="265429" y="82549"/>
                </a:lnTo>
                <a:lnTo>
                  <a:pt x="269239" y="82549"/>
                </a:lnTo>
                <a:lnTo>
                  <a:pt x="269239" y="80009"/>
                </a:lnTo>
                <a:close/>
              </a:path>
              <a:path w="269239" h="297179">
                <a:moveTo>
                  <a:pt x="269239" y="77469"/>
                </a:moveTo>
                <a:lnTo>
                  <a:pt x="265429" y="77469"/>
                </a:lnTo>
                <a:lnTo>
                  <a:pt x="265429" y="78739"/>
                </a:lnTo>
                <a:lnTo>
                  <a:pt x="269239" y="78739"/>
                </a:lnTo>
                <a:lnTo>
                  <a:pt x="269239" y="77469"/>
                </a:lnTo>
                <a:close/>
              </a:path>
              <a:path w="269239" h="297179">
                <a:moveTo>
                  <a:pt x="3810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7469"/>
                </a:lnTo>
                <a:close/>
              </a:path>
              <a:path w="269239" h="297179">
                <a:moveTo>
                  <a:pt x="3810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3659"/>
                </a:lnTo>
                <a:close/>
              </a:path>
              <a:path w="269239" h="297179">
                <a:moveTo>
                  <a:pt x="269239" y="73659"/>
                </a:moveTo>
                <a:lnTo>
                  <a:pt x="265429" y="73659"/>
                </a:lnTo>
                <a:lnTo>
                  <a:pt x="265429" y="76199"/>
                </a:lnTo>
                <a:lnTo>
                  <a:pt x="269239" y="76199"/>
                </a:lnTo>
                <a:lnTo>
                  <a:pt x="269239" y="73659"/>
                </a:lnTo>
                <a:close/>
              </a:path>
              <a:path w="269239" h="297179">
                <a:moveTo>
                  <a:pt x="269239" y="71119"/>
                </a:moveTo>
                <a:lnTo>
                  <a:pt x="265429" y="71119"/>
                </a:lnTo>
                <a:lnTo>
                  <a:pt x="265429" y="72389"/>
                </a:lnTo>
                <a:lnTo>
                  <a:pt x="269239" y="72389"/>
                </a:lnTo>
                <a:lnTo>
                  <a:pt x="269239" y="71119"/>
                </a:lnTo>
                <a:close/>
              </a:path>
              <a:path w="269239" h="297179">
                <a:moveTo>
                  <a:pt x="3810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71119"/>
                </a:lnTo>
                <a:close/>
              </a:path>
              <a:path w="269239" h="297179">
                <a:moveTo>
                  <a:pt x="3810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7309"/>
                </a:lnTo>
                <a:close/>
              </a:path>
              <a:path w="269239" h="297179">
                <a:moveTo>
                  <a:pt x="269239" y="67309"/>
                </a:moveTo>
                <a:lnTo>
                  <a:pt x="265429" y="67309"/>
                </a:lnTo>
                <a:lnTo>
                  <a:pt x="265429" y="69849"/>
                </a:lnTo>
                <a:lnTo>
                  <a:pt x="269239" y="69849"/>
                </a:lnTo>
                <a:lnTo>
                  <a:pt x="269239" y="67309"/>
                </a:lnTo>
                <a:close/>
              </a:path>
              <a:path w="269239" h="297179">
                <a:moveTo>
                  <a:pt x="3810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4769"/>
                </a:lnTo>
                <a:close/>
              </a:path>
              <a:path w="269239" h="297179">
                <a:moveTo>
                  <a:pt x="3810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0959"/>
                </a:lnTo>
                <a:close/>
              </a:path>
              <a:path w="269239" h="297179">
                <a:moveTo>
                  <a:pt x="269239" y="64769"/>
                </a:moveTo>
                <a:lnTo>
                  <a:pt x="265429" y="64769"/>
                </a:lnTo>
                <a:lnTo>
                  <a:pt x="265429" y="66039"/>
                </a:lnTo>
                <a:lnTo>
                  <a:pt x="269239" y="66039"/>
                </a:lnTo>
                <a:lnTo>
                  <a:pt x="269239" y="64769"/>
                </a:lnTo>
                <a:close/>
              </a:path>
              <a:path w="269239" h="297179">
                <a:moveTo>
                  <a:pt x="269239" y="60959"/>
                </a:moveTo>
                <a:lnTo>
                  <a:pt x="265429" y="60959"/>
                </a:lnTo>
                <a:lnTo>
                  <a:pt x="265429" y="63499"/>
                </a:lnTo>
                <a:lnTo>
                  <a:pt x="269239" y="63499"/>
                </a:lnTo>
                <a:lnTo>
                  <a:pt x="269239" y="60959"/>
                </a:lnTo>
                <a:close/>
              </a:path>
              <a:path w="269239" h="297179">
                <a:moveTo>
                  <a:pt x="3810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8419"/>
                </a:lnTo>
                <a:close/>
              </a:path>
              <a:path w="269239" h="297179">
                <a:moveTo>
                  <a:pt x="3810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4609"/>
                </a:lnTo>
                <a:close/>
              </a:path>
              <a:path w="269239" h="297179">
                <a:moveTo>
                  <a:pt x="269239" y="58419"/>
                </a:moveTo>
                <a:lnTo>
                  <a:pt x="265429" y="58419"/>
                </a:lnTo>
                <a:lnTo>
                  <a:pt x="265429" y="59689"/>
                </a:lnTo>
                <a:lnTo>
                  <a:pt x="269239" y="59689"/>
                </a:lnTo>
                <a:lnTo>
                  <a:pt x="269239" y="58419"/>
                </a:lnTo>
                <a:close/>
              </a:path>
              <a:path w="269239" h="297179">
                <a:moveTo>
                  <a:pt x="269239" y="54609"/>
                </a:moveTo>
                <a:lnTo>
                  <a:pt x="265429" y="54609"/>
                </a:lnTo>
                <a:lnTo>
                  <a:pt x="265429" y="57149"/>
                </a:lnTo>
                <a:lnTo>
                  <a:pt x="269239" y="57149"/>
                </a:lnTo>
                <a:lnTo>
                  <a:pt x="269239" y="54609"/>
                </a:lnTo>
                <a:close/>
              </a:path>
              <a:path w="269239" h="297179">
                <a:moveTo>
                  <a:pt x="3810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2069"/>
                </a:lnTo>
                <a:close/>
              </a:path>
              <a:path w="269239" h="297179">
                <a:moveTo>
                  <a:pt x="3810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8259"/>
                </a:lnTo>
                <a:close/>
              </a:path>
              <a:path w="269239" h="297179">
                <a:moveTo>
                  <a:pt x="269239" y="52069"/>
                </a:moveTo>
                <a:lnTo>
                  <a:pt x="265429" y="52069"/>
                </a:lnTo>
                <a:lnTo>
                  <a:pt x="265429" y="53339"/>
                </a:lnTo>
                <a:lnTo>
                  <a:pt x="269239" y="53339"/>
                </a:lnTo>
                <a:lnTo>
                  <a:pt x="269239" y="52069"/>
                </a:lnTo>
                <a:close/>
              </a:path>
              <a:path w="269239" h="297179">
                <a:moveTo>
                  <a:pt x="269239" y="48259"/>
                </a:moveTo>
                <a:lnTo>
                  <a:pt x="265429" y="48259"/>
                </a:lnTo>
                <a:lnTo>
                  <a:pt x="265429" y="50799"/>
                </a:lnTo>
                <a:lnTo>
                  <a:pt x="269239" y="50799"/>
                </a:lnTo>
                <a:lnTo>
                  <a:pt x="269239" y="48259"/>
                </a:lnTo>
                <a:close/>
              </a:path>
              <a:path w="269239" h="297179">
                <a:moveTo>
                  <a:pt x="3810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5719"/>
                </a:lnTo>
                <a:close/>
              </a:path>
              <a:path w="269239" h="297179">
                <a:moveTo>
                  <a:pt x="3810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1909"/>
                </a:lnTo>
                <a:close/>
              </a:path>
              <a:path w="269239" h="297179">
                <a:moveTo>
                  <a:pt x="269239" y="45719"/>
                </a:moveTo>
                <a:lnTo>
                  <a:pt x="265429" y="45719"/>
                </a:lnTo>
                <a:lnTo>
                  <a:pt x="265429" y="46989"/>
                </a:lnTo>
                <a:lnTo>
                  <a:pt x="269239" y="46989"/>
                </a:lnTo>
                <a:lnTo>
                  <a:pt x="269239" y="45719"/>
                </a:lnTo>
                <a:close/>
              </a:path>
              <a:path w="269239" h="297179">
                <a:moveTo>
                  <a:pt x="269239" y="41909"/>
                </a:moveTo>
                <a:lnTo>
                  <a:pt x="265429" y="41909"/>
                </a:lnTo>
                <a:lnTo>
                  <a:pt x="265429" y="44449"/>
                </a:lnTo>
                <a:lnTo>
                  <a:pt x="269239" y="44449"/>
                </a:lnTo>
                <a:lnTo>
                  <a:pt x="269239" y="41909"/>
                </a:lnTo>
                <a:close/>
              </a:path>
              <a:path w="269239" h="297179">
                <a:moveTo>
                  <a:pt x="269239" y="39369"/>
                </a:moveTo>
                <a:lnTo>
                  <a:pt x="265429" y="39369"/>
                </a:lnTo>
                <a:lnTo>
                  <a:pt x="265429" y="40639"/>
                </a:lnTo>
                <a:lnTo>
                  <a:pt x="269239" y="40639"/>
                </a:lnTo>
                <a:lnTo>
                  <a:pt x="269239" y="39369"/>
                </a:lnTo>
                <a:close/>
              </a:path>
              <a:path w="269239" h="297179">
                <a:moveTo>
                  <a:pt x="3810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9369"/>
                </a:lnTo>
                <a:close/>
              </a:path>
              <a:path w="269239" h="297179">
                <a:moveTo>
                  <a:pt x="381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5559"/>
                </a:lnTo>
                <a:close/>
              </a:path>
              <a:path w="269239" h="297179">
                <a:moveTo>
                  <a:pt x="269239" y="35559"/>
                </a:moveTo>
                <a:lnTo>
                  <a:pt x="265429" y="35559"/>
                </a:lnTo>
                <a:lnTo>
                  <a:pt x="265429" y="38099"/>
                </a:lnTo>
                <a:lnTo>
                  <a:pt x="269239" y="38099"/>
                </a:lnTo>
                <a:lnTo>
                  <a:pt x="269239" y="35559"/>
                </a:lnTo>
                <a:close/>
              </a:path>
              <a:path w="269239" h="297179">
                <a:moveTo>
                  <a:pt x="3810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3019"/>
                </a:lnTo>
                <a:close/>
              </a:path>
              <a:path w="269239" h="297179">
                <a:moveTo>
                  <a:pt x="3810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29209"/>
                </a:lnTo>
                <a:close/>
              </a:path>
              <a:path w="269239" h="297179">
                <a:moveTo>
                  <a:pt x="269239" y="33019"/>
                </a:moveTo>
                <a:lnTo>
                  <a:pt x="265429" y="33019"/>
                </a:lnTo>
                <a:lnTo>
                  <a:pt x="265429" y="34289"/>
                </a:lnTo>
                <a:lnTo>
                  <a:pt x="269239" y="34289"/>
                </a:lnTo>
                <a:lnTo>
                  <a:pt x="269239" y="33019"/>
                </a:lnTo>
                <a:close/>
              </a:path>
              <a:path w="269239" h="297179">
                <a:moveTo>
                  <a:pt x="269239" y="29209"/>
                </a:moveTo>
                <a:lnTo>
                  <a:pt x="265429" y="29209"/>
                </a:lnTo>
                <a:lnTo>
                  <a:pt x="265429" y="31749"/>
                </a:lnTo>
                <a:lnTo>
                  <a:pt x="269239" y="31749"/>
                </a:lnTo>
                <a:lnTo>
                  <a:pt x="269239" y="29209"/>
                </a:lnTo>
                <a:close/>
              </a:path>
              <a:path w="269239" h="297179">
                <a:moveTo>
                  <a:pt x="3810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6669"/>
                </a:lnTo>
                <a:close/>
              </a:path>
              <a:path w="269239" h="297179">
                <a:moveTo>
                  <a:pt x="3810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2859"/>
                </a:lnTo>
                <a:close/>
              </a:path>
              <a:path w="269239" h="297179">
                <a:moveTo>
                  <a:pt x="269239" y="26669"/>
                </a:moveTo>
                <a:lnTo>
                  <a:pt x="265429" y="26669"/>
                </a:lnTo>
                <a:lnTo>
                  <a:pt x="265429" y="27939"/>
                </a:lnTo>
                <a:lnTo>
                  <a:pt x="269239" y="27939"/>
                </a:lnTo>
                <a:lnTo>
                  <a:pt x="269239" y="26669"/>
                </a:lnTo>
                <a:close/>
              </a:path>
              <a:path w="269239" h="297179">
                <a:moveTo>
                  <a:pt x="269239" y="22859"/>
                </a:moveTo>
                <a:lnTo>
                  <a:pt x="265429" y="22859"/>
                </a:lnTo>
                <a:lnTo>
                  <a:pt x="265429" y="25399"/>
                </a:lnTo>
                <a:lnTo>
                  <a:pt x="269239" y="25399"/>
                </a:lnTo>
                <a:lnTo>
                  <a:pt x="269239" y="22859"/>
                </a:lnTo>
                <a:close/>
              </a:path>
              <a:path w="269239" h="297179">
                <a:moveTo>
                  <a:pt x="3810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20319"/>
                </a:lnTo>
                <a:close/>
              </a:path>
              <a:path w="269239" h="297179">
                <a:moveTo>
                  <a:pt x="3810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6509"/>
                </a:lnTo>
                <a:close/>
              </a:path>
              <a:path w="269239" h="297179">
                <a:moveTo>
                  <a:pt x="269239" y="20319"/>
                </a:moveTo>
                <a:lnTo>
                  <a:pt x="265429" y="20319"/>
                </a:lnTo>
                <a:lnTo>
                  <a:pt x="265429" y="21589"/>
                </a:lnTo>
                <a:lnTo>
                  <a:pt x="269239" y="21589"/>
                </a:lnTo>
                <a:lnTo>
                  <a:pt x="269239" y="20319"/>
                </a:lnTo>
                <a:close/>
              </a:path>
              <a:path w="269239" h="297179">
                <a:moveTo>
                  <a:pt x="269239" y="16509"/>
                </a:moveTo>
                <a:lnTo>
                  <a:pt x="265429" y="16509"/>
                </a:lnTo>
                <a:lnTo>
                  <a:pt x="265429" y="19049"/>
                </a:lnTo>
                <a:lnTo>
                  <a:pt x="269239" y="19049"/>
                </a:lnTo>
                <a:lnTo>
                  <a:pt x="269239" y="16509"/>
                </a:lnTo>
                <a:close/>
              </a:path>
              <a:path w="269239" h="297179">
                <a:moveTo>
                  <a:pt x="269239" y="13969"/>
                </a:moveTo>
                <a:lnTo>
                  <a:pt x="265429" y="13969"/>
                </a:lnTo>
                <a:lnTo>
                  <a:pt x="265429" y="15239"/>
                </a:lnTo>
                <a:lnTo>
                  <a:pt x="269239" y="15239"/>
                </a:lnTo>
                <a:lnTo>
                  <a:pt x="269239" y="13969"/>
                </a:lnTo>
                <a:close/>
              </a:path>
              <a:path w="269239" h="297179">
                <a:moveTo>
                  <a:pt x="3810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3969"/>
                </a:lnTo>
                <a:close/>
              </a:path>
              <a:path w="269239" h="297179">
                <a:moveTo>
                  <a:pt x="381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0159"/>
                </a:lnTo>
                <a:close/>
              </a:path>
              <a:path w="269239" h="297179">
                <a:moveTo>
                  <a:pt x="269239" y="10159"/>
                </a:moveTo>
                <a:lnTo>
                  <a:pt x="265429" y="10159"/>
                </a:lnTo>
                <a:lnTo>
                  <a:pt x="265429" y="12699"/>
                </a:lnTo>
                <a:lnTo>
                  <a:pt x="269239" y="12699"/>
                </a:lnTo>
                <a:lnTo>
                  <a:pt x="269239" y="10159"/>
                </a:lnTo>
                <a:close/>
              </a:path>
              <a:path w="269239" h="297179">
                <a:moveTo>
                  <a:pt x="3810" y="7619"/>
                </a:moveTo>
                <a:lnTo>
                  <a:pt x="0" y="7619"/>
                </a:lnTo>
                <a:lnTo>
                  <a:pt x="0" y="8889"/>
                </a:lnTo>
                <a:lnTo>
                  <a:pt x="3810" y="8889"/>
                </a:lnTo>
                <a:lnTo>
                  <a:pt x="3810" y="7619"/>
                </a:lnTo>
                <a:close/>
              </a:path>
              <a:path w="269239" h="297179">
                <a:moveTo>
                  <a:pt x="3810" y="3809"/>
                </a:moveTo>
                <a:lnTo>
                  <a:pt x="0" y="3809"/>
                </a:lnTo>
                <a:lnTo>
                  <a:pt x="0" y="6349"/>
                </a:lnTo>
                <a:lnTo>
                  <a:pt x="3810" y="6349"/>
                </a:lnTo>
                <a:lnTo>
                  <a:pt x="3810" y="3809"/>
                </a:lnTo>
                <a:close/>
              </a:path>
              <a:path w="269239" h="297179">
                <a:moveTo>
                  <a:pt x="269239" y="7619"/>
                </a:moveTo>
                <a:lnTo>
                  <a:pt x="265429" y="7619"/>
                </a:lnTo>
                <a:lnTo>
                  <a:pt x="265429" y="8889"/>
                </a:lnTo>
                <a:lnTo>
                  <a:pt x="269239" y="8889"/>
                </a:lnTo>
                <a:lnTo>
                  <a:pt x="269239" y="7619"/>
                </a:lnTo>
                <a:close/>
              </a:path>
              <a:path w="269239" h="297179">
                <a:moveTo>
                  <a:pt x="269239" y="3809"/>
                </a:moveTo>
                <a:lnTo>
                  <a:pt x="265429" y="3809"/>
                </a:lnTo>
                <a:lnTo>
                  <a:pt x="265429" y="6349"/>
                </a:lnTo>
                <a:lnTo>
                  <a:pt x="269239" y="6349"/>
                </a:lnTo>
                <a:lnTo>
                  <a:pt x="269239" y="3809"/>
                </a:lnTo>
                <a:close/>
              </a:path>
              <a:path w="269239" h="297179">
                <a:moveTo>
                  <a:pt x="199389" y="1269"/>
                </a:moveTo>
                <a:lnTo>
                  <a:pt x="0" y="1269"/>
                </a:lnTo>
                <a:lnTo>
                  <a:pt x="0" y="2539"/>
                </a:lnTo>
                <a:lnTo>
                  <a:pt x="199389" y="2539"/>
                </a:lnTo>
                <a:lnTo>
                  <a:pt x="199389" y="1269"/>
                </a:lnTo>
                <a:close/>
              </a:path>
              <a:path w="269239" h="297179">
                <a:moveTo>
                  <a:pt x="201929" y="0"/>
                </a:moveTo>
                <a:lnTo>
                  <a:pt x="199389" y="0"/>
                </a:lnTo>
                <a:lnTo>
                  <a:pt x="199389" y="1269"/>
                </a:lnTo>
                <a:lnTo>
                  <a:pt x="201929" y="1269"/>
                </a:lnTo>
                <a:lnTo>
                  <a:pt x="201929" y="0"/>
                </a:lnTo>
                <a:close/>
              </a:path>
              <a:path w="269239" h="297179">
                <a:moveTo>
                  <a:pt x="229869" y="0"/>
                </a:moveTo>
                <a:lnTo>
                  <a:pt x="228600" y="0"/>
                </a:lnTo>
                <a:lnTo>
                  <a:pt x="228600" y="2539"/>
                </a:lnTo>
                <a:lnTo>
                  <a:pt x="269239" y="2539"/>
                </a:lnTo>
                <a:lnTo>
                  <a:pt x="269239" y="1269"/>
                </a:lnTo>
                <a:lnTo>
                  <a:pt x="229869" y="1269"/>
                </a:lnTo>
                <a:lnTo>
                  <a:pt x="229869" y="0"/>
                </a:lnTo>
                <a:close/>
              </a:path>
              <a:path w="269239" h="297179">
                <a:moveTo>
                  <a:pt x="3810" y="137160"/>
                </a:moveTo>
                <a:lnTo>
                  <a:pt x="0" y="137160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37160"/>
                </a:lnTo>
                <a:close/>
              </a:path>
              <a:path w="269239" h="297179">
                <a:moveTo>
                  <a:pt x="269239" y="137160"/>
                </a:moveTo>
                <a:lnTo>
                  <a:pt x="265429" y="137160"/>
                </a:lnTo>
                <a:lnTo>
                  <a:pt x="265429" y="149859"/>
                </a:lnTo>
                <a:lnTo>
                  <a:pt x="269239" y="149859"/>
                </a:lnTo>
                <a:lnTo>
                  <a:pt x="269239" y="137160"/>
                </a:lnTo>
                <a:close/>
              </a:path>
              <a:path w="269239" h="297179">
                <a:moveTo>
                  <a:pt x="3810" y="149860"/>
                </a:moveTo>
                <a:lnTo>
                  <a:pt x="0" y="149860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49860"/>
                </a:lnTo>
                <a:close/>
              </a:path>
              <a:path w="269239" h="297179">
                <a:moveTo>
                  <a:pt x="269239" y="149860"/>
                </a:moveTo>
                <a:lnTo>
                  <a:pt x="265429" y="149860"/>
                </a:lnTo>
                <a:lnTo>
                  <a:pt x="265429" y="168909"/>
                </a:lnTo>
                <a:lnTo>
                  <a:pt x="269239" y="168909"/>
                </a:lnTo>
                <a:lnTo>
                  <a:pt x="269239" y="149860"/>
                </a:lnTo>
                <a:close/>
              </a:path>
              <a:path w="269239" h="297179">
                <a:moveTo>
                  <a:pt x="3810" y="168910"/>
                </a:moveTo>
                <a:lnTo>
                  <a:pt x="0" y="168910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68910"/>
                </a:lnTo>
                <a:close/>
              </a:path>
              <a:path w="269239" h="297179">
                <a:moveTo>
                  <a:pt x="269239" y="168910"/>
                </a:moveTo>
                <a:lnTo>
                  <a:pt x="265429" y="168910"/>
                </a:lnTo>
                <a:lnTo>
                  <a:pt x="265429" y="175259"/>
                </a:lnTo>
                <a:lnTo>
                  <a:pt x="269239" y="175259"/>
                </a:lnTo>
                <a:lnTo>
                  <a:pt x="269239" y="168910"/>
                </a:lnTo>
                <a:close/>
              </a:path>
              <a:path w="269239" h="297179">
                <a:moveTo>
                  <a:pt x="3810" y="175260"/>
                </a:moveTo>
                <a:lnTo>
                  <a:pt x="0" y="175260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75260"/>
                </a:lnTo>
                <a:close/>
              </a:path>
              <a:path w="269239" h="297179">
                <a:moveTo>
                  <a:pt x="269239" y="175260"/>
                </a:moveTo>
                <a:lnTo>
                  <a:pt x="265429" y="175260"/>
                </a:lnTo>
                <a:lnTo>
                  <a:pt x="265429" y="187959"/>
                </a:lnTo>
                <a:lnTo>
                  <a:pt x="269239" y="187959"/>
                </a:lnTo>
                <a:lnTo>
                  <a:pt x="269239" y="175260"/>
                </a:lnTo>
                <a:close/>
              </a:path>
              <a:path w="269239" h="297179">
                <a:moveTo>
                  <a:pt x="3810" y="187960"/>
                </a:moveTo>
                <a:lnTo>
                  <a:pt x="0" y="187960"/>
                </a:lnTo>
                <a:lnTo>
                  <a:pt x="0" y="226059"/>
                </a:lnTo>
                <a:lnTo>
                  <a:pt x="3810" y="226059"/>
                </a:lnTo>
                <a:lnTo>
                  <a:pt x="3810" y="187960"/>
                </a:lnTo>
                <a:close/>
              </a:path>
              <a:path w="269239" h="297179">
                <a:moveTo>
                  <a:pt x="269239" y="187960"/>
                </a:moveTo>
                <a:lnTo>
                  <a:pt x="265429" y="187960"/>
                </a:lnTo>
                <a:lnTo>
                  <a:pt x="265429" y="226059"/>
                </a:lnTo>
                <a:lnTo>
                  <a:pt x="269239" y="226059"/>
                </a:lnTo>
                <a:lnTo>
                  <a:pt x="269239" y="187960"/>
                </a:lnTo>
                <a:close/>
              </a:path>
              <a:path w="269239" h="297179">
                <a:moveTo>
                  <a:pt x="36829" y="295909"/>
                </a:moveTo>
                <a:lnTo>
                  <a:pt x="0" y="295909"/>
                </a:lnTo>
                <a:lnTo>
                  <a:pt x="0" y="297179"/>
                </a:lnTo>
                <a:lnTo>
                  <a:pt x="36829" y="297179"/>
                </a:lnTo>
                <a:lnTo>
                  <a:pt x="36829" y="295909"/>
                </a:lnTo>
                <a:close/>
              </a:path>
              <a:path w="269239" h="297179">
                <a:moveTo>
                  <a:pt x="36829" y="293369"/>
                </a:moveTo>
                <a:lnTo>
                  <a:pt x="0" y="293369"/>
                </a:lnTo>
                <a:lnTo>
                  <a:pt x="0" y="294639"/>
                </a:lnTo>
                <a:lnTo>
                  <a:pt x="36829" y="294639"/>
                </a:lnTo>
                <a:lnTo>
                  <a:pt x="36829" y="293369"/>
                </a:lnTo>
                <a:close/>
              </a:path>
              <a:path w="269239" h="297179">
                <a:moveTo>
                  <a:pt x="3810" y="289559"/>
                </a:moveTo>
                <a:lnTo>
                  <a:pt x="0" y="289559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9559"/>
                </a:lnTo>
                <a:close/>
              </a:path>
              <a:path w="269239" h="297179">
                <a:moveTo>
                  <a:pt x="3810" y="287019"/>
                </a:moveTo>
                <a:lnTo>
                  <a:pt x="0" y="287019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7019"/>
                </a:lnTo>
                <a:close/>
              </a:path>
              <a:path w="269239" h="297179">
                <a:moveTo>
                  <a:pt x="3810" y="283209"/>
                </a:moveTo>
                <a:lnTo>
                  <a:pt x="0" y="283209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83209"/>
                </a:lnTo>
                <a:close/>
              </a:path>
              <a:path w="269239" h="297179">
                <a:moveTo>
                  <a:pt x="3810" y="280669"/>
                </a:moveTo>
                <a:lnTo>
                  <a:pt x="0" y="280669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80669"/>
                </a:lnTo>
                <a:close/>
              </a:path>
              <a:path w="269239" h="297179">
                <a:moveTo>
                  <a:pt x="3810" y="276859"/>
                </a:moveTo>
                <a:lnTo>
                  <a:pt x="0" y="276859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6859"/>
                </a:lnTo>
                <a:close/>
              </a:path>
              <a:path w="269239" h="297179">
                <a:moveTo>
                  <a:pt x="3810" y="274319"/>
                </a:moveTo>
                <a:lnTo>
                  <a:pt x="0" y="274319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4319"/>
                </a:lnTo>
                <a:close/>
              </a:path>
              <a:path w="269239" h="297179">
                <a:moveTo>
                  <a:pt x="3810" y="270509"/>
                </a:moveTo>
                <a:lnTo>
                  <a:pt x="0" y="270509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70509"/>
                </a:lnTo>
                <a:close/>
              </a:path>
              <a:path w="269239" h="297179">
                <a:moveTo>
                  <a:pt x="3810" y="267969"/>
                </a:moveTo>
                <a:lnTo>
                  <a:pt x="0" y="267969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7969"/>
                </a:lnTo>
                <a:close/>
              </a:path>
              <a:path w="269239" h="297179">
                <a:moveTo>
                  <a:pt x="3810" y="264159"/>
                </a:moveTo>
                <a:lnTo>
                  <a:pt x="0" y="264159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4159"/>
                </a:lnTo>
                <a:close/>
              </a:path>
              <a:path w="269239" h="297179">
                <a:moveTo>
                  <a:pt x="3810" y="261619"/>
                </a:moveTo>
                <a:lnTo>
                  <a:pt x="0" y="261619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61619"/>
                </a:lnTo>
                <a:close/>
              </a:path>
              <a:path w="269239" h="297179">
                <a:moveTo>
                  <a:pt x="3810" y="257809"/>
                </a:moveTo>
                <a:lnTo>
                  <a:pt x="0" y="257809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7809"/>
                </a:lnTo>
                <a:close/>
              </a:path>
              <a:path w="269239" h="297179">
                <a:moveTo>
                  <a:pt x="3810" y="255269"/>
                </a:moveTo>
                <a:lnTo>
                  <a:pt x="0" y="255269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5269"/>
                </a:lnTo>
                <a:close/>
              </a:path>
              <a:path w="269239" h="297179">
                <a:moveTo>
                  <a:pt x="3810" y="251459"/>
                </a:moveTo>
                <a:lnTo>
                  <a:pt x="0" y="251459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51459"/>
                </a:lnTo>
                <a:close/>
              </a:path>
              <a:path w="269239" h="297179">
                <a:moveTo>
                  <a:pt x="3810" y="248919"/>
                </a:moveTo>
                <a:lnTo>
                  <a:pt x="0" y="248919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8919"/>
                </a:lnTo>
                <a:close/>
              </a:path>
              <a:path w="269239" h="297179">
                <a:moveTo>
                  <a:pt x="3810" y="245109"/>
                </a:moveTo>
                <a:lnTo>
                  <a:pt x="0" y="245109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5109"/>
                </a:lnTo>
                <a:close/>
              </a:path>
              <a:path w="269239" h="297179">
                <a:moveTo>
                  <a:pt x="3810" y="242569"/>
                </a:moveTo>
                <a:lnTo>
                  <a:pt x="0" y="242569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42569"/>
                </a:lnTo>
                <a:close/>
              </a:path>
              <a:path w="269239" h="297179">
                <a:moveTo>
                  <a:pt x="3810" y="238759"/>
                </a:moveTo>
                <a:lnTo>
                  <a:pt x="0" y="238759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8759"/>
                </a:lnTo>
                <a:close/>
              </a:path>
              <a:path w="269239" h="297179">
                <a:moveTo>
                  <a:pt x="3810" y="236219"/>
                </a:moveTo>
                <a:lnTo>
                  <a:pt x="0" y="236219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6219"/>
                </a:lnTo>
                <a:close/>
              </a:path>
              <a:path w="269239" h="297179">
                <a:moveTo>
                  <a:pt x="3810" y="229869"/>
                </a:moveTo>
                <a:lnTo>
                  <a:pt x="0" y="229869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9869"/>
                </a:lnTo>
                <a:close/>
              </a:path>
              <a:path w="269239" h="297179">
                <a:moveTo>
                  <a:pt x="3810" y="227329"/>
                </a:moveTo>
                <a:lnTo>
                  <a:pt x="0" y="227329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7329"/>
                </a:lnTo>
                <a:close/>
              </a:path>
              <a:path w="269239" h="297179">
                <a:moveTo>
                  <a:pt x="269239" y="295909"/>
                </a:moveTo>
                <a:lnTo>
                  <a:pt x="147319" y="295909"/>
                </a:lnTo>
                <a:lnTo>
                  <a:pt x="147319" y="297179"/>
                </a:lnTo>
                <a:lnTo>
                  <a:pt x="269239" y="297179"/>
                </a:lnTo>
                <a:lnTo>
                  <a:pt x="269239" y="295909"/>
                </a:lnTo>
                <a:close/>
              </a:path>
              <a:path w="269239" h="297179">
                <a:moveTo>
                  <a:pt x="269239" y="293369"/>
                </a:moveTo>
                <a:lnTo>
                  <a:pt x="147319" y="293369"/>
                </a:lnTo>
                <a:lnTo>
                  <a:pt x="147319" y="294639"/>
                </a:lnTo>
                <a:lnTo>
                  <a:pt x="269239" y="294639"/>
                </a:lnTo>
                <a:lnTo>
                  <a:pt x="269239" y="293369"/>
                </a:lnTo>
                <a:close/>
              </a:path>
              <a:path w="269239" h="297179">
                <a:moveTo>
                  <a:pt x="269239" y="289559"/>
                </a:moveTo>
                <a:lnTo>
                  <a:pt x="265429" y="289559"/>
                </a:lnTo>
                <a:lnTo>
                  <a:pt x="265429" y="292099"/>
                </a:lnTo>
                <a:lnTo>
                  <a:pt x="269239" y="292099"/>
                </a:lnTo>
                <a:lnTo>
                  <a:pt x="269239" y="289559"/>
                </a:lnTo>
                <a:close/>
              </a:path>
              <a:path w="269239" h="297179">
                <a:moveTo>
                  <a:pt x="269239" y="287019"/>
                </a:moveTo>
                <a:lnTo>
                  <a:pt x="265429" y="287019"/>
                </a:lnTo>
                <a:lnTo>
                  <a:pt x="265429" y="288289"/>
                </a:lnTo>
                <a:lnTo>
                  <a:pt x="269239" y="288289"/>
                </a:lnTo>
                <a:lnTo>
                  <a:pt x="269239" y="287019"/>
                </a:lnTo>
                <a:close/>
              </a:path>
              <a:path w="269239" h="297179">
                <a:moveTo>
                  <a:pt x="269239" y="283209"/>
                </a:moveTo>
                <a:lnTo>
                  <a:pt x="265429" y="283209"/>
                </a:lnTo>
                <a:lnTo>
                  <a:pt x="265429" y="285749"/>
                </a:lnTo>
                <a:lnTo>
                  <a:pt x="269239" y="285749"/>
                </a:lnTo>
                <a:lnTo>
                  <a:pt x="269239" y="283209"/>
                </a:lnTo>
                <a:close/>
              </a:path>
              <a:path w="269239" h="297179">
                <a:moveTo>
                  <a:pt x="269239" y="280669"/>
                </a:moveTo>
                <a:lnTo>
                  <a:pt x="265429" y="280669"/>
                </a:lnTo>
                <a:lnTo>
                  <a:pt x="265429" y="281939"/>
                </a:lnTo>
                <a:lnTo>
                  <a:pt x="269239" y="281939"/>
                </a:lnTo>
                <a:lnTo>
                  <a:pt x="269239" y="280669"/>
                </a:lnTo>
                <a:close/>
              </a:path>
              <a:path w="269239" h="297179">
                <a:moveTo>
                  <a:pt x="269239" y="276859"/>
                </a:moveTo>
                <a:lnTo>
                  <a:pt x="265429" y="276859"/>
                </a:lnTo>
                <a:lnTo>
                  <a:pt x="265429" y="279399"/>
                </a:lnTo>
                <a:lnTo>
                  <a:pt x="269239" y="279399"/>
                </a:lnTo>
                <a:lnTo>
                  <a:pt x="269239" y="276859"/>
                </a:lnTo>
                <a:close/>
              </a:path>
              <a:path w="269239" h="297179">
                <a:moveTo>
                  <a:pt x="269239" y="274319"/>
                </a:moveTo>
                <a:lnTo>
                  <a:pt x="265429" y="274319"/>
                </a:lnTo>
                <a:lnTo>
                  <a:pt x="265429" y="275589"/>
                </a:lnTo>
                <a:lnTo>
                  <a:pt x="269239" y="275589"/>
                </a:lnTo>
                <a:lnTo>
                  <a:pt x="269239" y="274319"/>
                </a:lnTo>
                <a:close/>
              </a:path>
              <a:path w="269239" h="297179">
                <a:moveTo>
                  <a:pt x="269239" y="270509"/>
                </a:moveTo>
                <a:lnTo>
                  <a:pt x="265429" y="270509"/>
                </a:lnTo>
                <a:lnTo>
                  <a:pt x="265429" y="273049"/>
                </a:lnTo>
                <a:lnTo>
                  <a:pt x="269239" y="273049"/>
                </a:lnTo>
                <a:lnTo>
                  <a:pt x="269239" y="270509"/>
                </a:lnTo>
                <a:close/>
              </a:path>
              <a:path w="269239" h="297179">
                <a:moveTo>
                  <a:pt x="269239" y="267969"/>
                </a:moveTo>
                <a:lnTo>
                  <a:pt x="265429" y="267969"/>
                </a:lnTo>
                <a:lnTo>
                  <a:pt x="265429" y="269239"/>
                </a:lnTo>
                <a:lnTo>
                  <a:pt x="269239" y="269239"/>
                </a:lnTo>
                <a:lnTo>
                  <a:pt x="269239" y="267969"/>
                </a:lnTo>
                <a:close/>
              </a:path>
              <a:path w="269239" h="297179">
                <a:moveTo>
                  <a:pt x="269239" y="264159"/>
                </a:moveTo>
                <a:lnTo>
                  <a:pt x="265429" y="264159"/>
                </a:lnTo>
                <a:lnTo>
                  <a:pt x="265429" y="266699"/>
                </a:lnTo>
                <a:lnTo>
                  <a:pt x="269239" y="266699"/>
                </a:lnTo>
                <a:lnTo>
                  <a:pt x="269239" y="264159"/>
                </a:lnTo>
                <a:close/>
              </a:path>
              <a:path w="269239" h="297179">
                <a:moveTo>
                  <a:pt x="269239" y="261619"/>
                </a:moveTo>
                <a:lnTo>
                  <a:pt x="265429" y="261619"/>
                </a:lnTo>
                <a:lnTo>
                  <a:pt x="265429" y="262889"/>
                </a:lnTo>
                <a:lnTo>
                  <a:pt x="269239" y="262889"/>
                </a:lnTo>
                <a:lnTo>
                  <a:pt x="269239" y="261619"/>
                </a:lnTo>
                <a:close/>
              </a:path>
              <a:path w="269239" h="297179">
                <a:moveTo>
                  <a:pt x="269239" y="257809"/>
                </a:moveTo>
                <a:lnTo>
                  <a:pt x="265429" y="257809"/>
                </a:lnTo>
                <a:lnTo>
                  <a:pt x="265429" y="260349"/>
                </a:lnTo>
                <a:lnTo>
                  <a:pt x="269239" y="260349"/>
                </a:lnTo>
                <a:lnTo>
                  <a:pt x="269239" y="257809"/>
                </a:lnTo>
                <a:close/>
              </a:path>
              <a:path w="269239" h="297179">
                <a:moveTo>
                  <a:pt x="269239" y="255269"/>
                </a:moveTo>
                <a:lnTo>
                  <a:pt x="265429" y="255269"/>
                </a:lnTo>
                <a:lnTo>
                  <a:pt x="265429" y="256539"/>
                </a:lnTo>
                <a:lnTo>
                  <a:pt x="269239" y="256539"/>
                </a:lnTo>
                <a:lnTo>
                  <a:pt x="269239" y="255269"/>
                </a:lnTo>
                <a:close/>
              </a:path>
              <a:path w="269239" h="297179">
                <a:moveTo>
                  <a:pt x="269239" y="251459"/>
                </a:moveTo>
                <a:lnTo>
                  <a:pt x="265429" y="251459"/>
                </a:lnTo>
                <a:lnTo>
                  <a:pt x="265429" y="253999"/>
                </a:lnTo>
                <a:lnTo>
                  <a:pt x="269239" y="253999"/>
                </a:lnTo>
                <a:lnTo>
                  <a:pt x="269239" y="251459"/>
                </a:lnTo>
                <a:close/>
              </a:path>
              <a:path w="269239" h="297179">
                <a:moveTo>
                  <a:pt x="269239" y="248919"/>
                </a:moveTo>
                <a:lnTo>
                  <a:pt x="265429" y="248919"/>
                </a:lnTo>
                <a:lnTo>
                  <a:pt x="265429" y="250189"/>
                </a:lnTo>
                <a:lnTo>
                  <a:pt x="269239" y="250189"/>
                </a:lnTo>
                <a:lnTo>
                  <a:pt x="269239" y="248919"/>
                </a:lnTo>
                <a:close/>
              </a:path>
              <a:path w="269239" h="297179">
                <a:moveTo>
                  <a:pt x="269239" y="245109"/>
                </a:moveTo>
                <a:lnTo>
                  <a:pt x="265429" y="245109"/>
                </a:lnTo>
                <a:lnTo>
                  <a:pt x="265429" y="247649"/>
                </a:lnTo>
                <a:lnTo>
                  <a:pt x="269239" y="247649"/>
                </a:lnTo>
                <a:lnTo>
                  <a:pt x="269239" y="245109"/>
                </a:lnTo>
                <a:close/>
              </a:path>
              <a:path w="269239" h="297179">
                <a:moveTo>
                  <a:pt x="269239" y="242569"/>
                </a:moveTo>
                <a:lnTo>
                  <a:pt x="265429" y="242569"/>
                </a:lnTo>
                <a:lnTo>
                  <a:pt x="265429" y="243839"/>
                </a:lnTo>
                <a:lnTo>
                  <a:pt x="269239" y="243839"/>
                </a:lnTo>
                <a:lnTo>
                  <a:pt x="269239" y="242569"/>
                </a:lnTo>
                <a:close/>
              </a:path>
              <a:path w="269239" h="297179">
                <a:moveTo>
                  <a:pt x="269239" y="238759"/>
                </a:moveTo>
                <a:lnTo>
                  <a:pt x="265429" y="238759"/>
                </a:lnTo>
                <a:lnTo>
                  <a:pt x="265429" y="241299"/>
                </a:lnTo>
                <a:lnTo>
                  <a:pt x="269239" y="241299"/>
                </a:lnTo>
                <a:lnTo>
                  <a:pt x="269239" y="238759"/>
                </a:lnTo>
                <a:close/>
              </a:path>
              <a:path w="269239" h="297179">
                <a:moveTo>
                  <a:pt x="269239" y="236219"/>
                </a:moveTo>
                <a:lnTo>
                  <a:pt x="265429" y="236219"/>
                </a:lnTo>
                <a:lnTo>
                  <a:pt x="265429" y="237489"/>
                </a:lnTo>
                <a:lnTo>
                  <a:pt x="269239" y="237489"/>
                </a:lnTo>
                <a:lnTo>
                  <a:pt x="269239" y="236219"/>
                </a:lnTo>
                <a:close/>
              </a:path>
              <a:path w="269239" h="297179">
                <a:moveTo>
                  <a:pt x="269239" y="229869"/>
                </a:moveTo>
                <a:lnTo>
                  <a:pt x="265429" y="229869"/>
                </a:lnTo>
                <a:lnTo>
                  <a:pt x="265429" y="234949"/>
                </a:lnTo>
                <a:lnTo>
                  <a:pt x="269239" y="234949"/>
                </a:lnTo>
                <a:lnTo>
                  <a:pt x="269239" y="229869"/>
                </a:lnTo>
                <a:close/>
              </a:path>
              <a:path w="269239" h="297179">
                <a:moveTo>
                  <a:pt x="269239" y="227329"/>
                </a:moveTo>
                <a:lnTo>
                  <a:pt x="265429" y="227329"/>
                </a:lnTo>
                <a:lnTo>
                  <a:pt x="265429" y="228599"/>
                </a:lnTo>
                <a:lnTo>
                  <a:pt x="269239" y="228599"/>
                </a:lnTo>
                <a:lnTo>
                  <a:pt x="269239" y="227329"/>
                </a:lnTo>
                <a:close/>
              </a:path>
            </a:pathLst>
          </a:custGeom>
          <a:solidFill>
            <a:srgbClr val="91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8" name="bk object 3498"/>
          <p:cNvSpPr/>
          <p:nvPr/>
        </p:nvSpPr>
        <p:spPr>
          <a:xfrm>
            <a:off x="4071620" y="2956560"/>
            <a:ext cx="261620" cy="290830"/>
          </a:xfrm>
          <a:custGeom>
            <a:avLst/>
            <a:gdLst/>
            <a:ahLst/>
            <a:cxnLst/>
            <a:rect l="l" t="t" r="r" b="b"/>
            <a:pathLst>
              <a:path w="261620" h="290830">
                <a:moveTo>
                  <a:pt x="3809" y="132079"/>
                </a:moveTo>
                <a:lnTo>
                  <a:pt x="0" y="132079"/>
                </a:lnTo>
                <a:lnTo>
                  <a:pt x="0" y="133349"/>
                </a:lnTo>
                <a:lnTo>
                  <a:pt x="3809" y="133349"/>
                </a:lnTo>
                <a:lnTo>
                  <a:pt x="3809" y="132079"/>
                </a:lnTo>
                <a:close/>
              </a:path>
              <a:path w="261620" h="290830">
                <a:moveTo>
                  <a:pt x="261619" y="132079"/>
                </a:moveTo>
                <a:lnTo>
                  <a:pt x="257809" y="132079"/>
                </a:lnTo>
                <a:lnTo>
                  <a:pt x="257809" y="133349"/>
                </a:lnTo>
                <a:lnTo>
                  <a:pt x="261619" y="133349"/>
                </a:lnTo>
                <a:lnTo>
                  <a:pt x="261619" y="132079"/>
                </a:lnTo>
                <a:close/>
              </a:path>
              <a:path w="261620" h="290830">
                <a:moveTo>
                  <a:pt x="261619" y="128269"/>
                </a:moveTo>
                <a:lnTo>
                  <a:pt x="257809" y="128269"/>
                </a:lnTo>
                <a:lnTo>
                  <a:pt x="257809" y="130809"/>
                </a:lnTo>
                <a:lnTo>
                  <a:pt x="261619" y="130809"/>
                </a:lnTo>
                <a:lnTo>
                  <a:pt x="261619" y="128269"/>
                </a:lnTo>
                <a:close/>
              </a:path>
              <a:path w="261620" h="290830">
                <a:moveTo>
                  <a:pt x="261619" y="125729"/>
                </a:moveTo>
                <a:lnTo>
                  <a:pt x="257809" y="125729"/>
                </a:lnTo>
                <a:lnTo>
                  <a:pt x="257809" y="126999"/>
                </a:lnTo>
                <a:lnTo>
                  <a:pt x="261619" y="126999"/>
                </a:lnTo>
                <a:lnTo>
                  <a:pt x="261619" y="125729"/>
                </a:lnTo>
                <a:close/>
              </a:path>
              <a:path w="261620" h="290830">
                <a:moveTo>
                  <a:pt x="3809" y="128269"/>
                </a:moveTo>
                <a:lnTo>
                  <a:pt x="0" y="128269"/>
                </a:lnTo>
                <a:lnTo>
                  <a:pt x="0" y="130809"/>
                </a:lnTo>
                <a:lnTo>
                  <a:pt x="3809" y="130809"/>
                </a:lnTo>
                <a:lnTo>
                  <a:pt x="3809" y="128269"/>
                </a:lnTo>
                <a:close/>
              </a:path>
              <a:path w="261620" h="290830">
                <a:moveTo>
                  <a:pt x="3809" y="125729"/>
                </a:moveTo>
                <a:lnTo>
                  <a:pt x="0" y="125729"/>
                </a:lnTo>
                <a:lnTo>
                  <a:pt x="0" y="126999"/>
                </a:lnTo>
                <a:lnTo>
                  <a:pt x="3809" y="126999"/>
                </a:lnTo>
                <a:lnTo>
                  <a:pt x="3809" y="125729"/>
                </a:lnTo>
                <a:close/>
              </a:path>
              <a:path w="261620" h="290830">
                <a:moveTo>
                  <a:pt x="3809" y="121919"/>
                </a:moveTo>
                <a:lnTo>
                  <a:pt x="0" y="121919"/>
                </a:lnTo>
                <a:lnTo>
                  <a:pt x="0" y="124459"/>
                </a:lnTo>
                <a:lnTo>
                  <a:pt x="3809" y="124459"/>
                </a:lnTo>
                <a:lnTo>
                  <a:pt x="3809" y="121919"/>
                </a:lnTo>
                <a:close/>
              </a:path>
              <a:path w="261620" h="290830">
                <a:moveTo>
                  <a:pt x="3809" y="119379"/>
                </a:moveTo>
                <a:lnTo>
                  <a:pt x="0" y="119379"/>
                </a:lnTo>
                <a:lnTo>
                  <a:pt x="0" y="120649"/>
                </a:lnTo>
                <a:lnTo>
                  <a:pt x="3809" y="120649"/>
                </a:lnTo>
                <a:lnTo>
                  <a:pt x="3809" y="119379"/>
                </a:lnTo>
                <a:close/>
              </a:path>
              <a:path w="261620" h="290830">
                <a:moveTo>
                  <a:pt x="261619" y="121919"/>
                </a:moveTo>
                <a:lnTo>
                  <a:pt x="257809" y="121919"/>
                </a:lnTo>
                <a:lnTo>
                  <a:pt x="257809" y="124459"/>
                </a:lnTo>
                <a:lnTo>
                  <a:pt x="261619" y="124459"/>
                </a:lnTo>
                <a:lnTo>
                  <a:pt x="261619" y="121919"/>
                </a:lnTo>
                <a:close/>
              </a:path>
              <a:path w="261620" h="290830">
                <a:moveTo>
                  <a:pt x="261619" y="119379"/>
                </a:moveTo>
                <a:lnTo>
                  <a:pt x="257809" y="119379"/>
                </a:lnTo>
                <a:lnTo>
                  <a:pt x="257809" y="120649"/>
                </a:lnTo>
                <a:lnTo>
                  <a:pt x="261619" y="120649"/>
                </a:lnTo>
                <a:lnTo>
                  <a:pt x="261619" y="119379"/>
                </a:lnTo>
                <a:close/>
              </a:path>
              <a:path w="261620" h="290830">
                <a:moveTo>
                  <a:pt x="261619" y="115569"/>
                </a:moveTo>
                <a:lnTo>
                  <a:pt x="257809" y="115569"/>
                </a:lnTo>
                <a:lnTo>
                  <a:pt x="257809" y="118109"/>
                </a:lnTo>
                <a:lnTo>
                  <a:pt x="261619" y="118109"/>
                </a:lnTo>
                <a:lnTo>
                  <a:pt x="261619" y="115569"/>
                </a:lnTo>
                <a:close/>
              </a:path>
              <a:path w="261620" h="290830">
                <a:moveTo>
                  <a:pt x="261619" y="106679"/>
                </a:moveTo>
                <a:lnTo>
                  <a:pt x="257809" y="106679"/>
                </a:lnTo>
                <a:lnTo>
                  <a:pt x="257809" y="114299"/>
                </a:lnTo>
                <a:lnTo>
                  <a:pt x="261619" y="114299"/>
                </a:lnTo>
                <a:lnTo>
                  <a:pt x="261619" y="106679"/>
                </a:lnTo>
                <a:close/>
              </a:path>
              <a:path w="261620" h="290830">
                <a:moveTo>
                  <a:pt x="3809" y="115569"/>
                </a:moveTo>
                <a:lnTo>
                  <a:pt x="0" y="115569"/>
                </a:lnTo>
                <a:lnTo>
                  <a:pt x="0" y="118109"/>
                </a:lnTo>
                <a:lnTo>
                  <a:pt x="3809" y="118109"/>
                </a:lnTo>
                <a:lnTo>
                  <a:pt x="3809" y="115569"/>
                </a:lnTo>
                <a:close/>
              </a:path>
              <a:path w="261620" h="290830">
                <a:moveTo>
                  <a:pt x="3809" y="106679"/>
                </a:moveTo>
                <a:lnTo>
                  <a:pt x="0" y="106679"/>
                </a:lnTo>
                <a:lnTo>
                  <a:pt x="0" y="114299"/>
                </a:lnTo>
                <a:lnTo>
                  <a:pt x="3809" y="114299"/>
                </a:lnTo>
                <a:lnTo>
                  <a:pt x="3809" y="106679"/>
                </a:lnTo>
                <a:close/>
              </a:path>
              <a:path w="261620" h="290830">
                <a:moveTo>
                  <a:pt x="3809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3809" y="105409"/>
                </a:lnTo>
                <a:lnTo>
                  <a:pt x="3809" y="102869"/>
                </a:lnTo>
                <a:close/>
              </a:path>
              <a:path w="261620" h="290830">
                <a:moveTo>
                  <a:pt x="3809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3809" y="101599"/>
                </a:lnTo>
                <a:lnTo>
                  <a:pt x="3809" y="100329"/>
                </a:lnTo>
                <a:close/>
              </a:path>
              <a:path w="261620" h="290830">
                <a:moveTo>
                  <a:pt x="3809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3809" y="99059"/>
                </a:lnTo>
                <a:lnTo>
                  <a:pt x="3809" y="96519"/>
                </a:lnTo>
                <a:close/>
              </a:path>
              <a:path w="261620" h="290830">
                <a:moveTo>
                  <a:pt x="3809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09" y="95249"/>
                </a:lnTo>
                <a:lnTo>
                  <a:pt x="3809" y="93979"/>
                </a:lnTo>
                <a:close/>
              </a:path>
              <a:path w="261620" h="290830">
                <a:moveTo>
                  <a:pt x="3809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3809" y="92709"/>
                </a:lnTo>
                <a:lnTo>
                  <a:pt x="3809" y="90169"/>
                </a:lnTo>
                <a:close/>
              </a:path>
              <a:path w="261620" h="290830">
                <a:moveTo>
                  <a:pt x="261619" y="102869"/>
                </a:moveTo>
                <a:lnTo>
                  <a:pt x="257809" y="102869"/>
                </a:lnTo>
                <a:lnTo>
                  <a:pt x="257809" y="105409"/>
                </a:lnTo>
                <a:lnTo>
                  <a:pt x="261619" y="105409"/>
                </a:lnTo>
                <a:lnTo>
                  <a:pt x="261619" y="102869"/>
                </a:lnTo>
                <a:close/>
              </a:path>
              <a:path w="261620" h="290830">
                <a:moveTo>
                  <a:pt x="261619" y="100329"/>
                </a:moveTo>
                <a:lnTo>
                  <a:pt x="257809" y="100329"/>
                </a:lnTo>
                <a:lnTo>
                  <a:pt x="257809" y="101599"/>
                </a:lnTo>
                <a:lnTo>
                  <a:pt x="261619" y="101599"/>
                </a:lnTo>
                <a:lnTo>
                  <a:pt x="261619" y="100329"/>
                </a:lnTo>
                <a:close/>
              </a:path>
              <a:path w="261620" h="290830">
                <a:moveTo>
                  <a:pt x="261619" y="96519"/>
                </a:moveTo>
                <a:lnTo>
                  <a:pt x="257809" y="96519"/>
                </a:lnTo>
                <a:lnTo>
                  <a:pt x="257809" y="99059"/>
                </a:lnTo>
                <a:lnTo>
                  <a:pt x="261619" y="99059"/>
                </a:lnTo>
                <a:lnTo>
                  <a:pt x="261619" y="96519"/>
                </a:lnTo>
                <a:close/>
              </a:path>
              <a:path w="261620" h="290830">
                <a:moveTo>
                  <a:pt x="261619" y="93979"/>
                </a:moveTo>
                <a:lnTo>
                  <a:pt x="257809" y="93979"/>
                </a:lnTo>
                <a:lnTo>
                  <a:pt x="257809" y="95249"/>
                </a:lnTo>
                <a:lnTo>
                  <a:pt x="261619" y="95249"/>
                </a:lnTo>
                <a:lnTo>
                  <a:pt x="261619" y="93979"/>
                </a:lnTo>
                <a:close/>
              </a:path>
              <a:path w="261620" h="290830">
                <a:moveTo>
                  <a:pt x="261619" y="90169"/>
                </a:moveTo>
                <a:lnTo>
                  <a:pt x="257809" y="90169"/>
                </a:lnTo>
                <a:lnTo>
                  <a:pt x="257809" y="92709"/>
                </a:lnTo>
                <a:lnTo>
                  <a:pt x="261619" y="92709"/>
                </a:lnTo>
                <a:lnTo>
                  <a:pt x="261619" y="90169"/>
                </a:lnTo>
                <a:close/>
              </a:path>
              <a:path w="261620" h="290830">
                <a:moveTo>
                  <a:pt x="3809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3809" y="88899"/>
                </a:lnTo>
                <a:lnTo>
                  <a:pt x="3809" y="87629"/>
                </a:lnTo>
                <a:close/>
              </a:path>
              <a:path w="261620" h="290830">
                <a:moveTo>
                  <a:pt x="3809" y="81279"/>
                </a:moveTo>
                <a:lnTo>
                  <a:pt x="0" y="81279"/>
                </a:lnTo>
                <a:lnTo>
                  <a:pt x="0" y="86359"/>
                </a:lnTo>
                <a:lnTo>
                  <a:pt x="3809" y="86359"/>
                </a:lnTo>
                <a:lnTo>
                  <a:pt x="3809" y="81279"/>
                </a:lnTo>
                <a:close/>
              </a:path>
              <a:path w="261620" h="290830">
                <a:moveTo>
                  <a:pt x="3809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09" y="80009"/>
                </a:lnTo>
                <a:lnTo>
                  <a:pt x="3809" y="77469"/>
                </a:lnTo>
                <a:close/>
              </a:path>
              <a:path w="261620" h="290830">
                <a:moveTo>
                  <a:pt x="261619" y="87629"/>
                </a:moveTo>
                <a:lnTo>
                  <a:pt x="257809" y="87629"/>
                </a:lnTo>
                <a:lnTo>
                  <a:pt x="257809" y="88899"/>
                </a:lnTo>
                <a:lnTo>
                  <a:pt x="261619" y="88899"/>
                </a:lnTo>
                <a:lnTo>
                  <a:pt x="261619" y="87629"/>
                </a:lnTo>
                <a:close/>
              </a:path>
              <a:path w="261620" h="290830">
                <a:moveTo>
                  <a:pt x="261619" y="81279"/>
                </a:moveTo>
                <a:lnTo>
                  <a:pt x="257809" y="81279"/>
                </a:lnTo>
                <a:lnTo>
                  <a:pt x="257809" y="86359"/>
                </a:lnTo>
                <a:lnTo>
                  <a:pt x="261619" y="86359"/>
                </a:lnTo>
                <a:lnTo>
                  <a:pt x="261619" y="81279"/>
                </a:lnTo>
                <a:close/>
              </a:path>
              <a:path w="261620" h="290830">
                <a:moveTo>
                  <a:pt x="261619" y="77469"/>
                </a:moveTo>
                <a:lnTo>
                  <a:pt x="257809" y="77469"/>
                </a:lnTo>
                <a:lnTo>
                  <a:pt x="257809" y="80009"/>
                </a:lnTo>
                <a:lnTo>
                  <a:pt x="261619" y="80009"/>
                </a:lnTo>
                <a:lnTo>
                  <a:pt x="261619" y="77469"/>
                </a:lnTo>
                <a:close/>
              </a:path>
              <a:path w="261620" h="290830">
                <a:moveTo>
                  <a:pt x="261619" y="74929"/>
                </a:moveTo>
                <a:lnTo>
                  <a:pt x="257809" y="74929"/>
                </a:lnTo>
                <a:lnTo>
                  <a:pt x="257809" y="76199"/>
                </a:lnTo>
                <a:lnTo>
                  <a:pt x="261619" y="76199"/>
                </a:lnTo>
                <a:lnTo>
                  <a:pt x="261619" y="74929"/>
                </a:lnTo>
                <a:close/>
              </a:path>
              <a:path w="261620" h="290830">
                <a:moveTo>
                  <a:pt x="3809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09" y="76199"/>
                </a:lnTo>
                <a:lnTo>
                  <a:pt x="3809" y="74929"/>
                </a:lnTo>
                <a:close/>
              </a:path>
              <a:path w="261620" h="290830">
                <a:moveTo>
                  <a:pt x="3809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09" y="73659"/>
                </a:lnTo>
                <a:lnTo>
                  <a:pt x="3809" y="71119"/>
                </a:lnTo>
                <a:close/>
              </a:path>
              <a:path w="261620" h="290830">
                <a:moveTo>
                  <a:pt x="261619" y="71119"/>
                </a:moveTo>
                <a:lnTo>
                  <a:pt x="257809" y="71119"/>
                </a:lnTo>
                <a:lnTo>
                  <a:pt x="257809" y="73659"/>
                </a:lnTo>
                <a:lnTo>
                  <a:pt x="261619" y="73659"/>
                </a:lnTo>
                <a:lnTo>
                  <a:pt x="261619" y="71119"/>
                </a:lnTo>
                <a:close/>
              </a:path>
              <a:path w="261620" h="290830">
                <a:moveTo>
                  <a:pt x="261619" y="68579"/>
                </a:moveTo>
                <a:lnTo>
                  <a:pt x="257809" y="68579"/>
                </a:lnTo>
                <a:lnTo>
                  <a:pt x="257809" y="69849"/>
                </a:lnTo>
                <a:lnTo>
                  <a:pt x="261619" y="69849"/>
                </a:lnTo>
                <a:lnTo>
                  <a:pt x="261619" y="68579"/>
                </a:lnTo>
                <a:close/>
              </a:path>
              <a:path w="261620" h="290830">
                <a:moveTo>
                  <a:pt x="3809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3809" y="69849"/>
                </a:lnTo>
                <a:lnTo>
                  <a:pt x="3809" y="68579"/>
                </a:lnTo>
                <a:close/>
              </a:path>
              <a:path w="261620" h="290830">
                <a:moveTo>
                  <a:pt x="3809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3809" y="67309"/>
                </a:lnTo>
                <a:lnTo>
                  <a:pt x="3809" y="64769"/>
                </a:lnTo>
                <a:close/>
              </a:path>
              <a:path w="261620" h="290830">
                <a:moveTo>
                  <a:pt x="261619" y="64769"/>
                </a:moveTo>
                <a:lnTo>
                  <a:pt x="257809" y="64769"/>
                </a:lnTo>
                <a:lnTo>
                  <a:pt x="257809" y="67309"/>
                </a:lnTo>
                <a:lnTo>
                  <a:pt x="261619" y="67309"/>
                </a:lnTo>
                <a:lnTo>
                  <a:pt x="261619" y="64769"/>
                </a:lnTo>
                <a:close/>
              </a:path>
              <a:path w="261620" h="290830">
                <a:moveTo>
                  <a:pt x="3809" y="62229"/>
                </a:moveTo>
                <a:lnTo>
                  <a:pt x="0" y="62229"/>
                </a:lnTo>
                <a:lnTo>
                  <a:pt x="0" y="63499"/>
                </a:lnTo>
                <a:lnTo>
                  <a:pt x="3809" y="63499"/>
                </a:lnTo>
                <a:lnTo>
                  <a:pt x="3809" y="62229"/>
                </a:lnTo>
                <a:close/>
              </a:path>
              <a:path w="261620" h="290830">
                <a:moveTo>
                  <a:pt x="3809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3809" y="60959"/>
                </a:lnTo>
                <a:lnTo>
                  <a:pt x="3809" y="58419"/>
                </a:lnTo>
                <a:close/>
              </a:path>
              <a:path w="261620" h="290830">
                <a:moveTo>
                  <a:pt x="261619" y="62229"/>
                </a:moveTo>
                <a:lnTo>
                  <a:pt x="257809" y="62229"/>
                </a:lnTo>
                <a:lnTo>
                  <a:pt x="257809" y="63499"/>
                </a:lnTo>
                <a:lnTo>
                  <a:pt x="261619" y="63499"/>
                </a:lnTo>
                <a:lnTo>
                  <a:pt x="261619" y="62229"/>
                </a:lnTo>
                <a:close/>
              </a:path>
              <a:path w="261620" h="290830">
                <a:moveTo>
                  <a:pt x="261619" y="58419"/>
                </a:moveTo>
                <a:lnTo>
                  <a:pt x="257809" y="58419"/>
                </a:lnTo>
                <a:lnTo>
                  <a:pt x="257809" y="60959"/>
                </a:lnTo>
                <a:lnTo>
                  <a:pt x="261619" y="60959"/>
                </a:lnTo>
                <a:lnTo>
                  <a:pt x="261619" y="58419"/>
                </a:lnTo>
                <a:close/>
              </a:path>
              <a:path w="261620" h="290830">
                <a:moveTo>
                  <a:pt x="3809" y="55879"/>
                </a:moveTo>
                <a:lnTo>
                  <a:pt x="0" y="55879"/>
                </a:lnTo>
                <a:lnTo>
                  <a:pt x="0" y="57149"/>
                </a:lnTo>
                <a:lnTo>
                  <a:pt x="3809" y="57149"/>
                </a:lnTo>
                <a:lnTo>
                  <a:pt x="3809" y="55879"/>
                </a:lnTo>
                <a:close/>
              </a:path>
              <a:path w="261620" h="290830">
                <a:moveTo>
                  <a:pt x="3809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3809" y="54609"/>
                </a:lnTo>
                <a:lnTo>
                  <a:pt x="3809" y="52069"/>
                </a:lnTo>
                <a:close/>
              </a:path>
              <a:path w="261620" h="290830">
                <a:moveTo>
                  <a:pt x="261619" y="55879"/>
                </a:moveTo>
                <a:lnTo>
                  <a:pt x="257809" y="55879"/>
                </a:lnTo>
                <a:lnTo>
                  <a:pt x="257809" y="57149"/>
                </a:lnTo>
                <a:lnTo>
                  <a:pt x="261619" y="57149"/>
                </a:lnTo>
                <a:lnTo>
                  <a:pt x="261619" y="55879"/>
                </a:lnTo>
                <a:close/>
              </a:path>
              <a:path w="261620" h="290830">
                <a:moveTo>
                  <a:pt x="261619" y="52069"/>
                </a:moveTo>
                <a:lnTo>
                  <a:pt x="257809" y="52069"/>
                </a:lnTo>
                <a:lnTo>
                  <a:pt x="257809" y="54609"/>
                </a:lnTo>
                <a:lnTo>
                  <a:pt x="261619" y="54609"/>
                </a:lnTo>
                <a:lnTo>
                  <a:pt x="261619" y="52069"/>
                </a:lnTo>
                <a:close/>
              </a:path>
              <a:path w="261620" h="290830">
                <a:moveTo>
                  <a:pt x="3809" y="49529"/>
                </a:moveTo>
                <a:lnTo>
                  <a:pt x="0" y="49529"/>
                </a:lnTo>
                <a:lnTo>
                  <a:pt x="0" y="50799"/>
                </a:lnTo>
                <a:lnTo>
                  <a:pt x="3809" y="50799"/>
                </a:lnTo>
                <a:lnTo>
                  <a:pt x="3809" y="49529"/>
                </a:lnTo>
                <a:close/>
              </a:path>
              <a:path w="261620" h="290830">
                <a:moveTo>
                  <a:pt x="3809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3809" y="48259"/>
                </a:lnTo>
                <a:lnTo>
                  <a:pt x="3809" y="45719"/>
                </a:lnTo>
                <a:close/>
              </a:path>
              <a:path w="261620" h="290830">
                <a:moveTo>
                  <a:pt x="261619" y="49529"/>
                </a:moveTo>
                <a:lnTo>
                  <a:pt x="257809" y="49529"/>
                </a:lnTo>
                <a:lnTo>
                  <a:pt x="257809" y="50799"/>
                </a:lnTo>
                <a:lnTo>
                  <a:pt x="261619" y="50799"/>
                </a:lnTo>
                <a:lnTo>
                  <a:pt x="261619" y="49529"/>
                </a:lnTo>
                <a:close/>
              </a:path>
              <a:path w="261620" h="290830">
                <a:moveTo>
                  <a:pt x="261619" y="45719"/>
                </a:moveTo>
                <a:lnTo>
                  <a:pt x="257809" y="45719"/>
                </a:lnTo>
                <a:lnTo>
                  <a:pt x="257809" y="48259"/>
                </a:lnTo>
                <a:lnTo>
                  <a:pt x="261619" y="48259"/>
                </a:lnTo>
                <a:lnTo>
                  <a:pt x="261619" y="45719"/>
                </a:lnTo>
                <a:close/>
              </a:path>
              <a:path w="261620" h="290830">
                <a:moveTo>
                  <a:pt x="3809" y="43179"/>
                </a:moveTo>
                <a:lnTo>
                  <a:pt x="0" y="43179"/>
                </a:lnTo>
                <a:lnTo>
                  <a:pt x="0" y="44449"/>
                </a:lnTo>
                <a:lnTo>
                  <a:pt x="3809" y="44449"/>
                </a:lnTo>
                <a:lnTo>
                  <a:pt x="3809" y="43179"/>
                </a:lnTo>
                <a:close/>
              </a:path>
              <a:path w="261620" h="290830">
                <a:moveTo>
                  <a:pt x="3809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3809" y="41909"/>
                </a:lnTo>
                <a:lnTo>
                  <a:pt x="3809" y="39369"/>
                </a:lnTo>
                <a:close/>
              </a:path>
              <a:path w="261620" h="290830">
                <a:moveTo>
                  <a:pt x="261619" y="43179"/>
                </a:moveTo>
                <a:lnTo>
                  <a:pt x="257809" y="43179"/>
                </a:lnTo>
                <a:lnTo>
                  <a:pt x="257809" y="44449"/>
                </a:lnTo>
                <a:lnTo>
                  <a:pt x="261619" y="44449"/>
                </a:lnTo>
                <a:lnTo>
                  <a:pt x="261619" y="43179"/>
                </a:lnTo>
                <a:close/>
              </a:path>
              <a:path w="261620" h="290830">
                <a:moveTo>
                  <a:pt x="261619" y="39369"/>
                </a:moveTo>
                <a:lnTo>
                  <a:pt x="257809" y="39369"/>
                </a:lnTo>
                <a:lnTo>
                  <a:pt x="257809" y="41909"/>
                </a:lnTo>
                <a:lnTo>
                  <a:pt x="261619" y="41909"/>
                </a:lnTo>
                <a:lnTo>
                  <a:pt x="261619" y="39369"/>
                </a:lnTo>
                <a:close/>
              </a:path>
              <a:path w="261620" h="290830">
                <a:moveTo>
                  <a:pt x="261619" y="36829"/>
                </a:moveTo>
                <a:lnTo>
                  <a:pt x="257809" y="36829"/>
                </a:lnTo>
                <a:lnTo>
                  <a:pt x="257809" y="38099"/>
                </a:lnTo>
                <a:lnTo>
                  <a:pt x="261619" y="38099"/>
                </a:lnTo>
                <a:lnTo>
                  <a:pt x="261619" y="36829"/>
                </a:lnTo>
                <a:close/>
              </a:path>
              <a:path w="261620" h="290830">
                <a:moveTo>
                  <a:pt x="3809" y="36829"/>
                </a:moveTo>
                <a:lnTo>
                  <a:pt x="0" y="36829"/>
                </a:lnTo>
                <a:lnTo>
                  <a:pt x="0" y="38099"/>
                </a:lnTo>
                <a:lnTo>
                  <a:pt x="3809" y="38099"/>
                </a:lnTo>
                <a:lnTo>
                  <a:pt x="3809" y="36829"/>
                </a:lnTo>
                <a:close/>
              </a:path>
              <a:path w="261620" h="290830">
                <a:moveTo>
                  <a:pt x="3809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3809" y="35559"/>
                </a:lnTo>
                <a:lnTo>
                  <a:pt x="3809" y="33019"/>
                </a:lnTo>
                <a:close/>
              </a:path>
              <a:path w="261620" h="290830">
                <a:moveTo>
                  <a:pt x="261619" y="33019"/>
                </a:moveTo>
                <a:lnTo>
                  <a:pt x="257809" y="33019"/>
                </a:lnTo>
                <a:lnTo>
                  <a:pt x="257809" y="35559"/>
                </a:lnTo>
                <a:lnTo>
                  <a:pt x="261619" y="35559"/>
                </a:lnTo>
                <a:lnTo>
                  <a:pt x="261619" y="33019"/>
                </a:lnTo>
                <a:close/>
              </a:path>
              <a:path w="261620" h="290830">
                <a:moveTo>
                  <a:pt x="3809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3809" y="31749"/>
                </a:lnTo>
                <a:lnTo>
                  <a:pt x="3809" y="30479"/>
                </a:lnTo>
                <a:close/>
              </a:path>
              <a:path w="261620" h="290830">
                <a:moveTo>
                  <a:pt x="3809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3809" y="29209"/>
                </a:lnTo>
                <a:lnTo>
                  <a:pt x="3809" y="26669"/>
                </a:lnTo>
                <a:close/>
              </a:path>
              <a:path w="261620" h="290830">
                <a:moveTo>
                  <a:pt x="261619" y="30479"/>
                </a:moveTo>
                <a:lnTo>
                  <a:pt x="257809" y="30479"/>
                </a:lnTo>
                <a:lnTo>
                  <a:pt x="257809" y="31749"/>
                </a:lnTo>
                <a:lnTo>
                  <a:pt x="261619" y="31749"/>
                </a:lnTo>
                <a:lnTo>
                  <a:pt x="261619" y="30479"/>
                </a:lnTo>
                <a:close/>
              </a:path>
              <a:path w="261620" h="290830">
                <a:moveTo>
                  <a:pt x="261619" y="26669"/>
                </a:moveTo>
                <a:lnTo>
                  <a:pt x="257809" y="26669"/>
                </a:lnTo>
                <a:lnTo>
                  <a:pt x="257809" y="29209"/>
                </a:lnTo>
                <a:lnTo>
                  <a:pt x="261619" y="29209"/>
                </a:lnTo>
                <a:lnTo>
                  <a:pt x="261619" y="26669"/>
                </a:lnTo>
                <a:close/>
              </a:path>
              <a:path w="261620" h="290830">
                <a:moveTo>
                  <a:pt x="3809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3809" y="25399"/>
                </a:lnTo>
                <a:lnTo>
                  <a:pt x="3809" y="24129"/>
                </a:lnTo>
                <a:close/>
              </a:path>
              <a:path w="261620" h="290830">
                <a:moveTo>
                  <a:pt x="3809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3809" y="22859"/>
                </a:lnTo>
                <a:lnTo>
                  <a:pt x="3809" y="20319"/>
                </a:lnTo>
                <a:close/>
              </a:path>
              <a:path w="261620" h="290830">
                <a:moveTo>
                  <a:pt x="261619" y="24129"/>
                </a:moveTo>
                <a:lnTo>
                  <a:pt x="257809" y="24129"/>
                </a:lnTo>
                <a:lnTo>
                  <a:pt x="257809" y="25399"/>
                </a:lnTo>
                <a:lnTo>
                  <a:pt x="261619" y="25399"/>
                </a:lnTo>
                <a:lnTo>
                  <a:pt x="261619" y="24129"/>
                </a:lnTo>
                <a:close/>
              </a:path>
              <a:path w="261620" h="290830">
                <a:moveTo>
                  <a:pt x="261619" y="20319"/>
                </a:moveTo>
                <a:lnTo>
                  <a:pt x="257809" y="20319"/>
                </a:lnTo>
                <a:lnTo>
                  <a:pt x="257809" y="22859"/>
                </a:lnTo>
                <a:lnTo>
                  <a:pt x="261619" y="22859"/>
                </a:lnTo>
                <a:lnTo>
                  <a:pt x="261619" y="20319"/>
                </a:lnTo>
                <a:close/>
              </a:path>
              <a:path w="261620" h="290830">
                <a:moveTo>
                  <a:pt x="3809" y="17779"/>
                </a:moveTo>
                <a:lnTo>
                  <a:pt x="0" y="17779"/>
                </a:lnTo>
                <a:lnTo>
                  <a:pt x="0" y="19049"/>
                </a:lnTo>
                <a:lnTo>
                  <a:pt x="3809" y="19049"/>
                </a:lnTo>
                <a:lnTo>
                  <a:pt x="3809" y="17779"/>
                </a:lnTo>
                <a:close/>
              </a:path>
              <a:path w="261620" h="290830">
                <a:moveTo>
                  <a:pt x="3809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09" y="16509"/>
                </a:lnTo>
                <a:lnTo>
                  <a:pt x="3809" y="13969"/>
                </a:lnTo>
                <a:close/>
              </a:path>
              <a:path w="261620" h="290830">
                <a:moveTo>
                  <a:pt x="261619" y="17779"/>
                </a:moveTo>
                <a:lnTo>
                  <a:pt x="257809" y="17779"/>
                </a:lnTo>
                <a:lnTo>
                  <a:pt x="257809" y="19049"/>
                </a:lnTo>
                <a:lnTo>
                  <a:pt x="261619" y="19049"/>
                </a:lnTo>
                <a:lnTo>
                  <a:pt x="261619" y="17779"/>
                </a:lnTo>
                <a:close/>
              </a:path>
              <a:path w="261620" h="290830">
                <a:moveTo>
                  <a:pt x="261619" y="13969"/>
                </a:moveTo>
                <a:lnTo>
                  <a:pt x="257809" y="13969"/>
                </a:lnTo>
                <a:lnTo>
                  <a:pt x="257809" y="16509"/>
                </a:lnTo>
                <a:lnTo>
                  <a:pt x="261619" y="16509"/>
                </a:lnTo>
                <a:lnTo>
                  <a:pt x="261619" y="13969"/>
                </a:lnTo>
                <a:close/>
              </a:path>
              <a:path w="261620" h="290830">
                <a:moveTo>
                  <a:pt x="261619" y="11429"/>
                </a:moveTo>
                <a:lnTo>
                  <a:pt x="257809" y="11429"/>
                </a:lnTo>
                <a:lnTo>
                  <a:pt x="257809" y="12699"/>
                </a:lnTo>
                <a:lnTo>
                  <a:pt x="261619" y="12699"/>
                </a:lnTo>
                <a:lnTo>
                  <a:pt x="261619" y="11429"/>
                </a:lnTo>
                <a:close/>
              </a:path>
              <a:path w="261620" h="290830">
                <a:moveTo>
                  <a:pt x="3809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3809" y="12699"/>
                </a:lnTo>
                <a:lnTo>
                  <a:pt x="3809" y="11429"/>
                </a:lnTo>
                <a:close/>
              </a:path>
              <a:path w="261620" h="290830">
                <a:moveTo>
                  <a:pt x="3809" y="7619"/>
                </a:moveTo>
                <a:lnTo>
                  <a:pt x="0" y="7619"/>
                </a:lnTo>
                <a:lnTo>
                  <a:pt x="0" y="10159"/>
                </a:lnTo>
                <a:lnTo>
                  <a:pt x="3809" y="10159"/>
                </a:lnTo>
                <a:lnTo>
                  <a:pt x="3809" y="7619"/>
                </a:lnTo>
                <a:close/>
              </a:path>
              <a:path w="261620" h="290830">
                <a:moveTo>
                  <a:pt x="261619" y="7619"/>
                </a:moveTo>
                <a:lnTo>
                  <a:pt x="257809" y="7619"/>
                </a:lnTo>
                <a:lnTo>
                  <a:pt x="257809" y="10159"/>
                </a:lnTo>
                <a:lnTo>
                  <a:pt x="261619" y="10159"/>
                </a:lnTo>
                <a:lnTo>
                  <a:pt x="261619" y="7619"/>
                </a:lnTo>
                <a:close/>
              </a:path>
              <a:path w="261620" h="290830">
                <a:moveTo>
                  <a:pt x="3809" y="5079"/>
                </a:moveTo>
                <a:lnTo>
                  <a:pt x="0" y="5079"/>
                </a:lnTo>
                <a:lnTo>
                  <a:pt x="0" y="6349"/>
                </a:lnTo>
                <a:lnTo>
                  <a:pt x="3809" y="6349"/>
                </a:lnTo>
                <a:lnTo>
                  <a:pt x="3809" y="5079"/>
                </a:lnTo>
                <a:close/>
              </a:path>
              <a:path w="261620" h="290830">
                <a:moveTo>
                  <a:pt x="190499" y="1269"/>
                </a:moveTo>
                <a:lnTo>
                  <a:pt x="0" y="1269"/>
                </a:lnTo>
                <a:lnTo>
                  <a:pt x="0" y="3810"/>
                </a:lnTo>
                <a:lnTo>
                  <a:pt x="190499" y="3810"/>
                </a:lnTo>
                <a:lnTo>
                  <a:pt x="190499" y="1269"/>
                </a:lnTo>
                <a:close/>
              </a:path>
              <a:path w="261620" h="290830">
                <a:moveTo>
                  <a:pt x="261619" y="5079"/>
                </a:moveTo>
                <a:lnTo>
                  <a:pt x="257809" y="5079"/>
                </a:lnTo>
                <a:lnTo>
                  <a:pt x="257809" y="6349"/>
                </a:lnTo>
                <a:lnTo>
                  <a:pt x="261619" y="6349"/>
                </a:lnTo>
                <a:lnTo>
                  <a:pt x="261619" y="5079"/>
                </a:lnTo>
                <a:close/>
              </a:path>
              <a:path w="261620" h="290830">
                <a:moveTo>
                  <a:pt x="261619" y="1269"/>
                </a:moveTo>
                <a:lnTo>
                  <a:pt x="224789" y="1269"/>
                </a:lnTo>
                <a:lnTo>
                  <a:pt x="224789" y="3809"/>
                </a:lnTo>
                <a:lnTo>
                  <a:pt x="261619" y="3809"/>
                </a:lnTo>
                <a:lnTo>
                  <a:pt x="261619" y="1269"/>
                </a:lnTo>
                <a:close/>
              </a:path>
              <a:path w="261620" h="290830">
                <a:moveTo>
                  <a:pt x="194310" y="0"/>
                </a:moveTo>
                <a:lnTo>
                  <a:pt x="191769" y="0"/>
                </a:lnTo>
                <a:lnTo>
                  <a:pt x="191769" y="1269"/>
                </a:lnTo>
                <a:lnTo>
                  <a:pt x="194310" y="1269"/>
                </a:lnTo>
                <a:lnTo>
                  <a:pt x="194310" y="0"/>
                </a:lnTo>
                <a:close/>
              </a:path>
              <a:path w="261620" h="290830">
                <a:moveTo>
                  <a:pt x="3809" y="134620"/>
                </a:moveTo>
                <a:lnTo>
                  <a:pt x="0" y="134620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34620"/>
                </a:lnTo>
                <a:close/>
              </a:path>
              <a:path w="261620" h="290830">
                <a:moveTo>
                  <a:pt x="261619" y="134620"/>
                </a:moveTo>
                <a:lnTo>
                  <a:pt x="257809" y="134620"/>
                </a:lnTo>
                <a:lnTo>
                  <a:pt x="257809" y="147319"/>
                </a:lnTo>
                <a:lnTo>
                  <a:pt x="261619" y="147319"/>
                </a:lnTo>
                <a:lnTo>
                  <a:pt x="261619" y="134620"/>
                </a:lnTo>
                <a:close/>
              </a:path>
              <a:path w="261620" h="290830">
                <a:moveTo>
                  <a:pt x="3809" y="147320"/>
                </a:moveTo>
                <a:lnTo>
                  <a:pt x="0" y="147320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47320"/>
                </a:lnTo>
                <a:close/>
              </a:path>
              <a:path w="261620" h="290830">
                <a:moveTo>
                  <a:pt x="261619" y="147320"/>
                </a:moveTo>
                <a:lnTo>
                  <a:pt x="257809" y="147320"/>
                </a:lnTo>
                <a:lnTo>
                  <a:pt x="257809" y="166369"/>
                </a:lnTo>
                <a:lnTo>
                  <a:pt x="261619" y="166369"/>
                </a:lnTo>
                <a:lnTo>
                  <a:pt x="261619" y="147320"/>
                </a:lnTo>
                <a:close/>
              </a:path>
              <a:path w="261620" h="290830">
                <a:moveTo>
                  <a:pt x="3809" y="166370"/>
                </a:moveTo>
                <a:lnTo>
                  <a:pt x="0" y="166370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66370"/>
                </a:lnTo>
                <a:close/>
              </a:path>
              <a:path w="261620" h="290830">
                <a:moveTo>
                  <a:pt x="261619" y="166370"/>
                </a:moveTo>
                <a:lnTo>
                  <a:pt x="257809" y="166370"/>
                </a:lnTo>
                <a:lnTo>
                  <a:pt x="257809" y="172719"/>
                </a:lnTo>
                <a:lnTo>
                  <a:pt x="261619" y="172719"/>
                </a:lnTo>
                <a:lnTo>
                  <a:pt x="261619" y="166370"/>
                </a:lnTo>
                <a:close/>
              </a:path>
              <a:path w="261620" h="290830">
                <a:moveTo>
                  <a:pt x="3809" y="172720"/>
                </a:moveTo>
                <a:lnTo>
                  <a:pt x="0" y="172720"/>
                </a:lnTo>
                <a:lnTo>
                  <a:pt x="0" y="185419"/>
                </a:lnTo>
                <a:lnTo>
                  <a:pt x="3809" y="185419"/>
                </a:lnTo>
                <a:lnTo>
                  <a:pt x="3809" y="172720"/>
                </a:lnTo>
                <a:close/>
              </a:path>
              <a:path w="261620" h="290830">
                <a:moveTo>
                  <a:pt x="261619" y="172720"/>
                </a:moveTo>
                <a:lnTo>
                  <a:pt x="257809" y="172720"/>
                </a:lnTo>
                <a:lnTo>
                  <a:pt x="257809" y="185419"/>
                </a:lnTo>
                <a:lnTo>
                  <a:pt x="261619" y="185419"/>
                </a:lnTo>
                <a:lnTo>
                  <a:pt x="261619" y="172720"/>
                </a:lnTo>
                <a:close/>
              </a:path>
              <a:path w="261620" h="290830">
                <a:moveTo>
                  <a:pt x="3809" y="185420"/>
                </a:moveTo>
                <a:lnTo>
                  <a:pt x="0" y="185420"/>
                </a:lnTo>
                <a:lnTo>
                  <a:pt x="0" y="223519"/>
                </a:lnTo>
                <a:lnTo>
                  <a:pt x="3809" y="223519"/>
                </a:lnTo>
                <a:lnTo>
                  <a:pt x="3809" y="185420"/>
                </a:lnTo>
                <a:close/>
              </a:path>
              <a:path w="261620" h="290830">
                <a:moveTo>
                  <a:pt x="261619" y="185420"/>
                </a:moveTo>
                <a:lnTo>
                  <a:pt x="257809" y="185420"/>
                </a:lnTo>
                <a:lnTo>
                  <a:pt x="257809" y="223519"/>
                </a:lnTo>
                <a:lnTo>
                  <a:pt x="261619" y="223519"/>
                </a:lnTo>
                <a:lnTo>
                  <a:pt x="261619" y="185420"/>
                </a:lnTo>
                <a:close/>
              </a:path>
              <a:path w="261620" h="290830">
                <a:moveTo>
                  <a:pt x="34289" y="287019"/>
                </a:moveTo>
                <a:lnTo>
                  <a:pt x="0" y="287019"/>
                </a:lnTo>
                <a:lnTo>
                  <a:pt x="0" y="289560"/>
                </a:lnTo>
                <a:lnTo>
                  <a:pt x="33019" y="289560"/>
                </a:lnTo>
                <a:lnTo>
                  <a:pt x="33019" y="290829"/>
                </a:lnTo>
                <a:lnTo>
                  <a:pt x="34289" y="290829"/>
                </a:lnTo>
                <a:lnTo>
                  <a:pt x="34289" y="287019"/>
                </a:lnTo>
                <a:close/>
              </a:path>
              <a:path w="261620" h="290830">
                <a:moveTo>
                  <a:pt x="3809" y="284479"/>
                </a:moveTo>
                <a:lnTo>
                  <a:pt x="0" y="284479"/>
                </a:lnTo>
                <a:lnTo>
                  <a:pt x="0" y="285750"/>
                </a:lnTo>
                <a:lnTo>
                  <a:pt x="3809" y="285750"/>
                </a:lnTo>
                <a:lnTo>
                  <a:pt x="3809" y="284479"/>
                </a:lnTo>
                <a:close/>
              </a:path>
              <a:path w="261620" h="290830">
                <a:moveTo>
                  <a:pt x="3809" y="280669"/>
                </a:moveTo>
                <a:lnTo>
                  <a:pt x="0" y="280669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80669"/>
                </a:lnTo>
                <a:close/>
              </a:path>
              <a:path w="261620" h="290830">
                <a:moveTo>
                  <a:pt x="3809" y="278129"/>
                </a:moveTo>
                <a:lnTo>
                  <a:pt x="0" y="278129"/>
                </a:lnTo>
                <a:lnTo>
                  <a:pt x="0" y="279400"/>
                </a:lnTo>
                <a:lnTo>
                  <a:pt x="3809" y="279400"/>
                </a:lnTo>
                <a:lnTo>
                  <a:pt x="3809" y="278129"/>
                </a:lnTo>
                <a:close/>
              </a:path>
              <a:path w="261620" h="290830">
                <a:moveTo>
                  <a:pt x="3809" y="274319"/>
                </a:moveTo>
                <a:lnTo>
                  <a:pt x="0" y="274319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4319"/>
                </a:lnTo>
                <a:close/>
              </a:path>
              <a:path w="261620" h="290830">
                <a:moveTo>
                  <a:pt x="3809" y="271779"/>
                </a:moveTo>
                <a:lnTo>
                  <a:pt x="0" y="271779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71779"/>
                </a:lnTo>
                <a:close/>
              </a:path>
              <a:path w="261620" h="290830">
                <a:moveTo>
                  <a:pt x="3809" y="267969"/>
                </a:moveTo>
                <a:lnTo>
                  <a:pt x="0" y="267969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7969"/>
                </a:lnTo>
                <a:close/>
              </a:path>
              <a:path w="261620" h="290830">
                <a:moveTo>
                  <a:pt x="3809" y="265429"/>
                </a:moveTo>
                <a:lnTo>
                  <a:pt x="0" y="265429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5429"/>
                </a:lnTo>
                <a:close/>
              </a:path>
              <a:path w="261620" h="290830">
                <a:moveTo>
                  <a:pt x="3809" y="261619"/>
                </a:moveTo>
                <a:lnTo>
                  <a:pt x="0" y="261619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61619"/>
                </a:lnTo>
                <a:close/>
              </a:path>
              <a:path w="261620" h="290830">
                <a:moveTo>
                  <a:pt x="3809" y="259079"/>
                </a:moveTo>
                <a:lnTo>
                  <a:pt x="0" y="259079"/>
                </a:lnTo>
                <a:lnTo>
                  <a:pt x="0" y="260350"/>
                </a:lnTo>
                <a:lnTo>
                  <a:pt x="3809" y="260350"/>
                </a:lnTo>
                <a:lnTo>
                  <a:pt x="3809" y="259079"/>
                </a:lnTo>
                <a:close/>
              </a:path>
              <a:path w="261620" h="290830">
                <a:moveTo>
                  <a:pt x="3809" y="255269"/>
                </a:moveTo>
                <a:lnTo>
                  <a:pt x="0" y="255269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5269"/>
                </a:lnTo>
                <a:close/>
              </a:path>
              <a:path w="261620" h="290830">
                <a:moveTo>
                  <a:pt x="3809" y="252729"/>
                </a:moveTo>
                <a:lnTo>
                  <a:pt x="0" y="252729"/>
                </a:lnTo>
                <a:lnTo>
                  <a:pt x="0" y="254000"/>
                </a:lnTo>
                <a:lnTo>
                  <a:pt x="3809" y="254000"/>
                </a:lnTo>
                <a:lnTo>
                  <a:pt x="3809" y="252729"/>
                </a:lnTo>
                <a:close/>
              </a:path>
              <a:path w="261620" h="290830">
                <a:moveTo>
                  <a:pt x="3809" y="248919"/>
                </a:moveTo>
                <a:lnTo>
                  <a:pt x="0" y="248919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48919"/>
                </a:lnTo>
                <a:close/>
              </a:path>
              <a:path w="261620" h="290830">
                <a:moveTo>
                  <a:pt x="3809" y="246379"/>
                </a:moveTo>
                <a:lnTo>
                  <a:pt x="0" y="246379"/>
                </a:lnTo>
                <a:lnTo>
                  <a:pt x="0" y="247650"/>
                </a:lnTo>
                <a:lnTo>
                  <a:pt x="3809" y="247650"/>
                </a:lnTo>
                <a:lnTo>
                  <a:pt x="3809" y="246379"/>
                </a:lnTo>
                <a:close/>
              </a:path>
              <a:path w="261620" h="290830">
                <a:moveTo>
                  <a:pt x="3809" y="242569"/>
                </a:moveTo>
                <a:lnTo>
                  <a:pt x="0" y="242569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42569"/>
                </a:lnTo>
                <a:close/>
              </a:path>
              <a:path w="261620" h="290830">
                <a:moveTo>
                  <a:pt x="3809" y="240029"/>
                </a:moveTo>
                <a:lnTo>
                  <a:pt x="0" y="240029"/>
                </a:lnTo>
                <a:lnTo>
                  <a:pt x="0" y="241300"/>
                </a:lnTo>
                <a:lnTo>
                  <a:pt x="3809" y="241300"/>
                </a:lnTo>
                <a:lnTo>
                  <a:pt x="3809" y="240029"/>
                </a:lnTo>
                <a:close/>
              </a:path>
              <a:path w="261620" h="290830">
                <a:moveTo>
                  <a:pt x="3809" y="236219"/>
                </a:moveTo>
                <a:lnTo>
                  <a:pt x="0" y="236219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6219"/>
                </a:lnTo>
                <a:close/>
              </a:path>
              <a:path w="261620" h="290830">
                <a:moveTo>
                  <a:pt x="3809" y="233679"/>
                </a:moveTo>
                <a:lnTo>
                  <a:pt x="0" y="233679"/>
                </a:lnTo>
                <a:lnTo>
                  <a:pt x="0" y="234950"/>
                </a:lnTo>
                <a:lnTo>
                  <a:pt x="3809" y="234950"/>
                </a:lnTo>
                <a:lnTo>
                  <a:pt x="3809" y="233679"/>
                </a:lnTo>
                <a:close/>
              </a:path>
              <a:path w="261620" h="290830">
                <a:moveTo>
                  <a:pt x="3809" y="227329"/>
                </a:moveTo>
                <a:lnTo>
                  <a:pt x="0" y="227329"/>
                </a:lnTo>
                <a:lnTo>
                  <a:pt x="0" y="232410"/>
                </a:lnTo>
                <a:lnTo>
                  <a:pt x="3809" y="232410"/>
                </a:lnTo>
                <a:lnTo>
                  <a:pt x="3809" y="227329"/>
                </a:lnTo>
                <a:close/>
              </a:path>
              <a:path w="261620" h="290830">
                <a:moveTo>
                  <a:pt x="3809" y="224789"/>
                </a:moveTo>
                <a:lnTo>
                  <a:pt x="0" y="224789"/>
                </a:lnTo>
                <a:lnTo>
                  <a:pt x="0" y="226060"/>
                </a:lnTo>
                <a:lnTo>
                  <a:pt x="3809" y="226060"/>
                </a:lnTo>
                <a:lnTo>
                  <a:pt x="3809" y="224789"/>
                </a:lnTo>
                <a:close/>
              </a:path>
              <a:path w="261620" h="290830">
                <a:moveTo>
                  <a:pt x="261619" y="287019"/>
                </a:moveTo>
                <a:lnTo>
                  <a:pt x="144779" y="287019"/>
                </a:lnTo>
                <a:lnTo>
                  <a:pt x="144779" y="289559"/>
                </a:lnTo>
                <a:lnTo>
                  <a:pt x="261619" y="289559"/>
                </a:lnTo>
                <a:lnTo>
                  <a:pt x="261619" y="287019"/>
                </a:lnTo>
                <a:close/>
              </a:path>
              <a:path w="261620" h="290830">
                <a:moveTo>
                  <a:pt x="261619" y="284479"/>
                </a:moveTo>
                <a:lnTo>
                  <a:pt x="257809" y="284479"/>
                </a:lnTo>
                <a:lnTo>
                  <a:pt x="257809" y="285749"/>
                </a:lnTo>
                <a:lnTo>
                  <a:pt x="261619" y="285749"/>
                </a:lnTo>
                <a:lnTo>
                  <a:pt x="261619" y="284479"/>
                </a:lnTo>
                <a:close/>
              </a:path>
              <a:path w="261620" h="290830">
                <a:moveTo>
                  <a:pt x="261619" y="280669"/>
                </a:moveTo>
                <a:lnTo>
                  <a:pt x="257809" y="280669"/>
                </a:lnTo>
                <a:lnTo>
                  <a:pt x="257809" y="283209"/>
                </a:lnTo>
                <a:lnTo>
                  <a:pt x="261619" y="283209"/>
                </a:lnTo>
                <a:lnTo>
                  <a:pt x="261619" y="280669"/>
                </a:lnTo>
                <a:close/>
              </a:path>
              <a:path w="261620" h="290830">
                <a:moveTo>
                  <a:pt x="261619" y="278129"/>
                </a:moveTo>
                <a:lnTo>
                  <a:pt x="257809" y="278129"/>
                </a:lnTo>
                <a:lnTo>
                  <a:pt x="257809" y="279399"/>
                </a:lnTo>
                <a:lnTo>
                  <a:pt x="261619" y="279399"/>
                </a:lnTo>
                <a:lnTo>
                  <a:pt x="261619" y="278129"/>
                </a:lnTo>
                <a:close/>
              </a:path>
              <a:path w="261620" h="290830">
                <a:moveTo>
                  <a:pt x="261619" y="274319"/>
                </a:moveTo>
                <a:lnTo>
                  <a:pt x="257809" y="274319"/>
                </a:lnTo>
                <a:lnTo>
                  <a:pt x="257809" y="276859"/>
                </a:lnTo>
                <a:lnTo>
                  <a:pt x="261619" y="276859"/>
                </a:lnTo>
                <a:lnTo>
                  <a:pt x="261619" y="274319"/>
                </a:lnTo>
                <a:close/>
              </a:path>
              <a:path w="261620" h="290830">
                <a:moveTo>
                  <a:pt x="261619" y="271779"/>
                </a:moveTo>
                <a:lnTo>
                  <a:pt x="257809" y="271779"/>
                </a:lnTo>
                <a:lnTo>
                  <a:pt x="257809" y="273049"/>
                </a:lnTo>
                <a:lnTo>
                  <a:pt x="261619" y="273049"/>
                </a:lnTo>
                <a:lnTo>
                  <a:pt x="261619" y="271779"/>
                </a:lnTo>
                <a:close/>
              </a:path>
              <a:path w="261620" h="290830">
                <a:moveTo>
                  <a:pt x="261619" y="267969"/>
                </a:moveTo>
                <a:lnTo>
                  <a:pt x="257809" y="267969"/>
                </a:lnTo>
                <a:lnTo>
                  <a:pt x="257809" y="270509"/>
                </a:lnTo>
                <a:lnTo>
                  <a:pt x="261619" y="270509"/>
                </a:lnTo>
                <a:lnTo>
                  <a:pt x="261619" y="267969"/>
                </a:lnTo>
                <a:close/>
              </a:path>
              <a:path w="261620" h="290830">
                <a:moveTo>
                  <a:pt x="261619" y="265429"/>
                </a:moveTo>
                <a:lnTo>
                  <a:pt x="257809" y="265429"/>
                </a:lnTo>
                <a:lnTo>
                  <a:pt x="257809" y="266699"/>
                </a:lnTo>
                <a:lnTo>
                  <a:pt x="261619" y="266699"/>
                </a:lnTo>
                <a:lnTo>
                  <a:pt x="261619" y="265429"/>
                </a:lnTo>
                <a:close/>
              </a:path>
              <a:path w="261620" h="290830">
                <a:moveTo>
                  <a:pt x="261619" y="261619"/>
                </a:moveTo>
                <a:lnTo>
                  <a:pt x="257809" y="261619"/>
                </a:lnTo>
                <a:lnTo>
                  <a:pt x="257809" y="264159"/>
                </a:lnTo>
                <a:lnTo>
                  <a:pt x="261619" y="264159"/>
                </a:lnTo>
                <a:lnTo>
                  <a:pt x="261619" y="261619"/>
                </a:lnTo>
                <a:close/>
              </a:path>
              <a:path w="261620" h="290830">
                <a:moveTo>
                  <a:pt x="261619" y="259079"/>
                </a:moveTo>
                <a:lnTo>
                  <a:pt x="257809" y="259079"/>
                </a:lnTo>
                <a:lnTo>
                  <a:pt x="257809" y="260349"/>
                </a:lnTo>
                <a:lnTo>
                  <a:pt x="261619" y="260349"/>
                </a:lnTo>
                <a:lnTo>
                  <a:pt x="261619" y="259079"/>
                </a:lnTo>
                <a:close/>
              </a:path>
              <a:path w="261620" h="290830">
                <a:moveTo>
                  <a:pt x="261619" y="255269"/>
                </a:moveTo>
                <a:lnTo>
                  <a:pt x="257809" y="255269"/>
                </a:lnTo>
                <a:lnTo>
                  <a:pt x="257809" y="257809"/>
                </a:lnTo>
                <a:lnTo>
                  <a:pt x="261619" y="257809"/>
                </a:lnTo>
                <a:lnTo>
                  <a:pt x="261619" y="255269"/>
                </a:lnTo>
                <a:close/>
              </a:path>
              <a:path w="261620" h="290830">
                <a:moveTo>
                  <a:pt x="261619" y="252729"/>
                </a:moveTo>
                <a:lnTo>
                  <a:pt x="257809" y="252729"/>
                </a:lnTo>
                <a:lnTo>
                  <a:pt x="257809" y="253999"/>
                </a:lnTo>
                <a:lnTo>
                  <a:pt x="261619" y="253999"/>
                </a:lnTo>
                <a:lnTo>
                  <a:pt x="261619" y="252729"/>
                </a:lnTo>
                <a:close/>
              </a:path>
              <a:path w="261620" h="290830">
                <a:moveTo>
                  <a:pt x="261619" y="248919"/>
                </a:moveTo>
                <a:lnTo>
                  <a:pt x="257809" y="248919"/>
                </a:lnTo>
                <a:lnTo>
                  <a:pt x="257809" y="251459"/>
                </a:lnTo>
                <a:lnTo>
                  <a:pt x="261619" y="251459"/>
                </a:lnTo>
                <a:lnTo>
                  <a:pt x="261619" y="248919"/>
                </a:lnTo>
                <a:close/>
              </a:path>
              <a:path w="261620" h="290830">
                <a:moveTo>
                  <a:pt x="261619" y="246379"/>
                </a:moveTo>
                <a:lnTo>
                  <a:pt x="257809" y="246379"/>
                </a:lnTo>
                <a:lnTo>
                  <a:pt x="257809" y="247649"/>
                </a:lnTo>
                <a:lnTo>
                  <a:pt x="261619" y="247649"/>
                </a:lnTo>
                <a:lnTo>
                  <a:pt x="261619" y="246379"/>
                </a:lnTo>
                <a:close/>
              </a:path>
              <a:path w="261620" h="290830">
                <a:moveTo>
                  <a:pt x="261619" y="242569"/>
                </a:moveTo>
                <a:lnTo>
                  <a:pt x="257809" y="242569"/>
                </a:lnTo>
                <a:lnTo>
                  <a:pt x="257809" y="245109"/>
                </a:lnTo>
                <a:lnTo>
                  <a:pt x="261619" y="245109"/>
                </a:lnTo>
                <a:lnTo>
                  <a:pt x="261619" y="242569"/>
                </a:lnTo>
                <a:close/>
              </a:path>
              <a:path w="261620" h="290830">
                <a:moveTo>
                  <a:pt x="261619" y="240029"/>
                </a:moveTo>
                <a:lnTo>
                  <a:pt x="257809" y="240029"/>
                </a:lnTo>
                <a:lnTo>
                  <a:pt x="257809" y="241299"/>
                </a:lnTo>
                <a:lnTo>
                  <a:pt x="261619" y="241299"/>
                </a:lnTo>
                <a:lnTo>
                  <a:pt x="261619" y="240029"/>
                </a:lnTo>
                <a:close/>
              </a:path>
              <a:path w="261620" h="290830">
                <a:moveTo>
                  <a:pt x="261619" y="236219"/>
                </a:moveTo>
                <a:lnTo>
                  <a:pt x="257809" y="236219"/>
                </a:lnTo>
                <a:lnTo>
                  <a:pt x="257809" y="238759"/>
                </a:lnTo>
                <a:lnTo>
                  <a:pt x="261619" y="238759"/>
                </a:lnTo>
                <a:lnTo>
                  <a:pt x="261619" y="236219"/>
                </a:lnTo>
                <a:close/>
              </a:path>
              <a:path w="261620" h="290830">
                <a:moveTo>
                  <a:pt x="261619" y="233679"/>
                </a:moveTo>
                <a:lnTo>
                  <a:pt x="257809" y="233679"/>
                </a:lnTo>
                <a:lnTo>
                  <a:pt x="257809" y="234949"/>
                </a:lnTo>
                <a:lnTo>
                  <a:pt x="261619" y="234949"/>
                </a:lnTo>
                <a:lnTo>
                  <a:pt x="261619" y="233679"/>
                </a:lnTo>
                <a:close/>
              </a:path>
              <a:path w="261620" h="290830">
                <a:moveTo>
                  <a:pt x="261619" y="227329"/>
                </a:moveTo>
                <a:lnTo>
                  <a:pt x="257809" y="227329"/>
                </a:lnTo>
                <a:lnTo>
                  <a:pt x="257809" y="232409"/>
                </a:lnTo>
                <a:lnTo>
                  <a:pt x="261619" y="232409"/>
                </a:lnTo>
                <a:lnTo>
                  <a:pt x="261619" y="227329"/>
                </a:lnTo>
                <a:close/>
              </a:path>
              <a:path w="261620" h="290830">
                <a:moveTo>
                  <a:pt x="261619" y="224789"/>
                </a:moveTo>
                <a:lnTo>
                  <a:pt x="257809" y="224789"/>
                </a:lnTo>
                <a:lnTo>
                  <a:pt x="257809" y="226059"/>
                </a:lnTo>
                <a:lnTo>
                  <a:pt x="261619" y="226059"/>
                </a:lnTo>
                <a:lnTo>
                  <a:pt x="261619" y="224789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9" name="bk object 3499"/>
          <p:cNvSpPr/>
          <p:nvPr/>
        </p:nvSpPr>
        <p:spPr>
          <a:xfrm>
            <a:off x="4075429" y="2960370"/>
            <a:ext cx="254000" cy="281940"/>
          </a:xfrm>
          <a:custGeom>
            <a:avLst/>
            <a:gdLst/>
            <a:ahLst/>
            <a:cxnLst/>
            <a:rect l="l" t="t" r="r" b="b"/>
            <a:pathLst>
              <a:path w="254000" h="281939">
                <a:moveTo>
                  <a:pt x="3810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8269"/>
                </a:lnTo>
                <a:close/>
              </a:path>
              <a:path w="254000" h="281939">
                <a:moveTo>
                  <a:pt x="254000" y="128269"/>
                </a:moveTo>
                <a:lnTo>
                  <a:pt x="250190" y="128269"/>
                </a:lnTo>
                <a:lnTo>
                  <a:pt x="250190" y="129539"/>
                </a:lnTo>
                <a:lnTo>
                  <a:pt x="254000" y="129539"/>
                </a:lnTo>
                <a:lnTo>
                  <a:pt x="254000" y="128269"/>
                </a:lnTo>
                <a:close/>
              </a:path>
              <a:path w="254000" h="281939">
                <a:moveTo>
                  <a:pt x="254000" y="124459"/>
                </a:moveTo>
                <a:lnTo>
                  <a:pt x="250190" y="124459"/>
                </a:lnTo>
                <a:lnTo>
                  <a:pt x="250190" y="126999"/>
                </a:lnTo>
                <a:lnTo>
                  <a:pt x="254000" y="126999"/>
                </a:lnTo>
                <a:lnTo>
                  <a:pt x="254000" y="124459"/>
                </a:lnTo>
                <a:close/>
              </a:path>
              <a:path w="254000" h="281939">
                <a:moveTo>
                  <a:pt x="254000" y="121919"/>
                </a:moveTo>
                <a:lnTo>
                  <a:pt x="250190" y="121919"/>
                </a:lnTo>
                <a:lnTo>
                  <a:pt x="250190" y="123189"/>
                </a:lnTo>
                <a:lnTo>
                  <a:pt x="254000" y="123189"/>
                </a:lnTo>
                <a:lnTo>
                  <a:pt x="254000" y="121919"/>
                </a:lnTo>
                <a:close/>
              </a:path>
              <a:path w="254000" h="281939">
                <a:moveTo>
                  <a:pt x="3810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4459"/>
                </a:lnTo>
                <a:close/>
              </a:path>
              <a:path w="254000" h="281939">
                <a:moveTo>
                  <a:pt x="3810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21919"/>
                </a:lnTo>
                <a:close/>
              </a:path>
              <a:path w="254000" h="281939">
                <a:moveTo>
                  <a:pt x="3810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8109"/>
                </a:lnTo>
                <a:close/>
              </a:path>
              <a:path w="254000" h="281939">
                <a:moveTo>
                  <a:pt x="3810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5569"/>
                </a:lnTo>
                <a:close/>
              </a:path>
              <a:path w="254000" h="281939">
                <a:moveTo>
                  <a:pt x="254000" y="118109"/>
                </a:moveTo>
                <a:lnTo>
                  <a:pt x="250190" y="118109"/>
                </a:lnTo>
                <a:lnTo>
                  <a:pt x="250190" y="120649"/>
                </a:lnTo>
                <a:lnTo>
                  <a:pt x="254000" y="120649"/>
                </a:lnTo>
                <a:lnTo>
                  <a:pt x="254000" y="118109"/>
                </a:lnTo>
                <a:close/>
              </a:path>
              <a:path w="254000" h="281939">
                <a:moveTo>
                  <a:pt x="254000" y="115569"/>
                </a:moveTo>
                <a:lnTo>
                  <a:pt x="250190" y="115569"/>
                </a:lnTo>
                <a:lnTo>
                  <a:pt x="250190" y="116839"/>
                </a:lnTo>
                <a:lnTo>
                  <a:pt x="254000" y="116839"/>
                </a:lnTo>
                <a:lnTo>
                  <a:pt x="254000" y="115569"/>
                </a:lnTo>
                <a:close/>
              </a:path>
              <a:path w="254000" h="281939">
                <a:moveTo>
                  <a:pt x="254000" y="111759"/>
                </a:moveTo>
                <a:lnTo>
                  <a:pt x="250190" y="111759"/>
                </a:lnTo>
                <a:lnTo>
                  <a:pt x="250190" y="114299"/>
                </a:lnTo>
                <a:lnTo>
                  <a:pt x="254000" y="114299"/>
                </a:lnTo>
                <a:lnTo>
                  <a:pt x="254000" y="111759"/>
                </a:lnTo>
                <a:close/>
              </a:path>
              <a:path w="254000" h="281939">
                <a:moveTo>
                  <a:pt x="254000" y="102869"/>
                </a:moveTo>
                <a:lnTo>
                  <a:pt x="250190" y="102869"/>
                </a:lnTo>
                <a:lnTo>
                  <a:pt x="250190" y="110489"/>
                </a:lnTo>
                <a:lnTo>
                  <a:pt x="254000" y="110489"/>
                </a:lnTo>
                <a:lnTo>
                  <a:pt x="254000" y="102869"/>
                </a:lnTo>
                <a:close/>
              </a:path>
              <a:path w="254000" h="281939">
                <a:moveTo>
                  <a:pt x="3810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11759"/>
                </a:lnTo>
                <a:close/>
              </a:path>
              <a:path w="254000" h="281939">
                <a:moveTo>
                  <a:pt x="3810" y="102869"/>
                </a:moveTo>
                <a:lnTo>
                  <a:pt x="0" y="102869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2869"/>
                </a:lnTo>
                <a:close/>
              </a:path>
              <a:path w="254000" h="281939">
                <a:moveTo>
                  <a:pt x="3810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99059"/>
                </a:lnTo>
                <a:close/>
              </a:path>
              <a:path w="254000" h="281939">
                <a:moveTo>
                  <a:pt x="381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6519"/>
                </a:lnTo>
                <a:close/>
              </a:path>
              <a:path w="254000" h="281939">
                <a:moveTo>
                  <a:pt x="3810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2709"/>
                </a:lnTo>
                <a:close/>
              </a:path>
              <a:path w="254000" h="281939">
                <a:moveTo>
                  <a:pt x="3810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90169"/>
                </a:lnTo>
                <a:close/>
              </a:path>
              <a:path w="254000" h="281939">
                <a:moveTo>
                  <a:pt x="3810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6359"/>
                </a:lnTo>
                <a:close/>
              </a:path>
              <a:path w="254000" h="281939">
                <a:moveTo>
                  <a:pt x="254000" y="99059"/>
                </a:moveTo>
                <a:lnTo>
                  <a:pt x="250190" y="99059"/>
                </a:lnTo>
                <a:lnTo>
                  <a:pt x="250190" y="101599"/>
                </a:lnTo>
                <a:lnTo>
                  <a:pt x="254000" y="101599"/>
                </a:lnTo>
                <a:lnTo>
                  <a:pt x="254000" y="99059"/>
                </a:lnTo>
                <a:close/>
              </a:path>
              <a:path w="254000" h="281939">
                <a:moveTo>
                  <a:pt x="254000" y="96519"/>
                </a:moveTo>
                <a:lnTo>
                  <a:pt x="250190" y="96519"/>
                </a:lnTo>
                <a:lnTo>
                  <a:pt x="250190" y="97789"/>
                </a:lnTo>
                <a:lnTo>
                  <a:pt x="254000" y="97789"/>
                </a:lnTo>
                <a:lnTo>
                  <a:pt x="254000" y="96519"/>
                </a:lnTo>
                <a:close/>
              </a:path>
              <a:path w="254000" h="281939">
                <a:moveTo>
                  <a:pt x="254000" y="92709"/>
                </a:moveTo>
                <a:lnTo>
                  <a:pt x="250190" y="92709"/>
                </a:lnTo>
                <a:lnTo>
                  <a:pt x="250190" y="95249"/>
                </a:lnTo>
                <a:lnTo>
                  <a:pt x="254000" y="95249"/>
                </a:lnTo>
                <a:lnTo>
                  <a:pt x="254000" y="92709"/>
                </a:lnTo>
                <a:close/>
              </a:path>
              <a:path w="254000" h="281939">
                <a:moveTo>
                  <a:pt x="254000" y="90169"/>
                </a:moveTo>
                <a:lnTo>
                  <a:pt x="250190" y="90169"/>
                </a:lnTo>
                <a:lnTo>
                  <a:pt x="250190" y="91439"/>
                </a:lnTo>
                <a:lnTo>
                  <a:pt x="254000" y="91439"/>
                </a:lnTo>
                <a:lnTo>
                  <a:pt x="254000" y="90169"/>
                </a:lnTo>
                <a:close/>
              </a:path>
              <a:path w="254000" h="281939">
                <a:moveTo>
                  <a:pt x="254000" y="86359"/>
                </a:moveTo>
                <a:lnTo>
                  <a:pt x="250190" y="86359"/>
                </a:lnTo>
                <a:lnTo>
                  <a:pt x="250190" y="88899"/>
                </a:lnTo>
                <a:lnTo>
                  <a:pt x="254000" y="88899"/>
                </a:lnTo>
                <a:lnTo>
                  <a:pt x="254000" y="86359"/>
                </a:lnTo>
                <a:close/>
              </a:path>
              <a:path w="254000" h="281939">
                <a:moveTo>
                  <a:pt x="3810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3819"/>
                </a:lnTo>
                <a:close/>
              </a:path>
              <a:path w="254000" h="281939">
                <a:moveTo>
                  <a:pt x="3810" y="77469"/>
                </a:moveTo>
                <a:lnTo>
                  <a:pt x="0" y="7746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77469"/>
                </a:lnTo>
                <a:close/>
              </a:path>
              <a:path w="254000" h="281939">
                <a:moveTo>
                  <a:pt x="3810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3659"/>
                </a:lnTo>
                <a:close/>
              </a:path>
              <a:path w="254000" h="281939">
                <a:moveTo>
                  <a:pt x="254000" y="83819"/>
                </a:moveTo>
                <a:lnTo>
                  <a:pt x="250190" y="83819"/>
                </a:lnTo>
                <a:lnTo>
                  <a:pt x="250190" y="85089"/>
                </a:lnTo>
                <a:lnTo>
                  <a:pt x="254000" y="85089"/>
                </a:lnTo>
                <a:lnTo>
                  <a:pt x="254000" y="83819"/>
                </a:lnTo>
                <a:close/>
              </a:path>
              <a:path w="254000" h="281939">
                <a:moveTo>
                  <a:pt x="254000" y="77469"/>
                </a:moveTo>
                <a:lnTo>
                  <a:pt x="250190" y="77469"/>
                </a:lnTo>
                <a:lnTo>
                  <a:pt x="250190" y="82549"/>
                </a:lnTo>
                <a:lnTo>
                  <a:pt x="254000" y="82549"/>
                </a:lnTo>
                <a:lnTo>
                  <a:pt x="254000" y="77469"/>
                </a:lnTo>
                <a:close/>
              </a:path>
              <a:path w="254000" h="281939">
                <a:moveTo>
                  <a:pt x="254000" y="73659"/>
                </a:moveTo>
                <a:lnTo>
                  <a:pt x="250190" y="73659"/>
                </a:lnTo>
                <a:lnTo>
                  <a:pt x="250190" y="76199"/>
                </a:lnTo>
                <a:lnTo>
                  <a:pt x="254000" y="76199"/>
                </a:lnTo>
                <a:lnTo>
                  <a:pt x="254000" y="73659"/>
                </a:lnTo>
                <a:close/>
              </a:path>
              <a:path w="254000" h="281939">
                <a:moveTo>
                  <a:pt x="254000" y="71119"/>
                </a:moveTo>
                <a:lnTo>
                  <a:pt x="250190" y="71119"/>
                </a:lnTo>
                <a:lnTo>
                  <a:pt x="250190" y="72389"/>
                </a:lnTo>
                <a:lnTo>
                  <a:pt x="254000" y="72389"/>
                </a:lnTo>
                <a:lnTo>
                  <a:pt x="254000" y="71119"/>
                </a:lnTo>
                <a:close/>
              </a:path>
              <a:path w="254000" h="281939">
                <a:moveTo>
                  <a:pt x="3810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71119"/>
                </a:lnTo>
                <a:close/>
              </a:path>
              <a:path w="254000" h="281939">
                <a:moveTo>
                  <a:pt x="3810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7309"/>
                </a:lnTo>
                <a:close/>
              </a:path>
              <a:path w="254000" h="281939">
                <a:moveTo>
                  <a:pt x="254000" y="67309"/>
                </a:moveTo>
                <a:lnTo>
                  <a:pt x="250190" y="67309"/>
                </a:lnTo>
                <a:lnTo>
                  <a:pt x="250190" y="69849"/>
                </a:lnTo>
                <a:lnTo>
                  <a:pt x="254000" y="69849"/>
                </a:lnTo>
                <a:lnTo>
                  <a:pt x="254000" y="67309"/>
                </a:lnTo>
                <a:close/>
              </a:path>
              <a:path w="254000" h="281939">
                <a:moveTo>
                  <a:pt x="254000" y="64769"/>
                </a:moveTo>
                <a:lnTo>
                  <a:pt x="250190" y="64769"/>
                </a:lnTo>
                <a:lnTo>
                  <a:pt x="250190" y="66039"/>
                </a:lnTo>
                <a:lnTo>
                  <a:pt x="254000" y="66039"/>
                </a:lnTo>
                <a:lnTo>
                  <a:pt x="254000" y="64769"/>
                </a:lnTo>
                <a:close/>
              </a:path>
              <a:path w="254000" h="281939">
                <a:moveTo>
                  <a:pt x="3810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4769"/>
                </a:lnTo>
                <a:close/>
              </a:path>
              <a:path w="254000" h="281939">
                <a:moveTo>
                  <a:pt x="3810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0959"/>
                </a:lnTo>
                <a:close/>
              </a:path>
              <a:path w="254000" h="281939">
                <a:moveTo>
                  <a:pt x="254000" y="60959"/>
                </a:moveTo>
                <a:lnTo>
                  <a:pt x="250190" y="60959"/>
                </a:lnTo>
                <a:lnTo>
                  <a:pt x="250190" y="63499"/>
                </a:lnTo>
                <a:lnTo>
                  <a:pt x="254000" y="63499"/>
                </a:lnTo>
                <a:lnTo>
                  <a:pt x="254000" y="60959"/>
                </a:lnTo>
                <a:close/>
              </a:path>
              <a:path w="254000" h="281939">
                <a:moveTo>
                  <a:pt x="3810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8419"/>
                </a:lnTo>
                <a:close/>
              </a:path>
              <a:path w="254000" h="281939">
                <a:moveTo>
                  <a:pt x="3810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4609"/>
                </a:lnTo>
                <a:close/>
              </a:path>
              <a:path w="254000" h="281939">
                <a:moveTo>
                  <a:pt x="254000" y="58419"/>
                </a:moveTo>
                <a:lnTo>
                  <a:pt x="250190" y="58419"/>
                </a:lnTo>
                <a:lnTo>
                  <a:pt x="250190" y="59689"/>
                </a:lnTo>
                <a:lnTo>
                  <a:pt x="254000" y="59689"/>
                </a:lnTo>
                <a:lnTo>
                  <a:pt x="254000" y="58419"/>
                </a:lnTo>
                <a:close/>
              </a:path>
              <a:path w="254000" h="281939">
                <a:moveTo>
                  <a:pt x="254000" y="54609"/>
                </a:moveTo>
                <a:lnTo>
                  <a:pt x="250190" y="54609"/>
                </a:lnTo>
                <a:lnTo>
                  <a:pt x="250190" y="57149"/>
                </a:lnTo>
                <a:lnTo>
                  <a:pt x="254000" y="57149"/>
                </a:lnTo>
                <a:lnTo>
                  <a:pt x="254000" y="54609"/>
                </a:lnTo>
                <a:close/>
              </a:path>
              <a:path w="254000" h="281939">
                <a:moveTo>
                  <a:pt x="3810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2069"/>
                </a:lnTo>
                <a:close/>
              </a:path>
              <a:path w="254000" h="281939">
                <a:moveTo>
                  <a:pt x="3810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8259"/>
                </a:lnTo>
                <a:close/>
              </a:path>
              <a:path w="254000" h="281939">
                <a:moveTo>
                  <a:pt x="254000" y="52069"/>
                </a:moveTo>
                <a:lnTo>
                  <a:pt x="250190" y="52069"/>
                </a:lnTo>
                <a:lnTo>
                  <a:pt x="250190" y="53339"/>
                </a:lnTo>
                <a:lnTo>
                  <a:pt x="254000" y="53339"/>
                </a:lnTo>
                <a:lnTo>
                  <a:pt x="254000" y="52069"/>
                </a:lnTo>
                <a:close/>
              </a:path>
              <a:path w="254000" h="281939">
                <a:moveTo>
                  <a:pt x="254000" y="48259"/>
                </a:moveTo>
                <a:lnTo>
                  <a:pt x="250190" y="48259"/>
                </a:lnTo>
                <a:lnTo>
                  <a:pt x="250190" y="50799"/>
                </a:lnTo>
                <a:lnTo>
                  <a:pt x="254000" y="50799"/>
                </a:lnTo>
                <a:lnTo>
                  <a:pt x="254000" y="48259"/>
                </a:lnTo>
                <a:close/>
              </a:path>
              <a:path w="254000" h="281939">
                <a:moveTo>
                  <a:pt x="3810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5719"/>
                </a:lnTo>
                <a:close/>
              </a:path>
              <a:path w="254000" h="281939">
                <a:moveTo>
                  <a:pt x="3810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1909"/>
                </a:lnTo>
                <a:close/>
              </a:path>
              <a:path w="254000" h="281939">
                <a:moveTo>
                  <a:pt x="254000" y="45719"/>
                </a:moveTo>
                <a:lnTo>
                  <a:pt x="250190" y="45719"/>
                </a:lnTo>
                <a:lnTo>
                  <a:pt x="250190" y="46989"/>
                </a:lnTo>
                <a:lnTo>
                  <a:pt x="254000" y="46989"/>
                </a:lnTo>
                <a:lnTo>
                  <a:pt x="254000" y="45719"/>
                </a:lnTo>
                <a:close/>
              </a:path>
              <a:path w="254000" h="281939">
                <a:moveTo>
                  <a:pt x="254000" y="41909"/>
                </a:moveTo>
                <a:lnTo>
                  <a:pt x="250190" y="41909"/>
                </a:lnTo>
                <a:lnTo>
                  <a:pt x="250190" y="44449"/>
                </a:lnTo>
                <a:lnTo>
                  <a:pt x="254000" y="44449"/>
                </a:lnTo>
                <a:lnTo>
                  <a:pt x="254000" y="41909"/>
                </a:lnTo>
                <a:close/>
              </a:path>
              <a:path w="254000" h="281939">
                <a:moveTo>
                  <a:pt x="3810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9369"/>
                </a:lnTo>
                <a:close/>
              </a:path>
              <a:path w="254000" h="281939">
                <a:moveTo>
                  <a:pt x="381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5559"/>
                </a:lnTo>
                <a:close/>
              </a:path>
              <a:path w="254000" h="281939">
                <a:moveTo>
                  <a:pt x="254000" y="39369"/>
                </a:moveTo>
                <a:lnTo>
                  <a:pt x="250190" y="39369"/>
                </a:lnTo>
                <a:lnTo>
                  <a:pt x="250190" y="40639"/>
                </a:lnTo>
                <a:lnTo>
                  <a:pt x="254000" y="40639"/>
                </a:lnTo>
                <a:lnTo>
                  <a:pt x="254000" y="39369"/>
                </a:lnTo>
                <a:close/>
              </a:path>
              <a:path w="254000" h="281939">
                <a:moveTo>
                  <a:pt x="254000" y="35559"/>
                </a:moveTo>
                <a:lnTo>
                  <a:pt x="250190" y="35559"/>
                </a:lnTo>
                <a:lnTo>
                  <a:pt x="250190" y="38099"/>
                </a:lnTo>
                <a:lnTo>
                  <a:pt x="254000" y="38099"/>
                </a:lnTo>
                <a:lnTo>
                  <a:pt x="254000" y="35559"/>
                </a:lnTo>
                <a:close/>
              </a:path>
              <a:path w="254000" h="281939">
                <a:moveTo>
                  <a:pt x="254000" y="33019"/>
                </a:moveTo>
                <a:lnTo>
                  <a:pt x="250190" y="33019"/>
                </a:lnTo>
                <a:lnTo>
                  <a:pt x="250190" y="34289"/>
                </a:lnTo>
                <a:lnTo>
                  <a:pt x="254000" y="34289"/>
                </a:lnTo>
                <a:lnTo>
                  <a:pt x="254000" y="33019"/>
                </a:lnTo>
                <a:close/>
              </a:path>
              <a:path w="254000" h="281939">
                <a:moveTo>
                  <a:pt x="3810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3019"/>
                </a:lnTo>
                <a:close/>
              </a:path>
              <a:path w="254000" h="281939">
                <a:moveTo>
                  <a:pt x="3810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29209"/>
                </a:lnTo>
                <a:close/>
              </a:path>
              <a:path w="254000" h="281939">
                <a:moveTo>
                  <a:pt x="254000" y="29209"/>
                </a:moveTo>
                <a:lnTo>
                  <a:pt x="250190" y="29209"/>
                </a:lnTo>
                <a:lnTo>
                  <a:pt x="250190" y="31749"/>
                </a:lnTo>
                <a:lnTo>
                  <a:pt x="254000" y="31749"/>
                </a:lnTo>
                <a:lnTo>
                  <a:pt x="254000" y="29209"/>
                </a:lnTo>
                <a:close/>
              </a:path>
              <a:path w="254000" h="281939">
                <a:moveTo>
                  <a:pt x="3810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6669"/>
                </a:lnTo>
                <a:close/>
              </a:path>
              <a:path w="254000" h="281939">
                <a:moveTo>
                  <a:pt x="3810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2859"/>
                </a:lnTo>
                <a:close/>
              </a:path>
              <a:path w="254000" h="281939">
                <a:moveTo>
                  <a:pt x="254000" y="26669"/>
                </a:moveTo>
                <a:lnTo>
                  <a:pt x="250190" y="26669"/>
                </a:lnTo>
                <a:lnTo>
                  <a:pt x="250190" y="27939"/>
                </a:lnTo>
                <a:lnTo>
                  <a:pt x="254000" y="27939"/>
                </a:lnTo>
                <a:lnTo>
                  <a:pt x="254000" y="26669"/>
                </a:lnTo>
                <a:close/>
              </a:path>
              <a:path w="254000" h="281939">
                <a:moveTo>
                  <a:pt x="254000" y="22859"/>
                </a:moveTo>
                <a:lnTo>
                  <a:pt x="250190" y="22859"/>
                </a:lnTo>
                <a:lnTo>
                  <a:pt x="250190" y="25399"/>
                </a:lnTo>
                <a:lnTo>
                  <a:pt x="254000" y="25399"/>
                </a:lnTo>
                <a:lnTo>
                  <a:pt x="254000" y="22859"/>
                </a:lnTo>
                <a:close/>
              </a:path>
              <a:path w="254000" h="281939">
                <a:moveTo>
                  <a:pt x="3810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20319"/>
                </a:lnTo>
                <a:close/>
              </a:path>
              <a:path w="254000" h="281939">
                <a:moveTo>
                  <a:pt x="3810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6509"/>
                </a:lnTo>
                <a:close/>
              </a:path>
              <a:path w="254000" h="281939">
                <a:moveTo>
                  <a:pt x="254000" y="20319"/>
                </a:moveTo>
                <a:lnTo>
                  <a:pt x="250190" y="20319"/>
                </a:lnTo>
                <a:lnTo>
                  <a:pt x="250190" y="21589"/>
                </a:lnTo>
                <a:lnTo>
                  <a:pt x="254000" y="21589"/>
                </a:lnTo>
                <a:lnTo>
                  <a:pt x="254000" y="20319"/>
                </a:lnTo>
                <a:close/>
              </a:path>
              <a:path w="254000" h="281939">
                <a:moveTo>
                  <a:pt x="254000" y="16509"/>
                </a:moveTo>
                <a:lnTo>
                  <a:pt x="250190" y="16509"/>
                </a:lnTo>
                <a:lnTo>
                  <a:pt x="250190" y="19049"/>
                </a:lnTo>
                <a:lnTo>
                  <a:pt x="254000" y="19049"/>
                </a:lnTo>
                <a:lnTo>
                  <a:pt x="254000" y="16509"/>
                </a:lnTo>
                <a:close/>
              </a:path>
              <a:path w="254000" h="281939">
                <a:moveTo>
                  <a:pt x="3810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3969"/>
                </a:lnTo>
                <a:close/>
              </a:path>
              <a:path w="254000" h="281939">
                <a:moveTo>
                  <a:pt x="381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0159"/>
                </a:lnTo>
                <a:close/>
              </a:path>
              <a:path w="254000" h="281939">
                <a:moveTo>
                  <a:pt x="254000" y="13969"/>
                </a:moveTo>
                <a:lnTo>
                  <a:pt x="250190" y="13969"/>
                </a:lnTo>
                <a:lnTo>
                  <a:pt x="250190" y="15239"/>
                </a:lnTo>
                <a:lnTo>
                  <a:pt x="254000" y="15239"/>
                </a:lnTo>
                <a:lnTo>
                  <a:pt x="254000" y="13969"/>
                </a:lnTo>
                <a:close/>
              </a:path>
              <a:path w="254000" h="281939">
                <a:moveTo>
                  <a:pt x="254000" y="10159"/>
                </a:moveTo>
                <a:lnTo>
                  <a:pt x="250190" y="10159"/>
                </a:lnTo>
                <a:lnTo>
                  <a:pt x="250190" y="12699"/>
                </a:lnTo>
                <a:lnTo>
                  <a:pt x="254000" y="12699"/>
                </a:lnTo>
                <a:lnTo>
                  <a:pt x="254000" y="10159"/>
                </a:lnTo>
                <a:close/>
              </a:path>
              <a:path w="254000" h="281939">
                <a:moveTo>
                  <a:pt x="254000" y="7619"/>
                </a:moveTo>
                <a:lnTo>
                  <a:pt x="250190" y="7619"/>
                </a:lnTo>
                <a:lnTo>
                  <a:pt x="250190" y="8889"/>
                </a:lnTo>
                <a:lnTo>
                  <a:pt x="254000" y="8889"/>
                </a:lnTo>
                <a:lnTo>
                  <a:pt x="254000" y="7619"/>
                </a:lnTo>
                <a:close/>
              </a:path>
              <a:path w="254000" h="281939">
                <a:moveTo>
                  <a:pt x="3810" y="7619"/>
                </a:moveTo>
                <a:lnTo>
                  <a:pt x="0" y="7619"/>
                </a:lnTo>
                <a:lnTo>
                  <a:pt x="0" y="8889"/>
                </a:lnTo>
                <a:lnTo>
                  <a:pt x="3810" y="8889"/>
                </a:lnTo>
                <a:lnTo>
                  <a:pt x="3810" y="7619"/>
                </a:lnTo>
                <a:close/>
              </a:path>
              <a:path w="254000" h="281939">
                <a:moveTo>
                  <a:pt x="3810" y="3809"/>
                </a:moveTo>
                <a:lnTo>
                  <a:pt x="0" y="3809"/>
                </a:lnTo>
                <a:lnTo>
                  <a:pt x="0" y="6349"/>
                </a:lnTo>
                <a:lnTo>
                  <a:pt x="3810" y="6349"/>
                </a:lnTo>
                <a:lnTo>
                  <a:pt x="3810" y="3809"/>
                </a:lnTo>
                <a:close/>
              </a:path>
              <a:path w="254000" h="281939">
                <a:moveTo>
                  <a:pt x="254000" y="3809"/>
                </a:moveTo>
                <a:lnTo>
                  <a:pt x="250190" y="3809"/>
                </a:lnTo>
                <a:lnTo>
                  <a:pt x="250190" y="6349"/>
                </a:lnTo>
                <a:lnTo>
                  <a:pt x="254000" y="6349"/>
                </a:lnTo>
                <a:lnTo>
                  <a:pt x="254000" y="3809"/>
                </a:lnTo>
                <a:close/>
              </a:path>
              <a:path w="254000" h="281939">
                <a:moveTo>
                  <a:pt x="180339" y="2539"/>
                </a:moveTo>
                <a:lnTo>
                  <a:pt x="179070" y="2539"/>
                </a:lnTo>
                <a:lnTo>
                  <a:pt x="179070" y="3809"/>
                </a:lnTo>
                <a:lnTo>
                  <a:pt x="180339" y="3809"/>
                </a:lnTo>
                <a:lnTo>
                  <a:pt x="180339" y="2539"/>
                </a:lnTo>
                <a:close/>
              </a:path>
              <a:path w="254000" h="281939">
                <a:moveTo>
                  <a:pt x="182880" y="1269"/>
                </a:moveTo>
                <a:lnTo>
                  <a:pt x="0" y="1269"/>
                </a:lnTo>
                <a:lnTo>
                  <a:pt x="0" y="2539"/>
                </a:lnTo>
                <a:lnTo>
                  <a:pt x="182880" y="2539"/>
                </a:lnTo>
                <a:lnTo>
                  <a:pt x="182880" y="1269"/>
                </a:lnTo>
                <a:close/>
              </a:path>
              <a:path w="254000" h="281939">
                <a:moveTo>
                  <a:pt x="184150" y="0"/>
                </a:moveTo>
                <a:lnTo>
                  <a:pt x="182880" y="0"/>
                </a:lnTo>
                <a:lnTo>
                  <a:pt x="182880" y="1269"/>
                </a:lnTo>
                <a:lnTo>
                  <a:pt x="184150" y="1269"/>
                </a:lnTo>
                <a:lnTo>
                  <a:pt x="184150" y="0"/>
                </a:lnTo>
                <a:close/>
              </a:path>
              <a:path w="254000" h="281939">
                <a:moveTo>
                  <a:pt x="254000" y="1269"/>
                </a:moveTo>
                <a:lnTo>
                  <a:pt x="219710" y="1269"/>
                </a:lnTo>
                <a:lnTo>
                  <a:pt x="219710" y="2539"/>
                </a:lnTo>
                <a:lnTo>
                  <a:pt x="254000" y="2539"/>
                </a:lnTo>
                <a:lnTo>
                  <a:pt x="254000" y="1269"/>
                </a:lnTo>
                <a:close/>
              </a:path>
              <a:path w="254000" h="281939">
                <a:moveTo>
                  <a:pt x="3810" y="130810"/>
                </a:moveTo>
                <a:lnTo>
                  <a:pt x="0" y="130810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30810"/>
                </a:lnTo>
                <a:close/>
              </a:path>
              <a:path w="254000" h="281939">
                <a:moveTo>
                  <a:pt x="254000" y="130810"/>
                </a:moveTo>
                <a:lnTo>
                  <a:pt x="250190" y="130810"/>
                </a:lnTo>
                <a:lnTo>
                  <a:pt x="250190" y="143509"/>
                </a:lnTo>
                <a:lnTo>
                  <a:pt x="254000" y="143509"/>
                </a:lnTo>
                <a:lnTo>
                  <a:pt x="254000" y="130810"/>
                </a:lnTo>
                <a:close/>
              </a:path>
              <a:path w="254000" h="281939">
                <a:moveTo>
                  <a:pt x="3810" y="143510"/>
                </a:moveTo>
                <a:lnTo>
                  <a:pt x="0" y="143510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43510"/>
                </a:lnTo>
                <a:close/>
              </a:path>
              <a:path w="254000" h="281939">
                <a:moveTo>
                  <a:pt x="254000" y="143510"/>
                </a:moveTo>
                <a:lnTo>
                  <a:pt x="250190" y="143510"/>
                </a:lnTo>
                <a:lnTo>
                  <a:pt x="250190" y="162559"/>
                </a:lnTo>
                <a:lnTo>
                  <a:pt x="254000" y="162559"/>
                </a:lnTo>
                <a:lnTo>
                  <a:pt x="254000" y="143510"/>
                </a:lnTo>
                <a:close/>
              </a:path>
              <a:path w="254000" h="281939">
                <a:moveTo>
                  <a:pt x="3810" y="162560"/>
                </a:moveTo>
                <a:lnTo>
                  <a:pt x="0" y="162560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2560"/>
                </a:lnTo>
                <a:close/>
              </a:path>
              <a:path w="254000" h="281939">
                <a:moveTo>
                  <a:pt x="254000" y="162560"/>
                </a:moveTo>
                <a:lnTo>
                  <a:pt x="250190" y="162560"/>
                </a:lnTo>
                <a:lnTo>
                  <a:pt x="250190" y="168909"/>
                </a:lnTo>
                <a:lnTo>
                  <a:pt x="254000" y="168909"/>
                </a:lnTo>
                <a:lnTo>
                  <a:pt x="254000" y="162560"/>
                </a:lnTo>
                <a:close/>
              </a:path>
              <a:path w="254000" h="281939">
                <a:moveTo>
                  <a:pt x="3810" y="168910"/>
                </a:moveTo>
                <a:lnTo>
                  <a:pt x="0" y="16891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168910"/>
                </a:lnTo>
                <a:close/>
              </a:path>
              <a:path w="254000" h="281939">
                <a:moveTo>
                  <a:pt x="254000" y="168910"/>
                </a:moveTo>
                <a:lnTo>
                  <a:pt x="250190" y="168910"/>
                </a:lnTo>
                <a:lnTo>
                  <a:pt x="250190" y="181609"/>
                </a:lnTo>
                <a:lnTo>
                  <a:pt x="254000" y="181609"/>
                </a:lnTo>
                <a:lnTo>
                  <a:pt x="254000" y="168910"/>
                </a:lnTo>
                <a:close/>
              </a:path>
              <a:path w="254000" h="281939">
                <a:moveTo>
                  <a:pt x="3810" y="181610"/>
                </a:moveTo>
                <a:lnTo>
                  <a:pt x="0" y="181610"/>
                </a:lnTo>
                <a:lnTo>
                  <a:pt x="0" y="219709"/>
                </a:lnTo>
                <a:lnTo>
                  <a:pt x="3810" y="219709"/>
                </a:lnTo>
                <a:lnTo>
                  <a:pt x="3810" y="181610"/>
                </a:lnTo>
                <a:close/>
              </a:path>
              <a:path w="254000" h="281939">
                <a:moveTo>
                  <a:pt x="254000" y="181610"/>
                </a:moveTo>
                <a:lnTo>
                  <a:pt x="250190" y="181610"/>
                </a:lnTo>
                <a:lnTo>
                  <a:pt x="250190" y="219709"/>
                </a:lnTo>
                <a:lnTo>
                  <a:pt x="254000" y="219709"/>
                </a:lnTo>
                <a:lnTo>
                  <a:pt x="254000" y="181610"/>
                </a:lnTo>
                <a:close/>
              </a:path>
              <a:path w="254000" h="281939">
                <a:moveTo>
                  <a:pt x="30480" y="280669"/>
                </a:moveTo>
                <a:lnTo>
                  <a:pt x="0" y="280669"/>
                </a:lnTo>
                <a:lnTo>
                  <a:pt x="0" y="281939"/>
                </a:lnTo>
                <a:lnTo>
                  <a:pt x="30480" y="281939"/>
                </a:lnTo>
                <a:lnTo>
                  <a:pt x="30480" y="280669"/>
                </a:lnTo>
                <a:close/>
              </a:path>
              <a:path w="254000" h="281939">
                <a:moveTo>
                  <a:pt x="3810" y="276859"/>
                </a:moveTo>
                <a:lnTo>
                  <a:pt x="0" y="276859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6859"/>
                </a:lnTo>
                <a:close/>
              </a:path>
              <a:path w="254000" h="281939">
                <a:moveTo>
                  <a:pt x="3810" y="274319"/>
                </a:moveTo>
                <a:lnTo>
                  <a:pt x="0" y="274319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4319"/>
                </a:lnTo>
                <a:close/>
              </a:path>
              <a:path w="254000" h="281939">
                <a:moveTo>
                  <a:pt x="3810" y="270509"/>
                </a:moveTo>
                <a:lnTo>
                  <a:pt x="0" y="270509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70509"/>
                </a:lnTo>
                <a:close/>
              </a:path>
              <a:path w="254000" h="281939">
                <a:moveTo>
                  <a:pt x="3810" y="267969"/>
                </a:moveTo>
                <a:lnTo>
                  <a:pt x="0" y="267969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7969"/>
                </a:lnTo>
                <a:close/>
              </a:path>
              <a:path w="254000" h="281939">
                <a:moveTo>
                  <a:pt x="3810" y="264159"/>
                </a:moveTo>
                <a:lnTo>
                  <a:pt x="0" y="264159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4159"/>
                </a:lnTo>
                <a:close/>
              </a:path>
              <a:path w="254000" h="281939">
                <a:moveTo>
                  <a:pt x="3810" y="261619"/>
                </a:moveTo>
                <a:lnTo>
                  <a:pt x="0" y="261619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61619"/>
                </a:lnTo>
                <a:close/>
              </a:path>
              <a:path w="254000" h="281939">
                <a:moveTo>
                  <a:pt x="3810" y="257809"/>
                </a:moveTo>
                <a:lnTo>
                  <a:pt x="0" y="257809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7809"/>
                </a:lnTo>
                <a:close/>
              </a:path>
              <a:path w="254000" h="281939">
                <a:moveTo>
                  <a:pt x="3810" y="255269"/>
                </a:moveTo>
                <a:lnTo>
                  <a:pt x="0" y="255269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5269"/>
                </a:lnTo>
                <a:close/>
              </a:path>
              <a:path w="254000" h="281939">
                <a:moveTo>
                  <a:pt x="3810" y="251459"/>
                </a:moveTo>
                <a:lnTo>
                  <a:pt x="0" y="251459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51459"/>
                </a:lnTo>
                <a:close/>
              </a:path>
              <a:path w="254000" h="281939">
                <a:moveTo>
                  <a:pt x="3810" y="248919"/>
                </a:moveTo>
                <a:lnTo>
                  <a:pt x="0" y="248919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8919"/>
                </a:lnTo>
                <a:close/>
              </a:path>
              <a:path w="254000" h="281939">
                <a:moveTo>
                  <a:pt x="3810" y="245109"/>
                </a:moveTo>
                <a:lnTo>
                  <a:pt x="0" y="245109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5109"/>
                </a:lnTo>
                <a:close/>
              </a:path>
              <a:path w="254000" h="281939">
                <a:moveTo>
                  <a:pt x="3810" y="242569"/>
                </a:moveTo>
                <a:lnTo>
                  <a:pt x="0" y="242569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42569"/>
                </a:lnTo>
                <a:close/>
              </a:path>
              <a:path w="254000" h="281939">
                <a:moveTo>
                  <a:pt x="3810" y="238759"/>
                </a:moveTo>
                <a:lnTo>
                  <a:pt x="0" y="238759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8759"/>
                </a:lnTo>
                <a:close/>
              </a:path>
              <a:path w="254000" h="281939">
                <a:moveTo>
                  <a:pt x="3810" y="236219"/>
                </a:moveTo>
                <a:lnTo>
                  <a:pt x="0" y="236219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6219"/>
                </a:lnTo>
                <a:close/>
              </a:path>
              <a:path w="254000" h="281939">
                <a:moveTo>
                  <a:pt x="3810" y="232409"/>
                </a:moveTo>
                <a:lnTo>
                  <a:pt x="0" y="232409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32409"/>
                </a:lnTo>
                <a:close/>
              </a:path>
              <a:path w="254000" h="281939">
                <a:moveTo>
                  <a:pt x="3810" y="229869"/>
                </a:moveTo>
                <a:lnTo>
                  <a:pt x="0" y="229869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9869"/>
                </a:lnTo>
                <a:close/>
              </a:path>
              <a:path w="254000" h="281939">
                <a:moveTo>
                  <a:pt x="3810" y="223519"/>
                </a:moveTo>
                <a:lnTo>
                  <a:pt x="0" y="223519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3519"/>
                </a:lnTo>
                <a:close/>
              </a:path>
              <a:path w="254000" h="281939">
                <a:moveTo>
                  <a:pt x="3810" y="220979"/>
                </a:moveTo>
                <a:lnTo>
                  <a:pt x="0" y="220979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20979"/>
                </a:lnTo>
                <a:close/>
              </a:path>
              <a:path w="254000" h="281939">
                <a:moveTo>
                  <a:pt x="142240" y="279400"/>
                </a:moveTo>
                <a:lnTo>
                  <a:pt x="140970" y="279400"/>
                </a:lnTo>
                <a:lnTo>
                  <a:pt x="140970" y="281939"/>
                </a:lnTo>
                <a:lnTo>
                  <a:pt x="254000" y="281939"/>
                </a:lnTo>
                <a:lnTo>
                  <a:pt x="254000" y="280669"/>
                </a:lnTo>
                <a:lnTo>
                  <a:pt x="142240" y="280669"/>
                </a:lnTo>
                <a:lnTo>
                  <a:pt x="142240" y="279400"/>
                </a:lnTo>
                <a:close/>
              </a:path>
              <a:path w="254000" h="281939">
                <a:moveTo>
                  <a:pt x="254000" y="276859"/>
                </a:moveTo>
                <a:lnTo>
                  <a:pt x="250190" y="276859"/>
                </a:lnTo>
                <a:lnTo>
                  <a:pt x="250190" y="279400"/>
                </a:lnTo>
                <a:lnTo>
                  <a:pt x="254000" y="279400"/>
                </a:lnTo>
                <a:lnTo>
                  <a:pt x="254000" y="276859"/>
                </a:lnTo>
                <a:close/>
              </a:path>
              <a:path w="254000" h="281939">
                <a:moveTo>
                  <a:pt x="254000" y="274319"/>
                </a:moveTo>
                <a:lnTo>
                  <a:pt x="250190" y="274319"/>
                </a:lnTo>
                <a:lnTo>
                  <a:pt x="250190" y="275589"/>
                </a:lnTo>
                <a:lnTo>
                  <a:pt x="254000" y="275589"/>
                </a:lnTo>
                <a:lnTo>
                  <a:pt x="254000" y="274319"/>
                </a:lnTo>
                <a:close/>
              </a:path>
              <a:path w="254000" h="281939">
                <a:moveTo>
                  <a:pt x="254000" y="270509"/>
                </a:moveTo>
                <a:lnTo>
                  <a:pt x="250190" y="270509"/>
                </a:lnTo>
                <a:lnTo>
                  <a:pt x="250190" y="273049"/>
                </a:lnTo>
                <a:lnTo>
                  <a:pt x="254000" y="273049"/>
                </a:lnTo>
                <a:lnTo>
                  <a:pt x="254000" y="270509"/>
                </a:lnTo>
                <a:close/>
              </a:path>
              <a:path w="254000" h="281939">
                <a:moveTo>
                  <a:pt x="254000" y="267969"/>
                </a:moveTo>
                <a:lnTo>
                  <a:pt x="250190" y="267969"/>
                </a:lnTo>
                <a:lnTo>
                  <a:pt x="250190" y="269239"/>
                </a:lnTo>
                <a:lnTo>
                  <a:pt x="254000" y="269239"/>
                </a:lnTo>
                <a:lnTo>
                  <a:pt x="254000" y="267969"/>
                </a:lnTo>
                <a:close/>
              </a:path>
              <a:path w="254000" h="281939">
                <a:moveTo>
                  <a:pt x="254000" y="264159"/>
                </a:moveTo>
                <a:lnTo>
                  <a:pt x="250190" y="264159"/>
                </a:lnTo>
                <a:lnTo>
                  <a:pt x="250190" y="266699"/>
                </a:lnTo>
                <a:lnTo>
                  <a:pt x="254000" y="266699"/>
                </a:lnTo>
                <a:lnTo>
                  <a:pt x="254000" y="264159"/>
                </a:lnTo>
                <a:close/>
              </a:path>
              <a:path w="254000" h="281939">
                <a:moveTo>
                  <a:pt x="254000" y="261619"/>
                </a:moveTo>
                <a:lnTo>
                  <a:pt x="250190" y="261619"/>
                </a:lnTo>
                <a:lnTo>
                  <a:pt x="250190" y="262889"/>
                </a:lnTo>
                <a:lnTo>
                  <a:pt x="254000" y="262889"/>
                </a:lnTo>
                <a:lnTo>
                  <a:pt x="254000" y="261619"/>
                </a:lnTo>
                <a:close/>
              </a:path>
              <a:path w="254000" h="281939">
                <a:moveTo>
                  <a:pt x="254000" y="257809"/>
                </a:moveTo>
                <a:lnTo>
                  <a:pt x="250190" y="257809"/>
                </a:lnTo>
                <a:lnTo>
                  <a:pt x="250190" y="260349"/>
                </a:lnTo>
                <a:lnTo>
                  <a:pt x="254000" y="260349"/>
                </a:lnTo>
                <a:lnTo>
                  <a:pt x="254000" y="257809"/>
                </a:lnTo>
                <a:close/>
              </a:path>
              <a:path w="254000" h="281939">
                <a:moveTo>
                  <a:pt x="254000" y="255269"/>
                </a:moveTo>
                <a:lnTo>
                  <a:pt x="250190" y="255269"/>
                </a:lnTo>
                <a:lnTo>
                  <a:pt x="250190" y="256539"/>
                </a:lnTo>
                <a:lnTo>
                  <a:pt x="254000" y="256539"/>
                </a:lnTo>
                <a:lnTo>
                  <a:pt x="254000" y="255269"/>
                </a:lnTo>
                <a:close/>
              </a:path>
              <a:path w="254000" h="281939">
                <a:moveTo>
                  <a:pt x="254000" y="251459"/>
                </a:moveTo>
                <a:lnTo>
                  <a:pt x="250190" y="251459"/>
                </a:lnTo>
                <a:lnTo>
                  <a:pt x="250190" y="253999"/>
                </a:lnTo>
                <a:lnTo>
                  <a:pt x="254000" y="253999"/>
                </a:lnTo>
                <a:lnTo>
                  <a:pt x="254000" y="251459"/>
                </a:lnTo>
                <a:close/>
              </a:path>
              <a:path w="254000" h="281939">
                <a:moveTo>
                  <a:pt x="254000" y="248919"/>
                </a:moveTo>
                <a:lnTo>
                  <a:pt x="250190" y="248919"/>
                </a:lnTo>
                <a:lnTo>
                  <a:pt x="250190" y="250189"/>
                </a:lnTo>
                <a:lnTo>
                  <a:pt x="254000" y="250189"/>
                </a:lnTo>
                <a:lnTo>
                  <a:pt x="254000" y="248919"/>
                </a:lnTo>
                <a:close/>
              </a:path>
              <a:path w="254000" h="281939">
                <a:moveTo>
                  <a:pt x="254000" y="245109"/>
                </a:moveTo>
                <a:lnTo>
                  <a:pt x="250190" y="245109"/>
                </a:lnTo>
                <a:lnTo>
                  <a:pt x="250190" y="247649"/>
                </a:lnTo>
                <a:lnTo>
                  <a:pt x="254000" y="247649"/>
                </a:lnTo>
                <a:lnTo>
                  <a:pt x="254000" y="245109"/>
                </a:lnTo>
                <a:close/>
              </a:path>
              <a:path w="254000" h="281939">
                <a:moveTo>
                  <a:pt x="254000" y="242569"/>
                </a:moveTo>
                <a:lnTo>
                  <a:pt x="250190" y="242569"/>
                </a:lnTo>
                <a:lnTo>
                  <a:pt x="250190" y="243839"/>
                </a:lnTo>
                <a:lnTo>
                  <a:pt x="254000" y="243839"/>
                </a:lnTo>
                <a:lnTo>
                  <a:pt x="254000" y="242569"/>
                </a:lnTo>
                <a:close/>
              </a:path>
              <a:path w="254000" h="281939">
                <a:moveTo>
                  <a:pt x="254000" y="238759"/>
                </a:moveTo>
                <a:lnTo>
                  <a:pt x="250190" y="238759"/>
                </a:lnTo>
                <a:lnTo>
                  <a:pt x="250190" y="241299"/>
                </a:lnTo>
                <a:lnTo>
                  <a:pt x="254000" y="241299"/>
                </a:lnTo>
                <a:lnTo>
                  <a:pt x="254000" y="238759"/>
                </a:lnTo>
                <a:close/>
              </a:path>
              <a:path w="254000" h="281939">
                <a:moveTo>
                  <a:pt x="254000" y="236219"/>
                </a:moveTo>
                <a:lnTo>
                  <a:pt x="250190" y="236219"/>
                </a:lnTo>
                <a:lnTo>
                  <a:pt x="250190" y="237489"/>
                </a:lnTo>
                <a:lnTo>
                  <a:pt x="254000" y="237489"/>
                </a:lnTo>
                <a:lnTo>
                  <a:pt x="254000" y="236219"/>
                </a:lnTo>
                <a:close/>
              </a:path>
              <a:path w="254000" h="281939">
                <a:moveTo>
                  <a:pt x="254000" y="232409"/>
                </a:moveTo>
                <a:lnTo>
                  <a:pt x="250190" y="232409"/>
                </a:lnTo>
                <a:lnTo>
                  <a:pt x="250190" y="234949"/>
                </a:lnTo>
                <a:lnTo>
                  <a:pt x="254000" y="234949"/>
                </a:lnTo>
                <a:lnTo>
                  <a:pt x="254000" y="232409"/>
                </a:lnTo>
                <a:close/>
              </a:path>
              <a:path w="254000" h="281939">
                <a:moveTo>
                  <a:pt x="254000" y="229869"/>
                </a:moveTo>
                <a:lnTo>
                  <a:pt x="250190" y="229869"/>
                </a:lnTo>
                <a:lnTo>
                  <a:pt x="250190" y="231139"/>
                </a:lnTo>
                <a:lnTo>
                  <a:pt x="254000" y="231139"/>
                </a:lnTo>
                <a:lnTo>
                  <a:pt x="254000" y="229869"/>
                </a:lnTo>
                <a:close/>
              </a:path>
              <a:path w="254000" h="281939">
                <a:moveTo>
                  <a:pt x="254000" y="223519"/>
                </a:moveTo>
                <a:lnTo>
                  <a:pt x="250190" y="223519"/>
                </a:lnTo>
                <a:lnTo>
                  <a:pt x="250190" y="228599"/>
                </a:lnTo>
                <a:lnTo>
                  <a:pt x="254000" y="228599"/>
                </a:lnTo>
                <a:lnTo>
                  <a:pt x="254000" y="223519"/>
                </a:lnTo>
                <a:close/>
              </a:path>
              <a:path w="254000" h="281939">
                <a:moveTo>
                  <a:pt x="254000" y="220979"/>
                </a:moveTo>
                <a:lnTo>
                  <a:pt x="250190" y="220979"/>
                </a:lnTo>
                <a:lnTo>
                  <a:pt x="250190" y="222249"/>
                </a:lnTo>
                <a:lnTo>
                  <a:pt x="254000" y="222249"/>
                </a:lnTo>
                <a:lnTo>
                  <a:pt x="254000" y="220979"/>
                </a:lnTo>
                <a:close/>
              </a:path>
            </a:pathLst>
          </a:custGeom>
          <a:solidFill>
            <a:srgbClr val="8C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0" name="bk object 3500"/>
          <p:cNvSpPr/>
          <p:nvPr/>
        </p:nvSpPr>
        <p:spPr>
          <a:xfrm>
            <a:off x="4079240" y="30886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1" name="bk object 3501"/>
          <p:cNvSpPr/>
          <p:nvPr/>
        </p:nvSpPr>
        <p:spPr>
          <a:xfrm>
            <a:off x="4321809" y="3088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2" name="bk object 3502"/>
          <p:cNvSpPr/>
          <p:nvPr/>
        </p:nvSpPr>
        <p:spPr>
          <a:xfrm>
            <a:off x="4321809" y="3084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3" name="bk object 3503"/>
          <p:cNvSpPr/>
          <p:nvPr/>
        </p:nvSpPr>
        <p:spPr>
          <a:xfrm>
            <a:off x="4321809" y="3082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4" name="bk object 3504"/>
          <p:cNvSpPr/>
          <p:nvPr/>
        </p:nvSpPr>
        <p:spPr>
          <a:xfrm>
            <a:off x="4079240" y="3084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5" name="bk object 3505"/>
          <p:cNvSpPr/>
          <p:nvPr/>
        </p:nvSpPr>
        <p:spPr>
          <a:xfrm>
            <a:off x="4079240" y="30822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6" name="bk object 3506"/>
          <p:cNvSpPr/>
          <p:nvPr/>
        </p:nvSpPr>
        <p:spPr>
          <a:xfrm>
            <a:off x="4079240" y="3078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7" name="bk object 3507"/>
          <p:cNvSpPr/>
          <p:nvPr/>
        </p:nvSpPr>
        <p:spPr>
          <a:xfrm>
            <a:off x="4079240" y="3075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8" name="bk object 3508"/>
          <p:cNvSpPr/>
          <p:nvPr/>
        </p:nvSpPr>
        <p:spPr>
          <a:xfrm>
            <a:off x="4321809" y="3078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9" name="bk object 3509"/>
          <p:cNvSpPr/>
          <p:nvPr/>
        </p:nvSpPr>
        <p:spPr>
          <a:xfrm>
            <a:off x="4321809" y="3075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0" name="bk object 3510"/>
          <p:cNvSpPr/>
          <p:nvPr/>
        </p:nvSpPr>
        <p:spPr>
          <a:xfrm>
            <a:off x="4321809" y="3072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1" name="bk object 3511"/>
          <p:cNvSpPr/>
          <p:nvPr/>
        </p:nvSpPr>
        <p:spPr>
          <a:xfrm>
            <a:off x="4321809" y="306323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810" y="0"/>
                </a:moveTo>
                <a:lnTo>
                  <a:pt x="0" y="0"/>
                </a:lnTo>
                <a:lnTo>
                  <a:pt x="0" y="7619"/>
                </a:lnTo>
                <a:lnTo>
                  <a:pt x="381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2" name="bk object 3512"/>
          <p:cNvSpPr/>
          <p:nvPr/>
        </p:nvSpPr>
        <p:spPr>
          <a:xfrm>
            <a:off x="4079240" y="3072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3" name="bk object 3513"/>
          <p:cNvSpPr/>
          <p:nvPr/>
        </p:nvSpPr>
        <p:spPr>
          <a:xfrm>
            <a:off x="4079240" y="3063239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539" y="0"/>
                </a:moveTo>
                <a:lnTo>
                  <a:pt x="0" y="0"/>
                </a:lnTo>
                <a:lnTo>
                  <a:pt x="0" y="7619"/>
                </a:lnTo>
                <a:lnTo>
                  <a:pt x="253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4" name="bk object 3514"/>
          <p:cNvSpPr/>
          <p:nvPr/>
        </p:nvSpPr>
        <p:spPr>
          <a:xfrm>
            <a:off x="4079240" y="30594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5" name="bk object 3515"/>
          <p:cNvSpPr/>
          <p:nvPr/>
        </p:nvSpPr>
        <p:spPr>
          <a:xfrm>
            <a:off x="4079240" y="30568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6" name="bk object 3516"/>
          <p:cNvSpPr/>
          <p:nvPr/>
        </p:nvSpPr>
        <p:spPr>
          <a:xfrm>
            <a:off x="4079240" y="3053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7" name="bk object 3517"/>
          <p:cNvSpPr/>
          <p:nvPr/>
        </p:nvSpPr>
        <p:spPr>
          <a:xfrm>
            <a:off x="4079240" y="30505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8" name="bk object 3518"/>
          <p:cNvSpPr/>
          <p:nvPr/>
        </p:nvSpPr>
        <p:spPr>
          <a:xfrm>
            <a:off x="4079240" y="30467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9" name="bk object 3519"/>
          <p:cNvSpPr/>
          <p:nvPr/>
        </p:nvSpPr>
        <p:spPr>
          <a:xfrm>
            <a:off x="4321809" y="3059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0" name="bk object 3520"/>
          <p:cNvSpPr/>
          <p:nvPr/>
        </p:nvSpPr>
        <p:spPr>
          <a:xfrm>
            <a:off x="4321809" y="3056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1" name="bk object 3521"/>
          <p:cNvSpPr/>
          <p:nvPr/>
        </p:nvSpPr>
        <p:spPr>
          <a:xfrm>
            <a:off x="4321809" y="3053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2" name="bk object 3522"/>
          <p:cNvSpPr/>
          <p:nvPr/>
        </p:nvSpPr>
        <p:spPr>
          <a:xfrm>
            <a:off x="4321809" y="3050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3" name="bk object 3523"/>
          <p:cNvSpPr/>
          <p:nvPr/>
        </p:nvSpPr>
        <p:spPr>
          <a:xfrm>
            <a:off x="4321809" y="3046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4" name="bk object 3524"/>
          <p:cNvSpPr/>
          <p:nvPr/>
        </p:nvSpPr>
        <p:spPr>
          <a:xfrm>
            <a:off x="4079240" y="30441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5" name="bk object 3525"/>
          <p:cNvSpPr/>
          <p:nvPr/>
        </p:nvSpPr>
        <p:spPr>
          <a:xfrm>
            <a:off x="4079240" y="303783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6" name="bk object 3526"/>
          <p:cNvSpPr/>
          <p:nvPr/>
        </p:nvSpPr>
        <p:spPr>
          <a:xfrm>
            <a:off x="4079240" y="30340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7" name="bk object 3527"/>
          <p:cNvSpPr/>
          <p:nvPr/>
        </p:nvSpPr>
        <p:spPr>
          <a:xfrm>
            <a:off x="4321809" y="30441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8" name="bk object 3528"/>
          <p:cNvSpPr/>
          <p:nvPr/>
        </p:nvSpPr>
        <p:spPr>
          <a:xfrm>
            <a:off x="4321809" y="30378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9" name="bk object 3529"/>
          <p:cNvSpPr/>
          <p:nvPr/>
        </p:nvSpPr>
        <p:spPr>
          <a:xfrm>
            <a:off x="4321809" y="3034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0" name="bk object 3530"/>
          <p:cNvSpPr/>
          <p:nvPr/>
        </p:nvSpPr>
        <p:spPr>
          <a:xfrm>
            <a:off x="4321809" y="3031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1" name="bk object 3531"/>
          <p:cNvSpPr/>
          <p:nvPr/>
        </p:nvSpPr>
        <p:spPr>
          <a:xfrm>
            <a:off x="4079240" y="30314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2" name="bk object 3532"/>
          <p:cNvSpPr/>
          <p:nvPr/>
        </p:nvSpPr>
        <p:spPr>
          <a:xfrm>
            <a:off x="4079240" y="30276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3" name="bk object 3533"/>
          <p:cNvSpPr/>
          <p:nvPr/>
        </p:nvSpPr>
        <p:spPr>
          <a:xfrm>
            <a:off x="4321809" y="3027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4" name="bk object 3534"/>
          <p:cNvSpPr/>
          <p:nvPr/>
        </p:nvSpPr>
        <p:spPr>
          <a:xfrm>
            <a:off x="4321809" y="3025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5" name="bk object 3535"/>
          <p:cNvSpPr/>
          <p:nvPr/>
        </p:nvSpPr>
        <p:spPr>
          <a:xfrm>
            <a:off x="4079240" y="30251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6" name="bk object 3536"/>
          <p:cNvSpPr/>
          <p:nvPr/>
        </p:nvSpPr>
        <p:spPr>
          <a:xfrm>
            <a:off x="4079240" y="30213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7" name="bk object 3537"/>
          <p:cNvSpPr/>
          <p:nvPr/>
        </p:nvSpPr>
        <p:spPr>
          <a:xfrm>
            <a:off x="4321809" y="30213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8" name="bk object 3538"/>
          <p:cNvSpPr/>
          <p:nvPr/>
        </p:nvSpPr>
        <p:spPr>
          <a:xfrm>
            <a:off x="4079240" y="30187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9" name="bk object 3539"/>
          <p:cNvSpPr/>
          <p:nvPr/>
        </p:nvSpPr>
        <p:spPr>
          <a:xfrm>
            <a:off x="4079240" y="30149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0" name="bk object 3540"/>
          <p:cNvSpPr/>
          <p:nvPr/>
        </p:nvSpPr>
        <p:spPr>
          <a:xfrm>
            <a:off x="4321809" y="3018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1" name="bk object 3541"/>
          <p:cNvSpPr/>
          <p:nvPr/>
        </p:nvSpPr>
        <p:spPr>
          <a:xfrm>
            <a:off x="4321809" y="3014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2" name="bk object 3542"/>
          <p:cNvSpPr/>
          <p:nvPr/>
        </p:nvSpPr>
        <p:spPr>
          <a:xfrm>
            <a:off x="4079240" y="30124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3" name="bk object 3543"/>
          <p:cNvSpPr/>
          <p:nvPr/>
        </p:nvSpPr>
        <p:spPr>
          <a:xfrm>
            <a:off x="4079240" y="3008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4" name="bk object 3544"/>
          <p:cNvSpPr/>
          <p:nvPr/>
        </p:nvSpPr>
        <p:spPr>
          <a:xfrm>
            <a:off x="4321809" y="3012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5" name="bk object 3545"/>
          <p:cNvSpPr/>
          <p:nvPr/>
        </p:nvSpPr>
        <p:spPr>
          <a:xfrm>
            <a:off x="4321809" y="3008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6" name="bk object 3546"/>
          <p:cNvSpPr/>
          <p:nvPr/>
        </p:nvSpPr>
        <p:spPr>
          <a:xfrm>
            <a:off x="4079240" y="30060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7" name="bk object 3547"/>
          <p:cNvSpPr/>
          <p:nvPr/>
        </p:nvSpPr>
        <p:spPr>
          <a:xfrm>
            <a:off x="4079240" y="3002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8" name="bk object 3548"/>
          <p:cNvSpPr/>
          <p:nvPr/>
        </p:nvSpPr>
        <p:spPr>
          <a:xfrm>
            <a:off x="4321809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9" name="bk object 3549"/>
          <p:cNvSpPr/>
          <p:nvPr/>
        </p:nvSpPr>
        <p:spPr>
          <a:xfrm>
            <a:off x="4321809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0" name="bk object 3550"/>
          <p:cNvSpPr/>
          <p:nvPr/>
        </p:nvSpPr>
        <p:spPr>
          <a:xfrm>
            <a:off x="4079240" y="29997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1" name="bk object 3551"/>
          <p:cNvSpPr/>
          <p:nvPr/>
        </p:nvSpPr>
        <p:spPr>
          <a:xfrm>
            <a:off x="4079240" y="2995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2" name="bk object 3552"/>
          <p:cNvSpPr/>
          <p:nvPr/>
        </p:nvSpPr>
        <p:spPr>
          <a:xfrm>
            <a:off x="4321809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3" name="bk object 3553"/>
          <p:cNvSpPr/>
          <p:nvPr/>
        </p:nvSpPr>
        <p:spPr>
          <a:xfrm>
            <a:off x="4321809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4" name="bk object 3554"/>
          <p:cNvSpPr/>
          <p:nvPr/>
        </p:nvSpPr>
        <p:spPr>
          <a:xfrm>
            <a:off x="4321809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5" name="bk object 3555"/>
          <p:cNvSpPr/>
          <p:nvPr/>
        </p:nvSpPr>
        <p:spPr>
          <a:xfrm>
            <a:off x="4079240" y="29933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6" name="bk object 3556"/>
          <p:cNvSpPr/>
          <p:nvPr/>
        </p:nvSpPr>
        <p:spPr>
          <a:xfrm>
            <a:off x="4079240" y="2989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7" name="bk object 3557"/>
          <p:cNvSpPr/>
          <p:nvPr/>
        </p:nvSpPr>
        <p:spPr>
          <a:xfrm>
            <a:off x="4321809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8" name="bk object 3558"/>
          <p:cNvSpPr/>
          <p:nvPr/>
        </p:nvSpPr>
        <p:spPr>
          <a:xfrm>
            <a:off x="4079240" y="29870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9" name="bk object 3559"/>
          <p:cNvSpPr/>
          <p:nvPr/>
        </p:nvSpPr>
        <p:spPr>
          <a:xfrm>
            <a:off x="4079240" y="2983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0" name="bk object 3560"/>
          <p:cNvSpPr/>
          <p:nvPr/>
        </p:nvSpPr>
        <p:spPr>
          <a:xfrm>
            <a:off x="4321809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1" name="bk object 3561"/>
          <p:cNvSpPr/>
          <p:nvPr/>
        </p:nvSpPr>
        <p:spPr>
          <a:xfrm>
            <a:off x="4321809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2" name="bk object 3562"/>
          <p:cNvSpPr/>
          <p:nvPr/>
        </p:nvSpPr>
        <p:spPr>
          <a:xfrm>
            <a:off x="4079240" y="2980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3" name="bk object 3563"/>
          <p:cNvSpPr/>
          <p:nvPr/>
        </p:nvSpPr>
        <p:spPr>
          <a:xfrm>
            <a:off x="4079240" y="2976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4" name="bk object 3564"/>
          <p:cNvSpPr/>
          <p:nvPr/>
        </p:nvSpPr>
        <p:spPr>
          <a:xfrm>
            <a:off x="4321809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5" name="bk object 3565"/>
          <p:cNvSpPr/>
          <p:nvPr/>
        </p:nvSpPr>
        <p:spPr>
          <a:xfrm>
            <a:off x="4321809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6" name="bk object 3566"/>
          <p:cNvSpPr/>
          <p:nvPr/>
        </p:nvSpPr>
        <p:spPr>
          <a:xfrm>
            <a:off x="4079240" y="2974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7" name="bk object 3567"/>
          <p:cNvSpPr/>
          <p:nvPr/>
        </p:nvSpPr>
        <p:spPr>
          <a:xfrm>
            <a:off x="4079240" y="2970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8" name="bk object 3568"/>
          <p:cNvSpPr/>
          <p:nvPr/>
        </p:nvSpPr>
        <p:spPr>
          <a:xfrm>
            <a:off x="4321809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9" name="bk object 3569"/>
          <p:cNvSpPr/>
          <p:nvPr/>
        </p:nvSpPr>
        <p:spPr>
          <a:xfrm>
            <a:off x="4321809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0" name="bk object 3570"/>
          <p:cNvSpPr/>
          <p:nvPr/>
        </p:nvSpPr>
        <p:spPr>
          <a:xfrm>
            <a:off x="4321809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1" name="bk object 3571"/>
          <p:cNvSpPr/>
          <p:nvPr/>
        </p:nvSpPr>
        <p:spPr>
          <a:xfrm>
            <a:off x="4079240" y="2967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2" name="bk object 3572"/>
          <p:cNvSpPr/>
          <p:nvPr/>
        </p:nvSpPr>
        <p:spPr>
          <a:xfrm>
            <a:off x="4248150" y="29667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3" name="bk object 3573"/>
          <p:cNvSpPr/>
          <p:nvPr/>
        </p:nvSpPr>
        <p:spPr>
          <a:xfrm>
            <a:off x="4079240" y="2965450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 h="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894F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4" name="bk object 3574"/>
          <p:cNvSpPr/>
          <p:nvPr/>
        </p:nvSpPr>
        <p:spPr>
          <a:xfrm>
            <a:off x="4293870" y="2964179"/>
            <a:ext cx="31750" cy="2540"/>
          </a:xfrm>
          <a:custGeom>
            <a:avLst/>
            <a:gdLst/>
            <a:ahLst/>
            <a:cxnLst/>
            <a:rect l="l" t="t" r="r" b="b"/>
            <a:pathLst>
              <a:path w="31750" h="2539">
                <a:moveTo>
                  <a:pt x="31750" y="0"/>
                </a:moveTo>
                <a:lnTo>
                  <a:pt x="0" y="0"/>
                </a:lnTo>
                <a:lnTo>
                  <a:pt x="0" y="2539"/>
                </a:lnTo>
                <a:lnTo>
                  <a:pt x="31750" y="2539"/>
                </a:lnTo>
                <a:lnTo>
                  <a:pt x="3175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5" name="bk object 3575"/>
          <p:cNvSpPr/>
          <p:nvPr/>
        </p:nvSpPr>
        <p:spPr>
          <a:xfrm>
            <a:off x="4079240" y="309117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2539" y="0"/>
                </a:moveTo>
                <a:lnTo>
                  <a:pt x="0" y="0"/>
                </a:lnTo>
                <a:lnTo>
                  <a:pt x="0" y="12699"/>
                </a:lnTo>
                <a:lnTo>
                  <a:pt x="2539" y="1269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6" name="bk object 3576"/>
          <p:cNvSpPr/>
          <p:nvPr/>
        </p:nvSpPr>
        <p:spPr>
          <a:xfrm>
            <a:off x="4321809" y="30911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0" y="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7" name="bk object 3577"/>
          <p:cNvSpPr/>
          <p:nvPr/>
        </p:nvSpPr>
        <p:spPr>
          <a:xfrm>
            <a:off x="4079240" y="310387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0"/>
                </a:moveTo>
                <a:lnTo>
                  <a:pt x="0" y="0"/>
                </a:lnTo>
                <a:lnTo>
                  <a:pt x="0" y="19049"/>
                </a:lnTo>
                <a:lnTo>
                  <a:pt x="2539" y="1904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8" name="bk object 3578"/>
          <p:cNvSpPr/>
          <p:nvPr/>
        </p:nvSpPr>
        <p:spPr>
          <a:xfrm>
            <a:off x="4321809" y="310387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0"/>
                </a:moveTo>
                <a:lnTo>
                  <a:pt x="0" y="0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9" name="bk object 3579"/>
          <p:cNvSpPr/>
          <p:nvPr/>
        </p:nvSpPr>
        <p:spPr>
          <a:xfrm>
            <a:off x="4079240" y="312292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0" name="bk object 3580"/>
          <p:cNvSpPr/>
          <p:nvPr/>
        </p:nvSpPr>
        <p:spPr>
          <a:xfrm>
            <a:off x="4321809" y="31229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1" name="bk object 3581"/>
          <p:cNvSpPr/>
          <p:nvPr/>
        </p:nvSpPr>
        <p:spPr>
          <a:xfrm>
            <a:off x="4079240" y="312927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2539" y="0"/>
                </a:moveTo>
                <a:lnTo>
                  <a:pt x="0" y="0"/>
                </a:lnTo>
                <a:lnTo>
                  <a:pt x="0" y="12699"/>
                </a:lnTo>
                <a:lnTo>
                  <a:pt x="2539" y="12699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2" name="bk object 3582"/>
          <p:cNvSpPr/>
          <p:nvPr/>
        </p:nvSpPr>
        <p:spPr>
          <a:xfrm>
            <a:off x="4321809" y="31292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0" y="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3" name="bk object 3583"/>
          <p:cNvSpPr/>
          <p:nvPr/>
        </p:nvSpPr>
        <p:spPr>
          <a:xfrm>
            <a:off x="4080509" y="314197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40640"/>
                </a:moveTo>
                <a:lnTo>
                  <a:pt x="0" y="0"/>
                </a:lnTo>
                <a:lnTo>
                  <a:pt x="0" y="4064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4" name="bk object 3584"/>
          <p:cNvSpPr/>
          <p:nvPr/>
        </p:nvSpPr>
        <p:spPr>
          <a:xfrm>
            <a:off x="4323715" y="3141979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39">
                <a:moveTo>
                  <a:pt x="0" y="91440"/>
                </a:move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5" name="bk object 3585"/>
          <p:cNvSpPr/>
          <p:nvPr/>
        </p:nvSpPr>
        <p:spPr>
          <a:xfrm>
            <a:off x="4079240" y="3237229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27939" y="0"/>
                </a:moveTo>
                <a:lnTo>
                  <a:pt x="0" y="0"/>
                </a:lnTo>
                <a:lnTo>
                  <a:pt x="0" y="2540"/>
                </a:lnTo>
                <a:lnTo>
                  <a:pt x="27939" y="2540"/>
                </a:lnTo>
                <a:lnTo>
                  <a:pt x="279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6" name="bk object 3586"/>
          <p:cNvSpPr/>
          <p:nvPr/>
        </p:nvSpPr>
        <p:spPr>
          <a:xfrm>
            <a:off x="4079240" y="3234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7" name="bk object 3587"/>
          <p:cNvSpPr/>
          <p:nvPr/>
        </p:nvSpPr>
        <p:spPr>
          <a:xfrm>
            <a:off x="4079240" y="3230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40"/>
                </a:lnTo>
                <a:lnTo>
                  <a:pt x="253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8" name="bk object 3588"/>
          <p:cNvSpPr/>
          <p:nvPr/>
        </p:nvSpPr>
        <p:spPr>
          <a:xfrm>
            <a:off x="4079240" y="3228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9" name="bk object 3589"/>
          <p:cNvSpPr/>
          <p:nvPr/>
        </p:nvSpPr>
        <p:spPr>
          <a:xfrm>
            <a:off x="4079240" y="3224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40"/>
                </a:lnTo>
                <a:lnTo>
                  <a:pt x="253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0" name="bk object 3590"/>
          <p:cNvSpPr/>
          <p:nvPr/>
        </p:nvSpPr>
        <p:spPr>
          <a:xfrm>
            <a:off x="4079240" y="3221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1" name="bk object 3591"/>
          <p:cNvSpPr/>
          <p:nvPr/>
        </p:nvSpPr>
        <p:spPr>
          <a:xfrm>
            <a:off x="4079240" y="32181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40"/>
                </a:lnTo>
                <a:lnTo>
                  <a:pt x="253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2" name="bk object 3592"/>
          <p:cNvSpPr/>
          <p:nvPr/>
        </p:nvSpPr>
        <p:spPr>
          <a:xfrm>
            <a:off x="4079240" y="32156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3" name="bk object 3593"/>
          <p:cNvSpPr/>
          <p:nvPr/>
        </p:nvSpPr>
        <p:spPr>
          <a:xfrm>
            <a:off x="4079240" y="3211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40"/>
                </a:lnTo>
                <a:lnTo>
                  <a:pt x="253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4" name="bk object 3594"/>
          <p:cNvSpPr/>
          <p:nvPr/>
        </p:nvSpPr>
        <p:spPr>
          <a:xfrm>
            <a:off x="4079240" y="32092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5" name="bk object 3595"/>
          <p:cNvSpPr/>
          <p:nvPr/>
        </p:nvSpPr>
        <p:spPr>
          <a:xfrm>
            <a:off x="4079240" y="3205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40"/>
                </a:lnTo>
                <a:lnTo>
                  <a:pt x="253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6" name="bk object 3596"/>
          <p:cNvSpPr/>
          <p:nvPr/>
        </p:nvSpPr>
        <p:spPr>
          <a:xfrm>
            <a:off x="4079240" y="3202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7" name="bk object 3597"/>
          <p:cNvSpPr/>
          <p:nvPr/>
        </p:nvSpPr>
        <p:spPr>
          <a:xfrm>
            <a:off x="4079240" y="3199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40"/>
                </a:lnTo>
                <a:lnTo>
                  <a:pt x="253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8" name="bk object 3598"/>
          <p:cNvSpPr/>
          <p:nvPr/>
        </p:nvSpPr>
        <p:spPr>
          <a:xfrm>
            <a:off x="4079240" y="31965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9" name="bk object 3599"/>
          <p:cNvSpPr/>
          <p:nvPr/>
        </p:nvSpPr>
        <p:spPr>
          <a:xfrm>
            <a:off x="4079240" y="31927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40"/>
                </a:lnTo>
                <a:lnTo>
                  <a:pt x="253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0" name="bk object 3600"/>
          <p:cNvSpPr/>
          <p:nvPr/>
        </p:nvSpPr>
        <p:spPr>
          <a:xfrm>
            <a:off x="4079240" y="31902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1" name="bk object 3601"/>
          <p:cNvSpPr/>
          <p:nvPr/>
        </p:nvSpPr>
        <p:spPr>
          <a:xfrm>
            <a:off x="4079240" y="31838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80"/>
                </a:lnTo>
                <a:lnTo>
                  <a:pt x="253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2" name="bk object 3602"/>
          <p:cNvSpPr/>
          <p:nvPr/>
        </p:nvSpPr>
        <p:spPr>
          <a:xfrm>
            <a:off x="4217670" y="323850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94F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3" name="bk object 3603"/>
          <p:cNvSpPr/>
          <p:nvPr/>
        </p:nvSpPr>
        <p:spPr>
          <a:xfrm>
            <a:off x="4321809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4" name="bk object 3604"/>
          <p:cNvSpPr/>
          <p:nvPr/>
        </p:nvSpPr>
        <p:spPr>
          <a:xfrm>
            <a:off x="4321809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5" name="bk object 3605"/>
          <p:cNvSpPr/>
          <p:nvPr/>
        </p:nvSpPr>
        <p:spPr>
          <a:xfrm>
            <a:off x="4321809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6" name="bk object 3606"/>
          <p:cNvSpPr/>
          <p:nvPr/>
        </p:nvSpPr>
        <p:spPr>
          <a:xfrm>
            <a:off x="4321809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7" name="bk object 3607"/>
          <p:cNvSpPr/>
          <p:nvPr/>
        </p:nvSpPr>
        <p:spPr>
          <a:xfrm>
            <a:off x="4081779" y="2967989"/>
            <a:ext cx="240029" cy="267970"/>
          </a:xfrm>
          <a:custGeom>
            <a:avLst/>
            <a:gdLst/>
            <a:ahLst/>
            <a:cxnLst/>
            <a:rect l="l" t="t" r="r" b="b"/>
            <a:pathLst>
              <a:path w="240029" h="267969">
                <a:moveTo>
                  <a:pt x="3810" y="120650"/>
                </a:moveTo>
                <a:lnTo>
                  <a:pt x="0" y="120650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20650"/>
                </a:lnTo>
                <a:close/>
              </a:path>
              <a:path w="240029" h="267969">
                <a:moveTo>
                  <a:pt x="240030" y="120650"/>
                </a:moveTo>
                <a:lnTo>
                  <a:pt x="236220" y="120650"/>
                </a:lnTo>
                <a:lnTo>
                  <a:pt x="236220" y="121919"/>
                </a:lnTo>
                <a:lnTo>
                  <a:pt x="240030" y="121919"/>
                </a:lnTo>
                <a:lnTo>
                  <a:pt x="240030" y="120650"/>
                </a:lnTo>
                <a:close/>
              </a:path>
              <a:path w="240029" h="267969">
                <a:moveTo>
                  <a:pt x="240030" y="116839"/>
                </a:moveTo>
                <a:lnTo>
                  <a:pt x="236220" y="116839"/>
                </a:lnTo>
                <a:lnTo>
                  <a:pt x="236220" y="119379"/>
                </a:lnTo>
                <a:lnTo>
                  <a:pt x="240030" y="119379"/>
                </a:lnTo>
                <a:lnTo>
                  <a:pt x="240030" y="116839"/>
                </a:lnTo>
                <a:close/>
              </a:path>
              <a:path w="240029" h="267969">
                <a:moveTo>
                  <a:pt x="240030" y="114300"/>
                </a:moveTo>
                <a:lnTo>
                  <a:pt x="236220" y="114300"/>
                </a:lnTo>
                <a:lnTo>
                  <a:pt x="236220" y="115569"/>
                </a:lnTo>
                <a:lnTo>
                  <a:pt x="240030" y="115569"/>
                </a:lnTo>
                <a:lnTo>
                  <a:pt x="240030" y="114300"/>
                </a:lnTo>
                <a:close/>
              </a:path>
              <a:path w="240029" h="267969">
                <a:moveTo>
                  <a:pt x="3810" y="116839"/>
                </a:moveTo>
                <a:lnTo>
                  <a:pt x="0" y="116839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6839"/>
                </a:lnTo>
                <a:close/>
              </a:path>
              <a:path w="240029" h="267969">
                <a:moveTo>
                  <a:pt x="3810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300"/>
                </a:lnTo>
                <a:close/>
              </a:path>
              <a:path w="240029" h="267969">
                <a:moveTo>
                  <a:pt x="3810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0489"/>
                </a:lnTo>
                <a:close/>
              </a:path>
              <a:path w="240029" h="267969">
                <a:moveTo>
                  <a:pt x="3810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7950"/>
                </a:lnTo>
                <a:close/>
              </a:path>
              <a:path w="240029" h="267969">
                <a:moveTo>
                  <a:pt x="240030" y="110489"/>
                </a:moveTo>
                <a:lnTo>
                  <a:pt x="236220" y="110489"/>
                </a:lnTo>
                <a:lnTo>
                  <a:pt x="236220" y="113029"/>
                </a:lnTo>
                <a:lnTo>
                  <a:pt x="240030" y="113029"/>
                </a:lnTo>
                <a:lnTo>
                  <a:pt x="240030" y="110489"/>
                </a:lnTo>
                <a:close/>
              </a:path>
              <a:path w="240029" h="267969">
                <a:moveTo>
                  <a:pt x="240030" y="107950"/>
                </a:moveTo>
                <a:lnTo>
                  <a:pt x="236220" y="107950"/>
                </a:lnTo>
                <a:lnTo>
                  <a:pt x="236220" y="109219"/>
                </a:lnTo>
                <a:lnTo>
                  <a:pt x="240030" y="109219"/>
                </a:lnTo>
                <a:lnTo>
                  <a:pt x="240030" y="107950"/>
                </a:lnTo>
                <a:close/>
              </a:path>
              <a:path w="240029" h="267969">
                <a:moveTo>
                  <a:pt x="240030" y="104139"/>
                </a:moveTo>
                <a:lnTo>
                  <a:pt x="236220" y="104139"/>
                </a:lnTo>
                <a:lnTo>
                  <a:pt x="236220" y="106679"/>
                </a:lnTo>
                <a:lnTo>
                  <a:pt x="240030" y="106679"/>
                </a:lnTo>
                <a:lnTo>
                  <a:pt x="240030" y="104139"/>
                </a:lnTo>
                <a:close/>
              </a:path>
              <a:path w="240029" h="267969">
                <a:moveTo>
                  <a:pt x="240030" y="95250"/>
                </a:moveTo>
                <a:lnTo>
                  <a:pt x="236220" y="95250"/>
                </a:lnTo>
                <a:lnTo>
                  <a:pt x="236220" y="102869"/>
                </a:lnTo>
                <a:lnTo>
                  <a:pt x="240030" y="102869"/>
                </a:lnTo>
                <a:lnTo>
                  <a:pt x="240030" y="95250"/>
                </a:lnTo>
                <a:close/>
              </a:path>
              <a:path w="240029" h="267969">
                <a:moveTo>
                  <a:pt x="3810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139"/>
                </a:lnTo>
                <a:close/>
              </a:path>
              <a:path w="240029" h="267969">
                <a:moveTo>
                  <a:pt x="3810" y="95250"/>
                </a:moveTo>
                <a:lnTo>
                  <a:pt x="0" y="95250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5250"/>
                </a:lnTo>
                <a:close/>
              </a:path>
              <a:path w="240029" h="267969">
                <a:moveTo>
                  <a:pt x="3810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1439"/>
                </a:lnTo>
                <a:close/>
              </a:path>
              <a:path w="240029" h="267969">
                <a:moveTo>
                  <a:pt x="3810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8900"/>
                </a:lnTo>
                <a:close/>
              </a:path>
              <a:path w="240029" h="267969">
                <a:moveTo>
                  <a:pt x="3810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5089"/>
                </a:lnTo>
                <a:close/>
              </a:path>
              <a:path w="240029" h="267969">
                <a:moveTo>
                  <a:pt x="381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2550"/>
                </a:lnTo>
                <a:close/>
              </a:path>
              <a:path w="240029" h="267969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240029" h="267969">
                <a:moveTo>
                  <a:pt x="240030" y="91439"/>
                </a:moveTo>
                <a:lnTo>
                  <a:pt x="236220" y="91439"/>
                </a:lnTo>
                <a:lnTo>
                  <a:pt x="236220" y="93979"/>
                </a:lnTo>
                <a:lnTo>
                  <a:pt x="240030" y="93979"/>
                </a:lnTo>
                <a:lnTo>
                  <a:pt x="240030" y="91439"/>
                </a:lnTo>
                <a:close/>
              </a:path>
              <a:path w="240029" h="267969">
                <a:moveTo>
                  <a:pt x="240030" y="88900"/>
                </a:moveTo>
                <a:lnTo>
                  <a:pt x="236220" y="88900"/>
                </a:lnTo>
                <a:lnTo>
                  <a:pt x="236220" y="90169"/>
                </a:lnTo>
                <a:lnTo>
                  <a:pt x="240030" y="90169"/>
                </a:lnTo>
                <a:lnTo>
                  <a:pt x="240030" y="88900"/>
                </a:lnTo>
                <a:close/>
              </a:path>
              <a:path w="240029" h="267969">
                <a:moveTo>
                  <a:pt x="240030" y="85089"/>
                </a:moveTo>
                <a:lnTo>
                  <a:pt x="236220" y="85089"/>
                </a:lnTo>
                <a:lnTo>
                  <a:pt x="236220" y="87629"/>
                </a:lnTo>
                <a:lnTo>
                  <a:pt x="240030" y="87629"/>
                </a:lnTo>
                <a:lnTo>
                  <a:pt x="240030" y="85089"/>
                </a:lnTo>
                <a:close/>
              </a:path>
              <a:path w="240029" h="267969">
                <a:moveTo>
                  <a:pt x="240030" y="82550"/>
                </a:moveTo>
                <a:lnTo>
                  <a:pt x="236220" y="82550"/>
                </a:lnTo>
                <a:lnTo>
                  <a:pt x="236220" y="83819"/>
                </a:lnTo>
                <a:lnTo>
                  <a:pt x="240030" y="83819"/>
                </a:lnTo>
                <a:lnTo>
                  <a:pt x="240030" y="82550"/>
                </a:lnTo>
                <a:close/>
              </a:path>
              <a:path w="240029" h="267969">
                <a:moveTo>
                  <a:pt x="240030" y="78739"/>
                </a:moveTo>
                <a:lnTo>
                  <a:pt x="236220" y="78739"/>
                </a:lnTo>
                <a:lnTo>
                  <a:pt x="236220" y="81279"/>
                </a:lnTo>
                <a:lnTo>
                  <a:pt x="240030" y="81279"/>
                </a:lnTo>
                <a:lnTo>
                  <a:pt x="240030" y="78739"/>
                </a:lnTo>
                <a:close/>
              </a:path>
              <a:path w="240029" h="267969">
                <a:moveTo>
                  <a:pt x="3810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200"/>
                </a:lnTo>
                <a:close/>
              </a:path>
              <a:path w="240029" h="267969">
                <a:moveTo>
                  <a:pt x="3810" y="69850"/>
                </a:moveTo>
                <a:lnTo>
                  <a:pt x="0" y="6985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9850"/>
                </a:lnTo>
                <a:close/>
              </a:path>
              <a:path w="240029" h="267969">
                <a:moveTo>
                  <a:pt x="381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039"/>
                </a:lnTo>
                <a:close/>
              </a:path>
              <a:path w="240029" h="267969">
                <a:moveTo>
                  <a:pt x="240030" y="76200"/>
                </a:moveTo>
                <a:lnTo>
                  <a:pt x="236220" y="76200"/>
                </a:lnTo>
                <a:lnTo>
                  <a:pt x="236220" y="77469"/>
                </a:lnTo>
                <a:lnTo>
                  <a:pt x="240030" y="77469"/>
                </a:lnTo>
                <a:lnTo>
                  <a:pt x="240030" y="76200"/>
                </a:lnTo>
                <a:close/>
              </a:path>
              <a:path w="240029" h="267969">
                <a:moveTo>
                  <a:pt x="240030" y="69850"/>
                </a:moveTo>
                <a:lnTo>
                  <a:pt x="236220" y="69850"/>
                </a:lnTo>
                <a:lnTo>
                  <a:pt x="236220" y="74929"/>
                </a:lnTo>
                <a:lnTo>
                  <a:pt x="240030" y="74929"/>
                </a:lnTo>
                <a:lnTo>
                  <a:pt x="240030" y="69850"/>
                </a:lnTo>
                <a:close/>
              </a:path>
              <a:path w="240029" h="267969">
                <a:moveTo>
                  <a:pt x="240030" y="66039"/>
                </a:moveTo>
                <a:lnTo>
                  <a:pt x="236220" y="66039"/>
                </a:lnTo>
                <a:lnTo>
                  <a:pt x="236220" y="68579"/>
                </a:lnTo>
                <a:lnTo>
                  <a:pt x="240030" y="68579"/>
                </a:lnTo>
                <a:lnTo>
                  <a:pt x="240030" y="66039"/>
                </a:lnTo>
                <a:close/>
              </a:path>
              <a:path w="240029" h="267969">
                <a:moveTo>
                  <a:pt x="240030" y="63500"/>
                </a:moveTo>
                <a:lnTo>
                  <a:pt x="236220" y="63500"/>
                </a:lnTo>
                <a:lnTo>
                  <a:pt x="236220" y="64769"/>
                </a:lnTo>
                <a:lnTo>
                  <a:pt x="240030" y="64769"/>
                </a:lnTo>
                <a:lnTo>
                  <a:pt x="240030" y="63500"/>
                </a:lnTo>
                <a:close/>
              </a:path>
              <a:path w="240029" h="267969">
                <a:moveTo>
                  <a:pt x="381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3500"/>
                </a:lnTo>
                <a:close/>
              </a:path>
              <a:path w="240029" h="267969">
                <a:moveTo>
                  <a:pt x="3810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9689"/>
                </a:lnTo>
                <a:close/>
              </a:path>
              <a:path w="240029" h="267969">
                <a:moveTo>
                  <a:pt x="240030" y="59689"/>
                </a:moveTo>
                <a:lnTo>
                  <a:pt x="236220" y="59689"/>
                </a:lnTo>
                <a:lnTo>
                  <a:pt x="236220" y="62229"/>
                </a:lnTo>
                <a:lnTo>
                  <a:pt x="240030" y="62229"/>
                </a:lnTo>
                <a:lnTo>
                  <a:pt x="240030" y="59689"/>
                </a:lnTo>
                <a:close/>
              </a:path>
              <a:path w="240029" h="267969">
                <a:moveTo>
                  <a:pt x="240030" y="57150"/>
                </a:moveTo>
                <a:lnTo>
                  <a:pt x="236220" y="57150"/>
                </a:lnTo>
                <a:lnTo>
                  <a:pt x="236220" y="58419"/>
                </a:lnTo>
                <a:lnTo>
                  <a:pt x="240030" y="58419"/>
                </a:lnTo>
                <a:lnTo>
                  <a:pt x="240030" y="57150"/>
                </a:lnTo>
                <a:close/>
              </a:path>
              <a:path w="240029" h="267969">
                <a:moveTo>
                  <a:pt x="3810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7150"/>
                </a:lnTo>
                <a:close/>
              </a:path>
              <a:path w="240029" h="267969">
                <a:moveTo>
                  <a:pt x="3810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339"/>
                </a:lnTo>
                <a:close/>
              </a:path>
              <a:path w="240029" h="267969">
                <a:moveTo>
                  <a:pt x="240030" y="53339"/>
                </a:moveTo>
                <a:lnTo>
                  <a:pt x="236220" y="53339"/>
                </a:lnTo>
                <a:lnTo>
                  <a:pt x="236220" y="55879"/>
                </a:lnTo>
                <a:lnTo>
                  <a:pt x="240030" y="55879"/>
                </a:lnTo>
                <a:lnTo>
                  <a:pt x="240030" y="53339"/>
                </a:lnTo>
                <a:close/>
              </a:path>
              <a:path w="240029" h="267969">
                <a:moveTo>
                  <a:pt x="3810" y="50800"/>
                </a:moveTo>
                <a:lnTo>
                  <a:pt x="0" y="50800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50800"/>
                </a:lnTo>
                <a:close/>
              </a:path>
              <a:path w="240029" h="267969">
                <a:moveTo>
                  <a:pt x="3810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6989"/>
                </a:lnTo>
                <a:close/>
              </a:path>
              <a:path w="240029" h="267969">
                <a:moveTo>
                  <a:pt x="240030" y="50800"/>
                </a:moveTo>
                <a:lnTo>
                  <a:pt x="236220" y="50800"/>
                </a:lnTo>
                <a:lnTo>
                  <a:pt x="236220" y="52069"/>
                </a:lnTo>
                <a:lnTo>
                  <a:pt x="240030" y="52069"/>
                </a:lnTo>
                <a:lnTo>
                  <a:pt x="240030" y="50800"/>
                </a:lnTo>
                <a:close/>
              </a:path>
              <a:path w="240029" h="267969">
                <a:moveTo>
                  <a:pt x="240030" y="46989"/>
                </a:moveTo>
                <a:lnTo>
                  <a:pt x="236220" y="46989"/>
                </a:lnTo>
                <a:lnTo>
                  <a:pt x="236220" y="49529"/>
                </a:lnTo>
                <a:lnTo>
                  <a:pt x="240030" y="49529"/>
                </a:lnTo>
                <a:lnTo>
                  <a:pt x="240030" y="46989"/>
                </a:lnTo>
                <a:close/>
              </a:path>
              <a:path w="240029" h="267969">
                <a:moveTo>
                  <a:pt x="3810" y="44450"/>
                </a:moveTo>
                <a:lnTo>
                  <a:pt x="0" y="44450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4450"/>
                </a:lnTo>
                <a:close/>
              </a:path>
              <a:path w="240029" h="267969">
                <a:moveTo>
                  <a:pt x="3810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639"/>
                </a:lnTo>
                <a:close/>
              </a:path>
              <a:path w="240029" h="267969">
                <a:moveTo>
                  <a:pt x="240030" y="44450"/>
                </a:moveTo>
                <a:lnTo>
                  <a:pt x="236220" y="44450"/>
                </a:lnTo>
                <a:lnTo>
                  <a:pt x="236220" y="45719"/>
                </a:lnTo>
                <a:lnTo>
                  <a:pt x="240030" y="45719"/>
                </a:lnTo>
                <a:lnTo>
                  <a:pt x="240030" y="44450"/>
                </a:lnTo>
                <a:close/>
              </a:path>
              <a:path w="240029" h="267969">
                <a:moveTo>
                  <a:pt x="240030" y="40639"/>
                </a:moveTo>
                <a:lnTo>
                  <a:pt x="236220" y="40639"/>
                </a:lnTo>
                <a:lnTo>
                  <a:pt x="236220" y="43179"/>
                </a:lnTo>
                <a:lnTo>
                  <a:pt x="240030" y="43179"/>
                </a:lnTo>
                <a:lnTo>
                  <a:pt x="240030" y="40639"/>
                </a:lnTo>
                <a:close/>
              </a:path>
              <a:path w="240029" h="267969">
                <a:moveTo>
                  <a:pt x="3810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100"/>
                </a:lnTo>
                <a:close/>
              </a:path>
              <a:path w="240029" h="267969">
                <a:moveTo>
                  <a:pt x="381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289"/>
                </a:lnTo>
                <a:close/>
              </a:path>
              <a:path w="240029" h="267969">
                <a:moveTo>
                  <a:pt x="240030" y="38100"/>
                </a:moveTo>
                <a:lnTo>
                  <a:pt x="236220" y="38100"/>
                </a:lnTo>
                <a:lnTo>
                  <a:pt x="236220" y="39369"/>
                </a:lnTo>
                <a:lnTo>
                  <a:pt x="240030" y="39369"/>
                </a:lnTo>
                <a:lnTo>
                  <a:pt x="240030" y="38100"/>
                </a:lnTo>
                <a:close/>
              </a:path>
              <a:path w="240029" h="267969">
                <a:moveTo>
                  <a:pt x="240030" y="34289"/>
                </a:moveTo>
                <a:lnTo>
                  <a:pt x="236220" y="34289"/>
                </a:lnTo>
                <a:lnTo>
                  <a:pt x="236220" y="36829"/>
                </a:lnTo>
                <a:lnTo>
                  <a:pt x="240030" y="36829"/>
                </a:lnTo>
                <a:lnTo>
                  <a:pt x="240030" y="34289"/>
                </a:lnTo>
                <a:close/>
              </a:path>
              <a:path w="240029" h="267969">
                <a:moveTo>
                  <a:pt x="3810" y="31750"/>
                </a:moveTo>
                <a:lnTo>
                  <a:pt x="0" y="31750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750"/>
                </a:lnTo>
                <a:close/>
              </a:path>
              <a:path w="240029" h="267969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240029" h="267969">
                <a:moveTo>
                  <a:pt x="240030" y="31750"/>
                </a:moveTo>
                <a:lnTo>
                  <a:pt x="236220" y="31750"/>
                </a:lnTo>
                <a:lnTo>
                  <a:pt x="236220" y="33019"/>
                </a:lnTo>
                <a:lnTo>
                  <a:pt x="240030" y="33019"/>
                </a:lnTo>
                <a:lnTo>
                  <a:pt x="240030" y="31750"/>
                </a:lnTo>
                <a:close/>
              </a:path>
              <a:path w="240029" h="267969">
                <a:moveTo>
                  <a:pt x="240030" y="27939"/>
                </a:moveTo>
                <a:lnTo>
                  <a:pt x="236220" y="27939"/>
                </a:lnTo>
                <a:lnTo>
                  <a:pt x="236220" y="30479"/>
                </a:lnTo>
                <a:lnTo>
                  <a:pt x="240030" y="30479"/>
                </a:lnTo>
                <a:lnTo>
                  <a:pt x="240030" y="27939"/>
                </a:lnTo>
                <a:close/>
              </a:path>
              <a:path w="240029" h="267969">
                <a:moveTo>
                  <a:pt x="240030" y="25400"/>
                </a:moveTo>
                <a:lnTo>
                  <a:pt x="236220" y="25400"/>
                </a:lnTo>
                <a:lnTo>
                  <a:pt x="236220" y="26669"/>
                </a:lnTo>
                <a:lnTo>
                  <a:pt x="240030" y="26669"/>
                </a:lnTo>
                <a:lnTo>
                  <a:pt x="240030" y="25400"/>
                </a:lnTo>
                <a:close/>
              </a:path>
              <a:path w="240029" h="267969">
                <a:moveTo>
                  <a:pt x="3810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400"/>
                </a:lnTo>
                <a:close/>
              </a:path>
              <a:path w="240029" h="267969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240029" h="267969">
                <a:moveTo>
                  <a:pt x="240030" y="21589"/>
                </a:moveTo>
                <a:lnTo>
                  <a:pt x="236220" y="21589"/>
                </a:lnTo>
                <a:lnTo>
                  <a:pt x="236220" y="24129"/>
                </a:lnTo>
                <a:lnTo>
                  <a:pt x="240030" y="24129"/>
                </a:lnTo>
                <a:lnTo>
                  <a:pt x="240030" y="21589"/>
                </a:lnTo>
                <a:close/>
              </a:path>
              <a:path w="240029" h="267969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240029" h="267969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240029" h="267969">
                <a:moveTo>
                  <a:pt x="240030" y="19050"/>
                </a:moveTo>
                <a:lnTo>
                  <a:pt x="236220" y="19050"/>
                </a:lnTo>
                <a:lnTo>
                  <a:pt x="236220" y="20319"/>
                </a:lnTo>
                <a:lnTo>
                  <a:pt x="240030" y="20319"/>
                </a:lnTo>
                <a:lnTo>
                  <a:pt x="240030" y="19050"/>
                </a:lnTo>
                <a:close/>
              </a:path>
              <a:path w="240029" h="267969">
                <a:moveTo>
                  <a:pt x="240030" y="15239"/>
                </a:moveTo>
                <a:lnTo>
                  <a:pt x="236220" y="15239"/>
                </a:lnTo>
                <a:lnTo>
                  <a:pt x="236220" y="17779"/>
                </a:lnTo>
                <a:lnTo>
                  <a:pt x="240030" y="17779"/>
                </a:lnTo>
                <a:lnTo>
                  <a:pt x="240030" y="15239"/>
                </a:lnTo>
                <a:close/>
              </a:path>
              <a:path w="240029" h="267969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240029" h="267969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240029" h="267969">
                <a:moveTo>
                  <a:pt x="240030" y="12700"/>
                </a:moveTo>
                <a:lnTo>
                  <a:pt x="236220" y="12700"/>
                </a:lnTo>
                <a:lnTo>
                  <a:pt x="236220" y="13969"/>
                </a:lnTo>
                <a:lnTo>
                  <a:pt x="240030" y="13969"/>
                </a:lnTo>
                <a:lnTo>
                  <a:pt x="240030" y="12700"/>
                </a:lnTo>
                <a:close/>
              </a:path>
              <a:path w="240029" h="267969">
                <a:moveTo>
                  <a:pt x="240030" y="8889"/>
                </a:moveTo>
                <a:lnTo>
                  <a:pt x="236220" y="8889"/>
                </a:lnTo>
                <a:lnTo>
                  <a:pt x="236220" y="11429"/>
                </a:lnTo>
                <a:lnTo>
                  <a:pt x="240030" y="11429"/>
                </a:lnTo>
                <a:lnTo>
                  <a:pt x="240030" y="8889"/>
                </a:lnTo>
                <a:close/>
              </a:path>
              <a:path w="240029" h="267969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240029" h="267969">
                <a:moveTo>
                  <a:pt x="16129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61290" y="3810"/>
                </a:lnTo>
                <a:lnTo>
                  <a:pt x="161290" y="2539"/>
                </a:lnTo>
                <a:close/>
              </a:path>
              <a:path w="240029" h="267969">
                <a:moveTo>
                  <a:pt x="240030" y="6350"/>
                </a:moveTo>
                <a:lnTo>
                  <a:pt x="236220" y="6350"/>
                </a:lnTo>
                <a:lnTo>
                  <a:pt x="236220" y="7619"/>
                </a:lnTo>
                <a:lnTo>
                  <a:pt x="240030" y="7619"/>
                </a:lnTo>
                <a:lnTo>
                  <a:pt x="240030" y="6350"/>
                </a:lnTo>
                <a:close/>
              </a:path>
              <a:path w="240029" h="267969">
                <a:moveTo>
                  <a:pt x="212090" y="1269"/>
                </a:moveTo>
                <a:lnTo>
                  <a:pt x="210820" y="1269"/>
                </a:lnTo>
                <a:lnTo>
                  <a:pt x="210820" y="3810"/>
                </a:lnTo>
                <a:lnTo>
                  <a:pt x="236220" y="3810"/>
                </a:lnTo>
                <a:lnTo>
                  <a:pt x="236220" y="5079"/>
                </a:lnTo>
                <a:lnTo>
                  <a:pt x="240030" y="5079"/>
                </a:lnTo>
                <a:lnTo>
                  <a:pt x="240030" y="2539"/>
                </a:lnTo>
                <a:lnTo>
                  <a:pt x="212090" y="2539"/>
                </a:lnTo>
                <a:lnTo>
                  <a:pt x="212090" y="1269"/>
                </a:lnTo>
                <a:close/>
              </a:path>
              <a:path w="240029" h="267969">
                <a:moveTo>
                  <a:pt x="240030" y="0"/>
                </a:moveTo>
                <a:lnTo>
                  <a:pt x="212090" y="0"/>
                </a:lnTo>
                <a:lnTo>
                  <a:pt x="212090" y="1269"/>
                </a:lnTo>
                <a:lnTo>
                  <a:pt x="240030" y="1269"/>
                </a:lnTo>
                <a:lnTo>
                  <a:pt x="240030" y="0"/>
                </a:lnTo>
                <a:close/>
              </a:path>
              <a:path w="240029" h="267969">
                <a:moveTo>
                  <a:pt x="163830" y="1269"/>
                </a:moveTo>
                <a:lnTo>
                  <a:pt x="162560" y="1269"/>
                </a:lnTo>
                <a:lnTo>
                  <a:pt x="162560" y="2539"/>
                </a:lnTo>
                <a:lnTo>
                  <a:pt x="163830" y="2539"/>
                </a:lnTo>
                <a:lnTo>
                  <a:pt x="163830" y="1269"/>
                </a:lnTo>
                <a:close/>
              </a:path>
              <a:path w="240029" h="267969">
                <a:moveTo>
                  <a:pt x="166370" y="0"/>
                </a:moveTo>
                <a:lnTo>
                  <a:pt x="0" y="0"/>
                </a:lnTo>
                <a:lnTo>
                  <a:pt x="0" y="1269"/>
                </a:lnTo>
                <a:lnTo>
                  <a:pt x="166370" y="1269"/>
                </a:lnTo>
                <a:lnTo>
                  <a:pt x="166370" y="0"/>
                </a:lnTo>
                <a:close/>
              </a:path>
              <a:path w="240029" h="267969">
                <a:moveTo>
                  <a:pt x="3810" y="123190"/>
                </a:moveTo>
                <a:lnTo>
                  <a:pt x="0" y="12319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23190"/>
                </a:lnTo>
                <a:close/>
              </a:path>
              <a:path w="240029" h="267969">
                <a:moveTo>
                  <a:pt x="240030" y="123190"/>
                </a:moveTo>
                <a:lnTo>
                  <a:pt x="236220" y="123190"/>
                </a:lnTo>
                <a:lnTo>
                  <a:pt x="236220" y="135889"/>
                </a:lnTo>
                <a:lnTo>
                  <a:pt x="240030" y="135889"/>
                </a:lnTo>
                <a:lnTo>
                  <a:pt x="240030" y="123190"/>
                </a:lnTo>
                <a:close/>
              </a:path>
              <a:path w="240029" h="267969">
                <a:moveTo>
                  <a:pt x="3810" y="135890"/>
                </a:moveTo>
                <a:lnTo>
                  <a:pt x="0" y="13589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35890"/>
                </a:lnTo>
                <a:close/>
              </a:path>
              <a:path w="240029" h="267969">
                <a:moveTo>
                  <a:pt x="240030" y="135890"/>
                </a:moveTo>
                <a:lnTo>
                  <a:pt x="236220" y="135890"/>
                </a:lnTo>
                <a:lnTo>
                  <a:pt x="236220" y="154939"/>
                </a:lnTo>
                <a:lnTo>
                  <a:pt x="240030" y="154939"/>
                </a:lnTo>
                <a:lnTo>
                  <a:pt x="240030" y="135890"/>
                </a:lnTo>
                <a:close/>
              </a:path>
              <a:path w="240029" h="267969">
                <a:moveTo>
                  <a:pt x="3810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4940"/>
                </a:lnTo>
                <a:close/>
              </a:path>
              <a:path w="240029" h="267969">
                <a:moveTo>
                  <a:pt x="240030" y="154940"/>
                </a:moveTo>
                <a:lnTo>
                  <a:pt x="236220" y="154940"/>
                </a:lnTo>
                <a:lnTo>
                  <a:pt x="236220" y="161289"/>
                </a:lnTo>
                <a:lnTo>
                  <a:pt x="240030" y="161289"/>
                </a:lnTo>
                <a:lnTo>
                  <a:pt x="240030" y="154940"/>
                </a:lnTo>
                <a:close/>
              </a:path>
              <a:path w="240029" h="267969">
                <a:moveTo>
                  <a:pt x="3810" y="161290"/>
                </a:moveTo>
                <a:lnTo>
                  <a:pt x="0" y="16129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1290"/>
                </a:lnTo>
                <a:close/>
              </a:path>
              <a:path w="240029" h="267969">
                <a:moveTo>
                  <a:pt x="240030" y="161290"/>
                </a:moveTo>
                <a:lnTo>
                  <a:pt x="236220" y="161290"/>
                </a:lnTo>
                <a:lnTo>
                  <a:pt x="236220" y="173989"/>
                </a:lnTo>
                <a:lnTo>
                  <a:pt x="240030" y="173989"/>
                </a:lnTo>
                <a:lnTo>
                  <a:pt x="240030" y="161290"/>
                </a:lnTo>
                <a:close/>
              </a:path>
              <a:path w="240029" h="267969">
                <a:moveTo>
                  <a:pt x="3810" y="173990"/>
                </a:moveTo>
                <a:lnTo>
                  <a:pt x="0" y="17399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173990"/>
                </a:lnTo>
                <a:close/>
              </a:path>
              <a:path w="240029" h="267969">
                <a:moveTo>
                  <a:pt x="240030" y="173990"/>
                </a:moveTo>
                <a:lnTo>
                  <a:pt x="236220" y="173990"/>
                </a:lnTo>
                <a:lnTo>
                  <a:pt x="236220" y="212089"/>
                </a:lnTo>
                <a:lnTo>
                  <a:pt x="240030" y="212089"/>
                </a:lnTo>
                <a:lnTo>
                  <a:pt x="240030" y="173990"/>
                </a:lnTo>
                <a:close/>
              </a:path>
              <a:path w="240029" h="267969">
                <a:moveTo>
                  <a:pt x="2667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26670" y="267970"/>
                </a:lnTo>
                <a:lnTo>
                  <a:pt x="26670" y="266700"/>
                </a:lnTo>
                <a:close/>
              </a:path>
              <a:path w="240029" h="267969">
                <a:moveTo>
                  <a:pt x="3810" y="262889"/>
                </a:moveTo>
                <a:lnTo>
                  <a:pt x="0" y="262889"/>
                </a:lnTo>
                <a:lnTo>
                  <a:pt x="0" y="265430"/>
                </a:lnTo>
                <a:lnTo>
                  <a:pt x="3810" y="265430"/>
                </a:lnTo>
                <a:lnTo>
                  <a:pt x="3810" y="262889"/>
                </a:lnTo>
                <a:close/>
              </a:path>
              <a:path w="240029" h="267969">
                <a:moveTo>
                  <a:pt x="381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3810" y="261620"/>
                </a:lnTo>
                <a:lnTo>
                  <a:pt x="3810" y="260350"/>
                </a:lnTo>
                <a:close/>
              </a:path>
              <a:path w="240029" h="267969">
                <a:moveTo>
                  <a:pt x="3810" y="256539"/>
                </a:moveTo>
                <a:lnTo>
                  <a:pt x="0" y="256539"/>
                </a:lnTo>
                <a:lnTo>
                  <a:pt x="0" y="259080"/>
                </a:lnTo>
                <a:lnTo>
                  <a:pt x="3810" y="259080"/>
                </a:lnTo>
                <a:lnTo>
                  <a:pt x="3810" y="256539"/>
                </a:lnTo>
                <a:close/>
              </a:path>
              <a:path w="240029" h="267969">
                <a:moveTo>
                  <a:pt x="381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54000"/>
                </a:lnTo>
                <a:close/>
              </a:path>
              <a:path w="240029" h="267969">
                <a:moveTo>
                  <a:pt x="3810" y="250189"/>
                </a:moveTo>
                <a:lnTo>
                  <a:pt x="0" y="250189"/>
                </a:lnTo>
                <a:lnTo>
                  <a:pt x="0" y="252730"/>
                </a:lnTo>
                <a:lnTo>
                  <a:pt x="3810" y="252730"/>
                </a:lnTo>
                <a:lnTo>
                  <a:pt x="3810" y="250189"/>
                </a:lnTo>
                <a:close/>
              </a:path>
              <a:path w="240029" h="267969">
                <a:moveTo>
                  <a:pt x="381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3810" y="248920"/>
                </a:lnTo>
                <a:lnTo>
                  <a:pt x="3810" y="247650"/>
                </a:lnTo>
                <a:close/>
              </a:path>
              <a:path w="240029" h="267969">
                <a:moveTo>
                  <a:pt x="3810" y="243839"/>
                </a:moveTo>
                <a:lnTo>
                  <a:pt x="0" y="243839"/>
                </a:lnTo>
                <a:lnTo>
                  <a:pt x="0" y="246380"/>
                </a:lnTo>
                <a:lnTo>
                  <a:pt x="3810" y="246380"/>
                </a:lnTo>
                <a:lnTo>
                  <a:pt x="3810" y="243839"/>
                </a:lnTo>
                <a:close/>
              </a:path>
              <a:path w="240029" h="267969">
                <a:moveTo>
                  <a:pt x="381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3810" y="242570"/>
                </a:lnTo>
                <a:lnTo>
                  <a:pt x="3810" y="241300"/>
                </a:lnTo>
                <a:close/>
              </a:path>
              <a:path w="240029" h="267969">
                <a:moveTo>
                  <a:pt x="3810" y="237489"/>
                </a:moveTo>
                <a:lnTo>
                  <a:pt x="0" y="237489"/>
                </a:lnTo>
                <a:lnTo>
                  <a:pt x="0" y="240030"/>
                </a:lnTo>
                <a:lnTo>
                  <a:pt x="3810" y="240030"/>
                </a:lnTo>
                <a:lnTo>
                  <a:pt x="3810" y="237489"/>
                </a:lnTo>
                <a:close/>
              </a:path>
              <a:path w="240029" h="267969">
                <a:moveTo>
                  <a:pt x="381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3810" y="236220"/>
                </a:lnTo>
                <a:lnTo>
                  <a:pt x="3810" y="234950"/>
                </a:lnTo>
                <a:close/>
              </a:path>
              <a:path w="240029" h="267969">
                <a:moveTo>
                  <a:pt x="3810" y="231139"/>
                </a:moveTo>
                <a:lnTo>
                  <a:pt x="0" y="231139"/>
                </a:lnTo>
                <a:lnTo>
                  <a:pt x="0" y="233680"/>
                </a:lnTo>
                <a:lnTo>
                  <a:pt x="3810" y="233680"/>
                </a:lnTo>
                <a:lnTo>
                  <a:pt x="3810" y="231139"/>
                </a:lnTo>
                <a:close/>
              </a:path>
              <a:path w="240029" h="267969">
                <a:moveTo>
                  <a:pt x="381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3810" y="229870"/>
                </a:lnTo>
                <a:lnTo>
                  <a:pt x="3810" y="228600"/>
                </a:lnTo>
                <a:close/>
              </a:path>
              <a:path w="240029" h="267969">
                <a:moveTo>
                  <a:pt x="3810" y="224789"/>
                </a:moveTo>
                <a:lnTo>
                  <a:pt x="0" y="224789"/>
                </a:lnTo>
                <a:lnTo>
                  <a:pt x="0" y="227330"/>
                </a:lnTo>
                <a:lnTo>
                  <a:pt x="3810" y="227330"/>
                </a:lnTo>
                <a:lnTo>
                  <a:pt x="3810" y="224789"/>
                </a:lnTo>
                <a:close/>
              </a:path>
              <a:path w="240029" h="267969">
                <a:moveTo>
                  <a:pt x="3810" y="222250"/>
                </a:moveTo>
                <a:lnTo>
                  <a:pt x="0" y="222250"/>
                </a:lnTo>
                <a:lnTo>
                  <a:pt x="0" y="223520"/>
                </a:lnTo>
                <a:lnTo>
                  <a:pt x="3810" y="223520"/>
                </a:lnTo>
                <a:lnTo>
                  <a:pt x="3810" y="222250"/>
                </a:lnTo>
                <a:close/>
              </a:path>
              <a:path w="240029" h="267969">
                <a:moveTo>
                  <a:pt x="381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3810" y="220980"/>
                </a:lnTo>
                <a:lnTo>
                  <a:pt x="3810" y="215900"/>
                </a:lnTo>
                <a:close/>
              </a:path>
              <a:path w="240029" h="267969">
                <a:moveTo>
                  <a:pt x="3810" y="213360"/>
                </a:moveTo>
                <a:lnTo>
                  <a:pt x="0" y="213360"/>
                </a:lnTo>
                <a:lnTo>
                  <a:pt x="0" y="214630"/>
                </a:lnTo>
                <a:lnTo>
                  <a:pt x="3810" y="214630"/>
                </a:lnTo>
                <a:lnTo>
                  <a:pt x="3810" y="213360"/>
                </a:lnTo>
                <a:close/>
              </a:path>
              <a:path w="240029" h="267969">
                <a:moveTo>
                  <a:pt x="137160" y="265430"/>
                </a:moveTo>
                <a:lnTo>
                  <a:pt x="135890" y="265430"/>
                </a:lnTo>
                <a:lnTo>
                  <a:pt x="135890" y="267969"/>
                </a:lnTo>
                <a:lnTo>
                  <a:pt x="240030" y="267969"/>
                </a:lnTo>
                <a:lnTo>
                  <a:pt x="240030" y="266700"/>
                </a:lnTo>
                <a:lnTo>
                  <a:pt x="137160" y="266700"/>
                </a:lnTo>
                <a:lnTo>
                  <a:pt x="137160" y="265430"/>
                </a:lnTo>
                <a:close/>
              </a:path>
              <a:path w="240029" h="267969">
                <a:moveTo>
                  <a:pt x="240030" y="262889"/>
                </a:moveTo>
                <a:lnTo>
                  <a:pt x="236220" y="262889"/>
                </a:lnTo>
                <a:lnTo>
                  <a:pt x="236220" y="265430"/>
                </a:lnTo>
                <a:lnTo>
                  <a:pt x="240030" y="265430"/>
                </a:lnTo>
                <a:lnTo>
                  <a:pt x="240030" y="262889"/>
                </a:lnTo>
                <a:close/>
              </a:path>
              <a:path w="240029" h="267969">
                <a:moveTo>
                  <a:pt x="240030" y="260350"/>
                </a:moveTo>
                <a:lnTo>
                  <a:pt x="236220" y="260350"/>
                </a:lnTo>
                <a:lnTo>
                  <a:pt x="236220" y="261619"/>
                </a:lnTo>
                <a:lnTo>
                  <a:pt x="240030" y="261619"/>
                </a:lnTo>
                <a:lnTo>
                  <a:pt x="240030" y="260350"/>
                </a:lnTo>
                <a:close/>
              </a:path>
              <a:path w="240029" h="267969">
                <a:moveTo>
                  <a:pt x="240030" y="256539"/>
                </a:moveTo>
                <a:lnTo>
                  <a:pt x="236220" y="256539"/>
                </a:lnTo>
                <a:lnTo>
                  <a:pt x="236220" y="259079"/>
                </a:lnTo>
                <a:lnTo>
                  <a:pt x="240030" y="259079"/>
                </a:lnTo>
                <a:lnTo>
                  <a:pt x="240030" y="256539"/>
                </a:lnTo>
                <a:close/>
              </a:path>
              <a:path w="240029" h="267969">
                <a:moveTo>
                  <a:pt x="240030" y="254000"/>
                </a:moveTo>
                <a:lnTo>
                  <a:pt x="236220" y="254000"/>
                </a:lnTo>
                <a:lnTo>
                  <a:pt x="236220" y="255269"/>
                </a:lnTo>
                <a:lnTo>
                  <a:pt x="240030" y="255269"/>
                </a:lnTo>
                <a:lnTo>
                  <a:pt x="240030" y="254000"/>
                </a:lnTo>
                <a:close/>
              </a:path>
              <a:path w="240029" h="267969">
                <a:moveTo>
                  <a:pt x="240030" y="250189"/>
                </a:moveTo>
                <a:lnTo>
                  <a:pt x="236220" y="250189"/>
                </a:lnTo>
                <a:lnTo>
                  <a:pt x="236220" y="252729"/>
                </a:lnTo>
                <a:lnTo>
                  <a:pt x="240030" y="252729"/>
                </a:lnTo>
                <a:lnTo>
                  <a:pt x="240030" y="250189"/>
                </a:lnTo>
                <a:close/>
              </a:path>
              <a:path w="240029" h="267969">
                <a:moveTo>
                  <a:pt x="240030" y="247650"/>
                </a:moveTo>
                <a:lnTo>
                  <a:pt x="236220" y="247650"/>
                </a:lnTo>
                <a:lnTo>
                  <a:pt x="236220" y="248919"/>
                </a:lnTo>
                <a:lnTo>
                  <a:pt x="240030" y="248919"/>
                </a:lnTo>
                <a:lnTo>
                  <a:pt x="240030" y="247650"/>
                </a:lnTo>
                <a:close/>
              </a:path>
              <a:path w="240029" h="267969">
                <a:moveTo>
                  <a:pt x="240030" y="243839"/>
                </a:moveTo>
                <a:lnTo>
                  <a:pt x="236220" y="243839"/>
                </a:lnTo>
                <a:lnTo>
                  <a:pt x="236220" y="246379"/>
                </a:lnTo>
                <a:lnTo>
                  <a:pt x="240030" y="246379"/>
                </a:lnTo>
                <a:lnTo>
                  <a:pt x="240030" y="243839"/>
                </a:lnTo>
                <a:close/>
              </a:path>
              <a:path w="240029" h="267969">
                <a:moveTo>
                  <a:pt x="240030" y="241300"/>
                </a:moveTo>
                <a:lnTo>
                  <a:pt x="236220" y="241300"/>
                </a:lnTo>
                <a:lnTo>
                  <a:pt x="236220" y="242569"/>
                </a:lnTo>
                <a:lnTo>
                  <a:pt x="240030" y="242569"/>
                </a:lnTo>
                <a:lnTo>
                  <a:pt x="240030" y="241300"/>
                </a:lnTo>
                <a:close/>
              </a:path>
              <a:path w="240029" h="267969">
                <a:moveTo>
                  <a:pt x="240030" y="237489"/>
                </a:moveTo>
                <a:lnTo>
                  <a:pt x="236220" y="237489"/>
                </a:lnTo>
                <a:lnTo>
                  <a:pt x="236220" y="240029"/>
                </a:lnTo>
                <a:lnTo>
                  <a:pt x="240030" y="240029"/>
                </a:lnTo>
                <a:lnTo>
                  <a:pt x="240030" y="237489"/>
                </a:lnTo>
                <a:close/>
              </a:path>
              <a:path w="240029" h="267969">
                <a:moveTo>
                  <a:pt x="240030" y="234950"/>
                </a:moveTo>
                <a:lnTo>
                  <a:pt x="236220" y="234950"/>
                </a:lnTo>
                <a:lnTo>
                  <a:pt x="236220" y="236219"/>
                </a:lnTo>
                <a:lnTo>
                  <a:pt x="240030" y="236219"/>
                </a:lnTo>
                <a:lnTo>
                  <a:pt x="240030" y="234950"/>
                </a:lnTo>
                <a:close/>
              </a:path>
              <a:path w="240029" h="267969">
                <a:moveTo>
                  <a:pt x="240030" y="231139"/>
                </a:moveTo>
                <a:lnTo>
                  <a:pt x="236220" y="231139"/>
                </a:lnTo>
                <a:lnTo>
                  <a:pt x="236220" y="233679"/>
                </a:lnTo>
                <a:lnTo>
                  <a:pt x="240030" y="233679"/>
                </a:lnTo>
                <a:lnTo>
                  <a:pt x="240030" y="231139"/>
                </a:lnTo>
                <a:close/>
              </a:path>
              <a:path w="240029" h="267969">
                <a:moveTo>
                  <a:pt x="240030" y="228600"/>
                </a:moveTo>
                <a:lnTo>
                  <a:pt x="236220" y="228600"/>
                </a:lnTo>
                <a:lnTo>
                  <a:pt x="236220" y="229869"/>
                </a:lnTo>
                <a:lnTo>
                  <a:pt x="240030" y="229869"/>
                </a:lnTo>
                <a:lnTo>
                  <a:pt x="240030" y="228600"/>
                </a:lnTo>
                <a:close/>
              </a:path>
              <a:path w="240029" h="267969">
                <a:moveTo>
                  <a:pt x="240030" y="224789"/>
                </a:moveTo>
                <a:lnTo>
                  <a:pt x="236220" y="224789"/>
                </a:lnTo>
                <a:lnTo>
                  <a:pt x="236220" y="227329"/>
                </a:lnTo>
                <a:lnTo>
                  <a:pt x="240030" y="227329"/>
                </a:lnTo>
                <a:lnTo>
                  <a:pt x="240030" y="224789"/>
                </a:lnTo>
                <a:close/>
              </a:path>
              <a:path w="240029" h="267969">
                <a:moveTo>
                  <a:pt x="240030" y="222250"/>
                </a:moveTo>
                <a:lnTo>
                  <a:pt x="236220" y="222250"/>
                </a:lnTo>
                <a:lnTo>
                  <a:pt x="236220" y="223519"/>
                </a:lnTo>
                <a:lnTo>
                  <a:pt x="240030" y="223519"/>
                </a:lnTo>
                <a:lnTo>
                  <a:pt x="240030" y="222250"/>
                </a:lnTo>
                <a:close/>
              </a:path>
              <a:path w="240029" h="267969">
                <a:moveTo>
                  <a:pt x="240030" y="215900"/>
                </a:moveTo>
                <a:lnTo>
                  <a:pt x="236220" y="215900"/>
                </a:lnTo>
                <a:lnTo>
                  <a:pt x="236220" y="220979"/>
                </a:lnTo>
                <a:lnTo>
                  <a:pt x="240030" y="220979"/>
                </a:lnTo>
                <a:lnTo>
                  <a:pt x="240030" y="215900"/>
                </a:lnTo>
                <a:close/>
              </a:path>
              <a:path w="240029" h="267969">
                <a:moveTo>
                  <a:pt x="240030" y="213360"/>
                </a:moveTo>
                <a:lnTo>
                  <a:pt x="236220" y="213360"/>
                </a:lnTo>
                <a:lnTo>
                  <a:pt x="236220" y="214629"/>
                </a:lnTo>
                <a:lnTo>
                  <a:pt x="240030" y="214629"/>
                </a:lnTo>
                <a:lnTo>
                  <a:pt x="240030" y="213360"/>
                </a:lnTo>
                <a:close/>
              </a:path>
            </a:pathLst>
          </a:custGeom>
          <a:solidFill>
            <a:srgbClr val="87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8" name="bk object 3608"/>
          <p:cNvSpPr/>
          <p:nvPr/>
        </p:nvSpPr>
        <p:spPr>
          <a:xfrm>
            <a:off x="4085590" y="2971800"/>
            <a:ext cx="232410" cy="261620"/>
          </a:xfrm>
          <a:custGeom>
            <a:avLst/>
            <a:gdLst/>
            <a:ahLst/>
            <a:cxnLst/>
            <a:rect l="l" t="t" r="r" b="b"/>
            <a:pathLst>
              <a:path w="232410" h="261619">
                <a:moveTo>
                  <a:pt x="3810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6839"/>
                </a:lnTo>
                <a:close/>
              </a:path>
              <a:path w="232410" h="261619">
                <a:moveTo>
                  <a:pt x="232410" y="116839"/>
                </a:moveTo>
                <a:lnTo>
                  <a:pt x="229870" y="116839"/>
                </a:lnTo>
                <a:lnTo>
                  <a:pt x="229870" y="118109"/>
                </a:lnTo>
                <a:lnTo>
                  <a:pt x="232410" y="118109"/>
                </a:lnTo>
                <a:lnTo>
                  <a:pt x="232410" y="116839"/>
                </a:lnTo>
                <a:close/>
              </a:path>
              <a:path w="232410" h="261619">
                <a:moveTo>
                  <a:pt x="232410" y="113029"/>
                </a:moveTo>
                <a:lnTo>
                  <a:pt x="229870" y="113029"/>
                </a:lnTo>
                <a:lnTo>
                  <a:pt x="229870" y="115569"/>
                </a:lnTo>
                <a:lnTo>
                  <a:pt x="232410" y="115569"/>
                </a:lnTo>
                <a:lnTo>
                  <a:pt x="232410" y="113029"/>
                </a:lnTo>
                <a:close/>
              </a:path>
              <a:path w="232410" h="261619">
                <a:moveTo>
                  <a:pt x="232410" y="110489"/>
                </a:moveTo>
                <a:lnTo>
                  <a:pt x="229870" y="110489"/>
                </a:lnTo>
                <a:lnTo>
                  <a:pt x="229870" y="111759"/>
                </a:lnTo>
                <a:lnTo>
                  <a:pt x="232410" y="111759"/>
                </a:lnTo>
                <a:lnTo>
                  <a:pt x="232410" y="110489"/>
                </a:lnTo>
                <a:close/>
              </a:path>
              <a:path w="232410" h="261619">
                <a:moveTo>
                  <a:pt x="3810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3029"/>
                </a:lnTo>
                <a:close/>
              </a:path>
              <a:path w="232410" h="261619">
                <a:moveTo>
                  <a:pt x="3810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10489"/>
                </a:lnTo>
                <a:close/>
              </a:path>
              <a:path w="232410" h="261619">
                <a:moveTo>
                  <a:pt x="3810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6679"/>
                </a:lnTo>
                <a:close/>
              </a:path>
              <a:path w="232410" h="261619">
                <a:moveTo>
                  <a:pt x="3810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4139"/>
                </a:lnTo>
                <a:close/>
              </a:path>
              <a:path w="232410" h="261619">
                <a:moveTo>
                  <a:pt x="232410" y="106679"/>
                </a:moveTo>
                <a:lnTo>
                  <a:pt x="229870" y="106679"/>
                </a:lnTo>
                <a:lnTo>
                  <a:pt x="229870" y="109219"/>
                </a:lnTo>
                <a:lnTo>
                  <a:pt x="232410" y="109219"/>
                </a:lnTo>
                <a:lnTo>
                  <a:pt x="232410" y="106679"/>
                </a:lnTo>
                <a:close/>
              </a:path>
              <a:path w="232410" h="261619">
                <a:moveTo>
                  <a:pt x="232410" y="104139"/>
                </a:moveTo>
                <a:lnTo>
                  <a:pt x="229870" y="104139"/>
                </a:lnTo>
                <a:lnTo>
                  <a:pt x="229870" y="105409"/>
                </a:lnTo>
                <a:lnTo>
                  <a:pt x="232410" y="105409"/>
                </a:lnTo>
                <a:lnTo>
                  <a:pt x="232410" y="104139"/>
                </a:lnTo>
                <a:close/>
              </a:path>
              <a:path w="232410" h="261619">
                <a:moveTo>
                  <a:pt x="232410" y="100329"/>
                </a:moveTo>
                <a:lnTo>
                  <a:pt x="229870" y="100329"/>
                </a:lnTo>
                <a:lnTo>
                  <a:pt x="229870" y="102869"/>
                </a:lnTo>
                <a:lnTo>
                  <a:pt x="232410" y="102869"/>
                </a:lnTo>
                <a:lnTo>
                  <a:pt x="232410" y="100329"/>
                </a:lnTo>
                <a:close/>
              </a:path>
              <a:path w="232410" h="261619">
                <a:moveTo>
                  <a:pt x="232410" y="91439"/>
                </a:moveTo>
                <a:lnTo>
                  <a:pt x="229870" y="91439"/>
                </a:lnTo>
                <a:lnTo>
                  <a:pt x="229870" y="99059"/>
                </a:lnTo>
                <a:lnTo>
                  <a:pt x="232410" y="99059"/>
                </a:lnTo>
                <a:lnTo>
                  <a:pt x="232410" y="91439"/>
                </a:lnTo>
                <a:close/>
              </a:path>
              <a:path w="232410" h="261619">
                <a:moveTo>
                  <a:pt x="3810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0329"/>
                </a:lnTo>
                <a:close/>
              </a:path>
              <a:path w="232410" h="261619">
                <a:moveTo>
                  <a:pt x="3810" y="91439"/>
                </a:moveTo>
                <a:lnTo>
                  <a:pt x="0" y="9143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1439"/>
                </a:lnTo>
                <a:close/>
              </a:path>
              <a:path w="232410" h="261619">
                <a:moveTo>
                  <a:pt x="3810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7629"/>
                </a:lnTo>
                <a:close/>
              </a:path>
              <a:path w="232410" h="261619">
                <a:moveTo>
                  <a:pt x="381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5089"/>
                </a:lnTo>
                <a:close/>
              </a:path>
              <a:path w="232410" h="261619">
                <a:moveTo>
                  <a:pt x="3810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1279"/>
                </a:lnTo>
                <a:close/>
              </a:path>
              <a:path w="232410" h="261619">
                <a:moveTo>
                  <a:pt x="3810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8739"/>
                </a:lnTo>
                <a:close/>
              </a:path>
              <a:path w="232410" h="261619">
                <a:moveTo>
                  <a:pt x="3810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4929"/>
                </a:lnTo>
                <a:close/>
              </a:path>
              <a:path w="232410" h="261619">
                <a:moveTo>
                  <a:pt x="232410" y="87629"/>
                </a:moveTo>
                <a:lnTo>
                  <a:pt x="229870" y="87629"/>
                </a:lnTo>
                <a:lnTo>
                  <a:pt x="229870" y="90169"/>
                </a:lnTo>
                <a:lnTo>
                  <a:pt x="232410" y="90169"/>
                </a:lnTo>
                <a:lnTo>
                  <a:pt x="232410" y="87629"/>
                </a:lnTo>
                <a:close/>
              </a:path>
              <a:path w="232410" h="261619">
                <a:moveTo>
                  <a:pt x="232410" y="85089"/>
                </a:moveTo>
                <a:lnTo>
                  <a:pt x="229870" y="85089"/>
                </a:lnTo>
                <a:lnTo>
                  <a:pt x="229870" y="86359"/>
                </a:lnTo>
                <a:lnTo>
                  <a:pt x="232410" y="86359"/>
                </a:lnTo>
                <a:lnTo>
                  <a:pt x="232410" y="85089"/>
                </a:lnTo>
                <a:close/>
              </a:path>
              <a:path w="232410" h="261619">
                <a:moveTo>
                  <a:pt x="232410" y="81279"/>
                </a:moveTo>
                <a:lnTo>
                  <a:pt x="229870" y="81279"/>
                </a:lnTo>
                <a:lnTo>
                  <a:pt x="229870" y="83819"/>
                </a:lnTo>
                <a:lnTo>
                  <a:pt x="232410" y="83819"/>
                </a:lnTo>
                <a:lnTo>
                  <a:pt x="232410" y="81279"/>
                </a:lnTo>
                <a:close/>
              </a:path>
              <a:path w="232410" h="261619">
                <a:moveTo>
                  <a:pt x="232410" y="78739"/>
                </a:moveTo>
                <a:lnTo>
                  <a:pt x="229870" y="78739"/>
                </a:lnTo>
                <a:lnTo>
                  <a:pt x="229870" y="80009"/>
                </a:lnTo>
                <a:lnTo>
                  <a:pt x="232410" y="80009"/>
                </a:lnTo>
                <a:lnTo>
                  <a:pt x="232410" y="78739"/>
                </a:lnTo>
                <a:close/>
              </a:path>
              <a:path w="232410" h="261619">
                <a:moveTo>
                  <a:pt x="232410" y="74929"/>
                </a:moveTo>
                <a:lnTo>
                  <a:pt x="229870" y="74929"/>
                </a:lnTo>
                <a:lnTo>
                  <a:pt x="229870" y="77469"/>
                </a:lnTo>
                <a:lnTo>
                  <a:pt x="232410" y="77469"/>
                </a:lnTo>
                <a:lnTo>
                  <a:pt x="232410" y="74929"/>
                </a:lnTo>
                <a:close/>
              </a:path>
              <a:path w="232410" h="261619">
                <a:moveTo>
                  <a:pt x="381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2389"/>
                </a:lnTo>
                <a:close/>
              </a:path>
              <a:path w="232410" h="261619">
                <a:moveTo>
                  <a:pt x="3810" y="66039"/>
                </a:moveTo>
                <a:lnTo>
                  <a:pt x="0" y="6603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6039"/>
                </a:lnTo>
                <a:close/>
              </a:path>
              <a:path w="232410" h="261619">
                <a:moveTo>
                  <a:pt x="381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232410" h="261619">
                <a:moveTo>
                  <a:pt x="232410" y="72389"/>
                </a:moveTo>
                <a:lnTo>
                  <a:pt x="229870" y="72389"/>
                </a:lnTo>
                <a:lnTo>
                  <a:pt x="229870" y="73659"/>
                </a:lnTo>
                <a:lnTo>
                  <a:pt x="232410" y="73659"/>
                </a:lnTo>
                <a:lnTo>
                  <a:pt x="232410" y="72389"/>
                </a:lnTo>
                <a:close/>
              </a:path>
              <a:path w="232410" h="261619">
                <a:moveTo>
                  <a:pt x="232410" y="66039"/>
                </a:moveTo>
                <a:lnTo>
                  <a:pt x="229870" y="66039"/>
                </a:lnTo>
                <a:lnTo>
                  <a:pt x="229870" y="71119"/>
                </a:lnTo>
                <a:lnTo>
                  <a:pt x="232410" y="71119"/>
                </a:lnTo>
                <a:lnTo>
                  <a:pt x="232410" y="66039"/>
                </a:lnTo>
                <a:close/>
              </a:path>
              <a:path w="232410" h="261619">
                <a:moveTo>
                  <a:pt x="232410" y="62229"/>
                </a:moveTo>
                <a:lnTo>
                  <a:pt x="229870" y="62229"/>
                </a:lnTo>
                <a:lnTo>
                  <a:pt x="229870" y="64769"/>
                </a:lnTo>
                <a:lnTo>
                  <a:pt x="232410" y="64769"/>
                </a:lnTo>
                <a:lnTo>
                  <a:pt x="232410" y="62229"/>
                </a:lnTo>
                <a:close/>
              </a:path>
              <a:path w="232410" h="261619">
                <a:moveTo>
                  <a:pt x="232410" y="59689"/>
                </a:moveTo>
                <a:lnTo>
                  <a:pt x="229870" y="59689"/>
                </a:lnTo>
                <a:lnTo>
                  <a:pt x="229870" y="60959"/>
                </a:lnTo>
                <a:lnTo>
                  <a:pt x="232410" y="60959"/>
                </a:lnTo>
                <a:lnTo>
                  <a:pt x="232410" y="59689"/>
                </a:lnTo>
                <a:close/>
              </a:path>
              <a:path w="232410" h="261619">
                <a:moveTo>
                  <a:pt x="3810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9689"/>
                </a:lnTo>
                <a:close/>
              </a:path>
              <a:path w="232410" h="261619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232410" h="261619">
                <a:moveTo>
                  <a:pt x="232410" y="55879"/>
                </a:moveTo>
                <a:lnTo>
                  <a:pt x="229870" y="55879"/>
                </a:lnTo>
                <a:lnTo>
                  <a:pt x="229870" y="58419"/>
                </a:lnTo>
                <a:lnTo>
                  <a:pt x="232410" y="58419"/>
                </a:lnTo>
                <a:lnTo>
                  <a:pt x="232410" y="55879"/>
                </a:lnTo>
                <a:close/>
              </a:path>
              <a:path w="232410" h="261619">
                <a:moveTo>
                  <a:pt x="232410" y="53339"/>
                </a:moveTo>
                <a:lnTo>
                  <a:pt x="229870" y="53339"/>
                </a:lnTo>
                <a:lnTo>
                  <a:pt x="229870" y="54609"/>
                </a:lnTo>
                <a:lnTo>
                  <a:pt x="232410" y="54609"/>
                </a:lnTo>
                <a:lnTo>
                  <a:pt x="232410" y="53339"/>
                </a:lnTo>
                <a:close/>
              </a:path>
              <a:path w="232410" h="261619">
                <a:moveTo>
                  <a:pt x="3810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339"/>
                </a:lnTo>
                <a:close/>
              </a:path>
              <a:path w="232410" h="261619">
                <a:moveTo>
                  <a:pt x="3810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close/>
              </a:path>
              <a:path w="232410" h="261619">
                <a:moveTo>
                  <a:pt x="232410" y="49529"/>
                </a:moveTo>
                <a:lnTo>
                  <a:pt x="229870" y="49529"/>
                </a:lnTo>
                <a:lnTo>
                  <a:pt x="229870" y="52069"/>
                </a:lnTo>
                <a:lnTo>
                  <a:pt x="232410" y="52069"/>
                </a:lnTo>
                <a:lnTo>
                  <a:pt x="232410" y="49529"/>
                </a:lnTo>
                <a:close/>
              </a:path>
              <a:path w="232410" h="261619">
                <a:moveTo>
                  <a:pt x="3810" y="46989"/>
                </a:moveTo>
                <a:lnTo>
                  <a:pt x="0" y="4698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6989"/>
                </a:lnTo>
                <a:close/>
              </a:path>
              <a:path w="232410" h="261619">
                <a:moveTo>
                  <a:pt x="3810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232410" h="261619">
                <a:moveTo>
                  <a:pt x="232410" y="46989"/>
                </a:moveTo>
                <a:lnTo>
                  <a:pt x="229870" y="46989"/>
                </a:lnTo>
                <a:lnTo>
                  <a:pt x="229870" y="48259"/>
                </a:lnTo>
                <a:lnTo>
                  <a:pt x="232410" y="48259"/>
                </a:lnTo>
                <a:lnTo>
                  <a:pt x="232410" y="46989"/>
                </a:lnTo>
                <a:close/>
              </a:path>
              <a:path w="232410" h="261619">
                <a:moveTo>
                  <a:pt x="232410" y="43179"/>
                </a:moveTo>
                <a:lnTo>
                  <a:pt x="229870" y="43179"/>
                </a:lnTo>
                <a:lnTo>
                  <a:pt x="229870" y="45719"/>
                </a:lnTo>
                <a:lnTo>
                  <a:pt x="232410" y="45719"/>
                </a:lnTo>
                <a:lnTo>
                  <a:pt x="232410" y="43179"/>
                </a:lnTo>
                <a:close/>
              </a:path>
              <a:path w="232410" h="261619">
                <a:moveTo>
                  <a:pt x="3810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639"/>
                </a:lnTo>
                <a:close/>
              </a:path>
              <a:path w="232410" h="261619">
                <a:moveTo>
                  <a:pt x="3810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829"/>
                </a:lnTo>
                <a:close/>
              </a:path>
              <a:path w="232410" h="261619">
                <a:moveTo>
                  <a:pt x="232410" y="40639"/>
                </a:moveTo>
                <a:lnTo>
                  <a:pt x="229870" y="40639"/>
                </a:lnTo>
                <a:lnTo>
                  <a:pt x="229870" y="41909"/>
                </a:lnTo>
                <a:lnTo>
                  <a:pt x="232410" y="41909"/>
                </a:lnTo>
                <a:lnTo>
                  <a:pt x="232410" y="40639"/>
                </a:lnTo>
                <a:close/>
              </a:path>
              <a:path w="232410" h="261619">
                <a:moveTo>
                  <a:pt x="232410" y="36829"/>
                </a:moveTo>
                <a:lnTo>
                  <a:pt x="229870" y="36829"/>
                </a:lnTo>
                <a:lnTo>
                  <a:pt x="229870" y="39369"/>
                </a:lnTo>
                <a:lnTo>
                  <a:pt x="232410" y="39369"/>
                </a:lnTo>
                <a:lnTo>
                  <a:pt x="232410" y="36829"/>
                </a:lnTo>
                <a:close/>
              </a:path>
              <a:path w="232410" h="261619">
                <a:moveTo>
                  <a:pt x="381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289"/>
                </a:lnTo>
                <a:close/>
              </a:path>
              <a:path w="232410" h="261619">
                <a:moveTo>
                  <a:pt x="3810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479"/>
                </a:lnTo>
                <a:close/>
              </a:path>
              <a:path w="232410" h="261619">
                <a:moveTo>
                  <a:pt x="232410" y="34289"/>
                </a:moveTo>
                <a:lnTo>
                  <a:pt x="229870" y="34289"/>
                </a:lnTo>
                <a:lnTo>
                  <a:pt x="229870" y="35559"/>
                </a:lnTo>
                <a:lnTo>
                  <a:pt x="232410" y="35559"/>
                </a:lnTo>
                <a:lnTo>
                  <a:pt x="232410" y="34289"/>
                </a:lnTo>
                <a:close/>
              </a:path>
              <a:path w="232410" h="261619">
                <a:moveTo>
                  <a:pt x="232410" y="30479"/>
                </a:moveTo>
                <a:lnTo>
                  <a:pt x="229870" y="30479"/>
                </a:lnTo>
                <a:lnTo>
                  <a:pt x="229870" y="33019"/>
                </a:lnTo>
                <a:lnTo>
                  <a:pt x="232410" y="33019"/>
                </a:lnTo>
                <a:lnTo>
                  <a:pt x="232410" y="30479"/>
                </a:lnTo>
                <a:close/>
              </a:path>
              <a:path w="232410" h="261619">
                <a:moveTo>
                  <a:pt x="3810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7939"/>
                </a:lnTo>
                <a:close/>
              </a:path>
              <a:path w="232410" h="261619">
                <a:moveTo>
                  <a:pt x="3810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232410" h="261619">
                <a:moveTo>
                  <a:pt x="232410" y="27939"/>
                </a:moveTo>
                <a:lnTo>
                  <a:pt x="229870" y="27939"/>
                </a:lnTo>
                <a:lnTo>
                  <a:pt x="229870" y="29209"/>
                </a:lnTo>
                <a:lnTo>
                  <a:pt x="232410" y="29209"/>
                </a:lnTo>
                <a:lnTo>
                  <a:pt x="232410" y="27939"/>
                </a:lnTo>
                <a:close/>
              </a:path>
              <a:path w="232410" h="261619">
                <a:moveTo>
                  <a:pt x="232410" y="24129"/>
                </a:moveTo>
                <a:lnTo>
                  <a:pt x="229870" y="24129"/>
                </a:lnTo>
                <a:lnTo>
                  <a:pt x="229870" y="26669"/>
                </a:lnTo>
                <a:lnTo>
                  <a:pt x="232410" y="26669"/>
                </a:lnTo>
                <a:lnTo>
                  <a:pt x="232410" y="24129"/>
                </a:lnTo>
                <a:close/>
              </a:path>
              <a:path w="232410" h="261619">
                <a:moveTo>
                  <a:pt x="232410" y="21589"/>
                </a:moveTo>
                <a:lnTo>
                  <a:pt x="229870" y="21589"/>
                </a:lnTo>
                <a:lnTo>
                  <a:pt x="229870" y="22859"/>
                </a:lnTo>
                <a:lnTo>
                  <a:pt x="232410" y="22859"/>
                </a:lnTo>
                <a:lnTo>
                  <a:pt x="232410" y="21589"/>
                </a:lnTo>
                <a:close/>
              </a:path>
              <a:path w="232410" h="261619">
                <a:moveTo>
                  <a:pt x="3810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1589"/>
                </a:lnTo>
                <a:close/>
              </a:path>
              <a:path w="232410" h="261619">
                <a:moveTo>
                  <a:pt x="3810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232410" h="261619">
                <a:moveTo>
                  <a:pt x="232410" y="17779"/>
                </a:moveTo>
                <a:lnTo>
                  <a:pt x="229870" y="17779"/>
                </a:lnTo>
                <a:lnTo>
                  <a:pt x="229870" y="20319"/>
                </a:lnTo>
                <a:lnTo>
                  <a:pt x="232410" y="20319"/>
                </a:lnTo>
                <a:lnTo>
                  <a:pt x="232410" y="17779"/>
                </a:lnTo>
                <a:close/>
              </a:path>
              <a:path w="232410" h="261619">
                <a:moveTo>
                  <a:pt x="381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232410" h="261619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232410" h="261619">
                <a:moveTo>
                  <a:pt x="232410" y="15239"/>
                </a:moveTo>
                <a:lnTo>
                  <a:pt x="229870" y="15239"/>
                </a:lnTo>
                <a:lnTo>
                  <a:pt x="229870" y="16509"/>
                </a:lnTo>
                <a:lnTo>
                  <a:pt x="232410" y="16509"/>
                </a:lnTo>
                <a:lnTo>
                  <a:pt x="232410" y="15239"/>
                </a:lnTo>
                <a:close/>
              </a:path>
              <a:path w="232410" h="261619">
                <a:moveTo>
                  <a:pt x="232410" y="11429"/>
                </a:moveTo>
                <a:lnTo>
                  <a:pt x="229870" y="11429"/>
                </a:lnTo>
                <a:lnTo>
                  <a:pt x="229870" y="13969"/>
                </a:lnTo>
                <a:lnTo>
                  <a:pt x="232410" y="13969"/>
                </a:lnTo>
                <a:lnTo>
                  <a:pt x="232410" y="11429"/>
                </a:lnTo>
                <a:close/>
              </a:path>
              <a:path w="232410" h="261619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232410" h="261619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232410" h="261619">
                <a:moveTo>
                  <a:pt x="232410" y="8889"/>
                </a:moveTo>
                <a:lnTo>
                  <a:pt x="229870" y="8889"/>
                </a:lnTo>
                <a:lnTo>
                  <a:pt x="229870" y="10159"/>
                </a:lnTo>
                <a:lnTo>
                  <a:pt x="232410" y="10159"/>
                </a:lnTo>
                <a:lnTo>
                  <a:pt x="232410" y="8889"/>
                </a:lnTo>
                <a:close/>
              </a:path>
              <a:path w="232410" h="261619">
                <a:moveTo>
                  <a:pt x="232410" y="5079"/>
                </a:moveTo>
                <a:lnTo>
                  <a:pt x="229870" y="5079"/>
                </a:lnTo>
                <a:lnTo>
                  <a:pt x="229870" y="7619"/>
                </a:lnTo>
                <a:lnTo>
                  <a:pt x="232410" y="7619"/>
                </a:lnTo>
                <a:lnTo>
                  <a:pt x="232410" y="5079"/>
                </a:lnTo>
                <a:close/>
              </a:path>
              <a:path w="232410" h="261619">
                <a:moveTo>
                  <a:pt x="153669" y="2539"/>
                </a:moveTo>
                <a:lnTo>
                  <a:pt x="0" y="2539"/>
                </a:lnTo>
                <a:lnTo>
                  <a:pt x="0" y="3810"/>
                </a:lnTo>
                <a:lnTo>
                  <a:pt x="153669" y="3810"/>
                </a:lnTo>
                <a:lnTo>
                  <a:pt x="153669" y="2539"/>
                </a:lnTo>
                <a:close/>
              </a:path>
              <a:path w="232410" h="261619">
                <a:moveTo>
                  <a:pt x="154939" y="1269"/>
                </a:moveTo>
                <a:lnTo>
                  <a:pt x="153669" y="1269"/>
                </a:lnTo>
                <a:lnTo>
                  <a:pt x="153669" y="2539"/>
                </a:lnTo>
                <a:lnTo>
                  <a:pt x="154939" y="2539"/>
                </a:lnTo>
                <a:lnTo>
                  <a:pt x="154939" y="1269"/>
                </a:lnTo>
                <a:close/>
              </a:path>
              <a:path w="232410" h="261619">
                <a:moveTo>
                  <a:pt x="157480" y="0"/>
                </a:moveTo>
                <a:lnTo>
                  <a:pt x="0" y="0"/>
                </a:lnTo>
                <a:lnTo>
                  <a:pt x="0" y="1269"/>
                </a:lnTo>
                <a:lnTo>
                  <a:pt x="157480" y="1269"/>
                </a:lnTo>
                <a:lnTo>
                  <a:pt x="157480" y="0"/>
                </a:lnTo>
                <a:close/>
              </a:path>
              <a:path w="232410" h="261619">
                <a:moveTo>
                  <a:pt x="232410" y="2539"/>
                </a:moveTo>
                <a:lnTo>
                  <a:pt x="207010" y="2539"/>
                </a:lnTo>
                <a:lnTo>
                  <a:pt x="207010" y="3809"/>
                </a:lnTo>
                <a:lnTo>
                  <a:pt x="232410" y="3809"/>
                </a:lnTo>
                <a:lnTo>
                  <a:pt x="232410" y="2539"/>
                </a:lnTo>
                <a:close/>
              </a:path>
              <a:path w="232410" h="261619">
                <a:moveTo>
                  <a:pt x="232410" y="0"/>
                </a:moveTo>
                <a:lnTo>
                  <a:pt x="207010" y="0"/>
                </a:lnTo>
                <a:lnTo>
                  <a:pt x="207010" y="1269"/>
                </a:lnTo>
                <a:lnTo>
                  <a:pt x="232410" y="1269"/>
                </a:lnTo>
                <a:lnTo>
                  <a:pt x="232410" y="0"/>
                </a:lnTo>
                <a:close/>
              </a:path>
              <a:path w="232410" h="261619">
                <a:moveTo>
                  <a:pt x="3810" y="119380"/>
                </a:moveTo>
                <a:lnTo>
                  <a:pt x="0" y="11938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19380"/>
                </a:lnTo>
                <a:close/>
              </a:path>
              <a:path w="232410" h="261619">
                <a:moveTo>
                  <a:pt x="232410" y="119380"/>
                </a:moveTo>
                <a:lnTo>
                  <a:pt x="229870" y="119380"/>
                </a:lnTo>
                <a:lnTo>
                  <a:pt x="229870" y="132079"/>
                </a:lnTo>
                <a:lnTo>
                  <a:pt x="232410" y="132079"/>
                </a:lnTo>
                <a:lnTo>
                  <a:pt x="232410" y="119380"/>
                </a:lnTo>
                <a:close/>
              </a:path>
              <a:path w="232410" h="261619">
                <a:moveTo>
                  <a:pt x="3810" y="132080"/>
                </a:moveTo>
                <a:lnTo>
                  <a:pt x="0" y="1320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32080"/>
                </a:lnTo>
                <a:close/>
              </a:path>
              <a:path w="232410" h="261619">
                <a:moveTo>
                  <a:pt x="232410" y="132080"/>
                </a:moveTo>
                <a:lnTo>
                  <a:pt x="229870" y="132080"/>
                </a:lnTo>
                <a:lnTo>
                  <a:pt x="229870" y="151129"/>
                </a:lnTo>
                <a:lnTo>
                  <a:pt x="232410" y="151129"/>
                </a:lnTo>
                <a:lnTo>
                  <a:pt x="232410" y="132080"/>
                </a:lnTo>
                <a:close/>
              </a:path>
              <a:path w="232410" h="26161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232410" h="261619">
                <a:moveTo>
                  <a:pt x="232410" y="151130"/>
                </a:moveTo>
                <a:lnTo>
                  <a:pt x="229870" y="151130"/>
                </a:lnTo>
                <a:lnTo>
                  <a:pt x="229870" y="157479"/>
                </a:lnTo>
                <a:lnTo>
                  <a:pt x="232410" y="157479"/>
                </a:lnTo>
                <a:lnTo>
                  <a:pt x="232410" y="151130"/>
                </a:lnTo>
                <a:close/>
              </a:path>
              <a:path w="232410" h="261619">
                <a:moveTo>
                  <a:pt x="3810" y="157480"/>
                </a:moveTo>
                <a:lnTo>
                  <a:pt x="0" y="15748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57480"/>
                </a:lnTo>
                <a:close/>
              </a:path>
              <a:path w="232410" h="261619">
                <a:moveTo>
                  <a:pt x="232410" y="157480"/>
                </a:moveTo>
                <a:lnTo>
                  <a:pt x="229870" y="157480"/>
                </a:lnTo>
                <a:lnTo>
                  <a:pt x="229870" y="170179"/>
                </a:lnTo>
                <a:lnTo>
                  <a:pt x="232410" y="170179"/>
                </a:lnTo>
                <a:lnTo>
                  <a:pt x="232410" y="157480"/>
                </a:lnTo>
                <a:close/>
              </a:path>
              <a:path w="232410" h="261619">
                <a:moveTo>
                  <a:pt x="3810" y="170180"/>
                </a:moveTo>
                <a:lnTo>
                  <a:pt x="0" y="17018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170180"/>
                </a:lnTo>
                <a:close/>
              </a:path>
              <a:path w="232410" h="261619">
                <a:moveTo>
                  <a:pt x="232410" y="170180"/>
                </a:moveTo>
                <a:lnTo>
                  <a:pt x="229870" y="170180"/>
                </a:lnTo>
                <a:lnTo>
                  <a:pt x="229870" y="208279"/>
                </a:lnTo>
                <a:lnTo>
                  <a:pt x="232410" y="208279"/>
                </a:lnTo>
                <a:lnTo>
                  <a:pt x="232410" y="170180"/>
                </a:lnTo>
                <a:close/>
              </a:path>
              <a:path w="232410" h="261619">
                <a:moveTo>
                  <a:pt x="24129" y="259079"/>
                </a:moveTo>
                <a:lnTo>
                  <a:pt x="0" y="259079"/>
                </a:lnTo>
                <a:lnTo>
                  <a:pt x="0" y="261620"/>
                </a:lnTo>
                <a:lnTo>
                  <a:pt x="22860" y="261620"/>
                </a:lnTo>
                <a:lnTo>
                  <a:pt x="22860" y="260350"/>
                </a:lnTo>
                <a:lnTo>
                  <a:pt x="24129" y="260350"/>
                </a:lnTo>
                <a:lnTo>
                  <a:pt x="24129" y="259079"/>
                </a:lnTo>
                <a:close/>
              </a:path>
              <a:path w="232410" h="261619">
                <a:moveTo>
                  <a:pt x="3810" y="256539"/>
                </a:moveTo>
                <a:lnTo>
                  <a:pt x="0" y="256539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6539"/>
                </a:lnTo>
                <a:close/>
              </a:path>
              <a:path w="232410" h="261619">
                <a:moveTo>
                  <a:pt x="3810" y="252729"/>
                </a:moveTo>
                <a:lnTo>
                  <a:pt x="0" y="252729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52729"/>
                </a:lnTo>
                <a:close/>
              </a:path>
              <a:path w="232410" h="261619">
                <a:moveTo>
                  <a:pt x="3810" y="250189"/>
                </a:moveTo>
                <a:lnTo>
                  <a:pt x="0" y="250189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50189"/>
                </a:lnTo>
                <a:close/>
              </a:path>
              <a:path w="232410" h="261619">
                <a:moveTo>
                  <a:pt x="3810" y="246379"/>
                </a:moveTo>
                <a:lnTo>
                  <a:pt x="0" y="246379"/>
                </a:lnTo>
                <a:lnTo>
                  <a:pt x="0" y="248920"/>
                </a:lnTo>
                <a:lnTo>
                  <a:pt x="3810" y="248920"/>
                </a:lnTo>
                <a:lnTo>
                  <a:pt x="3810" y="246379"/>
                </a:lnTo>
                <a:close/>
              </a:path>
              <a:path w="232410" h="261619">
                <a:moveTo>
                  <a:pt x="3810" y="243839"/>
                </a:moveTo>
                <a:lnTo>
                  <a:pt x="0" y="243839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43839"/>
                </a:lnTo>
                <a:close/>
              </a:path>
              <a:path w="232410" h="261619">
                <a:moveTo>
                  <a:pt x="3810" y="240029"/>
                </a:moveTo>
                <a:lnTo>
                  <a:pt x="0" y="240029"/>
                </a:lnTo>
                <a:lnTo>
                  <a:pt x="0" y="242570"/>
                </a:lnTo>
                <a:lnTo>
                  <a:pt x="3810" y="242570"/>
                </a:lnTo>
                <a:lnTo>
                  <a:pt x="3810" y="240029"/>
                </a:lnTo>
                <a:close/>
              </a:path>
              <a:path w="232410" h="261619">
                <a:moveTo>
                  <a:pt x="3810" y="237489"/>
                </a:moveTo>
                <a:lnTo>
                  <a:pt x="0" y="237489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7489"/>
                </a:lnTo>
                <a:close/>
              </a:path>
              <a:path w="232410" h="261619">
                <a:moveTo>
                  <a:pt x="3810" y="233679"/>
                </a:moveTo>
                <a:lnTo>
                  <a:pt x="0" y="233679"/>
                </a:lnTo>
                <a:lnTo>
                  <a:pt x="0" y="236220"/>
                </a:lnTo>
                <a:lnTo>
                  <a:pt x="3810" y="236220"/>
                </a:lnTo>
                <a:lnTo>
                  <a:pt x="3810" y="233679"/>
                </a:lnTo>
                <a:close/>
              </a:path>
              <a:path w="232410" h="261619">
                <a:moveTo>
                  <a:pt x="3810" y="231139"/>
                </a:moveTo>
                <a:lnTo>
                  <a:pt x="0" y="231139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31139"/>
                </a:lnTo>
                <a:close/>
              </a:path>
              <a:path w="232410" h="261619">
                <a:moveTo>
                  <a:pt x="3810" y="227329"/>
                </a:moveTo>
                <a:lnTo>
                  <a:pt x="0" y="227329"/>
                </a:lnTo>
                <a:lnTo>
                  <a:pt x="0" y="229870"/>
                </a:lnTo>
                <a:lnTo>
                  <a:pt x="3810" y="229870"/>
                </a:lnTo>
                <a:lnTo>
                  <a:pt x="3810" y="227329"/>
                </a:lnTo>
                <a:close/>
              </a:path>
              <a:path w="232410" h="261619">
                <a:moveTo>
                  <a:pt x="3810" y="224789"/>
                </a:moveTo>
                <a:lnTo>
                  <a:pt x="0" y="224789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24789"/>
                </a:lnTo>
                <a:close/>
              </a:path>
              <a:path w="232410" h="261619">
                <a:moveTo>
                  <a:pt x="3810" y="220979"/>
                </a:moveTo>
                <a:lnTo>
                  <a:pt x="0" y="220979"/>
                </a:lnTo>
                <a:lnTo>
                  <a:pt x="0" y="223520"/>
                </a:lnTo>
                <a:lnTo>
                  <a:pt x="3810" y="223520"/>
                </a:lnTo>
                <a:lnTo>
                  <a:pt x="3810" y="220979"/>
                </a:lnTo>
                <a:close/>
              </a:path>
              <a:path w="232410" h="261619">
                <a:moveTo>
                  <a:pt x="3810" y="218439"/>
                </a:moveTo>
                <a:lnTo>
                  <a:pt x="0" y="218439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8439"/>
                </a:lnTo>
                <a:close/>
              </a:path>
              <a:path w="232410" h="261619">
                <a:moveTo>
                  <a:pt x="3810" y="212089"/>
                </a:moveTo>
                <a:lnTo>
                  <a:pt x="0" y="212089"/>
                </a:lnTo>
                <a:lnTo>
                  <a:pt x="0" y="217170"/>
                </a:lnTo>
                <a:lnTo>
                  <a:pt x="3810" y="217170"/>
                </a:lnTo>
                <a:lnTo>
                  <a:pt x="3810" y="212089"/>
                </a:lnTo>
                <a:close/>
              </a:path>
              <a:path w="232410" h="261619">
                <a:moveTo>
                  <a:pt x="3810" y="209550"/>
                </a:moveTo>
                <a:lnTo>
                  <a:pt x="0" y="209550"/>
                </a:lnTo>
                <a:lnTo>
                  <a:pt x="0" y="210820"/>
                </a:lnTo>
                <a:lnTo>
                  <a:pt x="3810" y="210820"/>
                </a:lnTo>
                <a:lnTo>
                  <a:pt x="3810" y="209550"/>
                </a:lnTo>
                <a:close/>
              </a:path>
              <a:path w="232410" h="261619">
                <a:moveTo>
                  <a:pt x="232410" y="259079"/>
                </a:moveTo>
                <a:lnTo>
                  <a:pt x="133350" y="259079"/>
                </a:lnTo>
                <a:lnTo>
                  <a:pt x="133350" y="261620"/>
                </a:lnTo>
                <a:lnTo>
                  <a:pt x="232410" y="261620"/>
                </a:lnTo>
                <a:lnTo>
                  <a:pt x="232410" y="259079"/>
                </a:lnTo>
                <a:close/>
              </a:path>
              <a:path w="232410" h="261619">
                <a:moveTo>
                  <a:pt x="232410" y="256539"/>
                </a:moveTo>
                <a:lnTo>
                  <a:pt x="229870" y="256539"/>
                </a:lnTo>
                <a:lnTo>
                  <a:pt x="229870" y="257810"/>
                </a:lnTo>
                <a:lnTo>
                  <a:pt x="232410" y="257810"/>
                </a:lnTo>
                <a:lnTo>
                  <a:pt x="232410" y="256539"/>
                </a:lnTo>
                <a:close/>
              </a:path>
              <a:path w="232410" h="261619">
                <a:moveTo>
                  <a:pt x="232410" y="252729"/>
                </a:moveTo>
                <a:lnTo>
                  <a:pt x="229870" y="252729"/>
                </a:lnTo>
                <a:lnTo>
                  <a:pt x="229870" y="255269"/>
                </a:lnTo>
                <a:lnTo>
                  <a:pt x="232410" y="255269"/>
                </a:lnTo>
                <a:lnTo>
                  <a:pt x="232410" y="252729"/>
                </a:lnTo>
                <a:close/>
              </a:path>
              <a:path w="232410" h="261619">
                <a:moveTo>
                  <a:pt x="232410" y="250189"/>
                </a:moveTo>
                <a:lnTo>
                  <a:pt x="229870" y="250189"/>
                </a:lnTo>
                <a:lnTo>
                  <a:pt x="229870" y="251459"/>
                </a:lnTo>
                <a:lnTo>
                  <a:pt x="232410" y="251459"/>
                </a:lnTo>
                <a:lnTo>
                  <a:pt x="232410" y="250189"/>
                </a:lnTo>
                <a:close/>
              </a:path>
              <a:path w="232410" h="261619">
                <a:moveTo>
                  <a:pt x="232410" y="246379"/>
                </a:moveTo>
                <a:lnTo>
                  <a:pt x="229870" y="246379"/>
                </a:lnTo>
                <a:lnTo>
                  <a:pt x="229870" y="248919"/>
                </a:lnTo>
                <a:lnTo>
                  <a:pt x="232410" y="248919"/>
                </a:lnTo>
                <a:lnTo>
                  <a:pt x="232410" y="246379"/>
                </a:lnTo>
                <a:close/>
              </a:path>
              <a:path w="232410" h="261619">
                <a:moveTo>
                  <a:pt x="232410" y="243839"/>
                </a:moveTo>
                <a:lnTo>
                  <a:pt x="229870" y="243839"/>
                </a:lnTo>
                <a:lnTo>
                  <a:pt x="229870" y="245109"/>
                </a:lnTo>
                <a:lnTo>
                  <a:pt x="232410" y="245109"/>
                </a:lnTo>
                <a:lnTo>
                  <a:pt x="232410" y="243839"/>
                </a:lnTo>
                <a:close/>
              </a:path>
              <a:path w="232410" h="261619">
                <a:moveTo>
                  <a:pt x="232410" y="240029"/>
                </a:moveTo>
                <a:lnTo>
                  <a:pt x="229870" y="240029"/>
                </a:lnTo>
                <a:lnTo>
                  <a:pt x="229870" y="242569"/>
                </a:lnTo>
                <a:lnTo>
                  <a:pt x="232410" y="242569"/>
                </a:lnTo>
                <a:lnTo>
                  <a:pt x="232410" y="240029"/>
                </a:lnTo>
                <a:close/>
              </a:path>
              <a:path w="232410" h="261619">
                <a:moveTo>
                  <a:pt x="232410" y="237489"/>
                </a:moveTo>
                <a:lnTo>
                  <a:pt x="229870" y="237489"/>
                </a:lnTo>
                <a:lnTo>
                  <a:pt x="229870" y="238759"/>
                </a:lnTo>
                <a:lnTo>
                  <a:pt x="232410" y="238759"/>
                </a:lnTo>
                <a:lnTo>
                  <a:pt x="232410" y="237489"/>
                </a:lnTo>
                <a:close/>
              </a:path>
              <a:path w="232410" h="261619">
                <a:moveTo>
                  <a:pt x="232410" y="233679"/>
                </a:moveTo>
                <a:lnTo>
                  <a:pt x="229870" y="233679"/>
                </a:lnTo>
                <a:lnTo>
                  <a:pt x="229870" y="236219"/>
                </a:lnTo>
                <a:lnTo>
                  <a:pt x="232410" y="236219"/>
                </a:lnTo>
                <a:lnTo>
                  <a:pt x="232410" y="233679"/>
                </a:lnTo>
                <a:close/>
              </a:path>
              <a:path w="232410" h="261619">
                <a:moveTo>
                  <a:pt x="232410" y="231139"/>
                </a:moveTo>
                <a:lnTo>
                  <a:pt x="229870" y="231139"/>
                </a:lnTo>
                <a:lnTo>
                  <a:pt x="229870" y="232409"/>
                </a:lnTo>
                <a:lnTo>
                  <a:pt x="232410" y="232409"/>
                </a:lnTo>
                <a:lnTo>
                  <a:pt x="232410" y="231139"/>
                </a:lnTo>
                <a:close/>
              </a:path>
              <a:path w="232410" h="261619">
                <a:moveTo>
                  <a:pt x="232410" y="227329"/>
                </a:moveTo>
                <a:lnTo>
                  <a:pt x="229870" y="227329"/>
                </a:lnTo>
                <a:lnTo>
                  <a:pt x="229870" y="229869"/>
                </a:lnTo>
                <a:lnTo>
                  <a:pt x="232410" y="229869"/>
                </a:lnTo>
                <a:lnTo>
                  <a:pt x="232410" y="227329"/>
                </a:lnTo>
                <a:close/>
              </a:path>
              <a:path w="232410" h="261619">
                <a:moveTo>
                  <a:pt x="232410" y="224789"/>
                </a:moveTo>
                <a:lnTo>
                  <a:pt x="229870" y="224789"/>
                </a:lnTo>
                <a:lnTo>
                  <a:pt x="229870" y="226059"/>
                </a:lnTo>
                <a:lnTo>
                  <a:pt x="232410" y="226059"/>
                </a:lnTo>
                <a:lnTo>
                  <a:pt x="232410" y="224789"/>
                </a:lnTo>
                <a:close/>
              </a:path>
              <a:path w="232410" h="261619">
                <a:moveTo>
                  <a:pt x="232410" y="220979"/>
                </a:moveTo>
                <a:lnTo>
                  <a:pt x="229870" y="220979"/>
                </a:lnTo>
                <a:lnTo>
                  <a:pt x="229870" y="223519"/>
                </a:lnTo>
                <a:lnTo>
                  <a:pt x="232410" y="223519"/>
                </a:lnTo>
                <a:lnTo>
                  <a:pt x="232410" y="220979"/>
                </a:lnTo>
                <a:close/>
              </a:path>
              <a:path w="232410" h="261619">
                <a:moveTo>
                  <a:pt x="232410" y="218439"/>
                </a:moveTo>
                <a:lnTo>
                  <a:pt x="229870" y="218439"/>
                </a:lnTo>
                <a:lnTo>
                  <a:pt x="229870" y="219709"/>
                </a:lnTo>
                <a:lnTo>
                  <a:pt x="232410" y="219709"/>
                </a:lnTo>
                <a:lnTo>
                  <a:pt x="232410" y="218439"/>
                </a:lnTo>
                <a:close/>
              </a:path>
              <a:path w="232410" h="261619">
                <a:moveTo>
                  <a:pt x="232410" y="212089"/>
                </a:moveTo>
                <a:lnTo>
                  <a:pt x="229870" y="212089"/>
                </a:lnTo>
                <a:lnTo>
                  <a:pt x="229870" y="217169"/>
                </a:lnTo>
                <a:lnTo>
                  <a:pt x="232410" y="217169"/>
                </a:lnTo>
                <a:lnTo>
                  <a:pt x="232410" y="212089"/>
                </a:lnTo>
                <a:close/>
              </a:path>
              <a:path w="232410" h="261619">
                <a:moveTo>
                  <a:pt x="232410" y="209550"/>
                </a:moveTo>
                <a:lnTo>
                  <a:pt x="229870" y="209550"/>
                </a:lnTo>
                <a:lnTo>
                  <a:pt x="229870" y="210819"/>
                </a:lnTo>
                <a:lnTo>
                  <a:pt x="232410" y="210819"/>
                </a:lnTo>
                <a:lnTo>
                  <a:pt x="232410" y="20955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9" name="bk object 3609"/>
          <p:cNvSpPr/>
          <p:nvPr/>
        </p:nvSpPr>
        <p:spPr>
          <a:xfrm>
            <a:off x="4089400" y="2975610"/>
            <a:ext cx="226060" cy="25400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10" name="bk object 3610"/>
          <p:cNvSpPr/>
          <p:nvPr/>
        </p:nvSpPr>
        <p:spPr>
          <a:xfrm>
            <a:off x="3911600" y="2797810"/>
            <a:ext cx="581660" cy="609600"/>
          </a:xfrm>
          <a:custGeom>
            <a:avLst/>
            <a:gdLst/>
            <a:ahLst/>
            <a:cxnLst/>
            <a:rect l="l" t="t" r="r" b="b"/>
            <a:pathLst>
              <a:path w="581660" h="609600">
                <a:moveTo>
                  <a:pt x="53339" y="217169"/>
                </a:moveTo>
                <a:lnTo>
                  <a:pt x="0" y="154939"/>
                </a:lnTo>
                <a:lnTo>
                  <a:pt x="48260" y="109219"/>
                </a:lnTo>
                <a:lnTo>
                  <a:pt x="88900" y="73660"/>
                </a:lnTo>
                <a:lnTo>
                  <a:pt x="123189" y="45719"/>
                </a:lnTo>
                <a:lnTo>
                  <a:pt x="163829" y="21589"/>
                </a:lnTo>
                <a:lnTo>
                  <a:pt x="175260" y="15239"/>
                </a:lnTo>
                <a:lnTo>
                  <a:pt x="186689" y="10160"/>
                </a:lnTo>
                <a:lnTo>
                  <a:pt x="198120" y="6350"/>
                </a:lnTo>
                <a:lnTo>
                  <a:pt x="208279" y="3810"/>
                </a:lnTo>
                <a:lnTo>
                  <a:pt x="218439" y="1269"/>
                </a:lnTo>
                <a:lnTo>
                  <a:pt x="228600" y="0"/>
                </a:lnTo>
                <a:lnTo>
                  <a:pt x="238760" y="0"/>
                </a:lnTo>
                <a:lnTo>
                  <a:pt x="242570" y="0"/>
                </a:lnTo>
                <a:lnTo>
                  <a:pt x="247650" y="0"/>
                </a:lnTo>
                <a:lnTo>
                  <a:pt x="252729" y="1269"/>
                </a:lnTo>
                <a:lnTo>
                  <a:pt x="257810" y="2539"/>
                </a:lnTo>
                <a:lnTo>
                  <a:pt x="261620" y="3810"/>
                </a:lnTo>
                <a:lnTo>
                  <a:pt x="265429" y="6350"/>
                </a:lnTo>
                <a:lnTo>
                  <a:pt x="269239" y="8889"/>
                </a:lnTo>
                <a:lnTo>
                  <a:pt x="274320" y="11429"/>
                </a:lnTo>
                <a:lnTo>
                  <a:pt x="275589" y="13969"/>
                </a:lnTo>
                <a:lnTo>
                  <a:pt x="276860" y="15239"/>
                </a:lnTo>
                <a:lnTo>
                  <a:pt x="279400" y="16510"/>
                </a:lnTo>
                <a:lnTo>
                  <a:pt x="279400" y="19050"/>
                </a:lnTo>
                <a:lnTo>
                  <a:pt x="281939" y="21589"/>
                </a:lnTo>
                <a:lnTo>
                  <a:pt x="283210" y="22860"/>
                </a:lnTo>
                <a:lnTo>
                  <a:pt x="283210" y="24129"/>
                </a:lnTo>
                <a:lnTo>
                  <a:pt x="284479" y="26669"/>
                </a:lnTo>
                <a:lnTo>
                  <a:pt x="285750" y="29210"/>
                </a:lnTo>
                <a:lnTo>
                  <a:pt x="285750" y="30479"/>
                </a:lnTo>
                <a:lnTo>
                  <a:pt x="287020" y="33019"/>
                </a:lnTo>
                <a:lnTo>
                  <a:pt x="287020" y="35560"/>
                </a:lnTo>
                <a:lnTo>
                  <a:pt x="287020" y="38100"/>
                </a:lnTo>
                <a:lnTo>
                  <a:pt x="288289" y="40639"/>
                </a:lnTo>
                <a:lnTo>
                  <a:pt x="288289" y="43179"/>
                </a:lnTo>
                <a:lnTo>
                  <a:pt x="288289" y="45719"/>
                </a:lnTo>
                <a:lnTo>
                  <a:pt x="288289" y="48260"/>
                </a:lnTo>
                <a:lnTo>
                  <a:pt x="287020" y="50800"/>
                </a:lnTo>
                <a:lnTo>
                  <a:pt x="287020" y="57150"/>
                </a:lnTo>
                <a:lnTo>
                  <a:pt x="285750" y="63500"/>
                </a:lnTo>
                <a:lnTo>
                  <a:pt x="283210" y="72389"/>
                </a:lnTo>
                <a:lnTo>
                  <a:pt x="276860" y="99060"/>
                </a:lnTo>
                <a:lnTo>
                  <a:pt x="278129" y="99060"/>
                </a:lnTo>
                <a:lnTo>
                  <a:pt x="281939" y="95250"/>
                </a:lnTo>
                <a:lnTo>
                  <a:pt x="299720" y="85089"/>
                </a:lnTo>
                <a:lnTo>
                  <a:pt x="369570" y="36829"/>
                </a:lnTo>
                <a:lnTo>
                  <a:pt x="383539" y="27939"/>
                </a:lnTo>
                <a:lnTo>
                  <a:pt x="396239" y="21589"/>
                </a:lnTo>
                <a:lnTo>
                  <a:pt x="408939" y="13969"/>
                </a:lnTo>
                <a:lnTo>
                  <a:pt x="420370" y="8889"/>
                </a:lnTo>
                <a:lnTo>
                  <a:pt x="431800" y="5079"/>
                </a:lnTo>
                <a:lnTo>
                  <a:pt x="441960" y="2539"/>
                </a:lnTo>
                <a:lnTo>
                  <a:pt x="452120" y="1269"/>
                </a:lnTo>
                <a:lnTo>
                  <a:pt x="457200" y="0"/>
                </a:lnTo>
                <a:lnTo>
                  <a:pt x="462279" y="0"/>
                </a:lnTo>
                <a:lnTo>
                  <a:pt x="471170" y="0"/>
                </a:lnTo>
                <a:lnTo>
                  <a:pt x="478789" y="1269"/>
                </a:lnTo>
                <a:lnTo>
                  <a:pt x="482600" y="2539"/>
                </a:lnTo>
                <a:lnTo>
                  <a:pt x="486410" y="3810"/>
                </a:lnTo>
                <a:lnTo>
                  <a:pt x="488950" y="5079"/>
                </a:lnTo>
                <a:lnTo>
                  <a:pt x="492760" y="6350"/>
                </a:lnTo>
                <a:lnTo>
                  <a:pt x="495300" y="7619"/>
                </a:lnTo>
                <a:lnTo>
                  <a:pt x="499110" y="8889"/>
                </a:lnTo>
                <a:lnTo>
                  <a:pt x="501650" y="11429"/>
                </a:lnTo>
                <a:lnTo>
                  <a:pt x="505460" y="13969"/>
                </a:lnTo>
                <a:lnTo>
                  <a:pt x="508000" y="16510"/>
                </a:lnTo>
                <a:lnTo>
                  <a:pt x="510539" y="19050"/>
                </a:lnTo>
                <a:lnTo>
                  <a:pt x="513079" y="21589"/>
                </a:lnTo>
                <a:lnTo>
                  <a:pt x="515620" y="24129"/>
                </a:lnTo>
                <a:lnTo>
                  <a:pt x="518160" y="27939"/>
                </a:lnTo>
                <a:lnTo>
                  <a:pt x="519429" y="30479"/>
                </a:lnTo>
                <a:lnTo>
                  <a:pt x="521970" y="34289"/>
                </a:lnTo>
                <a:lnTo>
                  <a:pt x="524510" y="38100"/>
                </a:lnTo>
                <a:lnTo>
                  <a:pt x="525779" y="41910"/>
                </a:lnTo>
                <a:lnTo>
                  <a:pt x="527050" y="45719"/>
                </a:lnTo>
                <a:lnTo>
                  <a:pt x="529589" y="53339"/>
                </a:lnTo>
                <a:lnTo>
                  <a:pt x="532129" y="60960"/>
                </a:lnTo>
                <a:lnTo>
                  <a:pt x="533400" y="69850"/>
                </a:lnTo>
                <a:lnTo>
                  <a:pt x="534670" y="78739"/>
                </a:lnTo>
                <a:lnTo>
                  <a:pt x="534670" y="88900"/>
                </a:lnTo>
                <a:lnTo>
                  <a:pt x="534670" y="95250"/>
                </a:lnTo>
                <a:lnTo>
                  <a:pt x="534670" y="100329"/>
                </a:lnTo>
                <a:lnTo>
                  <a:pt x="533400" y="113029"/>
                </a:lnTo>
                <a:lnTo>
                  <a:pt x="521970" y="167639"/>
                </a:lnTo>
                <a:lnTo>
                  <a:pt x="510539" y="207010"/>
                </a:lnTo>
                <a:lnTo>
                  <a:pt x="476250" y="322579"/>
                </a:lnTo>
                <a:lnTo>
                  <a:pt x="459739" y="379729"/>
                </a:lnTo>
                <a:lnTo>
                  <a:pt x="447039" y="426719"/>
                </a:lnTo>
                <a:lnTo>
                  <a:pt x="441960" y="445769"/>
                </a:lnTo>
                <a:lnTo>
                  <a:pt x="438150" y="462279"/>
                </a:lnTo>
                <a:lnTo>
                  <a:pt x="436879" y="476250"/>
                </a:lnTo>
                <a:lnTo>
                  <a:pt x="435610" y="486410"/>
                </a:lnTo>
                <a:lnTo>
                  <a:pt x="435610" y="487679"/>
                </a:lnTo>
                <a:lnTo>
                  <a:pt x="435610" y="488950"/>
                </a:lnTo>
                <a:lnTo>
                  <a:pt x="435610" y="490219"/>
                </a:lnTo>
                <a:lnTo>
                  <a:pt x="434339" y="490219"/>
                </a:lnTo>
                <a:lnTo>
                  <a:pt x="435610" y="490219"/>
                </a:lnTo>
                <a:lnTo>
                  <a:pt x="434339" y="488950"/>
                </a:lnTo>
                <a:lnTo>
                  <a:pt x="433070" y="487679"/>
                </a:lnTo>
                <a:lnTo>
                  <a:pt x="430529" y="486410"/>
                </a:lnTo>
                <a:lnTo>
                  <a:pt x="430529" y="485139"/>
                </a:lnTo>
                <a:lnTo>
                  <a:pt x="429260" y="485139"/>
                </a:lnTo>
                <a:lnTo>
                  <a:pt x="427989" y="485139"/>
                </a:lnTo>
                <a:lnTo>
                  <a:pt x="425450" y="485139"/>
                </a:lnTo>
                <a:lnTo>
                  <a:pt x="424179" y="485139"/>
                </a:lnTo>
                <a:lnTo>
                  <a:pt x="422910" y="485139"/>
                </a:lnTo>
                <a:lnTo>
                  <a:pt x="422910" y="483869"/>
                </a:lnTo>
                <a:lnTo>
                  <a:pt x="424179" y="483869"/>
                </a:lnTo>
                <a:lnTo>
                  <a:pt x="425450" y="482600"/>
                </a:lnTo>
                <a:lnTo>
                  <a:pt x="434339" y="478789"/>
                </a:lnTo>
                <a:lnTo>
                  <a:pt x="440689" y="473710"/>
                </a:lnTo>
                <a:lnTo>
                  <a:pt x="447039" y="468629"/>
                </a:lnTo>
                <a:lnTo>
                  <a:pt x="454660" y="463550"/>
                </a:lnTo>
                <a:lnTo>
                  <a:pt x="462279" y="457200"/>
                </a:lnTo>
                <a:lnTo>
                  <a:pt x="477520" y="441960"/>
                </a:lnTo>
                <a:lnTo>
                  <a:pt x="495300" y="426719"/>
                </a:lnTo>
                <a:lnTo>
                  <a:pt x="538479" y="389889"/>
                </a:lnTo>
                <a:lnTo>
                  <a:pt x="581660" y="454660"/>
                </a:lnTo>
                <a:lnTo>
                  <a:pt x="546100" y="494029"/>
                </a:lnTo>
                <a:lnTo>
                  <a:pt x="510539" y="528319"/>
                </a:lnTo>
                <a:lnTo>
                  <a:pt x="477520" y="556260"/>
                </a:lnTo>
                <a:lnTo>
                  <a:pt x="444500" y="580389"/>
                </a:lnTo>
                <a:lnTo>
                  <a:pt x="433070" y="586739"/>
                </a:lnTo>
                <a:lnTo>
                  <a:pt x="422910" y="593089"/>
                </a:lnTo>
                <a:lnTo>
                  <a:pt x="411479" y="598169"/>
                </a:lnTo>
                <a:lnTo>
                  <a:pt x="401320" y="601979"/>
                </a:lnTo>
                <a:lnTo>
                  <a:pt x="392429" y="605789"/>
                </a:lnTo>
                <a:lnTo>
                  <a:pt x="383539" y="608329"/>
                </a:lnTo>
                <a:lnTo>
                  <a:pt x="374650" y="609600"/>
                </a:lnTo>
                <a:lnTo>
                  <a:pt x="370839" y="609600"/>
                </a:lnTo>
                <a:lnTo>
                  <a:pt x="365760" y="609600"/>
                </a:lnTo>
                <a:lnTo>
                  <a:pt x="358139" y="609600"/>
                </a:lnTo>
                <a:lnTo>
                  <a:pt x="353060" y="608329"/>
                </a:lnTo>
                <a:lnTo>
                  <a:pt x="349250" y="608329"/>
                </a:lnTo>
                <a:lnTo>
                  <a:pt x="345439" y="607060"/>
                </a:lnTo>
                <a:lnTo>
                  <a:pt x="341629" y="605789"/>
                </a:lnTo>
                <a:lnTo>
                  <a:pt x="337820" y="604519"/>
                </a:lnTo>
                <a:lnTo>
                  <a:pt x="334010" y="603250"/>
                </a:lnTo>
                <a:lnTo>
                  <a:pt x="331470" y="600710"/>
                </a:lnTo>
                <a:lnTo>
                  <a:pt x="327660" y="599439"/>
                </a:lnTo>
                <a:lnTo>
                  <a:pt x="325120" y="596900"/>
                </a:lnTo>
                <a:lnTo>
                  <a:pt x="321310" y="594360"/>
                </a:lnTo>
                <a:lnTo>
                  <a:pt x="318770" y="591819"/>
                </a:lnTo>
                <a:lnTo>
                  <a:pt x="316229" y="589279"/>
                </a:lnTo>
                <a:lnTo>
                  <a:pt x="313689" y="586739"/>
                </a:lnTo>
                <a:lnTo>
                  <a:pt x="311150" y="582929"/>
                </a:lnTo>
                <a:lnTo>
                  <a:pt x="308610" y="580389"/>
                </a:lnTo>
                <a:lnTo>
                  <a:pt x="307339" y="576579"/>
                </a:lnTo>
                <a:lnTo>
                  <a:pt x="304800" y="572769"/>
                </a:lnTo>
                <a:lnTo>
                  <a:pt x="303529" y="568960"/>
                </a:lnTo>
                <a:lnTo>
                  <a:pt x="299720" y="560069"/>
                </a:lnTo>
                <a:lnTo>
                  <a:pt x="297179" y="551179"/>
                </a:lnTo>
                <a:lnTo>
                  <a:pt x="295910" y="541019"/>
                </a:lnTo>
                <a:lnTo>
                  <a:pt x="294639" y="530860"/>
                </a:lnTo>
                <a:lnTo>
                  <a:pt x="293370" y="519429"/>
                </a:lnTo>
                <a:lnTo>
                  <a:pt x="293370" y="508000"/>
                </a:lnTo>
                <a:lnTo>
                  <a:pt x="294639" y="500379"/>
                </a:lnTo>
                <a:lnTo>
                  <a:pt x="295910" y="490219"/>
                </a:lnTo>
                <a:lnTo>
                  <a:pt x="306070" y="438150"/>
                </a:lnTo>
                <a:lnTo>
                  <a:pt x="336550" y="322579"/>
                </a:lnTo>
                <a:lnTo>
                  <a:pt x="369570" y="218439"/>
                </a:lnTo>
                <a:lnTo>
                  <a:pt x="384810" y="158750"/>
                </a:lnTo>
                <a:lnTo>
                  <a:pt x="388620" y="140969"/>
                </a:lnTo>
                <a:lnTo>
                  <a:pt x="389889" y="135889"/>
                </a:lnTo>
                <a:lnTo>
                  <a:pt x="389889" y="133350"/>
                </a:lnTo>
                <a:lnTo>
                  <a:pt x="389889" y="132079"/>
                </a:lnTo>
                <a:lnTo>
                  <a:pt x="389889" y="130810"/>
                </a:lnTo>
                <a:lnTo>
                  <a:pt x="391160" y="132079"/>
                </a:lnTo>
                <a:lnTo>
                  <a:pt x="391160" y="134619"/>
                </a:lnTo>
                <a:lnTo>
                  <a:pt x="391160" y="135889"/>
                </a:lnTo>
                <a:lnTo>
                  <a:pt x="392429" y="137160"/>
                </a:lnTo>
                <a:lnTo>
                  <a:pt x="392429" y="138429"/>
                </a:lnTo>
                <a:lnTo>
                  <a:pt x="392429" y="139700"/>
                </a:lnTo>
                <a:lnTo>
                  <a:pt x="393700" y="139700"/>
                </a:lnTo>
                <a:lnTo>
                  <a:pt x="394970" y="139700"/>
                </a:lnTo>
                <a:lnTo>
                  <a:pt x="392429" y="140969"/>
                </a:lnTo>
                <a:lnTo>
                  <a:pt x="381000" y="144779"/>
                </a:lnTo>
                <a:lnTo>
                  <a:pt x="373379" y="147319"/>
                </a:lnTo>
                <a:lnTo>
                  <a:pt x="363220" y="151129"/>
                </a:lnTo>
                <a:lnTo>
                  <a:pt x="354329" y="156210"/>
                </a:lnTo>
                <a:lnTo>
                  <a:pt x="350520" y="158750"/>
                </a:lnTo>
                <a:lnTo>
                  <a:pt x="346710" y="161289"/>
                </a:lnTo>
                <a:lnTo>
                  <a:pt x="308610" y="190500"/>
                </a:lnTo>
                <a:lnTo>
                  <a:pt x="285750" y="213360"/>
                </a:lnTo>
                <a:lnTo>
                  <a:pt x="275589" y="223519"/>
                </a:lnTo>
                <a:lnTo>
                  <a:pt x="266700" y="236219"/>
                </a:lnTo>
                <a:lnTo>
                  <a:pt x="256539" y="247650"/>
                </a:lnTo>
                <a:lnTo>
                  <a:pt x="251460" y="256539"/>
                </a:lnTo>
                <a:lnTo>
                  <a:pt x="246379" y="265429"/>
                </a:lnTo>
                <a:lnTo>
                  <a:pt x="241300" y="276860"/>
                </a:lnTo>
                <a:lnTo>
                  <a:pt x="236220" y="288289"/>
                </a:lnTo>
                <a:lnTo>
                  <a:pt x="231139" y="300989"/>
                </a:lnTo>
                <a:lnTo>
                  <a:pt x="227329" y="314960"/>
                </a:lnTo>
                <a:lnTo>
                  <a:pt x="218439" y="347979"/>
                </a:lnTo>
                <a:lnTo>
                  <a:pt x="154939" y="591819"/>
                </a:lnTo>
                <a:lnTo>
                  <a:pt x="8889" y="591819"/>
                </a:lnTo>
                <a:lnTo>
                  <a:pt x="72389" y="374650"/>
                </a:lnTo>
                <a:lnTo>
                  <a:pt x="137160" y="133350"/>
                </a:lnTo>
                <a:lnTo>
                  <a:pt x="139700" y="123189"/>
                </a:lnTo>
                <a:lnTo>
                  <a:pt x="139700" y="119379"/>
                </a:lnTo>
                <a:lnTo>
                  <a:pt x="139700" y="118110"/>
                </a:lnTo>
                <a:lnTo>
                  <a:pt x="139700" y="116839"/>
                </a:lnTo>
                <a:lnTo>
                  <a:pt x="140970" y="116839"/>
                </a:lnTo>
                <a:lnTo>
                  <a:pt x="142239" y="118110"/>
                </a:lnTo>
                <a:lnTo>
                  <a:pt x="143510" y="120650"/>
                </a:lnTo>
                <a:lnTo>
                  <a:pt x="144779" y="123189"/>
                </a:lnTo>
                <a:lnTo>
                  <a:pt x="146050" y="124460"/>
                </a:lnTo>
                <a:lnTo>
                  <a:pt x="147320" y="125729"/>
                </a:lnTo>
                <a:lnTo>
                  <a:pt x="148589" y="127000"/>
                </a:lnTo>
                <a:lnTo>
                  <a:pt x="149860" y="127000"/>
                </a:lnTo>
                <a:lnTo>
                  <a:pt x="151129" y="127000"/>
                </a:lnTo>
                <a:lnTo>
                  <a:pt x="152400" y="128269"/>
                </a:lnTo>
                <a:lnTo>
                  <a:pt x="149860" y="129539"/>
                </a:lnTo>
                <a:lnTo>
                  <a:pt x="144779" y="132079"/>
                </a:lnTo>
                <a:lnTo>
                  <a:pt x="142239" y="134619"/>
                </a:lnTo>
                <a:lnTo>
                  <a:pt x="139700" y="135889"/>
                </a:lnTo>
                <a:lnTo>
                  <a:pt x="130810" y="143510"/>
                </a:lnTo>
                <a:lnTo>
                  <a:pt x="120650" y="151129"/>
                </a:lnTo>
                <a:lnTo>
                  <a:pt x="110489" y="158750"/>
                </a:lnTo>
                <a:lnTo>
                  <a:pt x="100329" y="168910"/>
                </a:lnTo>
                <a:lnTo>
                  <a:pt x="77470" y="191769"/>
                </a:lnTo>
                <a:lnTo>
                  <a:pt x="53339" y="217169"/>
                </a:lnTo>
                <a:close/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1" name="bk object 3611"/>
          <p:cNvSpPr/>
          <p:nvPr/>
        </p:nvSpPr>
        <p:spPr>
          <a:xfrm>
            <a:off x="4560570" y="2524760"/>
            <a:ext cx="350520" cy="882650"/>
          </a:xfrm>
          <a:custGeom>
            <a:avLst/>
            <a:gdLst/>
            <a:ahLst/>
            <a:cxnLst/>
            <a:rect l="l" t="t" r="r" b="b"/>
            <a:pathLst>
              <a:path w="350520" h="882650">
                <a:moveTo>
                  <a:pt x="299719" y="2667"/>
                </a:moveTo>
                <a:lnTo>
                  <a:pt x="262889" y="2667"/>
                </a:lnTo>
                <a:lnTo>
                  <a:pt x="262889" y="3937"/>
                </a:lnTo>
                <a:lnTo>
                  <a:pt x="299719" y="3937"/>
                </a:lnTo>
                <a:lnTo>
                  <a:pt x="299719" y="2667"/>
                </a:lnTo>
                <a:close/>
              </a:path>
              <a:path w="350520" h="882650">
                <a:moveTo>
                  <a:pt x="290829" y="1270"/>
                </a:moveTo>
                <a:lnTo>
                  <a:pt x="270509" y="1270"/>
                </a:lnTo>
                <a:lnTo>
                  <a:pt x="270509" y="2667"/>
                </a:lnTo>
                <a:lnTo>
                  <a:pt x="290829" y="2667"/>
                </a:lnTo>
                <a:lnTo>
                  <a:pt x="290829" y="1270"/>
                </a:lnTo>
                <a:close/>
              </a:path>
              <a:path w="350520" h="882650">
                <a:moveTo>
                  <a:pt x="284479" y="0"/>
                </a:moveTo>
                <a:lnTo>
                  <a:pt x="283209" y="0"/>
                </a:lnTo>
                <a:lnTo>
                  <a:pt x="283209" y="1270"/>
                </a:lnTo>
                <a:lnTo>
                  <a:pt x="284479" y="1270"/>
                </a:lnTo>
                <a:lnTo>
                  <a:pt x="284479" y="0"/>
                </a:lnTo>
                <a:close/>
              </a:path>
              <a:path w="350520" h="882650">
                <a:moveTo>
                  <a:pt x="347979" y="50800"/>
                </a:moveTo>
                <a:lnTo>
                  <a:pt x="346709" y="50800"/>
                </a:lnTo>
                <a:lnTo>
                  <a:pt x="346709" y="62230"/>
                </a:lnTo>
                <a:lnTo>
                  <a:pt x="349249" y="62230"/>
                </a:lnTo>
                <a:lnTo>
                  <a:pt x="349250" y="55880"/>
                </a:lnTo>
                <a:lnTo>
                  <a:pt x="347979" y="55880"/>
                </a:lnTo>
                <a:lnTo>
                  <a:pt x="347979" y="50800"/>
                </a:lnTo>
                <a:close/>
              </a:path>
              <a:path w="350520" h="882650">
                <a:moveTo>
                  <a:pt x="350519" y="62230"/>
                </a:moveTo>
                <a:lnTo>
                  <a:pt x="346709" y="62230"/>
                </a:lnTo>
                <a:lnTo>
                  <a:pt x="346709" y="106680"/>
                </a:lnTo>
                <a:lnTo>
                  <a:pt x="347979" y="106680"/>
                </a:lnTo>
                <a:lnTo>
                  <a:pt x="347979" y="100330"/>
                </a:lnTo>
                <a:lnTo>
                  <a:pt x="349250" y="100330"/>
                </a:lnTo>
                <a:lnTo>
                  <a:pt x="349250" y="95250"/>
                </a:lnTo>
                <a:lnTo>
                  <a:pt x="350519" y="95250"/>
                </a:lnTo>
                <a:lnTo>
                  <a:pt x="350519" y="62230"/>
                </a:lnTo>
                <a:close/>
              </a:path>
              <a:path w="350520" h="882650">
                <a:moveTo>
                  <a:pt x="3809" y="433070"/>
                </a:moveTo>
                <a:lnTo>
                  <a:pt x="1269" y="433070"/>
                </a:lnTo>
                <a:lnTo>
                  <a:pt x="1269" y="435610"/>
                </a:lnTo>
                <a:lnTo>
                  <a:pt x="3809" y="435610"/>
                </a:lnTo>
                <a:lnTo>
                  <a:pt x="3809" y="433070"/>
                </a:lnTo>
                <a:close/>
              </a:path>
              <a:path w="350520" h="882650">
                <a:moveTo>
                  <a:pt x="1269" y="431800"/>
                </a:moveTo>
                <a:lnTo>
                  <a:pt x="0" y="431800"/>
                </a:lnTo>
                <a:lnTo>
                  <a:pt x="0" y="433070"/>
                </a:lnTo>
                <a:lnTo>
                  <a:pt x="1269" y="433070"/>
                </a:lnTo>
                <a:lnTo>
                  <a:pt x="1269" y="431800"/>
                </a:lnTo>
                <a:close/>
              </a:path>
              <a:path w="350520" h="882650">
                <a:moveTo>
                  <a:pt x="3809" y="429260"/>
                </a:moveTo>
                <a:lnTo>
                  <a:pt x="2539" y="429260"/>
                </a:lnTo>
                <a:lnTo>
                  <a:pt x="2539" y="431800"/>
                </a:lnTo>
                <a:lnTo>
                  <a:pt x="3809" y="431800"/>
                </a:lnTo>
                <a:lnTo>
                  <a:pt x="3809" y="429260"/>
                </a:lnTo>
                <a:close/>
              </a:path>
              <a:path w="350520" h="882650">
                <a:moveTo>
                  <a:pt x="149860" y="881380"/>
                </a:moveTo>
                <a:lnTo>
                  <a:pt x="107950" y="881380"/>
                </a:lnTo>
                <a:lnTo>
                  <a:pt x="107950" y="882650"/>
                </a:lnTo>
                <a:lnTo>
                  <a:pt x="149860" y="882650"/>
                </a:lnTo>
                <a:lnTo>
                  <a:pt x="149860" y="881380"/>
                </a:lnTo>
                <a:close/>
              </a:path>
              <a:path w="350520" h="882650">
                <a:moveTo>
                  <a:pt x="107950" y="880110"/>
                </a:moveTo>
                <a:lnTo>
                  <a:pt x="100329" y="880110"/>
                </a:lnTo>
                <a:lnTo>
                  <a:pt x="100329" y="881380"/>
                </a:lnTo>
                <a:lnTo>
                  <a:pt x="107950" y="881380"/>
                </a:lnTo>
                <a:lnTo>
                  <a:pt x="107950" y="880110"/>
                </a:lnTo>
                <a:close/>
              </a:path>
              <a:path w="350520" h="882650">
                <a:moveTo>
                  <a:pt x="152400" y="880110"/>
                </a:moveTo>
                <a:lnTo>
                  <a:pt x="149860" y="880110"/>
                </a:lnTo>
                <a:lnTo>
                  <a:pt x="149860" y="881380"/>
                </a:lnTo>
                <a:lnTo>
                  <a:pt x="152400" y="881380"/>
                </a:lnTo>
                <a:lnTo>
                  <a:pt x="152400" y="880110"/>
                </a:lnTo>
                <a:close/>
              </a:path>
              <a:path w="350520" h="882650">
                <a:moveTo>
                  <a:pt x="158749" y="878840"/>
                </a:moveTo>
                <a:lnTo>
                  <a:pt x="99059" y="878840"/>
                </a:lnTo>
                <a:lnTo>
                  <a:pt x="99059" y="880110"/>
                </a:lnTo>
                <a:lnTo>
                  <a:pt x="158749" y="880110"/>
                </a:lnTo>
                <a:lnTo>
                  <a:pt x="158749" y="878840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2" name="bk object 3612"/>
          <p:cNvSpPr/>
          <p:nvPr/>
        </p:nvSpPr>
        <p:spPr>
          <a:xfrm>
            <a:off x="4564379" y="2528570"/>
            <a:ext cx="342900" cy="875030"/>
          </a:xfrm>
          <a:custGeom>
            <a:avLst/>
            <a:gdLst/>
            <a:ahLst/>
            <a:cxnLst/>
            <a:rect l="l" t="t" r="r" b="b"/>
            <a:pathLst>
              <a:path w="342900" h="875029">
                <a:moveTo>
                  <a:pt x="340360" y="36829"/>
                </a:moveTo>
                <a:lnTo>
                  <a:pt x="339090" y="36829"/>
                </a:lnTo>
                <a:lnTo>
                  <a:pt x="339090" y="41909"/>
                </a:lnTo>
                <a:lnTo>
                  <a:pt x="341630" y="41909"/>
                </a:lnTo>
                <a:lnTo>
                  <a:pt x="341630" y="40639"/>
                </a:lnTo>
                <a:lnTo>
                  <a:pt x="340360" y="40639"/>
                </a:lnTo>
                <a:lnTo>
                  <a:pt x="340360" y="36829"/>
                </a:lnTo>
                <a:close/>
              </a:path>
              <a:path w="342900" h="875029">
                <a:moveTo>
                  <a:pt x="307340" y="2539"/>
                </a:moveTo>
                <a:lnTo>
                  <a:pt x="250190" y="2539"/>
                </a:lnTo>
                <a:lnTo>
                  <a:pt x="250190" y="3809"/>
                </a:lnTo>
                <a:lnTo>
                  <a:pt x="307340" y="3809"/>
                </a:lnTo>
                <a:lnTo>
                  <a:pt x="307340" y="2539"/>
                </a:lnTo>
                <a:close/>
              </a:path>
              <a:path w="342900" h="875029">
                <a:moveTo>
                  <a:pt x="306070" y="1269"/>
                </a:moveTo>
                <a:lnTo>
                  <a:pt x="251460" y="1269"/>
                </a:lnTo>
                <a:lnTo>
                  <a:pt x="251460" y="2539"/>
                </a:lnTo>
                <a:lnTo>
                  <a:pt x="306070" y="2539"/>
                </a:lnTo>
                <a:lnTo>
                  <a:pt x="306070" y="1269"/>
                </a:lnTo>
                <a:close/>
              </a:path>
              <a:path w="342900" h="875029">
                <a:moveTo>
                  <a:pt x="299720" y="0"/>
                </a:moveTo>
                <a:lnTo>
                  <a:pt x="255270" y="0"/>
                </a:lnTo>
                <a:lnTo>
                  <a:pt x="255270" y="1269"/>
                </a:lnTo>
                <a:lnTo>
                  <a:pt x="299720" y="1269"/>
                </a:lnTo>
                <a:lnTo>
                  <a:pt x="299720" y="0"/>
                </a:lnTo>
                <a:close/>
              </a:path>
              <a:path w="342900" h="875029">
                <a:moveTo>
                  <a:pt x="341630" y="41910"/>
                </a:moveTo>
                <a:lnTo>
                  <a:pt x="339090" y="41910"/>
                </a:lnTo>
                <a:lnTo>
                  <a:pt x="339090" y="58419"/>
                </a:lnTo>
                <a:lnTo>
                  <a:pt x="342900" y="58419"/>
                </a:lnTo>
                <a:lnTo>
                  <a:pt x="342900" y="44450"/>
                </a:lnTo>
                <a:lnTo>
                  <a:pt x="341630" y="44450"/>
                </a:lnTo>
                <a:lnTo>
                  <a:pt x="341630" y="41910"/>
                </a:lnTo>
                <a:close/>
              </a:path>
              <a:path w="342900" h="875029">
                <a:moveTo>
                  <a:pt x="342900" y="58420"/>
                </a:moveTo>
                <a:lnTo>
                  <a:pt x="339090" y="58420"/>
                </a:lnTo>
                <a:lnTo>
                  <a:pt x="339090" y="105409"/>
                </a:lnTo>
                <a:lnTo>
                  <a:pt x="342900" y="105409"/>
                </a:lnTo>
                <a:lnTo>
                  <a:pt x="342900" y="58420"/>
                </a:lnTo>
                <a:close/>
              </a:path>
              <a:path w="342900" h="875029">
                <a:moveTo>
                  <a:pt x="342900" y="105410"/>
                </a:moveTo>
                <a:lnTo>
                  <a:pt x="339090" y="105410"/>
                </a:lnTo>
                <a:lnTo>
                  <a:pt x="339090" y="113029"/>
                </a:lnTo>
                <a:lnTo>
                  <a:pt x="340360" y="113029"/>
                </a:lnTo>
                <a:lnTo>
                  <a:pt x="340360" y="110489"/>
                </a:lnTo>
                <a:lnTo>
                  <a:pt x="341629" y="110489"/>
                </a:lnTo>
                <a:lnTo>
                  <a:pt x="341629" y="107950"/>
                </a:lnTo>
                <a:lnTo>
                  <a:pt x="342900" y="107950"/>
                </a:lnTo>
                <a:lnTo>
                  <a:pt x="342900" y="105410"/>
                </a:lnTo>
                <a:close/>
              </a:path>
              <a:path w="342900" h="875029">
                <a:moveTo>
                  <a:pt x="3810" y="433069"/>
                </a:moveTo>
                <a:lnTo>
                  <a:pt x="1270" y="433069"/>
                </a:lnTo>
                <a:lnTo>
                  <a:pt x="1270" y="434339"/>
                </a:lnTo>
                <a:lnTo>
                  <a:pt x="2540" y="434339"/>
                </a:lnTo>
                <a:lnTo>
                  <a:pt x="2540" y="435609"/>
                </a:lnTo>
                <a:lnTo>
                  <a:pt x="3810" y="435609"/>
                </a:lnTo>
                <a:lnTo>
                  <a:pt x="3810" y="433069"/>
                </a:lnTo>
                <a:close/>
              </a:path>
              <a:path w="342900" h="875029">
                <a:moveTo>
                  <a:pt x="3810" y="429259"/>
                </a:moveTo>
                <a:lnTo>
                  <a:pt x="0" y="429259"/>
                </a:lnTo>
                <a:lnTo>
                  <a:pt x="0" y="433069"/>
                </a:lnTo>
                <a:lnTo>
                  <a:pt x="1270" y="433069"/>
                </a:lnTo>
                <a:lnTo>
                  <a:pt x="1270" y="431799"/>
                </a:lnTo>
                <a:lnTo>
                  <a:pt x="3810" y="431799"/>
                </a:lnTo>
                <a:lnTo>
                  <a:pt x="3810" y="429259"/>
                </a:lnTo>
                <a:close/>
              </a:path>
              <a:path w="342900" h="875029">
                <a:moveTo>
                  <a:pt x="2540" y="421639"/>
                </a:moveTo>
                <a:lnTo>
                  <a:pt x="1270" y="421639"/>
                </a:lnTo>
                <a:lnTo>
                  <a:pt x="1270" y="425449"/>
                </a:lnTo>
                <a:lnTo>
                  <a:pt x="3810" y="425449"/>
                </a:lnTo>
                <a:lnTo>
                  <a:pt x="3810" y="422909"/>
                </a:lnTo>
                <a:lnTo>
                  <a:pt x="2540" y="422909"/>
                </a:lnTo>
                <a:lnTo>
                  <a:pt x="2540" y="421639"/>
                </a:lnTo>
                <a:close/>
              </a:path>
              <a:path w="342900" h="875029">
                <a:moveTo>
                  <a:pt x="154939" y="873759"/>
                </a:moveTo>
                <a:lnTo>
                  <a:pt x="95250" y="873759"/>
                </a:lnTo>
                <a:lnTo>
                  <a:pt x="95250" y="875029"/>
                </a:lnTo>
                <a:lnTo>
                  <a:pt x="154939" y="875029"/>
                </a:lnTo>
                <a:lnTo>
                  <a:pt x="154939" y="873759"/>
                </a:lnTo>
                <a:close/>
              </a:path>
              <a:path w="342900" h="875029">
                <a:moveTo>
                  <a:pt x="92710" y="872489"/>
                </a:moveTo>
                <a:lnTo>
                  <a:pt x="88900" y="872489"/>
                </a:lnTo>
                <a:lnTo>
                  <a:pt x="88900" y="873759"/>
                </a:lnTo>
                <a:lnTo>
                  <a:pt x="92710" y="873759"/>
                </a:lnTo>
                <a:lnTo>
                  <a:pt x="92710" y="872489"/>
                </a:lnTo>
                <a:close/>
              </a:path>
              <a:path w="342900" h="875029">
                <a:moveTo>
                  <a:pt x="162560" y="872489"/>
                </a:moveTo>
                <a:lnTo>
                  <a:pt x="157480" y="872489"/>
                </a:lnTo>
                <a:lnTo>
                  <a:pt x="157480" y="873759"/>
                </a:lnTo>
                <a:lnTo>
                  <a:pt x="162560" y="873759"/>
                </a:lnTo>
                <a:lnTo>
                  <a:pt x="162560" y="872489"/>
                </a:lnTo>
                <a:close/>
              </a:path>
              <a:path w="342900" h="875029">
                <a:moveTo>
                  <a:pt x="165100" y="871219"/>
                </a:moveTo>
                <a:lnTo>
                  <a:pt x="86360" y="871219"/>
                </a:lnTo>
                <a:lnTo>
                  <a:pt x="86360" y="872489"/>
                </a:lnTo>
                <a:lnTo>
                  <a:pt x="165100" y="872489"/>
                </a:lnTo>
                <a:lnTo>
                  <a:pt x="165100" y="871219"/>
                </a:lnTo>
                <a:close/>
              </a:path>
              <a:path w="342900" h="875029">
                <a:moveTo>
                  <a:pt x="341630" y="723899"/>
                </a:moveTo>
                <a:lnTo>
                  <a:pt x="340360" y="723899"/>
                </a:lnTo>
                <a:lnTo>
                  <a:pt x="340360" y="725296"/>
                </a:lnTo>
                <a:lnTo>
                  <a:pt x="339090" y="725296"/>
                </a:lnTo>
                <a:lnTo>
                  <a:pt x="339090" y="727709"/>
                </a:lnTo>
                <a:lnTo>
                  <a:pt x="340360" y="727709"/>
                </a:lnTo>
                <a:lnTo>
                  <a:pt x="340360" y="726439"/>
                </a:lnTo>
                <a:lnTo>
                  <a:pt x="341630" y="726439"/>
                </a:lnTo>
                <a:lnTo>
                  <a:pt x="341630" y="723899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3" name="bk object 3613"/>
          <p:cNvSpPr/>
          <p:nvPr/>
        </p:nvSpPr>
        <p:spPr>
          <a:xfrm>
            <a:off x="4568190" y="2532379"/>
            <a:ext cx="335280" cy="867410"/>
          </a:xfrm>
          <a:custGeom>
            <a:avLst/>
            <a:gdLst/>
            <a:ahLst/>
            <a:cxnLst/>
            <a:rect l="l" t="t" r="r" b="b"/>
            <a:pathLst>
              <a:path w="335279" h="867410">
                <a:moveTo>
                  <a:pt x="332739" y="26670"/>
                </a:moveTo>
                <a:lnTo>
                  <a:pt x="331470" y="26670"/>
                </a:lnTo>
                <a:lnTo>
                  <a:pt x="331470" y="38100"/>
                </a:lnTo>
                <a:lnTo>
                  <a:pt x="335280" y="38100"/>
                </a:lnTo>
                <a:lnTo>
                  <a:pt x="335280" y="30480"/>
                </a:lnTo>
                <a:lnTo>
                  <a:pt x="334010" y="30480"/>
                </a:lnTo>
                <a:lnTo>
                  <a:pt x="334010" y="27940"/>
                </a:lnTo>
                <a:lnTo>
                  <a:pt x="332739" y="27940"/>
                </a:lnTo>
                <a:lnTo>
                  <a:pt x="332739" y="26670"/>
                </a:lnTo>
                <a:close/>
              </a:path>
              <a:path w="335279" h="867410">
                <a:moveTo>
                  <a:pt x="307339" y="1270"/>
                </a:moveTo>
                <a:lnTo>
                  <a:pt x="241300" y="1270"/>
                </a:lnTo>
                <a:lnTo>
                  <a:pt x="241300" y="2540"/>
                </a:lnTo>
                <a:lnTo>
                  <a:pt x="307339" y="2540"/>
                </a:lnTo>
                <a:lnTo>
                  <a:pt x="307339" y="1270"/>
                </a:lnTo>
                <a:close/>
              </a:path>
              <a:path w="335279" h="867410">
                <a:moveTo>
                  <a:pt x="304800" y="0"/>
                </a:moveTo>
                <a:lnTo>
                  <a:pt x="245110" y="0"/>
                </a:lnTo>
                <a:lnTo>
                  <a:pt x="245110" y="1270"/>
                </a:lnTo>
                <a:lnTo>
                  <a:pt x="304800" y="1270"/>
                </a:lnTo>
                <a:lnTo>
                  <a:pt x="304800" y="0"/>
                </a:lnTo>
                <a:close/>
              </a:path>
              <a:path w="335279" h="867410">
                <a:moveTo>
                  <a:pt x="335280" y="38100"/>
                </a:moveTo>
                <a:lnTo>
                  <a:pt x="331470" y="38100"/>
                </a:lnTo>
                <a:lnTo>
                  <a:pt x="331470" y="54610"/>
                </a:lnTo>
                <a:lnTo>
                  <a:pt x="335280" y="54610"/>
                </a:lnTo>
                <a:lnTo>
                  <a:pt x="335280" y="38100"/>
                </a:lnTo>
                <a:close/>
              </a:path>
              <a:path w="335279" h="867410">
                <a:moveTo>
                  <a:pt x="335280" y="54610"/>
                </a:moveTo>
                <a:lnTo>
                  <a:pt x="331470" y="54610"/>
                </a:lnTo>
                <a:lnTo>
                  <a:pt x="331470" y="101600"/>
                </a:lnTo>
                <a:lnTo>
                  <a:pt x="335280" y="101600"/>
                </a:lnTo>
                <a:lnTo>
                  <a:pt x="335280" y="54610"/>
                </a:lnTo>
                <a:close/>
              </a:path>
              <a:path w="335279" h="867410">
                <a:moveTo>
                  <a:pt x="335280" y="101600"/>
                </a:moveTo>
                <a:lnTo>
                  <a:pt x="331470" y="101600"/>
                </a:lnTo>
                <a:lnTo>
                  <a:pt x="331470" y="118110"/>
                </a:lnTo>
                <a:lnTo>
                  <a:pt x="332739" y="118110"/>
                </a:lnTo>
                <a:lnTo>
                  <a:pt x="332740" y="115570"/>
                </a:lnTo>
                <a:lnTo>
                  <a:pt x="334010" y="115570"/>
                </a:lnTo>
                <a:lnTo>
                  <a:pt x="334010" y="113030"/>
                </a:lnTo>
                <a:lnTo>
                  <a:pt x="335280" y="113030"/>
                </a:lnTo>
                <a:lnTo>
                  <a:pt x="335280" y="101600"/>
                </a:lnTo>
                <a:close/>
              </a:path>
              <a:path w="335279" h="867410">
                <a:moveTo>
                  <a:pt x="3810" y="431800"/>
                </a:moveTo>
                <a:lnTo>
                  <a:pt x="2539" y="431800"/>
                </a:lnTo>
                <a:lnTo>
                  <a:pt x="2539" y="434339"/>
                </a:lnTo>
                <a:lnTo>
                  <a:pt x="3810" y="434339"/>
                </a:lnTo>
                <a:lnTo>
                  <a:pt x="3810" y="431800"/>
                </a:lnTo>
                <a:close/>
              </a:path>
              <a:path w="335279" h="867410">
                <a:moveTo>
                  <a:pt x="3810" y="429260"/>
                </a:moveTo>
                <a:lnTo>
                  <a:pt x="0" y="42926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9260"/>
                </a:lnTo>
                <a:close/>
              </a:path>
              <a:path w="335279" h="867410">
                <a:moveTo>
                  <a:pt x="3810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5450"/>
                </a:lnTo>
                <a:close/>
              </a:path>
              <a:path w="335279" h="867410">
                <a:moveTo>
                  <a:pt x="3810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2910"/>
                </a:lnTo>
                <a:close/>
              </a:path>
              <a:path w="335279" h="867410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335279" h="867410">
                <a:moveTo>
                  <a:pt x="1270" y="415289"/>
                </a:moveTo>
                <a:lnTo>
                  <a:pt x="0" y="415289"/>
                </a:lnTo>
                <a:lnTo>
                  <a:pt x="0" y="417829"/>
                </a:lnTo>
                <a:lnTo>
                  <a:pt x="1270" y="417829"/>
                </a:lnTo>
                <a:lnTo>
                  <a:pt x="1270" y="415289"/>
                </a:lnTo>
                <a:close/>
              </a:path>
              <a:path w="335279" h="867410">
                <a:moveTo>
                  <a:pt x="3810" y="412750"/>
                </a:moveTo>
                <a:lnTo>
                  <a:pt x="2539" y="412750"/>
                </a:lnTo>
                <a:lnTo>
                  <a:pt x="2539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335279" h="867410">
                <a:moveTo>
                  <a:pt x="82550" y="866139"/>
                </a:moveTo>
                <a:lnTo>
                  <a:pt x="80010" y="866139"/>
                </a:lnTo>
                <a:lnTo>
                  <a:pt x="80010" y="867410"/>
                </a:lnTo>
                <a:lnTo>
                  <a:pt x="82550" y="867410"/>
                </a:lnTo>
                <a:lnTo>
                  <a:pt x="82550" y="866139"/>
                </a:lnTo>
                <a:close/>
              </a:path>
              <a:path w="335279" h="867410">
                <a:moveTo>
                  <a:pt x="163830" y="866139"/>
                </a:moveTo>
                <a:lnTo>
                  <a:pt x="161289" y="866139"/>
                </a:lnTo>
                <a:lnTo>
                  <a:pt x="161289" y="867410"/>
                </a:lnTo>
                <a:lnTo>
                  <a:pt x="163830" y="867410"/>
                </a:lnTo>
                <a:lnTo>
                  <a:pt x="163830" y="866139"/>
                </a:lnTo>
                <a:close/>
              </a:path>
              <a:path w="335279" h="867410">
                <a:moveTo>
                  <a:pt x="167639" y="863600"/>
                </a:moveTo>
                <a:lnTo>
                  <a:pt x="78739" y="863600"/>
                </a:lnTo>
                <a:lnTo>
                  <a:pt x="78739" y="866139"/>
                </a:lnTo>
                <a:lnTo>
                  <a:pt x="167639" y="866139"/>
                </a:lnTo>
                <a:lnTo>
                  <a:pt x="167639" y="863600"/>
                </a:lnTo>
                <a:close/>
              </a:path>
              <a:path w="335279" h="867410">
                <a:moveTo>
                  <a:pt x="334010" y="723900"/>
                </a:moveTo>
                <a:lnTo>
                  <a:pt x="331470" y="723900"/>
                </a:lnTo>
                <a:lnTo>
                  <a:pt x="331470" y="727837"/>
                </a:lnTo>
                <a:lnTo>
                  <a:pt x="332740" y="727837"/>
                </a:lnTo>
                <a:lnTo>
                  <a:pt x="332740" y="726439"/>
                </a:lnTo>
                <a:lnTo>
                  <a:pt x="334010" y="726439"/>
                </a:lnTo>
                <a:lnTo>
                  <a:pt x="334010" y="723900"/>
                </a:lnTo>
                <a:close/>
              </a:path>
              <a:path w="335279" h="867410">
                <a:moveTo>
                  <a:pt x="335280" y="721487"/>
                </a:moveTo>
                <a:lnTo>
                  <a:pt x="331470" y="721487"/>
                </a:lnTo>
                <a:lnTo>
                  <a:pt x="331470" y="722629"/>
                </a:lnTo>
                <a:lnTo>
                  <a:pt x="335280" y="722629"/>
                </a:lnTo>
                <a:lnTo>
                  <a:pt x="335280" y="721487"/>
                </a:lnTo>
                <a:close/>
              </a:path>
              <a:path w="335279" h="867410">
                <a:moveTo>
                  <a:pt x="335280" y="717550"/>
                </a:moveTo>
                <a:lnTo>
                  <a:pt x="331470" y="717550"/>
                </a:lnTo>
                <a:lnTo>
                  <a:pt x="331470" y="720089"/>
                </a:lnTo>
                <a:lnTo>
                  <a:pt x="335280" y="720089"/>
                </a:lnTo>
                <a:lnTo>
                  <a:pt x="335280" y="717550"/>
                </a:lnTo>
                <a:close/>
              </a:path>
              <a:path w="335279" h="867410">
                <a:moveTo>
                  <a:pt x="334010" y="716279"/>
                </a:moveTo>
                <a:lnTo>
                  <a:pt x="332739" y="716279"/>
                </a:lnTo>
                <a:lnTo>
                  <a:pt x="332739" y="717550"/>
                </a:lnTo>
                <a:lnTo>
                  <a:pt x="334010" y="717550"/>
                </a:lnTo>
                <a:lnTo>
                  <a:pt x="334010" y="716279"/>
                </a:lnTo>
                <a:close/>
              </a:path>
            </a:pathLst>
          </a:custGeom>
          <a:solidFill>
            <a:srgbClr val="F6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4" name="bk object 3614"/>
          <p:cNvSpPr/>
          <p:nvPr/>
        </p:nvSpPr>
        <p:spPr>
          <a:xfrm>
            <a:off x="4572000" y="2534920"/>
            <a:ext cx="327660" cy="861060"/>
          </a:xfrm>
          <a:custGeom>
            <a:avLst/>
            <a:gdLst/>
            <a:ahLst/>
            <a:cxnLst/>
            <a:rect l="l" t="t" r="r" b="b"/>
            <a:pathLst>
              <a:path w="327660" h="861060">
                <a:moveTo>
                  <a:pt x="325120" y="17779"/>
                </a:moveTo>
                <a:lnTo>
                  <a:pt x="323850" y="17779"/>
                </a:lnTo>
                <a:lnTo>
                  <a:pt x="323850" y="35559"/>
                </a:lnTo>
                <a:lnTo>
                  <a:pt x="327660" y="35559"/>
                </a:lnTo>
                <a:lnTo>
                  <a:pt x="327660" y="21589"/>
                </a:lnTo>
                <a:lnTo>
                  <a:pt x="326389" y="21589"/>
                </a:lnTo>
                <a:lnTo>
                  <a:pt x="326389" y="19050"/>
                </a:lnTo>
                <a:lnTo>
                  <a:pt x="325120" y="19050"/>
                </a:lnTo>
                <a:lnTo>
                  <a:pt x="325120" y="17779"/>
                </a:lnTo>
                <a:close/>
              </a:path>
              <a:path w="327660" h="861060">
                <a:moveTo>
                  <a:pt x="309880" y="2539"/>
                </a:moveTo>
                <a:lnTo>
                  <a:pt x="232410" y="2539"/>
                </a:lnTo>
                <a:lnTo>
                  <a:pt x="232410" y="3809"/>
                </a:lnTo>
                <a:lnTo>
                  <a:pt x="309880" y="3809"/>
                </a:lnTo>
                <a:lnTo>
                  <a:pt x="309880" y="2539"/>
                </a:lnTo>
                <a:close/>
              </a:path>
              <a:path w="327660" h="861060">
                <a:moveTo>
                  <a:pt x="308610" y="1269"/>
                </a:moveTo>
                <a:lnTo>
                  <a:pt x="234950" y="1269"/>
                </a:lnTo>
                <a:lnTo>
                  <a:pt x="234950" y="2539"/>
                </a:lnTo>
                <a:lnTo>
                  <a:pt x="308610" y="2539"/>
                </a:lnTo>
                <a:lnTo>
                  <a:pt x="308610" y="1269"/>
                </a:lnTo>
                <a:close/>
              </a:path>
              <a:path w="327660" h="861060">
                <a:moveTo>
                  <a:pt x="307340" y="0"/>
                </a:moveTo>
                <a:lnTo>
                  <a:pt x="236220" y="0"/>
                </a:lnTo>
                <a:lnTo>
                  <a:pt x="236220" y="1269"/>
                </a:lnTo>
                <a:lnTo>
                  <a:pt x="307340" y="1269"/>
                </a:lnTo>
                <a:lnTo>
                  <a:pt x="307340" y="0"/>
                </a:lnTo>
                <a:close/>
              </a:path>
              <a:path w="327660" h="861060">
                <a:moveTo>
                  <a:pt x="327660" y="35560"/>
                </a:moveTo>
                <a:lnTo>
                  <a:pt x="323850" y="35560"/>
                </a:lnTo>
                <a:lnTo>
                  <a:pt x="323850" y="52069"/>
                </a:lnTo>
                <a:lnTo>
                  <a:pt x="327660" y="52069"/>
                </a:lnTo>
                <a:lnTo>
                  <a:pt x="327660" y="35560"/>
                </a:lnTo>
                <a:close/>
              </a:path>
              <a:path w="327660" h="861060">
                <a:moveTo>
                  <a:pt x="327660" y="52070"/>
                </a:moveTo>
                <a:lnTo>
                  <a:pt x="323850" y="52070"/>
                </a:lnTo>
                <a:lnTo>
                  <a:pt x="323850" y="99059"/>
                </a:lnTo>
                <a:lnTo>
                  <a:pt x="327660" y="99059"/>
                </a:lnTo>
                <a:lnTo>
                  <a:pt x="327660" y="52070"/>
                </a:lnTo>
                <a:close/>
              </a:path>
              <a:path w="327660" h="861060">
                <a:moveTo>
                  <a:pt x="327660" y="99060"/>
                </a:moveTo>
                <a:lnTo>
                  <a:pt x="323850" y="99060"/>
                </a:lnTo>
                <a:lnTo>
                  <a:pt x="323850" y="118109"/>
                </a:lnTo>
                <a:lnTo>
                  <a:pt x="327660" y="118109"/>
                </a:lnTo>
                <a:lnTo>
                  <a:pt x="327660" y="99060"/>
                </a:lnTo>
                <a:close/>
              </a:path>
              <a:path w="327660" h="861060">
                <a:moveTo>
                  <a:pt x="326389" y="118236"/>
                </a:moveTo>
                <a:lnTo>
                  <a:pt x="323850" y="118236"/>
                </a:lnTo>
                <a:lnTo>
                  <a:pt x="323850" y="122046"/>
                </a:lnTo>
                <a:lnTo>
                  <a:pt x="325120" y="122046"/>
                </a:lnTo>
                <a:lnTo>
                  <a:pt x="325120" y="120776"/>
                </a:lnTo>
                <a:lnTo>
                  <a:pt x="326389" y="120776"/>
                </a:lnTo>
                <a:lnTo>
                  <a:pt x="326389" y="118236"/>
                </a:lnTo>
                <a:close/>
              </a:path>
              <a:path w="327660" h="861060">
                <a:moveTo>
                  <a:pt x="3810" y="433069"/>
                </a:moveTo>
                <a:lnTo>
                  <a:pt x="1270" y="433069"/>
                </a:lnTo>
                <a:lnTo>
                  <a:pt x="1270" y="434339"/>
                </a:lnTo>
                <a:lnTo>
                  <a:pt x="2539" y="434339"/>
                </a:lnTo>
                <a:lnTo>
                  <a:pt x="2539" y="435609"/>
                </a:lnTo>
                <a:lnTo>
                  <a:pt x="3810" y="435609"/>
                </a:lnTo>
                <a:lnTo>
                  <a:pt x="3810" y="433069"/>
                </a:lnTo>
                <a:close/>
              </a:path>
              <a:path w="327660" h="861060">
                <a:moveTo>
                  <a:pt x="3810" y="429259"/>
                </a:moveTo>
                <a:lnTo>
                  <a:pt x="0" y="429259"/>
                </a:lnTo>
                <a:lnTo>
                  <a:pt x="0" y="433069"/>
                </a:lnTo>
                <a:lnTo>
                  <a:pt x="1270" y="433069"/>
                </a:lnTo>
                <a:lnTo>
                  <a:pt x="1270" y="431799"/>
                </a:lnTo>
                <a:lnTo>
                  <a:pt x="3810" y="431799"/>
                </a:lnTo>
                <a:lnTo>
                  <a:pt x="3810" y="429259"/>
                </a:lnTo>
                <a:close/>
              </a:path>
              <a:path w="327660" h="861060">
                <a:moveTo>
                  <a:pt x="3810" y="426719"/>
                </a:moveTo>
                <a:lnTo>
                  <a:pt x="0" y="426719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6719"/>
                </a:lnTo>
                <a:close/>
              </a:path>
              <a:path w="327660" h="861060">
                <a:moveTo>
                  <a:pt x="3810" y="422909"/>
                </a:moveTo>
                <a:lnTo>
                  <a:pt x="0" y="422909"/>
                </a:lnTo>
                <a:lnTo>
                  <a:pt x="0" y="425449"/>
                </a:lnTo>
                <a:lnTo>
                  <a:pt x="3810" y="425449"/>
                </a:lnTo>
                <a:lnTo>
                  <a:pt x="3810" y="422909"/>
                </a:lnTo>
                <a:close/>
              </a:path>
              <a:path w="327660" h="861060">
                <a:moveTo>
                  <a:pt x="3810" y="420369"/>
                </a:moveTo>
                <a:lnTo>
                  <a:pt x="0" y="420369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20369"/>
                </a:lnTo>
                <a:close/>
              </a:path>
              <a:path w="327660" h="861060">
                <a:moveTo>
                  <a:pt x="3810" y="416559"/>
                </a:moveTo>
                <a:lnTo>
                  <a:pt x="0" y="416559"/>
                </a:lnTo>
                <a:lnTo>
                  <a:pt x="0" y="419099"/>
                </a:lnTo>
                <a:lnTo>
                  <a:pt x="3810" y="419099"/>
                </a:lnTo>
                <a:lnTo>
                  <a:pt x="3810" y="416559"/>
                </a:lnTo>
                <a:close/>
              </a:path>
              <a:path w="327660" h="861060">
                <a:moveTo>
                  <a:pt x="1270" y="408939"/>
                </a:moveTo>
                <a:lnTo>
                  <a:pt x="0" y="408939"/>
                </a:lnTo>
                <a:lnTo>
                  <a:pt x="0" y="412749"/>
                </a:lnTo>
                <a:lnTo>
                  <a:pt x="3810" y="412749"/>
                </a:lnTo>
                <a:lnTo>
                  <a:pt x="3810" y="410209"/>
                </a:lnTo>
                <a:lnTo>
                  <a:pt x="1270" y="410209"/>
                </a:lnTo>
                <a:lnTo>
                  <a:pt x="1270" y="408939"/>
                </a:lnTo>
                <a:close/>
              </a:path>
              <a:path w="327660" h="861060">
                <a:moveTo>
                  <a:pt x="3810" y="406399"/>
                </a:moveTo>
                <a:lnTo>
                  <a:pt x="2539" y="406399"/>
                </a:lnTo>
                <a:lnTo>
                  <a:pt x="2539" y="408939"/>
                </a:lnTo>
                <a:lnTo>
                  <a:pt x="3810" y="408939"/>
                </a:lnTo>
                <a:lnTo>
                  <a:pt x="3810" y="406399"/>
                </a:lnTo>
                <a:close/>
              </a:path>
              <a:path w="327660" h="861060">
                <a:moveTo>
                  <a:pt x="72389" y="859789"/>
                </a:moveTo>
                <a:lnTo>
                  <a:pt x="71120" y="859789"/>
                </a:lnTo>
                <a:lnTo>
                  <a:pt x="71120" y="861059"/>
                </a:lnTo>
                <a:lnTo>
                  <a:pt x="72389" y="861059"/>
                </a:lnTo>
                <a:lnTo>
                  <a:pt x="72389" y="859789"/>
                </a:lnTo>
                <a:close/>
              </a:path>
              <a:path w="327660" h="861060">
                <a:moveTo>
                  <a:pt x="168910" y="859789"/>
                </a:moveTo>
                <a:lnTo>
                  <a:pt x="166369" y="859789"/>
                </a:lnTo>
                <a:lnTo>
                  <a:pt x="166369" y="861059"/>
                </a:lnTo>
                <a:lnTo>
                  <a:pt x="168910" y="861059"/>
                </a:lnTo>
                <a:lnTo>
                  <a:pt x="168910" y="859789"/>
                </a:lnTo>
                <a:close/>
              </a:path>
              <a:path w="327660" h="861060">
                <a:moveTo>
                  <a:pt x="172720" y="858519"/>
                </a:moveTo>
                <a:lnTo>
                  <a:pt x="69850" y="858519"/>
                </a:lnTo>
                <a:lnTo>
                  <a:pt x="69850" y="859789"/>
                </a:lnTo>
                <a:lnTo>
                  <a:pt x="172720" y="859789"/>
                </a:lnTo>
                <a:lnTo>
                  <a:pt x="172720" y="858519"/>
                </a:lnTo>
                <a:close/>
              </a:path>
              <a:path w="327660" h="861060">
                <a:moveTo>
                  <a:pt x="326389" y="726439"/>
                </a:moveTo>
                <a:lnTo>
                  <a:pt x="325119" y="726439"/>
                </a:lnTo>
                <a:lnTo>
                  <a:pt x="325119" y="727709"/>
                </a:lnTo>
                <a:lnTo>
                  <a:pt x="326389" y="727709"/>
                </a:lnTo>
                <a:lnTo>
                  <a:pt x="326389" y="726439"/>
                </a:lnTo>
                <a:close/>
              </a:path>
              <a:path w="327660" h="861060">
                <a:moveTo>
                  <a:pt x="327660" y="725296"/>
                </a:moveTo>
                <a:lnTo>
                  <a:pt x="323850" y="725296"/>
                </a:lnTo>
                <a:lnTo>
                  <a:pt x="323850" y="726439"/>
                </a:lnTo>
                <a:lnTo>
                  <a:pt x="327660" y="726439"/>
                </a:lnTo>
                <a:lnTo>
                  <a:pt x="327660" y="725296"/>
                </a:lnTo>
                <a:close/>
              </a:path>
              <a:path w="327660" h="861060">
                <a:moveTo>
                  <a:pt x="327660" y="721359"/>
                </a:moveTo>
                <a:lnTo>
                  <a:pt x="323850" y="721359"/>
                </a:lnTo>
                <a:lnTo>
                  <a:pt x="323850" y="723899"/>
                </a:lnTo>
                <a:lnTo>
                  <a:pt x="327660" y="723899"/>
                </a:lnTo>
                <a:lnTo>
                  <a:pt x="327660" y="721359"/>
                </a:lnTo>
                <a:close/>
              </a:path>
              <a:path w="327660" h="861060">
                <a:moveTo>
                  <a:pt x="327660" y="718946"/>
                </a:moveTo>
                <a:lnTo>
                  <a:pt x="323850" y="718946"/>
                </a:lnTo>
                <a:lnTo>
                  <a:pt x="323850" y="720089"/>
                </a:lnTo>
                <a:lnTo>
                  <a:pt x="327660" y="720089"/>
                </a:lnTo>
                <a:lnTo>
                  <a:pt x="327660" y="718946"/>
                </a:lnTo>
                <a:close/>
              </a:path>
              <a:path w="327660" h="861060">
                <a:moveTo>
                  <a:pt x="327660" y="715009"/>
                </a:moveTo>
                <a:lnTo>
                  <a:pt x="323850" y="715009"/>
                </a:lnTo>
                <a:lnTo>
                  <a:pt x="323850" y="717549"/>
                </a:lnTo>
                <a:lnTo>
                  <a:pt x="327660" y="717549"/>
                </a:lnTo>
                <a:lnTo>
                  <a:pt x="327660" y="715009"/>
                </a:lnTo>
                <a:close/>
              </a:path>
              <a:path w="327660" h="861060">
                <a:moveTo>
                  <a:pt x="327660" y="711199"/>
                </a:moveTo>
                <a:lnTo>
                  <a:pt x="326389" y="711199"/>
                </a:lnTo>
                <a:lnTo>
                  <a:pt x="326389" y="712596"/>
                </a:lnTo>
                <a:lnTo>
                  <a:pt x="323850" y="712596"/>
                </a:lnTo>
                <a:lnTo>
                  <a:pt x="323850" y="713739"/>
                </a:lnTo>
                <a:lnTo>
                  <a:pt x="327660" y="713739"/>
                </a:lnTo>
                <a:lnTo>
                  <a:pt x="327660" y="711199"/>
                </a:lnTo>
                <a:close/>
              </a:path>
              <a:path w="327660" h="861060">
                <a:moveTo>
                  <a:pt x="325120" y="708659"/>
                </a:moveTo>
                <a:lnTo>
                  <a:pt x="323850" y="708659"/>
                </a:lnTo>
                <a:lnTo>
                  <a:pt x="323850" y="711199"/>
                </a:lnTo>
                <a:lnTo>
                  <a:pt x="325120" y="711199"/>
                </a:lnTo>
                <a:lnTo>
                  <a:pt x="325120" y="708659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5" name="bk object 3615"/>
          <p:cNvSpPr/>
          <p:nvPr/>
        </p:nvSpPr>
        <p:spPr>
          <a:xfrm>
            <a:off x="4575809" y="2538729"/>
            <a:ext cx="320040" cy="854710"/>
          </a:xfrm>
          <a:custGeom>
            <a:avLst/>
            <a:gdLst/>
            <a:ahLst/>
            <a:cxnLst/>
            <a:rect l="l" t="t" r="r" b="b"/>
            <a:pathLst>
              <a:path w="320039" h="854710">
                <a:moveTo>
                  <a:pt x="317500" y="8890"/>
                </a:moveTo>
                <a:lnTo>
                  <a:pt x="316229" y="8890"/>
                </a:lnTo>
                <a:lnTo>
                  <a:pt x="316229" y="31750"/>
                </a:lnTo>
                <a:lnTo>
                  <a:pt x="320039" y="31750"/>
                </a:lnTo>
                <a:lnTo>
                  <a:pt x="320039" y="12700"/>
                </a:lnTo>
                <a:lnTo>
                  <a:pt x="318769" y="12700"/>
                </a:lnTo>
                <a:lnTo>
                  <a:pt x="318769" y="10160"/>
                </a:lnTo>
                <a:lnTo>
                  <a:pt x="317500" y="10160"/>
                </a:lnTo>
                <a:lnTo>
                  <a:pt x="317500" y="8890"/>
                </a:lnTo>
                <a:close/>
              </a:path>
              <a:path w="320039" h="854710">
                <a:moveTo>
                  <a:pt x="311149" y="2540"/>
                </a:moveTo>
                <a:lnTo>
                  <a:pt x="223519" y="2540"/>
                </a:lnTo>
                <a:lnTo>
                  <a:pt x="223519" y="3810"/>
                </a:lnTo>
                <a:lnTo>
                  <a:pt x="311149" y="3810"/>
                </a:lnTo>
                <a:lnTo>
                  <a:pt x="311149" y="2540"/>
                </a:lnTo>
                <a:close/>
              </a:path>
              <a:path w="320039" h="854710">
                <a:moveTo>
                  <a:pt x="309879" y="1270"/>
                </a:moveTo>
                <a:lnTo>
                  <a:pt x="224789" y="1270"/>
                </a:lnTo>
                <a:lnTo>
                  <a:pt x="224789" y="2540"/>
                </a:lnTo>
                <a:lnTo>
                  <a:pt x="309879" y="2540"/>
                </a:lnTo>
                <a:lnTo>
                  <a:pt x="309879" y="1270"/>
                </a:lnTo>
                <a:close/>
              </a:path>
              <a:path w="320039" h="854710">
                <a:moveTo>
                  <a:pt x="308609" y="0"/>
                </a:moveTo>
                <a:lnTo>
                  <a:pt x="227329" y="0"/>
                </a:lnTo>
                <a:lnTo>
                  <a:pt x="227329" y="1270"/>
                </a:lnTo>
                <a:lnTo>
                  <a:pt x="308609" y="1270"/>
                </a:lnTo>
                <a:lnTo>
                  <a:pt x="308609" y="0"/>
                </a:lnTo>
                <a:close/>
              </a:path>
              <a:path w="320039" h="854710">
                <a:moveTo>
                  <a:pt x="320039" y="31750"/>
                </a:moveTo>
                <a:lnTo>
                  <a:pt x="316229" y="31750"/>
                </a:lnTo>
                <a:lnTo>
                  <a:pt x="316229" y="48260"/>
                </a:lnTo>
                <a:lnTo>
                  <a:pt x="320039" y="48260"/>
                </a:lnTo>
                <a:lnTo>
                  <a:pt x="320039" y="31750"/>
                </a:lnTo>
                <a:close/>
              </a:path>
              <a:path w="320039" h="854710">
                <a:moveTo>
                  <a:pt x="320039" y="48260"/>
                </a:moveTo>
                <a:lnTo>
                  <a:pt x="316229" y="48260"/>
                </a:lnTo>
                <a:lnTo>
                  <a:pt x="316229" y="95250"/>
                </a:lnTo>
                <a:lnTo>
                  <a:pt x="320039" y="95250"/>
                </a:lnTo>
                <a:lnTo>
                  <a:pt x="320039" y="48260"/>
                </a:lnTo>
                <a:close/>
              </a:path>
              <a:path w="320039" h="854710">
                <a:moveTo>
                  <a:pt x="320039" y="95250"/>
                </a:moveTo>
                <a:lnTo>
                  <a:pt x="316229" y="95250"/>
                </a:lnTo>
                <a:lnTo>
                  <a:pt x="316229" y="114300"/>
                </a:lnTo>
                <a:lnTo>
                  <a:pt x="320039" y="114300"/>
                </a:lnTo>
                <a:lnTo>
                  <a:pt x="320039" y="95250"/>
                </a:lnTo>
                <a:close/>
              </a:path>
              <a:path w="320039" h="854710">
                <a:moveTo>
                  <a:pt x="320039" y="114426"/>
                </a:moveTo>
                <a:lnTo>
                  <a:pt x="316229" y="114426"/>
                </a:lnTo>
                <a:lnTo>
                  <a:pt x="316229" y="124587"/>
                </a:lnTo>
                <a:lnTo>
                  <a:pt x="317500" y="124587"/>
                </a:lnTo>
                <a:lnTo>
                  <a:pt x="317500" y="122047"/>
                </a:lnTo>
                <a:lnTo>
                  <a:pt x="318769" y="122047"/>
                </a:lnTo>
                <a:lnTo>
                  <a:pt x="318769" y="120650"/>
                </a:lnTo>
                <a:lnTo>
                  <a:pt x="320039" y="120650"/>
                </a:lnTo>
                <a:lnTo>
                  <a:pt x="320039" y="114426"/>
                </a:lnTo>
                <a:close/>
              </a:path>
              <a:path w="320039" h="854710">
                <a:moveTo>
                  <a:pt x="2539" y="429260"/>
                </a:moveTo>
                <a:lnTo>
                  <a:pt x="0" y="429260"/>
                </a:lnTo>
                <a:lnTo>
                  <a:pt x="0" y="431800"/>
                </a:lnTo>
                <a:lnTo>
                  <a:pt x="1269" y="431800"/>
                </a:lnTo>
                <a:lnTo>
                  <a:pt x="1269" y="430529"/>
                </a:lnTo>
                <a:lnTo>
                  <a:pt x="2539" y="430529"/>
                </a:lnTo>
                <a:lnTo>
                  <a:pt x="2539" y="429260"/>
                </a:lnTo>
                <a:close/>
              </a:path>
              <a:path w="320039" h="854710">
                <a:moveTo>
                  <a:pt x="2539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2539" y="427989"/>
                </a:lnTo>
                <a:lnTo>
                  <a:pt x="2539" y="425450"/>
                </a:lnTo>
                <a:close/>
              </a:path>
              <a:path w="320039" h="854710">
                <a:moveTo>
                  <a:pt x="2539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2539" y="424179"/>
                </a:lnTo>
                <a:lnTo>
                  <a:pt x="2539" y="422910"/>
                </a:lnTo>
                <a:close/>
              </a:path>
              <a:path w="320039" h="854710">
                <a:moveTo>
                  <a:pt x="2539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2539" y="421639"/>
                </a:lnTo>
                <a:lnTo>
                  <a:pt x="2539" y="419100"/>
                </a:lnTo>
                <a:close/>
              </a:path>
              <a:path w="320039" h="854710">
                <a:moveTo>
                  <a:pt x="2539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2539" y="417829"/>
                </a:lnTo>
                <a:lnTo>
                  <a:pt x="2539" y="416560"/>
                </a:lnTo>
                <a:close/>
              </a:path>
              <a:path w="320039" h="854710">
                <a:moveTo>
                  <a:pt x="2539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2539" y="415289"/>
                </a:lnTo>
                <a:lnTo>
                  <a:pt x="2539" y="412750"/>
                </a:lnTo>
                <a:close/>
              </a:path>
              <a:path w="320039" h="854710">
                <a:moveTo>
                  <a:pt x="2539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2539" y="411479"/>
                </a:lnTo>
                <a:lnTo>
                  <a:pt x="2539" y="410210"/>
                </a:lnTo>
                <a:close/>
              </a:path>
              <a:path w="320039" h="854710">
                <a:moveTo>
                  <a:pt x="2539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2539" y="408939"/>
                </a:lnTo>
                <a:lnTo>
                  <a:pt x="2539" y="406400"/>
                </a:lnTo>
                <a:close/>
              </a:path>
              <a:path w="320039" h="854710">
                <a:moveTo>
                  <a:pt x="2539" y="398779"/>
                </a:moveTo>
                <a:lnTo>
                  <a:pt x="1269" y="398779"/>
                </a:lnTo>
                <a:lnTo>
                  <a:pt x="1269" y="401319"/>
                </a:lnTo>
                <a:lnTo>
                  <a:pt x="0" y="401319"/>
                </a:lnTo>
                <a:lnTo>
                  <a:pt x="0" y="403859"/>
                </a:lnTo>
                <a:lnTo>
                  <a:pt x="2539" y="403859"/>
                </a:lnTo>
                <a:lnTo>
                  <a:pt x="2539" y="398779"/>
                </a:lnTo>
                <a:close/>
              </a:path>
              <a:path w="320039" h="854710">
                <a:moveTo>
                  <a:pt x="66039" y="853439"/>
                </a:moveTo>
                <a:lnTo>
                  <a:pt x="64769" y="853439"/>
                </a:lnTo>
                <a:lnTo>
                  <a:pt x="64769" y="854710"/>
                </a:lnTo>
                <a:lnTo>
                  <a:pt x="66039" y="854710"/>
                </a:lnTo>
                <a:lnTo>
                  <a:pt x="66039" y="853439"/>
                </a:lnTo>
                <a:close/>
              </a:path>
              <a:path w="320039" h="854710">
                <a:moveTo>
                  <a:pt x="171449" y="853439"/>
                </a:moveTo>
                <a:lnTo>
                  <a:pt x="168910" y="853439"/>
                </a:lnTo>
                <a:lnTo>
                  <a:pt x="168910" y="854710"/>
                </a:lnTo>
                <a:lnTo>
                  <a:pt x="171449" y="854710"/>
                </a:lnTo>
                <a:lnTo>
                  <a:pt x="171449" y="853439"/>
                </a:lnTo>
                <a:close/>
              </a:path>
              <a:path w="320039" h="854710">
                <a:moveTo>
                  <a:pt x="173989" y="850900"/>
                </a:moveTo>
                <a:lnTo>
                  <a:pt x="63500" y="850900"/>
                </a:lnTo>
                <a:lnTo>
                  <a:pt x="63500" y="853439"/>
                </a:lnTo>
                <a:lnTo>
                  <a:pt x="173989" y="853439"/>
                </a:lnTo>
                <a:lnTo>
                  <a:pt x="173989" y="850900"/>
                </a:lnTo>
                <a:close/>
              </a:path>
              <a:path w="320039" h="854710">
                <a:moveTo>
                  <a:pt x="317500" y="727837"/>
                </a:moveTo>
                <a:lnTo>
                  <a:pt x="316229" y="727837"/>
                </a:lnTo>
                <a:lnTo>
                  <a:pt x="316229" y="728979"/>
                </a:lnTo>
                <a:lnTo>
                  <a:pt x="317500" y="728979"/>
                </a:lnTo>
                <a:lnTo>
                  <a:pt x="317500" y="727837"/>
                </a:lnTo>
                <a:close/>
              </a:path>
              <a:path w="320039" h="854710">
                <a:moveTo>
                  <a:pt x="318769" y="726439"/>
                </a:moveTo>
                <a:lnTo>
                  <a:pt x="317500" y="726439"/>
                </a:lnTo>
                <a:lnTo>
                  <a:pt x="317500" y="727837"/>
                </a:lnTo>
                <a:lnTo>
                  <a:pt x="318769" y="727837"/>
                </a:lnTo>
                <a:lnTo>
                  <a:pt x="318769" y="726439"/>
                </a:lnTo>
                <a:close/>
              </a:path>
              <a:path w="320039" h="854710">
                <a:moveTo>
                  <a:pt x="320039" y="723900"/>
                </a:moveTo>
                <a:lnTo>
                  <a:pt x="316229" y="723900"/>
                </a:lnTo>
                <a:lnTo>
                  <a:pt x="316229" y="726439"/>
                </a:lnTo>
                <a:lnTo>
                  <a:pt x="320039" y="726439"/>
                </a:lnTo>
                <a:lnTo>
                  <a:pt x="320039" y="723900"/>
                </a:lnTo>
                <a:close/>
              </a:path>
              <a:path w="320039" h="854710">
                <a:moveTo>
                  <a:pt x="320039" y="721487"/>
                </a:moveTo>
                <a:lnTo>
                  <a:pt x="316229" y="721487"/>
                </a:lnTo>
                <a:lnTo>
                  <a:pt x="316229" y="722629"/>
                </a:lnTo>
                <a:lnTo>
                  <a:pt x="320039" y="722629"/>
                </a:lnTo>
                <a:lnTo>
                  <a:pt x="320039" y="721487"/>
                </a:lnTo>
                <a:close/>
              </a:path>
              <a:path w="320039" h="854710">
                <a:moveTo>
                  <a:pt x="320039" y="717550"/>
                </a:moveTo>
                <a:lnTo>
                  <a:pt x="316229" y="717550"/>
                </a:lnTo>
                <a:lnTo>
                  <a:pt x="316229" y="720089"/>
                </a:lnTo>
                <a:lnTo>
                  <a:pt x="320039" y="720089"/>
                </a:lnTo>
                <a:lnTo>
                  <a:pt x="320039" y="717550"/>
                </a:lnTo>
                <a:close/>
              </a:path>
              <a:path w="320039" h="854710">
                <a:moveTo>
                  <a:pt x="320039" y="715137"/>
                </a:moveTo>
                <a:lnTo>
                  <a:pt x="316229" y="715137"/>
                </a:lnTo>
                <a:lnTo>
                  <a:pt x="316229" y="716279"/>
                </a:lnTo>
                <a:lnTo>
                  <a:pt x="320039" y="716279"/>
                </a:lnTo>
                <a:lnTo>
                  <a:pt x="320039" y="715137"/>
                </a:lnTo>
                <a:close/>
              </a:path>
              <a:path w="320039" h="854710">
                <a:moveTo>
                  <a:pt x="320039" y="711200"/>
                </a:moveTo>
                <a:lnTo>
                  <a:pt x="316229" y="711200"/>
                </a:lnTo>
                <a:lnTo>
                  <a:pt x="316229" y="713739"/>
                </a:lnTo>
                <a:lnTo>
                  <a:pt x="320039" y="713739"/>
                </a:lnTo>
                <a:lnTo>
                  <a:pt x="320039" y="711200"/>
                </a:lnTo>
                <a:close/>
              </a:path>
              <a:path w="320039" h="854710">
                <a:moveTo>
                  <a:pt x="320039" y="708787"/>
                </a:moveTo>
                <a:lnTo>
                  <a:pt x="316229" y="708787"/>
                </a:lnTo>
                <a:lnTo>
                  <a:pt x="316229" y="709929"/>
                </a:lnTo>
                <a:lnTo>
                  <a:pt x="320039" y="709929"/>
                </a:lnTo>
                <a:lnTo>
                  <a:pt x="320039" y="708787"/>
                </a:lnTo>
                <a:close/>
              </a:path>
              <a:path w="320039" h="854710">
                <a:moveTo>
                  <a:pt x="320039" y="703579"/>
                </a:moveTo>
                <a:lnTo>
                  <a:pt x="318770" y="703579"/>
                </a:lnTo>
                <a:lnTo>
                  <a:pt x="318770" y="704850"/>
                </a:lnTo>
                <a:lnTo>
                  <a:pt x="316229" y="704850"/>
                </a:lnTo>
                <a:lnTo>
                  <a:pt x="316229" y="707389"/>
                </a:lnTo>
                <a:lnTo>
                  <a:pt x="320039" y="707389"/>
                </a:lnTo>
                <a:lnTo>
                  <a:pt x="320039" y="703579"/>
                </a:lnTo>
                <a:close/>
              </a:path>
              <a:path w="320039" h="854710">
                <a:moveTo>
                  <a:pt x="317500" y="701039"/>
                </a:moveTo>
                <a:lnTo>
                  <a:pt x="316229" y="701039"/>
                </a:lnTo>
                <a:lnTo>
                  <a:pt x="316229" y="703579"/>
                </a:lnTo>
                <a:lnTo>
                  <a:pt x="317500" y="703579"/>
                </a:lnTo>
                <a:lnTo>
                  <a:pt x="317500" y="701039"/>
                </a:lnTo>
                <a:close/>
              </a:path>
            </a:pathLst>
          </a:custGeom>
          <a:solidFill>
            <a:srgbClr val="ED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6" name="bk object 3616"/>
          <p:cNvSpPr/>
          <p:nvPr/>
        </p:nvSpPr>
        <p:spPr>
          <a:xfrm>
            <a:off x="4578350" y="2542539"/>
            <a:ext cx="313690" cy="847090"/>
          </a:xfrm>
          <a:custGeom>
            <a:avLst/>
            <a:gdLst/>
            <a:ahLst/>
            <a:cxnLst/>
            <a:rect l="l" t="t" r="r" b="b"/>
            <a:pathLst>
              <a:path w="313689" h="847089">
                <a:moveTo>
                  <a:pt x="313689" y="3810"/>
                </a:moveTo>
                <a:lnTo>
                  <a:pt x="309879" y="3810"/>
                </a:lnTo>
                <a:lnTo>
                  <a:pt x="309879" y="27939"/>
                </a:lnTo>
                <a:lnTo>
                  <a:pt x="313689" y="27939"/>
                </a:lnTo>
                <a:lnTo>
                  <a:pt x="313689" y="3810"/>
                </a:lnTo>
                <a:close/>
              </a:path>
              <a:path w="313689" h="847089">
                <a:moveTo>
                  <a:pt x="312420" y="2539"/>
                </a:moveTo>
                <a:lnTo>
                  <a:pt x="215900" y="2539"/>
                </a:lnTo>
                <a:lnTo>
                  <a:pt x="215900" y="3810"/>
                </a:lnTo>
                <a:lnTo>
                  <a:pt x="312420" y="3810"/>
                </a:lnTo>
                <a:lnTo>
                  <a:pt x="312420" y="2539"/>
                </a:lnTo>
                <a:close/>
              </a:path>
              <a:path w="313689" h="847089">
                <a:moveTo>
                  <a:pt x="311150" y="1270"/>
                </a:moveTo>
                <a:lnTo>
                  <a:pt x="217170" y="1270"/>
                </a:lnTo>
                <a:lnTo>
                  <a:pt x="217170" y="2539"/>
                </a:lnTo>
                <a:lnTo>
                  <a:pt x="311150" y="2539"/>
                </a:lnTo>
                <a:lnTo>
                  <a:pt x="311150" y="1270"/>
                </a:lnTo>
                <a:close/>
              </a:path>
              <a:path w="313689" h="847089">
                <a:moveTo>
                  <a:pt x="309880" y="0"/>
                </a:moveTo>
                <a:lnTo>
                  <a:pt x="219710" y="0"/>
                </a:lnTo>
                <a:lnTo>
                  <a:pt x="219710" y="1270"/>
                </a:lnTo>
                <a:lnTo>
                  <a:pt x="309880" y="1270"/>
                </a:lnTo>
                <a:lnTo>
                  <a:pt x="309880" y="0"/>
                </a:lnTo>
                <a:close/>
              </a:path>
              <a:path w="313689" h="847089">
                <a:moveTo>
                  <a:pt x="313689" y="27940"/>
                </a:moveTo>
                <a:lnTo>
                  <a:pt x="309879" y="27940"/>
                </a:lnTo>
                <a:lnTo>
                  <a:pt x="309879" y="44450"/>
                </a:lnTo>
                <a:lnTo>
                  <a:pt x="313689" y="44450"/>
                </a:lnTo>
                <a:lnTo>
                  <a:pt x="313689" y="27940"/>
                </a:lnTo>
                <a:close/>
              </a:path>
              <a:path w="313689" h="847089">
                <a:moveTo>
                  <a:pt x="313689" y="44450"/>
                </a:moveTo>
                <a:lnTo>
                  <a:pt x="309879" y="44450"/>
                </a:lnTo>
                <a:lnTo>
                  <a:pt x="309879" y="91439"/>
                </a:lnTo>
                <a:lnTo>
                  <a:pt x="313689" y="91439"/>
                </a:lnTo>
                <a:lnTo>
                  <a:pt x="313689" y="44450"/>
                </a:lnTo>
                <a:close/>
              </a:path>
              <a:path w="313689" h="847089">
                <a:moveTo>
                  <a:pt x="313689" y="91440"/>
                </a:moveTo>
                <a:lnTo>
                  <a:pt x="309879" y="91440"/>
                </a:lnTo>
                <a:lnTo>
                  <a:pt x="309879" y="110489"/>
                </a:lnTo>
                <a:lnTo>
                  <a:pt x="313689" y="110489"/>
                </a:lnTo>
                <a:lnTo>
                  <a:pt x="313689" y="91440"/>
                </a:lnTo>
                <a:close/>
              </a:path>
              <a:path w="313689" h="847089">
                <a:moveTo>
                  <a:pt x="313689" y="110616"/>
                </a:moveTo>
                <a:lnTo>
                  <a:pt x="309879" y="110616"/>
                </a:lnTo>
                <a:lnTo>
                  <a:pt x="309879" y="125856"/>
                </a:lnTo>
                <a:lnTo>
                  <a:pt x="311150" y="125856"/>
                </a:lnTo>
                <a:lnTo>
                  <a:pt x="311150" y="124587"/>
                </a:lnTo>
                <a:lnTo>
                  <a:pt x="312420" y="124587"/>
                </a:lnTo>
                <a:lnTo>
                  <a:pt x="312420" y="122047"/>
                </a:lnTo>
                <a:lnTo>
                  <a:pt x="313689" y="122047"/>
                </a:lnTo>
                <a:lnTo>
                  <a:pt x="313689" y="110616"/>
                </a:lnTo>
                <a:close/>
              </a:path>
              <a:path w="313689" h="847089">
                <a:moveTo>
                  <a:pt x="3810" y="431800"/>
                </a:moveTo>
                <a:lnTo>
                  <a:pt x="2539" y="431800"/>
                </a:lnTo>
                <a:lnTo>
                  <a:pt x="2539" y="433069"/>
                </a:lnTo>
                <a:lnTo>
                  <a:pt x="3810" y="433069"/>
                </a:lnTo>
                <a:lnTo>
                  <a:pt x="3810" y="431800"/>
                </a:lnTo>
                <a:close/>
              </a:path>
              <a:path w="313689" h="847089">
                <a:moveTo>
                  <a:pt x="2539" y="430529"/>
                </a:moveTo>
                <a:lnTo>
                  <a:pt x="1270" y="430529"/>
                </a:lnTo>
                <a:lnTo>
                  <a:pt x="1270" y="431800"/>
                </a:lnTo>
                <a:lnTo>
                  <a:pt x="2539" y="431800"/>
                </a:lnTo>
                <a:lnTo>
                  <a:pt x="2539" y="430529"/>
                </a:lnTo>
                <a:close/>
              </a:path>
              <a:path w="313689" h="847089">
                <a:moveTo>
                  <a:pt x="3810" y="427989"/>
                </a:moveTo>
                <a:lnTo>
                  <a:pt x="0" y="427989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7989"/>
                </a:lnTo>
                <a:close/>
              </a:path>
              <a:path w="313689" h="847089">
                <a:moveTo>
                  <a:pt x="3810" y="425450"/>
                </a:moveTo>
                <a:lnTo>
                  <a:pt x="0" y="425450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5450"/>
                </a:lnTo>
                <a:close/>
              </a:path>
              <a:path w="313689" h="847089">
                <a:moveTo>
                  <a:pt x="3810" y="421639"/>
                </a:moveTo>
                <a:lnTo>
                  <a:pt x="0" y="421639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1639"/>
                </a:lnTo>
                <a:close/>
              </a:path>
              <a:path w="313689" h="847089">
                <a:moveTo>
                  <a:pt x="3810" y="419100"/>
                </a:moveTo>
                <a:lnTo>
                  <a:pt x="0" y="419100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9100"/>
                </a:lnTo>
                <a:close/>
              </a:path>
              <a:path w="313689" h="847089">
                <a:moveTo>
                  <a:pt x="3810" y="415289"/>
                </a:moveTo>
                <a:lnTo>
                  <a:pt x="0" y="415289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5289"/>
                </a:lnTo>
                <a:close/>
              </a:path>
              <a:path w="313689" h="847089">
                <a:moveTo>
                  <a:pt x="3810" y="412750"/>
                </a:moveTo>
                <a:lnTo>
                  <a:pt x="0" y="412750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12750"/>
                </a:lnTo>
                <a:close/>
              </a:path>
              <a:path w="313689" h="847089">
                <a:moveTo>
                  <a:pt x="3810" y="408939"/>
                </a:moveTo>
                <a:lnTo>
                  <a:pt x="0" y="408939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8939"/>
                </a:lnTo>
                <a:close/>
              </a:path>
              <a:path w="313689" h="847089">
                <a:moveTo>
                  <a:pt x="3810" y="406400"/>
                </a:moveTo>
                <a:lnTo>
                  <a:pt x="0" y="406400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6400"/>
                </a:lnTo>
                <a:close/>
              </a:path>
              <a:path w="313689" h="847089">
                <a:moveTo>
                  <a:pt x="3810" y="402589"/>
                </a:moveTo>
                <a:lnTo>
                  <a:pt x="0" y="402589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2589"/>
                </a:lnTo>
                <a:close/>
              </a:path>
              <a:path w="313689" h="847089">
                <a:moveTo>
                  <a:pt x="3810" y="397509"/>
                </a:moveTo>
                <a:lnTo>
                  <a:pt x="0" y="397509"/>
                </a:lnTo>
                <a:lnTo>
                  <a:pt x="0" y="400049"/>
                </a:lnTo>
                <a:lnTo>
                  <a:pt x="3810" y="400049"/>
                </a:lnTo>
                <a:lnTo>
                  <a:pt x="3810" y="397509"/>
                </a:lnTo>
                <a:close/>
              </a:path>
              <a:path w="313689" h="847089">
                <a:moveTo>
                  <a:pt x="2539" y="393699"/>
                </a:moveTo>
                <a:lnTo>
                  <a:pt x="1270" y="393699"/>
                </a:lnTo>
                <a:lnTo>
                  <a:pt x="1270" y="394969"/>
                </a:lnTo>
                <a:lnTo>
                  <a:pt x="2539" y="394969"/>
                </a:lnTo>
                <a:lnTo>
                  <a:pt x="2539" y="393699"/>
                </a:lnTo>
                <a:close/>
              </a:path>
              <a:path w="313689" h="847089">
                <a:moveTo>
                  <a:pt x="179070" y="844550"/>
                </a:moveTo>
                <a:lnTo>
                  <a:pt x="57150" y="844550"/>
                </a:lnTo>
                <a:lnTo>
                  <a:pt x="57150" y="847089"/>
                </a:lnTo>
                <a:lnTo>
                  <a:pt x="58420" y="847089"/>
                </a:lnTo>
                <a:lnTo>
                  <a:pt x="58420" y="845819"/>
                </a:lnTo>
                <a:lnTo>
                  <a:pt x="179070" y="845819"/>
                </a:lnTo>
                <a:lnTo>
                  <a:pt x="179070" y="844550"/>
                </a:lnTo>
                <a:close/>
              </a:path>
              <a:path w="313689" h="847089">
                <a:moveTo>
                  <a:pt x="176529" y="845819"/>
                </a:moveTo>
                <a:lnTo>
                  <a:pt x="173990" y="845819"/>
                </a:lnTo>
                <a:lnTo>
                  <a:pt x="173990" y="847089"/>
                </a:lnTo>
                <a:lnTo>
                  <a:pt x="176529" y="847089"/>
                </a:lnTo>
                <a:lnTo>
                  <a:pt x="176529" y="845819"/>
                </a:lnTo>
                <a:close/>
              </a:path>
              <a:path w="313689" h="847089">
                <a:moveTo>
                  <a:pt x="57150" y="843280"/>
                </a:moveTo>
                <a:lnTo>
                  <a:pt x="55879" y="843280"/>
                </a:lnTo>
                <a:lnTo>
                  <a:pt x="55879" y="844550"/>
                </a:lnTo>
                <a:lnTo>
                  <a:pt x="57150" y="844550"/>
                </a:lnTo>
                <a:lnTo>
                  <a:pt x="57150" y="843280"/>
                </a:lnTo>
                <a:close/>
              </a:path>
              <a:path w="313689" h="847089">
                <a:moveTo>
                  <a:pt x="180339" y="843280"/>
                </a:moveTo>
                <a:lnTo>
                  <a:pt x="179070" y="843280"/>
                </a:lnTo>
                <a:lnTo>
                  <a:pt x="179070" y="844550"/>
                </a:lnTo>
                <a:lnTo>
                  <a:pt x="180339" y="844550"/>
                </a:lnTo>
                <a:lnTo>
                  <a:pt x="180339" y="843280"/>
                </a:lnTo>
                <a:close/>
              </a:path>
              <a:path w="313689" h="847089">
                <a:moveTo>
                  <a:pt x="311150" y="726439"/>
                </a:moveTo>
                <a:lnTo>
                  <a:pt x="309879" y="726439"/>
                </a:lnTo>
                <a:lnTo>
                  <a:pt x="309879" y="728979"/>
                </a:lnTo>
                <a:lnTo>
                  <a:pt x="311150" y="728979"/>
                </a:lnTo>
                <a:lnTo>
                  <a:pt x="311150" y="726439"/>
                </a:lnTo>
                <a:close/>
              </a:path>
              <a:path w="313689" h="847089">
                <a:moveTo>
                  <a:pt x="313689" y="724026"/>
                </a:moveTo>
                <a:lnTo>
                  <a:pt x="309879" y="724026"/>
                </a:lnTo>
                <a:lnTo>
                  <a:pt x="309879" y="725169"/>
                </a:lnTo>
                <a:lnTo>
                  <a:pt x="312420" y="725169"/>
                </a:lnTo>
                <a:lnTo>
                  <a:pt x="312420" y="726439"/>
                </a:lnTo>
                <a:lnTo>
                  <a:pt x="313689" y="726439"/>
                </a:lnTo>
                <a:lnTo>
                  <a:pt x="313689" y="724026"/>
                </a:lnTo>
                <a:close/>
              </a:path>
              <a:path w="313689" h="847089">
                <a:moveTo>
                  <a:pt x="313689" y="720089"/>
                </a:moveTo>
                <a:lnTo>
                  <a:pt x="309879" y="720089"/>
                </a:lnTo>
                <a:lnTo>
                  <a:pt x="309879" y="722629"/>
                </a:lnTo>
                <a:lnTo>
                  <a:pt x="313689" y="722629"/>
                </a:lnTo>
                <a:lnTo>
                  <a:pt x="313689" y="720089"/>
                </a:lnTo>
                <a:close/>
              </a:path>
              <a:path w="313689" h="847089">
                <a:moveTo>
                  <a:pt x="313689" y="717676"/>
                </a:moveTo>
                <a:lnTo>
                  <a:pt x="309879" y="717676"/>
                </a:lnTo>
                <a:lnTo>
                  <a:pt x="309879" y="718819"/>
                </a:lnTo>
                <a:lnTo>
                  <a:pt x="313689" y="718819"/>
                </a:lnTo>
                <a:lnTo>
                  <a:pt x="313689" y="717676"/>
                </a:lnTo>
                <a:close/>
              </a:path>
              <a:path w="313689" h="847089">
                <a:moveTo>
                  <a:pt x="313689" y="713739"/>
                </a:moveTo>
                <a:lnTo>
                  <a:pt x="309879" y="713739"/>
                </a:lnTo>
                <a:lnTo>
                  <a:pt x="309879" y="716279"/>
                </a:lnTo>
                <a:lnTo>
                  <a:pt x="313689" y="716279"/>
                </a:lnTo>
                <a:lnTo>
                  <a:pt x="313689" y="713739"/>
                </a:lnTo>
                <a:close/>
              </a:path>
              <a:path w="313689" h="847089">
                <a:moveTo>
                  <a:pt x="313689" y="711326"/>
                </a:moveTo>
                <a:lnTo>
                  <a:pt x="309879" y="711326"/>
                </a:lnTo>
                <a:lnTo>
                  <a:pt x="309879" y="712469"/>
                </a:lnTo>
                <a:lnTo>
                  <a:pt x="313689" y="712469"/>
                </a:lnTo>
                <a:lnTo>
                  <a:pt x="313689" y="711326"/>
                </a:lnTo>
                <a:close/>
              </a:path>
              <a:path w="313689" h="847089">
                <a:moveTo>
                  <a:pt x="313689" y="707389"/>
                </a:moveTo>
                <a:lnTo>
                  <a:pt x="309879" y="707389"/>
                </a:lnTo>
                <a:lnTo>
                  <a:pt x="309879" y="709929"/>
                </a:lnTo>
                <a:lnTo>
                  <a:pt x="313689" y="709929"/>
                </a:lnTo>
                <a:lnTo>
                  <a:pt x="313689" y="707389"/>
                </a:lnTo>
                <a:close/>
              </a:path>
              <a:path w="313689" h="847089">
                <a:moveTo>
                  <a:pt x="313689" y="704976"/>
                </a:moveTo>
                <a:lnTo>
                  <a:pt x="309879" y="704976"/>
                </a:lnTo>
                <a:lnTo>
                  <a:pt x="309879" y="706119"/>
                </a:lnTo>
                <a:lnTo>
                  <a:pt x="313689" y="706119"/>
                </a:lnTo>
                <a:lnTo>
                  <a:pt x="313689" y="704976"/>
                </a:lnTo>
                <a:close/>
              </a:path>
              <a:path w="313689" h="847089">
                <a:moveTo>
                  <a:pt x="313689" y="701039"/>
                </a:moveTo>
                <a:lnTo>
                  <a:pt x="309879" y="701039"/>
                </a:lnTo>
                <a:lnTo>
                  <a:pt x="309879" y="703579"/>
                </a:lnTo>
                <a:lnTo>
                  <a:pt x="313689" y="703579"/>
                </a:lnTo>
                <a:lnTo>
                  <a:pt x="313689" y="701039"/>
                </a:lnTo>
                <a:close/>
              </a:path>
              <a:path w="313689" h="847089">
                <a:moveTo>
                  <a:pt x="313689" y="698626"/>
                </a:moveTo>
                <a:lnTo>
                  <a:pt x="309879" y="698626"/>
                </a:lnTo>
                <a:lnTo>
                  <a:pt x="309879" y="699769"/>
                </a:lnTo>
                <a:lnTo>
                  <a:pt x="313689" y="699769"/>
                </a:lnTo>
                <a:lnTo>
                  <a:pt x="313689" y="698626"/>
                </a:lnTo>
                <a:close/>
              </a:path>
              <a:path w="313689" h="847089">
                <a:moveTo>
                  <a:pt x="311150" y="693419"/>
                </a:moveTo>
                <a:lnTo>
                  <a:pt x="309879" y="693419"/>
                </a:lnTo>
                <a:lnTo>
                  <a:pt x="309879" y="697229"/>
                </a:lnTo>
                <a:lnTo>
                  <a:pt x="312419" y="697229"/>
                </a:lnTo>
                <a:lnTo>
                  <a:pt x="312419" y="694689"/>
                </a:lnTo>
                <a:lnTo>
                  <a:pt x="311150" y="694689"/>
                </a:lnTo>
                <a:lnTo>
                  <a:pt x="311150" y="693419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7" name="bk object 3617"/>
          <p:cNvSpPr/>
          <p:nvPr/>
        </p:nvSpPr>
        <p:spPr>
          <a:xfrm>
            <a:off x="4582159" y="2546350"/>
            <a:ext cx="306070" cy="839469"/>
          </a:xfrm>
          <a:custGeom>
            <a:avLst/>
            <a:gdLst/>
            <a:ahLst/>
            <a:cxnLst/>
            <a:rect l="l" t="t" r="r" b="b"/>
            <a:pathLst>
              <a:path w="306070" h="839470">
                <a:moveTo>
                  <a:pt x="306069" y="0"/>
                </a:moveTo>
                <a:lnTo>
                  <a:pt x="210819" y="0"/>
                </a:lnTo>
                <a:lnTo>
                  <a:pt x="210819" y="1270"/>
                </a:lnTo>
                <a:lnTo>
                  <a:pt x="209550" y="1270"/>
                </a:lnTo>
                <a:lnTo>
                  <a:pt x="209550" y="2539"/>
                </a:lnTo>
                <a:lnTo>
                  <a:pt x="208279" y="2539"/>
                </a:lnTo>
                <a:lnTo>
                  <a:pt x="208279" y="3810"/>
                </a:lnTo>
                <a:lnTo>
                  <a:pt x="303529" y="3810"/>
                </a:lnTo>
                <a:lnTo>
                  <a:pt x="303529" y="24129"/>
                </a:lnTo>
                <a:lnTo>
                  <a:pt x="306069" y="24129"/>
                </a:lnTo>
                <a:lnTo>
                  <a:pt x="306069" y="0"/>
                </a:lnTo>
                <a:close/>
              </a:path>
              <a:path w="306070" h="839470">
                <a:moveTo>
                  <a:pt x="306069" y="24130"/>
                </a:moveTo>
                <a:lnTo>
                  <a:pt x="303529" y="24130"/>
                </a:lnTo>
                <a:lnTo>
                  <a:pt x="303529" y="40639"/>
                </a:lnTo>
                <a:lnTo>
                  <a:pt x="306069" y="40639"/>
                </a:lnTo>
                <a:lnTo>
                  <a:pt x="306069" y="24130"/>
                </a:lnTo>
                <a:close/>
              </a:path>
              <a:path w="306070" h="839470">
                <a:moveTo>
                  <a:pt x="306069" y="40640"/>
                </a:moveTo>
                <a:lnTo>
                  <a:pt x="303529" y="40640"/>
                </a:lnTo>
                <a:lnTo>
                  <a:pt x="303529" y="87629"/>
                </a:lnTo>
                <a:lnTo>
                  <a:pt x="306069" y="87629"/>
                </a:lnTo>
                <a:lnTo>
                  <a:pt x="306069" y="40640"/>
                </a:lnTo>
                <a:close/>
              </a:path>
              <a:path w="306070" h="839470">
                <a:moveTo>
                  <a:pt x="306069" y="87630"/>
                </a:moveTo>
                <a:lnTo>
                  <a:pt x="303529" y="87630"/>
                </a:lnTo>
                <a:lnTo>
                  <a:pt x="303529" y="106679"/>
                </a:lnTo>
                <a:lnTo>
                  <a:pt x="306069" y="106679"/>
                </a:lnTo>
                <a:lnTo>
                  <a:pt x="306069" y="87630"/>
                </a:lnTo>
                <a:close/>
              </a:path>
              <a:path w="306070" h="839470">
                <a:moveTo>
                  <a:pt x="306069" y="106806"/>
                </a:moveTo>
                <a:lnTo>
                  <a:pt x="303529" y="106806"/>
                </a:lnTo>
                <a:lnTo>
                  <a:pt x="303529" y="124587"/>
                </a:lnTo>
                <a:lnTo>
                  <a:pt x="304800" y="124587"/>
                </a:lnTo>
                <a:lnTo>
                  <a:pt x="304800" y="123316"/>
                </a:lnTo>
                <a:lnTo>
                  <a:pt x="306069" y="123316"/>
                </a:lnTo>
                <a:lnTo>
                  <a:pt x="306069" y="106806"/>
                </a:lnTo>
                <a:close/>
              </a:path>
              <a:path w="306070" h="839470">
                <a:moveTo>
                  <a:pt x="3810" y="427989"/>
                </a:moveTo>
                <a:lnTo>
                  <a:pt x="0" y="427989"/>
                </a:lnTo>
                <a:lnTo>
                  <a:pt x="0" y="430529"/>
                </a:lnTo>
                <a:lnTo>
                  <a:pt x="2539" y="430529"/>
                </a:lnTo>
                <a:lnTo>
                  <a:pt x="2539" y="429259"/>
                </a:lnTo>
                <a:lnTo>
                  <a:pt x="3810" y="429259"/>
                </a:lnTo>
                <a:lnTo>
                  <a:pt x="3810" y="427989"/>
                </a:lnTo>
                <a:close/>
              </a:path>
              <a:path w="306070" h="839470">
                <a:moveTo>
                  <a:pt x="3810" y="424179"/>
                </a:moveTo>
                <a:lnTo>
                  <a:pt x="0" y="42417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4179"/>
                </a:lnTo>
                <a:close/>
              </a:path>
              <a:path w="306070" h="839470">
                <a:moveTo>
                  <a:pt x="3810" y="421639"/>
                </a:moveTo>
                <a:lnTo>
                  <a:pt x="0" y="421639"/>
                </a:lnTo>
                <a:lnTo>
                  <a:pt x="0" y="422909"/>
                </a:lnTo>
                <a:lnTo>
                  <a:pt x="3810" y="422909"/>
                </a:lnTo>
                <a:lnTo>
                  <a:pt x="3810" y="421639"/>
                </a:lnTo>
                <a:close/>
              </a:path>
              <a:path w="306070" h="839470">
                <a:moveTo>
                  <a:pt x="3810" y="417829"/>
                </a:moveTo>
                <a:lnTo>
                  <a:pt x="0" y="41782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7829"/>
                </a:lnTo>
                <a:close/>
              </a:path>
              <a:path w="306070" h="839470">
                <a:moveTo>
                  <a:pt x="3810" y="415289"/>
                </a:moveTo>
                <a:lnTo>
                  <a:pt x="0" y="415289"/>
                </a:lnTo>
                <a:lnTo>
                  <a:pt x="0" y="416559"/>
                </a:lnTo>
                <a:lnTo>
                  <a:pt x="3810" y="416559"/>
                </a:lnTo>
                <a:lnTo>
                  <a:pt x="3810" y="415289"/>
                </a:lnTo>
                <a:close/>
              </a:path>
              <a:path w="306070" h="839470">
                <a:moveTo>
                  <a:pt x="3810" y="411479"/>
                </a:moveTo>
                <a:lnTo>
                  <a:pt x="0" y="41147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11479"/>
                </a:lnTo>
                <a:close/>
              </a:path>
              <a:path w="306070" h="839470">
                <a:moveTo>
                  <a:pt x="3810" y="408939"/>
                </a:moveTo>
                <a:lnTo>
                  <a:pt x="0" y="408939"/>
                </a:lnTo>
                <a:lnTo>
                  <a:pt x="0" y="410209"/>
                </a:lnTo>
                <a:lnTo>
                  <a:pt x="3810" y="410209"/>
                </a:lnTo>
                <a:lnTo>
                  <a:pt x="3810" y="408939"/>
                </a:lnTo>
                <a:close/>
              </a:path>
              <a:path w="306070" h="839470">
                <a:moveTo>
                  <a:pt x="3810" y="405129"/>
                </a:moveTo>
                <a:lnTo>
                  <a:pt x="0" y="40512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5129"/>
                </a:lnTo>
                <a:close/>
              </a:path>
              <a:path w="306070" h="839470">
                <a:moveTo>
                  <a:pt x="3810" y="402589"/>
                </a:moveTo>
                <a:lnTo>
                  <a:pt x="0" y="402589"/>
                </a:lnTo>
                <a:lnTo>
                  <a:pt x="0" y="403859"/>
                </a:lnTo>
                <a:lnTo>
                  <a:pt x="3810" y="403859"/>
                </a:lnTo>
                <a:lnTo>
                  <a:pt x="3810" y="402589"/>
                </a:lnTo>
                <a:close/>
              </a:path>
              <a:path w="306070" h="839470">
                <a:moveTo>
                  <a:pt x="3810" y="398779"/>
                </a:moveTo>
                <a:lnTo>
                  <a:pt x="0" y="39877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8779"/>
                </a:lnTo>
                <a:close/>
              </a:path>
              <a:path w="306070" h="839470">
                <a:moveTo>
                  <a:pt x="3810" y="396239"/>
                </a:moveTo>
                <a:lnTo>
                  <a:pt x="0" y="396239"/>
                </a:lnTo>
                <a:lnTo>
                  <a:pt x="0" y="397509"/>
                </a:lnTo>
                <a:lnTo>
                  <a:pt x="3810" y="397509"/>
                </a:lnTo>
                <a:lnTo>
                  <a:pt x="3810" y="396239"/>
                </a:lnTo>
                <a:close/>
              </a:path>
              <a:path w="306070" h="839470">
                <a:moveTo>
                  <a:pt x="3810" y="392429"/>
                </a:moveTo>
                <a:lnTo>
                  <a:pt x="0" y="39242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2429"/>
                </a:lnTo>
                <a:close/>
              </a:path>
              <a:path w="306070" h="839470">
                <a:moveTo>
                  <a:pt x="3810" y="387349"/>
                </a:moveTo>
                <a:lnTo>
                  <a:pt x="0" y="387349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7349"/>
                </a:lnTo>
                <a:close/>
              </a:path>
              <a:path w="306070" h="839470">
                <a:moveTo>
                  <a:pt x="2539" y="384809"/>
                </a:moveTo>
                <a:lnTo>
                  <a:pt x="1269" y="384809"/>
                </a:lnTo>
                <a:lnTo>
                  <a:pt x="1269" y="387349"/>
                </a:lnTo>
                <a:lnTo>
                  <a:pt x="2539" y="387349"/>
                </a:lnTo>
                <a:lnTo>
                  <a:pt x="2539" y="384809"/>
                </a:lnTo>
                <a:close/>
              </a:path>
              <a:path w="306070" h="839470">
                <a:moveTo>
                  <a:pt x="3810" y="383539"/>
                </a:moveTo>
                <a:lnTo>
                  <a:pt x="2539" y="383539"/>
                </a:lnTo>
                <a:lnTo>
                  <a:pt x="2539" y="384809"/>
                </a:lnTo>
                <a:lnTo>
                  <a:pt x="3810" y="384809"/>
                </a:lnTo>
                <a:lnTo>
                  <a:pt x="3810" y="383539"/>
                </a:lnTo>
                <a:close/>
              </a:path>
              <a:path w="306070" h="839470">
                <a:moveTo>
                  <a:pt x="179070" y="836929"/>
                </a:moveTo>
                <a:lnTo>
                  <a:pt x="50800" y="836929"/>
                </a:lnTo>
                <a:lnTo>
                  <a:pt x="50800" y="839469"/>
                </a:lnTo>
                <a:lnTo>
                  <a:pt x="179070" y="839469"/>
                </a:lnTo>
                <a:lnTo>
                  <a:pt x="179070" y="836929"/>
                </a:lnTo>
                <a:close/>
              </a:path>
              <a:path w="306070" h="839470">
                <a:moveTo>
                  <a:pt x="49529" y="835660"/>
                </a:moveTo>
                <a:lnTo>
                  <a:pt x="48260" y="835660"/>
                </a:lnTo>
                <a:lnTo>
                  <a:pt x="48260" y="836929"/>
                </a:lnTo>
                <a:lnTo>
                  <a:pt x="49529" y="836929"/>
                </a:lnTo>
                <a:lnTo>
                  <a:pt x="49529" y="835660"/>
                </a:lnTo>
                <a:close/>
              </a:path>
              <a:path w="306070" h="839470">
                <a:moveTo>
                  <a:pt x="182880" y="835660"/>
                </a:moveTo>
                <a:lnTo>
                  <a:pt x="180339" y="835660"/>
                </a:lnTo>
                <a:lnTo>
                  <a:pt x="180339" y="836929"/>
                </a:lnTo>
                <a:lnTo>
                  <a:pt x="182880" y="836929"/>
                </a:lnTo>
                <a:lnTo>
                  <a:pt x="182880" y="835660"/>
                </a:lnTo>
                <a:close/>
              </a:path>
              <a:path w="306070" h="839470">
                <a:moveTo>
                  <a:pt x="304800" y="726566"/>
                </a:moveTo>
                <a:lnTo>
                  <a:pt x="303529" y="726566"/>
                </a:lnTo>
                <a:lnTo>
                  <a:pt x="303529" y="727709"/>
                </a:lnTo>
                <a:lnTo>
                  <a:pt x="304800" y="727709"/>
                </a:lnTo>
                <a:lnTo>
                  <a:pt x="304800" y="726566"/>
                </a:lnTo>
                <a:close/>
              </a:path>
              <a:path w="306070" h="839470">
                <a:moveTo>
                  <a:pt x="306069" y="722629"/>
                </a:moveTo>
                <a:lnTo>
                  <a:pt x="303529" y="722629"/>
                </a:lnTo>
                <a:lnTo>
                  <a:pt x="303529" y="725169"/>
                </a:lnTo>
                <a:lnTo>
                  <a:pt x="304800" y="725169"/>
                </a:lnTo>
                <a:lnTo>
                  <a:pt x="304800" y="726566"/>
                </a:lnTo>
                <a:lnTo>
                  <a:pt x="306069" y="726566"/>
                </a:lnTo>
                <a:lnTo>
                  <a:pt x="306069" y="722629"/>
                </a:lnTo>
                <a:close/>
              </a:path>
              <a:path w="306070" h="839470">
                <a:moveTo>
                  <a:pt x="306069" y="720216"/>
                </a:moveTo>
                <a:lnTo>
                  <a:pt x="303529" y="720216"/>
                </a:lnTo>
                <a:lnTo>
                  <a:pt x="303529" y="721359"/>
                </a:lnTo>
                <a:lnTo>
                  <a:pt x="306069" y="721359"/>
                </a:lnTo>
                <a:lnTo>
                  <a:pt x="306069" y="720216"/>
                </a:lnTo>
                <a:close/>
              </a:path>
              <a:path w="306070" h="839470">
                <a:moveTo>
                  <a:pt x="306069" y="716279"/>
                </a:moveTo>
                <a:lnTo>
                  <a:pt x="303529" y="716279"/>
                </a:lnTo>
                <a:lnTo>
                  <a:pt x="303529" y="718819"/>
                </a:lnTo>
                <a:lnTo>
                  <a:pt x="306069" y="718819"/>
                </a:lnTo>
                <a:lnTo>
                  <a:pt x="306069" y="716279"/>
                </a:lnTo>
                <a:close/>
              </a:path>
              <a:path w="306070" h="839470">
                <a:moveTo>
                  <a:pt x="306069" y="713866"/>
                </a:moveTo>
                <a:lnTo>
                  <a:pt x="303529" y="713866"/>
                </a:lnTo>
                <a:lnTo>
                  <a:pt x="303529" y="715009"/>
                </a:lnTo>
                <a:lnTo>
                  <a:pt x="306069" y="715009"/>
                </a:lnTo>
                <a:lnTo>
                  <a:pt x="306069" y="713866"/>
                </a:lnTo>
                <a:close/>
              </a:path>
              <a:path w="306070" h="839470">
                <a:moveTo>
                  <a:pt x="306069" y="709929"/>
                </a:moveTo>
                <a:lnTo>
                  <a:pt x="303529" y="709929"/>
                </a:lnTo>
                <a:lnTo>
                  <a:pt x="303529" y="712469"/>
                </a:lnTo>
                <a:lnTo>
                  <a:pt x="306069" y="712469"/>
                </a:lnTo>
                <a:lnTo>
                  <a:pt x="306069" y="709929"/>
                </a:lnTo>
                <a:close/>
              </a:path>
              <a:path w="306070" h="839470">
                <a:moveTo>
                  <a:pt x="306069" y="707516"/>
                </a:moveTo>
                <a:lnTo>
                  <a:pt x="303529" y="707516"/>
                </a:lnTo>
                <a:lnTo>
                  <a:pt x="303529" y="708659"/>
                </a:lnTo>
                <a:lnTo>
                  <a:pt x="306069" y="708659"/>
                </a:lnTo>
                <a:lnTo>
                  <a:pt x="306069" y="707516"/>
                </a:lnTo>
                <a:close/>
              </a:path>
              <a:path w="306070" h="839470">
                <a:moveTo>
                  <a:pt x="306069" y="703579"/>
                </a:moveTo>
                <a:lnTo>
                  <a:pt x="303529" y="703579"/>
                </a:lnTo>
                <a:lnTo>
                  <a:pt x="303529" y="706119"/>
                </a:lnTo>
                <a:lnTo>
                  <a:pt x="306069" y="706119"/>
                </a:lnTo>
                <a:lnTo>
                  <a:pt x="306069" y="703579"/>
                </a:lnTo>
                <a:close/>
              </a:path>
              <a:path w="306070" h="839470">
                <a:moveTo>
                  <a:pt x="306069" y="701166"/>
                </a:moveTo>
                <a:lnTo>
                  <a:pt x="303529" y="701166"/>
                </a:lnTo>
                <a:lnTo>
                  <a:pt x="303529" y="702309"/>
                </a:lnTo>
                <a:lnTo>
                  <a:pt x="306069" y="702309"/>
                </a:lnTo>
                <a:lnTo>
                  <a:pt x="306069" y="701166"/>
                </a:lnTo>
                <a:close/>
              </a:path>
              <a:path w="306070" h="839470">
                <a:moveTo>
                  <a:pt x="306069" y="697229"/>
                </a:moveTo>
                <a:lnTo>
                  <a:pt x="303529" y="697229"/>
                </a:lnTo>
                <a:lnTo>
                  <a:pt x="303529" y="699769"/>
                </a:lnTo>
                <a:lnTo>
                  <a:pt x="306069" y="699769"/>
                </a:lnTo>
                <a:lnTo>
                  <a:pt x="306069" y="697229"/>
                </a:lnTo>
                <a:close/>
              </a:path>
              <a:path w="306070" h="839470">
                <a:moveTo>
                  <a:pt x="306069" y="694816"/>
                </a:moveTo>
                <a:lnTo>
                  <a:pt x="303529" y="694816"/>
                </a:lnTo>
                <a:lnTo>
                  <a:pt x="303529" y="695959"/>
                </a:lnTo>
                <a:lnTo>
                  <a:pt x="306069" y="695959"/>
                </a:lnTo>
                <a:lnTo>
                  <a:pt x="306069" y="694816"/>
                </a:lnTo>
                <a:close/>
              </a:path>
              <a:path w="306070" h="839470">
                <a:moveTo>
                  <a:pt x="306069" y="690879"/>
                </a:moveTo>
                <a:lnTo>
                  <a:pt x="303529" y="690879"/>
                </a:lnTo>
                <a:lnTo>
                  <a:pt x="303529" y="693419"/>
                </a:lnTo>
                <a:lnTo>
                  <a:pt x="306069" y="693419"/>
                </a:lnTo>
                <a:lnTo>
                  <a:pt x="306069" y="690879"/>
                </a:lnTo>
                <a:close/>
              </a:path>
              <a:path w="306070" h="839470">
                <a:moveTo>
                  <a:pt x="304800" y="687069"/>
                </a:moveTo>
                <a:lnTo>
                  <a:pt x="303529" y="687069"/>
                </a:lnTo>
                <a:lnTo>
                  <a:pt x="303529" y="689609"/>
                </a:lnTo>
                <a:lnTo>
                  <a:pt x="304800" y="689609"/>
                </a:lnTo>
                <a:lnTo>
                  <a:pt x="304800" y="687069"/>
                </a:lnTo>
                <a:close/>
              </a:path>
            </a:pathLst>
          </a:custGeom>
          <a:solidFill>
            <a:srgbClr val="E5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8" name="bk object 3618"/>
          <p:cNvSpPr/>
          <p:nvPr/>
        </p:nvSpPr>
        <p:spPr>
          <a:xfrm>
            <a:off x="4585970" y="2550160"/>
            <a:ext cx="299720" cy="831850"/>
          </a:xfrm>
          <a:custGeom>
            <a:avLst/>
            <a:gdLst/>
            <a:ahLst/>
            <a:cxnLst/>
            <a:rect l="l" t="t" r="r" b="b"/>
            <a:pathLst>
              <a:path w="299720" h="831850">
                <a:moveTo>
                  <a:pt x="299719" y="0"/>
                </a:moveTo>
                <a:lnTo>
                  <a:pt x="204469" y="0"/>
                </a:lnTo>
                <a:lnTo>
                  <a:pt x="204469" y="1269"/>
                </a:lnTo>
                <a:lnTo>
                  <a:pt x="203200" y="1269"/>
                </a:lnTo>
                <a:lnTo>
                  <a:pt x="203200" y="2539"/>
                </a:lnTo>
                <a:lnTo>
                  <a:pt x="201929" y="2539"/>
                </a:lnTo>
                <a:lnTo>
                  <a:pt x="201929" y="3810"/>
                </a:lnTo>
                <a:lnTo>
                  <a:pt x="294639" y="3810"/>
                </a:lnTo>
                <a:lnTo>
                  <a:pt x="294639" y="20319"/>
                </a:lnTo>
                <a:lnTo>
                  <a:pt x="299719" y="20319"/>
                </a:lnTo>
                <a:lnTo>
                  <a:pt x="299719" y="0"/>
                </a:lnTo>
                <a:close/>
              </a:path>
              <a:path w="299720" h="831850">
                <a:moveTo>
                  <a:pt x="299719" y="20320"/>
                </a:moveTo>
                <a:lnTo>
                  <a:pt x="294639" y="20320"/>
                </a:lnTo>
                <a:lnTo>
                  <a:pt x="294639" y="36829"/>
                </a:lnTo>
                <a:lnTo>
                  <a:pt x="299719" y="36829"/>
                </a:lnTo>
                <a:lnTo>
                  <a:pt x="299719" y="20320"/>
                </a:lnTo>
                <a:close/>
              </a:path>
              <a:path w="299720" h="831850">
                <a:moveTo>
                  <a:pt x="299719" y="36830"/>
                </a:moveTo>
                <a:lnTo>
                  <a:pt x="294639" y="36830"/>
                </a:lnTo>
                <a:lnTo>
                  <a:pt x="294639" y="83819"/>
                </a:lnTo>
                <a:lnTo>
                  <a:pt x="299719" y="83819"/>
                </a:lnTo>
                <a:lnTo>
                  <a:pt x="299719" y="36830"/>
                </a:lnTo>
                <a:close/>
              </a:path>
              <a:path w="299720" h="831850">
                <a:moveTo>
                  <a:pt x="299719" y="83820"/>
                </a:moveTo>
                <a:lnTo>
                  <a:pt x="294639" y="83820"/>
                </a:lnTo>
                <a:lnTo>
                  <a:pt x="294639" y="102869"/>
                </a:lnTo>
                <a:lnTo>
                  <a:pt x="299719" y="102869"/>
                </a:lnTo>
                <a:lnTo>
                  <a:pt x="299719" y="83820"/>
                </a:lnTo>
                <a:close/>
              </a:path>
              <a:path w="299720" h="831850">
                <a:moveTo>
                  <a:pt x="299719" y="102996"/>
                </a:moveTo>
                <a:lnTo>
                  <a:pt x="294639" y="102996"/>
                </a:lnTo>
                <a:lnTo>
                  <a:pt x="294639" y="127126"/>
                </a:lnTo>
                <a:lnTo>
                  <a:pt x="295909" y="127126"/>
                </a:lnTo>
                <a:lnTo>
                  <a:pt x="295909" y="125856"/>
                </a:lnTo>
                <a:lnTo>
                  <a:pt x="297179" y="125856"/>
                </a:lnTo>
                <a:lnTo>
                  <a:pt x="297179" y="124586"/>
                </a:lnTo>
                <a:lnTo>
                  <a:pt x="298449" y="124586"/>
                </a:lnTo>
                <a:lnTo>
                  <a:pt x="298449" y="123316"/>
                </a:lnTo>
                <a:lnTo>
                  <a:pt x="299720" y="123316"/>
                </a:lnTo>
                <a:lnTo>
                  <a:pt x="299719" y="102996"/>
                </a:lnTo>
                <a:close/>
              </a:path>
              <a:path w="299720" h="831850">
                <a:moveTo>
                  <a:pt x="3809" y="430529"/>
                </a:moveTo>
                <a:lnTo>
                  <a:pt x="2539" y="430529"/>
                </a:lnTo>
                <a:lnTo>
                  <a:pt x="2539" y="431799"/>
                </a:lnTo>
                <a:lnTo>
                  <a:pt x="3809" y="431799"/>
                </a:lnTo>
                <a:lnTo>
                  <a:pt x="3809" y="430529"/>
                </a:lnTo>
                <a:close/>
              </a:path>
              <a:path w="299720" h="831850">
                <a:moveTo>
                  <a:pt x="2539" y="429259"/>
                </a:moveTo>
                <a:lnTo>
                  <a:pt x="1269" y="429259"/>
                </a:lnTo>
                <a:lnTo>
                  <a:pt x="1269" y="430529"/>
                </a:lnTo>
                <a:lnTo>
                  <a:pt x="2539" y="430529"/>
                </a:lnTo>
                <a:lnTo>
                  <a:pt x="2539" y="429259"/>
                </a:lnTo>
                <a:close/>
              </a:path>
              <a:path w="299720" h="831850">
                <a:moveTo>
                  <a:pt x="3809" y="426719"/>
                </a:moveTo>
                <a:lnTo>
                  <a:pt x="0" y="426719"/>
                </a:lnTo>
                <a:lnTo>
                  <a:pt x="0" y="429259"/>
                </a:lnTo>
                <a:lnTo>
                  <a:pt x="3809" y="429259"/>
                </a:lnTo>
                <a:lnTo>
                  <a:pt x="3809" y="426719"/>
                </a:lnTo>
                <a:close/>
              </a:path>
              <a:path w="299720" h="831850">
                <a:moveTo>
                  <a:pt x="3809" y="424179"/>
                </a:moveTo>
                <a:lnTo>
                  <a:pt x="0" y="424179"/>
                </a:lnTo>
                <a:lnTo>
                  <a:pt x="0" y="425449"/>
                </a:lnTo>
                <a:lnTo>
                  <a:pt x="3809" y="425449"/>
                </a:lnTo>
                <a:lnTo>
                  <a:pt x="3809" y="424179"/>
                </a:lnTo>
                <a:close/>
              </a:path>
              <a:path w="299720" h="831850">
                <a:moveTo>
                  <a:pt x="3809" y="420369"/>
                </a:moveTo>
                <a:lnTo>
                  <a:pt x="0" y="420369"/>
                </a:lnTo>
                <a:lnTo>
                  <a:pt x="0" y="422909"/>
                </a:lnTo>
                <a:lnTo>
                  <a:pt x="3809" y="422909"/>
                </a:lnTo>
                <a:lnTo>
                  <a:pt x="3809" y="420369"/>
                </a:lnTo>
                <a:close/>
              </a:path>
              <a:path w="299720" h="831850">
                <a:moveTo>
                  <a:pt x="3809" y="417829"/>
                </a:moveTo>
                <a:lnTo>
                  <a:pt x="0" y="417829"/>
                </a:lnTo>
                <a:lnTo>
                  <a:pt x="0" y="419099"/>
                </a:lnTo>
                <a:lnTo>
                  <a:pt x="3809" y="419099"/>
                </a:lnTo>
                <a:lnTo>
                  <a:pt x="3809" y="417829"/>
                </a:lnTo>
                <a:close/>
              </a:path>
              <a:path w="299720" h="831850">
                <a:moveTo>
                  <a:pt x="3809" y="414019"/>
                </a:moveTo>
                <a:lnTo>
                  <a:pt x="0" y="414019"/>
                </a:lnTo>
                <a:lnTo>
                  <a:pt x="0" y="416559"/>
                </a:lnTo>
                <a:lnTo>
                  <a:pt x="3809" y="416559"/>
                </a:lnTo>
                <a:lnTo>
                  <a:pt x="3809" y="414019"/>
                </a:lnTo>
                <a:close/>
              </a:path>
              <a:path w="299720" h="831850">
                <a:moveTo>
                  <a:pt x="3809" y="411479"/>
                </a:moveTo>
                <a:lnTo>
                  <a:pt x="0" y="411479"/>
                </a:lnTo>
                <a:lnTo>
                  <a:pt x="0" y="412749"/>
                </a:lnTo>
                <a:lnTo>
                  <a:pt x="3809" y="412749"/>
                </a:lnTo>
                <a:lnTo>
                  <a:pt x="3809" y="411479"/>
                </a:lnTo>
                <a:close/>
              </a:path>
              <a:path w="299720" h="831850">
                <a:moveTo>
                  <a:pt x="3809" y="407669"/>
                </a:moveTo>
                <a:lnTo>
                  <a:pt x="0" y="407669"/>
                </a:lnTo>
                <a:lnTo>
                  <a:pt x="0" y="410209"/>
                </a:lnTo>
                <a:lnTo>
                  <a:pt x="3809" y="410209"/>
                </a:lnTo>
                <a:lnTo>
                  <a:pt x="3809" y="407669"/>
                </a:lnTo>
                <a:close/>
              </a:path>
              <a:path w="299720" h="831850">
                <a:moveTo>
                  <a:pt x="3809" y="405129"/>
                </a:moveTo>
                <a:lnTo>
                  <a:pt x="0" y="405129"/>
                </a:lnTo>
                <a:lnTo>
                  <a:pt x="0" y="406399"/>
                </a:lnTo>
                <a:lnTo>
                  <a:pt x="3809" y="406399"/>
                </a:lnTo>
                <a:lnTo>
                  <a:pt x="3809" y="405129"/>
                </a:lnTo>
                <a:close/>
              </a:path>
              <a:path w="299720" h="831850">
                <a:moveTo>
                  <a:pt x="3809" y="401319"/>
                </a:moveTo>
                <a:lnTo>
                  <a:pt x="0" y="401319"/>
                </a:lnTo>
                <a:lnTo>
                  <a:pt x="0" y="403859"/>
                </a:lnTo>
                <a:lnTo>
                  <a:pt x="3809" y="403859"/>
                </a:lnTo>
                <a:lnTo>
                  <a:pt x="3809" y="401319"/>
                </a:lnTo>
                <a:close/>
              </a:path>
              <a:path w="299720" h="831850">
                <a:moveTo>
                  <a:pt x="3809" y="398779"/>
                </a:moveTo>
                <a:lnTo>
                  <a:pt x="0" y="398779"/>
                </a:lnTo>
                <a:lnTo>
                  <a:pt x="0" y="400049"/>
                </a:lnTo>
                <a:lnTo>
                  <a:pt x="3809" y="400049"/>
                </a:lnTo>
                <a:lnTo>
                  <a:pt x="3809" y="398779"/>
                </a:lnTo>
                <a:close/>
              </a:path>
              <a:path w="299720" h="831850">
                <a:moveTo>
                  <a:pt x="3809" y="394969"/>
                </a:moveTo>
                <a:lnTo>
                  <a:pt x="0" y="394969"/>
                </a:lnTo>
                <a:lnTo>
                  <a:pt x="0" y="397509"/>
                </a:lnTo>
                <a:lnTo>
                  <a:pt x="3809" y="397509"/>
                </a:lnTo>
                <a:lnTo>
                  <a:pt x="3809" y="394969"/>
                </a:lnTo>
                <a:close/>
              </a:path>
              <a:path w="299720" h="831850">
                <a:moveTo>
                  <a:pt x="3809" y="392429"/>
                </a:moveTo>
                <a:lnTo>
                  <a:pt x="0" y="392429"/>
                </a:lnTo>
                <a:lnTo>
                  <a:pt x="0" y="393699"/>
                </a:lnTo>
                <a:lnTo>
                  <a:pt x="3809" y="393699"/>
                </a:lnTo>
                <a:lnTo>
                  <a:pt x="3809" y="392429"/>
                </a:lnTo>
                <a:close/>
              </a:path>
              <a:path w="299720" h="831850">
                <a:moveTo>
                  <a:pt x="3809" y="388619"/>
                </a:moveTo>
                <a:lnTo>
                  <a:pt x="0" y="388619"/>
                </a:lnTo>
                <a:lnTo>
                  <a:pt x="0" y="391159"/>
                </a:lnTo>
                <a:lnTo>
                  <a:pt x="3809" y="391159"/>
                </a:lnTo>
                <a:lnTo>
                  <a:pt x="3809" y="388619"/>
                </a:lnTo>
                <a:close/>
              </a:path>
              <a:path w="299720" h="831850">
                <a:moveTo>
                  <a:pt x="3809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3809" y="386079"/>
                </a:lnTo>
                <a:lnTo>
                  <a:pt x="3809" y="383539"/>
                </a:lnTo>
                <a:close/>
              </a:path>
              <a:path w="299720" h="831850">
                <a:moveTo>
                  <a:pt x="3809" y="374649"/>
                </a:moveTo>
                <a:lnTo>
                  <a:pt x="2539" y="374649"/>
                </a:lnTo>
                <a:lnTo>
                  <a:pt x="2539" y="377189"/>
                </a:lnTo>
                <a:lnTo>
                  <a:pt x="1269" y="377189"/>
                </a:lnTo>
                <a:lnTo>
                  <a:pt x="1269" y="379729"/>
                </a:lnTo>
                <a:lnTo>
                  <a:pt x="3809" y="379729"/>
                </a:lnTo>
                <a:lnTo>
                  <a:pt x="3809" y="374649"/>
                </a:lnTo>
                <a:close/>
              </a:path>
              <a:path w="299720" h="831850">
                <a:moveTo>
                  <a:pt x="180339" y="830579"/>
                </a:moveTo>
                <a:lnTo>
                  <a:pt x="43179" y="830579"/>
                </a:lnTo>
                <a:lnTo>
                  <a:pt x="43179" y="831849"/>
                </a:lnTo>
                <a:lnTo>
                  <a:pt x="180339" y="831849"/>
                </a:lnTo>
                <a:lnTo>
                  <a:pt x="180339" y="830579"/>
                </a:lnTo>
                <a:close/>
              </a:path>
              <a:path w="299720" h="831850">
                <a:moveTo>
                  <a:pt x="43179" y="829309"/>
                </a:moveTo>
                <a:lnTo>
                  <a:pt x="41909" y="829309"/>
                </a:lnTo>
                <a:lnTo>
                  <a:pt x="41909" y="830579"/>
                </a:lnTo>
                <a:lnTo>
                  <a:pt x="43179" y="830579"/>
                </a:lnTo>
                <a:lnTo>
                  <a:pt x="43179" y="829309"/>
                </a:lnTo>
                <a:close/>
              </a:path>
              <a:path w="299720" h="831850">
                <a:moveTo>
                  <a:pt x="182879" y="829309"/>
                </a:moveTo>
                <a:lnTo>
                  <a:pt x="180339" y="829309"/>
                </a:lnTo>
                <a:lnTo>
                  <a:pt x="180339" y="830579"/>
                </a:lnTo>
                <a:lnTo>
                  <a:pt x="182879" y="830579"/>
                </a:lnTo>
                <a:lnTo>
                  <a:pt x="182879" y="829309"/>
                </a:lnTo>
                <a:close/>
              </a:path>
              <a:path w="299720" h="831850">
                <a:moveTo>
                  <a:pt x="184150" y="828039"/>
                </a:moveTo>
                <a:lnTo>
                  <a:pt x="40639" y="828039"/>
                </a:lnTo>
                <a:lnTo>
                  <a:pt x="40639" y="829309"/>
                </a:lnTo>
                <a:lnTo>
                  <a:pt x="184150" y="829309"/>
                </a:lnTo>
                <a:lnTo>
                  <a:pt x="184150" y="828039"/>
                </a:lnTo>
                <a:close/>
              </a:path>
              <a:path w="299720" h="831850">
                <a:moveTo>
                  <a:pt x="297179" y="725169"/>
                </a:moveTo>
                <a:lnTo>
                  <a:pt x="294639" y="725169"/>
                </a:lnTo>
                <a:lnTo>
                  <a:pt x="294639" y="729106"/>
                </a:lnTo>
                <a:lnTo>
                  <a:pt x="295909" y="729106"/>
                </a:lnTo>
                <a:lnTo>
                  <a:pt x="295909" y="727709"/>
                </a:lnTo>
                <a:lnTo>
                  <a:pt x="297179" y="727709"/>
                </a:lnTo>
                <a:lnTo>
                  <a:pt x="297179" y="725169"/>
                </a:lnTo>
                <a:close/>
              </a:path>
              <a:path w="299720" h="831850">
                <a:moveTo>
                  <a:pt x="299719" y="722756"/>
                </a:moveTo>
                <a:lnTo>
                  <a:pt x="294639" y="722756"/>
                </a:lnTo>
                <a:lnTo>
                  <a:pt x="294639" y="723899"/>
                </a:lnTo>
                <a:lnTo>
                  <a:pt x="298449" y="723899"/>
                </a:lnTo>
                <a:lnTo>
                  <a:pt x="298449" y="725169"/>
                </a:lnTo>
                <a:lnTo>
                  <a:pt x="299719" y="725169"/>
                </a:lnTo>
                <a:lnTo>
                  <a:pt x="299719" y="722756"/>
                </a:lnTo>
                <a:close/>
              </a:path>
              <a:path w="299720" h="831850">
                <a:moveTo>
                  <a:pt x="299719" y="718819"/>
                </a:moveTo>
                <a:lnTo>
                  <a:pt x="294639" y="718819"/>
                </a:lnTo>
                <a:lnTo>
                  <a:pt x="294639" y="721359"/>
                </a:lnTo>
                <a:lnTo>
                  <a:pt x="299719" y="721359"/>
                </a:lnTo>
                <a:lnTo>
                  <a:pt x="299719" y="718819"/>
                </a:lnTo>
                <a:close/>
              </a:path>
              <a:path w="299720" h="831850">
                <a:moveTo>
                  <a:pt x="299719" y="716406"/>
                </a:moveTo>
                <a:lnTo>
                  <a:pt x="294639" y="716406"/>
                </a:lnTo>
                <a:lnTo>
                  <a:pt x="294639" y="717549"/>
                </a:lnTo>
                <a:lnTo>
                  <a:pt x="299719" y="717549"/>
                </a:lnTo>
                <a:lnTo>
                  <a:pt x="299719" y="716406"/>
                </a:lnTo>
                <a:close/>
              </a:path>
              <a:path w="299720" h="831850">
                <a:moveTo>
                  <a:pt x="299719" y="712469"/>
                </a:moveTo>
                <a:lnTo>
                  <a:pt x="294639" y="712469"/>
                </a:lnTo>
                <a:lnTo>
                  <a:pt x="294639" y="715009"/>
                </a:lnTo>
                <a:lnTo>
                  <a:pt x="299719" y="715009"/>
                </a:lnTo>
                <a:lnTo>
                  <a:pt x="299719" y="712469"/>
                </a:lnTo>
                <a:close/>
              </a:path>
              <a:path w="299720" h="831850">
                <a:moveTo>
                  <a:pt x="299719" y="710056"/>
                </a:moveTo>
                <a:lnTo>
                  <a:pt x="294639" y="710056"/>
                </a:lnTo>
                <a:lnTo>
                  <a:pt x="294639" y="711199"/>
                </a:lnTo>
                <a:lnTo>
                  <a:pt x="299719" y="711199"/>
                </a:lnTo>
                <a:lnTo>
                  <a:pt x="299719" y="710056"/>
                </a:lnTo>
                <a:close/>
              </a:path>
              <a:path w="299720" h="831850">
                <a:moveTo>
                  <a:pt x="299719" y="706119"/>
                </a:moveTo>
                <a:lnTo>
                  <a:pt x="294639" y="706119"/>
                </a:lnTo>
                <a:lnTo>
                  <a:pt x="294639" y="708659"/>
                </a:lnTo>
                <a:lnTo>
                  <a:pt x="299719" y="708659"/>
                </a:lnTo>
                <a:lnTo>
                  <a:pt x="299719" y="706119"/>
                </a:lnTo>
                <a:close/>
              </a:path>
              <a:path w="299720" h="831850">
                <a:moveTo>
                  <a:pt x="299719" y="703706"/>
                </a:moveTo>
                <a:lnTo>
                  <a:pt x="294639" y="703706"/>
                </a:lnTo>
                <a:lnTo>
                  <a:pt x="294639" y="704849"/>
                </a:lnTo>
                <a:lnTo>
                  <a:pt x="299719" y="704849"/>
                </a:lnTo>
                <a:lnTo>
                  <a:pt x="299719" y="703706"/>
                </a:lnTo>
                <a:close/>
              </a:path>
              <a:path w="299720" h="831850">
                <a:moveTo>
                  <a:pt x="299719" y="699769"/>
                </a:moveTo>
                <a:lnTo>
                  <a:pt x="294639" y="699769"/>
                </a:lnTo>
                <a:lnTo>
                  <a:pt x="294639" y="702309"/>
                </a:lnTo>
                <a:lnTo>
                  <a:pt x="299719" y="702309"/>
                </a:lnTo>
                <a:lnTo>
                  <a:pt x="299719" y="699769"/>
                </a:lnTo>
                <a:close/>
              </a:path>
              <a:path w="299720" h="831850">
                <a:moveTo>
                  <a:pt x="299719" y="697356"/>
                </a:moveTo>
                <a:lnTo>
                  <a:pt x="294639" y="697356"/>
                </a:lnTo>
                <a:lnTo>
                  <a:pt x="294639" y="698499"/>
                </a:lnTo>
                <a:lnTo>
                  <a:pt x="299719" y="698499"/>
                </a:lnTo>
                <a:lnTo>
                  <a:pt x="299719" y="697356"/>
                </a:lnTo>
                <a:close/>
              </a:path>
              <a:path w="299720" h="831850">
                <a:moveTo>
                  <a:pt x="299719" y="693419"/>
                </a:moveTo>
                <a:lnTo>
                  <a:pt x="294639" y="693419"/>
                </a:lnTo>
                <a:lnTo>
                  <a:pt x="294639" y="695959"/>
                </a:lnTo>
                <a:lnTo>
                  <a:pt x="299719" y="695959"/>
                </a:lnTo>
                <a:lnTo>
                  <a:pt x="299719" y="693419"/>
                </a:lnTo>
                <a:close/>
              </a:path>
              <a:path w="299720" h="831850">
                <a:moveTo>
                  <a:pt x="299719" y="691006"/>
                </a:moveTo>
                <a:lnTo>
                  <a:pt x="294639" y="691006"/>
                </a:lnTo>
                <a:lnTo>
                  <a:pt x="294639" y="692149"/>
                </a:lnTo>
                <a:lnTo>
                  <a:pt x="299719" y="692149"/>
                </a:lnTo>
                <a:lnTo>
                  <a:pt x="299719" y="691006"/>
                </a:lnTo>
                <a:close/>
              </a:path>
              <a:path w="299720" h="831850">
                <a:moveTo>
                  <a:pt x="299719" y="687069"/>
                </a:moveTo>
                <a:lnTo>
                  <a:pt x="294639" y="687069"/>
                </a:lnTo>
                <a:lnTo>
                  <a:pt x="294639" y="689609"/>
                </a:lnTo>
                <a:lnTo>
                  <a:pt x="299719" y="689609"/>
                </a:lnTo>
                <a:lnTo>
                  <a:pt x="299719" y="687069"/>
                </a:lnTo>
                <a:close/>
              </a:path>
              <a:path w="299720" h="831850">
                <a:moveTo>
                  <a:pt x="299719" y="684656"/>
                </a:moveTo>
                <a:lnTo>
                  <a:pt x="294639" y="684656"/>
                </a:lnTo>
                <a:lnTo>
                  <a:pt x="294639" y="685799"/>
                </a:lnTo>
                <a:lnTo>
                  <a:pt x="299719" y="685799"/>
                </a:lnTo>
                <a:lnTo>
                  <a:pt x="299719" y="684656"/>
                </a:lnTo>
                <a:close/>
              </a:path>
              <a:path w="299720" h="831850">
                <a:moveTo>
                  <a:pt x="298450" y="680719"/>
                </a:moveTo>
                <a:lnTo>
                  <a:pt x="294639" y="680719"/>
                </a:lnTo>
                <a:lnTo>
                  <a:pt x="294639" y="683259"/>
                </a:lnTo>
                <a:lnTo>
                  <a:pt x="298450" y="683259"/>
                </a:lnTo>
                <a:lnTo>
                  <a:pt x="298450" y="680719"/>
                </a:lnTo>
                <a:close/>
              </a:path>
              <a:path w="299720" h="831850">
                <a:moveTo>
                  <a:pt x="297179" y="679449"/>
                </a:moveTo>
                <a:lnTo>
                  <a:pt x="295909" y="679449"/>
                </a:lnTo>
                <a:lnTo>
                  <a:pt x="295909" y="680719"/>
                </a:lnTo>
                <a:lnTo>
                  <a:pt x="297179" y="680719"/>
                </a:lnTo>
                <a:lnTo>
                  <a:pt x="297179" y="679449"/>
                </a:lnTo>
                <a:close/>
              </a:path>
            </a:pathLst>
          </a:custGeom>
          <a:solidFill>
            <a:srgbClr val="E1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9" name="bk object 3619"/>
          <p:cNvSpPr/>
          <p:nvPr/>
        </p:nvSpPr>
        <p:spPr>
          <a:xfrm>
            <a:off x="4589779" y="2553970"/>
            <a:ext cx="290830" cy="824230"/>
          </a:xfrm>
          <a:custGeom>
            <a:avLst/>
            <a:gdLst/>
            <a:ahLst/>
            <a:cxnLst/>
            <a:rect l="l" t="t" r="r" b="b"/>
            <a:pathLst>
              <a:path w="290829" h="824229">
                <a:moveTo>
                  <a:pt x="290830" y="0"/>
                </a:moveTo>
                <a:lnTo>
                  <a:pt x="196850" y="0"/>
                </a:lnTo>
                <a:lnTo>
                  <a:pt x="196850" y="2539"/>
                </a:lnTo>
                <a:lnTo>
                  <a:pt x="195580" y="2539"/>
                </a:lnTo>
                <a:lnTo>
                  <a:pt x="195580" y="3809"/>
                </a:lnTo>
                <a:lnTo>
                  <a:pt x="288290" y="3809"/>
                </a:lnTo>
                <a:lnTo>
                  <a:pt x="288290" y="16509"/>
                </a:lnTo>
                <a:lnTo>
                  <a:pt x="290830" y="16509"/>
                </a:lnTo>
                <a:lnTo>
                  <a:pt x="290830" y="0"/>
                </a:lnTo>
                <a:close/>
              </a:path>
              <a:path w="290829" h="824229">
                <a:moveTo>
                  <a:pt x="290830" y="16510"/>
                </a:moveTo>
                <a:lnTo>
                  <a:pt x="288290" y="16510"/>
                </a:lnTo>
                <a:lnTo>
                  <a:pt x="288290" y="33019"/>
                </a:lnTo>
                <a:lnTo>
                  <a:pt x="290830" y="33019"/>
                </a:lnTo>
                <a:lnTo>
                  <a:pt x="290830" y="16510"/>
                </a:lnTo>
                <a:close/>
              </a:path>
              <a:path w="290829" h="824229">
                <a:moveTo>
                  <a:pt x="290830" y="33020"/>
                </a:moveTo>
                <a:lnTo>
                  <a:pt x="288290" y="33020"/>
                </a:lnTo>
                <a:lnTo>
                  <a:pt x="288290" y="80009"/>
                </a:lnTo>
                <a:lnTo>
                  <a:pt x="290830" y="80009"/>
                </a:lnTo>
                <a:lnTo>
                  <a:pt x="290830" y="33020"/>
                </a:lnTo>
                <a:close/>
              </a:path>
              <a:path w="290829" h="824229">
                <a:moveTo>
                  <a:pt x="290830" y="80010"/>
                </a:moveTo>
                <a:lnTo>
                  <a:pt x="288290" y="80010"/>
                </a:lnTo>
                <a:lnTo>
                  <a:pt x="288290" y="99059"/>
                </a:lnTo>
                <a:lnTo>
                  <a:pt x="290830" y="99059"/>
                </a:lnTo>
                <a:lnTo>
                  <a:pt x="290830" y="80010"/>
                </a:lnTo>
                <a:close/>
              </a:path>
              <a:path w="290829" h="824229">
                <a:moveTo>
                  <a:pt x="290830" y="99186"/>
                </a:moveTo>
                <a:lnTo>
                  <a:pt x="288290" y="99186"/>
                </a:lnTo>
                <a:lnTo>
                  <a:pt x="288290" y="125856"/>
                </a:lnTo>
                <a:lnTo>
                  <a:pt x="289560" y="125856"/>
                </a:lnTo>
                <a:lnTo>
                  <a:pt x="289560" y="124459"/>
                </a:lnTo>
                <a:lnTo>
                  <a:pt x="290830" y="124459"/>
                </a:lnTo>
                <a:lnTo>
                  <a:pt x="290830" y="99186"/>
                </a:lnTo>
                <a:close/>
              </a:path>
              <a:path w="290829" h="824229">
                <a:moveTo>
                  <a:pt x="2540" y="427989"/>
                </a:moveTo>
                <a:lnTo>
                  <a:pt x="1270" y="427989"/>
                </a:lnTo>
                <a:lnTo>
                  <a:pt x="1270" y="429259"/>
                </a:lnTo>
                <a:lnTo>
                  <a:pt x="2540" y="429259"/>
                </a:lnTo>
                <a:lnTo>
                  <a:pt x="2540" y="427989"/>
                </a:lnTo>
                <a:close/>
              </a:path>
              <a:path w="290829" h="824229">
                <a:moveTo>
                  <a:pt x="3810" y="426719"/>
                </a:moveTo>
                <a:lnTo>
                  <a:pt x="0" y="426719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6719"/>
                </a:lnTo>
                <a:close/>
              </a:path>
              <a:path w="290829" h="824229">
                <a:moveTo>
                  <a:pt x="3810" y="422909"/>
                </a:moveTo>
                <a:lnTo>
                  <a:pt x="0" y="422909"/>
                </a:lnTo>
                <a:lnTo>
                  <a:pt x="0" y="425449"/>
                </a:lnTo>
                <a:lnTo>
                  <a:pt x="3810" y="425449"/>
                </a:lnTo>
                <a:lnTo>
                  <a:pt x="3810" y="422909"/>
                </a:lnTo>
                <a:close/>
              </a:path>
              <a:path w="290829" h="824229">
                <a:moveTo>
                  <a:pt x="3810" y="420369"/>
                </a:moveTo>
                <a:lnTo>
                  <a:pt x="0" y="420369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20369"/>
                </a:lnTo>
                <a:close/>
              </a:path>
              <a:path w="290829" h="824229">
                <a:moveTo>
                  <a:pt x="3810" y="416559"/>
                </a:moveTo>
                <a:lnTo>
                  <a:pt x="0" y="416559"/>
                </a:lnTo>
                <a:lnTo>
                  <a:pt x="0" y="419099"/>
                </a:lnTo>
                <a:lnTo>
                  <a:pt x="3810" y="419099"/>
                </a:lnTo>
                <a:lnTo>
                  <a:pt x="3810" y="416559"/>
                </a:lnTo>
                <a:close/>
              </a:path>
              <a:path w="290829" h="824229">
                <a:moveTo>
                  <a:pt x="3810" y="414019"/>
                </a:moveTo>
                <a:lnTo>
                  <a:pt x="0" y="414019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4019"/>
                </a:lnTo>
                <a:close/>
              </a:path>
              <a:path w="290829" h="824229">
                <a:moveTo>
                  <a:pt x="3810" y="410209"/>
                </a:moveTo>
                <a:lnTo>
                  <a:pt x="0" y="410209"/>
                </a:lnTo>
                <a:lnTo>
                  <a:pt x="0" y="412749"/>
                </a:lnTo>
                <a:lnTo>
                  <a:pt x="3810" y="412749"/>
                </a:lnTo>
                <a:lnTo>
                  <a:pt x="3810" y="410209"/>
                </a:lnTo>
                <a:close/>
              </a:path>
              <a:path w="290829" h="824229">
                <a:moveTo>
                  <a:pt x="3810" y="407669"/>
                </a:moveTo>
                <a:lnTo>
                  <a:pt x="0" y="407669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7669"/>
                </a:lnTo>
                <a:close/>
              </a:path>
              <a:path w="290829" h="824229">
                <a:moveTo>
                  <a:pt x="3810" y="403859"/>
                </a:moveTo>
                <a:lnTo>
                  <a:pt x="0" y="403859"/>
                </a:lnTo>
                <a:lnTo>
                  <a:pt x="0" y="406399"/>
                </a:lnTo>
                <a:lnTo>
                  <a:pt x="3810" y="406399"/>
                </a:lnTo>
                <a:lnTo>
                  <a:pt x="3810" y="403859"/>
                </a:lnTo>
                <a:close/>
              </a:path>
              <a:path w="290829" h="824229">
                <a:moveTo>
                  <a:pt x="3810" y="401319"/>
                </a:moveTo>
                <a:lnTo>
                  <a:pt x="0" y="401319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1319"/>
                </a:lnTo>
                <a:close/>
              </a:path>
              <a:path w="290829" h="824229">
                <a:moveTo>
                  <a:pt x="3810" y="397509"/>
                </a:moveTo>
                <a:lnTo>
                  <a:pt x="0" y="397509"/>
                </a:lnTo>
                <a:lnTo>
                  <a:pt x="0" y="400049"/>
                </a:lnTo>
                <a:lnTo>
                  <a:pt x="3810" y="400049"/>
                </a:lnTo>
                <a:lnTo>
                  <a:pt x="3810" y="397509"/>
                </a:lnTo>
                <a:close/>
              </a:path>
              <a:path w="290829" h="824229">
                <a:moveTo>
                  <a:pt x="3810" y="394969"/>
                </a:moveTo>
                <a:lnTo>
                  <a:pt x="0" y="394969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4969"/>
                </a:lnTo>
                <a:close/>
              </a:path>
              <a:path w="290829" h="824229">
                <a:moveTo>
                  <a:pt x="3810" y="391159"/>
                </a:moveTo>
                <a:lnTo>
                  <a:pt x="0" y="391159"/>
                </a:lnTo>
                <a:lnTo>
                  <a:pt x="0" y="393699"/>
                </a:lnTo>
                <a:lnTo>
                  <a:pt x="3810" y="393699"/>
                </a:lnTo>
                <a:lnTo>
                  <a:pt x="3810" y="391159"/>
                </a:lnTo>
                <a:close/>
              </a:path>
              <a:path w="290829" h="824229">
                <a:moveTo>
                  <a:pt x="3810" y="388619"/>
                </a:moveTo>
                <a:lnTo>
                  <a:pt x="0" y="388619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8619"/>
                </a:lnTo>
                <a:close/>
              </a:path>
              <a:path w="290829" h="824229">
                <a:moveTo>
                  <a:pt x="3810" y="384809"/>
                </a:moveTo>
                <a:lnTo>
                  <a:pt x="0" y="384809"/>
                </a:lnTo>
                <a:lnTo>
                  <a:pt x="0" y="387349"/>
                </a:lnTo>
                <a:lnTo>
                  <a:pt x="3810" y="387349"/>
                </a:lnTo>
                <a:lnTo>
                  <a:pt x="3810" y="384809"/>
                </a:lnTo>
                <a:close/>
              </a:path>
              <a:path w="290829" h="824229">
                <a:moveTo>
                  <a:pt x="3810" y="379729"/>
                </a:moveTo>
                <a:lnTo>
                  <a:pt x="0" y="37972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9729"/>
                </a:lnTo>
                <a:close/>
              </a:path>
              <a:path w="290829" h="824229">
                <a:moveTo>
                  <a:pt x="3810" y="373379"/>
                </a:moveTo>
                <a:lnTo>
                  <a:pt x="0" y="37337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3379"/>
                </a:lnTo>
                <a:close/>
              </a:path>
              <a:path w="290829" h="824229">
                <a:moveTo>
                  <a:pt x="2540" y="369569"/>
                </a:moveTo>
                <a:lnTo>
                  <a:pt x="1270" y="369569"/>
                </a:lnTo>
                <a:lnTo>
                  <a:pt x="1270" y="370839"/>
                </a:lnTo>
                <a:lnTo>
                  <a:pt x="2540" y="370839"/>
                </a:lnTo>
                <a:lnTo>
                  <a:pt x="2540" y="369569"/>
                </a:lnTo>
                <a:close/>
              </a:path>
              <a:path w="290829" h="824229">
                <a:moveTo>
                  <a:pt x="180340" y="822959"/>
                </a:moveTo>
                <a:lnTo>
                  <a:pt x="36830" y="822959"/>
                </a:lnTo>
                <a:lnTo>
                  <a:pt x="36830" y="824229"/>
                </a:lnTo>
                <a:lnTo>
                  <a:pt x="180340" y="824229"/>
                </a:lnTo>
                <a:lnTo>
                  <a:pt x="180340" y="822959"/>
                </a:lnTo>
                <a:close/>
              </a:path>
              <a:path w="290829" h="824229">
                <a:moveTo>
                  <a:pt x="185420" y="820419"/>
                </a:moveTo>
                <a:lnTo>
                  <a:pt x="35560" y="820419"/>
                </a:lnTo>
                <a:lnTo>
                  <a:pt x="35560" y="822959"/>
                </a:lnTo>
                <a:lnTo>
                  <a:pt x="36830" y="822959"/>
                </a:lnTo>
                <a:lnTo>
                  <a:pt x="36830" y="821689"/>
                </a:lnTo>
                <a:lnTo>
                  <a:pt x="185420" y="821689"/>
                </a:lnTo>
                <a:lnTo>
                  <a:pt x="185420" y="820419"/>
                </a:lnTo>
                <a:close/>
              </a:path>
              <a:path w="290829" h="824229">
                <a:moveTo>
                  <a:pt x="184150" y="821689"/>
                </a:moveTo>
                <a:lnTo>
                  <a:pt x="182880" y="821689"/>
                </a:lnTo>
                <a:lnTo>
                  <a:pt x="182880" y="822959"/>
                </a:lnTo>
                <a:lnTo>
                  <a:pt x="184150" y="822959"/>
                </a:lnTo>
                <a:lnTo>
                  <a:pt x="184150" y="821689"/>
                </a:lnTo>
                <a:close/>
              </a:path>
              <a:path w="290829" h="824229">
                <a:moveTo>
                  <a:pt x="290830" y="725296"/>
                </a:moveTo>
                <a:lnTo>
                  <a:pt x="288290" y="725296"/>
                </a:lnTo>
                <a:lnTo>
                  <a:pt x="288290" y="727709"/>
                </a:lnTo>
                <a:lnTo>
                  <a:pt x="289560" y="727709"/>
                </a:lnTo>
                <a:lnTo>
                  <a:pt x="289560" y="726439"/>
                </a:lnTo>
                <a:lnTo>
                  <a:pt x="290830" y="726439"/>
                </a:lnTo>
                <a:lnTo>
                  <a:pt x="290830" y="725296"/>
                </a:lnTo>
                <a:close/>
              </a:path>
              <a:path w="290829" h="824229">
                <a:moveTo>
                  <a:pt x="290830" y="721359"/>
                </a:moveTo>
                <a:lnTo>
                  <a:pt x="288290" y="721359"/>
                </a:lnTo>
                <a:lnTo>
                  <a:pt x="288290" y="723899"/>
                </a:lnTo>
                <a:lnTo>
                  <a:pt x="290830" y="723899"/>
                </a:lnTo>
                <a:lnTo>
                  <a:pt x="290830" y="721359"/>
                </a:lnTo>
                <a:close/>
              </a:path>
              <a:path w="290829" h="824229">
                <a:moveTo>
                  <a:pt x="290830" y="718946"/>
                </a:moveTo>
                <a:lnTo>
                  <a:pt x="288290" y="718946"/>
                </a:lnTo>
                <a:lnTo>
                  <a:pt x="288290" y="720089"/>
                </a:lnTo>
                <a:lnTo>
                  <a:pt x="290830" y="720089"/>
                </a:lnTo>
                <a:lnTo>
                  <a:pt x="290830" y="718946"/>
                </a:lnTo>
                <a:close/>
              </a:path>
              <a:path w="290829" h="824229">
                <a:moveTo>
                  <a:pt x="290830" y="715009"/>
                </a:moveTo>
                <a:lnTo>
                  <a:pt x="288290" y="715009"/>
                </a:lnTo>
                <a:lnTo>
                  <a:pt x="288290" y="717549"/>
                </a:lnTo>
                <a:lnTo>
                  <a:pt x="290830" y="717549"/>
                </a:lnTo>
                <a:lnTo>
                  <a:pt x="290830" y="715009"/>
                </a:lnTo>
                <a:close/>
              </a:path>
              <a:path w="290829" h="824229">
                <a:moveTo>
                  <a:pt x="290830" y="712596"/>
                </a:moveTo>
                <a:lnTo>
                  <a:pt x="288290" y="712596"/>
                </a:lnTo>
                <a:lnTo>
                  <a:pt x="288290" y="713739"/>
                </a:lnTo>
                <a:lnTo>
                  <a:pt x="290830" y="713739"/>
                </a:lnTo>
                <a:lnTo>
                  <a:pt x="290830" y="712596"/>
                </a:lnTo>
                <a:close/>
              </a:path>
              <a:path w="290829" h="824229">
                <a:moveTo>
                  <a:pt x="290830" y="708659"/>
                </a:moveTo>
                <a:lnTo>
                  <a:pt x="288290" y="708659"/>
                </a:lnTo>
                <a:lnTo>
                  <a:pt x="288290" y="711199"/>
                </a:lnTo>
                <a:lnTo>
                  <a:pt x="290830" y="711199"/>
                </a:lnTo>
                <a:lnTo>
                  <a:pt x="290830" y="708659"/>
                </a:lnTo>
                <a:close/>
              </a:path>
              <a:path w="290829" h="824229">
                <a:moveTo>
                  <a:pt x="290830" y="706246"/>
                </a:moveTo>
                <a:lnTo>
                  <a:pt x="288290" y="706246"/>
                </a:lnTo>
                <a:lnTo>
                  <a:pt x="288290" y="707389"/>
                </a:lnTo>
                <a:lnTo>
                  <a:pt x="290830" y="707389"/>
                </a:lnTo>
                <a:lnTo>
                  <a:pt x="290830" y="706246"/>
                </a:lnTo>
                <a:close/>
              </a:path>
              <a:path w="290829" h="824229">
                <a:moveTo>
                  <a:pt x="290830" y="702309"/>
                </a:moveTo>
                <a:lnTo>
                  <a:pt x="288290" y="702309"/>
                </a:lnTo>
                <a:lnTo>
                  <a:pt x="288290" y="704849"/>
                </a:lnTo>
                <a:lnTo>
                  <a:pt x="290830" y="704849"/>
                </a:lnTo>
                <a:lnTo>
                  <a:pt x="290830" y="702309"/>
                </a:lnTo>
                <a:close/>
              </a:path>
              <a:path w="290829" h="824229">
                <a:moveTo>
                  <a:pt x="290830" y="699896"/>
                </a:moveTo>
                <a:lnTo>
                  <a:pt x="288290" y="699896"/>
                </a:lnTo>
                <a:lnTo>
                  <a:pt x="288290" y="701039"/>
                </a:lnTo>
                <a:lnTo>
                  <a:pt x="290830" y="701039"/>
                </a:lnTo>
                <a:lnTo>
                  <a:pt x="290830" y="699896"/>
                </a:lnTo>
                <a:close/>
              </a:path>
              <a:path w="290829" h="824229">
                <a:moveTo>
                  <a:pt x="290830" y="695959"/>
                </a:moveTo>
                <a:lnTo>
                  <a:pt x="288290" y="695959"/>
                </a:lnTo>
                <a:lnTo>
                  <a:pt x="288290" y="698499"/>
                </a:lnTo>
                <a:lnTo>
                  <a:pt x="290830" y="698499"/>
                </a:lnTo>
                <a:lnTo>
                  <a:pt x="290830" y="695959"/>
                </a:lnTo>
                <a:close/>
              </a:path>
              <a:path w="290829" h="824229">
                <a:moveTo>
                  <a:pt x="290830" y="693546"/>
                </a:moveTo>
                <a:lnTo>
                  <a:pt x="288290" y="693546"/>
                </a:lnTo>
                <a:lnTo>
                  <a:pt x="288290" y="694689"/>
                </a:lnTo>
                <a:lnTo>
                  <a:pt x="290830" y="694689"/>
                </a:lnTo>
                <a:lnTo>
                  <a:pt x="290830" y="693546"/>
                </a:lnTo>
                <a:close/>
              </a:path>
              <a:path w="290829" h="824229">
                <a:moveTo>
                  <a:pt x="290830" y="689609"/>
                </a:moveTo>
                <a:lnTo>
                  <a:pt x="288290" y="689609"/>
                </a:lnTo>
                <a:lnTo>
                  <a:pt x="288290" y="692149"/>
                </a:lnTo>
                <a:lnTo>
                  <a:pt x="290830" y="692149"/>
                </a:lnTo>
                <a:lnTo>
                  <a:pt x="290830" y="689609"/>
                </a:lnTo>
                <a:close/>
              </a:path>
              <a:path w="290829" h="824229">
                <a:moveTo>
                  <a:pt x="290830" y="687196"/>
                </a:moveTo>
                <a:lnTo>
                  <a:pt x="288290" y="687196"/>
                </a:lnTo>
                <a:lnTo>
                  <a:pt x="288290" y="688339"/>
                </a:lnTo>
                <a:lnTo>
                  <a:pt x="290830" y="688339"/>
                </a:lnTo>
                <a:lnTo>
                  <a:pt x="290830" y="687196"/>
                </a:lnTo>
                <a:close/>
              </a:path>
              <a:path w="290829" h="824229">
                <a:moveTo>
                  <a:pt x="290830" y="683259"/>
                </a:moveTo>
                <a:lnTo>
                  <a:pt x="288290" y="683259"/>
                </a:lnTo>
                <a:lnTo>
                  <a:pt x="288290" y="685799"/>
                </a:lnTo>
                <a:lnTo>
                  <a:pt x="290830" y="685799"/>
                </a:lnTo>
                <a:lnTo>
                  <a:pt x="290830" y="683259"/>
                </a:lnTo>
                <a:close/>
              </a:path>
              <a:path w="290829" h="824229">
                <a:moveTo>
                  <a:pt x="290830" y="680846"/>
                </a:moveTo>
                <a:lnTo>
                  <a:pt x="288290" y="680846"/>
                </a:lnTo>
                <a:lnTo>
                  <a:pt x="288290" y="681989"/>
                </a:lnTo>
                <a:lnTo>
                  <a:pt x="290830" y="681989"/>
                </a:lnTo>
                <a:lnTo>
                  <a:pt x="290830" y="680846"/>
                </a:lnTo>
                <a:close/>
              </a:path>
              <a:path w="290829" h="824229">
                <a:moveTo>
                  <a:pt x="290830" y="676909"/>
                </a:moveTo>
                <a:lnTo>
                  <a:pt x="288290" y="676909"/>
                </a:lnTo>
                <a:lnTo>
                  <a:pt x="288290" y="679449"/>
                </a:lnTo>
                <a:lnTo>
                  <a:pt x="290830" y="679449"/>
                </a:lnTo>
                <a:lnTo>
                  <a:pt x="290830" y="676909"/>
                </a:lnTo>
                <a:close/>
              </a:path>
              <a:path w="290829" h="824229">
                <a:moveTo>
                  <a:pt x="290830" y="673099"/>
                </a:moveTo>
                <a:lnTo>
                  <a:pt x="289560" y="673099"/>
                </a:lnTo>
                <a:lnTo>
                  <a:pt x="289560" y="674496"/>
                </a:lnTo>
                <a:lnTo>
                  <a:pt x="288290" y="674496"/>
                </a:lnTo>
                <a:lnTo>
                  <a:pt x="288290" y="675639"/>
                </a:lnTo>
                <a:lnTo>
                  <a:pt x="290830" y="675639"/>
                </a:lnTo>
                <a:lnTo>
                  <a:pt x="290830" y="673099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0" name="bk object 3620"/>
          <p:cNvSpPr/>
          <p:nvPr/>
        </p:nvSpPr>
        <p:spPr>
          <a:xfrm>
            <a:off x="4593590" y="2557779"/>
            <a:ext cx="284480" cy="816610"/>
          </a:xfrm>
          <a:custGeom>
            <a:avLst/>
            <a:gdLst/>
            <a:ahLst/>
            <a:cxnLst/>
            <a:rect l="l" t="t" r="r" b="b"/>
            <a:pathLst>
              <a:path w="284479" h="816610">
                <a:moveTo>
                  <a:pt x="284480" y="0"/>
                </a:moveTo>
                <a:lnTo>
                  <a:pt x="190500" y="0"/>
                </a:lnTo>
                <a:lnTo>
                  <a:pt x="190500" y="2540"/>
                </a:lnTo>
                <a:lnTo>
                  <a:pt x="189230" y="2540"/>
                </a:lnTo>
                <a:lnTo>
                  <a:pt x="189230" y="3810"/>
                </a:lnTo>
                <a:lnTo>
                  <a:pt x="280670" y="3810"/>
                </a:lnTo>
                <a:lnTo>
                  <a:pt x="280670" y="12700"/>
                </a:lnTo>
                <a:lnTo>
                  <a:pt x="284480" y="12700"/>
                </a:lnTo>
                <a:lnTo>
                  <a:pt x="284480" y="0"/>
                </a:lnTo>
                <a:close/>
              </a:path>
              <a:path w="284479" h="816610">
                <a:moveTo>
                  <a:pt x="284480" y="12700"/>
                </a:moveTo>
                <a:lnTo>
                  <a:pt x="280670" y="12700"/>
                </a:lnTo>
                <a:lnTo>
                  <a:pt x="280670" y="29210"/>
                </a:lnTo>
                <a:lnTo>
                  <a:pt x="284480" y="29210"/>
                </a:lnTo>
                <a:lnTo>
                  <a:pt x="284480" y="12700"/>
                </a:lnTo>
                <a:close/>
              </a:path>
              <a:path w="284479" h="816610">
                <a:moveTo>
                  <a:pt x="284480" y="29210"/>
                </a:moveTo>
                <a:lnTo>
                  <a:pt x="280670" y="29210"/>
                </a:lnTo>
                <a:lnTo>
                  <a:pt x="280670" y="76200"/>
                </a:lnTo>
                <a:lnTo>
                  <a:pt x="284480" y="76200"/>
                </a:lnTo>
                <a:lnTo>
                  <a:pt x="284480" y="29210"/>
                </a:lnTo>
                <a:close/>
              </a:path>
              <a:path w="284479" h="816610">
                <a:moveTo>
                  <a:pt x="284480" y="76200"/>
                </a:moveTo>
                <a:lnTo>
                  <a:pt x="280670" y="76200"/>
                </a:lnTo>
                <a:lnTo>
                  <a:pt x="280670" y="95250"/>
                </a:lnTo>
                <a:lnTo>
                  <a:pt x="284480" y="95250"/>
                </a:lnTo>
                <a:lnTo>
                  <a:pt x="284480" y="76200"/>
                </a:lnTo>
                <a:close/>
              </a:path>
              <a:path w="284479" h="816610">
                <a:moveTo>
                  <a:pt x="284480" y="95376"/>
                </a:moveTo>
                <a:lnTo>
                  <a:pt x="280670" y="95376"/>
                </a:lnTo>
                <a:lnTo>
                  <a:pt x="280670" y="124587"/>
                </a:lnTo>
                <a:lnTo>
                  <a:pt x="283210" y="124587"/>
                </a:lnTo>
                <a:lnTo>
                  <a:pt x="283210" y="123316"/>
                </a:lnTo>
                <a:lnTo>
                  <a:pt x="284479" y="123316"/>
                </a:lnTo>
                <a:lnTo>
                  <a:pt x="284480" y="95376"/>
                </a:lnTo>
                <a:close/>
              </a:path>
              <a:path w="284479" h="816610">
                <a:moveTo>
                  <a:pt x="3810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1270" y="427989"/>
                </a:lnTo>
                <a:lnTo>
                  <a:pt x="1270" y="429260"/>
                </a:lnTo>
                <a:lnTo>
                  <a:pt x="3810" y="429260"/>
                </a:lnTo>
                <a:lnTo>
                  <a:pt x="3810" y="425450"/>
                </a:lnTo>
                <a:close/>
              </a:path>
              <a:path w="284479" h="816610">
                <a:moveTo>
                  <a:pt x="3810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2910"/>
                </a:lnTo>
                <a:close/>
              </a:path>
              <a:path w="284479" h="816610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284479" h="816610">
                <a:moveTo>
                  <a:pt x="3810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6560"/>
                </a:lnTo>
                <a:close/>
              </a:path>
              <a:path w="284479" h="816610">
                <a:moveTo>
                  <a:pt x="3810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284479" h="816610">
                <a:moveTo>
                  <a:pt x="3810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210"/>
                </a:lnTo>
                <a:close/>
              </a:path>
              <a:path w="284479" h="816610">
                <a:moveTo>
                  <a:pt x="3810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6400"/>
                </a:lnTo>
                <a:close/>
              </a:path>
              <a:path w="284479" h="816610">
                <a:moveTo>
                  <a:pt x="3810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3860"/>
                </a:lnTo>
                <a:close/>
              </a:path>
              <a:path w="284479" h="816610">
                <a:moveTo>
                  <a:pt x="3810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0050"/>
                </a:lnTo>
                <a:close/>
              </a:path>
              <a:path w="284479" h="816610">
                <a:moveTo>
                  <a:pt x="3810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7510"/>
                </a:lnTo>
                <a:close/>
              </a:path>
              <a:path w="284479" h="816610">
                <a:moveTo>
                  <a:pt x="3810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3700"/>
                </a:lnTo>
                <a:close/>
              </a:path>
              <a:path w="284479" h="816610">
                <a:moveTo>
                  <a:pt x="3810" y="391160"/>
                </a:moveTo>
                <a:lnTo>
                  <a:pt x="0" y="39116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1160"/>
                </a:lnTo>
                <a:close/>
              </a:path>
              <a:path w="284479" h="816610">
                <a:moveTo>
                  <a:pt x="3810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7350"/>
                </a:lnTo>
                <a:close/>
              </a:path>
              <a:path w="284479" h="816610">
                <a:moveTo>
                  <a:pt x="3810" y="384810"/>
                </a:moveTo>
                <a:lnTo>
                  <a:pt x="0" y="38481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4810"/>
                </a:lnTo>
                <a:close/>
              </a:path>
              <a:path w="284479" h="816610">
                <a:moveTo>
                  <a:pt x="3810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1000"/>
                </a:lnTo>
                <a:close/>
              </a:path>
              <a:path w="284479" h="816610">
                <a:moveTo>
                  <a:pt x="3810" y="375919"/>
                </a:moveTo>
                <a:lnTo>
                  <a:pt x="0" y="375919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5919"/>
                </a:lnTo>
                <a:close/>
              </a:path>
              <a:path w="284479" h="816610">
                <a:moveTo>
                  <a:pt x="3810" y="369569"/>
                </a:moveTo>
                <a:lnTo>
                  <a:pt x="0" y="369569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69569"/>
                </a:lnTo>
                <a:close/>
              </a:path>
              <a:path w="284479" h="816610">
                <a:moveTo>
                  <a:pt x="3810" y="359409"/>
                </a:moveTo>
                <a:lnTo>
                  <a:pt x="2539" y="359409"/>
                </a:lnTo>
                <a:lnTo>
                  <a:pt x="2539" y="360679"/>
                </a:lnTo>
                <a:lnTo>
                  <a:pt x="1270" y="360679"/>
                </a:lnTo>
                <a:lnTo>
                  <a:pt x="1270" y="363219"/>
                </a:lnTo>
                <a:lnTo>
                  <a:pt x="0" y="363219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59409"/>
                </a:lnTo>
                <a:close/>
              </a:path>
              <a:path w="284479" h="816610">
                <a:moveTo>
                  <a:pt x="31750" y="815339"/>
                </a:moveTo>
                <a:lnTo>
                  <a:pt x="30480" y="815339"/>
                </a:lnTo>
                <a:lnTo>
                  <a:pt x="30480" y="816610"/>
                </a:lnTo>
                <a:lnTo>
                  <a:pt x="31750" y="816610"/>
                </a:lnTo>
                <a:lnTo>
                  <a:pt x="31750" y="815339"/>
                </a:lnTo>
                <a:close/>
              </a:path>
              <a:path w="284479" h="816610">
                <a:moveTo>
                  <a:pt x="184150" y="815339"/>
                </a:moveTo>
                <a:lnTo>
                  <a:pt x="181610" y="815339"/>
                </a:lnTo>
                <a:lnTo>
                  <a:pt x="181610" y="816610"/>
                </a:lnTo>
                <a:lnTo>
                  <a:pt x="184150" y="816610"/>
                </a:lnTo>
                <a:lnTo>
                  <a:pt x="184150" y="815339"/>
                </a:lnTo>
                <a:close/>
              </a:path>
              <a:path w="284479" h="816610">
                <a:moveTo>
                  <a:pt x="185420" y="812800"/>
                </a:moveTo>
                <a:lnTo>
                  <a:pt x="29210" y="812800"/>
                </a:lnTo>
                <a:lnTo>
                  <a:pt x="29210" y="815339"/>
                </a:lnTo>
                <a:lnTo>
                  <a:pt x="185420" y="815339"/>
                </a:lnTo>
                <a:lnTo>
                  <a:pt x="185420" y="812800"/>
                </a:lnTo>
                <a:close/>
              </a:path>
              <a:path w="284479" h="816610">
                <a:moveTo>
                  <a:pt x="283210" y="723900"/>
                </a:moveTo>
                <a:lnTo>
                  <a:pt x="280670" y="723900"/>
                </a:lnTo>
                <a:lnTo>
                  <a:pt x="280670" y="727837"/>
                </a:lnTo>
                <a:lnTo>
                  <a:pt x="281939" y="727837"/>
                </a:lnTo>
                <a:lnTo>
                  <a:pt x="281939" y="726439"/>
                </a:lnTo>
                <a:lnTo>
                  <a:pt x="283210" y="726439"/>
                </a:lnTo>
                <a:lnTo>
                  <a:pt x="283210" y="723900"/>
                </a:lnTo>
                <a:close/>
              </a:path>
              <a:path w="284479" h="816610">
                <a:moveTo>
                  <a:pt x="284480" y="721487"/>
                </a:moveTo>
                <a:lnTo>
                  <a:pt x="280670" y="721487"/>
                </a:lnTo>
                <a:lnTo>
                  <a:pt x="280670" y="722629"/>
                </a:lnTo>
                <a:lnTo>
                  <a:pt x="284480" y="722629"/>
                </a:lnTo>
                <a:lnTo>
                  <a:pt x="284480" y="721487"/>
                </a:lnTo>
                <a:close/>
              </a:path>
              <a:path w="284479" h="816610">
                <a:moveTo>
                  <a:pt x="284480" y="717550"/>
                </a:moveTo>
                <a:lnTo>
                  <a:pt x="280670" y="717550"/>
                </a:lnTo>
                <a:lnTo>
                  <a:pt x="280670" y="720089"/>
                </a:lnTo>
                <a:lnTo>
                  <a:pt x="284480" y="720089"/>
                </a:lnTo>
                <a:lnTo>
                  <a:pt x="284480" y="717550"/>
                </a:lnTo>
                <a:close/>
              </a:path>
              <a:path w="284479" h="816610">
                <a:moveTo>
                  <a:pt x="284480" y="715137"/>
                </a:moveTo>
                <a:lnTo>
                  <a:pt x="280670" y="715137"/>
                </a:lnTo>
                <a:lnTo>
                  <a:pt x="280670" y="716279"/>
                </a:lnTo>
                <a:lnTo>
                  <a:pt x="284480" y="716279"/>
                </a:lnTo>
                <a:lnTo>
                  <a:pt x="284480" y="715137"/>
                </a:lnTo>
                <a:close/>
              </a:path>
              <a:path w="284479" h="816610">
                <a:moveTo>
                  <a:pt x="284480" y="711200"/>
                </a:moveTo>
                <a:lnTo>
                  <a:pt x="280670" y="711200"/>
                </a:lnTo>
                <a:lnTo>
                  <a:pt x="280670" y="713739"/>
                </a:lnTo>
                <a:lnTo>
                  <a:pt x="284480" y="713739"/>
                </a:lnTo>
                <a:lnTo>
                  <a:pt x="284480" y="711200"/>
                </a:lnTo>
                <a:close/>
              </a:path>
              <a:path w="284479" h="816610">
                <a:moveTo>
                  <a:pt x="284480" y="708787"/>
                </a:moveTo>
                <a:lnTo>
                  <a:pt x="280670" y="708787"/>
                </a:lnTo>
                <a:lnTo>
                  <a:pt x="280670" y="709929"/>
                </a:lnTo>
                <a:lnTo>
                  <a:pt x="284480" y="709929"/>
                </a:lnTo>
                <a:lnTo>
                  <a:pt x="284480" y="708787"/>
                </a:lnTo>
                <a:close/>
              </a:path>
              <a:path w="284479" h="816610">
                <a:moveTo>
                  <a:pt x="284480" y="704850"/>
                </a:moveTo>
                <a:lnTo>
                  <a:pt x="280670" y="704850"/>
                </a:lnTo>
                <a:lnTo>
                  <a:pt x="280670" y="707389"/>
                </a:lnTo>
                <a:lnTo>
                  <a:pt x="284480" y="707389"/>
                </a:lnTo>
                <a:lnTo>
                  <a:pt x="284480" y="704850"/>
                </a:lnTo>
                <a:close/>
              </a:path>
              <a:path w="284479" h="816610">
                <a:moveTo>
                  <a:pt x="284480" y="702437"/>
                </a:moveTo>
                <a:lnTo>
                  <a:pt x="280670" y="702437"/>
                </a:lnTo>
                <a:lnTo>
                  <a:pt x="280670" y="703579"/>
                </a:lnTo>
                <a:lnTo>
                  <a:pt x="284480" y="703579"/>
                </a:lnTo>
                <a:lnTo>
                  <a:pt x="284480" y="702437"/>
                </a:lnTo>
                <a:close/>
              </a:path>
              <a:path w="284479" h="816610">
                <a:moveTo>
                  <a:pt x="284480" y="698500"/>
                </a:moveTo>
                <a:lnTo>
                  <a:pt x="280670" y="698500"/>
                </a:lnTo>
                <a:lnTo>
                  <a:pt x="280670" y="701039"/>
                </a:lnTo>
                <a:lnTo>
                  <a:pt x="284480" y="701039"/>
                </a:lnTo>
                <a:lnTo>
                  <a:pt x="284480" y="698500"/>
                </a:lnTo>
                <a:close/>
              </a:path>
              <a:path w="284479" h="816610">
                <a:moveTo>
                  <a:pt x="284480" y="696087"/>
                </a:moveTo>
                <a:lnTo>
                  <a:pt x="280670" y="696087"/>
                </a:lnTo>
                <a:lnTo>
                  <a:pt x="280670" y="697229"/>
                </a:lnTo>
                <a:lnTo>
                  <a:pt x="284480" y="697229"/>
                </a:lnTo>
                <a:lnTo>
                  <a:pt x="284480" y="696087"/>
                </a:lnTo>
                <a:close/>
              </a:path>
              <a:path w="284479" h="816610">
                <a:moveTo>
                  <a:pt x="284480" y="692150"/>
                </a:moveTo>
                <a:lnTo>
                  <a:pt x="280670" y="692150"/>
                </a:lnTo>
                <a:lnTo>
                  <a:pt x="280670" y="694689"/>
                </a:lnTo>
                <a:lnTo>
                  <a:pt x="284480" y="694689"/>
                </a:lnTo>
                <a:lnTo>
                  <a:pt x="284480" y="692150"/>
                </a:lnTo>
                <a:close/>
              </a:path>
              <a:path w="284479" h="816610">
                <a:moveTo>
                  <a:pt x="284480" y="689737"/>
                </a:moveTo>
                <a:lnTo>
                  <a:pt x="280670" y="689737"/>
                </a:lnTo>
                <a:lnTo>
                  <a:pt x="280670" y="690879"/>
                </a:lnTo>
                <a:lnTo>
                  <a:pt x="284480" y="690879"/>
                </a:lnTo>
                <a:lnTo>
                  <a:pt x="284480" y="689737"/>
                </a:lnTo>
                <a:close/>
              </a:path>
              <a:path w="284479" h="816610">
                <a:moveTo>
                  <a:pt x="284480" y="685800"/>
                </a:moveTo>
                <a:lnTo>
                  <a:pt x="280670" y="685800"/>
                </a:lnTo>
                <a:lnTo>
                  <a:pt x="280670" y="688339"/>
                </a:lnTo>
                <a:lnTo>
                  <a:pt x="284480" y="688339"/>
                </a:lnTo>
                <a:lnTo>
                  <a:pt x="284480" y="685800"/>
                </a:lnTo>
                <a:close/>
              </a:path>
              <a:path w="284479" h="816610">
                <a:moveTo>
                  <a:pt x="284480" y="683387"/>
                </a:moveTo>
                <a:lnTo>
                  <a:pt x="280670" y="683387"/>
                </a:lnTo>
                <a:lnTo>
                  <a:pt x="280670" y="684529"/>
                </a:lnTo>
                <a:lnTo>
                  <a:pt x="284480" y="684529"/>
                </a:lnTo>
                <a:lnTo>
                  <a:pt x="284480" y="683387"/>
                </a:lnTo>
                <a:close/>
              </a:path>
              <a:path w="284479" h="816610">
                <a:moveTo>
                  <a:pt x="284480" y="679450"/>
                </a:moveTo>
                <a:lnTo>
                  <a:pt x="280670" y="679450"/>
                </a:lnTo>
                <a:lnTo>
                  <a:pt x="280670" y="681989"/>
                </a:lnTo>
                <a:lnTo>
                  <a:pt x="284480" y="681989"/>
                </a:lnTo>
                <a:lnTo>
                  <a:pt x="284480" y="679450"/>
                </a:lnTo>
                <a:close/>
              </a:path>
              <a:path w="284479" h="816610">
                <a:moveTo>
                  <a:pt x="284480" y="677037"/>
                </a:moveTo>
                <a:lnTo>
                  <a:pt x="280670" y="677037"/>
                </a:lnTo>
                <a:lnTo>
                  <a:pt x="280670" y="678179"/>
                </a:lnTo>
                <a:lnTo>
                  <a:pt x="284480" y="678179"/>
                </a:lnTo>
                <a:lnTo>
                  <a:pt x="284480" y="677037"/>
                </a:lnTo>
                <a:close/>
              </a:path>
              <a:path w="284479" h="816610">
                <a:moveTo>
                  <a:pt x="284480" y="673100"/>
                </a:moveTo>
                <a:lnTo>
                  <a:pt x="280670" y="673100"/>
                </a:lnTo>
                <a:lnTo>
                  <a:pt x="280670" y="675639"/>
                </a:lnTo>
                <a:lnTo>
                  <a:pt x="284480" y="675639"/>
                </a:lnTo>
                <a:lnTo>
                  <a:pt x="284480" y="673100"/>
                </a:lnTo>
                <a:close/>
              </a:path>
              <a:path w="284479" h="816610">
                <a:moveTo>
                  <a:pt x="284480" y="670687"/>
                </a:moveTo>
                <a:lnTo>
                  <a:pt x="280670" y="670687"/>
                </a:lnTo>
                <a:lnTo>
                  <a:pt x="280670" y="671829"/>
                </a:lnTo>
                <a:lnTo>
                  <a:pt x="284480" y="671829"/>
                </a:lnTo>
                <a:lnTo>
                  <a:pt x="284480" y="670687"/>
                </a:lnTo>
                <a:close/>
              </a:path>
              <a:path w="284479" h="816610">
                <a:moveTo>
                  <a:pt x="284480" y="666750"/>
                </a:moveTo>
                <a:lnTo>
                  <a:pt x="280670" y="666750"/>
                </a:lnTo>
                <a:lnTo>
                  <a:pt x="280670" y="669289"/>
                </a:lnTo>
                <a:lnTo>
                  <a:pt x="284480" y="669289"/>
                </a:lnTo>
                <a:lnTo>
                  <a:pt x="284480" y="666750"/>
                </a:lnTo>
                <a:close/>
              </a:path>
              <a:path w="284479" h="816610">
                <a:moveTo>
                  <a:pt x="283210" y="665479"/>
                </a:moveTo>
                <a:lnTo>
                  <a:pt x="281939" y="665479"/>
                </a:lnTo>
                <a:lnTo>
                  <a:pt x="281939" y="666750"/>
                </a:lnTo>
                <a:lnTo>
                  <a:pt x="283210" y="666750"/>
                </a:lnTo>
                <a:lnTo>
                  <a:pt x="283210" y="665479"/>
                </a:lnTo>
                <a:close/>
              </a:path>
            </a:pathLst>
          </a:custGeom>
          <a:solidFill>
            <a:srgbClr val="D83B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1" name="bk object 3621"/>
          <p:cNvSpPr/>
          <p:nvPr/>
        </p:nvSpPr>
        <p:spPr>
          <a:xfrm>
            <a:off x="4597400" y="2561589"/>
            <a:ext cx="276860" cy="808990"/>
          </a:xfrm>
          <a:custGeom>
            <a:avLst/>
            <a:gdLst/>
            <a:ahLst/>
            <a:cxnLst/>
            <a:rect l="l" t="t" r="r" b="b"/>
            <a:pathLst>
              <a:path w="276860" h="808989">
                <a:moveTo>
                  <a:pt x="276860" y="0"/>
                </a:moveTo>
                <a:lnTo>
                  <a:pt x="184150" y="0"/>
                </a:lnTo>
                <a:lnTo>
                  <a:pt x="184150" y="2539"/>
                </a:lnTo>
                <a:lnTo>
                  <a:pt x="273050" y="2539"/>
                </a:lnTo>
                <a:lnTo>
                  <a:pt x="273050" y="8889"/>
                </a:lnTo>
                <a:lnTo>
                  <a:pt x="276860" y="8889"/>
                </a:lnTo>
                <a:lnTo>
                  <a:pt x="276860" y="0"/>
                </a:lnTo>
                <a:close/>
              </a:path>
              <a:path w="276860" h="808989">
                <a:moveTo>
                  <a:pt x="276860" y="8890"/>
                </a:moveTo>
                <a:lnTo>
                  <a:pt x="273050" y="8890"/>
                </a:lnTo>
                <a:lnTo>
                  <a:pt x="273050" y="25400"/>
                </a:lnTo>
                <a:lnTo>
                  <a:pt x="276860" y="25400"/>
                </a:lnTo>
                <a:lnTo>
                  <a:pt x="276860" y="8890"/>
                </a:lnTo>
                <a:close/>
              </a:path>
              <a:path w="276860" h="808989">
                <a:moveTo>
                  <a:pt x="276860" y="25400"/>
                </a:moveTo>
                <a:lnTo>
                  <a:pt x="273050" y="25400"/>
                </a:lnTo>
                <a:lnTo>
                  <a:pt x="273050" y="72389"/>
                </a:lnTo>
                <a:lnTo>
                  <a:pt x="276860" y="72389"/>
                </a:lnTo>
                <a:lnTo>
                  <a:pt x="276860" y="25400"/>
                </a:lnTo>
                <a:close/>
              </a:path>
              <a:path w="276860" h="808989">
                <a:moveTo>
                  <a:pt x="276860" y="72390"/>
                </a:moveTo>
                <a:lnTo>
                  <a:pt x="273050" y="72390"/>
                </a:lnTo>
                <a:lnTo>
                  <a:pt x="273050" y="91439"/>
                </a:lnTo>
                <a:lnTo>
                  <a:pt x="276860" y="91439"/>
                </a:lnTo>
                <a:lnTo>
                  <a:pt x="276860" y="72390"/>
                </a:lnTo>
                <a:close/>
              </a:path>
              <a:path w="276860" h="808989">
                <a:moveTo>
                  <a:pt x="276860" y="91566"/>
                </a:moveTo>
                <a:lnTo>
                  <a:pt x="273050" y="91566"/>
                </a:lnTo>
                <a:lnTo>
                  <a:pt x="273050" y="123189"/>
                </a:lnTo>
                <a:lnTo>
                  <a:pt x="275589" y="123189"/>
                </a:lnTo>
                <a:lnTo>
                  <a:pt x="275589" y="122047"/>
                </a:lnTo>
                <a:lnTo>
                  <a:pt x="276859" y="122047"/>
                </a:lnTo>
                <a:lnTo>
                  <a:pt x="276860" y="91566"/>
                </a:lnTo>
                <a:close/>
              </a:path>
              <a:path w="276860" h="808989">
                <a:moveTo>
                  <a:pt x="2539" y="426719"/>
                </a:moveTo>
                <a:lnTo>
                  <a:pt x="1270" y="426719"/>
                </a:lnTo>
                <a:lnTo>
                  <a:pt x="1270" y="427989"/>
                </a:lnTo>
                <a:lnTo>
                  <a:pt x="2539" y="427989"/>
                </a:lnTo>
                <a:lnTo>
                  <a:pt x="2539" y="426719"/>
                </a:lnTo>
                <a:close/>
              </a:path>
              <a:path w="276860" h="808989">
                <a:moveTo>
                  <a:pt x="3810" y="425450"/>
                </a:moveTo>
                <a:lnTo>
                  <a:pt x="0" y="425450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5450"/>
                </a:lnTo>
                <a:close/>
              </a:path>
              <a:path w="276860" h="808989">
                <a:moveTo>
                  <a:pt x="3810" y="421639"/>
                </a:moveTo>
                <a:lnTo>
                  <a:pt x="0" y="421639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1639"/>
                </a:lnTo>
                <a:close/>
              </a:path>
              <a:path w="276860" h="808989">
                <a:moveTo>
                  <a:pt x="3810" y="419100"/>
                </a:moveTo>
                <a:lnTo>
                  <a:pt x="0" y="419100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9100"/>
                </a:lnTo>
                <a:close/>
              </a:path>
              <a:path w="276860" h="808989">
                <a:moveTo>
                  <a:pt x="3810" y="415289"/>
                </a:moveTo>
                <a:lnTo>
                  <a:pt x="0" y="415289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5289"/>
                </a:lnTo>
                <a:close/>
              </a:path>
              <a:path w="276860" h="808989">
                <a:moveTo>
                  <a:pt x="3810" y="412750"/>
                </a:moveTo>
                <a:lnTo>
                  <a:pt x="0" y="412750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12750"/>
                </a:lnTo>
                <a:close/>
              </a:path>
              <a:path w="276860" h="808989">
                <a:moveTo>
                  <a:pt x="3810" y="408939"/>
                </a:moveTo>
                <a:lnTo>
                  <a:pt x="0" y="408939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8939"/>
                </a:lnTo>
                <a:close/>
              </a:path>
              <a:path w="276860" h="808989">
                <a:moveTo>
                  <a:pt x="3810" y="406400"/>
                </a:moveTo>
                <a:lnTo>
                  <a:pt x="0" y="406400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6400"/>
                </a:lnTo>
                <a:close/>
              </a:path>
              <a:path w="276860" h="808989">
                <a:moveTo>
                  <a:pt x="3810" y="402589"/>
                </a:moveTo>
                <a:lnTo>
                  <a:pt x="0" y="402589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2589"/>
                </a:lnTo>
                <a:close/>
              </a:path>
              <a:path w="276860" h="808989">
                <a:moveTo>
                  <a:pt x="3810" y="400050"/>
                </a:moveTo>
                <a:lnTo>
                  <a:pt x="0" y="400050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400050"/>
                </a:lnTo>
                <a:close/>
              </a:path>
              <a:path w="276860" h="808989">
                <a:moveTo>
                  <a:pt x="3810" y="396239"/>
                </a:moveTo>
                <a:lnTo>
                  <a:pt x="0" y="396239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6239"/>
                </a:lnTo>
                <a:close/>
              </a:path>
              <a:path w="276860" h="808989">
                <a:moveTo>
                  <a:pt x="3810" y="393700"/>
                </a:moveTo>
                <a:lnTo>
                  <a:pt x="0" y="393700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3700"/>
                </a:lnTo>
                <a:close/>
              </a:path>
              <a:path w="276860" h="808989">
                <a:moveTo>
                  <a:pt x="3810" y="389889"/>
                </a:moveTo>
                <a:lnTo>
                  <a:pt x="0" y="389889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9889"/>
                </a:lnTo>
                <a:close/>
              </a:path>
              <a:path w="276860" h="808989">
                <a:moveTo>
                  <a:pt x="3810" y="387350"/>
                </a:moveTo>
                <a:lnTo>
                  <a:pt x="0" y="387350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7350"/>
                </a:lnTo>
                <a:close/>
              </a:path>
              <a:path w="276860" h="808989">
                <a:moveTo>
                  <a:pt x="3810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3539"/>
                </a:lnTo>
                <a:close/>
              </a:path>
              <a:path w="276860" h="808989">
                <a:moveTo>
                  <a:pt x="3810" y="381000"/>
                </a:moveTo>
                <a:lnTo>
                  <a:pt x="0" y="381000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81000"/>
                </a:lnTo>
                <a:close/>
              </a:path>
              <a:path w="276860" h="808989">
                <a:moveTo>
                  <a:pt x="3810" y="377189"/>
                </a:moveTo>
                <a:lnTo>
                  <a:pt x="0" y="377189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7189"/>
                </a:lnTo>
                <a:close/>
              </a:path>
              <a:path w="276860" h="808989">
                <a:moveTo>
                  <a:pt x="3810" y="372109"/>
                </a:moveTo>
                <a:lnTo>
                  <a:pt x="0" y="372109"/>
                </a:lnTo>
                <a:lnTo>
                  <a:pt x="0" y="374649"/>
                </a:lnTo>
                <a:lnTo>
                  <a:pt x="3810" y="374649"/>
                </a:lnTo>
                <a:lnTo>
                  <a:pt x="3810" y="372109"/>
                </a:lnTo>
                <a:close/>
              </a:path>
              <a:path w="276860" h="808989">
                <a:moveTo>
                  <a:pt x="3810" y="365759"/>
                </a:moveTo>
                <a:lnTo>
                  <a:pt x="0" y="365759"/>
                </a:lnTo>
                <a:lnTo>
                  <a:pt x="0" y="368299"/>
                </a:lnTo>
                <a:lnTo>
                  <a:pt x="3810" y="368299"/>
                </a:lnTo>
                <a:lnTo>
                  <a:pt x="3810" y="365759"/>
                </a:lnTo>
                <a:close/>
              </a:path>
              <a:path w="276860" h="808989">
                <a:moveTo>
                  <a:pt x="3810" y="356869"/>
                </a:moveTo>
                <a:lnTo>
                  <a:pt x="0" y="356869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56869"/>
                </a:lnTo>
                <a:close/>
              </a:path>
              <a:path w="276860" h="808989">
                <a:moveTo>
                  <a:pt x="3810" y="350519"/>
                </a:moveTo>
                <a:lnTo>
                  <a:pt x="2539" y="350519"/>
                </a:lnTo>
                <a:lnTo>
                  <a:pt x="2539" y="353059"/>
                </a:lnTo>
                <a:lnTo>
                  <a:pt x="1270" y="353059"/>
                </a:lnTo>
                <a:lnTo>
                  <a:pt x="1270" y="355599"/>
                </a:lnTo>
                <a:lnTo>
                  <a:pt x="3810" y="355599"/>
                </a:lnTo>
                <a:lnTo>
                  <a:pt x="3810" y="350519"/>
                </a:lnTo>
                <a:close/>
              </a:path>
              <a:path w="276860" h="808989">
                <a:moveTo>
                  <a:pt x="186689" y="806450"/>
                </a:moveTo>
                <a:lnTo>
                  <a:pt x="24129" y="806450"/>
                </a:lnTo>
                <a:lnTo>
                  <a:pt x="24129" y="808989"/>
                </a:lnTo>
                <a:lnTo>
                  <a:pt x="25400" y="808989"/>
                </a:lnTo>
                <a:lnTo>
                  <a:pt x="25400" y="807719"/>
                </a:lnTo>
                <a:lnTo>
                  <a:pt x="186689" y="807719"/>
                </a:lnTo>
                <a:lnTo>
                  <a:pt x="186689" y="806450"/>
                </a:lnTo>
                <a:close/>
              </a:path>
              <a:path w="276860" h="808989">
                <a:moveTo>
                  <a:pt x="184150" y="807719"/>
                </a:moveTo>
                <a:lnTo>
                  <a:pt x="182879" y="807719"/>
                </a:lnTo>
                <a:lnTo>
                  <a:pt x="182879" y="808989"/>
                </a:lnTo>
                <a:lnTo>
                  <a:pt x="184150" y="808989"/>
                </a:lnTo>
                <a:lnTo>
                  <a:pt x="184150" y="807719"/>
                </a:lnTo>
                <a:close/>
              </a:path>
              <a:path w="276860" h="808989">
                <a:moveTo>
                  <a:pt x="275590" y="725169"/>
                </a:moveTo>
                <a:lnTo>
                  <a:pt x="274320" y="725169"/>
                </a:lnTo>
                <a:lnTo>
                  <a:pt x="274320" y="726439"/>
                </a:lnTo>
                <a:lnTo>
                  <a:pt x="275590" y="726439"/>
                </a:lnTo>
                <a:lnTo>
                  <a:pt x="275590" y="725169"/>
                </a:lnTo>
                <a:close/>
              </a:path>
              <a:path w="276860" h="808989">
                <a:moveTo>
                  <a:pt x="276860" y="724026"/>
                </a:moveTo>
                <a:lnTo>
                  <a:pt x="273050" y="724026"/>
                </a:lnTo>
                <a:lnTo>
                  <a:pt x="273050" y="725169"/>
                </a:lnTo>
                <a:lnTo>
                  <a:pt x="276860" y="725169"/>
                </a:lnTo>
                <a:lnTo>
                  <a:pt x="276860" y="724026"/>
                </a:lnTo>
                <a:close/>
              </a:path>
              <a:path w="276860" h="808989">
                <a:moveTo>
                  <a:pt x="276860" y="720089"/>
                </a:moveTo>
                <a:lnTo>
                  <a:pt x="273050" y="720089"/>
                </a:lnTo>
                <a:lnTo>
                  <a:pt x="273050" y="722629"/>
                </a:lnTo>
                <a:lnTo>
                  <a:pt x="276860" y="722629"/>
                </a:lnTo>
                <a:lnTo>
                  <a:pt x="276860" y="720089"/>
                </a:lnTo>
                <a:close/>
              </a:path>
              <a:path w="276860" h="808989">
                <a:moveTo>
                  <a:pt x="276860" y="717676"/>
                </a:moveTo>
                <a:lnTo>
                  <a:pt x="273050" y="717676"/>
                </a:lnTo>
                <a:lnTo>
                  <a:pt x="273050" y="718819"/>
                </a:lnTo>
                <a:lnTo>
                  <a:pt x="276860" y="718819"/>
                </a:lnTo>
                <a:lnTo>
                  <a:pt x="276860" y="717676"/>
                </a:lnTo>
                <a:close/>
              </a:path>
              <a:path w="276860" h="808989">
                <a:moveTo>
                  <a:pt x="276860" y="713739"/>
                </a:moveTo>
                <a:lnTo>
                  <a:pt x="273050" y="713739"/>
                </a:lnTo>
                <a:lnTo>
                  <a:pt x="273050" y="716279"/>
                </a:lnTo>
                <a:lnTo>
                  <a:pt x="276860" y="716279"/>
                </a:lnTo>
                <a:lnTo>
                  <a:pt x="276860" y="713739"/>
                </a:lnTo>
                <a:close/>
              </a:path>
              <a:path w="276860" h="808989">
                <a:moveTo>
                  <a:pt x="276860" y="711326"/>
                </a:moveTo>
                <a:lnTo>
                  <a:pt x="273050" y="711326"/>
                </a:lnTo>
                <a:lnTo>
                  <a:pt x="273050" y="712469"/>
                </a:lnTo>
                <a:lnTo>
                  <a:pt x="276860" y="712469"/>
                </a:lnTo>
                <a:lnTo>
                  <a:pt x="276860" y="711326"/>
                </a:lnTo>
                <a:close/>
              </a:path>
              <a:path w="276860" h="808989">
                <a:moveTo>
                  <a:pt x="276860" y="707389"/>
                </a:moveTo>
                <a:lnTo>
                  <a:pt x="273050" y="707389"/>
                </a:lnTo>
                <a:lnTo>
                  <a:pt x="273050" y="709929"/>
                </a:lnTo>
                <a:lnTo>
                  <a:pt x="276860" y="709929"/>
                </a:lnTo>
                <a:lnTo>
                  <a:pt x="276860" y="707389"/>
                </a:lnTo>
                <a:close/>
              </a:path>
              <a:path w="276860" h="808989">
                <a:moveTo>
                  <a:pt x="276860" y="704976"/>
                </a:moveTo>
                <a:lnTo>
                  <a:pt x="273050" y="704976"/>
                </a:lnTo>
                <a:lnTo>
                  <a:pt x="273050" y="706119"/>
                </a:lnTo>
                <a:lnTo>
                  <a:pt x="276860" y="706119"/>
                </a:lnTo>
                <a:lnTo>
                  <a:pt x="276860" y="704976"/>
                </a:lnTo>
                <a:close/>
              </a:path>
              <a:path w="276860" h="808989">
                <a:moveTo>
                  <a:pt x="276860" y="701039"/>
                </a:moveTo>
                <a:lnTo>
                  <a:pt x="273050" y="701039"/>
                </a:lnTo>
                <a:lnTo>
                  <a:pt x="273050" y="703579"/>
                </a:lnTo>
                <a:lnTo>
                  <a:pt x="276860" y="703579"/>
                </a:lnTo>
                <a:lnTo>
                  <a:pt x="276860" y="701039"/>
                </a:lnTo>
                <a:close/>
              </a:path>
              <a:path w="276860" h="808989">
                <a:moveTo>
                  <a:pt x="276860" y="698626"/>
                </a:moveTo>
                <a:lnTo>
                  <a:pt x="273050" y="698626"/>
                </a:lnTo>
                <a:lnTo>
                  <a:pt x="273050" y="699769"/>
                </a:lnTo>
                <a:lnTo>
                  <a:pt x="276860" y="699769"/>
                </a:lnTo>
                <a:lnTo>
                  <a:pt x="276860" y="698626"/>
                </a:lnTo>
                <a:close/>
              </a:path>
              <a:path w="276860" h="808989">
                <a:moveTo>
                  <a:pt x="276860" y="694689"/>
                </a:moveTo>
                <a:lnTo>
                  <a:pt x="273050" y="694689"/>
                </a:lnTo>
                <a:lnTo>
                  <a:pt x="273050" y="697229"/>
                </a:lnTo>
                <a:lnTo>
                  <a:pt x="276860" y="697229"/>
                </a:lnTo>
                <a:lnTo>
                  <a:pt x="276860" y="694689"/>
                </a:lnTo>
                <a:close/>
              </a:path>
              <a:path w="276860" h="808989">
                <a:moveTo>
                  <a:pt x="276860" y="692276"/>
                </a:moveTo>
                <a:lnTo>
                  <a:pt x="273050" y="692276"/>
                </a:lnTo>
                <a:lnTo>
                  <a:pt x="273050" y="693419"/>
                </a:lnTo>
                <a:lnTo>
                  <a:pt x="276860" y="693419"/>
                </a:lnTo>
                <a:lnTo>
                  <a:pt x="276860" y="692276"/>
                </a:lnTo>
                <a:close/>
              </a:path>
              <a:path w="276860" h="808989">
                <a:moveTo>
                  <a:pt x="276860" y="688339"/>
                </a:moveTo>
                <a:lnTo>
                  <a:pt x="273050" y="688339"/>
                </a:lnTo>
                <a:lnTo>
                  <a:pt x="273050" y="690879"/>
                </a:lnTo>
                <a:lnTo>
                  <a:pt x="276860" y="690879"/>
                </a:lnTo>
                <a:lnTo>
                  <a:pt x="276860" y="688339"/>
                </a:lnTo>
                <a:close/>
              </a:path>
              <a:path w="276860" h="808989">
                <a:moveTo>
                  <a:pt x="276860" y="685926"/>
                </a:moveTo>
                <a:lnTo>
                  <a:pt x="273050" y="685926"/>
                </a:lnTo>
                <a:lnTo>
                  <a:pt x="273050" y="687069"/>
                </a:lnTo>
                <a:lnTo>
                  <a:pt x="276860" y="687069"/>
                </a:lnTo>
                <a:lnTo>
                  <a:pt x="276860" y="685926"/>
                </a:lnTo>
                <a:close/>
              </a:path>
              <a:path w="276860" h="808989">
                <a:moveTo>
                  <a:pt x="276860" y="681989"/>
                </a:moveTo>
                <a:lnTo>
                  <a:pt x="273050" y="681989"/>
                </a:lnTo>
                <a:lnTo>
                  <a:pt x="273050" y="684529"/>
                </a:lnTo>
                <a:lnTo>
                  <a:pt x="276860" y="684529"/>
                </a:lnTo>
                <a:lnTo>
                  <a:pt x="276860" y="681989"/>
                </a:lnTo>
                <a:close/>
              </a:path>
              <a:path w="276860" h="808989">
                <a:moveTo>
                  <a:pt x="276860" y="679576"/>
                </a:moveTo>
                <a:lnTo>
                  <a:pt x="273050" y="679576"/>
                </a:lnTo>
                <a:lnTo>
                  <a:pt x="273050" y="680719"/>
                </a:lnTo>
                <a:lnTo>
                  <a:pt x="276860" y="680719"/>
                </a:lnTo>
                <a:lnTo>
                  <a:pt x="276860" y="679576"/>
                </a:lnTo>
                <a:close/>
              </a:path>
              <a:path w="276860" h="808989">
                <a:moveTo>
                  <a:pt x="276860" y="675639"/>
                </a:moveTo>
                <a:lnTo>
                  <a:pt x="273050" y="675639"/>
                </a:lnTo>
                <a:lnTo>
                  <a:pt x="273050" y="678179"/>
                </a:lnTo>
                <a:lnTo>
                  <a:pt x="276860" y="678179"/>
                </a:lnTo>
                <a:lnTo>
                  <a:pt x="276860" y="675639"/>
                </a:lnTo>
                <a:close/>
              </a:path>
              <a:path w="276860" h="808989">
                <a:moveTo>
                  <a:pt x="276860" y="673226"/>
                </a:moveTo>
                <a:lnTo>
                  <a:pt x="273050" y="673226"/>
                </a:lnTo>
                <a:lnTo>
                  <a:pt x="273050" y="674369"/>
                </a:lnTo>
                <a:lnTo>
                  <a:pt x="276860" y="674369"/>
                </a:lnTo>
                <a:lnTo>
                  <a:pt x="276860" y="673226"/>
                </a:lnTo>
                <a:close/>
              </a:path>
              <a:path w="276860" h="808989">
                <a:moveTo>
                  <a:pt x="276860" y="669289"/>
                </a:moveTo>
                <a:lnTo>
                  <a:pt x="273050" y="669289"/>
                </a:lnTo>
                <a:lnTo>
                  <a:pt x="273050" y="671829"/>
                </a:lnTo>
                <a:lnTo>
                  <a:pt x="276860" y="671829"/>
                </a:lnTo>
                <a:lnTo>
                  <a:pt x="276860" y="669289"/>
                </a:lnTo>
                <a:close/>
              </a:path>
              <a:path w="276860" h="808989">
                <a:moveTo>
                  <a:pt x="276860" y="666876"/>
                </a:moveTo>
                <a:lnTo>
                  <a:pt x="273050" y="666876"/>
                </a:lnTo>
                <a:lnTo>
                  <a:pt x="273050" y="668019"/>
                </a:lnTo>
                <a:lnTo>
                  <a:pt x="276860" y="668019"/>
                </a:lnTo>
                <a:lnTo>
                  <a:pt x="276860" y="666876"/>
                </a:lnTo>
                <a:close/>
              </a:path>
              <a:path w="276860" h="808989">
                <a:moveTo>
                  <a:pt x="276860" y="662939"/>
                </a:moveTo>
                <a:lnTo>
                  <a:pt x="273050" y="662939"/>
                </a:lnTo>
                <a:lnTo>
                  <a:pt x="273050" y="665479"/>
                </a:lnTo>
                <a:lnTo>
                  <a:pt x="276860" y="665479"/>
                </a:lnTo>
                <a:lnTo>
                  <a:pt x="276860" y="662939"/>
                </a:lnTo>
                <a:close/>
              </a:path>
              <a:path w="276860" h="808989">
                <a:moveTo>
                  <a:pt x="276860" y="659129"/>
                </a:moveTo>
                <a:lnTo>
                  <a:pt x="275589" y="659129"/>
                </a:lnTo>
                <a:lnTo>
                  <a:pt x="275589" y="660526"/>
                </a:lnTo>
                <a:lnTo>
                  <a:pt x="273050" y="660526"/>
                </a:lnTo>
                <a:lnTo>
                  <a:pt x="273050" y="661669"/>
                </a:lnTo>
                <a:lnTo>
                  <a:pt x="276860" y="661669"/>
                </a:lnTo>
                <a:lnTo>
                  <a:pt x="276860" y="659129"/>
                </a:lnTo>
                <a:close/>
              </a:path>
              <a:path w="276860" h="808989">
                <a:moveTo>
                  <a:pt x="274320" y="656589"/>
                </a:moveTo>
                <a:lnTo>
                  <a:pt x="273050" y="656589"/>
                </a:lnTo>
                <a:lnTo>
                  <a:pt x="273050" y="659129"/>
                </a:lnTo>
                <a:lnTo>
                  <a:pt x="274320" y="659129"/>
                </a:lnTo>
                <a:lnTo>
                  <a:pt x="274320" y="656589"/>
                </a:lnTo>
                <a:close/>
              </a:path>
            </a:pathLst>
          </a:custGeom>
          <a:solidFill>
            <a:srgbClr val="D4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2" name="bk object 3622"/>
          <p:cNvSpPr/>
          <p:nvPr/>
        </p:nvSpPr>
        <p:spPr>
          <a:xfrm>
            <a:off x="4601209" y="2564129"/>
            <a:ext cx="269240" cy="803910"/>
          </a:xfrm>
          <a:custGeom>
            <a:avLst/>
            <a:gdLst/>
            <a:ahLst/>
            <a:cxnLst/>
            <a:rect l="l" t="t" r="r" b="b"/>
            <a:pathLst>
              <a:path w="269239" h="803910">
                <a:moveTo>
                  <a:pt x="269239" y="0"/>
                </a:moveTo>
                <a:lnTo>
                  <a:pt x="179069" y="0"/>
                </a:lnTo>
                <a:lnTo>
                  <a:pt x="179069" y="1270"/>
                </a:lnTo>
                <a:lnTo>
                  <a:pt x="177800" y="1270"/>
                </a:lnTo>
                <a:lnTo>
                  <a:pt x="177800" y="3810"/>
                </a:lnTo>
                <a:lnTo>
                  <a:pt x="265429" y="3810"/>
                </a:lnTo>
                <a:lnTo>
                  <a:pt x="265429" y="6350"/>
                </a:lnTo>
                <a:lnTo>
                  <a:pt x="269239" y="6350"/>
                </a:lnTo>
                <a:lnTo>
                  <a:pt x="269239" y="0"/>
                </a:lnTo>
                <a:close/>
              </a:path>
              <a:path w="269239" h="803910">
                <a:moveTo>
                  <a:pt x="269239" y="6350"/>
                </a:moveTo>
                <a:lnTo>
                  <a:pt x="265429" y="6350"/>
                </a:lnTo>
                <a:lnTo>
                  <a:pt x="265429" y="22860"/>
                </a:lnTo>
                <a:lnTo>
                  <a:pt x="269239" y="22860"/>
                </a:lnTo>
                <a:lnTo>
                  <a:pt x="269239" y="6350"/>
                </a:lnTo>
                <a:close/>
              </a:path>
              <a:path w="269239" h="803910">
                <a:moveTo>
                  <a:pt x="269239" y="22860"/>
                </a:moveTo>
                <a:lnTo>
                  <a:pt x="265429" y="22860"/>
                </a:lnTo>
                <a:lnTo>
                  <a:pt x="265429" y="69850"/>
                </a:lnTo>
                <a:lnTo>
                  <a:pt x="269239" y="69850"/>
                </a:lnTo>
                <a:lnTo>
                  <a:pt x="269239" y="22860"/>
                </a:lnTo>
                <a:close/>
              </a:path>
              <a:path w="269239" h="803910">
                <a:moveTo>
                  <a:pt x="269239" y="69850"/>
                </a:moveTo>
                <a:lnTo>
                  <a:pt x="265429" y="69850"/>
                </a:lnTo>
                <a:lnTo>
                  <a:pt x="265429" y="88900"/>
                </a:lnTo>
                <a:lnTo>
                  <a:pt x="269239" y="88900"/>
                </a:lnTo>
                <a:lnTo>
                  <a:pt x="269239" y="69850"/>
                </a:lnTo>
                <a:close/>
              </a:path>
              <a:path w="269239" h="803910">
                <a:moveTo>
                  <a:pt x="269239" y="89026"/>
                </a:moveTo>
                <a:lnTo>
                  <a:pt x="265429" y="89026"/>
                </a:lnTo>
                <a:lnTo>
                  <a:pt x="265429" y="124587"/>
                </a:lnTo>
                <a:lnTo>
                  <a:pt x="266699" y="124587"/>
                </a:lnTo>
                <a:lnTo>
                  <a:pt x="266699" y="123316"/>
                </a:lnTo>
                <a:lnTo>
                  <a:pt x="267970" y="123316"/>
                </a:lnTo>
                <a:lnTo>
                  <a:pt x="267970" y="122047"/>
                </a:lnTo>
                <a:lnTo>
                  <a:pt x="269239" y="122047"/>
                </a:lnTo>
                <a:lnTo>
                  <a:pt x="269239" y="89026"/>
                </a:lnTo>
                <a:close/>
              </a:path>
              <a:path w="269239" h="803910">
                <a:moveTo>
                  <a:pt x="3810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2539" y="427989"/>
                </a:lnTo>
                <a:lnTo>
                  <a:pt x="2539" y="429260"/>
                </a:lnTo>
                <a:lnTo>
                  <a:pt x="3810" y="429260"/>
                </a:lnTo>
                <a:lnTo>
                  <a:pt x="3810" y="425450"/>
                </a:lnTo>
                <a:close/>
              </a:path>
              <a:path w="269239" h="803910">
                <a:moveTo>
                  <a:pt x="3810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2910"/>
                </a:lnTo>
                <a:close/>
              </a:path>
              <a:path w="269239" h="803910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269239" h="803910">
                <a:moveTo>
                  <a:pt x="3810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6560"/>
                </a:lnTo>
                <a:close/>
              </a:path>
              <a:path w="269239" h="803910">
                <a:moveTo>
                  <a:pt x="3810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269239" h="803910">
                <a:moveTo>
                  <a:pt x="3810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210"/>
                </a:lnTo>
                <a:close/>
              </a:path>
              <a:path w="269239" h="803910">
                <a:moveTo>
                  <a:pt x="3810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6400"/>
                </a:lnTo>
                <a:close/>
              </a:path>
              <a:path w="269239" h="803910">
                <a:moveTo>
                  <a:pt x="3810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3860"/>
                </a:lnTo>
                <a:close/>
              </a:path>
              <a:path w="269239" h="803910">
                <a:moveTo>
                  <a:pt x="3810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0050"/>
                </a:lnTo>
                <a:close/>
              </a:path>
              <a:path w="269239" h="803910">
                <a:moveTo>
                  <a:pt x="3810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7510"/>
                </a:lnTo>
                <a:close/>
              </a:path>
              <a:path w="269239" h="803910">
                <a:moveTo>
                  <a:pt x="3810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3700"/>
                </a:lnTo>
                <a:close/>
              </a:path>
              <a:path w="269239" h="803910">
                <a:moveTo>
                  <a:pt x="3810" y="391160"/>
                </a:moveTo>
                <a:lnTo>
                  <a:pt x="0" y="39116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1160"/>
                </a:lnTo>
                <a:close/>
              </a:path>
              <a:path w="269239" h="803910">
                <a:moveTo>
                  <a:pt x="3810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7350"/>
                </a:lnTo>
                <a:close/>
              </a:path>
              <a:path w="269239" h="803910">
                <a:moveTo>
                  <a:pt x="3810" y="384810"/>
                </a:moveTo>
                <a:lnTo>
                  <a:pt x="0" y="38481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4810"/>
                </a:lnTo>
                <a:close/>
              </a:path>
              <a:path w="269239" h="803910">
                <a:moveTo>
                  <a:pt x="3810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1000"/>
                </a:lnTo>
                <a:close/>
              </a:path>
              <a:path w="269239" h="803910">
                <a:moveTo>
                  <a:pt x="3810" y="378460"/>
                </a:moveTo>
                <a:lnTo>
                  <a:pt x="0" y="37846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8460"/>
                </a:lnTo>
                <a:close/>
              </a:path>
              <a:path w="269239" h="803910">
                <a:moveTo>
                  <a:pt x="3810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4650"/>
                </a:lnTo>
                <a:close/>
              </a:path>
              <a:path w="269239" h="803910">
                <a:moveTo>
                  <a:pt x="3810" y="372110"/>
                </a:moveTo>
                <a:lnTo>
                  <a:pt x="0" y="37211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2110"/>
                </a:lnTo>
                <a:close/>
              </a:path>
              <a:path w="269239" h="803910">
                <a:moveTo>
                  <a:pt x="3810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8300"/>
                </a:lnTo>
                <a:close/>
              </a:path>
              <a:path w="269239" h="803910">
                <a:moveTo>
                  <a:pt x="3810" y="365760"/>
                </a:moveTo>
                <a:lnTo>
                  <a:pt x="0" y="36576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5760"/>
                </a:lnTo>
                <a:close/>
              </a:path>
              <a:path w="269239" h="803910">
                <a:moveTo>
                  <a:pt x="3810" y="361950"/>
                </a:moveTo>
                <a:lnTo>
                  <a:pt x="0" y="36195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1950"/>
                </a:lnTo>
                <a:close/>
              </a:path>
              <a:path w="269239" h="803910">
                <a:moveTo>
                  <a:pt x="3810" y="359410"/>
                </a:moveTo>
                <a:lnTo>
                  <a:pt x="0" y="35941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9410"/>
                </a:lnTo>
                <a:close/>
              </a:path>
              <a:path w="269239" h="803910">
                <a:moveTo>
                  <a:pt x="3810" y="353060"/>
                </a:moveTo>
                <a:lnTo>
                  <a:pt x="0" y="35306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3060"/>
                </a:lnTo>
                <a:close/>
              </a:path>
              <a:path w="269239" h="803910">
                <a:moveTo>
                  <a:pt x="3810" y="349376"/>
                </a:moveTo>
                <a:lnTo>
                  <a:pt x="0" y="349376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9376"/>
                </a:lnTo>
                <a:close/>
              </a:path>
              <a:path w="269239" h="803910">
                <a:moveTo>
                  <a:pt x="2539" y="345439"/>
                </a:moveTo>
                <a:lnTo>
                  <a:pt x="1269" y="345439"/>
                </a:lnTo>
                <a:lnTo>
                  <a:pt x="1269" y="347979"/>
                </a:lnTo>
                <a:lnTo>
                  <a:pt x="3810" y="347979"/>
                </a:lnTo>
                <a:lnTo>
                  <a:pt x="3810" y="346837"/>
                </a:lnTo>
                <a:lnTo>
                  <a:pt x="2539" y="346837"/>
                </a:lnTo>
                <a:lnTo>
                  <a:pt x="2539" y="345439"/>
                </a:lnTo>
                <a:close/>
              </a:path>
              <a:path w="269239" h="803910">
                <a:moveTo>
                  <a:pt x="184149" y="802639"/>
                </a:moveTo>
                <a:lnTo>
                  <a:pt x="182879" y="802639"/>
                </a:lnTo>
                <a:lnTo>
                  <a:pt x="182879" y="803910"/>
                </a:lnTo>
                <a:lnTo>
                  <a:pt x="184149" y="803910"/>
                </a:lnTo>
                <a:lnTo>
                  <a:pt x="184149" y="802639"/>
                </a:lnTo>
                <a:close/>
              </a:path>
              <a:path w="269239" h="803910">
                <a:moveTo>
                  <a:pt x="185420" y="800100"/>
                </a:moveTo>
                <a:lnTo>
                  <a:pt x="19050" y="800100"/>
                </a:lnTo>
                <a:lnTo>
                  <a:pt x="19050" y="802639"/>
                </a:lnTo>
                <a:lnTo>
                  <a:pt x="185420" y="802639"/>
                </a:lnTo>
                <a:lnTo>
                  <a:pt x="185420" y="800100"/>
                </a:lnTo>
                <a:close/>
              </a:path>
              <a:path w="269239" h="803910">
                <a:moveTo>
                  <a:pt x="266700" y="727710"/>
                </a:moveTo>
                <a:lnTo>
                  <a:pt x="265429" y="727710"/>
                </a:lnTo>
                <a:lnTo>
                  <a:pt x="265429" y="728979"/>
                </a:lnTo>
                <a:lnTo>
                  <a:pt x="266700" y="728979"/>
                </a:lnTo>
                <a:lnTo>
                  <a:pt x="266700" y="727710"/>
                </a:lnTo>
                <a:close/>
              </a:path>
              <a:path w="269239" h="803910">
                <a:moveTo>
                  <a:pt x="267969" y="726439"/>
                </a:moveTo>
                <a:lnTo>
                  <a:pt x="266700" y="726439"/>
                </a:lnTo>
                <a:lnTo>
                  <a:pt x="266700" y="727710"/>
                </a:lnTo>
                <a:lnTo>
                  <a:pt x="267969" y="727710"/>
                </a:lnTo>
                <a:lnTo>
                  <a:pt x="267969" y="726439"/>
                </a:lnTo>
                <a:close/>
              </a:path>
              <a:path w="269239" h="803910">
                <a:moveTo>
                  <a:pt x="269239" y="723900"/>
                </a:moveTo>
                <a:lnTo>
                  <a:pt x="265429" y="723900"/>
                </a:lnTo>
                <a:lnTo>
                  <a:pt x="265429" y="726439"/>
                </a:lnTo>
                <a:lnTo>
                  <a:pt x="269239" y="726439"/>
                </a:lnTo>
                <a:lnTo>
                  <a:pt x="269239" y="723900"/>
                </a:lnTo>
                <a:close/>
              </a:path>
              <a:path w="269239" h="803910">
                <a:moveTo>
                  <a:pt x="269239" y="721487"/>
                </a:moveTo>
                <a:lnTo>
                  <a:pt x="265429" y="721487"/>
                </a:lnTo>
                <a:lnTo>
                  <a:pt x="265429" y="722629"/>
                </a:lnTo>
                <a:lnTo>
                  <a:pt x="269239" y="722629"/>
                </a:lnTo>
                <a:lnTo>
                  <a:pt x="269239" y="721487"/>
                </a:lnTo>
                <a:close/>
              </a:path>
              <a:path w="269239" h="803910">
                <a:moveTo>
                  <a:pt x="269239" y="717676"/>
                </a:moveTo>
                <a:lnTo>
                  <a:pt x="265429" y="717676"/>
                </a:lnTo>
                <a:lnTo>
                  <a:pt x="265429" y="720216"/>
                </a:lnTo>
                <a:lnTo>
                  <a:pt x="269239" y="720216"/>
                </a:lnTo>
                <a:lnTo>
                  <a:pt x="269239" y="717676"/>
                </a:lnTo>
                <a:close/>
              </a:path>
              <a:path w="269239" h="803910">
                <a:moveTo>
                  <a:pt x="269239" y="715137"/>
                </a:moveTo>
                <a:lnTo>
                  <a:pt x="265429" y="715137"/>
                </a:lnTo>
                <a:lnTo>
                  <a:pt x="265429" y="716279"/>
                </a:lnTo>
                <a:lnTo>
                  <a:pt x="269239" y="716279"/>
                </a:lnTo>
                <a:lnTo>
                  <a:pt x="269239" y="715137"/>
                </a:lnTo>
                <a:close/>
              </a:path>
              <a:path w="269239" h="803910">
                <a:moveTo>
                  <a:pt x="269239" y="711326"/>
                </a:moveTo>
                <a:lnTo>
                  <a:pt x="265429" y="711326"/>
                </a:lnTo>
                <a:lnTo>
                  <a:pt x="265429" y="713866"/>
                </a:lnTo>
                <a:lnTo>
                  <a:pt x="269239" y="713866"/>
                </a:lnTo>
                <a:lnTo>
                  <a:pt x="269239" y="711326"/>
                </a:lnTo>
                <a:close/>
              </a:path>
              <a:path w="269239" h="803910">
                <a:moveTo>
                  <a:pt x="269239" y="708787"/>
                </a:moveTo>
                <a:lnTo>
                  <a:pt x="265429" y="708787"/>
                </a:lnTo>
                <a:lnTo>
                  <a:pt x="265429" y="709929"/>
                </a:lnTo>
                <a:lnTo>
                  <a:pt x="269239" y="709929"/>
                </a:lnTo>
                <a:lnTo>
                  <a:pt x="269239" y="708787"/>
                </a:lnTo>
                <a:close/>
              </a:path>
              <a:path w="269239" h="803910">
                <a:moveTo>
                  <a:pt x="269239" y="704976"/>
                </a:moveTo>
                <a:lnTo>
                  <a:pt x="265429" y="704976"/>
                </a:lnTo>
                <a:lnTo>
                  <a:pt x="265429" y="707516"/>
                </a:lnTo>
                <a:lnTo>
                  <a:pt x="269239" y="707516"/>
                </a:lnTo>
                <a:lnTo>
                  <a:pt x="269239" y="704976"/>
                </a:lnTo>
                <a:close/>
              </a:path>
              <a:path w="269239" h="803910">
                <a:moveTo>
                  <a:pt x="269239" y="702437"/>
                </a:moveTo>
                <a:lnTo>
                  <a:pt x="265429" y="702437"/>
                </a:lnTo>
                <a:lnTo>
                  <a:pt x="265429" y="703579"/>
                </a:lnTo>
                <a:lnTo>
                  <a:pt x="269239" y="703579"/>
                </a:lnTo>
                <a:lnTo>
                  <a:pt x="269239" y="702437"/>
                </a:lnTo>
                <a:close/>
              </a:path>
              <a:path w="269239" h="803910">
                <a:moveTo>
                  <a:pt x="269239" y="698626"/>
                </a:moveTo>
                <a:lnTo>
                  <a:pt x="265429" y="698626"/>
                </a:lnTo>
                <a:lnTo>
                  <a:pt x="265429" y="701166"/>
                </a:lnTo>
                <a:lnTo>
                  <a:pt x="269239" y="701166"/>
                </a:lnTo>
                <a:lnTo>
                  <a:pt x="269239" y="698626"/>
                </a:lnTo>
                <a:close/>
              </a:path>
              <a:path w="269239" h="803910">
                <a:moveTo>
                  <a:pt x="269239" y="696087"/>
                </a:moveTo>
                <a:lnTo>
                  <a:pt x="265429" y="696087"/>
                </a:lnTo>
                <a:lnTo>
                  <a:pt x="265429" y="697229"/>
                </a:lnTo>
                <a:lnTo>
                  <a:pt x="269239" y="697229"/>
                </a:lnTo>
                <a:lnTo>
                  <a:pt x="269239" y="696087"/>
                </a:lnTo>
                <a:close/>
              </a:path>
              <a:path w="269239" h="803910">
                <a:moveTo>
                  <a:pt x="269239" y="692276"/>
                </a:moveTo>
                <a:lnTo>
                  <a:pt x="265429" y="692276"/>
                </a:lnTo>
                <a:lnTo>
                  <a:pt x="265429" y="694816"/>
                </a:lnTo>
                <a:lnTo>
                  <a:pt x="269239" y="694816"/>
                </a:lnTo>
                <a:lnTo>
                  <a:pt x="269239" y="692276"/>
                </a:lnTo>
                <a:close/>
              </a:path>
              <a:path w="269239" h="803910">
                <a:moveTo>
                  <a:pt x="269239" y="689737"/>
                </a:moveTo>
                <a:lnTo>
                  <a:pt x="265429" y="689737"/>
                </a:lnTo>
                <a:lnTo>
                  <a:pt x="265429" y="690879"/>
                </a:lnTo>
                <a:lnTo>
                  <a:pt x="269239" y="690879"/>
                </a:lnTo>
                <a:lnTo>
                  <a:pt x="269239" y="689737"/>
                </a:lnTo>
                <a:close/>
              </a:path>
              <a:path w="269239" h="803910">
                <a:moveTo>
                  <a:pt x="269239" y="685926"/>
                </a:moveTo>
                <a:lnTo>
                  <a:pt x="265429" y="685926"/>
                </a:lnTo>
                <a:lnTo>
                  <a:pt x="265429" y="688466"/>
                </a:lnTo>
                <a:lnTo>
                  <a:pt x="269239" y="688466"/>
                </a:lnTo>
                <a:lnTo>
                  <a:pt x="269239" y="685926"/>
                </a:lnTo>
                <a:close/>
              </a:path>
              <a:path w="269239" h="803910">
                <a:moveTo>
                  <a:pt x="269239" y="683387"/>
                </a:moveTo>
                <a:lnTo>
                  <a:pt x="265429" y="683387"/>
                </a:lnTo>
                <a:lnTo>
                  <a:pt x="265429" y="684529"/>
                </a:lnTo>
                <a:lnTo>
                  <a:pt x="269239" y="684529"/>
                </a:lnTo>
                <a:lnTo>
                  <a:pt x="269239" y="683387"/>
                </a:lnTo>
                <a:close/>
              </a:path>
              <a:path w="269239" h="803910">
                <a:moveTo>
                  <a:pt x="269239" y="679576"/>
                </a:moveTo>
                <a:lnTo>
                  <a:pt x="265429" y="679576"/>
                </a:lnTo>
                <a:lnTo>
                  <a:pt x="265429" y="682116"/>
                </a:lnTo>
                <a:lnTo>
                  <a:pt x="269239" y="682116"/>
                </a:lnTo>
                <a:lnTo>
                  <a:pt x="269239" y="679576"/>
                </a:lnTo>
                <a:close/>
              </a:path>
              <a:path w="269239" h="803910">
                <a:moveTo>
                  <a:pt x="269239" y="677037"/>
                </a:moveTo>
                <a:lnTo>
                  <a:pt x="265429" y="677037"/>
                </a:lnTo>
                <a:lnTo>
                  <a:pt x="265429" y="678179"/>
                </a:lnTo>
                <a:lnTo>
                  <a:pt x="269239" y="678179"/>
                </a:lnTo>
                <a:lnTo>
                  <a:pt x="269239" y="677037"/>
                </a:lnTo>
                <a:close/>
              </a:path>
              <a:path w="269239" h="803910">
                <a:moveTo>
                  <a:pt x="269239" y="673226"/>
                </a:moveTo>
                <a:lnTo>
                  <a:pt x="265429" y="673226"/>
                </a:lnTo>
                <a:lnTo>
                  <a:pt x="265429" y="675766"/>
                </a:lnTo>
                <a:lnTo>
                  <a:pt x="269239" y="675766"/>
                </a:lnTo>
                <a:lnTo>
                  <a:pt x="269239" y="673226"/>
                </a:lnTo>
                <a:close/>
              </a:path>
              <a:path w="269239" h="803910">
                <a:moveTo>
                  <a:pt x="269239" y="670687"/>
                </a:moveTo>
                <a:lnTo>
                  <a:pt x="265429" y="670687"/>
                </a:lnTo>
                <a:lnTo>
                  <a:pt x="265429" y="671829"/>
                </a:lnTo>
                <a:lnTo>
                  <a:pt x="269239" y="671829"/>
                </a:lnTo>
                <a:lnTo>
                  <a:pt x="269239" y="670687"/>
                </a:lnTo>
                <a:close/>
              </a:path>
              <a:path w="269239" h="803910">
                <a:moveTo>
                  <a:pt x="269239" y="666876"/>
                </a:moveTo>
                <a:lnTo>
                  <a:pt x="265429" y="666876"/>
                </a:lnTo>
                <a:lnTo>
                  <a:pt x="265429" y="669416"/>
                </a:lnTo>
                <a:lnTo>
                  <a:pt x="269239" y="669416"/>
                </a:lnTo>
                <a:lnTo>
                  <a:pt x="269239" y="666876"/>
                </a:lnTo>
                <a:close/>
              </a:path>
              <a:path w="269239" h="803910">
                <a:moveTo>
                  <a:pt x="269239" y="664337"/>
                </a:moveTo>
                <a:lnTo>
                  <a:pt x="265429" y="664337"/>
                </a:lnTo>
                <a:lnTo>
                  <a:pt x="265429" y="665479"/>
                </a:lnTo>
                <a:lnTo>
                  <a:pt x="269239" y="665479"/>
                </a:lnTo>
                <a:lnTo>
                  <a:pt x="269239" y="664337"/>
                </a:lnTo>
                <a:close/>
              </a:path>
              <a:path w="269239" h="803910">
                <a:moveTo>
                  <a:pt x="269239" y="660526"/>
                </a:moveTo>
                <a:lnTo>
                  <a:pt x="265429" y="660526"/>
                </a:lnTo>
                <a:lnTo>
                  <a:pt x="265429" y="663066"/>
                </a:lnTo>
                <a:lnTo>
                  <a:pt x="269239" y="663066"/>
                </a:lnTo>
                <a:lnTo>
                  <a:pt x="269239" y="660526"/>
                </a:lnTo>
                <a:close/>
              </a:path>
              <a:path w="269239" h="803910">
                <a:moveTo>
                  <a:pt x="269239" y="657987"/>
                </a:moveTo>
                <a:lnTo>
                  <a:pt x="265429" y="657987"/>
                </a:lnTo>
                <a:lnTo>
                  <a:pt x="265429" y="659129"/>
                </a:lnTo>
                <a:lnTo>
                  <a:pt x="269239" y="659129"/>
                </a:lnTo>
                <a:lnTo>
                  <a:pt x="269239" y="657987"/>
                </a:lnTo>
                <a:close/>
              </a:path>
              <a:path w="269239" h="803910">
                <a:moveTo>
                  <a:pt x="269239" y="652779"/>
                </a:moveTo>
                <a:lnTo>
                  <a:pt x="267969" y="652779"/>
                </a:lnTo>
                <a:lnTo>
                  <a:pt x="267969" y="654176"/>
                </a:lnTo>
                <a:lnTo>
                  <a:pt x="265429" y="654176"/>
                </a:lnTo>
                <a:lnTo>
                  <a:pt x="265429" y="656716"/>
                </a:lnTo>
                <a:lnTo>
                  <a:pt x="269239" y="656716"/>
                </a:lnTo>
                <a:lnTo>
                  <a:pt x="269239" y="652779"/>
                </a:lnTo>
                <a:close/>
              </a:path>
              <a:path w="269239" h="803910">
                <a:moveTo>
                  <a:pt x="266700" y="650366"/>
                </a:moveTo>
                <a:lnTo>
                  <a:pt x="265429" y="650366"/>
                </a:lnTo>
                <a:lnTo>
                  <a:pt x="265429" y="652779"/>
                </a:lnTo>
                <a:lnTo>
                  <a:pt x="266700" y="652779"/>
                </a:lnTo>
                <a:lnTo>
                  <a:pt x="266700" y="650366"/>
                </a:lnTo>
                <a:close/>
              </a:path>
            </a:pathLst>
          </a:custGeom>
          <a:solidFill>
            <a:srgbClr val="D03D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3" name="bk object 3623"/>
          <p:cNvSpPr/>
          <p:nvPr/>
        </p:nvSpPr>
        <p:spPr>
          <a:xfrm>
            <a:off x="4605020" y="2567939"/>
            <a:ext cx="261620" cy="796290"/>
          </a:xfrm>
          <a:custGeom>
            <a:avLst/>
            <a:gdLst/>
            <a:ahLst/>
            <a:cxnLst/>
            <a:rect l="l" t="t" r="r" b="b"/>
            <a:pathLst>
              <a:path w="261620" h="796289">
                <a:moveTo>
                  <a:pt x="261619" y="0"/>
                </a:moveTo>
                <a:lnTo>
                  <a:pt x="172719" y="0"/>
                </a:lnTo>
                <a:lnTo>
                  <a:pt x="172719" y="2539"/>
                </a:lnTo>
                <a:lnTo>
                  <a:pt x="261619" y="2539"/>
                </a:lnTo>
                <a:lnTo>
                  <a:pt x="261619" y="0"/>
                </a:lnTo>
                <a:close/>
              </a:path>
              <a:path w="261620" h="796289">
                <a:moveTo>
                  <a:pt x="261619" y="2540"/>
                </a:moveTo>
                <a:lnTo>
                  <a:pt x="171450" y="2540"/>
                </a:lnTo>
                <a:lnTo>
                  <a:pt x="171450" y="3810"/>
                </a:lnTo>
                <a:lnTo>
                  <a:pt x="257809" y="3810"/>
                </a:lnTo>
                <a:lnTo>
                  <a:pt x="257809" y="19050"/>
                </a:lnTo>
                <a:lnTo>
                  <a:pt x="261619" y="19050"/>
                </a:lnTo>
                <a:lnTo>
                  <a:pt x="261619" y="2540"/>
                </a:lnTo>
                <a:close/>
              </a:path>
              <a:path w="261620" h="796289">
                <a:moveTo>
                  <a:pt x="261619" y="19050"/>
                </a:moveTo>
                <a:lnTo>
                  <a:pt x="257809" y="19050"/>
                </a:lnTo>
                <a:lnTo>
                  <a:pt x="257809" y="66039"/>
                </a:lnTo>
                <a:lnTo>
                  <a:pt x="261619" y="66039"/>
                </a:lnTo>
                <a:lnTo>
                  <a:pt x="261619" y="19050"/>
                </a:lnTo>
                <a:close/>
              </a:path>
              <a:path w="261620" h="796289">
                <a:moveTo>
                  <a:pt x="261619" y="66040"/>
                </a:moveTo>
                <a:lnTo>
                  <a:pt x="257809" y="66040"/>
                </a:lnTo>
                <a:lnTo>
                  <a:pt x="257809" y="85089"/>
                </a:lnTo>
                <a:lnTo>
                  <a:pt x="261619" y="85089"/>
                </a:lnTo>
                <a:lnTo>
                  <a:pt x="261619" y="66040"/>
                </a:lnTo>
                <a:close/>
              </a:path>
              <a:path w="261620" h="796289">
                <a:moveTo>
                  <a:pt x="261619" y="85216"/>
                </a:moveTo>
                <a:lnTo>
                  <a:pt x="257809" y="85216"/>
                </a:lnTo>
                <a:lnTo>
                  <a:pt x="257809" y="122047"/>
                </a:lnTo>
                <a:lnTo>
                  <a:pt x="259079" y="122047"/>
                </a:lnTo>
                <a:lnTo>
                  <a:pt x="259079" y="120776"/>
                </a:lnTo>
                <a:lnTo>
                  <a:pt x="261619" y="120776"/>
                </a:lnTo>
                <a:lnTo>
                  <a:pt x="261619" y="85216"/>
                </a:lnTo>
                <a:close/>
              </a:path>
              <a:path w="261620" h="796289">
                <a:moveTo>
                  <a:pt x="2539" y="425450"/>
                </a:moveTo>
                <a:lnTo>
                  <a:pt x="0" y="425450"/>
                </a:lnTo>
                <a:lnTo>
                  <a:pt x="0" y="426719"/>
                </a:lnTo>
                <a:lnTo>
                  <a:pt x="1269" y="426719"/>
                </a:lnTo>
                <a:lnTo>
                  <a:pt x="1269" y="427989"/>
                </a:lnTo>
                <a:lnTo>
                  <a:pt x="2539" y="427989"/>
                </a:lnTo>
                <a:lnTo>
                  <a:pt x="2539" y="425450"/>
                </a:lnTo>
                <a:close/>
              </a:path>
              <a:path w="261620" h="796289">
                <a:moveTo>
                  <a:pt x="2539" y="421639"/>
                </a:moveTo>
                <a:lnTo>
                  <a:pt x="0" y="421639"/>
                </a:lnTo>
                <a:lnTo>
                  <a:pt x="0" y="424179"/>
                </a:lnTo>
                <a:lnTo>
                  <a:pt x="2539" y="424179"/>
                </a:lnTo>
                <a:lnTo>
                  <a:pt x="2539" y="421639"/>
                </a:lnTo>
                <a:close/>
              </a:path>
              <a:path w="261620" h="796289">
                <a:moveTo>
                  <a:pt x="2539" y="419100"/>
                </a:moveTo>
                <a:lnTo>
                  <a:pt x="0" y="419100"/>
                </a:lnTo>
                <a:lnTo>
                  <a:pt x="0" y="420369"/>
                </a:lnTo>
                <a:lnTo>
                  <a:pt x="2539" y="420369"/>
                </a:lnTo>
                <a:lnTo>
                  <a:pt x="2539" y="419100"/>
                </a:lnTo>
                <a:close/>
              </a:path>
              <a:path w="261620" h="796289">
                <a:moveTo>
                  <a:pt x="2539" y="415289"/>
                </a:moveTo>
                <a:lnTo>
                  <a:pt x="0" y="415289"/>
                </a:lnTo>
                <a:lnTo>
                  <a:pt x="0" y="417829"/>
                </a:lnTo>
                <a:lnTo>
                  <a:pt x="2539" y="417829"/>
                </a:lnTo>
                <a:lnTo>
                  <a:pt x="2539" y="415289"/>
                </a:lnTo>
                <a:close/>
              </a:path>
              <a:path w="261620" h="796289">
                <a:moveTo>
                  <a:pt x="2539" y="412750"/>
                </a:moveTo>
                <a:lnTo>
                  <a:pt x="0" y="412750"/>
                </a:lnTo>
                <a:lnTo>
                  <a:pt x="0" y="414019"/>
                </a:lnTo>
                <a:lnTo>
                  <a:pt x="2539" y="414019"/>
                </a:lnTo>
                <a:lnTo>
                  <a:pt x="2539" y="412750"/>
                </a:lnTo>
                <a:close/>
              </a:path>
              <a:path w="261620" h="796289">
                <a:moveTo>
                  <a:pt x="2539" y="408939"/>
                </a:moveTo>
                <a:lnTo>
                  <a:pt x="0" y="408939"/>
                </a:lnTo>
                <a:lnTo>
                  <a:pt x="0" y="411479"/>
                </a:lnTo>
                <a:lnTo>
                  <a:pt x="2539" y="411479"/>
                </a:lnTo>
                <a:lnTo>
                  <a:pt x="2539" y="408939"/>
                </a:lnTo>
                <a:close/>
              </a:path>
              <a:path w="261620" h="796289">
                <a:moveTo>
                  <a:pt x="2539" y="406400"/>
                </a:moveTo>
                <a:lnTo>
                  <a:pt x="0" y="406400"/>
                </a:lnTo>
                <a:lnTo>
                  <a:pt x="0" y="407669"/>
                </a:lnTo>
                <a:lnTo>
                  <a:pt x="2539" y="407669"/>
                </a:lnTo>
                <a:lnTo>
                  <a:pt x="2539" y="406400"/>
                </a:lnTo>
                <a:close/>
              </a:path>
              <a:path w="261620" h="796289">
                <a:moveTo>
                  <a:pt x="2539" y="402589"/>
                </a:moveTo>
                <a:lnTo>
                  <a:pt x="0" y="402589"/>
                </a:lnTo>
                <a:lnTo>
                  <a:pt x="0" y="405129"/>
                </a:lnTo>
                <a:lnTo>
                  <a:pt x="2539" y="405129"/>
                </a:lnTo>
                <a:lnTo>
                  <a:pt x="2539" y="402589"/>
                </a:lnTo>
                <a:close/>
              </a:path>
              <a:path w="261620" h="796289">
                <a:moveTo>
                  <a:pt x="2539" y="400050"/>
                </a:moveTo>
                <a:lnTo>
                  <a:pt x="0" y="400050"/>
                </a:lnTo>
                <a:lnTo>
                  <a:pt x="0" y="401319"/>
                </a:lnTo>
                <a:lnTo>
                  <a:pt x="2539" y="401319"/>
                </a:lnTo>
                <a:lnTo>
                  <a:pt x="2539" y="400050"/>
                </a:lnTo>
                <a:close/>
              </a:path>
              <a:path w="261620" h="796289">
                <a:moveTo>
                  <a:pt x="2539" y="396239"/>
                </a:moveTo>
                <a:lnTo>
                  <a:pt x="0" y="396239"/>
                </a:lnTo>
                <a:lnTo>
                  <a:pt x="0" y="398779"/>
                </a:lnTo>
                <a:lnTo>
                  <a:pt x="2539" y="398779"/>
                </a:lnTo>
                <a:lnTo>
                  <a:pt x="2539" y="396239"/>
                </a:lnTo>
                <a:close/>
              </a:path>
              <a:path w="261620" h="796289">
                <a:moveTo>
                  <a:pt x="2539" y="393700"/>
                </a:moveTo>
                <a:lnTo>
                  <a:pt x="0" y="393700"/>
                </a:lnTo>
                <a:lnTo>
                  <a:pt x="0" y="394969"/>
                </a:lnTo>
                <a:lnTo>
                  <a:pt x="2539" y="394969"/>
                </a:lnTo>
                <a:lnTo>
                  <a:pt x="2539" y="393700"/>
                </a:lnTo>
                <a:close/>
              </a:path>
              <a:path w="261620" h="796289">
                <a:moveTo>
                  <a:pt x="2539" y="389889"/>
                </a:moveTo>
                <a:lnTo>
                  <a:pt x="0" y="389889"/>
                </a:lnTo>
                <a:lnTo>
                  <a:pt x="0" y="392429"/>
                </a:lnTo>
                <a:lnTo>
                  <a:pt x="2539" y="392429"/>
                </a:lnTo>
                <a:lnTo>
                  <a:pt x="2539" y="389889"/>
                </a:lnTo>
                <a:close/>
              </a:path>
              <a:path w="261620" h="796289">
                <a:moveTo>
                  <a:pt x="2539" y="387350"/>
                </a:moveTo>
                <a:lnTo>
                  <a:pt x="0" y="387350"/>
                </a:lnTo>
                <a:lnTo>
                  <a:pt x="0" y="388619"/>
                </a:lnTo>
                <a:lnTo>
                  <a:pt x="2539" y="388619"/>
                </a:lnTo>
                <a:lnTo>
                  <a:pt x="2539" y="387350"/>
                </a:lnTo>
                <a:close/>
              </a:path>
              <a:path w="261620" h="796289">
                <a:moveTo>
                  <a:pt x="2539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2539" y="386079"/>
                </a:lnTo>
                <a:lnTo>
                  <a:pt x="2539" y="383539"/>
                </a:lnTo>
                <a:close/>
              </a:path>
              <a:path w="261620" h="796289">
                <a:moveTo>
                  <a:pt x="2539" y="381000"/>
                </a:moveTo>
                <a:lnTo>
                  <a:pt x="0" y="381000"/>
                </a:lnTo>
                <a:lnTo>
                  <a:pt x="0" y="382269"/>
                </a:lnTo>
                <a:lnTo>
                  <a:pt x="2539" y="382269"/>
                </a:lnTo>
                <a:lnTo>
                  <a:pt x="2539" y="381000"/>
                </a:lnTo>
                <a:close/>
              </a:path>
              <a:path w="261620" h="796289">
                <a:moveTo>
                  <a:pt x="2539" y="377189"/>
                </a:moveTo>
                <a:lnTo>
                  <a:pt x="0" y="377189"/>
                </a:lnTo>
                <a:lnTo>
                  <a:pt x="0" y="379729"/>
                </a:lnTo>
                <a:lnTo>
                  <a:pt x="2539" y="379729"/>
                </a:lnTo>
                <a:lnTo>
                  <a:pt x="2539" y="377189"/>
                </a:lnTo>
                <a:close/>
              </a:path>
              <a:path w="261620" h="796289">
                <a:moveTo>
                  <a:pt x="2539" y="374650"/>
                </a:moveTo>
                <a:lnTo>
                  <a:pt x="0" y="374650"/>
                </a:lnTo>
                <a:lnTo>
                  <a:pt x="0" y="375919"/>
                </a:lnTo>
                <a:lnTo>
                  <a:pt x="2539" y="375919"/>
                </a:lnTo>
                <a:lnTo>
                  <a:pt x="2539" y="374650"/>
                </a:lnTo>
                <a:close/>
              </a:path>
              <a:path w="261620" h="796289">
                <a:moveTo>
                  <a:pt x="2539" y="370839"/>
                </a:moveTo>
                <a:lnTo>
                  <a:pt x="0" y="370839"/>
                </a:lnTo>
                <a:lnTo>
                  <a:pt x="0" y="373379"/>
                </a:lnTo>
                <a:lnTo>
                  <a:pt x="2539" y="373379"/>
                </a:lnTo>
                <a:lnTo>
                  <a:pt x="2539" y="370839"/>
                </a:lnTo>
                <a:close/>
              </a:path>
              <a:path w="261620" h="796289">
                <a:moveTo>
                  <a:pt x="2539" y="368300"/>
                </a:moveTo>
                <a:lnTo>
                  <a:pt x="0" y="368300"/>
                </a:lnTo>
                <a:lnTo>
                  <a:pt x="0" y="369569"/>
                </a:lnTo>
                <a:lnTo>
                  <a:pt x="2539" y="369569"/>
                </a:lnTo>
                <a:lnTo>
                  <a:pt x="2539" y="368300"/>
                </a:lnTo>
                <a:close/>
              </a:path>
              <a:path w="261620" h="796289">
                <a:moveTo>
                  <a:pt x="2539" y="364489"/>
                </a:moveTo>
                <a:lnTo>
                  <a:pt x="0" y="364489"/>
                </a:lnTo>
                <a:lnTo>
                  <a:pt x="0" y="367029"/>
                </a:lnTo>
                <a:lnTo>
                  <a:pt x="2539" y="367029"/>
                </a:lnTo>
                <a:lnTo>
                  <a:pt x="2539" y="364489"/>
                </a:lnTo>
                <a:close/>
              </a:path>
              <a:path w="261620" h="796289">
                <a:moveTo>
                  <a:pt x="2539" y="361950"/>
                </a:moveTo>
                <a:lnTo>
                  <a:pt x="0" y="361950"/>
                </a:lnTo>
                <a:lnTo>
                  <a:pt x="0" y="363219"/>
                </a:lnTo>
                <a:lnTo>
                  <a:pt x="2539" y="363219"/>
                </a:lnTo>
                <a:lnTo>
                  <a:pt x="2539" y="361950"/>
                </a:lnTo>
                <a:close/>
              </a:path>
              <a:path w="261620" h="796289">
                <a:moveTo>
                  <a:pt x="2539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2539" y="360679"/>
                </a:lnTo>
                <a:lnTo>
                  <a:pt x="2539" y="358139"/>
                </a:lnTo>
                <a:close/>
              </a:path>
              <a:path w="261620" h="796289">
                <a:moveTo>
                  <a:pt x="2539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2539" y="356869"/>
                </a:lnTo>
                <a:lnTo>
                  <a:pt x="2539" y="355600"/>
                </a:lnTo>
                <a:close/>
              </a:path>
              <a:path w="261620" h="796289">
                <a:moveTo>
                  <a:pt x="2539" y="349250"/>
                </a:moveTo>
                <a:lnTo>
                  <a:pt x="0" y="349250"/>
                </a:lnTo>
                <a:lnTo>
                  <a:pt x="0" y="354329"/>
                </a:lnTo>
                <a:lnTo>
                  <a:pt x="2539" y="354329"/>
                </a:lnTo>
                <a:lnTo>
                  <a:pt x="2539" y="349250"/>
                </a:lnTo>
                <a:close/>
              </a:path>
              <a:path w="261620" h="796289">
                <a:moveTo>
                  <a:pt x="2539" y="345439"/>
                </a:moveTo>
                <a:lnTo>
                  <a:pt x="0" y="345439"/>
                </a:lnTo>
                <a:lnTo>
                  <a:pt x="0" y="347979"/>
                </a:lnTo>
                <a:lnTo>
                  <a:pt x="2539" y="347979"/>
                </a:lnTo>
                <a:lnTo>
                  <a:pt x="2539" y="345439"/>
                </a:lnTo>
                <a:close/>
              </a:path>
              <a:path w="261620" h="796289">
                <a:moveTo>
                  <a:pt x="2539" y="342900"/>
                </a:moveTo>
                <a:lnTo>
                  <a:pt x="0" y="342900"/>
                </a:lnTo>
                <a:lnTo>
                  <a:pt x="0" y="344169"/>
                </a:lnTo>
                <a:lnTo>
                  <a:pt x="2539" y="344169"/>
                </a:lnTo>
                <a:lnTo>
                  <a:pt x="2539" y="342900"/>
                </a:lnTo>
                <a:close/>
              </a:path>
              <a:path w="261620" h="796289">
                <a:moveTo>
                  <a:pt x="2539" y="337819"/>
                </a:moveTo>
                <a:lnTo>
                  <a:pt x="1269" y="337819"/>
                </a:lnTo>
                <a:lnTo>
                  <a:pt x="1269" y="339216"/>
                </a:lnTo>
                <a:lnTo>
                  <a:pt x="0" y="339216"/>
                </a:lnTo>
                <a:lnTo>
                  <a:pt x="0" y="341629"/>
                </a:lnTo>
                <a:lnTo>
                  <a:pt x="2539" y="341629"/>
                </a:lnTo>
                <a:lnTo>
                  <a:pt x="2539" y="337819"/>
                </a:lnTo>
                <a:close/>
              </a:path>
              <a:path w="261620" h="796289">
                <a:moveTo>
                  <a:pt x="184150" y="795019"/>
                </a:moveTo>
                <a:lnTo>
                  <a:pt x="182879" y="795019"/>
                </a:lnTo>
                <a:lnTo>
                  <a:pt x="182879" y="796289"/>
                </a:lnTo>
                <a:lnTo>
                  <a:pt x="184150" y="796289"/>
                </a:lnTo>
                <a:lnTo>
                  <a:pt x="184150" y="795019"/>
                </a:lnTo>
                <a:close/>
              </a:path>
              <a:path w="261620" h="796289">
                <a:moveTo>
                  <a:pt x="186689" y="793750"/>
                </a:moveTo>
                <a:lnTo>
                  <a:pt x="13969" y="793750"/>
                </a:lnTo>
                <a:lnTo>
                  <a:pt x="13969" y="795019"/>
                </a:lnTo>
                <a:lnTo>
                  <a:pt x="186689" y="795019"/>
                </a:lnTo>
                <a:lnTo>
                  <a:pt x="186689" y="793750"/>
                </a:lnTo>
                <a:close/>
              </a:path>
              <a:path w="261620" h="796289">
                <a:moveTo>
                  <a:pt x="187959" y="792480"/>
                </a:moveTo>
                <a:lnTo>
                  <a:pt x="186689" y="792480"/>
                </a:lnTo>
                <a:lnTo>
                  <a:pt x="186689" y="793750"/>
                </a:lnTo>
                <a:lnTo>
                  <a:pt x="187959" y="793750"/>
                </a:lnTo>
                <a:lnTo>
                  <a:pt x="187959" y="792480"/>
                </a:lnTo>
                <a:close/>
              </a:path>
              <a:path w="261620" h="796289">
                <a:moveTo>
                  <a:pt x="259079" y="726439"/>
                </a:moveTo>
                <a:lnTo>
                  <a:pt x="257809" y="726439"/>
                </a:lnTo>
                <a:lnTo>
                  <a:pt x="257809" y="728979"/>
                </a:lnTo>
                <a:lnTo>
                  <a:pt x="259079" y="728979"/>
                </a:lnTo>
                <a:lnTo>
                  <a:pt x="259079" y="726439"/>
                </a:lnTo>
                <a:close/>
              </a:path>
              <a:path w="261620" h="796289">
                <a:moveTo>
                  <a:pt x="261619" y="723900"/>
                </a:moveTo>
                <a:lnTo>
                  <a:pt x="257809" y="723900"/>
                </a:lnTo>
                <a:lnTo>
                  <a:pt x="257809" y="725169"/>
                </a:lnTo>
                <a:lnTo>
                  <a:pt x="260350" y="725169"/>
                </a:lnTo>
                <a:lnTo>
                  <a:pt x="260350" y="726439"/>
                </a:lnTo>
                <a:lnTo>
                  <a:pt x="261619" y="726439"/>
                </a:lnTo>
                <a:lnTo>
                  <a:pt x="261619" y="723900"/>
                </a:lnTo>
                <a:close/>
              </a:path>
              <a:path w="261620" h="796289">
                <a:moveTo>
                  <a:pt x="261619" y="720089"/>
                </a:moveTo>
                <a:lnTo>
                  <a:pt x="257809" y="720089"/>
                </a:lnTo>
                <a:lnTo>
                  <a:pt x="257809" y="722629"/>
                </a:lnTo>
                <a:lnTo>
                  <a:pt x="261619" y="722629"/>
                </a:lnTo>
                <a:lnTo>
                  <a:pt x="261619" y="720089"/>
                </a:lnTo>
                <a:close/>
              </a:path>
              <a:path w="261620" h="796289">
                <a:moveTo>
                  <a:pt x="261619" y="717676"/>
                </a:moveTo>
                <a:lnTo>
                  <a:pt x="257809" y="717676"/>
                </a:lnTo>
                <a:lnTo>
                  <a:pt x="257809" y="718819"/>
                </a:lnTo>
                <a:lnTo>
                  <a:pt x="261619" y="718819"/>
                </a:lnTo>
                <a:lnTo>
                  <a:pt x="261619" y="717676"/>
                </a:lnTo>
                <a:close/>
              </a:path>
              <a:path w="261620" h="796289">
                <a:moveTo>
                  <a:pt x="261619" y="713866"/>
                </a:moveTo>
                <a:lnTo>
                  <a:pt x="257809" y="713866"/>
                </a:lnTo>
                <a:lnTo>
                  <a:pt x="257809" y="716406"/>
                </a:lnTo>
                <a:lnTo>
                  <a:pt x="261619" y="716406"/>
                </a:lnTo>
                <a:lnTo>
                  <a:pt x="261619" y="713866"/>
                </a:lnTo>
                <a:close/>
              </a:path>
              <a:path w="261620" h="796289">
                <a:moveTo>
                  <a:pt x="261619" y="711326"/>
                </a:moveTo>
                <a:lnTo>
                  <a:pt x="257809" y="711326"/>
                </a:lnTo>
                <a:lnTo>
                  <a:pt x="257809" y="712469"/>
                </a:lnTo>
                <a:lnTo>
                  <a:pt x="261619" y="712469"/>
                </a:lnTo>
                <a:lnTo>
                  <a:pt x="261619" y="711326"/>
                </a:lnTo>
                <a:close/>
              </a:path>
              <a:path w="261620" h="796289">
                <a:moveTo>
                  <a:pt x="261619" y="707516"/>
                </a:moveTo>
                <a:lnTo>
                  <a:pt x="257809" y="707516"/>
                </a:lnTo>
                <a:lnTo>
                  <a:pt x="257809" y="710056"/>
                </a:lnTo>
                <a:lnTo>
                  <a:pt x="261619" y="710056"/>
                </a:lnTo>
                <a:lnTo>
                  <a:pt x="261619" y="707516"/>
                </a:lnTo>
                <a:close/>
              </a:path>
              <a:path w="261620" h="796289">
                <a:moveTo>
                  <a:pt x="261619" y="704976"/>
                </a:moveTo>
                <a:lnTo>
                  <a:pt x="257809" y="704976"/>
                </a:lnTo>
                <a:lnTo>
                  <a:pt x="257809" y="706119"/>
                </a:lnTo>
                <a:lnTo>
                  <a:pt x="261619" y="706119"/>
                </a:lnTo>
                <a:lnTo>
                  <a:pt x="261619" y="704976"/>
                </a:lnTo>
                <a:close/>
              </a:path>
              <a:path w="261620" h="796289">
                <a:moveTo>
                  <a:pt x="261619" y="701166"/>
                </a:moveTo>
                <a:lnTo>
                  <a:pt x="257809" y="701166"/>
                </a:lnTo>
                <a:lnTo>
                  <a:pt x="257809" y="703706"/>
                </a:lnTo>
                <a:lnTo>
                  <a:pt x="261619" y="703706"/>
                </a:lnTo>
                <a:lnTo>
                  <a:pt x="261619" y="701166"/>
                </a:lnTo>
                <a:close/>
              </a:path>
              <a:path w="261620" h="796289">
                <a:moveTo>
                  <a:pt x="261619" y="698626"/>
                </a:moveTo>
                <a:lnTo>
                  <a:pt x="257809" y="698626"/>
                </a:lnTo>
                <a:lnTo>
                  <a:pt x="257809" y="699769"/>
                </a:lnTo>
                <a:lnTo>
                  <a:pt x="261619" y="699769"/>
                </a:lnTo>
                <a:lnTo>
                  <a:pt x="261619" y="698626"/>
                </a:lnTo>
                <a:close/>
              </a:path>
              <a:path w="261620" h="796289">
                <a:moveTo>
                  <a:pt x="261619" y="694816"/>
                </a:moveTo>
                <a:lnTo>
                  <a:pt x="257809" y="694816"/>
                </a:lnTo>
                <a:lnTo>
                  <a:pt x="257809" y="697356"/>
                </a:lnTo>
                <a:lnTo>
                  <a:pt x="261619" y="697356"/>
                </a:lnTo>
                <a:lnTo>
                  <a:pt x="261619" y="694816"/>
                </a:lnTo>
                <a:close/>
              </a:path>
              <a:path w="261620" h="796289">
                <a:moveTo>
                  <a:pt x="261619" y="692276"/>
                </a:moveTo>
                <a:lnTo>
                  <a:pt x="257809" y="692276"/>
                </a:lnTo>
                <a:lnTo>
                  <a:pt x="257809" y="693419"/>
                </a:lnTo>
                <a:lnTo>
                  <a:pt x="261619" y="693419"/>
                </a:lnTo>
                <a:lnTo>
                  <a:pt x="261619" y="692276"/>
                </a:lnTo>
                <a:close/>
              </a:path>
              <a:path w="261620" h="796289">
                <a:moveTo>
                  <a:pt x="261619" y="688466"/>
                </a:moveTo>
                <a:lnTo>
                  <a:pt x="257809" y="688466"/>
                </a:lnTo>
                <a:lnTo>
                  <a:pt x="257809" y="691006"/>
                </a:lnTo>
                <a:lnTo>
                  <a:pt x="261619" y="691006"/>
                </a:lnTo>
                <a:lnTo>
                  <a:pt x="261619" y="688466"/>
                </a:lnTo>
                <a:close/>
              </a:path>
              <a:path w="261620" h="796289">
                <a:moveTo>
                  <a:pt x="261619" y="685926"/>
                </a:moveTo>
                <a:lnTo>
                  <a:pt x="257809" y="685926"/>
                </a:lnTo>
                <a:lnTo>
                  <a:pt x="257809" y="687069"/>
                </a:lnTo>
                <a:lnTo>
                  <a:pt x="261619" y="687069"/>
                </a:lnTo>
                <a:lnTo>
                  <a:pt x="261619" y="685926"/>
                </a:lnTo>
                <a:close/>
              </a:path>
              <a:path w="261620" h="796289">
                <a:moveTo>
                  <a:pt x="261619" y="682116"/>
                </a:moveTo>
                <a:lnTo>
                  <a:pt x="257809" y="682116"/>
                </a:lnTo>
                <a:lnTo>
                  <a:pt x="257809" y="684656"/>
                </a:lnTo>
                <a:lnTo>
                  <a:pt x="261619" y="684656"/>
                </a:lnTo>
                <a:lnTo>
                  <a:pt x="261619" y="682116"/>
                </a:lnTo>
                <a:close/>
              </a:path>
              <a:path w="261620" h="796289">
                <a:moveTo>
                  <a:pt x="261619" y="679576"/>
                </a:moveTo>
                <a:lnTo>
                  <a:pt x="257809" y="679576"/>
                </a:lnTo>
                <a:lnTo>
                  <a:pt x="257809" y="680719"/>
                </a:lnTo>
                <a:lnTo>
                  <a:pt x="261619" y="680719"/>
                </a:lnTo>
                <a:lnTo>
                  <a:pt x="261619" y="679576"/>
                </a:lnTo>
                <a:close/>
              </a:path>
              <a:path w="261620" h="796289">
                <a:moveTo>
                  <a:pt x="261619" y="675766"/>
                </a:moveTo>
                <a:lnTo>
                  <a:pt x="257809" y="675766"/>
                </a:lnTo>
                <a:lnTo>
                  <a:pt x="257809" y="678306"/>
                </a:lnTo>
                <a:lnTo>
                  <a:pt x="261619" y="678306"/>
                </a:lnTo>
                <a:lnTo>
                  <a:pt x="261619" y="675766"/>
                </a:lnTo>
                <a:close/>
              </a:path>
              <a:path w="261620" h="796289">
                <a:moveTo>
                  <a:pt x="261619" y="673226"/>
                </a:moveTo>
                <a:lnTo>
                  <a:pt x="257809" y="673226"/>
                </a:lnTo>
                <a:lnTo>
                  <a:pt x="257809" y="674369"/>
                </a:lnTo>
                <a:lnTo>
                  <a:pt x="261619" y="674369"/>
                </a:lnTo>
                <a:lnTo>
                  <a:pt x="261619" y="673226"/>
                </a:lnTo>
                <a:close/>
              </a:path>
              <a:path w="261620" h="796289">
                <a:moveTo>
                  <a:pt x="261619" y="669416"/>
                </a:moveTo>
                <a:lnTo>
                  <a:pt x="257809" y="669416"/>
                </a:lnTo>
                <a:lnTo>
                  <a:pt x="257809" y="671956"/>
                </a:lnTo>
                <a:lnTo>
                  <a:pt x="261619" y="671956"/>
                </a:lnTo>
                <a:lnTo>
                  <a:pt x="261619" y="669416"/>
                </a:lnTo>
                <a:close/>
              </a:path>
              <a:path w="261620" h="796289">
                <a:moveTo>
                  <a:pt x="261619" y="666876"/>
                </a:moveTo>
                <a:lnTo>
                  <a:pt x="257809" y="666876"/>
                </a:lnTo>
                <a:lnTo>
                  <a:pt x="257809" y="668019"/>
                </a:lnTo>
                <a:lnTo>
                  <a:pt x="261619" y="668019"/>
                </a:lnTo>
                <a:lnTo>
                  <a:pt x="261619" y="666876"/>
                </a:lnTo>
                <a:close/>
              </a:path>
              <a:path w="261620" h="796289">
                <a:moveTo>
                  <a:pt x="261619" y="663066"/>
                </a:moveTo>
                <a:lnTo>
                  <a:pt x="257809" y="663066"/>
                </a:lnTo>
                <a:lnTo>
                  <a:pt x="257809" y="665606"/>
                </a:lnTo>
                <a:lnTo>
                  <a:pt x="261619" y="665606"/>
                </a:lnTo>
                <a:lnTo>
                  <a:pt x="261619" y="663066"/>
                </a:lnTo>
                <a:close/>
              </a:path>
              <a:path w="261620" h="796289">
                <a:moveTo>
                  <a:pt x="261619" y="660526"/>
                </a:moveTo>
                <a:lnTo>
                  <a:pt x="257809" y="660526"/>
                </a:lnTo>
                <a:lnTo>
                  <a:pt x="257809" y="661669"/>
                </a:lnTo>
                <a:lnTo>
                  <a:pt x="261619" y="661669"/>
                </a:lnTo>
                <a:lnTo>
                  <a:pt x="261619" y="660526"/>
                </a:lnTo>
                <a:close/>
              </a:path>
              <a:path w="261620" h="796289">
                <a:moveTo>
                  <a:pt x="261619" y="656716"/>
                </a:moveTo>
                <a:lnTo>
                  <a:pt x="257809" y="656716"/>
                </a:lnTo>
                <a:lnTo>
                  <a:pt x="257809" y="659256"/>
                </a:lnTo>
                <a:lnTo>
                  <a:pt x="261619" y="659256"/>
                </a:lnTo>
                <a:lnTo>
                  <a:pt x="261619" y="656716"/>
                </a:lnTo>
                <a:close/>
              </a:path>
              <a:path w="261620" h="796289">
                <a:moveTo>
                  <a:pt x="261619" y="654176"/>
                </a:moveTo>
                <a:lnTo>
                  <a:pt x="257809" y="654176"/>
                </a:lnTo>
                <a:lnTo>
                  <a:pt x="257809" y="655319"/>
                </a:lnTo>
                <a:lnTo>
                  <a:pt x="261619" y="655319"/>
                </a:lnTo>
                <a:lnTo>
                  <a:pt x="261619" y="654176"/>
                </a:lnTo>
                <a:close/>
              </a:path>
              <a:path w="261620" h="796289">
                <a:moveTo>
                  <a:pt x="261619" y="650366"/>
                </a:moveTo>
                <a:lnTo>
                  <a:pt x="257809" y="650366"/>
                </a:lnTo>
                <a:lnTo>
                  <a:pt x="257809" y="652906"/>
                </a:lnTo>
                <a:lnTo>
                  <a:pt x="261619" y="652906"/>
                </a:lnTo>
                <a:lnTo>
                  <a:pt x="261619" y="650366"/>
                </a:lnTo>
                <a:close/>
              </a:path>
              <a:path w="261620" h="796289">
                <a:moveTo>
                  <a:pt x="261619" y="647826"/>
                </a:moveTo>
                <a:lnTo>
                  <a:pt x="257809" y="647826"/>
                </a:lnTo>
                <a:lnTo>
                  <a:pt x="257809" y="648969"/>
                </a:lnTo>
                <a:lnTo>
                  <a:pt x="261619" y="648969"/>
                </a:lnTo>
                <a:lnTo>
                  <a:pt x="261619" y="647826"/>
                </a:lnTo>
                <a:close/>
              </a:path>
              <a:path w="261620" h="796289">
                <a:moveTo>
                  <a:pt x="259079" y="642619"/>
                </a:moveTo>
                <a:lnTo>
                  <a:pt x="257809" y="642619"/>
                </a:lnTo>
                <a:lnTo>
                  <a:pt x="257809" y="646556"/>
                </a:lnTo>
                <a:lnTo>
                  <a:pt x="260350" y="646556"/>
                </a:lnTo>
                <a:lnTo>
                  <a:pt x="260350" y="644016"/>
                </a:lnTo>
                <a:lnTo>
                  <a:pt x="259079" y="644016"/>
                </a:lnTo>
                <a:lnTo>
                  <a:pt x="259079" y="642619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4" name="bk object 3624"/>
          <p:cNvSpPr/>
          <p:nvPr/>
        </p:nvSpPr>
        <p:spPr>
          <a:xfrm>
            <a:off x="4607559" y="2571750"/>
            <a:ext cx="255270" cy="788670"/>
          </a:xfrm>
          <a:custGeom>
            <a:avLst/>
            <a:gdLst/>
            <a:ahLst/>
            <a:cxnLst/>
            <a:rect l="l" t="t" r="r" b="b"/>
            <a:pathLst>
              <a:path w="255270" h="788670">
                <a:moveTo>
                  <a:pt x="255269" y="0"/>
                </a:moveTo>
                <a:lnTo>
                  <a:pt x="168910" y="0"/>
                </a:lnTo>
                <a:lnTo>
                  <a:pt x="168910" y="1270"/>
                </a:lnTo>
                <a:lnTo>
                  <a:pt x="167639" y="1270"/>
                </a:lnTo>
                <a:lnTo>
                  <a:pt x="167639" y="3810"/>
                </a:lnTo>
                <a:lnTo>
                  <a:pt x="251460" y="3810"/>
                </a:lnTo>
                <a:lnTo>
                  <a:pt x="251460" y="15239"/>
                </a:lnTo>
                <a:lnTo>
                  <a:pt x="255269" y="15239"/>
                </a:lnTo>
                <a:lnTo>
                  <a:pt x="255269" y="0"/>
                </a:lnTo>
                <a:close/>
              </a:path>
              <a:path w="255270" h="788670">
                <a:moveTo>
                  <a:pt x="255269" y="15240"/>
                </a:moveTo>
                <a:lnTo>
                  <a:pt x="251460" y="15240"/>
                </a:lnTo>
                <a:lnTo>
                  <a:pt x="251460" y="62229"/>
                </a:lnTo>
                <a:lnTo>
                  <a:pt x="255269" y="62229"/>
                </a:lnTo>
                <a:lnTo>
                  <a:pt x="255269" y="15240"/>
                </a:lnTo>
                <a:close/>
              </a:path>
              <a:path w="255270" h="788670">
                <a:moveTo>
                  <a:pt x="255269" y="62230"/>
                </a:moveTo>
                <a:lnTo>
                  <a:pt x="251460" y="62230"/>
                </a:lnTo>
                <a:lnTo>
                  <a:pt x="251460" y="81279"/>
                </a:lnTo>
                <a:lnTo>
                  <a:pt x="255269" y="81279"/>
                </a:lnTo>
                <a:lnTo>
                  <a:pt x="255269" y="62230"/>
                </a:lnTo>
                <a:close/>
              </a:path>
              <a:path w="255270" h="788670">
                <a:moveTo>
                  <a:pt x="255269" y="81406"/>
                </a:moveTo>
                <a:lnTo>
                  <a:pt x="251460" y="81406"/>
                </a:lnTo>
                <a:lnTo>
                  <a:pt x="251460" y="120776"/>
                </a:lnTo>
                <a:lnTo>
                  <a:pt x="252729" y="120776"/>
                </a:lnTo>
                <a:lnTo>
                  <a:pt x="252729" y="119379"/>
                </a:lnTo>
                <a:lnTo>
                  <a:pt x="255270" y="119379"/>
                </a:lnTo>
                <a:lnTo>
                  <a:pt x="255269" y="81406"/>
                </a:lnTo>
                <a:close/>
              </a:path>
              <a:path w="255270" h="788670">
                <a:moveTo>
                  <a:pt x="3810" y="424179"/>
                </a:moveTo>
                <a:lnTo>
                  <a:pt x="2539" y="424179"/>
                </a:lnTo>
                <a:lnTo>
                  <a:pt x="2539" y="426719"/>
                </a:lnTo>
                <a:lnTo>
                  <a:pt x="3810" y="426719"/>
                </a:lnTo>
                <a:lnTo>
                  <a:pt x="3810" y="424179"/>
                </a:lnTo>
                <a:close/>
              </a:path>
              <a:path w="255270" h="788670">
                <a:moveTo>
                  <a:pt x="3810" y="421639"/>
                </a:moveTo>
                <a:lnTo>
                  <a:pt x="0" y="421639"/>
                </a:lnTo>
                <a:lnTo>
                  <a:pt x="0" y="422909"/>
                </a:lnTo>
                <a:lnTo>
                  <a:pt x="3810" y="422909"/>
                </a:lnTo>
                <a:lnTo>
                  <a:pt x="3810" y="421639"/>
                </a:lnTo>
                <a:close/>
              </a:path>
              <a:path w="255270" h="788670">
                <a:moveTo>
                  <a:pt x="3810" y="417829"/>
                </a:moveTo>
                <a:lnTo>
                  <a:pt x="0" y="41782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7829"/>
                </a:lnTo>
                <a:close/>
              </a:path>
              <a:path w="255270" h="788670">
                <a:moveTo>
                  <a:pt x="3810" y="415289"/>
                </a:moveTo>
                <a:lnTo>
                  <a:pt x="0" y="415289"/>
                </a:lnTo>
                <a:lnTo>
                  <a:pt x="0" y="416559"/>
                </a:lnTo>
                <a:lnTo>
                  <a:pt x="3810" y="416559"/>
                </a:lnTo>
                <a:lnTo>
                  <a:pt x="3810" y="415289"/>
                </a:lnTo>
                <a:close/>
              </a:path>
              <a:path w="255270" h="788670">
                <a:moveTo>
                  <a:pt x="3810" y="411479"/>
                </a:moveTo>
                <a:lnTo>
                  <a:pt x="0" y="41147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11479"/>
                </a:lnTo>
                <a:close/>
              </a:path>
              <a:path w="255270" h="788670">
                <a:moveTo>
                  <a:pt x="3810" y="408939"/>
                </a:moveTo>
                <a:lnTo>
                  <a:pt x="0" y="408939"/>
                </a:lnTo>
                <a:lnTo>
                  <a:pt x="0" y="410209"/>
                </a:lnTo>
                <a:lnTo>
                  <a:pt x="3810" y="410209"/>
                </a:lnTo>
                <a:lnTo>
                  <a:pt x="3810" y="408939"/>
                </a:lnTo>
                <a:close/>
              </a:path>
              <a:path w="255270" h="788670">
                <a:moveTo>
                  <a:pt x="3810" y="405129"/>
                </a:moveTo>
                <a:lnTo>
                  <a:pt x="0" y="40512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5129"/>
                </a:lnTo>
                <a:close/>
              </a:path>
              <a:path w="255270" h="788670">
                <a:moveTo>
                  <a:pt x="3810" y="402589"/>
                </a:moveTo>
                <a:lnTo>
                  <a:pt x="0" y="402589"/>
                </a:lnTo>
                <a:lnTo>
                  <a:pt x="0" y="403859"/>
                </a:lnTo>
                <a:lnTo>
                  <a:pt x="3810" y="403859"/>
                </a:lnTo>
                <a:lnTo>
                  <a:pt x="3810" y="402589"/>
                </a:lnTo>
                <a:close/>
              </a:path>
              <a:path w="255270" h="788670">
                <a:moveTo>
                  <a:pt x="3810" y="398779"/>
                </a:moveTo>
                <a:lnTo>
                  <a:pt x="0" y="39877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8779"/>
                </a:lnTo>
                <a:close/>
              </a:path>
              <a:path w="255270" h="788670">
                <a:moveTo>
                  <a:pt x="3810" y="396239"/>
                </a:moveTo>
                <a:lnTo>
                  <a:pt x="0" y="396239"/>
                </a:lnTo>
                <a:lnTo>
                  <a:pt x="0" y="397509"/>
                </a:lnTo>
                <a:lnTo>
                  <a:pt x="3810" y="397509"/>
                </a:lnTo>
                <a:lnTo>
                  <a:pt x="3810" y="396239"/>
                </a:lnTo>
                <a:close/>
              </a:path>
              <a:path w="255270" h="788670">
                <a:moveTo>
                  <a:pt x="3810" y="392429"/>
                </a:moveTo>
                <a:lnTo>
                  <a:pt x="0" y="39242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2429"/>
                </a:lnTo>
                <a:close/>
              </a:path>
              <a:path w="255270" h="788670">
                <a:moveTo>
                  <a:pt x="3810" y="389889"/>
                </a:moveTo>
                <a:lnTo>
                  <a:pt x="0" y="389889"/>
                </a:lnTo>
                <a:lnTo>
                  <a:pt x="0" y="391159"/>
                </a:lnTo>
                <a:lnTo>
                  <a:pt x="3810" y="391159"/>
                </a:lnTo>
                <a:lnTo>
                  <a:pt x="3810" y="389889"/>
                </a:lnTo>
                <a:close/>
              </a:path>
              <a:path w="255270" h="788670">
                <a:moveTo>
                  <a:pt x="3810" y="386079"/>
                </a:moveTo>
                <a:lnTo>
                  <a:pt x="0" y="38607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6079"/>
                </a:lnTo>
                <a:close/>
              </a:path>
              <a:path w="255270" h="788670">
                <a:moveTo>
                  <a:pt x="3810" y="383539"/>
                </a:moveTo>
                <a:lnTo>
                  <a:pt x="0" y="383539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83539"/>
                </a:lnTo>
                <a:close/>
              </a:path>
              <a:path w="255270" h="788670">
                <a:moveTo>
                  <a:pt x="3810" y="379729"/>
                </a:moveTo>
                <a:lnTo>
                  <a:pt x="0" y="37972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9729"/>
                </a:lnTo>
                <a:close/>
              </a:path>
              <a:path w="255270" h="788670">
                <a:moveTo>
                  <a:pt x="3810" y="377189"/>
                </a:moveTo>
                <a:lnTo>
                  <a:pt x="0" y="377189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7189"/>
                </a:lnTo>
                <a:close/>
              </a:path>
              <a:path w="255270" h="788670">
                <a:moveTo>
                  <a:pt x="3810" y="373379"/>
                </a:moveTo>
                <a:lnTo>
                  <a:pt x="0" y="37337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3379"/>
                </a:lnTo>
                <a:close/>
              </a:path>
              <a:path w="255270" h="788670">
                <a:moveTo>
                  <a:pt x="3810" y="370839"/>
                </a:moveTo>
                <a:lnTo>
                  <a:pt x="0" y="370839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70839"/>
                </a:lnTo>
                <a:close/>
              </a:path>
              <a:path w="255270" h="788670">
                <a:moveTo>
                  <a:pt x="3810" y="367029"/>
                </a:moveTo>
                <a:lnTo>
                  <a:pt x="0" y="36702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7029"/>
                </a:lnTo>
                <a:close/>
              </a:path>
              <a:path w="255270" h="788670">
                <a:moveTo>
                  <a:pt x="3810" y="364489"/>
                </a:moveTo>
                <a:lnTo>
                  <a:pt x="0" y="364489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4489"/>
                </a:lnTo>
                <a:close/>
              </a:path>
              <a:path w="255270" h="788670">
                <a:moveTo>
                  <a:pt x="3810" y="360679"/>
                </a:moveTo>
                <a:lnTo>
                  <a:pt x="0" y="36067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0679"/>
                </a:lnTo>
                <a:close/>
              </a:path>
              <a:path w="255270" h="788670">
                <a:moveTo>
                  <a:pt x="3810" y="358139"/>
                </a:moveTo>
                <a:lnTo>
                  <a:pt x="0" y="358139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8139"/>
                </a:lnTo>
                <a:close/>
              </a:path>
              <a:path w="255270" h="788670">
                <a:moveTo>
                  <a:pt x="3810" y="354329"/>
                </a:moveTo>
                <a:lnTo>
                  <a:pt x="0" y="35432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4329"/>
                </a:lnTo>
                <a:close/>
              </a:path>
              <a:path w="255270" h="788670">
                <a:moveTo>
                  <a:pt x="3810" y="351789"/>
                </a:moveTo>
                <a:lnTo>
                  <a:pt x="0" y="351789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1789"/>
                </a:lnTo>
                <a:close/>
              </a:path>
              <a:path w="255270" h="788670">
                <a:moveTo>
                  <a:pt x="3810" y="345439"/>
                </a:moveTo>
                <a:lnTo>
                  <a:pt x="0" y="34543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5439"/>
                </a:lnTo>
                <a:close/>
              </a:path>
              <a:path w="255270" h="788670">
                <a:moveTo>
                  <a:pt x="3810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1629"/>
                </a:lnTo>
                <a:close/>
              </a:path>
              <a:path w="255270" h="788670">
                <a:moveTo>
                  <a:pt x="3810" y="339089"/>
                </a:moveTo>
                <a:lnTo>
                  <a:pt x="0" y="339089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9089"/>
                </a:lnTo>
                <a:close/>
              </a:path>
              <a:path w="255270" h="788670">
                <a:moveTo>
                  <a:pt x="3810" y="335406"/>
                </a:moveTo>
                <a:lnTo>
                  <a:pt x="0" y="335406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5406"/>
                </a:lnTo>
                <a:close/>
              </a:path>
              <a:path w="255270" h="788670">
                <a:moveTo>
                  <a:pt x="2539" y="331469"/>
                </a:moveTo>
                <a:lnTo>
                  <a:pt x="1269" y="331469"/>
                </a:lnTo>
                <a:lnTo>
                  <a:pt x="1269" y="334009"/>
                </a:lnTo>
                <a:lnTo>
                  <a:pt x="3810" y="334009"/>
                </a:lnTo>
                <a:lnTo>
                  <a:pt x="3810" y="332866"/>
                </a:lnTo>
                <a:lnTo>
                  <a:pt x="2539" y="332866"/>
                </a:lnTo>
                <a:lnTo>
                  <a:pt x="2539" y="331469"/>
                </a:lnTo>
                <a:close/>
              </a:path>
              <a:path w="255270" h="788670">
                <a:moveTo>
                  <a:pt x="186689" y="786129"/>
                </a:moveTo>
                <a:lnTo>
                  <a:pt x="11429" y="786129"/>
                </a:lnTo>
                <a:lnTo>
                  <a:pt x="11429" y="788669"/>
                </a:lnTo>
                <a:lnTo>
                  <a:pt x="186689" y="788669"/>
                </a:lnTo>
                <a:lnTo>
                  <a:pt x="186689" y="786129"/>
                </a:lnTo>
                <a:close/>
              </a:path>
              <a:path w="255270" h="788670">
                <a:moveTo>
                  <a:pt x="189230" y="784860"/>
                </a:moveTo>
                <a:lnTo>
                  <a:pt x="187960" y="784860"/>
                </a:lnTo>
                <a:lnTo>
                  <a:pt x="187960" y="786129"/>
                </a:lnTo>
                <a:lnTo>
                  <a:pt x="189230" y="786129"/>
                </a:lnTo>
                <a:lnTo>
                  <a:pt x="189230" y="784860"/>
                </a:lnTo>
                <a:close/>
              </a:path>
              <a:path w="255270" h="788670">
                <a:moveTo>
                  <a:pt x="254000" y="726439"/>
                </a:moveTo>
                <a:lnTo>
                  <a:pt x="251460" y="726439"/>
                </a:lnTo>
                <a:lnTo>
                  <a:pt x="251460" y="728979"/>
                </a:lnTo>
                <a:lnTo>
                  <a:pt x="252729" y="728979"/>
                </a:lnTo>
                <a:lnTo>
                  <a:pt x="252729" y="727709"/>
                </a:lnTo>
                <a:lnTo>
                  <a:pt x="254000" y="727709"/>
                </a:lnTo>
                <a:lnTo>
                  <a:pt x="254000" y="726439"/>
                </a:lnTo>
                <a:close/>
              </a:path>
              <a:path w="255270" h="788670">
                <a:moveTo>
                  <a:pt x="255269" y="722629"/>
                </a:moveTo>
                <a:lnTo>
                  <a:pt x="251460" y="722629"/>
                </a:lnTo>
                <a:lnTo>
                  <a:pt x="251460" y="725169"/>
                </a:lnTo>
                <a:lnTo>
                  <a:pt x="254000" y="725169"/>
                </a:lnTo>
                <a:lnTo>
                  <a:pt x="254000" y="726439"/>
                </a:lnTo>
                <a:lnTo>
                  <a:pt x="255269" y="726439"/>
                </a:lnTo>
                <a:lnTo>
                  <a:pt x="255269" y="722629"/>
                </a:lnTo>
                <a:close/>
              </a:path>
              <a:path w="255270" h="788670">
                <a:moveTo>
                  <a:pt x="255269" y="720089"/>
                </a:moveTo>
                <a:lnTo>
                  <a:pt x="251460" y="720089"/>
                </a:lnTo>
                <a:lnTo>
                  <a:pt x="251460" y="721359"/>
                </a:lnTo>
                <a:lnTo>
                  <a:pt x="255269" y="721359"/>
                </a:lnTo>
                <a:lnTo>
                  <a:pt x="255269" y="720089"/>
                </a:lnTo>
                <a:close/>
              </a:path>
              <a:path w="255270" h="788670">
                <a:moveTo>
                  <a:pt x="255269" y="716279"/>
                </a:moveTo>
                <a:lnTo>
                  <a:pt x="251460" y="716279"/>
                </a:lnTo>
                <a:lnTo>
                  <a:pt x="251460" y="718819"/>
                </a:lnTo>
                <a:lnTo>
                  <a:pt x="255269" y="718819"/>
                </a:lnTo>
                <a:lnTo>
                  <a:pt x="255269" y="716279"/>
                </a:lnTo>
                <a:close/>
              </a:path>
              <a:path w="255270" h="788670">
                <a:moveTo>
                  <a:pt x="255269" y="713866"/>
                </a:moveTo>
                <a:lnTo>
                  <a:pt x="251460" y="713866"/>
                </a:lnTo>
                <a:lnTo>
                  <a:pt x="251460" y="715009"/>
                </a:lnTo>
                <a:lnTo>
                  <a:pt x="255269" y="715009"/>
                </a:lnTo>
                <a:lnTo>
                  <a:pt x="255269" y="713866"/>
                </a:lnTo>
                <a:close/>
              </a:path>
              <a:path w="255270" h="788670">
                <a:moveTo>
                  <a:pt x="255269" y="710056"/>
                </a:moveTo>
                <a:lnTo>
                  <a:pt x="251460" y="710056"/>
                </a:lnTo>
                <a:lnTo>
                  <a:pt x="251460" y="712596"/>
                </a:lnTo>
                <a:lnTo>
                  <a:pt x="255269" y="712596"/>
                </a:lnTo>
                <a:lnTo>
                  <a:pt x="255269" y="710056"/>
                </a:lnTo>
                <a:close/>
              </a:path>
              <a:path w="255270" h="788670">
                <a:moveTo>
                  <a:pt x="255269" y="707516"/>
                </a:moveTo>
                <a:lnTo>
                  <a:pt x="251460" y="707516"/>
                </a:lnTo>
                <a:lnTo>
                  <a:pt x="251460" y="708659"/>
                </a:lnTo>
                <a:lnTo>
                  <a:pt x="255269" y="708659"/>
                </a:lnTo>
                <a:lnTo>
                  <a:pt x="255269" y="707516"/>
                </a:lnTo>
                <a:close/>
              </a:path>
              <a:path w="255270" h="788670">
                <a:moveTo>
                  <a:pt x="255269" y="703706"/>
                </a:moveTo>
                <a:lnTo>
                  <a:pt x="251460" y="703706"/>
                </a:lnTo>
                <a:lnTo>
                  <a:pt x="251460" y="706246"/>
                </a:lnTo>
                <a:lnTo>
                  <a:pt x="255269" y="706246"/>
                </a:lnTo>
                <a:lnTo>
                  <a:pt x="255269" y="703706"/>
                </a:lnTo>
                <a:close/>
              </a:path>
              <a:path w="255270" h="788670">
                <a:moveTo>
                  <a:pt x="255269" y="701166"/>
                </a:moveTo>
                <a:lnTo>
                  <a:pt x="251460" y="701166"/>
                </a:lnTo>
                <a:lnTo>
                  <a:pt x="251460" y="702309"/>
                </a:lnTo>
                <a:lnTo>
                  <a:pt x="255269" y="702309"/>
                </a:lnTo>
                <a:lnTo>
                  <a:pt x="255269" y="701166"/>
                </a:lnTo>
                <a:close/>
              </a:path>
              <a:path w="255270" h="788670">
                <a:moveTo>
                  <a:pt x="255269" y="697356"/>
                </a:moveTo>
                <a:lnTo>
                  <a:pt x="251460" y="697356"/>
                </a:lnTo>
                <a:lnTo>
                  <a:pt x="251460" y="699896"/>
                </a:lnTo>
                <a:lnTo>
                  <a:pt x="255269" y="699896"/>
                </a:lnTo>
                <a:lnTo>
                  <a:pt x="255269" y="697356"/>
                </a:lnTo>
                <a:close/>
              </a:path>
              <a:path w="255270" h="788670">
                <a:moveTo>
                  <a:pt x="255269" y="694816"/>
                </a:moveTo>
                <a:lnTo>
                  <a:pt x="251460" y="694816"/>
                </a:lnTo>
                <a:lnTo>
                  <a:pt x="251460" y="695959"/>
                </a:lnTo>
                <a:lnTo>
                  <a:pt x="255269" y="695959"/>
                </a:lnTo>
                <a:lnTo>
                  <a:pt x="255269" y="694816"/>
                </a:lnTo>
                <a:close/>
              </a:path>
              <a:path w="255270" h="788670">
                <a:moveTo>
                  <a:pt x="255269" y="691006"/>
                </a:moveTo>
                <a:lnTo>
                  <a:pt x="251460" y="691006"/>
                </a:lnTo>
                <a:lnTo>
                  <a:pt x="251460" y="693546"/>
                </a:lnTo>
                <a:lnTo>
                  <a:pt x="255269" y="693546"/>
                </a:lnTo>
                <a:lnTo>
                  <a:pt x="255269" y="691006"/>
                </a:lnTo>
                <a:close/>
              </a:path>
              <a:path w="255270" h="788670">
                <a:moveTo>
                  <a:pt x="255269" y="688466"/>
                </a:moveTo>
                <a:lnTo>
                  <a:pt x="251460" y="688466"/>
                </a:lnTo>
                <a:lnTo>
                  <a:pt x="251460" y="689609"/>
                </a:lnTo>
                <a:lnTo>
                  <a:pt x="255269" y="689609"/>
                </a:lnTo>
                <a:lnTo>
                  <a:pt x="255269" y="688466"/>
                </a:lnTo>
                <a:close/>
              </a:path>
              <a:path w="255270" h="788670">
                <a:moveTo>
                  <a:pt x="255269" y="684656"/>
                </a:moveTo>
                <a:lnTo>
                  <a:pt x="251460" y="684656"/>
                </a:lnTo>
                <a:lnTo>
                  <a:pt x="251460" y="687196"/>
                </a:lnTo>
                <a:lnTo>
                  <a:pt x="255269" y="687196"/>
                </a:lnTo>
                <a:lnTo>
                  <a:pt x="255269" y="684656"/>
                </a:lnTo>
                <a:close/>
              </a:path>
              <a:path w="255270" h="788670">
                <a:moveTo>
                  <a:pt x="255269" y="682116"/>
                </a:moveTo>
                <a:lnTo>
                  <a:pt x="251460" y="682116"/>
                </a:lnTo>
                <a:lnTo>
                  <a:pt x="251460" y="683259"/>
                </a:lnTo>
                <a:lnTo>
                  <a:pt x="255269" y="683259"/>
                </a:lnTo>
                <a:lnTo>
                  <a:pt x="255269" y="682116"/>
                </a:lnTo>
                <a:close/>
              </a:path>
              <a:path w="255270" h="788670">
                <a:moveTo>
                  <a:pt x="255269" y="678306"/>
                </a:moveTo>
                <a:lnTo>
                  <a:pt x="251460" y="678306"/>
                </a:lnTo>
                <a:lnTo>
                  <a:pt x="251460" y="680846"/>
                </a:lnTo>
                <a:lnTo>
                  <a:pt x="255269" y="680846"/>
                </a:lnTo>
                <a:lnTo>
                  <a:pt x="255269" y="678306"/>
                </a:lnTo>
                <a:close/>
              </a:path>
              <a:path w="255270" h="788670">
                <a:moveTo>
                  <a:pt x="255269" y="675766"/>
                </a:moveTo>
                <a:lnTo>
                  <a:pt x="251460" y="675766"/>
                </a:lnTo>
                <a:lnTo>
                  <a:pt x="251460" y="676909"/>
                </a:lnTo>
                <a:lnTo>
                  <a:pt x="255269" y="676909"/>
                </a:lnTo>
                <a:lnTo>
                  <a:pt x="255269" y="675766"/>
                </a:lnTo>
                <a:close/>
              </a:path>
              <a:path w="255270" h="788670">
                <a:moveTo>
                  <a:pt x="255269" y="671956"/>
                </a:moveTo>
                <a:lnTo>
                  <a:pt x="251460" y="671956"/>
                </a:lnTo>
                <a:lnTo>
                  <a:pt x="251460" y="674496"/>
                </a:lnTo>
                <a:lnTo>
                  <a:pt x="255269" y="674496"/>
                </a:lnTo>
                <a:lnTo>
                  <a:pt x="255269" y="671956"/>
                </a:lnTo>
                <a:close/>
              </a:path>
              <a:path w="255270" h="788670">
                <a:moveTo>
                  <a:pt x="255269" y="669416"/>
                </a:moveTo>
                <a:lnTo>
                  <a:pt x="251460" y="669416"/>
                </a:lnTo>
                <a:lnTo>
                  <a:pt x="251460" y="670559"/>
                </a:lnTo>
                <a:lnTo>
                  <a:pt x="255269" y="670559"/>
                </a:lnTo>
                <a:lnTo>
                  <a:pt x="255269" y="669416"/>
                </a:lnTo>
                <a:close/>
              </a:path>
              <a:path w="255270" h="788670">
                <a:moveTo>
                  <a:pt x="255269" y="665606"/>
                </a:moveTo>
                <a:lnTo>
                  <a:pt x="251460" y="665606"/>
                </a:lnTo>
                <a:lnTo>
                  <a:pt x="251460" y="668146"/>
                </a:lnTo>
                <a:lnTo>
                  <a:pt x="255269" y="668146"/>
                </a:lnTo>
                <a:lnTo>
                  <a:pt x="255269" y="665606"/>
                </a:lnTo>
                <a:close/>
              </a:path>
              <a:path w="255270" h="788670">
                <a:moveTo>
                  <a:pt x="255269" y="663066"/>
                </a:moveTo>
                <a:lnTo>
                  <a:pt x="251460" y="663066"/>
                </a:lnTo>
                <a:lnTo>
                  <a:pt x="251460" y="664209"/>
                </a:lnTo>
                <a:lnTo>
                  <a:pt x="255269" y="664209"/>
                </a:lnTo>
                <a:lnTo>
                  <a:pt x="255269" y="663066"/>
                </a:lnTo>
                <a:close/>
              </a:path>
              <a:path w="255270" h="788670">
                <a:moveTo>
                  <a:pt x="255269" y="659256"/>
                </a:moveTo>
                <a:lnTo>
                  <a:pt x="251460" y="659256"/>
                </a:lnTo>
                <a:lnTo>
                  <a:pt x="251460" y="661796"/>
                </a:lnTo>
                <a:lnTo>
                  <a:pt x="255269" y="661796"/>
                </a:lnTo>
                <a:lnTo>
                  <a:pt x="255269" y="659256"/>
                </a:lnTo>
                <a:close/>
              </a:path>
              <a:path w="255270" h="788670">
                <a:moveTo>
                  <a:pt x="255269" y="656716"/>
                </a:moveTo>
                <a:lnTo>
                  <a:pt x="251460" y="656716"/>
                </a:lnTo>
                <a:lnTo>
                  <a:pt x="251460" y="657859"/>
                </a:lnTo>
                <a:lnTo>
                  <a:pt x="255269" y="657859"/>
                </a:lnTo>
                <a:lnTo>
                  <a:pt x="255269" y="656716"/>
                </a:lnTo>
                <a:close/>
              </a:path>
              <a:path w="255270" h="788670">
                <a:moveTo>
                  <a:pt x="255269" y="652906"/>
                </a:moveTo>
                <a:lnTo>
                  <a:pt x="251460" y="652906"/>
                </a:lnTo>
                <a:lnTo>
                  <a:pt x="251460" y="655446"/>
                </a:lnTo>
                <a:lnTo>
                  <a:pt x="255269" y="655446"/>
                </a:lnTo>
                <a:lnTo>
                  <a:pt x="255269" y="652906"/>
                </a:lnTo>
                <a:close/>
              </a:path>
              <a:path w="255270" h="788670">
                <a:moveTo>
                  <a:pt x="255269" y="650366"/>
                </a:moveTo>
                <a:lnTo>
                  <a:pt x="251460" y="650366"/>
                </a:lnTo>
                <a:lnTo>
                  <a:pt x="251460" y="651509"/>
                </a:lnTo>
                <a:lnTo>
                  <a:pt x="255269" y="651509"/>
                </a:lnTo>
                <a:lnTo>
                  <a:pt x="255269" y="650366"/>
                </a:lnTo>
                <a:close/>
              </a:path>
              <a:path w="255270" h="788670">
                <a:moveTo>
                  <a:pt x="255269" y="646556"/>
                </a:moveTo>
                <a:lnTo>
                  <a:pt x="251460" y="646556"/>
                </a:lnTo>
                <a:lnTo>
                  <a:pt x="251460" y="649096"/>
                </a:lnTo>
                <a:lnTo>
                  <a:pt x="255269" y="649096"/>
                </a:lnTo>
                <a:lnTo>
                  <a:pt x="255269" y="646556"/>
                </a:lnTo>
                <a:close/>
              </a:path>
              <a:path w="255270" h="788670">
                <a:moveTo>
                  <a:pt x="255269" y="644016"/>
                </a:moveTo>
                <a:lnTo>
                  <a:pt x="251460" y="644016"/>
                </a:lnTo>
                <a:lnTo>
                  <a:pt x="251460" y="645159"/>
                </a:lnTo>
                <a:lnTo>
                  <a:pt x="255269" y="645159"/>
                </a:lnTo>
                <a:lnTo>
                  <a:pt x="255269" y="644016"/>
                </a:lnTo>
                <a:close/>
              </a:path>
              <a:path w="255270" h="788670">
                <a:moveTo>
                  <a:pt x="255269" y="640206"/>
                </a:moveTo>
                <a:lnTo>
                  <a:pt x="251460" y="640206"/>
                </a:lnTo>
                <a:lnTo>
                  <a:pt x="251460" y="642746"/>
                </a:lnTo>
                <a:lnTo>
                  <a:pt x="255269" y="642746"/>
                </a:lnTo>
                <a:lnTo>
                  <a:pt x="255269" y="640206"/>
                </a:lnTo>
                <a:close/>
              </a:path>
              <a:path w="255270" h="788670">
                <a:moveTo>
                  <a:pt x="253999" y="636396"/>
                </a:moveTo>
                <a:lnTo>
                  <a:pt x="252729" y="636396"/>
                </a:lnTo>
                <a:lnTo>
                  <a:pt x="252729" y="637666"/>
                </a:lnTo>
                <a:lnTo>
                  <a:pt x="251460" y="637666"/>
                </a:lnTo>
                <a:lnTo>
                  <a:pt x="251460" y="638809"/>
                </a:lnTo>
                <a:lnTo>
                  <a:pt x="253999" y="638809"/>
                </a:lnTo>
                <a:lnTo>
                  <a:pt x="253999" y="636396"/>
                </a:lnTo>
                <a:close/>
              </a:path>
            </a:pathLst>
          </a:custGeom>
          <a:solidFill>
            <a:srgbClr val="C7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5" name="bk object 3625"/>
          <p:cNvSpPr/>
          <p:nvPr/>
        </p:nvSpPr>
        <p:spPr>
          <a:xfrm>
            <a:off x="4611370" y="2575560"/>
            <a:ext cx="247650" cy="781050"/>
          </a:xfrm>
          <a:custGeom>
            <a:avLst/>
            <a:gdLst/>
            <a:ahLst/>
            <a:cxnLst/>
            <a:rect l="l" t="t" r="r" b="b"/>
            <a:pathLst>
              <a:path w="247650" h="781050">
                <a:moveTo>
                  <a:pt x="247650" y="0"/>
                </a:moveTo>
                <a:lnTo>
                  <a:pt x="162559" y="0"/>
                </a:lnTo>
                <a:lnTo>
                  <a:pt x="162559" y="2539"/>
                </a:lnTo>
                <a:lnTo>
                  <a:pt x="161289" y="2539"/>
                </a:lnTo>
                <a:lnTo>
                  <a:pt x="161289" y="3810"/>
                </a:lnTo>
                <a:lnTo>
                  <a:pt x="243839" y="3810"/>
                </a:lnTo>
                <a:lnTo>
                  <a:pt x="243839" y="11429"/>
                </a:lnTo>
                <a:lnTo>
                  <a:pt x="247650" y="11429"/>
                </a:lnTo>
                <a:lnTo>
                  <a:pt x="247650" y="0"/>
                </a:lnTo>
                <a:close/>
              </a:path>
              <a:path w="247650" h="781050">
                <a:moveTo>
                  <a:pt x="247650" y="11430"/>
                </a:moveTo>
                <a:lnTo>
                  <a:pt x="243839" y="11430"/>
                </a:lnTo>
                <a:lnTo>
                  <a:pt x="243839" y="58419"/>
                </a:lnTo>
                <a:lnTo>
                  <a:pt x="247650" y="58419"/>
                </a:lnTo>
                <a:lnTo>
                  <a:pt x="247650" y="11430"/>
                </a:lnTo>
                <a:close/>
              </a:path>
              <a:path w="247650" h="781050">
                <a:moveTo>
                  <a:pt x="247650" y="58420"/>
                </a:moveTo>
                <a:lnTo>
                  <a:pt x="243839" y="58420"/>
                </a:lnTo>
                <a:lnTo>
                  <a:pt x="243839" y="77469"/>
                </a:lnTo>
                <a:lnTo>
                  <a:pt x="247650" y="77469"/>
                </a:lnTo>
                <a:lnTo>
                  <a:pt x="247650" y="58420"/>
                </a:lnTo>
                <a:close/>
              </a:path>
              <a:path w="247650" h="781050">
                <a:moveTo>
                  <a:pt x="247650" y="77596"/>
                </a:moveTo>
                <a:lnTo>
                  <a:pt x="243839" y="77596"/>
                </a:lnTo>
                <a:lnTo>
                  <a:pt x="243839" y="118236"/>
                </a:lnTo>
                <a:lnTo>
                  <a:pt x="245109" y="118236"/>
                </a:lnTo>
                <a:lnTo>
                  <a:pt x="245109" y="116966"/>
                </a:lnTo>
                <a:lnTo>
                  <a:pt x="247650" y="116966"/>
                </a:lnTo>
                <a:lnTo>
                  <a:pt x="247650" y="77596"/>
                </a:lnTo>
                <a:close/>
              </a:path>
              <a:path w="247650" h="781050">
                <a:moveTo>
                  <a:pt x="3809" y="424179"/>
                </a:moveTo>
                <a:lnTo>
                  <a:pt x="1269" y="424179"/>
                </a:lnTo>
                <a:lnTo>
                  <a:pt x="1269" y="425449"/>
                </a:lnTo>
                <a:lnTo>
                  <a:pt x="2539" y="425449"/>
                </a:lnTo>
                <a:lnTo>
                  <a:pt x="2539" y="426719"/>
                </a:lnTo>
                <a:lnTo>
                  <a:pt x="3809" y="426719"/>
                </a:lnTo>
                <a:lnTo>
                  <a:pt x="3809" y="424179"/>
                </a:lnTo>
                <a:close/>
              </a:path>
              <a:path w="247650" h="781050">
                <a:moveTo>
                  <a:pt x="3809" y="420369"/>
                </a:moveTo>
                <a:lnTo>
                  <a:pt x="0" y="420369"/>
                </a:lnTo>
                <a:lnTo>
                  <a:pt x="0" y="424179"/>
                </a:lnTo>
                <a:lnTo>
                  <a:pt x="1269" y="424179"/>
                </a:lnTo>
                <a:lnTo>
                  <a:pt x="1269" y="422909"/>
                </a:lnTo>
                <a:lnTo>
                  <a:pt x="3809" y="422909"/>
                </a:lnTo>
                <a:lnTo>
                  <a:pt x="3809" y="420369"/>
                </a:lnTo>
                <a:close/>
              </a:path>
              <a:path w="247650" h="781050">
                <a:moveTo>
                  <a:pt x="3809" y="417829"/>
                </a:moveTo>
                <a:lnTo>
                  <a:pt x="0" y="417829"/>
                </a:lnTo>
                <a:lnTo>
                  <a:pt x="0" y="419099"/>
                </a:lnTo>
                <a:lnTo>
                  <a:pt x="3809" y="419099"/>
                </a:lnTo>
                <a:lnTo>
                  <a:pt x="3809" y="417829"/>
                </a:lnTo>
                <a:close/>
              </a:path>
              <a:path w="247650" h="781050">
                <a:moveTo>
                  <a:pt x="3809" y="414019"/>
                </a:moveTo>
                <a:lnTo>
                  <a:pt x="0" y="414019"/>
                </a:lnTo>
                <a:lnTo>
                  <a:pt x="0" y="416559"/>
                </a:lnTo>
                <a:lnTo>
                  <a:pt x="3809" y="416559"/>
                </a:lnTo>
                <a:lnTo>
                  <a:pt x="3809" y="414019"/>
                </a:lnTo>
                <a:close/>
              </a:path>
              <a:path w="247650" h="781050">
                <a:moveTo>
                  <a:pt x="3809" y="411479"/>
                </a:moveTo>
                <a:lnTo>
                  <a:pt x="0" y="411479"/>
                </a:lnTo>
                <a:lnTo>
                  <a:pt x="0" y="412749"/>
                </a:lnTo>
                <a:lnTo>
                  <a:pt x="3809" y="412749"/>
                </a:lnTo>
                <a:lnTo>
                  <a:pt x="3809" y="411479"/>
                </a:lnTo>
                <a:close/>
              </a:path>
              <a:path w="247650" h="781050">
                <a:moveTo>
                  <a:pt x="3809" y="407669"/>
                </a:moveTo>
                <a:lnTo>
                  <a:pt x="0" y="407669"/>
                </a:lnTo>
                <a:lnTo>
                  <a:pt x="0" y="410209"/>
                </a:lnTo>
                <a:lnTo>
                  <a:pt x="3809" y="410209"/>
                </a:lnTo>
                <a:lnTo>
                  <a:pt x="3809" y="407669"/>
                </a:lnTo>
                <a:close/>
              </a:path>
              <a:path w="247650" h="781050">
                <a:moveTo>
                  <a:pt x="3809" y="405129"/>
                </a:moveTo>
                <a:lnTo>
                  <a:pt x="0" y="405129"/>
                </a:lnTo>
                <a:lnTo>
                  <a:pt x="0" y="406399"/>
                </a:lnTo>
                <a:lnTo>
                  <a:pt x="3809" y="406399"/>
                </a:lnTo>
                <a:lnTo>
                  <a:pt x="3809" y="405129"/>
                </a:lnTo>
                <a:close/>
              </a:path>
              <a:path w="247650" h="781050">
                <a:moveTo>
                  <a:pt x="3809" y="401319"/>
                </a:moveTo>
                <a:lnTo>
                  <a:pt x="0" y="401319"/>
                </a:lnTo>
                <a:lnTo>
                  <a:pt x="0" y="403859"/>
                </a:lnTo>
                <a:lnTo>
                  <a:pt x="3809" y="403859"/>
                </a:lnTo>
                <a:lnTo>
                  <a:pt x="3809" y="401319"/>
                </a:lnTo>
                <a:close/>
              </a:path>
              <a:path w="247650" h="781050">
                <a:moveTo>
                  <a:pt x="3809" y="398779"/>
                </a:moveTo>
                <a:lnTo>
                  <a:pt x="0" y="398779"/>
                </a:lnTo>
                <a:lnTo>
                  <a:pt x="0" y="400049"/>
                </a:lnTo>
                <a:lnTo>
                  <a:pt x="3809" y="400049"/>
                </a:lnTo>
                <a:lnTo>
                  <a:pt x="3809" y="398779"/>
                </a:lnTo>
                <a:close/>
              </a:path>
              <a:path w="247650" h="781050">
                <a:moveTo>
                  <a:pt x="3809" y="394969"/>
                </a:moveTo>
                <a:lnTo>
                  <a:pt x="0" y="394969"/>
                </a:lnTo>
                <a:lnTo>
                  <a:pt x="0" y="397509"/>
                </a:lnTo>
                <a:lnTo>
                  <a:pt x="3809" y="397509"/>
                </a:lnTo>
                <a:lnTo>
                  <a:pt x="3809" y="394969"/>
                </a:lnTo>
                <a:close/>
              </a:path>
              <a:path w="247650" h="781050">
                <a:moveTo>
                  <a:pt x="3809" y="392429"/>
                </a:moveTo>
                <a:lnTo>
                  <a:pt x="0" y="392429"/>
                </a:lnTo>
                <a:lnTo>
                  <a:pt x="0" y="393699"/>
                </a:lnTo>
                <a:lnTo>
                  <a:pt x="3809" y="393699"/>
                </a:lnTo>
                <a:lnTo>
                  <a:pt x="3809" y="392429"/>
                </a:lnTo>
                <a:close/>
              </a:path>
              <a:path w="247650" h="781050">
                <a:moveTo>
                  <a:pt x="3809" y="388619"/>
                </a:moveTo>
                <a:lnTo>
                  <a:pt x="0" y="388619"/>
                </a:lnTo>
                <a:lnTo>
                  <a:pt x="0" y="391159"/>
                </a:lnTo>
                <a:lnTo>
                  <a:pt x="3809" y="391159"/>
                </a:lnTo>
                <a:lnTo>
                  <a:pt x="3809" y="388619"/>
                </a:lnTo>
                <a:close/>
              </a:path>
              <a:path w="247650" h="781050">
                <a:moveTo>
                  <a:pt x="3809" y="386079"/>
                </a:moveTo>
                <a:lnTo>
                  <a:pt x="0" y="386079"/>
                </a:lnTo>
                <a:lnTo>
                  <a:pt x="0" y="387349"/>
                </a:lnTo>
                <a:lnTo>
                  <a:pt x="3809" y="387349"/>
                </a:lnTo>
                <a:lnTo>
                  <a:pt x="3809" y="386079"/>
                </a:lnTo>
                <a:close/>
              </a:path>
              <a:path w="247650" h="781050">
                <a:moveTo>
                  <a:pt x="3809" y="382269"/>
                </a:moveTo>
                <a:lnTo>
                  <a:pt x="0" y="382269"/>
                </a:lnTo>
                <a:lnTo>
                  <a:pt x="0" y="384809"/>
                </a:lnTo>
                <a:lnTo>
                  <a:pt x="3809" y="384809"/>
                </a:lnTo>
                <a:lnTo>
                  <a:pt x="3809" y="382269"/>
                </a:lnTo>
                <a:close/>
              </a:path>
              <a:path w="247650" h="781050">
                <a:moveTo>
                  <a:pt x="3809" y="379729"/>
                </a:moveTo>
                <a:lnTo>
                  <a:pt x="0" y="379729"/>
                </a:lnTo>
                <a:lnTo>
                  <a:pt x="0" y="380999"/>
                </a:lnTo>
                <a:lnTo>
                  <a:pt x="3809" y="380999"/>
                </a:lnTo>
                <a:lnTo>
                  <a:pt x="3809" y="379729"/>
                </a:lnTo>
                <a:close/>
              </a:path>
              <a:path w="247650" h="781050">
                <a:moveTo>
                  <a:pt x="3809" y="375919"/>
                </a:moveTo>
                <a:lnTo>
                  <a:pt x="0" y="375919"/>
                </a:lnTo>
                <a:lnTo>
                  <a:pt x="0" y="378459"/>
                </a:lnTo>
                <a:lnTo>
                  <a:pt x="3809" y="378459"/>
                </a:lnTo>
                <a:lnTo>
                  <a:pt x="3809" y="375919"/>
                </a:lnTo>
                <a:close/>
              </a:path>
              <a:path w="247650" h="781050">
                <a:moveTo>
                  <a:pt x="3809" y="373379"/>
                </a:moveTo>
                <a:lnTo>
                  <a:pt x="0" y="373379"/>
                </a:lnTo>
                <a:lnTo>
                  <a:pt x="0" y="374649"/>
                </a:lnTo>
                <a:lnTo>
                  <a:pt x="3809" y="374649"/>
                </a:lnTo>
                <a:lnTo>
                  <a:pt x="3809" y="373379"/>
                </a:lnTo>
                <a:close/>
              </a:path>
              <a:path w="247650" h="781050">
                <a:moveTo>
                  <a:pt x="3809" y="369569"/>
                </a:moveTo>
                <a:lnTo>
                  <a:pt x="0" y="369569"/>
                </a:lnTo>
                <a:lnTo>
                  <a:pt x="0" y="372109"/>
                </a:lnTo>
                <a:lnTo>
                  <a:pt x="3809" y="372109"/>
                </a:lnTo>
                <a:lnTo>
                  <a:pt x="3809" y="369569"/>
                </a:lnTo>
                <a:close/>
              </a:path>
              <a:path w="247650" h="781050">
                <a:moveTo>
                  <a:pt x="3809" y="367029"/>
                </a:moveTo>
                <a:lnTo>
                  <a:pt x="0" y="367029"/>
                </a:lnTo>
                <a:lnTo>
                  <a:pt x="0" y="368299"/>
                </a:lnTo>
                <a:lnTo>
                  <a:pt x="3809" y="368299"/>
                </a:lnTo>
                <a:lnTo>
                  <a:pt x="3809" y="367029"/>
                </a:lnTo>
                <a:close/>
              </a:path>
              <a:path w="247650" h="781050">
                <a:moveTo>
                  <a:pt x="3809" y="363219"/>
                </a:moveTo>
                <a:lnTo>
                  <a:pt x="0" y="363219"/>
                </a:lnTo>
                <a:lnTo>
                  <a:pt x="0" y="365759"/>
                </a:lnTo>
                <a:lnTo>
                  <a:pt x="3809" y="365759"/>
                </a:lnTo>
                <a:lnTo>
                  <a:pt x="3809" y="363219"/>
                </a:lnTo>
                <a:close/>
              </a:path>
              <a:path w="247650" h="781050">
                <a:moveTo>
                  <a:pt x="3809" y="360679"/>
                </a:moveTo>
                <a:lnTo>
                  <a:pt x="0" y="360679"/>
                </a:lnTo>
                <a:lnTo>
                  <a:pt x="0" y="361949"/>
                </a:lnTo>
                <a:lnTo>
                  <a:pt x="3809" y="361949"/>
                </a:lnTo>
                <a:lnTo>
                  <a:pt x="3809" y="360679"/>
                </a:lnTo>
                <a:close/>
              </a:path>
              <a:path w="247650" h="781050">
                <a:moveTo>
                  <a:pt x="3809" y="356869"/>
                </a:moveTo>
                <a:lnTo>
                  <a:pt x="0" y="356869"/>
                </a:lnTo>
                <a:lnTo>
                  <a:pt x="0" y="359409"/>
                </a:lnTo>
                <a:lnTo>
                  <a:pt x="3809" y="359409"/>
                </a:lnTo>
                <a:lnTo>
                  <a:pt x="3809" y="356869"/>
                </a:lnTo>
                <a:close/>
              </a:path>
              <a:path w="247650" h="781050">
                <a:moveTo>
                  <a:pt x="3809" y="354329"/>
                </a:moveTo>
                <a:lnTo>
                  <a:pt x="0" y="354329"/>
                </a:lnTo>
                <a:lnTo>
                  <a:pt x="0" y="355599"/>
                </a:lnTo>
                <a:lnTo>
                  <a:pt x="3809" y="355599"/>
                </a:lnTo>
                <a:lnTo>
                  <a:pt x="3809" y="354329"/>
                </a:lnTo>
                <a:close/>
              </a:path>
              <a:path w="247650" h="781050">
                <a:moveTo>
                  <a:pt x="3809" y="350519"/>
                </a:moveTo>
                <a:lnTo>
                  <a:pt x="0" y="350519"/>
                </a:lnTo>
                <a:lnTo>
                  <a:pt x="0" y="353059"/>
                </a:lnTo>
                <a:lnTo>
                  <a:pt x="3809" y="353059"/>
                </a:lnTo>
                <a:lnTo>
                  <a:pt x="3809" y="350519"/>
                </a:lnTo>
                <a:close/>
              </a:path>
              <a:path w="247650" h="781050">
                <a:moveTo>
                  <a:pt x="3809" y="347979"/>
                </a:moveTo>
                <a:lnTo>
                  <a:pt x="0" y="347979"/>
                </a:lnTo>
                <a:lnTo>
                  <a:pt x="0" y="349249"/>
                </a:lnTo>
                <a:lnTo>
                  <a:pt x="3809" y="349249"/>
                </a:lnTo>
                <a:lnTo>
                  <a:pt x="3809" y="347979"/>
                </a:lnTo>
                <a:close/>
              </a:path>
              <a:path w="247650" h="781050">
                <a:moveTo>
                  <a:pt x="3809" y="341629"/>
                </a:moveTo>
                <a:lnTo>
                  <a:pt x="0" y="341629"/>
                </a:lnTo>
                <a:lnTo>
                  <a:pt x="0" y="346709"/>
                </a:lnTo>
                <a:lnTo>
                  <a:pt x="3809" y="346709"/>
                </a:lnTo>
                <a:lnTo>
                  <a:pt x="3809" y="341629"/>
                </a:lnTo>
                <a:close/>
              </a:path>
              <a:path w="247650" h="781050">
                <a:moveTo>
                  <a:pt x="3809" y="337819"/>
                </a:moveTo>
                <a:lnTo>
                  <a:pt x="0" y="337819"/>
                </a:lnTo>
                <a:lnTo>
                  <a:pt x="0" y="340359"/>
                </a:lnTo>
                <a:lnTo>
                  <a:pt x="3809" y="340359"/>
                </a:lnTo>
                <a:lnTo>
                  <a:pt x="3809" y="337819"/>
                </a:lnTo>
                <a:close/>
              </a:path>
              <a:path w="247650" h="781050">
                <a:moveTo>
                  <a:pt x="3809" y="335279"/>
                </a:moveTo>
                <a:lnTo>
                  <a:pt x="0" y="335279"/>
                </a:lnTo>
                <a:lnTo>
                  <a:pt x="0" y="336549"/>
                </a:lnTo>
                <a:lnTo>
                  <a:pt x="3809" y="336549"/>
                </a:lnTo>
                <a:lnTo>
                  <a:pt x="3809" y="335279"/>
                </a:lnTo>
                <a:close/>
              </a:path>
              <a:path w="247650" h="781050">
                <a:moveTo>
                  <a:pt x="3809" y="331469"/>
                </a:moveTo>
                <a:lnTo>
                  <a:pt x="0" y="331469"/>
                </a:lnTo>
                <a:lnTo>
                  <a:pt x="0" y="334009"/>
                </a:lnTo>
                <a:lnTo>
                  <a:pt x="3809" y="334009"/>
                </a:lnTo>
                <a:lnTo>
                  <a:pt x="3809" y="331469"/>
                </a:lnTo>
                <a:close/>
              </a:path>
              <a:path w="247650" h="781050">
                <a:moveTo>
                  <a:pt x="3809" y="328929"/>
                </a:moveTo>
                <a:lnTo>
                  <a:pt x="0" y="328929"/>
                </a:lnTo>
                <a:lnTo>
                  <a:pt x="0" y="330199"/>
                </a:lnTo>
                <a:lnTo>
                  <a:pt x="3809" y="330199"/>
                </a:lnTo>
                <a:lnTo>
                  <a:pt x="3809" y="328929"/>
                </a:lnTo>
                <a:close/>
              </a:path>
              <a:path w="247650" h="781050">
                <a:moveTo>
                  <a:pt x="3809" y="325246"/>
                </a:moveTo>
                <a:lnTo>
                  <a:pt x="0" y="325246"/>
                </a:lnTo>
                <a:lnTo>
                  <a:pt x="0" y="327659"/>
                </a:lnTo>
                <a:lnTo>
                  <a:pt x="3809" y="327659"/>
                </a:lnTo>
                <a:lnTo>
                  <a:pt x="3809" y="325246"/>
                </a:lnTo>
                <a:close/>
              </a:path>
              <a:path w="247650" h="781050">
                <a:moveTo>
                  <a:pt x="2539" y="323849"/>
                </a:moveTo>
                <a:lnTo>
                  <a:pt x="1269" y="323849"/>
                </a:lnTo>
                <a:lnTo>
                  <a:pt x="1269" y="325246"/>
                </a:lnTo>
                <a:lnTo>
                  <a:pt x="2539" y="325246"/>
                </a:lnTo>
                <a:lnTo>
                  <a:pt x="2539" y="323849"/>
                </a:lnTo>
                <a:close/>
              </a:path>
              <a:path w="247650" h="781050">
                <a:moveTo>
                  <a:pt x="187960" y="779779"/>
                </a:moveTo>
                <a:lnTo>
                  <a:pt x="6350" y="779779"/>
                </a:lnTo>
                <a:lnTo>
                  <a:pt x="6350" y="781049"/>
                </a:lnTo>
                <a:lnTo>
                  <a:pt x="187960" y="781049"/>
                </a:lnTo>
                <a:lnTo>
                  <a:pt x="187960" y="779779"/>
                </a:lnTo>
                <a:close/>
              </a:path>
              <a:path w="247650" h="781050">
                <a:moveTo>
                  <a:pt x="190500" y="777239"/>
                </a:moveTo>
                <a:lnTo>
                  <a:pt x="5079" y="777239"/>
                </a:lnTo>
                <a:lnTo>
                  <a:pt x="5079" y="779779"/>
                </a:lnTo>
                <a:lnTo>
                  <a:pt x="6350" y="779779"/>
                </a:lnTo>
                <a:lnTo>
                  <a:pt x="6350" y="778509"/>
                </a:lnTo>
                <a:lnTo>
                  <a:pt x="190500" y="778509"/>
                </a:lnTo>
                <a:lnTo>
                  <a:pt x="190500" y="777239"/>
                </a:lnTo>
                <a:close/>
              </a:path>
              <a:path w="247650" h="781050">
                <a:moveTo>
                  <a:pt x="189229" y="778509"/>
                </a:moveTo>
                <a:lnTo>
                  <a:pt x="187960" y="778509"/>
                </a:lnTo>
                <a:lnTo>
                  <a:pt x="187960" y="779779"/>
                </a:lnTo>
                <a:lnTo>
                  <a:pt x="189229" y="779779"/>
                </a:lnTo>
                <a:lnTo>
                  <a:pt x="189229" y="778509"/>
                </a:lnTo>
                <a:close/>
              </a:path>
              <a:path w="247650" h="781050">
                <a:moveTo>
                  <a:pt x="3809" y="763269"/>
                </a:moveTo>
                <a:lnTo>
                  <a:pt x="2539" y="763269"/>
                </a:lnTo>
                <a:lnTo>
                  <a:pt x="2539" y="767079"/>
                </a:lnTo>
                <a:lnTo>
                  <a:pt x="3809" y="767079"/>
                </a:lnTo>
                <a:lnTo>
                  <a:pt x="3809" y="763269"/>
                </a:lnTo>
                <a:close/>
              </a:path>
              <a:path w="247650" h="781050">
                <a:moveTo>
                  <a:pt x="3809" y="760729"/>
                </a:moveTo>
                <a:lnTo>
                  <a:pt x="2539" y="760729"/>
                </a:lnTo>
                <a:lnTo>
                  <a:pt x="2539" y="761999"/>
                </a:lnTo>
                <a:lnTo>
                  <a:pt x="3809" y="761999"/>
                </a:lnTo>
                <a:lnTo>
                  <a:pt x="3809" y="760729"/>
                </a:lnTo>
                <a:close/>
              </a:path>
              <a:path w="247650" h="781050">
                <a:moveTo>
                  <a:pt x="3809" y="756919"/>
                </a:moveTo>
                <a:lnTo>
                  <a:pt x="2539" y="756919"/>
                </a:lnTo>
                <a:lnTo>
                  <a:pt x="2539" y="759459"/>
                </a:lnTo>
                <a:lnTo>
                  <a:pt x="3809" y="759459"/>
                </a:lnTo>
                <a:lnTo>
                  <a:pt x="3809" y="756919"/>
                </a:lnTo>
                <a:close/>
              </a:path>
              <a:path w="247650" h="781050">
                <a:moveTo>
                  <a:pt x="3809" y="754379"/>
                </a:moveTo>
                <a:lnTo>
                  <a:pt x="2539" y="754379"/>
                </a:lnTo>
                <a:lnTo>
                  <a:pt x="2539" y="755649"/>
                </a:lnTo>
                <a:lnTo>
                  <a:pt x="3809" y="755649"/>
                </a:lnTo>
                <a:lnTo>
                  <a:pt x="3809" y="754379"/>
                </a:lnTo>
                <a:close/>
              </a:path>
              <a:path w="247650" h="781050">
                <a:moveTo>
                  <a:pt x="3809" y="750569"/>
                </a:moveTo>
                <a:lnTo>
                  <a:pt x="2539" y="750569"/>
                </a:lnTo>
                <a:lnTo>
                  <a:pt x="2539" y="753109"/>
                </a:lnTo>
                <a:lnTo>
                  <a:pt x="3809" y="753109"/>
                </a:lnTo>
                <a:lnTo>
                  <a:pt x="3809" y="750569"/>
                </a:lnTo>
                <a:close/>
              </a:path>
              <a:path w="247650" h="781050">
                <a:moveTo>
                  <a:pt x="3809" y="748029"/>
                </a:moveTo>
                <a:lnTo>
                  <a:pt x="2539" y="748029"/>
                </a:lnTo>
                <a:lnTo>
                  <a:pt x="2539" y="749299"/>
                </a:lnTo>
                <a:lnTo>
                  <a:pt x="3809" y="749299"/>
                </a:lnTo>
                <a:lnTo>
                  <a:pt x="3809" y="748029"/>
                </a:lnTo>
                <a:close/>
              </a:path>
              <a:path w="247650" h="781050">
                <a:moveTo>
                  <a:pt x="3809" y="744219"/>
                </a:moveTo>
                <a:lnTo>
                  <a:pt x="2539" y="744219"/>
                </a:lnTo>
                <a:lnTo>
                  <a:pt x="2539" y="746759"/>
                </a:lnTo>
                <a:lnTo>
                  <a:pt x="3809" y="746759"/>
                </a:lnTo>
                <a:lnTo>
                  <a:pt x="3809" y="744219"/>
                </a:lnTo>
                <a:close/>
              </a:path>
              <a:path w="247650" h="781050">
                <a:moveTo>
                  <a:pt x="3809" y="741679"/>
                </a:moveTo>
                <a:lnTo>
                  <a:pt x="2539" y="741679"/>
                </a:lnTo>
                <a:lnTo>
                  <a:pt x="2539" y="742949"/>
                </a:lnTo>
                <a:lnTo>
                  <a:pt x="3809" y="742949"/>
                </a:lnTo>
                <a:lnTo>
                  <a:pt x="3809" y="741679"/>
                </a:lnTo>
                <a:close/>
              </a:path>
              <a:path w="247650" h="781050">
                <a:moveTo>
                  <a:pt x="3809" y="737869"/>
                </a:moveTo>
                <a:lnTo>
                  <a:pt x="2539" y="737869"/>
                </a:lnTo>
                <a:lnTo>
                  <a:pt x="2539" y="740409"/>
                </a:lnTo>
                <a:lnTo>
                  <a:pt x="3809" y="740409"/>
                </a:lnTo>
                <a:lnTo>
                  <a:pt x="3809" y="737869"/>
                </a:lnTo>
                <a:close/>
              </a:path>
              <a:path w="247650" h="781050">
                <a:moveTo>
                  <a:pt x="246379" y="725169"/>
                </a:moveTo>
                <a:lnTo>
                  <a:pt x="243839" y="725169"/>
                </a:lnTo>
                <a:lnTo>
                  <a:pt x="243839" y="728979"/>
                </a:lnTo>
                <a:lnTo>
                  <a:pt x="245109" y="728979"/>
                </a:lnTo>
                <a:lnTo>
                  <a:pt x="245109" y="727709"/>
                </a:lnTo>
                <a:lnTo>
                  <a:pt x="246379" y="727709"/>
                </a:lnTo>
                <a:lnTo>
                  <a:pt x="246379" y="725169"/>
                </a:lnTo>
                <a:close/>
              </a:path>
              <a:path w="247650" h="781050">
                <a:moveTo>
                  <a:pt x="247650" y="722629"/>
                </a:moveTo>
                <a:lnTo>
                  <a:pt x="243839" y="722629"/>
                </a:lnTo>
                <a:lnTo>
                  <a:pt x="243839" y="723899"/>
                </a:lnTo>
                <a:lnTo>
                  <a:pt x="247650" y="723899"/>
                </a:lnTo>
                <a:lnTo>
                  <a:pt x="247650" y="722629"/>
                </a:lnTo>
                <a:close/>
              </a:path>
              <a:path w="247650" h="781050">
                <a:moveTo>
                  <a:pt x="247650" y="718819"/>
                </a:moveTo>
                <a:lnTo>
                  <a:pt x="243839" y="718819"/>
                </a:lnTo>
                <a:lnTo>
                  <a:pt x="243839" y="721359"/>
                </a:lnTo>
                <a:lnTo>
                  <a:pt x="247650" y="721359"/>
                </a:lnTo>
                <a:lnTo>
                  <a:pt x="247650" y="718819"/>
                </a:lnTo>
                <a:close/>
              </a:path>
              <a:path w="247650" h="781050">
                <a:moveTo>
                  <a:pt x="247650" y="716279"/>
                </a:moveTo>
                <a:lnTo>
                  <a:pt x="243839" y="716279"/>
                </a:lnTo>
                <a:lnTo>
                  <a:pt x="243839" y="717549"/>
                </a:lnTo>
                <a:lnTo>
                  <a:pt x="247650" y="717549"/>
                </a:lnTo>
                <a:lnTo>
                  <a:pt x="247650" y="716279"/>
                </a:lnTo>
                <a:close/>
              </a:path>
              <a:path w="247650" h="781050">
                <a:moveTo>
                  <a:pt x="247650" y="712469"/>
                </a:moveTo>
                <a:lnTo>
                  <a:pt x="243839" y="712469"/>
                </a:lnTo>
                <a:lnTo>
                  <a:pt x="243839" y="715009"/>
                </a:lnTo>
                <a:lnTo>
                  <a:pt x="247650" y="715009"/>
                </a:lnTo>
                <a:lnTo>
                  <a:pt x="247650" y="712469"/>
                </a:lnTo>
                <a:close/>
              </a:path>
              <a:path w="247650" h="781050">
                <a:moveTo>
                  <a:pt x="247650" y="710056"/>
                </a:moveTo>
                <a:lnTo>
                  <a:pt x="243839" y="710056"/>
                </a:lnTo>
                <a:lnTo>
                  <a:pt x="243839" y="711199"/>
                </a:lnTo>
                <a:lnTo>
                  <a:pt x="247650" y="711199"/>
                </a:lnTo>
                <a:lnTo>
                  <a:pt x="247650" y="710056"/>
                </a:lnTo>
                <a:close/>
              </a:path>
              <a:path w="247650" h="781050">
                <a:moveTo>
                  <a:pt x="247650" y="706246"/>
                </a:moveTo>
                <a:lnTo>
                  <a:pt x="243839" y="706246"/>
                </a:lnTo>
                <a:lnTo>
                  <a:pt x="243839" y="708786"/>
                </a:lnTo>
                <a:lnTo>
                  <a:pt x="247650" y="708786"/>
                </a:lnTo>
                <a:lnTo>
                  <a:pt x="247650" y="706246"/>
                </a:lnTo>
                <a:close/>
              </a:path>
              <a:path w="247650" h="781050">
                <a:moveTo>
                  <a:pt x="247650" y="703706"/>
                </a:moveTo>
                <a:lnTo>
                  <a:pt x="243839" y="703706"/>
                </a:lnTo>
                <a:lnTo>
                  <a:pt x="243839" y="704849"/>
                </a:lnTo>
                <a:lnTo>
                  <a:pt x="247650" y="704849"/>
                </a:lnTo>
                <a:lnTo>
                  <a:pt x="247650" y="703706"/>
                </a:lnTo>
                <a:close/>
              </a:path>
              <a:path w="247650" h="781050">
                <a:moveTo>
                  <a:pt x="247650" y="699896"/>
                </a:moveTo>
                <a:lnTo>
                  <a:pt x="243839" y="699896"/>
                </a:lnTo>
                <a:lnTo>
                  <a:pt x="243839" y="702436"/>
                </a:lnTo>
                <a:lnTo>
                  <a:pt x="247650" y="702436"/>
                </a:lnTo>
                <a:lnTo>
                  <a:pt x="247650" y="699896"/>
                </a:lnTo>
                <a:close/>
              </a:path>
              <a:path w="247650" h="781050">
                <a:moveTo>
                  <a:pt x="247650" y="697356"/>
                </a:moveTo>
                <a:lnTo>
                  <a:pt x="243839" y="697356"/>
                </a:lnTo>
                <a:lnTo>
                  <a:pt x="243839" y="698499"/>
                </a:lnTo>
                <a:lnTo>
                  <a:pt x="247650" y="698499"/>
                </a:lnTo>
                <a:lnTo>
                  <a:pt x="247650" y="697356"/>
                </a:lnTo>
                <a:close/>
              </a:path>
              <a:path w="247650" h="781050">
                <a:moveTo>
                  <a:pt x="247650" y="693546"/>
                </a:moveTo>
                <a:lnTo>
                  <a:pt x="243839" y="693546"/>
                </a:lnTo>
                <a:lnTo>
                  <a:pt x="243839" y="696086"/>
                </a:lnTo>
                <a:lnTo>
                  <a:pt x="247650" y="696086"/>
                </a:lnTo>
                <a:lnTo>
                  <a:pt x="247650" y="693546"/>
                </a:lnTo>
                <a:close/>
              </a:path>
              <a:path w="247650" h="781050">
                <a:moveTo>
                  <a:pt x="247650" y="691006"/>
                </a:moveTo>
                <a:lnTo>
                  <a:pt x="243839" y="691006"/>
                </a:lnTo>
                <a:lnTo>
                  <a:pt x="243839" y="692149"/>
                </a:lnTo>
                <a:lnTo>
                  <a:pt x="247650" y="692149"/>
                </a:lnTo>
                <a:lnTo>
                  <a:pt x="247650" y="691006"/>
                </a:lnTo>
                <a:close/>
              </a:path>
              <a:path w="247650" h="781050">
                <a:moveTo>
                  <a:pt x="247650" y="687196"/>
                </a:moveTo>
                <a:lnTo>
                  <a:pt x="243839" y="687196"/>
                </a:lnTo>
                <a:lnTo>
                  <a:pt x="243839" y="689736"/>
                </a:lnTo>
                <a:lnTo>
                  <a:pt x="247650" y="689736"/>
                </a:lnTo>
                <a:lnTo>
                  <a:pt x="247650" y="687196"/>
                </a:lnTo>
                <a:close/>
              </a:path>
              <a:path w="247650" h="781050">
                <a:moveTo>
                  <a:pt x="247650" y="684656"/>
                </a:moveTo>
                <a:lnTo>
                  <a:pt x="243839" y="684656"/>
                </a:lnTo>
                <a:lnTo>
                  <a:pt x="243839" y="685799"/>
                </a:lnTo>
                <a:lnTo>
                  <a:pt x="247650" y="685799"/>
                </a:lnTo>
                <a:lnTo>
                  <a:pt x="247650" y="684656"/>
                </a:lnTo>
                <a:close/>
              </a:path>
              <a:path w="247650" h="781050">
                <a:moveTo>
                  <a:pt x="247650" y="680846"/>
                </a:moveTo>
                <a:lnTo>
                  <a:pt x="243839" y="680846"/>
                </a:lnTo>
                <a:lnTo>
                  <a:pt x="243839" y="683386"/>
                </a:lnTo>
                <a:lnTo>
                  <a:pt x="247650" y="683386"/>
                </a:lnTo>
                <a:lnTo>
                  <a:pt x="247650" y="680846"/>
                </a:lnTo>
                <a:close/>
              </a:path>
              <a:path w="247650" h="781050">
                <a:moveTo>
                  <a:pt x="247650" y="678306"/>
                </a:moveTo>
                <a:lnTo>
                  <a:pt x="243839" y="678306"/>
                </a:lnTo>
                <a:lnTo>
                  <a:pt x="243839" y="679449"/>
                </a:lnTo>
                <a:lnTo>
                  <a:pt x="247650" y="679449"/>
                </a:lnTo>
                <a:lnTo>
                  <a:pt x="247650" y="678306"/>
                </a:lnTo>
                <a:close/>
              </a:path>
              <a:path w="247650" h="781050">
                <a:moveTo>
                  <a:pt x="247650" y="674496"/>
                </a:moveTo>
                <a:lnTo>
                  <a:pt x="243839" y="674496"/>
                </a:lnTo>
                <a:lnTo>
                  <a:pt x="243839" y="677036"/>
                </a:lnTo>
                <a:lnTo>
                  <a:pt x="247650" y="677036"/>
                </a:lnTo>
                <a:lnTo>
                  <a:pt x="247650" y="674496"/>
                </a:lnTo>
                <a:close/>
              </a:path>
              <a:path w="247650" h="781050">
                <a:moveTo>
                  <a:pt x="247650" y="671956"/>
                </a:moveTo>
                <a:lnTo>
                  <a:pt x="243839" y="671956"/>
                </a:lnTo>
                <a:lnTo>
                  <a:pt x="243839" y="673099"/>
                </a:lnTo>
                <a:lnTo>
                  <a:pt x="247650" y="673099"/>
                </a:lnTo>
                <a:lnTo>
                  <a:pt x="247650" y="671956"/>
                </a:lnTo>
                <a:close/>
              </a:path>
              <a:path w="247650" h="781050">
                <a:moveTo>
                  <a:pt x="247650" y="668146"/>
                </a:moveTo>
                <a:lnTo>
                  <a:pt x="243839" y="668146"/>
                </a:lnTo>
                <a:lnTo>
                  <a:pt x="243839" y="670686"/>
                </a:lnTo>
                <a:lnTo>
                  <a:pt x="247650" y="670686"/>
                </a:lnTo>
                <a:lnTo>
                  <a:pt x="247650" y="668146"/>
                </a:lnTo>
                <a:close/>
              </a:path>
              <a:path w="247650" h="781050">
                <a:moveTo>
                  <a:pt x="247650" y="665606"/>
                </a:moveTo>
                <a:lnTo>
                  <a:pt x="243839" y="665606"/>
                </a:lnTo>
                <a:lnTo>
                  <a:pt x="243839" y="666749"/>
                </a:lnTo>
                <a:lnTo>
                  <a:pt x="247650" y="666749"/>
                </a:lnTo>
                <a:lnTo>
                  <a:pt x="247650" y="665606"/>
                </a:lnTo>
                <a:close/>
              </a:path>
              <a:path w="247650" h="781050">
                <a:moveTo>
                  <a:pt x="247650" y="661796"/>
                </a:moveTo>
                <a:lnTo>
                  <a:pt x="243839" y="661796"/>
                </a:lnTo>
                <a:lnTo>
                  <a:pt x="243839" y="664336"/>
                </a:lnTo>
                <a:lnTo>
                  <a:pt x="247650" y="664336"/>
                </a:lnTo>
                <a:lnTo>
                  <a:pt x="247650" y="661796"/>
                </a:lnTo>
                <a:close/>
              </a:path>
              <a:path w="247650" h="781050">
                <a:moveTo>
                  <a:pt x="247650" y="659256"/>
                </a:moveTo>
                <a:lnTo>
                  <a:pt x="243839" y="659256"/>
                </a:lnTo>
                <a:lnTo>
                  <a:pt x="243839" y="660399"/>
                </a:lnTo>
                <a:lnTo>
                  <a:pt x="247650" y="660399"/>
                </a:lnTo>
                <a:lnTo>
                  <a:pt x="247650" y="659256"/>
                </a:lnTo>
                <a:close/>
              </a:path>
              <a:path w="247650" h="781050">
                <a:moveTo>
                  <a:pt x="247650" y="655446"/>
                </a:moveTo>
                <a:lnTo>
                  <a:pt x="243839" y="655446"/>
                </a:lnTo>
                <a:lnTo>
                  <a:pt x="243839" y="657986"/>
                </a:lnTo>
                <a:lnTo>
                  <a:pt x="247650" y="657986"/>
                </a:lnTo>
                <a:lnTo>
                  <a:pt x="247650" y="655446"/>
                </a:lnTo>
                <a:close/>
              </a:path>
              <a:path w="247650" h="781050">
                <a:moveTo>
                  <a:pt x="247650" y="652906"/>
                </a:moveTo>
                <a:lnTo>
                  <a:pt x="243839" y="652906"/>
                </a:lnTo>
                <a:lnTo>
                  <a:pt x="243839" y="654049"/>
                </a:lnTo>
                <a:lnTo>
                  <a:pt x="247650" y="654049"/>
                </a:lnTo>
                <a:lnTo>
                  <a:pt x="247650" y="652906"/>
                </a:lnTo>
                <a:close/>
              </a:path>
              <a:path w="247650" h="781050">
                <a:moveTo>
                  <a:pt x="247650" y="649096"/>
                </a:moveTo>
                <a:lnTo>
                  <a:pt x="243839" y="649096"/>
                </a:lnTo>
                <a:lnTo>
                  <a:pt x="243839" y="651636"/>
                </a:lnTo>
                <a:lnTo>
                  <a:pt x="247650" y="651636"/>
                </a:lnTo>
                <a:lnTo>
                  <a:pt x="247650" y="649096"/>
                </a:lnTo>
                <a:close/>
              </a:path>
              <a:path w="247650" h="781050">
                <a:moveTo>
                  <a:pt x="247650" y="646556"/>
                </a:moveTo>
                <a:lnTo>
                  <a:pt x="243839" y="646556"/>
                </a:lnTo>
                <a:lnTo>
                  <a:pt x="243839" y="647699"/>
                </a:lnTo>
                <a:lnTo>
                  <a:pt x="247650" y="647699"/>
                </a:lnTo>
                <a:lnTo>
                  <a:pt x="247650" y="646556"/>
                </a:lnTo>
                <a:close/>
              </a:path>
              <a:path w="247650" h="781050">
                <a:moveTo>
                  <a:pt x="247650" y="642746"/>
                </a:moveTo>
                <a:lnTo>
                  <a:pt x="243839" y="642746"/>
                </a:lnTo>
                <a:lnTo>
                  <a:pt x="243839" y="645286"/>
                </a:lnTo>
                <a:lnTo>
                  <a:pt x="247650" y="645286"/>
                </a:lnTo>
                <a:lnTo>
                  <a:pt x="247650" y="642746"/>
                </a:lnTo>
                <a:close/>
              </a:path>
              <a:path w="247650" h="781050">
                <a:moveTo>
                  <a:pt x="247650" y="640206"/>
                </a:moveTo>
                <a:lnTo>
                  <a:pt x="243839" y="640206"/>
                </a:lnTo>
                <a:lnTo>
                  <a:pt x="243839" y="641349"/>
                </a:lnTo>
                <a:lnTo>
                  <a:pt x="247650" y="641349"/>
                </a:lnTo>
                <a:lnTo>
                  <a:pt x="247650" y="640206"/>
                </a:lnTo>
                <a:close/>
              </a:path>
              <a:path w="247650" h="781050">
                <a:moveTo>
                  <a:pt x="247650" y="636396"/>
                </a:moveTo>
                <a:lnTo>
                  <a:pt x="243839" y="636396"/>
                </a:lnTo>
                <a:lnTo>
                  <a:pt x="243839" y="638936"/>
                </a:lnTo>
                <a:lnTo>
                  <a:pt x="247650" y="638936"/>
                </a:lnTo>
                <a:lnTo>
                  <a:pt x="247650" y="636396"/>
                </a:lnTo>
                <a:close/>
              </a:path>
              <a:path w="247650" h="781050">
                <a:moveTo>
                  <a:pt x="247650" y="633856"/>
                </a:moveTo>
                <a:lnTo>
                  <a:pt x="243839" y="633856"/>
                </a:lnTo>
                <a:lnTo>
                  <a:pt x="243839" y="634999"/>
                </a:lnTo>
                <a:lnTo>
                  <a:pt x="247650" y="634999"/>
                </a:lnTo>
                <a:lnTo>
                  <a:pt x="247650" y="633856"/>
                </a:lnTo>
                <a:close/>
              </a:path>
              <a:path w="247650" h="781050">
                <a:moveTo>
                  <a:pt x="247650" y="630046"/>
                </a:moveTo>
                <a:lnTo>
                  <a:pt x="243839" y="630046"/>
                </a:lnTo>
                <a:lnTo>
                  <a:pt x="243839" y="632586"/>
                </a:lnTo>
                <a:lnTo>
                  <a:pt x="247650" y="632586"/>
                </a:lnTo>
                <a:lnTo>
                  <a:pt x="247650" y="630046"/>
                </a:lnTo>
                <a:close/>
              </a:path>
              <a:path w="247650" h="781050">
                <a:moveTo>
                  <a:pt x="246379" y="628649"/>
                </a:moveTo>
                <a:lnTo>
                  <a:pt x="245110" y="628649"/>
                </a:lnTo>
                <a:lnTo>
                  <a:pt x="245110" y="630046"/>
                </a:lnTo>
                <a:lnTo>
                  <a:pt x="246379" y="630046"/>
                </a:lnTo>
                <a:lnTo>
                  <a:pt x="246379" y="628649"/>
                </a:lnTo>
                <a:close/>
              </a:path>
            </a:pathLst>
          </a:custGeom>
          <a:solidFill>
            <a:srgbClr val="C34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6" name="bk object 3626"/>
          <p:cNvSpPr/>
          <p:nvPr/>
        </p:nvSpPr>
        <p:spPr>
          <a:xfrm>
            <a:off x="4615179" y="2579370"/>
            <a:ext cx="240029" cy="773430"/>
          </a:xfrm>
          <a:custGeom>
            <a:avLst/>
            <a:gdLst/>
            <a:ahLst/>
            <a:cxnLst/>
            <a:rect l="l" t="t" r="r" b="b"/>
            <a:pathLst>
              <a:path w="240029" h="773429">
                <a:moveTo>
                  <a:pt x="240030" y="0"/>
                </a:moveTo>
                <a:lnTo>
                  <a:pt x="157480" y="0"/>
                </a:lnTo>
                <a:lnTo>
                  <a:pt x="157480" y="3809"/>
                </a:lnTo>
                <a:lnTo>
                  <a:pt x="237490" y="3809"/>
                </a:lnTo>
                <a:lnTo>
                  <a:pt x="237490" y="7619"/>
                </a:lnTo>
                <a:lnTo>
                  <a:pt x="240030" y="7619"/>
                </a:lnTo>
                <a:lnTo>
                  <a:pt x="240030" y="0"/>
                </a:lnTo>
                <a:close/>
              </a:path>
              <a:path w="240029" h="773429">
                <a:moveTo>
                  <a:pt x="240030" y="7620"/>
                </a:moveTo>
                <a:lnTo>
                  <a:pt x="237490" y="7620"/>
                </a:lnTo>
                <a:lnTo>
                  <a:pt x="237490" y="54609"/>
                </a:lnTo>
                <a:lnTo>
                  <a:pt x="240030" y="54609"/>
                </a:lnTo>
                <a:lnTo>
                  <a:pt x="240030" y="7620"/>
                </a:lnTo>
                <a:close/>
              </a:path>
              <a:path w="240029" h="773429">
                <a:moveTo>
                  <a:pt x="240030" y="54610"/>
                </a:moveTo>
                <a:lnTo>
                  <a:pt x="237490" y="54610"/>
                </a:lnTo>
                <a:lnTo>
                  <a:pt x="237490" y="73659"/>
                </a:lnTo>
                <a:lnTo>
                  <a:pt x="240030" y="73659"/>
                </a:lnTo>
                <a:lnTo>
                  <a:pt x="240030" y="54610"/>
                </a:lnTo>
                <a:close/>
              </a:path>
              <a:path w="240029" h="773429">
                <a:moveTo>
                  <a:pt x="240030" y="73786"/>
                </a:moveTo>
                <a:lnTo>
                  <a:pt x="237490" y="73786"/>
                </a:lnTo>
                <a:lnTo>
                  <a:pt x="237490" y="114426"/>
                </a:lnTo>
                <a:lnTo>
                  <a:pt x="240030" y="114426"/>
                </a:lnTo>
                <a:lnTo>
                  <a:pt x="240030" y="73786"/>
                </a:lnTo>
                <a:close/>
              </a:path>
              <a:path w="240029" h="773429">
                <a:moveTo>
                  <a:pt x="3810" y="422909"/>
                </a:moveTo>
                <a:lnTo>
                  <a:pt x="2540" y="422909"/>
                </a:lnTo>
                <a:lnTo>
                  <a:pt x="2540" y="425449"/>
                </a:lnTo>
                <a:lnTo>
                  <a:pt x="3810" y="425449"/>
                </a:lnTo>
                <a:lnTo>
                  <a:pt x="3810" y="422909"/>
                </a:lnTo>
                <a:close/>
              </a:path>
              <a:path w="240029" h="773429">
                <a:moveTo>
                  <a:pt x="3810" y="420369"/>
                </a:moveTo>
                <a:lnTo>
                  <a:pt x="0" y="420369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20369"/>
                </a:lnTo>
                <a:close/>
              </a:path>
              <a:path w="240029" h="773429">
                <a:moveTo>
                  <a:pt x="3810" y="416559"/>
                </a:moveTo>
                <a:lnTo>
                  <a:pt x="0" y="416559"/>
                </a:lnTo>
                <a:lnTo>
                  <a:pt x="0" y="419099"/>
                </a:lnTo>
                <a:lnTo>
                  <a:pt x="3810" y="419099"/>
                </a:lnTo>
                <a:lnTo>
                  <a:pt x="3810" y="416559"/>
                </a:lnTo>
                <a:close/>
              </a:path>
              <a:path w="240029" h="773429">
                <a:moveTo>
                  <a:pt x="3810" y="414019"/>
                </a:moveTo>
                <a:lnTo>
                  <a:pt x="0" y="414019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4019"/>
                </a:lnTo>
                <a:close/>
              </a:path>
              <a:path w="240029" h="773429">
                <a:moveTo>
                  <a:pt x="3810" y="410209"/>
                </a:moveTo>
                <a:lnTo>
                  <a:pt x="0" y="410209"/>
                </a:lnTo>
                <a:lnTo>
                  <a:pt x="0" y="412749"/>
                </a:lnTo>
                <a:lnTo>
                  <a:pt x="3810" y="412749"/>
                </a:lnTo>
                <a:lnTo>
                  <a:pt x="3810" y="410209"/>
                </a:lnTo>
                <a:close/>
              </a:path>
              <a:path w="240029" h="773429">
                <a:moveTo>
                  <a:pt x="3810" y="407669"/>
                </a:moveTo>
                <a:lnTo>
                  <a:pt x="0" y="407669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7669"/>
                </a:lnTo>
                <a:close/>
              </a:path>
              <a:path w="240029" h="773429">
                <a:moveTo>
                  <a:pt x="3810" y="403859"/>
                </a:moveTo>
                <a:lnTo>
                  <a:pt x="0" y="403859"/>
                </a:lnTo>
                <a:lnTo>
                  <a:pt x="0" y="406399"/>
                </a:lnTo>
                <a:lnTo>
                  <a:pt x="3810" y="406399"/>
                </a:lnTo>
                <a:lnTo>
                  <a:pt x="3810" y="403859"/>
                </a:lnTo>
                <a:close/>
              </a:path>
              <a:path w="240029" h="773429">
                <a:moveTo>
                  <a:pt x="3810" y="401319"/>
                </a:moveTo>
                <a:lnTo>
                  <a:pt x="0" y="401319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1319"/>
                </a:lnTo>
                <a:close/>
              </a:path>
              <a:path w="240029" h="773429">
                <a:moveTo>
                  <a:pt x="3810" y="397509"/>
                </a:moveTo>
                <a:lnTo>
                  <a:pt x="0" y="397509"/>
                </a:lnTo>
                <a:lnTo>
                  <a:pt x="0" y="400049"/>
                </a:lnTo>
                <a:lnTo>
                  <a:pt x="3810" y="400049"/>
                </a:lnTo>
                <a:lnTo>
                  <a:pt x="3810" y="397509"/>
                </a:lnTo>
                <a:close/>
              </a:path>
              <a:path w="240029" h="773429">
                <a:moveTo>
                  <a:pt x="3810" y="394969"/>
                </a:moveTo>
                <a:lnTo>
                  <a:pt x="0" y="394969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4969"/>
                </a:lnTo>
                <a:close/>
              </a:path>
              <a:path w="240029" h="773429">
                <a:moveTo>
                  <a:pt x="3810" y="391159"/>
                </a:moveTo>
                <a:lnTo>
                  <a:pt x="0" y="391159"/>
                </a:lnTo>
                <a:lnTo>
                  <a:pt x="0" y="393699"/>
                </a:lnTo>
                <a:lnTo>
                  <a:pt x="3810" y="393699"/>
                </a:lnTo>
                <a:lnTo>
                  <a:pt x="3810" y="391159"/>
                </a:lnTo>
                <a:close/>
              </a:path>
              <a:path w="240029" h="773429">
                <a:moveTo>
                  <a:pt x="3810" y="388619"/>
                </a:moveTo>
                <a:lnTo>
                  <a:pt x="0" y="388619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8619"/>
                </a:lnTo>
                <a:close/>
              </a:path>
              <a:path w="240029" h="773429">
                <a:moveTo>
                  <a:pt x="3810" y="384809"/>
                </a:moveTo>
                <a:lnTo>
                  <a:pt x="0" y="384809"/>
                </a:lnTo>
                <a:lnTo>
                  <a:pt x="0" y="387349"/>
                </a:lnTo>
                <a:lnTo>
                  <a:pt x="3810" y="387349"/>
                </a:lnTo>
                <a:lnTo>
                  <a:pt x="3810" y="384809"/>
                </a:lnTo>
                <a:close/>
              </a:path>
              <a:path w="240029" h="773429">
                <a:moveTo>
                  <a:pt x="3810" y="382269"/>
                </a:moveTo>
                <a:lnTo>
                  <a:pt x="0" y="382269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2269"/>
                </a:lnTo>
                <a:close/>
              </a:path>
              <a:path w="240029" h="773429">
                <a:moveTo>
                  <a:pt x="3810" y="378459"/>
                </a:moveTo>
                <a:lnTo>
                  <a:pt x="0" y="378459"/>
                </a:lnTo>
                <a:lnTo>
                  <a:pt x="0" y="380999"/>
                </a:lnTo>
                <a:lnTo>
                  <a:pt x="3810" y="380999"/>
                </a:lnTo>
                <a:lnTo>
                  <a:pt x="3810" y="378459"/>
                </a:lnTo>
                <a:close/>
              </a:path>
              <a:path w="240029" h="773429">
                <a:moveTo>
                  <a:pt x="3810" y="375919"/>
                </a:moveTo>
                <a:lnTo>
                  <a:pt x="0" y="375919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5919"/>
                </a:lnTo>
                <a:close/>
              </a:path>
              <a:path w="240029" h="773429">
                <a:moveTo>
                  <a:pt x="3810" y="372109"/>
                </a:moveTo>
                <a:lnTo>
                  <a:pt x="0" y="372109"/>
                </a:lnTo>
                <a:lnTo>
                  <a:pt x="0" y="374649"/>
                </a:lnTo>
                <a:lnTo>
                  <a:pt x="3810" y="374649"/>
                </a:lnTo>
                <a:lnTo>
                  <a:pt x="3810" y="372109"/>
                </a:lnTo>
                <a:close/>
              </a:path>
              <a:path w="240029" h="773429">
                <a:moveTo>
                  <a:pt x="3810" y="369569"/>
                </a:moveTo>
                <a:lnTo>
                  <a:pt x="0" y="369569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9569"/>
                </a:lnTo>
                <a:close/>
              </a:path>
              <a:path w="240029" h="773429">
                <a:moveTo>
                  <a:pt x="3810" y="365759"/>
                </a:moveTo>
                <a:lnTo>
                  <a:pt x="0" y="365759"/>
                </a:lnTo>
                <a:lnTo>
                  <a:pt x="0" y="368299"/>
                </a:lnTo>
                <a:lnTo>
                  <a:pt x="3810" y="368299"/>
                </a:lnTo>
                <a:lnTo>
                  <a:pt x="3810" y="365759"/>
                </a:lnTo>
                <a:close/>
              </a:path>
              <a:path w="240029" h="773429">
                <a:moveTo>
                  <a:pt x="3810" y="363219"/>
                </a:moveTo>
                <a:lnTo>
                  <a:pt x="0" y="363219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3219"/>
                </a:lnTo>
                <a:close/>
              </a:path>
              <a:path w="240029" h="773429">
                <a:moveTo>
                  <a:pt x="3810" y="359409"/>
                </a:moveTo>
                <a:lnTo>
                  <a:pt x="0" y="359409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59409"/>
                </a:lnTo>
                <a:close/>
              </a:path>
              <a:path w="240029" h="773429">
                <a:moveTo>
                  <a:pt x="3810" y="356869"/>
                </a:moveTo>
                <a:lnTo>
                  <a:pt x="0" y="356869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6869"/>
                </a:lnTo>
                <a:close/>
              </a:path>
              <a:path w="240029" h="773429">
                <a:moveTo>
                  <a:pt x="3810" y="353059"/>
                </a:moveTo>
                <a:lnTo>
                  <a:pt x="0" y="353059"/>
                </a:lnTo>
                <a:lnTo>
                  <a:pt x="0" y="355599"/>
                </a:lnTo>
                <a:lnTo>
                  <a:pt x="3810" y="355599"/>
                </a:lnTo>
                <a:lnTo>
                  <a:pt x="3810" y="353059"/>
                </a:lnTo>
                <a:close/>
              </a:path>
              <a:path w="240029" h="773429">
                <a:moveTo>
                  <a:pt x="3810" y="350519"/>
                </a:moveTo>
                <a:lnTo>
                  <a:pt x="0" y="350519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50519"/>
                </a:lnTo>
                <a:close/>
              </a:path>
              <a:path w="240029" h="773429">
                <a:moveTo>
                  <a:pt x="3810" y="346709"/>
                </a:moveTo>
                <a:lnTo>
                  <a:pt x="0" y="346709"/>
                </a:lnTo>
                <a:lnTo>
                  <a:pt x="0" y="349249"/>
                </a:lnTo>
                <a:lnTo>
                  <a:pt x="3810" y="349249"/>
                </a:lnTo>
                <a:lnTo>
                  <a:pt x="3810" y="346709"/>
                </a:lnTo>
                <a:close/>
              </a:path>
              <a:path w="240029" h="773429">
                <a:moveTo>
                  <a:pt x="3810" y="344169"/>
                </a:moveTo>
                <a:lnTo>
                  <a:pt x="0" y="344169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4169"/>
                </a:lnTo>
                <a:close/>
              </a:path>
              <a:path w="240029" h="773429">
                <a:moveTo>
                  <a:pt x="3810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3810" y="342899"/>
                </a:lnTo>
                <a:lnTo>
                  <a:pt x="3810" y="337819"/>
                </a:lnTo>
                <a:close/>
              </a:path>
              <a:path w="240029" h="773429">
                <a:moveTo>
                  <a:pt x="3810" y="334009"/>
                </a:moveTo>
                <a:lnTo>
                  <a:pt x="0" y="334009"/>
                </a:lnTo>
                <a:lnTo>
                  <a:pt x="0" y="336549"/>
                </a:lnTo>
                <a:lnTo>
                  <a:pt x="3810" y="336549"/>
                </a:lnTo>
                <a:lnTo>
                  <a:pt x="3810" y="334009"/>
                </a:lnTo>
                <a:close/>
              </a:path>
              <a:path w="240029" h="773429">
                <a:moveTo>
                  <a:pt x="3810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31469"/>
                </a:lnTo>
                <a:close/>
              </a:path>
              <a:path w="240029" h="773429">
                <a:moveTo>
                  <a:pt x="3810" y="327659"/>
                </a:moveTo>
                <a:lnTo>
                  <a:pt x="0" y="327659"/>
                </a:lnTo>
                <a:lnTo>
                  <a:pt x="0" y="330199"/>
                </a:lnTo>
                <a:lnTo>
                  <a:pt x="3810" y="330199"/>
                </a:lnTo>
                <a:lnTo>
                  <a:pt x="3810" y="327659"/>
                </a:lnTo>
                <a:close/>
              </a:path>
              <a:path w="240029" h="773429">
                <a:moveTo>
                  <a:pt x="3810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5119"/>
                </a:lnTo>
                <a:close/>
              </a:path>
              <a:path w="240029" h="773429">
                <a:moveTo>
                  <a:pt x="3810" y="321436"/>
                </a:moveTo>
                <a:lnTo>
                  <a:pt x="0" y="321436"/>
                </a:lnTo>
                <a:lnTo>
                  <a:pt x="0" y="323849"/>
                </a:lnTo>
                <a:lnTo>
                  <a:pt x="3810" y="323849"/>
                </a:lnTo>
                <a:lnTo>
                  <a:pt x="3810" y="321436"/>
                </a:lnTo>
                <a:close/>
              </a:path>
              <a:path w="240029" h="773429">
                <a:moveTo>
                  <a:pt x="1270" y="317499"/>
                </a:moveTo>
                <a:lnTo>
                  <a:pt x="0" y="317499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8896"/>
                </a:lnTo>
                <a:lnTo>
                  <a:pt x="1270" y="318896"/>
                </a:lnTo>
                <a:lnTo>
                  <a:pt x="1270" y="317499"/>
                </a:lnTo>
                <a:close/>
              </a:path>
              <a:path w="240029" h="773429">
                <a:moveTo>
                  <a:pt x="3810" y="315086"/>
                </a:moveTo>
                <a:lnTo>
                  <a:pt x="2540" y="315086"/>
                </a:lnTo>
                <a:lnTo>
                  <a:pt x="2540" y="317499"/>
                </a:lnTo>
                <a:lnTo>
                  <a:pt x="3810" y="317499"/>
                </a:lnTo>
                <a:lnTo>
                  <a:pt x="3810" y="315086"/>
                </a:lnTo>
                <a:close/>
              </a:path>
              <a:path w="240029" h="773429">
                <a:moveTo>
                  <a:pt x="186690" y="772159"/>
                </a:moveTo>
                <a:lnTo>
                  <a:pt x="1270" y="772159"/>
                </a:lnTo>
                <a:lnTo>
                  <a:pt x="1270" y="773429"/>
                </a:lnTo>
                <a:lnTo>
                  <a:pt x="186690" y="773429"/>
                </a:lnTo>
                <a:lnTo>
                  <a:pt x="186690" y="772159"/>
                </a:lnTo>
                <a:close/>
              </a:path>
              <a:path w="240029" h="773429">
                <a:moveTo>
                  <a:pt x="189230" y="770889"/>
                </a:moveTo>
                <a:lnTo>
                  <a:pt x="187960" y="770889"/>
                </a:lnTo>
                <a:lnTo>
                  <a:pt x="187960" y="772159"/>
                </a:lnTo>
                <a:lnTo>
                  <a:pt x="189230" y="772159"/>
                </a:lnTo>
                <a:lnTo>
                  <a:pt x="189230" y="770889"/>
                </a:lnTo>
                <a:close/>
              </a:path>
              <a:path w="240029" h="773429">
                <a:moveTo>
                  <a:pt x="190500" y="769619"/>
                </a:moveTo>
                <a:lnTo>
                  <a:pt x="0" y="769619"/>
                </a:lnTo>
                <a:lnTo>
                  <a:pt x="0" y="770889"/>
                </a:lnTo>
                <a:lnTo>
                  <a:pt x="190500" y="770889"/>
                </a:lnTo>
                <a:lnTo>
                  <a:pt x="190500" y="769619"/>
                </a:lnTo>
                <a:close/>
              </a:path>
              <a:path w="240029" h="773429">
                <a:moveTo>
                  <a:pt x="3810" y="765809"/>
                </a:moveTo>
                <a:lnTo>
                  <a:pt x="0" y="765809"/>
                </a:lnTo>
                <a:lnTo>
                  <a:pt x="0" y="768349"/>
                </a:lnTo>
                <a:lnTo>
                  <a:pt x="3810" y="768349"/>
                </a:lnTo>
                <a:lnTo>
                  <a:pt x="3810" y="765809"/>
                </a:lnTo>
                <a:close/>
              </a:path>
              <a:path w="240029" h="773429">
                <a:moveTo>
                  <a:pt x="3810" y="763269"/>
                </a:moveTo>
                <a:lnTo>
                  <a:pt x="0" y="763269"/>
                </a:lnTo>
                <a:lnTo>
                  <a:pt x="0" y="764539"/>
                </a:lnTo>
                <a:lnTo>
                  <a:pt x="3810" y="764539"/>
                </a:lnTo>
                <a:lnTo>
                  <a:pt x="3810" y="763269"/>
                </a:lnTo>
                <a:close/>
              </a:path>
              <a:path w="240029" h="773429">
                <a:moveTo>
                  <a:pt x="3810" y="759459"/>
                </a:moveTo>
                <a:lnTo>
                  <a:pt x="0" y="759459"/>
                </a:lnTo>
                <a:lnTo>
                  <a:pt x="0" y="761999"/>
                </a:lnTo>
                <a:lnTo>
                  <a:pt x="3810" y="761999"/>
                </a:lnTo>
                <a:lnTo>
                  <a:pt x="3810" y="759459"/>
                </a:lnTo>
                <a:close/>
              </a:path>
              <a:path w="240029" h="773429">
                <a:moveTo>
                  <a:pt x="3810" y="756919"/>
                </a:moveTo>
                <a:lnTo>
                  <a:pt x="0" y="756919"/>
                </a:lnTo>
                <a:lnTo>
                  <a:pt x="0" y="758189"/>
                </a:lnTo>
                <a:lnTo>
                  <a:pt x="3810" y="758189"/>
                </a:lnTo>
                <a:lnTo>
                  <a:pt x="3810" y="756919"/>
                </a:lnTo>
                <a:close/>
              </a:path>
              <a:path w="240029" h="773429">
                <a:moveTo>
                  <a:pt x="3810" y="753109"/>
                </a:moveTo>
                <a:lnTo>
                  <a:pt x="0" y="753109"/>
                </a:lnTo>
                <a:lnTo>
                  <a:pt x="0" y="755649"/>
                </a:lnTo>
                <a:lnTo>
                  <a:pt x="3810" y="755649"/>
                </a:lnTo>
                <a:lnTo>
                  <a:pt x="3810" y="753109"/>
                </a:lnTo>
                <a:close/>
              </a:path>
              <a:path w="240029" h="773429">
                <a:moveTo>
                  <a:pt x="3810" y="750569"/>
                </a:moveTo>
                <a:lnTo>
                  <a:pt x="0" y="750569"/>
                </a:lnTo>
                <a:lnTo>
                  <a:pt x="0" y="751839"/>
                </a:lnTo>
                <a:lnTo>
                  <a:pt x="3810" y="751839"/>
                </a:lnTo>
                <a:lnTo>
                  <a:pt x="3810" y="750569"/>
                </a:lnTo>
                <a:close/>
              </a:path>
              <a:path w="240029" h="773429">
                <a:moveTo>
                  <a:pt x="3810" y="746759"/>
                </a:moveTo>
                <a:lnTo>
                  <a:pt x="0" y="746759"/>
                </a:lnTo>
                <a:lnTo>
                  <a:pt x="0" y="749299"/>
                </a:lnTo>
                <a:lnTo>
                  <a:pt x="3810" y="749299"/>
                </a:lnTo>
                <a:lnTo>
                  <a:pt x="3810" y="746759"/>
                </a:lnTo>
                <a:close/>
              </a:path>
              <a:path w="240029" h="773429">
                <a:moveTo>
                  <a:pt x="3810" y="744219"/>
                </a:moveTo>
                <a:lnTo>
                  <a:pt x="0" y="744219"/>
                </a:lnTo>
                <a:lnTo>
                  <a:pt x="0" y="745489"/>
                </a:lnTo>
                <a:lnTo>
                  <a:pt x="3810" y="745489"/>
                </a:lnTo>
                <a:lnTo>
                  <a:pt x="3810" y="744219"/>
                </a:lnTo>
                <a:close/>
              </a:path>
              <a:path w="240029" h="773429">
                <a:moveTo>
                  <a:pt x="3810" y="740409"/>
                </a:moveTo>
                <a:lnTo>
                  <a:pt x="0" y="740409"/>
                </a:lnTo>
                <a:lnTo>
                  <a:pt x="0" y="742949"/>
                </a:lnTo>
                <a:lnTo>
                  <a:pt x="3810" y="742949"/>
                </a:lnTo>
                <a:lnTo>
                  <a:pt x="3810" y="740409"/>
                </a:lnTo>
                <a:close/>
              </a:path>
              <a:path w="240029" h="773429">
                <a:moveTo>
                  <a:pt x="3810" y="737869"/>
                </a:moveTo>
                <a:lnTo>
                  <a:pt x="0" y="737869"/>
                </a:lnTo>
                <a:lnTo>
                  <a:pt x="0" y="739139"/>
                </a:lnTo>
                <a:lnTo>
                  <a:pt x="3810" y="739139"/>
                </a:lnTo>
                <a:lnTo>
                  <a:pt x="3810" y="737869"/>
                </a:lnTo>
                <a:close/>
              </a:path>
              <a:path w="240029" h="773429">
                <a:moveTo>
                  <a:pt x="3810" y="734059"/>
                </a:moveTo>
                <a:lnTo>
                  <a:pt x="0" y="734059"/>
                </a:lnTo>
                <a:lnTo>
                  <a:pt x="0" y="736599"/>
                </a:lnTo>
                <a:lnTo>
                  <a:pt x="3810" y="736599"/>
                </a:lnTo>
                <a:lnTo>
                  <a:pt x="3810" y="734059"/>
                </a:lnTo>
                <a:close/>
              </a:path>
              <a:path w="240029" h="773429">
                <a:moveTo>
                  <a:pt x="3810" y="731519"/>
                </a:moveTo>
                <a:lnTo>
                  <a:pt x="0" y="731519"/>
                </a:lnTo>
                <a:lnTo>
                  <a:pt x="0" y="732789"/>
                </a:lnTo>
                <a:lnTo>
                  <a:pt x="3810" y="732789"/>
                </a:lnTo>
                <a:lnTo>
                  <a:pt x="3810" y="731519"/>
                </a:lnTo>
                <a:close/>
              </a:path>
              <a:path w="240029" h="773429">
                <a:moveTo>
                  <a:pt x="3810" y="727709"/>
                </a:moveTo>
                <a:lnTo>
                  <a:pt x="0" y="727709"/>
                </a:lnTo>
                <a:lnTo>
                  <a:pt x="0" y="730249"/>
                </a:lnTo>
                <a:lnTo>
                  <a:pt x="3810" y="730249"/>
                </a:lnTo>
                <a:lnTo>
                  <a:pt x="3810" y="727709"/>
                </a:lnTo>
                <a:close/>
              </a:path>
              <a:path w="240029" h="773429">
                <a:moveTo>
                  <a:pt x="240029" y="725169"/>
                </a:moveTo>
                <a:lnTo>
                  <a:pt x="237490" y="725169"/>
                </a:lnTo>
                <a:lnTo>
                  <a:pt x="237490" y="727709"/>
                </a:lnTo>
                <a:lnTo>
                  <a:pt x="238760" y="727709"/>
                </a:lnTo>
                <a:lnTo>
                  <a:pt x="238760" y="726439"/>
                </a:lnTo>
                <a:lnTo>
                  <a:pt x="240029" y="726439"/>
                </a:lnTo>
                <a:lnTo>
                  <a:pt x="240029" y="725169"/>
                </a:lnTo>
                <a:close/>
              </a:path>
              <a:path w="240029" h="773429">
                <a:moveTo>
                  <a:pt x="3810" y="725169"/>
                </a:moveTo>
                <a:lnTo>
                  <a:pt x="0" y="725169"/>
                </a:lnTo>
                <a:lnTo>
                  <a:pt x="0" y="726439"/>
                </a:lnTo>
                <a:lnTo>
                  <a:pt x="3810" y="726439"/>
                </a:lnTo>
                <a:lnTo>
                  <a:pt x="3810" y="725169"/>
                </a:lnTo>
                <a:close/>
              </a:path>
              <a:path w="240029" h="773429">
                <a:moveTo>
                  <a:pt x="3810" y="721359"/>
                </a:moveTo>
                <a:lnTo>
                  <a:pt x="0" y="721359"/>
                </a:lnTo>
                <a:lnTo>
                  <a:pt x="0" y="723899"/>
                </a:lnTo>
                <a:lnTo>
                  <a:pt x="3810" y="723899"/>
                </a:lnTo>
                <a:lnTo>
                  <a:pt x="3810" y="721359"/>
                </a:lnTo>
                <a:close/>
              </a:path>
              <a:path w="240029" h="773429">
                <a:moveTo>
                  <a:pt x="240030" y="721359"/>
                </a:moveTo>
                <a:lnTo>
                  <a:pt x="237490" y="721359"/>
                </a:lnTo>
                <a:lnTo>
                  <a:pt x="237490" y="723899"/>
                </a:lnTo>
                <a:lnTo>
                  <a:pt x="240030" y="723899"/>
                </a:lnTo>
                <a:lnTo>
                  <a:pt x="240030" y="721359"/>
                </a:lnTo>
                <a:close/>
              </a:path>
              <a:path w="240029" h="773429">
                <a:moveTo>
                  <a:pt x="3810" y="718819"/>
                </a:moveTo>
                <a:lnTo>
                  <a:pt x="1270" y="718819"/>
                </a:lnTo>
                <a:lnTo>
                  <a:pt x="1270" y="720089"/>
                </a:lnTo>
                <a:lnTo>
                  <a:pt x="3810" y="720089"/>
                </a:lnTo>
                <a:lnTo>
                  <a:pt x="3810" y="718819"/>
                </a:lnTo>
                <a:close/>
              </a:path>
              <a:path w="240029" h="773429">
                <a:moveTo>
                  <a:pt x="240030" y="718819"/>
                </a:moveTo>
                <a:lnTo>
                  <a:pt x="237490" y="718819"/>
                </a:lnTo>
                <a:lnTo>
                  <a:pt x="237490" y="720089"/>
                </a:lnTo>
                <a:lnTo>
                  <a:pt x="240030" y="720089"/>
                </a:lnTo>
                <a:lnTo>
                  <a:pt x="240030" y="718819"/>
                </a:lnTo>
                <a:close/>
              </a:path>
              <a:path w="240029" h="773429">
                <a:moveTo>
                  <a:pt x="3810" y="715009"/>
                </a:moveTo>
                <a:lnTo>
                  <a:pt x="1270" y="715009"/>
                </a:lnTo>
                <a:lnTo>
                  <a:pt x="1270" y="717549"/>
                </a:lnTo>
                <a:lnTo>
                  <a:pt x="3810" y="717549"/>
                </a:lnTo>
                <a:lnTo>
                  <a:pt x="3810" y="715009"/>
                </a:lnTo>
                <a:close/>
              </a:path>
              <a:path w="240029" h="773429">
                <a:moveTo>
                  <a:pt x="240030" y="715009"/>
                </a:moveTo>
                <a:lnTo>
                  <a:pt x="237490" y="715009"/>
                </a:lnTo>
                <a:lnTo>
                  <a:pt x="237490" y="717549"/>
                </a:lnTo>
                <a:lnTo>
                  <a:pt x="240030" y="717549"/>
                </a:lnTo>
                <a:lnTo>
                  <a:pt x="240030" y="715009"/>
                </a:lnTo>
                <a:close/>
              </a:path>
              <a:path w="240029" h="773429">
                <a:moveTo>
                  <a:pt x="3810" y="712469"/>
                </a:moveTo>
                <a:lnTo>
                  <a:pt x="1270" y="712469"/>
                </a:lnTo>
                <a:lnTo>
                  <a:pt x="1270" y="713739"/>
                </a:lnTo>
                <a:lnTo>
                  <a:pt x="3810" y="713739"/>
                </a:lnTo>
                <a:lnTo>
                  <a:pt x="3810" y="712469"/>
                </a:lnTo>
                <a:close/>
              </a:path>
              <a:path w="240029" h="773429">
                <a:moveTo>
                  <a:pt x="240030" y="712469"/>
                </a:moveTo>
                <a:lnTo>
                  <a:pt x="237490" y="712469"/>
                </a:lnTo>
                <a:lnTo>
                  <a:pt x="237490" y="713739"/>
                </a:lnTo>
                <a:lnTo>
                  <a:pt x="240030" y="713739"/>
                </a:lnTo>
                <a:lnTo>
                  <a:pt x="240030" y="712469"/>
                </a:lnTo>
                <a:close/>
              </a:path>
              <a:path w="240029" h="773429">
                <a:moveTo>
                  <a:pt x="3810" y="708659"/>
                </a:moveTo>
                <a:lnTo>
                  <a:pt x="1270" y="708659"/>
                </a:lnTo>
                <a:lnTo>
                  <a:pt x="1270" y="711199"/>
                </a:lnTo>
                <a:lnTo>
                  <a:pt x="3810" y="711199"/>
                </a:lnTo>
                <a:lnTo>
                  <a:pt x="3810" y="708659"/>
                </a:lnTo>
                <a:close/>
              </a:path>
              <a:path w="240029" h="773429">
                <a:moveTo>
                  <a:pt x="240030" y="708659"/>
                </a:moveTo>
                <a:lnTo>
                  <a:pt x="237490" y="708659"/>
                </a:lnTo>
                <a:lnTo>
                  <a:pt x="237490" y="711199"/>
                </a:lnTo>
                <a:lnTo>
                  <a:pt x="240030" y="711199"/>
                </a:lnTo>
                <a:lnTo>
                  <a:pt x="240030" y="708659"/>
                </a:lnTo>
                <a:close/>
              </a:path>
              <a:path w="240029" h="773429">
                <a:moveTo>
                  <a:pt x="3810" y="706246"/>
                </a:moveTo>
                <a:lnTo>
                  <a:pt x="2540" y="706246"/>
                </a:lnTo>
                <a:lnTo>
                  <a:pt x="2540" y="707389"/>
                </a:lnTo>
                <a:lnTo>
                  <a:pt x="3810" y="707389"/>
                </a:lnTo>
                <a:lnTo>
                  <a:pt x="3810" y="706246"/>
                </a:lnTo>
                <a:close/>
              </a:path>
              <a:path w="240029" h="773429">
                <a:moveTo>
                  <a:pt x="240030" y="706246"/>
                </a:moveTo>
                <a:lnTo>
                  <a:pt x="237490" y="706246"/>
                </a:lnTo>
                <a:lnTo>
                  <a:pt x="237490" y="707389"/>
                </a:lnTo>
                <a:lnTo>
                  <a:pt x="240030" y="707389"/>
                </a:lnTo>
                <a:lnTo>
                  <a:pt x="240030" y="706246"/>
                </a:lnTo>
                <a:close/>
              </a:path>
              <a:path w="240029" h="773429">
                <a:moveTo>
                  <a:pt x="3810" y="702436"/>
                </a:moveTo>
                <a:lnTo>
                  <a:pt x="2540" y="702436"/>
                </a:lnTo>
                <a:lnTo>
                  <a:pt x="2540" y="704976"/>
                </a:lnTo>
                <a:lnTo>
                  <a:pt x="3810" y="704976"/>
                </a:lnTo>
                <a:lnTo>
                  <a:pt x="3810" y="702436"/>
                </a:lnTo>
                <a:close/>
              </a:path>
              <a:path w="240029" h="773429">
                <a:moveTo>
                  <a:pt x="240030" y="702436"/>
                </a:moveTo>
                <a:lnTo>
                  <a:pt x="237490" y="702436"/>
                </a:lnTo>
                <a:lnTo>
                  <a:pt x="237490" y="704976"/>
                </a:lnTo>
                <a:lnTo>
                  <a:pt x="240030" y="704976"/>
                </a:lnTo>
                <a:lnTo>
                  <a:pt x="240030" y="702436"/>
                </a:lnTo>
                <a:close/>
              </a:path>
              <a:path w="240029" h="773429">
                <a:moveTo>
                  <a:pt x="3810" y="698626"/>
                </a:moveTo>
                <a:lnTo>
                  <a:pt x="2540" y="698626"/>
                </a:lnTo>
                <a:lnTo>
                  <a:pt x="2540" y="701039"/>
                </a:lnTo>
                <a:lnTo>
                  <a:pt x="3810" y="701039"/>
                </a:lnTo>
                <a:lnTo>
                  <a:pt x="3810" y="698626"/>
                </a:lnTo>
                <a:close/>
              </a:path>
              <a:path w="240029" h="773429">
                <a:moveTo>
                  <a:pt x="240030" y="699896"/>
                </a:moveTo>
                <a:lnTo>
                  <a:pt x="237490" y="699896"/>
                </a:lnTo>
                <a:lnTo>
                  <a:pt x="237490" y="701039"/>
                </a:lnTo>
                <a:lnTo>
                  <a:pt x="240030" y="701039"/>
                </a:lnTo>
                <a:lnTo>
                  <a:pt x="240030" y="699896"/>
                </a:lnTo>
                <a:close/>
              </a:path>
              <a:path w="240029" h="773429">
                <a:moveTo>
                  <a:pt x="240030" y="696086"/>
                </a:moveTo>
                <a:lnTo>
                  <a:pt x="237490" y="696086"/>
                </a:lnTo>
                <a:lnTo>
                  <a:pt x="237490" y="698626"/>
                </a:lnTo>
                <a:lnTo>
                  <a:pt x="240030" y="698626"/>
                </a:lnTo>
                <a:lnTo>
                  <a:pt x="240030" y="696086"/>
                </a:lnTo>
                <a:close/>
              </a:path>
              <a:path w="240029" h="773429">
                <a:moveTo>
                  <a:pt x="240030" y="693546"/>
                </a:moveTo>
                <a:lnTo>
                  <a:pt x="237490" y="693546"/>
                </a:lnTo>
                <a:lnTo>
                  <a:pt x="237490" y="694689"/>
                </a:lnTo>
                <a:lnTo>
                  <a:pt x="240030" y="694689"/>
                </a:lnTo>
                <a:lnTo>
                  <a:pt x="240030" y="693546"/>
                </a:lnTo>
                <a:close/>
              </a:path>
              <a:path w="240029" h="773429">
                <a:moveTo>
                  <a:pt x="240030" y="689736"/>
                </a:moveTo>
                <a:lnTo>
                  <a:pt x="237490" y="689736"/>
                </a:lnTo>
                <a:lnTo>
                  <a:pt x="237490" y="692276"/>
                </a:lnTo>
                <a:lnTo>
                  <a:pt x="240030" y="692276"/>
                </a:lnTo>
                <a:lnTo>
                  <a:pt x="240030" y="689736"/>
                </a:lnTo>
                <a:close/>
              </a:path>
              <a:path w="240029" h="773429">
                <a:moveTo>
                  <a:pt x="240030" y="687196"/>
                </a:moveTo>
                <a:lnTo>
                  <a:pt x="237490" y="687196"/>
                </a:lnTo>
                <a:lnTo>
                  <a:pt x="237490" y="688339"/>
                </a:lnTo>
                <a:lnTo>
                  <a:pt x="240030" y="688339"/>
                </a:lnTo>
                <a:lnTo>
                  <a:pt x="240030" y="687196"/>
                </a:lnTo>
                <a:close/>
              </a:path>
              <a:path w="240029" h="773429">
                <a:moveTo>
                  <a:pt x="240030" y="683386"/>
                </a:moveTo>
                <a:lnTo>
                  <a:pt x="237490" y="683386"/>
                </a:lnTo>
                <a:lnTo>
                  <a:pt x="237490" y="685926"/>
                </a:lnTo>
                <a:lnTo>
                  <a:pt x="240030" y="685926"/>
                </a:lnTo>
                <a:lnTo>
                  <a:pt x="240030" y="683386"/>
                </a:lnTo>
                <a:close/>
              </a:path>
              <a:path w="240029" h="773429">
                <a:moveTo>
                  <a:pt x="240030" y="680846"/>
                </a:moveTo>
                <a:lnTo>
                  <a:pt x="237490" y="680846"/>
                </a:lnTo>
                <a:lnTo>
                  <a:pt x="237490" y="681989"/>
                </a:lnTo>
                <a:lnTo>
                  <a:pt x="240030" y="681989"/>
                </a:lnTo>
                <a:lnTo>
                  <a:pt x="240030" y="680846"/>
                </a:lnTo>
                <a:close/>
              </a:path>
              <a:path w="240029" h="773429">
                <a:moveTo>
                  <a:pt x="240030" y="677036"/>
                </a:moveTo>
                <a:lnTo>
                  <a:pt x="237490" y="677036"/>
                </a:lnTo>
                <a:lnTo>
                  <a:pt x="237490" y="679576"/>
                </a:lnTo>
                <a:lnTo>
                  <a:pt x="240030" y="679576"/>
                </a:lnTo>
                <a:lnTo>
                  <a:pt x="240030" y="677036"/>
                </a:lnTo>
                <a:close/>
              </a:path>
              <a:path w="240029" h="773429">
                <a:moveTo>
                  <a:pt x="240030" y="674496"/>
                </a:moveTo>
                <a:lnTo>
                  <a:pt x="237490" y="674496"/>
                </a:lnTo>
                <a:lnTo>
                  <a:pt x="237490" y="675639"/>
                </a:lnTo>
                <a:lnTo>
                  <a:pt x="240030" y="675639"/>
                </a:lnTo>
                <a:lnTo>
                  <a:pt x="240030" y="674496"/>
                </a:lnTo>
                <a:close/>
              </a:path>
              <a:path w="240029" h="773429">
                <a:moveTo>
                  <a:pt x="240030" y="670686"/>
                </a:moveTo>
                <a:lnTo>
                  <a:pt x="237490" y="670686"/>
                </a:lnTo>
                <a:lnTo>
                  <a:pt x="237490" y="673226"/>
                </a:lnTo>
                <a:lnTo>
                  <a:pt x="240030" y="673226"/>
                </a:lnTo>
                <a:lnTo>
                  <a:pt x="240030" y="670686"/>
                </a:lnTo>
                <a:close/>
              </a:path>
              <a:path w="240029" h="773429">
                <a:moveTo>
                  <a:pt x="240030" y="668146"/>
                </a:moveTo>
                <a:lnTo>
                  <a:pt x="237490" y="668146"/>
                </a:lnTo>
                <a:lnTo>
                  <a:pt x="237490" y="669289"/>
                </a:lnTo>
                <a:lnTo>
                  <a:pt x="240030" y="669289"/>
                </a:lnTo>
                <a:lnTo>
                  <a:pt x="240030" y="668146"/>
                </a:lnTo>
                <a:close/>
              </a:path>
              <a:path w="240029" h="773429">
                <a:moveTo>
                  <a:pt x="240030" y="664336"/>
                </a:moveTo>
                <a:lnTo>
                  <a:pt x="237490" y="664336"/>
                </a:lnTo>
                <a:lnTo>
                  <a:pt x="237490" y="666876"/>
                </a:lnTo>
                <a:lnTo>
                  <a:pt x="240030" y="666876"/>
                </a:lnTo>
                <a:lnTo>
                  <a:pt x="240030" y="664336"/>
                </a:lnTo>
                <a:close/>
              </a:path>
              <a:path w="240029" h="773429">
                <a:moveTo>
                  <a:pt x="240030" y="661796"/>
                </a:moveTo>
                <a:lnTo>
                  <a:pt x="237490" y="661796"/>
                </a:lnTo>
                <a:lnTo>
                  <a:pt x="237490" y="662939"/>
                </a:lnTo>
                <a:lnTo>
                  <a:pt x="240030" y="662939"/>
                </a:lnTo>
                <a:lnTo>
                  <a:pt x="240030" y="661796"/>
                </a:lnTo>
                <a:close/>
              </a:path>
              <a:path w="240029" h="773429">
                <a:moveTo>
                  <a:pt x="240030" y="657986"/>
                </a:moveTo>
                <a:lnTo>
                  <a:pt x="237490" y="657986"/>
                </a:lnTo>
                <a:lnTo>
                  <a:pt x="237490" y="660526"/>
                </a:lnTo>
                <a:lnTo>
                  <a:pt x="240030" y="660526"/>
                </a:lnTo>
                <a:lnTo>
                  <a:pt x="240030" y="657986"/>
                </a:lnTo>
                <a:close/>
              </a:path>
              <a:path w="240029" h="773429">
                <a:moveTo>
                  <a:pt x="240030" y="655446"/>
                </a:moveTo>
                <a:lnTo>
                  <a:pt x="237490" y="655446"/>
                </a:lnTo>
                <a:lnTo>
                  <a:pt x="237490" y="656589"/>
                </a:lnTo>
                <a:lnTo>
                  <a:pt x="240030" y="656589"/>
                </a:lnTo>
                <a:lnTo>
                  <a:pt x="240030" y="655446"/>
                </a:lnTo>
                <a:close/>
              </a:path>
              <a:path w="240029" h="773429">
                <a:moveTo>
                  <a:pt x="240030" y="651636"/>
                </a:moveTo>
                <a:lnTo>
                  <a:pt x="237490" y="651636"/>
                </a:lnTo>
                <a:lnTo>
                  <a:pt x="237490" y="654176"/>
                </a:lnTo>
                <a:lnTo>
                  <a:pt x="240030" y="654176"/>
                </a:lnTo>
                <a:lnTo>
                  <a:pt x="240030" y="651636"/>
                </a:lnTo>
                <a:close/>
              </a:path>
              <a:path w="240029" h="773429">
                <a:moveTo>
                  <a:pt x="240030" y="649096"/>
                </a:moveTo>
                <a:lnTo>
                  <a:pt x="237490" y="649096"/>
                </a:lnTo>
                <a:lnTo>
                  <a:pt x="237490" y="650239"/>
                </a:lnTo>
                <a:lnTo>
                  <a:pt x="240030" y="650239"/>
                </a:lnTo>
                <a:lnTo>
                  <a:pt x="240030" y="649096"/>
                </a:lnTo>
                <a:close/>
              </a:path>
              <a:path w="240029" h="773429">
                <a:moveTo>
                  <a:pt x="240030" y="645286"/>
                </a:moveTo>
                <a:lnTo>
                  <a:pt x="237490" y="645286"/>
                </a:lnTo>
                <a:lnTo>
                  <a:pt x="237490" y="647826"/>
                </a:lnTo>
                <a:lnTo>
                  <a:pt x="240030" y="647826"/>
                </a:lnTo>
                <a:lnTo>
                  <a:pt x="240030" y="645286"/>
                </a:lnTo>
                <a:close/>
              </a:path>
              <a:path w="240029" h="773429">
                <a:moveTo>
                  <a:pt x="240030" y="642746"/>
                </a:moveTo>
                <a:lnTo>
                  <a:pt x="237490" y="642746"/>
                </a:lnTo>
                <a:lnTo>
                  <a:pt x="237490" y="643889"/>
                </a:lnTo>
                <a:lnTo>
                  <a:pt x="240030" y="643889"/>
                </a:lnTo>
                <a:lnTo>
                  <a:pt x="240030" y="642746"/>
                </a:lnTo>
                <a:close/>
              </a:path>
              <a:path w="240029" h="773429">
                <a:moveTo>
                  <a:pt x="240030" y="638936"/>
                </a:moveTo>
                <a:lnTo>
                  <a:pt x="237490" y="638936"/>
                </a:lnTo>
                <a:lnTo>
                  <a:pt x="237490" y="641476"/>
                </a:lnTo>
                <a:lnTo>
                  <a:pt x="240030" y="641476"/>
                </a:lnTo>
                <a:lnTo>
                  <a:pt x="240030" y="638936"/>
                </a:lnTo>
                <a:close/>
              </a:path>
              <a:path w="240029" h="773429">
                <a:moveTo>
                  <a:pt x="240030" y="636396"/>
                </a:moveTo>
                <a:lnTo>
                  <a:pt x="237490" y="636396"/>
                </a:lnTo>
                <a:lnTo>
                  <a:pt x="237490" y="637539"/>
                </a:lnTo>
                <a:lnTo>
                  <a:pt x="240030" y="637539"/>
                </a:lnTo>
                <a:lnTo>
                  <a:pt x="240030" y="636396"/>
                </a:lnTo>
                <a:close/>
              </a:path>
              <a:path w="240029" h="773429">
                <a:moveTo>
                  <a:pt x="240030" y="632586"/>
                </a:moveTo>
                <a:lnTo>
                  <a:pt x="237490" y="632586"/>
                </a:lnTo>
                <a:lnTo>
                  <a:pt x="237490" y="635126"/>
                </a:lnTo>
                <a:lnTo>
                  <a:pt x="240030" y="635126"/>
                </a:lnTo>
                <a:lnTo>
                  <a:pt x="240030" y="632586"/>
                </a:lnTo>
                <a:close/>
              </a:path>
              <a:path w="240029" h="773429">
                <a:moveTo>
                  <a:pt x="240030" y="630046"/>
                </a:moveTo>
                <a:lnTo>
                  <a:pt x="237490" y="630046"/>
                </a:lnTo>
                <a:lnTo>
                  <a:pt x="237490" y="631189"/>
                </a:lnTo>
                <a:lnTo>
                  <a:pt x="240030" y="631189"/>
                </a:lnTo>
                <a:lnTo>
                  <a:pt x="240030" y="630046"/>
                </a:lnTo>
                <a:close/>
              </a:path>
              <a:path w="240029" h="773429">
                <a:moveTo>
                  <a:pt x="240030" y="626236"/>
                </a:moveTo>
                <a:lnTo>
                  <a:pt x="237490" y="626236"/>
                </a:lnTo>
                <a:lnTo>
                  <a:pt x="237490" y="628776"/>
                </a:lnTo>
                <a:lnTo>
                  <a:pt x="240030" y="628776"/>
                </a:lnTo>
                <a:lnTo>
                  <a:pt x="240030" y="626236"/>
                </a:lnTo>
                <a:close/>
              </a:path>
              <a:path w="240029" h="773429">
                <a:moveTo>
                  <a:pt x="240029" y="622426"/>
                </a:moveTo>
                <a:lnTo>
                  <a:pt x="238760" y="622426"/>
                </a:lnTo>
                <a:lnTo>
                  <a:pt x="238760" y="623696"/>
                </a:lnTo>
                <a:lnTo>
                  <a:pt x="237490" y="623696"/>
                </a:lnTo>
                <a:lnTo>
                  <a:pt x="237490" y="624839"/>
                </a:lnTo>
                <a:lnTo>
                  <a:pt x="240030" y="624839"/>
                </a:lnTo>
                <a:lnTo>
                  <a:pt x="240029" y="622426"/>
                </a:lnTo>
                <a:close/>
              </a:path>
            </a:pathLst>
          </a:custGeom>
          <a:solidFill>
            <a:srgbClr val="BF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7" name="bk object 3627"/>
          <p:cNvSpPr/>
          <p:nvPr/>
        </p:nvSpPr>
        <p:spPr>
          <a:xfrm>
            <a:off x="4618990" y="2583179"/>
            <a:ext cx="233679" cy="765810"/>
          </a:xfrm>
          <a:custGeom>
            <a:avLst/>
            <a:gdLst/>
            <a:ahLst/>
            <a:cxnLst/>
            <a:rect l="l" t="t" r="r" b="b"/>
            <a:pathLst>
              <a:path w="233679" h="765810">
                <a:moveTo>
                  <a:pt x="233680" y="0"/>
                </a:moveTo>
                <a:lnTo>
                  <a:pt x="152400" y="0"/>
                </a:lnTo>
                <a:lnTo>
                  <a:pt x="152400" y="3810"/>
                </a:lnTo>
                <a:lnTo>
                  <a:pt x="229870" y="3810"/>
                </a:lnTo>
                <a:lnTo>
                  <a:pt x="229870" y="50800"/>
                </a:lnTo>
                <a:lnTo>
                  <a:pt x="233680" y="50800"/>
                </a:lnTo>
                <a:lnTo>
                  <a:pt x="233680" y="0"/>
                </a:lnTo>
                <a:close/>
              </a:path>
              <a:path w="233679" h="765810">
                <a:moveTo>
                  <a:pt x="233680" y="50800"/>
                </a:moveTo>
                <a:lnTo>
                  <a:pt x="229870" y="50800"/>
                </a:lnTo>
                <a:lnTo>
                  <a:pt x="229870" y="69850"/>
                </a:lnTo>
                <a:lnTo>
                  <a:pt x="233680" y="69850"/>
                </a:lnTo>
                <a:lnTo>
                  <a:pt x="233680" y="50800"/>
                </a:lnTo>
                <a:close/>
              </a:path>
              <a:path w="233679" h="765810">
                <a:moveTo>
                  <a:pt x="233680" y="69976"/>
                </a:moveTo>
                <a:lnTo>
                  <a:pt x="229870" y="69976"/>
                </a:lnTo>
                <a:lnTo>
                  <a:pt x="229870" y="113157"/>
                </a:lnTo>
                <a:lnTo>
                  <a:pt x="231139" y="113157"/>
                </a:lnTo>
                <a:lnTo>
                  <a:pt x="231139" y="111887"/>
                </a:lnTo>
                <a:lnTo>
                  <a:pt x="233680" y="111887"/>
                </a:lnTo>
                <a:lnTo>
                  <a:pt x="233680" y="69976"/>
                </a:lnTo>
                <a:close/>
              </a:path>
              <a:path w="233679" h="765810">
                <a:moveTo>
                  <a:pt x="3810" y="422910"/>
                </a:moveTo>
                <a:lnTo>
                  <a:pt x="1270" y="422910"/>
                </a:lnTo>
                <a:lnTo>
                  <a:pt x="1270" y="424179"/>
                </a:lnTo>
                <a:lnTo>
                  <a:pt x="2539" y="424179"/>
                </a:lnTo>
                <a:lnTo>
                  <a:pt x="2539" y="425450"/>
                </a:lnTo>
                <a:lnTo>
                  <a:pt x="3810" y="425450"/>
                </a:lnTo>
                <a:lnTo>
                  <a:pt x="3810" y="422910"/>
                </a:lnTo>
                <a:close/>
              </a:path>
              <a:path w="233679" h="765810">
                <a:moveTo>
                  <a:pt x="3810" y="419100"/>
                </a:moveTo>
                <a:lnTo>
                  <a:pt x="0" y="419100"/>
                </a:lnTo>
                <a:lnTo>
                  <a:pt x="0" y="422910"/>
                </a:lnTo>
                <a:lnTo>
                  <a:pt x="1270" y="422910"/>
                </a:lnTo>
                <a:lnTo>
                  <a:pt x="127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233679" h="765810">
                <a:moveTo>
                  <a:pt x="3810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6560"/>
                </a:lnTo>
                <a:close/>
              </a:path>
              <a:path w="233679" h="765810">
                <a:moveTo>
                  <a:pt x="3810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233679" h="765810">
                <a:moveTo>
                  <a:pt x="3810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210"/>
                </a:lnTo>
                <a:close/>
              </a:path>
              <a:path w="233679" h="765810">
                <a:moveTo>
                  <a:pt x="3810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6400"/>
                </a:lnTo>
                <a:close/>
              </a:path>
              <a:path w="233679" h="765810">
                <a:moveTo>
                  <a:pt x="3810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3860"/>
                </a:lnTo>
                <a:close/>
              </a:path>
              <a:path w="233679" h="765810">
                <a:moveTo>
                  <a:pt x="3810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0050"/>
                </a:lnTo>
                <a:close/>
              </a:path>
              <a:path w="233679" h="765810">
                <a:moveTo>
                  <a:pt x="3810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7510"/>
                </a:lnTo>
                <a:close/>
              </a:path>
              <a:path w="233679" h="765810">
                <a:moveTo>
                  <a:pt x="3810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3700"/>
                </a:lnTo>
                <a:close/>
              </a:path>
              <a:path w="233679" h="765810">
                <a:moveTo>
                  <a:pt x="3810" y="391160"/>
                </a:moveTo>
                <a:lnTo>
                  <a:pt x="0" y="39116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1160"/>
                </a:lnTo>
                <a:close/>
              </a:path>
              <a:path w="233679" h="765810">
                <a:moveTo>
                  <a:pt x="3810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7350"/>
                </a:lnTo>
                <a:close/>
              </a:path>
              <a:path w="233679" h="765810">
                <a:moveTo>
                  <a:pt x="3810" y="384810"/>
                </a:moveTo>
                <a:lnTo>
                  <a:pt x="0" y="38481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4810"/>
                </a:lnTo>
                <a:close/>
              </a:path>
              <a:path w="233679" h="765810">
                <a:moveTo>
                  <a:pt x="3810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1000"/>
                </a:lnTo>
                <a:close/>
              </a:path>
              <a:path w="233679" h="765810">
                <a:moveTo>
                  <a:pt x="3810" y="378460"/>
                </a:moveTo>
                <a:lnTo>
                  <a:pt x="0" y="37846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8460"/>
                </a:lnTo>
                <a:close/>
              </a:path>
              <a:path w="233679" h="765810">
                <a:moveTo>
                  <a:pt x="3810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4650"/>
                </a:lnTo>
                <a:close/>
              </a:path>
              <a:path w="233679" h="765810">
                <a:moveTo>
                  <a:pt x="3810" y="372110"/>
                </a:moveTo>
                <a:lnTo>
                  <a:pt x="0" y="37211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2110"/>
                </a:lnTo>
                <a:close/>
              </a:path>
              <a:path w="233679" h="765810">
                <a:moveTo>
                  <a:pt x="3810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8300"/>
                </a:lnTo>
                <a:close/>
              </a:path>
              <a:path w="233679" h="765810">
                <a:moveTo>
                  <a:pt x="3810" y="365760"/>
                </a:moveTo>
                <a:lnTo>
                  <a:pt x="0" y="36576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5760"/>
                </a:lnTo>
                <a:close/>
              </a:path>
              <a:path w="233679" h="765810">
                <a:moveTo>
                  <a:pt x="3810" y="361950"/>
                </a:moveTo>
                <a:lnTo>
                  <a:pt x="0" y="36195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1950"/>
                </a:lnTo>
                <a:close/>
              </a:path>
              <a:path w="233679" h="765810">
                <a:moveTo>
                  <a:pt x="3810" y="359410"/>
                </a:moveTo>
                <a:lnTo>
                  <a:pt x="0" y="35941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9410"/>
                </a:lnTo>
                <a:close/>
              </a:path>
              <a:path w="233679" h="765810">
                <a:moveTo>
                  <a:pt x="3810" y="355600"/>
                </a:moveTo>
                <a:lnTo>
                  <a:pt x="0" y="35560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5600"/>
                </a:lnTo>
                <a:close/>
              </a:path>
              <a:path w="233679" h="765810">
                <a:moveTo>
                  <a:pt x="3810" y="353060"/>
                </a:moveTo>
                <a:lnTo>
                  <a:pt x="0" y="35306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3060"/>
                </a:lnTo>
                <a:close/>
              </a:path>
              <a:path w="233679" h="765810">
                <a:moveTo>
                  <a:pt x="3810" y="349250"/>
                </a:moveTo>
                <a:lnTo>
                  <a:pt x="0" y="34925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9250"/>
                </a:lnTo>
                <a:close/>
              </a:path>
              <a:path w="233679" h="765810">
                <a:moveTo>
                  <a:pt x="3810" y="346710"/>
                </a:moveTo>
                <a:lnTo>
                  <a:pt x="0" y="34671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6710"/>
                </a:lnTo>
                <a:close/>
              </a:path>
              <a:path w="233679" h="765810">
                <a:moveTo>
                  <a:pt x="3810" y="342900"/>
                </a:moveTo>
                <a:lnTo>
                  <a:pt x="0" y="34290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2900"/>
                </a:lnTo>
                <a:close/>
              </a:path>
              <a:path w="233679" h="765810">
                <a:moveTo>
                  <a:pt x="3810" y="340360"/>
                </a:moveTo>
                <a:lnTo>
                  <a:pt x="0" y="34036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40360"/>
                </a:lnTo>
                <a:close/>
              </a:path>
              <a:path w="233679" h="765810">
                <a:moveTo>
                  <a:pt x="3810" y="334010"/>
                </a:moveTo>
                <a:lnTo>
                  <a:pt x="0" y="33401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4010"/>
                </a:lnTo>
                <a:close/>
              </a:path>
              <a:path w="233679" h="765810">
                <a:moveTo>
                  <a:pt x="3810" y="330200"/>
                </a:moveTo>
                <a:lnTo>
                  <a:pt x="0" y="33020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30200"/>
                </a:lnTo>
                <a:close/>
              </a:path>
              <a:path w="233679" h="765810">
                <a:moveTo>
                  <a:pt x="3810" y="327660"/>
                </a:moveTo>
                <a:lnTo>
                  <a:pt x="0" y="32766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7660"/>
                </a:lnTo>
                <a:close/>
              </a:path>
              <a:path w="233679" h="765810">
                <a:moveTo>
                  <a:pt x="3810" y="323850"/>
                </a:moveTo>
                <a:lnTo>
                  <a:pt x="0" y="32385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3850"/>
                </a:lnTo>
                <a:close/>
              </a:path>
              <a:path w="233679" h="765810">
                <a:moveTo>
                  <a:pt x="3810" y="321310"/>
                </a:moveTo>
                <a:lnTo>
                  <a:pt x="0" y="32131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1310"/>
                </a:lnTo>
                <a:close/>
              </a:path>
              <a:path w="233679" h="765810">
                <a:moveTo>
                  <a:pt x="3810" y="317500"/>
                </a:moveTo>
                <a:lnTo>
                  <a:pt x="0" y="31750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7500"/>
                </a:lnTo>
                <a:close/>
              </a:path>
              <a:path w="233679" h="765810">
                <a:moveTo>
                  <a:pt x="3810" y="314960"/>
                </a:moveTo>
                <a:lnTo>
                  <a:pt x="0" y="31496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4960"/>
                </a:lnTo>
                <a:close/>
              </a:path>
              <a:path w="233679" h="765810">
                <a:moveTo>
                  <a:pt x="2539" y="307339"/>
                </a:moveTo>
                <a:lnTo>
                  <a:pt x="1270" y="307339"/>
                </a:lnTo>
                <a:lnTo>
                  <a:pt x="1270" y="309879"/>
                </a:lnTo>
                <a:lnTo>
                  <a:pt x="0" y="309879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8737"/>
                </a:lnTo>
                <a:lnTo>
                  <a:pt x="2539" y="308737"/>
                </a:lnTo>
                <a:lnTo>
                  <a:pt x="2539" y="307339"/>
                </a:lnTo>
                <a:close/>
              </a:path>
              <a:path w="233679" h="765810">
                <a:moveTo>
                  <a:pt x="231140" y="285876"/>
                </a:moveTo>
                <a:lnTo>
                  <a:pt x="229870" y="285876"/>
                </a:lnTo>
                <a:lnTo>
                  <a:pt x="229870" y="288289"/>
                </a:lnTo>
                <a:lnTo>
                  <a:pt x="231139" y="288289"/>
                </a:lnTo>
                <a:lnTo>
                  <a:pt x="231140" y="285876"/>
                </a:lnTo>
                <a:close/>
              </a:path>
              <a:path w="233679" h="765810">
                <a:moveTo>
                  <a:pt x="231140" y="283337"/>
                </a:moveTo>
                <a:lnTo>
                  <a:pt x="229870" y="283337"/>
                </a:lnTo>
                <a:lnTo>
                  <a:pt x="229870" y="284479"/>
                </a:lnTo>
                <a:lnTo>
                  <a:pt x="231140" y="284479"/>
                </a:lnTo>
                <a:lnTo>
                  <a:pt x="231140" y="283337"/>
                </a:lnTo>
                <a:close/>
              </a:path>
              <a:path w="233679" h="765810">
                <a:moveTo>
                  <a:pt x="231140" y="279526"/>
                </a:moveTo>
                <a:lnTo>
                  <a:pt x="229870" y="279526"/>
                </a:lnTo>
                <a:lnTo>
                  <a:pt x="229870" y="281939"/>
                </a:lnTo>
                <a:lnTo>
                  <a:pt x="231140" y="281939"/>
                </a:lnTo>
                <a:lnTo>
                  <a:pt x="231140" y="279526"/>
                </a:lnTo>
                <a:close/>
              </a:path>
              <a:path w="233679" h="765810">
                <a:moveTo>
                  <a:pt x="231140" y="276987"/>
                </a:moveTo>
                <a:lnTo>
                  <a:pt x="229870" y="276987"/>
                </a:lnTo>
                <a:lnTo>
                  <a:pt x="229870" y="278129"/>
                </a:lnTo>
                <a:lnTo>
                  <a:pt x="231140" y="278129"/>
                </a:lnTo>
                <a:lnTo>
                  <a:pt x="231140" y="276987"/>
                </a:lnTo>
                <a:close/>
              </a:path>
              <a:path w="233679" h="765810">
                <a:moveTo>
                  <a:pt x="232410" y="273176"/>
                </a:moveTo>
                <a:lnTo>
                  <a:pt x="229870" y="273176"/>
                </a:lnTo>
                <a:lnTo>
                  <a:pt x="229870" y="275589"/>
                </a:lnTo>
                <a:lnTo>
                  <a:pt x="231139" y="275589"/>
                </a:lnTo>
                <a:lnTo>
                  <a:pt x="231140" y="276987"/>
                </a:lnTo>
                <a:lnTo>
                  <a:pt x="232410" y="276987"/>
                </a:lnTo>
                <a:lnTo>
                  <a:pt x="232410" y="273176"/>
                </a:lnTo>
                <a:close/>
              </a:path>
              <a:path w="233679" h="765810">
                <a:moveTo>
                  <a:pt x="231139" y="270637"/>
                </a:moveTo>
                <a:lnTo>
                  <a:pt x="229870" y="270637"/>
                </a:lnTo>
                <a:lnTo>
                  <a:pt x="229870" y="271779"/>
                </a:lnTo>
                <a:lnTo>
                  <a:pt x="231139" y="271779"/>
                </a:lnTo>
                <a:lnTo>
                  <a:pt x="231139" y="270637"/>
                </a:lnTo>
                <a:close/>
              </a:path>
              <a:path w="233679" h="765810">
                <a:moveTo>
                  <a:pt x="231140" y="266826"/>
                </a:moveTo>
                <a:lnTo>
                  <a:pt x="229870" y="266826"/>
                </a:lnTo>
                <a:lnTo>
                  <a:pt x="229870" y="269239"/>
                </a:lnTo>
                <a:lnTo>
                  <a:pt x="231140" y="269239"/>
                </a:lnTo>
                <a:lnTo>
                  <a:pt x="231140" y="266826"/>
                </a:lnTo>
                <a:close/>
              </a:path>
              <a:path w="233679" h="765810">
                <a:moveTo>
                  <a:pt x="189229" y="764539"/>
                </a:moveTo>
                <a:lnTo>
                  <a:pt x="186689" y="764539"/>
                </a:lnTo>
                <a:lnTo>
                  <a:pt x="186689" y="765810"/>
                </a:lnTo>
                <a:lnTo>
                  <a:pt x="189229" y="765810"/>
                </a:lnTo>
                <a:lnTo>
                  <a:pt x="189229" y="764539"/>
                </a:lnTo>
                <a:close/>
              </a:path>
              <a:path w="233679" h="765810">
                <a:moveTo>
                  <a:pt x="190500" y="762000"/>
                </a:moveTo>
                <a:lnTo>
                  <a:pt x="0" y="762000"/>
                </a:lnTo>
                <a:lnTo>
                  <a:pt x="0" y="764539"/>
                </a:lnTo>
                <a:lnTo>
                  <a:pt x="190500" y="764539"/>
                </a:lnTo>
                <a:lnTo>
                  <a:pt x="190500" y="762000"/>
                </a:lnTo>
                <a:close/>
              </a:path>
              <a:path w="233679" h="765810">
                <a:moveTo>
                  <a:pt x="3810" y="759460"/>
                </a:moveTo>
                <a:lnTo>
                  <a:pt x="0" y="759460"/>
                </a:lnTo>
                <a:lnTo>
                  <a:pt x="0" y="760729"/>
                </a:lnTo>
                <a:lnTo>
                  <a:pt x="3810" y="760729"/>
                </a:lnTo>
                <a:lnTo>
                  <a:pt x="3810" y="759460"/>
                </a:lnTo>
                <a:close/>
              </a:path>
              <a:path w="233679" h="765810">
                <a:moveTo>
                  <a:pt x="3810" y="755650"/>
                </a:moveTo>
                <a:lnTo>
                  <a:pt x="0" y="755650"/>
                </a:lnTo>
                <a:lnTo>
                  <a:pt x="0" y="758189"/>
                </a:lnTo>
                <a:lnTo>
                  <a:pt x="3810" y="758189"/>
                </a:lnTo>
                <a:lnTo>
                  <a:pt x="3810" y="755650"/>
                </a:lnTo>
                <a:close/>
              </a:path>
              <a:path w="233679" h="765810">
                <a:moveTo>
                  <a:pt x="3810" y="753110"/>
                </a:moveTo>
                <a:lnTo>
                  <a:pt x="0" y="753110"/>
                </a:lnTo>
                <a:lnTo>
                  <a:pt x="0" y="754379"/>
                </a:lnTo>
                <a:lnTo>
                  <a:pt x="3810" y="754379"/>
                </a:lnTo>
                <a:lnTo>
                  <a:pt x="3810" y="753110"/>
                </a:lnTo>
                <a:close/>
              </a:path>
              <a:path w="233679" h="765810">
                <a:moveTo>
                  <a:pt x="3810" y="749300"/>
                </a:moveTo>
                <a:lnTo>
                  <a:pt x="0" y="749300"/>
                </a:lnTo>
                <a:lnTo>
                  <a:pt x="0" y="751839"/>
                </a:lnTo>
                <a:lnTo>
                  <a:pt x="3810" y="751839"/>
                </a:lnTo>
                <a:lnTo>
                  <a:pt x="3810" y="749300"/>
                </a:lnTo>
                <a:close/>
              </a:path>
              <a:path w="233679" h="765810">
                <a:moveTo>
                  <a:pt x="3810" y="746760"/>
                </a:moveTo>
                <a:lnTo>
                  <a:pt x="0" y="746760"/>
                </a:lnTo>
                <a:lnTo>
                  <a:pt x="0" y="748029"/>
                </a:lnTo>
                <a:lnTo>
                  <a:pt x="3810" y="748029"/>
                </a:lnTo>
                <a:lnTo>
                  <a:pt x="3810" y="746760"/>
                </a:lnTo>
                <a:close/>
              </a:path>
              <a:path w="233679" h="765810">
                <a:moveTo>
                  <a:pt x="3810" y="742950"/>
                </a:moveTo>
                <a:lnTo>
                  <a:pt x="0" y="742950"/>
                </a:lnTo>
                <a:lnTo>
                  <a:pt x="0" y="745489"/>
                </a:lnTo>
                <a:lnTo>
                  <a:pt x="3810" y="745489"/>
                </a:lnTo>
                <a:lnTo>
                  <a:pt x="3810" y="742950"/>
                </a:lnTo>
                <a:close/>
              </a:path>
              <a:path w="233679" h="765810">
                <a:moveTo>
                  <a:pt x="3810" y="740410"/>
                </a:moveTo>
                <a:lnTo>
                  <a:pt x="0" y="740410"/>
                </a:lnTo>
                <a:lnTo>
                  <a:pt x="0" y="741679"/>
                </a:lnTo>
                <a:lnTo>
                  <a:pt x="3810" y="741679"/>
                </a:lnTo>
                <a:lnTo>
                  <a:pt x="3810" y="740410"/>
                </a:lnTo>
                <a:close/>
              </a:path>
              <a:path w="233679" h="765810">
                <a:moveTo>
                  <a:pt x="3810" y="736600"/>
                </a:moveTo>
                <a:lnTo>
                  <a:pt x="0" y="736600"/>
                </a:lnTo>
                <a:lnTo>
                  <a:pt x="0" y="739139"/>
                </a:lnTo>
                <a:lnTo>
                  <a:pt x="3810" y="739139"/>
                </a:lnTo>
                <a:lnTo>
                  <a:pt x="3810" y="736600"/>
                </a:lnTo>
                <a:close/>
              </a:path>
              <a:path w="233679" h="765810">
                <a:moveTo>
                  <a:pt x="3810" y="734060"/>
                </a:moveTo>
                <a:lnTo>
                  <a:pt x="0" y="734060"/>
                </a:lnTo>
                <a:lnTo>
                  <a:pt x="0" y="735329"/>
                </a:lnTo>
                <a:lnTo>
                  <a:pt x="3810" y="735329"/>
                </a:lnTo>
                <a:lnTo>
                  <a:pt x="3810" y="734060"/>
                </a:lnTo>
                <a:close/>
              </a:path>
              <a:path w="233679" h="765810">
                <a:moveTo>
                  <a:pt x="3810" y="730250"/>
                </a:moveTo>
                <a:lnTo>
                  <a:pt x="0" y="730250"/>
                </a:lnTo>
                <a:lnTo>
                  <a:pt x="0" y="732789"/>
                </a:lnTo>
                <a:lnTo>
                  <a:pt x="3810" y="732789"/>
                </a:lnTo>
                <a:lnTo>
                  <a:pt x="3810" y="730250"/>
                </a:lnTo>
                <a:close/>
              </a:path>
              <a:path w="233679" h="765810">
                <a:moveTo>
                  <a:pt x="3810" y="727710"/>
                </a:moveTo>
                <a:lnTo>
                  <a:pt x="0" y="727710"/>
                </a:lnTo>
                <a:lnTo>
                  <a:pt x="0" y="728979"/>
                </a:lnTo>
                <a:lnTo>
                  <a:pt x="3810" y="728979"/>
                </a:lnTo>
                <a:lnTo>
                  <a:pt x="3810" y="727710"/>
                </a:lnTo>
                <a:close/>
              </a:path>
              <a:path w="233679" h="765810">
                <a:moveTo>
                  <a:pt x="232410" y="723900"/>
                </a:moveTo>
                <a:lnTo>
                  <a:pt x="229870" y="723900"/>
                </a:lnTo>
                <a:lnTo>
                  <a:pt x="229870" y="727710"/>
                </a:lnTo>
                <a:lnTo>
                  <a:pt x="231139" y="727710"/>
                </a:lnTo>
                <a:lnTo>
                  <a:pt x="231139" y="726439"/>
                </a:lnTo>
                <a:lnTo>
                  <a:pt x="232410" y="726439"/>
                </a:lnTo>
                <a:lnTo>
                  <a:pt x="232410" y="723900"/>
                </a:lnTo>
                <a:close/>
              </a:path>
              <a:path w="233679" h="765810">
                <a:moveTo>
                  <a:pt x="3810" y="723900"/>
                </a:moveTo>
                <a:lnTo>
                  <a:pt x="0" y="723900"/>
                </a:lnTo>
                <a:lnTo>
                  <a:pt x="0" y="726439"/>
                </a:lnTo>
                <a:lnTo>
                  <a:pt x="3810" y="726439"/>
                </a:lnTo>
                <a:lnTo>
                  <a:pt x="3810" y="723900"/>
                </a:lnTo>
                <a:close/>
              </a:path>
              <a:path w="233679" h="765810">
                <a:moveTo>
                  <a:pt x="3810" y="721360"/>
                </a:moveTo>
                <a:lnTo>
                  <a:pt x="0" y="721360"/>
                </a:lnTo>
                <a:lnTo>
                  <a:pt x="0" y="722629"/>
                </a:lnTo>
                <a:lnTo>
                  <a:pt x="3810" y="722629"/>
                </a:lnTo>
                <a:lnTo>
                  <a:pt x="3810" y="721360"/>
                </a:lnTo>
                <a:close/>
              </a:path>
              <a:path w="233679" h="765810">
                <a:moveTo>
                  <a:pt x="233680" y="721360"/>
                </a:moveTo>
                <a:lnTo>
                  <a:pt x="229870" y="721360"/>
                </a:lnTo>
                <a:lnTo>
                  <a:pt x="229870" y="722629"/>
                </a:lnTo>
                <a:lnTo>
                  <a:pt x="233680" y="722629"/>
                </a:lnTo>
                <a:lnTo>
                  <a:pt x="233680" y="721360"/>
                </a:lnTo>
                <a:close/>
              </a:path>
              <a:path w="233679" h="765810">
                <a:moveTo>
                  <a:pt x="3810" y="717550"/>
                </a:moveTo>
                <a:lnTo>
                  <a:pt x="0" y="717550"/>
                </a:lnTo>
                <a:lnTo>
                  <a:pt x="0" y="720089"/>
                </a:lnTo>
                <a:lnTo>
                  <a:pt x="3810" y="720089"/>
                </a:lnTo>
                <a:lnTo>
                  <a:pt x="3810" y="717550"/>
                </a:lnTo>
                <a:close/>
              </a:path>
              <a:path w="233679" h="765810">
                <a:moveTo>
                  <a:pt x="233680" y="717550"/>
                </a:moveTo>
                <a:lnTo>
                  <a:pt x="229870" y="717550"/>
                </a:lnTo>
                <a:lnTo>
                  <a:pt x="229870" y="720089"/>
                </a:lnTo>
                <a:lnTo>
                  <a:pt x="233680" y="720089"/>
                </a:lnTo>
                <a:lnTo>
                  <a:pt x="233680" y="717550"/>
                </a:lnTo>
                <a:close/>
              </a:path>
              <a:path w="233679" h="765810">
                <a:moveTo>
                  <a:pt x="3810" y="715010"/>
                </a:moveTo>
                <a:lnTo>
                  <a:pt x="0" y="715010"/>
                </a:lnTo>
                <a:lnTo>
                  <a:pt x="0" y="716279"/>
                </a:lnTo>
                <a:lnTo>
                  <a:pt x="3810" y="716279"/>
                </a:lnTo>
                <a:lnTo>
                  <a:pt x="3810" y="715010"/>
                </a:lnTo>
                <a:close/>
              </a:path>
              <a:path w="233679" h="765810">
                <a:moveTo>
                  <a:pt x="233680" y="715010"/>
                </a:moveTo>
                <a:lnTo>
                  <a:pt x="229870" y="715010"/>
                </a:lnTo>
                <a:lnTo>
                  <a:pt x="229870" y="716279"/>
                </a:lnTo>
                <a:lnTo>
                  <a:pt x="233680" y="716279"/>
                </a:lnTo>
                <a:lnTo>
                  <a:pt x="233680" y="715010"/>
                </a:lnTo>
                <a:close/>
              </a:path>
              <a:path w="233679" h="765810">
                <a:moveTo>
                  <a:pt x="3810" y="711200"/>
                </a:moveTo>
                <a:lnTo>
                  <a:pt x="0" y="711200"/>
                </a:lnTo>
                <a:lnTo>
                  <a:pt x="0" y="713739"/>
                </a:lnTo>
                <a:lnTo>
                  <a:pt x="3810" y="713739"/>
                </a:lnTo>
                <a:lnTo>
                  <a:pt x="3810" y="711200"/>
                </a:lnTo>
                <a:close/>
              </a:path>
              <a:path w="233679" h="765810">
                <a:moveTo>
                  <a:pt x="233680" y="711200"/>
                </a:moveTo>
                <a:lnTo>
                  <a:pt x="229870" y="711200"/>
                </a:lnTo>
                <a:lnTo>
                  <a:pt x="229870" y="713739"/>
                </a:lnTo>
                <a:lnTo>
                  <a:pt x="233680" y="713739"/>
                </a:lnTo>
                <a:lnTo>
                  <a:pt x="233680" y="711200"/>
                </a:lnTo>
                <a:close/>
              </a:path>
              <a:path w="233679" h="765810">
                <a:moveTo>
                  <a:pt x="3810" y="708660"/>
                </a:moveTo>
                <a:lnTo>
                  <a:pt x="0" y="708660"/>
                </a:lnTo>
                <a:lnTo>
                  <a:pt x="0" y="709929"/>
                </a:lnTo>
                <a:lnTo>
                  <a:pt x="3810" y="709929"/>
                </a:lnTo>
                <a:lnTo>
                  <a:pt x="3810" y="708660"/>
                </a:lnTo>
                <a:close/>
              </a:path>
              <a:path w="233679" h="765810">
                <a:moveTo>
                  <a:pt x="233680" y="708660"/>
                </a:moveTo>
                <a:lnTo>
                  <a:pt x="229870" y="708660"/>
                </a:lnTo>
                <a:lnTo>
                  <a:pt x="229870" y="709929"/>
                </a:lnTo>
                <a:lnTo>
                  <a:pt x="233680" y="709929"/>
                </a:lnTo>
                <a:lnTo>
                  <a:pt x="233680" y="708660"/>
                </a:lnTo>
                <a:close/>
              </a:path>
              <a:path w="233679" h="765810">
                <a:moveTo>
                  <a:pt x="3810" y="704850"/>
                </a:moveTo>
                <a:lnTo>
                  <a:pt x="0" y="704850"/>
                </a:lnTo>
                <a:lnTo>
                  <a:pt x="0" y="707389"/>
                </a:lnTo>
                <a:lnTo>
                  <a:pt x="3810" y="707389"/>
                </a:lnTo>
                <a:lnTo>
                  <a:pt x="3810" y="704850"/>
                </a:lnTo>
                <a:close/>
              </a:path>
              <a:path w="233679" h="765810">
                <a:moveTo>
                  <a:pt x="233680" y="704850"/>
                </a:moveTo>
                <a:lnTo>
                  <a:pt x="229870" y="704850"/>
                </a:lnTo>
                <a:lnTo>
                  <a:pt x="229870" y="707389"/>
                </a:lnTo>
                <a:lnTo>
                  <a:pt x="233680" y="707389"/>
                </a:lnTo>
                <a:lnTo>
                  <a:pt x="233680" y="704850"/>
                </a:lnTo>
                <a:close/>
              </a:path>
              <a:path w="233679" h="765810">
                <a:moveTo>
                  <a:pt x="3810" y="702437"/>
                </a:moveTo>
                <a:lnTo>
                  <a:pt x="0" y="702437"/>
                </a:lnTo>
                <a:lnTo>
                  <a:pt x="0" y="703579"/>
                </a:lnTo>
                <a:lnTo>
                  <a:pt x="3810" y="703579"/>
                </a:lnTo>
                <a:lnTo>
                  <a:pt x="3810" y="702437"/>
                </a:lnTo>
                <a:close/>
              </a:path>
              <a:path w="233679" h="765810">
                <a:moveTo>
                  <a:pt x="233680" y="702437"/>
                </a:moveTo>
                <a:lnTo>
                  <a:pt x="229870" y="702437"/>
                </a:lnTo>
                <a:lnTo>
                  <a:pt x="229870" y="703579"/>
                </a:lnTo>
                <a:lnTo>
                  <a:pt x="233680" y="703579"/>
                </a:lnTo>
                <a:lnTo>
                  <a:pt x="233680" y="702437"/>
                </a:lnTo>
                <a:close/>
              </a:path>
              <a:path w="233679" h="765810">
                <a:moveTo>
                  <a:pt x="3810" y="698626"/>
                </a:moveTo>
                <a:lnTo>
                  <a:pt x="0" y="698626"/>
                </a:lnTo>
                <a:lnTo>
                  <a:pt x="0" y="701166"/>
                </a:lnTo>
                <a:lnTo>
                  <a:pt x="3810" y="701166"/>
                </a:lnTo>
                <a:lnTo>
                  <a:pt x="3810" y="698626"/>
                </a:lnTo>
                <a:close/>
              </a:path>
              <a:path w="233679" h="765810">
                <a:moveTo>
                  <a:pt x="233680" y="698626"/>
                </a:moveTo>
                <a:lnTo>
                  <a:pt x="229870" y="698626"/>
                </a:lnTo>
                <a:lnTo>
                  <a:pt x="229870" y="701166"/>
                </a:lnTo>
                <a:lnTo>
                  <a:pt x="233680" y="701166"/>
                </a:lnTo>
                <a:lnTo>
                  <a:pt x="233680" y="698626"/>
                </a:lnTo>
                <a:close/>
              </a:path>
              <a:path w="233679" h="765810">
                <a:moveTo>
                  <a:pt x="3810" y="696087"/>
                </a:moveTo>
                <a:lnTo>
                  <a:pt x="0" y="696087"/>
                </a:lnTo>
                <a:lnTo>
                  <a:pt x="0" y="697229"/>
                </a:lnTo>
                <a:lnTo>
                  <a:pt x="3810" y="697229"/>
                </a:lnTo>
                <a:lnTo>
                  <a:pt x="3810" y="696087"/>
                </a:lnTo>
                <a:close/>
              </a:path>
              <a:path w="233679" h="765810">
                <a:moveTo>
                  <a:pt x="233680" y="696087"/>
                </a:moveTo>
                <a:lnTo>
                  <a:pt x="229870" y="696087"/>
                </a:lnTo>
                <a:lnTo>
                  <a:pt x="229870" y="697229"/>
                </a:lnTo>
                <a:lnTo>
                  <a:pt x="233680" y="697229"/>
                </a:lnTo>
                <a:lnTo>
                  <a:pt x="233680" y="696087"/>
                </a:lnTo>
                <a:close/>
              </a:path>
              <a:path w="233679" h="765810">
                <a:moveTo>
                  <a:pt x="3810" y="692276"/>
                </a:moveTo>
                <a:lnTo>
                  <a:pt x="0" y="692276"/>
                </a:lnTo>
                <a:lnTo>
                  <a:pt x="0" y="694816"/>
                </a:lnTo>
                <a:lnTo>
                  <a:pt x="3810" y="694816"/>
                </a:lnTo>
                <a:lnTo>
                  <a:pt x="3810" y="692276"/>
                </a:lnTo>
                <a:close/>
              </a:path>
              <a:path w="233679" h="765810">
                <a:moveTo>
                  <a:pt x="233680" y="692276"/>
                </a:moveTo>
                <a:lnTo>
                  <a:pt x="229870" y="692276"/>
                </a:lnTo>
                <a:lnTo>
                  <a:pt x="229870" y="694816"/>
                </a:lnTo>
                <a:lnTo>
                  <a:pt x="233680" y="694816"/>
                </a:lnTo>
                <a:lnTo>
                  <a:pt x="233680" y="692276"/>
                </a:lnTo>
                <a:close/>
              </a:path>
              <a:path w="233679" h="765810">
                <a:moveTo>
                  <a:pt x="3810" y="689737"/>
                </a:moveTo>
                <a:lnTo>
                  <a:pt x="0" y="689737"/>
                </a:lnTo>
                <a:lnTo>
                  <a:pt x="0" y="690879"/>
                </a:lnTo>
                <a:lnTo>
                  <a:pt x="3810" y="690879"/>
                </a:lnTo>
                <a:lnTo>
                  <a:pt x="3810" y="689737"/>
                </a:lnTo>
                <a:close/>
              </a:path>
              <a:path w="233679" h="765810">
                <a:moveTo>
                  <a:pt x="233680" y="689737"/>
                </a:moveTo>
                <a:lnTo>
                  <a:pt x="229870" y="689737"/>
                </a:lnTo>
                <a:lnTo>
                  <a:pt x="229870" y="690879"/>
                </a:lnTo>
                <a:lnTo>
                  <a:pt x="233680" y="690879"/>
                </a:lnTo>
                <a:lnTo>
                  <a:pt x="233680" y="689737"/>
                </a:lnTo>
                <a:close/>
              </a:path>
              <a:path w="233679" h="765810">
                <a:moveTo>
                  <a:pt x="1270" y="684529"/>
                </a:moveTo>
                <a:lnTo>
                  <a:pt x="0" y="684529"/>
                </a:lnTo>
                <a:lnTo>
                  <a:pt x="0" y="688466"/>
                </a:lnTo>
                <a:lnTo>
                  <a:pt x="3810" y="688466"/>
                </a:lnTo>
                <a:lnTo>
                  <a:pt x="3810" y="685926"/>
                </a:lnTo>
                <a:lnTo>
                  <a:pt x="1270" y="685926"/>
                </a:lnTo>
                <a:lnTo>
                  <a:pt x="1270" y="684529"/>
                </a:lnTo>
                <a:close/>
              </a:path>
              <a:path w="233679" h="765810">
                <a:moveTo>
                  <a:pt x="233680" y="685926"/>
                </a:moveTo>
                <a:lnTo>
                  <a:pt x="229870" y="685926"/>
                </a:lnTo>
                <a:lnTo>
                  <a:pt x="229870" y="688466"/>
                </a:lnTo>
                <a:lnTo>
                  <a:pt x="233680" y="688466"/>
                </a:lnTo>
                <a:lnTo>
                  <a:pt x="233680" y="685926"/>
                </a:lnTo>
                <a:close/>
              </a:path>
              <a:path w="233679" h="765810">
                <a:moveTo>
                  <a:pt x="3810" y="683387"/>
                </a:moveTo>
                <a:lnTo>
                  <a:pt x="1270" y="683387"/>
                </a:lnTo>
                <a:lnTo>
                  <a:pt x="1270" y="684529"/>
                </a:lnTo>
                <a:lnTo>
                  <a:pt x="3810" y="684529"/>
                </a:lnTo>
                <a:lnTo>
                  <a:pt x="3810" y="683387"/>
                </a:lnTo>
                <a:close/>
              </a:path>
              <a:path w="233679" h="765810">
                <a:moveTo>
                  <a:pt x="233680" y="683387"/>
                </a:moveTo>
                <a:lnTo>
                  <a:pt x="229870" y="683387"/>
                </a:lnTo>
                <a:lnTo>
                  <a:pt x="229870" y="684529"/>
                </a:lnTo>
                <a:lnTo>
                  <a:pt x="233680" y="684529"/>
                </a:lnTo>
                <a:lnTo>
                  <a:pt x="233680" y="683387"/>
                </a:lnTo>
                <a:close/>
              </a:path>
              <a:path w="233679" h="765810">
                <a:moveTo>
                  <a:pt x="3810" y="679576"/>
                </a:moveTo>
                <a:lnTo>
                  <a:pt x="1270" y="679576"/>
                </a:lnTo>
                <a:lnTo>
                  <a:pt x="1270" y="682116"/>
                </a:lnTo>
                <a:lnTo>
                  <a:pt x="3810" y="682116"/>
                </a:lnTo>
                <a:lnTo>
                  <a:pt x="3810" y="679576"/>
                </a:lnTo>
                <a:close/>
              </a:path>
              <a:path w="233679" h="765810">
                <a:moveTo>
                  <a:pt x="233680" y="679576"/>
                </a:moveTo>
                <a:lnTo>
                  <a:pt x="229870" y="679576"/>
                </a:lnTo>
                <a:lnTo>
                  <a:pt x="229870" y="682116"/>
                </a:lnTo>
                <a:lnTo>
                  <a:pt x="233680" y="682116"/>
                </a:lnTo>
                <a:lnTo>
                  <a:pt x="233680" y="679576"/>
                </a:lnTo>
                <a:close/>
              </a:path>
              <a:path w="233679" h="765810">
                <a:moveTo>
                  <a:pt x="3810" y="677037"/>
                </a:moveTo>
                <a:lnTo>
                  <a:pt x="2539" y="677037"/>
                </a:lnTo>
                <a:lnTo>
                  <a:pt x="2539" y="678179"/>
                </a:lnTo>
                <a:lnTo>
                  <a:pt x="3810" y="678179"/>
                </a:lnTo>
                <a:lnTo>
                  <a:pt x="3810" y="677037"/>
                </a:lnTo>
                <a:close/>
              </a:path>
              <a:path w="233679" h="765810">
                <a:moveTo>
                  <a:pt x="233680" y="677037"/>
                </a:moveTo>
                <a:lnTo>
                  <a:pt x="229870" y="677037"/>
                </a:lnTo>
                <a:lnTo>
                  <a:pt x="229870" y="678179"/>
                </a:lnTo>
                <a:lnTo>
                  <a:pt x="233680" y="678179"/>
                </a:lnTo>
                <a:lnTo>
                  <a:pt x="233680" y="677037"/>
                </a:lnTo>
                <a:close/>
              </a:path>
              <a:path w="233679" h="765810">
                <a:moveTo>
                  <a:pt x="3810" y="673226"/>
                </a:moveTo>
                <a:lnTo>
                  <a:pt x="2539" y="673226"/>
                </a:lnTo>
                <a:lnTo>
                  <a:pt x="2539" y="675766"/>
                </a:lnTo>
                <a:lnTo>
                  <a:pt x="3810" y="675766"/>
                </a:lnTo>
                <a:lnTo>
                  <a:pt x="3810" y="673226"/>
                </a:lnTo>
                <a:close/>
              </a:path>
              <a:path w="233679" h="765810">
                <a:moveTo>
                  <a:pt x="233680" y="673226"/>
                </a:moveTo>
                <a:lnTo>
                  <a:pt x="229870" y="673226"/>
                </a:lnTo>
                <a:lnTo>
                  <a:pt x="229870" y="675766"/>
                </a:lnTo>
                <a:lnTo>
                  <a:pt x="233680" y="675766"/>
                </a:lnTo>
                <a:lnTo>
                  <a:pt x="233680" y="673226"/>
                </a:lnTo>
                <a:close/>
              </a:path>
              <a:path w="233679" h="765810">
                <a:moveTo>
                  <a:pt x="3810" y="669416"/>
                </a:moveTo>
                <a:lnTo>
                  <a:pt x="2539" y="669416"/>
                </a:lnTo>
                <a:lnTo>
                  <a:pt x="2539" y="671829"/>
                </a:lnTo>
                <a:lnTo>
                  <a:pt x="3810" y="671829"/>
                </a:lnTo>
                <a:lnTo>
                  <a:pt x="3810" y="669416"/>
                </a:lnTo>
                <a:close/>
              </a:path>
              <a:path w="233679" h="765810">
                <a:moveTo>
                  <a:pt x="233680" y="670687"/>
                </a:moveTo>
                <a:lnTo>
                  <a:pt x="229870" y="670687"/>
                </a:lnTo>
                <a:lnTo>
                  <a:pt x="229870" y="671829"/>
                </a:lnTo>
                <a:lnTo>
                  <a:pt x="233680" y="671829"/>
                </a:lnTo>
                <a:lnTo>
                  <a:pt x="233680" y="670687"/>
                </a:lnTo>
                <a:close/>
              </a:path>
              <a:path w="233679" h="765810">
                <a:moveTo>
                  <a:pt x="233680" y="666876"/>
                </a:moveTo>
                <a:lnTo>
                  <a:pt x="229870" y="666876"/>
                </a:lnTo>
                <a:lnTo>
                  <a:pt x="229870" y="669416"/>
                </a:lnTo>
                <a:lnTo>
                  <a:pt x="233680" y="669416"/>
                </a:lnTo>
                <a:lnTo>
                  <a:pt x="233680" y="666876"/>
                </a:lnTo>
                <a:close/>
              </a:path>
              <a:path w="233679" h="765810">
                <a:moveTo>
                  <a:pt x="233680" y="664337"/>
                </a:moveTo>
                <a:lnTo>
                  <a:pt x="229870" y="664337"/>
                </a:lnTo>
                <a:lnTo>
                  <a:pt x="229870" y="665479"/>
                </a:lnTo>
                <a:lnTo>
                  <a:pt x="233680" y="665479"/>
                </a:lnTo>
                <a:lnTo>
                  <a:pt x="233680" y="664337"/>
                </a:lnTo>
                <a:close/>
              </a:path>
              <a:path w="233679" h="765810">
                <a:moveTo>
                  <a:pt x="233680" y="660526"/>
                </a:moveTo>
                <a:lnTo>
                  <a:pt x="229870" y="660526"/>
                </a:lnTo>
                <a:lnTo>
                  <a:pt x="229870" y="663066"/>
                </a:lnTo>
                <a:lnTo>
                  <a:pt x="233680" y="663066"/>
                </a:lnTo>
                <a:lnTo>
                  <a:pt x="233680" y="660526"/>
                </a:lnTo>
                <a:close/>
              </a:path>
              <a:path w="233679" h="765810">
                <a:moveTo>
                  <a:pt x="233680" y="657987"/>
                </a:moveTo>
                <a:lnTo>
                  <a:pt x="229870" y="657987"/>
                </a:lnTo>
                <a:lnTo>
                  <a:pt x="229870" y="659129"/>
                </a:lnTo>
                <a:lnTo>
                  <a:pt x="233680" y="659129"/>
                </a:lnTo>
                <a:lnTo>
                  <a:pt x="233680" y="657987"/>
                </a:lnTo>
                <a:close/>
              </a:path>
              <a:path w="233679" h="765810">
                <a:moveTo>
                  <a:pt x="233680" y="654176"/>
                </a:moveTo>
                <a:lnTo>
                  <a:pt x="229870" y="654176"/>
                </a:lnTo>
                <a:lnTo>
                  <a:pt x="229870" y="656716"/>
                </a:lnTo>
                <a:lnTo>
                  <a:pt x="233680" y="656716"/>
                </a:lnTo>
                <a:lnTo>
                  <a:pt x="233680" y="654176"/>
                </a:lnTo>
                <a:close/>
              </a:path>
              <a:path w="233679" h="765810">
                <a:moveTo>
                  <a:pt x="233680" y="651637"/>
                </a:moveTo>
                <a:lnTo>
                  <a:pt x="229870" y="651637"/>
                </a:lnTo>
                <a:lnTo>
                  <a:pt x="229870" y="652779"/>
                </a:lnTo>
                <a:lnTo>
                  <a:pt x="233680" y="652779"/>
                </a:lnTo>
                <a:lnTo>
                  <a:pt x="233680" y="651637"/>
                </a:lnTo>
                <a:close/>
              </a:path>
              <a:path w="233679" h="765810">
                <a:moveTo>
                  <a:pt x="233680" y="647826"/>
                </a:moveTo>
                <a:lnTo>
                  <a:pt x="229870" y="647826"/>
                </a:lnTo>
                <a:lnTo>
                  <a:pt x="229870" y="650366"/>
                </a:lnTo>
                <a:lnTo>
                  <a:pt x="233680" y="650366"/>
                </a:lnTo>
                <a:lnTo>
                  <a:pt x="233680" y="647826"/>
                </a:lnTo>
                <a:close/>
              </a:path>
              <a:path w="233679" h="765810">
                <a:moveTo>
                  <a:pt x="233680" y="645287"/>
                </a:moveTo>
                <a:lnTo>
                  <a:pt x="229870" y="645287"/>
                </a:lnTo>
                <a:lnTo>
                  <a:pt x="229870" y="646429"/>
                </a:lnTo>
                <a:lnTo>
                  <a:pt x="233680" y="646429"/>
                </a:lnTo>
                <a:lnTo>
                  <a:pt x="233680" y="645287"/>
                </a:lnTo>
                <a:close/>
              </a:path>
              <a:path w="233679" h="765810">
                <a:moveTo>
                  <a:pt x="233680" y="641476"/>
                </a:moveTo>
                <a:lnTo>
                  <a:pt x="229870" y="641476"/>
                </a:lnTo>
                <a:lnTo>
                  <a:pt x="229870" y="644016"/>
                </a:lnTo>
                <a:lnTo>
                  <a:pt x="233680" y="644016"/>
                </a:lnTo>
                <a:lnTo>
                  <a:pt x="233680" y="641476"/>
                </a:lnTo>
                <a:close/>
              </a:path>
              <a:path w="233679" h="765810">
                <a:moveTo>
                  <a:pt x="233680" y="638937"/>
                </a:moveTo>
                <a:lnTo>
                  <a:pt x="229870" y="638937"/>
                </a:lnTo>
                <a:lnTo>
                  <a:pt x="229870" y="640079"/>
                </a:lnTo>
                <a:lnTo>
                  <a:pt x="233680" y="640079"/>
                </a:lnTo>
                <a:lnTo>
                  <a:pt x="233680" y="638937"/>
                </a:lnTo>
                <a:close/>
              </a:path>
              <a:path w="233679" h="765810">
                <a:moveTo>
                  <a:pt x="233680" y="635126"/>
                </a:moveTo>
                <a:lnTo>
                  <a:pt x="229870" y="635126"/>
                </a:lnTo>
                <a:lnTo>
                  <a:pt x="229870" y="637666"/>
                </a:lnTo>
                <a:lnTo>
                  <a:pt x="233680" y="637666"/>
                </a:lnTo>
                <a:lnTo>
                  <a:pt x="233680" y="635126"/>
                </a:lnTo>
                <a:close/>
              </a:path>
              <a:path w="233679" h="765810">
                <a:moveTo>
                  <a:pt x="233680" y="632587"/>
                </a:moveTo>
                <a:lnTo>
                  <a:pt x="229870" y="632587"/>
                </a:lnTo>
                <a:lnTo>
                  <a:pt x="229870" y="633729"/>
                </a:lnTo>
                <a:lnTo>
                  <a:pt x="233680" y="633729"/>
                </a:lnTo>
                <a:lnTo>
                  <a:pt x="233680" y="632587"/>
                </a:lnTo>
                <a:close/>
              </a:path>
              <a:path w="233679" h="765810">
                <a:moveTo>
                  <a:pt x="233680" y="628776"/>
                </a:moveTo>
                <a:lnTo>
                  <a:pt x="229870" y="628776"/>
                </a:lnTo>
                <a:lnTo>
                  <a:pt x="229870" y="631316"/>
                </a:lnTo>
                <a:lnTo>
                  <a:pt x="233680" y="631316"/>
                </a:lnTo>
                <a:lnTo>
                  <a:pt x="233680" y="628776"/>
                </a:lnTo>
                <a:close/>
              </a:path>
              <a:path w="233679" h="765810">
                <a:moveTo>
                  <a:pt x="233680" y="626237"/>
                </a:moveTo>
                <a:lnTo>
                  <a:pt x="229870" y="626237"/>
                </a:lnTo>
                <a:lnTo>
                  <a:pt x="229870" y="627379"/>
                </a:lnTo>
                <a:lnTo>
                  <a:pt x="233680" y="627379"/>
                </a:lnTo>
                <a:lnTo>
                  <a:pt x="233680" y="626237"/>
                </a:lnTo>
                <a:close/>
              </a:path>
              <a:path w="233679" h="765810">
                <a:moveTo>
                  <a:pt x="233680" y="622426"/>
                </a:moveTo>
                <a:lnTo>
                  <a:pt x="229870" y="622426"/>
                </a:lnTo>
                <a:lnTo>
                  <a:pt x="229870" y="624966"/>
                </a:lnTo>
                <a:lnTo>
                  <a:pt x="233680" y="624966"/>
                </a:lnTo>
                <a:lnTo>
                  <a:pt x="233680" y="622426"/>
                </a:lnTo>
                <a:close/>
              </a:path>
              <a:path w="233679" h="765810">
                <a:moveTo>
                  <a:pt x="233680" y="619887"/>
                </a:moveTo>
                <a:lnTo>
                  <a:pt x="229870" y="619887"/>
                </a:lnTo>
                <a:lnTo>
                  <a:pt x="229870" y="621029"/>
                </a:lnTo>
                <a:lnTo>
                  <a:pt x="233680" y="621029"/>
                </a:lnTo>
                <a:lnTo>
                  <a:pt x="233680" y="619887"/>
                </a:lnTo>
                <a:close/>
              </a:path>
              <a:path w="233679" h="765810">
                <a:moveTo>
                  <a:pt x="233680" y="616076"/>
                </a:moveTo>
                <a:lnTo>
                  <a:pt x="229870" y="616076"/>
                </a:lnTo>
                <a:lnTo>
                  <a:pt x="229870" y="618616"/>
                </a:lnTo>
                <a:lnTo>
                  <a:pt x="233680" y="618616"/>
                </a:lnTo>
                <a:lnTo>
                  <a:pt x="233680" y="616076"/>
                </a:lnTo>
                <a:close/>
              </a:path>
              <a:path w="233679" h="765810">
                <a:moveTo>
                  <a:pt x="232410" y="614679"/>
                </a:moveTo>
                <a:lnTo>
                  <a:pt x="231140" y="614679"/>
                </a:lnTo>
                <a:lnTo>
                  <a:pt x="231140" y="616076"/>
                </a:lnTo>
                <a:lnTo>
                  <a:pt x="232410" y="616076"/>
                </a:lnTo>
                <a:lnTo>
                  <a:pt x="232410" y="614679"/>
                </a:lnTo>
                <a:close/>
              </a:path>
            </a:pathLst>
          </a:custGeom>
          <a:solidFill>
            <a:srgbClr val="BA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8" name="bk object 3628"/>
          <p:cNvSpPr/>
          <p:nvPr/>
        </p:nvSpPr>
        <p:spPr>
          <a:xfrm>
            <a:off x="4622800" y="2586989"/>
            <a:ext cx="226060" cy="758190"/>
          </a:xfrm>
          <a:custGeom>
            <a:avLst/>
            <a:gdLst/>
            <a:ahLst/>
            <a:cxnLst/>
            <a:rect l="l" t="t" r="r" b="b"/>
            <a:pathLst>
              <a:path w="226060" h="758189">
                <a:moveTo>
                  <a:pt x="226060" y="0"/>
                </a:moveTo>
                <a:lnTo>
                  <a:pt x="147320" y="0"/>
                </a:lnTo>
                <a:lnTo>
                  <a:pt x="147320" y="3810"/>
                </a:lnTo>
                <a:lnTo>
                  <a:pt x="222250" y="3810"/>
                </a:lnTo>
                <a:lnTo>
                  <a:pt x="222250" y="46989"/>
                </a:lnTo>
                <a:lnTo>
                  <a:pt x="226060" y="46989"/>
                </a:lnTo>
                <a:lnTo>
                  <a:pt x="226060" y="0"/>
                </a:lnTo>
                <a:close/>
              </a:path>
              <a:path w="226060" h="758189">
                <a:moveTo>
                  <a:pt x="226060" y="46990"/>
                </a:moveTo>
                <a:lnTo>
                  <a:pt x="222250" y="46990"/>
                </a:lnTo>
                <a:lnTo>
                  <a:pt x="222250" y="66039"/>
                </a:lnTo>
                <a:lnTo>
                  <a:pt x="226060" y="66039"/>
                </a:lnTo>
                <a:lnTo>
                  <a:pt x="226060" y="46990"/>
                </a:lnTo>
                <a:close/>
              </a:path>
              <a:path w="226060" h="758189">
                <a:moveTo>
                  <a:pt x="226060" y="66166"/>
                </a:moveTo>
                <a:lnTo>
                  <a:pt x="222250" y="66166"/>
                </a:lnTo>
                <a:lnTo>
                  <a:pt x="222250" y="109347"/>
                </a:lnTo>
                <a:lnTo>
                  <a:pt x="226060" y="109347"/>
                </a:lnTo>
                <a:lnTo>
                  <a:pt x="226060" y="66166"/>
                </a:lnTo>
                <a:close/>
              </a:path>
              <a:path w="226060" h="758189">
                <a:moveTo>
                  <a:pt x="3810" y="421639"/>
                </a:moveTo>
                <a:lnTo>
                  <a:pt x="2539" y="421639"/>
                </a:lnTo>
                <a:lnTo>
                  <a:pt x="2539" y="424179"/>
                </a:lnTo>
                <a:lnTo>
                  <a:pt x="3810" y="424179"/>
                </a:lnTo>
                <a:lnTo>
                  <a:pt x="3810" y="421639"/>
                </a:lnTo>
                <a:close/>
              </a:path>
              <a:path w="226060" h="758189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1270" y="421639"/>
                </a:lnTo>
                <a:lnTo>
                  <a:pt x="1270" y="420369"/>
                </a:lnTo>
                <a:lnTo>
                  <a:pt x="3810" y="420369"/>
                </a:lnTo>
                <a:lnTo>
                  <a:pt x="3810" y="419100"/>
                </a:lnTo>
                <a:close/>
              </a:path>
              <a:path w="226060" h="758189">
                <a:moveTo>
                  <a:pt x="3810" y="415289"/>
                </a:moveTo>
                <a:lnTo>
                  <a:pt x="0" y="415289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5289"/>
                </a:lnTo>
                <a:close/>
              </a:path>
              <a:path w="226060" h="758189">
                <a:moveTo>
                  <a:pt x="3810" y="412750"/>
                </a:moveTo>
                <a:lnTo>
                  <a:pt x="0" y="412750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12750"/>
                </a:lnTo>
                <a:close/>
              </a:path>
              <a:path w="226060" h="758189">
                <a:moveTo>
                  <a:pt x="3810" y="408939"/>
                </a:moveTo>
                <a:lnTo>
                  <a:pt x="0" y="408939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8939"/>
                </a:lnTo>
                <a:close/>
              </a:path>
              <a:path w="226060" h="758189">
                <a:moveTo>
                  <a:pt x="3810" y="406400"/>
                </a:moveTo>
                <a:lnTo>
                  <a:pt x="0" y="406400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6400"/>
                </a:lnTo>
                <a:close/>
              </a:path>
              <a:path w="226060" h="758189">
                <a:moveTo>
                  <a:pt x="3810" y="402589"/>
                </a:moveTo>
                <a:lnTo>
                  <a:pt x="0" y="402589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2589"/>
                </a:lnTo>
                <a:close/>
              </a:path>
              <a:path w="226060" h="758189">
                <a:moveTo>
                  <a:pt x="3810" y="400050"/>
                </a:moveTo>
                <a:lnTo>
                  <a:pt x="0" y="400050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400050"/>
                </a:lnTo>
                <a:close/>
              </a:path>
              <a:path w="226060" h="758189">
                <a:moveTo>
                  <a:pt x="3810" y="396239"/>
                </a:moveTo>
                <a:lnTo>
                  <a:pt x="0" y="396239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6239"/>
                </a:lnTo>
                <a:close/>
              </a:path>
              <a:path w="226060" h="758189">
                <a:moveTo>
                  <a:pt x="3810" y="393700"/>
                </a:moveTo>
                <a:lnTo>
                  <a:pt x="0" y="393700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3700"/>
                </a:lnTo>
                <a:close/>
              </a:path>
              <a:path w="226060" h="758189">
                <a:moveTo>
                  <a:pt x="3810" y="389889"/>
                </a:moveTo>
                <a:lnTo>
                  <a:pt x="0" y="389889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9889"/>
                </a:lnTo>
                <a:close/>
              </a:path>
              <a:path w="226060" h="758189">
                <a:moveTo>
                  <a:pt x="3810" y="387350"/>
                </a:moveTo>
                <a:lnTo>
                  <a:pt x="0" y="387350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7350"/>
                </a:lnTo>
                <a:close/>
              </a:path>
              <a:path w="226060" h="758189">
                <a:moveTo>
                  <a:pt x="3810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3539"/>
                </a:lnTo>
                <a:close/>
              </a:path>
              <a:path w="226060" h="758189">
                <a:moveTo>
                  <a:pt x="3810" y="381000"/>
                </a:moveTo>
                <a:lnTo>
                  <a:pt x="0" y="381000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81000"/>
                </a:lnTo>
                <a:close/>
              </a:path>
              <a:path w="226060" h="758189">
                <a:moveTo>
                  <a:pt x="3810" y="377189"/>
                </a:moveTo>
                <a:lnTo>
                  <a:pt x="0" y="377189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7189"/>
                </a:lnTo>
                <a:close/>
              </a:path>
              <a:path w="226060" h="758189">
                <a:moveTo>
                  <a:pt x="3810" y="374650"/>
                </a:moveTo>
                <a:lnTo>
                  <a:pt x="0" y="374650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4650"/>
                </a:lnTo>
                <a:close/>
              </a:path>
              <a:path w="226060" h="758189">
                <a:moveTo>
                  <a:pt x="3810" y="370839"/>
                </a:moveTo>
                <a:lnTo>
                  <a:pt x="0" y="370839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0839"/>
                </a:lnTo>
                <a:close/>
              </a:path>
              <a:path w="226060" h="758189">
                <a:moveTo>
                  <a:pt x="3810" y="368300"/>
                </a:moveTo>
                <a:lnTo>
                  <a:pt x="0" y="368300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8300"/>
                </a:lnTo>
                <a:close/>
              </a:path>
              <a:path w="226060" h="758189">
                <a:moveTo>
                  <a:pt x="3810" y="364489"/>
                </a:moveTo>
                <a:lnTo>
                  <a:pt x="0" y="364489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4489"/>
                </a:lnTo>
                <a:close/>
              </a:path>
              <a:path w="226060" h="758189">
                <a:moveTo>
                  <a:pt x="3810" y="361950"/>
                </a:moveTo>
                <a:lnTo>
                  <a:pt x="0" y="361950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1950"/>
                </a:lnTo>
                <a:close/>
              </a:path>
              <a:path w="226060" h="758189">
                <a:moveTo>
                  <a:pt x="3810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8139"/>
                </a:lnTo>
                <a:close/>
              </a:path>
              <a:path w="226060" h="758189">
                <a:moveTo>
                  <a:pt x="3810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5600"/>
                </a:lnTo>
                <a:close/>
              </a:path>
              <a:path w="226060" h="758189">
                <a:moveTo>
                  <a:pt x="3810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1789"/>
                </a:lnTo>
                <a:close/>
              </a:path>
              <a:path w="226060" h="758189">
                <a:moveTo>
                  <a:pt x="3810" y="349250"/>
                </a:moveTo>
                <a:lnTo>
                  <a:pt x="0" y="349250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9250"/>
                </a:lnTo>
                <a:close/>
              </a:path>
              <a:path w="226060" h="758189">
                <a:moveTo>
                  <a:pt x="3810" y="345439"/>
                </a:moveTo>
                <a:lnTo>
                  <a:pt x="0" y="345439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5439"/>
                </a:lnTo>
                <a:close/>
              </a:path>
              <a:path w="226060" h="758189">
                <a:moveTo>
                  <a:pt x="3810" y="342900"/>
                </a:moveTo>
                <a:lnTo>
                  <a:pt x="0" y="342900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2900"/>
                </a:lnTo>
                <a:close/>
              </a:path>
              <a:path w="226060" h="758189">
                <a:moveTo>
                  <a:pt x="3810" y="339089"/>
                </a:moveTo>
                <a:lnTo>
                  <a:pt x="0" y="339089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9089"/>
                </a:lnTo>
                <a:close/>
              </a:path>
              <a:path w="226060" h="758189">
                <a:moveTo>
                  <a:pt x="3810" y="336550"/>
                </a:moveTo>
                <a:lnTo>
                  <a:pt x="0" y="336550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6550"/>
                </a:lnTo>
                <a:close/>
              </a:path>
              <a:path w="226060" h="758189">
                <a:moveTo>
                  <a:pt x="3810" y="330200"/>
                </a:moveTo>
                <a:lnTo>
                  <a:pt x="0" y="33020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30200"/>
                </a:lnTo>
                <a:close/>
              </a:path>
              <a:path w="226060" h="758189">
                <a:moveTo>
                  <a:pt x="3810" y="326389"/>
                </a:moveTo>
                <a:lnTo>
                  <a:pt x="0" y="326389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6389"/>
                </a:lnTo>
                <a:close/>
              </a:path>
              <a:path w="226060" h="758189">
                <a:moveTo>
                  <a:pt x="3810" y="323850"/>
                </a:moveTo>
                <a:lnTo>
                  <a:pt x="0" y="32385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3850"/>
                </a:lnTo>
                <a:close/>
              </a:path>
              <a:path w="226060" h="758189">
                <a:moveTo>
                  <a:pt x="3810" y="320039"/>
                </a:moveTo>
                <a:lnTo>
                  <a:pt x="0" y="320039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0039"/>
                </a:lnTo>
                <a:close/>
              </a:path>
              <a:path w="226060" h="758189">
                <a:moveTo>
                  <a:pt x="3810" y="317500"/>
                </a:moveTo>
                <a:lnTo>
                  <a:pt x="0" y="317500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7500"/>
                </a:lnTo>
                <a:close/>
              </a:path>
              <a:path w="226060" h="758189">
                <a:moveTo>
                  <a:pt x="3810" y="313689"/>
                </a:moveTo>
                <a:lnTo>
                  <a:pt x="0" y="313689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3689"/>
                </a:lnTo>
                <a:close/>
              </a:path>
              <a:path w="226060" h="758189">
                <a:moveTo>
                  <a:pt x="3810" y="311150"/>
                </a:moveTo>
                <a:lnTo>
                  <a:pt x="0" y="311150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11150"/>
                </a:lnTo>
                <a:close/>
              </a:path>
              <a:path w="226060" h="758189">
                <a:moveTo>
                  <a:pt x="3810" y="304800"/>
                </a:moveTo>
                <a:lnTo>
                  <a:pt x="0" y="30480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4800"/>
                </a:lnTo>
                <a:close/>
              </a:path>
              <a:path w="226060" h="758189">
                <a:moveTo>
                  <a:pt x="223520" y="304800"/>
                </a:moveTo>
                <a:lnTo>
                  <a:pt x="222250" y="304800"/>
                </a:lnTo>
                <a:lnTo>
                  <a:pt x="222250" y="306069"/>
                </a:lnTo>
                <a:lnTo>
                  <a:pt x="223520" y="306069"/>
                </a:lnTo>
                <a:lnTo>
                  <a:pt x="223520" y="304800"/>
                </a:lnTo>
                <a:close/>
              </a:path>
              <a:path w="226060" h="758189">
                <a:moveTo>
                  <a:pt x="3810" y="301116"/>
                </a:moveTo>
                <a:lnTo>
                  <a:pt x="0" y="301116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301116"/>
                </a:lnTo>
                <a:close/>
              </a:path>
              <a:path w="226060" h="758189">
                <a:moveTo>
                  <a:pt x="223520" y="301116"/>
                </a:moveTo>
                <a:lnTo>
                  <a:pt x="222250" y="301116"/>
                </a:lnTo>
                <a:lnTo>
                  <a:pt x="222250" y="303529"/>
                </a:lnTo>
                <a:lnTo>
                  <a:pt x="223520" y="303529"/>
                </a:lnTo>
                <a:lnTo>
                  <a:pt x="223520" y="301116"/>
                </a:lnTo>
                <a:close/>
              </a:path>
              <a:path w="226060" h="758189">
                <a:moveTo>
                  <a:pt x="2539" y="299719"/>
                </a:moveTo>
                <a:lnTo>
                  <a:pt x="1270" y="299719"/>
                </a:lnTo>
                <a:lnTo>
                  <a:pt x="1270" y="301116"/>
                </a:lnTo>
                <a:lnTo>
                  <a:pt x="2539" y="301116"/>
                </a:lnTo>
                <a:lnTo>
                  <a:pt x="2539" y="299719"/>
                </a:lnTo>
                <a:close/>
              </a:path>
              <a:path w="226060" h="758189">
                <a:moveTo>
                  <a:pt x="224789" y="298576"/>
                </a:moveTo>
                <a:lnTo>
                  <a:pt x="222250" y="298576"/>
                </a:lnTo>
                <a:lnTo>
                  <a:pt x="222250" y="299719"/>
                </a:lnTo>
                <a:lnTo>
                  <a:pt x="224789" y="299719"/>
                </a:lnTo>
                <a:lnTo>
                  <a:pt x="224789" y="298576"/>
                </a:lnTo>
                <a:close/>
              </a:path>
              <a:path w="226060" h="758189">
                <a:moveTo>
                  <a:pt x="224790" y="294766"/>
                </a:moveTo>
                <a:lnTo>
                  <a:pt x="222250" y="294766"/>
                </a:lnTo>
                <a:lnTo>
                  <a:pt x="222250" y="297179"/>
                </a:lnTo>
                <a:lnTo>
                  <a:pt x="224789" y="297179"/>
                </a:lnTo>
                <a:lnTo>
                  <a:pt x="224790" y="294766"/>
                </a:lnTo>
                <a:close/>
              </a:path>
              <a:path w="226060" h="758189">
                <a:moveTo>
                  <a:pt x="226060" y="292226"/>
                </a:moveTo>
                <a:lnTo>
                  <a:pt x="222250" y="292226"/>
                </a:lnTo>
                <a:lnTo>
                  <a:pt x="222250" y="293369"/>
                </a:lnTo>
                <a:lnTo>
                  <a:pt x="226060" y="293369"/>
                </a:lnTo>
                <a:lnTo>
                  <a:pt x="226060" y="292226"/>
                </a:lnTo>
                <a:close/>
              </a:path>
              <a:path w="226060" h="758189">
                <a:moveTo>
                  <a:pt x="226060" y="288416"/>
                </a:moveTo>
                <a:lnTo>
                  <a:pt x="222250" y="288416"/>
                </a:lnTo>
                <a:lnTo>
                  <a:pt x="222250" y="290829"/>
                </a:lnTo>
                <a:lnTo>
                  <a:pt x="226060" y="290829"/>
                </a:lnTo>
                <a:lnTo>
                  <a:pt x="226060" y="288416"/>
                </a:lnTo>
                <a:close/>
              </a:path>
              <a:path w="226060" h="758189">
                <a:moveTo>
                  <a:pt x="226060" y="285876"/>
                </a:moveTo>
                <a:lnTo>
                  <a:pt x="222250" y="285876"/>
                </a:lnTo>
                <a:lnTo>
                  <a:pt x="222250" y="287019"/>
                </a:lnTo>
                <a:lnTo>
                  <a:pt x="226060" y="287019"/>
                </a:lnTo>
                <a:lnTo>
                  <a:pt x="226060" y="285876"/>
                </a:lnTo>
                <a:close/>
              </a:path>
              <a:path w="226060" h="758189">
                <a:moveTo>
                  <a:pt x="226060" y="282066"/>
                </a:moveTo>
                <a:lnTo>
                  <a:pt x="222250" y="282066"/>
                </a:lnTo>
                <a:lnTo>
                  <a:pt x="222250" y="284479"/>
                </a:lnTo>
                <a:lnTo>
                  <a:pt x="226060" y="284479"/>
                </a:lnTo>
                <a:lnTo>
                  <a:pt x="226060" y="282066"/>
                </a:lnTo>
                <a:close/>
              </a:path>
              <a:path w="226060" h="758189">
                <a:moveTo>
                  <a:pt x="226060" y="279526"/>
                </a:moveTo>
                <a:lnTo>
                  <a:pt x="222250" y="279526"/>
                </a:lnTo>
                <a:lnTo>
                  <a:pt x="222250" y="280669"/>
                </a:lnTo>
                <a:lnTo>
                  <a:pt x="226060" y="280669"/>
                </a:lnTo>
                <a:lnTo>
                  <a:pt x="226060" y="279526"/>
                </a:lnTo>
                <a:close/>
              </a:path>
              <a:path w="226060" h="758189">
                <a:moveTo>
                  <a:pt x="226060" y="275716"/>
                </a:moveTo>
                <a:lnTo>
                  <a:pt x="222250" y="275716"/>
                </a:lnTo>
                <a:lnTo>
                  <a:pt x="222250" y="278129"/>
                </a:lnTo>
                <a:lnTo>
                  <a:pt x="226060" y="278129"/>
                </a:lnTo>
                <a:lnTo>
                  <a:pt x="226060" y="275716"/>
                </a:lnTo>
                <a:close/>
              </a:path>
              <a:path w="226060" h="758189">
                <a:moveTo>
                  <a:pt x="226060" y="273176"/>
                </a:moveTo>
                <a:lnTo>
                  <a:pt x="222250" y="273176"/>
                </a:lnTo>
                <a:lnTo>
                  <a:pt x="222250" y="274319"/>
                </a:lnTo>
                <a:lnTo>
                  <a:pt x="226060" y="274319"/>
                </a:lnTo>
                <a:lnTo>
                  <a:pt x="226060" y="273176"/>
                </a:lnTo>
                <a:close/>
              </a:path>
              <a:path w="226060" h="758189">
                <a:moveTo>
                  <a:pt x="226060" y="269366"/>
                </a:moveTo>
                <a:lnTo>
                  <a:pt x="222250" y="269366"/>
                </a:lnTo>
                <a:lnTo>
                  <a:pt x="222250" y="271779"/>
                </a:lnTo>
                <a:lnTo>
                  <a:pt x="226060" y="271779"/>
                </a:lnTo>
                <a:lnTo>
                  <a:pt x="226060" y="269366"/>
                </a:lnTo>
                <a:close/>
              </a:path>
              <a:path w="226060" h="758189">
                <a:moveTo>
                  <a:pt x="226060" y="266826"/>
                </a:moveTo>
                <a:lnTo>
                  <a:pt x="222250" y="266826"/>
                </a:lnTo>
                <a:lnTo>
                  <a:pt x="222250" y="267969"/>
                </a:lnTo>
                <a:lnTo>
                  <a:pt x="226060" y="267969"/>
                </a:lnTo>
                <a:lnTo>
                  <a:pt x="226060" y="266826"/>
                </a:lnTo>
                <a:close/>
              </a:path>
              <a:path w="226060" h="758189">
                <a:moveTo>
                  <a:pt x="226060" y="263016"/>
                </a:moveTo>
                <a:lnTo>
                  <a:pt x="222250" y="263016"/>
                </a:lnTo>
                <a:lnTo>
                  <a:pt x="222250" y="265429"/>
                </a:lnTo>
                <a:lnTo>
                  <a:pt x="226060" y="265429"/>
                </a:lnTo>
                <a:lnTo>
                  <a:pt x="226060" y="263016"/>
                </a:lnTo>
                <a:close/>
              </a:path>
              <a:path w="226060" h="758189">
                <a:moveTo>
                  <a:pt x="226060" y="260476"/>
                </a:moveTo>
                <a:lnTo>
                  <a:pt x="222250" y="260476"/>
                </a:lnTo>
                <a:lnTo>
                  <a:pt x="222250" y="261619"/>
                </a:lnTo>
                <a:lnTo>
                  <a:pt x="226060" y="261619"/>
                </a:lnTo>
                <a:lnTo>
                  <a:pt x="226060" y="260476"/>
                </a:lnTo>
                <a:close/>
              </a:path>
              <a:path w="226060" h="758189">
                <a:moveTo>
                  <a:pt x="226060" y="256666"/>
                </a:moveTo>
                <a:lnTo>
                  <a:pt x="222250" y="256666"/>
                </a:lnTo>
                <a:lnTo>
                  <a:pt x="222250" y="259079"/>
                </a:lnTo>
                <a:lnTo>
                  <a:pt x="226060" y="259079"/>
                </a:lnTo>
                <a:lnTo>
                  <a:pt x="226060" y="256666"/>
                </a:lnTo>
                <a:close/>
              </a:path>
              <a:path w="226060" h="758189">
                <a:moveTo>
                  <a:pt x="226060" y="254126"/>
                </a:moveTo>
                <a:lnTo>
                  <a:pt x="222250" y="254126"/>
                </a:lnTo>
                <a:lnTo>
                  <a:pt x="222250" y="255269"/>
                </a:lnTo>
                <a:lnTo>
                  <a:pt x="226060" y="255269"/>
                </a:lnTo>
                <a:lnTo>
                  <a:pt x="226060" y="254126"/>
                </a:lnTo>
                <a:close/>
              </a:path>
              <a:path w="226060" h="758189">
                <a:moveTo>
                  <a:pt x="224789" y="248919"/>
                </a:moveTo>
                <a:lnTo>
                  <a:pt x="223519" y="248919"/>
                </a:lnTo>
                <a:lnTo>
                  <a:pt x="223519" y="250316"/>
                </a:lnTo>
                <a:lnTo>
                  <a:pt x="222250" y="250316"/>
                </a:lnTo>
                <a:lnTo>
                  <a:pt x="222250" y="252729"/>
                </a:lnTo>
                <a:lnTo>
                  <a:pt x="224789" y="252729"/>
                </a:lnTo>
                <a:lnTo>
                  <a:pt x="224789" y="248919"/>
                </a:lnTo>
                <a:close/>
              </a:path>
              <a:path w="226060" h="758189">
                <a:moveTo>
                  <a:pt x="223520" y="247776"/>
                </a:moveTo>
                <a:lnTo>
                  <a:pt x="222250" y="247776"/>
                </a:lnTo>
                <a:lnTo>
                  <a:pt x="222250" y="248919"/>
                </a:lnTo>
                <a:lnTo>
                  <a:pt x="223520" y="248919"/>
                </a:lnTo>
                <a:lnTo>
                  <a:pt x="223520" y="247776"/>
                </a:lnTo>
                <a:close/>
              </a:path>
              <a:path w="226060" h="758189">
                <a:moveTo>
                  <a:pt x="223519" y="243966"/>
                </a:moveTo>
                <a:lnTo>
                  <a:pt x="222250" y="243966"/>
                </a:lnTo>
                <a:lnTo>
                  <a:pt x="222250" y="246379"/>
                </a:lnTo>
                <a:lnTo>
                  <a:pt x="223520" y="246379"/>
                </a:lnTo>
                <a:lnTo>
                  <a:pt x="223519" y="243966"/>
                </a:lnTo>
                <a:close/>
              </a:path>
              <a:path w="226060" h="758189">
                <a:moveTo>
                  <a:pt x="189229" y="756919"/>
                </a:moveTo>
                <a:lnTo>
                  <a:pt x="187959" y="756919"/>
                </a:lnTo>
                <a:lnTo>
                  <a:pt x="187959" y="758189"/>
                </a:lnTo>
                <a:lnTo>
                  <a:pt x="189229" y="758189"/>
                </a:lnTo>
                <a:lnTo>
                  <a:pt x="189229" y="756919"/>
                </a:lnTo>
                <a:close/>
              </a:path>
              <a:path w="226060" h="758189">
                <a:moveTo>
                  <a:pt x="190500" y="755650"/>
                </a:moveTo>
                <a:lnTo>
                  <a:pt x="0" y="755650"/>
                </a:lnTo>
                <a:lnTo>
                  <a:pt x="0" y="756919"/>
                </a:lnTo>
                <a:lnTo>
                  <a:pt x="190500" y="756919"/>
                </a:lnTo>
                <a:lnTo>
                  <a:pt x="190500" y="755650"/>
                </a:lnTo>
                <a:close/>
              </a:path>
              <a:path w="226060" h="758189">
                <a:moveTo>
                  <a:pt x="193039" y="754380"/>
                </a:moveTo>
                <a:lnTo>
                  <a:pt x="190500" y="754380"/>
                </a:lnTo>
                <a:lnTo>
                  <a:pt x="190500" y="755650"/>
                </a:lnTo>
                <a:lnTo>
                  <a:pt x="193039" y="755650"/>
                </a:lnTo>
                <a:lnTo>
                  <a:pt x="193039" y="754380"/>
                </a:lnTo>
                <a:close/>
              </a:path>
              <a:path w="226060" h="758189">
                <a:moveTo>
                  <a:pt x="3810" y="751839"/>
                </a:moveTo>
                <a:lnTo>
                  <a:pt x="0" y="751839"/>
                </a:lnTo>
                <a:lnTo>
                  <a:pt x="0" y="754380"/>
                </a:lnTo>
                <a:lnTo>
                  <a:pt x="3810" y="754380"/>
                </a:lnTo>
                <a:lnTo>
                  <a:pt x="3810" y="751839"/>
                </a:lnTo>
                <a:close/>
              </a:path>
              <a:path w="226060" h="758189">
                <a:moveTo>
                  <a:pt x="3810" y="749300"/>
                </a:moveTo>
                <a:lnTo>
                  <a:pt x="0" y="749300"/>
                </a:lnTo>
                <a:lnTo>
                  <a:pt x="0" y="750569"/>
                </a:lnTo>
                <a:lnTo>
                  <a:pt x="3810" y="750569"/>
                </a:lnTo>
                <a:lnTo>
                  <a:pt x="3810" y="749300"/>
                </a:lnTo>
                <a:close/>
              </a:path>
              <a:path w="226060" h="758189">
                <a:moveTo>
                  <a:pt x="3810" y="745489"/>
                </a:moveTo>
                <a:lnTo>
                  <a:pt x="0" y="745489"/>
                </a:lnTo>
                <a:lnTo>
                  <a:pt x="0" y="748029"/>
                </a:lnTo>
                <a:lnTo>
                  <a:pt x="3810" y="748029"/>
                </a:lnTo>
                <a:lnTo>
                  <a:pt x="3810" y="745489"/>
                </a:lnTo>
                <a:close/>
              </a:path>
              <a:path w="226060" h="758189">
                <a:moveTo>
                  <a:pt x="3810" y="742950"/>
                </a:moveTo>
                <a:lnTo>
                  <a:pt x="0" y="742950"/>
                </a:lnTo>
                <a:lnTo>
                  <a:pt x="0" y="744219"/>
                </a:lnTo>
                <a:lnTo>
                  <a:pt x="3810" y="744219"/>
                </a:lnTo>
                <a:lnTo>
                  <a:pt x="3810" y="742950"/>
                </a:lnTo>
                <a:close/>
              </a:path>
              <a:path w="226060" h="758189">
                <a:moveTo>
                  <a:pt x="3810" y="739139"/>
                </a:moveTo>
                <a:lnTo>
                  <a:pt x="0" y="739139"/>
                </a:lnTo>
                <a:lnTo>
                  <a:pt x="0" y="741679"/>
                </a:lnTo>
                <a:lnTo>
                  <a:pt x="3810" y="741679"/>
                </a:lnTo>
                <a:lnTo>
                  <a:pt x="3810" y="739139"/>
                </a:lnTo>
                <a:close/>
              </a:path>
              <a:path w="226060" h="758189">
                <a:moveTo>
                  <a:pt x="3810" y="736600"/>
                </a:moveTo>
                <a:lnTo>
                  <a:pt x="0" y="736600"/>
                </a:lnTo>
                <a:lnTo>
                  <a:pt x="0" y="737869"/>
                </a:lnTo>
                <a:lnTo>
                  <a:pt x="3810" y="737869"/>
                </a:lnTo>
                <a:lnTo>
                  <a:pt x="3810" y="736600"/>
                </a:lnTo>
                <a:close/>
              </a:path>
              <a:path w="226060" h="758189">
                <a:moveTo>
                  <a:pt x="3810" y="732789"/>
                </a:moveTo>
                <a:lnTo>
                  <a:pt x="0" y="732789"/>
                </a:lnTo>
                <a:lnTo>
                  <a:pt x="0" y="735329"/>
                </a:lnTo>
                <a:lnTo>
                  <a:pt x="3810" y="735329"/>
                </a:lnTo>
                <a:lnTo>
                  <a:pt x="3810" y="732789"/>
                </a:lnTo>
                <a:close/>
              </a:path>
              <a:path w="226060" h="758189">
                <a:moveTo>
                  <a:pt x="3810" y="730250"/>
                </a:moveTo>
                <a:lnTo>
                  <a:pt x="0" y="730250"/>
                </a:lnTo>
                <a:lnTo>
                  <a:pt x="0" y="731519"/>
                </a:lnTo>
                <a:lnTo>
                  <a:pt x="3810" y="731519"/>
                </a:lnTo>
                <a:lnTo>
                  <a:pt x="3810" y="730250"/>
                </a:lnTo>
                <a:close/>
              </a:path>
              <a:path w="226060" h="758189">
                <a:moveTo>
                  <a:pt x="3810" y="726439"/>
                </a:moveTo>
                <a:lnTo>
                  <a:pt x="0" y="726439"/>
                </a:lnTo>
                <a:lnTo>
                  <a:pt x="0" y="728979"/>
                </a:lnTo>
                <a:lnTo>
                  <a:pt x="3810" y="728979"/>
                </a:lnTo>
                <a:lnTo>
                  <a:pt x="3810" y="726439"/>
                </a:lnTo>
                <a:close/>
              </a:path>
              <a:path w="226060" h="758189">
                <a:moveTo>
                  <a:pt x="224789" y="723900"/>
                </a:moveTo>
                <a:lnTo>
                  <a:pt x="222250" y="723900"/>
                </a:lnTo>
                <a:lnTo>
                  <a:pt x="222250" y="726439"/>
                </a:lnTo>
                <a:lnTo>
                  <a:pt x="223520" y="726439"/>
                </a:lnTo>
                <a:lnTo>
                  <a:pt x="223520" y="725169"/>
                </a:lnTo>
                <a:lnTo>
                  <a:pt x="224789" y="725169"/>
                </a:lnTo>
                <a:lnTo>
                  <a:pt x="224789" y="723900"/>
                </a:lnTo>
                <a:close/>
              </a:path>
              <a:path w="226060" h="758189">
                <a:moveTo>
                  <a:pt x="3810" y="723900"/>
                </a:moveTo>
                <a:lnTo>
                  <a:pt x="0" y="723900"/>
                </a:lnTo>
                <a:lnTo>
                  <a:pt x="0" y="725169"/>
                </a:lnTo>
                <a:lnTo>
                  <a:pt x="3810" y="725169"/>
                </a:lnTo>
                <a:lnTo>
                  <a:pt x="3810" y="723900"/>
                </a:lnTo>
                <a:close/>
              </a:path>
              <a:path w="226060" h="758189">
                <a:moveTo>
                  <a:pt x="226060" y="720089"/>
                </a:moveTo>
                <a:lnTo>
                  <a:pt x="222250" y="720089"/>
                </a:lnTo>
                <a:lnTo>
                  <a:pt x="222250" y="722629"/>
                </a:lnTo>
                <a:lnTo>
                  <a:pt x="224789" y="722629"/>
                </a:lnTo>
                <a:lnTo>
                  <a:pt x="224789" y="723900"/>
                </a:lnTo>
                <a:lnTo>
                  <a:pt x="226060" y="723900"/>
                </a:lnTo>
                <a:lnTo>
                  <a:pt x="226060" y="720089"/>
                </a:lnTo>
                <a:close/>
              </a:path>
              <a:path w="226060" h="758189">
                <a:moveTo>
                  <a:pt x="3810" y="720089"/>
                </a:moveTo>
                <a:lnTo>
                  <a:pt x="0" y="720089"/>
                </a:lnTo>
                <a:lnTo>
                  <a:pt x="0" y="722629"/>
                </a:lnTo>
                <a:lnTo>
                  <a:pt x="3810" y="722629"/>
                </a:lnTo>
                <a:lnTo>
                  <a:pt x="3810" y="720089"/>
                </a:lnTo>
                <a:close/>
              </a:path>
              <a:path w="226060" h="758189">
                <a:moveTo>
                  <a:pt x="3810" y="717550"/>
                </a:moveTo>
                <a:lnTo>
                  <a:pt x="0" y="717550"/>
                </a:lnTo>
                <a:lnTo>
                  <a:pt x="0" y="718819"/>
                </a:lnTo>
                <a:lnTo>
                  <a:pt x="3810" y="718819"/>
                </a:lnTo>
                <a:lnTo>
                  <a:pt x="3810" y="717550"/>
                </a:lnTo>
                <a:close/>
              </a:path>
              <a:path w="226060" h="758189">
                <a:moveTo>
                  <a:pt x="226060" y="717550"/>
                </a:moveTo>
                <a:lnTo>
                  <a:pt x="222250" y="717550"/>
                </a:lnTo>
                <a:lnTo>
                  <a:pt x="222250" y="718819"/>
                </a:lnTo>
                <a:lnTo>
                  <a:pt x="226060" y="718819"/>
                </a:lnTo>
                <a:lnTo>
                  <a:pt x="226060" y="717550"/>
                </a:lnTo>
                <a:close/>
              </a:path>
              <a:path w="226060" h="758189">
                <a:moveTo>
                  <a:pt x="3810" y="713739"/>
                </a:moveTo>
                <a:lnTo>
                  <a:pt x="0" y="713739"/>
                </a:lnTo>
                <a:lnTo>
                  <a:pt x="0" y="716279"/>
                </a:lnTo>
                <a:lnTo>
                  <a:pt x="3810" y="716279"/>
                </a:lnTo>
                <a:lnTo>
                  <a:pt x="3810" y="713739"/>
                </a:lnTo>
                <a:close/>
              </a:path>
              <a:path w="226060" h="758189">
                <a:moveTo>
                  <a:pt x="226060" y="713739"/>
                </a:moveTo>
                <a:lnTo>
                  <a:pt x="222250" y="713739"/>
                </a:lnTo>
                <a:lnTo>
                  <a:pt x="222250" y="716279"/>
                </a:lnTo>
                <a:lnTo>
                  <a:pt x="226060" y="716279"/>
                </a:lnTo>
                <a:lnTo>
                  <a:pt x="226060" y="713739"/>
                </a:lnTo>
                <a:close/>
              </a:path>
              <a:path w="226060" h="758189">
                <a:moveTo>
                  <a:pt x="3810" y="711200"/>
                </a:moveTo>
                <a:lnTo>
                  <a:pt x="0" y="711200"/>
                </a:lnTo>
                <a:lnTo>
                  <a:pt x="0" y="712469"/>
                </a:lnTo>
                <a:lnTo>
                  <a:pt x="3810" y="712469"/>
                </a:lnTo>
                <a:lnTo>
                  <a:pt x="3810" y="711200"/>
                </a:lnTo>
                <a:close/>
              </a:path>
              <a:path w="226060" h="758189">
                <a:moveTo>
                  <a:pt x="226060" y="711200"/>
                </a:moveTo>
                <a:lnTo>
                  <a:pt x="222250" y="711200"/>
                </a:lnTo>
                <a:lnTo>
                  <a:pt x="222250" y="712469"/>
                </a:lnTo>
                <a:lnTo>
                  <a:pt x="226060" y="712469"/>
                </a:lnTo>
                <a:lnTo>
                  <a:pt x="226060" y="711200"/>
                </a:lnTo>
                <a:close/>
              </a:path>
              <a:path w="226060" h="758189">
                <a:moveTo>
                  <a:pt x="3810" y="707389"/>
                </a:moveTo>
                <a:lnTo>
                  <a:pt x="0" y="707389"/>
                </a:lnTo>
                <a:lnTo>
                  <a:pt x="0" y="709929"/>
                </a:lnTo>
                <a:lnTo>
                  <a:pt x="3810" y="709929"/>
                </a:lnTo>
                <a:lnTo>
                  <a:pt x="3810" y="707389"/>
                </a:lnTo>
                <a:close/>
              </a:path>
              <a:path w="226060" h="758189">
                <a:moveTo>
                  <a:pt x="226060" y="707389"/>
                </a:moveTo>
                <a:lnTo>
                  <a:pt x="222250" y="707389"/>
                </a:lnTo>
                <a:lnTo>
                  <a:pt x="222250" y="709929"/>
                </a:lnTo>
                <a:lnTo>
                  <a:pt x="226060" y="709929"/>
                </a:lnTo>
                <a:lnTo>
                  <a:pt x="226060" y="707389"/>
                </a:lnTo>
                <a:close/>
              </a:path>
              <a:path w="226060" h="758189">
                <a:moveTo>
                  <a:pt x="3810" y="704850"/>
                </a:moveTo>
                <a:lnTo>
                  <a:pt x="0" y="704850"/>
                </a:lnTo>
                <a:lnTo>
                  <a:pt x="0" y="706119"/>
                </a:lnTo>
                <a:lnTo>
                  <a:pt x="3810" y="706119"/>
                </a:lnTo>
                <a:lnTo>
                  <a:pt x="3810" y="704850"/>
                </a:lnTo>
                <a:close/>
              </a:path>
              <a:path w="226060" h="758189">
                <a:moveTo>
                  <a:pt x="226060" y="704850"/>
                </a:moveTo>
                <a:lnTo>
                  <a:pt x="222250" y="704850"/>
                </a:lnTo>
                <a:lnTo>
                  <a:pt x="222250" y="706119"/>
                </a:lnTo>
                <a:lnTo>
                  <a:pt x="226060" y="706119"/>
                </a:lnTo>
                <a:lnTo>
                  <a:pt x="226060" y="704850"/>
                </a:lnTo>
                <a:close/>
              </a:path>
              <a:path w="226060" h="758189">
                <a:moveTo>
                  <a:pt x="3810" y="701039"/>
                </a:moveTo>
                <a:lnTo>
                  <a:pt x="0" y="701039"/>
                </a:lnTo>
                <a:lnTo>
                  <a:pt x="0" y="703579"/>
                </a:lnTo>
                <a:lnTo>
                  <a:pt x="3810" y="703579"/>
                </a:lnTo>
                <a:lnTo>
                  <a:pt x="3810" y="701039"/>
                </a:lnTo>
                <a:close/>
              </a:path>
              <a:path w="226060" h="758189">
                <a:moveTo>
                  <a:pt x="226060" y="701039"/>
                </a:moveTo>
                <a:lnTo>
                  <a:pt x="222250" y="701039"/>
                </a:lnTo>
                <a:lnTo>
                  <a:pt x="222250" y="703579"/>
                </a:lnTo>
                <a:lnTo>
                  <a:pt x="226060" y="703579"/>
                </a:lnTo>
                <a:lnTo>
                  <a:pt x="226060" y="701039"/>
                </a:lnTo>
                <a:close/>
              </a:path>
              <a:path w="226060" h="758189">
                <a:moveTo>
                  <a:pt x="3810" y="698626"/>
                </a:moveTo>
                <a:lnTo>
                  <a:pt x="0" y="698626"/>
                </a:lnTo>
                <a:lnTo>
                  <a:pt x="0" y="699769"/>
                </a:lnTo>
                <a:lnTo>
                  <a:pt x="3810" y="699769"/>
                </a:lnTo>
                <a:lnTo>
                  <a:pt x="3810" y="698626"/>
                </a:lnTo>
                <a:close/>
              </a:path>
              <a:path w="226060" h="758189">
                <a:moveTo>
                  <a:pt x="226060" y="698626"/>
                </a:moveTo>
                <a:lnTo>
                  <a:pt x="222250" y="698626"/>
                </a:lnTo>
                <a:lnTo>
                  <a:pt x="222250" y="699769"/>
                </a:lnTo>
                <a:lnTo>
                  <a:pt x="226060" y="699769"/>
                </a:lnTo>
                <a:lnTo>
                  <a:pt x="226060" y="698626"/>
                </a:lnTo>
                <a:close/>
              </a:path>
              <a:path w="226060" h="758189">
                <a:moveTo>
                  <a:pt x="3810" y="694816"/>
                </a:moveTo>
                <a:lnTo>
                  <a:pt x="0" y="694816"/>
                </a:lnTo>
                <a:lnTo>
                  <a:pt x="0" y="697356"/>
                </a:lnTo>
                <a:lnTo>
                  <a:pt x="3810" y="697356"/>
                </a:lnTo>
                <a:lnTo>
                  <a:pt x="3810" y="694816"/>
                </a:lnTo>
                <a:close/>
              </a:path>
              <a:path w="226060" h="758189">
                <a:moveTo>
                  <a:pt x="226060" y="694816"/>
                </a:moveTo>
                <a:lnTo>
                  <a:pt x="222250" y="694816"/>
                </a:lnTo>
                <a:lnTo>
                  <a:pt x="222250" y="697356"/>
                </a:lnTo>
                <a:lnTo>
                  <a:pt x="226060" y="697356"/>
                </a:lnTo>
                <a:lnTo>
                  <a:pt x="226060" y="694816"/>
                </a:lnTo>
                <a:close/>
              </a:path>
              <a:path w="226060" h="758189">
                <a:moveTo>
                  <a:pt x="3810" y="692276"/>
                </a:moveTo>
                <a:lnTo>
                  <a:pt x="0" y="692276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692276"/>
                </a:lnTo>
                <a:close/>
              </a:path>
              <a:path w="226060" h="758189">
                <a:moveTo>
                  <a:pt x="226060" y="692276"/>
                </a:moveTo>
                <a:lnTo>
                  <a:pt x="222250" y="692276"/>
                </a:lnTo>
                <a:lnTo>
                  <a:pt x="222250" y="693419"/>
                </a:lnTo>
                <a:lnTo>
                  <a:pt x="226060" y="693419"/>
                </a:lnTo>
                <a:lnTo>
                  <a:pt x="226060" y="692276"/>
                </a:lnTo>
                <a:close/>
              </a:path>
              <a:path w="226060" h="758189">
                <a:moveTo>
                  <a:pt x="3810" y="688466"/>
                </a:moveTo>
                <a:lnTo>
                  <a:pt x="0" y="688466"/>
                </a:lnTo>
                <a:lnTo>
                  <a:pt x="0" y="691006"/>
                </a:lnTo>
                <a:lnTo>
                  <a:pt x="3810" y="691006"/>
                </a:lnTo>
                <a:lnTo>
                  <a:pt x="3810" y="688466"/>
                </a:lnTo>
                <a:close/>
              </a:path>
              <a:path w="226060" h="758189">
                <a:moveTo>
                  <a:pt x="226060" y="688466"/>
                </a:moveTo>
                <a:lnTo>
                  <a:pt x="222250" y="688466"/>
                </a:lnTo>
                <a:lnTo>
                  <a:pt x="222250" y="691006"/>
                </a:lnTo>
                <a:lnTo>
                  <a:pt x="226060" y="691006"/>
                </a:lnTo>
                <a:lnTo>
                  <a:pt x="226060" y="688466"/>
                </a:lnTo>
                <a:close/>
              </a:path>
              <a:path w="226060" h="758189">
                <a:moveTo>
                  <a:pt x="3810" y="685926"/>
                </a:moveTo>
                <a:lnTo>
                  <a:pt x="0" y="685926"/>
                </a:lnTo>
                <a:lnTo>
                  <a:pt x="0" y="687069"/>
                </a:lnTo>
                <a:lnTo>
                  <a:pt x="3810" y="687069"/>
                </a:lnTo>
                <a:lnTo>
                  <a:pt x="3810" y="685926"/>
                </a:lnTo>
                <a:close/>
              </a:path>
              <a:path w="226060" h="758189">
                <a:moveTo>
                  <a:pt x="226060" y="685926"/>
                </a:moveTo>
                <a:lnTo>
                  <a:pt x="222250" y="685926"/>
                </a:lnTo>
                <a:lnTo>
                  <a:pt x="222250" y="687069"/>
                </a:lnTo>
                <a:lnTo>
                  <a:pt x="226060" y="687069"/>
                </a:lnTo>
                <a:lnTo>
                  <a:pt x="226060" y="685926"/>
                </a:lnTo>
                <a:close/>
              </a:path>
              <a:path w="226060" h="758189">
                <a:moveTo>
                  <a:pt x="3810" y="682116"/>
                </a:moveTo>
                <a:lnTo>
                  <a:pt x="0" y="682116"/>
                </a:lnTo>
                <a:lnTo>
                  <a:pt x="0" y="684656"/>
                </a:lnTo>
                <a:lnTo>
                  <a:pt x="3810" y="684656"/>
                </a:lnTo>
                <a:lnTo>
                  <a:pt x="3810" y="682116"/>
                </a:lnTo>
                <a:close/>
              </a:path>
              <a:path w="226060" h="758189">
                <a:moveTo>
                  <a:pt x="226060" y="682116"/>
                </a:moveTo>
                <a:lnTo>
                  <a:pt x="222250" y="682116"/>
                </a:lnTo>
                <a:lnTo>
                  <a:pt x="222250" y="684656"/>
                </a:lnTo>
                <a:lnTo>
                  <a:pt x="226060" y="684656"/>
                </a:lnTo>
                <a:lnTo>
                  <a:pt x="226060" y="682116"/>
                </a:lnTo>
                <a:close/>
              </a:path>
              <a:path w="226060" h="758189">
                <a:moveTo>
                  <a:pt x="3810" y="679576"/>
                </a:moveTo>
                <a:lnTo>
                  <a:pt x="0" y="679576"/>
                </a:lnTo>
                <a:lnTo>
                  <a:pt x="0" y="680719"/>
                </a:lnTo>
                <a:lnTo>
                  <a:pt x="3810" y="680719"/>
                </a:lnTo>
                <a:lnTo>
                  <a:pt x="3810" y="679576"/>
                </a:lnTo>
                <a:close/>
              </a:path>
              <a:path w="226060" h="758189">
                <a:moveTo>
                  <a:pt x="226060" y="679576"/>
                </a:moveTo>
                <a:lnTo>
                  <a:pt x="222250" y="679576"/>
                </a:lnTo>
                <a:lnTo>
                  <a:pt x="222250" y="680719"/>
                </a:lnTo>
                <a:lnTo>
                  <a:pt x="226060" y="680719"/>
                </a:lnTo>
                <a:lnTo>
                  <a:pt x="226060" y="679576"/>
                </a:lnTo>
                <a:close/>
              </a:path>
              <a:path w="226060" h="758189">
                <a:moveTo>
                  <a:pt x="3810" y="675766"/>
                </a:moveTo>
                <a:lnTo>
                  <a:pt x="0" y="675766"/>
                </a:lnTo>
                <a:lnTo>
                  <a:pt x="0" y="678306"/>
                </a:lnTo>
                <a:lnTo>
                  <a:pt x="3810" y="678306"/>
                </a:lnTo>
                <a:lnTo>
                  <a:pt x="3810" y="675766"/>
                </a:lnTo>
                <a:close/>
              </a:path>
              <a:path w="226060" h="758189">
                <a:moveTo>
                  <a:pt x="226060" y="675766"/>
                </a:moveTo>
                <a:lnTo>
                  <a:pt x="222250" y="675766"/>
                </a:lnTo>
                <a:lnTo>
                  <a:pt x="222250" y="678306"/>
                </a:lnTo>
                <a:lnTo>
                  <a:pt x="226060" y="678306"/>
                </a:lnTo>
                <a:lnTo>
                  <a:pt x="226060" y="675766"/>
                </a:lnTo>
                <a:close/>
              </a:path>
              <a:path w="226060" h="758189">
                <a:moveTo>
                  <a:pt x="3810" y="673226"/>
                </a:moveTo>
                <a:lnTo>
                  <a:pt x="0" y="673226"/>
                </a:lnTo>
                <a:lnTo>
                  <a:pt x="0" y="674369"/>
                </a:lnTo>
                <a:lnTo>
                  <a:pt x="3810" y="674369"/>
                </a:lnTo>
                <a:lnTo>
                  <a:pt x="3810" y="673226"/>
                </a:lnTo>
                <a:close/>
              </a:path>
              <a:path w="226060" h="758189">
                <a:moveTo>
                  <a:pt x="226060" y="673226"/>
                </a:moveTo>
                <a:lnTo>
                  <a:pt x="222250" y="673226"/>
                </a:lnTo>
                <a:lnTo>
                  <a:pt x="222250" y="674369"/>
                </a:lnTo>
                <a:lnTo>
                  <a:pt x="226060" y="674369"/>
                </a:lnTo>
                <a:lnTo>
                  <a:pt x="226060" y="673226"/>
                </a:lnTo>
                <a:close/>
              </a:path>
              <a:path w="226060" h="758189">
                <a:moveTo>
                  <a:pt x="3810" y="669416"/>
                </a:moveTo>
                <a:lnTo>
                  <a:pt x="0" y="669416"/>
                </a:lnTo>
                <a:lnTo>
                  <a:pt x="0" y="671956"/>
                </a:lnTo>
                <a:lnTo>
                  <a:pt x="3810" y="671956"/>
                </a:lnTo>
                <a:lnTo>
                  <a:pt x="3810" y="669416"/>
                </a:lnTo>
                <a:close/>
              </a:path>
              <a:path w="226060" h="758189">
                <a:moveTo>
                  <a:pt x="226060" y="669416"/>
                </a:moveTo>
                <a:lnTo>
                  <a:pt x="222250" y="669416"/>
                </a:lnTo>
                <a:lnTo>
                  <a:pt x="222250" y="671956"/>
                </a:lnTo>
                <a:lnTo>
                  <a:pt x="226060" y="671956"/>
                </a:lnTo>
                <a:lnTo>
                  <a:pt x="226060" y="669416"/>
                </a:lnTo>
                <a:close/>
              </a:path>
              <a:path w="226060" h="758189">
                <a:moveTo>
                  <a:pt x="3810" y="666876"/>
                </a:moveTo>
                <a:lnTo>
                  <a:pt x="0" y="666876"/>
                </a:lnTo>
                <a:lnTo>
                  <a:pt x="0" y="668019"/>
                </a:lnTo>
                <a:lnTo>
                  <a:pt x="3810" y="668019"/>
                </a:lnTo>
                <a:lnTo>
                  <a:pt x="3810" y="666876"/>
                </a:lnTo>
                <a:close/>
              </a:path>
              <a:path w="226060" h="758189">
                <a:moveTo>
                  <a:pt x="226060" y="666876"/>
                </a:moveTo>
                <a:lnTo>
                  <a:pt x="222250" y="666876"/>
                </a:lnTo>
                <a:lnTo>
                  <a:pt x="222250" y="668019"/>
                </a:lnTo>
                <a:lnTo>
                  <a:pt x="226060" y="668019"/>
                </a:lnTo>
                <a:lnTo>
                  <a:pt x="226060" y="666876"/>
                </a:lnTo>
                <a:close/>
              </a:path>
              <a:path w="226060" h="758189">
                <a:moveTo>
                  <a:pt x="3810" y="663066"/>
                </a:moveTo>
                <a:lnTo>
                  <a:pt x="0" y="663066"/>
                </a:lnTo>
                <a:lnTo>
                  <a:pt x="0" y="665606"/>
                </a:lnTo>
                <a:lnTo>
                  <a:pt x="3810" y="665606"/>
                </a:lnTo>
                <a:lnTo>
                  <a:pt x="3810" y="663066"/>
                </a:lnTo>
                <a:close/>
              </a:path>
              <a:path w="226060" h="758189">
                <a:moveTo>
                  <a:pt x="226060" y="663066"/>
                </a:moveTo>
                <a:lnTo>
                  <a:pt x="222250" y="663066"/>
                </a:lnTo>
                <a:lnTo>
                  <a:pt x="222250" y="665606"/>
                </a:lnTo>
                <a:lnTo>
                  <a:pt x="226060" y="665606"/>
                </a:lnTo>
                <a:lnTo>
                  <a:pt x="226060" y="663066"/>
                </a:lnTo>
                <a:close/>
              </a:path>
              <a:path w="226060" h="758189">
                <a:moveTo>
                  <a:pt x="3810" y="660526"/>
                </a:moveTo>
                <a:lnTo>
                  <a:pt x="0" y="660526"/>
                </a:lnTo>
                <a:lnTo>
                  <a:pt x="0" y="661669"/>
                </a:lnTo>
                <a:lnTo>
                  <a:pt x="3810" y="661669"/>
                </a:lnTo>
                <a:lnTo>
                  <a:pt x="3810" y="660526"/>
                </a:lnTo>
                <a:close/>
              </a:path>
              <a:path w="226060" h="758189">
                <a:moveTo>
                  <a:pt x="226060" y="660526"/>
                </a:moveTo>
                <a:lnTo>
                  <a:pt x="222250" y="660526"/>
                </a:lnTo>
                <a:lnTo>
                  <a:pt x="222250" y="661669"/>
                </a:lnTo>
                <a:lnTo>
                  <a:pt x="226060" y="661669"/>
                </a:lnTo>
                <a:lnTo>
                  <a:pt x="226060" y="660526"/>
                </a:lnTo>
                <a:close/>
              </a:path>
              <a:path w="226060" h="758189">
                <a:moveTo>
                  <a:pt x="3810" y="656716"/>
                </a:moveTo>
                <a:lnTo>
                  <a:pt x="1270" y="656716"/>
                </a:lnTo>
                <a:lnTo>
                  <a:pt x="1270" y="659256"/>
                </a:lnTo>
                <a:lnTo>
                  <a:pt x="3810" y="659256"/>
                </a:lnTo>
                <a:lnTo>
                  <a:pt x="3810" y="656716"/>
                </a:lnTo>
                <a:close/>
              </a:path>
              <a:path w="226060" h="758189">
                <a:moveTo>
                  <a:pt x="226060" y="656716"/>
                </a:moveTo>
                <a:lnTo>
                  <a:pt x="222250" y="656716"/>
                </a:lnTo>
                <a:lnTo>
                  <a:pt x="222250" y="659256"/>
                </a:lnTo>
                <a:lnTo>
                  <a:pt x="226060" y="659256"/>
                </a:lnTo>
                <a:lnTo>
                  <a:pt x="226060" y="656716"/>
                </a:lnTo>
                <a:close/>
              </a:path>
              <a:path w="226060" h="758189">
                <a:moveTo>
                  <a:pt x="3810" y="654176"/>
                </a:moveTo>
                <a:lnTo>
                  <a:pt x="1270" y="654176"/>
                </a:lnTo>
                <a:lnTo>
                  <a:pt x="1270" y="655319"/>
                </a:lnTo>
                <a:lnTo>
                  <a:pt x="3810" y="655319"/>
                </a:lnTo>
                <a:lnTo>
                  <a:pt x="3810" y="654176"/>
                </a:lnTo>
                <a:close/>
              </a:path>
              <a:path w="226060" h="758189">
                <a:moveTo>
                  <a:pt x="226060" y="654176"/>
                </a:moveTo>
                <a:lnTo>
                  <a:pt x="222250" y="654176"/>
                </a:lnTo>
                <a:lnTo>
                  <a:pt x="222250" y="655319"/>
                </a:lnTo>
                <a:lnTo>
                  <a:pt x="226060" y="655319"/>
                </a:lnTo>
                <a:lnTo>
                  <a:pt x="226060" y="654176"/>
                </a:lnTo>
                <a:close/>
              </a:path>
              <a:path w="226060" h="758189">
                <a:moveTo>
                  <a:pt x="3810" y="650366"/>
                </a:moveTo>
                <a:lnTo>
                  <a:pt x="1270" y="650366"/>
                </a:lnTo>
                <a:lnTo>
                  <a:pt x="1270" y="652906"/>
                </a:lnTo>
                <a:lnTo>
                  <a:pt x="3810" y="652906"/>
                </a:lnTo>
                <a:lnTo>
                  <a:pt x="3810" y="650366"/>
                </a:lnTo>
                <a:close/>
              </a:path>
              <a:path w="226060" h="758189">
                <a:moveTo>
                  <a:pt x="226060" y="650366"/>
                </a:moveTo>
                <a:lnTo>
                  <a:pt x="222250" y="650366"/>
                </a:lnTo>
                <a:lnTo>
                  <a:pt x="222250" y="652906"/>
                </a:lnTo>
                <a:lnTo>
                  <a:pt x="226060" y="652906"/>
                </a:lnTo>
                <a:lnTo>
                  <a:pt x="226060" y="650366"/>
                </a:lnTo>
                <a:close/>
              </a:path>
              <a:path w="226060" h="758189">
                <a:moveTo>
                  <a:pt x="3810" y="647826"/>
                </a:moveTo>
                <a:lnTo>
                  <a:pt x="2539" y="647826"/>
                </a:lnTo>
                <a:lnTo>
                  <a:pt x="2539" y="648969"/>
                </a:lnTo>
                <a:lnTo>
                  <a:pt x="3810" y="648969"/>
                </a:lnTo>
                <a:lnTo>
                  <a:pt x="3810" y="647826"/>
                </a:lnTo>
                <a:close/>
              </a:path>
              <a:path w="226060" h="758189">
                <a:moveTo>
                  <a:pt x="226060" y="647826"/>
                </a:moveTo>
                <a:lnTo>
                  <a:pt x="222250" y="647826"/>
                </a:lnTo>
                <a:lnTo>
                  <a:pt x="222250" y="648969"/>
                </a:lnTo>
                <a:lnTo>
                  <a:pt x="226060" y="648969"/>
                </a:lnTo>
                <a:lnTo>
                  <a:pt x="226060" y="647826"/>
                </a:lnTo>
                <a:close/>
              </a:path>
              <a:path w="226060" h="758189">
                <a:moveTo>
                  <a:pt x="3810" y="642619"/>
                </a:moveTo>
                <a:lnTo>
                  <a:pt x="2539" y="642619"/>
                </a:lnTo>
                <a:lnTo>
                  <a:pt x="2539" y="646556"/>
                </a:lnTo>
                <a:lnTo>
                  <a:pt x="3810" y="646556"/>
                </a:lnTo>
                <a:lnTo>
                  <a:pt x="3810" y="642619"/>
                </a:lnTo>
                <a:close/>
              </a:path>
              <a:path w="226060" h="758189">
                <a:moveTo>
                  <a:pt x="226060" y="644016"/>
                </a:moveTo>
                <a:lnTo>
                  <a:pt x="222250" y="644016"/>
                </a:lnTo>
                <a:lnTo>
                  <a:pt x="222250" y="646556"/>
                </a:lnTo>
                <a:lnTo>
                  <a:pt x="226060" y="646556"/>
                </a:lnTo>
                <a:lnTo>
                  <a:pt x="226060" y="644016"/>
                </a:lnTo>
                <a:close/>
              </a:path>
              <a:path w="226060" h="758189">
                <a:moveTo>
                  <a:pt x="226060" y="641476"/>
                </a:moveTo>
                <a:lnTo>
                  <a:pt x="222250" y="641476"/>
                </a:lnTo>
                <a:lnTo>
                  <a:pt x="222250" y="642619"/>
                </a:lnTo>
                <a:lnTo>
                  <a:pt x="226060" y="642619"/>
                </a:lnTo>
                <a:lnTo>
                  <a:pt x="226060" y="641476"/>
                </a:lnTo>
                <a:close/>
              </a:path>
              <a:path w="226060" h="758189">
                <a:moveTo>
                  <a:pt x="226060" y="637666"/>
                </a:moveTo>
                <a:lnTo>
                  <a:pt x="222250" y="637666"/>
                </a:lnTo>
                <a:lnTo>
                  <a:pt x="222250" y="640206"/>
                </a:lnTo>
                <a:lnTo>
                  <a:pt x="226060" y="640206"/>
                </a:lnTo>
                <a:lnTo>
                  <a:pt x="226060" y="637666"/>
                </a:lnTo>
                <a:close/>
              </a:path>
              <a:path w="226060" h="758189">
                <a:moveTo>
                  <a:pt x="226060" y="635126"/>
                </a:moveTo>
                <a:lnTo>
                  <a:pt x="222250" y="635126"/>
                </a:lnTo>
                <a:lnTo>
                  <a:pt x="222250" y="636269"/>
                </a:lnTo>
                <a:lnTo>
                  <a:pt x="226060" y="636269"/>
                </a:lnTo>
                <a:lnTo>
                  <a:pt x="226060" y="635126"/>
                </a:lnTo>
                <a:close/>
              </a:path>
              <a:path w="226060" h="758189">
                <a:moveTo>
                  <a:pt x="226060" y="631316"/>
                </a:moveTo>
                <a:lnTo>
                  <a:pt x="222250" y="631316"/>
                </a:lnTo>
                <a:lnTo>
                  <a:pt x="222250" y="633856"/>
                </a:lnTo>
                <a:lnTo>
                  <a:pt x="226060" y="633856"/>
                </a:lnTo>
                <a:lnTo>
                  <a:pt x="226060" y="631316"/>
                </a:lnTo>
                <a:close/>
              </a:path>
              <a:path w="226060" h="758189">
                <a:moveTo>
                  <a:pt x="226060" y="628776"/>
                </a:moveTo>
                <a:lnTo>
                  <a:pt x="222250" y="628776"/>
                </a:lnTo>
                <a:lnTo>
                  <a:pt x="222250" y="629919"/>
                </a:lnTo>
                <a:lnTo>
                  <a:pt x="226060" y="629919"/>
                </a:lnTo>
                <a:lnTo>
                  <a:pt x="226060" y="628776"/>
                </a:lnTo>
                <a:close/>
              </a:path>
              <a:path w="226060" h="758189">
                <a:moveTo>
                  <a:pt x="226060" y="624966"/>
                </a:moveTo>
                <a:lnTo>
                  <a:pt x="222250" y="624966"/>
                </a:lnTo>
                <a:lnTo>
                  <a:pt x="222250" y="627506"/>
                </a:lnTo>
                <a:lnTo>
                  <a:pt x="226060" y="627506"/>
                </a:lnTo>
                <a:lnTo>
                  <a:pt x="226060" y="624966"/>
                </a:lnTo>
                <a:close/>
              </a:path>
              <a:path w="226060" h="758189">
                <a:moveTo>
                  <a:pt x="226060" y="622426"/>
                </a:moveTo>
                <a:lnTo>
                  <a:pt x="222250" y="622426"/>
                </a:lnTo>
                <a:lnTo>
                  <a:pt x="222250" y="623569"/>
                </a:lnTo>
                <a:lnTo>
                  <a:pt x="226060" y="623569"/>
                </a:lnTo>
                <a:lnTo>
                  <a:pt x="226060" y="622426"/>
                </a:lnTo>
                <a:close/>
              </a:path>
              <a:path w="226060" h="758189">
                <a:moveTo>
                  <a:pt x="226060" y="618616"/>
                </a:moveTo>
                <a:lnTo>
                  <a:pt x="222250" y="618616"/>
                </a:lnTo>
                <a:lnTo>
                  <a:pt x="222250" y="621156"/>
                </a:lnTo>
                <a:lnTo>
                  <a:pt x="226060" y="621156"/>
                </a:lnTo>
                <a:lnTo>
                  <a:pt x="226060" y="618616"/>
                </a:lnTo>
                <a:close/>
              </a:path>
              <a:path w="226060" h="758189">
                <a:moveTo>
                  <a:pt x="226060" y="616076"/>
                </a:moveTo>
                <a:lnTo>
                  <a:pt x="222250" y="616076"/>
                </a:lnTo>
                <a:lnTo>
                  <a:pt x="222250" y="617219"/>
                </a:lnTo>
                <a:lnTo>
                  <a:pt x="226060" y="617219"/>
                </a:lnTo>
                <a:lnTo>
                  <a:pt x="226060" y="616076"/>
                </a:lnTo>
                <a:close/>
              </a:path>
              <a:path w="226060" h="758189">
                <a:moveTo>
                  <a:pt x="226060" y="612266"/>
                </a:moveTo>
                <a:lnTo>
                  <a:pt x="222250" y="612266"/>
                </a:lnTo>
                <a:lnTo>
                  <a:pt x="222250" y="614806"/>
                </a:lnTo>
                <a:lnTo>
                  <a:pt x="226060" y="614806"/>
                </a:lnTo>
                <a:lnTo>
                  <a:pt x="226060" y="612266"/>
                </a:lnTo>
                <a:close/>
              </a:path>
              <a:path w="226060" h="758189">
                <a:moveTo>
                  <a:pt x="226059" y="608456"/>
                </a:moveTo>
                <a:lnTo>
                  <a:pt x="224789" y="608456"/>
                </a:lnTo>
                <a:lnTo>
                  <a:pt x="224789" y="609726"/>
                </a:lnTo>
                <a:lnTo>
                  <a:pt x="222250" y="609726"/>
                </a:lnTo>
                <a:lnTo>
                  <a:pt x="222250" y="610869"/>
                </a:lnTo>
                <a:lnTo>
                  <a:pt x="226060" y="610869"/>
                </a:lnTo>
                <a:lnTo>
                  <a:pt x="226059" y="608456"/>
                </a:lnTo>
                <a:close/>
              </a:path>
              <a:path w="226060" h="758189">
                <a:moveTo>
                  <a:pt x="223520" y="605916"/>
                </a:moveTo>
                <a:lnTo>
                  <a:pt x="222250" y="605916"/>
                </a:lnTo>
                <a:lnTo>
                  <a:pt x="222250" y="608456"/>
                </a:lnTo>
                <a:lnTo>
                  <a:pt x="223520" y="608456"/>
                </a:lnTo>
                <a:lnTo>
                  <a:pt x="223520" y="605916"/>
                </a:lnTo>
                <a:close/>
              </a:path>
            </a:pathLst>
          </a:custGeom>
          <a:solidFill>
            <a:srgbClr val="B6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9" name="bk object 3629"/>
          <p:cNvSpPr/>
          <p:nvPr/>
        </p:nvSpPr>
        <p:spPr>
          <a:xfrm>
            <a:off x="4626609" y="2590800"/>
            <a:ext cx="218440" cy="750570"/>
          </a:xfrm>
          <a:custGeom>
            <a:avLst/>
            <a:gdLst/>
            <a:ahLst/>
            <a:cxnLst/>
            <a:rect l="l" t="t" r="r" b="b"/>
            <a:pathLst>
              <a:path w="218439" h="750570">
                <a:moveTo>
                  <a:pt x="218439" y="0"/>
                </a:moveTo>
                <a:lnTo>
                  <a:pt x="143510" y="0"/>
                </a:lnTo>
                <a:lnTo>
                  <a:pt x="143510" y="1270"/>
                </a:lnTo>
                <a:lnTo>
                  <a:pt x="142239" y="1270"/>
                </a:lnTo>
                <a:lnTo>
                  <a:pt x="142239" y="2539"/>
                </a:lnTo>
                <a:lnTo>
                  <a:pt x="214629" y="2539"/>
                </a:lnTo>
                <a:lnTo>
                  <a:pt x="214629" y="43179"/>
                </a:lnTo>
                <a:lnTo>
                  <a:pt x="218439" y="43179"/>
                </a:lnTo>
                <a:lnTo>
                  <a:pt x="218439" y="0"/>
                </a:lnTo>
                <a:close/>
              </a:path>
              <a:path w="218439" h="750570">
                <a:moveTo>
                  <a:pt x="218439" y="43180"/>
                </a:moveTo>
                <a:lnTo>
                  <a:pt x="214629" y="43180"/>
                </a:lnTo>
                <a:lnTo>
                  <a:pt x="214629" y="62229"/>
                </a:lnTo>
                <a:lnTo>
                  <a:pt x="218439" y="62229"/>
                </a:lnTo>
                <a:lnTo>
                  <a:pt x="218439" y="43180"/>
                </a:lnTo>
                <a:close/>
              </a:path>
              <a:path w="218439" h="750570">
                <a:moveTo>
                  <a:pt x="218439" y="62356"/>
                </a:moveTo>
                <a:lnTo>
                  <a:pt x="214629" y="62356"/>
                </a:lnTo>
                <a:lnTo>
                  <a:pt x="214629" y="106679"/>
                </a:lnTo>
                <a:lnTo>
                  <a:pt x="218439" y="106679"/>
                </a:lnTo>
                <a:lnTo>
                  <a:pt x="218439" y="62356"/>
                </a:lnTo>
                <a:close/>
              </a:path>
              <a:path w="218439" h="750570">
                <a:moveTo>
                  <a:pt x="2539" y="417829"/>
                </a:moveTo>
                <a:lnTo>
                  <a:pt x="0" y="417829"/>
                </a:lnTo>
                <a:lnTo>
                  <a:pt x="0" y="421639"/>
                </a:lnTo>
                <a:lnTo>
                  <a:pt x="1270" y="421639"/>
                </a:lnTo>
                <a:lnTo>
                  <a:pt x="1270" y="420369"/>
                </a:lnTo>
                <a:lnTo>
                  <a:pt x="2539" y="420369"/>
                </a:lnTo>
                <a:lnTo>
                  <a:pt x="2539" y="417829"/>
                </a:lnTo>
                <a:close/>
              </a:path>
              <a:path w="218439" h="750570">
                <a:moveTo>
                  <a:pt x="3810" y="415289"/>
                </a:moveTo>
                <a:lnTo>
                  <a:pt x="0" y="415289"/>
                </a:lnTo>
                <a:lnTo>
                  <a:pt x="0" y="416559"/>
                </a:lnTo>
                <a:lnTo>
                  <a:pt x="3810" y="416559"/>
                </a:lnTo>
                <a:lnTo>
                  <a:pt x="3810" y="415289"/>
                </a:lnTo>
                <a:close/>
              </a:path>
              <a:path w="218439" h="750570">
                <a:moveTo>
                  <a:pt x="3810" y="411479"/>
                </a:moveTo>
                <a:lnTo>
                  <a:pt x="0" y="41147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11479"/>
                </a:lnTo>
                <a:close/>
              </a:path>
              <a:path w="218439" h="750570">
                <a:moveTo>
                  <a:pt x="3810" y="408939"/>
                </a:moveTo>
                <a:lnTo>
                  <a:pt x="0" y="408939"/>
                </a:lnTo>
                <a:lnTo>
                  <a:pt x="0" y="410209"/>
                </a:lnTo>
                <a:lnTo>
                  <a:pt x="3810" y="410209"/>
                </a:lnTo>
                <a:lnTo>
                  <a:pt x="3810" y="408939"/>
                </a:lnTo>
                <a:close/>
              </a:path>
              <a:path w="218439" h="750570">
                <a:moveTo>
                  <a:pt x="3810" y="405129"/>
                </a:moveTo>
                <a:lnTo>
                  <a:pt x="0" y="40512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5129"/>
                </a:lnTo>
                <a:close/>
              </a:path>
              <a:path w="218439" h="750570">
                <a:moveTo>
                  <a:pt x="3810" y="402589"/>
                </a:moveTo>
                <a:lnTo>
                  <a:pt x="0" y="402589"/>
                </a:lnTo>
                <a:lnTo>
                  <a:pt x="0" y="403859"/>
                </a:lnTo>
                <a:lnTo>
                  <a:pt x="3810" y="403859"/>
                </a:lnTo>
                <a:lnTo>
                  <a:pt x="3810" y="402589"/>
                </a:lnTo>
                <a:close/>
              </a:path>
              <a:path w="218439" h="750570">
                <a:moveTo>
                  <a:pt x="3810" y="398779"/>
                </a:moveTo>
                <a:lnTo>
                  <a:pt x="0" y="39877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8779"/>
                </a:lnTo>
                <a:close/>
              </a:path>
              <a:path w="218439" h="750570">
                <a:moveTo>
                  <a:pt x="3810" y="396239"/>
                </a:moveTo>
                <a:lnTo>
                  <a:pt x="0" y="396239"/>
                </a:lnTo>
                <a:lnTo>
                  <a:pt x="0" y="397509"/>
                </a:lnTo>
                <a:lnTo>
                  <a:pt x="3810" y="397509"/>
                </a:lnTo>
                <a:lnTo>
                  <a:pt x="3810" y="396239"/>
                </a:lnTo>
                <a:close/>
              </a:path>
              <a:path w="218439" h="750570">
                <a:moveTo>
                  <a:pt x="3810" y="392429"/>
                </a:moveTo>
                <a:lnTo>
                  <a:pt x="0" y="39242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2429"/>
                </a:lnTo>
                <a:close/>
              </a:path>
              <a:path w="218439" h="750570">
                <a:moveTo>
                  <a:pt x="3810" y="389889"/>
                </a:moveTo>
                <a:lnTo>
                  <a:pt x="0" y="389889"/>
                </a:lnTo>
                <a:lnTo>
                  <a:pt x="0" y="391159"/>
                </a:lnTo>
                <a:lnTo>
                  <a:pt x="3810" y="391159"/>
                </a:lnTo>
                <a:lnTo>
                  <a:pt x="3810" y="389889"/>
                </a:lnTo>
                <a:close/>
              </a:path>
              <a:path w="218439" h="750570">
                <a:moveTo>
                  <a:pt x="3810" y="386079"/>
                </a:moveTo>
                <a:lnTo>
                  <a:pt x="0" y="38607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6079"/>
                </a:lnTo>
                <a:close/>
              </a:path>
              <a:path w="218439" h="750570">
                <a:moveTo>
                  <a:pt x="3810" y="383539"/>
                </a:moveTo>
                <a:lnTo>
                  <a:pt x="0" y="383539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83539"/>
                </a:lnTo>
                <a:close/>
              </a:path>
              <a:path w="218439" h="750570">
                <a:moveTo>
                  <a:pt x="3810" y="379729"/>
                </a:moveTo>
                <a:lnTo>
                  <a:pt x="0" y="37972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9729"/>
                </a:lnTo>
                <a:close/>
              </a:path>
              <a:path w="218439" h="750570">
                <a:moveTo>
                  <a:pt x="3810" y="377189"/>
                </a:moveTo>
                <a:lnTo>
                  <a:pt x="0" y="377189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7189"/>
                </a:lnTo>
                <a:close/>
              </a:path>
              <a:path w="218439" h="750570">
                <a:moveTo>
                  <a:pt x="3810" y="373379"/>
                </a:moveTo>
                <a:lnTo>
                  <a:pt x="0" y="37337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3379"/>
                </a:lnTo>
                <a:close/>
              </a:path>
              <a:path w="218439" h="750570">
                <a:moveTo>
                  <a:pt x="3810" y="370839"/>
                </a:moveTo>
                <a:lnTo>
                  <a:pt x="0" y="370839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70839"/>
                </a:lnTo>
                <a:close/>
              </a:path>
              <a:path w="218439" h="750570">
                <a:moveTo>
                  <a:pt x="3810" y="367029"/>
                </a:moveTo>
                <a:lnTo>
                  <a:pt x="0" y="36702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7029"/>
                </a:lnTo>
                <a:close/>
              </a:path>
              <a:path w="218439" h="750570">
                <a:moveTo>
                  <a:pt x="3810" y="364489"/>
                </a:moveTo>
                <a:lnTo>
                  <a:pt x="0" y="364489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4489"/>
                </a:lnTo>
                <a:close/>
              </a:path>
              <a:path w="218439" h="750570">
                <a:moveTo>
                  <a:pt x="3810" y="360679"/>
                </a:moveTo>
                <a:lnTo>
                  <a:pt x="0" y="36067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0679"/>
                </a:lnTo>
                <a:close/>
              </a:path>
              <a:path w="218439" h="750570">
                <a:moveTo>
                  <a:pt x="3810" y="358139"/>
                </a:moveTo>
                <a:lnTo>
                  <a:pt x="0" y="358139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8139"/>
                </a:lnTo>
                <a:close/>
              </a:path>
              <a:path w="218439" h="750570">
                <a:moveTo>
                  <a:pt x="3810" y="354329"/>
                </a:moveTo>
                <a:lnTo>
                  <a:pt x="0" y="35432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4329"/>
                </a:lnTo>
                <a:close/>
              </a:path>
              <a:path w="218439" h="750570">
                <a:moveTo>
                  <a:pt x="3810" y="351789"/>
                </a:moveTo>
                <a:lnTo>
                  <a:pt x="0" y="351789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1789"/>
                </a:lnTo>
                <a:close/>
              </a:path>
              <a:path w="218439" h="750570">
                <a:moveTo>
                  <a:pt x="3810" y="347979"/>
                </a:moveTo>
                <a:lnTo>
                  <a:pt x="0" y="34797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7979"/>
                </a:lnTo>
                <a:close/>
              </a:path>
              <a:path w="218439" h="750570">
                <a:moveTo>
                  <a:pt x="3810" y="345439"/>
                </a:moveTo>
                <a:lnTo>
                  <a:pt x="0" y="345439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5439"/>
                </a:lnTo>
                <a:close/>
              </a:path>
              <a:path w="218439" h="750570">
                <a:moveTo>
                  <a:pt x="3810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1629"/>
                </a:lnTo>
                <a:close/>
              </a:path>
              <a:path w="218439" h="750570">
                <a:moveTo>
                  <a:pt x="3810" y="339089"/>
                </a:moveTo>
                <a:lnTo>
                  <a:pt x="0" y="339089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9089"/>
                </a:lnTo>
                <a:close/>
              </a:path>
              <a:path w="218439" h="750570">
                <a:moveTo>
                  <a:pt x="3810" y="335279"/>
                </a:moveTo>
                <a:lnTo>
                  <a:pt x="0" y="33527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5279"/>
                </a:lnTo>
                <a:close/>
              </a:path>
              <a:path w="218439" h="750570">
                <a:moveTo>
                  <a:pt x="3810" y="332739"/>
                </a:moveTo>
                <a:lnTo>
                  <a:pt x="0" y="332739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2739"/>
                </a:lnTo>
                <a:close/>
              </a:path>
              <a:path w="218439" h="750570">
                <a:moveTo>
                  <a:pt x="3810" y="326389"/>
                </a:moveTo>
                <a:lnTo>
                  <a:pt x="0" y="32638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6389"/>
                </a:lnTo>
                <a:close/>
              </a:path>
              <a:path w="218439" h="750570">
                <a:moveTo>
                  <a:pt x="3810" y="322579"/>
                </a:moveTo>
                <a:lnTo>
                  <a:pt x="0" y="32257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2579"/>
                </a:lnTo>
                <a:close/>
              </a:path>
              <a:path w="218439" h="750570">
                <a:moveTo>
                  <a:pt x="215900" y="320039"/>
                </a:moveTo>
                <a:lnTo>
                  <a:pt x="214629" y="320039"/>
                </a:lnTo>
                <a:lnTo>
                  <a:pt x="214629" y="322579"/>
                </a:lnTo>
                <a:lnTo>
                  <a:pt x="215900" y="322579"/>
                </a:lnTo>
                <a:lnTo>
                  <a:pt x="215900" y="320039"/>
                </a:lnTo>
                <a:close/>
              </a:path>
              <a:path w="218439" h="750570">
                <a:moveTo>
                  <a:pt x="3810" y="320039"/>
                </a:moveTo>
                <a:lnTo>
                  <a:pt x="0" y="320039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20039"/>
                </a:lnTo>
                <a:close/>
              </a:path>
              <a:path w="218439" h="750570">
                <a:moveTo>
                  <a:pt x="3810" y="316229"/>
                </a:moveTo>
                <a:lnTo>
                  <a:pt x="0" y="31622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6229"/>
                </a:lnTo>
                <a:close/>
              </a:path>
              <a:path w="218439" h="750570">
                <a:moveTo>
                  <a:pt x="215900" y="316229"/>
                </a:moveTo>
                <a:lnTo>
                  <a:pt x="214629" y="316229"/>
                </a:lnTo>
                <a:lnTo>
                  <a:pt x="214629" y="318769"/>
                </a:lnTo>
                <a:lnTo>
                  <a:pt x="215900" y="318769"/>
                </a:lnTo>
                <a:lnTo>
                  <a:pt x="215900" y="316229"/>
                </a:lnTo>
                <a:close/>
              </a:path>
              <a:path w="218439" h="750570">
                <a:moveTo>
                  <a:pt x="217170" y="313689"/>
                </a:moveTo>
                <a:lnTo>
                  <a:pt x="214629" y="313689"/>
                </a:lnTo>
                <a:lnTo>
                  <a:pt x="214629" y="314959"/>
                </a:lnTo>
                <a:lnTo>
                  <a:pt x="215900" y="314959"/>
                </a:lnTo>
                <a:lnTo>
                  <a:pt x="215900" y="316229"/>
                </a:lnTo>
                <a:lnTo>
                  <a:pt x="217170" y="316229"/>
                </a:lnTo>
                <a:lnTo>
                  <a:pt x="217170" y="313689"/>
                </a:lnTo>
                <a:close/>
              </a:path>
              <a:path w="218439" h="750570">
                <a:moveTo>
                  <a:pt x="3810" y="313689"/>
                </a:moveTo>
                <a:lnTo>
                  <a:pt x="0" y="313689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3689"/>
                </a:lnTo>
                <a:close/>
              </a:path>
              <a:path w="218439" h="750570">
                <a:moveTo>
                  <a:pt x="3810" y="309879"/>
                </a:moveTo>
                <a:lnTo>
                  <a:pt x="0" y="30987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9879"/>
                </a:lnTo>
                <a:close/>
              </a:path>
              <a:path w="218439" h="750570">
                <a:moveTo>
                  <a:pt x="217170" y="309879"/>
                </a:moveTo>
                <a:lnTo>
                  <a:pt x="214629" y="309879"/>
                </a:lnTo>
                <a:lnTo>
                  <a:pt x="214629" y="312419"/>
                </a:lnTo>
                <a:lnTo>
                  <a:pt x="217170" y="312419"/>
                </a:lnTo>
                <a:lnTo>
                  <a:pt x="217170" y="309879"/>
                </a:lnTo>
                <a:close/>
              </a:path>
              <a:path w="218439" h="750570">
                <a:moveTo>
                  <a:pt x="218439" y="307339"/>
                </a:moveTo>
                <a:lnTo>
                  <a:pt x="214629" y="307339"/>
                </a:lnTo>
                <a:lnTo>
                  <a:pt x="214629" y="308609"/>
                </a:lnTo>
                <a:lnTo>
                  <a:pt x="217169" y="308609"/>
                </a:lnTo>
                <a:lnTo>
                  <a:pt x="217170" y="309879"/>
                </a:lnTo>
                <a:lnTo>
                  <a:pt x="218439" y="309879"/>
                </a:lnTo>
                <a:lnTo>
                  <a:pt x="218439" y="307339"/>
                </a:lnTo>
                <a:close/>
              </a:path>
              <a:path w="218439" h="750570">
                <a:moveTo>
                  <a:pt x="3810" y="307339"/>
                </a:moveTo>
                <a:lnTo>
                  <a:pt x="0" y="307339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7339"/>
                </a:lnTo>
                <a:close/>
              </a:path>
              <a:path w="218439" h="750570">
                <a:moveTo>
                  <a:pt x="3810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0989"/>
                </a:lnTo>
                <a:close/>
              </a:path>
              <a:path w="218439" h="750570">
                <a:moveTo>
                  <a:pt x="218439" y="300989"/>
                </a:moveTo>
                <a:lnTo>
                  <a:pt x="214629" y="300989"/>
                </a:lnTo>
                <a:lnTo>
                  <a:pt x="214629" y="306069"/>
                </a:lnTo>
                <a:lnTo>
                  <a:pt x="218439" y="306069"/>
                </a:lnTo>
                <a:lnTo>
                  <a:pt x="218439" y="300989"/>
                </a:lnTo>
                <a:close/>
              </a:path>
              <a:path w="218439" h="750570">
                <a:moveTo>
                  <a:pt x="3810" y="297179"/>
                </a:moveTo>
                <a:lnTo>
                  <a:pt x="0" y="29717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7179"/>
                </a:lnTo>
                <a:close/>
              </a:path>
              <a:path w="218439" h="750570">
                <a:moveTo>
                  <a:pt x="218439" y="297179"/>
                </a:moveTo>
                <a:lnTo>
                  <a:pt x="214629" y="297179"/>
                </a:lnTo>
                <a:lnTo>
                  <a:pt x="214629" y="299719"/>
                </a:lnTo>
                <a:lnTo>
                  <a:pt x="218439" y="299719"/>
                </a:lnTo>
                <a:lnTo>
                  <a:pt x="218439" y="297179"/>
                </a:lnTo>
                <a:close/>
              </a:path>
              <a:path w="218439" h="750570">
                <a:moveTo>
                  <a:pt x="1269" y="293496"/>
                </a:moveTo>
                <a:lnTo>
                  <a:pt x="0" y="293496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4766"/>
                </a:lnTo>
                <a:lnTo>
                  <a:pt x="1269" y="294766"/>
                </a:lnTo>
                <a:lnTo>
                  <a:pt x="1269" y="293496"/>
                </a:lnTo>
                <a:close/>
              </a:path>
              <a:path w="218439" h="750570">
                <a:moveTo>
                  <a:pt x="218439" y="294766"/>
                </a:moveTo>
                <a:lnTo>
                  <a:pt x="214629" y="294766"/>
                </a:lnTo>
                <a:lnTo>
                  <a:pt x="214629" y="295909"/>
                </a:lnTo>
                <a:lnTo>
                  <a:pt x="218439" y="295909"/>
                </a:lnTo>
                <a:lnTo>
                  <a:pt x="218439" y="294766"/>
                </a:lnTo>
                <a:close/>
              </a:path>
              <a:path w="218439" h="750570">
                <a:moveTo>
                  <a:pt x="3810" y="290956"/>
                </a:moveTo>
                <a:lnTo>
                  <a:pt x="2539" y="290956"/>
                </a:lnTo>
                <a:lnTo>
                  <a:pt x="2539" y="293496"/>
                </a:lnTo>
                <a:lnTo>
                  <a:pt x="3810" y="293496"/>
                </a:lnTo>
                <a:lnTo>
                  <a:pt x="3810" y="290956"/>
                </a:lnTo>
                <a:close/>
              </a:path>
              <a:path w="218439" h="750570">
                <a:moveTo>
                  <a:pt x="218439" y="290956"/>
                </a:moveTo>
                <a:lnTo>
                  <a:pt x="214629" y="290956"/>
                </a:lnTo>
                <a:lnTo>
                  <a:pt x="214629" y="293496"/>
                </a:lnTo>
                <a:lnTo>
                  <a:pt x="218439" y="293496"/>
                </a:lnTo>
                <a:lnTo>
                  <a:pt x="218439" y="290956"/>
                </a:lnTo>
                <a:close/>
              </a:path>
              <a:path w="218439" h="750570">
                <a:moveTo>
                  <a:pt x="218439" y="288416"/>
                </a:moveTo>
                <a:lnTo>
                  <a:pt x="214629" y="288416"/>
                </a:lnTo>
                <a:lnTo>
                  <a:pt x="214629" y="289559"/>
                </a:lnTo>
                <a:lnTo>
                  <a:pt x="218439" y="289559"/>
                </a:lnTo>
                <a:lnTo>
                  <a:pt x="218439" y="288416"/>
                </a:lnTo>
                <a:close/>
              </a:path>
              <a:path w="218439" h="750570">
                <a:moveTo>
                  <a:pt x="218439" y="284606"/>
                </a:moveTo>
                <a:lnTo>
                  <a:pt x="214629" y="284606"/>
                </a:lnTo>
                <a:lnTo>
                  <a:pt x="214629" y="287146"/>
                </a:lnTo>
                <a:lnTo>
                  <a:pt x="218439" y="287146"/>
                </a:lnTo>
                <a:lnTo>
                  <a:pt x="218439" y="284606"/>
                </a:lnTo>
                <a:close/>
              </a:path>
              <a:path w="218439" h="750570">
                <a:moveTo>
                  <a:pt x="218439" y="282066"/>
                </a:moveTo>
                <a:lnTo>
                  <a:pt x="214629" y="282066"/>
                </a:lnTo>
                <a:lnTo>
                  <a:pt x="214629" y="283209"/>
                </a:lnTo>
                <a:lnTo>
                  <a:pt x="218439" y="283209"/>
                </a:lnTo>
                <a:lnTo>
                  <a:pt x="218439" y="282066"/>
                </a:lnTo>
                <a:close/>
              </a:path>
              <a:path w="218439" h="750570">
                <a:moveTo>
                  <a:pt x="218439" y="278256"/>
                </a:moveTo>
                <a:lnTo>
                  <a:pt x="214629" y="278256"/>
                </a:lnTo>
                <a:lnTo>
                  <a:pt x="214629" y="280796"/>
                </a:lnTo>
                <a:lnTo>
                  <a:pt x="218439" y="280796"/>
                </a:lnTo>
                <a:lnTo>
                  <a:pt x="218439" y="278256"/>
                </a:lnTo>
                <a:close/>
              </a:path>
              <a:path w="218439" h="750570">
                <a:moveTo>
                  <a:pt x="218439" y="275716"/>
                </a:moveTo>
                <a:lnTo>
                  <a:pt x="214629" y="275716"/>
                </a:lnTo>
                <a:lnTo>
                  <a:pt x="214629" y="276859"/>
                </a:lnTo>
                <a:lnTo>
                  <a:pt x="218439" y="276859"/>
                </a:lnTo>
                <a:lnTo>
                  <a:pt x="218439" y="275716"/>
                </a:lnTo>
                <a:close/>
              </a:path>
              <a:path w="218439" h="750570">
                <a:moveTo>
                  <a:pt x="218439" y="271906"/>
                </a:moveTo>
                <a:lnTo>
                  <a:pt x="214629" y="271906"/>
                </a:lnTo>
                <a:lnTo>
                  <a:pt x="214629" y="274446"/>
                </a:lnTo>
                <a:lnTo>
                  <a:pt x="218439" y="274446"/>
                </a:lnTo>
                <a:lnTo>
                  <a:pt x="218439" y="271906"/>
                </a:lnTo>
                <a:close/>
              </a:path>
              <a:path w="218439" h="750570">
                <a:moveTo>
                  <a:pt x="218439" y="269366"/>
                </a:moveTo>
                <a:lnTo>
                  <a:pt x="214629" y="269366"/>
                </a:lnTo>
                <a:lnTo>
                  <a:pt x="214629" y="270509"/>
                </a:lnTo>
                <a:lnTo>
                  <a:pt x="218439" y="270509"/>
                </a:lnTo>
                <a:lnTo>
                  <a:pt x="218439" y="269366"/>
                </a:lnTo>
                <a:close/>
              </a:path>
              <a:path w="218439" h="750570">
                <a:moveTo>
                  <a:pt x="218439" y="265556"/>
                </a:moveTo>
                <a:lnTo>
                  <a:pt x="214629" y="265556"/>
                </a:lnTo>
                <a:lnTo>
                  <a:pt x="214629" y="268096"/>
                </a:lnTo>
                <a:lnTo>
                  <a:pt x="218439" y="268096"/>
                </a:lnTo>
                <a:lnTo>
                  <a:pt x="218439" y="265556"/>
                </a:lnTo>
                <a:close/>
              </a:path>
              <a:path w="218439" h="750570">
                <a:moveTo>
                  <a:pt x="218439" y="263016"/>
                </a:moveTo>
                <a:lnTo>
                  <a:pt x="214629" y="263016"/>
                </a:lnTo>
                <a:lnTo>
                  <a:pt x="214629" y="264159"/>
                </a:lnTo>
                <a:lnTo>
                  <a:pt x="218439" y="264159"/>
                </a:lnTo>
                <a:lnTo>
                  <a:pt x="218439" y="263016"/>
                </a:lnTo>
                <a:close/>
              </a:path>
              <a:path w="218439" h="750570">
                <a:moveTo>
                  <a:pt x="218439" y="259206"/>
                </a:moveTo>
                <a:lnTo>
                  <a:pt x="214629" y="259206"/>
                </a:lnTo>
                <a:lnTo>
                  <a:pt x="214629" y="261746"/>
                </a:lnTo>
                <a:lnTo>
                  <a:pt x="218439" y="261746"/>
                </a:lnTo>
                <a:lnTo>
                  <a:pt x="218439" y="259206"/>
                </a:lnTo>
                <a:close/>
              </a:path>
              <a:path w="218439" h="750570">
                <a:moveTo>
                  <a:pt x="218439" y="256666"/>
                </a:moveTo>
                <a:lnTo>
                  <a:pt x="214629" y="256666"/>
                </a:lnTo>
                <a:lnTo>
                  <a:pt x="214629" y="257809"/>
                </a:lnTo>
                <a:lnTo>
                  <a:pt x="218439" y="257809"/>
                </a:lnTo>
                <a:lnTo>
                  <a:pt x="218439" y="256666"/>
                </a:lnTo>
                <a:close/>
              </a:path>
              <a:path w="218439" h="750570">
                <a:moveTo>
                  <a:pt x="218439" y="252856"/>
                </a:moveTo>
                <a:lnTo>
                  <a:pt x="214629" y="252856"/>
                </a:lnTo>
                <a:lnTo>
                  <a:pt x="214629" y="255396"/>
                </a:lnTo>
                <a:lnTo>
                  <a:pt x="218439" y="255396"/>
                </a:lnTo>
                <a:lnTo>
                  <a:pt x="218439" y="252856"/>
                </a:lnTo>
                <a:close/>
              </a:path>
              <a:path w="218439" h="750570">
                <a:moveTo>
                  <a:pt x="218439" y="250316"/>
                </a:moveTo>
                <a:lnTo>
                  <a:pt x="214629" y="250316"/>
                </a:lnTo>
                <a:lnTo>
                  <a:pt x="214629" y="251459"/>
                </a:lnTo>
                <a:lnTo>
                  <a:pt x="218439" y="251459"/>
                </a:lnTo>
                <a:lnTo>
                  <a:pt x="218439" y="250316"/>
                </a:lnTo>
                <a:close/>
              </a:path>
              <a:path w="218439" h="750570">
                <a:moveTo>
                  <a:pt x="218439" y="246506"/>
                </a:moveTo>
                <a:lnTo>
                  <a:pt x="214629" y="246506"/>
                </a:lnTo>
                <a:lnTo>
                  <a:pt x="214629" y="249046"/>
                </a:lnTo>
                <a:lnTo>
                  <a:pt x="218439" y="249046"/>
                </a:lnTo>
                <a:lnTo>
                  <a:pt x="218439" y="246506"/>
                </a:lnTo>
                <a:close/>
              </a:path>
              <a:path w="218439" h="750570">
                <a:moveTo>
                  <a:pt x="218439" y="243966"/>
                </a:moveTo>
                <a:lnTo>
                  <a:pt x="214629" y="243966"/>
                </a:lnTo>
                <a:lnTo>
                  <a:pt x="214629" y="245109"/>
                </a:lnTo>
                <a:lnTo>
                  <a:pt x="218439" y="245109"/>
                </a:lnTo>
                <a:lnTo>
                  <a:pt x="218439" y="243966"/>
                </a:lnTo>
                <a:close/>
              </a:path>
              <a:path w="218439" h="750570">
                <a:moveTo>
                  <a:pt x="218439" y="238759"/>
                </a:moveTo>
                <a:lnTo>
                  <a:pt x="217170" y="238759"/>
                </a:lnTo>
                <a:lnTo>
                  <a:pt x="217169" y="240156"/>
                </a:lnTo>
                <a:lnTo>
                  <a:pt x="214629" y="240156"/>
                </a:lnTo>
                <a:lnTo>
                  <a:pt x="214629" y="242696"/>
                </a:lnTo>
                <a:lnTo>
                  <a:pt x="218439" y="242696"/>
                </a:lnTo>
                <a:lnTo>
                  <a:pt x="218439" y="238759"/>
                </a:lnTo>
                <a:close/>
              </a:path>
              <a:path w="218439" h="750570">
                <a:moveTo>
                  <a:pt x="217170" y="236346"/>
                </a:moveTo>
                <a:lnTo>
                  <a:pt x="215900" y="236346"/>
                </a:lnTo>
                <a:lnTo>
                  <a:pt x="215900" y="237616"/>
                </a:lnTo>
                <a:lnTo>
                  <a:pt x="214629" y="237616"/>
                </a:lnTo>
                <a:lnTo>
                  <a:pt x="214629" y="238759"/>
                </a:lnTo>
                <a:lnTo>
                  <a:pt x="217170" y="238759"/>
                </a:lnTo>
                <a:lnTo>
                  <a:pt x="217170" y="236346"/>
                </a:lnTo>
                <a:close/>
              </a:path>
              <a:path w="218439" h="750570">
                <a:moveTo>
                  <a:pt x="215900" y="233806"/>
                </a:moveTo>
                <a:lnTo>
                  <a:pt x="214629" y="233806"/>
                </a:lnTo>
                <a:lnTo>
                  <a:pt x="214629" y="236346"/>
                </a:lnTo>
                <a:lnTo>
                  <a:pt x="215900" y="236346"/>
                </a:lnTo>
                <a:lnTo>
                  <a:pt x="215900" y="233806"/>
                </a:lnTo>
                <a:close/>
              </a:path>
              <a:path w="218439" h="750570">
                <a:moveTo>
                  <a:pt x="190500" y="748029"/>
                </a:moveTo>
                <a:lnTo>
                  <a:pt x="0" y="748029"/>
                </a:lnTo>
                <a:lnTo>
                  <a:pt x="0" y="750570"/>
                </a:lnTo>
                <a:lnTo>
                  <a:pt x="190500" y="750570"/>
                </a:lnTo>
                <a:lnTo>
                  <a:pt x="190500" y="748029"/>
                </a:lnTo>
                <a:close/>
              </a:path>
              <a:path w="218439" h="750570">
                <a:moveTo>
                  <a:pt x="3810" y="745489"/>
                </a:moveTo>
                <a:lnTo>
                  <a:pt x="0" y="745489"/>
                </a:lnTo>
                <a:lnTo>
                  <a:pt x="0" y="746759"/>
                </a:lnTo>
                <a:lnTo>
                  <a:pt x="3810" y="746759"/>
                </a:lnTo>
                <a:lnTo>
                  <a:pt x="3810" y="745489"/>
                </a:lnTo>
                <a:close/>
              </a:path>
              <a:path w="218439" h="750570">
                <a:moveTo>
                  <a:pt x="3810" y="741679"/>
                </a:moveTo>
                <a:lnTo>
                  <a:pt x="0" y="741679"/>
                </a:lnTo>
                <a:lnTo>
                  <a:pt x="0" y="744219"/>
                </a:lnTo>
                <a:lnTo>
                  <a:pt x="3810" y="744219"/>
                </a:lnTo>
                <a:lnTo>
                  <a:pt x="3810" y="741679"/>
                </a:lnTo>
                <a:close/>
              </a:path>
              <a:path w="218439" h="750570">
                <a:moveTo>
                  <a:pt x="3810" y="739139"/>
                </a:moveTo>
                <a:lnTo>
                  <a:pt x="0" y="739139"/>
                </a:lnTo>
                <a:lnTo>
                  <a:pt x="0" y="740409"/>
                </a:lnTo>
                <a:lnTo>
                  <a:pt x="3810" y="740409"/>
                </a:lnTo>
                <a:lnTo>
                  <a:pt x="3810" y="739139"/>
                </a:lnTo>
                <a:close/>
              </a:path>
              <a:path w="218439" h="750570">
                <a:moveTo>
                  <a:pt x="3810" y="735329"/>
                </a:moveTo>
                <a:lnTo>
                  <a:pt x="0" y="735329"/>
                </a:lnTo>
                <a:lnTo>
                  <a:pt x="0" y="737869"/>
                </a:lnTo>
                <a:lnTo>
                  <a:pt x="3810" y="737869"/>
                </a:lnTo>
                <a:lnTo>
                  <a:pt x="3810" y="735329"/>
                </a:lnTo>
                <a:close/>
              </a:path>
              <a:path w="218439" h="750570">
                <a:moveTo>
                  <a:pt x="3810" y="732789"/>
                </a:moveTo>
                <a:lnTo>
                  <a:pt x="0" y="732789"/>
                </a:lnTo>
                <a:lnTo>
                  <a:pt x="0" y="734059"/>
                </a:lnTo>
                <a:lnTo>
                  <a:pt x="3810" y="734059"/>
                </a:lnTo>
                <a:lnTo>
                  <a:pt x="3810" y="732789"/>
                </a:lnTo>
                <a:close/>
              </a:path>
              <a:path w="218439" h="750570">
                <a:moveTo>
                  <a:pt x="3810" y="728979"/>
                </a:moveTo>
                <a:lnTo>
                  <a:pt x="0" y="728979"/>
                </a:lnTo>
                <a:lnTo>
                  <a:pt x="0" y="731519"/>
                </a:lnTo>
                <a:lnTo>
                  <a:pt x="3810" y="731519"/>
                </a:lnTo>
                <a:lnTo>
                  <a:pt x="3810" y="728979"/>
                </a:lnTo>
                <a:close/>
              </a:path>
              <a:path w="218439" h="750570">
                <a:moveTo>
                  <a:pt x="3810" y="726439"/>
                </a:moveTo>
                <a:lnTo>
                  <a:pt x="0" y="726439"/>
                </a:lnTo>
                <a:lnTo>
                  <a:pt x="0" y="727709"/>
                </a:lnTo>
                <a:lnTo>
                  <a:pt x="3810" y="727709"/>
                </a:lnTo>
                <a:lnTo>
                  <a:pt x="3810" y="726439"/>
                </a:lnTo>
                <a:close/>
              </a:path>
              <a:path w="218439" h="750570">
                <a:moveTo>
                  <a:pt x="217170" y="722629"/>
                </a:moveTo>
                <a:lnTo>
                  <a:pt x="214629" y="722629"/>
                </a:lnTo>
                <a:lnTo>
                  <a:pt x="214629" y="726439"/>
                </a:lnTo>
                <a:lnTo>
                  <a:pt x="215900" y="726439"/>
                </a:lnTo>
                <a:lnTo>
                  <a:pt x="215900" y="725169"/>
                </a:lnTo>
                <a:lnTo>
                  <a:pt x="217170" y="725169"/>
                </a:lnTo>
                <a:lnTo>
                  <a:pt x="217170" y="722629"/>
                </a:lnTo>
                <a:close/>
              </a:path>
              <a:path w="218439" h="750570">
                <a:moveTo>
                  <a:pt x="3810" y="722629"/>
                </a:moveTo>
                <a:lnTo>
                  <a:pt x="0" y="722629"/>
                </a:lnTo>
                <a:lnTo>
                  <a:pt x="0" y="725169"/>
                </a:lnTo>
                <a:lnTo>
                  <a:pt x="3810" y="725169"/>
                </a:lnTo>
                <a:lnTo>
                  <a:pt x="3810" y="722629"/>
                </a:lnTo>
                <a:close/>
              </a:path>
              <a:path w="218439" h="750570">
                <a:moveTo>
                  <a:pt x="3810" y="720089"/>
                </a:moveTo>
                <a:lnTo>
                  <a:pt x="0" y="720089"/>
                </a:lnTo>
                <a:lnTo>
                  <a:pt x="0" y="721359"/>
                </a:lnTo>
                <a:lnTo>
                  <a:pt x="3810" y="721359"/>
                </a:lnTo>
                <a:lnTo>
                  <a:pt x="3810" y="720089"/>
                </a:lnTo>
                <a:close/>
              </a:path>
              <a:path w="218439" h="750570">
                <a:moveTo>
                  <a:pt x="218439" y="720089"/>
                </a:moveTo>
                <a:lnTo>
                  <a:pt x="214629" y="720089"/>
                </a:lnTo>
                <a:lnTo>
                  <a:pt x="214629" y="721359"/>
                </a:lnTo>
                <a:lnTo>
                  <a:pt x="218439" y="721359"/>
                </a:lnTo>
                <a:lnTo>
                  <a:pt x="218439" y="720089"/>
                </a:lnTo>
                <a:close/>
              </a:path>
              <a:path w="218439" h="750570">
                <a:moveTo>
                  <a:pt x="3810" y="716279"/>
                </a:moveTo>
                <a:lnTo>
                  <a:pt x="0" y="716279"/>
                </a:lnTo>
                <a:lnTo>
                  <a:pt x="0" y="718819"/>
                </a:lnTo>
                <a:lnTo>
                  <a:pt x="3810" y="718819"/>
                </a:lnTo>
                <a:lnTo>
                  <a:pt x="3810" y="716279"/>
                </a:lnTo>
                <a:close/>
              </a:path>
              <a:path w="218439" h="750570">
                <a:moveTo>
                  <a:pt x="218439" y="716279"/>
                </a:moveTo>
                <a:lnTo>
                  <a:pt x="214629" y="716279"/>
                </a:lnTo>
                <a:lnTo>
                  <a:pt x="214629" y="718819"/>
                </a:lnTo>
                <a:lnTo>
                  <a:pt x="218439" y="718819"/>
                </a:lnTo>
                <a:lnTo>
                  <a:pt x="218439" y="716279"/>
                </a:lnTo>
                <a:close/>
              </a:path>
              <a:path w="218439" h="750570">
                <a:moveTo>
                  <a:pt x="3810" y="713739"/>
                </a:moveTo>
                <a:lnTo>
                  <a:pt x="0" y="713739"/>
                </a:lnTo>
                <a:lnTo>
                  <a:pt x="0" y="715009"/>
                </a:lnTo>
                <a:lnTo>
                  <a:pt x="3810" y="715009"/>
                </a:lnTo>
                <a:lnTo>
                  <a:pt x="3810" y="713739"/>
                </a:lnTo>
                <a:close/>
              </a:path>
              <a:path w="218439" h="750570">
                <a:moveTo>
                  <a:pt x="218439" y="713739"/>
                </a:moveTo>
                <a:lnTo>
                  <a:pt x="214629" y="713739"/>
                </a:lnTo>
                <a:lnTo>
                  <a:pt x="214629" y="715009"/>
                </a:lnTo>
                <a:lnTo>
                  <a:pt x="218439" y="715009"/>
                </a:lnTo>
                <a:lnTo>
                  <a:pt x="218439" y="713739"/>
                </a:lnTo>
                <a:close/>
              </a:path>
              <a:path w="218439" h="750570">
                <a:moveTo>
                  <a:pt x="3810" y="709929"/>
                </a:moveTo>
                <a:lnTo>
                  <a:pt x="0" y="709929"/>
                </a:lnTo>
                <a:lnTo>
                  <a:pt x="0" y="712469"/>
                </a:lnTo>
                <a:lnTo>
                  <a:pt x="3810" y="712469"/>
                </a:lnTo>
                <a:lnTo>
                  <a:pt x="3810" y="709929"/>
                </a:lnTo>
                <a:close/>
              </a:path>
              <a:path w="218439" h="750570">
                <a:moveTo>
                  <a:pt x="218439" y="709929"/>
                </a:moveTo>
                <a:lnTo>
                  <a:pt x="214629" y="709929"/>
                </a:lnTo>
                <a:lnTo>
                  <a:pt x="214629" y="712469"/>
                </a:lnTo>
                <a:lnTo>
                  <a:pt x="218439" y="712469"/>
                </a:lnTo>
                <a:lnTo>
                  <a:pt x="218439" y="709929"/>
                </a:lnTo>
                <a:close/>
              </a:path>
              <a:path w="218439" h="750570">
                <a:moveTo>
                  <a:pt x="3810" y="707389"/>
                </a:moveTo>
                <a:lnTo>
                  <a:pt x="0" y="707389"/>
                </a:lnTo>
                <a:lnTo>
                  <a:pt x="0" y="708659"/>
                </a:lnTo>
                <a:lnTo>
                  <a:pt x="3810" y="708659"/>
                </a:lnTo>
                <a:lnTo>
                  <a:pt x="3810" y="707389"/>
                </a:lnTo>
                <a:close/>
              </a:path>
              <a:path w="218439" h="750570">
                <a:moveTo>
                  <a:pt x="218439" y="707389"/>
                </a:moveTo>
                <a:lnTo>
                  <a:pt x="214629" y="707389"/>
                </a:lnTo>
                <a:lnTo>
                  <a:pt x="214629" y="708659"/>
                </a:lnTo>
                <a:lnTo>
                  <a:pt x="218439" y="708659"/>
                </a:lnTo>
                <a:lnTo>
                  <a:pt x="218439" y="707389"/>
                </a:lnTo>
                <a:close/>
              </a:path>
              <a:path w="218439" h="750570">
                <a:moveTo>
                  <a:pt x="3810" y="703579"/>
                </a:moveTo>
                <a:lnTo>
                  <a:pt x="0" y="703579"/>
                </a:lnTo>
                <a:lnTo>
                  <a:pt x="0" y="706119"/>
                </a:lnTo>
                <a:lnTo>
                  <a:pt x="3810" y="706119"/>
                </a:lnTo>
                <a:lnTo>
                  <a:pt x="3810" y="703579"/>
                </a:lnTo>
                <a:close/>
              </a:path>
              <a:path w="218439" h="750570">
                <a:moveTo>
                  <a:pt x="218439" y="703579"/>
                </a:moveTo>
                <a:lnTo>
                  <a:pt x="214629" y="703579"/>
                </a:lnTo>
                <a:lnTo>
                  <a:pt x="214629" y="706119"/>
                </a:lnTo>
                <a:lnTo>
                  <a:pt x="218439" y="706119"/>
                </a:lnTo>
                <a:lnTo>
                  <a:pt x="218439" y="703579"/>
                </a:lnTo>
                <a:close/>
              </a:path>
              <a:path w="218439" h="750570">
                <a:moveTo>
                  <a:pt x="3810" y="701039"/>
                </a:moveTo>
                <a:lnTo>
                  <a:pt x="0" y="701039"/>
                </a:lnTo>
                <a:lnTo>
                  <a:pt x="0" y="702309"/>
                </a:lnTo>
                <a:lnTo>
                  <a:pt x="3810" y="702309"/>
                </a:lnTo>
                <a:lnTo>
                  <a:pt x="3810" y="701039"/>
                </a:lnTo>
                <a:close/>
              </a:path>
              <a:path w="218439" h="750570">
                <a:moveTo>
                  <a:pt x="218439" y="701039"/>
                </a:moveTo>
                <a:lnTo>
                  <a:pt x="214629" y="701039"/>
                </a:lnTo>
                <a:lnTo>
                  <a:pt x="214629" y="702309"/>
                </a:lnTo>
                <a:lnTo>
                  <a:pt x="218439" y="702309"/>
                </a:lnTo>
                <a:lnTo>
                  <a:pt x="218439" y="701039"/>
                </a:lnTo>
                <a:close/>
              </a:path>
              <a:path w="218439" h="750570">
                <a:moveTo>
                  <a:pt x="3810" y="697229"/>
                </a:moveTo>
                <a:lnTo>
                  <a:pt x="0" y="697229"/>
                </a:lnTo>
                <a:lnTo>
                  <a:pt x="0" y="699769"/>
                </a:lnTo>
                <a:lnTo>
                  <a:pt x="3810" y="699769"/>
                </a:lnTo>
                <a:lnTo>
                  <a:pt x="3810" y="697229"/>
                </a:lnTo>
                <a:close/>
              </a:path>
              <a:path w="218439" h="750570">
                <a:moveTo>
                  <a:pt x="218439" y="697229"/>
                </a:moveTo>
                <a:lnTo>
                  <a:pt x="214629" y="697229"/>
                </a:lnTo>
                <a:lnTo>
                  <a:pt x="214629" y="699769"/>
                </a:lnTo>
                <a:lnTo>
                  <a:pt x="218439" y="699769"/>
                </a:lnTo>
                <a:lnTo>
                  <a:pt x="218439" y="697229"/>
                </a:lnTo>
                <a:close/>
              </a:path>
              <a:path w="218439" h="750570">
                <a:moveTo>
                  <a:pt x="3810" y="694816"/>
                </a:moveTo>
                <a:lnTo>
                  <a:pt x="0" y="694816"/>
                </a:lnTo>
                <a:lnTo>
                  <a:pt x="0" y="695959"/>
                </a:lnTo>
                <a:lnTo>
                  <a:pt x="3810" y="695959"/>
                </a:lnTo>
                <a:lnTo>
                  <a:pt x="3810" y="694816"/>
                </a:lnTo>
                <a:close/>
              </a:path>
              <a:path w="218439" h="750570">
                <a:moveTo>
                  <a:pt x="218439" y="694816"/>
                </a:moveTo>
                <a:lnTo>
                  <a:pt x="214629" y="694816"/>
                </a:lnTo>
                <a:lnTo>
                  <a:pt x="214629" y="695959"/>
                </a:lnTo>
                <a:lnTo>
                  <a:pt x="218439" y="695959"/>
                </a:lnTo>
                <a:lnTo>
                  <a:pt x="218439" y="694816"/>
                </a:lnTo>
                <a:close/>
              </a:path>
              <a:path w="218439" h="750570">
                <a:moveTo>
                  <a:pt x="3810" y="691006"/>
                </a:moveTo>
                <a:lnTo>
                  <a:pt x="0" y="691006"/>
                </a:lnTo>
                <a:lnTo>
                  <a:pt x="0" y="693546"/>
                </a:lnTo>
                <a:lnTo>
                  <a:pt x="3810" y="693546"/>
                </a:lnTo>
                <a:lnTo>
                  <a:pt x="3810" y="691006"/>
                </a:lnTo>
                <a:close/>
              </a:path>
              <a:path w="218439" h="750570">
                <a:moveTo>
                  <a:pt x="218439" y="691006"/>
                </a:moveTo>
                <a:lnTo>
                  <a:pt x="214629" y="691006"/>
                </a:lnTo>
                <a:lnTo>
                  <a:pt x="214629" y="693546"/>
                </a:lnTo>
                <a:lnTo>
                  <a:pt x="218439" y="693546"/>
                </a:lnTo>
                <a:lnTo>
                  <a:pt x="218439" y="691006"/>
                </a:lnTo>
                <a:close/>
              </a:path>
              <a:path w="218439" h="750570">
                <a:moveTo>
                  <a:pt x="3810" y="688466"/>
                </a:moveTo>
                <a:lnTo>
                  <a:pt x="0" y="688466"/>
                </a:lnTo>
                <a:lnTo>
                  <a:pt x="0" y="689609"/>
                </a:lnTo>
                <a:lnTo>
                  <a:pt x="3810" y="689609"/>
                </a:lnTo>
                <a:lnTo>
                  <a:pt x="3810" y="688466"/>
                </a:lnTo>
                <a:close/>
              </a:path>
              <a:path w="218439" h="750570">
                <a:moveTo>
                  <a:pt x="218439" y="688466"/>
                </a:moveTo>
                <a:lnTo>
                  <a:pt x="214629" y="688466"/>
                </a:lnTo>
                <a:lnTo>
                  <a:pt x="214629" y="689609"/>
                </a:lnTo>
                <a:lnTo>
                  <a:pt x="218439" y="689609"/>
                </a:lnTo>
                <a:lnTo>
                  <a:pt x="218439" y="688466"/>
                </a:lnTo>
                <a:close/>
              </a:path>
              <a:path w="218439" h="750570">
                <a:moveTo>
                  <a:pt x="3810" y="684656"/>
                </a:moveTo>
                <a:lnTo>
                  <a:pt x="0" y="684656"/>
                </a:lnTo>
                <a:lnTo>
                  <a:pt x="0" y="687196"/>
                </a:lnTo>
                <a:lnTo>
                  <a:pt x="3810" y="687196"/>
                </a:lnTo>
                <a:lnTo>
                  <a:pt x="3810" y="684656"/>
                </a:lnTo>
                <a:close/>
              </a:path>
              <a:path w="218439" h="750570">
                <a:moveTo>
                  <a:pt x="218439" y="684656"/>
                </a:moveTo>
                <a:lnTo>
                  <a:pt x="214629" y="684656"/>
                </a:lnTo>
                <a:lnTo>
                  <a:pt x="214629" y="687196"/>
                </a:lnTo>
                <a:lnTo>
                  <a:pt x="218439" y="687196"/>
                </a:lnTo>
                <a:lnTo>
                  <a:pt x="218439" y="684656"/>
                </a:lnTo>
                <a:close/>
              </a:path>
              <a:path w="218439" h="750570">
                <a:moveTo>
                  <a:pt x="3810" y="682116"/>
                </a:moveTo>
                <a:lnTo>
                  <a:pt x="0" y="682116"/>
                </a:lnTo>
                <a:lnTo>
                  <a:pt x="0" y="683259"/>
                </a:lnTo>
                <a:lnTo>
                  <a:pt x="3810" y="683259"/>
                </a:lnTo>
                <a:lnTo>
                  <a:pt x="3810" y="682116"/>
                </a:lnTo>
                <a:close/>
              </a:path>
              <a:path w="218439" h="750570">
                <a:moveTo>
                  <a:pt x="218439" y="682116"/>
                </a:moveTo>
                <a:lnTo>
                  <a:pt x="214629" y="682116"/>
                </a:lnTo>
                <a:lnTo>
                  <a:pt x="214629" y="683259"/>
                </a:lnTo>
                <a:lnTo>
                  <a:pt x="218439" y="683259"/>
                </a:lnTo>
                <a:lnTo>
                  <a:pt x="218439" y="682116"/>
                </a:lnTo>
                <a:close/>
              </a:path>
              <a:path w="218439" h="750570">
                <a:moveTo>
                  <a:pt x="3810" y="678306"/>
                </a:moveTo>
                <a:lnTo>
                  <a:pt x="0" y="678306"/>
                </a:lnTo>
                <a:lnTo>
                  <a:pt x="0" y="680846"/>
                </a:lnTo>
                <a:lnTo>
                  <a:pt x="3810" y="680846"/>
                </a:lnTo>
                <a:lnTo>
                  <a:pt x="3810" y="678306"/>
                </a:lnTo>
                <a:close/>
              </a:path>
              <a:path w="218439" h="750570">
                <a:moveTo>
                  <a:pt x="218439" y="678306"/>
                </a:moveTo>
                <a:lnTo>
                  <a:pt x="214629" y="678306"/>
                </a:lnTo>
                <a:lnTo>
                  <a:pt x="214629" y="680846"/>
                </a:lnTo>
                <a:lnTo>
                  <a:pt x="218439" y="680846"/>
                </a:lnTo>
                <a:lnTo>
                  <a:pt x="218439" y="678306"/>
                </a:lnTo>
                <a:close/>
              </a:path>
              <a:path w="218439" h="750570">
                <a:moveTo>
                  <a:pt x="3810" y="675766"/>
                </a:moveTo>
                <a:lnTo>
                  <a:pt x="0" y="675766"/>
                </a:lnTo>
                <a:lnTo>
                  <a:pt x="0" y="676909"/>
                </a:lnTo>
                <a:lnTo>
                  <a:pt x="3810" y="676909"/>
                </a:lnTo>
                <a:lnTo>
                  <a:pt x="3810" y="675766"/>
                </a:lnTo>
                <a:close/>
              </a:path>
              <a:path w="218439" h="750570">
                <a:moveTo>
                  <a:pt x="218439" y="675766"/>
                </a:moveTo>
                <a:lnTo>
                  <a:pt x="214629" y="675766"/>
                </a:lnTo>
                <a:lnTo>
                  <a:pt x="214629" y="676909"/>
                </a:lnTo>
                <a:lnTo>
                  <a:pt x="218439" y="676909"/>
                </a:lnTo>
                <a:lnTo>
                  <a:pt x="218439" y="675766"/>
                </a:lnTo>
                <a:close/>
              </a:path>
              <a:path w="218439" h="750570">
                <a:moveTo>
                  <a:pt x="3810" y="671956"/>
                </a:moveTo>
                <a:lnTo>
                  <a:pt x="0" y="671956"/>
                </a:lnTo>
                <a:lnTo>
                  <a:pt x="0" y="674496"/>
                </a:lnTo>
                <a:lnTo>
                  <a:pt x="3810" y="674496"/>
                </a:lnTo>
                <a:lnTo>
                  <a:pt x="3810" y="671956"/>
                </a:lnTo>
                <a:close/>
              </a:path>
              <a:path w="218439" h="750570">
                <a:moveTo>
                  <a:pt x="218439" y="671956"/>
                </a:moveTo>
                <a:lnTo>
                  <a:pt x="214629" y="671956"/>
                </a:lnTo>
                <a:lnTo>
                  <a:pt x="214629" y="674496"/>
                </a:lnTo>
                <a:lnTo>
                  <a:pt x="218439" y="674496"/>
                </a:lnTo>
                <a:lnTo>
                  <a:pt x="218439" y="671956"/>
                </a:lnTo>
                <a:close/>
              </a:path>
              <a:path w="218439" h="750570">
                <a:moveTo>
                  <a:pt x="3810" y="669416"/>
                </a:moveTo>
                <a:lnTo>
                  <a:pt x="0" y="669416"/>
                </a:lnTo>
                <a:lnTo>
                  <a:pt x="0" y="670559"/>
                </a:lnTo>
                <a:lnTo>
                  <a:pt x="3810" y="670559"/>
                </a:lnTo>
                <a:lnTo>
                  <a:pt x="3810" y="669416"/>
                </a:lnTo>
                <a:close/>
              </a:path>
              <a:path w="218439" h="750570">
                <a:moveTo>
                  <a:pt x="218439" y="669416"/>
                </a:moveTo>
                <a:lnTo>
                  <a:pt x="214629" y="669416"/>
                </a:lnTo>
                <a:lnTo>
                  <a:pt x="214629" y="670559"/>
                </a:lnTo>
                <a:lnTo>
                  <a:pt x="218439" y="670559"/>
                </a:lnTo>
                <a:lnTo>
                  <a:pt x="218439" y="669416"/>
                </a:lnTo>
                <a:close/>
              </a:path>
              <a:path w="218439" h="750570">
                <a:moveTo>
                  <a:pt x="3810" y="665606"/>
                </a:moveTo>
                <a:lnTo>
                  <a:pt x="0" y="665606"/>
                </a:lnTo>
                <a:lnTo>
                  <a:pt x="0" y="668146"/>
                </a:lnTo>
                <a:lnTo>
                  <a:pt x="3810" y="668146"/>
                </a:lnTo>
                <a:lnTo>
                  <a:pt x="3810" y="665606"/>
                </a:lnTo>
                <a:close/>
              </a:path>
              <a:path w="218439" h="750570">
                <a:moveTo>
                  <a:pt x="218439" y="665606"/>
                </a:moveTo>
                <a:lnTo>
                  <a:pt x="214629" y="665606"/>
                </a:lnTo>
                <a:lnTo>
                  <a:pt x="214629" y="668146"/>
                </a:lnTo>
                <a:lnTo>
                  <a:pt x="218439" y="668146"/>
                </a:lnTo>
                <a:lnTo>
                  <a:pt x="218439" y="665606"/>
                </a:lnTo>
                <a:close/>
              </a:path>
              <a:path w="218439" h="750570">
                <a:moveTo>
                  <a:pt x="3810" y="663066"/>
                </a:moveTo>
                <a:lnTo>
                  <a:pt x="0" y="663066"/>
                </a:lnTo>
                <a:lnTo>
                  <a:pt x="0" y="664209"/>
                </a:lnTo>
                <a:lnTo>
                  <a:pt x="3810" y="664209"/>
                </a:lnTo>
                <a:lnTo>
                  <a:pt x="3810" y="663066"/>
                </a:lnTo>
                <a:close/>
              </a:path>
              <a:path w="218439" h="750570">
                <a:moveTo>
                  <a:pt x="218439" y="663066"/>
                </a:moveTo>
                <a:lnTo>
                  <a:pt x="214629" y="663066"/>
                </a:lnTo>
                <a:lnTo>
                  <a:pt x="214629" y="664209"/>
                </a:lnTo>
                <a:lnTo>
                  <a:pt x="218439" y="664209"/>
                </a:lnTo>
                <a:lnTo>
                  <a:pt x="218439" y="663066"/>
                </a:lnTo>
                <a:close/>
              </a:path>
              <a:path w="218439" h="750570">
                <a:moveTo>
                  <a:pt x="3810" y="659256"/>
                </a:moveTo>
                <a:lnTo>
                  <a:pt x="0" y="659256"/>
                </a:lnTo>
                <a:lnTo>
                  <a:pt x="0" y="661796"/>
                </a:lnTo>
                <a:lnTo>
                  <a:pt x="3810" y="661796"/>
                </a:lnTo>
                <a:lnTo>
                  <a:pt x="3810" y="659256"/>
                </a:lnTo>
                <a:close/>
              </a:path>
              <a:path w="218439" h="750570">
                <a:moveTo>
                  <a:pt x="218439" y="659256"/>
                </a:moveTo>
                <a:lnTo>
                  <a:pt x="214629" y="659256"/>
                </a:lnTo>
                <a:lnTo>
                  <a:pt x="214629" y="661796"/>
                </a:lnTo>
                <a:lnTo>
                  <a:pt x="218439" y="661796"/>
                </a:lnTo>
                <a:lnTo>
                  <a:pt x="218439" y="659256"/>
                </a:lnTo>
                <a:close/>
              </a:path>
              <a:path w="218439" h="750570">
                <a:moveTo>
                  <a:pt x="3810" y="656716"/>
                </a:moveTo>
                <a:lnTo>
                  <a:pt x="0" y="656716"/>
                </a:lnTo>
                <a:lnTo>
                  <a:pt x="0" y="657859"/>
                </a:lnTo>
                <a:lnTo>
                  <a:pt x="3810" y="657859"/>
                </a:lnTo>
                <a:lnTo>
                  <a:pt x="3810" y="656716"/>
                </a:lnTo>
                <a:close/>
              </a:path>
              <a:path w="218439" h="750570">
                <a:moveTo>
                  <a:pt x="218439" y="656716"/>
                </a:moveTo>
                <a:lnTo>
                  <a:pt x="214629" y="656716"/>
                </a:lnTo>
                <a:lnTo>
                  <a:pt x="214629" y="657859"/>
                </a:lnTo>
                <a:lnTo>
                  <a:pt x="218439" y="657859"/>
                </a:lnTo>
                <a:lnTo>
                  <a:pt x="218439" y="656716"/>
                </a:lnTo>
                <a:close/>
              </a:path>
              <a:path w="218439" h="750570">
                <a:moveTo>
                  <a:pt x="3810" y="652906"/>
                </a:moveTo>
                <a:lnTo>
                  <a:pt x="0" y="652906"/>
                </a:lnTo>
                <a:lnTo>
                  <a:pt x="0" y="655446"/>
                </a:lnTo>
                <a:lnTo>
                  <a:pt x="3810" y="655446"/>
                </a:lnTo>
                <a:lnTo>
                  <a:pt x="3810" y="652906"/>
                </a:lnTo>
                <a:close/>
              </a:path>
              <a:path w="218439" h="750570">
                <a:moveTo>
                  <a:pt x="218439" y="652906"/>
                </a:moveTo>
                <a:lnTo>
                  <a:pt x="214629" y="652906"/>
                </a:lnTo>
                <a:lnTo>
                  <a:pt x="214629" y="655446"/>
                </a:lnTo>
                <a:lnTo>
                  <a:pt x="218439" y="655446"/>
                </a:lnTo>
                <a:lnTo>
                  <a:pt x="218439" y="652906"/>
                </a:lnTo>
                <a:close/>
              </a:path>
              <a:path w="218439" h="750570">
                <a:moveTo>
                  <a:pt x="3810" y="650366"/>
                </a:moveTo>
                <a:lnTo>
                  <a:pt x="0" y="650366"/>
                </a:lnTo>
                <a:lnTo>
                  <a:pt x="0" y="651509"/>
                </a:lnTo>
                <a:lnTo>
                  <a:pt x="3810" y="651509"/>
                </a:lnTo>
                <a:lnTo>
                  <a:pt x="3810" y="650366"/>
                </a:lnTo>
                <a:close/>
              </a:path>
              <a:path w="218439" h="750570">
                <a:moveTo>
                  <a:pt x="218439" y="650366"/>
                </a:moveTo>
                <a:lnTo>
                  <a:pt x="214629" y="650366"/>
                </a:lnTo>
                <a:lnTo>
                  <a:pt x="214629" y="651509"/>
                </a:lnTo>
                <a:lnTo>
                  <a:pt x="218439" y="651509"/>
                </a:lnTo>
                <a:lnTo>
                  <a:pt x="218439" y="650366"/>
                </a:lnTo>
                <a:close/>
              </a:path>
              <a:path w="218439" h="750570">
                <a:moveTo>
                  <a:pt x="3810" y="646556"/>
                </a:moveTo>
                <a:lnTo>
                  <a:pt x="0" y="646556"/>
                </a:lnTo>
                <a:lnTo>
                  <a:pt x="0" y="649096"/>
                </a:lnTo>
                <a:lnTo>
                  <a:pt x="3810" y="649096"/>
                </a:lnTo>
                <a:lnTo>
                  <a:pt x="3810" y="646556"/>
                </a:lnTo>
                <a:close/>
              </a:path>
              <a:path w="218439" h="750570">
                <a:moveTo>
                  <a:pt x="218439" y="646556"/>
                </a:moveTo>
                <a:lnTo>
                  <a:pt x="214629" y="646556"/>
                </a:lnTo>
                <a:lnTo>
                  <a:pt x="214629" y="649096"/>
                </a:lnTo>
                <a:lnTo>
                  <a:pt x="218439" y="649096"/>
                </a:lnTo>
                <a:lnTo>
                  <a:pt x="218439" y="646556"/>
                </a:lnTo>
                <a:close/>
              </a:path>
              <a:path w="218439" h="750570">
                <a:moveTo>
                  <a:pt x="3810" y="644016"/>
                </a:moveTo>
                <a:lnTo>
                  <a:pt x="0" y="644016"/>
                </a:lnTo>
                <a:lnTo>
                  <a:pt x="0" y="645159"/>
                </a:lnTo>
                <a:lnTo>
                  <a:pt x="3810" y="645159"/>
                </a:lnTo>
                <a:lnTo>
                  <a:pt x="3810" y="644016"/>
                </a:lnTo>
                <a:close/>
              </a:path>
              <a:path w="218439" h="750570">
                <a:moveTo>
                  <a:pt x="218439" y="644016"/>
                </a:moveTo>
                <a:lnTo>
                  <a:pt x="214629" y="644016"/>
                </a:lnTo>
                <a:lnTo>
                  <a:pt x="214629" y="645159"/>
                </a:lnTo>
                <a:lnTo>
                  <a:pt x="218439" y="645159"/>
                </a:lnTo>
                <a:lnTo>
                  <a:pt x="218439" y="644016"/>
                </a:lnTo>
                <a:close/>
              </a:path>
              <a:path w="218439" h="750570">
                <a:moveTo>
                  <a:pt x="3810" y="640206"/>
                </a:moveTo>
                <a:lnTo>
                  <a:pt x="0" y="640206"/>
                </a:lnTo>
                <a:lnTo>
                  <a:pt x="0" y="642746"/>
                </a:lnTo>
                <a:lnTo>
                  <a:pt x="3810" y="642746"/>
                </a:lnTo>
                <a:lnTo>
                  <a:pt x="3810" y="640206"/>
                </a:lnTo>
                <a:close/>
              </a:path>
              <a:path w="218439" h="750570">
                <a:moveTo>
                  <a:pt x="218439" y="640206"/>
                </a:moveTo>
                <a:lnTo>
                  <a:pt x="214629" y="640206"/>
                </a:lnTo>
                <a:lnTo>
                  <a:pt x="214629" y="642746"/>
                </a:lnTo>
                <a:lnTo>
                  <a:pt x="218439" y="642746"/>
                </a:lnTo>
                <a:lnTo>
                  <a:pt x="218439" y="640206"/>
                </a:lnTo>
                <a:close/>
              </a:path>
              <a:path w="218439" h="750570">
                <a:moveTo>
                  <a:pt x="3810" y="637666"/>
                </a:moveTo>
                <a:lnTo>
                  <a:pt x="0" y="637666"/>
                </a:lnTo>
                <a:lnTo>
                  <a:pt x="0" y="638809"/>
                </a:lnTo>
                <a:lnTo>
                  <a:pt x="3810" y="638809"/>
                </a:lnTo>
                <a:lnTo>
                  <a:pt x="3810" y="637666"/>
                </a:lnTo>
                <a:close/>
              </a:path>
              <a:path w="218439" h="750570">
                <a:moveTo>
                  <a:pt x="218439" y="637666"/>
                </a:moveTo>
                <a:lnTo>
                  <a:pt x="214629" y="637666"/>
                </a:lnTo>
                <a:lnTo>
                  <a:pt x="214629" y="638809"/>
                </a:lnTo>
                <a:lnTo>
                  <a:pt x="218439" y="638809"/>
                </a:lnTo>
                <a:lnTo>
                  <a:pt x="218439" y="637666"/>
                </a:lnTo>
                <a:close/>
              </a:path>
              <a:path w="218439" h="750570">
                <a:moveTo>
                  <a:pt x="3810" y="633856"/>
                </a:moveTo>
                <a:lnTo>
                  <a:pt x="0" y="633856"/>
                </a:lnTo>
                <a:lnTo>
                  <a:pt x="0" y="636396"/>
                </a:lnTo>
                <a:lnTo>
                  <a:pt x="3810" y="636396"/>
                </a:lnTo>
                <a:lnTo>
                  <a:pt x="3810" y="633856"/>
                </a:lnTo>
                <a:close/>
              </a:path>
              <a:path w="218439" h="750570">
                <a:moveTo>
                  <a:pt x="218439" y="633856"/>
                </a:moveTo>
                <a:lnTo>
                  <a:pt x="214629" y="633856"/>
                </a:lnTo>
                <a:lnTo>
                  <a:pt x="214629" y="636396"/>
                </a:lnTo>
                <a:lnTo>
                  <a:pt x="218439" y="636396"/>
                </a:lnTo>
                <a:lnTo>
                  <a:pt x="218439" y="633856"/>
                </a:lnTo>
                <a:close/>
              </a:path>
              <a:path w="218439" h="750570">
                <a:moveTo>
                  <a:pt x="3810" y="631316"/>
                </a:moveTo>
                <a:lnTo>
                  <a:pt x="1269" y="631316"/>
                </a:lnTo>
                <a:lnTo>
                  <a:pt x="1269" y="632459"/>
                </a:lnTo>
                <a:lnTo>
                  <a:pt x="3810" y="632459"/>
                </a:lnTo>
                <a:lnTo>
                  <a:pt x="3810" y="631316"/>
                </a:lnTo>
                <a:close/>
              </a:path>
              <a:path w="218439" h="750570">
                <a:moveTo>
                  <a:pt x="218439" y="631316"/>
                </a:moveTo>
                <a:lnTo>
                  <a:pt x="214629" y="631316"/>
                </a:lnTo>
                <a:lnTo>
                  <a:pt x="214629" y="632459"/>
                </a:lnTo>
                <a:lnTo>
                  <a:pt x="218439" y="632459"/>
                </a:lnTo>
                <a:lnTo>
                  <a:pt x="218439" y="631316"/>
                </a:lnTo>
                <a:close/>
              </a:path>
              <a:path w="218439" h="750570">
                <a:moveTo>
                  <a:pt x="3810" y="627506"/>
                </a:moveTo>
                <a:lnTo>
                  <a:pt x="1269" y="627506"/>
                </a:lnTo>
                <a:lnTo>
                  <a:pt x="1269" y="630046"/>
                </a:lnTo>
                <a:lnTo>
                  <a:pt x="3810" y="630046"/>
                </a:lnTo>
                <a:lnTo>
                  <a:pt x="3810" y="627506"/>
                </a:lnTo>
                <a:close/>
              </a:path>
              <a:path w="218439" h="750570">
                <a:moveTo>
                  <a:pt x="218439" y="627506"/>
                </a:moveTo>
                <a:lnTo>
                  <a:pt x="214629" y="627506"/>
                </a:lnTo>
                <a:lnTo>
                  <a:pt x="214629" y="630046"/>
                </a:lnTo>
                <a:lnTo>
                  <a:pt x="218439" y="630046"/>
                </a:lnTo>
                <a:lnTo>
                  <a:pt x="218439" y="627506"/>
                </a:lnTo>
                <a:close/>
              </a:path>
              <a:path w="218439" h="750570">
                <a:moveTo>
                  <a:pt x="3810" y="624966"/>
                </a:moveTo>
                <a:lnTo>
                  <a:pt x="2539" y="624966"/>
                </a:lnTo>
                <a:lnTo>
                  <a:pt x="2539" y="626109"/>
                </a:lnTo>
                <a:lnTo>
                  <a:pt x="3810" y="626109"/>
                </a:lnTo>
                <a:lnTo>
                  <a:pt x="3810" y="624966"/>
                </a:lnTo>
                <a:close/>
              </a:path>
              <a:path w="218439" h="750570">
                <a:moveTo>
                  <a:pt x="218439" y="624966"/>
                </a:moveTo>
                <a:lnTo>
                  <a:pt x="214629" y="624966"/>
                </a:lnTo>
                <a:lnTo>
                  <a:pt x="214629" y="626109"/>
                </a:lnTo>
                <a:lnTo>
                  <a:pt x="218439" y="626109"/>
                </a:lnTo>
                <a:lnTo>
                  <a:pt x="218439" y="624966"/>
                </a:lnTo>
                <a:close/>
              </a:path>
              <a:path w="218439" h="750570">
                <a:moveTo>
                  <a:pt x="218439" y="621156"/>
                </a:moveTo>
                <a:lnTo>
                  <a:pt x="214629" y="621156"/>
                </a:lnTo>
                <a:lnTo>
                  <a:pt x="214629" y="623696"/>
                </a:lnTo>
                <a:lnTo>
                  <a:pt x="218439" y="623696"/>
                </a:lnTo>
                <a:lnTo>
                  <a:pt x="218439" y="621156"/>
                </a:lnTo>
                <a:close/>
              </a:path>
              <a:path w="218439" h="750570">
                <a:moveTo>
                  <a:pt x="218439" y="618616"/>
                </a:moveTo>
                <a:lnTo>
                  <a:pt x="214629" y="618616"/>
                </a:lnTo>
                <a:lnTo>
                  <a:pt x="214629" y="619759"/>
                </a:lnTo>
                <a:lnTo>
                  <a:pt x="218439" y="619759"/>
                </a:lnTo>
                <a:lnTo>
                  <a:pt x="218439" y="618616"/>
                </a:lnTo>
                <a:close/>
              </a:path>
              <a:path w="218439" h="750570">
                <a:moveTo>
                  <a:pt x="218439" y="614806"/>
                </a:moveTo>
                <a:lnTo>
                  <a:pt x="214629" y="614806"/>
                </a:lnTo>
                <a:lnTo>
                  <a:pt x="214629" y="617346"/>
                </a:lnTo>
                <a:lnTo>
                  <a:pt x="218439" y="617346"/>
                </a:lnTo>
                <a:lnTo>
                  <a:pt x="218439" y="614806"/>
                </a:lnTo>
                <a:close/>
              </a:path>
              <a:path w="218439" h="750570">
                <a:moveTo>
                  <a:pt x="218439" y="612266"/>
                </a:moveTo>
                <a:lnTo>
                  <a:pt x="214629" y="612266"/>
                </a:lnTo>
                <a:lnTo>
                  <a:pt x="214629" y="613409"/>
                </a:lnTo>
                <a:lnTo>
                  <a:pt x="218439" y="613409"/>
                </a:lnTo>
                <a:lnTo>
                  <a:pt x="218439" y="612266"/>
                </a:lnTo>
                <a:close/>
              </a:path>
              <a:path w="218439" h="750570">
                <a:moveTo>
                  <a:pt x="218439" y="608456"/>
                </a:moveTo>
                <a:lnTo>
                  <a:pt x="214629" y="608456"/>
                </a:lnTo>
                <a:lnTo>
                  <a:pt x="214629" y="610996"/>
                </a:lnTo>
                <a:lnTo>
                  <a:pt x="218439" y="610996"/>
                </a:lnTo>
                <a:lnTo>
                  <a:pt x="218439" y="608456"/>
                </a:lnTo>
                <a:close/>
              </a:path>
              <a:path w="218439" h="750570">
                <a:moveTo>
                  <a:pt x="218439" y="605916"/>
                </a:moveTo>
                <a:lnTo>
                  <a:pt x="214629" y="605916"/>
                </a:lnTo>
                <a:lnTo>
                  <a:pt x="214629" y="607059"/>
                </a:lnTo>
                <a:lnTo>
                  <a:pt x="218439" y="607059"/>
                </a:lnTo>
                <a:lnTo>
                  <a:pt x="218439" y="605916"/>
                </a:lnTo>
                <a:close/>
              </a:path>
              <a:path w="218439" h="750570">
                <a:moveTo>
                  <a:pt x="215900" y="600709"/>
                </a:moveTo>
                <a:lnTo>
                  <a:pt x="214629" y="600709"/>
                </a:lnTo>
                <a:lnTo>
                  <a:pt x="214629" y="604646"/>
                </a:lnTo>
                <a:lnTo>
                  <a:pt x="218439" y="604646"/>
                </a:lnTo>
                <a:lnTo>
                  <a:pt x="218439" y="602106"/>
                </a:lnTo>
                <a:lnTo>
                  <a:pt x="215900" y="602106"/>
                </a:lnTo>
                <a:lnTo>
                  <a:pt x="215900" y="600709"/>
                </a:lnTo>
                <a:close/>
              </a:path>
              <a:path w="218439" h="750570">
                <a:moveTo>
                  <a:pt x="218439" y="600709"/>
                </a:moveTo>
                <a:lnTo>
                  <a:pt x="217170" y="600709"/>
                </a:lnTo>
                <a:lnTo>
                  <a:pt x="217170" y="602106"/>
                </a:lnTo>
                <a:lnTo>
                  <a:pt x="218439" y="602106"/>
                </a:lnTo>
                <a:lnTo>
                  <a:pt x="218439" y="600709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0" name="bk object 3630"/>
          <p:cNvSpPr/>
          <p:nvPr/>
        </p:nvSpPr>
        <p:spPr>
          <a:xfrm>
            <a:off x="4630420" y="2593339"/>
            <a:ext cx="210820" cy="745490"/>
          </a:xfrm>
          <a:custGeom>
            <a:avLst/>
            <a:gdLst/>
            <a:ahLst/>
            <a:cxnLst/>
            <a:rect l="l" t="t" r="r" b="b"/>
            <a:pathLst>
              <a:path w="210820" h="745489">
                <a:moveTo>
                  <a:pt x="210819" y="0"/>
                </a:moveTo>
                <a:lnTo>
                  <a:pt x="138429" y="0"/>
                </a:lnTo>
                <a:lnTo>
                  <a:pt x="138429" y="3810"/>
                </a:lnTo>
                <a:lnTo>
                  <a:pt x="207009" y="3810"/>
                </a:lnTo>
                <a:lnTo>
                  <a:pt x="207009" y="40639"/>
                </a:lnTo>
                <a:lnTo>
                  <a:pt x="210819" y="40639"/>
                </a:lnTo>
                <a:lnTo>
                  <a:pt x="210819" y="0"/>
                </a:lnTo>
                <a:close/>
              </a:path>
              <a:path w="210820" h="745489">
                <a:moveTo>
                  <a:pt x="210819" y="40640"/>
                </a:moveTo>
                <a:lnTo>
                  <a:pt x="207009" y="40640"/>
                </a:lnTo>
                <a:lnTo>
                  <a:pt x="207009" y="59689"/>
                </a:lnTo>
                <a:lnTo>
                  <a:pt x="210819" y="59689"/>
                </a:lnTo>
                <a:lnTo>
                  <a:pt x="210819" y="40640"/>
                </a:lnTo>
                <a:close/>
              </a:path>
              <a:path w="210820" h="745489">
                <a:moveTo>
                  <a:pt x="210819" y="59816"/>
                </a:moveTo>
                <a:lnTo>
                  <a:pt x="207009" y="59816"/>
                </a:lnTo>
                <a:lnTo>
                  <a:pt x="207009" y="104139"/>
                </a:lnTo>
                <a:lnTo>
                  <a:pt x="210819" y="104139"/>
                </a:lnTo>
                <a:lnTo>
                  <a:pt x="210819" y="59816"/>
                </a:lnTo>
                <a:close/>
              </a:path>
              <a:path w="210820" h="745489">
                <a:moveTo>
                  <a:pt x="2539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1269" y="415289"/>
                </a:lnTo>
                <a:lnTo>
                  <a:pt x="1269" y="414019"/>
                </a:lnTo>
                <a:lnTo>
                  <a:pt x="2539" y="414019"/>
                </a:lnTo>
                <a:lnTo>
                  <a:pt x="2539" y="412750"/>
                </a:lnTo>
                <a:close/>
              </a:path>
              <a:path w="210820" h="745489">
                <a:moveTo>
                  <a:pt x="2539" y="408939"/>
                </a:moveTo>
                <a:lnTo>
                  <a:pt x="0" y="408939"/>
                </a:lnTo>
                <a:lnTo>
                  <a:pt x="0" y="411479"/>
                </a:lnTo>
                <a:lnTo>
                  <a:pt x="2539" y="411479"/>
                </a:lnTo>
                <a:lnTo>
                  <a:pt x="2539" y="408939"/>
                </a:lnTo>
                <a:close/>
              </a:path>
              <a:path w="210820" h="745489">
                <a:moveTo>
                  <a:pt x="2539" y="406400"/>
                </a:moveTo>
                <a:lnTo>
                  <a:pt x="0" y="406400"/>
                </a:lnTo>
                <a:lnTo>
                  <a:pt x="0" y="407669"/>
                </a:lnTo>
                <a:lnTo>
                  <a:pt x="2539" y="407669"/>
                </a:lnTo>
                <a:lnTo>
                  <a:pt x="2539" y="406400"/>
                </a:lnTo>
                <a:close/>
              </a:path>
              <a:path w="210820" h="745489">
                <a:moveTo>
                  <a:pt x="2539" y="402589"/>
                </a:moveTo>
                <a:lnTo>
                  <a:pt x="0" y="402589"/>
                </a:lnTo>
                <a:lnTo>
                  <a:pt x="0" y="405129"/>
                </a:lnTo>
                <a:lnTo>
                  <a:pt x="2539" y="405129"/>
                </a:lnTo>
                <a:lnTo>
                  <a:pt x="2539" y="402589"/>
                </a:lnTo>
                <a:close/>
              </a:path>
              <a:path w="210820" h="745489">
                <a:moveTo>
                  <a:pt x="2539" y="400050"/>
                </a:moveTo>
                <a:lnTo>
                  <a:pt x="0" y="400050"/>
                </a:lnTo>
                <a:lnTo>
                  <a:pt x="0" y="401319"/>
                </a:lnTo>
                <a:lnTo>
                  <a:pt x="2539" y="401319"/>
                </a:lnTo>
                <a:lnTo>
                  <a:pt x="2539" y="400050"/>
                </a:lnTo>
                <a:close/>
              </a:path>
              <a:path w="210820" h="745489">
                <a:moveTo>
                  <a:pt x="2539" y="396239"/>
                </a:moveTo>
                <a:lnTo>
                  <a:pt x="0" y="396239"/>
                </a:lnTo>
                <a:lnTo>
                  <a:pt x="0" y="398779"/>
                </a:lnTo>
                <a:lnTo>
                  <a:pt x="2539" y="398779"/>
                </a:lnTo>
                <a:lnTo>
                  <a:pt x="2539" y="396239"/>
                </a:lnTo>
                <a:close/>
              </a:path>
              <a:path w="210820" h="745489">
                <a:moveTo>
                  <a:pt x="2539" y="393700"/>
                </a:moveTo>
                <a:lnTo>
                  <a:pt x="0" y="393700"/>
                </a:lnTo>
                <a:lnTo>
                  <a:pt x="0" y="394969"/>
                </a:lnTo>
                <a:lnTo>
                  <a:pt x="2539" y="394969"/>
                </a:lnTo>
                <a:lnTo>
                  <a:pt x="2539" y="393700"/>
                </a:lnTo>
                <a:close/>
              </a:path>
              <a:path w="210820" h="745489">
                <a:moveTo>
                  <a:pt x="2539" y="389889"/>
                </a:moveTo>
                <a:lnTo>
                  <a:pt x="0" y="389889"/>
                </a:lnTo>
                <a:lnTo>
                  <a:pt x="0" y="392429"/>
                </a:lnTo>
                <a:lnTo>
                  <a:pt x="2539" y="392429"/>
                </a:lnTo>
                <a:lnTo>
                  <a:pt x="2539" y="389889"/>
                </a:lnTo>
                <a:close/>
              </a:path>
              <a:path w="210820" h="745489">
                <a:moveTo>
                  <a:pt x="2539" y="387350"/>
                </a:moveTo>
                <a:lnTo>
                  <a:pt x="0" y="387350"/>
                </a:lnTo>
                <a:lnTo>
                  <a:pt x="0" y="388619"/>
                </a:lnTo>
                <a:lnTo>
                  <a:pt x="2539" y="388619"/>
                </a:lnTo>
                <a:lnTo>
                  <a:pt x="2539" y="387350"/>
                </a:lnTo>
                <a:close/>
              </a:path>
              <a:path w="210820" h="745489">
                <a:moveTo>
                  <a:pt x="2539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2539" y="386079"/>
                </a:lnTo>
                <a:lnTo>
                  <a:pt x="2539" y="383539"/>
                </a:lnTo>
                <a:close/>
              </a:path>
              <a:path w="210820" h="745489">
                <a:moveTo>
                  <a:pt x="2539" y="381000"/>
                </a:moveTo>
                <a:lnTo>
                  <a:pt x="0" y="381000"/>
                </a:lnTo>
                <a:lnTo>
                  <a:pt x="0" y="382269"/>
                </a:lnTo>
                <a:lnTo>
                  <a:pt x="2539" y="382269"/>
                </a:lnTo>
                <a:lnTo>
                  <a:pt x="2539" y="381000"/>
                </a:lnTo>
                <a:close/>
              </a:path>
              <a:path w="210820" h="745489">
                <a:moveTo>
                  <a:pt x="2539" y="377189"/>
                </a:moveTo>
                <a:lnTo>
                  <a:pt x="0" y="377189"/>
                </a:lnTo>
                <a:lnTo>
                  <a:pt x="0" y="379729"/>
                </a:lnTo>
                <a:lnTo>
                  <a:pt x="2539" y="379729"/>
                </a:lnTo>
                <a:lnTo>
                  <a:pt x="2539" y="377189"/>
                </a:lnTo>
                <a:close/>
              </a:path>
              <a:path w="210820" h="745489">
                <a:moveTo>
                  <a:pt x="2539" y="374650"/>
                </a:moveTo>
                <a:lnTo>
                  <a:pt x="0" y="374650"/>
                </a:lnTo>
                <a:lnTo>
                  <a:pt x="0" y="375919"/>
                </a:lnTo>
                <a:lnTo>
                  <a:pt x="2539" y="375919"/>
                </a:lnTo>
                <a:lnTo>
                  <a:pt x="2539" y="374650"/>
                </a:lnTo>
                <a:close/>
              </a:path>
              <a:path w="210820" h="745489">
                <a:moveTo>
                  <a:pt x="2539" y="370839"/>
                </a:moveTo>
                <a:lnTo>
                  <a:pt x="0" y="370839"/>
                </a:lnTo>
                <a:lnTo>
                  <a:pt x="0" y="373379"/>
                </a:lnTo>
                <a:lnTo>
                  <a:pt x="2539" y="373379"/>
                </a:lnTo>
                <a:lnTo>
                  <a:pt x="2539" y="370839"/>
                </a:lnTo>
                <a:close/>
              </a:path>
              <a:path w="210820" h="745489">
                <a:moveTo>
                  <a:pt x="2539" y="368300"/>
                </a:moveTo>
                <a:lnTo>
                  <a:pt x="0" y="368300"/>
                </a:lnTo>
                <a:lnTo>
                  <a:pt x="0" y="369569"/>
                </a:lnTo>
                <a:lnTo>
                  <a:pt x="2539" y="369569"/>
                </a:lnTo>
                <a:lnTo>
                  <a:pt x="2539" y="368300"/>
                </a:lnTo>
                <a:close/>
              </a:path>
              <a:path w="210820" h="745489">
                <a:moveTo>
                  <a:pt x="2539" y="364489"/>
                </a:moveTo>
                <a:lnTo>
                  <a:pt x="0" y="364489"/>
                </a:lnTo>
                <a:lnTo>
                  <a:pt x="0" y="367029"/>
                </a:lnTo>
                <a:lnTo>
                  <a:pt x="2539" y="367029"/>
                </a:lnTo>
                <a:lnTo>
                  <a:pt x="2539" y="364489"/>
                </a:lnTo>
                <a:close/>
              </a:path>
              <a:path w="210820" h="745489">
                <a:moveTo>
                  <a:pt x="2539" y="361950"/>
                </a:moveTo>
                <a:lnTo>
                  <a:pt x="0" y="361950"/>
                </a:lnTo>
                <a:lnTo>
                  <a:pt x="0" y="363219"/>
                </a:lnTo>
                <a:lnTo>
                  <a:pt x="2539" y="363219"/>
                </a:lnTo>
                <a:lnTo>
                  <a:pt x="2539" y="361950"/>
                </a:lnTo>
                <a:close/>
              </a:path>
              <a:path w="210820" h="745489">
                <a:moveTo>
                  <a:pt x="2539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2539" y="360679"/>
                </a:lnTo>
                <a:lnTo>
                  <a:pt x="2539" y="358139"/>
                </a:lnTo>
                <a:close/>
              </a:path>
              <a:path w="210820" h="745489">
                <a:moveTo>
                  <a:pt x="2539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2539" y="356869"/>
                </a:lnTo>
                <a:lnTo>
                  <a:pt x="2539" y="355600"/>
                </a:lnTo>
                <a:close/>
              </a:path>
              <a:path w="210820" h="745489">
                <a:moveTo>
                  <a:pt x="2539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2539" y="354329"/>
                </a:lnTo>
                <a:lnTo>
                  <a:pt x="2539" y="351789"/>
                </a:lnTo>
                <a:close/>
              </a:path>
              <a:path w="210820" h="745489">
                <a:moveTo>
                  <a:pt x="2539" y="349250"/>
                </a:moveTo>
                <a:lnTo>
                  <a:pt x="0" y="349250"/>
                </a:lnTo>
                <a:lnTo>
                  <a:pt x="0" y="350519"/>
                </a:lnTo>
                <a:lnTo>
                  <a:pt x="2539" y="350519"/>
                </a:lnTo>
                <a:lnTo>
                  <a:pt x="2539" y="349250"/>
                </a:lnTo>
                <a:close/>
              </a:path>
              <a:path w="210820" h="745489">
                <a:moveTo>
                  <a:pt x="2539" y="345439"/>
                </a:moveTo>
                <a:lnTo>
                  <a:pt x="0" y="345439"/>
                </a:lnTo>
                <a:lnTo>
                  <a:pt x="0" y="347979"/>
                </a:lnTo>
                <a:lnTo>
                  <a:pt x="2539" y="347979"/>
                </a:lnTo>
                <a:lnTo>
                  <a:pt x="2539" y="345439"/>
                </a:lnTo>
                <a:close/>
              </a:path>
              <a:path w="210820" h="745489">
                <a:moveTo>
                  <a:pt x="2539" y="342900"/>
                </a:moveTo>
                <a:lnTo>
                  <a:pt x="0" y="342900"/>
                </a:lnTo>
                <a:lnTo>
                  <a:pt x="0" y="344169"/>
                </a:lnTo>
                <a:lnTo>
                  <a:pt x="2539" y="344169"/>
                </a:lnTo>
                <a:lnTo>
                  <a:pt x="2539" y="342900"/>
                </a:lnTo>
                <a:close/>
              </a:path>
              <a:path w="210820" h="745489">
                <a:moveTo>
                  <a:pt x="2539" y="339089"/>
                </a:moveTo>
                <a:lnTo>
                  <a:pt x="0" y="339089"/>
                </a:lnTo>
                <a:lnTo>
                  <a:pt x="0" y="341629"/>
                </a:lnTo>
                <a:lnTo>
                  <a:pt x="2539" y="341629"/>
                </a:lnTo>
                <a:lnTo>
                  <a:pt x="2539" y="339089"/>
                </a:lnTo>
                <a:close/>
              </a:path>
              <a:path w="210820" h="745489">
                <a:moveTo>
                  <a:pt x="2539" y="336550"/>
                </a:moveTo>
                <a:lnTo>
                  <a:pt x="0" y="336550"/>
                </a:lnTo>
                <a:lnTo>
                  <a:pt x="0" y="337819"/>
                </a:lnTo>
                <a:lnTo>
                  <a:pt x="2539" y="337819"/>
                </a:lnTo>
                <a:lnTo>
                  <a:pt x="2539" y="336550"/>
                </a:lnTo>
                <a:close/>
              </a:path>
              <a:path w="210820" h="745489">
                <a:moveTo>
                  <a:pt x="2539" y="332739"/>
                </a:moveTo>
                <a:lnTo>
                  <a:pt x="0" y="332739"/>
                </a:lnTo>
                <a:lnTo>
                  <a:pt x="0" y="335279"/>
                </a:lnTo>
                <a:lnTo>
                  <a:pt x="2539" y="335279"/>
                </a:lnTo>
                <a:lnTo>
                  <a:pt x="2539" y="332739"/>
                </a:lnTo>
                <a:close/>
              </a:path>
              <a:path w="210820" h="745489">
                <a:moveTo>
                  <a:pt x="208279" y="332739"/>
                </a:moveTo>
                <a:lnTo>
                  <a:pt x="207009" y="332739"/>
                </a:lnTo>
                <a:lnTo>
                  <a:pt x="207009" y="335279"/>
                </a:lnTo>
                <a:lnTo>
                  <a:pt x="208279" y="335279"/>
                </a:lnTo>
                <a:lnTo>
                  <a:pt x="208279" y="332739"/>
                </a:lnTo>
                <a:close/>
              </a:path>
              <a:path w="210820" h="745489">
                <a:moveTo>
                  <a:pt x="2539" y="330200"/>
                </a:moveTo>
                <a:lnTo>
                  <a:pt x="0" y="330200"/>
                </a:lnTo>
                <a:lnTo>
                  <a:pt x="0" y="331469"/>
                </a:lnTo>
                <a:lnTo>
                  <a:pt x="2539" y="331469"/>
                </a:lnTo>
                <a:lnTo>
                  <a:pt x="2539" y="330200"/>
                </a:lnTo>
                <a:close/>
              </a:path>
              <a:path w="210820" h="745489">
                <a:moveTo>
                  <a:pt x="208279" y="330200"/>
                </a:moveTo>
                <a:lnTo>
                  <a:pt x="207009" y="330200"/>
                </a:lnTo>
                <a:lnTo>
                  <a:pt x="207009" y="331469"/>
                </a:lnTo>
                <a:lnTo>
                  <a:pt x="208279" y="331469"/>
                </a:lnTo>
                <a:lnTo>
                  <a:pt x="208279" y="330200"/>
                </a:lnTo>
                <a:close/>
              </a:path>
              <a:path w="210820" h="745489">
                <a:moveTo>
                  <a:pt x="210820" y="323850"/>
                </a:moveTo>
                <a:lnTo>
                  <a:pt x="207009" y="323850"/>
                </a:lnTo>
                <a:lnTo>
                  <a:pt x="207009" y="328929"/>
                </a:lnTo>
                <a:lnTo>
                  <a:pt x="208279" y="328929"/>
                </a:lnTo>
                <a:lnTo>
                  <a:pt x="208279" y="330200"/>
                </a:lnTo>
                <a:lnTo>
                  <a:pt x="209550" y="330200"/>
                </a:lnTo>
                <a:lnTo>
                  <a:pt x="209549" y="325119"/>
                </a:lnTo>
                <a:lnTo>
                  <a:pt x="210820" y="325119"/>
                </a:lnTo>
                <a:lnTo>
                  <a:pt x="210820" y="323850"/>
                </a:lnTo>
                <a:close/>
              </a:path>
              <a:path w="210820" h="745489">
                <a:moveTo>
                  <a:pt x="2539" y="323850"/>
                </a:moveTo>
                <a:lnTo>
                  <a:pt x="0" y="323850"/>
                </a:lnTo>
                <a:lnTo>
                  <a:pt x="0" y="328929"/>
                </a:lnTo>
                <a:lnTo>
                  <a:pt x="2539" y="328929"/>
                </a:lnTo>
                <a:lnTo>
                  <a:pt x="2539" y="323850"/>
                </a:lnTo>
                <a:close/>
              </a:path>
              <a:path w="210820" h="745489">
                <a:moveTo>
                  <a:pt x="2539" y="320039"/>
                </a:moveTo>
                <a:lnTo>
                  <a:pt x="0" y="320039"/>
                </a:lnTo>
                <a:lnTo>
                  <a:pt x="0" y="322579"/>
                </a:lnTo>
                <a:lnTo>
                  <a:pt x="2539" y="322579"/>
                </a:lnTo>
                <a:lnTo>
                  <a:pt x="2539" y="320039"/>
                </a:lnTo>
                <a:close/>
              </a:path>
              <a:path w="210820" h="745489">
                <a:moveTo>
                  <a:pt x="210819" y="320039"/>
                </a:moveTo>
                <a:lnTo>
                  <a:pt x="207009" y="320039"/>
                </a:lnTo>
                <a:lnTo>
                  <a:pt x="207009" y="322579"/>
                </a:lnTo>
                <a:lnTo>
                  <a:pt x="210820" y="322579"/>
                </a:lnTo>
                <a:lnTo>
                  <a:pt x="210819" y="320039"/>
                </a:lnTo>
                <a:close/>
              </a:path>
              <a:path w="210820" h="745489">
                <a:moveTo>
                  <a:pt x="2539" y="317500"/>
                </a:moveTo>
                <a:lnTo>
                  <a:pt x="0" y="317500"/>
                </a:lnTo>
                <a:lnTo>
                  <a:pt x="0" y="318769"/>
                </a:lnTo>
                <a:lnTo>
                  <a:pt x="2539" y="318769"/>
                </a:lnTo>
                <a:lnTo>
                  <a:pt x="2539" y="317500"/>
                </a:lnTo>
                <a:close/>
              </a:path>
              <a:path w="210820" h="745489">
                <a:moveTo>
                  <a:pt x="210819" y="317500"/>
                </a:moveTo>
                <a:lnTo>
                  <a:pt x="207009" y="317500"/>
                </a:lnTo>
                <a:lnTo>
                  <a:pt x="207009" y="318769"/>
                </a:lnTo>
                <a:lnTo>
                  <a:pt x="210819" y="318769"/>
                </a:lnTo>
                <a:lnTo>
                  <a:pt x="210819" y="317500"/>
                </a:lnTo>
                <a:close/>
              </a:path>
              <a:path w="210820" h="745489">
                <a:moveTo>
                  <a:pt x="2539" y="313689"/>
                </a:moveTo>
                <a:lnTo>
                  <a:pt x="0" y="313689"/>
                </a:lnTo>
                <a:lnTo>
                  <a:pt x="0" y="316229"/>
                </a:lnTo>
                <a:lnTo>
                  <a:pt x="2539" y="316229"/>
                </a:lnTo>
                <a:lnTo>
                  <a:pt x="2539" y="313689"/>
                </a:lnTo>
                <a:close/>
              </a:path>
              <a:path w="210820" h="745489">
                <a:moveTo>
                  <a:pt x="210819" y="313689"/>
                </a:moveTo>
                <a:lnTo>
                  <a:pt x="207009" y="313689"/>
                </a:lnTo>
                <a:lnTo>
                  <a:pt x="207009" y="316229"/>
                </a:lnTo>
                <a:lnTo>
                  <a:pt x="210819" y="316229"/>
                </a:lnTo>
                <a:lnTo>
                  <a:pt x="210819" y="313689"/>
                </a:lnTo>
                <a:close/>
              </a:path>
              <a:path w="210820" h="745489">
                <a:moveTo>
                  <a:pt x="2539" y="311150"/>
                </a:moveTo>
                <a:lnTo>
                  <a:pt x="0" y="311150"/>
                </a:lnTo>
                <a:lnTo>
                  <a:pt x="0" y="312419"/>
                </a:lnTo>
                <a:lnTo>
                  <a:pt x="2539" y="312419"/>
                </a:lnTo>
                <a:lnTo>
                  <a:pt x="2539" y="311150"/>
                </a:lnTo>
                <a:close/>
              </a:path>
              <a:path w="210820" h="745489">
                <a:moveTo>
                  <a:pt x="210819" y="311150"/>
                </a:moveTo>
                <a:lnTo>
                  <a:pt x="207009" y="311150"/>
                </a:lnTo>
                <a:lnTo>
                  <a:pt x="207009" y="312419"/>
                </a:lnTo>
                <a:lnTo>
                  <a:pt x="210819" y="312419"/>
                </a:lnTo>
                <a:lnTo>
                  <a:pt x="210819" y="311150"/>
                </a:lnTo>
                <a:close/>
              </a:path>
              <a:path w="210820" h="745489">
                <a:moveTo>
                  <a:pt x="2539" y="307339"/>
                </a:moveTo>
                <a:lnTo>
                  <a:pt x="0" y="307339"/>
                </a:lnTo>
                <a:lnTo>
                  <a:pt x="0" y="309879"/>
                </a:lnTo>
                <a:lnTo>
                  <a:pt x="2539" y="309879"/>
                </a:lnTo>
                <a:lnTo>
                  <a:pt x="2539" y="307339"/>
                </a:lnTo>
                <a:close/>
              </a:path>
              <a:path w="210820" h="745489">
                <a:moveTo>
                  <a:pt x="210819" y="307339"/>
                </a:moveTo>
                <a:lnTo>
                  <a:pt x="207009" y="307339"/>
                </a:lnTo>
                <a:lnTo>
                  <a:pt x="207009" y="309879"/>
                </a:lnTo>
                <a:lnTo>
                  <a:pt x="210819" y="309879"/>
                </a:lnTo>
                <a:lnTo>
                  <a:pt x="210819" y="307339"/>
                </a:lnTo>
                <a:close/>
              </a:path>
              <a:path w="210820" h="745489">
                <a:moveTo>
                  <a:pt x="2539" y="304800"/>
                </a:moveTo>
                <a:lnTo>
                  <a:pt x="0" y="304800"/>
                </a:lnTo>
                <a:lnTo>
                  <a:pt x="0" y="306069"/>
                </a:lnTo>
                <a:lnTo>
                  <a:pt x="2539" y="306069"/>
                </a:lnTo>
                <a:lnTo>
                  <a:pt x="2539" y="304800"/>
                </a:lnTo>
                <a:close/>
              </a:path>
              <a:path w="210820" h="745489">
                <a:moveTo>
                  <a:pt x="210819" y="304800"/>
                </a:moveTo>
                <a:lnTo>
                  <a:pt x="207009" y="304800"/>
                </a:lnTo>
                <a:lnTo>
                  <a:pt x="207009" y="306069"/>
                </a:lnTo>
                <a:lnTo>
                  <a:pt x="210819" y="306069"/>
                </a:lnTo>
                <a:lnTo>
                  <a:pt x="210819" y="304800"/>
                </a:lnTo>
                <a:close/>
              </a:path>
              <a:path w="210820" h="745489">
                <a:moveTo>
                  <a:pt x="2539" y="298450"/>
                </a:moveTo>
                <a:lnTo>
                  <a:pt x="0" y="298450"/>
                </a:lnTo>
                <a:lnTo>
                  <a:pt x="0" y="303529"/>
                </a:lnTo>
                <a:lnTo>
                  <a:pt x="2539" y="303529"/>
                </a:lnTo>
                <a:lnTo>
                  <a:pt x="2539" y="298450"/>
                </a:lnTo>
                <a:close/>
              </a:path>
              <a:path w="210820" h="745489">
                <a:moveTo>
                  <a:pt x="210819" y="298450"/>
                </a:moveTo>
                <a:lnTo>
                  <a:pt x="207009" y="298450"/>
                </a:lnTo>
                <a:lnTo>
                  <a:pt x="207009" y="303529"/>
                </a:lnTo>
                <a:lnTo>
                  <a:pt x="210819" y="303529"/>
                </a:lnTo>
                <a:lnTo>
                  <a:pt x="210819" y="298450"/>
                </a:lnTo>
                <a:close/>
              </a:path>
              <a:path w="210820" h="745489">
                <a:moveTo>
                  <a:pt x="2539" y="294639"/>
                </a:moveTo>
                <a:lnTo>
                  <a:pt x="0" y="294639"/>
                </a:lnTo>
                <a:lnTo>
                  <a:pt x="0" y="297179"/>
                </a:lnTo>
                <a:lnTo>
                  <a:pt x="2539" y="297179"/>
                </a:lnTo>
                <a:lnTo>
                  <a:pt x="2539" y="294639"/>
                </a:lnTo>
                <a:close/>
              </a:path>
              <a:path w="210820" h="745489">
                <a:moveTo>
                  <a:pt x="210819" y="294639"/>
                </a:moveTo>
                <a:lnTo>
                  <a:pt x="207009" y="294639"/>
                </a:lnTo>
                <a:lnTo>
                  <a:pt x="207009" y="297179"/>
                </a:lnTo>
                <a:lnTo>
                  <a:pt x="210819" y="297179"/>
                </a:lnTo>
                <a:lnTo>
                  <a:pt x="210819" y="294639"/>
                </a:lnTo>
                <a:close/>
              </a:path>
              <a:path w="210820" h="745489">
                <a:moveTo>
                  <a:pt x="2539" y="292100"/>
                </a:moveTo>
                <a:lnTo>
                  <a:pt x="0" y="292100"/>
                </a:lnTo>
                <a:lnTo>
                  <a:pt x="0" y="293369"/>
                </a:lnTo>
                <a:lnTo>
                  <a:pt x="2539" y="293369"/>
                </a:lnTo>
                <a:lnTo>
                  <a:pt x="2539" y="292100"/>
                </a:lnTo>
                <a:close/>
              </a:path>
              <a:path w="210820" h="745489">
                <a:moveTo>
                  <a:pt x="210819" y="292100"/>
                </a:moveTo>
                <a:lnTo>
                  <a:pt x="207009" y="292100"/>
                </a:lnTo>
                <a:lnTo>
                  <a:pt x="207009" y="293369"/>
                </a:lnTo>
                <a:lnTo>
                  <a:pt x="210819" y="293369"/>
                </a:lnTo>
                <a:lnTo>
                  <a:pt x="210819" y="292100"/>
                </a:lnTo>
                <a:close/>
              </a:path>
              <a:path w="210820" h="745489">
                <a:moveTo>
                  <a:pt x="1269" y="287019"/>
                </a:moveTo>
                <a:lnTo>
                  <a:pt x="0" y="287019"/>
                </a:lnTo>
                <a:lnTo>
                  <a:pt x="0" y="290829"/>
                </a:lnTo>
                <a:lnTo>
                  <a:pt x="2539" y="290829"/>
                </a:lnTo>
                <a:lnTo>
                  <a:pt x="2539" y="288416"/>
                </a:lnTo>
                <a:lnTo>
                  <a:pt x="1269" y="288416"/>
                </a:lnTo>
                <a:lnTo>
                  <a:pt x="1269" y="287019"/>
                </a:lnTo>
                <a:close/>
              </a:path>
              <a:path w="210820" h="745489">
                <a:moveTo>
                  <a:pt x="210819" y="288416"/>
                </a:moveTo>
                <a:lnTo>
                  <a:pt x="207009" y="288416"/>
                </a:lnTo>
                <a:lnTo>
                  <a:pt x="207009" y="290829"/>
                </a:lnTo>
                <a:lnTo>
                  <a:pt x="210819" y="290829"/>
                </a:lnTo>
                <a:lnTo>
                  <a:pt x="210819" y="288416"/>
                </a:lnTo>
                <a:close/>
              </a:path>
              <a:path w="210820" h="745489">
                <a:moveTo>
                  <a:pt x="210819" y="285876"/>
                </a:moveTo>
                <a:lnTo>
                  <a:pt x="207009" y="285876"/>
                </a:lnTo>
                <a:lnTo>
                  <a:pt x="207009" y="287019"/>
                </a:lnTo>
                <a:lnTo>
                  <a:pt x="210819" y="287019"/>
                </a:lnTo>
                <a:lnTo>
                  <a:pt x="210819" y="285876"/>
                </a:lnTo>
                <a:close/>
              </a:path>
              <a:path w="210820" h="745489">
                <a:moveTo>
                  <a:pt x="210819" y="282066"/>
                </a:moveTo>
                <a:lnTo>
                  <a:pt x="207009" y="282066"/>
                </a:lnTo>
                <a:lnTo>
                  <a:pt x="207009" y="284479"/>
                </a:lnTo>
                <a:lnTo>
                  <a:pt x="210819" y="284479"/>
                </a:lnTo>
                <a:lnTo>
                  <a:pt x="210819" y="282066"/>
                </a:lnTo>
                <a:close/>
              </a:path>
              <a:path w="210820" h="745489">
                <a:moveTo>
                  <a:pt x="210819" y="279526"/>
                </a:moveTo>
                <a:lnTo>
                  <a:pt x="207009" y="279526"/>
                </a:lnTo>
                <a:lnTo>
                  <a:pt x="207009" y="280669"/>
                </a:lnTo>
                <a:lnTo>
                  <a:pt x="210819" y="280669"/>
                </a:lnTo>
                <a:lnTo>
                  <a:pt x="210819" y="279526"/>
                </a:lnTo>
                <a:close/>
              </a:path>
              <a:path w="210820" h="745489">
                <a:moveTo>
                  <a:pt x="210819" y="275716"/>
                </a:moveTo>
                <a:lnTo>
                  <a:pt x="207009" y="275716"/>
                </a:lnTo>
                <a:lnTo>
                  <a:pt x="207009" y="278129"/>
                </a:lnTo>
                <a:lnTo>
                  <a:pt x="210819" y="278129"/>
                </a:lnTo>
                <a:lnTo>
                  <a:pt x="210819" y="275716"/>
                </a:lnTo>
                <a:close/>
              </a:path>
              <a:path w="210820" h="745489">
                <a:moveTo>
                  <a:pt x="210819" y="273176"/>
                </a:moveTo>
                <a:lnTo>
                  <a:pt x="207009" y="273176"/>
                </a:lnTo>
                <a:lnTo>
                  <a:pt x="207009" y="274319"/>
                </a:lnTo>
                <a:lnTo>
                  <a:pt x="210819" y="274319"/>
                </a:lnTo>
                <a:lnTo>
                  <a:pt x="210819" y="273176"/>
                </a:lnTo>
                <a:close/>
              </a:path>
              <a:path w="210820" h="745489">
                <a:moveTo>
                  <a:pt x="210819" y="269366"/>
                </a:moveTo>
                <a:lnTo>
                  <a:pt x="207009" y="269366"/>
                </a:lnTo>
                <a:lnTo>
                  <a:pt x="207009" y="271779"/>
                </a:lnTo>
                <a:lnTo>
                  <a:pt x="210819" y="271779"/>
                </a:lnTo>
                <a:lnTo>
                  <a:pt x="210819" y="269366"/>
                </a:lnTo>
                <a:close/>
              </a:path>
              <a:path w="210820" h="745489">
                <a:moveTo>
                  <a:pt x="210819" y="266826"/>
                </a:moveTo>
                <a:lnTo>
                  <a:pt x="207009" y="266826"/>
                </a:lnTo>
                <a:lnTo>
                  <a:pt x="207009" y="267969"/>
                </a:lnTo>
                <a:lnTo>
                  <a:pt x="210819" y="267969"/>
                </a:lnTo>
                <a:lnTo>
                  <a:pt x="210819" y="266826"/>
                </a:lnTo>
                <a:close/>
              </a:path>
              <a:path w="210820" h="745489">
                <a:moveTo>
                  <a:pt x="210819" y="263016"/>
                </a:moveTo>
                <a:lnTo>
                  <a:pt x="207009" y="263016"/>
                </a:lnTo>
                <a:lnTo>
                  <a:pt x="207009" y="265429"/>
                </a:lnTo>
                <a:lnTo>
                  <a:pt x="210819" y="265429"/>
                </a:lnTo>
                <a:lnTo>
                  <a:pt x="210819" y="263016"/>
                </a:lnTo>
                <a:close/>
              </a:path>
              <a:path w="210820" h="745489">
                <a:moveTo>
                  <a:pt x="210819" y="260476"/>
                </a:moveTo>
                <a:lnTo>
                  <a:pt x="207009" y="260476"/>
                </a:lnTo>
                <a:lnTo>
                  <a:pt x="207009" y="261619"/>
                </a:lnTo>
                <a:lnTo>
                  <a:pt x="210819" y="261619"/>
                </a:lnTo>
                <a:lnTo>
                  <a:pt x="210819" y="260476"/>
                </a:lnTo>
                <a:close/>
              </a:path>
              <a:path w="210820" h="745489">
                <a:moveTo>
                  <a:pt x="210819" y="256666"/>
                </a:moveTo>
                <a:lnTo>
                  <a:pt x="207009" y="256666"/>
                </a:lnTo>
                <a:lnTo>
                  <a:pt x="207009" y="259079"/>
                </a:lnTo>
                <a:lnTo>
                  <a:pt x="210819" y="259079"/>
                </a:lnTo>
                <a:lnTo>
                  <a:pt x="210819" y="256666"/>
                </a:lnTo>
                <a:close/>
              </a:path>
              <a:path w="210820" h="745489">
                <a:moveTo>
                  <a:pt x="210819" y="254126"/>
                </a:moveTo>
                <a:lnTo>
                  <a:pt x="207009" y="254126"/>
                </a:lnTo>
                <a:lnTo>
                  <a:pt x="207009" y="255269"/>
                </a:lnTo>
                <a:lnTo>
                  <a:pt x="210819" y="255269"/>
                </a:lnTo>
                <a:lnTo>
                  <a:pt x="210819" y="254126"/>
                </a:lnTo>
                <a:close/>
              </a:path>
              <a:path w="210820" h="745489">
                <a:moveTo>
                  <a:pt x="210819" y="250316"/>
                </a:moveTo>
                <a:lnTo>
                  <a:pt x="207009" y="250316"/>
                </a:lnTo>
                <a:lnTo>
                  <a:pt x="207009" y="252729"/>
                </a:lnTo>
                <a:lnTo>
                  <a:pt x="210819" y="252729"/>
                </a:lnTo>
                <a:lnTo>
                  <a:pt x="210819" y="250316"/>
                </a:lnTo>
                <a:close/>
              </a:path>
              <a:path w="210820" h="745489">
                <a:moveTo>
                  <a:pt x="210819" y="247776"/>
                </a:moveTo>
                <a:lnTo>
                  <a:pt x="207009" y="247776"/>
                </a:lnTo>
                <a:lnTo>
                  <a:pt x="207009" y="248919"/>
                </a:lnTo>
                <a:lnTo>
                  <a:pt x="210819" y="248919"/>
                </a:lnTo>
                <a:lnTo>
                  <a:pt x="210819" y="247776"/>
                </a:lnTo>
                <a:close/>
              </a:path>
              <a:path w="210820" h="745489">
                <a:moveTo>
                  <a:pt x="210819" y="243966"/>
                </a:moveTo>
                <a:lnTo>
                  <a:pt x="207009" y="243966"/>
                </a:lnTo>
                <a:lnTo>
                  <a:pt x="207009" y="246379"/>
                </a:lnTo>
                <a:lnTo>
                  <a:pt x="210819" y="246379"/>
                </a:lnTo>
                <a:lnTo>
                  <a:pt x="210819" y="243966"/>
                </a:lnTo>
                <a:close/>
              </a:path>
              <a:path w="210820" h="745489">
                <a:moveTo>
                  <a:pt x="210819" y="241426"/>
                </a:moveTo>
                <a:lnTo>
                  <a:pt x="207009" y="241426"/>
                </a:lnTo>
                <a:lnTo>
                  <a:pt x="207009" y="242569"/>
                </a:lnTo>
                <a:lnTo>
                  <a:pt x="210819" y="242569"/>
                </a:lnTo>
                <a:lnTo>
                  <a:pt x="210819" y="241426"/>
                </a:lnTo>
                <a:close/>
              </a:path>
              <a:path w="210820" h="745489">
                <a:moveTo>
                  <a:pt x="210819" y="237616"/>
                </a:moveTo>
                <a:lnTo>
                  <a:pt x="207009" y="237616"/>
                </a:lnTo>
                <a:lnTo>
                  <a:pt x="207009" y="240029"/>
                </a:lnTo>
                <a:lnTo>
                  <a:pt x="210819" y="240029"/>
                </a:lnTo>
                <a:lnTo>
                  <a:pt x="210819" y="237616"/>
                </a:lnTo>
                <a:close/>
              </a:path>
              <a:path w="210820" h="745489">
                <a:moveTo>
                  <a:pt x="210819" y="235076"/>
                </a:moveTo>
                <a:lnTo>
                  <a:pt x="207009" y="235076"/>
                </a:lnTo>
                <a:lnTo>
                  <a:pt x="207009" y="236219"/>
                </a:lnTo>
                <a:lnTo>
                  <a:pt x="210819" y="236219"/>
                </a:lnTo>
                <a:lnTo>
                  <a:pt x="210819" y="235076"/>
                </a:lnTo>
                <a:close/>
              </a:path>
              <a:path w="210820" h="745489">
                <a:moveTo>
                  <a:pt x="210819" y="231266"/>
                </a:moveTo>
                <a:lnTo>
                  <a:pt x="207009" y="231266"/>
                </a:lnTo>
                <a:lnTo>
                  <a:pt x="207009" y="233679"/>
                </a:lnTo>
                <a:lnTo>
                  <a:pt x="210819" y="233679"/>
                </a:lnTo>
                <a:lnTo>
                  <a:pt x="210819" y="231266"/>
                </a:lnTo>
                <a:close/>
              </a:path>
              <a:path w="210820" h="745489">
                <a:moveTo>
                  <a:pt x="209550" y="227329"/>
                </a:moveTo>
                <a:lnTo>
                  <a:pt x="208279" y="227329"/>
                </a:lnTo>
                <a:lnTo>
                  <a:pt x="208279" y="228726"/>
                </a:lnTo>
                <a:lnTo>
                  <a:pt x="207009" y="228726"/>
                </a:lnTo>
                <a:lnTo>
                  <a:pt x="207009" y="229869"/>
                </a:lnTo>
                <a:lnTo>
                  <a:pt x="209550" y="229869"/>
                </a:lnTo>
                <a:lnTo>
                  <a:pt x="209550" y="227329"/>
                </a:lnTo>
                <a:close/>
              </a:path>
              <a:path w="210820" h="745489">
                <a:moveTo>
                  <a:pt x="189229" y="744219"/>
                </a:moveTo>
                <a:lnTo>
                  <a:pt x="187960" y="744219"/>
                </a:lnTo>
                <a:lnTo>
                  <a:pt x="187960" y="745489"/>
                </a:lnTo>
                <a:lnTo>
                  <a:pt x="189229" y="745489"/>
                </a:lnTo>
                <a:lnTo>
                  <a:pt x="189229" y="744219"/>
                </a:lnTo>
                <a:close/>
              </a:path>
              <a:path w="210820" h="745489">
                <a:moveTo>
                  <a:pt x="190500" y="742950"/>
                </a:moveTo>
                <a:lnTo>
                  <a:pt x="0" y="742950"/>
                </a:lnTo>
                <a:lnTo>
                  <a:pt x="0" y="744219"/>
                </a:lnTo>
                <a:lnTo>
                  <a:pt x="190500" y="744219"/>
                </a:lnTo>
                <a:lnTo>
                  <a:pt x="190500" y="742950"/>
                </a:lnTo>
                <a:close/>
              </a:path>
              <a:path w="210820" h="745489">
                <a:moveTo>
                  <a:pt x="191769" y="741680"/>
                </a:moveTo>
                <a:lnTo>
                  <a:pt x="190500" y="741680"/>
                </a:lnTo>
                <a:lnTo>
                  <a:pt x="190500" y="742950"/>
                </a:lnTo>
                <a:lnTo>
                  <a:pt x="191769" y="742950"/>
                </a:lnTo>
                <a:lnTo>
                  <a:pt x="191769" y="741680"/>
                </a:lnTo>
                <a:close/>
              </a:path>
              <a:path w="210820" h="745489">
                <a:moveTo>
                  <a:pt x="2539" y="739139"/>
                </a:moveTo>
                <a:lnTo>
                  <a:pt x="0" y="739139"/>
                </a:lnTo>
                <a:lnTo>
                  <a:pt x="0" y="741680"/>
                </a:lnTo>
                <a:lnTo>
                  <a:pt x="2539" y="741680"/>
                </a:lnTo>
                <a:lnTo>
                  <a:pt x="2539" y="739139"/>
                </a:lnTo>
                <a:close/>
              </a:path>
              <a:path w="210820" h="745489">
                <a:moveTo>
                  <a:pt x="2539" y="736600"/>
                </a:moveTo>
                <a:lnTo>
                  <a:pt x="0" y="736600"/>
                </a:lnTo>
                <a:lnTo>
                  <a:pt x="0" y="737869"/>
                </a:lnTo>
                <a:lnTo>
                  <a:pt x="2539" y="737869"/>
                </a:lnTo>
                <a:lnTo>
                  <a:pt x="2539" y="736600"/>
                </a:lnTo>
                <a:close/>
              </a:path>
              <a:path w="210820" h="745489">
                <a:moveTo>
                  <a:pt x="2539" y="732789"/>
                </a:moveTo>
                <a:lnTo>
                  <a:pt x="0" y="732789"/>
                </a:lnTo>
                <a:lnTo>
                  <a:pt x="0" y="735329"/>
                </a:lnTo>
                <a:lnTo>
                  <a:pt x="2539" y="735329"/>
                </a:lnTo>
                <a:lnTo>
                  <a:pt x="2539" y="732789"/>
                </a:lnTo>
                <a:close/>
              </a:path>
              <a:path w="210820" h="745489">
                <a:moveTo>
                  <a:pt x="2539" y="730250"/>
                </a:moveTo>
                <a:lnTo>
                  <a:pt x="0" y="730250"/>
                </a:lnTo>
                <a:lnTo>
                  <a:pt x="0" y="731519"/>
                </a:lnTo>
                <a:lnTo>
                  <a:pt x="2539" y="731519"/>
                </a:lnTo>
                <a:lnTo>
                  <a:pt x="2539" y="730250"/>
                </a:lnTo>
                <a:close/>
              </a:path>
              <a:path w="210820" h="745489">
                <a:moveTo>
                  <a:pt x="2539" y="726439"/>
                </a:moveTo>
                <a:lnTo>
                  <a:pt x="0" y="726439"/>
                </a:lnTo>
                <a:lnTo>
                  <a:pt x="0" y="728979"/>
                </a:lnTo>
                <a:lnTo>
                  <a:pt x="2539" y="728979"/>
                </a:lnTo>
                <a:lnTo>
                  <a:pt x="2539" y="726439"/>
                </a:lnTo>
                <a:close/>
              </a:path>
              <a:path w="210820" h="745489">
                <a:moveTo>
                  <a:pt x="209550" y="725169"/>
                </a:moveTo>
                <a:lnTo>
                  <a:pt x="208279" y="725169"/>
                </a:lnTo>
                <a:lnTo>
                  <a:pt x="208279" y="726439"/>
                </a:lnTo>
                <a:lnTo>
                  <a:pt x="209550" y="726439"/>
                </a:lnTo>
                <a:lnTo>
                  <a:pt x="209550" y="725169"/>
                </a:lnTo>
                <a:close/>
              </a:path>
              <a:path w="210820" h="745489">
                <a:moveTo>
                  <a:pt x="2539" y="723900"/>
                </a:moveTo>
                <a:lnTo>
                  <a:pt x="0" y="723900"/>
                </a:lnTo>
                <a:lnTo>
                  <a:pt x="0" y="725169"/>
                </a:lnTo>
                <a:lnTo>
                  <a:pt x="2539" y="725169"/>
                </a:lnTo>
                <a:lnTo>
                  <a:pt x="2539" y="723900"/>
                </a:lnTo>
                <a:close/>
              </a:path>
              <a:path w="210820" h="745489">
                <a:moveTo>
                  <a:pt x="210819" y="723900"/>
                </a:moveTo>
                <a:lnTo>
                  <a:pt x="207009" y="723900"/>
                </a:lnTo>
                <a:lnTo>
                  <a:pt x="207009" y="725169"/>
                </a:lnTo>
                <a:lnTo>
                  <a:pt x="210819" y="725169"/>
                </a:lnTo>
                <a:lnTo>
                  <a:pt x="210819" y="723900"/>
                </a:lnTo>
                <a:close/>
              </a:path>
              <a:path w="210820" h="745489">
                <a:moveTo>
                  <a:pt x="2539" y="720089"/>
                </a:moveTo>
                <a:lnTo>
                  <a:pt x="0" y="720089"/>
                </a:lnTo>
                <a:lnTo>
                  <a:pt x="0" y="722629"/>
                </a:lnTo>
                <a:lnTo>
                  <a:pt x="2539" y="722629"/>
                </a:lnTo>
                <a:lnTo>
                  <a:pt x="2539" y="720089"/>
                </a:lnTo>
                <a:close/>
              </a:path>
              <a:path w="210820" h="745489">
                <a:moveTo>
                  <a:pt x="210819" y="720089"/>
                </a:moveTo>
                <a:lnTo>
                  <a:pt x="207009" y="720089"/>
                </a:lnTo>
                <a:lnTo>
                  <a:pt x="207009" y="722629"/>
                </a:lnTo>
                <a:lnTo>
                  <a:pt x="210819" y="722629"/>
                </a:lnTo>
                <a:lnTo>
                  <a:pt x="210819" y="720089"/>
                </a:lnTo>
                <a:close/>
              </a:path>
              <a:path w="210820" h="745489">
                <a:moveTo>
                  <a:pt x="2539" y="717550"/>
                </a:moveTo>
                <a:lnTo>
                  <a:pt x="0" y="717550"/>
                </a:lnTo>
                <a:lnTo>
                  <a:pt x="0" y="718819"/>
                </a:lnTo>
                <a:lnTo>
                  <a:pt x="2539" y="718819"/>
                </a:lnTo>
                <a:lnTo>
                  <a:pt x="2539" y="717550"/>
                </a:lnTo>
                <a:close/>
              </a:path>
              <a:path w="210820" h="745489">
                <a:moveTo>
                  <a:pt x="210819" y="717550"/>
                </a:moveTo>
                <a:lnTo>
                  <a:pt x="207009" y="717550"/>
                </a:lnTo>
                <a:lnTo>
                  <a:pt x="207009" y="718819"/>
                </a:lnTo>
                <a:lnTo>
                  <a:pt x="210819" y="718819"/>
                </a:lnTo>
                <a:lnTo>
                  <a:pt x="210819" y="717550"/>
                </a:lnTo>
                <a:close/>
              </a:path>
              <a:path w="210820" h="745489">
                <a:moveTo>
                  <a:pt x="2539" y="713739"/>
                </a:moveTo>
                <a:lnTo>
                  <a:pt x="0" y="713739"/>
                </a:lnTo>
                <a:lnTo>
                  <a:pt x="0" y="716279"/>
                </a:lnTo>
                <a:lnTo>
                  <a:pt x="2539" y="716279"/>
                </a:lnTo>
                <a:lnTo>
                  <a:pt x="2539" y="713739"/>
                </a:lnTo>
                <a:close/>
              </a:path>
              <a:path w="210820" h="745489">
                <a:moveTo>
                  <a:pt x="210819" y="713739"/>
                </a:moveTo>
                <a:lnTo>
                  <a:pt x="207009" y="713739"/>
                </a:lnTo>
                <a:lnTo>
                  <a:pt x="207009" y="716279"/>
                </a:lnTo>
                <a:lnTo>
                  <a:pt x="210819" y="716279"/>
                </a:lnTo>
                <a:lnTo>
                  <a:pt x="210819" y="713739"/>
                </a:lnTo>
                <a:close/>
              </a:path>
              <a:path w="210820" h="745489">
                <a:moveTo>
                  <a:pt x="2539" y="711200"/>
                </a:moveTo>
                <a:lnTo>
                  <a:pt x="0" y="711200"/>
                </a:lnTo>
                <a:lnTo>
                  <a:pt x="0" y="712469"/>
                </a:lnTo>
                <a:lnTo>
                  <a:pt x="2539" y="712469"/>
                </a:lnTo>
                <a:lnTo>
                  <a:pt x="2539" y="711200"/>
                </a:lnTo>
                <a:close/>
              </a:path>
              <a:path w="210820" h="745489">
                <a:moveTo>
                  <a:pt x="210819" y="711200"/>
                </a:moveTo>
                <a:lnTo>
                  <a:pt x="207009" y="711200"/>
                </a:lnTo>
                <a:lnTo>
                  <a:pt x="207009" y="712469"/>
                </a:lnTo>
                <a:lnTo>
                  <a:pt x="210819" y="712469"/>
                </a:lnTo>
                <a:lnTo>
                  <a:pt x="210819" y="711200"/>
                </a:lnTo>
                <a:close/>
              </a:path>
              <a:path w="210820" h="745489">
                <a:moveTo>
                  <a:pt x="2539" y="707389"/>
                </a:moveTo>
                <a:lnTo>
                  <a:pt x="0" y="707389"/>
                </a:lnTo>
                <a:lnTo>
                  <a:pt x="0" y="709929"/>
                </a:lnTo>
                <a:lnTo>
                  <a:pt x="2539" y="709929"/>
                </a:lnTo>
                <a:lnTo>
                  <a:pt x="2539" y="707389"/>
                </a:lnTo>
                <a:close/>
              </a:path>
              <a:path w="210820" h="745489">
                <a:moveTo>
                  <a:pt x="210819" y="707389"/>
                </a:moveTo>
                <a:lnTo>
                  <a:pt x="207009" y="707389"/>
                </a:lnTo>
                <a:lnTo>
                  <a:pt x="207009" y="709929"/>
                </a:lnTo>
                <a:lnTo>
                  <a:pt x="210819" y="709929"/>
                </a:lnTo>
                <a:lnTo>
                  <a:pt x="210819" y="707389"/>
                </a:lnTo>
                <a:close/>
              </a:path>
              <a:path w="210820" h="745489">
                <a:moveTo>
                  <a:pt x="2539" y="704850"/>
                </a:moveTo>
                <a:lnTo>
                  <a:pt x="0" y="704850"/>
                </a:lnTo>
                <a:lnTo>
                  <a:pt x="0" y="706119"/>
                </a:lnTo>
                <a:lnTo>
                  <a:pt x="2539" y="706119"/>
                </a:lnTo>
                <a:lnTo>
                  <a:pt x="2539" y="704850"/>
                </a:lnTo>
                <a:close/>
              </a:path>
              <a:path w="210820" h="745489">
                <a:moveTo>
                  <a:pt x="210819" y="704850"/>
                </a:moveTo>
                <a:lnTo>
                  <a:pt x="207009" y="704850"/>
                </a:lnTo>
                <a:lnTo>
                  <a:pt x="207009" y="706119"/>
                </a:lnTo>
                <a:lnTo>
                  <a:pt x="210819" y="706119"/>
                </a:lnTo>
                <a:lnTo>
                  <a:pt x="210819" y="704850"/>
                </a:lnTo>
                <a:close/>
              </a:path>
              <a:path w="210820" h="745489">
                <a:moveTo>
                  <a:pt x="2539" y="701039"/>
                </a:moveTo>
                <a:lnTo>
                  <a:pt x="0" y="701039"/>
                </a:lnTo>
                <a:lnTo>
                  <a:pt x="0" y="703579"/>
                </a:lnTo>
                <a:lnTo>
                  <a:pt x="2539" y="703579"/>
                </a:lnTo>
                <a:lnTo>
                  <a:pt x="2539" y="701039"/>
                </a:lnTo>
                <a:close/>
              </a:path>
              <a:path w="210820" h="745489">
                <a:moveTo>
                  <a:pt x="210819" y="701039"/>
                </a:moveTo>
                <a:lnTo>
                  <a:pt x="207009" y="701039"/>
                </a:lnTo>
                <a:lnTo>
                  <a:pt x="207009" y="703579"/>
                </a:lnTo>
                <a:lnTo>
                  <a:pt x="210819" y="703579"/>
                </a:lnTo>
                <a:lnTo>
                  <a:pt x="210819" y="701039"/>
                </a:lnTo>
                <a:close/>
              </a:path>
              <a:path w="210820" h="745489">
                <a:moveTo>
                  <a:pt x="2539" y="698500"/>
                </a:moveTo>
                <a:lnTo>
                  <a:pt x="0" y="698500"/>
                </a:lnTo>
                <a:lnTo>
                  <a:pt x="0" y="699769"/>
                </a:lnTo>
                <a:lnTo>
                  <a:pt x="2539" y="699769"/>
                </a:lnTo>
                <a:lnTo>
                  <a:pt x="2539" y="698500"/>
                </a:lnTo>
                <a:close/>
              </a:path>
              <a:path w="210820" h="745489">
                <a:moveTo>
                  <a:pt x="210819" y="698500"/>
                </a:moveTo>
                <a:lnTo>
                  <a:pt x="207009" y="698500"/>
                </a:lnTo>
                <a:lnTo>
                  <a:pt x="207009" y="699769"/>
                </a:lnTo>
                <a:lnTo>
                  <a:pt x="210819" y="699769"/>
                </a:lnTo>
                <a:lnTo>
                  <a:pt x="210819" y="698500"/>
                </a:lnTo>
                <a:close/>
              </a:path>
              <a:path w="210820" h="745489">
                <a:moveTo>
                  <a:pt x="2539" y="694689"/>
                </a:moveTo>
                <a:lnTo>
                  <a:pt x="0" y="694689"/>
                </a:lnTo>
                <a:lnTo>
                  <a:pt x="0" y="697229"/>
                </a:lnTo>
                <a:lnTo>
                  <a:pt x="2539" y="697229"/>
                </a:lnTo>
                <a:lnTo>
                  <a:pt x="2539" y="694689"/>
                </a:lnTo>
                <a:close/>
              </a:path>
              <a:path w="210820" h="745489">
                <a:moveTo>
                  <a:pt x="210819" y="694689"/>
                </a:moveTo>
                <a:lnTo>
                  <a:pt x="207009" y="694689"/>
                </a:lnTo>
                <a:lnTo>
                  <a:pt x="207009" y="697229"/>
                </a:lnTo>
                <a:lnTo>
                  <a:pt x="210819" y="697229"/>
                </a:lnTo>
                <a:lnTo>
                  <a:pt x="210819" y="694689"/>
                </a:lnTo>
                <a:close/>
              </a:path>
              <a:path w="210820" h="745489">
                <a:moveTo>
                  <a:pt x="2539" y="692276"/>
                </a:moveTo>
                <a:lnTo>
                  <a:pt x="0" y="692276"/>
                </a:lnTo>
                <a:lnTo>
                  <a:pt x="0" y="693419"/>
                </a:lnTo>
                <a:lnTo>
                  <a:pt x="2539" y="693419"/>
                </a:lnTo>
                <a:lnTo>
                  <a:pt x="2539" y="692276"/>
                </a:lnTo>
                <a:close/>
              </a:path>
              <a:path w="210820" h="745489">
                <a:moveTo>
                  <a:pt x="210819" y="692276"/>
                </a:moveTo>
                <a:lnTo>
                  <a:pt x="207009" y="692276"/>
                </a:lnTo>
                <a:lnTo>
                  <a:pt x="207009" y="693419"/>
                </a:lnTo>
                <a:lnTo>
                  <a:pt x="210819" y="693419"/>
                </a:lnTo>
                <a:lnTo>
                  <a:pt x="210819" y="692276"/>
                </a:lnTo>
                <a:close/>
              </a:path>
              <a:path w="210820" h="745489">
                <a:moveTo>
                  <a:pt x="2539" y="688466"/>
                </a:moveTo>
                <a:lnTo>
                  <a:pt x="0" y="688466"/>
                </a:lnTo>
                <a:lnTo>
                  <a:pt x="0" y="691006"/>
                </a:lnTo>
                <a:lnTo>
                  <a:pt x="2539" y="691006"/>
                </a:lnTo>
                <a:lnTo>
                  <a:pt x="2539" y="688466"/>
                </a:lnTo>
                <a:close/>
              </a:path>
              <a:path w="210820" h="745489">
                <a:moveTo>
                  <a:pt x="210819" y="688466"/>
                </a:moveTo>
                <a:lnTo>
                  <a:pt x="207009" y="688466"/>
                </a:lnTo>
                <a:lnTo>
                  <a:pt x="207009" y="691006"/>
                </a:lnTo>
                <a:lnTo>
                  <a:pt x="210819" y="691006"/>
                </a:lnTo>
                <a:lnTo>
                  <a:pt x="210819" y="688466"/>
                </a:lnTo>
                <a:close/>
              </a:path>
              <a:path w="210820" h="745489">
                <a:moveTo>
                  <a:pt x="2539" y="685926"/>
                </a:moveTo>
                <a:lnTo>
                  <a:pt x="0" y="685926"/>
                </a:lnTo>
                <a:lnTo>
                  <a:pt x="0" y="687069"/>
                </a:lnTo>
                <a:lnTo>
                  <a:pt x="2539" y="687069"/>
                </a:lnTo>
                <a:lnTo>
                  <a:pt x="2539" y="685926"/>
                </a:lnTo>
                <a:close/>
              </a:path>
              <a:path w="210820" h="745489">
                <a:moveTo>
                  <a:pt x="210819" y="685926"/>
                </a:moveTo>
                <a:lnTo>
                  <a:pt x="207009" y="685926"/>
                </a:lnTo>
                <a:lnTo>
                  <a:pt x="207009" y="687069"/>
                </a:lnTo>
                <a:lnTo>
                  <a:pt x="210819" y="687069"/>
                </a:lnTo>
                <a:lnTo>
                  <a:pt x="210819" y="685926"/>
                </a:lnTo>
                <a:close/>
              </a:path>
              <a:path w="210820" h="745489">
                <a:moveTo>
                  <a:pt x="2539" y="682116"/>
                </a:moveTo>
                <a:lnTo>
                  <a:pt x="0" y="682116"/>
                </a:lnTo>
                <a:lnTo>
                  <a:pt x="0" y="684656"/>
                </a:lnTo>
                <a:lnTo>
                  <a:pt x="2539" y="684656"/>
                </a:lnTo>
                <a:lnTo>
                  <a:pt x="2539" y="682116"/>
                </a:lnTo>
                <a:close/>
              </a:path>
              <a:path w="210820" h="745489">
                <a:moveTo>
                  <a:pt x="210819" y="682116"/>
                </a:moveTo>
                <a:lnTo>
                  <a:pt x="207009" y="682116"/>
                </a:lnTo>
                <a:lnTo>
                  <a:pt x="207009" y="684656"/>
                </a:lnTo>
                <a:lnTo>
                  <a:pt x="210819" y="684656"/>
                </a:lnTo>
                <a:lnTo>
                  <a:pt x="210819" y="682116"/>
                </a:lnTo>
                <a:close/>
              </a:path>
              <a:path w="210820" h="745489">
                <a:moveTo>
                  <a:pt x="2539" y="679576"/>
                </a:moveTo>
                <a:lnTo>
                  <a:pt x="0" y="679576"/>
                </a:lnTo>
                <a:lnTo>
                  <a:pt x="0" y="680719"/>
                </a:lnTo>
                <a:lnTo>
                  <a:pt x="2539" y="680719"/>
                </a:lnTo>
                <a:lnTo>
                  <a:pt x="2539" y="679576"/>
                </a:lnTo>
                <a:close/>
              </a:path>
              <a:path w="210820" h="745489">
                <a:moveTo>
                  <a:pt x="210819" y="679576"/>
                </a:moveTo>
                <a:lnTo>
                  <a:pt x="207009" y="679576"/>
                </a:lnTo>
                <a:lnTo>
                  <a:pt x="207009" y="680719"/>
                </a:lnTo>
                <a:lnTo>
                  <a:pt x="210819" y="680719"/>
                </a:lnTo>
                <a:lnTo>
                  <a:pt x="210819" y="679576"/>
                </a:lnTo>
                <a:close/>
              </a:path>
              <a:path w="210820" h="745489">
                <a:moveTo>
                  <a:pt x="2539" y="675766"/>
                </a:moveTo>
                <a:lnTo>
                  <a:pt x="0" y="675766"/>
                </a:lnTo>
                <a:lnTo>
                  <a:pt x="0" y="678306"/>
                </a:lnTo>
                <a:lnTo>
                  <a:pt x="2539" y="678306"/>
                </a:lnTo>
                <a:lnTo>
                  <a:pt x="2539" y="675766"/>
                </a:lnTo>
                <a:close/>
              </a:path>
              <a:path w="210820" h="745489">
                <a:moveTo>
                  <a:pt x="210819" y="675766"/>
                </a:moveTo>
                <a:lnTo>
                  <a:pt x="207009" y="675766"/>
                </a:lnTo>
                <a:lnTo>
                  <a:pt x="207009" y="678306"/>
                </a:lnTo>
                <a:lnTo>
                  <a:pt x="210819" y="678306"/>
                </a:lnTo>
                <a:lnTo>
                  <a:pt x="210819" y="675766"/>
                </a:lnTo>
                <a:close/>
              </a:path>
              <a:path w="210820" h="745489">
                <a:moveTo>
                  <a:pt x="2539" y="673226"/>
                </a:moveTo>
                <a:lnTo>
                  <a:pt x="0" y="673226"/>
                </a:lnTo>
                <a:lnTo>
                  <a:pt x="0" y="674369"/>
                </a:lnTo>
                <a:lnTo>
                  <a:pt x="2539" y="674369"/>
                </a:lnTo>
                <a:lnTo>
                  <a:pt x="2539" y="673226"/>
                </a:lnTo>
                <a:close/>
              </a:path>
              <a:path w="210820" h="745489">
                <a:moveTo>
                  <a:pt x="210819" y="673226"/>
                </a:moveTo>
                <a:lnTo>
                  <a:pt x="207009" y="673226"/>
                </a:lnTo>
                <a:lnTo>
                  <a:pt x="207009" y="674369"/>
                </a:lnTo>
                <a:lnTo>
                  <a:pt x="210819" y="674369"/>
                </a:lnTo>
                <a:lnTo>
                  <a:pt x="210819" y="673226"/>
                </a:lnTo>
                <a:close/>
              </a:path>
              <a:path w="210820" h="745489">
                <a:moveTo>
                  <a:pt x="2539" y="669416"/>
                </a:moveTo>
                <a:lnTo>
                  <a:pt x="0" y="669416"/>
                </a:lnTo>
                <a:lnTo>
                  <a:pt x="0" y="671956"/>
                </a:lnTo>
                <a:lnTo>
                  <a:pt x="2539" y="671956"/>
                </a:lnTo>
                <a:lnTo>
                  <a:pt x="2539" y="669416"/>
                </a:lnTo>
                <a:close/>
              </a:path>
              <a:path w="210820" h="745489">
                <a:moveTo>
                  <a:pt x="210819" y="669416"/>
                </a:moveTo>
                <a:lnTo>
                  <a:pt x="207009" y="669416"/>
                </a:lnTo>
                <a:lnTo>
                  <a:pt x="207009" y="671956"/>
                </a:lnTo>
                <a:lnTo>
                  <a:pt x="210819" y="671956"/>
                </a:lnTo>
                <a:lnTo>
                  <a:pt x="210819" y="669416"/>
                </a:lnTo>
                <a:close/>
              </a:path>
              <a:path w="210820" h="745489">
                <a:moveTo>
                  <a:pt x="2539" y="666876"/>
                </a:moveTo>
                <a:lnTo>
                  <a:pt x="0" y="666876"/>
                </a:lnTo>
                <a:lnTo>
                  <a:pt x="0" y="668019"/>
                </a:lnTo>
                <a:lnTo>
                  <a:pt x="2539" y="668019"/>
                </a:lnTo>
                <a:lnTo>
                  <a:pt x="2539" y="666876"/>
                </a:lnTo>
                <a:close/>
              </a:path>
              <a:path w="210820" h="745489">
                <a:moveTo>
                  <a:pt x="210819" y="666876"/>
                </a:moveTo>
                <a:lnTo>
                  <a:pt x="207009" y="666876"/>
                </a:lnTo>
                <a:lnTo>
                  <a:pt x="207009" y="668019"/>
                </a:lnTo>
                <a:lnTo>
                  <a:pt x="210819" y="668019"/>
                </a:lnTo>
                <a:lnTo>
                  <a:pt x="210819" y="666876"/>
                </a:lnTo>
                <a:close/>
              </a:path>
              <a:path w="210820" h="745489">
                <a:moveTo>
                  <a:pt x="2539" y="663066"/>
                </a:moveTo>
                <a:lnTo>
                  <a:pt x="0" y="663066"/>
                </a:lnTo>
                <a:lnTo>
                  <a:pt x="0" y="665606"/>
                </a:lnTo>
                <a:lnTo>
                  <a:pt x="2539" y="665606"/>
                </a:lnTo>
                <a:lnTo>
                  <a:pt x="2539" y="663066"/>
                </a:lnTo>
                <a:close/>
              </a:path>
              <a:path w="210820" h="745489">
                <a:moveTo>
                  <a:pt x="210819" y="663066"/>
                </a:moveTo>
                <a:lnTo>
                  <a:pt x="207009" y="663066"/>
                </a:lnTo>
                <a:lnTo>
                  <a:pt x="207009" y="665606"/>
                </a:lnTo>
                <a:lnTo>
                  <a:pt x="210819" y="665606"/>
                </a:lnTo>
                <a:lnTo>
                  <a:pt x="210819" y="663066"/>
                </a:lnTo>
                <a:close/>
              </a:path>
              <a:path w="210820" h="745489">
                <a:moveTo>
                  <a:pt x="2539" y="660526"/>
                </a:moveTo>
                <a:lnTo>
                  <a:pt x="0" y="660526"/>
                </a:lnTo>
                <a:lnTo>
                  <a:pt x="0" y="661669"/>
                </a:lnTo>
                <a:lnTo>
                  <a:pt x="2539" y="661669"/>
                </a:lnTo>
                <a:lnTo>
                  <a:pt x="2539" y="660526"/>
                </a:lnTo>
                <a:close/>
              </a:path>
              <a:path w="210820" h="745489">
                <a:moveTo>
                  <a:pt x="210819" y="660526"/>
                </a:moveTo>
                <a:lnTo>
                  <a:pt x="207009" y="660526"/>
                </a:lnTo>
                <a:lnTo>
                  <a:pt x="207009" y="661669"/>
                </a:lnTo>
                <a:lnTo>
                  <a:pt x="210819" y="661669"/>
                </a:lnTo>
                <a:lnTo>
                  <a:pt x="210819" y="660526"/>
                </a:lnTo>
                <a:close/>
              </a:path>
              <a:path w="210820" h="745489">
                <a:moveTo>
                  <a:pt x="2539" y="656716"/>
                </a:moveTo>
                <a:lnTo>
                  <a:pt x="0" y="656716"/>
                </a:lnTo>
                <a:lnTo>
                  <a:pt x="0" y="659256"/>
                </a:lnTo>
                <a:lnTo>
                  <a:pt x="2539" y="659256"/>
                </a:lnTo>
                <a:lnTo>
                  <a:pt x="2539" y="656716"/>
                </a:lnTo>
                <a:close/>
              </a:path>
              <a:path w="210820" h="745489">
                <a:moveTo>
                  <a:pt x="210819" y="656716"/>
                </a:moveTo>
                <a:lnTo>
                  <a:pt x="207009" y="656716"/>
                </a:lnTo>
                <a:lnTo>
                  <a:pt x="207009" y="659256"/>
                </a:lnTo>
                <a:lnTo>
                  <a:pt x="210819" y="659256"/>
                </a:lnTo>
                <a:lnTo>
                  <a:pt x="210819" y="656716"/>
                </a:lnTo>
                <a:close/>
              </a:path>
              <a:path w="210820" h="745489">
                <a:moveTo>
                  <a:pt x="2539" y="654176"/>
                </a:moveTo>
                <a:lnTo>
                  <a:pt x="0" y="654176"/>
                </a:lnTo>
                <a:lnTo>
                  <a:pt x="0" y="655319"/>
                </a:lnTo>
                <a:lnTo>
                  <a:pt x="2539" y="655319"/>
                </a:lnTo>
                <a:lnTo>
                  <a:pt x="2539" y="654176"/>
                </a:lnTo>
                <a:close/>
              </a:path>
              <a:path w="210820" h="745489">
                <a:moveTo>
                  <a:pt x="210819" y="654176"/>
                </a:moveTo>
                <a:lnTo>
                  <a:pt x="207009" y="654176"/>
                </a:lnTo>
                <a:lnTo>
                  <a:pt x="207009" y="655319"/>
                </a:lnTo>
                <a:lnTo>
                  <a:pt x="210819" y="655319"/>
                </a:lnTo>
                <a:lnTo>
                  <a:pt x="210819" y="654176"/>
                </a:lnTo>
                <a:close/>
              </a:path>
              <a:path w="210820" h="745489">
                <a:moveTo>
                  <a:pt x="2539" y="650366"/>
                </a:moveTo>
                <a:lnTo>
                  <a:pt x="0" y="650366"/>
                </a:lnTo>
                <a:lnTo>
                  <a:pt x="0" y="652906"/>
                </a:lnTo>
                <a:lnTo>
                  <a:pt x="2539" y="652906"/>
                </a:lnTo>
                <a:lnTo>
                  <a:pt x="2539" y="650366"/>
                </a:lnTo>
                <a:close/>
              </a:path>
              <a:path w="210820" h="745489">
                <a:moveTo>
                  <a:pt x="210819" y="650366"/>
                </a:moveTo>
                <a:lnTo>
                  <a:pt x="207009" y="650366"/>
                </a:lnTo>
                <a:lnTo>
                  <a:pt x="207009" y="652906"/>
                </a:lnTo>
                <a:lnTo>
                  <a:pt x="210819" y="652906"/>
                </a:lnTo>
                <a:lnTo>
                  <a:pt x="210819" y="650366"/>
                </a:lnTo>
                <a:close/>
              </a:path>
              <a:path w="210820" h="745489">
                <a:moveTo>
                  <a:pt x="2539" y="647826"/>
                </a:moveTo>
                <a:lnTo>
                  <a:pt x="0" y="647826"/>
                </a:lnTo>
                <a:lnTo>
                  <a:pt x="0" y="648969"/>
                </a:lnTo>
                <a:lnTo>
                  <a:pt x="2539" y="648969"/>
                </a:lnTo>
                <a:lnTo>
                  <a:pt x="2539" y="647826"/>
                </a:lnTo>
                <a:close/>
              </a:path>
              <a:path w="210820" h="745489">
                <a:moveTo>
                  <a:pt x="210819" y="647826"/>
                </a:moveTo>
                <a:lnTo>
                  <a:pt x="207009" y="647826"/>
                </a:lnTo>
                <a:lnTo>
                  <a:pt x="207009" y="648969"/>
                </a:lnTo>
                <a:lnTo>
                  <a:pt x="210819" y="648969"/>
                </a:lnTo>
                <a:lnTo>
                  <a:pt x="210819" y="647826"/>
                </a:lnTo>
                <a:close/>
              </a:path>
              <a:path w="210820" h="745489">
                <a:moveTo>
                  <a:pt x="2539" y="644016"/>
                </a:moveTo>
                <a:lnTo>
                  <a:pt x="0" y="644016"/>
                </a:lnTo>
                <a:lnTo>
                  <a:pt x="0" y="646556"/>
                </a:lnTo>
                <a:lnTo>
                  <a:pt x="2539" y="646556"/>
                </a:lnTo>
                <a:lnTo>
                  <a:pt x="2539" y="644016"/>
                </a:lnTo>
                <a:close/>
              </a:path>
              <a:path w="210820" h="745489">
                <a:moveTo>
                  <a:pt x="210819" y="644016"/>
                </a:moveTo>
                <a:lnTo>
                  <a:pt x="207009" y="644016"/>
                </a:lnTo>
                <a:lnTo>
                  <a:pt x="207009" y="646556"/>
                </a:lnTo>
                <a:lnTo>
                  <a:pt x="210819" y="646556"/>
                </a:lnTo>
                <a:lnTo>
                  <a:pt x="210819" y="644016"/>
                </a:lnTo>
                <a:close/>
              </a:path>
              <a:path w="210820" h="745489">
                <a:moveTo>
                  <a:pt x="2539" y="641476"/>
                </a:moveTo>
                <a:lnTo>
                  <a:pt x="0" y="641476"/>
                </a:lnTo>
                <a:lnTo>
                  <a:pt x="0" y="642619"/>
                </a:lnTo>
                <a:lnTo>
                  <a:pt x="2539" y="642619"/>
                </a:lnTo>
                <a:lnTo>
                  <a:pt x="2539" y="641476"/>
                </a:lnTo>
                <a:close/>
              </a:path>
              <a:path w="210820" h="745489">
                <a:moveTo>
                  <a:pt x="210819" y="641476"/>
                </a:moveTo>
                <a:lnTo>
                  <a:pt x="207009" y="641476"/>
                </a:lnTo>
                <a:lnTo>
                  <a:pt x="207009" y="642619"/>
                </a:lnTo>
                <a:lnTo>
                  <a:pt x="210819" y="642619"/>
                </a:lnTo>
                <a:lnTo>
                  <a:pt x="210819" y="641476"/>
                </a:lnTo>
                <a:close/>
              </a:path>
              <a:path w="210820" h="745489">
                <a:moveTo>
                  <a:pt x="2539" y="637666"/>
                </a:moveTo>
                <a:lnTo>
                  <a:pt x="0" y="637666"/>
                </a:lnTo>
                <a:lnTo>
                  <a:pt x="0" y="640206"/>
                </a:lnTo>
                <a:lnTo>
                  <a:pt x="2539" y="640206"/>
                </a:lnTo>
                <a:lnTo>
                  <a:pt x="2539" y="637666"/>
                </a:lnTo>
                <a:close/>
              </a:path>
              <a:path w="210820" h="745489">
                <a:moveTo>
                  <a:pt x="210819" y="637666"/>
                </a:moveTo>
                <a:lnTo>
                  <a:pt x="207009" y="637666"/>
                </a:lnTo>
                <a:lnTo>
                  <a:pt x="207009" y="640206"/>
                </a:lnTo>
                <a:lnTo>
                  <a:pt x="210819" y="640206"/>
                </a:lnTo>
                <a:lnTo>
                  <a:pt x="210819" y="637666"/>
                </a:lnTo>
                <a:close/>
              </a:path>
              <a:path w="210820" h="745489">
                <a:moveTo>
                  <a:pt x="2539" y="635126"/>
                </a:moveTo>
                <a:lnTo>
                  <a:pt x="0" y="635126"/>
                </a:lnTo>
                <a:lnTo>
                  <a:pt x="0" y="636269"/>
                </a:lnTo>
                <a:lnTo>
                  <a:pt x="2539" y="636269"/>
                </a:lnTo>
                <a:lnTo>
                  <a:pt x="2539" y="635126"/>
                </a:lnTo>
                <a:close/>
              </a:path>
              <a:path w="210820" h="745489">
                <a:moveTo>
                  <a:pt x="210819" y="635126"/>
                </a:moveTo>
                <a:lnTo>
                  <a:pt x="207009" y="635126"/>
                </a:lnTo>
                <a:lnTo>
                  <a:pt x="207009" y="636269"/>
                </a:lnTo>
                <a:lnTo>
                  <a:pt x="210819" y="636269"/>
                </a:lnTo>
                <a:lnTo>
                  <a:pt x="210819" y="635126"/>
                </a:lnTo>
                <a:close/>
              </a:path>
              <a:path w="210820" h="745489">
                <a:moveTo>
                  <a:pt x="2539" y="631316"/>
                </a:moveTo>
                <a:lnTo>
                  <a:pt x="0" y="631316"/>
                </a:lnTo>
                <a:lnTo>
                  <a:pt x="0" y="633856"/>
                </a:lnTo>
                <a:lnTo>
                  <a:pt x="2539" y="633856"/>
                </a:lnTo>
                <a:lnTo>
                  <a:pt x="2539" y="631316"/>
                </a:lnTo>
                <a:close/>
              </a:path>
              <a:path w="210820" h="745489">
                <a:moveTo>
                  <a:pt x="210819" y="631316"/>
                </a:moveTo>
                <a:lnTo>
                  <a:pt x="207009" y="631316"/>
                </a:lnTo>
                <a:lnTo>
                  <a:pt x="207009" y="633856"/>
                </a:lnTo>
                <a:lnTo>
                  <a:pt x="210819" y="633856"/>
                </a:lnTo>
                <a:lnTo>
                  <a:pt x="210819" y="631316"/>
                </a:lnTo>
                <a:close/>
              </a:path>
              <a:path w="210820" h="745489">
                <a:moveTo>
                  <a:pt x="2539" y="628776"/>
                </a:moveTo>
                <a:lnTo>
                  <a:pt x="0" y="628776"/>
                </a:lnTo>
                <a:lnTo>
                  <a:pt x="0" y="629919"/>
                </a:lnTo>
                <a:lnTo>
                  <a:pt x="2539" y="629919"/>
                </a:lnTo>
                <a:lnTo>
                  <a:pt x="2539" y="628776"/>
                </a:lnTo>
                <a:close/>
              </a:path>
              <a:path w="210820" h="745489">
                <a:moveTo>
                  <a:pt x="210819" y="628776"/>
                </a:moveTo>
                <a:lnTo>
                  <a:pt x="207009" y="628776"/>
                </a:lnTo>
                <a:lnTo>
                  <a:pt x="207009" y="629919"/>
                </a:lnTo>
                <a:lnTo>
                  <a:pt x="210819" y="629919"/>
                </a:lnTo>
                <a:lnTo>
                  <a:pt x="210819" y="628776"/>
                </a:lnTo>
                <a:close/>
              </a:path>
              <a:path w="210820" h="745489">
                <a:moveTo>
                  <a:pt x="2539" y="624966"/>
                </a:moveTo>
                <a:lnTo>
                  <a:pt x="0" y="624966"/>
                </a:lnTo>
                <a:lnTo>
                  <a:pt x="0" y="627506"/>
                </a:lnTo>
                <a:lnTo>
                  <a:pt x="2539" y="627506"/>
                </a:lnTo>
                <a:lnTo>
                  <a:pt x="2539" y="624966"/>
                </a:lnTo>
                <a:close/>
              </a:path>
              <a:path w="210820" h="745489">
                <a:moveTo>
                  <a:pt x="210819" y="624966"/>
                </a:moveTo>
                <a:lnTo>
                  <a:pt x="207009" y="624966"/>
                </a:lnTo>
                <a:lnTo>
                  <a:pt x="207009" y="627506"/>
                </a:lnTo>
                <a:lnTo>
                  <a:pt x="210819" y="627506"/>
                </a:lnTo>
                <a:lnTo>
                  <a:pt x="210819" y="624966"/>
                </a:lnTo>
                <a:close/>
              </a:path>
              <a:path w="210820" h="745489">
                <a:moveTo>
                  <a:pt x="2539" y="622426"/>
                </a:moveTo>
                <a:lnTo>
                  <a:pt x="0" y="622426"/>
                </a:lnTo>
                <a:lnTo>
                  <a:pt x="0" y="623569"/>
                </a:lnTo>
                <a:lnTo>
                  <a:pt x="2539" y="623569"/>
                </a:lnTo>
                <a:lnTo>
                  <a:pt x="2539" y="622426"/>
                </a:lnTo>
                <a:close/>
              </a:path>
              <a:path w="210820" h="745489">
                <a:moveTo>
                  <a:pt x="210819" y="622426"/>
                </a:moveTo>
                <a:lnTo>
                  <a:pt x="207009" y="622426"/>
                </a:lnTo>
                <a:lnTo>
                  <a:pt x="207009" y="623569"/>
                </a:lnTo>
                <a:lnTo>
                  <a:pt x="210819" y="623569"/>
                </a:lnTo>
                <a:lnTo>
                  <a:pt x="210819" y="622426"/>
                </a:lnTo>
                <a:close/>
              </a:path>
              <a:path w="210820" h="745489">
                <a:moveTo>
                  <a:pt x="2539" y="618616"/>
                </a:moveTo>
                <a:lnTo>
                  <a:pt x="0" y="618616"/>
                </a:lnTo>
                <a:lnTo>
                  <a:pt x="0" y="621156"/>
                </a:lnTo>
                <a:lnTo>
                  <a:pt x="2539" y="621156"/>
                </a:lnTo>
                <a:lnTo>
                  <a:pt x="2539" y="618616"/>
                </a:lnTo>
                <a:close/>
              </a:path>
              <a:path w="210820" h="745489">
                <a:moveTo>
                  <a:pt x="210819" y="618616"/>
                </a:moveTo>
                <a:lnTo>
                  <a:pt x="207009" y="618616"/>
                </a:lnTo>
                <a:lnTo>
                  <a:pt x="207009" y="621156"/>
                </a:lnTo>
                <a:lnTo>
                  <a:pt x="210819" y="621156"/>
                </a:lnTo>
                <a:lnTo>
                  <a:pt x="210819" y="618616"/>
                </a:lnTo>
                <a:close/>
              </a:path>
              <a:path w="210820" h="745489">
                <a:moveTo>
                  <a:pt x="2539" y="616076"/>
                </a:moveTo>
                <a:lnTo>
                  <a:pt x="0" y="616076"/>
                </a:lnTo>
                <a:lnTo>
                  <a:pt x="0" y="617219"/>
                </a:lnTo>
                <a:lnTo>
                  <a:pt x="2539" y="617219"/>
                </a:lnTo>
                <a:lnTo>
                  <a:pt x="2539" y="616076"/>
                </a:lnTo>
                <a:close/>
              </a:path>
              <a:path w="210820" h="745489">
                <a:moveTo>
                  <a:pt x="210819" y="616076"/>
                </a:moveTo>
                <a:lnTo>
                  <a:pt x="207009" y="616076"/>
                </a:lnTo>
                <a:lnTo>
                  <a:pt x="207009" y="617219"/>
                </a:lnTo>
                <a:lnTo>
                  <a:pt x="210819" y="617219"/>
                </a:lnTo>
                <a:lnTo>
                  <a:pt x="210819" y="616076"/>
                </a:lnTo>
                <a:close/>
              </a:path>
              <a:path w="210820" h="745489">
                <a:moveTo>
                  <a:pt x="2539" y="612266"/>
                </a:moveTo>
                <a:lnTo>
                  <a:pt x="1269" y="612266"/>
                </a:lnTo>
                <a:lnTo>
                  <a:pt x="1269" y="614806"/>
                </a:lnTo>
                <a:lnTo>
                  <a:pt x="2539" y="614806"/>
                </a:lnTo>
                <a:lnTo>
                  <a:pt x="2539" y="612266"/>
                </a:lnTo>
                <a:close/>
              </a:path>
              <a:path w="210820" h="745489">
                <a:moveTo>
                  <a:pt x="210819" y="612266"/>
                </a:moveTo>
                <a:lnTo>
                  <a:pt x="207009" y="612266"/>
                </a:lnTo>
                <a:lnTo>
                  <a:pt x="207009" y="614806"/>
                </a:lnTo>
                <a:lnTo>
                  <a:pt x="210819" y="614806"/>
                </a:lnTo>
                <a:lnTo>
                  <a:pt x="210819" y="612266"/>
                </a:lnTo>
                <a:close/>
              </a:path>
              <a:path w="210820" h="745489">
                <a:moveTo>
                  <a:pt x="2539" y="608456"/>
                </a:moveTo>
                <a:lnTo>
                  <a:pt x="1269" y="608456"/>
                </a:lnTo>
                <a:lnTo>
                  <a:pt x="1269" y="610869"/>
                </a:lnTo>
                <a:lnTo>
                  <a:pt x="2539" y="610869"/>
                </a:lnTo>
                <a:lnTo>
                  <a:pt x="2539" y="608456"/>
                </a:lnTo>
                <a:close/>
              </a:path>
              <a:path w="210820" h="745489">
                <a:moveTo>
                  <a:pt x="210819" y="609726"/>
                </a:moveTo>
                <a:lnTo>
                  <a:pt x="207009" y="609726"/>
                </a:lnTo>
                <a:lnTo>
                  <a:pt x="207009" y="610869"/>
                </a:lnTo>
                <a:lnTo>
                  <a:pt x="210819" y="610869"/>
                </a:lnTo>
                <a:lnTo>
                  <a:pt x="210819" y="609726"/>
                </a:lnTo>
                <a:close/>
              </a:path>
              <a:path w="210820" h="745489">
                <a:moveTo>
                  <a:pt x="210819" y="605916"/>
                </a:moveTo>
                <a:lnTo>
                  <a:pt x="207009" y="605916"/>
                </a:lnTo>
                <a:lnTo>
                  <a:pt x="207009" y="608456"/>
                </a:lnTo>
                <a:lnTo>
                  <a:pt x="210819" y="608456"/>
                </a:lnTo>
                <a:lnTo>
                  <a:pt x="210819" y="605916"/>
                </a:lnTo>
                <a:close/>
              </a:path>
              <a:path w="210820" h="745489">
                <a:moveTo>
                  <a:pt x="208279" y="602106"/>
                </a:moveTo>
                <a:lnTo>
                  <a:pt x="207009" y="602106"/>
                </a:lnTo>
                <a:lnTo>
                  <a:pt x="207009" y="604519"/>
                </a:lnTo>
                <a:lnTo>
                  <a:pt x="210819" y="604519"/>
                </a:lnTo>
                <a:lnTo>
                  <a:pt x="210819" y="603376"/>
                </a:lnTo>
                <a:lnTo>
                  <a:pt x="208279" y="603376"/>
                </a:lnTo>
                <a:lnTo>
                  <a:pt x="208279" y="602106"/>
                </a:lnTo>
                <a:close/>
              </a:path>
              <a:path w="210820" h="745489">
                <a:moveTo>
                  <a:pt x="210819" y="599566"/>
                </a:moveTo>
                <a:lnTo>
                  <a:pt x="209550" y="599566"/>
                </a:lnTo>
                <a:lnTo>
                  <a:pt x="209550" y="602106"/>
                </a:lnTo>
                <a:lnTo>
                  <a:pt x="210819" y="602106"/>
                </a:lnTo>
                <a:lnTo>
                  <a:pt x="210819" y="599566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1" name="bk object 3631"/>
          <p:cNvSpPr/>
          <p:nvPr/>
        </p:nvSpPr>
        <p:spPr>
          <a:xfrm>
            <a:off x="4632959" y="2597150"/>
            <a:ext cx="204470" cy="737870"/>
          </a:xfrm>
          <a:custGeom>
            <a:avLst/>
            <a:gdLst/>
            <a:ahLst/>
            <a:cxnLst/>
            <a:rect l="l" t="t" r="r" b="b"/>
            <a:pathLst>
              <a:path w="204470" h="737870">
                <a:moveTo>
                  <a:pt x="204469" y="0"/>
                </a:moveTo>
                <a:lnTo>
                  <a:pt x="135889" y="0"/>
                </a:lnTo>
                <a:lnTo>
                  <a:pt x="135889" y="1270"/>
                </a:lnTo>
                <a:lnTo>
                  <a:pt x="134619" y="1270"/>
                </a:lnTo>
                <a:lnTo>
                  <a:pt x="134619" y="3810"/>
                </a:lnTo>
                <a:lnTo>
                  <a:pt x="200660" y="3810"/>
                </a:lnTo>
                <a:lnTo>
                  <a:pt x="200660" y="36829"/>
                </a:lnTo>
                <a:lnTo>
                  <a:pt x="204469" y="36829"/>
                </a:lnTo>
                <a:lnTo>
                  <a:pt x="204469" y="0"/>
                </a:lnTo>
                <a:close/>
              </a:path>
              <a:path w="204470" h="737870">
                <a:moveTo>
                  <a:pt x="204469" y="36830"/>
                </a:moveTo>
                <a:lnTo>
                  <a:pt x="200660" y="36830"/>
                </a:lnTo>
                <a:lnTo>
                  <a:pt x="200660" y="55879"/>
                </a:lnTo>
                <a:lnTo>
                  <a:pt x="204469" y="55879"/>
                </a:lnTo>
                <a:lnTo>
                  <a:pt x="204469" y="36830"/>
                </a:lnTo>
                <a:close/>
              </a:path>
              <a:path w="204470" h="737870">
                <a:moveTo>
                  <a:pt x="204469" y="56006"/>
                </a:moveTo>
                <a:lnTo>
                  <a:pt x="200660" y="56006"/>
                </a:lnTo>
                <a:lnTo>
                  <a:pt x="200660" y="100329"/>
                </a:lnTo>
                <a:lnTo>
                  <a:pt x="204469" y="100329"/>
                </a:lnTo>
                <a:lnTo>
                  <a:pt x="204469" y="56006"/>
                </a:lnTo>
                <a:close/>
              </a:path>
              <a:path w="204470" h="737870">
                <a:moveTo>
                  <a:pt x="2539" y="405129"/>
                </a:moveTo>
                <a:lnTo>
                  <a:pt x="0" y="405129"/>
                </a:lnTo>
                <a:lnTo>
                  <a:pt x="0" y="408939"/>
                </a:lnTo>
                <a:lnTo>
                  <a:pt x="1269" y="408939"/>
                </a:lnTo>
                <a:lnTo>
                  <a:pt x="1269" y="407669"/>
                </a:lnTo>
                <a:lnTo>
                  <a:pt x="2539" y="407669"/>
                </a:lnTo>
                <a:lnTo>
                  <a:pt x="2539" y="405129"/>
                </a:lnTo>
                <a:close/>
              </a:path>
              <a:path w="204470" h="737870">
                <a:moveTo>
                  <a:pt x="3810" y="402589"/>
                </a:moveTo>
                <a:lnTo>
                  <a:pt x="0" y="402589"/>
                </a:lnTo>
                <a:lnTo>
                  <a:pt x="0" y="403859"/>
                </a:lnTo>
                <a:lnTo>
                  <a:pt x="3809" y="403859"/>
                </a:lnTo>
                <a:lnTo>
                  <a:pt x="3810" y="402589"/>
                </a:lnTo>
                <a:close/>
              </a:path>
              <a:path w="204470" h="737870">
                <a:moveTo>
                  <a:pt x="3810" y="398779"/>
                </a:moveTo>
                <a:lnTo>
                  <a:pt x="0" y="39877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8779"/>
                </a:lnTo>
                <a:close/>
              </a:path>
              <a:path w="204470" h="737870">
                <a:moveTo>
                  <a:pt x="3810" y="396239"/>
                </a:moveTo>
                <a:lnTo>
                  <a:pt x="0" y="396239"/>
                </a:lnTo>
                <a:lnTo>
                  <a:pt x="0" y="397509"/>
                </a:lnTo>
                <a:lnTo>
                  <a:pt x="3810" y="397509"/>
                </a:lnTo>
                <a:lnTo>
                  <a:pt x="3810" y="396239"/>
                </a:lnTo>
                <a:close/>
              </a:path>
              <a:path w="204470" h="737870">
                <a:moveTo>
                  <a:pt x="3810" y="392429"/>
                </a:moveTo>
                <a:lnTo>
                  <a:pt x="0" y="39242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2429"/>
                </a:lnTo>
                <a:close/>
              </a:path>
              <a:path w="204470" h="737870">
                <a:moveTo>
                  <a:pt x="3810" y="389889"/>
                </a:moveTo>
                <a:lnTo>
                  <a:pt x="0" y="389889"/>
                </a:lnTo>
                <a:lnTo>
                  <a:pt x="0" y="391159"/>
                </a:lnTo>
                <a:lnTo>
                  <a:pt x="3810" y="391159"/>
                </a:lnTo>
                <a:lnTo>
                  <a:pt x="3810" y="389889"/>
                </a:lnTo>
                <a:close/>
              </a:path>
              <a:path w="204470" h="737870">
                <a:moveTo>
                  <a:pt x="3810" y="386079"/>
                </a:moveTo>
                <a:lnTo>
                  <a:pt x="0" y="38607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6079"/>
                </a:lnTo>
                <a:close/>
              </a:path>
              <a:path w="204470" h="737870">
                <a:moveTo>
                  <a:pt x="3810" y="383539"/>
                </a:moveTo>
                <a:lnTo>
                  <a:pt x="0" y="383539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83539"/>
                </a:lnTo>
                <a:close/>
              </a:path>
              <a:path w="204470" h="737870">
                <a:moveTo>
                  <a:pt x="3810" y="379729"/>
                </a:moveTo>
                <a:lnTo>
                  <a:pt x="0" y="37972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9729"/>
                </a:lnTo>
                <a:close/>
              </a:path>
              <a:path w="204470" h="737870">
                <a:moveTo>
                  <a:pt x="3810" y="377189"/>
                </a:moveTo>
                <a:lnTo>
                  <a:pt x="0" y="377189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7189"/>
                </a:lnTo>
                <a:close/>
              </a:path>
              <a:path w="204470" h="737870">
                <a:moveTo>
                  <a:pt x="3810" y="373379"/>
                </a:moveTo>
                <a:lnTo>
                  <a:pt x="0" y="37337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3379"/>
                </a:lnTo>
                <a:close/>
              </a:path>
              <a:path w="204470" h="737870">
                <a:moveTo>
                  <a:pt x="3810" y="370839"/>
                </a:moveTo>
                <a:lnTo>
                  <a:pt x="0" y="370839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70839"/>
                </a:lnTo>
                <a:close/>
              </a:path>
              <a:path w="204470" h="737870">
                <a:moveTo>
                  <a:pt x="3810" y="367029"/>
                </a:moveTo>
                <a:lnTo>
                  <a:pt x="0" y="36702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7029"/>
                </a:lnTo>
                <a:close/>
              </a:path>
              <a:path w="204470" h="737870">
                <a:moveTo>
                  <a:pt x="3810" y="364489"/>
                </a:moveTo>
                <a:lnTo>
                  <a:pt x="0" y="364489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4489"/>
                </a:lnTo>
                <a:close/>
              </a:path>
              <a:path w="204470" h="737870">
                <a:moveTo>
                  <a:pt x="3810" y="360679"/>
                </a:moveTo>
                <a:lnTo>
                  <a:pt x="0" y="36067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0679"/>
                </a:lnTo>
                <a:close/>
              </a:path>
              <a:path w="204470" h="737870">
                <a:moveTo>
                  <a:pt x="3810" y="358139"/>
                </a:moveTo>
                <a:lnTo>
                  <a:pt x="0" y="358139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8139"/>
                </a:lnTo>
                <a:close/>
              </a:path>
              <a:path w="204470" h="737870">
                <a:moveTo>
                  <a:pt x="3810" y="354329"/>
                </a:moveTo>
                <a:lnTo>
                  <a:pt x="0" y="35432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4329"/>
                </a:lnTo>
                <a:close/>
              </a:path>
              <a:path w="204470" h="737870">
                <a:moveTo>
                  <a:pt x="3810" y="351789"/>
                </a:moveTo>
                <a:lnTo>
                  <a:pt x="0" y="351789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1789"/>
                </a:lnTo>
                <a:close/>
              </a:path>
              <a:path w="204470" h="737870">
                <a:moveTo>
                  <a:pt x="3810" y="347979"/>
                </a:moveTo>
                <a:lnTo>
                  <a:pt x="0" y="34797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7979"/>
                </a:lnTo>
                <a:close/>
              </a:path>
              <a:path w="204470" h="737870">
                <a:moveTo>
                  <a:pt x="201929" y="345439"/>
                </a:moveTo>
                <a:lnTo>
                  <a:pt x="200660" y="345439"/>
                </a:lnTo>
                <a:lnTo>
                  <a:pt x="200660" y="347979"/>
                </a:lnTo>
                <a:lnTo>
                  <a:pt x="201929" y="347979"/>
                </a:lnTo>
                <a:lnTo>
                  <a:pt x="201929" y="345439"/>
                </a:lnTo>
                <a:close/>
              </a:path>
              <a:path w="204470" h="737870">
                <a:moveTo>
                  <a:pt x="3810" y="345439"/>
                </a:moveTo>
                <a:lnTo>
                  <a:pt x="0" y="345439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5439"/>
                </a:lnTo>
                <a:close/>
              </a:path>
              <a:path w="204470" h="737870">
                <a:moveTo>
                  <a:pt x="3810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1629"/>
                </a:lnTo>
                <a:close/>
              </a:path>
              <a:path w="204470" h="737870">
                <a:moveTo>
                  <a:pt x="201929" y="341629"/>
                </a:moveTo>
                <a:lnTo>
                  <a:pt x="200660" y="341629"/>
                </a:lnTo>
                <a:lnTo>
                  <a:pt x="200660" y="344169"/>
                </a:lnTo>
                <a:lnTo>
                  <a:pt x="201929" y="344169"/>
                </a:lnTo>
                <a:lnTo>
                  <a:pt x="201929" y="341629"/>
                </a:lnTo>
                <a:close/>
              </a:path>
              <a:path w="204470" h="737870">
                <a:moveTo>
                  <a:pt x="3810" y="339089"/>
                </a:moveTo>
                <a:lnTo>
                  <a:pt x="0" y="339089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9089"/>
                </a:lnTo>
                <a:close/>
              </a:path>
              <a:path w="204470" h="737870">
                <a:moveTo>
                  <a:pt x="203200" y="339089"/>
                </a:moveTo>
                <a:lnTo>
                  <a:pt x="200660" y="339089"/>
                </a:lnTo>
                <a:lnTo>
                  <a:pt x="200660" y="340359"/>
                </a:lnTo>
                <a:lnTo>
                  <a:pt x="203200" y="340359"/>
                </a:lnTo>
                <a:lnTo>
                  <a:pt x="203200" y="339089"/>
                </a:lnTo>
                <a:close/>
              </a:path>
              <a:path w="204470" h="737870">
                <a:moveTo>
                  <a:pt x="3810" y="335279"/>
                </a:moveTo>
                <a:lnTo>
                  <a:pt x="0" y="33527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5279"/>
                </a:lnTo>
                <a:close/>
              </a:path>
              <a:path w="204470" h="737870">
                <a:moveTo>
                  <a:pt x="204470" y="335279"/>
                </a:moveTo>
                <a:lnTo>
                  <a:pt x="200660" y="335279"/>
                </a:lnTo>
                <a:lnTo>
                  <a:pt x="200660" y="337819"/>
                </a:lnTo>
                <a:lnTo>
                  <a:pt x="204469" y="337819"/>
                </a:lnTo>
                <a:lnTo>
                  <a:pt x="204470" y="335279"/>
                </a:lnTo>
                <a:close/>
              </a:path>
              <a:path w="204470" h="737870">
                <a:moveTo>
                  <a:pt x="3810" y="332739"/>
                </a:moveTo>
                <a:lnTo>
                  <a:pt x="0" y="332739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2739"/>
                </a:lnTo>
                <a:close/>
              </a:path>
              <a:path w="204470" h="737870">
                <a:moveTo>
                  <a:pt x="204469" y="332739"/>
                </a:moveTo>
                <a:lnTo>
                  <a:pt x="200660" y="332739"/>
                </a:lnTo>
                <a:lnTo>
                  <a:pt x="200660" y="334009"/>
                </a:lnTo>
                <a:lnTo>
                  <a:pt x="204469" y="334009"/>
                </a:lnTo>
                <a:lnTo>
                  <a:pt x="204469" y="332739"/>
                </a:lnTo>
                <a:close/>
              </a:path>
              <a:path w="204470" h="737870">
                <a:moveTo>
                  <a:pt x="3810" y="328929"/>
                </a:moveTo>
                <a:lnTo>
                  <a:pt x="0" y="32892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8929"/>
                </a:lnTo>
                <a:close/>
              </a:path>
              <a:path w="204470" h="737870">
                <a:moveTo>
                  <a:pt x="204469" y="328929"/>
                </a:moveTo>
                <a:lnTo>
                  <a:pt x="200660" y="328929"/>
                </a:lnTo>
                <a:lnTo>
                  <a:pt x="200660" y="331469"/>
                </a:lnTo>
                <a:lnTo>
                  <a:pt x="204469" y="331469"/>
                </a:lnTo>
                <a:lnTo>
                  <a:pt x="204469" y="328929"/>
                </a:lnTo>
                <a:close/>
              </a:path>
              <a:path w="204470" h="737870">
                <a:moveTo>
                  <a:pt x="3810" y="326389"/>
                </a:moveTo>
                <a:lnTo>
                  <a:pt x="0" y="326389"/>
                </a:lnTo>
                <a:lnTo>
                  <a:pt x="0" y="327659"/>
                </a:lnTo>
                <a:lnTo>
                  <a:pt x="3810" y="327659"/>
                </a:lnTo>
                <a:lnTo>
                  <a:pt x="3810" y="326389"/>
                </a:lnTo>
                <a:close/>
              </a:path>
              <a:path w="204470" h="737870">
                <a:moveTo>
                  <a:pt x="204469" y="326389"/>
                </a:moveTo>
                <a:lnTo>
                  <a:pt x="200660" y="326389"/>
                </a:lnTo>
                <a:lnTo>
                  <a:pt x="200660" y="327659"/>
                </a:lnTo>
                <a:lnTo>
                  <a:pt x="204469" y="327659"/>
                </a:lnTo>
                <a:lnTo>
                  <a:pt x="204469" y="326389"/>
                </a:lnTo>
                <a:close/>
              </a:path>
              <a:path w="204470" h="737870">
                <a:moveTo>
                  <a:pt x="3810" y="320039"/>
                </a:moveTo>
                <a:lnTo>
                  <a:pt x="0" y="32003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0039"/>
                </a:lnTo>
                <a:close/>
              </a:path>
              <a:path w="204470" h="737870">
                <a:moveTo>
                  <a:pt x="204469" y="320039"/>
                </a:moveTo>
                <a:lnTo>
                  <a:pt x="200660" y="320039"/>
                </a:lnTo>
                <a:lnTo>
                  <a:pt x="200660" y="325119"/>
                </a:lnTo>
                <a:lnTo>
                  <a:pt x="204469" y="325119"/>
                </a:lnTo>
                <a:lnTo>
                  <a:pt x="204469" y="320039"/>
                </a:lnTo>
                <a:close/>
              </a:path>
              <a:path w="204470" h="737870">
                <a:moveTo>
                  <a:pt x="3810" y="316229"/>
                </a:moveTo>
                <a:lnTo>
                  <a:pt x="0" y="31622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6229"/>
                </a:lnTo>
                <a:close/>
              </a:path>
              <a:path w="204470" h="737870">
                <a:moveTo>
                  <a:pt x="204469" y="316229"/>
                </a:moveTo>
                <a:lnTo>
                  <a:pt x="200660" y="316229"/>
                </a:lnTo>
                <a:lnTo>
                  <a:pt x="200660" y="318769"/>
                </a:lnTo>
                <a:lnTo>
                  <a:pt x="204469" y="318769"/>
                </a:lnTo>
                <a:lnTo>
                  <a:pt x="204469" y="316229"/>
                </a:lnTo>
                <a:close/>
              </a:path>
              <a:path w="204470" h="737870">
                <a:moveTo>
                  <a:pt x="3810" y="313689"/>
                </a:moveTo>
                <a:lnTo>
                  <a:pt x="0" y="313689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3689"/>
                </a:lnTo>
                <a:close/>
              </a:path>
              <a:path w="204470" h="737870">
                <a:moveTo>
                  <a:pt x="204469" y="313689"/>
                </a:moveTo>
                <a:lnTo>
                  <a:pt x="200660" y="313689"/>
                </a:lnTo>
                <a:lnTo>
                  <a:pt x="200660" y="314959"/>
                </a:lnTo>
                <a:lnTo>
                  <a:pt x="204469" y="314959"/>
                </a:lnTo>
                <a:lnTo>
                  <a:pt x="204469" y="313689"/>
                </a:lnTo>
                <a:close/>
              </a:path>
              <a:path w="204470" h="737870">
                <a:moveTo>
                  <a:pt x="3810" y="309879"/>
                </a:moveTo>
                <a:lnTo>
                  <a:pt x="0" y="30987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9879"/>
                </a:lnTo>
                <a:close/>
              </a:path>
              <a:path w="204470" h="737870">
                <a:moveTo>
                  <a:pt x="204469" y="309879"/>
                </a:moveTo>
                <a:lnTo>
                  <a:pt x="200660" y="309879"/>
                </a:lnTo>
                <a:lnTo>
                  <a:pt x="200660" y="312419"/>
                </a:lnTo>
                <a:lnTo>
                  <a:pt x="204469" y="312419"/>
                </a:lnTo>
                <a:lnTo>
                  <a:pt x="204469" y="309879"/>
                </a:lnTo>
                <a:close/>
              </a:path>
              <a:path w="204470" h="737870">
                <a:moveTo>
                  <a:pt x="3810" y="307339"/>
                </a:moveTo>
                <a:lnTo>
                  <a:pt x="0" y="307339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7339"/>
                </a:lnTo>
                <a:close/>
              </a:path>
              <a:path w="204470" h="737870">
                <a:moveTo>
                  <a:pt x="204469" y="307339"/>
                </a:moveTo>
                <a:lnTo>
                  <a:pt x="200660" y="307339"/>
                </a:lnTo>
                <a:lnTo>
                  <a:pt x="200660" y="308609"/>
                </a:lnTo>
                <a:lnTo>
                  <a:pt x="204469" y="308609"/>
                </a:lnTo>
                <a:lnTo>
                  <a:pt x="204469" y="307339"/>
                </a:lnTo>
                <a:close/>
              </a:path>
              <a:path w="204470" h="737870">
                <a:moveTo>
                  <a:pt x="3810" y="303529"/>
                </a:moveTo>
                <a:lnTo>
                  <a:pt x="0" y="30352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3529"/>
                </a:lnTo>
                <a:close/>
              </a:path>
              <a:path w="204470" h="737870">
                <a:moveTo>
                  <a:pt x="204469" y="303529"/>
                </a:moveTo>
                <a:lnTo>
                  <a:pt x="200660" y="303529"/>
                </a:lnTo>
                <a:lnTo>
                  <a:pt x="200660" y="306069"/>
                </a:lnTo>
                <a:lnTo>
                  <a:pt x="204469" y="306069"/>
                </a:lnTo>
                <a:lnTo>
                  <a:pt x="204469" y="303529"/>
                </a:lnTo>
                <a:close/>
              </a:path>
              <a:path w="204470" h="737870">
                <a:moveTo>
                  <a:pt x="3810" y="300989"/>
                </a:moveTo>
                <a:lnTo>
                  <a:pt x="0" y="300989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300989"/>
                </a:lnTo>
                <a:close/>
              </a:path>
              <a:path w="204470" h="737870">
                <a:moveTo>
                  <a:pt x="204469" y="300989"/>
                </a:moveTo>
                <a:lnTo>
                  <a:pt x="200660" y="300989"/>
                </a:lnTo>
                <a:lnTo>
                  <a:pt x="200660" y="302259"/>
                </a:lnTo>
                <a:lnTo>
                  <a:pt x="204469" y="302259"/>
                </a:lnTo>
                <a:lnTo>
                  <a:pt x="204469" y="300989"/>
                </a:lnTo>
                <a:close/>
              </a:path>
              <a:path w="204470" h="737870">
                <a:moveTo>
                  <a:pt x="3810" y="294639"/>
                </a:moveTo>
                <a:lnTo>
                  <a:pt x="0" y="29463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4639"/>
                </a:lnTo>
                <a:close/>
              </a:path>
              <a:path w="204470" h="737870">
                <a:moveTo>
                  <a:pt x="204469" y="294639"/>
                </a:moveTo>
                <a:lnTo>
                  <a:pt x="200660" y="294639"/>
                </a:lnTo>
                <a:lnTo>
                  <a:pt x="200660" y="299719"/>
                </a:lnTo>
                <a:lnTo>
                  <a:pt x="204469" y="299719"/>
                </a:lnTo>
                <a:lnTo>
                  <a:pt x="204469" y="294639"/>
                </a:lnTo>
                <a:close/>
              </a:path>
              <a:path w="204470" h="737870">
                <a:moveTo>
                  <a:pt x="3810" y="290829"/>
                </a:moveTo>
                <a:lnTo>
                  <a:pt x="0" y="29082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90829"/>
                </a:lnTo>
                <a:close/>
              </a:path>
              <a:path w="204470" h="737870">
                <a:moveTo>
                  <a:pt x="204469" y="290829"/>
                </a:moveTo>
                <a:lnTo>
                  <a:pt x="200660" y="290829"/>
                </a:lnTo>
                <a:lnTo>
                  <a:pt x="200660" y="293369"/>
                </a:lnTo>
                <a:lnTo>
                  <a:pt x="204469" y="293369"/>
                </a:lnTo>
                <a:lnTo>
                  <a:pt x="204469" y="290829"/>
                </a:lnTo>
                <a:close/>
              </a:path>
              <a:path w="204470" h="737870">
                <a:moveTo>
                  <a:pt x="3810" y="288289"/>
                </a:moveTo>
                <a:lnTo>
                  <a:pt x="0" y="288289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8289"/>
                </a:lnTo>
                <a:close/>
              </a:path>
              <a:path w="204470" h="737870">
                <a:moveTo>
                  <a:pt x="204469" y="288289"/>
                </a:moveTo>
                <a:lnTo>
                  <a:pt x="200660" y="288289"/>
                </a:lnTo>
                <a:lnTo>
                  <a:pt x="200660" y="289559"/>
                </a:lnTo>
                <a:lnTo>
                  <a:pt x="204469" y="289559"/>
                </a:lnTo>
                <a:lnTo>
                  <a:pt x="204469" y="288289"/>
                </a:lnTo>
                <a:close/>
              </a:path>
              <a:path w="204470" h="737870">
                <a:moveTo>
                  <a:pt x="3810" y="284479"/>
                </a:moveTo>
                <a:lnTo>
                  <a:pt x="0" y="28447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4479"/>
                </a:lnTo>
                <a:close/>
              </a:path>
              <a:path w="204470" h="737870">
                <a:moveTo>
                  <a:pt x="204469" y="284479"/>
                </a:moveTo>
                <a:lnTo>
                  <a:pt x="200660" y="284479"/>
                </a:lnTo>
                <a:lnTo>
                  <a:pt x="200660" y="287019"/>
                </a:lnTo>
                <a:lnTo>
                  <a:pt x="204469" y="287019"/>
                </a:lnTo>
                <a:lnTo>
                  <a:pt x="204469" y="284479"/>
                </a:lnTo>
                <a:close/>
              </a:path>
              <a:path w="204470" h="737870">
                <a:moveTo>
                  <a:pt x="1269" y="280796"/>
                </a:moveTo>
                <a:lnTo>
                  <a:pt x="0" y="280796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2066"/>
                </a:lnTo>
                <a:lnTo>
                  <a:pt x="1269" y="282066"/>
                </a:lnTo>
                <a:lnTo>
                  <a:pt x="1269" y="280796"/>
                </a:lnTo>
                <a:close/>
              </a:path>
              <a:path w="204470" h="737870">
                <a:moveTo>
                  <a:pt x="204469" y="282066"/>
                </a:moveTo>
                <a:lnTo>
                  <a:pt x="200660" y="282066"/>
                </a:lnTo>
                <a:lnTo>
                  <a:pt x="200660" y="283209"/>
                </a:lnTo>
                <a:lnTo>
                  <a:pt x="204469" y="283209"/>
                </a:lnTo>
                <a:lnTo>
                  <a:pt x="204469" y="282066"/>
                </a:lnTo>
                <a:close/>
              </a:path>
              <a:path w="204470" h="737870">
                <a:moveTo>
                  <a:pt x="3810" y="278256"/>
                </a:moveTo>
                <a:lnTo>
                  <a:pt x="2539" y="278256"/>
                </a:lnTo>
                <a:lnTo>
                  <a:pt x="2539" y="280796"/>
                </a:lnTo>
                <a:lnTo>
                  <a:pt x="3810" y="280796"/>
                </a:lnTo>
                <a:lnTo>
                  <a:pt x="3810" y="278256"/>
                </a:lnTo>
                <a:close/>
              </a:path>
              <a:path w="204470" h="737870">
                <a:moveTo>
                  <a:pt x="204469" y="278256"/>
                </a:moveTo>
                <a:lnTo>
                  <a:pt x="200660" y="278256"/>
                </a:lnTo>
                <a:lnTo>
                  <a:pt x="200660" y="280796"/>
                </a:lnTo>
                <a:lnTo>
                  <a:pt x="204469" y="280796"/>
                </a:lnTo>
                <a:lnTo>
                  <a:pt x="204469" y="278256"/>
                </a:lnTo>
                <a:close/>
              </a:path>
              <a:path w="204470" h="737870">
                <a:moveTo>
                  <a:pt x="204469" y="275716"/>
                </a:moveTo>
                <a:lnTo>
                  <a:pt x="200660" y="275716"/>
                </a:lnTo>
                <a:lnTo>
                  <a:pt x="200660" y="276859"/>
                </a:lnTo>
                <a:lnTo>
                  <a:pt x="204469" y="276859"/>
                </a:lnTo>
                <a:lnTo>
                  <a:pt x="204469" y="275716"/>
                </a:lnTo>
                <a:close/>
              </a:path>
              <a:path w="204470" h="737870">
                <a:moveTo>
                  <a:pt x="204469" y="271906"/>
                </a:moveTo>
                <a:lnTo>
                  <a:pt x="200660" y="271906"/>
                </a:lnTo>
                <a:lnTo>
                  <a:pt x="200660" y="274446"/>
                </a:lnTo>
                <a:lnTo>
                  <a:pt x="204469" y="274446"/>
                </a:lnTo>
                <a:lnTo>
                  <a:pt x="204469" y="271906"/>
                </a:lnTo>
                <a:close/>
              </a:path>
              <a:path w="204470" h="737870">
                <a:moveTo>
                  <a:pt x="204469" y="269366"/>
                </a:moveTo>
                <a:lnTo>
                  <a:pt x="200660" y="269366"/>
                </a:lnTo>
                <a:lnTo>
                  <a:pt x="200660" y="270509"/>
                </a:lnTo>
                <a:lnTo>
                  <a:pt x="204469" y="270509"/>
                </a:lnTo>
                <a:lnTo>
                  <a:pt x="204469" y="269366"/>
                </a:lnTo>
                <a:close/>
              </a:path>
              <a:path w="204470" h="737870">
                <a:moveTo>
                  <a:pt x="204469" y="265556"/>
                </a:moveTo>
                <a:lnTo>
                  <a:pt x="200660" y="265556"/>
                </a:lnTo>
                <a:lnTo>
                  <a:pt x="200660" y="268096"/>
                </a:lnTo>
                <a:lnTo>
                  <a:pt x="204469" y="268096"/>
                </a:lnTo>
                <a:lnTo>
                  <a:pt x="204469" y="265556"/>
                </a:lnTo>
                <a:close/>
              </a:path>
              <a:path w="204470" h="737870">
                <a:moveTo>
                  <a:pt x="204469" y="263016"/>
                </a:moveTo>
                <a:lnTo>
                  <a:pt x="200660" y="263016"/>
                </a:lnTo>
                <a:lnTo>
                  <a:pt x="200660" y="264159"/>
                </a:lnTo>
                <a:lnTo>
                  <a:pt x="204469" y="264159"/>
                </a:lnTo>
                <a:lnTo>
                  <a:pt x="204469" y="263016"/>
                </a:lnTo>
                <a:close/>
              </a:path>
              <a:path w="204470" h="737870">
                <a:moveTo>
                  <a:pt x="204469" y="259206"/>
                </a:moveTo>
                <a:lnTo>
                  <a:pt x="200660" y="259206"/>
                </a:lnTo>
                <a:lnTo>
                  <a:pt x="200660" y="261746"/>
                </a:lnTo>
                <a:lnTo>
                  <a:pt x="204469" y="261746"/>
                </a:lnTo>
                <a:lnTo>
                  <a:pt x="204469" y="259206"/>
                </a:lnTo>
                <a:close/>
              </a:path>
              <a:path w="204470" h="737870">
                <a:moveTo>
                  <a:pt x="204469" y="256666"/>
                </a:moveTo>
                <a:lnTo>
                  <a:pt x="200660" y="256666"/>
                </a:lnTo>
                <a:lnTo>
                  <a:pt x="200660" y="257809"/>
                </a:lnTo>
                <a:lnTo>
                  <a:pt x="204469" y="257809"/>
                </a:lnTo>
                <a:lnTo>
                  <a:pt x="204469" y="256666"/>
                </a:lnTo>
                <a:close/>
              </a:path>
              <a:path w="204470" h="737870">
                <a:moveTo>
                  <a:pt x="204469" y="252856"/>
                </a:moveTo>
                <a:lnTo>
                  <a:pt x="200660" y="252856"/>
                </a:lnTo>
                <a:lnTo>
                  <a:pt x="200660" y="255396"/>
                </a:lnTo>
                <a:lnTo>
                  <a:pt x="204469" y="255396"/>
                </a:lnTo>
                <a:lnTo>
                  <a:pt x="204469" y="252856"/>
                </a:lnTo>
                <a:close/>
              </a:path>
              <a:path w="204470" h="737870">
                <a:moveTo>
                  <a:pt x="204469" y="250316"/>
                </a:moveTo>
                <a:lnTo>
                  <a:pt x="200660" y="250316"/>
                </a:lnTo>
                <a:lnTo>
                  <a:pt x="200660" y="251459"/>
                </a:lnTo>
                <a:lnTo>
                  <a:pt x="204469" y="251459"/>
                </a:lnTo>
                <a:lnTo>
                  <a:pt x="204469" y="250316"/>
                </a:lnTo>
                <a:close/>
              </a:path>
              <a:path w="204470" h="737870">
                <a:moveTo>
                  <a:pt x="204469" y="246506"/>
                </a:moveTo>
                <a:lnTo>
                  <a:pt x="200660" y="246506"/>
                </a:lnTo>
                <a:lnTo>
                  <a:pt x="200660" y="249046"/>
                </a:lnTo>
                <a:lnTo>
                  <a:pt x="204469" y="249046"/>
                </a:lnTo>
                <a:lnTo>
                  <a:pt x="204469" y="246506"/>
                </a:lnTo>
                <a:close/>
              </a:path>
              <a:path w="204470" h="737870">
                <a:moveTo>
                  <a:pt x="204469" y="243966"/>
                </a:moveTo>
                <a:lnTo>
                  <a:pt x="200660" y="243966"/>
                </a:lnTo>
                <a:lnTo>
                  <a:pt x="200660" y="245109"/>
                </a:lnTo>
                <a:lnTo>
                  <a:pt x="204469" y="245109"/>
                </a:lnTo>
                <a:lnTo>
                  <a:pt x="204469" y="243966"/>
                </a:lnTo>
                <a:close/>
              </a:path>
              <a:path w="204470" h="737870">
                <a:moveTo>
                  <a:pt x="204469" y="240156"/>
                </a:moveTo>
                <a:lnTo>
                  <a:pt x="200660" y="240156"/>
                </a:lnTo>
                <a:lnTo>
                  <a:pt x="200660" y="242696"/>
                </a:lnTo>
                <a:lnTo>
                  <a:pt x="204469" y="242696"/>
                </a:lnTo>
                <a:lnTo>
                  <a:pt x="204469" y="240156"/>
                </a:lnTo>
                <a:close/>
              </a:path>
              <a:path w="204470" h="737870">
                <a:moveTo>
                  <a:pt x="204469" y="237616"/>
                </a:moveTo>
                <a:lnTo>
                  <a:pt x="200660" y="237616"/>
                </a:lnTo>
                <a:lnTo>
                  <a:pt x="200660" y="238759"/>
                </a:lnTo>
                <a:lnTo>
                  <a:pt x="204469" y="238759"/>
                </a:lnTo>
                <a:lnTo>
                  <a:pt x="204469" y="237616"/>
                </a:lnTo>
                <a:close/>
              </a:path>
              <a:path w="204470" h="737870">
                <a:moveTo>
                  <a:pt x="204469" y="233806"/>
                </a:moveTo>
                <a:lnTo>
                  <a:pt x="200660" y="233806"/>
                </a:lnTo>
                <a:lnTo>
                  <a:pt x="200660" y="236346"/>
                </a:lnTo>
                <a:lnTo>
                  <a:pt x="204469" y="236346"/>
                </a:lnTo>
                <a:lnTo>
                  <a:pt x="204469" y="233806"/>
                </a:lnTo>
                <a:close/>
              </a:path>
              <a:path w="204470" h="737870">
                <a:moveTo>
                  <a:pt x="204469" y="231266"/>
                </a:moveTo>
                <a:lnTo>
                  <a:pt x="200660" y="231266"/>
                </a:lnTo>
                <a:lnTo>
                  <a:pt x="200660" y="232409"/>
                </a:lnTo>
                <a:lnTo>
                  <a:pt x="204469" y="232409"/>
                </a:lnTo>
                <a:lnTo>
                  <a:pt x="204469" y="231266"/>
                </a:lnTo>
                <a:close/>
              </a:path>
              <a:path w="204470" h="737870">
                <a:moveTo>
                  <a:pt x="204469" y="227456"/>
                </a:moveTo>
                <a:lnTo>
                  <a:pt x="200660" y="227456"/>
                </a:lnTo>
                <a:lnTo>
                  <a:pt x="200660" y="229996"/>
                </a:lnTo>
                <a:lnTo>
                  <a:pt x="204469" y="229996"/>
                </a:lnTo>
                <a:lnTo>
                  <a:pt x="204469" y="227456"/>
                </a:lnTo>
                <a:close/>
              </a:path>
              <a:path w="204470" h="737870">
                <a:moveTo>
                  <a:pt x="204469" y="224916"/>
                </a:moveTo>
                <a:lnTo>
                  <a:pt x="200660" y="224916"/>
                </a:lnTo>
                <a:lnTo>
                  <a:pt x="200660" y="226059"/>
                </a:lnTo>
                <a:lnTo>
                  <a:pt x="204469" y="226059"/>
                </a:lnTo>
                <a:lnTo>
                  <a:pt x="204469" y="224916"/>
                </a:lnTo>
                <a:close/>
              </a:path>
              <a:path w="204470" h="737870">
                <a:moveTo>
                  <a:pt x="204470" y="221106"/>
                </a:moveTo>
                <a:lnTo>
                  <a:pt x="200660" y="221106"/>
                </a:lnTo>
                <a:lnTo>
                  <a:pt x="200660" y="223646"/>
                </a:lnTo>
                <a:lnTo>
                  <a:pt x="204470" y="223646"/>
                </a:lnTo>
                <a:lnTo>
                  <a:pt x="204470" y="221106"/>
                </a:lnTo>
                <a:close/>
              </a:path>
              <a:path w="204470" h="737870">
                <a:moveTo>
                  <a:pt x="203200" y="219709"/>
                </a:moveTo>
                <a:lnTo>
                  <a:pt x="201929" y="219709"/>
                </a:lnTo>
                <a:lnTo>
                  <a:pt x="201929" y="221106"/>
                </a:lnTo>
                <a:lnTo>
                  <a:pt x="203200" y="221106"/>
                </a:lnTo>
                <a:lnTo>
                  <a:pt x="203200" y="219709"/>
                </a:lnTo>
                <a:close/>
              </a:path>
              <a:path w="204470" h="737870">
                <a:moveTo>
                  <a:pt x="190500" y="735329"/>
                </a:moveTo>
                <a:lnTo>
                  <a:pt x="0" y="735329"/>
                </a:lnTo>
                <a:lnTo>
                  <a:pt x="0" y="737870"/>
                </a:lnTo>
                <a:lnTo>
                  <a:pt x="190500" y="737870"/>
                </a:lnTo>
                <a:lnTo>
                  <a:pt x="190500" y="735329"/>
                </a:lnTo>
                <a:close/>
              </a:path>
              <a:path w="204470" h="737870">
                <a:moveTo>
                  <a:pt x="193039" y="734060"/>
                </a:moveTo>
                <a:lnTo>
                  <a:pt x="191770" y="734060"/>
                </a:lnTo>
                <a:lnTo>
                  <a:pt x="191770" y="735329"/>
                </a:lnTo>
                <a:lnTo>
                  <a:pt x="193039" y="735329"/>
                </a:lnTo>
                <a:lnTo>
                  <a:pt x="193039" y="734060"/>
                </a:lnTo>
                <a:close/>
              </a:path>
              <a:path w="204470" h="737870">
                <a:moveTo>
                  <a:pt x="3810" y="732789"/>
                </a:moveTo>
                <a:lnTo>
                  <a:pt x="0" y="732789"/>
                </a:lnTo>
                <a:lnTo>
                  <a:pt x="0" y="734060"/>
                </a:lnTo>
                <a:lnTo>
                  <a:pt x="3810" y="734060"/>
                </a:lnTo>
                <a:lnTo>
                  <a:pt x="3810" y="732789"/>
                </a:lnTo>
                <a:close/>
              </a:path>
              <a:path w="204470" h="737870">
                <a:moveTo>
                  <a:pt x="3810" y="728979"/>
                </a:moveTo>
                <a:lnTo>
                  <a:pt x="0" y="728979"/>
                </a:lnTo>
                <a:lnTo>
                  <a:pt x="0" y="731519"/>
                </a:lnTo>
                <a:lnTo>
                  <a:pt x="3810" y="731519"/>
                </a:lnTo>
                <a:lnTo>
                  <a:pt x="3810" y="728979"/>
                </a:lnTo>
                <a:close/>
              </a:path>
              <a:path w="204470" h="737870">
                <a:moveTo>
                  <a:pt x="3810" y="726439"/>
                </a:moveTo>
                <a:lnTo>
                  <a:pt x="0" y="726439"/>
                </a:lnTo>
                <a:lnTo>
                  <a:pt x="0" y="727709"/>
                </a:lnTo>
                <a:lnTo>
                  <a:pt x="3810" y="727709"/>
                </a:lnTo>
                <a:lnTo>
                  <a:pt x="3810" y="726439"/>
                </a:lnTo>
                <a:close/>
              </a:path>
              <a:path w="204470" h="737870">
                <a:moveTo>
                  <a:pt x="201929" y="726439"/>
                </a:moveTo>
                <a:lnTo>
                  <a:pt x="200660" y="726439"/>
                </a:lnTo>
                <a:lnTo>
                  <a:pt x="200660" y="727709"/>
                </a:lnTo>
                <a:lnTo>
                  <a:pt x="201929" y="727709"/>
                </a:lnTo>
                <a:lnTo>
                  <a:pt x="201929" y="726439"/>
                </a:lnTo>
                <a:close/>
              </a:path>
              <a:path w="204470" h="737870">
                <a:moveTo>
                  <a:pt x="203200" y="725169"/>
                </a:moveTo>
                <a:lnTo>
                  <a:pt x="201929" y="725169"/>
                </a:lnTo>
                <a:lnTo>
                  <a:pt x="201929" y="726439"/>
                </a:lnTo>
                <a:lnTo>
                  <a:pt x="203200" y="726439"/>
                </a:lnTo>
                <a:lnTo>
                  <a:pt x="203200" y="725169"/>
                </a:lnTo>
                <a:close/>
              </a:path>
              <a:path w="204470" h="737870">
                <a:moveTo>
                  <a:pt x="3810" y="722629"/>
                </a:moveTo>
                <a:lnTo>
                  <a:pt x="0" y="722629"/>
                </a:lnTo>
                <a:lnTo>
                  <a:pt x="0" y="725169"/>
                </a:lnTo>
                <a:lnTo>
                  <a:pt x="3810" y="725169"/>
                </a:lnTo>
                <a:lnTo>
                  <a:pt x="3810" y="722629"/>
                </a:lnTo>
                <a:close/>
              </a:path>
              <a:path w="204470" h="737870">
                <a:moveTo>
                  <a:pt x="204469" y="722629"/>
                </a:moveTo>
                <a:lnTo>
                  <a:pt x="200660" y="722629"/>
                </a:lnTo>
                <a:lnTo>
                  <a:pt x="200660" y="725169"/>
                </a:lnTo>
                <a:lnTo>
                  <a:pt x="204469" y="725169"/>
                </a:lnTo>
                <a:lnTo>
                  <a:pt x="204469" y="722629"/>
                </a:lnTo>
                <a:close/>
              </a:path>
              <a:path w="204470" h="737870">
                <a:moveTo>
                  <a:pt x="3810" y="720089"/>
                </a:moveTo>
                <a:lnTo>
                  <a:pt x="0" y="720089"/>
                </a:lnTo>
                <a:lnTo>
                  <a:pt x="0" y="721359"/>
                </a:lnTo>
                <a:lnTo>
                  <a:pt x="3810" y="721359"/>
                </a:lnTo>
                <a:lnTo>
                  <a:pt x="3810" y="720089"/>
                </a:lnTo>
                <a:close/>
              </a:path>
              <a:path w="204470" h="737870">
                <a:moveTo>
                  <a:pt x="204469" y="720089"/>
                </a:moveTo>
                <a:lnTo>
                  <a:pt x="200660" y="720089"/>
                </a:lnTo>
                <a:lnTo>
                  <a:pt x="200660" y="721359"/>
                </a:lnTo>
                <a:lnTo>
                  <a:pt x="204469" y="721359"/>
                </a:lnTo>
                <a:lnTo>
                  <a:pt x="204469" y="720089"/>
                </a:lnTo>
                <a:close/>
              </a:path>
              <a:path w="204470" h="737870">
                <a:moveTo>
                  <a:pt x="3810" y="716279"/>
                </a:moveTo>
                <a:lnTo>
                  <a:pt x="0" y="716279"/>
                </a:lnTo>
                <a:lnTo>
                  <a:pt x="0" y="718819"/>
                </a:lnTo>
                <a:lnTo>
                  <a:pt x="3810" y="718819"/>
                </a:lnTo>
                <a:lnTo>
                  <a:pt x="3810" y="716279"/>
                </a:lnTo>
                <a:close/>
              </a:path>
              <a:path w="204470" h="737870">
                <a:moveTo>
                  <a:pt x="204469" y="716279"/>
                </a:moveTo>
                <a:lnTo>
                  <a:pt x="200660" y="716279"/>
                </a:lnTo>
                <a:lnTo>
                  <a:pt x="200660" y="718819"/>
                </a:lnTo>
                <a:lnTo>
                  <a:pt x="204469" y="718819"/>
                </a:lnTo>
                <a:lnTo>
                  <a:pt x="204469" y="716279"/>
                </a:lnTo>
                <a:close/>
              </a:path>
              <a:path w="204470" h="737870">
                <a:moveTo>
                  <a:pt x="3810" y="713739"/>
                </a:moveTo>
                <a:lnTo>
                  <a:pt x="0" y="713739"/>
                </a:lnTo>
                <a:lnTo>
                  <a:pt x="0" y="715009"/>
                </a:lnTo>
                <a:lnTo>
                  <a:pt x="3810" y="715009"/>
                </a:lnTo>
                <a:lnTo>
                  <a:pt x="3810" y="713739"/>
                </a:lnTo>
                <a:close/>
              </a:path>
              <a:path w="204470" h="737870">
                <a:moveTo>
                  <a:pt x="204469" y="713739"/>
                </a:moveTo>
                <a:lnTo>
                  <a:pt x="200660" y="713739"/>
                </a:lnTo>
                <a:lnTo>
                  <a:pt x="200660" y="715009"/>
                </a:lnTo>
                <a:lnTo>
                  <a:pt x="204469" y="715009"/>
                </a:lnTo>
                <a:lnTo>
                  <a:pt x="204469" y="713739"/>
                </a:lnTo>
                <a:close/>
              </a:path>
              <a:path w="204470" h="737870">
                <a:moveTo>
                  <a:pt x="3810" y="709929"/>
                </a:moveTo>
                <a:lnTo>
                  <a:pt x="0" y="709929"/>
                </a:lnTo>
                <a:lnTo>
                  <a:pt x="0" y="712469"/>
                </a:lnTo>
                <a:lnTo>
                  <a:pt x="3810" y="712469"/>
                </a:lnTo>
                <a:lnTo>
                  <a:pt x="3810" y="709929"/>
                </a:lnTo>
                <a:close/>
              </a:path>
              <a:path w="204470" h="737870">
                <a:moveTo>
                  <a:pt x="204469" y="709929"/>
                </a:moveTo>
                <a:lnTo>
                  <a:pt x="200660" y="709929"/>
                </a:lnTo>
                <a:lnTo>
                  <a:pt x="200660" y="712469"/>
                </a:lnTo>
                <a:lnTo>
                  <a:pt x="204469" y="712469"/>
                </a:lnTo>
                <a:lnTo>
                  <a:pt x="204469" y="709929"/>
                </a:lnTo>
                <a:close/>
              </a:path>
              <a:path w="204470" h="737870">
                <a:moveTo>
                  <a:pt x="3810" y="707389"/>
                </a:moveTo>
                <a:lnTo>
                  <a:pt x="0" y="707389"/>
                </a:lnTo>
                <a:lnTo>
                  <a:pt x="0" y="708659"/>
                </a:lnTo>
                <a:lnTo>
                  <a:pt x="3810" y="708659"/>
                </a:lnTo>
                <a:lnTo>
                  <a:pt x="3810" y="707389"/>
                </a:lnTo>
                <a:close/>
              </a:path>
              <a:path w="204470" h="737870">
                <a:moveTo>
                  <a:pt x="204469" y="707389"/>
                </a:moveTo>
                <a:lnTo>
                  <a:pt x="200660" y="707389"/>
                </a:lnTo>
                <a:lnTo>
                  <a:pt x="200660" y="708659"/>
                </a:lnTo>
                <a:lnTo>
                  <a:pt x="204469" y="708659"/>
                </a:lnTo>
                <a:lnTo>
                  <a:pt x="204469" y="707389"/>
                </a:lnTo>
                <a:close/>
              </a:path>
              <a:path w="204470" h="737870">
                <a:moveTo>
                  <a:pt x="3810" y="703579"/>
                </a:moveTo>
                <a:lnTo>
                  <a:pt x="0" y="703579"/>
                </a:lnTo>
                <a:lnTo>
                  <a:pt x="0" y="706119"/>
                </a:lnTo>
                <a:lnTo>
                  <a:pt x="3810" y="706119"/>
                </a:lnTo>
                <a:lnTo>
                  <a:pt x="3810" y="703579"/>
                </a:lnTo>
                <a:close/>
              </a:path>
              <a:path w="204470" h="737870">
                <a:moveTo>
                  <a:pt x="204469" y="703579"/>
                </a:moveTo>
                <a:lnTo>
                  <a:pt x="200660" y="703579"/>
                </a:lnTo>
                <a:lnTo>
                  <a:pt x="200660" y="706119"/>
                </a:lnTo>
                <a:lnTo>
                  <a:pt x="204469" y="706119"/>
                </a:lnTo>
                <a:lnTo>
                  <a:pt x="204469" y="703579"/>
                </a:lnTo>
                <a:close/>
              </a:path>
              <a:path w="204470" h="737870">
                <a:moveTo>
                  <a:pt x="3810" y="701039"/>
                </a:moveTo>
                <a:lnTo>
                  <a:pt x="0" y="701039"/>
                </a:lnTo>
                <a:lnTo>
                  <a:pt x="0" y="702309"/>
                </a:lnTo>
                <a:lnTo>
                  <a:pt x="3810" y="702309"/>
                </a:lnTo>
                <a:lnTo>
                  <a:pt x="3810" y="701039"/>
                </a:lnTo>
                <a:close/>
              </a:path>
              <a:path w="204470" h="737870">
                <a:moveTo>
                  <a:pt x="204469" y="701039"/>
                </a:moveTo>
                <a:lnTo>
                  <a:pt x="200660" y="701039"/>
                </a:lnTo>
                <a:lnTo>
                  <a:pt x="200660" y="702309"/>
                </a:lnTo>
                <a:lnTo>
                  <a:pt x="204469" y="702309"/>
                </a:lnTo>
                <a:lnTo>
                  <a:pt x="204469" y="701039"/>
                </a:lnTo>
                <a:close/>
              </a:path>
              <a:path w="204470" h="737870">
                <a:moveTo>
                  <a:pt x="3810" y="697229"/>
                </a:moveTo>
                <a:lnTo>
                  <a:pt x="0" y="697229"/>
                </a:lnTo>
                <a:lnTo>
                  <a:pt x="0" y="699769"/>
                </a:lnTo>
                <a:lnTo>
                  <a:pt x="3810" y="699769"/>
                </a:lnTo>
                <a:lnTo>
                  <a:pt x="3810" y="697229"/>
                </a:lnTo>
                <a:close/>
              </a:path>
              <a:path w="204470" h="737870">
                <a:moveTo>
                  <a:pt x="204469" y="697229"/>
                </a:moveTo>
                <a:lnTo>
                  <a:pt x="200660" y="697229"/>
                </a:lnTo>
                <a:lnTo>
                  <a:pt x="200660" y="699769"/>
                </a:lnTo>
                <a:lnTo>
                  <a:pt x="204469" y="699769"/>
                </a:lnTo>
                <a:lnTo>
                  <a:pt x="204469" y="697229"/>
                </a:lnTo>
                <a:close/>
              </a:path>
              <a:path w="204470" h="737870">
                <a:moveTo>
                  <a:pt x="3810" y="694689"/>
                </a:moveTo>
                <a:lnTo>
                  <a:pt x="0" y="694689"/>
                </a:lnTo>
                <a:lnTo>
                  <a:pt x="0" y="695959"/>
                </a:lnTo>
                <a:lnTo>
                  <a:pt x="3810" y="695959"/>
                </a:lnTo>
                <a:lnTo>
                  <a:pt x="3810" y="694689"/>
                </a:lnTo>
                <a:close/>
              </a:path>
              <a:path w="204470" h="737870">
                <a:moveTo>
                  <a:pt x="204469" y="694689"/>
                </a:moveTo>
                <a:lnTo>
                  <a:pt x="200660" y="694689"/>
                </a:lnTo>
                <a:lnTo>
                  <a:pt x="200660" y="695959"/>
                </a:lnTo>
                <a:lnTo>
                  <a:pt x="204469" y="695959"/>
                </a:lnTo>
                <a:lnTo>
                  <a:pt x="204469" y="694689"/>
                </a:lnTo>
                <a:close/>
              </a:path>
              <a:path w="204470" h="737870">
                <a:moveTo>
                  <a:pt x="3810" y="690879"/>
                </a:moveTo>
                <a:lnTo>
                  <a:pt x="0" y="690879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690879"/>
                </a:lnTo>
                <a:close/>
              </a:path>
              <a:path w="204470" h="737870">
                <a:moveTo>
                  <a:pt x="204469" y="690879"/>
                </a:moveTo>
                <a:lnTo>
                  <a:pt x="200660" y="690879"/>
                </a:lnTo>
                <a:lnTo>
                  <a:pt x="200660" y="693419"/>
                </a:lnTo>
                <a:lnTo>
                  <a:pt x="204469" y="693419"/>
                </a:lnTo>
                <a:lnTo>
                  <a:pt x="204469" y="690879"/>
                </a:lnTo>
                <a:close/>
              </a:path>
              <a:path w="204470" h="737870">
                <a:moveTo>
                  <a:pt x="3810" y="688466"/>
                </a:moveTo>
                <a:lnTo>
                  <a:pt x="0" y="688466"/>
                </a:lnTo>
                <a:lnTo>
                  <a:pt x="0" y="689609"/>
                </a:lnTo>
                <a:lnTo>
                  <a:pt x="3810" y="689609"/>
                </a:lnTo>
                <a:lnTo>
                  <a:pt x="3810" y="688466"/>
                </a:lnTo>
                <a:close/>
              </a:path>
              <a:path w="204470" h="737870">
                <a:moveTo>
                  <a:pt x="204469" y="688466"/>
                </a:moveTo>
                <a:lnTo>
                  <a:pt x="200660" y="688466"/>
                </a:lnTo>
                <a:lnTo>
                  <a:pt x="200660" y="689609"/>
                </a:lnTo>
                <a:lnTo>
                  <a:pt x="204469" y="689609"/>
                </a:lnTo>
                <a:lnTo>
                  <a:pt x="204469" y="688466"/>
                </a:lnTo>
                <a:close/>
              </a:path>
              <a:path w="204470" h="737870">
                <a:moveTo>
                  <a:pt x="3810" y="684656"/>
                </a:moveTo>
                <a:lnTo>
                  <a:pt x="0" y="684656"/>
                </a:lnTo>
                <a:lnTo>
                  <a:pt x="0" y="687196"/>
                </a:lnTo>
                <a:lnTo>
                  <a:pt x="3810" y="687196"/>
                </a:lnTo>
                <a:lnTo>
                  <a:pt x="3810" y="684656"/>
                </a:lnTo>
                <a:close/>
              </a:path>
              <a:path w="204470" h="737870">
                <a:moveTo>
                  <a:pt x="204469" y="684656"/>
                </a:moveTo>
                <a:lnTo>
                  <a:pt x="200660" y="684656"/>
                </a:lnTo>
                <a:lnTo>
                  <a:pt x="200660" y="687196"/>
                </a:lnTo>
                <a:lnTo>
                  <a:pt x="204469" y="687196"/>
                </a:lnTo>
                <a:lnTo>
                  <a:pt x="204469" y="684656"/>
                </a:lnTo>
                <a:close/>
              </a:path>
              <a:path w="204470" h="737870">
                <a:moveTo>
                  <a:pt x="3810" y="682116"/>
                </a:moveTo>
                <a:lnTo>
                  <a:pt x="0" y="682116"/>
                </a:lnTo>
                <a:lnTo>
                  <a:pt x="0" y="683259"/>
                </a:lnTo>
                <a:lnTo>
                  <a:pt x="3810" y="683259"/>
                </a:lnTo>
                <a:lnTo>
                  <a:pt x="3810" y="682116"/>
                </a:lnTo>
                <a:close/>
              </a:path>
              <a:path w="204470" h="737870">
                <a:moveTo>
                  <a:pt x="204469" y="682116"/>
                </a:moveTo>
                <a:lnTo>
                  <a:pt x="200660" y="682116"/>
                </a:lnTo>
                <a:lnTo>
                  <a:pt x="200660" y="683259"/>
                </a:lnTo>
                <a:lnTo>
                  <a:pt x="204469" y="683259"/>
                </a:lnTo>
                <a:lnTo>
                  <a:pt x="204469" y="682116"/>
                </a:lnTo>
                <a:close/>
              </a:path>
              <a:path w="204470" h="737870">
                <a:moveTo>
                  <a:pt x="3810" y="678306"/>
                </a:moveTo>
                <a:lnTo>
                  <a:pt x="0" y="678306"/>
                </a:lnTo>
                <a:lnTo>
                  <a:pt x="0" y="680846"/>
                </a:lnTo>
                <a:lnTo>
                  <a:pt x="3810" y="680846"/>
                </a:lnTo>
                <a:lnTo>
                  <a:pt x="3810" y="678306"/>
                </a:lnTo>
                <a:close/>
              </a:path>
              <a:path w="204470" h="737870">
                <a:moveTo>
                  <a:pt x="204469" y="678306"/>
                </a:moveTo>
                <a:lnTo>
                  <a:pt x="200660" y="678306"/>
                </a:lnTo>
                <a:lnTo>
                  <a:pt x="200660" y="680846"/>
                </a:lnTo>
                <a:lnTo>
                  <a:pt x="204469" y="680846"/>
                </a:lnTo>
                <a:lnTo>
                  <a:pt x="204469" y="678306"/>
                </a:lnTo>
                <a:close/>
              </a:path>
              <a:path w="204470" h="737870">
                <a:moveTo>
                  <a:pt x="3810" y="675766"/>
                </a:moveTo>
                <a:lnTo>
                  <a:pt x="0" y="675766"/>
                </a:lnTo>
                <a:lnTo>
                  <a:pt x="0" y="676909"/>
                </a:lnTo>
                <a:lnTo>
                  <a:pt x="3810" y="676909"/>
                </a:lnTo>
                <a:lnTo>
                  <a:pt x="3810" y="675766"/>
                </a:lnTo>
                <a:close/>
              </a:path>
              <a:path w="204470" h="737870">
                <a:moveTo>
                  <a:pt x="204469" y="675766"/>
                </a:moveTo>
                <a:lnTo>
                  <a:pt x="200660" y="675766"/>
                </a:lnTo>
                <a:lnTo>
                  <a:pt x="200660" y="676909"/>
                </a:lnTo>
                <a:lnTo>
                  <a:pt x="204469" y="676909"/>
                </a:lnTo>
                <a:lnTo>
                  <a:pt x="204469" y="675766"/>
                </a:lnTo>
                <a:close/>
              </a:path>
              <a:path w="204470" h="737870">
                <a:moveTo>
                  <a:pt x="3810" y="671956"/>
                </a:moveTo>
                <a:lnTo>
                  <a:pt x="0" y="671956"/>
                </a:lnTo>
                <a:lnTo>
                  <a:pt x="0" y="674496"/>
                </a:lnTo>
                <a:lnTo>
                  <a:pt x="3810" y="674496"/>
                </a:lnTo>
                <a:lnTo>
                  <a:pt x="3810" y="671956"/>
                </a:lnTo>
                <a:close/>
              </a:path>
              <a:path w="204470" h="737870">
                <a:moveTo>
                  <a:pt x="204469" y="671956"/>
                </a:moveTo>
                <a:lnTo>
                  <a:pt x="200660" y="671956"/>
                </a:lnTo>
                <a:lnTo>
                  <a:pt x="200660" y="674496"/>
                </a:lnTo>
                <a:lnTo>
                  <a:pt x="204469" y="674496"/>
                </a:lnTo>
                <a:lnTo>
                  <a:pt x="204469" y="671956"/>
                </a:lnTo>
                <a:close/>
              </a:path>
              <a:path w="204470" h="737870">
                <a:moveTo>
                  <a:pt x="3810" y="669416"/>
                </a:moveTo>
                <a:lnTo>
                  <a:pt x="0" y="669416"/>
                </a:lnTo>
                <a:lnTo>
                  <a:pt x="0" y="670559"/>
                </a:lnTo>
                <a:lnTo>
                  <a:pt x="3810" y="670559"/>
                </a:lnTo>
                <a:lnTo>
                  <a:pt x="3810" y="669416"/>
                </a:lnTo>
                <a:close/>
              </a:path>
              <a:path w="204470" h="737870">
                <a:moveTo>
                  <a:pt x="204469" y="669416"/>
                </a:moveTo>
                <a:lnTo>
                  <a:pt x="200660" y="669416"/>
                </a:lnTo>
                <a:lnTo>
                  <a:pt x="200660" y="670559"/>
                </a:lnTo>
                <a:lnTo>
                  <a:pt x="204469" y="670559"/>
                </a:lnTo>
                <a:lnTo>
                  <a:pt x="204469" y="669416"/>
                </a:lnTo>
                <a:close/>
              </a:path>
              <a:path w="204470" h="737870">
                <a:moveTo>
                  <a:pt x="3810" y="665606"/>
                </a:moveTo>
                <a:lnTo>
                  <a:pt x="0" y="665606"/>
                </a:lnTo>
                <a:lnTo>
                  <a:pt x="0" y="668146"/>
                </a:lnTo>
                <a:lnTo>
                  <a:pt x="3810" y="668146"/>
                </a:lnTo>
                <a:lnTo>
                  <a:pt x="3810" y="665606"/>
                </a:lnTo>
                <a:close/>
              </a:path>
              <a:path w="204470" h="737870">
                <a:moveTo>
                  <a:pt x="204469" y="665606"/>
                </a:moveTo>
                <a:lnTo>
                  <a:pt x="200660" y="665606"/>
                </a:lnTo>
                <a:lnTo>
                  <a:pt x="200660" y="668146"/>
                </a:lnTo>
                <a:lnTo>
                  <a:pt x="204469" y="668146"/>
                </a:lnTo>
                <a:lnTo>
                  <a:pt x="204469" y="665606"/>
                </a:lnTo>
                <a:close/>
              </a:path>
              <a:path w="204470" h="737870">
                <a:moveTo>
                  <a:pt x="3810" y="663066"/>
                </a:moveTo>
                <a:lnTo>
                  <a:pt x="0" y="663066"/>
                </a:lnTo>
                <a:lnTo>
                  <a:pt x="0" y="664209"/>
                </a:lnTo>
                <a:lnTo>
                  <a:pt x="3810" y="664209"/>
                </a:lnTo>
                <a:lnTo>
                  <a:pt x="3810" y="663066"/>
                </a:lnTo>
                <a:close/>
              </a:path>
              <a:path w="204470" h="737870">
                <a:moveTo>
                  <a:pt x="204469" y="663066"/>
                </a:moveTo>
                <a:lnTo>
                  <a:pt x="200660" y="663066"/>
                </a:lnTo>
                <a:lnTo>
                  <a:pt x="200660" y="664209"/>
                </a:lnTo>
                <a:lnTo>
                  <a:pt x="204469" y="664209"/>
                </a:lnTo>
                <a:lnTo>
                  <a:pt x="204469" y="663066"/>
                </a:lnTo>
                <a:close/>
              </a:path>
              <a:path w="204470" h="737870">
                <a:moveTo>
                  <a:pt x="3810" y="659256"/>
                </a:moveTo>
                <a:lnTo>
                  <a:pt x="0" y="659256"/>
                </a:lnTo>
                <a:lnTo>
                  <a:pt x="0" y="661796"/>
                </a:lnTo>
                <a:lnTo>
                  <a:pt x="3810" y="661796"/>
                </a:lnTo>
                <a:lnTo>
                  <a:pt x="3810" y="659256"/>
                </a:lnTo>
                <a:close/>
              </a:path>
              <a:path w="204470" h="737870">
                <a:moveTo>
                  <a:pt x="204469" y="659256"/>
                </a:moveTo>
                <a:lnTo>
                  <a:pt x="200660" y="659256"/>
                </a:lnTo>
                <a:lnTo>
                  <a:pt x="200660" y="661796"/>
                </a:lnTo>
                <a:lnTo>
                  <a:pt x="204469" y="661796"/>
                </a:lnTo>
                <a:lnTo>
                  <a:pt x="204469" y="659256"/>
                </a:lnTo>
                <a:close/>
              </a:path>
              <a:path w="204470" h="737870">
                <a:moveTo>
                  <a:pt x="3810" y="656716"/>
                </a:moveTo>
                <a:lnTo>
                  <a:pt x="0" y="656716"/>
                </a:lnTo>
                <a:lnTo>
                  <a:pt x="0" y="657859"/>
                </a:lnTo>
                <a:lnTo>
                  <a:pt x="3810" y="657859"/>
                </a:lnTo>
                <a:lnTo>
                  <a:pt x="3810" y="656716"/>
                </a:lnTo>
                <a:close/>
              </a:path>
              <a:path w="204470" h="737870">
                <a:moveTo>
                  <a:pt x="204469" y="656716"/>
                </a:moveTo>
                <a:lnTo>
                  <a:pt x="200660" y="656716"/>
                </a:lnTo>
                <a:lnTo>
                  <a:pt x="200660" y="657859"/>
                </a:lnTo>
                <a:lnTo>
                  <a:pt x="204469" y="657859"/>
                </a:lnTo>
                <a:lnTo>
                  <a:pt x="204469" y="656716"/>
                </a:lnTo>
                <a:close/>
              </a:path>
              <a:path w="204470" h="737870">
                <a:moveTo>
                  <a:pt x="3810" y="652906"/>
                </a:moveTo>
                <a:lnTo>
                  <a:pt x="0" y="652906"/>
                </a:lnTo>
                <a:lnTo>
                  <a:pt x="0" y="655446"/>
                </a:lnTo>
                <a:lnTo>
                  <a:pt x="3810" y="655446"/>
                </a:lnTo>
                <a:lnTo>
                  <a:pt x="3810" y="652906"/>
                </a:lnTo>
                <a:close/>
              </a:path>
              <a:path w="204470" h="737870">
                <a:moveTo>
                  <a:pt x="204469" y="652906"/>
                </a:moveTo>
                <a:lnTo>
                  <a:pt x="200660" y="652906"/>
                </a:lnTo>
                <a:lnTo>
                  <a:pt x="200660" y="655446"/>
                </a:lnTo>
                <a:lnTo>
                  <a:pt x="204469" y="655446"/>
                </a:lnTo>
                <a:lnTo>
                  <a:pt x="204469" y="652906"/>
                </a:lnTo>
                <a:close/>
              </a:path>
              <a:path w="204470" h="737870">
                <a:moveTo>
                  <a:pt x="3810" y="650366"/>
                </a:moveTo>
                <a:lnTo>
                  <a:pt x="0" y="650366"/>
                </a:lnTo>
                <a:lnTo>
                  <a:pt x="0" y="651509"/>
                </a:lnTo>
                <a:lnTo>
                  <a:pt x="3810" y="651509"/>
                </a:lnTo>
                <a:lnTo>
                  <a:pt x="3810" y="650366"/>
                </a:lnTo>
                <a:close/>
              </a:path>
              <a:path w="204470" h="737870">
                <a:moveTo>
                  <a:pt x="204469" y="650366"/>
                </a:moveTo>
                <a:lnTo>
                  <a:pt x="200660" y="650366"/>
                </a:lnTo>
                <a:lnTo>
                  <a:pt x="200660" y="651509"/>
                </a:lnTo>
                <a:lnTo>
                  <a:pt x="204469" y="651509"/>
                </a:lnTo>
                <a:lnTo>
                  <a:pt x="204469" y="650366"/>
                </a:lnTo>
                <a:close/>
              </a:path>
              <a:path w="204470" h="737870">
                <a:moveTo>
                  <a:pt x="3810" y="646556"/>
                </a:moveTo>
                <a:lnTo>
                  <a:pt x="0" y="646556"/>
                </a:lnTo>
                <a:lnTo>
                  <a:pt x="0" y="649096"/>
                </a:lnTo>
                <a:lnTo>
                  <a:pt x="3810" y="649096"/>
                </a:lnTo>
                <a:lnTo>
                  <a:pt x="3810" y="646556"/>
                </a:lnTo>
                <a:close/>
              </a:path>
              <a:path w="204470" h="737870">
                <a:moveTo>
                  <a:pt x="204469" y="646556"/>
                </a:moveTo>
                <a:lnTo>
                  <a:pt x="200660" y="646556"/>
                </a:lnTo>
                <a:lnTo>
                  <a:pt x="200660" y="649096"/>
                </a:lnTo>
                <a:lnTo>
                  <a:pt x="204469" y="649096"/>
                </a:lnTo>
                <a:lnTo>
                  <a:pt x="204469" y="646556"/>
                </a:lnTo>
                <a:close/>
              </a:path>
              <a:path w="204470" h="737870">
                <a:moveTo>
                  <a:pt x="3810" y="644016"/>
                </a:moveTo>
                <a:lnTo>
                  <a:pt x="0" y="644016"/>
                </a:lnTo>
                <a:lnTo>
                  <a:pt x="0" y="645159"/>
                </a:lnTo>
                <a:lnTo>
                  <a:pt x="3810" y="645159"/>
                </a:lnTo>
                <a:lnTo>
                  <a:pt x="3810" y="644016"/>
                </a:lnTo>
                <a:close/>
              </a:path>
              <a:path w="204470" h="737870">
                <a:moveTo>
                  <a:pt x="204469" y="644016"/>
                </a:moveTo>
                <a:lnTo>
                  <a:pt x="200660" y="644016"/>
                </a:lnTo>
                <a:lnTo>
                  <a:pt x="200660" y="645159"/>
                </a:lnTo>
                <a:lnTo>
                  <a:pt x="204469" y="645159"/>
                </a:lnTo>
                <a:lnTo>
                  <a:pt x="204469" y="644016"/>
                </a:lnTo>
                <a:close/>
              </a:path>
              <a:path w="204470" h="737870">
                <a:moveTo>
                  <a:pt x="3810" y="640206"/>
                </a:moveTo>
                <a:lnTo>
                  <a:pt x="0" y="640206"/>
                </a:lnTo>
                <a:lnTo>
                  <a:pt x="0" y="642746"/>
                </a:lnTo>
                <a:lnTo>
                  <a:pt x="3810" y="642746"/>
                </a:lnTo>
                <a:lnTo>
                  <a:pt x="3810" y="640206"/>
                </a:lnTo>
                <a:close/>
              </a:path>
              <a:path w="204470" h="737870">
                <a:moveTo>
                  <a:pt x="204469" y="640206"/>
                </a:moveTo>
                <a:lnTo>
                  <a:pt x="200660" y="640206"/>
                </a:lnTo>
                <a:lnTo>
                  <a:pt x="200660" y="642746"/>
                </a:lnTo>
                <a:lnTo>
                  <a:pt x="204469" y="642746"/>
                </a:lnTo>
                <a:lnTo>
                  <a:pt x="204469" y="640206"/>
                </a:lnTo>
                <a:close/>
              </a:path>
              <a:path w="204470" h="737870">
                <a:moveTo>
                  <a:pt x="3810" y="637666"/>
                </a:moveTo>
                <a:lnTo>
                  <a:pt x="0" y="637666"/>
                </a:lnTo>
                <a:lnTo>
                  <a:pt x="0" y="638809"/>
                </a:lnTo>
                <a:lnTo>
                  <a:pt x="3810" y="638809"/>
                </a:lnTo>
                <a:lnTo>
                  <a:pt x="3810" y="637666"/>
                </a:lnTo>
                <a:close/>
              </a:path>
              <a:path w="204470" h="737870">
                <a:moveTo>
                  <a:pt x="204469" y="637666"/>
                </a:moveTo>
                <a:lnTo>
                  <a:pt x="200660" y="637666"/>
                </a:lnTo>
                <a:lnTo>
                  <a:pt x="200660" y="638809"/>
                </a:lnTo>
                <a:lnTo>
                  <a:pt x="204469" y="638809"/>
                </a:lnTo>
                <a:lnTo>
                  <a:pt x="204469" y="637666"/>
                </a:lnTo>
                <a:close/>
              </a:path>
              <a:path w="204470" h="737870">
                <a:moveTo>
                  <a:pt x="3810" y="633856"/>
                </a:moveTo>
                <a:lnTo>
                  <a:pt x="0" y="633856"/>
                </a:lnTo>
                <a:lnTo>
                  <a:pt x="0" y="636396"/>
                </a:lnTo>
                <a:lnTo>
                  <a:pt x="3810" y="636396"/>
                </a:lnTo>
                <a:lnTo>
                  <a:pt x="3810" y="633856"/>
                </a:lnTo>
                <a:close/>
              </a:path>
              <a:path w="204470" h="737870">
                <a:moveTo>
                  <a:pt x="204469" y="633856"/>
                </a:moveTo>
                <a:lnTo>
                  <a:pt x="200660" y="633856"/>
                </a:lnTo>
                <a:lnTo>
                  <a:pt x="200660" y="636396"/>
                </a:lnTo>
                <a:lnTo>
                  <a:pt x="204469" y="636396"/>
                </a:lnTo>
                <a:lnTo>
                  <a:pt x="204469" y="633856"/>
                </a:lnTo>
                <a:close/>
              </a:path>
              <a:path w="204470" h="737870">
                <a:moveTo>
                  <a:pt x="3810" y="631316"/>
                </a:moveTo>
                <a:lnTo>
                  <a:pt x="0" y="631316"/>
                </a:lnTo>
                <a:lnTo>
                  <a:pt x="0" y="632459"/>
                </a:lnTo>
                <a:lnTo>
                  <a:pt x="3810" y="632459"/>
                </a:lnTo>
                <a:lnTo>
                  <a:pt x="3810" y="631316"/>
                </a:lnTo>
                <a:close/>
              </a:path>
              <a:path w="204470" h="737870">
                <a:moveTo>
                  <a:pt x="204469" y="631316"/>
                </a:moveTo>
                <a:lnTo>
                  <a:pt x="200660" y="631316"/>
                </a:lnTo>
                <a:lnTo>
                  <a:pt x="200660" y="632459"/>
                </a:lnTo>
                <a:lnTo>
                  <a:pt x="204469" y="632459"/>
                </a:lnTo>
                <a:lnTo>
                  <a:pt x="204469" y="631316"/>
                </a:lnTo>
                <a:close/>
              </a:path>
              <a:path w="204470" h="737870">
                <a:moveTo>
                  <a:pt x="3810" y="627506"/>
                </a:moveTo>
                <a:lnTo>
                  <a:pt x="0" y="627506"/>
                </a:lnTo>
                <a:lnTo>
                  <a:pt x="0" y="630046"/>
                </a:lnTo>
                <a:lnTo>
                  <a:pt x="3810" y="630046"/>
                </a:lnTo>
                <a:lnTo>
                  <a:pt x="3810" y="627506"/>
                </a:lnTo>
                <a:close/>
              </a:path>
              <a:path w="204470" h="737870">
                <a:moveTo>
                  <a:pt x="204469" y="627506"/>
                </a:moveTo>
                <a:lnTo>
                  <a:pt x="200660" y="627506"/>
                </a:lnTo>
                <a:lnTo>
                  <a:pt x="200660" y="630046"/>
                </a:lnTo>
                <a:lnTo>
                  <a:pt x="204469" y="630046"/>
                </a:lnTo>
                <a:lnTo>
                  <a:pt x="204469" y="627506"/>
                </a:lnTo>
                <a:close/>
              </a:path>
              <a:path w="204470" h="737870">
                <a:moveTo>
                  <a:pt x="3810" y="624966"/>
                </a:moveTo>
                <a:lnTo>
                  <a:pt x="0" y="624966"/>
                </a:lnTo>
                <a:lnTo>
                  <a:pt x="0" y="626109"/>
                </a:lnTo>
                <a:lnTo>
                  <a:pt x="3810" y="626109"/>
                </a:lnTo>
                <a:lnTo>
                  <a:pt x="3810" y="624966"/>
                </a:lnTo>
                <a:close/>
              </a:path>
              <a:path w="204470" h="737870">
                <a:moveTo>
                  <a:pt x="204469" y="624966"/>
                </a:moveTo>
                <a:lnTo>
                  <a:pt x="200660" y="624966"/>
                </a:lnTo>
                <a:lnTo>
                  <a:pt x="200660" y="626109"/>
                </a:lnTo>
                <a:lnTo>
                  <a:pt x="204469" y="626109"/>
                </a:lnTo>
                <a:lnTo>
                  <a:pt x="204469" y="624966"/>
                </a:lnTo>
                <a:close/>
              </a:path>
              <a:path w="204470" h="737870">
                <a:moveTo>
                  <a:pt x="3810" y="621156"/>
                </a:moveTo>
                <a:lnTo>
                  <a:pt x="0" y="621156"/>
                </a:lnTo>
                <a:lnTo>
                  <a:pt x="0" y="623696"/>
                </a:lnTo>
                <a:lnTo>
                  <a:pt x="3810" y="623696"/>
                </a:lnTo>
                <a:lnTo>
                  <a:pt x="3810" y="621156"/>
                </a:lnTo>
                <a:close/>
              </a:path>
              <a:path w="204470" h="737870">
                <a:moveTo>
                  <a:pt x="204469" y="621156"/>
                </a:moveTo>
                <a:lnTo>
                  <a:pt x="200660" y="621156"/>
                </a:lnTo>
                <a:lnTo>
                  <a:pt x="200660" y="623696"/>
                </a:lnTo>
                <a:lnTo>
                  <a:pt x="204469" y="623696"/>
                </a:lnTo>
                <a:lnTo>
                  <a:pt x="204469" y="621156"/>
                </a:lnTo>
                <a:close/>
              </a:path>
              <a:path w="204470" h="737870">
                <a:moveTo>
                  <a:pt x="3810" y="618616"/>
                </a:moveTo>
                <a:lnTo>
                  <a:pt x="0" y="618616"/>
                </a:lnTo>
                <a:lnTo>
                  <a:pt x="0" y="619759"/>
                </a:lnTo>
                <a:lnTo>
                  <a:pt x="3810" y="619759"/>
                </a:lnTo>
                <a:lnTo>
                  <a:pt x="3810" y="618616"/>
                </a:lnTo>
                <a:close/>
              </a:path>
              <a:path w="204470" h="737870">
                <a:moveTo>
                  <a:pt x="204469" y="618616"/>
                </a:moveTo>
                <a:lnTo>
                  <a:pt x="200660" y="618616"/>
                </a:lnTo>
                <a:lnTo>
                  <a:pt x="200660" y="619759"/>
                </a:lnTo>
                <a:lnTo>
                  <a:pt x="204469" y="619759"/>
                </a:lnTo>
                <a:lnTo>
                  <a:pt x="204469" y="618616"/>
                </a:lnTo>
                <a:close/>
              </a:path>
              <a:path w="204470" h="737870">
                <a:moveTo>
                  <a:pt x="3810" y="614806"/>
                </a:moveTo>
                <a:lnTo>
                  <a:pt x="0" y="614806"/>
                </a:lnTo>
                <a:lnTo>
                  <a:pt x="0" y="617346"/>
                </a:lnTo>
                <a:lnTo>
                  <a:pt x="3810" y="617346"/>
                </a:lnTo>
                <a:lnTo>
                  <a:pt x="3810" y="614806"/>
                </a:lnTo>
                <a:close/>
              </a:path>
              <a:path w="204470" h="737870">
                <a:moveTo>
                  <a:pt x="204469" y="614806"/>
                </a:moveTo>
                <a:lnTo>
                  <a:pt x="200660" y="614806"/>
                </a:lnTo>
                <a:lnTo>
                  <a:pt x="200660" y="617346"/>
                </a:lnTo>
                <a:lnTo>
                  <a:pt x="204469" y="617346"/>
                </a:lnTo>
                <a:lnTo>
                  <a:pt x="204469" y="614806"/>
                </a:lnTo>
                <a:close/>
              </a:path>
              <a:path w="204470" h="737870">
                <a:moveTo>
                  <a:pt x="3810" y="612266"/>
                </a:moveTo>
                <a:lnTo>
                  <a:pt x="0" y="612266"/>
                </a:lnTo>
                <a:lnTo>
                  <a:pt x="0" y="613409"/>
                </a:lnTo>
                <a:lnTo>
                  <a:pt x="3810" y="613409"/>
                </a:lnTo>
                <a:lnTo>
                  <a:pt x="3810" y="612266"/>
                </a:lnTo>
                <a:close/>
              </a:path>
              <a:path w="204470" h="737870">
                <a:moveTo>
                  <a:pt x="204469" y="612266"/>
                </a:moveTo>
                <a:lnTo>
                  <a:pt x="200660" y="612266"/>
                </a:lnTo>
                <a:lnTo>
                  <a:pt x="200660" y="613409"/>
                </a:lnTo>
                <a:lnTo>
                  <a:pt x="204469" y="613409"/>
                </a:lnTo>
                <a:lnTo>
                  <a:pt x="204469" y="612266"/>
                </a:lnTo>
                <a:close/>
              </a:path>
              <a:path w="204470" h="737870">
                <a:moveTo>
                  <a:pt x="3810" y="608456"/>
                </a:moveTo>
                <a:lnTo>
                  <a:pt x="0" y="608456"/>
                </a:lnTo>
                <a:lnTo>
                  <a:pt x="0" y="610996"/>
                </a:lnTo>
                <a:lnTo>
                  <a:pt x="3810" y="610996"/>
                </a:lnTo>
                <a:lnTo>
                  <a:pt x="3810" y="608456"/>
                </a:lnTo>
                <a:close/>
              </a:path>
              <a:path w="204470" h="737870">
                <a:moveTo>
                  <a:pt x="204469" y="608456"/>
                </a:moveTo>
                <a:lnTo>
                  <a:pt x="200660" y="608456"/>
                </a:lnTo>
                <a:lnTo>
                  <a:pt x="200660" y="610996"/>
                </a:lnTo>
                <a:lnTo>
                  <a:pt x="204469" y="610996"/>
                </a:lnTo>
                <a:lnTo>
                  <a:pt x="204469" y="608456"/>
                </a:lnTo>
                <a:close/>
              </a:path>
              <a:path w="204470" h="737870">
                <a:moveTo>
                  <a:pt x="3810" y="605916"/>
                </a:moveTo>
                <a:lnTo>
                  <a:pt x="0" y="605916"/>
                </a:lnTo>
                <a:lnTo>
                  <a:pt x="0" y="607059"/>
                </a:lnTo>
                <a:lnTo>
                  <a:pt x="3810" y="607059"/>
                </a:lnTo>
                <a:lnTo>
                  <a:pt x="3810" y="605916"/>
                </a:lnTo>
                <a:close/>
              </a:path>
              <a:path w="204470" h="737870">
                <a:moveTo>
                  <a:pt x="204469" y="605916"/>
                </a:moveTo>
                <a:lnTo>
                  <a:pt x="200660" y="605916"/>
                </a:lnTo>
                <a:lnTo>
                  <a:pt x="200660" y="607059"/>
                </a:lnTo>
                <a:lnTo>
                  <a:pt x="204469" y="607059"/>
                </a:lnTo>
                <a:lnTo>
                  <a:pt x="204469" y="605916"/>
                </a:lnTo>
                <a:close/>
              </a:path>
              <a:path w="204470" h="737870">
                <a:moveTo>
                  <a:pt x="3810" y="602106"/>
                </a:moveTo>
                <a:lnTo>
                  <a:pt x="0" y="602106"/>
                </a:lnTo>
                <a:lnTo>
                  <a:pt x="0" y="604646"/>
                </a:lnTo>
                <a:lnTo>
                  <a:pt x="3810" y="604646"/>
                </a:lnTo>
                <a:lnTo>
                  <a:pt x="3810" y="602106"/>
                </a:lnTo>
                <a:close/>
              </a:path>
              <a:path w="204470" h="737870">
                <a:moveTo>
                  <a:pt x="204469" y="602106"/>
                </a:moveTo>
                <a:lnTo>
                  <a:pt x="200660" y="602106"/>
                </a:lnTo>
                <a:lnTo>
                  <a:pt x="200660" y="604646"/>
                </a:lnTo>
                <a:lnTo>
                  <a:pt x="204469" y="604646"/>
                </a:lnTo>
                <a:lnTo>
                  <a:pt x="204469" y="602106"/>
                </a:lnTo>
                <a:close/>
              </a:path>
              <a:path w="204470" h="737870">
                <a:moveTo>
                  <a:pt x="203200" y="600709"/>
                </a:moveTo>
                <a:lnTo>
                  <a:pt x="201929" y="600709"/>
                </a:lnTo>
                <a:lnTo>
                  <a:pt x="201929" y="602106"/>
                </a:lnTo>
                <a:lnTo>
                  <a:pt x="203200" y="602106"/>
                </a:lnTo>
                <a:lnTo>
                  <a:pt x="203200" y="600709"/>
                </a:lnTo>
                <a:close/>
              </a:path>
              <a:path w="204470" h="737870">
                <a:moveTo>
                  <a:pt x="1269" y="598296"/>
                </a:moveTo>
                <a:lnTo>
                  <a:pt x="0" y="598296"/>
                </a:lnTo>
                <a:lnTo>
                  <a:pt x="0" y="600709"/>
                </a:lnTo>
                <a:lnTo>
                  <a:pt x="3810" y="600709"/>
                </a:lnTo>
                <a:lnTo>
                  <a:pt x="3810" y="599566"/>
                </a:lnTo>
                <a:lnTo>
                  <a:pt x="1269" y="599566"/>
                </a:lnTo>
                <a:lnTo>
                  <a:pt x="1269" y="598296"/>
                </a:lnTo>
                <a:close/>
              </a:path>
              <a:path w="204470" h="737870">
                <a:moveTo>
                  <a:pt x="3810" y="595756"/>
                </a:moveTo>
                <a:lnTo>
                  <a:pt x="1269" y="595756"/>
                </a:lnTo>
                <a:lnTo>
                  <a:pt x="1269" y="598296"/>
                </a:lnTo>
                <a:lnTo>
                  <a:pt x="3810" y="598296"/>
                </a:lnTo>
                <a:lnTo>
                  <a:pt x="3810" y="595756"/>
                </a:lnTo>
                <a:close/>
              </a:path>
              <a:path w="204470" h="737870">
                <a:moveTo>
                  <a:pt x="3810" y="588009"/>
                </a:moveTo>
                <a:lnTo>
                  <a:pt x="2539" y="588009"/>
                </a:lnTo>
                <a:lnTo>
                  <a:pt x="2539" y="594359"/>
                </a:lnTo>
                <a:lnTo>
                  <a:pt x="3810" y="594359"/>
                </a:lnTo>
                <a:lnTo>
                  <a:pt x="3810" y="588009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2" name="bk object 3632"/>
          <p:cNvSpPr/>
          <p:nvPr/>
        </p:nvSpPr>
        <p:spPr>
          <a:xfrm>
            <a:off x="4636770" y="2600960"/>
            <a:ext cx="196850" cy="730250"/>
          </a:xfrm>
          <a:custGeom>
            <a:avLst/>
            <a:gdLst/>
            <a:ahLst/>
            <a:cxnLst/>
            <a:rect l="l" t="t" r="r" b="b"/>
            <a:pathLst>
              <a:path w="196850" h="730250">
                <a:moveTo>
                  <a:pt x="196850" y="0"/>
                </a:moveTo>
                <a:lnTo>
                  <a:pt x="130810" y="0"/>
                </a:lnTo>
                <a:lnTo>
                  <a:pt x="130810" y="3810"/>
                </a:lnTo>
                <a:lnTo>
                  <a:pt x="194310" y="3810"/>
                </a:lnTo>
                <a:lnTo>
                  <a:pt x="194310" y="33019"/>
                </a:lnTo>
                <a:lnTo>
                  <a:pt x="196850" y="33019"/>
                </a:lnTo>
                <a:lnTo>
                  <a:pt x="196850" y="0"/>
                </a:lnTo>
                <a:close/>
              </a:path>
              <a:path w="196850" h="730250">
                <a:moveTo>
                  <a:pt x="196850" y="33020"/>
                </a:moveTo>
                <a:lnTo>
                  <a:pt x="194310" y="33020"/>
                </a:lnTo>
                <a:lnTo>
                  <a:pt x="194310" y="52069"/>
                </a:lnTo>
                <a:lnTo>
                  <a:pt x="196850" y="52069"/>
                </a:lnTo>
                <a:lnTo>
                  <a:pt x="196850" y="33020"/>
                </a:lnTo>
                <a:close/>
              </a:path>
              <a:path w="196850" h="730250">
                <a:moveTo>
                  <a:pt x="196850" y="52196"/>
                </a:moveTo>
                <a:lnTo>
                  <a:pt x="194310" y="52196"/>
                </a:lnTo>
                <a:lnTo>
                  <a:pt x="194310" y="96519"/>
                </a:lnTo>
                <a:lnTo>
                  <a:pt x="196850" y="96519"/>
                </a:lnTo>
                <a:lnTo>
                  <a:pt x="196850" y="52196"/>
                </a:lnTo>
                <a:close/>
              </a:path>
              <a:path w="196850" h="730250">
                <a:moveTo>
                  <a:pt x="2540" y="398779"/>
                </a:moveTo>
                <a:lnTo>
                  <a:pt x="0" y="398779"/>
                </a:lnTo>
                <a:lnTo>
                  <a:pt x="0" y="401319"/>
                </a:lnTo>
                <a:lnTo>
                  <a:pt x="1270" y="401319"/>
                </a:lnTo>
                <a:lnTo>
                  <a:pt x="1270" y="400049"/>
                </a:lnTo>
                <a:lnTo>
                  <a:pt x="2540" y="400049"/>
                </a:lnTo>
                <a:lnTo>
                  <a:pt x="2540" y="398779"/>
                </a:lnTo>
                <a:close/>
              </a:path>
              <a:path w="196850" h="730250">
                <a:moveTo>
                  <a:pt x="3810" y="394969"/>
                </a:moveTo>
                <a:lnTo>
                  <a:pt x="0" y="394969"/>
                </a:lnTo>
                <a:lnTo>
                  <a:pt x="0" y="397509"/>
                </a:lnTo>
                <a:lnTo>
                  <a:pt x="2540" y="397509"/>
                </a:lnTo>
                <a:lnTo>
                  <a:pt x="2540" y="398779"/>
                </a:lnTo>
                <a:lnTo>
                  <a:pt x="3810" y="398779"/>
                </a:lnTo>
                <a:lnTo>
                  <a:pt x="3810" y="394969"/>
                </a:lnTo>
                <a:close/>
              </a:path>
              <a:path w="196850" h="730250">
                <a:moveTo>
                  <a:pt x="3810" y="392429"/>
                </a:moveTo>
                <a:lnTo>
                  <a:pt x="0" y="392429"/>
                </a:lnTo>
                <a:lnTo>
                  <a:pt x="0" y="393699"/>
                </a:lnTo>
                <a:lnTo>
                  <a:pt x="3810" y="393699"/>
                </a:lnTo>
                <a:lnTo>
                  <a:pt x="3810" y="392429"/>
                </a:lnTo>
                <a:close/>
              </a:path>
              <a:path w="196850" h="730250">
                <a:moveTo>
                  <a:pt x="3810" y="388619"/>
                </a:moveTo>
                <a:lnTo>
                  <a:pt x="0" y="388619"/>
                </a:lnTo>
                <a:lnTo>
                  <a:pt x="0" y="391159"/>
                </a:lnTo>
                <a:lnTo>
                  <a:pt x="3810" y="391159"/>
                </a:lnTo>
                <a:lnTo>
                  <a:pt x="3810" y="388619"/>
                </a:lnTo>
                <a:close/>
              </a:path>
              <a:path w="196850" h="730250">
                <a:moveTo>
                  <a:pt x="3810" y="386079"/>
                </a:moveTo>
                <a:lnTo>
                  <a:pt x="0" y="386079"/>
                </a:lnTo>
                <a:lnTo>
                  <a:pt x="0" y="387349"/>
                </a:lnTo>
                <a:lnTo>
                  <a:pt x="3810" y="387349"/>
                </a:lnTo>
                <a:lnTo>
                  <a:pt x="3810" y="386079"/>
                </a:lnTo>
                <a:close/>
              </a:path>
              <a:path w="196850" h="730250">
                <a:moveTo>
                  <a:pt x="3810" y="382269"/>
                </a:moveTo>
                <a:lnTo>
                  <a:pt x="0" y="382269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82269"/>
                </a:lnTo>
                <a:close/>
              </a:path>
              <a:path w="196850" h="730250">
                <a:moveTo>
                  <a:pt x="3810" y="379729"/>
                </a:moveTo>
                <a:lnTo>
                  <a:pt x="0" y="379729"/>
                </a:lnTo>
                <a:lnTo>
                  <a:pt x="0" y="380999"/>
                </a:lnTo>
                <a:lnTo>
                  <a:pt x="3810" y="380999"/>
                </a:lnTo>
                <a:lnTo>
                  <a:pt x="3810" y="379729"/>
                </a:lnTo>
                <a:close/>
              </a:path>
              <a:path w="196850" h="730250">
                <a:moveTo>
                  <a:pt x="3810" y="375919"/>
                </a:moveTo>
                <a:lnTo>
                  <a:pt x="0" y="375919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5919"/>
                </a:lnTo>
                <a:close/>
              </a:path>
              <a:path w="196850" h="730250">
                <a:moveTo>
                  <a:pt x="3810" y="373379"/>
                </a:moveTo>
                <a:lnTo>
                  <a:pt x="0" y="373379"/>
                </a:lnTo>
                <a:lnTo>
                  <a:pt x="0" y="374649"/>
                </a:lnTo>
                <a:lnTo>
                  <a:pt x="3810" y="374649"/>
                </a:lnTo>
                <a:lnTo>
                  <a:pt x="3810" y="373379"/>
                </a:lnTo>
                <a:close/>
              </a:path>
              <a:path w="196850" h="730250">
                <a:moveTo>
                  <a:pt x="3810" y="369569"/>
                </a:moveTo>
                <a:lnTo>
                  <a:pt x="0" y="369569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69569"/>
                </a:lnTo>
                <a:close/>
              </a:path>
              <a:path w="196850" h="730250">
                <a:moveTo>
                  <a:pt x="3810" y="367029"/>
                </a:moveTo>
                <a:lnTo>
                  <a:pt x="0" y="367029"/>
                </a:lnTo>
                <a:lnTo>
                  <a:pt x="0" y="368299"/>
                </a:lnTo>
                <a:lnTo>
                  <a:pt x="3810" y="368299"/>
                </a:lnTo>
                <a:lnTo>
                  <a:pt x="3810" y="367029"/>
                </a:lnTo>
                <a:close/>
              </a:path>
              <a:path w="196850" h="730250">
                <a:moveTo>
                  <a:pt x="3810" y="363219"/>
                </a:moveTo>
                <a:lnTo>
                  <a:pt x="0" y="363219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3219"/>
                </a:lnTo>
                <a:close/>
              </a:path>
              <a:path w="196850" h="730250">
                <a:moveTo>
                  <a:pt x="3810" y="360679"/>
                </a:moveTo>
                <a:lnTo>
                  <a:pt x="0" y="360679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60679"/>
                </a:lnTo>
                <a:close/>
              </a:path>
              <a:path w="196850" h="730250">
                <a:moveTo>
                  <a:pt x="3810" y="356869"/>
                </a:moveTo>
                <a:lnTo>
                  <a:pt x="0" y="356869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6869"/>
                </a:lnTo>
                <a:close/>
              </a:path>
              <a:path w="196850" h="730250">
                <a:moveTo>
                  <a:pt x="195580" y="354329"/>
                </a:moveTo>
                <a:lnTo>
                  <a:pt x="194310" y="354329"/>
                </a:lnTo>
                <a:lnTo>
                  <a:pt x="194310" y="355599"/>
                </a:lnTo>
                <a:lnTo>
                  <a:pt x="195580" y="355599"/>
                </a:lnTo>
                <a:lnTo>
                  <a:pt x="195580" y="354329"/>
                </a:lnTo>
                <a:close/>
              </a:path>
              <a:path w="196850" h="730250">
                <a:moveTo>
                  <a:pt x="3810" y="354329"/>
                </a:moveTo>
                <a:lnTo>
                  <a:pt x="0" y="354329"/>
                </a:lnTo>
                <a:lnTo>
                  <a:pt x="0" y="355599"/>
                </a:lnTo>
                <a:lnTo>
                  <a:pt x="3810" y="355599"/>
                </a:lnTo>
                <a:lnTo>
                  <a:pt x="3810" y="354329"/>
                </a:lnTo>
                <a:close/>
              </a:path>
              <a:path w="196850" h="730250">
                <a:moveTo>
                  <a:pt x="3810" y="350519"/>
                </a:moveTo>
                <a:lnTo>
                  <a:pt x="0" y="350519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0519"/>
                </a:lnTo>
                <a:close/>
              </a:path>
              <a:path w="196850" h="730250">
                <a:moveTo>
                  <a:pt x="195580" y="350519"/>
                </a:moveTo>
                <a:lnTo>
                  <a:pt x="194310" y="350519"/>
                </a:lnTo>
                <a:lnTo>
                  <a:pt x="194310" y="353059"/>
                </a:lnTo>
                <a:lnTo>
                  <a:pt x="195580" y="353059"/>
                </a:lnTo>
                <a:lnTo>
                  <a:pt x="195580" y="350519"/>
                </a:lnTo>
                <a:close/>
              </a:path>
              <a:path w="196850" h="730250">
                <a:moveTo>
                  <a:pt x="3810" y="347979"/>
                </a:moveTo>
                <a:lnTo>
                  <a:pt x="0" y="347979"/>
                </a:lnTo>
                <a:lnTo>
                  <a:pt x="0" y="349249"/>
                </a:lnTo>
                <a:lnTo>
                  <a:pt x="3810" y="349249"/>
                </a:lnTo>
                <a:lnTo>
                  <a:pt x="3810" y="347979"/>
                </a:lnTo>
                <a:close/>
              </a:path>
              <a:path w="196850" h="730250">
                <a:moveTo>
                  <a:pt x="3810" y="344169"/>
                </a:moveTo>
                <a:lnTo>
                  <a:pt x="0" y="344169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4169"/>
                </a:lnTo>
                <a:close/>
              </a:path>
              <a:path w="196850" h="730250">
                <a:moveTo>
                  <a:pt x="196850" y="347979"/>
                </a:moveTo>
                <a:lnTo>
                  <a:pt x="194310" y="347979"/>
                </a:lnTo>
                <a:lnTo>
                  <a:pt x="194310" y="349249"/>
                </a:lnTo>
                <a:lnTo>
                  <a:pt x="196850" y="349249"/>
                </a:lnTo>
                <a:lnTo>
                  <a:pt x="196850" y="347979"/>
                </a:lnTo>
                <a:close/>
              </a:path>
              <a:path w="196850" h="730250">
                <a:moveTo>
                  <a:pt x="196850" y="344169"/>
                </a:moveTo>
                <a:lnTo>
                  <a:pt x="194310" y="344169"/>
                </a:lnTo>
                <a:lnTo>
                  <a:pt x="194310" y="346709"/>
                </a:lnTo>
                <a:lnTo>
                  <a:pt x="196850" y="346709"/>
                </a:lnTo>
                <a:lnTo>
                  <a:pt x="196850" y="344169"/>
                </a:lnTo>
                <a:close/>
              </a:path>
              <a:path w="196850" h="730250">
                <a:moveTo>
                  <a:pt x="3810" y="341629"/>
                </a:moveTo>
                <a:lnTo>
                  <a:pt x="0" y="341629"/>
                </a:lnTo>
                <a:lnTo>
                  <a:pt x="0" y="342899"/>
                </a:lnTo>
                <a:lnTo>
                  <a:pt x="3810" y="342899"/>
                </a:lnTo>
                <a:lnTo>
                  <a:pt x="3810" y="341629"/>
                </a:lnTo>
                <a:close/>
              </a:path>
              <a:path w="196850" h="730250">
                <a:moveTo>
                  <a:pt x="196850" y="341629"/>
                </a:moveTo>
                <a:lnTo>
                  <a:pt x="194310" y="341629"/>
                </a:lnTo>
                <a:lnTo>
                  <a:pt x="194310" y="342899"/>
                </a:lnTo>
                <a:lnTo>
                  <a:pt x="196850" y="342899"/>
                </a:lnTo>
                <a:lnTo>
                  <a:pt x="196850" y="341629"/>
                </a:lnTo>
                <a:close/>
              </a:path>
              <a:path w="196850" h="730250">
                <a:moveTo>
                  <a:pt x="3810" y="337819"/>
                </a:moveTo>
                <a:lnTo>
                  <a:pt x="0" y="337819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7819"/>
                </a:lnTo>
                <a:close/>
              </a:path>
              <a:path w="196850" h="730250">
                <a:moveTo>
                  <a:pt x="196850" y="337819"/>
                </a:moveTo>
                <a:lnTo>
                  <a:pt x="194310" y="337819"/>
                </a:lnTo>
                <a:lnTo>
                  <a:pt x="194310" y="340359"/>
                </a:lnTo>
                <a:lnTo>
                  <a:pt x="196850" y="340359"/>
                </a:lnTo>
                <a:lnTo>
                  <a:pt x="196850" y="337819"/>
                </a:lnTo>
                <a:close/>
              </a:path>
              <a:path w="196850" h="730250">
                <a:moveTo>
                  <a:pt x="3810" y="335279"/>
                </a:moveTo>
                <a:lnTo>
                  <a:pt x="0" y="335279"/>
                </a:lnTo>
                <a:lnTo>
                  <a:pt x="0" y="336549"/>
                </a:lnTo>
                <a:lnTo>
                  <a:pt x="3810" y="336549"/>
                </a:lnTo>
                <a:lnTo>
                  <a:pt x="3810" y="335279"/>
                </a:lnTo>
                <a:close/>
              </a:path>
              <a:path w="196850" h="730250">
                <a:moveTo>
                  <a:pt x="196850" y="335279"/>
                </a:moveTo>
                <a:lnTo>
                  <a:pt x="194310" y="335279"/>
                </a:lnTo>
                <a:lnTo>
                  <a:pt x="194310" y="336549"/>
                </a:lnTo>
                <a:lnTo>
                  <a:pt x="196850" y="336549"/>
                </a:lnTo>
                <a:lnTo>
                  <a:pt x="196850" y="335279"/>
                </a:lnTo>
                <a:close/>
              </a:path>
              <a:path w="196850" h="730250">
                <a:moveTo>
                  <a:pt x="3810" y="331469"/>
                </a:moveTo>
                <a:lnTo>
                  <a:pt x="0" y="331469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1469"/>
                </a:lnTo>
                <a:close/>
              </a:path>
              <a:path w="196850" h="730250">
                <a:moveTo>
                  <a:pt x="196850" y="331469"/>
                </a:moveTo>
                <a:lnTo>
                  <a:pt x="194310" y="331469"/>
                </a:lnTo>
                <a:lnTo>
                  <a:pt x="194310" y="334009"/>
                </a:lnTo>
                <a:lnTo>
                  <a:pt x="196850" y="334009"/>
                </a:lnTo>
                <a:lnTo>
                  <a:pt x="196850" y="331469"/>
                </a:lnTo>
                <a:close/>
              </a:path>
              <a:path w="196850" h="730250">
                <a:moveTo>
                  <a:pt x="3810" y="328929"/>
                </a:moveTo>
                <a:lnTo>
                  <a:pt x="0" y="328929"/>
                </a:lnTo>
                <a:lnTo>
                  <a:pt x="0" y="330199"/>
                </a:lnTo>
                <a:lnTo>
                  <a:pt x="3810" y="330199"/>
                </a:lnTo>
                <a:lnTo>
                  <a:pt x="3810" y="328929"/>
                </a:lnTo>
                <a:close/>
              </a:path>
              <a:path w="196850" h="730250">
                <a:moveTo>
                  <a:pt x="196850" y="328929"/>
                </a:moveTo>
                <a:lnTo>
                  <a:pt x="194310" y="328929"/>
                </a:lnTo>
                <a:lnTo>
                  <a:pt x="194310" y="330199"/>
                </a:lnTo>
                <a:lnTo>
                  <a:pt x="196850" y="330199"/>
                </a:lnTo>
                <a:lnTo>
                  <a:pt x="196850" y="328929"/>
                </a:lnTo>
                <a:close/>
              </a:path>
              <a:path w="196850" h="730250">
                <a:moveTo>
                  <a:pt x="3810" y="325119"/>
                </a:moveTo>
                <a:lnTo>
                  <a:pt x="0" y="325119"/>
                </a:lnTo>
                <a:lnTo>
                  <a:pt x="0" y="327659"/>
                </a:lnTo>
                <a:lnTo>
                  <a:pt x="3810" y="327659"/>
                </a:lnTo>
                <a:lnTo>
                  <a:pt x="3810" y="325119"/>
                </a:lnTo>
                <a:close/>
              </a:path>
              <a:path w="196850" h="730250">
                <a:moveTo>
                  <a:pt x="196850" y="325119"/>
                </a:moveTo>
                <a:lnTo>
                  <a:pt x="194310" y="325119"/>
                </a:lnTo>
                <a:lnTo>
                  <a:pt x="194310" y="327659"/>
                </a:lnTo>
                <a:lnTo>
                  <a:pt x="196850" y="327659"/>
                </a:lnTo>
                <a:lnTo>
                  <a:pt x="196850" y="325119"/>
                </a:lnTo>
                <a:close/>
              </a:path>
              <a:path w="196850" h="730250">
                <a:moveTo>
                  <a:pt x="3810" y="322579"/>
                </a:moveTo>
                <a:lnTo>
                  <a:pt x="0" y="322579"/>
                </a:lnTo>
                <a:lnTo>
                  <a:pt x="0" y="323849"/>
                </a:lnTo>
                <a:lnTo>
                  <a:pt x="3810" y="323849"/>
                </a:lnTo>
                <a:lnTo>
                  <a:pt x="3810" y="322579"/>
                </a:lnTo>
                <a:close/>
              </a:path>
              <a:path w="196850" h="730250">
                <a:moveTo>
                  <a:pt x="196850" y="322579"/>
                </a:moveTo>
                <a:lnTo>
                  <a:pt x="194310" y="322579"/>
                </a:lnTo>
                <a:lnTo>
                  <a:pt x="194310" y="323849"/>
                </a:lnTo>
                <a:lnTo>
                  <a:pt x="196850" y="323849"/>
                </a:lnTo>
                <a:lnTo>
                  <a:pt x="196850" y="322579"/>
                </a:lnTo>
                <a:close/>
              </a:path>
              <a:path w="196850" h="730250">
                <a:moveTo>
                  <a:pt x="3810" y="316229"/>
                </a:moveTo>
                <a:lnTo>
                  <a:pt x="0" y="316229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16229"/>
                </a:lnTo>
                <a:close/>
              </a:path>
              <a:path w="196850" h="730250">
                <a:moveTo>
                  <a:pt x="196850" y="316229"/>
                </a:moveTo>
                <a:lnTo>
                  <a:pt x="194310" y="316229"/>
                </a:lnTo>
                <a:lnTo>
                  <a:pt x="194310" y="321309"/>
                </a:lnTo>
                <a:lnTo>
                  <a:pt x="196850" y="321309"/>
                </a:lnTo>
                <a:lnTo>
                  <a:pt x="196850" y="316229"/>
                </a:lnTo>
                <a:close/>
              </a:path>
              <a:path w="196850" h="730250">
                <a:moveTo>
                  <a:pt x="3810" y="312419"/>
                </a:moveTo>
                <a:lnTo>
                  <a:pt x="0" y="312419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2419"/>
                </a:lnTo>
                <a:close/>
              </a:path>
              <a:path w="196850" h="730250">
                <a:moveTo>
                  <a:pt x="196850" y="312419"/>
                </a:moveTo>
                <a:lnTo>
                  <a:pt x="194310" y="312419"/>
                </a:lnTo>
                <a:lnTo>
                  <a:pt x="194310" y="314959"/>
                </a:lnTo>
                <a:lnTo>
                  <a:pt x="196850" y="314959"/>
                </a:lnTo>
                <a:lnTo>
                  <a:pt x="196850" y="312419"/>
                </a:lnTo>
                <a:close/>
              </a:path>
              <a:path w="196850" h="730250">
                <a:moveTo>
                  <a:pt x="3810" y="309879"/>
                </a:moveTo>
                <a:lnTo>
                  <a:pt x="0" y="309879"/>
                </a:lnTo>
                <a:lnTo>
                  <a:pt x="0" y="311149"/>
                </a:lnTo>
                <a:lnTo>
                  <a:pt x="3810" y="311149"/>
                </a:lnTo>
                <a:lnTo>
                  <a:pt x="3810" y="309879"/>
                </a:lnTo>
                <a:close/>
              </a:path>
              <a:path w="196850" h="730250">
                <a:moveTo>
                  <a:pt x="196850" y="309879"/>
                </a:moveTo>
                <a:lnTo>
                  <a:pt x="194310" y="309879"/>
                </a:lnTo>
                <a:lnTo>
                  <a:pt x="194310" y="311149"/>
                </a:lnTo>
                <a:lnTo>
                  <a:pt x="196850" y="311149"/>
                </a:lnTo>
                <a:lnTo>
                  <a:pt x="196850" y="309879"/>
                </a:lnTo>
                <a:close/>
              </a:path>
              <a:path w="196850" h="730250">
                <a:moveTo>
                  <a:pt x="3810" y="306069"/>
                </a:moveTo>
                <a:lnTo>
                  <a:pt x="0" y="306069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6069"/>
                </a:lnTo>
                <a:close/>
              </a:path>
              <a:path w="196850" h="730250">
                <a:moveTo>
                  <a:pt x="196850" y="306069"/>
                </a:moveTo>
                <a:lnTo>
                  <a:pt x="194310" y="306069"/>
                </a:lnTo>
                <a:lnTo>
                  <a:pt x="194310" y="308609"/>
                </a:lnTo>
                <a:lnTo>
                  <a:pt x="196850" y="308609"/>
                </a:lnTo>
                <a:lnTo>
                  <a:pt x="196850" y="306069"/>
                </a:lnTo>
                <a:close/>
              </a:path>
              <a:path w="196850" h="730250">
                <a:moveTo>
                  <a:pt x="3810" y="303529"/>
                </a:moveTo>
                <a:lnTo>
                  <a:pt x="0" y="303529"/>
                </a:lnTo>
                <a:lnTo>
                  <a:pt x="0" y="304799"/>
                </a:lnTo>
                <a:lnTo>
                  <a:pt x="3810" y="304799"/>
                </a:lnTo>
                <a:lnTo>
                  <a:pt x="3810" y="303529"/>
                </a:lnTo>
                <a:close/>
              </a:path>
              <a:path w="196850" h="730250">
                <a:moveTo>
                  <a:pt x="196850" y="303529"/>
                </a:moveTo>
                <a:lnTo>
                  <a:pt x="194310" y="303529"/>
                </a:lnTo>
                <a:lnTo>
                  <a:pt x="194310" y="304799"/>
                </a:lnTo>
                <a:lnTo>
                  <a:pt x="196850" y="304799"/>
                </a:lnTo>
                <a:lnTo>
                  <a:pt x="196850" y="303529"/>
                </a:lnTo>
                <a:close/>
              </a:path>
              <a:path w="196850" h="730250">
                <a:moveTo>
                  <a:pt x="3810" y="299719"/>
                </a:moveTo>
                <a:lnTo>
                  <a:pt x="0" y="299719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299719"/>
                </a:lnTo>
                <a:close/>
              </a:path>
              <a:path w="196850" h="730250">
                <a:moveTo>
                  <a:pt x="196850" y="299719"/>
                </a:moveTo>
                <a:lnTo>
                  <a:pt x="194310" y="299719"/>
                </a:lnTo>
                <a:lnTo>
                  <a:pt x="194310" y="302259"/>
                </a:lnTo>
                <a:lnTo>
                  <a:pt x="196850" y="302259"/>
                </a:lnTo>
                <a:lnTo>
                  <a:pt x="196850" y="299719"/>
                </a:lnTo>
                <a:close/>
              </a:path>
              <a:path w="196850" h="730250">
                <a:moveTo>
                  <a:pt x="3810" y="297179"/>
                </a:moveTo>
                <a:lnTo>
                  <a:pt x="0" y="297179"/>
                </a:lnTo>
                <a:lnTo>
                  <a:pt x="0" y="298449"/>
                </a:lnTo>
                <a:lnTo>
                  <a:pt x="3810" y="298449"/>
                </a:lnTo>
                <a:lnTo>
                  <a:pt x="3810" y="297179"/>
                </a:lnTo>
                <a:close/>
              </a:path>
              <a:path w="196850" h="730250">
                <a:moveTo>
                  <a:pt x="196850" y="297179"/>
                </a:moveTo>
                <a:lnTo>
                  <a:pt x="194310" y="297179"/>
                </a:lnTo>
                <a:lnTo>
                  <a:pt x="194310" y="298449"/>
                </a:lnTo>
                <a:lnTo>
                  <a:pt x="196850" y="298449"/>
                </a:lnTo>
                <a:lnTo>
                  <a:pt x="196850" y="297179"/>
                </a:lnTo>
                <a:close/>
              </a:path>
              <a:path w="196850" h="730250">
                <a:moveTo>
                  <a:pt x="3810" y="290829"/>
                </a:moveTo>
                <a:lnTo>
                  <a:pt x="0" y="290829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0829"/>
                </a:lnTo>
                <a:close/>
              </a:path>
              <a:path w="196850" h="730250">
                <a:moveTo>
                  <a:pt x="196850" y="290829"/>
                </a:moveTo>
                <a:lnTo>
                  <a:pt x="194310" y="290829"/>
                </a:lnTo>
                <a:lnTo>
                  <a:pt x="194310" y="295909"/>
                </a:lnTo>
                <a:lnTo>
                  <a:pt x="196850" y="295909"/>
                </a:lnTo>
                <a:lnTo>
                  <a:pt x="196850" y="290829"/>
                </a:lnTo>
                <a:close/>
              </a:path>
              <a:path w="196850" h="730250">
                <a:moveTo>
                  <a:pt x="3810" y="287019"/>
                </a:moveTo>
                <a:lnTo>
                  <a:pt x="0" y="287019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7019"/>
                </a:lnTo>
                <a:close/>
              </a:path>
              <a:path w="196850" h="730250">
                <a:moveTo>
                  <a:pt x="196850" y="287019"/>
                </a:moveTo>
                <a:lnTo>
                  <a:pt x="194310" y="287019"/>
                </a:lnTo>
                <a:lnTo>
                  <a:pt x="194310" y="289559"/>
                </a:lnTo>
                <a:lnTo>
                  <a:pt x="196850" y="289559"/>
                </a:lnTo>
                <a:lnTo>
                  <a:pt x="196850" y="287019"/>
                </a:lnTo>
                <a:close/>
              </a:path>
              <a:path w="196850" h="730250">
                <a:moveTo>
                  <a:pt x="3810" y="284479"/>
                </a:moveTo>
                <a:lnTo>
                  <a:pt x="0" y="284479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84479"/>
                </a:lnTo>
                <a:close/>
              </a:path>
              <a:path w="196850" h="730250">
                <a:moveTo>
                  <a:pt x="196850" y="284479"/>
                </a:moveTo>
                <a:lnTo>
                  <a:pt x="194310" y="284479"/>
                </a:lnTo>
                <a:lnTo>
                  <a:pt x="194310" y="285749"/>
                </a:lnTo>
                <a:lnTo>
                  <a:pt x="196850" y="285749"/>
                </a:lnTo>
                <a:lnTo>
                  <a:pt x="196850" y="284479"/>
                </a:lnTo>
                <a:close/>
              </a:path>
              <a:path w="196850" h="730250">
                <a:moveTo>
                  <a:pt x="3810" y="280669"/>
                </a:moveTo>
                <a:lnTo>
                  <a:pt x="0" y="280669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0669"/>
                </a:lnTo>
                <a:close/>
              </a:path>
              <a:path w="196850" h="730250">
                <a:moveTo>
                  <a:pt x="196850" y="280669"/>
                </a:moveTo>
                <a:lnTo>
                  <a:pt x="194310" y="280669"/>
                </a:lnTo>
                <a:lnTo>
                  <a:pt x="194310" y="283209"/>
                </a:lnTo>
                <a:lnTo>
                  <a:pt x="196850" y="283209"/>
                </a:lnTo>
                <a:lnTo>
                  <a:pt x="196850" y="280669"/>
                </a:lnTo>
                <a:close/>
              </a:path>
              <a:path w="196850" h="730250">
                <a:moveTo>
                  <a:pt x="3810" y="278129"/>
                </a:moveTo>
                <a:lnTo>
                  <a:pt x="0" y="278129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78129"/>
                </a:lnTo>
                <a:close/>
              </a:path>
              <a:path w="196850" h="730250">
                <a:moveTo>
                  <a:pt x="196850" y="278129"/>
                </a:moveTo>
                <a:lnTo>
                  <a:pt x="194310" y="278129"/>
                </a:lnTo>
                <a:lnTo>
                  <a:pt x="194310" y="279399"/>
                </a:lnTo>
                <a:lnTo>
                  <a:pt x="196850" y="279399"/>
                </a:lnTo>
                <a:lnTo>
                  <a:pt x="196850" y="278129"/>
                </a:lnTo>
                <a:close/>
              </a:path>
              <a:path w="196850" h="730250">
                <a:moveTo>
                  <a:pt x="1270" y="273049"/>
                </a:moveTo>
                <a:lnTo>
                  <a:pt x="0" y="273049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74446"/>
                </a:lnTo>
                <a:lnTo>
                  <a:pt x="1270" y="274446"/>
                </a:lnTo>
                <a:lnTo>
                  <a:pt x="1270" y="273049"/>
                </a:lnTo>
                <a:close/>
              </a:path>
              <a:path w="196850" h="730250">
                <a:moveTo>
                  <a:pt x="196850" y="274446"/>
                </a:moveTo>
                <a:lnTo>
                  <a:pt x="194310" y="274446"/>
                </a:lnTo>
                <a:lnTo>
                  <a:pt x="194310" y="276859"/>
                </a:lnTo>
                <a:lnTo>
                  <a:pt x="196850" y="276859"/>
                </a:lnTo>
                <a:lnTo>
                  <a:pt x="196850" y="274446"/>
                </a:lnTo>
                <a:close/>
              </a:path>
              <a:path w="196850" h="730250">
                <a:moveTo>
                  <a:pt x="3810" y="270509"/>
                </a:moveTo>
                <a:lnTo>
                  <a:pt x="2540" y="270509"/>
                </a:lnTo>
                <a:lnTo>
                  <a:pt x="2540" y="273049"/>
                </a:lnTo>
                <a:lnTo>
                  <a:pt x="3810" y="273049"/>
                </a:lnTo>
                <a:lnTo>
                  <a:pt x="3810" y="270509"/>
                </a:lnTo>
                <a:close/>
              </a:path>
              <a:path w="196850" h="730250">
                <a:moveTo>
                  <a:pt x="196850" y="271906"/>
                </a:moveTo>
                <a:lnTo>
                  <a:pt x="194310" y="271906"/>
                </a:lnTo>
                <a:lnTo>
                  <a:pt x="194310" y="273049"/>
                </a:lnTo>
                <a:lnTo>
                  <a:pt x="196850" y="273049"/>
                </a:lnTo>
                <a:lnTo>
                  <a:pt x="196850" y="271906"/>
                </a:lnTo>
                <a:close/>
              </a:path>
              <a:path w="196850" h="730250">
                <a:moveTo>
                  <a:pt x="196850" y="268096"/>
                </a:moveTo>
                <a:lnTo>
                  <a:pt x="194310" y="268096"/>
                </a:lnTo>
                <a:lnTo>
                  <a:pt x="194310" y="270509"/>
                </a:lnTo>
                <a:lnTo>
                  <a:pt x="196850" y="270509"/>
                </a:lnTo>
                <a:lnTo>
                  <a:pt x="196850" y="268096"/>
                </a:lnTo>
                <a:close/>
              </a:path>
              <a:path w="196850" h="730250">
                <a:moveTo>
                  <a:pt x="196850" y="265556"/>
                </a:moveTo>
                <a:lnTo>
                  <a:pt x="194310" y="265556"/>
                </a:lnTo>
                <a:lnTo>
                  <a:pt x="194310" y="266699"/>
                </a:lnTo>
                <a:lnTo>
                  <a:pt x="196850" y="266699"/>
                </a:lnTo>
                <a:lnTo>
                  <a:pt x="196850" y="265556"/>
                </a:lnTo>
                <a:close/>
              </a:path>
              <a:path w="196850" h="730250">
                <a:moveTo>
                  <a:pt x="196850" y="261746"/>
                </a:moveTo>
                <a:lnTo>
                  <a:pt x="194310" y="261746"/>
                </a:lnTo>
                <a:lnTo>
                  <a:pt x="194310" y="264159"/>
                </a:lnTo>
                <a:lnTo>
                  <a:pt x="196850" y="264159"/>
                </a:lnTo>
                <a:lnTo>
                  <a:pt x="196850" y="261746"/>
                </a:lnTo>
                <a:close/>
              </a:path>
              <a:path w="196850" h="730250">
                <a:moveTo>
                  <a:pt x="196850" y="259206"/>
                </a:moveTo>
                <a:lnTo>
                  <a:pt x="194310" y="259206"/>
                </a:lnTo>
                <a:lnTo>
                  <a:pt x="194310" y="260349"/>
                </a:lnTo>
                <a:lnTo>
                  <a:pt x="196850" y="260349"/>
                </a:lnTo>
                <a:lnTo>
                  <a:pt x="196850" y="259206"/>
                </a:lnTo>
                <a:close/>
              </a:path>
              <a:path w="196850" h="730250">
                <a:moveTo>
                  <a:pt x="196850" y="255396"/>
                </a:moveTo>
                <a:lnTo>
                  <a:pt x="194310" y="255396"/>
                </a:lnTo>
                <a:lnTo>
                  <a:pt x="194310" y="257809"/>
                </a:lnTo>
                <a:lnTo>
                  <a:pt x="196850" y="257809"/>
                </a:lnTo>
                <a:lnTo>
                  <a:pt x="196850" y="255396"/>
                </a:lnTo>
                <a:close/>
              </a:path>
              <a:path w="196850" h="730250">
                <a:moveTo>
                  <a:pt x="196850" y="252856"/>
                </a:moveTo>
                <a:lnTo>
                  <a:pt x="194310" y="252856"/>
                </a:lnTo>
                <a:lnTo>
                  <a:pt x="194310" y="253999"/>
                </a:lnTo>
                <a:lnTo>
                  <a:pt x="196850" y="253999"/>
                </a:lnTo>
                <a:lnTo>
                  <a:pt x="196850" y="252856"/>
                </a:lnTo>
                <a:close/>
              </a:path>
              <a:path w="196850" h="730250">
                <a:moveTo>
                  <a:pt x="196850" y="249046"/>
                </a:moveTo>
                <a:lnTo>
                  <a:pt x="194310" y="249046"/>
                </a:lnTo>
                <a:lnTo>
                  <a:pt x="194310" y="251459"/>
                </a:lnTo>
                <a:lnTo>
                  <a:pt x="196850" y="251459"/>
                </a:lnTo>
                <a:lnTo>
                  <a:pt x="196850" y="249046"/>
                </a:lnTo>
                <a:close/>
              </a:path>
              <a:path w="196850" h="730250">
                <a:moveTo>
                  <a:pt x="196850" y="246506"/>
                </a:moveTo>
                <a:lnTo>
                  <a:pt x="194310" y="246506"/>
                </a:lnTo>
                <a:lnTo>
                  <a:pt x="194310" y="247649"/>
                </a:lnTo>
                <a:lnTo>
                  <a:pt x="196850" y="247649"/>
                </a:lnTo>
                <a:lnTo>
                  <a:pt x="196850" y="246506"/>
                </a:lnTo>
                <a:close/>
              </a:path>
              <a:path w="196850" h="730250">
                <a:moveTo>
                  <a:pt x="196850" y="242696"/>
                </a:moveTo>
                <a:lnTo>
                  <a:pt x="194310" y="242696"/>
                </a:lnTo>
                <a:lnTo>
                  <a:pt x="194310" y="245109"/>
                </a:lnTo>
                <a:lnTo>
                  <a:pt x="196850" y="245109"/>
                </a:lnTo>
                <a:lnTo>
                  <a:pt x="196850" y="242696"/>
                </a:lnTo>
                <a:close/>
              </a:path>
              <a:path w="196850" h="730250">
                <a:moveTo>
                  <a:pt x="196850" y="240156"/>
                </a:moveTo>
                <a:lnTo>
                  <a:pt x="194310" y="240156"/>
                </a:lnTo>
                <a:lnTo>
                  <a:pt x="194310" y="241299"/>
                </a:lnTo>
                <a:lnTo>
                  <a:pt x="196850" y="241299"/>
                </a:lnTo>
                <a:lnTo>
                  <a:pt x="196850" y="240156"/>
                </a:lnTo>
                <a:close/>
              </a:path>
              <a:path w="196850" h="730250">
                <a:moveTo>
                  <a:pt x="196850" y="236346"/>
                </a:moveTo>
                <a:lnTo>
                  <a:pt x="194310" y="236346"/>
                </a:lnTo>
                <a:lnTo>
                  <a:pt x="194310" y="238759"/>
                </a:lnTo>
                <a:lnTo>
                  <a:pt x="196850" y="238759"/>
                </a:lnTo>
                <a:lnTo>
                  <a:pt x="196850" y="236346"/>
                </a:lnTo>
                <a:close/>
              </a:path>
              <a:path w="196850" h="730250">
                <a:moveTo>
                  <a:pt x="196850" y="233806"/>
                </a:moveTo>
                <a:lnTo>
                  <a:pt x="194310" y="233806"/>
                </a:lnTo>
                <a:lnTo>
                  <a:pt x="194310" y="234949"/>
                </a:lnTo>
                <a:lnTo>
                  <a:pt x="196850" y="234949"/>
                </a:lnTo>
                <a:lnTo>
                  <a:pt x="196850" y="233806"/>
                </a:lnTo>
                <a:close/>
              </a:path>
              <a:path w="196850" h="730250">
                <a:moveTo>
                  <a:pt x="196850" y="229996"/>
                </a:moveTo>
                <a:lnTo>
                  <a:pt x="194310" y="229996"/>
                </a:lnTo>
                <a:lnTo>
                  <a:pt x="194310" y="232409"/>
                </a:lnTo>
                <a:lnTo>
                  <a:pt x="196850" y="232409"/>
                </a:lnTo>
                <a:lnTo>
                  <a:pt x="196850" y="229996"/>
                </a:lnTo>
                <a:close/>
              </a:path>
              <a:path w="196850" h="730250">
                <a:moveTo>
                  <a:pt x="196850" y="227456"/>
                </a:moveTo>
                <a:lnTo>
                  <a:pt x="194310" y="227456"/>
                </a:lnTo>
                <a:lnTo>
                  <a:pt x="194310" y="228599"/>
                </a:lnTo>
                <a:lnTo>
                  <a:pt x="196850" y="228599"/>
                </a:lnTo>
                <a:lnTo>
                  <a:pt x="196850" y="227456"/>
                </a:lnTo>
                <a:close/>
              </a:path>
              <a:path w="196850" h="730250">
                <a:moveTo>
                  <a:pt x="196850" y="223646"/>
                </a:moveTo>
                <a:lnTo>
                  <a:pt x="194310" y="223646"/>
                </a:lnTo>
                <a:lnTo>
                  <a:pt x="194310" y="226059"/>
                </a:lnTo>
                <a:lnTo>
                  <a:pt x="196850" y="226059"/>
                </a:lnTo>
                <a:lnTo>
                  <a:pt x="196850" y="223646"/>
                </a:lnTo>
                <a:close/>
              </a:path>
              <a:path w="196850" h="730250">
                <a:moveTo>
                  <a:pt x="196850" y="221106"/>
                </a:moveTo>
                <a:lnTo>
                  <a:pt x="194310" y="221106"/>
                </a:lnTo>
                <a:lnTo>
                  <a:pt x="194310" y="222249"/>
                </a:lnTo>
                <a:lnTo>
                  <a:pt x="196850" y="222249"/>
                </a:lnTo>
                <a:lnTo>
                  <a:pt x="196850" y="221106"/>
                </a:lnTo>
                <a:close/>
              </a:path>
              <a:path w="196850" h="730250">
                <a:moveTo>
                  <a:pt x="196850" y="217296"/>
                </a:moveTo>
                <a:lnTo>
                  <a:pt x="194310" y="217296"/>
                </a:lnTo>
                <a:lnTo>
                  <a:pt x="194310" y="219709"/>
                </a:lnTo>
                <a:lnTo>
                  <a:pt x="196850" y="219709"/>
                </a:lnTo>
                <a:lnTo>
                  <a:pt x="196850" y="217296"/>
                </a:lnTo>
                <a:close/>
              </a:path>
              <a:path w="196850" h="730250">
                <a:moveTo>
                  <a:pt x="196850" y="214756"/>
                </a:moveTo>
                <a:lnTo>
                  <a:pt x="194310" y="214756"/>
                </a:lnTo>
                <a:lnTo>
                  <a:pt x="194310" y="215899"/>
                </a:lnTo>
                <a:lnTo>
                  <a:pt x="196850" y="215899"/>
                </a:lnTo>
                <a:lnTo>
                  <a:pt x="196850" y="214756"/>
                </a:lnTo>
                <a:close/>
              </a:path>
              <a:path w="196850" h="730250">
                <a:moveTo>
                  <a:pt x="195580" y="210946"/>
                </a:moveTo>
                <a:lnTo>
                  <a:pt x="194310" y="210946"/>
                </a:lnTo>
                <a:lnTo>
                  <a:pt x="194310" y="213359"/>
                </a:lnTo>
                <a:lnTo>
                  <a:pt x="195580" y="213359"/>
                </a:lnTo>
                <a:lnTo>
                  <a:pt x="195580" y="210946"/>
                </a:lnTo>
                <a:close/>
              </a:path>
              <a:path w="196850" h="730250">
                <a:moveTo>
                  <a:pt x="3810" y="567689"/>
                </a:moveTo>
                <a:lnTo>
                  <a:pt x="2540" y="567689"/>
                </a:lnTo>
                <a:lnTo>
                  <a:pt x="2540" y="572769"/>
                </a:lnTo>
                <a:lnTo>
                  <a:pt x="3810" y="572769"/>
                </a:lnTo>
                <a:lnTo>
                  <a:pt x="3810" y="567689"/>
                </a:lnTo>
                <a:close/>
              </a:path>
              <a:path w="196850" h="730250">
                <a:moveTo>
                  <a:pt x="190500" y="728979"/>
                </a:moveTo>
                <a:lnTo>
                  <a:pt x="0" y="728979"/>
                </a:lnTo>
                <a:lnTo>
                  <a:pt x="0" y="730250"/>
                </a:lnTo>
                <a:lnTo>
                  <a:pt x="190500" y="730250"/>
                </a:lnTo>
                <a:lnTo>
                  <a:pt x="190500" y="728979"/>
                </a:lnTo>
                <a:close/>
              </a:path>
              <a:path w="196850" h="730250">
                <a:moveTo>
                  <a:pt x="193040" y="727709"/>
                </a:moveTo>
                <a:lnTo>
                  <a:pt x="190500" y="727709"/>
                </a:lnTo>
                <a:lnTo>
                  <a:pt x="190500" y="728979"/>
                </a:lnTo>
                <a:lnTo>
                  <a:pt x="193040" y="728979"/>
                </a:lnTo>
                <a:lnTo>
                  <a:pt x="193040" y="727709"/>
                </a:lnTo>
                <a:close/>
              </a:path>
              <a:path w="196850" h="730250">
                <a:moveTo>
                  <a:pt x="3810" y="725169"/>
                </a:moveTo>
                <a:lnTo>
                  <a:pt x="0" y="725169"/>
                </a:lnTo>
                <a:lnTo>
                  <a:pt x="0" y="727709"/>
                </a:lnTo>
                <a:lnTo>
                  <a:pt x="194310" y="727709"/>
                </a:lnTo>
                <a:lnTo>
                  <a:pt x="194310" y="726439"/>
                </a:lnTo>
                <a:lnTo>
                  <a:pt x="3810" y="726439"/>
                </a:lnTo>
                <a:lnTo>
                  <a:pt x="3810" y="725169"/>
                </a:lnTo>
                <a:close/>
              </a:path>
              <a:path w="196850" h="730250">
                <a:moveTo>
                  <a:pt x="196850" y="722629"/>
                </a:moveTo>
                <a:lnTo>
                  <a:pt x="194310" y="722629"/>
                </a:lnTo>
                <a:lnTo>
                  <a:pt x="194310" y="723899"/>
                </a:lnTo>
                <a:lnTo>
                  <a:pt x="195580" y="723899"/>
                </a:lnTo>
                <a:lnTo>
                  <a:pt x="195580" y="725169"/>
                </a:lnTo>
                <a:lnTo>
                  <a:pt x="196850" y="725169"/>
                </a:lnTo>
                <a:lnTo>
                  <a:pt x="196850" y="722629"/>
                </a:lnTo>
                <a:close/>
              </a:path>
              <a:path w="196850" h="730250">
                <a:moveTo>
                  <a:pt x="3810" y="722629"/>
                </a:moveTo>
                <a:lnTo>
                  <a:pt x="0" y="722629"/>
                </a:lnTo>
                <a:lnTo>
                  <a:pt x="0" y="723899"/>
                </a:lnTo>
                <a:lnTo>
                  <a:pt x="3810" y="723899"/>
                </a:lnTo>
                <a:lnTo>
                  <a:pt x="3810" y="722629"/>
                </a:lnTo>
                <a:close/>
              </a:path>
              <a:path w="196850" h="730250">
                <a:moveTo>
                  <a:pt x="3810" y="718819"/>
                </a:moveTo>
                <a:lnTo>
                  <a:pt x="0" y="718819"/>
                </a:lnTo>
                <a:lnTo>
                  <a:pt x="0" y="721359"/>
                </a:lnTo>
                <a:lnTo>
                  <a:pt x="3810" y="721359"/>
                </a:lnTo>
                <a:lnTo>
                  <a:pt x="3810" y="718819"/>
                </a:lnTo>
                <a:close/>
              </a:path>
              <a:path w="196850" h="730250">
                <a:moveTo>
                  <a:pt x="196850" y="718819"/>
                </a:moveTo>
                <a:lnTo>
                  <a:pt x="194310" y="718819"/>
                </a:lnTo>
                <a:lnTo>
                  <a:pt x="194310" y="721359"/>
                </a:lnTo>
                <a:lnTo>
                  <a:pt x="196850" y="721359"/>
                </a:lnTo>
                <a:lnTo>
                  <a:pt x="196850" y="718819"/>
                </a:lnTo>
                <a:close/>
              </a:path>
              <a:path w="196850" h="730250">
                <a:moveTo>
                  <a:pt x="3810" y="716279"/>
                </a:moveTo>
                <a:lnTo>
                  <a:pt x="0" y="716279"/>
                </a:lnTo>
                <a:lnTo>
                  <a:pt x="0" y="717549"/>
                </a:lnTo>
                <a:lnTo>
                  <a:pt x="3810" y="717549"/>
                </a:lnTo>
                <a:lnTo>
                  <a:pt x="3810" y="716279"/>
                </a:lnTo>
                <a:close/>
              </a:path>
              <a:path w="196850" h="730250">
                <a:moveTo>
                  <a:pt x="196850" y="716279"/>
                </a:moveTo>
                <a:lnTo>
                  <a:pt x="194310" y="716279"/>
                </a:lnTo>
                <a:lnTo>
                  <a:pt x="194310" y="717549"/>
                </a:lnTo>
                <a:lnTo>
                  <a:pt x="196850" y="717549"/>
                </a:lnTo>
                <a:lnTo>
                  <a:pt x="196850" y="716279"/>
                </a:lnTo>
                <a:close/>
              </a:path>
              <a:path w="196850" h="730250">
                <a:moveTo>
                  <a:pt x="3810" y="712469"/>
                </a:moveTo>
                <a:lnTo>
                  <a:pt x="0" y="712469"/>
                </a:lnTo>
                <a:lnTo>
                  <a:pt x="0" y="715009"/>
                </a:lnTo>
                <a:lnTo>
                  <a:pt x="3810" y="715009"/>
                </a:lnTo>
                <a:lnTo>
                  <a:pt x="3810" y="712469"/>
                </a:lnTo>
                <a:close/>
              </a:path>
              <a:path w="196850" h="730250">
                <a:moveTo>
                  <a:pt x="196850" y="712469"/>
                </a:moveTo>
                <a:lnTo>
                  <a:pt x="194310" y="712469"/>
                </a:lnTo>
                <a:lnTo>
                  <a:pt x="194310" y="715009"/>
                </a:lnTo>
                <a:lnTo>
                  <a:pt x="196850" y="715009"/>
                </a:lnTo>
                <a:lnTo>
                  <a:pt x="196850" y="712469"/>
                </a:lnTo>
                <a:close/>
              </a:path>
              <a:path w="196850" h="730250">
                <a:moveTo>
                  <a:pt x="3810" y="709929"/>
                </a:moveTo>
                <a:lnTo>
                  <a:pt x="0" y="709929"/>
                </a:lnTo>
                <a:lnTo>
                  <a:pt x="0" y="711199"/>
                </a:lnTo>
                <a:lnTo>
                  <a:pt x="3810" y="711199"/>
                </a:lnTo>
                <a:lnTo>
                  <a:pt x="3810" y="709929"/>
                </a:lnTo>
                <a:close/>
              </a:path>
              <a:path w="196850" h="730250">
                <a:moveTo>
                  <a:pt x="196850" y="709929"/>
                </a:moveTo>
                <a:lnTo>
                  <a:pt x="194310" y="709929"/>
                </a:lnTo>
                <a:lnTo>
                  <a:pt x="194310" y="711199"/>
                </a:lnTo>
                <a:lnTo>
                  <a:pt x="196850" y="711199"/>
                </a:lnTo>
                <a:lnTo>
                  <a:pt x="196850" y="709929"/>
                </a:lnTo>
                <a:close/>
              </a:path>
              <a:path w="196850" h="730250">
                <a:moveTo>
                  <a:pt x="3810" y="706119"/>
                </a:moveTo>
                <a:lnTo>
                  <a:pt x="0" y="706119"/>
                </a:lnTo>
                <a:lnTo>
                  <a:pt x="0" y="708659"/>
                </a:lnTo>
                <a:lnTo>
                  <a:pt x="3810" y="708659"/>
                </a:lnTo>
                <a:lnTo>
                  <a:pt x="3810" y="706119"/>
                </a:lnTo>
                <a:close/>
              </a:path>
              <a:path w="196850" h="730250">
                <a:moveTo>
                  <a:pt x="196850" y="706119"/>
                </a:moveTo>
                <a:lnTo>
                  <a:pt x="194310" y="706119"/>
                </a:lnTo>
                <a:lnTo>
                  <a:pt x="194310" y="708659"/>
                </a:lnTo>
                <a:lnTo>
                  <a:pt x="196850" y="708659"/>
                </a:lnTo>
                <a:lnTo>
                  <a:pt x="196850" y="706119"/>
                </a:lnTo>
                <a:close/>
              </a:path>
              <a:path w="196850" h="730250">
                <a:moveTo>
                  <a:pt x="3810" y="703579"/>
                </a:moveTo>
                <a:lnTo>
                  <a:pt x="0" y="703579"/>
                </a:lnTo>
                <a:lnTo>
                  <a:pt x="0" y="704849"/>
                </a:lnTo>
                <a:lnTo>
                  <a:pt x="3810" y="704849"/>
                </a:lnTo>
                <a:lnTo>
                  <a:pt x="3810" y="703579"/>
                </a:lnTo>
                <a:close/>
              </a:path>
              <a:path w="196850" h="730250">
                <a:moveTo>
                  <a:pt x="196850" y="703579"/>
                </a:moveTo>
                <a:lnTo>
                  <a:pt x="194310" y="703579"/>
                </a:lnTo>
                <a:lnTo>
                  <a:pt x="194310" y="704849"/>
                </a:lnTo>
                <a:lnTo>
                  <a:pt x="196850" y="704849"/>
                </a:lnTo>
                <a:lnTo>
                  <a:pt x="196850" y="703579"/>
                </a:lnTo>
                <a:close/>
              </a:path>
              <a:path w="196850" h="730250">
                <a:moveTo>
                  <a:pt x="3810" y="699769"/>
                </a:moveTo>
                <a:lnTo>
                  <a:pt x="0" y="699769"/>
                </a:lnTo>
                <a:lnTo>
                  <a:pt x="0" y="702309"/>
                </a:lnTo>
                <a:lnTo>
                  <a:pt x="3810" y="702309"/>
                </a:lnTo>
                <a:lnTo>
                  <a:pt x="3810" y="699769"/>
                </a:lnTo>
                <a:close/>
              </a:path>
              <a:path w="196850" h="730250">
                <a:moveTo>
                  <a:pt x="196850" y="699769"/>
                </a:moveTo>
                <a:lnTo>
                  <a:pt x="194310" y="699769"/>
                </a:lnTo>
                <a:lnTo>
                  <a:pt x="194310" y="702309"/>
                </a:lnTo>
                <a:lnTo>
                  <a:pt x="196850" y="702309"/>
                </a:lnTo>
                <a:lnTo>
                  <a:pt x="196850" y="699769"/>
                </a:lnTo>
                <a:close/>
              </a:path>
              <a:path w="196850" h="730250">
                <a:moveTo>
                  <a:pt x="3810" y="697229"/>
                </a:moveTo>
                <a:lnTo>
                  <a:pt x="0" y="697229"/>
                </a:lnTo>
                <a:lnTo>
                  <a:pt x="0" y="698499"/>
                </a:lnTo>
                <a:lnTo>
                  <a:pt x="3810" y="698499"/>
                </a:lnTo>
                <a:lnTo>
                  <a:pt x="3810" y="697229"/>
                </a:lnTo>
                <a:close/>
              </a:path>
              <a:path w="196850" h="730250">
                <a:moveTo>
                  <a:pt x="196850" y="697229"/>
                </a:moveTo>
                <a:lnTo>
                  <a:pt x="194310" y="697229"/>
                </a:lnTo>
                <a:lnTo>
                  <a:pt x="194310" y="698499"/>
                </a:lnTo>
                <a:lnTo>
                  <a:pt x="196850" y="698499"/>
                </a:lnTo>
                <a:lnTo>
                  <a:pt x="196850" y="697229"/>
                </a:lnTo>
                <a:close/>
              </a:path>
              <a:path w="196850" h="730250">
                <a:moveTo>
                  <a:pt x="3810" y="693419"/>
                </a:moveTo>
                <a:lnTo>
                  <a:pt x="0" y="693419"/>
                </a:lnTo>
                <a:lnTo>
                  <a:pt x="0" y="695959"/>
                </a:lnTo>
                <a:lnTo>
                  <a:pt x="3810" y="695959"/>
                </a:lnTo>
                <a:lnTo>
                  <a:pt x="3810" y="693419"/>
                </a:lnTo>
                <a:close/>
              </a:path>
              <a:path w="196850" h="730250">
                <a:moveTo>
                  <a:pt x="196850" y="693419"/>
                </a:moveTo>
                <a:lnTo>
                  <a:pt x="194310" y="693419"/>
                </a:lnTo>
                <a:lnTo>
                  <a:pt x="194310" y="695959"/>
                </a:lnTo>
                <a:lnTo>
                  <a:pt x="196850" y="695959"/>
                </a:lnTo>
                <a:lnTo>
                  <a:pt x="196850" y="693419"/>
                </a:lnTo>
                <a:close/>
              </a:path>
              <a:path w="196850" h="730250">
                <a:moveTo>
                  <a:pt x="3810" y="690879"/>
                </a:moveTo>
                <a:lnTo>
                  <a:pt x="0" y="690879"/>
                </a:lnTo>
                <a:lnTo>
                  <a:pt x="0" y="692149"/>
                </a:lnTo>
                <a:lnTo>
                  <a:pt x="3810" y="692149"/>
                </a:lnTo>
                <a:lnTo>
                  <a:pt x="3810" y="690879"/>
                </a:lnTo>
                <a:close/>
              </a:path>
              <a:path w="196850" h="730250">
                <a:moveTo>
                  <a:pt x="196850" y="690879"/>
                </a:moveTo>
                <a:lnTo>
                  <a:pt x="194310" y="690879"/>
                </a:lnTo>
                <a:lnTo>
                  <a:pt x="194310" y="692149"/>
                </a:lnTo>
                <a:lnTo>
                  <a:pt x="196850" y="692149"/>
                </a:lnTo>
                <a:lnTo>
                  <a:pt x="196850" y="690879"/>
                </a:lnTo>
                <a:close/>
              </a:path>
              <a:path w="196850" h="730250">
                <a:moveTo>
                  <a:pt x="3810" y="687069"/>
                </a:moveTo>
                <a:lnTo>
                  <a:pt x="0" y="687069"/>
                </a:lnTo>
                <a:lnTo>
                  <a:pt x="0" y="689609"/>
                </a:lnTo>
                <a:lnTo>
                  <a:pt x="3810" y="689609"/>
                </a:lnTo>
                <a:lnTo>
                  <a:pt x="3810" y="687069"/>
                </a:lnTo>
                <a:close/>
              </a:path>
              <a:path w="196850" h="730250">
                <a:moveTo>
                  <a:pt x="196850" y="687069"/>
                </a:moveTo>
                <a:lnTo>
                  <a:pt x="194310" y="687069"/>
                </a:lnTo>
                <a:lnTo>
                  <a:pt x="194310" y="689609"/>
                </a:lnTo>
                <a:lnTo>
                  <a:pt x="196850" y="689609"/>
                </a:lnTo>
                <a:lnTo>
                  <a:pt x="196850" y="687069"/>
                </a:lnTo>
                <a:close/>
              </a:path>
              <a:path w="196850" h="730250">
                <a:moveTo>
                  <a:pt x="3810" y="684656"/>
                </a:moveTo>
                <a:lnTo>
                  <a:pt x="0" y="684656"/>
                </a:lnTo>
                <a:lnTo>
                  <a:pt x="0" y="685799"/>
                </a:lnTo>
                <a:lnTo>
                  <a:pt x="3810" y="685799"/>
                </a:lnTo>
                <a:lnTo>
                  <a:pt x="3810" y="684656"/>
                </a:lnTo>
                <a:close/>
              </a:path>
              <a:path w="196850" h="730250">
                <a:moveTo>
                  <a:pt x="196850" y="684656"/>
                </a:moveTo>
                <a:lnTo>
                  <a:pt x="194310" y="684656"/>
                </a:lnTo>
                <a:lnTo>
                  <a:pt x="194310" y="685799"/>
                </a:lnTo>
                <a:lnTo>
                  <a:pt x="196850" y="685799"/>
                </a:lnTo>
                <a:lnTo>
                  <a:pt x="196850" y="684656"/>
                </a:lnTo>
                <a:close/>
              </a:path>
              <a:path w="196850" h="730250">
                <a:moveTo>
                  <a:pt x="3810" y="680846"/>
                </a:moveTo>
                <a:lnTo>
                  <a:pt x="0" y="680846"/>
                </a:lnTo>
                <a:lnTo>
                  <a:pt x="0" y="683386"/>
                </a:lnTo>
                <a:lnTo>
                  <a:pt x="3810" y="683386"/>
                </a:lnTo>
                <a:lnTo>
                  <a:pt x="3810" y="680846"/>
                </a:lnTo>
                <a:close/>
              </a:path>
              <a:path w="196850" h="730250">
                <a:moveTo>
                  <a:pt x="196850" y="680846"/>
                </a:moveTo>
                <a:lnTo>
                  <a:pt x="194310" y="680846"/>
                </a:lnTo>
                <a:lnTo>
                  <a:pt x="194310" y="683386"/>
                </a:lnTo>
                <a:lnTo>
                  <a:pt x="196850" y="683386"/>
                </a:lnTo>
                <a:lnTo>
                  <a:pt x="196850" y="680846"/>
                </a:lnTo>
                <a:close/>
              </a:path>
              <a:path w="196850" h="730250">
                <a:moveTo>
                  <a:pt x="3810" y="678306"/>
                </a:moveTo>
                <a:lnTo>
                  <a:pt x="0" y="678306"/>
                </a:lnTo>
                <a:lnTo>
                  <a:pt x="0" y="679449"/>
                </a:lnTo>
                <a:lnTo>
                  <a:pt x="3810" y="679449"/>
                </a:lnTo>
                <a:lnTo>
                  <a:pt x="3810" y="678306"/>
                </a:lnTo>
                <a:close/>
              </a:path>
              <a:path w="196850" h="730250">
                <a:moveTo>
                  <a:pt x="196850" y="678306"/>
                </a:moveTo>
                <a:lnTo>
                  <a:pt x="194310" y="678306"/>
                </a:lnTo>
                <a:lnTo>
                  <a:pt x="194310" y="679449"/>
                </a:lnTo>
                <a:lnTo>
                  <a:pt x="196850" y="679449"/>
                </a:lnTo>
                <a:lnTo>
                  <a:pt x="196850" y="678306"/>
                </a:lnTo>
                <a:close/>
              </a:path>
              <a:path w="196850" h="730250">
                <a:moveTo>
                  <a:pt x="3810" y="674496"/>
                </a:moveTo>
                <a:lnTo>
                  <a:pt x="0" y="674496"/>
                </a:lnTo>
                <a:lnTo>
                  <a:pt x="0" y="677036"/>
                </a:lnTo>
                <a:lnTo>
                  <a:pt x="3810" y="677036"/>
                </a:lnTo>
                <a:lnTo>
                  <a:pt x="3810" y="674496"/>
                </a:lnTo>
                <a:close/>
              </a:path>
              <a:path w="196850" h="730250">
                <a:moveTo>
                  <a:pt x="196850" y="674496"/>
                </a:moveTo>
                <a:lnTo>
                  <a:pt x="194310" y="674496"/>
                </a:lnTo>
                <a:lnTo>
                  <a:pt x="194310" y="677036"/>
                </a:lnTo>
                <a:lnTo>
                  <a:pt x="196850" y="677036"/>
                </a:lnTo>
                <a:lnTo>
                  <a:pt x="196850" y="674496"/>
                </a:lnTo>
                <a:close/>
              </a:path>
              <a:path w="196850" h="730250">
                <a:moveTo>
                  <a:pt x="3810" y="671956"/>
                </a:moveTo>
                <a:lnTo>
                  <a:pt x="0" y="671956"/>
                </a:lnTo>
                <a:lnTo>
                  <a:pt x="0" y="673099"/>
                </a:lnTo>
                <a:lnTo>
                  <a:pt x="3810" y="673099"/>
                </a:lnTo>
                <a:lnTo>
                  <a:pt x="3810" y="671956"/>
                </a:lnTo>
                <a:close/>
              </a:path>
              <a:path w="196850" h="730250">
                <a:moveTo>
                  <a:pt x="196850" y="671956"/>
                </a:moveTo>
                <a:lnTo>
                  <a:pt x="194310" y="671956"/>
                </a:lnTo>
                <a:lnTo>
                  <a:pt x="194310" y="673099"/>
                </a:lnTo>
                <a:lnTo>
                  <a:pt x="196850" y="673099"/>
                </a:lnTo>
                <a:lnTo>
                  <a:pt x="196850" y="671956"/>
                </a:lnTo>
                <a:close/>
              </a:path>
              <a:path w="196850" h="730250">
                <a:moveTo>
                  <a:pt x="3810" y="668146"/>
                </a:moveTo>
                <a:lnTo>
                  <a:pt x="0" y="668146"/>
                </a:lnTo>
                <a:lnTo>
                  <a:pt x="0" y="670686"/>
                </a:lnTo>
                <a:lnTo>
                  <a:pt x="3810" y="670686"/>
                </a:lnTo>
                <a:lnTo>
                  <a:pt x="3810" y="668146"/>
                </a:lnTo>
                <a:close/>
              </a:path>
              <a:path w="196850" h="730250">
                <a:moveTo>
                  <a:pt x="196850" y="668146"/>
                </a:moveTo>
                <a:lnTo>
                  <a:pt x="194310" y="668146"/>
                </a:lnTo>
                <a:lnTo>
                  <a:pt x="194310" y="670686"/>
                </a:lnTo>
                <a:lnTo>
                  <a:pt x="196850" y="670686"/>
                </a:lnTo>
                <a:lnTo>
                  <a:pt x="196850" y="668146"/>
                </a:lnTo>
                <a:close/>
              </a:path>
              <a:path w="196850" h="730250">
                <a:moveTo>
                  <a:pt x="3810" y="665606"/>
                </a:moveTo>
                <a:lnTo>
                  <a:pt x="0" y="665606"/>
                </a:lnTo>
                <a:lnTo>
                  <a:pt x="0" y="666749"/>
                </a:lnTo>
                <a:lnTo>
                  <a:pt x="3810" y="666749"/>
                </a:lnTo>
                <a:lnTo>
                  <a:pt x="3810" y="665606"/>
                </a:lnTo>
                <a:close/>
              </a:path>
              <a:path w="196850" h="730250">
                <a:moveTo>
                  <a:pt x="196850" y="665606"/>
                </a:moveTo>
                <a:lnTo>
                  <a:pt x="194310" y="665606"/>
                </a:lnTo>
                <a:lnTo>
                  <a:pt x="194310" y="666749"/>
                </a:lnTo>
                <a:lnTo>
                  <a:pt x="196850" y="666749"/>
                </a:lnTo>
                <a:lnTo>
                  <a:pt x="196850" y="665606"/>
                </a:lnTo>
                <a:close/>
              </a:path>
              <a:path w="196850" h="730250">
                <a:moveTo>
                  <a:pt x="3810" y="661796"/>
                </a:moveTo>
                <a:lnTo>
                  <a:pt x="0" y="661796"/>
                </a:lnTo>
                <a:lnTo>
                  <a:pt x="0" y="664336"/>
                </a:lnTo>
                <a:lnTo>
                  <a:pt x="3810" y="664336"/>
                </a:lnTo>
                <a:lnTo>
                  <a:pt x="3810" y="661796"/>
                </a:lnTo>
                <a:close/>
              </a:path>
              <a:path w="196850" h="730250">
                <a:moveTo>
                  <a:pt x="196850" y="661796"/>
                </a:moveTo>
                <a:lnTo>
                  <a:pt x="194310" y="661796"/>
                </a:lnTo>
                <a:lnTo>
                  <a:pt x="194310" y="664336"/>
                </a:lnTo>
                <a:lnTo>
                  <a:pt x="196850" y="664336"/>
                </a:lnTo>
                <a:lnTo>
                  <a:pt x="196850" y="661796"/>
                </a:lnTo>
                <a:close/>
              </a:path>
              <a:path w="196850" h="730250">
                <a:moveTo>
                  <a:pt x="3810" y="659256"/>
                </a:moveTo>
                <a:lnTo>
                  <a:pt x="0" y="659256"/>
                </a:lnTo>
                <a:lnTo>
                  <a:pt x="0" y="660399"/>
                </a:lnTo>
                <a:lnTo>
                  <a:pt x="3810" y="660399"/>
                </a:lnTo>
                <a:lnTo>
                  <a:pt x="3810" y="659256"/>
                </a:lnTo>
                <a:close/>
              </a:path>
              <a:path w="196850" h="730250">
                <a:moveTo>
                  <a:pt x="196850" y="659256"/>
                </a:moveTo>
                <a:lnTo>
                  <a:pt x="194310" y="659256"/>
                </a:lnTo>
                <a:lnTo>
                  <a:pt x="194310" y="660399"/>
                </a:lnTo>
                <a:lnTo>
                  <a:pt x="196850" y="660399"/>
                </a:lnTo>
                <a:lnTo>
                  <a:pt x="196850" y="659256"/>
                </a:lnTo>
                <a:close/>
              </a:path>
              <a:path w="196850" h="730250">
                <a:moveTo>
                  <a:pt x="3810" y="655446"/>
                </a:moveTo>
                <a:lnTo>
                  <a:pt x="0" y="655446"/>
                </a:lnTo>
                <a:lnTo>
                  <a:pt x="0" y="657986"/>
                </a:lnTo>
                <a:lnTo>
                  <a:pt x="3810" y="657986"/>
                </a:lnTo>
                <a:lnTo>
                  <a:pt x="3810" y="655446"/>
                </a:lnTo>
                <a:close/>
              </a:path>
              <a:path w="196850" h="730250">
                <a:moveTo>
                  <a:pt x="196850" y="655446"/>
                </a:moveTo>
                <a:lnTo>
                  <a:pt x="194310" y="655446"/>
                </a:lnTo>
                <a:lnTo>
                  <a:pt x="194310" y="657986"/>
                </a:lnTo>
                <a:lnTo>
                  <a:pt x="196850" y="657986"/>
                </a:lnTo>
                <a:lnTo>
                  <a:pt x="196850" y="655446"/>
                </a:lnTo>
                <a:close/>
              </a:path>
              <a:path w="196850" h="730250">
                <a:moveTo>
                  <a:pt x="3810" y="652906"/>
                </a:moveTo>
                <a:lnTo>
                  <a:pt x="0" y="652906"/>
                </a:lnTo>
                <a:lnTo>
                  <a:pt x="0" y="654049"/>
                </a:lnTo>
                <a:lnTo>
                  <a:pt x="3810" y="654049"/>
                </a:lnTo>
                <a:lnTo>
                  <a:pt x="3810" y="652906"/>
                </a:lnTo>
                <a:close/>
              </a:path>
              <a:path w="196850" h="730250">
                <a:moveTo>
                  <a:pt x="196850" y="652906"/>
                </a:moveTo>
                <a:lnTo>
                  <a:pt x="194310" y="652906"/>
                </a:lnTo>
                <a:lnTo>
                  <a:pt x="194310" y="654049"/>
                </a:lnTo>
                <a:lnTo>
                  <a:pt x="196850" y="654049"/>
                </a:lnTo>
                <a:lnTo>
                  <a:pt x="196850" y="652906"/>
                </a:lnTo>
                <a:close/>
              </a:path>
              <a:path w="196850" h="730250">
                <a:moveTo>
                  <a:pt x="3810" y="649096"/>
                </a:moveTo>
                <a:lnTo>
                  <a:pt x="0" y="649096"/>
                </a:lnTo>
                <a:lnTo>
                  <a:pt x="0" y="651636"/>
                </a:lnTo>
                <a:lnTo>
                  <a:pt x="3810" y="651636"/>
                </a:lnTo>
                <a:lnTo>
                  <a:pt x="3810" y="649096"/>
                </a:lnTo>
                <a:close/>
              </a:path>
              <a:path w="196850" h="730250">
                <a:moveTo>
                  <a:pt x="196850" y="649096"/>
                </a:moveTo>
                <a:lnTo>
                  <a:pt x="194310" y="649096"/>
                </a:lnTo>
                <a:lnTo>
                  <a:pt x="194310" y="651636"/>
                </a:lnTo>
                <a:lnTo>
                  <a:pt x="196850" y="651636"/>
                </a:lnTo>
                <a:lnTo>
                  <a:pt x="196850" y="649096"/>
                </a:lnTo>
                <a:close/>
              </a:path>
              <a:path w="196850" h="730250">
                <a:moveTo>
                  <a:pt x="3810" y="646556"/>
                </a:moveTo>
                <a:lnTo>
                  <a:pt x="0" y="646556"/>
                </a:lnTo>
                <a:lnTo>
                  <a:pt x="0" y="647699"/>
                </a:lnTo>
                <a:lnTo>
                  <a:pt x="3810" y="647699"/>
                </a:lnTo>
                <a:lnTo>
                  <a:pt x="3810" y="646556"/>
                </a:lnTo>
                <a:close/>
              </a:path>
              <a:path w="196850" h="730250">
                <a:moveTo>
                  <a:pt x="196850" y="646556"/>
                </a:moveTo>
                <a:lnTo>
                  <a:pt x="194310" y="646556"/>
                </a:lnTo>
                <a:lnTo>
                  <a:pt x="194310" y="647699"/>
                </a:lnTo>
                <a:lnTo>
                  <a:pt x="196850" y="647699"/>
                </a:lnTo>
                <a:lnTo>
                  <a:pt x="196850" y="646556"/>
                </a:lnTo>
                <a:close/>
              </a:path>
              <a:path w="196850" h="730250">
                <a:moveTo>
                  <a:pt x="3810" y="642746"/>
                </a:moveTo>
                <a:lnTo>
                  <a:pt x="0" y="642746"/>
                </a:lnTo>
                <a:lnTo>
                  <a:pt x="0" y="645286"/>
                </a:lnTo>
                <a:lnTo>
                  <a:pt x="3810" y="645286"/>
                </a:lnTo>
                <a:lnTo>
                  <a:pt x="3810" y="642746"/>
                </a:lnTo>
                <a:close/>
              </a:path>
              <a:path w="196850" h="730250">
                <a:moveTo>
                  <a:pt x="196850" y="642746"/>
                </a:moveTo>
                <a:lnTo>
                  <a:pt x="194310" y="642746"/>
                </a:lnTo>
                <a:lnTo>
                  <a:pt x="194310" y="645286"/>
                </a:lnTo>
                <a:lnTo>
                  <a:pt x="196850" y="645286"/>
                </a:lnTo>
                <a:lnTo>
                  <a:pt x="196850" y="642746"/>
                </a:lnTo>
                <a:close/>
              </a:path>
              <a:path w="196850" h="730250">
                <a:moveTo>
                  <a:pt x="3810" y="640206"/>
                </a:moveTo>
                <a:lnTo>
                  <a:pt x="0" y="640206"/>
                </a:lnTo>
                <a:lnTo>
                  <a:pt x="0" y="641349"/>
                </a:lnTo>
                <a:lnTo>
                  <a:pt x="3810" y="641349"/>
                </a:lnTo>
                <a:lnTo>
                  <a:pt x="3810" y="640206"/>
                </a:lnTo>
                <a:close/>
              </a:path>
              <a:path w="196850" h="730250">
                <a:moveTo>
                  <a:pt x="196850" y="640206"/>
                </a:moveTo>
                <a:lnTo>
                  <a:pt x="194310" y="640206"/>
                </a:lnTo>
                <a:lnTo>
                  <a:pt x="194310" y="641349"/>
                </a:lnTo>
                <a:lnTo>
                  <a:pt x="196850" y="641349"/>
                </a:lnTo>
                <a:lnTo>
                  <a:pt x="196850" y="640206"/>
                </a:lnTo>
                <a:close/>
              </a:path>
              <a:path w="196850" h="730250">
                <a:moveTo>
                  <a:pt x="3810" y="636396"/>
                </a:moveTo>
                <a:lnTo>
                  <a:pt x="0" y="636396"/>
                </a:lnTo>
                <a:lnTo>
                  <a:pt x="0" y="638936"/>
                </a:lnTo>
                <a:lnTo>
                  <a:pt x="3810" y="638936"/>
                </a:lnTo>
                <a:lnTo>
                  <a:pt x="3810" y="636396"/>
                </a:lnTo>
                <a:close/>
              </a:path>
              <a:path w="196850" h="730250">
                <a:moveTo>
                  <a:pt x="196850" y="636396"/>
                </a:moveTo>
                <a:lnTo>
                  <a:pt x="194310" y="636396"/>
                </a:lnTo>
                <a:lnTo>
                  <a:pt x="194310" y="638936"/>
                </a:lnTo>
                <a:lnTo>
                  <a:pt x="196850" y="638936"/>
                </a:lnTo>
                <a:lnTo>
                  <a:pt x="196850" y="636396"/>
                </a:lnTo>
                <a:close/>
              </a:path>
              <a:path w="196850" h="730250">
                <a:moveTo>
                  <a:pt x="3810" y="633856"/>
                </a:moveTo>
                <a:lnTo>
                  <a:pt x="0" y="633856"/>
                </a:lnTo>
                <a:lnTo>
                  <a:pt x="0" y="634999"/>
                </a:lnTo>
                <a:lnTo>
                  <a:pt x="3810" y="634999"/>
                </a:lnTo>
                <a:lnTo>
                  <a:pt x="3810" y="633856"/>
                </a:lnTo>
                <a:close/>
              </a:path>
              <a:path w="196850" h="730250">
                <a:moveTo>
                  <a:pt x="196850" y="633856"/>
                </a:moveTo>
                <a:lnTo>
                  <a:pt x="194310" y="633856"/>
                </a:lnTo>
                <a:lnTo>
                  <a:pt x="194310" y="634999"/>
                </a:lnTo>
                <a:lnTo>
                  <a:pt x="196850" y="634999"/>
                </a:lnTo>
                <a:lnTo>
                  <a:pt x="196850" y="633856"/>
                </a:lnTo>
                <a:close/>
              </a:path>
              <a:path w="196850" h="730250">
                <a:moveTo>
                  <a:pt x="3810" y="630046"/>
                </a:moveTo>
                <a:lnTo>
                  <a:pt x="0" y="630046"/>
                </a:lnTo>
                <a:lnTo>
                  <a:pt x="0" y="632586"/>
                </a:lnTo>
                <a:lnTo>
                  <a:pt x="3810" y="632586"/>
                </a:lnTo>
                <a:lnTo>
                  <a:pt x="3810" y="630046"/>
                </a:lnTo>
                <a:close/>
              </a:path>
              <a:path w="196850" h="730250">
                <a:moveTo>
                  <a:pt x="196850" y="630046"/>
                </a:moveTo>
                <a:lnTo>
                  <a:pt x="194310" y="630046"/>
                </a:lnTo>
                <a:lnTo>
                  <a:pt x="194310" y="632586"/>
                </a:lnTo>
                <a:lnTo>
                  <a:pt x="196850" y="632586"/>
                </a:lnTo>
                <a:lnTo>
                  <a:pt x="196850" y="630046"/>
                </a:lnTo>
                <a:close/>
              </a:path>
              <a:path w="196850" h="730250">
                <a:moveTo>
                  <a:pt x="3810" y="627506"/>
                </a:moveTo>
                <a:lnTo>
                  <a:pt x="0" y="627506"/>
                </a:lnTo>
                <a:lnTo>
                  <a:pt x="0" y="628649"/>
                </a:lnTo>
                <a:lnTo>
                  <a:pt x="3810" y="628649"/>
                </a:lnTo>
                <a:lnTo>
                  <a:pt x="3810" y="627506"/>
                </a:lnTo>
                <a:close/>
              </a:path>
              <a:path w="196850" h="730250">
                <a:moveTo>
                  <a:pt x="196850" y="627506"/>
                </a:moveTo>
                <a:lnTo>
                  <a:pt x="194310" y="627506"/>
                </a:lnTo>
                <a:lnTo>
                  <a:pt x="194310" y="628649"/>
                </a:lnTo>
                <a:lnTo>
                  <a:pt x="196850" y="628649"/>
                </a:lnTo>
                <a:lnTo>
                  <a:pt x="196850" y="627506"/>
                </a:lnTo>
                <a:close/>
              </a:path>
              <a:path w="196850" h="730250">
                <a:moveTo>
                  <a:pt x="3810" y="623696"/>
                </a:moveTo>
                <a:lnTo>
                  <a:pt x="0" y="623696"/>
                </a:lnTo>
                <a:lnTo>
                  <a:pt x="0" y="626236"/>
                </a:lnTo>
                <a:lnTo>
                  <a:pt x="3810" y="626236"/>
                </a:lnTo>
                <a:lnTo>
                  <a:pt x="3810" y="623696"/>
                </a:lnTo>
                <a:close/>
              </a:path>
              <a:path w="196850" h="730250">
                <a:moveTo>
                  <a:pt x="196850" y="623696"/>
                </a:moveTo>
                <a:lnTo>
                  <a:pt x="194310" y="623696"/>
                </a:lnTo>
                <a:lnTo>
                  <a:pt x="194310" y="626236"/>
                </a:lnTo>
                <a:lnTo>
                  <a:pt x="196850" y="626236"/>
                </a:lnTo>
                <a:lnTo>
                  <a:pt x="196850" y="623696"/>
                </a:lnTo>
                <a:close/>
              </a:path>
              <a:path w="196850" h="730250">
                <a:moveTo>
                  <a:pt x="3810" y="621156"/>
                </a:moveTo>
                <a:lnTo>
                  <a:pt x="0" y="621156"/>
                </a:lnTo>
                <a:lnTo>
                  <a:pt x="0" y="622299"/>
                </a:lnTo>
                <a:lnTo>
                  <a:pt x="3810" y="622299"/>
                </a:lnTo>
                <a:lnTo>
                  <a:pt x="3810" y="621156"/>
                </a:lnTo>
                <a:close/>
              </a:path>
              <a:path w="196850" h="730250">
                <a:moveTo>
                  <a:pt x="196850" y="621156"/>
                </a:moveTo>
                <a:lnTo>
                  <a:pt x="194310" y="621156"/>
                </a:lnTo>
                <a:lnTo>
                  <a:pt x="194310" y="622299"/>
                </a:lnTo>
                <a:lnTo>
                  <a:pt x="196850" y="622299"/>
                </a:lnTo>
                <a:lnTo>
                  <a:pt x="196850" y="621156"/>
                </a:lnTo>
                <a:close/>
              </a:path>
              <a:path w="196850" h="730250">
                <a:moveTo>
                  <a:pt x="3810" y="617346"/>
                </a:moveTo>
                <a:lnTo>
                  <a:pt x="0" y="617346"/>
                </a:lnTo>
                <a:lnTo>
                  <a:pt x="0" y="619886"/>
                </a:lnTo>
                <a:lnTo>
                  <a:pt x="3810" y="619886"/>
                </a:lnTo>
                <a:lnTo>
                  <a:pt x="3810" y="617346"/>
                </a:lnTo>
                <a:close/>
              </a:path>
              <a:path w="196850" h="730250">
                <a:moveTo>
                  <a:pt x="196850" y="617346"/>
                </a:moveTo>
                <a:lnTo>
                  <a:pt x="194310" y="617346"/>
                </a:lnTo>
                <a:lnTo>
                  <a:pt x="194310" y="619886"/>
                </a:lnTo>
                <a:lnTo>
                  <a:pt x="196850" y="619886"/>
                </a:lnTo>
                <a:lnTo>
                  <a:pt x="196850" y="617346"/>
                </a:lnTo>
                <a:close/>
              </a:path>
              <a:path w="196850" h="730250">
                <a:moveTo>
                  <a:pt x="3810" y="614806"/>
                </a:moveTo>
                <a:lnTo>
                  <a:pt x="0" y="614806"/>
                </a:lnTo>
                <a:lnTo>
                  <a:pt x="0" y="615949"/>
                </a:lnTo>
                <a:lnTo>
                  <a:pt x="3810" y="615949"/>
                </a:lnTo>
                <a:lnTo>
                  <a:pt x="3810" y="614806"/>
                </a:lnTo>
                <a:close/>
              </a:path>
              <a:path w="196850" h="730250">
                <a:moveTo>
                  <a:pt x="196850" y="614806"/>
                </a:moveTo>
                <a:lnTo>
                  <a:pt x="194310" y="614806"/>
                </a:lnTo>
                <a:lnTo>
                  <a:pt x="194310" y="615949"/>
                </a:lnTo>
                <a:lnTo>
                  <a:pt x="196850" y="615949"/>
                </a:lnTo>
                <a:lnTo>
                  <a:pt x="196850" y="614806"/>
                </a:lnTo>
                <a:close/>
              </a:path>
              <a:path w="196850" h="730250">
                <a:moveTo>
                  <a:pt x="3810" y="610996"/>
                </a:moveTo>
                <a:lnTo>
                  <a:pt x="0" y="610996"/>
                </a:lnTo>
                <a:lnTo>
                  <a:pt x="0" y="613536"/>
                </a:lnTo>
                <a:lnTo>
                  <a:pt x="3810" y="613536"/>
                </a:lnTo>
                <a:lnTo>
                  <a:pt x="3810" y="610996"/>
                </a:lnTo>
                <a:close/>
              </a:path>
              <a:path w="196850" h="730250">
                <a:moveTo>
                  <a:pt x="196850" y="610996"/>
                </a:moveTo>
                <a:lnTo>
                  <a:pt x="194310" y="610996"/>
                </a:lnTo>
                <a:lnTo>
                  <a:pt x="194310" y="613536"/>
                </a:lnTo>
                <a:lnTo>
                  <a:pt x="196850" y="613536"/>
                </a:lnTo>
                <a:lnTo>
                  <a:pt x="196850" y="610996"/>
                </a:lnTo>
                <a:close/>
              </a:path>
              <a:path w="196850" h="730250">
                <a:moveTo>
                  <a:pt x="3810" y="608456"/>
                </a:moveTo>
                <a:lnTo>
                  <a:pt x="0" y="608456"/>
                </a:lnTo>
                <a:lnTo>
                  <a:pt x="0" y="609599"/>
                </a:lnTo>
                <a:lnTo>
                  <a:pt x="3810" y="609599"/>
                </a:lnTo>
                <a:lnTo>
                  <a:pt x="3810" y="608456"/>
                </a:lnTo>
                <a:close/>
              </a:path>
              <a:path w="196850" h="730250">
                <a:moveTo>
                  <a:pt x="196850" y="608456"/>
                </a:moveTo>
                <a:lnTo>
                  <a:pt x="194310" y="608456"/>
                </a:lnTo>
                <a:lnTo>
                  <a:pt x="194310" y="609599"/>
                </a:lnTo>
                <a:lnTo>
                  <a:pt x="196850" y="609599"/>
                </a:lnTo>
                <a:lnTo>
                  <a:pt x="196850" y="608456"/>
                </a:lnTo>
                <a:close/>
              </a:path>
              <a:path w="196850" h="730250">
                <a:moveTo>
                  <a:pt x="3810" y="604646"/>
                </a:moveTo>
                <a:lnTo>
                  <a:pt x="0" y="604646"/>
                </a:lnTo>
                <a:lnTo>
                  <a:pt x="0" y="607186"/>
                </a:lnTo>
                <a:lnTo>
                  <a:pt x="3810" y="607186"/>
                </a:lnTo>
                <a:lnTo>
                  <a:pt x="3810" y="604646"/>
                </a:lnTo>
                <a:close/>
              </a:path>
              <a:path w="196850" h="730250">
                <a:moveTo>
                  <a:pt x="196850" y="604646"/>
                </a:moveTo>
                <a:lnTo>
                  <a:pt x="194310" y="604646"/>
                </a:lnTo>
                <a:lnTo>
                  <a:pt x="194310" y="607186"/>
                </a:lnTo>
                <a:lnTo>
                  <a:pt x="196850" y="607186"/>
                </a:lnTo>
                <a:lnTo>
                  <a:pt x="196850" y="604646"/>
                </a:lnTo>
                <a:close/>
              </a:path>
              <a:path w="196850" h="730250">
                <a:moveTo>
                  <a:pt x="3810" y="602106"/>
                </a:moveTo>
                <a:lnTo>
                  <a:pt x="0" y="602106"/>
                </a:lnTo>
                <a:lnTo>
                  <a:pt x="0" y="603249"/>
                </a:lnTo>
                <a:lnTo>
                  <a:pt x="3810" y="603249"/>
                </a:lnTo>
                <a:lnTo>
                  <a:pt x="3810" y="602106"/>
                </a:lnTo>
                <a:close/>
              </a:path>
              <a:path w="196850" h="730250">
                <a:moveTo>
                  <a:pt x="195580" y="600836"/>
                </a:moveTo>
                <a:lnTo>
                  <a:pt x="194310" y="600836"/>
                </a:lnTo>
                <a:lnTo>
                  <a:pt x="194310" y="603249"/>
                </a:lnTo>
                <a:lnTo>
                  <a:pt x="196850" y="603249"/>
                </a:lnTo>
                <a:lnTo>
                  <a:pt x="196850" y="602106"/>
                </a:lnTo>
                <a:lnTo>
                  <a:pt x="195580" y="602106"/>
                </a:lnTo>
                <a:lnTo>
                  <a:pt x="195580" y="600836"/>
                </a:lnTo>
                <a:close/>
              </a:path>
              <a:path w="196850" h="730250">
                <a:moveTo>
                  <a:pt x="3810" y="598296"/>
                </a:moveTo>
                <a:lnTo>
                  <a:pt x="0" y="598296"/>
                </a:lnTo>
                <a:lnTo>
                  <a:pt x="0" y="600836"/>
                </a:lnTo>
                <a:lnTo>
                  <a:pt x="3810" y="600836"/>
                </a:lnTo>
                <a:lnTo>
                  <a:pt x="3810" y="598296"/>
                </a:lnTo>
                <a:close/>
              </a:path>
              <a:path w="196850" h="730250">
                <a:moveTo>
                  <a:pt x="3810" y="595629"/>
                </a:moveTo>
                <a:lnTo>
                  <a:pt x="0" y="595629"/>
                </a:lnTo>
                <a:lnTo>
                  <a:pt x="0" y="596899"/>
                </a:lnTo>
                <a:lnTo>
                  <a:pt x="3810" y="596899"/>
                </a:lnTo>
                <a:lnTo>
                  <a:pt x="3810" y="595629"/>
                </a:lnTo>
                <a:close/>
              </a:path>
              <a:path w="196850" h="730250">
                <a:moveTo>
                  <a:pt x="3810" y="591819"/>
                </a:moveTo>
                <a:lnTo>
                  <a:pt x="0" y="591819"/>
                </a:lnTo>
                <a:lnTo>
                  <a:pt x="0" y="594359"/>
                </a:lnTo>
                <a:lnTo>
                  <a:pt x="3810" y="594359"/>
                </a:lnTo>
                <a:lnTo>
                  <a:pt x="3810" y="591819"/>
                </a:lnTo>
                <a:close/>
              </a:path>
              <a:path w="196850" h="730250">
                <a:moveTo>
                  <a:pt x="3810" y="574039"/>
                </a:moveTo>
                <a:lnTo>
                  <a:pt x="1270" y="574039"/>
                </a:lnTo>
                <a:lnTo>
                  <a:pt x="1270" y="579119"/>
                </a:lnTo>
                <a:lnTo>
                  <a:pt x="0" y="579119"/>
                </a:lnTo>
                <a:lnTo>
                  <a:pt x="0" y="590549"/>
                </a:lnTo>
                <a:lnTo>
                  <a:pt x="3810" y="590549"/>
                </a:lnTo>
                <a:lnTo>
                  <a:pt x="3810" y="574039"/>
                </a:lnTo>
                <a:close/>
              </a:path>
            </a:pathLst>
          </a:custGeom>
          <a:solidFill>
            <a:srgbClr val="A5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3" name="bk object 3633"/>
          <p:cNvSpPr/>
          <p:nvPr/>
        </p:nvSpPr>
        <p:spPr>
          <a:xfrm>
            <a:off x="4640579" y="2604770"/>
            <a:ext cx="190500" cy="722630"/>
          </a:xfrm>
          <a:custGeom>
            <a:avLst/>
            <a:gdLst/>
            <a:ahLst/>
            <a:cxnLst/>
            <a:rect l="l" t="t" r="r" b="b"/>
            <a:pathLst>
              <a:path w="190500" h="722629">
                <a:moveTo>
                  <a:pt x="190500" y="0"/>
                </a:moveTo>
                <a:lnTo>
                  <a:pt x="127000" y="0"/>
                </a:lnTo>
                <a:lnTo>
                  <a:pt x="127000" y="2539"/>
                </a:lnTo>
                <a:lnTo>
                  <a:pt x="125730" y="2539"/>
                </a:lnTo>
                <a:lnTo>
                  <a:pt x="125730" y="3809"/>
                </a:lnTo>
                <a:lnTo>
                  <a:pt x="185420" y="3809"/>
                </a:lnTo>
                <a:lnTo>
                  <a:pt x="185420" y="29209"/>
                </a:lnTo>
                <a:lnTo>
                  <a:pt x="190500" y="29209"/>
                </a:lnTo>
                <a:lnTo>
                  <a:pt x="190500" y="0"/>
                </a:lnTo>
                <a:close/>
              </a:path>
              <a:path w="190500" h="722629">
                <a:moveTo>
                  <a:pt x="190500" y="29210"/>
                </a:moveTo>
                <a:lnTo>
                  <a:pt x="185420" y="29210"/>
                </a:lnTo>
                <a:lnTo>
                  <a:pt x="185420" y="48259"/>
                </a:lnTo>
                <a:lnTo>
                  <a:pt x="190500" y="48259"/>
                </a:lnTo>
                <a:lnTo>
                  <a:pt x="190500" y="29210"/>
                </a:lnTo>
                <a:close/>
              </a:path>
              <a:path w="190500" h="722629">
                <a:moveTo>
                  <a:pt x="190500" y="48386"/>
                </a:moveTo>
                <a:lnTo>
                  <a:pt x="185420" y="48386"/>
                </a:lnTo>
                <a:lnTo>
                  <a:pt x="185420" y="92709"/>
                </a:lnTo>
                <a:lnTo>
                  <a:pt x="190500" y="92709"/>
                </a:lnTo>
                <a:lnTo>
                  <a:pt x="190500" y="48386"/>
                </a:lnTo>
                <a:close/>
              </a:path>
              <a:path w="190500" h="722629">
                <a:moveTo>
                  <a:pt x="2539" y="389889"/>
                </a:moveTo>
                <a:lnTo>
                  <a:pt x="1270" y="389889"/>
                </a:lnTo>
                <a:lnTo>
                  <a:pt x="1270" y="391159"/>
                </a:lnTo>
                <a:lnTo>
                  <a:pt x="2539" y="391159"/>
                </a:lnTo>
                <a:lnTo>
                  <a:pt x="2539" y="389889"/>
                </a:lnTo>
                <a:close/>
              </a:path>
              <a:path w="190500" h="722629">
                <a:moveTo>
                  <a:pt x="3810" y="388619"/>
                </a:moveTo>
                <a:lnTo>
                  <a:pt x="0" y="388619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8619"/>
                </a:lnTo>
                <a:close/>
              </a:path>
              <a:path w="190500" h="722629">
                <a:moveTo>
                  <a:pt x="3810" y="384809"/>
                </a:moveTo>
                <a:lnTo>
                  <a:pt x="0" y="384809"/>
                </a:lnTo>
                <a:lnTo>
                  <a:pt x="0" y="387349"/>
                </a:lnTo>
                <a:lnTo>
                  <a:pt x="3809" y="387349"/>
                </a:lnTo>
                <a:lnTo>
                  <a:pt x="3810" y="384809"/>
                </a:lnTo>
                <a:close/>
              </a:path>
              <a:path w="190500" h="722629">
                <a:moveTo>
                  <a:pt x="3810" y="382269"/>
                </a:moveTo>
                <a:lnTo>
                  <a:pt x="0" y="382269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2269"/>
                </a:lnTo>
                <a:close/>
              </a:path>
              <a:path w="190500" h="722629">
                <a:moveTo>
                  <a:pt x="3810" y="378459"/>
                </a:moveTo>
                <a:lnTo>
                  <a:pt x="0" y="378459"/>
                </a:lnTo>
                <a:lnTo>
                  <a:pt x="0" y="380999"/>
                </a:lnTo>
                <a:lnTo>
                  <a:pt x="3810" y="380999"/>
                </a:lnTo>
                <a:lnTo>
                  <a:pt x="3810" y="378459"/>
                </a:lnTo>
                <a:close/>
              </a:path>
              <a:path w="190500" h="722629">
                <a:moveTo>
                  <a:pt x="3810" y="375919"/>
                </a:moveTo>
                <a:lnTo>
                  <a:pt x="0" y="375919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5919"/>
                </a:lnTo>
                <a:close/>
              </a:path>
              <a:path w="190500" h="722629">
                <a:moveTo>
                  <a:pt x="3810" y="372109"/>
                </a:moveTo>
                <a:lnTo>
                  <a:pt x="0" y="372109"/>
                </a:lnTo>
                <a:lnTo>
                  <a:pt x="0" y="374649"/>
                </a:lnTo>
                <a:lnTo>
                  <a:pt x="3810" y="374649"/>
                </a:lnTo>
                <a:lnTo>
                  <a:pt x="3810" y="372109"/>
                </a:lnTo>
                <a:close/>
              </a:path>
              <a:path w="190500" h="722629">
                <a:moveTo>
                  <a:pt x="186689" y="369569"/>
                </a:moveTo>
                <a:lnTo>
                  <a:pt x="185420" y="369569"/>
                </a:lnTo>
                <a:lnTo>
                  <a:pt x="185420" y="372109"/>
                </a:lnTo>
                <a:lnTo>
                  <a:pt x="186689" y="372109"/>
                </a:lnTo>
                <a:lnTo>
                  <a:pt x="186689" y="369569"/>
                </a:lnTo>
                <a:close/>
              </a:path>
              <a:path w="190500" h="722629">
                <a:moveTo>
                  <a:pt x="3810" y="369569"/>
                </a:moveTo>
                <a:lnTo>
                  <a:pt x="0" y="369569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9569"/>
                </a:lnTo>
                <a:close/>
              </a:path>
              <a:path w="190500" h="722629">
                <a:moveTo>
                  <a:pt x="3810" y="365759"/>
                </a:moveTo>
                <a:lnTo>
                  <a:pt x="0" y="365759"/>
                </a:lnTo>
                <a:lnTo>
                  <a:pt x="0" y="368299"/>
                </a:lnTo>
                <a:lnTo>
                  <a:pt x="3810" y="368299"/>
                </a:lnTo>
                <a:lnTo>
                  <a:pt x="3810" y="365759"/>
                </a:lnTo>
                <a:close/>
              </a:path>
              <a:path w="190500" h="722629">
                <a:moveTo>
                  <a:pt x="3810" y="363219"/>
                </a:moveTo>
                <a:lnTo>
                  <a:pt x="0" y="363219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3219"/>
                </a:lnTo>
                <a:close/>
              </a:path>
              <a:path w="190500" h="722629">
                <a:moveTo>
                  <a:pt x="3810" y="359409"/>
                </a:moveTo>
                <a:lnTo>
                  <a:pt x="0" y="359409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59409"/>
                </a:lnTo>
                <a:close/>
              </a:path>
              <a:path w="190500" h="722629">
                <a:moveTo>
                  <a:pt x="186689" y="365759"/>
                </a:moveTo>
                <a:lnTo>
                  <a:pt x="185420" y="365759"/>
                </a:lnTo>
                <a:lnTo>
                  <a:pt x="185420" y="368299"/>
                </a:lnTo>
                <a:lnTo>
                  <a:pt x="186689" y="368299"/>
                </a:lnTo>
                <a:lnTo>
                  <a:pt x="186689" y="365759"/>
                </a:lnTo>
                <a:close/>
              </a:path>
              <a:path w="190500" h="722629">
                <a:moveTo>
                  <a:pt x="187960" y="363219"/>
                </a:moveTo>
                <a:lnTo>
                  <a:pt x="185420" y="363219"/>
                </a:lnTo>
                <a:lnTo>
                  <a:pt x="185420" y="364489"/>
                </a:lnTo>
                <a:lnTo>
                  <a:pt x="187960" y="364489"/>
                </a:lnTo>
                <a:lnTo>
                  <a:pt x="187960" y="363219"/>
                </a:lnTo>
                <a:close/>
              </a:path>
              <a:path w="190500" h="722629">
                <a:moveTo>
                  <a:pt x="189229" y="359409"/>
                </a:moveTo>
                <a:lnTo>
                  <a:pt x="185420" y="359409"/>
                </a:lnTo>
                <a:lnTo>
                  <a:pt x="185420" y="361949"/>
                </a:lnTo>
                <a:lnTo>
                  <a:pt x="189229" y="361949"/>
                </a:lnTo>
                <a:lnTo>
                  <a:pt x="189229" y="359409"/>
                </a:lnTo>
                <a:close/>
              </a:path>
              <a:path w="190500" h="722629">
                <a:moveTo>
                  <a:pt x="3810" y="356869"/>
                </a:moveTo>
                <a:lnTo>
                  <a:pt x="0" y="356869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6869"/>
                </a:lnTo>
                <a:close/>
              </a:path>
              <a:path w="190500" h="722629">
                <a:moveTo>
                  <a:pt x="3810" y="353059"/>
                </a:moveTo>
                <a:lnTo>
                  <a:pt x="0" y="353059"/>
                </a:lnTo>
                <a:lnTo>
                  <a:pt x="0" y="355599"/>
                </a:lnTo>
                <a:lnTo>
                  <a:pt x="3810" y="355599"/>
                </a:lnTo>
                <a:lnTo>
                  <a:pt x="3810" y="353059"/>
                </a:lnTo>
                <a:close/>
              </a:path>
              <a:path w="190500" h="722629">
                <a:moveTo>
                  <a:pt x="189230" y="356869"/>
                </a:moveTo>
                <a:lnTo>
                  <a:pt x="185420" y="356869"/>
                </a:lnTo>
                <a:lnTo>
                  <a:pt x="185420" y="358139"/>
                </a:lnTo>
                <a:lnTo>
                  <a:pt x="189230" y="358139"/>
                </a:lnTo>
                <a:lnTo>
                  <a:pt x="189230" y="356869"/>
                </a:lnTo>
                <a:close/>
              </a:path>
              <a:path w="190500" h="722629">
                <a:moveTo>
                  <a:pt x="190500" y="353059"/>
                </a:moveTo>
                <a:lnTo>
                  <a:pt x="185420" y="353059"/>
                </a:lnTo>
                <a:lnTo>
                  <a:pt x="185420" y="355599"/>
                </a:lnTo>
                <a:lnTo>
                  <a:pt x="189230" y="355599"/>
                </a:lnTo>
                <a:lnTo>
                  <a:pt x="189230" y="356869"/>
                </a:lnTo>
                <a:lnTo>
                  <a:pt x="190500" y="356869"/>
                </a:lnTo>
                <a:lnTo>
                  <a:pt x="190500" y="353059"/>
                </a:lnTo>
                <a:close/>
              </a:path>
              <a:path w="190500" h="722629">
                <a:moveTo>
                  <a:pt x="190500" y="350519"/>
                </a:moveTo>
                <a:lnTo>
                  <a:pt x="185420" y="350519"/>
                </a:lnTo>
                <a:lnTo>
                  <a:pt x="185420" y="351789"/>
                </a:lnTo>
                <a:lnTo>
                  <a:pt x="190500" y="351789"/>
                </a:lnTo>
                <a:lnTo>
                  <a:pt x="190500" y="350519"/>
                </a:lnTo>
                <a:close/>
              </a:path>
              <a:path w="190500" h="722629">
                <a:moveTo>
                  <a:pt x="3810" y="350519"/>
                </a:moveTo>
                <a:lnTo>
                  <a:pt x="0" y="350519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50519"/>
                </a:lnTo>
                <a:close/>
              </a:path>
              <a:path w="190500" h="722629">
                <a:moveTo>
                  <a:pt x="3810" y="346709"/>
                </a:moveTo>
                <a:lnTo>
                  <a:pt x="0" y="346709"/>
                </a:lnTo>
                <a:lnTo>
                  <a:pt x="0" y="349249"/>
                </a:lnTo>
                <a:lnTo>
                  <a:pt x="3810" y="349249"/>
                </a:lnTo>
                <a:lnTo>
                  <a:pt x="3810" y="346709"/>
                </a:lnTo>
                <a:close/>
              </a:path>
              <a:path w="190500" h="722629">
                <a:moveTo>
                  <a:pt x="190500" y="346709"/>
                </a:moveTo>
                <a:lnTo>
                  <a:pt x="185420" y="346709"/>
                </a:lnTo>
                <a:lnTo>
                  <a:pt x="185420" y="349249"/>
                </a:lnTo>
                <a:lnTo>
                  <a:pt x="190500" y="349249"/>
                </a:lnTo>
                <a:lnTo>
                  <a:pt x="190500" y="346709"/>
                </a:lnTo>
                <a:close/>
              </a:path>
              <a:path w="190500" h="722629">
                <a:moveTo>
                  <a:pt x="3810" y="344169"/>
                </a:moveTo>
                <a:lnTo>
                  <a:pt x="0" y="344169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4169"/>
                </a:lnTo>
                <a:close/>
              </a:path>
              <a:path w="190500" h="722629">
                <a:moveTo>
                  <a:pt x="3810" y="340359"/>
                </a:moveTo>
                <a:lnTo>
                  <a:pt x="0" y="340359"/>
                </a:lnTo>
                <a:lnTo>
                  <a:pt x="0" y="342899"/>
                </a:lnTo>
                <a:lnTo>
                  <a:pt x="3810" y="342899"/>
                </a:lnTo>
                <a:lnTo>
                  <a:pt x="3810" y="340359"/>
                </a:lnTo>
                <a:close/>
              </a:path>
              <a:path w="190500" h="722629">
                <a:moveTo>
                  <a:pt x="190500" y="344169"/>
                </a:moveTo>
                <a:lnTo>
                  <a:pt x="185420" y="344169"/>
                </a:lnTo>
                <a:lnTo>
                  <a:pt x="185420" y="345439"/>
                </a:lnTo>
                <a:lnTo>
                  <a:pt x="190500" y="345439"/>
                </a:lnTo>
                <a:lnTo>
                  <a:pt x="190500" y="344169"/>
                </a:lnTo>
                <a:close/>
              </a:path>
              <a:path w="190500" h="722629">
                <a:moveTo>
                  <a:pt x="190500" y="340359"/>
                </a:moveTo>
                <a:lnTo>
                  <a:pt x="185420" y="340359"/>
                </a:lnTo>
                <a:lnTo>
                  <a:pt x="185420" y="342899"/>
                </a:lnTo>
                <a:lnTo>
                  <a:pt x="190500" y="342899"/>
                </a:lnTo>
                <a:lnTo>
                  <a:pt x="190500" y="340359"/>
                </a:lnTo>
                <a:close/>
              </a:path>
              <a:path w="190500" h="722629">
                <a:moveTo>
                  <a:pt x="3810" y="337819"/>
                </a:moveTo>
                <a:lnTo>
                  <a:pt x="0" y="337819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7819"/>
                </a:lnTo>
                <a:close/>
              </a:path>
              <a:path w="190500" h="722629">
                <a:moveTo>
                  <a:pt x="190500" y="337819"/>
                </a:moveTo>
                <a:lnTo>
                  <a:pt x="185420" y="337819"/>
                </a:lnTo>
                <a:lnTo>
                  <a:pt x="185420" y="339089"/>
                </a:lnTo>
                <a:lnTo>
                  <a:pt x="190500" y="339089"/>
                </a:lnTo>
                <a:lnTo>
                  <a:pt x="190500" y="337819"/>
                </a:lnTo>
                <a:close/>
              </a:path>
              <a:path w="190500" h="722629">
                <a:moveTo>
                  <a:pt x="3810" y="334009"/>
                </a:moveTo>
                <a:lnTo>
                  <a:pt x="0" y="334009"/>
                </a:lnTo>
                <a:lnTo>
                  <a:pt x="0" y="336549"/>
                </a:lnTo>
                <a:lnTo>
                  <a:pt x="3810" y="336549"/>
                </a:lnTo>
                <a:lnTo>
                  <a:pt x="3810" y="334009"/>
                </a:lnTo>
                <a:close/>
              </a:path>
              <a:path w="190500" h="722629">
                <a:moveTo>
                  <a:pt x="190500" y="334009"/>
                </a:moveTo>
                <a:lnTo>
                  <a:pt x="185420" y="334009"/>
                </a:lnTo>
                <a:lnTo>
                  <a:pt x="185420" y="336549"/>
                </a:lnTo>
                <a:lnTo>
                  <a:pt x="190500" y="336549"/>
                </a:lnTo>
                <a:lnTo>
                  <a:pt x="190500" y="334009"/>
                </a:lnTo>
                <a:close/>
              </a:path>
              <a:path w="190500" h="722629">
                <a:moveTo>
                  <a:pt x="3810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31469"/>
                </a:lnTo>
                <a:close/>
              </a:path>
              <a:path w="190500" h="722629">
                <a:moveTo>
                  <a:pt x="190500" y="331469"/>
                </a:moveTo>
                <a:lnTo>
                  <a:pt x="185420" y="331469"/>
                </a:lnTo>
                <a:lnTo>
                  <a:pt x="185420" y="332739"/>
                </a:lnTo>
                <a:lnTo>
                  <a:pt x="190500" y="332739"/>
                </a:lnTo>
                <a:lnTo>
                  <a:pt x="190500" y="331469"/>
                </a:lnTo>
                <a:close/>
              </a:path>
              <a:path w="190500" h="722629">
                <a:moveTo>
                  <a:pt x="3810" y="327659"/>
                </a:moveTo>
                <a:lnTo>
                  <a:pt x="0" y="327659"/>
                </a:lnTo>
                <a:lnTo>
                  <a:pt x="0" y="330199"/>
                </a:lnTo>
                <a:lnTo>
                  <a:pt x="3810" y="330199"/>
                </a:lnTo>
                <a:lnTo>
                  <a:pt x="3810" y="327659"/>
                </a:lnTo>
                <a:close/>
              </a:path>
              <a:path w="190500" h="722629">
                <a:moveTo>
                  <a:pt x="190500" y="327659"/>
                </a:moveTo>
                <a:lnTo>
                  <a:pt x="185420" y="327659"/>
                </a:lnTo>
                <a:lnTo>
                  <a:pt x="185420" y="330199"/>
                </a:lnTo>
                <a:lnTo>
                  <a:pt x="190500" y="330199"/>
                </a:lnTo>
                <a:lnTo>
                  <a:pt x="190500" y="327659"/>
                </a:lnTo>
                <a:close/>
              </a:path>
              <a:path w="190500" h="722629">
                <a:moveTo>
                  <a:pt x="3810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5119"/>
                </a:lnTo>
                <a:close/>
              </a:path>
              <a:path w="190500" h="722629">
                <a:moveTo>
                  <a:pt x="190500" y="325119"/>
                </a:moveTo>
                <a:lnTo>
                  <a:pt x="185420" y="325119"/>
                </a:lnTo>
                <a:lnTo>
                  <a:pt x="185420" y="326389"/>
                </a:lnTo>
                <a:lnTo>
                  <a:pt x="190500" y="326389"/>
                </a:lnTo>
                <a:lnTo>
                  <a:pt x="190500" y="325119"/>
                </a:lnTo>
                <a:close/>
              </a:path>
              <a:path w="190500" h="722629">
                <a:moveTo>
                  <a:pt x="3810" y="321309"/>
                </a:moveTo>
                <a:lnTo>
                  <a:pt x="0" y="321309"/>
                </a:lnTo>
                <a:lnTo>
                  <a:pt x="0" y="323849"/>
                </a:lnTo>
                <a:lnTo>
                  <a:pt x="3810" y="323849"/>
                </a:lnTo>
                <a:lnTo>
                  <a:pt x="3810" y="321309"/>
                </a:lnTo>
                <a:close/>
              </a:path>
              <a:path w="190500" h="722629">
                <a:moveTo>
                  <a:pt x="190500" y="321309"/>
                </a:moveTo>
                <a:lnTo>
                  <a:pt x="185420" y="321309"/>
                </a:lnTo>
                <a:lnTo>
                  <a:pt x="185420" y="323849"/>
                </a:lnTo>
                <a:lnTo>
                  <a:pt x="190500" y="323849"/>
                </a:lnTo>
                <a:lnTo>
                  <a:pt x="190500" y="321309"/>
                </a:lnTo>
                <a:close/>
              </a:path>
              <a:path w="190500" h="722629">
                <a:moveTo>
                  <a:pt x="3810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8769"/>
                </a:lnTo>
                <a:close/>
              </a:path>
              <a:path w="190500" h="722629">
                <a:moveTo>
                  <a:pt x="190500" y="318769"/>
                </a:moveTo>
                <a:lnTo>
                  <a:pt x="185420" y="318769"/>
                </a:lnTo>
                <a:lnTo>
                  <a:pt x="185420" y="320039"/>
                </a:lnTo>
                <a:lnTo>
                  <a:pt x="190500" y="320039"/>
                </a:lnTo>
                <a:lnTo>
                  <a:pt x="190500" y="318769"/>
                </a:lnTo>
                <a:close/>
              </a:path>
              <a:path w="190500" h="722629">
                <a:moveTo>
                  <a:pt x="3810" y="312419"/>
                </a:moveTo>
                <a:lnTo>
                  <a:pt x="0" y="312419"/>
                </a:lnTo>
                <a:lnTo>
                  <a:pt x="0" y="317499"/>
                </a:lnTo>
                <a:lnTo>
                  <a:pt x="3810" y="317499"/>
                </a:lnTo>
                <a:lnTo>
                  <a:pt x="3810" y="312419"/>
                </a:lnTo>
                <a:close/>
              </a:path>
              <a:path w="190500" h="722629">
                <a:moveTo>
                  <a:pt x="190500" y="312419"/>
                </a:moveTo>
                <a:lnTo>
                  <a:pt x="185420" y="312419"/>
                </a:lnTo>
                <a:lnTo>
                  <a:pt x="185420" y="317499"/>
                </a:lnTo>
                <a:lnTo>
                  <a:pt x="190500" y="317499"/>
                </a:lnTo>
                <a:lnTo>
                  <a:pt x="190500" y="312419"/>
                </a:lnTo>
                <a:close/>
              </a:path>
              <a:path w="190500" h="722629">
                <a:moveTo>
                  <a:pt x="3810" y="308609"/>
                </a:moveTo>
                <a:lnTo>
                  <a:pt x="0" y="308609"/>
                </a:lnTo>
                <a:lnTo>
                  <a:pt x="0" y="311149"/>
                </a:lnTo>
                <a:lnTo>
                  <a:pt x="3810" y="311149"/>
                </a:lnTo>
                <a:lnTo>
                  <a:pt x="3810" y="308609"/>
                </a:lnTo>
                <a:close/>
              </a:path>
              <a:path w="190500" h="722629">
                <a:moveTo>
                  <a:pt x="190500" y="308609"/>
                </a:moveTo>
                <a:lnTo>
                  <a:pt x="185420" y="308609"/>
                </a:lnTo>
                <a:lnTo>
                  <a:pt x="185420" y="311149"/>
                </a:lnTo>
                <a:lnTo>
                  <a:pt x="190500" y="311149"/>
                </a:lnTo>
                <a:lnTo>
                  <a:pt x="190500" y="308609"/>
                </a:lnTo>
                <a:close/>
              </a:path>
              <a:path w="190500" h="722629">
                <a:moveTo>
                  <a:pt x="3810" y="306069"/>
                </a:moveTo>
                <a:lnTo>
                  <a:pt x="0" y="306069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6069"/>
                </a:lnTo>
                <a:close/>
              </a:path>
              <a:path w="190500" h="722629">
                <a:moveTo>
                  <a:pt x="190500" y="306069"/>
                </a:moveTo>
                <a:lnTo>
                  <a:pt x="185420" y="306069"/>
                </a:lnTo>
                <a:lnTo>
                  <a:pt x="185420" y="307339"/>
                </a:lnTo>
                <a:lnTo>
                  <a:pt x="190500" y="307339"/>
                </a:lnTo>
                <a:lnTo>
                  <a:pt x="190500" y="306069"/>
                </a:lnTo>
                <a:close/>
              </a:path>
              <a:path w="190500" h="722629">
                <a:moveTo>
                  <a:pt x="3810" y="302259"/>
                </a:moveTo>
                <a:lnTo>
                  <a:pt x="0" y="302259"/>
                </a:lnTo>
                <a:lnTo>
                  <a:pt x="0" y="304799"/>
                </a:lnTo>
                <a:lnTo>
                  <a:pt x="3810" y="304799"/>
                </a:lnTo>
                <a:lnTo>
                  <a:pt x="3810" y="302259"/>
                </a:lnTo>
                <a:close/>
              </a:path>
              <a:path w="190500" h="722629">
                <a:moveTo>
                  <a:pt x="190500" y="302259"/>
                </a:moveTo>
                <a:lnTo>
                  <a:pt x="185420" y="302259"/>
                </a:lnTo>
                <a:lnTo>
                  <a:pt x="185420" y="304799"/>
                </a:lnTo>
                <a:lnTo>
                  <a:pt x="190500" y="304799"/>
                </a:lnTo>
                <a:lnTo>
                  <a:pt x="190500" y="302259"/>
                </a:lnTo>
                <a:close/>
              </a:path>
              <a:path w="190500" h="722629">
                <a:moveTo>
                  <a:pt x="3810" y="299719"/>
                </a:moveTo>
                <a:lnTo>
                  <a:pt x="0" y="299719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9719"/>
                </a:lnTo>
                <a:close/>
              </a:path>
              <a:path w="190500" h="722629">
                <a:moveTo>
                  <a:pt x="190500" y="299719"/>
                </a:moveTo>
                <a:lnTo>
                  <a:pt x="185420" y="299719"/>
                </a:lnTo>
                <a:lnTo>
                  <a:pt x="185420" y="300989"/>
                </a:lnTo>
                <a:lnTo>
                  <a:pt x="190500" y="300989"/>
                </a:lnTo>
                <a:lnTo>
                  <a:pt x="190500" y="299719"/>
                </a:lnTo>
                <a:close/>
              </a:path>
              <a:path w="190500" h="722629">
                <a:moveTo>
                  <a:pt x="3810" y="295909"/>
                </a:moveTo>
                <a:lnTo>
                  <a:pt x="0" y="295909"/>
                </a:lnTo>
                <a:lnTo>
                  <a:pt x="0" y="298449"/>
                </a:lnTo>
                <a:lnTo>
                  <a:pt x="3810" y="298449"/>
                </a:lnTo>
                <a:lnTo>
                  <a:pt x="3810" y="295909"/>
                </a:lnTo>
                <a:close/>
              </a:path>
              <a:path w="190500" h="722629">
                <a:moveTo>
                  <a:pt x="190500" y="295909"/>
                </a:moveTo>
                <a:lnTo>
                  <a:pt x="185420" y="295909"/>
                </a:lnTo>
                <a:lnTo>
                  <a:pt x="185420" y="298449"/>
                </a:lnTo>
                <a:lnTo>
                  <a:pt x="190500" y="298449"/>
                </a:lnTo>
                <a:lnTo>
                  <a:pt x="190500" y="295909"/>
                </a:lnTo>
                <a:close/>
              </a:path>
              <a:path w="190500" h="722629">
                <a:moveTo>
                  <a:pt x="3810" y="293369"/>
                </a:moveTo>
                <a:lnTo>
                  <a:pt x="0" y="293369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93369"/>
                </a:lnTo>
                <a:close/>
              </a:path>
              <a:path w="190500" h="722629">
                <a:moveTo>
                  <a:pt x="190500" y="293369"/>
                </a:moveTo>
                <a:lnTo>
                  <a:pt x="185420" y="293369"/>
                </a:lnTo>
                <a:lnTo>
                  <a:pt x="185420" y="294639"/>
                </a:lnTo>
                <a:lnTo>
                  <a:pt x="190500" y="294639"/>
                </a:lnTo>
                <a:lnTo>
                  <a:pt x="190500" y="293369"/>
                </a:lnTo>
                <a:close/>
              </a:path>
              <a:path w="190500" h="722629">
                <a:moveTo>
                  <a:pt x="3810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3810" y="292099"/>
                </a:lnTo>
                <a:lnTo>
                  <a:pt x="3810" y="287019"/>
                </a:lnTo>
                <a:close/>
              </a:path>
              <a:path w="190500" h="722629">
                <a:moveTo>
                  <a:pt x="190500" y="287019"/>
                </a:moveTo>
                <a:lnTo>
                  <a:pt x="185420" y="287019"/>
                </a:lnTo>
                <a:lnTo>
                  <a:pt x="185420" y="292099"/>
                </a:lnTo>
                <a:lnTo>
                  <a:pt x="190500" y="292099"/>
                </a:lnTo>
                <a:lnTo>
                  <a:pt x="190500" y="287019"/>
                </a:lnTo>
                <a:close/>
              </a:path>
              <a:path w="190500" h="722629">
                <a:moveTo>
                  <a:pt x="3810" y="283209"/>
                </a:moveTo>
                <a:lnTo>
                  <a:pt x="0" y="283209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83209"/>
                </a:lnTo>
                <a:close/>
              </a:path>
              <a:path w="190500" h="722629">
                <a:moveTo>
                  <a:pt x="190500" y="283209"/>
                </a:moveTo>
                <a:lnTo>
                  <a:pt x="185420" y="283209"/>
                </a:lnTo>
                <a:lnTo>
                  <a:pt x="185420" y="285749"/>
                </a:lnTo>
                <a:lnTo>
                  <a:pt x="190500" y="285749"/>
                </a:lnTo>
                <a:lnTo>
                  <a:pt x="190500" y="283209"/>
                </a:lnTo>
                <a:close/>
              </a:path>
              <a:path w="190500" h="722629">
                <a:moveTo>
                  <a:pt x="3810" y="280669"/>
                </a:moveTo>
                <a:lnTo>
                  <a:pt x="0" y="280669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80669"/>
                </a:lnTo>
                <a:close/>
              </a:path>
              <a:path w="190500" h="722629">
                <a:moveTo>
                  <a:pt x="190500" y="280669"/>
                </a:moveTo>
                <a:lnTo>
                  <a:pt x="185420" y="280669"/>
                </a:lnTo>
                <a:lnTo>
                  <a:pt x="185420" y="281939"/>
                </a:lnTo>
                <a:lnTo>
                  <a:pt x="190500" y="281939"/>
                </a:lnTo>
                <a:lnTo>
                  <a:pt x="190500" y="280669"/>
                </a:lnTo>
                <a:close/>
              </a:path>
              <a:path w="190500" h="722629">
                <a:moveTo>
                  <a:pt x="3810" y="276859"/>
                </a:moveTo>
                <a:lnTo>
                  <a:pt x="0" y="276859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76859"/>
                </a:lnTo>
                <a:close/>
              </a:path>
              <a:path w="190500" h="722629">
                <a:moveTo>
                  <a:pt x="190500" y="276859"/>
                </a:moveTo>
                <a:lnTo>
                  <a:pt x="185420" y="276859"/>
                </a:lnTo>
                <a:lnTo>
                  <a:pt x="185420" y="279399"/>
                </a:lnTo>
                <a:lnTo>
                  <a:pt x="190500" y="279399"/>
                </a:lnTo>
                <a:lnTo>
                  <a:pt x="190500" y="276859"/>
                </a:lnTo>
                <a:close/>
              </a:path>
              <a:path w="190500" h="722629">
                <a:moveTo>
                  <a:pt x="3810" y="274319"/>
                </a:moveTo>
                <a:lnTo>
                  <a:pt x="0" y="274319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4319"/>
                </a:lnTo>
                <a:close/>
              </a:path>
              <a:path w="190500" h="722629">
                <a:moveTo>
                  <a:pt x="190500" y="274319"/>
                </a:moveTo>
                <a:lnTo>
                  <a:pt x="185420" y="274319"/>
                </a:lnTo>
                <a:lnTo>
                  <a:pt x="185420" y="275589"/>
                </a:lnTo>
                <a:lnTo>
                  <a:pt x="190500" y="275589"/>
                </a:lnTo>
                <a:lnTo>
                  <a:pt x="190500" y="274319"/>
                </a:lnTo>
                <a:close/>
              </a:path>
              <a:path w="190500" h="722629">
                <a:moveTo>
                  <a:pt x="3810" y="270509"/>
                </a:moveTo>
                <a:lnTo>
                  <a:pt x="0" y="270509"/>
                </a:lnTo>
                <a:lnTo>
                  <a:pt x="0" y="273049"/>
                </a:lnTo>
                <a:lnTo>
                  <a:pt x="3810" y="273049"/>
                </a:lnTo>
                <a:lnTo>
                  <a:pt x="3810" y="270509"/>
                </a:lnTo>
                <a:close/>
              </a:path>
              <a:path w="190500" h="722629">
                <a:moveTo>
                  <a:pt x="190500" y="270509"/>
                </a:moveTo>
                <a:lnTo>
                  <a:pt x="185420" y="270509"/>
                </a:lnTo>
                <a:lnTo>
                  <a:pt x="185420" y="273049"/>
                </a:lnTo>
                <a:lnTo>
                  <a:pt x="190500" y="273049"/>
                </a:lnTo>
                <a:lnTo>
                  <a:pt x="190500" y="270509"/>
                </a:lnTo>
                <a:close/>
              </a:path>
              <a:path w="190500" h="722629">
                <a:moveTo>
                  <a:pt x="3810" y="268096"/>
                </a:moveTo>
                <a:lnTo>
                  <a:pt x="0" y="268096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8096"/>
                </a:lnTo>
                <a:close/>
              </a:path>
              <a:path w="190500" h="722629">
                <a:moveTo>
                  <a:pt x="190500" y="268096"/>
                </a:moveTo>
                <a:lnTo>
                  <a:pt x="185420" y="268096"/>
                </a:lnTo>
                <a:lnTo>
                  <a:pt x="185420" y="269239"/>
                </a:lnTo>
                <a:lnTo>
                  <a:pt x="190500" y="269239"/>
                </a:lnTo>
                <a:lnTo>
                  <a:pt x="190500" y="268096"/>
                </a:lnTo>
                <a:close/>
              </a:path>
              <a:path w="190500" h="722629">
                <a:moveTo>
                  <a:pt x="3810" y="264286"/>
                </a:moveTo>
                <a:lnTo>
                  <a:pt x="1270" y="264286"/>
                </a:lnTo>
                <a:lnTo>
                  <a:pt x="1270" y="266826"/>
                </a:lnTo>
                <a:lnTo>
                  <a:pt x="3810" y="266826"/>
                </a:lnTo>
                <a:lnTo>
                  <a:pt x="3810" y="264286"/>
                </a:lnTo>
                <a:close/>
              </a:path>
              <a:path w="190500" h="722629">
                <a:moveTo>
                  <a:pt x="190500" y="264286"/>
                </a:moveTo>
                <a:lnTo>
                  <a:pt x="185420" y="264286"/>
                </a:lnTo>
                <a:lnTo>
                  <a:pt x="185420" y="266826"/>
                </a:lnTo>
                <a:lnTo>
                  <a:pt x="190500" y="266826"/>
                </a:lnTo>
                <a:lnTo>
                  <a:pt x="190500" y="264286"/>
                </a:lnTo>
                <a:close/>
              </a:path>
              <a:path w="190500" h="722629">
                <a:moveTo>
                  <a:pt x="190500" y="261746"/>
                </a:moveTo>
                <a:lnTo>
                  <a:pt x="185420" y="261746"/>
                </a:lnTo>
                <a:lnTo>
                  <a:pt x="185420" y="262889"/>
                </a:lnTo>
                <a:lnTo>
                  <a:pt x="190500" y="262889"/>
                </a:lnTo>
                <a:lnTo>
                  <a:pt x="190500" y="261746"/>
                </a:lnTo>
                <a:close/>
              </a:path>
              <a:path w="190500" h="722629">
                <a:moveTo>
                  <a:pt x="190500" y="257936"/>
                </a:moveTo>
                <a:lnTo>
                  <a:pt x="185420" y="257936"/>
                </a:lnTo>
                <a:lnTo>
                  <a:pt x="185420" y="260476"/>
                </a:lnTo>
                <a:lnTo>
                  <a:pt x="190500" y="260476"/>
                </a:lnTo>
                <a:lnTo>
                  <a:pt x="190500" y="257936"/>
                </a:lnTo>
                <a:close/>
              </a:path>
              <a:path w="190500" h="722629">
                <a:moveTo>
                  <a:pt x="190500" y="255396"/>
                </a:moveTo>
                <a:lnTo>
                  <a:pt x="185420" y="255396"/>
                </a:lnTo>
                <a:lnTo>
                  <a:pt x="185420" y="256539"/>
                </a:lnTo>
                <a:lnTo>
                  <a:pt x="190500" y="256539"/>
                </a:lnTo>
                <a:lnTo>
                  <a:pt x="190500" y="255396"/>
                </a:lnTo>
                <a:close/>
              </a:path>
              <a:path w="190500" h="722629">
                <a:moveTo>
                  <a:pt x="190500" y="251586"/>
                </a:moveTo>
                <a:lnTo>
                  <a:pt x="185420" y="251586"/>
                </a:lnTo>
                <a:lnTo>
                  <a:pt x="185420" y="254126"/>
                </a:lnTo>
                <a:lnTo>
                  <a:pt x="190500" y="254126"/>
                </a:lnTo>
                <a:lnTo>
                  <a:pt x="190500" y="251586"/>
                </a:lnTo>
                <a:close/>
              </a:path>
              <a:path w="190500" h="722629">
                <a:moveTo>
                  <a:pt x="190500" y="249046"/>
                </a:moveTo>
                <a:lnTo>
                  <a:pt x="185420" y="249046"/>
                </a:lnTo>
                <a:lnTo>
                  <a:pt x="185420" y="250189"/>
                </a:lnTo>
                <a:lnTo>
                  <a:pt x="190500" y="250189"/>
                </a:lnTo>
                <a:lnTo>
                  <a:pt x="190500" y="249046"/>
                </a:lnTo>
                <a:close/>
              </a:path>
              <a:path w="190500" h="722629">
                <a:moveTo>
                  <a:pt x="190500" y="245236"/>
                </a:moveTo>
                <a:lnTo>
                  <a:pt x="185420" y="245236"/>
                </a:lnTo>
                <a:lnTo>
                  <a:pt x="185420" y="247776"/>
                </a:lnTo>
                <a:lnTo>
                  <a:pt x="190500" y="247776"/>
                </a:lnTo>
                <a:lnTo>
                  <a:pt x="190500" y="245236"/>
                </a:lnTo>
                <a:close/>
              </a:path>
              <a:path w="190500" h="722629">
                <a:moveTo>
                  <a:pt x="190500" y="242696"/>
                </a:moveTo>
                <a:lnTo>
                  <a:pt x="185420" y="242696"/>
                </a:lnTo>
                <a:lnTo>
                  <a:pt x="185420" y="243839"/>
                </a:lnTo>
                <a:lnTo>
                  <a:pt x="190500" y="243839"/>
                </a:lnTo>
                <a:lnTo>
                  <a:pt x="190500" y="242696"/>
                </a:lnTo>
                <a:close/>
              </a:path>
              <a:path w="190500" h="722629">
                <a:moveTo>
                  <a:pt x="190500" y="238886"/>
                </a:moveTo>
                <a:lnTo>
                  <a:pt x="185420" y="238886"/>
                </a:lnTo>
                <a:lnTo>
                  <a:pt x="185420" y="241426"/>
                </a:lnTo>
                <a:lnTo>
                  <a:pt x="190500" y="241426"/>
                </a:lnTo>
                <a:lnTo>
                  <a:pt x="190500" y="238886"/>
                </a:lnTo>
                <a:close/>
              </a:path>
              <a:path w="190500" h="722629">
                <a:moveTo>
                  <a:pt x="190500" y="236346"/>
                </a:moveTo>
                <a:lnTo>
                  <a:pt x="185420" y="236346"/>
                </a:lnTo>
                <a:lnTo>
                  <a:pt x="185420" y="237489"/>
                </a:lnTo>
                <a:lnTo>
                  <a:pt x="190500" y="237489"/>
                </a:lnTo>
                <a:lnTo>
                  <a:pt x="190500" y="236346"/>
                </a:lnTo>
                <a:close/>
              </a:path>
              <a:path w="190500" h="722629">
                <a:moveTo>
                  <a:pt x="190500" y="232536"/>
                </a:moveTo>
                <a:lnTo>
                  <a:pt x="185420" y="232536"/>
                </a:lnTo>
                <a:lnTo>
                  <a:pt x="185420" y="235076"/>
                </a:lnTo>
                <a:lnTo>
                  <a:pt x="190500" y="235076"/>
                </a:lnTo>
                <a:lnTo>
                  <a:pt x="190500" y="232536"/>
                </a:lnTo>
                <a:close/>
              </a:path>
              <a:path w="190500" h="722629">
                <a:moveTo>
                  <a:pt x="190500" y="229996"/>
                </a:moveTo>
                <a:lnTo>
                  <a:pt x="185420" y="229996"/>
                </a:lnTo>
                <a:lnTo>
                  <a:pt x="185420" y="231139"/>
                </a:lnTo>
                <a:lnTo>
                  <a:pt x="190500" y="231139"/>
                </a:lnTo>
                <a:lnTo>
                  <a:pt x="190500" y="229996"/>
                </a:lnTo>
                <a:close/>
              </a:path>
              <a:path w="190500" h="722629">
                <a:moveTo>
                  <a:pt x="190500" y="226186"/>
                </a:moveTo>
                <a:lnTo>
                  <a:pt x="185420" y="226186"/>
                </a:lnTo>
                <a:lnTo>
                  <a:pt x="185420" y="228726"/>
                </a:lnTo>
                <a:lnTo>
                  <a:pt x="190500" y="228726"/>
                </a:lnTo>
                <a:lnTo>
                  <a:pt x="190500" y="226186"/>
                </a:lnTo>
                <a:close/>
              </a:path>
              <a:path w="190500" h="722629">
                <a:moveTo>
                  <a:pt x="190500" y="223646"/>
                </a:moveTo>
                <a:lnTo>
                  <a:pt x="185420" y="223646"/>
                </a:lnTo>
                <a:lnTo>
                  <a:pt x="185420" y="224789"/>
                </a:lnTo>
                <a:lnTo>
                  <a:pt x="190500" y="224789"/>
                </a:lnTo>
                <a:lnTo>
                  <a:pt x="190500" y="223646"/>
                </a:lnTo>
                <a:close/>
              </a:path>
              <a:path w="190500" h="722629">
                <a:moveTo>
                  <a:pt x="190500" y="219836"/>
                </a:moveTo>
                <a:lnTo>
                  <a:pt x="185420" y="219836"/>
                </a:lnTo>
                <a:lnTo>
                  <a:pt x="185420" y="222376"/>
                </a:lnTo>
                <a:lnTo>
                  <a:pt x="190500" y="222376"/>
                </a:lnTo>
                <a:lnTo>
                  <a:pt x="190500" y="219836"/>
                </a:lnTo>
                <a:close/>
              </a:path>
              <a:path w="190500" h="722629">
                <a:moveTo>
                  <a:pt x="190500" y="217296"/>
                </a:moveTo>
                <a:lnTo>
                  <a:pt x="185420" y="217296"/>
                </a:lnTo>
                <a:lnTo>
                  <a:pt x="185420" y="218439"/>
                </a:lnTo>
                <a:lnTo>
                  <a:pt x="190500" y="218439"/>
                </a:lnTo>
                <a:lnTo>
                  <a:pt x="190500" y="217296"/>
                </a:lnTo>
                <a:close/>
              </a:path>
              <a:path w="190500" h="722629">
                <a:moveTo>
                  <a:pt x="190500" y="213486"/>
                </a:moveTo>
                <a:lnTo>
                  <a:pt x="185420" y="213486"/>
                </a:lnTo>
                <a:lnTo>
                  <a:pt x="185420" y="216026"/>
                </a:lnTo>
                <a:lnTo>
                  <a:pt x="190500" y="216026"/>
                </a:lnTo>
                <a:lnTo>
                  <a:pt x="190500" y="213486"/>
                </a:lnTo>
                <a:close/>
              </a:path>
              <a:path w="190500" h="722629">
                <a:moveTo>
                  <a:pt x="190500" y="210946"/>
                </a:moveTo>
                <a:lnTo>
                  <a:pt x="185420" y="210946"/>
                </a:lnTo>
                <a:lnTo>
                  <a:pt x="185420" y="212089"/>
                </a:lnTo>
                <a:lnTo>
                  <a:pt x="190500" y="212089"/>
                </a:lnTo>
                <a:lnTo>
                  <a:pt x="190500" y="210946"/>
                </a:lnTo>
                <a:close/>
              </a:path>
              <a:path w="190500" h="722629">
                <a:moveTo>
                  <a:pt x="190500" y="207136"/>
                </a:moveTo>
                <a:lnTo>
                  <a:pt x="185420" y="207136"/>
                </a:lnTo>
                <a:lnTo>
                  <a:pt x="185420" y="209676"/>
                </a:lnTo>
                <a:lnTo>
                  <a:pt x="190500" y="209676"/>
                </a:lnTo>
                <a:lnTo>
                  <a:pt x="190500" y="207136"/>
                </a:lnTo>
                <a:close/>
              </a:path>
              <a:path w="190500" h="722629">
                <a:moveTo>
                  <a:pt x="189230" y="205739"/>
                </a:moveTo>
                <a:lnTo>
                  <a:pt x="187960" y="205739"/>
                </a:lnTo>
                <a:lnTo>
                  <a:pt x="187960" y="207136"/>
                </a:lnTo>
                <a:lnTo>
                  <a:pt x="189230" y="207136"/>
                </a:lnTo>
                <a:lnTo>
                  <a:pt x="189230" y="205739"/>
                </a:lnTo>
                <a:close/>
              </a:path>
              <a:path w="190500" h="722629">
                <a:moveTo>
                  <a:pt x="186690" y="203326"/>
                </a:moveTo>
                <a:lnTo>
                  <a:pt x="185420" y="203326"/>
                </a:lnTo>
                <a:lnTo>
                  <a:pt x="185420" y="205739"/>
                </a:lnTo>
                <a:lnTo>
                  <a:pt x="186690" y="205739"/>
                </a:lnTo>
                <a:lnTo>
                  <a:pt x="186690" y="203326"/>
                </a:lnTo>
                <a:close/>
              </a:path>
              <a:path w="190500" h="722629">
                <a:moveTo>
                  <a:pt x="3810" y="547370"/>
                </a:moveTo>
                <a:lnTo>
                  <a:pt x="2540" y="547370"/>
                </a:lnTo>
                <a:lnTo>
                  <a:pt x="2540" y="552450"/>
                </a:lnTo>
                <a:lnTo>
                  <a:pt x="1270" y="552450"/>
                </a:lnTo>
                <a:lnTo>
                  <a:pt x="1270" y="557529"/>
                </a:lnTo>
                <a:lnTo>
                  <a:pt x="0" y="557529"/>
                </a:lnTo>
                <a:lnTo>
                  <a:pt x="0" y="568959"/>
                </a:lnTo>
                <a:lnTo>
                  <a:pt x="3810" y="568959"/>
                </a:lnTo>
                <a:lnTo>
                  <a:pt x="3810" y="547370"/>
                </a:lnTo>
                <a:close/>
              </a:path>
              <a:path w="190500" h="722629">
                <a:moveTo>
                  <a:pt x="190500" y="721359"/>
                </a:moveTo>
                <a:lnTo>
                  <a:pt x="0" y="721359"/>
                </a:lnTo>
                <a:lnTo>
                  <a:pt x="0" y="722629"/>
                </a:lnTo>
                <a:lnTo>
                  <a:pt x="190500" y="722629"/>
                </a:lnTo>
                <a:lnTo>
                  <a:pt x="190500" y="721359"/>
                </a:lnTo>
                <a:close/>
              </a:path>
              <a:path w="190500" h="722629">
                <a:moveTo>
                  <a:pt x="190500" y="718819"/>
                </a:moveTo>
                <a:lnTo>
                  <a:pt x="0" y="718819"/>
                </a:lnTo>
                <a:lnTo>
                  <a:pt x="0" y="720089"/>
                </a:lnTo>
                <a:lnTo>
                  <a:pt x="190500" y="720089"/>
                </a:lnTo>
                <a:lnTo>
                  <a:pt x="190500" y="718819"/>
                </a:lnTo>
                <a:close/>
              </a:path>
              <a:path w="190500" h="722629">
                <a:moveTo>
                  <a:pt x="3810" y="715009"/>
                </a:moveTo>
                <a:lnTo>
                  <a:pt x="0" y="715009"/>
                </a:lnTo>
                <a:lnTo>
                  <a:pt x="0" y="717549"/>
                </a:lnTo>
                <a:lnTo>
                  <a:pt x="3810" y="717549"/>
                </a:lnTo>
                <a:lnTo>
                  <a:pt x="3810" y="715009"/>
                </a:lnTo>
                <a:close/>
              </a:path>
              <a:path w="190500" h="722629">
                <a:moveTo>
                  <a:pt x="190500" y="715009"/>
                </a:moveTo>
                <a:lnTo>
                  <a:pt x="185420" y="715009"/>
                </a:lnTo>
                <a:lnTo>
                  <a:pt x="185420" y="717549"/>
                </a:lnTo>
                <a:lnTo>
                  <a:pt x="190500" y="717549"/>
                </a:lnTo>
                <a:lnTo>
                  <a:pt x="190500" y="715009"/>
                </a:lnTo>
                <a:close/>
              </a:path>
              <a:path w="190500" h="722629">
                <a:moveTo>
                  <a:pt x="3810" y="712469"/>
                </a:moveTo>
                <a:lnTo>
                  <a:pt x="0" y="712469"/>
                </a:lnTo>
                <a:lnTo>
                  <a:pt x="0" y="713739"/>
                </a:lnTo>
                <a:lnTo>
                  <a:pt x="3810" y="713739"/>
                </a:lnTo>
                <a:lnTo>
                  <a:pt x="3810" y="712469"/>
                </a:lnTo>
                <a:close/>
              </a:path>
              <a:path w="190500" h="722629">
                <a:moveTo>
                  <a:pt x="190500" y="712469"/>
                </a:moveTo>
                <a:lnTo>
                  <a:pt x="185420" y="712469"/>
                </a:lnTo>
                <a:lnTo>
                  <a:pt x="185420" y="713739"/>
                </a:lnTo>
                <a:lnTo>
                  <a:pt x="190500" y="713739"/>
                </a:lnTo>
                <a:lnTo>
                  <a:pt x="190500" y="712469"/>
                </a:lnTo>
                <a:close/>
              </a:path>
              <a:path w="190500" h="722629">
                <a:moveTo>
                  <a:pt x="3810" y="708659"/>
                </a:moveTo>
                <a:lnTo>
                  <a:pt x="0" y="708659"/>
                </a:lnTo>
                <a:lnTo>
                  <a:pt x="0" y="711199"/>
                </a:lnTo>
                <a:lnTo>
                  <a:pt x="3810" y="711199"/>
                </a:lnTo>
                <a:lnTo>
                  <a:pt x="3810" y="708659"/>
                </a:lnTo>
                <a:close/>
              </a:path>
              <a:path w="190500" h="722629">
                <a:moveTo>
                  <a:pt x="190500" y="708659"/>
                </a:moveTo>
                <a:lnTo>
                  <a:pt x="185420" y="708659"/>
                </a:lnTo>
                <a:lnTo>
                  <a:pt x="185420" y="711199"/>
                </a:lnTo>
                <a:lnTo>
                  <a:pt x="190500" y="711199"/>
                </a:lnTo>
                <a:lnTo>
                  <a:pt x="190500" y="708659"/>
                </a:lnTo>
                <a:close/>
              </a:path>
              <a:path w="190500" h="722629">
                <a:moveTo>
                  <a:pt x="3810" y="706119"/>
                </a:moveTo>
                <a:lnTo>
                  <a:pt x="0" y="706119"/>
                </a:lnTo>
                <a:lnTo>
                  <a:pt x="0" y="707389"/>
                </a:lnTo>
                <a:lnTo>
                  <a:pt x="3810" y="707389"/>
                </a:lnTo>
                <a:lnTo>
                  <a:pt x="3810" y="706119"/>
                </a:lnTo>
                <a:close/>
              </a:path>
              <a:path w="190500" h="722629">
                <a:moveTo>
                  <a:pt x="190500" y="706119"/>
                </a:moveTo>
                <a:lnTo>
                  <a:pt x="185420" y="706119"/>
                </a:lnTo>
                <a:lnTo>
                  <a:pt x="185420" y="707389"/>
                </a:lnTo>
                <a:lnTo>
                  <a:pt x="190500" y="707389"/>
                </a:lnTo>
                <a:lnTo>
                  <a:pt x="190500" y="706119"/>
                </a:lnTo>
                <a:close/>
              </a:path>
              <a:path w="190500" h="722629">
                <a:moveTo>
                  <a:pt x="3810" y="702309"/>
                </a:moveTo>
                <a:lnTo>
                  <a:pt x="0" y="702309"/>
                </a:lnTo>
                <a:lnTo>
                  <a:pt x="0" y="704849"/>
                </a:lnTo>
                <a:lnTo>
                  <a:pt x="3810" y="704849"/>
                </a:lnTo>
                <a:lnTo>
                  <a:pt x="3810" y="702309"/>
                </a:lnTo>
                <a:close/>
              </a:path>
              <a:path w="190500" h="722629">
                <a:moveTo>
                  <a:pt x="190500" y="702309"/>
                </a:moveTo>
                <a:lnTo>
                  <a:pt x="185420" y="702309"/>
                </a:lnTo>
                <a:lnTo>
                  <a:pt x="185420" y="704849"/>
                </a:lnTo>
                <a:lnTo>
                  <a:pt x="190500" y="704849"/>
                </a:lnTo>
                <a:lnTo>
                  <a:pt x="190500" y="702309"/>
                </a:lnTo>
                <a:close/>
              </a:path>
              <a:path w="190500" h="722629">
                <a:moveTo>
                  <a:pt x="3810" y="699769"/>
                </a:moveTo>
                <a:lnTo>
                  <a:pt x="0" y="699769"/>
                </a:lnTo>
                <a:lnTo>
                  <a:pt x="0" y="701039"/>
                </a:lnTo>
                <a:lnTo>
                  <a:pt x="3810" y="701039"/>
                </a:lnTo>
                <a:lnTo>
                  <a:pt x="3810" y="699769"/>
                </a:lnTo>
                <a:close/>
              </a:path>
              <a:path w="190500" h="722629">
                <a:moveTo>
                  <a:pt x="190500" y="699769"/>
                </a:moveTo>
                <a:lnTo>
                  <a:pt x="185420" y="699769"/>
                </a:lnTo>
                <a:lnTo>
                  <a:pt x="185420" y="701039"/>
                </a:lnTo>
                <a:lnTo>
                  <a:pt x="190500" y="701039"/>
                </a:lnTo>
                <a:lnTo>
                  <a:pt x="190500" y="699769"/>
                </a:lnTo>
                <a:close/>
              </a:path>
              <a:path w="190500" h="722629">
                <a:moveTo>
                  <a:pt x="3810" y="695959"/>
                </a:moveTo>
                <a:lnTo>
                  <a:pt x="0" y="695959"/>
                </a:lnTo>
                <a:lnTo>
                  <a:pt x="0" y="698499"/>
                </a:lnTo>
                <a:lnTo>
                  <a:pt x="3810" y="698499"/>
                </a:lnTo>
                <a:lnTo>
                  <a:pt x="3810" y="695959"/>
                </a:lnTo>
                <a:close/>
              </a:path>
              <a:path w="190500" h="722629">
                <a:moveTo>
                  <a:pt x="190500" y="695959"/>
                </a:moveTo>
                <a:lnTo>
                  <a:pt x="185420" y="695959"/>
                </a:lnTo>
                <a:lnTo>
                  <a:pt x="185420" y="698499"/>
                </a:lnTo>
                <a:lnTo>
                  <a:pt x="190500" y="698499"/>
                </a:lnTo>
                <a:lnTo>
                  <a:pt x="190500" y="695959"/>
                </a:lnTo>
                <a:close/>
              </a:path>
              <a:path w="190500" h="722629">
                <a:moveTo>
                  <a:pt x="3810" y="693419"/>
                </a:moveTo>
                <a:lnTo>
                  <a:pt x="0" y="693419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693419"/>
                </a:lnTo>
                <a:close/>
              </a:path>
              <a:path w="190500" h="722629">
                <a:moveTo>
                  <a:pt x="190500" y="693419"/>
                </a:moveTo>
                <a:lnTo>
                  <a:pt x="185420" y="693419"/>
                </a:lnTo>
                <a:lnTo>
                  <a:pt x="185420" y="694689"/>
                </a:lnTo>
                <a:lnTo>
                  <a:pt x="190500" y="694689"/>
                </a:lnTo>
                <a:lnTo>
                  <a:pt x="190500" y="693419"/>
                </a:lnTo>
                <a:close/>
              </a:path>
              <a:path w="190500" h="722629">
                <a:moveTo>
                  <a:pt x="3810" y="689609"/>
                </a:moveTo>
                <a:lnTo>
                  <a:pt x="0" y="689609"/>
                </a:lnTo>
                <a:lnTo>
                  <a:pt x="0" y="692149"/>
                </a:lnTo>
                <a:lnTo>
                  <a:pt x="3810" y="692149"/>
                </a:lnTo>
                <a:lnTo>
                  <a:pt x="3810" y="689609"/>
                </a:lnTo>
                <a:close/>
              </a:path>
              <a:path w="190500" h="722629">
                <a:moveTo>
                  <a:pt x="190500" y="689609"/>
                </a:moveTo>
                <a:lnTo>
                  <a:pt x="185420" y="689609"/>
                </a:lnTo>
                <a:lnTo>
                  <a:pt x="185420" y="692149"/>
                </a:lnTo>
                <a:lnTo>
                  <a:pt x="190500" y="692149"/>
                </a:lnTo>
                <a:lnTo>
                  <a:pt x="190500" y="689609"/>
                </a:lnTo>
                <a:close/>
              </a:path>
              <a:path w="190500" h="722629">
                <a:moveTo>
                  <a:pt x="3810" y="687069"/>
                </a:moveTo>
                <a:lnTo>
                  <a:pt x="0" y="687069"/>
                </a:lnTo>
                <a:lnTo>
                  <a:pt x="0" y="688339"/>
                </a:lnTo>
                <a:lnTo>
                  <a:pt x="3810" y="688339"/>
                </a:lnTo>
                <a:lnTo>
                  <a:pt x="3810" y="687069"/>
                </a:lnTo>
                <a:close/>
              </a:path>
              <a:path w="190500" h="722629">
                <a:moveTo>
                  <a:pt x="190500" y="687069"/>
                </a:moveTo>
                <a:lnTo>
                  <a:pt x="185420" y="687069"/>
                </a:lnTo>
                <a:lnTo>
                  <a:pt x="185420" y="688339"/>
                </a:lnTo>
                <a:lnTo>
                  <a:pt x="190500" y="688339"/>
                </a:lnTo>
                <a:lnTo>
                  <a:pt x="190500" y="687069"/>
                </a:lnTo>
                <a:close/>
              </a:path>
              <a:path w="190500" h="722629">
                <a:moveTo>
                  <a:pt x="3810" y="683259"/>
                </a:moveTo>
                <a:lnTo>
                  <a:pt x="0" y="683259"/>
                </a:lnTo>
                <a:lnTo>
                  <a:pt x="0" y="685799"/>
                </a:lnTo>
                <a:lnTo>
                  <a:pt x="3810" y="685799"/>
                </a:lnTo>
                <a:lnTo>
                  <a:pt x="3810" y="683259"/>
                </a:lnTo>
                <a:close/>
              </a:path>
              <a:path w="190500" h="722629">
                <a:moveTo>
                  <a:pt x="190500" y="683259"/>
                </a:moveTo>
                <a:lnTo>
                  <a:pt x="185420" y="683259"/>
                </a:lnTo>
                <a:lnTo>
                  <a:pt x="185420" y="685799"/>
                </a:lnTo>
                <a:lnTo>
                  <a:pt x="190500" y="685799"/>
                </a:lnTo>
                <a:lnTo>
                  <a:pt x="190500" y="683259"/>
                </a:lnTo>
                <a:close/>
              </a:path>
              <a:path w="190500" h="722629">
                <a:moveTo>
                  <a:pt x="3810" y="680846"/>
                </a:moveTo>
                <a:lnTo>
                  <a:pt x="0" y="680846"/>
                </a:lnTo>
                <a:lnTo>
                  <a:pt x="0" y="681989"/>
                </a:lnTo>
                <a:lnTo>
                  <a:pt x="3810" y="681989"/>
                </a:lnTo>
                <a:lnTo>
                  <a:pt x="3810" y="680846"/>
                </a:lnTo>
                <a:close/>
              </a:path>
              <a:path w="190500" h="722629">
                <a:moveTo>
                  <a:pt x="190500" y="680846"/>
                </a:moveTo>
                <a:lnTo>
                  <a:pt x="185420" y="680846"/>
                </a:lnTo>
                <a:lnTo>
                  <a:pt x="185420" y="681989"/>
                </a:lnTo>
                <a:lnTo>
                  <a:pt x="190500" y="681989"/>
                </a:lnTo>
                <a:lnTo>
                  <a:pt x="190500" y="680846"/>
                </a:lnTo>
                <a:close/>
              </a:path>
              <a:path w="190500" h="722629">
                <a:moveTo>
                  <a:pt x="3810" y="677036"/>
                </a:moveTo>
                <a:lnTo>
                  <a:pt x="0" y="677036"/>
                </a:lnTo>
                <a:lnTo>
                  <a:pt x="0" y="679576"/>
                </a:lnTo>
                <a:lnTo>
                  <a:pt x="3810" y="679576"/>
                </a:lnTo>
                <a:lnTo>
                  <a:pt x="3810" y="677036"/>
                </a:lnTo>
                <a:close/>
              </a:path>
              <a:path w="190500" h="722629">
                <a:moveTo>
                  <a:pt x="190500" y="677036"/>
                </a:moveTo>
                <a:lnTo>
                  <a:pt x="185420" y="677036"/>
                </a:lnTo>
                <a:lnTo>
                  <a:pt x="185420" y="679576"/>
                </a:lnTo>
                <a:lnTo>
                  <a:pt x="190500" y="679576"/>
                </a:lnTo>
                <a:lnTo>
                  <a:pt x="190500" y="677036"/>
                </a:lnTo>
                <a:close/>
              </a:path>
              <a:path w="190500" h="722629">
                <a:moveTo>
                  <a:pt x="3810" y="674496"/>
                </a:moveTo>
                <a:lnTo>
                  <a:pt x="0" y="674496"/>
                </a:lnTo>
                <a:lnTo>
                  <a:pt x="0" y="675639"/>
                </a:lnTo>
                <a:lnTo>
                  <a:pt x="3810" y="675639"/>
                </a:lnTo>
                <a:lnTo>
                  <a:pt x="3810" y="674496"/>
                </a:lnTo>
                <a:close/>
              </a:path>
              <a:path w="190500" h="722629">
                <a:moveTo>
                  <a:pt x="190500" y="674496"/>
                </a:moveTo>
                <a:lnTo>
                  <a:pt x="185420" y="674496"/>
                </a:lnTo>
                <a:lnTo>
                  <a:pt x="185420" y="675639"/>
                </a:lnTo>
                <a:lnTo>
                  <a:pt x="190500" y="675639"/>
                </a:lnTo>
                <a:lnTo>
                  <a:pt x="190500" y="674496"/>
                </a:lnTo>
                <a:close/>
              </a:path>
              <a:path w="190500" h="722629">
                <a:moveTo>
                  <a:pt x="3810" y="670686"/>
                </a:moveTo>
                <a:lnTo>
                  <a:pt x="0" y="670686"/>
                </a:lnTo>
                <a:lnTo>
                  <a:pt x="0" y="673226"/>
                </a:lnTo>
                <a:lnTo>
                  <a:pt x="3810" y="673226"/>
                </a:lnTo>
                <a:lnTo>
                  <a:pt x="3810" y="670686"/>
                </a:lnTo>
                <a:close/>
              </a:path>
              <a:path w="190500" h="722629">
                <a:moveTo>
                  <a:pt x="190500" y="670686"/>
                </a:moveTo>
                <a:lnTo>
                  <a:pt x="185420" y="670686"/>
                </a:lnTo>
                <a:lnTo>
                  <a:pt x="185420" y="673226"/>
                </a:lnTo>
                <a:lnTo>
                  <a:pt x="190500" y="673226"/>
                </a:lnTo>
                <a:lnTo>
                  <a:pt x="190500" y="670686"/>
                </a:lnTo>
                <a:close/>
              </a:path>
              <a:path w="190500" h="722629">
                <a:moveTo>
                  <a:pt x="3810" y="668146"/>
                </a:moveTo>
                <a:lnTo>
                  <a:pt x="0" y="668146"/>
                </a:lnTo>
                <a:lnTo>
                  <a:pt x="0" y="669289"/>
                </a:lnTo>
                <a:lnTo>
                  <a:pt x="3810" y="669289"/>
                </a:lnTo>
                <a:lnTo>
                  <a:pt x="3810" y="668146"/>
                </a:lnTo>
                <a:close/>
              </a:path>
              <a:path w="190500" h="722629">
                <a:moveTo>
                  <a:pt x="190500" y="668146"/>
                </a:moveTo>
                <a:lnTo>
                  <a:pt x="185420" y="668146"/>
                </a:lnTo>
                <a:lnTo>
                  <a:pt x="185420" y="669289"/>
                </a:lnTo>
                <a:lnTo>
                  <a:pt x="190500" y="669289"/>
                </a:lnTo>
                <a:lnTo>
                  <a:pt x="190500" y="668146"/>
                </a:lnTo>
                <a:close/>
              </a:path>
              <a:path w="190500" h="722629">
                <a:moveTo>
                  <a:pt x="3810" y="664336"/>
                </a:moveTo>
                <a:lnTo>
                  <a:pt x="0" y="664336"/>
                </a:lnTo>
                <a:lnTo>
                  <a:pt x="0" y="666876"/>
                </a:lnTo>
                <a:lnTo>
                  <a:pt x="3810" y="666876"/>
                </a:lnTo>
                <a:lnTo>
                  <a:pt x="3810" y="664336"/>
                </a:lnTo>
                <a:close/>
              </a:path>
              <a:path w="190500" h="722629">
                <a:moveTo>
                  <a:pt x="190500" y="664336"/>
                </a:moveTo>
                <a:lnTo>
                  <a:pt x="185420" y="664336"/>
                </a:lnTo>
                <a:lnTo>
                  <a:pt x="185420" y="666876"/>
                </a:lnTo>
                <a:lnTo>
                  <a:pt x="190500" y="666876"/>
                </a:lnTo>
                <a:lnTo>
                  <a:pt x="190500" y="664336"/>
                </a:lnTo>
                <a:close/>
              </a:path>
              <a:path w="190500" h="722629">
                <a:moveTo>
                  <a:pt x="3810" y="661796"/>
                </a:moveTo>
                <a:lnTo>
                  <a:pt x="0" y="661796"/>
                </a:lnTo>
                <a:lnTo>
                  <a:pt x="0" y="662939"/>
                </a:lnTo>
                <a:lnTo>
                  <a:pt x="3810" y="662939"/>
                </a:lnTo>
                <a:lnTo>
                  <a:pt x="3810" y="661796"/>
                </a:lnTo>
                <a:close/>
              </a:path>
              <a:path w="190500" h="722629">
                <a:moveTo>
                  <a:pt x="190500" y="661796"/>
                </a:moveTo>
                <a:lnTo>
                  <a:pt x="185420" y="661796"/>
                </a:lnTo>
                <a:lnTo>
                  <a:pt x="185420" y="662939"/>
                </a:lnTo>
                <a:lnTo>
                  <a:pt x="190500" y="662939"/>
                </a:lnTo>
                <a:lnTo>
                  <a:pt x="190500" y="661796"/>
                </a:lnTo>
                <a:close/>
              </a:path>
              <a:path w="190500" h="722629">
                <a:moveTo>
                  <a:pt x="3810" y="657986"/>
                </a:moveTo>
                <a:lnTo>
                  <a:pt x="0" y="657986"/>
                </a:lnTo>
                <a:lnTo>
                  <a:pt x="0" y="660526"/>
                </a:lnTo>
                <a:lnTo>
                  <a:pt x="3810" y="660526"/>
                </a:lnTo>
                <a:lnTo>
                  <a:pt x="3810" y="657986"/>
                </a:lnTo>
                <a:close/>
              </a:path>
              <a:path w="190500" h="722629">
                <a:moveTo>
                  <a:pt x="190500" y="657986"/>
                </a:moveTo>
                <a:lnTo>
                  <a:pt x="185420" y="657986"/>
                </a:lnTo>
                <a:lnTo>
                  <a:pt x="185420" y="660526"/>
                </a:lnTo>
                <a:lnTo>
                  <a:pt x="190500" y="660526"/>
                </a:lnTo>
                <a:lnTo>
                  <a:pt x="190500" y="657986"/>
                </a:lnTo>
                <a:close/>
              </a:path>
              <a:path w="190500" h="722629">
                <a:moveTo>
                  <a:pt x="3810" y="655446"/>
                </a:moveTo>
                <a:lnTo>
                  <a:pt x="0" y="655446"/>
                </a:lnTo>
                <a:lnTo>
                  <a:pt x="0" y="656589"/>
                </a:lnTo>
                <a:lnTo>
                  <a:pt x="3810" y="656589"/>
                </a:lnTo>
                <a:lnTo>
                  <a:pt x="3810" y="655446"/>
                </a:lnTo>
                <a:close/>
              </a:path>
              <a:path w="190500" h="722629">
                <a:moveTo>
                  <a:pt x="190500" y="655446"/>
                </a:moveTo>
                <a:lnTo>
                  <a:pt x="185420" y="655446"/>
                </a:lnTo>
                <a:lnTo>
                  <a:pt x="185420" y="656589"/>
                </a:lnTo>
                <a:lnTo>
                  <a:pt x="190500" y="656589"/>
                </a:lnTo>
                <a:lnTo>
                  <a:pt x="190500" y="655446"/>
                </a:lnTo>
                <a:close/>
              </a:path>
              <a:path w="190500" h="722629">
                <a:moveTo>
                  <a:pt x="3810" y="651636"/>
                </a:moveTo>
                <a:lnTo>
                  <a:pt x="0" y="651636"/>
                </a:lnTo>
                <a:lnTo>
                  <a:pt x="0" y="654176"/>
                </a:lnTo>
                <a:lnTo>
                  <a:pt x="3810" y="654176"/>
                </a:lnTo>
                <a:lnTo>
                  <a:pt x="3810" y="651636"/>
                </a:lnTo>
                <a:close/>
              </a:path>
              <a:path w="190500" h="722629">
                <a:moveTo>
                  <a:pt x="190500" y="651636"/>
                </a:moveTo>
                <a:lnTo>
                  <a:pt x="185420" y="651636"/>
                </a:lnTo>
                <a:lnTo>
                  <a:pt x="185420" y="654176"/>
                </a:lnTo>
                <a:lnTo>
                  <a:pt x="190500" y="654176"/>
                </a:lnTo>
                <a:lnTo>
                  <a:pt x="190500" y="651636"/>
                </a:lnTo>
                <a:close/>
              </a:path>
              <a:path w="190500" h="722629">
                <a:moveTo>
                  <a:pt x="3810" y="649096"/>
                </a:moveTo>
                <a:lnTo>
                  <a:pt x="0" y="649096"/>
                </a:lnTo>
                <a:lnTo>
                  <a:pt x="0" y="650239"/>
                </a:lnTo>
                <a:lnTo>
                  <a:pt x="3810" y="650239"/>
                </a:lnTo>
                <a:lnTo>
                  <a:pt x="3810" y="649096"/>
                </a:lnTo>
                <a:close/>
              </a:path>
              <a:path w="190500" h="722629">
                <a:moveTo>
                  <a:pt x="190500" y="649096"/>
                </a:moveTo>
                <a:lnTo>
                  <a:pt x="185420" y="649096"/>
                </a:lnTo>
                <a:lnTo>
                  <a:pt x="185420" y="650239"/>
                </a:lnTo>
                <a:lnTo>
                  <a:pt x="190500" y="650239"/>
                </a:lnTo>
                <a:lnTo>
                  <a:pt x="190500" y="649096"/>
                </a:lnTo>
                <a:close/>
              </a:path>
              <a:path w="190500" h="722629">
                <a:moveTo>
                  <a:pt x="3810" y="645286"/>
                </a:moveTo>
                <a:lnTo>
                  <a:pt x="0" y="645286"/>
                </a:lnTo>
                <a:lnTo>
                  <a:pt x="0" y="647826"/>
                </a:lnTo>
                <a:lnTo>
                  <a:pt x="3810" y="647826"/>
                </a:lnTo>
                <a:lnTo>
                  <a:pt x="3810" y="645286"/>
                </a:lnTo>
                <a:close/>
              </a:path>
              <a:path w="190500" h="722629">
                <a:moveTo>
                  <a:pt x="190500" y="645286"/>
                </a:moveTo>
                <a:lnTo>
                  <a:pt x="185420" y="645286"/>
                </a:lnTo>
                <a:lnTo>
                  <a:pt x="185420" y="647826"/>
                </a:lnTo>
                <a:lnTo>
                  <a:pt x="190500" y="647826"/>
                </a:lnTo>
                <a:lnTo>
                  <a:pt x="190500" y="645286"/>
                </a:lnTo>
                <a:close/>
              </a:path>
              <a:path w="190500" h="722629">
                <a:moveTo>
                  <a:pt x="3810" y="642746"/>
                </a:moveTo>
                <a:lnTo>
                  <a:pt x="0" y="642746"/>
                </a:lnTo>
                <a:lnTo>
                  <a:pt x="0" y="643889"/>
                </a:lnTo>
                <a:lnTo>
                  <a:pt x="3810" y="643889"/>
                </a:lnTo>
                <a:lnTo>
                  <a:pt x="3810" y="642746"/>
                </a:lnTo>
                <a:close/>
              </a:path>
              <a:path w="190500" h="722629">
                <a:moveTo>
                  <a:pt x="190500" y="642746"/>
                </a:moveTo>
                <a:lnTo>
                  <a:pt x="185420" y="642746"/>
                </a:lnTo>
                <a:lnTo>
                  <a:pt x="185420" y="643889"/>
                </a:lnTo>
                <a:lnTo>
                  <a:pt x="190500" y="643889"/>
                </a:lnTo>
                <a:lnTo>
                  <a:pt x="190500" y="642746"/>
                </a:lnTo>
                <a:close/>
              </a:path>
              <a:path w="190500" h="722629">
                <a:moveTo>
                  <a:pt x="3810" y="638936"/>
                </a:moveTo>
                <a:lnTo>
                  <a:pt x="0" y="638936"/>
                </a:lnTo>
                <a:lnTo>
                  <a:pt x="0" y="641476"/>
                </a:lnTo>
                <a:lnTo>
                  <a:pt x="3810" y="641476"/>
                </a:lnTo>
                <a:lnTo>
                  <a:pt x="3810" y="638936"/>
                </a:lnTo>
                <a:close/>
              </a:path>
              <a:path w="190500" h="722629">
                <a:moveTo>
                  <a:pt x="190500" y="638936"/>
                </a:moveTo>
                <a:lnTo>
                  <a:pt x="185420" y="638936"/>
                </a:lnTo>
                <a:lnTo>
                  <a:pt x="185420" y="641476"/>
                </a:lnTo>
                <a:lnTo>
                  <a:pt x="190500" y="641476"/>
                </a:lnTo>
                <a:lnTo>
                  <a:pt x="190500" y="638936"/>
                </a:lnTo>
                <a:close/>
              </a:path>
              <a:path w="190500" h="722629">
                <a:moveTo>
                  <a:pt x="3810" y="636396"/>
                </a:moveTo>
                <a:lnTo>
                  <a:pt x="0" y="636396"/>
                </a:lnTo>
                <a:lnTo>
                  <a:pt x="0" y="637539"/>
                </a:lnTo>
                <a:lnTo>
                  <a:pt x="3810" y="637539"/>
                </a:lnTo>
                <a:lnTo>
                  <a:pt x="3810" y="636396"/>
                </a:lnTo>
                <a:close/>
              </a:path>
              <a:path w="190500" h="722629">
                <a:moveTo>
                  <a:pt x="190500" y="636396"/>
                </a:moveTo>
                <a:lnTo>
                  <a:pt x="185420" y="636396"/>
                </a:lnTo>
                <a:lnTo>
                  <a:pt x="185420" y="637539"/>
                </a:lnTo>
                <a:lnTo>
                  <a:pt x="190500" y="637539"/>
                </a:lnTo>
                <a:lnTo>
                  <a:pt x="190500" y="636396"/>
                </a:lnTo>
                <a:close/>
              </a:path>
              <a:path w="190500" h="722629">
                <a:moveTo>
                  <a:pt x="3810" y="632586"/>
                </a:moveTo>
                <a:lnTo>
                  <a:pt x="0" y="632586"/>
                </a:lnTo>
                <a:lnTo>
                  <a:pt x="0" y="635126"/>
                </a:lnTo>
                <a:lnTo>
                  <a:pt x="3810" y="635126"/>
                </a:lnTo>
                <a:lnTo>
                  <a:pt x="3810" y="632586"/>
                </a:lnTo>
                <a:close/>
              </a:path>
              <a:path w="190500" h="722629">
                <a:moveTo>
                  <a:pt x="190500" y="632586"/>
                </a:moveTo>
                <a:lnTo>
                  <a:pt x="185420" y="632586"/>
                </a:lnTo>
                <a:lnTo>
                  <a:pt x="185420" y="635126"/>
                </a:lnTo>
                <a:lnTo>
                  <a:pt x="190500" y="635126"/>
                </a:lnTo>
                <a:lnTo>
                  <a:pt x="190500" y="632586"/>
                </a:lnTo>
                <a:close/>
              </a:path>
              <a:path w="190500" h="722629">
                <a:moveTo>
                  <a:pt x="3810" y="630046"/>
                </a:moveTo>
                <a:lnTo>
                  <a:pt x="0" y="630046"/>
                </a:lnTo>
                <a:lnTo>
                  <a:pt x="0" y="631189"/>
                </a:lnTo>
                <a:lnTo>
                  <a:pt x="3810" y="631189"/>
                </a:lnTo>
                <a:lnTo>
                  <a:pt x="3810" y="630046"/>
                </a:lnTo>
                <a:close/>
              </a:path>
              <a:path w="190500" h="722629">
                <a:moveTo>
                  <a:pt x="190500" y="630046"/>
                </a:moveTo>
                <a:lnTo>
                  <a:pt x="185420" y="630046"/>
                </a:lnTo>
                <a:lnTo>
                  <a:pt x="185420" y="631189"/>
                </a:lnTo>
                <a:lnTo>
                  <a:pt x="190500" y="631189"/>
                </a:lnTo>
                <a:lnTo>
                  <a:pt x="190500" y="630046"/>
                </a:lnTo>
                <a:close/>
              </a:path>
              <a:path w="190500" h="722629">
                <a:moveTo>
                  <a:pt x="3810" y="626236"/>
                </a:moveTo>
                <a:lnTo>
                  <a:pt x="0" y="626236"/>
                </a:lnTo>
                <a:lnTo>
                  <a:pt x="0" y="628776"/>
                </a:lnTo>
                <a:lnTo>
                  <a:pt x="3810" y="628776"/>
                </a:lnTo>
                <a:lnTo>
                  <a:pt x="3810" y="626236"/>
                </a:lnTo>
                <a:close/>
              </a:path>
              <a:path w="190500" h="722629">
                <a:moveTo>
                  <a:pt x="190500" y="626236"/>
                </a:moveTo>
                <a:lnTo>
                  <a:pt x="185420" y="626236"/>
                </a:lnTo>
                <a:lnTo>
                  <a:pt x="185420" y="628776"/>
                </a:lnTo>
                <a:lnTo>
                  <a:pt x="190500" y="628776"/>
                </a:lnTo>
                <a:lnTo>
                  <a:pt x="190500" y="626236"/>
                </a:lnTo>
                <a:close/>
              </a:path>
              <a:path w="190500" h="722629">
                <a:moveTo>
                  <a:pt x="3810" y="623696"/>
                </a:moveTo>
                <a:lnTo>
                  <a:pt x="0" y="623696"/>
                </a:lnTo>
                <a:lnTo>
                  <a:pt x="0" y="624839"/>
                </a:lnTo>
                <a:lnTo>
                  <a:pt x="3810" y="624839"/>
                </a:lnTo>
                <a:lnTo>
                  <a:pt x="3810" y="623696"/>
                </a:lnTo>
                <a:close/>
              </a:path>
              <a:path w="190500" h="722629">
                <a:moveTo>
                  <a:pt x="190500" y="623696"/>
                </a:moveTo>
                <a:lnTo>
                  <a:pt x="185420" y="623696"/>
                </a:lnTo>
                <a:lnTo>
                  <a:pt x="185420" y="624839"/>
                </a:lnTo>
                <a:lnTo>
                  <a:pt x="190500" y="624839"/>
                </a:lnTo>
                <a:lnTo>
                  <a:pt x="190500" y="623696"/>
                </a:lnTo>
                <a:close/>
              </a:path>
              <a:path w="190500" h="722629">
                <a:moveTo>
                  <a:pt x="3810" y="619886"/>
                </a:moveTo>
                <a:lnTo>
                  <a:pt x="0" y="619886"/>
                </a:lnTo>
                <a:lnTo>
                  <a:pt x="0" y="622426"/>
                </a:lnTo>
                <a:lnTo>
                  <a:pt x="3810" y="622426"/>
                </a:lnTo>
                <a:lnTo>
                  <a:pt x="3810" y="619886"/>
                </a:lnTo>
                <a:close/>
              </a:path>
              <a:path w="190500" h="722629">
                <a:moveTo>
                  <a:pt x="190500" y="619886"/>
                </a:moveTo>
                <a:lnTo>
                  <a:pt x="185420" y="619886"/>
                </a:lnTo>
                <a:lnTo>
                  <a:pt x="185420" y="622426"/>
                </a:lnTo>
                <a:lnTo>
                  <a:pt x="190500" y="622426"/>
                </a:lnTo>
                <a:lnTo>
                  <a:pt x="190500" y="619886"/>
                </a:lnTo>
                <a:close/>
              </a:path>
              <a:path w="190500" h="722629">
                <a:moveTo>
                  <a:pt x="3810" y="617346"/>
                </a:moveTo>
                <a:lnTo>
                  <a:pt x="0" y="617346"/>
                </a:lnTo>
                <a:lnTo>
                  <a:pt x="0" y="618489"/>
                </a:lnTo>
                <a:lnTo>
                  <a:pt x="3810" y="618489"/>
                </a:lnTo>
                <a:lnTo>
                  <a:pt x="3810" y="617346"/>
                </a:lnTo>
                <a:close/>
              </a:path>
              <a:path w="190500" h="722629">
                <a:moveTo>
                  <a:pt x="190500" y="617346"/>
                </a:moveTo>
                <a:lnTo>
                  <a:pt x="185420" y="617346"/>
                </a:lnTo>
                <a:lnTo>
                  <a:pt x="185420" y="618489"/>
                </a:lnTo>
                <a:lnTo>
                  <a:pt x="190500" y="618489"/>
                </a:lnTo>
                <a:lnTo>
                  <a:pt x="190500" y="617346"/>
                </a:lnTo>
                <a:close/>
              </a:path>
              <a:path w="190500" h="722629">
                <a:moveTo>
                  <a:pt x="3810" y="613536"/>
                </a:moveTo>
                <a:lnTo>
                  <a:pt x="0" y="613536"/>
                </a:lnTo>
                <a:lnTo>
                  <a:pt x="0" y="616076"/>
                </a:lnTo>
                <a:lnTo>
                  <a:pt x="3810" y="616076"/>
                </a:lnTo>
                <a:lnTo>
                  <a:pt x="3810" y="613536"/>
                </a:lnTo>
                <a:close/>
              </a:path>
              <a:path w="190500" h="722629">
                <a:moveTo>
                  <a:pt x="190500" y="613536"/>
                </a:moveTo>
                <a:lnTo>
                  <a:pt x="185420" y="613536"/>
                </a:lnTo>
                <a:lnTo>
                  <a:pt x="185420" y="616076"/>
                </a:lnTo>
                <a:lnTo>
                  <a:pt x="190500" y="616076"/>
                </a:lnTo>
                <a:lnTo>
                  <a:pt x="190500" y="613536"/>
                </a:lnTo>
                <a:close/>
              </a:path>
              <a:path w="190500" h="722629">
                <a:moveTo>
                  <a:pt x="3810" y="610996"/>
                </a:moveTo>
                <a:lnTo>
                  <a:pt x="0" y="610996"/>
                </a:lnTo>
                <a:lnTo>
                  <a:pt x="0" y="612139"/>
                </a:lnTo>
                <a:lnTo>
                  <a:pt x="3810" y="612139"/>
                </a:lnTo>
                <a:lnTo>
                  <a:pt x="3810" y="610996"/>
                </a:lnTo>
                <a:close/>
              </a:path>
              <a:path w="190500" h="722629">
                <a:moveTo>
                  <a:pt x="190500" y="610996"/>
                </a:moveTo>
                <a:lnTo>
                  <a:pt x="185420" y="610996"/>
                </a:lnTo>
                <a:lnTo>
                  <a:pt x="185420" y="612139"/>
                </a:lnTo>
                <a:lnTo>
                  <a:pt x="190500" y="612139"/>
                </a:lnTo>
                <a:lnTo>
                  <a:pt x="190500" y="610996"/>
                </a:lnTo>
                <a:close/>
              </a:path>
              <a:path w="190500" h="722629">
                <a:moveTo>
                  <a:pt x="3810" y="607186"/>
                </a:moveTo>
                <a:lnTo>
                  <a:pt x="0" y="607186"/>
                </a:lnTo>
                <a:lnTo>
                  <a:pt x="0" y="609726"/>
                </a:lnTo>
                <a:lnTo>
                  <a:pt x="3810" y="609726"/>
                </a:lnTo>
                <a:lnTo>
                  <a:pt x="3810" y="607186"/>
                </a:lnTo>
                <a:close/>
              </a:path>
              <a:path w="190500" h="722629">
                <a:moveTo>
                  <a:pt x="190500" y="607186"/>
                </a:moveTo>
                <a:lnTo>
                  <a:pt x="185420" y="607186"/>
                </a:lnTo>
                <a:lnTo>
                  <a:pt x="185420" y="609726"/>
                </a:lnTo>
                <a:lnTo>
                  <a:pt x="190500" y="609726"/>
                </a:lnTo>
                <a:lnTo>
                  <a:pt x="190500" y="607186"/>
                </a:lnTo>
                <a:close/>
              </a:path>
              <a:path w="190500" h="722629">
                <a:moveTo>
                  <a:pt x="3810" y="604646"/>
                </a:moveTo>
                <a:lnTo>
                  <a:pt x="0" y="604646"/>
                </a:lnTo>
                <a:lnTo>
                  <a:pt x="0" y="605789"/>
                </a:lnTo>
                <a:lnTo>
                  <a:pt x="3810" y="605789"/>
                </a:lnTo>
                <a:lnTo>
                  <a:pt x="3810" y="604646"/>
                </a:lnTo>
                <a:close/>
              </a:path>
              <a:path w="190500" h="722629">
                <a:moveTo>
                  <a:pt x="190500" y="604646"/>
                </a:moveTo>
                <a:lnTo>
                  <a:pt x="185420" y="604646"/>
                </a:lnTo>
                <a:lnTo>
                  <a:pt x="185420" y="605789"/>
                </a:lnTo>
                <a:lnTo>
                  <a:pt x="190500" y="605789"/>
                </a:lnTo>
                <a:lnTo>
                  <a:pt x="190500" y="604646"/>
                </a:lnTo>
                <a:close/>
              </a:path>
              <a:path w="190500" h="722629">
                <a:moveTo>
                  <a:pt x="3810" y="600836"/>
                </a:moveTo>
                <a:lnTo>
                  <a:pt x="0" y="600836"/>
                </a:lnTo>
                <a:lnTo>
                  <a:pt x="0" y="603376"/>
                </a:lnTo>
                <a:lnTo>
                  <a:pt x="3810" y="603376"/>
                </a:lnTo>
                <a:lnTo>
                  <a:pt x="3810" y="600836"/>
                </a:lnTo>
                <a:close/>
              </a:path>
              <a:path w="190500" h="722629">
                <a:moveTo>
                  <a:pt x="190500" y="600836"/>
                </a:moveTo>
                <a:lnTo>
                  <a:pt x="186690" y="600836"/>
                </a:lnTo>
                <a:lnTo>
                  <a:pt x="186690" y="603376"/>
                </a:lnTo>
                <a:lnTo>
                  <a:pt x="190500" y="603376"/>
                </a:lnTo>
                <a:lnTo>
                  <a:pt x="190500" y="600836"/>
                </a:lnTo>
                <a:close/>
              </a:path>
              <a:path w="190500" h="722629">
                <a:moveTo>
                  <a:pt x="189230" y="599439"/>
                </a:moveTo>
                <a:lnTo>
                  <a:pt x="187960" y="599439"/>
                </a:lnTo>
                <a:lnTo>
                  <a:pt x="187960" y="600836"/>
                </a:lnTo>
                <a:lnTo>
                  <a:pt x="189230" y="600836"/>
                </a:lnTo>
                <a:lnTo>
                  <a:pt x="189230" y="599439"/>
                </a:lnTo>
                <a:close/>
              </a:path>
              <a:path w="190500" h="722629">
                <a:moveTo>
                  <a:pt x="3810" y="598296"/>
                </a:moveTo>
                <a:lnTo>
                  <a:pt x="0" y="598296"/>
                </a:lnTo>
                <a:lnTo>
                  <a:pt x="0" y="599439"/>
                </a:lnTo>
                <a:lnTo>
                  <a:pt x="3810" y="599439"/>
                </a:lnTo>
                <a:lnTo>
                  <a:pt x="3810" y="598296"/>
                </a:lnTo>
                <a:close/>
              </a:path>
              <a:path w="190500" h="722629">
                <a:moveTo>
                  <a:pt x="3810" y="594486"/>
                </a:moveTo>
                <a:lnTo>
                  <a:pt x="0" y="594486"/>
                </a:lnTo>
                <a:lnTo>
                  <a:pt x="0" y="597026"/>
                </a:lnTo>
                <a:lnTo>
                  <a:pt x="3810" y="597026"/>
                </a:lnTo>
                <a:lnTo>
                  <a:pt x="3810" y="594486"/>
                </a:lnTo>
                <a:close/>
              </a:path>
              <a:path w="190500" h="722629">
                <a:moveTo>
                  <a:pt x="3810" y="591819"/>
                </a:moveTo>
                <a:lnTo>
                  <a:pt x="0" y="591819"/>
                </a:lnTo>
                <a:lnTo>
                  <a:pt x="0" y="593089"/>
                </a:lnTo>
                <a:lnTo>
                  <a:pt x="3810" y="593089"/>
                </a:lnTo>
                <a:lnTo>
                  <a:pt x="3810" y="591819"/>
                </a:lnTo>
                <a:close/>
              </a:path>
              <a:path w="190500" h="722629">
                <a:moveTo>
                  <a:pt x="3810" y="588009"/>
                </a:moveTo>
                <a:lnTo>
                  <a:pt x="0" y="588009"/>
                </a:lnTo>
                <a:lnTo>
                  <a:pt x="0" y="590549"/>
                </a:lnTo>
                <a:lnTo>
                  <a:pt x="3810" y="590549"/>
                </a:lnTo>
                <a:lnTo>
                  <a:pt x="3810" y="588009"/>
                </a:lnTo>
                <a:close/>
              </a:path>
              <a:path w="190500" h="722629">
                <a:moveTo>
                  <a:pt x="3810" y="570229"/>
                </a:moveTo>
                <a:lnTo>
                  <a:pt x="0" y="570229"/>
                </a:lnTo>
                <a:lnTo>
                  <a:pt x="0" y="586739"/>
                </a:lnTo>
                <a:lnTo>
                  <a:pt x="3810" y="586739"/>
                </a:lnTo>
                <a:lnTo>
                  <a:pt x="3810" y="570229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4" name="bk object 3634"/>
          <p:cNvSpPr/>
          <p:nvPr/>
        </p:nvSpPr>
        <p:spPr>
          <a:xfrm>
            <a:off x="4644390" y="2608579"/>
            <a:ext cx="181610" cy="713740"/>
          </a:xfrm>
          <a:custGeom>
            <a:avLst/>
            <a:gdLst/>
            <a:ahLst/>
            <a:cxnLst/>
            <a:rect l="l" t="t" r="r" b="b"/>
            <a:pathLst>
              <a:path w="181610" h="713739">
                <a:moveTo>
                  <a:pt x="181610" y="0"/>
                </a:moveTo>
                <a:lnTo>
                  <a:pt x="121920" y="0"/>
                </a:lnTo>
                <a:lnTo>
                  <a:pt x="121920" y="3810"/>
                </a:lnTo>
                <a:lnTo>
                  <a:pt x="179070" y="3810"/>
                </a:lnTo>
                <a:lnTo>
                  <a:pt x="179070" y="25400"/>
                </a:lnTo>
                <a:lnTo>
                  <a:pt x="181610" y="25400"/>
                </a:lnTo>
                <a:lnTo>
                  <a:pt x="181610" y="0"/>
                </a:lnTo>
                <a:close/>
              </a:path>
              <a:path w="181610" h="713739">
                <a:moveTo>
                  <a:pt x="181610" y="25400"/>
                </a:moveTo>
                <a:lnTo>
                  <a:pt x="179070" y="25400"/>
                </a:lnTo>
                <a:lnTo>
                  <a:pt x="179070" y="44450"/>
                </a:lnTo>
                <a:lnTo>
                  <a:pt x="181610" y="44450"/>
                </a:lnTo>
                <a:lnTo>
                  <a:pt x="181610" y="25400"/>
                </a:lnTo>
                <a:close/>
              </a:path>
              <a:path w="181610" h="713739">
                <a:moveTo>
                  <a:pt x="181610" y="44576"/>
                </a:moveTo>
                <a:lnTo>
                  <a:pt x="179070" y="44576"/>
                </a:lnTo>
                <a:lnTo>
                  <a:pt x="179070" y="88900"/>
                </a:lnTo>
                <a:lnTo>
                  <a:pt x="181610" y="88900"/>
                </a:lnTo>
                <a:lnTo>
                  <a:pt x="181610" y="44576"/>
                </a:lnTo>
                <a:close/>
              </a:path>
              <a:path w="181610" h="713739">
                <a:moveTo>
                  <a:pt x="2540" y="381000"/>
                </a:moveTo>
                <a:lnTo>
                  <a:pt x="0" y="381000"/>
                </a:lnTo>
                <a:lnTo>
                  <a:pt x="0" y="384810"/>
                </a:lnTo>
                <a:lnTo>
                  <a:pt x="1270" y="384810"/>
                </a:lnTo>
                <a:lnTo>
                  <a:pt x="1270" y="383539"/>
                </a:lnTo>
                <a:lnTo>
                  <a:pt x="2540" y="383539"/>
                </a:lnTo>
                <a:lnTo>
                  <a:pt x="2540" y="381000"/>
                </a:lnTo>
                <a:close/>
              </a:path>
              <a:path w="181610" h="713739">
                <a:moveTo>
                  <a:pt x="3810" y="378460"/>
                </a:moveTo>
                <a:lnTo>
                  <a:pt x="0" y="37846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8460"/>
                </a:lnTo>
                <a:close/>
              </a:path>
              <a:path w="181610" h="713739">
                <a:moveTo>
                  <a:pt x="3810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4650"/>
                </a:lnTo>
                <a:close/>
              </a:path>
              <a:path w="181610" h="713739">
                <a:moveTo>
                  <a:pt x="180339" y="378460"/>
                </a:moveTo>
                <a:lnTo>
                  <a:pt x="179070" y="378460"/>
                </a:lnTo>
                <a:lnTo>
                  <a:pt x="179070" y="379729"/>
                </a:lnTo>
                <a:lnTo>
                  <a:pt x="180339" y="379729"/>
                </a:lnTo>
                <a:lnTo>
                  <a:pt x="180339" y="378460"/>
                </a:lnTo>
                <a:close/>
              </a:path>
              <a:path w="181610" h="713739">
                <a:moveTo>
                  <a:pt x="180339" y="374650"/>
                </a:moveTo>
                <a:lnTo>
                  <a:pt x="179070" y="374650"/>
                </a:lnTo>
                <a:lnTo>
                  <a:pt x="179070" y="377189"/>
                </a:lnTo>
                <a:lnTo>
                  <a:pt x="180339" y="377189"/>
                </a:lnTo>
                <a:lnTo>
                  <a:pt x="180339" y="374650"/>
                </a:lnTo>
                <a:close/>
              </a:path>
              <a:path w="181610" h="713739">
                <a:moveTo>
                  <a:pt x="181610" y="372110"/>
                </a:moveTo>
                <a:lnTo>
                  <a:pt x="179070" y="372110"/>
                </a:lnTo>
                <a:lnTo>
                  <a:pt x="179070" y="373379"/>
                </a:lnTo>
                <a:lnTo>
                  <a:pt x="180339" y="373379"/>
                </a:lnTo>
                <a:lnTo>
                  <a:pt x="180339" y="374650"/>
                </a:lnTo>
                <a:lnTo>
                  <a:pt x="181610" y="374650"/>
                </a:lnTo>
                <a:lnTo>
                  <a:pt x="181610" y="372110"/>
                </a:lnTo>
                <a:close/>
              </a:path>
              <a:path w="181610" h="713739">
                <a:moveTo>
                  <a:pt x="3810" y="372110"/>
                </a:moveTo>
                <a:lnTo>
                  <a:pt x="0" y="37211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2110"/>
                </a:lnTo>
                <a:close/>
              </a:path>
              <a:path w="181610" h="713739">
                <a:moveTo>
                  <a:pt x="3810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8300"/>
                </a:lnTo>
                <a:close/>
              </a:path>
              <a:path w="181610" h="713739">
                <a:moveTo>
                  <a:pt x="181610" y="368300"/>
                </a:moveTo>
                <a:lnTo>
                  <a:pt x="179070" y="368300"/>
                </a:lnTo>
                <a:lnTo>
                  <a:pt x="179070" y="370839"/>
                </a:lnTo>
                <a:lnTo>
                  <a:pt x="181610" y="370839"/>
                </a:lnTo>
                <a:lnTo>
                  <a:pt x="181610" y="368300"/>
                </a:lnTo>
                <a:close/>
              </a:path>
              <a:path w="181610" h="713739">
                <a:moveTo>
                  <a:pt x="181610" y="365760"/>
                </a:moveTo>
                <a:lnTo>
                  <a:pt x="179070" y="365760"/>
                </a:lnTo>
                <a:lnTo>
                  <a:pt x="179070" y="367029"/>
                </a:lnTo>
                <a:lnTo>
                  <a:pt x="181610" y="367029"/>
                </a:lnTo>
                <a:lnTo>
                  <a:pt x="181610" y="365760"/>
                </a:lnTo>
                <a:close/>
              </a:path>
              <a:path w="181610" h="713739">
                <a:moveTo>
                  <a:pt x="3810" y="365760"/>
                </a:moveTo>
                <a:lnTo>
                  <a:pt x="0" y="36576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5760"/>
                </a:lnTo>
                <a:close/>
              </a:path>
              <a:path w="181610" h="713739">
                <a:moveTo>
                  <a:pt x="3810" y="361950"/>
                </a:moveTo>
                <a:lnTo>
                  <a:pt x="0" y="36195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1950"/>
                </a:lnTo>
                <a:close/>
              </a:path>
              <a:path w="181610" h="713739">
                <a:moveTo>
                  <a:pt x="3810" y="359410"/>
                </a:moveTo>
                <a:lnTo>
                  <a:pt x="0" y="35941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9410"/>
                </a:lnTo>
                <a:close/>
              </a:path>
              <a:path w="181610" h="713739">
                <a:moveTo>
                  <a:pt x="3810" y="355600"/>
                </a:moveTo>
                <a:lnTo>
                  <a:pt x="0" y="35560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5600"/>
                </a:lnTo>
                <a:close/>
              </a:path>
              <a:path w="181610" h="713739">
                <a:moveTo>
                  <a:pt x="181610" y="361950"/>
                </a:moveTo>
                <a:lnTo>
                  <a:pt x="179070" y="361950"/>
                </a:lnTo>
                <a:lnTo>
                  <a:pt x="179070" y="364489"/>
                </a:lnTo>
                <a:lnTo>
                  <a:pt x="181610" y="364489"/>
                </a:lnTo>
                <a:lnTo>
                  <a:pt x="181610" y="361950"/>
                </a:lnTo>
                <a:close/>
              </a:path>
              <a:path w="181610" h="713739">
                <a:moveTo>
                  <a:pt x="181610" y="359410"/>
                </a:moveTo>
                <a:lnTo>
                  <a:pt x="179070" y="359410"/>
                </a:lnTo>
                <a:lnTo>
                  <a:pt x="179070" y="360679"/>
                </a:lnTo>
                <a:lnTo>
                  <a:pt x="181610" y="360679"/>
                </a:lnTo>
                <a:lnTo>
                  <a:pt x="181610" y="359410"/>
                </a:lnTo>
                <a:close/>
              </a:path>
              <a:path w="181610" h="713739">
                <a:moveTo>
                  <a:pt x="181610" y="355600"/>
                </a:moveTo>
                <a:lnTo>
                  <a:pt x="179070" y="355600"/>
                </a:lnTo>
                <a:lnTo>
                  <a:pt x="179070" y="358139"/>
                </a:lnTo>
                <a:lnTo>
                  <a:pt x="181610" y="358139"/>
                </a:lnTo>
                <a:lnTo>
                  <a:pt x="181610" y="355600"/>
                </a:lnTo>
                <a:close/>
              </a:path>
              <a:path w="181610" h="713739">
                <a:moveTo>
                  <a:pt x="3810" y="353060"/>
                </a:moveTo>
                <a:lnTo>
                  <a:pt x="0" y="35306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3060"/>
                </a:lnTo>
                <a:close/>
              </a:path>
              <a:path w="181610" h="713739">
                <a:moveTo>
                  <a:pt x="3810" y="349250"/>
                </a:moveTo>
                <a:lnTo>
                  <a:pt x="0" y="34925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9250"/>
                </a:lnTo>
                <a:close/>
              </a:path>
              <a:path w="181610" h="713739">
                <a:moveTo>
                  <a:pt x="181610" y="353060"/>
                </a:moveTo>
                <a:lnTo>
                  <a:pt x="179070" y="353060"/>
                </a:lnTo>
                <a:lnTo>
                  <a:pt x="179070" y="354329"/>
                </a:lnTo>
                <a:lnTo>
                  <a:pt x="181610" y="354329"/>
                </a:lnTo>
                <a:lnTo>
                  <a:pt x="181610" y="353060"/>
                </a:lnTo>
                <a:close/>
              </a:path>
              <a:path w="181610" h="713739">
                <a:moveTo>
                  <a:pt x="181610" y="349250"/>
                </a:moveTo>
                <a:lnTo>
                  <a:pt x="179070" y="349250"/>
                </a:lnTo>
                <a:lnTo>
                  <a:pt x="179070" y="351789"/>
                </a:lnTo>
                <a:lnTo>
                  <a:pt x="181610" y="351789"/>
                </a:lnTo>
                <a:lnTo>
                  <a:pt x="181610" y="349250"/>
                </a:lnTo>
                <a:close/>
              </a:path>
              <a:path w="181610" h="713739">
                <a:moveTo>
                  <a:pt x="181610" y="346710"/>
                </a:moveTo>
                <a:lnTo>
                  <a:pt x="179070" y="346710"/>
                </a:lnTo>
                <a:lnTo>
                  <a:pt x="179070" y="347979"/>
                </a:lnTo>
                <a:lnTo>
                  <a:pt x="181610" y="347979"/>
                </a:lnTo>
                <a:lnTo>
                  <a:pt x="181610" y="346710"/>
                </a:lnTo>
                <a:close/>
              </a:path>
              <a:path w="181610" h="713739">
                <a:moveTo>
                  <a:pt x="3810" y="346710"/>
                </a:moveTo>
                <a:lnTo>
                  <a:pt x="0" y="34671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6710"/>
                </a:lnTo>
                <a:close/>
              </a:path>
              <a:path w="181610" h="713739">
                <a:moveTo>
                  <a:pt x="3810" y="342900"/>
                </a:moveTo>
                <a:lnTo>
                  <a:pt x="0" y="34290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2900"/>
                </a:lnTo>
                <a:close/>
              </a:path>
              <a:path w="181610" h="713739">
                <a:moveTo>
                  <a:pt x="181610" y="342900"/>
                </a:moveTo>
                <a:lnTo>
                  <a:pt x="179070" y="342900"/>
                </a:lnTo>
                <a:lnTo>
                  <a:pt x="179070" y="345439"/>
                </a:lnTo>
                <a:lnTo>
                  <a:pt x="181610" y="345439"/>
                </a:lnTo>
                <a:lnTo>
                  <a:pt x="181610" y="342900"/>
                </a:lnTo>
                <a:close/>
              </a:path>
              <a:path w="181610" h="713739">
                <a:moveTo>
                  <a:pt x="3810" y="340360"/>
                </a:moveTo>
                <a:lnTo>
                  <a:pt x="0" y="34036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40360"/>
                </a:lnTo>
                <a:close/>
              </a:path>
              <a:path w="181610" h="713739">
                <a:moveTo>
                  <a:pt x="3810" y="336550"/>
                </a:moveTo>
                <a:lnTo>
                  <a:pt x="0" y="33655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6550"/>
                </a:lnTo>
                <a:close/>
              </a:path>
              <a:path w="181610" h="713739">
                <a:moveTo>
                  <a:pt x="181610" y="340360"/>
                </a:moveTo>
                <a:lnTo>
                  <a:pt x="179070" y="340360"/>
                </a:lnTo>
                <a:lnTo>
                  <a:pt x="179070" y="341629"/>
                </a:lnTo>
                <a:lnTo>
                  <a:pt x="181610" y="341629"/>
                </a:lnTo>
                <a:lnTo>
                  <a:pt x="181610" y="340360"/>
                </a:lnTo>
                <a:close/>
              </a:path>
              <a:path w="181610" h="713739">
                <a:moveTo>
                  <a:pt x="181610" y="336550"/>
                </a:moveTo>
                <a:lnTo>
                  <a:pt x="179070" y="336550"/>
                </a:lnTo>
                <a:lnTo>
                  <a:pt x="179070" y="339089"/>
                </a:lnTo>
                <a:lnTo>
                  <a:pt x="181610" y="339089"/>
                </a:lnTo>
                <a:lnTo>
                  <a:pt x="181610" y="336550"/>
                </a:lnTo>
                <a:close/>
              </a:path>
              <a:path w="181610" h="713739">
                <a:moveTo>
                  <a:pt x="3810" y="334010"/>
                </a:moveTo>
                <a:lnTo>
                  <a:pt x="0" y="33401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34010"/>
                </a:lnTo>
                <a:close/>
              </a:path>
              <a:path w="181610" h="713739">
                <a:moveTo>
                  <a:pt x="181610" y="334010"/>
                </a:moveTo>
                <a:lnTo>
                  <a:pt x="179070" y="334010"/>
                </a:lnTo>
                <a:lnTo>
                  <a:pt x="179070" y="335279"/>
                </a:lnTo>
                <a:lnTo>
                  <a:pt x="181610" y="335279"/>
                </a:lnTo>
                <a:lnTo>
                  <a:pt x="181610" y="334010"/>
                </a:lnTo>
                <a:close/>
              </a:path>
              <a:path w="181610" h="713739">
                <a:moveTo>
                  <a:pt x="3810" y="330200"/>
                </a:moveTo>
                <a:lnTo>
                  <a:pt x="0" y="33020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30200"/>
                </a:lnTo>
                <a:close/>
              </a:path>
              <a:path w="181610" h="713739">
                <a:moveTo>
                  <a:pt x="181610" y="330200"/>
                </a:moveTo>
                <a:lnTo>
                  <a:pt x="179070" y="330200"/>
                </a:lnTo>
                <a:lnTo>
                  <a:pt x="179070" y="332739"/>
                </a:lnTo>
                <a:lnTo>
                  <a:pt x="181610" y="332739"/>
                </a:lnTo>
                <a:lnTo>
                  <a:pt x="181610" y="330200"/>
                </a:lnTo>
                <a:close/>
              </a:path>
              <a:path w="181610" h="713739">
                <a:moveTo>
                  <a:pt x="3810" y="327660"/>
                </a:moveTo>
                <a:lnTo>
                  <a:pt x="0" y="32766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7660"/>
                </a:lnTo>
                <a:close/>
              </a:path>
              <a:path w="181610" h="713739">
                <a:moveTo>
                  <a:pt x="181610" y="327660"/>
                </a:moveTo>
                <a:lnTo>
                  <a:pt x="179070" y="327660"/>
                </a:lnTo>
                <a:lnTo>
                  <a:pt x="179070" y="328929"/>
                </a:lnTo>
                <a:lnTo>
                  <a:pt x="181610" y="328929"/>
                </a:lnTo>
                <a:lnTo>
                  <a:pt x="181610" y="327660"/>
                </a:lnTo>
                <a:close/>
              </a:path>
              <a:path w="181610" h="713739">
                <a:moveTo>
                  <a:pt x="3810" y="323850"/>
                </a:moveTo>
                <a:lnTo>
                  <a:pt x="0" y="32385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3850"/>
                </a:lnTo>
                <a:close/>
              </a:path>
              <a:path w="181610" h="713739">
                <a:moveTo>
                  <a:pt x="181610" y="323850"/>
                </a:moveTo>
                <a:lnTo>
                  <a:pt x="179070" y="323850"/>
                </a:lnTo>
                <a:lnTo>
                  <a:pt x="179070" y="326389"/>
                </a:lnTo>
                <a:lnTo>
                  <a:pt x="181610" y="326389"/>
                </a:lnTo>
                <a:lnTo>
                  <a:pt x="181610" y="323850"/>
                </a:lnTo>
                <a:close/>
              </a:path>
              <a:path w="181610" h="713739">
                <a:moveTo>
                  <a:pt x="3810" y="321310"/>
                </a:moveTo>
                <a:lnTo>
                  <a:pt x="0" y="32131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1310"/>
                </a:lnTo>
                <a:close/>
              </a:path>
              <a:path w="181610" h="713739">
                <a:moveTo>
                  <a:pt x="181610" y="321310"/>
                </a:moveTo>
                <a:lnTo>
                  <a:pt x="179070" y="321310"/>
                </a:lnTo>
                <a:lnTo>
                  <a:pt x="179070" y="322579"/>
                </a:lnTo>
                <a:lnTo>
                  <a:pt x="181610" y="322579"/>
                </a:lnTo>
                <a:lnTo>
                  <a:pt x="181610" y="321310"/>
                </a:lnTo>
                <a:close/>
              </a:path>
              <a:path w="181610" h="713739">
                <a:moveTo>
                  <a:pt x="3810" y="317500"/>
                </a:moveTo>
                <a:lnTo>
                  <a:pt x="0" y="31750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7500"/>
                </a:lnTo>
                <a:close/>
              </a:path>
              <a:path w="181610" h="713739">
                <a:moveTo>
                  <a:pt x="181610" y="317500"/>
                </a:moveTo>
                <a:lnTo>
                  <a:pt x="179070" y="317500"/>
                </a:lnTo>
                <a:lnTo>
                  <a:pt x="179070" y="320039"/>
                </a:lnTo>
                <a:lnTo>
                  <a:pt x="181610" y="320039"/>
                </a:lnTo>
                <a:lnTo>
                  <a:pt x="181610" y="317500"/>
                </a:lnTo>
                <a:close/>
              </a:path>
              <a:path w="181610" h="713739">
                <a:moveTo>
                  <a:pt x="3810" y="314960"/>
                </a:moveTo>
                <a:lnTo>
                  <a:pt x="0" y="31496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4960"/>
                </a:lnTo>
                <a:close/>
              </a:path>
              <a:path w="181610" h="713739">
                <a:moveTo>
                  <a:pt x="181610" y="314960"/>
                </a:moveTo>
                <a:lnTo>
                  <a:pt x="179070" y="314960"/>
                </a:lnTo>
                <a:lnTo>
                  <a:pt x="179070" y="316229"/>
                </a:lnTo>
                <a:lnTo>
                  <a:pt x="181610" y="316229"/>
                </a:lnTo>
                <a:lnTo>
                  <a:pt x="181610" y="314960"/>
                </a:lnTo>
                <a:close/>
              </a:path>
              <a:path w="181610" h="713739">
                <a:moveTo>
                  <a:pt x="3810" y="308610"/>
                </a:moveTo>
                <a:lnTo>
                  <a:pt x="0" y="30861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8610"/>
                </a:lnTo>
                <a:close/>
              </a:path>
              <a:path w="181610" h="713739">
                <a:moveTo>
                  <a:pt x="181610" y="308610"/>
                </a:moveTo>
                <a:lnTo>
                  <a:pt x="179070" y="308610"/>
                </a:lnTo>
                <a:lnTo>
                  <a:pt x="179070" y="313689"/>
                </a:lnTo>
                <a:lnTo>
                  <a:pt x="181610" y="313689"/>
                </a:lnTo>
                <a:lnTo>
                  <a:pt x="181610" y="308610"/>
                </a:lnTo>
                <a:close/>
              </a:path>
              <a:path w="181610" h="713739">
                <a:moveTo>
                  <a:pt x="3810" y="304800"/>
                </a:moveTo>
                <a:lnTo>
                  <a:pt x="0" y="30480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4800"/>
                </a:lnTo>
                <a:close/>
              </a:path>
              <a:path w="181610" h="713739">
                <a:moveTo>
                  <a:pt x="181610" y="304800"/>
                </a:moveTo>
                <a:lnTo>
                  <a:pt x="179070" y="304800"/>
                </a:lnTo>
                <a:lnTo>
                  <a:pt x="179070" y="307339"/>
                </a:lnTo>
                <a:lnTo>
                  <a:pt x="181610" y="307339"/>
                </a:lnTo>
                <a:lnTo>
                  <a:pt x="181610" y="304800"/>
                </a:lnTo>
                <a:close/>
              </a:path>
              <a:path w="181610" h="713739">
                <a:moveTo>
                  <a:pt x="3810" y="302260"/>
                </a:moveTo>
                <a:lnTo>
                  <a:pt x="0" y="30226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302260"/>
                </a:lnTo>
                <a:close/>
              </a:path>
              <a:path w="181610" h="713739">
                <a:moveTo>
                  <a:pt x="181610" y="302260"/>
                </a:moveTo>
                <a:lnTo>
                  <a:pt x="179070" y="302260"/>
                </a:lnTo>
                <a:lnTo>
                  <a:pt x="179070" y="303529"/>
                </a:lnTo>
                <a:lnTo>
                  <a:pt x="181610" y="303529"/>
                </a:lnTo>
                <a:lnTo>
                  <a:pt x="181610" y="302260"/>
                </a:lnTo>
                <a:close/>
              </a:path>
              <a:path w="181610" h="713739">
                <a:moveTo>
                  <a:pt x="3810" y="298450"/>
                </a:moveTo>
                <a:lnTo>
                  <a:pt x="0" y="29845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8450"/>
                </a:lnTo>
                <a:close/>
              </a:path>
              <a:path w="181610" h="713739">
                <a:moveTo>
                  <a:pt x="181610" y="298450"/>
                </a:moveTo>
                <a:lnTo>
                  <a:pt x="179070" y="298450"/>
                </a:lnTo>
                <a:lnTo>
                  <a:pt x="179070" y="300989"/>
                </a:lnTo>
                <a:lnTo>
                  <a:pt x="181610" y="300989"/>
                </a:lnTo>
                <a:lnTo>
                  <a:pt x="181610" y="298450"/>
                </a:lnTo>
                <a:close/>
              </a:path>
              <a:path w="181610" h="713739">
                <a:moveTo>
                  <a:pt x="3810" y="295910"/>
                </a:moveTo>
                <a:lnTo>
                  <a:pt x="0" y="29591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5910"/>
                </a:lnTo>
                <a:close/>
              </a:path>
              <a:path w="181610" h="713739">
                <a:moveTo>
                  <a:pt x="181610" y="295910"/>
                </a:moveTo>
                <a:lnTo>
                  <a:pt x="179070" y="295910"/>
                </a:lnTo>
                <a:lnTo>
                  <a:pt x="179070" y="297179"/>
                </a:lnTo>
                <a:lnTo>
                  <a:pt x="181610" y="297179"/>
                </a:lnTo>
                <a:lnTo>
                  <a:pt x="181610" y="295910"/>
                </a:lnTo>
                <a:close/>
              </a:path>
              <a:path w="181610" h="713739">
                <a:moveTo>
                  <a:pt x="3810" y="292100"/>
                </a:moveTo>
                <a:lnTo>
                  <a:pt x="0" y="29210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92100"/>
                </a:lnTo>
                <a:close/>
              </a:path>
              <a:path w="181610" h="713739">
                <a:moveTo>
                  <a:pt x="181610" y="292100"/>
                </a:moveTo>
                <a:lnTo>
                  <a:pt x="179070" y="292100"/>
                </a:lnTo>
                <a:lnTo>
                  <a:pt x="179070" y="294639"/>
                </a:lnTo>
                <a:lnTo>
                  <a:pt x="181610" y="294639"/>
                </a:lnTo>
                <a:lnTo>
                  <a:pt x="181610" y="292100"/>
                </a:lnTo>
                <a:close/>
              </a:path>
              <a:path w="181610" h="713739">
                <a:moveTo>
                  <a:pt x="3810" y="289560"/>
                </a:moveTo>
                <a:lnTo>
                  <a:pt x="0" y="28956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9560"/>
                </a:lnTo>
                <a:close/>
              </a:path>
              <a:path w="181610" h="713739">
                <a:moveTo>
                  <a:pt x="181610" y="289560"/>
                </a:moveTo>
                <a:lnTo>
                  <a:pt x="179070" y="289560"/>
                </a:lnTo>
                <a:lnTo>
                  <a:pt x="179070" y="290829"/>
                </a:lnTo>
                <a:lnTo>
                  <a:pt x="181610" y="290829"/>
                </a:lnTo>
                <a:lnTo>
                  <a:pt x="181610" y="289560"/>
                </a:lnTo>
                <a:close/>
              </a:path>
              <a:path w="181610" h="713739">
                <a:moveTo>
                  <a:pt x="3810" y="283210"/>
                </a:moveTo>
                <a:lnTo>
                  <a:pt x="0" y="28321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3210"/>
                </a:lnTo>
                <a:close/>
              </a:path>
              <a:path w="181610" h="713739">
                <a:moveTo>
                  <a:pt x="181610" y="283210"/>
                </a:moveTo>
                <a:lnTo>
                  <a:pt x="179070" y="283210"/>
                </a:lnTo>
                <a:lnTo>
                  <a:pt x="179070" y="288289"/>
                </a:lnTo>
                <a:lnTo>
                  <a:pt x="181610" y="288289"/>
                </a:lnTo>
                <a:lnTo>
                  <a:pt x="181610" y="283210"/>
                </a:lnTo>
                <a:close/>
              </a:path>
              <a:path w="181610" h="713739">
                <a:moveTo>
                  <a:pt x="3810" y="279400"/>
                </a:moveTo>
                <a:lnTo>
                  <a:pt x="0" y="27940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9400"/>
                </a:lnTo>
                <a:close/>
              </a:path>
              <a:path w="181610" h="713739">
                <a:moveTo>
                  <a:pt x="181610" y="279400"/>
                </a:moveTo>
                <a:lnTo>
                  <a:pt x="179070" y="279400"/>
                </a:lnTo>
                <a:lnTo>
                  <a:pt x="179070" y="281939"/>
                </a:lnTo>
                <a:lnTo>
                  <a:pt x="181610" y="281939"/>
                </a:lnTo>
                <a:lnTo>
                  <a:pt x="181610" y="279400"/>
                </a:lnTo>
                <a:close/>
              </a:path>
              <a:path w="181610" h="713739">
                <a:moveTo>
                  <a:pt x="3810" y="276860"/>
                </a:moveTo>
                <a:lnTo>
                  <a:pt x="0" y="27686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6860"/>
                </a:lnTo>
                <a:close/>
              </a:path>
              <a:path w="181610" h="713739">
                <a:moveTo>
                  <a:pt x="181610" y="276860"/>
                </a:moveTo>
                <a:lnTo>
                  <a:pt x="179070" y="276860"/>
                </a:lnTo>
                <a:lnTo>
                  <a:pt x="179070" y="278129"/>
                </a:lnTo>
                <a:lnTo>
                  <a:pt x="181610" y="278129"/>
                </a:lnTo>
                <a:lnTo>
                  <a:pt x="181610" y="276860"/>
                </a:lnTo>
                <a:close/>
              </a:path>
              <a:path w="181610" h="713739">
                <a:moveTo>
                  <a:pt x="3810" y="273050"/>
                </a:moveTo>
                <a:lnTo>
                  <a:pt x="0" y="27305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3050"/>
                </a:lnTo>
                <a:close/>
              </a:path>
              <a:path w="181610" h="713739">
                <a:moveTo>
                  <a:pt x="181610" y="273050"/>
                </a:moveTo>
                <a:lnTo>
                  <a:pt x="179070" y="273050"/>
                </a:lnTo>
                <a:lnTo>
                  <a:pt x="179070" y="275589"/>
                </a:lnTo>
                <a:lnTo>
                  <a:pt x="181610" y="275589"/>
                </a:lnTo>
                <a:lnTo>
                  <a:pt x="181610" y="273050"/>
                </a:lnTo>
                <a:close/>
              </a:path>
              <a:path w="181610" h="713739">
                <a:moveTo>
                  <a:pt x="3810" y="270510"/>
                </a:moveTo>
                <a:lnTo>
                  <a:pt x="0" y="27051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70510"/>
                </a:lnTo>
                <a:close/>
              </a:path>
              <a:path w="181610" h="713739">
                <a:moveTo>
                  <a:pt x="181610" y="270510"/>
                </a:moveTo>
                <a:lnTo>
                  <a:pt x="179070" y="270510"/>
                </a:lnTo>
                <a:lnTo>
                  <a:pt x="179070" y="271779"/>
                </a:lnTo>
                <a:lnTo>
                  <a:pt x="181610" y="271779"/>
                </a:lnTo>
                <a:lnTo>
                  <a:pt x="181610" y="270510"/>
                </a:lnTo>
                <a:close/>
              </a:path>
              <a:path w="181610" h="713739">
                <a:moveTo>
                  <a:pt x="3810" y="266700"/>
                </a:moveTo>
                <a:lnTo>
                  <a:pt x="0" y="26670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6700"/>
                </a:lnTo>
                <a:close/>
              </a:path>
              <a:path w="181610" h="713739">
                <a:moveTo>
                  <a:pt x="181610" y="266700"/>
                </a:moveTo>
                <a:lnTo>
                  <a:pt x="179070" y="266700"/>
                </a:lnTo>
                <a:lnTo>
                  <a:pt x="179070" y="269239"/>
                </a:lnTo>
                <a:lnTo>
                  <a:pt x="181610" y="269239"/>
                </a:lnTo>
                <a:lnTo>
                  <a:pt x="181610" y="266700"/>
                </a:lnTo>
                <a:close/>
              </a:path>
              <a:path w="181610" h="713739">
                <a:moveTo>
                  <a:pt x="3810" y="264160"/>
                </a:moveTo>
                <a:lnTo>
                  <a:pt x="0" y="26416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64160"/>
                </a:lnTo>
                <a:close/>
              </a:path>
              <a:path w="181610" h="713739">
                <a:moveTo>
                  <a:pt x="181610" y="264160"/>
                </a:moveTo>
                <a:lnTo>
                  <a:pt x="179070" y="264160"/>
                </a:lnTo>
                <a:lnTo>
                  <a:pt x="179070" y="265429"/>
                </a:lnTo>
                <a:lnTo>
                  <a:pt x="181610" y="265429"/>
                </a:lnTo>
                <a:lnTo>
                  <a:pt x="181610" y="264160"/>
                </a:lnTo>
                <a:close/>
              </a:path>
              <a:path w="181610" h="713739">
                <a:moveTo>
                  <a:pt x="1270" y="259079"/>
                </a:moveTo>
                <a:lnTo>
                  <a:pt x="0" y="259079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60476"/>
                </a:lnTo>
                <a:lnTo>
                  <a:pt x="1270" y="260476"/>
                </a:lnTo>
                <a:lnTo>
                  <a:pt x="1270" y="259079"/>
                </a:lnTo>
                <a:close/>
              </a:path>
              <a:path w="181610" h="713739">
                <a:moveTo>
                  <a:pt x="181610" y="260476"/>
                </a:moveTo>
                <a:lnTo>
                  <a:pt x="179070" y="260476"/>
                </a:lnTo>
                <a:lnTo>
                  <a:pt x="179070" y="262889"/>
                </a:lnTo>
                <a:lnTo>
                  <a:pt x="181610" y="262889"/>
                </a:lnTo>
                <a:lnTo>
                  <a:pt x="181610" y="260476"/>
                </a:lnTo>
                <a:close/>
              </a:path>
              <a:path w="181610" h="713739">
                <a:moveTo>
                  <a:pt x="3810" y="256539"/>
                </a:moveTo>
                <a:lnTo>
                  <a:pt x="2539" y="256539"/>
                </a:lnTo>
                <a:lnTo>
                  <a:pt x="2539" y="259079"/>
                </a:lnTo>
                <a:lnTo>
                  <a:pt x="3810" y="259079"/>
                </a:lnTo>
                <a:lnTo>
                  <a:pt x="3810" y="256539"/>
                </a:lnTo>
                <a:close/>
              </a:path>
              <a:path w="181610" h="713739">
                <a:moveTo>
                  <a:pt x="181610" y="257937"/>
                </a:moveTo>
                <a:lnTo>
                  <a:pt x="179070" y="257937"/>
                </a:lnTo>
                <a:lnTo>
                  <a:pt x="179070" y="259079"/>
                </a:lnTo>
                <a:lnTo>
                  <a:pt x="181610" y="259079"/>
                </a:lnTo>
                <a:lnTo>
                  <a:pt x="181610" y="257937"/>
                </a:lnTo>
                <a:close/>
              </a:path>
              <a:path w="181610" h="713739">
                <a:moveTo>
                  <a:pt x="181610" y="254126"/>
                </a:moveTo>
                <a:lnTo>
                  <a:pt x="179070" y="254126"/>
                </a:lnTo>
                <a:lnTo>
                  <a:pt x="179070" y="256539"/>
                </a:lnTo>
                <a:lnTo>
                  <a:pt x="181610" y="256539"/>
                </a:lnTo>
                <a:lnTo>
                  <a:pt x="181610" y="254126"/>
                </a:lnTo>
                <a:close/>
              </a:path>
              <a:path w="181610" h="713739">
                <a:moveTo>
                  <a:pt x="181610" y="251587"/>
                </a:moveTo>
                <a:lnTo>
                  <a:pt x="179070" y="251587"/>
                </a:lnTo>
                <a:lnTo>
                  <a:pt x="179070" y="252729"/>
                </a:lnTo>
                <a:lnTo>
                  <a:pt x="181610" y="252729"/>
                </a:lnTo>
                <a:lnTo>
                  <a:pt x="181610" y="251587"/>
                </a:lnTo>
                <a:close/>
              </a:path>
              <a:path w="181610" h="713739">
                <a:moveTo>
                  <a:pt x="181610" y="247776"/>
                </a:moveTo>
                <a:lnTo>
                  <a:pt x="179070" y="247776"/>
                </a:lnTo>
                <a:lnTo>
                  <a:pt x="179070" y="250189"/>
                </a:lnTo>
                <a:lnTo>
                  <a:pt x="181610" y="250189"/>
                </a:lnTo>
                <a:lnTo>
                  <a:pt x="181610" y="247776"/>
                </a:lnTo>
                <a:close/>
              </a:path>
              <a:path w="181610" h="713739">
                <a:moveTo>
                  <a:pt x="181610" y="245237"/>
                </a:moveTo>
                <a:lnTo>
                  <a:pt x="179070" y="245237"/>
                </a:lnTo>
                <a:lnTo>
                  <a:pt x="179070" y="246379"/>
                </a:lnTo>
                <a:lnTo>
                  <a:pt x="181610" y="246379"/>
                </a:lnTo>
                <a:lnTo>
                  <a:pt x="181610" y="245237"/>
                </a:lnTo>
                <a:close/>
              </a:path>
              <a:path w="181610" h="713739">
                <a:moveTo>
                  <a:pt x="181610" y="241426"/>
                </a:moveTo>
                <a:lnTo>
                  <a:pt x="179070" y="241426"/>
                </a:lnTo>
                <a:lnTo>
                  <a:pt x="179070" y="243839"/>
                </a:lnTo>
                <a:lnTo>
                  <a:pt x="181610" y="243839"/>
                </a:lnTo>
                <a:lnTo>
                  <a:pt x="181610" y="241426"/>
                </a:lnTo>
                <a:close/>
              </a:path>
              <a:path w="181610" h="713739">
                <a:moveTo>
                  <a:pt x="181610" y="238887"/>
                </a:moveTo>
                <a:lnTo>
                  <a:pt x="179070" y="238887"/>
                </a:lnTo>
                <a:lnTo>
                  <a:pt x="179070" y="240029"/>
                </a:lnTo>
                <a:lnTo>
                  <a:pt x="181610" y="240029"/>
                </a:lnTo>
                <a:lnTo>
                  <a:pt x="181610" y="238887"/>
                </a:lnTo>
                <a:close/>
              </a:path>
              <a:path w="181610" h="713739">
                <a:moveTo>
                  <a:pt x="181610" y="235076"/>
                </a:moveTo>
                <a:lnTo>
                  <a:pt x="179070" y="235076"/>
                </a:lnTo>
                <a:lnTo>
                  <a:pt x="179070" y="237489"/>
                </a:lnTo>
                <a:lnTo>
                  <a:pt x="181610" y="237489"/>
                </a:lnTo>
                <a:lnTo>
                  <a:pt x="181610" y="235076"/>
                </a:lnTo>
                <a:close/>
              </a:path>
              <a:path w="181610" h="713739">
                <a:moveTo>
                  <a:pt x="181610" y="232537"/>
                </a:moveTo>
                <a:lnTo>
                  <a:pt x="179070" y="232537"/>
                </a:lnTo>
                <a:lnTo>
                  <a:pt x="179070" y="233679"/>
                </a:lnTo>
                <a:lnTo>
                  <a:pt x="181610" y="233679"/>
                </a:lnTo>
                <a:lnTo>
                  <a:pt x="181610" y="232537"/>
                </a:lnTo>
                <a:close/>
              </a:path>
              <a:path w="181610" h="713739">
                <a:moveTo>
                  <a:pt x="181610" y="228726"/>
                </a:moveTo>
                <a:lnTo>
                  <a:pt x="179070" y="228726"/>
                </a:lnTo>
                <a:lnTo>
                  <a:pt x="179070" y="231139"/>
                </a:lnTo>
                <a:lnTo>
                  <a:pt x="181610" y="231139"/>
                </a:lnTo>
                <a:lnTo>
                  <a:pt x="181610" y="228726"/>
                </a:lnTo>
                <a:close/>
              </a:path>
              <a:path w="181610" h="713739">
                <a:moveTo>
                  <a:pt x="181610" y="226187"/>
                </a:moveTo>
                <a:lnTo>
                  <a:pt x="179070" y="226187"/>
                </a:lnTo>
                <a:lnTo>
                  <a:pt x="179070" y="227329"/>
                </a:lnTo>
                <a:lnTo>
                  <a:pt x="181610" y="227329"/>
                </a:lnTo>
                <a:lnTo>
                  <a:pt x="181610" y="226187"/>
                </a:lnTo>
                <a:close/>
              </a:path>
              <a:path w="181610" h="713739">
                <a:moveTo>
                  <a:pt x="181610" y="222376"/>
                </a:moveTo>
                <a:lnTo>
                  <a:pt x="179070" y="222376"/>
                </a:lnTo>
                <a:lnTo>
                  <a:pt x="179070" y="224789"/>
                </a:lnTo>
                <a:lnTo>
                  <a:pt x="181610" y="224789"/>
                </a:lnTo>
                <a:lnTo>
                  <a:pt x="181610" y="222376"/>
                </a:lnTo>
                <a:close/>
              </a:path>
              <a:path w="181610" h="713739">
                <a:moveTo>
                  <a:pt x="181610" y="219837"/>
                </a:moveTo>
                <a:lnTo>
                  <a:pt x="179070" y="219837"/>
                </a:lnTo>
                <a:lnTo>
                  <a:pt x="179070" y="220979"/>
                </a:lnTo>
                <a:lnTo>
                  <a:pt x="181610" y="220979"/>
                </a:lnTo>
                <a:lnTo>
                  <a:pt x="181610" y="219837"/>
                </a:lnTo>
                <a:close/>
              </a:path>
              <a:path w="181610" h="713739">
                <a:moveTo>
                  <a:pt x="181610" y="216026"/>
                </a:moveTo>
                <a:lnTo>
                  <a:pt x="179070" y="216026"/>
                </a:lnTo>
                <a:lnTo>
                  <a:pt x="179070" y="218439"/>
                </a:lnTo>
                <a:lnTo>
                  <a:pt x="181610" y="218439"/>
                </a:lnTo>
                <a:lnTo>
                  <a:pt x="181610" y="216026"/>
                </a:lnTo>
                <a:close/>
              </a:path>
              <a:path w="181610" h="713739">
                <a:moveTo>
                  <a:pt x="181610" y="213487"/>
                </a:moveTo>
                <a:lnTo>
                  <a:pt x="179070" y="213487"/>
                </a:lnTo>
                <a:lnTo>
                  <a:pt x="179070" y="214629"/>
                </a:lnTo>
                <a:lnTo>
                  <a:pt x="181610" y="214629"/>
                </a:lnTo>
                <a:lnTo>
                  <a:pt x="181610" y="213487"/>
                </a:lnTo>
                <a:close/>
              </a:path>
              <a:path w="181610" h="713739">
                <a:moveTo>
                  <a:pt x="181610" y="209676"/>
                </a:moveTo>
                <a:lnTo>
                  <a:pt x="179070" y="209676"/>
                </a:lnTo>
                <a:lnTo>
                  <a:pt x="179070" y="212089"/>
                </a:lnTo>
                <a:lnTo>
                  <a:pt x="181610" y="212089"/>
                </a:lnTo>
                <a:lnTo>
                  <a:pt x="181610" y="209676"/>
                </a:lnTo>
                <a:close/>
              </a:path>
              <a:path w="181610" h="713739">
                <a:moveTo>
                  <a:pt x="181610" y="207137"/>
                </a:moveTo>
                <a:lnTo>
                  <a:pt x="179070" y="207137"/>
                </a:lnTo>
                <a:lnTo>
                  <a:pt x="179070" y="208279"/>
                </a:lnTo>
                <a:lnTo>
                  <a:pt x="181610" y="208279"/>
                </a:lnTo>
                <a:lnTo>
                  <a:pt x="181610" y="207137"/>
                </a:lnTo>
                <a:close/>
              </a:path>
              <a:path w="181610" h="713739">
                <a:moveTo>
                  <a:pt x="181610" y="203326"/>
                </a:moveTo>
                <a:lnTo>
                  <a:pt x="179070" y="203326"/>
                </a:lnTo>
                <a:lnTo>
                  <a:pt x="179070" y="205739"/>
                </a:lnTo>
                <a:lnTo>
                  <a:pt x="181610" y="205739"/>
                </a:lnTo>
                <a:lnTo>
                  <a:pt x="181610" y="203326"/>
                </a:lnTo>
                <a:close/>
              </a:path>
              <a:path w="181610" h="713739">
                <a:moveTo>
                  <a:pt x="181610" y="199389"/>
                </a:moveTo>
                <a:lnTo>
                  <a:pt x="179070" y="199389"/>
                </a:lnTo>
                <a:lnTo>
                  <a:pt x="179070" y="201929"/>
                </a:lnTo>
                <a:lnTo>
                  <a:pt x="181610" y="201929"/>
                </a:lnTo>
                <a:lnTo>
                  <a:pt x="181610" y="199389"/>
                </a:lnTo>
                <a:close/>
              </a:path>
              <a:path w="181610" h="713739">
                <a:moveTo>
                  <a:pt x="3810" y="527050"/>
                </a:moveTo>
                <a:lnTo>
                  <a:pt x="2539" y="527050"/>
                </a:lnTo>
                <a:lnTo>
                  <a:pt x="2539" y="532130"/>
                </a:lnTo>
                <a:lnTo>
                  <a:pt x="1270" y="532130"/>
                </a:lnTo>
                <a:lnTo>
                  <a:pt x="1270" y="537210"/>
                </a:lnTo>
                <a:lnTo>
                  <a:pt x="3810" y="537210"/>
                </a:lnTo>
                <a:lnTo>
                  <a:pt x="3810" y="527050"/>
                </a:lnTo>
                <a:close/>
              </a:path>
              <a:path w="181610" h="713739">
                <a:moveTo>
                  <a:pt x="3810" y="537210"/>
                </a:moveTo>
                <a:lnTo>
                  <a:pt x="0" y="537210"/>
                </a:lnTo>
                <a:lnTo>
                  <a:pt x="0" y="543560"/>
                </a:lnTo>
                <a:lnTo>
                  <a:pt x="3810" y="543560"/>
                </a:lnTo>
                <a:lnTo>
                  <a:pt x="3810" y="537210"/>
                </a:lnTo>
                <a:close/>
              </a:path>
              <a:path w="181610" h="713739">
                <a:moveTo>
                  <a:pt x="3810" y="543560"/>
                </a:moveTo>
                <a:lnTo>
                  <a:pt x="0" y="543560"/>
                </a:lnTo>
                <a:lnTo>
                  <a:pt x="0" y="565150"/>
                </a:lnTo>
                <a:lnTo>
                  <a:pt x="3810" y="565150"/>
                </a:lnTo>
                <a:lnTo>
                  <a:pt x="3810" y="543560"/>
                </a:lnTo>
                <a:close/>
              </a:path>
              <a:path w="181610" h="713739">
                <a:moveTo>
                  <a:pt x="181610" y="711200"/>
                </a:moveTo>
                <a:lnTo>
                  <a:pt x="0" y="711200"/>
                </a:lnTo>
                <a:lnTo>
                  <a:pt x="0" y="713739"/>
                </a:lnTo>
                <a:lnTo>
                  <a:pt x="181610" y="713739"/>
                </a:lnTo>
                <a:lnTo>
                  <a:pt x="181610" y="711200"/>
                </a:lnTo>
                <a:close/>
              </a:path>
              <a:path w="181610" h="713739">
                <a:moveTo>
                  <a:pt x="3810" y="708660"/>
                </a:moveTo>
                <a:lnTo>
                  <a:pt x="0" y="708660"/>
                </a:lnTo>
                <a:lnTo>
                  <a:pt x="0" y="709929"/>
                </a:lnTo>
                <a:lnTo>
                  <a:pt x="3810" y="709929"/>
                </a:lnTo>
                <a:lnTo>
                  <a:pt x="3810" y="708660"/>
                </a:lnTo>
                <a:close/>
              </a:path>
              <a:path w="181610" h="713739">
                <a:moveTo>
                  <a:pt x="181610" y="708660"/>
                </a:moveTo>
                <a:lnTo>
                  <a:pt x="179070" y="708660"/>
                </a:lnTo>
                <a:lnTo>
                  <a:pt x="179070" y="709929"/>
                </a:lnTo>
                <a:lnTo>
                  <a:pt x="181610" y="709929"/>
                </a:lnTo>
                <a:lnTo>
                  <a:pt x="181610" y="708660"/>
                </a:lnTo>
                <a:close/>
              </a:path>
              <a:path w="181610" h="713739">
                <a:moveTo>
                  <a:pt x="3810" y="704850"/>
                </a:moveTo>
                <a:lnTo>
                  <a:pt x="0" y="704850"/>
                </a:lnTo>
                <a:lnTo>
                  <a:pt x="0" y="707389"/>
                </a:lnTo>
                <a:lnTo>
                  <a:pt x="3810" y="707389"/>
                </a:lnTo>
                <a:lnTo>
                  <a:pt x="3810" y="704850"/>
                </a:lnTo>
                <a:close/>
              </a:path>
              <a:path w="181610" h="713739">
                <a:moveTo>
                  <a:pt x="181610" y="704850"/>
                </a:moveTo>
                <a:lnTo>
                  <a:pt x="179070" y="704850"/>
                </a:lnTo>
                <a:lnTo>
                  <a:pt x="179070" y="707389"/>
                </a:lnTo>
                <a:lnTo>
                  <a:pt x="181610" y="707389"/>
                </a:lnTo>
                <a:lnTo>
                  <a:pt x="181610" y="704850"/>
                </a:lnTo>
                <a:close/>
              </a:path>
              <a:path w="181610" h="713739">
                <a:moveTo>
                  <a:pt x="3810" y="702310"/>
                </a:moveTo>
                <a:lnTo>
                  <a:pt x="0" y="702310"/>
                </a:lnTo>
                <a:lnTo>
                  <a:pt x="0" y="703579"/>
                </a:lnTo>
                <a:lnTo>
                  <a:pt x="3810" y="703579"/>
                </a:lnTo>
                <a:lnTo>
                  <a:pt x="3810" y="702310"/>
                </a:lnTo>
                <a:close/>
              </a:path>
              <a:path w="181610" h="713739">
                <a:moveTo>
                  <a:pt x="181610" y="702310"/>
                </a:moveTo>
                <a:lnTo>
                  <a:pt x="179070" y="702310"/>
                </a:lnTo>
                <a:lnTo>
                  <a:pt x="179070" y="703579"/>
                </a:lnTo>
                <a:lnTo>
                  <a:pt x="181610" y="703579"/>
                </a:lnTo>
                <a:lnTo>
                  <a:pt x="181610" y="702310"/>
                </a:lnTo>
                <a:close/>
              </a:path>
              <a:path w="181610" h="713739">
                <a:moveTo>
                  <a:pt x="3810" y="698500"/>
                </a:moveTo>
                <a:lnTo>
                  <a:pt x="0" y="698500"/>
                </a:lnTo>
                <a:lnTo>
                  <a:pt x="0" y="701039"/>
                </a:lnTo>
                <a:lnTo>
                  <a:pt x="3810" y="701039"/>
                </a:lnTo>
                <a:lnTo>
                  <a:pt x="3810" y="698500"/>
                </a:lnTo>
                <a:close/>
              </a:path>
              <a:path w="181610" h="713739">
                <a:moveTo>
                  <a:pt x="181610" y="698500"/>
                </a:moveTo>
                <a:lnTo>
                  <a:pt x="179070" y="698500"/>
                </a:lnTo>
                <a:lnTo>
                  <a:pt x="179070" y="701039"/>
                </a:lnTo>
                <a:lnTo>
                  <a:pt x="181610" y="701039"/>
                </a:lnTo>
                <a:lnTo>
                  <a:pt x="181610" y="698500"/>
                </a:lnTo>
                <a:close/>
              </a:path>
              <a:path w="181610" h="713739">
                <a:moveTo>
                  <a:pt x="3810" y="695960"/>
                </a:moveTo>
                <a:lnTo>
                  <a:pt x="0" y="695960"/>
                </a:lnTo>
                <a:lnTo>
                  <a:pt x="0" y="697229"/>
                </a:lnTo>
                <a:lnTo>
                  <a:pt x="3810" y="697229"/>
                </a:lnTo>
                <a:lnTo>
                  <a:pt x="3810" y="695960"/>
                </a:lnTo>
                <a:close/>
              </a:path>
              <a:path w="181610" h="713739">
                <a:moveTo>
                  <a:pt x="181610" y="695960"/>
                </a:moveTo>
                <a:lnTo>
                  <a:pt x="179070" y="695960"/>
                </a:lnTo>
                <a:lnTo>
                  <a:pt x="179070" y="697229"/>
                </a:lnTo>
                <a:lnTo>
                  <a:pt x="181610" y="697229"/>
                </a:lnTo>
                <a:lnTo>
                  <a:pt x="181610" y="695960"/>
                </a:lnTo>
                <a:close/>
              </a:path>
              <a:path w="181610" h="713739">
                <a:moveTo>
                  <a:pt x="3810" y="692150"/>
                </a:moveTo>
                <a:lnTo>
                  <a:pt x="0" y="69215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692150"/>
                </a:lnTo>
                <a:close/>
              </a:path>
              <a:path w="181610" h="713739">
                <a:moveTo>
                  <a:pt x="181610" y="692150"/>
                </a:moveTo>
                <a:lnTo>
                  <a:pt x="179070" y="692150"/>
                </a:lnTo>
                <a:lnTo>
                  <a:pt x="179070" y="694689"/>
                </a:lnTo>
                <a:lnTo>
                  <a:pt x="181610" y="694689"/>
                </a:lnTo>
                <a:lnTo>
                  <a:pt x="181610" y="692150"/>
                </a:lnTo>
                <a:close/>
              </a:path>
              <a:path w="181610" h="713739">
                <a:moveTo>
                  <a:pt x="3810" y="689610"/>
                </a:moveTo>
                <a:lnTo>
                  <a:pt x="0" y="689610"/>
                </a:lnTo>
                <a:lnTo>
                  <a:pt x="0" y="690879"/>
                </a:lnTo>
                <a:lnTo>
                  <a:pt x="3810" y="690879"/>
                </a:lnTo>
                <a:lnTo>
                  <a:pt x="3810" y="689610"/>
                </a:lnTo>
                <a:close/>
              </a:path>
              <a:path w="181610" h="713739">
                <a:moveTo>
                  <a:pt x="181610" y="689610"/>
                </a:moveTo>
                <a:lnTo>
                  <a:pt x="179070" y="689610"/>
                </a:lnTo>
                <a:lnTo>
                  <a:pt x="179070" y="690879"/>
                </a:lnTo>
                <a:lnTo>
                  <a:pt x="181610" y="690879"/>
                </a:lnTo>
                <a:lnTo>
                  <a:pt x="181610" y="689610"/>
                </a:lnTo>
                <a:close/>
              </a:path>
              <a:path w="181610" h="713739">
                <a:moveTo>
                  <a:pt x="3810" y="685800"/>
                </a:moveTo>
                <a:lnTo>
                  <a:pt x="0" y="685800"/>
                </a:lnTo>
                <a:lnTo>
                  <a:pt x="0" y="688339"/>
                </a:lnTo>
                <a:lnTo>
                  <a:pt x="3810" y="688339"/>
                </a:lnTo>
                <a:lnTo>
                  <a:pt x="3810" y="685800"/>
                </a:lnTo>
                <a:close/>
              </a:path>
              <a:path w="181610" h="713739">
                <a:moveTo>
                  <a:pt x="181610" y="685800"/>
                </a:moveTo>
                <a:lnTo>
                  <a:pt x="179070" y="685800"/>
                </a:lnTo>
                <a:lnTo>
                  <a:pt x="179070" y="688339"/>
                </a:lnTo>
                <a:lnTo>
                  <a:pt x="181610" y="688339"/>
                </a:lnTo>
                <a:lnTo>
                  <a:pt x="181610" y="685800"/>
                </a:lnTo>
                <a:close/>
              </a:path>
              <a:path w="181610" h="713739">
                <a:moveTo>
                  <a:pt x="3810" y="683260"/>
                </a:moveTo>
                <a:lnTo>
                  <a:pt x="0" y="683260"/>
                </a:lnTo>
                <a:lnTo>
                  <a:pt x="0" y="684529"/>
                </a:lnTo>
                <a:lnTo>
                  <a:pt x="3810" y="684529"/>
                </a:lnTo>
                <a:lnTo>
                  <a:pt x="3810" y="683260"/>
                </a:lnTo>
                <a:close/>
              </a:path>
              <a:path w="181610" h="713739">
                <a:moveTo>
                  <a:pt x="181610" y="683260"/>
                </a:moveTo>
                <a:lnTo>
                  <a:pt x="179070" y="683260"/>
                </a:lnTo>
                <a:lnTo>
                  <a:pt x="179070" y="684529"/>
                </a:lnTo>
                <a:lnTo>
                  <a:pt x="181610" y="684529"/>
                </a:lnTo>
                <a:lnTo>
                  <a:pt x="181610" y="683260"/>
                </a:lnTo>
                <a:close/>
              </a:path>
              <a:path w="181610" h="713739">
                <a:moveTo>
                  <a:pt x="3810" y="679450"/>
                </a:moveTo>
                <a:lnTo>
                  <a:pt x="0" y="679450"/>
                </a:lnTo>
                <a:lnTo>
                  <a:pt x="0" y="681989"/>
                </a:lnTo>
                <a:lnTo>
                  <a:pt x="3810" y="681989"/>
                </a:lnTo>
                <a:lnTo>
                  <a:pt x="3810" y="679450"/>
                </a:lnTo>
                <a:close/>
              </a:path>
              <a:path w="181610" h="713739">
                <a:moveTo>
                  <a:pt x="181610" y="679450"/>
                </a:moveTo>
                <a:lnTo>
                  <a:pt x="179070" y="679450"/>
                </a:lnTo>
                <a:lnTo>
                  <a:pt x="179070" y="681989"/>
                </a:lnTo>
                <a:lnTo>
                  <a:pt x="181610" y="681989"/>
                </a:lnTo>
                <a:lnTo>
                  <a:pt x="181610" y="679450"/>
                </a:lnTo>
                <a:close/>
              </a:path>
              <a:path w="181610" h="713739">
                <a:moveTo>
                  <a:pt x="3810" y="677037"/>
                </a:moveTo>
                <a:lnTo>
                  <a:pt x="0" y="677037"/>
                </a:lnTo>
                <a:lnTo>
                  <a:pt x="0" y="678179"/>
                </a:lnTo>
                <a:lnTo>
                  <a:pt x="3810" y="678179"/>
                </a:lnTo>
                <a:lnTo>
                  <a:pt x="3810" y="677037"/>
                </a:lnTo>
                <a:close/>
              </a:path>
              <a:path w="181610" h="713739">
                <a:moveTo>
                  <a:pt x="181610" y="677037"/>
                </a:moveTo>
                <a:lnTo>
                  <a:pt x="179070" y="677037"/>
                </a:lnTo>
                <a:lnTo>
                  <a:pt x="179070" y="678179"/>
                </a:lnTo>
                <a:lnTo>
                  <a:pt x="181610" y="678179"/>
                </a:lnTo>
                <a:lnTo>
                  <a:pt x="181610" y="677037"/>
                </a:lnTo>
                <a:close/>
              </a:path>
              <a:path w="181610" h="713739">
                <a:moveTo>
                  <a:pt x="3810" y="673226"/>
                </a:moveTo>
                <a:lnTo>
                  <a:pt x="0" y="673226"/>
                </a:lnTo>
                <a:lnTo>
                  <a:pt x="0" y="675766"/>
                </a:lnTo>
                <a:lnTo>
                  <a:pt x="3810" y="675766"/>
                </a:lnTo>
                <a:lnTo>
                  <a:pt x="3810" y="673226"/>
                </a:lnTo>
                <a:close/>
              </a:path>
              <a:path w="181610" h="713739">
                <a:moveTo>
                  <a:pt x="181610" y="673226"/>
                </a:moveTo>
                <a:lnTo>
                  <a:pt x="179070" y="673226"/>
                </a:lnTo>
                <a:lnTo>
                  <a:pt x="179070" y="675766"/>
                </a:lnTo>
                <a:lnTo>
                  <a:pt x="181610" y="675766"/>
                </a:lnTo>
                <a:lnTo>
                  <a:pt x="181610" y="673226"/>
                </a:lnTo>
                <a:close/>
              </a:path>
              <a:path w="181610" h="713739">
                <a:moveTo>
                  <a:pt x="3810" y="670687"/>
                </a:moveTo>
                <a:lnTo>
                  <a:pt x="0" y="670687"/>
                </a:lnTo>
                <a:lnTo>
                  <a:pt x="0" y="671829"/>
                </a:lnTo>
                <a:lnTo>
                  <a:pt x="3810" y="671829"/>
                </a:lnTo>
                <a:lnTo>
                  <a:pt x="3810" y="670687"/>
                </a:lnTo>
                <a:close/>
              </a:path>
              <a:path w="181610" h="713739">
                <a:moveTo>
                  <a:pt x="181610" y="670687"/>
                </a:moveTo>
                <a:lnTo>
                  <a:pt x="179070" y="670687"/>
                </a:lnTo>
                <a:lnTo>
                  <a:pt x="179070" y="671829"/>
                </a:lnTo>
                <a:lnTo>
                  <a:pt x="181610" y="671829"/>
                </a:lnTo>
                <a:lnTo>
                  <a:pt x="181610" y="670687"/>
                </a:lnTo>
                <a:close/>
              </a:path>
              <a:path w="181610" h="713739">
                <a:moveTo>
                  <a:pt x="3810" y="666876"/>
                </a:moveTo>
                <a:lnTo>
                  <a:pt x="0" y="666876"/>
                </a:lnTo>
                <a:lnTo>
                  <a:pt x="0" y="669416"/>
                </a:lnTo>
                <a:lnTo>
                  <a:pt x="3810" y="669416"/>
                </a:lnTo>
                <a:lnTo>
                  <a:pt x="3810" y="666876"/>
                </a:lnTo>
                <a:close/>
              </a:path>
              <a:path w="181610" h="713739">
                <a:moveTo>
                  <a:pt x="181610" y="666876"/>
                </a:moveTo>
                <a:lnTo>
                  <a:pt x="179070" y="666876"/>
                </a:lnTo>
                <a:lnTo>
                  <a:pt x="179070" y="669416"/>
                </a:lnTo>
                <a:lnTo>
                  <a:pt x="181610" y="669416"/>
                </a:lnTo>
                <a:lnTo>
                  <a:pt x="181610" y="666876"/>
                </a:lnTo>
                <a:close/>
              </a:path>
              <a:path w="181610" h="713739">
                <a:moveTo>
                  <a:pt x="3810" y="664337"/>
                </a:moveTo>
                <a:lnTo>
                  <a:pt x="0" y="664337"/>
                </a:lnTo>
                <a:lnTo>
                  <a:pt x="0" y="665479"/>
                </a:lnTo>
                <a:lnTo>
                  <a:pt x="3810" y="665479"/>
                </a:lnTo>
                <a:lnTo>
                  <a:pt x="3810" y="664337"/>
                </a:lnTo>
                <a:close/>
              </a:path>
              <a:path w="181610" h="713739">
                <a:moveTo>
                  <a:pt x="181610" y="664337"/>
                </a:moveTo>
                <a:lnTo>
                  <a:pt x="179070" y="664337"/>
                </a:lnTo>
                <a:lnTo>
                  <a:pt x="179070" y="665479"/>
                </a:lnTo>
                <a:lnTo>
                  <a:pt x="181610" y="665479"/>
                </a:lnTo>
                <a:lnTo>
                  <a:pt x="181610" y="664337"/>
                </a:lnTo>
                <a:close/>
              </a:path>
              <a:path w="181610" h="713739">
                <a:moveTo>
                  <a:pt x="3810" y="660526"/>
                </a:moveTo>
                <a:lnTo>
                  <a:pt x="0" y="660526"/>
                </a:lnTo>
                <a:lnTo>
                  <a:pt x="0" y="663066"/>
                </a:lnTo>
                <a:lnTo>
                  <a:pt x="3810" y="663066"/>
                </a:lnTo>
                <a:lnTo>
                  <a:pt x="3810" y="660526"/>
                </a:lnTo>
                <a:close/>
              </a:path>
              <a:path w="181610" h="713739">
                <a:moveTo>
                  <a:pt x="181610" y="660526"/>
                </a:moveTo>
                <a:lnTo>
                  <a:pt x="179070" y="660526"/>
                </a:lnTo>
                <a:lnTo>
                  <a:pt x="179070" y="663066"/>
                </a:lnTo>
                <a:lnTo>
                  <a:pt x="181610" y="663066"/>
                </a:lnTo>
                <a:lnTo>
                  <a:pt x="181610" y="660526"/>
                </a:lnTo>
                <a:close/>
              </a:path>
              <a:path w="181610" h="713739">
                <a:moveTo>
                  <a:pt x="3810" y="657987"/>
                </a:moveTo>
                <a:lnTo>
                  <a:pt x="0" y="657987"/>
                </a:lnTo>
                <a:lnTo>
                  <a:pt x="0" y="659129"/>
                </a:lnTo>
                <a:lnTo>
                  <a:pt x="3810" y="659129"/>
                </a:lnTo>
                <a:lnTo>
                  <a:pt x="3810" y="657987"/>
                </a:lnTo>
                <a:close/>
              </a:path>
              <a:path w="181610" h="713739">
                <a:moveTo>
                  <a:pt x="181610" y="657987"/>
                </a:moveTo>
                <a:lnTo>
                  <a:pt x="179070" y="657987"/>
                </a:lnTo>
                <a:lnTo>
                  <a:pt x="179070" y="659129"/>
                </a:lnTo>
                <a:lnTo>
                  <a:pt x="181610" y="659129"/>
                </a:lnTo>
                <a:lnTo>
                  <a:pt x="181610" y="657987"/>
                </a:lnTo>
                <a:close/>
              </a:path>
              <a:path w="181610" h="713739">
                <a:moveTo>
                  <a:pt x="3810" y="654176"/>
                </a:moveTo>
                <a:lnTo>
                  <a:pt x="0" y="654176"/>
                </a:lnTo>
                <a:lnTo>
                  <a:pt x="0" y="656716"/>
                </a:lnTo>
                <a:lnTo>
                  <a:pt x="3810" y="656716"/>
                </a:lnTo>
                <a:lnTo>
                  <a:pt x="3810" y="654176"/>
                </a:lnTo>
                <a:close/>
              </a:path>
              <a:path w="181610" h="713739">
                <a:moveTo>
                  <a:pt x="181610" y="654176"/>
                </a:moveTo>
                <a:lnTo>
                  <a:pt x="179070" y="654176"/>
                </a:lnTo>
                <a:lnTo>
                  <a:pt x="179070" y="656716"/>
                </a:lnTo>
                <a:lnTo>
                  <a:pt x="181610" y="656716"/>
                </a:lnTo>
                <a:lnTo>
                  <a:pt x="181610" y="654176"/>
                </a:lnTo>
                <a:close/>
              </a:path>
              <a:path w="181610" h="713739">
                <a:moveTo>
                  <a:pt x="3810" y="651637"/>
                </a:moveTo>
                <a:lnTo>
                  <a:pt x="0" y="651637"/>
                </a:lnTo>
                <a:lnTo>
                  <a:pt x="0" y="652779"/>
                </a:lnTo>
                <a:lnTo>
                  <a:pt x="3810" y="652779"/>
                </a:lnTo>
                <a:lnTo>
                  <a:pt x="3810" y="651637"/>
                </a:lnTo>
                <a:close/>
              </a:path>
              <a:path w="181610" h="713739">
                <a:moveTo>
                  <a:pt x="181610" y="651637"/>
                </a:moveTo>
                <a:lnTo>
                  <a:pt x="179070" y="651637"/>
                </a:lnTo>
                <a:lnTo>
                  <a:pt x="179070" y="652779"/>
                </a:lnTo>
                <a:lnTo>
                  <a:pt x="181610" y="652779"/>
                </a:lnTo>
                <a:lnTo>
                  <a:pt x="181610" y="651637"/>
                </a:lnTo>
                <a:close/>
              </a:path>
              <a:path w="181610" h="713739">
                <a:moveTo>
                  <a:pt x="3810" y="647826"/>
                </a:moveTo>
                <a:lnTo>
                  <a:pt x="0" y="647826"/>
                </a:lnTo>
                <a:lnTo>
                  <a:pt x="0" y="650366"/>
                </a:lnTo>
                <a:lnTo>
                  <a:pt x="3810" y="650366"/>
                </a:lnTo>
                <a:lnTo>
                  <a:pt x="3810" y="647826"/>
                </a:lnTo>
                <a:close/>
              </a:path>
              <a:path w="181610" h="713739">
                <a:moveTo>
                  <a:pt x="181610" y="647826"/>
                </a:moveTo>
                <a:lnTo>
                  <a:pt x="179070" y="647826"/>
                </a:lnTo>
                <a:lnTo>
                  <a:pt x="179070" y="650366"/>
                </a:lnTo>
                <a:lnTo>
                  <a:pt x="181610" y="650366"/>
                </a:lnTo>
                <a:lnTo>
                  <a:pt x="181610" y="647826"/>
                </a:lnTo>
                <a:close/>
              </a:path>
              <a:path w="181610" h="713739">
                <a:moveTo>
                  <a:pt x="3810" y="645287"/>
                </a:moveTo>
                <a:lnTo>
                  <a:pt x="0" y="645287"/>
                </a:lnTo>
                <a:lnTo>
                  <a:pt x="0" y="646429"/>
                </a:lnTo>
                <a:lnTo>
                  <a:pt x="3810" y="646429"/>
                </a:lnTo>
                <a:lnTo>
                  <a:pt x="3810" y="645287"/>
                </a:lnTo>
                <a:close/>
              </a:path>
              <a:path w="181610" h="713739">
                <a:moveTo>
                  <a:pt x="181610" y="645287"/>
                </a:moveTo>
                <a:lnTo>
                  <a:pt x="179070" y="645287"/>
                </a:lnTo>
                <a:lnTo>
                  <a:pt x="179070" y="646429"/>
                </a:lnTo>
                <a:lnTo>
                  <a:pt x="181610" y="646429"/>
                </a:lnTo>
                <a:lnTo>
                  <a:pt x="181610" y="645287"/>
                </a:lnTo>
                <a:close/>
              </a:path>
              <a:path w="181610" h="713739">
                <a:moveTo>
                  <a:pt x="3810" y="641476"/>
                </a:moveTo>
                <a:lnTo>
                  <a:pt x="0" y="641476"/>
                </a:lnTo>
                <a:lnTo>
                  <a:pt x="0" y="644016"/>
                </a:lnTo>
                <a:lnTo>
                  <a:pt x="3810" y="644016"/>
                </a:lnTo>
                <a:lnTo>
                  <a:pt x="3810" y="641476"/>
                </a:lnTo>
                <a:close/>
              </a:path>
              <a:path w="181610" h="713739">
                <a:moveTo>
                  <a:pt x="181610" y="641476"/>
                </a:moveTo>
                <a:lnTo>
                  <a:pt x="179070" y="641476"/>
                </a:lnTo>
                <a:lnTo>
                  <a:pt x="179070" y="644016"/>
                </a:lnTo>
                <a:lnTo>
                  <a:pt x="181610" y="644016"/>
                </a:lnTo>
                <a:lnTo>
                  <a:pt x="181610" y="641476"/>
                </a:lnTo>
                <a:close/>
              </a:path>
              <a:path w="181610" h="713739">
                <a:moveTo>
                  <a:pt x="3810" y="638937"/>
                </a:moveTo>
                <a:lnTo>
                  <a:pt x="0" y="638937"/>
                </a:lnTo>
                <a:lnTo>
                  <a:pt x="0" y="640079"/>
                </a:lnTo>
                <a:lnTo>
                  <a:pt x="3810" y="640079"/>
                </a:lnTo>
                <a:lnTo>
                  <a:pt x="3810" y="638937"/>
                </a:lnTo>
                <a:close/>
              </a:path>
              <a:path w="181610" h="713739">
                <a:moveTo>
                  <a:pt x="181610" y="638937"/>
                </a:moveTo>
                <a:lnTo>
                  <a:pt x="179070" y="638937"/>
                </a:lnTo>
                <a:lnTo>
                  <a:pt x="179070" y="640079"/>
                </a:lnTo>
                <a:lnTo>
                  <a:pt x="181610" y="640079"/>
                </a:lnTo>
                <a:lnTo>
                  <a:pt x="181610" y="638937"/>
                </a:lnTo>
                <a:close/>
              </a:path>
              <a:path w="181610" h="713739">
                <a:moveTo>
                  <a:pt x="3810" y="635126"/>
                </a:moveTo>
                <a:lnTo>
                  <a:pt x="0" y="635126"/>
                </a:lnTo>
                <a:lnTo>
                  <a:pt x="0" y="637666"/>
                </a:lnTo>
                <a:lnTo>
                  <a:pt x="3810" y="637666"/>
                </a:lnTo>
                <a:lnTo>
                  <a:pt x="3810" y="635126"/>
                </a:lnTo>
                <a:close/>
              </a:path>
              <a:path w="181610" h="713739">
                <a:moveTo>
                  <a:pt x="181610" y="635126"/>
                </a:moveTo>
                <a:lnTo>
                  <a:pt x="179070" y="635126"/>
                </a:lnTo>
                <a:lnTo>
                  <a:pt x="179070" y="637666"/>
                </a:lnTo>
                <a:lnTo>
                  <a:pt x="181610" y="637666"/>
                </a:lnTo>
                <a:lnTo>
                  <a:pt x="181610" y="635126"/>
                </a:lnTo>
                <a:close/>
              </a:path>
              <a:path w="181610" h="713739">
                <a:moveTo>
                  <a:pt x="3810" y="632587"/>
                </a:moveTo>
                <a:lnTo>
                  <a:pt x="0" y="632587"/>
                </a:lnTo>
                <a:lnTo>
                  <a:pt x="0" y="633729"/>
                </a:lnTo>
                <a:lnTo>
                  <a:pt x="3810" y="633729"/>
                </a:lnTo>
                <a:lnTo>
                  <a:pt x="3810" y="632587"/>
                </a:lnTo>
                <a:close/>
              </a:path>
              <a:path w="181610" h="713739">
                <a:moveTo>
                  <a:pt x="181610" y="632587"/>
                </a:moveTo>
                <a:lnTo>
                  <a:pt x="179070" y="632587"/>
                </a:lnTo>
                <a:lnTo>
                  <a:pt x="179070" y="633729"/>
                </a:lnTo>
                <a:lnTo>
                  <a:pt x="181610" y="633729"/>
                </a:lnTo>
                <a:lnTo>
                  <a:pt x="181610" y="632587"/>
                </a:lnTo>
                <a:close/>
              </a:path>
              <a:path w="181610" h="713739">
                <a:moveTo>
                  <a:pt x="3810" y="628776"/>
                </a:moveTo>
                <a:lnTo>
                  <a:pt x="0" y="628776"/>
                </a:lnTo>
                <a:lnTo>
                  <a:pt x="0" y="631316"/>
                </a:lnTo>
                <a:lnTo>
                  <a:pt x="3810" y="631316"/>
                </a:lnTo>
                <a:lnTo>
                  <a:pt x="3810" y="628776"/>
                </a:lnTo>
                <a:close/>
              </a:path>
              <a:path w="181610" h="713739">
                <a:moveTo>
                  <a:pt x="181610" y="628776"/>
                </a:moveTo>
                <a:lnTo>
                  <a:pt x="179070" y="628776"/>
                </a:lnTo>
                <a:lnTo>
                  <a:pt x="179070" y="631316"/>
                </a:lnTo>
                <a:lnTo>
                  <a:pt x="181610" y="631316"/>
                </a:lnTo>
                <a:lnTo>
                  <a:pt x="181610" y="628776"/>
                </a:lnTo>
                <a:close/>
              </a:path>
              <a:path w="181610" h="713739">
                <a:moveTo>
                  <a:pt x="3810" y="626237"/>
                </a:moveTo>
                <a:lnTo>
                  <a:pt x="0" y="626237"/>
                </a:lnTo>
                <a:lnTo>
                  <a:pt x="0" y="627379"/>
                </a:lnTo>
                <a:lnTo>
                  <a:pt x="3810" y="627379"/>
                </a:lnTo>
                <a:lnTo>
                  <a:pt x="3810" y="626237"/>
                </a:lnTo>
                <a:close/>
              </a:path>
              <a:path w="181610" h="713739">
                <a:moveTo>
                  <a:pt x="181610" y="626237"/>
                </a:moveTo>
                <a:lnTo>
                  <a:pt x="179070" y="626237"/>
                </a:lnTo>
                <a:lnTo>
                  <a:pt x="179070" y="627379"/>
                </a:lnTo>
                <a:lnTo>
                  <a:pt x="181610" y="627379"/>
                </a:lnTo>
                <a:lnTo>
                  <a:pt x="181610" y="626237"/>
                </a:lnTo>
                <a:close/>
              </a:path>
              <a:path w="181610" h="713739">
                <a:moveTo>
                  <a:pt x="3810" y="622426"/>
                </a:moveTo>
                <a:lnTo>
                  <a:pt x="0" y="622426"/>
                </a:lnTo>
                <a:lnTo>
                  <a:pt x="0" y="624966"/>
                </a:lnTo>
                <a:lnTo>
                  <a:pt x="3810" y="624966"/>
                </a:lnTo>
                <a:lnTo>
                  <a:pt x="3810" y="622426"/>
                </a:lnTo>
                <a:close/>
              </a:path>
              <a:path w="181610" h="713739">
                <a:moveTo>
                  <a:pt x="181610" y="622426"/>
                </a:moveTo>
                <a:lnTo>
                  <a:pt x="179070" y="622426"/>
                </a:lnTo>
                <a:lnTo>
                  <a:pt x="179070" y="624966"/>
                </a:lnTo>
                <a:lnTo>
                  <a:pt x="181610" y="624966"/>
                </a:lnTo>
                <a:lnTo>
                  <a:pt x="181610" y="622426"/>
                </a:lnTo>
                <a:close/>
              </a:path>
              <a:path w="181610" h="713739">
                <a:moveTo>
                  <a:pt x="3810" y="619887"/>
                </a:moveTo>
                <a:lnTo>
                  <a:pt x="0" y="619887"/>
                </a:lnTo>
                <a:lnTo>
                  <a:pt x="0" y="621029"/>
                </a:lnTo>
                <a:lnTo>
                  <a:pt x="3810" y="621029"/>
                </a:lnTo>
                <a:lnTo>
                  <a:pt x="3810" y="619887"/>
                </a:lnTo>
                <a:close/>
              </a:path>
              <a:path w="181610" h="713739">
                <a:moveTo>
                  <a:pt x="181610" y="619887"/>
                </a:moveTo>
                <a:lnTo>
                  <a:pt x="179070" y="619887"/>
                </a:lnTo>
                <a:lnTo>
                  <a:pt x="179070" y="621029"/>
                </a:lnTo>
                <a:lnTo>
                  <a:pt x="181610" y="621029"/>
                </a:lnTo>
                <a:lnTo>
                  <a:pt x="181610" y="619887"/>
                </a:lnTo>
                <a:close/>
              </a:path>
              <a:path w="181610" h="713739">
                <a:moveTo>
                  <a:pt x="3810" y="616076"/>
                </a:moveTo>
                <a:lnTo>
                  <a:pt x="0" y="616076"/>
                </a:lnTo>
                <a:lnTo>
                  <a:pt x="0" y="618616"/>
                </a:lnTo>
                <a:lnTo>
                  <a:pt x="3810" y="618616"/>
                </a:lnTo>
                <a:lnTo>
                  <a:pt x="3810" y="616076"/>
                </a:lnTo>
                <a:close/>
              </a:path>
              <a:path w="181610" h="713739">
                <a:moveTo>
                  <a:pt x="181610" y="616076"/>
                </a:moveTo>
                <a:lnTo>
                  <a:pt x="179070" y="616076"/>
                </a:lnTo>
                <a:lnTo>
                  <a:pt x="179070" y="618616"/>
                </a:lnTo>
                <a:lnTo>
                  <a:pt x="181610" y="618616"/>
                </a:lnTo>
                <a:lnTo>
                  <a:pt x="181610" y="616076"/>
                </a:lnTo>
                <a:close/>
              </a:path>
              <a:path w="181610" h="713739">
                <a:moveTo>
                  <a:pt x="3810" y="613537"/>
                </a:moveTo>
                <a:lnTo>
                  <a:pt x="0" y="613537"/>
                </a:lnTo>
                <a:lnTo>
                  <a:pt x="0" y="614679"/>
                </a:lnTo>
                <a:lnTo>
                  <a:pt x="3810" y="614679"/>
                </a:lnTo>
                <a:lnTo>
                  <a:pt x="3810" y="613537"/>
                </a:lnTo>
                <a:close/>
              </a:path>
              <a:path w="181610" h="713739">
                <a:moveTo>
                  <a:pt x="181610" y="613537"/>
                </a:moveTo>
                <a:lnTo>
                  <a:pt x="179070" y="613537"/>
                </a:lnTo>
                <a:lnTo>
                  <a:pt x="179070" y="614679"/>
                </a:lnTo>
                <a:lnTo>
                  <a:pt x="181610" y="614679"/>
                </a:lnTo>
                <a:lnTo>
                  <a:pt x="181610" y="613537"/>
                </a:lnTo>
                <a:close/>
              </a:path>
              <a:path w="181610" h="713739">
                <a:moveTo>
                  <a:pt x="3810" y="609726"/>
                </a:moveTo>
                <a:lnTo>
                  <a:pt x="0" y="609726"/>
                </a:lnTo>
                <a:lnTo>
                  <a:pt x="0" y="612266"/>
                </a:lnTo>
                <a:lnTo>
                  <a:pt x="3810" y="612266"/>
                </a:lnTo>
                <a:lnTo>
                  <a:pt x="3810" y="609726"/>
                </a:lnTo>
                <a:close/>
              </a:path>
              <a:path w="181610" h="713739">
                <a:moveTo>
                  <a:pt x="181610" y="609726"/>
                </a:moveTo>
                <a:lnTo>
                  <a:pt x="179070" y="609726"/>
                </a:lnTo>
                <a:lnTo>
                  <a:pt x="179070" y="612266"/>
                </a:lnTo>
                <a:lnTo>
                  <a:pt x="181610" y="612266"/>
                </a:lnTo>
                <a:lnTo>
                  <a:pt x="181610" y="609726"/>
                </a:lnTo>
                <a:close/>
              </a:path>
              <a:path w="181610" h="713739">
                <a:moveTo>
                  <a:pt x="3810" y="607187"/>
                </a:moveTo>
                <a:lnTo>
                  <a:pt x="0" y="607187"/>
                </a:lnTo>
                <a:lnTo>
                  <a:pt x="0" y="608329"/>
                </a:lnTo>
                <a:lnTo>
                  <a:pt x="3810" y="608329"/>
                </a:lnTo>
                <a:lnTo>
                  <a:pt x="3810" y="607187"/>
                </a:lnTo>
                <a:close/>
              </a:path>
              <a:path w="181610" h="713739">
                <a:moveTo>
                  <a:pt x="181610" y="607187"/>
                </a:moveTo>
                <a:lnTo>
                  <a:pt x="179070" y="607187"/>
                </a:lnTo>
                <a:lnTo>
                  <a:pt x="179070" y="608329"/>
                </a:lnTo>
                <a:lnTo>
                  <a:pt x="181610" y="608329"/>
                </a:lnTo>
                <a:lnTo>
                  <a:pt x="181610" y="607187"/>
                </a:lnTo>
                <a:close/>
              </a:path>
              <a:path w="181610" h="713739">
                <a:moveTo>
                  <a:pt x="3810" y="603376"/>
                </a:moveTo>
                <a:lnTo>
                  <a:pt x="0" y="603376"/>
                </a:lnTo>
                <a:lnTo>
                  <a:pt x="0" y="605916"/>
                </a:lnTo>
                <a:lnTo>
                  <a:pt x="3810" y="605916"/>
                </a:lnTo>
                <a:lnTo>
                  <a:pt x="3810" y="603376"/>
                </a:lnTo>
                <a:close/>
              </a:path>
              <a:path w="181610" h="713739">
                <a:moveTo>
                  <a:pt x="181610" y="603376"/>
                </a:moveTo>
                <a:lnTo>
                  <a:pt x="179070" y="603376"/>
                </a:lnTo>
                <a:lnTo>
                  <a:pt x="179070" y="605916"/>
                </a:lnTo>
                <a:lnTo>
                  <a:pt x="181610" y="605916"/>
                </a:lnTo>
                <a:lnTo>
                  <a:pt x="181610" y="603376"/>
                </a:lnTo>
                <a:close/>
              </a:path>
              <a:path w="181610" h="713739">
                <a:moveTo>
                  <a:pt x="3810" y="600837"/>
                </a:moveTo>
                <a:lnTo>
                  <a:pt x="0" y="600837"/>
                </a:lnTo>
                <a:lnTo>
                  <a:pt x="0" y="601979"/>
                </a:lnTo>
                <a:lnTo>
                  <a:pt x="3810" y="601979"/>
                </a:lnTo>
                <a:lnTo>
                  <a:pt x="3810" y="600837"/>
                </a:lnTo>
                <a:close/>
              </a:path>
              <a:path w="181610" h="713739">
                <a:moveTo>
                  <a:pt x="181610" y="599566"/>
                </a:moveTo>
                <a:lnTo>
                  <a:pt x="180339" y="599566"/>
                </a:lnTo>
                <a:lnTo>
                  <a:pt x="180339" y="601979"/>
                </a:lnTo>
                <a:lnTo>
                  <a:pt x="181610" y="601979"/>
                </a:lnTo>
                <a:lnTo>
                  <a:pt x="181610" y="599566"/>
                </a:lnTo>
                <a:close/>
              </a:path>
              <a:path w="181610" h="713739">
                <a:moveTo>
                  <a:pt x="3810" y="597026"/>
                </a:moveTo>
                <a:lnTo>
                  <a:pt x="0" y="597026"/>
                </a:lnTo>
                <a:lnTo>
                  <a:pt x="0" y="599566"/>
                </a:lnTo>
                <a:lnTo>
                  <a:pt x="3810" y="599566"/>
                </a:lnTo>
                <a:lnTo>
                  <a:pt x="3810" y="597026"/>
                </a:lnTo>
                <a:close/>
              </a:path>
              <a:path w="181610" h="713739">
                <a:moveTo>
                  <a:pt x="3810" y="594360"/>
                </a:moveTo>
                <a:lnTo>
                  <a:pt x="0" y="594360"/>
                </a:lnTo>
                <a:lnTo>
                  <a:pt x="0" y="595629"/>
                </a:lnTo>
                <a:lnTo>
                  <a:pt x="3810" y="595629"/>
                </a:lnTo>
                <a:lnTo>
                  <a:pt x="3810" y="594360"/>
                </a:lnTo>
                <a:close/>
              </a:path>
              <a:path w="181610" h="713739">
                <a:moveTo>
                  <a:pt x="3810" y="590550"/>
                </a:moveTo>
                <a:lnTo>
                  <a:pt x="0" y="590550"/>
                </a:lnTo>
                <a:lnTo>
                  <a:pt x="0" y="593089"/>
                </a:lnTo>
                <a:lnTo>
                  <a:pt x="3810" y="593089"/>
                </a:lnTo>
                <a:lnTo>
                  <a:pt x="3810" y="590550"/>
                </a:lnTo>
                <a:close/>
              </a:path>
              <a:path w="181610" h="713739">
                <a:moveTo>
                  <a:pt x="3810" y="588010"/>
                </a:moveTo>
                <a:lnTo>
                  <a:pt x="0" y="588010"/>
                </a:lnTo>
                <a:lnTo>
                  <a:pt x="0" y="589279"/>
                </a:lnTo>
                <a:lnTo>
                  <a:pt x="3810" y="589279"/>
                </a:lnTo>
                <a:lnTo>
                  <a:pt x="3810" y="588010"/>
                </a:lnTo>
                <a:close/>
              </a:path>
              <a:path w="181610" h="713739">
                <a:moveTo>
                  <a:pt x="3810" y="584200"/>
                </a:moveTo>
                <a:lnTo>
                  <a:pt x="0" y="584200"/>
                </a:lnTo>
                <a:lnTo>
                  <a:pt x="0" y="586739"/>
                </a:lnTo>
                <a:lnTo>
                  <a:pt x="3810" y="586739"/>
                </a:lnTo>
                <a:lnTo>
                  <a:pt x="3810" y="584200"/>
                </a:lnTo>
                <a:close/>
              </a:path>
              <a:path w="181610" h="713739">
                <a:moveTo>
                  <a:pt x="3810" y="566420"/>
                </a:moveTo>
                <a:lnTo>
                  <a:pt x="0" y="566420"/>
                </a:lnTo>
                <a:lnTo>
                  <a:pt x="0" y="582929"/>
                </a:lnTo>
                <a:lnTo>
                  <a:pt x="3810" y="582929"/>
                </a:lnTo>
                <a:lnTo>
                  <a:pt x="3810" y="566420"/>
                </a:lnTo>
                <a:close/>
              </a:path>
            </a:pathLst>
          </a:custGeom>
          <a:solidFill>
            <a:srgbClr val="9D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5" name="bk object 3635"/>
          <p:cNvSpPr/>
          <p:nvPr/>
        </p:nvSpPr>
        <p:spPr>
          <a:xfrm>
            <a:off x="4648200" y="2612389"/>
            <a:ext cx="175260" cy="706120"/>
          </a:xfrm>
          <a:custGeom>
            <a:avLst/>
            <a:gdLst/>
            <a:ahLst/>
            <a:cxnLst/>
            <a:rect l="l" t="t" r="r" b="b"/>
            <a:pathLst>
              <a:path w="175260" h="706120">
                <a:moveTo>
                  <a:pt x="175260" y="0"/>
                </a:moveTo>
                <a:lnTo>
                  <a:pt x="118110" y="0"/>
                </a:lnTo>
                <a:lnTo>
                  <a:pt x="118110" y="3810"/>
                </a:lnTo>
                <a:lnTo>
                  <a:pt x="171450" y="3810"/>
                </a:lnTo>
                <a:lnTo>
                  <a:pt x="171450" y="21589"/>
                </a:lnTo>
                <a:lnTo>
                  <a:pt x="175260" y="21589"/>
                </a:lnTo>
                <a:lnTo>
                  <a:pt x="175260" y="0"/>
                </a:lnTo>
                <a:close/>
              </a:path>
              <a:path w="175260" h="706120">
                <a:moveTo>
                  <a:pt x="175260" y="21590"/>
                </a:moveTo>
                <a:lnTo>
                  <a:pt x="171450" y="21590"/>
                </a:lnTo>
                <a:lnTo>
                  <a:pt x="171450" y="40639"/>
                </a:lnTo>
                <a:lnTo>
                  <a:pt x="175260" y="40639"/>
                </a:lnTo>
                <a:lnTo>
                  <a:pt x="175260" y="21590"/>
                </a:lnTo>
                <a:close/>
              </a:path>
              <a:path w="175260" h="706120">
                <a:moveTo>
                  <a:pt x="175260" y="40766"/>
                </a:moveTo>
                <a:lnTo>
                  <a:pt x="171450" y="40766"/>
                </a:lnTo>
                <a:lnTo>
                  <a:pt x="171450" y="85089"/>
                </a:lnTo>
                <a:lnTo>
                  <a:pt x="175260" y="85089"/>
                </a:lnTo>
                <a:lnTo>
                  <a:pt x="175260" y="40766"/>
                </a:lnTo>
                <a:close/>
              </a:path>
              <a:path w="175260" h="706120">
                <a:moveTo>
                  <a:pt x="172720" y="389889"/>
                </a:moveTo>
                <a:lnTo>
                  <a:pt x="171450" y="389889"/>
                </a:lnTo>
                <a:lnTo>
                  <a:pt x="171450" y="392429"/>
                </a:lnTo>
                <a:lnTo>
                  <a:pt x="172720" y="392429"/>
                </a:lnTo>
                <a:lnTo>
                  <a:pt x="172720" y="389889"/>
                </a:lnTo>
                <a:close/>
              </a:path>
              <a:path w="175260" h="706120">
                <a:moveTo>
                  <a:pt x="172720" y="387350"/>
                </a:moveTo>
                <a:lnTo>
                  <a:pt x="171450" y="387350"/>
                </a:lnTo>
                <a:lnTo>
                  <a:pt x="171450" y="388619"/>
                </a:lnTo>
                <a:lnTo>
                  <a:pt x="172720" y="388619"/>
                </a:lnTo>
                <a:lnTo>
                  <a:pt x="172720" y="387350"/>
                </a:lnTo>
                <a:close/>
              </a:path>
              <a:path w="175260" h="706120">
                <a:moveTo>
                  <a:pt x="173989" y="383539"/>
                </a:moveTo>
                <a:lnTo>
                  <a:pt x="171450" y="383539"/>
                </a:lnTo>
                <a:lnTo>
                  <a:pt x="171450" y="386079"/>
                </a:lnTo>
                <a:lnTo>
                  <a:pt x="173989" y="386079"/>
                </a:lnTo>
                <a:lnTo>
                  <a:pt x="173989" y="383539"/>
                </a:lnTo>
                <a:close/>
              </a:path>
              <a:path w="175260" h="706120">
                <a:moveTo>
                  <a:pt x="173989" y="381000"/>
                </a:moveTo>
                <a:lnTo>
                  <a:pt x="171450" y="381000"/>
                </a:lnTo>
                <a:lnTo>
                  <a:pt x="171450" y="382269"/>
                </a:lnTo>
                <a:lnTo>
                  <a:pt x="173989" y="382269"/>
                </a:lnTo>
                <a:lnTo>
                  <a:pt x="173989" y="381000"/>
                </a:lnTo>
                <a:close/>
              </a:path>
              <a:path w="175260" h="706120">
                <a:moveTo>
                  <a:pt x="175260" y="377189"/>
                </a:moveTo>
                <a:lnTo>
                  <a:pt x="171450" y="377189"/>
                </a:lnTo>
                <a:lnTo>
                  <a:pt x="171450" y="379729"/>
                </a:lnTo>
                <a:lnTo>
                  <a:pt x="173989" y="379729"/>
                </a:lnTo>
                <a:lnTo>
                  <a:pt x="173989" y="381000"/>
                </a:lnTo>
                <a:lnTo>
                  <a:pt x="175260" y="381000"/>
                </a:lnTo>
                <a:lnTo>
                  <a:pt x="175260" y="377189"/>
                </a:lnTo>
                <a:close/>
              </a:path>
              <a:path w="175260" h="706120">
                <a:moveTo>
                  <a:pt x="2539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1270" y="377189"/>
                </a:lnTo>
                <a:lnTo>
                  <a:pt x="1270" y="375919"/>
                </a:lnTo>
                <a:lnTo>
                  <a:pt x="2539" y="375919"/>
                </a:lnTo>
                <a:lnTo>
                  <a:pt x="2539" y="374650"/>
                </a:lnTo>
                <a:close/>
              </a:path>
              <a:path w="175260" h="706120">
                <a:moveTo>
                  <a:pt x="3810" y="370839"/>
                </a:moveTo>
                <a:lnTo>
                  <a:pt x="0" y="370839"/>
                </a:lnTo>
                <a:lnTo>
                  <a:pt x="0" y="373379"/>
                </a:lnTo>
                <a:lnTo>
                  <a:pt x="2539" y="373379"/>
                </a:lnTo>
                <a:lnTo>
                  <a:pt x="2539" y="374650"/>
                </a:lnTo>
                <a:lnTo>
                  <a:pt x="3810" y="374650"/>
                </a:lnTo>
                <a:lnTo>
                  <a:pt x="3810" y="370839"/>
                </a:lnTo>
                <a:close/>
              </a:path>
              <a:path w="175260" h="706120">
                <a:moveTo>
                  <a:pt x="175260" y="374650"/>
                </a:moveTo>
                <a:lnTo>
                  <a:pt x="171450" y="374650"/>
                </a:lnTo>
                <a:lnTo>
                  <a:pt x="171450" y="375919"/>
                </a:lnTo>
                <a:lnTo>
                  <a:pt x="175260" y="375919"/>
                </a:lnTo>
                <a:lnTo>
                  <a:pt x="175260" y="374650"/>
                </a:lnTo>
                <a:close/>
              </a:path>
              <a:path w="175260" h="706120">
                <a:moveTo>
                  <a:pt x="175260" y="370839"/>
                </a:moveTo>
                <a:lnTo>
                  <a:pt x="171450" y="370839"/>
                </a:lnTo>
                <a:lnTo>
                  <a:pt x="171450" y="373379"/>
                </a:lnTo>
                <a:lnTo>
                  <a:pt x="175260" y="373379"/>
                </a:lnTo>
                <a:lnTo>
                  <a:pt x="175260" y="370839"/>
                </a:lnTo>
                <a:close/>
              </a:path>
              <a:path w="175260" h="706120">
                <a:moveTo>
                  <a:pt x="3810" y="368300"/>
                </a:moveTo>
                <a:lnTo>
                  <a:pt x="0" y="368300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8300"/>
                </a:lnTo>
                <a:close/>
              </a:path>
              <a:path w="175260" h="706120">
                <a:moveTo>
                  <a:pt x="3810" y="364489"/>
                </a:moveTo>
                <a:lnTo>
                  <a:pt x="0" y="364489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4489"/>
                </a:lnTo>
                <a:close/>
              </a:path>
              <a:path w="175260" h="706120">
                <a:moveTo>
                  <a:pt x="175260" y="368300"/>
                </a:moveTo>
                <a:lnTo>
                  <a:pt x="171450" y="368300"/>
                </a:lnTo>
                <a:lnTo>
                  <a:pt x="171450" y="369569"/>
                </a:lnTo>
                <a:lnTo>
                  <a:pt x="175260" y="369569"/>
                </a:lnTo>
                <a:lnTo>
                  <a:pt x="175260" y="368300"/>
                </a:lnTo>
                <a:close/>
              </a:path>
              <a:path w="175260" h="706120">
                <a:moveTo>
                  <a:pt x="175260" y="364489"/>
                </a:moveTo>
                <a:lnTo>
                  <a:pt x="171450" y="364489"/>
                </a:lnTo>
                <a:lnTo>
                  <a:pt x="171450" y="367029"/>
                </a:lnTo>
                <a:lnTo>
                  <a:pt x="175260" y="367029"/>
                </a:lnTo>
                <a:lnTo>
                  <a:pt x="175260" y="364489"/>
                </a:lnTo>
                <a:close/>
              </a:path>
              <a:path w="175260" h="706120">
                <a:moveTo>
                  <a:pt x="175260" y="361950"/>
                </a:moveTo>
                <a:lnTo>
                  <a:pt x="171450" y="361950"/>
                </a:lnTo>
                <a:lnTo>
                  <a:pt x="171450" y="363219"/>
                </a:lnTo>
                <a:lnTo>
                  <a:pt x="175260" y="363219"/>
                </a:lnTo>
                <a:lnTo>
                  <a:pt x="175260" y="361950"/>
                </a:lnTo>
                <a:close/>
              </a:path>
              <a:path w="175260" h="706120">
                <a:moveTo>
                  <a:pt x="3810" y="361950"/>
                </a:moveTo>
                <a:lnTo>
                  <a:pt x="0" y="361950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1950"/>
                </a:lnTo>
                <a:close/>
              </a:path>
              <a:path w="175260" h="706120">
                <a:moveTo>
                  <a:pt x="3810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8139"/>
                </a:lnTo>
                <a:close/>
              </a:path>
              <a:path w="175260" h="706120">
                <a:moveTo>
                  <a:pt x="3810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5600"/>
                </a:lnTo>
                <a:close/>
              </a:path>
              <a:path w="175260" h="706120">
                <a:moveTo>
                  <a:pt x="3810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1789"/>
                </a:lnTo>
                <a:close/>
              </a:path>
              <a:path w="175260" h="706120">
                <a:moveTo>
                  <a:pt x="175260" y="358139"/>
                </a:moveTo>
                <a:lnTo>
                  <a:pt x="171450" y="358139"/>
                </a:lnTo>
                <a:lnTo>
                  <a:pt x="171450" y="360679"/>
                </a:lnTo>
                <a:lnTo>
                  <a:pt x="175260" y="360679"/>
                </a:lnTo>
                <a:lnTo>
                  <a:pt x="175260" y="358139"/>
                </a:lnTo>
                <a:close/>
              </a:path>
              <a:path w="175260" h="706120">
                <a:moveTo>
                  <a:pt x="175260" y="355600"/>
                </a:moveTo>
                <a:lnTo>
                  <a:pt x="171450" y="355600"/>
                </a:lnTo>
                <a:lnTo>
                  <a:pt x="171450" y="356869"/>
                </a:lnTo>
                <a:lnTo>
                  <a:pt x="175260" y="356869"/>
                </a:lnTo>
                <a:lnTo>
                  <a:pt x="175260" y="355600"/>
                </a:lnTo>
                <a:close/>
              </a:path>
              <a:path w="175260" h="706120">
                <a:moveTo>
                  <a:pt x="175260" y="351789"/>
                </a:moveTo>
                <a:lnTo>
                  <a:pt x="171450" y="351789"/>
                </a:lnTo>
                <a:lnTo>
                  <a:pt x="171450" y="354329"/>
                </a:lnTo>
                <a:lnTo>
                  <a:pt x="175260" y="354329"/>
                </a:lnTo>
                <a:lnTo>
                  <a:pt x="175260" y="351789"/>
                </a:lnTo>
                <a:close/>
              </a:path>
              <a:path w="175260" h="706120">
                <a:moveTo>
                  <a:pt x="3810" y="349250"/>
                </a:moveTo>
                <a:lnTo>
                  <a:pt x="0" y="349250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9250"/>
                </a:lnTo>
                <a:close/>
              </a:path>
              <a:path w="175260" h="706120">
                <a:moveTo>
                  <a:pt x="3810" y="345439"/>
                </a:moveTo>
                <a:lnTo>
                  <a:pt x="0" y="345439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5439"/>
                </a:lnTo>
                <a:close/>
              </a:path>
              <a:path w="175260" h="706120">
                <a:moveTo>
                  <a:pt x="175260" y="349250"/>
                </a:moveTo>
                <a:lnTo>
                  <a:pt x="171450" y="349250"/>
                </a:lnTo>
                <a:lnTo>
                  <a:pt x="171450" y="350519"/>
                </a:lnTo>
                <a:lnTo>
                  <a:pt x="175260" y="350519"/>
                </a:lnTo>
                <a:lnTo>
                  <a:pt x="175260" y="349250"/>
                </a:lnTo>
                <a:close/>
              </a:path>
              <a:path w="175260" h="706120">
                <a:moveTo>
                  <a:pt x="175260" y="345439"/>
                </a:moveTo>
                <a:lnTo>
                  <a:pt x="171450" y="345439"/>
                </a:lnTo>
                <a:lnTo>
                  <a:pt x="171450" y="347979"/>
                </a:lnTo>
                <a:lnTo>
                  <a:pt x="175260" y="347979"/>
                </a:lnTo>
                <a:lnTo>
                  <a:pt x="175260" y="345439"/>
                </a:lnTo>
                <a:close/>
              </a:path>
              <a:path w="175260" h="706120">
                <a:moveTo>
                  <a:pt x="175260" y="342900"/>
                </a:moveTo>
                <a:lnTo>
                  <a:pt x="171450" y="342900"/>
                </a:lnTo>
                <a:lnTo>
                  <a:pt x="171450" y="344169"/>
                </a:lnTo>
                <a:lnTo>
                  <a:pt x="175260" y="344169"/>
                </a:lnTo>
                <a:lnTo>
                  <a:pt x="175260" y="342900"/>
                </a:lnTo>
                <a:close/>
              </a:path>
              <a:path w="175260" h="706120">
                <a:moveTo>
                  <a:pt x="3810" y="342900"/>
                </a:moveTo>
                <a:lnTo>
                  <a:pt x="0" y="342900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2900"/>
                </a:lnTo>
                <a:close/>
              </a:path>
              <a:path w="175260" h="706120">
                <a:moveTo>
                  <a:pt x="3810" y="339089"/>
                </a:moveTo>
                <a:lnTo>
                  <a:pt x="0" y="339089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9089"/>
                </a:lnTo>
                <a:close/>
              </a:path>
              <a:path w="175260" h="706120">
                <a:moveTo>
                  <a:pt x="175260" y="339089"/>
                </a:moveTo>
                <a:lnTo>
                  <a:pt x="171450" y="339089"/>
                </a:lnTo>
                <a:lnTo>
                  <a:pt x="171450" y="341629"/>
                </a:lnTo>
                <a:lnTo>
                  <a:pt x="175260" y="341629"/>
                </a:lnTo>
                <a:lnTo>
                  <a:pt x="175260" y="339089"/>
                </a:lnTo>
                <a:close/>
              </a:path>
              <a:path w="175260" h="706120">
                <a:moveTo>
                  <a:pt x="3810" y="336550"/>
                </a:moveTo>
                <a:lnTo>
                  <a:pt x="0" y="336550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6550"/>
                </a:lnTo>
                <a:close/>
              </a:path>
              <a:path w="175260" h="706120">
                <a:moveTo>
                  <a:pt x="3810" y="332739"/>
                </a:moveTo>
                <a:lnTo>
                  <a:pt x="0" y="332739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32739"/>
                </a:lnTo>
                <a:close/>
              </a:path>
              <a:path w="175260" h="706120">
                <a:moveTo>
                  <a:pt x="175260" y="336550"/>
                </a:moveTo>
                <a:lnTo>
                  <a:pt x="171450" y="336550"/>
                </a:lnTo>
                <a:lnTo>
                  <a:pt x="171450" y="337819"/>
                </a:lnTo>
                <a:lnTo>
                  <a:pt x="175260" y="337819"/>
                </a:lnTo>
                <a:lnTo>
                  <a:pt x="175260" y="336550"/>
                </a:lnTo>
                <a:close/>
              </a:path>
              <a:path w="175260" h="706120">
                <a:moveTo>
                  <a:pt x="175260" y="332739"/>
                </a:moveTo>
                <a:lnTo>
                  <a:pt x="171450" y="332739"/>
                </a:lnTo>
                <a:lnTo>
                  <a:pt x="171450" y="335279"/>
                </a:lnTo>
                <a:lnTo>
                  <a:pt x="175260" y="335279"/>
                </a:lnTo>
                <a:lnTo>
                  <a:pt x="175260" y="332739"/>
                </a:lnTo>
                <a:close/>
              </a:path>
              <a:path w="175260" h="706120">
                <a:moveTo>
                  <a:pt x="3810" y="330200"/>
                </a:moveTo>
                <a:lnTo>
                  <a:pt x="0" y="330200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30200"/>
                </a:lnTo>
                <a:close/>
              </a:path>
              <a:path w="175260" h="706120">
                <a:moveTo>
                  <a:pt x="175260" y="330200"/>
                </a:moveTo>
                <a:lnTo>
                  <a:pt x="171450" y="330200"/>
                </a:lnTo>
                <a:lnTo>
                  <a:pt x="171450" y="331469"/>
                </a:lnTo>
                <a:lnTo>
                  <a:pt x="175260" y="331469"/>
                </a:lnTo>
                <a:lnTo>
                  <a:pt x="175260" y="330200"/>
                </a:lnTo>
                <a:close/>
              </a:path>
              <a:path w="175260" h="706120">
                <a:moveTo>
                  <a:pt x="3810" y="326389"/>
                </a:moveTo>
                <a:lnTo>
                  <a:pt x="0" y="326389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6389"/>
                </a:lnTo>
                <a:close/>
              </a:path>
              <a:path w="175260" h="706120">
                <a:moveTo>
                  <a:pt x="175260" y="326389"/>
                </a:moveTo>
                <a:lnTo>
                  <a:pt x="171450" y="326389"/>
                </a:lnTo>
                <a:lnTo>
                  <a:pt x="171450" y="328929"/>
                </a:lnTo>
                <a:lnTo>
                  <a:pt x="175260" y="328929"/>
                </a:lnTo>
                <a:lnTo>
                  <a:pt x="175260" y="326389"/>
                </a:lnTo>
                <a:close/>
              </a:path>
              <a:path w="175260" h="706120">
                <a:moveTo>
                  <a:pt x="3810" y="323850"/>
                </a:moveTo>
                <a:lnTo>
                  <a:pt x="0" y="32385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3850"/>
                </a:lnTo>
                <a:close/>
              </a:path>
              <a:path w="175260" h="706120">
                <a:moveTo>
                  <a:pt x="175260" y="323850"/>
                </a:moveTo>
                <a:lnTo>
                  <a:pt x="171450" y="323850"/>
                </a:lnTo>
                <a:lnTo>
                  <a:pt x="171450" y="325119"/>
                </a:lnTo>
                <a:lnTo>
                  <a:pt x="175260" y="325119"/>
                </a:lnTo>
                <a:lnTo>
                  <a:pt x="175260" y="323850"/>
                </a:lnTo>
                <a:close/>
              </a:path>
              <a:path w="175260" h="706120">
                <a:moveTo>
                  <a:pt x="3810" y="320039"/>
                </a:moveTo>
                <a:lnTo>
                  <a:pt x="0" y="320039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0039"/>
                </a:lnTo>
                <a:close/>
              </a:path>
              <a:path w="175260" h="706120">
                <a:moveTo>
                  <a:pt x="175260" y="320039"/>
                </a:moveTo>
                <a:lnTo>
                  <a:pt x="171450" y="320039"/>
                </a:lnTo>
                <a:lnTo>
                  <a:pt x="171450" y="322579"/>
                </a:lnTo>
                <a:lnTo>
                  <a:pt x="175260" y="322579"/>
                </a:lnTo>
                <a:lnTo>
                  <a:pt x="175260" y="320039"/>
                </a:lnTo>
                <a:close/>
              </a:path>
              <a:path w="175260" h="706120">
                <a:moveTo>
                  <a:pt x="3810" y="317500"/>
                </a:moveTo>
                <a:lnTo>
                  <a:pt x="0" y="317500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7500"/>
                </a:lnTo>
                <a:close/>
              </a:path>
              <a:path w="175260" h="706120">
                <a:moveTo>
                  <a:pt x="175260" y="317500"/>
                </a:moveTo>
                <a:lnTo>
                  <a:pt x="171450" y="317500"/>
                </a:lnTo>
                <a:lnTo>
                  <a:pt x="171450" y="318769"/>
                </a:lnTo>
                <a:lnTo>
                  <a:pt x="175260" y="318769"/>
                </a:lnTo>
                <a:lnTo>
                  <a:pt x="175260" y="317500"/>
                </a:lnTo>
                <a:close/>
              </a:path>
              <a:path w="175260" h="706120">
                <a:moveTo>
                  <a:pt x="3810" y="313689"/>
                </a:moveTo>
                <a:lnTo>
                  <a:pt x="0" y="313689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3689"/>
                </a:lnTo>
                <a:close/>
              </a:path>
              <a:path w="175260" h="706120">
                <a:moveTo>
                  <a:pt x="175260" y="313689"/>
                </a:moveTo>
                <a:lnTo>
                  <a:pt x="171450" y="313689"/>
                </a:lnTo>
                <a:lnTo>
                  <a:pt x="171450" y="316229"/>
                </a:lnTo>
                <a:lnTo>
                  <a:pt x="175260" y="316229"/>
                </a:lnTo>
                <a:lnTo>
                  <a:pt x="175260" y="313689"/>
                </a:lnTo>
                <a:close/>
              </a:path>
              <a:path w="175260" h="706120">
                <a:moveTo>
                  <a:pt x="3810" y="311150"/>
                </a:moveTo>
                <a:lnTo>
                  <a:pt x="0" y="311150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11150"/>
                </a:lnTo>
                <a:close/>
              </a:path>
              <a:path w="175260" h="706120">
                <a:moveTo>
                  <a:pt x="175260" y="311150"/>
                </a:moveTo>
                <a:lnTo>
                  <a:pt x="171450" y="311150"/>
                </a:lnTo>
                <a:lnTo>
                  <a:pt x="171450" y="312419"/>
                </a:lnTo>
                <a:lnTo>
                  <a:pt x="175260" y="312419"/>
                </a:lnTo>
                <a:lnTo>
                  <a:pt x="175260" y="311150"/>
                </a:lnTo>
                <a:close/>
              </a:path>
              <a:path w="175260" h="706120">
                <a:moveTo>
                  <a:pt x="3810" y="304800"/>
                </a:moveTo>
                <a:lnTo>
                  <a:pt x="0" y="30480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4800"/>
                </a:lnTo>
                <a:close/>
              </a:path>
              <a:path w="175260" h="706120">
                <a:moveTo>
                  <a:pt x="175260" y="304800"/>
                </a:moveTo>
                <a:lnTo>
                  <a:pt x="171450" y="304800"/>
                </a:lnTo>
                <a:lnTo>
                  <a:pt x="171450" y="309879"/>
                </a:lnTo>
                <a:lnTo>
                  <a:pt x="175260" y="309879"/>
                </a:lnTo>
                <a:lnTo>
                  <a:pt x="175260" y="304800"/>
                </a:lnTo>
                <a:close/>
              </a:path>
              <a:path w="175260" h="706120">
                <a:moveTo>
                  <a:pt x="3810" y="300989"/>
                </a:moveTo>
                <a:lnTo>
                  <a:pt x="0" y="300989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300989"/>
                </a:lnTo>
                <a:close/>
              </a:path>
              <a:path w="175260" h="706120">
                <a:moveTo>
                  <a:pt x="175260" y="300989"/>
                </a:moveTo>
                <a:lnTo>
                  <a:pt x="171450" y="300989"/>
                </a:lnTo>
                <a:lnTo>
                  <a:pt x="171450" y="303529"/>
                </a:lnTo>
                <a:lnTo>
                  <a:pt x="175260" y="303529"/>
                </a:lnTo>
                <a:lnTo>
                  <a:pt x="175260" y="300989"/>
                </a:lnTo>
                <a:close/>
              </a:path>
              <a:path w="175260" h="706120">
                <a:moveTo>
                  <a:pt x="3810" y="298450"/>
                </a:moveTo>
                <a:lnTo>
                  <a:pt x="0" y="29845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8450"/>
                </a:lnTo>
                <a:close/>
              </a:path>
              <a:path w="175260" h="706120">
                <a:moveTo>
                  <a:pt x="175260" y="298450"/>
                </a:moveTo>
                <a:lnTo>
                  <a:pt x="171450" y="298450"/>
                </a:lnTo>
                <a:lnTo>
                  <a:pt x="171450" y="299719"/>
                </a:lnTo>
                <a:lnTo>
                  <a:pt x="175260" y="299719"/>
                </a:lnTo>
                <a:lnTo>
                  <a:pt x="175260" y="298450"/>
                </a:lnTo>
                <a:close/>
              </a:path>
              <a:path w="175260" h="706120">
                <a:moveTo>
                  <a:pt x="3810" y="294639"/>
                </a:moveTo>
                <a:lnTo>
                  <a:pt x="0" y="294639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4639"/>
                </a:lnTo>
                <a:close/>
              </a:path>
              <a:path w="175260" h="706120">
                <a:moveTo>
                  <a:pt x="175260" y="294639"/>
                </a:moveTo>
                <a:lnTo>
                  <a:pt x="171450" y="294639"/>
                </a:lnTo>
                <a:lnTo>
                  <a:pt x="171450" y="297179"/>
                </a:lnTo>
                <a:lnTo>
                  <a:pt x="175260" y="297179"/>
                </a:lnTo>
                <a:lnTo>
                  <a:pt x="175260" y="294639"/>
                </a:lnTo>
                <a:close/>
              </a:path>
              <a:path w="175260" h="706120">
                <a:moveTo>
                  <a:pt x="3810" y="292100"/>
                </a:moveTo>
                <a:lnTo>
                  <a:pt x="0" y="292100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92100"/>
                </a:lnTo>
                <a:close/>
              </a:path>
              <a:path w="175260" h="706120">
                <a:moveTo>
                  <a:pt x="175260" y="292100"/>
                </a:moveTo>
                <a:lnTo>
                  <a:pt x="171450" y="292100"/>
                </a:lnTo>
                <a:lnTo>
                  <a:pt x="171450" y="293369"/>
                </a:lnTo>
                <a:lnTo>
                  <a:pt x="175260" y="293369"/>
                </a:lnTo>
                <a:lnTo>
                  <a:pt x="175260" y="292100"/>
                </a:lnTo>
                <a:close/>
              </a:path>
              <a:path w="175260" h="706120">
                <a:moveTo>
                  <a:pt x="3810" y="288289"/>
                </a:moveTo>
                <a:lnTo>
                  <a:pt x="0" y="288289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8289"/>
                </a:lnTo>
                <a:close/>
              </a:path>
              <a:path w="175260" h="706120">
                <a:moveTo>
                  <a:pt x="175260" y="288289"/>
                </a:moveTo>
                <a:lnTo>
                  <a:pt x="171450" y="288289"/>
                </a:lnTo>
                <a:lnTo>
                  <a:pt x="171450" y="290829"/>
                </a:lnTo>
                <a:lnTo>
                  <a:pt x="175260" y="290829"/>
                </a:lnTo>
                <a:lnTo>
                  <a:pt x="175260" y="288289"/>
                </a:lnTo>
                <a:close/>
              </a:path>
              <a:path w="175260" h="706120">
                <a:moveTo>
                  <a:pt x="3810" y="285750"/>
                </a:moveTo>
                <a:lnTo>
                  <a:pt x="0" y="285750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5750"/>
                </a:lnTo>
                <a:close/>
              </a:path>
              <a:path w="175260" h="706120">
                <a:moveTo>
                  <a:pt x="175260" y="285750"/>
                </a:moveTo>
                <a:lnTo>
                  <a:pt x="171450" y="285750"/>
                </a:lnTo>
                <a:lnTo>
                  <a:pt x="171450" y="287019"/>
                </a:lnTo>
                <a:lnTo>
                  <a:pt x="175260" y="287019"/>
                </a:lnTo>
                <a:lnTo>
                  <a:pt x="175260" y="285750"/>
                </a:lnTo>
                <a:close/>
              </a:path>
              <a:path w="175260" h="706120">
                <a:moveTo>
                  <a:pt x="3810" y="279400"/>
                </a:moveTo>
                <a:lnTo>
                  <a:pt x="0" y="27940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9400"/>
                </a:lnTo>
                <a:close/>
              </a:path>
              <a:path w="175260" h="706120">
                <a:moveTo>
                  <a:pt x="175260" y="279400"/>
                </a:moveTo>
                <a:lnTo>
                  <a:pt x="171450" y="279400"/>
                </a:lnTo>
                <a:lnTo>
                  <a:pt x="171450" y="284479"/>
                </a:lnTo>
                <a:lnTo>
                  <a:pt x="175260" y="284479"/>
                </a:lnTo>
                <a:lnTo>
                  <a:pt x="175260" y="279400"/>
                </a:lnTo>
                <a:close/>
              </a:path>
              <a:path w="175260" h="706120">
                <a:moveTo>
                  <a:pt x="3810" y="275589"/>
                </a:moveTo>
                <a:lnTo>
                  <a:pt x="0" y="275589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5589"/>
                </a:lnTo>
                <a:close/>
              </a:path>
              <a:path w="175260" h="706120">
                <a:moveTo>
                  <a:pt x="175260" y="275589"/>
                </a:moveTo>
                <a:lnTo>
                  <a:pt x="171450" y="275589"/>
                </a:lnTo>
                <a:lnTo>
                  <a:pt x="171450" y="278129"/>
                </a:lnTo>
                <a:lnTo>
                  <a:pt x="175260" y="278129"/>
                </a:lnTo>
                <a:lnTo>
                  <a:pt x="175260" y="275589"/>
                </a:lnTo>
                <a:close/>
              </a:path>
              <a:path w="175260" h="706120">
                <a:moveTo>
                  <a:pt x="3810" y="273050"/>
                </a:moveTo>
                <a:lnTo>
                  <a:pt x="0" y="273050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73050"/>
                </a:lnTo>
                <a:close/>
              </a:path>
              <a:path w="175260" h="706120">
                <a:moveTo>
                  <a:pt x="175260" y="273050"/>
                </a:moveTo>
                <a:lnTo>
                  <a:pt x="171450" y="273050"/>
                </a:lnTo>
                <a:lnTo>
                  <a:pt x="171450" y="274319"/>
                </a:lnTo>
                <a:lnTo>
                  <a:pt x="175260" y="274319"/>
                </a:lnTo>
                <a:lnTo>
                  <a:pt x="175260" y="273050"/>
                </a:lnTo>
                <a:close/>
              </a:path>
              <a:path w="175260" h="706120">
                <a:moveTo>
                  <a:pt x="3810" y="269239"/>
                </a:moveTo>
                <a:lnTo>
                  <a:pt x="0" y="269239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9239"/>
                </a:lnTo>
                <a:close/>
              </a:path>
              <a:path w="175260" h="706120">
                <a:moveTo>
                  <a:pt x="175260" y="269239"/>
                </a:moveTo>
                <a:lnTo>
                  <a:pt x="171450" y="269239"/>
                </a:lnTo>
                <a:lnTo>
                  <a:pt x="171450" y="271779"/>
                </a:lnTo>
                <a:lnTo>
                  <a:pt x="175260" y="271779"/>
                </a:lnTo>
                <a:lnTo>
                  <a:pt x="175260" y="269239"/>
                </a:lnTo>
                <a:close/>
              </a:path>
              <a:path w="175260" h="706120">
                <a:moveTo>
                  <a:pt x="3810" y="266700"/>
                </a:moveTo>
                <a:lnTo>
                  <a:pt x="0" y="266700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6700"/>
                </a:lnTo>
                <a:close/>
              </a:path>
              <a:path w="175260" h="706120">
                <a:moveTo>
                  <a:pt x="175260" y="266700"/>
                </a:moveTo>
                <a:lnTo>
                  <a:pt x="171450" y="266700"/>
                </a:lnTo>
                <a:lnTo>
                  <a:pt x="171450" y="267969"/>
                </a:lnTo>
                <a:lnTo>
                  <a:pt x="175260" y="267969"/>
                </a:lnTo>
                <a:lnTo>
                  <a:pt x="175260" y="266700"/>
                </a:lnTo>
                <a:close/>
              </a:path>
              <a:path w="175260" h="706120">
                <a:moveTo>
                  <a:pt x="3810" y="262889"/>
                </a:moveTo>
                <a:lnTo>
                  <a:pt x="0" y="262889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62889"/>
                </a:lnTo>
                <a:close/>
              </a:path>
              <a:path w="175260" h="706120">
                <a:moveTo>
                  <a:pt x="175260" y="262889"/>
                </a:moveTo>
                <a:lnTo>
                  <a:pt x="171450" y="262889"/>
                </a:lnTo>
                <a:lnTo>
                  <a:pt x="171450" y="265429"/>
                </a:lnTo>
                <a:lnTo>
                  <a:pt x="175260" y="265429"/>
                </a:lnTo>
                <a:lnTo>
                  <a:pt x="175260" y="262889"/>
                </a:lnTo>
                <a:close/>
              </a:path>
              <a:path w="175260" h="706120">
                <a:moveTo>
                  <a:pt x="3810" y="260350"/>
                </a:moveTo>
                <a:lnTo>
                  <a:pt x="0" y="260350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60350"/>
                </a:lnTo>
                <a:close/>
              </a:path>
              <a:path w="175260" h="706120">
                <a:moveTo>
                  <a:pt x="175260" y="260350"/>
                </a:moveTo>
                <a:lnTo>
                  <a:pt x="171450" y="260350"/>
                </a:lnTo>
                <a:lnTo>
                  <a:pt x="171450" y="261619"/>
                </a:lnTo>
                <a:lnTo>
                  <a:pt x="175260" y="261619"/>
                </a:lnTo>
                <a:lnTo>
                  <a:pt x="175260" y="260350"/>
                </a:lnTo>
                <a:close/>
              </a:path>
              <a:path w="175260" h="706120">
                <a:moveTo>
                  <a:pt x="3810" y="256539"/>
                </a:moveTo>
                <a:lnTo>
                  <a:pt x="0" y="256539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6539"/>
                </a:lnTo>
                <a:close/>
              </a:path>
              <a:path w="175260" h="706120">
                <a:moveTo>
                  <a:pt x="175260" y="256539"/>
                </a:moveTo>
                <a:lnTo>
                  <a:pt x="171450" y="256539"/>
                </a:lnTo>
                <a:lnTo>
                  <a:pt x="171450" y="259079"/>
                </a:lnTo>
                <a:lnTo>
                  <a:pt x="175260" y="259079"/>
                </a:lnTo>
                <a:lnTo>
                  <a:pt x="175260" y="256539"/>
                </a:lnTo>
                <a:close/>
              </a:path>
              <a:path w="175260" h="706120">
                <a:moveTo>
                  <a:pt x="3810" y="254126"/>
                </a:moveTo>
                <a:lnTo>
                  <a:pt x="0" y="254126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4126"/>
                </a:lnTo>
                <a:close/>
              </a:path>
              <a:path w="175260" h="706120">
                <a:moveTo>
                  <a:pt x="175260" y="254126"/>
                </a:moveTo>
                <a:lnTo>
                  <a:pt x="171450" y="254126"/>
                </a:lnTo>
                <a:lnTo>
                  <a:pt x="171450" y="255269"/>
                </a:lnTo>
                <a:lnTo>
                  <a:pt x="175260" y="255269"/>
                </a:lnTo>
                <a:lnTo>
                  <a:pt x="175260" y="254126"/>
                </a:lnTo>
                <a:close/>
              </a:path>
              <a:path w="175260" h="706120">
                <a:moveTo>
                  <a:pt x="3810" y="248919"/>
                </a:moveTo>
                <a:lnTo>
                  <a:pt x="2539" y="248919"/>
                </a:lnTo>
                <a:lnTo>
                  <a:pt x="2539" y="250316"/>
                </a:lnTo>
                <a:lnTo>
                  <a:pt x="1270" y="250316"/>
                </a:lnTo>
                <a:lnTo>
                  <a:pt x="1270" y="252856"/>
                </a:lnTo>
                <a:lnTo>
                  <a:pt x="3810" y="252856"/>
                </a:lnTo>
                <a:lnTo>
                  <a:pt x="3810" y="248919"/>
                </a:lnTo>
                <a:close/>
              </a:path>
              <a:path w="175260" h="706120">
                <a:moveTo>
                  <a:pt x="175260" y="250316"/>
                </a:moveTo>
                <a:lnTo>
                  <a:pt x="171450" y="250316"/>
                </a:lnTo>
                <a:lnTo>
                  <a:pt x="171450" y="252856"/>
                </a:lnTo>
                <a:lnTo>
                  <a:pt x="175260" y="252856"/>
                </a:lnTo>
                <a:lnTo>
                  <a:pt x="175260" y="250316"/>
                </a:lnTo>
                <a:close/>
              </a:path>
              <a:path w="175260" h="706120">
                <a:moveTo>
                  <a:pt x="175260" y="247776"/>
                </a:moveTo>
                <a:lnTo>
                  <a:pt x="171450" y="247776"/>
                </a:lnTo>
                <a:lnTo>
                  <a:pt x="171450" y="248919"/>
                </a:lnTo>
                <a:lnTo>
                  <a:pt x="175260" y="248919"/>
                </a:lnTo>
                <a:lnTo>
                  <a:pt x="175260" y="247776"/>
                </a:lnTo>
                <a:close/>
              </a:path>
              <a:path w="175260" h="706120">
                <a:moveTo>
                  <a:pt x="175260" y="243966"/>
                </a:moveTo>
                <a:lnTo>
                  <a:pt x="171450" y="243966"/>
                </a:lnTo>
                <a:lnTo>
                  <a:pt x="171450" y="246506"/>
                </a:lnTo>
                <a:lnTo>
                  <a:pt x="175260" y="246506"/>
                </a:lnTo>
                <a:lnTo>
                  <a:pt x="175260" y="243966"/>
                </a:lnTo>
                <a:close/>
              </a:path>
              <a:path w="175260" h="706120">
                <a:moveTo>
                  <a:pt x="175260" y="241426"/>
                </a:moveTo>
                <a:lnTo>
                  <a:pt x="171450" y="241426"/>
                </a:lnTo>
                <a:lnTo>
                  <a:pt x="171450" y="242569"/>
                </a:lnTo>
                <a:lnTo>
                  <a:pt x="175260" y="242569"/>
                </a:lnTo>
                <a:lnTo>
                  <a:pt x="175260" y="241426"/>
                </a:lnTo>
                <a:close/>
              </a:path>
              <a:path w="175260" h="706120">
                <a:moveTo>
                  <a:pt x="175260" y="237616"/>
                </a:moveTo>
                <a:lnTo>
                  <a:pt x="171450" y="237616"/>
                </a:lnTo>
                <a:lnTo>
                  <a:pt x="171450" y="240156"/>
                </a:lnTo>
                <a:lnTo>
                  <a:pt x="175260" y="240156"/>
                </a:lnTo>
                <a:lnTo>
                  <a:pt x="175260" y="237616"/>
                </a:lnTo>
                <a:close/>
              </a:path>
              <a:path w="175260" h="706120">
                <a:moveTo>
                  <a:pt x="175260" y="235076"/>
                </a:moveTo>
                <a:lnTo>
                  <a:pt x="171450" y="235076"/>
                </a:lnTo>
                <a:lnTo>
                  <a:pt x="171450" y="236219"/>
                </a:lnTo>
                <a:lnTo>
                  <a:pt x="175260" y="236219"/>
                </a:lnTo>
                <a:lnTo>
                  <a:pt x="175260" y="235076"/>
                </a:lnTo>
                <a:close/>
              </a:path>
              <a:path w="175260" h="706120">
                <a:moveTo>
                  <a:pt x="175260" y="231266"/>
                </a:moveTo>
                <a:lnTo>
                  <a:pt x="171450" y="231266"/>
                </a:lnTo>
                <a:lnTo>
                  <a:pt x="171450" y="233806"/>
                </a:lnTo>
                <a:lnTo>
                  <a:pt x="175260" y="233806"/>
                </a:lnTo>
                <a:lnTo>
                  <a:pt x="175260" y="231266"/>
                </a:lnTo>
                <a:close/>
              </a:path>
              <a:path w="175260" h="706120">
                <a:moveTo>
                  <a:pt x="175260" y="228726"/>
                </a:moveTo>
                <a:lnTo>
                  <a:pt x="171450" y="228726"/>
                </a:lnTo>
                <a:lnTo>
                  <a:pt x="171450" y="229869"/>
                </a:lnTo>
                <a:lnTo>
                  <a:pt x="175260" y="229869"/>
                </a:lnTo>
                <a:lnTo>
                  <a:pt x="175260" y="228726"/>
                </a:lnTo>
                <a:close/>
              </a:path>
              <a:path w="175260" h="706120">
                <a:moveTo>
                  <a:pt x="175260" y="224916"/>
                </a:moveTo>
                <a:lnTo>
                  <a:pt x="171450" y="224916"/>
                </a:lnTo>
                <a:lnTo>
                  <a:pt x="171450" y="227456"/>
                </a:lnTo>
                <a:lnTo>
                  <a:pt x="175260" y="227456"/>
                </a:lnTo>
                <a:lnTo>
                  <a:pt x="175260" y="224916"/>
                </a:lnTo>
                <a:close/>
              </a:path>
              <a:path w="175260" h="706120">
                <a:moveTo>
                  <a:pt x="175260" y="222376"/>
                </a:moveTo>
                <a:lnTo>
                  <a:pt x="171450" y="222376"/>
                </a:lnTo>
                <a:lnTo>
                  <a:pt x="171450" y="223519"/>
                </a:lnTo>
                <a:lnTo>
                  <a:pt x="175260" y="223519"/>
                </a:lnTo>
                <a:lnTo>
                  <a:pt x="175260" y="222376"/>
                </a:lnTo>
                <a:close/>
              </a:path>
              <a:path w="175260" h="706120">
                <a:moveTo>
                  <a:pt x="175260" y="218566"/>
                </a:moveTo>
                <a:lnTo>
                  <a:pt x="171450" y="218566"/>
                </a:lnTo>
                <a:lnTo>
                  <a:pt x="171450" y="221106"/>
                </a:lnTo>
                <a:lnTo>
                  <a:pt x="175260" y="221106"/>
                </a:lnTo>
                <a:lnTo>
                  <a:pt x="175260" y="218566"/>
                </a:lnTo>
                <a:close/>
              </a:path>
              <a:path w="175260" h="706120">
                <a:moveTo>
                  <a:pt x="175260" y="216026"/>
                </a:moveTo>
                <a:lnTo>
                  <a:pt x="171450" y="216026"/>
                </a:lnTo>
                <a:lnTo>
                  <a:pt x="171450" y="217169"/>
                </a:lnTo>
                <a:lnTo>
                  <a:pt x="175260" y="217169"/>
                </a:lnTo>
                <a:lnTo>
                  <a:pt x="175260" y="216026"/>
                </a:lnTo>
                <a:close/>
              </a:path>
              <a:path w="175260" h="706120">
                <a:moveTo>
                  <a:pt x="175260" y="212216"/>
                </a:moveTo>
                <a:lnTo>
                  <a:pt x="171450" y="212216"/>
                </a:lnTo>
                <a:lnTo>
                  <a:pt x="171450" y="214756"/>
                </a:lnTo>
                <a:lnTo>
                  <a:pt x="175260" y="214756"/>
                </a:lnTo>
                <a:lnTo>
                  <a:pt x="175260" y="212216"/>
                </a:lnTo>
                <a:close/>
              </a:path>
              <a:path w="175260" h="706120">
                <a:moveTo>
                  <a:pt x="175260" y="209676"/>
                </a:moveTo>
                <a:lnTo>
                  <a:pt x="171450" y="209676"/>
                </a:lnTo>
                <a:lnTo>
                  <a:pt x="171450" y="210819"/>
                </a:lnTo>
                <a:lnTo>
                  <a:pt x="175260" y="210819"/>
                </a:lnTo>
                <a:lnTo>
                  <a:pt x="175260" y="209676"/>
                </a:lnTo>
                <a:close/>
              </a:path>
              <a:path w="175260" h="706120">
                <a:moveTo>
                  <a:pt x="175260" y="205866"/>
                </a:moveTo>
                <a:lnTo>
                  <a:pt x="171450" y="205866"/>
                </a:lnTo>
                <a:lnTo>
                  <a:pt x="171450" y="208406"/>
                </a:lnTo>
                <a:lnTo>
                  <a:pt x="175260" y="208406"/>
                </a:lnTo>
                <a:lnTo>
                  <a:pt x="175260" y="205866"/>
                </a:lnTo>
                <a:close/>
              </a:path>
              <a:path w="175260" h="706120">
                <a:moveTo>
                  <a:pt x="175260" y="203326"/>
                </a:moveTo>
                <a:lnTo>
                  <a:pt x="171450" y="203326"/>
                </a:lnTo>
                <a:lnTo>
                  <a:pt x="171450" y="204469"/>
                </a:lnTo>
                <a:lnTo>
                  <a:pt x="175260" y="204469"/>
                </a:lnTo>
                <a:lnTo>
                  <a:pt x="175260" y="203326"/>
                </a:lnTo>
                <a:close/>
              </a:path>
              <a:path w="175260" h="706120">
                <a:moveTo>
                  <a:pt x="175260" y="199516"/>
                </a:moveTo>
                <a:lnTo>
                  <a:pt x="171450" y="199516"/>
                </a:lnTo>
                <a:lnTo>
                  <a:pt x="171450" y="202056"/>
                </a:lnTo>
                <a:lnTo>
                  <a:pt x="175260" y="202056"/>
                </a:lnTo>
                <a:lnTo>
                  <a:pt x="175260" y="199516"/>
                </a:lnTo>
                <a:close/>
              </a:path>
              <a:path w="175260" h="706120">
                <a:moveTo>
                  <a:pt x="175260" y="196976"/>
                </a:moveTo>
                <a:lnTo>
                  <a:pt x="171450" y="196976"/>
                </a:lnTo>
                <a:lnTo>
                  <a:pt x="171450" y="198119"/>
                </a:lnTo>
                <a:lnTo>
                  <a:pt x="175260" y="198119"/>
                </a:lnTo>
                <a:lnTo>
                  <a:pt x="175260" y="196976"/>
                </a:lnTo>
                <a:close/>
              </a:path>
              <a:path w="175260" h="706120">
                <a:moveTo>
                  <a:pt x="173990" y="193166"/>
                </a:moveTo>
                <a:lnTo>
                  <a:pt x="171450" y="193166"/>
                </a:lnTo>
                <a:lnTo>
                  <a:pt x="171450" y="195706"/>
                </a:lnTo>
                <a:lnTo>
                  <a:pt x="173990" y="195706"/>
                </a:lnTo>
                <a:lnTo>
                  <a:pt x="173990" y="193166"/>
                </a:lnTo>
                <a:close/>
              </a:path>
              <a:path w="175260" h="706120">
                <a:moveTo>
                  <a:pt x="3810" y="506730"/>
                </a:moveTo>
                <a:lnTo>
                  <a:pt x="2539" y="506730"/>
                </a:lnTo>
                <a:lnTo>
                  <a:pt x="2539" y="511810"/>
                </a:lnTo>
                <a:lnTo>
                  <a:pt x="1270" y="511810"/>
                </a:lnTo>
                <a:lnTo>
                  <a:pt x="1270" y="518160"/>
                </a:lnTo>
                <a:lnTo>
                  <a:pt x="0" y="518160"/>
                </a:lnTo>
                <a:lnTo>
                  <a:pt x="0" y="523239"/>
                </a:lnTo>
                <a:lnTo>
                  <a:pt x="3810" y="523239"/>
                </a:lnTo>
                <a:lnTo>
                  <a:pt x="3810" y="506730"/>
                </a:lnTo>
                <a:close/>
              </a:path>
              <a:path w="175260" h="706120">
                <a:moveTo>
                  <a:pt x="3810" y="523240"/>
                </a:moveTo>
                <a:lnTo>
                  <a:pt x="0" y="523240"/>
                </a:lnTo>
                <a:lnTo>
                  <a:pt x="0" y="533400"/>
                </a:lnTo>
                <a:lnTo>
                  <a:pt x="3810" y="533400"/>
                </a:lnTo>
                <a:lnTo>
                  <a:pt x="3810" y="523240"/>
                </a:lnTo>
                <a:close/>
              </a:path>
              <a:path w="175260" h="706120">
                <a:moveTo>
                  <a:pt x="3810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3810" y="539750"/>
                </a:lnTo>
                <a:lnTo>
                  <a:pt x="3810" y="533400"/>
                </a:lnTo>
                <a:close/>
              </a:path>
              <a:path w="175260" h="706120">
                <a:moveTo>
                  <a:pt x="3810" y="539750"/>
                </a:moveTo>
                <a:lnTo>
                  <a:pt x="0" y="539750"/>
                </a:lnTo>
                <a:lnTo>
                  <a:pt x="0" y="561339"/>
                </a:lnTo>
                <a:lnTo>
                  <a:pt x="3810" y="561339"/>
                </a:lnTo>
                <a:lnTo>
                  <a:pt x="3810" y="539750"/>
                </a:lnTo>
                <a:close/>
              </a:path>
              <a:path w="175260" h="706120">
                <a:moveTo>
                  <a:pt x="175260" y="704850"/>
                </a:moveTo>
                <a:lnTo>
                  <a:pt x="0" y="704850"/>
                </a:lnTo>
                <a:lnTo>
                  <a:pt x="0" y="706119"/>
                </a:lnTo>
                <a:lnTo>
                  <a:pt x="175260" y="706119"/>
                </a:lnTo>
                <a:lnTo>
                  <a:pt x="175260" y="704850"/>
                </a:lnTo>
                <a:close/>
              </a:path>
              <a:path w="175260" h="706120">
                <a:moveTo>
                  <a:pt x="3810" y="701039"/>
                </a:moveTo>
                <a:lnTo>
                  <a:pt x="0" y="701039"/>
                </a:lnTo>
                <a:lnTo>
                  <a:pt x="0" y="703580"/>
                </a:lnTo>
                <a:lnTo>
                  <a:pt x="3810" y="703580"/>
                </a:lnTo>
                <a:lnTo>
                  <a:pt x="3810" y="701039"/>
                </a:lnTo>
                <a:close/>
              </a:path>
              <a:path w="175260" h="706120">
                <a:moveTo>
                  <a:pt x="175260" y="701039"/>
                </a:moveTo>
                <a:lnTo>
                  <a:pt x="171450" y="701039"/>
                </a:lnTo>
                <a:lnTo>
                  <a:pt x="171450" y="703580"/>
                </a:lnTo>
                <a:lnTo>
                  <a:pt x="175260" y="703580"/>
                </a:lnTo>
                <a:lnTo>
                  <a:pt x="175260" y="701039"/>
                </a:lnTo>
                <a:close/>
              </a:path>
              <a:path w="175260" h="706120">
                <a:moveTo>
                  <a:pt x="3810" y="698500"/>
                </a:moveTo>
                <a:lnTo>
                  <a:pt x="0" y="698500"/>
                </a:lnTo>
                <a:lnTo>
                  <a:pt x="0" y="699769"/>
                </a:lnTo>
                <a:lnTo>
                  <a:pt x="3810" y="699769"/>
                </a:lnTo>
                <a:lnTo>
                  <a:pt x="3810" y="698500"/>
                </a:lnTo>
                <a:close/>
              </a:path>
              <a:path w="175260" h="706120">
                <a:moveTo>
                  <a:pt x="175260" y="698500"/>
                </a:moveTo>
                <a:lnTo>
                  <a:pt x="171450" y="698500"/>
                </a:lnTo>
                <a:lnTo>
                  <a:pt x="171450" y="699769"/>
                </a:lnTo>
                <a:lnTo>
                  <a:pt x="175260" y="699769"/>
                </a:lnTo>
                <a:lnTo>
                  <a:pt x="175260" y="698500"/>
                </a:lnTo>
                <a:close/>
              </a:path>
              <a:path w="175260" h="706120">
                <a:moveTo>
                  <a:pt x="3810" y="694689"/>
                </a:moveTo>
                <a:lnTo>
                  <a:pt x="0" y="694689"/>
                </a:lnTo>
                <a:lnTo>
                  <a:pt x="0" y="697229"/>
                </a:lnTo>
                <a:lnTo>
                  <a:pt x="3810" y="697229"/>
                </a:lnTo>
                <a:lnTo>
                  <a:pt x="3810" y="694689"/>
                </a:lnTo>
                <a:close/>
              </a:path>
              <a:path w="175260" h="706120">
                <a:moveTo>
                  <a:pt x="175260" y="694689"/>
                </a:moveTo>
                <a:lnTo>
                  <a:pt x="171450" y="694689"/>
                </a:lnTo>
                <a:lnTo>
                  <a:pt x="171450" y="697229"/>
                </a:lnTo>
                <a:lnTo>
                  <a:pt x="175260" y="697229"/>
                </a:lnTo>
                <a:lnTo>
                  <a:pt x="175260" y="694689"/>
                </a:lnTo>
                <a:close/>
              </a:path>
              <a:path w="175260" h="706120">
                <a:moveTo>
                  <a:pt x="3810" y="692150"/>
                </a:moveTo>
                <a:lnTo>
                  <a:pt x="0" y="69215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692150"/>
                </a:lnTo>
                <a:close/>
              </a:path>
              <a:path w="175260" h="706120">
                <a:moveTo>
                  <a:pt x="175260" y="692150"/>
                </a:moveTo>
                <a:lnTo>
                  <a:pt x="171450" y="692150"/>
                </a:lnTo>
                <a:lnTo>
                  <a:pt x="171450" y="693419"/>
                </a:lnTo>
                <a:lnTo>
                  <a:pt x="175260" y="693419"/>
                </a:lnTo>
                <a:lnTo>
                  <a:pt x="175260" y="692150"/>
                </a:lnTo>
                <a:close/>
              </a:path>
              <a:path w="175260" h="706120">
                <a:moveTo>
                  <a:pt x="3810" y="688339"/>
                </a:moveTo>
                <a:lnTo>
                  <a:pt x="0" y="688339"/>
                </a:lnTo>
                <a:lnTo>
                  <a:pt x="0" y="690879"/>
                </a:lnTo>
                <a:lnTo>
                  <a:pt x="3810" y="690879"/>
                </a:lnTo>
                <a:lnTo>
                  <a:pt x="3810" y="688339"/>
                </a:lnTo>
                <a:close/>
              </a:path>
              <a:path w="175260" h="706120">
                <a:moveTo>
                  <a:pt x="175260" y="688339"/>
                </a:moveTo>
                <a:lnTo>
                  <a:pt x="171450" y="688339"/>
                </a:lnTo>
                <a:lnTo>
                  <a:pt x="171450" y="690879"/>
                </a:lnTo>
                <a:lnTo>
                  <a:pt x="175260" y="690879"/>
                </a:lnTo>
                <a:lnTo>
                  <a:pt x="175260" y="688339"/>
                </a:lnTo>
                <a:close/>
              </a:path>
              <a:path w="175260" h="706120">
                <a:moveTo>
                  <a:pt x="3810" y="685800"/>
                </a:moveTo>
                <a:lnTo>
                  <a:pt x="0" y="685800"/>
                </a:lnTo>
                <a:lnTo>
                  <a:pt x="0" y="687069"/>
                </a:lnTo>
                <a:lnTo>
                  <a:pt x="3810" y="687069"/>
                </a:lnTo>
                <a:lnTo>
                  <a:pt x="3810" y="685800"/>
                </a:lnTo>
                <a:close/>
              </a:path>
              <a:path w="175260" h="706120">
                <a:moveTo>
                  <a:pt x="175260" y="685800"/>
                </a:moveTo>
                <a:lnTo>
                  <a:pt x="171450" y="685800"/>
                </a:lnTo>
                <a:lnTo>
                  <a:pt x="171450" y="687069"/>
                </a:lnTo>
                <a:lnTo>
                  <a:pt x="175260" y="687069"/>
                </a:lnTo>
                <a:lnTo>
                  <a:pt x="175260" y="685800"/>
                </a:lnTo>
                <a:close/>
              </a:path>
              <a:path w="175260" h="706120">
                <a:moveTo>
                  <a:pt x="3810" y="681989"/>
                </a:moveTo>
                <a:lnTo>
                  <a:pt x="0" y="681989"/>
                </a:lnTo>
                <a:lnTo>
                  <a:pt x="0" y="684529"/>
                </a:lnTo>
                <a:lnTo>
                  <a:pt x="3810" y="684529"/>
                </a:lnTo>
                <a:lnTo>
                  <a:pt x="3810" y="681989"/>
                </a:lnTo>
                <a:close/>
              </a:path>
              <a:path w="175260" h="706120">
                <a:moveTo>
                  <a:pt x="175260" y="681989"/>
                </a:moveTo>
                <a:lnTo>
                  <a:pt x="171450" y="681989"/>
                </a:lnTo>
                <a:lnTo>
                  <a:pt x="171450" y="684529"/>
                </a:lnTo>
                <a:lnTo>
                  <a:pt x="175260" y="684529"/>
                </a:lnTo>
                <a:lnTo>
                  <a:pt x="175260" y="681989"/>
                </a:lnTo>
                <a:close/>
              </a:path>
              <a:path w="175260" h="706120">
                <a:moveTo>
                  <a:pt x="3810" y="679450"/>
                </a:moveTo>
                <a:lnTo>
                  <a:pt x="0" y="679450"/>
                </a:lnTo>
                <a:lnTo>
                  <a:pt x="0" y="680719"/>
                </a:lnTo>
                <a:lnTo>
                  <a:pt x="3810" y="680719"/>
                </a:lnTo>
                <a:lnTo>
                  <a:pt x="3810" y="679450"/>
                </a:lnTo>
                <a:close/>
              </a:path>
              <a:path w="175260" h="706120">
                <a:moveTo>
                  <a:pt x="175260" y="679450"/>
                </a:moveTo>
                <a:lnTo>
                  <a:pt x="171450" y="679450"/>
                </a:lnTo>
                <a:lnTo>
                  <a:pt x="171450" y="680719"/>
                </a:lnTo>
                <a:lnTo>
                  <a:pt x="175260" y="680719"/>
                </a:lnTo>
                <a:lnTo>
                  <a:pt x="175260" y="679450"/>
                </a:lnTo>
                <a:close/>
              </a:path>
              <a:path w="175260" h="706120">
                <a:moveTo>
                  <a:pt x="3810" y="675639"/>
                </a:moveTo>
                <a:lnTo>
                  <a:pt x="0" y="675639"/>
                </a:lnTo>
                <a:lnTo>
                  <a:pt x="0" y="678179"/>
                </a:lnTo>
                <a:lnTo>
                  <a:pt x="3810" y="678179"/>
                </a:lnTo>
                <a:lnTo>
                  <a:pt x="3810" y="675639"/>
                </a:lnTo>
                <a:close/>
              </a:path>
              <a:path w="175260" h="706120">
                <a:moveTo>
                  <a:pt x="175260" y="675639"/>
                </a:moveTo>
                <a:lnTo>
                  <a:pt x="171450" y="675639"/>
                </a:lnTo>
                <a:lnTo>
                  <a:pt x="171450" y="678179"/>
                </a:lnTo>
                <a:lnTo>
                  <a:pt x="175260" y="678179"/>
                </a:lnTo>
                <a:lnTo>
                  <a:pt x="175260" y="675639"/>
                </a:lnTo>
                <a:close/>
              </a:path>
              <a:path w="175260" h="706120">
                <a:moveTo>
                  <a:pt x="3810" y="673226"/>
                </a:moveTo>
                <a:lnTo>
                  <a:pt x="0" y="673226"/>
                </a:lnTo>
                <a:lnTo>
                  <a:pt x="0" y="674369"/>
                </a:lnTo>
                <a:lnTo>
                  <a:pt x="3810" y="674369"/>
                </a:lnTo>
                <a:lnTo>
                  <a:pt x="3810" y="673226"/>
                </a:lnTo>
                <a:close/>
              </a:path>
              <a:path w="175260" h="706120">
                <a:moveTo>
                  <a:pt x="175260" y="673226"/>
                </a:moveTo>
                <a:lnTo>
                  <a:pt x="171450" y="673226"/>
                </a:lnTo>
                <a:lnTo>
                  <a:pt x="171450" y="674369"/>
                </a:lnTo>
                <a:lnTo>
                  <a:pt x="175260" y="674369"/>
                </a:lnTo>
                <a:lnTo>
                  <a:pt x="175260" y="673226"/>
                </a:lnTo>
                <a:close/>
              </a:path>
              <a:path w="175260" h="706120">
                <a:moveTo>
                  <a:pt x="3810" y="669416"/>
                </a:moveTo>
                <a:lnTo>
                  <a:pt x="0" y="669416"/>
                </a:lnTo>
                <a:lnTo>
                  <a:pt x="0" y="671956"/>
                </a:lnTo>
                <a:lnTo>
                  <a:pt x="3810" y="671956"/>
                </a:lnTo>
                <a:lnTo>
                  <a:pt x="3810" y="669416"/>
                </a:lnTo>
                <a:close/>
              </a:path>
              <a:path w="175260" h="706120">
                <a:moveTo>
                  <a:pt x="175260" y="669416"/>
                </a:moveTo>
                <a:lnTo>
                  <a:pt x="171450" y="669416"/>
                </a:lnTo>
                <a:lnTo>
                  <a:pt x="171450" y="671956"/>
                </a:lnTo>
                <a:lnTo>
                  <a:pt x="175260" y="671956"/>
                </a:lnTo>
                <a:lnTo>
                  <a:pt x="175260" y="669416"/>
                </a:lnTo>
                <a:close/>
              </a:path>
              <a:path w="175260" h="706120">
                <a:moveTo>
                  <a:pt x="3810" y="666876"/>
                </a:moveTo>
                <a:lnTo>
                  <a:pt x="0" y="666876"/>
                </a:lnTo>
                <a:lnTo>
                  <a:pt x="0" y="668019"/>
                </a:lnTo>
                <a:lnTo>
                  <a:pt x="3810" y="668019"/>
                </a:lnTo>
                <a:lnTo>
                  <a:pt x="3810" y="666876"/>
                </a:lnTo>
                <a:close/>
              </a:path>
              <a:path w="175260" h="706120">
                <a:moveTo>
                  <a:pt x="175260" y="666876"/>
                </a:moveTo>
                <a:lnTo>
                  <a:pt x="171450" y="666876"/>
                </a:lnTo>
                <a:lnTo>
                  <a:pt x="171450" y="668019"/>
                </a:lnTo>
                <a:lnTo>
                  <a:pt x="175260" y="668019"/>
                </a:lnTo>
                <a:lnTo>
                  <a:pt x="175260" y="666876"/>
                </a:lnTo>
                <a:close/>
              </a:path>
              <a:path w="175260" h="706120">
                <a:moveTo>
                  <a:pt x="3810" y="663066"/>
                </a:moveTo>
                <a:lnTo>
                  <a:pt x="0" y="663066"/>
                </a:lnTo>
                <a:lnTo>
                  <a:pt x="0" y="665606"/>
                </a:lnTo>
                <a:lnTo>
                  <a:pt x="3810" y="665606"/>
                </a:lnTo>
                <a:lnTo>
                  <a:pt x="3810" y="663066"/>
                </a:lnTo>
                <a:close/>
              </a:path>
              <a:path w="175260" h="706120">
                <a:moveTo>
                  <a:pt x="175260" y="663066"/>
                </a:moveTo>
                <a:lnTo>
                  <a:pt x="171450" y="663066"/>
                </a:lnTo>
                <a:lnTo>
                  <a:pt x="171450" y="665606"/>
                </a:lnTo>
                <a:lnTo>
                  <a:pt x="175260" y="665606"/>
                </a:lnTo>
                <a:lnTo>
                  <a:pt x="175260" y="663066"/>
                </a:lnTo>
                <a:close/>
              </a:path>
              <a:path w="175260" h="706120">
                <a:moveTo>
                  <a:pt x="3810" y="660526"/>
                </a:moveTo>
                <a:lnTo>
                  <a:pt x="0" y="660526"/>
                </a:lnTo>
                <a:lnTo>
                  <a:pt x="0" y="661669"/>
                </a:lnTo>
                <a:lnTo>
                  <a:pt x="3810" y="661669"/>
                </a:lnTo>
                <a:lnTo>
                  <a:pt x="3810" y="660526"/>
                </a:lnTo>
                <a:close/>
              </a:path>
              <a:path w="175260" h="706120">
                <a:moveTo>
                  <a:pt x="175260" y="660526"/>
                </a:moveTo>
                <a:lnTo>
                  <a:pt x="171450" y="660526"/>
                </a:lnTo>
                <a:lnTo>
                  <a:pt x="171450" y="661669"/>
                </a:lnTo>
                <a:lnTo>
                  <a:pt x="175260" y="661669"/>
                </a:lnTo>
                <a:lnTo>
                  <a:pt x="175260" y="660526"/>
                </a:lnTo>
                <a:close/>
              </a:path>
              <a:path w="175260" h="706120">
                <a:moveTo>
                  <a:pt x="3810" y="656716"/>
                </a:moveTo>
                <a:lnTo>
                  <a:pt x="0" y="656716"/>
                </a:lnTo>
                <a:lnTo>
                  <a:pt x="0" y="659256"/>
                </a:lnTo>
                <a:lnTo>
                  <a:pt x="3810" y="659256"/>
                </a:lnTo>
                <a:lnTo>
                  <a:pt x="3810" y="656716"/>
                </a:lnTo>
                <a:close/>
              </a:path>
              <a:path w="175260" h="706120">
                <a:moveTo>
                  <a:pt x="175260" y="656716"/>
                </a:moveTo>
                <a:lnTo>
                  <a:pt x="171450" y="656716"/>
                </a:lnTo>
                <a:lnTo>
                  <a:pt x="171450" y="659256"/>
                </a:lnTo>
                <a:lnTo>
                  <a:pt x="175260" y="659256"/>
                </a:lnTo>
                <a:lnTo>
                  <a:pt x="175260" y="656716"/>
                </a:lnTo>
                <a:close/>
              </a:path>
              <a:path w="175260" h="706120">
                <a:moveTo>
                  <a:pt x="3810" y="654176"/>
                </a:moveTo>
                <a:lnTo>
                  <a:pt x="0" y="654176"/>
                </a:lnTo>
                <a:lnTo>
                  <a:pt x="0" y="655319"/>
                </a:lnTo>
                <a:lnTo>
                  <a:pt x="3810" y="655319"/>
                </a:lnTo>
                <a:lnTo>
                  <a:pt x="3810" y="654176"/>
                </a:lnTo>
                <a:close/>
              </a:path>
              <a:path w="175260" h="706120">
                <a:moveTo>
                  <a:pt x="175260" y="654176"/>
                </a:moveTo>
                <a:lnTo>
                  <a:pt x="171450" y="654176"/>
                </a:lnTo>
                <a:lnTo>
                  <a:pt x="171450" y="655319"/>
                </a:lnTo>
                <a:lnTo>
                  <a:pt x="175260" y="655319"/>
                </a:lnTo>
                <a:lnTo>
                  <a:pt x="175260" y="654176"/>
                </a:lnTo>
                <a:close/>
              </a:path>
              <a:path w="175260" h="706120">
                <a:moveTo>
                  <a:pt x="3810" y="650366"/>
                </a:moveTo>
                <a:lnTo>
                  <a:pt x="0" y="650366"/>
                </a:lnTo>
                <a:lnTo>
                  <a:pt x="0" y="652906"/>
                </a:lnTo>
                <a:lnTo>
                  <a:pt x="3810" y="652906"/>
                </a:lnTo>
                <a:lnTo>
                  <a:pt x="3810" y="650366"/>
                </a:lnTo>
                <a:close/>
              </a:path>
              <a:path w="175260" h="706120">
                <a:moveTo>
                  <a:pt x="175260" y="650366"/>
                </a:moveTo>
                <a:lnTo>
                  <a:pt x="171450" y="650366"/>
                </a:lnTo>
                <a:lnTo>
                  <a:pt x="171450" y="652906"/>
                </a:lnTo>
                <a:lnTo>
                  <a:pt x="175260" y="652906"/>
                </a:lnTo>
                <a:lnTo>
                  <a:pt x="175260" y="650366"/>
                </a:lnTo>
                <a:close/>
              </a:path>
              <a:path w="175260" h="706120">
                <a:moveTo>
                  <a:pt x="3810" y="647826"/>
                </a:moveTo>
                <a:lnTo>
                  <a:pt x="0" y="647826"/>
                </a:lnTo>
                <a:lnTo>
                  <a:pt x="0" y="648969"/>
                </a:lnTo>
                <a:lnTo>
                  <a:pt x="3810" y="648969"/>
                </a:lnTo>
                <a:lnTo>
                  <a:pt x="3810" y="647826"/>
                </a:lnTo>
                <a:close/>
              </a:path>
              <a:path w="175260" h="706120">
                <a:moveTo>
                  <a:pt x="175260" y="647826"/>
                </a:moveTo>
                <a:lnTo>
                  <a:pt x="171450" y="647826"/>
                </a:lnTo>
                <a:lnTo>
                  <a:pt x="171450" y="648969"/>
                </a:lnTo>
                <a:lnTo>
                  <a:pt x="175260" y="648969"/>
                </a:lnTo>
                <a:lnTo>
                  <a:pt x="175260" y="647826"/>
                </a:lnTo>
                <a:close/>
              </a:path>
              <a:path w="175260" h="706120">
                <a:moveTo>
                  <a:pt x="3810" y="644016"/>
                </a:moveTo>
                <a:lnTo>
                  <a:pt x="0" y="644016"/>
                </a:lnTo>
                <a:lnTo>
                  <a:pt x="0" y="646556"/>
                </a:lnTo>
                <a:lnTo>
                  <a:pt x="3810" y="646556"/>
                </a:lnTo>
                <a:lnTo>
                  <a:pt x="3810" y="644016"/>
                </a:lnTo>
                <a:close/>
              </a:path>
              <a:path w="175260" h="706120">
                <a:moveTo>
                  <a:pt x="175260" y="644016"/>
                </a:moveTo>
                <a:lnTo>
                  <a:pt x="171450" y="644016"/>
                </a:lnTo>
                <a:lnTo>
                  <a:pt x="171450" y="646556"/>
                </a:lnTo>
                <a:lnTo>
                  <a:pt x="175260" y="646556"/>
                </a:lnTo>
                <a:lnTo>
                  <a:pt x="175260" y="644016"/>
                </a:lnTo>
                <a:close/>
              </a:path>
              <a:path w="175260" h="706120">
                <a:moveTo>
                  <a:pt x="3810" y="641476"/>
                </a:moveTo>
                <a:lnTo>
                  <a:pt x="0" y="641476"/>
                </a:lnTo>
                <a:lnTo>
                  <a:pt x="0" y="642619"/>
                </a:lnTo>
                <a:lnTo>
                  <a:pt x="3810" y="642619"/>
                </a:lnTo>
                <a:lnTo>
                  <a:pt x="3810" y="641476"/>
                </a:lnTo>
                <a:close/>
              </a:path>
              <a:path w="175260" h="706120">
                <a:moveTo>
                  <a:pt x="175260" y="641476"/>
                </a:moveTo>
                <a:lnTo>
                  <a:pt x="171450" y="641476"/>
                </a:lnTo>
                <a:lnTo>
                  <a:pt x="171450" y="642619"/>
                </a:lnTo>
                <a:lnTo>
                  <a:pt x="175260" y="642619"/>
                </a:lnTo>
                <a:lnTo>
                  <a:pt x="175260" y="641476"/>
                </a:lnTo>
                <a:close/>
              </a:path>
              <a:path w="175260" h="706120">
                <a:moveTo>
                  <a:pt x="3810" y="637666"/>
                </a:moveTo>
                <a:lnTo>
                  <a:pt x="0" y="637666"/>
                </a:lnTo>
                <a:lnTo>
                  <a:pt x="0" y="640206"/>
                </a:lnTo>
                <a:lnTo>
                  <a:pt x="3810" y="640206"/>
                </a:lnTo>
                <a:lnTo>
                  <a:pt x="3810" y="637666"/>
                </a:lnTo>
                <a:close/>
              </a:path>
              <a:path w="175260" h="706120">
                <a:moveTo>
                  <a:pt x="175260" y="637666"/>
                </a:moveTo>
                <a:lnTo>
                  <a:pt x="171450" y="637666"/>
                </a:lnTo>
                <a:lnTo>
                  <a:pt x="171450" y="640206"/>
                </a:lnTo>
                <a:lnTo>
                  <a:pt x="175260" y="640206"/>
                </a:lnTo>
                <a:lnTo>
                  <a:pt x="175260" y="637666"/>
                </a:lnTo>
                <a:close/>
              </a:path>
              <a:path w="175260" h="706120">
                <a:moveTo>
                  <a:pt x="3810" y="635126"/>
                </a:moveTo>
                <a:lnTo>
                  <a:pt x="0" y="635126"/>
                </a:lnTo>
                <a:lnTo>
                  <a:pt x="0" y="636269"/>
                </a:lnTo>
                <a:lnTo>
                  <a:pt x="3810" y="636269"/>
                </a:lnTo>
                <a:lnTo>
                  <a:pt x="3810" y="635126"/>
                </a:lnTo>
                <a:close/>
              </a:path>
              <a:path w="175260" h="706120">
                <a:moveTo>
                  <a:pt x="175260" y="635126"/>
                </a:moveTo>
                <a:lnTo>
                  <a:pt x="171450" y="635126"/>
                </a:lnTo>
                <a:lnTo>
                  <a:pt x="171450" y="636269"/>
                </a:lnTo>
                <a:lnTo>
                  <a:pt x="175260" y="636269"/>
                </a:lnTo>
                <a:lnTo>
                  <a:pt x="175260" y="635126"/>
                </a:lnTo>
                <a:close/>
              </a:path>
              <a:path w="175260" h="706120">
                <a:moveTo>
                  <a:pt x="3810" y="631316"/>
                </a:moveTo>
                <a:lnTo>
                  <a:pt x="0" y="631316"/>
                </a:lnTo>
                <a:lnTo>
                  <a:pt x="0" y="633856"/>
                </a:lnTo>
                <a:lnTo>
                  <a:pt x="3810" y="633856"/>
                </a:lnTo>
                <a:lnTo>
                  <a:pt x="3810" y="631316"/>
                </a:lnTo>
                <a:close/>
              </a:path>
              <a:path w="175260" h="706120">
                <a:moveTo>
                  <a:pt x="175260" y="631316"/>
                </a:moveTo>
                <a:lnTo>
                  <a:pt x="171450" y="631316"/>
                </a:lnTo>
                <a:lnTo>
                  <a:pt x="171450" y="633856"/>
                </a:lnTo>
                <a:lnTo>
                  <a:pt x="175260" y="633856"/>
                </a:lnTo>
                <a:lnTo>
                  <a:pt x="175260" y="631316"/>
                </a:lnTo>
                <a:close/>
              </a:path>
              <a:path w="175260" h="706120">
                <a:moveTo>
                  <a:pt x="3810" y="628776"/>
                </a:moveTo>
                <a:lnTo>
                  <a:pt x="0" y="628776"/>
                </a:lnTo>
                <a:lnTo>
                  <a:pt x="0" y="629919"/>
                </a:lnTo>
                <a:lnTo>
                  <a:pt x="3810" y="629919"/>
                </a:lnTo>
                <a:lnTo>
                  <a:pt x="3810" y="628776"/>
                </a:lnTo>
                <a:close/>
              </a:path>
              <a:path w="175260" h="706120">
                <a:moveTo>
                  <a:pt x="175260" y="628776"/>
                </a:moveTo>
                <a:lnTo>
                  <a:pt x="171450" y="628776"/>
                </a:lnTo>
                <a:lnTo>
                  <a:pt x="171450" y="629919"/>
                </a:lnTo>
                <a:lnTo>
                  <a:pt x="175260" y="629919"/>
                </a:lnTo>
                <a:lnTo>
                  <a:pt x="175260" y="628776"/>
                </a:lnTo>
                <a:close/>
              </a:path>
              <a:path w="175260" h="706120">
                <a:moveTo>
                  <a:pt x="3810" y="624966"/>
                </a:moveTo>
                <a:lnTo>
                  <a:pt x="0" y="624966"/>
                </a:lnTo>
                <a:lnTo>
                  <a:pt x="0" y="627506"/>
                </a:lnTo>
                <a:lnTo>
                  <a:pt x="3810" y="627506"/>
                </a:lnTo>
                <a:lnTo>
                  <a:pt x="3810" y="624966"/>
                </a:lnTo>
                <a:close/>
              </a:path>
              <a:path w="175260" h="706120">
                <a:moveTo>
                  <a:pt x="175260" y="624966"/>
                </a:moveTo>
                <a:lnTo>
                  <a:pt x="171450" y="624966"/>
                </a:lnTo>
                <a:lnTo>
                  <a:pt x="171450" y="627506"/>
                </a:lnTo>
                <a:lnTo>
                  <a:pt x="175260" y="627506"/>
                </a:lnTo>
                <a:lnTo>
                  <a:pt x="175260" y="624966"/>
                </a:lnTo>
                <a:close/>
              </a:path>
              <a:path w="175260" h="706120">
                <a:moveTo>
                  <a:pt x="3810" y="622426"/>
                </a:moveTo>
                <a:lnTo>
                  <a:pt x="0" y="622426"/>
                </a:lnTo>
                <a:lnTo>
                  <a:pt x="0" y="623569"/>
                </a:lnTo>
                <a:lnTo>
                  <a:pt x="3810" y="623569"/>
                </a:lnTo>
                <a:lnTo>
                  <a:pt x="3810" y="622426"/>
                </a:lnTo>
                <a:close/>
              </a:path>
              <a:path w="175260" h="706120">
                <a:moveTo>
                  <a:pt x="175260" y="622426"/>
                </a:moveTo>
                <a:lnTo>
                  <a:pt x="171450" y="622426"/>
                </a:lnTo>
                <a:lnTo>
                  <a:pt x="171450" y="623569"/>
                </a:lnTo>
                <a:lnTo>
                  <a:pt x="175260" y="623569"/>
                </a:lnTo>
                <a:lnTo>
                  <a:pt x="175260" y="622426"/>
                </a:lnTo>
                <a:close/>
              </a:path>
              <a:path w="175260" h="706120">
                <a:moveTo>
                  <a:pt x="3810" y="618616"/>
                </a:moveTo>
                <a:lnTo>
                  <a:pt x="0" y="618616"/>
                </a:lnTo>
                <a:lnTo>
                  <a:pt x="0" y="621156"/>
                </a:lnTo>
                <a:lnTo>
                  <a:pt x="3810" y="621156"/>
                </a:lnTo>
                <a:lnTo>
                  <a:pt x="3810" y="618616"/>
                </a:lnTo>
                <a:close/>
              </a:path>
              <a:path w="175260" h="706120">
                <a:moveTo>
                  <a:pt x="175260" y="618616"/>
                </a:moveTo>
                <a:lnTo>
                  <a:pt x="171450" y="618616"/>
                </a:lnTo>
                <a:lnTo>
                  <a:pt x="171450" y="621156"/>
                </a:lnTo>
                <a:lnTo>
                  <a:pt x="175260" y="621156"/>
                </a:lnTo>
                <a:lnTo>
                  <a:pt x="175260" y="618616"/>
                </a:lnTo>
                <a:close/>
              </a:path>
              <a:path w="175260" h="706120">
                <a:moveTo>
                  <a:pt x="3810" y="616076"/>
                </a:moveTo>
                <a:lnTo>
                  <a:pt x="0" y="616076"/>
                </a:lnTo>
                <a:lnTo>
                  <a:pt x="0" y="617219"/>
                </a:lnTo>
                <a:lnTo>
                  <a:pt x="3810" y="617219"/>
                </a:lnTo>
                <a:lnTo>
                  <a:pt x="3810" y="616076"/>
                </a:lnTo>
                <a:close/>
              </a:path>
              <a:path w="175260" h="706120">
                <a:moveTo>
                  <a:pt x="175260" y="616076"/>
                </a:moveTo>
                <a:lnTo>
                  <a:pt x="171450" y="616076"/>
                </a:lnTo>
                <a:lnTo>
                  <a:pt x="171450" y="617219"/>
                </a:lnTo>
                <a:lnTo>
                  <a:pt x="175260" y="617219"/>
                </a:lnTo>
                <a:lnTo>
                  <a:pt x="175260" y="616076"/>
                </a:lnTo>
                <a:close/>
              </a:path>
              <a:path w="175260" h="706120">
                <a:moveTo>
                  <a:pt x="3810" y="612266"/>
                </a:moveTo>
                <a:lnTo>
                  <a:pt x="0" y="612266"/>
                </a:lnTo>
                <a:lnTo>
                  <a:pt x="0" y="614806"/>
                </a:lnTo>
                <a:lnTo>
                  <a:pt x="3810" y="614806"/>
                </a:lnTo>
                <a:lnTo>
                  <a:pt x="3810" y="612266"/>
                </a:lnTo>
                <a:close/>
              </a:path>
              <a:path w="175260" h="706120">
                <a:moveTo>
                  <a:pt x="175260" y="612266"/>
                </a:moveTo>
                <a:lnTo>
                  <a:pt x="171450" y="612266"/>
                </a:lnTo>
                <a:lnTo>
                  <a:pt x="171450" y="614806"/>
                </a:lnTo>
                <a:lnTo>
                  <a:pt x="175260" y="614806"/>
                </a:lnTo>
                <a:lnTo>
                  <a:pt x="175260" y="612266"/>
                </a:lnTo>
                <a:close/>
              </a:path>
              <a:path w="175260" h="706120">
                <a:moveTo>
                  <a:pt x="3810" y="609726"/>
                </a:moveTo>
                <a:lnTo>
                  <a:pt x="0" y="609726"/>
                </a:lnTo>
                <a:lnTo>
                  <a:pt x="0" y="610869"/>
                </a:lnTo>
                <a:lnTo>
                  <a:pt x="3810" y="610869"/>
                </a:lnTo>
                <a:lnTo>
                  <a:pt x="3810" y="609726"/>
                </a:lnTo>
                <a:close/>
              </a:path>
              <a:path w="175260" h="706120">
                <a:moveTo>
                  <a:pt x="175260" y="609726"/>
                </a:moveTo>
                <a:lnTo>
                  <a:pt x="171450" y="609726"/>
                </a:lnTo>
                <a:lnTo>
                  <a:pt x="171450" y="610869"/>
                </a:lnTo>
                <a:lnTo>
                  <a:pt x="175260" y="610869"/>
                </a:lnTo>
                <a:lnTo>
                  <a:pt x="175260" y="609726"/>
                </a:lnTo>
                <a:close/>
              </a:path>
              <a:path w="175260" h="706120">
                <a:moveTo>
                  <a:pt x="3810" y="605916"/>
                </a:moveTo>
                <a:lnTo>
                  <a:pt x="0" y="605916"/>
                </a:lnTo>
                <a:lnTo>
                  <a:pt x="0" y="608456"/>
                </a:lnTo>
                <a:lnTo>
                  <a:pt x="3810" y="608456"/>
                </a:lnTo>
                <a:lnTo>
                  <a:pt x="3810" y="605916"/>
                </a:lnTo>
                <a:close/>
              </a:path>
              <a:path w="175260" h="706120">
                <a:moveTo>
                  <a:pt x="175260" y="605916"/>
                </a:moveTo>
                <a:lnTo>
                  <a:pt x="171450" y="605916"/>
                </a:lnTo>
                <a:lnTo>
                  <a:pt x="171450" y="608456"/>
                </a:lnTo>
                <a:lnTo>
                  <a:pt x="175260" y="608456"/>
                </a:lnTo>
                <a:lnTo>
                  <a:pt x="175260" y="605916"/>
                </a:lnTo>
                <a:close/>
              </a:path>
              <a:path w="175260" h="706120">
                <a:moveTo>
                  <a:pt x="3810" y="603376"/>
                </a:moveTo>
                <a:lnTo>
                  <a:pt x="0" y="603376"/>
                </a:lnTo>
                <a:lnTo>
                  <a:pt x="0" y="604519"/>
                </a:lnTo>
                <a:lnTo>
                  <a:pt x="3810" y="604519"/>
                </a:lnTo>
                <a:lnTo>
                  <a:pt x="3810" y="603376"/>
                </a:lnTo>
                <a:close/>
              </a:path>
              <a:path w="175260" h="706120">
                <a:moveTo>
                  <a:pt x="175260" y="603376"/>
                </a:moveTo>
                <a:lnTo>
                  <a:pt x="171450" y="603376"/>
                </a:lnTo>
                <a:lnTo>
                  <a:pt x="171450" y="604519"/>
                </a:lnTo>
                <a:lnTo>
                  <a:pt x="175260" y="604519"/>
                </a:lnTo>
                <a:lnTo>
                  <a:pt x="175260" y="603376"/>
                </a:lnTo>
                <a:close/>
              </a:path>
              <a:path w="175260" h="706120">
                <a:moveTo>
                  <a:pt x="3810" y="599566"/>
                </a:moveTo>
                <a:lnTo>
                  <a:pt x="0" y="599566"/>
                </a:lnTo>
                <a:lnTo>
                  <a:pt x="0" y="602106"/>
                </a:lnTo>
                <a:lnTo>
                  <a:pt x="3810" y="602106"/>
                </a:lnTo>
                <a:lnTo>
                  <a:pt x="3810" y="599566"/>
                </a:lnTo>
                <a:close/>
              </a:path>
              <a:path w="175260" h="706120">
                <a:moveTo>
                  <a:pt x="175260" y="599566"/>
                </a:moveTo>
                <a:lnTo>
                  <a:pt x="171450" y="599566"/>
                </a:lnTo>
                <a:lnTo>
                  <a:pt x="171450" y="602106"/>
                </a:lnTo>
                <a:lnTo>
                  <a:pt x="175260" y="602106"/>
                </a:lnTo>
                <a:lnTo>
                  <a:pt x="175260" y="599566"/>
                </a:lnTo>
                <a:close/>
              </a:path>
              <a:path w="175260" h="706120">
                <a:moveTo>
                  <a:pt x="173989" y="598169"/>
                </a:moveTo>
                <a:lnTo>
                  <a:pt x="172720" y="598169"/>
                </a:lnTo>
                <a:lnTo>
                  <a:pt x="172720" y="599566"/>
                </a:lnTo>
                <a:lnTo>
                  <a:pt x="173989" y="599566"/>
                </a:lnTo>
                <a:lnTo>
                  <a:pt x="173989" y="598169"/>
                </a:lnTo>
                <a:close/>
              </a:path>
              <a:path w="175260" h="706120">
                <a:moveTo>
                  <a:pt x="3810" y="597026"/>
                </a:moveTo>
                <a:lnTo>
                  <a:pt x="0" y="597026"/>
                </a:lnTo>
                <a:lnTo>
                  <a:pt x="0" y="598169"/>
                </a:lnTo>
                <a:lnTo>
                  <a:pt x="3810" y="598169"/>
                </a:lnTo>
                <a:lnTo>
                  <a:pt x="3810" y="597026"/>
                </a:lnTo>
                <a:close/>
              </a:path>
              <a:path w="175260" h="706120">
                <a:moveTo>
                  <a:pt x="3810" y="593216"/>
                </a:moveTo>
                <a:lnTo>
                  <a:pt x="0" y="593216"/>
                </a:lnTo>
                <a:lnTo>
                  <a:pt x="0" y="595756"/>
                </a:lnTo>
                <a:lnTo>
                  <a:pt x="3810" y="595756"/>
                </a:lnTo>
                <a:lnTo>
                  <a:pt x="3810" y="593216"/>
                </a:lnTo>
                <a:close/>
              </a:path>
              <a:path w="175260" h="706120">
                <a:moveTo>
                  <a:pt x="3810" y="590550"/>
                </a:moveTo>
                <a:lnTo>
                  <a:pt x="0" y="590550"/>
                </a:lnTo>
                <a:lnTo>
                  <a:pt x="0" y="591819"/>
                </a:lnTo>
                <a:lnTo>
                  <a:pt x="3810" y="591819"/>
                </a:lnTo>
                <a:lnTo>
                  <a:pt x="3810" y="590550"/>
                </a:lnTo>
                <a:close/>
              </a:path>
              <a:path w="175260" h="706120">
                <a:moveTo>
                  <a:pt x="3810" y="586739"/>
                </a:moveTo>
                <a:lnTo>
                  <a:pt x="0" y="586739"/>
                </a:lnTo>
                <a:lnTo>
                  <a:pt x="0" y="589279"/>
                </a:lnTo>
                <a:lnTo>
                  <a:pt x="3810" y="589279"/>
                </a:lnTo>
                <a:lnTo>
                  <a:pt x="3810" y="586739"/>
                </a:lnTo>
                <a:close/>
              </a:path>
              <a:path w="175260" h="706120">
                <a:moveTo>
                  <a:pt x="3810" y="584200"/>
                </a:moveTo>
                <a:lnTo>
                  <a:pt x="0" y="584200"/>
                </a:lnTo>
                <a:lnTo>
                  <a:pt x="0" y="585469"/>
                </a:lnTo>
                <a:lnTo>
                  <a:pt x="3810" y="585469"/>
                </a:lnTo>
                <a:lnTo>
                  <a:pt x="3810" y="584200"/>
                </a:lnTo>
                <a:close/>
              </a:path>
              <a:path w="175260" h="706120">
                <a:moveTo>
                  <a:pt x="3810" y="580389"/>
                </a:moveTo>
                <a:lnTo>
                  <a:pt x="0" y="580389"/>
                </a:lnTo>
                <a:lnTo>
                  <a:pt x="0" y="582929"/>
                </a:lnTo>
                <a:lnTo>
                  <a:pt x="3810" y="582929"/>
                </a:lnTo>
                <a:lnTo>
                  <a:pt x="3810" y="580389"/>
                </a:lnTo>
                <a:close/>
              </a:path>
              <a:path w="175260" h="706120">
                <a:moveTo>
                  <a:pt x="3810" y="562610"/>
                </a:moveTo>
                <a:lnTo>
                  <a:pt x="0" y="562610"/>
                </a:lnTo>
                <a:lnTo>
                  <a:pt x="0" y="579119"/>
                </a:lnTo>
                <a:lnTo>
                  <a:pt x="3810" y="579119"/>
                </a:lnTo>
                <a:lnTo>
                  <a:pt x="3810" y="562610"/>
                </a:lnTo>
                <a:close/>
              </a:path>
            </a:pathLst>
          </a:custGeom>
          <a:solidFill>
            <a:srgbClr val="98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6" name="bk object 3636"/>
          <p:cNvSpPr/>
          <p:nvPr/>
        </p:nvSpPr>
        <p:spPr>
          <a:xfrm>
            <a:off x="4652009" y="2616200"/>
            <a:ext cx="167640" cy="699770"/>
          </a:xfrm>
          <a:custGeom>
            <a:avLst/>
            <a:gdLst/>
            <a:ahLst/>
            <a:cxnLst/>
            <a:rect l="l" t="t" r="r" b="b"/>
            <a:pathLst>
              <a:path w="167639" h="699770">
                <a:moveTo>
                  <a:pt x="167639" y="0"/>
                </a:moveTo>
                <a:lnTo>
                  <a:pt x="114300" y="0"/>
                </a:lnTo>
                <a:lnTo>
                  <a:pt x="114300" y="2539"/>
                </a:lnTo>
                <a:lnTo>
                  <a:pt x="163829" y="2539"/>
                </a:lnTo>
                <a:lnTo>
                  <a:pt x="163829" y="17779"/>
                </a:lnTo>
                <a:lnTo>
                  <a:pt x="167639" y="17779"/>
                </a:lnTo>
                <a:lnTo>
                  <a:pt x="167639" y="0"/>
                </a:lnTo>
                <a:close/>
              </a:path>
              <a:path w="167639" h="699770">
                <a:moveTo>
                  <a:pt x="167639" y="17780"/>
                </a:moveTo>
                <a:lnTo>
                  <a:pt x="163829" y="17780"/>
                </a:lnTo>
                <a:lnTo>
                  <a:pt x="163829" y="36829"/>
                </a:lnTo>
                <a:lnTo>
                  <a:pt x="167639" y="36829"/>
                </a:lnTo>
                <a:lnTo>
                  <a:pt x="167639" y="17780"/>
                </a:lnTo>
                <a:close/>
              </a:path>
              <a:path w="167639" h="699770">
                <a:moveTo>
                  <a:pt x="167639" y="36956"/>
                </a:moveTo>
                <a:lnTo>
                  <a:pt x="163829" y="36956"/>
                </a:lnTo>
                <a:lnTo>
                  <a:pt x="163829" y="80137"/>
                </a:lnTo>
                <a:lnTo>
                  <a:pt x="166369" y="80137"/>
                </a:lnTo>
                <a:lnTo>
                  <a:pt x="166369" y="81279"/>
                </a:lnTo>
                <a:lnTo>
                  <a:pt x="167639" y="81279"/>
                </a:lnTo>
                <a:lnTo>
                  <a:pt x="167639" y="36956"/>
                </a:lnTo>
                <a:close/>
              </a:path>
              <a:path w="167639" h="699770">
                <a:moveTo>
                  <a:pt x="166369" y="392429"/>
                </a:moveTo>
                <a:lnTo>
                  <a:pt x="163829" y="392429"/>
                </a:lnTo>
                <a:lnTo>
                  <a:pt x="163829" y="403859"/>
                </a:lnTo>
                <a:lnTo>
                  <a:pt x="165100" y="403859"/>
                </a:lnTo>
                <a:lnTo>
                  <a:pt x="165100" y="398779"/>
                </a:lnTo>
                <a:lnTo>
                  <a:pt x="166369" y="398779"/>
                </a:lnTo>
                <a:lnTo>
                  <a:pt x="166369" y="392429"/>
                </a:lnTo>
                <a:close/>
              </a:path>
              <a:path w="167639" h="699770">
                <a:moveTo>
                  <a:pt x="167639" y="389889"/>
                </a:moveTo>
                <a:lnTo>
                  <a:pt x="163829" y="389889"/>
                </a:lnTo>
                <a:lnTo>
                  <a:pt x="163829" y="391159"/>
                </a:lnTo>
                <a:lnTo>
                  <a:pt x="167639" y="391159"/>
                </a:lnTo>
                <a:lnTo>
                  <a:pt x="167639" y="389889"/>
                </a:lnTo>
                <a:close/>
              </a:path>
              <a:path w="167639" h="699770">
                <a:moveTo>
                  <a:pt x="167639" y="386079"/>
                </a:moveTo>
                <a:lnTo>
                  <a:pt x="163829" y="386079"/>
                </a:lnTo>
                <a:lnTo>
                  <a:pt x="163829" y="388619"/>
                </a:lnTo>
                <a:lnTo>
                  <a:pt x="167639" y="388619"/>
                </a:lnTo>
                <a:lnTo>
                  <a:pt x="167639" y="386079"/>
                </a:lnTo>
                <a:close/>
              </a:path>
              <a:path w="167639" h="699770">
                <a:moveTo>
                  <a:pt x="167639" y="383539"/>
                </a:moveTo>
                <a:lnTo>
                  <a:pt x="163829" y="383539"/>
                </a:lnTo>
                <a:lnTo>
                  <a:pt x="163829" y="384809"/>
                </a:lnTo>
                <a:lnTo>
                  <a:pt x="167639" y="384809"/>
                </a:lnTo>
                <a:lnTo>
                  <a:pt x="167639" y="383539"/>
                </a:lnTo>
                <a:close/>
              </a:path>
              <a:path w="167639" h="699770">
                <a:moveTo>
                  <a:pt x="167639" y="379729"/>
                </a:moveTo>
                <a:lnTo>
                  <a:pt x="163829" y="379729"/>
                </a:lnTo>
                <a:lnTo>
                  <a:pt x="163829" y="382269"/>
                </a:lnTo>
                <a:lnTo>
                  <a:pt x="167639" y="382269"/>
                </a:lnTo>
                <a:lnTo>
                  <a:pt x="167639" y="379729"/>
                </a:lnTo>
                <a:close/>
              </a:path>
              <a:path w="167639" h="699770">
                <a:moveTo>
                  <a:pt x="167639" y="377189"/>
                </a:moveTo>
                <a:lnTo>
                  <a:pt x="163829" y="377189"/>
                </a:lnTo>
                <a:lnTo>
                  <a:pt x="163829" y="378459"/>
                </a:lnTo>
                <a:lnTo>
                  <a:pt x="167639" y="378459"/>
                </a:lnTo>
                <a:lnTo>
                  <a:pt x="167639" y="377189"/>
                </a:lnTo>
                <a:close/>
              </a:path>
              <a:path w="167639" h="699770">
                <a:moveTo>
                  <a:pt x="167639" y="373379"/>
                </a:moveTo>
                <a:lnTo>
                  <a:pt x="163829" y="373379"/>
                </a:lnTo>
                <a:lnTo>
                  <a:pt x="163829" y="375919"/>
                </a:lnTo>
                <a:lnTo>
                  <a:pt x="167639" y="375919"/>
                </a:lnTo>
                <a:lnTo>
                  <a:pt x="167639" y="373379"/>
                </a:lnTo>
                <a:close/>
              </a:path>
              <a:path w="167639" h="699770">
                <a:moveTo>
                  <a:pt x="167639" y="370839"/>
                </a:moveTo>
                <a:lnTo>
                  <a:pt x="163829" y="370839"/>
                </a:lnTo>
                <a:lnTo>
                  <a:pt x="163829" y="372109"/>
                </a:lnTo>
                <a:lnTo>
                  <a:pt x="167639" y="372109"/>
                </a:lnTo>
                <a:lnTo>
                  <a:pt x="167639" y="370839"/>
                </a:lnTo>
                <a:close/>
              </a:path>
              <a:path w="167639" h="699770">
                <a:moveTo>
                  <a:pt x="1269" y="367029"/>
                </a:moveTo>
                <a:lnTo>
                  <a:pt x="0" y="367029"/>
                </a:lnTo>
                <a:lnTo>
                  <a:pt x="0" y="369569"/>
                </a:lnTo>
                <a:lnTo>
                  <a:pt x="1269" y="369569"/>
                </a:lnTo>
                <a:lnTo>
                  <a:pt x="1269" y="367029"/>
                </a:lnTo>
                <a:close/>
              </a:path>
              <a:path w="167639" h="699770">
                <a:moveTo>
                  <a:pt x="167639" y="367029"/>
                </a:moveTo>
                <a:lnTo>
                  <a:pt x="163829" y="367029"/>
                </a:lnTo>
                <a:lnTo>
                  <a:pt x="163829" y="369569"/>
                </a:lnTo>
                <a:lnTo>
                  <a:pt x="167639" y="369569"/>
                </a:lnTo>
                <a:lnTo>
                  <a:pt x="167639" y="367029"/>
                </a:lnTo>
                <a:close/>
              </a:path>
              <a:path w="167639" h="699770">
                <a:moveTo>
                  <a:pt x="3810" y="364489"/>
                </a:moveTo>
                <a:lnTo>
                  <a:pt x="0" y="364489"/>
                </a:lnTo>
                <a:lnTo>
                  <a:pt x="0" y="365759"/>
                </a:lnTo>
                <a:lnTo>
                  <a:pt x="2539" y="365759"/>
                </a:lnTo>
                <a:lnTo>
                  <a:pt x="2539" y="367029"/>
                </a:lnTo>
                <a:lnTo>
                  <a:pt x="3810" y="367029"/>
                </a:lnTo>
                <a:lnTo>
                  <a:pt x="3810" y="364489"/>
                </a:lnTo>
                <a:close/>
              </a:path>
              <a:path w="167639" h="699770">
                <a:moveTo>
                  <a:pt x="3810" y="360679"/>
                </a:moveTo>
                <a:lnTo>
                  <a:pt x="0" y="36067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0679"/>
                </a:lnTo>
                <a:close/>
              </a:path>
              <a:path w="167639" h="699770">
                <a:moveTo>
                  <a:pt x="167639" y="364489"/>
                </a:moveTo>
                <a:lnTo>
                  <a:pt x="163829" y="364489"/>
                </a:lnTo>
                <a:lnTo>
                  <a:pt x="163829" y="365759"/>
                </a:lnTo>
                <a:lnTo>
                  <a:pt x="167639" y="365759"/>
                </a:lnTo>
                <a:lnTo>
                  <a:pt x="167639" y="364489"/>
                </a:lnTo>
                <a:close/>
              </a:path>
              <a:path w="167639" h="699770">
                <a:moveTo>
                  <a:pt x="167639" y="360679"/>
                </a:moveTo>
                <a:lnTo>
                  <a:pt x="163829" y="360679"/>
                </a:lnTo>
                <a:lnTo>
                  <a:pt x="163829" y="363219"/>
                </a:lnTo>
                <a:lnTo>
                  <a:pt x="167639" y="363219"/>
                </a:lnTo>
                <a:lnTo>
                  <a:pt x="167639" y="360679"/>
                </a:lnTo>
                <a:close/>
              </a:path>
              <a:path w="167639" h="699770">
                <a:moveTo>
                  <a:pt x="167639" y="358139"/>
                </a:moveTo>
                <a:lnTo>
                  <a:pt x="163829" y="358139"/>
                </a:lnTo>
                <a:lnTo>
                  <a:pt x="163829" y="359409"/>
                </a:lnTo>
                <a:lnTo>
                  <a:pt x="167639" y="359409"/>
                </a:lnTo>
                <a:lnTo>
                  <a:pt x="167639" y="358139"/>
                </a:lnTo>
                <a:close/>
              </a:path>
              <a:path w="167639" h="699770">
                <a:moveTo>
                  <a:pt x="3810" y="358139"/>
                </a:moveTo>
                <a:lnTo>
                  <a:pt x="0" y="358139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8139"/>
                </a:lnTo>
                <a:close/>
              </a:path>
              <a:path w="167639" h="699770">
                <a:moveTo>
                  <a:pt x="3810" y="354329"/>
                </a:moveTo>
                <a:lnTo>
                  <a:pt x="0" y="35432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4329"/>
                </a:lnTo>
                <a:close/>
              </a:path>
              <a:path w="167639" h="699770">
                <a:moveTo>
                  <a:pt x="3810" y="351789"/>
                </a:moveTo>
                <a:lnTo>
                  <a:pt x="0" y="351789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1789"/>
                </a:lnTo>
                <a:close/>
              </a:path>
              <a:path w="167639" h="699770">
                <a:moveTo>
                  <a:pt x="3810" y="347979"/>
                </a:moveTo>
                <a:lnTo>
                  <a:pt x="0" y="34797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7979"/>
                </a:lnTo>
                <a:close/>
              </a:path>
              <a:path w="167639" h="699770">
                <a:moveTo>
                  <a:pt x="167639" y="354329"/>
                </a:moveTo>
                <a:lnTo>
                  <a:pt x="163829" y="354329"/>
                </a:lnTo>
                <a:lnTo>
                  <a:pt x="163829" y="356869"/>
                </a:lnTo>
                <a:lnTo>
                  <a:pt x="167639" y="356869"/>
                </a:lnTo>
                <a:lnTo>
                  <a:pt x="167639" y="354329"/>
                </a:lnTo>
                <a:close/>
              </a:path>
              <a:path w="167639" h="699770">
                <a:moveTo>
                  <a:pt x="167639" y="351789"/>
                </a:moveTo>
                <a:lnTo>
                  <a:pt x="163829" y="351789"/>
                </a:lnTo>
                <a:lnTo>
                  <a:pt x="163829" y="353059"/>
                </a:lnTo>
                <a:lnTo>
                  <a:pt x="167639" y="353059"/>
                </a:lnTo>
                <a:lnTo>
                  <a:pt x="167639" y="351789"/>
                </a:lnTo>
                <a:close/>
              </a:path>
              <a:path w="167639" h="699770">
                <a:moveTo>
                  <a:pt x="167639" y="347979"/>
                </a:moveTo>
                <a:lnTo>
                  <a:pt x="163829" y="347979"/>
                </a:lnTo>
                <a:lnTo>
                  <a:pt x="163829" y="350519"/>
                </a:lnTo>
                <a:lnTo>
                  <a:pt x="167639" y="350519"/>
                </a:lnTo>
                <a:lnTo>
                  <a:pt x="167639" y="347979"/>
                </a:lnTo>
                <a:close/>
              </a:path>
              <a:path w="167639" h="699770">
                <a:moveTo>
                  <a:pt x="3810" y="345439"/>
                </a:moveTo>
                <a:lnTo>
                  <a:pt x="0" y="345439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5439"/>
                </a:lnTo>
                <a:close/>
              </a:path>
              <a:path w="167639" h="699770">
                <a:moveTo>
                  <a:pt x="3810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1629"/>
                </a:lnTo>
                <a:close/>
              </a:path>
              <a:path w="167639" h="699770">
                <a:moveTo>
                  <a:pt x="167639" y="345439"/>
                </a:moveTo>
                <a:lnTo>
                  <a:pt x="163829" y="345439"/>
                </a:lnTo>
                <a:lnTo>
                  <a:pt x="163829" y="346709"/>
                </a:lnTo>
                <a:lnTo>
                  <a:pt x="167639" y="346709"/>
                </a:lnTo>
                <a:lnTo>
                  <a:pt x="167639" y="345439"/>
                </a:lnTo>
                <a:close/>
              </a:path>
              <a:path w="167639" h="699770">
                <a:moveTo>
                  <a:pt x="167639" y="341629"/>
                </a:moveTo>
                <a:lnTo>
                  <a:pt x="163829" y="341629"/>
                </a:lnTo>
                <a:lnTo>
                  <a:pt x="163829" y="344169"/>
                </a:lnTo>
                <a:lnTo>
                  <a:pt x="167639" y="344169"/>
                </a:lnTo>
                <a:lnTo>
                  <a:pt x="167639" y="341629"/>
                </a:lnTo>
                <a:close/>
              </a:path>
              <a:path w="167639" h="699770">
                <a:moveTo>
                  <a:pt x="167639" y="339089"/>
                </a:moveTo>
                <a:lnTo>
                  <a:pt x="163829" y="339089"/>
                </a:lnTo>
                <a:lnTo>
                  <a:pt x="163829" y="340359"/>
                </a:lnTo>
                <a:lnTo>
                  <a:pt x="167639" y="340359"/>
                </a:lnTo>
                <a:lnTo>
                  <a:pt x="167639" y="339089"/>
                </a:lnTo>
                <a:close/>
              </a:path>
              <a:path w="167639" h="699770">
                <a:moveTo>
                  <a:pt x="3810" y="339089"/>
                </a:moveTo>
                <a:lnTo>
                  <a:pt x="0" y="339089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9089"/>
                </a:lnTo>
                <a:close/>
              </a:path>
              <a:path w="167639" h="699770">
                <a:moveTo>
                  <a:pt x="3810" y="335279"/>
                </a:moveTo>
                <a:lnTo>
                  <a:pt x="0" y="33527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5279"/>
                </a:lnTo>
                <a:close/>
              </a:path>
              <a:path w="167639" h="699770">
                <a:moveTo>
                  <a:pt x="167639" y="335279"/>
                </a:moveTo>
                <a:lnTo>
                  <a:pt x="163829" y="335279"/>
                </a:lnTo>
                <a:lnTo>
                  <a:pt x="163829" y="337819"/>
                </a:lnTo>
                <a:lnTo>
                  <a:pt x="167639" y="337819"/>
                </a:lnTo>
                <a:lnTo>
                  <a:pt x="167639" y="335279"/>
                </a:lnTo>
                <a:close/>
              </a:path>
              <a:path w="167639" h="699770">
                <a:moveTo>
                  <a:pt x="3810" y="332739"/>
                </a:moveTo>
                <a:lnTo>
                  <a:pt x="0" y="332739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2739"/>
                </a:lnTo>
                <a:close/>
              </a:path>
              <a:path w="167639" h="699770">
                <a:moveTo>
                  <a:pt x="3810" y="328929"/>
                </a:moveTo>
                <a:lnTo>
                  <a:pt x="0" y="32892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8929"/>
                </a:lnTo>
                <a:close/>
              </a:path>
              <a:path w="167639" h="699770">
                <a:moveTo>
                  <a:pt x="167639" y="332739"/>
                </a:moveTo>
                <a:lnTo>
                  <a:pt x="163829" y="332739"/>
                </a:lnTo>
                <a:lnTo>
                  <a:pt x="163829" y="334009"/>
                </a:lnTo>
                <a:lnTo>
                  <a:pt x="167639" y="334009"/>
                </a:lnTo>
                <a:lnTo>
                  <a:pt x="167639" y="332739"/>
                </a:lnTo>
                <a:close/>
              </a:path>
              <a:path w="167639" h="699770">
                <a:moveTo>
                  <a:pt x="167639" y="328929"/>
                </a:moveTo>
                <a:lnTo>
                  <a:pt x="163829" y="328929"/>
                </a:lnTo>
                <a:lnTo>
                  <a:pt x="163829" y="331469"/>
                </a:lnTo>
                <a:lnTo>
                  <a:pt x="167639" y="331469"/>
                </a:lnTo>
                <a:lnTo>
                  <a:pt x="167639" y="328929"/>
                </a:lnTo>
                <a:close/>
              </a:path>
              <a:path w="167639" h="699770">
                <a:moveTo>
                  <a:pt x="3810" y="326389"/>
                </a:moveTo>
                <a:lnTo>
                  <a:pt x="0" y="326389"/>
                </a:lnTo>
                <a:lnTo>
                  <a:pt x="0" y="327659"/>
                </a:lnTo>
                <a:lnTo>
                  <a:pt x="3810" y="327659"/>
                </a:lnTo>
                <a:lnTo>
                  <a:pt x="3810" y="326389"/>
                </a:lnTo>
                <a:close/>
              </a:path>
              <a:path w="167639" h="699770">
                <a:moveTo>
                  <a:pt x="167639" y="326389"/>
                </a:moveTo>
                <a:lnTo>
                  <a:pt x="163829" y="326389"/>
                </a:lnTo>
                <a:lnTo>
                  <a:pt x="163829" y="327659"/>
                </a:lnTo>
                <a:lnTo>
                  <a:pt x="167639" y="327659"/>
                </a:lnTo>
                <a:lnTo>
                  <a:pt x="167639" y="326389"/>
                </a:lnTo>
                <a:close/>
              </a:path>
              <a:path w="167639" h="699770">
                <a:moveTo>
                  <a:pt x="3810" y="322579"/>
                </a:moveTo>
                <a:lnTo>
                  <a:pt x="0" y="32257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2579"/>
                </a:lnTo>
                <a:close/>
              </a:path>
              <a:path w="167639" h="699770">
                <a:moveTo>
                  <a:pt x="167639" y="322579"/>
                </a:moveTo>
                <a:lnTo>
                  <a:pt x="163829" y="322579"/>
                </a:lnTo>
                <a:lnTo>
                  <a:pt x="163829" y="325119"/>
                </a:lnTo>
                <a:lnTo>
                  <a:pt x="167639" y="325119"/>
                </a:lnTo>
                <a:lnTo>
                  <a:pt x="167639" y="322579"/>
                </a:lnTo>
                <a:close/>
              </a:path>
              <a:path w="167639" h="699770">
                <a:moveTo>
                  <a:pt x="3810" y="320039"/>
                </a:moveTo>
                <a:lnTo>
                  <a:pt x="0" y="320039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20039"/>
                </a:lnTo>
                <a:close/>
              </a:path>
              <a:path w="167639" h="699770">
                <a:moveTo>
                  <a:pt x="167639" y="320039"/>
                </a:moveTo>
                <a:lnTo>
                  <a:pt x="163829" y="320039"/>
                </a:lnTo>
                <a:lnTo>
                  <a:pt x="163829" y="321309"/>
                </a:lnTo>
                <a:lnTo>
                  <a:pt x="167639" y="321309"/>
                </a:lnTo>
                <a:lnTo>
                  <a:pt x="167639" y="320039"/>
                </a:lnTo>
                <a:close/>
              </a:path>
              <a:path w="167639" h="699770">
                <a:moveTo>
                  <a:pt x="3810" y="316229"/>
                </a:moveTo>
                <a:lnTo>
                  <a:pt x="0" y="31622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6229"/>
                </a:lnTo>
                <a:close/>
              </a:path>
              <a:path w="167639" h="699770">
                <a:moveTo>
                  <a:pt x="167639" y="316229"/>
                </a:moveTo>
                <a:lnTo>
                  <a:pt x="163829" y="316229"/>
                </a:lnTo>
                <a:lnTo>
                  <a:pt x="163829" y="318769"/>
                </a:lnTo>
                <a:lnTo>
                  <a:pt x="167639" y="318769"/>
                </a:lnTo>
                <a:lnTo>
                  <a:pt x="167639" y="316229"/>
                </a:lnTo>
                <a:close/>
              </a:path>
              <a:path w="167639" h="699770">
                <a:moveTo>
                  <a:pt x="3810" y="313689"/>
                </a:moveTo>
                <a:lnTo>
                  <a:pt x="0" y="313689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3689"/>
                </a:lnTo>
                <a:close/>
              </a:path>
              <a:path w="167639" h="699770">
                <a:moveTo>
                  <a:pt x="167639" y="313689"/>
                </a:moveTo>
                <a:lnTo>
                  <a:pt x="163829" y="313689"/>
                </a:lnTo>
                <a:lnTo>
                  <a:pt x="163829" y="314959"/>
                </a:lnTo>
                <a:lnTo>
                  <a:pt x="167639" y="314959"/>
                </a:lnTo>
                <a:lnTo>
                  <a:pt x="167639" y="313689"/>
                </a:lnTo>
                <a:close/>
              </a:path>
              <a:path w="167639" h="699770">
                <a:moveTo>
                  <a:pt x="3810" y="309879"/>
                </a:moveTo>
                <a:lnTo>
                  <a:pt x="0" y="30987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9879"/>
                </a:lnTo>
                <a:close/>
              </a:path>
              <a:path w="167639" h="699770">
                <a:moveTo>
                  <a:pt x="167639" y="309879"/>
                </a:moveTo>
                <a:lnTo>
                  <a:pt x="163829" y="309879"/>
                </a:lnTo>
                <a:lnTo>
                  <a:pt x="163829" y="312419"/>
                </a:lnTo>
                <a:lnTo>
                  <a:pt x="167639" y="312419"/>
                </a:lnTo>
                <a:lnTo>
                  <a:pt x="167639" y="309879"/>
                </a:lnTo>
                <a:close/>
              </a:path>
              <a:path w="167639" h="699770">
                <a:moveTo>
                  <a:pt x="3810" y="307339"/>
                </a:moveTo>
                <a:lnTo>
                  <a:pt x="0" y="307339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7339"/>
                </a:lnTo>
                <a:close/>
              </a:path>
              <a:path w="167639" h="699770">
                <a:moveTo>
                  <a:pt x="167639" y="307339"/>
                </a:moveTo>
                <a:lnTo>
                  <a:pt x="163829" y="307339"/>
                </a:lnTo>
                <a:lnTo>
                  <a:pt x="163829" y="308609"/>
                </a:lnTo>
                <a:lnTo>
                  <a:pt x="167639" y="308609"/>
                </a:lnTo>
                <a:lnTo>
                  <a:pt x="167639" y="307339"/>
                </a:lnTo>
                <a:close/>
              </a:path>
              <a:path w="167639" h="699770">
                <a:moveTo>
                  <a:pt x="3810" y="300989"/>
                </a:moveTo>
                <a:lnTo>
                  <a:pt x="0" y="30098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0989"/>
                </a:lnTo>
                <a:close/>
              </a:path>
              <a:path w="167639" h="699770">
                <a:moveTo>
                  <a:pt x="167639" y="300989"/>
                </a:moveTo>
                <a:lnTo>
                  <a:pt x="163829" y="300989"/>
                </a:lnTo>
                <a:lnTo>
                  <a:pt x="163829" y="306069"/>
                </a:lnTo>
                <a:lnTo>
                  <a:pt x="167639" y="306069"/>
                </a:lnTo>
                <a:lnTo>
                  <a:pt x="167639" y="300989"/>
                </a:lnTo>
                <a:close/>
              </a:path>
              <a:path w="167639" h="699770">
                <a:moveTo>
                  <a:pt x="3810" y="297179"/>
                </a:moveTo>
                <a:lnTo>
                  <a:pt x="0" y="29717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7179"/>
                </a:lnTo>
                <a:close/>
              </a:path>
              <a:path w="167639" h="699770">
                <a:moveTo>
                  <a:pt x="167639" y="297179"/>
                </a:moveTo>
                <a:lnTo>
                  <a:pt x="163829" y="297179"/>
                </a:lnTo>
                <a:lnTo>
                  <a:pt x="163829" y="299719"/>
                </a:lnTo>
                <a:lnTo>
                  <a:pt x="167639" y="299719"/>
                </a:lnTo>
                <a:lnTo>
                  <a:pt x="167639" y="297179"/>
                </a:lnTo>
                <a:close/>
              </a:path>
              <a:path w="167639" h="699770">
                <a:moveTo>
                  <a:pt x="3810" y="294639"/>
                </a:moveTo>
                <a:lnTo>
                  <a:pt x="0" y="294639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4639"/>
                </a:lnTo>
                <a:close/>
              </a:path>
              <a:path w="167639" h="699770">
                <a:moveTo>
                  <a:pt x="167639" y="294639"/>
                </a:moveTo>
                <a:lnTo>
                  <a:pt x="163829" y="294639"/>
                </a:lnTo>
                <a:lnTo>
                  <a:pt x="163829" y="295909"/>
                </a:lnTo>
                <a:lnTo>
                  <a:pt x="167639" y="295909"/>
                </a:lnTo>
                <a:lnTo>
                  <a:pt x="167639" y="294639"/>
                </a:lnTo>
                <a:close/>
              </a:path>
              <a:path w="167639" h="699770">
                <a:moveTo>
                  <a:pt x="3810" y="290829"/>
                </a:moveTo>
                <a:lnTo>
                  <a:pt x="0" y="29082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90829"/>
                </a:lnTo>
                <a:close/>
              </a:path>
              <a:path w="167639" h="699770">
                <a:moveTo>
                  <a:pt x="167639" y="290829"/>
                </a:moveTo>
                <a:lnTo>
                  <a:pt x="163829" y="290829"/>
                </a:lnTo>
                <a:lnTo>
                  <a:pt x="163829" y="293369"/>
                </a:lnTo>
                <a:lnTo>
                  <a:pt x="167639" y="293369"/>
                </a:lnTo>
                <a:lnTo>
                  <a:pt x="167639" y="290829"/>
                </a:lnTo>
                <a:close/>
              </a:path>
              <a:path w="167639" h="699770">
                <a:moveTo>
                  <a:pt x="3810" y="288289"/>
                </a:moveTo>
                <a:lnTo>
                  <a:pt x="0" y="288289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8289"/>
                </a:lnTo>
                <a:close/>
              </a:path>
              <a:path w="167639" h="699770">
                <a:moveTo>
                  <a:pt x="167639" y="288289"/>
                </a:moveTo>
                <a:lnTo>
                  <a:pt x="163829" y="288289"/>
                </a:lnTo>
                <a:lnTo>
                  <a:pt x="163829" y="289559"/>
                </a:lnTo>
                <a:lnTo>
                  <a:pt x="167639" y="289559"/>
                </a:lnTo>
                <a:lnTo>
                  <a:pt x="167639" y="288289"/>
                </a:lnTo>
                <a:close/>
              </a:path>
              <a:path w="167639" h="699770">
                <a:moveTo>
                  <a:pt x="3810" y="284479"/>
                </a:moveTo>
                <a:lnTo>
                  <a:pt x="0" y="28447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4479"/>
                </a:lnTo>
                <a:close/>
              </a:path>
              <a:path w="167639" h="699770">
                <a:moveTo>
                  <a:pt x="167639" y="284479"/>
                </a:moveTo>
                <a:lnTo>
                  <a:pt x="163829" y="284479"/>
                </a:lnTo>
                <a:lnTo>
                  <a:pt x="163829" y="287019"/>
                </a:lnTo>
                <a:lnTo>
                  <a:pt x="167639" y="287019"/>
                </a:lnTo>
                <a:lnTo>
                  <a:pt x="167639" y="284479"/>
                </a:lnTo>
                <a:close/>
              </a:path>
              <a:path w="167639" h="699770">
                <a:moveTo>
                  <a:pt x="3810" y="281939"/>
                </a:moveTo>
                <a:lnTo>
                  <a:pt x="0" y="281939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1939"/>
                </a:lnTo>
                <a:close/>
              </a:path>
              <a:path w="167639" h="699770">
                <a:moveTo>
                  <a:pt x="167639" y="281939"/>
                </a:moveTo>
                <a:lnTo>
                  <a:pt x="163829" y="281939"/>
                </a:lnTo>
                <a:lnTo>
                  <a:pt x="163829" y="283209"/>
                </a:lnTo>
                <a:lnTo>
                  <a:pt x="167639" y="283209"/>
                </a:lnTo>
                <a:lnTo>
                  <a:pt x="167639" y="281939"/>
                </a:lnTo>
                <a:close/>
              </a:path>
              <a:path w="167639" h="699770">
                <a:moveTo>
                  <a:pt x="3810" y="275589"/>
                </a:moveTo>
                <a:lnTo>
                  <a:pt x="0" y="27558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5589"/>
                </a:lnTo>
                <a:close/>
              </a:path>
              <a:path w="167639" h="699770">
                <a:moveTo>
                  <a:pt x="167639" y="275589"/>
                </a:moveTo>
                <a:lnTo>
                  <a:pt x="163829" y="275589"/>
                </a:lnTo>
                <a:lnTo>
                  <a:pt x="163829" y="280669"/>
                </a:lnTo>
                <a:lnTo>
                  <a:pt x="167639" y="280669"/>
                </a:lnTo>
                <a:lnTo>
                  <a:pt x="167639" y="275589"/>
                </a:lnTo>
                <a:close/>
              </a:path>
              <a:path w="167639" h="699770">
                <a:moveTo>
                  <a:pt x="3810" y="271779"/>
                </a:moveTo>
                <a:lnTo>
                  <a:pt x="0" y="27177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71779"/>
                </a:lnTo>
                <a:close/>
              </a:path>
              <a:path w="167639" h="699770">
                <a:moveTo>
                  <a:pt x="167639" y="271779"/>
                </a:moveTo>
                <a:lnTo>
                  <a:pt x="163829" y="271779"/>
                </a:lnTo>
                <a:lnTo>
                  <a:pt x="163829" y="274319"/>
                </a:lnTo>
                <a:lnTo>
                  <a:pt x="167639" y="274319"/>
                </a:lnTo>
                <a:lnTo>
                  <a:pt x="167639" y="271779"/>
                </a:lnTo>
                <a:close/>
              </a:path>
              <a:path w="167639" h="699770">
                <a:moveTo>
                  <a:pt x="3810" y="269239"/>
                </a:moveTo>
                <a:lnTo>
                  <a:pt x="0" y="269239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9239"/>
                </a:lnTo>
                <a:close/>
              </a:path>
              <a:path w="167639" h="699770">
                <a:moveTo>
                  <a:pt x="167639" y="269239"/>
                </a:moveTo>
                <a:lnTo>
                  <a:pt x="163829" y="269239"/>
                </a:lnTo>
                <a:lnTo>
                  <a:pt x="163829" y="270509"/>
                </a:lnTo>
                <a:lnTo>
                  <a:pt x="167639" y="270509"/>
                </a:lnTo>
                <a:lnTo>
                  <a:pt x="167639" y="269239"/>
                </a:lnTo>
                <a:close/>
              </a:path>
              <a:path w="167639" h="699770">
                <a:moveTo>
                  <a:pt x="3810" y="265429"/>
                </a:moveTo>
                <a:lnTo>
                  <a:pt x="0" y="26542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5429"/>
                </a:lnTo>
                <a:close/>
              </a:path>
              <a:path w="167639" h="699770">
                <a:moveTo>
                  <a:pt x="167639" y="265429"/>
                </a:moveTo>
                <a:lnTo>
                  <a:pt x="163829" y="265429"/>
                </a:lnTo>
                <a:lnTo>
                  <a:pt x="163829" y="267969"/>
                </a:lnTo>
                <a:lnTo>
                  <a:pt x="167639" y="267969"/>
                </a:lnTo>
                <a:lnTo>
                  <a:pt x="167639" y="265429"/>
                </a:lnTo>
                <a:close/>
              </a:path>
              <a:path w="167639" h="699770">
                <a:moveTo>
                  <a:pt x="3810" y="262889"/>
                </a:moveTo>
                <a:lnTo>
                  <a:pt x="0" y="262889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62889"/>
                </a:lnTo>
                <a:close/>
              </a:path>
              <a:path w="167639" h="699770">
                <a:moveTo>
                  <a:pt x="167639" y="262889"/>
                </a:moveTo>
                <a:lnTo>
                  <a:pt x="163829" y="262889"/>
                </a:lnTo>
                <a:lnTo>
                  <a:pt x="163829" y="264159"/>
                </a:lnTo>
                <a:lnTo>
                  <a:pt x="167639" y="264159"/>
                </a:lnTo>
                <a:lnTo>
                  <a:pt x="167639" y="262889"/>
                </a:lnTo>
                <a:close/>
              </a:path>
              <a:path w="167639" h="699770">
                <a:moveTo>
                  <a:pt x="3810" y="259079"/>
                </a:moveTo>
                <a:lnTo>
                  <a:pt x="0" y="25907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9079"/>
                </a:lnTo>
                <a:close/>
              </a:path>
              <a:path w="167639" h="699770">
                <a:moveTo>
                  <a:pt x="167639" y="259079"/>
                </a:moveTo>
                <a:lnTo>
                  <a:pt x="163829" y="259079"/>
                </a:lnTo>
                <a:lnTo>
                  <a:pt x="163829" y="261619"/>
                </a:lnTo>
                <a:lnTo>
                  <a:pt x="167639" y="261619"/>
                </a:lnTo>
                <a:lnTo>
                  <a:pt x="167639" y="259079"/>
                </a:lnTo>
                <a:close/>
              </a:path>
              <a:path w="167639" h="699770">
                <a:moveTo>
                  <a:pt x="3810" y="256539"/>
                </a:moveTo>
                <a:lnTo>
                  <a:pt x="0" y="256539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6539"/>
                </a:lnTo>
                <a:close/>
              </a:path>
              <a:path w="167639" h="699770">
                <a:moveTo>
                  <a:pt x="167639" y="256539"/>
                </a:moveTo>
                <a:lnTo>
                  <a:pt x="163829" y="256539"/>
                </a:lnTo>
                <a:lnTo>
                  <a:pt x="163829" y="257809"/>
                </a:lnTo>
                <a:lnTo>
                  <a:pt x="167639" y="257809"/>
                </a:lnTo>
                <a:lnTo>
                  <a:pt x="167639" y="256539"/>
                </a:lnTo>
                <a:close/>
              </a:path>
              <a:path w="167639" h="699770">
                <a:moveTo>
                  <a:pt x="3810" y="252729"/>
                </a:moveTo>
                <a:lnTo>
                  <a:pt x="0" y="25272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2729"/>
                </a:lnTo>
                <a:close/>
              </a:path>
              <a:path w="167639" h="699770">
                <a:moveTo>
                  <a:pt x="167639" y="252729"/>
                </a:moveTo>
                <a:lnTo>
                  <a:pt x="163829" y="252729"/>
                </a:lnTo>
                <a:lnTo>
                  <a:pt x="163829" y="255269"/>
                </a:lnTo>
                <a:lnTo>
                  <a:pt x="167639" y="255269"/>
                </a:lnTo>
                <a:lnTo>
                  <a:pt x="167639" y="252729"/>
                </a:lnTo>
                <a:close/>
              </a:path>
              <a:path w="167639" h="699770">
                <a:moveTo>
                  <a:pt x="3810" y="250189"/>
                </a:moveTo>
                <a:lnTo>
                  <a:pt x="0" y="250189"/>
                </a:lnTo>
                <a:lnTo>
                  <a:pt x="0" y="251459"/>
                </a:lnTo>
                <a:lnTo>
                  <a:pt x="3810" y="251459"/>
                </a:lnTo>
                <a:lnTo>
                  <a:pt x="3810" y="250189"/>
                </a:lnTo>
                <a:close/>
              </a:path>
              <a:path w="167639" h="699770">
                <a:moveTo>
                  <a:pt x="167639" y="250189"/>
                </a:moveTo>
                <a:lnTo>
                  <a:pt x="163829" y="250189"/>
                </a:lnTo>
                <a:lnTo>
                  <a:pt x="163829" y="251459"/>
                </a:lnTo>
                <a:lnTo>
                  <a:pt x="167639" y="251459"/>
                </a:lnTo>
                <a:lnTo>
                  <a:pt x="167639" y="250189"/>
                </a:lnTo>
                <a:close/>
              </a:path>
              <a:path w="167639" h="699770">
                <a:moveTo>
                  <a:pt x="3810" y="246506"/>
                </a:moveTo>
                <a:lnTo>
                  <a:pt x="0" y="246506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6506"/>
                </a:lnTo>
                <a:close/>
              </a:path>
              <a:path w="167639" h="699770">
                <a:moveTo>
                  <a:pt x="167639" y="246506"/>
                </a:moveTo>
                <a:lnTo>
                  <a:pt x="163829" y="246506"/>
                </a:lnTo>
                <a:lnTo>
                  <a:pt x="163829" y="248919"/>
                </a:lnTo>
                <a:lnTo>
                  <a:pt x="167639" y="248919"/>
                </a:lnTo>
                <a:lnTo>
                  <a:pt x="167639" y="246506"/>
                </a:lnTo>
                <a:close/>
              </a:path>
              <a:path w="167639" h="699770">
                <a:moveTo>
                  <a:pt x="2539" y="242569"/>
                </a:moveTo>
                <a:lnTo>
                  <a:pt x="1269" y="242569"/>
                </a:lnTo>
                <a:lnTo>
                  <a:pt x="1269" y="245109"/>
                </a:lnTo>
                <a:lnTo>
                  <a:pt x="3810" y="245109"/>
                </a:lnTo>
                <a:lnTo>
                  <a:pt x="3810" y="243966"/>
                </a:lnTo>
                <a:lnTo>
                  <a:pt x="2539" y="243966"/>
                </a:lnTo>
                <a:lnTo>
                  <a:pt x="2539" y="242569"/>
                </a:lnTo>
                <a:close/>
              </a:path>
              <a:path w="167639" h="699770">
                <a:moveTo>
                  <a:pt x="167639" y="243966"/>
                </a:moveTo>
                <a:lnTo>
                  <a:pt x="163829" y="243966"/>
                </a:lnTo>
                <a:lnTo>
                  <a:pt x="163829" y="245109"/>
                </a:lnTo>
                <a:lnTo>
                  <a:pt x="167639" y="245109"/>
                </a:lnTo>
                <a:lnTo>
                  <a:pt x="167639" y="243966"/>
                </a:lnTo>
                <a:close/>
              </a:path>
              <a:path w="167639" h="699770">
                <a:moveTo>
                  <a:pt x="167639" y="240156"/>
                </a:moveTo>
                <a:lnTo>
                  <a:pt x="163829" y="240156"/>
                </a:lnTo>
                <a:lnTo>
                  <a:pt x="163829" y="242569"/>
                </a:lnTo>
                <a:lnTo>
                  <a:pt x="167639" y="242569"/>
                </a:lnTo>
                <a:lnTo>
                  <a:pt x="167639" y="240156"/>
                </a:lnTo>
                <a:close/>
              </a:path>
              <a:path w="167639" h="699770">
                <a:moveTo>
                  <a:pt x="167639" y="237616"/>
                </a:moveTo>
                <a:lnTo>
                  <a:pt x="163829" y="237616"/>
                </a:lnTo>
                <a:lnTo>
                  <a:pt x="163829" y="238759"/>
                </a:lnTo>
                <a:lnTo>
                  <a:pt x="167639" y="238759"/>
                </a:lnTo>
                <a:lnTo>
                  <a:pt x="167639" y="237616"/>
                </a:lnTo>
                <a:close/>
              </a:path>
              <a:path w="167639" h="699770">
                <a:moveTo>
                  <a:pt x="167639" y="233806"/>
                </a:moveTo>
                <a:lnTo>
                  <a:pt x="163829" y="233806"/>
                </a:lnTo>
                <a:lnTo>
                  <a:pt x="163829" y="236219"/>
                </a:lnTo>
                <a:lnTo>
                  <a:pt x="167639" y="236219"/>
                </a:lnTo>
                <a:lnTo>
                  <a:pt x="167639" y="233806"/>
                </a:lnTo>
                <a:close/>
              </a:path>
              <a:path w="167639" h="699770">
                <a:moveTo>
                  <a:pt x="167639" y="231266"/>
                </a:moveTo>
                <a:lnTo>
                  <a:pt x="163829" y="231266"/>
                </a:lnTo>
                <a:lnTo>
                  <a:pt x="163829" y="232409"/>
                </a:lnTo>
                <a:lnTo>
                  <a:pt x="167639" y="232409"/>
                </a:lnTo>
                <a:lnTo>
                  <a:pt x="167639" y="231266"/>
                </a:lnTo>
                <a:close/>
              </a:path>
              <a:path w="167639" h="699770">
                <a:moveTo>
                  <a:pt x="167639" y="227456"/>
                </a:moveTo>
                <a:lnTo>
                  <a:pt x="163829" y="227456"/>
                </a:lnTo>
                <a:lnTo>
                  <a:pt x="163829" y="229869"/>
                </a:lnTo>
                <a:lnTo>
                  <a:pt x="167639" y="229869"/>
                </a:lnTo>
                <a:lnTo>
                  <a:pt x="167639" y="227456"/>
                </a:lnTo>
                <a:close/>
              </a:path>
              <a:path w="167639" h="699770">
                <a:moveTo>
                  <a:pt x="167639" y="224916"/>
                </a:moveTo>
                <a:lnTo>
                  <a:pt x="163829" y="224916"/>
                </a:lnTo>
                <a:lnTo>
                  <a:pt x="163829" y="226059"/>
                </a:lnTo>
                <a:lnTo>
                  <a:pt x="167639" y="226059"/>
                </a:lnTo>
                <a:lnTo>
                  <a:pt x="167639" y="224916"/>
                </a:lnTo>
                <a:close/>
              </a:path>
              <a:path w="167639" h="699770">
                <a:moveTo>
                  <a:pt x="167639" y="221106"/>
                </a:moveTo>
                <a:lnTo>
                  <a:pt x="163829" y="221106"/>
                </a:lnTo>
                <a:lnTo>
                  <a:pt x="163829" y="223519"/>
                </a:lnTo>
                <a:lnTo>
                  <a:pt x="167639" y="223519"/>
                </a:lnTo>
                <a:lnTo>
                  <a:pt x="167639" y="221106"/>
                </a:lnTo>
                <a:close/>
              </a:path>
              <a:path w="167639" h="699770">
                <a:moveTo>
                  <a:pt x="167639" y="218566"/>
                </a:moveTo>
                <a:lnTo>
                  <a:pt x="163829" y="218566"/>
                </a:lnTo>
                <a:lnTo>
                  <a:pt x="163829" y="219709"/>
                </a:lnTo>
                <a:lnTo>
                  <a:pt x="167639" y="219709"/>
                </a:lnTo>
                <a:lnTo>
                  <a:pt x="167639" y="218566"/>
                </a:lnTo>
                <a:close/>
              </a:path>
              <a:path w="167639" h="699770">
                <a:moveTo>
                  <a:pt x="167639" y="214756"/>
                </a:moveTo>
                <a:lnTo>
                  <a:pt x="163829" y="214756"/>
                </a:lnTo>
                <a:lnTo>
                  <a:pt x="163829" y="217169"/>
                </a:lnTo>
                <a:lnTo>
                  <a:pt x="167639" y="217169"/>
                </a:lnTo>
                <a:lnTo>
                  <a:pt x="167639" y="214756"/>
                </a:lnTo>
                <a:close/>
              </a:path>
              <a:path w="167639" h="699770">
                <a:moveTo>
                  <a:pt x="167639" y="212216"/>
                </a:moveTo>
                <a:lnTo>
                  <a:pt x="163829" y="212216"/>
                </a:lnTo>
                <a:lnTo>
                  <a:pt x="163829" y="213359"/>
                </a:lnTo>
                <a:lnTo>
                  <a:pt x="167639" y="213359"/>
                </a:lnTo>
                <a:lnTo>
                  <a:pt x="167639" y="212216"/>
                </a:lnTo>
                <a:close/>
              </a:path>
              <a:path w="167639" h="699770">
                <a:moveTo>
                  <a:pt x="167639" y="208406"/>
                </a:moveTo>
                <a:lnTo>
                  <a:pt x="163829" y="208406"/>
                </a:lnTo>
                <a:lnTo>
                  <a:pt x="163829" y="210819"/>
                </a:lnTo>
                <a:lnTo>
                  <a:pt x="167639" y="210819"/>
                </a:lnTo>
                <a:lnTo>
                  <a:pt x="167639" y="208406"/>
                </a:lnTo>
                <a:close/>
              </a:path>
              <a:path w="167639" h="699770">
                <a:moveTo>
                  <a:pt x="167639" y="205866"/>
                </a:moveTo>
                <a:lnTo>
                  <a:pt x="163829" y="205866"/>
                </a:lnTo>
                <a:lnTo>
                  <a:pt x="163829" y="207009"/>
                </a:lnTo>
                <a:lnTo>
                  <a:pt x="167639" y="207009"/>
                </a:lnTo>
                <a:lnTo>
                  <a:pt x="167639" y="205866"/>
                </a:lnTo>
                <a:close/>
              </a:path>
              <a:path w="167639" h="699770">
                <a:moveTo>
                  <a:pt x="167639" y="202056"/>
                </a:moveTo>
                <a:lnTo>
                  <a:pt x="163829" y="202056"/>
                </a:lnTo>
                <a:lnTo>
                  <a:pt x="163829" y="204469"/>
                </a:lnTo>
                <a:lnTo>
                  <a:pt x="167639" y="204469"/>
                </a:lnTo>
                <a:lnTo>
                  <a:pt x="167639" y="202056"/>
                </a:lnTo>
                <a:close/>
              </a:path>
              <a:path w="167639" h="699770">
                <a:moveTo>
                  <a:pt x="167639" y="199516"/>
                </a:moveTo>
                <a:lnTo>
                  <a:pt x="163829" y="199516"/>
                </a:lnTo>
                <a:lnTo>
                  <a:pt x="163829" y="200659"/>
                </a:lnTo>
                <a:lnTo>
                  <a:pt x="167639" y="200659"/>
                </a:lnTo>
                <a:lnTo>
                  <a:pt x="167639" y="199516"/>
                </a:lnTo>
                <a:close/>
              </a:path>
              <a:path w="167639" h="699770">
                <a:moveTo>
                  <a:pt x="167639" y="195706"/>
                </a:moveTo>
                <a:lnTo>
                  <a:pt x="163829" y="195706"/>
                </a:lnTo>
                <a:lnTo>
                  <a:pt x="163829" y="198119"/>
                </a:lnTo>
                <a:lnTo>
                  <a:pt x="167639" y="198119"/>
                </a:lnTo>
                <a:lnTo>
                  <a:pt x="167639" y="195706"/>
                </a:lnTo>
                <a:close/>
              </a:path>
              <a:path w="167639" h="699770">
                <a:moveTo>
                  <a:pt x="167639" y="193166"/>
                </a:moveTo>
                <a:lnTo>
                  <a:pt x="163829" y="193166"/>
                </a:lnTo>
                <a:lnTo>
                  <a:pt x="163829" y="194309"/>
                </a:lnTo>
                <a:lnTo>
                  <a:pt x="167639" y="194309"/>
                </a:lnTo>
                <a:lnTo>
                  <a:pt x="167639" y="193166"/>
                </a:lnTo>
                <a:close/>
              </a:path>
              <a:path w="167639" h="699770">
                <a:moveTo>
                  <a:pt x="167639" y="187959"/>
                </a:moveTo>
                <a:lnTo>
                  <a:pt x="166370" y="187959"/>
                </a:lnTo>
                <a:lnTo>
                  <a:pt x="166370" y="189356"/>
                </a:lnTo>
                <a:lnTo>
                  <a:pt x="163829" y="189356"/>
                </a:lnTo>
                <a:lnTo>
                  <a:pt x="163829" y="191769"/>
                </a:lnTo>
                <a:lnTo>
                  <a:pt x="167639" y="191769"/>
                </a:lnTo>
                <a:lnTo>
                  <a:pt x="167639" y="187959"/>
                </a:lnTo>
                <a:close/>
              </a:path>
              <a:path w="167639" h="699770">
                <a:moveTo>
                  <a:pt x="165099" y="185419"/>
                </a:moveTo>
                <a:lnTo>
                  <a:pt x="163829" y="185419"/>
                </a:lnTo>
                <a:lnTo>
                  <a:pt x="163829" y="187959"/>
                </a:lnTo>
                <a:lnTo>
                  <a:pt x="165099" y="187959"/>
                </a:lnTo>
                <a:lnTo>
                  <a:pt x="165099" y="185419"/>
                </a:lnTo>
                <a:close/>
              </a:path>
              <a:path w="167639" h="699770">
                <a:moveTo>
                  <a:pt x="3810" y="486410"/>
                </a:moveTo>
                <a:lnTo>
                  <a:pt x="2539" y="486410"/>
                </a:lnTo>
                <a:lnTo>
                  <a:pt x="2539" y="491489"/>
                </a:lnTo>
                <a:lnTo>
                  <a:pt x="3810" y="491489"/>
                </a:lnTo>
                <a:lnTo>
                  <a:pt x="3810" y="486410"/>
                </a:lnTo>
                <a:close/>
              </a:path>
              <a:path w="167639" h="699770">
                <a:moveTo>
                  <a:pt x="3810" y="491490"/>
                </a:moveTo>
                <a:lnTo>
                  <a:pt x="1269" y="491490"/>
                </a:lnTo>
                <a:lnTo>
                  <a:pt x="1269" y="497839"/>
                </a:lnTo>
                <a:lnTo>
                  <a:pt x="0" y="497839"/>
                </a:lnTo>
                <a:lnTo>
                  <a:pt x="0" y="519429"/>
                </a:lnTo>
                <a:lnTo>
                  <a:pt x="3810" y="519429"/>
                </a:lnTo>
                <a:lnTo>
                  <a:pt x="3810" y="491490"/>
                </a:lnTo>
                <a:close/>
              </a:path>
              <a:path w="167639" h="699770">
                <a:moveTo>
                  <a:pt x="3810" y="519430"/>
                </a:moveTo>
                <a:lnTo>
                  <a:pt x="0" y="519430"/>
                </a:lnTo>
                <a:lnTo>
                  <a:pt x="0" y="529589"/>
                </a:lnTo>
                <a:lnTo>
                  <a:pt x="3810" y="529589"/>
                </a:lnTo>
                <a:lnTo>
                  <a:pt x="3810" y="519430"/>
                </a:lnTo>
                <a:close/>
              </a:path>
              <a:path w="167639" h="699770">
                <a:moveTo>
                  <a:pt x="3810" y="529590"/>
                </a:moveTo>
                <a:lnTo>
                  <a:pt x="0" y="529590"/>
                </a:lnTo>
                <a:lnTo>
                  <a:pt x="0" y="535939"/>
                </a:lnTo>
                <a:lnTo>
                  <a:pt x="3810" y="535939"/>
                </a:lnTo>
                <a:lnTo>
                  <a:pt x="3810" y="529590"/>
                </a:lnTo>
                <a:close/>
              </a:path>
              <a:path w="167639" h="699770">
                <a:moveTo>
                  <a:pt x="3810" y="535940"/>
                </a:moveTo>
                <a:lnTo>
                  <a:pt x="0" y="535940"/>
                </a:lnTo>
                <a:lnTo>
                  <a:pt x="0" y="557529"/>
                </a:lnTo>
                <a:lnTo>
                  <a:pt x="3810" y="557529"/>
                </a:lnTo>
                <a:lnTo>
                  <a:pt x="3810" y="535940"/>
                </a:lnTo>
                <a:close/>
              </a:path>
              <a:path w="167639" h="699770">
                <a:moveTo>
                  <a:pt x="167639" y="697229"/>
                </a:moveTo>
                <a:lnTo>
                  <a:pt x="0" y="697229"/>
                </a:lnTo>
                <a:lnTo>
                  <a:pt x="0" y="699770"/>
                </a:lnTo>
                <a:lnTo>
                  <a:pt x="167639" y="699770"/>
                </a:lnTo>
                <a:lnTo>
                  <a:pt x="167639" y="697229"/>
                </a:lnTo>
                <a:close/>
              </a:path>
              <a:path w="167639" h="699770">
                <a:moveTo>
                  <a:pt x="3810" y="694689"/>
                </a:moveTo>
                <a:lnTo>
                  <a:pt x="0" y="694689"/>
                </a:lnTo>
                <a:lnTo>
                  <a:pt x="0" y="695960"/>
                </a:lnTo>
                <a:lnTo>
                  <a:pt x="3810" y="695960"/>
                </a:lnTo>
                <a:lnTo>
                  <a:pt x="3810" y="694689"/>
                </a:lnTo>
                <a:close/>
              </a:path>
              <a:path w="167639" h="699770">
                <a:moveTo>
                  <a:pt x="167639" y="694689"/>
                </a:moveTo>
                <a:lnTo>
                  <a:pt x="163829" y="694689"/>
                </a:lnTo>
                <a:lnTo>
                  <a:pt x="163829" y="695960"/>
                </a:lnTo>
                <a:lnTo>
                  <a:pt x="167639" y="695960"/>
                </a:lnTo>
                <a:lnTo>
                  <a:pt x="167639" y="694689"/>
                </a:lnTo>
                <a:close/>
              </a:path>
              <a:path w="167639" h="699770">
                <a:moveTo>
                  <a:pt x="3810" y="690879"/>
                </a:moveTo>
                <a:lnTo>
                  <a:pt x="0" y="690879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690879"/>
                </a:lnTo>
                <a:close/>
              </a:path>
              <a:path w="167639" h="699770">
                <a:moveTo>
                  <a:pt x="167639" y="690879"/>
                </a:moveTo>
                <a:lnTo>
                  <a:pt x="163829" y="690879"/>
                </a:lnTo>
                <a:lnTo>
                  <a:pt x="163829" y="693419"/>
                </a:lnTo>
                <a:lnTo>
                  <a:pt x="167639" y="693419"/>
                </a:lnTo>
                <a:lnTo>
                  <a:pt x="167639" y="690879"/>
                </a:lnTo>
                <a:close/>
              </a:path>
              <a:path w="167639" h="699770">
                <a:moveTo>
                  <a:pt x="3810" y="688339"/>
                </a:moveTo>
                <a:lnTo>
                  <a:pt x="0" y="688339"/>
                </a:lnTo>
                <a:lnTo>
                  <a:pt x="0" y="689609"/>
                </a:lnTo>
                <a:lnTo>
                  <a:pt x="3810" y="689609"/>
                </a:lnTo>
                <a:lnTo>
                  <a:pt x="3810" y="688339"/>
                </a:lnTo>
                <a:close/>
              </a:path>
              <a:path w="167639" h="699770">
                <a:moveTo>
                  <a:pt x="167639" y="688339"/>
                </a:moveTo>
                <a:lnTo>
                  <a:pt x="163829" y="688339"/>
                </a:lnTo>
                <a:lnTo>
                  <a:pt x="163829" y="689609"/>
                </a:lnTo>
                <a:lnTo>
                  <a:pt x="167639" y="689609"/>
                </a:lnTo>
                <a:lnTo>
                  <a:pt x="167639" y="688339"/>
                </a:lnTo>
                <a:close/>
              </a:path>
              <a:path w="167639" h="699770">
                <a:moveTo>
                  <a:pt x="3810" y="684529"/>
                </a:moveTo>
                <a:lnTo>
                  <a:pt x="0" y="684529"/>
                </a:lnTo>
                <a:lnTo>
                  <a:pt x="0" y="687069"/>
                </a:lnTo>
                <a:lnTo>
                  <a:pt x="3810" y="687069"/>
                </a:lnTo>
                <a:lnTo>
                  <a:pt x="3810" y="684529"/>
                </a:lnTo>
                <a:close/>
              </a:path>
              <a:path w="167639" h="699770">
                <a:moveTo>
                  <a:pt x="167639" y="684529"/>
                </a:moveTo>
                <a:lnTo>
                  <a:pt x="163829" y="684529"/>
                </a:lnTo>
                <a:lnTo>
                  <a:pt x="163829" y="687069"/>
                </a:lnTo>
                <a:lnTo>
                  <a:pt x="167639" y="687069"/>
                </a:lnTo>
                <a:lnTo>
                  <a:pt x="167639" y="684529"/>
                </a:lnTo>
                <a:close/>
              </a:path>
              <a:path w="167639" h="699770">
                <a:moveTo>
                  <a:pt x="3810" y="681989"/>
                </a:moveTo>
                <a:lnTo>
                  <a:pt x="0" y="681989"/>
                </a:lnTo>
                <a:lnTo>
                  <a:pt x="0" y="683259"/>
                </a:lnTo>
                <a:lnTo>
                  <a:pt x="3810" y="683259"/>
                </a:lnTo>
                <a:lnTo>
                  <a:pt x="3810" y="681989"/>
                </a:lnTo>
                <a:close/>
              </a:path>
              <a:path w="167639" h="699770">
                <a:moveTo>
                  <a:pt x="167639" y="681989"/>
                </a:moveTo>
                <a:lnTo>
                  <a:pt x="163829" y="681989"/>
                </a:lnTo>
                <a:lnTo>
                  <a:pt x="163829" y="683259"/>
                </a:lnTo>
                <a:lnTo>
                  <a:pt x="167639" y="683259"/>
                </a:lnTo>
                <a:lnTo>
                  <a:pt x="167639" y="681989"/>
                </a:lnTo>
                <a:close/>
              </a:path>
              <a:path w="167639" h="699770">
                <a:moveTo>
                  <a:pt x="3810" y="678179"/>
                </a:moveTo>
                <a:lnTo>
                  <a:pt x="0" y="678179"/>
                </a:lnTo>
                <a:lnTo>
                  <a:pt x="0" y="680719"/>
                </a:lnTo>
                <a:lnTo>
                  <a:pt x="3810" y="680719"/>
                </a:lnTo>
                <a:lnTo>
                  <a:pt x="3810" y="678179"/>
                </a:lnTo>
                <a:close/>
              </a:path>
              <a:path w="167639" h="699770">
                <a:moveTo>
                  <a:pt x="167639" y="678179"/>
                </a:moveTo>
                <a:lnTo>
                  <a:pt x="163829" y="678179"/>
                </a:lnTo>
                <a:lnTo>
                  <a:pt x="163829" y="680719"/>
                </a:lnTo>
                <a:lnTo>
                  <a:pt x="167639" y="680719"/>
                </a:lnTo>
                <a:lnTo>
                  <a:pt x="167639" y="678179"/>
                </a:lnTo>
                <a:close/>
              </a:path>
              <a:path w="167639" h="699770">
                <a:moveTo>
                  <a:pt x="3810" y="675639"/>
                </a:moveTo>
                <a:lnTo>
                  <a:pt x="0" y="675639"/>
                </a:lnTo>
                <a:lnTo>
                  <a:pt x="0" y="676909"/>
                </a:lnTo>
                <a:lnTo>
                  <a:pt x="3810" y="676909"/>
                </a:lnTo>
                <a:lnTo>
                  <a:pt x="3810" y="675639"/>
                </a:lnTo>
                <a:close/>
              </a:path>
              <a:path w="167639" h="699770">
                <a:moveTo>
                  <a:pt x="167639" y="675639"/>
                </a:moveTo>
                <a:lnTo>
                  <a:pt x="163829" y="675639"/>
                </a:lnTo>
                <a:lnTo>
                  <a:pt x="163829" y="676909"/>
                </a:lnTo>
                <a:lnTo>
                  <a:pt x="167639" y="676909"/>
                </a:lnTo>
                <a:lnTo>
                  <a:pt x="167639" y="675639"/>
                </a:lnTo>
                <a:close/>
              </a:path>
              <a:path w="167639" h="699770">
                <a:moveTo>
                  <a:pt x="3810" y="671829"/>
                </a:moveTo>
                <a:lnTo>
                  <a:pt x="0" y="671829"/>
                </a:lnTo>
                <a:lnTo>
                  <a:pt x="0" y="674369"/>
                </a:lnTo>
                <a:lnTo>
                  <a:pt x="3810" y="674369"/>
                </a:lnTo>
                <a:lnTo>
                  <a:pt x="3810" y="671829"/>
                </a:lnTo>
                <a:close/>
              </a:path>
              <a:path w="167639" h="699770">
                <a:moveTo>
                  <a:pt x="167639" y="671829"/>
                </a:moveTo>
                <a:lnTo>
                  <a:pt x="163829" y="671829"/>
                </a:lnTo>
                <a:lnTo>
                  <a:pt x="163829" y="674369"/>
                </a:lnTo>
                <a:lnTo>
                  <a:pt x="167639" y="674369"/>
                </a:lnTo>
                <a:lnTo>
                  <a:pt x="167639" y="671829"/>
                </a:lnTo>
                <a:close/>
              </a:path>
              <a:path w="167639" h="699770">
                <a:moveTo>
                  <a:pt x="3810" y="669416"/>
                </a:moveTo>
                <a:lnTo>
                  <a:pt x="0" y="669416"/>
                </a:lnTo>
                <a:lnTo>
                  <a:pt x="0" y="670559"/>
                </a:lnTo>
                <a:lnTo>
                  <a:pt x="3810" y="670559"/>
                </a:lnTo>
                <a:lnTo>
                  <a:pt x="3810" y="669416"/>
                </a:lnTo>
                <a:close/>
              </a:path>
              <a:path w="167639" h="699770">
                <a:moveTo>
                  <a:pt x="167639" y="669416"/>
                </a:moveTo>
                <a:lnTo>
                  <a:pt x="163829" y="669416"/>
                </a:lnTo>
                <a:lnTo>
                  <a:pt x="163829" y="670559"/>
                </a:lnTo>
                <a:lnTo>
                  <a:pt x="167639" y="670559"/>
                </a:lnTo>
                <a:lnTo>
                  <a:pt x="167639" y="669416"/>
                </a:lnTo>
                <a:close/>
              </a:path>
              <a:path w="167639" h="699770">
                <a:moveTo>
                  <a:pt x="3810" y="665606"/>
                </a:moveTo>
                <a:lnTo>
                  <a:pt x="0" y="665606"/>
                </a:lnTo>
                <a:lnTo>
                  <a:pt x="0" y="668146"/>
                </a:lnTo>
                <a:lnTo>
                  <a:pt x="3810" y="668146"/>
                </a:lnTo>
                <a:lnTo>
                  <a:pt x="3810" y="665606"/>
                </a:lnTo>
                <a:close/>
              </a:path>
              <a:path w="167639" h="699770">
                <a:moveTo>
                  <a:pt x="167639" y="665606"/>
                </a:moveTo>
                <a:lnTo>
                  <a:pt x="163829" y="665606"/>
                </a:lnTo>
                <a:lnTo>
                  <a:pt x="163829" y="668146"/>
                </a:lnTo>
                <a:lnTo>
                  <a:pt x="167639" y="668146"/>
                </a:lnTo>
                <a:lnTo>
                  <a:pt x="167639" y="665606"/>
                </a:lnTo>
                <a:close/>
              </a:path>
              <a:path w="167639" h="699770">
                <a:moveTo>
                  <a:pt x="3810" y="663066"/>
                </a:moveTo>
                <a:lnTo>
                  <a:pt x="0" y="663066"/>
                </a:lnTo>
                <a:lnTo>
                  <a:pt x="0" y="664209"/>
                </a:lnTo>
                <a:lnTo>
                  <a:pt x="3810" y="664209"/>
                </a:lnTo>
                <a:lnTo>
                  <a:pt x="3810" y="663066"/>
                </a:lnTo>
                <a:close/>
              </a:path>
              <a:path w="167639" h="699770">
                <a:moveTo>
                  <a:pt x="167639" y="663066"/>
                </a:moveTo>
                <a:lnTo>
                  <a:pt x="163829" y="663066"/>
                </a:lnTo>
                <a:lnTo>
                  <a:pt x="163829" y="664209"/>
                </a:lnTo>
                <a:lnTo>
                  <a:pt x="167639" y="664209"/>
                </a:lnTo>
                <a:lnTo>
                  <a:pt x="167639" y="663066"/>
                </a:lnTo>
                <a:close/>
              </a:path>
              <a:path w="167639" h="699770">
                <a:moveTo>
                  <a:pt x="3810" y="659256"/>
                </a:moveTo>
                <a:lnTo>
                  <a:pt x="0" y="659256"/>
                </a:lnTo>
                <a:lnTo>
                  <a:pt x="0" y="661796"/>
                </a:lnTo>
                <a:lnTo>
                  <a:pt x="3810" y="661796"/>
                </a:lnTo>
                <a:lnTo>
                  <a:pt x="3810" y="659256"/>
                </a:lnTo>
                <a:close/>
              </a:path>
              <a:path w="167639" h="699770">
                <a:moveTo>
                  <a:pt x="167639" y="659256"/>
                </a:moveTo>
                <a:lnTo>
                  <a:pt x="163829" y="659256"/>
                </a:lnTo>
                <a:lnTo>
                  <a:pt x="163829" y="661796"/>
                </a:lnTo>
                <a:lnTo>
                  <a:pt x="167639" y="661796"/>
                </a:lnTo>
                <a:lnTo>
                  <a:pt x="167639" y="659256"/>
                </a:lnTo>
                <a:close/>
              </a:path>
              <a:path w="167639" h="699770">
                <a:moveTo>
                  <a:pt x="3810" y="656716"/>
                </a:moveTo>
                <a:lnTo>
                  <a:pt x="0" y="656716"/>
                </a:lnTo>
                <a:lnTo>
                  <a:pt x="0" y="657859"/>
                </a:lnTo>
                <a:lnTo>
                  <a:pt x="3810" y="657859"/>
                </a:lnTo>
                <a:lnTo>
                  <a:pt x="3810" y="656716"/>
                </a:lnTo>
                <a:close/>
              </a:path>
              <a:path w="167639" h="699770">
                <a:moveTo>
                  <a:pt x="167639" y="656716"/>
                </a:moveTo>
                <a:lnTo>
                  <a:pt x="163829" y="656716"/>
                </a:lnTo>
                <a:lnTo>
                  <a:pt x="163829" y="657859"/>
                </a:lnTo>
                <a:lnTo>
                  <a:pt x="167639" y="657859"/>
                </a:lnTo>
                <a:lnTo>
                  <a:pt x="167639" y="656716"/>
                </a:lnTo>
                <a:close/>
              </a:path>
              <a:path w="167639" h="699770">
                <a:moveTo>
                  <a:pt x="3810" y="652906"/>
                </a:moveTo>
                <a:lnTo>
                  <a:pt x="0" y="652906"/>
                </a:lnTo>
                <a:lnTo>
                  <a:pt x="0" y="655446"/>
                </a:lnTo>
                <a:lnTo>
                  <a:pt x="3810" y="655446"/>
                </a:lnTo>
                <a:lnTo>
                  <a:pt x="3810" y="652906"/>
                </a:lnTo>
                <a:close/>
              </a:path>
              <a:path w="167639" h="699770">
                <a:moveTo>
                  <a:pt x="167639" y="652906"/>
                </a:moveTo>
                <a:lnTo>
                  <a:pt x="163829" y="652906"/>
                </a:lnTo>
                <a:lnTo>
                  <a:pt x="163829" y="655446"/>
                </a:lnTo>
                <a:lnTo>
                  <a:pt x="167639" y="655446"/>
                </a:lnTo>
                <a:lnTo>
                  <a:pt x="167639" y="652906"/>
                </a:lnTo>
                <a:close/>
              </a:path>
              <a:path w="167639" h="699770">
                <a:moveTo>
                  <a:pt x="3810" y="650366"/>
                </a:moveTo>
                <a:lnTo>
                  <a:pt x="0" y="650366"/>
                </a:lnTo>
                <a:lnTo>
                  <a:pt x="0" y="651509"/>
                </a:lnTo>
                <a:lnTo>
                  <a:pt x="3810" y="651509"/>
                </a:lnTo>
                <a:lnTo>
                  <a:pt x="3810" y="650366"/>
                </a:lnTo>
                <a:close/>
              </a:path>
              <a:path w="167639" h="699770">
                <a:moveTo>
                  <a:pt x="167639" y="650366"/>
                </a:moveTo>
                <a:lnTo>
                  <a:pt x="163829" y="650366"/>
                </a:lnTo>
                <a:lnTo>
                  <a:pt x="163829" y="651509"/>
                </a:lnTo>
                <a:lnTo>
                  <a:pt x="167639" y="651509"/>
                </a:lnTo>
                <a:lnTo>
                  <a:pt x="167639" y="650366"/>
                </a:lnTo>
                <a:close/>
              </a:path>
              <a:path w="167639" h="699770">
                <a:moveTo>
                  <a:pt x="3810" y="646556"/>
                </a:moveTo>
                <a:lnTo>
                  <a:pt x="0" y="646556"/>
                </a:lnTo>
                <a:lnTo>
                  <a:pt x="0" y="649096"/>
                </a:lnTo>
                <a:lnTo>
                  <a:pt x="3810" y="649096"/>
                </a:lnTo>
                <a:lnTo>
                  <a:pt x="3810" y="646556"/>
                </a:lnTo>
                <a:close/>
              </a:path>
              <a:path w="167639" h="699770">
                <a:moveTo>
                  <a:pt x="167639" y="646556"/>
                </a:moveTo>
                <a:lnTo>
                  <a:pt x="163829" y="646556"/>
                </a:lnTo>
                <a:lnTo>
                  <a:pt x="163829" y="649096"/>
                </a:lnTo>
                <a:lnTo>
                  <a:pt x="167639" y="649096"/>
                </a:lnTo>
                <a:lnTo>
                  <a:pt x="167639" y="646556"/>
                </a:lnTo>
                <a:close/>
              </a:path>
              <a:path w="167639" h="699770">
                <a:moveTo>
                  <a:pt x="3810" y="644016"/>
                </a:moveTo>
                <a:lnTo>
                  <a:pt x="0" y="644016"/>
                </a:lnTo>
                <a:lnTo>
                  <a:pt x="0" y="645159"/>
                </a:lnTo>
                <a:lnTo>
                  <a:pt x="3810" y="645159"/>
                </a:lnTo>
                <a:lnTo>
                  <a:pt x="3810" y="644016"/>
                </a:lnTo>
                <a:close/>
              </a:path>
              <a:path w="167639" h="699770">
                <a:moveTo>
                  <a:pt x="167639" y="644016"/>
                </a:moveTo>
                <a:lnTo>
                  <a:pt x="163829" y="644016"/>
                </a:lnTo>
                <a:lnTo>
                  <a:pt x="163829" y="645159"/>
                </a:lnTo>
                <a:lnTo>
                  <a:pt x="167639" y="645159"/>
                </a:lnTo>
                <a:lnTo>
                  <a:pt x="167639" y="644016"/>
                </a:lnTo>
                <a:close/>
              </a:path>
              <a:path w="167639" h="699770">
                <a:moveTo>
                  <a:pt x="3810" y="640206"/>
                </a:moveTo>
                <a:lnTo>
                  <a:pt x="0" y="640206"/>
                </a:lnTo>
                <a:lnTo>
                  <a:pt x="0" y="642746"/>
                </a:lnTo>
                <a:lnTo>
                  <a:pt x="3810" y="642746"/>
                </a:lnTo>
                <a:lnTo>
                  <a:pt x="3810" y="640206"/>
                </a:lnTo>
                <a:close/>
              </a:path>
              <a:path w="167639" h="699770">
                <a:moveTo>
                  <a:pt x="167639" y="640206"/>
                </a:moveTo>
                <a:lnTo>
                  <a:pt x="163829" y="640206"/>
                </a:lnTo>
                <a:lnTo>
                  <a:pt x="163829" y="642746"/>
                </a:lnTo>
                <a:lnTo>
                  <a:pt x="167639" y="642746"/>
                </a:lnTo>
                <a:lnTo>
                  <a:pt x="167639" y="640206"/>
                </a:lnTo>
                <a:close/>
              </a:path>
              <a:path w="167639" h="699770">
                <a:moveTo>
                  <a:pt x="3810" y="637666"/>
                </a:moveTo>
                <a:lnTo>
                  <a:pt x="0" y="637666"/>
                </a:lnTo>
                <a:lnTo>
                  <a:pt x="0" y="638809"/>
                </a:lnTo>
                <a:lnTo>
                  <a:pt x="3810" y="638809"/>
                </a:lnTo>
                <a:lnTo>
                  <a:pt x="3810" y="637666"/>
                </a:lnTo>
                <a:close/>
              </a:path>
              <a:path w="167639" h="699770">
                <a:moveTo>
                  <a:pt x="167639" y="637666"/>
                </a:moveTo>
                <a:lnTo>
                  <a:pt x="163829" y="637666"/>
                </a:lnTo>
                <a:lnTo>
                  <a:pt x="163829" y="638809"/>
                </a:lnTo>
                <a:lnTo>
                  <a:pt x="167639" y="638809"/>
                </a:lnTo>
                <a:lnTo>
                  <a:pt x="167639" y="637666"/>
                </a:lnTo>
                <a:close/>
              </a:path>
              <a:path w="167639" h="699770">
                <a:moveTo>
                  <a:pt x="3810" y="633856"/>
                </a:moveTo>
                <a:lnTo>
                  <a:pt x="0" y="633856"/>
                </a:lnTo>
                <a:lnTo>
                  <a:pt x="0" y="636396"/>
                </a:lnTo>
                <a:lnTo>
                  <a:pt x="3810" y="636396"/>
                </a:lnTo>
                <a:lnTo>
                  <a:pt x="3810" y="633856"/>
                </a:lnTo>
                <a:close/>
              </a:path>
              <a:path w="167639" h="699770">
                <a:moveTo>
                  <a:pt x="167639" y="633856"/>
                </a:moveTo>
                <a:lnTo>
                  <a:pt x="163829" y="633856"/>
                </a:lnTo>
                <a:lnTo>
                  <a:pt x="163829" y="636396"/>
                </a:lnTo>
                <a:lnTo>
                  <a:pt x="167639" y="636396"/>
                </a:lnTo>
                <a:lnTo>
                  <a:pt x="167639" y="633856"/>
                </a:lnTo>
                <a:close/>
              </a:path>
              <a:path w="167639" h="699770">
                <a:moveTo>
                  <a:pt x="3810" y="631316"/>
                </a:moveTo>
                <a:lnTo>
                  <a:pt x="0" y="631316"/>
                </a:lnTo>
                <a:lnTo>
                  <a:pt x="0" y="632459"/>
                </a:lnTo>
                <a:lnTo>
                  <a:pt x="3810" y="632459"/>
                </a:lnTo>
                <a:lnTo>
                  <a:pt x="3810" y="631316"/>
                </a:lnTo>
                <a:close/>
              </a:path>
              <a:path w="167639" h="699770">
                <a:moveTo>
                  <a:pt x="167639" y="631316"/>
                </a:moveTo>
                <a:lnTo>
                  <a:pt x="163829" y="631316"/>
                </a:lnTo>
                <a:lnTo>
                  <a:pt x="163829" y="632459"/>
                </a:lnTo>
                <a:lnTo>
                  <a:pt x="167639" y="632459"/>
                </a:lnTo>
                <a:lnTo>
                  <a:pt x="167639" y="631316"/>
                </a:lnTo>
                <a:close/>
              </a:path>
              <a:path w="167639" h="699770">
                <a:moveTo>
                  <a:pt x="3810" y="627506"/>
                </a:moveTo>
                <a:lnTo>
                  <a:pt x="0" y="627506"/>
                </a:lnTo>
                <a:lnTo>
                  <a:pt x="0" y="630046"/>
                </a:lnTo>
                <a:lnTo>
                  <a:pt x="3810" y="630046"/>
                </a:lnTo>
                <a:lnTo>
                  <a:pt x="3810" y="627506"/>
                </a:lnTo>
                <a:close/>
              </a:path>
              <a:path w="167639" h="699770">
                <a:moveTo>
                  <a:pt x="167639" y="627506"/>
                </a:moveTo>
                <a:lnTo>
                  <a:pt x="163829" y="627506"/>
                </a:lnTo>
                <a:lnTo>
                  <a:pt x="163829" y="630046"/>
                </a:lnTo>
                <a:lnTo>
                  <a:pt x="167639" y="630046"/>
                </a:lnTo>
                <a:lnTo>
                  <a:pt x="167639" y="627506"/>
                </a:lnTo>
                <a:close/>
              </a:path>
              <a:path w="167639" h="699770">
                <a:moveTo>
                  <a:pt x="3810" y="624966"/>
                </a:moveTo>
                <a:lnTo>
                  <a:pt x="0" y="624966"/>
                </a:lnTo>
                <a:lnTo>
                  <a:pt x="0" y="626109"/>
                </a:lnTo>
                <a:lnTo>
                  <a:pt x="3810" y="626109"/>
                </a:lnTo>
                <a:lnTo>
                  <a:pt x="3810" y="624966"/>
                </a:lnTo>
                <a:close/>
              </a:path>
              <a:path w="167639" h="699770">
                <a:moveTo>
                  <a:pt x="167639" y="624966"/>
                </a:moveTo>
                <a:lnTo>
                  <a:pt x="163829" y="624966"/>
                </a:lnTo>
                <a:lnTo>
                  <a:pt x="163829" y="626109"/>
                </a:lnTo>
                <a:lnTo>
                  <a:pt x="167639" y="626109"/>
                </a:lnTo>
                <a:lnTo>
                  <a:pt x="167639" y="624966"/>
                </a:lnTo>
                <a:close/>
              </a:path>
              <a:path w="167639" h="699770">
                <a:moveTo>
                  <a:pt x="3810" y="621156"/>
                </a:moveTo>
                <a:lnTo>
                  <a:pt x="0" y="621156"/>
                </a:lnTo>
                <a:lnTo>
                  <a:pt x="0" y="623696"/>
                </a:lnTo>
                <a:lnTo>
                  <a:pt x="3810" y="623696"/>
                </a:lnTo>
                <a:lnTo>
                  <a:pt x="3810" y="621156"/>
                </a:lnTo>
                <a:close/>
              </a:path>
              <a:path w="167639" h="699770">
                <a:moveTo>
                  <a:pt x="167639" y="621156"/>
                </a:moveTo>
                <a:lnTo>
                  <a:pt x="163829" y="621156"/>
                </a:lnTo>
                <a:lnTo>
                  <a:pt x="163829" y="623696"/>
                </a:lnTo>
                <a:lnTo>
                  <a:pt x="167639" y="623696"/>
                </a:lnTo>
                <a:lnTo>
                  <a:pt x="167639" y="621156"/>
                </a:lnTo>
                <a:close/>
              </a:path>
              <a:path w="167639" h="699770">
                <a:moveTo>
                  <a:pt x="3810" y="618616"/>
                </a:moveTo>
                <a:lnTo>
                  <a:pt x="0" y="618616"/>
                </a:lnTo>
                <a:lnTo>
                  <a:pt x="0" y="619759"/>
                </a:lnTo>
                <a:lnTo>
                  <a:pt x="3810" y="619759"/>
                </a:lnTo>
                <a:lnTo>
                  <a:pt x="3810" y="618616"/>
                </a:lnTo>
                <a:close/>
              </a:path>
              <a:path w="167639" h="699770">
                <a:moveTo>
                  <a:pt x="167639" y="618616"/>
                </a:moveTo>
                <a:lnTo>
                  <a:pt x="163829" y="618616"/>
                </a:lnTo>
                <a:lnTo>
                  <a:pt x="163829" y="619759"/>
                </a:lnTo>
                <a:lnTo>
                  <a:pt x="167639" y="619759"/>
                </a:lnTo>
                <a:lnTo>
                  <a:pt x="167639" y="618616"/>
                </a:lnTo>
                <a:close/>
              </a:path>
              <a:path w="167639" h="699770">
                <a:moveTo>
                  <a:pt x="3810" y="614806"/>
                </a:moveTo>
                <a:lnTo>
                  <a:pt x="0" y="614806"/>
                </a:lnTo>
                <a:lnTo>
                  <a:pt x="0" y="617346"/>
                </a:lnTo>
                <a:lnTo>
                  <a:pt x="3810" y="617346"/>
                </a:lnTo>
                <a:lnTo>
                  <a:pt x="3810" y="614806"/>
                </a:lnTo>
                <a:close/>
              </a:path>
              <a:path w="167639" h="699770">
                <a:moveTo>
                  <a:pt x="167639" y="614806"/>
                </a:moveTo>
                <a:lnTo>
                  <a:pt x="163829" y="614806"/>
                </a:lnTo>
                <a:lnTo>
                  <a:pt x="163829" y="617346"/>
                </a:lnTo>
                <a:lnTo>
                  <a:pt x="167639" y="617346"/>
                </a:lnTo>
                <a:lnTo>
                  <a:pt x="167639" y="614806"/>
                </a:lnTo>
                <a:close/>
              </a:path>
              <a:path w="167639" h="699770">
                <a:moveTo>
                  <a:pt x="3810" y="612266"/>
                </a:moveTo>
                <a:lnTo>
                  <a:pt x="0" y="612266"/>
                </a:lnTo>
                <a:lnTo>
                  <a:pt x="0" y="613409"/>
                </a:lnTo>
                <a:lnTo>
                  <a:pt x="3810" y="613409"/>
                </a:lnTo>
                <a:lnTo>
                  <a:pt x="3810" y="612266"/>
                </a:lnTo>
                <a:close/>
              </a:path>
              <a:path w="167639" h="699770">
                <a:moveTo>
                  <a:pt x="167639" y="612266"/>
                </a:moveTo>
                <a:lnTo>
                  <a:pt x="163829" y="612266"/>
                </a:lnTo>
                <a:lnTo>
                  <a:pt x="163829" y="613409"/>
                </a:lnTo>
                <a:lnTo>
                  <a:pt x="167639" y="613409"/>
                </a:lnTo>
                <a:lnTo>
                  <a:pt x="167639" y="612266"/>
                </a:lnTo>
                <a:close/>
              </a:path>
              <a:path w="167639" h="699770">
                <a:moveTo>
                  <a:pt x="3810" y="608456"/>
                </a:moveTo>
                <a:lnTo>
                  <a:pt x="0" y="608456"/>
                </a:lnTo>
                <a:lnTo>
                  <a:pt x="0" y="610996"/>
                </a:lnTo>
                <a:lnTo>
                  <a:pt x="3810" y="610996"/>
                </a:lnTo>
                <a:lnTo>
                  <a:pt x="3810" y="608456"/>
                </a:lnTo>
                <a:close/>
              </a:path>
              <a:path w="167639" h="699770">
                <a:moveTo>
                  <a:pt x="167639" y="608456"/>
                </a:moveTo>
                <a:lnTo>
                  <a:pt x="163829" y="608456"/>
                </a:lnTo>
                <a:lnTo>
                  <a:pt x="163829" y="610996"/>
                </a:lnTo>
                <a:lnTo>
                  <a:pt x="167639" y="610996"/>
                </a:lnTo>
                <a:lnTo>
                  <a:pt x="167639" y="608456"/>
                </a:lnTo>
                <a:close/>
              </a:path>
              <a:path w="167639" h="699770">
                <a:moveTo>
                  <a:pt x="3810" y="605916"/>
                </a:moveTo>
                <a:lnTo>
                  <a:pt x="0" y="605916"/>
                </a:lnTo>
                <a:lnTo>
                  <a:pt x="0" y="607059"/>
                </a:lnTo>
                <a:lnTo>
                  <a:pt x="3810" y="607059"/>
                </a:lnTo>
                <a:lnTo>
                  <a:pt x="3810" y="605916"/>
                </a:lnTo>
                <a:close/>
              </a:path>
              <a:path w="167639" h="699770">
                <a:moveTo>
                  <a:pt x="167639" y="605916"/>
                </a:moveTo>
                <a:lnTo>
                  <a:pt x="163829" y="605916"/>
                </a:lnTo>
                <a:lnTo>
                  <a:pt x="163829" y="607059"/>
                </a:lnTo>
                <a:lnTo>
                  <a:pt x="167639" y="607059"/>
                </a:lnTo>
                <a:lnTo>
                  <a:pt x="167639" y="605916"/>
                </a:lnTo>
                <a:close/>
              </a:path>
              <a:path w="167639" h="699770">
                <a:moveTo>
                  <a:pt x="3810" y="602106"/>
                </a:moveTo>
                <a:lnTo>
                  <a:pt x="0" y="602106"/>
                </a:lnTo>
                <a:lnTo>
                  <a:pt x="0" y="604646"/>
                </a:lnTo>
                <a:lnTo>
                  <a:pt x="3810" y="604646"/>
                </a:lnTo>
                <a:lnTo>
                  <a:pt x="3810" y="602106"/>
                </a:lnTo>
                <a:close/>
              </a:path>
              <a:path w="167639" h="699770">
                <a:moveTo>
                  <a:pt x="167639" y="602106"/>
                </a:moveTo>
                <a:lnTo>
                  <a:pt x="163829" y="602106"/>
                </a:lnTo>
                <a:lnTo>
                  <a:pt x="163829" y="604646"/>
                </a:lnTo>
                <a:lnTo>
                  <a:pt x="167639" y="604646"/>
                </a:lnTo>
                <a:lnTo>
                  <a:pt x="167639" y="602106"/>
                </a:lnTo>
                <a:close/>
              </a:path>
              <a:path w="167639" h="699770">
                <a:moveTo>
                  <a:pt x="3810" y="599566"/>
                </a:moveTo>
                <a:lnTo>
                  <a:pt x="0" y="599566"/>
                </a:lnTo>
                <a:lnTo>
                  <a:pt x="0" y="600709"/>
                </a:lnTo>
                <a:lnTo>
                  <a:pt x="3810" y="600709"/>
                </a:lnTo>
                <a:lnTo>
                  <a:pt x="3810" y="599566"/>
                </a:lnTo>
                <a:close/>
              </a:path>
              <a:path w="167639" h="699770">
                <a:moveTo>
                  <a:pt x="166369" y="598296"/>
                </a:moveTo>
                <a:lnTo>
                  <a:pt x="165100" y="598296"/>
                </a:lnTo>
                <a:lnTo>
                  <a:pt x="165100" y="600709"/>
                </a:lnTo>
                <a:lnTo>
                  <a:pt x="167639" y="600709"/>
                </a:lnTo>
                <a:lnTo>
                  <a:pt x="167639" y="599566"/>
                </a:lnTo>
                <a:lnTo>
                  <a:pt x="166369" y="599566"/>
                </a:lnTo>
                <a:lnTo>
                  <a:pt x="166369" y="598296"/>
                </a:lnTo>
                <a:close/>
              </a:path>
              <a:path w="167639" h="699770">
                <a:moveTo>
                  <a:pt x="3810" y="595756"/>
                </a:moveTo>
                <a:lnTo>
                  <a:pt x="0" y="595756"/>
                </a:lnTo>
                <a:lnTo>
                  <a:pt x="0" y="598296"/>
                </a:lnTo>
                <a:lnTo>
                  <a:pt x="3810" y="598296"/>
                </a:lnTo>
                <a:lnTo>
                  <a:pt x="3810" y="595756"/>
                </a:lnTo>
                <a:close/>
              </a:path>
              <a:path w="167639" h="699770">
                <a:moveTo>
                  <a:pt x="3810" y="593089"/>
                </a:moveTo>
                <a:lnTo>
                  <a:pt x="0" y="593089"/>
                </a:lnTo>
                <a:lnTo>
                  <a:pt x="0" y="594359"/>
                </a:lnTo>
                <a:lnTo>
                  <a:pt x="3810" y="594359"/>
                </a:lnTo>
                <a:lnTo>
                  <a:pt x="3810" y="593089"/>
                </a:lnTo>
                <a:close/>
              </a:path>
              <a:path w="167639" h="699770">
                <a:moveTo>
                  <a:pt x="3810" y="589279"/>
                </a:moveTo>
                <a:lnTo>
                  <a:pt x="0" y="589279"/>
                </a:lnTo>
                <a:lnTo>
                  <a:pt x="0" y="591819"/>
                </a:lnTo>
                <a:lnTo>
                  <a:pt x="3810" y="591819"/>
                </a:lnTo>
                <a:lnTo>
                  <a:pt x="3810" y="589279"/>
                </a:lnTo>
                <a:close/>
              </a:path>
              <a:path w="167639" h="699770">
                <a:moveTo>
                  <a:pt x="3810" y="586739"/>
                </a:moveTo>
                <a:lnTo>
                  <a:pt x="0" y="586739"/>
                </a:lnTo>
                <a:lnTo>
                  <a:pt x="0" y="588009"/>
                </a:lnTo>
                <a:lnTo>
                  <a:pt x="3810" y="588009"/>
                </a:lnTo>
                <a:lnTo>
                  <a:pt x="3810" y="586739"/>
                </a:lnTo>
                <a:close/>
              </a:path>
              <a:path w="167639" h="699770">
                <a:moveTo>
                  <a:pt x="3810" y="582929"/>
                </a:moveTo>
                <a:lnTo>
                  <a:pt x="0" y="582929"/>
                </a:lnTo>
                <a:lnTo>
                  <a:pt x="0" y="585469"/>
                </a:lnTo>
                <a:lnTo>
                  <a:pt x="3810" y="585469"/>
                </a:lnTo>
                <a:lnTo>
                  <a:pt x="3810" y="582929"/>
                </a:lnTo>
                <a:close/>
              </a:path>
              <a:path w="167639" h="699770">
                <a:moveTo>
                  <a:pt x="3810" y="580389"/>
                </a:moveTo>
                <a:lnTo>
                  <a:pt x="0" y="580389"/>
                </a:lnTo>
                <a:lnTo>
                  <a:pt x="0" y="581659"/>
                </a:lnTo>
                <a:lnTo>
                  <a:pt x="3810" y="581659"/>
                </a:lnTo>
                <a:lnTo>
                  <a:pt x="3810" y="580389"/>
                </a:lnTo>
                <a:close/>
              </a:path>
              <a:path w="167639" h="699770">
                <a:moveTo>
                  <a:pt x="3810" y="576579"/>
                </a:moveTo>
                <a:lnTo>
                  <a:pt x="0" y="576579"/>
                </a:lnTo>
                <a:lnTo>
                  <a:pt x="0" y="579119"/>
                </a:lnTo>
                <a:lnTo>
                  <a:pt x="3810" y="579119"/>
                </a:lnTo>
                <a:lnTo>
                  <a:pt x="3810" y="576579"/>
                </a:lnTo>
                <a:close/>
              </a:path>
              <a:path w="167639" h="699770">
                <a:moveTo>
                  <a:pt x="3810" y="558800"/>
                </a:moveTo>
                <a:lnTo>
                  <a:pt x="0" y="558800"/>
                </a:lnTo>
                <a:lnTo>
                  <a:pt x="0" y="575309"/>
                </a:lnTo>
                <a:lnTo>
                  <a:pt x="3810" y="575309"/>
                </a:lnTo>
                <a:lnTo>
                  <a:pt x="3810" y="55880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7" name="bk object 3637"/>
          <p:cNvSpPr/>
          <p:nvPr/>
        </p:nvSpPr>
        <p:spPr>
          <a:xfrm>
            <a:off x="4655820" y="2618739"/>
            <a:ext cx="160020" cy="693420"/>
          </a:xfrm>
          <a:custGeom>
            <a:avLst/>
            <a:gdLst/>
            <a:ahLst/>
            <a:cxnLst/>
            <a:rect l="l" t="t" r="r" b="b"/>
            <a:pathLst>
              <a:path w="160020" h="693420">
                <a:moveTo>
                  <a:pt x="160019" y="0"/>
                </a:moveTo>
                <a:lnTo>
                  <a:pt x="110489" y="0"/>
                </a:lnTo>
                <a:lnTo>
                  <a:pt x="110489" y="3810"/>
                </a:lnTo>
                <a:lnTo>
                  <a:pt x="156209" y="3810"/>
                </a:lnTo>
                <a:lnTo>
                  <a:pt x="156209" y="15239"/>
                </a:lnTo>
                <a:lnTo>
                  <a:pt x="160019" y="15239"/>
                </a:lnTo>
                <a:lnTo>
                  <a:pt x="160019" y="0"/>
                </a:lnTo>
                <a:close/>
              </a:path>
              <a:path w="160020" h="693420">
                <a:moveTo>
                  <a:pt x="160019" y="15240"/>
                </a:moveTo>
                <a:lnTo>
                  <a:pt x="156209" y="15240"/>
                </a:lnTo>
                <a:lnTo>
                  <a:pt x="156209" y="34289"/>
                </a:lnTo>
                <a:lnTo>
                  <a:pt x="160019" y="34289"/>
                </a:lnTo>
                <a:lnTo>
                  <a:pt x="160019" y="15240"/>
                </a:lnTo>
                <a:close/>
              </a:path>
              <a:path w="160020" h="693420">
                <a:moveTo>
                  <a:pt x="160019" y="34417"/>
                </a:moveTo>
                <a:lnTo>
                  <a:pt x="156209" y="34417"/>
                </a:lnTo>
                <a:lnTo>
                  <a:pt x="156209" y="75057"/>
                </a:lnTo>
                <a:lnTo>
                  <a:pt x="157479" y="75057"/>
                </a:lnTo>
                <a:lnTo>
                  <a:pt x="157479" y="76200"/>
                </a:lnTo>
                <a:lnTo>
                  <a:pt x="160019" y="76200"/>
                </a:lnTo>
                <a:lnTo>
                  <a:pt x="160019" y="34417"/>
                </a:lnTo>
                <a:close/>
              </a:path>
              <a:path w="160020" h="693420">
                <a:moveTo>
                  <a:pt x="160019" y="389889"/>
                </a:moveTo>
                <a:lnTo>
                  <a:pt x="156209" y="389889"/>
                </a:lnTo>
                <a:lnTo>
                  <a:pt x="156209" y="408939"/>
                </a:lnTo>
                <a:lnTo>
                  <a:pt x="158750" y="408939"/>
                </a:lnTo>
                <a:lnTo>
                  <a:pt x="158750" y="407669"/>
                </a:lnTo>
                <a:lnTo>
                  <a:pt x="160019" y="407669"/>
                </a:lnTo>
                <a:lnTo>
                  <a:pt x="160019" y="389889"/>
                </a:lnTo>
                <a:close/>
              </a:path>
              <a:path w="160020" h="693420">
                <a:moveTo>
                  <a:pt x="160019" y="387350"/>
                </a:moveTo>
                <a:lnTo>
                  <a:pt x="156209" y="387350"/>
                </a:lnTo>
                <a:lnTo>
                  <a:pt x="156209" y="388619"/>
                </a:lnTo>
                <a:lnTo>
                  <a:pt x="160019" y="388619"/>
                </a:lnTo>
                <a:lnTo>
                  <a:pt x="160019" y="387350"/>
                </a:lnTo>
                <a:close/>
              </a:path>
              <a:path w="160020" h="693420">
                <a:moveTo>
                  <a:pt x="160019" y="383539"/>
                </a:moveTo>
                <a:lnTo>
                  <a:pt x="156209" y="383539"/>
                </a:lnTo>
                <a:lnTo>
                  <a:pt x="156209" y="386079"/>
                </a:lnTo>
                <a:lnTo>
                  <a:pt x="160019" y="386079"/>
                </a:lnTo>
                <a:lnTo>
                  <a:pt x="160019" y="383539"/>
                </a:lnTo>
                <a:close/>
              </a:path>
              <a:path w="160020" h="693420">
                <a:moveTo>
                  <a:pt x="160019" y="381000"/>
                </a:moveTo>
                <a:lnTo>
                  <a:pt x="156209" y="381000"/>
                </a:lnTo>
                <a:lnTo>
                  <a:pt x="156209" y="382269"/>
                </a:lnTo>
                <a:lnTo>
                  <a:pt x="160019" y="382269"/>
                </a:lnTo>
                <a:lnTo>
                  <a:pt x="160019" y="381000"/>
                </a:lnTo>
                <a:close/>
              </a:path>
              <a:path w="160020" h="693420">
                <a:moveTo>
                  <a:pt x="160019" y="377189"/>
                </a:moveTo>
                <a:lnTo>
                  <a:pt x="156209" y="377189"/>
                </a:lnTo>
                <a:lnTo>
                  <a:pt x="156209" y="379729"/>
                </a:lnTo>
                <a:lnTo>
                  <a:pt x="160019" y="379729"/>
                </a:lnTo>
                <a:lnTo>
                  <a:pt x="160019" y="377189"/>
                </a:lnTo>
                <a:close/>
              </a:path>
              <a:path w="160020" h="693420">
                <a:moveTo>
                  <a:pt x="160019" y="374650"/>
                </a:moveTo>
                <a:lnTo>
                  <a:pt x="156209" y="374650"/>
                </a:lnTo>
                <a:lnTo>
                  <a:pt x="156209" y="375919"/>
                </a:lnTo>
                <a:lnTo>
                  <a:pt x="160019" y="375919"/>
                </a:lnTo>
                <a:lnTo>
                  <a:pt x="160019" y="374650"/>
                </a:lnTo>
                <a:close/>
              </a:path>
              <a:path w="160020" h="693420">
                <a:moveTo>
                  <a:pt x="160019" y="370839"/>
                </a:moveTo>
                <a:lnTo>
                  <a:pt x="156209" y="370839"/>
                </a:lnTo>
                <a:lnTo>
                  <a:pt x="156209" y="373379"/>
                </a:lnTo>
                <a:lnTo>
                  <a:pt x="160019" y="373379"/>
                </a:lnTo>
                <a:lnTo>
                  <a:pt x="160019" y="370839"/>
                </a:lnTo>
                <a:close/>
              </a:path>
              <a:path w="160020" h="693420">
                <a:moveTo>
                  <a:pt x="160019" y="368300"/>
                </a:moveTo>
                <a:lnTo>
                  <a:pt x="156209" y="368300"/>
                </a:lnTo>
                <a:lnTo>
                  <a:pt x="156209" y="369569"/>
                </a:lnTo>
                <a:lnTo>
                  <a:pt x="160019" y="369569"/>
                </a:lnTo>
                <a:lnTo>
                  <a:pt x="160019" y="368300"/>
                </a:lnTo>
                <a:close/>
              </a:path>
              <a:path w="160020" h="693420">
                <a:moveTo>
                  <a:pt x="160019" y="364489"/>
                </a:moveTo>
                <a:lnTo>
                  <a:pt x="156209" y="364489"/>
                </a:lnTo>
                <a:lnTo>
                  <a:pt x="156209" y="367029"/>
                </a:lnTo>
                <a:lnTo>
                  <a:pt x="160019" y="367029"/>
                </a:lnTo>
                <a:lnTo>
                  <a:pt x="160019" y="364489"/>
                </a:lnTo>
                <a:close/>
              </a:path>
              <a:path w="160020" h="693420">
                <a:moveTo>
                  <a:pt x="1269" y="361950"/>
                </a:moveTo>
                <a:lnTo>
                  <a:pt x="0" y="361950"/>
                </a:lnTo>
                <a:lnTo>
                  <a:pt x="0" y="363219"/>
                </a:lnTo>
                <a:lnTo>
                  <a:pt x="1269" y="363219"/>
                </a:lnTo>
                <a:lnTo>
                  <a:pt x="1269" y="361950"/>
                </a:lnTo>
                <a:close/>
              </a:path>
              <a:path w="160020" h="693420">
                <a:moveTo>
                  <a:pt x="2539" y="360679"/>
                </a:moveTo>
                <a:lnTo>
                  <a:pt x="1269" y="360679"/>
                </a:lnTo>
                <a:lnTo>
                  <a:pt x="1269" y="361950"/>
                </a:lnTo>
                <a:lnTo>
                  <a:pt x="2539" y="361950"/>
                </a:lnTo>
                <a:lnTo>
                  <a:pt x="2539" y="360679"/>
                </a:lnTo>
                <a:close/>
              </a:path>
              <a:path w="160020" h="693420">
                <a:moveTo>
                  <a:pt x="3809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3809" y="360679"/>
                </a:lnTo>
                <a:lnTo>
                  <a:pt x="3809" y="358139"/>
                </a:lnTo>
                <a:close/>
              </a:path>
              <a:path w="160020" h="693420">
                <a:moveTo>
                  <a:pt x="160019" y="361950"/>
                </a:moveTo>
                <a:lnTo>
                  <a:pt x="156209" y="361950"/>
                </a:lnTo>
                <a:lnTo>
                  <a:pt x="156209" y="363219"/>
                </a:lnTo>
                <a:lnTo>
                  <a:pt x="160019" y="363219"/>
                </a:lnTo>
                <a:lnTo>
                  <a:pt x="160019" y="361950"/>
                </a:lnTo>
                <a:close/>
              </a:path>
              <a:path w="160020" h="693420">
                <a:moveTo>
                  <a:pt x="160019" y="358139"/>
                </a:moveTo>
                <a:lnTo>
                  <a:pt x="156209" y="358139"/>
                </a:lnTo>
                <a:lnTo>
                  <a:pt x="156209" y="360679"/>
                </a:lnTo>
                <a:lnTo>
                  <a:pt x="160019" y="360679"/>
                </a:lnTo>
                <a:lnTo>
                  <a:pt x="160019" y="358139"/>
                </a:lnTo>
                <a:close/>
              </a:path>
              <a:path w="160020" h="693420">
                <a:moveTo>
                  <a:pt x="160019" y="355600"/>
                </a:moveTo>
                <a:lnTo>
                  <a:pt x="156209" y="355600"/>
                </a:lnTo>
                <a:lnTo>
                  <a:pt x="156209" y="356869"/>
                </a:lnTo>
                <a:lnTo>
                  <a:pt x="160019" y="356869"/>
                </a:lnTo>
                <a:lnTo>
                  <a:pt x="160019" y="355600"/>
                </a:lnTo>
                <a:close/>
              </a:path>
              <a:path w="160020" h="693420">
                <a:moveTo>
                  <a:pt x="3809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3809" y="356869"/>
                </a:lnTo>
                <a:lnTo>
                  <a:pt x="3809" y="355600"/>
                </a:lnTo>
                <a:close/>
              </a:path>
              <a:path w="160020" h="693420">
                <a:moveTo>
                  <a:pt x="3809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3809" y="354329"/>
                </a:lnTo>
                <a:lnTo>
                  <a:pt x="3809" y="351789"/>
                </a:lnTo>
                <a:close/>
              </a:path>
              <a:path w="160020" h="693420">
                <a:moveTo>
                  <a:pt x="3809" y="349250"/>
                </a:moveTo>
                <a:lnTo>
                  <a:pt x="0" y="349250"/>
                </a:lnTo>
                <a:lnTo>
                  <a:pt x="0" y="350519"/>
                </a:lnTo>
                <a:lnTo>
                  <a:pt x="3809" y="350519"/>
                </a:lnTo>
                <a:lnTo>
                  <a:pt x="3809" y="349250"/>
                </a:lnTo>
                <a:close/>
              </a:path>
              <a:path w="160020" h="693420">
                <a:moveTo>
                  <a:pt x="3809" y="345439"/>
                </a:moveTo>
                <a:lnTo>
                  <a:pt x="0" y="345439"/>
                </a:lnTo>
                <a:lnTo>
                  <a:pt x="0" y="347979"/>
                </a:lnTo>
                <a:lnTo>
                  <a:pt x="3809" y="347979"/>
                </a:lnTo>
                <a:lnTo>
                  <a:pt x="3809" y="345439"/>
                </a:lnTo>
                <a:close/>
              </a:path>
              <a:path w="160020" h="693420">
                <a:moveTo>
                  <a:pt x="160019" y="351789"/>
                </a:moveTo>
                <a:lnTo>
                  <a:pt x="156209" y="351789"/>
                </a:lnTo>
                <a:lnTo>
                  <a:pt x="156209" y="354329"/>
                </a:lnTo>
                <a:lnTo>
                  <a:pt x="160019" y="354329"/>
                </a:lnTo>
                <a:lnTo>
                  <a:pt x="160019" y="351789"/>
                </a:lnTo>
                <a:close/>
              </a:path>
              <a:path w="160020" h="693420">
                <a:moveTo>
                  <a:pt x="160019" y="349250"/>
                </a:moveTo>
                <a:lnTo>
                  <a:pt x="156209" y="349250"/>
                </a:lnTo>
                <a:lnTo>
                  <a:pt x="156209" y="350519"/>
                </a:lnTo>
                <a:lnTo>
                  <a:pt x="160019" y="350519"/>
                </a:lnTo>
                <a:lnTo>
                  <a:pt x="160019" y="349250"/>
                </a:lnTo>
                <a:close/>
              </a:path>
              <a:path w="160020" h="693420">
                <a:moveTo>
                  <a:pt x="160019" y="345439"/>
                </a:moveTo>
                <a:lnTo>
                  <a:pt x="156209" y="345439"/>
                </a:lnTo>
                <a:lnTo>
                  <a:pt x="156209" y="347979"/>
                </a:lnTo>
                <a:lnTo>
                  <a:pt x="160019" y="347979"/>
                </a:lnTo>
                <a:lnTo>
                  <a:pt x="160019" y="345439"/>
                </a:lnTo>
                <a:close/>
              </a:path>
              <a:path w="160020" h="693420">
                <a:moveTo>
                  <a:pt x="3809" y="342900"/>
                </a:moveTo>
                <a:lnTo>
                  <a:pt x="0" y="342900"/>
                </a:lnTo>
                <a:lnTo>
                  <a:pt x="0" y="344169"/>
                </a:lnTo>
                <a:lnTo>
                  <a:pt x="3809" y="344169"/>
                </a:lnTo>
                <a:lnTo>
                  <a:pt x="3809" y="342900"/>
                </a:lnTo>
                <a:close/>
              </a:path>
              <a:path w="160020" h="693420">
                <a:moveTo>
                  <a:pt x="3809" y="339089"/>
                </a:moveTo>
                <a:lnTo>
                  <a:pt x="0" y="339089"/>
                </a:lnTo>
                <a:lnTo>
                  <a:pt x="0" y="341629"/>
                </a:lnTo>
                <a:lnTo>
                  <a:pt x="3809" y="341629"/>
                </a:lnTo>
                <a:lnTo>
                  <a:pt x="3809" y="339089"/>
                </a:lnTo>
                <a:close/>
              </a:path>
              <a:path w="160020" h="693420">
                <a:moveTo>
                  <a:pt x="160019" y="342900"/>
                </a:moveTo>
                <a:lnTo>
                  <a:pt x="156209" y="342900"/>
                </a:lnTo>
                <a:lnTo>
                  <a:pt x="156209" y="344169"/>
                </a:lnTo>
                <a:lnTo>
                  <a:pt x="160019" y="344169"/>
                </a:lnTo>
                <a:lnTo>
                  <a:pt x="160019" y="342900"/>
                </a:lnTo>
                <a:close/>
              </a:path>
              <a:path w="160020" h="693420">
                <a:moveTo>
                  <a:pt x="160019" y="339089"/>
                </a:moveTo>
                <a:lnTo>
                  <a:pt x="156209" y="339089"/>
                </a:lnTo>
                <a:lnTo>
                  <a:pt x="156209" y="341629"/>
                </a:lnTo>
                <a:lnTo>
                  <a:pt x="160019" y="341629"/>
                </a:lnTo>
                <a:lnTo>
                  <a:pt x="160019" y="339089"/>
                </a:lnTo>
                <a:close/>
              </a:path>
              <a:path w="160020" h="693420">
                <a:moveTo>
                  <a:pt x="160019" y="336550"/>
                </a:moveTo>
                <a:lnTo>
                  <a:pt x="156209" y="336550"/>
                </a:lnTo>
                <a:lnTo>
                  <a:pt x="156209" y="337819"/>
                </a:lnTo>
                <a:lnTo>
                  <a:pt x="160019" y="337819"/>
                </a:lnTo>
                <a:lnTo>
                  <a:pt x="160019" y="336550"/>
                </a:lnTo>
                <a:close/>
              </a:path>
              <a:path w="160020" h="693420">
                <a:moveTo>
                  <a:pt x="3809" y="336550"/>
                </a:moveTo>
                <a:lnTo>
                  <a:pt x="0" y="336550"/>
                </a:lnTo>
                <a:lnTo>
                  <a:pt x="0" y="337819"/>
                </a:lnTo>
                <a:lnTo>
                  <a:pt x="3809" y="337819"/>
                </a:lnTo>
                <a:lnTo>
                  <a:pt x="3809" y="336550"/>
                </a:lnTo>
                <a:close/>
              </a:path>
              <a:path w="160020" h="693420">
                <a:moveTo>
                  <a:pt x="3809" y="332739"/>
                </a:moveTo>
                <a:lnTo>
                  <a:pt x="0" y="332739"/>
                </a:lnTo>
                <a:lnTo>
                  <a:pt x="0" y="335279"/>
                </a:lnTo>
                <a:lnTo>
                  <a:pt x="3809" y="335279"/>
                </a:lnTo>
                <a:lnTo>
                  <a:pt x="3809" y="332739"/>
                </a:lnTo>
                <a:close/>
              </a:path>
              <a:path w="160020" h="693420">
                <a:moveTo>
                  <a:pt x="160019" y="332739"/>
                </a:moveTo>
                <a:lnTo>
                  <a:pt x="156209" y="332739"/>
                </a:lnTo>
                <a:lnTo>
                  <a:pt x="156209" y="335279"/>
                </a:lnTo>
                <a:lnTo>
                  <a:pt x="160019" y="335279"/>
                </a:lnTo>
                <a:lnTo>
                  <a:pt x="160019" y="332739"/>
                </a:lnTo>
                <a:close/>
              </a:path>
              <a:path w="160020" h="693420">
                <a:moveTo>
                  <a:pt x="3809" y="330200"/>
                </a:moveTo>
                <a:lnTo>
                  <a:pt x="0" y="330200"/>
                </a:lnTo>
                <a:lnTo>
                  <a:pt x="0" y="331469"/>
                </a:lnTo>
                <a:lnTo>
                  <a:pt x="3809" y="331469"/>
                </a:lnTo>
                <a:lnTo>
                  <a:pt x="3809" y="330200"/>
                </a:lnTo>
                <a:close/>
              </a:path>
              <a:path w="160020" h="693420">
                <a:moveTo>
                  <a:pt x="3809" y="326389"/>
                </a:moveTo>
                <a:lnTo>
                  <a:pt x="0" y="326389"/>
                </a:lnTo>
                <a:lnTo>
                  <a:pt x="0" y="328929"/>
                </a:lnTo>
                <a:lnTo>
                  <a:pt x="3809" y="328929"/>
                </a:lnTo>
                <a:lnTo>
                  <a:pt x="3809" y="326389"/>
                </a:lnTo>
                <a:close/>
              </a:path>
              <a:path w="160020" h="693420">
                <a:moveTo>
                  <a:pt x="160019" y="330200"/>
                </a:moveTo>
                <a:lnTo>
                  <a:pt x="156209" y="330200"/>
                </a:lnTo>
                <a:lnTo>
                  <a:pt x="156209" y="331469"/>
                </a:lnTo>
                <a:lnTo>
                  <a:pt x="160019" y="331469"/>
                </a:lnTo>
                <a:lnTo>
                  <a:pt x="160019" y="330200"/>
                </a:lnTo>
                <a:close/>
              </a:path>
              <a:path w="160020" h="693420">
                <a:moveTo>
                  <a:pt x="160019" y="326389"/>
                </a:moveTo>
                <a:lnTo>
                  <a:pt x="156209" y="326389"/>
                </a:lnTo>
                <a:lnTo>
                  <a:pt x="156209" y="328929"/>
                </a:lnTo>
                <a:lnTo>
                  <a:pt x="160019" y="328929"/>
                </a:lnTo>
                <a:lnTo>
                  <a:pt x="160019" y="326389"/>
                </a:lnTo>
                <a:close/>
              </a:path>
              <a:path w="160020" h="693420">
                <a:moveTo>
                  <a:pt x="3809" y="323850"/>
                </a:moveTo>
                <a:lnTo>
                  <a:pt x="0" y="323850"/>
                </a:lnTo>
                <a:lnTo>
                  <a:pt x="0" y="325119"/>
                </a:lnTo>
                <a:lnTo>
                  <a:pt x="3809" y="325119"/>
                </a:lnTo>
                <a:lnTo>
                  <a:pt x="3809" y="323850"/>
                </a:lnTo>
                <a:close/>
              </a:path>
              <a:path w="160020" h="693420">
                <a:moveTo>
                  <a:pt x="160019" y="323850"/>
                </a:moveTo>
                <a:lnTo>
                  <a:pt x="156209" y="323850"/>
                </a:lnTo>
                <a:lnTo>
                  <a:pt x="156209" y="325119"/>
                </a:lnTo>
                <a:lnTo>
                  <a:pt x="160019" y="325119"/>
                </a:lnTo>
                <a:lnTo>
                  <a:pt x="160019" y="323850"/>
                </a:lnTo>
                <a:close/>
              </a:path>
              <a:path w="160020" h="693420">
                <a:moveTo>
                  <a:pt x="3809" y="320039"/>
                </a:moveTo>
                <a:lnTo>
                  <a:pt x="0" y="320039"/>
                </a:lnTo>
                <a:lnTo>
                  <a:pt x="0" y="322579"/>
                </a:lnTo>
                <a:lnTo>
                  <a:pt x="3809" y="322579"/>
                </a:lnTo>
                <a:lnTo>
                  <a:pt x="3809" y="320039"/>
                </a:lnTo>
                <a:close/>
              </a:path>
              <a:path w="160020" h="693420">
                <a:moveTo>
                  <a:pt x="160019" y="320039"/>
                </a:moveTo>
                <a:lnTo>
                  <a:pt x="156209" y="320039"/>
                </a:lnTo>
                <a:lnTo>
                  <a:pt x="156209" y="322579"/>
                </a:lnTo>
                <a:lnTo>
                  <a:pt x="160019" y="322579"/>
                </a:lnTo>
                <a:lnTo>
                  <a:pt x="160019" y="320039"/>
                </a:lnTo>
                <a:close/>
              </a:path>
              <a:path w="160020" h="693420">
                <a:moveTo>
                  <a:pt x="3809" y="317500"/>
                </a:moveTo>
                <a:lnTo>
                  <a:pt x="0" y="317500"/>
                </a:lnTo>
                <a:lnTo>
                  <a:pt x="0" y="318769"/>
                </a:lnTo>
                <a:lnTo>
                  <a:pt x="3809" y="318769"/>
                </a:lnTo>
                <a:lnTo>
                  <a:pt x="3809" y="317500"/>
                </a:lnTo>
                <a:close/>
              </a:path>
              <a:path w="160020" h="693420">
                <a:moveTo>
                  <a:pt x="160019" y="317500"/>
                </a:moveTo>
                <a:lnTo>
                  <a:pt x="156209" y="317500"/>
                </a:lnTo>
                <a:lnTo>
                  <a:pt x="156209" y="318769"/>
                </a:lnTo>
                <a:lnTo>
                  <a:pt x="160019" y="318769"/>
                </a:lnTo>
                <a:lnTo>
                  <a:pt x="160019" y="317500"/>
                </a:lnTo>
                <a:close/>
              </a:path>
              <a:path w="160020" h="693420">
                <a:moveTo>
                  <a:pt x="3809" y="313689"/>
                </a:moveTo>
                <a:lnTo>
                  <a:pt x="0" y="313689"/>
                </a:lnTo>
                <a:lnTo>
                  <a:pt x="0" y="316229"/>
                </a:lnTo>
                <a:lnTo>
                  <a:pt x="3809" y="316229"/>
                </a:lnTo>
                <a:lnTo>
                  <a:pt x="3809" y="313689"/>
                </a:lnTo>
                <a:close/>
              </a:path>
              <a:path w="160020" h="693420">
                <a:moveTo>
                  <a:pt x="160019" y="313689"/>
                </a:moveTo>
                <a:lnTo>
                  <a:pt x="156209" y="313689"/>
                </a:lnTo>
                <a:lnTo>
                  <a:pt x="156209" y="316229"/>
                </a:lnTo>
                <a:lnTo>
                  <a:pt x="160019" y="316229"/>
                </a:lnTo>
                <a:lnTo>
                  <a:pt x="160019" y="313689"/>
                </a:lnTo>
                <a:close/>
              </a:path>
              <a:path w="160020" h="693420">
                <a:moveTo>
                  <a:pt x="3809" y="311150"/>
                </a:moveTo>
                <a:lnTo>
                  <a:pt x="0" y="311150"/>
                </a:lnTo>
                <a:lnTo>
                  <a:pt x="0" y="312419"/>
                </a:lnTo>
                <a:lnTo>
                  <a:pt x="3809" y="312419"/>
                </a:lnTo>
                <a:lnTo>
                  <a:pt x="3809" y="311150"/>
                </a:lnTo>
                <a:close/>
              </a:path>
              <a:path w="160020" h="693420">
                <a:moveTo>
                  <a:pt x="160019" y="311150"/>
                </a:moveTo>
                <a:lnTo>
                  <a:pt x="156209" y="311150"/>
                </a:lnTo>
                <a:lnTo>
                  <a:pt x="156209" y="312419"/>
                </a:lnTo>
                <a:lnTo>
                  <a:pt x="160019" y="312419"/>
                </a:lnTo>
                <a:lnTo>
                  <a:pt x="160019" y="311150"/>
                </a:lnTo>
                <a:close/>
              </a:path>
              <a:path w="160020" h="693420">
                <a:moveTo>
                  <a:pt x="3809" y="307339"/>
                </a:moveTo>
                <a:lnTo>
                  <a:pt x="0" y="307339"/>
                </a:lnTo>
                <a:lnTo>
                  <a:pt x="0" y="309879"/>
                </a:lnTo>
                <a:lnTo>
                  <a:pt x="3809" y="309879"/>
                </a:lnTo>
                <a:lnTo>
                  <a:pt x="3809" y="307339"/>
                </a:lnTo>
                <a:close/>
              </a:path>
              <a:path w="160020" h="693420">
                <a:moveTo>
                  <a:pt x="160019" y="307339"/>
                </a:moveTo>
                <a:lnTo>
                  <a:pt x="156209" y="307339"/>
                </a:lnTo>
                <a:lnTo>
                  <a:pt x="156209" y="309879"/>
                </a:lnTo>
                <a:lnTo>
                  <a:pt x="160019" y="309879"/>
                </a:lnTo>
                <a:lnTo>
                  <a:pt x="160019" y="307339"/>
                </a:lnTo>
                <a:close/>
              </a:path>
              <a:path w="160020" h="693420">
                <a:moveTo>
                  <a:pt x="3809" y="304800"/>
                </a:moveTo>
                <a:lnTo>
                  <a:pt x="0" y="304800"/>
                </a:lnTo>
                <a:lnTo>
                  <a:pt x="0" y="306069"/>
                </a:lnTo>
                <a:lnTo>
                  <a:pt x="3809" y="306069"/>
                </a:lnTo>
                <a:lnTo>
                  <a:pt x="3809" y="304800"/>
                </a:lnTo>
                <a:close/>
              </a:path>
              <a:path w="160020" h="693420">
                <a:moveTo>
                  <a:pt x="160019" y="304800"/>
                </a:moveTo>
                <a:lnTo>
                  <a:pt x="156209" y="304800"/>
                </a:lnTo>
                <a:lnTo>
                  <a:pt x="156209" y="306069"/>
                </a:lnTo>
                <a:lnTo>
                  <a:pt x="160019" y="306069"/>
                </a:lnTo>
                <a:lnTo>
                  <a:pt x="160019" y="304800"/>
                </a:lnTo>
                <a:close/>
              </a:path>
              <a:path w="160020" h="693420">
                <a:moveTo>
                  <a:pt x="3809" y="298450"/>
                </a:moveTo>
                <a:lnTo>
                  <a:pt x="0" y="298450"/>
                </a:lnTo>
                <a:lnTo>
                  <a:pt x="0" y="303529"/>
                </a:lnTo>
                <a:lnTo>
                  <a:pt x="3809" y="303529"/>
                </a:lnTo>
                <a:lnTo>
                  <a:pt x="3809" y="298450"/>
                </a:lnTo>
                <a:close/>
              </a:path>
              <a:path w="160020" h="693420">
                <a:moveTo>
                  <a:pt x="160019" y="298450"/>
                </a:moveTo>
                <a:lnTo>
                  <a:pt x="156209" y="298450"/>
                </a:lnTo>
                <a:lnTo>
                  <a:pt x="156209" y="303529"/>
                </a:lnTo>
                <a:lnTo>
                  <a:pt x="160019" y="303529"/>
                </a:lnTo>
                <a:lnTo>
                  <a:pt x="160019" y="298450"/>
                </a:lnTo>
                <a:close/>
              </a:path>
              <a:path w="160020" h="693420">
                <a:moveTo>
                  <a:pt x="3809" y="294639"/>
                </a:moveTo>
                <a:lnTo>
                  <a:pt x="0" y="294639"/>
                </a:lnTo>
                <a:lnTo>
                  <a:pt x="0" y="297179"/>
                </a:lnTo>
                <a:lnTo>
                  <a:pt x="3809" y="297179"/>
                </a:lnTo>
                <a:lnTo>
                  <a:pt x="3809" y="294639"/>
                </a:lnTo>
                <a:close/>
              </a:path>
              <a:path w="160020" h="693420">
                <a:moveTo>
                  <a:pt x="160019" y="294639"/>
                </a:moveTo>
                <a:lnTo>
                  <a:pt x="156209" y="294639"/>
                </a:lnTo>
                <a:lnTo>
                  <a:pt x="156209" y="297179"/>
                </a:lnTo>
                <a:lnTo>
                  <a:pt x="160019" y="297179"/>
                </a:lnTo>
                <a:lnTo>
                  <a:pt x="160019" y="294639"/>
                </a:lnTo>
                <a:close/>
              </a:path>
              <a:path w="160020" h="693420">
                <a:moveTo>
                  <a:pt x="3809" y="292100"/>
                </a:moveTo>
                <a:lnTo>
                  <a:pt x="0" y="292100"/>
                </a:lnTo>
                <a:lnTo>
                  <a:pt x="0" y="293369"/>
                </a:lnTo>
                <a:lnTo>
                  <a:pt x="3809" y="293369"/>
                </a:lnTo>
                <a:lnTo>
                  <a:pt x="3809" y="292100"/>
                </a:lnTo>
                <a:close/>
              </a:path>
              <a:path w="160020" h="693420">
                <a:moveTo>
                  <a:pt x="160019" y="292100"/>
                </a:moveTo>
                <a:lnTo>
                  <a:pt x="156209" y="292100"/>
                </a:lnTo>
                <a:lnTo>
                  <a:pt x="156209" y="293369"/>
                </a:lnTo>
                <a:lnTo>
                  <a:pt x="160019" y="293369"/>
                </a:lnTo>
                <a:lnTo>
                  <a:pt x="160019" y="292100"/>
                </a:lnTo>
                <a:close/>
              </a:path>
              <a:path w="160020" h="693420">
                <a:moveTo>
                  <a:pt x="3809" y="288289"/>
                </a:moveTo>
                <a:lnTo>
                  <a:pt x="0" y="288289"/>
                </a:lnTo>
                <a:lnTo>
                  <a:pt x="0" y="290829"/>
                </a:lnTo>
                <a:lnTo>
                  <a:pt x="3809" y="290829"/>
                </a:lnTo>
                <a:lnTo>
                  <a:pt x="3809" y="288289"/>
                </a:lnTo>
                <a:close/>
              </a:path>
              <a:path w="160020" h="693420">
                <a:moveTo>
                  <a:pt x="160019" y="288289"/>
                </a:moveTo>
                <a:lnTo>
                  <a:pt x="156209" y="288289"/>
                </a:lnTo>
                <a:lnTo>
                  <a:pt x="156209" y="290829"/>
                </a:lnTo>
                <a:lnTo>
                  <a:pt x="160019" y="290829"/>
                </a:lnTo>
                <a:lnTo>
                  <a:pt x="160019" y="288289"/>
                </a:lnTo>
                <a:close/>
              </a:path>
              <a:path w="160020" h="693420">
                <a:moveTo>
                  <a:pt x="3809" y="285750"/>
                </a:moveTo>
                <a:lnTo>
                  <a:pt x="0" y="285750"/>
                </a:lnTo>
                <a:lnTo>
                  <a:pt x="0" y="287019"/>
                </a:lnTo>
                <a:lnTo>
                  <a:pt x="3809" y="287019"/>
                </a:lnTo>
                <a:lnTo>
                  <a:pt x="3809" y="285750"/>
                </a:lnTo>
                <a:close/>
              </a:path>
              <a:path w="160020" h="693420">
                <a:moveTo>
                  <a:pt x="160019" y="285750"/>
                </a:moveTo>
                <a:lnTo>
                  <a:pt x="156209" y="285750"/>
                </a:lnTo>
                <a:lnTo>
                  <a:pt x="156209" y="287019"/>
                </a:lnTo>
                <a:lnTo>
                  <a:pt x="160019" y="287019"/>
                </a:lnTo>
                <a:lnTo>
                  <a:pt x="160019" y="285750"/>
                </a:lnTo>
                <a:close/>
              </a:path>
              <a:path w="160020" h="693420">
                <a:moveTo>
                  <a:pt x="3809" y="281939"/>
                </a:moveTo>
                <a:lnTo>
                  <a:pt x="0" y="281939"/>
                </a:lnTo>
                <a:lnTo>
                  <a:pt x="0" y="284479"/>
                </a:lnTo>
                <a:lnTo>
                  <a:pt x="3809" y="284479"/>
                </a:lnTo>
                <a:lnTo>
                  <a:pt x="3809" y="281939"/>
                </a:lnTo>
                <a:close/>
              </a:path>
              <a:path w="160020" h="693420">
                <a:moveTo>
                  <a:pt x="160019" y="281939"/>
                </a:moveTo>
                <a:lnTo>
                  <a:pt x="156209" y="281939"/>
                </a:lnTo>
                <a:lnTo>
                  <a:pt x="156209" y="284479"/>
                </a:lnTo>
                <a:lnTo>
                  <a:pt x="160019" y="284479"/>
                </a:lnTo>
                <a:lnTo>
                  <a:pt x="160019" y="281939"/>
                </a:lnTo>
                <a:close/>
              </a:path>
              <a:path w="160020" h="693420">
                <a:moveTo>
                  <a:pt x="3809" y="279400"/>
                </a:moveTo>
                <a:lnTo>
                  <a:pt x="0" y="279400"/>
                </a:lnTo>
                <a:lnTo>
                  <a:pt x="0" y="280669"/>
                </a:lnTo>
                <a:lnTo>
                  <a:pt x="3809" y="280669"/>
                </a:lnTo>
                <a:lnTo>
                  <a:pt x="3809" y="279400"/>
                </a:lnTo>
                <a:close/>
              </a:path>
              <a:path w="160020" h="693420">
                <a:moveTo>
                  <a:pt x="160019" y="279400"/>
                </a:moveTo>
                <a:lnTo>
                  <a:pt x="156209" y="279400"/>
                </a:lnTo>
                <a:lnTo>
                  <a:pt x="156209" y="280669"/>
                </a:lnTo>
                <a:lnTo>
                  <a:pt x="160019" y="280669"/>
                </a:lnTo>
                <a:lnTo>
                  <a:pt x="160019" y="279400"/>
                </a:lnTo>
                <a:close/>
              </a:path>
              <a:path w="160020" h="693420">
                <a:moveTo>
                  <a:pt x="3809" y="273050"/>
                </a:moveTo>
                <a:lnTo>
                  <a:pt x="0" y="273050"/>
                </a:lnTo>
                <a:lnTo>
                  <a:pt x="0" y="278129"/>
                </a:lnTo>
                <a:lnTo>
                  <a:pt x="3809" y="278129"/>
                </a:lnTo>
                <a:lnTo>
                  <a:pt x="3809" y="273050"/>
                </a:lnTo>
                <a:close/>
              </a:path>
              <a:path w="160020" h="693420">
                <a:moveTo>
                  <a:pt x="160019" y="273050"/>
                </a:moveTo>
                <a:lnTo>
                  <a:pt x="156209" y="273050"/>
                </a:lnTo>
                <a:lnTo>
                  <a:pt x="156209" y="278129"/>
                </a:lnTo>
                <a:lnTo>
                  <a:pt x="160019" y="278129"/>
                </a:lnTo>
                <a:lnTo>
                  <a:pt x="160019" y="273050"/>
                </a:lnTo>
                <a:close/>
              </a:path>
              <a:path w="160020" h="693420">
                <a:moveTo>
                  <a:pt x="3809" y="269239"/>
                </a:moveTo>
                <a:lnTo>
                  <a:pt x="0" y="269239"/>
                </a:lnTo>
                <a:lnTo>
                  <a:pt x="0" y="271779"/>
                </a:lnTo>
                <a:lnTo>
                  <a:pt x="3809" y="271779"/>
                </a:lnTo>
                <a:lnTo>
                  <a:pt x="3809" y="269239"/>
                </a:lnTo>
                <a:close/>
              </a:path>
              <a:path w="160020" h="693420">
                <a:moveTo>
                  <a:pt x="160019" y="269239"/>
                </a:moveTo>
                <a:lnTo>
                  <a:pt x="156209" y="269239"/>
                </a:lnTo>
                <a:lnTo>
                  <a:pt x="156209" y="271779"/>
                </a:lnTo>
                <a:lnTo>
                  <a:pt x="160019" y="271779"/>
                </a:lnTo>
                <a:lnTo>
                  <a:pt x="160019" y="269239"/>
                </a:lnTo>
                <a:close/>
              </a:path>
              <a:path w="160020" h="693420">
                <a:moveTo>
                  <a:pt x="3809" y="266700"/>
                </a:moveTo>
                <a:lnTo>
                  <a:pt x="0" y="266700"/>
                </a:lnTo>
                <a:lnTo>
                  <a:pt x="0" y="267969"/>
                </a:lnTo>
                <a:lnTo>
                  <a:pt x="3809" y="267969"/>
                </a:lnTo>
                <a:lnTo>
                  <a:pt x="3809" y="266700"/>
                </a:lnTo>
                <a:close/>
              </a:path>
              <a:path w="160020" h="693420">
                <a:moveTo>
                  <a:pt x="160019" y="266700"/>
                </a:moveTo>
                <a:lnTo>
                  <a:pt x="156209" y="266700"/>
                </a:lnTo>
                <a:lnTo>
                  <a:pt x="156209" y="267969"/>
                </a:lnTo>
                <a:lnTo>
                  <a:pt x="160019" y="267969"/>
                </a:lnTo>
                <a:lnTo>
                  <a:pt x="160019" y="266700"/>
                </a:lnTo>
                <a:close/>
              </a:path>
              <a:path w="160020" h="693420">
                <a:moveTo>
                  <a:pt x="3809" y="262889"/>
                </a:moveTo>
                <a:lnTo>
                  <a:pt x="0" y="262889"/>
                </a:lnTo>
                <a:lnTo>
                  <a:pt x="0" y="265429"/>
                </a:lnTo>
                <a:lnTo>
                  <a:pt x="3809" y="265429"/>
                </a:lnTo>
                <a:lnTo>
                  <a:pt x="3809" y="262889"/>
                </a:lnTo>
                <a:close/>
              </a:path>
              <a:path w="160020" h="693420">
                <a:moveTo>
                  <a:pt x="160019" y="262889"/>
                </a:moveTo>
                <a:lnTo>
                  <a:pt x="156209" y="262889"/>
                </a:lnTo>
                <a:lnTo>
                  <a:pt x="156209" y="265429"/>
                </a:lnTo>
                <a:lnTo>
                  <a:pt x="160019" y="265429"/>
                </a:lnTo>
                <a:lnTo>
                  <a:pt x="160019" y="262889"/>
                </a:lnTo>
                <a:close/>
              </a:path>
              <a:path w="160020" h="693420">
                <a:moveTo>
                  <a:pt x="3809" y="260350"/>
                </a:moveTo>
                <a:lnTo>
                  <a:pt x="0" y="260350"/>
                </a:lnTo>
                <a:lnTo>
                  <a:pt x="0" y="261619"/>
                </a:lnTo>
                <a:lnTo>
                  <a:pt x="3809" y="261619"/>
                </a:lnTo>
                <a:lnTo>
                  <a:pt x="3809" y="260350"/>
                </a:lnTo>
                <a:close/>
              </a:path>
              <a:path w="160020" h="693420">
                <a:moveTo>
                  <a:pt x="160019" y="260350"/>
                </a:moveTo>
                <a:lnTo>
                  <a:pt x="156209" y="260350"/>
                </a:lnTo>
                <a:lnTo>
                  <a:pt x="156209" y="261619"/>
                </a:lnTo>
                <a:lnTo>
                  <a:pt x="160019" y="261619"/>
                </a:lnTo>
                <a:lnTo>
                  <a:pt x="160019" y="260350"/>
                </a:lnTo>
                <a:close/>
              </a:path>
              <a:path w="160020" h="693420">
                <a:moveTo>
                  <a:pt x="3809" y="256539"/>
                </a:moveTo>
                <a:lnTo>
                  <a:pt x="0" y="256539"/>
                </a:lnTo>
                <a:lnTo>
                  <a:pt x="0" y="259079"/>
                </a:lnTo>
                <a:lnTo>
                  <a:pt x="3809" y="259079"/>
                </a:lnTo>
                <a:lnTo>
                  <a:pt x="3809" y="256539"/>
                </a:lnTo>
                <a:close/>
              </a:path>
              <a:path w="160020" h="693420">
                <a:moveTo>
                  <a:pt x="160019" y="256539"/>
                </a:moveTo>
                <a:lnTo>
                  <a:pt x="156209" y="256539"/>
                </a:lnTo>
                <a:lnTo>
                  <a:pt x="156209" y="259079"/>
                </a:lnTo>
                <a:lnTo>
                  <a:pt x="160019" y="259079"/>
                </a:lnTo>
                <a:lnTo>
                  <a:pt x="160019" y="256539"/>
                </a:lnTo>
                <a:close/>
              </a:path>
              <a:path w="160020" h="693420">
                <a:moveTo>
                  <a:pt x="3809" y="254000"/>
                </a:moveTo>
                <a:lnTo>
                  <a:pt x="0" y="254000"/>
                </a:lnTo>
                <a:lnTo>
                  <a:pt x="0" y="255269"/>
                </a:lnTo>
                <a:lnTo>
                  <a:pt x="3809" y="255269"/>
                </a:lnTo>
                <a:lnTo>
                  <a:pt x="3809" y="254000"/>
                </a:lnTo>
                <a:close/>
              </a:path>
              <a:path w="160020" h="693420">
                <a:moveTo>
                  <a:pt x="160019" y="254000"/>
                </a:moveTo>
                <a:lnTo>
                  <a:pt x="156209" y="254000"/>
                </a:lnTo>
                <a:lnTo>
                  <a:pt x="156209" y="255269"/>
                </a:lnTo>
                <a:lnTo>
                  <a:pt x="160019" y="255269"/>
                </a:lnTo>
                <a:lnTo>
                  <a:pt x="160019" y="254000"/>
                </a:lnTo>
                <a:close/>
              </a:path>
              <a:path w="160020" h="693420">
                <a:moveTo>
                  <a:pt x="3809" y="250189"/>
                </a:moveTo>
                <a:lnTo>
                  <a:pt x="0" y="250189"/>
                </a:lnTo>
                <a:lnTo>
                  <a:pt x="0" y="252729"/>
                </a:lnTo>
                <a:lnTo>
                  <a:pt x="3809" y="252729"/>
                </a:lnTo>
                <a:lnTo>
                  <a:pt x="3809" y="250189"/>
                </a:lnTo>
                <a:close/>
              </a:path>
              <a:path w="160020" h="693420">
                <a:moveTo>
                  <a:pt x="160019" y="250189"/>
                </a:moveTo>
                <a:lnTo>
                  <a:pt x="156209" y="250189"/>
                </a:lnTo>
                <a:lnTo>
                  <a:pt x="156209" y="252729"/>
                </a:lnTo>
                <a:lnTo>
                  <a:pt x="160019" y="252729"/>
                </a:lnTo>
                <a:lnTo>
                  <a:pt x="160019" y="250189"/>
                </a:lnTo>
                <a:close/>
              </a:path>
              <a:path w="160020" h="693420">
                <a:moveTo>
                  <a:pt x="3809" y="247650"/>
                </a:moveTo>
                <a:lnTo>
                  <a:pt x="0" y="247650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7650"/>
                </a:lnTo>
                <a:close/>
              </a:path>
              <a:path w="160020" h="693420">
                <a:moveTo>
                  <a:pt x="160019" y="247650"/>
                </a:moveTo>
                <a:lnTo>
                  <a:pt x="156209" y="247650"/>
                </a:lnTo>
                <a:lnTo>
                  <a:pt x="156209" y="248919"/>
                </a:lnTo>
                <a:lnTo>
                  <a:pt x="160019" y="248919"/>
                </a:lnTo>
                <a:lnTo>
                  <a:pt x="160019" y="247650"/>
                </a:lnTo>
                <a:close/>
              </a:path>
              <a:path w="160020" h="693420">
                <a:moveTo>
                  <a:pt x="3809" y="243839"/>
                </a:moveTo>
                <a:lnTo>
                  <a:pt x="0" y="243839"/>
                </a:lnTo>
                <a:lnTo>
                  <a:pt x="0" y="246379"/>
                </a:lnTo>
                <a:lnTo>
                  <a:pt x="3809" y="246379"/>
                </a:lnTo>
                <a:lnTo>
                  <a:pt x="3809" y="243839"/>
                </a:lnTo>
                <a:close/>
              </a:path>
              <a:path w="160020" h="693420">
                <a:moveTo>
                  <a:pt x="160019" y="243839"/>
                </a:moveTo>
                <a:lnTo>
                  <a:pt x="156209" y="243839"/>
                </a:lnTo>
                <a:lnTo>
                  <a:pt x="156209" y="246379"/>
                </a:lnTo>
                <a:lnTo>
                  <a:pt x="160019" y="246379"/>
                </a:lnTo>
                <a:lnTo>
                  <a:pt x="160019" y="243839"/>
                </a:lnTo>
                <a:close/>
              </a:path>
              <a:path w="160020" h="693420">
                <a:moveTo>
                  <a:pt x="3809" y="241300"/>
                </a:moveTo>
                <a:lnTo>
                  <a:pt x="0" y="241300"/>
                </a:lnTo>
                <a:lnTo>
                  <a:pt x="0" y="242569"/>
                </a:lnTo>
                <a:lnTo>
                  <a:pt x="3809" y="242569"/>
                </a:lnTo>
                <a:lnTo>
                  <a:pt x="3809" y="241300"/>
                </a:lnTo>
                <a:close/>
              </a:path>
              <a:path w="160020" h="693420">
                <a:moveTo>
                  <a:pt x="160019" y="241300"/>
                </a:moveTo>
                <a:lnTo>
                  <a:pt x="156209" y="241300"/>
                </a:lnTo>
                <a:lnTo>
                  <a:pt x="156209" y="242569"/>
                </a:lnTo>
                <a:lnTo>
                  <a:pt x="160019" y="242569"/>
                </a:lnTo>
                <a:lnTo>
                  <a:pt x="160019" y="241300"/>
                </a:lnTo>
                <a:close/>
              </a:path>
              <a:path w="160020" h="693420">
                <a:moveTo>
                  <a:pt x="3809" y="236219"/>
                </a:moveTo>
                <a:lnTo>
                  <a:pt x="1269" y="236219"/>
                </a:lnTo>
                <a:lnTo>
                  <a:pt x="1269" y="237616"/>
                </a:lnTo>
                <a:lnTo>
                  <a:pt x="0" y="237616"/>
                </a:lnTo>
                <a:lnTo>
                  <a:pt x="0" y="240029"/>
                </a:lnTo>
                <a:lnTo>
                  <a:pt x="3809" y="240029"/>
                </a:lnTo>
                <a:lnTo>
                  <a:pt x="3809" y="236219"/>
                </a:lnTo>
                <a:close/>
              </a:path>
              <a:path w="160020" h="693420">
                <a:moveTo>
                  <a:pt x="160019" y="237616"/>
                </a:moveTo>
                <a:lnTo>
                  <a:pt x="156209" y="237616"/>
                </a:lnTo>
                <a:lnTo>
                  <a:pt x="156209" y="240029"/>
                </a:lnTo>
                <a:lnTo>
                  <a:pt x="160019" y="240029"/>
                </a:lnTo>
                <a:lnTo>
                  <a:pt x="160019" y="237616"/>
                </a:lnTo>
                <a:close/>
              </a:path>
              <a:path w="160020" h="693420">
                <a:moveTo>
                  <a:pt x="160019" y="235076"/>
                </a:moveTo>
                <a:lnTo>
                  <a:pt x="156209" y="235076"/>
                </a:lnTo>
                <a:lnTo>
                  <a:pt x="156209" y="236219"/>
                </a:lnTo>
                <a:lnTo>
                  <a:pt x="160019" y="236219"/>
                </a:lnTo>
                <a:lnTo>
                  <a:pt x="160019" y="235076"/>
                </a:lnTo>
                <a:close/>
              </a:path>
              <a:path w="160020" h="693420">
                <a:moveTo>
                  <a:pt x="160019" y="231266"/>
                </a:moveTo>
                <a:lnTo>
                  <a:pt x="156209" y="231266"/>
                </a:lnTo>
                <a:lnTo>
                  <a:pt x="156209" y="233679"/>
                </a:lnTo>
                <a:lnTo>
                  <a:pt x="160019" y="233679"/>
                </a:lnTo>
                <a:lnTo>
                  <a:pt x="160019" y="231266"/>
                </a:lnTo>
                <a:close/>
              </a:path>
              <a:path w="160020" h="693420">
                <a:moveTo>
                  <a:pt x="160019" y="228726"/>
                </a:moveTo>
                <a:lnTo>
                  <a:pt x="156209" y="228726"/>
                </a:lnTo>
                <a:lnTo>
                  <a:pt x="156209" y="229869"/>
                </a:lnTo>
                <a:lnTo>
                  <a:pt x="160019" y="229869"/>
                </a:lnTo>
                <a:lnTo>
                  <a:pt x="160019" y="228726"/>
                </a:lnTo>
                <a:close/>
              </a:path>
              <a:path w="160020" h="693420">
                <a:moveTo>
                  <a:pt x="160019" y="224916"/>
                </a:moveTo>
                <a:lnTo>
                  <a:pt x="156209" y="224916"/>
                </a:lnTo>
                <a:lnTo>
                  <a:pt x="156209" y="227329"/>
                </a:lnTo>
                <a:lnTo>
                  <a:pt x="160019" y="227329"/>
                </a:lnTo>
                <a:lnTo>
                  <a:pt x="160019" y="224916"/>
                </a:lnTo>
                <a:close/>
              </a:path>
              <a:path w="160020" h="693420">
                <a:moveTo>
                  <a:pt x="160019" y="222376"/>
                </a:moveTo>
                <a:lnTo>
                  <a:pt x="156209" y="222376"/>
                </a:lnTo>
                <a:lnTo>
                  <a:pt x="156209" y="223519"/>
                </a:lnTo>
                <a:lnTo>
                  <a:pt x="160019" y="223519"/>
                </a:lnTo>
                <a:lnTo>
                  <a:pt x="160019" y="222376"/>
                </a:lnTo>
                <a:close/>
              </a:path>
              <a:path w="160020" h="693420">
                <a:moveTo>
                  <a:pt x="160019" y="218566"/>
                </a:moveTo>
                <a:lnTo>
                  <a:pt x="156209" y="218566"/>
                </a:lnTo>
                <a:lnTo>
                  <a:pt x="156209" y="220979"/>
                </a:lnTo>
                <a:lnTo>
                  <a:pt x="160019" y="220979"/>
                </a:lnTo>
                <a:lnTo>
                  <a:pt x="160019" y="218566"/>
                </a:lnTo>
                <a:close/>
              </a:path>
              <a:path w="160020" h="693420">
                <a:moveTo>
                  <a:pt x="160019" y="216026"/>
                </a:moveTo>
                <a:lnTo>
                  <a:pt x="156209" y="216026"/>
                </a:lnTo>
                <a:lnTo>
                  <a:pt x="156209" y="217169"/>
                </a:lnTo>
                <a:lnTo>
                  <a:pt x="160019" y="217169"/>
                </a:lnTo>
                <a:lnTo>
                  <a:pt x="160019" y="216026"/>
                </a:lnTo>
                <a:close/>
              </a:path>
              <a:path w="160020" h="693420">
                <a:moveTo>
                  <a:pt x="160019" y="212216"/>
                </a:moveTo>
                <a:lnTo>
                  <a:pt x="156209" y="212216"/>
                </a:lnTo>
                <a:lnTo>
                  <a:pt x="156209" y="214629"/>
                </a:lnTo>
                <a:lnTo>
                  <a:pt x="160019" y="214629"/>
                </a:lnTo>
                <a:lnTo>
                  <a:pt x="160019" y="212216"/>
                </a:lnTo>
                <a:close/>
              </a:path>
              <a:path w="160020" h="693420">
                <a:moveTo>
                  <a:pt x="160019" y="209676"/>
                </a:moveTo>
                <a:lnTo>
                  <a:pt x="156209" y="209676"/>
                </a:lnTo>
                <a:lnTo>
                  <a:pt x="156209" y="210819"/>
                </a:lnTo>
                <a:lnTo>
                  <a:pt x="160019" y="210819"/>
                </a:lnTo>
                <a:lnTo>
                  <a:pt x="160019" y="209676"/>
                </a:lnTo>
                <a:close/>
              </a:path>
              <a:path w="160020" h="693420">
                <a:moveTo>
                  <a:pt x="160019" y="205866"/>
                </a:moveTo>
                <a:lnTo>
                  <a:pt x="156209" y="205866"/>
                </a:lnTo>
                <a:lnTo>
                  <a:pt x="156209" y="208279"/>
                </a:lnTo>
                <a:lnTo>
                  <a:pt x="160019" y="208279"/>
                </a:lnTo>
                <a:lnTo>
                  <a:pt x="160019" y="205866"/>
                </a:lnTo>
                <a:close/>
              </a:path>
              <a:path w="160020" h="693420">
                <a:moveTo>
                  <a:pt x="160019" y="203326"/>
                </a:moveTo>
                <a:lnTo>
                  <a:pt x="156209" y="203326"/>
                </a:lnTo>
                <a:lnTo>
                  <a:pt x="156209" y="204469"/>
                </a:lnTo>
                <a:lnTo>
                  <a:pt x="160019" y="204469"/>
                </a:lnTo>
                <a:lnTo>
                  <a:pt x="160019" y="203326"/>
                </a:lnTo>
                <a:close/>
              </a:path>
              <a:path w="160020" h="693420">
                <a:moveTo>
                  <a:pt x="160019" y="199516"/>
                </a:moveTo>
                <a:lnTo>
                  <a:pt x="156209" y="199516"/>
                </a:lnTo>
                <a:lnTo>
                  <a:pt x="156209" y="201929"/>
                </a:lnTo>
                <a:lnTo>
                  <a:pt x="160019" y="201929"/>
                </a:lnTo>
                <a:lnTo>
                  <a:pt x="160019" y="199516"/>
                </a:lnTo>
                <a:close/>
              </a:path>
              <a:path w="160020" h="693420">
                <a:moveTo>
                  <a:pt x="160019" y="196976"/>
                </a:moveTo>
                <a:lnTo>
                  <a:pt x="156209" y="196976"/>
                </a:lnTo>
                <a:lnTo>
                  <a:pt x="156209" y="198119"/>
                </a:lnTo>
                <a:lnTo>
                  <a:pt x="160019" y="198119"/>
                </a:lnTo>
                <a:lnTo>
                  <a:pt x="160019" y="196976"/>
                </a:lnTo>
                <a:close/>
              </a:path>
              <a:path w="160020" h="693420">
                <a:moveTo>
                  <a:pt x="160019" y="193166"/>
                </a:moveTo>
                <a:lnTo>
                  <a:pt x="156209" y="193166"/>
                </a:lnTo>
                <a:lnTo>
                  <a:pt x="156209" y="195579"/>
                </a:lnTo>
                <a:lnTo>
                  <a:pt x="160019" y="195579"/>
                </a:lnTo>
                <a:lnTo>
                  <a:pt x="160019" y="193166"/>
                </a:lnTo>
                <a:close/>
              </a:path>
              <a:path w="160020" h="693420">
                <a:moveTo>
                  <a:pt x="160019" y="190626"/>
                </a:moveTo>
                <a:lnTo>
                  <a:pt x="156209" y="190626"/>
                </a:lnTo>
                <a:lnTo>
                  <a:pt x="156209" y="191769"/>
                </a:lnTo>
                <a:lnTo>
                  <a:pt x="160019" y="191769"/>
                </a:lnTo>
                <a:lnTo>
                  <a:pt x="160019" y="190626"/>
                </a:lnTo>
                <a:close/>
              </a:path>
              <a:path w="160020" h="693420">
                <a:moveTo>
                  <a:pt x="160019" y="186816"/>
                </a:moveTo>
                <a:lnTo>
                  <a:pt x="156209" y="186816"/>
                </a:lnTo>
                <a:lnTo>
                  <a:pt x="156209" y="189229"/>
                </a:lnTo>
                <a:lnTo>
                  <a:pt x="160019" y="189229"/>
                </a:lnTo>
                <a:lnTo>
                  <a:pt x="160019" y="186816"/>
                </a:lnTo>
                <a:close/>
              </a:path>
              <a:path w="160020" h="693420">
                <a:moveTo>
                  <a:pt x="160019" y="182879"/>
                </a:moveTo>
                <a:lnTo>
                  <a:pt x="156209" y="182879"/>
                </a:lnTo>
                <a:lnTo>
                  <a:pt x="156209" y="185419"/>
                </a:lnTo>
                <a:lnTo>
                  <a:pt x="160019" y="185419"/>
                </a:lnTo>
                <a:lnTo>
                  <a:pt x="160019" y="182879"/>
                </a:lnTo>
                <a:close/>
              </a:path>
              <a:path w="160020" h="693420">
                <a:moveTo>
                  <a:pt x="158750" y="408940"/>
                </a:moveTo>
                <a:lnTo>
                  <a:pt x="156209" y="408940"/>
                </a:lnTo>
                <a:lnTo>
                  <a:pt x="156209" y="416560"/>
                </a:lnTo>
                <a:lnTo>
                  <a:pt x="157479" y="416560"/>
                </a:lnTo>
                <a:lnTo>
                  <a:pt x="157479" y="411480"/>
                </a:lnTo>
                <a:lnTo>
                  <a:pt x="158750" y="411480"/>
                </a:lnTo>
                <a:lnTo>
                  <a:pt x="158750" y="408940"/>
                </a:lnTo>
                <a:close/>
              </a:path>
              <a:path w="160020" h="693420">
                <a:moveTo>
                  <a:pt x="3809" y="467360"/>
                </a:moveTo>
                <a:lnTo>
                  <a:pt x="2539" y="467360"/>
                </a:lnTo>
                <a:lnTo>
                  <a:pt x="2539" y="473710"/>
                </a:lnTo>
                <a:lnTo>
                  <a:pt x="1269" y="473710"/>
                </a:lnTo>
                <a:lnTo>
                  <a:pt x="1269" y="478789"/>
                </a:lnTo>
                <a:lnTo>
                  <a:pt x="3809" y="478789"/>
                </a:lnTo>
                <a:lnTo>
                  <a:pt x="3809" y="467360"/>
                </a:lnTo>
                <a:close/>
              </a:path>
              <a:path w="160020" h="693420">
                <a:moveTo>
                  <a:pt x="3809" y="478790"/>
                </a:moveTo>
                <a:lnTo>
                  <a:pt x="0" y="478790"/>
                </a:lnTo>
                <a:lnTo>
                  <a:pt x="0" y="488950"/>
                </a:lnTo>
                <a:lnTo>
                  <a:pt x="3809" y="488950"/>
                </a:lnTo>
                <a:lnTo>
                  <a:pt x="3809" y="478790"/>
                </a:lnTo>
                <a:close/>
              </a:path>
              <a:path w="160020" h="693420">
                <a:moveTo>
                  <a:pt x="3809" y="488950"/>
                </a:moveTo>
                <a:lnTo>
                  <a:pt x="0" y="488950"/>
                </a:lnTo>
                <a:lnTo>
                  <a:pt x="0" y="516889"/>
                </a:lnTo>
                <a:lnTo>
                  <a:pt x="3809" y="516889"/>
                </a:lnTo>
                <a:lnTo>
                  <a:pt x="3809" y="488950"/>
                </a:lnTo>
                <a:close/>
              </a:path>
              <a:path w="160020" h="693420">
                <a:moveTo>
                  <a:pt x="3809" y="516890"/>
                </a:moveTo>
                <a:lnTo>
                  <a:pt x="0" y="516890"/>
                </a:lnTo>
                <a:lnTo>
                  <a:pt x="0" y="527050"/>
                </a:lnTo>
                <a:lnTo>
                  <a:pt x="3809" y="527050"/>
                </a:lnTo>
                <a:lnTo>
                  <a:pt x="3809" y="516890"/>
                </a:lnTo>
                <a:close/>
              </a:path>
              <a:path w="160020" h="693420">
                <a:moveTo>
                  <a:pt x="3809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3809" y="533400"/>
                </a:lnTo>
                <a:lnTo>
                  <a:pt x="3809" y="527050"/>
                </a:lnTo>
                <a:close/>
              </a:path>
              <a:path w="160020" h="693420">
                <a:moveTo>
                  <a:pt x="3809" y="533400"/>
                </a:moveTo>
                <a:lnTo>
                  <a:pt x="0" y="533400"/>
                </a:lnTo>
                <a:lnTo>
                  <a:pt x="0" y="554989"/>
                </a:lnTo>
                <a:lnTo>
                  <a:pt x="3809" y="554989"/>
                </a:lnTo>
                <a:lnTo>
                  <a:pt x="3809" y="533400"/>
                </a:lnTo>
                <a:close/>
              </a:path>
              <a:path w="160020" h="693420">
                <a:moveTo>
                  <a:pt x="160019" y="692150"/>
                </a:moveTo>
                <a:lnTo>
                  <a:pt x="0" y="692150"/>
                </a:lnTo>
                <a:lnTo>
                  <a:pt x="0" y="693420"/>
                </a:lnTo>
                <a:lnTo>
                  <a:pt x="160019" y="693420"/>
                </a:lnTo>
                <a:lnTo>
                  <a:pt x="160019" y="692150"/>
                </a:lnTo>
                <a:close/>
              </a:path>
              <a:path w="160020" h="693420">
                <a:moveTo>
                  <a:pt x="3809" y="688339"/>
                </a:moveTo>
                <a:lnTo>
                  <a:pt x="0" y="688339"/>
                </a:lnTo>
                <a:lnTo>
                  <a:pt x="0" y="690880"/>
                </a:lnTo>
                <a:lnTo>
                  <a:pt x="3809" y="690880"/>
                </a:lnTo>
                <a:lnTo>
                  <a:pt x="3809" y="688339"/>
                </a:lnTo>
                <a:close/>
              </a:path>
              <a:path w="160020" h="693420">
                <a:moveTo>
                  <a:pt x="160019" y="688339"/>
                </a:moveTo>
                <a:lnTo>
                  <a:pt x="156209" y="688339"/>
                </a:lnTo>
                <a:lnTo>
                  <a:pt x="156209" y="690880"/>
                </a:lnTo>
                <a:lnTo>
                  <a:pt x="160019" y="690880"/>
                </a:lnTo>
                <a:lnTo>
                  <a:pt x="160019" y="688339"/>
                </a:lnTo>
                <a:close/>
              </a:path>
              <a:path w="160020" h="693420">
                <a:moveTo>
                  <a:pt x="3809" y="685800"/>
                </a:moveTo>
                <a:lnTo>
                  <a:pt x="0" y="685800"/>
                </a:lnTo>
                <a:lnTo>
                  <a:pt x="0" y="687069"/>
                </a:lnTo>
                <a:lnTo>
                  <a:pt x="3809" y="687069"/>
                </a:lnTo>
                <a:lnTo>
                  <a:pt x="3809" y="685800"/>
                </a:lnTo>
                <a:close/>
              </a:path>
              <a:path w="160020" h="693420">
                <a:moveTo>
                  <a:pt x="160019" y="685800"/>
                </a:moveTo>
                <a:lnTo>
                  <a:pt x="156209" y="685800"/>
                </a:lnTo>
                <a:lnTo>
                  <a:pt x="156209" y="687069"/>
                </a:lnTo>
                <a:lnTo>
                  <a:pt x="160019" y="687069"/>
                </a:lnTo>
                <a:lnTo>
                  <a:pt x="160019" y="685800"/>
                </a:lnTo>
                <a:close/>
              </a:path>
              <a:path w="160020" h="693420">
                <a:moveTo>
                  <a:pt x="3809" y="681989"/>
                </a:moveTo>
                <a:lnTo>
                  <a:pt x="0" y="681989"/>
                </a:lnTo>
                <a:lnTo>
                  <a:pt x="0" y="684529"/>
                </a:lnTo>
                <a:lnTo>
                  <a:pt x="3809" y="684529"/>
                </a:lnTo>
                <a:lnTo>
                  <a:pt x="3809" y="681989"/>
                </a:lnTo>
                <a:close/>
              </a:path>
              <a:path w="160020" h="693420">
                <a:moveTo>
                  <a:pt x="160019" y="681989"/>
                </a:moveTo>
                <a:lnTo>
                  <a:pt x="156209" y="681989"/>
                </a:lnTo>
                <a:lnTo>
                  <a:pt x="156209" y="684529"/>
                </a:lnTo>
                <a:lnTo>
                  <a:pt x="160019" y="684529"/>
                </a:lnTo>
                <a:lnTo>
                  <a:pt x="160019" y="681989"/>
                </a:lnTo>
                <a:close/>
              </a:path>
              <a:path w="160020" h="693420">
                <a:moveTo>
                  <a:pt x="3809" y="679450"/>
                </a:moveTo>
                <a:lnTo>
                  <a:pt x="0" y="679450"/>
                </a:lnTo>
                <a:lnTo>
                  <a:pt x="0" y="680719"/>
                </a:lnTo>
                <a:lnTo>
                  <a:pt x="3809" y="680719"/>
                </a:lnTo>
                <a:lnTo>
                  <a:pt x="3809" y="679450"/>
                </a:lnTo>
                <a:close/>
              </a:path>
              <a:path w="160020" h="693420">
                <a:moveTo>
                  <a:pt x="160019" y="679450"/>
                </a:moveTo>
                <a:lnTo>
                  <a:pt x="156209" y="679450"/>
                </a:lnTo>
                <a:lnTo>
                  <a:pt x="156209" y="680719"/>
                </a:lnTo>
                <a:lnTo>
                  <a:pt x="160019" y="680719"/>
                </a:lnTo>
                <a:lnTo>
                  <a:pt x="160019" y="679450"/>
                </a:lnTo>
                <a:close/>
              </a:path>
              <a:path w="160020" h="693420">
                <a:moveTo>
                  <a:pt x="3809" y="675639"/>
                </a:moveTo>
                <a:lnTo>
                  <a:pt x="0" y="675639"/>
                </a:lnTo>
                <a:lnTo>
                  <a:pt x="0" y="678179"/>
                </a:lnTo>
                <a:lnTo>
                  <a:pt x="3809" y="678179"/>
                </a:lnTo>
                <a:lnTo>
                  <a:pt x="3809" y="675639"/>
                </a:lnTo>
                <a:close/>
              </a:path>
              <a:path w="160020" h="693420">
                <a:moveTo>
                  <a:pt x="160019" y="675639"/>
                </a:moveTo>
                <a:lnTo>
                  <a:pt x="156209" y="675639"/>
                </a:lnTo>
                <a:lnTo>
                  <a:pt x="156209" y="678179"/>
                </a:lnTo>
                <a:lnTo>
                  <a:pt x="160019" y="678179"/>
                </a:lnTo>
                <a:lnTo>
                  <a:pt x="160019" y="675639"/>
                </a:lnTo>
                <a:close/>
              </a:path>
              <a:path w="160020" h="693420">
                <a:moveTo>
                  <a:pt x="3809" y="673100"/>
                </a:moveTo>
                <a:lnTo>
                  <a:pt x="0" y="673100"/>
                </a:lnTo>
                <a:lnTo>
                  <a:pt x="0" y="674369"/>
                </a:lnTo>
                <a:lnTo>
                  <a:pt x="3809" y="674369"/>
                </a:lnTo>
                <a:lnTo>
                  <a:pt x="3809" y="673100"/>
                </a:lnTo>
                <a:close/>
              </a:path>
              <a:path w="160020" h="693420">
                <a:moveTo>
                  <a:pt x="160019" y="673100"/>
                </a:moveTo>
                <a:lnTo>
                  <a:pt x="156209" y="673100"/>
                </a:lnTo>
                <a:lnTo>
                  <a:pt x="156209" y="674369"/>
                </a:lnTo>
                <a:lnTo>
                  <a:pt x="160019" y="674369"/>
                </a:lnTo>
                <a:lnTo>
                  <a:pt x="160019" y="673100"/>
                </a:lnTo>
                <a:close/>
              </a:path>
              <a:path w="160020" h="693420">
                <a:moveTo>
                  <a:pt x="3809" y="669289"/>
                </a:moveTo>
                <a:lnTo>
                  <a:pt x="0" y="669289"/>
                </a:lnTo>
                <a:lnTo>
                  <a:pt x="0" y="671829"/>
                </a:lnTo>
                <a:lnTo>
                  <a:pt x="3809" y="671829"/>
                </a:lnTo>
                <a:lnTo>
                  <a:pt x="3809" y="669289"/>
                </a:lnTo>
                <a:close/>
              </a:path>
              <a:path w="160020" h="693420">
                <a:moveTo>
                  <a:pt x="160019" y="669289"/>
                </a:moveTo>
                <a:lnTo>
                  <a:pt x="156209" y="669289"/>
                </a:lnTo>
                <a:lnTo>
                  <a:pt x="156209" y="671829"/>
                </a:lnTo>
                <a:lnTo>
                  <a:pt x="160019" y="671829"/>
                </a:lnTo>
                <a:lnTo>
                  <a:pt x="160019" y="669289"/>
                </a:lnTo>
                <a:close/>
              </a:path>
              <a:path w="160020" h="693420">
                <a:moveTo>
                  <a:pt x="3809" y="666876"/>
                </a:moveTo>
                <a:lnTo>
                  <a:pt x="0" y="666876"/>
                </a:lnTo>
                <a:lnTo>
                  <a:pt x="0" y="668019"/>
                </a:lnTo>
                <a:lnTo>
                  <a:pt x="3809" y="668019"/>
                </a:lnTo>
                <a:lnTo>
                  <a:pt x="3809" y="666876"/>
                </a:lnTo>
                <a:close/>
              </a:path>
              <a:path w="160020" h="693420">
                <a:moveTo>
                  <a:pt x="160019" y="666876"/>
                </a:moveTo>
                <a:lnTo>
                  <a:pt x="156209" y="666876"/>
                </a:lnTo>
                <a:lnTo>
                  <a:pt x="156209" y="668019"/>
                </a:lnTo>
                <a:lnTo>
                  <a:pt x="160019" y="668019"/>
                </a:lnTo>
                <a:lnTo>
                  <a:pt x="160019" y="666876"/>
                </a:lnTo>
                <a:close/>
              </a:path>
              <a:path w="160020" h="693420">
                <a:moveTo>
                  <a:pt x="3809" y="663066"/>
                </a:moveTo>
                <a:lnTo>
                  <a:pt x="0" y="663066"/>
                </a:lnTo>
                <a:lnTo>
                  <a:pt x="0" y="665606"/>
                </a:lnTo>
                <a:lnTo>
                  <a:pt x="3809" y="665606"/>
                </a:lnTo>
                <a:lnTo>
                  <a:pt x="3809" y="663066"/>
                </a:lnTo>
                <a:close/>
              </a:path>
              <a:path w="160020" h="693420">
                <a:moveTo>
                  <a:pt x="160019" y="663066"/>
                </a:moveTo>
                <a:lnTo>
                  <a:pt x="156209" y="663066"/>
                </a:lnTo>
                <a:lnTo>
                  <a:pt x="156209" y="665606"/>
                </a:lnTo>
                <a:lnTo>
                  <a:pt x="160019" y="665606"/>
                </a:lnTo>
                <a:lnTo>
                  <a:pt x="160019" y="663066"/>
                </a:lnTo>
                <a:close/>
              </a:path>
              <a:path w="160020" h="693420">
                <a:moveTo>
                  <a:pt x="3809" y="660526"/>
                </a:moveTo>
                <a:lnTo>
                  <a:pt x="0" y="660526"/>
                </a:lnTo>
                <a:lnTo>
                  <a:pt x="0" y="661669"/>
                </a:lnTo>
                <a:lnTo>
                  <a:pt x="3809" y="661669"/>
                </a:lnTo>
                <a:lnTo>
                  <a:pt x="3809" y="660526"/>
                </a:lnTo>
                <a:close/>
              </a:path>
              <a:path w="160020" h="693420">
                <a:moveTo>
                  <a:pt x="160019" y="660526"/>
                </a:moveTo>
                <a:lnTo>
                  <a:pt x="156209" y="660526"/>
                </a:lnTo>
                <a:lnTo>
                  <a:pt x="156209" y="661669"/>
                </a:lnTo>
                <a:lnTo>
                  <a:pt x="160019" y="661669"/>
                </a:lnTo>
                <a:lnTo>
                  <a:pt x="160019" y="660526"/>
                </a:lnTo>
                <a:close/>
              </a:path>
              <a:path w="160020" h="693420">
                <a:moveTo>
                  <a:pt x="3809" y="656716"/>
                </a:moveTo>
                <a:lnTo>
                  <a:pt x="0" y="656716"/>
                </a:lnTo>
                <a:lnTo>
                  <a:pt x="0" y="659256"/>
                </a:lnTo>
                <a:lnTo>
                  <a:pt x="3809" y="659256"/>
                </a:lnTo>
                <a:lnTo>
                  <a:pt x="3809" y="656716"/>
                </a:lnTo>
                <a:close/>
              </a:path>
              <a:path w="160020" h="693420">
                <a:moveTo>
                  <a:pt x="160019" y="656716"/>
                </a:moveTo>
                <a:lnTo>
                  <a:pt x="156209" y="656716"/>
                </a:lnTo>
                <a:lnTo>
                  <a:pt x="156209" y="659256"/>
                </a:lnTo>
                <a:lnTo>
                  <a:pt x="160019" y="659256"/>
                </a:lnTo>
                <a:lnTo>
                  <a:pt x="160019" y="656716"/>
                </a:lnTo>
                <a:close/>
              </a:path>
              <a:path w="160020" h="693420">
                <a:moveTo>
                  <a:pt x="3809" y="654176"/>
                </a:moveTo>
                <a:lnTo>
                  <a:pt x="0" y="654176"/>
                </a:lnTo>
                <a:lnTo>
                  <a:pt x="0" y="655319"/>
                </a:lnTo>
                <a:lnTo>
                  <a:pt x="3809" y="655319"/>
                </a:lnTo>
                <a:lnTo>
                  <a:pt x="3809" y="654176"/>
                </a:lnTo>
                <a:close/>
              </a:path>
              <a:path w="160020" h="693420">
                <a:moveTo>
                  <a:pt x="160019" y="654176"/>
                </a:moveTo>
                <a:lnTo>
                  <a:pt x="156209" y="654176"/>
                </a:lnTo>
                <a:lnTo>
                  <a:pt x="156209" y="655319"/>
                </a:lnTo>
                <a:lnTo>
                  <a:pt x="160019" y="655319"/>
                </a:lnTo>
                <a:lnTo>
                  <a:pt x="160019" y="654176"/>
                </a:lnTo>
                <a:close/>
              </a:path>
              <a:path w="160020" h="693420">
                <a:moveTo>
                  <a:pt x="3809" y="650366"/>
                </a:moveTo>
                <a:lnTo>
                  <a:pt x="0" y="650366"/>
                </a:lnTo>
                <a:lnTo>
                  <a:pt x="0" y="652906"/>
                </a:lnTo>
                <a:lnTo>
                  <a:pt x="3809" y="652906"/>
                </a:lnTo>
                <a:lnTo>
                  <a:pt x="3809" y="650366"/>
                </a:lnTo>
                <a:close/>
              </a:path>
              <a:path w="160020" h="693420">
                <a:moveTo>
                  <a:pt x="160019" y="650366"/>
                </a:moveTo>
                <a:lnTo>
                  <a:pt x="156209" y="650366"/>
                </a:lnTo>
                <a:lnTo>
                  <a:pt x="156209" y="652906"/>
                </a:lnTo>
                <a:lnTo>
                  <a:pt x="160019" y="652906"/>
                </a:lnTo>
                <a:lnTo>
                  <a:pt x="160019" y="650366"/>
                </a:lnTo>
                <a:close/>
              </a:path>
              <a:path w="160020" h="693420">
                <a:moveTo>
                  <a:pt x="3809" y="647826"/>
                </a:moveTo>
                <a:lnTo>
                  <a:pt x="0" y="647826"/>
                </a:lnTo>
                <a:lnTo>
                  <a:pt x="0" y="648969"/>
                </a:lnTo>
                <a:lnTo>
                  <a:pt x="3809" y="648969"/>
                </a:lnTo>
                <a:lnTo>
                  <a:pt x="3809" y="647826"/>
                </a:lnTo>
                <a:close/>
              </a:path>
              <a:path w="160020" h="693420">
                <a:moveTo>
                  <a:pt x="160019" y="647826"/>
                </a:moveTo>
                <a:lnTo>
                  <a:pt x="156209" y="647826"/>
                </a:lnTo>
                <a:lnTo>
                  <a:pt x="156209" y="648969"/>
                </a:lnTo>
                <a:lnTo>
                  <a:pt x="160019" y="648969"/>
                </a:lnTo>
                <a:lnTo>
                  <a:pt x="160019" y="647826"/>
                </a:lnTo>
                <a:close/>
              </a:path>
              <a:path w="160020" h="693420">
                <a:moveTo>
                  <a:pt x="3809" y="644016"/>
                </a:moveTo>
                <a:lnTo>
                  <a:pt x="0" y="644016"/>
                </a:lnTo>
                <a:lnTo>
                  <a:pt x="0" y="646556"/>
                </a:lnTo>
                <a:lnTo>
                  <a:pt x="3809" y="646556"/>
                </a:lnTo>
                <a:lnTo>
                  <a:pt x="3809" y="644016"/>
                </a:lnTo>
                <a:close/>
              </a:path>
              <a:path w="160020" h="693420">
                <a:moveTo>
                  <a:pt x="160019" y="644016"/>
                </a:moveTo>
                <a:lnTo>
                  <a:pt x="156209" y="644016"/>
                </a:lnTo>
                <a:lnTo>
                  <a:pt x="156209" y="646556"/>
                </a:lnTo>
                <a:lnTo>
                  <a:pt x="160019" y="646556"/>
                </a:lnTo>
                <a:lnTo>
                  <a:pt x="160019" y="644016"/>
                </a:lnTo>
                <a:close/>
              </a:path>
              <a:path w="160020" h="693420">
                <a:moveTo>
                  <a:pt x="3809" y="641476"/>
                </a:moveTo>
                <a:lnTo>
                  <a:pt x="0" y="641476"/>
                </a:lnTo>
                <a:lnTo>
                  <a:pt x="0" y="642619"/>
                </a:lnTo>
                <a:lnTo>
                  <a:pt x="3809" y="642619"/>
                </a:lnTo>
                <a:lnTo>
                  <a:pt x="3809" y="641476"/>
                </a:lnTo>
                <a:close/>
              </a:path>
              <a:path w="160020" h="693420">
                <a:moveTo>
                  <a:pt x="160019" y="641476"/>
                </a:moveTo>
                <a:lnTo>
                  <a:pt x="156209" y="641476"/>
                </a:lnTo>
                <a:lnTo>
                  <a:pt x="156209" y="642619"/>
                </a:lnTo>
                <a:lnTo>
                  <a:pt x="160019" y="642619"/>
                </a:lnTo>
                <a:lnTo>
                  <a:pt x="160019" y="641476"/>
                </a:lnTo>
                <a:close/>
              </a:path>
              <a:path w="160020" h="693420">
                <a:moveTo>
                  <a:pt x="3809" y="637666"/>
                </a:moveTo>
                <a:lnTo>
                  <a:pt x="0" y="637666"/>
                </a:lnTo>
                <a:lnTo>
                  <a:pt x="0" y="640206"/>
                </a:lnTo>
                <a:lnTo>
                  <a:pt x="3809" y="640206"/>
                </a:lnTo>
                <a:lnTo>
                  <a:pt x="3809" y="637666"/>
                </a:lnTo>
                <a:close/>
              </a:path>
              <a:path w="160020" h="693420">
                <a:moveTo>
                  <a:pt x="160019" y="637666"/>
                </a:moveTo>
                <a:lnTo>
                  <a:pt x="156209" y="637666"/>
                </a:lnTo>
                <a:lnTo>
                  <a:pt x="156209" y="640206"/>
                </a:lnTo>
                <a:lnTo>
                  <a:pt x="160019" y="640206"/>
                </a:lnTo>
                <a:lnTo>
                  <a:pt x="160019" y="637666"/>
                </a:lnTo>
                <a:close/>
              </a:path>
              <a:path w="160020" h="693420">
                <a:moveTo>
                  <a:pt x="3809" y="635126"/>
                </a:moveTo>
                <a:lnTo>
                  <a:pt x="0" y="635126"/>
                </a:lnTo>
                <a:lnTo>
                  <a:pt x="0" y="636269"/>
                </a:lnTo>
                <a:lnTo>
                  <a:pt x="3809" y="636269"/>
                </a:lnTo>
                <a:lnTo>
                  <a:pt x="3809" y="635126"/>
                </a:lnTo>
                <a:close/>
              </a:path>
              <a:path w="160020" h="693420">
                <a:moveTo>
                  <a:pt x="160019" y="635126"/>
                </a:moveTo>
                <a:lnTo>
                  <a:pt x="156209" y="635126"/>
                </a:lnTo>
                <a:lnTo>
                  <a:pt x="156209" y="636269"/>
                </a:lnTo>
                <a:lnTo>
                  <a:pt x="160019" y="636269"/>
                </a:lnTo>
                <a:lnTo>
                  <a:pt x="160019" y="635126"/>
                </a:lnTo>
                <a:close/>
              </a:path>
              <a:path w="160020" h="693420">
                <a:moveTo>
                  <a:pt x="3809" y="631316"/>
                </a:moveTo>
                <a:lnTo>
                  <a:pt x="0" y="631316"/>
                </a:lnTo>
                <a:lnTo>
                  <a:pt x="0" y="633856"/>
                </a:lnTo>
                <a:lnTo>
                  <a:pt x="3809" y="633856"/>
                </a:lnTo>
                <a:lnTo>
                  <a:pt x="3809" y="631316"/>
                </a:lnTo>
                <a:close/>
              </a:path>
              <a:path w="160020" h="693420">
                <a:moveTo>
                  <a:pt x="160019" y="631316"/>
                </a:moveTo>
                <a:lnTo>
                  <a:pt x="156209" y="631316"/>
                </a:lnTo>
                <a:lnTo>
                  <a:pt x="156209" y="633856"/>
                </a:lnTo>
                <a:lnTo>
                  <a:pt x="160019" y="633856"/>
                </a:lnTo>
                <a:lnTo>
                  <a:pt x="160019" y="631316"/>
                </a:lnTo>
                <a:close/>
              </a:path>
              <a:path w="160020" h="693420">
                <a:moveTo>
                  <a:pt x="3809" y="628776"/>
                </a:moveTo>
                <a:lnTo>
                  <a:pt x="0" y="628776"/>
                </a:lnTo>
                <a:lnTo>
                  <a:pt x="0" y="629919"/>
                </a:lnTo>
                <a:lnTo>
                  <a:pt x="3809" y="629919"/>
                </a:lnTo>
                <a:lnTo>
                  <a:pt x="3809" y="628776"/>
                </a:lnTo>
                <a:close/>
              </a:path>
              <a:path w="160020" h="693420">
                <a:moveTo>
                  <a:pt x="160019" y="628776"/>
                </a:moveTo>
                <a:lnTo>
                  <a:pt x="156209" y="628776"/>
                </a:lnTo>
                <a:lnTo>
                  <a:pt x="156209" y="629919"/>
                </a:lnTo>
                <a:lnTo>
                  <a:pt x="160019" y="629919"/>
                </a:lnTo>
                <a:lnTo>
                  <a:pt x="160019" y="628776"/>
                </a:lnTo>
                <a:close/>
              </a:path>
              <a:path w="160020" h="693420">
                <a:moveTo>
                  <a:pt x="3809" y="624966"/>
                </a:moveTo>
                <a:lnTo>
                  <a:pt x="0" y="624966"/>
                </a:lnTo>
                <a:lnTo>
                  <a:pt x="0" y="627506"/>
                </a:lnTo>
                <a:lnTo>
                  <a:pt x="3809" y="627506"/>
                </a:lnTo>
                <a:lnTo>
                  <a:pt x="3809" y="624966"/>
                </a:lnTo>
                <a:close/>
              </a:path>
              <a:path w="160020" h="693420">
                <a:moveTo>
                  <a:pt x="160019" y="624966"/>
                </a:moveTo>
                <a:lnTo>
                  <a:pt x="156209" y="624966"/>
                </a:lnTo>
                <a:lnTo>
                  <a:pt x="156209" y="627506"/>
                </a:lnTo>
                <a:lnTo>
                  <a:pt x="160019" y="627506"/>
                </a:lnTo>
                <a:lnTo>
                  <a:pt x="160019" y="624966"/>
                </a:lnTo>
                <a:close/>
              </a:path>
              <a:path w="160020" h="693420">
                <a:moveTo>
                  <a:pt x="3809" y="622426"/>
                </a:moveTo>
                <a:lnTo>
                  <a:pt x="0" y="622426"/>
                </a:lnTo>
                <a:lnTo>
                  <a:pt x="0" y="623569"/>
                </a:lnTo>
                <a:lnTo>
                  <a:pt x="3809" y="623569"/>
                </a:lnTo>
                <a:lnTo>
                  <a:pt x="3809" y="622426"/>
                </a:lnTo>
                <a:close/>
              </a:path>
              <a:path w="160020" h="693420">
                <a:moveTo>
                  <a:pt x="160019" y="622426"/>
                </a:moveTo>
                <a:lnTo>
                  <a:pt x="156209" y="622426"/>
                </a:lnTo>
                <a:lnTo>
                  <a:pt x="156209" y="623569"/>
                </a:lnTo>
                <a:lnTo>
                  <a:pt x="160019" y="623569"/>
                </a:lnTo>
                <a:lnTo>
                  <a:pt x="160019" y="622426"/>
                </a:lnTo>
                <a:close/>
              </a:path>
              <a:path w="160020" h="693420">
                <a:moveTo>
                  <a:pt x="3809" y="618616"/>
                </a:moveTo>
                <a:lnTo>
                  <a:pt x="0" y="618616"/>
                </a:lnTo>
                <a:lnTo>
                  <a:pt x="0" y="621156"/>
                </a:lnTo>
                <a:lnTo>
                  <a:pt x="3809" y="621156"/>
                </a:lnTo>
                <a:lnTo>
                  <a:pt x="3809" y="618616"/>
                </a:lnTo>
                <a:close/>
              </a:path>
              <a:path w="160020" h="693420">
                <a:moveTo>
                  <a:pt x="160019" y="618616"/>
                </a:moveTo>
                <a:lnTo>
                  <a:pt x="156209" y="618616"/>
                </a:lnTo>
                <a:lnTo>
                  <a:pt x="156209" y="621156"/>
                </a:lnTo>
                <a:lnTo>
                  <a:pt x="160019" y="621156"/>
                </a:lnTo>
                <a:lnTo>
                  <a:pt x="160019" y="618616"/>
                </a:lnTo>
                <a:close/>
              </a:path>
              <a:path w="160020" h="693420">
                <a:moveTo>
                  <a:pt x="3809" y="616076"/>
                </a:moveTo>
                <a:lnTo>
                  <a:pt x="0" y="616076"/>
                </a:lnTo>
                <a:lnTo>
                  <a:pt x="0" y="617219"/>
                </a:lnTo>
                <a:lnTo>
                  <a:pt x="3809" y="617219"/>
                </a:lnTo>
                <a:lnTo>
                  <a:pt x="3809" y="616076"/>
                </a:lnTo>
                <a:close/>
              </a:path>
              <a:path w="160020" h="693420">
                <a:moveTo>
                  <a:pt x="160019" y="616076"/>
                </a:moveTo>
                <a:lnTo>
                  <a:pt x="156209" y="616076"/>
                </a:lnTo>
                <a:lnTo>
                  <a:pt x="156209" y="617219"/>
                </a:lnTo>
                <a:lnTo>
                  <a:pt x="160019" y="617219"/>
                </a:lnTo>
                <a:lnTo>
                  <a:pt x="160019" y="616076"/>
                </a:lnTo>
                <a:close/>
              </a:path>
              <a:path w="160020" h="693420">
                <a:moveTo>
                  <a:pt x="3809" y="612266"/>
                </a:moveTo>
                <a:lnTo>
                  <a:pt x="0" y="612266"/>
                </a:lnTo>
                <a:lnTo>
                  <a:pt x="0" y="614806"/>
                </a:lnTo>
                <a:lnTo>
                  <a:pt x="3809" y="614806"/>
                </a:lnTo>
                <a:lnTo>
                  <a:pt x="3809" y="612266"/>
                </a:lnTo>
                <a:close/>
              </a:path>
              <a:path w="160020" h="693420">
                <a:moveTo>
                  <a:pt x="160019" y="612266"/>
                </a:moveTo>
                <a:lnTo>
                  <a:pt x="156209" y="612266"/>
                </a:lnTo>
                <a:lnTo>
                  <a:pt x="156209" y="614806"/>
                </a:lnTo>
                <a:lnTo>
                  <a:pt x="160019" y="614806"/>
                </a:lnTo>
                <a:lnTo>
                  <a:pt x="160019" y="612266"/>
                </a:lnTo>
                <a:close/>
              </a:path>
              <a:path w="160020" h="693420">
                <a:moveTo>
                  <a:pt x="3809" y="609726"/>
                </a:moveTo>
                <a:lnTo>
                  <a:pt x="0" y="609726"/>
                </a:lnTo>
                <a:lnTo>
                  <a:pt x="0" y="610869"/>
                </a:lnTo>
                <a:lnTo>
                  <a:pt x="3809" y="610869"/>
                </a:lnTo>
                <a:lnTo>
                  <a:pt x="3809" y="609726"/>
                </a:lnTo>
                <a:close/>
              </a:path>
              <a:path w="160020" h="693420">
                <a:moveTo>
                  <a:pt x="160019" y="609726"/>
                </a:moveTo>
                <a:lnTo>
                  <a:pt x="156209" y="609726"/>
                </a:lnTo>
                <a:lnTo>
                  <a:pt x="156209" y="610869"/>
                </a:lnTo>
                <a:lnTo>
                  <a:pt x="160019" y="610869"/>
                </a:lnTo>
                <a:lnTo>
                  <a:pt x="160019" y="609726"/>
                </a:lnTo>
                <a:close/>
              </a:path>
              <a:path w="160020" h="693420">
                <a:moveTo>
                  <a:pt x="3809" y="605916"/>
                </a:moveTo>
                <a:lnTo>
                  <a:pt x="0" y="605916"/>
                </a:lnTo>
                <a:lnTo>
                  <a:pt x="0" y="608456"/>
                </a:lnTo>
                <a:lnTo>
                  <a:pt x="3809" y="608456"/>
                </a:lnTo>
                <a:lnTo>
                  <a:pt x="3809" y="605916"/>
                </a:lnTo>
                <a:close/>
              </a:path>
              <a:path w="160020" h="693420">
                <a:moveTo>
                  <a:pt x="160019" y="605916"/>
                </a:moveTo>
                <a:lnTo>
                  <a:pt x="156209" y="605916"/>
                </a:lnTo>
                <a:lnTo>
                  <a:pt x="156209" y="608456"/>
                </a:lnTo>
                <a:lnTo>
                  <a:pt x="160019" y="608456"/>
                </a:lnTo>
                <a:lnTo>
                  <a:pt x="160019" y="605916"/>
                </a:lnTo>
                <a:close/>
              </a:path>
              <a:path w="160020" h="693420">
                <a:moveTo>
                  <a:pt x="3809" y="603376"/>
                </a:moveTo>
                <a:lnTo>
                  <a:pt x="0" y="603376"/>
                </a:lnTo>
                <a:lnTo>
                  <a:pt x="0" y="604519"/>
                </a:lnTo>
                <a:lnTo>
                  <a:pt x="3809" y="604519"/>
                </a:lnTo>
                <a:lnTo>
                  <a:pt x="3809" y="603376"/>
                </a:lnTo>
                <a:close/>
              </a:path>
              <a:path w="160020" h="693420">
                <a:moveTo>
                  <a:pt x="160019" y="603376"/>
                </a:moveTo>
                <a:lnTo>
                  <a:pt x="156209" y="603376"/>
                </a:lnTo>
                <a:lnTo>
                  <a:pt x="156209" y="604519"/>
                </a:lnTo>
                <a:lnTo>
                  <a:pt x="160019" y="604519"/>
                </a:lnTo>
                <a:lnTo>
                  <a:pt x="160019" y="603376"/>
                </a:lnTo>
                <a:close/>
              </a:path>
              <a:path w="160020" h="693420">
                <a:moveTo>
                  <a:pt x="3809" y="599566"/>
                </a:moveTo>
                <a:lnTo>
                  <a:pt x="0" y="599566"/>
                </a:lnTo>
                <a:lnTo>
                  <a:pt x="0" y="602106"/>
                </a:lnTo>
                <a:lnTo>
                  <a:pt x="3809" y="602106"/>
                </a:lnTo>
                <a:lnTo>
                  <a:pt x="3809" y="599566"/>
                </a:lnTo>
                <a:close/>
              </a:path>
              <a:path w="160020" h="693420">
                <a:moveTo>
                  <a:pt x="160019" y="598169"/>
                </a:moveTo>
                <a:lnTo>
                  <a:pt x="158750" y="598169"/>
                </a:lnTo>
                <a:lnTo>
                  <a:pt x="158750" y="599566"/>
                </a:lnTo>
                <a:lnTo>
                  <a:pt x="157479" y="599566"/>
                </a:lnTo>
                <a:lnTo>
                  <a:pt x="157479" y="602106"/>
                </a:lnTo>
                <a:lnTo>
                  <a:pt x="160019" y="602106"/>
                </a:lnTo>
                <a:lnTo>
                  <a:pt x="160019" y="598169"/>
                </a:lnTo>
                <a:close/>
              </a:path>
              <a:path w="160020" h="693420">
                <a:moveTo>
                  <a:pt x="3809" y="597026"/>
                </a:moveTo>
                <a:lnTo>
                  <a:pt x="0" y="597026"/>
                </a:lnTo>
                <a:lnTo>
                  <a:pt x="0" y="598169"/>
                </a:lnTo>
                <a:lnTo>
                  <a:pt x="3809" y="598169"/>
                </a:lnTo>
                <a:lnTo>
                  <a:pt x="3809" y="597026"/>
                </a:lnTo>
                <a:close/>
              </a:path>
              <a:path w="160020" h="693420">
                <a:moveTo>
                  <a:pt x="3809" y="593216"/>
                </a:moveTo>
                <a:lnTo>
                  <a:pt x="0" y="593216"/>
                </a:lnTo>
                <a:lnTo>
                  <a:pt x="0" y="595756"/>
                </a:lnTo>
                <a:lnTo>
                  <a:pt x="3809" y="595756"/>
                </a:lnTo>
                <a:lnTo>
                  <a:pt x="3809" y="593216"/>
                </a:lnTo>
                <a:close/>
              </a:path>
              <a:path w="160020" h="693420">
                <a:moveTo>
                  <a:pt x="3809" y="590550"/>
                </a:moveTo>
                <a:lnTo>
                  <a:pt x="0" y="590550"/>
                </a:lnTo>
                <a:lnTo>
                  <a:pt x="0" y="591819"/>
                </a:lnTo>
                <a:lnTo>
                  <a:pt x="3809" y="591819"/>
                </a:lnTo>
                <a:lnTo>
                  <a:pt x="3809" y="590550"/>
                </a:lnTo>
                <a:close/>
              </a:path>
              <a:path w="160020" h="693420">
                <a:moveTo>
                  <a:pt x="3809" y="586739"/>
                </a:moveTo>
                <a:lnTo>
                  <a:pt x="0" y="586739"/>
                </a:lnTo>
                <a:lnTo>
                  <a:pt x="0" y="589279"/>
                </a:lnTo>
                <a:lnTo>
                  <a:pt x="3809" y="589279"/>
                </a:lnTo>
                <a:lnTo>
                  <a:pt x="3809" y="586739"/>
                </a:lnTo>
                <a:close/>
              </a:path>
              <a:path w="160020" h="693420">
                <a:moveTo>
                  <a:pt x="3809" y="584200"/>
                </a:moveTo>
                <a:lnTo>
                  <a:pt x="0" y="584200"/>
                </a:lnTo>
                <a:lnTo>
                  <a:pt x="0" y="585469"/>
                </a:lnTo>
                <a:lnTo>
                  <a:pt x="3809" y="585469"/>
                </a:lnTo>
                <a:lnTo>
                  <a:pt x="3809" y="584200"/>
                </a:lnTo>
                <a:close/>
              </a:path>
              <a:path w="160020" h="693420">
                <a:moveTo>
                  <a:pt x="3809" y="580389"/>
                </a:moveTo>
                <a:lnTo>
                  <a:pt x="0" y="580389"/>
                </a:lnTo>
                <a:lnTo>
                  <a:pt x="0" y="582929"/>
                </a:lnTo>
                <a:lnTo>
                  <a:pt x="3809" y="582929"/>
                </a:lnTo>
                <a:lnTo>
                  <a:pt x="3809" y="580389"/>
                </a:lnTo>
                <a:close/>
              </a:path>
              <a:path w="160020" h="693420">
                <a:moveTo>
                  <a:pt x="3809" y="577850"/>
                </a:moveTo>
                <a:lnTo>
                  <a:pt x="0" y="577850"/>
                </a:lnTo>
                <a:lnTo>
                  <a:pt x="0" y="579119"/>
                </a:lnTo>
                <a:lnTo>
                  <a:pt x="3809" y="579119"/>
                </a:lnTo>
                <a:lnTo>
                  <a:pt x="3809" y="577850"/>
                </a:lnTo>
                <a:close/>
              </a:path>
              <a:path w="160020" h="693420">
                <a:moveTo>
                  <a:pt x="3809" y="574039"/>
                </a:moveTo>
                <a:lnTo>
                  <a:pt x="0" y="574039"/>
                </a:lnTo>
                <a:lnTo>
                  <a:pt x="0" y="576579"/>
                </a:lnTo>
                <a:lnTo>
                  <a:pt x="3809" y="576579"/>
                </a:lnTo>
                <a:lnTo>
                  <a:pt x="3809" y="574039"/>
                </a:lnTo>
                <a:close/>
              </a:path>
              <a:path w="160020" h="693420">
                <a:moveTo>
                  <a:pt x="3809" y="556260"/>
                </a:moveTo>
                <a:lnTo>
                  <a:pt x="0" y="556260"/>
                </a:lnTo>
                <a:lnTo>
                  <a:pt x="0" y="572769"/>
                </a:lnTo>
                <a:lnTo>
                  <a:pt x="3809" y="572769"/>
                </a:lnTo>
                <a:lnTo>
                  <a:pt x="3809" y="556260"/>
                </a:lnTo>
                <a:close/>
              </a:path>
            </a:pathLst>
          </a:custGeom>
          <a:solidFill>
            <a:srgbClr val="90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8" name="bk object 3638"/>
          <p:cNvSpPr/>
          <p:nvPr/>
        </p:nvSpPr>
        <p:spPr>
          <a:xfrm>
            <a:off x="4659629" y="2622550"/>
            <a:ext cx="152400" cy="687070"/>
          </a:xfrm>
          <a:custGeom>
            <a:avLst/>
            <a:gdLst/>
            <a:ahLst/>
            <a:cxnLst/>
            <a:rect l="l" t="t" r="r" b="b"/>
            <a:pathLst>
              <a:path w="152400" h="687070">
                <a:moveTo>
                  <a:pt x="152400" y="0"/>
                </a:moveTo>
                <a:lnTo>
                  <a:pt x="106680" y="0"/>
                </a:lnTo>
                <a:lnTo>
                  <a:pt x="106680" y="3810"/>
                </a:lnTo>
                <a:lnTo>
                  <a:pt x="148590" y="3810"/>
                </a:lnTo>
                <a:lnTo>
                  <a:pt x="148590" y="11429"/>
                </a:lnTo>
                <a:lnTo>
                  <a:pt x="152400" y="11429"/>
                </a:lnTo>
                <a:lnTo>
                  <a:pt x="152400" y="0"/>
                </a:lnTo>
                <a:close/>
              </a:path>
              <a:path w="152400" h="687070">
                <a:moveTo>
                  <a:pt x="152400" y="11430"/>
                </a:moveTo>
                <a:lnTo>
                  <a:pt x="148590" y="11430"/>
                </a:lnTo>
                <a:lnTo>
                  <a:pt x="148590" y="30479"/>
                </a:lnTo>
                <a:lnTo>
                  <a:pt x="152400" y="30479"/>
                </a:lnTo>
                <a:lnTo>
                  <a:pt x="152400" y="11430"/>
                </a:lnTo>
                <a:close/>
              </a:path>
              <a:path w="152400" h="687070">
                <a:moveTo>
                  <a:pt x="152400" y="30480"/>
                </a:moveTo>
                <a:lnTo>
                  <a:pt x="148590" y="30480"/>
                </a:lnTo>
                <a:lnTo>
                  <a:pt x="148590" y="69850"/>
                </a:lnTo>
                <a:lnTo>
                  <a:pt x="149860" y="69850"/>
                </a:lnTo>
                <a:lnTo>
                  <a:pt x="149860" y="71120"/>
                </a:lnTo>
                <a:lnTo>
                  <a:pt x="152400" y="71120"/>
                </a:lnTo>
                <a:lnTo>
                  <a:pt x="152400" y="30480"/>
                </a:lnTo>
                <a:close/>
              </a:path>
              <a:path w="152400" h="687070">
                <a:moveTo>
                  <a:pt x="152400" y="386079"/>
                </a:moveTo>
                <a:lnTo>
                  <a:pt x="148590" y="386079"/>
                </a:lnTo>
                <a:lnTo>
                  <a:pt x="148590" y="405129"/>
                </a:lnTo>
                <a:lnTo>
                  <a:pt x="152400" y="405129"/>
                </a:lnTo>
                <a:lnTo>
                  <a:pt x="152400" y="386079"/>
                </a:lnTo>
                <a:close/>
              </a:path>
              <a:path w="152400" h="687070">
                <a:moveTo>
                  <a:pt x="152400" y="383539"/>
                </a:moveTo>
                <a:lnTo>
                  <a:pt x="148590" y="383539"/>
                </a:lnTo>
                <a:lnTo>
                  <a:pt x="148590" y="384809"/>
                </a:lnTo>
                <a:lnTo>
                  <a:pt x="152400" y="384809"/>
                </a:lnTo>
                <a:lnTo>
                  <a:pt x="152400" y="383539"/>
                </a:lnTo>
                <a:close/>
              </a:path>
              <a:path w="152400" h="687070">
                <a:moveTo>
                  <a:pt x="152400" y="379729"/>
                </a:moveTo>
                <a:lnTo>
                  <a:pt x="148590" y="379729"/>
                </a:lnTo>
                <a:lnTo>
                  <a:pt x="148590" y="382269"/>
                </a:lnTo>
                <a:lnTo>
                  <a:pt x="152400" y="382269"/>
                </a:lnTo>
                <a:lnTo>
                  <a:pt x="152400" y="379729"/>
                </a:lnTo>
                <a:close/>
              </a:path>
              <a:path w="152400" h="687070">
                <a:moveTo>
                  <a:pt x="152400" y="377189"/>
                </a:moveTo>
                <a:lnTo>
                  <a:pt x="148590" y="377189"/>
                </a:lnTo>
                <a:lnTo>
                  <a:pt x="148590" y="378459"/>
                </a:lnTo>
                <a:lnTo>
                  <a:pt x="152400" y="378459"/>
                </a:lnTo>
                <a:lnTo>
                  <a:pt x="152400" y="377189"/>
                </a:lnTo>
                <a:close/>
              </a:path>
              <a:path w="152400" h="687070">
                <a:moveTo>
                  <a:pt x="152400" y="373379"/>
                </a:moveTo>
                <a:lnTo>
                  <a:pt x="148590" y="373379"/>
                </a:lnTo>
                <a:lnTo>
                  <a:pt x="148590" y="375919"/>
                </a:lnTo>
                <a:lnTo>
                  <a:pt x="152400" y="375919"/>
                </a:lnTo>
                <a:lnTo>
                  <a:pt x="152400" y="373379"/>
                </a:lnTo>
                <a:close/>
              </a:path>
              <a:path w="152400" h="687070">
                <a:moveTo>
                  <a:pt x="152400" y="370839"/>
                </a:moveTo>
                <a:lnTo>
                  <a:pt x="148590" y="370839"/>
                </a:lnTo>
                <a:lnTo>
                  <a:pt x="148590" y="372109"/>
                </a:lnTo>
                <a:lnTo>
                  <a:pt x="152400" y="372109"/>
                </a:lnTo>
                <a:lnTo>
                  <a:pt x="152400" y="370839"/>
                </a:lnTo>
                <a:close/>
              </a:path>
              <a:path w="152400" h="687070">
                <a:moveTo>
                  <a:pt x="152400" y="367029"/>
                </a:moveTo>
                <a:lnTo>
                  <a:pt x="148590" y="367029"/>
                </a:lnTo>
                <a:lnTo>
                  <a:pt x="148590" y="369569"/>
                </a:lnTo>
                <a:lnTo>
                  <a:pt x="152400" y="369569"/>
                </a:lnTo>
                <a:lnTo>
                  <a:pt x="152400" y="367029"/>
                </a:lnTo>
                <a:close/>
              </a:path>
              <a:path w="152400" h="687070">
                <a:moveTo>
                  <a:pt x="152400" y="364489"/>
                </a:moveTo>
                <a:lnTo>
                  <a:pt x="148590" y="364489"/>
                </a:lnTo>
                <a:lnTo>
                  <a:pt x="148590" y="365759"/>
                </a:lnTo>
                <a:lnTo>
                  <a:pt x="152400" y="365759"/>
                </a:lnTo>
                <a:lnTo>
                  <a:pt x="152400" y="364489"/>
                </a:lnTo>
                <a:close/>
              </a:path>
              <a:path w="152400" h="687070">
                <a:moveTo>
                  <a:pt x="152400" y="360679"/>
                </a:moveTo>
                <a:lnTo>
                  <a:pt x="148590" y="360679"/>
                </a:lnTo>
                <a:lnTo>
                  <a:pt x="148590" y="363219"/>
                </a:lnTo>
                <a:lnTo>
                  <a:pt x="152400" y="363219"/>
                </a:lnTo>
                <a:lnTo>
                  <a:pt x="152400" y="360679"/>
                </a:lnTo>
                <a:close/>
              </a:path>
              <a:path w="152400" h="687070">
                <a:moveTo>
                  <a:pt x="152400" y="358139"/>
                </a:moveTo>
                <a:lnTo>
                  <a:pt x="148590" y="358139"/>
                </a:lnTo>
                <a:lnTo>
                  <a:pt x="148590" y="359409"/>
                </a:lnTo>
                <a:lnTo>
                  <a:pt x="152400" y="359409"/>
                </a:lnTo>
                <a:lnTo>
                  <a:pt x="152400" y="358139"/>
                </a:lnTo>
                <a:close/>
              </a:path>
              <a:path w="152400" h="687070">
                <a:moveTo>
                  <a:pt x="152400" y="354329"/>
                </a:moveTo>
                <a:lnTo>
                  <a:pt x="148590" y="354329"/>
                </a:lnTo>
                <a:lnTo>
                  <a:pt x="148590" y="356869"/>
                </a:lnTo>
                <a:lnTo>
                  <a:pt x="152400" y="356869"/>
                </a:lnTo>
                <a:lnTo>
                  <a:pt x="152400" y="354329"/>
                </a:lnTo>
                <a:close/>
              </a:path>
              <a:path w="152400" h="687070">
                <a:moveTo>
                  <a:pt x="152400" y="351789"/>
                </a:moveTo>
                <a:lnTo>
                  <a:pt x="148590" y="351789"/>
                </a:lnTo>
                <a:lnTo>
                  <a:pt x="148590" y="353059"/>
                </a:lnTo>
                <a:lnTo>
                  <a:pt x="152400" y="353059"/>
                </a:lnTo>
                <a:lnTo>
                  <a:pt x="152400" y="351789"/>
                </a:lnTo>
                <a:close/>
              </a:path>
              <a:path w="152400" h="687070">
                <a:moveTo>
                  <a:pt x="2540" y="351789"/>
                </a:moveTo>
                <a:lnTo>
                  <a:pt x="0" y="351789"/>
                </a:lnTo>
                <a:lnTo>
                  <a:pt x="0" y="353059"/>
                </a:lnTo>
                <a:lnTo>
                  <a:pt x="1270" y="353059"/>
                </a:lnTo>
                <a:lnTo>
                  <a:pt x="1270" y="354329"/>
                </a:lnTo>
                <a:lnTo>
                  <a:pt x="2540" y="354329"/>
                </a:lnTo>
                <a:lnTo>
                  <a:pt x="2540" y="351789"/>
                </a:lnTo>
                <a:close/>
              </a:path>
              <a:path w="152400" h="687070">
                <a:moveTo>
                  <a:pt x="2540" y="347979"/>
                </a:moveTo>
                <a:lnTo>
                  <a:pt x="0" y="347979"/>
                </a:lnTo>
                <a:lnTo>
                  <a:pt x="0" y="350519"/>
                </a:lnTo>
                <a:lnTo>
                  <a:pt x="2540" y="350519"/>
                </a:lnTo>
                <a:lnTo>
                  <a:pt x="2540" y="347979"/>
                </a:lnTo>
                <a:close/>
              </a:path>
              <a:path w="152400" h="687070">
                <a:moveTo>
                  <a:pt x="2540" y="345439"/>
                </a:moveTo>
                <a:lnTo>
                  <a:pt x="0" y="345439"/>
                </a:lnTo>
                <a:lnTo>
                  <a:pt x="0" y="346709"/>
                </a:lnTo>
                <a:lnTo>
                  <a:pt x="2540" y="346709"/>
                </a:lnTo>
                <a:lnTo>
                  <a:pt x="2540" y="345439"/>
                </a:lnTo>
                <a:close/>
              </a:path>
              <a:path w="152400" h="687070">
                <a:moveTo>
                  <a:pt x="2540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2540" y="344169"/>
                </a:lnTo>
                <a:lnTo>
                  <a:pt x="2540" y="341629"/>
                </a:lnTo>
                <a:close/>
              </a:path>
              <a:path w="152400" h="687070">
                <a:moveTo>
                  <a:pt x="152400" y="347979"/>
                </a:moveTo>
                <a:lnTo>
                  <a:pt x="148590" y="347979"/>
                </a:lnTo>
                <a:lnTo>
                  <a:pt x="148590" y="350519"/>
                </a:lnTo>
                <a:lnTo>
                  <a:pt x="152400" y="350519"/>
                </a:lnTo>
                <a:lnTo>
                  <a:pt x="152400" y="347979"/>
                </a:lnTo>
                <a:close/>
              </a:path>
              <a:path w="152400" h="687070">
                <a:moveTo>
                  <a:pt x="152400" y="345439"/>
                </a:moveTo>
                <a:lnTo>
                  <a:pt x="148590" y="345439"/>
                </a:lnTo>
                <a:lnTo>
                  <a:pt x="148590" y="346709"/>
                </a:lnTo>
                <a:lnTo>
                  <a:pt x="152400" y="346709"/>
                </a:lnTo>
                <a:lnTo>
                  <a:pt x="152400" y="345439"/>
                </a:lnTo>
                <a:close/>
              </a:path>
              <a:path w="152400" h="687070">
                <a:moveTo>
                  <a:pt x="152400" y="341629"/>
                </a:moveTo>
                <a:lnTo>
                  <a:pt x="148590" y="341629"/>
                </a:lnTo>
                <a:lnTo>
                  <a:pt x="148590" y="344169"/>
                </a:lnTo>
                <a:lnTo>
                  <a:pt x="152400" y="344169"/>
                </a:lnTo>
                <a:lnTo>
                  <a:pt x="152400" y="341629"/>
                </a:lnTo>
                <a:close/>
              </a:path>
              <a:path w="152400" h="687070">
                <a:moveTo>
                  <a:pt x="2540" y="339089"/>
                </a:moveTo>
                <a:lnTo>
                  <a:pt x="0" y="339089"/>
                </a:lnTo>
                <a:lnTo>
                  <a:pt x="0" y="340359"/>
                </a:lnTo>
                <a:lnTo>
                  <a:pt x="2540" y="340359"/>
                </a:lnTo>
                <a:lnTo>
                  <a:pt x="2540" y="339089"/>
                </a:lnTo>
                <a:close/>
              </a:path>
              <a:path w="152400" h="687070">
                <a:moveTo>
                  <a:pt x="2540" y="335279"/>
                </a:moveTo>
                <a:lnTo>
                  <a:pt x="0" y="335279"/>
                </a:lnTo>
                <a:lnTo>
                  <a:pt x="0" y="337819"/>
                </a:lnTo>
                <a:lnTo>
                  <a:pt x="2540" y="337819"/>
                </a:lnTo>
                <a:lnTo>
                  <a:pt x="2540" y="335279"/>
                </a:lnTo>
                <a:close/>
              </a:path>
              <a:path w="152400" h="687070">
                <a:moveTo>
                  <a:pt x="152400" y="339089"/>
                </a:moveTo>
                <a:lnTo>
                  <a:pt x="148590" y="339089"/>
                </a:lnTo>
                <a:lnTo>
                  <a:pt x="148590" y="340359"/>
                </a:lnTo>
                <a:lnTo>
                  <a:pt x="152400" y="340359"/>
                </a:lnTo>
                <a:lnTo>
                  <a:pt x="152400" y="339089"/>
                </a:lnTo>
                <a:close/>
              </a:path>
              <a:path w="152400" h="687070">
                <a:moveTo>
                  <a:pt x="152400" y="335279"/>
                </a:moveTo>
                <a:lnTo>
                  <a:pt x="148590" y="335279"/>
                </a:lnTo>
                <a:lnTo>
                  <a:pt x="148590" y="337819"/>
                </a:lnTo>
                <a:lnTo>
                  <a:pt x="152400" y="337819"/>
                </a:lnTo>
                <a:lnTo>
                  <a:pt x="152400" y="335279"/>
                </a:lnTo>
                <a:close/>
              </a:path>
              <a:path w="152400" h="687070">
                <a:moveTo>
                  <a:pt x="152400" y="332739"/>
                </a:moveTo>
                <a:lnTo>
                  <a:pt x="148590" y="332739"/>
                </a:lnTo>
                <a:lnTo>
                  <a:pt x="148590" y="334009"/>
                </a:lnTo>
                <a:lnTo>
                  <a:pt x="152400" y="334009"/>
                </a:lnTo>
                <a:lnTo>
                  <a:pt x="152400" y="332739"/>
                </a:lnTo>
                <a:close/>
              </a:path>
              <a:path w="152400" h="687070">
                <a:moveTo>
                  <a:pt x="2540" y="332739"/>
                </a:moveTo>
                <a:lnTo>
                  <a:pt x="0" y="332739"/>
                </a:lnTo>
                <a:lnTo>
                  <a:pt x="0" y="334009"/>
                </a:lnTo>
                <a:lnTo>
                  <a:pt x="2540" y="334009"/>
                </a:lnTo>
                <a:lnTo>
                  <a:pt x="2540" y="332739"/>
                </a:lnTo>
                <a:close/>
              </a:path>
              <a:path w="152400" h="687070">
                <a:moveTo>
                  <a:pt x="2540" y="328929"/>
                </a:moveTo>
                <a:lnTo>
                  <a:pt x="0" y="328929"/>
                </a:lnTo>
                <a:lnTo>
                  <a:pt x="0" y="331469"/>
                </a:lnTo>
                <a:lnTo>
                  <a:pt x="2540" y="331469"/>
                </a:lnTo>
                <a:lnTo>
                  <a:pt x="2540" y="328929"/>
                </a:lnTo>
                <a:close/>
              </a:path>
              <a:path w="152400" h="687070">
                <a:moveTo>
                  <a:pt x="152400" y="328929"/>
                </a:moveTo>
                <a:lnTo>
                  <a:pt x="148590" y="328929"/>
                </a:lnTo>
                <a:lnTo>
                  <a:pt x="148590" y="331469"/>
                </a:lnTo>
                <a:lnTo>
                  <a:pt x="152400" y="331469"/>
                </a:lnTo>
                <a:lnTo>
                  <a:pt x="152400" y="328929"/>
                </a:lnTo>
                <a:close/>
              </a:path>
              <a:path w="152400" h="687070">
                <a:moveTo>
                  <a:pt x="2540" y="326389"/>
                </a:moveTo>
                <a:lnTo>
                  <a:pt x="0" y="326389"/>
                </a:lnTo>
                <a:lnTo>
                  <a:pt x="0" y="327659"/>
                </a:lnTo>
                <a:lnTo>
                  <a:pt x="2540" y="327659"/>
                </a:lnTo>
                <a:lnTo>
                  <a:pt x="2540" y="326389"/>
                </a:lnTo>
                <a:close/>
              </a:path>
              <a:path w="152400" h="687070">
                <a:moveTo>
                  <a:pt x="2540" y="322579"/>
                </a:moveTo>
                <a:lnTo>
                  <a:pt x="0" y="322579"/>
                </a:lnTo>
                <a:lnTo>
                  <a:pt x="0" y="325119"/>
                </a:lnTo>
                <a:lnTo>
                  <a:pt x="2540" y="325119"/>
                </a:lnTo>
                <a:lnTo>
                  <a:pt x="2540" y="322579"/>
                </a:lnTo>
                <a:close/>
              </a:path>
              <a:path w="152400" h="687070">
                <a:moveTo>
                  <a:pt x="152400" y="326389"/>
                </a:moveTo>
                <a:lnTo>
                  <a:pt x="148590" y="326389"/>
                </a:lnTo>
                <a:lnTo>
                  <a:pt x="148590" y="327659"/>
                </a:lnTo>
                <a:lnTo>
                  <a:pt x="152400" y="327659"/>
                </a:lnTo>
                <a:lnTo>
                  <a:pt x="152400" y="326389"/>
                </a:lnTo>
                <a:close/>
              </a:path>
              <a:path w="152400" h="687070">
                <a:moveTo>
                  <a:pt x="152400" y="322579"/>
                </a:moveTo>
                <a:lnTo>
                  <a:pt x="148590" y="322579"/>
                </a:lnTo>
                <a:lnTo>
                  <a:pt x="148590" y="325119"/>
                </a:lnTo>
                <a:lnTo>
                  <a:pt x="152400" y="325119"/>
                </a:lnTo>
                <a:lnTo>
                  <a:pt x="152400" y="322579"/>
                </a:lnTo>
                <a:close/>
              </a:path>
              <a:path w="152400" h="687070">
                <a:moveTo>
                  <a:pt x="2540" y="320039"/>
                </a:moveTo>
                <a:lnTo>
                  <a:pt x="0" y="320039"/>
                </a:lnTo>
                <a:lnTo>
                  <a:pt x="0" y="321309"/>
                </a:lnTo>
                <a:lnTo>
                  <a:pt x="2540" y="321309"/>
                </a:lnTo>
                <a:lnTo>
                  <a:pt x="2540" y="320039"/>
                </a:lnTo>
                <a:close/>
              </a:path>
              <a:path w="152400" h="687070">
                <a:moveTo>
                  <a:pt x="152400" y="320039"/>
                </a:moveTo>
                <a:lnTo>
                  <a:pt x="148590" y="320039"/>
                </a:lnTo>
                <a:lnTo>
                  <a:pt x="148590" y="321309"/>
                </a:lnTo>
                <a:lnTo>
                  <a:pt x="152400" y="321309"/>
                </a:lnTo>
                <a:lnTo>
                  <a:pt x="152400" y="320039"/>
                </a:lnTo>
                <a:close/>
              </a:path>
              <a:path w="152400" h="687070">
                <a:moveTo>
                  <a:pt x="2540" y="316229"/>
                </a:moveTo>
                <a:lnTo>
                  <a:pt x="0" y="316229"/>
                </a:lnTo>
                <a:lnTo>
                  <a:pt x="0" y="318769"/>
                </a:lnTo>
                <a:lnTo>
                  <a:pt x="2540" y="318769"/>
                </a:lnTo>
                <a:lnTo>
                  <a:pt x="2540" y="316229"/>
                </a:lnTo>
                <a:close/>
              </a:path>
              <a:path w="152400" h="687070">
                <a:moveTo>
                  <a:pt x="152400" y="316229"/>
                </a:moveTo>
                <a:lnTo>
                  <a:pt x="148590" y="316229"/>
                </a:lnTo>
                <a:lnTo>
                  <a:pt x="148590" y="318769"/>
                </a:lnTo>
                <a:lnTo>
                  <a:pt x="152400" y="318769"/>
                </a:lnTo>
                <a:lnTo>
                  <a:pt x="152400" y="316229"/>
                </a:lnTo>
                <a:close/>
              </a:path>
              <a:path w="152400" h="687070">
                <a:moveTo>
                  <a:pt x="2540" y="313689"/>
                </a:moveTo>
                <a:lnTo>
                  <a:pt x="0" y="313689"/>
                </a:lnTo>
                <a:lnTo>
                  <a:pt x="0" y="314959"/>
                </a:lnTo>
                <a:lnTo>
                  <a:pt x="2540" y="314959"/>
                </a:lnTo>
                <a:lnTo>
                  <a:pt x="2540" y="313689"/>
                </a:lnTo>
                <a:close/>
              </a:path>
              <a:path w="152400" h="687070">
                <a:moveTo>
                  <a:pt x="152400" y="313689"/>
                </a:moveTo>
                <a:lnTo>
                  <a:pt x="148590" y="313689"/>
                </a:lnTo>
                <a:lnTo>
                  <a:pt x="148590" y="314959"/>
                </a:lnTo>
                <a:lnTo>
                  <a:pt x="152400" y="314959"/>
                </a:lnTo>
                <a:lnTo>
                  <a:pt x="152400" y="313689"/>
                </a:lnTo>
                <a:close/>
              </a:path>
              <a:path w="152400" h="687070">
                <a:moveTo>
                  <a:pt x="2540" y="309879"/>
                </a:moveTo>
                <a:lnTo>
                  <a:pt x="0" y="309879"/>
                </a:lnTo>
                <a:lnTo>
                  <a:pt x="0" y="312419"/>
                </a:lnTo>
                <a:lnTo>
                  <a:pt x="2540" y="312419"/>
                </a:lnTo>
                <a:lnTo>
                  <a:pt x="2540" y="309879"/>
                </a:lnTo>
                <a:close/>
              </a:path>
              <a:path w="152400" h="687070">
                <a:moveTo>
                  <a:pt x="152400" y="309879"/>
                </a:moveTo>
                <a:lnTo>
                  <a:pt x="148590" y="309879"/>
                </a:lnTo>
                <a:lnTo>
                  <a:pt x="148590" y="312419"/>
                </a:lnTo>
                <a:lnTo>
                  <a:pt x="152400" y="312419"/>
                </a:lnTo>
                <a:lnTo>
                  <a:pt x="152400" y="309879"/>
                </a:lnTo>
                <a:close/>
              </a:path>
              <a:path w="152400" h="687070">
                <a:moveTo>
                  <a:pt x="2540" y="307339"/>
                </a:moveTo>
                <a:lnTo>
                  <a:pt x="0" y="307339"/>
                </a:lnTo>
                <a:lnTo>
                  <a:pt x="0" y="308609"/>
                </a:lnTo>
                <a:lnTo>
                  <a:pt x="2540" y="308609"/>
                </a:lnTo>
                <a:lnTo>
                  <a:pt x="2540" y="307339"/>
                </a:lnTo>
                <a:close/>
              </a:path>
              <a:path w="152400" h="687070">
                <a:moveTo>
                  <a:pt x="152400" y="307339"/>
                </a:moveTo>
                <a:lnTo>
                  <a:pt x="148590" y="307339"/>
                </a:lnTo>
                <a:lnTo>
                  <a:pt x="148590" y="308609"/>
                </a:lnTo>
                <a:lnTo>
                  <a:pt x="152400" y="308609"/>
                </a:lnTo>
                <a:lnTo>
                  <a:pt x="152400" y="307339"/>
                </a:lnTo>
                <a:close/>
              </a:path>
              <a:path w="152400" h="687070">
                <a:moveTo>
                  <a:pt x="2540" y="303529"/>
                </a:moveTo>
                <a:lnTo>
                  <a:pt x="0" y="303529"/>
                </a:lnTo>
                <a:lnTo>
                  <a:pt x="0" y="306069"/>
                </a:lnTo>
                <a:lnTo>
                  <a:pt x="2540" y="306069"/>
                </a:lnTo>
                <a:lnTo>
                  <a:pt x="2540" y="303529"/>
                </a:lnTo>
                <a:close/>
              </a:path>
              <a:path w="152400" h="687070">
                <a:moveTo>
                  <a:pt x="152400" y="303529"/>
                </a:moveTo>
                <a:lnTo>
                  <a:pt x="148590" y="303529"/>
                </a:lnTo>
                <a:lnTo>
                  <a:pt x="148590" y="306069"/>
                </a:lnTo>
                <a:lnTo>
                  <a:pt x="152400" y="306069"/>
                </a:lnTo>
                <a:lnTo>
                  <a:pt x="152400" y="303529"/>
                </a:lnTo>
                <a:close/>
              </a:path>
              <a:path w="152400" h="687070">
                <a:moveTo>
                  <a:pt x="2540" y="300989"/>
                </a:moveTo>
                <a:lnTo>
                  <a:pt x="0" y="300989"/>
                </a:lnTo>
                <a:lnTo>
                  <a:pt x="0" y="302259"/>
                </a:lnTo>
                <a:lnTo>
                  <a:pt x="2540" y="302259"/>
                </a:lnTo>
                <a:lnTo>
                  <a:pt x="2540" y="300989"/>
                </a:lnTo>
                <a:close/>
              </a:path>
              <a:path w="152400" h="687070">
                <a:moveTo>
                  <a:pt x="152400" y="300989"/>
                </a:moveTo>
                <a:lnTo>
                  <a:pt x="148590" y="300989"/>
                </a:lnTo>
                <a:lnTo>
                  <a:pt x="148590" y="302259"/>
                </a:lnTo>
                <a:lnTo>
                  <a:pt x="152400" y="302259"/>
                </a:lnTo>
                <a:lnTo>
                  <a:pt x="152400" y="300989"/>
                </a:lnTo>
                <a:close/>
              </a:path>
              <a:path w="152400" h="687070">
                <a:moveTo>
                  <a:pt x="2540" y="294639"/>
                </a:moveTo>
                <a:lnTo>
                  <a:pt x="0" y="294639"/>
                </a:lnTo>
                <a:lnTo>
                  <a:pt x="0" y="299719"/>
                </a:lnTo>
                <a:lnTo>
                  <a:pt x="2540" y="299719"/>
                </a:lnTo>
                <a:lnTo>
                  <a:pt x="2540" y="294639"/>
                </a:lnTo>
                <a:close/>
              </a:path>
              <a:path w="152400" h="687070">
                <a:moveTo>
                  <a:pt x="152400" y="294639"/>
                </a:moveTo>
                <a:lnTo>
                  <a:pt x="148590" y="294639"/>
                </a:lnTo>
                <a:lnTo>
                  <a:pt x="148590" y="299719"/>
                </a:lnTo>
                <a:lnTo>
                  <a:pt x="152400" y="299719"/>
                </a:lnTo>
                <a:lnTo>
                  <a:pt x="152400" y="294639"/>
                </a:lnTo>
                <a:close/>
              </a:path>
              <a:path w="152400" h="687070">
                <a:moveTo>
                  <a:pt x="2540" y="290829"/>
                </a:moveTo>
                <a:lnTo>
                  <a:pt x="0" y="290829"/>
                </a:lnTo>
                <a:lnTo>
                  <a:pt x="0" y="293369"/>
                </a:lnTo>
                <a:lnTo>
                  <a:pt x="2540" y="293369"/>
                </a:lnTo>
                <a:lnTo>
                  <a:pt x="2540" y="290829"/>
                </a:lnTo>
                <a:close/>
              </a:path>
              <a:path w="152400" h="687070">
                <a:moveTo>
                  <a:pt x="152400" y="290829"/>
                </a:moveTo>
                <a:lnTo>
                  <a:pt x="148590" y="290829"/>
                </a:lnTo>
                <a:lnTo>
                  <a:pt x="148590" y="293369"/>
                </a:lnTo>
                <a:lnTo>
                  <a:pt x="152400" y="293369"/>
                </a:lnTo>
                <a:lnTo>
                  <a:pt x="152400" y="290829"/>
                </a:lnTo>
                <a:close/>
              </a:path>
              <a:path w="152400" h="687070">
                <a:moveTo>
                  <a:pt x="2540" y="288289"/>
                </a:moveTo>
                <a:lnTo>
                  <a:pt x="0" y="288289"/>
                </a:lnTo>
                <a:lnTo>
                  <a:pt x="0" y="289559"/>
                </a:lnTo>
                <a:lnTo>
                  <a:pt x="2540" y="289559"/>
                </a:lnTo>
                <a:lnTo>
                  <a:pt x="2540" y="288289"/>
                </a:lnTo>
                <a:close/>
              </a:path>
              <a:path w="152400" h="687070">
                <a:moveTo>
                  <a:pt x="152400" y="288289"/>
                </a:moveTo>
                <a:lnTo>
                  <a:pt x="148590" y="288289"/>
                </a:lnTo>
                <a:lnTo>
                  <a:pt x="148590" y="289559"/>
                </a:lnTo>
                <a:lnTo>
                  <a:pt x="152400" y="289559"/>
                </a:lnTo>
                <a:lnTo>
                  <a:pt x="152400" y="288289"/>
                </a:lnTo>
                <a:close/>
              </a:path>
              <a:path w="152400" h="687070">
                <a:moveTo>
                  <a:pt x="2540" y="284479"/>
                </a:moveTo>
                <a:lnTo>
                  <a:pt x="0" y="284479"/>
                </a:lnTo>
                <a:lnTo>
                  <a:pt x="0" y="287019"/>
                </a:lnTo>
                <a:lnTo>
                  <a:pt x="2540" y="287019"/>
                </a:lnTo>
                <a:lnTo>
                  <a:pt x="2540" y="284479"/>
                </a:lnTo>
                <a:close/>
              </a:path>
              <a:path w="152400" h="687070">
                <a:moveTo>
                  <a:pt x="152400" y="284479"/>
                </a:moveTo>
                <a:lnTo>
                  <a:pt x="148590" y="284479"/>
                </a:lnTo>
                <a:lnTo>
                  <a:pt x="148590" y="287019"/>
                </a:lnTo>
                <a:lnTo>
                  <a:pt x="152400" y="287019"/>
                </a:lnTo>
                <a:lnTo>
                  <a:pt x="152400" y="284479"/>
                </a:lnTo>
                <a:close/>
              </a:path>
              <a:path w="152400" h="687070">
                <a:moveTo>
                  <a:pt x="2540" y="281939"/>
                </a:moveTo>
                <a:lnTo>
                  <a:pt x="0" y="281939"/>
                </a:lnTo>
                <a:lnTo>
                  <a:pt x="0" y="283209"/>
                </a:lnTo>
                <a:lnTo>
                  <a:pt x="2540" y="283209"/>
                </a:lnTo>
                <a:lnTo>
                  <a:pt x="2540" y="281939"/>
                </a:lnTo>
                <a:close/>
              </a:path>
              <a:path w="152400" h="687070">
                <a:moveTo>
                  <a:pt x="152400" y="281939"/>
                </a:moveTo>
                <a:lnTo>
                  <a:pt x="148590" y="281939"/>
                </a:lnTo>
                <a:lnTo>
                  <a:pt x="148590" y="283209"/>
                </a:lnTo>
                <a:lnTo>
                  <a:pt x="152400" y="283209"/>
                </a:lnTo>
                <a:lnTo>
                  <a:pt x="152400" y="281939"/>
                </a:lnTo>
                <a:close/>
              </a:path>
              <a:path w="152400" h="687070">
                <a:moveTo>
                  <a:pt x="2540" y="278129"/>
                </a:moveTo>
                <a:lnTo>
                  <a:pt x="0" y="278129"/>
                </a:lnTo>
                <a:lnTo>
                  <a:pt x="0" y="280669"/>
                </a:lnTo>
                <a:lnTo>
                  <a:pt x="2540" y="280669"/>
                </a:lnTo>
                <a:lnTo>
                  <a:pt x="2540" y="278129"/>
                </a:lnTo>
                <a:close/>
              </a:path>
              <a:path w="152400" h="687070">
                <a:moveTo>
                  <a:pt x="152400" y="278129"/>
                </a:moveTo>
                <a:lnTo>
                  <a:pt x="148590" y="278129"/>
                </a:lnTo>
                <a:lnTo>
                  <a:pt x="148590" y="280669"/>
                </a:lnTo>
                <a:lnTo>
                  <a:pt x="152400" y="280669"/>
                </a:lnTo>
                <a:lnTo>
                  <a:pt x="152400" y="278129"/>
                </a:lnTo>
                <a:close/>
              </a:path>
              <a:path w="152400" h="687070">
                <a:moveTo>
                  <a:pt x="2540" y="275589"/>
                </a:moveTo>
                <a:lnTo>
                  <a:pt x="0" y="275589"/>
                </a:lnTo>
                <a:lnTo>
                  <a:pt x="0" y="276859"/>
                </a:lnTo>
                <a:lnTo>
                  <a:pt x="2540" y="276859"/>
                </a:lnTo>
                <a:lnTo>
                  <a:pt x="2540" y="275589"/>
                </a:lnTo>
                <a:close/>
              </a:path>
              <a:path w="152400" h="687070">
                <a:moveTo>
                  <a:pt x="152400" y="275589"/>
                </a:moveTo>
                <a:lnTo>
                  <a:pt x="148590" y="275589"/>
                </a:lnTo>
                <a:lnTo>
                  <a:pt x="148590" y="276859"/>
                </a:lnTo>
                <a:lnTo>
                  <a:pt x="152400" y="276859"/>
                </a:lnTo>
                <a:lnTo>
                  <a:pt x="152400" y="275589"/>
                </a:lnTo>
                <a:close/>
              </a:path>
              <a:path w="152400" h="687070">
                <a:moveTo>
                  <a:pt x="2540" y="269239"/>
                </a:moveTo>
                <a:lnTo>
                  <a:pt x="0" y="269239"/>
                </a:lnTo>
                <a:lnTo>
                  <a:pt x="0" y="274319"/>
                </a:lnTo>
                <a:lnTo>
                  <a:pt x="2540" y="274319"/>
                </a:lnTo>
                <a:lnTo>
                  <a:pt x="2540" y="269239"/>
                </a:lnTo>
                <a:close/>
              </a:path>
              <a:path w="152400" h="687070">
                <a:moveTo>
                  <a:pt x="152400" y="269239"/>
                </a:moveTo>
                <a:lnTo>
                  <a:pt x="148590" y="269239"/>
                </a:lnTo>
                <a:lnTo>
                  <a:pt x="148590" y="274319"/>
                </a:lnTo>
                <a:lnTo>
                  <a:pt x="152400" y="274319"/>
                </a:lnTo>
                <a:lnTo>
                  <a:pt x="152400" y="269239"/>
                </a:lnTo>
                <a:close/>
              </a:path>
              <a:path w="152400" h="687070">
                <a:moveTo>
                  <a:pt x="2540" y="265429"/>
                </a:moveTo>
                <a:lnTo>
                  <a:pt x="0" y="265429"/>
                </a:lnTo>
                <a:lnTo>
                  <a:pt x="0" y="267969"/>
                </a:lnTo>
                <a:lnTo>
                  <a:pt x="2540" y="267969"/>
                </a:lnTo>
                <a:lnTo>
                  <a:pt x="2540" y="265429"/>
                </a:lnTo>
                <a:close/>
              </a:path>
              <a:path w="152400" h="687070">
                <a:moveTo>
                  <a:pt x="152400" y="265429"/>
                </a:moveTo>
                <a:lnTo>
                  <a:pt x="148590" y="265429"/>
                </a:lnTo>
                <a:lnTo>
                  <a:pt x="148590" y="267969"/>
                </a:lnTo>
                <a:lnTo>
                  <a:pt x="152400" y="267969"/>
                </a:lnTo>
                <a:lnTo>
                  <a:pt x="152400" y="265429"/>
                </a:lnTo>
                <a:close/>
              </a:path>
              <a:path w="152400" h="687070">
                <a:moveTo>
                  <a:pt x="2540" y="262889"/>
                </a:moveTo>
                <a:lnTo>
                  <a:pt x="0" y="262889"/>
                </a:lnTo>
                <a:lnTo>
                  <a:pt x="0" y="264159"/>
                </a:lnTo>
                <a:lnTo>
                  <a:pt x="2540" y="264159"/>
                </a:lnTo>
                <a:lnTo>
                  <a:pt x="2540" y="262889"/>
                </a:lnTo>
                <a:close/>
              </a:path>
              <a:path w="152400" h="687070">
                <a:moveTo>
                  <a:pt x="152400" y="262889"/>
                </a:moveTo>
                <a:lnTo>
                  <a:pt x="148590" y="262889"/>
                </a:lnTo>
                <a:lnTo>
                  <a:pt x="148590" y="264159"/>
                </a:lnTo>
                <a:lnTo>
                  <a:pt x="152400" y="264159"/>
                </a:lnTo>
                <a:lnTo>
                  <a:pt x="152400" y="262889"/>
                </a:lnTo>
                <a:close/>
              </a:path>
              <a:path w="152400" h="687070">
                <a:moveTo>
                  <a:pt x="2540" y="259079"/>
                </a:moveTo>
                <a:lnTo>
                  <a:pt x="0" y="259079"/>
                </a:lnTo>
                <a:lnTo>
                  <a:pt x="0" y="261619"/>
                </a:lnTo>
                <a:lnTo>
                  <a:pt x="2540" y="261619"/>
                </a:lnTo>
                <a:lnTo>
                  <a:pt x="2540" y="259079"/>
                </a:lnTo>
                <a:close/>
              </a:path>
              <a:path w="152400" h="687070">
                <a:moveTo>
                  <a:pt x="152400" y="259079"/>
                </a:moveTo>
                <a:lnTo>
                  <a:pt x="148590" y="259079"/>
                </a:lnTo>
                <a:lnTo>
                  <a:pt x="148590" y="261619"/>
                </a:lnTo>
                <a:lnTo>
                  <a:pt x="152400" y="261619"/>
                </a:lnTo>
                <a:lnTo>
                  <a:pt x="152400" y="259079"/>
                </a:lnTo>
                <a:close/>
              </a:path>
              <a:path w="152400" h="687070">
                <a:moveTo>
                  <a:pt x="2540" y="256539"/>
                </a:moveTo>
                <a:lnTo>
                  <a:pt x="0" y="256539"/>
                </a:lnTo>
                <a:lnTo>
                  <a:pt x="0" y="257809"/>
                </a:lnTo>
                <a:lnTo>
                  <a:pt x="2540" y="257809"/>
                </a:lnTo>
                <a:lnTo>
                  <a:pt x="2540" y="256539"/>
                </a:lnTo>
                <a:close/>
              </a:path>
              <a:path w="152400" h="687070">
                <a:moveTo>
                  <a:pt x="152400" y="256539"/>
                </a:moveTo>
                <a:lnTo>
                  <a:pt x="148590" y="256539"/>
                </a:lnTo>
                <a:lnTo>
                  <a:pt x="148590" y="257809"/>
                </a:lnTo>
                <a:lnTo>
                  <a:pt x="152400" y="257809"/>
                </a:lnTo>
                <a:lnTo>
                  <a:pt x="152400" y="256539"/>
                </a:lnTo>
                <a:close/>
              </a:path>
              <a:path w="152400" h="687070">
                <a:moveTo>
                  <a:pt x="2540" y="252729"/>
                </a:moveTo>
                <a:lnTo>
                  <a:pt x="0" y="252729"/>
                </a:lnTo>
                <a:lnTo>
                  <a:pt x="0" y="255269"/>
                </a:lnTo>
                <a:lnTo>
                  <a:pt x="2540" y="255269"/>
                </a:lnTo>
                <a:lnTo>
                  <a:pt x="2540" y="252729"/>
                </a:lnTo>
                <a:close/>
              </a:path>
              <a:path w="152400" h="687070">
                <a:moveTo>
                  <a:pt x="152400" y="252729"/>
                </a:moveTo>
                <a:lnTo>
                  <a:pt x="148590" y="252729"/>
                </a:lnTo>
                <a:lnTo>
                  <a:pt x="148590" y="255269"/>
                </a:lnTo>
                <a:lnTo>
                  <a:pt x="152400" y="255269"/>
                </a:lnTo>
                <a:lnTo>
                  <a:pt x="152400" y="252729"/>
                </a:lnTo>
                <a:close/>
              </a:path>
              <a:path w="152400" h="687070">
                <a:moveTo>
                  <a:pt x="2540" y="250189"/>
                </a:moveTo>
                <a:lnTo>
                  <a:pt x="0" y="250189"/>
                </a:lnTo>
                <a:lnTo>
                  <a:pt x="0" y="251459"/>
                </a:lnTo>
                <a:lnTo>
                  <a:pt x="2540" y="251459"/>
                </a:lnTo>
                <a:lnTo>
                  <a:pt x="2540" y="250189"/>
                </a:lnTo>
                <a:close/>
              </a:path>
              <a:path w="152400" h="687070">
                <a:moveTo>
                  <a:pt x="152400" y="250189"/>
                </a:moveTo>
                <a:lnTo>
                  <a:pt x="148590" y="250189"/>
                </a:lnTo>
                <a:lnTo>
                  <a:pt x="148590" y="251459"/>
                </a:lnTo>
                <a:lnTo>
                  <a:pt x="152400" y="251459"/>
                </a:lnTo>
                <a:lnTo>
                  <a:pt x="152400" y="250189"/>
                </a:lnTo>
                <a:close/>
              </a:path>
              <a:path w="152400" h="687070">
                <a:moveTo>
                  <a:pt x="2540" y="246379"/>
                </a:moveTo>
                <a:lnTo>
                  <a:pt x="0" y="246379"/>
                </a:lnTo>
                <a:lnTo>
                  <a:pt x="0" y="248919"/>
                </a:lnTo>
                <a:lnTo>
                  <a:pt x="2540" y="248919"/>
                </a:lnTo>
                <a:lnTo>
                  <a:pt x="2540" y="246379"/>
                </a:lnTo>
                <a:close/>
              </a:path>
              <a:path w="152400" h="687070">
                <a:moveTo>
                  <a:pt x="152400" y="246379"/>
                </a:moveTo>
                <a:lnTo>
                  <a:pt x="148590" y="246379"/>
                </a:lnTo>
                <a:lnTo>
                  <a:pt x="148590" y="248919"/>
                </a:lnTo>
                <a:lnTo>
                  <a:pt x="152400" y="248919"/>
                </a:lnTo>
                <a:lnTo>
                  <a:pt x="152400" y="246379"/>
                </a:lnTo>
                <a:close/>
              </a:path>
              <a:path w="152400" h="687070">
                <a:moveTo>
                  <a:pt x="2540" y="243839"/>
                </a:moveTo>
                <a:lnTo>
                  <a:pt x="0" y="243839"/>
                </a:lnTo>
                <a:lnTo>
                  <a:pt x="0" y="245109"/>
                </a:lnTo>
                <a:lnTo>
                  <a:pt x="2540" y="245109"/>
                </a:lnTo>
                <a:lnTo>
                  <a:pt x="2540" y="243839"/>
                </a:lnTo>
                <a:close/>
              </a:path>
              <a:path w="152400" h="687070">
                <a:moveTo>
                  <a:pt x="152400" y="243839"/>
                </a:moveTo>
                <a:lnTo>
                  <a:pt x="148590" y="243839"/>
                </a:lnTo>
                <a:lnTo>
                  <a:pt x="148590" y="245109"/>
                </a:lnTo>
                <a:lnTo>
                  <a:pt x="152400" y="245109"/>
                </a:lnTo>
                <a:lnTo>
                  <a:pt x="152400" y="243839"/>
                </a:lnTo>
                <a:close/>
              </a:path>
              <a:path w="152400" h="687070">
                <a:moveTo>
                  <a:pt x="2540" y="240029"/>
                </a:moveTo>
                <a:lnTo>
                  <a:pt x="0" y="240029"/>
                </a:lnTo>
                <a:lnTo>
                  <a:pt x="0" y="242569"/>
                </a:lnTo>
                <a:lnTo>
                  <a:pt x="2540" y="242569"/>
                </a:lnTo>
                <a:lnTo>
                  <a:pt x="2540" y="240029"/>
                </a:lnTo>
                <a:close/>
              </a:path>
              <a:path w="152400" h="687070">
                <a:moveTo>
                  <a:pt x="152400" y="240029"/>
                </a:moveTo>
                <a:lnTo>
                  <a:pt x="148590" y="240029"/>
                </a:lnTo>
                <a:lnTo>
                  <a:pt x="148590" y="242569"/>
                </a:lnTo>
                <a:lnTo>
                  <a:pt x="152400" y="242569"/>
                </a:lnTo>
                <a:lnTo>
                  <a:pt x="152400" y="240029"/>
                </a:lnTo>
                <a:close/>
              </a:path>
              <a:path w="152400" h="687070">
                <a:moveTo>
                  <a:pt x="2540" y="237489"/>
                </a:moveTo>
                <a:lnTo>
                  <a:pt x="0" y="237489"/>
                </a:lnTo>
                <a:lnTo>
                  <a:pt x="0" y="238759"/>
                </a:lnTo>
                <a:lnTo>
                  <a:pt x="2540" y="238759"/>
                </a:lnTo>
                <a:lnTo>
                  <a:pt x="2540" y="237489"/>
                </a:lnTo>
                <a:close/>
              </a:path>
              <a:path w="152400" h="687070">
                <a:moveTo>
                  <a:pt x="152400" y="237489"/>
                </a:moveTo>
                <a:lnTo>
                  <a:pt x="148590" y="237489"/>
                </a:lnTo>
                <a:lnTo>
                  <a:pt x="148590" y="238759"/>
                </a:lnTo>
                <a:lnTo>
                  <a:pt x="152400" y="238759"/>
                </a:lnTo>
                <a:lnTo>
                  <a:pt x="152400" y="237489"/>
                </a:lnTo>
                <a:close/>
              </a:path>
              <a:path w="152400" h="687070">
                <a:moveTo>
                  <a:pt x="2540" y="233806"/>
                </a:moveTo>
                <a:lnTo>
                  <a:pt x="0" y="233806"/>
                </a:lnTo>
                <a:lnTo>
                  <a:pt x="0" y="236219"/>
                </a:lnTo>
                <a:lnTo>
                  <a:pt x="2540" y="236219"/>
                </a:lnTo>
                <a:lnTo>
                  <a:pt x="2540" y="233806"/>
                </a:lnTo>
                <a:close/>
              </a:path>
              <a:path w="152400" h="687070">
                <a:moveTo>
                  <a:pt x="152400" y="233806"/>
                </a:moveTo>
                <a:lnTo>
                  <a:pt x="148590" y="233806"/>
                </a:lnTo>
                <a:lnTo>
                  <a:pt x="148590" y="236219"/>
                </a:lnTo>
                <a:lnTo>
                  <a:pt x="152400" y="236219"/>
                </a:lnTo>
                <a:lnTo>
                  <a:pt x="152400" y="233806"/>
                </a:lnTo>
                <a:close/>
              </a:path>
              <a:path w="152400" h="687070">
                <a:moveTo>
                  <a:pt x="2540" y="229869"/>
                </a:moveTo>
                <a:lnTo>
                  <a:pt x="1270" y="229869"/>
                </a:lnTo>
                <a:lnTo>
                  <a:pt x="1270" y="232409"/>
                </a:lnTo>
                <a:lnTo>
                  <a:pt x="2540" y="232409"/>
                </a:lnTo>
                <a:lnTo>
                  <a:pt x="2540" y="229869"/>
                </a:lnTo>
                <a:close/>
              </a:path>
              <a:path w="152400" h="687070">
                <a:moveTo>
                  <a:pt x="152400" y="231266"/>
                </a:moveTo>
                <a:lnTo>
                  <a:pt x="148590" y="231266"/>
                </a:lnTo>
                <a:lnTo>
                  <a:pt x="148590" y="232409"/>
                </a:lnTo>
                <a:lnTo>
                  <a:pt x="152400" y="232409"/>
                </a:lnTo>
                <a:lnTo>
                  <a:pt x="152400" y="231266"/>
                </a:lnTo>
                <a:close/>
              </a:path>
              <a:path w="152400" h="687070">
                <a:moveTo>
                  <a:pt x="152400" y="227456"/>
                </a:moveTo>
                <a:lnTo>
                  <a:pt x="148590" y="227456"/>
                </a:lnTo>
                <a:lnTo>
                  <a:pt x="148590" y="229869"/>
                </a:lnTo>
                <a:lnTo>
                  <a:pt x="152400" y="229869"/>
                </a:lnTo>
                <a:lnTo>
                  <a:pt x="152400" y="227456"/>
                </a:lnTo>
                <a:close/>
              </a:path>
              <a:path w="152400" h="687070">
                <a:moveTo>
                  <a:pt x="152400" y="224916"/>
                </a:moveTo>
                <a:lnTo>
                  <a:pt x="148590" y="224916"/>
                </a:lnTo>
                <a:lnTo>
                  <a:pt x="148590" y="226059"/>
                </a:lnTo>
                <a:lnTo>
                  <a:pt x="152400" y="226059"/>
                </a:lnTo>
                <a:lnTo>
                  <a:pt x="152400" y="224916"/>
                </a:lnTo>
                <a:close/>
              </a:path>
              <a:path w="152400" h="687070">
                <a:moveTo>
                  <a:pt x="152400" y="221106"/>
                </a:moveTo>
                <a:lnTo>
                  <a:pt x="148590" y="221106"/>
                </a:lnTo>
                <a:lnTo>
                  <a:pt x="148590" y="223519"/>
                </a:lnTo>
                <a:lnTo>
                  <a:pt x="152400" y="223519"/>
                </a:lnTo>
                <a:lnTo>
                  <a:pt x="152400" y="221106"/>
                </a:lnTo>
                <a:close/>
              </a:path>
              <a:path w="152400" h="687070">
                <a:moveTo>
                  <a:pt x="152400" y="218566"/>
                </a:moveTo>
                <a:lnTo>
                  <a:pt x="148590" y="218566"/>
                </a:lnTo>
                <a:lnTo>
                  <a:pt x="148590" y="219709"/>
                </a:lnTo>
                <a:lnTo>
                  <a:pt x="152400" y="219709"/>
                </a:lnTo>
                <a:lnTo>
                  <a:pt x="152400" y="218566"/>
                </a:lnTo>
                <a:close/>
              </a:path>
              <a:path w="152400" h="687070">
                <a:moveTo>
                  <a:pt x="152400" y="214756"/>
                </a:moveTo>
                <a:lnTo>
                  <a:pt x="148590" y="214756"/>
                </a:lnTo>
                <a:lnTo>
                  <a:pt x="148590" y="217169"/>
                </a:lnTo>
                <a:lnTo>
                  <a:pt x="152400" y="217169"/>
                </a:lnTo>
                <a:lnTo>
                  <a:pt x="152400" y="214756"/>
                </a:lnTo>
                <a:close/>
              </a:path>
              <a:path w="152400" h="687070">
                <a:moveTo>
                  <a:pt x="152400" y="212216"/>
                </a:moveTo>
                <a:lnTo>
                  <a:pt x="148590" y="212216"/>
                </a:lnTo>
                <a:lnTo>
                  <a:pt x="148590" y="213359"/>
                </a:lnTo>
                <a:lnTo>
                  <a:pt x="152400" y="213359"/>
                </a:lnTo>
                <a:lnTo>
                  <a:pt x="152400" y="212216"/>
                </a:lnTo>
                <a:close/>
              </a:path>
              <a:path w="152400" h="687070">
                <a:moveTo>
                  <a:pt x="152400" y="208406"/>
                </a:moveTo>
                <a:lnTo>
                  <a:pt x="148590" y="208406"/>
                </a:lnTo>
                <a:lnTo>
                  <a:pt x="148590" y="210819"/>
                </a:lnTo>
                <a:lnTo>
                  <a:pt x="152400" y="210819"/>
                </a:lnTo>
                <a:lnTo>
                  <a:pt x="152400" y="208406"/>
                </a:lnTo>
                <a:close/>
              </a:path>
              <a:path w="152400" h="687070">
                <a:moveTo>
                  <a:pt x="152400" y="205866"/>
                </a:moveTo>
                <a:lnTo>
                  <a:pt x="148590" y="205866"/>
                </a:lnTo>
                <a:lnTo>
                  <a:pt x="148590" y="207009"/>
                </a:lnTo>
                <a:lnTo>
                  <a:pt x="152400" y="207009"/>
                </a:lnTo>
                <a:lnTo>
                  <a:pt x="152400" y="205866"/>
                </a:lnTo>
                <a:close/>
              </a:path>
              <a:path w="152400" h="687070">
                <a:moveTo>
                  <a:pt x="152400" y="202056"/>
                </a:moveTo>
                <a:lnTo>
                  <a:pt x="148590" y="202056"/>
                </a:lnTo>
                <a:lnTo>
                  <a:pt x="148590" y="204469"/>
                </a:lnTo>
                <a:lnTo>
                  <a:pt x="152400" y="204469"/>
                </a:lnTo>
                <a:lnTo>
                  <a:pt x="152400" y="202056"/>
                </a:lnTo>
                <a:close/>
              </a:path>
              <a:path w="152400" h="687070">
                <a:moveTo>
                  <a:pt x="152400" y="199516"/>
                </a:moveTo>
                <a:lnTo>
                  <a:pt x="148590" y="199516"/>
                </a:lnTo>
                <a:lnTo>
                  <a:pt x="148590" y="200659"/>
                </a:lnTo>
                <a:lnTo>
                  <a:pt x="152400" y="200659"/>
                </a:lnTo>
                <a:lnTo>
                  <a:pt x="152400" y="199516"/>
                </a:lnTo>
                <a:close/>
              </a:path>
              <a:path w="152400" h="687070">
                <a:moveTo>
                  <a:pt x="152400" y="195706"/>
                </a:moveTo>
                <a:lnTo>
                  <a:pt x="148590" y="195706"/>
                </a:lnTo>
                <a:lnTo>
                  <a:pt x="148590" y="198119"/>
                </a:lnTo>
                <a:lnTo>
                  <a:pt x="152400" y="198119"/>
                </a:lnTo>
                <a:lnTo>
                  <a:pt x="152400" y="195706"/>
                </a:lnTo>
                <a:close/>
              </a:path>
              <a:path w="152400" h="687070">
                <a:moveTo>
                  <a:pt x="152400" y="193166"/>
                </a:moveTo>
                <a:lnTo>
                  <a:pt x="148590" y="193166"/>
                </a:lnTo>
                <a:lnTo>
                  <a:pt x="148590" y="194309"/>
                </a:lnTo>
                <a:lnTo>
                  <a:pt x="152400" y="194309"/>
                </a:lnTo>
                <a:lnTo>
                  <a:pt x="152400" y="193166"/>
                </a:lnTo>
                <a:close/>
              </a:path>
              <a:path w="152400" h="687070">
                <a:moveTo>
                  <a:pt x="152400" y="189356"/>
                </a:moveTo>
                <a:lnTo>
                  <a:pt x="148590" y="189356"/>
                </a:lnTo>
                <a:lnTo>
                  <a:pt x="148590" y="191769"/>
                </a:lnTo>
                <a:lnTo>
                  <a:pt x="152400" y="191769"/>
                </a:lnTo>
                <a:lnTo>
                  <a:pt x="152400" y="189356"/>
                </a:lnTo>
                <a:close/>
              </a:path>
              <a:path w="152400" h="687070">
                <a:moveTo>
                  <a:pt x="152400" y="186816"/>
                </a:moveTo>
                <a:lnTo>
                  <a:pt x="148590" y="186816"/>
                </a:lnTo>
                <a:lnTo>
                  <a:pt x="148590" y="187959"/>
                </a:lnTo>
                <a:lnTo>
                  <a:pt x="152400" y="187959"/>
                </a:lnTo>
                <a:lnTo>
                  <a:pt x="152400" y="186816"/>
                </a:lnTo>
                <a:close/>
              </a:path>
              <a:path w="152400" h="687070">
                <a:moveTo>
                  <a:pt x="152400" y="183006"/>
                </a:moveTo>
                <a:lnTo>
                  <a:pt x="148590" y="183006"/>
                </a:lnTo>
                <a:lnTo>
                  <a:pt x="148590" y="185419"/>
                </a:lnTo>
                <a:lnTo>
                  <a:pt x="152400" y="185419"/>
                </a:lnTo>
                <a:lnTo>
                  <a:pt x="152400" y="183006"/>
                </a:lnTo>
                <a:close/>
              </a:path>
              <a:path w="152400" h="687070">
                <a:moveTo>
                  <a:pt x="152400" y="179069"/>
                </a:moveTo>
                <a:lnTo>
                  <a:pt x="151130" y="179069"/>
                </a:lnTo>
                <a:lnTo>
                  <a:pt x="151130" y="180466"/>
                </a:lnTo>
                <a:lnTo>
                  <a:pt x="148590" y="180466"/>
                </a:lnTo>
                <a:lnTo>
                  <a:pt x="148590" y="181609"/>
                </a:lnTo>
                <a:lnTo>
                  <a:pt x="152400" y="181609"/>
                </a:lnTo>
                <a:lnTo>
                  <a:pt x="152400" y="179069"/>
                </a:lnTo>
                <a:close/>
              </a:path>
              <a:path w="152400" h="687070">
                <a:moveTo>
                  <a:pt x="152400" y="405130"/>
                </a:moveTo>
                <a:lnTo>
                  <a:pt x="148590" y="405130"/>
                </a:lnTo>
                <a:lnTo>
                  <a:pt x="148590" y="427989"/>
                </a:lnTo>
                <a:lnTo>
                  <a:pt x="149860" y="427989"/>
                </a:lnTo>
                <a:lnTo>
                  <a:pt x="149860" y="422910"/>
                </a:lnTo>
                <a:lnTo>
                  <a:pt x="151130" y="422910"/>
                </a:lnTo>
                <a:lnTo>
                  <a:pt x="151130" y="417829"/>
                </a:lnTo>
                <a:lnTo>
                  <a:pt x="152400" y="417829"/>
                </a:lnTo>
                <a:lnTo>
                  <a:pt x="152400" y="405130"/>
                </a:lnTo>
                <a:close/>
              </a:path>
              <a:path w="152400" h="687070">
                <a:moveTo>
                  <a:pt x="2540" y="453389"/>
                </a:moveTo>
                <a:lnTo>
                  <a:pt x="1270" y="453389"/>
                </a:lnTo>
                <a:lnTo>
                  <a:pt x="1270" y="458470"/>
                </a:lnTo>
                <a:lnTo>
                  <a:pt x="0" y="458470"/>
                </a:lnTo>
                <a:lnTo>
                  <a:pt x="0" y="474979"/>
                </a:lnTo>
                <a:lnTo>
                  <a:pt x="2540" y="474979"/>
                </a:lnTo>
                <a:lnTo>
                  <a:pt x="2540" y="453389"/>
                </a:lnTo>
                <a:close/>
              </a:path>
              <a:path w="152400" h="687070">
                <a:moveTo>
                  <a:pt x="2540" y="474980"/>
                </a:moveTo>
                <a:lnTo>
                  <a:pt x="0" y="474980"/>
                </a:lnTo>
                <a:lnTo>
                  <a:pt x="0" y="485139"/>
                </a:lnTo>
                <a:lnTo>
                  <a:pt x="2540" y="485139"/>
                </a:lnTo>
                <a:lnTo>
                  <a:pt x="2540" y="474980"/>
                </a:lnTo>
                <a:close/>
              </a:path>
              <a:path w="152400" h="687070">
                <a:moveTo>
                  <a:pt x="2540" y="485140"/>
                </a:moveTo>
                <a:lnTo>
                  <a:pt x="0" y="485140"/>
                </a:lnTo>
                <a:lnTo>
                  <a:pt x="0" y="513079"/>
                </a:lnTo>
                <a:lnTo>
                  <a:pt x="2540" y="513079"/>
                </a:lnTo>
                <a:lnTo>
                  <a:pt x="2540" y="485140"/>
                </a:lnTo>
                <a:close/>
              </a:path>
              <a:path w="152400" h="687070">
                <a:moveTo>
                  <a:pt x="2540" y="513080"/>
                </a:moveTo>
                <a:lnTo>
                  <a:pt x="0" y="513080"/>
                </a:lnTo>
                <a:lnTo>
                  <a:pt x="0" y="523239"/>
                </a:lnTo>
                <a:lnTo>
                  <a:pt x="2540" y="523239"/>
                </a:lnTo>
                <a:lnTo>
                  <a:pt x="2540" y="513080"/>
                </a:lnTo>
                <a:close/>
              </a:path>
              <a:path w="152400" h="687070">
                <a:moveTo>
                  <a:pt x="2540" y="523240"/>
                </a:moveTo>
                <a:lnTo>
                  <a:pt x="0" y="523240"/>
                </a:lnTo>
                <a:lnTo>
                  <a:pt x="0" y="529589"/>
                </a:lnTo>
                <a:lnTo>
                  <a:pt x="2540" y="529589"/>
                </a:lnTo>
                <a:lnTo>
                  <a:pt x="2540" y="523240"/>
                </a:lnTo>
                <a:close/>
              </a:path>
              <a:path w="152400" h="687070">
                <a:moveTo>
                  <a:pt x="2540" y="529590"/>
                </a:moveTo>
                <a:lnTo>
                  <a:pt x="0" y="529590"/>
                </a:lnTo>
                <a:lnTo>
                  <a:pt x="0" y="551179"/>
                </a:lnTo>
                <a:lnTo>
                  <a:pt x="2540" y="551179"/>
                </a:lnTo>
                <a:lnTo>
                  <a:pt x="2540" y="529590"/>
                </a:lnTo>
                <a:close/>
              </a:path>
              <a:path w="152400" h="687070">
                <a:moveTo>
                  <a:pt x="152400" y="684529"/>
                </a:moveTo>
                <a:lnTo>
                  <a:pt x="0" y="684529"/>
                </a:lnTo>
                <a:lnTo>
                  <a:pt x="0" y="687070"/>
                </a:lnTo>
                <a:lnTo>
                  <a:pt x="152400" y="687070"/>
                </a:lnTo>
                <a:lnTo>
                  <a:pt x="152400" y="684529"/>
                </a:lnTo>
                <a:close/>
              </a:path>
              <a:path w="152400" h="687070">
                <a:moveTo>
                  <a:pt x="2540" y="681989"/>
                </a:moveTo>
                <a:lnTo>
                  <a:pt x="0" y="681989"/>
                </a:lnTo>
                <a:lnTo>
                  <a:pt x="0" y="683260"/>
                </a:lnTo>
                <a:lnTo>
                  <a:pt x="2540" y="683260"/>
                </a:lnTo>
                <a:lnTo>
                  <a:pt x="2540" y="681989"/>
                </a:lnTo>
                <a:close/>
              </a:path>
              <a:path w="152400" h="687070">
                <a:moveTo>
                  <a:pt x="152400" y="681989"/>
                </a:moveTo>
                <a:lnTo>
                  <a:pt x="148590" y="681989"/>
                </a:lnTo>
                <a:lnTo>
                  <a:pt x="148590" y="683260"/>
                </a:lnTo>
                <a:lnTo>
                  <a:pt x="152400" y="683260"/>
                </a:lnTo>
                <a:lnTo>
                  <a:pt x="152400" y="681989"/>
                </a:lnTo>
                <a:close/>
              </a:path>
              <a:path w="152400" h="687070">
                <a:moveTo>
                  <a:pt x="2540" y="678179"/>
                </a:moveTo>
                <a:lnTo>
                  <a:pt x="0" y="678179"/>
                </a:lnTo>
                <a:lnTo>
                  <a:pt x="0" y="680719"/>
                </a:lnTo>
                <a:lnTo>
                  <a:pt x="2540" y="680719"/>
                </a:lnTo>
                <a:lnTo>
                  <a:pt x="2540" y="678179"/>
                </a:lnTo>
                <a:close/>
              </a:path>
              <a:path w="152400" h="687070">
                <a:moveTo>
                  <a:pt x="152400" y="678179"/>
                </a:moveTo>
                <a:lnTo>
                  <a:pt x="148590" y="678179"/>
                </a:lnTo>
                <a:lnTo>
                  <a:pt x="148590" y="680719"/>
                </a:lnTo>
                <a:lnTo>
                  <a:pt x="152400" y="680719"/>
                </a:lnTo>
                <a:lnTo>
                  <a:pt x="152400" y="678179"/>
                </a:lnTo>
                <a:close/>
              </a:path>
              <a:path w="152400" h="687070">
                <a:moveTo>
                  <a:pt x="2540" y="675639"/>
                </a:moveTo>
                <a:lnTo>
                  <a:pt x="0" y="675639"/>
                </a:lnTo>
                <a:lnTo>
                  <a:pt x="0" y="676909"/>
                </a:lnTo>
                <a:lnTo>
                  <a:pt x="2540" y="676909"/>
                </a:lnTo>
                <a:lnTo>
                  <a:pt x="2540" y="675639"/>
                </a:lnTo>
                <a:close/>
              </a:path>
              <a:path w="152400" h="687070">
                <a:moveTo>
                  <a:pt x="152400" y="675639"/>
                </a:moveTo>
                <a:lnTo>
                  <a:pt x="148590" y="675639"/>
                </a:lnTo>
                <a:lnTo>
                  <a:pt x="148590" y="676909"/>
                </a:lnTo>
                <a:lnTo>
                  <a:pt x="152400" y="676909"/>
                </a:lnTo>
                <a:lnTo>
                  <a:pt x="152400" y="675639"/>
                </a:lnTo>
                <a:close/>
              </a:path>
              <a:path w="152400" h="687070">
                <a:moveTo>
                  <a:pt x="2540" y="671829"/>
                </a:moveTo>
                <a:lnTo>
                  <a:pt x="0" y="671829"/>
                </a:lnTo>
                <a:lnTo>
                  <a:pt x="0" y="674369"/>
                </a:lnTo>
                <a:lnTo>
                  <a:pt x="2540" y="674369"/>
                </a:lnTo>
                <a:lnTo>
                  <a:pt x="2540" y="671829"/>
                </a:lnTo>
                <a:close/>
              </a:path>
              <a:path w="152400" h="687070">
                <a:moveTo>
                  <a:pt x="152400" y="671829"/>
                </a:moveTo>
                <a:lnTo>
                  <a:pt x="148590" y="671829"/>
                </a:lnTo>
                <a:lnTo>
                  <a:pt x="148590" y="674369"/>
                </a:lnTo>
                <a:lnTo>
                  <a:pt x="152400" y="674369"/>
                </a:lnTo>
                <a:lnTo>
                  <a:pt x="152400" y="671829"/>
                </a:lnTo>
                <a:close/>
              </a:path>
              <a:path w="152400" h="687070">
                <a:moveTo>
                  <a:pt x="2540" y="669289"/>
                </a:moveTo>
                <a:lnTo>
                  <a:pt x="0" y="669289"/>
                </a:lnTo>
                <a:lnTo>
                  <a:pt x="0" y="670559"/>
                </a:lnTo>
                <a:lnTo>
                  <a:pt x="2540" y="670559"/>
                </a:lnTo>
                <a:lnTo>
                  <a:pt x="2540" y="669289"/>
                </a:lnTo>
                <a:close/>
              </a:path>
              <a:path w="152400" h="687070">
                <a:moveTo>
                  <a:pt x="152400" y="669289"/>
                </a:moveTo>
                <a:lnTo>
                  <a:pt x="148590" y="669289"/>
                </a:lnTo>
                <a:lnTo>
                  <a:pt x="148590" y="670559"/>
                </a:lnTo>
                <a:lnTo>
                  <a:pt x="152400" y="670559"/>
                </a:lnTo>
                <a:lnTo>
                  <a:pt x="152400" y="669289"/>
                </a:lnTo>
                <a:close/>
              </a:path>
              <a:path w="152400" h="687070">
                <a:moveTo>
                  <a:pt x="2540" y="665479"/>
                </a:moveTo>
                <a:lnTo>
                  <a:pt x="0" y="665479"/>
                </a:lnTo>
                <a:lnTo>
                  <a:pt x="0" y="668019"/>
                </a:lnTo>
                <a:lnTo>
                  <a:pt x="2540" y="668019"/>
                </a:lnTo>
                <a:lnTo>
                  <a:pt x="2540" y="665479"/>
                </a:lnTo>
                <a:close/>
              </a:path>
              <a:path w="152400" h="687070">
                <a:moveTo>
                  <a:pt x="152400" y="665479"/>
                </a:moveTo>
                <a:lnTo>
                  <a:pt x="148590" y="665479"/>
                </a:lnTo>
                <a:lnTo>
                  <a:pt x="148590" y="668019"/>
                </a:lnTo>
                <a:lnTo>
                  <a:pt x="152400" y="668019"/>
                </a:lnTo>
                <a:lnTo>
                  <a:pt x="152400" y="665479"/>
                </a:lnTo>
                <a:close/>
              </a:path>
              <a:path w="152400" h="687070">
                <a:moveTo>
                  <a:pt x="2540" y="663066"/>
                </a:moveTo>
                <a:lnTo>
                  <a:pt x="0" y="663066"/>
                </a:lnTo>
                <a:lnTo>
                  <a:pt x="0" y="664209"/>
                </a:lnTo>
                <a:lnTo>
                  <a:pt x="2540" y="664209"/>
                </a:lnTo>
                <a:lnTo>
                  <a:pt x="2540" y="663066"/>
                </a:lnTo>
                <a:close/>
              </a:path>
              <a:path w="152400" h="687070">
                <a:moveTo>
                  <a:pt x="152400" y="663066"/>
                </a:moveTo>
                <a:lnTo>
                  <a:pt x="148590" y="663066"/>
                </a:lnTo>
                <a:lnTo>
                  <a:pt x="148590" y="664209"/>
                </a:lnTo>
                <a:lnTo>
                  <a:pt x="152400" y="664209"/>
                </a:lnTo>
                <a:lnTo>
                  <a:pt x="152400" y="663066"/>
                </a:lnTo>
                <a:close/>
              </a:path>
              <a:path w="152400" h="687070">
                <a:moveTo>
                  <a:pt x="2540" y="659256"/>
                </a:moveTo>
                <a:lnTo>
                  <a:pt x="0" y="659256"/>
                </a:lnTo>
                <a:lnTo>
                  <a:pt x="0" y="661796"/>
                </a:lnTo>
                <a:lnTo>
                  <a:pt x="2540" y="661796"/>
                </a:lnTo>
                <a:lnTo>
                  <a:pt x="2540" y="659256"/>
                </a:lnTo>
                <a:close/>
              </a:path>
              <a:path w="152400" h="687070">
                <a:moveTo>
                  <a:pt x="152400" y="659256"/>
                </a:moveTo>
                <a:lnTo>
                  <a:pt x="148590" y="659256"/>
                </a:lnTo>
                <a:lnTo>
                  <a:pt x="148590" y="661796"/>
                </a:lnTo>
                <a:lnTo>
                  <a:pt x="152400" y="661796"/>
                </a:lnTo>
                <a:lnTo>
                  <a:pt x="152400" y="659256"/>
                </a:lnTo>
                <a:close/>
              </a:path>
              <a:path w="152400" h="687070">
                <a:moveTo>
                  <a:pt x="2540" y="656716"/>
                </a:moveTo>
                <a:lnTo>
                  <a:pt x="0" y="656716"/>
                </a:lnTo>
                <a:lnTo>
                  <a:pt x="0" y="657859"/>
                </a:lnTo>
                <a:lnTo>
                  <a:pt x="2540" y="657859"/>
                </a:lnTo>
                <a:lnTo>
                  <a:pt x="2540" y="656716"/>
                </a:lnTo>
                <a:close/>
              </a:path>
              <a:path w="152400" h="687070">
                <a:moveTo>
                  <a:pt x="152400" y="656716"/>
                </a:moveTo>
                <a:lnTo>
                  <a:pt x="148590" y="656716"/>
                </a:lnTo>
                <a:lnTo>
                  <a:pt x="148590" y="657859"/>
                </a:lnTo>
                <a:lnTo>
                  <a:pt x="152400" y="657859"/>
                </a:lnTo>
                <a:lnTo>
                  <a:pt x="152400" y="656716"/>
                </a:lnTo>
                <a:close/>
              </a:path>
              <a:path w="152400" h="687070">
                <a:moveTo>
                  <a:pt x="2540" y="652906"/>
                </a:moveTo>
                <a:lnTo>
                  <a:pt x="0" y="652906"/>
                </a:lnTo>
                <a:lnTo>
                  <a:pt x="0" y="655446"/>
                </a:lnTo>
                <a:lnTo>
                  <a:pt x="2540" y="655446"/>
                </a:lnTo>
                <a:lnTo>
                  <a:pt x="2540" y="652906"/>
                </a:lnTo>
                <a:close/>
              </a:path>
              <a:path w="152400" h="687070">
                <a:moveTo>
                  <a:pt x="152400" y="652906"/>
                </a:moveTo>
                <a:lnTo>
                  <a:pt x="148590" y="652906"/>
                </a:lnTo>
                <a:lnTo>
                  <a:pt x="148590" y="655446"/>
                </a:lnTo>
                <a:lnTo>
                  <a:pt x="152400" y="655446"/>
                </a:lnTo>
                <a:lnTo>
                  <a:pt x="152400" y="652906"/>
                </a:lnTo>
                <a:close/>
              </a:path>
              <a:path w="152400" h="687070">
                <a:moveTo>
                  <a:pt x="2540" y="650366"/>
                </a:moveTo>
                <a:lnTo>
                  <a:pt x="0" y="650366"/>
                </a:lnTo>
                <a:lnTo>
                  <a:pt x="0" y="651509"/>
                </a:lnTo>
                <a:lnTo>
                  <a:pt x="2540" y="651509"/>
                </a:lnTo>
                <a:lnTo>
                  <a:pt x="2540" y="650366"/>
                </a:lnTo>
                <a:close/>
              </a:path>
              <a:path w="152400" h="687070">
                <a:moveTo>
                  <a:pt x="152400" y="650366"/>
                </a:moveTo>
                <a:lnTo>
                  <a:pt x="148590" y="650366"/>
                </a:lnTo>
                <a:lnTo>
                  <a:pt x="148590" y="651509"/>
                </a:lnTo>
                <a:lnTo>
                  <a:pt x="152400" y="651509"/>
                </a:lnTo>
                <a:lnTo>
                  <a:pt x="152400" y="650366"/>
                </a:lnTo>
                <a:close/>
              </a:path>
              <a:path w="152400" h="687070">
                <a:moveTo>
                  <a:pt x="2540" y="646556"/>
                </a:moveTo>
                <a:lnTo>
                  <a:pt x="0" y="646556"/>
                </a:lnTo>
                <a:lnTo>
                  <a:pt x="0" y="649096"/>
                </a:lnTo>
                <a:lnTo>
                  <a:pt x="2540" y="649096"/>
                </a:lnTo>
                <a:lnTo>
                  <a:pt x="2540" y="646556"/>
                </a:lnTo>
                <a:close/>
              </a:path>
              <a:path w="152400" h="687070">
                <a:moveTo>
                  <a:pt x="152400" y="646556"/>
                </a:moveTo>
                <a:lnTo>
                  <a:pt x="148590" y="646556"/>
                </a:lnTo>
                <a:lnTo>
                  <a:pt x="148590" y="649096"/>
                </a:lnTo>
                <a:lnTo>
                  <a:pt x="152400" y="649096"/>
                </a:lnTo>
                <a:lnTo>
                  <a:pt x="152400" y="646556"/>
                </a:lnTo>
                <a:close/>
              </a:path>
              <a:path w="152400" h="687070">
                <a:moveTo>
                  <a:pt x="2540" y="644016"/>
                </a:moveTo>
                <a:lnTo>
                  <a:pt x="0" y="644016"/>
                </a:lnTo>
                <a:lnTo>
                  <a:pt x="0" y="645159"/>
                </a:lnTo>
                <a:lnTo>
                  <a:pt x="2540" y="645159"/>
                </a:lnTo>
                <a:lnTo>
                  <a:pt x="2540" y="644016"/>
                </a:lnTo>
                <a:close/>
              </a:path>
              <a:path w="152400" h="687070">
                <a:moveTo>
                  <a:pt x="152400" y="644016"/>
                </a:moveTo>
                <a:lnTo>
                  <a:pt x="148590" y="644016"/>
                </a:lnTo>
                <a:lnTo>
                  <a:pt x="148590" y="645159"/>
                </a:lnTo>
                <a:lnTo>
                  <a:pt x="152400" y="645159"/>
                </a:lnTo>
                <a:lnTo>
                  <a:pt x="152400" y="644016"/>
                </a:lnTo>
                <a:close/>
              </a:path>
              <a:path w="152400" h="687070">
                <a:moveTo>
                  <a:pt x="2540" y="640206"/>
                </a:moveTo>
                <a:lnTo>
                  <a:pt x="0" y="640206"/>
                </a:lnTo>
                <a:lnTo>
                  <a:pt x="0" y="642746"/>
                </a:lnTo>
                <a:lnTo>
                  <a:pt x="2540" y="642746"/>
                </a:lnTo>
                <a:lnTo>
                  <a:pt x="2540" y="640206"/>
                </a:lnTo>
                <a:close/>
              </a:path>
              <a:path w="152400" h="687070">
                <a:moveTo>
                  <a:pt x="152400" y="640206"/>
                </a:moveTo>
                <a:lnTo>
                  <a:pt x="148590" y="640206"/>
                </a:lnTo>
                <a:lnTo>
                  <a:pt x="148590" y="642746"/>
                </a:lnTo>
                <a:lnTo>
                  <a:pt x="152400" y="642746"/>
                </a:lnTo>
                <a:lnTo>
                  <a:pt x="152400" y="640206"/>
                </a:lnTo>
                <a:close/>
              </a:path>
              <a:path w="152400" h="687070">
                <a:moveTo>
                  <a:pt x="2540" y="637666"/>
                </a:moveTo>
                <a:lnTo>
                  <a:pt x="0" y="637666"/>
                </a:lnTo>
                <a:lnTo>
                  <a:pt x="0" y="638809"/>
                </a:lnTo>
                <a:lnTo>
                  <a:pt x="2540" y="638809"/>
                </a:lnTo>
                <a:lnTo>
                  <a:pt x="2540" y="637666"/>
                </a:lnTo>
                <a:close/>
              </a:path>
              <a:path w="152400" h="687070">
                <a:moveTo>
                  <a:pt x="152400" y="637666"/>
                </a:moveTo>
                <a:lnTo>
                  <a:pt x="148590" y="637666"/>
                </a:lnTo>
                <a:lnTo>
                  <a:pt x="148590" y="638809"/>
                </a:lnTo>
                <a:lnTo>
                  <a:pt x="152400" y="638809"/>
                </a:lnTo>
                <a:lnTo>
                  <a:pt x="152400" y="637666"/>
                </a:lnTo>
                <a:close/>
              </a:path>
              <a:path w="152400" h="687070">
                <a:moveTo>
                  <a:pt x="2540" y="633856"/>
                </a:moveTo>
                <a:lnTo>
                  <a:pt x="0" y="633856"/>
                </a:lnTo>
                <a:lnTo>
                  <a:pt x="0" y="636396"/>
                </a:lnTo>
                <a:lnTo>
                  <a:pt x="2540" y="636396"/>
                </a:lnTo>
                <a:lnTo>
                  <a:pt x="2540" y="633856"/>
                </a:lnTo>
                <a:close/>
              </a:path>
              <a:path w="152400" h="687070">
                <a:moveTo>
                  <a:pt x="152400" y="633856"/>
                </a:moveTo>
                <a:lnTo>
                  <a:pt x="148590" y="633856"/>
                </a:lnTo>
                <a:lnTo>
                  <a:pt x="148590" y="636396"/>
                </a:lnTo>
                <a:lnTo>
                  <a:pt x="152400" y="636396"/>
                </a:lnTo>
                <a:lnTo>
                  <a:pt x="152400" y="633856"/>
                </a:lnTo>
                <a:close/>
              </a:path>
              <a:path w="152400" h="687070">
                <a:moveTo>
                  <a:pt x="2540" y="631316"/>
                </a:moveTo>
                <a:lnTo>
                  <a:pt x="0" y="631316"/>
                </a:lnTo>
                <a:lnTo>
                  <a:pt x="0" y="632459"/>
                </a:lnTo>
                <a:lnTo>
                  <a:pt x="2540" y="632459"/>
                </a:lnTo>
                <a:lnTo>
                  <a:pt x="2540" y="631316"/>
                </a:lnTo>
                <a:close/>
              </a:path>
              <a:path w="152400" h="687070">
                <a:moveTo>
                  <a:pt x="152400" y="631316"/>
                </a:moveTo>
                <a:lnTo>
                  <a:pt x="148590" y="631316"/>
                </a:lnTo>
                <a:lnTo>
                  <a:pt x="148590" y="632459"/>
                </a:lnTo>
                <a:lnTo>
                  <a:pt x="152400" y="632459"/>
                </a:lnTo>
                <a:lnTo>
                  <a:pt x="152400" y="631316"/>
                </a:lnTo>
                <a:close/>
              </a:path>
              <a:path w="152400" h="687070">
                <a:moveTo>
                  <a:pt x="2540" y="627506"/>
                </a:moveTo>
                <a:lnTo>
                  <a:pt x="0" y="627506"/>
                </a:lnTo>
                <a:lnTo>
                  <a:pt x="0" y="630046"/>
                </a:lnTo>
                <a:lnTo>
                  <a:pt x="2540" y="630046"/>
                </a:lnTo>
                <a:lnTo>
                  <a:pt x="2540" y="627506"/>
                </a:lnTo>
                <a:close/>
              </a:path>
              <a:path w="152400" h="687070">
                <a:moveTo>
                  <a:pt x="152400" y="627506"/>
                </a:moveTo>
                <a:lnTo>
                  <a:pt x="148590" y="627506"/>
                </a:lnTo>
                <a:lnTo>
                  <a:pt x="148590" y="630046"/>
                </a:lnTo>
                <a:lnTo>
                  <a:pt x="152400" y="630046"/>
                </a:lnTo>
                <a:lnTo>
                  <a:pt x="152400" y="627506"/>
                </a:lnTo>
                <a:close/>
              </a:path>
              <a:path w="152400" h="687070">
                <a:moveTo>
                  <a:pt x="2540" y="624966"/>
                </a:moveTo>
                <a:lnTo>
                  <a:pt x="0" y="624966"/>
                </a:lnTo>
                <a:lnTo>
                  <a:pt x="0" y="626109"/>
                </a:lnTo>
                <a:lnTo>
                  <a:pt x="2540" y="626109"/>
                </a:lnTo>
                <a:lnTo>
                  <a:pt x="2540" y="624966"/>
                </a:lnTo>
                <a:close/>
              </a:path>
              <a:path w="152400" h="687070">
                <a:moveTo>
                  <a:pt x="152400" y="624966"/>
                </a:moveTo>
                <a:lnTo>
                  <a:pt x="148590" y="624966"/>
                </a:lnTo>
                <a:lnTo>
                  <a:pt x="148590" y="626109"/>
                </a:lnTo>
                <a:lnTo>
                  <a:pt x="152400" y="626109"/>
                </a:lnTo>
                <a:lnTo>
                  <a:pt x="152400" y="624966"/>
                </a:lnTo>
                <a:close/>
              </a:path>
              <a:path w="152400" h="687070">
                <a:moveTo>
                  <a:pt x="2540" y="621156"/>
                </a:moveTo>
                <a:lnTo>
                  <a:pt x="0" y="621156"/>
                </a:lnTo>
                <a:lnTo>
                  <a:pt x="0" y="623696"/>
                </a:lnTo>
                <a:lnTo>
                  <a:pt x="2540" y="623696"/>
                </a:lnTo>
                <a:lnTo>
                  <a:pt x="2540" y="621156"/>
                </a:lnTo>
                <a:close/>
              </a:path>
              <a:path w="152400" h="687070">
                <a:moveTo>
                  <a:pt x="152400" y="621156"/>
                </a:moveTo>
                <a:lnTo>
                  <a:pt x="148590" y="621156"/>
                </a:lnTo>
                <a:lnTo>
                  <a:pt x="148590" y="623696"/>
                </a:lnTo>
                <a:lnTo>
                  <a:pt x="152400" y="623696"/>
                </a:lnTo>
                <a:lnTo>
                  <a:pt x="152400" y="621156"/>
                </a:lnTo>
                <a:close/>
              </a:path>
              <a:path w="152400" h="687070">
                <a:moveTo>
                  <a:pt x="2540" y="618616"/>
                </a:moveTo>
                <a:lnTo>
                  <a:pt x="0" y="618616"/>
                </a:lnTo>
                <a:lnTo>
                  <a:pt x="0" y="619759"/>
                </a:lnTo>
                <a:lnTo>
                  <a:pt x="2540" y="619759"/>
                </a:lnTo>
                <a:lnTo>
                  <a:pt x="2540" y="618616"/>
                </a:lnTo>
                <a:close/>
              </a:path>
              <a:path w="152400" h="687070">
                <a:moveTo>
                  <a:pt x="152400" y="618616"/>
                </a:moveTo>
                <a:lnTo>
                  <a:pt x="148590" y="618616"/>
                </a:lnTo>
                <a:lnTo>
                  <a:pt x="148590" y="619759"/>
                </a:lnTo>
                <a:lnTo>
                  <a:pt x="152400" y="619759"/>
                </a:lnTo>
                <a:lnTo>
                  <a:pt x="152400" y="618616"/>
                </a:lnTo>
                <a:close/>
              </a:path>
              <a:path w="152400" h="687070">
                <a:moveTo>
                  <a:pt x="2540" y="614806"/>
                </a:moveTo>
                <a:lnTo>
                  <a:pt x="0" y="614806"/>
                </a:lnTo>
                <a:lnTo>
                  <a:pt x="0" y="617346"/>
                </a:lnTo>
                <a:lnTo>
                  <a:pt x="2540" y="617346"/>
                </a:lnTo>
                <a:lnTo>
                  <a:pt x="2540" y="614806"/>
                </a:lnTo>
                <a:close/>
              </a:path>
              <a:path w="152400" h="687070">
                <a:moveTo>
                  <a:pt x="152400" y="614806"/>
                </a:moveTo>
                <a:lnTo>
                  <a:pt x="148590" y="614806"/>
                </a:lnTo>
                <a:lnTo>
                  <a:pt x="148590" y="617346"/>
                </a:lnTo>
                <a:lnTo>
                  <a:pt x="152400" y="617346"/>
                </a:lnTo>
                <a:lnTo>
                  <a:pt x="152400" y="614806"/>
                </a:lnTo>
                <a:close/>
              </a:path>
              <a:path w="152400" h="687070">
                <a:moveTo>
                  <a:pt x="2540" y="612266"/>
                </a:moveTo>
                <a:lnTo>
                  <a:pt x="0" y="612266"/>
                </a:lnTo>
                <a:lnTo>
                  <a:pt x="0" y="613409"/>
                </a:lnTo>
                <a:lnTo>
                  <a:pt x="2540" y="613409"/>
                </a:lnTo>
                <a:lnTo>
                  <a:pt x="2540" y="612266"/>
                </a:lnTo>
                <a:close/>
              </a:path>
              <a:path w="152400" h="687070">
                <a:moveTo>
                  <a:pt x="152400" y="612266"/>
                </a:moveTo>
                <a:lnTo>
                  <a:pt x="148590" y="612266"/>
                </a:lnTo>
                <a:lnTo>
                  <a:pt x="148590" y="613409"/>
                </a:lnTo>
                <a:lnTo>
                  <a:pt x="152400" y="613409"/>
                </a:lnTo>
                <a:lnTo>
                  <a:pt x="152400" y="612266"/>
                </a:lnTo>
                <a:close/>
              </a:path>
              <a:path w="152400" h="687070">
                <a:moveTo>
                  <a:pt x="2540" y="608456"/>
                </a:moveTo>
                <a:lnTo>
                  <a:pt x="0" y="608456"/>
                </a:lnTo>
                <a:lnTo>
                  <a:pt x="0" y="610996"/>
                </a:lnTo>
                <a:lnTo>
                  <a:pt x="2540" y="610996"/>
                </a:lnTo>
                <a:lnTo>
                  <a:pt x="2540" y="608456"/>
                </a:lnTo>
                <a:close/>
              </a:path>
              <a:path w="152400" h="687070">
                <a:moveTo>
                  <a:pt x="152400" y="608456"/>
                </a:moveTo>
                <a:lnTo>
                  <a:pt x="148590" y="608456"/>
                </a:lnTo>
                <a:lnTo>
                  <a:pt x="148590" y="610996"/>
                </a:lnTo>
                <a:lnTo>
                  <a:pt x="152400" y="610996"/>
                </a:lnTo>
                <a:lnTo>
                  <a:pt x="152400" y="608456"/>
                </a:lnTo>
                <a:close/>
              </a:path>
              <a:path w="152400" h="687070">
                <a:moveTo>
                  <a:pt x="2540" y="605916"/>
                </a:moveTo>
                <a:lnTo>
                  <a:pt x="0" y="605916"/>
                </a:lnTo>
                <a:lnTo>
                  <a:pt x="0" y="607059"/>
                </a:lnTo>
                <a:lnTo>
                  <a:pt x="2540" y="607059"/>
                </a:lnTo>
                <a:lnTo>
                  <a:pt x="2540" y="605916"/>
                </a:lnTo>
                <a:close/>
              </a:path>
              <a:path w="152400" h="687070">
                <a:moveTo>
                  <a:pt x="152400" y="605916"/>
                </a:moveTo>
                <a:lnTo>
                  <a:pt x="148590" y="605916"/>
                </a:lnTo>
                <a:lnTo>
                  <a:pt x="148590" y="607059"/>
                </a:lnTo>
                <a:lnTo>
                  <a:pt x="152400" y="607059"/>
                </a:lnTo>
                <a:lnTo>
                  <a:pt x="152400" y="605916"/>
                </a:lnTo>
                <a:close/>
              </a:path>
              <a:path w="152400" h="687070">
                <a:moveTo>
                  <a:pt x="2540" y="602106"/>
                </a:moveTo>
                <a:lnTo>
                  <a:pt x="0" y="602106"/>
                </a:lnTo>
                <a:lnTo>
                  <a:pt x="0" y="604646"/>
                </a:lnTo>
                <a:lnTo>
                  <a:pt x="2540" y="604646"/>
                </a:lnTo>
                <a:lnTo>
                  <a:pt x="2540" y="602106"/>
                </a:lnTo>
                <a:close/>
              </a:path>
              <a:path w="152400" h="687070">
                <a:moveTo>
                  <a:pt x="149860" y="600709"/>
                </a:moveTo>
                <a:lnTo>
                  <a:pt x="148590" y="600709"/>
                </a:lnTo>
                <a:lnTo>
                  <a:pt x="148590" y="604646"/>
                </a:lnTo>
                <a:lnTo>
                  <a:pt x="152400" y="604646"/>
                </a:lnTo>
                <a:lnTo>
                  <a:pt x="152400" y="602106"/>
                </a:lnTo>
                <a:lnTo>
                  <a:pt x="149860" y="602106"/>
                </a:lnTo>
                <a:lnTo>
                  <a:pt x="149860" y="600709"/>
                </a:lnTo>
                <a:close/>
              </a:path>
              <a:path w="152400" h="687070">
                <a:moveTo>
                  <a:pt x="2540" y="599566"/>
                </a:moveTo>
                <a:lnTo>
                  <a:pt x="0" y="599566"/>
                </a:lnTo>
                <a:lnTo>
                  <a:pt x="0" y="600709"/>
                </a:lnTo>
                <a:lnTo>
                  <a:pt x="2540" y="600709"/>
                </a:lnTo>
                <a:lnTo>
                  <a:pt x="2540" y="599566"/>
                </a:lnTo>
                <a:close/>
              </a:path>
              <a:path w="152400" h="687070">
                <a:moveTo>
                  <a:pt x="152400" y="598296"/>
                </a:moveTo>
                <a:lnTo>
                  <a:pt x="151130" y="598296"/>
                </a:lnTo>
                <a:lnTo>
                  <a:pt x="151130" y="600709"/>
                </a:lnTo>
                <a:lnTo>
                  <a:pt x="152400" y="600709"/>
                </a:lnTo>
                <a:lnTo>
                  <a:pt x="152400" y="598296"/>
                </a:lnTo>
                <a:close/>
              </a:path>
              <a:path w="152400" h="687070">
                <a:moveTo>
                  <a:pt x="2540" y="595756"/>
                </a:moveTo>
                <a:lnTo>
                  <a:pt x="0" y="595756"/>
                </a:lnTo>
                <a:lnTo>
                  <a:pt x="0" y="598296"/>
                </a:lnTo>
                <a:lnTo>
                  <a:pt x="2540" y="598296"/>
                </a:lnTo>
                <a:lnTo>
                  <a:pt x="2540" y="595756"/>
                </a:lnTo>
                <a:close/>
              </a:path>
              <a:path w="152400" h="687070">
                <a:moveTo>
                  <a:pt x="2540" y="593089"/>
                </a:moveTo>
                <a:lnTo>
                  <a:pt x="0" y="593089"/>
                </a:lnTo>
                <a:lnTo>
                  <a:pt x="0" y="594359"/>
                </a:lnTo>
                <a:lnTo>
                  <a:pt x="2540" y="594359"/>
                </a:lnTo>
                <a:lnTo>
                  <a:pt x="2540" y="593089"/>
                </a:lnTo>
                <a:close/>
              </a:path>
              <a:path w="152400" h="687070">
                <a:moveTo>
                  <a:pt x="2540" y="589279"/>
                </a:moveTo>
                <a:lnTo>
                  <a:pt x="0" y="589279"/>
                </a:lnTo>
                <a:lnTo>
                  <a:pt x="0" y="591819"/>
                </a:lnTo>
                <a:lnTo>
                  <a:pt x="2540" y="591819"/>
                </a:lnTo>
                <a:lnTo>
                  <a:pt x="2540" y="589279"/>
                </a:lnTo>
                <a:close/>
              </a:path>
              <a:path w="152400" h="687070">
                <a:moveTo>
                  <a:pt x="2540" y="586739"/>
                </a:moveTo>
                <a:lnTo>
                  <a:pt x="0" y="586739"/>
                </a:lnTo>
                <a:lnTo>
                  <a:pt x="0" y="588009"/>
                </a:lnTo>
                <a:lnTo>
                  <a:pt x="2540" y="588009"/>
                </a:lnTo>
                <a:lnTo>
                  <a:pt x="2540" y="586739"/>
                </a:lnTo>
                <a:close/>
              </a:path>
              <a:path w="152400" h="687070">
                <a:moveTo>
                  <a:pt x="2540" y="582929"/>
                </a:moveTo>
                <a:lnTo>
                  <a:pt x="0" y="582929"/>
                </a:lnTo>
                <a:lnTo>
                  <a:pt x="0" y="585469"/>
                </a:lnTo>
                <a:lnTo>
                  <a:pt x="2540" y="585469"/>
                </a:lnTo>
                <a:lnTo>
                  <a:pt x="2540" y="582929"/>
                </a:lnTo>
                <a:close/>
              </a:path>
              <a:path w="152400" h="687070">
                <a:moveTo>
                  <a:pt x="2540" y="580389"/>
                </a:moveTo>
                <a:lnTo>
                  <a:pt x="0" y="580389"/>
                </a:lnTo>
                <a:lnTo>
                  <a:pt x="0" y="581659"/>
                </a:lnTo>
                <a:lnTo>
                  <a:pt x="2540" y="581659"/>
                </a:lnTo>
                <a:lnTo>
                  <a:pt x="2540" y="580389"/>
                </a:lnTo>
                <a:close/>
              </a:path>
              <a:path w="152400" h="687070">
                <a:moveTo>
                  <a:pt x="2540" y="576579"/>
                </a:moveTo>
                <a:lnTo>
                  <a:pt x="0" y="576579"/>
                </a:lnTo>
                <a:lnTo>
                  <a:pt x="0" y="579119"/>
                </a:lnTo>
                <a:lnTo>
                  <a:pt x="2540" y="579119"/>
                </a:lnTo>
                <a:lnTo>
                  <a:pt x="2540" y="576579"/>
                </a:lnTo>
                <a:close/>
              </a:path>
              <a:path w="152400" h="687070">
                <a:moveTo>
                  <a:pt x="2540" y="574039"/>
                </a:moveTo>
                <a:lnTo>
                  <a:pt x="0" y="574039"/>
                </a:lnTo>
                <a:lnTo>
                  <a:pt x="0" y="575309"/>
                </a:lnTo>
                <a:lnTo>
                  <a:pt x="2540" y="575309"/>
                </a:lnTo>
                <a:lnTo>
                  <a:pt x="2540" y="574039"/>
                </a:lnTo>
                <a:close/>
              </a:path>
              <a:path w="152400" h="687070">
                <a:moveTo>
                  <a:pt x="2540" y="570229"/>
                </a:moveTo>
                <a:lnTo>
                  <a:pt x="0" y="570229"/>
                </a:lnTo>
                <a:lnTo>
                  <a:pt x="0" y="572769"/>
                </a:lnTo>
                <a:lnTo>
                  <a:pt x="2540" y="572769"/>
                </a:lnTo>
                <a:lnTo>
                  <a:pt x="2540" y="570229"/>
                </a:lnTo>
                <a:close/>
              </a:path>
              <a:path w="152400" h="687070">
                <a:moveTo>
                  <a:pt x="2540" y="552450"/>
                </a:moveTo>
                <a:lnTo>
                  <a:pt x="0" y="552450"/>
                </a:lnTo>
                <a:lnTo>
                  <a:pt x="0" y="568959"/>
                </a:lnTo>
                <a:lnTo>
                  <a:pt x="2540" y="568959"/>
                </a:lnTo>
                <a:lnTo>
                  <a:pt x="2540" y="552450"/>
                </a:lnTo>
                <a:close/>
              </a:path>
            </a:pathLst>
          </a:custGeom>
          <a:solidFill>
            <a:srgbClr val="8C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9" name="bk object 3639"/>
          <p:cNvSpPr/>
          <p:nvPr/>
        </p:nvSpPr>
        <p:spPr>
          <a:xfrm>
            <a:off x="4662170" y="2626360"/>
            <a:ext cx="146050" cy="679450"/>
          </a:xfrm>
          <a:custGeom>
            <a:avLst/>
            <a:gdLst/>
            <a:ahLst/>
            <a:cxnLst/>
            <a:rect l="l" t="t" r="r" b="b"/>
            <a:pathLst>
              <a:path w="146050" h="679450">
                <a:moveTo>
                  <a:pt x="146050" y="0"/>
                </a:moveTo>
                <a:lnTo>
                  <a:pt x="104139" y="0"/>
                </a:lnTo>
                <a:lnTo>
                  <a:pt x="104139" y="3810"/>
                </a:lnTo>
                <a:lnTo>
                  <a:pt x="142239" y="3810"/>
                </a:lnTo>
                <a:lnTo>
                  <a:pt x="142239" y="7619"/>
                </a:lnTo>
                <a:lnTo>
                  <a:pt x="146050" y="7619"/>
                </a:lnTo>
                <a:lnTo>
                  <a:pt x="146050" y="0"/>
                </a:lnTo>
                <a:close/>
              </a:path>
              <a:path w="146050" h="679450">
                <a:moveTo>
                  <a:pt x="146050" y="7620"/>
                </a:moveTo>
                <a:lnTo>
                  <a:pt x="142239" y="7620"/>
                </a:lnTo>
                <a:lnTo>
                  <a:pt x="142239" y="26669"/>
                </a:lnTo>
                <a:lnTo>
                  <a:pt x="146050" y="26669"/>
                </a:lnTo>
                <a:lnTo>
                  <a:pt x="146050" y="7620"/>
                </a:lnTo>
                <a:close/>
              </a:path>
              <a:path w="146050" h="679450">
                <a:moveTo>
                  <a:pt x="146050" y="26670"/>
                </a:moveTo>
                <a:lnTo>
                  <a:pt x="142239" y="26670"/>
                </a:lnTo>
                <a:lnTo>
                  <a:pt x="142239" y="64769"/>
                </a:lnTo>
                <a:lnTo>
                  <a:pt x="144779" y="64769"/>
                </a:lnTo>
                <a:lnTo>
                  <a:pt x="144779" y="66039"/>
                </a:lnTo>
                <a:lnTo>
                  <a:pt x="146050" y="66039"/>
                </a:lnTo>
                <a:lnTo>
                  <a:pt x="146050" y="26670"/>
                </a:lnTo>
                <a:close/>
              </a:path>
              <a:path w="146050" h="679450">
                <a:moveTo>
                  <a:pt x="146050" y="382269"/>
                </a:moveTo>
                <a:lnTo>
                  <a:pt x="142239" y="382269"/>
                </a:lnTo>
                <a:lnTo>
                  <a:pt x="142239" y="401319"/>
                </a:lnTo>
                <a:lnTo>
                  <a:pt x="146050" y="401319"/>
                </a:lnTo>
                <a:lnTo>
                  <a:pt x="146050" y="382269"/>
                </a:lnTo>
                <a:close/>
              </a:path>
              <a:path w="146050" h="679450">
                <a:moveTo>
                  <a:pt x="146050" y="379729"/>
                </a:moveTo>
                <a:lnTo>
                  <a:pt x="142239" y="379729"/>
                </a:lnTo>
                <a:lnTo>
                  <a:pt x="142239" y="380999"/>
                </a:lnTo>
                <a:lnTo>
                  <a:pt x="146050" y="380999"/>
                </a:lnTo>
                <a:lnTo>
                  <a:pt x="146050" y="379729"/>
                </a:lnTo>
                <a:close/>
              </a:path>
              <a:path w="146050" h="679450">
                <a:moveTo>
                  <a:pt x="146050" y="375919"/>
                </a:moveTo>
                <a:lnTo>
                  <a:pt x="142239" y="375919"/>
                </a:lnTo>
                <a:lnTo>
                  <a:pt x="142239" y="378459"/>
                </a:lnTo>
                <a:lnTo>
                  <a:pt x="146050" y="378459"/>
                </a:lnTo>
                <a:lnTo>
                  <a:pt x="146050" y="375919"/>
                </a:lnTo>
                <a:close/>
              </a:path>
              <a:path w="146050" h="679450">
                <a:moveTo>
                  <a:pt x="146050" y="373379"/>
                </a:moveTo>
                <a:lnTo>
                  <a:pt x="142239" y="373379"/>
                </a:lnTo>
                <a:lnTo>
                  <a:pt x="142239" y="374649"/>
                </a:lnTo>
                <a:lnTo>
                  <a:pt x="146050" y="374649"/>
                </a:lnTo>
                <a:lnTo>
                  <a:pt x="146050" y="373379"/>
                </a:lnTo>
                <a:close/>
              </a:path>
              <a:path w="146050" h="679450">
                <a:moveTo>
                  <a:pt x="146050" y="369569"/>
                </a:moveTo>
                <a:lnTo>
                  <a:pt x="142239" y="369569"/>
                </a:lnTo>
                <a:lnTo>
                  <a:pt x="142239" y="372109"/>
                </a:lnTo>
                <a:lnTo>
                  <a:pt x="146050" y="372109"/>
                </a:lnTo>
                <a:lnTo>
                  <a:pt x="146050" y="369569"/>
                </a:lnTo>
                <a:close/>
              </a:path>
              <a:path w="146050" h="679450">
                <a:moveTo>
                  <a:pt x="146050" y="367029"/>
                </a:moveTo>
                <a:lnTo>
                  <a:pt x="142239" y="367029"/>
                </a:lnTo>
                <a:lnTo>
                  <a:pt x="142239" y="368299"/>
                </a:lnTo>
                <a:lnTo>
                  <a:pt x="146050" y="368299"/>
                </a:lnTo>
                <a:lnTo>
                  <a:pt x="146050" y="367029"/>
                </a:lnTo>
                <a:close/>
              </a:path>
              <a:path w="146050" h="679450">
                <a:moveTo>
                  <a:pt x="146050" y="363219"/>
                </a:moveTo>
                <a:lnTo>
                  <a:pt x="142239" y="363219"/>
                </a:lnTo>
                <a:lnTo>
                  <a:pt x="142239" y="365759"/>
                </a:lnTo>
                <a:lnTo>
                  <a:pt x="146050" y="365759"/>
                </a:lnTo>
                <a:lnTo>
                  <a:pt x="146050" y="363219"/>
                </a:lnTo>
                <a:close/>
              </a:path>
              <a:path w="146050" h="679450">
                <a:moveTo>
                  <a:pt x="146050" y="360679"/>
                </a:moveTo>
                <a:lnTo>
                  <a:pt x="142239" y="360679"/>
                </a:lnTo>
                <a:lnTo>
                  <a:pt x="142239" y="361949"/>
                </a:lnTo>
                <a:lnTo>
                  <a:pt x="146050" y="361949"/>
                </a:lnTo>
                <a:lnTo>
                  <a:pt x="146050" y="360679"/>
                </a:lnTo>
                <a:close/>
              </a:path>
              <a:path w="146050" h="679450">
                <a:moveTo>
                  <a:pt x="146050" y="356869"/>
                </a:moveTo>
                <a:lnTo>
                  <a:pt x="142239" y="356869"/>
                </a:lnTo>
                <a:lnTo>
                  <a:pt x="142239" y="359409"/>
                </a:lnTo>
                <a:lnTo>
                  <a:pt x="146050" y="359409"/>
                </a:lnTo>
                <a:lnTo>
                  <a:pt x="146050" y="356869"/>
                </a:lnTo>
                <a:close/>
              </a:path>
              <a:path w="146050" h="679450">
                <a:moveTo>
                  <a:pt x="146050" y="354329"/>
                </a:moveTo>
                <a:lnTo>
                  <a:pt x="142239" y="354329"/>
                </a:lnTo>
                <a:lnTo>
                  <a:pt x="142239" y="355599"/>
                </a:lnTo>
                <a:lnTo>
                  <a:pt x="146050" y="355599"/>
                </a:lnTo>
                <a:lnTo>
                  <a:pt x="146050" y="354329"/>
                </a:lnTo>
                <a:close/>
              </a:path>
              <a:path w="146050" h="679450">
                <a:moveTo>
                  <a:pt x="146050" y="350519"/>
                </a:moveTo>
                <a:lnTo>
                  <a:pt x="142239" y="350519"/>
                </a:lnTo>
                <a:lnTo>
                  <a:pt x="142239" y="353059"/>
                </a:lnTo>
                <a:lnTo>
                  <a:pt x="146050" y="353059"/>
                </a:lnTo>
                <a:lnTo>
                  <a:pt x="146050" y="350519"/>
                </a:lnTo>
                <a:close/>
              </a:path>
              <a:path w="146050" h="679450">
                <a:moveTo>
                  <a:pt x="146050" y="347979"/>
                </a:moveTo>
                <a:lnTo>
                  <a:pt x="142239" y="347979"/>
                </a:lnTo>
                <a:lnTo>
                  <a:pt x="142239" y="349249"/>
                </a:lnTo>
                <a:lnTo>
                  <a:pt x="146050" y="349249"/>
                </a:lnTo>
                <a:lnTo>
                  <a:pt x="146050" y="347979"/>
                </a:lnTo>
                <a:close/>
              </a:path>
              <a:path w="146050" h="679450">
                <a:moveTo>
                  <a:pt x="1269" y="347979"/>
                </a:moveTo>
                <a:lnTo>
                  <a:pt x="0" y="347979"/>
                </a:lnTo>
                <a:lnTo>
                  <a:pt x="0" y="349249"/>
                </a:lnTo>
                <a:lnTo>
                  <a:pt x="1269" y="349249"/>
                </a:lnTo>
                <a:lnTo>
                  <a:pt x="1269" y="347979"/>
                </a:lnTo>
                <a:close/>
              </a:path>
              <a:path w="146050" h="679450">
                <a:moveTo>
                  <a:pt x="2539" y="346709"/>
                </a:moveTo>
                <a:lnTo>
                  <a:pt x="1269" y="346709"/>
                </a:lnTo>
                <a:lnTo>
                  <a:pt x="1269" y="347979"/>
                </a:lnTo>
                <a:lnTo>
                  <a:pt x="2539" y="347979"/>
                </a:lnTo>
                <a:lnTo>
                  <a:pt x="2539" y="346709"/>
                </a:lnTo>
                <a:close/>
              </a:path>
              <a:path w="146050" h="679450">
                <a:moveTo>
                  <a:pt x="3809" y="344169"/>
                </a:moveTo>
                <a:lnTo>
                  <a:pt x="0" y="344169"/>
                </a:lnTo>
                <a:lnTo>
                  <a:pt x="0" y="346709"/>
                </a:lnTo>
                <a:lnTo>
                  <a:pt x="3809" y="346709"/>
                </a:lnTo>
                <a:lnTo>
                  <a:pt x="3809" y="344169"/>
                </a:lnTo>
                <a:close/>
              </a:path>
              <a:path w="146050" h="679450">
                <a:moveTo>
                  <a:pt x="3809" y="341629"/>
                </a:moveTo>
                <a:lnTo>
                  <a:pt x="0" y="341629"/>
                </a:lnTo>
                <a:lnTo>
                  <a:pt x="0" y="342899"/>
                </a:lnTo>
                <a:lnTo>
                  <a:pt x="3809" y="342899"/>
                </a:lnTo>
                <a:lnTo>
                  <a:pt x="3809" y="341629"/>
                </a:lnTo>
                <a:close/>
              </a:path>
              <a:path w="146050" h="679450">
                <a:moveTo>
                  <a:pt x="3809" y="337819"/>
                </a:moveTo>
                <a:lnTo>
                  <a:pt x="0" y="337819"/>
                </a:lnTo>
                <a:lnTo>
                  <a:pt x="0" y="340359"/>
                </a:lnTo>
                <a:lnTo>
                  <a:pt x="3809" y="340359"/>
                </a:lnTo>
                <a:lnTo>
                  <a:pt x="3809" y="337819"/>
                </a:lnTo>
                <a:close/>
              </a:path>
              <a:path w="146050" h="679450">
                <a:moveTo>
                  <a:pt x="146050" y="344169"/>
                </a:moveTo>
                <a:lnTo>
                  <a:pt x="142239" y="344169"/>
                </a:lnTo>
                <a:lnTo>
                  <a:pt x="142239" y="346709"/>
                </a:lnTo>
                <a:lnTo>
                  <a:pt x="146050" y="346709"/>
                </a:lnTo>
                <a:lnTo>
                  <a:pt x="146050" y="344169"/>
                </a:lnTo>
                <a:close/>
              </a:path>
              <a:path w="146050" h="679450">
                <a:moveTo>
                  <a:pt x="146050" y="341629"/>
                </a:moveTo>
                <a:lnTo>
                  <a:pt x="142239" y="341629"/>
                </a:lnTo>
                <a:lnTo>
                  <a:pt x="142239" y="342899"/>
                </a:lnTo>
                <a:lnTo>
                  <a:pt x="146050" y="342899"/>
                </a:lnTo>
                <a:lnTo>
                  <a:pt x="146050" y="341629"/>
                </a:lnTo>
                <a:close/>
              </a:path>
              <a:path w="146050" h="679450">
                <a:moveTo>
                  <a:pt x="146050" y="337819"/>
                </a:moveTo>
                <a:lnTo>
                  <a:pt x="142239" y="337819"/>
                </a:lnTo>
                <a:lnTo>
                  <a:pt x="142239" y="340359"/>
                </a:lnTo>
                <a:lnTo>
                  <a:pt x="146050" y="340359"/>
                </a:lnTo>
                <a:lnTo>
                  <a:pt x="146050" y="337819"/>
                </a:lnTo>
                <a:close/>
              </a:path>
              <a:path w="146050" h="679450">
                <a:moveTo>
                  <a:pt x="3809" y="335279"/>
                </a:moveTo>
                <a:lnTo>
                  <a:pt x="0" y="335279"/>
                </a:lnTo>
                <a:lnTo>
                  <a:pt x="0" y="336549"/>
                </a:lnTo>
                <a:lnTo>
                  <a:pt x="3809" y="336549"/>
                </a:lnTo>
                <a:lnTo>
                  <a:pt x="3809" y="335279"/>
                </a:lnTo>
                <a:close/>
              </a:path>
              <a:path w="146050" h="679450">
                <a:moveTo>
                  <a:pt x="3809" y="331469"/>
                </a:moveTo>
                <a:lnTo>
                  <a:pt x="0" y="331469"/>
                </a:lnTo>
                <a:lnTo>
                  <a:pt x="0" y="334009"/>
                </a:lnTo>
                <a:lnTo>
                  <a:pt x="3809" y="334009"/>
                </a:lnTo>
                <a:lnTo>
                  <a:pt x="3809" y="331469"/>
                </a:lnTo>
                <a:close/>
              </a:path>
              <a:path w="146050" h="679450">
                <a:moveTo>
                  <a:pt x="146050" y="335279"/>
                </a:moveTo>
                <a:lnTo>
                  <a:pt x="142239" y="335279"/>
                </a:lnTo>
                <a:lnTo>
                  <a:pt x="142239" y="336549"/>
                </a:lnTo>
                <a:lnTo>
                  <a:pt x="146050" y="336549"/>
                </a:lnTo>
                <a:lnTo>
                  <a:pt x="146050" y="335279"/>
                </a:lnTo>
                <a:close/>
              </a:path>
              <a:path w="146050" h="679450">
                <a:moveTo>
                  <a:pt x="146050" y="331469"/>
                </a:moveTo>
                <a:lnTo>
                  <a:pt x="142239" y="331469"/>
                </a:lnTo>
                <a:lnTo>
                  <a:pt x="142239" y="334009"/>
                </a:lnTo>
                <a:lnTo>
                  <a:pt x="146050" y="334009"/>
                </a:lnTo>
                <a:lnTo>
                  <a:pt x="146050" y="331469"/>
                </a:lnTo>
                <a:close/>
              </a:path>
              <a:path w="146050" h="679450">
                <a:moveTo>
                  <a:pt x="146050" y="328929"/>
                </a:moveTo>
                <a:lnTo>
                  <a:pt x="142239" y="328929"/>
                </a:lnTo>
                <a:lnTo>
                  <a:pt x="142239" y="330199"/>
                </a:lnTo>
                <a:lnTo>
                  <a:pt x="146050" y="330199"/>
                </a:lnTo>
                <a:lnTo>
                  <a:pt x="146050" y="328929"/>
                </a:lnTo>
                <a:close/>
              </a:path>
              <a:path w="146050" h="679450">
                <a:moveTo>
                  <a:pt x="3809" y="328929"/>
                </a:moveTo>
                <a:lnTo>
                  <a:pt x="0" y="328929"/>
                </a:lnTo>
                <a:lnTo>
                  <a:pt x="0" y="330199"/>
                </a:lnTo>
                <a:lnTo>
                  <a:pt x="3809" y="330199"/>
                </a:lnTo>
                <a:lnTo>
                  <a:pt x="3809" y="328929"/>
                </a:lnTo>
                <a:close/>
              </a:path>
              <a:path w="146050" h="679450">
                <a:moveTo>
                  <a:pt x="3809" y="325119"/>
                </a:moveTo>
                <a:lnTo>
                  <a:pt x="0" y="325119"/>
                </a:lnTo>
                <a:lnTo>
                  <a:pt x="0" y="327659"/>
                </a:lnTo>
                <a:lnTo>
                  <a:pt x="3809" y="327659"/>
                </a:lnTo>
                <a:lnTo>
                  <a:pt x="3809" y="325119"/>
                </a:lnTo>
                <a:close/>
              </a:path>
              <a:path w="146050" h="679450">
                <a:moveTo>
                  <a:pt x="146050" y="325119"/>
                </a:moveTo>
                <a:lnTo>
                  <a:pt x="142239" y="325119"/>
                </a:lnTo>
                <a:lnTo>
                  <a:pt x="142239" y="327659"/>
                </a:lnTo>
                <a:lnTo>
                  <a:pt x="146050" y="327659"/>
                </a:lnTo>
                <a:lnTo>
                  <a:pt x="146050" y="325119"/>
                </a:lnTo>
                <a:close/>
              </a:path>
              <a:path w="146050" h="679450">
                <a:moveTo>
                  <a:pt x="3809" y="322579"/>
                </a:moveTo>
                <a:lnTo>
                  <a:pt x="0" y="322579"/>
                </a:lnTo>
                <a:lnTo>
                  <a:pt x="0" y="323849"/>
                </a:lnTo>
                <a:lnTo>
                  <a:pt x="3809" y="323849"/>
                </a:lnTo>
                <a:lnTo>
                  <a:pt x="3809" y="322579"/>
                </a:lnTo>
                <a:close/>
              </a:path>
              <a:path w="146050" h="679450">
                <a:moveTo>
                  <a:pt x="3809" y="318769"/>
                </a:moveTo>
                <a:lnTo>
                  <a:pt x="0" y="318769"/>
                </a:lnTo>
                <a:lnTo>
                  <a:pt x="0" y="321309"/>
                </a:lnTo>
                <a:lnTo>
                  <a:pt x="3809" y="321309"/>
                </a:lnTo>
                <a:lnTo>
                  <a:pt x="3809" y="318769"/>
                </a:lnTo>
                <a:close/>
              </a:path>
              <a:path w="146050" h="679450">
                <a:moveTo>
                  <a:pt x="146050" y="322579"/>
                </a:moveTo>
                <a:lnTo>
                  <a:pt x="142239" y="322579"/>
                </a:lnTo>
                <a:lnTo>
                  <a:pt x="142239" y="323849"/>
                </a:lnTo>
                <a:lnTo>
                  <a:pt x="146050" y="323849"/>
                </a:lnTo>
                <a:lnTo>
                  <a:pt x="146050" y="322579"/>
                </a:lnTo>
                <a:close/>
              </a:path>
              <a:path w="146050" h="679450">
                <a:moveTo>
                  <a:pt x="146050" y="318769"/>
                </a:moveTo>
                <a:lnTo>
                  <a:pt x="142239" y="318769"/>
                </a:lnTo>
                <a:lnTo>
                  <a:pt x="142239" y="321309"/>
                </a:lnTo>
                <a:lnTo>
                  <a:pt x="146050" y="321309"/>
                </a:lnTo>
                <a:lnTo>
                  <a:pt x="146050" y="318769"/>
                </a:lnTo>
                <a:close/>
              </a:path>
              <a:path w="146050" h="679450">
                <a:moveTo>
                  <a:pt x="3809" y="316229"/>
                </a:moveTo>
                <a:lnTo>
                  <a:pt x="0" y="316229"/>
                </a:lnTo>
                <a:lnTo>
                  <a:pt x="0" y="317499"/>
                </a:lnTo>
                <a:lnTo>
                  <a:pt x="3809" y="317499"/>
                </a:lnTo>
                <a:lnTo>
                  <a:pt x="3809" y="316229"/>
                </a:lnTo>
                <a:close/>
              </a:path>
              <a:path w="146050" h="679450">
                <a:moveTo>
                  <a:pt x="146050" y="316229"/>
                </a:moveTo>
                <a:lnTo>
                  <a:pt x="142239" y="316229"/>
                </a:lnTo>
                <a:lnTo>
                  <a:pt x="142239" y="317499"/>
                </a:lnTo>
                <a:lnTo>
                  <a:pt x="146050" y="317499"/>
                </a:lnTo>
                <a:lnTo>
                  <a:pt x="146050" y="316229"/>
                </a:lnTo>
                <a:close/>
              </a:path>
              <a:path w="146050" h="679450">
                <a:moveTo>
                  <a:pt x="3809" y="312419"/>
                </a:moveTo>
                <a:lnTo>
                  <a:pt x="0" y="312419"/>
                </a:lnTo>
                <a:lnTo>
                  <a:pt x="0" y="314959"/>
                </a:lnTo>
                <a:lnTo>
                  <a:pt x="3809" y="314959"/>
                </a:lnTo>
                <a:lnTo>
                  <a:pt x="3809" y="312419"/>
                </a:lnTo>
                <a:close/>
              </a:path>
              <a:path w="146050" h="679450">
                <a:moveTo>
                  <a:pt x="146050" y="312419"/>
                </a:moveTo>
                <a:lnTo>
                  <a:pt x="142239" y="312419"/>
                </a:lnTo>
                <a:lnTo>
                  <a:pt x="142239" y="314959"/>
                </a:lnTo>
                <a:lnTo>
                  <a:pt x="146050" y="314959"/>
                </a:lnTo>
                <a:lnTo>
                  <a:pt x="146050" y="312419"/>
                </a:lnTo>
                <a:close/>
              </a:path>
              <a:path w="146050" h="679450">
                <a:moveTo>
                  <a:pt x="3809" y="309879"/>
                </a:moveTo>
                <a:lnTo>
                  <a:pt x="0" y="309879"/>
                </a:lnTo>
                <a:lnTo>
                  <a:pt x="0" y="311149"/>
                </a:lnTo>
                <a:lnTo>
                  <a:pt x="3809" y="311149"/>
                </a:lnTo>
                <a:lnTo>
                  <a:pt x="3809" y="309879"/>
                </a:lnTo>
                <a:close/>
              </a:path>
              <a:path w="146050" h="679450">
                <a:moveTo>
                  <a:pt x="146050" y="309879"/>
                </a:moveTo>
                <a:lnTo>
                  <a:pt x="142239" y="309879"/>
                </a:lnTo>
                <a:lnTo>
                  <a:pt x="142239" y="311149"/>
                </a:lnTo>
                <a:lnTo>
                  <a:pt x="146050" y="311149"/>
                </a:lnTo>
                <a:lnTo>
                  <a:pt x="146050" y="309879"/>
                </a:lnTo>
                <a:close/>
              </a:path>
              <a:path w="146050" h="679450">
                <a:moveTo>
                  <a:pt x="3809" y="306069"/>
                </a:moveTo>
                <a:lnTo>
                  <a:pt x="0" y="306069"/>
                </a:lnTo>
                <a:lnTo>
                  <a:pt x="0" y="308609"/>
                </a:lnTo>
                <a:lnTo>
                  <a:pt x="3809" y="308609"/>
                </a:lnTo>
                <a:lnTo>
                  <a:pt x="3809" y="306069"/>
                </a:lnTo>
                <a:close/>
              </a:path>
              <a:path w="146050" h="679450">
                <a:moveTo>
                  <a:pt x="146050" y="306069"/>
                </a:moveTo>
                <a:lnTo>
                  <a:pt x="142239" y="306069"/>
                </a:lnTo>
                <a:lnTo>
                  <a:pt x="142239" y="308609"/>
                </a:lnTo>
                <a:lnTo>
                  <a:pt x="146050" y="308609"/>
                </a:lnTo>
                <a:lnTo>
                  <a:pt x="146050" y="306069"/>
                </a:lnTo>
                <a:close/>
              </a:path>
              <a:path w="146050" h="679450">
                <a:moveTo>
                  <a:pt x="3809" y="303529"/>
                </a:moveTo>
                <a:lnTo>
                  <a:pt x="0" y="303529"/>
                </a:lnTo>
                <a:lnTo>
                  <a:pt x="0" y="304799"/>
                </a:lnTo>
                <a:lnTo>
                  <a:pt x="3809" y="304799"/>
                </a:lnTo>
                <a:lnTo>
                  <a:pt x="3809" y="303529"/>
                </a:lnTo>
                <a:close/>
              </a:path>
              <a:path w="146050" h="679450">
                <a:moveTo>
                  <a:pt x="146050" y="303529"/>
                </a:moveTo>
                <a:lnTo>
                  <a:pt x="142239" y="303529"/>
                </a:lnTo>
                <a:lnTo>
                  <a:pt x="142239" y="304799"/>
                </a:lnTo>
                <a:lnTo>
                  <a:pt x="146050" y="304799"/>
                </a:lnTo>
                <a:lnTo>
                  <a:pt x="146050" y="303529"/>
                </a:lnTo>
                <a:close/>
              </a:path>
              <a:path w="146050" h="679450">
                <a:moveTo>
                  <a:pt x="3809" y="299719"/>
                </a:moveTo>
                <a:lnTo>
                  <a:pt x="0" y="299719"/>
                </a:lnTo>
                <a:lnTo>
                  <a:pt x="0" y="302259"/>
                </a:lnTo>
                <a:lnTo>
                  <a:pt x="3809" y="302259"/>
                </a:lnTo>
                <a:lnTo>
                  <a:pt x="3809" y="299719"/>
                </a:lnTo>
                <a:close/>
              </a:path>
              <a:path w="146050" h="679450">
                <a:moveTo>
                  <a:pt x="146050" y="299719"/>
                </a:moveTo>
                <a:lnTo>
                  <a:pt x="142239" y="299719"/>
                </a:lnTo>
                <a:lnTo>
                  <a:pt x="142239" y="302259"/>
                </a:lnTo>
                <a:lnTo>
                  <a:pt x="146050" y="302259"/>
                </a:lnTo>
                <a:lnTo>
                  <a:pt x="146050" y="299719"/>
                </a:lnTo>
                <a:close/>
              </a:path>
              <a:path w="146050" h="679450">
                <a:moveTo>
                  <a:pt x="3809" y="297179"/>
                </a:moveTo>
                <a:lnTo>
                  <a:pt x="0" y="297179"/>
                </a:lnTo>
                <a:lnTo>
                  <a:pt x="0" y="298449"/>
                </a:lnTo>
                <a:lnTo>
                  <a:pt x="3809" y="298449"/>
                </a:lnTo>
                <a:lnTo>
                  <a:pt x="3809" y="297179"/>
                </a:lnTo>
                <a:close/>
              </a:path>
              <a:path w="146050" h="679450">
                <a:moveTo>
                  <a:pt x="146050" y="297179"/>
                </a:moveTo>
                <a:lnTo>
                  <a:pt x="142239" y="297179"/>
                </a:lnTo>
                <a:lnTo>
                  <a:pt x="142239" y="298449"/>
                </a:lnTo>
                <a:lnTo>
                  <a:pt x="146050" y="298449"/>
                </a:lnTo>
                <a:lnTo>
                  <a:pt x="146050" y="297179"/>
                </a:lnTo>
                <a:close/>
              </a:path>
              <a:path w="146050" h="679450">
                <a:moveTo>
                  <a:pt x="3809" y="290829"/>
                </a:moveTo>
                <a:lnTo>
                  <a:pt x="0" y="290829"/>
                </a:lnTo>
                <a:lnTo>
                  <a:pt x="0" y="295909"/>
                </a:lnTo>
                <a:lnTo>
                  <a:pt x="3809" y="295909"/>
                </a:lnTo>
                <a:lnTo>
                  <a:pt x="3809" y="290829"/>
                </a:lnTo>
                <a:close/>
              </a:path>
              <a:path w="146050" h="679450">
                <a:moveTo>
                  <a:pt x="146050" y="290829"/>
                </a:moveTo>
                <a:lnTo>
                  <a:pt x="142239" y="290829"/>
                </a:lnTo>
                <a:lnTo>
                  <a:pt x="142239" y="295909"/>
                </a:lnTo>
                <a:lnTo>
                  <a:pt x="146050" y="295909"/>
                </a:lnTo>
                <a:lnTo>
                  <a:pt x="146050" y="290829"/>
                </a:lnTo>
                <a:close/>
              </a:path>
              <a:path w="146050" h="679450">
                <a:moveTo>
                  <a:pt x="3809" y="287019"/>
                </a:moveTo>
                <a:lnTo>
                  <a:pt x="0" y="287019"/>
                </a:lnTo>
                <a:lnTo>
                  <a:pt x="0" y="289559"/>
                </a:lnTo>
                <a:lnTo>
                  <a:pt x="3809" y="289559"/>
                </a:lnTo>
                <a:lnTo>
                  <a:pt x="3809" y="287019"/>
                </a:lnTo>
                <a:close/>
              </a:path>
              <a:path w="146050" h="679450">
                <a:moveTo>
                  <a:pt x="146050" y="287019"/>
                </a:moveTo>
                <a:lnTo>
                  <a:pt x="142239" y="287019"/>
                </a:lnTo>
                <a:lnTo>
                  <a:pt x="142239" y="289559"/>
                </a:lnTo>
                <a:lnTo>
                  <a:pt x="146050" y="289559"/>
                </a:lnTo>
                <a:lnTo>
                  <a:pt x="146050" y="287019"/>
                </a:lnTo>
                <a:close/>
              </a:path>
              <a:path w="146050" h="679450">
                <a:moveTo>
                  <a:pt x="3809" y="284479"/>
                </a:moveTo>
                <a:lnTo>
                  <a:pt x="0" y="284479"/>
                </a:lnTo>
                <a:lnTo>
                  <a:pt x="0" y="285749"/>
                </a:lnTo>
                <a:lnTo>
                  <a:pt x="3809" y="285749"/>
                </a:lnTo>
                <a:lnTo>
                  <a:pt x="3809" y="284479"/>
                </a:lnTo>
                <a:close/>
              </a:path>
              <a:path w="146050" h="679450">
                <a:moveTo>
                  <a:pt x="146050" y="284479"/>
                </a:moveTo>
                <a:lnTo>
                  <a:pt x="142239" y="284479"/>
                </a:lnTo>
                <a:lnTo>
                  <a:pt x="142239" y="285749"/>
                </a:lnTo>
                <a:lnTo>
                  <a:pt x="146050" y="285749"/>
                </a:lnTo>
                <a:lnTo>
                  <a:pt x="146050" y="284479"/>
                </a:lnTo>
                <a:close/>
              </a:path>
              <a:path w="146050" h="679450">
                <a:moveTo>
                  <a:pt x="3809" y="280669"/>
                </a:moveTo>
                <a:lnTo>
                  <a:pt x="0" y="280669"/>
                </a:lnTo>
                <a:lnTo>
                  <a:pt x="0" y="283209"/>
                </a:lnTo>
                <a:lnTo>
                  <a:pt x="3809" y="283209"/>
                </a:lnTo>
                <a:lnTo>
                  <a:pt x="3809" y="280669"/>
                </a:lnTo>
                <a:close/>
              </a:path>
              <a:path w="146050" h="679450">
                <a:moveTo>
                  <a:pt x="146050" y="280669"/>
                </a:moveTo>
                <a:lnTo>
                  <a:pt x="142239" y="280669"/>
                </a:lnTo>
                <a:lnTo>
                  <a:pt x="142239" y="283209"/>
                </a:lnTo>
                <a:lnTo>
                  <a:pt x="146050" y="283209"/>
                </a:lnTo>
                <a:lnTo>
                  <a:pt x="146050" y="280669"/>
                </a:lnTo>
                <a:close/>
              </a:path>
              <a:path w="146050" h="679450">
                <a:moveTo>
                  <a:pt x="3809" y="278129"/>
                </a:moveTo>
                <a:lnTo>
                  <a:pt x="0" y="278129"/>
                </a:lnTo>
                <a:lnTo>
                  <a:pt x="0" y="279399"/>
                </a:lnTo>
                <a:lnTo>
                  <a:pt x="3809" y="279399"/>
                </a:lnTo>
                <a:lnTo>
                  <a:pt x="3809" y="278129"/>
                </a:lnTo>
                <a:close/>
              </a:path>
              <a:path w="146050" h="679450">
                <a:moveTo>
                  <a:pt x="146050" y="278129"/>
                </a:moveTo>
                <a:lnTo>
                  <a:pt x="142239" y="278129"/>
                </a:lnTo>
                <a:lnTo>
                  <a:pt x="142239" y="279399"/>
                </a:lnTo>
                <a:lnTo>
                  <a:pt x="146050" y="279399"/>
                </a:lnTo>
                <a:lnTo>
                  <a:pt x="146050" y="278129"/>
                </a:lnTo>
                <a:close/>
              </a:path>
              <a:path w="146050" h="679450">
                <a:moveTo>
                  <a:pt x="3809" y="274319"/>
                </a:moveTo>
                <a:lnTo>
                  <a:pt x="0" y="274319"/>
                </a:lnTo>
                <a:lnTo>
                  <a:pt x="0" y="276859"/>
                </a:lnTo>
                <a:lnTo>
                  <a:pt x="3809" y="276859"/>
                </a:lnTo>
                <a:lnTo>
                  <a:pt x="3809" y="274319"/>
                </a:lnTo>
                <a:close/>
              </a:path>
              <a:path w="146050" h="679450">
                <a:moveTo>
                  <a:pt x="146050" y="274319"/>
                </a:moveTo>
                <a:lnTo>
                  <a:pt x="142239" y="274319"/>
                </a:lnTo>
                <a:lnTo>
                  <a:pt x="142239" y="276859"/>
                </a:lnTo>
                <a:lnTo>
                  <a:pt x="146050" y="276859"/>
                </a:lnTo>
                <a:lnTo>
                  <a:pt x="146050" y="274319"/>
                </a:lnTo>
                <a:close/>
              </a:path>
              <a:path w="146050" h="679450">
                <a:moveTo>
                  <a:pt x="3809" y="271779"/>
                </a:moveTo>
                <a:lnTo>
                  <a:pt x="0" y="271779"/>
                </a:lnTo>
                <a:lnTo>
                  <a:pt x="0" y="273049"/>
                </a:lnTo>
                <a:lnTo>
                  <a:pt x="3809" y="273049"/>
                </a:lnTo>
                <a:lnTo>
                  <a:pt x="3809" y="271779"/>
                </a:lnTo>
                <a:close/>
              </a:path>
              <a:path w="146050" h="679450">
                <a:moveTo>
                  <a:pt x="146050" y="271779"/>
                </a:moveTo>
                <a:lnTo>
                  <a:pt x="142239" y="271779"/>
                </a:lnTo>
                <a:lnTo>
                  <a:pt x="142239" y="273049"/>
                </a:lnTo>
                <a:lnTo>
                  <a:pt x="146050" y="273049"/>
                </a:lnTo>
                <a:lnTo>
                  <a:pt x="146050" y="271779"/>
                </a:lnTo>
                <a:close/>
              </a:path>
              <a:path w="146050" h="679450">
                <a:moveTo>
                  <a:pt x="3809" y="265429"/>
                </a:moveTo>
                <a:lnTo>
                  <a:pt x="0" y="265429"/>
                </a:lnTo>
                <a:lnTo>
                  <a:pt x="0" y="270509"/>
                </a:lnTo>
                <a:lnTo>
                  <a:pt x="3809" y="270509"/>
                </a:lnTo>
                <a:lnTo>
                  <a:pt x="3809" y="265429"/>
                </a:lnTo>
                <a:close/>
              </a:path>
              <a:path w="146050" h="679450">
                <a:moveTo>
                  <a:pt x="146050" y="265429"/>
                </a:moveTo>
                <a:lnTo>
                  <a:pt x="142239" y="265429"/>
                </a:lnTo>
                <a:lnTo>
                  <a:pt x="142239" y="270509"/>
                </a:lnTo>
                <a:lnTo>
                  <a:pt x="146050" y="270509"/>
                </a:lnTo>
                <a:lnTo>
                  <a:pt x="146050" y="265429"/>
                </a:lnTo>
                <a:close/>
              </a:path>
              <a:path w="146050" h="679450">
                <a:moveTo>
                  <a:pt x="3809" y="261619"/>
                </a:moveTo>
                <a:lnTo>
                  <a:pt x="0" y="261619"/>
                </a:lnTo>
                <a:lnTo>
                  <a:pt x="0" y="264159"/>
                </a:lnTo>
                <a:lnTo>
                  <a:pt x="3809" y="264159"/>
                </a:lnTo>
                <a:lnTo>
                  <a:pt x="3809" y="261619"/>
                </a:lnTo>
                <a:close/>
              </a:path>
              <a:path w="146050" h="679450">
                <a:moveTo>
                  <a:pt x="146050" y="261619"/>
                </a:moveTo>
                <a:lnTo>
                  <a:pt x="142239" y="261619"/>
                </a:lnTo>
                <a:lnTo>
                  <a:pt x="142239" y="264159"/>
                </a:lnTo>
                <a:lnTo>
                  <a:pt x="146050" y="264159"/>
                </a:lnTo>
                <a:lnTo>
                  <a:pt x="146050" y="261619"/>
                </a:lnTo>
                <a:close/>
              </a:path>
              <a:path w="146050" h="679450">
                <a:moveTo>
                  <a:pt x="3809" y="259079"/>
                </a:moveTo>
                <a:lnTo>
                  <a:pt x="0" y="259079"/>
                </a:lnTo>
                <a:lnTo>
                  <a:pt x="0" y="260349"/>
                </a:lnTo>
                <a:lnTo>
                  <a:pt x="3809" y="260349"/>
                </a:lnTo>
                <a:lnTo>
                  <a:pt x="3809" y="259079"/>
                </a:lnTo>
                <a:close/>
              </a:path>
              <a:path w="146050" h="679450">
                <a:moveTo>
                  <a:pt x="146050" y="259079"/>
                </a:moveTo>
                <a:lnTo>
                  <a:pt x="142239" y="259079"/>
                </a:lnTo>
                <a:lnTo>
                  <a:pt x="142239" y="260349"/>
                </a:lnTo>
                <a:lnTo>
                  <a:pt x="146050" y="260349"/>
                </a:lnTo>
                <a:lnTo>
                  <a:pt x="146050" y="259079"/>
                </a:lnTo>
                <a:close/>
              </a:path>
              <a:path w="146050" h="679450">
                <a:moveTo>
                  <a:pt x="3809" y="255269"/>
                </a:moveTo>
                <a:lnTo>
                  <a:pt x="0" y="255269"/>
                </a:lnTo>
                <a:lnTo>
                  <a:pt x="0" y="257809"/>
                </a:lnTo>
                <a:lnTo>
                  <a:pt x="3809" y="257809"/>
                </a:lnTo>
                <a:lnTo>
                  <a:pt x="3809" y="255269"/>
                </a:lnTo>
                <a:close/>
              </a:path>
              <a:path w="146050" h="679450">
                <a:moveTo>
                  <a:pt x="146050" y="255269"/>
                </a:moveTo>
                <a:lnTo>
                  <a:pt x="142239" y="255269"/>
                </a:lnTo>
                <a:lnTo>
                  <a:pt x="142239" y="257809"/>
                </a:lnTo>
                <a:lnTo>
                  <a:pt x="146050" y="257809"/>
                </a:lnTo>
                <a:lnTo>
                  <a:pt x="146050" y="255269"/>
                </a:lnTo>
                <a:close/>
              </a:path>
              <a:path w="146050" h="679450">
                <a:moveTo>
                  <a:pt x="3809" y="252729"/>
                </a:moveTo>
                <a:lnTo>
                  <a:pt x="0" y="252729"/>
                </a:lnTo>
                <a:lnTo>
                  <a:pt x="0" y="253999"/>
                </a:lnTo>
                <a:lnTo>
                  <a:pt x="3809" y="253999"/>
                </a:lnTo>
                <a:lnTo>
                  <a:pt x="3809" y="252729"/>
                </a:lnTo>
                <a:close/>
              </a:path>
              <a:path w="146050" h="679450">
                <a:moveTo>
                  <a:pt x="146050" y="252729"/>
                </a:moveTo>
                <a:lnTo>
                  <a:pt x="142239" y="252729"/>
                </a:lnTo>
                <a:lnTo>
                  <a:pt x="142239" y="253999"/>
                </a:lnTo>
                <a:lnTo>
                  <a:pt x="146050" y="253999"/>
                </a:lnTo>
                <a:lnTo>
                  <a:pt x="146050" y="252729"/>
                </a:lnTo>
                <a:close/>
              </a:path>
              <a:path w="146050" h="679450">
                <a:moveTo>
                  <a:pt x="3809" y="248919"/>
                </a:moveTo>
                <a:lnTo>
                  <a:pt x="0" y="248919"/>
                </a:lnTo>
                <a:lnTo>
                  <a:pt x="0" y="251459"/>
                </a:lnTo>
                <a:lnTo>
                  <a:pt x="3809" y="251459"/>
                </a:lnTo>
                <a:lnTo>
                  <a:pt x="3809" y="248919"/>
                </a:lnTo>
                <a:close/>
              </a:path>
              <a:path w="146050" h="679450">
                <a:moveTo>
                  <a:pt x="146050" y="248919"/>
                </a:moveTo>
                <a:lnTo>
                  <a:pt x="142239" y="248919"/>
                </a:lnTo>
                <a:lnTo>
                  <a:pt x="142239" y="251459"/>
                </a:lnTo>
                <a:lnTo>
                  <a:pt x="146050" y="251459"/>
                </a:lnTo>
                <a:lnTo>
                  <a:pt x="146050" y="248919"/>
                </a:lnTo>
                <a:close/>
              </a:path>
              <a:path w="146050" h="679450">
                <a:moveTo>
                  <a:pt x="3809" y="246379"/>
                </a:moveTo>
                <a:lnTo>
                  <a:pt x="0" y="246379"/>
                </a:lnTo>
                <a:lnTo>
                  <a:pt x="0" y="247649"/>
                </a:lnTo>
                <a:lnTo>
                  <a:pt x="3809" y="247649"/>
                </a:lnTo>
                <a:lnTo>
                  <a:pt x="3809" y="246379"/>
                </a:lnTo>
                <a:close/>
              </a:path>
              <a:path w="146050" h="679450">
                <a:moveTo>
                  <a:pt x="146050" y="246379"/>
                </a:moveTo>
                <a:lnTo>
                  <a:pt x="142239" y="246379"/>
                </a:lnTo>
                <a:lnTo>
                  <a:pt x="142239" y="247649"/>
                </a:lnTo>
                <a:lnTo>
                  <a:pt x="146050" y="247649"/>
                </a:lnTo>
                <a:lnTo>
                  <a:pt x="146050" y="246379"/>
                </a:lnTo>
                <a:close/>
              </a:path>
              <a:path w="146050" h="679450">
                <a:moveTo>
                  <a:pt x="3809" y="242569"/>
                </a:moveTo>
                <a:lnTo>
                  <a:pt x="0" y="242569"/>
                </a:lnTo>
                <a:lnTo>
                  <a:pt x="0" y="245109"/>
                </a:lnTo>
                <a:lnTo>
                  <a:pt x="3809" y="245109"/>
                </a:lnTo>
                <a:lnTo>
                  <a:pt x="3809" y="242569"/>
                </a:lnTo>
                <a:close/>
              </a:path>
              <a:path w="146050" h="679450">
                <a:moveTo>
                  <a:pt x="146050" y="242569"/>
                </a:moveTo>
                <a:lnTo>
                  <a:pt x="142239" y="242569"/>
                </a:lnTo>
                <a:lnTo>
                  <a:pt x="142239" y="245109"/>
                </a:lnTo>
                <a:lnTo>
                  <a:pt x="146050" y="245109"/>
                </a:lnTo>
                <a:lnTo>
                  <a:pt x="146050" y="242569"/>
                </a:lnTo>
                <a:close/>
              </a:path>
              <a:path w="146050" h="679450">
                <a:moveTo>
                  <a:pt x="3809" y="240029"/>
                </a:moveTo>
                <a:lnTo>
                  <a:pt x="0" y="240029"/>
                </a:lnTo>
                <a:lnTo>
                  <a:pt x="0" y="241299"/>
                </a:lnTo>
                <a:lnTo>
                  <a:pt x="3809" y="241299"/>
                </a:lnTo>
                <a:lnTo>
                  <a:pt x="3809" y="240029"/>
                </a:lnTo>
                <a:close/>
              </a:path>
              <a:path w="146050" h="679450">
                <a:moveTo>
                  <a:pt x="146050" y="240029"/>
                </a:moveTo>
                <a:lnTo>
                  <a:pt x="142239" y="240029"/>
                </a:lnTo>
                <a:lnTo>
                  <a:pt x="142239" y="241299"/>
                </a:lnTo>
                <a:lnTo>
                  <a:pt x="146050" y="241299"/>
                </a:lnTo>
                <a:lnTo>
                  <a:pt x="146050" y="240029"/>
                </a:lnTo>
                <a:close/>
              </a:path>
              <a:path w="146050" h="679450">
                <a:moveTo>
                  <a:pt x="3809" y="236219"/>
                </a:moveTo>
                <a:lnTo>
                  <a:pt x="0" y="236219"/>
                </a:lnTo>
                <a:lnTo>
                  <a:pt x="0" y="238759"/>
                </a:lnTo>
                <a:lnTo>
                  <a:pt x="3809" y="238759"/>
                </a:lnTo>
                <a:lnTo>
                  <a:pt x="3809" y="236219"/>
                </a:lnTo>
                <a:close/>
              </a:path>
              <a:path w="146050" h="679450">
                <a:moveTo>
                  <a:pt x="146050" y="236219"/>
                </a:moveTo>
                <a:lnTo>
                  <a:pt x="142239" y="236219"/>
                </a:lnTo>
                <a:lnTo>
                  <a:pt x="142239" y="238759"/>
                </a:lnTo>
                <a:lnTo>
                  <a:pt x="146050" y="238759"/>
                </a:lnTo>
                <a:lnTo>
                  <a:pt x="146050" y="236219"/>
                </a:lnTo>
                <a:close/>
              </a:path>
              <a:path w="146050" h="679450">
                <a:moveTo>
                  <a:pt x="3809" y="233679"/>
                </a:moveTo>
                <a:lnTo>
                  <a:pt x="0" y="233679"/>
                </a:lnTo>
                <a:lnTo>
                  <a:pt x="0" y="234949"/>
                </a:lnTo>
                <a:lnTo>
                  <a:pt x="3809" y="234949"/>
                </a:lnTo>
                <a:lnTo>
                  <a:pt x="3809" y="233679"/>
                </a:lnTo>
                <a:close/>
              </a:path>
              <a:path w="146050" h="679450">
                <a:moveTo>
                  <a:pt x="146050" y="233679"/>
                </a:moveTo>
                <a:lnTo>
                  <a:pt x="142239" y="233679"/>
                </a:lnTo>
                <a:lnTo>
                  <a:pt x="142239" y="234949"/>
                </a:lnTo>
                <a:lnTo>
                  <a:pt x="146050" y="234949"/>
                </a:lnTo>
                <a:lnTo>
                  <a:pt x="146050" y="233679"/>
                </a:lnTo>
                <a:close/>
              </a:path>
              <a:path w="146050" h="679450">
                <a:moveTo>
                  <a:pt x="3809" y="229869"/>
                </a:moveTo>
                <a:lnTo>
                  <a:pt x="0" y="229869"/>
                </a:lnTo>
                <a:lnTo>
                  <a:pt x="0" y="232409"/>
                </a:lnTo>
                <a:lnTo>
                  <a:pt x="3809" y="232409"/>
                </a:lnTo>
                <a:lnTo>
                  <a:pt x="3809" y="229869"/>
                </a:lnTo>
                <a:close/>
              </a:path>
              <a:path w="146050" h="679450">
                <a:moveTo>
                  <a:pt x="146050" y="229869"/>
                </a:moveTo>
                <a:lnTo>
                  <a:pt x="142239" y="229869"/>
                </a:lnTo>
                <a:lnTo>
                  <a:pt x="142239" y="232409"/>
                </a:lnTo>
                <a:lnTo>
                  <a:pt x="146050" y="232409"/>
                </a:lnTo>
                <a:lnTo>
                  <a:pt x="146050" y="229869"/>
                </a:lnTo>
                <a:close/>
              </a:path>
              <a:path w="146050" h="679450">
                <a:moveTo>
                  <a:pt x="3809" y="227456"/>
                </a:moveTo>
                <a:lnTo>
                  <a:pt x="0" y="227456"/>
                </a:lnTo>
                <a:lnTo>
                  <a:pt x="0" y="228599"/>
                </a:lnTo>
                <a:lnTo>
                  <a:pt x="3809" y="228599"/>
                </a:lnTo>
                <a:lnTo>
                  <a:pt x="3809" y="227456"/>
                </a:lnTo>
                <a:close/>
              </a:path>
              <a:path w="146050" h="679450">
                <a:moveTo>
                  <a:pt x="146050" y="227456"/>
                </a:moveTo>
                <a:lnTo>
                  <a:pt x="142239" y="227456"/>
                </a:lnTo>
                <a:lnTo>
                  <a:pt x="142239" y="228599"/>
                </a:lnTo>
                <a:lnTo>
                  <a:pt x="146050" y="228599"/>
                </a:lnTo>
                <a:lnTo>
                  <a:pt x="146050" y="227456"/>
                </a:lnTo>
                <a:close/>
              </a:path>
              <a:path w="146050" h="679450">
                <a:moveTo>
                  <a:pt x="3809" y="222249"/>
                </a:moveTo>
                <a:lnTo>
                  <a:pt x="2539" y="222249"/>
                </a:lnTo>
                <a:lnTo>
                  <a:pt x="2539" y="223646"/>
                </a:lnTo>
                <a:lnTo>
                  <a:pt x="1269" y="223646"/>
                </a:lnTo>
                <a:lnTo>
                  <a:pt x="1269" y="226186"/>
                </a:lnTo>
                <a:lnTo>
                  <a:pt x="3809" y="226186"/>
                </a:lnTo>
                <a:lnTo>
                  <a:pt x="3809" y="222249"/>
                </a:lnTo>
                <a:close/>
              </a:path>
              <a:path w="146050" h="679450">
                <a:moveTo>
                  <a:pt x="146050" y="223646"/>
                </a:moveTo>
                <a:lnTo>
                  <a:pt x="142239" y="223646"/>
                </a:lnTo>
                <a:lnTo>
                  <a:pt x="142239" y="226186"/>
                </a:lnTo>
                <a:lnTo>
                  <a:pt x="146050" y="226186"/>
                </a:lnTo>
                <a:lnTo>
                  <a:pt x="146050" y="223646"/>
                </a:lnTo>
                <a:close/>
              </a:path>
              <a:path w="146050" h="679450">
                <a:moveTo>
                  <a:pt x="146050" y="221106"/>
                </a:moveTo>
                <a:lnTo>
                  <a:pt x="142239" y="221106"/>
                </a:lnTo>
                <a:lnTo>
                  <a:pt x="142239" y="222249"/>
                </a:lnTo>
                <a:lnTo>
                  <a:pt x="146050" y="222249"/>
                </a:lnTo>
                <a:lnTo>
                  <a:pt x="146050" y="221106"/>
                </a:lnTo>
                <a:close/>
              </a:path>
              <a:path w="146050" h="679450">
                <a:moveTo>
                  <a:pt x="146050" y="217296"/>
                </a:moveTo>
                <a:lnTo>
                  <a:pt x="142239" y="217296"/>
                </a:lnTo>
                <a:lnTo>
                  <a:pt x="142239" y="219836"/>
                </a:lnTo>
                <a:lnTo>
                  <a:pt x="146050" y="219836"/>
                </a:lnTo>
                <a:lnTo>
                  <a:pt x="146050" y="217296"/>
                </a:lnTo>
                <a:close/>
              </a:path>
              <a:path w="146050" h="679450">
                <a:moveTo>
                  <a:pt x="146050" y="214756"/>
                </a:moveTo>
                <a:lnTo>
                  <a:pt x="142239" y="214756"/>
                </a:lnTo>
                <a:lnTo>
                  <a:pt x="142239" y="215899"/>
                </a:lnTo>
                <a:lnTo>
                  <a:pt x="146050" y="215899"/>
                </a:lnTo>
                <a:lnTo>
                  <a:pt x="146050" y="214756"/>
                </a:lnTo>
                <a:close/>
              </a:path>
              <a:path w="146050" h="679450">
                <a:moveTo>
                  <a:pt x="146050" y="210946"/>
                </a:moveTo>
                <a:lnTo>
                  <a:pt x="142239" y="210946"/>
                </a:lnTo>
                <a:lnTo>
                  <a:pt x="142239" y="213486"/>
                </a:lnTo>
                <a:lnTo>
                  <a:pt x="146050" y="213486"/>
                </a:lnTo>
                <a:lnTo>
                  <a:pt x="146050" y="210946"/>
                </a:lnTo>
                <a:close/>
              </a:path>
              <a:path w="146050" h="679450">
                <a:moveTo>
                  <a:pt x="146050" y="208406"/>
                </a:moveTo>
                <a:lnTo>
                  <a:pt x="142239" y="208406"/>
                </a:lnTo>
                <a:lnTo>
                  <a:pt x="142239" y="209549"/>
                </a:lnTo>
                <a:lnTo>
                  <a:pt x="146050" y="209549"/>
                </a:lnTo>
                <a:lnTo>
                  <a:pt x="146050" y="208406"/>
                </a:lnTo>
                <a:close/>
              </a:path>
              <a:path w="146050" h="679450">
                <a:moveTo>
                  <a:pt x="146050" y="204596"/>
                </a:moveTo>
                <a:lnTo>
                  <a:pt x="142239" y="204596"/>
                </a:lnTo>
                <a:lnTo>
                  <a:pt x="142239" y="207136"/>
                </a:lnTo>
                <a:lnTo>
                  <a:pt x="146050" y="207136"/>
                </a:lnTo>
                <a:lnTo>
                  <a:pt x="146050" y="204596"/>
                </a:lnTo>
                <a:close/>
              </a:path>
              <a:path w="146050" h="679450">
                <a:moveTo>
                  <a:pt x="146050" y="202056"/>
                </a:moveTo>
                <a:lnTo>
                  <a:pt x="142239" y="202056"/>
                </a:lnTo>
                <a:lnTo>
                  <a:pt x="142239" y="203199"/>
                </a:lnTo>
                <a:lnTo>
                  <a:pt x="146050" y="203199"/>
                </a:lnTo>
                <a:lnTo>
                  <a:pt x="146050" y="202056"/>
                </a:lnTo>
                <a:close/>
              </a:path>
              <a:path w="146050" h="679450">
                <a:moveTo>
                  <a:pt x="146050" y="198246"/>
                </a:moveTo>
                <a:lnTo>
                  <a:pt x="142239" y="198246"/>
                </a:lnTo>
                <a:lnTo>
                  <a:pt x="142239" y="200786"/>
                </a:lnTo>
                <a:lnTo>
                  <a:pt x="146050" y="200786"/>
                </a:lnTo>
                <a:lnTo>
                  <a:pt x="146050" y="198246"/>
                </a:lnTo>
                <a:close/>
              </a:path>
              <a:path w="146050" h="679450">
                <a:moveTo>
                  <a:pt x="146050" y="195706"/>
                </a:moveTo>
                <a:lnTo>
                  <a:pt x="142239" y="195706"/>
                </a:lnTo>
                <a:lnTo>
                  <a:pt x="142239" y="196849"/>
                </a:lnTo>
                <a:lnTo>
                  <a:pt x="146050" y="196849"/>
                </a:lnTo>
                <a:lnTo>
                  <a:pt x="146050" y="195706"/>
                </a:lnTo>
                <a:close/>
              </a:path>
              <a:path w="146050" h="679450">
                <a:moveTo>
                  <a:pt x="146050" y="191896"/>
                </a:moveTo>
                <a:lnTo>
                  <a:pt x="142239" y="191896"/>
                </a:lnTo>
                <a:lnTo>
                  <a:pt x="142239" y="194436"/>
                </a:lnTo>
                <a:lnTo>
                  <a:pt x="146050" y="194436"/>
                </a:lnTo>
                <a:lnTo>
                  <a:pt x="146050" y="191896"/>
                </a:lnTo>
                <a:close/>
              </a:path>
              <a:path w="146050" h="679450">
                <a:moveTo>
                  <a:pt x="146050" y="189356"/>
                </a:moveTo>
                <a:lnTo>
                  <a:pt x="142239" y="189356"/>
                </a:lnTo>
                <a:lnTo>
                  <a:pt x="142239" y="190499"/>
                </a:lnTo>
                <a:lnTo>
                  <a:pt x="146050" y="190499"/>
                </a:lnTo>
                <a:lnTo>
                  <a:pt x="146050" y="189356"/>
                </a:lnTo>
                <a:close/>
              </a:path>
              <a:path w="146050" h="679450">
                <a:moveTo>
                  <a:pt x="146050" y="185546"/>
                </a:moveTo>
                <a:lnTo>
                  <a:pt x="142239" y="185546"/>
                </a:lnTo>
                <a:lnTo>
                  <a:pt x="142239" y="188086"/>
                </a:lnTo>
                <a:lnTo>
                  <a:pt x="146050" y="188086"/>
                </a:lnTo>
                <a:lnTo>
                  <a:pt x="146050" y="185546"/>
                </a:lnTo>
                <a:close/>
              </a:path>
              <a:path w="146050" h="679450">
                <a:moveTo>
                  <a:pt x="146050" y="183006"/>
                </a:moveTo>
                <a:lnTo>
                  <a:pt x="142239" y="183006"/>
                </a:lnTo>
                <a:lnTo>
                  <a:pt x="142239" y="184149"/>
                </a:lnTo>
                <a:lnTo>
                  <a:pt x="146050" y="184149"/>
                </a:lnTo>
                <a:lnTo>
                  <a:pt x="146050" y="183006"/>
                </a:lnTo>
                <a:close/>
              </a:path>
              <a:path w="146050" h="679450">
                <a:moveTo>
                  <a:pt x="146050" y="179196"/>
                </a:moveTo>
                <a:lnTo>
                  <a:pt x="142239" y="179196"/>
                </a:lnTo>
                <a:lnTo>
                  <a:pt x="142239" y="181736"/>
                </a:lnTo>
                <a:lnTo>
                  <a:pt x="146050" y="181736"/>
                </a:lnTo>
                <a:lnTo>
                  <a:pt x="146050" y="179196"/>
                </a:lnTo>
                <a:close/>
              </a:path>
              <a:path w="146050" h="679450">
                <a:moveTo>
                  <a:pt x="146050" y="176656"/>
                </a:moveTo>
                <a:lnTo>
                  <a:pt x="142239" y="176656"/>
                </a:lnTo>
                <a:lnTo>
                  <a:pt x="142239" y="177799"/>
                </a:lnTo>
                <a:lnTo>
                  <a:pt x="146050" y="177799"/>
                </a:lnTo>
                <a:lnTo>
                  <a:pt x="146050" y="176656"/>
                </a:lnTo>
                <a:close/>
              </a:path>
              <a:path w="146050" h="679450">
                <a:moveTo>
                  <a:pt x="143510" y="171449"/>
                </a:moveTo>
                <a:lnTo>
                  <a:pt x="142239" y="171449"/>
                </a:lnTo>
                <a:lnTo>
                  <a:pt x="142239" y="175386"/>
                </a:lnTo>
                <a:lnTo>
                  <a:pt x="144779" y="175386"/>
                </a:lnTo>
                <a:lnTo>
                  <a:pt x="144779" y="172846"/>
                </a:lnTo>
                <a:lnTo>
                  <a:pt x="143510" y="172846"/>
                </a:lnTo>
                <a:lnTo>
                  <a:pt x="143510" y="171449"/>
                </a:lnTo>
                <a:close/>
              </a:path>
              <a:path w="146050" h="679450">
                <a:moveTo>
                  <a:pt x="3809" y="434339"/>
                </a:moveTo>
                <a:lnTo>
                  <a:pt x="2539" y="434339"/>
                </a:lnTo>
                <a:lnTo>
                  <a:pt x="2539" y="439419"/>
                </a:lnTo>
                <a:lnTo>
                  <a:pt x="3809" y="439419"/>
                </a:lnTo>
                <a:lnTo>
                  <a:pt x="3809" y="434339"/>
                </a:lnTo>
                <a:close/>
              </a:path>
              <a:path w="146050" h="679450">
                <a:moveTo>
                  <a:pt x="146050" y="401320"/>
                </a:moveTo>
                <a:lnTo>
                  <a:pt x="142239" y="401320"/>
                </a:lnTo>
                <a:lnTo>
                  <a:pt x="142239" y="439419"/>
                </a:lnTo>
                <a:lnTo>
                  <a:pt x="143510" y="439419"/>
                </a:lnTo>
                <a:lnTo>
                  <a:pt x="143510" y="434339"/>
                </a:lnTo>
                <a:lnTo>
                  <a:pt x="144779" y="434339"/>
                </a:lnTo>
                <a:lnTo>
                  <a:pt x="144779" y="429260"/>
                </a:lnTo>
                <a:lnTo>
                  <a:pt x="146050" y="429260"/>
                </a:lnTo>
                <a:lnTo>
                  <a:pt x="146050" y="401320"/>
                </a:lnTo>
                <a:close/>
              </a:path>
              <a:path w="146050" h="679450">
                <a:moveTo>
                  <a:pt x="3809" y="439420"/>
                </a:moveTo>
                <a:lnTo>
                  <a:pt x="1269" y="439420"/>
                </a:lnTo>
                <a:lnTo>
                  <a:pt x="1269" y="444500"/>
                </a:lnTo>
                <a:lnTo>
                  <a:pt x="0" y="444500"/>
                </a:lnTo>
                <a:lnTo>
                  <a:pt x="0" y="471169"/>
                </a:lnTo>
                <a:lnTo>
                  <a:pt x="3809" y="471169"/>
                </a:lnTo>
                <a:lnTo>
                  <a:pt x="3809" y="439420"/>
                </a:lnTo>
                <a:close/>
              </a:path>
              <a:path w="146050" h="679450">
                <a:moveTo>
                  <a:pt x="3809" y="471170"/>
                </a:moveTo>
                <a:lnTo>
                  <a:pt x="0" y="471170"/>
                </a:lnTo>
                <a:lnTo>
                  <a:pt x="0" y="481329"/>
                </a:lnTo>
                <a:lnTo>
                  <a:pt x="3809" y="481329"/>
                </a:lnTo>
                <a:lnTo>
                  <a:pt x="3809" y="471170"/>
                </a:lnTo>
                <a:close/>
              </a:path>
              <a:path w="146050" h="679450">
                <a:moveTo>
                  <a:pt x="3809" y="481330"/>
                </a:moveTo>
                <a:lnTo>
                  <a:pt x="0" y="481330"/>
                </a:lnTo>
                <a:lnTo>
                  <a:pt x="0" y="509269"/>
                </a:lnTo>
                <a:lnTo>
                  <a:pt x="3809" y="509269"/>
                </a:lnTo>
                <a:lnTo>
                  <a:pt x="3809" y="481330"/>
                </a:lnTo>
                <a:close/>
              </a:path>
              <a:path w="146050" h="679450">
                <a:moveTo>
                  <a:pt x="3809" y="509270"/>
                </a:moveTo>
                <a:lnTo>
                  <a:pt x="0" y="509270"/>
                </a:lnTo>
                <a:lnTo>
                  <a:pt x="0" y="519429"/>
                </a:lnTo>
                <a:lnTo>
                  <a:pt x="3809" y="519429"/>
                </a:lnTo>
                <a:lnTo>
                  <a:pt x="3809" y="509270"/>
                </a:lnTo>
                <a:close/>
              </a:path>
              <a:path w="146050" h="679450">
                <a:moveTo>
                  <a:pt x="3809" y="519430"/>
                </a:moveTo>
                <a:lnTo>
                  <a:pt x="0" y="519430"/>
                </a:lnTo>
                <a:lnTo>
                  <a:pt x="0" y="525779"/>
                </a:lnTo>
                <a:lnTo>
                  <a:pt x="3809" y="525779"/>
                </a:lnTo>
                <a:lnTo>
                  <a:pt x="3809" y="519430"/>
                </a:lnTo>
                <a:close/>
              </a:path>
              <a:path w="146050" h="679450">
                <a:moveTo>
                  <a:pt x="3809" y="525780"/>
                </a:moveTo>
                <a:lnTo>
                  <a:pt x="0" y="525780"/>
                </a:lnTo>
                <a:lnTo>
                  <a:pt x="0" y="547369"/>
                </a:lnTo>
                <a:lnTo>
                  <a:pt x="3809" y="547369"/>
                </a:lnTo>
                <a:lnTo>
                  <a:pt x="3809" y="525780"/>
                </a:lnTo>
                <a:close/>
              </a:path>
              <a:path w="146050" h="679450">
                <a:moveTo>
                  <a:pt x="146050" y="678179"/>
                </a:moveTo>
                <a:lnTo>
                  <a:pt x="0" y="678179"/>
                </a:lnTo>
                <a:lnTo>
                  <a:pt x="0" y="679450"/>
                </a:lnTo>
                <a:lnTo>
                  <a:pt x="146050" y="679450"/>
                </a:lnTo>
                <a:lnTo>
                  <a:pt x="146050" y="678179"/>
                </a:lnTo>
                <a:close/>
              </a:path>
              <a:path w="146050" h="679450">
                <a:moveTo>
                  <a:pt x="3809" y="674369"/>
                </a:moveTo>
                <a:lnTo>
                  <a:pt x="0" y="674369"/>
                </a:lnTo>
                <a:lnTo>
                  <a:pt x="0" y="676909"/>
                </a:lnTo>
                <a:lnTo>
                  <a:pt x="146050" y="676909"/>
                </a:lnTo>
                <a:lnTo>
                  <a:pt x="146050" y="675639"/>
                </a:lnTo>
                <a:lnTo>
                  <a:pt x="3809" y="675639"/>
                </a:lnTo>
                <a:lnTo>
                  <a:pt x="3809" y="674369"/>
                </a:lnTo>
                <a:close/>
              </a:path>
              <a:path w="146050" h="679450">
                <a:moveTo>
                  <a:pt x="146050" y="674369"/>
                </a:moveTo>
                <a:lnTo>
                  <a:pt x="142239" y="674369"/>
                </a:lnTo>
                <a:lnTo>
                  <a:pt x="142239" y="675639"/>
                </a:lnTo>
                <a:lnTo>
                  <a:pt x="146050" y="675639"/>
                </a:lnTo>
                <a:lnTo>
                  <a:pt x="146050" y="674369"/>
                </a:lnTo>
                <a:close/>
              </a:path>
              <a:path w="146050" h="679450">
                <a:moveTo>
                  <a:pt x="3809" y="671829"/>
                </a:moveTo>
                <a:lnTo>
                  <a:pt x="0" y="671829"/>
                </a:lnTo>
                <a:lnTo>
                  <a:pt x="0" y="673099"/>
                </a:lnTo>
                <a:lnTo>
                  <a:pt x="3809" y="673099"/>
                </a:lnTo>
                <a:lnTo>
                  <a:pt x="3809" y="671829"/>
                </a:lnTo>
                <a:close/>
              </a:path>
              <a:path w="146050" h="679450">
                <a:moveTo>
                  <a:pt x="146050" y="671829"/>
                </a:moveTo>
                <a:lnTo>
                  <a:pt x="142239" y="671829"/>
                </a:lnTo>
                <a:lnTo>
                  <a:pt x="142239" y="673099"/>
                </a:lnTo>
                <a:lnTo>
                  <a:pt x="146050" y="673099"/>
                </a:lnTo>
                <a:lnTo>
                  <a:pt x="146050" y="671829"/>
                </a:lnTo>
                <a:close/>
              </a:path>
              <a:path w="146050" h="679450">
                <a:moveTo>
                  <a:pt x="3809" y="668019"/>
                </a:moveTo>
                <a:lnTo>
                  <a:pt x="0" y="668019"/>
                </a:lnTo>
                <a:lnTo>
                  <a:pt x="0" y="670559"/>
                </a:lnTo>
                <a:lnTo>
                  <a:pt x="3809" y="670559"/>
                </a:lnTo>
                <a:lnTo>
                  <a:pt x="3809" y="668019"/>
                </a:lnTo>
                <a:close/>
              </a:path>
              <a:path w="146050" h="679450">
                <a:moveTo>
                  <a:pt x="146050" y="668019"/>
                </a:moveTo>
                <a:lnTo>
                  <a:pt x="142239" y="668019"/>
                </a:lnTo>
                <a:lnTo>
                  <a:pt x="142239" y="670559"/>
                </a:lnTo>
                <a:lnTo>
                  <a:pt x="146050" y="670559"/>
                </a:lnTo>
                <a:lnTo>
                  <a:pt x="146050" y="668019"/>
                </a:lnTo>
                <a:close/>
              </a:path>
              <a:path w="146050" h="679450">
                <a:moveTo>
                  <a:pt x="3809" y="665479"/>
                </a:moveTo>
                <a:lnTo>
                  <a:pt x="0" y="665479"/>
                </a:lnTo>
                <a:lnTo>
                  <a:pt x="0" y="666749"/>
                </a:lnTo>
                <a:lnTo>
                  <a:pt x="3809" y="666749"/>
                </a:lnTo>
                <a:lnTo>
                  <a:pt x="3809" y="665479"/>
                </a:lnTo>
                <a:close/>
              </a:path>
              <a:path w="146050" h="679450">
                <a:moveTo>
                  <a:pt x="146050" y="665479"/>
                </a:moveTo>
                <a:lnTo>
                  <a:pt x="142239" y="665479"/>
                </a:lnTo>
                <a:lnTo>
                  <a:pt x="142239" y="666749"/>
                </a:lnTo>
                <a:lnTo>
                  <a:pt x="146050" y="666749"/>
                </a:lnTo>
                <a:lnTo>
                  <a:pt x="146050" y="665479"/>
                </a:lnTo>
                <a:close/>
              </a:path>
              <a:path w="146050" h="679450">
                <a:moveTo>
                  <a:pt x="3809" y="661669"/>
                </a:moveTo>
                <a:lnTo>
                  <a:pt x="0" y="661669"/>
                </a:lnTo>
                <a:lnTo>
                  <a:pt x="0" y="664209"/>
                </a:lnTo>
                <a:lnTo>
                  <a:pt x="3809" y="664209"/>
                </a:lnTo>
                <a:lnTo>
                  <a:pt x="3809" y="661669"/>
                </a:lnTo>
                <a:close/>
              </a:path>
              <a:path w="146050" h="679450">
                <a:moveTo>
                  <a:pt x="146050" y="661669"/>
                </a:moveTo>
                <a:lnTo>
                  <a:pt x="142239" y="661669"/>
                </a:lnTo>
                <a:lnTo>
                  <a:pt x="142239" y="664209"/>
                </a:lnTo>
                <a:lnTo>
                  <a:pt x="146050" y="664209"/>
                </a:lnTo>
                <a:lnTo>
                  <a:pt x="146050" y="661669"/>
                </a:lnTo>
                <a:close/>
              </a:path>
              <a:path w="146050" h="679450">
                <a:moveTo>
                  <a:pt x="3809" y="659256"/>
                </a:moveTo>
                <a:lnTo>
                  <a:pt x="0" y="659256"/>
                </a:lnTo>
                <a:lnTo>
                  <a:pt x="0" y="660399"/>
                </a:lnTo>
                <a:lnTo>
                  <a:pt x="3809" y="660399"/>
                </a:lnTo>
                <a:lnTo>
                  <a:pt x="3809" y="659256"/>
                </a:lnTo>
                <a:close/>
              </a:path>
              <a:path w="146050" h="679450">
                <a:moveTo>
                  <a:pt x="146050" y="659256"/>
                </a:moveTo>
                <a:lnTo>
                  <a:pt x="142239" y="659256"/>
                </a:lnTo>
                <a:lnTo>
                  <a:pt x="142239" y="660399"/>
                </a:lnTo>
                <a:lnTo>
                  <a:pt x="146050" y="660399"/>
                </a:lnTo>
                <a:lnTo>
                  <a:pt x="146050" y="659256"/>
                </a:lnTo>
                <a:close/>
              </a:path>
              <a:path w="146050" h="679450">
                <a:moveTo>
                  <a:pt x="3809" y="655446"/>
                </a:moveTo>
                <a:lnTo>
                  <a:pt x="0" y="655446"/>
                </a:lnTo>
                <a:lnTo>
                  <a:pt x="0" y="657986"/>
                </a:lnTo>
                <a:lnTo>
                  <a:pt x="3809" y="657986"/>
                </a:lnTo>
                <a:lnTo>
                  <a:pt x="3809" y="655446"/>
                </a:lnTo>
                <a:close/>
              </a:path>
              <a:path w="146050" h="679450">
                <a:moveTo>
                  <a:pt x="146050" y="655446"/>
                </a:moveTo>
                <a:lnTo>
                  <a:pt x="142239" y="655446"/>
                </a:lnTo>
                <a:lnTo>
                  <a:pt x="142239" y="657986"/>
                </a:lnTo>
                <a:lnTo>
                  <a:pt x="146050" y="657986"/>
                </a:lnTo>
                <a:lnTo>
                  <a:pt x="146050" y="655446"/>
                </a:lnTo>
                <a:close/>
              </a:path>
              <a:path w="146050" h="679450">
                <a:moveTo>
                  <a:pt x="3809" y="652906"/>
                </a:moveTo>
                <a:lnTo>
                  <a:pt x="0" y="652906"/>
                </a:lnTo>
                <a:lnTo>
                  <a:pt x="0" y="654049"/>
                </a:lnTo>
                <a:lnTo>
                  <a:pt x="3809" y="654049"/>
                </a:lnTo>
                <a:lnTo>
                  <a:pt x="3809" y="652906"/>
                </a:lnTo>
                <a:close/>
              </a:path>
              <a:path w="146050" h="679450">
                <a:moveTo>
                  <a:pt x="146050" y="652906"/>
                </a:moveTo>
                <a:lnTo>
                  <a:pt x="142239" y="652906"/>
                </a:lnTo>
                <a:lnTo>
                  <a:pt x="142239" y="654049"/>
                </a:lnTo>
                <a:lnTo>
                  <a:pt x="146050" y="654049"/>
                </a:lnTo>
                <a:lnTo>
                  <a:pt x="146050" y="652906"/>
                </a:lnTo>
                <a:close/>
              </a:path>
              <a:path w="146050" h="679450">
                <a:moveTo>
                  <a:pt x="3809" y="649096"/>
                </a:moveTo>
                <a:lnTo>
                  <a:pt x="0" y="649096"/>
                </a:lnTo>
                <a:lnTo>
                  <a:pt x="0" y="651636"/>
                </a:lnTo>
                <a:lnTo>
                  <a:pt x="3809" y="651636"/>
                </a:lnTo>
                <a:lnTo>
                  <a:pt x="3809" y="649096"/>
                </a:lnTo>
                <a:close/>
              </a:path>
              <a:path w="146050" h="679450">
                <a:moveTo>
                  <a:pt x="146050" y="649096"/>
                </a:moveTo>
                <a:lnTo>
                  <a:pt x="142239" y="649096"/>
                </a:lnTo>
                <a:lnTo>
                  <a:pt x="142239" y="651636"/>
                </a:lnTo>
                <a:lnTo>
                  <a:pt x="146050" y="651636"/>
                </a:lnTo>
                <a:lnTo>
                  <a:pt x="146050" y="649096"/>
                </a:lnTo>
                <a:close/>
              </a:path>
              <a:path w="146050" h="679450">
                <a:moveTo>
                  <a:pt x="3809" y="646556"/>
                </a:moveTo>
                <a:lnTo>
                  <a:pt x="0" y="646556"/>
                </a:lnTo>
                <a:lnTo>
                  <a:pt x="0" y="647699"/>
                </a:lnTo>
                <a:lnTo>
                  <a:pt x="3809" y="647699"/>
                </a:lnTo>
                <a:lnTo>
                  <a:pt x="3809" y="646556"/>
                </a:lnTo>
                <a:close/>
              </a:path>
              <a:path w="146050" h="679450">
                <a:moveTo>
                  <a:pt x="146050" y="646556"/>
                </a:moveTo>
                <a:lnTo>
                  <a:pt x="142239" y="646556"/>
                </a:lnTo>
                <a:lnTo>
                  <a:pt x="142239" y="647699"/>
                </a:lnTo>
                <a:lnTo>
                  <a:pt x="146050" y="647699"/>
                </a:lnTo>
                <a:lnTo>
                  <a:pt x="146050" y="646556"/>
                </a:lnTo>
                <a:close/>
              </a:path>
              <a:path w="146050" h="679450">
                <a:moveTo>
                  <a:pt x="3809" y="642746"/>
                </a:moveTo>
                <a:lnTo>
                  <a:pt x="0" y="642746"/>
                </a:lnTo>
                <a:lnTo>
                  <a:pt x="0" y="645286"/>
                </a:lnTo>
                <a:lnTo>
                  <a:pt x="3809" y="645286"/>
                </a:lnTo>
                <a:lnTo>
                  <a:pt x="3809" y="642746"/>
                </a:lnTo>
                <a:close/>
              </a:path>
              <a:path w="146050" h="679450">
                <a:moveTo>
                  <a:pt x="146050" y="642746"/>
                </a:moveTo>
                <a:lnTo>
                  <a:pt x="142239" y="642746"/>
                </a:lnTo>
                <a:lnTo>
                  <a:pt x="142239" y="645286"/>
                </a:lnTo>
                <a:lnTo>
                  <a:pt x="146050" y="645286"/>
                </a:lnTo>
                <a:lnTo>
                  <a:pt x="146050" y="642746"/>
                </a:lnTo>
                <a:close/>
              </a:path>
              <a:path w="146050" h="679450">
                <a:moveTo>
                  <a:pt x="3809" y="640206"/>
                </a:moveTo>
                <a:lnTo>
                  <a:pt x="0" y="640206"/>
                </a:lnTo>
                <a:lnTo>
                  <a:pt x="0" y="641349"/>
                </a:lnTo>
                <a:lnTo>
                  <a:pt x="3809" y="641349"/>
                </a:lnTo>
                <a:lnTo>
                  <a:pt x="3809" y="640206"/>
                </a:lnTo>
                <a:close/>
              </a:path>
              <a:path w="146050" h="679450">
                <a:moveTo>
                  <a:pt x="146050" y="640206"/>
                </a:moveTo>
                <a:lnTo>
                  <a:pt x="142239" y="640206"/>
                </a:lnTo>
                <a:lnTo>
                  <a:pt x="142239" y="641349"/>
                </a:lnTo>
                <a:lnTo>
                  <a:pt x="146050" y="641349"/>
                </a:lnTo>
                <a:lnTo>
                  <a:pt x="146050" y="640206"/>
                </a:lnTo>
                <a:close/>
              </a:path>
              <a:path w="146050" h="679450">
                <a:moveTo>
                  <a:pt x="3809" y="636396"/>
                </a:moveTo>
                <a:lnTo>
                  <a:pt x="0" y="636396"/>
                </a:lnTo>
                <a:lnTo>
                  <a:pt x="0" y="638936"/>
                </a:lnTo>
                <a:lnTo>
                  <a:pt x="3809" y="638936"/>
                </a:lnTo>
                <a:lnTo>
                  <a:pt x="3809" y="636396"/>
                </a:lnTo>
                <a:close/>
              </a:path>
              <a:path w="146050" h="679450">
                <a:moveTo>
                  <a:pt x="146050" y="636396"/>
                </a:moveTo>
                <a:lnTo>
                  <a:pt x="142239" y="636396"/>
                </a:lnTo>
                <a:lnTo>
                  <a:pt x="142239" y="638936"/>
                </a:lnTo>
                <a:lnTo>
                  <a:pt x="146050" y="638936"/>
                </a:lnTo>
                <a:lnTo>
                  <a:pt x="146050" y="636396"/>
                </a:lnTo>
                <a:close/>
              </a:path>
              <a:path w="146050" h="679450">
                <a:moveTo>
                  <a:pt x="3809" y="633856"/>
                </a:moveTo>
                <a:lnTo>
                  <a:pt x="0" y="633856"/>
                </a:lnTo>
                <a:lnTo>
                  <a:pt x="0" y="634999"/>
                </a:lnTo>
                <a:lnTo>
                  <a:pt x="3809" y="634999"/>
                </a:lnTo>
                <a:lnTo>
                  <a:pt x="3809" y="633856"/>
                </a:lnTo>
                <a:close/>
              </a:path>
              <a:path w="146050" h="679450">
                <a:moveTo>
                  <a:pt x="146050" y="633856"/>
                </a:moveTo>
                <a:lnTo>
                  <a:pt x="142239" y="633856"/>
                </a:lnTo>
                <a:lnTo>
                  <a:pt x="142239" y="634999"/>
                </a:lnTo>
                <a:lnTo>
                  <a:pt x="146050" y="634999"/>
                </a:lnTo>
                <a:lnTo>
                  <a:pt x="146050" y="633856"/>
                </a:lnTo>
                <a:close/>
              </a:path>
              <a:path w="146050" h="679450">
                <a:moveTo>
                  <a:pt x="3809" y="630046"/>
                </a:moveTo>
                <a:lnTo>
                  <a:pt x="0" y="630046"/>
                </a:lnTo>
                <a:lnTo>
                  <a:pt x="0" y="632586"/>
                </a:lnTo>
                <a:lnTo>
                  <a:pt x="3809" y="632586"/>
                </a:lnTo>
                <a:lnTo>
                  <a:pt x="3809" y="630046"/>
                </a:lnTo>
                <a:close/>
              </a:path>
              <a:path w="146050" h="679450">
                <a:moveTo>
                  <a:pt x="146050" y="630046"/>
                </a:moveTo>
                <a:lnTo>
                  <a:pt x="142239" y="630046"/>
                </a:lnTo>
                <a:lnTo>
                  <a:pt x="142239" y="632586"/>
                </a:lnTo>
                <a:lnTo>
                  <a:pt x="146050" y="632586"/>
                </a:lnTo>
                <a:lnTo>
                  <a:pt x="146050" y="630046"/>
                </a:lnTo>
                <a:close/>
              </a:path>
              <a:path w="146050" h="679450">
                <a:moveTo>
                  <a:pt x="3809" y="627506"/>
                </a:moveTo>
                <a:lnTo>
                  <a:pt x="0" y="627506"/>
                </a:lnTo>
                <a:lnTo>
                  <a:pt x="0" y="628649"/>
                </a:lnTo>
                <a:lnTo>
                  <a:pt x="3809" y="628649"/>
                </a:lnTo>
                <a:lnTo>
                  <a:pt x="3809" y="627506"/>
                </a:lnTo>
                <a:close/>
              </a:path>
              <a:path w="146050" h="679450">
                <a:moveTo>
                  <a:pt x="146050" y="627506"/>
                </a:moveTo>
                <a:lnTo>
                  <a:pt x="142239" y="627506"/>
                </a:lnTo>
                <a:lnTo>
                  <a:pt x="142239" y="628649"/>
                </a:lnTo>
                <a:lnTo>
                  <a:pt x="146050" y="628649"/>
                </a:lnTo>
                <a:lnTo>
                  <a:pt x="146050" y="627506"/>
                </a:lnTo>
                <a:close/>
              </a:path>
              <a:path w="146050" h="679450">
                <a:moveTo>
                  <a:pt x="3809" y="623696"/>
                </a:moveTo>
                <a:lnTo>
                  <a:pt x="0" y="623696"/>
                </a:lnTo>
                <a:lnTo>
                  <a:pt x="0" y="626236"/>
                </a:lnTo>
                <a:lnTo>
                  <a:pt x="3809" y="626236"/>
                </a:lnTo>
                <a:lnTo>
                  <a:pt x="3809" y="623696"/>
                </a:lnTo>
                <a:close/>
              </a:path>
              <a:path w="146050" h="679450">
                <a:moveTo>
                  <a:pt x="146050" y="623696"/>
                </a:moveTo>
                <a:lnTo>
                  <a:pt x="142239" y="623696"/>
                </a:lnTo>
                <a:lnTo>
                  <a:pt x="142239" y="626236"/>
                </a:lnTo>
                <a:lnTo>
                  <a:pt x="146050" y="626236"/>
                </a:lnTo>
                <a:lnTo>
                  <a:pt x="146050" y="623696"/>
                </a:lnTo>
                <a:close/>
              </a:path>
              <a:path w="146050" h="679450">
                <a:moveTo>
                  <a:pt x="3809" y="621156"/>
                </a:moveTo>
                <a:lnTo>
                  <a:pt x="0" y="621156"/>
                </a:lnTo>
                <a:lnTo>
                  <a:pt x="0" y="622299"/>
                </a:lnTo>
                <a:lnTo>
                  <a:pt x="3809" y="622299"/>
                </a:lnTo>
                <a:lnTo>
                  <a:pt x="3809" y="621156"/>
                </a:lnTo>
                <a:close/>
              </a:path>
              <a:path w="146050" h="679450">
                <a:moveTo>
                  <a:pt x="146050" y="621156"/>
                </a:moveTo>
                <a:lnTo>
                  <a:pt x="142239" y="621156"/>
                </a:lnTo>
                <a:lnTo>
                  <a:pt x="142239" y="622299"/>
                </a:lnTo>
                <a:lnTo>
                  <a:pt x="146050" y="622299"/>
                </a:lnTo>
                <a:lnTo>
                  <a:pt x="146050" y="621156"/>
                </a:lnTo>
                <a:close/>
              </a:path>
              <a:path w="146050" h="679450">
                <a:moveTo>
                  <a:pt x="3809" y="617346"/>
                </a:moveTo>
                <a:lnTo>
                  <a:pt x="0" y="617346"/>
                </a:lnTo>
                <a:lnTo>
                  <a:pt x="0" y="619886"/>
                </a:lnTo>
                <a:lnTo>
                  <a:pt x="3809" y="619886"/>
                </a:lnTo>
                <a:lnTo>
                  <a:pt x="3809" y="617346"/>
                </a:lnTo>
                <a:close/>
              </a:path>
              <a:path w="146050" h="679450">
                <a:moveTo>
                  <a:pt x="146050" y="617346"/>
                </a:moveTo>
                <a:lnTo>
                  <a:pt x="142239" y="617346"/>
                </a:lnTo>
                <a:lnTo>
                  <a:pt x="142239" y="619886"/>
                </a:lnTo>
                <a:lnTo>
                  <a:pt x="146050" y="619886"/>
                </a:lnTo>
                <a:lnTo>
                  <a:pt x="146050" y="617346"/>
                </a:lnTo>
                <a:close/>
              </a:path>
              <a:path w="146050" h="679450">
                <a:moveTo>
                  <a:pt x="3809" y="614806"/>
                </a:moveTo>
                <a:lnTo>
                  <a:pt x="0" y="614806"/>
                </a:lnTo>
                <a:lnTo>
                  <a:pt x="0" y="615949"/>
                </a:lnTo>
                <a:lnTo>
                  <a:pt x="3809" y="615949"/>
                </a:lnTo>
                <a:lnTo>
                  <a:pt x="3809" y="614806"/>
                </a:lnTo>
                <a:close/>
              </a:path>
              <a:path w="146050" h="679450">
                <a:moveTo>
                  <a:pt x="146050" y="614806"/>
                </a:moveTo>
                <a:lnTo>
                  <a:pt x="142239" y="614806"/>
                </a:lnTo>
                <a:lnTo>
                  <a:pt x="142239" y="615949"/>
                </a:lnTo>
                <a:lnTo>
                  <a:pt x="146050" y="615949"/>
                </a:lnTo>
                <a:lnTo>
                  <a:pt x="146050" y="614806"/>
                </a:lnTo>
                <a:close/>
              </a:path>
              <a:path w="146050" h="679450">
                <a:moveTo>
                  <a:pt x="3809" y="610996"/>
                </a:moveTo>
                <a:lnTo>
                  <a:pt x="0" y="610996"/>
                </a:lnTo>
                <a:lnTo>
                  <a:pt x="0" y="613536"/>
                </a:lnTo>
                <a:lnTo>
                  <a:pt x="3809" y="613536"/>
                </a:lnTo>
                <a:lnTo>
                  <a:pt x="3809" y="610996"/>
                </a:lnTo>
                <a:close/>
              </a:path>
              <a:path w="146050" h="679450">
                <a:moveTo>
                  <a:pt x="146050" y="610996"/>
                </a:moveTo>
                <a:lnTo>
                  <a:pt x="142239" y="610996"/>
                </a:lnTo>
                <a:lnTo>
                  <a:pt x="142239" y="613536"/>
                </a:lnTo>
                <a:lnTo>
                  <a:pt x="146050" y="613536"/>
                </a:lnTo>
                <a:lnTo>
                  <a:pt x="146050" y="610996"/>
                </a:lnTo>
                <a:close/>
              </a:path>
              <a:path w="146050" h="679450">
                <a:moveTo>
                  <a:pt x="3809" y="608456"/>
                </a:moveTo>
                <a:lnTo>
                  <a:pt x="0" y="608456"/>
                </a:lnTo>
                <a:lnTo>
                  <a:pt x="0" y="609599"/>
                </a:lnTo>
                <a:lnTo>
                  <a:pt x="3809" y="609599"/>
                </a:lnTo>
                <a:lnTo>
                  <a:pt x="3809" y="608456"/>
                </a:lnTo>
                <a:close/>
              </a:path>
              <a:path w="146050" h="679450">
                <a:moveTo>
                  <a:pt x="146050" y="608456"/>
                </a:moveTo>
                <a:lnTo>
                  <a:pt x="142239" y="608456"/>
                </a:lnTo>
                <a:lnTo>
                  <a:pt x="142239" y="609599"/>
                </a:lnTo>
                <a:lnTo>
                  <a:pt x="146050" y="609599"/>
                </a:lnTo>
                <a:lnTo>
                  <a:pt x="146050" y="608456"/>
                </a:lnTo>
                <a:close/>
              </a:path>
              <a:path w="146050" h="679450">
                <a:moveTo>
                  <a:pt x="3809" y="604646"/>
                </a:moveTo>
                <a:lnTo>
                  <a:pt x="0" y="604646"/>
                </a:lnTo>
                <a:lnTo>
                  <a:pt x="0" y="607186"/>
                </a:lnTo>
                <a:lnTo>
                  <a:pt x="3809" y="607186"/>
                </a:lnTo>
                <a:lnTo>
                  <a:pt x="3809" y="604646"/>
                </a:lnTo>
                <a:close/>
              </a:path>
              <a:path w="146050" h="679450">
                <a:moveTo>
                  <a:pt x="146050" y="604646"/>
                </a:moveTo>
                <a:lnTo>
                  <a:pt x="142239" y="604646"/>
                </a:lnTo>
                <a:lnTo>
                  <a:pt x="142239" y="607186"/>
                </a:lnTo>
                <a:lnTo>
                  <a:pt x="146050" y="607186"/>
                </a:lnTo>
                <a:lnTo>
                  <a:pt x="146050" y="604646"/>
                </a:lnTo>
                <a:close/>
              </a:path>
              <a:path w="146050" h="679450">
                <a:moveTo>
                  <a:pt x="3809" y="602106"/>
                </a:moveTo>
                <a:lnTo>
                  <a:pt x="0" y="602106"/>
                </a:lnTo>
                <a:lnTo>
                  <a:pt x="0" y="603249"/>
                </a:lnTo>
                <a:lnTo>
                  <a:pt x="3809" y="603249"/>
                </a:lnTo>
                <a:lnTo>
                  <a:pt x="3809" y="602106"/>
                </a:lnTo>
                <a:close/>
              </a:path>
              <a:path w="146050" h="679450">
                <a:moveTo>
                  <a:pt x="143509" y="600836"/>
                </a:moveTo>
                <a:lnTo>
                  <a:pt x="142239" y="600836"/>
                </a:lnTo>
                <a:lnTo>
                  <a:pt x="142239" y="603249"/>
                </a:lnTo>
                <a:lnTo>
                  <a:pt x="146050" y="603249"/>
                </a:lnTo>
                <a:lnTo>
                  <a:pt x="146050" y="602106"/>
                </a:lnTo>
                <a:lnTo>
                  <a:pt x="143509" y="602106"/>
                </a:lnTo>
                <a:lnTo>
                  <a:pt x="143509" y="600836"/>
                </a:lnTo>
                <a:close/>
              </a:path>
              <a:path w="146050" h="679450">
                <a:moveTo>
                  <a:pt x="3809" y="598296"/>
                </a:moveTo>
                <a:lnTo>
                  <a:pt x="0" y="598296"/>
                </a:lnTo>
                <a:lnTo>
                  <a:pt x="0" y="600836"/>
                </a:lnTo>
                <a:lnTo>
                  <a:pt x="3809" y="600836"/>
                </a:lnTo>
                <a:lnTo>
                  <a:pt x="3809" y="598296"/>
                </a:lnTo>
                <a:close/>
              </a:path>
              <a:path w="146050" h="679450">
                <a:moveTo>
                  <a:pt x="146050" y="598296"/>
                </a:moveTo>
                <a:lnTo>
                  <a:pt x="144779" y="598296"/>
                </a:lnTo>
                <a:lnTo>
                  <a:pt x="144779" y="600836"/>
                </a:lnTo>
                <a:lnTo>
                  <a:pt x="146050" y="600836"/>
                </a:lnTo>
                <a:lnTo>
                  <a:pt x="146050" y="598296"/>
                </a:lnTo>
                <a:close/>
              </a:path>
              <a:path w="146050" h="679450">
                <a:moveTo>
                  <a:pt x="3809" y="595756"/>
                </a:moveTo>
                <a:lnTo>
                  <a:pt x="0" y="595756"/>
                </a:lnTo>
                <a:lnTo>
                  <a:pt x="0" y="596899"/>
                </a:lnTo>
                <a:lnTo>
                  <a:pt x="3809" y="596899"/>
                </a:lnTo>
                <a:lnTo>
                  <a:pt x="3809" y="595756"/>
                </a:lnTo>
                <a:close/>
              </a:path>
              <a:path w="146050" h="679450">
                <a:moveTo>
                  <a:pt x="3809" y="591946"/>
                </a:moveTo>
                <a:lnTo>
                  <a:pt x="0" y="591946"/>
                </a:lnTo>
                <a:lnTo>
                  <a:pt x="0" y="594486"/>
                </a:lnTo>
                <a:lnTo>
                  <a:pt x="3809" y="594486"/>
                </a:lnTo>
                <a:lnTo>
                  <a:pt x="3809" y="591946"/>
                </a:lnTo>
                <a:close/>
              </a:path>
              <a:path w="146050" h="679450">
                <a:moveTo>
                  <a:pt x="3809" y="589279"/>
                </a:moveTo>
                <a:lnTo>
                  <a:pt x="0" y="589279"/>
                </a:lnTo>
                <a:lnTo>
                  <a:pt x="0" y="590549"/>
                </a:lnTo>
                <a:lnTo>
                  <a:pt x="3809" y="590549"/>
                </a:lnTo>
                <a:lnTo>
                  <a:pt x="3809" y="589279"/>
                </a:lnTo>
                <a:close/>
              </a:path>
              <a:path w="146050" h="679450">
                <a:moveTo>
                  <a:pt x="3809" y="585469"/>
                </a:moveTo>
                <a:lnTo>
                  <a:pt x="0" y="585469"/>
                </a:lnTo>
                <a:lnTo>
                  <a:pt x="0" y="588009"/>
                </a:lnTo>
                <a:lnTo>
                  <a:pt x="3809" y="588009"/>
                </a:lnTo>
                <a:lnTo>
                  <a:pt x="3809" y="585469"/>
                </a:lnTo>
                <a:close/>
              </a:path>
              <a:path w="146050" h="679450">
                <a:moveTo>
                  <a:pt x="3809" y="582929"/>
                </a:moveTo>
                <a:lnTo>
                  <a:pt x="0" y="582929"/>
                </a:lnTo>
                <a:lnTo>
                  <a:pt x="0" y="584199"/>
                </a:lnTo>
                <a:lnTo>
                  <a:pt x="3809" y="584199"/>
                </a:lnTo>
                <a:lnTo>
                  <a:pt x="3809" y="582929"/>
                </a:lnTo>
                <a:close/>
              </a:path>
              <a:path w="146050" h="679450">
                <a:moveTo>
                  <a:pt x="3809" y="579119"/>
                </a:moveTo>
                <a:lnTo>
                  <a:pt x="0" y="579119"/>
                </a:lnTo>
                <a:lnTo>
                  <a:pt x="0" y="581659"/>
                </a:lnTo>
                <a:lnTo>
                  <a:pt x="3809" y="581659"/>
                </a:lnTo>
                <a:lnTo>
                  <a:pt x="3809" y="579119"/>
                </a:lnTo>
                <a:close/>
              </a:path>
              <a:path w="146050" h="679450">
                <a:moveTo>
                  <a:pt x="3809" y="576579"/>
                </a:moveTo>
                <a:lnTo>
                  <a:pt x="0" y="576579"/>
                </a:lnTo>
                <a:lnTo>
                  <a:pt x="0" y="577849"/>
                </a:lnTo>
                <a:lnTo>
                  <a:pt x="3809" y="577849"/>
                </a:lnTo>
                <a:lnTo>
                  <a:pt x="3809" y="576579"/>
                </a:lnTo>
                <a:close/>
              </a:path>
              <a:path w="146050" h="679450">
                <a:moveTo>
                  <a:pt x="3809" y="572769"/>
                </a:moveTo>
                <a:lnTo>
                  <a:pt x="0" y="572769"/>
                </a:lnTo>
                <a:lnTo>
                  <a:pt x="0" y="575309"/>
                </a:lnTo>
                <a:lnTo>
                  <a:pt x="3809" y="575309"/>
                </a:lnTo>
                <a:lnTo>
                  <a:pt x="3809" y="572769"/>
                </a:lnTo>
                <a:close/>
              </a:path>
              <a:path w="146050" h="679450">
                <a:moveTo>
                  <a:pt x="3809" y="570229"/>
                </a:moveTo>
                <a:lnTo>
                  <a:pt x="0" y="570229"/>
                </a:lnTo>
                <a:lnTo>
                  <a:pt x="0" y="571499"/>
                </a:lnTo>
                <a:lnTo>
                  <a:pt x="3809" y="571499"/>
                </a:lnTo>
                <a:lnTo>
                  <a:pt x="3809" y="570229"/>
                </a:lnTo>
                <a:close/>
              </a:path>
              <a:path w="146050" h="679450">
                <a:moveTo>
                  <a:pt x="3809" y="566419"/>
                </a:moveTo>
                <a:lnTo>
                  <a:pt x="0" y="566419"/>
                </a:lnTo>
                <a:lnTo>
                  <a:pt x="0" y="568959"/>
                </a:lnTo>
                <a:lnTo>
                  <a:pt x="3809" y="568959"/>
                </a:lnTo>
                <a:lnTo>
                  <a:pt x="3809" y="566419"/>
                </a:lnTo>
                <a:close/>
              </a:path>
              <a:path w="146050" h="679450">
                <a:moveTo>
                  <a:pt x="3809" y="548639"/>
                </a:moveTo>
                <a:lnTo>
                  <a:pt x="0" y="548639"/>
                </a:lnTo>
                <a:lnTo>
                  <a:pt x="0" y="565149"/>
                </a:lnTo>
                <a:lnTo>
                  <a:pt x="3809" y="565149"/>
                </a:lnTo>
                <a:lnTo>
                  <a:pt x="3809" y="548639"/>
                </a:lnTo>
                <a:close/>
              </a:path>
            </a:pathLst>
          </a:custGeom>
          <a:solidFill>
            <a:srgbClr val="87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0" name="bk object 3640"/>
          <p:cNvSpPr/>
          <p:nvPr/>
        </p:nvSpPr>
        <p:spPr>
          <a:xfrm>
            <a:off x="4665979" y="2630170"/>
            <a:ext cx="138430" cy="671830"/>
          </a:xfrm>
          <a:custGeom>
            <a:avLst/>
            <a:gdLst/>
            <a:ahLst/>
            <a:cxnLst/>
            <a:rect l="l" t="t" r="r" b="b"/>
            <a:pathLst>
              <a:path w="138429" h="671829">
                <a:moveTo>
                  <a:pt x="138430" y="0"/>
                </a:moveTo>
                <a:lnTo>
                  <a:pt x="100330" y="0"/>
                </a:lnTo>
                <a:lnTo>
                  <a:pt x="100330" y="3810"/>
                </a:lnTo>
                <a:lnTo>
                  <a:pt x="134620" y="3810"/>
                </a:lnTo>
                <a:lnTo>
                  <a:pt x="134620" y="22859"/>
                </a:lnTo>
                <a:lnTo>
                  <a:pt x="138430" y="22859"/>
                </a:lnTo>
                <a:lnTo>
                  <a:pt x="138430" y="0"/>
                </a:lnTo>
                <a:close/>
              </a:path>
              <a:path w="138429" h="671829">
                <a:moveTo>
                  <a:pt x="138430" y="22860"/>
                </a:moveTo>
                <a:lnTo>
                  <a:pt x="134620" y="22860"/>
                </a:lnTo>
                <a:lnTo>
                  <a:pt x="134620" y="59689"/>
                </a:lnTo>
                <a:lnTo>
                  <a:pt x="138430" y="59689"/>
                </a:lnTo>
                <a:lnTo>
                  <a:pt x="138430" y="22860"/>
                </a:lnTo>
                <a:close/>
              </a:path>
              <a:path w="138429" h="671829">
                <a:moveTo>
                  <a:pt x="138430" y="378459"/>
                </a:moveTo>
                <a:lnTo>
                  <a:pt x="134620" y="378459"/>
                </a:lnTo>
                <a:lnTo>
                  <a:pt x="134620" y="397509"/>
                </a:lnTo>
                <a:lnTo>
                  <a:pt x="138430" y="397509"/>
                </a:lnTo>
                <a:lnTo>
                  <a:pt x="138430" y="378459"/>
                </a:lnTo>
                <a:close/>
              </a:path>
              <a:path w="138429" h="671829">
                <a:moveTo>
                  <a:pt x="138430" y="375919"/>
                </a:moveTo>
                <a:lnTo>
                  <a:pt x="134620" y="375919"/>
                </a:lnTo>
                <a:lnTo>
                  <a:pt x="134620" y="377189"/>
                </a:lnTo>
                <a:lnTo>
                  <a:pt x="138430" y="377189"/>
                </a:lnTo>
                <a:lnTo>
                  <a:pt x="138430" y="375919"/>
                </a:lnTo>
                <a:close/>
              </a:path>
              <a:path w="138429" h="671829">
                <a:moveTo>
                  <a:pt x="138430" y="372109"/>
                </a:moveTo>
                <a:lnTo>
                  <a:pt x="134620" y="372109"/>
                </a:lnTo>
                <a:lnTo>
                  <a:pt x="134620" y="374649"/>
                </a:lnTo>
                <a:lnTo>
                  <a:pt x="138430" y="374649"/>
                </a:lnTo>
                <a:lnTo>
                  <a:pt x="138430" y="372109"/>
                </a:lnTo>
                <a:close/>
              </a:path>
              <a:path w="138429" h="671829">
                <a:moveTo>
                  <a:pt x="138430" y="369569"/>
                </a:moveTo>
                <a:lnTo>
                  <a:pt x="134620" y="369569"/>
                </a:lnTo>
                <a:lnTo>
                  <a:pt x="134620" y="370839"/>
                </a:lnTo>
                <a:lnTo>
                  <a:pt x="138430" y="370839"/>
                </a:lnTo>
                <a:lnTo>
                  <a:pt x="138430" y="369569"/>
                </a:lnTo>
                <a:close/>
              </a:path>
              <a:path w="138429" h="671829">
                <a:moveTo>
                  <a:pt x="138430" y="365759"/>
                </a:moveTo>
                <a:lnTo>
                  <a:pt x="134620" y="365759"/>
                </a:lnTo>
                <a:lnTo>
                  <a:pt x="134620" y="368299"/>
                </a:lnTo>
                <a:lnTo>
                  <a:pt x="138430" y="368299"/>
                </a:lnTo>
                <a:lnTo>
                  <a:pt x="138430" y="365759"/>
                </a:lnTo>
                <a:close/>
              </a:path>
              <a:path w="138429" h="671829">
                <a:moveTo>
                  <a:pt x="138430" y="363219"/>
                </a:moveTo>
                <a:lnTo>
                  <a:pt x="134620" y="363219"/>
                </a:lnTo>
                <a:lnTo>
                  <a:pt x="134620" y="364489"/>
                </a:lnTo>
                <a:lnTo>
                  <a:pt x="138430" y="364489"/>
                </a:lnTo>
                <a:lnTo>
                  <a:pt x="138430" y="363219"/>
                </a:lnTo>
                <a:close/>
              </a:path>
              <a:path w="138429" h="671829">
                <a:moveTo>
                  <a:pt x="138430" y="359409"/>
                </a:moveTo>
                <a:lnTo>
                  <a:pt x="134620" y="359409"/>
                </a:lnTo>
                <a:lnTo>
                  <a:pt x="134620" y="361949"/>
                </a:lnTo>
                <a:lnTo>
                  <a:pt x="138430" y="361949"/>
                </a:lnTo>
                <a:lnTo>
                  <a:pt x="138430" y="359409"/>
                </a:lnTo>
                <a:close/>
              </a:path>
              <a:path w="138429" h="671829">
                <a:moveTo>
                  <a:pt x="138430" y="356869"/>
                </a:moveTo>
                <a:lnTo>
                  <a:pt x="134620" y="356869"/>
                </a:lnTo>
                <a:lnTo>
                  <a:pt x="134620" y="358139"/>
                </a:lnTo>
                <a:lnTo>
                  <a:pt x="138430" y="358139"/>
                </a:lnTo>
                <a:lnTo>
                  <a:pt x="138430" y="356869"/>
                </a:lnTo>
                <a:close/>
              </a:path>
              <a:path w="138429" h="671829">
                <a:moveTo>
                  <a:pt x="138430" y="353059"/>
                </a:moveTo>
                <a:lnTo>
                  <a:pt x="134620" y="353059"/>
                </a:lnTo>
                <a:lnTo>
                  <a:pt x="134620" y="355599"/>
                </a:lnTo>
                <a:lnTo>
                  <a:pt x="138430" y="355599"/>
                </a:lnTo>
                <a:lnTo>
                  <a:pt x="138430" y="353059"/>
                </a:lnTo>
                <a:close/>
              </a:path>
              <a:path w="138429" h="671829">
                <a:moveTo>
                  <a:pt x="138430" y="350519"/>
                </a:moveTo>
                <a:lnTo>
                  <a:pt x="134620" y="350519"/>
                </a:lnTo>
                <a:lnTo>
                  <a:pt x="134620" y="351789"/>
                </a:lnTo>
                <a:lnTo>
                  <a:pt x="138430" y="351789"/>
                </a:lnTo>
                <a:lnTo>
                  <a:pt x="138430" y="350519"/>
                </a:lnTo>
                <a:close/>
              </a:path>
              <a:path w="138429" h="671829">
                <a:moveTo>
                  <a:pt x="138430" y="346709"/>
                </a:moveTo>
                <a:lnTo>
                  <a:pt x="134620" y="346709"/>
                </a:lnTo>
                <a:lnTo>
                  <a:pt x="134620" y="349249"/>
                </a:lnTo>
                <a:lnTo>
                  <a:pt x="138430" y="349249"/>
                </a:lnTo>
                <a:lnTo>
                  <a:pt x="138430" y="346709"/>
                </a:lnTo>
                <a:close/>
              </a:path>
              <a:path w="138429" h="671829">
                <a:moveTo>
                  <a:pt x="138430" y="344169"/>
                </a:moveTo>
                <a:lnTo>
                  <a:pt x="134620" y="344169"/>
                </a:lnTo>
                <a:lnTo>
                  <a:pt x="134620" y="345439"/>
                </a:lnTo>
                <a:lnTo>
                  <a:pt x="138430" y="345439"/>
                </a:lnTo>
                <a:lnTo>
                  <a:pt x="138430" y="344169"/>
                </a:lnTo>
                <a:close/>
              </a:path>
              <a:path w="138429" h="671829">
                <a:moveTo>
                  <a:pt x="2540" y="337819"/>
                </a:moveTo>
                <a:lnTo>
                  <a:pt x="0" y="337819"/>
                </a:lnTo>
                <a:lnTo>
                  <a:pt x="0" y="340359"/>
                </a:lnTo>
                <a:lnTo>
                  <a:pt x="1270" y="340359"/>
                </a:lnTo>
                <a:lnTo>
                  <a:pt x="1270" y="339089"/>
                </a:lnTo>
                <a:lnTo>
                  <a:pt x="2540" y="339089"/>
                </a:lnTo>
                <a:lnTo>
                  <a:pt x="2540" y="337819"/>
                </a:lnTo>
                <a:close/>
              </a:path>
              <a:path w="138429" h="671829">
                <a:moveTo>
                  <a:pt x="3810" y="334009"/>
                </a:moveTo>
                <a:lnTo>
                  <a:pt x="0" y="334009"/>
                </a:lnTo>
                <a:lnTo>
                  <a:pt x="0" y="336549"/>
                </a:lnTo>
                <a:lnTo>
                  <a:pt x="2540" y="336549"/>
                </a:lnTo>
                <a:lnTo>
                  <a:pt x="2540" y="337819"/>
                </a:lnTo>
                <a:lnTo>
                  <a:pt x="3810" y="337819"/>
                </a:lnTo>
                <a:lnTo>
                  <a:pt x="3810" y="334009"/>
                </a:lnTo>
                <a:close/>
              </a:path>
              <a:path w="138429" h="671829">
                <a:moveTo>
                  <a:pt x="138430" y="340359"/>
                </a:moveTo>
                <a:lnTo>
                  <a:pt x="134620" y="340359"/>
                </a:lnTo>
                <a:lnTo>
                  <a:pt x="134620" y="342899"/>
                </a:lnTo>
                <a:lnTo>
                  <a:pt x="138430" y="342899"/>
                </a:lnTo>
                <a:lnTo>
                  <a:pt x="138430" y="340359"/>
                </a:lnTo>
                <a:close/>
              </a:path>
              <a:path w="138429" h="671829">
                <a:moveTo>
                  <a:pt x="138430" y="337819"/>
                </a:moveTo>
                <a:lnTo>
                  <a:pt x="134620" y="337819"/>
                </a:lnTo>
                <a:lnTo>
                  <a:pt x="134620" y="339089"/>
                </a:lnTo>
                <a:lnTo>
                  <a:pt x="138430" y="339089"/>
                </a:lnTo>
                <a:lnTo>
                  <a:pt x="138430" y="337819"/>
                </a:lnTo>
                <a:close/>
              </a:path>
              <a:path w="138429" h="671829">
                <a:moveTo>
                  <a:pt x="138430" y="334009"/>
                </a:moveTo>
                <a:lnTo>
                  <a:pt x="134620" y="334009"/>
                </a:lnTo>
                <a:lnTo>
                  <a:pt x="134620" y="336549"/>
                </a:lnTo>
                <a:lnTo>
                  <a:pt x="138430" y="336549"/>
                </a:lnTo>
                <a:lnTo>
                  <a:pt x="138430" y="334009"/>
                </a:lnTo>
                <a:close/>
              </a:path>
              <a:path w="138429" h="671829">
                <a:moveTo>
                  <a:pt x="3810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31469"/>
                </a:lnTo>
                <a:close/>
              </a:path>
              <a:path w="138429" h="671829">
                <a:moveTo>
                  <a:pt x="3810" y="327659"/>
                </a:moveTo>
                <a:lnTo>
                  <a:pt x="0" y="327659"/>
                </a:lnTo>
                <a:lnTo>
                  <a:pt x="0" y="330199"/>
                </a:lnTo>
                <a:lnTo>
                  <a:pt x="3810" y="330199"/>
                </a:lnTo>
                <a:lnTo>
                  <a:pt x="3810" y="327659"/>
                </a:lnTo>
                <a:close/>
              </a:path>
              <a:path w="138429" h="671829">
                <a:moveTo>
                  <a:pt x="138430" y="331469"/>
                </a:moveTo>
                <a:lnTo>
                  <a:pt x="134620" y="331469"/>
                </a:lnTo>
                <a:lnTo>
                  <a:pt x="134620" y="332739"/>
                </a:lnTo>
                <a:lnTo>
                  <a:pt x="138430" y="332739"/>
                </a:lnTo>
                <a:lnTo>
                  <a:pt x="138430" y="331469"/>
                </a:lnTo>
                <a:close/>
              </a:path>
              <a:path w="138429" h="671829">
                <a:moveTo>
                  <a:pt x="138430" y="327659"/>
                </a:moveTo>
                <a:lnTo>
                  <a:pt x="134620" y="327659"/>
                </a:lnTo>
                <a:lnTo>
                  <a:pt x="134620" y="330199"/>
                </a:lnTo>
                <a:lnTo>
                  <a:pt x="138430" y="330199"/>
                </a:lnTo>
                <a:lnTo>
                  <a:pt x="138430" y="327659"/>
                </a:lnTo>
                <a:close/>
              </a:path>
              <a:path w="138429" h="671829">
                <a:moveTo>
                  <a:pt x="138430" y="325119"/>
                </a:moveTo>
                <a:lnTo>
                  <a:pt x="134620" y="325119"/>
                </a:lnTo>
                <a:lnTo>
                  <a:pt x="134620" y="326389"/>
                </a:lnTo>
                <a:lnTo>
                  <a:pt x="138430" y="326389"/>
                </a:lnTo>
                <a:lnTo>
                  <a:pt x="138430" y="325119"/>
                </a:lnTo>
                <a:close/>
              </a:path>
              <a:path w="138429" h="671829">
                <a:moveTo>
                  <a:pt x="3810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5119"/>
                </a:lnTo>
                <a:close/>
              </a:path>
              <a:path w="138429" h="671829">
                <a:moveTo>
                  <a:pt x="3810" y="321309"/>
                </a:moveTo>
                <a:lnTo>
                  <a:pt x="0" y="321309"/>
                </a:lnTo>
                <a:lnTo>
                  <a:pt x="0" y="323849"/>
                </a:lnTo>
                <a:lnTo>
                  <a:pt x="3810" y="323849"/>
                </a:lnTo>
                <a:lnTo>
                  <a:pt x="3810" y="321309"/>
                </a:lnTo>
                <a:close/>
              </a:path>
              <a:path w="138429" h="671829">
                <a:moveTo>
                  <a:pt x="138430" y="321309"/>
                </a:moveTo>
                <a:lnTo>
                  <a:pt x="134620" y="321309"/>
                </a:lnTo>
                <a:lnTo>
                  <a:pt x="134620" y="323849"/>
                </a:lnTo>
                <a:lnTo>
                  <a:pt x="138430" y="323849"/>
                </a:lnTo>
                <a:lnTo>
                  <a:pt x="138430" y="321309"/>
                </a:lnTo>
                <a:close/>
              </a:path>
              <a:path w="138429" h="671829">
                <a:moveTo>
                  <a:pt x="3810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8769"/>
                </a:lnTo>
                <a:close/>
              </a:path>
              <a:path w="138429" h="671829">
                <a:moveTo>
                  <a:pt x="3810" y="314959"/>
                </a:moveTo>
                <a:lnTo>
                  <a:pt x="0" y="314959"/>
                </a:lnTo>
                <a:lnTo>
                  <a:pt x="0" y="317499"/>
                </a:lnTo>
                <a:lnTo>
                  <a:pt x="3810" y="317499"/>
                </a:lnTo>
                <a:lnTo>
                  <a:pt x="3810" y="314959"/>
                </a:lnTo>
                <a:close/>
              </a:path>
              <a:path w="138429" h="671829">
                <a:moveTo>
                  <a:pt x="138430" y="318769"/>
                </a:moveTo>
                <a:lnTo>
                  <a:pt x="134620" y="318769"/>
                </a:lnTo>
                <a:lnTo>
                  <a:pt x="134620" y="320039"/>
                </a:lnTo>
                <a:lnTo>
                  <a:pt x="138430" y="320039"/>
                </a:lnTo>
                <a:lnTo>
                  <a:pt x="138430" y="318769"/>
                </a:lnTo>
                <a:close/>
              </a:path>
              <a:path w="138429" h="671829">
                <a:moveTo>
                  <a:pt x="138430" y="314959"/>
                </a:moveTo>
                <a:lnTo>
                  <a:pt x="134620" y="314959"/>
                </a:lnTo>
                <a:lnTo>
                  <a:pt x="134620" y="317499"/>
                </a:lnTo>
                <a:lnTo>
                  <a:pt x="138430" y="317499"/>
                </a:lnTo>
                <a:lnTo>
                  <a:pt x="138430" y="314959"/>
                </a:lnTo>
                <a:close/>
              </a:path>
              <a:path w="138429" h="671829">
                <a:moveTo>
                  <a:pt x="3810" y="312419"/>
                </a:moveTo>
                <a:lnTo>
                  <a:pt x="0" y="312419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12419"/>
                </a:lnTo>
                <a:close/>
              </a:path>
              <a:path w="138429" h="671829">
                <a:moveTo>
                  <a:pt x="138430" y="312419"/>
                </a:moveTo>
                <a:lnTo>
                  <a:pt x="134620" y="312419"/>
                </a:lnTo>
                <a:lnTo>
                  <a:pt x="134620" y="313689"/>
                </a:lnTo>
                <a:lnTo>
                  <a:pt x="138430" y="313689"/>
                </a:lnTo>
                <a:lnTo>
                  <a:pt x="138430" y="312419"/>
                </a:lnTo>
                <a:close/>
              </a:path>
              <a:path w="138429" h="671829">
                <a:moveTo>
                  <a:pt x="3810" y="308609"/>
                </a:moveTo>
                <a:lnTo>
                  <a:pt x="0" y="308609"/>
                </a:lnTo>
                <a:lnTo>
                  <a:pt x="0" y="311149"/>
                </a:lnTo>
                <a:lnTo>
                  <a:pt x="3810" y="311149"/>
                </a:lnTo>
                <a:lnTo>
                  <a:pt x="3810" y="308609"/>
                </a:lnTo>
                <a:close/>
              </a:path>
              <a:path w="138429" h="671829">
                <a:moveTo>
                  <a:pt x="138430" y="308609"/>
                </a:moveTo>
                <a:lnTo>
                  <a:pt x="134620" y="308609"/>
                </a:lnTo>
                <a:lnTo>
                  <a:pt x="134620" y="311149"/>
                </a:lnTo>
                <a:lnTo>
                  <a:pt x="138430" y="311149"/>
                </a:lnTo>
                <a:lnTo>
                  <a:pt x="138430" y="308609"/>
                </a:lnTo>
                <a:close/>
              </a:path>
              <a:path w="138429" h="671829">
                <a:moveTo>
                  <a:pt x="3810" y="306069"/>
                </a:moveTo>
                <a:lnTo>
                  <a:pt x="0" y="306069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6069"/>
                </a:lnTo>
                <a:close/>
              </a:path>
              <a:path w="138429" h="671829">
                <a:moveTo>
                  <a:pt x="138430" y="306069"/>
                </a:moveTo>
                <a:lnTo>
                  <a:pt x="134620" y="306069"/>
                </a:lnTo>
                <a:lnTo>
                  <a:pt x="134620" y="307339"/>
                </a:lnTo>
                <a:lnTo>
                  <a:pt x="138430" y="307339"/>
                </a:lnTo>
                <a:lnTo>
                  <a:pt x="138430" y="306069"/>
                </a:lnTo>
                <a:close/>
              </a:path>
              <a:path w="138429" h="671829">
                <a:moveTo>
                  <a:pt x="3810" y="302259"/>
                </a:moveTo>
                <a:lnTo>
                  <a:pt x="0" y="302259"/>
                </a:lnTo>
                <a:lnTo>
                  <a:pt x="0" y="304799"/>
                </a:lnTo>
                <a:lnTo>
                  <a:pt x="3810" y="304799"/>
                </a:lnTo>
                <a:lnTo>
                  <a:pt x="3810" y="302259"/>
                </a:lnTo>
                <a:close/>
              </a:path>
              <a:path w="138429" h="671829">
                <a:moveTo>
                  <a:pt x="138430" y="302259"/>
                </a:moveTo>
                <a:lnTo>
                  <a:pt x="134620" y="302259"/>
                </a:lnTo>
                <a:lnTo>
                  <a:pt x="134620" y="304799"/>
                </a:lnTo>
                <a:lnTo>
                  <a:pt x="138430" y="304799"/>
                </a:lnTo>
                <a:lnTo>
                  <a:pt x="138430" y="302259"/>
                </a:lnTo>
                <a:close/>
              </a:path>
              <a:path w="138429" h="671829">
                <a:moveTo>
                  <a:pt x="3810" y="299719"/>
                </a:moveTo>
                <a:lnTo>
                  <a:pt x="0" y="299719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9719"/>
                </a:lnTo>
                <a:close/>
              </a:path>
              <a:path w="138429" h="671829">
                <a:moveTo>
                  <a:pt x="138430" y="299719"/>
                </a:moveTo>
                <a:lnTo>
                  <a:pt x="134620" y="299719"/>
                </a:lnTo>
                <a:lnTo>
                  <a:pt x="134620" y="300989"/>
                </a:lnTo>
                <a:lnTo>
                  <a:pt x="138430" y="300989"/>
                </a:lnTo>
                <a:lnTo>
                  <a:pt x="138430" y="299719"/>
                </a:lnTo>
                <a:close/>
              </a:path>
              <a:path w="138429" h="671829">
                <a:moveTo>
                  <a:pt x="3810" y="295909"/>
                </a:moveTo>
                <a:lnTo>
                  <a:pt x="0" y="295909"/>
                </a:lnTo>
                <a:lnTo>
                  <a:pt x="0" y="298449"/>
                </a:lnTo>
                <a:lnTo>
                  <a:pt x="3810" y="298449"/>
                </a:lnTo>
                <a:lnTo>
                  <a:pt x="3810" y="295909"/>
                </a:lnTo>
                <a:close/>
              </a:path>
              <a:path w="138429" h="671829">
                <a:moveTo>
                  <a:pt x="138430" y="295909"/>
                </a:moveTo>
                <a:lnTo>
                  <a:pt x="134620" y="295909"/>
                </a:lnTo>
                <a:lnTo>
                  <a:pt x="134620" y="298449"/>
                </a:lnTo>
                <a:lnTo>
                  <a:pt x="138430" y="298449"/>
                </a:lnTo>
                <a:lnTo>
                  <a:pt x="138430" y="295909"/>
                </a:lnTo>
                <a:close/>
              </a:path>
              <a:path w="138429" h="671829">
                <a:moveTo>
                  <a:pt x="3810" y="293369"/>
                </a:moveTo>
                <a:lnTo>
                  <a:pt x="0" y="293369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93369"/>
                </a:lnTo>
                <a:close/>
              </a:path>
              <a:path w="138429" h="671829">
                <a:moveTo>
                  <a:pt x="138430" y="293369"/>
                </a:moveTo>
                <a:lnTo>
                  <a:pt x="134620" y="293369"/>
                </a:lnTo>
                <a:lnTo>
                  <a:pt x="134620" y="294639"/>
                </a:lnTo>
                <a:lnTo>
                  <a:pt x="138430" y="294639"/>
                </a:lnTo>
                <a:lnTo>
                  <a:pt x="138430" y="293369"/>
                </a:lnTo>
                <a:close/>
              </a:path>
              <a:path w="138429" h="671829">
                <a:moveTo>
                  <a:pt x="3810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3810" y="292099"/>
                </a:lnTo>
                <a:lnTo>
                  <a:pt x="3810" y="287019"/>
                </a:lnTo>
                <a:close/>
              </a:path>
              <a:path w="138429" h="671829">
                <a:moveTo>
                  <a:pt x="138430" y="287019"/>
                </a:moveTo>
                <a:lnTo>
                  <a:pt x="134620" y="287019"/>
                </a:lnTo>
                <a:lnTo>
                  <a:pt x="134620" y="292099"/>
                </a:lnTo>
                <a:lnTo>
                  <a:pt x="138430" y="292099"/>
                </a:lnTo>
                <a:lnTo>
                  <a:pt x="138430" y="287019"/>
                </a:lnTo>
                <a:close/>
              </a:path>
              <a:path w="138429" h="671829">
                <a:moveTo>
                  <a:pt x="3810" y="283209"/>
                </a:moveTo>
                <a:lnTo>
                  <a:pt x="0" y="283209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83209"/>
                </a:lnTo>
                <a:close/>
              </a:path>
              <a:path w="138429" h="671829">
                <a:moveTo>
                  <a:pt x="138430" y="283209"/>
                </a:moveTo>
                <a:lnTo>
                  <a:pt x="134620" y="283209"/>
                </a:lnTo>
                <a:lnTo>
                  <a:pt x="134620" y="285749"/>
                </a:lnTo>
                <a:lnTo>
                  <a:pt x="138430" y="285749"/>
                </a:lnTo>
                <a:lnTo>
                  <a:pt x="138430" y="283209"/>
                </a:lnTo>
                <a:close/>
              </a:path>
              <a:path w="138429" h="671829">
                <a:moveTo>
                  <a:pt x="3810" y="280669"/>
                </a:moveTo>
                <a:lnTo>
                  <a:pt x="0" y="280669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80669"/>
                </a:lnTo>
                <a:close/>
              </a:path>
              <a:path w="138429" h="671829">
                <a:moveTo>
                  <a:pt x="138430" y="280669"/>
                </a:moveTo>
                <a:lnTo>
                  <a:pt x="134620" y="280669"/>
                </a:lnTo>
                <a:lnTo>
                  <a:pt x="134620" y="281939"/>
                </a:lnTo>
                <a:lnTo>
                  <a:pt x="138430" y="281939"/>
                </a:lnTo>
                <a:lnTo>
                  <a:pt x="138430" y="280669"/>
                </a:lnTo>
                <a:close/>
              </a:path>
              <a:path w="138429" h="671829">
                <a:moveTo>
                  <a:pt x="3810" y="276859"/>
                </a:moveTo>
                <a:lnTo>
                  <a:pt x="0" y="276859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76859"/>
                </a:lnTo>
                <a:close/>
              </a:path>
              <a:path w="138429" h="671829">
                <a:moveTo>
                  <a:pt x="138430" y="276859"/>
                </a:moveTo>
                <a:lnTo>
                  <a:pt x="134620" y="276859"/>
                </a:lnTo>
                <a:lnTo>
                  <a:pt x="134620" y="279399"/>
                </a:lnTo>
                <a:lnTo>
                  <a:pt x="138430" y="279399"/>
                </a:lnTo>
                <a:lnTo>
                  <a:pt x="138430" y="276859"/>
                </a:lnTo>
                <a:close/>
              </a:path>
              <a:path w="138429" h="671829">
                <a:moveTo>
                  <a:pt x="3810" y="274319"/>
                </a:moveTo>
                <a:lnTo>
                  <a:pt x="0" y="274319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4319"/>
                </a:lnTo>
                <a:close/>
              </a:path>
              <a:path w="138429" h="671829">
                <a:moveTo>
                  <a:pt x="138430" y="274319"/>
                </a:moveTo>
                <a:lnTo>
                  <a:pt x="134620" y="274319"/>
                </a:lnTo>
                <a:lnTo>
                  <a:pt x="134620" y="275589"/>
                </a:lnTo>
                <a:lnTo>
                  <a:pt x="138430" y="275589"/>
                </a:lnTo>
                <a:lnTo>
                  <a:pt x="138430" y="274319"/>
                </a:lnTo>
                <a:close/>
              </a:path>
              <a:path w="138429" h="671829">
                <a:moveTo>
                  <a:pt x="3810" y="270509"/>
                </a:moveTo>
                <a:lnTo>
                  <a:pt x="0" y="270509"/>
                </a:lnTo>
                <a:lnTo>
                  <a:pt x="0" y="273049"/>
                </a:lnTo>
                <a:lnTo>
                  <a:pt x="3810" y="273049"/>
                </a:lnTo>
                <a:lnTo>
                  <a:pt x="3810" y="270509"/>
                </a:lnTo>
                <a:close/>
              </a:path>
              <a:path w="138429" h="671829">
                <a:moveTo>
                  <a:pt x="138430" y="270509"/>
                </a:moveTo>
                <a:lnTo>
                  <a:pt x="134620" y="270509"/>
                </a:lnTo>
                <a:lnTo>
                  <a:pt x="134620" y="273049"/>
                </a:lnTo>
                <a:lnTo>
                  <a:pt x="138430" y="273049"/>
                </a:lnTo>
                <a:lnTo>
                  <a:pt x="138430" y="270509"/>
                </a:lnTo>
                <a:close/>
              </a:path>
              <a:path w="138429" h="671829">
                <a:moveTo>
                  <a:pt x="3810" y="267969"/>
                </a:moveTo>
                <a:lnTo>
                  <a:pt x="0" y="267969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7969"/>
                </a:lnTo>
                <a:close/>
              </a:path>
              <a:path w="138429" h="671829">
                <a:moveTo>
                  <a:pt x="138430" y="267969"/>
                </a:moveTo>
                <a:lnTo>
                  <a:pt x="134620" y="267969"/>
                </a:lnTo>
                <a:lnTo>
                  <a:pt x="134620" y="269239"/>
                </a:lnTo>
                <a:lnTo>
                  <a:pt x="138430" y="269239"/>
                </a:lnTo>
                <a:lnTo>
                  <a:pt x="138430" y="267969"/>
                </a:lnTo>
                <a:close/>
              </a:path>
              <a:path w="138429" h="671829">
                <a:moveTo>
                  <a:pt x="3810" y="261619"/>
                </a:moveTo>
                <a:lnTo>
                  <a:pt x="0" y="261619"/>
                </a:lnTo>
                <a:lnTo>
                  <a:pt x="0" y="266699"/>
                </a:lnTo>
                <a:lnTo>
                  <a:pt x="3810" y="266699"/>
                </a:lnTo>
                <a:lnTo>
                  <a:pt x="3810" y="261619"/>
                </a:lnTo>
                <a:close/>
              </a:path>
              <a:path w="138429" h="671829">
                <a:moveTo>
                  <a:pt x="138430" y="261619"/>
                </a:moveTo>
                <a:lnTo>
                  <a:pt x="134620" y="261619"/>
                </a:lnTo>
                <a:lnTo>
                  <a:pt x="134620" y="266699"/>
                </a:lnTo>
                <a:lnTo>
                  <a:pt x="138430" y="266699"/>
                </a:lnTo>
                <a:lnTo>
                  <a:pt x="138430" y="261619"/>
                </a:lnTo>
                <a:close/>
              </a:path>
              <a:path w="138429" h="671829">
                <a:moveTo>
                  <a:pt x="3810" y="257809"/>
                </a:moveTo>
                <a:lnTo>
                  <a:pt x="0" y="257809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7809"/>
                </a:lnTo>
                <a:close/>
              </a:path>
              <a:path w="138429" h="671829">
                <a:moveTo>
                  <a:pt x="138430" y="257809"/>
                </a:moveTo>
                <a:lnTo>
                  <a:pt x="134620" y="257809"/>
                </a:lnTo>
                <a:lnTo>
                  <a:pt x="134620" y="260349"/>
                </a:lnTo>
                <a:lnTo>
                  <a:pt x="138430" y="260349"/>
                </a:lnTo>
                <a:lnTo>
                  <a:pt x="138430" y="257809"/>
                </a:lnTo>
                <a:close/>
              </a:path>
              <a:path w="138429" h="671829">
                <a:moveTo>
                  <a:pt x="3810" y="255269"/>
                </a:moveTo>
                <a:lnTo>
                  <a:pt x="0" y="255269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5269"/>
                </a:lnTo>
                <a:close/>
              </a:path>
              <a:path w="138429" h="671829">
                <a:moveTo>
                  <a:pt x="138430" y="255269"/>
                </a:moveTo>
                <a:lnTo>
                  <a:pt x="134620" y="255269"/>
                </a:lnTo>
                <a:lnTo>
                  <a:pt x="134620" y="256539"/>
                </a:lnTo>
                <a:lnTo>
                  <a:pt x="138430" y="256539"/>
                </a:lnTo>
                <a:lnTo>
                  <a:pt x="138430" y="255269"/>
                </a:lnTo>
                <a:close/>
              </a:path>
              <a:path w="138429" h="671829">
                <a:moveTo>
                  <a:pt x="3810" y="251459"/>
                </a:moveTo>
                <a:lnTo>
                  <a:pt x="0" y="251459"/>
                </a:lnTo>
                <a:lnTo>
                  <a:pt x="0" y="253999"/>
                </a:lnTo>
                <a:lnTo>
                  <a:pt x="3810" y="253999"/>
                </a:lnTo>
                <a:lnTo>
                  <a:pt x="3810" y="251459"/>
                </a:lnTo>
                <a:close/>
              </a:path>
              <a:path w="138429" h="671829">
                <a:moveTo>
                  <a:pt x="138430" y="251459"/>
                </a:moveTo>
                <a:lnTo>
                  <a:pt x="134620" y="251459"/>
                </a:lnTo>
                <a:lnTo>
                  <a:pt x="134620" y="253999"/>
                </a:lnTo>
                <a:lnTo>
                  <a:pt x="138430" y="253999"/>
                </a:lnTo>
                <a:lnTo>
                  <a:pt x="138430" y="251459"/>
                </a:lnTo>
                <a:close/>
              </a:path>
              <a:path w="138429" h="671829">
                <a:moveTo>
                  <a:pt x="3810" y="248919"/>
                </a:moveTo>
                <a:lnTo>
                  <a:pt x="0" y="248919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8919"/>
                </a:lnTo>
                <a:close/>
              </a:path>
              <a:path w="138429" h="671829">
                <a:moveTo>
                  <a:pt x="138430" y="248919"/>
                </a:moveTo>
                <a:lnTo>
                  <a:pt x="134620" y="248919"/>
                </a:lnTo>
                <a:lnTo>
                  <a:pt x="134620" y="250189"/>
                </a:lnTo>
                <a:lnTo>
                  <a:pt x="138430" y="250189"/>
                </a:lnTo>
                <a:lnTo>
                  <a:pt x="138430" y="248919"/>
                </a:lnTo>
                <a:close/>
              </a:path>
              <a:path w="138429" h="671829">
                <a:moveTo>
                  <a:pt x="3810" y="245109"/>
                </a:moveTo>
                <a:lnTo>
                  <a:pt x="0" y="245109"/>
                </a:lnTo>
                <a:lnTo>
                  <a:pt x="0" y="247649"/>
                </a:lnTo>
                <a:lnTo>
                  <a:pt x="3810" y="247649"/>
                </a:lnTo>
                <a:lnTo>
                  <a:pt x="3810" y="245109"/>
                </a:lnTo>
                <a:close/>
              </a:path>
              <a:path w="138429" h="671829">
                <a:moveTo>
                  <a:pt x="138430" y="245109"/>
                </a:moveTo>
                <a:lnTo>
                  <a:pt x="134620" y="245109"/>
                </a:lnTo>
                <a:lnTo>
                  <a:pt x="134620" y="247649"/>
                </a:lnTo>
                <a:lnTo>
                  <a:pt x="138430" y="247649"/>
                </a:lnTo>
                <a:lnTo>
                  <a:pt x="138430" y="245109"/>
                </a:lnTo>
                <a:close/>
              </a:path>
              <a:path w="138429" h="671829">
                <a:moveTo>
                  <a:pt x="3810" y="242569"/>
                </a:moveTo>
                <a:lnTo>
                  <a:pt x="0" y="242569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42569"/>
                </a:lnTo>
                <a:close/>
              </a:path>
              <a:path w="138429" h="671829">
                <a:moveTo>
                  <a:pt x="138430" y="242569"/>
                </a:moveTo>
                <a:lnTo>
                  <a:pt x="134620" y="242569"/>
                </a:lnTo>
                <a:lnTo>
                  <a:pt x="134620" y="243839"/>
                </a:lnTo>
                <a:lnTo>
                  <a:pt x="138430" y="243839"/>
                </a:lnTo>
                <a:lnTo>
                  <a:pt x="138430" y="242569"/>
                </a:lnTo>
                <a:close/>
              </a:path>
              <a:path w="138429" h="671829">
                <a:moveTo>
                  <a:pt x="3810" y="238759"/>
                </a:moveTo>
                <a:lnTo>
                  <a:pt x="0" y="238759"/>
                </a:lnTo>
                <a:lnTo>
                  <a:pt x="0" y="241299"/>
                </a:lnTo>
                <a:lnTo>
                  <a:pt x="3810" y="241299"/>
                </a:lnTo>
                <a:lnTo>
                  <a:pt x="3810" y="238759"/>
                </a:lnTo>
                <a:close/>
              </a:path>
              <a:path w="138429" h="671829">
                <a:moveTo>
                  <a:pt x="138430" y="238759"/>
                </a:moveTo>
                <a:lnTo>
                  <a:pt x="134620" y="238759"/>
                </a:lnTo>
                <a:lnTo>
                  <a:pt x="134620" y="241299"/>
                </a:lnTo>
                <a:lnTo>
                  <a:pt x="138430" y="241299"/>
                </a:lnTo>
                <a:lnTo>
                  <a:pt x="138430" y="238759"/>
                </a:lnTo>
                <a:close/>
              </a:path>
              <a:path w="138429" h="671829">
                <a:moveTo>
                  <a:pt x="3810" y="236219"/>
                </a:moveTo>
                <a:lnTo>
                  <a:pt x="0" y="236219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6219"/>
                </a:lnTo>
                <a:close/>
              </a:path>
              <a:path w="138429" h="671829">
                <a:moveTo>
                  <a:pt x="138430" y="236219"/>
                </a:moveTo>
                <a:lnTo>
                  <a:pt x="134620" y="236219"/>
                </a:lnTo>
                <a:lnTo>
                  <a:pt x="134620" y="237489"/>
                </a:lnTo>
                <a:lnTo>
                  <a:pt x="138430" y="237489"/>
                </a:lnTo>
                <a:lnTo>
                  <a:pt x="138430" y="236219"/>
                </a:lnTo>
                <a:close/>
              </a:path>
              <a:path w="138429" h="671829">
                <a:moveTo>
                  <a:pt x="3810" y="232409"/>
                </a:moveTo>
                <a:lnTo>
                  <a:pt x="0" y="232409"/>
                </a:lnTo>
                <a:lnTo>
                  <a:pt x="0" y="234949"/>
                </a:lnTo>
                <a:lnTo>
                  <a:pt x="3810" y="234949"/>
                </a:lnTo>
                <a:lnTo>
                  <a:pt x="3810" y="232409"/>
                </a:lnTo>
                <a:close/>
              </a:path>
              <a:path w="138429" h="671829">
                <a:moveTo>
                  <a:pt x="138430" y="232409"/>
                </a:moveTo>
                <a:lnTo>
                  <a:pt x="134620" y="232409"/>
                </a:lnTo>
                <a:lnTo>
                  <a:pt x="134620" y="234949"/>
                </a:lnTo>
                <a:lnTo>
                  <a:pt x="138430" y="234949"/>
                </a:lnTo>
                <a:lnTo>
                  <a:pt x="138430" y="232409"/>
                </a:lnTo>
                <a:close/>
              </a:path>
              <a:path w="138429" h="671829">
                <a:moveTo>
                  <a:pt x="3810" y="229869"/>
                </a:moveTo>
                <a:lnTo>
                  <a:pt x="0" y="229869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9869"/>
                </a:lnTo>
                <a:close/>
              </a:path>
              <a:path w="138429" h="671829">
                <a:moveTo>
                  <a:pt x="138430" y="229869"/>
                </a:moveTo>
                <a:lnTo>
                  <a:pt x="134620" y="229869"/>
                </a:lnTo>
                <a:lnTo>
                  <a:pt x="134620" y="231139"/>
                </a:lnTo>
                <a:lnTo>
                  <a:pt x="138430" y="231139"/>
                </a:lnTo>
                <a:lnTo>
                  <a:pt x="138430" y="229869"/>
                </a:lnTo>
                <a:close/>
              </a:path>
              <a:path w="138429" h="671829">
                <a:moveTo>
                  <a:pt x="3810" y="226059"/>
                </a:moveTo>
                <a:lnTo>
                  <a:pt x="0" y="226059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226059"/>
                </a:lnTo>
                <a:close/>
              </a:path>
              <a:path w="138429" h="671829">
                <a:moveTo>
                  <a:pt x="138430" y="226059"/>
                </a:moveTo>
                <a:lnTo>
                  <a:pt x="134620" y="226059"/>
                </a:lnTo>
                <a:lnTo>
                  <a:pt x="134620" y="228599"/>
                </a:lnTo>
                <a:lnTo>
                  <a:pt x="138430" y="228599"/>
                </a:lnTo>
                <a:lnTo>
                  <a:pt x="138430" y="226059"/>
                </a:lnTo>
                <a:close/>
              </a:path>
              <a:path w="138429" h="671829">
                <a:moveTo>
                  <a:pt x="3810" y="223519"/>
                </a:moveTo>
                <a:lnTo>
                  <a:pt x="0" y="223519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23519"/>
                </a:lnTo>
                <a:close/>
              </a:path>
              <a:path w="138429" h="671829">
                <a:moveTo>
                  <a:pt x="138430" y="223519"/>
                </a:moveTo>
                <a:lnTo>
                  <a:pt x="134620" y="223519"/>
                </a:lnTo>
                <a:lnTo>
                  <a:pt x="134620" y="224789"/>
                </a:lnTo>
                <a:lnTo>
                  <a:pt x="138430" y="224789"/>
                </a:lnTo>
                <a:lnTo>
                  <a:pt x="138430" y="223519"/>
                </a:lnTo>
                <a:close/>
              </a:path>
              <a:path w="138429" h="671829">
                <a:moveTo>
                  <a:pt x="3810" y="219836"/>
                </a:moveTo>
                <a:lnTo>
                  <a:pt x="0" y="219836"/>
                </a:lnTo>
                <a:lnTo>
                  <a:pt x="0" y="222249"/>
                </a:lnTo>
                <a:lnTo>
                  <a:pt x="3810" y="222249"/>
                </a:lnTo>
                <a:lnTo>
                  <a:pt x="3810" y="219836"/>
                </a:lnTo>
                <a:close/>
              </a:path>
              <a:path w="138429" h="671829">
                <a:moveTo>
                  <a:pt x="138430" y="219836"/>
                </a:moveTo>
                <a:lnTo>
                  <a:pt x="134620" y="219836"/>
                </a:lnTo>
                <a:lnTo>
                  <a:pt x="134620" y="222249"/>
                </a:lnTo>
                <a:lnTo>
                  <a:pt x="138430" y="222249"/>
                </a:lnTo>
                <a:lnTo>
                  <a:pt x="138430" y="219836"/>
                </a:lnTo>
                <a:close/>
              </a:path>
              <a:path w="138429" h="671829">
                <a:moveTo>
                  <a:pt x="3810" y="215899"/>
                </a:moveTo>
                <a:lnTo>
                  <a:pt x="1270" y="215899"/>
                </a:lnTo>
                <a:lnTo>
                  <a:pt x="1270" y="218439"/>
                </a:lnTo>
                <a:lnTo>
                  <a:pt x="3810" y="218439"/>
                </a:lnTo>
                <a:lnTo>
                  <a:pt x="3810" y="215899"/>
                </a:lnTo>
                <a:close/>
              </a:path>
              <a:path w="138429" h="671829">
                <a:moveTo>
                  <a:pt x="138430" y="217296"/>
                </a:moveTo>
                <a:lnTo>
                  <a:pt x="134620" y="217296"/>
                </a:lnTo>
                <a:lnTo>
                  <a:pt x="134620" y="218439"/>
                </a:lnTo>
                <a:lnTo>
                  <a:pt x="138430" y="218439"/>
                </a:lnTo>
                <a:lnTo>
                  <a:pt x="138430" y="217296"/>
                </a:lnTo>
                <a:close/>
              </a:path>
              <a:path w="138429" h="671829">
                <a:moveTo>
                  <a:pt x="138430" y="213486"/>
                </a:moveTo>
                <a:lnTo>
                  <a:pt x="134620" y="213486"/>
                </a:lnTo>
                <a:lnTo>
                  <a:pt x="134620" y="215899"/>
                </a:lnTo>
                <a:lnTo>
                  <a:pt x="138430" y="215899"/>
                </a:lnTo>
                <a:lnTo>
                  <a:pt x="138430" y="213486"/>
                </a:lnTo>
                <a:close/>
              </a:path>
              <a:path w="138429" h="671829">
                <a:moveTo>
                  <a:pt x="138430" y="210946"/>
                </a:moveTo>
                <a:lnTo>
                  <a:pt x="134620" y="210946"/>
                </a:lnTo>
                <a:lnTo>
                  <a:pt x="134620" y="212089"/>
                </a:lnTo>
                <a:lnTo>
                  <a:pt x="138430" y="212089"/>
                </a:lnTo>
                <a:lnTo>
                  <a:pt x="138430" y="210946"/>
                </a:lnTo>
                <a:close/>
              </a:path>
              <a:path w="138429" h="671829">
                <a:moveTo>
                  <a:pt x="138430" y="207136"/>
                </a:moveTo>
                <a:lnTo>
                  <a:pt x="134620" y="207136"/>
                </a:lnTo>
                <a:lnTo>
                  <a:pt x="134620" y="209549"/>
                </a:lnTo>
                <a:lnTo>
                  <a:pt x="138430" y="209549"/>
                </a:lnTo>
                <a:lnTo>
                  <a:pt x="138430" y="207136"/>
                </a:lnTo>
                <a:close/>
              </a:path>
              <a:path w="138429" h="671829">
                <a:moveTo>
                  <a:pt x="138430" y="204596"/>
                </a:moveTo>
                <a:lnTo>
                  <a:pt x="134620" y="204596"/>
                </a:lnTo>
                <a:lnTo>
                  <a:pt x="134620" y="205739"/>
                </a:lnTo>
                <a:lnTo>
                  <a:pt x="138430" y="205739"/>
                </a:lnTo>
                <a:lnTo>
                  <a:pt x="138430" y="204596"/>
                </a:lnTo>
                <a:close/>
              </a:path>
              <a:path w="138429" h="671829">
                <a:moveTo>
                  <a:pt x="138430" y="200786"/>
                </a:moveTo>
                <a:lnTo>
                  <a:pt x="134620" y="200786"/>
                </a:lnTo>
                <a:lnTo>
                  <a:pt x="134620" y="203199"/>
                </a:lnTo>
                <a:lnTo>
                  <a:pt x="138430" y="203199"/>
                </a:lnTo>
                <a:lnTo>
                  <a:pt x="138430" y="200786"/>
                </a:lnTo>
                <a:close/>
              </a:path>
              <a:path w="138429" h="671829">
                <a:moveTo>
                  <a:pt x="138430" y="198246"/>
                </a:moveTo>
                <a:lnTo>
                  <a:pt x="134620" y="198246"/>
                </a:lnTo>
                <a:lnTo>
                  <a:pt x="134620" y="199389"/>
                </a:lnTo>
                <a:lnTo>
                  <a:pt x="138430" y="199389"/>
                </a:lnTo>
                <a:lnTo>
                  <a:pt x="138430" y="198246"/>
                </a:lnTo>
                <a:close/>
              </a:path>
              <a:path w="138429" h="671829">
                <a:moveTo>
                  <a:pt x="138430" y="194436"/>
                </a:moveTo>
                <a:lnTo>
                  <a:pt x="134620" y="194436"/>
                </a:lnTo>
                <a:lnTo>
                  <a:pt x="134620" y="196849"/>
                </a:lnTo>
                <a:lnTo>
                  <a:pt x="138430" y="196849"/>
                </a:lnTo>
                <a:lnTo>
                  <a:pt x="138430" y="194436"/>
                </a:lnTo>
                <a:close/>
              </a:path>
              <a:path w="138429" h="671829">
                <a:moveTo>
                  <a:pt x="138430" y="191896"/>
                </a:moveTo>
                <a:lnTo>
                  <a:pt x="134620" y="191896"/>
                </a:lnTo>
                <a:lnTo>
                  <a:pt x="134620" y="193039"/>
                </a:lnTo>
                <a:lnTo>
                  <a:pt x="138430" y="193039"/>
                </a:lnTo>
                <a:lnTo>
                  <a:pt x="138430" y="191896"/>
                </a:lnTo>
                <a:close/>
              </a:path>
              <a:path w="138429" h="671829">
                <a:moveTo>
                  <a:pt x="138430" y="188086"/>
                </a:moveTo>
                <a:lnTo>
                  <a:pt x="134620" y="188086"/>
                </a:lnTo>
                <a:lnTo>
                  <a:pt x="134620" y="190499"/>
                </a:lnTo>
                <a:lnTo>
                  <a:pt x="138430" y="190499"/>
                </a:lnTo>
                <a:lnTo>
                  <a:pt x="138430" y="188086"/>
                </a:lnTo>
                <a:close/>
              </a:path>
              <a:path w="138429" h="671829">
                <a:moveTo>
                  <a:pt x="138430" y="185546"/>
                </a:moveTo>
                <a:lnTo>
                  <a:pt x="134620" y="185546"/>
                </a:lnTo>
                <a:lnTo>
                  <a:pt x="134620" y="186689"/>
                </a:lnTo>
                <a:lnTo>
                  <a:pt x="138430" y="186689"/>
                </a:lnTo>
                <a:lnTo>
                  <a:pt x="138430" y="185546"/>
                </a:lnTo>
                <a:close/>
              </a:path>
              <a:path w="138429" h="671829">
                <a:moveTo>
                  <a:pt x="138430" y="181736"/>
                </a:moveTo>
                <a:lnTo>
                  <a:pt x="134620" y="181736"/>
                </a:lnTo>
                <a:lnTo>
                  <a:pt x="134620" y="184149"/>
                </a:lnTo>
                <a:lnTo>
                  <a:pt x="138430" y="184149"/>
                </a:lnTo>
                <a:lnTo>
                  <a:pt x="138430" y="181736"/>
                </a:lnTo>
                <a:close/>
              </a:path>
              <a:path w="138429" h="671829">
                <a:moveTo>
                  <a:pt x="138430" y="179196"/>
                </a:moveTo>
                <a:lnTo>
                  <a:pt x="134620" y="179196"/>
                </a:lnTo>
                <a:lnTo>
                  <a:pt x="134620" y="180339"/>
                </a:lnTo>
                <a:lnTo>
                  <a:pt x="138430" y="180339"/>
                </a:lnTo>
                <a:lnTo>
                  <a:pt x="138430" y="179196"/>
                </a:lnTo>
                <a:close/>
              </a:path>
              <a:path w="138429" h="671829">
                <a:moveTo>
                  <a:pt x="138430" y="175386"/>
                </a:moveTo>
                <a:lnTo>
                  <a:pt x="134620" y="175386"/>
                </a:lnTo>
                <a:lnTo>
                  <a:pt x="134620" y="177799"/>
                </a:lnTo>
                <a:lnTo>
                  <a:pt x="138430" y="177799"/>
                </a:lnTo>
                <a:lnTo>
                  <a:pt x="138430" y="175386"/>
                </a:lnTo>
                <a:close/>
              </a:path>
              <a:path w="138429" h="671829">
                <a:moveTo>
                  <a:pt x="138430" y="172846"/>
                </a:moveTo>
                <a:lnTo>
                  <a:pt x="134620" y="172846"/>
                </a:lnTo>
                <a:lnTo>
                  <a:pt x="134620" y="173989"/>
                </a:lnTo>
                <a:lnTo>
                  <a:pt x="138430" y="173989"/>
                </a:lnTo>
                <a:lnTo>
                  <a:pt x="138430" y="172846"/>
                </a:lnTo>
                <a:close/>
              </a:path>
              <a:path w="138429" h="671829">
                <a:moveTo>
                  <a:pt x="138430" y="167639"/>
                </a:moveTo>
                <a:lnTo>
                  <a:pt x="134620" y="167639"/>
                </a:lnTo>
                <a:lnTo>
                  <a:pt x="134620" y="171449"/>
                </a:lnTo>
                <a:lnTo>
                  <a:pt x="138430" y="171449"/>
                </a:lnTo>
                <a:lnTo>
                  <a:pt x="138430" y="167639"/>
                </a:lnTo>
                <a:close/>
              </a:path>
              <a:path w="138429" h="671829">
                <a:moveTo>
                  <a:pt x="3810" y="416559"/>
                </a:moveTo>
                <a:lnTo>
                  <a:pt x="2540" y="416559"/>
                </a:lnTo>
                <a:lnTo>
                  <a:pt x="2540" y="421639"/>
                </a:lnTo>
                <a:lnTo>
                  <a:pt x="1270" y="421639"/>
                </a:lnTo>
                <a:lnTo>
                  <a:pt x="1270" y="425450"/>
                </a:lnTo>
                <a:lnTo>
                  <a:pt x="0" y="425450"/>
                </a:lnTo>
                <a:lnTo>
                  <a:pt x="0" y="435609"/>
                </a:lnTo>
                <a:lnTo>
                  <a:pt x="3810" y="435609"/>
                </a:lnTo>
                <a:lnTo>
                  <a:pt x="3810" y="416559"/>
                </a:lnTo>
                <a:close/>
              </a:path>
              <a:path w="138429" h="671829">
                <a:moveTo>
                  <a:pt x="138430" y="397510"/>
                </a:moveTo>
                <a:lnTo>
                  <a:pt x="134620" y="397510"/>
                </a:lnTo>
                <a:lnTo>
                  <a:pt x="134620" y="435609"/>
                </a:lnTo>
                <a:lnTo>
                  <a:pt x="138430" y="435609"/>
                </a:lnTo>
                <a:lnTo>
                  <a:pt x="138430" y="397510"/>
                </a:lnTo>
                <a:close/>
              </a:path>
              <a:path w="138429" h="671829">
                <a:moveTo>
                  <a:pt x="3810" y="435610"/>
                </a:moveTo>
                <a:lnTo>
                  <a:pt x="0" y="435610"/>
                </a:lnTo>
                <a:lnTo>
                  <a:pt x="0" y="467359"/>
                </a:lnTo>
                <a:lnTo>
                  <a:pt x="3810" y="467359"/>
                </a:lnTo>
                <a:lnTo>
                  <a:pt x="3810" y="435610"/>
                </a:lnTo>
                <a:close/>
              </a:path>
              <a:path w="138429" h="671829">
                <a:moveTo>
                  <a:pt x="138430" y="435610"/>
                </a:moveTo>
                <a:lnTo>
                  <a:pt x="134620" y="435610"/>
                </a:lnTo>
                <a:lnTo>
                  <a:pt x="134620" y="452119"/>
                </a:lnTo>
                <a:lnTo>
                  <a:pt x="135889" y="452119"/>
                </a:lnTo>
                <a:lnTo>
                  <a:pt x="135890" y="447039"/>
                </a:lnTo>
                <a:lnTo>
                  <a:pt x="137160" y="447039"/>
                </a:lnTo>
                <a:lnTo>
                  <a:pt x="137160" y="440689"/>
                </a:lnTo>
                <a:lnTo>
                  <a:pt x="138430" y="440689"/>
                </a:lnTo>
                <a:lnTo>
                  <a:pt x="138430" y="435610"/>
                </a:lnTo>
                <a:close/>
              </a:path>
              <a:path w="138429" h="671829">
                <a:moveTo>
                  <a:pt x="3810" y="467360"/>
                </a:moveTo>
                <a:lnTo>
                  <a:pt x="0" y="467360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67360"/>
                </a:lnTo>
                <a:close/>
              </a:path>
              <a:path w="138429" h="671829">
                <a:moveTo>
                  <a:pt x="3810" y="477520"/>
                </a:moveTo>
                <a:lnTo>
                  <a:pt x="0" y="477520"/>
                </a:lnTo>
                <a:lnTo>
                  <a:pt x="0" y="505459"/>
                </a:lnTo>
                <a:lnTo>
                  <a:pt x="3810" y="505459"/>
                </a:lnTo>
                <a:lnTo>
                  <a:pt x="3810" y="477520"/>
                </a:lnTo>
                <a:close/>
              </a:path>
              <a:path w="138429" h="671829">
                <a:moveTo>
                  <a:pt x="3810" y="505460"/>
                </a:moveTo>
                <a:lnTo>
                  <a:pt x="0" y="505460"/>
                </a:lnTo>
                <a:lnTo>
                  <a:pt x="0" y="515619"/>
                </a:lnTo>
                <a:lnTo>
                  <a:pt x="3810" y="515619"/>
                </a:lnTo>
                <a:lnTo>
                  <a:pt x="3810" y="505460"/>
                </a:lnTo>
                <a:close/>
              </a:path>
              <a:path w="138429" h="671829">
                <a:moveTo>
                  <a:pt x="3810" y="515620"/>
                </a:moveTo>
                <a:lnTo>
                  <a:pt x="0" y="515620"/>
                </a:lnTo>
                <a:lnTo>
                  <a:pt x="0" y="521969"/>
                </a:lnTo>
                <a:lnTo>
                  <a:pt x="3810" y="521969"/>
                </a:lnTo>
                <a:lnTo>
                  <a:pt x="3810" y="515620"/>
                </a:lnTo>
                <a:close/>
              </a:path>
              <a:path w="138429" h="671829">
                <a:moveTo>
                  <a:pt x="3810" y="521970"/>
                </a:moveTo>
                <a:lnTo>
                  <a:pt x="0" y="521970"/>
                </a:lnTo>
                <a:lnTo>
                  <a:pt x="0" y="543559"/>
                </a:lnTo>
                <a:lnTo>
                  <a:pt x="3810" y="543559"/>
                </a:lnTo>
                <a:lnTo>
                  <a:pt x="3810" y="521970"/>
                </a:lnTo>
                <a:close/>
              </a:path>
              <a:path w="138429" h="671829">
                <a:moveTo>
                  <a:pt x="138430" y="670559"/>
                </a:moveTo>
                <a:lnTo>
                  <a:pt x="0" y="670559"/>
                </a:lnTo>
                <a:lnTo>
                  <a:pt x="0" y="671829"/>
                </a:lnTo>
                <a:lnTo>
                  <a:pt x="138430" y="671829"/>
                </a:lnTo>
                <a:lnTo>
                  <a:pt x="138430" y="670559"/>
                </a:lnTo>
                <a:close/>
              </a:path>
              <a:path w="138429" h="671829">
                <a:moveTo>
                  <a:pt x="138430" y="668019"/>
                </a:moveTo>
                <a:lnTo>
                  <a:pt x="0" y="668019"/>
                </a:lnTo>
                <a:lnTo>
                  <a:pt x="0" y="669289"/>
                </a:lnTo>
                <a:lnTo>
                  <a:pt x="138430" y="669289"/>
                </a:lnTo>
                <a:lnTo>
                  <a:pt x="138430" y="668019"/>
                </a:lnTo>
                <a:close/>
              </a:path>
              <a:path w="138429" h="671829">
                <a:moveTo>
                  <a:pt x="3810" y="664209"/>
                </a:moveTo>
                <a:lnTo>
                  <a:pt x="0" y="664209"/>
                </a:lnTo>
                <a:lnTo>
                  <a:pt x="0" y="666749"/>
                </a:lnTo>
                <a:lnTo>
                  <a:pt x="3810" y="666749"/>
                </a:lnTo>
                <a:lnTo>
                  <a:pt x="3810" y="664209"/>
                </a:lnTo>
                <a:close/>
              </a:path>
              <a:path w="138429" h="671829">
                <a:moveTo>
                  <a:pt x="138430" y="664209"/>
                </a:moveTo>
                <a:lnTo>
                  <a:pt x="134620" y="664209"/>
                </a:lnTo>
                <a:lnTo>
                  <a:pt x="134620" y="666749"/>
                </a:lnTo>
                <a:lnTo>
                  <a:pt x="138430" y="666749"/>
                </a:lnTo>
                <a:lnTo>
                  <a:pt x="138430" y="664209"/>
                </a:lnTo>
                <a:close/>
              </a:path>
              <a:path w="138429" h="671829">
                <a:moveTo>
                  <a:pt x="3810" y="661669"/>
                </a:moveTo>
                <a:lnTo>
                  <a:pt x="0" y="661669"/>
                </a:lnTo>
                <a:lnTo>
                  <a:pt x="0" y="662939"/>
                </a:lnTo>
                <a:lnTo>
                  <a:pt x="3810" y="662939"/>
                </a:lnTo>
                <a:lnTo>
                  <a:pt x="3810" y="661669"/>
                </a:lnTo>
                <a:close/>
              </a:path>
              <a:path w="138429" h="671829">
                <a:moveTo>
                  <a:pt x="138430" y="661669"/>
                </a:moveTo>
                <a:lnTo>
                  <a:pt x="134620" y="661669"/>
                </a:lnTo>
                <a:lnTo>
                  <a:pt x="134620" y="662939"/>
                </a:lnTo>
                <a:lnTo>
                  <a:pt x="138430" y="662939"/>
                </a:lnTo>
                <a:lnTo>
                  <a:pt x="138430" y="661669"/>
                </a:lnTo>
                <a:close/>
              </a:path>
              <a:path w="138429" h="671829">
                <a:moveTo>
                  <a:pt x="3810" y="657859"/>
                </a:moveTo>
                <a:lnTo>
                  <a:pt x="0" y="657859"/>
                </a:lnTo>
                <a:lnTo>
                  <a:pt x="0" y="660399"/>
                </a:lnTo>
                <a:lnTo>
                  <a:pt x="3810" y="660399"/>
                </a:lnTo>
                <a:lnTo>
                  <a:pt x="3810" y="657859"/>
                </a:lnTo>
                <a:close/>
              </a:path>
              <a:path w="138429" h="671829">
                <a:moveTo>
                  <a:pt x="138430" y="657859"/>
                </a:moveTo>
                <a:lnTo>
                  <a:pt x="134620" y="657859"/>
                </a:lnTo>
                <a:lnTo>
                  <a:pt x="134620" y="660399"/>
                </a:lnTo>
                <a:lnTo>
                  <a:pt x="138430" y="660399"/>
                </a:lnTo>
                <a:lnTo>
                  <a:pt x="138430" y="657859"/>
                </a:lnTo>
                <a:close/>
              </a:path>
              <a:path w="138429" h="671829">
                <a:moveTo>
                  <a:pt x="3810" y="655446"/>
                </a:moveTo>
                <a:lnTo>
                  <a:pt x="0" y="655446"/>
                </a:lnTo>
                <a:lnTo>
                  <a:pt x="0" y="656589"/>
                </a:lnTo>
                <a:lnTo>
                  <a:pt x="3810" y="656589"/>
                </a:lnTo>
                <a:lnTo>
                  <a:pt x="3810" y="655446"/>
                </a:lnTo>
                <a:close/>
              </a:path>
              <a:path w="138429" h="671829">
                <a:moveTo>
                  <a:pt x="138430" y="655446"/>
                </a:moveTo>
                <a:lnTo>
                  <a:pt x="134620" y="655446"/>
                </a:lnTo>
                <a:lnTo>
                  <a:pt x="134620" y="656589"/>
                </a:lnTo>
                <a:lnTo>
                  <a:pt x="138430" y="656589"/>
                </a:lnTo>
                <a:lnTo>
                  <a:pt x="138430" y="655446"/>
                </a:lnTo>
                <a:close/>
              </a:path>
              <a:path w="138429" h="671829">
                <a:moveTo>
                  <a:pt x="3810" y="651636"/>
                </a:moveTo>
                <a:lnTo>
                  <a:pt x="0" y="651636"/>
                </a:lnTo>
                <a:lnTo>
                  <a:pt x="0" y="654176"/>
                </a:lnTo>
                <a:lnTo>
                  <a:pt x="3810" y="654176"/>
                </a:lnTo>
                <a:lnTo>
                  <a:pt x="3810" y="651636"/>
                </a:lnTo>
                <a:close/>
              </a:path>
              <a:path w="138429" h="671829">
                <a:moveTo>
                  <a:pt x="138430" y="651636"/>
                </a:moveTo>
                <a:lnTo>
                  <a:pt x="134620" y="651636"/>
                </a:lnTo>
                <a:lnTo>
                  <a:pt x="134620" y="654176"/>
                </a:lnTo>
                <a:lnTo>
                  <a:pt x="138430" y="654176"/>
                </a:lnTo>
                <a:lnTo>
                  <a:pt x="138430" y="651636"/>
                </a:lnTo>
                <a:close/>
              </a:path>
              <a:path w="138429" h="671829">
                <a:moveTo>
                  <a:pt x="3810" y="649096"/>
                </a:moveTo>
                <a:lnTo>
                  <a:pt x="0" y="649096"/>
                </a:lnTo>
                <a:lnTo>
                  <a:pt x="0" y="650239"/>
                </a:lnTo>
                <a:lnTo>
                  <a:pt x="3810" y="650239"/>
                </a:lnTo>
                <a:lnTo>
                  <a:pt x="3810" y="649096"/>
                </a:lnTo>
                <a:close/>
              </a:path>
              <a:path w="138429" h="671829">
                <a:moveTo>
                  <a:pt x="138430" y="649096"/>
                </a:moveTo>
                <a:lnTo>
                  <a:pt x="134620" y="649096"/>
                </a:lnTo>
                <a:lnTo>
                  <a:pt x="134620" y="650239"/>
                </a:lnTo>
                <a:lnTo>
                  <a:pt x="138430" y="650239"/>
                </a:lnTo>
                <a:lnTo>
                  <a:pt x="138430" y="649096"/>
                </a:lnTo>
                <a:close/>
              </a:path>
              <a:path w="138429" h="671829">
                <a:moveTo>
                  <a:pt x="3810" y="645286"/>
                </a:moveTo>
                <a:lnTo>
                  <a:pt x="0" y="645286"/>
                </a:lnTo>
                <a:lnTo>
                  <a:pt x="0" y="647826"/>
                </a:lnTo>
                <a:lnTo>
                  <a:pt x="3810" y="647826"/>
                </a:lnTo>
                <a:lnTo>
                  <a:pt x="3810" y="645286"/>
                </a:lnTo>
                <a:close/>
              </a:path>
              <a:path w="138429" h="671829">
                <a:moveTo>
                  <a:pt x="138430" y="645286"/>
                </a:moveTo>
                <a:lnTo>
                  <a:pt x="134620" y="645286"/>
                </a:lnTo>
                <a:lnTo>
                  <a:pt x="134620" y="647826"/>
                </a:lnTo>
                <a:lnTo>
                  <a:pt x="138430" y="647826"/>
                </a:lnTo>
                <a:lnTo>
                  <a:pt x="138430" y="645286"/>
                </a:lnTo>
                <a:close/>
              </a:path>
              <a:path w="138429" h="671829">
                <a:moveTo>
                  <a:pt x="3810" y="642746"/>
                </a:moveTo>
                <a:lnTo>
                  <a:pt x="0" y="642746"/>
                </a:lnTo>
                <a:lnTo>
                  <a:pt x="0" y="643889"/>
                </a:lnTo>
                <a:lnTo>
                  <a:pt x="3810" y="643889"/>
                </a:lnTo>
                <a:lnTo>
                  <a:pt x="3810" y="642746"/>
                </a:lnTo>
                <a:close/>
              </a:path>
              <a:path w="138429" h="671829">
                <a:moveTo>
                  <a:pt x="138430" y="642746"/>
                </a:moveTo>
                <a:lnTo>
                  <a:pt x="134620" y="642746"/>
                </a:lnTo>
                <a:lnTo>
                  <a:pt x="134620" y="643889"/>
                </a:lnTo>
                <a:lnTo>
                  <a:pt x="138430" y="643889"/>
                </a:lnTo>
                <a:lnTo>
                  <a:pt x="138430" y="642746"/>
                </a:lnTo>
                <a:close/>
              </a:path>
              <a:path w="138429" h="671829">
                <a:moveTo>
                  <a:pt x="3810" y="638936"/>
                </a:moveTo>
                <a:lnTo>
                  <a:pt x="0" y="638936"/>
                </a:lnTo>
                <a:lnTo>
                  <a:pt x="0" y="641476"/>
                </a:lnTo>
                <a:lnTo>
                  <a:pt x="3810" y="641476"/>
                </a:lnTo>
                <a:lnTo>
                  <a:pt x="3810" y="638936"/>
                </a:lnTo>
                <a:close/>
              </a:path>
              <a:path w="138429" h="671829">
                <a:moveTo>
                  <a:pt x="138430" y="638936"/>
                </a:moveTo>
                <a:lnTo>
                  <a:pt x="134620" y="638936"/>
                </a:lnTo>
                <a:lnTo>
                  <a:pt x="134620" y="641476"/>
                </a:lnTo>
                <a:lnTo>
                  <a:pt x="138430" y="641476"/>
                </a:lnTo>
                <a:lnTo>
                  <a:pt x="138430" y="638936"/>
                </a:lnTo>
                <a:close/>
              </a:path>
              <a:path w="138429" h="671829">
                <a:moveTo>
                  <a:pt x="3810" y="636396"/>
                </a:moveTo>
                <a:lnTo>
                  <a:pt x="0" y="636396"/>
                </a:lnTo>
                <a:lnTo>
                  <a:pt x="0" y="637539"/>
                </a:lnTo>
                <a:lnTo>
                  <a:pt x="3810" y="637539"/>
                </a:lnTo>
                <a:lnTo>
                  <a:pt x="3810" y="636396"/>
                </a:lnTo>
                <a:close/>
              </a:path>
              <a:path w="138429" h="671829">
                <a:moveTo>
                  <a:pt x="138430" y="636396"/>
                </a:moveTo>
                <a:lnTo>
                  <a:pt x="134620" y="636396"/>
                </a:lnTo>
                <a:lnTo>
                  <a:pt x="134620" y="637539"/>
                </a:lnTo>
                <a:lnTo>
                  <a:pt x="138430" y="637539"/>
                </a:lnTo>
                <a:lnTo>
                  <a:pt x="138430" y="636396"/>
                </a:lnTo>
                <a:close/>
              </a:path>
              <a:path w="138429" h="671829">
                <a:moveTo>
                  <a:pt x="3810" y="632586"/>
                </a:moveTo>
                <a:lnTo>
                  <a:pt x="0" y="632586"/>
                </a:lnTo>
                <a:lnTo>
                  <a:pt x="0" y="635126"/>
                </a:lnTo>
                <a:lnTo>
                  <a:pt x="3810" y="635126"/>
                </a:lnTo>
                <a:lnTo>
                  <a:pt x="3810" y="632586"/>
                </a:lnTo>
                <a:close/>
              </a:path>
              <a:path w="138429" h="671829">
                <a:moveTo>
                  <a:pt x="138430" y="632586"/>
                </a:moveTo>
                <a:lnTo>
                  <a:pt x="134620" y="632586"/>
                </a:lnTo>
                <a:lnTo>
                  <a:pt x="134620" y="635126"/>
                </a:lnTo>
                <a:lnTo>
                  <a:pt x="138430" y="635126"/>
                </a:lnTo>
                <a:lnTo>
                  <a:pt x="138430" y="632586"/>
                </a:lnTo>
                <a:close/>
              </a:path>
              <a:path w="138429" h="671829">
                <a:moveTo>
                  <a:pt x="3810" y="630046"/>
                </a:moveTo>
                <a:lnTo>
                  <a:pt x="0" y="630046"/>
                </a:lnTo>
                <a:lnTo>
                  <a:pt x="0" y="631189"/>
                </a:lnTo>
                <a:lnTo>
                  <a:pt x="3810" y="631189"/>
                </a:lnTo>
                <a:lnTo>
                  <a:pt x="3810" y="630046"/>
                </a:lnTo>
                <a:close/>
              </a:path>
              <a:path w="138429" h="671829">
                <a:moveTo>
                  <a:pt x="138430" y="630046"/>
                </a:moveTo>
                <a:lnTo>
                  <a:pt x="134620" y="630046"/>
                </a:lnTo>
                <a:lnTo>
                  <a:pt x="134620" y="631189"/>
                </a:lnTo>
                <a:lnTo>
                  <a:pt x="138430" y="631189"/>
                </a:lnTo>
                <a:lnTo>
                  <a:pt x="138430" y="630046"/>
                </a:lnTo>
                <a:close/>
              </a:path>
              <a:path w="138429" h="671829">
                <a:moveTo>
                  <a:pt x="3810" y="626236"/>
                </a:moveTo>
                <a:lnTo>
                  <a:pt x="0" y="626236"/>
                </a:lnTo>
                <a:lnTo>
                  <a:pt x="0" y="628776"/>
                </a:lnTo>
                <a:lnTo>
                  <a:pt x="3810" y="628776"/>
                </a:lnTo>
                <a:lnTo>
                  <a:pt x="3810" y="626236"/>
                </a:lnTo>
                <a:close/>
              </a:path>
              <a:path w="138429" h="671829">
                <a:moveTo>
                  <a:pt x="138430" y="626236"/>
                </a:moveTo>
                <a:lnTo>
                  <a:pt x="134620" y="626236"/>
                </a:lnTo>
                <a:lnTo>
                  <a:pt x="134620" y="628776"/>
                </a:lnTo>
                <a:lnTo>
                  <a:pt x="138430" y="628776"/>
                </a:lnTo>
                <a:lnTo>
                  <a:pt x="138430" y="626236"/>
                </a:lnTo>
                <a:close/>
              </a:path>
              <a:path w="138429" h="671829">
                <a:moveTo>
                  <a:pt x="3810" y="623696"/>
                </a:moveTo>
                <a:lnTo>
                  <a:pt x="0" y="623696"/>
                </a:lnTo>
                <a:lnTo>
                  <a:pt x="0" y="624839"/>
                </a:lnTo>
                <a:lnTo>
                  <a:pt x="3810" y="624839"/>
                </a:lnTo>
                <a:lnTo>
                  <a:pt x="3810" y="623696"/>
                </a:lnTo>
                <a:close/>
              </a:path>
              <a:path w="138429" h="671829">
                <a:moveTo>
                  <a:pt x="138430" y="623696"/>
                </a:moveTo>
                <a:lnTo>
                  <a:pt x="134620" y="623696"/>
                </a:lnTo>
                <a:lnTo>
                  <a:pt x="134620" y="624839"/>
                </a:lnTo>
                <a:lnTo>
                  <a:pt x="138430" y="624839"/>
                </a:lnTo>
                <a:lnTo>
                  <a:pt x="138430" y="623696"/>
                </a:lnTo>
                <a:close/>
              </a:path>
              <a:path w="138429" h="671829">
                <a:moveTo>
                  <a:pt x="3810" y="619886"/>
                </a:moveTo>
                <a:lnTo>
                  <a:pt x="0" y="619886"/>
                </a:lnTo>
                <a:lnTo>
                  <a:pt x="0" y="622426"/>
                </a:lnTo>
                <a:lnTo>
                  <a:pt x="3810" y="622426"/>
                </a:lnTo>
                <a:lnTo>
                  <a:pt x="3810" y="619886"/>
                </a:lnTo>
                <a:close/>
              </a:path>
              <a:path w="138429" h="671829">
                <a:moveTo>
                  <a:pt x="138430" y="619886"/>
                </a:moveTo>
                <a:lnTo>
                  <a:pt x="134620" y="619886"/>
                </a:lnTo>
                <a:lnTo>
                  <a:pt x="134620" y="622426"/>
                </a:lnTo>
                <a:lnTo>
                  <a:pt x="138430" y="622426"/>
                </a:lnTo>
                <a:lnTo>
                  <a:pt x="138430" y="619886"/>
                </a:lnTo>
                <a:close/>
              </a:path>
              <a:path w="138429" h="671829">
                <a:moveTo>
                  <a:pt x="3810" y="617346"/>
                </a:moveTo>
                <a:lnTo>
                  <a:pt x="0" y="617346"/>
                </a:lnTo>
                <a:lnTo>
                  <a:pt x="0" y="618489"/>
                </a:lnTo>
                <a:lnTo>
                  <a:pt x="3810" y="618489"/>
                </a:lnTo>
                <a:lnTo>
                  <a:pt x="3810" y="617346"/>
                </a:lnTo>
                <a:close/>
              </a:path>
              <a:path w="138429" h="671829">
                <a:moveTo>
                  <a:pt x="138430" y="617346"/>
                </a:moveTo>
                <a:lnTo>
                  <a:pt x="134620" y="617346"/>
                </a:lnTo>
                <a:lnTo>
                  <a:pt x="134620" y="618489"/>
                </a:lnTo>
                <a:lnTo>
                  <a:pt x="138430" y="618489"/>
                </a:lnTo>
                <a:lnTo>
                  <a:pt x="138430" y="617346"/>
                </a:lnTo>
                <a:close/>
              </a:path>
              <a:path w="138429" h="671829">
                <a:moveTo>
                  <a:pt x="3810" y="613536"/>
                </a:moveTo>
                <a:lnTo>
                  <a:pt x="0" y="613536"/>
                </a:lnTo>
                <a:lnTo>
                  <a:pt x="0" y="616076"/>
                </a:lnTo>
                <a:lnTo>
                  <a:pt x="3810" y="616076"/>
                </a:lnTo>
                <a:lnTo>
                  <a:pt x="3810" y="613536"/>
                </a:lnTo>
                <a:close/>
              </a:path>
              <a:path w="138429" h="671829">
                <a:moveTo>
                  <a:pt x="138430" y="613536"/>
                </a:moveTo>
                <a:lnTo>
                  <a:pt x="134620" y="613536"/>
                </a:lnTo>
                <a:lnTo>
                  <a:pt x="134620" y="616076"/>
                </a:lnTo>
                <a:lnTo>
                  <a:pt x="138430" y="616076"/>
                </a:lnTo>
                <a:lnTo>
                  <a:pt x="138430" y="613536"/>
                </a:lnTo>
                <a:close/>
              </a:path>
              <a:path w="138429" h="671829">
                <a:moveTo>
                  <a:pt x="3810" y="610996"/>
                </a:moveTo>
                <a:lnTo>
                  <a:pt x="0" y="610996"/>
                </a:lnTo>
                <a:lnTo>
                  <a:pt x="0" y="612139"/>
                </a:lnTo>
                <a:lnTo>
                  <a:pt x="3810" y="612139"/>
                </a:lnTo>
                <a:lnTo>
                  <a:pt x="3810" y="610996"/>
                </a:lnTo>
                <a:close/>
              </a:path>
              <a:path w="138429" h="671829">
                <a:moveTo>
                  <a:pt x="138430" y="610996"/>
                </a:moveTo>
                <a:lnTo>
                  <a:pt x="134620" y="610996"/>
                </a:lnTo>
                <a:lnTo>
                  <a:pt x="134620" y="612139"/>
                </a:lnTo>
                <a:lnTo>
                  <a:pt x="138430" y="612139"/>
                </a:lnTo>
                <a:lnTo>
                  <a:pt x="138430" y="610996"/>
                </a:lnTo>
                <a:close/>
              </a:path>
              <a:path w="138429" h="671829">
                <a:moveTo>
                  <a:pt x="3810" y="607186"/>
                </a:moveTo>
                <a:lnTo>
                  <a:pt x="0" y="607186"/>
                </a:lnTo>
                <a:lnTo>
                  <a:pt x="0" y="609726"/>
                </a:lnTo>
                <a:lnTo>
                  <a:pt x="3810" y="609726"/>
                </a:lnTo>
                <a:lnTo>
                  <a:pt x="3810" y="607186"/>
                </a:lnTo>
                <a:close/>
              </a:path>
              <a:path w="138429" h="671829">
                <a:moveTo>
                  <a:pt x="138430" y="607186"/>
                </a:moveTo>
                <a:lnTo>
                  <a:pt x="134620" y="607186"/>
                </a:lnTo>
                <a:lnTo>
                  <a:pt x="134620" y="609726"/>
                </a:lnTo>
                <a:lnTo>
                  <a:pt x="138430" y="609726"/>
                </a:lnTo>
                <a:lnTo>
                  <a:pt x="138430" y="607186"/>
                </a:lnTo>
                <a:close/>
              </a:path>
              <a:path w="138429" h="671829">
                <a:moveTo>
                  <a:pt x="3810" y="604646"/>
                </a:moveTo>
                <a:lnTo>
                  <a:pt x="0" y="604646"/>
                </a:lnTo>
                <a:lnTo>
                  <a:pt x="0" y="605789"/>
                </a:lnTo>
                <a:lnTo>
                  <a:pt x="3810" y="605789"/>
                </a:lnTo>
                <a:lnTo>
                  <a:pt x="3810" y="604646"/>
                </a:lnTo>
                <a:close/>
              </a:path>
              <a:path w="138429" h="671829">
                <a:moveTo>
                  <a:pt x="138430" y="604646"/>
                </a:moveTo>
                <a:lnTo>
                  <a:pt x="134620" y="604646"/>
                </a:lnTo>
                <a:lnTo>
                  <a:pt x="134620" y="605789"/>
                </a:lnTo>
                <a:lnTo>
                  <a:pt x="138430" y="605789"/>
                </a:lnTo>
                <a:lnTo>
                  <a:pt x="138430" y="604646"/>
                </a:lnTo>
                <a:close/>
              </a:path>
              <a:path w="138429" h="671829">
                <a:moveTo>
                  <a:pt x="3810" y="600836"/>
                </a:moveTo>
                <a:lnTo>
                  <a:pt x="0" y="600836"/>
                </a:lnTo>
                <a:lnTo>
                  <a:pt x="0" y="603376"/>
                </a:lnTo>
                <a:lnTo>
                  <a:pt x="3810" y="603376"/>
                </a:lnTo>
                <a:lnTo>
                  <a:pt x="3810" y="600836"/>
                </a:lnTo>
                <a:close/>
              </a:path>
              <a:path w="138429" h="671829">
                <a:moveTo>
                  <a:pt x="138430" y="600836"/>
                </a:moveTo>
                <a:lnTo>
                  <a:pt x="134620" y="600836"/>
                </a:lnTo>
                <a:lnTo>
                  <a:pt x="134620" y="603376"/>
                </a:lnTo>
                <a:lnTo>
                  <a:pt x="138430" y="603376"/>
                </a:lnTo>
                <a:lnTo>
                  <a:pt x="138430" y="600836"/>
                </a:lnTo>
                <a:close/>
              </a:path>
              <a:path w="138429" h="671829">
                <a:moveTo>
                  <a:pt x="137160" y="599439"/>
                </a:moveTo>
                <a:lnTo>
                  <a:pt x="135890" y="599439"/>
                </a:lnTo>
                <a:lnTo>
                  <a:pt x="135890" y="600836"/>
                </a:lnTo>
                <a:lnTo>
                  <a:pt x="137160" y="600836"/>
                </a:lnTo>
                <a:lnTo>
                  <a:pt x="137160" y="599439"/>
                </a:lnTo>
                <a:close/>
              </a:path>
              <a:path w="138429" h="671829">
                <a:moveTo>
                  <a:pt x="3810" y="598296"/>
                </a:moveTo>
                <a:lnTo>
                  <a:pt x="0" y="598296"/>
                </a:lnTo>
                <a:lnTo>
                  <a:pt x="0" y="599439"/>
                </a:lnTo>
                <a:lnTo>
                  <a:pt x="3810" y="599439"/>
                </a:lnTo>
                <a:lnTo>
                  <a:pt x="3810" y="598296"/>
                </a:lnTo>
                <a:close/>
              </a:path>
              <a:path w="138429" h="671829">
                <a:moveTo>
                  <a:pt x="3810" y="594486"/>
                </a:moveTo>
                <a:lnTo>
                  <a:pt x="0" y="594486"/>
                </a:lnTo>
                <a:lnTo>
                  <a:pt x="0" y="597026"/>
                </a:lnTo>
                <a:lnTo>
                  <a:pt x="3810" y="597026"/>
                </a:lnTo>
                <a:lnTo>
                  <a:pt x="3810" y="594486"/>
                </a:lnTo>
                <a:close/>
              </a:path>
              <a:path w="138429" h="671829">
                <a:moveTo>
                  <a:pt x="3810" y="591819"/>
                </a:moveTo>
                <a:lnTo>
                  <a:pt x="0" y="591819"/>
                </a:lnTo>
                <a:lnTo>
                  <a:pt x="0" y="593089"/>
                </a:lnTo>
                <a:lnTo>
                  <a:pt x="3810" y="593089"/>
                </a:lnTo>
                <a:lnTo>
                  <a:pt x="3810" y="591819"/>
                </a:lnTo>
                <a:close/>
              </a:path>
              <a:path w="138429" h="671829">
                <a:moveTo>
                  <a:pt x="3810" y="588009"/>
                </a:moveTo>
                <a:lnTo>
                  <a:pt x="0" y="588009"/>
                </a:lnTo>
                <a:lnTo>
                  <a:pt x="0" y="590549"/>
                </a:lnTo>
                <a:lnTo>
                  <a:pt x="3810" y="590549"/>
                </a:lnTo>
                <a:lnTo>
                  <a:pt x="3810" y="588009"/>
                </a:lnTo>
                <a:close/>
              </a:path>
              <a:path w="138429" h="671829">
                <a:moveTo>
                  <a:pt x="3810" y="585469"/>
                </a:moveTo>
                <a:lnTo>
                  <a:pt x="0" y="585469"/>
                </a:lnTo>
                <a:lnTo>
                  <a:pt x="0" y="586739"/>
                </a:lnTo>
                <a:lnTo>
                  <a:pt x="3810" y="586739"/>
                </a:lnTo>
                <a:lnTo>
                  <a:pt x="3810" y="585469"/>
                </a:lnTo>
                <a:close/>
              </a:path>
              <a:path w="138429" h="671829">
                <a:moveTo>
                  <a:pt x="3810" y="581659"/>
                </a:moveTo>
                <a:lnTo>
                  <a:pt x="0" y="581659"/>
                </a:lnTo>
                <a:lnTo>
                  <a:pt x="0" y="584199"/>
                </a:lnTo>
                <a:lnTo>
                  <a:pt x="3810" y="584199"/>
                </a:lnTo>
                <a:lnTo>
                  <a:pt x="3810" y="581659"/>
                </a:lnTo>
                <a:close/>
              </a:path>
              <a:path w="138429" h="671829">
                <a:moveTo>
                  <a:pt x="3810" y="579119"/>
                </a:moveTo>
                <a:lnTo>
                  <a:pt x="0" y="579119"/>
                </a:lnTo>
                <a:lnTo>
                  <a:pt x="0" y="580389"/>
                </a:lnTo>
                <a:lnTo>
                  <a:pt x="3810" y="580389"/>
                </a:lnTo>
                <a:lnTo>
                  <a:pt x="3810" y="579119"/>
                </a:lnTo>
                <a:close/>
              </a:path>
              <a:path w="138429" h="671829">
                <a:moveTo>
                  <a:pt x="3810" y="575309"/>
                </a:moveTo>
                <a:lnTo>
                  <a:pt x="0" y="575309"/>
                </a:lnTo>
                <a:lnTo>
                  <a:pt x="0" y="577849"/>
                </a:lnTo>
                <a:lnTo>
                  <a:pt x="3810" y="577849"/>
                </a:lnTo>
                <a:lnTo>
                  <a:pt x="3810" y="575309"/>
                </a:lnTo>
                <a:close/>
              </a:path>
              <a:path w="138429" h="671829">
                <a:moveTo>
                  <a:pt x="3810" y="572769"/>
                </a:moveTo>
                <a:lnTo>
                  <a:pt x="0" y="572769"/>
                </a:lnTo>
                <a:lnTo>
                  <a:pt x="0" y="574039"/>
                </a:lnTo>
                <a:lnTo>
                  <a:pt x="3810" y="574039"/>
                </a:lnTo>
                <a:lnTo>
                  <a:pt x="3810" y="572769"/>
                </a:lnTo>
                <a:close/>
              </a:path>
              <a:path w="138429" h="671829">
                <a:moveTo>
                  <a:pt x="3810" y="568959"/>
                </a:moveTo>
                <a:lnTo>
                  <a:pt x="0" y="568959"/>
                </a:lnTo>
                <a:lnTo>
                  <a:pt x="0" y="571499"/>
                </a:lnTo>
                <a:lnTo>
                  <a:pt x="3810" y="571499"/>
                </a:lnTo>
                <a:lnTo>
                  <a:pt x="3810" y="568959"/>
                </a:lnTo>
                <a:close/>
              </a:path>
              <a:path w="138429" h="671829">
                <a:moveTo>
                  <a:pt x="3810" y="566419"/>
                </a:moveTo>
                <a:lnTo>
                  <a:pt x="0" y="566419"/>
                </a:lnTo>
                <a:lnTo>
                  <a:pt x="0" y="567689"/>
                </a:lnTo>
                <a:lnTo>
                  <a:pt x="3810" y="567689"/>
                </a:lnTo>
                <a:lnTo>
                  <a:pt x="3810" y="566419"/>
                </a:lnTo>
                <a:close/>
              </a:path>
              <a:path w="138429" h="671829">
                <a:moveTo>
                  <a:pt x="3810" y="562609"/>
                </a:moveTo>
                <a:lnTo>
                  <a:pt x="0" y="562609"/>
                </a:lnTo>
                <a:lnTo>
                  <a:pt x="0" y="565149"/>
                </a:lnTo>
                <a:lnTo>
                  <a:pt x="3810" y="565149"/>
                </a:lnTo>
                <a:lnTo>
                  <a:pt x="3810" y="562609"/>
                </a:lnTo>
                <a:close/>
              </a:path>
              <a:path w="138429" h="671829">
                <a:moveTo>
                  <a:pt x="3810" y="544829"/>
                </a:moveTo>
                <a:lnTo>
                  <a:pt x="0" y="544829"/>
                </a:lnTo>
                <a:lnTo>
                  <a:pt x="0" y="561339"/>
                </a:lnTo>
                <a:lnTo>
                  <a:pt x="3810" y="561339"/>
                </a:lnTo>
                <a:lnTo>
                  <a:pt x="3810" y="544829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1" name="bk object 3641"/>
          <p:cNvSpPr/>
          <p:nvPr/>
        </p:nvSpPr>
        <p:spPr>
          <a:xfrm>
            <a:off x="4669790" y="2633979"/>
            <a:ext cx="130810" cy="662940"/>
          </a:xfrm>
          <a:custGeom>
            <a:avLst/>
            <a:gdLst/>
            <a:ahLst/>
            <a:cxnLst/>
            <a:rect l="l" t="t" r="r" b="b"/>
            <a:pathLst>
              <a:path w="130810" h="662939">
                <a:moveTo>
                  <a:pt x="130810" y="0"/>
                </a:moveTo>
                <a:lnTo>
                  <a:pt x="97789" y="0"/>
                </a:lnTo>
                <a:lnTo>
                  <a:pt x="97789" y="3810"/>
                </a:lnTo>
                <a:lnTo>
                  <a:pt x="127000" y="3810"/>
                </a:lnTo>
                <a:lnTo>
                  <a:pt x="127000" y="19050"/>
                </a:lnTo>
                <a:lnTo>
                  <a:pt x="130810" y="19050"/>
                </a:lnTo>
                <a:lnTo>
                  <a:pt x="130810" y="0"/>
                </a:lnTo>
                <a:close/>
              </a:path>
              <a:path w="130810" h="662939">
                <a:moveTo>
                  <a:pt x="130810" y="19050"/>
                </a:moveTo>
                <a:lnTo>
                  <a:pt x="127000" y="19050"/>
                </a:lnTo>
                <a:lnTo>
                  <a:pt x="127000" y="52070"/>
                </a:lnTo>
                <a:lnTo>
                  <a:pt x="128270" y="52070"/>
                </a:lnTo>
                <a:lnTo>
                  <a:pt x="128270" y="53340"/>
                </a:lnTo>
                <a:lnTo>
                  <a:pt x="129539" y="53340"/>
                </a:lnTo>
                <a:lnTo>
                  <a:pt x="129539" y="54610"/>
                </a:lnTo>
                <a:lnTo>
                  <a:pt x="130810" y="54610"/>
                </a:lnTo>
                <a:lnTo>
                  <a:pt x="130810" y="19050"/>
                </a:lnTo>
                <a:close/>
              </a:path>
              <a:path w="130810" h="662939">
                <a:moveTo>
                  <a:pt x="130810" y="374650"/>
                </a:moveTo>
                <a:lnTo>
                  <a:pt x="127000" y="374650"/>
                </a:lnTo>
                <a:lnTo>
                  <a:pt x="127000" y="393700"/>
                </a:lnTo>
                <a:lnTo>
                  <a:pt x="130810" y="393700"/>
                </a:lnTo>
                <a:lnTo>
                  <a:pt x="130810" y="374650"/>
                </a:lnTo>
                <a:close/>
              </a:path>
              <a:path w="130810" h="662939">
                <a:moveTo>
                  <a:pt x="130810" y="372110"/>
                </a:moveTo>
                <a:lnTo>
                  <a:pt x="127000" y="372110"/>
                </a:lnTo>
                <a:lnTo>
                  <a:pt x="127000" y="373379"/>
                </a:lnTo>
                <a:lnTo>
                  <a:pt x="130810" y="373379"/>
                </a:lnTo>
                <a:lnTo>
                  <a:pt x="130810" y="372110"/>
                </a:lnTo>
                <a:close/>
              </a:path>
              <a:path w="130810" h="662939">
                <a:moveTo>
                  <a:pt x="130810" y="368300"/>
                </a:moveTo>
                <a:lnTo>
                  <a:pt x="127000" y="368300"/>
                </a:lnTo>
                <a:lnTo>
                  <a:pt x="127000" y="370839"/>
                </a:lnTo>
                <a:lnTo>
                  <a:pt x="130810" y="370839"/>
                </a:lnTo>
                <a:lnTo>
                  <a:pt x="130810" y="368300"/>
                </a:lnTo>
                <a:close/>
              </a:path>
              <a:path w="130810" h="662939">
                <a:moveTo>
                  <a:pt x="130810" y="365760"/>
                </a:moveTo>
                <a:lnTo>
                  <a:pt x="127000" y="365760"/>
                </a:lnTo>
                <a:lnTo>
                  <a:pt x="127000" y="367029"/>
                </a:lnTo>
                <a:lnTo>
                  <a:pt x="130810" y="367029"/>
                </a:lnTo>
                <a:lnTo>
                  <a:pt x="130810" y="365760"/>
                </a:lnTo>
                <a:close/>
              </a:path>
              <a:path w="130810" h="662939">
                <a:moveTo>
                  <a:pt x="130810" y="361950"/>
                </a:moveTo>
                <a:lnTo>
                  <a:pt x="127000" y="361950"/>
                </a:lnTo>
                <a:lnTo>
                  <a:pt x="127000" y="364489"/>
                </a:lnTo>
                <a:lnTo>
                  <a:pt x="130810" y="364489"/>
                </a:lnTo>
                <a:lnTo>
                  <a:pt x="130810" y="361950"/>
                </a:lnTo>
                <a:close/>
              </a:path>
              <a:path w="130810" h="662939">
                <a:moveTo>
                  <a:pt x="130810" y="359410"/>
                </a:moveTo>
                <a:lnTo>
                  <a:pt x="127000" y="359410"/>
                </a:lnTo>
                <a:lnTo>
                  <a:pt x="127000" y="360679"/>
                </a:lnTo>
                <a:lnTo>
                  <a:pt x="130810" y="360679"/>
                </a:lnTo>
                <a:lnTo>
                  <a:pt x="130810" y="359410"/>
                </a:lnTo>
                <a:close/>
              </a:path>
              <a:path w="130810" h="662939">
                <a:moveTo>
                  <a:pt x="130810" y="355600"/>
                </a:moveTo>
                <a:lnTo>
                  <a:pt x="127000" y="355600"/>
                </a:lnTo>
                <a:lnTo>
                  <a:pt x="127000" y="358139"/>
                </a:lnTo>
                <a:lnTo>
                  <a:pt x="130810" y="358139"/>
                </a:lnTo>
                <a:lnTo>
                  <a:pt x="130810" y="355600"/>
                </a:lnTo>
                <a:close/>
              </a:path>
              <a:path w="130810" h="662939">
                <a:moveTo>
                  <a:pt x="130810" y="353060"/>
                </a:moveTo>
                <a:lnTo>
                  <a:pt x="127000" y="353060"/>
                </a:lnTo>
                <a:lnTo>
                  <a:pt x="127000" y="354329"/>
                </a:lnTo>
                <a:lnTo>
                  <a:pt x="130810" y="354329"/>
                </a:lnTo>
                <a:lnTo>
                  <a:pt x="130810" y="353060"/>
                </a:lnTo>
                <a:close/>
              </a:path>
              <a:path w="130810" h="662939">
                <a:moveTo>
                  <a:pt x="130810" y="349250"/>
                </a:moveTo>
                <a:lnTo>
                  <a:pt x="127000" y="349250"/>
                </a:lnTo>
                <a:lnTo>
                  <a:pt x="127000" y="351789"/>
                </a:lnTo>
                <a:lnTo>
                  <a:pt x="130810" y="351789"/>
                </a:lnTo>
                <a:lnTo>
                  <a:pt x="130810" y="349250"/>
                </a:lnTo>
                <a:close/>
              </a:path>
              <a:path w="130810" h="662939">
                <a:moveTo>
                  <a:pt x="130810" y="346710"/>
                </a:moveTo>
                <a:lnTo>
                  <a:pt x="127000" y="346710"/>
                </a:lnTo>
                <a:lnTo>
                  <a:pt x="127000" y="347979"/>
                </a:lnTo>
                <a:lnTo>
                  <a:pt x="130810" y="347979"/>
                </a:lnTo>
                <a:lnTo>
                  <a:pt x="130810" y="346710"/>
                </a:lnTo>
                <a:close/>
              </a:path>
              <a:path w="130810" h="662939">
                <a:moveTo>
                  <a:pt x="130810" y="342900"/>
                </a:moveTo>
                <a:lnTo>
                  <a:pt x="127000" y="342900"/>
                </a:lnTo>
                <a:lnTo>
                  <a:pt x="127000" y="345439"/>
                </a:lnTo>
                <a:lnTo>
                  <a:pt x="130810" y="345439"/>
                </a:lnTo>
                <a:lnTo>
                  <a:pt x="130810" y="342900"/>
                </a:lnTo>
                <a:close/>
              </a:path>
              <a:path w="130810" h="662939">
                <a:moveTo>
                  <a:pt x="130810" y="340360"/>
                </a:moveTo>
                <a:lnTo>
                  <a:pt x="127000" y="340360"/>
                </a:lnTo>
                <a:lnTo>
                  <a:pt x="127000" y="341629"/>
                </a:lnTo>
                <a:lnTo>
                  <a:pt x="130810" y="341629"/>
                </a:lnTo>
                <a:lnTo>
                  <a:pt x="130810" y="340360"/>
                </a:lnTo>
                <a:close/>
              </a:path>
              <a:path w="130810" h="662939">
                <a:moveTo>
                  <a:pt x="130810" y="336550"/>
                </a:moveTo>
                <a:lnTo>
                  <a:pt x="127000" y="336550"/>
                </a:lnTo>
                <a:lnTo>
                  <a:pt x="127000" y="339089"/>
                </a:lnTo>
                <a:lnTo>
                  <a:pt x="130810" y="339089"/>
                </a:lnTo>
                <a:lnTo>
                  <a:pt x="130810" y="336550"/>
                </a:lnTo>
                <a:close/>
              </a:path>
              <a:path w="130810" h="662939">
                <a:moveTo>
                  <a:pt x="130810" y="334010"/>
                </a:moveTo>
                <a:lnTo>
                  <a:pt x="127000" y="334010"/>
                </a:lnTo>
                <a:lnTo>
                  <a:pt x="127000" y="335279"/>
                </a:lnTo>
                <a:lnTo>
                  <a:pt x="130810" y="335279"/>
                </a:lnTo>
                <a:lnTo>
                  <a:pt x="130810" y="334010"/>
                </a:lnTo>
                <a:close/>
              </a:path>
              <a:path w="130810" h="662939">
                <a:moveTo>
                  <a:pt x="130810" y="330200"/>
                </a:moveTo>
                <a:lnTo>
                  <a:pt x="127000" y="330200"/>
                </a:lnTo>
                <a:lnTo>
                  <a:pt x="127000" y="332739"/>
                </a:lnTo>
                <a:lnTo>
                  <a:pt x="130810" y="332739"/>
                </a:lnTo>
                <a:lnTo>
                  <a:pt x="130810" y="330200"/>
                </a:lnTo>
                <a:close/>
              </a:path>
              <a:path w="130810" h="662939">
                <a:moveTo>
                  <a:pt x="1269" y="330200"/>
                </a:moveTo>
                <a:lnTo>
                  <a:pt x="0" y="330200"/>
                </a:lnTo>
                <a:lnTo>
                  <a:pt x="0" y="332739"/>
                </a:lnTo>
                <a:lnTo>
                  <a:pt x="1269" y="332739"/>
                </a:lnTo>
                <a:lnTo>
                  <a:pt x="1269" y="330200"/>
                </a:lnTo>
                <a:close/>
              </a:path>
              <a:path w="130810" h="662939">
                <a:moveTo>
                  <a:pt x="3810" y="327660"/>
                </a:moveTo>
                <a:lnTo>
                  <a:pt x="0" y="327660"/>
                </a:lnTo>
                <a:lnTo>
                  <a:pt x="0" y="328929"/>
                </a:lnTo>
                <a:lnTo>
                  <a:pt x="2539" y="328929"/>
                </a:lnTo>
                <a:lnTo>
                  <a:pt x="2539" y="330200"/>
                </a:lnTo>
                <a:lnTo>
                  <a:pt x="3810" y="330200"/>
                </a:lnTo>
                <a:lnTo>
                  <a:pt x="3810" y="327660"/>
                </a:lnTo>
                <a:close/>
              </a:path>
              <a:path w="130810" h="662939">
                <a:moveTo>
                  <a:pt x="3810" y="323850"/>
                </a:moveTo>
                <a:lnTo>
                  <a:pt x="0" y="32385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3850"/>
                </a:lnTo>
                <a:close/>
              </a:path>
              <a:path w="130810" h="662939">
                <a:moveTo>
                  <a:pt x="130810" y="327660"/>
                </a:moveTo>
                <a:lnTo>
                  <a:pt x="127000" y="327660"/>
                </a:lnTo>
                <a:lnTo>
                  <a:pt x="127000" y="328929"/>
                </a:lnTo>
                <a:lnTo>
                  <a:pt x="130810" y="328929"/>
                </a:lnTo>
                <a:lnTo>
                  <a:pt x="130810" y="327660"/>
                </a:lnTo>
                <a:close/>
              </a:path>
              <a:path w="130810" h="662939">
                <a:moveTo>
                  <a:pt x="130810" y="323850"/>
                </a:moveTo>
                <a:lnTo>
                  <a:pt x="127000" y="323850"/>
                </a:lnTo>
                <a:lnTo>
                  <a:pt x="127000" y="326389"/>
                </a:lnTo>
                <a:lnTo>
                  <a:pt x="130810" y="326389"/>
                </a:lnTo>
                <a:lnTo>
                  <a:pt x="130810" y="323850"/>
                </a:lnTo>
                <a:close/>
              </a:path>
              <a:path w="130810" h="662939">
                <a:moveTo>
                  <a:pt x="130810" y="321310"/>
                </a:moveTo>
                <a:lnTo>
                  <a:pt x="127000" y="321310"/>
                </a:lnTo>
                <a:lnTo>
                  <a:pt x="127000" y="322579"/>
                </a:lnTo>
                <a:lnTo>
                  <a:pt x="130810" y="322579"/>
                </a:lnTo>
                <a:lnTo>
                  <a:pt x="130810" y="321310"/>
                </a:lnTo>
                <a:close/>
              </a:path>
              <a:path w="130810" h="662939">
                <a:moveTo>
                  <a:pt x="3810" y="321310"/>
                </a:moveTo>
                <a:lnTo>
                  <a:pt x="0" y="32131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1310"/>
                </a:lnTo>
                <a:close/>
              </a:path>
              <a:path w="130810" h="662939">
                <a:moveTo>
                  <a:pt x="3810" y="317500"/>
                </a:moveTo>
                <a:lnTo>
                  <a:pt x="0" y="31750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7500"/>
                </a:lnTo>
                <a:close/>
              </a:path>
              <a:path w="130810" h="662939">
                <a:moveTo>
                  <a:pt x="130810" y="317500"/>
                </a:moveTo>
                <a:lnTo>
                  <a:pt x="127000" y="317500"/>
                </a:lnTo>
                <a:lnTo>
                  <a:pt x="127000" y="320039"/>
                </a:lnTo>
                <a:lnTo>
                  <a:pt x="130810" y="320039"/>
                </a:lnTo>
                <a:lnTo>
                  <a:pt x="130810" y="317500"/>
                </a:lnTo>
                <a:close/>
              </a:path>
              <a:path w="130810" h="662939">
                <a:moveTo>
                  <a:pt x="3810" y="314960"/>
                </a:moveTo>
                <a:lnTo>
                  <a:pt x="0" y="31496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4960"/>
                </a:lnTo>
                <a:close/>
              </a:path>
              <a:path w="130810" h="662939">
                <a:moveTo>
                  <a:pt x="3810" y="311150"/>
                </a:moveTo>
                <a:lnTo>
                  <a:pt x="0" y="31115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11150"/>
                </a:lnTo>
                <a:close/>
              </a:path>
              <a:path w="130810" h="662939">
                <a:moveTo>
                  <a:pt x="130810" y="314960"/>
                </a:moveTo>
                <a:lnTo>
                  <a:pt x="127000" y="314960"/>
                </a:lnTo>
                <a:lnTo>
                  <a:pt x="127000" y="316229"/>
                </a:lnTo>
                <a:lnTo>
                  <a:pt x="130810" y="316229"/>
                </a:lnTo>
                <a:lnTo>
                  <a:pt x="130810" y="314960"/>
                </a:lnTo>
                <a:close/>
              </a:path>
              <a:path w="130810" h="662939">
                <a:moveTo>
                  <a:pt x="130810" y="311150"/>
                </a:moveTo>
                <a:lnTo>
                  <a:pt x="127000" y="311150"/>
                </a:lnTo>
                <a:lnTo>
                  <a:pt x="127000" y="313689"/>
                </a:lnTo>
                <a:lnTo>
                  <a:pt x="130810" y="313689"/>
                </a:lnTo>
                <a:lnTo>
                  <a:pt x="130810" y="311150"/>
                </a:lnTo>
                <a:close/>
              </a:path>
              <a:path w="130810" h="662939">
                <a:moveTo>
                  <a:pt x="3810" y="308610"/>
                </a:moveTo>
                <a:lnTo>
                  <a:pt x="0" y="30861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8610"/>
                </a:lnTo>
                <a:close/>
              </a:path>
              <a:path w="130810" h="662939">
                <a:moveTo>
                  <a:pt x="130810" y="308610"/>
                </a:moveTo>
                <a:lnTo>
                  <a:pt x="127000" y="308610"/>
                </a:lnTo>
                <a:lnTo>
                  <a:pt x="127000" y="309879"/>
                </a:lnTo>
                <a:lnTo>
                  <a:pt x="130810" y="309879"/>
                </a:lnTo>
                <a:lnTo>
                  <a:pt x="130810" y="308610"/>
                </a:lnTo>
                <a:close/>
              </a:path>
              <a:path w="130810" h="662939">
                <a:moveTo>
                  <a:pt x="3810" y="304800"/>
                </a:moveTo>
                <a:lnTo>
                  <a:pt x="0" y="30480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4800"/>
                </a:lnTo>
                <a:close/>
              </a:path>
              <a:path w="130810" h="662939">
                <a:moveTo>
                  <a:pt x="130810" y="304800"/>
                </a:moveTo>
                <a:lnTo>
                  <a:pt x="127000" y="304800"/>
                </a:lnTo>
                <a:lnTo>
                  <a:pt x="127000" y="307339"/>
                </a:lnTo>
                <a:lnTo>
                  <a:pt x="130810" y="307339"/>
                </a:lnTo>
                <a:lnTo>
                  <a:pt x="130810" y="304800"/>
                </a:lnTo>
                <a:close/>
              </a:path>
              <a:path w="130810" h="662939">
                <a:moveTo>
                  <a:pt x="3810" y="302260"/>
                </a:moveTo>
                <a:lnTo>
                  <a:pt x="0" y="30226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302260"/>
                </a:lnTo>
                <a:close/>
              </a:path>
              <a:path w="130810" h="662939">
                <a:moveTo>
                  <a:pt x="130810" y="302260"/>
                </a:moveTo>
                <a:lnTo>
                  <a:pt x="127000" y="302260"/>
                </a:lnTo>
                <a:lnTo>
                  <a:pt x="127000" y="303529"/>
                </a:lnTo>
                <a:lnTo>
                  <a:pt x="130810" y="303529"/>
                </a:lnTo>
                <a:lnTo>
                  <a:pt x="130810" y="302260"/>
                </a:lnTo>
                <a:close/>
              </a:path>
              <a:path w="130810" h="662939">
                <a:moveTo>
                  <a:pt x="3810" y="298450"/>
                </a:moveTo>
                <a:lnTo>
                  <a:pt x="0" y="29845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8450"/>
                </a:lnTo>
                <a:close/>
              </a:path>
              <a:path w="130810" h="662939">
                <a:moveTo>
                  <a:pt x="130810" y="298450"/>
                </a:moveTo>
                <a:lnTo>
                  <a:pt x="127000" y="298450"/>
                </a:lnTo>
                <a:lnTo>
                  <a:pt x="127000" y="300989"/>
                </a:lnTo>
                <a:lnTo>
                  <a:pt x="130810" y="300989"/>
                </a:lnTo>
                <a:lnTo>
                  <a:pt x="130810" y="298450"/>
                </a:lnTo>
                <a:close/>
              </a:path>
              <a:path w="130810" h="662939">
                <a:moveTo>
                  <a:pt x="3810" y="295910"/>
                </a:moveTo>
                <a:lnTo>
                  <a:pt x="0" y="29591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5910"/>
                </a:lnTo>
                <a:close/>
              </a:path>
              <a:path w="130810" h="662939">
                <a:moveTo>
                  <a:pt x="130810" y="295910"/>
                </a:moveTo>
                <a:lnTo>
                  <a:pt x="127000" y="295910"/>
                </a:lnTo>
                <a:lnTo>
                  <a:pt x="127000" y="297179"/>
                </a:lnTo>
                <a:lnTo>
                  <a:pt x="130810" y="297179"/>
                </a:lnTo>
                <a:lnTo>
                  <a:pt x="130810" y="295910"/>
                </a:lnTo>
                <a:close/>
              </a:path>
              <a:path w="130810" h="662939">
                <a:moveTo>
                  <a:pt x="3810" y="292100"/>
                </a:moveTo>
                <a:lnTo>
                  <a:pt x="0" y="29210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92100"/>
                </a:lnTo>
                <a:close/>
              </a:path>
              <a:path w="130810" h="662939">
                <a:moveTo>
                  <a:pt x="130810" y="292100"/>
                </a:moveTo>
                <a:lnTo>
                  <a:pt x="127000" y="292100"/>
                </a:lnTo>
                <a:lnTo>
                  <a:pt x="127000" y="294639"/>
                </a:lnTo>
                <a:lnTo>
                  <a:pt x="130810" y="294639"/>
                </a:lnTo>
                <a:lnTo>
                  <a:pt x="130810" y="292100"/>
                </a:lnTo>
                <a:close/>
              </a:path>
              <a:path w="130810" h="662939">
                <a:moveTo>
                  <a:pt x="3810" y="289560"/>
                </a:moveTo>
                <a:lnTo>
                  <a:pt x="0" y="28956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9560"/>
                </a:lnTo>
                <a:close/>
              </a:path>
              <a:path w="130810" h="662939">
                <a:moveTo>
                  <a:pt x="130810" y="289560"/>
                </a:moveTo>
                <a:lnTo>
                  <a:pt x="127000" y="289560"/>
                </a:lnTo>
                <a:lnTo>
                  <a:pt x="127000" y="290829"/>
                </a:lnTo>
                <a:lnTo>
                  <a:pt x="130810" y="290829"/>
                </a:lnTo>
                <a:lnTo>
                  <a:pt x="130810" y="289560"/>
                </a:lnTo>
                <a:close/>
              </a:path>
              <a:path w="130810" h="662939">
                <a:moveTo>
                  <a:pt x="3810" y="283210"/>
                </a:moveTo>
                <a:lnTo>
                  <a:pt x="0" y="28321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3210"/>
                </a:lnTo>
                <a:close/>
              </a:path>
              <a:path w="130810" h="662939">
                <a:moveTo>
                  <a:pt x="130810" y="283210"/>
                </a:moveTo>
                <a:lnTo>
                  <a:pt x="127000" y="283210"/>
                </a:lnTo>
                <a:lnTo>
                  <a:pt x="127000" y="288289"/>
                </a:lnTo>
                <a:lnTo>
                  <a:pt x="130810" y="288289"/>
                </a:lnTo>
                <a:lnTo>
                  <a:pt x="130810" y="283210"/>
                </a:lnTo>
                <a:close/>
              </a:path>
              <a:path w="130810" h="662939">
                <a:moveTo>
                  <a:pt x="3810" y="279400"/>
                </a:moveTo>
                <a:lnTo>
                  <a:pt x="0" y="27940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9400"/>
                </a:lnTo>
                <a:close/>
              </a:path>
              <a:path w="130810" h="662939">
                <a:moveTo>
                  <a:pt x="130810" y="279400"/>
                </a:moveTo>
                <a:lnTo>
                  <a:pt x="127000" y="279400"/>
                </a:lnTo>
                <a:lnTo>
                  <a:pt x="127000" y="281939"/>
                </a:lnTo>
                <a:lnTo>
                  <a:pt x="130810" y="281939"/>
                </a:lnTo>
                <a:lnTo>
                  <a:pt x="130810" y="279400"/>
                </a:lnTo>
                <a:close/>
              </a:path>
              <a:path w="130810" h="662939">
                <a:moveTo>
                  <a:pt x="3810" y="276860"/>
                </a:moveTo>
                <a:lnTo>
                  <a:pt x="0" y="27686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6860"/>
                </a:lnTo>
                <a:close/>
              </a:path>
              <a:path w="130810" h="662939">
                <a:moveTo>
                  <a:pt x="130810" y="276860"/>
                </a:moveTo>
                <a:lnTo>
                  <a:pt x="127000" y="276860"/>
                </a:lnTo>
                <a:lnTo>
                  <a:pt x="127000" y="278129"/>
                </a:lnTo>
                <a:lnTo>
                  <a:pt x="130810" y="278129"/>
                </a:lnTo>
                <a:lnTo>
                  <a:pt x="130810" y="276860"/>
                </a:lnTo>
                <a:close/>
              </a:path>
              <a:path w="130810" h="662939">
                <a:moveTo>
                  <a:pt x="3810" y="273050"/>
                </a:moveTo>
                <a:lnTo>
                  <a:pt x="0" y="27305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3050"/>
                </a:lnTo>
                <a:close/>
              </a:path>
              <a:path w="130810" h="662939">
                <a:moveTo>
                  <a:pt x="130810" y="273050"/>
                </a:moveTo>
                <a:lnTo>
                  <a:pt x="127000" y="273050"/>
                </a:lnTo>
                <a:lnTo>
                  <a:pt x="127000" y="275589"/>
                </a:lnTo>
                <a:lnTo>
                  <a:pt x="130810" y="275589"/>
                </a:lnTo>
                <a:lnTo>
                  <a:pt x="130810" y="273050"/>
                </a:lnTo>
                <a:close/>
              </a:path>
              <a:path w="130810" h="662939">
                <a:moveTo>
                  <a:pt x="3810" y="270510"/>
                </a:moveTo>
                <a:lnTo>
                  <a:pt x="0" y="27051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70510"/>
                </a:lnTo>
                <a:close/>
              </a:path>
              <a:path w="130810" h="662939">
                <a:moveTo>
                  <a:pt x="130810" y="270510"/>
                </a:moveTo>
                <a:lnTo>
                  <a:pt x="127000" y="270510"/>
                </a:lnTo>
                <a:lnTo>
                  <a:pt x="127000" y="271779"/>
                </a:lnTo>
                <a:lnTo>
                  <a:pt x="130810" y="271779"/>
                </a:lnTo>
                <a:lnTo>
                  <a:pt x="130810" y="270510"/>
                </a:lnTo>
                <a:close/>
              </a:path>
              <a:path w="130810" h="662939">
                <a:moveTo>
                  <a:pt x="3810" y="266700"/>
                </a:moveTo>
                <a:lnTo>
                  <a:pt x="0" y="26670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6700"/>
                </a:lnTo>
                <a:close/>
              </a:path>
              <a:path w="130810" h="662939">
                <a:moveTo>
                  <a:pt x="130810" y="266700"/>
                </a:moveTo>
                <a:lnTo>
                  <a:pt x="127000" y="266700"/>
                </a:lnTo>
                <a:lnTo>
                  <a:pt x="127000" y="269239"/>
                </a:lnTo>
                <a:lnTo>
                  <a:pt x="130810" y="269239"/>
                </a:lnTo>
                <a:lnTo>
                  <a:pt x="130810" y="266700"/>
                </a:lnTo>
                <a:close/>
              </a:path>
              <a:path w="130810" h="662939">
                <a:moveTo>
                  <a:pt x="3810" y="264160"/>
                </a:moveTo>
                <a:lnTo>
                  <a:pt x="0" y="26416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64160"/>
                </a:lnTo>
                <a:close/>
              </a:path>
              <a:path w="130810" h="662939">
                <a:moveTo>
                  <a:pt x="130810" y="264160"/>
                </a:moveTo>
                <a:lnTo>
                  <a:pt x="127000" y="264160"/>
                </a:lnTo>
                <a:lnTo>
                  <a:pt x="127000" y="265429"/>
                </a:lnTo>
                <a:lnTo>
                  <a:pt x="130810" y="265429"/>
                </a:lnTo>
                <a:lnTo>
                  <a:pt x="130810" y="264160"/>
                </a:lnTo>
                <a:close/>
              </a:path>
              <a:path w="130810" h="662939">
                <a:moveTo>
                  <a:pt x="3810" y="257810"/>
                </a:moveTo>
                <a:lnTo>
                  <a:pt x="0" y="257810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7810"/>
                </a:lnTo>
                <a:close/>
              </a:path>
              <a:path w="130810" h="662939">
                <a:moveTo>
                  <a:pt x="130810" y="257810"/>
                </a:moveTo>
                <a:lnTo>
                  <a:pt x="127000" y="257810"/>
                </a:lnTo>
                <a:lnTo>
                  <a:pt x="127000" y="262889"/>
                </a:lnTo>
                <a:lnTo>
                  <a:pt x="130810" y="262889"/>
                </a:lnTo>
                <a:lnTo>
                  <a:pt x="130810" y="257810"/>
                </a:lnTo>
                <a:close/>
              </a:path>
              <a:path w="130810" h="662939">
                <a:moveTo>
                  <a:pt x="3810" y="254000"/>
                </a:moveTo>
                <a:lnTo>
                  <a:pt x="0" y="25400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4000"/>
                </a:lnTo>
                <a:close/>
              </a:path>
              <a:path w="130810" h="662939">
                <a:moveTo>
                  <a:pt x="130810" y="254000"/>
                </a:moveTo>
                <a:lnTo>
                  <a:pt x="127000" y="254000"/>
                </a:lnTo>
                <a:lnTo>
                  <a:pt x="127000" y="256539"/>
                </a:lnTo>
                <a:lnTo>
                  <a:pt x="130810" y="256539"/>
                </a:lnTo>
                <a:lnTo>
                  <a:pt x="130810" y="254000"/>
                </a:lnTo>
                <a:close/>
              </a:path>
              <a:path w="130810" h="662939">
                <a:moveTo>
                  <a:pt x="3810" y="251460"/>
                </a:moveTo>
                <a:lnTo>
                  <a:pt x="0" y="25146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51460"/>
                </a:lnTo>
                <a:close/>
              </a:path>
              <a:path w="130810" h="662939">
                <a:moveTo>
                  <a:pt x="130810" y="251460"/>
                </a:moveTo>
                <a:lnTo>
                  <a:pt x="127000" y="251460"/>
                </a:lnTo>
                <a:lnTo>
                  <a:pt x="127000" y="252729"/>
                </a:lnTo>
                <a:lnTo>
                  <a:pt x="130810" y="252729"/>
                </a:lnTo>
                <a:lnTo>
                  <a:pt x="130810" y="251460"/>
                </a:lnTo>
                <a:close/>
              </a:path>
              <a:path w="130810" h="662939">
                <a:moveTo>
                  <a:pt x="3810" y="247650"/>
                </a:moveTo>
                <a:lnTo>
                  <a:pt x="0" y="24765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7650"/>
                </a:lnTo>
                <a:close/>
              </a:path>
              <a:path w="130810" h="662939">
                <a:moveTo>
                  <a:pt x="130810" y="247650"/>
                </a:moveTo>
                <a:lnTo>
                  <a:pt x="127000" y="247650"/>
                </a:lnTo>
                <a:lnTo>
                  <a:pt x="127000" y="250189"/>
                </a:lnTo>
                <a:lnTo>
                  <a:pt x="130810" y="250189"/>
                </a:lnTo>
                <a:lnTo>
                  <a:pt x="130810" y="247650"/>
                </a:lnTo>
                <a:close/>
              </a:path>
              <a:path w="130810" h="662939">
                <a:moveTo>
                  <a:pt x="3810" y="245110"/>
                </a:moveTo>
                <a:lnTo>
                  <a:pt x="0" y="24511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5110"/>
                </a:lnTo>
                <a:close/>
              </a:path>
              <a:path w="130810" h="662939">
                <a:moveTo>
                  <a:pt x="130810" y="245110"/>
                </a:moveTo>
                <a:lnTo>
                  <a:pt x="127000" y="245110"/>
                </a:lnTo>
                <a:lnTo>
                  <a:pt x="127000" y="246379"/>
                </a:lnTo>
                <a:lnTo>
                  <a:pt x="130810" y="246379"/>
                </a:lnTo>
                <a:lnTo>
                  <a:pt x="130810" y="245110"/>
                </a:lnTo>
                <a:close/>
              </a:path>
              <a:path w="130810" h="662939">
                <a:moveTo>
                  <a:pt x="3810" y="241300"/>
                </a:moveTo>
                <a:lnTo>
                  <a:pt x="0" y="24130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41300"/>
                </a:lnTo>
                <a:close/>
              </a:path>
              <a:path w="130810" h="662939">
                <a:moveTo>
                  <a:pt x="130810" y="241300"/>
                </a:moveTo>
                <a:lnTo>
                  <a:pt x="127000" y="241300"/>
                </a:lnTo>
                <a:lnTo>
                  <a:pt x="127000" y="243839"/>
                </a:lnTo>
                <a:lnTo>
                  <a:pt x="130810" y="243839"/>
                </a:lnTo>
                <a:lnTo>
                  <a:pt x="130810" y="241300"/>
                </a:lnTo>
                <a:close/>
              </a:path>
              <a:path w="130810" h="662939">
                <a:moveTo>
                  <a:pt x="3810" y="238760"/>
                </a:moveTo>
                <a:lnTo>
                  <a:pt x="0" y="23876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8760"/>
                </a:lnTo>
                <a:close/>
              </a:path>
              <a:path w="130810" h="662939">
                <a:moveTo>
                  <a:pt x="130810" y="238760"/>
                </a:moveTo>
                <a:lnTo>
                  <a:pt x="127000" y="238760"/>
                </a:lnTo>
                <a:lnTo>
                  <a:pt x="127000" y="240029"/>
                </a:lnTo>
                <a:lnTo>
                  <a:pt x="130810" y="240029"/>
                </a:lnTo>
                <a:lnTo>
                  <a:pt x="130810" y="238760"/>
                </a:lnTo>
                <a:close/>
              </a:path>
              <a:path w="130810" h="662939">
                <a:moveTo>
                  <a:pt x="3810" y="234950"/>
                </a:moveTo>
                <a:lnTo>
                  <a:pt x="0" y="23495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4950"/>
                </a:lnTo>
                <a:close/>
              </a:path>
              <a:path w="130810" h="662939">
                <a:moveTo>
                  <a:pt x="130810" y="234950"/>
                </a:moveTo>
                <a:lnTo>
                  <a:pt x="127000" y="234950"/>
                </a:lnTo>
                <a:lnTo>
                  <a:pt x="127000" y="237489"/>
                </a:lnTo>
                <a:lnTo>
                  <a:pt x="130810" y="237489"/>
                </a:lnTo>
                <a:lnTo>
                  <a:pt x="130810" y="234950"/>
                </a:lnTo>
                <a:close/>
              </a:path>
              <a:path w="130810" h="662939">
                <a:moveTo>
                  <a:pt x="3810" y="232410"/>
                </a:moveTo>
                <a:lnTo>
                  <a:pt x="0" y="23241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32410"/>
                </a:lnTo>
                <a:close/>
              </a:path>
              <a:path w="130810" h="662939">
                <a:moveTo>
                  <a:pt x="130810" y="232410"/>
                </a:moveTo>
                <a:lnTo>
                  <a:pt x="127000" y="232410"/>
                </a:lnTo>
                <a:lnTo>
                  <a:pt x="127000" y="233679"/>
                </a:lnTo>
                <a:lnTo>
                  <a:pt x="130810" y="233679"/>
                </a:lnTo>
                <a:lnTo>
                  <a:pt x="130810" y="232410"/>
                </a:lnTo>
                <a:close/>
              </a:path>
              <a:path w="130810" h="662939">
                <a:moveTo>
                  <a:pt x="3810" y="228600"/>
                </a:moveTo>
                <a:lnTo>
                  <a:pt x="0" y="22860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8600"/>
                </a:lnTo>
                <a:close/>
              </a:path>
              <a:path w="130810" h="662939">
                <a:moveTo>
                  <a:pt x="130810" y="228600"/>
                </a:moveTo>
                <a:lnTo>
                  <a:pt x="127000" y="228600"/>
                </a:lnTo>
                <a:lnTo>
                  <a:pt x="127000" y="231139"/>
                </a:lnTo>
                <a:lnTo>
                  <a:pt x="130810" y="231139"/>
                </a:lnTo>
                <a:lnTo>
                  <a:pt x="130810" y="228600"/>
                </a:lnTo>
                <a:close/>
              </a:path>
              <a:path w="130810" h="662939">
                <a:moveTo>
                  <a:pt x="3810" y="226060"/>
                </a:moveTo>
                <a:lnTo>
                  <a:pt x="0" y="22606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6060"/>
                </a:lnTo>
                <a:close/>
              </a:path>
              <a:path w="130810" h="662939">
                <a:moveTo>
                  <a:pt x="130810" y="226060"/>
                </a:moveTo>
                <a:lnTo>
                  <a:pt x="127000" y="226060"/>
                </a:lnTo>
                <a:lnTo>
                  <a:pt x="127000" y="227329"/>
                </a:lnTo>
                <a:lnTo>
                  <a:pt x="130810" y="227329"/>
                </a:lnTo>
                <a:lnTo>
                  <a:pt x="130810" y="226060"/>
                </a:lnTo>
                <a:close/>
              </a:path>
              <a:path w="130810" h="662939">
                <a:moveTo>
                  <a:pt x="3810" y="222250"/>
                </a:moveTo>
                <a:lnTo>
                  <a:pt x="0" y="22225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22250"/>
                </a:lnTo>
                <a:close/>
              </a:path>
              <a:path w="130810" h="662939">
                <a:moveTo>
                  <a:pt x="130810" y="222250"/>
                </a:moveTo>
                <a:lnTo>
                  <a:pt x="127000" y="222250"/>
                </a:lnTo>
                <a:lnTo>
                  <a:pt x="127000" y="224789"/>
                </a:lnTo>
                <a:lnTo>
                  <a:pt x="130810" y="224789"/>
                </a:lnTo>
                <a:lnTo>
                  <a:pt x="130810" y="222250"/>
                </a:lnTo>
                <a:close/>
              </a:path>
              <a:path w="130810" h="662939">
                <a:moveTo>
                  <a:pt x="3810" y="219710"/>
                </a:moveTo>
                <a:lnTo>
                  <a:pt x="0" y="21971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9710"/>
                </a:lnTo>
                <a:close/>
              </a:path>
              <a:path w="130810" h="662939">
                <a:moveTo>
                  <a:pt x="130810" y="219710"/>
                </a:moveTo>
                <a:lnTo>
                  <a:pt x="127000" y="219710"/>
                </a:lnTo>
                <a:lnTo>
                  <a:pt x="127000" y="220979"/>
                </a:lnTo>
                <a:lnTo>
                  <a:pt x="130810" y="220979"/>
                </a:lnTo>
                <a:lnTo>
                  <a:pt x="130810" y="219710"/>
                </a:lnTo>
                <a:close/>
              </a:path>
              <a:path w="130810" h="662939">
                <a:moveTo>
                  <a:pt x="3810" y="215900"/>
                </a:moveTo>
                <a:lnTo>
                  <a:pt x="0" y="21590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5900"/>
                </a:lnTo>
                <a:close/>
              </a:path>
              <a:path w="130810" h="662939">
                <a:moveTo>
                  <a:pt x="130810" y="215900"/>
                </a:moveTo>
                <a:lnTo>
                  <a:pt x="127000" y="215900"/>
                </a:lnTo>
                <a:lnTo>
                  <a:pt x="127000" y="218439"/>
                </a:lnTo>
                <a:lnTo>
                  <a:pt x="130810" y="218439"/>
                </a:lnTo>
                <a:lnTo>
                  <a:pt x="130810" y="215900"/>
                </a:lnTo>
                <a:close/>
              </a:path>
              <a:path w="130810" h="662939">
                <a:moveTo>
                  <a:pt x="3810" y="213487"/>
                </a:moveTo>
                <a:lnTo>
                  <a:pt x="0" y="213487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13487"/>
                </a:lnTo>
                <a:close/>
              </a:path>
              <a:path w="130810" h="662939">
                <a:moveTo>
                  <a:pt x="130810" y="213487"/>
                </a:moveTo>
                <a:lnTo>
                  <a:pt x="127000" y="213487"/>
                </a:lnTo>
                <a:lnTo>
                  <a:pt x="127000" y="214629"/>
                </a:lnTo>
                <a:lnTo>
                  <a:pt x="130810" y="214629"/>
                </a:lnTo>
                <a:lnTo>
                  <a:pt x="130810" y="213487"/>
                </a:lnTo>
                <a:close/>
              </a:path>
              <a:path w="130810" h="662939">
                <a:moveTo>
                  <a:pt x="3810" y="208279"/>
                </a:moveTo>
                <a:lnTo>
                  <a:pt x="2539" y="208279"/>
                </a:lnTo>
                <a:lnTo>
                  <a:pt x="2539" y="209676"/>
                </a:lnTo>
                <a:lnTo>
                  <a:pt x="1270" y="209676"/>
                </a:lnTo>
                <a:lnTo>
                  <a:pt x="1270" y="212216"/>
                </a:lnTo>
                <a:lnTo>
                  <a:pt x="3810" y="212216"/>
                </a:lnTo>
                <a:lnTo>
                  <a:pt x="3810" y="208279"/>
                </a:lnTo>
                <a:close/>
              </a:path>
              <a:path w="130810" h="662939">
                <a:moveTo>
                  <a:pt x="130810" y="209676"/>
                </a:moveTo>
                <a:lnTo>
                  <a:pt x="127000" y="209676"/>
                </a:lnTo>
                <a:lnTo>
                  <a:pt x="127000" y="212216"/>
                </a:lnTo>
                <a:lnTo>
                  <a:pt x="130810" y="212216"/>
                </a:lnTo>
                <a:lnTo>
                  <a:pt x="130810" y="209676"/>
                </a:lnTo>
                <a:close/>
              </a:path>
              <a:path w="130810" h="662939">
                <a:moveTo>
                  <a:pt x="130810" y="207137"/>
                </a:moveTo>
                <a:lnTo>
                  <a:pt x="127000" y="207137"/>
                </a:lnTo>
                <a:lnTo>
                  <a:pt x="127000" y="208279"/>
                </a:lnTo>
                <a:lnTo>
                  <a:pt x="130810" y="208279"/>
                </a:lnTo>
                <a:lnTo>
                  <a:pt x="130810" y="207137"/>
                </a:lnTo>
                <a:close/>
              </a:path>
              <a:path w="130810" h="662939">
                <a:moveTo>
                  <a:pt x="130810" y="203326"/>
                </a:moveTo>
                <a:lnTo>
                  <a:pt x="127000" y="203326"/>
                </a:lnTo>
                <a:lnTo>
                  <a:pt x="127000" y="205866"/>
                </a:lnTo>
                <a:lnTo>
                  <a:pt x="130810" y="205866"/>
                </a:lnTo>
                <a:lnTo>
                  <a:pt x="130810" y="203326"/>
                </a:lnTo>
                <a:close/>
              </a:path>
              <a:path w="130810" h="662939">
                <a:moveTo>
                  <a:pt x="130810" y="200787"/>
                </a:moveTo>
                <a:lnTo>
                  <a:pt x="127000" y="200787"/>
                </a:lnTo>
                <a:lnTo>
                  <a:pt x="127000" y="201929"/>
                </a:lnTo>
                <a:lnTo>
                  <a:pt x="130810" y="201929"/>
                </a:lnTo>
                <a:lnTo>
                  <a:pt x="130810" y="200787"/>
                </a:lnTo>
                <a:close/>
              </a:path>
              <a:path w="130810" h="662939">
                <a:moveTo>
                  <a:pt x="130810" y="196976"/>
                </a:moveTo>
                <a:lnTo>
                  <a:pt x="127000" y="196976"/>
                </a:lnTo>
                <a:lnTo>
                  <a:pt x="127000" y="199516"/>
                </a:lnTo>
                <a:lnTo>
                  <a:pt x="130810" y="199516"/>
                </a:lnTo>
                <a:lnTo>
                  <a:pt x="130810" y="196976"/>
                </a:lnTo>
                <a:close/>
              </a:path>
              <a:path w="130810" h="662939">
                <a:moveTo>
                  <a:pt x="130810" y="194437"/>
                </a:moveTo>
                <a:lnTo>
                  <a:pt x="127000" y="194437"/>
                </a:lnTo>
                <a:lnTo>
                  <a:pt x="127000" y="195579"/>
                </a:lnTo>
                <a:lnTo>
                  <a:pt x="130810" y="195579"/>
                </a:lnTo>
                <a:lnTo>
                  <a:pt x="130810" y="194437"/>
                </a:lnTo>
                <a:close/>
              </a:path>
              <a:path w="130810" h="662939">
                <a:moveTo>
                  <a:pt x="130810" y="190626"/>
                </a:moveTo>
                <a:lnTo>
                  <a:pt x="127000" y="190626"/>
                </a:lnTo>
                <a:lnTo>
                  <a:pt x="127000" y="193166"/>
                </a:lnTo>
                <a:lnTo>
                  <a:pt x="130810" y="193166"/>
                </a:lnTo>
                <a:lnTo>
                  <a:pt x="130810" y="190626"/>
                </a:lnTo>
                <a:close/>
              </a:path>
              <a:path w="130810" h="662939">
                <a:moveTo>
                  <a:pt x="130810" y="188087"/>
                </a:moveTo>
                <a:lnTo>
                  <a:pt x="127000" y="188087"/>
                </a:lnTo>
                <a:lnTo>
                  <a:pt x="127000" y="189229"/>
                </a:lnTo>
                <a:lnTo>
                  <a:pt x="130810" y="189229"/>
                </a:lnTo>
                <a:lnTo>
                  <a:pt x="130810" y="188087"/>
                </a:lnTo>
                <a:close/>
              </a:path>
              <a:path w="130810" h="662939">
                <a:moveTo>
                  <a:pt x="130810" y="184276"/>
                </a:moveTo>
                <a:lnTo>
                  <a:pt x="127000" y="184276"/>
                </a:lnTo>
                <a:lnTo>
                  <a:pt x="127000" y="186816"/>
                </a:lnTo>
                <a:lnTo>
                  <a:pt x="130810" y="186816"/>
                </a:lnTo>
                <a:lnTo>
                  <a:pt x="130810" y="184276"/>
                </a:lnTo>
                <a:close/>
              </a:path>
              <a:path w="130810" h="662939">
                <a:moveTo>
                  <a:pt x="130810" y="181737"/>
                </a:moveTo>
                <a:lnTo>
                  <a:pt x="127000" y="181737"/>
                </a:lnTo>
                <a:lnTo>
                  <a:pt x="127000" y="182879"/>
                </a:lnTo>
                <a:lnTo>
                  <a:pt x="130810" y="182879"/>
                </a:lnTo>
                <a:lnTo>
                  <a:pt x="130810" y="181737"/>
                </a:lnTo>
                <a:close/>
              </a:path>
              <a:path w="130810" h="662939">
                <a:moveTo>
                  <a:pt x="130810" y="177926"/>
                </a:moveTo>
                <a:lnTo>
                  <a:pt x="127000" y="177926"/>
                </a:lnTo>
                <a:lnTo>
                  <a:pt x="127000" y="180466"/>
                </a:lnTo>
                <a:lnTo>
                  <a:pt x="130810" y="180466"/>
                </a:lnTo>
                <a:lnTo>
                  <a:pt x="130810" y="177926"/>
                </a:lnTo>
                <a:close/>
              </a:path>
              <a:path w="130810" h="662939">
                <a:moveTo>
                  <a:pt x="130810" y="175387"/>
                </a:moveTo>
                <a:lnTo>
                  <a:pt x="127000" y="175387"/>
                </a:lnTo>
                <a:lnTo>
                  <a:pt x="127000" y="176529"/>
                </a:lnTo>
                <a:lnTo>
                  <a:pt x="130810" y="176529"/>
                </a:lnTo>
                <a:lnTo>
                  <a:pt x="130810" y="175387"/>
                </a:lnTo>
                <a:close/>
              </a:path>
              <a:path w="130810" h="662939">
                <a:moveTo>
                  <a:pt x="130810" y="171576"/>
                </a:moveTo>
                <a:lnTo>
                  <a:pt x="127000" y="171576"/>
                </a:lnTo>
                <a:lnTo>
                  <a:pt x="127000" y="174116"/>
                </a:lnTo>
                <a:lnTo>
                  <a:pt x="130810" y="174116"/>
                </a:lnTo>
                <a:lnTo>
                  <a:pt x="130810" y="171576"/>
                </a:lnTo>
                <a:close/>
              </a:path>
              <a:path w="130810" h="662939">
                <a:moveTo>
                  <a:pt x="130810" y="169037"/>
                </a:moveTo>
                <a:lnTo>
                  <a:pt x="127000" y="169037"/>
                </a:lnTo>
                <a:lnTo>
                  <a:pt x="127000" y="170179"/>
                </a:lnTo>
                <a:lnTo>
                  <a:pt x="130810" y="170179"/>
                </a:lnTo>
                <a:lnTo>
                  <a:pt x="130810" y="169037"/>
                </a:lnTo>
                <a:close/>
              </a:path>
              <a:path w="130810" h="662939">
                <a:moveTo>
                  <a:pt x="130810" y="163829"/>
                </a:moveTo>
                <a:lnTo>
                  <a:pt x="127000" y="163829"/>
                </a:lnTo>
                <a:lnTo>
                  <a:pt x="127000" y="167766"/>
                </a:lnTo>
                <a:lnTo>
                  <a:pt x="130810" y="167766"/>
                </a:lnTo>
                <a:lnTo>
                  <a:pt x="130810" y="163829"/>
                </a:lnTo>
                <a:close/>
              </a:path>
              <a:path w="130810" h="662939">
                <a:moveTo>
                  <a:pt x="3810" y="398780"/>
                </a:moveTo>
                <a:lnTo>
                  <a:pt x="2539" y="398780"/>
                </a:lnTo>
                <a:lnTo>
                  <a:pt x="2539" y="403860"/>
                </a:lnTo>
                <a:lnTo>
                  <a:pt x="1270" y="403860"/>
                </a:lnTo>
                <a:lnTo>
                  <a:pt x="1270" y="407670"/>
                </a:lnTo>
                <a:lnTo>
                  <a:pt x="0" y="407670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398780"/>
                </a:lnTo>
                <a:close/>
              </a:path>
              <a:path w="130810" h="662939">
                <a:moveTo>
                  <a:pt x="130810" y="393700"/>
                </a:moveTo>
                <a:lnTo>
                  <a:pt x="127000" y="393700"/>
                </a:lnTo>
                <a:lnTo>
                  <a:pt x="127000" y="431800"/>
                </a:lnTo>
                <a:lnTo>
                  <a:pt x="130810" y="431800"/>
                </a:lnTo>
                <a:lnTo>
                  <a:pt x="130810" y="393700"/>
                </a:lnTo>
                <a:close/>
              </a:path>
              <a:path w="130810" h="662939">
                <a:moveTo>
                  <a:pt x="3810" y="431800"/>
                </a:moveTo>
                <a:lnTo>
                  <a:pt x="0" y="431800"/>
                </a:lnTo>
                <a:lnTo>
                  <a:pt x="0" y="463550"/>
                </a:lnTo>
                <a:lnTo>
                  <a:pt x="3810" y="463550"/>
                </a:lnTo>
                <a:lnTo>
                  <a:pt x="3810" y="431800"/>
                </a:lnTo>
                <a:close/>
              </a:path>
              <a:path w="130810" h="662939">
                <a:moveTo>
                  <a:pt x="130810" y="431800"/>
                </a:moveTo>
                <a:lnTo>
                  <a:pt x="127000" y="431800"/>
                </a:lnTo>
                <a:lnTo>
                  <a:pt x="127000" y="463550"/>
                </a:lnTo>
                <a:lnTo>
                  <a:pt x="128270" y="463550"/>
                </a:lnTo>
                <a:lnTo>
                  <a:pt x="128270" y="458470"/>
                </a:lnTo>
                <a:lnTo>
                  <a:pt x="129540" y="458470"/>
                </a:lnTo>
                <a:lnTo>
                  <a:pt x="129540" y="453390"/>
                </a:lnTo>
                <a:lnTo>
                  <a:pt x="130810" y="453390"/>
                </a:lnTo>
                <a:lnTo>
                  <a:pt x="130810" y="431800"/>
                </a:lnTo>
                <a:close/>
              </a:path>
              <a:path w="130810" h="662939">
                <a:moveTo>
                  <a:pt x="3810" y="463550"/>
                </a:moveTo>
                <a:lnTo>
                  <a:pt x="0" y="463550"/>
                </a:lnTo>
                <a:lnTo>
                  <a:pt x="0" y="473710"/>
                </a:lnTo>
                <a:lnTo>
                  <a:pt x="3810" y="473710"/>
                </a:lnTo>
                <a:lnTo>
                  <a:pt x="3810" y="463550"/>
                </a:lnTo>
                <a:close/>
              </a:path>
              <a:path w="130810" h="662939">
                <a:moveTo>
                  <a:pt x="3810" y="473710"/>
                </a:moveTo>
                <a:lnTo>
                  <a:pt x="0" y="473710"/>
                </a:lnTo>
                <a:lnTo>
                  <a:pt x="0" y="501650"/>
                </a:lnTo>
                <a:lnTo>
                  <a:pt x="3810" y="501650"/>
                </a:lnTo>
                <a:lnTo>
                  <a:pt x="3810" y="473710"/>
                </a:lnTo>
                <a:close/>
              </a:path>
              <a:path w="130810" h="662939">
                <a:moveTo>
                  <a:pt x="3810" y="501650"/>
                </a:moveTo>
                <a:lnTo>
                  <a:pt x="0" y="501650"/>
                </a:lnTo>
                <a:lnTo>
                  <a:pt x="0" y="511810"/>
                </a:lnTo>
                <a:lnTo>
                  <a:pt x="3810" y="511810"/>
                </a:lnTo>
                <a:lnTo>
                  <a:pt x="3810" y="501650"/>
                </a:lnTo>
                <a:close/>
              </a:path>
              <a:path w="130810" h="662939">
                <a:moveTo>
                  <a:pt x="3810" y="511810"/>
                </a:moveTo>
                <a:lnTo>
                  <a:pt x="0" y="511810"/>
                </a:lnTo>
                <a:lnTo>
                  <a:pt x="0" y="518160"/>
                </a:lnTo>
                <a:lnTo>
                  <a:pt x="3810" y="518160"/>
                </a:lnTo>
                <a:lnTo>
                  <a:pt x="3810" y="511810"/>
                </a:lnTo>
                <a:close/>
              </a:path>
              <a:path w="130810" h="662939">
                <a:moveTo>
                  <a:pt x="3810" y="518160"/>
                </a:moveTo>
                <a:lnTo>
                  <a:pt x="0" y="518160"/>
                </a:lnTo>
                <a:lnTo>
                  <a:pt x="0" y="539750"/>
                </a:lnTo>
                <a:lnTo>
                  <a:pt x="3810" y="539750"/>
                </a:lnTo>
                <a:lnTo>
                  <a:pt x="3810" y="518160"/>
                </a:lnTo>
                <a:close/>
              </a:path>
              <a:path w="130810" h="662939">
                <a:moveTo>
                  <a:pt x="130810" y="660400"/>
                </a:moveTo>
                <a:lnTo>
                  <a:pt x="0" y="660400"/>
                </a:lnTo>
                <a:lnTo>
                  <a:pt x="0" y="662939"/>
                </a:lnTo>
                <a:lnTo>
                  <a:pt x="130810" y="662939"/>
                </a:lnTo>
                <a:lnTo>
                  <a:pt x="130810" y="660400"/>
                </a:lnTo>
                <a:close/>
              </a:path>
              <a:path w="130810" h="662939">
                <a:moveTo>
                  <a:pt x="3810" y="657860"/>
                </a:moveTo>
                <a:lnTo>
                  <a:pt x="0" y="657860"/>
                </a:lnTo>
                <a:lnTo>
                  <a:pt x="0" y="659129"/>
                </a:lnTo>
                <a:lnTo>
                  <a:pt x="3810" y="659129"/>
                </a:lnTo>
                <a:lnTo>
                  <a:pt x="3810" y="657860"/>
                </a:lnTo>
                <a:close/>
              </a:path>
              <a:path w="130810" h="662939">
                <a:moveTo>
                  <a:pt x="130810" y="657860"/>
                </a:moveTo>
                <a:lnTo>
                  <a:pt x="127000" y="657860"/>
                </a:lnTo>
                <a:lnTo>
                  <a:pt x="127000" y="659129"/>
                </a:lnTo>
                <a:lnTo>
                  <a:pt x="130810" y="659129"/>
                </a:lnTo>
                <a:lnTo>
                  <a:pt x="130810" y="657860"/>
                </a:lnTo>
                <a:close/>
              </a:path>
              <a:path w="130810" h="662939">
                <a:moveTo>
                  <a:pt x="3810" y="654050"/>
                </a:moveTo>
                <a:lnTo>
                  <a:pt x="0" y="654050"/>
                </a:lnTo>
                <a:lnTo>
                  <a:pt x="0" y="656589"/>
                </a:lnTo>
                <a:lnTo>
                  <a:pt x="3810" y="656589"/>
                </a:lnTo>
                <a:lnTo>
                  <a:pt x="3810" y="654050"/>
                </a:lnTo>
                <a:close/>
              </a:path>
              <a:path w="130810" h="662939">
                <a:moveTo>
                  <a:pt x="130810" y="654050"/>
                </a:moveTo>
                <a:lnTo>
                  <a:pt x="127000" y="654050"/>
                </a:lnTo>
                <a:lnTo>
                  <a:pt x="127000" y="656589"/>
                </a:lnTo>
                <a:lnTo>
                  <a:pt x="130810" y="656589"/>
                </a:lnTo>
                <a:lnTo>
                  <a:pt x="130810" y="654050"/>
                </a:lnTo>
                <a:close/>
              </a:path>
              <a:path w="130810" h="662939">
                <a:moveTo>
                  <a:pt x="3810" y="651637"/>
                </a:moveTo>
                <a:lnTo>
                  <a:pt x="0" y="651637"/>
                </a:lnTo>
                <a:lnTo>
                  <a:pt x="0" y="652779"/>
                </a:lnTo>
                <a:lnTo>
                  <a:pt x="3810" y="652779"/>
                </a:lnTo>
                <a:lnTo>
                  <a:pt x="3810" y="651637"/>
                </a:lnTo>
                <a:close/>
              </a:path>
              <a:path w="130810" h="662939">
                <a:moveTo>
                  <a:pt x="130810" y="651637"/>
                </a:moveTo>
                <a:lnTo>
                  <a:pt x="127000" y="651637"/>
                </a:lnTo>
                <a:lnTo>
                  <a:pt x="127000" y="652779"/>
                </a:lnTo>
                <a:lnTo>
                  <a:pt x="130810" y="652779"/>
                </a:lnTo>
                <a:lnTo>
                  <a:pt x="130810" y="651637"/>
                </a:lnTo>
                <a:close/>
              </a:path>
              <a:path w="130810" h="662939">
                <a:moveTo>
                  <a:pt x="3810" y="647826"/>
                </a:moveTo>
                <a:lnTo>
                  <a:pt x="0" y="647826"/>
                </a:lnTo>
                <a:lnTo>
                  <a:pt x="0" y="650366"/>
                </a:lnTo>
                <a:lnTo>
                  <a:pt x="3810" y="650366"/>
                </a:lnTo>
                <a:lnTo>
                  <a:pt x="3810" y="647826"/>
                </a:lnTo>
                <a:close/>
              </a:path>
              <a:path w="130810" h="662939">
                <a:moveTo>
                  <a:pt x="130810" y="647826"/>
                </a:moveTo>
                <a:lnTo>
                  <a:pt x="127000" y="647826"/>
                </a:lnTo>
                <a:lnTo>
                  <a:pt x="127000" y="650366"/>
                </a:lnTo>
                <a:lnTo>
                  <a:pt x="130810" y="650366"/>
                </a:lnTo>
                <a:lnTo>
                  <a:pt x="130810" y="647826"/>
                </a:lnTo>
                <a:close/>
              </a:path>
              <a:path w="130810" h="662939">
                <a:moveTo>
                  <a:pt x="3810" y="645287"/>
                </a:moveTo>
                <a:lnTo>
                  <a:pt x="0" y="645287"/>
                </a:lnTo>
                <a:lnTo>
                  <a:pt x="0" y="646429"/>
                </a:lnTo>
                <a:lnTo>
                  <a:pt x="3810" y="646429"/>
                </a:lnTo>
                <a:lnTo>
                  <a:pt x="3810" y="645287"/>
                </a:lnTo>
                <a:close/>
              </a:path>
              <a:path w="130810" h="662939">
                <a:moveTo>
                  <a:pt x="130810" y="645287"/>
                </a:moveTo>
                <a:lnTo>
                  <a:pt x="127000" y="645287"/>
                </a:lnTo>
                <a:lnTo>
                  <a:pt x="127000" y="646429"/>
                </a:lnTo>
                <a:lnTo>
                  <a:pt x="130810" y="646429"/>
                </a:lnTo>
                <a:lnTo>
                  <a:pt x="130810" y="645287"/>
                </a:lnTo>
                <a:close/>
              </a:path>
              <a:path w="130810" h="662939">
                <a:moveTo>
                  <a:pt x="3810" y="641476"/>
                </a:moveTo>
                <a:lnTo>
                  <a:pt x="0" y="641476"/>
                </a:lnTo>
                <a:lnTo>
                  <a:pt x="0" y="644016"/>
                </a:lnTo>
                <a:lnTo>
                  <a:pt x="3810" y="644016"/>
                </a:lnTo>
                <a:lnTo>
                  <a:pt x="3810" y="641476"/>
                </a:lnTo>
                <a:close/>
              </a:path>
              <a:path w="130810" h="662939">
                <a:moveTo>
                  <a:pt x="130810" y="641476"/>
                </a:moveTo>
                <a:lnTo>
                  <a:pt x="127000" y="641476"/>
                </a:lnTo>
                <a:lnTo>
                  <a:pt x="127000" y="644016"/>
                </a:lnTo>
                <a:lnTo>
                  <a:pt x="130810" y="644016"/>
                </a:lnTo>
                <a:lnTo>
                  <a:pt x="130810" y="641476"/>
                </a:lnTo>
                <a:close/>
              </a:path>
              <a:path w="130810" h="662939">
                <a:moveTo>
                  <a:pt x="3810" y="638937"/>
                </a:moveTo>
                <a:lnTo>
                  <a:pt x="0" y="638937"/>
                </a:lnTo>
                <a:lnTo>
                  <a:pt x="0" y="640079"/>
                </a:lnTo>
                <a:lnTo>
                  <a:pt x="3810" y="640079"/>
                </a:lnTo>
                <a:lnTo>
                  <a:pt x="3810" y="638937"/>
                </a:lnTo>
                <a:close/>
              </a:path>
              <a:path w="130810" h="662939">
                <a:moveTo>
                  <a:pt x="130810" y="638937"/>
                </a:moveTo>
                <a:lnTo>
                  <a:pt x="127000" y="638937"/>
                </a:lnTo>
                <a:lnTo>
                  <a:pt x="127000" y="640079"/>
                </a:lnTo>
                <a:lnTo>
                  <a:pt x="130810" y="640079"/>
                </a:lnTo>
                <a:lnTo>
                  <a:pt x="130810" y="638937"/>
                </a:lnTo>
                <a:close/>
              </a:path>
              <a:path w="130810" h="662939">
                <a:moveTo>
                  <a:pt x="3810" y="635126"/>
                </a:moveTo>
                <a:lnTo>
                  <a:pt x="0" y="635126"/>
                </a:lnTo>
                <a:lnTo>
                  <a:pt x="0" y="637666"/>
                </a:lnTo>
                <a:lnTo>
                  <a:pt x="3810" y="637666"/>
                </a:lnTo>
                <a:lnTo>
                  <a:pt x="3810" y="635126"/>
                </a:lnTo>
                <a:close/>
              </a:path>
              <a:path w="130810" h="662939">
                <a:moveTo>
                  <a:pt x="130810" y="635126"/>
                </a:moveTo>
                <a:lnTo>
                  <a:pt x="127000" y="635126"/>
                </a:lnTo>
                <a:lnTo>
                  <a:pt x="127000" y="637666"/>
                </a:lnTo>
                <a:lnTo>
                  <a:pt x="130810" y="637666"/>
                </a:lnTo>
                <a:lnTo>
                  <a:pt x="130810" y="635126"/>
                </a:lnTo>
                <a:close/>
              </a:path>
              <a:path w="130810" h="662939">
                <a:moveTo>
                  <a:pt x="3810" y="632587"/>
                </a:moveTo>
                <a:lnTo>
                  <a:pt x="0" y="632587"/>
                </a:lnTo>
                <a:lnTo>
                  <a:pt x="0" y="633729"/>
                </a:lnTo>
                <a:lnTo>
                  <a:pt x="3810" y="633729"/>
                </a:lnTo>
                <a:lnTo>
                  <a:pt x="3810" y="632587"/>
                </a:lnTo>
                <a:close/>
              </a:path>
              <a:path w="130810" h="662939">
                <a:moveTo>
                  <a:pt x="130810" y="632587"/>
                </a:moveTo>
                <a:lnTo>
                  <a:pt x="127000" y="632587"/>
                </a:lnTo>
                <a:lnTo>
                  <a:pt x="127000" y="633729"/>
                </a:lnTo>
                <a:lnTo>
                  <a:pt x="130810" y="633729"/>
                </a:lnTo>
                <a:lnTo>
                  <a:pt x="130810" y="632587"/>
                </a:lnTo>
                <a:close/>
              </a:path>
              <a:path w="130810" h="662939">
                <a:moveTo>
                  <a:pt x="3810" y="628776"/>
                </a:moveTo>
                <a:lnTo>
                  <a:pt x="0" y="628776"/>
                </a:lnTo>
                <a:lnTo>
                  <a:pt x="0" y="631316"/>
                </a:lnTo>
                <a:lnTo>
                  <a:pt x="3810" y="631316"/>
                </a:lnTo>
                <a:lnTo>
                  <a:pt x="3810" y="628776"/>
                </a:lnTo>
                <a:close/>
              </a:path>
              <a:path w="130810" h="662939">
                <a:moveTo>
                  <a:pt x="130810" y="628776"/>
                </a:moveTo>
                <a:lnTo>
                  <a:pt x="127000" y="628776"/>
                </a:lnTo>
                <a:lnTo>
                  <a:pt x="127000" y="631316"/>
                </a:lnTo>
                <a:lnTo>
                  <a:pt x="130810" y="631316"/>
                </a:lnTo>
                <a:lnTo>
                  <a:pt x="130810" y="628776"/>
                </a:lnTo>
                <a:close/>
              </a:path>
              <a:path w="130810" h="662939">
                <a:moveTo>
                  <a:pt x="3810" y="626237"/>
                </a:moveTo>
                <a:lnTo>
                  <a:pt x="0" y="626237"/>
                </a:lnTo>
                <a:lnTo>
                  <a:pt x="0" y="627379"/>
                </a:lnTo>
                <a:lnTo>
                  <a:pt x="3810" y="627379"/>
                </a:lnTo>
                <a:lnTo>
                  <a:pt x="3810" y="626237"/>
                </a:lnTo>
                <a:close/>
              </a:path>
              <a:path w="130810" h="662939">
                <a:moveTo>
                  <a:pt x="130810" y="626237"/>
                </a:moveTo>
                <a:lnTo>
                  <a:pt x="127000" y="626237"/>
                </a:lnTo>
                <a:lnTo>
                  <a:pt x="127000" y="627379"/>
                </a:lnTo>
                <a:lnTo>
                  <a:pt x="130810" y="627379"/>
                </a:lnTo>
                <a:lnTo>
                  <a:pt x="130810" y="626237"/>
                </a:lnTo>
                <a:close/>
              </a:path>
              <a:path w="130810" h="662939">
                <a:moveTo>
                  <a:pt x="3810" y="622426"/>
                </a:moveTo>
                <a:lnTo>
                  <a:pt x="0" y="622426"/>
                </a:lnTo>
                <a:lnTo>
                  <a:pt x="0" y="624966"/>
                </a:lnTo>
                <a:lnTo>
                  <a:pt x="3810" y="624966"/>
                </a:lnTo>
                <a:lnTo>
                  <a:pt x="3810" y="622426"/>
                </a:lnTo>
                <a:close/>
              </a:path>
              <a:path w="130810" h="662939">
                <a:moveTo>
                  <a:pt x="130810" y="622426"/>
                </a:moveTo>
                <a:lnTo>
                  <a:pt x="127000" y="622426"/>
                </a:lnTo>
                <a:lnTo>
                  <a:pt x="127000" y="624966"/>
                </a:lnTo>
                <a:lnTo>
                  <a:pt x="130810" y="624966"/>
                </a:lnTo>
                <a:lnTo>
                  <a:pt x="130810" y="622426"/>
                </a:lnTo>
                <a:close/>
              </a:path>
              <a:path w="130810" h="662939">
                <a:moveTo>
                  <a:pt x="3810" y="619887"/>
                </a:moveTo>
                <a:lnTo>
                  <a:pt x="0" y="619887"/>
                </a:lnTo>
                <a:lnTo>
                  <a:pt x="0" y="621029"/>
                </a:lnTo>
                <a:lnTo>
                  <a:pt x="3810" y="621029"/>
                </a:lnTo>
                <a:lnTo>
                  <a:pt x="3810" y="619887"/>
                </a:lnTo>
                <a:close/>
              </a:path>
              <a:path w="130810" h="662939">
                <a:moveTo>
                  <a:pt x="130810" y="619887"/>
                </a:moveTo>
                <a:lnTo>
                  <a:pt x="127000" y="619887"/>
                </a:lnTo>
                <a:lnTo>
                  <a:pt x="127000" y="621029"/>
                </a:lnTo>
                <a:lnTo>
                  <a:pt x="130810" y="621029"/>
                </a:lnTo>
                <a:lnTo>
                  <a:pt x="130810" y="619887"/>
                </a:lnTo>
                <a:close/>
              </a:path>
              <a:path w="130810" h="662939">
                <a:moveTo>
                  <a:pt x="3810" y="616076"/>
                </a:moveTo>
                <a:lnTo>
                  <a:pt x="0" y="616076"/>
                </a:lnTo>
                <a:lnTo>
                  <a:pt x="0" y="618616"/>
                </a:lnTo>
                <a:lnTo>
                  <a:pt x="3810" y="618616"/>
                </a:lnTo>
                <a:lnTo>
                  <a:pt x="3810" y="616076"/>
                </a:lnTo>
                <a:close/>
              </a:path>
              <a:path w="130810" h="662939">
                <a:moveTo>
                  <a:pt x="130810" y="616076"/>
                </a:moveTo>
                <a:lnTo>
                  <a:pt x="127000" y="616076"/>
                </a:lnTo>
                <a:lnTo>
                  <a:pt x="127000" y="618616"/>
                </a:lnTo>
                <a:lnTo>
                  <a:pt x="130810" y="618616"/>
                </a:lnTo>
                <a:lnTo>
                  <a:pt x="130810" y="616076"/>
                </a:lnTo>
                <a:close/>
              </a:path>
              <a:path w="130810" h="662939">
                <a:moveTo>
                  <a:pt x="3810" y="613537"/>
                </a:moveTo>
                <a:lnTo>
                  <a:pt x="0" y="613537"/>
                </a:lnTo>
                <a:lnTo>
                  <a:pt x="0" y="614679"/>
                </a:lnTo>
                <a:lnTo>
                  <a:pt x="3810" y="614679"/>
                </a:lnTo>
                <a:lnTo>
                  <a:pt x="3810" y="613537"/>
                </a:lnTo>
                <a:close/>
              </a:path>
              <a:path w="130810" h="662939">
                <a:moveTo>
                  <a:pt x="130810" y="613537"/>
                </a:moveTo>
                <a:lnTo>
                  <a:pt x="127000" y="613537"/>
                </a:lnTo>
                <a:lnTo>
                  <a:pt x="127000" y="614679"/>
                </a:lnTo>
                <a:lnTo>
                  <a:pt x="130810" y="614679"/>
                </a:lnTo>
                <a:lnTo>
                  <a:pt x="130810" y="613537"/>
                </a:lnTo>
                <a:close/>
              </a:path>
              <a:path w="130810" h="662939">
                <a:moveTo>
                  <a:pt x="3810" y="609726"/>
                </a:moveTo>
                <a:lnTo>
                  <a:pt x="0" y="609726"/>
                </a:lnTo>
                <a:lnTo>
                  <a:pt x="0" y="612266"/>
                </a:lnTo>
                <a:lnTo>
                  <a:pt x="3810" y="612266"/>
                </a:lnTo>
                <a:lnTo>
                  <a:pt x="3810" y="609726"/>
                </a:lnTo>
                <a:close/>
              </a:path>
              <a:path w="130810" h="662939">
                <a:moveTo>
                  <a:pt x="130810" y="609726"/>
                </a:moveTo>
                <a:lnTo>
                  <a:pt x="127000" y="609726"/>
                </a:lnTo>
                <a:lnTo>
                  <a:pt x="127000" y="612266"/>
                </a:lnTo>
                <a:lnTo>
                  <a:pt x="130810" y="612266"/>
                </a:lnTo>
                <a:lnTo>
                  <a:pt x="130810" y="609726"/>
                </a:lnTo>
                <a:close/>
              </a:path>
              <a:path w="130810" h="662939">
                <a:moveTo>
                  <a:pt x="3810" y="607187"/>
                </a:moveTo>
                <a:lnTo>
                  <a:pt x="0" y="607187"/>
                </a:lnTo>
                <a:lnTo>
                  <a:pt x="0" y="608329"/>
                </a:lnTo>
                <a:lnTo>
                  <a:pt x="3810" y="608329"/>
                </a:lnTo>
                <a:lnTo>
                  <a:pt x="3810" y="607187"/>
                </a:lnTo>
                <a:close/>
              </a:path>
              <a:path w="130810" h="662939">
                <a:moveTo>
                  <a:pt x="130810" y="607187"/>
                </a:moveTo>
                <a:lnTo>
                  <a:pt x="127000" y="607187"/>
                </a:lnTo>
                <a:lnTo>
                  <a:pt x="127000" y="608329"/>
                </a:lnTo>
                <a:lnTo>
                  <a:pt x="130810" y="608329"/>
                </a:lnTo>
                <a:lnTo>
                  <a:pt x="130810" y="607187"/>
                </a:lnTo>
                <a:close/>
              </a:path>
              <a:path w="130810" h="662939">
                <a:moveTo>
                  <a:pt x="3810" y="603376"/>
                </a:moveTo>
                <a:lnTo>
                  <a:pt x="0" y="603376"/>
                </a:lnTo>
                <a:lnTo>
                  <a:pt x="0" y="605916"/>
                </a:lnTo>
                <a:lnTo>
                  <a:pt x="3810" y="605916"/>
                </a:lnTo>
                <a:lnTo>
                  <a:pt x="3810" y="603376"/>
                </a:lnTo>
                <a:close/>
              </a:path>
              <a:path w="130810" h="662939">
                <a:moveTo>
                  <a:pt x="130810" y="603376"/>
                </a:moveTo>
                <a:lnTo>
                  <a:pt x="127000" y="603376"/>
                </a:lnTo>
                <a:lnTo>
                  <a:pt x="127000" y="605916"/>
                </a:lnTo>
                <a:lnTo>
                  <a:pt x="130810" y="605916"/>
                </a:lnTo>
                <a:lnTo>
                  <a:pt x="130810" y="603376"/>
                </a:lnTo>
                <a:close/>
              </a:path>
              <a:path w="130810" h="662939">
                <a:moveTo>
                  <a:pt x="3810" y="600837"/>
                </a:moveTo>
                <a:lnTo>
                  <a:pt x="0" y="600837"/>
                </a:lnTo>
                <a:lnTo>
                  <a:pt x="0" y="601979"/>
                </a:lnTo>
                <a:lnTo>
                  <a:pt x="3810" y="601979"/>
                </a:lnTo>
                <a:lnTo>
                  <a:pt x="3810" y="600837"/>
                </a:lnTo>
                <a:close/>
              </a:path>
              <a:path w="130810" h="662939">
                <a:moveTo>
                  <a:pt x="129539" y="599566"/>
                </a:moveTo>
                <a:lnTo>
                  <a:pt x="128270" y="599566"/>
                </a:lnTo>
                <a:lnTo>
                  <a:pt x="128270" y="601979"/>
                </a:lnTo>
                <a:lnTo>
                  <a:pt x="130810" y="601979"/>
                </a:lnTo>
                <a:lnTo>
                  <a:pt x="130810" y="600837"/>
                </a:lnTo>
                <a:lnTo>
                  <a:pt x="129539" y="600837"/>
                </a:lnTo>
                <a:lnTo>
                  <a:pt x="129539" y="599566"/>
                </a:lnTo>
                <a:close/>
              </a:path>
              <a:path w="130810" h="662939">
                <a:moveTo>
                  <a:pt x="3810" y="597026"/>
                </a:moveTo>
                <a:lnTo>
                  <a:pt x="0" y="597026"/>
                </a:lnTo>
                <a:lnTo>
                  <a:pt x="0" y="599566"/>
                </a:lnTo>
                <a:lnTo>
                  <a:pt x="3810" y="599566"/>
                </a:lnTo>
                <a:lnTo>
                  <a:pt x="3810" y="597026"/>
                </a:lnTo>
                <a:close/>
              </a:path>
              <a:path w="130810" h="662939">
                <a:moveTo>
                  <a:pt x="3810" y="594360"/>
                </a:moveTo>
                <a:lnTo>
                  <a:pt x="0" y="594360"/>
                </a:lnTo>
                <a:lnTo>
                  <a:pt x="0" y="595629"/>
                </a:lnTo>
                <a:lnTo>
                  <a:pt x="3810" y="595629"/>
                </a:lnTo>
                <a:lnTo>
                  <a:pt x="3810" y="594360"/>
                </a:lnTo>
                <a:close/>
              </a:path>
              <a:path w="130810" h="662939">
                <a:moveTo>
                  <a:pt x="3810" y="590550"/>
                </a:moveTo>
                <a:lnTo>
                  <a:pt x="0" y="590550"/>
                </a:lnTo>
                <a:lnTo>
                  <a:pt x="0" y="593089"/>
                </a:lnTo>
                <a:lnTo>
                  <a:pt x="3810" y="593089"/>
                </a:lnTo>
                <a:lnTo>
                  <a:pt x="3810" y="590550"/>
                </a:lnTo>
                <a:close/>
              </a:path>
              <a:path w="130810" h="662939">
                <a:moveTo>
                  <a:pt x="3810" y="588010"/>
                </a:moveTo>
                <a:lnTo>
                  <a:pt x="0" y="588010"/>
                </a:lnTo>
                <a:lnTo>
                  <a:pt x="0" y="589279"/>
                </a:lnTo>
                <a:lnTo>
                  <a:pt x="3810" y="589279"/>
                </a:lnTo>
                <a:lnTo>
                  <a:pt x="3810" y="588010"/>
                </a:lnTo>
                <a:close/>
              </a:path>
              <a:path w="130810" h="662939">
                <a:moveTo>
                  <a:pt x="3810" y="584200"/>
                </a:moveTo>
                <a:lnTo>
                  <a:pt x="0" y="584200"/>
                </a:lnTo>
                <a:lnTo>
                  <a:pt x="0" y="586739"/>
                </a:lnTo>
                <a:lnTo>
                  <a:pt x="3810" y="586739"/>
                </a:lnTo>
                <a:lnTo>
                  <a:pt x="3810" y="584200"/>
                </a:lnTo>
                <a:close/>
              </a:path>
              <a:path w="130810" h="662939">
                <a:moveTo>
                  <a:pt x="3810" y="581660"/>
                </a:moveTo>
                <a:lnTo>
                  <a:pt x="0" y="581660"/>
                </a:lnTo>
                <a:lnTo>
                  <a:pt x="0" y="582929"/>
                </a:lnTo>
                <a:lnTo>
                  <a:pt x="3810" y="582929"/>
                </a:lnTo>
                <a:lnTo>
                  <a:pt x="3810" y="581660"/>
                </a:lnTo>
                <a:close/>
              </a:path>
              <a:path w="130810" h="662939">
                <a:moveTo>
                  <a:pt x="3810" y="577850"/>
                </a:moveTo>
                <a:lnTo>
                  <a:pt x="0" y="577850"/>
                </a:lnTo>
                <a:lnTo>
                  <a:pt x="0" y="580389"/>
                </a:lnTo>
                <a:lnTo>
                  <a:pt x="3810" y="580389"/>
                </a:lnTo>
                <a:lnTo>
                  <a:pt x="3810" y="577850"/>
                </a:lnTo>
                <a:close/>
              </a:path>
              <a:path w="130810" h="662939">
                <a:moveTo>
                  <a:pt x="3810" y="575310"/>
                </a:moveTo>
                <a:lnTo>
                  <a:pt x="0" y="575310"/>
                </a:lnTo>
                <a:lnTo>
                  <a:pt x="0" y="576579"/>
                </a:lnTo>
                <a:lnTo>
                  <a:pt x="3810" y="576579"/>
                </a:lnTo>
                <a:lnTo>
                  <a:pt x="3810" y="575310"/>
                </a:lnTo>
                <a:close/>
              </a:path>
              <a:path w="130810" h="662939">
                <a:moveTo>
                  <a:pt x="3810" y="571500"/>
                </a:moveTo>
                <a:lnTo>
                  <a:pt x="0" y="571500"/>
                </a:lnTo>
                <a:lnTo>
                  <a:pt x="0" y="574039"/>
                </a:lnTo>
                <a:lnTo>
                  <a:pt x="3810" y="574039"/>
                </a:lnTo>
                <a:lnTo>
                  <a:pt x="3810" y="571500"/>
                </a:lnTo>
                <a:close/>
              </a:path>
              <a:path w="130810" h="662939">
                <a:moveTo>
                  <a:pt x="3810" y="568960"/>
                </a:moveTo>
                <a:lnTo>
                  <a:pt x="0" y="568960"/>
                </a:lnTo>
                <a:lnTo>
                  <a:pt x="0" y="570229"/>
                </a:lnTo>
                <a:lnTo>
                  <a:pt x="3810" y="570229"/>
                </a:lnTo>
                <a:lnTo>
                  <a:pt x="3810" y="568960"/>
                </a:lnTo>
                <a:close/>
              </a:path>
              <a:path w="130810" h="662939">
                <a:moveTo>
                  <a:pt x="3810" y="565150"/>
                </a:moveTo>
                <a:lnTo>
                  <a:pt x="0" y="565150"/>
                </a:lnTo>
                <a:lnTo>
                  <a:pt x="0" y="567689"/>
                </a:lnTo>
                <a:lnTo>
                  <a:pt x="3810" y="567689"/>
                </a:lnTo>
                <a:lnTo>
                  <a:pt x="3810" y="565150"/>
                </a:lnTo>
                <a:close/>
              </a:path>
              <a:path w="130810" h="662939">
                <a:moveTo>
                  <a:pt x="3810" y="562610"/>
                </a:moveTo>
                <a:lnTo>
                  <a:pt x="0" y="562610"/>
                </a:lnTo>
                <a:lnTo>
                  <a:pt x="0" y="563879"/>
                </a:lnTo>
                <a:lnTo>
                  <a:pt x="3810" y="563879"/>
                </a:lnTo>
                <a:lnTo>
                  <a:pt x="3810" y="562610"/>
                </a:lnTo>
                <a:close/>
              </a:path>
              <a:path w="130810" h="662939">
                <a:moveTo>
                  <a:pt x="3810" y="558800"/>
                </a:moveTo>
                <a:lnTo>
                  <a:pt x="0" y="558800"/>
                </a:lnTo>
                <a:lnTo>
                  <a:pt x="0" y="561339"/>
                </a:lnTo>
                <a:lnTo>
                  <a:pt x="3810" y="561339"/>
                </a:lnTo>
                <a:lnTo>
                  <a:pt x="3810" y="558800"/>
                </a:lnTo>
                <a:close/>
              </a:path>
              <a:path w="130810" h="662939">
                <a:moveTo>
                  <a:pt x="3810" y="541020"/>
                </a:moveTo>
                <a:lnTo>
                  <a:pt x="0" y="541020"/>
                </a:lnTo>
                <a:lnTo>
                  <a:pt x="0" y="557529"/>
                </a:lnTo>
                <a:lnTo>
                  <a:pt x="3810" y="557529"/>
                </a:lnTo>
                <a:lnTo>
                  <a:pt x="3810" y="54102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2" name="bk object 3642"/>
          <p:cNvSpPr/>
          <p:nvPr/>
        </p:nvSpPr>
        <p:spPr>
          <a:xfrm>
            <a:off x="4673600" y="2637789"/>
            <a:ext cx="123189" cy="655320"/>
          </a:xfrm>
          <a:custGeom>
            <a:avLst/>
            <a:gdLst/>
            <a:ahLst/>
            <a:cxnLst/>
            <a:rect l="l" t="t" r="r" b="b"/>
            <a:pathLst>
              <a:path w="123189" h="655320">
                <a:moveTo>
                  <a:pt x="123189" y="0"/>
                </a:moveTo>
                <a:lnTo>
                  <a:pt x="93979" y="0"/>
                </a:lnTo>
                <a:lnTo>
                  <a:pt x="93979" y="3810"/>
                </a:lnTo>
                <a:lnTo>
                  <a:pt x="120650" y="3810"/>
                </a:lnTo>
                <a:lnTo>
                  <a:pt x="120650" y="15239"/>
                </a:lnTo>
                <a:lnTo>
                  <a:pt x="123189" y="15239"/>
                </a:lnTo>
                <a:lnTo>
                  <a:pt x="123189" y="0"/>
                </a:lnTo>
                <a:close/>
              </a:path>
              <a:path w="123189" h="655320">
                <a:moveTo>
                  <a:pt x="123189" y="15240"/>
                </a:moveTo>
                <a:lnTo>
                  <a:pt x="120650" y="15240"/>
                </a:lnTo>
                <a:lnTo>
                  <a:pt x="120650" y="46989"/>
                </a:lnTo>
                <a:lnTo>
                  <a:pt x="121920" y="46989"/>
                </a:lnTo>
                <a:lnTo>
                  <a:pt x="121920" y="48260"/>
                </a:lnTo>
                <a:lnTo>
                  <a:pt x="123189" y="48260"/>
                </a:lnTo>
                <a:lnTo>
                  <a:pt x="123189" y="15240"/>
                </a:lnTo>
                <a:close/>
              </a:path>
              <a:path w="123189" h="655320">
                <a:moveTo>
                  <a:pt x="3810" y="382269"/>
                </a:moveTo>
                <a:lnTo>
                  <a:pt x="2539" y="382269"/>
                </a:lnTo>
                <a:lnTo>
                  <a:pt x="2539" y="386079"/>
                </a:lnTo>
                <a:lnTo>
                  <a:pt x="1270" y="386079"/>
                </a:lnTo>
                <a:lnTo>
                  <a:pt x="1270" y="389889"/>
                </a:lnTo>
                <a:lnTo>
                  <a:pt x="3810" y="389889"/>
                </a:lnTo>
                <a:lnTo>
                  <a:pt x="3810" y="382269"/>
                </a:lnTo>
                <a:close/>
              </a:path>
              <a:path w="123189" h="655320">
                <a:moveTo>
                  <a:pt x="123189" y="370839"/>
                </a:moveTo>
                <a:lnTo>
                  <a:pt x="120650" y="370839"/>
                </a:lnTo>
                <a:lnTo>
                  <a:pt x="120650" y="389889"/>
                </a:lnTo>
                <a:lnTo>
                  <a:pt x="123189" y="389889"/>
                </a:lnTo>
                <a:lnTo>
                  <a:pt x="123189" y="370839"/>
                </a:lnTo>
                <a:close/>
              </a:path>
              <a:path w="123189" h="655320">
                <a:moveTo>
                  <a:pt x="123189" y="368300"/>
                </a:moveTo>
                <a:lnTo>
                  <a:pt x="120650" y="368300"/>
                </a:lnTo>
                <a:lnTo>
                  <a:pt x="120650" y="369569"/>
                </a:lnTo>
                <a:lnTo>
                  <a:pt x="123189" y="369569"/>
                </a:lnTo>
                <a:lnTo>
                  <a:pt x="123189" y="368300"/>
                </a:lnTo>
                <a:close/>
              </a:path>
              <a:path w="123189" h="655320">
                <a:moveTo>
                  <a:pt x="123189" y="364489"/>
                </a:moveTo>
                <a:lnTo>
                  <a:pt x="120650" y="364489"/>
                </a:lnTo>
                <a:lnTo>
                  <a:pt x="120650" y="367029"/>
                </a:lnTo>
                <a:lnTo>
                  <a:pt x="123189" y="367029"/>
                </a:lnTo>
                <a:lnTo>
                  <a:pt x="123189" y="364489"/>
                </a:lnTo>
                <a:close/>
              </a:path>
              <a:path w="123189" h="655320">
                <a:moveTo>
                  <a:pt x="123189" y="361950"/>
                </a:moveTo>
                <a:lnTo>
                  <a:pt x="120650" y="361950"/>
                </a:lnTo>
                <a:lnTo>
                  <a:pt x="120650" y="363219"/>
                </a:lnTo>
                <a:lnTo>
                  <a:pt x="123189" y="363219"/>
                </a:lnTo>
                <a:lnTo>
                  <a:pt x="123189" y="361950"/>
                </a:lnTo>
                <a:close/>
              </a:path>
              <a:path w="123189" h="655320">
                <a:moveTo>
                  <a:pt x="123189" y="358139"/>
                </a:moveTo>
                <a:lnTo>
                  <a:pt x="120650" y="358139"/>
                </a:lnTo>
                <a:lnTo>
                  <a:pt x="120650" y="360679"/>
                </a:lnTo>
                <a:lnTo>
                  <a:pt x="123189" y="360679"/>
                </a:lnTo>
                <a:lnTo>
                  <a:pt x="123189" y="358139"/>
                </a:lnTo>
                <a:close/>
              </a:path>
              <a:path w="123189" h="655320">
                <a:moveTo>
                  <a:pt x="123189" y="355600"/>
                </a:moveTo>
                <a:lnTo>
                  <a:pt x="120650" y="355600"/>
                </a:lnTo>
                <a:lnTo>
                  <a:pt x="120650" y="356869"/>
                </a:lnTo>
                <a:lnTo>
                  <a:pt x="123189" y="356869"/>
                </a:lnTo>
                <a:lnTo>
                  <a:pt x="123189" y="355600"/>
                </a:lnTo>
                <a:close/>
              </a:path>
              <a:path w="123189" h="655320">
                <a:moveTo>
                  <a:pt x="123189" y="351789"/>
                </a:moveTo>
                <a:lnTo>
                  <a:pt x="120650" y="351789"/>
                </a:lnTo>
                <a:lnTo>
                  <a:pt x="120650" y="354329"/>
                </a:lnTo>
                <a:lnTo>
                  <a:pt x="123189" y="354329"/>
                </a:lnTo>
                <a:lnTo>
                  <a:pt x="123189" y="351789"/>
                </a:lnTo>
                <a:close/>
              </a:path>
              <a:path w="123189" h="655320">
                <a:moveTo>
                  <a:pt x="123189" y="349250"/>
                </a:moveTo>
                <a:lnTo>
                  <a:pt x="120650" y="349250"/>
                </a:lnTo>
                <a:lnTo>
                  <a:pt x="120650" y="350519"/>
                </a:lnTo>
                <a:lnTo>
                  <a:pt x="123189" y="350519"/>
                </a:lnTo>
                <a:lnTo>
                  <a:pt x="123189" y="349250"/>
                </a:lnTo>
                <a:close/>
              </a:path>
              <a:path w="123189" h="655320">
                <a:moveTo>
                  <a:pt x="123189" y="345439"/>
                </a:moveTo>
                <a:lnTo>
                  <a:pt x="120650" y="345439"/>
                </a:lnTo>
                <a:lnTo>
                  <a:pt x="120650" y="347979"/>
                </a:lnTo>
                <a:lnTo>
                  <a:pt x="123189" y="347979"/>
                </a:lnTo>
                <a:lnTo>
                  <a:pt x="123189" y="345439"/>
                </a:lnTo>
                <a:close/>
              </a:path>
              <a:path w="123189" h="655320">
                <a:moveTo>
                  <a:pt x="123189" y="342900"/>
                </a:moveTo>
                <a:lnTo>
                  <a:pt x="120650" y="342900"/>
                </a:lnTo>
                <a:lnTo>
                  <a:pt x="120650" y="344169"/>
                </a:lnTo>
                <a:lnTo>
                  <a:pt x="123189" y="344169"/>
                </a:lnTo>
                <a:lnTo>
                  <a:pt x="123189" y="342900"/>
                </a:lnTo>
                <a:close/>
              </a:path>
              <a:path w="123189" h="655320">
                <a:moveTo>
                  <a:pt x="123189" y="339089"/>
                </a:moveTo>
                <a:lnTo>
                  <a:pt x="120650" y="339089"/>
                </a:lnTo>
                <a:lnTo>
                  <a:pt x="120650" y="341629"/>
                </a:lnTo>
                <a:lnTo>
                  <a:pt x="123189" y="341629"/>
                </a:lnTo>
                <a:lnTo>
                  <a:pt x="123189" y="339089"/>
                </a:lnTo>
                <a:close/>
              </a:path>
              <a:path w="123189" h="655320">
                <a:moveTo>
                  <a:pt x="123189" y="336550"/>
                </a:moveTo>
                <a:lnTo>
                  <a:pt x="120650" y="336550"/>
                </a:lnTo>
                <a:lnTo>
                  <a:pt x="120650" y="337819"/>
                </a:lnTo>
                <a:lnTo>
                  <a:pt x="123189" y="337819"/>
                </a:lnTo>
                <a:lnTo>
                  <a:pt x="123189" y="336550"/>
                </a:lnTo>
                <a:close/>
              </a:path>
              <a:path w="123189" h="655320">
                <a:moveTo>
                  <a:pt x="123189" y="332739"/>
                </a:moveTo>
                <a:lnTo>
                  <a:pt x="120650" y="332739"/>
                </a:lnTo>
                <a:lnTo>
                  <a:pt x="120650" y="335279"/>
                </a:lnTo>
                <a:lnTo>
                  <a:pt x="123189" y="335279"/>
                </a:lnTo>
                <a:lnTo>
                  <a:pt x="123189" y="332739"/>
                </a:lnTo>
                <a:close/>
              </a:path>
              <a:path w="123189" h="655320">
                <a:moveTo>
                  <a:pt x="123189" y="330200"/>
                </a:moveTo>
                <a:lnTo>
                  <a:pt x="120650" y="330200"/>
                </a:lnTo>
                <a:lnTo>
                  <a:pt x="120650" y="331469"/>
                </a:lnTo>
                <a:lnTo>
                  <a:pt x="123189" y="331469"/>
                </a:lnTo>
                <a:lnTo>
                  <a:pt x="123189" y="330200"/>
                </a:lnTo>
                <a:close/>
              </a:path>
              <a:path w="123189" h="655320">
                <a:moveTo>
                  <a:pt x="123189" y="326389"/>
                </a:moveTo>
                <a:lnTo>
                  <a:pt x="120650" y="326389"/>
                </a:lnTo>
                <a:lnTo>
                  <a:pt x="120650" y="328929"/>
                </a:lnTo>
                <a:lnTo>
                  <a:pt x="123189" y="328929"/>
                </a:lnTo>
                <a:lnTo>
                  <a:pt x="123189" y="326389"/>
                </a:lnTo>
                <a:close/>
              </a:path>
              <a:path w="123189" h="655320">
                <a:moveTo>
                  <a:pt x="1270" y="323850"/>
                </a:moveTo>
                <a:lnTo>
                  <a:pt x="0" y="323850"/>
                </a:lnTo>
                <a:lnTo>
                  <a:pt x="0" y="325119"/>
                </a:lnTo>
                <a:lnTo>
                  <a:pt x="1270" y="325119"/>
                </a:lnTo>
                <a:lnTo>
                  <a:pt x="1270" y="323850"/>
                </a:lnTo>
                <a:close/>
              </a:path>
              <a:path w="123189" h="655320">
                <a:moveTo>
                  <a:pt x="2539" y="322579"/>
                </a:moveTo>
                <a:lnTo>
                  <a:pt x="1270" y="322579"/>
                </a:lnTo>
                <a:lnTo>
                  <a:pt x="1270" y="323850"/>
                </a:lnTo>
                <a:lnTo>
                  <a:pt x="2539" y="323850"/>
                </a:lnTo>
                <a:lnTo>
                  <a:pt x="2539" y="322579"/>
                </a:lnTo>
                <a:close/>
              </a:path>
              <a:path w="123189" h="655320">
                <a:moveTo>
                  <a:pt x="3810" y="320039"/>
                </a:moveTo>
                <a:lnTo>
                  <a:pt x="0" y="320039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0039"/>
                </a:lnTo>
                <a:close/>
              </a:path>
              <a:path w="123189" h="655320">
                <a:moveTo>
                  <a:pt x="123189" y="323850"/>
                </a:moveTo>
                <a:lnTo>
                  <a:pt x="120650" y="323850"/>
                </a:lnTo>
                <a:lnTo>
                  <a:pt x="120650" y="325119"/>
                </a:lnTo>
                <a:lnTo>
                  <a:pt x="123189" y="325119"/>
                </a:lnTo>
                <a:lnTo>
                  <a:pt x="123189" y="323850"/>
                </a:lnTo>
                <a:close/>
              </a:path>
              <a:path w="123189" h="655320">
                <a:moveTo>
                  <a:pt x="123189" y="320039"/>
                </a:moveTo>
                <a:lnTo>
                  <a:pt x="120650" y="320039"/>
                </a:lnTo>
                <a:lnTo>
                  <a:pt x="120650" y="322579"/>
                </a:lnTo>
                <a:lnTo>
                  <a:pt x="123189" y="322579"/>
                </a:lnTo>
                <a:lnTo>
                  <a:pt x="123189" y="320039"/>
                </a:lnTo>
                <a:close/>
              </a:path>
              <a:path w="123189" h="655320">
                <a:moveTo>
                  <a:pt x="123189" y="317500"/>
                </a:moveTo>
                <a:lnTo>
                  <a:pt x="120650" y="317500"/>
                </a:lnTo>
                <a:lnTo>
                  <a:pt x="120650" y="318769"/>
                </a:lnTo>
                <a:lnTo>
                  <a:pt x="123189" y="318769"/>
                </a:lnTo>
                <a:lnTo>
                  <a:pt x="123189" y="317500"/>
                </a:lnTo>
                <a:close/>
              </a:path>
              <a:path w="123189" h="655320">
                <a:moveTo>
                  <a:pt x="3810" y="317500"/>
                </a:moveTo>
                <a:lnTo>
                  <a:pt x="0" y="317500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7500"/>
                </a:lnTo>
                <a:close/>
              </a:path>
              <a:path w="123189" h="655320">
                <a:moveTo>
                  <a:pt x="3810" y="313689"/>
                </a:moveTo>
                <a:lnTo>
                  <a:pt x="0" y="313689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3689"/>
                </a:lnTo>
                <a:close/>
              </a:path>
              <a:path w="123189" h="655320">
                <a:moveTo>
                  <a:pt x="123189" y="313689"/>
                </a:moveTo>
                <a:lnTo>
                  <a:pt x="120650" y="313689"/>
                </a:lnTo>
                <a:lnTo>
                  <a:pt x="120650" y="316229"/>
                </a:lnTo>
                <a:lnTo>
                  <a:pt x="123189" y="316229"/>
                </a:lnTo>
                <a:lnTo>
                  <a:pt x="123189" y="313689"/>
                </a:lnTo>
                <a:close/>
              </a:path>
              <a:path w="123189" h="655320">
                <a:moveTo>
                  <a:pt x="3810" y="311150"/>
                </a:moveTo>
                <a:lnTo>
                  <a:pt x="0" y="311150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11150"/>
                </a:lnTo>
                <a:close/>
              </a:path>
              <a:path w="123189" h="655320">
                <a:moveTo>
                  <a:pt x="3810" y="307339"/>
                </a:moveTo>
                <a:lnTo>
                  <a:pt x="0" y="307339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7339"/>
                </a:lnTo>
                <a:close/>
              </a:path>
              <a:path w="123189" h="655320">
                <a:moveTo>
                  <a:pt x="123189" y="311150"/>
                </a:moveTo>
                <a:lnTo>
                  <a:pt x="120650" y="311150"/>
                </a:lnTo>
                <a:lnTo>
                  <a:pt x="120650" y="312419"/>
                </a:lnTo>
                <a:lnTo>
                  <a:pt x="123189" y="312419"/>
                </a:lnTo>
                <a:lnTo>
                  <a:pt x="123189" y="311150"/>
                </a:lnTo>
                <a:close/>
              </a:path>
              <a:path w="123189" h="655320">
                <a:moveTo>
                  <a:pt x="123189" y="307339"/>
                </a:moveTo>
                <a:lnTo>
                  <a:pt x="120650" y="307339"/>
                </a:lnTo>
                <a:lnTo>
                  <a:pt x="120650" y="309879"/>
                </a:lnTo>
                <a:lnTo>
                  <a:pt x="123189" y="309879"/>
                </a:lnTo>
                <a:lnTo>
                  <a:pt x="123189" y="307339"/>
                </a:lnTo>
                <a:close/>
              </a:path>
              <a:path w="123189" h="655320">
                <a:moveTo>
                  <a:pt x="3810" y="304800"/>
                </a:moveTo>
                <a:lnTo>
                  <a:pt x="0" y="304800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4800"/>
                </a:lnTo>
                <a:close/>
              </a:path>
              <a:path w="123189" h="655320">
                <a:moveTo>
                  <a:pt x="123189" y="304800"/>
                </a:moveTo>
                <a:lnTo>
                  <a:pt x="120650" y="304800"/>
                </a:lnTo>
                <a:lnTo>
                  <a:pt x="120650" y="306069"/>
                </a:lnTo>
                <a:lnTo>
                  <a:pt x="123189" y="306069"/>
                </a:lnTo>
                <a:lnTo>
                  <a:pt x="123189" y="304800"/>
                </a:lnTo>
                <a:close/>
              </a:path>
              <a:path w="123189" h="655320">
                <a:moveTo>
                  <a:pt x="3810" y="300989"/>
                </a:moveTo>
                <a:lnTo>
                  <a:pt x="0" y="300989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300989"/>
                </a:lnTo>
                <a:close/>
              </a:path>
              <a:path w="123189" h="655320">
                <a:moveTo>
                  <a:pt x="123189" y="300989"/>
                </a:moveTo>
                <a:lnTo>
                  <a:pt x="120650" y="300989"/>
                </a:lnTo>
                <a:lnTo>
                  <a:pt x="120650" y="303529"/>
                </a:lnTo>
                <a:lnTo>
                  <a:pt x="123189" y="303529"/>
                </a:lnTo>
                <a:lnTo>
                  <a:pt x="123189" y="300989"/>
                </a:lnTo>
                <a:close/>
              </a:path>
              <a:path w="123189" h="655320">
                <a:moveTo>
                  <a:pt x="3810" y="298450"/>
                </a:moveTo>
                <a:lnTo>
                  <a:pt x="0" y="29845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8450"/>
                </a:lnTo>
                <a:close/>
              </a:path>
              <a:path w="123189" h="655320">
                <a:moveTo>
                  <a:pt x="123189" y="298450"/>
                </a:moveTo>
                <a:lnTo>
                  <a:pt x="120650" y="298450"/>
                </a:lnTo>
                <a:lnTo>
                  <a:pt x="120650" y="299719"/>
                </a:lnTo>
                <a:lnTo>
                  <a:pt x="123189" y="299719"/>
                </a:lnTo>
                <a:lnTo>
                  <a:pt x="123189" y="298450"/>
                </a:lnTo>
                <a:close/>
              </a:path>
              <a:path w="123189" h="655320">
                <a:moveTo>
                  <a:pt x="3810" y="294639"/>
                </a:moveTo>
                <a:lnTo>
                  <a:pt x="0" y="294639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4639"/>
                </a:lnTo>
                <a:close/>
              </a:path>
              <a:path w="123189" h="655320">
                <a:moveTo>
                  <a:pt x="123189" y="294639"/>
                </a:moveTo>
                <a:lnTo>
                  <a:pt x="120650" y="294639"/>
                </a:lnTo>
                <a:lnTo>
                  <a:pt x="120650" y="297179"/>
                </a:lnTo>
                <a:lnTo>
                  <a:pt x="123189" y="297179"/>
                </a:lnTo>
                <a:lnTo>
                  <a:pt x="123189" y="294639"/>
                </a:lnTo>
                <a:close/>
              </a:path>
              <a:path w="123189" h="655320">
                <a:moveTo>
                  <a:pt x="3810" y="292100"/>
                </a:moveTo>
                <a:lnTo>
                  <a:pt x="0" y="292100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92100"/>
                </a:lnTo>
                <a:close/>
              </a:path>
              <a:path w="123189" h="655320">
                <a:moveTo>
                  <a:pt x="123189" y="292100"/>
                </a:moveTo>
                <a:lnTo>
                  <a:pt x="120650" y="292100"/>
                </a:lnTo>
                <a:lnTo>
                  <a:pt x="120650" y="293369"/>
                </a:lnTo>
                <a:lnTo>
                  <a:pt x="123189" y="293369"/>
                </a:lnTo>
                <a:lnTo>
                  <a:pt x="123189" y="292100"/>
                </a:lnTo>
                <a:close/>
              </a:path>
              <a:path w="123189" h="655320">
                <a:moveTo>
                  <a:pt x="3810" y="288289"/>
                </a:moveTo>
                <a:lnTo>
                  <a:pt x="0" y="288289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8289"/>
                </a:lnTo>
                <a:close/>
              </a:path>
              <a:path w="123189" h="655320">
                <a:moveTo>
                  <a:pt x="123189" y="288289"/>
                </a:moveTo>
                <a:lnTo>
                  <a:pt x="120650" y="288289"/>
                </a:lnTo>
                <a:lnTo>
                  <a:pt x="120650" y="290829"/>
                </a:lnTo>
                <a:lnTo>
                  <a:pt x="123189" y="290829"/>
                </a:lnTo>
                <a:lnTo>
                  <a:pt x="123189" y="288289"/>
                </a:lnTo>
                <a:close/>
              </a:path>
              <a:path w="123189" h="655320">
                <a:moveTo>
                  <a:pt x="3810" y="285750"/>
                </a:moveTo>
                <a:lnTo>
                  <a:pt x="0" y="285750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5750"/>
                </a:lnTo>
                <a:close/>
              </a:path>
              <a:path w="123189" h="655320">
                <a:moveTo>
                  <a:pt x="123189" y="285750"/>
                </a:moveTo>
                <a:lnTo>
                  <a:pt x="120650" y="285750"/>
                </a:lnTo>
                <a:lnTo>
                  <a:pt x="120650" y="287019"/>
                </a:lnTo>
                <a:lnTo>
                  <a:pt x="123189" y="287019"/>
                </a:lnTo>
                <a:lnTo>
                  <a:pt x="123189" y="285750"/>
                </a:lnTo>
                <a:close/>
              </a:path>
              <a:path w="123189" h="655320">
                <a:moveTo>
                  <a:pt x="3810" y="279400"/>
                </a:moveTo>
                <a:lnTo>
                  <a:pt x="0" y="27940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9400"/>
                </a:lnTo>
                <a:close/>
              </a:path>
              <a:path w="123189" h="655320">
                <a:moveTo>
                  <a:pt x="123189" y="279400"/>
                </a:moveTo>
                <a:lnTo>
                  <a:pt x="120650" y="279400"/>
                </a:lnTo>
                <a:lnTo>
                  <a:pt x="120650" y="284479"/>
                </a:lnTo>
                <a:lnTo>
                  <a:pt x="123189" y="284479"/>
                </a:lnTo>
                <a:lnTo>
                  <a:pt x="123189" y="279400"/>
                </a:lnTo>
                <a:close/>
              </a:path>
              <a:path w="123189" h="655320">
                <a:moveTo>
                  <a:pt x="3810" y="275589"/>
                </a:moveTo>
                <a:lnTo>
                  <a:pt x="0" y="275589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5589"/>
                </a:lnTo>
                <a:close/>
              </a:path>
              <a:path w="123189" h="655320">
                <a:moveTo>
                  <a:pt x="123189" y="275589"/>
                </a:moveTo>
                <a:lnTo>
                  <a:pt x="120650" y="275589"/>
                </a:lnTo>
                <a:lnTo>
                  <a:pt x="120650" y="278129"/>
                </a:lnTo>
                <a:lnTo>
                  <a:pt x="123189" y="278129"/>
                </a:lnTo>
                <a:lnTo>
                  <a:pt x="123189" y="275589"/>
                </a:lnTo>
                <a:close/>
              </a:path>
              <a:path w="123189" h="655320">
                <a:moveTo>
                  <a:pt x="3810" y="273050"/>
                </a:moveTo>
                <a:lnTo>
                  <a:pt x="0" y="273050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73050"/>
                </a:lnTo>
                <a:close/>
              </a:path>
              <a:path w="123189" h="655320">
                <a:moveTo>
                  <a:pt x="123189" y="273050"/>
                </a:moveTo>
                <a:lnTo>
                  <a:pt x="120650" y="273050"/>
                </a:lnTo>
                <a:lnTo>
                  <a:pt x="120650" y="274319"/>
                </a:lnTo>
                <a:lnTo>
                  <a:pt x="123189" y="274319"/>
                </a:lnTo>
                <a:lnTo>
                  <a:pt x="123189" y="273050"/>
                </a:lnTo>
                <a:close/>
              </a:path>
              <a:path w="123189" h="655320">
                <a:moveTo>
                  <a:pt x="3810" y="269239"/>
                </a:moveTo>
                <a:lnTo>
                  <a:pt x="0" y="269239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9239"/>
                </a:lnTo>
                <a:close/>
              </a:path>
              <a:path w="123189" h="655320">
                <a:moveTo>
                  <a:pt x="123189" y="269239"/>
                </a:moveTo>
                <a:lnTo>
                  <a:pt x="120650" y="269239"/>
                </a:lnTo>
                <a:lnTo>
                  <a:pt x="120650" y="271779"/>
                </a:lnTo>
                <a:lnTo>
                  <a:pt x="123189" y="271779"/>
                </a:lnTo>
                <a:lnTo>
                  <a:pt x="123189" y="269239"/>
                </a:lnTo>
                <a:close/>
              </a:path>
              <a:path w="123189" h="655320">
                <a:moveTo>
                  <a:pt x="3810" y="266700"/>
                </a:moveTo>
                <a:lnTo>
                  <a:pt x="0" y="266700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6700"/>
                </a:lnTo>
                <a:close/>
              </a:path>
              <a:path w="123189" h="655320">
                <a:moveTo>
                  <a:pt x="123189" y="266700"/>
                </a:moveTo>
                <a:lnTo>
                  <a:pt x="120650" y="266700"/>
                </a:lnTo>
                <a:lnTo>
                  <a:pt x="120650" y="267969"/>
                </a:lnTo>
                <a:lnTo>
                  <a:pt x="123189" y="267969"/>
                </a:lnTo>
                <a:lnTo>
                  <a:pt x="123189" y="266700"/>
                </a:lnTo>
                <a:close/>
              </a:path>
              <a:path w="123189" h="655320">
                <a:moveTo>
                  <a:pt x="3810" y="262889"/>
                </a:moveTo>
                <a:lnTo>
                  <a:pt x="0" y="262889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62889"/>
                </a:lnTo>
                <a:close/>
              </a:path>
              <a:path w="123189" h="655320">
                <a:moveTo>
                  <a:pt x="123189" y="262889"/>
                </a:moveTo>
                <a:lnTo>
                  <a:pt x="120650" y="262889"/>
                </a:lnTo>
                <a:lnTo>
                  <a:pt x="120650" y="265429"/>
                </a:lnTo>
                <a:lnTo>
                  <a:pt x="123189" y="265429"/>
                </a:lnTo>
                <a:lnTo>
                  <a:pt x="123189" y="262889"/>
                </a:lnTo>
                <a:close/>
              </a:path>
              <a:path w="123189" h="655320">
                <a:moveTo>
                  <a:pt x="3810" y="260350"/>
                </a:moveTo>
                <a:lnTo>
                  <a:pt x="0" y="260350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60350"/>
                </a:lnTo>
                <a:close/>
              </a:path>
              <a:path w="123189" h="655320">
                <a:moveTo>
                  <a:pt x="123189" y="260350"/>
                </a:moveTo>
                <a:lnTo>
                  <a:pt x="120650" y="260350"/>
                </a:lnTo>
                <a:lnTo>
                  <a:pt x="120650" y="261619"/>
                </a:lnTo>
                <a:lnTo>
                  <a:pt x="123189" y="261619"/>
                </a:lnTo>
                <a:lnTo>
                  <a:pt x="123189" y="260350"/>
                </a:lnTo>
                <a:close/>
              </a:path>
              <a:path w="123189" h="655320">
                <a:moveTo>
                  <a:pt x="3810" y="254000"/>
                </a:moveTo>
                <a:lnTo>
                  <a:pt x="0" y="25400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4000"/>
                </a:lnTo>
                <a:close/>
              </a:path>
              <a:path w="123189" h="655320">
                <a:moveTo>
                  <a:pt x="123189" y="254000"/>
                </a:moveTo>
                <a:lnTo>
                  <a:pt x="120650" y="254000"/>
                </a:lnTo>
                <a:lnTo>
                  <a:pt x="120650" y="259079"/>
                </a:lnTo>
                <a:lnTo>
                  <a:pt x="123189" y="259079"/>
                </a:lnTo>
                <a:lnTo>
                  <a:pt x="123189" y="254000"/>
                </a:lnTo>
                <a:close/>
              </a:path>
              <a:path w="123189" h="655320">
                <a:moveTo>
                  <a:pt x="3810" y="250189"/>
                </a:moveTo>
                <a:lnTo>
                  <a:pt x="0" y="250189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50189"/>
                </a:lnTo>
                <a:close/>
              </a:path>
              <a:path w="123189" h="655320">
                <a:moveTo>
                  <a:pt x="123189" y="250189"/>
                </a:moveTo>
                <a:lnTo>
                  <a:pt x="120650" y="250189"/>
                </a:lnTo>
                <a:lnTo>
                  <a:pt x="120650" y="252729"/>
                </a:lnTo>
                <a:lnTo>
                  <a:pt x="123189" y="252729"/>
                </a:lnTo>
                <a:lnTo>
                  <a:pt x="123189" y="250189"/>
                </a:lnTo>
                <a:close/>
              </a:path>
              <a:path w="123189" h="655320">
                <a:moveTo>
                  <a:pt x="3810" y="247650"/>
                </a:moveTo>
                <a:lnTo>
                  <a:pt x="0" y="247650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7650"/>
                </a:lnTo>
                <a:close/>
              </a:path>
              <a:path w="123189" h="655320">
                <a:moveTo>
                  <a:pt x="123189" y="247650"/>
                </a:moveTo>
                <a:lnTo>
                  <a:pt x="120650" y="247650"/>
                </a:lnTo>
                <a:lnTo>
                  <a:pt x="120650" y="248919"/>
                </a:lnTo>
                <a:lnTo>
                  <a:pt x="123189" y="248919"/>
                </a:lnTo>
                <a:lnTo>
                  <a:pt x="123189" y="247650"/>
                </a:lnTo>
                <a:close/>
              </a:path>
              <a:path w="123189" h="655320">
                <a:moveTo>
                  <a:pt x="3810" y="243839"/>
                </a:moveTo>
                <a:lnTo>
                  <a:pt x="0" y="243839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3839"/>
                </a:lnTo>
                <a:close/>
              </a:path>
              <a:path w="123189" h="655320">
                <a:moveTo>
                  <a:pt x="123189" y="243839"/>
                </a:moveTo>
                <a:lnTo>
                  <a:pt x="120650" y="243839"/>
                </a:lnTo>
                <a:lnTo>
                  <a:pt x="120650" y="246379"/>
                </a:lnTo>
                <a:lnTo>
                  <a:pt x="123189" y="246379"/>
                </a:lnTo>
                <a:lnTo>
                  <a:pt x="123189" y="243839"/>
                </a:lnTo>
                <a:close/>
              </a:path>
              <a:path w="123189" h="655320">
                <a:moveTo>
                  <a:pt x="3810" y="241300"/>
                </a:moveTo>
                <a:lnTo>
                  <a:pt x="0" y="241300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41300"/>
                </a:lnTo>
                <a:close/>
              </a:path>
              <a:path w="123189" h="655320">
                <a:moveTo>
                  <a:pt x="123189" y="241300"/>
                </a:moveTo>
                <a:lnTo>
                  <a:pt x="120650" y="241300"/>
                </a:lnTo>
                <a:lnTo>
                  <a:pt x="120650" y="242569"/>
                </a:lnTo>
                <a:lnTo>
                  <a:pt x="123189" y="242569"/>
                </a:lnTo>
                <a:lnTo>
                  <a:pt x="123189" y="241300"/>
                </a:lnTo>
                <a:close/>
              </a:path>
              <a:path w="123189" h="655320">
                <a:moveTo>
                  <a:pt x="3810" y="237489"/>
                </a:moveTo>
                <a:lnTo>
                  <a:pt x="0" y="237489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7489"/>
                </a:lnTo>
                <a:close/>
              </a:path>
              <a:path w="123189" h="655320">
                <a:moveTo>
                  <a:pt x="123189" y="237489"/>
                </a:moveTo>
                <a:lnTo>
                  <a:pt x="120650" y="237489"/>
                </a:lnTo>
                <a:lnTo>
                  <a:pt x="120650" y="240029"/>
                </a:lnTo>
                <a:lnTo>
                  <a:pt x="123189" y="240029"/>
                </a:lnTo>
                <a:lnTo>
                  <a:pt x="123189" y="237489"/>
                </a:lnTo>
                <a:close/>
              </a:path>
              <a:path w="123189" h="655320">
                <a:moveTo>
                  <a:pt x="3810" y="234950"/>
                </a:moveTo>
                <a:lnTo>
                  <a:pt x="0" y="234950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34950"/>
                </a:lnTo>
                <a:close/>
              </a:path>
              <a:path w="123189" h="655320">
                <a:moveTo>
                  <a:pt x="123189" y="234950"/>
                </a:moveTo>
                <a:lnTo>
                  <a:pt x="120650" y="234950"/>
                </a:lnTo>
                <a:lnTo>
                  <a:pt x="120650" y="236219"/>
                </a:lnTo>
                <a:lnTo>
                  <a:pt x="123189" y="236219"/>
                </a:lnTo>
                <a:lnTo>
                  <a:pt x="123189" y="234950"/>
                </a:lnTo>
                <a:close/>
              </a:path>
              <a:path w="123189" h="655320">
                <a:moveTo>
                  <a:pt x="3810" y="231139"/>
                </a:moveTo>
                <a:lnTo>
                  <a:pt x="0" y="231139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31139"/>
                </a:lnTo>
                <a:close/>
              </a:path>
              <a:path w="123189" h="655320">
                <a:moveTo>
                  <a:pt x="123189" y="231139"/>
                </a:moveTo>
                <a:lnTo>
                  <a:pt x="120650" y="231139"/>
                </a:lnTo>
                <a:lnTo>
                  <a:pt x="120650" y="233679"/>
                </a:lnTo>
                <a:lnTo>
                  <a:pt x="123189" y="233679"/>
                </a:lnTo>
                <a:lnTo>
                  <a:pt x="123189" y="231139"/>
                </a:lnTo>
                <a:close/>
              </a:path>
              <a:path w="123189" h="655320">
                <a:moveTo>
                  <a:pt x="3810" y="228600"/>
                </a:moveTo>
                <a:lnTo>
                  <a:pt x="0" y="228600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8600"/>
                </a:lnTo>
                <a:close/>
              </a:path>
              <a:path w="123189" h="655320">
                <a:moveTo>
                  <a:pt x="123189" y="228600"/>
                </a:moveTo>
                <a:lnTo>
                  <a:pt x="120650" y="228600"/>
                </a:lnTo>
                <a:lnTo>
                  <a:pt x="120650" y="229869"/>
                </a:lnTo>
                <a:lnTo>
                  <a:pt x="123189" y="229869"/>
                </a:lnTo>
                <a:lnTo>
                  <a:pt x="123189" y="228600"/>
                </a:lnTo>
                <a:close/>
              </a:path>
              <a:path w="123189" h="655320">
                <a:moveTo>
                  <a:pt x="3810" y="224789"/>
                </a:moveTo>
                <a:lnTo>
                  <a:pt x="0" y="224789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4789"/>
                </a:lnTo>
                <a:close/>
              </a:path>
              <a:path w="123189" h="655320">
                <a:moveTo>
                  <a:pt x="123189" y="224789"/>
                </a:moveTo>
                <a:lnTo>
                  <a:pt x="120650" y="224789"/>
                </a:lnTo>
                <a:lnTo>
                  <a:pt x="120650" y="227329"/>
                </a:lnTo>
                <a:lnTo>
                  <a:pt x="123189" y="227329"/>
                </a:lnTo>
                <a:lnTo>
                  <a:pt x="123189" y="224789"/>
                </a:lnTo>
                <a:close/>
              </a:path>
              <a:path w="123189" h="655320">
                <a:moveTo>
                  <a:pt x="3810" y="222250"/>
                </a:moveTo>
                <a:lnTo>
                  <a:pt x="0" y="222250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22250"/>
                </a:lnTo>
                <a:close/>
              </a:path>
              <a:path w="123189" h="655320">
                <a:moveTo>
                  <a:pt x="123189" y="222250"/>
                </a:moveTo>
                <a:lnTo>
                  <a:pt x="120650" y="222250"/>
                </a:lnTo>
                <a:lnTo>
                  <a:pt x="120650" y="223519"/>
                </a:lnTo>
                <a:lnTo>
                  <a:pt x="123189" y="223519"/>
                </a:lnTo>
                <a:lnTo>
                  <a:pt x="123189" y="222250"/>
                </a:lnTo>
                <a:close/>
              </a:path>
              <a:path w="123189" h="655320">
                <a:moveTo>
                  <a:pt x="3810" y="218439"/>
                </a:moveTo>
                <a:lnTo>
                  <a:pt x="0" y="218439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8439"/>
                </a:lnTo>
                <a:close/>
              </a:path>
              <a:path w="123189" h="655320">
                <a:moveTo>
                  <a:pt x="123189" y="218439"/>
                </a:moveTo>
                <a:lnTo>
                  <a:pt x="120650" y="218439"/>
                </a:lnTo>
                <a:lnTo>
                  <a:pt x="120650" y="220979"/>
                </a:lnTo>
                <a:lnTo>
                  <a:pt x="123189" y="220979"/>
                </a:lnTo>
                <a:lnTo>
                  <a:pt x="123189" y="218439"/>
                </a:lnTo>
                <a:close/>
              </a:path>
              <a:path w="123189" h="655320">
                <a:moveTo>
                  <a:pt x="3810" y="215900"/>
                </a:moveTo>
                <a:lnTo>
                  <a:pt x="0" y="215900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5900"/>
                </a:lnTo>
                <a:close/>
              </a:path>
              <a:path w="123189" h="655320">
                <a:moveTo>
                  <a:pt x="123189" y="215900"/>
                </a:moveTo>
                <a:lnTo>
                  <a:pt x="120650" y="215900"/>
                </a:lnTo>
                <a:lnTo>
                  <a:pt x="120650" y="217169"/>
                </a:lnTo>
                <a:lnTo>
                  <a:pt x="123189" y="217169"/>
                </a:lnTo>
                <a:lnTo>
                  <a:pt x="123189" y="215900"/>
                </a:lnTo>
                <a:close/>
              </a:path>
              <a:path w="123189" h="655320">
                <a:moveTo>
                  <a:pt x="3810" y="212089"/>
                </a:moveTo>
                <a:lnTo>
                  <a:pt x="0" y="212089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12089"/>
                </a:lnTo>
                <a:close/>
              </a:path>
              <a:path w="123189" h="655320">
                <a:moveTo>
                  <a:pt x="123189" y="212089"/>
                </a:moveTo>
                <a:lnTo>
                  <a:pt x="120650" y="212089"/>
                </a:lnTo>
                <a:lnTo>
                  <a:pt x="120650" y="214629"/>
                </a:lnTo>
                <a:lnTo>
                  <a:pt x="123189" y="214629"/>
                </a:lnTo>
                <a:lnTo>
                  <a:pt x="123189" y="212089"/>
                </a:lnTo>
                <a:close/>
              </a:path>
              <a:path w="123189" h="655320">
                <a:moveTo>
                  <a:pt x="3810" y="209550"/>
                </a:moveTo>
                <a:lnTo>
                  <a:pt x="0" y="209550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9550"/>
                </a:lnTo>
                <a:close/>
              </a:path>
              <a:path w="123189" h="655320">
                <a:moveTo>
                  <a:pt x="123189" y="209550"/>
                </a:moveTo>
                <a:lnTo>
                  <a:pt x="120650" y="209550"/>
                </a:lnTo>
                <a:lnTo>
                  <a:pt x="120650" y="210819"/>
                </a:lnTo>
                <a:lnTo>
                  <a:pt x="123189" y="210819"/>
                </a:lnTo>
                <a:lnTo>
                  <a:pt x="123189" y="209550"/>
                </a:lnTo>
                <a:close/>
              </a:path>
              <a:path w="123189" h="655320">
                <a:moveTo>
                  <a:pt x="3810" y="205866"/>
                </a:moveTo>
                <a:lnTo>
                  <a:pt x="0" y="205866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5866"/>
                </a:lnTo>
                <a:close/>
              </a:path>
              <a:path w="123189" h="655320">
                <a:moveTo>
                  <a:pt x="123189" y="205866"/>
                </a:moveTo>
                <a:lnTo>
                  <a:pt x="120650" y="205866"/>
                </a:lnTo>
                <a:lnTo>
                  <a:pt x="120650" y="208279"/>
                </a:lnTo>
                <a:lnTo>
                  <a:pt x="123189" y="208279"/>
                </a:lnTo>
                <a:lnTo>
                  <a:pt x="123189" y="205866"/>
                </a:lnTo>
                <a:close/>
              </a:path>
              <a:path w="123189" h="655320">
                <a:moveTo>
                  <a:pt x="3810" y="201929"/>
                </a:moveTo>
                <a:lnTo>
                  <a:pt x="1270" y="201929"/>
                </a:lnTo>
                <a:lnTo>
                  <a:pt x="1270" y="204469"/>
                </a:lnTo>
                <a:lnTo>
                  <a:pt x="3810" y="204469"/>
                </a:lnTo>
                <a:lnTo>
                  <a:pt x="3810" y="201929"/>
                </a:lnTo>
                <a:close/>
              </a:path>
              <a:path w="123189" h="655320">
                <a:moveTo>
                  <a:pt x="123189" y="203326"/>
                </a:moveTo>
                <a:lnTo>
                  <a:pt x="120650" y="203326"/>
                </a:lnTo>
                <a:lnTo>
                  <a:pt x="120650" y="204469"/>
                </a:lnTo>
                <a:lnTo>
                  <a:pt x="123189" y="204469"/>
                </a:lnTo>
                <a:lnTo>
                  <a:pt x="123189" y="203326"/>
                </a:lnTo>
                <a:close/>
              </a:path>
              <a:path w="123189" h="655320">
                <a:moveTo>
                  <a:pt x="123189" y="199516"/>
                </a:moveTo>
                <a:lnTo>
                  <a:pt x="120650" y="199516"/>
                </a:lnTo>
                <a:lnTo>
                  <a:pt x="120650" y="201929"/>
                </a:lnTo>
                <a:lnTo>
                  <a:pt x="123189" y="201929"/>
                </a:lnTo>
                <a:lnTo>
                  <a:pt x="123189" y="199516"/>
                </a:lnTo>
                <a:close/>
              </a:path>
              <a:path w="123189" h="655320">
                <a:moveTo>
                  <a:pt x="123189" y="196976"/>
                </a:moveTo>
                <a:lnTo>
                  <a:pt x="120650" y="196976"/>
                </a:lnTo>
                <a:lnTo>
                  <a:pt x="120650" y="198119"/>
                </a:lnTo>
                <a:lnTo>
                  <a:pt x="123189" y="198119"/>
                </a:lnTo>
                <a:lnTo>
                  <a:pt x="123189" y="196976"/>
                </a:lnTo>
                <a:close/>
              </a:path>
              <a:path w="123189" h="655320">
                <a:moveTo>
                  <a:pt x="123189" y="193166"/>
                </a:moveTo>
                <a:lnTo>
                  <a:pt x="120650" y="193166"/>
                </a:lnTo>
                <a:lnTo>
                  <a:pt x="120650" y="195579"/>
                </a:lnTo>
                <a:lnTo>
                  <a:pt x="123189" y="195579"/>
                </a:lnTo>
                <a:lnTo>
                  <a:pt x="123189" y="193166"/>
                </a:lnTo>
                <a:close/>
              </a:path>
              <a:path w="123189" h="655320">
                <a:moveTo>
                  <a:pt x="123189" y="190626"/>
                </a:moveTo>
                <a:lnTo>
                  <a:pt x="120650" y="190626"/>
                </a:lnTo>
                <a:lnTo>
                  <a:pt x="120650" y="191769"/>
                </a:lnTo>
                <a:lnTo>
                  <a:pt x="123189" y="191769"/>
                </a:lnTo>
                <a:lnTo>
                  <a:pt x="123189" y="190626"/>
                </a:lnTo>
                <a:close/>
              </a:path>
              <a:path w="123189" h="655320">
                <a:moveTo>
                  <a:pt x="123189" y="186816"/>
                </a:moveTo>
                <a:lnTo>
                  <a:pt x="120650" y="186816"/>
                </a:lnTo>
                <a:lnTo>
                  <a:pt x="120650" y="189229"/>
                </a:lnTo>
                <a:lnTo>
                  <a:pt x="123189" y="189229"/>
                </a:lnTo>
                <a:lnTo>
                  <a:pt x="123189" y="186816"/>
                </a:lnTo>
                <a:close/>
              </a:path>
              <a:path w="123189" h="655320">
                <a:moveTo>
                  <a:pt x="123189" y="184276"/>
                </a:moveTo>
                <a:lnTo>
                  <a:pt x="120650" y="184276"/>
                </a:lnTo>
                <a:lnTo>
                  <a:pt x="120650" y="185419"/>
                </a:lnTo>
                <a:lnTo>
                  <a:pt x="123189" y="185419"/>
                </a:lnTo>
                <a:lnTo>
                  <a:pt x="123189" y="184276"/>
                </a:lnTo>
                <a:close/>
              </a:path>
              <a:path w="123189" h="655320">
                <a:moveTo>
                  <a:pt x="123189" y="180466"/>
                </a:moveTo>
                <a:lnTo>
                  <a:pt x="120650" y="180466"/>
                </a:lnTo>
                <a:lnTo>
                  <a:pt x="120650" y="182879"/>
                </a:lnTo>
                <a:lnTo>
                  <a:pt x="123189" y="182879"/>
                </a:lnTo>
                <a:lnTo>
                  <a:pt x="123189" y="180466"/>
                </a:lnTo>
                <a:close/>
              </a:path>
              <a:path w="123189" h="655320">
                <a:moveTo>
                  <a:pt x="123189" y="177926"/>
                </a:moveTo>
                <a:lnTo>
                  <a:pt x="120650" y="177926"/>
                </a:lnTo>
                <a:lnTo>
                  <a:pt x="120650" y="179069"/>
                </a:lnTo>
                <a:lnTo>
                  <a:pt x="123189" y="179069"/>
                </a:lnTo>
                <a:lnTo>
                  <a:pt x="123189" y="177926"/>
                </a:lnTo>
                <a:close/>
              </a:path>
              <a:path w="123189" h="655320">
                <a:moveTo>
                  <a:pt x="123189" y="174116"/>
                </a:moveTo>
                <a:lnTo>
                  <a:pt x="120650" y="174116"/>
                </a:lnTo>
                <a:lnTo>
                  <a:pt x="120650" y="176529"/>
                </a:lnTo>
                <a:lnTo>
                  <a:pt x="123189" y="176529"/>
                </a:lnTo>
                <a:lnTo>
                  <a:pt x="123189" y="174116"/>
                </a:lnTo>
                <a:close/>
              </a:path>
              <a:path w="123189" h="655320">
                <a:moveTo>
                  <a:pt x="123189" y="171576"/>
                </a:moveTo>
                <a:lnTo>
                  <a:pt x="120650" y="171576"/>
                </a:lnTo>
                <a:lnTo>
                  <a:pt x="120650" y="172719"/>
                </a:lnTo>
                <a:lnTo>
                  <a:pt x="123189" y="172719"/>
                </a:lnTo>
                <a:lnTo>
                  <a:pt x="123189" y="171576"/>
                </a:lnTo>
                <a:close/>
              </a:path>
              <a:path w="123189" h="655320">
                <a:moveTo>
                  <a:pt x="123189" y="167766"/>
                </a:moveTo>
                <a:lnTo>
                  <a:pt x="120650" y="167766"/>
                </a:lnTo>
                <a:lnTo>
                  <a:pt x="120650" y="170179"/>
                </a:lnTo>
                <a:lnTo>
                  <a:pt x="123189" y="170179"/>
                </a:lnTo>
                <a:lnTo>
                  <a:pt x="123189" y="167766"/>
                </a:lnTo>
                <a:close/>
              </a:path>
              <a:path w="123189" h="655320">
                <a:moveTo>
                  <a:pt x="123189" y="165226"/>
                </a:moveTo>
                <a:lnTo>
                  <a:pt x="120650" y="165226"/>
                </a:lnTo>
                <a:lnTo>
                  <a:pt x="120650" y="166369"/>
                </a:lnTo>
                <a:lnTo>
                  <a:pt x="123189" y="166369"/>
                </a:lnTo>
                <a:lnTo>
                  <a:pt x="123189" y="165226"/>
                </a:lnTo>
                <a:close/>
              </a:path>
              <a:path w="123189" h="655320">
                <a:moveTo>
                  <a:pt x="123189" y="160019"/>
                </a:moveTo>
                <a:lnTo>
                  <a:pt x="120650" y="160019"/>
                </a:lnTo>
                <a:lnTo>
                  <a:pt x="120650" y="163829"/>
                </a:lnTo>
                <a:lnTo>
                  <a:pt x="123189" y="163829"/>
                </a:lnTo>
                <a:lnTo>
                  <a:pt x="123189" y="160019"/>
                </a:lnTo>
                <a:close/>
              </a:path>
              <a:path w="123189" h="655320">
                <a:moveTo>
                  <a:pt x="3810" y="389890"/>
                </a:moveTo>
                <a:lnTo>
                  <a:pt x="0" y="38989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389890"/>
                </a:lnTo>
                <a:close/>
              </a:path>
              <a:path w="123189" h="655320">
                <a:moveTo>
                  <a:pt x="123189" y="389890"/>
                </a:moveTo>
                <a:lnTo>
                  <a:pt x="120650" y="389890"/>
                </a:lnTo>
                <a:lnTo>
                  <a:pt x="120650" y="427989"/>
                </a:lnTo>
                <a:lnTo>
                  <a:pt x="123189" y="427989"/>
                </a:lnTo>
                <a:lnTo>
                  <a:pt x="123189" y="389890"/>
                </a:lnTo>
                <a:close/>
              </a:path>
              <a:path w="123189" h="655320">
                <a:moveTo>
                  <a:pt x="3810" y="427990"/>
                </a:moveTo>
                <a:lnTo>
                  <a:pt x="0" y="427990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27990"/>
                </a:lnTo>
                <a:close/>
              </a:path>
              <a:path w="123189" h="655320">
                <a:moveTo>
                  <a:pt x="123189" y="427990"/>
                </a:moveTo>
                <a:lnTo>
                  <a:pt x="120650" y="427990"/>
                </a:lnTo>
                <a:lnTo>
                  <a:pt x="120650" y="459739"/>
                </a:lnTo>
                <a:lnTo>
                  <a:pt x="123189" y="459739"/>
                </a:lnTo>
                <a:lnTo>
                  <a:pt x="123189" y="427990"/>
                </a:lnTo>
                <a:close/>
              </a:path>
              <a:path w="123189" h="655320">
                <a:moveTo>
                  <a:pt x="3810" y="459740"/>
                </a:moveTo>
                <a:lnTo>
                  <a:pt x="0" y="459740"/>
                </a:lnTo>
                <a:lnTo>
                  <a:pt x="0" y="469900"/>
                </a:lnTo>
                <a:lnTo>
                  <a:pt x="3810" y="469900"/>
                </a:lnTo>
                <a:lnTo>
                  <a:pt x="3810" y="459740"/>
                </a:lnTo>
                <a:close/>
              </a:path>
              <a:path w="123189" h="655320">
                <a:moveTo>
                  <a:pt x="123189" y="459740"/>
                </a:moveTo>
                <a:lnTo>
                  <a:pt x="120650" y="459740"/>
                </a:lnTo>
                <a:lnTo>
                  <a:pt x="120650" y="469900"/>
                </a:lnTo>
                <a:lnTo>
                  <a:pt x="121920" y="469900"/>
                </a:lnTo>
                <a:lnTo>
                  <a:pt x="121920" y="464820"/>
                </a:lnTo>
                <a:lnTo>
                  <a:pt x="123189" y="464820"/>
                </a:lnTo>
                <a:lnTo>
                  <a:pt x="123189" y="459740"/>
                </a:lnTo>
                <a:close/>
              </a:path>
              <a:path w="123189" h="655320">
                <a:moveTo>
                  <a:pt x="3810" y="469900"/>
                </a:moveTo>
                <a:lnTo>
                  <a:pt x="0" y="469900"/>
                </a:lnTo>
                <a:lnTo>
                  <a:pt x="0" y="497839"/>
                </a:lnTo>
                <a:lnTo>
                  <a:pt x="3810" y="497839"/>
                </a:lnTo>
                <a:lnTo>
                  <a:pt x="3810" y="469900"/>
                </a:lnTo>
                <a:close/>
              </a:path>
              <a:path w="123189" h="655320">
                <a:moveTo>
                  <a:pt x="3810" y="497840"/>
                </a:moveTo>
                <a:lnTo>
                  <a:pt x="0" y="497840"/>
                </a:lnTo>
                <a:lnTo>
                  <a:pt x="0" y="508000"/>
                </a:lnTo>
                <a:lnTo>
                  <a:pt x="3810" y="508000"/>
                </a:lnTo>
                <a:lnTo>
                  <a:pt x="3810" y="497840"/>
                </a:lnTo>
                <a:close/>
              </a:path>
              <a:path w="123189" h="655320">
                <a:moveTo>
                  <a:pt x="381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3810" y="514350"/>
                </a:lnTo>
                <a:lnTo>
                  <a:pt x="3810" y="508000"/>
                </a:lnTo>
                <a:close/>
              </a:path>
              <a:path w="123189" h="655320">
                <a:moveTo>
                  <a:pt x="3810" y="514350"/>
                </a:moveTo>
                <a:lnTo>
                  <a:pt x="0" y="514350"/>
                </a:lnTo>
                <a:lnTo>
                  <a:pt x="0" y="535939"/>
                </a:lnTo>
                <a:lnTo>
                  <a:pt x="3810" y="535939"/>
                </a:lnTo>
                <a:lnTo>
                  <a:pt x="3810" y="514350"/>
                </a:lnTo>
                <a:close/>
              </a:path>
              <a:path w="123189" h="655320">
                <a:moveTo>
                  <a:pt x="123189" y="654050"/>
                </a:moveTo>
                <a:lnTo>
                  <a:pt x="0" y="654050"/>
                </a:lnTo>
                <a:lnTo>
                  <a:pt x="0" y="655319"/>
                </a:lnTo>
                <a:lnTo>
                  <a:pt x="123189" y="655319"/>
                </a:lnTo>
                <a:lnTo>
                  <a:pt x="123189" y="654050"/>
                </a:lnTo>
                <a:close/>
              </a:path>
              <a:path w="123189" h="655320">
                <a:moveTo>
                  <a:pt x="3810" y="650239"/>
                </a:moveTo>
                <a:lnTo>
                  <a:pt x="0" y="650239"/>
                </a:lnTo>
                <a:lnTo>
                  <a:pt x="0" y="652780"/>
                </a:lnTo>
                <a:lnTo>
                  <a:pt x="3810" y="652780"/>
                </a:lnTo>
                <a:lnTo>
                  <a:pt x="3810" y="650239"/>
                </a:lnTo>
                <a:close/>
              </a:path>
              <a:path w="123189" h="655320">
                <a:moveTo>
                  <a:pt x="123189" y="650239"/>
                </a:moveTo>
                <a:lnTo>
                  <a:pt x="120650" y="650239"/>
                </a:lnTo>
                <a:lnTo>
                  <a:pt x="120650" y="652780"/>
                </a:lnTo>
                <a:lnTo>
                  <a:pt x="123189" y="652780"/>
                </a:lnTo>
                <a:lnTo>
                  <a:pt x="123189" y="650239"/>
                </a:lnTo>
                <a:close/>
              </a:path>
              <a:path w="123189" h="655320">
                <a:moveTo>
                  <a:pt x="3810" y="647826"/>
                </a:moveTo>
                <a:lnTo>
                  <a:pt x="0" y="647826"/>
                </a:lnTo>
                <a:lnTo>
                  <a:pt x="0" y="648969"/>
                </a:lnTo>
                <a:lnTo>
                  <a:pt x="3810" y="648969"/>
                </a:lnTo>
                <a:lnTo>
                  <a:pt x="3810" y="647826"/>
                </a:lnTo>
                <a:close/>
              </a:path>
              <a:path w="123189" h="655320">
                <a:moveTo>
                  <a:pt x="123189" y="647826"/>
                </a:moveTo>
                <a:lnTo>
                  <a:pt x="120650" y="647826"/>
                </a:lnTo>
                <a:lnTo>
                  <a:pt x="120650" y="648969"/>
                </a:lnTo>
                <a:lnTo>
                  <a:pt x="123189" y="648969"/>
                </a:lnTo>
                <a:lnTo>
                  <a:pt x="123189" y="647826"/>
                </a:lnTo>
                <a:close/>
              </a:path>
              <a:path w="123189" h="655320">
                <a:moveTo>
                  <a:pt x="3810" y="644016"/>
                </a:moveTo>
                <a:lnTo>
                  <a:pt x="0" y="644016"/>
                </a:lnTo>
                <a:lnTo>
                  <a:pt x="0" y="646556"/>
                </a:lnTo>
                <a:lnTo>
                  <a:pt x="3810" y="646556"/>
                </a:lnTo>
                <a:lnTo>
                  <a:pt x="3810" y="644016"/>
                </a:lnTo>
                <a:close/>
              </a:path>
              <a:path w="123189" h="655320">
                <a:moveTo>
                  <a:pt x="123189" y="644016"/>
                </a:moveTo>
                <a:lnTo>
                  <a:pt x="120650" y="644016"/>
                </a:lnTo>
                <a:lnTo>
                  <a:pt x="120650" y="646556"/>
                </a:lnTo>
                <a:lnTo>
                  <a:pt x="123189" y="646556"/>
                </a:lnTo>
                <a:lnTo>
                  <a:pt x="123189" y="644016"/>
                </a:lnTo>
                <a:close/>
              </a:path>
              <a:path w="123189" h="655320">
                <a:moveTo>
                  <a:pt x="3810" y="641476"/>
                </a:moveTo>
                <a:lnTo>
                  <a:pt x="0" y="641476"/>
                </a:lnTo>
                <a:lnTo>
                  <a:pt x="0" y="642619"/>
                </a:lnTo>
                <a:lnTo>
                  <a:pt x="3810" y="642619"/>
                </a:lnTo>
                <a:lnTo>
                  <a:pt x="3810" y="641476"/>
                </a:lnTo>
                <a:close/>
              </a:path>
              <a:path w="123189" h="655320">
                <a:moveTo>
                  <a:pt x="123189" y="641476"/>
                </a:moveTo>
                <a:lnTo>
                  <a:pt x="120650" y="641476"/>
                </a:lnTo>
                <a:lnTo>
                  <a:pt x="120650" y="642619"/>
                </a:lnTo>
                <a:lnTo>
                  <a:pt x="123189" y="642619"/>
                </a:lnTo>
                <a:lnTo>
                  <a:pt x="123189" y="641476"/>
                </a:lnTo>
                <a:close/>
              </a:path>
              <a:path w="123189" h="655320">
                <a:moveTo>
                  <a:pt x="3810" y="637666"/>
                </a:moveTo>
                <a:lnTo>
                  <a:pt x="0" y="637666"/>
                </a:lnTo>
                <a:lnTo>
                  <a:pt x="0" y="640206"/>
                </a:lnTo>
                <a:lnTo>
                  <a:pt x="3810" y="640206"/>
                </a:lnTo>
                <a:lnTo>
                  <a:pt x="3810" y="637666"/>
                </a:lnTo>
                <a:close/>
              </a:path>
              <a:path w="123189" h="655320">
                <a:moveTo>
                  <a:pt x="123189" y="637666"/>
                </a:moveTo>
                <a:lnTo>
                  <a:pt x="120650" y="637666"/>
                </a:lnTo>
                <a:lnTo>
                  <a:pt x="120650" y="640206"/>
                </a:lnTo>
                <a:lnTo>
                  <a:pt x="123189" y="640206"/>
                </a:lnTo>
                <a:lnTo>
                  <a:pt x="123189" y="637666"/>
                </a:lnTo>
                <a:close/>
              </a:path>
              <a:path w="123189" h="655320">
                <a:moveTo>
                  <a:pt x="3810" y="635126"/>
                </a:moveTo>
                <a:lnTo>
                  <a:pt x="0" y="635126"/>
                </a:lnTo>
                <a:lnTo>
                  <a:pt x="0" y="636269"/>
                </a:lnTo>
                <a:lnTo>
                  <a:pt x="3810" y="636269"/>
                </a:lnTo>
                <a:lnTo>
                  <a:pt x="3810" y="635126"/>
                </a:lnTo>
                <a:close/>
              </a:path>
              <a:path w="123189" h="655320">
                <a:moveTo>
                  <a:pt x="123189" y="635126"/>
                </a:moveTo>
                <a:lnTo>
                  <a:pt x="120650" y="635126"/>
                </a:lnTo>
                <a:lnTo>
                  <a:pt x="120650" y="636269"/>
                </a:lnTo>
                <a:lnTo>
                  <a:pt x="123189" y="636269"/>
                </a:lnTo>
                <a:lnTo>
                  <a:pt x="123189" y="635126"/>
                </a:lnTo>
                <a:close/>
              </a:path>
              <a:path w="123189" h="655320">
                <a:moveTo>
                  <a:pt x="3810" y="631316"/>
                </a:moveTo>
                <a:lnTo>
                  <a:pt x="0" y="631316"/>
                </a:lnTo>
                <a:lnTo>
                  <a:pt x="0" y="633856"/>
                </a:lnTo>
                <a:lnTo>
                  <a:pt x="3810" y="633856"/>
                </a:lnTo>
                <a:lnTo>
                  <a:pt x="3810" y="631316"/>
                </a:lnTo>
                <a:close/>
              </a:path>
              <a:path w="123189" h="655320">
                <a:moveTo>
                  <a:pt x="123189" y="631316"/>
                </a:moveTo>
                <a:lnTo>
                  <a:pt x="120650" y="631316"/>
                </a:lnTo>
                <a:lnTo>
                  <a:pt x="120650" y="633856"/>
                </a:lnTo>
                <a:lnTo>
                  <a:pt x="123189" y="633856"/>
                </a:lnTo>
                <a:lnTo>
                  <a:pt x="123189" y="631316"/>
                </a:lnTo>
                <a:close/>
              </a:path>
              <a:path w="123189" h="655320">
                <a:moveTo>
                  <a:pt x="3810" y="628776"/>
                </a:moveTo>
                <a:lnTo>
                  <a:pt x="0" y="628776"/>
                </a:lnTo>
                <a:lnTo>
                  <a:pt x="0" y="629919"/>
                </a:lnTo>
                <a:lnTo>
                  <a:pt x="3810" y="629919"/>
                </a:lnTo>
                <a:lnTo>
                  <a:pt x="3810" y="628776"/>
                </a:lnTo>
                <a:close/>
              </a:path>
              <a:path w="123189" h="655320">
                <a:moveTo>
                  <a:pt x="123189" y="628776"/>
                </a:moveTo>
                <a:lnTo>
                  <a:pt x="120650" y="628776"/>
                </a:lnTo>
                <a:lnTo>
                  <a:pt x="120650" y="629919"/>
                </a:lnTo>
                <a:lnTo>
                  <a:pt x="123189" y="629919"/>
                </a:lnTo>
                <a:lnTo>
                  <a:pt x="123189" y="628776"/>
                </a:lnTo>
                <a:close/>
              </a:path>
              <a:path w="123189" h="655320">
                <a:moveTo>
                  <a:pt x="3810" y="624966"/>
                </a:moveTo>
                <a:lnTo>
                  <a:pt x="0" y="624966"/>
                </a:lnTo>
                <a:lnTo>
                  <a:pt x="0" y="627506"/>
                </a:lnTo>
                <a:lnTo>
                  <a:pt x="3810" y="627506"/>
                </a:lnTo>
                <a:lnTo>
                  <a:pt x="3810" y="624966"/>
                </a:lnTo>
                <a:close/>
              </a:path>
              <a:path w="123189" h="655320">
                <a:moveTo>
                  <a:pt x="123189" y="624966"/>
                </a:moveTo>
                <a:lnTo>
                  <a:pt x="120650" y="624966"/>
                </a:lnTo>
                <a:lnTo>
                  <a:pt x="120650" y="627506"/>
                </a:lnTo>
                <a:lnTo>
                  <a:pt x="123189" y="627506"/>
                </a:lnTo>
                <a:lnTo>
                  <a:pt x="123189" y="624966"/>
                </a:lnTo>
                <a:close/>
              </a:path>
              <a:path w="123189" h="655320">
                <a:moveTo>
                  <a:pt x="3810" y="622426"/>
                </a:moveTo>
                <a:lnTo>
                  <a:pt x="0" y="622426"/>
                </a:lnTo>
                <a:lnTo>
                  <a:pt x="0" y="623569"/>
                </a:lnTo>
                <a:lnTo>
                  <a:pt x="3810" y="623569"/>
                </a:lnTo>
                <a:lnTo>
                  <a:pt x="3810" y="622426"/>
                </a:lnTo>
                <a:close/>
              </a:path>
              <a:path w="123189" h="655320">
                <a:moveTo>
                  <a:pt x="123189" y="622426"/>
                </a:moveTo>
                <a:lnTo>
                  <a:pt x="120650" y="622426"/>
                </a:lnTo>
                <a:lnTo>
                  <a:pt x="120650" y="623569"/>
                </a:lnTo>
                <a:lnTo>
                  <a:pt x="123189" y="623569"/>
                </a:lnTo>
                <a:lnTo>
                  <a:pt x="123189" y="622426"/>
                </a:lnTo>
                <a:close/>
              </a:path>
              <a:path w="123189" h="655320">
                <a:moveTo>
                  <a:pt x="3810" y="618616"/>
                </a:moveTo>
                <a:lnTo>
                  <a:pt x="0" y="618616"/>
                </a:lnTo>
                <a:lnTo>
                  <a:pt x="0" y="621156"/>
                </a:lnTo>
                <a:lnTo>
                  <a:pt x="3810" y="621156"/>
                </a:lnTo>
                <a:lnTo>
                  <a:pt x="3810" y="618616"/>
                </a:lnTo>
                <a:close/>
              </a:path>
              <a:path w="123189" h="655320">
                <a:moveTo>
                  <a:pt x="123189" y="618616"/>
                </a:moveTo>
                <a:lnTo>
                  <a:pt x="120650" y="618616"/>
                </a:lnTo>
                <a:lnTo>
                  <a:pt x="120650" y="621156"/>
                </a:lnTo>
                <a:lnTo>
                  <a:pt x="123189" y="621156"/>
                </a:lnTo>
                <a:lnTo>
                  <a:pt x="123189" y="618616"/>
                </a:lnTo>
                <a:close/>
              </a:path>
              <a:path w="123189" h="655320">
                <a:moveTo>
                  <a:pt x="3810" y="616076"/>
                </a:moveTo>
                <a:lnTo>
                  <a:pt x="0" y="616076"/>
                </a:lnTo>
                <a:lnTo>
                  <a:pt x="0" y="617219"/>
                </a:lnTo>
                <a:lnTo>
                  <a:pt x="3810" y="617219"/>
                </a:lnTo>
                <a:lnTo>
                  <a:pt x="3810" y="616076"/>
                </a:lnTo>
                <a:close/>
              </a:path>
              <a:path w="123189" h="655320">
                <a:moveTo>
                  <a:pt x="123189" y="616076"/>
                </a:moveTo>
                <a:lnTo>
                  <a:pt x="120650" y="616076"/>
                </a:lnTo>
                <a:lnTo>
                  <a:pt x="120650" y="617219"/>
                </a:lnTo>
                <a:lnTo>
                  <a:pt x="123189" y="617219"/>
                </a:lnTo>
                <a:lnTo>
                  <a:pt x="123189" y="616076"/>
                </a:lnTo>
                <a:close/>
              </a:path>
              <a:path w="123189" h="655320">
                <a:moveTo>
                  <a:pt x="3810" y="612266"/>
                </a:moveTo>
                <a:lnTo>
                  <a:pt x="0" y="612266"/>
                </a:lnTo>
                <a:lnTo>
                  <a:pt x="0" y="614806"/>
                </a:lnTo>
                <a:lnTo>
                  <a:pt x="3810" y="614806"/>
                </a:lnTo>
                <a:lnTo>
                  <a:pt x="3810" y="612266"/>
                </a:lnTo>
                <a:close/>
              </a:path>
              <a:path w="123189" h="655320">
                <a:moveTo>
                  <a:pt x="123189" y="612266"/>
                </a:moveTo>
                <a:lnTo>
                  <a:pt x="120650" y="612266"/>
                </a:lnTo>
                <a:lnTo>
                  <a:pt x="120650" y="614806"/>
                </a:lnTo>
                <a:lnTo>
                  <a:pt x="123189" y="614806"/>
                </a:lnTo>
                <a:lnTo>
                  <a:pt x="123189" y="612266"/>
                </a:lnTo>
                <a:close/>
              </a:path>
              <a:path w="123189" h="655320">
                <a:moveTo>
                  <a:pt x="3810" y="609726"/>
                </a:moveTo>
                <a:lnTo>
                  <a:pt x="0" y="609726"/>
                </a:lnTo>
                <a:lnTo>
                  <a:pt x="0" y="610869"/>
                </a:lnTo>
                <a:lnTo>
                  <a:pt x="3810" y="610869"/>
                </a:lnTo>
                <a:lnTo>
                  <a:pt x="3810" y="609726"/>
                </a:lnTo>
                <a:close/>
              </a:path>
              <a:path w="123189" h="655320">
                <a:moveTo>
                  <a:pt x="123189" y="609726"/>
                </a:moveTo>
                <a:lnTo>
                  <a:pt x="120650" y="609726"/>
                </a:lnTo>
                <a:lnTo>
                  <a:pt x="120650" y="610869"/>
                </a:lnTo>
                <a:lnTo>
                  <a:pt x="123189" y="610869"/>
                </a:lnTo>
                <a:lnTo>
                  <a:pt x="123189" y="609726"/>
                </a:lnTo>
                <a:close/>
              </a:path>
              <a:path w="123189" h="655320">
                <a:moveTo>
                  <a:pt x="3810" y="605916"/>
                </a:moveTo>
                <a:lnTo>
                  <a:pt x="0" y="605916"/>
                </a:lnTo>
                <a:lnTo>
                  <a:pt x="0" y="608456"/>
                </a:lnTo>
                <a:lnTo>
                  <a:pt x="3810" y="608456"/>
                </a:lnTo>
                <a:lnTo>
                  <a:pt x="3810" y="605916"/>
                </a:lnTo>
                <a:close/>
              </a:path>
              <a:path w="123189" h="655320">
                <a:moveTo>
                  <a:pt x="123189" y="605916"/>
                </a:moveTo>
                <a:lnTo>
                  <a:pt x="120650" y="605916"/>
                </a:lnTo>
                <a:lnTo>
                  <a:pt x="120650" y="608456"/>
                </a:lnTo>
                <a:lnTo>
                  <a:pt x="123189" y="608456"/>
                </a:lnTo>
                <a:lnTo>
                  <a:pt x="123189" y="605916"/>
                </a:lnTo>
                <a:close/>
              </a:path>
              <a:path w="123189" h="655320">
                <a:moveTo>
                  <a:pt x="3810" y="603376"/>
                </a:moveTo>
                <a:lnTo>
                  <a:pt x="0" y="603376"/>
                </a:lnTo>
                <a:lnTo>
                  <a:pt x="0" y="604519"/>
                </a:lnTo>
                <a:lnTo>
                  <a:pt x="3810" y="604519"/>
                </a:lnTo>
                <a:lnTo>
                  <a:pt x="3810" y="603376"/>
                </a:lnTo>
                <a:close/>
              </a:path>
              <a:path w="123189" h="655320">
                <a:moveTo>
                  <a:pt x="123189" y="603376"/>
                </a:moveTo>
                <a:lnTo>
                  <a:pt x="120650" y="603376"/>
                </a:lnTo>
                <a:lnTo>
                  <a:pt x="120650" y="604519"/>
                </a:lnTo>
                <a:lnTo>
                  <a:pt x="123189" y="604519"/>
                </a:lnTo>
                <a:lnTo>
                  <a:pt x="123189" y="603376"/>
                </a:lnTo>
                <a:close/>
              </a:path>
              <a:path w="123189" h="655320">
                <a:moveTo>
                  <a:pt x="3810" y="599566"/>
                </a:moveTo>
                <a:lnTo>
                  <a:pt x="0" y="599566"/>
                </a:lnTo>
                <a:lnTo>
                  <a:pt x="0" y="602106"/>
                </a:lnTo>
                <a:lnTo>
                  <a:pt x="3810" y="602106"/>
                </a:lnTo>
                <a:lnTo>
                  <a:pt x="3810" y="599566"/>
                </a:lnTo>
                <a:close/>
              </a:path>
              <a:path w="123189" h="655320">
                <a:moveTo>
                  <a:pt x="121920" y="598169"/>
                </a:moveTo>
                <a:lnTo>
                  <a:pt x="120650" y="598169"/>
                </a:lnTo>
                <a:lnTo>
                  <a:pt x="120650" y="602106"/>
                </a:lnTo>
                <a:lnTo>
                  <a:pt x="123189" y="602106"/>
                </a:lnTo>
                <a:lnTo>
                  <a:pt x="123189" y="599566"/>
                </a:lnTo>
                <a:lnTo>
                  <a:pt x="121920" y="599566"/>
                </a:lnTo>
                <a:lnTo>
                  <a:pt x="121920" y="598169"/>
                </a:lnTo>
                <a:close/>
              </a:path>
              <a:path w="123189" h="655320">
                <a:moveTo>
                  <a:pt x="3810" y="597026"/>
                </a:moveTo>
                <a:lnTo>
                  <a:pt x="0" y="597026"/>
                </a:lnTo>
                <a:lnTo>
                  <a:pt x="0" y="598169"/>
                </a:lnTo>
                <a:lnTo>
                  <a:pt x="3810" y="598169"/>
                </a:lnTo>
                <a:lnTo>
                  <a:pt x="3810" y="597026"/>
                </a:lnTo>
                <a:close/>
              </a:path>
              <a:path w="123189" h="655320">
                <a:moveTo>
                  <a:pt x="3810" y="593089"/>
                </a:moveTo>
                <a:lnTo>
                  <a:pt x="0" y="593089"/>
                </a:lnTo>
                <a:lnTo>
                  <a:pt x="0" y="595629"/>
                </a:lnTo>
                <a:lnTo>
                  <a:pt x="3810" y="595629"/>
                </a:lnTo>
                <a:lnTo>
                  <a:pt x="3810" y="593089"/>
                </a:lnTo>
                <a:close/>
              </a:path>
              <a:path w="123189" h="655320">
                <a:moveTo>
                  <a:pt x="3810" y="590550"/>
                </a:moveTo>
                <a:lnTo>
                  <a:pt x="0" y="590550"/>
                </a:lnTo>
                <a:lnTo>
                  <a:pt x="0" y="591819"/>
                </a:lnTo>
                <a:lnTo>
                  <a:pt x="3810" y="591819"/>
                </a:lnTo>
                <a:lnTo>
                  <a:pt x="3810" y="590550"/>
                </a:lnTo>
                <a:close/>
              </a:path>
              <a:path w="123189" h="655320">
                <a:moveTo>
                  <a:pt x="3810" y="586739"/>
                </a:moveTo>
                <a:lnTo>
                  <a:pt x="0" y="586739"/>
                </a:lnTo>
                <a:lnTo>
                  <a:pt x="0" y="589279"/>
                </a:lnTo>
                <a:lnTo>
                  <a:pt x="3810" y="589279"/>
                </a:lnTo>
                <a:lnTo>
                  <a:pt x="3810" y="586739"/>
                </a:lnTo>
                <a:close/>
              </a:path>
              <a:path w="123189" h="655320">
                <a:moveTo>
                  <a:pt x="3810" y="584200"/>
                </a:moveTo>
                <a:lnTo>
                  <a:pt x="0" y="584200"/>
                </a:lnTo>
                <a:lnTo>
                  <a:pt x="0" y="585469"/>
                </a:lnTo>
                <a:lnTo>
                  <a:pt x="3810" y="585469"/>
                </a:lnTo>
                <a:lnTo>
                  <a:pt x="3810" y="584200"/>
                </a:lnTo>
                <a:close/>
              </a:path>
              <a:path w="123189" h="655320">
                <a:moveTo>
                  <a:pt x="3810" y="580389"/>
                </a:moveTo>
                <a:lnTo>
                  <a:pt x="0" y="580389"/>
                </a:lnTo>
                <a:lnTo>
                  <a:pt x="0" y="582929"/>
                </a:lnTo>
                <a:lnTo>
                  <a:pt x="3810" y="582929"/>
                </a:lnTo>
                <a:lnTo>
                  <a:pt x="3810" y="580389"/>
                </a:lnTo>
                <a:close/>
              </a:path>
              <a:path w="123189" h="655320">
                <a:moveTo>
                  <a:pt x="3810" y="577850"/>
                </a:moveTo>
                <a:lnTo>
                  <a:pt x="0" y="577850"/>
                </a:lnTo>
                <a:lnTo>
                  <a:pt x="0" y="579119"/>
                </a:lnTo>
                <a:lnTo>
                  <a:pt x="3810" y="579119"/>
                </a:lnTo>
                <a:lnTo>
                  <a:pt x="3810" y="577850"/>
                </a:lnTo>
                <a:close/>
              </a:path>
              <a:path w="123189" h="655320">
                <a:moveTo>
                  <a:pt x="3810" y="574039"/>
                </a:moveTo>
                <a:lnTo>
                  <a:pt x="0" y="574039"/>
                </a:lnTo>
                <a:lnTo>
                  <a:pt x="0" y="576579"/>
                </a:lnTo>
                <a:lnTo>
                  <a:pt x="3810" y="576579"/>
                </a:lnTo>
                <a:lnTo>
                  <a:pt x="3810" y="574039"/>
                </a:lnTo>
                <a:close/>
              </a:path>
              <a:path w="123189" h="655320">
                <a:moveTo>
                  <a:pt x="3810" y="571500"/>
                </a:moveTo>
                <a:lnTo>
                  <a:pt x="0" y="571500"/>
                </a:lnTo>
                <a:lnTo>
                  <a:pt x="0" y="572769"/>
                </a:lnTo>
                <a:lnTo>
                  <a:pt x="3810" y="572769"/>
                </a:lnTo>
                <a:lnTo>
                  <a:pt x="3810" y="571500"/>
                </a:lnTo>
                <a:close/>
              </a:path>
              <a:path w="123189" h="655320">
                <a:moveTo>
                  <a:pt x="3810" y="567689"/>
                </a:moveTo>
                <a:lnTo>
                  <a:pt x="0" y="567689"/>
                </a:lnTo>
                <a:lnTo>
                  <a:pt x="0" y="570229"/>
                </a:lnTo>
                <a:lnTo>
                  <a:pt x="3810" y="570229"/>
                </a:lnTo>
                <a:lnTo>
                  <a:pt x="3810" y="567689"/>
                </a:lnTo>
                <a:close/>
              </a:path>
              <a:path w="123189" h="655320">
                <a:moveTo>
                  <a:pt x="3810" y="565150"/>
                </a:moveTo>
                <a:lnTo>
                  <a:pt x="0" y="565150"/>
                </a:lnTo>
                <a:lnTo>
                  <a:pt x="0" y="566419"/>
                </a:lnTo>
                <a:lnTo>
                  <a:pt x="3810" y="566419"/>
                </a:lnTo>
                <a:lnTo>
                  <a:pt x="3810" y="565150"/>
                </a:lnTo>
                <a:close/>
              </a:path>
              <a:path w="123189" h="655320">
                <a:moveTo>
                  <a:pt x="3810" y="561339"/>
                </a:moveTo>
                <a:lnTo>
                  <a:pt x="0" y="561339"/>
                </a:lnTo>
                <a:lnTo>
                  <a:pt x="0" y="563879"/>
                </a:lnTo>
                <a:lnTo>
                  <a:pt x="3810" y="563879"/>
                </a:lnTo>
                <a:lnTo>
                  <a:pt x="3810" y="561339"/>
                </a:lnTo>
                <a:close/>
              </a:path>
              <a:path w="123189" h="655320">
                <a:moveTo>
                  <a:pt x="3810" y="558800"/>
                </a:moveTo>
                <a:lnTo>
                  <a:pt x="0" y="558800"/>
                </a:lnTo>
                <a:lnTo>
                  <a:pt x="0" y="560069"/>
                </a:lnTo>
                <a:lnTo>
                  <a:pt x="3810" y="560069"/>
                </a:lnTo>
                <a:lnTo>
                  <a:pt x="3810" y="558800"/>
                </a:lnTo>
                <a:close/>
              </a:path>
              <a:path w="123189" h="655320">
                <a:moveTo>
                  <a:pt x="3810" y="554989"/>
                </a:moveTo>
                <a:lnTo>
                  <a:pt x="0" y="554989"/>
                </a:lnTo>
                <a:lnTo>
                  <a:pt x="0" y="557529"/>
                </a:lnTo>
                <a:lnTo>
                  <a:pt x="3810" y="557529"/>
                </a:lnTo>
                <a:lnTo>
                  <a:pt x="3810" y="554989"/>
                </a:lnTo>
                <a:close/>
              </a:path>
              <a:path w="123189" h="655320">
                <a:moveTo>
                  <a:pt x="3810" y="537210"/>
                </a:moveTo>
                <a:lnTo>
                  <a:pt x="0" y="537210"/>
                </a:lnTo>
                <a:lnTo>
                  <a:pt x="0" y="553719"/>
                </a:lnTo>
                <a:lnTo>
                  <a:pt x="3810" y="553719"/>
                </a:lnTo>
                <a:lnTo>
                  <a:pt x="3810" y="537210"/>
                </a:lnTo>
                <a:close/>
              </a:path>
            </a:pathLst>
          </a:custGeom>
          <a:solidFill>
            <a:srgbClr val="7B52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3" name="bk object 3643"/>
          <p:cNvSpPr/>
          <p:nvPr/>
        </p:nvSpPr>
        <p:spPr>
          <a:xfrm>
            <a:off x="4677409" y="2641600"/>
            <a:ext cx="116839" cy="648970"/>
          </a:xfrm>
          <a:custGeom>
            <a:avLst/>
            <a:gdLst/>
            <a:ahLst/>
            <a:cxnLst/>
            <a:rect l="l" t="t" r="r" b="b"/>
            <a:pathLst>
              <a:path w="116839" h="648970">
                <a:moveTo>
                  <a:pt x="116839" y="0"/>
                </a:moveTo>
                <a:lnTo>
                  <a:pt x="91439" y="0"/>
                </a:lnTo>
                <a:lnTo>
                  <a:pt x="91439" y="3810"/>
                </a:lnTo>
                <a:lnTo>
                  <a:pt x="113029" y="3810"/>
                </a:lnTo>
                <a:lnTo>
                  <a:pt x="113029" y="11429"/>
                </a:lnTo>
                <a:lnTo>
                  <a:pt x="116839" y="11429"/>
                </a:lnTo>
                <a:lnTo>
                  <a:pt x="116839" y="0"/>
                </a:lnTo>
                <a:close/>
              </a:path>
              <a:path w="116839" h="648970">
                <a:moveTo>
                  <a:pt x="116839" y="11430"/>
                </a:moveTo>
                <a:lnTo>
                  <a:pt x="113029" y="11430"/>
                </a:lnTo>
                <a:lnTo>
                  <a:pt x="113029" y="39370"/>
                </a:lnTo>
                <a:lnTo>
                  <a:pt x="114300" y="39370"/>
                </a:lnTo>
                <a:lnTo>
                  <a:pt x="114300" y="40639"/>
                </a:lnTo>
                <a:lnTo>
                  <a:pt x="115569" y="40639"/>
                </a:lnTo>
                <a:lnTo>
                  <a:pt x="115569" y="41910"/>
                </a:lnTo>
                <a:lnTo>
                  <a:pt x="116839" y="41910"/>
                </a:lnTo>
                <a:lnTo>
                  <a:pt x="116839" y="11430"/>
                </a:lnTo>
                <a:close/>
              </a:path>
              <a:path w="116839" h="648970">
                <a:moveTo>
                  <a:pt x="3810" y="367029"/>
                </a:moveTo>
                <a:lnTo>
                  <a:pt x="1269" y="367029"/>
                </a:lnTo>
                <a:lnTo>
                  <a:pt x="1269" y="373379"/>
                </a:lnTo>
                <a:lnTo>
                  <a:pt x="0" y="373379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67029"/>
                </a:lnTo>
                <a:close/>
              </a:path>
              <a:path w="116839" h="648970">
                <a:moveTo>
                  <a:pt x="116839" y="367029"/>
                </a:moveTo>
                <a:lnTo>
                  <a:pt x="113029" y="367029"/>
                </a:lnTo>
                <a:lnTo>
                  <a:pt x="113029" y="386079"/>
                </a:lnTo>
                <a:lnTo>
                  <a:pt x="116839" y="386079"/>
                </a:lnTo>
                <a:lnTo>
                  <a:pt x="116839" y="367029"/>
                </a:lnTo>
                <a:close/>
              </a:path>
              <a:path w="116839" h="648970">
                <a:moveTo>
                  <a:pt x="3810" y="364489"/>
                </a:moveTo>
                <a:lnTo>
                  <a:pt x="2539" y="364489"/>
                </a:lnTo>
                <a:lnTo>
                  <a:pt x="2539" y="365759"/>
                </a:lnTo>
                <a:lnTo>
                  <a:pt x="3810" y="365759"/>
                </a:lnTo>
                <a:lnTo>
                  <a:pt x="3810" y="364489"/>
                </a:lnTo>
                <a:close/>
              </a:path>
              <a:path w="116839" h="648970">
                <a:moveTo>
                  <a:pt x="116839" y="364489"/>
                </a:moveTo>
                <a:lnTo>
                  <a:pt x="113029" y="364489"/>
                </a:lnTo>
                <a:lnTo>
                  <a:pt x="113029" y="365759"/>
                </a:lnTo>
                <a:lnTo>
                  <a:pt x="116839" y="365759"/>
                </a:lnTo>
                <a:lnTo>
                  <a:pt x="116839" y="364489"/>
                </a:lnTo>
                <a:close/>
              </a:path>
              <a:path w="116839" h="648970">
                <a:moveTo>
                  <a:pt x="116839" y="360679"/>
                </a:moveTo>
                <a:lnTo>
                  <a:pt x="113029" y="360679"/>
                </a:lnTo>
                <a:lnTo>
                  <a:pt x="113029" y="363219"/>
                </a:lnTo>
                <a:lnTo>
                  <a:pt x="116839" y="363219"/>
                </a:lnTo>
                <a:lnTo>
                  <a:pt x="116839" y="360679"/>
                </a:lnTo>
                <a:close/>
              </a:path>
              <a:path w="116839" h="648970">
                <a:moveTo>
                  <a:pt x="116839" y="358139"/>
                </a:moveTo>
                <a:lnTo>
                  <a:pt x="113029" y="358139"/>
                </a:lnTo>
                <a:lnTo>
                  <a:pt x="113029" y="359409"/>
                </a:lnTo>
                <a:lnTo>
                  <a:pt x="116839" y="359409"/>
                </a:lnTo>
                <a:lnTo>
                  <a:pt x="116839" y="358139"/>
                </a:lnTo>
                <a:close/>
              </a:path>
              <a:path w="116839" h="648970">
                <a:moveTo>
                  <a:pt x="116839" y="354329"/>
                </a:moveTo>
                <a:lnTo>
                  <a:pt x="113029" y="354329"/>
                </a:lnTo>
                <a:lnTo>
                  <a:pt x="113029" y="356869"/>
                </a:lnTo>
                <a:lnTo>
                  <a:pt x="116839" y="356869"/>
                </a:lnTo>
                <a:lnTo>
                  <a:pt x="116839" y="354329"/>
                </a:lnTo>
                <a:close/>
              </a:path>
              <a:path w="116839" h="648970">
                <a:moveTo>
                  <a:pt x="116839" y="351789"/>
                </a:moveTo>
                <a:lnTo>
                  <a:pt x="113029" y="351789"/>
                </a:lnTo>
                <a:lnTo>
                  <a:pt x="113029" y="353059"/>
                </a:lnTo>
                <a:lnTo>
                  <a:pt x="116839" y="353059"/>
                </a:lnTo>
                <a:lnTo>
                  <a:pt x="116839" y="351789"/>
                </a:lnTo>
                <a:close/>
              </a:path>
              <a:path w="116839" h="648970">
                <a:moveTo>
                  <a:pt x="116839" y="347979"/>
                </a:moveTo>
                <a:lnTo>
                  <a:pt x="113029" y="347979"/>
                </a:lnTo>
                <a:lnTo>
                  <a:pt x="113029" y="350519"/>
                </a:lnTo>
                <a:lnTo>
                  <a:pt x="116839" y="350519"/>
                </a:lnTo>
                <a:lnTo>
                  <a:pt x="116839" y="347979"/>
                </a:lnTo>
                <a:close/>
              </a:path>
              <a:path w="116839" h="648970">
                <a:moveTo>
                  <a:pt x="116839" y="345439"/>
                </a:moveTo>
                <a:lnTo>
                  <a:pt x="113029" y="345439"/>
                </a:lnTo>
                <a:lnTo>
                  <a:pt x="113029" y="346709"/>
                </a:lnTo>
                <a:lnTo>
                  <a:pt x="116839" y="346709"/>
                </a:lnTo>
                <a:lnTo>
                  <a:pt x="116839" y="345439"/>
                </a:lnTo>
                <a:close/>
              </a:path>
              <a:path w="116839" h="648970">
                <a:moveTo>
                  <a:pt x="116839" y="341629"/>
                </a:moveTo>
                <a:lnTo>
                  <a:pt x="113029" y="341629"/>
                </a:lnTo>
                <a:lnTo>
                  <a:pt x="113029" y="344169"/>
                </a:lnTo>
                <a:lnTo>
                  <a:pt x="116839" y="344169"/>
                </a:lnTo>
                <a:lnTo>
                  <a:pt x="116839" y="341629"/>
                </a:lnTo>
                <a:close/>
              </a:path>
              <a:path w="116839" h="648970">
                <a:moveTo>
                  <a:pt x="116839" y="339089"/>
                </a:moveTo>
                <a:lnTo>
                  <a:pt x="113029" y="339089"/>
                </a:lnTo>
                <a:lnTo>
                  <a:pt x="113029" y="340359"/>
                </a:lnTo>
                <a:lnTo>
                  <a:pt x="116839" y="340359"/>
                </a:lnTo>
                <a:lnTo>
                  <a:pt x="116839" y="339089"/>
                </a:lnTo>
                <a:close/>
              </a:path>
              <a:path w="116839" h="648970">
                <a:moveTo>
                  <a:pt x="116839" y="335279"/>
                </a:moveTo>
                <a:lnTo>
                  <a:pt x="113029" y="335279"/>
                </a:lnTo>
                <a:lnTo>
                  <a:pt x="113029" y="337819"/>
                </a:lnTo>
                <a:lnTo>
                  <a:pt x="116839" y="337819"/>
                </a:lnTo>
                <a:lnTo>
                  <a:pt x="116839" y="335279"/>
                </a:lnTo>
                <a:close/>
              </a:path>
              <a:path w="116839" h="648970">
                <a:moveTo>
                  <a:pt x="116839" y="332739"/>
                </a:moveTo>
                <a:lnTo>
                  <a:pt x="113029" y="332739"/>
                </a:lnTo>
                <a:lnTo>
                  <a:pt x="113029" y="334009"/>
                </a:lnTo>
                <a:lnTo>
                  <a:pt x="116839" y="334009"/>
                </a:lnTo>
                <a:lnTo>
                  <a:pt x="116839" y="332739"/>
                </a:lnTo>
                <a:close/>
              </a:path>
              <a:path w="116839" h="648970">
                <a:moveTo>
                  <a:pt x="116839" y="328929"/>
                </a:moveTo>
                <a:lnTo>
                  <a:pt x="113029" y="328929"/>
                </a:lnTo>
                <a:lnTo>
                  <a:pt x="113029" y="331469"/>
                </a:lnTo>
                <a:lnTo>
                  <a:pt x="116839" y="331469"/>
                </a:lnTo>
                <a:lnTo>
                  <a:pt x="116839" y="328929"/>
                </a:lnTo>
                <a:close/>
              </a:path>
              <a:path w="116839" h="648970">
                <a:moveTo>
                  <a:pt x="116839" y="326389"/>
                </a:moveTo>
                <a:lnTo>
                  <a:pt x="113029" y="326389"/>
                </a:lnTo>
                <a:lnTo>
                  <a:pt x="113029" y="327659"/>
                </a:lnTo>
                <a:lnTo>
                  <a:pt x="116839" y="327659"/>
                </a:lnTo>
                <a:lnTo>
                  <a:pt x="116839" y="326389"/>
                </a:lnTo>
                <a:close/>
              </a:path>
              <a:path w="116839" h="648970">
                <a:moveTo>
                  <a:pt x="116839" y="322579"/>
                </a:moveTo>
                <a:lnTo>
                  <a:pt x="113029" y="322579"/>
                </a:lnTo>
                <a:lnTo>
                  <a:pt x="113029" y="325119"/>
                </a:lnTo>
                <a:lnTo>
                  <a:pt x="116839" y="325119"/>
                </a:lnTo>
                <a:lnTo>
                  <a:pt x="116839" y="322579"/>
                </a:lnTo>
                <a:close/>
              </a:path>
              <a:path w="116839" h="648970">
                <a:moveTo>
                  <a:pt x="116839" y="320039"/>
                </a:moveTo>
                <a:lnTo>
                  <a:pt x="113029" y="320039"/>
                </a:lnTo>
                <a:lnTo>
                  <a:pt x="113029" y="321309"/>
                </a:lnTo>
                <a:lnTo>
                  <a:pt x="116839" y="321309"/>
                </a:lnTo>
                <a:lnTo>
                  <a:pt x="116839" y="320039"/>
                </a:lnTo>
                <a:close/>
              </a:path>
              <a:path w="116839" h="648970">
                <a:moveTo>
                  <a:pt x="116839" y="316229"/>
                </a:moveTo>
                <a:lnTo>
                  <a:pt x="113029" y="316229"/>
                </a:lnTo>
                <a:lnTo>
                  <a:pt x="113029" y="318769"/>
                </a:lnTo>
                <a:lnTo>
                  <a:pt x="116839" y="318769"/>
                </a:lnTo>
                <a:lnTo>
                  <a:pt x="116839" y="316229"/>
                </a:lnTo>
                <a:close/>
              </a:path>
              <a:path w="116839" h="648970">
                <a:moveTo>
                  <a:pt x="116839" y="313689"/>
                </a:moveTo>
                <a:lnTo>
                  <a:pt x="113029" y="313689"/>
                </a:lnTo>
                <a:lnTo>
                  <a:pt x="113029" y="314959"/>
                </a:lnTo>
                <a:lnTo>
                  <a:pt x="116839" y="314959"/>
                </a:lnTo>
                <a:lnTo>
                  <a:pt x="116839" y="313689"/>
                </a:lnTo>
                <a:close/>
              </a:path>
              <a:path w="116839" h="648970">
                <a:moveTo>
                  <a:pt x="2539" y="314959"/>
                </a:moveTo>
                <a:lnTo>
                  <a:pt x="1270" y="314959"/>
                </a:lnTo>
                <a:lnTo>
                  <a:pt x="1270" y="316229"/>
                </a:lnTo>
                <a:lnTo>
                  <a:pt x="2539" y="316229"/>
                </a:lnTo>
                <a:lnTo>
                  <a:pt x="2539" y="314959"/>
                </a:lnTo>
                <a:close/>
              </a:path>
              <a:path w="116839" h="648970">
                <a:moveTo>
                  <a:pt x="3810" y="313689"/>
                </a:moveTo>
                <a:lnTo>
                  <a:pt x="0" y="313689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3689"/>
                </a:lnTo>
                <a:close/>
              </a:path>
              <a:path w="116839" h="648970">
                <a:moveTo>
                  <a:pt x="3810" y="309879"/>
                </a:moveTo>
                <a:lnTo>
                  <a:pt x="0" y="30987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9879"/>
                </a:lnTo>
                <a:close/>
              </a:path>
              <a:path w="116839" h="648970">
                <a:moveTo>
                  <a:pt x="116839" y="309879"/>
                </a:moveTo>
                <a:lnTo>
                  <a:pt x="113029" y="309879"/>
                </a:lnTo>
                <a:lnTo>
                  <a:pt x="113029" y="312419"/>
                </a:lnTo>
                <a:lnTo>
                  <a:pt x="116839" y="312419"/>
                </a:lnTo>
                <a:lnTo>
                  <a:pt x="116839" y="309879"/>
                </a:lnTo>
                <a:close/>
              </a:path>
              <a:path w="116839" h="648970">
                <a:moveTo>
                  <a:pt x="3810" y="307339"/>
                </a:moveTo>
                <a:lnTo>
                  <a:pt x="0" y="307339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7339"/>
                </a:lnTo>
                <a:close/>
              </a:path>
              <a:path w="116839" h="648970">
                <a:moveTo>
                  <a:pt x="3810" y="303529"/>
                </a:moveTo>
                <a:lnTo>
                  <a:pt x="0" y="30352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3529"/>
                </a:lnTo>
                <a:close/>
              </a:path>
              <a:path w="116839" h="648970">
                <a:moveTo>
                  <a:pt x="116839" y="307339"/>
                </a:moveTo>
                <a:lnTo>
                  <a:pt x="113029" y="307339"/>
                </a:lnTo>
                <a:lnTo>
                  <a:pt x="113029" y="308609"/>
                </a:lnTo>
                <a:lnTo>
                  <a:pt x="116839" y="308609"/>
                </a:lnTo>
                <a:lnTo>
                  <a:pt x="116839" y="307339"/>
                </a:lnTo>
                <a:close/>
              </a:path>
              <a:path w="116839" h="648970">
                <a:moveTo>
                  <a:pt x="116839" y="303529"/>
                </a:moveTo>
                <a:lnTo>
                  <a:pt x="113029" y="303529"/>
                </a:lnTo>
                <a:lnTo>
                  <a:pt x="113029" y="306069"/>
                </a:lnTo>
                <a:lnTo>
                  <a:pt x="116839" y="306069"/>
                </a:lnTo>
                <a:lnTo>
                  <a:pt x="116839" y="303529"/>
                </a:lnTo>
                <a:close/>
              </a:path>
              <a:path w="116839" h="648970">
                <a:moveTo>
                  <a:pt x="3810" y="300989"/>
                </a:moveTo>
                <a:lnTo>
                  <a:pt x="0" y="300989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300989"/>
                </a:lnTo>
                <a:close/>
              </a:path>
              <a:path w="116839" h="648970">
                <a:moveTo>
                  <a:pt x="116839" y="300989"/>
                </a:moveTo>
                <a:lnTo>
                  <a:pt x="113029" y="300989"/>
                </a:lnTo>
                <a:lnTo>
                  <a:pt x="113029" y="302259"/>
                </a:lnTo>
                <a:lnTo>
                  <a:pt x="116839" y="302259"/>
                </a:lnTo>
                <a:lnTo>
                  <a:pt x="116839" y="300989"/>
                </a:lnTo>
                <a:close/>
              </a:path>
              <a:path w="116839" h="648970">
                <a:moveTo>
                  <a:pt x="3810" y="297179"/>
                </a:moveTo>
                <a:lnTo>
                  <a:pt x="0" y="29717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7179"/>
                </a:lnTo>
                <a:close/>
              </a:path>
              <a:path w="116839" h="648970">
                <a:moveTo>
                  <a:pt x="116839" y="297179"/>
                </a:moveTo>
                <a:lnTo>
                  <a:pt x="113029" y="297179"/>
                </a:lnTo>
                <a:lnTo>
                  <a:pt x="113029" y="299719"/>
                </a:lnTo>
                <a:lnTo>
                  <a:pt x="116839" y="299719"/>
                </a:lnTo>
                <a:lnTo>
                  <a:pt x="116839" y="297179"/>
                </a:lnTo>
                <a:close/>
              </a:path>
              <a:path w="116839" h="648970">
                <a:moveTo>
                  <a:pt x="3810" y="294639"/>
                </a:moveTo>
                <a:lnTo>
                  <a:pt x="0" y="294639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4639"/>
                </a:lnTo>
                <a:close/>
              </a:path>
              <a:path w="116839" h="648970">
                <a:moveTo>
                  <a:pt x="116839" y="294639"/>
                </a:moveTo>
                <a:lnTo>
                  <a:pt x="113029" y="294639"/>
                </a:lnTo>
                <a:lnTo>
                  <a:pt x="113029" y="295909"/>
                </a:lnTo>
                <a:lnTo>
                  <a:pt x="116839" y="295909"/>
                </a:lnTo>
                <a:lnTo>
                  <a:pt x="116839" y="294639"/>
                </a:lnTo>
                <a:close/>
              </a:path>
              <a:path w="116839" h="648970">
                <a:moveTo>
                  <a:pt x="3810" y="290829"/>
                </a:moveTo>
                <a:lnTo>
                  <a:pt x="0" y="29082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90829"/>
                </a:lnTo>
                <a:close/>
              </a:path>
              <a:path w="116839" h="648970">
                <a:moveTo>
                  <a:pt x="116839" y="290829"/>
                </a:moveTo>
                <a:lnTo>
                  <a:pt x="113029" y="290829"/>
                </a:lnTo>
                <a:lnTo>
                  <a:pt x="113029" y="293369"/>
                </a:lnTo>
                <a:lnTo>
                  <a:pt x="116839" y="293369"/>
                </a:lnTo>
                <a:lnTo>
                  <a:pt x="116839" y="290829"/>
                </a:lnTo>
                <a:close/>
              </a:path>
              <a:path w="116839" h="648970">
                <a:moveTo>
                  <a:pt x="3810" y="288289"/>
                </a:moveTo>
                <a:lnTo>
                  <a:pt x="0" y="288289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8289"/>
                </a:lnTo>
                <a:close/>
              </a:path>
              <a:path w="116839" h="648970">
                <a:moveTo>
                  <a:pt x="116839" y="288289"/>
                </a:moveTo>
                <a:lnTo>
                  <a:pt x="113029" y="288289"/>
                </a:lnTo>
                <a:lnTo>
                  <a:pt x="113029" y="289559"/>
                </a:lnTo>
                <a:lnTo>
                  <a:pt x="116839" y="289559"/>
                </a:lnTo>
                <a:lnTo>
                  <a:pt x="116839" y="288289"/>
                </a:lnTo>
                <a:close/>
              </a:path>
              <a:path w="116839" h="648970">
                <a:moveTo>
                  <a:pt x="3810" y="284479"/>
                </a:moveTo>
                <a:lnTo>
                  <a:pt x="0" y="28447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4479"/>
                </a:lnTo>
                <a:close/>
              </a:path>
              <a:path w="116839" h="648970">
                <a:moveTo>
                  <a:pt x="116839" y="284479"/>
                </a:moveTo>
                <a:lnTo>
                  <a:pt x="113029" y="284479"/>
                </a:lnTo>
                <a:lnTo>
                  <a:pt x="113029" y="287019"/>
                </a:lnTo>
                <a:lnTo>
                  <a:pt x="116839" y="287019"/>
                </a:lnTo>
                <a:lnTo>
                  <a:pt x="116839" y="284479"/>
                </a:lnTo>
                <a:close/>
              </a:path>
              <a:path w="116839" h="648970">
                <a:moveTo>
                  <a:pt x="3810" y="281939"/>
                </a:moveTo>
                <a:lnTo>
                  <a:pt x="0" y="281939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1939"/>
                </a:lnTo>
                <a:close/>
              </a:path>
              <a:path w="116839" h="648970">
                <a:moveTo>
                  <a:pt x="116839" y="281939"/>
                </a:moveTo>
                <a:lnTo>
                  <a:pt x="113029" y="281939"/>
                </a:lnTo>
                <a:lnTo>
                  <a:pt x="113029" y="283209"/>
                </a:lnTo>
                <a:lnTo>
                  <a:pt x="116839" y="283209"/>
                </a:lnTo>
                <a:lnTo>
                  <a:pt x="116839" y="281939"/>
                </a:lnTo>
                <a:close/>
              </a:path>
              <a:path w="116839" h="648970">
                <a:moveTo>
                  <a:pt x="3810" y="275589"/>
                </a:moveTo>
                <a:lnTo>
                  <a:pt x="0" y="27558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5589"/>
                </a:lnTo>
                <a:close/>
              </a:path>
              <a:path w="116839" h="648970">
                <a:moveTo>
                  <a:pt x="116839" y="275589"/>
                </a:moveTo>
                <a:lnTo>
                  <a:pt x="113029" y="275589"/>
                </a:lnTo>
                <a:lnTo>
                  <a:pt x="113029" y="280669"/>
                </a:lnTo>
                <a:lnTo>
                  <a:pt x="116839" y="280669"/>
                </a:lnTo>
                <a:lnTo>
                  <a:pt x="116839" y="275589"/>
                </a:lnTo>
                <a:close/>
              </a:path>
              <a:path w="116839" h="648970">
                <a:moveTo>
                  <a:pt x="3810" y="271779"/>
                </a:moveTo>
                <a:lnTo>
                  <a:pt x="0" y="27177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71779"/>
                </a:lnTo>
                <a:close/>
              </a:path>
              <a:path w="116839" h="648970">
                <a:moveTo>
                  <a:pt x="116839" y="271779"/>
                </a:moveTo>
                <a:lnTo>
                  <a:pt x="113029" y="271779"/>
                </a:lnTo>
                <a:lnTo>
                  <a:pt x="113029" y="274319"/>
                </a:lnTo>
                <a:lnTo>
                  <a:pt x="116839" y="274319"/>
                </a:lnTo>
                <a:lnTo>
                  <a:pt x="116839" y="271779"/>
                </a:lnTo>
                <a:close/>
              </a:path>
              <a:path w="116839" h="648970">
                <a:moveTo>
                  <a:pt x="3810" y="269239"/>
                </a:moveTo>
                <a:lnTo>
                  <a:pt x="0" y="269239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9239"/>
                </a:lnTo>
                <a:close/>
              </a:path>
              <a:path w="116839" h="648970">
                <a:moveTo>
                  <a:pt x="116839" y="269239"/>
                </a:moveTo>
                <a:lnTo>
                  <a:pt x="113029" y="269239"/>
                </a:lnTo>
                <a:lnTo>
                  <a:pt x="113029" y="270509"/>
                </a:lnTo>
                <a:lnTo>
                  <a:pt x="116839" y="270509"/>
                </a:lnTo>
                <a:lnTo>
                  <a:pt x="116839" y="269239"/>
                </a:lnTo>
                <a:close/>
              </a:path>
              <a:path w="116839" h="648970">
                <a:moveTo>
                  <a:pt x="3810" y="265429"/>
                </a:moveTo>
                <a:lnTo>
                  <a:pt x="0" y="26542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5429"/>
                </a:lnTo>
                <a:close/>
              </a:path>
              <a:path w="116839" h="648970">
                <a:moveTo>
                  <a:pt x="116839" y="265429"/>
                </a:moveTo>
                <a:lnTo>
                  <a:pt x="113029" y="265429"/>
                </a:lnTo>
                <a:lnTo>
                  <a:pt x="113029" y="267969"/>
                </a:lnTo>
                <a:lnTo>
                  <a:pt x="116839" y="267969"/>
                </a:lnTo>
                <a:lnTo>
                  <a:pt x="116839" y="265429"/>
                </a:lnTo>
                <a:close/>
              </a:path>
              <a:path w="116839" h="648970">
                <a:moveTo>
                  <a:pt x="3810" y="262889"/>
                </a:moveTo>
                <a:lnTo>
                  <a:pt x="0" y="262889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62889"/>
                </a:lnTo>
                <a:close/>
              </a:path>
              <a:path w="116839" h="648970">
                <a:moveTo>
                  <a:pt x="116839" y="262889"/>
                </a:moveTo>
                <a:lnTo>
                  <a:pt x="113029" y="262889"/>
                </a:lnTo>
                <a:lnTo>
                  <a:pt x="113029" y="264159"/>
                </a:lnTo>
                <a:lnTo>
                  <a:pt x="116839" y="264159"/>
                </a:lnTo>
                <a:lnTo>
                  <a:pt x="116839" y="262889"/>
                </a:lnTo>
                <a:close/>
              </a:path>
              <a:path w="116839" h="648970">
                <a:moveTo>
                  <a:pt x="3810" y="259079"/>
                </a:moveTo>
                <a:lnTo>
                  <a:pt x="0" y="25907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9079"/>
                </a:lnTo>
                <a:close/>
              </a:path>
              <a:path w="116839" h="648970">
                <a:moveTo>
                  <a:pt x="116839" y="259079"/>
                </a:moveTo>
                <a:lnTo>
                  <a:pt x="113029" y="259079"/>
                </a:lnTo>
                <a:lnTo>
                  <a:pt x="113029" y="261619"/>
                </a:lnTo>
                <a:lnTo>
                  <a:pt x="116839" y="261619"/>
                </a:lnTo>
                <a:lnTo>
                  <a:pt x="116839" y="259079"/>
                </a:lnTo>
                <a:close/>
              </a:path>
              <a:path w="116839" h="648970">
                <a:moveTo>
                  <a:pt x="3810" y="256539"/>
                </a:moveTo>
                <a:lnTo>
                  <a:pt x="0" y="256539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6539"/>
                </a:lnTo>
                <a:close/>
              </a:path>
              <a:path w="116839" h="648970">
                <a:moveTo>
                  <a:pt x="116839" y="256539"/>
                </a:moveTo>
                <a:lnTo>
                  <a:pt x="113029" y="256539"/>
                </a:lnTo>
                <a:lnTo>
                  <a:pt x="113029" y="257809"/>
                </a:lnTo>
                <a:lnTo>
                  <a:pt x="116839" y="257809"/>
                </a:lnTo>
                <a:lnTo>
                  <a:pt x="116839" y="256539"/>
                </a:lnTo>
                <a:close/>
              </a:path>
              <a:path w="116839" h="648970">
                <a:moveTo>
                  <a:pt x="3810" y="250189"/>
                </a:moveTo>
                <a:lnTo>
                  <a:pt x="0" y="25018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0189"/>
                </a:lnTo>
                <a:close/>
              </a:path>
              <a:path w="116839" h="648970">
                <a:moveTo>
                  <a:pt x="116839" y="250189"/>
                </a:moveTo>
                <a:lnTo>
                  <a:pt x="113029" y="250189"/>
                </a:lnTo>
                <a:lnTo>
                  <a:pt x="113029" y="255269"/>
                </a:lnTo>
                <a:lnTo>
                  <a:pt x="116839" y="255269"/>
                </a:lnTo>
                <a:lnTo>
                  <a:pt x="116839" y="250189"/>
                </a:lnTo>
                <a:close/>
              </a:path>
              <a:path w="116839" h="648970">
                <a:moveTo>
                  <a:pt x="3810" y="246379"/>
                </a:moveTo>
                <a:lnTo>
                  <a:pt x="0" y="24637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6379"/>
                </a:lnTo>
                <a:close/>
              </a:path>
              <a:path w="116839" h="648970">
                <a:moveTo>
                  <a:pt x="116839" y="246379"/>
                </a:moveTo>
                <a:lnTo>
                  <a:pt x="113029" y="246379"/>
                </a:lnTo>
                <a:lnTo>
                  <a:pt x="113029" y="248919"/>
                </a:lnTo>
                <a:lnTo>
                  <a:pt x="116839" y="248919"/>
                </a:lnTo>
                <a:lnTo>
                  <a:pt x="116839" y="246379"/>
                </a:lnTo>
                <a:close/>
              </a:path>
              <a:path w="116839" h="648970">
                <a:moveTo>
                  <a:pt x="3810" y="243839"/>
                </a:moveTo>
                <a:lnTo>
                  <a:pt x="0" y="243839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43839"/>
                </a:lnTo>
                <a:close/>
              </a:path>
              <a:path w="116839" h="648970">
                <a:moveTo>
                  <a:pt x="116839" y="243839"/>
                </a:moveTo>
                <a:lnTo>
                  <a:pt x="113029" y="243839"/>
                </a:lnTo>
                <a:lnTo>
                  <a:pt x="113029" y="245109"/>
                </a:lnTo>
                <a:lnTo>
                  <a:pt x="116839" y="245109"/>
                </a:lnTo>
                <a:lnTo>
                  <a:pt x="116839" y="243839"/>
                </a:lnTo>
                <a:close/>
              </a:path>
              <a:path w="116839" h="648970">
                <a:moveTo>
                  <a:pt x="3810" y="240029"/>
                </a:moveTo>
                <a:lnTo>
                  <a:pt x="0" y="24002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40029"/>
                </a:lnTo>
                <a:close/>
              </a:path>
              <a:path w="116839" h="648970">
                <a:moveTo>
                  <a:pt x="116839" y="240029"/>
                </a:moveTo>
                <a:lnTo>
                  <a:pt x="113029" y="240029"/>
                </a:lnTo>
                <a:lnTo>
                  <a:pt x="113029" y="242569"/>
                </a:lnTo>
                <a:lnTo>
                  <a:pt x="116839" y="242569"/>
                </a:lnTo>
                <a:lnTo>
                  <a:pt x="116839" y="240029"/>
                </a:lnTo>
                <a:close/>
              </a:path>
              <a:path w="116839" h="648970">
                <a:moveTo>
                  <a:pt x="3810" y="237489"/>
                </a:moveTo>
                <a:lnTo>
                  <a:pt x="0" y="237489"/>
                </a:lnTo>
                <a:lnTo>
                  <a:pt x="0" y="238759"/>
                </a:lnTo>
                <a:lnTo>
                  <a:pt x="3810" y="238759"/>
                </a:lnTo>
                <a:lnTo>
                  <a:pt x="3810" y="237489"/>
                </a:lnTo>
                <a:close/>
              </a:path>
              <a:path w="116839" h="648970">
                <a:moveTo>
                  <a:pt x="116839" y="237489"/>
                </a:moveTo>
                <a:lnTo>
                  <a:pt x="113029" y="237489"/>
                </a:lnTo>
                <a:lnTo>
                  <a:pt x="113029" y="238759"/>
                </a:lnTo>
                <a:lnTo>
                  <a:pt x="116839" y="238759"/>
                </a:lnTo>
                <a:lnTo>
                  <a:pt x="116839" y="237489"/>
                </a:lnTo>
                <a:close/>
              </a:path>
              <a:path w="116839" h="648970">
                <a:moveTo>
                  <a:pt x="3810" y="233679"/>
                </a:moveTo>
                <a:lnTo>
                  <a:pt x="0" y="23367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33679"/>
                </a:lnTo>
                <a:close/>
              </a:path>
              <a:path w="116839" h="648970">
                <a:moveTo>
                  <a:pt x="116839" y="233679"/>
                </a:moveTo>
                <a:lnTo>
                  <a:pt x="113029" y="233679"/>
                </a:lnTo>
                <a:lnTo>
                  <a:pt x="113029" y="236219"/>
                </a:lnTo>
                <a:lnTo>
                  <a:pt x="116839" y="236219"/>
                </a:lnTo>
                <a:lnTo>
                  <a:pt x="116839" y="233679"/>
                </a:lnTo>
                <a:close/>
              </a:path>
              <a:path w="116839" h="648970">
                <a:moveTo>
                  <a:pt x="3810" y="231139"/>
                </a:moveTo>
                <a:lnTo>
                  <a:pt x="0" y="231139"/>
                </a:lnTo>
                <a:lnTo>
                  <a:pt x="0" y="232409"/>
                </a:lnTo>
                <a:lnTo>
                  <a:pt x="3810" y="232409"/>
                </a:lnTo>
                <a:lnTo>
                  <a:pt x="3810" y="231139"/>
                </a:lnTo>
                <a:close/>
              </a:path>
              <a:path w="116839" h="648970">
                <a:moveTo>
                  <a:pt x="116839" y="231139"/>
                </a:moveTo>
                <a:lnTo>
                  <a:pt x="113029" y="231139"/>
                </a:lnTo>
                <a:lnTo>
                  <a:pt x="113029" y="232409"/>
                </a:lnTo>
                <a:lnTo>
                  <a:pt x="116839" y="232409"/>
                </a:lnTo>
                <a:lnTo>
                  <a:pt x="116839" y="231139"/>
                </a:lnTo>
                <a:close/>
              </a:path>
              <a:path w="116839" h="648970">
                <a:moveTo>
                  <a:pt x="3810" y="227329"/>
                </a:moveTo>
                <a:lnTo>
                  <a:pt x="0" y="22732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7329"/>
                </a:lnTo>
                <a:close/>
              </a:path>
              <a:path w="116839" h="648970">
                <a:moveTo>
                  <a:pt x="116839" y="227329"/>
                </a:moveTo>
                <a:lnTo>
                  <a:pt x="113029" y="227329"/>
                </a:lnTo>
                <a:lnTo>
                  <a:pt x="113029" y="229869"/>
                </a:lnTo>
                <a:lnTo>
                  <a:pt x="116839" y="229869"/>
                </a:lnTo>
                <a:lnTo>
                  <a:pt x="116839" y="227329"/>
                </a:lnTo>
                <a:close/>
              </a:path>
              <a:path w="116839" h="648970">
                <a:moveTo>
                  <a:pt x="3810" y="224789"/>
                </a:moveTo>
                <a:lnTo>
                  <a:pt x="0" y="224789"/>
                </a:lnTo>
                <a:lnTo>
                  <a:pt x="0" y="226059"/>
                </a:lnTo>
                <a:lnTo>
                  <a:pt x="3810" y="226059"/>
                </a:lnTo>
                <a:lnTo>
                  <a:pt x="3810" y="224789"/>
                </a:lnTo>
                <a:close/>
              </a:path>
              <a:path w="116839" h="648970">
                <a:moveTo>
                  <a:pt x="116839" y="224789"/>
                </a:moveTo>
                <a:lnTo>
                  <a:pt x="113029" y="224789"/>
                </a:lnTo>
                <a:lnTo>
                  <a:pt x="113029" y="226059"/>
                </a:lnTo>
                <a:lnTo>
                  <a:pt x="116839" y="226059"/>
                </a:lnTo>
                <a:lnTo>
                  <a:pt x="116839" y="224789"/>
                </a:lnTo>
                <a:close/>
              </a:path>
              <a:path w="116839" h="648970">
                <a:moveTo>
                  <a:pt x="3810" y="220979"/>
                </a:moveTo>
                <a:lnTo>
                  <a:pt x="0" y="22097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20979"/>
                </a:lnTo>
                <a:close/>
              </a:path>
              <a:path w="116839" h="648970">
                <a:moveTo>
                  <a:pt x="116839" y="220979"/>
                </a:moveTo>
                <a:lnTo>
                  <a:pt x="113029" y="220979"/>
                </a:lnTo>
                <a:lnTo>
                  <a:pt x="113029" y="223519"/>
                </a:lnTo>
                <a:lnTo>
                  <a:pt x="116839" y="223519"/>
                </a:lnTo>
                <a:lnTo>
                  <a:pt x="116839" y="220979"/>
                </a:lnTo>
                <a:close/>
              </a:path>
              <a:path w="116839" h="648970">
                <a:moveTo>
                  <a:pt x="3810" y="218439"/>
                </a:moveTo>
                <a:lnTo>
                  <a:pt x="0" y="218439"/>
                </a:lnTo>
                <a:lnTo>
                  <a:pt x="0" y="219709"/>
                </a:lnTo>
                <a:lnTo>
                  <a:pt x="3810" y="219709"/>
                </a:lnTo>
                <a:lnTo>
                  <a:pt x="3810" y="218439"/>
                </a:lnTo>
                <a:close/>
              </a:path>
              <a:path w="116839" h="648970">
                <a:moveTo>
                  <a:pt x="116839" y="218439"/>
                </a:moveTo>
                <a:lnTo>
                  <a:pt x="113029" y="218439"/>
                </a:lnTo>
                <a:lnTo>
                  <a:pt x="113029" y="219709"/>
                </a:lnTo>
                <a:lnTo>
                  <a:pt x="116839" y="219709"/>
                </a:lnTo>
                <a:lnTo>
                  <a:pt x="116839" y="218439"/>
                </a:lnTo>
                <a:close/>
              </a:path>
              <a:path w="116839" h="648970">
                <a:moveTo>
                  <a:pt x="3810" y="214629"/>
                </a:moveTo>
                <a:lnTo>
                  <a:pt x="0" y="21462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4629"/>
                </a:lnTo>
                <a:close/>
              </a:path>
              <a:path w="116839" h="648970">
                <a:moveTo>
                  <a:pt x="116839" y="214629"/>
                </a:moveTo>
                <a:lnTo>
                  <a:pt x="113029" y="214629"/>
                </a:lnTo>
                <a:lnTo>
                  <a:pt x="113029" y="217169"/>
                </a:lnTo>
                <a:lnTo>
                  <a:pt x="116839" y="217169"/>
                </a:lnTo>
                <a:lnTo>
                  <a:pt x="116839" y="214629"/>
                </a:lnTo>
                <a:close/>
              </a:path>
              <a:path w="116839" h="648970">
                <a:moveTo>
                  <a:pt x="3810" y="212089"/>
                </a:moveTo>
                <a:lnTo>
                  <a:pt x="0" y="212089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212089"/>
                </a:lnTo>
                <a:close/>
              </a:path>
              <a:path w="116839" h="648970">
                <a:moveTo>
                  <a:pt x="116839" y="212089"/>
                </a:moveTo>
                <a:lnTo>
                  <a:pt x="113029" y="212089"/>
                </a:lnTo>
                <a:lnTo>
                  <a:pt x="113029" y="213359"/>
                </a:lnTo>
                <a:lnTo>
                  <a:pt x="116839" y="213359"/>
                </a:lnTo>
                <a:lnTo>
                  <a:pt x="116839" y="212089"/>
                </a:lnTo>
                <a:close/>
              </a:path>
              <a:path w="116839" h="648970">
                <a:moveTo>
                  <a:pt x="3810" y="208279"/>
                </a:moveTo>
                <a:lnTo>
                  <a:pt x="0" y="20827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8279"/>
                </a:lnTo>
                <a:close/>
              </a:path>
              <a:path w="116839" h="648970">
                <a:moveTo>
                  <a:pt x="116839" y="208279"/>
                </a:moveTo>
                <a:lnTo>
                  <a:pt x="113029" y="208279"/>
                </a:lnTo>
                <a:lnTo>
                  <a:pt x="113029" y="210819"/>
                </a:lnTo>
                <a:lnTo>
                  <a:pt x="116839" y="210819"/>
                </a:lnTo>
                <a:lnTo>
                  <a:pt x="116839" y="208279"/>
                </a:lnTo>
                <a:close/>
              </a:path>
              <a:path w="116839" h="648970">
                <a:moveTo>
                  <a:pt x="3810" y="205739"/>
                </a:moveTo>
                <a:lnTo>
                  <a:pt x="0" y="205739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205739"/>
                </a:lnTo>
                <a:close/>
              </a:path>
              <a:path w="116839" h="648970">
                <a:moveTo>
                  <a:pt x="116839" y="205739"/>
                </a:moveTo>
                <a:lnTo>
                  <a:pt x="113029" y="205739"/>
                </a:lnTo>
                <a:lnTo>
                  <a:pt x="113029" y="207009"/>
                </a:lnTo>
                <a:lnTo>
                  <a:pt x="116839" y="207009"/>
                </a:lnTo>
                <a:lnTo>
                  <a:pt x="116839" y="205739"/>
                </a:lnTo>
                <a:close/>
              </a:path>
              <a:path w="116839" h="648970">
                <a:moveTo>
                  <a:pt x="3810" y="201929"/>
                </a:moveTo>
                <a:lnTo>
                  <a:pt x="0" y="20192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201929"/>
                </a:lnTo>
                <a:close/>
              </a:path>
              <a:path w="116839" h="648970">
                <a:moveTo>
                  <a:pt x="116839" y="201929"/>
                </a:moveTo>
                <a:lnTo>
                  <a:pt x="113029" y="201929"/>
                </a:lnTo>
                <a:lnTo>
                  <a:pt x="113029" y="204469"/>
                </a:lnTo>
                <a:lnTo>
                  <a:pt x="116839" y="204469"/>
                </a:lnTo>
                <a:lnTo>
                  <a:pt x="116839" y="201929"/>
                </a:lnTo>
                <a:close/>
              </a:path>
              <a:path w="116839" h="648970">
                <a:moveTo>
                  <a:pt x="3810" y="199389"/>
                </a:moveTo>
                <a:lnTo>
                  <a:pt x="0" y="199389"/>
                </a:lnTo>
                <a:lnTo>
                  <a:pt x="0" y="200659"/>
                </a:lnTo>
                <a:lnTo>
                  <a:pt x="3810" y="200659"/>
                </a:lnTo>
                <a:lnTo>
                  <a:pt x="3810" y="199389"/>
                </a:lnTo>
                <a:close/>
              </a:path>
              <a:path w="116839" h="648970">
                <a:moveTo>
                  <a:pt x="116839" y="199389"/>
                </a:moveTo>
                <a:lnTo>
                  <a:pt x="113029" y="199389"/>
                </a:lnTo>
                <a:lnTo>
                  <a:pt x="113029" y="200659"/>
                </a:lnTo>
                <a:lnTo>
                  <a:pt x="116839" y="200659"/>
                </a:lnTo>
                <a:lnTo>
                  <a:pt x="116839" y="199389"/>
                </a:lnTo>
                <a:close/>
              </a:path>
              <a:path w="116839" h="648970">
                <a:moveTo>
                  <a:pt x="3810" y="194309"/>
                </a:moveTo>
                <a:lnTo>
                  <a:pt x="2539" y="194309"/>
                </a:lnTo>
                <a:lnTo>
                  <a:pt x="2539" y="195579"/>
                </a:lnTo>
                <a:lnTo>
                  <a:pt x="1269" y="195579"/>
                </a:lnTo>
                <a:lnTo>
                  <a:pt x="1269" y="198119"/>
                </a:lnTo>
                <a:lnTo>
                  <a:pt x="3810" y="198119"/>
                </a:lnTo>
                <a:lnTo>
                  <a:pt x="3810" y="194309"/>
                </a:lnTo>
                <a:close/>
              </a:path>
              <a:path w="116839" h="648970">
                <a:moveTo>
                  <a:pt x="116839" y="195579"/>
                </a:moveTo>
                <a:lnTo>
                  <a:pt x="113029" y="195579"/>
                </a:lnTo>
                <a:lnTo>
                  <a:pt x="113029" y="198119"/>
                </a:lnTo>
                <a:lnTo>
                  <a:pt x="116839" y="198119"/>
                </a:lnTo>
                <a:lnTo>
                  <a:pt x="116839" y="195579"/>
                </a:lnTo>
                <a:close/>
              </a:path>
              <a:path w="116839" h="648970">
                <a:moveTo>
                  <a:pt x="116839" y="193039"/>
                </a:moveTo>
                <a:lnTo>
                  <a:pt x="113029" y="193039"/>
                </a:lnTo>
                <a:lnTo>
                  <a:pt x="113029" y="194309"/>
                </a:lnTo>
                <a:lnTo>
                  <a:pt x="116839" y="194309"/>
                </a:lnTo>
                <a:lnTo>
                  <a:pt x="116839" y="193039"/>
                </a:lnTo>
                <a:close/>
              </a:path>
              <a:path w="116839" h="648970">
                <a:moveTo>
                  <a:pt x="116839" y="189229"/>
                </a:moveTo>
                <a:lnTo>
                  <a:pt x="113029" y="189229"/>
                </a:lnTo>
                <a:lnTo>
                  <a:pt x="113029" y="191769"/>
                </a:lnTo>
                <a:lnTo>
                  <a:pt x="116839" y="191769"/>
                </a:lnTo>
                <a:lnTo>
                  <a:pt x="116839" y="189229"/>
                </a:lnTo>
                <a:close/>
              </a:path>
              <a:path w="116839" h="648970">
                <a:moveTo>
                  <a:pt x="116839" y="186689"/>
                </a:moveTo>
                <a:lnTo>
                  <a:pt x="113029" y="186689"/>
                </a:lnTo>
                <a:lnTo>
                  <a:pt x="113029" y="187959"/>
                </a:lnTo>
                <a:lnTo>
                  <a:pt x="116839" y="187959"/>
                </a:lnTo>
                <a:lnTo>
                  <a:pt x="116839" y="186689"/>
                </a:lnTo>
                <a:close/>
              </a:path>
              <a:path w="116839" h="648970">
                <a:moveTo>
                  <a:pt x="116839" y="182879"/>
                </a:moveTo>
                <a:lnTo>
                  <a:pt x="113029" y="182879"/>
                </a:lnTo>
                <a:lnTo>
                  <a:pt x="113029" y="185419"/>
                </a:lnTo>
                <a:lnTo>
                  <a:pt x="116839" y="185419"/>
                </a:lnTo>
                <a:lnTo>
                  <a:pt x="116839" y="182879"/>
                </a:lnTo>
                <a:close/>
              </a:path>
              <a:path w="116839" h="648970">
                <a:moveTo>
                  <a:pt x="116839" y="180339"/>
                </a:moveTo>
                <a:lnTo>
                  <a:pt x="113029" y="180339"/>
                </a:lnTo>
                <a:lnTo>
                  <a:pt x="113029" y="181609"/>
                </a:lnTo>
                <a:lnTo>
                  <a:pt x="116839" y="181609"/>
                </a:lnTo>
                <a:lnTo>
                  <a:pt x="116839" y="180339"/>
                </a:lnTo>
                <a:close/>
              </a:path>
              <a:path w="116839" h="648970">
                <a:moveTo>
                  <a:pt x="116839" y="176529"/>
                </a:moveTo>
                <a:lnTo>
                  <a:pt x="113029" y="176529"/>
                </a:lnTo>
                <a:lnTo>
                  <a:pt x="113029" y="179069"/>
                </a:lnTo>
                <a:lnTo>
                  <a:pt x="116839" y="179069"/>
                </a:lnTo>
                <a:lnTo>
                  <a:pt x="116839" y="176529"/>
                </a:lnTo>
                <a:close/>
              </a:path>
              <a:path w="116839" h="648970">
                <a:moveTo>
                  <a:pt x="116839" y="173989"/>
                </a:moveTo>
                <a:lnTo>
                  <a:pt x="113029" y="173989"/>
                </a:lnTo>
                <a:lnTo>
                  <a:pt x="113029" y="175259"/>
                </a:lnTo>
                <a:lnTo>
                  <a:pt x="116839" y="175259"/>
                </a:lnTo>
                <a:lnTo>
                  <a:pt x="116839" y="173989"/>
                </a:lnTo>
                <a:close/>
              </a:path>
              <a:path w="116839" h="648970">
                <a:moveTo>
                  <a:pt x="116839" y="170179"/>
                </a:moveTo>
                <a:lnTo>
                  <a:pt x="113029" y="170179"/>
                </a:lnTo>
                <a:lnTo>
                  <a:pt x="113029" y="172719"/>
                </a:lnTo>
                <a:lnTo>
                  <a:pt x="116839" y="172719"/>
                </a:lnTo>
                <a:lnTo>
                  <a:pt x="116839" y="170179"/>
                </a:lnTo>
                <a:close/>
              </a:path>
              <a:path w="116839" h="648970">
                <a:moveTo>
                  <a:pt x="116839" y="167639"/>
                </a:moveTo>
                <a:lnTo>
                  <a:pt x="113029" y="167639"/>
                </a:lnTo>
                <a:lnTo>
                  <a:pt x="113029" y="168909"/>
                </a:lnTo>
                <a:lnTo>
                  <a:pt x="116839" y="168909"/>
                </a:lnTo>
                <a:lnTo>
                  <a:pt x="116839" y="167639"/>
                </a:lnTo>
                <a:close/>
              </a:path>
              <a:path w="116839" h="648970">
                <a:moveTo>
                  <a:pt x="116839" y="163829"/>
                </a:moveTo>
                <a:lnTo>
                  <a:pt x="113029" y="163829"/>
                </a:lnTo>
                <a:lnTo>
                  <a:pt x="113029" y="166369"/>
                </a:lnTo>
                <a:lnTo>
                  <a:pt x="116839" y="166369"/>
                </a:lnTo>
                <a:lnTo>
                  <a:pt x="116839" y="163829"/>
                </a:lnTo>
                <a:close/>
              </a:path>
              <a:path w="116839" h="648970">
                <a:moveTo>
                  <a:pt x="116839" y="161289"/>
                </a:moveTo>
                <a:lnTo>
                  <a:pt x="113029" y="161289"/>
                </a:lnTo>
                <a:lnTo>
                  <a:pt x="113029" y="162559"/>
                </a:lnTo>
                <a:lnTo>
                  <a:pt x="116839" y="162559"/>
                </a:lnTo>
                <a:lnTo>
                  <a:pt x="116839" y="161289"/>
                </a:lnTo>
                <a:close/>
              </a:path>
              <a:path w="116839" h="648970">
                <a:moveTo>
                  <a:pt x="116839" y="156209"/>
                </a:moveTo>
                <a:lnTo>
                  <a:pt x="115569" y="156209"/>
                </a:lnTo>
                <a:lnTo>
                  <a:pt x="115569" y="157479"/>
                </a:lnTo>
                <a:lnTo>
                  <a:pt x="113029" y="157479"/>
                </a:lnTo>
                <a:lnTo>
                  <a:pt x="113029" y="160019"/>
                </a:lnTo>
                <a:lnTo>
                  <a:pt x="116839" y="160019"/>
                </a:lnTo>
                <a:lnTo>
                  <a:pt x="116839" y="156209"/>
                </a:lnTo>
                <a:close/>
              </a:path>
              <a:path w="116839" h="648970">
                <a:moveTo>
                  <a:pt x="3810" y="386080"/>
                </a:moveTo>
                <a:lnTo>
                  <a:pt x="0" y="38608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386080"/>
                </a:lnTo>
                <a:close/>
              </a:path>
              <a:path w="116839" h="648970">
                <a:moveTo>
                  <a:pt x="116839" y="386080"/>
                </a:moveTo>
                <a:lnTo>
                  <a:pt x="113029" y="386080"/>
                </a:lnTo>
                <a:lnTo>
                  <a:pt x="113029" y="424179"/>
                </a:lnTo>
                <a:lnTo>
                  <a:pt x="116839" y="424179"/>
                </a:lnTo>
                <a:lnTo>
                  <a:pt x="116839" y="386080"/>
                </a:lnTo>
                <a:close/>
              </a:path>
              <a:path w="116839" h="648970">
                <a:moveTo>
                  <a:pt x="3810" y="424180"/>
                </a:moveTo>
                <a:lnTo>
                  <a:pt x="0" y="42418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24180"/>
                </a:lnTo>
                <a:close/>
              </a:path>
              <a:path w="116839" h="648970">
                <a:moveTo>
                  <a:pt x="116839" y="424180"/>
                </a:moveTo>
                <a:lnTo>
                  <a:pt x="113029" y="424180"/>
                </a:lnTo>
                <a:lnTo>
                  <a:pt x="113029" y="455929"/>
                </a:lnTo>
                <a:lnTo>
                  <a:pt x="116839" y="455929"/>
                </a:lnTo>
                <a:lnTo>
                  <a:pt x="116839" y="424180"/>
                </a:lnTo>
                <a:close/>
              </a:path>
              <a:path w="116839" h="648970">
                <a:moveTo>
                  <a:pt x="3810" y="455930"/>
                </a:moveTo>
                <a:lnTo>
                  <a:pt x="0" y="455930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55930"/>
                </a:lnTo>
                <a:close/>
              </a:path>
              <a:path w="116839" h="648970">
                <a:moveTo>
                  <a:pt x="116839" y="455930"/>
                </a:moveTo>
                <a:lnTo>
                  <a:pt x="113029" y="455930"/>
                </a:lnTo>
                <a:lnTo>
                  <a:pt x="113029" y="466089"/>
                </a:lnTo>
                <a:lnTo>
                  <a:pt x="116839" y="466089"/>
                </a:lnTo>
                <a:lnTo>
                  <a:pt x="116839" y="455930"/>
                </a:lnTo>
                <a:close/>
              </a:path>
              <a:path w="116839" h="648970">
                <a:moveTo>
                  <a:pt x="3810" y="466090"/>
                </a:moveTo>
                <a:lnTo>
                  <a:pt x="0" y="466090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66090"/>
                </a:lnTo>
                <a:close/>
              </a:path>
              <a:path w="116839" h="648970">
                <a:moveTo>
                  <a:pt x="116839" y="466090"/>
                </a:moveTo>
                <a:lnTo>
                  <a:pt x="113029" y="466090"/>
                </a:lnTo>
                <a:lnTo>
                  <a:pt x="113030" y="482600"/>
                </a:lnTo>
                <a:lnTo>
                  <a:pt x="114300" y="482600"/>
                </a:lnTo>
                <a:lnTo>
                  <a:pt x="114300" y="476250"/>
                </a:lnTo>
                <a:lnTo>
                  <a:pt x="115570" y="476250"/>
                </a:lnTo>
                <a:lnTo>
                  <a:pt x="115569" y="471170"/>
                </a:lnTo>
                <a:lnTo>
                  <a:pt x="116839" y="471170"/>
                </a:lnTo>
                <a:lnTo>
                  <a:pt x="116839" y="466090"/>
                </a:lnTo>
                <a:close/>
              </a:path>
              <a:path w="116839" h="648970">
                <a:moveTo>
                  <a:pt x="3810" y="494030"/>
                </a:moveTo>
                <a:lnTo>
                  <a:pt x="0" y="494030"/>
                </a:lnTo>
                <a:lnTo>
                  <a:pt x="0" y="504189"/>
                </a:lnTo>
                <a:lnTo>
                  <a:pt x="3810" y="504189"/>
                </a:lnTo>
                <a:lnTo>
                  <a:pt x="3810" y="494030"/>
                </a:lnTo>
                <a:close/>
              </a:path>
              <a:path w="116839" h="648970">
                <a:moveTo>
                  <a:pt x="3810" y="504190"/>
                </a:moveTo>
                <a:lnTo>
                  <a:pt x="0" y="504190"/>
                </a:lnTo>
                <a:lnTo>
                  <a:pt x="0" y="510539"/>
                </a:lnTo>
                <a:lnTo>
                  <a:pt x="3810" y="510539"/>
                </a:lnTo>
                <a:lnTo>
                  <a:pt x="3810" y="504190"/>
                </a:lnTo>
                <a:close/>
              </a:path>
              <a:path w="116839" h="648970">
                <a:moveTo>
                  <a:pt x="3810" y="510540"/>
                </a:moveTo>
                <a:lnTo>
                  <a:pt x="0" y="510540"/>
                </a:lnTo>
                <a:lnTo>
                  <a:pt x="0" y="532129"/>
                </a:lnTo>
                <a:lnTo>
                  <a:pt x="3810" y="532129"/>
                </a:lnTo>
                <a:lnTo>
                  <a:pt x="3810" y="510540"/>
                </a:lnTo>
                <a:close/>
              </a:path>
              <a:path w="116839" h="648970">
                <a:moveTo>
                  <a:pt x="116839" y="646429"/>
                </a:moveTo>
                <a:lnTo>
                  <a:pt x="0" y="646429"/>
                </a:lnTo>
                <a:lnTo>
                  <a:pt x="0" y="648970"/>
                </a:lnTo>
                <a:lnTo>
                  <a:pt x="116839" y="648970"/>
                </a:lnTo>
                <a:lnTo>
                  <a:pt x="116839" y="646429"/>
                </a:lnTo>
                <a:close/>
              </a:path>
              <a:path w="116839" h="648970">
                <a:moveTo>
                  <a:pt x="3810" y="643889"/>
                </a:moveTo>
                <a:lnTo>
                  <a:pt x="0" y="643889"/>
                </a:lnTo>
                <a:lnTo>
                  <a:pt x="0" y="645160"/>
                </a:lnTo>
                <a:lnTo>
                  <a:pt x="3810" y="645160"/>
                </a:lnTo>
                <a:lnTo>
                  <a:pt x="3810" y="643889"/>
                </a:lnTo>
                <a:close/>
              </a:path>
              <a:path w="116839" h="648970">
                <a:moveTo>
                  <a:pt x="116839" y="643889"/>
                </a:moveTo>
                <a:lnTo>
                  <a:pt x="113029" y="643889"/>
                </a:lnTo>
                <a:lnTo>
                  <a:pt x="113029" y="645160"/>
                </a:lnTo>
                <a:lnTo>
                  <a:pt x="116839" y="645160"/>
                </a:lnTo>
                <a:lnTo>
                  <a:pt x="116839" y="643889"/>
                </a:lnTo>
                <a:close/>
              </a:path>
              <a:path w="116839" h="648970">
                <a:moveTo>
                  <a:pt x="3810" y="640080"/>
                </a:moveTo>
                <a:lnTo>
                  <a:pt x="0" y="640080"/>
                </a:lnTo>
                <a:lnTo>
                  <a:pt x="0" y="642620"/>
                </a:lnTo>
                <a:lnTo>
                  <a:pt x="3810" y="642620"/>
                </a:lnTo>
                <a:lnTo>
                  <a:pt x="3810" y="640080"/>
                </a:lnTo>
                <a:close/>
              </a:path>
              <a:path w="116839" h="648970">
                <a:moveTo>
                  <a:pt x="116839" y="640080"/>
                </a:moveTo>
                <a:lnTo>
                  <a:pt x="113029" y="640080"/>
                </a:lnTo>
                <a:lnTo>
                  <a:pt x="113029" y="642620"/>
                </a:lnTo>
                <a:lnTo>
                  <a:pt x="116839" y="642620"/>
                </a:lnTo>
                <a:lnTo>
                  <a:pt x="116839" y="640080"/>
                </a:lnTo>
                <a:close/>
              </a:path>
              <a:path w="116839" h="648970">
                <a:moveTo>
                  <a:pt x="3810" y="637539"/>
                </a:moveTo>
                <a:lnTo>
                  <a:pt x="0" y="637539"/>
                </a:lnTo>
                <a:lnTo>
                  <a:pt x="0" y="638810"/>
                </a:lnTo>
                <a:lnTo>
                  <a:pt x="3810" y="638810"/>
                </a:lnTo>
                <a:lnTo>
                  <a:pt x="3810" y="637539"/>
                </a:lnTo>
                <a:close/>
              </a:path>
              <a:path w="116839" h="648970">
                <a:moveTo>
                  <a:pt x="116839" y="637539"/>
                </a:moveTo>
                <a:lnTo>
                  <a:pt x="113029" y="637539"/>
                </a:lnTo>
                <a:lnTo>
                  <a:pt x="113029" y="638810"/>
                </a:lnTo>
                <a:lnTo>
                  <a:pt x="116839" y="638810"/>
                </a:lnTo>
                <a:lnTo>
                  <a:pt x="116839" y="637539"/>
                </a:lnTo>
                <a:close/>
              </a:path>
              <a:path w="116839" h="648970">
                <a:moveTo>
                  <a:pt x="3810" y="633730"/>
                </a:moveTo>
                <a:lnTo>
                  <a:pt x="0" y="633730"/>
                </a:lnTo>
                <a:lnTo>
                  <a:pt x="0" y="636270"/>
                </a:lnTo>
                <a:lnTo>
                  <a:pt x="3810" y="636270"/>
                </a:lnTo>
                <a:lnTo>
                  <a:pt x="3810" y="633730"/>
                </a:lnTo>
                <a:close/>
              </a:path>
              <a:path w="116839" h="648970">
                <a:moveTo>
                  <a:pt x="116839" y="633730"/>
                </a:moveTo>
                <a:lnTo>
                  <a:pt x="113029" y="633730"/>
                </a:lnTo>
                <a:lnTo>
                  <a:pt x="113029" y="636270"/>
                </a:lnTo>
                <a:lnTo>
                  <a:pt x="116839" y="636270"/>
                </a:lnTo>
                <a:lnTo>
                  <a:pt x="116839" y="633730"/>
                </a:lnTo>
                <a:close/>
              </a:path>
              <a:path w="116839" h="648970">
                <a:moveTo>
                  <a:pt x="3810" y="631189"/>
                </a:moveTo>
                <a:lnTo>
                  <a:pt x="0" y="631189"/>
                </a:lnTo>
                <a:lnTo>
                  <a:pt x="0" y="632460"/>
                </a:lnTo>
                <a:lnTo>
                  <a:pt x="3810" y="632460"/>
                </a:lnTo>
                <a:lnTo>
                  <a:pt x="3810" y="631189"/>
                </a:lnTo>
                <a:close/>
              </a:path>
              <a:path w="116839" h="648970">
                <a:moveTo>
                  <a:pt x="116839" y="631189"/>
                </a:moveTo>
                <a:lnTo>
                  <a:pt x="113029" y="631189"/>
                </a:lnTo>
                <a:lnTo>
                  <a:pt x="113029" y="632460"/>
                </a:lnTo>
                <a:lnTo>
                  <a:pt x="116839" y="632460"/>
                </a:lnTo>
                <a:lnTo>
                  <a:pt x="116839" y="631189"/>
                </a:lnTo>
                <a:close/>
              </a:path>
              <a:path w="116839" h="648970">
                <a:moveTo>
                  <a:pt x="3810" y="627380"/>
                </a:moveTo>
                <a:lnTo>
                  <a:pt x="0" y="627380"/>
                </a:lnTo>
                <a:lnTo>
                  <a:pt x="0" y="629920"/>
                </a:lnTo>
                <a:lnTo>
                  <a:pt x="3810" y="629920"/>
                </a:lnTo>
                <a:lnTo>
                  <a:pt x="3810" y="627380"/>
                </a:lnTo>
                <a:close/>
              </a:path>
              <a:path w="116839" h="648970">
                <a:moveTo>
                  <a:pt x="116839" y="627380"/>
                </a:moveTo>
                <a:lnTo>
                  <a:pt x="113029" y="627380"/>
                </a:lnTo>
                <a:lnTo>
                  <a:pt x="113029" y="629920"/>
                </a:lnTo>
                <a:lnTo>
                  <a:pt x="116839" y="629920"/>
                </a:lnTo>
                <a:lnTo>
                  <a:pt x="116839" y="627380"/>
                </a:lnTo>
                <a:close/>
              </a:path>
              <a:path w="116839" h="648970">
                <a:moveTo>
                  <a:pt x="3810" y="624839"/>
                </a:moveTo>
                <a:lnTo>
                  <a:pt x="0" y="624839"/>
                </a:lnTo>
                <a:lnTo>
                  <a:pt x="0" y="626110"/>
                </a:lnTo>
                <a:lnTo>
                  <a:pt x="3810" y="626110"/>
                </a:lnTo>
                <a:lnTo>
                  <a:pt x="3810" y="624839"/>
                </a:lnTo>
                <a:close/>
              </a:path>
              <a:path w="116839" h="648970">
                <a:moveTo>
                  <a:pt x="116839" y="624839"/>
                </a:moveTo>
                <a:lnTo>
                  <a:pt x="113029" y="624839"/>
                </a:lnTo>
                <a:lnTo>
                  <a:pt x="113029" y="626110"/>
                </a:lnTo>
                <a:lnTo>
                  <a:pt x="116839" y="626110"/>
                </a:lnTo>
                <a:lnTo>
                  <a:pt x="116839" y="624839"/>
                </a:lnTo>
                <a:close/>
              </a:path>
              <a:path w="116839" h="648970">
                <a:moveTo>
                  <a:pt x="3810" y="621030"/>
                </a:moveTo>
                <a:lnTo>
                  <a:pt x="0" y="621030"/>
                </a:lnTo>
                <a:lnTo>
                  <a:pt x="0" y="623570"/>
                </a:lnTo>
                <a:lnTo>
                  <a:pt x="3810" y="623570"/>
                </a:lnTo>
                <a:lnTo>
                  <a:pt x="3810" y="621030"/>
                </a:lnTo>
                <a:close/>
              </a:path>
              <a:path w="116839" h="648970">
                <a:moveTo>
                  <a:pt x="116839" y="621030"/>
                </a:moveTo>
                <a:lnTo>
                  <a:pt x="113029" y="621030"/>
                </a:lnTo>
                <a:lnTo>
                  <a:pt x="113029" y="623570"/>
                </a:lnTo>
                <a:lnTo>
                  <a:pt x="116839" y="623570"/>
                </a:lnTo>
                <a:lnTo>
                  <a:pt x="116839" y="621030"/>
                </a:lnTo>
                <a:close/>
              </a:path>
              <a:path w="116839" h="648970">
                <a:moveTo>
                  <a:pt x="3810" y="618489"/>
                </a:moveTo>
                <a:lnTo>
                  <a:pt x="0" y="618489"/>
                </a:lnTo>
                <a:lnTo>
                  <a:pt x="0" y="619760"/>
                </a:lnTo>
                <a:lnTo>
                  <a:pt x="3810" y="619760"/>
                </a:lnTo>
                <a:lnTo>
                  <a:pt x="3810" y="618489"/>
                </a:lnTo>
                <a:close/>
              </a:path>
              <a:path w="116839" h="648970">
                <a:moveTo>
                  <a:pt x="116839" y="618489"/>
                </a:moveTo>
                <a:lnTo>
                  <a:pt x="113029" y="618489"/>
                </a:lnTo>
                <a:lnTo>
                  <a:pt x="113029" y="619760"/>
                </a:lnTo>
                <a:lnTo>
                  <a:pt x="116839" y="619760"/>
                </a:lnTo>
                <a:lnTo>
                  <a:pt x="116839" y="618489"/>
                </a:lnTo>
                <a:close/>
              </a:path>
              <a:path w="116839" h="648970">
                <a:moveTo>
                  <a:pt x="3810" y="614680"/>
                </a:moveTo>
                <a:lnTo>
                  <a:pt x="0" y="614680"/>
                </a:lnTo>
                <a:lnTo>
                  <a:pt x="0" y="617220"/>
                </a:lnTo>
                <a:lnTo>
                  <a:pt x="3810" y="617220"/>
                </a:lnTo>
                <a:lnTo>
                  <a:pt x="3810" y="614680"/>
                </a:lnTo>
                <a:close/>
              </a:path>
              <a:path w="116839" h="648970">
                <a:moveTo>
                  <a:pt x="116839" y="614680"/>
                </a:moveTo>
                <a:lnTo>
                  <a:pt x="113029" y="614680"/>
                </a:lnTo>
                <a:lnTo>
                  <a:pt x="113029" y="617220"/>
                </a:lnTo>
                <a:lnTo>
                  <a:pt x="116839" y="617220"/>
                </a:lnTo>
                <a:lnTo>
                  <a:pt x="116839" y="614680"/>
                </a:lnTo>
                <a:close/>
              </a:path>
              <a:path w="116839" h="648970">
                <a:moveTo>
                  <a:pt x="3810" y="612139"/>
                </a:moveTo>
                <a:lnTo>
                  <a:pt x="0" y="612139"/>
                </a:lnTo>
                <a:lnTo>
                  <a:pt x="0" y="613410"/>
                </a:lnTo>
                <a:lnTo>
                  <a:pt x="3810" y="613410"/>
                </a:lnTo>
                <a:lnTo>
                  <a:pt x="3810" y="612139"/>
                </a:lnTo>
                <a:close/>
              </a:path>
              <a:path w="116839" h="648970">
                <a:moveTo>
                  <a:pt x="116839" y="612139"/>
                </a:moveTo>
                <a:lnTo>
                  <a:pt x="113029" y="612139"/>
                </a:lnTo>
                <a:lnTo>
                  <a:pt x="113029" y="613410"/>
                </a:lnTo>
                <a:lnTo>
                  <a:pt x="116839" y="613410"/>
                </a:lnTo>
                <a:lnTo>
                  <a:pt x="116839" y="612139"/>
                </a:lnTo>
                <a:close/>
              </a:path>
              <a:path w="116839" h="648970">
                <a:moveTo>
                  <a:pt x="3810" y="608330"/>
                </a:moveTo>
                <a:lnTo>
                  <a:pt x="0" y="608330"/>
                </a:lnTo>
                <a:lnTo>
                  <a:pt x="0" y="610870"/>
                </a:lnTo>
                <a:lnTo>
                  <a:pt x="3810" y="610870"/>
                </a:lnTo>
                <a:lnTo>
                  <a:pt x="3810" y="608330"/>
                </a:lnTo>
                <a:close/>
              </a:path>
              <a:path w="116839" h="648970">
                <a:moveTo>
                  <a:pt x="116839" y="608330"/>
                </a:moveTo>
                <a:lnTo>
                  <a:pt x="113029" y="608330"/>
                </a:lnTo>
                <a:lnTo>
                  <a:pt x="113029" y="610870"/>
                </a:lnTo>
                <a:lnTo>
                  <a:pt x="116839" y="610870"/>
                </a:lnTo>
                <a:lnTo>
                  <a:pt x="116839" y="608330"/>
                </a:lnTo>
                <a:close/>
              </a:path>
              <a:path w="116839" h="648970">
                <a:moveTo>
                  <a:pt x="3810" y="605789"/>
                </a:moveTo>
                <a:lnTo>
                  <a:pt x="0" y="605789"/>
                </a:lnTo>
                <a:lnTo>
                  <a:pt x="0" y="607060"/>
                </a:lnTo>
                <a:lnTo>
                  <a:pt x="3810" y="607060"/>
                </a:lnTo>
                <a:lnTo>
                  <a:pt x="3810" y="605789"/>
                </a:lnTo>
                <a:close/>
              </a:path>
              <a:path w="116839" h="648970">
                <a:moveTo>
                  <a:pt x="116839" y="605789"/>
                </a:moveTo>
                <a:lnTo>
                  <a:pt x="113029" y="605789"/>
                </a:lnTo>
                <a:lnTo>
                  <a:pt x="113029" y="607060"/>
                </a:lnTo>
                <a:lnTo>
                  <a:pt x="116839" y="607060"/>
                </a:lnTo>
                <a:lnTo>
                  <a:pt x="116839" y="605789"/>
                </a:lnTo>
                <a:close/>
              </a:path>
              <a:path w="116839" h="648970">
                <a:moveTo>
                  <a:pt x="3810" y="601980"/>
                </a:moveTo>
                <a:lnTo>
                  <a:pt x="0" y="601980"/>
                </a:lnTo>
                <a:lnTo>
                  <a:pt x="0" y="604520"/>
                </a:lnTo>
                <a:lnTo>
                  <a:pt x="3810" y="604520"/>
                </a:lnTo>
                <a:lnTo>
                  <a:pt x="3810" y="601980"/>
                </a:lnTo>
                <a:close/>
              </a:path>
              <a:path w="116839" h="648970">
                <a:moveTo>
                  <a:pt x="116839" y="601980"/>
                </a:moveTo>
                <a:lnTo>
                  <a:pt x="113029" y="601980"/>
                </a:lnTo>
                <a:lnTo>
                  <a:pt x="113029" y="604520"/>
                </a:lnTo>
                <a:lnTo>
                  <a:pt x="116839" y="604520"/>
                </a:lnTo>
                <a:lnTo>
                  <a:pt x="116839" y="601980"/>
                </a:lnTo>
                <a:close/>
              </a:path>
              <a:path w="116839" h="648970">
                <a:moveTo>
                  <a:pt x="3810" y="599439"/>
                </a:moveTo>
                <a:lnTo>
                  <a:pt x="0" y="599439"/>
                </a:lnTo>
                <a:lnTo>
                  <a:pt x="0" y="600710"/>
                </a:lnTo>
                <a:lnTo>
                  <a:pt x="3810" y="600710"/>
                </a:lnTo>
                <a:lnTo>
                  <a:pt x="3810" y="599439"/>
                </a:lnTo>
                <a:close/>
              </a:path>
              <a:path w="116839" h="648970">
                <a:moveTo>
                  <a:pt x="114300" y="598170"/>
                </a:moveTo>
                <a:lnTo>
                  <a:pt x="113029" y="598170"/>
                </a:lnTo>
                <a:lnTo>
                  <a:pt x="113029" y="600710"/>
                </a:lnTo>
                <a:lnTo>
                  <a:pt x="116839" y="600710"/>
                </a:lnTo>
                <a:lnTo>
                  <a:pt x="116839" y="599439"/>
                </a:lnTo>
                <a:lnTo>
                  <a:pt x="114300" y="599439"/>
                </a:lnTo>
                <a:lnTo>
                  <a:pt x="114300" y="598170"/>
                </a:lnTo>
                <a:close/>
              </a:path>
              <a:path w="116839" h="648970">
                <a:moveTo>
                  <a:pt x="3810" y="595630"/>
                </a:moveTo>
                <a:lnTo>
                  <a:pt x="0" y="595630"/>
                </a:lnTo>
                <a:lnTo>
                  <a:pt x="0" y="598170"/>
                </a:lnTo>
                <a:lnTo>
                  <a:pt x="3810" y="598170"/>
                </a:lnTo>
                <a:lnTo>
                  <a:pt x="3810" y="595630"/>
                </a:lnTo>
                <a:close/>
              </a:path>
              <a:path w="116839" h="648970">
                <a:moveTo>
                  <a:pt x="116839" y="595630"/>
                </a:moveTo>
                <a:lnTo>
                  <a:pt x="115569" y="595630"/>
                </a:lnTo>
                <a:lnTo>
                  <a:pt x="115569" y="598170"/>
                </a:lnTo>
                <a:lnTo>
                  <a:pt x="116839" y="598170"/>
                </a:lnTo>
                <a:lnTo>
                  <a:pt x="116839" y="595630"/>
                </a:lnTo>
                <a:close/>
              </a:path>
              <a:path w="116839" h="648970">
                <a:moveTo>
                  <a:pt x="3810" y="593089"/>
                </a:moveTo>
                <a:lnTo>
                  <a:pt x="0" y="593089"/>
                </a:lnTo>
                <a:lnTo>
                  <a:pt x="0" y="594360"/>
                </a:lnTo>
                <a:lnTo>
                  <a:pt x="3810" y="594360"/>
                </a:lnTo>
                <a:lnTo>
                  <a:pt x="3810" y="593089"/>
                </a:lnTo>
                <a:close/>
              </a:path>
              <a:path w="116839" h="648970">
                <a:moveTo>
                  <a:pt x="3810" y="589279"/>
                </a:moveTo>
                <a:lnTo>
                  <a:pt x="0" y="589279"/>
                </a:lnTo>
                <a:lnTo>
                  <a:pt x="0" y="591819"/>
                </a:lnTo>
                <a:lnTo>
                  <a:pt x="3810" y="591819"/>
                </a:lnTo>
                <a:lnTo>
                  <a:pt x="3810" y="589279"/>
                </a:lnTo>
                <a:close/>
              </a:path>
              <a:path w="116839" h="648970">
                <a:moveTo>
                  <a:pt x="3810" y="586739"/>
                </a:moveTo>
                <a:lnTo>
                  <a:pt x="0" y="586739"/>
                </a:lnTo>
                <a:lnTo>
                  <a:pt x="0" y="588009"/>
                </a:lnTo>
                <a:lnTo>
                  <a:pt x="3810" y="588009"/>
                </a:lnTo>
                <a:lnTo>
                  <a:pt x="3810" y="586739"/>
                </a:lnTo>
                <a:close/>
              </a:path>
              <a:path w="116839" h="648970">
                <a:moveTo>
                  <a:pt x="3810" y="582929"/>
                </a:moveTo>
                <a:lnTo>
                  <a:pt x="0" y="582929"/>
                </a:lnTo>
                <a:lnTo>
                  <a:pt x="0" y="585469"/>
                </a:lnTo>
                <a:lnTo>
                  <a:pt x="3810" y="585469"/>
                </a:lnTo>
                <a:lnTo>
                  <a:pt x="3810" y="582929"/>
                </a:lnTo>
                <a:close/>
              </a:path>
              <a:path w="116839" h="648970">
                <a:moveTo>
                  <a:pt x="3810" y="580389"/>
                </a:moveTo>
                <a:lnTo>
                  <a:pt x="0" y="580389"/>
                </a:lnTo>
                <a:lnTo>
                  <a:pt x="0" y="581659"/>
                </a:lnTo>
                <a:lnTo>
                  <a:pt x="3810" y="581659"/>
                </a:lnTo>
                <a:lnTo>
                  <a:pt x="3810" y="580389"/>
                </a:lnTo>
                <a:close/>
              </a:path>
              <a:path w="116839" h="648970">
                <a:moveTo>
                  <a:pt x="3810" y="576579"/>
                </a:moveTo>
                <a:lnTo>
                  <a:pt x="0" y="576579"/>
                </a:lnTo>
                <a:lnTo>
                  <a:pt x="0" y="579119"/>
                </a:lnTo>
                <a:lnTo>
                  <a:pt x="3810" y="579119"/>
                </a:lnTo>
                <a:lnTo>
                  <a:pt x="3810" y="576579"/>
                </a:lnTo>
                <a:close/>
              </a:path>
              <a:path w="116839" h="648970">
                <a:moveTo>
                  <a:pt x="3810" y="574039"/>
                </a:moveTo>
                <a:lnTo>
                  <a:pt x="0" y="574039"/>
                </a:lnTo>
                <a:lnTo>
                  <a:pt x="0" y="575309"/>
                </a:lnTo>
                <a:lnTo>
                  <a:pt x="3810" y="575309"/>
                </a:lnTo>
                <a:lnTo>
                  <a:pt x="3810" y="574039"/>
                </a:lnTo>
                <a:close/>
              </a:path>
              <a:path w="116839" h="648970">
                <a:moveTo>
                  <a:pt x="3810" y="570229"/>
                </a:moveTo>
                <a:lnTo>
                  <a:pt x="0" y="570229"/>
                </a:lnTo>
                <a:lnTo>
                  <a:pt x="0" y="572769"/>
                </a:lnTo>
                <a:lnTo>
                  <a:pt x="3810" y="572769"/>
                </a:lnTo>
                <a:lnTo>
                  <a:pt x="3810" y="570229"/>
                </a:lnTo>
                <a:close/>
              </a:path>
              <a:path w="116839" h="648970">
                <a:moveTo>
                  <a:pt x="3810" y="567689"/>
                </a:moveTo>
                <a:lnTo>
                  <a:pt x="0" y="567689"/>
                </a:lnTo>
                <a:lnTo>
                  <a:pt x="0" y="568959"/>
                </a:lnTo>
                <a:lnTo>
                  <a:pt x="3810" y="568959"/>
                </a:lnTo>
                <a:lnTo>
                  <a:pt x="3810" y="567689"/>
                </a:lnTo>
                <a:close/>
              </a:path>
              <a:path w="116839" h="648970">
                <a:moveTo>
                  <a:pt x="3810" y="563879"/>
                </a:moveTo>
                <a:lnTo>
                  <a:pt x="0" y="563879"/>
                </a:lnTo>
                <a:lnTo>
                  <a:pt x="0" y="566419"/>
                </a:lnTo>
                <a:lnTo>
                  <a:pt x="3810" y="566419"/>
                </a:lnTo>
                <a:lnTo>
                  <a:pt x="3810" y="563879"/>
                </a:lnTo>
                <a:close/>
              </a:path>
              <a:path w="116839" h="648970">
                <a:moveTo>
                  <a:pt x="3810" y="561339"/>
                </a:moveTo>
                <a:lnTo>
                  <a:pt x="0" y="561339"/>
                </a:lnTo>
                <a:lnTo>
                  <a:pt x="0" y="562609"/>
                </a:lnTo>
                <a:lnTo>
                  <a:pt x="3810" y="562609"/>
                </a:lnTo>
                <a:lnTo>
                  <a:pt x="3810" y="561339"/>
                </a:lnTo>
                <a:close/>
              </a:path>
              <a:path w="116839" h="648970">
                <a:moveTo>
                  <a:pt x="3810" y="557529"/>
                </a:moveTo>
                <a:lnTo>
                  <a:pt x="0" y="557529"/>
                </a:lnTo>
                <a:lnTo>
                  <a:pt x="0" y="560069"/>
                </a:lnTo>
                <a:lnTo>
                  <a:pt x="3810" y="560069"/>
                </a:lnTo>
                <a:lnTo>
                  <a:pt x="3810" y="557529"/>
                </a:lnTo>
                <a:close/>
              </a:path>
              <a:path w="116839" h="648970">
                <a:moveTo>
                  <a:pt x="3810" y="554989"/>
                </a:moveTo>
                <a:lnTo>
                  <a:pt x="0" y="554989"/>
                </a:lnTo>
                <a:lnTo>
                  <a:pt x="0" y="556259"/>
                </a:lnTo>
                <a:lnTo>
                  <a:pt x="3810" y="556259"/>
                </a:lnTo>
                <a:lnTo>
                  <a:pt x="3810" y="554989"/>
                </a:lnTo>
                <a:close/>
              </a:path>
              <a:path w="116839" h="648970">
                <a:moveTo>
                  <a:pt x="3810" y="551179"/>
                </a:moveTo>
                <a:lnTo>
                  <a:pt x="0" y="551179"/>
                </a:lnTo>
                <a:lnTo>
                  <a:pt x="0" y="553719"/>
                </a:lnTo>
                <a:lnTo>
                  <a:pt x="3810" y="553719"/>
                </a:lnTo>
                <a:lnTo>
                  <a:pt x="3810" y="551179"/>
                </a:lnTo>
                <a:close/>
              </a:path>
              <a:path w="116839" h="648970">
                <a:moveTo>
                  <a:pt x="3810" y="533400"/>
                </a:moveTo>
                <a:lnTo>
                  <a:pt x="0" y="533400"/>
                </a:lnTo>
                <a:lnTo>
                  <a:pt x="0" y="549909"/>
                </a:lnTo>
                <a:lnTo>
                  <a:pt x="3810" y="549909"/>
                </a:lnTo>
                <a:lnTo>
                  <a:pt x="3810" y="533400"/>
                </a:lnTo>
                <a:close/>
              </a:path>
            </a:pathLst>
          </a:custGeom>
          <a:solidFill>
            <a:srgbClr val="76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4" name="bk object 3644"/>
          <p:cNvSpPr/>
          <p:nvPr/>
        </p:nvSpPr>
        <p:spPr>
          <a:xfrm>
            <a:off x="4681220" y="2645410"/>
            <a:ext cx="109220" cy="641350"/>
          </a:xfrm>
          <a:custGeom>
            <a:avLst/>
            <a:gdLst/>
            <a:ahLst/>
            <a:cxnLst/>
            <a:rect l="l" t="t" r="r" b="b"/>
            <a:pathLst>
              <a:path w="109220" h="641350">
                <a:moveTo>
                  <a:pt x="109219" y="0"/>
                </a:moveTo>
                <a:lnTo>
                  <a:pt x="87629" y="0"/>
                </a:lnTo>
                <a:lnTo>
                  <a:pt x="87629" y="1269"/>
                </a:lnTo>
                <a:lnTo>
                  <a:pt x="88900" y="1269"/>
                </a:lnTo>
                <a:lnTo>
                  <a:pt x="88900" y="2539"/>
                </a:lnTo>
                <a:lnTo>
                  <a:pt x="105409" y="2539"/>
                </a:lnTo>
                <a:lnTo>
                  <a:pt x="105409" y="7619"/>
                </a:lnTo>
                <a:lnTo>
                  <a:pt x="109219" y="7619"/>
                </a:lnTo>
                <a:lnTo>
                  <a:pt x="109219" y="0"/>
                </a:lnTo>
                <a:close/>
              </a:path>
              <a:path w="109220" h="641350">
                <a:moveTo>
                  <a:pt x="109219" y="7620"/>
                </a:moveTo>
                <a:lnTo>
                  <a:pt x="105409" y="7620"/>
                </a:lnTo>
                <a:lnTo>
                  <a:pt x="105409" y="31750"/>
                </a:lnTo>
                <a:lnTo>
                  <a:pt x="106679" y="31750"/>
                </a:lnTo>
                <a:lnTo>
                  <a:pt x="106679" y="33019"/>
                </a:lnTo>
                <a:lnTo>
                  <a:pt x="107950" y="33019"/>
                </a:lnTo>
                <a:lnTo>
                  <a:pt x="107950" y="34289"/>
                </a:lnTo>
                <a:lnTo>
                  <a:pt x="109219" y="34289"/>
                </a:lnTo>
                <a:lnTo>
                  <a:pt x="109219" y="7620"/>
                </a:lnTo>
                <a:close/>
              </a:path>
              <a:path w="109220" h="641350">
                <a:moveTo>
                  <a:pt x="3809" y="363219"/>
                </a:moveTo>
                <a:lnTo>
                  <a:pt x="0" y="363219"/>
                </a:lnTo>
                <a:lnTo>
                  <a:pt x="0" y="382269"/>
                </a:lnTo>
                <a:lnTo>
                  <a:pt x="3809" y="382269"/>
                </a:lnTo>
                <a:lnTo>
                  <a:pt x="3809" y="363219"/>
                </a:lnTo>
                <a:close/>
              </a:path>
              <a:path w="109220" h="641350">
                <a:moveTo>
                  <a:pt x="109219" y="363219"/>
                </a:moveTo>
                <a:lnTo>
                  <a:pt x="105409" y="363219"/>
                </a:lnTo>
                <a:lnTo>
                  <a:pt x="105409" y="382269"/>
                </a:lnTo>
                <a:lnTo>
                  <a:pt x="109219" y="382269"/>
                </a:lnTo>
                <a:lnTo>
                  <a:pt x="109219" y="363219"/>
                </a:lnTo>
                <a:close/>
              </a:path>
              <a:path w="109220" h="641350">
                <a:moveTo>
                  <a:pt x="3809" y="360679"/>
                </a:moveTo>
                <a:lnTo>
                  <a:pt x="0" y="360679"/>
                </a:lnTo>
                <a:lnTo>
                  <a:pt x="0" y="361949"/>
                </a:lnTo>
                <a:lnTo>
                  <a:pt x="3809" y="361949"/>
                </a:lnTo>
                <a:lnTo>
                  <a:pt x="3809" y="360679"/>
                </a:lnTo>
                <a:close/>
              </a:path>
              <a:path w="109220" h="641350">
                <a:moveTo>
                  <a:pt x="109219" y="360679"/>
                </a:moveTo>
                <a:lnTo>
                  <a:pt x="105409" y="360679"/>
                </a:lnTo>
                <a:lnTo>
                  <a:pt x="105409" y="361949"/>
                </a:lnTo>
                <a:lnTo>
                  <a:pt x="109219" y="361949"/>
                </a:lnTo>
                <a:lnTo>
                  <a:pt x="109219" y="360679"/>
                </a:lnTo>
                <a:close/>
              </a:path>
              <a:path w="109220" h="641350">
                <a:moveTo>
                  <a:pt x="3809" y="356869"/>
                </a:moveTo>
                <a:lnTo>
                  <a:pt x="0" y="356869"/>
                </a:lnTo>
                <a:lnTo>
                  <a:pt x="0" y="359409"/>
                </a:lnTo>
                <a:lnTo>
                  <a:pt x="3809" y="359409"/>
                </a:lnTo>
                <a:lnTo>
                  <a:pt x="3809" y="356869"/>
                </a:lnTo>
                <a:close/>
              </a:path>
              <a:path w="109220" h="641350">
                <a:moveTo>
                  <a:pt x="109219" y="356869"/>
                </a:moveTo>
                <a:lnTo>
                  <a:pt x="105409" y="356869"/>
                </a:lnTo>
                <a:lnTo>
                  <a:pt x="105409" y="359409"/>
                </a:lnTo>
                <a:lnTo>
                  <a:pt x="109219" y="359409"/>
                </a:lnTo>
                <a:lnTo>
                  <a:pt x="109219" y="356869"/>
                </a:lnTo>
                <a:close/>
              </a:path>
              <a:path w="109220" h="641350">
                <a:moveTo>
                  <a:pt x="3809" y="354329"/>
                </a:moveTo>
                <a:lnTo>
                  <a:pt x="1269" y="354329"/>
                </a:lnTo>
                <a:lnTo>
                  <a:pt x="1269" y="355599"/>
                </a:lnTo>
                <a:lnTo>
                  <a:pt x="3809" y="355599"/>
                </a:lnTo>
                <a:lnTo>
                  <a:pt x="3809" y="354329"/>
                </a:lnTo>
                <a:close/>
              </a:path>
              <a:path w="109220" h="641350">
                <a:moveTo>
                  <a:pt x="109219" y="354329"/>
                </a:moveTo>
                <a:lnTo>
                  <a:pt x="105409" y="354329"/>
                </a:lnTo>
                <a:lnTo>
                  <a:pt x="105409" y="355599"/>
                </a:lnTo>
                <a:lnTo>
                  <a:pt x="109219" y="355599"/>
                </a:lnTo>
                <a:lnTo>
                  <a:pt x="109219" y="354329"/>
                </a:lnTo>
                <a:close/>
              </a:path>
              <a:path w="109220" h="641350">
                <a:moveTo>
                  <a:pt x="2539" y="349249"/>
                </a:moveTo>
                <a:lnTo>
                  <a:pt x="1269" y="349249"/>
                </a:lnTo>
                <a:lnTo>
                  <a:pt x="1269" y="353059"/>
                </a:lnTo>
                <a:lnTo>
                  <a:pt x="3809" y="353059"/>
                </a:lnTo>
                <a:lnTo>
                  <a:pt x="3809" y="350519"/>
                </a:lnTo>
                <a:lnTo>
                  <a:pt x="2539" y="350519"/>
                </a:lnTo>
                <a:lnTo>
                  <a:pt x="2539" y="349249"/>
                </a:lnTo>
                <a:close/>
              </a:path>
              <a:path w="109220" h="641350">
                <a:moveTo>
                  <a:pt x="109219" y="350519"/>
                </a:moveTo>
                <a:lnTo>
                  <a:pt x="105409" y="350519"/>
                </a:lnTo>
                <a:lnTo>
                  <a:pt x="105409" y="353059"/>
                </a:lnTo>
                <a:lnTo>
                  <a:pt x="109219" y="353059"/>
                </a:lnTo>
                <a:lnTo>
                  <a:pt x="109219" y="350519"/>
                </a:lnTo>
                <a:close/>
              </a:path>
              <a:path w="109220" h="641350">
                <a:moveTo>
                  <a:pt x="3809" y="347979"/>
                </a:moveTo>
                <a:lnTo>
                  <a:pt x="2539" y="347979"/>
                </a:lnTo>
                <a:lnTo>
                  <a:pt x="2539" y="349249"/>
                </a:lnTo>
                <a:lnTo>
                  <a:pt x="3809" y="349249"/>
                </a:lnTo>
                <a:lnTo>
                  <a:pt x="3809" y="347979"/>
                </a:lnTo>
                <a:close/>
              </a:path>
              <a:path w="109220" h="641350">
                <a:moveTo>
                  <a:pt x="109219" y="347979"/>
                </a:moveTo>
                <a:lnTo>
                  <a:pt x="105409" y="347979"/>
                </a:lnTo>
                <a:lnTo>
                  <a:pt x="105409" y="349249"/>
                </a:lnTo>
                <a:lnTo>
                  <a:pt x="109219" y="349249"/>
                </a:lnTo>
                <a:lnTo>
                  <a:pt x="109219" y="347979"/>
                </a:lnTo>
                <a:close/>
              </a:path>
              <a:path w="109220" h="641350">
                <a:moveTo>
                  <a:pt x="3809" y="344169"/>
                </a:moveTo>
                <a:lnTo>
                  <a:pt x="2539" y="344169"/>
                </a:lnTo>
                <a:lnTo>
                  <a:pt x="2539" y="346709"/>
                </a:lnTo>
                <a:lnTo>
                  <a:pt x="3809" y="346709"/>
                </a:lnTo>
                <a:lnTo>
                  <a:pt x="3809" y="344169"/>
                </a:lnTo>
                <a:close/>
              </a:path>
              <a:path w="109220" h="641350">
                <a:moveTo>
                  <a:pt x="109219" y="344169"/>
                </a:moveTo>
                <a:lnTo>
                  <a:pt x="105409" y="344169"/>
                </a:lnTo>
                <a:lnTo>
                  <a:pt x="105409" y="346709"/>
                </a:lnTo>
                <a:lnTo>
                  <a:pt x="109219" y="346709"/>
                </a:lnTo>
                <a:lnTo>
                  <a:pt x="109219" y="344169"/>
                </a:lnTo>
                <a:close/>
              </a:path>
              <a:path w="109220" h="641350">
                <a:moveTo>
                  <a:pt x="109219" y="341629"/>
                </a:moveTo>
                <a:lnTo>
                  <a:pt x="105409" y="341629"/>
                </a:lnTo>
                <a:lnTo>
                  <a:pt x="105409" y="342899"/>
                </a:lnTo>
                <a:lnTo>
                  <a:pt x="109219" y="342899"/>
                </a:lnTo>
                <a:lnTo>
                  <a:pt x="109219" y="341629"/>
                </a:lnTo>
                <a:close/>
              </a:path>
              <a:path w="109220" h="641350">
                <a:moveTo>
                  <a:pt x="109219" y="337819"/>
                </a:moveTo>
                <a:lnTo>
                  <a:pt x="105409" y="337819"/>
                </a:lnTo>
                <a:lnTo>
                  <a:pt x="105409" y="340359"/>
                </a:lnTo>
                <a:lnTo>
                  <a:pt x="109219" y="340359"/>
                </a:lnTo>
                <a:lnTo>
                  <a:pt x="109219" y="337819"/>
                </a:lnTo>
                <a:close/>
              </a:path>
              <a:path w="109220" h="641350">
                <a:moveTo>
                  <a:pt x="109219" y="335279"/>
                </a:moveTo>
                <a:lnTo>
                  <a:pt x="105409" y="335279"/>
                </a:lnTo>
                <a:lnTo>
                  <a:pt x="105409" y="336549"/>
                </a:lnTo>
                <a:lnTo>
                  <a:pt x="109219" y="336549"/>
                </a:lnTo>
                <a:lnTo>
                  <a:pt x="109219" y="335279"/>
                </a:lnTo>
                <a:close/>
              </a:path>
              <a:path w="109220" h="641350">
                <a:moveTo>
                  <a:pt x="109219" y="331469"/>
                </a:moveTo>
                <a:lnTo>
                  <a:pt x="105409" y="331469"/>
                </a:lnTo>
                <a:lnTo>
                  <a:pt x="105409" y="334009"/>
                </a:lnTo>
                <a:lnTo>
                  <a:pt x="109219" y="334009"/>
                </a:lnTo>
                <a:lnTo>
                  <a:pt x="109219" y="331469"/>
                </a:lnTo>
                <a:close/>
              </a:path>
              <a:path w="109220" h="641350">
                <a:moveTo>
                  <a:pt x="109219" y="328929"/>
                </a:moveTo>
                <a:lnTo>
                  <a:pt x="105409" y="328929"/>
                </a:lnTo>
                <a:lnTo>
                  <a:pt x="105409" y="330199"/>
                </a:lnTo>
                <a:lnTo>
                  <a:pt x="109219" y="330199"/>
                </a:lnTo>
                <a:lnTo>
                  <a:pt x="109219" y="328929"/>
                </a:lnTo>
                <a:close/>
              </a:path>
              <a:path w="109220" h="641350">
                <a:moveTo>
                  <a:pt x="109219" y="325119"/>
                </a:moveTo>
                <a:lnTo>
                  <a:pt x="105409" y="325119"/>
                </a:lnTo>
                <a:lnTo>
                  <a:pt x="105409" y="327659"/>
                </a:lnTo>
                <a:lnTo>
                  <a:pt x="109219" y="327659"/>
                </a:lnTo>
                <a:lnTo>
                  <a:pt x="109219" y="325119"/>
                </a:lnTo>
                <a:close/>
              </a:path>
              <a:path w="109220" h="641350">
                <a:moveTo>
                  <a:pt x="109219" y="322579"/>
                </a:moveTo>
                <a:lnTo>
                  <a:pt x="105409" y="322579"/>
                </a:lnTo>
                <a:lnTo>
                  <a:pt x="105409" y="323849"/>
                </a:lnTo>
                <a:lnTo>
                  <a:pt x="109219" y="323849"/>
                </a:lnTo>
                <a:lnTo>
                  <a:pt x="109219" y="322579"/>
                </a:lnTo>
                <a:close/>
              </a:path>
              <a:path w="109220" h="641350">
                <a:moveTo>
                  <a:pt x="109219" y="318769"/>
                </a:moveTo>
                <a:lnTo>
                  <a:pt x="105409" y="318769"/>
                </a:lnTo>
                <a:lnTo>
                  <a:pt x="105409" y="321309"/>
                </a:lnTo>
                <a:lnTo>
                  <a:pt x="109219" y="321309"/>
                </a:lnTo>
                <a:lnTo>
                  <a:pt x="109219" y="318769"/>
                </a:lnTo>
                <a:close/>
              </a:path>
              <a:path w="109220" h="641350">
                <a:moveTo>
                  <a:pt x="109219" y="316229"/>
                </a:moveTo>
                <a:lnTo>
                  <a:pt x="105409" y="316229"/>
                </a:lnTo>
                <a:lnTo>
                  <a:pt x="105409" y="317499"/>
                </a:lnTo>
                <a:lnTo>
                  <a:pt x="109219" y="317499"/>
                </a:lnTo>
                <a:lnTo>
                  <a:pt x="109219" y="316229"/>
                </a:lnTo>
                <a:close/>
              </a:path>
              <a:path w="109220" h="641350">
                <a:moveTo>
                  <a:pt x="109219" y="312419"/>
                </a:moveTo>
                <a:lnTo>
                  <a:pt x="105409" y="312419"/>
                </a:lnTo>
                <a:lnTo>
                  <a:pt x="105409" y="314959"/>
                </a:lnTo>
                <a:lnTo>
                  <a:pt x="109219" y="314959"/>
                </a:lnTo>
                <a:lnTo>
                  <a:pt x="109219" y="312419"/>
                </a:lnTo>
                <a:close/>
              </a:path>
              <a:path w="109220" h="641350">
                <a:moveTo>
                  <a:pt x="109219" y="309879"/>
                </a:moveTo>
                <a:lnTo>
                  <a:pt x="105409" y="309879"/>
                </a:lnTo>
                <a:lnTo>
                  <a:pt x="105409" y="311149"/>
                </a:lnTo>
                <a:lnTo>
                  <a:pt x="109219" y="311149"/>
                </a:lnTo>
                <a:lnTo>
                  <a:pt x="109219" y="309879"/>
                </a:lnTo>
                <a:close/>
              </a:path>
              <a:path w="109220" h="641350">
                <a:moveTo>
                  <a:pt x="2539" y="306069"/>
                </a:moveTo>
                <a:lnTo>
                  <a:pt x="0" y="306069"/>
                </a:lnTo>
                <a:lnTo>
                  <a:pt x="0" y="309879"/>
                </a:lnTo>
                <a:lnTo>
                  <a:pt x="1269" y="309879"/>
                </a:lnTo>
                <a:lnTo>
                  <a:pt x="1269" y="308609"/>
                </a:lnTo>
                <a:lnTo>
                  <a:pt x="2539" y="308609"/>
                </a:lnTo>
                <a:lnTo>
                  <a:pt x="2539" y="306069"/>
                </a:lnTo>
                <a:close/>
              </a:path>
              <a:path w="109220" h="641350">
                <a:moveTo>
                  <a:pt x="109219" y="306069"/>
                </a:moveTo>
                <a:lnTo>
                  <a:pt x="105409" y="306069"/>
                </a:lnTo>
                <a:lnTo>
                  <a:pt x="105409" y="308609"/>
                </a:lnTo>
                <a:lnTo>
                  <a:pt x="109219" y="308609"/>
                </a:lnTo>
                <a:lnTo>
                  <a:pt x="109219" y="306069"/>
                </a:lnTo>
                <a:close/>
              </a:path>
              <a:path w="109220" h="641350">
                <a:moveTo>
                  <a:pt x="3809" y="303529"/>
                </a:moveTo>
                <a:lnTo>
                  <a:pt x="0" y="303529"/>
                </a:lnTo>
                <a:lnTo>
                  <a:pt x="0" y="304799"/>
                </a:lnTo>
                <a:lnTo>
                  <a:pt x="3809" y="304799"/>
                </a:lnTo>
                <a:lnTo>
                  <a:pt x="3809" y="303529"/>
                </a:lnTo>
                <a:close/>
              </a:path>
              <a:path w="109220" h="641350">
                <a:moveTo>
                  <a:pt x="3809" y="299719"/>
                </a:moveTo>
                <a:lnTo>
                  <a:pt x="0" y="299719"/>
                </a:lnTo>
                <a:lnTo>
                  <a:pt x="0" y="302259"/>
                </a:lnTo>
                <a:lnTo>
                  <a:pt x="3809" y="302259"/>
                </a:lnTo>
                <a:lnTo>
                  <a:pt x="3809" y="299719"/>
                </a:lnTo>
                <a:close/>
              </a:path>
              <a:path w="109220" h="641350">
                <a:moveTo>
                  <a:pt x="109219" y="303529"/>
                </a:moveTo>
                <a:lnTo>
                  <a:pt x="105409" y="303529"/>
                </a:lnTo>
                <a:lnTo>
                  <a:pt x="105409" y="304799"/>
                </a:lnTo>
                <a:lnTo>
                  <a:pt x="109219" y="304799"/>
                </a:lnTo>
                <a:lnTo>
                  <a:pt x="109219" y="303529"/>
                </a:lnTo>
                <a:close/>
              </a:path>
              <a:path w="109220" h="641350">
                <a:moveTo>
                  <a:pt x="109219" y="299719"/>
                </a:moveTo>
                <a:lnTo>
                  <a:pt x="105409" y="299719"/>
                </a:lnTo>
                <a:lnTo>
                  <a:pt x="105409" y="302259"/>
                </a:lnTo>
                <a:lnTo>
                  <a:pt x="109219" y="302259"/>
                </a:lnTo>
                <a:lnTo>
                  <a:pt x="109219" y="299719"/>
                </a:lnTo>
                <a:close/>
              </a:path>
              <a:path w="109220" h="641350">
                <a:moveTo>
                  <a:pt x="3809" y="297179"/>
                </a:moveTo>
                <a:lnTo>
                  <a:pt x="0" y="297179"/>
                </a:lnTo>
                <a:lnTo>
                  <a:pt x="0" y="298449"/>
                </a:lnTo>
                <a:lnTo>
                  <a:pt x="3809" y="298449"/>
                </a:lnTo>
                <a:lnTo>
                  <a:pt x="3809" y="297179"/>
                </a:lnTo>
                <a:close/>
              </a:path>
              <a:path w="109220" h="641350">
                <a:moveTo>
                  <a:pt x="109219" y="297179"/>
                </a:moveTo>
                <a:lnTo>
                  <a:pt x="105409" y="297179"/>
                </a:lnTo>
                <a:lnTo>
                  <a:pt x="105409" y="298449"/>
                </a:lnTo>
                <a:lnTo>
                  <a:pt x="109219" y="298449"/>
                </a:lnTo>
                <a:lnTo>
                  <a:pt x="109219" y="297179"/>
                </a:lnTo>
                <a:close/>
              </a:path>
              <a:path w="109220" h="641350">
                <a:moveTo>
                  <a:pt x="3809" y="293369"/>
                </a:moveTo>
                <a:lnTo>
                  <a:pt x="0" y="293369"/>
                </a:lnTo>
                <a:lnTo>
                  <a:pt x="0" y="295909"/>
                </a:lnTo>
                <a:lnTo>
                  <a:pt x="3809" y="295909"/>
                </a:lnTo>
                <a:lnTo>
                  <a:pt x="3809" y="293369"/>
                </a:lnTo>
                <a:close/>
              </a:path>
              <a:path w="109220" h="641350">
                <a:moveTo>
                  <a:pt x="109219" y="293369"/>
                </a:moveTo>
                <a:lnTo>
                  <a:pt x="105409" y="293369"/>
                </a:lnTo>
                <a:lnTo>
                  <a:pt x="105409" y="295909"/>
                </a:lnTo>
                <a:lnTo>
                  <a:pt x="109219" y="295909"/>
                </a:lnTo>
                <a:lnTo>
                  <a:pt x="109219" y="293369"/>
                </a:lnTo>
                <a:close/>
              </a:path>
              <a:path w="109220" h="641350">
                <a:moveTo>
                  <a:pt x="3809" y="290829"/>
                </a:moveTo>
                <a:lnTo>
                  <a:pt x="0" y="290829"/>
                </a:lnTo>
                <a:lnTo>
                  <a:pt x="0" y="292099"/>
                </a:lnTo>
                <a:lnTo>
                  <a:pt x="3809" y="292099"/>
                </a:lnTo>
                <a:lnTo>
                  <a:pt x="3809" y="290829"/>
                </a:lnTo>
                <a:close/>
              </a:path>
              <a:path w="109220" h="641350">
                <a:moveTo>
                  <a:pt x="109219" y="290829"/>
                </a:moveTo>
                <a:lnTo>
                  <a:pt x="105409" y="290829"/>
                </a:lnTo>
                <a:lnTo>
                  <a:pt x="105409" y="292099"/>
                </a:lnTo>
                <a:lnTo>
                  <a:pt x="109219" y="292099"/>
                </a:lnTo>
                <a:lnTo>
                  <a:pt x="109219" y="290829"/>
                </a:lnTo>
                <a:close/>
              </a:path>
              <a:path w="109220" h="641350">
                <a:moveTo>
                  <a:pt x="3809" y="287019"/>
                </a:moveTo>
                <a:lnTo>
                  <a:pt x="0" y="287019"/>
                </a:lnTo>
                <a:lnTo>
                  <a:pt x="0" y="289559"/>
                </a:lnTo>
                <a:lnTo>
                  <a:pt x="3809" y="289559"/>
                </a:lnTo>
                <a:lnTo>
                  <a:pt x="3809" y="287019"/>
                </a:lnTo>
                <a:close/>
              </a:path>
              <a:path w="109220" h="641350">
                <a:moveTo>
                  <a:pt x="109219" y="287019"/>
                </a:moveTo>
                <a:lnTo>
                  <a:pt x="105409" y="287019"/>
                </a:lnTo>
                <a:lnTo>
                  <a:pt x="105409" y="289559"/>
                </a:lnTo>
                <a:lnTo>
                  <a:pt x="109219" y="289559"/>
                </a:lnTo>
                <a:lnTo>
                  <a:pt x="109219" y="287019"/>
                </a:lnTo>
                <a:close/>
              </a:path>
              <a:path w="109220" h="641350">
                <a:moveTo>
                  <a:pt x="3809" y="284479"/>
                </a:moveTo>
                <a:lnTo>
                  <a:pt x="0" y="284479"/>
                </a:lnTo>
                <a:lnTo>
                  <a:pt x="0" y="285749"/>
                </a:lnTo>
                <a:lnTo>
                  <a:pt x="3809" y="285749"/>
                </a:lnTo>
                <a:lnTo>
                  <a:pt x="3809" y="284479"/>
                </a:lnTo>
                <a:close/>
              </a:path>
              <a:path w="109220" h="641350">
                <a:moveTo>
                  <a:pt x="109219" y="284479"/>
                </a:moveTo>
                <a:lnTo>
                  <a:pt x="105409" y="284479"/>
                </a:lnTo>
                <a:lnTo>
                  <a:pt x="105409" y="285749"/>
                </a:lnTo>
                <a:lnTo>
                  <a:pt x="109219" y="285749"/>
                </a:lnTo>
                <a:lnTo>
                  <a:pt x="109219" y="284479"/>
                </a:lnTo>
                <a:close/>
              </a:path>
              <a:path w="109220" h="641350">
                <a:moveTo>
                  <a:pt x="3809" y="280669"/>
                </a:moveTo>
                <a:lnTo>
                  <a:pt x="0" y="280669"/>
                </a:lnTo>
                <a:lnTo>
                  <a:pt x="0" y="283209"/>
                </a:lnTo>
                <a:lnTo>
                  <a:pt x="3809" y="283209"/>
                </a:lnTo>
                <a:lnTo>
                  <a:pt x="3809" y="280669"/>
                </a:lnTo>
                <a:close/>
              </a:path>
              <a:path w="109220" h="641350">
                <a:moveTo>
                  <a:pt x="109219" y="280669"/>
                </a:moveTo>
                <a:lnTo>
                  <a:pt x="105409" y="280669"/>
                </a:lnTo>
                <a:lnTo>
                  <a:pt x="105409" y="283209"/>
                </a:lnTo>
                <a:lnTo>
                  <a:pt x="109219" y="283209"/>
                </a:lnTo>
                <a:lnTo>
                  <a:pt x="109219" y="280669"/>
                </a:lnTo>
                <a:close/>
              </a:path>
              <a:path w="109220" h="641350">
                <a:moveTo>
                  <a:pt x="3809" y="278129"/>
                </a:moveTo>
                <a:lnTo>
                  <a:pt x="0" y="278129"/>
                </a:lnTo>
                <a:lnTo>
                  <a:pt x="0" y="279399"/>
                </a:lnTo>
                <a:lnTo>
                  <a:pt x="3809" y="279399"/>
                </a:lnTo>
                <a:lnTo>
                  <a:pt x="3809" y="278129"/>
                </a:lnTo>
                <a:close/>
              </a:path>
              <a:path w="109220" h="641350">
                <a:moveTo>
                  <a:pt x="109219" y="278129"/>
                </a:moveTo>
                <a:lnTo>
                  <a:pt x="105409" y="278129"/>
                </a:lnTo>
                <a:lnTo>
                  <a:pt x="105409" y="279399"/>
                </a:lnTo>
                <a:lnTo>
                  <a:pt x="109219" y="279399"/>
                </a:lnTo>
                <a:lnTo>
                  <a:pt x="109219" y="278129"/>
                </a:lnTo>
                <a:close/>
              </a:path>
              <a:path w="109220" h="641350">
                <a:moveTo>
                  <a:pt x="3809" y="271779"/>
                </a:moveTo>
                <a:lnTo>
                  <a:pt x="0" y="271779"/>
                </a:lnTo>
                <a:lnTo>
                  <a:pt x="0" y="276859"/>
                </a:lnTo>
                <a:lnTo>
                  <a:pt x="3809" y="276859"/>
                </a:lnTo>
                <a:lnTo>
                  <a:pt x="3809" y="271779"/>
                </a:lnTo>
                <a:close/>
              </a:path>
              <a:path w="109220" h="641350">
                <a:moveTo>
                  <a:pt x="109219" y="271779"/>
                </a:moveTo>
                <a:lnTo>
                  <a:pt x="105409" y="271779"/>
                </a:lnTo>
                <a:lnTo>
                  <a:pt x="105409" y="276859"/>
                </a:lnTo>
                <a:lnTo>
                  <a:pt x="109219" y="276859"/>
                </a:lnTo>
                <a:lnTo>
                  <a:pt x="109219" y="271779"/>
                </a:lnTo>
                <a:close/>
              </a:path>
              <a:path w="109220" h="641350">
                <a:moveTo>
                  <a:pt x="3809" y="267969"/>
                </a:moveTo>
                <a:lnTo>
                  <a:pt x="0" y="267969"/>
                </a:lnTo>
                <a:lnTo>
                  <a:pt x="0" y="270509"/>
                </a:lnTo>
                <a:lnTo>
                  <a:pt x="3809" y="270509"/>
                </a:lnTo>
                <a:lnTo>
                  <a:pt x="3809" y="267969"/>
                </a:lnTo>
                <a:close/>
              </a:path>
              <a:path w="109220" h="641350">
                <a:moveTo>
                  <a:pt x="109219" y="267969"/>
                </a:moveTo>
                <a:lnTo>
                  <a:pt x="105409" y="267969"/>
                </a:lnTo>
                <a:lnTo>
                  <a:pt x="105409" y="270509"/>
                </a:lnTo>
                <a:lnTo>
                  <a:pt x="109219" y="270509"/>
                </a:lnTo>
                <a:lnTo>
                  <a:pt x="109219" y="267969"/>
                </a:lnTo>
                <a:close/>
              </a:path>
              <a:path w="109220" h="641350">
                <a:moveTo>
                  <a:pt x="3809" y="265429"/>
                </a:moveTo>
                <a:lnTo>
                  <a:pt x="0" y="265429"/>
                </a:lnTo>
                <a:lnTo>
                  <a:pt x="0" y="266699"/>
                </a:lnTo>
                <a:lnTo>
                  <a:pt x="3809" y="266699"/>
                </a:lnTo>
                <a:lnTo>
                  <a:pt x="3809" y="265429"/>
                </a:lnTo>
                <a:close/>
              </a:path>
              <a:path w="109220" h="641350">
                <a:moveTo>
                  <a:pt x="109219" y="265429"/>
                </a:moveTo>
                <a:lnTo>
                  <a:pt x="105409" y="265429"/>
                </a:lnTo>
                <a:lnTo>
                  <a:pt x="105409" y="266699"/>
                </a:lnTo>
                <a:lnTo>
                  <a:pt x="109219" y="266699"/>
                </a:lnTo>
                <a:lnTo>
                  <a:pt x="109219" y="265429"/>
                </a:lnTo>
                <a:close/>
              </a:path>
              <a:path w="109220" h="641350">
                <a:moveTo>
                  <a:pt x="3809" y="261619"/>
                </a:moveTo>
                <a:lnTo>
                  <a:pt x="0" y="261619"/>
                </a:lnTo>
                <a:lnTo>
                  <a:pt x="0" y="264159"/>
                </a:lnTo>
                <a:lnTo>
                  <a:pt x="3809" y="264159"/>
                </a:lnTo>
                <a:lnTo>
                  <a:pt x="3809" y="261619"/>
                </a:lnTo>
                <a:close/>
              </a:path>
              <a:path w="109220" h="641350">
                <a:moveTo>
                  <a:pt x="109219" y="261619"/>
                </a:moveTo>
                <a:lnTo>
                  <a:pt x="105409" y="261619"/>
                </a:lnTo>
                <a:lnTo>
                  <a:pt x="105409" y="264159"/>
                </a:lnTo>
                <a:lnTo>
                  <a:pt x="109219" y="264159"/>
                </a:lnTo>
                <a:lnTo>
                  <a:pt x="109219" y="261619"/>
                </a:lnTo>
                <a:close/>
              </a:path>
              <a:path w="109220" h="641350">
                <a:moveTo>
                  <a:pt x="3809" y="259079"/>
                </a:moveTo>
                <a:lnTo>
                  <a:pt x="0" y="259079"/>
                </a:lnTo>
                <a:lnTo>
                  <a:pt x="0" y="260349"/>
                </a:lnTo>
                <a:lnTo>
                  <a:pt x="3809" y="260349"/>
                </a:lnTo>
                <a:lnTo>
                  <a:pt x="3809" y="259079"/>
                </a:lnTo>
                <a:close/>
              </a:path>
              <a:path w="109220" h="641350">
                <a:moveTo>
                  <a:pt x="109219" y="259079"/>
                </a:moveTo>
                <a:lnTo>
                  <a:pt x="105409" y="259079"/>
                </a:lnTo>
                <a:lnTo>
                  <a:pt x="105409" y="260349"/>
                </a:lnTo>
                <a:lnTo>
                  <a:pt x="109219" y="260349"/>
                </a:lnTo>
                <a:lnTo>
                  <a:pt x="109219" y="259079"/>
                </a:lnTo>
                <a:close/>
              </a:path>
              <a:path w="109220" h="641350">
                <a:moveTo>
                  <a:pt x="3809" y="255269"/>
                </a:moveTo>
                <a:lnTo>
                  <a:pt x="0" y="255269"/>
                </a:lnTo>
                <a:lnTo>
                  <a:pt x="0" y="257809"/>
                </a:lnTo>
                <a:lnTo>
                  <a:pt x="3809" y="257809"/>
                </a:lnTo>
                <a:lnTo>
                  <a:pt x="3809" y="255269"/>
                </a:lnTo>
                <a:close/>
              </a:path>
              <a:path w="109220" h="641350">
                <a:moveTo>
                  <a:pt x="109219" y="255269"/>
                </a:moveTo>
                <a:lnTo>
                  <a:pt x="105409" y="255269"/>
                </a:lnTo>
                <a:lnTo>
                  <a:pt x="105409" y="257809"/>
                </a:lnTo>
                <a:lnTo>
                  <a:pt x="109219" y="257809"/>
                </a:lnTo>
                <a:lnTo>
                  <a:pt x="109219" y="255269"/>
                </a:lnTo>
                <a:close/>
              </a:path>
              <a:path w="109220" h="641350">
                <a:moveTo>
                  <a:pt x="3809" y="252729"/>
                </a:moveTo>
                <a:lnTo>
                  <a:pt x="0" y="252729"/>
                </a:lnTo>
                <a:lnTo>
                  <a:pt x="0" y="253999"/>
                </a:lnTo>
                <a:lnTo>
                  <a:pt x="3809" y="253999"/>
                </a:lnTo>
                <a:lnTo>
                  <a:pt x="3809" y="252729"/>
                </a:lnTo>
                <a:close/>
              </a:path>
              <a:path w="109220" h="641350">
                <a:moveTo>
                  <a:pt x="109219" y="252729"/>
                </a:moveTo>
                <a:lnTo>
                  <a:pt x="105409" y="252729"/>
                </a:lnTo>
                <a:lnTo>
                  <a:pt x="105409" y="253999"/>
                </a:lnTo>
                <a:lnTo>
                  <a:pt x="109219" y="253999"/>
                </a:lnTo>
                <a:lnTo>
                  <a:pt x="109219" y="252729"/>
                </a:lnTo>
                <a:close/>
              </a:path>
              <a:path w="109220" h="641350">
                <a:moveTo>
                  <a:pt x="3809" y="246379"/>
                </a:moveTo>
                <a:lnTo>
                  <a:pt x="0" y="246379"/>
                </a:lnTo>
                <a:lnTo>
                  <a:pt x="0" y="251459"/>
                </a:lnTo>
                <a:lnTo>
                  <a:pt x="3809" y="251459"/>
                </a:lnTo>
                <a:lnTo>
                  <a:pt x="3809" y="246379"/>
                </a:lnTo>
                <a:close/>
              </a:path>
              <a:path w="109220" h="641350">
                <a:moveTo>
                  <a:pt x="109219" y="246379"/>
                </a:moveTo>
                <a:lnTo>
                  <a:pt x="105409" y="246379"/>
                </a:lnTo>
                <a:lnTo>
                  <a:pt x="105409" y="251459"/>
                </a:lnTo>
                <a:lnTo>
                  <a:pt x="109219" y="251459"/>
                </a:lnTo>
                <a:lnTo>
                  <a:pt x="109219" y="246379"/>
                </a:lnTo>
                <a:close/>
              </a:path>
              <a:path w="109220" h="641350">
                <a:moveTo>
                  <a:pt x="3809" y="242569"/>
                </a:moveTo>
                <a:lnTo>
                  <a:pt x="0" y="242569"/>
                </a:lnTo>
                <a:lnTo>
                  <a:pt x="0" y="245109"/>
                </a:lnTo>
                <a:lnTo>
                  <a:pt x="3809" y="245109"/>
                </a:lnTo>
                <a:lnTo>
                  <a:pt x="3809" y="242569"/>
                </a:lnTo>
                <a:close/>
              </a:path>
              <a:path w="109220" h="641350">
                <a:moveTo>
                  <a:pt x="109219" y="242569"/>
                </a:moveTo>
                <a:lnTo>
                  <a:pt x="105409" y="242569"/>
                </a:lnTo>
                <a:lnTo>
                  <a:pt x="105409" y="245109"/>
                </a:lnTo>
                <a:lnTo>
                  <a:pt x="109219" y="245109"/>
                </a:lnTo>
                <a:lnTo>
                  <a:pt x="109219" y="242569"/>
                </a:lnTo>
                <a:close/>
              </a:path>
              <a:path w="109220" h="641350">
                <a:moveTo>
                  <a:pt x="3809" y="240029"/>
                </a:moveTo>
                <a:lnTo>
                  <a:pt x="0" y="240029"/>
                </a:lnTo>
                <a:lnTo>
                  <a:pt x="0" y="241299"/>
                </a:lnTo>
                <a:lnTo>
                  <a:pt x="3809" y="241299"/>
                </a:lnTo>
                <a:lnTo>
                  <a:pt x="3809" y="240029"/>
                </a:lnTo>
                <a:close/>
              </a:path>
              <a:path w="109220" h="641350">
                <a:moveTo>
                  <a:pt x="109219" y="240029"/>
                </a:moveTo>
                <a:lnTo>
                  <a:pt x="105409" y="240029"/>
                </a:lnTo>
                <a:lnTo>
                  <a:pt x="105409" y="241299"/>
                </a:lnTo>
                <a:lnTo>
                  <a:pt x="109219" y="241299"/>
                </a:lnTo>
                <a:lnTo>
                  <a:pt x="109219" y="240029"/>
                </a:lnTo>
                <a:close/>
              </a:path>
              <a:path w="109220" h="641350">
                <a:moveTo>
                  <a:pt x="3809" y="236219"/>
                </a:moveTo>
                <a:lnTo>
                  <a:pt x="0" y="236219"/>
                </a:lnTo>
                <a:lnTo>
                  <a:pt x="0" y="238759"/>
                </a:lnTo>
                <a:lnTo>
                  <a:pt x="3809" y="238759"/>
                </a:lnTo>
                <a:lnTo>
                  <a:pt x="3809" y="236219"/>
                </a:lnTo>
                <a:close/>
              </a:path>
              <a:path w="109220" h="641350">
                <a:moveTo>
                  <a:pt x="109219" y="236219"/>
                </a:moveTo>
                <a:lnTo>
                  <a:pt x="105409" y="236219"/>
                </a:lnTo>
                <a:lnTo>
                  <a:pt x="105409" y="238759"/>
                </a:lnTo>
                <a:lnTo>
                  <a:pt x="109219" y="238759"/>
                </a:lnTo>
                <a:lnTo>
                  <a:pt x="109219" y="236219"/>
                </a:lnTo>
                <a:close/>
              </a:path>
              <a:path w="109220" h="641350">
                <a:moveTo>
                  <a:pt x="3809" y="233679"/>
                </a:moveTo>
                <a:lnTo>
                  <a:pt x="0" y="233679"/>
                </a:lnTo>
                <a:lnTo>
                  <a:pt x="0" y="234949"/>
                </a:lnTo>
                <a:lnTo>
                  <a:pt x="3809" y="234949"/>
                </a:lnTo>
                <a:lnTo>
                  <a:pt x="3809" y="233679"/>
                </a:lnTo>
                <a:close/>
              </a:path>
              <a:path w="109220" h="641350">
                <a:moveTo>
                  <a:pt x="109219" y="233679"/>
                </a:moveTo>
                <a:lnTo>
                  <a:pt x="105409" y="233679"/>
                </a:lnTo>
                <a:lnTo>
                  <a:pt x="105409" y="234949"/>
                </a:lnTo>
                <a:lnTo>
                  <a:pt x="109219" y="234949"/>
                </a:lnTo>
                <a:lnTo>
                  <a:pt x="109219" y="233679"/>
                </a:lnTo>
                <a:close/>
              </a:path>
              <a:path w="109220" h="641350">
                <a:moveTo>
                  <a:pt x="3809" y="229869"/>
                </a:moveTo>
                <a:lnTo>
                  <a:pt x="0" y="229869"/>
                </a:lnTo>
                <a:lnTo>
                  <a:pt x="0" y="232409"/>
                </a:lnTo>
                <a:lnTo>
                  <a:pt x="3809" y="232409"/>
                </a:lnTo>
                <a:lnTo>
                  <a:pt x="3809" y="229869"/>
                </a:lnTo>
                <a:close/>
              </a:path>
              <a:path w="109220" h="641350">
                <a:moveTo>
                  <a:pt x="109219" y="229869"/>
                </a:moveTo>
                <a:lnTo>
                  <a:pt x="105409" y="229869"/>
                </a:lnTo>
                <a:lnTo>
                  <a:pt x="105409" y="232409"/>
                </a:lnTo>
                <a:lnTo>
                  <a:pt x="109219" y="232409"/>
                </a:lnTo>
                <a:lnTo>
                  <a:pt x="109219" y="229869"/>
                </a:lnTo>
                <a:close/>
              </a:path>
              <a:path w="109220" h="641350">
                <a:moveTo>
                  <a:pt x="3809" y="227329"/>
                </a:moveTo>
                <a:lnTo>
                  <a:pt x="0" y="227329"/>
                </a:lnTo>
                <a:lnTo>
                  <a:pt x="0" y="228599"/>
                </a:lnTo>
                <a:lnTo>
                  <a:pt x="3809" y="228599"/>
                </a:lnTo>
                <a:lnTo>
                  <a:pt x="3809" y="227329"/>
                </a:lnTo>
                <a:close/>
              </a:path>
              <a:path w="109220" h="641350">
                <a:moveTo>
                  <a:pt x="109219" y="227329"/>
                </a:moveTo>
                <a:lnTo>
                  <a:pt x="105409" y="227329"/>
                </a:lnTo>
                <a:lnTo>
                  <a:pt x="105409" y="228599"/>
                </a:lnTo>
                <a:lnTo>
                  <a:pt x="109219" y="228599"/>
                </a:lnTo>
                <a:lnTo>
                  <a:pt x="109219" y="227329"/>
                </a:lnTo>
                <a:close/>
              </a:path>
              <a:path w="109220" h="641350">
                <a:moveTo>
                  <a:pt x="3809" y="223519"/>
                </a:moveTo>
                <a:lnTo>
                  <a:pt x="0" y="223519"/>
                </a:lnTo>
                <a:lnTo>
                  <a:pt x="0" y="226059"/>
                </a:lnTo>
                <a:lnTo>
                  <a:pt x="3809" y="226059"/>
                </a:lnTo>
                <a:lnTo>
                  <a:pt x="3809" y="223519"/>
                </a:lnTo>
                <a:close/>
              </a:path>
              <a:path w="109220" h="641350">
                <a:moveTo>
                  <a:pt x="109219" y="223519"/>
                </a:moveTo>
                <a:lnTo>
                  <a:pt x="105409" y="223519"/>
                </a:lnTo>
                <a:lnTo>
                  <a:pt x="105409" y="226059"/>
                </a:lnTo>
                <a:lnTo>
                  <a:pt x="109219" y="226059"/>
                </a:lnTo>
                <a:lnTo>
                  <a:pt x="109219" y="223519"/>
                </a:lnTo>
                <a:close/>
              </a:path>
              <a:path w="109220" h="641350">
                <a:moveTo>
                  <a:pt x="3809" y="220979"/>
                </a:moveTo>
                <a:lnTo>
                  <a:pt x="0" y="220979"/>
                </a:lnTo>
                <a:lnTo>
                  <a:pt x="0" y="222249"/>
                </a:lnTo>
                <a:lnTo>
                  <a:pt x="3809" y="222249"/>
                </a:lnTo>
                <a:lnTo>
                  <a:pt x="3809" y="220979"/>
                </a:lnTo>
                <a:close/>
              </a:path>
              <a:path w="109220" h="641350">
                <a:moveTo>
                  <a:pt x="109219" y="220979"/>
                </a:moveTo>
                <a:lnTo>
                  <a:pt x="105409" y="220979"/>
                </a:lnTo>
                <a:lnTo>
                  <a:pt x="105409" y="222249"/>
                </a:lnTo>
                <a:lnTo>
                  <a:pt x="109219" y="222249"/>
                </a:lnTo>
                <a:lnTo>
                  <a:pt x="109219" y="220979"/>
                </a:lnTo>
                <a:close/>
              </a:path>
              <a:path w="109220" h="641350">
                <a:moveTo>
                  <a:pt x="3809" y="217169"/>
                </a:moveTo>
                <a:lnTo>
                  <a:pt x="0" y="217169"/>
                </a:lnTo>
                <a:lnTo>
                  <a:pt x="0" y="219709"/>
                </a:lnTo>
                <a:lnTo>
                  <a:pt x="3809" y="219709"/>
                </a:lnTo>
                <a:lnTo>
                  <a:pt x="3809" y="217169"/>
                </a:lnTo>
                <a:close/>
              </a:path>
              <a:path w="109220" h="641350">
                <a:moveTo>
                  <a:pt x="109219" y="217169"/>
                </a:moveTo>
                <a:lnTo>
                  <a:pt x="105409" y="217169"/>
                </a:lnTo>
                <a:lnTo>
                  <a:pt x="105409" y="219709"/>
                </a:lnTo>
                <a:lnTo>
                  <a:pt x="109219" y="219709"/>
                </a:lnTo>
                <a:lnTo>
                  <a:pt x="109219" y="217169"/>
                </a:lnTo>
                <a:close/>
              </a:path>
              <a:path w="109220" h="641350">
                <a:moveTo>
                  <a:pt x="3809" y="214629"/>
                </a:moveTo>
                <a:lnTo>
                  <a:pt x="0" y="214629"/>
                </a:lnTo>
                <a:lnTo>
                  <a:pt x="0" y="215899"/>
                </a:lnTo>
                <a:lnTo>
                  <a:pt x="3809" y="215899"/>
                </a:lnTo>
                <a:lnTo>
                  <a:pt x="3809" y="214629"/>
                </a:lnTo>
                <a:close/>
              </a:path>
              <a:path w="109220" h="641350">
                <a:moveTo>
                  <a:pt x="109219" y="214629"/>
                </a:moveTo>
                <a:lnTo>
                  <a:pt x="105409" y="214629"/>
                </a:lnTo>
                <a:lnTo>
                  <a:pt x="105409" y="215899"/>
                </a:lnTo>
                <a:lnTo>
                  <a:pt x="109219" y="215899"/>
                </a:lnTo>
                <a:lnTo>
                  <a:pt x="109219" y="214629"/>
                </a:lnTo>
                <a:close/>
              </a:path>
              <a:path w="109220" h="641350">
                <a:moveTo>
                  <a:pt x="3809" y="210819"/>
                </a:moveTo>
                <a:lnTo>
                  <a:pt x="0" y="210819"/>
                </a:lnTo>
                <a:lnTo>
                  <a:pt x="0" y="213359"/>
                </a:lnTo>
                <a:lnTo>
                  <a:pt x="3809" y="213359"/>
                </a:lnTo>
                <a:lnTo>
                  <a:pt x="3809" y="210819"/>
                </a:lnTo>
                <a:close/>
              </a:path>
              <a:path w="109220" h="641350">
                <a:moveTo>
                  <a:pt x="109219" y="210819"/>
                </a:moveTo>
                <a:lnTo>
                  <a:pt x="105409" y="210819"/>
                </a:lnTo>
                <a:lnTo>
                  <a:pt x="105409" y="213359"/>
                </a:lnTo>
                <a:lnTo>
                  <a:pt x="109219" y="213359"/>
                </a:lnTo>
                <a:lnTo>
                  <a:pt x="109219" y="210819"/>
                </a:lnTo>
                <a:close/>
              </a:path>
              <a:path w="109220" h="641350">
                <a:moveTo>
                  <a:pt x="3809" y="208279"/>
                </a:moveTo>
                <a:lnTo>
                  <a:pt x="0" y="208279"/>
                </a:lnTo>
                <a:lnTo>
                  <a:pt x="0" y="209549"/>
                </a:lnTo>
                <a:lnTo>
                  <a:pt x="3809" y="209549"/>
                </a:lnTo>
                <a:lnTo>
                  <a:pt x="3809" y="208279"/>
                </a:lnTo>
                <a:close/>
              </a:path>
              <a:path w="109220" h="641350">
                <a:moveTo>
                  <a:pt x="109219" y="208279"/>
                </a:moveTo>
                <a:lnTo>
                  <a:pt x="105409" y="208279"/>
                </a:lnTo>
                <a:lnTo>
                  <a:pt x="105409" y="209549"/>
                </a:lnTo>
                <a:lnTo>
                  <a:pt x="109219" y="209549"/>
                </a:lnTo>
                <a:lnTo>
                  <a:pt x="109219" y="208279"/>
                </a:lnTo>
                <a:close/>
              </a:path>
              <a:path w="109220" h="641350">
                <a:moveTo>
                  <a:pt x="3809" y="204469"/>
                </a:moveTo>
                <a:lnTo>
                  <a:pt x="0" y="204469"/>
                </a:lnTo>
                <a:lnTo>
                  <a:pt x="0" y="207009"/>
                </a:lnTo>
                <a:lnTo>
                  <a:pt x="3809" y="207009"/>
                </a:lnTo>
                <a:lnTo>
                  <a:pt x="3809" y="204469"/>
                </a:lnTo>
                <a:close/>
              </a:path>
              <a:path w="109220" h="641350">
                <a:moveTo>
                  <a:pt x="109219" y="204469"/>
                </a:moveTo>
                <a:lnTo>
                  <a:pt x="105409" y="204469"/>
                </a:lnTo>
                <a:lnTo>
                  <a:pt x="105409" y="207009"/>
                </a:lnTo>
                <a:lnTo>
                  <a:pt x="109219" y="207009"/>
                </a:lnTo>
                <a:lnTo>
                  <a:pt x="109219" y="204469"/>
                </a:lnTo>
                <a:close/>
              </a:path>
              <a:path w="109220" h="641350">
                <a:moveTo>
                  <a:pt x="3809" y="201929"/>
                </a:moveTo>
                <a:lnTo>
                  <a:pt x="0" y="201929"/>
                </a:lnTo>
                <a:lnTo>
                  <a:pt x="0" y="203199"/>
                </a:lnTo>
                <a:lnTo>
                  <a:pt x="3809" y="203199"/>
                </a:lnTo>
                <a:lnTo>
                  <a:pt x="3809" y="201929"/>
                </a:lnTo>
                <a:close/>
              </a:path>
              <a:path w="109220" h="641350">
                <a:moveTo>
                  <a:pt x="109219" y="201929"/>
                </a:moveTo>
                <a:lnTo>
                  <a:pt x="105409" y="201929"/>
                </a:lnTo>
                <a:lnTo>
                  <a:pt x="105409" y="203199"/>
                </a:lnTo>
                <a:lnTo>
                  <a:pt x="109219" y="203199"/>
                </a:lnTo>
                <a:lnTo>
                  <a:pt x="109219" y="201929"/>
                </a:lnTo>
                <a:close/>
              </a:path>
              <a:path w="109220" h="641350">
                <a:moveTo>
                  <a:pt x="3809" y="198119"/>
                </a:moveTo>
                <a:lnTo>
                  <a:pt x="0" y="198119"/>
                </a:lnTo>
                <a:lnTo>
                  <a:pt x="0" y="200659"/>
                </a:lnTo>
                <a:lnTo>
                  <a:pt x="3809" y="200659"/>
                </a:lnTo>
                <a:lnTo>
                  <a:pt x="3809" y="198119"/>
                </a:lnTo>
                <a:close/>
              </a:path>
              <a:path w="109220" h="641350">
                <a:moveTo>
                  <a:pt x="109219" y="198119"/>
                </a:moveTo>
                <a:lnTo>
                  <a:pt x="105409" y="198119"/>
                </a:lnTo>
                <a:lnTo>
                  <a:pt x="105409" y="200659"/>
                </a:lnTo>
                <a:lnTo>
                  <a:pt x="109219" y="200659"/>
                </a:lnTo>
                <a:lnTo>
                  <a:pt x="109219" y="198119"/>
                </a:lnTo>
                <a:close/>
              </a:path>
              <a:path w="109220" h="641350">
                <a:moveTo>
                  <a:pt x="3809" y="195579"/>
                </a:moveTo>
                <a:lnTo>
                  <a:pt x="0" y="195579"/>
                </a:lnTo>
                <a:lnTo>
                  <a:pt x="0" y="196849"/>
                </a:lnTo>
                <a:lnTo>
                  <a:pt x="3809" y="196849"/>
                </a:lnTo>
                <a:lnTo>
                  <a:pt x="3809" y="195579"/>
                </a:lnTo>
                <a:close/>
              </a:path>
              <a:path w="109220" h="641350">
                <a:moveTo>
                  <a:pt x="109219" y="195579"/>
                </a:moveTo>
                <a:lnTo>
                  <a:pt x="105409" y="195579"/>
                </a:lnTo>
                <a:lnTo>
                  <a:pt x="105409" y="196849"/>
                </a:lnTo>
                <a:lnTo>
                  <a:pt x="109219" y="196849"/>
                </a:lnTo>
                <a:lnTo>
                  <a:pt x="109219" y="195579"/>
                </a:lnTo>
                <a:close/>
              </a:path>
              <a:path w="109220" h="641350">
                <a:moveTo>
                  <a:pt x="1269" y="190499"/>
                </a:moveTo>
                <a:lnTo>
                  <a:pt x="0" y="190499"/>
                </a:lnTo>
                <a:lnTo>
                  <a:pt x="0" y="194309"/>
                </a:lnTo>
                <a:lnTo>
                  <a:pt x="3809" y="194309"/>
                </a:lnTo>
                <a:lnTo>
                  <a:pt x="3809" y="191769"/>
                </a:lnTo>
                <a:lnTo>
                  <a:pt x="1269" y="191769"/>
                </a:lnTo>
                <a:lnTo>
                  <a:pt x="1269" y="190499"/>
                </a:lnTo>
                <a:close/>
              </a:path>
              <a:path w="109220" h="641350">
                <a:moveTo>
                  <a:pt x="109219" y="191769"/>
                </a:moveTo>
                <a:lnTo>
                  <a:pt x="105409" y="191769"/>
                </a:lnTo>
                <a:lnTo>
                  <a:pt x="105409" y="194309"/>
                </a:lnTo>
                <a:lnTo>
                  <a:pt x="109219" y="194309"/>
                </a:lnTo>
                <a:lnTo>
                  <a:pt x="109219" y="191769"/>
                </a:lnTo>
                <a:close/>
              </a:path>
              <a:path w="109220" h="641350">
                <a:moveTo>
                  <a:pt x="3809" y="187959"/>
                </a:moveTo>
                <a:lnTo>
                  <a:pt x="2539" y="187959"/>
                </a:lnTo>
                <a:lnTo>
                  <a:pt x="2539" y="190499"/>
                </a:lnTo>
                <a:lnTo>
                  <a:pt x="3809" y="190499"/>
                </a:lnTo>
                <a:lnTo>
                  <a:pt x="3809" y="187959"/>
                </a:lnTo>
                <a:close/>
              </a:path>
              <a:path w="109220" h="641350">
                <a:moveTo>
                  <a:pt x="109219" y="189229"/>
                </a:moveTo>
                <a:lnTo>
                  <a:pt x="105409" y="189229"/>
                </a:lnTo>
                <a:lnTo>
                  <a:pt x="105409" y="190499"/>
                </a:lnTo>
                <a:lnTo>
                  <a:pt x="109219" y="190499"/>
                </a:lnTo>
                <a:lnTo>
                  <a:pt x="109219" y="189229"/>
                </a:lnTo>
                <a:close/>
              </a:path>
              <a:path w="109220" h="641350">
                <a:moveTo>
                  <a:pt x="109219" y="185419"/>
                </a:moveTo>
                <a:lnTo>
                  <a:pt x="105409" y="185419"/>
                </a:lnTo>
                <a:lnTo>
                  <a:pt x="105409" y="187959"/>
                </a:lnTo>
                <a:lnTo>
                  <a:pt x="109219" y="187959"/>
                </a:lnTo>
                <a:lnTo>
                  <a:pt x="109219" y="185419"/>
                </a:lnTo>
                <a:close/>
              </a:path>
              <a:path w="109220" h="641350">
                <a:moveTo>
                  <a:pt x="109219" y="182879"/>
                </a:moveTo>
                <a:lnTo>
                  <a:pt x="105409" y="182879"/>
                </a:lnTo>
                <a:lnTo>
                  <a:pt x="105409" y="184149"/>
                </a:lnTo>
                <a:lnTo>
                  <a:pt x="109219" y="184149"/>
                </a:lnTo>
                <a:lnTo>
                  <a:pt x="109219" y="182879"/>
                </a:lnTo>
                <a:close/>
              </a:path>
              <a:path w="109220" h="641350">
                <a:moveTo>
                  <a:pt x="109219" y="179069"/>
                </a:moveTo>
                <a:lnTo>
                  <a:pt x="105409" y="179069"/>
                </a:lnTo>
                <a:lnTo>
                  <a:pt x="105409" y="181609"/>
                </a:lnTo>
                <a:lnTo>
                  <a:pt x="109219" y="181609"/>
                </a:lnTo>
                <a:lnTo>
                  <a:pt x="109219" y="179069"/>
                </a:lnTo>
                <a:close/>
              </a:path>
              <a:path w="109220" h="641350">
                <a:moveTo>
                  <a:pt x="109219" y="176529"/>
                </a:moveTo>
                <a:lnTo>
                  <a:pt x="105409" y="176529"/>
                </a:lnTo>
                <a:lnTo>
                  <a:pt x="105409" y="177799"/>
                </a:lnTo>
                <a:lnTo>
                  <a:pt x="109219" y="177799"/>
                </a:lnTo>
                <a:lnTo>
                  <a:pt x="109219" y="176529"/>
                </a:lnTo>
                <a:close/>
              </a:path>
              <a:path w="109220" h="641350">
                <a:moveTo>
                  <a:pt x="109219" y="172719"/>
                </a:moveTo>
                <a:lnTo>
                  <a:pt x="105409" y="172719"/>
                </a:lnTo>
                <a:lnTo>
                  <a:pt x="105409" y="175259"/>
                </a:lnTo>
                <a:lnTo>
                  <a:pt x="109219" y="175259"/>
                </a:lnTo>
                <a:lnTo>
                  <a:pt x="109219" y="172719"/>
                </a:lnTo>
                <a:close/>
              </a:path>
              <a:path w="109220" h="641350">
                <a:moveTo>
                  <a:pt x="109219" y="170179"/>
                </a:moveTo>
                <a:lnTo>
                  <a:pt x="105409" y="170179"/>
                </a:lnTo>
                <a:lnTo>
                  <a:pt x="105409" y="171449"/>
                </a:lnTo>
                <a:lnTo>
                  <a:pt x="109219" y="171449"/>
                </a:lnTo>
                <a:lnTo>
                  <a:pt x="109219" y="170179"/>
                </a:lnTo>
                <a:close/>
              </a:path>
              <a:path w="109220" h="641350">
                <a:moveTo>
                  <a:pt x="109219" y="166369"/>
                </a:moveTo>
                <a:lnTo>
                  <a:pt x="105409" y="166369"/>
                </a:lnTo>
                <a:lnTo>
                  <a:pt x="105409" y="168909"/>
                </a:lnTo>
                <a:lnTo>
                  <a:pt x="109219" y="168909"/>
                </a:lnTo>
                <a:lnTo>
                  <a:pt x="109219" y="166369"/>
                </a:lnTo>
                <a:close/>
              </a:path>
              <a:path w="109220" h="641350">
                <a:moveTo>
                  <a:pt x="109219" y="163829"/>
                </a:moveTo>
                <a:lnTo>
                  <a:pt x="105409" y="163829"/>
                </a:lnTo>
                <a:lnTo>
                  <a:pt x="105409" y="165099"/>
                </a:lnTo>
                <a:lnTo>
                  <a:pt x="109219" y="165099"/>
                </a:lnTo>
                <a:lnTo>
                  <a:pt x="109219" y="163829"/>
                </a:lnTo>
                <a:close/>
              </a:path>
              <a:path w="109220" h="641350">
                <a:moveTo>
                  <a:pt x="109219" y="160019"/>
                </a:moveTo>
                <a:lnTo>
                  <a:pt x="105409" y="160019"/>
                </a:lnTo>
                <a:lnTo>
                  <a:pt x="105409" y="162559"/>
                </a:lnTo>
                <a:lnTo>
                  <a:pt x="109219" y="162559"/>
                </a:lnTo>
                <a:lnTo>
                  <a:pt x="109219" y="160019"/>
                </a:lnTo>
                <a:close/>
              </a:path>
              <a:path w="109220" h="641350">
                <a:moveTo>
                  <a:pt x="109219" y="157479"/>
                </a:moveTo>
                <a:lnTo>
                  <a:pt x="105409" y="157479"/>
                </a:lnTo>
                <a:lnTo>
                  <a:pt x="105409" y="158749"/>
                </a:lnTo>
                <a:lnTo>
                  <a:pt x="109219" y="158749"/>
                </a:lnTo>
                <a:lnTo>
                  <a:pt x="109219" y="157479"/>
                </a:lnTo>
                <a:close/>
              </a:path>
              <a:path w="109220" h="641350">
                <a:moveTo>
                  <a:pt x="109219" y="153669"/>
                </a:moveTo>
                <a:lnTo>
                  <a:pt x="105409" y="153669"/>
                </a:lnTo>
                <a:lnTo>
                  <a:pt x="105409" y="156209"/>
                </a:lnTo>
                <a:lnTo>
                  <a:pt x="109219" y="156209"/>
                </a:lnTo>
                <a:lnTo>
                  <a:pt x="109219" y="153669"/>
                </a:lnTo>
                <a:close/>
              </a:path>
              <a:path w="109220" h="641350">
                <a:moveTo>
                  <a:pt x="3809" y="382270"/>
                </a:moveTo>
                <a:lnTo>
                  <a:pt x="0" y="382270"/>
                </a:lnTo>
                <a:lnTo>
                  <a:pt x="0" y="420369"/>
                </a:lnTo>
                <a:lnTo>
                  <a:pt x="3809" y="420369"/>
                </a:lnTo>
                <a:lnTo>
                  <a:pt x="3809" y="382270"/>
                </a:lnTo>
                <a:close/>
              </a:path>
              <a:path w="109220" h="641350">
                <a:moveTo>
                  <a:pt x="109219" y="382270"/>
                </a:moveTo>
                <a:lnTo>
                  <a:pt x="105409" y="382270"/>
                </a:lnTo>
                <a:lnTo>
                  <a:pt x="105409" y="420369"/>
                </a:lnTo>
                <a:lnTo>
                  <a:pt x="109219" y="420369"/>
                </a:lnTo>
                <a:lnTo>
                  <a:pt x="109219" y="382270"/>
                </a:lnTo>
                <a:close/>
              </a:path>
              <a:path w="109220" h="641350">
                <a:moveTo>
                  <a:pt x="3809" y="420370"/>
                </a:moveTo>
                <a:lnTo>
                  <a:pt x="0" y="420370"/>
                </a:lnTo>
                <a:lnTo>
                  <a:pt x="0" y="452119"/>
                </a:lnTo>
                <a:lnTo>
                  <a:pt x="3809" y="452119"/>
                </a:lnTo>
                <a:lnTo>
                  <a:pt x="3809" y="420370"/>
                </a:lnTo>
                <a:close/>
              </a:path>
              <a:path w="109220" h="641350">
                <a:moveTo>
                  <a:pt x="109219" y="420370"/>
                </a:moveTo>
                <a:lnTo>
                  <a:pt x="105409" y="420370"/>
                </a:lnTo>
                <a:lnTo>
                  <a:pt x="105409" y="452119"/>
                </a:lnTo>
                <a:lnTo>
                  <a:pt x="109219" y="452119"/>
                </a:lnTo>
                <a:lnTo>
                  <a:pt x="109219" y="420370"/>
                </a:lnTo>
                <a:close/>
              </a:path>
              <a:path w="109220" h="641350">
                <a:moveTo>
                  <a:pt x="3809" y="452120"/>
                </a:moveTo>
                <a:lnTo>
                  <a:pt x="0" y="452120"/>
                </a:lnTo>
                <a:lnTo>
                  <a:pt x="0" y="462279"/>
                </a:lnTo>
                <a:lnTo>
                  <a:pt x="3809" y="462279"/>
                </a:lnTo>
                <a:lnTo>
                  <a:pt x="3809" y="452120"/>
                </a:lnTo>
                <a:close/>
              </a:path>
              <a:path w="109220" h="641350">
                <a:moveTo>
                  <a:pt x="109219" y="452120"/>
                </a:moveTo>
                <a:lnTo>
                  <a:pt x="105409" y="452120"/>
                </a:lnTo>
                <a:lnTo>
                  <a:pt x="105409" y="462279"/>
                </a:lnTo>
                <a:lnTo>
                  <a:pt x="109219" y="462279"/>
                </a:lnTo>
                <a:lnTo>
                  <a:pt x="109219" y="452120"/>
                </a:lnTo>
                <a:close/>
              </a:path>
              <a:path w="109220" h="641350">
                <a:moveTo>
                  <a:pt x="3809" y="462280"/>
                </a:moveTo>
                <a:lnTo>
                  <a:pt x="0" y="462280"/>
                </a:lnTo>
                <a:lnTo>
                  <a:pt x="0" y="490219"/>
                </a:lnTo>
                <a:lnTo>
                  <a:pt x="3809" y="490219"/>
                </a:lnTo>
                <a:lnTo>
                  <a:pt x="3809" y="462280"/>
                </a:lnTo>
                <a:close/>
              </a:path>
              <a:path w="109220" h="641350">
                <a:moveTo>
                  <a:pt x="109219" y="462280"/>
                </a:moveTo>
                <a:lnTo>
                  <a:pt x="105409" y="462280"/>
                </a:lnTo>
                <a:lnTo>
                  <a:pt x="105409" y="490219"/>
                </a:lnTo>
                <a:lnTo>
                  <a:pt x="106679" y="490219"/>
                </a:lnTo>
                <a:lnTo>
                  <a:pt x="106679" y="488950"/>
                </a:lnTo>
                <a:lnTo>
                  <a:pt x="107950" y="488950"/>
                </a:lnTo>
                <a:lnTo>
                  <a:pt x="107950" y="483869"/>
                </a:lnTo>
                <a:lnTo>
                  <a:pt x="109219" y="483869"/>
                </a:lnTo>
                <a:lnTo>
                  <a:pt x="109219" y="462280"/>
                </a:lnTo>
                <a:close/>
              </a:path>
              <a:path w="109220" h="641350">
                <a:moveTo>
                  <a:pt x="3809" y="490220"/>
                </a:moveTo>
                <a:lnTo>
                  <a:pt x="0" y="490220"/>
                </a:lnTo>
                <a:lnTo>
                  <a:pt x="0" y="500379"/>
                </a:lnTo>
                <a:lnTo>
                  <a:pt x="3809" y="500379"/>
                </a:lnTo>
                <a:lnTo>
                  <a:pt x="3809" y="490220"/>
                </a:lnTo>
                <a:close/>
              </a:path>
              <a:path w="109220" h="641350">
                <a:moveTo>
                  <a:pt x="106679" y="490220"/>
                </a:moveTo>
                <a:lnTo>
                  <a:pt x="105409" y="490220"/>
                </a:lnTo>
                <a:lnTo>
                  <a:pt x="105410" y="495300"/>
                </a:lnTo>
                <a:lnTo>
                  <a:pt x="106679" y="495300"/>
                </a:lnTo>
                <a:lnTo>
                  <a:pt x="106679" y="490220"/>
                </a:lnTo>
                <a:close/>
              </a:path>
              <a:path w="109220" h="641350">
                <a:moveTo>
                  <a:pt x="3809" y="500380"/>
                </a:moveTo>
                <a:lnTo>
                  <a:pt x="0" y="500380"/>
                </a:lnTo>
                <a:lnTo>
                  <a:pt x="0" y="506729"/>
                </a:lnTo>
                <a:lnTo>
                  <a:pt x="3809" y="506729"/>
                </a:lnTo>
                <a:lnTo>
                  <a:pt x="3809" y="500380"/>
                </a:lnTo>
                <a:close/>
              </a:path>
              <a:path w="109220" h="641350">
                <a:moveTo>
                  <a:pt x="3809" y="506730"/>
                </a:moveTo>
                <a:lnTo>
                  <a:pt x="0" y="506730"/>
                </a:lnTo>
                <a:lnTo>
                  <a:pt x="0" y="528319"/>
                </a:lnTo>
                <a:lnTo>
                  <a:pt x="3809" y="528319"/>
                </a:lnTo>
                <a:lnTo>
                  <a:pt x="3809" y="506730"/>
                </a:lnTo>
                <a:close/>
              </a:path>
              <a:path w="109220" h="641350">
                <a:moveTo>
                  <a:pt x="109219" y="640079"/>
                </a:moveTo>
                <a:lnTo>
                  <a:pt x="0" y="640079"/>
                </a:lnTo>
                <a:lnTo>
                  <a:pt x="0" y="641350"/>
                </a:lnTo>
                <a:lnTo>
                  <a:pt x="109219" y="641350"/>
                </a:lnTo>
                <a:lnTo>
                  <a:pt x="109219" y="640079"/>
                </a:lnTo>
                <a:close/>
              </a:path>
              <a:path w="109220" h="641350">
                <a:moveTo>
                  <a:pt x="77469" y="638810"/>
                </a:moveTo>
                <a:lnTo>
                  <a:pt x="76200" y="638810"/>
                </a:lnTo>
                <a:lnTo>
                  <a:pt x="76200" y="640079"/>
                </a:lnTo>
                <a:lnTo>
                  <a:pt x="77469" y="640079"/>
                </a:lnTo>
                <a:lnTo>
                  <a:pt x="77469" y="638810"/>
                </a:lnTo>
                <a:close/>
              </a:path>
              <a:path w="109220" h="641350">
                <a:moveTo>
                  <a:pt x="3809" y="636270"/>
                </a:moveTo>
                <a:lnTo>
                  <a:pt x="0" y="636270"/>
                </a:lnTo>
                <a:lnTo>
                  <a:pt x="0" y="638810"/>
                </a:lnTo>
                <a:lnTo>
                  <a:pt x="74929" y="638810"/>
                </a:lnTo>
                <a:lnTo>
                  <a:pt x="74929" y="637539"/>
                </a:lnTo>
                <a:lnTo>
                  <a:pt x="3809" y="637539"/>
                </a:lnTo>
                <a:lnTo>
                  <a:pt x="3809" y="636270"/>
                </a:lnTo>
                <a:close/>
              </a:path>
              <a:path w="109220" h="641350">
                <a:moveTo>
                  <a:pt x="109219" y="636270"/>
                </a:moveTo>
                <a:lnTo>
                  <a:pt x="105409" y="636270"/>
                </a:lnTo>
                <a:lnTo>
                  <a:pt x="105409" y="637539"/>
                </a:lnTo>
                <a:lnTo>
                  <a:pt x="77469" y="637539"/>
                </a:lnTo>
                <a:lnTo>
                  <a:pt x="77469" y="638810"/>
                </a:lnTo>
                <a:lnTo>
                  <a:pt x="109219" y="638810"/>
                </a:lnTo>
                <a:lnTo>
                  <a:pt x="109219" y="636270"/>
                </a:lnTo>
                <a:close/>
              </a:path>
              <a:path w="109220" h="641350">
                <a:moveTo>
                  <a:pt x="3809" y="633729"/>
                </a:moveTo>
                <a:lnTo>
                  <a:pt x="0" y="633729"/>
                </a:lnTo>
                <a:lnTo>
                  <a:pt x="0" y="635000"/>
                </a:lnTo>
                <a:lnTo>
                  <a:pt x="3809" y="635000"/>
                </a:lnTo>
                <a:lnTo>
                  <a:pt x="3809" y="633729"/>
                </a:lnTo>
                <a:close/>
              </a:path>
              <a:path w="109220" h="641350">
                <a:moveTo>
                  <a:pt x="109219" y="633729"/>
                </a:moveTo>
                <a:lnTo>
                  <a:pt x="105409" y="633729"/>
                </a:lnTo>
                <a:lnTo>
                  <a:pt x="105409" y="635000"/>
                </a:lnTo>
                <a:lnTo>
                  <a:pt x="109219" y="635000"/>
                </a:lnTo>
                <a:lnTo>
                  <a:pt x="109219" y="633729"/>
                </a:lnTo>
                <a:close/>
              </a:path>
              <a:path w="109220" h="641350">
                <a:moveTo>
                  <a:pt x="3809" y="629920"/>
                </a:moveTo>
                <a:lnTo>
                  <a:pt x="0" y="629920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9920"/>
                </a:lnTo>
                <a:close/>
              </a:path>
              <a:path w="109220" h="641350">
                <a:moveTo>
                  <a:pt x="109219" y="629920"/>
                </a:moveTo>
                <a:lnTo>
                  <a:pt x="105409" y="629920"/>
                </a:lnTo>
                <a:lnTo>
                  <a:pt x="105409" y="632460"/>
                </a:lnTo>
                <a:lnTo>
                  <a:pt x="109219" y="632460"/>
                </a:lnTo>
                <a:lnTo>
                  <a:pt x="109219" y="629920"/>
                </a:lnTo>
                <a:close/>
              </a:path>
              <a:path w="109220" h="641350">
                <a:moveTo>
                  <a:pt x="3809" y="627379"/>
                </a:moveTo>
                <a:lnTo>
                  <a:pt x="0" y="627379"/>
                </a:lnTo>
                <a:lnTo>
                  <a:pt x="0" y="628650"/>
                </a:lnTo>
                <a:lnTo>
                  <a:pt x="3809" y="628650"/>
                </a:lnTo>
                <a:lnTo>
                  <a:pt x="3809" y="627379"/>
                </a:lnTo>
                <a:close/>
              </a:path>
              <a:path w="109220" h="641350">
                <a:moveTo>
                  <a:pt x="109219" y="627379"/>
                </a:moveTo>
                <a:lnTo>
                  <a:pt x="105409" y="627379"/>
                </a:lnTo>
                <a:lnTo>
                  <a:pt x="105409" y="628650"/>
                </a:lnTo>
                <a:lnTo>
                  <a:pt x="109219" y="628650"/>
                </a:lnTo>
                <a:lnTo>
                  <a:pt x="109219" y="627379"/>
                </a:lnTo>
                <a:close/>
              </a:path>
              <a:path w="109220" h="641350">
                <a:moveTo>
                  <a:pt x="3809" y="623570"/>
                </a:moveTo>
                <a:lnTo>
                  <a:pt x="0" y="623570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3570"/>
                </a:lnTo>
                <a:close/>
              </a:path>
              <a:path w="109220" h="641350">
                <a:moveTo>
                  <a:pt x="109219" y="623570"/>
                </a:moveTo>
                <a:lnTo>
                  <a:pt x="105409" y="623570"/>
                </a:lnTo>
                <a:lnTo>
                  <a:pt x="105409" y="626110"/>
                </a:lnTo>
                <a:lnTo>
                  <a:pt x="109219" y="626110"/>
                </a:lnTo>
                <a:lnTo>
                  <a:pt x="109219" y="623570"/>
                </a:lnTo>
                <a:close/>
              </a:path>
              <a:path w="109220" h="641350">
                <a:moveTo>
                  <a:pt x="3809" y="621029"/>
                </a:moveTo>
                <a:lnTo>
                  <a:pt x="0" y="621029"/>
                </a:lnTo>
                <a:lnTo>
                  <a:pt x="0" y="622300"/>
                </a:lnTo>
                <a:lnTo>
                  <a:pt x="3809" y="622300"/>
                </a:lnTo>
                <a:lnTo>
                  <a:pt x="3809" y="621029"/>
                </a:lnTo>
                <a:close/>
              </a:path>
              <a:path w="109220" h="641350">
                <a:moveTo>
                  <a:pt x="109219" y="621029"/>
                </a:moveTo>
                <a:lnTo>
                  <a:pt x="105409" y="621029"/>
                </a:lnTo>
                <a:lnTo>
                  <a:pt x="105409" y="622300"/>
                </a:lnTo>
                <a:lnTo>
                  <a:pt x="109219" y="622300"/>
                </a:lnTo>
                <a:lnTo>
                  <a:pt x="109219" y="621029"/>
                </a:lnTo>
                <a:close/>
              </a:path>
              <a:path w="109220" h="641350">
                <a:moveTo>
                  <a:pt x="3809" y="617220"/>
                </a:moveTo>
                <a:lnTo>
                  <a:pt x="0" y="617220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7220"/>
                </a:lnTo>
                <a:close/>
              </a:path>
              <a:path w="109220" h="641350">
                <a:moveTo>
                  <a:pt x="109219" y="617220"/>
                </a:moveTo>
                <a:lnTo>
                  <a:pt x="105409" y="617220"/>
                </a:lnTo>
                <a:lnTo>
                  <a:pt x="105409" y="619760"/>
                </a:lnTo>
                <a:lnTo>
                  <a:pt x="109219" y="619760"/>
                </a:lnTo>
                <a:lnTo>
                  <a:pt x="109219" y="617220"/>
                </a:lnTo>
                <a:close/>
              </a:path>
              <a:path w="109220" h="641350">
                <a:moveTo>
                  <a:pt x="3809" y="614679"/>
                </a:moveTo>
                <a:lnTo>
                  <a:pt x="0" y="614679"/>
                </a:lnTo>
                <a:lnTo>
                  <a:pt x="0" y="615950"/>
                </a:lnTo>
                <a:lnTo>
                  <a:pt x="3809" y="615950"/>
                </a:lnTo>
                <a:lnTo>
                  <a:pt x="3809" y="614679"/>
                </a:lnTo>
                <a:close/>
              </a:path>
              <a:path w="109220" h="641350">
                <a:moveTo>
                  <a:pt x="109219" y="614679"/>
                </a:moveTo>
                <a:lnTo>
                  <a:pt x="105409" y="614679"/>
                </a:lnTo>
                <a:lnTo>
                  <a:pt x="105409" y="615950"/>
                </a:lnTo>
                <a:lnTo>
                  <a:pt x="109219" y="615950"/>
                </a:lnTo>
                <a:lnTo>
                  <a:pt x="109219" y="614679"/>
                </a:lnTo>
                <a:close/>
              </a:path>
              <a:path w="109220" h="641350">
                <a:moveTo>
                  <a:pt x="3809" y="610870"/>
                </a:moveTo>
                <a:lnTo>
                  <a:pt x="0" y="610870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10870"/>
                </a:lnTo>
                <a:close/>
              </a:path>
              <a:path w="109220" h="641350">
                <a:moveTo>
                  <a:pt x="109219" y="610870"/>
                </a:moveTo>
                <a:lnTo>
                  <a:pt x="105409" y="610870"/>
                </a:lnTo>
                <a:lnTo>
                  <a:pt x="105409" y="613410"/>
                </a:lnTo>
                <a:lnTo>
                  <a:pt x="109219" y="613410"/>
                </a:lnTo>
                <a:lnTo>
                  <a:pt x="109219" y="610870"/>
                </a:lnTo>
                <a:close/>
              </a:path>
              <a:path w="109220" h="641350">
                <a:moveTo>
                  <a:pt x="3809" y="608329"/>
                </a:moveTo>
                <a:lnTo>
                  <a:pt x="0" y="608329"/>
                </a:lnTo>
                <a:lnTo>
                  <a:pt x="0" y="609600"/>
                </a:lnTo>
                <a:lnTo>
                  <a:pt x="3809" y="609600"/>
                </a:lnTo>
                <a:lnTo>
                  <a:pt x="3809" y="608329"/>
                </a:lnTo>
                <a:close/>
              </a:path>
              <a:path w="109220" h="641350">
                <a:moveTo>
                  <a:pt x="109219" y="608329"/>
                </a:moveTo>
                <a:lnTo>
                  <a:pt x="105409" y="608329"/>
                </a:lnTo>
                <a:lnTo>
                  <a:pt x="105409" y="609600"/>
                </a:lnTo>
                <a:lnTo>
                  <a:pt x="109219" y="609600"/>
                </a:lnTo>
                <a:lnTo>
                  <a:pt x="109219" y="608329"/>
                </a:lnTo>
                <a:close/>
              </a:path>
              <a:path w="109220" h="641350">
                <a:moveTo>
                  <a:pt x="3809" y="604520"/>
                </a:moveTo>
                <a:lnTo>
                  <a:pt x="0" y="604520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4520"/>
                </a:lnTo>
                <a:close/>
              </a:path>
              <a:path w="109220" h="641350">
                <a:moveTo>
                  <a:pt x="109219" y="604520"/>
                </a:moveTo>
                <a:lnTo>
                  <a:pt x="105409" y="604520"/>
                </a:lnTo>
                <a:lnTo>
                  <a:pt x="105409" y="607060"/>
                </a:lnTo>
                <a:lnTo>
                  <a:pt x="109219" y="607060"/>
                </a:lnTo>
                <a:lnTo>
                  <a:pt x="109219" y="604520"/>
                </a:lnTo>
                <a:close/>
              </a:path>
              <a:path w="109220" h="641350">
                <a:moveTo>
                  <a:pt x="3809" y="601979"/>
                </a:moveTo>
                <a:lnTo>
                  <a:pt x="0" y="601979"/>
                </a:lnTo>
                <a:lnTo>
                  <a:pt x="0" y="603250"/>
                </a:lnTo>
                <a:lnTo>
                  <a:pt x="3809" y="603250"/>
                </a:lnTo>
                <a:lnTo>
                  <a:pt x="3809" y="601979"/>
                </a:lnTo>
                <a:close/>
              </a:path>
              <a:path w="109220" h="641350">
                <a:moveTo>
                  <a:pt x="109219" y="601979"/>
                </a:moveTo>
                <a:lnTo>
                  <a:pt x="105409" y="601979"/>
                </a:lnTo>
                <a:lnTo>
                  <a:pt x="105409" y="603250"/>
                </a:lnTo>
                <a:lnTo>
                  <a:pt x="109219" y="603250"/>
                </a:lnTo>
                <a:lnTo>
                  <a:pt x="109219" y="601979"/>
                </a:lnTo>
                <a:close/>
              </a:path>
              <a:path w="109220" h="641350">
                <a:moveTo>
                  <a:pt x="3809" y="598170"/>
                </a:moveTo>
                <a:lnTo>
                  <a:pt x="0" y="598170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8170"/>
                </a:lnTo>
                <a:close/>
              </a:path>
              <a:path w="109220" h="641350">
                <a:moveTo>
                  <a:pt x="109219" y="598170"/>
                </a:moveTo>
                <a:lnTo>
                  <a:pt x="105409" y="598170"/>
                </a:lnTo>
                <a:lnTo>
                  <a:pt x="105409" y="600710"/>
                </a:lnTo>
                <a:lnTo>
                  <a:pt x="109219" y="600710"/>
                </a:lnTo>
                <a:lnTo>
                  <a:pt x="109219" y="598170"/>
                </a:lnTo>
                <a:close/>
              </a:path>
              <a:path w="109220" h="641350">
                <a:moveTo>
                  <a:pt x="107950" y="596900"/>
                </a:moveTo>
                <a:lnTo>
                  <a:pt x="106679" y="596900"/>
                </a:lnTo>
                <a:lnTo>
                  <a:pt x="106679" y="598170"/>
                </a:lnTo>
                <a:lnTo>
                  <a:pt x="107950" y="598170"/>
                </a:lnTo>
                <a:lnTo>
                  <a:pt x="107950" y="596900"/>
                </a:lnTo>
                <a:close/>
              </a:path>
              <a:path w="109220" h="641350">
                <a:moveTo>
                  <a:pt x="3809" y="595629"/>
                </a:moveTo>
                <a:lnTo>
                  <a:pt x="0" y="595629"/>
                </a:lnTo>
                <a:lnTo>
                  <a:pt x="0" y="596900"/>
                </a:lnTo>
                <a:lnTo>
                  <a:pt x="3809" y="596900"/>
                </a:lnTo>
                <a:lnTo>
                  <a:pt x="3809" y="595629"/>
                </a:lnTo>
                <a:close/>
              </a:path>
              <a:path w="109220" h="641350">
                <a:moveTo>
                  <a:pt x="3809" y="591820"/>
                </a:moveTo>
                <a:lnTo>
                  <a:pt x="0" y="591820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91820"/>
                </a:lnTo>
                <a:close/>
              </a:path>
              <a:path w="109220" h="641350">
                <a:moveTo>
                  <a:pt x="3809" y="589279"/>
                </a:moveTo>
                <a:lnTo>
                  <a:pt x="0" y="589279"/>
                </a:lnTo>
                <a:lnTo>
                  <a:pt x="0" y="590549"/>
                </a:lnTo>
                <a:lnTo>
                  <a:pt x="3809" y="590549"/>
                </a:lnTo>
                <a:lnTo>
                  <a:pt x="3809" y="589279"/>
                </a:lnTo>
                <a:close/>
              </a:path>
              <a:path w="109220" h="641350">
                <a:moveTo>
                  <a:pt x="3809" y="585469"/>
                </a:moveTo>
                <a:lnTo>
                  <a:pt x="0" y="585469"/>
                </a:lnTo>
                <a:lnTo>
                  <a:pt x="0" y="588009"/>
                </a:lnTo>
                <a:lnTo>
                  <a:pt x="3809" y="588009"/>
                </a:lnTo>
                <a:lnTo>
                  <a:pt x="3809" y="585469"/>
                </a:lnTo>
                <a:close/>
              </a:path>
              <a:path w="109220" h="641350">
                <a:moveTo>
                  <a:pt x="3809" y="582929"/>
                </a:moveTo>
                <a:lnTo>
                  <a:pt x="0" y="582929"/>
                </a:lnTo>
                <a:lnTo>
                  <a:pt x="0" y="584199"/>
                </a:lnTo>
                <a:lnTo>
                  <a:pt x="3809" y="584199"/>
                </a:lnTo>
                <a:lnTo>
                  <a:pt x="3809" y="582929"/>
                </a:lnTo>
                <a:close/>
              </a:path>
              <a:path w="109220" h="641350">
                <a:moveTo>
                  <a:pt x="3809" y="579119"/>
                </a:moveTo>
                <a:lnTo>
                  <a:pt x="0" y="579119"/>
                </a:lnTo>
                <a:lnTo>
                  <a:pt x="0" y="581659"/>
                </a:lnTo>
                <a:lnTo>
                  <a:pt x="3809" y="581659"/>
                </a:lnTo>
                <a:lnTo>
                  <a:pt x="3809" y="579119"/>
                </a:lnTo>
                <a:close/>
              </a:path>
              <a:path w="109220" h="641350">
                <a:moveTo>
                  <a:pt x="3809" y="576579"/>
                </a:moveTo>
                <a:lnTo>
                  <a:pt x="0" y="576579"/>
                </a:lnTo>
                <a:lnTo>
                  <a:pt x="0" y="577849"/>
                </a:lnTo>
                <a:lnTo>
                  <a:pt x="3809" y="577849"/>
                </a:lnTo>
                <a:lnTo>
                  <a:pt x="3809" y="576579"/>
                </a:lnTo>
                <a:close/>
              </a:path>
              <a:path w="109220" h="641350">
                <a:moveTo>
                  <a:pt x="3809" y="572769"/>
                </a:moveTo>
                <a:lnTo>
                  <a:pt x="0" y="572769"/>
                </a:lnTo>
                <a:lnTo>
                  <a:pt x="0" y="575309"/>
                </a:lnTo>
                <a:lnTo>
                  <a:pt x="3809" y="575309"/>
                </a:lnTo>
                <a:lnTo>
                  <a:pt x="3809" y="572769"/>
                </a:lnTo>
                <a:close/>
              </a:path>
              <a:path w="109220" h="641350">
                <a:moveTo>
                  <a:pt x="3809" y="570229"/>
                </a:moveTo>
                <a:lnTo>
                  <a:pt x="0" y="570229"/>
                </a:lnTo>
                <a:lnTo>
                  <a:pt x="0" y="571499"/>
                </a:lnTo>
                <a:lnTo>
                  <a:pt x="3809" y="571499"/>
                </a:lnTo>
                <a:lnTo>
                  <a:pt x="3809" y="570229"/>
                </a:lnTo>
                <a:close/>
              </a:path>
              <a:path w="109220" h="641350">
                <a:moveTo>
                  <a:pt x="3809" y="566419"/>
                </a:moveTo>
                <a:lnTo>
                  <a:pt x="0" y="566419"/>
                </a:lnTo>
                <a:lnTo>
                  <a:pt x="0" y="568959"/>
                </a:lnTo>
                <a:lnTo>
                  <a:pt x="3809" y="568959"/>
                </a:lnTo>
                <a:lnTo>
                  <a:pt x="3809" y="566419"/>
                </a:lnTo>
                <a:close/>
              </a:path>
              <a:path w="109220" h="641350">
                <a:moveTo>
                  <a:pt x="3809" y="563879"/>
                </a:moveTo>
                <a:lnTo>
                  <a:pt x="0" y="563879"/>
                </a:lnTo>
                <a:lnTo>
                  <a:pt x="0" y="565149"/>
                </a:lnTo>
                <a:lnTo>
                  <a:pt x="3809" y="565149"/>
                </a:lnTo>
                <a:lnTo>
                  <a:pt x="3809" y="563879"/>
                </a:lnTo>
                <a:close/>
              </a:path>
              <a:path w="109220" h="641350">
                <a:moveTo>
                  <a:pt x="3809" y="560069"/>
                </a:moveTo>
                <a:lnTo>
                  <a:pt x="0" y="560069"/>
                </a:lnTo>
                <a:lnTo>
                  <a:pt x="0" y="562609"/>
                </a:lnTo>
                <a:lnTo>
                  <a:pt x="3809" y="562609"/>
                </a:lnTo>
                <a:lnTo>
                  <a:pt x="3809" y="560069"/>
                </a:lnTo>
                <a:close/>
              </a:path>
              <a:path w="109220" h="641350">
                <a:moveTo>
                  <a:pt x="3809" y="557529"/>
                </a:moveTo>
                <a:lnTo>
                  <a:pt x="0" y="557529"/>
                </a:lnTo>
                <a:lnTo>
                  <a:pt x="0" y="558799"/>
                </a:lnTo>
                <a:lnTo>
                  <a:pt x="3809" y="558799"/>
                </a:lnTo>
                <a:lnTo>
                  <a:pt x="3809" y="557529"/>
                </a:lnTo>
                <a:close/>
              </a:path>
              <a:path w="109220" h="641350">
                <a:moveTo>
                  <a:pt x="3809" y="553719"/>
                </a:moveTo>
                <a:lnTo>
                  <a:pt x="0" y="553719"/>
                </a:lnTo>
                <a:lnTo>
                  <a:pt x="0" y="556259"/>
                </a:lnTo>
                <a:lnTo>
                  <a:pt x="3809" y="556259"/>
                </a:lnTo>
                <a:lnTo>
                  <a:pt x="3809" y="553719"/>
                </a:lnTo>
                <a:close/>
              </a:path>
              <a:path w="109220" h="641350">
                <a:moveTo>
                  <a:pt x="3809" y="551179"/>
                </a:moveTo>
                <a:lnTo>
                  <a:pt x="0" y="551179"/>
                </a:lnTo>
                <a:lnTo>
                  <a:pt x="0" y="552449"/>
                </a:lnTo>
                <a:lnTo>
                  <a:pt x="3809" y="552449"/>
                </a:lnTo>
                <a:lnTo>
                  <a:pt x="3809" y="551179"/>
                </a:lnTo>
                <a:close/>
              </a:path>
              <a:path w="109220" h="641350">
                <a:moveTo>
                  <a:pt x="3809" y="547369"/>
                </a:moveTo>
                <a:lnTo>
                  <a:pt x="0" y="547369"/>
                </a:lnTo>
                <a:lnTo>
                  <a:pt x="0" y="549909"/>
                </a:lnTo>
                <a:lnTo>
                  <a:pt x="3809" y="549909"/>
                </a:lnTo>
                <a:lnTo>
                  <a:pt x="3809" y="547369"/>
                </a:lnTo>
                <a:close/>
              </a:path>
              <a:path w="109220" h="641350">
                <a:moveTo>
                  <a:pt x="3809" y="529589"/>
                </a:moveTo>
                <a:lnTo>
                  <a:pt x="0" y="529589"/>
                </a:lnTo>
                <a:lnTo>
                  <a:pt x="0" y="546099"/>
                </a:lnTo>
                <a:lnTo>
                  <a:pt x="3809" y="546099"/>
                </a:lnTo>
                <a:lnTo>
                  <a:pt x="3809" y="529589"/>
                </a:lnTo>
                <a:close/>
              </a:path>
            </a:pathLst>
          </a:custGeom>
          <a:solidFill>
            <a:srgbClr val="725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5" name="bk object 3645"/>
          <p:cNvSpPr/>
          <p:nvPr/>
        </p:nvSpPr>
        <p:spPr>
          <a:xfrm>
            <a:off x="4685029" y="2647950"/>
            <a:ext cx="101600" cy="635000"/>
          </a:xfrm>
          <a:custGeom>
            <a:avLst/>
            <a:gdLst/>
            <a:ahLst/>
            <a:cxnLst/>
            <a:rect l="l" t="t" r="r" b="b"/>
            <a:pathLst>
              <a:path w="101600" h="635000">
                <a:moveTo>
                  <a:pt x="101600" y="0"/>
                </a:moveTo>
                <a:lnTo>
                  <a:pt x="85090" y="0"/>
                </a:lnTo>
                <a:lnTo>
                  <a:pt x="85090" y="1270"/>
                </a:lnTo>
                <a:lnTo>
                  <a:pt x="86360" y="1270"/>
                </a:lnTo>
                <a:lnTo>
                  <a:pt x="86360" y="3810"/>
                </a:lnTo>
                <a:lnTo>
                  <a:pt x="97790" y="3810"/>
                </a:lnTo>
                <a:lnTo>
                  <a:pt x="97790" y="5079"/>
                </a:lnTo>
                <a:lnTo>
                  <a:pt x="101600" y="5079"/>
                </a:lnTo>
                <a:lnTo>
                  <a:pt x="101600" y="0"/>
                </a:lnTo>
                <a:close/>
              </a:path>
              <a:path w="101600" h="635000">
                <a:moveTo>
                  <a:pt x="101600" y="5080"/>
                </a:moveTo>
                <a:lnTo>
                  <a:pt x="97790" y="5080"/>
                </a:lnTo>
                <a:lnTo>
                  <a:pt x="97790" y="25400"/>
                </a:lnTo>
                <a:lnTo>
                  <a:pt x="99060" y="25400"/>
                </a:lnTo>
                <a:lnTo>
                  <a:pt x="99060" y="26670"/>
                </a:lnTo>
                <a:lnTo>
                  <a:pt x="100330" y="26670"/>
                </a:lnTo>
                <a:lnTo>
                  <a:pt x="100330" y="27939"/>
                </a:lnTo>
                <a:lnTo>
                  <a:pt x="101600" y="27939"/>
                </a:lnTo>
                <a:lnTo>
                  <a:pt x="101600" y="5080"/>
                </a:lnTo>
                <a:close/>
              </a:path>
              <a:path w="101600" h="635000">
                <a:moveTo>
                  <a:pt x="3810" y="360679"/>
                </a:moveTo>
                <a:lnTo>
                  <a:pt x="0" y="360679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60679"/>
                </a:lnTo>
                <a:close/>
              </a:path>
              <a:path w="101600" h="635000">
                <a:moveTo>
                  <a:pt x="101600" y="360679"/>
                </a:moveTo>
                <a:lnTo>
                  <a:pt x="97790" y="360679"/>
                </a:lnTo>
                <a:lnTo>
                  <a:pt x="97790" y="379729"/>
                </a:lnTo>
                <a:lnTo>
                  <a:pt x="101600" y="379729"/>
                </a:lnTo>
                <a:lnTo>
                  <a:pt x="101600" y="360679"/>
                </a:lnTo>
                <a:close/>
              </a:path>
              <a:path w="101600" h="635000">
                <a:moveTo>
                  <a:pt x="3810" y="358139"/>
                </a:moveTo>
                <a:lnTo>
                  <a:pt x="0" y="358139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8139"/>
                </a:lnTo>
                <a:close/>
              </a:path>
              <a:path w="101600" h="635000">
                <a:moveTo>
                  <a:pt x="101600" y="358139"/>
                </a:moveTo>
                <a:lnTo>
                  <a:pt x="97790" y="358139"/>
                </a:lnTo>
                <a:lnTo>
                  <a:pt x="97790" y="359409"/>
                </a:lnTo>
                <a:lnTo>
                  <a:pt x="101600" y="359409"/>
                </a:lnTo>
                <a:lnTo>
                  <a:pt x="101600" y="358139"/>
                </a:lnTo>
                <a:close/>
              </a:path>
              <a:path w="101600" h="635000">
                <a:moveTo>
                  <a:pt x="3810" y="354329"/>
                </a:moveTo>
                <a:lnTo>
                  <a:pt x="0" y="35432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4329"/>
                </a:lnTo>
                <a:close/>
              </a:path>
              <a:path w="101600" h="635000">
                <a:moveTo>
                  <a:pt x="101600" y="354329"/>
                </a:moveTo>
                <a:lnTo>
                  <a:pt x="97790" y="354329"/>
                </a:lnTo>
                <a:lnTo>
                  <a:pt x="97790" y="356869"/>
                </a:lnTo>
                <a:lnTo>
                  <a:pt x="101600" y="356869"/>
                </a:lnTo>
                <a:lnTo>
                  <a:pt x="101600" y="354329"/>
                </a:lnTo>
                <a:close/>
              </a:path>
              <a:path w="101600" h="635000">
                <a:moveTo>
                  <a:pt x="3810" y="351789"/>
                </a:moveTo>
                <a:lnTo>
                  <a:pt x="0" y="351789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1789"/>
                </a:lnTo>
                <a:close/>
              </a:path>
              <a:path w="101600" h="635000">
                <a:moveTo>
                  <a:pt x="101600" y="351789"/>
                </a:moveTo>
                <a:lnTo>
                  <a:pt x="97790" y="351789"/>
                </a:lnTo>
                <a:lnTo>
                  <a:pt x="97790" y="353059"/>
                </a:lnTo>
                <a:lnTo>
                  <a:pt x="101600" y="353059"/>
                </a:lnTo>
                <a:lnTo>
                  <a:pt x="101600" y="351789"/>
                </a:lnTo>
                <a:close/>
              </a:path>
              <a:path w="101600" h="635000">
                <a:moveTo>
                  <a:pt x="3810" y="347979"/>
                </a:moveTo>
                <a:lnTo>
                  <a:pt x="0" y="34797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7979"/>
                </a:lnTo>
                <a:close/>
              </a:path>
              <a:path w="101600" h="635000">
                <a:moveTo>
                  <a:pt x="101600" y="347979"/>
                </a:moveTo>
                <a:lnTo>
                  <a:pt x="97790" y="347979"/>
                </a:lnTo>
                <a:lnTo>
                  <a:pt x="97790" y="350519"/>
                </a:lnTo>
                <a:lnTo>
                  <a:pt x="101600" y="350519"/>
                </a:lnTo>
                <a:lnTo>
                  <a:pt x="101600" y="347979"/>
                </a:lnTo>
                <a:close/>
              </a:path>
              <a:path w="101600" h="635000">
                <a:moveTo>
                  <a:pt x="3810" y="345439"/>
                </a:moveTo>
                <a:lnTo>
                  <a:pt x="0" y="345439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5439"/>
                </a:lnTo>
                <a:close/>
              </a:path>
              <a:path w="101600" h="635000">
                <a:moveTo>
                  <a:pt x="101600" y="345439"/>
                </a:moveTo>
                <a:lnTo>
                  <a:pt x="97790" y="345439"/>
                </a:lnTo>
                <a:lnTo>
                  <a:pt x="97790" y="346709"/>
                </a:lnTo>
                <a:lnTo>
                  <a:pt x="101600" y="346709"/>
                </a:lnTo>
                <a:lnTo>
                  <a:pt x="101600" y="345439"/>
                </a:lnTo>
                <a:close/>
              </a:path>
              <a:path w="101600" h="635000">
                <a:moveTo>
                  <a:pt x="3810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1629"/>
                </a:lnTo>
                <a:close/>
              </a:path>
              <a:path w="101600" h="635000">
                <a:moveTo>
                  <a:pt x="101600" y="341629"/>
                </a:moveTo>
                <a:lnTo>
                  <a:pt x="97790" y="341629"/>
                </a:lnTo>
                <a:lnTo>
                  <a:pt x="97790" y="344169"/>
                </a:lnTo>
                <a:lnTo>
                  <a:pt x="101600" y="344169"/>
                </a:lnTo>
                <a:lnTo>
                  <a:pt x="101600" y="341629"/>
                </a:lnTo>
                <a:close/>
              </a:path>
              <a:path w="101600" h="635000">
                <a:moveTo>
                  <a:pt x="3810" y="339089"/>
                </a:moveTo>
                <a:lnTo>
                  <a:pt x="0" y="339089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9089"/>
                </a:lnTo>
                <a:close/>
              </a:path>
              <a:path w="101600" h="635000">
                <a:moveTo>
                  <a:pt x="101600" y="339089"/>
                </a:moveTo>
                <a:lnTo>
                  <a:pt x="97790" y="339089"/>
                </a:lnTo>
                <a:lnTo>
                  <a:pt x="97790" y="340359"/>
                </a:lnTo>
                <a:lnTo>
                  <a:pt x="101600" y="340359"/>
                </a:lnTo>
                <a:lnTo>
                  <a:pt x="101600" y="339089"/>
                </a:lnTo>
                <a:close/>
              </a:path>
              <a:path w="101600" h="635000">
                <a:moveTo>
                  <a:pt x="3810" y="335279"/>
                </a:moveTo>
                <a:lnTo>
                  <a:pt x="1270" y="335279"/>
                </a:lnTo>
                <a:lnTo>
                  <a:pt x="1270" y="337819"/>
                </a:lnTo>
                <a:lnTo>
                  <a:pt x="3810" y="337819"/>
                </a:lnTo>
                <a:lnTo>
                  <a:pt x="3810" y="335279"/>
                </a:lnTo>
                <a:close/>
              </a:path>
              <a:path w="101600" h="635000">
                <a:moveTo>
                  <a:pt x="101600" y="335279"/>
                </a:moveTo>
                <a:lnTo>
                  <a:pt x="97790" y="335279"/>
                </a:lnTo>
                <a:lnTo>
                  <a:pt x="97790" y="337819"/>
                </a:lnTo>
                <a:lnTo>
                  <a:pt x="101600" y="337819"/>
                </a:lnTo>
                <a:lnTo>
                  <a:pt x="101600" y="335279"/>
                </a:lnTo>
                <a:close/>
              </a:path>
              <a:path w="101600" h="635000">
                <a:moveTo>
                  <a:pt x="3810" y="332739"/>
                </a:moveTo>
                <a:lnTo>
                  <a:pt x="2540" y="332739"/>
                </a:lnTo>
                <a:lnTo>
                  <a:pt x="2540" y="334009"/>
                </a:lnTo>
                <a:lnTo>
                  <a:pt x="3810" y="334009"/>
                </a:lnTo>
                <a:lnTo>
                  <a:pt x="3810" y="332739"/>
                </a:lnTo>
                <a:close/>
              </a:path>
              <a:path w="101600" h="635000">
                <a:moveTo>
                  <a:pt x="101600" y="332739"/>
                </a:moveTo>
                <a:lnTo>
                  <a:pt x="97790" y="332739"/>
                </a:lnTo>
                <a:lnTo>
                  <a:pt x="97790" y="334009"/>
                </a:lnTo>
                <a:lnTo>
                  <a:pt x="101600" y="334009"/>
                </a:lnTo>
                <a:lnTo>
                  <a:pt x="101600" y="332739"/>
                </a:lnTo>
                <a:close/>
              </a:path>
              <a:path w="101600" h="635000">
                <a:moveTo>
                  <a:pt x="3810" y="327659"/>
                </a:moveTo>
                <a:lnTo>
                  <a:pt x="2540" y="327659"/>
                </a:lnTo>
                <a:lnTo>
                  <a:pt x="2540" y="331469"/>
                </a:lnTo>
                <a:lnTo>
                  <a:pt x="3810" y="331469"/>
                </a:lnTo>
                <a:lnTo>
                  <a:pt x="3810" y="327659"/>
                </a:lnTo>
                <a:close/>
              </a:path>
              <a:path w="101600" h="635000">
                <a:moveTo>
                  <a:pt x="101600" y="328929"/>
                </a:moveTo>
                <a:lnTo>
                  <a:pt x="97790" y="328929"/>
                </a:lnTo>
                <a:lnTo>
                  <a:pt x="97790" y="331469"/>
                </a:lnTo>
                <a:lnTo>
                  <a:pt x="101600" y="331469"/>
                </a:lnTo>
                <a:lnTo>
                  <a:pt x="101600" y="328929"/>
                </a:lnTo>
                <a:close/>
              </a:path>
              <a:path w="101600" h="635000">
                <a:moveTo>
                  <a:pt x="101600" y="326389"/>
                </a:moveTo>
                <a:lnTo>
                  <a:pt x="97790" y="326389"/>
                </a:lnTo>
                <a:lnTo>
                  <a:pt x="97790" y="327659"/>
                </a:lnTo>
                <a:lnTo>
                  <a:pt x="101600" y="327659"/>
                </a:lnTo>
                <a:lnTo>
                  <a:pt x="101600" y="326389"/>
                </a:lnTo>
                <a:close/>
              </a:path>
              <a:path w="101600" h="635000">
                <a:moveTo>
                  <a:pt x="101600" y="322579"/>
                </a:moveTo>
                <a:lnTo>
                  <a:pt x="97790" y="322579"/>
                </a:lnTo>
                <a:lnTo>
                  <a:pt x="97790" y="325119"/>
                </a:lnTo>
                <a:lnTo>
                  <a:pt x="101600" y="325119"/>
                </a:lnTo>
                <a:lnTo>
                  <a:pt x="101600" y="322579"/>
                </a:lnTo>
                <a:close/>
              </a:path>
              <a:path w="101600" h="635000">
                <a:moveTo>
                  <a:pt x="101600" y="320039"/>
                </a:moveTo>
                <a:lnTo>
                  <a:pt x="97790" y="320039"/>
                </a:lnTo>
                <a:lnTo>
                  <a:pt x="97790" y="321309"/>
                </a:lnTo>
                <a:lnTo>
                  <a:pt x="101600" y="321309"/>
                </a:lnTo>
                <a:lnTo>
                  <a:pt x="101600" y="320039"/>
                </a:lnTo>
                <a:close/>
              </a:path>
              <a:path w="101600" h="635000">
                <a:moveTo>
                  <a:pt x="101600" y="316229"/>
                </a:moveTo>
                <a:lnTo>
                  <a:pt x="97790" y="316229"/>
                </a:lnTo>
                <a:lnTo>
                  <a:pt x="97790" y="318769"/>
                </a:lnTo>
                <a:lnTo>
                  <a:pt x="101600" y="318769"/>
                </a:lnTo>
                <a:lnTo>
                  <a:pt x="101600" y="316229"/>
                </a:lnTo>
                <a:close/>
              </a:path>
              <a:path w="101600" h="635000">
                <a:moveTo>
                  <a:pt x="101600" y="313689"/>
                </a:moveTo>
                <a:lnTo>
                  <a:pt x="97790" y="313689"/>
                </a:lnTo>
                <a:lnTo>
                  <a:pt x="97790" y="314959"/>
                </a:lnTo>
                <a:lnTo>
                  <a:pt x="101600" y="314959"/>
                </a:lnTo>
                <a:lnTo>
                  <a:pt x="101600" y="313689"/>
                </a:lnTo>
                <a:close/>
              </a:path>
              <a:path w="101600" h="635000">
                <a:moveTo>
                  <a:pt x="101600" y="309879"/>
                </a:moveTo>
                <a:lnTo>
                  <a:pt x="97790" y="309879"/>
                </a:lnTo>
                <a:lnTo>
                  <a:pt x="97790" y="312419"/>
                </a:lnTo>
                <a:lnTo>
                  <a:pt x="101600" y="312419"/>
                </a:lnTo>
                <a:lnTo>
                  <a:pt x="101600" y="309879"/>
                </a:lnTo>
                <a:close/>
              </a:path>
              <a:path w="101600" h="635000">
                <a:moveTo>
                  <a:pt x="101600" y="307339"/>
                </a:moveTo>
                <a:lnTo>
                  <a:pt x="97790" y="307339"/>
                </a:lnTo>
                <a:lnTo>
                  <a:pt x="97790" y="308609"/>
                </a:lnTo>
                <a:lnTo>
                  <a:pt x="101600" y="308609"/>
                </a:lnTo>
                <a:lnTo>
                  <a:pt x="101600" y="307339"/>
                </a:lnTo>
                <a:close/>
              </a:path>
              <a:path w="101600" h="635000">
                <a:moveTo>
                  <a:pt x="101600" y="303529"/>
                </a:moveTo>
                <a:lnTo>
                  <a:pt x="97790" y="303529"/>
                </a:lnTo>
                <a:lnTo>
                  <a:pt x="97790" y="306069"/>
                </a:lnTo>
                <a:lnTo>
                  <a:pt x="101600" y="306069"/>
                </a:lnTo>
                <a:lnTo>
                  <a:pt x="101600" y="303529"/>
                </a:lnTo>
                <a:close/>
              </a:path>
              <a:path w="101600" h="635000">
                <a:moveTo>
                  <a:pt x="3810" y="300989"/>
                </a:moveTo>
                <a:lnTo>
                  <a:pt x="0" y="300989"/>
                </a:lnTo>
                <a:lnTo>
                  <a:pt x="0" y="303529"/>
                </a:lnTo>
                <a:lnTo>
                  <a:pt x="2540" y="303529"/>
                </a:lnTo>
                <a:lnTo>
                  <a:pt x="2540" y="302259"/>
                </a:lnTo>
                <a:lnTo>
                  <a:pt x="3810" y="302259"/>
                </a:lnTo>
                <a:lnTo>
                  <a:pt x="3810" y="300989"/>
                </a:lnTo>
                <a:close/>
              </a:path>
              <a:path w="101600" h="635000">
                <a:moveTo>
                  <a:pt x="3810" y="297179"/>
                </a:moveTo>
                <a:lnTo>
                  <a:pt x="0" y="29717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7179"/>
                </a:lnTo>
                <a:close/>
              </a:path>
              <a:path w="101600" h="635000">
                <a:moveTo>
                  <a:pt x="101600" y="300989"/>
                </a:moveTo>
                <a:lnTo>
                  <a:pt x="97790" y="300989"/>
                </a:lnTo>
                <a:lnTo>
                  <a:pt x="97790" y="302259"/>
                </a:lnTo>
                <a:lnTo>
                  <a:pt x="101600" y="302259"/>
                </a:lnTo>
                <a:lnTo>
                  <a:pt x="101600" y="300989"/>
                </a:lnTo>
                <a:close/>
              </a:path>
              <a:path w="101600" h="635000">
                <a:moveTo>
                  <a:pt x="101600" y="297179"/>
                </a:moveTo>
                <a:lnTo>
                  <a:pt x="97790" y="297179"/>
                </a:lnTo>
                <a:lnTo>
                  <a:pt x="97790" y="299719"/>
                </a:lnTo>
                <a:lnTo>
                  <a:pt x="101600" y="299719"/>
                </a:lnTo>
                <a:lnTo>
                  <a:pt x="101600" y="297179"/>
                </a:lnTo>
                <a:close/>
              </a:path>
              <a:path w="101600" h="635000">
                <a:moveTo>
                  <a:pt x="3810" y="294639"/>
                </a:moveTo>
                <a:lnTo>
                  <a:pt x="0" y="294639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4639"/>
                </a:lnTo>
                <a:close/>
              </a:path>
              <a:path w="101600" h="635000">
                <a:moveTo>
                  <a:pt x="101600" y="294639"/>
                </a:moveTo>
                <a:lnTo>
                  <a:pt x="97790" y="294639"/>
                </a:lnTo>
                <a:lnTo>
                  <a:pt x="97790" y="295909"/>
                </a:lnTo>
                <a:lnTo>
                  <a:pt x="101600" y="295909"/>
                </a:lnTo>
                <a:lnTo>
                  <a:pt x="101600" y="294639"/>
                </a:lnTo>
                <a:close/>
              </a:path>
              <a:path w="101600" h="635000">
                <a:moveTo>
                  <a:pt x="3810" y="290829"/>
                </a:moveTo>
                <a:lnTo>
                  <a:pt x="0" y="29082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90829"/>
                </a:lnTo>
                <a:close/>
              </a:path>
              <a:path w="101600" h="635000">
                <a:moveTo>
                  <a:pt x="101600" y="290829"/>
                </a:moveTo>
                <a:lnTo>
                  <a:pt x="97790" y="290829"/>
                </a:lnTo>
                <a:lnTo>
                  <a:pt x="97790" y="293369"/>
                </a:lnTo>
                <a:lnTo>
                  <a:pt x="101600" y="293369"/>
                </a:lnTo>
                <a:lnTo>
                  <a:pt x="101600" y="290829"/>
                </a:lnTo>
                <a:close/>
              </a:path>
              <a:path w="101600" h="635000">
                <a:moveTo>
                  <a:pt x="3810" y="288289"/>
                </a:moveTo>
                <a:lnTo>
                  <a:pt x="0" y="288289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8289"/>
                </a:lnTo>
                <a:close/>
              </a:path>
              <a:path w="101600" h="635000">
                <a:moveTo>
                  <a:pt x="101600" y="288289"/>
                </a:moveTo>
                <a:lnTo>
                  <a:pt x="97790" y="288289"/>
                </a:lnTo>
                <a:lnTo>
                  <a:pt x="97790" y="289559"/>
                </a:lnTo>
                <a:lnTo>
                  <a:pt x="101600" y="289559"/>
                </a:lnTo>
                <a:lnTo>
                  <a:pt x="101600" y="288289"/>
                </a:lnTo>
                <a:close/>
              </a:path>
              <a:path w="101600" h="635000">
                <a:moveTo>
                  <a:pt x="3810" y="284479"/>
                </a:moveTo>
                <a:lnTo>
                  <a:pt x="0" y="28447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4479"/>
                </a:lnTo>
                <a:close/>
              </a:path>
              <a:path w="101600" h="635000">
                <a:moveTo>
                  <a:pt x="101600" y="284479"/>
                </a:moveTo>
                <a:lnTo>
                  <a:pt x="97790" y="284479"/>
                </a:lnTo>
                <a:lnTo>
                  <a:pt x="97790" y="287019"/>
                </a:lnTo>
                <a:lnTo>
                  <a:pt x="101600" y="287019"/>
                </a:lnTo>
                <a:lnTo>
                  <a:pt x="101600" y="284479"/>
                </a:lnTo>
                <a:close/>
              </a:path>
              <a:path w="101600" h="635000">
                <a:moveTo>
                  <a:pt x="3810" y="281939"/>
                </a:moveTo>
                <a:lnTo>
                  <a:pt x="0" y="281939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1939"/>
                </a:lnTo>
                <a:close/>
              </a:path>
              <a:path w="101600" h="635000">
                <a:moveTo>
                  <a:pt x="101600" y="281939"/>
                </a:moveTo>
                <a:lnTo>
                  <a:pt x="97790" y="281939"/>
                </a:lnTo>
                <a:lnTo>
                  <a:pt x="97790" y="283209"/>
                </a:lnTo>
                <a:lnTo>
                  <a:pt x="101600" y="283209"/>
                </a:lnTo>
                <a:lnTo>
                  <a:pt x="101600" y="281939"/>
                </a:lnTo>
                <a:close/>
              </a:path>
              <a:path w="101600" h="635000">
                <a:moveTo>
                  <a:pt x="3810" y="278129"/>
                </a:moveTo>
                <a:lnTo>
                  <a:pt x="0" y="27812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8129"/>
                </a:lnTo>
                <a:close/>
              </a:path>
              <a:path w="101600" h="635000">
                <a:moveTo>
                  <a:pt x="101600" y="278129"/>
                </a:moveTo>
                <a:lnTo>
                  <a:pt x="97790" y="278129"/>
                </a:lnTo>
                <a:lnTo>
                  <a:pt x="97790" y="280669"/>
                </a:lnTo>
                <a:lnTo>
                  <a:pt x="101600" y="280669"/>
                </a:lnTo>
                <a:lnTo>
                  <a:pt x="101600" y="278129"/>
                </a:lnTo>
                <a:close/>
              </a:path>
              <a:path w="101600" h="635000">
                <a:moveTo>
                  <a:pt x="3810" y="275589"/>
                </a:moveTo>
                <a:lnTo>
                  <a:pt x="0" y="275589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75589"/>
                </a:lnTo>
                <a:close/>
              </a:path>
              <a:path w="101600" h="635000">
                <a:moveTo>
                  <a:pt x="101600" y="275589"/>
                </a:moveTo>
                <a:lnTo>
                  <a:pt x="97790" y="275589"/>
                </a:lnTo>
                <a:lnTo>
                  <a:pt x="97790" y="276859"/>
                </a:lnTo>
                <a:lnTo>
                  <a:pt x="101600" y="276859"/>
                </a:lnTo>
                <a:lnTo>
                  <a:pt x="101600" y="275589"/>
                </a:lnTo>
                <a:close/>
              </a:path>
              <a:path w="101600" h="635000">
                <a:moveTo>
                  <a:pt x="3810" y="269239"/>
                </a:moveTo>
                <a:lnTo>
                  <a:pt x="0" y="26923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9239"/>
                </a:lnTo>
                <a:close/>
              </a:path>
              <a:path w="101600" h="635000">
                <a:moveTo>
                  <a:pt x="101600" y="269239"/>
                </a:moveTo>
                <a:lnTo>
                  <a:pt x="97790" y="269239"/>
                </a:lnTo>
                <a:lnTo>
                  <a:pt x="97790" y="274319"/>
                </a:lnTo>
                <a:lnTo>
                  <a:pt x="101600" y="274319"/>
                </a:lnTo>
                <a:lnTo>
                  <a:pt x="101600" y="269239"/>
                </a:lnTo>
                <a:close/>
              </a:path>
              <a:path w="101600" h="635000">
                <a:moveTo>
                  <a:pt x="3810" y="265429"/>
                </a:moveTo>
                <a:lnTo>
                  <a:pt x="0" y="26542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5429"/>
                </a:lnTo>
                <a:close/>
              </a:path>
              <a:path w="101600" h="635000">
                <a:moveTo>
                  <a:pt x="101600" y="265429"/>
                </a:moveTo>
                <a:lnTo>
                  <a:pt x="97790" y="265429"/>
                </a:lnTo>
                <a:lnTo>
                  <a:pt x="97790" y="267969"/>
                </a:lnTo>
                <a:lnTo>
                  <a:pt x="101600" y="267969"/>
                </a:lnTo>
                <a:lnTo>
                  <a:pt x="101600" y="265429"/>
                </a:lnTo>
                <a:close/>
              </a:path>
              <a:path w="101600" h="635000">
                <a:moveTo>
                  <a:pt x="3810" y="262889"/>
                </a:moveTo>
                <a:lnTo>
                  <a:pt x="0" y="262889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62889"/>
                </a:lnTo>
                <a:close/>
              </a:path>
              <a:path w="101600" h="635000">
                <a:moveTo>
                  <a:pt x="101600" y="262889"/>
                </a:moveTo>
                <a:lnTo>
                  <a:pt x="97790" y="262889"/>
                </a:lnTo>
                <a:lnTo>
                  <a:pt x="97790" y="264159"/>
                </a:lnTo>
                <a:lnTo>
                  <a:pt x="101600" y="264159"/>
                </a:lnTo>
                <a:lnTo>
                  <a:pt x="101600" y="262889"/>
                </a:lnTo>
                <a:close/>
              </a:path>
              <a:path w="101600" h="635000">
                <a:moveTo>
                  <a:pt x="3810" y="259079"/>
                </a:moveTo>
                <a:lnTo>
                  <a:pt x="0" y="25907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9079"/>
                </a:lnTo>
                <a:close/>
              </a:path>
              <a:path w="101600" h="635000">
                <a:moveTo>
                  <a:pt x="101600" y="259079"/>
                </a:moveTo>
                <a:lnTo>
                  <a:pt x="97790" y="259079"/>
                </a:lnTo>
                <a:lnTo>
                  <a:pt x="97790" y="261619"/>
                </a:lnTo>
                <a:lnTo>
                  <a:pt x="101600" y="261619"/>
                </a:lnTo>
                <a:lnTo>
                  <a:pt x="101600" y="259079"/>
                </a:lnTo>
                <a:close/>
              </a:path>
              <a:path w="101600" h="635000">
                <a:moveTo>
                  <a:pt x="3810" y="256539"/>
                </a:moveTo>
                <a:lnTo>
                  <a:pt x="0" y="256539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6539"/>
                </a:lnTo>
                <a:close/>
              </a:path>
              <a:path w="101600" h="635000">
                <a:moveTo>
                  <a:pt x="101600" y="256539"/>
                </a:moveTo>
                <a:lnTo>
                  <a:pt x="97790" y="256539"/>
                </a:lnTo>
                <a:lnTo>
                  <a:pt x="97790" y="257809"/>
                </a:lnTo>
                <a:lnTo>
                  <a:pt x="101600" y="257809"/>
                </a:lnTo>
                <a:lnTo>
                  <a:pt x="101600" y="256539"/>
                </a:lnTo>
                <a:close/>
              </a:path>
              <a:path w="101600" h="635000">
                <a:moveTo>
                  <a:pt x="3810" y="252729"/>
                </a:moveTo>
                <a:lnTo>
                  <a:pt x="0" y="25272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2729"/>
                </a:lnTo>
                <a:close/>
              </a:path>
              <a:path w="101600" h="635000">
                <a:moveTo>
                  <a:pt x="101600" y="252729"/>
                </a:moveTo>
                <a:lnTo>
                  <a:pt x="97790" y="252729"/>
                </a:lnTo>
                <a:lnTo>
                  <a:pt x="97790" y="255269"/>
                </a:lnTo>
                <a:lnTo>
                  <a:pt x="101600" y="255269"/>
                </a:lnTo>
                <a:lnTo>
                  <a:pt x="101600" y="252729"/>
                </a:lnTo>
                <a:close/>
              </a:path>
              <a:path w="101600" h="635000">
                <a:moveTo>
                  <a:pt x="3810" y="250189"/>
                </a:moveTo>
                <a:lnTo>
                  <a:pt x="0" y="250189"/>
                </a:lnTo>
                <a:lnTo>
                  <a:pt x="0" y="251459"/>
                </a:lnTo>
                <a:lnTo>
                  <a:pt x="3810" y="251459"/>
                </a:lnTo>
                <a:lnTo>
                  <a:pt x="3810" y="250189"/>
                </a:lnTo>
                <a:close/>
              </a:path>
              <a:path w="101600" h="635000">
                <a:moveTo>
                  <a:pt x="101600" y="250189"/>
                </a:moveTo>
                <a:lnTo>
                  <a:pt x="97790" y="250189"/>
                </a:lnTo>
                <a:lnTo>
                  <a:pt x="97790" y="251459"/>
                </a:lnTo>
                <a:lnTo>
                  <a:pt x="101600" y="251459"/>
                </a:lnTo>
                <a:lnTo>
                  <a:pt x="101600" y="250189"/>
                </a:lnTo>
                <a:close/>
              </a:path>
              <a:path w="101600" h="635000">
                <a:moveTo>
                  <a:pt x="3810" y="243839"/>
                </a:moveTo>
                <a:lnTo>
                  <a:pt x="0" y="24383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3839"/>
                </a:lnTo>
                <a:close/>
              </a:path>
              <a:path w="101600" h="635000">
                <a:moveTo>
                  <a:pt x="101600" y="243839"/>
                </a:moveTo>
                <a:lnTo>
                  <a:pt x="97790" y="243839"/>
                </a:lnTo>
                <a:lnTo>
                  <a:pt x="97790" y="248919"/>
                </a:lnTo>
                <a:lnTo>
                  <a:pt x="101600" y="248919"/>
                </a:lnTo>
                <a:lnTo>
                  <a:pt x="101600" y="243839"/>
                </a:lnTo>
                <a:close/>
              </a:path>
              <a:path w="101600" h="635000">
                <a:moveTo>
                  <a:pt x="3810" y="240029"/>
                </a:moveTo>
                <a:lnTo>
                  <a:pt x="0" y="24002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40029"/>
                </a:lnTo>
                <a:close/>
              </a:path>
              <a:path w="101600" h="635000">
                <a:moveTo>
                  <a:pt x="101600" y="240029"/>
                </a:moveTo>
                <a:lnTo>
                  <a:pt x="97790" y="240029"/>
                </a:lnTo>
                <a:lnTo>
                  <a:pt x="97790" y="242569"/>
                </a:lnTo>
                <a:lnTo>
                  <a:pt x="101600" y="242569"/>
                </a:lnTo>
                <a:lnTo>
                  <a:pt x="101600" y="240029"/>
                </a:lnTo>
                <a:close/>
              </a:path>
              <a:path w="101600" h="635000">
                <a:moveTo>
                  <a:pt x="3810" y="237489"/>
                </a:moveTo>
                <a:lnTo>
                  <a:pt x="0" y="237489"/>
                </a:lnTo>
                <a:lnTo>
                  <a:pt x="0" y="238759"/>
                </a:lnTo>
                <a:lnTo>
                  <a:pt x="3810" y="238759"/>
                </a:lnTo>
                <a:lnTo>
                  <a:pt x="3810" y="237489"/>
                </a:lnTo>
                <a:close/>
              </a:path>
              <a:path w="101600" h="635000">
                <a:moveTo>
                  <a:pt x="101600" y="237489"/>
                </a:moveTo>
                <a:lnTo>
                  <a:pt x="97790" y="237489"/>
                </a:lnTo>
                <a:lnTo>
                  <a:pt x="97790" y="238759"/>
                </a:lnTo>
                <a:lnTo>
                  <a:pt x="101600" y="238759"/>
                </a:lnTo>
                <a:lnTo>
                  <a:pt x="101600" y="237489"/>
                </a:lnTo>
                <a:close/>
              </a:path>
              <a:path w="101600" h="635000">
                <a:moveTo>
                  <a:pt x="3810" y="233679"/>
                </a:moveTo>
                <a:lnTo>
                  <a:pt x="0" y="23367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33679"/>
                </a:lnTo>
                <a:close/>
              </a:path>
              <a:path w="101600" h="635000">
                <a:moveTo>
                  <a:pt x="101600" y="233679"/>
                </a:moveTo>
                <a:lnTo>
                  <a:pt x="97790" y="233679"/>
                </a:lnTo>
                <a:lnTo>
                  <a:pt x="97790" y="236219"/>
                </a:lnTo>
                <a:lnTo>
                  <a:pt x="101600" y="236219"/>
                </a:lnTo>
                <a:lnTo>
                  <a:pt x="101600" y="233679"/>
                </a:lnTo>
                <a:close/>
              </a:path>
              <a:path w="101600" h="635000">
                <a:moveTo>
                  <a:pt x="3810" y="231139"/>
                </a:moveTo>
                <a:lnTo>
                  <a:pt x="0" y="231139"/>
                </a:lnTo>
                <a:lnTo>
                  <a:pt x="0" y="232409"/>
                </a:lnTo>
                <a:lnTo>
                  <a:pt x="3810" y="232409"/>
                </a:lnTo>
                <a:lnTo>
                  <a:pt x="3810" y="231139"/>
                </a:lnTo>
                <a:close/>
              </a:path>
              <a:path w="101600" h="635000">
                <a:moveTo>
                  <a:pt x="101600" y="231139"/>
                </a:moveTo>
                <a:lnTo>
                  <a:pt x="97790" y="231139"/>
                </a:lnTo>
                <a:lnTo>
                  <a:pt x="97790" y="232409"/>
                </a:lnTo>
                <a:lnTo>
                  <a:pt x="101600" y="232409"/>
                </a:lnTo>
                <a:lnTo>
                  <a:pt x="101600" y="231139"/>
                </a:lnTo>
                <a:close/>
              </a:path>
              <a:path w="101600" h="635000">
                <a:moveTo>
                  <a:pt x="3810" y="227329"/>
                </a:moveTo>
                <a:lnTo>
                  <a:pt x="0" y="22732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7329"/>
                </a:lnTo>
                <a:close/>
              </a:path>
              <a:path w="101600" h="635000">
                <a:moveTo>
                  <a:pt x="101600" y="227329"/>
                </a:moveTo>
                <a:lnTo>
                  <a:pt x="97790" y="227329"/>
                </a:lnTo>
                <a:lnTo>
                  <a:pt x="97790" y="229869"/>
                </a:lnTo>
                <a:lnTo>
                  <a:pt x="101600" y="229869"/>
                </a:lnTo>
                <a:lnTo>
                  <a:pt x="101600" y="227329"/>
                </a:lnTo>
                <a:close/>
              </a:path>
              <a:path w="101600" h="635000">
                <a:moveTo>
                  <a:pt x="3810" y="224789"/>
                </a:moveTo>
                <a:lnTo>
                  <a:pt x="0" y="224789"/>
                </a:lnTo>
                <a:lnTo>
                  <a:pt x="0" y="226059"/>
                </a:lnTo>
                <a:lnTo>
                  <a:pt x="3810" y="226059"/>
                </a:lnTo>
                <a:lnTo>
                  <a:pt x="3810" y="224789"/>
                </a:lnTo>
                <a:close/>
              </a:path>
              <a:path w="101600" h="635000">
                <a:moveTo>
                  <a:pt x="101600" y="224789"/>
                </a:moveTo>
                <a:lnTo>
                  <a:pt x="97790" y="224789"/>
                </a:lnTo>
                <a:lnTo>
                  <a:pt x="97790" y="226059"/>
                </a:lnTo>
                <a:lnTo>
                  <a:pt x="101600" y="226059"/>
                </a:lnTo>
                <a:lnTo>
                  <a:pt x="101600" y="224789"/>
                </a:lnTo>
                <a:close/>
              </a:path>
              <a:path w="101600" h="635000">
                <a:moveTo>
                  <a:pt x="3810" y="220979"/>
                </a:moveTo>
                <a:lnTo>
                  <a:pt x="0" y="22097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20979"/>
                </a:lnTo>
                <a:close/>
              </a:path>
              <a:path w="101600" h="635000">
                <a:moveTo>
                  <a:pt x="101600" y="220979"/>
                </a:moveTo>
                <a:lnTo>
                  <a:pt x="97790" y="220979"/>
                </a:lnTo>
                <a:lnTo>
                  <a:pt x="97790" y="223519"/>
                </a:lnTo>
                <a:lnTo>
                  <a:pt x="101600" y="223519"/>
                </a:lnTo>
                <a:lnTo>
                  <a:pt x="101600" y="220979"/>
                </a:lnTo>
                <a:close/>
              </a:path>
              <a:path w="101600" h="635000">
                <a:moveTo>
                  <a:pt x="3810" y="218439"/>
                </a:moveTo>
                <a:lnTo>
                  <a:pt x="0" y="218439"/>
                </a:lnTo>
                <a:lnTo>
                  <a:pt x="0" y="219709"/>
                </a:lnTo>
                <a:lnTo>
                  <a:pt x="3810" y="219709"/>
                </a:lnTo>
                <a:lnTo>
                  <a:pt x="3810" y="218439"/>
                </a:lnTo>
                <a:close/>
              </a:path>
              <a:path w="101600" h="635000">
                <a:moveTo>
                  <a:pt x="101600" y="218439"/>
                </a:moveTo>
                <a:lnTo>
                  <a:pt x="97790" y="218439"/>
                </a:lnTo>
                <a:lnTo>
                  <a:pt x="97790" y="219709"/>
                </a:lnTo>
                <a:lnTo>
                  <a:pt x="101600" y="219709"/>
                </a:lnTo>
                <a:lnTo>
                  <a:pt x="101600" y="218439"/>
                </a:lnTo>
                <a:close/>
              </a:path>
              <a:path w="101600" h="635000">
                <a:moveTo>
                  <a:pt x="3810" y="214629"/>
                </a:moveTo>
                <a:lnTo>
                  <a:pt x="0" y="21462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4629"/>
                </a:lnTo>
                <a:close/>
              </a:path>
              <a:path w="101600" h="635000">
                <a:moveTo>
                  <a:pt x="101600" y="214629"/>
                </a:moveTo>
                <a:lnTo>
                  <a:pt x="97790" y="214629"/>
                </a:lnTo>
                <a:lnTo>
                  <a:pt x="97790" y="217169"/>
                </a:lnTo>
                <a:lnTo>
                  <a:pt x="101600" y="217169"/>
                </a:lnTo>
                <a:lnTo>
                  <a:pt x="101600" y="214629"/>
                </a:lnTo>
                <a:close/>
              </a:path>
              <a:path w="101600" h="635000">
                <a:moveTo>
                  <a:pt x="3810" y="212089"/>
                </a:moveTo>
                <a:lnTo>
                  <a:pt x="0" y="212089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212089"/>
                </a:lnTo>
                <a:close/>
              </a:path>
              <a:path w="101600" h="635000">
                <a:moveTo>
                  <a:pt x="101600" y="212089"/>
                </a:moveTo>
                <a:lnTo>
                  <a:pt x="97790" y="212089"/>
                </a:lnTo>
                <a:lnTo>
                  <a:pt x="97790" y="213359"/>
                </a:lnTo>
                <a:lnTo>
                  <a:pt x="101600" y="213359"/>
                </a:lnTo>
                <a:lnTo>
                  <a:pt x="101600" y="212089"/>
                </a:lnTo>
                <a:close/>
              </a:path>
              <a:path w="101600" h="635000">
                <a:moveTo>
                  <a:pt x="3810" y="208279"/>
                </a:moveTo>
                <a:lnTo>
                  <a:pt x="0" y="20827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8279"/>
                </a:lnTo>
                <a:close/>
              </a:path>
              <a:path w="101600" h="635000">
                <a:moveTo>
                  <a:pt x="101600" y="208279"/>
                </a:moveTo>
                <a:lnTo>
                  <a:pt x="97790" y="208279"/>
                </a:lnTo>
                <a:lnTo>
                  <a:pt x="97790" y="210819"/>
                </a:lnTo>
                <a:lnTo>
                  <a:pt x="101600" y="210819"/>
                </a:lnTo>
                <a:lnTo>
                  <a:pt x="101600" y="208279"/>
                </a:lnTo>
                <a:close/>
              </a:path>
              <a:path w="101600" h="635000">
                <a:moveTo>
                  <a:pt x="3810" y="205739"/>
                </a:moveTo>
                <a:lnTo>
                  <a:pt x="0" y="205739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205739"/>
                </a:lnTo>
                <a:close/>
              </a:path>
              <a:path w="101600" h="635000">
                <a:moveTo>
                  <a:pt x="101600" y="205739"/>
                </a:moveTo>
                <a:lnTo>
                  <a:pt x="97790" y="205739"/>
                </a:lnTo>
                <a:lnTo>
                  <a:pt x="97790" y="207009"/>
                </a:lnTo>
                <a:lnTo>
                  <a:pt x="101600" y="207009"/>
                </a:lnTo>
                <a:lnTo>
                  <a:pt x="101600" y="205739"/>
                </a:lnTo>
                <a:close/>
              </a:path>
              <a:path w="101600" h="635000">
                <a:moveTo>
                  <a:pt x="3810" y="201929"/>
                </a:moveTo>
                <a:lnTo>
                  <a:pt x="0" y="20192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201929"/>
                </a:lnTo>
                <a:close/>
              </a:path>
              <a:path w="101600" h="635000">
                <a:moveTo>
                  <a:pt x="101600" y="201929"/>
                </a:moveTo>
                <a:lnTo>
                  <a:pt x="97790" y="201929"/>
                </a:lnTo>
                <a:lnTo>
                  <a:pt x="97790" y="204469"/>
                </a:lnTo>
                <a:lnTo>
                  <a:pt x="101600" y="204469"/>
                </a:lnTo>
                <a:lnTo>
                  <a:pt x="101600" y="201929"/>
                </a:lnTo>
                <a:close/>
              </a:path>
              <a:path w="101600" h="635000">
                <a:moveTo>
                  <a:pt x="3810" y="199389"/>
                </a:moveTo>
                <a:lnTo>
                  <a:pt x="0" y="199389"/>
                </a:lnTo>
                <a:lnTo>
                  <a:pt x="0" y="200659"/>
                </a:lnTo>
                <a:lnTo>
                  <a:pt x="3810" y="200659"/>
                </a:lnTo>
                <a:lnTo>
                  <a:pt x="3810" y="199389"/>
                </a:lnTo>
                <a:close/>
              </a:path>
              <a:path w="101600" h="635000">
                <a:moveTo>
                  <a:pt x="101600" y="199389"/>
                </a:moveTo>
                <a:lnTo>
                  <a:pt x="97790" y="199389"/>
                </a:lnTo>
                <a:lnTo>
                  <a:pt x="97790" y="200659"/>
                </a:lnTo>
                <a:lnTo>
                  <a:pt x="101600" y="200659"/>
                </a:lnTo>
                <a:lnTo>
                  <a:pt x="101600" y="199389"/>
                </a:lnTo>
                <a:close/>
              </a:path>
              <a:path w="101600" h="635000">
                <a:moveTo>
                  <a:pt x="3810" y="195579"/>
                </a:moveTo>
                <a:lnTo>
                  <a:pt x="0" y="19557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5579"/>
                </a:lnTo>
                <a:close/>
              </a:path>
              <a:path w="101600" h="635000">
                <a:moveTo>
                  <a:pt x="101600" y="195579"/>
                </a:moveTo>
                <a:lnTo>
                  <a:pt x="97790" y="195579"/>
                </a:lnTo>
                <a:lnTo>
                  <a:pt x="97790" y="198119"/>
                </a:lnTo>
                <a:lnTo>
                  <a:pt x="101600" y="198119"/>
                </a:lnTo>
                <a:lnTo>
                  <a:pt x="101600" y="195579"/>
                </a:lnTo>
                <a:close/>
              </a:path>
              <a:path w="101600" h="635000">
                <a:moveTo>
                  <a:pt x="3810" y="193039"/>
                </a:moveTo>
                <a:lnTo>
                  <a:pt x="0" y="193039"/>
                </a:lnTo>
                <a:lnTo>
                  <a:pt x="0" y="194309"/>
                </a:lnTo>
                <a:lnTo>
                  <a:pt x="3810" y="194309"/>
                </a:lnTo>
                <a:lnTo>
                  <a:pt x="3810" y="193039"/>
                </a:lnTo>
                <a:close/>
              </a:path>
              <a:path w="101600" h="635000">
                <a:moveTo>
                  <a:pt x="101600" y="193039"/>
                </a:moveTo>
                <a:lnTo>
                  <a:pt x="97790" y="193039"/>
                </a:lnTo>
                <a:lnTo>
                  <a:pt x="97790" y="194309"/>
                </a:lnTo>
                <a:lnTo>
                  <a:pt x="101600" y="194309"/>
                </a:lnTo>
                <a:lnTo>
                  <a:pt x="101600" y="193039"/>
                </a:lnTo>
                <a:close/>
              </a:path>
              <a:path w="101600" h="635000">
                <a:moveTo>
                  <a:pt x="3810" y="189229"/>
                </a:moveTo>
                <a:lnTo>
                  <a:pt x="0" y="18922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9229"/>
                </a:lnTo>
                <a:close/>
              </a:path>
              <a:path w="101600" h="635000">
                <a:moveTo>
                  <a:pt x="101600" y="189229"/>
                </a:moveTo>
                <a:lnTo>
                  <a:pt x="97790" y="189229"/>
                </a:lnTo>
                <a:lnTo>
                  <a:pt x="97790" y="191769"/>
                </a:lnTo>
                <a:lnTo>
                  <a:pt x="101600" y="191769"/>
                </a:lnTo>
                <a:lnTo>
                  <a:pt x="101600" y="189229"/>
                </a:lnTo>
                <a:close/>
              </a:path>
              <a:path w="101600" h="635000">
                <a:moveTo>
                  <a:pt x="1270" y="185419"/>
                </a:moveTo>
                <a:lnTo>
                  <a:pt x="0" y="185419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86689"/>
                </a:lnTo>
                <a:lnTo>
                  <a:pt x="1270" y="186689"/>
                </a:lnTo>
                <a:lnTo>
                  <a:pt x="1270" y="185419"/>
                </a:lnTo>
                <a:close/>
              </a:path>
              <a:path w="101600" h="635000">
                <a:moveTo>
                  <a:pt x="101600" y="186689"/>
                </a:moveTo>
                <a:lnTo>
                  <a:pt x="97790" y="186689"/>
                </a:lnTo>
                <a:lnTo>
                  <a:pt x="97790" y="187959"/>
                </a:lnTo>
                <a:lnTo>
                  <a:pt x="101600" y="187959"/>
                </a:lnTo>
                <a:lnTo>
                  <a:pt x="101600" y="186689"/>
                </a:lnTo>
                <a:close/>
              </a:path>
              <a:path w="101600" h="635000">
                <a:moveTo>
                  <a:pt x="101600" y="182879"/>
                </a:moveTo>
                <a:lnTo>
                  <a:pt x="97790" y="182879"/>
                </a:lnTo>
                <a:lnTo>
                  <a:pt x="97790" y="185419"/>
                </a:lnTo>
                <a:lnTo>
                  <a:pt x="101600" y="185419"/>
                </a:lnTo>
                <a:lnTo>
                  <a:pt x="101600" y="182879"/>
                </a:lnTo>
                <a:close/>
              </a:path>
              <a:path w="101600" h="635000">
                <a:moveTo>
                  <a:pt x="101600" y="180339"/>
                </a:moveTo>
                <a:lnTo>
                  <a:pt x="97790" y="180339"/>
                </a:lnTo>
                <a:lnTo>
                  <a:pt x="97790" y="181609"/>
                </a:lnTo>
                <a:lnTo>
                  <a:pt x="101600" y="181609"/>
                </a:lnTo>
                <a:lnTo>
                  <a:pt x="101600" y="180339"/>
                </a:lnTo>
                <a:close/>
              </a:path>
              <a:path w="101600" h="635000">
                <a:moveTo>
                  <a:pt x="101600" y="176529"/>
                </a:moveTo>
                <a:lnTo>
                  <a:pt x="97790" y="176529"/>
                </a:lnTo>
                <a:lnTo>
                  <a:pt x="97790" y="179069"/>
                </a:lnTo>
                <a:lnTo>
                  <a:pt x="101600" y="179069"/>
                </a:lnTo>
                <a:lnTo>
                  <a:pt x="101600" y="176529"/>
                </a:lnTo>
                <a:close/>
              </a:path>
              <a:path w="101600" h="635000">
                <a:moveTo>
                  <a:pt x="101600" y="173989"/>
                </a:moveTo>
                <a:lnTo>
                  <a:pt x="97790" y="173989"/>
                </a:lnTo>
                <a:lnTo>
                  <a:pt x="97790" y="175259"/>
                </a:lnTo>
                <a:lnTo>
                  <a:pt x="101600" y="175259"/>
                </a:lnTo>
                <a:lnTo>
                  <a:pt x="101600" y="173989"/>
                </a:lnTo>
                <a:close/>
              </a:path>
              <a:path w="101600" h="635000">
                <a:moveTo>
                  <a:pt x="101600" y="170179"/>
                </a:moveTo>
                <a:lnTo>
                  <a:pt x="97790" y="170179"/>
                </a:lnTo>
                <a:lnTo>
                  <a:pt x="97790" y="172719"/>
                </a:lnTo>
                <a:lnTo>
                  <a:pt x="101600" y="172719"/>
                </a:lnTo>
                <a:lnTo>
                  <a:pt x="101600" y="170179"/>
                </a:lnTo>
                <a:close/>
              </a:path>
              <a:path w="101600" h="635000">
                <a:moveTo>
                  <a:pt x="101600" y="167639"/>
                </a:moveTo>
                <a:lnTo>
                  <a:pt x="97790" y="167639"/>
                </a:lnTo>
                <a:lnTo>
                  <a:pt x="97790" y="168909"/>
                </a:lnTo>
                <a:lnTo>
                  <a:pt x="101600" y="168909"/>
                </a:lnTo>
                <a:lnTo>
                  <a:pt x="101600" y="167639"/>
                </a:lnTo>
                <a:close/>
              </a:path>
              <a:path w="101600" h="635000">
                <a:moveTo>
                  <a:pt x="101600" y="163829"/>
                </a:moveTo>
                <a:lnTo>
                  <a:pt x="97790" y="163829"/>
                </a:lnTo>
                <a:lnTo>
                  <a:pt x="97790" y="166369"/>
                </a:lnTo>
                <a:lnTo>
                  <a:pt x="101600" y="166369"/>
                </a:lnTo>
                <a:lnTo>
                  <a:pt x="101600" y="163829"/>
                </a:lnTo>
                <a:close/>
              </a:path>
              <a:path w="101600" h="635000">
                <a:moveTo>
                  <a:pt x="101600" y="161289"/>
                </a:moveTo>
                <a:lnTo>
                  <a:pt x="97790" y="161289"/>
                </a:lnTo>
                <a:lnTo>
                  <a:pt x="97790" y="162559"/>
                </a:lnTo>
                <a:lnTo>
                  <a:pt x="101600" y="162559"/>
                </a:lnTo>
                <a:lnTo>
                  <a:pt x="101600" y="161289"/>
                </a:lnTo>
                <a:close/>
              </a:path>
              <a:path w="101600" h="635000">
                <a:moveTo>
                  <a:pt x="101600" y="157479"/>
                </a:moveTo>
                <a:lnTo>
                  <a:pt x="97790" y="157479"/>
                </a:lnTo>
                <a:lnTo>
                  <a:pt x="97790" y="160019"/>
                </a:lnTo>
                <a:lnTo>
                  <a:pt x="101600" y="160019"/>
                </a:lnTo>
                <a:lnTo>
                  <a:pt x="101600" y="157479"/>
                </a:lnTo>
                <a:close/>
              </a:path>
              <a:path w="101600" h="635000">
                <a:moveTo>
                  <a:pt x="101600" y="154939"/>
                </a:moveTo>
                <a:lnTo>
                  <a:pt x="97790" y="154939"/>
                </a:lnTo>
                <a:lnTo>
                  <a:pt x="97790" y="156209"/>
                </a:lnTo>
                <a:lnTo>
                  <a:pt x="101600" y="156209"/>
                </a:lnTo>
                <a:lnTo>
                  <a:pt x="101600" y="154939"/>
                </a:lnTo>
                <a:close/>
              </a:path>
              <a:path w="101600" h="635000">
                <a:moveTo>
                  <a:pt x="101600" y="151129"/>
                </a:moveTo>
                <a:lnTo>
                  <a:pt x="97790" y="151129"/>
                </a:lnTo>
                <a:lnTo>
                  <a:pt x="97790" y="153669"/>
                </a:lnTo>
                <a:lnTo>
                  <a:pt x="101600" y="153669"/>
                </a:lnTo>
                <a:lnTo>
                  <a:pt x="101600" y="151129"/>
                </a:lnTo>
                <a:close/>
              </a:path>
              <a:path w="101600" h="635000">
                <a:moveTo>
                  <a:pt x="101600" y="147319"/>
                </a:moveTo>
                <a:lnTo>
                  <a:pt x="100330" y="147319"/>
                </a:lnTo>
                <a:lnTo>
                  <a:pt x="100330" y="149859"/>
                </a:lnTo>
                <a:lnTo>
                  <a:pt x="101600" y="149859"/>
                </a:lnTo>
                <a:lnTo>
                  <a:pt x="101600" y="147319"/>
                </a:lnTo>
                <a:close/>
              </a:path>
              <a:path w="101600" h="635000">
                <a:moveTo>
                  <a:pt x="3810" y="379730"/>
                </a:moveTo>
                <a:lnTo>
                  <a:pt x="0" y="37973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379730"/>
                </a:lnTo>
                <a:close/>
              </a:path>
              <a:path w="101600" h="635000">
                <a:moveTo>
                  <a:pt x="101600" y="379730"/>
                </a:moveTo>
                <a:lnTo>
                  <a:pt x="97790" y="379730"/>
                </a:lnTo>
                <a:lnTo>
                  <a:pt x="97790" y="417829"/>
                </a:lnTo>
                <a:lnTo>
                  <a:pt x="101600" y="417829"/>
                </a:lnTo>
                <a:lnTo>
                  <a:pt x="101600" y="379730"/>
                </a:lnTo>
                <a:close/>
              </a:path>
              <a:path w="101600" h="635000">
                <a:moveTo>
                  <a:pt x="3810" y="417830"/>
                </a:moveTo>
                <a:lnTo>
                  <a:pt x="0" y="41783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17830"/>
                </a:lnTo>
                <a:close/>
              </a:path>
              <a:path w="101600" h="635000">
                <a:moveTo>
                  <a:pt x="101600" y="417830"/>
                </a:moveTo>
                <a:lnTo>
                  <a:pt x="97790" y="417830"/>
                </a:lnTo>
                <a:lnTo>
                  <a:pt x="97790" y="449579"/>
                </a:lnTo>
                <a:lnTo>
                  <a:pt x="101600" y="449579"/>
                </a:lnTo>
                <a:lnTo>
                  <a:pt x="101600" y="417830"/>
                </a:lnTo>
                <a:close/>
              </a:path>
              <a:path w="101600" h="635000">
                <a:moveTo>
                  <a:pt x="3810" y="449580"/>
                </a:moveTo>
                <a:lnTo>
                  <a:pt x="0" y="449580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49580"/>
                </a:lnTo>
                <a:close/>
              </a:path>
              <a:path w="101600" h="635000">
                <a:moveTo>
                  <a:pt x="101600" y="449580"/>
                </a:moveTo>
                <a:lnTo>
                  <a:pt x="97790" y="449580"/>
                </a:lnTo>
                <a:lnTo>
                  <a:pt x="97790" y="459739"/>
                </a:lnTo>
                <a:lnTo>
                  <a:pt x="101600" y="459739"/>
                </a:lnTo>
                <a:lnTo>
                  <a:pt x="101600" y="449580"/>
                </a:lnTo>
                <a:close/>
              </a:path>
              <a:path w="101600" h="635000">
                <a:moveTo>
                  <a:pt x="3810" y="459740"/>
                </a:moveTo>
                <a:lnTo>
                  <a:pt x="0" y="459740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59740"/>
                </a:lnTo>
                <a:close/>
              </a:path>
              <a:path w="101600" h="635000">
                <a:moveTo>
                  <a:pt x="101600" y="459740"/>
                </a:moveTo>
                <a:lnTo>
                  <a:pt x="97790" y="459740"/>
                </a:lnTo>
                <a:lnTo>
                  <a:pt x="97790" y="487679"/>
                </a:lnTo>
                <a:lnTo>
                  <a:pt x="101600" y="487679"/>
                </a:lnTo>
                <a:lnTo>
                  <a:pt x="101600" y="459740"/>
                </a:lnTo>
                <a:close/>
              </a:path>
              <a:path w="101600" h="635000">
                <a:moveTo>
                  <a:pt x="3810" y="487680"/>
                </a:moveTo>
                <a:lnTo>
                  <a:pt x="0" y="487680"/>
                </a:lnTo>
                <a:lnTo>
                  <a:pt x="0" y="497839"/>
                </a:lnTo>
                <a:lnTo>
                  <a:pt x="3810" y="497839"/>
                </a:lnTo>
                <a:lnTo>
                  <a:pt x="3810" y="487680"/>
                </a:lnTo>
                <a:close/>
              </a:path>
              <a:path w="101600" h="635000">
                <a:moveTo>
                  <a:pt x="101600" y="487680"/>
                </a:moveTo>
                <a:lnTo>
                  <a:pt x="97790" y="487680"/>
                </a:lnTo>
                <a:lnTo>
                  <a:pt x="97790" y="497839"/>
                </a:lnTo>
                <a:lnTo>
                  <a:pt x="101600" y="497839"/>
                </a:lnTo>
                <a:lnTo>
                  <a:pt x="101600" y="487680"/>
                </a:lnTo>
                <a:close/>
              </a:path>
              <a:path w="101600" h="635000">
                <a:moveTo>
                  <a:pt x="3810" y="497840"/>
                </a:moveTo>
                <a:lnTo>
                  <a:pt x="0" y="497840"/>
                </a:lnTo>
                <a:lnTo>
                  <a:pt x="0" y="504189"/>
                </a:lnTo>
                <a:lnTo>
                  <a:pt x="3810" y="504189"/>
                </a:lnTo>
                <a:lnTo>
                  <a:pt x="3810" y="497840"/>
                </a:lnTo>
                <a:close/>
              </a:path>
              <a:path w="101600" h="635000">
                <a:moveTo>
                  <a:pt x="100330" y="497840"/>
                </a:moveTo>
                <a:lnTo>
                  <a:pt x="97790" y="497840"/>
                </a:lnTo>
                <a:lnTo>
                  <a:pt x="97790" y="504189"/>
                </a:lnTo>
                <a:lnTo>
                  <a:pt x="99060" y="504189"/>
                </a:lnTo>
                <a:lnTo>
                  <a:pt x="99060" y="502920"/>
                </a:lnTo>
                <a:lnTo>
                  <a:pt x="100330" y="502920"/>
                </a:lnTo>
                <a:lnTo>
                  <a:pt x="100330" y="497840"/>
                </a:lnTo>
                <a:close/>
              </a:path>
              <a:path w="101600" h="635000">
                <a:moveTo>
                  <a:pt x="3810" y="504190"/>
                </a:moveTo>
                <a:lnTo>
                  <a:pt x="0" y="504190"/>
                </a:lnTo>
                <a:lnTo>
                  <a:pt x="0" y="525779"/>
                </a:lnTo>
                <a:lnTo>
                  <a:pt x="3810" y="525779"/>
                </a:lnTo>
                <a:lnTo>
                  <a:pt x="3810" y="504190"/>
                </a:lnTo>
                <a:close/>
              </a:path>
              <a:path w="101600" h="635000">
                <a:moveTo>
                  <a:pt x="99060" y="504190"/>
                </a:moveTo>
                <a:lnTo>
                  <a:pt x="97790" y="504190"/>
                </a:lnTo>
                <a:lnTo>
                  <a:pt x="97790" y="509270"/>
                </a:lnTo>
                <a:lnTo>
                  <a:pt x="99060" y="509270"/>
                </a:lnTo>
                <a:lnTo>
                  <a:pt x="99060" y="504190"/>
                </a:lnTo>
                <a:close/>
              </a:path>
              <a:path w="101600" h="635000">
                <a:moveTo>
                  <a:pt x="71120" y="633729"/>
                </a:moveTo>
                <a:lnTo>
                  <a:pt x="0" y="633729"/>
                </a:lnTo>
                <a:lnTo>
                  <a:pt x="0" y="635000"/>
                </a:lnTo>
                <a:lnTo>
                  <a:pt x="71120" y="635000"/>
                </a:lnTo>
                <a:lnTo>
                  <a:pt x="71120" y="633729"/>
                </a:lnTo>
                <a:close/>
              </a:path>
              <a:path w="101600" h="635000">
                <a:moveTo>
                  <a:pt x="66040" y="632460"/>
                </a:moveTo>
                <a:lnTo>
                  <a:pt x="60960" y="632460"/>
                </a:lnTo>
                <a:lnTo>
                  <a:pt x="60960" y="633729"/>
                </a:lnTo>
                <a:lnTo>
                  <a:pt x="66040" y="633729"/>
                </a:lnTo>
                <a:lnTo>
                  <a:pt x="66040" y="632460"/>
                </a:lnTo>
                <a:close/>
              </a:path>
              <a:path w="101600" h="635000">
                <a:moveTo>
                  <a:pt x="3810" y="631189"/>
                </a:moveTo>
                <a:lnTo>
                  <a:pt x="0" y="631189"/>
                </a:lnTo>
                <a:lnTo>
                  <a:pt x="0" y="632460"/>
                </a:lnTo>
                <a:lnTo>
                  <a:pt x="3810" y="632460"/>
                </a:lnTo>
                <a:lnTo>
                  <a:pt x="3810" y="631189"/>
                </a:lnTo>
                <a:close/>
              </a:path>
              <a:path w="101600" h="635000">
                <a:moveTo>
                  <a:pt x="3810" y="627379"/>
                </a:moveTo>
                <a:lnTo>
                  <a:pt x="0" y="627379"/>
                </a:lnTo>
                <a:lnTo>
                  <a:pt x="0" y="629919"/>
                </a:lnTo>
                <a:lnTo>
                  <a:pt x="3810" y="629919"/>
                </a:lnTo>
                <a:lnTo>
                  <a:pt x="3810" y="627379"/>
                </a:lnTo>
                <a:close/>
              </a:path>
              <a:path w="101600" h="635000">
                <a:moveTo>
                  <a:pt x="3810" y="624839"/>
                </a:moveTo>
                <a:lnTo>
                  <a:pt x="0" y="624839"/>
                </a:lnTo>
                <a:lnTo>
                  <a:pt x="0" y="626109"/>
                </a:lnTo>
                <a:lnTo>
                  <a:pt x="3810" y="626109"/>
                </a:lnTo>
                <a:lnTo>
                  <a:pt x="3810" y="624839"/>
                </a:lnTo>
                <a:close/>
              </a:path>
              <a:path w="101600" h="635000">
                <a:moveTo>
                  <a:pt x="3810" y="621029"/>
                </a:moveTo>
                <a:lnTo>
                  <a:pt x="0" y="621029"/>
                </a:lnTo>
                <a:lnTo>
                  <a:pt x="0" y="623569"/>
                </a:lnTo>
                <a:lnTo>
                  <a:pt x="3810" y="623569"/>
                </a:lnTo>
                <a:lnTo>
                  <a:pt x="3810" y="621029"/>
                </a:lnTo>
                <a:close/>
              </a:path>
              <a:path w="101600" h="635000">
                <a:moveTo>
                  <a:pt x="101600" y="633729"/>
                </a:moveTo>
                <a:lnTo>
                  <a:pt x="73660" y="633729"/>
                </a:lnTo>
                <a:lnTo>
                  <a:pt x="73660" y="635000"/>
                </a:lnTo>
                <a:lnTo>
                  <a:pt x="101600" y="635000"/>
                </a:lnTo>
                <a:lnTo>
                  <a:pt x="101600" y="633729"/>
                </a:lnTo>
                <a:close/>
              </a:path>
              <a:path w="101600" h="635000">
                <a:moveTo>
                  <a:pt x="101600" y="631189"/>
                </a:moveTo>
                <a:lnTo>
                  <a:pt x="97790" y="631189"/>
                </a:lnTo>
                <a:lnTo>
                  <a:pt x="97790" y="632460"/>
                </a:lnTo>
                <a:lnTo>
                  <a:pt x="101600" y="632460"/>
                </a:lnTo>
                <a:lnTo>
                  <a:pt x="101600" y="631189"/>
                </a:lnTo>
                <a:close/>
              </a:path>
              <a:path w="101600" h="635000">
                <a:moveTo>
                  <a:pt x="101600" y="627379"/>
                </a:moveTo>
                <a:lnTo>
                  <a:pt x="97790" y="627379"/>
                </a:lnTo>
                <a:lnTo>
                  <a:pt x="97790" y="629919"/>
                </a:lnTo>
                <a:lnTo>
                  <a:pt x="101600" y="629919"/>
                </a:lnTo>
                <a:lnTo>
                  <a:pt x="101600" y="627379"/>
                </a:lnTo>
                <a:close/>
              </a:path>
              <a:path w="101600" h="635000">
                <a:moveTo>
                  <a:pt x="101600" y="624839"/>
                </a:moveTo>
                <a:lnTo>
                  <a:pt x="97790" y="624839"/>
                </a:lnTo>
                <a:lnTo>
                  <a:pt x="97790" y="626109"/>
                </a:lnTo>
                <a:lnTo>
                  <a:pt x="101600" y="626109"/>
                </a:lnTo>
                <a:lnTo>
                  <a:pt x="101600" y="624839"/>
                </a:lnTo>
                <a:close/>
              </a:path>
              <a:path w="101600" h="635000">
                <a:moveTo>
                  <a:pt x="101600" y="621029"/>
                </a:moveTo>
                <a:lnTo>
                  <a:pt x="97790" y="621029"/>
                </a:lnTo>
                <a:lnTo>
                  <a:pt x="97790" y="623569"/>
                </a:lnTo>
                <a:lnTo>
                  <a:pt x="101600" y="623569"/>
                </a:lnTo>
                <a:lnTo>
                  <a:pt x="101600" y="621029"/>
                </a:lnTo>
                <a:close/>
              </a:path>
              <a:path w="101600" h="635000">
                <a:moveTo>
                  <a:pt x="3810" y="618489"/>
                </a:moveTo>
                <a:lnTo>
                  <a:pt x="0" y="618489"/>
                </a:lnTo>
                <a:lnTo>
                  <a:pt x="0" y="619759"/>
                </a:lnTo>
                <a:lnTo>
                  <a:pt x="3810" y="619759"/>
                </a:lnTo>
                <a:lnTo>
                  <a:pt x="3810" y="618489"/>
                </a:lnTo>
                <a:close/>
              </a:path>
              <a:path w="101600" h="635000">
                <a:moveTo>
                  <a:pt x="101600" y="618489"/>
                </a:moveTo>
                <a:lnTo>
                  <a:pt x="97790" y="618489"/>
                </a:lnTo>
                <a:lnTo>
                  <a:pt x="97790" y="619759"/>
                </a:lnTo>
                <a:lnTo>
                  <a:pt x="101600" y="619759"/>
                </a:lnTo>
                <a:lnTo>
                  <a:pt x="101600" y="618489"/>
                </a:lnTo>
                <a:close/>
              </a:path>
              <a:path w="101600" h="635000">
                <a:moveTo>
                  <a:pt x="3810" y="614679"/>
                </a:moveTo>
                <a:lnTo>
                  <a:pt x="0" y="614679"/>
                </a:lnTo>
                <a:lnTo>
                  <a:pt x="0" y="617219"/>
                </a:lnTo>
                <a:lnTo>
                  <a:pt x="3810" y="617219"/>
                </a:lnTo>
                <a:lnTo>
                  <a:pt x="3810" y="614679"/>
                </a:lnTo>
                <a:close/>
              </a:path>
              <a:path w="101600" h="635000">
                <a:moveTo>
                  <a:pt x="101600" y="614679"/>
                </a:moveTo>
                <a:lnTo>
                  <a:pt x="97790" y="614679"/>
                </a:lnTo>
                <a:lnTo>
                  <a:pt x="97790" y="617219"/>
                </a:lnTo>
                <a:lnTo>
                  <a:pt x="101600" y="617219"/>
                </a:lnTo>
                <a:lnTo>
                  <a:pt x="101600" y="614679"/>
                </a:lnTo>
                <a:close/>
              </a:path>
              <a:path w="101600" h="635000">
                <a:moveTo>
                  <a:pt x="3810" y="612139"/>
                </a:moveTo>
                <a:lnTo>
                  <a:pt x="0" y="612139"/>
                </a:lnTo>
                <a:lnTo>
                  <a:pt x="0" y="613409"/>
                </a:lnTo>
                <a:lnTo>
                  <a:pt x="3810" y="613409"/>
                </a:lnTo>
                <a:lnTo>
                  <a:pt x="3810" y="612139"/>
                </a:lnTo>
                <a:close/>
              </a:path>
              <a:path w="101600" h="635000">
                <a:moveTo>
                  <a:pt x="101600" y="612139"/>
                </a:moveTo>
                <a:lnTo>
                  <a:pt x="97790" y="612139"/>
                </a:lnTo>
                <a:lnTo>
                  <a:pt x="97790" y="613409"/>
                </a:lnTo>
                <a:lnTo>
                  <a:pt x="101600" y="613409"/>
                </a:lnTo>
                <a:lnTo>
                  <a:pt x="101600" y="612139"/>
                </a:lnTo>
                <a:close/>
              </a:path>
              <a:path w="101600" h="635000">
                <a:moveTo>
                  <a:pt x="3810" y="608329"/>
                </a:moveTo>
                <a:lnTo>
                  <a:pt x="0" y="608329"/>
                </a:lnTo>
                <a:lnTo>
                  <a:pt x="0" y="610869"/>
                </a:lnTo>
                <a:lnTo>
                  <a:pt x="3810" y="610869"/>
                </a:lnTo>
                <a:lnTo>
                  <a:pt x="3810" y="608329"/>
                </a:lnTo>
                <a:close/>
              </a:path>
              <a:path w="101600" h="635000">
                <a:moveTo>
                  <a:pt x="101600" y="608329"/>
                </a:moveTo>
                <a:lnTo>
                  <a:pt x="97790" y="608329"/>
                </a:lnTo>
                <a:lnTo>
                  <a:pt x="97790" y="610869"/>
                </a:lnTo>
                <a:lnTo>
                  <a:pt x="101600" y="610869"/>
                </a:lnTo>
                <a:lnTo>
                  <a:pt x="101600" y="608329"/>
                </a:lnTo>
                <a:close/>
              </a:path>
              <a:path w="101600" h="635000">
                <a:moveTo>
                  <a:pt x="3810" y="605789"/>
                </a:moveTo>
                <a:lnTo>
                  <a:pt x="0" y="605789"/>
                </a:lnTo>
                <a:lnTo>
                  <a:pt x="0" y="607059"/>
                </a:lnTo>
                <a:lnTo>
                  <a:pt x="3810" y="607059"/>
                </a:lnTo>
                <a:lnTo>
                  <a:pt x="3810" y="605789"/>
                </a:lnTo>
                <a:close/>
              </a:path>
              <a:path w="101600" h="635000">
                <a:moveTo>
                  <a:pt x="101600" y="605789"/>
                </a:moveTo>
                <a:lnTo>
                  <a:pt x="97790" y="605789"/>
                </a:lnTo>
                <a:lnTo>
                  <a:pt x="97790" y="607059"/>
                </a:lnTo>
                <a:lnTo>
                  <a:pt x="101600" y="607059"/>
                </a:lnTo>
                <a:lnTo>
                  <a:pt x="101600" y="605789"/>
                </a:lnTo>
                <a:close/>
              </a:path>
              <a:path w="101600" h="635000">
                <a:moveTo>
                  <a:pt x="3810" y="601979"/>
                </a:moveTo>
                <a:lnTo>
                  <a:pt x="0" y="601979"/>
                </a:lnTo>
                <a:lnTo>
                  <a:pt x="0" y="604519"/>
                </a:lnTo>
                <a:lnTo>
                  <a:pt x="3810" y="604519"/>
                </a:lnTo>
                <a:lnTo>
                  <a:pt x="3810" y="601979"/>
                </a:lnTo>
                <a:close/>
              </a:path>
              <a:path w="101600" h="635000">
                <a:moveTo>
                  <a:pt x="101600" y="601979"/>
                </a:moveTo>
                <a:lnTo>
                  <a:pt x="97790" y="601979"/>
                </a:lnTo>
                <a:lnTo>
                  <a:pt x="97790" y="604519"/>
                </a:lnTo>
                <a:lnTo>
                  <a:pt x="101600" y="604519"/>
                </a:lnTo>
                <a:lnTo>
                  <a:pt x="101600" y="601979"/>
                </a:lnTo>
                <a:close/>
              </a:path>
              <a:path w="101600" h="635000">
                <a:moveTo>
                  <a:pt x="3810" y="599439"/>
                </a:moveTo>
                <a:lnTo>
                  <a:pt x="0" y="599439"/>
                </a:lnTo>
                <a:lnTo>
                  <a:pt x="0" y="600709"/>
                </a:lnTo>
                <a:lnTo>
                  <a:pt x="3810" y="600709"/>
                </a:lnTo>
                <a:lnTo>
                  <a:pt x="3810" y="599439"/>
                </a:lnTo>
                <a:close/>
              </a:path>
              <a:path w="101600" h="635000">
                <a:moveTo>
                  <a:pt x="99060" y="598169"/>
                </a:moveTo>
                <a:lnTo>
                  <a:pt x="97790" y="598169"/>
                </a:lnTo>
                <a:lnTo>
                  <a:pt x="97790" y="600709"/>
                </a:lnTo>
                <a:lnTo>
                  <a:pt x="101600" y="600709"/>
                </a:lnTo>
                <a:lnTo>
                  <a:pt x="101600" y="599439"/>
                </a:lnTo>
                <a:lnTo>
                  <a:pt x="99060" y="599439"/>
                </a:lnTo>
                <a:lnTo>
                  <a:pt x="99060" y="598169"/>
                </a:lnTo>
                <a:close/>
              </a:path>
              <a:path w="101600" h="635000">
                <a:moveTo>
                  <a:pt x="3810" y="595629"/>
                </a:moveTo>
                <a:lnTo>
                  <a:pt x="0" y="595629"/>
                </a:lnTo>
                <a:lnTo>
                  <a:pt x="0" y="598169"/>
                </a:lnTo>
                <a:lnTo>
                  <a:pt x="3810" y="598169"/>
                </a:lnTo>
                <a:lnTo>
                  <a:pt x="3810" y="595629"/>
                </a:lnTo>
                <a:close/>
              </a:path>
              <a:path w="101600" h="635000">
                <a:moveTo>
                  <a:pt x="101600" y="595629"/>
                </a:moveTo>
                <a:lnTo>
                  <a:pt x="100330" y="595629"/>
                </a:lnTo>
                <a:lnTo>
                  <a:pt x="100330" y="598169"/>
                </a:lnTo>
                <a:lnTo>
                  <a:pt x="101600" y="598169"/>
                </a:lnTo>
                <a:lnTo>
                  <a:pt x="101600" y="595629"/>
                </a:lnTo>
                <a:close/>
              </a:path>
              <a:path w="101600" h="635000">
                <a:moveTo>
                  <a:pt x="3810" y="593089"/>
                </a:moveTo>
                <a:lnTo>
                  <a:pt x="0" y="593089"/>
                </a:lnTo>
                <a:lnTo>
                  <a:pt x="0" y="594359"/>
                </a:lnTo>
                <a:lnTo>
                  <a:pt x="3810" y="594359"/>
                </a:lnTo>
                <a:lnTo>
                  <a:pt x="3810" y="593089"/>
                </a:lnTo>
                <a:close/>
              </a:path>
              <a:path w="101600" h="635000">
                <a:moveTo>
                  <a:pt x="3810" y="589279"/>
                </a:moveTo>
                <a:lnTo>
                  <a:pt x="0" y="589279"/>
                </a:lnTo>
                <a:lnTo>
                  <a:pt x="0" y="591819"/>
                </a:lnTo>
                <a:lnTo>
                  <a:pt x="3810" y="591819"/>
                </a:lnTo>
                <a:lnTo>
                  <a:pt x="3810" y="589279"/>
                </a:lnTo>
                <a:close/>
              </a:path>
              <a:path w="101600" h="635000">
                <a:moveTo>
                  <a:pt x="3810" y="586739"/>
                </a:moveTo>
                <a:lnTo>
                  <a:pt x="0" y="586739"/>
                </a:lnTo>
                <a:lnTo>
                  <a:pt x="0" y="588009"/>
                </a:lnTo>
                <a:lnTo>
                  <a:pt x="3810" y="588009"/>
                </a:lnTo>
                <a:lnTo>
                  <a:pt x="3810" y="586739"/>
                </a:lnTo>
                <a:close/>
              </a:path>
              <a:path w="101600" h="635000">
                <a:moveTo>
                  <a:pt x="3810" y="582929"/>
                </a:moveTo>
                <a:lnTo>
                  <a:pt x="0" y="582929"/>
                </a:lnTo>
                <a:lnTo>
                  <a:pt x="0" y="585469"/>
                </a:lnTo>
                <a:lnTo>
                  <a:pt x="3810" y="585469"/>
                </a:lnTo>
                <a:lnTo>
                  <a:pt x="3810" y="582929"/>
                </a:lnTo>
                <a:close/>
              </a:path>
              <a:path w="101600" h="635000">
                <a:moveTo>
                  <a:pt x="3810" y="580389"/>
                </a:moveTo>
                <a:lnTo>
                  <a:pt x="0" y="580389"/>
                </a:lnTo>
                <a:lnTo>
                  <a:pt x="0" y="581659"/>
                </a:lnTo>
                <a:lnTo>
                  <a:pt x="3810" y="581659"/>
                </a:lnTo>
                <a:lnTo>
                  <a:pt x="3810" y="580389"/>
                </a:lnTo>
                <a:close/>
              </a:path>
              <a:path w="101600" h="635000">
                <a:moveTo>
                  <a:pt x="3810" y="576579"/>
                </a:moveTo>
                <a:lnTo>
                  <a:pt x="0" y="576579"/>
                </a:lnTo>
                <a:lnTo>
                  <a:pt x="0" y="579119"/>
                </a:lnTo>
                <a:lnTo>
                  <a:pt x="3810" y="579119"/>
                </a:lnTo>
                <a:lnTo>
                  <a:pt x="3810" y="576579"/>
                </a:lnTo>
                <a:close/>
              </a:path>
              <a:path w="101600" h="635000">
                <a:moveTo>
                  <a:pt x="3810" y="574039"/>
                </a:moveTo>
                <a:lnTo>
                  <a:pt x="0" y="574039"/>
                </a:lnTo>
                <a:lnTo>
                  <a:pt x="0" y="575309"/>
                </a:lnTo>
                <a:lnTo>
                  <a:pt x="3810" y="575309"/>
                </a:lnTo>
                <a:lnTo>
                  <a:pt x="3810" y="574039"/>
                </a:lnTo>
                <a:close/>
              </a:path>
              <a:path w="101600" h="635000">
                <a:moveTo>
                  <a:pt x="3810" y="570229"/>
                </a:moveTo>
                <a:lnTo>
                  <a:pt x="0" y="570229"/>
                </a:lnTo>
                <a:lnTo>
                  <a:pt x="0" y="572769"/>
                </a:lnTo>
                <a:lnTo>
                  <a:pt x="3810" y="572769"/>
                </a:lnTo>
                <a:lnTo>
                  <a:pt x="3810" y="570229"/>
                </a:lnTo>
                <a:close/>
              </a:path>
              <a:path w="101600" h="635000">
                <a:moveTo>
                  <a:pt x="3810" y="567689"/>
                </a:moveTo>
                <a:lnTo>
                  <a:pt x="0" y="567689"/>
                </a:lnTo>
                <a:lnTo>
                  <a:pt x="0" y="568959"/>
                </a:lnTo>
                <a:lnTo>
                  <a:pt x="3810" y="568959"/>
                </a:lnTo>
                <a:lnTo>
                  <a:pt x="3810" y="567689"/>
                </a:lnTo>
                <a:close/>
              </a:path>
              <a:path w="101600" h="635000">
                <a:moveTo>
                  <a:pt x="3810" y="563879"/>
                </a:moveTo>
                <a:lnTo>
                  <a:pt x="0" y="563879"/>
                </a:lnTo>
                <a:lnTo>
                  <a:pt x="0" y="566419"/>
                </a:lnTo>
                <a:lnTo>
                  <a:pt x="3810" y="566419"/>
                </a:lnTo>
                <a:lnTo>
                  <a:pt x="3810" y="563879"/>
                </a:lnTo>
                <a:close/>
              </a:path>
              <a:path w="101600" h="635000">
                <a:moveTo>
                  <a:pt x="3810" y="561339"/>
                </a:moveTo>
                <a:lnTo>
                  <a:pt x="0" y="561339"/>
                </a:lnTo>
                <a:lnTo>
                  <a:pt x="0" y="562609"/>
                </a:lnTo>
                <a:lnTo>
                  <a:pt x="3810" y="562609"/>
                </a:lnTo>
                <a:lnTo>
                  <a:pt x="3810" y="561339"/>
                </a:lnTo>
                <a:close/>
              </a:path>
              <a:path w="101600" h="635000">
                <a:moveTo>
                  <a:pt x="3810" y="557529"/>
                </a:moveTo>
                <a:lnTo>
                  <a:pt x="0" y="557529"/>
                </a:lnTo>
                <a:lnTo>
                  <a:pt x="0" y="560069"/>
                </a:lnTo>
                <a:lnTo>
                  <a:pt x="3810" y="560069"/>
                </a:lnTo>
                <a:lnTo>
                  <a:pt x="3810" y="557529"/>
                </a:lnTo>
                <a:close/>
              </a:path>
              <a:path w="101600" h="635000">
                <a:moveTo>
                  <a:pt x="3810" y="554989"/>
                </a:moveTo>
                <a:lnTo>
                  <a:pt x="0" y="554989"/>
                </a:lnTo>
                <a:lnTo>
                  <a:pt x="0" y="556259"/>
                </a:lnTo>
                <a:lnTo>
                  <a:pt x="3810" y="556259"/>
                </a:lnTo>
                <a:lnTo>
                  <a:pt x="3810" y="554989"/>
                </a:lnTo>
                <a:close/>
              </a:path>
              <a:path w="101600" h="635000">
                <a:moveTo>
                  <a:pt x="3810" y="551179"/>
                </a:moveTo>
                <a:lnTo>
                  <a:pt x="0" y="551179"/>
                </a:lnTo>
                <a:lnTo>
                  <a:pt x="0" y="553719"/>
                </a:lnTo>
                <a:lnTo>
                  <a:pt x="3810" y="553719"/>
                </a:lnTo>
                <a:lnTo>
                  <a:pt x="3810" y="551179"/>
                </a:lnTo>
                <a:close/>
              </a:path>
              <a:path w="101600" h="635000">
                <a:moveTo>
                  <a:pt x="3810" y="548639"/>
                </a:moveTo>
                <a:lnTo>
                  <a:pt x="0" y="548639"/>
                </a:lnTo>
                <a:lnTo>
                  <a:pt x="0" y="549909"/>
                </a:lnTo>
                <a:lnTo>
                  <a:pt x="3810" y="549909"/>
                </a:lnTo>
                <a:lnTo>
                  <a:pt x="3810" y="548639"/>
                </a:lnTo>
                <a:close/>
              </a:path>
              <a:path w="101600" h="635000">
                <a:moveTo>
                  <a:pt x="3810" y="544829"/>
                </a:moveTo>
                <a:lnTo>
                  <a:pt x="0" y="544829"/>
                </a:lnTo>
                <a:lnTo>
                  <a:pt x="0" y="547369"/>
                </a:lnTo>
                <a:lnTo>
                  <a:pt x="3810" y="547369"/>
                </a:lnTo>
                <a:lnTo>
                  <a:pt x="3810" y="544829"/>
                </a:lnTo>
                <a:close/>
              </a:path>
              <a:path w="101600" h="635000">
                <a:moveTo>
                  <a:pt x="3810" y="527050"/>
                </a:moveTo>
                <a:lnTo>
                  <a:pt x="0" y="527050"/>
                </a:lnTo>
                <a:lnTo>
                  <a:pt x="0" y="543559"/>
                </a:lnTo>
                <a:lnTo>
                  <a:pt x="3810" y="543559"/>
                </a:lnTo>
                <a:lnTo>
                  <a:pt x="3810" y="527050"/>
                </a:lnTo>
                <a:close/>
              </a:path>
            </a:pathLst>
          </a:custGeom>
          <a:solidFill>
            <a:srgbClr val="6E5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6" name="bk object 3646"/>
          <p:cNvSpPr/>
          <p:nvPr/>
        </p:nvSpPr>
        <p:spPr>
          <a:xfrm>
            <a:off x="4688840" y="2651760"/>
            <a:ext cx="93980" cy="628650"/>
          </a:xfrm>
          <a:custGeom>
            <a:avLst/>
            <a:gdLst/>
            <a:ahLst/>
            <a:cxnLst/>
            <a:rect l="l" t="t" r="r" b="b"/>
            <a:pathLst>
              <a:path w="93979" h="628650">
                <a:moveTo>
                  <a:pt x="93980" y="0"/>
                </a:moveTo>
                <a:lnTo>
                  <a:pt x="82550" y="0"/>
                </a:lnTo>
                <a:lnTo>
                  <a:pt x="82550" y="1269"/>
                </a:lnTo>
                <a:lnTo>
                  <a:pt x="93980" y="1269"/>
                </a:lnTo>
                <a:lnTo>
                  <a:pt x="93980" y="0"/>
                </a:lnTo>
                <a:close/>
              </a:path>
              <a:path w="93979" h="628650">
                <a:moveTo>
                  <a:pt x="93980" y="1270"/>
                </a:moveTo>
                <a:lnTo>
                  <a:pt x="83820" y="1270"/>
                </a:lnTo>
                <a:lnTo>
                  <a:pt x="83820" y="3810"/>
                </a:lnTo>
                <a:lnTo>
                  <a:pt x="90170" y="3810"/>
                </a:lnTo>
                <a:lnTo>
                  <a:pt x="90170" y="15239"/>
                </a:lnTo>
                <a:lnTo>
                  <a:pt x="91439" y="15239"/>
                </a:lnTo>
                <a:lnTo>
                  <a:pt x="91439" y="17779"/>
                </a:lnTo>
                <a:lnTo>
                  <a:pt x="92710" y="17779"/>
                </a:lnTo>
                <a:lnTo>
                  <a:pt x="92710" y="19050"/>
                </a:lnTo>
                <a:lnTo>
                  <a:pt x="93980" y="19050"/>
                </a:lnTo>
                <a:lnTo>
                  <a:pt x="93980" y="1270"/>
                </a:lnTo>
                <a:close/>
              </a:path>
              <a:path w="93979" h="628650">
                <a:moveTo>
                  <a:pt x="2539" y="356869"/>
                </a:moveTo>
                <a:lnTo>
                  <a:pt x="0" y="356869"/>
                </a:lnTo>
                <a:lnTo>
                  <a:pt x="0" y="375919"/>
                </a:lnTo>
                <a:lnTo>
                  <a:pt x="2539" y="375919"/>
                </a:lnTo>
                <a:lnTo>
                  <a:pt x="2539" y="356869"/>
                </a:lnTo>
                <a:close/>
              </a:path>
              <a:path w="93979" h="628650">
                <a:moveTo>
                  <a:pt x="93980" y="356869"/>
                </a:moveTo>
                <a:lnTo>
                  <a:pt x="90170" y="356869"/>
                </a:lnTo>
                <a:lnTo>
                  <a:pt x="90170" y="375919"/>
                </a:lnTo>
                <a:lnTo>
                  <a:pt x="93980" y="375919"/>
                </a:lnTo>
                <a:lnTo>
                  <a:pt x="93980" y="356869"/>
                </a:lnTo>
                <a:close/>
              </a:path>
              <a:path w="93979" h="628650">
                <a:moveTo>
                  <a:pt x="2539" y="354329"/>
                </a:moveTo>
                <a:lnTo>
                  <a:pt x="0" y="354329"/>
                </a:lnTo>
                <a:lnTo>
                  <a:pt x="0" y="355599"/>
                </a:lnTo>
                <a:lnTo>
                  <a:pt x="2539" y="355599"/>
                </a:lnTo>
                <a:lnTo>
                  <a:pt x="2539" y="354329"/>
                </a:lnTo>
                <a:close/>
              </a:path>
              <a:path w="93979" h="628650">
                <a:moveTo>
                  <a:pt x="93980" y="354329"/>
                </a:moveTo>
                <a:lnTo>
                  <a:pt x="90170" y="354329"/>
                </a:lnTo>
                <a:lnTo>
                  <a:pt x="90170" y="355599"/>
                </a:lnTo>
                <a:lnTo>
                  <a:pt x="93980" y="355599"/>
                </a:lnTo>
                <a:lnTo>
                  <a:pt x="93980" y="354329"/>
                </a:lnTo>
                <a:close/>
              </a:path>
              <a:path w="93979" h="628650">
                <a:moveTo>
                  <a:pt x="2539" y="350519"/>
                </a:moveTo>
                <a:lnTo>
                  <a:pt x="0" y="350519"/>
                </a:lnTo>
                <a:lnTo>
                  <a:pt x="0" y="353059"/>
                </a:lnTo>
                <a:lnTo>
                  <a:pt x="2539" y="353059"/>
                </a:lnTo>
                <a:lnTo>
                  <a:pt x="2539" y="350519"/>
                </a:lnTo>
                <a:close/>
              </a:path>
              <a:path w="93979" h="628650">
                <a:moveTo>
                  <a:pt x="93980" y="350519"/>
                </a:moveTo>
                <a:lnTo>
                  <a:pt x="90170" y="350519"/>
                </a:lnTo>
                <a:lnTo>
                  <a:pt x="90170" y="353059"/>
                </a:lnTo>
                <a:lnTo>
                  <a:pt x="93980" y="353059"/>
                </a:lnTo>
                <a:lnTo>
                  <a:pt x="93980" y="350519"/>
                </a:lnTo>
                <a:close/>
              </a:path>
              <a:path w="93979" h="628650">
                <a:moveTo>
                  <a:pt x="2539" y="347979"/>
                </a:moveTo>
                <a:lnTo>
                  <a:pt x="0" y="347979"/>
                </a:lnTo>
                <a:lnTo>
                  <a:pt x="0" y="349249"/>
                </a:lnTo>
                <a:lnTo>
                  <a:pt x="2539" y="349249"/>
                </a:lnTo>
                <a:lnTo>
                  <a:pt x="2539" y="347979"/>
                </a:lnTo>
                <a:close/>
              </a:path>
              <a:path w="93979" h="628650">
                <a:moveTo>
                  <a:pt x="93980" y="347979"/>
                </a:moveTo>
                <a:lnTo>
                  <a:pt x="90170" y="347979"/>
                </a:lnTo>
                <a:lnTo>
                  <a:pt x="90170" y="349249"/>
                </a:lnTo>
                <a:lnTo>
                  <a:pt x="93980" y="349249"/>
                </a:lnTo>
                <a:lnTo>
                  <a:pt x="93980" y="347979"/>
                </a:lnTo>
                <a:close/>
              </a:path>
              <a:path w="93979" h="628650">
                <a:moveTo>
                  <a:pt x="2539" y="344169"/>
                </a:moveTo>
                <a:lnTo>
                  <a:pt x="0" y="344169"/>
                </a:lnTo>
                <a:lnTo>
                  <a:pt x="0" y="346709"/>
                </a:lnTo>
                <a:lnTo>
                  <a:pt x="2539" y="346709"/>
                </a:lnTo>
                <a:lnTo>
                  <a:pt x="2539" y="344169"/>
                </a:lnTo>
                <a:close/>
              </a:path>
              <a:path w="93979" h="628650">
                <a:moveTo>
                  <a:pt x="93980" y="344169"/>
                </a:moveTo>
                <a:lnTo>
                  <a:pt x="90170" y="344169"/>
                </a:lnTo>
                <a:lnTo>
                  <a:pt x="90170" y="346709"/>
                </a:lnTo>
                <a:lnTo>
                  <a:pt x="93980" y="346709"/>
                </a:lnTo>
                <a:lnTo>
                  <a:pt x="93980" y="344169"/>
                </a:lnTo>
                <a:close/>
              </a:path>
              <a:path w="93979" h="628650">
                <a:moveTo>
                  <a:pt x="2539" y="341629"/>
                </a:moveTo>
                <a:lnTo>
                  <a:pt x="0" y="341629"/>
                </a:lnTo>
                <a:lnTo>
                  <a:pt x="0" y="342899"/>
                </a:lnTo>
                <a:lnTo>
                  <a:pt x="2539" y="342899"/>
                </a:lnTo>
                <a:lnTo>
                  <a:pt x="2539" y="341629"/>
                </a:lnTo>
                <a:close/>
              </a:path>
              <a:path w="93979" h="628650">
                <a:moveTo>
                  <a:pt x="93980" y="341629"/>
                </a:moveTo>
                <a:lnTo>
                  <a:pt x="90170" y="341629"/>
                </a:lnTo>
                <a:lnTo>
                  <a:pt x="90170" y="342899"/>
                </a:lnTo>
                <a:lnTo>
                  <a:pt x="93980" y="342899"/>
                </a:lnTo>
                <a:lnTo>
                  <a:pt x="93980" y="341629"/>
                </a:lnTo>
                <a:close/>
              </a:path>
              <a:path w="93979" h="628650">
                <a:moveTo>
                  <a:pt x="2539" y="337819"/>
                </a:moveTo>
                <a:lnTo>
                  <a:pt x="0" y="337819"/>
                </a:lnTo>
                <a:lnTo>
                  <a:pt x="0" y="340359"/>
                </a:lnTo>
                <a:lnTo>
                  <a:pt x="2539" y="340359"/>
                </a:lnTo>
                <a:lnTo>
                  <a:pt x="2539" y="337819"/>
                </a:lnTo>
                <a:close/>
              </a:path>
              <a:path w="93979" h="628650">
                <a:moveTo>
                  <a:pt x="93980" y="337819"/>
                </a:moveTo>
                <a:lnTo>
                  <a:pt x="90170" y="337819"/>
                </a:lnTo>
                <a:lnTo>
                  <a:pt x="90170" y="340359"/>
                </a:lnTo>
                <a:lnTo>
                  <a:pt x="93980" y="340359"/>
                </a:lnTo>
                <a:lnTo>
                  <a:pt x="93980" y="337819"/>
                </a:lnTo>
                <a:close/>
              </a:path>
              <a:path w="93979" h="628650">
                <a:moveTo>
                  <a:pt x="2539" y="335279"/>
                </a:moveTo>
                <a:lnTo>
                  <a:pt x="0" y="335279"/>
                </a:lnTo>
                <a:lnTo>
                  <a:pt x="0" y="336549"/>
                </a:lnTo>
                <a:lnTo>
                  <a:pt x="2539" y="336549"/>
                </a:lnTo>
                <a:lnTo>
                  <a:pt x="2539" y="335279"/>
                </a:lnTo>
                <a:close/>
              </a:path>
              <a:path w="93979" h="628650">
                <a:moveTo>
                  <a:pt x="93980" y="335279"/>
                </a:moveTo>
                <a:lnTo>
                  <a:pt x="90170" y="335279"/>
                </a:lnTo>
                <a:lnTo>
                  <a:pt x="90170" y="336549"/>
                </a:lnTo>
                <a:lnTo>
                  <a:pt x="93980" y="336549"/>
                </a:lnTo>
                <a:lnTo>
                  <a:pt x="93980" y="335279"/>
                </a:lnTo>
                <a:close/>
              </a:path>
              <a:path w="93979" h="628650">
                <a:moveTo>
                  <a:pt x="2539" y="331469"/>
                </a:moveTo>
                <a:lnTo>
                  <a:pt x="0" y="331469"/>
                </a:lnTo>
                <a:lnTo>
                  <a:pt x="0" y="334009"/>
                </a:lnTo>
                <a:lnTo>
                  <a:pt x="2539" y="334009"/>
                </a:lnTo>
                <a:lnTo>
                  <a:pt x="2539" y="331469"/>
                </a:lnTo>
                <a:close/>
              </a:path>
              <a:path w="93979" h="628650">
                <a:moveTo>
                  <a:pt x="93980" y="331469"/>
                </a:moveTo>
                <a:lnTo>
                  <a:pt x="90170" y="331469"/>
                </a:lnTo>
                <a:lnTo>
                  <a:pt x="90170" y="334009"/>
                </a:lnTo>
                <a:lnTo>
                  <a:pt x="93980" y="334009"/>
                </a:lnTo>
                <a:lnTo>
                  <a:pt x="93980" y="331469"/>
                </a:lnTo>
                <a:close/>
              </a:path>
              <a:path w="93979" h="628650">
                <a:moveTo>
                  <a:pt x="2539" y="328929"/>
                </a:moveTo>
                <a:lnTo>
                  <a:pt x="0" y="328929"/>
                </a:lnTo>
                <a:lnTo>
                  <a:pt x="0" y="330199"/>
                </a:lnTo>
                <a:lnTo>
                  <a:pt x="2539" y="330199"/>
                </a:lnTo>
                <a:lnTo>
                  <a:pt x="2539" y="328929"/>
                </a:lnTo>
                <a:close/>
              </a:path>
              <a:path w="93979" h="628650">
                <a:moveTo>
                  <a:pt x="93980" y="328929"/>
                </a:moveTo>
                <a:lnTo>
                  <a:pt x="90170" y="328929"/>
                </a:lnTo>
                <a:lnTo>
                  <a:pt x="90170" y="330199"/>
                </a:lnTo>
                <a:lnTo>
                  <a:pt x="93980" y="330199"/>
                </a:lnTo>
                <a:lnTo>
                  <a:pt x="93980" y="328929"/>
                </a:lnTo>
                <a:close/>
              </a:path>
              <a:path w="93979" h="628650">
                <a:moveTo>
                  <a:pt x="2539" y="325119"/>
                </a:moveTo>
                <a:lnTo>
                  <a:pt x="0" y="325119"/>
                </a:lnTo>
                <a:lnTo>
                  <a:pt x="0" y="327659"/>
                </a:lnTo>
                <a:lnTo>
                  <a:pt x="2539" y="327659"/>
                </a:lnTo>
                <a:lnTo>
                  <a:pt x="2539" y="325119"/>
                </a:lnTo>
                <a:close/>
              </a:path>
              <a:path w="93979" h="628650">
                <a:moveTo>
                  <a:pt x="93980" y="325119"/>
                </a:moveTo>
                <a:lnTo>
                  <a:pt x="90170" y="325119"/>
                </a:lnTo>
                <a:lnTo>
                  <a:pt x="90170" y="327659"/>
                </a:lnTo>
                <a:lnTo>
                  <a:pt x="93980" y="327659"/>
                </a:lnTo>
                <a:lnTo>
                  <a:pt x="93980" y="325119"/>
                </a:lnTo>
                <a:close/>
              </a:path>
              <a:path w="93979" h="628650">
                <a:moveTo>
                  <a:pt x="2539" y="322579"/>
                </a:moveTo>
                <a:lnTo>
                  <a:pt x="0" y="322579"/>
                </a:lnTo>
                <a:lnTo>
                  <a:pt x="0" y="323849"/>
                </a:lnTo>
                <a:lnTo>
                  <a:pt x="2539" y="323849"/>
                </a:lnTo>
                <a:lnTo>
                  <a:pt x="2539" y="322579"/>
                </a:lnTo>
                <a:close/>
              </a:path>
              <a:path w="93979" h="628650">
                <a:moveTo>
                  <a:pt x="93980" y="322579"/>
                </a:moveTo>
                <a:lnTo>
                  <a:pt x="90170" y="322579"/>
                </a:lnTo>
                <a:lnTo>
                  <a:pt x="90170" y="323849"/>
                </a:lnTo>
                <a:lnTo>
                  <a:pt x="93980" y="323849"/>
                </a:lnTo>
                <a:lnTo>
                  <a:pt x="93980" y="322579"/>
                </a:lnTo>
                <a:close/>
              </a:path>
              <a:path w="93979" h="628650">
                <a:moveTo>
                  <a:pt x="2539" y="318769"/>
                </a:moveTo>
                <a:lnTo>
                  <a:pt x="0" y="318769"/>
                </a:lnTo>
                <a:lnTo>
                  <a:pt x="0" y="321309"/>
                </a:lnTo>
                <a:lnTo>
                  <a:pt x="2539" y="321309"/>
                </a:lnTo>
                <a:lnTo>
                  <a:pt x="2539" y="318769"/>
                </a:lnTo>
                <a:close/>
              </a:path>
              <a:path w="93979" h="628650">
                <a:moveTo>
                  <a:pt x="93980" y="318769"/>
                </a:moveTo>
                <a:lnTo>
                  <a:pt x="90170" y="318769"/>
                </a:lnTo>
                <a:lnTo>
                  <a:pt x="90170" y="321309"/>
                </a:lnTo>
                <a:lnTo>
                  <a:pt x="93980" y="321309"/>
                </a:lnTo>
                <a:lnTo>
                  <a:pt x="93980" y="318769"/>
                </a:lnTo>
                <a:close/>
              </a:path>
              <a:path w="93979" h="628650">
                <a:moveTo>
                  <a:pt x="2539" y="314959"/>
                </a:moveTo>
                <a:lnTo>
                  <a:pt x="1270" y="314959"/>
                </a:lnTo>
                <a:lnTo>
                  <a:pt x="1270" y="317499"/>
                </a:lnTo>
                <a:lnTo>
                  <a:pt x="2539" y="317499"/>
                </a:lnTo>
                <a:lnTo>
                  <a:pt x="2539" y="314959"/>
                </a:lnTo>
                <a:close/>
              </a:path>
              <a:path w="93979" h="628650">
                <a:moveTo>
                  <a:pt x="93980" y="316229"/>
                </a:moveTo>
                <a:lnTo>
                  <a:pt x="90170" y="316229"/>
                </a:lnTo>
                <a:lnTo>
                  <a:pt x="90170" y="317499"/>
                </a:lnTo>
                <a:lnTo>
                  <a:pt x="93980" y="317499"/>
                </a:lnTo>
                <a:lnTo>
                  <a:pt x="93980" y="316229"/>
                </a:lnTo>
                <a:close/>
              </a:path>
              <a:path w="93979" h="628650">
                <a:moveTo>
                  <a:pt x="93980" y="312419"/>
                </a:moveTo>
                <a:lnTo>
                  <a:pt x="90170" y="312419"/>
                </a:lnTo>
                <a:lnTo>
                  <a:pt x="90170" y="314959"/>
                </a:lnTo>
                <a:lnTo>
                  <a:pt x="93980" y="314959"/>
                </a:lnTo>
                <a:lnTo>
                  <a:pt x="93980" y="312419"/>
                </a:lnTo>
                <a:close/>
              </a:path>
              <a:path w="93979" h="628650">
                <a:moveTo>
                  <a:pt x="93980" y="309879"/>
                </a:moveTo>
                <a:lnTo>
                  <a:pt x="90170" y="309879"/>
                </a:lnTo>
                <a:lnTo>
                  <a:pt x="90170" y="311149"/>
                </a:lnTo>
                <a:lnTo>
                  <a:pt x="93980" y="311149"/>
                </a:lnTo>
                <a:lnTo>
                  <a:pt x="93980" y="309879"/>
                </a:lnTo>
                <a:close/>
              </a:path>
              <a:path w="93979" h="628650">
                <a:moveTo>
                  <a:pt x="93980" y="306069"/>
                </a:moveTo>
                <a:lnTo>
                  <a:pt x="90170" y="306069"/>
                </a:lnTo>
                <a:lnTo>
                  <a:pt x="90170" y="308609"/>
                </a:lnTo>
                <a:lnTo>
                  <a:pt x="93980" y="308609"/>
                </a:lnTo>
                <a:lnTo>
                  <a:pt x="93980" y="306069"/>
                </a:lnTo>
                <a:close/>
              </a:path>
              <a:path w="93979" h="628650">
                <a:moveTo>
                  <a:pt x="93980" y="303529"/>
                </a:moveTo>
                <a:lnTo>
                  <a:pt x="90170" y="303529"/>
                </a:lnTo>
                <a:lnTo>
                  <a:pt x="90170" y="304799"/>
                </a:lnTo>
                <a:lnTo>
                  <a:pt x="93980" y="304799"/>
                </a:lnTo>
                <a:lnTo>
                  <a:pt x="93980" y="303529"/>
                </a:lnTo>
                <a:close/>
              </a:path>
              <a:path w="93979" h="628650">
                <a:moveTo>
                  <a:pt x="93980" y="299719"/>
                </a:moveTo>
                <a:lnTo>
                  <a:pt x="90170" y="299719"/>
                </a:lnTo>
                <a:lnTo>
                  <a:pt x="90170" y="302259"/>
                </a:lnTo>
                <a:lnTo>
                  <a:pt x="93980" y="302259"/>
                </a:lnTo>
                <a:lnTo>
                  <a:pt x="93980" y="299719"/>
                </a:lnTo>
                <a:close/>
              </a:path>
              <a:path w="93979" h="628650">
                <a:moveTo>
                  <a:pt x="2539" y="293369"/>
                </a:moveTo>
                <a:lnTo>
                  <a:pt x="0" y="293369"/>
                </a:lnTo>
                <a:lnTo>
                  <a:pt x="0" y="297179"/>
                </a:lnTo>
                <a:lnTo>
                  <a:pt x="1270" y="297179"/>
                </a:lnTo>
                <a:lnTo>
                  <a:pt x="1270" y="295909"/>
                </a:lnTo>
                <a:lnTo>
                  <a:pt x="2539" y="295909"/>
                </a:lnTo>
                <a:lnTo>
                  <a:pt x="2539" y="293369"/>
                </a:lnTo>
                <a:close/>
              </a:path>
              <a:path w="93979" h="628650">
                <a:moveTo>
                  <a:pt x="93980" y="297179"/>
                </a:moveTo>
                <a:lnTo>
                  <a:pt x="90170" y="297179"/>
                </a:lnTo>
                <a:lnTo>
                  <a:pt x="90170" y="298449"/>
                </a:lnTo>
                <a:lnTo>
                  <a:pt x="93980" y="298449"/>
                </a:lnTo>
                <a:lnTo>
                  <a:pt x="93980" y="297179"/>
                </a:lnTo>
                <a:close/>
              </a:path>
              <a:path w="93979" h="628650">
                <a:moveTo>
                  <a:pt x="93980" y="293369"/>
                </a:moveTo>
                <a:lnTo>
                  <a:pt x="90170" y="293369"/>
                </a:lnTo>
                <a:lnTo>
                  <a:pt x="90170" y="295909"/>
                </a:lnTo>
                <a:lnTo>
                  <a:pt x="93980" y="295909"/>
                </a:lnTo>
                <a:lnTo>
                  <a:pt x="93980" y="293369"/>
                </a:lnTo>
                <a:close/>
              </a:path>
              <a:path w="93979" h="628650">
                <a:moveTo>
                  <a:pt x="2539" y="290829"/>
                </a:moveTo>
                <a:lnTo>
                  <a:pt x="0" y="290829"/>
                </a:lnTo>
                <a:lnTo>
                  <a:pt x="0" y="292099"/>
                </a:lnTo>
                <a:lnTo>
                  <a:pt x="2539" y="292099"/>
                </a:lnTo>
                <a:lnTo>
                  <a:pt x="2539" y="290829"/>
                </a:lnTo>
                <a:close/>
              </a:path>
              <a:path w="93979" h="628650">
                <a:moveTo>
                  <a:pt x="93980" y="290829"/>
                </a:moveTo>
                <a:lnTo>
                  <a:pt x="90170" y="290829"/>
                </a:lnTo>
                <a:lnTo>
                  <a:pt x="90170" y="292099"/>
                </a:lnTo>
                <a:lnTo>
                  <a:pt x="93980" y="292099"/>
                </a:lnTo>
                <a:lnTo>
                  <a:pt x="93980" y="290829"/>
                </a:lnTo>
                <a:close/>
              </a:path>
              <a:path w="93979" h="628650">
                <a:moveTo>
                  <a:pt x="2539" y="287019"/>
                </a:moveTo>
                <a:lnTo>
                  <a:pt x="0" y="287019"/>
                </a:lnTo>
                <a:lnTo>
                  <a:pt x="0" y="289559"/>
                </a:lnTo>
                <a:lnTo>
                  <a:pt x="2539" y="289559"/>
                </a:lnTo>
                <a:lnTo>
                  <a:pt x="2539" y="287019"/>
                </a:lnTo>
                <a:close/>
              </a:path>
              <a:path w="93979" h="628650">
                <a:moveTo>
                  <a:pt x="93980" y="287019"/>
                </a:moveTo>
                <a:lnTo>
                  <a:pt x="90170" y="287019"/>
                </a:lnTo>
                <a:lnTo>
                  <a:pt x="90170" y="289559"/>
                </a:lnTo>
                <a:lnTo>
                  <a:pt x="93980" y="289559"/>
                </a:lnTo>
                <a:lnTo>
                  <a:pt x="93980" y="287019"/>
                </a:lnTo>
                <a:close/>
              </a:path>
              <a:path w="93979" h="628650">
                <a:moveTo>
                  <a:pt x="2539" y="284479"/>
                </a:moveTo>
                <a:lnTo>
                  <a:pt x="0" y="284479"/>
                </a:lnTo>
                <a:lnTo>
                  <a:pt x="0" y="285749"/>
                </a:lnTo>
                <a:lnTo>
                  <a:pt x="2539" y="285749"/>
                </a:lnTo>
                <a:lnTo>
                  <a:pt x="2539" y="284479"/>
                </a:lnTo>
                <a:close/>
              </a:path>
              <a:path w="93979" h="628650">
                <a:moveTo>
                  <a:pt x="93980" y="284479"/>
                </a:moveTo>
                <a:lnTo>
                  <a:pt x="90170" y="284479"/>
                </a:lnTo>
                <a:lnTo>
                  <a:pt x="90170" y="285749"/>
                </a:lnTo>
                <a:lnTo>
                  <a:pt x="93980" y="285749"/>
                </a:lnTo>
                <a:lnTo>
                  <a:pt x="93980" y="284479"/>
                </a:lnTo>
                <a:close/>
              </a:path>
              <a:path w="93979" h="628650">
                <a:moveTo>
                  <a:pt x="2539" y="280669"/>
                </a:moveTo>
                <a:lnTo>
                  <a:pt x="0" y="280669"/>
                </a:lnTo>
                <a:lnTo>
                  <a:pt x="0" y="283209"/>
                </a:lnTo>
                <a:lnTo>
                  <a:pt x="2539" y="283209"/>
                </a:lnTo>
                <a:lnTo>
                  <a:pt x="2539" y="280669"/>
                </a:lnTo>
                <a:close/>
              </a:path>
              <a:path w="93979" h="628650">
                <a:moveTo>
                  <a:pt x="93980" y="280669"/>
                </a:moveTo>
                <a:lnTo>
                  <a:pt x="90170" y="280669"/>
                </a:lnTo>
                <a:lnTo>
                  <a:pt x="90170" y="283209"/>
                </a:lnTo>
                <a:lnTo>
                  <a:pt x="93980" y="283209"/>
                </a:lnTo>
                <a:lnTo>
                  <a:pt x="93980" y="280669"/>
                </a:lnTo>
                <a:close/>
              </a:path>
              <a:path w="93979" h="628650">
                <a:moveTo>
                  <a:pt x="2539" y="278129"/>
                </a:moveTo>
                <a:lnTo>
                  <a:pt x="0" y="278129"/>
                </a:lnTo>
                <a:lnTo>
                  <a:pt x="0" y="279399"/>
                </a:lnTo>
                <a:lnTo>
                  <a:pt x="2539" y="279399"/>
                </a:lnTo>
                <a:lnTo>
                  <a:pt x="2539" y="278129"/>
                </a:lnTo>
                <a:close/>
              </a:path>
              <a:path w="93979" h="628650">
                <a:moveTo>
                  <a:pt x="93980" y="278129"/>
                </a:moveTo>
                <a:lnTo>
                  <a:pt x="90170" y="278129"/>
                </a:lnTo>
                <a:lnTo>
                  <a:pt x="90170" y="279399"/>
                </a:lnTo>
                <a:lnTo>
                  <a:pt x="93980" y="279399"/>
                </a:lnTo>
                <a:lnTo>
                  <a:pt x="93980" y="278129"/>
                </a:lnTo>
                <a:close/>
              </a:path>
              <a:path w="93979" h="628650">
                <a:moveTo>
                  <a:pt x="2539" y="274319"/>
                </a:moveTo>
                <a:lnTo>
                  <a:pt x="0" y="274319"/>
                </a:lnTo>
                <a:lnTo>
                  <a:pt x="0" y="276859"/>
                </a:lnTo>
                <a:lnTo>
                  <a:pt x="2539" y="276859"/>
                </a:lnTo>
                <a:lnTo>
                  <a:pt x="2539" y="274319"/>
                </a:lnTo>
                <a:close/>
              </a:path>
              <a:path w="93979" h="628650">
                <a:moveTo>
                  <a:pt x="93980" y="274319"/>
                </a:moveTo>
                <a:lnTo>
                  <a:pt x="90170" y="274319"/>
                </a:lnTo>
                <a:lnTo>
                  <a:pt x="90170" y="276859"/>
                </a:lnTo>
                <a:lnTo>
                  <a:pt x="93980" y="276859"/>
                </a:lnTo>
                <a:lnTo>
                  <a:pt x="93980" y="274319"/>
                </a:lnTo>
                <a:close/>
              </a:path>
              <a:path w="93979" h="628650">
                <a:moveTo>
                  <a:pt x="2539" y="271779"/>
                </a:moveTo>
                <a:lnTo>
                  <a:pt x="0" y="271779"/>
                </a:lnTo>
                <a:lnTo>
                  <a:pt x="0" y="273049"/>
                </a:lnTo>
                <a:lnTo>
                  <a:pt x="2539" y="273049"/>
                </a:lnTo>
                <a:lnTo>
                  <a:pt x="2539" y="271779"/>
                </a:lnTo>
                <a:close/>
              </a:path>
              <a:path w="93979" h="628650">
                <a:moveTo>
                  <a:pt x="93980" y="271779"/>
                </a:moveTo>
                <a:lnTo>
                  <a:pt x="90170" y="271779"/>
                </a:lnTo>
                <a:lnTo>
                  <a:pt x="90170" y="273049"/>
                </a:lnTo>
                <a:lnTo>
                  <a:pt x="93980" y="273049"/>
                </a:lnTo>
                <a:lnTo>
                  <a:pt x="93980" y="271779"/>
                </a:lnTo>
                <a:close/>
              </a:path>
              <a:path w="93979" h="628650">
                <a:moveTo>
                  <a:pt x="2539" y="265429"/>
                </a:moveTo>
                <a:lnTo>
                  <a:pt x="0" y="265429"/>
                </a:lnTo>
                <a:lnTo>
                  <a:pt x="0" y="270509"/>
                </a:lnTo>
                <a:lnTo>
                  <a:pt x="2539" y="270509"/>
                </a:lnTo>
                <a:lnTo>
                  <a:pt x="2539" y="265429"/>
                </a:lnTo>
                <a:close/>
              </a:path>
              <a:path w="93979" h="628650">
                <a:moveTo>
                  <a:pt x="93980" y="265429"/>
                </a:moveTo>
                <a:lnTo>
                  <a:pt x="90170" y="265429"/>
                </a:lnTo>
                <a:lnTo>
                  <a:pt x="90170" y="270509"/>
                </a:lnTo>
                <a:lnTo>
                  <a:pt x="93980" y="270509"/>
                </a:lnTo>
                <a:lnTo>
                  <a:pt x="93980" y="265429"/>
                </a:lnTo>
                <a:close/>
              </a:path>
              <a:path w="93979" h="628650">
                <a:moveTo>
                  <a:pt x="2539" y="261619"/>
                </a:moveTo>
                <a:lnTo>
                  <a:pt x="0" y="261619"/>
                </a:lnTo>
                <a:lnTo>
                  <a:pt x="0" y="264159"/>
                </a:lnTo>
                <a:lnTo>
                  <a:pt x="2539" y="264159"/>
                </a:lnTo>
                <a:lnTo>
                  <a:pt x="2539" y="261619"/>
                </a:lnTo>
                <a:close/>
              </a:path>
              <a:path w="93979" h="628650">
                <a:moveTo>
                  <a:pt x="93980" y="261619"/>
                </a:moveTo>
                <a:lnTo>
                  <a:pt x="90170" y="261619"/>
                </a:lnTo>
                <a:lnTo>
                  <a:pt x="90170" y="264159"/>
                </a:lnTo>
                <a:lnTo>
                  <a:pt x="93980" y="264159"/>
                </a:lnTo>
                <a:lnTo>
                  <a:pt x="93980" y="261619"/>
                </a:lnTo>
                <a:close/>
              </a:path>
              <a:path w="93979" h="628650">
                <a:moveTo>
                  <a:pt x="2539" y="259079"/>
                </a:moveTo>
                <a:lnTo>
                  <a:pt x="0" y="259079"/>
                </a:lnTo>
                <a:lnTo>
                  <a:pt x="0" y="260349"/>
                </a:lnTo>
                <a:lnTo>
                  <a:pt x="2539" y="260349"/>
                </a:lnTo>
                <a:lnTo>
                  <a:pt x="2539" y="259079"/>
                </a:lnTo>
                <a:close/>
              </a:path>
              <a:path w="93979" h="628650">
                <a:moveTo>
                  <a:pt x="93980" y="259079"/>
                </a:moveTo>
                <a:lnTo>
                  <a:pt x="90170" y="259079"/>
                </a:lnTo>
                <a:lnTo>
                  <a:pt x="90170" y="260349"/>
                </a:lnTo>
                <a:lnTo>
                  <a:pt x="93980" y="260349"/>
                </a:lnTo>
                <a:lnTo>
                  <a:pt x="93980" y="259079"/>
                </a:lnTo>
                <a:close/>
              </a:path>
              <a:path w="93979" h="628650">
                <a:moveTo>
                  <a:pt x="2539" y="255269"/>
                </a:moveTo>
                <a:lnTo>
                  <a:pt x="0" y="255269"/>
                </a:lnTo>
                <a:lnTo>
                  <a:pt x="0" y="257809"/>
                </a:lnTo>
                <a:lnTo>
                  <a:pt x="2539" y="257809"/>
                </a:lnTo>
                <a:lnTo>
                  <a:pt x="2539" y="255269"/>
                </a:lnTo>
                <a:close/>
              </a:path>
              <a:path w="93979" h="628650">
                <a:moveTo>
                  <a:pt x="93980" y="255269"/>
                </a:moveTo>
                <a:lnTo>
                  <a:pt x="90170" y="255269"/>
                </a:lnTo>
                <a:lnTo>
                  <a:pt x="90170" y="257809"/>
                </a:lnTo>
                <a:lnTo>
                  <a:pt x="93980" y="257809"/>
                </a:lnTo>
                <a:lnTo>
                  <a:pt x="93980" y="255269"/>
                </a:lnTo>
                <a:close/>
              </a:path>
              <a:path w="93979" h="628650">
                <a:moveTo>
                  <a:pt x="2539" y="252729"/>
                </a:moveTo>
                <a:lnTo>
                  <a:pt x="0" y="252729"/>
                </a:lnTo>
                <a:lnTo>
                  <a:pt x="0" y="253999"/>
                </a:lnTo>
                <a:lnTo>
                  <a:pt x="2539" y="253999"/>
                </a:lnTo>
                <a:lnTo>
                  <a:pt x="2539" y="252729"/>
                </a:lnTo>
                <a:close/>
              </a:path>
              <a:path w="93979" h="628650">
                <a:moveTo>
                  <a:pt x="93980" y="252729"/>
                </a:moveTo>
                <a:lnTo>
                  <a:pt x="90170" y="252729"/>
                </a:lnTo>
                <a:lnTo>
                  <a:pt x="90170" y="253999"/>
                </a:lnTo>
                <a:lnTo>
                  <a:pt x="93980" y="253999"/>
                </a:lnTo>
                <a:lnTo>
                  <a:pt x="93980" y="252729"/>
                </a:lnTo>
                <a:close/>
              </a:path>
              <a:path w="93979" h="628650">
                <a:moveTo>
                  <a:pt x="2539" y="248919"/>
                </a:moveTo>
                <a:lnTo>
                  <a:pt x="0" y="248919"/>
                </a:lnTo>
                <a:lnTo>
                  <a:pt x="0" y="251459"/>
                </a:lnTo>
                <a:lnTo>
                  <a:pt x="2539" y="251459"/>
                </a:lnTo>
                <a:lnTo>
                  <a:pt x="2539" y="248919"/>
                </a:lnTo>
                <a:close/>
              </a:path>
              <a:path w="93979" h="628650">
                <a:moveTo>
                  <a:pt x="93980" y="248919"/>
                </a:moveTo>
                <a:lnTo>
                  <a:pt x="90170" y="248919"/>
                </a:lnTo>
                <a:lnTo>
                  <a:pt x="90170" y="251459"/>
                </a:lnTo>
                <a:lnTo>
                  <a:pt x="93980" y="251459"/>
                </a:lnTo>
                <a:lnTo>
                  <a:pt x="93980" y="248919"/>
                </a:lnTo>
                <a:close/>
              </a:path>
              <a:path w="93979" h="628650">
                <a:moveTo>
                  <a:pt x="2539" y="246379"/>
                </a:moveTo>
                <a:lnTo>
                  <a:pt x="0" y="246379"/>
                </a:lnTo>
                <a:lnTo>
                  <a:pt x="0" y="247649"/>
                </a:lnTo>
                <a:lnTo>
                  <a:pt x="2539" y="247649"/>
                </a:lnTo>
                <a:lnTo>
                  <a:pt x="2539" y="246379"/>
                </a:lnTo>
                <a:close/>
              </a:path>
              <a:path w="93979" h="628650">
                <a:moveTo>
                  <a:pt x="93980" y="246379"/>
                </a:moveTo>
                <a:lnTo>
                  <a:pt x="90170" y="246379"/>
                </a:lnTo>
                <a:lnTo>
                  <a:pt x="90170" y="247649"/>
                </a:lnTo>
                <a:lnTo>
                  <a:pt x="93980" y="247649"/>
                </a:lnTo>
                <a:lnTo>
                  <a:pt x="93980" y="246379"/>
                </a:lnTo>
                <a:close/>
              </a:path>
              <a:path w="93979" h="628650">
                <a:moveTo>
                  <a:pt x="2539" y="240029"/>
                </a:moveTo>
                <a:lnTo>
                  <a:pt x="0" y="240029"/>
                </a:lnTo>
                <a:lnTo>
                  <a:pt x="0" y="245109"/>
                </a:lnTo>
                <a:lnTo>
                  <a:pt x="2539" y="245109"/>
                </a:lnTo>
                <a:lnTo>
                  <a:pt x="2539" y="240029"/>
                </a:lnTo>
                <a:close/>
              </a:path>
              <a:path w="93979" h="628650">
                <a:moveTo>
                  <a:pt x="93980" y="240029"/>
                </a:moveTo>
                <a:lnTo>
                  <a:pt x="90170" y="240029"/>
                </a:lnTo>
                <a:lnTo>
                  <a:pt x="90170" y="245109"/>
                </a:lnTo>
                <a:lnTo>
                  <a:pt x="93980" y="245109"/>
                </a:lnTo>
                <a:lnTo>
                  <a:pt x="93980" y="240029"/>
                </a:lnTo>
                <a:close/>
              </a:path>
              <a:path w="93979" h="628650">
                <a:moveTo>
                  <a:pt x="2539" y="236219"/>
                </a:moveTo>
                <a:lnTo>
                  <a:pt x="0" y="236219"/>
                </a:lnTo>
                <a:lnTo>
                  <a:pt x="0" y="238759"/>
                </a:lnTo>
                <a:lnTo>
                  <a:pt x="2539" y="238759"/>
                </a:lnTo>
                <a:lnTo>
                  <a:pt x="2539" y="236219"/>
                </a:lnTo>
                <a:close/>
              </a:path>
              <a:path w="93979" h="628650">
                <a:moveTo>
                  <a:pt x="93980" y="236219"/>
                </a:moveTo>
                <a:lnTo>
                  <a:pt x="90170" y="236219"/>
                </a:lnTo>
                <a:lnTo>
                  <a:pt x="90170" y="238759"/>
                </a:lnTo>
                <a:lnTo>
                  <a:pt x="93980" y="238759"/>
                </a:lnTo>
                <a:lnTo>
                  <a:pt x="93980" y="236219"/>
                </a:lnTo>
                <a:close/>
              </a:path>
              <a:path w="93979" h="628650">
                <a:moveTo>
                  <a:pt x="2539" y="233679"/>
                </a:moveTo>
                <a:lnTo>
                  <a:pt x="0" y="233679"/>
                </a:lnTo>
                <a:lnTo>
                  <a:pt x="0" y="234949"/>
                </a:lnTo>
                <a:lnTo>
                  <a:pt x="2539" y="234949"/>
                </a:lnTo>
                <a:lnTo>
                  <a:pt x="2539" y="233679"/>
                </a:lnTo>
                <a:close/>
              </a:path>
              <a:path w="93979" h="628650">
                <a:moveTo>
                  <a:pt x="93980" y="233679"/>
                </a:moveTo>
                <a:lnTo>
                  <a:pt x="90170" y="233679"/>
                </a:lnTo>
                <a:lnTo>
                  <a:pt x="90170" y="234949"/>
                </a:lnTo>
                <a:lnTo>
                  <a:pt x="93980" y="234949"/>
                </a:lnTo>
                <a:lnTo>
                  <a:pt x="93980" y="233679"/>
                </a:lnTo>
                <a:close/>
              </a:path>
              <a:path w="93979" h="628650">
                <a:moveTo>
                  <a:pt x="2539" y="229869"/>
                </a:moveTo>
                <a:lnTo>
                  <a:pt x="0" y="229869"/>
                </a:lnTo>
                <a:lnTo>
                  <a:pt x="0" y="232409"/>
                </a:lnTo>
                <a:lnTo>
                  <a:pt x="2539" y="232409"/>
                </a:lnTo>
                <a:lnTo>
                  <a:pt x="2539" y="229869"/>
                </a:lnTo>
                <a:close/>
              </a:path>
              <a:path w="93979" h="628650">
                <a:moveTo>
                  <a:pt x="93980" y="229869"/>
                </a:moveTo>
                <a:lnTo>
                  <a:pt x="90170" y="229869"/>
                </a:lnTo>
                <a:lnTo>
                  <a:pt x="90170" y="232409"/>
                </a:lnTo>
                <a:lnTo>
                  <a:pt x="93980" y="232409"/>
                </a:lnTo>
                <a:lnTo>
                  <a:pt x="93980" y="229869"/>
                </a:lnTo>
                <a:close/>
              </a:path>
              <a:path w="93979" h="628650">
                <a:moveTo>
                  <a:pt x="2539" y="227329"/>
                </a:moveTo>
                <a:lnTo>
                  <a:pt x="0" y="227329"/>
                </a:lnTo>
                <a:lnTo>
                  <a:pt x="0" y="228599"/>
                </a:lnTo>
                <a:lnTo>
                  <a:pt x="2539" y="228599"/>
                </a:lnTo>
                <a:lnTo>
                  <a:pt x="2539" y="227329"/>
                </a:lnTo>
                <a:close/>
              </a:path>
              <a:path w="93979" h="628650">
                <a:moveTo>
                  <a:pt x="93980" y="227329"/>
                </a:moveTo>
                <a:lnTo>
                  <a:pt x="90170" y="227329"/>
                </a:lnTo>
                <a:lnTo>
                  <a:pt x="90170" y="228599"/>
                </a:lnTo>
                <a:lnTo>
                  <a:pt x="93980" y="228599"/>
                </a:lnTo>
                <a:lnTo>
                  <a:pt x="93980" y="227329"/>
                </a:lnTo>
                <a:close/>
              </a:path>
              <a:path w="93979" h="628650">
                <a:moveTo>
                  <a:pt x="2539" y="223519"/>
                </a:moveTo>
                <a:lnTo>
                  <a:pt x="0" y="223519"/>
                </a:lnTo>
                <a:lnTo>
                  <a:pt x="0" y="226059"/>
                </a:lnTo>
                <a:lnTo>
                  <a:pt x="2539" y="226059"/>
                </a:lnTo>
                <a:lnTo>
                  <a:pt x="2539" y="223519"/>
                </a:lnTo>
                <a:close/>
              </a:path>
              <a:path w="93979" h="628650">
                <a:moveTo>
                  <a:pt x="93980" y="223519"/>
                </a:moveTo>
                <a:lnTo>
                  <a:pt x="90170" y="223519"/>
                </a:lnTo>
                <a:lnTo>
                  <a:pt x="90170" y="226059"/>
                </a:lnTo>
                <a:lnTo>
                  <a:pt x="93980" y="226059"/>
                </a:lnTo>
                <a:lnTo>
                  <a:pt x="93980" y="223519"/>
                </a:lnTo>
                <a:close/>
              </a:path>
              <a:path w="93979" h="628650">
                <a:moveTo>
                  <a:pt x="2539" y="220979"/>
                </a:moveTo>
                <a:lnTo>
                  <a:pt x="0" y="220979"/>
                </a:lnTo>
                <a:lnTo>
                  <a:pt x="0" y="222249"/>
                </a:lnTo>
                <a:lnTo>
                  <a:pt x="2539" y="222249"/>
                </a:lnTo>
                <a:lnTo>
                  <a:pt x="2539" y="220979"/>
                </a:lnTo>
                <a:close/>
              </a:path>
              <a:path w="93979" h="628650">
                <a:moveTo>
                  <a:pt x="93980" y="220979"/>
                </a:moveTo>
                <a:lnTo>
                  <a:pt x="90170" y="220979"/>
                </a:lnTo>
                <a:lnTo>
                  <a:pt x="90170" y="222249"/>
                </a:lnTo>
                <a:lnTo>
                  <a:pt x="93980" y="222249"/>
                </a:lnTo>
                <a:lnTo>
                  <a:pt x="93980" y="220979"/>
                </a:lnTo>
                <a:close/>
              </a:path>
              <a:path w="93979" h="628650">
                <a:moveTo>
                  <a:pt x="2539" y="217169"/>
                </a:moveTo>
                <a:lnTo>
                  <a:pt x="0" y="217169"/>
                </a:lnTo>
                <a:lnTo>
                  <a:pt x="0" y="219709"/>
                </a:lnTo>
                <a:lnTo>
                  <a:pt x="2539" y="219709"/>
                </a:lnTo>
                <a:lnTo>
                  <a:pt x="2539" y="217169"/>
                </a:lnTo>
                <a:close/>
              </a:path>
              <a:path w="93979" h="628650">
                <a:moveTo>
                  <a:pt x="93980" y="217169"/>
                </a:moveTo>
                <a:lnTo>
                  <a:pt x="90170" y="217169"/>
                </a:lnTo>
                <a:lnTo>
                  <a:pt x="90170" y="219709"/>
                </a:lnTo>
                <a:lnTo>
                  <a:pt x="93980" y="219709"/>
                </a:lnTo>
                <a:lnTo>
                  <a:pt x="93980" y="217169"/>
                </a:lnTo>
                <a:close/>
              </a:path>
              <a:path w="93979" h="628650">
                <a:moveTo>
                  <a:pt x="2539" y="214629"/>
                </a:moveTo>
                <a:lnTo>
                  <a:pt x="0" y="214629"/>
                </a:lnTo>
                <a:lnTo>
                  <a:pt x="0" y="215899"/>
                </a:lnTo>
                <a:lnTo>
                  <a:pt x="2539" y="215899"/>
                </a:lnTo>
                <a:lnTo>
                  <a:pt x="2539" y="214629"/>
                </a:lnTo>
                <a:close/>
              </a:path>
              <a:path w="93979" h="628650">
                <a:moveTo>
                  <a:pt x="93980" y="214629"/>
                </a:moveTo>
                <a:lnTo>
                  <a:pt x="90170" y="214629"/>
                </a:lnTo>
                <a:lnTo>
                  <a:pt x="90170" y="215899"/>
                </a:lnTo>
                <a:lnTo>
                  <a:pt x="93980" y="215899"/>
                </a:lnTo>
                <a:lnTo>
                  <a:pt x="93980" y="214629"/>
                </a:lnTo>
                <a:close/>
              </a:path>
              <a:path w="93979" h="628650">
                <a:moveTo>
                  <a:pt x="2539" y="210819"/>
                </a:moveTo>
                <a:lnTo>
                  <a:pt x="0" y="210819"/>
                </a:lnTo>
                <a:lnTo>
                  <a:pt x="0" y="213359"/>
                </a:lnTo>
                <a:lnTo>
                  <a:pt x="2539" y="213359"/>
                </a:lnTo>
                <a:lnTo>
                  <a:pt x="2539" y="210819"/>
                </a:lnTo>
                <a:close/>
              </a:path>
              <a:path w="93979" h="628650">
                <a:moveTo>
                  <a:pt x="93980" y="210819"/>
                </a:moveTo>
                <a:lnTo>
                  <a:pt x="90170" y="210819"/>
                </a:lnTo>
                <a:lnTo>
                  <a:pt x="90170" y="213359"/>
                </a:lnTo>
                <a:lnTo>
                  <a:pt x="93980" y="213359"/>
                </a:lnTo>
                <a:lnTo>
                  <a:pt x="93980" y="210819"/>
                </a:lnTo>
                <a:close/>
              </a:path>
              <a:path w="93979" h="628650">
                <a:moveTo>
                  <a:pt x="2539" y="208279"/>
                </a:moveTo>
                <a:lnTo>
                  <a:pt x="0" y="208279"/>
                </a:lnTo>
                <a:lnTo>
                  <a:pt x="0" y="209549"/>
                </a:lnTo>
                <a:lnTo>
                  <a:pt x="2539" y="209549"/>
                </a:lnTo>
                <a:lnTo>
                  <a:pt x="2539" y="208279"/>
                </a:lnTo>
                <a:close/>
              </a:path>
              <a:path w="93979" h="628650">
                <a:moveTo>
                  <a:pt x="93980" y="208279"/>
                </a:moveTo>
                <a:lnTo>
                  <a:pt x="90170" y="208279"/>
                </a:lnTo>
                <a:lnTo>
                  <a:pt x="90170" y="209549"/>
                </a:lnTo>
                <a:lnTo>
                  <a:pt x="93980" y="209549"/>
                </a:lnTo>
                <a:lnTo>
                  <a:pt x="93980" y="208279"/>
                </a:lnTo>
                <a:close/>
              </a:path>
              <a:path w="93979" h="628650">
                <a:moveTo>
                  <a:pt x="2539" y="204469"/>
                </a:moveTo>
                <a:lnTo>
                  <a:pt x="0" y="204469"/>
                </a:lnTo>
                <a:lnTo>
                  <a:pt x="0" y="207009"/>
                </a:lnTo>
                <a:lnTo>
                  <a:pt x="2539" y="207009"/>
                </a:lnTo>
                <a:lnTo>
                  <a:pt x="2539" y="204469"/>
                </a:lnTo>
                <a:close/>
              </a:path>
              <a:path w="93979" h="628650">
                <a:moveTo>
                  <a:pt x="93980" y="204469"/>
                </a:moveTo>
                <a:lnTo>
                  <a:pt x="90170" y="204469"/>
                </a:lnTo>
                <a:lnTo>
                  <a:pt x="90170" y="207009"/>
                </a:lnTo>
                <a:lnTo>
                  <a:pt x="93980" y="207009"/>
                </a:lnTo>
                <a:lnTo>
                  <a:pt x="93980" y="204469"/>
                </a:lnTo>
                <a:close/>
              </a:path>
              <a:path w="93979" h="628650">
                <a:moveTo>
                  <a:pt x="2539" y="201929"/>
                </a:moveTo>
                <a:lnTo>
                  <a:pt x="0" y="201929"/>
                </a:lnTo>
                <a:lnTo>
                  <a:pt x="0" y="203199"/>
                </a:lnTo>
                <a:lnTo>
                  <a:pt x="2539" y="203199"/>
                </a:lnTo>
                <a:lnTo>
                  <a:pt x="2539" y="201929"/>
                </a:lnTo>
                <a:close/>
              </a:path>
              <a:path w="93979" h="628650">
                <a:moveTo>
                  <a:pt x="93980" y="201929"/>
                </a:moveTo>
                <a:lnTo>
                  <a:pt x="90170" y="201929"/>
                </a:lnTo>
                <a:lnTo>
                  <a:pt x="90170" y="203199"/>
                </a:lnTo>
                <a:lnTo>
                  <a:pt x="93980" y="203199"/>
                </a:lnTo>
                <a:lnTo>
                  <a:pt x="93980" y="201929"/>
                </a:lnTo>
                <a:close/>
              </a:path>
              <a:path w="93979" h="628650">
                <a:moveTo>
                  <a:pt x="2539" y="198119"/>
                </a:moveTo>
                <a:lnTo>
                  <a:pt x="0" y="198119"/>
                </a:lnTo>
                <a:lnTo>
                  <a:pt x="0" y="200659"/>
                </a:lnTo>
                <a:lnTo>
                  <a:pt x="2539" y="200659"/>
                </a:lnTo>
                <a:lnTo>
                  <a:pt x="2539" y="198119"/>
                </a:lnTo>
                <a:close/>
              </a:path>
              <a:path w="93979" h="628650">
                <a:moveTo>
                  <a:pt x="93980" y="198119"/>
                </a:moveTo>
                <a:lnTo>
                  <a:pt x="90170" y="198119"/>
                </a:lnTo>
                <a:lnTo>
                  <a:pt x="90170" y="200659"/>
                </a:lnTo>
                <a:lnTo>
                  <a:pt x="93980" y="200659"/>
                </a:lnTo>
                <a:lnTo>
                  <a:pt x="93980" y="198119"/>
                </a:lnTo>
                <a:close/>
              </a:path>
              <a:path w="93979" h="628650">
                <a:moveTo>
                  <a:pt x="2539" y="195579"/>
                </a:moveTo>
                <a:lnTo>
                  <a:pt x="0" y="195579"/>
                </a:lnTo>
                <a:lnTo>
                  <a:pt x="0" y="196849"/>
                </a:lnTo>
                <a:lnTo>
                  <a:pt x="2539" y="196849"/>
                </a:lnTo>
                <a:lnTo>
                  <a:pt x="2539" y="195579"/>
                </a:lnTo>
                <a:close/>
              </a:path>
              <a:path w="93979" h="628650">
                <a:moveTo>
                  <a:pt x="93980" y="195579"/>
                </a:moveTo>
                <a:lnTo>
                  <a:pt x="90170" y="195579"/>
                </a:lnTo>
                <a:lnTo>
                  <a:pt x="90170" y="196849"/>
                </a:lnTo>
                <a:lnTo>
                  <a:pt x="93980" y="196849"/>
                </a:lnTo>
                <a:lnTo>
                  <a:pt x="93980" y="195579"/>
                </a:lnTo>
                <a:close/>
              </a:path>
              <a:path w="93979" h="628650">
                <a:moveTo>
                  <a:pt x="2539" y="191769"/>
                </a:moveTo>
                <a:lnTo>
                  <a:pt x="0" y="191769"/>
                </a:lnTo>
                <a:lnTo>
                  <a:pt x="0" y="194309"/>
                </a:lnTo>
                <a:lnTo>
                  <a:pt x="2539" y="194309"/>
                </a:lnTo>
                <a:lnTo>
                  <a:pt x="2539" y="191769"/>
                </a:lnTo>
                <a:close/>
              </a:path>
              <a:path w="93979" h="628650">
                <a:moveTo>
                  <a:pt x="93980" y="191769"/>
                </a:moveTo>
                <a:lnTo>
                  <a:pt x="90170" y="191769"/>
                </a:lnTo>
                <a:lnTo>
                  <a:pt x="90170" y="194309"/>
                </a:lnTo>
                <a:lnTo>
                  <a:pt x="93980" y="194309"/>
                </a:lnTo>
                <a:lnTo>
                  <a:pt x="93980" y="191769"/>
                </a:lnTo>
                <a:close/>
              </a:path>
              <a:path w="93979" h="628650">
                <a:moveTo>
                  <a:pt x="2539" y="189229"/>
                </a:moveTo>
                <a:lnTo>
                  <a:pt x="0" y="189229"/>
                </a:lnTo>
                <a:lnTo>
                  <a:pt x="0" y="190499"/>
                </a:lnTo>
                <a:lnTo>
                  <a:pt x="2539" y="190499"/>
                </a:lnTo>
                <a:lnTo>
                  <a:pt x="2539" y="189229"/>
                </a:lnTo>
                <a:close/>
              </a:path>
              <a:path w="93979" h="628650">
                <a:moveTo>
                  <a:pt x="93980" y="189229"/>
                </a:moveTo>
                <a:lnTo>
                  <a:pt x="90170" y="189229"/>
                </a:lnTo>
                <a:lnTo>
                  <a:pt x="90170" y="190499"/>
                </a:lnTo>
                <a:lnTo>
                  <a:pt x="93980" y="190499"/>
                </a:lnTo>
                <a:lnTo>
                  <a:pt x="93980" y="189229"/>
                </a:lnTo>
                <a:close/>
              </a:path>
              <a:path w="93979" h="628650">
                <a:moveTo>
                  <a:pt x="2539" y="185419"/>
                </a:moveTo>
                <a:lnTo>
                  <a:pt x="0" y="185419"/>
                </a:lnTo>
                <a:lnTo>
                  <a:pt x="0" y="187959"/>
                </a:lnTo>
                <a:lnTo>
                  <a:pt x="2539" y="187959"/>
                </a:lnTo>
                <a:lnTo>
                  <a:pt x="2539" y="185419"/>
                </a:lnTo>
                <a:close/>
              </a:path>
              <a:path w="93979" h="628650">
                <a:moveTo>
                  <a:pt x="93980" y="185419"/>
                </a:moveTo>
                <a:lnTo>
                  <a:pt x="90170" y="185419"/>
                </a:lnTo>
                <a:lnTo>
                  <a:pt x="90170" y="187959"/>
                </a:lnTo>
                <a:lnTo>
                  <a:pt x="93980" y="187959"/>
                </a:lnTo>
                <a:lnTo>
                  <a:pt x="93980" y="185419"/>
                </a:lnTo>
                <a:close/>
              </a:path>
              <a:path w="93979" h="628650">
                <a:moveTo>
                  <a:pt x="2539" y="182879"/>
                </a:moveTo>
                <a:lnTo>
                  <a:pt x="0" y="182879"/>
                </a:lnTo>
                <a:lnTo>
                  <a:pt x="0" y="184149"/>
                </a:lnTo>
                <a:lnTo>
                  <a:pt x="2539" y="184149"/>
                </a:lnTo>
                <a:lnTo>
                  <a:pt x="2539" y="182879"/>
                </a:lnTo>
                <a:close/>
              </a:path>
              <a:path w="93979" h="628650">
                <a:moveTo>
                  <a:pt x="93980" y="182879"/>
                </a:moveTo>
                <a:lnTo>
                  <a:pt x="90170" y="182879"/>
                </a:lnTo>
                <a:lnTo>
                  <a:pt x="90170" y="184149"/>
                </a:lnTo>
                <a:lnTo>
                  <a:pt x="93980" y="184149"/>
                </a:lnTo>
                <a:lnTo>
                  <a:pt x="93980" y="182879"/>
                </a:lnTo>
                <a:close/>
              </a:path>
              <a:path w="93979" h="628650">
                <a:moveTo>
                  <a:pt x="2539" y="177799"/>
                </a:moveTo>
                <a:lnTo>
                  <a:pt x="1270" y="177799"/>
                </a:lnTo>
                <a:lnTo>
                  <a:pt x="1270" y="179069"/>
                </a:lnTo>
                <a:lnTo>
                  <a:pt x="0" y="179069"/>
                </a:lnTo>
                <a:lnTo>
                  <a:pt x="0" y="181609"/>
                </a:lnTo>
                <a:lnTo>
                  <a:pt x="2539" y="181609"/>
                </a:lnTo>
                <a:lnTo>
                  <a:pt x="2539" y="177799"/>
                </a:lnTo>
                <a:close/>
              </a:path>
              <a:path w="93979" h="628650">
                <a:moveTo>
                  <a:pt x="93980" y="179069"/>
                </a:moveTo>
                <a:lnTo>
                  <a:pt x="90170" y="179069"/>
                </a:lnTo>
                <a:lnTo>
                  <a:pt x="90170" y="181609"/>
                </a:lnTo>
                <a:lnTo>
                  <a:pt x="93980" y="181609"/>
                </a:lnTo>
                <a:lnTo>
                  <a:pt x="93980" y="179069"/>
                </a:lnTo>
                <a:close/>
              </a:path>
              <a:path w="93979" h="628650">
                <a:moveTo>
                  <a:pt x="93980" y="176529"/>
                </a:moveTo>
                <a:lnTo>
                  <a:pt x="90170" y="176529"/>
                </a:lnTo>
                <a:lnTo>
                  <a:pt x="90170" y="177799"/>
                </a:lnTo>
                <a:lnTo>
                  <a:pt x="93980" y="177799"/>
                </a:lnTo>
                <a:lnTo>
                  <a:pt x="93980" y="176529"/>
                </a:lnTo>
                <a:close/>
              </a:path>
              <a:path w="93979" h="628650">
                <a:moveTo>
                  <a:pt x="93980" y="172719"/>
                </a:moveTo>
                <a:lnTo>
                  <a:pt x="90170" y="172719"/>
                </a:lnTo>
                <a:lnTo>
                  <a:pt x="90170" y="175259"/>
                </a:lnTo>
                <a:lnTo>
                  <a:pt x="93980" y="175259"/>
                </a:lnTo>
                <a:lnTo>
                  <a:pt x="93980" y="172719"/>
                </a:lnTo>
                <a:close/>
              </a:path>
              <a:path w="93979" h="628650">
                <a:moveTo>
                  <a:pt x="93980" y="170179"/>
                </a:moveTo>
                <a:lnTo>
                  <a:pt x="90170" y="170179"/>
                </a:lnTo>
                <a:lnTo>
                  <a:pt x="90170" y="171449"/>
                </a:lnTo>
                <a:lnTo>
                  <a:pt x="93980" y="171449"/>
                </a:lnTo>
                <a:lnTo>
                  <a:pt x="93980" y="170179"/>
                </a:lnTo>
                <a:close/>
              </a:path>
              <a:path w="93979" h="628650">
                <a:moveTo>
                  <a:pt x="93980" y="166369"/>
                </a:moveTo>
                <a:lnTo>
                  <a:pt x="90170" y="166369"/>
                </a:lnTo>
                <a:lnTo>
                  <a:pt x="90170" y="168909"/>
                </a:lnTo>
                <a:lnTo>
                  <a:pt x="93980" y="168909"/>
                </a:lnTo>
                <a:lnTo>
                  <a:pt x="93980" y="166369"/>
                </a:lnTo>
                <a:close/>
              </a:path>
              <a:path w="93979" h="628650">
                <a:moveTo>
                  <a:pt x="93980" y="163829"/>
                </a:moveTo>
                <a:lnTo>
                  <a:pt x="90170" y="163829"/>
                </a:lnTo>
                <a:lnTo>
                  <a:pt x="90170" y="165099"/>
                </a:lnTo>
                <a:lnTo>
                  <a:pt x="93980" y="165099"/>
                </a:lnTo>
                <a:lnTo>
                  <a:pt x="93980" y="163829"/>
                </a:lnTo>
                <a:close/>
              </a:path>
              <a:path w="93979" h="628650">
                <a:moveTo>
                  <a:pt x="93980" y="160019"/>
                </a:moveTo>
                <a:lnTo>
                  <a:pt x="90170" y="160019"/>
                </a:lnTo>
                <a:lnTo>
                  <a:pt x="90170" y="162559"/>
                </a:lnTo>
                <a:lnTo>
                  <a:pt x="93980" y="162559"/>
                </a:lnTo>
                <a:lnTo>
                  <a:pt x="93980" y="160019"/>
                </a:lnTo>
                <a:close/>
              </a:path>
              <a:path w="93979" h="628650">
                <a:moveTo>
                  <a:pt x="93980" y="157479"/>
                </a:moveTo>
                <a:lnTo>
                  <a:pt x="90170" y="157479"/>
                </a:lnTo>
                <a:lnTo>
                  <a:pt x="90170" y="158749"/>
                </a:lnTo>
                <a:lnTo>
                  <a:pt x="93980" y="158749"/>
                </a:lnTo>
                <a:lnTo>
                  <a:pt x="93980" y="157479"/>
                </a:lnTo>
                <a:close/>
              </a:path>
              <a:path w="93979" h="628650">
                <a:moveTo>
                  <a:pt x="93980" y="153669"/>
                </a:moveTo>
                <a:lnTo>
                  <a:pt x="90170" y="153669"/>
                </a:lnTo>
                <a:lnTo>
                  <a:pt x="90170" y="156209"/>
                </a:lnTo>
                <a:lnTo>
                  <a:pt x="93980" y="156209"/>
                </a:lnTo>
                <a:lnTo>
                  <a:pt x="93980" y="153669"/>
                </a:lnTo>
                <a:close/>
              </a:path>
              <a:path w="93979" h="628650">
                <a:moveTo>
                  <a:pt x="93980" y="151129"/>
                </a:moveTo>
                <a:lnTo>
                  <a:pt x="90170" y="151129"/>
                </a:lnTo>
                <a:lnTo>
                  <a:pt x="90170" y="152399"/>
                </a:lnTo>
                <a:lnTo>
                  <a:pt x="93980" y="152399"/>
                </a:lnTo>
                <a:lnTo>
                  <a:pt x="93980" y="151129"/>
                </a:lnTo>
                <a:close/>
              </a:path>
              <a:path w="93979" h="628650">
                <a:moveTo>
                  <a:pt x="93980" y="147319"/>
                </a:moveTo>
                <a:lnTo>
                  <a:pt x="90170" y="147319"/>
                </a:lnTo>
                <a:lnTo>
                  <a:pt x="90170" y="149859"/>
                </a:lnTo>
                <a:lnTo>
                  <a:pt x="93980" y="149859"/>
                </a:lnTo>
                <a:lnTo>
                  <a:pt x="93980" y="147319"/>
                </a:lnTo>
                <a:close/>
              </a:path>
              <a:path w="93979" h="628650">
                <a:moveTo>
                  <a:pt x="2539" y="375920"/>
                </a:moveTo>
                <a:lnTo>
                  <a:pt x="0" y="375920"/>
                </a:lnTo>
                <a:lnTo>
                  <a:pt x="0" y="414019"/>
                </a:lnTo>
                <a:lnTo>
                  <a:pt x="2539" y="414019"/>
                </a:lnTo>
                <a:lnTo>
                  <a:pt x="2539" y="375920"/>
                </a:lnTo>
                <a:close/>
              </a:path>
              <a:path w="93979" h="628650">
                <a:moveTo>
                  <a:pt x="93980" y="375920"/>
                </a:moveTo>
                <a:lnTo>
                  <a:pt x="90170" y="375920"/>
                </a:lnTo>
                <a:lnTo>
                  <a:pt x="90170" y="414019"/>
                </a:lnTo>
                <a:lnTo>
                  <a:pt x="93980" y="414019"/>
                </a:lnTo>
                <a:lnTo>
                  <a:pt x="93980" y="375920"/>
                </a:lnTo>
                <a:close/>
              </a:path>
              <a:path w="93979" h="628650">
                <a:moveTo>
                  <a:pt x="2539" y="414020"/>
                </a:moveTo>
                <a:lnTo>
                  <a:pt x="0" y="414020"/>
                </a:lnTo>
                <a:lnTo>
                  <a:pt x="0" y="445769"/>
                </a:lnTo>
                <a:lnTo>
                  <a:pt x="2539" y="445769"/>
                </a:lnTo>
                <a:lnTo>
                  <a:pt x="2539" y="414020"/>
                </a:lnTo>
                <a:close/>
              </a:path>
              <a:path w="93979" h="628650">
                <a:moveTo>
                  <a:pt x="93980" y="414020"/>
                </a:moveTo>
                <a:lnTo>
                  <a:pt x="90170" y="414020"/>
                </a:lnTo>
                <a:lnTo>
                  <a:pt x="90170" y="445769"/>
                </a:lnTo>
                <a:lnTo>
                  <a:pt x="93980" y="445769"/>
                </a:lnTo>
                <a:lnTo>
                  <a:pt x="93980" y="414020"/>
                </a:lnTo>
                <a:close/>
              </a:path>
              <a:path w="93979" h="628650">
                <a:moveTo>
                  <a:pt x="2539" y="445770"/>
                </a:moveTo>
                <a:lnTo>
                  <a:pt x="0" y="445770"/>
                </a:lnTo>
                <a:lnTo>
                  <a:pt x="0" y="455929"/>
                </a:lnTo>
                <a:lnTo>
                  <a:pt x="2539" y="455929"/>
                </a:lnTo>
                <a:lnTo>
                  <a:pt x="2539" y="445770"/>
                </a:lnTo>
                <a:close/>
              </a:path>
              <a:path w="93979" h="628650">
                <a:moveTo>
                  <a:pt x="93980" y="445770"/>
                </a:moveTo>
                <a:lnTo>
                  <a:pt x="90170" y="445770"/>
                </a:lnTo>
                <a:lnTo>
                  <a:pt x="90170" y="455929"/>
                </a:lnTo>
                <a:lnTo>
                  <a:pt x="93980" y="455929"/>
                </a:lnTo>
                <a:lnTo>
                  <a:pt x="93980" y="445770"/>
                </a:lnTo>
                <a:close/>
              </a:path>
              <a:path w="93979" h="628650">
                <a:moveTo>
                  <a:pt x="2539" y="455930"/>
                </a:moveTo>
                <a:lnTo>
                  <a:pt x="0" y="455930"/>
                </a:lnTo>
                <a:lnTo>
                  <a:pt x="0" y="483869"/>
                </a:lnTo>
                <a:lnTo>
                  <a:pt x="2539" y="483869"/>
                </a:lnTo>
                <a:lnTo>
                  <a:pt x="2539" y="455930"/>
                </a:lnTo>
                <a:close/>
              </a:path>
              <a:path w="93979" h="628650">
                <a:moveTo>
                  <a:pt x="93980" y="455930"/>
                </a:moveTo>
                <a:lnTo>
                  <a:pt x="90170" y="455930"/>
                </a:lnTo>
                <a:lnTo>
                  <a:pt x="90170" y="483869"/>
                </a:lnTo>
                <a:lnTo>
                  <a:pt x="93980" y="483869"/>
                </a:lnTo>
                <a:lnTo>
                  <a:pt x="93980" y="455930"/>
                </a:lnTo>
                <a:close/>
              </a:path>
              <a:path w="93979" h="628650">
                <a:moveTo>
                  <a:pt x="2539" y="483870"/>
                </a:moveTo>
                <a:lnTo>
                  <a:pt x="0" y="483870"/>
                </a:lnTo>
                <a:lnTo>
                  <a:pt x="0" y="494029"/>
                </a:lnTo>
                <a:lnTo>
                  <a:pt x="2539" y="494029"/>
                </a:lnTo>
                <a:lnTo>
                  <a:pt x="2539" y="483870"/>
                </a:lnTo>
                <a:close/>
              </a:path>
              <a:path w="93979" h="628650">
                <a:moveTo>
                  <a:pt x="93980" y="483870"/>
                </a:moveTo>
                <a:lnTo>
                  <a:pt x="90170" y="483870"/>
                </a:lnTo>
                <a:lnTo>
                  <a:pt x="90170" y="494029"/>
                </a:lnTo>
                <a:lnTo>
                  <a:pt x="93980" y="494029"/>
                </a:lnTo>
                <a:lnTo>
                  <a:pt x="93980" y="483870"/>
                </a:lnTo>
                <a:close/>
              </a:path>
              <a:path w="93979" h="628650">
                <a:moveTo>
                  <a:pt x="2539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539" y="500379"/>
                </a:lnTo>
                <a:lnTo>
                  <a:pt x="2539" y="494030"/>
                </a:lnTo>
                <a:close/>
              </a:path>
              <a:path w="93979" h="628650">
                <a:moveTo>
                  <a:pt x="93980" y="494030"/>
                </a:moveTo>
                <a:lnTo>
                  <a:pt x="90170" y="494030"/>
                </a:lnTo>
                <a:lnTo>
                  <a:pt x="90170" y="500379"/>
                </a:lnTo>
                <a:lnTo>
                  <a:pt x="93980" y="500379"/>
                </a:lnTo>
                <a:lnTo>
                  <a:pt x="93980" y="494030"/>
                </a:lnTo>
                <a:close/>
              </a:path>
              <a:path w="93979" h="628650">
                <a:moveTo>
                  <a:pt x="2539" y="500380"/>
                </a:moveTo>
                <a:lnTo>
                  <a:pt x="0" y="500380"/>
                </a:lnTo>
                <a:lnTo>
                  <a:pt x="0" y="521969"/>
                </a:lnTo>
                <a:lnTo>
                  <a:pt x="2539" y="521969"/>
                </a:lnTo>
                <a:lnTo>
                  <a:pt x="2539" y="500380"/>
                </a:lnTo>
                <a:close/>
              </a:path>
              <a:path w="93979" h="628650">
                <a:moveTo>
                  <a:pt x="93980" y="500380"/>
                </a:moveTo>
                <a:lnTo>
                  <a:pt x="90170" y="500380"/>
                </a:lnTo>
                <a:lnTo>
                  <a:pt x="90170" y="521969"/>
                </a:lnTo>
                <a:lnTo>
                  <a:pt x="91440" y="521969"/>
                </a:lnTo>
                <a:lnTo>
                  <a:pt x="91440" y="516889"/>
                </a:lnTo>
                <a:lnTo>
                  <a:pt x="92710" y="516889"/>
                </a:lnTo>
                <a:lnTo>
                  <a:pt x="92710" y="510539"/>
                </a:lnTo>
                <a:lnTo>
                  <a:pt x="93980" y="510539"/>
                </a:lnTo>
                <a:lnTo>
                  <a:pt x="93980" y="500380"/>
                </a:lnTo>
                <a:close/>
              </a:path>
              <a:path w="93979" h="628650">
                <a:moveTo>
                  <a:pt x="58420" y="627379"/>
                </a:moveTo>
                <a:lnTo>
                  <a:pt x="0" y="627379"/>
                </a:lnTo>
                <a:lnTo>
                  <a:pt x="0" y="628650"/>
                </a:lnTo>
                <a:lnTo>
                  <a:pt x="58420" y="628650"/>
                </a:lnTo>
                <a:lnTo>
                  <a:pt x="58420" y="627379"/>
                </a:lnTo>
                <a:close/>
              </a:path>
              <a:path w="93979" h="628650">
                <a:moveTo>
                  <a:pt x="59689" y="626109"/>
                </a:moveTo>
                <a:lnTo>
                  <a:pt x="58420" y="626109"/>
                </a:lnTo>
                <a:lnTo>
                  <a:pt x="58420" y="627379"/>
                </a:lnTo>
                <a:lnTo>
                  <a:pt x="59689" y="627379"/>
                </a:lnTo>
                <a:lnTo>
                  <a:pt x="59689" y="626109"/>
                </a:lnTo>
                <a:close/>
              </a:path>
              <a:path w="93979" h="628650">
                <a:moveTo>
                  <a:pt x="2539" y="623569"/>
                </a:moveTo>
                <a:lnTo>
                  <a:pt x="0" y="623569"/>
                </a:lnTo>
                <a:lnTo>
                  <a:pt x="0" y="626109"/>
                </a:lnTo>
                <a:lnTo>
                  <a:pt x="60960" y="626109"/>
                </a:lnTo>
                <a:lnTo>
                  <a:pt x="60960" y="624839"/>
                </a:lnTo>
                <a:lnTo>
                  <a:pt x="2539" y="624839"/>
                </a:lnTo>
                <a:lnTo>
                  <a:pt x="2539" y="623569"/>
                </a:lnTo>
                <a:close/>
              </a:path>
              <a:path w="93979" h="628650">
                <a:moveTo>
                  <a:pt x="2539" y="621029"/>
                </a:moveTo>
                <a:lnTo>
                  <a:pt x="0" y="621029"/>
                </a:lnTo>
                <a:lnTo>
                  <a:pt x="0" y="622299"/>
                </a:lnTo>
                <a:lnTo>
                  <a:pt x="2539" y="622299"/>
                </a:lnTo>
                <a:lnTo>
                  <a:pt x="2539" y="621029"/>
                </a:lnTo>
                <a:close/>
              </a:path>
              <a:path w="93979" h="628650">
                <a:moveTo>
                  <a:pt x="2539" y="617219"/>
                </a:moveTo>
                <a:lnTo>
                  <a:pt x="0" y="617219"/>
                </a:lnTo>
                <a:lnTo>
                  <a:pt x="0" y="619759"/>
                </a:lnTo>
                <a:lnTo>
                  <a:pt x="2539" y="619759"/>
                </a:lnTo>
                <a:lnTo>
                  <a:pt x="2539" y="617219"/>
                </a:lnTo>
                <a:close/>
              </a:path>
              <a:path w="93979" h="628650">
                <a:moveTo>
                  <a:pt x="93980" y="627379"/>
                </a:moveTo>
                <a:lnTo>
                  <a:pt x="69850" y="627379"/>
                </a:lnTo>
                <a:lnTo>
                  <a:pt x="69850" y="628650"/>
                </a:lnTo>
                <a:lnTo>
                  <a:pt x="93980" y="628650"/>
                </a:lnTo>
                <a:lnTo>
                  <a:pt x="93980" y="627379"/>
                </a:lnTo>
                <a:close/>
              </a:path>
              <a:path w="93979" h="628650">
                <a:moveTo>
                  <a:pt x="93980" y="623569"/>
                </a:moveTo>
                <a:lnTo>
                  <a:pt x="90170" y="623569"/>
                </a:lnTo>
                <a:lnTo>
                  <a:pt x="90170" y="624839"/>
                </a:lnTo>
                <a:lnTo>
                  <a:pt x="69850" y="624839"/>
                </a:lnTo>
                <a:lnTo>
                  <a:pt x="69850" y="626109"/>
                </a:lnTo>
                <a:lnTo>
                  <a:pt x="93980" y="626109"/>
                </a:lnTo>
                <a:lnTo>
                  <a:pt x="93980" y="623569"/>
                </a:lnTo>
                <a:close/>
              </a:path>
              <a:path w="93979" h="628650">
                <a:moveTo>
                  <a:pt x="93980" y="621029"/>
                </a:moveTo>
                <a:lnTo>
                  <a:pt x="90170" y="621029"/>
                </a:lnTo>
                <a:lnTo>
                  <a:pt x="90170" y="622299"/>
                </a:lnTo>
                <a:lnTo>
                  <a:pt x="93980" y="622299"/>
                </a:lnTo>
                <a:lnTo>
                  <a:pt x="93980" y="621029"/>
                </a:lnTo>
                <a:close/>
              </a:path>
              <a:path w="93979" h="628650">
                <a:moveTo>
                  <a:pt x="93980" y="617219"/>
                </a:moveTo>
                <a:lnTo>
                  <a:pt x="90170" y="617219"/>
                </a:lnTo>
                <a:lnTo>
                  <a:pt x="90170" y="619759"/>
                </a:lnTo>
                <a:lnTo>
                  <a:pt x="93980" y="619759"/>
                </a:lnTo>
                <a:lnTo>
                  <a:pt x="93980" y="617219"/>
                </a:lnTo>
                <a:close/>
              </a:path>
              <a:path w="93979" h="628650">
                <a:moveTo>
                  <a:pt x="2539" y="614679"/>
                </a:moveTo>
                <a:lnTo>
                  <a:pt x="0" y="614679"/>
                </a:lnTo>
                <a:lnTo>
                  <a:pt x="0" y="615949"/>
                </a:lnTo>
                <a:lnTo>
                  <a:pt x="2539" y="615949"/>
                </a:lnTo>
                <a:lnTo>
                  <a:pt x="2539" y="614679"/>
                </a:lnTo>
                <a:close/>
              </a:path>
              <a:path w="93979" h="628650">
                <a:moveTo>
                  <a:pt x="93980" y="614679"/>
                </a:moveTo>
                <a:lnTo>
                  <a:pt x="90170" y="614679"/>
                </a:lnTo>
                <a:lnTo>
                  <a:pt x="90170" y="615949"/>
                </a:lnTo>
                <a:lnTo>
                  <a:pt x="93980" y="615949"/>
                </a:lnTo>
                <a:lnTo>
                  <a:pt x="93980" y="614679"/>
                </a:lnTo>
                <a:close/>
              </a:path>
              <a:path w="93979" h="628650">
                <a:moveTo>
                  <a:pt x="2539" y="610869"/>
                </a:moveTo>
                <a:lnTo>
                  <a:pt x="0" y="610869"/>
                </a:lnTo>
                <a:lnTo>
                  <a:pt x="0" y="613409"/>
                </a:lnTo>
                <a:lnTo>
                  <a:pt x="2539" y="613409"/>
                </a:lnTo>
                <a:lnTo>
                  <a:pt x="2539" y="610869"/>
                </a:lnTo>
                <a:close/>
              </a:path>
              <a:path w="93979" h="628650">
                <a:moveTo>
                  <a:pt x="93980" y="610869"/>
                </a:moveTo>
                <a:lnTo>
                  <a:pt x="90170" y="610869"/>
                </a:lnTo>
                <a:lnTo>
                  <a:pt x="90170" y="613409"/>
                </a:lnTo>
                <a:lnTo>
                  <a:pt x="93980" y="613409"/>
                </a:lnTo>
                <a:lnTo>
                  <a:pt x="93980" y="610869"/>
                </a:lnTo>
                <a:close/>
              </a:path>
              <a:path w="93979" h="628650">
                <a:moveTo>
                  <a:pt x="2539" y="608329"/>
                </a:moveTo>
                <a:lnTo>
                  <a:pt x="0" y="608329"/>
                </a:lnTo>
                <a:lnTo>
                  <a:pt x="0" y="609599"/>
                </a:lnTo>
                <a:lnTo>
                  <a:pt x="2539" y="609599"/>
                </a:lnTo>
                <a:lnTo>
                  <a:pt x="2539" y="608329"/>
                </a:lnTo>
                <a:close/>
              </a:path>
              <a:path w="93979" h="628650">
                <a:moveTo>
                  <a:pt x="93980" y="608329"/>
                </a:moveTo>
                <a:lnTo>
                  <a:pt x="90170" y="608329"/>
                </a:lnTo>
                <a:lnTo>
                  <a:pt x="90170" y="609599"/>
                </a:lnTo>
                <a:lnTo>
                  <a:pt x="93980" y="609599"/>
                </a:lnTo>
                <a:lnTo>
                  <a:pt x="93980" y="608329"/>
                </a:lnTo>
                <a:close/>
              </a:path>
              <a:path w="93979" h="628650">
                <a:moveTo>
                  <a:pt x="2539" y="604519"/>
                </a:moveTo>
                <a:lnTo>
                  <a:pt x="0" y="604519"/>
                </a:lnTo>
                <a:lnTo>
                  <a:pt x="0" y="607059"/>
                </a:lnTo>
                <a:lnTo>
                  <a:pt x="2539" y="607059"/>
                </a:lnTo>
                <a:lnTo>
                  <a:pt x="2539" y="604519"/>
                </a:lnTo>
                <a:close/>
              </a:path>
              <a:path w="93979" h="628650">
                <a:moveTo>
                  <a:pt x="93980" y="604519"/>
                </a:moveTo>
                <a:lnTo>
                  <a:pt x="90170" y="604519"/>
                </a:lnTo>
                <a:lnTo>
                  <a:pt x="90170" y="607059"/>
                </a:lnTo>
                <a:lnTo>
                  <a:pt x="93980" y="607059"/>
                </a:lnTo>
                <a:lnTo>
                  <a:pt x="93980" y="604519"/>
                </a:lnTo>
                <a:close/>
              </a:path>
              <a:path w="93979" h="628650">
                <a:moveTo>
                  <a:pt x="2539" y="601979"/>
                </a:moveTo>
                <a:lnTo>
                  <a:pt x="0" y="601979"/>
                </a:lnTo>
                <a:lnTo>
                  <a:pt x="0" y="603249"/>
                </a:lnTo>
                <a:lnTo>
                  <a:pt x="2539" y="603249"/>
                </a:lnTo>
                <a:lnTo>
                  <a:pt x="2539" y="601979"/>
                </a:lnTo>
                <a:close/>
              </a:path>
              <a:path w="93979" h="628650">
                <a:moveTo>
                  <a:pt x="93980" y="601979"/>
                </a:moveTo>
                <a:lnTo>
                  <a:pt x="90170" y="601979"/>
                </a:lnTo>
                <a:lnTo>
                  <a:pt x="90170" y="603249"/>
                </a:lnTo>
                <a:lnTo>
                  <a:pt x="93980" y="603249"/>
                </a:lnTo>
                <a:lnTo>
                  <a:pt x="93980" y="601979"/>
                </a:lnTo>
                <a:close/>
              </a:path>
              <a:path w="93979" h="628650">
                <a:moveTo>
                  <a:pt x="2539" y="598169"/>
                </a:moveTo>
                <a:lnTo>
                  <a:pt x="0" y="598169"/>
                </a:lnTo>
                <a:lnTo>
                  <a:pt x="0" y="600709"/>
                </a:lnTo>
                <a:lnTo>
                  <a:pt x="2539" y="600709"/>
                </a:lnTo>
                <a:lnTo>
                  <a:pt x="2539" y="598169"/>
                </a:lnTo>
                <a:close/>
              </a:path>
              <a:path w="93979" h="628650">
                <a:moveTo>
                  <a:pt x="93980" y="598169"/>
                </a:moveTo>
                <a:lnTo>
                  <a:pt x="90170" y="598169"/>
                </a:lnTo>
                <a:lnTo>
                  <a:pt x="90170" y="600709"/>
                </a:lnTo>
                <a:lnTo>
                  <a:pt x="93980" y="600709"/>
                </a:lnTo>
                <a:lnTo>
                  <a:pt x="93980" y="598169"/>
                </a:lnTo>
                <a:close/>
              </a:path>
              <a:path w="93979" h="628650">
                <a:moveTo>
                  <a:pt x="92710" y="596899"/>
                </a:moveTo>
                <a:lnTo>
                  <a:pt x="91439" y="596899"/>
                </a:lnTo>
                <a:lnTo>
                  <a:pt x="91439" y="598169"/>
                </a:lnTo>
                <a:lnTo>
                  <a:pt x="92710" y="598169"/>
                </a:lnTo>
                <a:lnTo>
                  <a:pt x="92710" y="596899"/>
                </a:lnTo>
                <a:close/>
              </a:path>
              <a:path w="93979" h="628650">
                <a:moveTo>
                  <a:pt x="2539" y="595629"/>
                </a:moveTo>
                <a:lnTo>
                  <a:pt x="0" y="595629"/>
                </a:lnTo>
                <a:lnTo>
                  <a:pt x="0" y="596899"/>
                </a:lnTo>
                <a:lnTo>
                  <a:pt x="2539" y="596899"/>
                </a:lnTo>
                <a:lnTo>
                  <a:pt x="2539" y="595629"/>
                </a:lnTo>
                <a:close/>
              </a:path>
              <a:path w="93979" h="628650">
                <a:moveTo>
                  <a:pt x="2539" y="591819"/>
                </a:moveTo>
                <a:lnTo>
                  <a:pt x="0" y="591819"/>
                </a:lnTo>
                <a:lnTo>
                  <a:pt x="0" y="594359"/>
                </a:lnTo>
                <a:lnTo>
                  <a:pt x="2539" y="594359"/>
                </a:lnTo>
                <a:lnTo>
                  <a:pt x="2539" y="591819"/>
                </a:lnTo>
                <a:close/>
              </a:path>
              <a:path w="93979" h="628650">
                <a:moveTo>
                  <a:pt x="2539" y="589279"/>
                </a:moveTo>
                <a:lnTo>
                  <a:pt x="0" y="589279"/>
                </a:lnTo>
                <a:lnTo>
                  <a:pt x="0" y="590549"/>
                </a:lnTo>
                <a:lnTo>
                  <a:pt x="2539" y="590549"/>
                </a:lnTo>
                <a:lnTo>
                  <a:pt x="2539" y="589279"/>
                </a:lnTo>
                <a:close/>
              </a:path>
              <a:path w="93979" h="628650">
                <a:moveTo>
                  <a:pt x="2539" y="585469"/>
                </a:moveTo>
                <a:lnTo>
                  <a:pt x="0" y="585469"/>
                </a:lnTo>
                <a:lnTo>
                  <a:pt x="0" y="588009"/>
                </a:lnTo>
                <a:lnTo>
                  <a:pt x="2539" y="588009"/>
                </a:lnTo>
                <a:lnTo>
                  <a:pt x="2539" y="585469"/>
                </a:lnTo>
                <a:close/>
              </a:path>
              <a:path w="93979" h="628650">
                <a:moveTo>
                  <a:pt x="2539" y="582929"/>
                </a:moveTo>
                <a:lnTo>
                  <a:pt x="0" y="582929"/>
                </a:lnTo>
                <a:lnTo>
                  <a:pt x="0" y="584199"/>
                </a:lnTo>
                <a:lnTo>
                  <a:pt x="2539" y="584199"/>
                </a:lnTo>
                <a:lnTo>
                  <a:pt x="2539" y="582929"/>
                </a:lnTo>
                <a:close/>
              </a:path>
              <a:path w="93979" h="628650">
                <a:moveTo>
                  <a:pt x="2539" y="579119"/>
                </a:moveTo>
                <a:lnTo>
                  <a:pt x="0" y="579119"/>
                </a:lnTo>
                <a:lnTo>
                  <a:pt x="0" y="581659"/>
                </a:lnTo>
                <a:lnTo>
                  <a:pt x="2539" y="581659"/>
                </a:lnTo>
                <a:lnTo>
                  <a:pt x="2539" y="579119"/>
                </a:lnTo>
                <a:close/>
              </a:path>
              <a:path w="93979" h="628650">
                <a:moveTo>
                  <a:pt x="2539" y="576579"/>
                </a:moveTo>
                <a:lnTo>
                  <a:pt x="0" y="576579"/>
                </a:lnTo>
                <a:lnTo>
                  <a:pt x="0" y="577849"/>
                </a:lnTo>
                <a:lnTo>
                  <a:pt x="2539" y="577849"/>
                </a:lnTo>
                <a:lnTo>
                  <a:pt x="2539" y="576579"/>
                </a:lnTo>
                <a:close/>
              </a:path>
              <a:path w="93979" h="628650">
                <a:moveTo>
                  <a:pt x="2539" y="572769"/>
                </a:moveTo>
                <a:lnTo>
                  <a:pt x="0" y="572769"/>
                </a:lnTo>
                <a:lnTo>
                  <a:pt x="0" y="575309"/>
                </a:lnTo>
                <a:lnTo>
                  <a:pt x="2539" y="575309"/>
                </a:lnTo>
                <a:lnTo>
                  <a:pt x="2539" y="572769"/>
                </a:lnTo>
                <a:close/>
              </a:path>
              <a:path w="93979" h="628650">
                <a:moveTo>
                  <a:pt x="2539" y="570229"/>
                </a:moveTo>
                <a:lnTo>
                  <a:pt x="0" y="570229"/>
                </a:lnTo>
                <a:lnTo>
                  <a:pt x="0" y="571499"/>
                </a:lnTo>
                <a:lnTo>
                  <a:pt x="2539" y="571499"/>
                </a:lnTo>
                <a:lnTo>
                  <a:pt x="2539" y="570229"/>
                </a:lnTo>
                <a:close/>
              </a:path>
              <a:path w="93979" h="628650">
                <a:moveTo>
                  <a:pt x="2539" y="566419"/>
                </a:moveTo>
                <a:lnTo>
                  <a:pt x="0" y="566419"/>
                </a:lnTo>
                <a:lnTo>
                  <a:pt x="0" y="568959"/>
                </a:lnTo>
                <a:lnTo>
                  <a:pt x="2539" y="568959"/>
                </a:lnTo>
                <a:lnTo>
                  <a:pt x="2539" y="566419"/>
                </a:lnTo>
                <a:close/>
              </a:path>
              <a:path w="93979" h="628650">
                <a:moveTo>
                  <a:pt x="2539" y="563879"/>
                </a:moveTo>
                <a:lnTo>
                  <a:pt x="0" y="563879"/>
                </a:lnTo>
                <a:lnTo>
                  <a:pt x="0" y="565149"/>
                </a:lnTo>
                <a:lnTo>
                  <a:pt x="2539" y="565149"/>
                </a:lnTo>
                <a:lnTo>
                  <a:pt x="2539" y="563879"/>
                </a:lnTo>
                <a:close/>
              </a:path>
              <a:path w="93979" h="628650">
                <a:moveTo>
                  <a:pt x="2539" y="560069"/>
                </a:moveTo>
                <a:lnTo>
                  <a:pt x="0" y="560069"/>
                </a:lnTo>
                <a:lnTo>
                  <a:pt x="0" y="562609"/>
                </a:lnTo>
                <a:lnTo>
                  <a:pt x="2539" y="562609"/>
                </a:lnTo>
                <a:lnTo>
                  <a:pt x="2539" y="560069"/>
                </a:lnTo>
                <a:close/>
              </a:path>
              <a:path w="93979" h="628650">
                <a:moveTo>
                  <a:pt x="2539" y="557529"/>
                </a:moveTo>
                <a:lnTo>
                  <a:pt x="0" y="557529"/>
                </a:lnTo>
                <a:lnTo>
                  <a:pt x="0" y="558799"/>
                </a:lnTo>
                <a:lnTo>
                  <a:pt x="2539" y="558799"/>
                </a:lnTo>
                <a:lnTo>
                  <a:pt x="2539" y="557529"/>
                </a:lnTo>
                <a:close/>
              </a:path>
              <a:path w="93979" h="628650">
                <a:moveTo>
                  <a:pt x="2539" y="553719"/>
                </a:moveTo>
                <a:lnTo>
                  <a:pt x="0" y="553719"/>
                </a:lnTo>
                <a:lnTo>
                  <a:pt x="0" y="556259"/>
                </a:lnTo>
                <a:lnTo>
                  <a:pt x="2539" y="556259"/>
                </a:lnTo>
                <a:lnTo>
                  <a:pt x="2539" y="553719"/>
                </a:lnTo>
                <a:close/>
              </a:path>
              <a:path w="93979" h="628650">
                <a:moveTo>
                  <a:pt x="2539" y="551179"/>
                </a:moveTo>
                <a:lnTo>
                  <a:pt x="0" y="551179"/>
                </a:lnTo>
                <a:lnTo>
                  <a:pt x="0" y="552449"/>
                </a:lnTo>
                <a:lnTo>
                  <a:pt x="2539" y="552449"/>
                </a:lnTo>
                <a:lnTo>
                  <a:pt x="2539" y="551179"/>
                </a:lnTo>
                <a:close/>
              </a:path>
              <a:path w="93979" h="628650">
                <a:moveTo>
                  <a:pt x="2539" y="547369"/>
                </a:moveTo>
                <a:lnTo>
                  <a:pt x="0" y="547369"/>
                </a:lnTo>
                <a:lnTo>
                  <a:pt x="0" y="549909"/>
                </a:lnTo>
                <a:lnTo>
                  <a:pt x="2539" y="549909"/>
                </a:lnTo>
                <a:lnTo>
                  <a:pt x="2539" y="547369"/>
                </a:lnTo>
                <a:close/>
              </a:path>
              <a:path w="93979" h="628650">
                <a:moveTo>
                  <a:pt x="2539" y="544829"/>
                </a:moveTo>
                <a:lnTo>
                  <a:pt x="0" y="544829"/>
                </a:lnTo>
                <a:lnTo>
                  <a:pt x="0" y="546099"/>
                </a:lnTo>
                <a:lnTo>
                  <a:pt x="2539" y="546099"/>
                </a:lnTo>
                <a:lnTo>
                  <a:pt x="2539" y="544829"/>
                </a:lnTo>
                <a:close/>
              </a:path>
              <a:path w="93979" h="628650">
                <a:moveTo>
                  <a:pt x="2539" y="541019"/>
                </a:moveTo>
                <a:lnTo>
                  <a:pt x="0" y="541019"/>
                </a:lnTo>
                <a:lnTo>
                  <a:pt x="0" y="543559"/>
                </a:lnTo>
                <a:lnTo>
                  <a:pt x="2539" y="543559"/>
                </a:lnTo>
                <a:lnTo>
                  <a:pt x="2539" y="541019"/>
                </a:lnTo>
                <a:close/>
              </a:path>
              <a:path w="93979" h="628650">
                <a:moveTo>
                  <a:pt x="2539" y="523239"/>
                </a:moveTo>
                <a:lnTo>
                  <a:pt x="0" y="523239"/>
                </a:lnTo>
                <a:lnTo>
                  <a:pt x="0" y="539749"/>
                </a:lnTo>
                <a:lnTo>
                  <a:pt x="2539" y="539749"/>
                </a:lnTo>
                <a:lnTo>
                  <a:pt x="2539" y="523239"/>
                </a:lnTo>
                <a:close/>
              </a:path>
            </a:pathLst>
          </a:custGeom>
          <a:solidFill>
            <a:srgbClr val="6A57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7" name="bk object 3647"/>
          <p:cNvSpPr/>
          <p:nvPr/>
        </p:nvSpPr>
        <p:spPr>
          <a:xfrm>
            <a:off x="4691379" y="2655570"/>
            <a:ext cx="87630" cy="621030"/>
          </a:xfrm>
          <a:custGeom>
            <a:avLst/>
            <a:gdLst/>
            <a:ahLst/>
            <a:cxnLst/>
            <a:rect l="l" t="t" r="r" b="b"/>
            <a:pathLst>
              <a:path w="87629" h="621029">
                <a:moveTo>
                  <a:pt x="87630" y="0"/>
                </a:moveTo>
                <a:lnTo>
                  <a:pt x="81280" y="0"/>
                </a:lnTo>
                <a:lnTo>
                  <a:pt x="81280" y="1269"/>
                </a:lnTo>
                <a:lnTo>
                  <a:pt x="82550" y="1269"/>
                </a:lnTo>
                <a:lnTo>
                  <a:pt x="82550" y="3809"/>
                </a:lnTo>
                <a:lnTo>
                  <a:pt x="83820" y="3809"/>
                </a:lnTo>
                <a:lnTo>
                  <a:pt x="83820" y="6350"/>
                </a:lnTo>
                <a:lnTo>
                  <a:pt x="85090" y="6350"/>
                </a:lnTo>
                <a:lnTo>
                  <a:pt x="85090" y="7619"/>
                </a:lnTo>
                <a:lnTo>
                  <a:pt x="86360" y="7619"/>
                </a:lnTo>
                <a:lnTo>
                  <a:pt x="86360" y="8889"/>
                </a:lnTo>
                <a:lnTo>
                  <a:pt x="87630" y="8889"/>
                </a:lnTo>
                <a:lnTo>
                  <a:pt x="87630" y="0"/>
                </a:lnTo>
                <a:close/>
              </a:path>
              <a:path w="87629" h="621029">
                <a:moveTo>
                  <a:pt x="5080" y="353059"/>
                </a:moveTo>
                <a:lnTo>
                  <a:pt x="0" y="353059"/>
                </a:lnTo>
                <a:lnTo>
                  <a:pt x="0" y="372109"/>
                </a:lnTo>
                <a:lnTo>
                  <a:pt x="5080" y="372109"/>
                </a:lnTo>
                <a:lnTo>
                  <a:pt x="5080" y="353059"/>
                </a:lnTo>
                <a:close/>
              </a:path>
              <a:path w="87629" h="621029">
                <a:moveTo>
                  <a:pt x="87630" y="353059"/>
                </a:moveTo>
                <a:lnTo>
                  <a:pt x="83820" y="353059"/>
                </a:lnTo>
                <a:lnTo>
                  <a:pt x="83820" y="372109"/>
                </a:lnTo>
                <a:lnTo>
                  <a:pt x="87630" y="372109"/>
                </a:lnTo>
                <a:lnTo>
                  <a:pt x="87630" y="353059"/>
                </a:lnTo>
                <a:close/>
              </a:path>
              <a:path w="87629" h="621029">
                <a:moveTo>
                  <a:pt x="5080" y="350519"/>
                </a:moveTo>
                <a:lnTo>
                  <a:pt x="0" y="350519"/>
                </a:lnTo>
                <a:lnTo>
                  <a:pt x="0" y="351789"/>
                </a:lnTo>
                <a:lnTo>
                  <a:pt x="5080" y="351789"/>
                </a:lnTo>
                <a:lnTo>
                  <a:pt x="5080" y="350519"/>
                </a:lnTo>
                <a:close/>
              </a:path>
              <a:path w="87629" h="621029">
                <a:moveTo>
                  <a:pt x="87630" y="350519"/>
                </a:moveTo>
                <a:lnTo>
                  <a:pt x="83820" y="350519"/>
                </a:lnTo>
                <a:lnTo>
                  <a:pt x="83820" y="351789"/>
                </a:lnTo>
                <a:lnTo>
                  <a:pt x="87630" y="351789"/>
                </a:lnTo>
                <a:lnTo>
                  <a:pt x="87630" y="350519"/>
                </a:lnTo>
                <a:close/>
              </a:path>
              <a:path w="87629" h="621029">
                <a:moveTo>
                  <a:pt x="5080" y="346709"/>
                </a:moveTo>
                <a:lnTo>
                  <a:pt x="0" y="346709"/>
                </a:lnTo>
                <a:lnTo>
                  <a:pt x="0" y="349249"/>
                </a:lnTo>
                <a:lnTo>
                  <a:pt x="5080" y="349249"/>
                </a:lnTo>
                <a:lnTo>
                  <a:pt x="5080" y="346709"/>
                </a:lnTo>
                <a:close/>
              </a:path>
              <a:path w="87629" h="621029">
                <a:moveTo>
                  <a:pt x="87630" y="346709"/>
                </a:moveTo>
                <a:lnTo>
                  <a:pt x="83820" y="346709"/>
                </a:lnTo>
                <a:lnTo>
                  <a:pt x="83820" y="349249"/>
                </a:lnTo>
                <a:lnTo>
                  <a:pt x="87630" y="349249"/>
                </a:lnTo>
                <a:lnTo>
                  <a:pt x="87630" y="346709"/>
                </a:lnTo>
                <a:close/>
              </a:path>
              <a:path w="87629" h="621029">
                <a:moveTo>
                  <a:pt x="5080" y="344169"/>
                </a:moveTo>
                <a:lnTo>
                  <a:pt x="0" y="344169"/>
                </a:lnTo>
                <a:lnTo>
                  <a:pt x="0" y="345439"/>
                </a:lnTo>
                <a:lnTo>
                  <a:pt x="5080" y="345439"/>
                </a:lnTo>
                <a:lnTo>
                  <a:pt x="5080" y="344169"/>
                </a:lnTo>
                <a:close/>
              </a:path>
              <a:path w="87629" h="621029">
                <a:moveTo>
                  <a:pt x="87630" y="344169"/>
                </a:moveTo>
                <a:lnTo>
                  <a:pt x="83820" y="344169"/>
                </a:lnTo>
                <a:lnTo>
                  <a:pt x="83820" y="345439"/>
                </a:lnTo>
                <a:lnTo>
                  <a:pt x="87630" y="345439"/>
                </a:lnTo>
                <a:lnTo>
                  <a:pt x="87630" y="344169"/>
                </a:lnTo>
                <a:close/>
              </a:path>
              <a:path w="87629" h="621029">
                <a:moveTo>
                  <a:pt x="5080" y="340359"/>
                </a:moveTo>
                <a:lnTo>
                  <a:pt x="0" y="340359"/>
                </a:lnTo>
                <a:lnTo>
                  <a:pt x="0" y="342899"/>
                </a:lnTo>
                <a:lnTo>
                  <a:pt x="5080" y="342899"/>
                </a:lnTo>
                <a:lnTo>
                  <a:pt x="5080" y="340359"/>
                </a:lnTo>
                <a:close/>
              </a:path>
              <a:path w="87629" h="621029">
                <a:moveTo>
                  <a:pt x="87630" y="340359"/>
                </a:moveTo>
                <a:lnTo>
                  <a:pt x="83820" y="340359"/>
                </a:lnTo>
                <a:lnTo>
                  <a:pt x="83820" y="342899"/>
                </a:lnTo>
                <a:lnTo>
                  <a:pt x="87630" y="342899"/>
                </a:lnTo>
                <a:lnTo>
                  <a:pt x="87630" y="340359"/>
                </a:lnTo>
                <a:close/>
              </a:path>
              <a:path w="87629" h="621029">
                <a:moveTo>
                  <a:pt x="5080" y="337819"/>
                </a:moveTo>
                <a:lnTo>
                  <a:pt x="0" y="337819"/>
                </a:lnTo>
                <a:lnTo>
                  <a:pt x="0" y="339089"/>
                </a:lnTo>
                <a:lnTo>
                  <a:pt x="5080" y="339089"/>
                </a:lnTo>
                <a:lnTo>
                  <a:pt x="5080" y="337819"/>
                </a:lnTo>
                <a:close/>
              </a:path>
              <a:path w="87629" h="621029">
                <a:moveTo>
                  <a:pt x="87630" y="337819"/>
                </a:moveTo>
                <a:lnTo>
                  <a:pt x="83820" y="337819"/>
                </a:lnTo>
                <a:lnTo>
                  <a:pt x="83820" y="339089"/>
                </a:lnTo>
                <a:lnTo>
                  <a:pt x="87630" y="339089"/>
                </a:lnTo>
                <a:lnTo>
                  <a:pt x="87630" y="337819"/>
                </a:lnTo>
                <a:close/>
              </a:path>
              <a:path w="87629" h="621029">
                <a:moveTo>
                  <a:pt x="5080" y="334009"/>
                </a:moveTo>
                <a:lnTo>
                  <a:pt x="0" y="334009"/>
                </a:lnTo>
                <a:lnTo>
                  <a:pt x="0" y="336549"/>
                </a:lnTo>
                <a:lnTo>
                  <a:pt x="5080" y="336549"/>
                </a:lnTo>
                <a:lnTo>
                  <a:pt x="5080" y="334009"/>
                </a:lnTo>
                <a:close/>
              </a:path>
              <a:path w="87629" h="621029">
                <a:moveTo>
                  <a:pt x="87630" y="334009"/>
                </a:moveTo>
                <a:lnTo>
                  <a:pt x="83820" y="334009"/>
                </a:lnTo>
                <a:lnTo>
                  <a:pt x="83820" y="336549"/>
                </a:lnTo>
                <a:lnTo>
                  <a:pt x="87630" y="336549"/>
                </a:lnTo>
                <a:lnTo>
                  <a:pt x="87630" y="334009"/>
                </a:lnTo>
                <a:close/>
              </a:path>
              <a:path w="87629" h="621029">
                <a:moveTo>
                  <a:pt x="5080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5080" y="332739"/>
                </a:lnTo>
                <a:lnTo>
                  <a:pt x="5080" y="331469"/>
                </a:lnTo>
                <a:close/>
              </a:path>
              <a:path w="87629" h="621029">
                <a:moveTo>
                  <a:pt x="87630" y="331469"/>
                </a:moveTo>
                <a:lnTo>
                  <a:pt x="83820" y="331469"/>
                </a:lnTo>
                <a:lnTo>
                  <a:pt x="83820" y="332739"/>
                </a:lnTo>
                <a:lnTo>
                  <a:pt x="87630" y="332739"/>
                </a:lnTo>
                <a:lnTo>
                  <a:pt x="87630" y="331469"/>
                </a:lnTo>
                <a:close/>
              </a:path>
              <a:path w="87629" h="621029">
                <a:moveTo>
                  <a:pt x="5080" y="327659"/>
                </a:moveTo>
                <a:lnTo>
                  <a:pt x="0" y="327659"/>
                </a:lnTo>
                <a:lnTo>
                  <a:pt x="0" y="330199"/>
                </a:lnTo>
                <a:lnTo>
                  <a:pt x="5080" y="330199"/>
                </a:lnTo>
                <a:lnTo>
                  <a:pt x="5080" y="327659"/>
                </a:lnTo>
                <a:close/>
              </a:path>
              <a:path w="87629" h="621029">
                <a:moveTo>
                  <a:pt x="87630" y="327659"/>
                </a:moveTo>
                <a:lnTo>
                  <a:pt x="83820" y="327659"/>
                </a:lnTo>
                <a:lnTo>
                  <a:pt x="83820" y="330199"/>
                </a:lnTo>
                <a:lnTo>
                  <a:pt x="87630" y="330199"/>
                </a:lnTo>
                <a:lnTo>
                  <a:pt x="87630" y="327659"/>
                </a:lnTo>
                <a:close/>
              </a:path>
              <a:path w="87629" h="621029">
                <a:moveTo>
                  <a:pt x="5080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5080" y="326389"/>
                </a:lnTo>
                <a:lnTo>
                  <a:pt x="5080" y="325119"/>
                </a:lnTo>
                <a:close/>
              </a:path>
              <a:path w="87629" h="621029">
                <a:moveTo>
                  <a:pt x="87630" y="325119"/>
                </a:moveTo>
                <a:lnTo>
                  <a:pt x="83820" y="325119"/>
                </a:lnTo>
                <a:lnTo>
                  <a:pt x="83820" y="326389"/>
                </a:lnTo>
                <a:lnTo>
                  <a:pt x="87630" y="326389"/>
                </a:lnTo>
                <a:lnTo>
                  <a:pt x="87630" y="325119"/>
                </a:lnTo>
                <a:close/>
              </a:path>
              <a:path w="87629" h="621029">
                <a:moveTo>
                  <a:pt x="5080" y="321309"/>
                </a:moveTo>
                <a:lnTo>
                  <a:pt x="0" y="321309"/>
                </a:lnTo>
                <a:lnTo>
                  <a:pt x="0" y="323849"/>
                </a:lnTo>
                <a:lnTo>
                  <a:pt x="5080" y="323849"/>
                </a:lnTo>
                <a:lnTo>
                  <a:pt x="5080" y="321309"/>
                </a:lnTo>
                <a:close/>
              </a:path>
              <a:path w="87629" h="621029">
                <a:moveTo>
                  <a:pt x="87630" y="321309"/>
                </a:moveTo>
                <a:lnTo>
                  <a:pt x="83820" y="321309"/>
                </a:lnTo>
                <a:lnTo>
                  <a:pt x="83820" y="323849"/>
                </a:lnTo>
                <a:lnTo>
                  <a:pt x="87630" y="323849"/>
                </a:lnTo>
                <a:lnTo>
                  <a:pt x="87630" y="321309"/>
                </a:lnTo>
                <a:close/>
              </a:path>
              <a:path w="87629" h="621029">
                <a:moveTo>
                  <a:pt x="5080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5080" y="320039"/>
                </a:lnTo>
                <a:lnTo>
                  <a:pt x="5080" y="318769"/>
                </a:lnTo>
                <a:close/>
              </a:path>
              <a:path w="87629" h="621029">
                <a:moveTo>
                  <a:pt x="87630" y="318769"/>
                </a:moveTo>
                <a:lnTo>
                  <a:pt x="83820" y="318769"/>
                </a:lnTo>
                <a:lnTo>
                  <a:pt x="83820" y="320039"/>
                </a:lnTo>
                <a:lnTo>
                  <a:pt x="87630" y="320039"/>
                </a:lnTo>
                <a:lnTo>
                  <a:pt x="87630" y="318769"/>
                </a:lnTo>
                <a:close/>
              </a:path>
              <a:path w="87629" h="621029">
                <a:moveTo>
                  <a:pt x="5080" y="314959"/>
                </a:moveTo>
                <a:lnTo>
                  <a:pt x="0" y="314959"/>
                </a:lnTo>
                <a:lnTo>
                  <a:pt x="0" y="317499"/>
                </a:lnTo>
                <a:lnTo>
                  <a:pt x="5080" y="317499"/>
                </a:lnTo>
                <a:lnTo>
                  <a:pt x="5080" y="314959"/>
                </a:lnTo>
                <a:close/>
              </a:path>
              <a:path w="87629" h="621029">
                <a:moveTo>
                  <a:pt x="87630" y="314959"/>
                </a:moveTo>
                <a:lnTo>
                  <a:pt x="83820" y="314959"/>
                </a:lnTo>
                <a:lnTo>
                  <a:pt x="83820" y="317499"/>
                </a:lnTo>
                <a:lnTo>
                  <a:pt x="87630" y="317499"/>
                </a:lnTo>
                <a:lnTo>
                  <a:pt x="87630" y="314959"/>
                </a:lnTo>
                <a:close/>
              </a:path>
              <a:path w="87629" h="621029">
                <a:moveTo>
                  <a:pt x="5080" y="312419"/>
                </a:moveTo>
                <a:lnTo>
                  <a:pt x="0" y="312419"/>
                </a:lnTo>
                <a:lnTo>
                  <a:pt x="0" y="313689"/>
                </a:lnTo>
                <a:lnTo>
                  <a:pt x="5080" y="313689"/>
                </a:lnTo>
                <a:lnTo>
                  <a:pt x="5080" y="312419"/>
                </a:lnTo>
                <a:close/>
              </a:path>
              <a:path w="87629" h="621029">
                <a:moveTo>
                  <a:pt x="87630" y="312419"/>
                </a:moveTo>
                <a:lnTo>
                  <a:pt x="83820" y="312419"/>
                </a:lnTo>
                <a:lnTo>
                  <a:pt x="83820" y="313689"/>
                </a:lnTo>
                <a:lnTo>
                  <a:pt x="87630" y="313689"/>
                </a:lnTo>
                <a:lnTo>
                  <a:pt x="87630" y="312419"/>
                </a:lnTo>
                <a:close/>
              </a:path>
              <a:path w="87629" h="621029">
                <a:moveTo>
                  <a:pt x="5080" y="308609"/>
                </a:moveTo>
                <a:lnTo>
                  <a:pt x="0" y="308609"/>
                </a:lnTo>
                <a:lnTo>
                  <a:pt x="0" y="311149"/>
                </a:lnTo>
                <a:lnTo>
                  <a:pt x="5080" y="311149"/>
                </a:lnTo>
                <a:lnTo>
                  <a:pt x="5080" y="308609"/>
                </a:lnTo>
                <a:close/>
              </a:path>
              <a:path w="87629" h="621029">
                <a:moveTo>
                  <a:pt x="87630" y="308609"/>
                </a:moveTo>
                <a:lnTo>
                  <a:pt x="83820" y="308609"/>
                </a:lnTo>
                <a:lnTo>
                  <a:pt x="83820" y="311149"/>
                </a:lnTo>
                <a:lnTo>
                  <a:pt x="87630" y="311149"/>
                </a:lnTo>
                <a:lnTo>
                  <a:pt x="87630" y="308609"/>
                </a:lnTo>
                <a:close/>
              </a:path>
              <a:path w="87629" h="621029">
                <a:moveTo>
                  <a:pt x="5080" y="306069"/>
                </a:moveTo>
                <a:lnTo>
                  <a:pt x="1270" y="306069"/>
                </a:lnTo>
                <a:lnTo>
                  <a:pt x="1270" y="307339"/>
                </a:lnTo>
                <a:lnTo>
                  <a:pt x="5080" y="307339"/>
                </a:lnTo>
                <a:lnTo>
                  <a:pt x="5080" y="306069"/>
                </a:lnTo>
                <a:close/>
              </a:path>
              <a:path w="87629" h="621029">
                <a:moveTo>
                  <a:pt x="87630" y="306069"/>
                </a:moveTo>
                <a:lnTo>
                  <a:pt x="83820" y="306069"/>
                </a:lnTo>
                <a:lnTo>
                  <a:pt x="83820" y="307339"/>
                </a:lnTo>
                <a:lnTo>
                  <a:pt x="87630" y="307339"/>
                </a:lnTo>
                <a:lnTo>
                  <a:pt x="87630" y="306069"/>
                </a:lnTo>
                <a:close/>
              </a:path>
              <a:path w="87629" h="621029">
                <a:moveTo>
                  <a:pt x="2540" y="300989"/>
                </a:moveTo>
                <a:lnTo>
                  <a:pt x="1270" y="300989"/>
                </a:lnTo>
                <a:lnTo>
                  <a:pt x="1270" y="304799"/>
                </a:lnTo>
                <a:lnTo>
                  <a:pt x="5080" y="304799"/>
                </a:lnTo>
                <a:lnTo>
                  <a:pt x="5080" y="302259"/>
                </a:lnTo>
                <a:lnTo>
                  <a:pt x="2540" y="302259"/>
                </a:lnTo>
                <a:lnTo>
                  <a:pt x="2540" y="300989"/>
                </a:lnTo>
                <a:close/>
              </a:path>
              <a:path w="87629" h="621029">
                <a:moveTo>
                  <a:pt x="87630" y="302259"/>
                </a:moveTo>
                <a:lnTo>
                  <a:pt x="83820" y="302259"/>
                </a:lnTo>
                <a:lnTo>
                  <a:pt x="83820" y="304799"/>
                </a:lnTo>
                <a:lnTo>
                  <a:pt x="87630" y="304799"/>
                </a:lnTo>
                <a:lnTo>
                  <a:pt x="87630" y="302259"/>
                </a:lnTo>
                <a:close/>
              </a:path>
              <a:path w="87629" h="621029">
                <a:moveTo>
                  <a:pt x="5080" y="299719"/>
                </a:moveTo>
                <a:lnTo>
                  <a:pt x="2540" y="299719"/>
                </a:lnTo>
                <a:lnTo>
                  <a:pt x="2540" y="300989"/>
                </a:lnTo>
                <a:lnTo>
                  <a:pt x="5080" y="300989"/>
                </a:lnTo>
                <a:lnTo>
                  <a:pt x="5080" y="299719"/>
                </a:lnTo>
                <a:close/>
              </a:path>
              <a:path w="87629" h="621029">
                <a:moveTo>
                  <a:pt x="87630" y="299719"/>
                </a:moveTo>
                <a:lnTo>
                  <a:pt x="83820" y="299719"/>
                </a:lnTo>
                <a:lnTo>
                  <a:pt x="83820" y="300989"/>
                </a:lnTo>
                <a:lnTo>
                  <a:pt x="87630" y="300989"/>
                </a:lnTo>
                <a:lnTo>
                  <a:pt x="87630" y="299719"/>
                </a:lnTo>
                <a:close/>
              </a:path>
              <a:path w="87629" h="621029">
                <a:moveTo>
                  <a:pt x="5080" y="295909"/>
                </a:moveTo>
                <a:lnTo>
                  <a:pt x="2540" y="295909"/>
                </a:lnTo>
                <a:lnTo>
                  <a:pt x="2540" y="298449"/>
                </a:lnTo>
                <a:lnTo>
                  <a:pt x="5080" y="298449"/>
                </a:lnTo>
                <a:lnTo>
                  <a:pt x="5080" y="295909"/>
                </a:lnTo>
                <a:close/>
              </a:path>
              <a:path w="87629" h="621029">
                <a:moveTo>
                  <a:pt x="87630" y="295909"/>
                </a:moveTo>
                <a:lnTo>
                  <a:pt x="83820" y="295909"/>
                </a:lnTo>
                <a:lnTo>
                  <a:pt x="83820" y="298449"/>
                </a:lnTo>
                <a:lnTo>
                  <a:pt x="87630" y="298449"/>
                </a:lnTo>
                <a:lnTo>
                  <a:pt x="87630" y="295909"/>
                </a:lnTo>
                <a:close/>
              </a:path>
              <a:path w="87629" h="621029">
                <a:moveTo>
                  <a:pt x="5080" y="292099"/>
                </a:moveTo>
                <a:lnTo>
                  <a:pt x="3810" y="292099"/>
                </a:lnTo>
                <a:lnTo>
                  <a:pt x="3810" y="294639"/>
                </a:lnTo>
                <a:lnTo>
                  <a:pt x="5080" y="294639"/>
                </a:lnTo>
                <a:lnTo>
                  <a:pt x="5080" y="292099"/>
                </a:lnTo>
                <a:close/>
              </a:path>
              <a:path w="87629" h="621029">
                <a:moveTo>
                  <a:pt x="87630" y="293369"/>
                </a:moveTo>
                <a:lnTo>
                  <a:pt x="83820" y="293369"/>
                </a:lnTo>
                <a:lnTo>
                  <a:pt x="83820" y="294639"/>
                </a:lnTo>
                <a:lnTo>
                  <a:pt x="87630" y="294639"/>
                </a:lnTo>
                <a:lnTo>
                  <a:pt x="87630" y="293369"/>
                </a:lnTo>
                <a:close/>
              </a:path>
              <a:path w="87629" h="621029">
                <a:moveTo>
                  <a:pt x="87630" y="289559"/>
                </a:moveTo>
                <a:lnTo>
                  <a:pt x="83820" y="289559"/>
                </a:lnTo>
                <a:lnTo>
                  <a:pt x="83820" y="292099"/>
                </a:lnTo>
                <a:lnTo>
                  <a:pt x="87630" y="292099"/>
                </a:lnTo>
                <a:lnTo>
                  <a:pt x="87630" y="289559"/>
                </a:lnTo>
                <a:close/>
              </a:path>
              <a:path w="87629" h="621029">
                <a:moveTo>
                  <a:pt x="2540" y="288289"/>
                </a:moveTo>
                <a:lnTo>
                  <a:pt x="1270" y="288289"/>
                </a:lnTo>
                <a:lnTo>
                  <a:pt x="1270" y="289559"/>
                </a:lnTo>
                <a:lnTo>
                  <a:pt x="2540" y="289559"/>
                </a:lnTo>
                <a:lnTo>
                  <a:pt x="2540" y="288289"/>
                </a:lnTo>
                <a:close/>
              </a:path>
              <a:path w="87629" h="621029">
                <a:moveTo>
                  <a:pt x="3810" y="287019"/>
                </a:moveTo>
                <a:lnTo>
                  <a:pt x="0" y="287019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7019"/>
                </a:lnTo>
                <a:close/>
              </a:path>
              <a:path w="87629" h="621029">
                <a:moveTo>
                  <a:pt x="87630" y="287019"/>
                </a:moveTo>
                <a:lnTo>
                  <a:pt x="83820" y="287019"/>
                </a:lnTo>
                <a:lnTo>
                  <a:pt x="83820" y="288289"/>
                </a:lnTo>
                <a:lnTo>
                  <a:pt x="87630" y="288289"/>
                </a:lnTo>
                <a:lnTo>
                  <a:pt x="87630" y="287019"/>
                </a:lnTo>
                <a:close/>
              </a:path>
              <a:path w="87629" h="621029">
                <a:moveTo>
                  <a:pt x="5080" y="283209"/>
                </a:moveTo>
                <a:lnTo>
                  <a:pt x="0" y="283209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87019"/>
                </a:lnTo>
                <a:lnTo>
                  <a:pt x="5080" y="287019"/>
                </a:lnTo>
                <a:lnTo>
                  <a:pt x="5080" y="283209"/>
                </a:lnTo>
                <a:close/>
              </a:path>
              <a:path w="87629" h="621029">
                <a:moveTo>
                  <a:pt x="87630" y="283209"/>
                </a:moveTo>
                <a:lnTo>
                  <a:pt x="83820" y="283209"/>
                </a:lnTo>
                <a:lnTo>
                  <a:pt x="83820" y="285749"/>
                </a:lnTo>
                <a:lnTo>
                  <a:pt x="87630" y="285749"/>
                </a:lnTo>
                <a:lnTo>
                  <a:pt x="87630" y="283209"/>
                </a:lnTo>
                <a:close/>
              </a:path>
              <a:path w="87629" h="621029">
                <a:moveTo>
                  <a:pt x="5080" y="280669"/>
                </a:moveTo>
                <a:lnTo>
                  <a:pt x="0" y="280669"/>
                </a:lnTo>
                <a:lnTo>
                  <a:pt x="0" y="281939"/>
                </a:lnTo>
                <a:lnTo>
                  <a:pt x="5080" y="281939"/>
                </a:lnTo>
                <a:lnTo>
                  <a:pt x="5080" y="280669"/>
                </a:lnTo>
                <a:close/>
              </a:path>
              <a:path w="87629" h="621029">
                <a:moveTo>
                  <a:pt x="87630" y="280669"/>
                </a:moveTo>
                <a:lnTo>
                  <a:pt x="83820" y="280669"/>
                </a:lnTo>
                <a:lnTo>
                  <a:pt x="83820" y="281939"/>
                </a:lnTo>
                <a:lnTo>
                  <a:pt x="87630" y="281939"/>
                </a:lnTo>
                <a:lnTo>
                  <a:pt x="87630" y="280669"/>
                </a:lnTo>
                <a:close/>
              </a:path>
              <a:path w="87629" h="621029">
                <a:moveTo>
                  <a:pt x="5080" y="276859"/>
                </a:moveTo>
                <a:lnTo>
                  <a:pt x="0" y="276859"/>
                </a:lnTo>
                <a:lnTo>
                  <a:pt x="0" y="279399"/>
                </a:lnTo>
                <a:lnTo>
                  <a:pt x="5080" y="279399"/>
                </a:lnTo>
                <a:lnTo>
                  <a:pt x="5080" y="276859"/>
                </a:lnTo>
                <a:close/>
              </a:path>
              <a:path w="87629" h="621029">
                <a:moveTo>
                  <a:pt x="87630" y="276859"/>
                </a:moveTo>
                <a:lnTo>
                  <a:pt x="83820" y="276859"/>
                </a:lnTo>
                <a:lnTo>
                  <a:pt x="83820" y="279399"/>
                </a:lnTo>
                <a:lnTo>
                  <a:pt x="87630" y="279399"/>
                </a:lnTo>
                <a:lnTo>
                  <a:pt x="87630" y="276859"/>
                </a:lnTo>
                <a:close/>
              </a:path>
              <a:path w="87629" h="621029">
                <a:moveTo>
                  <a:pt x="5080" y="274319"/>
                </a:moveTo>
                <a:lnTo>
                  <a:pt x="0" y="274319"/>
                </a:lnTo>
                <a:lnTo>
                  <a:pt x="0" y="275589"/>
                </a:lnTo>
                <a:lnTo>
                  <a:pt x="5080" y="275589"/>
                </a:lnTo>
                <a:lnTo>
                  <a:pt x="5080" y="274319"/>
                </a:lnTo>
                <a:close/>
              </a:path>
              <a:path w="87629" h="621029">
                <a:moveTo>
                  <a:pt x="87630" y="274319"/>
                </a:moveTo>
                <a:lnTo>
                  <a:pt x="83820" y="274319"/>
                </a:lnTo>
                <a:lnTo>
                  <a:pt x="83820" y="275589"/>
                </a:lnTo>
                <a:lnTo>
                  <a:pt x="87630" y="275589"/>
                </a:lnTo>
                <a:lnTo>
                  <a:pt x="87630" y="274319"/>
                </a:lnTo>
                <a:close/>
              </a:path>
              <a:path w="87629" h="621029">
                <a:moveTo>
                  <a:pt x="5080" y="270509"/>
                </a:moveTo>
                <a:lnTo>
                  <a:pt x="0" y="270509"/>
                </a:lnTo>
                <a:lnTo>
                  <a:pt x="0" y="273049"/>
                </a:lnTo>
                <a:lnTo>
                  <a:pt x="5080" y="273049"/>
                </a:lnTo>
                <a:lnTo>
                  <a:pt x="5080" y="270509"/>
                </a:lnTo>
                <a:close/>
              </a:path>
              <a:path w="87629" h="621029">
                <a:moveTo>
                  <a:pt x="87630" y="270509"/>
                </a:moveTo>
                <a:lnTo>
                  <a:pt x="83820" y="270509"/>
                </a:lnTo>
                <a:lnTo>
                  <a:pt x="83820" y="273049"/>
                </a:lnTo>
                <a:lnTo>
                  <a:pt x="87630" y="273049"/>
                </a:lnTo>
                <a:lnTo>
                  <a:pt x="87630" y="270509"/>
                </a:lnTo>
                <a:close/>
              </a:path>
              <a:path w="87629" h="621029">
                <a:moveTo>
                  <a:pt x="5080" y="267969"/>
                </a:moveTo>
                <a:lnTo>
                  <a:pt x="0" y="267969"/>
                </a:lnTo>
                <a:lnTo>
                  <a:pt x="0" y="269239"/>
                </a:lnTo>
                <a:lnTo>
                  <a:pt x="5080" y="269239"/>
                </a:lnTo>
                <a:lnTo>
                  <a:pt x="5080" y="267969"/>
                </a:lnTo>
                <a:close/>
              </a:path>
              <a:path w="87629" h="621029">
                <a:moveTo>
                  <a:pt x="87630" y="267969"/>
                </a:moveTo>
                <a:lnTo>
                  <a:pt x="83820" y="267969"/>
                </a:lnTo>
                <a:lnTo>
                  <a:pt x="83820" y="269239"/>
                </a:lnTo>
                <a:lnTo>
                  <a:pt x="87630" y="269239"/>
                </a:lnTo>
                <a:lnTo>
                  <a:pt x="87630" y="267969"/>
                </a:lnTo>
                <a:close/>
              </a:path>
              <a:path w="87629" h="621029">
                <a:moveTo>
                  <a:pt x="5080" y="261619"/>
                </a:moveTo>
                <a:lnTo>
                  <a:pt x="0" y="261619"/>
                </a:lnTo>
                <a:lnTo>
                  <a:pt x="0" y="266699"/>
                </a:lnTo>
                <a:lnTo>
                  <a:pt x="5080" y="266699"/>
                </a:lnTo>
                <a:lnTo>
                  <a:pt x="5080" y="261619"/>
                </a:lnTo>
                <a:close/>
              </a:path>
              <a:path w="87629" h="621029">
                <a:moveTo>
                  <a:pt x="87630" y="261619"/>
                </a:moveTo>
                <a:lnTo>
                  <a:pt x="83820" y="261619"/>
                </a:lnTo>
                <a:lnTo>
                  <a:pt x="83820" y="266699"/>
                </a:lnTo>
                <a:lnTo>
                  <a:pt x="87630" y="266699"/>
                </a:lnTo>
                <a:lnTo>
                  <a:pt x="87630" y="261619"/>
                </a:lnTo>
                <a:close/>
              </a:path>
              <a:path w="87629" h="621029">
                <a:moveTo>
                  <a:pt x="5080" y="257809"/>
                </a:moveTo>
                <a:lnTo>
                  <a:pt x="0" y="257809"/>
                </a:lnTo>
                <a:lnTo>
                  <a:pt x="0" y="260349"/>
                </a:lnTo>
                <a:lnTo>
                  <a:pt x="5080" y="260349"/>
                </a:lnTo>
                <a:lnTo>
                  <a:pt x="5080" y="257809"/>
                </a:lnTo>
                <a:close/>
              </a:path>
              <a:path w="87629" h="621029">
                <a:moveTo>
                  <a:pt x="87630" y="257809"/>
                </a:moveTo>
                <a:lnTo>
                  <a:pt x="83820" y="257809"/>
                </a:lnTo>
                <a:lnTo>
                  <a:pt x="83820" y="260349"/>
                </a:lnTo>
                <a:lnTo>
                  <a:pt x="87630" y="260349"/>
                </a:lnTo>
                <a:lnTo>
                  <a:pt x="87630" y="257809"/>
                </a:lnTo>
                <a:close/>
              </a:path>
              <a:path w="87629" h="621029">
                <a:moveTo>
                  <a:pt x="5080" y="255269"/>
                </a:moveTo>
                <a:lnTo>
                  <a:pt x="0" y="255269"/>
                </a:lnTo>
                <a:lnTo>
                  <a:pt x="0" y="256539"/>
                </a:lnTo>
                <a:lnTo>
                  <a:pt x="5080" y="256539"/>
                </a:lnTo>
                <a:lnTo>
                  <a:pt x="5080" y="255269"/>
                </a:lnTo>
                <a:close/>
              </a:path>
              <a:path w="87629" h="621029">
                <a:moveTo>
                  <a:pt x="87630" y="255269"/>
                </a:moveTo>
                <a:lnTo>
                  <a:pt x="83820" y="255269"/>
                </a:lnTo>
                <a:lnTo>
                  <a:pt x="83820" y="256539"/>
                </a:lnTo>
                <a:lnTo>
                  <a:pt x="87630" y="256539"/>
                </a:lnTo>
                <a:lnTo>
                  <a:pt x="87630" y="255269"/>
                </a:lnTo>
                <a:close/>
              </a:path>
              <a:path w="87629" h="621029">
                <a:moveTo>
                  <a:pt x="5080" y="251459"/>
                </a:moveTo>
                <a:lnTo>
                  <a:pt x="0" y="251459"/>
                </a:lnTo>
                <a:lnTo>
                  <a:pt x="0" y="253999"/>
                </a:lnTo>
                <a:lnTo>
                  <a:pt x="5080" y="253999"/>
                </a:lnTo>
                <a:lnTo>
                  <a:pt x="5080" y="251459"/>
                </a:lnTo>
                <a:close/>
              </a:path>
              <a:path w="87629" h="621029">
                <a:moveTo>
                  <a:pt x="87630" y="251459"/>
                </a:moveTo>
                <a:lnTo>
                  <a:pt x="83820" y="251459"/>
                </a:lnTo>
                <a:lnTo>
                  <a:pt x="83820" y="253999"/>
                </a:lnTo>
                <a:lnTo>
                  <a:pt x="87630" y="253999"/>
                </a:lnTo>
                <a:lnTo>
                  <a:pt x="87630" y="251459"/>
                </a:lnTo>
                <a:close/>
              </a:path>
              <a:path w="87629" h="621029">
                <a:moveTo>
                  <a:pt x="5080" y="248919"/>
                </a:moveTo>
                <a:lnTo>
                  <a:pt x="0" y="248919"/>
                </a:lnTo>
                <a:lnTo>
                  <a:pt x="0" y="250189"/>
                </a:lnTo>
                <a:lnTo>
                  <a:pt x="5080" y="250189"/>
                </a:lnTo>
                <a:lnTo>
                  <a:pt x="5080" y="248919"/>
                </a:lnTo>
                <a:close/>
              </a:path>
              <a:path w="87629" h="621029">
                <a:moveTo>
                  <a:pt x="87630" y="248919"/>
                </a:moveTo>
                <a:lnTo>
                  <a:pt x="83820" y="248919"/>
                </a:lnTo>
                <a:lnTo>
                  <a:pt x="83820" y="250189"/>
                </a:lnTo>
                <a:lnTo>
                  <a:pt x="87630" y="250189"/>
                </a:lnTo>
                <a:lnTo>
                  <a:pt x="87630" y="248919"/>
                </a:lnTo>
                <a:close/>
              </a:path>
              <a:path w="87629" h="621029">
                <a:moveTo>
                  <a:pt x="5080" y="245109"/>
                </a:moveTo>
                <a:lnTo>
                  <a:pt x="0" y="245109"/>
                </a:lnTo>
                <a:lnTo>
                  <a:pt x="0" y="247649"/>
                </a:lnTo>
                <a:lnTo>
                  <a:pt x="5080" y="247649"/>
                </a:lnTo>
                <a:lnTo>
                  <a:pt x="5080" y="245109"/>
                </a:lnTo>
                <a:close/>
              </a:path>
              <a:path w="87629" h="621029">
                <a:moveTo>
                  <a:pt x="87630" y="245109"/>
                </a:moveTo>
                <a:lnTo>
                  <a:pt x="83820" y="245109"/>
                </a:lnTo>
                <a:lnTo>
                  <a:pt x="83820" y="247649"/>
                </a:lnTo>
                <a:lnTo>
                  <a:pt x="87630" y="247649"/>
                </a:lnTo>
                <a:lnTo>
                  <a:pt x="87630" y="245109"/>
                </a:lnTo>
                <a:close/>
              </a:path>
              <a:path w="87629" h="621029">
                <a:moveTo>
                  <a:pt x="5080" y="242569"/>
                </a:moveTo>
                <a:lnTo>
                  <a:pt x="0" y="242569"/>
                </a:lnTo>
                <a:lnTo>
                  <a:pt x="0" y="243839"/>
                </a:lnTo>
                <a:lnTo>
                  <a:pt x="5080" y="243839"/>
                </a:lnTo>
                <a:lnTo>
                  <a:pt x="5080" y="242569"/>
                </a:lnTo>
                <a:close/>
              </a:path>
              <a:path w="87629" h="621029">
                <a:moveTo>
                  <a:pt x="87630" y="242569"/>
                </a:moveTo>
                <a:lnTo>
                  <a:pt x="83820" y="242569"/>
                </a:lnTo>
                <a:lnTo>
                  <a:pt x="83820" y="243839"/>
                </a:lnTo>
                <a:lnTo>
                  <a:pt x="87630" y="243839"/>
                </a:lnTo>
                <a:lnTo>
                  <a:pt x="87630" y="242569"/>
                </a:lnTo>
                <a:close/>
              </a:path>
              <a:path w="87629" h="621029">
                <a:moveTo>
                  <a:pt x="5080" y="236219"/>
                </a:moveTo>
                <a:lnTo>
                  <a:pt x="0" y="236219"/>
                </a:lnTo>
                <a:lnTo>
                  <a:pt x="0" y="241299"/>
                </a:lnTo>
                <a:lnTo>
                  <a:pt x="5080" y="241299"/>
                </a:lnTo>
                <a:lnTo>
                  <a:pt x="5080" y="236219"/>
                </a:lnTo>
                <a:close/>
              </a:path>
              <a:path w="87629" h="621029">
                <a:moveTo>
                  <a:pt x="87630" y="236219"/>
                </a:moveTo>
                <a:lnTo>
                  <a:pt x="83820" y="236219"/>
                </a:lnTo>
                <a:lnTo>
                  <a:pt x="83820" y="241299"/>
                </a:lnTo>
                <a:lnTo>
                  <a:pt x="87630" y="241299"/>
                </a:lnTo>
                <a:lnTo>
                  <a:pt x="87630" y="236219"/>
                </a:lnTo>
                <a:close/>
              </a:path>
              <a:path w="87629" h="621029">
                <a:moveTo>
                  <a:pt x="5080" y="232409"/>
                </a:moveTo>
                <a:lnTo>
                  <a:pt x="0" y="232409"/>
                </a:lnTo>
                <a:lnTo>
                  <a:pt x="0" y="234949"/>
                </a:lnTo>
                <a:lnTo>
                  <a:pt x="5080" y="234949"/>
                </a:lnTo>
                <a:lnTo>
                  <a:pt x="5080" y="232409"/>
                </a:lnTo>
                <a:close/>
              </a:path>
              <a:path w="87629" h="621029">
                <a:moveTo>
                  <a:pt x="87630" y="232409"/>
                </a:moveTo>
                <a:lnTo>
                  <a:pt x="83820" y="232409"/>
                </a:lnTo>
                <a:lnTo>
                  <a:pt x="83820" y="234949"/>
                </a:lnTo>
                <a:lnTo>
                  <a:pt x="87630" y="234949"/>
                </a:lnTo>
                <a:lnTo>
                  <a:pt x="87630" y="232409"/>
                </a:lnTo>
                <a:close/>
              </a:path>
              <a:path w="87629" h="621029">
                <a:moveTo>
                  <a:pt x="5080" y="229869"/>
                </a:moveTo>
                <a:lnTo>
                  <a:pt x="0" y="229869"/>
                </a:lnTo>
                <a:lnTo>
                  <a:pt x="0" y="231139"/>
                </a:lnTo>
                <a:lnTo>
                  <a:pt x="5080" y="231139"/>
                </a:lnTo>
                <a:lnTo>
                  <a:pt x="5080" y="229869"/>
                </a:lnTo>
                <a:close/>
              </a:path>
              <a:path w="87629" h="621029">
                <a:moveTo>
                  <a:pt x="87630" y="229869"/>
                </a:moveTo>
                <a:lnTo>
                  <a:pt x="83820" y="229869"/>
                </a:lnTo>
                <a:lnTo>
                  <a:pt x="83820" y="231139"/>
                </a:lnTo>
                <a:lnTo>
                  <a:pt x="87630" y="231139"/>
                </a:lnTo>
                <a:lnTo>
                  <a:pt x="87630" y="229869"/>
                </a:lnTo>
                <a:close/>
              </a:path>
              <a:path w="87629" h="621029">
                <a:moveTo>
                  <a:pt x="5080" y="226059"/>
                </a:moveTo>
                <a:lnTo>
                  <a:pt x="0" y="226059"/>
                </a:lnTo>
                <a:lnTo>
                  <a:pt x="0" y="228599"/>
                </a:lnTo>
                <a:lnTo>
                  <a:pt x="5080" y="228599"/>
                </a:lnTo>
                <a:lnTo>
                  <a:pt x="5080" y="226059"/>
                </a:lnTo>
                <a:close/>
              </a:path>
              <a:path w="87629" h="621029">
                <a:moveTo>
                  <a:pt x="87630" y="226059"/>
                </a:moveTo>
                <a:lnTo>
                  <a:pt x="83820" y="226059"/>
                </a:lnTo>
                <a:lnTo>
                  <a:pt x="83820" y="228599"/>
                </a:lnTo>
                <a:lnTo>
                  <a:pt x="87630" y="228599"/>
                </a:lnTo>
                <a:lnTo>
                  <a:pt x="87630" y="226059"/>
                </a:lnTo>
                <a:close/>
              </a:path>
              <a:path w="87629" h="621029">
                <a:moveTo>
                  <a:pt x="5080" y="223519"/>
                </a:moveTo>
                <a:lnTo>
                  <a:pt x="0" y="223519"/>
                </a:lnTo>
                <a:lnTo>
                  <a:pt x="0" y="224789"/>
                </a:lnTo>
                <a:lnTo>
                  <a:pt x="5080" y="224789"/>
                </a:lnTo>
                <a:lnTo>
                  <a:pt x="5080" y="223519"/>
                </a:lnTo>
                <a:close/>
              </a:path>
              <a:path w="87629" h="621029">
                <a:moveTo>
                  <a:pt x="87630" y="223519"/>
                </a:moveTo>
                <a:lnTo>
                  <a:pt x="83820" y="223519"/>
                </a:lnTo>
                <a:lnTo>
                  <a:pt x="83820" y="224789"/>
                </a:lnTo>
                <a:lnTo>
                  <a:pt x="87630" y="224789"/>
                </a:lnTo>
                <a:lnTo>
                  <a:pt x="87630" y="223519"/>
                </a:lnTo>
                <a:close/>
              </a:path>
              <a:path w="87629" h="621029">
                <a:moveTo>
                  <a:pt x="5080" y="219709"/>
                </a:moveTo>
                <a:lnTo>
                  <a:pt x="0" y="219709"/>
                </a:lnTo>
                <a:lnTo>
                  <a:pt x="0" y="222249"/>
                </a:lnTo>
                <a:lnTo>
                  <a:pt x="5080" y="222249"/>
                </a:lnTo>
                <a:lnTo>
                  <a:pt x="5080" y="219709"/>
                </a:lnTo>
                <a:close/>
              </a:path>
              <a:path w="87629" h="621029">
                <a:moveTo>
                  <a:pt x="87630" y="219709"/>
                </a:moveTo>
                <a:lnTo>
                  <a:pt x="83820" y="219709"/>
                </a:lnTo>
                <a:lnTo>
                  <a:pt x="83820" y="222249"/>
                </a:lnTo>
                <a:lnTo>
                  <a:pt x="87630" y="222249"/>
                </a:lnTo>
                <a:lnTo>
                  <a:pt x="87630" y="219709"/>
                </a:lnTo>
                <a:close/>
              </a:path>
              <a:path w="87629" h="621029">
                <a:moveTo>
                  <a:pt x="5080" y="217169"/>
                </a:moveTo>
                <a:lnTo>
                  <a:pt x="0" y="217169"/>
                </a:lnTo>
                <a:lnTo>
                  <a:pt x="0" y="218439"/>
                </a:lnTo>
                <a:lnTo>
                  <a:pt x="5080" y="218439"/>
                </a:lnTo>
                <a:lnTo>
                  <a:pt x="5080" y="217169"/>
                </a:lnTo>
                <a:close/>
              </a:path>
              <a:path w="87629" h="621029">
                <a:moveTo>
                  <a:pt x="87630" y="217169"/>
                </a:moveTo>
                <a:lnTo>
                  <a:pt x="83820" y="217169"/>
                </a:lnTo>
                <a:lnTo>
                  <a:pt x="83820" y="218439"/>
                </a:lnTo>
                <a:lnTo>
                  <a:pt x="87630" y="218439"/>
                </a:lnTo>
                <a:lnTo>
                  <a:pt x="87630" y="217169"/>
                </a:lnTo>
                <a:close/>
              </a:path>
              <a:path w="87629" h="621029">
                <a:moveTo>
                  <a:pt x="5080" y="213359"/>
                </a:moveTo>
                <a:lnTo>
                  <a:pt x="0" y="213359"/>
                </a:lnTo>
                <a:lnTo>
                  <a:pt x="0" y="215899"/>
                </a:lnTo>
                <a:lnTo>
                  <a:pt x="5080" y="215899"/>
                </a:lnTo>
                <a:lnTo>
                  <a:pt x="5080" y="213359"/>
                </a:lnTo>
                <a:close/>
              </a:path>
              <a:path w="87629" h="621029">
                <a:moveTo>
                  <a:pt x="87630" y="213359"/>
                </a:moveTo>
                <a:lnTo>
                  <a:pt x="83820" y="213359"/>
                </a:lnTo>
                <a:lnTo>
                  <a:pt x="83820" y="215899"/>
                </a:lnTo>
                <a:lnTo>
                  <a:pt x="87630" y="215899"/>
                </a:lnTo>
                <a:lnTo>
                  <a:pt x="87630" y="213359"/>
                </a:lnTo>
                <a:close/>
              </a:path>
              <a:path w="87629" h="621029">
                <a:moveTo>
                  <a:pt x="5080" y="210819"/>
                </a:moveTo>
                <a:lnTo>
                  <a:pt x="0" y="210819"/>
                </a:lnTo>
                <a:lnTo>
                  <a:pt x="0" y="212089"/>
                </a:lnTo>
                <a:lnTo>
                  <a:pt x="5080" y="212089"/>
                </a:lnTo>
                <a:lnTo>
                  <a:pt x="5080" y="210819"/>
                </a:lnTo>
                <a:close/>
              </a:path>
              <a:path w="87629" h="621029">
                <a:moveTo>
                  <a:pt x="87630" y="210819"/>
                </a:moveTo>
                <a:lnTo>
                  <a:pt x="83820" y="210819"/>
                </a:lnTo>
                <a:lnTo>
                  <a:pt x="83820" y="212089"/>
                </a:lnTo>
                <a:lnTo>
                  <a:pt x="87630" y="212089"/>
                </a:lnTo>
                <a:lnTo>
                  <a:pt x="87630" y="210819"/>
                </a:lnTo>
                <a:close/>
              </a:path>
              <a:path w="87629" h="621029">
                <a:moveTo>
                  <a:pt x="5080" y="207009"/>
                </a:moveTo>
                <a:lnTo>
                  <a:pt x="0" y="207009"/>
                </a:lnTo>
                <a:lnTo>
                  <a:pt x="0" y="209549"/>
                </a:lnTo>
                <a:lnTo>
                  <a:pt x="5080" y="209549"/>
                </a:lnTo>
                <a:lnTo>
                  <a:pt x="5080" y="207009"/>
                </a:lnTo>
                <a:close/>
              </a:path>
              <a:path w="87629" h="621029">
                <a:moveTo>
                  <a:pt x="87630" y="207009"/>
                </a:moveTo>
                <a:lnTo>
                  <a:pt x="83820" y="207009"/>
                </a:lnTo>
                <a:lnTo>
                  <a:pt x="83820" y="209549"/>
                </a:lnTo>
                <a:lnTo>
                  <a:pt x="87630" y="209549"/>
                </a:lnTo>
                <a:lnTo>
                  <a:pt x="87630" y="207009"/>
                </a:lnTo>
                <a:close/>
              </a:path>
              <a:path w="87629" h="621029">
                <a:moveTo>
                  <a:pt x="5080" y="204469"/>
                </a:moveTo>
                <a:lnTo>
                  <a:pt x="0" y="204469"/>
                </a:lnTo>
                <a:lnTo>
                  <a:pt x="0" y="205739"/>
                </a:lnTo>
                <a:lnTo>
                  <a:pt x="5080" y="205739"/>
                </a:lnTo>
                <a:lnTo>
                  <a:pt x="5080" y="204469"/>
                </a:lnTo>
                <a:close/>
              </a:path>
              <a:path w="87629" h="621029">
                <a:moveTo>
                  <a:pt x="87630" y="204469"/>
                </a:moveTo>
                <a:lnTo>
                  <a:pt x="83820" y="204469"/>
                </a:lnTo>
                <a:lnTo>
                  <a:pt x="83820" y="205739"/>
                </a:lnTo>
                <a:lnTo>
                  <a:pt x="87630" y="205739"/>
                </a:lnTo>
                <a:lnTo>
                  <a:pt x="87630" y="204469"/>
                </a:lnTo>
                <a:close/>
              </a:path>
              <a:path w="87629" h="621029">
                <a:moveTo>
                  <a:pt x="5080" y="200659"/>
                </a:moveTo>
                <a:lnTo>
                  <a:pt x="0" y="200659"/>
                </a:lnTo>
                <a:lnTo>
                  <a:pt x="0" y="203199"/>
                </a:lnTo>
                <a:lnTo>
                  <a:pt x="5080" y="203199"/>
                </a:lnTo>
                <a:lnTo>
                  <a:pt x="5080" y="200659"/>
                </a:lnTo>
                <a:close/>
              </a:path>
              <a:path w="87629" h="621029">
                <a:moveTo>
                  <a:pt x="87630" y="200659"/>
                </a:moveTo>
                <a:lnTo>
                  <a:pt x="83820" y="200659"/>
                </a:lnTo>
                <a:lnTo>
                  <a:pt x="83820" y="203199"/>
                </a:lnTo>
                <a:lnTo>
                  <a:pt x="87630" y="203199"/>
                </a:lnTo>
                <a:lnTo>
                  <a:pt x="87630" y="200659"/>
                </a:lnTo>
                <a:close/>
              </a:path>
              <a:path w="87629" h="621029">
                <a:moveTo>
                  <a:pt x="5080" y="198119"/>
                </a:moveTo>
                <a:lnTo>
                  <a:pt x="0" y="198119"/>
                </a:lnTo>
                <a:lnTo>
                  <a:pt x="0" y="199389"/>
                </a:lnTo>
                <a:lnTo>
                  <a:pt x="5080" y="199389"/>
                </a:lnTo>
                <a:lnTo>
                  <a:pt x="5080" y="198119"/>
                </a:lnTo>
                <a:close/>
              </a:path>
              <a:path w="87629" h="621029">
                <a:moveTo>
                  <a:pt x="87630" y="198119"/>
                </a:moveTo>
                <a:lnTo>
                  <a:pt x="83820" y="198119"/>
                </a:lnTo>
                <a:lnTo>
                  <a:pt x="83820" y="199389"/>
                </a:lnTo>
                <a:lnTo>
                  <a:pt x="87630" y="199389"/>
                </a:lnTo>
                <a:lnTo>
                  <a:pt x="87630" y="198119"/>
                </a:lnTo>
                <a:close/>
              </a:path>
              <a:path w="87629" h="621029">
                <a:moveTo>
                  <a:pt x="5080" y="194309"/>
                </a:moveTo>
                <a:lnTo>
                  <a:pt x="0" y="194309"/>
                </a:lnTo>
                <a:lnTo>
                  <a:pt x="0" y="196849"/>
                </a:lnTo>
                <a:lnTo>
                  <a:pt x="5080" y="196849"/>
                </a:lnTo>
                <a:lnTo>
                  <a:pt x="5080" y="194309"/>
                </a:lnTo>
                <a:close/>
              </a:path>
              <a:path w="87629" h="621029">
                <a:moveTo>
                  <a:pt x="87630" y="194309"/>
                </a:moveTo>
                <a:lnTo>
                  <a:pt x="83820" y="194309"/>
                </a:lnTo>
                <a:lnTo>
                  <a:pt x="83820" y="196849"/>
                </a:lnTo>
                <a:lnTo>
                  <a:pt x="87630" y="196849"/>
                </a:lnTo>
                <a:lnTo>
                  <a:pt x="87630" y="194309"/>
                </a:lnTo>
                <a:close/>
              </a:path>
              <a:path w="87629" h="621029">
                <a:moveTo>
                  <a:pt x="5080" y="191769"/>
                </a:moveTo>
                <a:lnTo>
                  <a:pt x="0" y="191769"/>
                </a:lnTo>
                <a:lnTo>
                  <a:pt x="0" y="193039"/>
                </a:lnTo>
                <a:lnTo>
                  <a:pt x="5080" y="193039"/>
                </a:lnTo>
                <a:lnTo>
                  <a:pt x="5080" y="191769"/>
                </a:lnTo>
                <a:close/>
              </a:path>
              <a:path w="87629" h="621029">
                <a:moveTo>
                  <a:pt x="87630" y="191769"/>
                </a:moveTo>
                <a:lnTo>
                  <a:pt x="83820" y="191769"/>
                </a:lnTo>
                <a:lnTo>
                  <a:pt x="83820" y="193039"/>
                </a:lnTo>
                <a:lnTo>
                  <a:pt x="87630" y="193039"/>
                </a:lnTo>
                <a:lnTo>
                  <a:pt x="87630" y="191769"/>
                </a:lnTo>
                <a:close/>
              </a:path>
              <a:path w="87629" h="621029">
                <a:moveTo>
                  <a:pt x="5080" y="187959"/>
                </a:moveTo>
                <a:lnTo>
                  <a:pt x="0" y="187959"/>
                </a:lnTo>
                <a:lnTo>
                  <a:pt x="0" y="190499"/>
                </a:lnTo>
                <a:lnTo>
                  <a:pt x="5080" y="190499"/>
                </a:lnTo>
                <a:lnTo>
                  <a:pt x="5080" y="187959"/>
                </a:lnTo>
                <a:close/>
              </a:path>
              <a:path w="87629" h="621029">
                <a:moveTo>
                  <a:pt x="87630" y="187959"/>
                </a:moveTo>
                <a:lnTo>
                  <a:pt x="83820" y="187959"/>
                </a:lnTo>
                <a:lnTo>
                  <a:pt x="83820" y="190499"/>
                </a:lnTo>
                <a:lnTo>
                  <a:pt x="87630" y="190499"/>
                </a:lnTo>
                <a:lnTo>
                  <a:pt x="87630" y="187959"/>
                </a:lnTo>
                <a:close/>
              </a:path>
              <a:path w="87629" h="621029">
                <a:moveTo>
                  <a:pt x="5080" y="185419"/>
                </a:moveTo>
                <a:lnTo>
                  <a:pt x="0" y="185419"/>
                </a:lnTo>
                <a:lnTo>
                  <a:pt x="0" y="186689"/>
                </a:lnTo>
                <a:lnTo>
                  <a:pt x="5080" y="186689"/>
                </a:lnTo>
                <a:lnTo>
                  <a:pt x="5080" y="185419"/>
                </a:lnTo>
                <a:close/>
              </a:path>
              <a:path w="87629" h="621029">
                <a:moveTo>
                  <a:pt x="87630" y="185419"/>
                </a:moveTo>
                <a:lnTo>
                  <a:pt x="83820" y="185419"/>
                </a:lnTo>
                <a:lnTo>
                  <a:pt x="83820" y="186689"/>
                </a:lnTo>
                <a:lnTo>
                  <a:pt x="87630" y="186689"/>
                </a:lnTo>
                <a:lnTo>
                  <a:pt x="87630" y="185419"/>
                </a:lnTo>
                <a:close/>
              </a:path>
              <a:path w="87629" h="621029">
                <a:moveTo>
                  <a:pt x="5080" y="181609"/>
                </a:moveTo>
                <a:lnTo>
                  <a:pt x="0" y="181609"/>
                </a:lnTo>
                <a:lnTo>
                  <a:pt x="0" y="184149"/>
                </a:lnTo>
                <a:lnTo>
                  <a:pt x="5080" y="184149"/>
                </a:lnTo>
                <a:lnTo>
                  <a:pt x="5080" y="181609"/>
                </a:lnTo>
                <a:close/>
              </a:path>
              <a:path w="87629" h="621029">
                <a:moveTo>
                  <a:pt x="87630" y="181609"/>
                </a:moveTo>
                <a:lnTo>
                  <a:pt x="83820" y="181609"/>
                </a:lnTo>
                <a:lnTo>
                  <a:pt x="83820" y="184149"/>
                </a:lnTo>
                <a:lnTo>
                  <a:pt x="87630" y="184149"/>
                </a:lnTo>
                <a:lnTo>
                  <a:pt x="87630" y="181609"/>
                </a:lnTo>
                <a:close/>
              </a:path>
              <a:path w="87629" h="621029">
                <a:moveTo>
                  <a:pt x="5080" y="179069"/>
                </a:moveTo>
                <a:lnTo>
                  <a:pt x="0" y="179069"/>
                </a:lnTo>
                <a:lnTo>
                  <a:pt x="0" y="180339"/>
                </a:lnTo>
                <a:lnTo>
                  <a:pt x="5080" y="180339"/>
                </a:lnTo>
                <a:lnTo>
                  <a:pt x="5080" y="179069"/>
                </a:lnTo>
                <a:close/>
              </a:path>
              <a:path w="87629" h="621029">
                <a:moveTo>
                  <a:pt x="87630" y="179069"/>
                </a:moveTo>
                <a:lnTo>
                  <a:pt x="83820" y="179069"/>
                </a:lnTo>
                <a:lnTo>
                  <a:pt x="83820" y="180339"/>
                </a:lnTo>
                <a:lnTo>
                  <a:pt x="87630" y="180339"/>
                </a:lnTo>
                <a:lnTo>
                  <a:pt x="87630" y="179069"/>
                </a:lnTo>
                <a:close/>
              </a:path>
              <a:path w="87629" h="621029">
                <a:moveTo>
                  <a:pt x="1270" y="173989"/>
                </a:moveTo>
                <a:lnTo>
                  <a:pt x="0" y="173989"/>
                </a:lnTo>
                <a:lnTo>
                  <a:pt x="0" y="177799"/>
                </a:lnTo>
                <a:lnTo>
                  <a:pt x="5080" y="177799"/>
                </a:lnTo>
                <a:lnTo>
                  <a:pt x="5080" y="175259"/>
                </a:lnTo>
                <a:lnTo>
                  <a:pt x="1270" y="175259"/>
                </a:lnTo>
                <a:lnTo>
                  <a:pt x="1270" y="173989"/>
                </a:lnTo>
                <a:close/>
              </a:path>
              <a:path w="87629" h="621029">
                <a:moveTo>
                  <a:pt x="87630" y="175259"/>
                </a:moveTo>
                <a:lnTo>
                  <a:pt x="83820" y="175259"/>
                </a:lnTo>
                <a:lnTo>
                  <a:pt x="83820" y="177799"/>
                </a:lnTo>
                <a:lnTo>
                  <a:pt x="87630" y="177799"/>
                </a:lnTo>
                <a:lnTo>
                  <a:pt x="87630" y="175259"/>
                </a:lnTo>
                <a:close/>
              </a:path>
              <a:path w="87629" h="621029">
                <a:moveTo>
                  <a:pt x="5080" y="171449"/>
                </a:moveTo>
                <a:lnTo>
                  <a:pt x="2540" y="171449"/>
                </a:lnTo>
                <a:lnTo>
                  <a:pt x="2540" y="173989"/>
                </a:lnTo>
                <a:lnTo>
                  <a:pt x="5080" y="173989"/>
                </a:lnTo>
                <a:lnTo>
                  <a:pt x="5080" y="171449"/>
                </a:lnTo>
                <a:close/>
              </a:path>
              <a:path w="87629" h="621029">
                <a:moveTo>
                  <a:pt x="87630" y="172719"/>
                </a:moveTo>
                <a:lnTo>
                  <a:pt x="83820" y="172719"/>
                </a:lnTo>
                <a:lnTo>
                  <a:pt x="83820" y="173989"/>
                </a:lnTo>
                <a:lnTo>
                  <a:pt x="87630" y="173989"/>
                </a:lnTo>
                <a:lnTo>
                  <a:pt x="87630" y="172719"/>
                </a:lnTo>
                <a:close/>
              </a:path>
              <a:path w="87629" h="621029">
                <a:moveTo>
                  <a:pt x="87630" y="168909"/>
                </a:moveTo>
                <a:lnTo>
                  <a:pt x="83820" y="168909"/>
                </a:lnTo>
                <a:lnTo>
                  <a:pt x="83820" y="171449"/>
                </a:lnTo>
                <a:lnTo>
                  <a:pt x="87630" y="171449"/>
                </a:lnTo>
                <a:lnTo>
                  <a:pt x="87630" y="168909"/>
                </a:lnTo>
                <a:close/>
              </a:path>
              <a:path w="87629" h="621029">
                <a:moveTo>
                  <a:pt x="87630" y="166369"/>
                </a:moveTo>
                <a:lnTo>
                  <a:pt x="83820" y="166369"/>
                </a:lnTo>
                <a:lnTo>
                  <a:pt x="83820" y="167639"/>
                </a:lnTo>
                <a:lnTo>
                  <a:pt x="87630" y="167639"/>
                </a:lnTo>
                <a:lnTo>
                  <a:pt x="87630" y="166369"/>
                </a:lnTo>
                <a:close/>
              </a:path>
              <a:path w="87629" h="621029">
                <a:moveTo>
                  <a:pt x="87630" y="162559"/>
                </a:moveTo>
                <a:lnTo>
                  <a:pt x="83820" y="162559"/>
                </a:lnTo>
                <a:lnTo>
                  <a:pt x="83820" y="165099"/>
                </a:lnTo>
                <a:lnTo>
                  <a:pt x="87630" y="165099"/>
                </a:lnTo>
                <a:lnTo>
                  <a:pt x="87630" y="162559"/>
                </a:lnTo>
                <a:close/>
              </a:path>
              <a:path w="87629" h="621029">
                <a:moveTo>
                  <a:pt x="87630" y="160019"/>
                </a:moveTo>
                <a:lnTo>
                  <a:pt x="83820" y="160019"/>
                </a:lnTo>
                <a:lnTo>
                  <a:pt x="83820" y="161289"/>
                </a:lnTo>
                <a:lnTo>
                  <a:pt x="87630" y="161289"/>
                </a:lnTo>
                <a:lnTo>
                  <a:pt x="87630" y="160019"/>
                </a:lnTo>
                <a:close/>
              </a:path>
              <a:path w="87629" h="621029">
                <a:moveTo>
                  <a:pt x="87630" y="156209"/>
                </a:moveTo>
                <a:lnTo>
                  <a:pt x="83820" y="156209"/>
                </a:lnTo>
                <a:lnTo>
                  <a:pt x="83820" y="158749"/>
                </a:lnTo>
                <a:lnTo>
                  <a:pt x="87630" y="158749"/>
                </a:lnTo>
                <a:lnTo>
                  <a:pt x="87630" y="156209"/>
                </a:lnTo>
                <a:close/>
              </a:path>
              <a:path w="87629" h="621029">
                <a:moveTo>
                  <a:pt x="87630" y="153669"/>
                </a:moveTo>
                <a:lnTo>
                  <a:pt x="83820" y="153669"/>
                </a:lnTo>
                <a:lnTo>
                  <a:pt x="83820" y="154939"/>
                </a:lnTo>
                <a:lnTo>
                  <a:pt x="87630" y="154939"/>
                </a:lnTo>
                <a:lnTo>
                  <a:pt x="87630" y="153669"/>
                </a:lnTo>
                <a:close/>
              </a:path>
              <a:path w="87629" h="621029">
                <a:moveTo>
                  <a:pt x="87630" y="149859"/>
                </a:moveTo>
                <a:lnTo>
                  <a:pt x="83820" y="149859"/>
                </a:lnTo>
                <a:lnTo>
                  <a:pt x="83820" y="152399"/>
                </a:lnTo>
                <a:lnTo>
                  <a:pt x="87630" y="152399"/>
                </a:lnTo>
                <a:lnTo>
                  <a:pt x="87630" y="149859"/>
                </a:lnTo>
                <a:close/>
              </a:path>
              <a:path w="87629" h="621029">
                <a:moveTo>
                  <a:pt x="87630" y="147319"/>
                </a:moveTo>
                <a:lnTo>
                  <a:pt x="83820" y="147319"/>
                </a:lnTo>
                <a:lnTo>
                  <a:pt x="83820" y="148589"/>
                </a:lnTo>
                <a:lnTo>
                  <a:pt x="87630" y="148589"/>
                </a:lnTo>
                <a:lnTo>
                  <a:pt x="87630" y="147319"/>
                </a:lnTo>
                <a:close/>
              </a:path>
              <a:path w="87629" h="621029">
                <a:moveTo>
                  <a:pt x="87630" y="143509"/>
                </a:moveTo>
                <a:lnTo>
                  <a:pt x="83820" y="143509"/>
                </a:lnTo>
                <a:lnTo>
                  <a:pt x="83820" y="146049"/>
                </a:lnTo>
                <a:lnTo>
                  <a:pt x="87630" y="146049"/>
                </a:lnTo>
                <a:lnTo>
                  <a:pt x="87630" y="143509"/>
                </a:lnTo>
                <a:close/>
              </a:path>
              <a:path w="87629" h="621029">
                <a:moveTo>
                  <a:pt x="5080" y="372110"/>
                </a:moveTo>
                <a:lnTo>
                  <a:pt x="0" y="372110"/>
                </a:lnTo>
                <a:lnTo>
                  <a:pt x="0" y="410209"/>
                </a:lnTo>
                <a:lnTo>
                  <a:pt x="5080" y="410209"/>
                </a:lnTo>
                <a:lnTo>
                  <a:pt x="5080" y="372110"/>
                </a:lnTo>
                <a:close/>
              </a:path>
              <a:path w="87629" h="621029">
                <a:moveTo>
                  <a:pt x="87630" y="372110"/>
                </a:moveTo>
                <a:lnTo>
                  <a:pt x="83820" y="372110"/>
                </a:lnTo>
                <a:lnTo>
                  <a:pt x="83820" y="410209"/>
                </a:lnTo>
                <a:lnTo>
                  <a:pt x="87630" y="410209"/>
                </a:lnTo>
                <a:lnTo>
                  <a:pt x="87630" y="372110"/>
                </a:lnTo>
                <a:close/>
              </a:path>
              <a:path w="87629" h="621029">
                <a:moveTo>
                  <a:pt x="5080" y="410210"/>
                </a:moveTo>
                <a:lnTo>
                  <a:pt x="0" y="410210"/>
                </a:lnTo>
                <a:lnTo>
                  <a:pt x="0" y="441959"/>
                </a:lnTo>
                <a:lnTo>
                  <a:pt x="5080" y="441959"/>
                </a:lnTo>
                <a:lnTo>
                  <a:pt x="5080" y="410210"/>
                </a:lnTo>
                <a:close/>
              </a:path>
              <a:path w="87629" h="621029">
                <a:moveTo>
                  <a:pt x="87630" y="410210"/>
                </a:moveTo>
                <a:lnTo>
                  <a:pt x="83820" y="410210"/>
                </a:lnTo>
                <a:lnTo>
                  <a:pt x="83820" y="441959"/>
                </a:lnTo>
                <a:lnTo>
                  <a:pt x="87630" y="441959"/>
                </a:lnTo>
                <a:lnTo>
                  <a:pt x="87630" y="410210"/>
                </a:lnTo>
                <a:close/>
              </a:path>
              <a:path w="87629" h="621029">
                <a:moveTo>
                  <a:pt x="5080" y="441960"/>
                </a:moveTo>
                <a:lnTo>
                  <a:pt x="0" y="441960"/>
                </a:lnTo>
                <a:lnTo>
                  <a:pt x="0" y="452119"/>
                </a:lnTo>
                <a:lnTo>
                  <a:pt x="5080" y="452119"/>
                </a:lnTo>
                <a:lnTo>
                  <a:pt x="5080" y="441960"/>
                </a:lnTo>
                <a:close/>
              </a:path>
              <a:path w="87629" h="621029">
                <a:moveTo>
                  <a:pt x="87630" y="441960"/>
                </a:moveTo>
                <a:lnTo>
                  <a:pt x="83820" y="441960"/>
                </a:lnTo>
                <a:lnTo>
                  <a:pt x="83820" y="452119"/>
                </a:lnTo>
                <a:lnTo>
                  <a:pt x="87630" y="452119"/>
                </a:lnTo>
                <a:lnTo>
                  <a:pt x="87630" y="441960"/>
                </a:lnTo>
                <a:close/>
              </a:path>
              <a:path w="87629" h="621029">
                <a:moveTo>
                  <a:pt x="5080" y="452120"/>
                </a:moveTo>
                <a:lnTo>
                  <a:pt x="0" y="452120"/>
                </a:lnTo>
                <a:lnTo>
                  <a:pt x="0" y="480059"/>
                </a:lnTo>
                <a:lnTo>
                  <a:pt x="5080" y="480059"/>
                </a:lnTo>
                <a:lnTo>
                  <a:pt x="5080" y="452120"/>
                </a:lnTo>
                <a:close/>
              </a:path>
              <a:path w="87629" h="621029">
                <a:moveTo>
                  <a:pt x="87630" y="452120"/>
                </a:moveTo>
                <a:lnTo>
                  <a:pt x="83820" y="452120"/>
                </a:lnTo>
                <a:lnTo>
                  <a:pt x="83820" y="480059"/>
                </a:lnTo>
                <a:lnTo>
                  <a:pt x="87630" y="480059"/>
                </a:lnTo>
                <a:lnTo>
                  <a:pt x="87630" y="452120"/>
                </a:lnTo>
                <a:close/>
              </a:path>
              <a:path w="87629" h="621029">
                <a:moveTo>
                  <a:pt x="5080" y="480060"/>
                </a:moveTo>
                <a:lnTo>
                  <a:pt x="0" y="480060"/>
                </a:lnTo>
                <a:lnTo>
                  <a:pt x="0" y="490219"/>
                </a:lnTo>
                <a:lnTo>
                  <a:pt x="5080" y="490219"/>
                </a:lnTo>
                <a:lnTo>
                  <a:pt x="5080" y="480060"/>
                </a:lnTo>
                <a:close/>
              </a:path>
              <a:path w="87629" h="621029">
                <a:moveTo>
                  <a:pt x="87630" y="480060"/>
                </a:moveTo>
                <a:lnTo>
                  <a:pt x="83820" y="480060"/>
                </a:lnTo>
                <a:lnTo>
                  <a:pt x="83820" y="490219"/>
                </a:lnTo>
                <a:lnTo>
                  <a:pt x="87630" y="490219"/>
                </a:lnTo>
                <a:lnTo>
                  <a:pt x="87630" y="480060"/>
                </a:lnTo>
                <a:close/>
              </a:path>
              <a:path w="87629" h="621029">
                <a:moveTo>
                  <a:pt x="5080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5080" y="496569"/>
                </a:lnTo>
                <a:lnTo>
                  <a:pt x="5080" y="490220"/>
                </a:lnTo>
                <a:close/>
              </a:path>
              <a:path w="87629" h="621029">
                <a:moveTo>
                  <a:pt x="87630" y="490220"/>
                </a:moveTo>
                <a:lnTo>
                  <a:pt x="83820" y="490220"/>
                </a:lnTo>
                <a:lnTo>
                  <a:pt x="83820" y="496569"/>
                </a:lnTo>
                <a:lnTo>
                  <a:pt x="87630" y="496569"/>
                </a:lnTo>
                <a:lnTo>
                  <a:pt x="87630" y="490220"/>
                </a:lnTo>
                <a:close/>
              </a:path>
              <a:path w="87629" h="621029">
                <a:moveTo>
                  <a:pt x="5080" y="496570"/>
                </a:moveTo>
                <a:lnTo>
                  <a:pt x="0" y="496570"/>
                </a:lnTo>
                <a:lnTo>
                  <a:pt x="0" y="518159"/>
                </a:lnTo>
                <a:lnTo>
                  <a:pt x="5080" y="518159"/>
                </a:lnTo>
                <a:lnTo>
                  <a:pt x="5080" y="496570"/>
                </a:lnTo>
                <a:close/>
              </a:path>
              <a:path w="87629" h="621029">
                <a:moveTo>
                  <a:pt x="87630" y="496570"/>
                </a:moveTo>
                <a:lnTo>
                  <a:pt x="83820" y="496570"/>
                </a:lnTo>
                <a:lnTo>
                  <a:pt x="83820" y="518159"/>
                </a:lnTo>
                <a:lnTo>
                  <a:pt x="87630" y="518159"/>
                </a:lnTo>
                <a:lnTo>
                  <a:pt x="87630" y="496570"/>
                </a:lnTo>
                <a:close/>
              </a:path>
              <a:path w="87629" h="621029">
                <a:moveTo>
                  <a:pt x="58420" y="619759"/>
                </a:moveTo>
                <a:lnTo>
                  <a:pt x="0" y="619759"/>
                </a:lnTo>
                <a:lnTo>
                  <a:pt x="0" y="621029"/>
                </a:lnTo>
                <a:lnTo>
                  <a:pt x="58420" y="621029"/>
                </a:lnTo>
                <a:lnTo>
                  <a:pt x="58420" y="619759"/>
                </a:lnTo>
                <a:close/>
              </a:path>
              <a:path w="87629" h="621029">
                <a:moveTo>
                  <a:pt x="87630" y="619759"/>
                </a:moveTo>
                <a:lnTo>
                  <a:pt x="67310" y="619759"/>
                </a:lnTo>
                <a:lnTo>
                  <a:pt x="67310" y="621029"/>
                </a:lnTo>
                <a:lnTo>
                  <a:pt x="87630" y="621029"/>
                </a:lnTo>
                <a:lnTo>
                  <a:pt x="87630" y="619759"/>
                </a:lnTo>
                <a:close/>
              </a:path>
              <a:path w="87629" h="621029">
                <a:moveTo>
                  <a:pt x="60960" y="618489"/>
                </a:moveTo>
                <a:lnTo>
                  <a:pt x="59689" y="618489"/>
                </a:lnTo>
                <a:lnTo>
                  <a:pt x="59689" y="619759"/>
                </a:lnTo>
                <a:lnTo>
                  <a:pt x="60960" y="619759"/>
                </a:lnTo>
                <a:lnTo>
                  <a:pt x="60960" y="618489"/>
                </a:lnTo>
                <a:close/>
              </a:path>
              <a:path w="87629" h="621029">
                <a:moveTo>
                  <a:pt x="62230" y="617219"/>
                </a:moveTo>
                <a:lnTo>
                  <a:pt x="0" y="617219"/>
                </a:lnTo>
                <a:lnTo>
                  <a:pt x="0" y="618489"/>
                </a:lnTo>
                <a:lnTo>
                  <a:pt x="62230" y="618489"/>
                </a:lnTo>
                <a:lnTo>
                  <a:pt x="62230" y="617219"/>
                </a:lnTo>
                <a:close/>
              </a:path>
              <a:path w="87629" h="621029">
                <a:moveTo>
                  <a:pt x="5080" y="613409"/>
                </a:moveTo>
                <a:lnTo>
                  <a:pt x="0" y="613409"/>
                </a:lnTo>
                <a:lnTo>
                  <a:pt x="0" y="615949"/>
                </a:lnTo>
                <a:lnTo>
                  <a:pt x="5080" y="615949"/>
                </a:lnTo>
                <a:lnTo>
                  <a:pt x="5080" y="613409"/>
                </a:lnTo>
                <a:close/>
              </a:path>
              <a:path w="87629" h="621029">
                <a:moveTo>
                  <a:pt x="87630" y="617219"/>
                </a:moveTo>
                <a:lnTo>
                  <a:pt x="67310" y="617219"/>
                </a:lnTo>
                <a:lnTo>
                  <a:pt x="67310" y="618489"/>
                </a:lnTo>
                <a:lnTo>
                  <a:pt x="87630" y="618489"/>
                </a:lnTo>
                <a:lnTo>
                  <a:pt x="87630" y="617219"/>
                </a:lnTo>
                <a:close/>
              </a:path>
              <a:path w="87629" h="621029">
                <a:moveTo>
                  <a:pt x="87630" y="613409"/>
                </a:moveTo>
                <a:lnTo>
                  <a:pt x="83820" y="613409"/>
                </a:lnTo>
                <a:lnTo>
                  <a:pt x="83820" y="615949"/>
                </a:lnTo>
                <a:lnTo>
                  <a:pt x="87630" y="615949"/>
                </a:lnTo>
                <a:lnTo>
                  <a:pt x="87630" y="613409"/>
                </a:lnTo>
                <a:close/>
              </a:path>
              <a:path w="87629" h="621029">
                <a:moveTo>
                  <a:pt x="5080" y="610869"/>
                </a:moveTo>
                <a:lnTo>
                  <a:pt x="0" y="610869"/>
                </a:lnTo>
                <a:lnTo>
                  <a:pt x="0" y="612139"/>
                </a:lnTo>
                <a:lnTo>
                  <a:pt x="5080" y="612139"/>
                </a:lnTo>
                <a:lnTo>
                  <a:pt x="5080" y="610869"/>
                </a:lnTo>
                <a:close/>
              </a:path>
              <a:path w="87629" h="621029">
                <a:moveTo>
                  <a:pt x="87630" y="610869"/>
                </a:moveTo>
                <a:lnTo>
                  <a:pt x="83820" y="610869"/>
                </a:lnTo>
                <a:lnTo>
                  <a:pt x="83820" y="612139"/>
                </a:lnTo>
                <a:lnTo>
                  <a:pt x="87630" y="612139"/>
                </a:lnTo>
                <a:lnTo>
                  <a:pt x="87630" y="610869"/>
                </a:lnTo>
                <a:close/>
              </a:path>
              <a:path w="87629" h="621029">
                <a:moveTo>
                  <a:pt x="5080" y="607059"/>
                </a:moveTo>
                <a:lnTo>
                  <a:pt x="0" y="607059"/>
                </a:lnTo>
                <a:lnTo>
                  <a:pt x="0" y="609599"/>
                </a:lnTo>
                <a:lnTo>
                  <a:pt x="5080" y="609599"/>
                </a:lnTo>
                <a:lnTo>
                  <a:pt x="5080" y="607059"/>
                </a:lnTo>
                <a:close/>
              </a:path>
              <a:path w="87629" h="621029">
                <a:moveTo>
                  <a:pt x="87630" y="607059"/>
                </a:moveTo>
                <a:lnTo>
                  <a:pt x="83820" y="607059"/>
                </a:lnTo>
                <a:lnTo>
                  <a:pt x="83820" y="609599"/>
                </a:lnTo>
                <a:lnTo>
                  <a:pt x="87630" y="609599"/>
                </a:lnTo>
                <a:lnTo>
                  <a:pt x="87630" y="607059"/>
                </a:lnTo>
                <a:close/>
              </a:path>
              <a:path w="87629" h="621029">
                <a:moveTo>
                  <a:pt x="5080" y="604519"/>
                </a:moveTo>
                <a:lnTo>
                  <a:pt x="0" y="604519"/>
                </a:lnTo>
                <a:lnTo>
                  <a:pt x="0" y="605789"/>
                </a:lnTo>
                <a:lnTo>
                  <a:pt x="5080" y="605789"/>
                </a:lnTo>
                <a:lnTo>
                  <a:pt x="5080" y="604519"/>
                </a:lnTo>
                <a:close/>
              </a:path>
              <a:path w="87629" h="621029">
                <a:moveTo>
                  <a:pt x="87630" y="604519"/>
                </a:moveTo>
                <a:lnTo>
                  <a:pt x="83820" y="604519"/>
                </a:lnTo>
                <a:lnTo>
                  <a:pt x="83820" y="605789"/>
                </a:lnTo>
                <a:lnTo>
                  <a:pt x="87630" y="605789"/>
                </a:lnTo>
                <a:lnTo>
                  <a:pt x="87630" y="604519"/>
                </a:lnTo>
                <a:close/>
              </a:path>
              <a:path w="87629" h="621029">
                <a:moveTo>
                  <a:pt x="5080" y="600709"/>
                </a:moveTo>
                <a:lnTo>
                  <a:pt x="0" y="600709"/>
                </a:lnTo>
                <a:lnTo>
                  <a:pt x="0" y="603249"/>
                </a:lnTo>
                <a:lnTo>
                  <a:pt x="5080" y="603249"/>
                </a:lnTo>
                <a:lnTo>
                  <a:pt x="5080" y="600709"/>
                </a:lnTo>
                <a:close/>
              </a:path>
              <a:path w="87629" h="621029">
                <a:moveTo>
                  <a:pt x="87630" y="600709"/>
                </a:moveTo>
                <a:lnTo>
                  <a:pt x="83820" y="600709"/>
                </a:lnTo>
                <a:lnTo>
                  <a:pt x="83820" y="603249"/>
                </a:lnTo>
                <a:lnTo>
                  <a:pt x="87630" y="603249"/>
                </a:lnTo>
                <a:lnTo>
                  <a:pt x="87630" y="600709"/>
                </a:lnTo>
                <a:close/>
              </a:path>
              <a:path w="87629" h="621029">
                <a:moveTo>
                  <a:pt x="5080" y="598169"/>
                </a:moveTo>
                <a:lnTo>
                  <a:pt x="0" y="598169"/>
                </a:lnTo>
                <a:lnTo>
                  <a:pt x="0" y="599439"/>
                </a:lnTo>
                <a:lnTo>
                  <a:pt x="5080" y="599439"/>
                </a:lnTo>
                <a:lnTo>
                  <a:pt x="5080" y="598169"/>
                </a:lnTo>
                <a:close/>
              </a:path>
              <a:path w="87629" h="621029">
                <a:moveTo>
                  <a:pt x="86360" y="596899"/>
                </a:moveTo>
                <a:lnTo>
                  <a:pt x="83820" y="596899"/>
                </a:lnTo>
                <a:lnTo>
                  <a:pt x="83820" y="599439"/>
                </a:lnTo>
                <a:lnTo>
                  <a:pt x="87630" y="599439"/>
                </a:lnTo>
                <a:lnTo>
                  <a:pt x="87630" y="598169"/>
                </a:lnTo>
                <a:lnTo>
                  <a:pt x="86360" y="598169"/>
                </a:lnTo>
                <a:lnTo>
                  <a:pt x="86360" y="596899"/>
                </a:lnTo>
                <a:close/>
              </a:path>
              <a:path w="87629" h="621029">
                <a:moveTo>
                  <a:pt x="5080" y="594359"/>
                </a:moveTo>
                <a:lnTo>
                  <a:pt x="0" y="594359"/>
                </a:lnTo>
                <a:lnTo>
                  <a:pt x="0" y="596899"/>
                </a:lnTo>
                <a:lnTo>
                  <a:pt x="5080" y="596899"/>
                </a:lnTo>
                <a:lnTo>
                  <a:pt x="5080" y="594359"/>
                </a:lnTo>
                <a:close/>
              </a:path>
              <a:path w="87629" h="621029">
                <a:moveTo>
                  <a:pt x="5080" y="591819"/>
                </a:moveTo>
                <a:lnTo>
                  <a:pt x="0" y="591819"/>
                </a:lnTo>
                <a:lnTo>
                  <a:pt x="0" y="593089"/>
                </a:lnTo>
                <a:lnTo>
                  <a:pt x="5080" y="593089"/>
                </a:lnTo>
                <a:lnTo>
                  <a:pt x="5080" y="591819"/>
                </a:lnTo>
                <a:close/>
              </a:path>
              <a:path w="87629" h="621029">
                <a:moveTo>
                  <a:pt x="5080" y="588009"/>
                </a:moveTo>
                <a:lnTo>
                  <a:pt x="0" y="588009"/>
                </a:lnTo>
                <a:lnTo>
                  <a:pt x="0" y="590549"/>
                </a:lnTo>
                <a:lnTo>
                  <a:pt x="5080" y="590549"/>
                </a:lnTo>
                <a:lnTo>
                  <a:pt x="5080" y="588009"/>
                </a:lnTo>
                <a:close/>
              </a:path>
              <a:path w="87629" h="621029">
                <a:moveTo>
                  <a:pt x="5080" y="585469"/>
                </a:moveTo>
                <a:lnTo>
                  <a:pt x="0" y="585469"/>
                </a:lnTo>
                <a:lnTo>
                  <a:pt x="0" y="586739"/>
                </a:lnTo>
                <a:lnTo>
                  <a:pt x="5080" y="586739"/>
                </a:lnTo>
                <a:lnTo>
                  <a:pt x="5080" y="585469"/>
                </a:lnTo>
                <a:close/>
              </a:path>
              <a:path w="87629" h="621029">
                <a:moveTo>
                  <a:pt x="5080" y="581659"/>
                </a:moveTo>
                <a:lnTo>
                  <a:pt x="0" y="581659"/>
                </a:lnTo>
                <a:lnTo>
                  <a:pt x="0" y="584199"/>
                </a:lnTo>
                <a:lnTo>
                  <a:pt x="5080" y="584199"/>
                </a:lnTo>
                <a:lnTo>
                  <a:pt x="5080" y="581659"/>
                </a:lnTo>
                <a:close/>
              </a:path>
              <a:path w="87629" h="621029">
                <a:moveTo>
                  <a:pt x="5080" y="579119"/>
                </a:moveTo>
                <a:lnTo>
                  <a:pt x="0" y="579119"/>
                </a:lnTo>
                <a:lnTo>
                  <a:pt x="0" y="580389"/>
                </a:lnTo>
                <a:lnTo>
                  <a:pt x="5080" y="580389"/>
                </a:lnTo>
                <a:lnTo>
                  <a:pt x="5080" y="579119"/>
                </a:lnTo>
                <a:close/>
              </a:path>
              <a:path w="87629" h="621029">
                <a:moveTo>
                  <a:pt x="5080" y="575309"/>
                </a:moveTo>
                <a:lnTo>
                  <a:pt x="0" y="575309"/>
                </a:lnTo>
                <a:lnTo>
                  <a:pt x="0" y="577849"/>
                </a:lnTo>
                <a:lnTo>
                  <a:pt x="5080" y="577849"/>
                </a:lnTo>
                <a:lnTo>
                  <a:pt x="5080" y="575309"/>
                </a:lnTo>
                <a:close/>
              </a:path>
              <a:path w="87629" h="621029">
                <a:moveTo>
                  <a:pt x="5080" y="572769"/>
                </a:moveTo>
                <a:lnTo>
                  <a:pt x="0" y="572769"/>
                </a:lnTo>
                <a:lnTo>
                  <a:pt x="0" y="574039"/>
                </a:lnTo>
                <a:lnTo>
                  <a:pt x="5080" y="574039"/>
                </a:lnTo>
                <a:lnTo>
                  <a:pt x="5080" y="572769"/>
                </a:lnTo>
                <a:close/>
              </a:path>
              <a:path w="87629" h="621029">
                <a:moveTo>
                  <a:pt x="5080" y="568959"/>
                </a:moveTo>
                <a:lnTo>
                  <a:pt x="0" y="568959"/>
                </a:lnTo>
                <a:lnTo>
                  <a:pt x="0" y="571499"/>
                </a:lnTo>
                <a:lnTo>
                  <a:pt x="5080" y="571499"/>
                </a:lnTo>
                <a:lnTo>
                  <a:pt x="5080" y="568959"/>
                </a:lnTo>
                <a:close/>
              </a:path>
              <a:path w="87629" h="621029">
                <a:moveTo>
                  <a:pt x="5080" y="566419"/>
                </a:moveTo>
                <a:lnTo>
                  <a:pt x="0" y="566419"/>
                </a:lnTo>
                <a:lnTo>
                  <a:pt x="0" y="567689"/>
                </a:lnTo>
                <a:lnTo>
                  <a:pt x="5080" y="567689"/>
                </a:lnTo>
                <a:lnTo>
                  <a:pt x="5080" y="566419"/>
                </a:lnTo>
                <a:close/>
              </a:path>
              <a:path w="87629" h="621029">
                <a:moveTo>
                  <a:pt x="5080" y="562609"/>
                </a:moveTo>
                <a:lnTo>
                  <a:pt x="0" y="562609"/>
                </a:lnTo>
                <a:lnTo>
                  <a:pt x="0" y="565149"/>
                </a:lnTo>
                <a:lnTo>
                  <a:pt x="5080" y="565149"/>
                </a:lnTo>
                <a:lnTo>
                  <a:pt x="5080" y="562609"/>
                </a:lnTo>
                <a:close/>
              </a:path>
              <a:path w="87629" h="621029">
                <a:moveTo>
                  <a:pt x="5080" y="560069"/>
                </a:moveTo>
                <a:lnTo>
                  <a:pt x="0" y="560069"/>
                </a:lnTo>
                <a:lnTo>
                  <a:pt x="0" y="561339"/>
                </a:lnTo>
                <a:lnTo>
                  <a:pt x="5080" y="561339"/>
                </a:lnTo>
                <a:lnTo>
                  <a:pt x="5080" y="560069"/>
                </a:lnTo>
                <a:close/>
              </a:path>
              <a:path w="87629" h="621029">
                <a:moveTo>
                  <a:pt x="5080" y="556259"/>
                </a:moveTo>
                <a:lnTo>
                  <a:pt x="0" y="556259"/>
                </a:lnTo>
                <a:lnTo>
                  <a:pt x="0" y="558799"/>
                </a:lnTo>
                <a:lnTo>
                  <a:pt x="5080" y="558799"/>
                </a:lnTo>
                <a:lnTo>
                  <a:pt x="5080" y="556259"/>
                </a:lnTo>
                <a:close/>
              </a:path>
              <a:path w="87629" h="621029">
                <a:moveTo>
                  <a:pt x="5080" y="553719"/>
                </a:moveTo>
                <a:lnTo>
                  <a:pt x="0" y="553719"/>
                </a:lnTo>
                <a:lnTo>
                  <a:pt x="0" y="554989"/>
                </a:lnTo>
                <a:lnTo>
                  <a:pt x="5080" y="554989"/>
                </a:lnTo>
                <a:lnTo>
                  <a:pt x="5080" y="553719"/>
                </a:lnTo>
                <a:close/>
              </a:path>
              <a:path w="87629" h="621029">
                <a:moveTo>
                  <a:pt x="5080" y="549909"/>
                </a:moveTo>
                <a:lnTo>
                  <a:pt x="0" y="549909"/>
                </a:lnTo>
                <a:lnTo>
                  <a:pt x="0" y="552449"/>
                </a:lnTo>
                <a:lnTo>
                  <a:pt x="5080" y="552449"/>
                </a:lnTo>
                <a:lnTo>
                  <a:pt x="5080" y="549909"/>
                </a:lnTo>
                <a:close/>
              </a:path>
              <a:path w="87629" h="621029">
                <a:moveTo>
                  <a:pt x="5080" y="547369"/>
                </a:moveTo>
                <a:lnTo>
                  <a:pt x="0" y="547369"/>
                </a:lnTo>
                <a:lnTo>
                  <a:pt x="0" y="548639"/>
                </a:lnTo>
                <a:lnTo>
                  <a:pt x="5080" y="548639"/>
                </a:lnTo>
                <a:lnTo>
                  <a:pt x="5080" y="547369"/>
                </a:lnTo>
                <a:close/>
              </a:path>
              <a:path w="87629" h="621029">
                <a:moveTo>
                  <a:pt x="5080" y="543559"/>
                </a:moveTo>
                <a:lnTo>
                  <a:pt x="0" y="543559"/>
                </a:lnTo>
                <a:lnTo>
                  <a:pt x="0" y="546099"/>
                </a:lnTo>
                <a:lnTo>
                  <a:pt x="5080" y="546099"/>
                </a:lnTo>
                <a:lnTo>
                  <a:pt x="5080" y="543559"/>
                </a:lnTo>
                <a:close/>
              </a:path>
              <a:path w="87629" h="621029">
                <a:moveTo>
                  <a:pt x="5080" y="541019"/>
                </a:moveTo>
                <a:lnTo>
                  <a:pt x="0" y="541019"/>
                </a:lnTo>
                <a:lnTo>
                  <a:pt x="0" y="542289"/>
                </a:lnTo>
                <a:lnTo>
                  <a:pt x="5080" y="542289"/>
                </a:lnTo>
                <a:lnTo>
                  <a:pt x="5080" y="541019"/>
                </a:lnTo>
                <a:close/>
              </a:path>
              <a:path w="87629" h="621029">
                <a:moveTo>
                  <a:pt x="5080" y="537209"/>
                </a:moveTo>
                <a:lnTo>
                  <a:pt x="0" y="537209"/>
                </a:lnTo>
                <a:lnTo>
                  <a:pt x="0" y="539749"/>
                </a:lnTo>
                <a:lnTo>
                  <a:pt x="5080" y="539749"/>
                </a:lnTo>
                <a:lnTo>
                  <a:pt x="5080" y="537209"/>
                </a:lnTo>
                <a:close/>
              </a:path>
              <a:path w="87629" h="621029">
                <a:moveTo>
                  <a:pt x="5080" y="519429"/>
                </a:moveTo>
                <a:lnTo>
                  <a:pt x="0" y="519429"/>
                </a:lnTo>
                <a:lnTo>
                  <a:pt x="0" y="535939"/>
                </a:lnTo>
                <a:lnTo>
                  <a:pt x="5080" y="535939"/>
                </a:lnTo>
                <a:lnTo>
                  <a:pt x="5080" y="519429"/>
                </a:lnTo>
                <a:close/>
              </a:path>
              <a:path w="87629" h="621029">
                <a:moveTo>
                  <a:pt x="87630" y="519429"/>
                </a:moveTo>
                <a:lnTo>
                  <a:pt x="83820" y="519429"/>
                </a:lnTo>
                <a:lnTo>
                  <a:pt x="83820" y="535939"/>
                </a:lnTo>
                <a:lnTo>
                  <a:pt x="85090" y="535939"/>
                </a:lnTo>
                <a:lnTo>
                  <a:pt x="85090" y="530859"/>
                </a:lnTo>
                <a:lnTo>
                  <a:pt x="86360" y="530859"/>
                </a:lnTo>
                <a:lnTo>
                  <a:pt x="86360" y="524509"/>
                </a:lnTo>
                <a:lnTo>
                  <a:pt x="87630" y="524509"/>
                </a:lnTo>
                <a:lnTo>
                  <a:pt x="87630" y="519429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8" name="bk object 3648"/>
          <p:cNvSpPr/>
          <p:nvPr/>
        </p:nvSpPr>
        <p:spPr>
          <a:xfrm>
            <a:off x="4696459" y="2659379"/>
            <a:ext cx="78740" cy="613410"/>
          </a:xfrm>
          <a:custGeom>
            <a:avLst/>
            <a:gdLst/>
            <a:ahLst/>
            <a:cxnLst/>
            <a:rect l="l" t="t" r="r" b="b"/>
            <a:pathLst>
              <a:path w="78739" h="613410">
                <a:moveTo>
                  <a:pt x="78739" y="0"/>
                </a:moveTo>
                <a:lnTo>
                  <a:pt x="77469" y="0"/>
                </a:lnTo>
                <a:lnTo>
                  <a:pt x="77469" y="1270"/>
                </a:lnTo>
                <a:lnTo>
                  <a:pt x="78739" y="1270"/>
                </a:lnTo>
                <a:lnTo>
                  <a:pt x="78739" y="0"/>
                </a:lnTo>
                <a:close/>
              </a:path>
              <a:path w="78739" h="613410">
                <a:moveTo>
                  <a:pt x="2539" y="349250"/>
                </a:moveTo>
                <a:lnTo>
                  <a:pt x="0" y="349250"/>
                </a:lnTo>
                <a:lnTo>
                  <a:pt x="0" y="368300"/>
                </a:lnTo>
                <a:lnTo>
                  <a:pt x="2539" y="368300"/>
                </a:lnTo>
                <a:lnTo>
                  <a:pt x="2539" y="349250"/>
                </a:lnTo>
                <a:close/>
              </a:path>
              <a:path w="78739" h="613410">
                <a:moveTo>
                  <a:pt x="78739" y="349250"/>
                </a:moveTo>
                <a:lnTo>
                  <a:pt x="74929" y="349250"/>
                </a:lnTo>
                <a:lnTo>
                  <a:pt x="74929" y="368300"/>
                </a:lnTo>
                <a:lnTo>
                  <a:pt x="78739" y="368300"/>
                </a:lnTo>
                <a:lnTo>
                  <a:pt x="78739" y="349250"/>
                </a:lnTo>
                <a:close/>
              </a:path>
              <a:path w="78739" h="613410">
                <a:moveTo>
                  <a:pt x="2539" y="346710"/>
                </a:moveTo>
                <a:lnTo>
                  <a:pt x="0" y="346710"/>
                </a:lnTo>
                <a:lnTo>
                  <a:pt x="0" y="347979"/>
                </a:lnTo>
                <a:lnTo>
                  <a:pt x="2539" y="347979"/>
                </a:lnTo>
                <a:lnTo>
                  <a:pt x="2539" y="346710"/>
                </a:lnTo>
                <a:close/>
              </a:path>
              <a:path w="78739" h="613410">
                <a:moveTo>
                  <a:pt x="78739" y="346710"/>
                </a:moveTo>
                <a:lnTo>
                  <a:pt x="74929" y="346710"/>
                </a:lnTo>
                <a:lnTo>
                  <a:pt x="74929" y="347979"/>
                </a:lnTo>
                <a:lnTo>
                  <a:pt x="78739" y="347979"/>
                </a:lnTo>
                <a:lnTo>
                  <a:pt x="78739" y="346710"/>
                </a:lnTo>
                <a:close/>
              </a:path>
              <a:path w="78739" h="613410">
                <a:moveTo>
                  <a:pt x="2539" y="342900"/>
                </a:moveTo>
                <a:lnTo>
                  <a:pt x="0" y="342900"/>
                </a:lnTo>
                <a:lnTo>
                  <a:pt x="0" y="345439"/>
                </a:lnTo>
                <a:lnTo>
                  <a:pt x="2539" y="345439"/>
                </a:lnTo>
                <a:lnTo>
                  <a:pt x="2539" y="342900"/>
                </a:lnTo>
                <a:close/>
              </a:path>
              <a:path w="78739" h="613410">
                <a:moveTo>
                  <a:pt x="78739" y="342900"/>
                </a:moveTo>
                <a:lnTo>
                  <a:pt x="74929" y="342900"/>
                </a:lnTo>
                <a:lnTo>
                  <a:pt x="74929" y="345439"/>
                </a:lnTo>
                <a:lnTo>
                  <a:pt x="78739" y="345439"/>
                </a:lnTo>
                <a:lnTo>
                  <a:pt x="78739" y="342900"/>
                </a:lnTo>
                <a:close/>
              </a:path>
              <a:path w="78739" h="613410">
                <a:moveTo>
                  <a:pt x="2539" y="340360"/>
                </a:moveTo>
                <a:lnTo>
                  <a:pt x="0" y="340360"/>
                </a:lnTo>
                <a:lnTo>
                  <a:pt x="0" y="341629"/>
                </a:lnTo>
                <a:lnTo>
                  <a:pt x="2539" y="341629"/>
                </a:lnTo>
                <a:lnTo>
                  <a:pt x="2539" y="340360"/>
                </a:lnTo>
                <a:close/>
              </a:path>
              <a:path w="78739" h="613410">
                <a:moveTo>
                  <a:pt x="78739" y="340360"/>
                </a:moveTo>
                <a:lnTo>
                  <a:pt x="74929" y="340360"/>
                </a:lnTo>
                <a:lnTo>
                  <a:pt x="74929" y="341629"/>
                </a:lnTo>
                <a:lnTo>
                  <a:pt x="78739" y="341629"/>
                </a:lnTo>
                <a:lnTo>
                  <a:pt x="78739" y="340360"/>
                </a:lnTo>
                <a:close/>
              </a:path>
              <a:path w="78739" h="613410">
                <a:moveTo>
                  <a:pt x="2539" y="336550"/>
                </a:moveTo>
                <a:lnTo>
                  <a:pt x="0" y="336550"/>
                </a:lnTo>
                <a:lnTo>
                  <a:pt x="0" y="339089"/>
                </a:lnTo>
                <a:lnTo>
                  <a:pt x="2539" y="339089"/>
                </a:lnTo>
                <a:lnTo>
                  <a:pt x="2539" y="336550"/>
                </a:lnTo>
                <a:close/>
              </a:path>
              <a:path w="78739" h="613410">
                <a:moveTo>
                  <a:pt x="78739" y="336550"/>
                </a:moveTo>
                <a:lnTo>
                  <a:pt x="74929" y="336550"/>
                </a:lnTo>
                <a:lnTo>
                  <a:pt x="74929" y="339089"/>
                </a:lnTo>
                <a:lnTo>
                  <a:pt x="78739" y="339089"/>
                </a:lnTo>
                <a:lnTo>
                  <a:pt x="78739" y="336550"/>
                </a:lnTo>
                <a:close/>
              </a:path>
              <a:path w="78739" h="613410">
                <a:moveTo>
                  <a:pt x="2539" y="334010"/>
                </a:moveTo>
                <a:lnTo>
                  <a:pt x="0" y="334010"/>
                </a:lnTo>
                <a:lnTo>
                  <a:pt x="0" y="335279"/>
                </a:lnTo>
                <a:lnTo>
                  <a:pt x="2539" y="335279"/>
                </a:lnTo>
                <a:lnTo>
                  <a:pt x="2539" y="334010"/>
                </a:lnTo>
                <a:close/>
              </a:path>
              <a:path w="78739" h="613410">
                <a:moveTo>
                  <a:pt x="78739" y="334010"/>
                </a:moveTo>
                <a:lnTo>
                  <a:pt x="74929" y="334010"/>
                </a:lnTo>
                <a:lnTo>
                  <a:pt x="74929" y="335279"/>
                </a:lnTo>
                <a:lnTo>
                  <a:pt x="78739" y="335279"/>
                </a:lnTo>
                <a:lnTo>
                  <a:pt x="78739" y="334010"/>
                </a:lnTo>
                <a:close/>
              </a:path>
              <a:path w="78739" h="613410">
                <a:moveTo>
                  <a:pt x="2539" y="330200"/>
                </a:moveTo>
                <a:lnTo>
                  <a:pt x="0" y="330200"/>
                </a:lnTo>
                <a:lnTo>
                  <a:pt x="0" y="332739"/>
                </a:lnTo>
                <a:lnTo>
                  <a:pt x="2539" y="332739"/>
                </a:lnTo>
                <a:lnTo>
                  <a:pt x="2539" y="330200"/>
                </a:lnTo>
                <a:close/>
              </a:path>
              <a:path w="78739" h="613410">
                <a:moveTo>
                  <a:pt x="78739" y="330200"/>
                </a:moveTo>
                <a:lnTo>
                  <a:pt x="74929" y="330200"/>
                </a:lnTo>
                <a:lnTo>
                  <a:pt x="74929" y="332739"/>
                </a:lnTo>
                <a:lnTo>
                  <a:pt x="78739" y="332739"/>
                </a:lnTo>
                <a:lnTo>
                  <a:pt x="78739" y="330200"/>
                </a:lnTo>
                <a:close/>
              </a:path>
              <a:path w="78739" h="613410">
                <a:moveTo>
                  <a:pt x="2539" y="327660"/>
                </a:moveTo>
                <a:lnTo>
                  <a:pt x="0" y="327660"/>
                </a:lnTo>
                <a:lnTo>
                  <a:pt x="0" y="328929"/>
                </a:lnTo>
                <a:lnTo>
                  <a:pt x="2539" y="328929"/>
                </a:lnTo>
                <a:lnTo>
                  <a:pt x="2539" y="327660"/>
                </a:lnTo>
                <a:close/>
              </a:path>
              <a:path w="78739" h="613410">
                <a:moveTo>
                  <a:pt x="78739" y="327660"/>
                </a:moveTo>
                <a:lnTo>
                  <a:pt x="74929" y="327660"/>
                </a:lnTo>
                <a:lnTo>
                  <a:pt x="74929" y="328929"/>
                </a:lnTo>
                <a:lnTo>
                  <a:pt x="78739" y="328929"/>
                </a:lnTo>
                <a:lnTo>
                  <a:pt x="78739" y="327660"/>
                </a:lnTo>
                <a:close/>
              </a:path>
              <a:path w="78739" h="613410">
                <a:moveTo>
                  <a:pt x="2539" y="323850"/>
                </a:moveTo>
                <a:lnTo>
                  <a:pt x="0" y="323850"/>
                </a:lnTo>
                <a:lnTo>
                  <a:pt x="0" y="326389"/>
                </a:lnTo>
                <a:lnTo>
                  <a:pt x="2539" y="326389"/>
                </a:lnTo>
                <a:lnTo>
                  <a:pt x="2539" y="323850"/>
                </a:lnTo>
                <a:close/>
              </a:path>
              <a:path w="78739" h="613410">
                <a:moveTo>
                  <a:pt x="78739" y="323850"/>
                </a:moveTo>
                <a:lnTo>
                  <a:pt x="74929" y="323850"/>
                </a:lnTo>
                <a:lnTo>
                  <a:pt x="74929" y="326389"/>
                </a:lnTo>
                <a:lnTo>
                  <a:pt x="78739" y="326389"/>
                </a:lnTo>
                <a:lnTo>
                  <a:pt x="78739" y="323850"/>
                </a:lnTo>
                <a:close/>
              </a:path>
              <a:path w="78739" h="613410">
                <a:moveTo>
                  <a:pt x="2539" y="321310"/>
                </a:moveTo>
                <a:lnTo>
                  <a:pt x="0" y="321310"/>
                </a:lnTo>
                <a:lnTo>
                  <a:pt x="0" y="322579"/>
                </a:lnTo>
                <a:lnTo>
                  <a:pt x="2539" y="322579"/>
                </a:lnTo>
                <a:lnTo>
                  <a:pt x="2539" y="321310"/>
                </a:lnTo>
                <a:close/>
              </a:path>
              <a:path w="78739" h="613410">
                <a:moveTo>
                  <a:pt x="78739" y="321310"/>
                </a:moveTo>
                <a:lnTo>
                  <a:pt x="74929" y="321310"/>
                </a:lnTo>
                <a:lnTo>
                  <a:pt x="74929" y="322579"/>
                </a:lnTo>
                <a:lnTo>
                  <a:pt x="78739" y="322579"/>
                </a:lnTo>
                <a:lnTo>
                  <a:pt x="78739" y="321310"/>
                </a:lnTo>
                <a:close/>
              </a:path>
              <a:path w="78739" h="613410">
                <a:moveTo>
                  <a:pt x="2539" y="317500"/>
                </a:moveTo>
                <a:lnTo>
                  <a:pt x="0" y="317500"/>
                </a:lnTo>
                <a:lnTo>
                  <a:pt x="0" y="320039"/>
                </a:lnTo>
                <a:lnTo>
                  <a:pt x="2539" y="320039"/>
                </a:lnTo>
                <a:lnTo>
                  <a:pt x="2539" y="317500"/>
                </a:lnTo>
                <a:close/>
              </a:path>
              <a:path w="78739" h="613410">
                <a:moveTo>
                  <a:pt x="78739" y="317500"/>
                </a:moveTo>
                <a:lnTo>
                  <a:pt x="74929" y="317500"/>
                </a:lnTo>
                <a:lnTo>
                  <a:pt x="74929" y="320039"/>
                </a:lnTo>
                <a:lnTo>
                  <a:pt x="78739" y="320039"/>
                </a:lnTo>
                <a:lnTo>
                  <a:pt x="78739" y="317500"/>
                </a:lnTo>
                <a:close/>
              </a:path>
              <a:path w="78739" h="613410">
                <a:moveTo>
                  <a:pt x="2539" y="314960"/>
                </a:moveTo>
                <a:lnTo>
                  <a:pt x="0" y="314960"/>
                </a:lnTo>
                <a:lnTo>
                  <a:pt x="0" y="316229"/>
                </a:lnTo>
                <a:lnTo>
                  <a:pt x="2539" y="316229"/>
                </a:lnTo>
                <a:lnTo>
                  <a:pt x="2539" y="314960"/>
                </a:lnTo>
                <a:close/>
              </a:path>
              <a:path w="78739" h="613410">
                <a:moveTo>
                  <a:pt x="78739" y="314960"/>
                </a:moveTo>
                <a:lnTo>
                  <a:pt x="74929" y="314960"/>
                </a:lnTo>
                <a:lnTo>
                  <a:pt x="74929" y="316229"/>
                </a:lnTo>
                <a:lnTo>
                  <a:pt x="78739" y="316229"/>
                </a:lnTo>
                <a:lnTo>
                  <a:pt x="78739" y="314960"/>
                </a:lnTo>
                <a:close/>
              </a:path>
              <a:path w="78739" h="613410">
                <a:moveTo>
                  <a:pt x="2539" y="311150"/>
                </a:moveTo>
                <a:lnTo>
                  <a:pt x="0" y="311150"/>
                </a:lnTo>
                <a:lnTo>
                  <a:pt x="0" y="313689"/>
                </a:lnTo>
                <a:lnTo>
                  <a:pt x="2539" y="313689"/>
                </a:lnTo>
                <a:lnTo>
                  <a:pt x="2539" y="311150"/>
                </a:lnTo>
                <a:close/>
              </a:path>
              <a:path w="78739" h="613410">
                <a:moveTo>
                  <a:pt x="78739" y="311150"/>
                </a:moveTo>
                <a:lnTo>
                  <a:pt x="74929" y="311150"/>
                </a:lnTo>
                <a:lnTo>
                  <a:pt x="74929" y="313689"/>
                </a:lnTo>
                <a:lnTo>
                  <a:pt x="78739" y="313689"/>
                </a:lnTo>
                <a:lnTo>
                  <a:pt x="78739" y="311150"/>
                </a:lnTo>
                <a:close/>
              </a:path>
              <a:path w="78739" h="613410">
                <a:moveTo>
                  <a:pt x="2539" y="308610"/>
                </a:moveTo>
                <a:lnTo>
                  <a:pt x="0" y="308610"/>
                </a:lnTo>
                <a:lnTo>
                  <a:pt x="0" y="309879"/>
                </a:lnTo>
                <a:lnTo>
                  <a:pt x="2539" y="309879"/>
                </a:lnTo>
                <a:lnTo>
                  <a:pt x="2539" y="308610"/>
                </a:lnTo>
                <a:close/>
              </a:path>
              <a:path w="78739" h="613410">
                <a:moveTo>
                  <a:pt x="78739" y="308610"/>
                </a:moveTo>
                <a:lnTo>
                  <a:pt x="74929" y="308610"/>
                </a:lnTo>
                <a:lnTo>
                  <a:pt x="74929" y="309879"/>
                </a:lnTo>
                <a:lnTo>
                  <a:pt x="78739" y="309879"/>
                </a:lnTo>
                <a:lnTo>
                  <a:pt x="78739" y="308610"/>
                </a:lnTo>
                <a:close/>
              </a:path>
              <a:path w="78739" h="613410">
                <a:moveTo>
                  <a:pt x="2539" y="304800"/>
                </a:moveTo>
                <a:lnTo>
                  <a:pt x="0" y="304800"/>
                </a:lnTo>
                <a:lnTo>
                  <a:pt x="0" y="307339"/>
                </a:lnTo>
                <a:lnTo>
                  <a:pt x="2539" y="307339"/>
                </a:lnTo>
                <a:lnTo>
                  <a:pt x="2539" y="304800"/>
                </a:lnTo>
                <a:close/>
              </a:path>
              <a:path w="78739" h="613410">
                <a:moveTo>
                  <a:pt x="78739" y="304800"/>
                </a:moveTo>
                <a:lnTo>
                  <a:pt x="74929" y="304800"/>
                </a:lnTo>
                <a:lnTo>
                  <a:pt x="74929" y="307339"/>
                </a:lnTo>
                <a:lnTo>
                  <a:pt x="78739" y="307339"/>
                </a:lnTo>
                <a:lnTo>
                  <a:pt x="78739" y="304800"/>
                </a:lnTo>
                <a:close/>
              </a:path>
              <a:path w="78739" h="613410">
                <a:moveTo>
                  <a:pt x="2539" y="302260"/>
                </a:moveTo>
                <a:lnTo>
                  <a:pt x="0" y="302260"/>
                </a:lnTo>
                <a:lnTo>
                  <a:pt x="0" y="303529"/>
                </a:lnTo>
                <a:lnTo>
                  <a:pt x="2539" y="303529"/>
                </a:lnTo>
                <a:lnTo>
                  <a:pt x="2539" y="302260"/>
                </a:lnTo>
                <a:close/>
              </a:path>
              <a:path w="78739" h="613410">
                <a:moveTo>
                  <a:pt x="78739" y="302260"/>
                </a:moveTo>
                <a:lnTo>
                  <a:pt x="74929" y="302260"/>
                </a:lnTo>
                <a:lnTo>
                  <a:pt x="74929" y="303529"/>
                </a:lnTo>
                <a:lnTo>
                  <a:pt x="78739" y="303529"/>
                </a:lnTo>
                <a:lnTo>
                  <a:pt x="78739" y="302260"/>
                </a:lnTo>
                <a:close/>
              </a:path>
              <a:path w="78739" h="613410">
                <a:moveTo>
                  <a:pt x="2539" y="298450"/>
                </a:moveTo>
                <a:lnTo>
                  <a:pt x="0" y="298450"/>
                </a:lnTo>
                <a:lnTo>
                  <a:pt x="0" y="300989"/>
                </a:lnTo>
                <a:lnTo>
                  <a:pt x="2539" y="300989"/>
                </a:lnTo>
                <a:lnTo>
                  <a:pt x="2539" y="298450"/>
                </a:lnTo>
                <a:close/>
              </a:path>
              <a:path w="78739" h="613410">
                <a:moveTo>
                  <a:pt x="78739" y="298450"/>
                </a:moveTo>
                <a:lnTo>
                  <a:pt x="74929" y="298450"/>
                </a:lnTo>
                <a:lnTo>
                  <a:pt x="74929" y="300989"/>
                </a:lnTo>
                <a:lnTo>
                  <a:pt x="78739" y="300989"/>
                </a:lnTo>
                <a:lnTo>
                  <a:pt x="78739" y="298450"/>
                </a:lnTo>
                <a:close/>
              </a:path>
              <a:path w="78739" h="613410">
                <a:moveTo>
                  <a:pt x="2539" y="295910"/>
                </a:moveTo>
                <a:lnTo>
                  <a:pt x="0" y="295910"/>
                </a:lnTo>
                <a:lnTo>
                  <a:pt x="0" y="297179"/>
                </a:lnTo>
                <a:lnTo>
                  <a:pt x="2539" y="297179"/>
                </a:lnTo>
                <a:lnTo>
                  <a:pt x="2539" y="295910"/>
                </a:lnTo>
                <a:close/>
              </a:path>
              <a:path w="78739" h="613410">
                <a:moveTo>
                  <a:pt x="78739" y="295910"/>
                </a:moveTo>
                <a:lnTo>
                  <a:pt x="74929" y="295910"/>
                </a:lnTo>
                <a:lnTo>
                  <a:pt x="74929" y="297179"/>
                </a:lnTo>
                <a:lnTo>
                  <a:pt x="78739" y="297179"/>
                </a:lnTo>
                <a:lnTo>
                  <a:pt x="78739" y="295910"/>
                </a:lnTo>
                <a:close/>
              </a:path>
              <a:path w="78739" h="613410">
                <a:moveTo>
                  <a:pt x="2539" y="292100"/>
                </a:moveTo>
                <a:lnTo>
                  <a:pt x="0" y="292100"/>
                </a:lnTo>
                <a:lnTo>
                  <a:pt x="0" y="294639"/>
                </a:lnTo>
                <a:lnTo>
                  <a:pt x="2539" y="294639"/>
                </a:lnTo>
                <a:lnTo>
                  <a:pt x="2539" y="292100"/>
                </a:lnTo>
                <a:close/>
              </a:path>
              <a:path w="78739" h="613410">
                <a:moveTo>
                  <a:pt x="78739" y="292100"/>
                </a:moveTo>
                <a:lnTo>
                  <a:pt x="74929" y="292100"/>
                </a:lnTo>
                <a:lnTo>
                  <a:pt x="74929" y="294639"/>
                </a:lnTo>
                <a:lnTo>
                  <a:pt x="78739" y="294639"/>
                </a:lnTo>
                <a:lnTo>
                  <a:pt x="78739" y="292100"/>
                </a:lnTo>
                <a:close/>
              </a:path>
              <a:path w="78739" h="613410">
                <a:moveTo>
                  <a:pt x="2539" y="289560"/>
                </a:moveTo>
                <a:lnTo>
                  <a:pt x="0" y="289560"/>
                </a:lnTo>
                <a:lnTo>
                  <a:pt x="0" y="290829"/>
                </a:lnTo>
                <a:lnTo>
                  <a:pt x="2539" y="290829"/>
                </a:lnTo>
                <a:lnTo>
                  <a:pt x="2539" y="289560"/>
                </a:lnTo>
                <a:close/>
              </a:path>
              <a:path w="78739" h="613410">
                <a:moveTo>
                  <a:pt x="78739" y="289560"/>
                </a:moveTo>
                <a:lnTo>
                  <a:pt x="74929" y="289560"/>
                </a:lnTo>
                <a:lnTo>
                  <a:pt x="74929" y="290829"/>
                </a:lnTo>
                <a:lnTo>
                  <a:pt x="78739" y="290829"/>
                </a:lnTo>
                <a:lnTo>
                  <a:pt x="78739" y="289560"/>
                </a:lnTo>
                <a:close/>
              </a:path>
              <a:path w="78739" h="613410">
                <a:moveTo>
                  <a:pt x="2539" y="285750"/>
                </a:moveTo>
                <a:lnTo>
                  <a:pt x="0" y="285750"/>
                </a:lnTo>
                <a:lnTo>
                  <a:pt x="0" y="288289"/>
                </a:lnTo>
                <a:lnTo>
                  <a:pt x="2539" y="288289"/>
                </a:lnTo>
                <a:lnTo>
                  <a:pt x="2539" y="285750"/>
                </a:lnTo>
                <a:close/>
              </a:path>
              <a:path w="78739" h="613410">
                <a:moveTo>
                  <a:pt x="78739" y="285750"/>
                </a:moveTo>
                <a:lnTo>
                  <a:pt x="74929" y="285750"/>
                </a:lnTo>
                <a:lnTo>
                  <a:pt x="74929" y="288289"/>
                </a:lnTo>
                <a:lnTo>
                  <a:pt x="78739" y="288289"/>
                </a:lnTo>
                <a:lnTo>
                  <a:pt x="78739" y="285750"/>
                </a:lnTo>
                <a:close/>
              </a:path>
              <a:path w="78739" h="613410">
                <a:moveTo>
                  <a:pt x="2539" y="283210"/>
                </a:moveTo>
                <a:lnTo>
                  <a:pt x="1269" y="283210"/>
                </a:lnTo>
                <a:lnTo>
                  <a:pt x="1269" y="284479"/>
                </a:lnTo>
                <a:lnTo>
                  <a:pt x="2539" y="284479"/>
                </a:lnTo>
                <a:lnTo>
                  <a:pt x="2539" y="283210"/>
                </a:lnTo>
                <a:close/>
              </a:path>
              <a:path w="78739" h="613410">
                <a:moveTo>
                  <a:pt x="78739" y="283210"/>
                </a:moveTo>
                <a:lnTo>
                  <a:pt x="74929" y="283210"/>
                </a:lnTo>
                <a:lnTo>
                  <a:pt x="74929" y="284479"/>
                </a:lnTo>
                <a:lnTo>
                  <a:pt x="78739" y="284479"/>
                </a:lnTo>
                <a:lnTo>
                  <a:pt x="78739" y="283210"/>
                </a:lnTo>
                <a:close/>
              </a:path>
              <a:path w="78739" h="613410">
                <a:moveTo>
                  <a:pt x="2539" y="279400"/>
                </a:moveTo>
                <a:lnTo>
                  <a:pt x="0" y="279400"/>
                </a:lnTo>
                <a:lnTo>
                  <a:pt x="0" y="281939"/>
                </a:lnTo>
                <a:lnTo>
                  <a:pt x="2539" y="281939"/>
                </a:lnTo>
                <a:lnTo>
                  <a:pt x="2539" y="279400"/>
                </a:lnTo>
                <a:close/>
              </a:path>
              <a:path w="78739" h="613410">
                <a:moveTo>
                  <a:pt x="78739" y="279400"/>
                </a:moveTo>
                <a:lnTo>
                  <a:pt x="74929" y="279400"/>
                </a:lnTo>
                <a:lnTo>
                  <a:pt x="74929" y="281939"/>
                </a:lnTo>
                <a:lnTo>
                  <a:pt x="78739" y="281939"/>
                </a:lnTo>
                <a:lnTo>
                  <a:pt x="78739" y="279400"/>
                </a:lnTo>
                <a:close/>
              </a:path>
              <a:path w="78739" h="613410">
                <a:moveTo>
                  <a:pt x="2539" y="276860"/>
                </a:moveTo>
                <a:lnTo>
                  <a:pt x="0" y="276860"/>
                </a:lnTo>
                <a:lnTo>
                  <a:pt x="0" y="278129"/>
                </a:lnTo>
                <a:lnTo>
                  <a:pt x="2539" y="278129"/>
                </a:lnTo>
                <a:lnTo>
                  <a:pt x="2539" y="276860"/>
                </a:lnTo>
                <a:close/>
              </a:path>
              <a:path w="78739" h="613410">
                <a:moveTo>
                  <a:pt x="78739" y="276860"/>
                </a:moveTo>
                <a:lnTo>
                  <a:pt x="74929" y="276860"/>
                </a:lnTo>
                <a:lnTo>
                  <a:pt x="74929" y="278129"/>
                </a:lnTo>
                <a:lnTo>
                  <a:pt x="78739" y="278129"/>
                </a:lnTo>
                <a:lnTo>
                  <a:pt x="78739" y="276860"/>
                </a:lnTo>
                <a:close/>
              </a:path>
              <a:path w="78739" h="613410">
                <a:moveTo>
                  <a:pt x="2539" y="273050"/>
                </a:moveTo>
                <a:lnTo>
                  <a:pt x="0" y="273050"/>
                </a:lnTo>
                <a:lnTo>
                  <a:pt x="0" y="275589"/>
                </a:lnTo>
                <a:lnTo>
                  <a:pt x="2539" y="275589"/>
                </a:lnTo>
                <a:lnTo>
                  <a:pt x="2539" y="273050"/>
                </a:lnTo>
                <a:close/>
              </a:path>
              <a:path w="78739" h="613410">
                <a:moveTo>
                  <a:pt x="78739" y="273050"/>
                </a:moveTo>
                <a:lnTo>
                  <a:pt x="74929" y="273050"/>
                </a:lnTo>
                <a:lnTo>
                  <a:pt x="74929" y="275589"/>
                </a:lnTo>
                <a:lnTo>
                  <a:pt x="78739" y="275589"/>
                </a:lnTo>
                <a:lnTo>
                  <a:pt x="78739" y="273050"/>
                </a:lnTo>
                <a:close/>
              </a:path>
              <a:path w="78739" h="613410">
                <a:moveTo>
                  <a:pt x="2539" y="270510"/>
                </a:moveTo>
                <a:lnTo>
                  <a:pt x="0" y="270510"/>
                </a:lnTo>
                <a:lnTo>
                  <a:pt x="0" y="271779"/>
                </a:lnTo>
                <a:lnTo>
                  <a:pt x="2539" y="271779"/>
                </a:lnTo>
                <a:lnTo>
                  <a:pt x="2539" y="270510"/>
                </a:lnTo>
                <a:close/>
              </a:path>
              <a:path w="78739" h="613410">
                <a:moveTo>
                  <a:pt x="78739" y="270510"/>
                </a:moveTo>
                <a:lnTo>
                  <a:pt x="74929" y="270510"/>
                </a:lnTo>
                <a:lnTo>
                  <a:pt x="74929" y="271779"/>
                </a:lnTo>
                <a:lnTo>
                  <a:pt x="78739" y="271779"/>
                </a:lnTo>
                <a:lnTo>
                  <a:pt x="78739" y="270510"/>
                </a:lnTo>
                <a:close/>
              </a:path>
              <a:path w="78739" h="613410">
                <a:moveTo>
                  <a:pt x="2539" y="266700"/>
                </a:moveTo>
                <a:lnTo>
                  <a:pt x="0" y="266700"/>
                </a:lnTo>
                <a:lnTo>
                  <a:pt x="0" y="269239"/>
                </a:lnTo>
                <a:lnTo>
                  <a:pt x="2539" y="269239"/>
                </a:lnTo>
                <a:lnTo>
                  <a:pt x="2539" y="266700"/>
                </a:lnTo>
                <a:close/>
              </a:path>
              <a:path w="78739" h="613410">
                <a:moveTo>
                  <a:pt x="78739" y="266700"/>
                </a:moveTo>
                <a:lnTo>
                  <a:pt x="74929" y="266700"/>
                </a:lnTo>
                <a:lnTo>
                  <a:pt x="74929" y="269239"/>
                </a:lnTo>
                <a:lnTo>
                  <a:pt x="78739" y="269239"/>
                </a:lnTo>
                <a:lnTo>
                  <a:pt x="78739" y="266700"/>
                </a:lnTo>
                <a:close/>
              </a:path>
              <a:path w="78739" h="613410">
                <a:moveTo>
                  <a:pt x="2539" y="264160"/>
                </a:moveTo>
                <a:lnTo>
                  <a:pt x="0" y="264160"/>
                </a:lnTo>
                <a:lnTo>
                  <a:pt x="0" y="265429"/>
                </a:lnTo>
                <a:lnTo>
                  <a:pt x="2539" y="265429"/>
                </a:lnTo>
                <a:lnTo>
                  <a:pt x="2539" y="264160"/>
                </a:lnTo>
                <a:close/>
              </a:path>
              <a:path w="78739" h="613410">
                <a:moveTo>
                  <a:pt x="78739" y="264160"/>
                </a:moveTo>
                <a:lnTo>
                  <a:pt x="74929" y="264160"/>
                </a:lnTo>
                <a:lnTo>
                  <a:pt x="74929" y="265429"/>
                </a:lnTo>
                <a:lnTo>
                  <a:pt x="78739" y="265429"/>
                </a:lnTo>
                <a:lnTo>
                  <a:pt x="78739" y="264160"/>
                </a:lnTo>
                <a:close/>
              </a:path>
              <a:path w="78739" h="613410">
                <a:moveTo>
                  <a:pt x="2539" y="257810"/>
                </a:moveTo>
                <a:lnTo>
                  <a:pt x="0" y="257810"/>
                </a:lnTo>
                <a:lnTo>
                  <a:pt x="0" y="262889"/>
                </a:lnTo>
                <a:lnTo>
                  <a:pt x="2539" y="262889"/>
                </a:lnTo>
                <a:lnTo>
                  <a:pt x="2539" y="257810"/>
                </a:lnTo>
                <a:close/>
              </a:path>
              <a:path w="78739" h="613410">
                <a:moveTo>
                  <a:pt x="78739" y="257810"/>
                </a:moveTo>
                <a:lnTo>
                  <a:pt x="74929" y="257810"/>
                </a:lnTo>
                <a:lnTo>
                  <a:pt x="74929" y="262889"/>
                </a:lnTo>
                <a:lnTo>
                  <a:pt x="78739" y="262889"/>
                </a:lnTo>
                <a:lnTo>
                  <a:pt x="78739" y="257810"/>
                </a:lnTo>
                <a:close/>
              </a:path>
              <a:path w="78739" h="613410">
                <a:moveTo>
                  <a:pt x="2539" y="254000"/>
                </a:moveTo>
                <a:lnTo>
                  <a:pt x="0" y="254000"/>
                </a:lnTo>
                <a:lnTo>
                  <a:pt x="0" y="256539"/>
                </a:lnTo>
                <a:lnTo>
                  <a:pt x="2539" y="256539"/>
                </a:lnTo>
                <a:lnTo>
                  <a:pt x="2539" y="254000"/>
                </a:lnTo>
                <a:close/>
              </a:path>
              <a:path w="78739" h="613410">
                <a:moveTo>
                  <a:pt x="78739" y="254000"/>
                </a:moveTo>
                <a:lnTo>
                  <a:pt x="74929" y="254000"/>
                </a:lnTo>
                <a:lnTo>
                  <a:pt x="74929" y="256539"/>
                </a:lnTo>
                <a:lnTo>
                  <a:pt x="78739" y="256539"/>
                </a:lnTo>
                <a:lnTo>
                  <a:pt x="78739" y="254000"/>
                </a:lnTo>
                <a:close/>
              </a:path>
              <a:path w="78739" h="613410">
                <a:moveTo>
                  <a:pt x="2539" y="251460"/>
                </a:moveTo>
                <a:lnTo>
                  <a:pt x="0" y="251460"/>
                </a:lnTo>
                <a:lnTo>
                  <a:pt x="0" y="252729"/>
                </a:lnTo>
                <a:lnTo>
                  <a:pt x="2539" y="252729"/>
                </a:lnTo>
                <a:lnTo>
                  <a:pt x="2539" y="251460"/>
                </a:lnTo>
                <a:close/>
              </a:path>
              <a:path w="78739" h="613410">
                <a:moveTo>
                  <a:pt x="78739" y="251460"/>
                </a:moveTo>
                <a:lnTo>
                  <a:pt x="74929" y="251460"/>
                </a:lnTo>
                <a:lnTo>
                  <a:pt x="74929" y="252729"/>
                </a:lnTo>
                <a:lnTo>
                  <a:pt x="78739" y="252729"/>
                </a:lnTo>
                <a:lnTo>
                  <a:pt x="78739" y="251460"/>
                </a:lnTo>
                <a:close/>
              </a:path>
              <a:path w="78739" h="613410">
                <a:moveTo>
                  <a:pt x="2539" y="247650"/>
                </a:moveTo>
                <a:lnTo>
                  <a:pt x="0" y="247650"/>
                </a:lnTo>
                <a:lnTo>
                  <a:pt x="0" y="250189"/>
                </a:lnTo>
                <a:lnTo>
                  <a:pt x="2539" y="250189"/>
                </a:lnTo>
                <a:lnTo>
                  <a:pt x="2539" y="247650"/>
                </a:lnTo>
                <a:close/>
              </a:path>
              <a:path w="78739" h="613410">
                <a:moveTo>
                  <a:pt x="78739" y="247650"/>
                </a:moveTo>
                <a:lnTo>
                  <a:pt x="74929" y="247650"/>
                </a:lnTo>
                <a:lnTo>
                  <a:pt x="74929" y="250189"/>
                </a:lnTo>
                <a:lnTo>
                  <a:pt x="78739" y="250189"/>
                </a:lnTo>
                <a:lnTo>
                  <a:pt x="78739" y="247650"/>
                </a:lnTo>
                <a:close/>
              </a:path>
              <a:path w="78739" h="613410">
                <a:moveTo>
                  <a:pt x="2539" y="245110"/>
                </a:moveTo>
                <a:lnTo>
                  <a:pt x="0" y="245110"/>
                </a:lnTo>
                <a:lnTo>
                  <a:pt x="0" y="246379"/>
                </a:lnTo>
                <a:lnTo>
                  <a:pt x="2539" y="246379"/>
                </a:lnTo>
                <a:lnTo>
                  <a:pt x="2539" y="245110"/>
                </a:lnTo>
                <a:close/>
              </a:path>
              <a:path w="78739" h="613410">
                <a:moveTo>
                  <a:pt x="78739" y="245110"/>
                </a:moveTo>
                <a:lnTo>
                  <a:pt x="74929" y="245110"/>
                </a:lnTo>
                <a:lnTo>
                  <a:pt x="74929" y="246379"/>
                </a:lnTo>
                <a:lnTo>
                  <a:pt x="78739" y="246379"/>
                </a:lnTo>
                <a:lnTo>
                  <a:pt x="78739" y="245110"/>
                </a:lnTo>
                <a:close/>
              </a:path>
              <a:path w="78739" h="613410">
                <a:moveTo>
                  <a:pt x="2539" y="241300"/>
                </a:moveTo>
                <a:lnTo>
                  <a:pt x="0" y="241300"/>
                </a:lnTo>
                <a:lnTo>
                  <a:pt x="0" y="243839"/>
                </a:lnTo>
                <a:lnTo>
                  <a:pt x="2539" y="243839"/>
                </a:lnTo>
                <a:lnTo>
                  <a:pt x="2539" y="241300"/>
                </a:lnTo>
                <a:close/>
              </a:path>
              <a:path w="78739" h="613410">
                <a:moveTo>
                  <a:pt x="78739" y="241300"/>
                </a:moveTo>
                <a:lnTo>
                  <a:pt x="74929" y="241300"/>
                </a:lnTo>
                <a:lnTo>
                  <a:pt x="74929" y="243839"/>
                </a:lnTo>
                <a:lnTo>
                  <a:pt x="78739" y="243839"/>
                </a:lnTo>
                <a:lnTo>
                  <a:pt x="78739" y="241300"/>
                </a:lnTo>
                <a:close/>
              </a:path>
              <a:path w="78739" h="613410">
                <a:moveTo>
                  <a:pt x="2539" y="238760"/>
                </a:moveTo>
                <a:lnTo>
                  <a:pt x="0" y="238760"/>
                </a:lnTo>
                <a:lnTo>
                  <a:pt x="0" y="240029"/>
                </a:lnTo>
                <a:lnTo>
                  <a:pt x="2539" y="240029"/>
                </a:lnTo>
                <a:lnTo>
                  <a:pt x="2539" y="238760"/>
                </a:lnTo>
                <a:close/>
              </a:path>
              <a:path w="78739" h="613410">
                <a:moveTo>
                  <a:pt x="78739" y="238760"/>
                </a:moveTo>
                <a:lnTo>
                  <a:pt x="74929" y="238760"/>
                </a:lnTo>
                <a:lnTo>
                  <a:pt x="74929" y="240029"/>
                </a:lnTo>
                <a:lnTo>
                  <a:pt x="78739" y="240029"/>
                </a:lnTo>
                <a:lnTo>
                  <a:pt x="78739" y="238760"/>
                </a:lnTo>
                <a:close/>
              </a:path>
              <a:path w="78739" h="613410">
                <a:moveTo>
                  <a:pt x="2539" y="232410"/>
                </a:moveTo>
                <a:lnTo>
                  <a:pt x="0" y="232410"/>
                </a:lnTo>
                <a:lnTo>
                  <a:pt x="0" y="237489"/>
                </a:lnTo>
                <a:lnTo>
                  <a:pt x="2539" y="237489"/>
                </a:lnTo>
                <a:lnTo>
                  <a:pt x="2539" y="232410"/>
                </a:lnTo>
                <a:close/>
              </a:path>
              <a:path w="78739" h="613410">
                <a:moveTo>
                  <a:pt x="78739" y="232410"/>
                </a:moveTo>
                <a:lnTo>
                  <a:pt x="74929" y="232410"/>
                </a:lnTo>
                <a:lnTo>
                  <a:pt x="74929" y="237489"/>
                </a:lnTo>
                <a:lnTo>
                  <a:pt x="78739" y="237489"/>
                </a:lnTo>
                <a:lnTo>
                  <a:pt x="78739" y="232410"/>
                </a:lnTo>
                <a:close/>
              </a:path>
              <a:path w="78739" h="613410">
                <a:moveTo>
                  <a:pt x="2539" y="228600"/>
                </a:moveTo>
                <a:lnTo>
                  <a:pt x="0" y="228600"/>
                </a:lnTo>
                <a:lnTo>
                  <a:pt x="0" y="231139"/>
                </a:lnTo>
                <a:lnTo>
                  <a:pt x="2539" y="231139"/>
                </a:lnTo>
                <a:lnTo>
                  <a:pt x="2539" y="228600"/>
                </a:lnTo>
                <a:close/>
              </a:path>
              <a:path w="78739" h="613410">
                <a:moveTo>
                  <a:pt x="78739" y="228600"/>
                </a:moveTo>
                <a:lnTo>
                  <a:pt x="74929" y="228600"/>
                </a:lnTo>
                <a:lnTo>
                  <a:pt x="74929" y="231139"/>
                </a:lnTo>
                <a:lnTo>
                  <a:pt x="78739" y="231139"/>
                </a:lnTo>
                <a:lnTo>
                  <a:pt x="78739" y="228600"/>
                </a:lnTo>
                <a:close/>
              </a:path>
              <a:path w="78739" h="613410">
                <a:moveTo>
                  <a:pt x="2539" y="226060"/>
                </a:moveTo>
                <a:lnTo>
                  <a:pt x="0" y="226060"/>
                </a:lnTo>
                <a:lnTo>
                  <a:pt x="0" y="227329"/>
                </a:lnTo>
                <a:lnTo>
                  <a:pt x="2539" y="227329"/>
                </a:lnTo>
                <a:lnTo>
                  <a:pt x="2539" y="226060"/>
                </a:lnTo>
                <a:close/>
              </a:path>
              <a:path w="78739" h="613410">
                <a:moveTo>
                  <a:pt x="78739" y="226060"/>
                </a:moveTo>
                <a:lnTo>
                  <a:pt x="74929" y="226060"/>
                </a:lnTo>
                <a:lnTo>
                  <a:pt x="74929" y="227329"/>
                </a:lnTo>
                <a:lnTo>
                  <a:pt x="78739" y="227329"/>
                </a:lnTo>
                <a:lnTo>
                  <a:pt x="78739" y="226060"/>
                </a:lnTo>
                <a:close/>
              </a:path>
              <a:path w="78739" h="613410">
                <a:moveTo>
                  <a:pt x="2539" y="222250"/>
                </a:moveTo>
                <a:lnTo>
                  <a:pt x="0" y="222250"/>
                </a:lnTo>
                <a:lnTo>
                  <a:pt x="0" y="224789"/>
                </a:lnTo>
                <a:lnTo>
                  <a:pt x="2539" y="224789"/>
                </a:lnTo>
                <a:lnTo>
                  <a:pt x="2539" y="222250"/>
                </a:lnTo>
                <a:close/>
              </a:path>
              <a:path w="78739" h="613410">
                <a:moveTo>
                  <a:pt x="78739" y="222250"/>
                </a:moveTo>
                <a:lnTo>
                  <a:pt x="74929" y="222250"/>
                </a:lnTo>
                <a:lnTo>
                  <a:pt x="74929" y="224789"/>
                </a:lnTo>
                <a:lnTo>
                  <a:pt x="78739" y="224789"/>
                </a:lnTo>
                <a:lnTo>
                  <a:pt x="78739" y="222250"/>
                </a:lnTo>
                <a:close/>
              </a:path>
              <a:path w="78739" h="613410">
                <a:moveTo>
                  <a:pt x="2539" y="219710"/>
                </a:moveTo>
                <a:lnTo>
                  <a:pt x="0" y="219710"/>
                </a:lnTo>
                <a:lnTo>
                  <a:pt x="0" y="220979"/>
                </a:lnTo>
                <a:lnTo>
                  <a:pt x="2539" y="220979"/>
                </a:lnTo>
                <a:lnTo>
                  <a:pt x="2539" y="219710"/>
                </a:lnTo>
                <a:close/>
              </a:path>
              <a:path w="78739" h="613410">
                <a:moveTo>
                  <a:pt x="78739" y="219710"/>
                </a:moveTo>
                <a:lnTo>
                  <a:pt x="74929" y="219710"/>
                </a:lnTo>
                <a:lnTo>
                  <a:pt x="74929" y="220979"/>
                </a:lnTo>
                <a:lnTo>
                  <a:pt x="78739" y="220979"/>
                </a:lnTo>
                <a:lnTo>
                  <a:pt x="78739" y="219710"/>
                </a:lnTo>
                <a:close/>
              </a:path>
              <a:path w="78739" h="613410">
                <a:moveTo>
                  <a:pt x="2539" y="215900"/>
                </a:moveTo>
                <a:lnTo>
                  <a:pt x="0" y="215900"/>
                </a:lnTo>
                <a:lnTo>
                  <a:pt x="0" y="218439"/>
                </a:lnTo>
                <a:lnTo>
                  <a:pt x="2539" y="218439"/>
                </a:lnTo>
                <a:lnTo>
                  <a:pt x="2539" y="215900"/>
                </a:lnTo>
                <a:close/>
              </a:path>
              <a:path w="78739" h="613410">
                <a:moveTo>
                  <a:pt x="78739" y="215900"/>
                </a:moveTo>
                <a:lnTo>
                  <a:pt x="74929" y="215900"/>
                </a:lnTo>
                <a:lnTo>
                  <a:pt x="74929" y="218439"/>
                </a:lnTo>
                <a:lnTo>
                  <a:pt x="78739" y="218439"/>
                </a:lnTo>
                <a:lnTo>
                  <a:pt x="78739" y="215900"/>
                </a:lnTo>
                <a:close/>
              </a:path>
              <a:path w="78739" h="613410">
                <a:moveTo>
                  <a:pt x="2539" y="213360"/>
                </a:moveTo>
                <a:lnTo>
                  <a:pt x="0" y="213360"/>
                </a:lnTo>
                <a:lnTo>
                  <a:pt x="0" y="214629"/>
                </a:lnTo>
                <a:lnTo>
                  <a:pt x="2539" y="214629"/>
                </a:lnTo>
                <a:lnTo>
                  <a:pt x="2539" y="213360"/>
                </a:lnTo>
                <a:close/>
              </a:path>
              <a:path w="78739" h="613410">
                <a:moveTo>
                  <a:pt x="78739" y="213360"/>
                </a:moveTo>
                <a:lnTo>
                  <a:pt x="74929" y="213360"/>
                </a:lnTo>
                <a:lnTo>
                  <a:pt x="74929" y="214629"/>
                </a:lnTo>
                <a:lnTo>
                  <a:pt x="78739" y="214629"/>
                </a:lnTo>
                <a:lnTo>
                  <a:pt x="78739" y="213360"/>
                </a:lnTo>
                <a:close/>
              </a:path>
              <a:path w="78739" h="613410">
                <a:moveTo>
                  <a:pt x="2539" y="209550"/>
                </a:moveTo>
                <a:lnTo>
                  <a:pt x="0" y="209550"/>
                </a:lnTo>
                <a:lnTo>
                  <a:pt x="0" y="212089"/>
                </a:lnTo>
                <a:lnTo>
                  <a:pt x="2539" y="212089"/>
                </a:lnTo>
                <a:lnTo>
                  <a:pt x="2539" y="209550"/>
                </a:lnTo>
                <a:close/>
              </a:path>
              <a:path w="78739" h="613410">
                <a:moveTo>
                  <a:pt x="78739" y="209550"/>
                </a:moveTo>
                <a:lnTo>
                  <a:pt x="74929" y="209550"/>
                </a:lnTo>
                <a:lnTo>
                  <a:pt x="74929" y="212089"/>
                </a:lnTo>
                <a:lnTo>
                  <a:pt x="78739" y="212089"/>
                </a:lnTo>
                <a:lnTo>
                  <a:pt x="78739" y="209550"/>
                </a:lnTo>
                <a:close/>
              </a:path>
              <a:path w="78739" h="613410">
                <a:moveTo>
                  <a:pt x="2539" y="207010"/>
                </a:moveTo>
                <a:lnTo>
                  <a:pt x="0" y="207010"/>
                </a:lnTo>
                <a:lnTo>
                  <a:pt x="0" y="208279"/>
                </a:lnTo>
                <a:lnTo>
                  <a:pt x="2539" y="208279"/>
                </a:lnTo>
                <a:lnTo>
                  <a:pt x="2539" y="207010"/>
                </a:lnTo>
                <a:close/>
              </a:path>
              <a:path w="78739" h="613410">
                <a:moveTo>
                  <a:pt x="78739" y="207010"/>
                </a:moveTo>
                <a:lnTo>
                  <a:pt x="74929" y="207010"/>
                </a:lnTo>
                <a:lnTo>
                  <a:pt x="74929" y="208279"/>
                </a:lnTo>
                <a:lnTo>
                  <a:pt x="78739" y="208279"/>
                </a:lnTo>
                <a:lnTo>
                  <a:pt x="78739" y="207010"/>
                </a:lnTo>
                <a:close/>
              </a:path>
              <a:path w="78739" h="613410">
                <a:moveTo>
                  <a:pt x="2539" y="203200"/>
                </a:moveTo>
                <a:lnTo>
                  <a:pt x="0" y="203200"/>
                </a:lnTo>
                <a:lnTo>
                  <a:pt x="0" y="205739"/>
                </a:lnTo>
                <a:lnTo>
                  <a:pt x="2539" y="205739"/>
                </a:lnTo>
                <a:lnTo>
                  <a:pt x="2539" y="203200"/>
                </a:lnTo>
                <a:close/>
              </a:path>
              <a:path w="78739" h="613410">
                <a:moveTo>
                  <a:pt x="78739" y="203200"/>
                </a:moveTo>
                <a:lnTo>
                  <a:pt x="74929" y="203200"/>
                </a:lnTo>
                <a:lnTo>
                  <a:pt x="74929" y="205739"/>
                </a:lnTo>
                <a:lnTo>
                  <a:pt x="78739" y="205739"/>
                </a:lnTo>
                <a:lnTo>
                  <a:pt x="78739" y="203200"/>
                </a:lnTo>
                <a:close/>
              </a:path>
              <a:path w="78739" h="613410">
                <a:moveTo>
                  <a:pt x="2539" y="200660"/>
                </a:moveTo>
                <a:lnTo>
                  <a:pt x="0" y="200660"/>
                </a:lnTo>
                <a:lnTo>
                  <a:pt x="0" y="201929"/>
                </a:lnTo>
                <a:lnTo>
                  <a:pt x="2539" y="201929"/>
                </a:lnTo>
                <a:lnTo>
                  <a:pt x="2539" y="200660"/>
                </a:lnTo>
                <a:close/>
              </a:path>
              <a:path w="78739" h="613410">
                <a:moveTo>
                  <a:pt x="78739" y="200660"/>
                </a:moveTo>
                <a:lnTo>
                  <a:pt x="74929" y="200660"/>
                </a:lnTo>
                <a:lnTo>
                  <a:pt x="74929" y="201929"/>
                </a:lnTo>
                <a:lnTo>
                  <a:pt x="78739" y="201929"/>
                </a:lnTo>
                <a:lnTo>
                  <a:pt x="78739" y="200660"/>
                </a:lnTo>
                <a:close/>
              </a:path>
              <a:path w="78739" h="613410">
                <a:moveTo>
                  <a:pt x="2539" y="196850"/>
                </a:moveTo>
                <a:lnTo>
                  <a:pt x="0" y="196850"/>
                </a:lnTo>
                <a:lnTo>
                  <a:pt x="0" y="199389"/>
                </a:lnTo>
                <a:lnTo>
                  <a:pt x="2539" y="199389"/>
                </a:lnTo>
                <a:lnTo>
                  <a:pt x="2539" y="196850"/>
                </a:lnTo>
                <a:close/>
              </a:path>
              <a:path w="78739" h="613410">
                <a:moveTo>
                  <a:pt x="78739" y="196850"/>
                </a:moveTo>
                <a:lnTo>
                  <a:pt x="74929" y="196850"/>
                </a:lnTo>
                <a:lnTo>
                  <a:pt x="74929" y="199389"/>
                </a:lnTo>
                <a:lnTo>
                  <a:pt x="78739" y="199389"/>
                </a:lnTo>
                <a:lnTo>
                  <a:pt x="78739" y="196850"/>
                </a:lnTo>
                <a:close/>
              </a:path>
              <a:path w="78739" h="613410">
                <a:moveTo>
                  <a:pt x="2539" y="194310"/>
                </a:moveTo>
                <a:lnTo>
                  <a:pt x="0" y="194310"/>
                </a:lnTo>
                <a:lnTo>
                  <a:pt x="0" y="195579"/>
                </a:lnTo>
                <a:lnTo>
                  <a:pt x="2539" y="195579"/>
                </a:lnTo>
                <a:lnTo>
                  <a:pt x="2539" y="194310"/>
                </a:lnTo>
                <a:close/>
              </a:path>
              <a:path w="78739" h="613410">
                <a:moveTo>
                  <a:pt x="78739" y="194310"/>
                </a:moveTo>
                <a:lnTo>
                  <a:pt x="74929" y="194310"/>
                </a:lnTo>
                <a:lnTo>
                  <a:pt x="74929" y="195579"/>
                </a:lnTo>
                <a:lnTo>
                  <a:pt x="78739" y="195579"/>
                </a:lnTo>
                <a:lnTo>
                  <a:pt x="78739" y="194310"/>
                </a:lnTo>
                <a:close/>
              </a:path>
              <a:path w="78739" h="613410">
                <a:moveTo>
                  <a:pt x="2539" y="190500"/>
                </a:moveTo>
                <a:lnTo>
                  <a:pt x="0" y="190500"/>
                </a:lnTo>
                <a:lnTo>
                  <a:pt x="0" y="193039"/>
                </a:lnTo>
                <a:lnTo>
                  <a:pt x="2539" y="193039"/>
                </a:lnTo>
                <a:lnTo>
                  <a:pt x="2539" y="190500"/>
                </a:lnTo>
                <a:close/>
              </a:path>
              <a:path w="78739" h="613410">
                <a:moveTo>
                  <a:pt x="78739" y="190500"/>
                </a:moveTo>
                <a:lnTo>
                  <a:pt x="74929" y="190500"/>
                </a:lnTo>
                <a:lnTo>
                  <a:pt x="74929" y="193039"/>
                </a:lnTo>
                <a:lnTo>
                  <a:pt x="78739" y="193039"/>
                </a:lnTo>
                <a:lnTo>
                  <a:pt x="78739" y="190500"/>
                </a:lnTo>
                <a:close/>
              </a:path>
              <a:path w="78739" h="613410">
                <a:moveTo>
                  <a:pt x="2539" y="187960"/>
                </a:moveTo>
                <a:lnTo>
                  <a:pt x="0" y="187960"/>
                </a:lnTo>
                <a:lnTo>
                  <a:pt x="0" y="189229"/>
                </a:lnTo>
                <a:lnTo>
                  <a:pt x="2539" y="189229"/>
                </a:lnTo>
                <a:lnTo>
                  <a:pt x="2539" y="187960"/>
                </a:lnTo>
                <a:close/>
              </a:path>
              <a:path w="78739" h="613410">
                <a:moveTo>
                  <a:pt x="78739" y="187960"/>
                </a:moveTo>
                <a:lnTo>
                  <a:pt x="74929" y="187960"/>
                </a:lnTo>
                <a:lnTo>
                  <a:pt x="74929" y="189229"/>
                </a:lnTo>
                <a:lnTo>
                  <a:pt x="78739" y="189229"/>
                </a:lnTo>
                <a:lnTo>
                  <a:pt x="78739" y="187960"/>
                </a:lnTo>
                <a:close/>
              </a:path>
              <a:path w="78739" h="613410">
                <a:moveTo>
                  <a:pt x="2539" y="184150"/>
                </a:moveTo>
                <a:lnTo>
                  <a:pt x="0" y="184150"/>
                </a:lnTo>
                <a:lnTo>
                  <a:pt x="0" y="186689"/>
                </a:lnTo>
                <a:lnTo>
                  <a:pt x="2539" y="186689"/>
                </a:lnTo>
                <a:lnTo>
                  <a:pt x="2539" y="184150"/>
                </a:lnTo>
                <a:close/>
              </a:path>
              <a:path w="78739" h="613410">
                <a:moveTo>
                  <a:pt x="78739" y="184150"/>
                </a:moveTo>
                <a:lnTo>
                  <a:pt x="74929" y="184150"/>
                </a:lnTo>
                <a:lnTo>
                  <a:pt x="74929" y="186689"/>
                </a:lnTo>
                <a:lnTo>
                  <a:pt x="78739" y="186689"/>
                </a:lnTo>
                <a:lnTo>
                  <a:pt x="78739" y="184150"/>
                </a:lnTo>
                <a:close/>
              </a:path>
              <a:path w="78739" h="613410">
                <a:moveTo>
                  <a:pt x="2539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2539" y="182879"/>
                </a:lnTo>
                <a:lnTo>
                  <a:pt x="2539" y="181610"/>
                </a:lnTo>
                <a:close/>
              </a:path>
              <a:path w="78739" h="613410">
                <a:moveTo>
                  <a:pt x="78739" y="181610"/>
                </a:moveTo>
                <a:lnTo>
                  <a:pt x="74929" y="181610"/>
                </a:lnTo>
                <a:lnTo>
                  <a:pt x="74929" y="182879"/>
                </a:lnTo>
                <a:lnTo>
                  <a:pt x="78739" y="182879"/>
                </a:lnTo>
                <a:lnTo>
                  <a:pt x="78739" y="181610"/>
                </a:lnTo>
                <a:close/>
              </a:path>
              <a:path w="78739" h="613410">
                <a:moveTo>
                  <a:pt x="2539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2539" y="180339"/>
                </a:lnTo>
                <a:lnTo>
                  <a:pt x="2539" y="177800"/>
                </a:lnTo>
                <a:close/>
              </a:path>
              <a:path w="78739" h="613410">
                <a:moveTo>
                  <a:pt x="78739" y="177800"/>
                </a:moveTo>
                <a:lnTo>
                  <a:pt x="74929" y="177800"/>
                </a:lnTo>
                <a:lnTo>
                  <a:pt x="74929" y="180339"/>
                </a:lnTo>
                <a:lnTo>
                  <a:pt x="78739" y="180339"/>
                </a:lnTo>
                <a:lnTo>
                  <a:pt x="78739" y="177800"/>
                </a:lnTo>
                <a:close/>
              </a:path>
              <a:path w="78739" h="613410">
                <a:moveTo>
                  <a:pt x="2539" y="175260"/>
                </a:moveTo>
                <a:lnTo>
                  <a:pt x="0" y="175260"/>
                </a:lnTo>
                <a:lnTo>
                  <a:pt x="0" y="176529"/>
                </a:lnTo>
                <a:lnTo>
                  <a:pt x="2539" y="176529"/>
                </a:lnTo>
                <a:lnTo>
                  <a:pt x="2539" y="175260"/>
                </a:lnTo>
                <a:close/>
              </a:path>
              <a:path w="78739" h="613410">
                <a:moveTo>
                  <a:pt x="78739" y="175260"/>
                </a:moveTo>
                <a:lnTo>
                  <a:pt x="74929" y="175260"/>
                </a:lnTo>
                <a:lnTo>
                  <a:pt x="74929" y="176529"/>
                </a:lnTo>
                <a:lnTo>
                  <a:pt x="78739" y="176529"/>
                </a:lnTo>
                <a:lnTo>
                  <a:pt x="78739" y="175260"/>
                </a:lnTo>
                <a:close/>
              </a:path>
              <a:path w="78739" h="613410">
                <a:moveTo>
                  <a:pt x="2539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2539" y="173989"/>
                </a:lnTo>
                <a:lnTo>
                  <a:pt x="2539" y="171450"/>
                </a:lnTo>
                <a:close/>
              </a:path>
              <a:path w="78739" h="613410">
                <a:moveTo>
                  <a:pt x="78739" y="171450"/>
                </a:moveTo>
                <a:lnTo>
                  <a:pt x="74929" y="171450"/>
                </a:lnTo>
                <a:lnTo>
                  <a:pt x="74929" y="173989"/>
                </a:lnTo>
                <a:lnTo>
                  <a:pt x="78739" y="173989"/>
                </a:lnTo>
                <a:lnTo>
                  <a:pt x="78739" y="171450"/>
                </a:lnTo>
                <a:close/>
              </a:path>
              <a:path w="78739" h="613410">
                <a:moveTo>
                  <a:pt x="2539" y="168910"/>
                </a:moveTo>
                <a:lnTo>
                  <a:pt x="0" y="168910"/>
                </a:lnTo>
                <a:lnTo>
                  <a:pt x="0" y="170179"/>
                </a:lnTo>
                <a:lnTo>
                  <a:pt x="2539" y="170179"/>
                </a:lnTo>
                <a:lnTo>
                  <a:pt x="2539" y="168910"/>
                </a:lnTo>
                <a:close/>
              </a:path>
              <a:path w="78739" h="613410">
                <a:moveTo>
                  <a:pt x="78739" y="168910"/>
                </a:moveTo>
                <a:lnTo>
                  <a:pt x="74929" y="168910"/>
                </a:lnTo>
                <a:lnTo>
                  <a:pt x="74929" y="170179"/>
                </a:lnTo>
                <a:lnTo>
                  <a:pt x="78739" y="170179"/>
                </a:lnTo>
                <a:lnTo>
                  <a:pt x="78739" y="168910"/>
                </a:lnTo>
                <a:close/>
              </a:path>
              <a:path w="78739" h="613410">
                <a:moveTo>
                  <a:pt x="78739" y="165100"/>
                </a:moveTo>
                <a:lnTo>
                  <a:pt x="74929" y="165100"/>
                </a:lnTo>
                <a:lnTo>
                  <a:pt x="74929" y="167639"/>
                </a:lnTo>
                <a:lnTo>
                  <a:pt x="78739" y="167639"/>
                </a:lnTo>
                <a:lnTo>
                  <a:pt x="78739" y="165100"/>
                </a:lnTo>
                <a:close/>
              </a:path>
              <a:path w="78739" h="613410">
                <a:moveTo>
                  <a:pt x="78739" y="162560"/>
                </a:moveTo>
                <a:lnTo>
                  <a:pt x="74929" y="162560"/>
                </a:lnTo>
                <a:lnTo>
                  <a:pt x="74929" y="163829"/>
                </a:lnTo>
                <a:lnTo>
                  <a:pt x="78739" y="163829"/>
                </a:lnTo>
                <a:lnTo>
                  <a:pt x="78739" y="162560"/>
                </a:lnTo>
                <a:close/>
              </a:path>
              <a:path w="78739" h="613410">
                <a:moveTo>
                  <a:pt x="78739" y="158750"/>
                </a:moveTo>
                <a:lnTo>
                  <a:pt x="74929" y="158750"/>
                </a:lnTo>
                <a:lnTo>
                  <a:pt x="74929" y="161289"/>
                </a:lnTo>
                <a:lnTo>
                  <a:pt x="78739" y="161289"/>
                </a:lnTo>
                <a:lnTo>
                  <a:pt x="78739" y="158750"/>
                </a:lnTo>
                <a:close/>
              </a:path>
              <a:path w="78739" h="613410">
                <a:moveTo>
                  <a:pt x="78739" y="156210"/>
                </a:moveTo>
                <a:lnTo>
                  <a:pt x="74929" y="156210"/>
                </a:lnTo>
                <a:lnTo>
                  <a:pt x="74929" y="157479"/>
                </a:lnTo>
                <a:lnTo>
                  <a:pt x="78739" y="157479"/>
                </a:lnTo>
                <a:lnTo>
                  <a:pt x="78739" y="156210"/>
                </a:lnTo>
                <a:close/>
              </a:path>
              <a:path w="78739" h="613410">
                <a:moveTo>
                  <a:pt x="78739" y="152400"/>
                </a:moveTo>
                <a:lnTo>
                  <a:pt x="74929" y="152400"/>
                </a:lnTo>
                <a:lnTo>
                  <a:pt x="74929" y="154939"/>
                </a:lnTo>
                <a:lnTo>
                  <a:pt x="78739" y="154939"/>
                </a:lnTo>
                <a:lnTo>
                  <a:pt x="78739" y="152400"/>
                </a:lnTo>
                <a:close/>
              </a:path>
              <a:path w="78739" h="613410">
                <a:moveTo>
                  <a:pt x="78739" y="149860"/>
                </a:moveTo>
                <a:lnTo>
                  <a:pt x="74929" y="149860"/>
                </a:lnTo>
                <a:lnTo>
                  <a:pt x="74929" y="151129"/>
                </a:lnTo>
                <a:lnTo>
                  <a:pt x="78739" y="151129"/>
                </a:lnTo>
                <a:lnTo>
                  <a:pt x="78739" y="149860"/>
                </a:lnTo>
                <a:close/>
              </a:path>
              <a:path w="78739" h="613410">
                <a:moveTo>
                  <a:pt x="78739" y="146050"/>
                </a:moveTo>
                <a:lnTo>
                  <a:pt x="74929" y="146050"/>
                </a:lnTo>
                <a:lnTo>
                  <a:pt x="74929" y="148589"/>
                </a:lnTo>
                <a:lnTo>
                  <a:pt x="78739" y="148589"/>
                </a:lnTo>
                <a:lnTo>
                  <a:pt x="78739" y="146050"/>
                </a:lnTo>
                <a:close/>
              </a:path>
              <a:path w="78739" h="613410">
                <a:moveTo>
                  <a:pt x="78739" y="143510"/>
                </a:moveTo>
                <a:lnTo>
                  <a:pt x="74929" y="143510"/>
                </a:lnTo>
                <a:lnTo>
                  <a:pt x="74929" y="144779"/>
                </a:lnTo>
                <a:lnTo>
                  <a:pt x="78739" y="144779"/>
                </a:lnTo>
                <a:lnTo>
                  <a:pt x="78739" y="143510"/>
                </a:lnTo>
                <a:close/>
              </a:path>
              <a:path w="78739" h="613410">
                <a:moveTo>
                  <a:pt x="78739" y="138429"/>
                </a:moveTo>
                <a:lnTo>
                  <a:pt x="74929" y="138429"/>
                </a:lnTo>
                <a:lnTo>
                  <a:pt x="74929" y="142239"/>
                </a:lnTo>
                <a:lnTo>
                  <a:pt x="78739" y="142239"/>
                </a:lnTo>
                <a:lnTo>
                  <a:pt x="78739" y="138429"/>
                </a:lnTo>
                <a:close/>
              </a:path>
              <a:path w="78739" h="613410">
                <a:moveTo>
                  <a:pt x="2539" y="368300"/>
                </a:moveTo>
                <a:lnTo>
                  <a:pt x="0" y="368300"/>
                </a:lnTo>
                <a:lnTo>
                  <a:pt x="0" y="406400"/>
                </a:lnTo>
                <a:lnTo>
                  <a:pt x="2539" y="406400"/>
                </a:lnTo>
                <a:lnTo>
                  <a:pt x="2539" y="368300"/>
                </a:lnTo>
                <a:close/>
              </a:path>
              <a:path w="78739" h="613410">
                <a:moveTo>
                  <a:pt x="78739" y="368300"/>
                </a:moveTo>
                <a:lnTo>
                  <a:pt x="74929" y="368300"/>
                </a:lnTo>
                <a:lnTo>
                  <a:pt x="74929" y="406400"/>
                </a:lnTo>
                <a:lnTo>
                  <a:pt x="78739" y="406400"/>
                </a:lnTo>
                <a:lnTo>
                  <a:pt x="78739" y="368300"/>
                </a:lnTo>
                <a:close/>
              </a:path>
              <a:path w="78739" h="613410">
                <a:moveTo>
                  <a:pt x="2539" y="406400"/>
                </a:moveTo>
                <a:lnTo>
                  <a:pt x="0" y="406400"/>
                </a:lnTo>
                <a:lnTo>
                  <a:pt x="0" y="438150"/>
                </a:lnTo>
                <a:lnTo>
                  <a:pt x="2539" y="438150"/>
                </a:lnTo>
                <a:lnTo>
                  <a:pt x="2539" y="406400"/>
                </a:lnTo>
                <a:close/>
              </a:path>
              <a:path w="78739" h="613410">
                <a:moveTo>
                  <a:pt x="78739" y="406400"/>
                </a:moveTo>
                <a:lnTo>
                  <a:pt x="74929" y="406400"/>
                </a:lnTo>
                <a:lnTo>
                  <a:pt x="74929" y="438150"/>
                </a:lnTo>
                <a:lnTo>
                  <a:pt x="78739" y="438150"/>
                </a:lnTo>
                <a:lnTo>
                  <a:pt x="78739" y="406400"/>
                </a:lnTo>
                <a:close/>
              </a:path>
              <a:path w="78739" h="613410">
                <a:moveTo>
                  <a:pt x="2539" y="438150"/>
                </a:moveTo>
                <a:lnTo>
                  <a:pt x="0" y="438150"/>
                </a:lnTo>
                <a:lnTo>
                  <a:pt x="0" y="448310"/>
                </a:lnTo>
                <a:lnTo>
                  <a:pt x="2539" y="448310"/>
                </a:lnTo>
                <a:lnTo>
                  <a:pt x="2539" y="438150"/>
                </a:lnTo>
                <a:close/>
              </a:path>
              <a:path w="78739" h="613410">
                <a:moveTo>
                  <a:pt x="78739" y="438150"/>
                </a:moveTo>
                <a:lnTo>
                  <a:pt x="74929" y="438150"/>
                </a:lnTo>
                <a:lnTo>
                  <a:pt x="74929" y="448310"/>
                </a:lnTo>
                <a:lnTo>
                  <a:pt x="78739" y="448310"/>
                </a:lnTo>
                <a:lnTo>
                  <a:pt x="78739" y="438150"/>
                </a:lnTo>
                <a:close/>
              </a:path>
              <a:path w="78739" h="613410">
                <a:moveTo>
                  <a:pt x="2539" y="448310"/>
                </a:moveTo>
                <a:lnTo>
                  <a:pt x="0" y="448310"/>
                </a:lnTo>
                <a:lnTo>
                  <a:pt x="0" y="476250"/>
                </a:lnTo>
                <a:lnTo>
                  <a:pt x="2539" y="476250"/>
                </a:lnTo>
                <a:lnTo>
                  <a:pt x="2539" y="448310"/>
                </a:lnTo>
                <a:close/>
              </a:path>
              <a:path w="78739" h="613410">
                <a:moveTo>
                  <a:pt x="78739" y="448310"/>
                </a:moveTo>
                <a:lnTo>
                  <a:pt x="74929" y="448310"/>
                </a:lnTo>
                <a:lnTo>
                  <a:pt x="74929" y="476250"/>
                </a:lnTo>
                <a:lnTo>
                  <a:pt x="78739" y="476250"/>
                </a:lnTo>
                <a:lnTo>
                  <a:pt x="78739" y="448310"/>
                </a:lnTo>
                <a:close/>
              </a:path>
              <a:path w="78739" h="613410">
                <a:moveTo>
                  <a:pt x="2539" y="476250"/>
                </a:moveTo>
                <a:lnTo>
                  <a:pt x="0" y="476250"/>
                </a:lnTo>
                <a:lnTo>
                  <a:pt x="0" y="486410"/>
                </a:lnTo>
                <a:lnTo>
                  <a:pt x="2539" y="486410"/>
                </a:lnTo>
                <a:lnTo>
                  <a:pt x="2539" y="476250"/>
                </a:lnTo>
                <a:close/>
              </a:path>
              <a:path w="78739" h="613410">
                <a:moveTo>
                  <a:pt x="78739" y="476250"/>
                </a:moveTo>
                <a:lnTo>
                  <a:pt x="74929" y="476250"/>
                </a:lnTo>
                <a:lnTo>
                  <a:pt x="74929" y="486410"/>
                </a:lnTo>
                <a:lnTo>
                  <a:pt x="78739" y="486410"/>
                </a:lnTo>
                <a:lnTo>
                  <a:pt x="78739" y="476250"/>
                </a:lnTo>
                <a:close/>
              </a:path>
              <a:path w="78739" h="613410">
                <a:moveTo>
                  <a:pt x="2539" y="486410"/>
                </a:moveTo>
                <a:lnTo>
                  <a:pt x="0" y="486410"/>
                </a:lnTo>
                <a:lnTo>
                  <a:pt x="0" y="492760"/>
                </a:lnTo>
                <a:lnTo>
                  <a:pt x="2539" y="492760"/>
                </a:lnTo>
                <a:lnTo>
                  <a:pt x="2539" y="486410"/>
                </a:lnTo>
                <a:close/>
              </a:path>
              <a:path w="78739" h="613410">
                <a:moveTo>
                  <a:pt x="78739" y="486410"/>
                </a:moveTo>
                <a:lnTo>
                  <a:pt x="74929" y="486410"/>
                </a:lnTo>
                <a:lnTo>
                  <a:pt x="74929" y="492760"/>
                </a:lnTo>
                <a:lnTo>
                  <a:pt x="78739" y="492760"/>
                </a:lnTo>
                <a:lnTo>
                  <a:pt x="78739" y="486410"/>
                </a:lnTo>
                <a:close/>
              </a:path>
              <a:path w="78739" h="613410">
                <a:moveTo>
                  <a:pt x="2539" y="492760"/>
                </a:moveTo>
                <a:lnTo>
                  <a:pt x="0" y="492760"/>
                </a:lnTo>
                <a:lnTo>
                  <a:pt x="0" y="514350"/>
                </a:lnTo>
                <a:lnTo>
                  <a:pt x="2539" y="514350"/>
                </a:lnTo>
                <a:lnTo>
                  <a:pt x="2539" y="492760"/>
                </a:lnTo>
                <a:close/>
              </a:path>
              <a:path w="78739" h="613410">
                <a:moveTo>
                  <a:pt x="78739" y="492760"/>
                </a:moveTo>
                <a:lnTo>
                  <a:pt x="74929" y="492760"/>
                </a:lnTo>
                <a:lnTo>
                  <a:pt x="74929" y="514350"/>
                </a:lnTo>
                <a:lnTo>
                  <a:pt x="78739" y="514350"/>
                </a:lnTo>
                <a:lnTo>
                  <a:pt x="78739" y="492760"/>
                </a:lnTo>
                <a:close/>
              </a:path>
              <a:path w="78739" h="613410">
                <a:moveTo>
                  <a:pt x="59689" y="612139"/>
                </a:moveTo>
                <a:lnTo>
                  <a:pt x="57150" y="612139"/>
                </a:lnTo>
                <a:lnTo>
                  <a:pt x="57150" y="613410"/>
                </a:lnTo>
                <a:lnTo>
                  <a:pt x="59689" y="613410"/>
                </a:lnTo>
                <a:lnTo>
                  <a:pt x="59689" y="612139"/>
                </a:lnTo>
                <a:close/>
              </a:path>
              <a:path w="78739" h="613410">
                <a:moveTo>
                  <a:pt x="60959" y="609600"/>
                </a:moveTo>
                <a:lnTo>
                  <a:pt x="0" y="609600"/>
                </a:lnTo>
                <a:lnTo>
                  <a:pt x="0" y="612139"/>
                </a:lnTo>
                <a:lnTo>
                  <a:pt x="60959" y="612139"/>
                </a:lnTo>
                <a:lnTo>
                  <a:pt x="60959" y="609600"/>
                </a:lnTo>
                <a:close/>
              </a:path>
              <a:path w="78739" h="613410">
                <a:moveTo>
                  <a:pt x="78739" y="609600"/>
                </a:moveTo>
                <a:lnTo>
                  <a:pt x="62229" y="609600"/>
                </a:lnTo>
                <a:lnTo>
                  <a:pt x="62229" y="612139"/>
                </a:lnTo>
                <a:lnTo>
                  <a:pt x="78739" y="612139"/>
                </a:lnTo>
                <a:lnTo>
                  <a:pt x="78739" y="609600"/>
                </a:lnTo>
                <a:close/>
              </a:path>
              <a:path w="78739" h="613410">
                <a:moveTo>
                  <a:pt x="2539" y="607060"/>
                </a:moveTo>
                <a:lnTo>
                  <a:pt x="0" y="607060"/>
                </a:lnTo>
                <a:lnTo>
                  <a:pt x="0" y="608329"/>
                </a:lnTo>
                <a:lnTo>
                  <a:pt x="2539" y="608329"/>
                </a:lnTo>
                <a:lnTo>
                  <a:pt x="2539" y="607060"/>
                </a:lnTo>
                <a:close/>
              </a:path>
              <a:path w="78739" h="613410">
                <a:moveTo>
                  <a:pt x="78739" y="607060"/>
                </a:moveTo>
                <a:lnTo>
                  <a:pt x="74929" y="607060"/>
                </a:lnTo>
                <a:lnTo>
                  <a:pt x="74929" y="608329"/>
                </a:lnTo>
                <a:lnTo>
                  <a:pt x="78739" y="608329"/>
                </a:lnTo>
                <a:lnTo>
                  <a:pt x="78739" y="607060"/>
                </a:lnTo>
                <a:close/>
              </a:path>
              <a:path w="78739" h="613410">
                <a:moveTo>
                  <a:pt x="2539" y="603250"/>
                </a:moveTo>
                <a:lnTo>
                  <a:pt x="0" y="603250"/>
                </a:lnTo>
                <a:lnTo>
                  <a:pt x="0" y="605789"/>
                </a:lnTo>
                <a:lnTo>
                  <a:pt x="2539" y="605789"/>
                </a:lnTo>
                <a:lnTo>
                  <a:pt x="2539" y="603250"/>
                </a:lnTo>
                <a:close/>
              </a:path>
              <a:path w="78739" h="613410">
                <a:moveTo>
                  <a:pt x="78739" y="603250"/>
                </a:moveTo>
                <a:lnTo>
                  <a:pt x="74929" y="603250"/>
                </a:lnTo>
                <a:lnTo>
                  <a:pt x="74929" y="605789"/>
                </a:lnTo>
                <a:lnTo>
                  <a:pt x="78739" y="605789"/>
                </a:lnTo>
                <a:lnTo>
                  <a:pt x="78739" y="603250"/>
                </a:lnTo>
                <a:close/>
              </a:path>
              <a:path w="78739" h="613410">
                <a:moveTo>
                  <a:pt x="2539" y="600710"/>
                </a:moveTo>
                <a:lnTo>
                  <a:pt x="0" y="600710"/>
                </a:lnTo>
                <a:lnTo>
                  <a:pt x="0" y="601979"/>
                </a:lnTo>
                <a:lnTo>
                  <a:pt x="2539" y="601979"/>
                </a:lnTo>
                <a:lnTo>
                  <a:pt x="2539" y="600710"/>
                </a:lnTo>
                <a:close/>
              </a:path>
              <a:path w="78739" h="613410">
                <a:moveTo>
                  <a:pt x="78739" y="600710"/>
                </a:moveTo>
                <a:lnTo>
                  <a:pt x="74929" y="600710"/>
                </a:lnTo>
                <a:lnTo>
                  <a:pt x="74929" y="601979"/>
                </a:lnTo>
                <a:lnTo>
                  <a:pt x="78739" y="601979"/>
                </a:lnTo>
                <a:lnTo>
                  <a:pt x="78739" y="600710"/>
                </a:lnTo>
                <a:close/>
              </a:path>
              <a:path w="78739" h="613410">
                <a:moveTo>
                  <a:pt x="2539" y="596900"/>
                </a:moveTo>
                <a:lnTo>
                  <a:pt x="0" y="596900"/>
                </a:lnTo>
                <a:lnTo>
                  <a:pt x="0" y="599439"/>
                </a:lnTo>
                <a:lnTo>
                  <a:pt x="2539" y="599439"/>
                </a:lnTo>
                <a:lnTo>
                  <a:pt x="2539" y="596900"/>
                </a:lnTo>
                <a:close/>
              </a:path>
              <a:path w="78739" h="613410">
                <a:moveTo>
                  <a:pt x="78739" y="596900"/>
                </a:moveTo>
                <a:lnTo>
                  <a:pt x="74929" y="596900"/>
                </a:lnTo>
                <a:lnTo>
                  <a:pt x="74929" y="599439"/>
                </a:lnTo>
                <a:lnTo>
                  <a:pt x="78739" y="599439"/>
                </a:lnTo>
                <a:lnTo>
                  <a:pt x="78739" y="596900"/>
                </a:lnTo>
                <a:close/>
              </a:path>
              <a:path w="78739" h="613410">
                <a:moveTo>
                  <a:pt x="77469" y="595629"/>
                </a:moveTo>
                <a:lnTo>
                  <a:pt x="76200" y="595629"/>
                </a:lnTo>
                <a:lnTo>
                  <a:pt x="76200" y="596900"/>
                </a:lnTo>
                <a:lnTo>
                  <a:pt x="77469" y="596900"/>
                </a:lnTo>
                <a:lnTo>
                  <a:pt x="77469" y="595629"/>
                </a:lnTo>
                <a:close/>
              </a:path>
              <a:path w="78739" h="613410">
                <a:moveTo>
                  <a:pt x="2539" y="594360"/>
                </a:moveTo>
                <a:lnTo>
                  <a:pt x="0" y="594360"/>
                </a:lnTo>
                <a:lnTo>
                  <a:pt x="0" y="595629"/>
                </a:lnTo>
                <a:lnTo>
                  <a:pt x="2539" y="595629"/>
                </a:lnTo>
                <a:lnTo>
                  <a:pt x="2539" y="594360"/>
                </a:lnTo>
                <a:close/>
              </a:path>
              <a:path w="78739" h="613410">
                <a:moveTo>
                  <a:pt x="2539" y="590550"/>
                </a:moveTo>
                <a:lnTo>
                  <a:pt x="0" y="590550"/>
                </a:lnTo>
                <a:lnTo>
                  <a:pt x="0" y="593089"/>
                </a:lnTo>
                <a:lnTo>
                  <a:pt x="2539" y="593089"/>
                </a:lnTo>
                <a:lnTo>
                  <a:pt x="2539" y="590550"/>
                </a:lnTo>
                <a:close/>
              </a:path>
              <a:path w="78739" h="613410">
                <a:moveTo>
                  <a:pt x="2539" y="588010"/>
                </a:moveTo>
                <a:lnTo>
                  <a:pt x="0" y="588010"/>
                </a:lnTo>
                <a:lnTo>
                  <a:pt x="0" y="589279"/>
                </a:lnTo>
                <a:lnTo>
                  <a:pt x="2539" y="589279"/>
                </a:lnTo>
                <a:lnTo>
                  <a:pt x="2539" y="588010"/>
                </a:lnTo>
                <a:close/>
              </a:path>
              <a:path w="78739" h="613410">
                <a:moveTo>
                  <a:pt x="2539" y="584200"/>
                </a:moveTo>
                <a:lnTo>
                  <a:pt x="0" y="584200"/>
                </a:lnTo>
                <a:lnTo>
                  <a:pt x="0" y="586739"/>
                </a:lnTo>
                <a:lnTo>
                  <a:pt x="2539" y="586739"/>
                </a:lnTo>
                <a:lnTo>
                  <a:pt x="2539" y="584200"/>
                </a:lnTo>
                <a:close/>
              </a:path>
              <a:path w="78739" h="613410">
                <a:moveTo>
                  <a:pt x="2539" y="581660"/>
                </a:moveTo>
                <a:lnTo>
                  <a:pt x="0" y="581660"/>
                </a:lnTo>
                <a:lnTo>
                  <a:pt x="0" y="582929"/>
                </a:lnTo>
                <a:lnTo>
                  <a:pt x="2539" y="582929"/>
                </a:lnTo>
                <a:lnTo>
                  <a:pt x="2539" y="581660"/>
                </a:lnTo>
                <a:close/>
              </a:path>
              <a:path w="78739" h="613410">
                <a:moveTo>
                  <a:pt x="2539" y="577850"/>
                </a:moveTo>
                <a:lnTo>
                  <a:pt x="0" y="577850"/>
                </a:lnTo>
                <a:lnTo>
                  <a:pt x="0" y="580389"/>
                </a:lnTo>
                <a:lnTo>
                  <a:pt x="2539" y="580389"/>
                </a:lnTo>
                <a:lnTo>
                  <a:pt x="2539" y="577850"/>
                </a:lnTo>
                <a:close/>
              </a:path>
              <a:path w="78739" h="613410">
                <a:moveTo>
                  <a:pt x="2539" y="575310"/>
                </a:moveTo>
                <a:lnTo>
                  <a:pt x="0" y="575310"/>
                </a:lnTo>
                <a:lnTo>
                  <a:pt x="0" y="576579"/>
                </a:lnTo>
                <a:lnTo>
                  <a:pt x="2539" y="576579"/>
                </a:lnTo>
                <a:lnTo>
                  <a:pt x="2539" y="575310"/>
                </a:lnTo>
                <a:close/>
              </a:path>
              <a:path w="78739" h="613410">
                <a:moveTo>
                  <a:pt x="2539" y="571500"/>
                </a:moveTo>
                <a:lnTo>
                  <a:pt x="0" y="571500"/>
                </a:lnTo>
                <a:lnTo>
                  <a:pt x="0" y="574039"/>
                </a:lnTo>
                <a:lnTo>
                  <a:pt x="2539" y="574039"/>
                </a:lnTo>
                <a:lnTo>
                  <a:pt x="2539" y="571500"/>
                </a:lnTo>
                <a:close/>
              </a:path>
              <a:path w="78739" h="613410">
                <a:moveTo>
                  <a:pt x="2539" y="568960"/>
                </a:moveTo>
                <a:lnTo>
                  <a:pt x="0" y="568960"/>
                </a:lnTo>
                <a:lnTo>
                  <a:pt x="0" y="570229"/>
                </a:lnTo>
                <a:lnTo>
                  <a:pt x="2539" y="570229"/>
                </a:lnTo>
                <a:lnTo>
                  <a:pt x="2539" y="568960"/>
                </a:lnTo>
                <a:close/>
              </a:path>
              <a:path w="78739" h="613410">
                <a:moveTo>
                  <a:pt x="2539" y="565150"/>
                </a:moveTo>
                <a:lnTo>
                  <a:pt x="0" y="565150"/>
                </a:lnTo>
                <a:lnTo>
                  <a:pt x="0" y="567689"/>
                </a:lnTo>
                <a:lnTo>
                  <a:pt x="2539" y="567689"/>
                </a:lnTo>
                <a:lnTo>
                  <a:pt x="2539" y="565150"/>
                </a:lnTo>
                <a:close/>
              </a:path>
              <a:path w="78739" h="613410">
                <a:moveTo>
                  <a:pt x="2539" y="562610"/>
                </a:moveTo>
                <a:lnTo>
                  <a:pt x="0" y="562610"/>
                </a:lnTo>
                <a:lnTo>
                  <a:pt x="0" y="563879"/>
                </a:lnTo>
                <a:lnTo>
                  <a:pt x="2539" y="563879"/>
                </a:lnTo>
                <a:lnTo>
                  <a:pt x="2539" y="562610"/>
                </a:lnTo>
                <a:close/>
              </a:path>
              <a:path w="78739" h="613410">
                <a:moveTo>
                  <a:pt x="2539" y="558800"/>
                </a:moveTo>
                <a:lnTo>
                  <a:pt x="0" y="558800"/>
                </a:lnTo>
                <a:lnTo>
                  <a:pt x="0" y="561339"/>
                </a:lnTo>
                <a:lnTo>
                  <a:pt x="2539" y="561339"/>
                </a:lnTo>
                <a:lnTo>
                  <a:pt x="2539" y="558800"/>
                </a:lnTo>
                <a:close/>
              </a:path>
              <a:path w="78739" h="613410">
                <a:moveTo>
                  <a:pt x="2539" y="556260"/>
                </a:moveTo>
                <a:lnTo>
                  <a:pt x="0" y="556260"/>
                </a:lnTo>
                <a:lnTo>
                  <a:pt x="0" y="557529"/>
                </a:lnTo>
                <a:lnTo>
                  <a:pt x="2539" y="557529"/>
                </a:lnTo>
                <a:lnTo>
                  <a:pt x="2539" y="556260"/>
                </a:lnTo>
                <a:close/>
              </a:path>
              <a:path w="78739" h="613410">
                <a:moveTo>
                  <a:pt x="2539" y="552450"/>
                </a:moveTo>
                <a:lnTo>
                  <a:pt x="0" y="552450"/>
                </a:lnTo>
                <a:lnTo>
                  <a:pt x="0" y="554989"/>
                </a:lnTo>
                <a:lnTo>
                  <a:pt x="2539" y="554989"/>
                </a:lnTo>
                <a:lnTo>
                  <a:pt x="2539" y="552450"/>
                </a:lnTo>
                <a:close/>
              </a:path>
              <a:path w="78739" h="613410">
                <a:moveTo>
                  <a:pt x="2539" y="549910"/>
                </a:moveTo>
                <a:lnTo>
                  <a:pt x="0" y="549910"/>
                </a:lnTo>
                <a:lnTo>
                  <a:pt x="0" y="551179"/>
                </a:lnTo>
                <a:lnTo>
                  <a:pt x="2539" y="551179"/>
                </a:lnTo>
                <a:lnTo>
                  <a:pt x="2539" y="549910"/>
                </a:lnTo>
                <a:close/>
              </a:path>
              <a:path w="78739" h="613410">
                <a:moveTo>
                  <a:pt x="76200" y="546100"/>
                </a:moveTo>
                <a:lnTo>
                  <a:pt x="74929" y="546100"/>
                </a:lnTo>
                <a:lnTo>
                  <a:pt x="74929" y="549910"/>
                </a:lnTo>
                <a:lnTo>
                  <a:pt x="76200" y="549910"/>
                </a:lnTo>
                <a:lnTo>
                  <a:pt x="76200" y="546100"/>
                </a:lnTo>
                <a:close/>
              </a:path>
              <a:path w="78739" h="613410">
                <a:moveTo>
                  <a:pt x="2539" y="546100"/>
                </a:moveTo>
                <a:lnTo>
                  <a:pt x="0" y="546100"/>
                </a:lnTo>
                <a:lnTo>
                  <a:pt x="0" y="548639"/>
                </a:lnTo>
                <a:lnTo>
                  <a:pt x="2539" y="548639"/>
                </a:lnTo>
                <a:lnTo>
                  <a:pt x="2539" y="546100"/>
                </a:lnTo>
                <a:close/>
              </a:path>
              <a:path w="78739" h="613410">
                <a:moveTo>
                  <a:pt x="2539" y="543560"/>
                </a:moveTo>
                <a:lnTo>
                  <a:pt x="0" y="543560"/>
                </a:lnTo>
                <a:lnTo>
                  <a:pt x="0" y="544829"/>
                </a:lnTo>
                <a:lnTo>
                  <a:pt x="2539" y="544829"/>
                </a:lnTo>
                <a:lnTo>
                  <a:pt x="2539" y="543560"/>
                </a:lnTo>
                <a:close/>
              </a:path>
              <a:path w="78739" h="613410">
                <a:moveTo>
                  <a:pt x="76200" y="543560"/>
                </a:moveTo>
                <a:lnTo>
                  <a:pt x="74929" y="543560"/>
                </a:lnTo>
                <a:lnTo>
                  <a:pt x="74929" y="544829"/>
                </a:lnTo>
                <a:lnTo>
                  <a:pt x="76200" y="544829"/>
                </a:lnTo>
                <a:lnTo>
                  <a:pt x="76200" y="543560"/>
                </a:lnTo>
                <a:close/>
              </a:path>
              <a:path w="78739" h="613410">
                <a:moveTo>
                  <a:pt x="77470" y="539750"/>
                </a:moveTo>
                <a:lnTo>
                  <a:pt x="74929" y="539750"/>
                </a:lnTo>
                <a:lnTo>
                  <a:pt x="74929" y="542289"/>
                </a:lnTo>
                <a:lnTo>
                  <a:pt x="76200" y="542289"/>
                </a:lnTo>
                <a:lnTo>
                  <a:pt x="76200" y="543560"/>
                </a:lnTo>
                <a:lnTo>
                  <a:pt x="77470" y="543560"/>
                </a:lnTo>
                <a:lnTo>
                  <a:pt x="77470" y="539750"/>
                </a:lnTo>
                <a:close/>
              </a:path>
              <a:path w="78739" h="613410">
                <a:moveTo>
                  <a:pt x="2539" y="539750"/>
                </a:moveTo>
                <a:lnTo>
                  <a:pt x="0" y="539750"/>
                </a:lnTo>
                <a:lnTo>
                  <a:pt x="0" y="542289"/>
                </a:lnTo>
                <a:lnTo>
                  <a:pt x="2539" y="542289"/>
                </a:lnTo>
                <a:lnTo>
                  <a:pt x="2539" y="539750"/>
                </a:lnTo>
                <a:close/>
              </a:path>
              <a:path w="78739" h="613410">
                <a:moveTo>
                  <a:pt x="2539" y="537210"/>
                </a:moveTo>
                <a:lnTo>
                  <a:pt x="0" y="537210"/>
                </a:lnTo>
                <a:lnTo>
                  <a:pt x="0" y="538479"/>
                </a:lnTo>
                <a:lnTo>
                  <a:pt x="2539" y="538479"/>
                </a:lnTo>
                <a:lnTo>
                  <a:pt x="2539" y="537210"/>
                </a:lnTo>
                <a:close/>
              </a:path>
              <a:path w="78739" h="613410">
                <a:moveTo>
                  <a:pt x="77470" y="537210"/>
                </a:moveTo>
                <a:lnTo>
                  <a:pt x="74929" y="537210"/>
                </a:lnTo>
                <a:lnTo>
                  <a:pt x="74929" y="538479"/>
                </a:lnTo>
                <a:lnTo>
                  <a:pt x="77470" y="538479"/>
                </a:lnTo>
                <a:lnTo>
                  <a:pt x="77470" y="537210"/>
                </a:lnTo>
                <a:close/>
              </a:path>
              <a:path w="78739" h="613410">
                <a:moveTo>
                  <a:pt x="78739" y="533400"/>
                </a:moveTo>
                <a:lnTo>
                  <a:pt x="74929" y="533400"/>
                </a:lnTo>
                <a:lnTo>
                  <a:pt x="74929" y="535939"/>
                </a:lnTo>
                <a:lnTo>
                  <a:pt x="77470" y="535939"/>
                </a:lnTo>
                <a:lnTo>
                  <a:pt x="77470" y="537210"/>
                </a:lnTo>
                <a:lnTo>
                  <a:pt x="78739" y="537210"/>
                </a:lnTo>
                <a:lnTo>
                  <a:pt x="78739" y="533400"/>
                </a:lnTo>
                <a:close/>
              </a:path>
              <a:path w="78739" h="613410">
                <a:moveTo>
                  <a:pt x="2539" y="533400"/>
                </a:moveTo>
                <a:lnTo>
                  <a:pt x="0" y="533400"/>
                </a:lnTo>
                <a:lnTo>
                  <a:pt x="0" y="535939"/>
                </a:lnTo>
                <a:lnTo>
                  <a:pt x="2539" y="535939"/>
                </a:lnTo>
                <a:lnTo>
                  <a:pt x="2539" y="533400"/>
                </a:lnTo>
                <a:close/>
              </a:path>
              <a:path w="78739" h="613410">
                <a:moveTo>
                  <a:pt x="2539" y="515620"/>
                </a:moveTo>
                <a:lnTo>
                  <a:pt x="0" y="515620"/>
                </a:lnTo>
                <a:lnTo>
                  <a:pt x="0" y="532129"/>
                </a:lnTo>
                <a:lnTo>
                  <a:pt x="2539" y="532129"/>
                </a:lnTo>
                <a:lnTo>
                  <a:pt x="2539" y="515620"/>
                </a:lnTo>
                <a:close/>
              </a:path>
              <a:path w="78739" h="613410">
                <a:moveTo>
                  <a:pt x="78739" y="515620"/>
                </a:moveTo>
                <a:lnTo>
                  <a:pt x="74929" y="515620"/>
                </a:lnTo>
                <a:lnTo>
                  <a:pt x="74929" y="532129"/>
                </a:lnTo>
                <a:lnTo>
                  <a:pt x="78739" y="532129"/>
                </a:lnTo>
                <a:lnTo>
                  <a:pt x="78739" y="51562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9" name="bk object 3649"/>
          <p:cNvSpPr/>
          <p:nvPr/>
        </p:nvSpPr>
        <p:spPr>
          <a:xfrm>
            <a:off x="4699000" y="2797810"/>
            <a:ext cx="72390" cy="471170"/>
          </a:xfrm>
          <a:custGeom>
            <a:avLst/>
            <a:gdLst/>
            <a:ahLst/>
            <a:cxnLst/>
            <a:rect l="l" t="t" r="r" b="b"/>
            <a:pathLst>
              <a:path w="72389" h="471170">
                <a:moveTo>
                  <a:pt x="3810" y="210820"/>
                </a:moveTo>
                <a:lnTo>
                  <a:pt x="0" y="210820"/>
                </a:lnTo>
                <a:lnTo>
                  <a:pt x="0" y="229870"/>
                </a:lnTo>
                <a:lnTo>
                  <a:pt x="3810" y="229870"/>
                </a:lnTo>
                <a:lnTo>
                  <a:pt x="3810" y="210820"/>
                </a:lnTo>
                <a:close/>
              </a:path>
              <a:path w="72389" h="471170">
                <a:moveTo>
                  <a:pt x="72389" y="210820"/>
                </a:moveTo>
                <a:lnTo>
                  <a:pt x="68579" y="210820"/>
                </a:lnTo>
                <a:lnTo>
                  <a:pt x="68579" y="229870"/>
                </a:lnTo>
                <a:lnTo>
                  <a:pt x="72389" y="229870"/>
                </a:lnTo>
                <a:lnTo>
                  <a:pt x="72389" y="210820"/>
                </a:lnTo>
                <a:close/>
              </a:path>
              <a:path w="72389" h="471170">
                <a:moveTo>
                  <a:pt x="3810" y="208280"/>
                </a:moveTo>
                <a:lnTo>
                  <a:pt x="0" y="20828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8280"/>
                </a:lnTo>
                <a:close/>
              </a:path>
              <a:path w="72389" h="471170">
                <a:moveTo>
                  <a:pt x="72389" y="208280"/>
                </a:moveTo>
                <a:lnTo>
                  <a:pt x="68579" y="208280"/>
                </a:lnTo>
                <a:lnTo>
                  <a:pt x="68579" y="209550"/>
                </a:lnTo>
                <a:lnTo>
                  <a:pt x="72389" y="209550"/>
                </a:lnTo>
                <a:lnTo>
                  <a:pt x="72389" y="208280"/>
                </a:lnTo>
                <a:close/>
              </a:path>
              <a:path w="72389" h="471170">
                <a:moveTo>
                  <a:pt x="3810" y="204470"/>
                </a:moveTo>
                <a:lnTo>
                  <a:pt x="0" y="204470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4470"/>
                </a:lnTo>
                <a:close/>
              </a:path>
              <a:path w="72389" h="471170">
                <a:moveTo>
                  <a:pt x="72389" y="204470"/>
                </a:moveTo>
                <a:lnTo>
                  <a:pt x="68579" y="204470"/>
                </a:lnTo>
                <a:lnTo>
                  <a:pt x="68579" y="207010"/>
                </a:lnTo>
                <a:lnTo>
                  <a:pt x="72389" y="207010"/>
                </a:lnTo>
                <a:lnTo>
                  <a:pt x="72389" y="204470"/>
                </a:lnTo>
                <a:close/>
              </a:path>
              <a:path w="72389" h="471170">
                <a:moveTo>
                  <a:pt x="3810" y="201930"/>
                </a:moveTo>
                <a:lnTo>
                  <a:pt x="0" y="20193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201930"/>
                </a:lnTo>
                <a:close/>
              </a:path>
              <a:path w="72389" h="471170">
                <a:moveTo>
                  <a:pt x="72389" y="201930"/>
                </a:moveTo>
                <a:lnTo>
                  <a:pt x="68579" y="201930"/>
                </a:lnTo>
                <a:lnTo>
                  <a:pt x="68579" y="203200"/>
                </a:lnTo>
                <a:lnTo>
                  <a:pt x="72389" y="203200"/>
                </a:lnTo>
                <a:lnTo>
                  <a:pt x="72389" y="201930"/>
                </a:lnTo>
                <a:close/>
              </a:path>
              <a:path w="72389" h="471170">
                <a:moveTo>
                  <a:pt x="3810" y="198120"/>
                </a:moveTo>
                <a:lnTo>
                  <a:pt x="0" y="19812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8120"/>
                </a:lnTo>
                <a:close/>
              </a:path>
              <a:path w="72389" h="471170">
                <a:moveTo>
                  <a:pt x="72389" y="198120"/>
                </a:moveTo>
                <a:lnTo>
                  <a:pt x="68579" y="198120"/>
                </a:lnTo>
                <a:lnTo>
                  <a:pt x="68579" y="200660"/>
                </a:lnTo>
                <a:lnTo>
                  <a:pt x="72389" y="200660"/>
                </a:lnTo>
                <a:lnTo>
                  <a:pt x="72389" y="198120"/>
                </a:lnTo>
                <a:close/>
              </a:path>
              <a:path w="72389" h="471170">
                <a:moveTo>
                  <a:pt x="3810" y="195580"/>
                </a:moveTo>
                <a:lnTo>
                  <a:pt x="0" y="19558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5580"/>
                </a:lnTo>
                <a:close/>
              </a:path>
              <a:path w="72389" h="471170">
                <a:moveTo>
                  <a:pt x="72389" y="195580"/>
                </a:moveTo>
                <a:lnTo>
                  <a:pt x="68579" y="195580"/>
                </a:lnTo>
                <a:lnTo>
                  <a:pt x="68579" y="196850"/>
                </a:lnTo>
                <a:lnTo>
                  <a:pt x="72389" y="196850"/>
                </a:lnTo>
                <a:lnTo>
                  <a:pt x="72389" y="195580"/>
                </a:lnTo>
                <a:close/>
              </a:path>
              <a:path w="72389" h="471170">
                <a:moveTo>
                  <a:pt x="3810" y="191770"/>
                </a:moveTo>
                <a:lnTo>
                  <a:pt x="0" y="191770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91770"/>
                </a:lnTo>
                <a:close/>
              </a:path>
              <a:path w="72389" h="471170">
                <a:moveTo>
                  <a:pt x="72389" y="191770"/>
                </a:moveTo>
                <a:lnTo>
                  <a:pt x="68579" y="191770"/>
                </a:lnTo>
                <a:lnTo>
                  <a:pt x="68579" y="194310"/>
                </a:lnTo>
                <a:lnTo>
                  <a:pt x="72389" y="194310"/>
                </a:lnTo>
                <a:lnTo>
                  <a:pt x="72389" y="191770"/>
                </a:lnTo>
                <a:close/>
              </a:path>
              <a:path w="72389" h="471170">
                <a:moveTo>
                  <a:pt x="3810" y="189230"/>
                </a:moveTo>
                <a:lnTo>
                  <a:pt x="0" y="18923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9230"/>
                </a:lnTo>
                <a:close/>
              </a:path>
              <a:path w="72389" h="471170">
                <a:moveTo>
                  <a:pt x="72389" y="189230"/>
                </a:moveTo>
                <a:lnTo>
                  <a:pt x="68579" y="189230"/>
                </a:lnTo>
                <a:lnTo>
                  <a:pt x="68579" y="190500"/>
                </a:lnTo>
                <a:lnTo>
                  <a:pt x="72389" y="190500"/>
                </a:lnTo>
                <a:lnTo>
                  <a:pt x="72389" y="189230"/>
                </a:lnTo>
                <a:close/>
              </a:path>
              <a:path w="72389" h="471170">
                <a:moveTo>
                  <a:pt x="3810" y="185420"/>
                </a:moveTo>
                <a:lnTo>
                  <a:pt x="0" y="185420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5420"/>
                </a:lnTo>
                <a:close/>
              </a:path>
              <a:path w="72389" h="471170">
                <a:moveTo>
                  <a:pt x="72389" y="185420"/>
                </a:moveTo>
                <a:lnTo>
                  <a:pt x="68579" y="185420"/>
                </a:lnTo>
                <a:lnTo>
                  <a:pt x="68579" y="187960"/>
                </a:lnTo>
                <a:lnTo>
                  <a:pt x="72389" y="187960"/>
                </a:lnTo>
                <a:lnTo>
                  <a:pt x="72389" y="185420"/>
                </a:lnTo>
                <a:close/>
              </a:path>
              <a:path w="72389" h="471170">
                <a:moveTo>
                  <a:pt x="3810" y="182880"/>
                </a:moveTo>
                <a:lnTo>
                  <a:pt x="0" y="18288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82880"/>
                </a:lnTo>
                <a:close/>
              </a:path>
              <a:path w="72389" h="471170">
                <a:moveTo>
                  <a:pt x="72389" y="182880"/>
                </a:moveTo>
                <a:lnTo>
                  <a:pt x="68579" y="182880"/>
                </a:lnTo>
                <a:lnTo>
                  <a:pt x="68579" y="184150"/>
                </a:lnTo>
                <a:lnTo>
                  <a:pt x="72389" y="184150"/>
                </a:lnTo>
                <a:lnTo>
                  <a:pt x="72389" y="182880"/>
                </a:lnTo>
                <a:close/>
              </a:path>
              <a:path w="72389" h="471170">
                <a:moveTo>
                  <a:pt x="3810" y="179070"/>
                </a:moveTo>
                <a:lnTo>
                  <a:pt x="0" y="17907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9070"/>
                </a:lnTo>
                <a:close/>
              </a:path>
              <a:path w="72389" h="471170">
                <a:moveTo>
                  <a:pt x="72389" y="179070"/>
                </a:moveTo>
                <a:lnTo>
                  <a:pt x="68579" y="179070"/>
                </a:lnTo>
                <a:lnTo>
                  <a:pt x="68579" y="181610"/>
                </a:lnTo>
                <a:lnTo>
                  <a:pt x="72389" y="181610"/>
                </a:lnTo>
                <a:lnTo>
                  <a:pt x="72389" y="179070"/>
                </a:lnTo>
                <a:close/>
              </a:path>
              <a:path w="72389" h="471170">
                <a:moveTo>
                  <a:pt x="3810" y="176530"/>
                </a:moveTo>
                <a:lnTo>
                  <a:pt x="0" y="17653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6530"/>
                </a:lnTo>
                <a:close/>
              </a:path>
              <a:path w="72389" h="471170">
                <a:moveTo>
                  <a:pt x="72389" y="176530"/>
                </a:moveTo>
                <a:lnTo>
                  <a:pt x="68579" y="176530"/>
                </a:lnTo>
                <a:lnTo>
                  <a:pt x="68579" y="177800"/>
                </a:lnTo>
                <a:lnTo>
                  <a:pt x="72389" y="177800"/>
                </a:lnTo>
                <a:lnTo>
                  <a:pt x="72389" y="176530"/>
                </a:lnTo>
                <a:close/>
              </a:path>
              <a:path w="72389" h="471170">
                <a:moveTo>
                  <a:pt x="3810" y="172720"/>
                </a:moveTo>
                <a:lnTo>
                  <a:pt x="0" y="17272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72720"/>
                </a:lnTo>
                <a:close/>
              </a:path>
              <a:path w="72389" h="471170">
                <a:moveTo>
                  <a:pt x="72389" y="172720"/>
                </a:moveTo>
                <a:lnTo>
                  <a:pt x="68579" y="172720"/>
                </a:lnTo>
                <a:lnTo>
                  <a:pt x="68579" y="175260"/>
                </a:lnTo>
                <a:lnTo>
                  <a:pt x="72389" y="175260"/>
                </a:lnTo>
                <a:lnTo>
                  <a:pt x="72389" y="172720"/>
                </a:lnTo>
                <a:close/>
              </a:path>
              <a:path w="72389" h="471170">
                <a:moveTo>
                  <a:pt x="3810" y="170180"/>
                </a:moveTo>
                <a:lnTo>
                  <a:pt x="0" y="17018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70180"/>
                </a:lnTo>
                <a:close/>
              </a:path>
              <a:path w="72389" h="471170">
                <a:moveTo>
                  <a:pt x="72389" y="170180"/>
                </a:moveTo>
                <a:lnTo>
                  <a:pt x="68579" y="170180"/>
                </a:lnTo>
                <a:lnTo>
                  <a:pt x="68579" y="171450"/>
                </a:lnTo>
                <a:lnTo>
                  <a:pt x="72389" y="171450"/>
                </a:lnTo>
                <a:lnTo>
                  <a:pt x="72389" y="170180"/>
                </a:lnTo>
                <a:close/>
              </a:path>
              <a:path w="72389" h="471170">
                <a:moveTo>
                  <a:pt x="3810" y="166370"/>
                </a:moveTo>
                <a:lnTo>
                  <a:pt x="0" y="16637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6370"/>
                </a:lnTo>
                <a:close/>
              </a:path>
              <a:path w="72389" h="471170">
                <a:moveTo>
                  <a:pt x="72389" y="166370"/>
                </a:moveTo>
                <a:lnTo>
                  <a:pt x="68579" y="166370"/>
                </a:lnTo>
                <a:lnTo>
                  <a:pt x="68579" y="168910"/>
                </a:lnTo>
                <a:lnTo>
                  <a:pt x="72389" y="168910"/>
                </a:lnTo>
                <a:lnTo>
                  <a:pt x="72389" y="166370"/>
                </a:lnTo>
                <a:close/>
              </a:path>
              <a:path w="72389" h="471170">
                <a:moveTo>
                  <a:pt x="3810" y="163830"/>
                </a:moveTo>
                <a:lnTo>
                  <a:pt x="0" y="16383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63830"/>
                </a:lnTo>
                <a:close/>
              </a:path>
              <a:path w="72389" h="471170">
                <a:moveTo>
                  <a:pt x="72389" y="163830"/>
                </a:moveTo>
                <a:lnTo>
                  <a:pt x="68579" y="163830"/>
                </a:lnTo>
                <a:lnTo>
                  <a:pt x="68579" y="165100"/>
                </a:lnTo>
                <a:lnTo>
                  <a:pt x="72389" y="165100"/>
                </a:lnTo>
                <a:lnTo>
                  <a:pt x="72389" y="163830"/>
                </a:lnTo>
                <a:close/>
              </a:path>
              <a:path w="72389" h="471170">
                <a:moveTo>
                  <a:pt x="3810" y="160020"/>
                </a:moveTo>
                <a:lnTo>
                  <a:pt x="0" y="16002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60020"/>
                </a:lnTo>
                <a:close/>
              </a:path>
              <a:path w="72389" h="471170">
                <a:moveTo>
                  <a:pt x="72389" y="160020"/>
                </a:moveTo>
                <a:lnTo>
                  <a:pt x="68579" y="160020"/>
                </a:lnTo>
                <a:lnTo>
                  <a:pt x="68579" y="162560"/>
                </a:lnTo>
                <a:lnTo>
                  <a:pt x="72389" y="162560"/>
                </a:lnTo>
                <a:lnTo>
                  <a:pt x="72389" y="160020"/>
                </a:lnTo>
                <a:close/>
              </a:path>
              <a:path w="72389" h="471170">
                <a:moveTo>
                  <a:pt x="3810" y="157480"/>
                </a:moveTo>
                <a:lnTo>
                  <a:pt x="0" y="15748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7480"/>
                </a:lnTo>
                <a:close/>
              </a:path>
              <a:path w="72389" h="471170">
                <a:moveTo>
                  <a:pt x="72389" y="157480"/>
                </a:moveTo>
                <a:lnTo>
                  <a:pt x="68579" y="157480"/>
                </a:lnTo>
                <a:lnTo>
                  <a:pt x="68579" y="158750"/>
                </a:lnTo>
                <a:lnTo>
                  <a:pt x="72389" y="158750"/>
                </a:lnTo>
                <a:lnTo>
                  <a:pt x="72389" y="157480"/>
                </a:lnTo>
                <a:close/>
              </a:path>
              <a:path w="72389" h="471170">
                <a:moveTo>
                  <a:pt x="381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53670"/>
                </a:lnTo>
                <a:close/>
              </a:path>
              <a:path w="72389" h="471170">
                <a:moveTo>
                  <a:pt x="72389" y="153670"/>
                </a:moveTo>
                <a:lnTo>
                  <a:pt x="68579" y="153670"/>
                </a:lnTo>
                <a:lnTo>
                  <a:pt x="68579" y="156210"/>
                </a:lnTo>
                <a:lnTo>
                  <a:pt x="72389" y="156210"/>
                </a:lnTo>
                <a:lnTo>
                  <a:pt x="72389" y="153670"/>
                </a:lnTo>
                <a:close/>
              </a:path>
              <a:path w="72389" h="471170">
                <a:moveTo>
                  <a:pt x="381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51130"/>
                </a:lnTo>
                <a:close/>
              </a:path>
              <a:path w="72389" h="471170">
                <a:moveTo>
                  <a:pt x="72389" y="151130"/>
                </a:moveTo>
                <a:lnTo>
                  <a:pt x="68579" y="151130"/>
                </a:lnTo>
                <a:lnTo>
                  <a:pt x="68579" y="152400"/>
                </a:lnTo>
                <a:lnTo>
                  <a:pt x="72389" y="152400"/>
                </a:lnTo>
                <a:lnTo>
                  <a:pt x="72389" y="151130"/>
                </a:lnTo>
                <a:close/>
              </a:path>
              <a:path w="72389" h="471170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72389" h="471170">
                <a:moveTo>
                  <a:pt x="72389" y="147320"/>
                </a:moveTo>
                <a:lnTo>
                  <a:pt x="68579" y="147320"/>
                </a:lnTo>
                <a:lnTo>
                  <a:pt x="68579" y="149860"/>
                </a:lnTo>
                <a:lnTo>
                  <a:pt x="72389" y="149860"/>
                </a:lnTo>
                <a:lnTo>
                  <a:pt x="72389" y="147320"/>
                </a:lnTo>
                <a:close/>
              </a:path>
              <a:path w="72389" h="471170">
                <a:moveTo>
                  <a:pt x="3810" y="144780"/>
                </a:moveTo>
                <a:lnTo>
                  <a:pt x="0" y="14478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44780"/>
                </a:lnTo>
                <a:close/>
              </a:path>
              <a:path w="72389" h="471170">
                <a:moveTo>
                  <a:pt x="72389" y="144780"/>
                </a:moveTo>
                <a:lnTo>
                  <a:pt x="68579" y="144780"/>
                </a:lnTo>
                <a:lnTo>
                  <a:pt x="68579" y="146050"/>
                </a:lnTo>
                <a:lnTo>
                  <a:pt x="72389" y="146050"/>
                </a:lnTo>
                <a:lnTo>
                  <a:pt x="72389" y="144780"/>
                </a:lnTo>
                <a:close/>
              </a:path>
              <a:path w="72389" h="471170">
                <a:moveTo>
                  <a:pt x="381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0970"/>
                </a:lnTo>
                <a:close/>
              </a:path>
              <a:path w="72389" h="471170">
                <a:moveTo>
                  <a:pt x="72389" y="140970"/>
                </a:moveTo>
                <a:lnTo>
                  <a:pt x="68579" y="140970"/>
                </a:lnTo>
                <a:lnTo>
                  <a:pt x="68579" y="143510"/>
                </a:lnTo>
                <a:lnTo>
                  <a:pt x="72389" y="143510"/>
                </a:lnTo>
                <a:lnTo>
                  <a:pt x="72389" y="140970"/>
                </a:lnTo>
                <a:close/>
              </a:path>
              <a:path w="72389" h="471170">
                <a:moveTo>
                  <a:pt x="3810" y="137160"/>
                </a:moveTo>
                <a:lnTo>
                  <a:pt x="1270" y="137160"/>
                </a:lnTo>
                <a:lnTo>
                  <a:pt x="1269" y="138430"/>
                </a:lnTo>
                <a:lnTo>
                  <a:pt x="0" y="13843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7160"/>
                </a:lnTo>
                <a:close/>
              </a:path>
              <a:path w="72389" h="471170">
                <a:moveTo>
                  <a:pt x="72389" y="138430"/>
                </a:moveTo>
                <a:lnTo>
                  <a:pt x="68579" y="138430"/>
                </a:lnTo>
                <a:lnTo>
                  <a:pt x="68579" y="139700"/>
                </a:lnTo>
                <a:lnTo>
                  <a:pt x="72389" y="139700"/>
                </a:lnTo>
                <a:lnTo>
                  <a:pt x="72389" y="138430"/>
                </a:lnTo>
                <a:close/>
              </a:path>
              <a:path w="72389" h="471170">
                <a:moveTo>
                  <a:pt x="127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1270" y="137160"/>
                </a:lnTo>
                <a:lnTo>
                  <a:pt x="1270" y="134620"/>
                </a:lnTo>
                <a:close/>
              </a:path>
              <a:path w="72389" h="471170">
                <a:moveTo>
                  <a:pt x="72389" y="134620"/>
                </a:moveTo>
                <a:lnTo>
                  <a:pt x="68579" y="134620"/>
                </a:lnTo>
                <a:lnTo>
                  <a:pt x="68579" y="137160"/>
                </a:lnTo>
                <a:lnTo>
                  <a:pt x="72389" y="137160"/>
                </a:lnTo>
                <a:lnTo>
                  <a:pt x="72389" y="134620"/>
                </a:lnTo>
                <a:close/>
              </a:path>
              <a:path w="72389" h="471170">
                <a:moveTo>
                  <a:pt x="2539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2539" y="133350"/>
                </a:lnTo>
                <a:lnTo>
                  <a:pt x="2539" y="132080"/>
                </a:lnTo>
                <a:close/>
              </a:path>
              <a:path w="72389" h="471170">
                <a:moveTo>
                  <a:pt x="72389" y="132080"/>
                </a:moveTo>
                <a:lnTo>
                  <a:pt x="68579" y="132080"/>
                </a:lnTo>
                <a:lnTo>
                  <a:pt x="68579" y="133350"/>
                </a:lnTo>
                <a:lnTo>
                  <a:pt x="72389" y="133350"/>
                </a:lnTo>
                <a:lnTo>
                  <a:pt x="72389" y="132080"/>
                </a:lnTo>
                <a:close/>
              </a:path>
              <a:path w="72389" h="471170">
                <a:moveTo>
                  <a:pt x="381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2539" y="130810"/>
                </a:lnTo>
                <a:lnTo>
                  <a:pt x="2539" y="132080"/>
                </a:lnTo>
                <a:lnTo>
                  <a:pt x="3810" y="132080"/>
                </a:lnTo>
                <a:lnTo>
                  <a:pt x="3810" y="128270"/>
                </a:lnTo>
                <a:close/>
              </a:path>
              <a:path w="72389" h="471170">
                <a:moveTo>
                  <a:pt x="72389" y="128270"/>
                </a:moveTo>
                <a:lnTo>
                  <a:pt x="68579" y="128270"/>
                </a:lnTo>
                <a:lnTo>
                  <a:pt x="68579" y="130810"/>
                </a:lnTo>
                <a:lnTo>
                  <a:pt x="72389" y="130810"/>
                </a:lnTo>
                <a:lnTo>
                  <a:pt x="72389" y="128270"/>
                </a:lnTo>
                <a:close/>
              </a:path>
              <a:path w="72389" h="471170">
                <a:moveTo>
                  <a:pt x="3810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5730"/>
                </a:lnTo>
                <a:close/>
              </a:path>
              <a:path w="72389" h="471170">
                <a:moveTo>
                  <a:pt x="72389" y="125730"/>
                </a:moveTo>
                <a:lnTo>
                  <a:pt x="68579" y="125730"/>
                </a:lnTo>
                <a:lnTo>
                  <a:pt x="68579" y="127000"/>
                </a:lnTo>
                <a:lnTo>
                  <a:pt x="72389" y="127000"/>
                </a:lnTo>
                <a:lnTo>
                  <a:pt x="72389" y="125730"/>
                </a:lnTo>
                <a:close/>
              </a:path>
              <a:path w="72389" h="471170">
                <a:moveTo>
                  <a:pt x="3810" y="119380"/>
                </a:moveTo>
                <a:lnTo>
                  <a:pt x="0" y="11938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9380"/>
                </a:lnTo>
                <a:close/>
              </a:path>
              <a:path w="72389" h="471170">
                <a:moveTo>
                  <a:pt x="72389" y="119380"/>
                </a:moveTo>
                <a:lnTo>
                  <a:pt x="68579" y="119380"/>
                </a:lnTo>
                <a:lnTo>
                  <a:pt x="68579" y="124460"/>
                </a:lnTo>
                <a:lnTo>
                  <a:pt x="72389" y="124460"/>
                </a:lnTo>
                <a:lnTo>
                  <a:pt x="72389" y="119380"/>
                </a:lnTo>
                <a:close/>
              </a:path>
              <a:path w="72389" h="471170">
                <a:moveTo>
                  <a:pt x="3810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5570"/>
                </a:lnTo>
                <a:close/>
              </a:path>
              <a:path w="72389" h="471170">
                <a:moveTo>
                  <a:pt x="72389" y="115570"/>
                </a:moveTo>
                <a:lnTo>
                  <a:pt x="68579" y="115570"/>
                </a:lnTo>
                <a:lnTo>
                  <a:pt x="68579" y="118110"/>
                </a:lnTo>
                <a:lnTo>
                  <a:pt x="72389" y="118110"/>
                </a:lnTo>
                <a:lnTo>
                  <a:pt x="72389" y="115570"/>
                </a:lnTo>
                <a:close/>
              </a:path>
              <a:path w="72389" h="471170">
                <a:moveTo>
                  <a:pt x="3810" y="113030"/>
                </a:moveTo>
                <a:lnTo>
                  <a:pt x="0" y="11303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13030"/>
                </a:lnTo>
                <a:close/>
              </a:path>
              <a:path w="72389" h="471170">
                <a:moveTo>
                  <a:pt x="72389" y="113030"/>
                </a:moveTo>
                <a:lnTo>
                  <a:pt x="68579" y="113030"/>
                </a:lnTo>
                <a:lnTo>
                  <a:pt x="68579" y="114300"/>
                </a:lnTo>
                <a:lnTo>
                  <a:pt x="72389" y="114300"/>
                </a:lnTo>
                <a:lnTo>
                  <a:pt x="72389" y="113030"/>
                </a:lnTo>
                <a:close/>
              </a:path>
              <a:path w="72389" h="471170">
                <a:moveTo>
                  <a:pt x="381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9220"/>
                </a:lnTo>
                <a:close/>
              </a:path>
              <a:path w="72389" h="471170">
                <a:moveTo>
                  <a:pt x="72389" y="109220"/>
                </a:moveTo>
                <a:lnTo>
                  <a:pt x="68579" y="109220"/>
                </a:lnTo>
                <a:lnTo>
                  <a:pt x="68579" y="111760"/>
                </a:lnTo>
                <a:lnTo>
                  <a:pt x="72389" y="111760"/>
                </a:lnTo>
                <a:lnTo>
                  <a:pt x="72389" y="109220"/>
                </a:lnTo>
                <a:close/>
              </a:path>
              <a:path w="72389" h="471170">
                <a:moveTo>
                  <a:pt x="3810" y="106680"/>
                </a:moveTo>
                <a:lnTo>
                  <a:pt x="0" y="10668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6680"/>
                </a:lnTo>
                <a:close/>
              </a:path>
              <a:path w="72389" h="471170">
                <a:moveTo>
                  <a:pt x="72389" y="106680"/>
                </a:moveTo>
                <a:lnTo>
                  <a:pt x="68579" y="106680"/>
                </a:lnTo>
                <a:lnTo>
                  <a:pt x="68579" y="107950"/>
                </a:lnTo>
                <a:lnTo>
                  <a:pt x="72389" y="107950"/>
                </a:lnTo>
                <a:lnTo>
                  <a:pt x="72389" y="106680"/>
                </a:lnTo>
                <a:close/>
              </a:path>
              <a:path w="72389" h="471170">
                <a:moveTo>
                  <a:pt x="3810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102870"/>
                </a:lnTo>
                <a:close/>
              </a:path>
              <a:path w="72389" h="471170">
                <a:moveTo>
                  <a:pt x="72389" y="102870"/>
                </a:moveTo>
                <a:lnTo>
                  <a:pt x="68579" y="102870"/>
                </a:lnTo>
                <a:lnTo>
                  <a:pt x="68579" y="105410"/>
                </a:lnTo>
                <a:lnTo>
                  <a:pt x="72389" y="105410"/>
                </a:lnTo>
                <a:lnTo>
                  <a:pt x="72389" y="102870"/>
                </a:lnTo>
                <a:close/>
              </a:path>
              <a:path w="72389" h="471170">
                <a:moveTo>
                  <a:pt x="3810" y="100330"/>
                </a:moveTo>
                <a:lnTo>
                  <a:pt x="0" y="10033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100330"/>
                </a:lnTo>
                <a:close/>
              </a:path>
              <a:path w="72389" h="471170">
                <a:moveTo>
                  <a:pt x="72389" y="100330"/>
                </a:moveTo>
                <a:lnTo>
                  <a:pt x="68579" y="100330"/>
                </a:lnTo>
                <a:lnTo>
                  <a:pt x="68579" y="101600"/>
                </a:lnTo>
                <a:lnTo>
                  <a:pt x="72389" y="101600"/>
                </a:lnTo>
                <a:lnTo>
                  <a:pt x="72389" y="100330"/>
                </a:lnTo>
                <a:close/>
              </a:path>
              <a:path w="72389" h="471170">
                <a:moveTo>
                  <a:pt x="3810" y="93980"/>
                </a:moveTo>
                <a:lnTo>
                  <a:pt x="0" y="9398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3980"/>
                </a:lnTo>
                <a:close/>
              </a:path>
              <a:path w="72389" h="471170">
                <a:moveTo>
                  <a:pt x="72389" y="93980"/>
                </a:moveTo>
                <a:lnTo>
                  <a:pt x="68579" y="93980"/>
                </a:lnTo>
                <a:lnTo>
                  <a:pt x="68579" y="99060"/>
                </a:lnTo>
                <a:lnTo>
                  <a:pt x="72389" y="99060"/>
                </a:lnTo>
                <a:lnTo>
                  <a:pt x="72389" y="93980"/>
                </a:lnTo>
                <a:close/>
              </a:path>
              <a:path w="72389" h="471170">
                <a:moveTo>
                  <a:pt x="3810" y="90170"/>
                </a:moveTo>
                <a:lnTo>
                  <a:pt x="0" y="9017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90170"/>
                </a:lnTo>
                <a:close/>
              </a:path>
              <a:path w="72389" h="471170">
                <a:moveTo>
                  <a:pt x="72389" y="90170"/>
                </a:moveTo>
                <a:lnTo>
                  <a:pt x="68579" y="90170"/>
                </a:lnTo>
                <a:lnTo>
                  <a:pt x="68579" y="92710"/>
                </a:lnTo>
                <a:lnTo>
                  <a:pt x="72389" y="92710"/>
                </a:lnTo>
                <a:lnTo>
                  <a:pt x="72389" y="90170"/>
                </a:lnTo>
                <a:close/>
              </a:path>
              <a:path w="72389" h="471170">
                <a:moveTo>
                  <a:pt x="3810" y="87630"/>
                </a:moveTo>
                <a:lnTo>
                  <a:pt x="0" y="8763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7630"/>
                </a:lnTo>
                <a:close/>
              </a:path>
              <a:path w="72389" h="471170">
                <a:moveTo>
                  <a:pt x="72389" y="87630"/>
                </a:moveTo>
                <a:lnTo>
                  <a:pt x="68579" y="87630"/>
                </a:lnTo>
                <a:lnTo>
                  <a:pt x="68579" y="88900"/>
                </a:lnTo>
                <a:lnTo>
                  <a:pt x="72389" y="88900"/>
                </a:lnTo>
                <a:lnTo>
                  <a:pt x="72389" y="87630"/>
                </a:lnTo>
                <a:close/>
              </a:path>
              <a:path w="72389" h="471170">
                <a:moveTo>
                  <a:pt x="3810" y="83820"/>
                </a:moveTo>
                <a:lnTo>
                  <a:pt x="0" y="8382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3820"/>
                </a:lnTo>
                <a:close/>
              </a:path>
              <a:path w="72389" h="471170">
                <a:moveTo>
                  <a:pt x="72389" y="83820"/>
                </a:moveTo>
                <a:lnTo>
                  <a:pt x="68579" y="83820"/>
                </a:lnTo>
                <a:lnTo>
                  <a:pt x="68579" y="86360"/>
                </a:lnTo>
                <a:lnTo>
                  <a:pt x="72389" y="86360"/>
                </a:lnTo>
                <a:lnTo>
                  <a:pt x="72389" y="83820"/>
                </a:lnTo>
                <a:close/>
              </a:path>
              <a:path w="72389" h="471170">
                <a:moveTo>
                  <a:pt x="3810" y="81280"/>
                </a:moveTo>
                <a:lnTo>
                  <a:pt x="0" y="8128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81280"/>
                </a:lnTo>
                <a:close/>
              </a:path>
              <a:path w="72389" h="471170">
                <a:moveTo>
                  <a:pt x="72389" y="81280"/>
                </a:moveTo>
                <a:lnTo>
                  <a:pt x="68579" y="81280"/>
                </a:lnTo>
                <a:lnTo>
                  <a:pt x="68579" y="82550"/>
                </a:lnTo>
                <a:lnTo>
                  <a:pt x="72389" y="82550"/>
                </a:lnTo>
                <a:lnTo>
                  <a:pt x="72389" y="81280"/>
                </a:lnTo>
                <a:close/>
              </a:path>
              <a:path w="72389" h="471170">
                <a:moveTo>
                  <a:pt x="3810" y="77470"/>
                </a:moveTo>
                <a:lnTo>
                  <a:pt x="0" y="7747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7470"/>
                </a:lnTo>
                <a:close/>
              </a:path>
              <a:path w="72389" h="471170">
                <a:moveTo>
                  <a:pt x="72389" y="77470"/>
                </a:moveTo>
                <a:lnTo>
                  <a:pt x="68579" y="77470"/>
                </a:lnTo>
                <a:lnTo>
                  <a:pt x="68579" y="80010"/>
                </a:lnTo>
                <a:lnTo>
                  <a:pt x="72389" y="80010"/>
                </a:lnTo>
                <a:lnTo>
                  <a:pt x="72389" y="77470"/>
                </a:lnTo>
                <a:close/>
              </a:path>
              <a:path w="72389" h="471170">
                <a:moveTo>
                  <a:pt x="3810" y="74930"/>
                </a:moveTo>
                <a:lnTo>
                  <a:pt x="0" y="7493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74930"/>
                </a:lnTo>
                <a:close/>
              </a:path>
              <a:path w="72389" h="471170">
                <a:moveTo>
                  <a:pt x="72389" y="74930"/>
                </a:moveTo>
                <a:lnTo>
                  <a:pt x="68579" y="74930"/>
                </a:lnTo>
                <a:lnTo>
                  <a:pt x="68579" y="76200"/>
                </a:lnTo>
                <a:lnTo>
                  <a:pt x="72389" y="76200"/>
                </a:lnTo>
                <a:lnTo>
                  <a:pt x="72389" y="74930"/>
                </a:lnTo>
                <a:close/>
              </a:path>
              <a:path w="72389" h="471170">
                <a:moveTo>
                  <a:pt x="3810" y="71120"/>
                </a:moveTo>
                <a:lnTo>
                  <a:pt x="0" y="7112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71120"/>
                </a:lnTo>
                <a:close/>
              </a:path>
              <a:path w="72389" h="471170">
                <a:moveTo>
                  <a:pt x="72389" y="71120"/>
                </a:moveTo>
                <a:lnTo>
                  <a:pt x="68579" y="71120"/>
                </a:lnTo>
                <a:lnTo>
                  <a:pt x="68579" y="73660"/>
                </a:lnTo>
                <a:lnTo>
                  <a:pt x="72389" y="73660"/>
                </a:lnTo>
                <a:lnTo>
                  <a:pt x="72389" y="71120"/>
                </a:lnTo>
                <a:close/>
              </a:path>
              <a:path w="72389" h="471170">
                <a:moveTo>
                  <a:pt x="3810" y="68580"/>
                </a:moveTo>
                <a:lnTo>
                  <a:pt x="0" y="6858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8580"/>
                </a:lnTo>
                <a:close/>
              </a:path>
              <a:path w="72389" h="471170">
                <a:moveTo>
                  <a:pt x="72389" y="68580"/>
                </a:moveTo>
                <a:lnTo>
                  <a:pt x="68579" y="68580"/>
                </a:lnTo>
                <a:lnTo>
                  <a:pt x="68579" y="69850"/>
                </a:lnTo>
                <a:lnTo>
                  <a:pt x="72389" y="69850"/>
                </a:lnTo>
                <a:lnTo>
                  <a:pt x="72389" y="68580"/>
                </a:lnTo>
                <a:close/>
              </a:path>
              <a:path w="72389" h="471170">
                <a:moveTo>
                  <a:pt x="3810" y="64770"/>
                </a:moveTo>
                <a:lnTo>
                  <a:pt x="0" y="6477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4770"/>
                </a:lnTo>
                <a:close/>
              </a:path>
              <a:path w="72389" h="471170">
                <a:moveTo>
                  <a:pt x="72389" y="64770"/>
                </a:moveTo>
                <a:lnTo>
                  <a:pt x="68579" y="64770"/>
                </a:lnTo>
                <a:lnTo>
                  <a:pt x="68579" y="67310"/>
                </a:lnTo>
                <a:lnTo>
                  <a:pt x="72389" y="67310"/>
                </a:lnTo>
                <a:lnTo>
                  <a:pt x="72389" y="64770"/>
                </a:lnTo>
                <a:close/>
              </a:path>
              <a:path w="72389" h="471170">
                <a:moveTo>
                  <a:pt x="3810" y="62230"/>
                </a:moveTo>
                <a:lnTo>
                  <a:pt x="0" y="6223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62230"/>
                </a:lnTo>
                <a:close/>
              </a:path>
              <a:path w="72389" h="471170">
                <a:moveTo>
                  <a:pt x="72389" y="62230"/>
                </a:moveTo>
                <a:lnTo>
                  <a:pt x="68579" y="62230"/>
                </a:lnTo>
                <a:lnTo>
                  <a:pt x="68579" y="63500"/>
                </a:lnTo>
                <a:lnTo>
                  <a:pt x="72389" y="63500"/>
                </a:lnTo>
                <a:lnTo>
                  <a:pt x="72389" y="62230"/>
                </a:lnTo>
                <a:close/>
              </a:path>
              <a:path w="72389" h="471170">
                <a:moveTo>
                  <a:pt x="3810" y="58420"/>
                </a:moveTo>
                <a:lnTo>
                  <a:pt x="0" y="5842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8420"/>
                </a:lnTo>
                <a:close/>
              </a:path>
              <a:path w="72389" h="471170">
                <a:moveTo>
                  <a:pt x="72389" y="58420"/>
                </a:moveTo>
                <a:lnTo>
                  <a:pt x="68579" y="58420"/>
                </a:lnTo>
                <a:lnTo>
                  <a:pt x="68579" y="60960"/>
                </a:lnTo>
                <a:lnTo>
                  <a:pt x="72389" y="60960"/>
                </a:lnTo>
                <a:lnTo>
                  <a:pt x="72389" y="58420"/>
                </a:lnTo>
                <a:close/>
              </a:path>
              <a:path w="72389" h="471170">
                <a:moveTo>
                  <a:pt x="3810" y="55880"/>
                </a:moveTo>
                <a:lnTo>
                  <a:pt x="0" y="5588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5880"/>
                </a:lnTo>
                <a:close/>
              </a:path>
              <a:path w="72389" h="471170">
                <a:moveTo>
                  <a:pt x="72389" y="55880"/>
                </a:moveTo>
                <a:lnTo>
                  <a:pt x="68579" y="55880"/>
                </a:lnTo>
                <a:lnTo>
                  <a:pt x="68579" y="57150"/>
                </a:lnTo>
                <a:lnTo>
                  <a:pt x="72389" y="57150"/>
                </a:lnTo>
                <a:lnTo>
                  <a:pt x="72389" y="55880"/>
                </a:lnTo>
                <a:close/>
              </a:path>
              <a:path w="72389" h="471170">
                <a:moveTo>
                  <a:pt x="3810" y="52070"/>
                </a:moveTo>
                <a:lnTo>
                  <a:pt x="0" y="5207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52070"/>
                </a:lnTo>
                <a:close/>
              </a:path>
              <a:path w="72389" h="471170">
                <a:moveTo>
                  <a:pt x="72389" y="52070"/>
                </a:moveTo>
                <a:lnTo>
                  <a:pt x="68579" y="52070"/>
                </a:lnTo>
                <a:lnTo>
                  <a:pt x="68579" y="54610"/>
                </a:lnTo>
                <a:lnTo>
                  <a:pt x="72389" y="54610"/>
                </a:lnTo>
                <a:lnTo>
                  <a:pt x="72389" y="52070"/>
                </a:lnTo>
                <a:close/>
              </a:path>
              <a:path w="72389" h="471170">
                <a:moveTo>
                  <a:pt x="3810" y="49530"/>
                </a:moveTo>
                <a:lnTo>
                  <a:pt x="0" y="4953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9530"/>
                </a:lnTo>
                <a:close/>
              </a:path>
              <a:path w="72389" h="471170">
                <a:moveTo>
                  <a:pt x="72389" y="49530"/>
                </a:moveTo>
                <a:lnTo>
                  <a:pt x="68579" y="49530"/>
                </a:lnTo>
                <a:lnTo>
                  <a:pt x="68579" y="50800"/>
                </a:lnTo>
                <a:lnTo>
                  <a:pt x="72389" y="50800"/>
                </a:lnTo>
                <a:lnTo>
                  <a:pt x="72389" y="49530"/>
                </a:lnTo>
                <a:close/>
              </a:path>
              <a:path w="72389" h="471170">
                <a:moveTo>
                  <a:pt x="3810" y="45720"/>
                </a:moveTo>
                <a:lnTo>
                  <a:pt x="0" y="4572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5720"/>
                </a:lnTo>
                <a:close/>
              </a:path>
              <a:path w="72389" h="471170">
                <a:moveTo>
                  <a:pt x="72389" y="45720"/>
                </a:moveTo>
                <a:lnTo>
                  <a:pt x="68579" y="45720"/>
                </a:lnTo>
                <a:lnTo>
                  <a:pt x="68579" y="48260"/>
                </a:lnTo>
                <a:lnTo>
                  <a:pt x="72389" y="48260"/>
                </a:lnTo>
                <a:lnTo>
                  <a:pt x="72389" y="45720"/>
                </a:lnTo>
                <a:close/>
              </a:path>
              <a:path w="72389" h="471170">
                <a:moveTo>
                  <a:pt x="3810" y="43180"/>
                </a:moveTo>
                <a:lnTo>
                  <a:pt x="0" y="4318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43180"/>
                </a:lnTo>
                <a:close/>
              </a:path>
              <a:path w="72389" h="471170">
                <a:moveTo>
                  <a:pt x="72389" y="43180"/>
                </a:moveTo>
                <a:lnTo>
                  <a:pt x="68579" y="43180"/>
                </a:lnTo>
                <a:lnTo>
                  <a:pt x="68579" y="44450"/>
                </a:lnTo>
                <a:lnTo>
                  <a:pt x="72389" y="44450"/>
                </a:lnTo>
                <a:lnTo>
                  <a:pt x="72389" y="43180"/>
                </a:lnTo>
                <a:close/>
              </a:path>
              <a:path w="72389" h="471170">
                <a:moveTo>
                  <a:pt x="3810" y="39370"/>
                </a:moveTo>
                <a:lnTo>
                  <a:pt x="0" y="3937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9370"/>
                </a:lnTo>
                <a:close/>
              </a:path>
              <a:path w="72389" h="471170">
                <a:moveTo>
                  <a:pt x="72389" y="39370"/>
                </a:moveTo>
                <a:lnTo>
                  <a:pt x="68579" y="39370"/>
                </a:lnTo>
                <a:lnTo>
                  <a:pt x="68579" y="41910"/>
                </a:lnTo>
                <a:lnTo>
                  <a:pt x="72389" y="41910"/>
                </a:lnTo>
                <a:lnTo>
                  <a:pt x="72389" y="39370"/>
                </a:lnTo>
                <a:close/>
              </a:path>
              <a:path w="72389" h="471170">
                <a:moveTo>
                  <a:pt x="3810" y="36830"/>
                </a:moveTo>
                <a:lnTo>
                  <a:pt x="0" y="3683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6830"/>
                </a:lnTo>
                <a:close/>
              </a:path>
              <a:path w="72389" h="471170">
                <a:moveTo>
                  <a:pt x="72389" y="36830"/>
                </a:moveTo>
                <a:lnTo>
                  <a:pt x="68579" y="36830"/>
                </a:lnTo>
                <a:lnTo>
                  <a:pt x="68579" y="38100"/>
                </a:lnTo>
                <a:lnTo>
                  <a:pt x="72389" y="38100"/>
                </a:lnTo>
                <a:lnTo>
                  <a:pt x="72389" y="36830"/>
                </a:lnTo>
                <a:close/>
              </a:path>
              <a:path w="72389" h="471170">
                <a:moveTo>
                  <a:pt x="3810" y="33020"/>
                </a:moveTo>
                <a:lnTo>
                  <a:pt x="0" y="3302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33020"/>
                </a:lnTo>
                <a:close/>
              </a:path>
              <a:path w="72389" h="471170">
                <a:moveTo>
                  <a:pt x="72389" y="33020"/>
                </a:moveTo>
                <a:lnTo>
                  <a:pt x="68579" y="33020"/>
                </a:lnTo>
                <a:lnTo>
                  <a:pt x="68579" y="35560"/>
                </a:lnTo>
                <a:lnTo>
                  <a:pt x="72389" y="35560"/>
                </a:lnTo>
                <a:lnTo>
                  <a:pt x="72389" y="33020"/>
                </a:lnTo>
                <a:close/>
              </a:path>
              <a:path w="72389" h="471170">
                <a:moveTo>
                  <a:pt x="3810" y="30480"/>
                </a:moveTo>
                <a:lnTo>
                  <a:pt x="0" y="3048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30480"/>
                </a:lnTo>
                <a:close/>
              </a:path>
              <a:path w="72389" h="471170">
                <a:moveTo>
                  <a:pt x="72389" y="30480"/>
                </a:moveTo>
                <a:lnTo>
                  <a:pt x="68579" y="30480"/>
                </a:lnTo>
                <a:lnTo>
                  <a:pt x="68579" y="31750"/>
                </a:lnTo>
                <a:lnTo>
                  <a:pt x="72389" y="31750"/>
                </a:lnTo>
                <a:lnTo>
                  <a:pt x="72389" y="30480"/>
                </a:lnTo>
                <a:close/>
              </a:path>
              <a:path w="72389" h="471170">
                <a:moveTo>
                  <a:pt x="3810" y="25400"/>
                </a:moveTo>
                <a:lnTo>
                  <a:pt x="1270" y="25400"/>
                </a:lnTo>
                <a:lnTo>
                  <a:pt x="1270" y="26670"/>
                </a:lnTo>
                <a:lnTo>
                  <a:pt x="0" y="2667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5400"/>
                </a:lnTo>
                <a:close/>
              </a:path>
              <a:path w="72389" h="471170">
                <a:moveTo>
                  <a:pt x="72389" y="26670"/>
                </a:moveTo>
                <a:lnTo>
                  <a:pt x="68579" y="26670"/>
                </a:lnTo>
                <a:lnTo>
                  <a:pt x="68579" y="29210"/>
                </a:lnTo>
                <a:lnTo>
                  <a:pt x="72389" y="29210"/>
                </a:lnTo>
                <a:lnTo>
                  <a:pt x="72389" y="26670"/>
                </a:lnTo>
                <a:close/>
              </a:path>
              <a:path w="72389" h="471170">
                <a:moveTo>
                  <a:pt x="72389" y="24130"/>
                </a:moveTo>
                <a:lnTo>
                  <a:pt x="68579" y="24130"/>
                </a:lnTo>
                <a:lnTo>
                  <a:pt x="68579" y="25400"/>
                </a:lnTo>
                <a:lnTo>
                  <a:pt x="72389" y="25400"/>
                </a:lnTo>
                <a:lnTo>
                  <a:pt x="72389" y="24130"/>
                </a:lnTo>
                <a:close/>
              </a:path>
              <a:path w="72389" h="471170">
                <a:moveTo>
                  <a:pt x="72389" y="20320"/>
                </a:moveTo>
                <a:lnTo>
                  <a:pt x="68579" y="20320"/>
                </a:lnTo>
                <a:lnTo>
                  <a:pt x="68579" y="22860"/>
                </a:lnTo>
                <a:lnTo>
                  <a:pt x="72389" y="22860"/>
                </a:lnTo>
                <a:lnTo>
                  <a:pt x="72389" y="20320"/>
                </a:lnTo>
                <a:close/>
              </a:path>
              <a:path w="72389" h="471170">
                <a:moveTo>
                  <a:pt x="72389" y="17780"/>
                </a:moveTo>
                <a:lnTo>
                  <a:pt x="68579" y="17780"/>
                </a:lnTo>
                <a:lnTo>
                  <a:pt x="68579" y="19050"/>
                </a:lnTo>
                <a:lnTo>
                  <a:pt x="72389" y="19050"/>
                </a:lnTo>
                <a:lnTo>
                  <a:pt x="72389" y="17780"/>
                </a:lnTo>
                <a:close/>
              </a:path>
              <a:path w="72389" h="471170">
                <a:moveTo>
                  <a:pt x="72389" y="13970"/>
                </a:moveTo>
                <a:lnTo>
                  <a:pt x="68579" y="13970"/>
                </a:lnTo>
                <a:lnTo>
                  <a:pt x="68579" y="16510"/>
                </a:lnTo>
                <a:lnTo>
                  <a:pt x="72389" y="16510"/>
                </a:lnTo>
                <a:lnTo>
                  <a:pt x="72389" y="13970"/>
                </a:lnTo>
                <a:close/>
              </a:path>
              <a:path w="72389" h="471170">
                <a:moveTo>
                  <a:pt x="72389" y="11430"/>
                </a:moveTo>
                <a:lnTo>
                  <a:pt x="68579" y="11430"/>
                </a:lnTo>
                <a:lnTo>
                  <a:pt x="68579" y="12700"/>
                </a:lnTo>
                <a:lnTo>
                  <a:pt x="72389" y="12700"/>
                </a:lnTo>
                <a:lnTo>
                  <a:pt x="72389" y="11430"/>
                </a:lnTo>
                <a:close/>
              </a:path>
              <a:path w="72389" h="471170">
                <a:moveTo>
                  <a:pt x="72389" y="7620"/>
                </a:moveTo>
                <a:lnTo>
                  <a:pt x="68579" y="7620"/>
                </a:lnTo>
                <a:lnTo>
                  <a:pt x="68579" y="10160"/>
                </a:lnTo>
                <a:lnTo>
                  <a:pt x="72389" y="10160"/>
                </a:lnTo>
                <a:lnTo>
                  <a:pt x="72389" y="7620"/>
                </a:lnTo>
                <a:close/>
              </a:path>
              <a:path w="72389" h="471170">
                <a:moveTo>
                  <a:pt x="72389" y="5080"/>
                </a:moveTo>
                <a:lnTo>
                  <a:pt x="68579" y="5080"/>
                </a:lnTo>
                <a:lnTo>
                  <a:pt x="68579" y="6350"/>
                </a:lnTo>
                <a:lnTo>
                  <a:pt x="72389" y="6350"/>
                </a:lnTo>
                <a:lnTo>
                  <a:pt x="72389" y="5080"/>
                </a:lnTo>
                <a:close/>
              </a:path>
              <a:path w="72389" h="471170">
                <a:moveTo>
                  <a:pt x="72389" y="0"/>
                </a:moveTo>
                <a:lnTo>
                  <a:pt x="68579" y="0"/>
                </a:lnTo>
                <a:lnTo>
                  <a:pt x="68579" y="3810"/>
                </a:lnTo>
                <a:lnTo>
                  <a:pt x="72389" y="3810"/>
                </a:lnTo>
                <a:lnTo>
                  <a:pt x="72389" y="0"/>
                </a:lnTo>
                <a:close/>
              </a:path>
              <a:path w="72389" h="471170">
                <a:moveTo>
                  <a:pt x="3810" y="229870"/>
                </a:moveTo>
                <a:lnTo>
                  <a:pt x="0" y="229870"/>
                </a:lnTo>
                <a:lnTo>
                  <a:pt x="0" y="267970"/>
                </a:lnTo>
                <a:lnTo>
                  <a:pt x="3810" y="267970"/>
                </a:lnTo>
                <a:lnTo>
                  <a:pt x="3810" y="229870"/>
                </a:lnTo>
                <a:close/>
              </a:path>
              <a:path w="72389" h="471170">
                <a:moveTo>
                  <a:pt x="72389" y="229870"/>
                </a:moveTo>
                <a:lnTo>
                  <a:pt x="68579" y="229870"/>
                </a:lnTo>
                <a:lnTo>
                  <a:pt x="68579" y="267970"/>
                </a:lnTo>
                <a:lnTo>
                  <a:pt x="72389" y="267970"/>
                </a:lnTo>
                <a:lnTo>
                  <a:pt x="72389" y="229870"/>
                </a:lnTo>
                <a:close/>
              </a:path>
              <a:path w="72389" h="471170">
                <a:moveTo>
                  <a:pt x="3810" y="267970"/>
                </a:moveTo>
                <a:lnTo>
                  <a:pt x="0" y="267970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67970"/>
                </a:lnTo>
                <a:close/>
              </a:path>
              <a:path w="72389" h="471170">
                <a:moveTo>
                  <a:pt x="72389" y="267970"/>
                </a:moveTo>
                <a:lnTo>
                  <a:pt x="68579" y="267970"/>
                </a:lnTo>
                <a:lnTo>
                  <a:pt x="68579" y="299720"/>
                </a:lnTo>
                <a:lnTo>
                  <a:pt x="72389" y="299720"/>
                </a:lnTo>
                <a:lnTo>
                  <a:pt x="72389" y="267970"/>
                </a:lnTo>
                <a:close/>
              </a:path>
              <a:path w="72389" h="471170">
                <a:moveTo>
                  <a:pt x="3810" y="299720"/>
                </a:moveTo>
                <a:lnTo>
                  <a:pt x="0" y="299720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299720"/>
                </a:lnTo>
                <a:close/>
              </a:path>
              <a:path w="72389" h="471170">
                <a:moveTo>
                  <a:pt x="72389" y="299720"/>
                </a:moveTo>
                <a:lnTo>
                  <a:pt x="68579" y="299720"/>
                </a:lnTo>
                <a:lnTo>
                  <a:pt x="68579" y="309880"/>
                </a:lnTo>
                <a:lnTo>
                  <a:pt x="72389" y="309880"/>
                </a:lnTo>
                <a:lnTo>
                  <a:pt x="72389" y="299720"/>
                </a:lnTo>
                <a:close/>
              </a:path>
              <a:path w="72389" h="471170">
                <a:moveTo>
                  <a:pt x="3810" y="309880"/>
                </a:moveTo>
                <a:lnTo>
                  <a:pt x="0" y="309880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09880"/>
                </a:lnTo>
                <a:close/>
              </a:path>
              <a:path w="72389" h="471170">
                <a:moveTo>
                  <a:pt x="72389" y="309880"/>
                </a:moveTo>
                <a:lnTo>
                  <a:pt x="68579" y="309880"/>
                </a:lnTo>
                <a:lnTo>
                  <a:pt x="68579" y="337820"/>
                </a:lnTo>
                <a:lnTo>
                  <a:pt x="72389" y="337820"/>
                </a:lnTo>
                <a:lnTo>
                  <a:pt x="72389" y="309880"/>
                </a:lnTo>
                <a:close/>
              </a:path>
              <a:path w="72389" h="471170">
                <a:moveTo>
                  <a:pt x="3810" y="337820"/>
                </a:moveTo>
                <a:lnTo>
                  <a:pt x="0" y="337820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37820"/>
                </a:lnTo>
                <a:close/>
              </a:path>
              <a:path w="72389" h="471170">
                <a:moveTo>
                  <a:pt x="72389" y="337820"/>
                </a:moveTo>
                <a:lnTo>
                  <a:pt x="68579" y="337820"/>
                </a:lnTo>
                <a:lnTo>
                  <a:pt x="68579" y="347980"/>
                </a:lnTo>
                <a:lnTo>
                  <a:pt x="72389" y="347980"/>
                </a:lnTo>
                <a:lnTo>
                  <a:pt x="72389" y="337820"/>
                </a:lnTo>
                <a:close/>
              </a:path>
              <a:path w="72389" h="471170">
                <a:moveTo>
                  <a:pt x="3810" y="347980"/>
                </a:moveTo>
                <a:lnTo>
                  <a:pt x="0" y="347980"/>
                </a:lnTo>
                <a:lnTo>
                  <a:pt x="0" y="354330"/>
                </a:lnTo>
                <a:lnTo>
                  <a:pt x="3810" y="354330"/>
                </a:lnTo>
                <a:lnTo>
                  <a:pt x="3810" y="347980"/>
                </a:lnTo>
                <a:close/>
              </a:path>
              <a:path w="72389" h="471170">
                <a:moveTo>
                  <a:pt x="72389" y="347980"/>
                </a:moveTo>
                <a:lnTo>
                  <a:pt x="68579" y="347980"/>
                </a:lnTo>
                <a:lnTo>
                  <a:pt x="68579" y="354330"/>
                </a:lnTo>
                <a:lnTo>
                  <a:pt x="72389" y="354330"/>
                </a:lnTo>
                <a:lnTo>
                  <a:pt x="72389" y="347980"/>
                </a:lnTo>
                <a:close/>
              </a:path>
              <a:path w="72389" h="471170">
                <a:moveTo>
                  <a:pt x="3810" y="354330"/>
                </a:moveTo>
                <a:lnTo>
                  <a:pt x="0" y="354330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54330"/>
                </a:lnTo>
                <a:close/>
              </a:path>
              <a:path w="72389" h="471170">
                <a:moveTo>
                  <a:pt x="72389" y="354330"/>
                </a:moveTo>
                <a:lnTo>
                  <a:pt x="68579" y="354330"/>
                </a:lnTo>
                <a:lnTo>
                  <a:pt x="68579" y="375920"/>
                </a:lnTo>
                <a:lnTo>
                  <a:pt x="72389" y="375920"/>
                </a:lnTo>
                <a:lnTo>
                  <a:pt x="72389" y="354330"/>
                </a:lnTo>
                <a:close/>
              </a:path>
              <a:path w="72389" h="471170">
                <a:moveTo>
                  <a:pt x="60960" y="469900"/>
                </a:moveTo>
                <a:lnTo>
                  <a:pt x="59689" y="469900"/>
                </a:lnTo>
                <a:lnTo>
                  <a:pt x="59689" y="471170"/>
                </a:lnTo>
                <a:lnTo>
                  <a:pt x="60960" y="471170"/>
                </a:lnTo>
                <a:lnTo>
                  <a:pt x="60960" y="469900"/>
                </a:lnTo>
                <a:close/>
              </a:path>
              <a:path w="72389" h="471170">
                <a:moveTo>
                  <a:pt x="72389" y="468630"/>
                </a:moveTo>
                <a:lnTo>
                  <a:pt x="0" y="468630"/>
                </a:lnTo>
                <a:lnTo>
                  <a:pt x="0" y="469900"/>
                </a:lnTo>
                <a:lnTo>
                  <a:pt x="72389" y="469900"/>
                </a:lnTo>
                <a:lnTo>
                  <a:pt x="72389" y="468630"/>
                </a:lnTo>
                <a:close/>
              </a:path>
              <a:path w="72389" h="471170">
                <a:moveTo>
                  <a:pt x="63500" y="467360"/>
                </a:moveTo>
                <a:lnTo>
                  <a:pt x="62230" y="467360"/>
                </a:lnTo>
                <a:lnTo>
                  <a:pt x="62230" y="468630"/>
                </a:lnTo>
                <a:lnTo>
                  <a:pt x="63500" y="468630"/>
                </a:lnTo>
                <a:lnTo>
                  <a:pt x="63500" y="467360"/>
                </a:lnTo>
                <a:close/>
              </a:path>
              <a:path w="72389" h="471170">
                <a:moveTo>
                  <a:pt x="3810" y="464820"/>
                </a:moveTo>
                <a:lnTo>
                  <a:pt x="0" y="464820"/>
                </a:lnTo>
                <a:lnTo>
                  <a:pt x="0" y="467360"/>
                </a:lnTo>
                <a:lnTo>
                  <a:pt x="3810" y="467360"/>
                </a:lnTo>
                <a:lnTo>
                  <a:pt x="3810" y="464820"/>
                </a:lnTo>
                <a:close/>
              </a:path>
              <a:path w="72389" h="471170">
                <a:moveTo>
                  <a:pt x="72389" y="464820"/>
                </a:moveTo>
                <a:lnTo>
                  <a:pt x="68579" y="464820"/>
                </a:lnTo>
                <a:lnTo>
                  <a:pt x="68579" y="467360"/>
                </a:lnTo>
                <a:lnTo>
                  <a:pt x="72389" y="467360"/>
                </a:lnTo>
                <a:lnTo>
                  <a:pt x="72389" y="464820"/>
                </a:lnTo>
                <a:close/>
              </a:path>
              <a:path w="72389" h="471170">
                <a:moveTo>
                  <a:pt x="3810" y="462280"/>
                </a:moveTo>
                <a:lnTo>
                  <a:pt x="0" y="462280"/>
                </a:lnTo>
                <a:lnTo>
                  <a:pt x="0" y="463550"/>
                </a:lnTo>
                <a:lnTo>
                  <a:pt x="3810" y="463550"/>
                </a:lnTo>
                <a:lnTo>
                  <a:pt x="3810" y="462280"/>
                </a:lnTo>
                <a:close/>
              </a:path>
              <a:path w="72389" h="471170">
                <a:moveTo>
                  <a:pt x="71120" y="461010"/>
                </a:moveTo>
                <a:lnTo>
                  <a:pt x="69850" y="461010"/>
                </a:lnTo>
                <a:lnTo>
                  <a:pt x="69850" y="463550"/>
                </a:lnTo>
                <a:lnTo>
                  <a:pt x="72389" y="463550"/>
                </a:lnTo>
                <a:lnTo>
                  <a:pt x="72389" y="462280"/>
                </a:lnTo>
                <a:lnTo>
                  <a:pt x="71120" y="462280"/>
                </a:lnTo>
                <a:lnTo>
                  <a:pt x="71120" y="461010"/>
                </a:lnTo>
                <a:close/>
              </a:path>
              <a:path w="72389" h="471170">
                <a:moveTo>
                  <a:pt x="3810" y="458470"/>
                </a:moveTo>
                <a:lnTo>
                  <a:pt x="0" y="458470"/>
                </a:lnTo>
                <a:lnTo>
                  <a:pt x="0" y="461010"/>
                </a:lnTo>
                <a:lnTo>
                  <a:pt x="3810" y="461010"/>
                </a:lnTo>
                <a:lnTo>
                  <a:pt x="3810" y="458470"/>
                </a:lnTo>
                <a:close/>
              </a:path>
              <a:path w="72389" h="471170">
                <a:moveTo>
                  <a:pt x="3810" y="455930"/>
                </a:moveTo>
                <a:lnTo>
                  <a:pt x="0" y="455930"/>
                </a:lnTo>
                <a:lnTo>
                  <a:pt x="0" y="457200"/>
                </a:lnTo>
                <a:lnTo>
                  <a:pt x="3810" y="457200"/>
                </a:lnTo>
                <a:lnTo>
                  <a:pt x="3810" y="455930"/>
                </a:lnTo>
                <a:close/>
              </a:path>
              <a:path w="72389" h="471170">
                <a:moveTo>
                  <a:pt x="3810" y="452120"/>
                </a:moveTo>
                <a:lnTo>
                  <a:pt x="0" y="452120"/>
                </a:lnTo>
                <a:lnTo>
                  <a:pt x="0" y="454660"/>
                </a:lnTo>
                <a:lnTo>
                  <a:pt x="3810" y="454660"/>
                </a:lnTo>
                <a:lnTo>
                  <a:pt x="3810" y="452120"/>
                </a:lnTo>
                <a:close/>
              </a:path>
              <a:path w="72389" h="471170">
                <a:moveTo>
                  <a:pt x="3810" y="449580"/>
                </a:moveTo>
                <a:lnTo>
                  <a:pt x="0" y="449580"/>
                </a:lnTo>
                <a:lnTo>
                  <a:pt x="0" y="450850"/>
                </a:lnTo>
                <a:lnTo>
                  <a:pt x="3810" y="450850"/>
                </a:lnTo>
                <a:lnTo>
                  <a:pt x="3810" y="449580"/>
                </a:lnTo>
                <a:close/>
              </a:path>
              <a:path w="72389" h="471170">
                <a:moveTo>
                  <a:pt x="3810" y="445770"/>
                </a:moveTo>
                <a:lnTo>
                  <a:pt x="0" y="445770"/>
                </a:lnTo>
                <a:lnTo>
                  <a:pt x="0" y="448310"/>
                </a:lnTo>
                <a:lnTo>
                  <a:pt x="3810" y="448310"/>
                </a:lnTo>
                <a:lnTo>
                  <a:pt x="3810" y="445770"/>
                </a:lnTo>
                <a:close/>
              </a:path>
              <a:path w="72389" h="471170">
                <a:moveTo>
                  <a:pt x="3810" y="443230"/>
                </a:moveTo>
                <a:lnTo>
                  <a:pt x="0" y="443230"/>
                </a:lnTo>
                <a:lnTo>
                  <a:pt x="0" y="444500"/>
                </a:lnTo>
                <a:lnTo>
                  <a:pt x="3810" y="444500"/>
                </a:lnTo>
                <a:lnTo>
                  <a:pt x="3810" y="443230"/>
                </a:lnTo>
                <a:close/>
              </a:path>
              <a:path w="72389" h="471170">
                <a:moveTo>
                  <a:pt x="3810" y="439420"/>
                </a:moveTo>
                <a:lnTo>
                  <a:pt x="0" y="439420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39420"/>
                </a:lnTo>
                <a:close/>
              </a:path>
              <a:path w="72389" h="471170">
                <a:moveTo>
                  <a:pt x="3810" y="436880"/>
                </a:moveTo>
                <a:lnTo>
                  <a:pt x="0" y="436880"/>
                </a:lnTo>
                <a:lnTo>
                  <a:pt x="0" y="438150"/>
                </a:lnTo>
                <a:lnTo>
                  <a:pt x="3810" y="438150"/>
                </a:lnTo>
                <a:lnTo>
                  <a:pt x="3810" y="436880"/>
                </a:lnTo>
                <a:close/>
              </a:path>
              <a:path w="72389" h="471170">
                <a:moveTo>
                  <a:pt x="3810" y="433070"/>
                </a:moveTo>
                <a:lnTo>
                  <a:pt x="0" y="433070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33070"/>
                </a:lnTo>
                <a:close/>
              </a:path>
              <a:path w="72389" h="471170">
                <a:moveTo>
                  <a:pt x="3810" y="430530"/>
                </a:moveTo>
                <a:lnTo>
                  <a:pt x="0" y="430530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30530"/>
                </a:lnTo>
                <a:close/>
              </a:path>
              <a:path w="72389" h="471170">
                <a:moveTo>
                  <a:pt x="3810" y="426720"/>
                </a:moveTo>
                <a:lnTo>
                  <a:pt x="0" y="426720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6720"/>
                </a:lnTo>
                <a:close/>
              </a:path>
              <a:path w="72389" h="471170">
                <a:moveTo>
                  <a:pt x="69850" y="426720"/>
                </a:moveTo>
                <a:lnTo>
                  <a:pt x="68579" y="426720"/>
                </a:lnTo>
                <a:lnTo>
                  <a:pt x="68579" y="429260"/>
                </a:lnTo>
                <a:lnTo>
                  <a:pt x="69850" y="429260"/>
                </a:lnTo>
                <a:lnTo>
                  <a:pt x="69850" y="426720"/>
                </a:lnTo>
                <a:close/>
              </a:path>
              <a:path w="72389" h="471170">
                <a:moveTo>
                  <a:pt x="3810" y="424180"/>
                </a:moveTo>
                <a:lnTo>
                  <a:pt x="0" y="424180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24180"/>
                </a:lnTo>
                <a:close/>
              </a:path>
              <a:path w="72389" h="471170">
                <a:moveTo>
                  <a:pt x="69850" y="424180"/>
                </a:moveTo>
                <a:lnTo>
                  <a:pt x="68579" y="424180"/>
                </a:lnTo>
                <a:lnTo>
                  <a:pt x="68579" y="425450"/>
                </a:lnTo>
                <a:lnTo>
                  <a:pt x="69850" y="425450"/>
                </a:lnTo>
                <a:lnTo>
                  <a:pt x="69850" y="424180"/>
                </a:lnTo>
                <a:close/>
              </a:path>
              <a:path w="72389" h="471170">
                <a:moveTo>
                  <a:pt x="71120" y="420370"/>
                </a:moveTo>
                <a:lnTo>
                  <a:pt x="68579" y="420370"/>
                </a:lnTo>
                <a:lnTo>
                  <a:pt x="68579" y="422910"/>
                </a:lnTo>
                <a:lnTo>
                  <a:pt x="69850" y="422910"/>
                </a:lnTo>
                <a:lnTo>
                  <a:pt x="69850" y="424180"/>
                </a:lnTo>
                <a:lnTo>
                  <a:pt x="71119" y="424180"/>
                </a:lnTo>
                <a:lnTo>
                  <a:pt x="71120" y="420370"/>
                </a:lnTo>
                <a:close/>
              </a:path>
              <a:path w="72389" h="471170">
                <a:moveTo>
                  <a:pt x="3810" y="420370"/>
                </a:moveTo>
                <a:lnTo>
                  <a:pt x="0" y="420370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20370"/>
                </a:lnTo>
                <a:close/>
              </a:path>
              <a:path w="72389" h="471170">
                <a:moveTo>
                  <a:pt x="3810" y="417830"/>
                </a:moveTo>
                <a:lnTo>
                  <a:pt x="0" y="417830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7830"/>
                </a:lnTo>
                <a:close/>
              </a:path>
              <a:path w="72389" h="471170">
                <a:moveTo>
                  <a:pt x="71120" y="417830"/>
                </a:moveTo>
                <a:lnTo>
                  <a:pt x="68579" y="417830"/>
                </a:lnTo>
                <a:lnTo>
                  <a:pt x="68579" y="419100"/>
                </a:lnTo>
                <a:lnTo>
                  <a:pt x="71120" y="419100"/>
                </a:lnTo>
                <a:lnTo>
                  <a:pt x="71120" y="417830"/>
                </a:lnTo>
                <a:close/>
              </a:path>
              <a:path w="72389" h="471170">
                <a:moveTo>
                  <a:pt x="72389" y="414020"/>
                </a:moveTo>
                <a:lnTo>
                  <a:pt x="68579" y="414020"/>
                </a:lnTo>
                <a:lnTo>
                  <a:pt x="68579" y="416560"/>
                </a:lnTo>
                <a:lnTo>
                  <a:pt x="71120" y="416560"/>
                </a:lnTo>
                <a:lnTo>
                  <a:pt x="71120" y="417830"/>
                </a:lnTo>
                <a:lnTo>
                  <a:pt x="72389" y="417830"/>
                </a:lnTo>
                <a:lnTo>
                  <a:pt x="72389" y="414020"/>
                </a:lnTo>
                <a:close/>
              </a:path>
              <a:path w="72389" h="471170">
                <a:moveTo>
                  <a:pt x="3810" y="414020"/>
                </a:moveTo>
                <a:lnTo>
                  <a:pt x="0" y="414020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4020"/>
                </a:lnTo>
                <a:close/>
              </a:path>
              <a:path w="72389" h="471170">
                <a:moveTo>
                  <a:pt x="3810" y="411480"/>
                </a:moveTo>
                <a:lnTo>
                  <a:pt x="0" y="41148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11480"/>
                </a:lnTo>
                <a:close/>
              </a:path>
              <a:path w="72389" h="471170">
                <a:moveTo>
                  <a:pt x="72389" y="411480"/>
                </a:moveTo>
                <a:lnTo>
                  <a:pt x="68579" y="411480"/>
                </a:lnTo>
                <a:lnTo>
                  <a:pt x="68579" y="412750"/>
                </a:lnTo>
                <a:lnTo>
                  <a:pt x="72389" y="412750"/>
                </a:lnTo>
                <a:lnTo>
                  <a:pt x="72389" y="411480"/>
                </a:lnTo>
                <a:close/>
              </a:path>
              <a:path w="72389" h="471170">
                <a:moveTo>
                  <a:pt x="3810" y="407670"/>
                </a:moveTo>
                <a:lnTo>
                  <a:pt x="0" y="407670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7670"/>
                </a:lnTo>
                <a:close/>
              </a:path>
              <a:path w="72389" h="471170">
                <a:moveTo>
                  <a:pt x="72389" y="407670"/>
                </a:moveTo>
                <a:lnTo>
                  <a:pt x="68579" y="407670"/>
                </a:lnTo>
                <a:lnTo>
                  <a:pt x="68579" y="410210"/>
                </a:lnTo>
                <a:lnTo>
                  <a:pt x="72389" y="410210"/>
                </a:lnTo>
                <a:lnTo>
                  <a:pt x="72389" y="407670"/>
                </a:lnTo>
                <a:close/>
              </a:path>
              <a:path w="72389" h="471170">
                <a:moveTo>
                  <a:pt x="3810" y="405130"/>
                </a:moveTo>
                <a:lnTo>
                  <a:pt x="0" y="405130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5130"/>
                </a:lnTo>
                <a:close/>
              </a:path>
              <a:path w="72389" h="471170">
                <a:moveTo>
                  <a:pt x="72389" y="405130"/>
                </a:moveTo>
                <a:lnTo>
                  <a:pt x="68579" y="405130"/>
                </a:lnTo>
                <a:lnTo>
                  <a:pt x="68579" y="406400"/>
                </a:lnTo>
                <a:lnTo>
                  <a:pt x="72389" y="406400"/>
                </a:lnTo>
                <a:lnTo>
                  <a:pt x="72389" y="405130"/>
                </a:lnTo>
                <a:close/>
              </a:path>
              <a:path w="72389" h="471170">
                <a:moveTo>
                  <a:pt x="3810" y="401320"/>
                </a:moveTo>
                <a:lnTo>
                  <a:pt x="0" y="401320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401320"/>
                </a:lnTo>
                <a:close/>
              </a:path>
              <a:path w="72389" h="471170">
                <a:moveTo>
                  <a:pt x="72389" y="401320"/>
                </a:moveTo>
                <a:lnTo>
                  <a:pt x="68579" y="401320"/>
                </a:lnTo>
                <a:lnTo>
                  <a:pt x="68579" y="403860"/>
                </a:lnTo>
                <a:lnTo>
                  <a:pt x="72389" y="403860"/>
                </a:lnTo>
                <a:lnTo>
                  <a:pt x="72389" y="401320"/>
                </a:lnTo>
                <a:close/>
              </a:path>
              <a:path w="72389" h="471170">
                <a:moveTo>
                  <a:pt x="3810" y="398780"/>
                </a:moveTo>
                <a:lnTo>
                  <a:pt x="0" y="39878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8780"/>
                </a:lnTo>
                <a:close/>
              </a:path>
              <a:path w="72389" h="471170">
                <a:moveTo>
                  <a:pt x="72389" y="398780"/>
                </a:moveTo>
                <a:lnTo>
                  <a:pt x="68579" y="398780"/>
                </a:lnTo>
                <a:lnTo>
                  <a:pt x="68579" y="400050"/>
                </a:lnTo>
                <a:lnTo>
                  <a:pt x="72389" y="400050"/>
                </a:lnTo>
                <a:lnTo>
                  <a:pt x="72389" y="398780"/>
                </a:lnTo>
                <a:close/>
              </a:path>
              <a:path w="72389" h="471170">
                <a:moveTo>
                  <a:pt x="3810" y="394970"/>
                </a:moveTo>
                <a:lnTo>
                  <a:pt x="0" y="39497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4970"/>
                </a:lnTo>
                <a:close/>
              </a:path>
              <a:path w="72389" h="471170">
                <a:moveTo>
                  <a:pt x="72389" y="394970"/>
                </a:moveTo>
                <a:lnTo>
                  <a:pt x="68579" y="394970"/>
                </a:lnTo>
                <a:lnTo>
                  <a:pt x="68579" y="397510"/>
                </a:lnTo>
                <a:lnTo>
                  <a:pt x="72389" y="397510"/>
                </a:lnTo>
                <a:lnTo>
                  <a:pt x="72389" y="394970"/>
                </a:lnTo>
                <a:close/>
              </a:path>
              <a:path w="72389" h="471170">
                <a:moveTo>
                  <a:pt x="3810" y="377190"/>
                </a:moveTo>
                <a:lnTo>
                  <a:pt x="0" y="37719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77190"/>
                </a:lnTo>
                <a:close/>
              </a:path>
              <a:path w="72389" h="471170">
                <a:moveTo>
                  <a:pt x="72389" y="377190"/>
                </a:moveTo>
                <a:lnTo>
                  <a:pt x="68579" y="377190"/>
                </a:lnTo>
                <a:lnTo>
                  <a:pt x="68579" y="393700"/>
                </a:lnTo>
                <a:lnTo>
                  <a:pt x="72389" y="393700"/>
                </a:lnTo>
                <a:lnTo>
                  <a:pt x="72389" y="377190"/>
                </a:lnTo>
                <a:close/>
              </a:path>
            </a:pathLst>
          </a:custGeom>
          <a:solidFill>
            <a:srgbClr val="5D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0" name="bk object 3650"/>
          <p:cNvSpPr/>
          <p:nvPr/>
        </p:nvSpPr>
        <p:spPr>
          <a:xfrm>
            <a:off x="4702809" y="300862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0"/>
                </a:moveTo>
                <a:lnTo>
                  <a:pt x="0" y="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1" name="bk object 3651"/>
          <p:cNvSpPr/>
          <p:nvPr/>
        </p:nvSpPr>
        <p:spPr>
          <a:xfrm>
            <a:off x="4765040" y="300862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0"/>
                </a:moveTo>
                <a:lnTo>
                  <a:pt x="0" y="0"/>
                </a:lnTo>
                <a:lnTo>
                  <a:pt x="0" y="19050"/>
                </a:lnTo>
                <a:lnTo>
                  <a:pt x="2539" y="19050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2" name="bk object 3652"/>
          <p:cNvSpPr/>
          <p:nvPr/>
        </p:nvSpPr>
        <p:spPr>
          <a:xfrm>
            <a:off x="4702809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3" name="bk object 3653"/>
          <p:cNvSpPr/>
          <p:nvPr/>
        </p:nvSpPr>
        <p:spPr>
          <a:xfrm>
            <a:off x="4765040" y="30060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4" name="bk object 3654"/>
          <p:cNvSpPr/>
          <p:nvPr/>
        </p:nvSpPr>
        <p:spPr>
          <a:xfrm>
            <a:off x="4702809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5" name="bk object 3655"/>
          <p:cNvSpPr/>
          <p:nvPr/>
        </p:nvSpPr>
        <p:spPr>
          <a:xfrm>
            <a:off x="4765040" y="3002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6" name="bk object 3656"/>
          <p:cNvSpPr/>
          <p:nvPr/>
        </p:nvSpPr>
        <p:spPr>
          <a:xfrm>
            <a:off x="4702809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7" name="bk object 3657"/>
          <p:cNvSpPr/>
          <p:nvPr/>
        </p:nvSpPr>
        <p:spPr>
          <a:xfrm>
            <a:off x="4765040" y="29997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8" name="bk object 3658"/>
          <p:cNvSpPr/>
          <p:nvPr/>
        </p:nvSpPr>
        <p:spPr>
          <a:xfrm>
            <a:off x="4702809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9" name="bk object 3659"/>
          <p:cNvSpPr/>
          <p:nvPr/>
        </p:nvSpPr>
        <p:spPr>
          <a:xfrm>
            <a:off x="4765040" y="2995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0" name="bk object 3660"/>
          <p:cNvSpPr/>
          <p:nvPr/>
        </p:nvSpPr>
        <p:spPr>
          <a:xfrm>
            <a:off x="4702809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1" name="bk object 3661"/>
          <p:cNvSpPr/>
          <p:nvPr/>
        </p:nvSpPr>
        <p:spPr>
          <a:xfrm>
            <a:off x="4765040" y="29933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2" name="bk object 3662"/>
          <p:cNvSpPr/>
          <p:nvPr/>
        </p:nvSpPr>
        <p:spPr>
          <a:xfrm>
            <a:off x="4702809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3" name="bk object 3663"/>
          <p:cNvSpPr/>
          <p:nvPr/>
        </p:nvSpPr>
        <p:spPr>
          <a:xfrm>
            <a:off x="4765040" y="2989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4" name="bk object 3664"/>
          <p:cNvSpPr/>
          <p:nvPr/>
        </p:nvSpPr>
        <p:spPr>
          <a:xfrm>
            <a:off x="4702809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5" name="bk object 3665"/>
          <p:cNvSpPr/>
          <p:nvPr/>
        </p:nvSpPr>
        <p:spPr>
          <a:xfrm>
            <a:off x="4765040" y="29870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6" name="bk object 3666"/>
          <p:cNvSpPr/>
          <p:nvPr/>
        </p:nvSpPr>
        <p:spPr>
          <a:xfrm>
            <a:off x="4702809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7" name="bk object 3667"/>
          <p:cNvSpPr/>
          <p:nvPr/>
        </p:nvSpPr>
        <p:spPr>
          <a:xfrm>
            <a:off x="4765040" y="2983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8" name="bk object 3668"/>
          <p:cNvSpPr/>
          <p:nvPr/>
        </p:nvSpPr>
        <p:spPr>
          <a:xfrm>
            <a:off x="4702809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9" name="bk object 3669"/>
          <p:cNvSpPr/>
          <p:nvPr/>
        </p:nvSpPr>
        <p:spPr>
          <a:xfrm>
            <a:off x="4765040" y="2980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0" name="bk object 3670"/>
          <p:cNvSpPr/>
          <p:nvPr/>
        </p:nvSpPr>
        <p:spPr>
          <a:xfrm>
            <a:off x="4702809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1" name="bk object 3671"/>
          <p:cNvSpPr/>
          <p:nvPr/>
        </p:nvSpPr>
        <p:spPr>
          <a:xfrm>
            <a:off x="4765040" y="2976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2" name="bk object 3672"/>
          <p:cNvSpPr/>
          <p:nvPr/>
        </p:nvSpPr>
        <p:spPr>
          <a:xfrm>
            <a:off x="4702809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3" name="bk object 3673"/>
          <p:cNvSpPr/>
          <p:nvPr/>
        </p:nvSpPr>
        <p:spPr>
          <a:xfrm>
            <a:off x="4765040" y="2974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4" name="bk object 3674"/>
          <p:cNvSpPr/>
          <p:nvPr/>
        </p:nvSpPr>
        <p:spPr>
          <a:xfrm>
            <a:off x="4702809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5" name="bk object 3675"/>
          <p:cNvSpPr/>
          <p:nvPr/>
        </p:nvSpPr>
        <p:spPr>
          <a:xfrm>
            <a:off x="4765040" y="2970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6" name="bk object 3676"/>
          <p:cNvSpPr/>
          <p:nvPr/>
        </p:nvSpPr>
        <p:spPr>
          <a:xfrm>
            <a:off x="4702809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7" name="bk object 3677"/>
          <p:cNvSpPr/>
          <p:nvPr/>
        </p:nvSpPr>
        <p:spPr>
          <a:xfrm>
            <a:off x="4765040" y="2967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8" name="bk object 3678"/>
          <p:cNvSpPr/>
          <p:nvPr/>
        </p:nvSpPr>
        <p:spPr>
          <a:xfrm>
            <a:off x="4702809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9" name="bk object 3679"/>
          <p:cNvSpPr/>
          <p:nvPr/>
        </p:nvSpPr>
        <p:spPr>
          <a:xfrm>
            <a:off x="4765040" y="29641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0" name="bk object 3680"/>
          <p:cNvSpPr/>
          <p:nvPr/>
        </p:nvSpPr>
        <p:spPr>
          <a:xfrm>
            <a:off x="4702809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1" name="bk object 3681"/>
          <p:cNvSpPr/>
          <p:nvPr/>
        </p:nvSpPr>
        <p:spPr>
          <a:xfrm>
            <a:off x="4765040" y="29616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2" name="bk object 3682"/>
          <p:cNvSpPr/>
          <p:nvPr/>
        </p:nvSpPr>
        <p:spPr>
          <a:xfrm>
            <a:off x="4702809" y="2957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3" name="bk object 3683"/>
          <p:cNvSpPr/>
          <p:nvPr/>
        </p:nvSpPr>
        <p:spPr>
          <a:xfrm>
            <a:off x="4765040" y="2957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4" name="bk object 3684"/>
          <p:cNvSpPr/>
          <p:nvPr/>
        </p:nvSpPr>
        <p:spPr>
          <a:xfrm>
            <a:off x="4702809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5" name="bk object 3685"/>
          <p:cNvSpPr/>
          <p:nvPr/>
        </p:nvSpPr>
        <p:spPr>
          <a:xfrm>
            <a:off x="4765040" y="29552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6" name="bk object 3686"/>
          <p:cNvSpPr/>
          <p:nvPr/>
        </p:nvSpPr>
        <p:spPr>
          <a:xfrm>
            <a:off x="4702809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7" name="bk object 3687"/>
          <p:cNvSpPr/>
          <p:nvPr/>
        </p:nvSpPr>
        <p:spPr>
          <a:xfrm>
            <a:off x="4765040" y="2951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8" name="bk object 3688"/>
          <p:cNvSpPr/>
          <p:nvPr/>
        </p:nvSpPr>
        <p:spPr>
          <a:xfrm>
            <a:off x="4702809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9" name="bk object 3689"/>
          <p:cNvSpPr/>
          <p:nvPr/>
        </p:nvSpPr>
        <p:spPr>
          <a:xfrm>
            <a:off x="4765040" y="2948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0" name="bk object 3690"/>
          <p:cNvSpPr/>
          <p:nvPr/>
        </p:nvSpPr>
        <p:spPr>
          <a:xfrm>
            <a:off x="4702809" y="294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1" name="bk object 3691"/>
          <p:cNvSpPr/>
          <p:nvPr/>
        </p:nvSpPr>
        <p:spPr>
          <a:xfrm>
            <a:off x="4765040" y="2945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2" name="bk object 3692"/>
          <p:cNvSpPr/>
          <p:nvPr/>
        </p:nvSpPr>
        <p:spPr>
          <a:xfrm>
            <a:off x="4702809" y="2942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3" name="bk object 3693"/>
          <p:cNvSpPr/>
          <p:nvPr/>
        </p:nvSpPr>
        <p:spPr>
          <a:xfrm>
            <a:off x="4765040" y="29425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4" name="bk object 3694"/>
          <p:cNvSpPr/>
          <p:nvPr/>
        </p:nvSpPr>
        <p:spPr>
          <a:xfrm>
            <a:off x="4702809" y="2938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5" name="bk object 3695"/>
          <p:cNvSpPr/>
          <p:nvPr/>
        </p:nvSpPr>
        <p:spPr>
          <a:xfrm>
            <a:off x="4765040" y="29387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6" name="bk object 3696"/>
          <p:cNvSpPr/>
          <p:nvPr/>
        </p:nvSpPr>
        <p:spPr>
          <a:xfrm>
            <a:off x="4702809" y="2936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7" name="bk object 3697"/>
          <p:cNvSpPr/>
          <p:nvPr/>
        </p:nvSpPr>
        <p:spPr>
          <a:xfrm>
            <a:off x="4765040" y="29362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8" name="bk object 3698"/>
          <p:cNvSpPr/>
          <p:nvPr/>
        </p:nvSpPr>
        <p:spPr>
          <a:xfrm>
            <a:off x="4705350" y="293242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9" name="bk object 3699"/>
          <p:cNvSpPr/>
          <p:nvPr/>
        </p:nvSpPr>
        <p:spPr>
          <a:xfrm>
            <a:off x="4765040" y="29324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0" name="bk object 3700"/>
          <p:cNvSpPr/>
          <p:nvPr/>
        </p:nvSpPr>
        <p:spPr>
          <a:xfrm>
            <a:off x="4765040" y="29298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1" name="bk object 3701"/>
          <p:cNvSpPr/>
          <p:nvPr/>
        </p:nvSpPr>
        <p:spPr>
          <a:xfrm>
            <a:off x="4765040" y="2926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2" name="bk object 3702"/>
          <p:cNvSpPr/>
          <p:nvPr/>
        </p:nvSpPr>
        <p:spPr>
          <a:xfrm>
            <a:off x="4765040" y="29235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3" name="bk object 3703"/>
          <p:cNvSpPr/>
          <p:nvPr/>
        </p:nvSpPr>
        <p:spPr>
          <a:xfrm>
            <a:off x="4765040" y="29171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4" name="bk object 3704"/>
          <p:cNvSpPr/>
          <p:nvPr/>
        </p:nvSpPr>
        <p:spPr>
          <a:xfrm>
            <a:off x="4702809" y="29171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5" name="bk object 3705"/>
          <p:cNvSpPr/>
          <p:nvPr/>
        </p:nvSpPr>
        <p:spPr>
          <a:xfrm>
            <a:off x="4702809" y="29133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6" name="bk object 3706"/>
          <p:cNvSpPr/>
          <p:nvPr/>
        </p:nvSpPr>
        <p:spPr>
          <a:xfrm>
            <a:off x="4705350" y="29133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7" name="bk object 3707"/>
          <p:cNvSpPr/>
          <p:nvPr/>
        </p:nvSpPr>
        <p:spPr>
          <a:xfrm>
            <a:off x="4765040" y="29133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8" name="bk object 3708"/>
          <p:cNvSpPr/>
          <p:nvPr/>
        </p:nvSpPr>
        <p:spPr>
          <a:xfrm>
            <a:off x="4702809" y="2910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9" name="bk object 3709"/>
          <p:cNvSpPr/>
          <p:nvPr/>
        </p:nvSpPr>
        <p:spPr>
          <a:xfrm>
            <a:off x="4765040" y="29108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0" name="bk object 3710"/>
          <p:cNvSpPr/>
          <p:nvPr/>
        </p:nvSpPr>
        <p:spPr>
          <a:xfrm>
            <a:off x="4702809" y="2907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1" name="bk object 3711"/>
          <p:cNvSpPr/>
          <p:nvPr/>
        </p:nvSpPr>
        <p:spPr>
          <a:xfrm>
            <a:off x="4765040" y="29070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2" name="bk object 3712"/>
          <p:cNvSpPr/>
          <p:nvPr/>
        </p:nvSpPr>
        <p:spPr>
          <a:xfrm>
            <a:off x="4702809" y="2904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3" name="bk object 3713"/>
          <p:cNvSpPr/>
          <p:nvPr/>
        </p:nvSpPr>
        <p:spPr>
          <a:xfrm>
            <a:off x="4765040" y="29044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4" name="bk object 3714"/>
          <p:cNvSpPr/>
          <p:nvPr/>
        </p:nvSpPr>
        <p:spPr>
          <a:xfrm>
            <a:off x="4702809" y="2900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5" name="bk object 3715"/>
          <p:cNvSpPr/>
          <p:nvPr/>
        </p:nvSpPr>
        <p:spPr>
          <a:xfrm>
            <a:off x="4765040" y="29006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6" name="bk object 3716"/>
          <p:cNvSpPr/>
          <p:nvPr/>
        </p:nvSpPr>
        <p:spPr>
          <a:xfrm>
            <a:off x="4702809" y="2898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7" name="bk object 3717"/>
          <p:cNvSpPr/>
          <p:nvPr/>
        </p:nvSpPr>
        <p:spPr>
          <a:xfrm>
            <a:off x="4765040" y="28981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8" name="bk object 3718"/>
          <p:cNvSpPr/>
          <p:nvPr/>
        </p:nvSpPr>
        <p:spPr>
          <a:xfrm>
            <a:off x="4702809" y="28917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9" name="bk object 3719"/>
          <p:cNvSpPr/>
          <p:nvPr/>
        </p:nvSpPr>
        <p:spPr>
          <a:xfrm>
            <a:off x="4765040" y="28917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0" name="bk object 3720"/>
          <p:cNvSpPr/>
          <p:nvPr/>
        </p:nvSpPr>
        <p:spPr>
          <a:xfrm>
            <a:off x="4702809" y="288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1" name="bk object 3721"/>
          <p:cNvSpPr/>
          <p:nvPr/>
        </p:nvSpPr>
        <p:spPr>
          <a:xfrm>
            <a:off x="4765040" y="28879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2" name="bk object 3722"/>
          <p:cNvSpPr/>
          <p:nvPr/>
        </p:nvSpPr>
        <p:spPr>
          <a:xfrm>
            <a:off x="4702809" y="2885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3" name="bk object 3723"/>
          <p:cNvSpPr/>
          <p:nvPr/>
        </p:nvSpPr>
        <p:spPr>
          <a:xfrm>
            <a:off x="4765040" y="28854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4" name="bk object 3724"/>
          <p:cNvSpPr/>
          <p:nvPr/>
        </p:nvSpPr>
        <p:spPr>
          <a:xfrm>
            <a:off x="4702809" y="2881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5" name="bk object 3725"/>
          <p:cNvSpPr/>
          <p:nvPr/>
        </p:nvSpPr>
        <p:spPr>
          <a:xfrm>
            <a:off x="4765040" y="2881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6" name="bk object 3726"/>
          <p:cNvSpPr/>
          <p:nvPr/>
        </p:nvSpPr>
        <p:spPr>
          <a:xfrm>
            <a:off x="4702809" y="2879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7" name="bk object 3727"/>
          <p:cNvSpPr/>
          <p:nvPr/>
        </p:nvSpPr>
        <p:spPr>
          <a:xfrm>
            <a:off x="4765040" y="28790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8" name="bk object 3728"/>
          <p:cNvSpPr/>
          <p:nvPr/>
        </p:nvSpPr>
        <p:spPr>
          <a:xfrm>
            <a:off x="4702809" y="2875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9" name="bk object 3729"/>
          <p:cNvSpPr/>
          <p:nvPr/>
        </p:nvSpPr>
        <p:spPr>
          <a:xfrm>
            <a:off x="4765040" y="2875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0" name="bk object 3730"/>
          <p:cNvSpPr/>
          <p:nvPr/>
        </p:nvSpPr>
        <p:spPr>
          <a:xfrm>
            <a:off x="4702809" y="2872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1" name="bk object 3731"/>
          <p:cNvSpPr/>
          <p:nvPr/>
        </p:nvSpPr>
        <p:spPr>
          <a:xfrm>
            <a:off x="4765040" y="28727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2" name="bk object 3732"/>
          <p:cNvSpPr/>
          <p:nvPr/>
        </p:nvSpPr>
        <p:spPr>
          <a:xfrm>
            <a:off x="4702809" y="2868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3" name="bk object 3733"/>
          <p:cNvSpPr/>
          <p:nvPr/>
        </p:nvSpPr>
        <p:spPr>
          <a:xfrm>
            <a:off x="4765040" y="2868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4" name="bk object 3734"/>
          <p:cNvSpPr/>
          <p:nvPr/>
        </p:nvSpPr>
        <p:spPr>
          <a:xfrm>
            <a:off x="4702809" y="2866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5" name="bk object 3735"/>
          <p:cNvSpPr/>
          <p:nvPr/>
        </p:nvSpPr>
        <p:spPr>
          <a:xfrm>
            <a:off x="4765040" y="28663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6" name="bk object 3736"/>
          <p:cNvSpPr/>
          <p:nvPr/>
        </p:nvSpPr>
        <p:spPr>
          <a:xfrm>
            <a:off x="4702809" y="2862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7" name="bk object 3737"/>
          <p:cNvSpPr/>
          <p:nvPr/>
        </p:nvSpPr>
        <p:spPr>
          <a:xfrm>
            <a:off x="4765040" y="2862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8" name="bk object 3738"/>
          <p:cNvSpPr/>
          <p:nvPr/>
        </p:nvSpPr>
        <p:spPr>
          <a:xfrm>
            <a:off x="4702809" y="2860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9" name="bk object 3739"/>
          <p:cNvSpPr/>
          <p:nvPr/>
        </p:nvSpPr>
        <p:spPr>
          <a:xfrm>
            <a:off x="4765040" y="28600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0" name="bk object 3740"/>
          <p:cNvSpPr/>
          <p:nvPr/>
        </p:nvSpPr>
        <p:spPr>
          <a:xfrm>
            <a:off x="4702809" y="2856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1" name="bk object 3741"/>
          <p:cNvSpPr/>
          <p:nvPr/>
        </p:nvSpPr>
        <p:spPr>
          <a:xfrm>
            <a:off x="4765040" y="2856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2" name="bk object 3742"/>
          <p:cNvSpPr/>
          <p:nvPr/>
        </p:nvSpPr>
        <p:spPr>
          <a:xfrm>
            <a:off x="4702809" y="2853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3" name="bk object 3743"/>
          <p:cNvSpPr/>
          <p:nvPr/>
        </p:nvSpPr>
        <p:spPr>
          <a:xfrm>
            <a:off x="4765040" y="2853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4" name="bk object 3744"/>
          <p:cNvSpPr/>
          <p:nvPr/>
        </p:nvSpPr>
        <p:spPr>
          <a:xfrm>
            <a:off x="4702809" y="2849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5" name="bk object 3745"/>
          <p:cNvSpPr/>
          <p:nvPr/>
        </p:nvSpPr>
        <p:spPr>
          <a:xfrm>
            <a:off x="4765040" y="2849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6" name="bk object 3746"/>
          <p:cNvSpPr/>
          <p:nvPr/>
        </p:nvSpPr>
        <p:spPr>
          <a:xfrm>
            <a:off x="4702809" y="2847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7" name="bk object 3747"/>
          <p:cNvSpPr/>
          <p:nvPr/>
        </p:nvSpPr>
        <p:spPr>
          <a:xfrm>
            <a:off x="4765040" y="2847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8" name="bk object 3748"/>
          <p:cNvSpPr/>
          <p:nvPr/>
        </p:nvSpPr>
        <p:spPr>
          <a:xfrm>
            <a:off x="4702809" y="2843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9" name="bk object 3749"/>
          <p:cNvSpPr/>
          <p:nvPr/>
        </p:nvSpPr>
        <p:spPr>
          <a:xfrm>
            <a:off x="4765040" y="2843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0" name="bk object 3750"/>
          <p:cNvSpPr/>
          <p:nvPr/>
        </p:nvSpPr>
        <p:spPr>
          <a:xfrm>
            <a:off x="4702809" y="2840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1" name="bk object 3751"/>
          <p:cNvSpPr/>
          <p:nvPr/>
        </p:nvSpPr>
        <p:spPr>
          <a:xfrm>
            <a:off x="4765040" y="2840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2" name="bk object 3752"/>
          <p:cNvSpPr/>
          <p:nvPr/>
        </p:nvSpPr>
        <p:spPr>
          <a:xfrm>
            <a:off x="4702809" y="2837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3" name="bk object 3753"/>
          <p:cNvSpPr/>
          <p:nvPr/>
        </p:nvSpPr>
        <p:spPr>
          <a:xfrm>
            <a:off x="4765040" y="28371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4" name="bk object 3754"/>
          <p:cNvSpPr/>
          <p:nvPr/>
        </p:nvSpPr>
        <p:spPr>
          <a:xfrm>
            <a:off x="4702809" y="2834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5" name="bk object 3755"/>
          <p:cNvSpPr/>
          <p:nvPr/>
        </p:nvSpPr>
        <p:spPr>
          <a:xfrm>
            <a:off x="4765040" y="28346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6" name="bk object 3756"/>
          <p:cNvSpPr/>
          <p:nvPr/>
        </p:nvSpPr>
        <p:spPr>
          <a:xfrm>
            <a:off x="4702809" y="2830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7" name="bk object 3757"/>
          <p:cNvSpPr/>
          <p:nvPr/>
        </p:nvSpPr>
        <p:spPr>
          <a:xfrm>
            <a:off x="4765040" y="2830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8" name="bk object 3758"/>
          <p:cNvSpPr/>
          <p:nvPr/>
        </p:nvSpPr>
        <p:spPr>
          <a:xfrm>
            <a:off x="4702809" y="2828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9" name="bk object 3759"/>
          <p:cNvSpPr/>
          <p:nvPr/>
        </p:nvSpPr>
        <p:spPr>
          <a:xfrm>
            <a:off x="4765040" y="28282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0" name="bk object 3760"/>
          <p:cNvSpPr/>
          <p:nvPr/>
        </p:nvSpPr>
        <p:spPr>
          <a:xfrm>
            <a:off x="4702809" y="2824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1" name="bk object 3761"/>
          <p:cNvSpPr/>
          <p:nvPr/>
        </p:nvSpPr>
        <p:spPr>
          <a:xfrm>
            <a:off x="4765040" y="2824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2" name="bk object 3762"/>
          <p:cNvSpPr/>
          <p:nvPr/>
        </p:nvSpPr>
        <p:spPr>
          <a:xfrm>
            <a:off x="4705350" y="282067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3" name="bk object 3763"/>
          <p:cNvSpPr/>
          <p:nvPr/>
        </p:nvSpPr>
        <p:spPr>
          <a:xfrm>
            <a:off x="4765040" y="2821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4" name="bk object 3764"/>
          <p:cNvSpPr/>
          <p:nvPr/>
        </p:nvSpPr>
        <p:spPr>
          <a:xfrm>
            <a:off x="4765040" y="2818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5" name="bk object 3765"/>
          <p:cNvSpPr/>
          <p:nvPr/>
        </p:nvSpPr>
        <p:spPr>
          <a:xfrm>
            <a:off x="4765040" y="28155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6" name="bk object 3766"/>
          <p:cNvSpPr/>
          <p:nvPr/>
        </p:nvSpPr>
        <p:spPr>
          <a:xfrm>
            <a:off x="4765040" y="28117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7" name="bk object 3767"/>
          <p:cNvSpPr/>
          <p:nvPr/>
        </p:nvSpPr>
        <p:spPr>
          <a:xfrm>
            <a:off x="4765040" y="28092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8" name="bk object 3768"/>
          <p:cNvSpPr/>
          <p:nvPr/>
        </p:nvSpPr>
        <p:spPr>
          <a:xfrm>
            <a:off x="4765040" y="28054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9" name="bk object 3769"/>
          <p:cNvSpPr/>
          <p:nvPr/>
        </p:nvSpPr>
        <p:spPr>
          <a:xfrm>
            <a:off x="4765040" y="28028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0" name="bk object 3770"/>
          <p:cNvSpPr/>
          <p:nvPr/>
        </p:nvSpPr>
        <p:spPr>
          <a:xfrm>
            <a:off x="4765040" y="279781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0"/>
                </a:lnTo>
                <a:lnTo>
                  <a:pt x="0" y="3810"/>
                </a:lnTo>
                <a:lnTo>
                  <a:pt x="253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1" name="bk object 3771"/>
          <p:cNvSpPr/>
          <p:nvPr/>
        </p:nvSpPr>
        <p:spPr>
          <a:xfrm>
            <a:off x="4704715" y="3027679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30">
                <a:moveTo>
                  <a:pt x="0" y="176529"/>
                </a:moveTo>
                <a:lnTo>
                  <a:pt x="0" y="0"/>
                </a:lnTo>
                <a:lnTo>
                  <a:pt x="0" y="176529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2" name="bk object 3772"/>
          <p:cNvSpPr/>
          <p:nvPr/>
        </p:nvSpPr>
        <p:spPr>
          <a:xfrm>
            <a:off x="4766309" y="3027679"/>
            <a:ext cx="0" cy="163830"/>
          </a:xfrm>
          <a:custGeom>
            <a:avLst/>
            <a:gdLst/>
            <a:ahLst/>
            <a:cxnLst/>
            <a:rect l="l" t="t" r="r" b="b"/>
            <a:pathLst>
              <a:path w="0" h="163830">
                <a:moveTo>
                  <a:pt x="0" y="163829"/>
                </a:moveTo>
                <a:lnTo>
                  <a:pt x="0" y="0"/>
                </a:lnTo>
                <a:lnTo>
                  <a:pt x="0" y="163829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3" name="bk object 3773"/>
          <p:cNvSpPr/>
          <p:nvPr/>
        </p:nvSpPr>
        <p:spPr>
          <a:xfrm>
            <a:off x="4702809" y="3262629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20" h="2539">
                <a:moveTo>
                  <a:pt x="58420" y="0"/>
                </a:moveTo>
                <a:lnTo>
                  <a:pt x="0" y="0"/>
                </a:lnTo>
                <a:lnTo>
                  <a:pt x="0" y="2540"/>
                </a:lnTo>
                <a:lnTo>
                  <a:pt x="58420" y="2540"/>
                </a:lnTo>
                <a:lnTo>
                  <a:pt x="5842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4" name="bk object 3774"/>
          <p:cNvSpPr/>
          <p:nvPr/>
        </p:nvSpPr>
        <p:spPr>
          <a:xfrm>
            <a:off x="4763770" y="3262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09" y="0"/>
                </a:moveTo>
                <a:lnTo>
                  <a:pt x="0" y="0"/>
                </a:lnTo>
                <a:lnTo>
                  <a:pt x="0" y="2540"/>
                </a:lnTo>
                <a:lnTo>
                  <a:pt x="380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5" name="bk object 3775"/>
          <p:cNvSpPr/>
          <p:nvPr/>
        </p:nvSpPr>
        <p:spPr>
          <a:xfrm>
            <a:off x="4765040" y="3261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6" name="bk object 3776"/>
          <p:cNvSpPr/>
          <p:nvPr/>
        </p:nvSpPr>
        <p:spPr>
          <a:xfrm>
            <a:off x="4702809" y="3260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7" name="bk object 3777"/>
          <p:cNvSpPr/>
          <p:nvPr/>
        </p:nvSpPr>
        <p:spPr>
          <a:xfrm>
            <a:off x="4702809" y="3256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8" name="bk object 3778"/>
          <p:cNvSpPr/>
          <p:nvPr/>
        </p:nvSpPr>
        <p:spPr>
          <a:xfrm>
            <a:off x="4702809" y="3253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9" name="bk object 3779"/>
          <p:cNvSpPr/>
          <p:nvPr/>
        </p:nvSpPr>
        <p:spPr>
          <a:xfrm>
            <a:off x="4702809" y="3249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0" name="bk object 3780"/>
          <p:cNvSpPr/>
          <p:nvPr/>
        </p:nvSpPr>
        <p:spPr>
          <a:xfrm>
            <a:off x="4702809" y="3247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1" name="bk object 3781"/>
          <p:cNvSpPr/>
          <p:nvPr/>
        </p:nvSpPr>
        <p:spPr>
          <a:xfrm>
            <a:off x="4702809" y="3243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2" name="bk object 3782"/>
          <p:cNvSpPr/>
          <p:nvPr/>
        </p:nvSpPr>
        <p:spPr>
          <a:xfrm>
            <a:off x="4702809" y="3241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3" name="bk object 3783"/>
          <p:cNvSpPr/>
          <p:nvPr/>
        </p:nvSpPr>
        <p:spPr>
          <a:xfrm>
            <a:off x="4702809" y="3237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4" name="bk object 3784"/>
          <p:cNvSpPr/>
          <p:nvPr/>
        </p:nvSpPr>
        <p:spPr>
          <a:xfrm>
            <a:off x="4765040" y="323722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5" name="bk object 3785"/>
          <p:cNvSpPr/>
          <p:nvPr/>
        </p:nvSpPr>
        <p:spPr>
          <a:xfrm>
            <a:off x="4702809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6" name="bk object 3786"/>
          <p:cNvSpPr/>
          <p:nvPr/>
        </p:nvSpPr>
        <p:spPr>
          <a:xfrm>
            <a:off x="4765040" y="323468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7" name="bk object 3787"/>
          <p:cNvSpPr/>
          <p:nvPr/>
        </p:nvSpPr>
        <p:spPr>
          <a:xfrm>
            <a:off x="4702809" y="323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8" name="bk object 3788"/>
          <p:cNvSpPr/>
          <p:nvPr/>
        </p:nvSpPr>
        <p:spPr>
          <a:xfrm>
            <a:off x="4765040" y="3230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9" name="bk object 3789"/>
          <p:cNvSpPr/>
          <p:nvPr/>
        </p:nvSpPr>
        <p:spPr>
          <a:xfrm>
            <a:off x="4702809" y="3228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0" name="bk object 3790"/>
          <p:cNvSpPr/>
          <p:nvPr/>
        </p:nvSpPr>
        <p:spPr>
          <a:xfrm>
            <a:off x="4765040" y="3228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1" name="bk object 3791"/>
          <p:cNvSpPr/>
          <p:nvPr/>
        </p:nvSpPr>
        <p:spPr>
          <a:xfrm>
            <a:off x="4702809" y="3224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2" name="bk object 3792"/>
          <p:cNvSpPr/>
          <p:nvPr/>
        </p:nvSpPr>
        <p:spPr>
          <a:xfrm>
            <a:off x="4765040" y="3224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3" name="bk object 3793"/>
          <p:cNvSpPr/>
          <p:nvPr/>
        </p:nvSpPr>
        <p:spPr>
          <a:xfrm>
            <a:off x="4702809" y="3221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4" name="bk object 3794"/>
          <p:cNvSpPr/>
          <p:nvPr/>
        </p:nvSpPr>
        <p:spPr>
          <a:xfrm>
            <a:off x="4765040" y="3221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5" name="bk object 3795"/>
          <p:cNvSpPr/>
          <p:nvPr/>
        </p:nvSpPr>
        <p:spPr>
          <a:xfrm>
            <a:off x="4702809" y="3218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6" name="bk object 3796"/>
          <p:cNvSpPr/>
          <p:nvPr/>
        </p:nvSpPr>
        <p:spPr>
          <a:xfrm>
            <a:off x="4765040" y="32181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7" name="bk object 3797"/>
          <p:cNvSpPr/>
          <p:nvPr/>
        </p:nvSpPr>
        <p:spPr>
          <a:xfrm>
            <a:off x="4702809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8" name="bk object 3798"/>
          <p:cNvSpPr/>
          <p:nvPr/>
        </p:nvSpPr>
        <p:spPr>
          <a:xfrm>
            <a:off x="4765040" y="32156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9" name="bk object 3799"/>
          <p:cNvSpPr/>
          <p:nvPr/>
        </p:nvSpPr>
        <p:spPr>
          <a:xfrm>
            <a:off x="4702809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0" name="bk object 3800"/>
          <p:cNvSpPr/>
          <p:nvPr/>
        </p:nvSpPr>
        <p:spPr>
          <a:xfrm>
            <a:off x="4765040" y="3211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1" name="bk object 3801"/>
          <p:cNvSpPr/>
          <p:nvPr/>
        </p:nvSpPr>
        <p:spPr>
          <a:xfrm>
            <a:off x="4702809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2" name="bk object 3802"/>
          <p:cNvSpPr/>
          <p:nvPr/>
        </p:nvSpPr>
        <p:spPr>
          <a:xfrm>
            <a:off x="4765040" y="32092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3" name="bk object 3803"/>
          <p:cNvSpPr/>
          <p:nvPr/>
        </p:nvSpPr>
        <p:spPr>
          <a:xfrm>
            <a:off x="4702809" y="3205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4" name="bk object 3804"/>
          <p:cNvSpPr/>
          <p:nvPr/>
        </p:nvSpPr>
        <p:spPr>
          <a:xfrm>
            <a:off x="4765040" y="3205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5" name="bk object 3805"/>
          <p:cNvSpPr/>
          <p:nvPr/>
        </p:nvSpPr>
        <p:spPr>
          <a:xfrm>
            <a:off x="4765040" y="3202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6" name="bk object 3806"/>
          <p:cNvSpPr/>
          <p:nvPr/>
        </p:nvSpPr>
        <p:spPr>
          <a:xfrm>
            <a:off x="4765040" y="3199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7" name="bk object 3807"/>
          <p:cNvSpPr/>
          <p:nvPr/>
        </p:nvSpPr>
        <p:spPr>
          <a:xfrm>
            <a:off x="4702809" y="3196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8" name="bk object 3808"/>
          <p:cNvSpPr/>
          <p:nvPr/>
        </p:nvSpPr>
        <p:spPr>
          <a:xfrm>
            <a:off x="4765040" y="31965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9" name="bk object 3809"/>
          <p:cNvSpPr/>
          <p:nvPr/>
        </p:nvSpPr>
        <p:spPr>
          <a:xfrm>
            <a:off x="4702809" y="3192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0" name="bk object 3810"/>
          <p:cNvSpPr/>
          <p:nvPr/>
        </p:nvSpPr>
        <p:spPr>
          <a:xfrm>
            <a:off x="4765040" y="31927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1" name="bk object 3811"/>
          <p:cNvSpPr/>
          <p:nvPr/>
        </p:nvSpPr>
        <p:spPr>
          <a:xfrm>
            <a:off x="4706620" y="2797810"/>
            <a:ext cx="58419" cy="463550"/>
          </a:xfrm>
          <a:custGeom>
            <a:avLst/>
            <a:gdLst/>
            <a:ahLst/>
            <a:cxnLst/>
            <a:rect l="l" t="t" r="r" b="b"/>
            <a:pathLst>
              <a:path w="58420" h="463550">
                <a:moveTo>
                  <a:pt x="3809" y="210820"/>
                </a:moveTo>
                <a:lnTo>
                  <a:pt x="0" y="210820"/>
                </a:lnTo>
                <a:lnTo>
                  <a:pt x="0" y="229870"/>
                </a:lnTo>
                <a:lnTo>
                  <a:pt x="3809" y="229870"/>
                </a:lnTo>
                <a:lnTo>
                  <a:pt x="3809" y="210820"/>
                </a:lnTo>
                <a:close/>
              </a:path>
              <a:path w="58420" h="463550">
                <a:moveTo>
                  <a:pt x="58419" y="210820"/>
                </a:moveTo>
                <a:lnTo>
                  <a:pt x="54609" y="210820"/>
                </a:lnTo>
                <a:lnTo>
                  <a:pt x="54609" y="229870"/>
                </a:lnTo>
                <a:lnTo>
                  <a:pt x="58419" y="229870"/>
                </a:lnTo>
                <a:lnTo>
                  <a:pt x="58419" y="210820"/>
                </a:lnTo>
                <a:close/>
              </a:path>
              <a:path w="58420" h="463550">
                <a:moveTo>
                  <a:pt x="3809" y="208280"/>
                </a:moveTo>
                <a:lnTo>
                  <a:pt x="0" y="208280"/>
                </a:lnTo>
                <a:lnTo>
                  <a:pt x="0" y="209550"/>
                </a:lnTo>
                <a:lnTo>
                  <a:pt x="3809" y="209550"/>
                </a:lnTo>
                <a:lnTo>
                  <a:pt x="3809" y="208280"/>
                </a:lnTo>
                <a:close/>
              </a:path>
              <a:path w="58420" h="463550">
                <a:moveTo>
                  <a:pt x="58419" y="208280"/>
                </a:moveTo>
                <a:lnTo>
                  <a:pt x="54609" y="208280"/>
                </a:lnTo>
                <a:lnTo>
                  <a:pt x="54609" y="209550"/>
                </a:lnTo>
                <a:lnTo>
                  <a:pt x="58419" y="209550"/>
                </a:lnTo>
                <a:lnTo>
                  <a:pt x="58419" y="208280"/>
                </a:lnTo>
                <a:close/>
              </a:path>
              <a:path w="58420" h="463550">
                <a:moveTo>
                  <a:pt x="3809" y="204470"/>
                </a:moveTo>
                <a:lnTo>
                  <a:pt x="0" y="204470"/>
                </a:lnTo>
                <a:lnTo>
                  <a:pt x="0" y="207010"/>
                </a:lnTo>
                <a:lnTo>
                  <a:pt x="3809" y="207010"/>
                </a:lnTo>
                <a:lnTo>
                  <a:pt x="3809" y="204470"/>
                </a:lnTo>
                <a:close/>
              </a:path>
              <a:path w="58420" h="463550">
                <a:moveTo>
                  <a:pt x="58419" y="204470"/>
                </a:moveTo>
                <a:lnTo>
                  <a:pt x="54609" y="204470"/>
                </a:lnTo>
                <a:lnTo>
                  <a:pt x="54609" y="207010"/>
                </a:lnTo>
                <a:lnTo>
                  <a:pt x="58419" y="207010"/>
                </a:lnTo>
                <a:lnTo>
                  <a:pt x="58419" y="204470"/>
                </a:lnTo>
                <a:close/>
              </a:path>
              <a:path w="58420" h="463550">
                <a:moveTo>
                  <a:pt x="3809" y="201930"/>
                </a:moveTo>
                <a:lnTo>
                  <a:pt x="0" y="201930"/>
                </a:lnTo>
                <a:lnTo>
                  <a:pt x="0" y="203200"/>
                </a:lnTo>
                <a:lnTo>
                  <a:pt x="3809" y="203200"/>
                </a:lnTo>
                <a:lnTo>
                  <a:pt x="3809" y="201930"/>
                </a:lnTo>
                <a:close/>
              </a:path>
              <a:path w="58420" h="463550">
                <a:moveTo>
                  <a:pt x="58419" y="201930"/>
                </a:moveTo>
                <a:lnTo>
                  <a:pt x="54609" y="201930"/>
                </a:lnTo>
                <a:lnTo>
                  <a:pt x="54609" y="203200"/>
                </a:lnTo>
                <a:lnTo>
                  <a:pt x="58419" y="203200"/>
                </a:lnTo>
                <a:lnTo>
                  <a:pt x="58419" y="201930"/>
                </a:lnTo>
                <a:close/>
              </a:path>
              <a:path w="58420" h="463550">
                <a:moveTo>
                  <a:pt x="3809" y="198120"/>
                </a:moveTo>
                <a:lnTo>
                  <a:pt x="0" y="198120"/>
                </a:lnTo>
                <a:lnTo>
                  <a:pt x="0" y="200660"/>
                </a:lnTo>
                <a:lnTo>
                  <a:pt x="3809" y="200660"/>
                </a:lnTo>
                <a:lnTo>
                  <a:pt x="3809" y="198120"/>
                </a:lnTo>
                <a:close/>
              </a:path>
              <a:path w="58420" h="463550">
                <a:moveTo>
                  <a:pt x="58419" y="198120"/>
                </a:moveTo>
                <a:lnTo>
                  <a:pt x="54609" y="198120"/>
                </a:lnTo>
                <a:lnTo>
                  <a:pt x="54609" y="200660"/>
                </a:lnTo>
                <a:lnTo>
                  <a:pt x="58419" y="200660"/>
                </a:lnTo>
                <a:lnTo>
                  <a:pt x="58419" y="198120"/>
                </a:lnTo>
                <a:close/>
              </a:path>
              <a:path w="58420" h="463550">
                <a:moveTo>
                  <a:pt x="3809" y="195580"/>
                </a:moveTo>
                <a:lnTo>
                  <a:pt x="0" y="195580"/>
                </a:lnTo>
                <a:lnTo>
                  <a:pt x="0" y="196850"/>
                </a:lnTo>
                <a:lnTo>
                  <a:pt x="3809" y="196850"/>
                </a:lnTo>
                <a:lnTo>
                  <a:pt x="3809" y="195580"/>
                </a:lnTo>
                <a:close/>
              </a:path>
              <a:path w="58420" h="463550">
                <a:moveTo>
                  <a:pt x="58419" y="195580"/>
                </a:moveTo>
                <a:lnTo>
                  <a:pt x="54609" y="195580"/>
                </a:lnTo>
                <a:lnTo>
                  <a:pt x="54609" y="196850"/>
                </a:lnTo>
                <a:lnTo>
                  <a:pt x="58419" y="196850"/>
                </a:lnTo>
                <a:lnTo>
                  <a:pt x="58419" y="195580"/>
                </a:lnTo>
                <a:close/>
              </a:path>
              <a:path w="58420" h="463550">
                <a:moveTo>
                  <a:pt x="3809" y="191770"/>
                </a:moveTo>
                <a:lnTo>
                  <a:pt x="0" y="191770"/>
                </a:lnTo>
                <a:lnTo>
                  <a:pt x="0" y="194310"/>
                </a:lnTo>
                <a:lnTo>
                  <a:pt x="3809" y="194310"/>
                </a:lnTo>
                <a:lnTo>
                  <a:pt x="3809" y="191770"/>
                </a:lnTo>
                <a:close/>
              </a:path>
              <a:path w="58420" h="463550">
                <a:moveTo>
                  <a:pt x="58419" y="191770"/>
                </a:moveTo>
                <a:lnTo>
                  <a:pt x="54609" y="191770"/>
                </a:lnTo>
                <a:lnTo>
                  <a:pt x="54609" y="194310"/>
                </a:lnTo>
                <a:lnTo>
                  <a:pt x="58419" y="194310"/>
                </a:lnTo>
                <a:lnTo>
                  <a:pt x="58419" y="191770"/>
                </a:lnTo>
                <a:close/>
              </a:path>
              <a:path w="58420" h="463550">
                <a:moveTo>
                  <a:pt x="3809" y="189230"/>
                </a:moveTo>
                <a:lnTo>
                  <a:pt x="0" y="189230"/>
                </a:lnTo>
                <a:lnTo>
                  <a:pt x="0" y="190500"/>
                </a:lnTo>
                <a:lnTo>
                  <a:pt x="3809" y="190500"/>
                </a:lnTo>
                <a:lnTo>
                  <a:pt x="3809" y="189230"/>
                </a:lnTo>
                <a:close/>
              </a:path>
              <a:path w="58420" h="463550">
                <a:moveTo>
                  <a:pt x="58419" y="189230"/>
                </a:moveTo>
                <a:lnTo>
                  <a:pt x="54609" y="189230"/>
                </a:lnTo>
                <a:lnTo>
                  <a:pt x="54609" y="190500"/>
                </a:lnTo>
                <a:lnTo>
                  <a:pt x="58419" y="190500"/>
                </a:lnTo>
                <a:lnTo>
                  <a:pt x="58419" y="189230"/>
                </a:lnTo>
                <a:close/>
              </a:path>
              <a:path w="58420" h="463550">
                <a:moveTo>
                  <a:pt x="3809" y="185420"/>
                </a:moveTo>
                <a:lnTo>
                  <a:pt x="0" y="185420"/>
                </a:lnTo>
                <a:lnTo>
                  <a:pt x="0" y="187960"/>
                </a:lnTo>
                <a:lnTo>
                  <a:pt x="3809" y="187960"/>
                </a:lnTo>
                <a:lnTo>
                  <a:pt x="3809" y="185420"/>
                </a:lnTo>
                <a:close/>
              </a:path>
              <a:path w="58420" h="463550">
                <a:moveTo>
                  <a:pt x="58419" y="185420"/>
                </a:moveTo>
                <a:lnTo>
                  <a:pt x="54609" y="185420"/>
                </a:lnTo>
                <a:lnTo>
                  <a:pt x="54609" y="187960"/>
                </a:lnTo>
                <a:lnTo>
                  <a:pt x="58419" y="187960"/>
                </a:lnTo>
                <a:lnTo>
                  <a:pt x="58419" y="185420"/>
                </a:lnTo>
                <a:close/>
              </a:path>
              <a:path w="58420" h="463550">
                <a:moveTo>
                  <a:pt x="3809" y="182880"/>
                </a:moveTo>
                <a:lnTo>
                  <a:pt x="0" y="182880"/>
                </a:lnTo>
                <a:lnTo>
                  <a:pt x="0" y="184150"/>
                </a:lnTo>
                <a:lnTo>
                  <a:pt x="3809" y="184150"/>
                </a:lnTo>
                <a:lnTo>
                  <a:pt x="3809" y="182880"/>
                </a:lnTo>
                <a:close/>
              </a:path>
              <a:path w="58420" h="463550">
                <a:moveTo>
                  <a:pt x="58419" y="182880"/>
                </a:moveTo>
                <a:lnTo>
                  <a:pt x="54609" y="182880"/>
                </a:lnTo>
                <a:lnTo>
                  <a:pt x="54609" y="184150"/>
                </a:lnTo>
                <a:lnTo>
                  <a:pt x="58419" y="184150"/>
                </a:lnTo>
                <a:lnTo>
                  <a:pt x="58419" y="182880"/>
                </a:lnTo>
                <a:close/>
              </a:path>
              <a:path w="58420" h="463550">
                <a:moveTo>
                  <a:pt x="3809" y="179070"/>
                </a:moveTo>
                <a:lnTo>
                  <a:pt x="0" y="17907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179070"/>
                </a:lnTo>
                <a:close/>
              </a:path>
              <a:path w="58420" h="463550">
                <a:moveTo>
                  <a:pt x="58419" y="179070"/>
                </a:moveTo>
                <a:lnTo>
                  <a:pt x="54609" y="179070"/>
                </a:lnTo>
                <a:lnTo>
                  <a:pt x="54609" y="181610"/>
                </a:lnTo>
                <a:lnTo>
                  <a:pt x="58419" y="181610"/>
                </a:lnTo>
                <a:lnTo>
                  <a:pt x="58419" y="179070"/>
                </a:lnTo>
                <a:close/>
              </a:path>
              <a:path w="58420" h="463550">
                <a:moveTo>
                  <a:pt x="3809" y="176530"/>
                </a:moveTo>
                <a:lnTo>
                  <a:pt x="0" y="176530"/>
                </a:lnTo>
                <a:lnTo>
                  <a:pt x="0" y="177800"/>
                </a:lnTo>
                <a:lnTo>
                  <a:pt x="3809" y="177800"/>
                </a:lnTo>
                <a:lnTo>
                  <a:pt x="3809" y="176530"/>
                </a:lnTo>
                <a:close/>
              </a:path>
              <a:path w="58420" h="463550">
                <a:moveTo>
                  <a:pt x="58419" y="176530"/>
                </a:moveTo>
                <a:lnTo>
                  <a:pt x="54609" y="176530"/>
                </a:lnTo>
                <a:lnTo>
                  <a:pt x="54609" y="177800"/>
                </a:lnTo>
                <a:lnTo>
                  <a:pt x="58419" y="177800"/>
                </a:lnTo>
                <a:lnTo>
                  <a:pt x="58419" y="176530"/>
                </a:lnTo>
                <a:close/>
              </a:path>
              <a:path w="58420" h="463550">
                <a:moveTo>
                  <a:pt x="3809" y="172720"/>
                </a:moveTo>
                <a:lnTo>
                  <a:pt x="0" y="172720"/>
                </a:lnTo>
                <a:lnTo>
                  <a:pt x="0" y="175260"/>
                </a:lnTo>
                <a:lnTo>
                  <a:pt x="3809" y="175260"/>
                </a:lnTo>
                <a:lnTo>
                  <a:pt x="3809" y="172720"/>
                </a:lnTo>
                <a:close/>
              </a:path>
              <a:path w="58420" h="463550">
                <a:moveTo>
                  <a:pt x="58419" y="172720"/>
                </a:moveTo>
                <a:lnTo>
                  <a:pt x="54609" y="172720"/>
                </a:lnTo>
                <a:lnTo>
                  <a:pt x="54609" y="175260"/>
                </a:lnTo>
                <a:lnTo>
                  <a:pt x="58419" y="175260"/>
                </a:lnTo>
                <a:lnTo>
                  <a:pt x="58419" y="172720"/>
                </a:lnTo>
                <a:close/>
              </a:path>
              <a:path w="58420" h="463550">
                <a:moveTo>
                  <a:pt x="3809" y="170180"/>
                </a:moveTo>
                <a:lnTo>
                  <a:pt x="0" y="170180"/>
                </a:lnTo>
                <a:lnTo>
                  <a:pt x="0" y="171450"/>
                </a:lnTo>
                <a:lnTo>
                  <a:pt x="3809" y="171450"/>
                </a:lnTo>
                <a:lnTo>
                  <a:pt x="3809" y="170180"/>
                </a:lnTo>
                <a:close/>
              </a:path>
              <a:path w="58420" h="463550">
                <a:moveTo>
                  <a:pt x="58419" y="170180"/>
                </a:moveTo>
                <a:lnTo>
                  <a:pt x="54609" y="170180"/>
                </a:lnTo>
                <a:lnTo>
                  <a:pt x="54609" y="171450"/>
                </a:lnTo>
                <a:lnTo>
                  <a:pt x="58419" y="171450"/>
                </a:lnTo>
                <a:lnTo>
                  <a:pt x="58419" y="170180"/>
                </a:lnTo>
                <a:close/>
              </a:path>
              <a:path w="58420" h="463550">
                <a:moveTo>
                  <a:pt x="3809" y="166370"/>
                </a:moveTo>
                <a:lnTo>
                  <a:pt x="0" y="166370"/>
                </a:lnTo>
                <a:lnTo>
                  <a:pt x="0" y="168910"/>
                </a:lnTo>
                <a:lnTo>
                  <a:pt x="3809" y="168910"/>
                </a:lnTo>
                <a:lnTo>
                  <a:pt x="3809" y="166370"/>
                </a:lnTo>
                <a:close/>
              </a:path>
              <a:path w="58420" h="463550">
                <a:moveTo>
                  <a:pt x="58419" y="166370"/>
                </a:moveTo>
                <a:lnTo>
                  <a:pt x="54609" y="166370"/>
                </a:lnTo>
                <a:lnTo>
                  <a:pt x="54609" y="168910"/>
                </a:lnTo>
                <a:lnTo>
                  <a:pt x="58419" y="168910"/>
                </a:lnTo>
                <a:lnTo>
                  <a:pt x="58419" y="166370"/>
                </a:lnTo>
                <a:close/>
              </a:path>
              <a:path w="58420" h="463550">
                <a:moveTo>
                  <a:pt x="3809" y="163830"/>
                </a:moveTo>
                <a:lnTo>
                  <a:pt x="0" y="163830"/>
                </a:lnTo>
                <a:lnTo>
                  <a:pt x="0" y="165100"/>
                </a:lnTo>
                <a:lnTo>
                  <a:pt x="3809" y="165100"/>
                </a:lnTo>
                <a:lnTo>
                  <a:pt x="3809" y="163830"/>
                </a:lnTo>
                <a:close/>
              </a:path>
              <a:path w="58420" h="463550">
                <a:moveTo>
                  <a:pt x="58419" y="163830"/>
                </a:moveTo>
                <a:lnTo>
                  <a:pt x="54609" y="163830"/>
                </a:lnTo>
                <a:lnTo>
                  <a:pt x="54609" y="165100"/>
                </a:lnTo>
                <a:lnTo>
                  <a:pt x="58419" y="165100"/>
                </a:lnTo>
                <a:lnTo>
                  <a:pt x="58419" y="163830"/>
                </a:lnTo>
                <a:close/>
              </a:path>
              <a:path w="58420" h="463550">
                <a:moveTo>
                  <a:pt x="3809" y="160020"/>
                </a:moveTo>
                <a:lnTo>
                  <a:pt x="0" y="160020"/>
                </a:lnTo>
                <a:lnTo>
                  <a:pt x="0" y="162560"/>
                </a:lnTo>
                <a:lnTo>
                  <a:pt x="3809" y="162560"/>
                </a:lnTo>
                <a:lnTo>
                  <a:pt x="3809" y="160020"/>
                </a:lnTo>
                <a:close/>
              </a:path>
              <a:path w="58420" h="463550">
                <a:moveTo>
                  <a:pt x="58419" y="160020"/>
                </a:moveTo>
                <a:lnTo>
                  <a:pt x="54609" y="160020"/>
                </a:lnTo>
                <a:lnTo>
                  <a:pt x="54609" y="162560"/>
                </a:lnTo>
                <a:lnTo>
                  <a:pt x="58419" y="162560"/>
                </a:lnTo>
                <a:lnTo>
                  <a:pt x="58419" y="160020"/>
                </a:lnTo>
                <a:close/>
              </a:path>
              <a:path w="58420" h="463550">
                <a:moveTo>
                  <a:pt x="3809" y="157480"/>
                </a:moveTo>
                <a:lnTo>
                  <a:pt x="0" y="157480"/>
                </a:lnTo>
                <a:lnTo>
                  <a:pt x="0" y="158750"/>
                </a:lnTo>
                <a:lnTo>
                  <a:pt x="3809" y="158750"/>
                </a:lnTo>
                <a:lnTo>
                  <a:pt x="3809" y="157480"/>
                </a:lnTo>
                <a:close/>
              </a:path>
              <a:path w="58420" h="463550">
                <a:moveTo>
                  <a:pt x="58419" y="157480"/>
                </a:moveTo>
                <a:lnTo>
                  <a:pt x="54609" y="157480"/>
                </a:lnTo>
                <a:lnTo>
                  <a:pt x="54609" y="158750"/>
                </a:lnTo>
                <a:lnTo>
                  <a:pt x="58419" y="158750"/>
                </a:lnTo>
                <a:lnTo>
                  <a:pt x="58419" y="157480"/>
                </a:lnTo>
                <a:close/>
              </a:path>
              <a:path w="58420" h="463550">
                <a:moveTo>
                  <a:pt x="3809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53670"/>
                </a:lnTo>
                <a:close/>
              </a:path>
              <a:path w="58420" h="463550">
                <a:moveTo>
                  <a:pt x="58419" y="153670"/>
                </a:moveTo>
                <a:lnTo>
                  <a:pt x="54609" y="153670"/>
                </a:lnTo>
                <a:lnTo>
                  <a:pt x="54609" y="156210"/>
                </a:lnTo>
                <a:lnTo>
                  <a:pt x="58419" y="156210"/>
                </a:lnTo>
                <a:lnTo>
                  <a:pt x="58419" y="153670"/>
                </a:lnTo>
                <a:close/>
              </a:path>
              <a:path w="58420" h="463550">
                <a:moveTo>
                  <a:pt x="3809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09" y="152400"/>
                </a:lnTo>
                <a:lnTo>
                  <a:pt x="3809" y="151130"/>
                </a:lnTo>
                <a:close/>
              </a:path>
              <a:path w="58420" h="463550">
                <a:moveTo>
                  <a:pt x="58419" y="151130"/>
                </a:moveTo>
                <a:lnTo>
                  <a:pt x="54609" y="151130"/>
                </a:lnTo>
                <a:lnTo>
                  <a:pt x="54609" y="152400"/>
                </a:lnTo>
                <a:lnTo>
                  <a:pt x="58419" y="152400"/>
                </a:lnTo>
                <a:lnTo>
                  <a:pt x="58419" y="151130"/>
                </a:lnTo>
                <a:close/>
              </a:path>
              <a:path w="58420" h="463550">
                <a:moveTo>
                  <a:pt x="3809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7320"/>
                </a:lnTo>
                <a:close/>
              </a:path>
              <a:path w="58420" h="463550">
                <a:moveTo>
                  <a:pt x="58419" y="147320"/>
                </a:moveTo>
                <a:lnTo>
                  <a:pt x="54609" y="147320"/>
                </a:lnTo>
                <a:lnTo>
                  <a:pt x="54609" y="149860"/>
                </a:lnTo>
                <a:lnTo>
                  <a:pt x="58419" y="149860"/>
                </a:lnTo>
                <a:lnTo>
                  <a:pt x="58419" y="147320"/>
                </a:lnTo>
                <a:close/>
              </a:path>
              <a:path w="58420" h="463550">
                <a:moveTo>
                  <a:pt x="3809" y="144780"/>
                </a:moveTo>
                <a:lnTo>
                  <a:pt x="0" y="144780"/>
                </a:lnTo>
                <a:lnTo>
                  <a:pt x="0" y="146050"/>
                </a:lnTo>
                <a:lnTo>
                  <a:pt x="3809" y="146050"/>
                </a:lnTo>
                <a:lnTo>
                  <a:pt x="3809" y="144780"/>
                </a:lnTo>
                <a:close/>
              </a:path>
              <a:path w="58420" h="463550">
                <a:moveTo>
                  <a:pt x="58419" y="144780"/>
                </a:moveTo>
                <a:lnTo>
                  <a:pt x="54609" y="144780"/>
                </a:lnTo>
                <a:lnTo>
                  <a:pt x="54609" y="146050"/>
                </a:lnTo>
                <a:lnTo>
                  <a:pt x="58419" y="146050"/>
                </a:lnTo>
                <a:lnTo>
                  <a:pt x="58419" y="144780"/>
                </a:lnTo>
                <a:close/>
              </a:path>
              <a:path w="58420" h="463550">
                <a:moveTo>
                  <a:pt x="3809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40970"/>
                </a:lnTo>
                <a:close/>
              </a:path>
              <a:path w="58420" h="463550">
                <a:moveTo>
                  <a:pt x="58419" y="140970"/>
                </a:moveTo>
                <a:lnTo>
                  <a:pt x="54609" y="140970"/>
                </a:lnTo>
                <a:lnTo>
                  <a:pt x="54609" y="143510"/>
                </a:lnTo>
                <a:lnTo>
                  <a:pt x="58419" y="143510"/>
                </a:lnTo>
                <a:lnTo>
                  <a:pt x="58419" y="140970"/>
                </a:lnTo>
                <a:close/>
              </a:path>
              <a:path w="58420" h="463550">
                <a:moveTo>
                  <a:pt x="3809" y="138430"/>
                </a:moveTo>
                <a:lnTo>
                  <a:pt x="0" y="138430"/>
                </a:lnTo>
                <a:lnTo>
                  <a:pt x="0" y="139700"/>
                </a:lnTo>
                <a:lnTo>
                  <a:pt x="3809" y="139700"/>
                </a:lnTo>
                <a:lnTo>
                  <a:pt x="3809" y="138430"/>
                </a:lnTo>
                <a:close/>
              </a:path>
              <a:path w="58420" h="463550">
                <a:moveTo>
                  <a:pt x="58419" y="138430"/>
                </a:moveTo>
                <a:lnTo>
                  <a:pt x="54609" y="138430"/>
                </a:lnTo>
                <a:lnTo>
                  <a:pt x="54609" y="139700"/>
                </a:lnTo>
                <a:lnTo>
                  <a:pt x="58419" y="139700"/>
                </a:lnTo>
                <a:lnTo>
                  <a:pt x="58419" y="138430"/>
                </a:lnTo>
                <a:close/>
              </a:path>
              <a:path w="58420" h="463550">
                <a:moveTo>
                  <a:pt x="1269" y="133350"/>
                </a:moveTo>
                <a:lnTo>
                  <a:pt x="0" y="13335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34620"/>
                </a:lnTo>
                <a:lnTo>
                  <a:pt x="1269" y="134620"/>
                </a:lnTo>
                <a:lnTo>
                  <a:pt x="1269" y="133350"/>
                </a:lnTo>
                <a:close/>
              </a:path>
              <a:path w="58420" h="463550">
                <a:moveTo>
                  <a:pt x="58419" y="134620"/>
                </a:moveTo>
                <a:lnTo>
                  <a:pt x="54609" y="134620"/>
                </a:lnTo>
                <a:lnTo>
                  <a:pt x="54609" y="137160"/>
                </a:lnTo>
                <a:lnTo>
                  <a:pt x="58419" y="137160"/>
                </a:lnTo>
                <a:lnTo>
                  <a:pt x="58419" y="134620"/>
                </a:lnTo>
                <a:close/>
              </a:path>
              <a:path w="58420" h="463550">
                <a:moveTo>
                  <a:pt x="58419" y="132080"/>
                </a:moveTo>
                <a:lnTo>
                  <a:pt x="54609" y="132080"/>
                </a:lnTo>
                <a:lnTo>
                  <a:pt x="54609" y="133350"/>
                </a:lnTo>
                <a:lnTo>
                  <a:pt x="58419" y="133350"/>
                </a:lnTo>
                <a:lnTo>
                  <a:pt x="58419" y="132080"/>
                </a:lnTo>
                <a:close/>
              </a:path>
              <a:path w="58420" h="463550">
                <a:moveTo>
                  <a:pt x="58419" y="128270"/>
                </a:moveTo>
                <a:lnTo>
                  <a:pt x="54609" y="128270"/>
                </a:lnTo>
                <a:lnTo>
                  <a:pt x="54609" y="130810"/>
                </a:lnTo>
                <a:lnTo>
                  <a:pt x="58419" y="130810"/>
                </a:lnTo>
                <a:lnTo>
                  <a:pt x="58419" y="128270"/>
                </a:lnTo>
                <a:close/>
              </a:path>
              <a:path w="58420" h="463550">
                <a:moveTo>
                  <a:pt x="58419" y="125730"/>
                </a:moveTo>
                <a:lnTo>
                  <a:pt x="54609" y="125730"/>
                </a:lnTo>
                <a:lnTo>
                  <a:pt x="54609" y="127000"/>
                </a:lnTo>
                <a:lnTo>
                  <a:pt x="58419" y="127000"/>
                </a:lnTo>
                <a:lnTo>
                  <a:pt x="58419" y="125730"/>
                </a:lnTo>
                <a:close/>
              </a:path>
              <a:path w="58420" h="463550">
                <a:moveTo>
                  <a:pt x="3809" y="119380"/>
                </a:moveTo>
                <a:lnTo>
                  <a:pt x="0" y="119380"/>
                </a:lnTo>
                <a:lnTo>
                  <a:pt x="0" y="120650"/>
                </a:lnTo>
                <a:lnTo>
                  <a:pt x="1269" y="120650"/>
                </a:lnTo>
                <a:lnTo>
                  <a:pt x="1269" y="121920"/>
                </a:lnTo>
                <a:lnTo>
                  <a:pt x="2539" y="121920"/>
                </a:lnTo>
                <a:lnTo>
                  <a:pt x="2539" y="125730"/>
                </a:lnTo>
                <a:lnTo>
                  <a:pt x="3809" y="125730"/>
                </a:lnTo>
                <a:lnTo>
                  <a:pt x="3809" y="119380"/>
                </a:lnTo>
                <a:close/>
              </a:path>
              <a:path w="58420" h="463550">
                <a:moveTo>
                  <a:pt x="58419" y="119380"/>
                </a:moveTo>
                <a:lnTo>
                  <a:pt x="54609" y="119380"/>
                </a:lnTo>
                <a:lnTo>
                  <a:pt x="54609" y="124460"/>
                </a:lnTo>
                <a:lnTo>
                  <a:pt x="58419" y="124460"/>
                </a:lnTo>
                <a:lnTo>
                  <a:pt x="58419" y="119380"/>
                </a:lnTo>
                <a:close/>
              </a:path>
              <a:path w="58420" h="463550">
                <a:moveTo>
                  <a:pt x="3809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5570"/>
                </a:lnTo>
                <a:close/>
              </a:path>
              <a:path w="58420" h="463550">
                <a:moveTo>
                  <a:pt x="58419" y="115570"/>
                </a:moveTo>
                <a:lnTo>
                  <a:pt x="54609" y="115570"/>
                </a:lnTo>
                <a:lnTo>
                  <a:pt x="54609" y="118110"/>
                </a:lnTo>
                <a:lnTo>
                  <a:pt x="58419" y="118110"/>
                </a:lnTo>
                <a:lnTo>
                  <a:pt x="58419" y="115570"/>
                </a:lnTo>
                <a:close/>
              </a:path>
              <a:path w="58420" h="463550">
                <a:moveTo>
                  <a:pt x="3809" y="113030"/>
                </a:moveTo>
                <a:lnTo>
                  <a:pt x="0" y="113030"/>
                </a:lnTo>
                <a:lnTo>
                  <a:pt x="0" y="114300"/>
                </a:lnTo>
                <a:lnTo>
                  <a:pt x="3809" y="114300"/>
                </a:lnTo>
                <a:lnTo>
                  <a:pt x="3809" y="113030"/>
                </a:lnTo>
                <a:close/>
              </a:path>
              <a:path w="58420" h="463550">
                <a:moveTo>
                  <a:pt x="58419" y="113030"/>
                </a:moveTo>
                <a:lnTo>
                  <a:pt x="54609" y="113030"/>
                </a:lnTo>
                <a:lnTo>
                  <a:pt x="54609" y="114300"/>
                </a:lnTo>
                <a:lnTo>
                  <a:pt x="58419" y="114300"/>
                </a:lnTo>
                <a:lnTo>
                  <a:pt x="58419" y="113030"/>
                </a:lnTo>
                <a:close/>
              </a:path>
              <a:path w="58420" h="463550">
                <a:moveTo>
                  <a:pt x="3809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3809" y="111760"/>
                </a:lnTo>
                <a:lnTo>
                  <a:pt x="3809" y="109220"/>
                </a:lnTo>
                <a:close/>
              </a:path>
              <a:path w="58420" h="463550">
                <a:moveTo>
                  <a:pt x="58419" y="109220"/>
                </a:moveTo>
                <a:lnTo>
                  <a:pt x="54609" y="109220"/>
                </a:lnTo>
                <a:lnTo>
                  <a:pt x="54609" y="111760"/>
                </a:lnTo>
                <a:lnTo>
                  <a:pt x="58419" y="111760"/>
                </a:lnTo>
                <a:lnTo>
                  <a:pt x="58419" y="109220"/>
                </a:lnTo>
                <a:close/>
              </a:path>
              <a:path w="58420" h="463550">
                <a:moveTo>
                  <a:pt x="3809" y="106680"/>
                </a:moveTo>
                <a:lnTo>
                  <a:pt x="0" y="106680"/>
                </a:lnTo>
                <a:lnTo>
                  <a:pt x="0" y="107950"/>
                </a:lnTo>
                <a:lnTo>
                  <a:pt x="3809" y="107950"/>
                </a:lnTo>
                <a:lnTo>
                  <a:pt x="3809" y="106680"/>
                </a:lnTo>
                <a:close/>
              </a:path>
              <a:path w="58420" h="463550">
                <a:moveTo>
                  <a:pt x="58419" y="106680"/>
                </a:moveTo>
                <a:lnTo>
                  <a:pt x="54609" y="106680"/>
                </a:lnTo>
                <a:lnTo>
                  <a:pt x="54609" y="107950"/>
                </a:lnTo>
                <a:lnTo>
                  <a:pt x="58419" y="107950"/>
                </a:lnTo>
                <a:lnTo>
                  <a:pt x="58419" y="106680"/>
                </a:lnTo>
                <a:close/>
              </a:path>
              <a:path w="58420" h="463550">
                <a:moveTo>
                  <a:pt x="3809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3809" y="105410"/>
                </a:lnTo>
                <a:lnTo>
                  <a:pt x="3809" y="102870"/>
                </a:lnTo>
                <a:close/>
              </a:path>
              <a:path w="58420" h="463550">
                <a:moveTo>
                  <a:pt x="58419" y="102870"/>
                </a:moveTo>
                <a:lnTo>
                  <a:pt x="54609" y="102870"/>
                </a:lnTo>
                <a:lnTo>
                  <a:pt x="54609" y="105410"/>
                </a:lnTo>
                <a:lnTo>
                  <a:pt x="58419" y="105410"/>
                </a:lnTo>
                <a:lnTo>
                  <a:pt x="58419" y="102870"/>
                </a:lnTo>
                <a:close/>
              </a:path>
              <a:path w="58420" h="463550">
                <a:moveTo>
                  <a:pt x="3809" y="100330"/>
                </a:moveTo>
                <a:lnTo>
                  <a:pt x="0" y="100330"/>
                </a:lnTo>
                <a:lnTo>
                  <a:pt x="0" y="101600"/>
                </a:lnTo>
                <a:lnTo>
                  <a:pt x="3809" y="101600"/>
                </a:lnTo>
                <a:lnTo>
                  <a:pt x="3809" y="100330"/>
                </a:lnTo>
                <a:close/>
              </a:path>
              <a:path w="58420" h="463550">
                <a:moveTo>
                  <a:pt x="58419" y="100330"/>
                </a:moveTo>
                <a:lnTo>
                  <a:pt x="54609" y="100330"/>
                </a:lnTo>
                <a:lnTo>
                  <a:pt x="54609" y="101600"/>
                </a:lnTo>
                <a:lnTo>
                  <a:pt x="58419" y="101600"/>
                </a:lnTo>
                <a:lnTo>
                  <a:pt x="58419" y="100330"/>
                </a:lnTo>
                <a:close/>
              </a:path>
              <a:path w="58420" h="463550">
                <a:moveTo>
                  <a:pt x="3809" y="93980"/>
                </a:moveTo>
                <a:lnTo>
                  <a:pt x="0" y="9398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93980"/>
                </a:lnTo>
                <a:close/>
              </a:path>
              <a:path w="58420" h="463550">
                <a:moveTo>
                  <a:pt x="58419" y="93980"/>
                </a:moveTo>
                <a:lnTo>
                  <a:pt x="54609" y="93980"/>
                </a:lnTo>
                <a:lnTo>
                  <a:pt x="54609" y="99060"/>
                </a:lnTo>
                <a:lnTo>
                  <a:pt x="58419" y="99060"/>
                </a:lnTo>
                <a:lnTo>
                  <a:pt x="58419" y="93980"/>
                </a:lnTo>
                <a:close/>
              </a:path>
              <a:path w="58420" h="463550">
                <a:moveTo>
                  <a:pt x="3809" y="90170"/>
                </a:moveTo>
                <a:lnTo>
                  <a:pt x="0" y="90170"/>
                </a:lnTo>
                <a:lnTo>
                  <a:pt x="0" y="92710"/>
                </a:lnTo>
                <a:lnTo>
                  <a:pt x="3809" y="92710"/>
                </a:lnTo>
                <a:lnTo>
                  <a:pt x="3809" y="90170"/>
                </a:lnTo>
                <a:close/>
              </a:path>
              <a:path w="58420" h="463550">
                <a:moveTo>
                  <a:pt x="58419" y="90170"/>
                </a:moveTo>
                <a:lnTo>
                  <a:pt x="54609" y="90170"/>
                </a:lnTo>
                <a:lnTo>
                  <a:pt x="54609" y="92710"/>
                </a:lnTo>
                <a:lnTo>
                  <a:pt x="58419" y="92710"/>
                </a:lnTo>
                <a:lnTo>
                  <a:pt x="58419" y="90170"/>
                </a:lnTo>
                <a:close/>
              </a:path>
              <a:path w="58420" h="463550">
                <a:moveTo>
                  <a:pt x="3809" y="87630"/>
                </a:moveTo>
                <a:lnTo>
                  <a:pt x="0" y="87630"/>
                </a:lnTo>
                <a:lnTo>
                  <a:pt x="0" y="88900"/>
                </a:lnTo>
                <a:lnTo>
                  <a:pt x="3809" y="88900"/>
                </a:lnTo>
                <a:lnTo>
                  <a:pt x="3809" y="87630"/>
                </a:lnTo>
                <a:close/>
              </a:path>
              <a:path w="58420" h="463550">
                <a:moveTo>
                  <a:pt x="58419" y="87630"/>
                </a:moveTo>
                <a:lnTo>
                  <a:pt x="54609" y="87630"/>
                </a:lnTo>
                <a:lnTo>
                  <a:pt x="54609" y="88900"/>
                </a:lnTo>
                <a:lnTo>
                  <a:pt x="58419" y="88900"/>
                </a:lnTo>
                <a:lnTo>
                  <a:pt x="58419" y="87630"/>
                </a:lnTo>
                <a:close/>
              </a:path>
              <a:path w="58420" h="463550">
                <a:moveTo>
                  <a:pt x="3809" y="83820"/>
                </a:moveTo>
                <a:lnTo>
                  <a:pt x="0" y="83820"/>
                </a:lnTo>
                <a:lnTo>
                  <a:pt x="0" y="86360"/>
                </a:lnTo>
                <a:lnTo>
                  <a:pt x="3809" y="86360"/>
                </a:lnTo>
                <a:lnTo>
                  <a:pt x="3809" y="83820"/>
                </a:lnTo>
                <a:close/>
              </a:path>
              <a:path w="58420" h="463550">
                <a:moveTo>
                  <a:pt x="58419" y="83820"/>
                </a:moveTo>
                <a:lnTo>
                  <a:pt x="54609" y="83820"/>
                </a:lnTo>
                <a:lnTo>
                  <a:pt x="54609" y="86360"/>
                </a:lnTo>
                <a:lnTo>
                  <a:pt x="58419" y="86360"/>
                </a:lnTo>
                <a:lnTo>
                  <a:pt x="58419" y="83820"/>
                </a:lnTo>
                <a:close/>
              </a:path>
              <a:path w="58420" h="463550">
                <a:moveTo>
                  <a:pt x="3809" y="81280"/>
                </a:moveTo>
                <a:lnTo>
                  <a:pt x="0" y="81280"/>
                </a:lnTo>
                <a:lnTo>
                  <a:pt x="0" y="82550"/>
                </a:lnTo>
                <a:lnTo>
                  <a:pt x="3809" y="82550"/>
                </a:lnTo>
                <a:lnTo>
                  <a:pt x="3809" y="81280"/>
                </a:lnTo>
                <a:close/>
              </a:path>
              <a:path w="58420" h="463550">
                <a:moveTo>
                  <a:pt x="58419" y="81280"/>
                </a:moveTo>
                <a:lnTo>
                  <a:pt x="54609" y="81280"/>
                </a:lnTo>
                <a:lnTo>
                  <a:pt x="54609" y="82550"/>
                </a:lnTo>
                <a:lnTo>
                  <a:pt x="58419" y="82550"/>
                </a:lnTo>
                <a:lnTo>
                  <a:pt x="58419" y="81280"/>
                </a:lnTo>
                <a:close/>
              </a:path>
              <a:path w="58420" h="463550">
                <a:moveTo>
                  <a:pt x="3809" y="77470"/>
                </a:moveTo>
                <a:lnTo>
                  <a:pt x="0" y="77470"/>
                </a:lnTo>
                <a:lnTo>
                  <a:pt x="0" y="80010"/>
                </a:lnTo>
                <a:lnTo>
                  <a:pt x="3809" y="80010"/>
                </a:lnTo>
                <a:lnTo>
                  <a:pt x="3809" y="77470"/>
                </a:lnTo>
                <a:close/>
              </a:path>
              <a:path w="58420" h="463550">
                <a:moveTo>
                  <a:pt x="58419" y="77470"/>
                </a:moveTo>
                <a:lnTo>
                  <a:pt x="54609" y="77470"/>
                </a:lnTo>
                <a:lnTo>
                  <a:pt x="54609" y="80010"/>
                </a:lnTo>
                <a:lnTo>
                  <a:pt x="58419" y="80010"/>
                </a:lnTo>
                <a:lnTo>
                  <a:pt x="58419" y="77470"/>
                </a:lnTo>
                <a:close/>
              </a:path>
              <a:path w="58420" h="463550">
                <a:moveTo>
                  <a:pt x="3809" y="74930"/>
                </a:moveTo>
                <a:lnTo>
                  <a:pt x="0" y="7493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74930"/>
                </a:lnTo>
                <a:close/>
              </a:path>
              <a:path w="58420" h="463550">
                <a:moveTo>
                  <a:pt x="58419" y="74930"/>
                </a:moveTo>
                <a:lnTo>
                  <a:pt x="54609" y="74930"/>
                </a:lnTo>
                <a:lnTo>
                  <a:pt x="54609" y="76200"/>
                </a:lnTo>
                <a:lnTo>
                  <a:pt x="58419" y="76200"/>
                </a:lnTo>
                <a:lnTo>
                  <a:pt x="58419" y="74930"/>
                </a:lnTo>
                <a:close/>
              </a:path>
              <a:path w="58420" h="463550">
                <a:moveTo>
                  <a:pt x="3809" y="71120"/>
                </a:moveTo>
                <a:lnTo>
                  <a:pt x="0" y="7112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71120"/>
                </a:lnTo>
                <a:close/>
              </a:path>
              <a:path w="58420" h="463550">
                <a:moveTo>
                  <a:pt x="58419" y="71120"/>
                </a:moveTo>
                <a:lnTo>
                  <a:pt x="54609" y="71120"/>
                </a:lnTo>
                <a:lnTo>
                  <a:pt x="54609" y="73660"/>
                </a:lnTo>
                <a:lnTo>
                  <a:pt x="58419" y="73660"/>
                </a:lnTo>
                <a:lnTo>
                  <a:pt x="58419" y="71120"/>
                </a:lnTo>
                <a:close/>
              </a:path>
              <a:path w="58420" h="463550">
                <a:moveTo>
                  <a:pt x="3809" y="68580"/>
                </a:moveTo>
                <a:lnTo>
                  <a:pt x="0" y="68580"/>
                </a:lnTo>
                <a:lnTo>
                  <a:pt x="0" y="69850"/>
                </a:lnTo>
                <a:lnTo>
                  <a:pt x="3809" y="69850"/>
                </a:lnTo>
                <a:lnTo>
                  <a:pt x="3809" y="68580"/>
                </a:lnTo>
                <a:close/>
              </a:path>
              <a:path w="58420" h="463550">
                <a:moveTo>
                  <a:pt x="58419" y="68580"/>
                </a:moveTo>
                <a:lnTo>
                  <a:pt x="54609" y="68580"/>
                </a:lnTo>
                <a:lnTo>
                  <a:pt x="54609" y="69850"/>
                </a:lnTo>
                <a:lnTo>
                  <a:pt x="58419" y="69850"/>
                </a:lnTo>
                <a:lnTo>
                  <a:pt x="58419" y="68580"/>
                </a:lnTo>
                <a:close/>
              </a:path>
              <a:path w="58420" h="463550">
                <a:moveTo>
                  <a:pt x="3809" y="64770"/>
                </a:moveTo>
                <a:lnTo>
                  <a:pt x="0" y="6477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4770"/>
                </a:lnTo>
                <a:close/>
              </a:path>
              <a:path w="58420" h="463550">
                <a:moveTo>
                  <a:pt x="58419" y="64770"/>
                </a:moveTo>
                <a:lnTo>
                  <a:pt x="54609" y="64770"/>
                </a:lnTo>
                <a:lnTo>
                  <a:pt x="54609" y="67310"/>
                </a:lnTo>
                <a:lnTo>
                  <a:pt x="58419" y="67310"/>
                </a:lnTo>
                <a:lnTo>
                  <a:pt x="58419" y="64770"/>
                </a:lnTo>
                <a:close/>
              </a:path>
              <a:path w="58420" h="463550">
                <a:moveTo>
                  <a:pt x="3809" y="62230"/>
                </a:moveTo>
                <a:lnTo>
                  <a:pt x="0" y="62230"/>
                </a:lnTo>
                <a:lnTo>
                  <a:pt x="0" y="63500"/>
                </a:lnTo>
                <a:lnTo>
                  <a:pt x="3809" y="63500"/>
                </a:lnTo>
                <a:lnTo>
                  <a:pt x="3809" y="62230"/>
                </a:lnTo>
                <a:close/>
              </a:path>
              <a:path w="58420" h="463550">
                <a:moveTo>
                  <a:pt x="58419" y="62230"/>
                </a:moveTo>
                <a:lnTo>
                  <a:pt x="54609" y="62230"/>
                </a:lnTo>
                <a:lnTo>
                  <a:pt x="54609" y="63500"/>
                </a:lnTo>
                <a:lnTo>
                  <a:pt x="58419" y="63500"/>
                </a:lnTo>
                <a:lnTo>
                  <a:pt x="58419" y="62230"/>
                </a:lnTo>
                <a:close/>
              </a:path>
              <a:path w="58420" h="463550">
                <a:moveTo>
                  <a:pt x="3809" y="58420"/>
                </a:moveTo>
                <a:lnTo>
                  <a:pt x="0" y="5842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8420"/>
                </a:lnTo>
                <a:close/>
              </a:path>
              <a:path w="58420" h="463550">
                <a:moveTo>
                  <a:pt x="58419" y="58420"/>
                </a:moveTo>
                <a:lnTo>
                  <a:pt x="54609" y="58420"/>
                </a:lnTo>
                <a:lnTo>
                  <a:pt x="54609" y="60960"/>
                </a:lnTo>
                <a:lnTo>
                  <a:pt x="58419" y="60960"/>
                </a:lnTo>
                <a:lnTo>
                  <a:pt x="58419" y="58420"/>
                </a:lnTo>
                <a:close/>
              </a:path>
              <a:path w="58420" h="463550">
                <a:moveTo>
                  <a:pt x="3809" y="55880"/>
                </a:moveTo>
                <a:lnTo>
                  <a:pt x="0" y="55880"/>
                </a:lnTo>
                <a:lnTo>
                  <a:pt x="0" y="57150"/>
                </a:lnTo>
                <a:lnTo>
                  <a:pt x="3809" y="57150"/>
                </a:lnTo>
                <a:lnTo>
                  <a:pt x="3809" y="55880"/>
                </a:lnTo>
                <a:close/>
              </a:path>
              <a:path w="58420" h="463550">
                <a:moveTo>
                  <a:pt x="58419" y="55880"/>
                </a:moveTo>
                <a:lnTo>
                  <a:pt x="54609" y="55880"/>
                </a:lnTo>
                <a:lnTo>
                  <a:pt x="54609" y="57150"/>
                </a:lnTo>
                <a:lnTo>
                  <a:pt x="58419" y="57150"/>
                </a:lnTo>
                <a:lnTo>
                  <a:pt x="58419" y="55880"/>
                </a:lnTo>
                <a:close/>
              </a:path>
              <a:path w="58420" h="463550">
                <a:moveTo>
                  <a:pt x="3809" y="52070"/>
                </a:moveTo>
                <a:lnTo>
                  <a:pt x="0" y="52070"/>
                </a:lnTo>
                <a:lnTo>
                  <a:pt x="0" y="54610"/>
                </a:lnTo>
                <a:lnTo>
                  <a:pt x="3809" y="54610"/>
                </a:lnTo>
                <a:lnTo>
                  <a:pt x="3809" y="52070"/>
                </a:lnTo>
                <a:close/>
              </a:path>
              <a:path w="58420" h="463550">
                <a:moveTo>
                  <a:pt x="58419" y="52070"/>
                </a:moveTo>
                <a:lnTo>
                  <a:pt x="54609" y="52070"/>
                </a:lnTo>
                <a:lnTo>
                  <a:pt x="54609" y="54610"/>
                </a:lnTo>
                <a:lnTo>
                  <a:pt x="58419" y="54610"/>
                </a:lnTo>
                <a:lnTo>
                  <a:pt x="58419" y="52070"/>
                </a:lnTo>
                <a:close/>
              </a:path>
              <a:path w="58420" h="463550">
                <a:moveTo>
                  <a:pt x="3809" y="49530"/>
                </a:moveTo>
                <a:lnTo>
                  <a:pt x="0" y="49530"/>
                </a:lnTo>
                <a:lnTo>
                  <a:pt x="0" y="50800"/>
                </a:lnTo>
                <a:lnTo>
                  <a:pt x="3809" y="50800"/>
                </a:lnTo>
                <a:lnTo>
                  <a:pt x="3809" y="49530"/>
                </a:lnTo>
                <a:close/>
              </a:path>
              <a:path w="58420" h="463550">
                <a:moveTo>
                  <a:pt x="58419" y="49530"/>
                </a:moveTo>
                <a:lnTo>
                  <a:pt x="54609" y="49530"/>
                </a:lnTo>
                <a:lnTo>
                  <a:pt x="54609" y="50800"/>
                </a:lnTo>
                <a:lnTo>
                  <a:pt x="58419" y="50800"/>
                </a:lnTo>
                <a:lnTo>
                  <a:pt x="58419" y="49530"/>
                </a:lnTo>
                <a:close/>
              </a:path>
              <a:path w="58420" h="463550">
                <a:moveTo>
                  <a:pt x="3809" y="45720"/>
                </a:moveTo>
                <a:lnTo>
                  <a:pt x="0" y="4572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5720"/>
                </a:lnTo>
                <a:close/>
              </a:path>
              <a:path w="58420" h="463550">
                <a:moveTo>
                  <a:pt x="58419" y="45720"/>
                </a:moveTo>
                <a:lnTo>
                  <a:pt x="54609" y="45720"/>
                </a:lnTo>
                <a:lnTo>
                  <a:pt x="54609" y="48260"/>
                </a:lnTo>
                <a:lnTo>
                  <a:pt x="58419" y="48260"/>
                </a:lnTo>
                <a:lnTo>
                  <a:pt x="58419" y="45720"/>
                </a:lnTo>
                <a:close/>
              </a:path>
              <a:path w="58420" h="463550">
                <a:moveTo>
                  <a:pt x="3809" y="43180"/>
                </a:moveTo>
                <a:lnTo>
                  <a:pt x="0" y="43180"/>
                </a:lnTo>
                <a:lnTo>
                  <a:pt x="0" y="44450"/>
                </a:lnTo>
                <a:lnTo>
                  <a:pt x="3809" y="44450"/>
                </a:lnTo>
                <a:lnTo>
                  <a:pt x="3809" y="43180"/>
                </a:lnTo>
                <a:close/>
              </a:path>
              <a:path w="58420" h="463550">
                <a:moveTo>
                  <a:pt x="58419" y="43180"/>
                </a:moveTo>
                <a:lnTo>
                  <a:pt x="54609" y="43180"/>
                </a:lnTo>
                <a:lnTo>
                  <a:pt x="54609" y="44450"/>
                </a:lnTo>
                <a:lnTo>
                  <a:pt x="58419" y="44450"/>
                </a:lnTo>
                <a:lnTo>
                  <a:pt x="58419" y="43180"/>
                </a:lnTo>
                <a:close/>
              </a:path>
              <a:path w="58420" h="463550">
                <a:moveTo>
                  <a:pt x="3809" y="39370"/>
                </a:moveTo>
                <a:lnTo>
                  <a:pt x="0" y="3937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9370"/>
                </a:lnTo>
                <a:close/>
              </a:path>
              <a:path w="58420" h="463550">
                <a:moveTo>
                  <a:pt x="58419" y="39370"/>
                </a:moveTo>
                <a:lnTo>
                  <a:pt x="54609" y="39370"/>
                </a:lnTo>
                <a:lnTo>
                  <a:pt x="54609" y="41910"/>
                </a:lnTo>
                <a:lnTo>
                  <a:pt x="58419" y="41910"/>
                </a:lnTo>
                <a:lnTo>
                  <a:pt x="58419" y="39370"/>
                </a:lnTo>
                <a:close/>
              </a:path>
              <a:path w="58420" h="463550">
                <a:moveTo>
                  <a:pt x="3809" y="36830"/>
                </a:moveTo>
                <a:lnTo>
                  <a:pt x="0" y="36830"/>
                </a:lnTo>
                <a:lnTo>
                  <a:pt x="0" y="38100"/>
                </a:lnTo>
                <a:lnTo>
                  <a:pt x="3809" y="38100"/>
                </a:lnTo>
                <a:lnTo>
                  <a:pt x="3809" y="36830"/>
                </a:lnTo>
                <a:close/>
              </a:path>
              <a:path w="58420" h="463550">
                <a:moveTo>
                  <a:pt x="58419" y="36830"/>
                </a:moveTo>
                <a:lnTo>
                  <a:pt x="54609" y="36830"/>
                </a:lnTo>
                <a:lnTo>
                  <a:pt x="54609" y="38100"/>
                </a:lnTo>
                <a:lnTo>
                  <a:pt x="58419" y="38100"/>
                </a:lnTo>
                <a:lnTo>
                  <a:pt x="58419" y="36830"/>
                </a:lnTo>
                <a:close/>
              </a:path>
              <a:path w="58420" h="463550">
                <a:moveTo>
                  <a:pt x="3809" y="33020"/>
                </a:moveTo>
                <a:lnTo>
                  <a:pt x="0" y="3302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33020"/>
                </a:lnTo>
                <a:close/>
              </a:path>
              <a:path w="58420" h="463550">
                <a:moveTo>
                  <a:pt x="58419" y="33020"/>
                </a:moveTo>
                <a:lnTo>
                  <a:pt x="54609" y="33020"/>
                </a:lnTo>
                <a:lnTo>
                  <a:pt x="54609" y="35560"/>
                </a:lnTo>
                <a:lnTo>
                  <a:pt x="58419" y="35560"/>
                </a:lnTo>
                <a:lnTo>
                  <a:pt x="58419" y="33020"/>
                </a:lnTo>
                <a:close/>
              </a:path>
              <a:path w="58420" h="463550">
                <a:moveTo>
                  <a:pt x="3809" y="30480"/>
                </a:moveTo>
                <a:lnTo>
                  <a:pt x="0" y="30480"/>
                </a:lnTo>
                <a:lnTo>
                  <a:pt x="0" y="31750"/>
                </a:lnTo>
                <a:lnTo>
                  <a:pt x="3809" y="31750"/>
                </a:lnTo>
                <a:lnTo>
                  <a:pt x="3809" y="30480"/>
                </a:lnTo>
                <a:close/>
              </a:path>
              <a:path w="58420" h="463550">
                <a:moveTo>
                  <a:pt x="58419" y="30480"/>
                </a:moveTo>
                <a:lnTo>
                  <a:pt x="54609" y="30480"/>
                </a:lnTo>
                <a:lnTo>
                  <a:pt x="54609" y="31750"/>
                </a:lnTo>
                <a:lnTo>
                  <a:pt x="58419" y="31750"/>
                </a:lnTo>
                <a:lnTo>
                  <a:pt x="58419" y="30480"/>
                </a:lnTo>
                <a:close/>
              </a:path>
              <a:path w="58420" h="463550">
                <a:moveTo>
                  <a:pt x="3809" y="26670"/>
                </a:moveTo>
                <a:lnTo>
                  <a:pt x="0" y="2667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6670"/>
                </a:lnTo>
                <a:close/>
              </a:path>
              <a:path w="58420" h="463550">
                <a:moveTo>
                  <a:pt x="58419" y="26670"/>
                </a:moveTo>
                <a:lnTo>
                  <a:pt x="54609" y="26670"/>
                </a:lnTo>
                <a:lnTo>
                  <a:pt x="54609" y="29210"/>
                </a:lnTo>
                <a:lnTo>
                  <a:pt x="58419" y="29210"/>
                </a:lnTo>
                <a:lnTo>
                  <a:pt x="58419" y="26670"/>
                </a:lnTo>
                <a:close/>
              </a:path>
              <a:path w="58420" h="463550">
                <a:moveTo>
                  <a:pt x="3809" y="24130"/>
                </a:moveTo>
                <a:lnTo>
                  <a:pt x="0" y="24130"/>
                </a:lnTo>
                <a:lnTo>
                  <a:pt x="0" y="25400"/>
                </a:lnTo>
                <a:lnTo>
                  <a:pt x="3809" y="25400"/>
                </a:lnTo>
                <a:lnTo>
                  <a:pt x="3809" y="24130"/>
                </a:lnTo>
                <a:close/>
              </a:path>
              <a:path w="58420" h="463550">
                <a:moveTo>
                  <a:pt x="58419" y="24130"/>
                </a:moveTo>
                <a:lnTo>
                  <a:pt x="54609" y="24130"/>
                </a:lnTo>
                <a:lnTo>
                  <a:pt x="54609" y="25400"/>
                </a:lnTo>
                <a:lnTo>
                  <a:pt x="58419" y="25400"/>
                </a:lnTo>
                <a:lnTo>
                  <a:pt x="58419" y="24130"/>
                </a:lnTo>
                <a:close/>
              </a:path>
              <a:path w="58420" h="463550">
                <a:moveTo>
                  <a:pt x="3809" y="20320"/>
                </a:moveTo>
                <a:lnTo>
                  <a:pt x="2539" y="20320"/>
                </a:lnTo>
                <a:lnTo>
                  <a:pt x="2539" y="22860"/>
                </a:lnTo>
                <a:lnTo>
                  <a:pt x="3809" y="22860"/>
                </a:lnTo>
                <a:lnTo>
                  <a:pt x="3809" y="20320"/>
                </a:lnTo>
                <a:close/>
              </a:path>
              <a:path w="58420" h="463550">
                <a:moveTo>
                  <a:pt x="58419" y="20320"/>
                </a:moveTo>
                <a:lnTo>
                  <a:pt x="54609" y="20320"/>
                </a:lnTo>
                <a:lnTo>
                  <a:pt x="54609" y="22860"/>
                </a:lnTo>
                <a:lnTo>
                  <a:pt x="58419" y="22860"/>
                </a:lnTo>
                <a:lnTo>
                  <a:pt x="58419" y="20320"/>
                </a:lnTo>
                <a:close/>
              </a:path>
              <a:path w="58420" h="463550">
                <a:moveTo>
                  <a:pt x="58419" y="17780"/>
                </a:moveTo>
                <a:lnTo>
                  <a:pt x="54609" y="17780"/>
                </a:lnTo>
                <a:lnTo>
                  <a:pt x="54609" y="19050"/>
                </a:lnTo>
                <a:lnTo>
                  <a:pt x="58419" y="19050"/>
                </a:lnTo>
                <a:lnTo>
                  <a:pt x="58419" y="17780"/>
                </a:lnTo>
                <a:close/>
              </a:path>
              <a:path w="58420" h="463550">
                <a:moveTo>
                  <a:pt x="58419" y="13970"/>
                </a:moveTo>
                <a:lnTo>
                  <a:pt x="54609" y="13970"/>
                </a:lnTo>
                <a:lnTo>
                  <a:pt x="54609" y="16510"/>
                </a:lnTo>
                <a:lnTo>
                  <a:pt x="58419" y="16510"/>
                </a:lnTo>
                <a:lnTo>
                  <a:pt x="58419" y="13970"/>
                </a:lnTo>
                <a:close/>
              </a:path>
              <a:path w="58420" h="463550">
                <a:moveTo>
                  <a:pt x="58419" y="11430"/>
                </a:moveTo>
                <a:lnTo>
                  <a:pt x="54609" y="11430"/>
                </a:lnTo>
                <a:lnTo>
                  <a:pt x="54609" y="12700"/>
                </a:lnTo>
                <a:lnTo>
                  <a:pt x="58419" y="12700"/>
                </a:lnTo>
                <a:lnTo>
                  <a:pt x="58419" y="11430"/>
                </a:lnTo>
                <a:close/>
              </a:path>
              <a:path w="58420" h="463550">
                <a:moveTo>
                  <a:pt x="58419" y="7620"/>
                </a:moveTo>
                <a:lnTo>
                  <a:pt x="54609" y="7620"/>
                </a:lnTo>
                <a:lnTo>
                  <a:pt x="54609" y="10160"/>
                </a:lnTo>
                <a:lnTo>
                  <a:pt x="58419" y="10160"/>
                </a:lnTo>
                <a:lnTo>
                  <a:pt x="58419" y="7620"/>
                </a:lnTo>
                <a:close/>
              </a:path>
              <a:path w="58420" h="463550">
                <a:moveTo>
                  <a:pt x="58419" y="5080"/>
                </a:moveTo>
                <a:lnTo>
                  <a:pt x="54609" y="5080"/>
                </a:lnTo>
                <a:lnTo>
                  <a:pt x="54609" y="6350"/>
                </a:lnTo>
                <a:lnTo>
                  <a:pt x="58419" y="6350"/>
                </a:lnTo>
                <a:lnTo>
                  <a:pt x="58419" y="5080"/>
                </a:lnTo>
                <a:close/>
              </a:path>
              <a:path w="58420" h="463550">
                <a:moveTo>
                  <a:pt x="58419" y="0"/>
                </a:moveTo>
                <a:lnTo>
                  <a:pt x="57150" y="0"/>
                </a:lnTo>
                <a:lnTo>
                  <a:pt x="57150" y="1270"/>
                </a:lnTo>
                <a:lnTo>
                  <a:pt x="54609" y="1270"/>
                </a:lnTo>
                <a:lnTo>
                  <a:pt x="54609" y="3810"/>
                </a:lnTo>
                <a:lnTo>
                  <a:pt x="58419" y="3810"/>
                </a:lnTo>
                <a:lnTo>
                  <a:pt x="58419" y="0"/>
                </a:lnTo>
                <a:close/>
              </a:path>
              <a:path w="58420" h="463550">
                <a:moveTo>
                  <a:pt x="3809" y="229870"/>
                </a:moveTo>
                <a:lnTo>
                  <a:pt x="0" y="229870"/>
                </a:lnTo>
                <a:lnTo>
                  <a:pt x="0" y="267970"/>
                </a:lnTo>
                <a:lnTo>
                  <a:pt x="3809" y="267970"/>
                </a:lnTo>
                <a:lnTo>
                  <a:pt x="3809" y="229870"/>
                </a:lnTo>
                <a:close/>
              </a:path>
              <a:path w="58420" h="463550">
                <a:moveTo>
                  <a:pt x="58419" y="229870"/>
                </a:moveTo>
                <a:lnTo>
                  <a:pt x="54609" y="229870"/>
                </a:lnTo>
                <a:lnTo>
                  <a:pt x="54609" y="267970"/>
                </a:lnTo>
                <a:lnTo>
                  <a:pt x="58419" y="267970"/>
                </a:lnTo>
                <a:lnTo>
                  <a:pt x="58419" y="229870"/>
                </a:lnTo>
                <a:close/>
              </a:path>
              <a:path w="58420" h="463550">
                <a:moveTo>
                  <a:pt x="3809" y="267970"/>
                </a:moveTo>
                <a:lnTo>
                  <a:pt x="0" y="267970"/>
                </a:lnTo>
                <a:lnTo>
                  <a:pt x="0" y="299720"/>
                </a:lnTo>
                <a:lnTo>
                  <a:pt x="3809" y="299720"/>
                </a:lnTo>
                <a:lnTo>
                  <a:pt x="3809" y="267970"/>
                </a:lnTo>
                <a:close/>
              </a:path>
              <a:path w="58420" h="463550">
                <a:moveTo>
                  <a:pt x="58419" y="267970"/>
                </a:moveTo>
                <a:lnTo>
                  <a:pt x="54609" y="267970"/>
                </a:lnTo>
                <a:lnTo>
                  <a:pt x="54609" y="299720"/>
                </a:lnTo>
                <a:lnTo>
                  <a:pt x="58419" y="299720"/>
                </a:lnTo>
                <a:lnTo>
                  <a:pt x="58419" y="267970"/>
                </a:lnTo>
                <a:close/>
              </a:path>
              <a:path w="58420" h="463550">
                <a:moveTo>
                  <a:pt x="3809" y="299720"/>
                </a:moveTo>
                <a:lnTo>
                  <a:pt x="0" y="299720"/>
                </a:lnTo>
                <a:lnTo>
                  <a:pt x="0" y="309880"/>
                </a:lnTo>
                <a:lnTo>
                  <a:pt x="3809" y="309880"/>
                </a:lnTo>
                <a:lnTo>
                  <a:pt x="3809" y="299720"/>
                </a:lnTo>
                <a:close/>
              </a:path>
              <a:path w="58420" h="463550">
                <a:moveTo>
                  <a:pt x="58419" y="299720"/>
                </a:moveTo>
                <a:lnTo>
                  <a:pt x="54609" y="299720"/>
                </a:lnTo>
                <a:lnTo>
                  <a:pt x="54609" y="309880"/>
                </a:lnTo>
                <a:lnTo>
                  <a:pt x="58419" y="309880"/>
                </a:lnTo>
                <a:lnTo>
                  <a:pt x="58419" y="299720"/>
                </a:lnTo>
                <a:close/>
              </a:path>
              <a:path w="58420" h="463550">
                <a:moveTo>
                  <a:pt x="3809" y="309880"/>
                </a:moveTo>
                <a:lnTo>
                  <a:pt x="0" y="309880"/>
                </a:lnTo>
                <a:lnTo>
                  <a:pt x="0" y="337820"/>
                </a:lnTo>
                <a:lnTo>
                  <a:pt x="3809" y="337820"/>
                </a:lnTo>
                <a:lnTo>
                  <a:pt x="3809" y="309880"/>
                </a:lnTo>
                <a:close/>
              </a:path>
              <a:path w="58420" h="463550">
                <a:moveTo>
                  <a:pt x="58419" y="309880"/>
                </a:moveTo>
                <a:lnTo>
                  <a:pt x="54609" y="309880"/>
                </a:lnTo>
                <a:lnTo>
                  <a:pt x="54609" y="337820"/>
                </a:lnTo>
                <a:lnTo>
                  <a:pt x="58419" y="337820"/>
                </a:lnTo>
                <a:lnTo>
                  <a:pt x="58419" y="309880"/>
                </a:lnTo>
                <a:close/>
              </a:path>
              <a:path w="58420" h="463550">
                <a:moveTo>
                  <a:pt x="3809" y="337820"/>
                </a:moveTo>
                <a:lnTo>
                  <a:pt x="0" y="337820"/>
                </a:lnTo>
                <a:lnTo>
                  <a:pt x="0" y="347980"/>
                </a:lnTo>
                <a:lnTo>
                  <a:pt x="3809" y="347980"/>
                </a:lnTo>
                <a:lnTo>
                  <a:pt x="3809" y="337820"/>
                </a:lnTo>
                <a:close/>
              </a:path>
              <a:path w="58420" h="463550">
                <a:moveTo>
                  <a:pt x="58419" y="337820"/>
                </a:moveTo>
                <a:lnTo>
                  <a:pt x="54609" y="337820"/>
                </a:lnTo>
                <a:lnTo>
                  <a:pt x="54609" y="347980"/>
                </a:lnTo>
                <a:lnTo>
                  <a:pt x="58419" y="347980"/>
                </a:lnTo>
                <a:lnTo>
                  <a:pt x="58419" y="337820"/>
                </a:lnTo>
                <a:close/>
              </a:path>
              <a:path w="58420" h="463550">
                <a:moveTo>
                  <a:pt x="3809" y="347980"/>
                </a:moveTo>
                <a:lnTo>
                  <a:pt x="0" y="347980"/>
                </a:lnTo>
                <a:lnTo>
                  <a:pt x="0" y="354330"/>
                </a:lnTo>
                <a:lnTo>
                  <a:pt x="3809" y="354330"/>
                </a:lnTo>
                <a:lnTo>
                  <a:pt x="3809" y="347980"/>
                </a:lnTo>
                <a:close/>
              </a:path>
              <a:path w="58420" h="463550">
                <a:moveTo>
                  <a:pt x="58419" y="347980"/>
                </a:moveTo>
                <a:lnTo>
                  <a:pt x="54609" y="347980"/>
                </a:lnTo>
                <a:lnTo>
                  <a:pt x="54609" y="354330"/>
                </a:lnTo>
                <a:lnTo>
                  <a:pt x="58419" y="354330"/>
                </a:lnTo>
                <a:lnTo>
                  <a:pt x="58419" y="347980"/>
                </a:lnTo>
                <a:close/>
              </a:path>
              <a:path w="58420" h="463550">
                <a:moveTo>
                  <a:pt x="3809" y="354330"/>
                </a:moveTo>
                <a:lnTo>
                  <a:pt x="0" y="354330"/>
                </a:lnTo>
                <a:lnTo>
                  <a:pt x="0" y="375920"/>
                </a:lnTo>
                <a:lnTo>
                  <a:pt x="3809" y="375920"/>
                </a:lnTo>
                <a:lnTo>
                  <a:pt x="3809" y="354330"/>
                </a:lnTo>
                <a:close/>
              </a:path>
              <a:path w="58420" h="463550">
                <a:moveTo>
                  <a:pt x="58419" y="354330"/>
                </a:moveTo>
                <a:lnTo>
                  <a:pt x="54609" y="354330"/>
                </a:lnTo>
                <a:lnTo>
                  <a:pt x="54609" y="375920"/>
                </a:lnTo>
                <a:lnTo>
                  <a:pt x="58419" y="375920"/>
                </a:lnTo>
                <a:lnTo>
                  <a:pt x="58419" y="354330"/>
                </a:lnTo>
                <a:close/>
              </a:path>
              <a:path w="58420" h="463550">
                <a:moveTo>
                  <a:pt x="54610" y="462280"/>
                </a:moveTo>
                <a:lnTo>
                  <a:pt x="0" y="462280"/>
                </a:lnTo>
                <a:lnTo>
                  <a:pt x="0" y="463550"/>
                </a:lnTo>
                <a:lnTo>
                  <a:pt x="54610" y="463550"/>
                </a:lnTo>
                <a:lnTo>
                  <a:pt x="54610" y="462280"/>
                </a:lnTo>
                <a:close/>
              </a:path>
              <a:path w="58420" h="463550">
                <a:moveTo>
                  <a:pt x="3809" y="458470"/>
                </a:moveTo>
                <a:lnTo>
                  <a:pt x="0" y="458470"/>
                </a:lnTo>
                <a:lnTo>
                  <a:pt x="0" y="461010"/>
                </a:lnTo>
                <a:lnTo>
                  <a:pt x="54609" y="461010"/>
                </a:lnTo>
                <a:lnTo>
                  <a:pt x="54610" y="462280"/>
                </a:lnTo>
                <a:lnTo>
                  <a:pt x="55879" y="462280"/>
                </a:lnTo>
                <a:lnTo>
                  <a:pt x="55879" y="459740"/>
                </a:lnTo>
                <a:lnTo>
                  <a:pt x="3809" y="459740"/>
                </a:lnTo>
                <a:lnTo>
                  <a:pt x="3809" y="458470"/>
                </a:lnTo>
                <a:close/>
              </a:path>
              <a:path w="58420" h="463550">
                <a:moveTo>
                  <a:pt x="55879" y="458470"/>
                </a:moveTo>
                <a:lnTo>
                  <a:pt x="54609" y="458470"/>
                </a:lnTo>
                <a:lnTo>
                  <a:pt x="54609" y="459740"/>
                </a:lnTo>
                <a:lnTo>
                  <a:pt x="55879" y="459740"/>
                </a:lnTo>
                <a:lnTo>
                  <a:pt x="55879" y="458470"/>
                </a:lnTo>
                <a:close/>
              </a:path>
              <a:path w="58420" h="463550">
                <a:moveTo>
                  <a:pt x="3809" y="455930"/>
                </a:moveTo>
                <a:lnTo>
                  <a:pt x="0" y="455930"/>
                </a:lnTo>
                <a:lnTo>
                  <a:pt x="0" y="457200"/>
                </a:lnTo>
                <a:lnTo>
                  <a:pt x="3809" y="457200"/>
                </a:lnTo>
                <a:lnTo>
                  <a:pt x="3809" y="455930"/>
                </a:lnTo>
                <a:close/>
              </a:path>
              <a:path w="58420" h="463550">
                <a:moveTo>
                  <a:pt x="55879" y="455930"/>
                </a:moveTo>
                <a:lnTo>
                  <a:pt x="54609" y="455930"/>
                </a:lnTo>
                <a:lnTo>
                  <a:pt x="54609" y="457200"/>
                </a:lnTo>
                <a:lnTo>
                  <a:pt x="55879" y="457200"/>
                </a:lnTo>
                <a:lnTo>
                  <a:pt x="55879" y="455930"/>
                </a:lnTo>
                <a:close/>
              </a:path>
              <a:path w="58420" h="463550">
                <a:moveTo>
                  <a:pt x="3809" y="452120"/>
                </a:moveTo>
                <a:lnTo>
                  <a:pt x="0" y="452120"/>
                </a:lnTo>
                <a:lnTo>
                  <a:pt x="0" y="454660"/>
                </a:lnTo>
                <a:lnTo>
                  <a:pt x="3809" y="454660"/>
                </a:lnTo>
                <a:lnTo>
                  <a:pt x="3809" y="452120"/>
                </a:lnTo>
                <a:close/>
              </a:path>
              <a:path w="58420" h="463550">
                <a:moveTo>
                  <a:pt x="57150" y="452120"/>
                </a:moveTo>
                <a:lnTo>
                  <a:pt x="54609" y="452120"/>
                </a:lnTo>
                <a:lnTo>
                  <a:pt x="54609" y="454660"/>
                </a:lnTo>
                <a:lnTo>
                  <a:pt x="57150" y="454660"/>
                </a:lnTo>
                <a:lnTo>
                  <a:pt x="57150" y="452120"/>
                </a:lnTo>
                <a:close/>
              </a:path>
              <a:path w="58420" h="463550">
                <a:moveTo>
                  <a:pt x="3809" y="449580"/>
                </a:moveTo>
                <a:lnTo>
                  <a:pt x="0" y="449580"/>
                </a:lnTo>
                <a:lnTo>
                  <a:pt x="0" y="450850"/>
                </a:lnTo>
                <a:lnTo>
                  <a:pt x="3809" y="450850"/>
                </a:lnTo>
                <a:lnTo>
                  <a:pt x="3809" y="449580"/>
                </a:lnTo>
                <a:close/>
              </a:path>
              <a:path w="58420" h="463550">
                <a:moveTo>
                  <a:pt x="57150" y="449580"/>
                </a:moveTo>
                <a:lnTo>
                  <a:pt x="54609" y="449580"/>
                </a:lnTo>
                <a:lnTo>
                  <a:pt x="54609" y="450850"/>
                </a:lnTo>
                <a:lnTo>
                  <a:pt x="57150" y="450850"/>
                </a:lnTo>
                <a:lnTo>
                  <a:pt x="57150" y="449580"/>
                </a:lnTo>
                <a:close/>
              </a:path>
              <a:path w="58420" h="463550">
                <a:moveTo>
                  <a:pt x="3809" y="445770"/>
                </a:moveTo>
                <a:lnTo>
                  <a:pt x="0" y="445770"/>
                </a:lnTo>
                <a:lnTo>
                  <a:pt x="0" y="448310"/>
                </a:lnTo>
                <a:lnTo>
                  <a:pt x="3809" y="448310"/>
                </a:lnTo>
                <a:lnTo>
                  <a:pt x="3809" y="445770"/>
                </a:lnTo>
                <a:close/>
              </a:path>
              <a:path w="58420" h="463550">
                <a:moveTo>
                  <a:pt x="58419" y="445770"/>
                </a:moveTo>
                <a:lnTo>
                  <a:pt x="54609" y="445770"/>
                </a:lnTo>
                <a:lnTo>
                  <a:pt x="54609" y="448310"/>
                </a:lnTo>
                <a:lnTo>
                  <a:pt x="58419" y="448310"/>
                </a:lnTo>
                <a:lnTo>
                  <a:pt x="58419" y="445770"/>
                </a:lnTo>
                <a:close/>
              </a:path>
              <a:path w="58420" h="463550">
                <a:moveTo>
                  <a:pt x="3809" y="443230"/>
                </a:moveTo>
                <a:lnTo>
                  <a:pt x="0" y="443230"/>
                </a:lnTo>
                <a:lnTo>
                  <a:pt x="0" y="444500"/>
                </a:lnTo>
                <a:lnTo>
                  <a:pt x="3809" y="444500"/>
                </a:lnTo>
                <a:lnTo>
                  <a:pt x="3809" y="443230"/>
                </a:lnTo>
                <a:close/>
              </a:path>
              <a:path w="58420" h="463550">
                <a:moveTo>
                  <a:pt x="58419" y="443230"/>
                </a:moveTo>
                <a:lnTo>
                  <a:pt x="54609" y="443230"/>
                </a:lnTo>
                <a:lnTo>
                  <a:pt x="54609" y="444500"/>
                </a:lnTo>
                <a:lnTo>
                  <a:pt x="58419" y="444500"/>
                </a:lnTo>
                <a:lnTo>
                  <a:pt x="58419" y="443230"/>
                </a:lnTo>
                <a:close/>
              </a:path>
              <a:path w="58420" h="463550">
                <a:moveTo>
                  <a:pt x="3809" y="439420"/>
                </a:moveTo>
                <a:lnTo>
                  <a:pt x="0" y="439420"/>
                </a:lnTo>
                <a:lnTo>
                  <a:pt x="0" y="441960"/>
                </a:lnTo>
                <a:lnTo>
                  <a:pt x="3809" y="441960"/>
                </a:lnTo>
                <a:lnTo>
                  <a:pt x="3809" y="439420"/>
                </a:lnTo>
                <a:close/>
              </a:path>
              <a:path w="58420" h="463550">
                <a:moveTo>
                  <a:pt x="58419" y="439420"/>
                </a:moveTo>
                <a:lnTo>
                  <a:pt x="54609" y="439420"/>
                </a:lnTo>
                <a:lnTo>
                  <a:pt x="54609" y="441960"/>
                </a:lnTo>
                <a:lnTo>
                  <a:pt x="58419" y="441960"/>
                </a:lnTo>
                <a:lnTo>
                  <a:pt x="58419" y="439420"/>
                </a:lnTo>
                <a:close/>
              </a:path>
              <a:path w="58420" h="463550">
                <a:moveTo>
                  <a:pt x="3809" y="436880"/>
                </a:moveTo>
                <a:lnTo>
                  <a:pt x="0" y="436880"/>
                </a:lnTo>
                <a:lnTo>
                  <a:pt x="0" y="438150"/>
                </a:lnTo>
                <a:lnTo>
                  <a:pt x="3809" y="438150"/>
                </a:lnTo>
                <a:lnTo>
                  <a:pt x="3809" y="436880"/>
                </a:lnTo>
                <a:close/>
              </a:path>
              <a:path w="58420" h="463550">
                <a:moveTo>
                  <a:pt x="58419" y="436880"/>
                </a:moveTo>
                <a:lnTo>
                  <a:pt x="54609" y="436880"/>
                </a:lnTo>
                <a:lnTo>
                  <a:pt x="54609" y="438150"/>
                </a:lnTo>
                <a:lnTo>
                  <a:pt x="58419" y="438150"/>
                </a:lnTo>
                <a:lnTo>
                  <a:pt x="58419" y="436880"/>
                </a:lnTo>
                <a:close/>
              </a:path>
              <a:path w="58420" h="463550">
                <a:moveTo>
                  <a:pt x="3809" y="433070"/>
                </a:moveTo>
                <a:lnTo>
                  <a:pt x="0" y="433070"/>
                </a:lnTo>
                <a:lnTo>
                  <a:pt x="0" y="435610"/>
                </a:lnTo>
                <a:lnTo>
                  <a:pt x="3809" y="435610"/>
                </a:lnTo>
                <a:lnTo>
                  <a:pt x="3809" y="433070"/>
                </a:lnTo>
                <a:close/>
              </a:path>
              <a:path w="58420" h="463550">
                <a:moveTo>
                  <a:pt x="58419" y="433070"/>
                </a:moveTo>
                <a:lnTo>
                  <a:pt x="54609" y="433070"/>
                </a:lnTo>
                <a:lnTo>
                  <a:pt x="54609" y="435610"/>
                </a:lnTo>
                <a:lnTo>
                  <a:pt x="58419" y="435610"/>
                </a:lnTo>
                <a:lnTo>
                  <a:pt x="58419" y="433070"/>
                </a:lnTo>
                <a:close/>
              </a:path>
              <a:path w="58420" h="463550">
                <a:moveTo>
                  <a:pt x="3809" y="430530"/>
                </a:moveTo>
                <a:lnTo>
                  <a:pt x="0" y="430530"/>
                </a:lnTo>
                <a:lnTo>
                  <a:pt x="0" y="431800"/>
                </a:lnTo>
                <a:lnTo>
                  <a:pt x="3809" y="431800"/>
                </a:lnTo>
                <a:lnTo>
                  <a:pt x="3809" y="430530"/>
                </a:lnTo>
                <a:close/>
              </a:path>
              <a:path w="58420" h="463550">
                <a:moveTo>
                  <a:pt x="58419" y="430530"/>
                </a:moveTo>
                <a:lnTo>
                  <a:pt x="54609" y="430530"/>
                </a:lnTo>
                <a:lnTo>
                  <a:pt x="54609" y="431800"/>
                </a:lnTo>
                <a:lnTo>
                  <a:pt x="58419" y="431800"/>
                </a:lnTo>
                <a:lnTo>
                  <a:pt x="58419" y="430530"/>
                </a:lnTo>
                <a:close/>
              </a:path>
              <a:path w="58420" h="463550">
                <a:moveTo>
                  <a:pt x="3809" y="426720"/>
                </a:moveTo>
                <a:lnTo>
                  <a:pt x="0" y="426720"/>
                </a:lnTo>
                <a:lnTo>
                  <a:pt x="0" y="429260"/>
                </a:lnTo>
                <a:lnTo>
                  <a:pt x="3809" y="429260"/>
                </a:lnTo>
                <a:lnTo>
                  <a:pt x="3809" y="426720"/>
                </a:lnTo>
                <a:close/>
              </a:path>
              <a:path w="58420" h="463550">
                <a:moveTo>
                  <a:pt x="58419" y="426720"/>
                </a:moveTo>
                <a:lnTo>
                  <a:pt x="54609" y="426720"/>
                </a:lnTo>
                <a:lnTo>
                  <a:pt x="54609" y="429260"/>
                </a:lnTo>
                <a:lnTo>
                  <a:pt x="58419" y="429260"/>
                </a:lnTo>
                <a:lnTo>
                  <a:pt x="58419" y="426720"/>
                </a:lnTo>
                <a:close/>
              </a:path>
              <a:path w="58420" h="463550">
                <a:moveTo>
                  <a:pt x="3809" y="424180"/>
                </a:moveTo>
                <a:lnTo>
                  <a:pt x="0" y="424180"/>
                </a:lnTo>
                <a:lnTo>
                  <a:pt x="0" y="425450"/>
                </a:lnTo>
                <a:lnTo>
                  <a:pt x="3809" y="425450"/>
                </a:lnTo>
                <a:lnTo>
                  <a:pt x="3809" y="424180"/>
                </a:lnTo>
                <a:close/>
              </a:path>
              <a:path w="58420" h="463550">
                <a:moveTo>
                  <a:pt x="58419" y="424180"/>
                </a:moveTo>
                <a:lnTo>
                  <a:pt x="54609" y="424180"/>
                </a:lnTo>
                <a:lnTo>
                  <a:pt x="54609" y="425450"/>
                </a:lnTo>
                <a:lnTo>
                  <a:pt x="58419" y="425450"/>
                </a:lnTo>
                <a:lnTo>
                  <a:pt x="58419" y="424180"/>
                </a:lnTo>
                <a:close/>
              </a:path>
              <a:path w="58420" h="463550">
                <a:moveTo>
                  <a:pt x="3809" y="420370"/>
                </a:moveTo>
                <a:lnTo>
                  <a:pt x="0" y="420370"/>
                </a:lnTo>
                <a:lnTo>
                  <a:pt x="0" y="422910"/>
                </a:lnTo>
                <a:lnTo>
                  <a:pt x="3809" y="422910"/>
                </a:lnTo>
                <a:lnTo>
                  <a:pt x="3809" y="420370"/>
                </a:lnTo>
                <a:close/>
              </a:path>
              <a:path w="58420" h="463550">
                <a:moveTo>
                  <a:pt x="58419" y="420370"/>
                </a:moveTo>
                <a:lnTo>
                  <a:pt x="54609" y="420370"/>
                </a:lnTo>
                <a:lnTo>
                  <a:pt x="54609" y="422910"/>
                </a:lnTo>
                <a:lnTo>
                  <a:pt x="58419" y="422910"/>
                </a:lnTo>
                <a:lnTo>
                  <a:pt x="58419" y="420370"/>
                </a:lnTo>
                <a:close/>
              </a:path>
              <a:path w="58420" h="463550">
                <a:moveTo>
                  <a:pt x="3809" y="417830"/>
                </a:moveTo>
                <a:lnTo>
                  <a:pt x="0" y="417830"/>
                </a:lnTo>
                <a:lnTo>
                  <a:pt x="0" y="419100"/>
                </a:lnTo>
                <a:lnTo>
                  <a:pt x="3809" y="419100"/>
                </a:lnTo>
                <a:lnTo>
                  <a:pt x="3809" y="417830"/>
                </a:lnTo>
                <a:close/>
              </a:path>
              <a:path w="58420" h="463550">
                <a:moveTo>
                  <a:pt x="58419" y="417830"/>
                </a:moveTo>
                <a:lnTo>
                  <a:pt x="54609" y="417830"/>
                </a:lnTo>
                <a:lnTo>
                  <a:pt x="54609" y="419100"/>
                </a:lnTo>
                <a:lnTo>
                  <a:pt x="58419" y="419100"/>
                </a:lnTo>
                <a:lnTo>
                  <a:pt x="58419" y="417830"/>
                </a:lnTo>
                <a:close/>
              </a:path>
              <a:path w="58420" h="463550">
                <a:moveTo>
                  <a:pt x="3809" y="414020"/>
                </a:moveTo>
                <a:lnTo>
                  <a:pt x="0" y="414020"/>
                </a:lnTo>
                <a:lnTo>
                  <a:pt x="0" y="416560"/>
                </a:lnTo>
                <a:lnTo>
                  <a:pt x="3809" y="416560"/>
                </a:lnTo>
                <a:lnTo>
                  <a:pt x="3809" y="414020"/>
                </a:lnTo>
                <a:close/>
              </a:path>
              <a:path w="58420" h="463550">
                <a:moveTo>
                  <a:pt x="58419" y="414020"/>
                </a:moveTo>
                <a:lnTo>
                  <a:pt x="54609" y="414020"/>
                </a:lnTo>
                <a:lnTo>
                  <a:pt x="54609" y="416560"/>
                </a:lnTo>
                <a:lnTo>
                  <a:pt x="58419" y="416560"/>
                </a:lnTo>
                <a:lnTo>
                  <a:pt x="58419" y="414020"/>
                </a:lnTo>
                <a:close/>
              </a:path>
              <a:path w="58420" h="463550">
                <a:moveTo>
                  <a:pt x="3809" y="411480"/>
                </a:moveTo>
                <a:lnTo>
                  <a:pt x="0" y="411480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11480"/>
                </a:lnTo>
                <a:close/>
              </a:path>
              <a:path w="58420" h="463550">
                <a:moveTo>
                  <a:pt x="58419" y="411480"/>
                </a:moveTo>
                <a:lnTo>
                  <a:pt x="54609" y="411480"/>
                </a:lnTo>
                <a:lnTo>
                  <a:pt x="54609" y="412750"/>
                </a:lnTo>
                <a:lnTo>
                  <a:pt x="58419" y="412750"/>
                </a:lnTo>
                <a:lnTo>
                  <a:pt x="58419" y="411480"/>
                </a:lnTo>
                <a:close/>
              </a:path>
              <a:path w="58420" h="463550">
                <a:moveTo>
                  <a:pt x="3809" y="407670"/>
                </a:moveTo>
                <a:lnTo>
                  <a:pt x="0" y="407670"/>
                </a:lnTo>
                <a:lnTo>
                  <a:pt x="0" y="410210"/>
                </a:lnTo>
                <a:lnTo>
                  <a:pt x="3809" y="410210"/>
                </a:lnTo>
                <a:lnTo>
                  <a:pt x="3809" y="407670"/>
                </a:lnTo>
                <a:close/>
              </a:path>
              <a:path w="58420" h="463550">
                <a:moveTo>
                  <a:pt x="58419" y="407670"/>
                </a:moveTo>
                <a:lnTo>
                  <a:pt x="54609" y="407670"/>
                </a:lnTo>
                <a:lnTo>
                  <a:pt x="54609" y="410210"/>
                </a:lnTo>
                <a:lnTo>
                  <a:pt x="58419" y="410210"/>
                </a:lnTo>
                <a:lnTo>
                  <a:pt x="58419" y="407670"/>
                </a:lnTo>
                <a:close/>
              </a:path>
              <a:path w="58420" h="463550">
                <a:moveTo>
                  <a:pt x="3809" y="405130"/>
                </a:moveTo>
                <a:lnTo>
                  <a:pt x="0" y="405130"/>
                </a:lnTo>
                <a:lnTo>
                  <a:pt x="0" y="406400"/>
                </a:lnTo>
                <a:lnTo>
                  <a:pt x="3809" y="406400"/>
                </a:lnTo>
                <a:lnTo>
                  <a:pt x="3809" y="405130"/>
                </a:lnTo>
                <a:close/>
              </a:path>
              <a:path w="58420" h="463550">
                <a:moveTo>
                  <a:pt x="58419" y="405130"/>
                </a:moveTo>
                <a:lnTo>
                  <a:pt x="54609" y="405130"/>
                </a:lnTo>
                <a:lnTo>
                  <a:pt x="54609" y="406400"/>
                </a:lnTo>
                <a:lnTo>
                  <a:pt x="58419" y="406400"/>
                </a:lnTo>
                <a:lnTo>
                  <a:pt x="58419" y="405130"/>
                </a:lnTo>
                <a:close/>
              </a:path>
              <a:path w="58420" h="463550">
                <a:moveTo>
                  <a:pt x="3809" y="401320"/>
                </a:moveTo>
                <a:lnTo>
                  <a:pt x="0" y="401320"/>
                </a:lnTo>
                <a:lnTo>
                  <a:pt x="0" y="403860"/>
                </a:lnTo>
                <a:lnTo>
                  <a:pt x="3809" y="403860"/>
                </a:lnTo>
                <a:lnTo>
                  <a:pt x="3809" y="401320"/>
                </a:lnTo>
                <a:close/>
              </a:path>
              <a:path w="58420" h="463550">
                <a:moveTo>
                  <a:pt x="58419" y="401320"/>
                </a:moveTo>
                <a:lnTo>
                  <a:pt x="54609" y="401320"/>
                </a:lnTo>
                <a:lnTo>
                  <a:pt x="54609" y="403860"/>
                </a:lnTo>
                <a:lnTo>
                  <a:pt x="58419" y="403860"/>
                </a:lnTo>
                <a:lnTo>
                  <a:pt x="58419" y="401320"/>
                </a:lnTo>
                <a:close/>
              </a:path>
              <a:path w="58420" h="463550">
                <a:moveTo>
                  <a:pt x="3809" y="398780"/>
                </a:moveTo>
                <a:lnTo>
                  <a:pt x="0" y="398780"/>
                </a:lnTo>
                <a:lnTo>
                  <a:pt x="0" y="400050"/>
                </a:lnTo>
                <a:lnTo>
                  <a:pt x="3809" y="400050"/>
                </a:lnTo>
                <a:lnTo>
                  <a:pt x="3809" y="398780"/>
                </a:lnTo>
                <a:close/>
              </a:path>
              <a:path w="58420" h="463550">
                <a:moveTo>
                  <a:pt x="58419" y="398780"/>
                </a:moveTo>
                <a:lnTo>
                  <a:pt x="54609" y="398780"/>
                </a:lnTo>
                <a:lnTo>
                  <a:pt x="54609" y="400050"/>
                </a:lnTo>
                <a:lnTo>
                  <a:pt x="58419" y="400050"/>
                </a:lnTo>
                <a:lnTo>
                  <a:pt x="58419" y="398780"/>
                </a:lnTo>
                <a:close/>
              </a:path>
              <a:path w="58420" h="463550">
                <a:moveTo>
                  <a:pt x="3809" y="394970"/>
                </a:moveTo>
                <a:lnTo>
                  <a:pt x="0" y="394970"/>
                </a:lnTo>
                <a:lnTo>
                  <a:pt x="0" y="397510"/>
                </a:lnTo>
                <a:lnTo>
                  <a:pt x="3809" y="397510"/>
                </a:lnTo>
                <a:lnTo>
                  <a:pt x="3809" y="394970"/>
                </a:lnTo>
                <a:close/>
              </a:path>
              <a:path w="58420" h="463550">
                <a:moveTo>
                  <a:pt x="58419" y="394970"/>
                </a:moveTo>
                <a:lnTo>
                  <a:pt x="54609" y="394970"/>
                </a:lnTo>
                <a:lnTo>
                  <a:pt x="54609" y="397510"/>
                </a:lnTo>
                <a:lnTo>
                  <a:pt x="58419" y="397510"/>
                </a:lnTo>
                <a:lnTo>
                  <a:pt x="58419" y="394970"/>
                </a:lnTo>
                <a:close/>
              </a:path>
              <a:path w="58420" h="463550">
                <a:moveTo>
                  <a:pt x="3809" y="377190"/>
                </a:moveTo>
                <a:lnTo>
                  <a:pt x="0" y="377190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77190"/>
                </a:lnTo>
                <a:close/>
              </a:path>
              <a:path w="58420" h="463550">
                <a:moveTo>
                  <a:pt x="58419" y="377190"/>
                </a:moveTo>
                <a:lnTo>
                  <a:pt x="54609" y="377190"/>
                </a:lnTo>
                <a:lnTo>
                  <a:pt x="54609" y="393700"/>
                </a:lnTo>
                <a:lnTo>
                  <a:pt x="58419" y="393700"/>
                </a:lnTo>
                <a:lnTo>
                  <a:pt x="58419" y="377190"/>
                </a:lnTo>
                <a:close/>
              </a:path>
            </a:pathLst>
          </a:custGeom>
          <a:solidFill>
            <a:srgbClr val="54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2" name="bk object 3812"/>
          <p:cNvSpPr/>
          <p:nvPr/>
        </p:nvSpPr>
        <p:spPr>
          <a:xfrm>
            <a:off x="4710429" y="2799079"/>
            <a:ext cx="50800" cy="458470"/>
          </a:xfrm>
          <a:custGeom>
            <a:avLst/>
            <a:gdLst/>
            <a:ahLst/>
            <a:cxnLst/>
            <a:rect l="l" t="t" r="r" b="b"/>
            <a:pathLst>
              <a:path w="50800" h="458470">
                <a:moveTo>
                  <a:pt x="3810" y="209550"/>
                </a:moveTo>
                <a:lnTo>
                  <a:pt x="0" y="2095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09550"/>
                </a:lnTo>
                <a:close/>
              </a:path>
              <a:path w="50800" h="458470">
                <a:moveTo>
                  <a:pt x="50800" y="209550"/>
                </a:moveTo>
                <a:lnTo>
                  <a:pt x="46990" y="209550"/>
                </a:lnTo>
                <a:lnTo>
                  <a:pt x="46990" y="228600"/>
                </a:lnTo>
                <a:lnTo>
                  <a:pt x="50800" y="228600"/>
                </a:lnTo>
                <a:lnTo>
                  <a:pt x="50800" y="209550"/>
                </a:lnTo>
                <a:close/>
              </a:path>
              <a:path w="50800" h="458470">
                <a:moveTo>
                  <a:pt x="3810" y="207010"/>
                </a:moveTo>
                <a:lnTo>
                  <a:pt x="0" y="20701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7010"/>
                </a:lnTo>
                <a:close/>
              </a:path>
              <a:path w="50800" h="458470">
                <a:moveTo>
                  <a:pt x="50800" y="207010"/>
                </a:moveTo>
                <a:lnTo>
                  <a:pt x="46990" y="207010"/>
                </a:lnTo>
                <a:lnTo>
                  <a:pt x="46990" y="208279"/>
                </a:lnTo>
                <a:lnTo>
                  <a:pt x="50800" y="208279"/>
                </a:lnTo>
                <a:lnTo>
                  <a:pt x="50800" y="207010"/>
                </a:lnTo>
                <a:close/>
              </a:path>
              <a:path w="50800" h="458470">
                <a:moveTo>
                  <a:pt x="3810" y="203200"/>
                </a:moveTo>
                <a:lnTo>
                  <a:pt x="0" y="20320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203200"/>
                </a:lnTo>
                <a:close/>
              </a:path>
              <a:path w="50800" h="458470">
                <a:moveTo>
                  <a:pt x="50800" y="203200"/>
                </a:moveTo>
                <a:lnTo>
                  <a:pt x="46990" y="203200"/>
                </a:lnTo>
                <a:lnTo>
                  <a:pt x="46990" y="205739"/>
                </a:lnTo>
                <a:lnTo>
                  <a:pt x="50800" y="205739"/>
                </a:lnTo>
                <a:lnTo>
                  <a:pt x="50800" y="203200"/>
                </a:lnTo>
                <a:close/>
              </a:path>
              <a:path w="50800" h="458470">
                <a:moveTo>
                  <a:pt x="3810" y="200660"/>
                </a:moveTo>
                <a:lnTo>
                  <a:pt x="0" y="20066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200660"/>
                </a:lnTo>
                <a:close/>
              </a:path>
              <a:path w="50800" h="458470">
                <a:moveTo>
                  <a:pt x="50800" y="200660"/>
                </a:moveTo>
                <a:lnTo>
                  <a:pt x="46990" y="200660"/>
                </a:lnTo>
                <a:lnTo>
                  <a:pt x="46990" y="201929"/>
                </a:lnTo>
                <a:lnTo>
                  <a:pt x="50800" y="201929"/>
                </a:lnTo>
                <a:lnTo>
                  <a:pt x="50800" y="200660"/>
                </a:lnTo>
                <a:close/>
              </a:path>
              <a:path w="50800" h="458470">
                <a:moveTo>
                  <a:pt x="3810" y="196850"/>
                </a:moveTo>
                <a:lnTo>
                  <a:pt x="0" y="19685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6850"/>
                </a:lnTo>
                <a:close/>
              </a:path>
              <a:path w="50800" h="458470">
                <a:moveTo>
                  <a:pt x="50800" y="196850"/>
                </a:moveTo>
                <a:lnTo>
                  <a:pt x="46990" y="196850"/>
                </a:lnTo>
                <a:lnTo>
                  <a:pt x="46990" y="199389"/>
                </a:lnTo>
                <a:lnTo>
                  <a:pt x="50800" y="199389"/>
                </a:lnTo>
                <a:lnTo>
                  <a:pt x="50800" y="196850"/>
                </a:lnTo>
                <a:close/>
              </a:path>
              <a:path w="50800" h="458470">
                <a:moveTo>
                  <a:pt x="3810" y="194310"/>
                </a:moveTo>
                <a:lnTo>
                  <a:pt x="0" y="19431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4310"/>
                </a:lnTo>
                <a:close/>
              </a:path>
              <a:path w="50800" h="458470">
                <a:moveTo>
                  <a:pt x="50800" y="194310"/>
                </a:moveTo>
                <a:lnTo>
                  <a:pt x="46990" y="194310"/>
                </a:lnTo>
                <a:lnTo>
                  <a:pt x="46990" y="195579"/>
                </a:lnTo>
                <a:lnTo>
                  <a:pt x="50800" y="195579"/>
                </a:lnTo>
                <a:lnTo>
                  <a:pt x="50800" y="194310"/>
                </a:lnTo>
                <a:close/>
              </a:path>
              <a:path w="50800" h="458470">
                <a:moveTo>
                  <a:pt x="3810" y="190500"/>
                </a:moveTo>
                <a:lnTo>
                  <a:pt x="0" y="19050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90500"/>
                </a:lnTo>
                <a:close/>
              </a:path>
              <a:path w="50800" h="458470">
                <a:moveTo>
                  <a:pt x="50800" y="190500"/>
                </a:moveTo>
                <a:lnTo>
                  <a:pt x="46990" y="190500"/>
                </a:lnTo>
                <a:lnTo>
                  <a:pt x="46990" y="193039"/>
                </a:lnTo>
                <a:lnTo>
                  <a:pt x="50800" y="193039"/>
                </a:lnTo>
                <a:lnTo>
                  <a:pt x="50800" y="190500"/>
                </a:lnTo>
                <a:close/>
              </a:path>
              <a:path w="50800" h="458470">
                <a:moveTo>
                  <a:pt x="3810" y="187960"/>
                </a:moveTo>
                <a:lnTo>
                  <a:pt x="0" y="18796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7960"/>
                </a:lnTo>
                <a:close/>
              </a:path>
              <a:path w="50800" h="458470">
                <a:moveTo>
                  <a:pt x="50800" y="187960"/>
                </a:moveTo>
                <a:lnTo>
                  <a:pt x="46990" y="187960"/>
                </a:lnTo>
                <a:lnTo>
                  <a:pt x="46990" y="189229"/>
                </a:lnTo>
                <a:lnTo>
                  <a:pt x="50800" y="189229"/>
                </a:lnTo>
                <a:lnTo>
                  <a:pt x="50800" y="187960"/>
                </a:lnTo>
                <a:close/>
              </a:path>
              <a:path w="50800" h="458470">
                <a:moveTo>
                  <a:pt x="3810" y="184150"/>
                </a:moveTo>
                <a:lnTo>
                  <a:pt x="0" y="18415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4150"/>
                </a:lnTo>
                <a:close/>
              </a:path>
              <a:path w="50800" h="458470">
                <a:moveTo>
                  <a:pt x="50800" y="184150"/>
                </a:moveTo>
                <a:lnTo>
                  <a:pt x="46990" y="184150"/>
                </a:lnTo>
                <a:lnTo>
                  <a:pt x="46990" y="186689"/>
                </a:lnTo>
                <a:lnTo>
                  <a:pt x="50800" y="186689"/>
                </a:lnTo>
                <a:lnTo>
                  <a:pt x="50800" y="184150"/>
                </a:lnTo>
                <a:close/>
              </a:path>
              <a:path w="50800" h="458470">
                <a:moveTo>
                  <a:pt x="3810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1610"/>
                </a:lnTo>
                <a:close/>
              </a:path>
              <a:path w="50800" h="458470">
                <a:moveTo>
                  <a:pt x="50800" y="181610"/>
                </a:moveTo>
                <a:lnTo>
                  <a:pt x="46990" y="181610"/>
                </a:lnTo>
                <a:lnTo>
                  <a:pt x="46990" y="182879"/>
                </a:lnTo>
                <a:lnTo>
                  <a:pt x="50800" y="182879"/>
                </a:lnTo>
                <a:lnTo>
                  <a:pt x="50800" y="181610"/>
                </a:lnTo>
                <a:close/>
              </a:path>
              <a:path w="50800" h="458470">
                <a:moveTo>
                  <a:pt x="3810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7800"/>
                </a:lnTo>
                <a:close/>
              </a:path>
              <a:path w="50800" h="458470">
                <a:moveTo>
                  <a:pt x="50800" y="177800"/>
                </a:moveTo>
                <a:lnTo>
                  <a:pt x="46990" y="177800"/>
                </a:lnTo>
                <a:lnTo>
                  <a:pt x="46990" y="180339"/>
                </a:lnTo>
                <a:lnTo>
                  <a:pt x="50800" y="180339"/>
                </a:lnTo>
                <a:lnTo>
                  <a:pt x="50800" y="177800"/>
                </a:lnTo>
                <a:close/>
              </a:path>
              <a:path w="50800" h="458470">
                <a:moveTo>
                  <a:pt x="3810" y="175260"/>
                </a:moveTo>
                <a:lnTo>
                  <a:pt x="0" y="17526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5260"/>
                </a:lnTo>
                <a:close/>
              </a:path>
              <a:path w="50800" h="458470">
                <a:moveTo>
                  <a:pt x="50800" y="175260"/>
                </a:moveTo>
                <a:lnTo>
                  <a:pt x="46990" y="175260"/>
                </a:lnTo>
                <a:lnTo>
                  <a:pt x="46990" y="176529"/>
                </a:lnTo>
                <a:lnTo>
                  <a:pt x="50800" y="176529"/>
                </a:lnTo>
                <a:lnTo>
                  <a:pt x="50800" y="175260"/>
                </a:lnTo>
                <a:close/>
              </a:path>
              <a:path w="50800" h="458470">
                <a:moveTo>
                  <a:pt x="3810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1450"/>
                </a:lnTo>
                <a:close/>
              </a:path>
              <a:path w="50800" h="458470">
                <a:moveTo>
                  <a:pt x="50800" y="171450"/>
                </a:moveTo>
                <a:lnTo>
                  <a:pt x="46990" y="171450"/>
                </a:lnTo>
                <a:lnTo>
                  <a:pt x="46990" y="173989"/>
                </a:lnTo>
                <a:lnTo>
                  <a:pt x="50800" y="173989"/>
                </a:lnTo>
                <a:lnTo>
                  <a:pt x="50800" y="171450"/>
                </a:lnTo>
                <a:close/>
              </a:path>
              <a:path w="50800" h="458470">
                <a:moveTo>
                  <a:pt x="3810" y="168910"/>
                </a:moveTo>
                <a:lnTo>
                  <a:pt x="0" y="16891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8910"/>
                </a:lnTo>
                <a:close/>
              </a:path>
              <a:path w="50800" h="458470">
                <a:moveTo>
                  <a:pt x="50800" y="168910"/>
                </a:moveTo>
                <a:lnTo>
                  <a:pt x="46990" y="168910"/>
                </a:lnTo>
                <a:lnTo>
                  <a:pt x="46990" y="170179"/>
                </a:lnTo>
                <a:lnTo>
                  <a:pt x="50800" y="170179"/>
                </a:lnTo>
                <a:lnTo>
                  <a:pt x="50800" y="168910"/>
                </a:lnTo>
                <a:close/>
              </a:path>
              <a:path w="50800" h="458470">
                <a:moveTo>
                  <a:pt x="3810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5100"/>
                </a:lnTo>
                <a:close/>
              </a:path>
              <a:path w="50800" h="458470">
                <a:moveTo>
                  <a:pt x="50800" y="165100"/>
                </a:moveTo>
                <a:lnTo>
                  <a:pt x="46990" y="165100"/>
                </a:lnTo>
                <a:lnTo>
                  <a:pt x="46990" y="167639"/>
                </a:lnTo>
                <a:lnTo>
                  <a:pt x="50800" y="167639"/>
                </a:lnTo>
                <a:lnTo>
                  <a:pt x="50800" y="165100"/>
                </a:lnTo>
                <a:close/>
              </a:path>
              <a:path w="50800" h="458470">
                <a:moveTo>
                  <a:pt x="3810" y="162560"/>
                </a:moveTo>
                <a:lnTo>
                  <a:pt x="0" y="16256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2560"/>
                </a:lnTo>
                <a:close/>
              </a:path>
              <a:path w="50800" h="458470">
                <a:moveTo>
                  <a:pt x="50800" y="162560"/>
                </a:moveTo>
                <a:lnTo>
                  <a:pt x="46990" y="162560"/>
                </a:lnTo>
                <a:lnTo>
                  <a:pt x="46990" y="163829"/>
                </a:lnTo>
                <a:lnTo>
                  <a:pt x="50800" y="163829"/>
                </a:lnTo>
                <a:lnTo>
                  <a:pt x="50800" y="162560"/>
                </a:lnTo>
                <a:close/>
              </a:path>
              <a:path w="50800" h="458470">
                <a:moveTo>
                  <a:pt x="3810" y="158750"/>
                </a:moveTo>
                <a:lnTo>
                  <a:pt x="0" y="15875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8750"/>
                </a:lnTo>
                <a:close/>
              </a:path>
              <a:path w="50800" h="458470">
                <a:moveTo>
                  <a:pt x="50800" y="158750"/>
                </a:moveTo>
                <a:lnTo>
                  <a:pt x="46990" y="158750"/>
                </a:lnTo>
                <a:lnTo>
                  <a:pt x="46990" y="161289"/>
                </a:lnTo>
                <a:lnTo>
                  <a:pt x="50800" y="161289"/>
                </a:lnTo>
                <a:lnTo>
                  <a:pt x="50800" y="158750"/>
                </a:lnTo>
                <a:close/>
              </a:path>
              <a:path w="50800" h="458470">
                <a:moveTo>
                  <a:pt x="3810" y="156210"/>
                </a:moveTo>
                <a:lnTo>
                  <a:pt x="0" y="15621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6210"/>
                </a:lnTo>
                <a:close/>
              </a:path>
              <a:path w="50800" h="458470">
                <a:moveTo>
                  <a:pt x="50800" y="156210"/>
                </a:moveTo>
                <a:lnTo>
                  <a:pt x="46990" y="156210"/>
                </a:lnTo>
                <a:lnTo>
                  <a:pt x="46990" y="157479"/>
                </a:lnTo>
                <a:lnTo>
                  <a:pt x="50800" y="157479"/>
                </a:lnTo>
                <a:lnTo>
                  <a:pt x="50800" y="156210"/>
                </a:lnTo>
                <a:close/>
              </a:path>
              <a:path w="50800" h="458470">
                <a:moveTo>
                  <a:pt x="3810" y="152400"/>
                </a:moveTo>
                <a:lnTo>
                  <a:pt x="0" y="15240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52400"/>
                </a:lnTo>
                <a:close/>
              </a:path>
              <a:path w="50800" h="458470">
                <a:moveTo>
                  <a:pt x="50800" y="152400"/>
                </a:moveTo>
                <a:lnTo>
                  <a:pt x="46990" y="152400"/>
                </a:lnTo>
                <a:lnTo>
                  <a:pt x="46990" y="154939"/>
                </a:lnTo>
                <a:lnTo>
                  <a:pt x="50800" y="154939"/>
                </a:lnTo>
                <a:lnTo>
                  <a:pt x="50800" y="152400"/>
                </a:lnTo>
                <a:close/>
              </a:path>
              <a:path w="50800" h="458470">
                <a:moveTo>
                  <a:pt x="3810" y="149860"/>
                </a:moveTo>
                <a:lnTo>
                  <a:pt x="0" y="14986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9860"/>
                </a:lnTo>
                <a:close/>
              </a:path>
              <a:path w="50800" h="458470">
                <a:moveTo>
                  <a:pt x="50800" y="149860"/>
                </a:moveTo>
                <a:lnTo>
                  <a:pt x="46990" y="149860"/>
                </a:lnTo>
                <a:lnTo>
                  <a:pt x="46990" y="151129"/>
                </a:lnTo>
                <a:lnTo>
                  <a:pt x="50800" y="151129"/>
                </a:lnTo>
                <a:lnTo>
                  <a:pt x="50800" y="149860"/>
                </a:lnTo>
                <a:close/>
              </a:path>
              <a:path w="50800" h="458470">
                <a:moveTo>
                  <a:pt x="3810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6050"/>
                </a:lnTo>
                <a:close/>
              </a:path>
              <a:path w="50800" h="458470">
                <a:moveTo>
                  <a:pt x="50800" y="146050"/>
                </a:moveTo>
                <a:lnTo>
                  <a:pt x="46990" y="146050"/>
                </a:lnTo>
                <a:lnTo>
                  <a:pt x="46990" y="148589"/>
                </a:lnTo>
                <a:lnTo>
                  <a:pt x="50800" y="148589"/>
                </a:lnTo>
                <a:lnTo>
                  <a:pt x="50800" y="146050"/>
                </a:lnTo>
                <a:close/>
              </a:path>
              <a:path w="50800" h="458470">
                <a:moveTo>
                  <a:pt x="3810" y="143510"/>
                </a:moveTo>
                <a:lnTo>
                  <a:pt x="0" y="14351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3510"/>
                </a:lnTo>
                <a:close/>
              </a:path>
              <a:path w="50800" h="458470">
                <a:moveTo>
                  <a:pt x="50800" y="143510"/>
                </a:moveTo>
                <a:lnTo>
                  <a:pt x="46990" y="143510"/>
                </a:lnTo>
                <a:lnTo>
                  <a:pt x="46990" y="144779"/>
                </a:lnTo>
                <a:lnTo>
                  <a:pt x="50800" y="144779"/>
                </a:lnTo>
                <a:lnTo>
                  <a:pt x="50800" y="143510"/>
                </a:lnTo>
                <a:close/>
              </a:path>
              <a:path w="50800" h="458470">
                <a:moveTo>
                  <a:pt x="3810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9700"/>
                </a:lnTo>
                <a:close/>
              </a:path>
              <a:path w="50800" h="458470">
                <a:moveTo>
                  <a:pt x="50800" y="139700"/>
                </a:moveTo>
                <a:lnTo>
                  <a:pt x="46990" y="139700"/>
                </a:lnTo>
                <a:lnTo>
                  <a:pt x="46990" y="142239"/>
                </a:lnTo>
                <a:lnTo>
                  <a:pt x="50800" y="142239"/>
                </a:lnTo>
                <a:lnTo>
                  <a:pt x="50800" y="139700"/>
                </a:lnTo>
                <a:close/>
              </a:path>
              <a:path w="50800" h="458470">
                <a:moveTo>
                  <a:pt x="3810" y="137160"/>
                </a:moveTo>
                <a:lnTo>
                  <a:pt x="0" y="13716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7160"/>
                </a:lnTo>
                <a:close/>
              </a:path>
              <a:path w="50800" h="458470">
                <a:moveTo>
                  <a:pt x="50800" y="137160"/>
                </a:moveTo>
                <a:lnTo>
                  <a:pt x="46990" y="137160"/>
                </a:lnTo>
                <a:lnTo>
                  <a:pt x="46990" y="138429"/>
                </a:lnTo>
                <a:lnTo>
                  <a:pt x="50800" y="138429"/>
                </a:lnTo>
                <a:lnTo>
                  <a:pt x="50800" y="137160"/>
                </a:lnTo>
                <a:close/>
              </a:path>
              <a:path w="50800" h="458470">
                <a:moveTo>
                  <a:pt x="3810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3350"/>
                </a:lnTo>
                <a:close/>
              </a:path>
              <a:path w="50800" h="458470">
                <a:moveTo>
                  <a:pt x="50800" y="133350"/>
                </a:moveTo>
                <a:lnTo>
                  <a:pt x="46990" y="133350"/>
                </a:lnTo>
                <a:lnTo>
                  <a:pt x="46990" y="135889"/>
                </a:lnTo>
                <a:lnTo>
                  <a:pt x="50800" y="135889"/>
                </a:lnTo>
                <a:lnTo>
                  <a:pt x="50800" y="133350"/>
                </a:lnTo>
                <a:close/>
              </a:path>
              <a:path w="50800" h="458470">
                <a:moveTo>
                  <a:pt x="3810" y="129539"/>
                </a:moveTo>
                <a:lnTo>
                  <a:pt x="0" y="129539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539"/>
                </a:lnTo>
                <a:close/>
              </a:path>
              <a:path w="50800" h="458470">
                <a:moveTo>
                  <a:pt x="50800" y="130810"/>
                </a:moveTo>
                <a:lnTo>
                  <a:pt x="46990" y="130810"/>
                </a:lnTo>
                <a:lnTo>
                  <a:pt x="46990" y="132079"/>
                </a:lnTo>
                <a:lnTo>
                  <a:pt x="50800" y="132079"/>
                </a:lnTo>
                <a:lnTo>
                  <a:pt x="50800" y="130810"/>
                </a:lnTo>
                <a:close/>
              </a:path>
              <a:path w="50800" h="458470">
                <a:moveTo>
                  <a:pt x="50800" y="127000"/>
                </a:moveTo>
                <a:lnTo>
                  <a:pt x="46990" y="127000"/>
                </a:lnTo>
                <a:lnTo>
                  <a:pt x="46990" y="129539"/>
                </a:lnTo>
                <a:lnTo>
                  <a:pt x="50800" y="129539"/>
                </a:lnTo>
                <a:lnTo>
                  <a:pt x="50800" y="127000"/>
                </a:lnTo>
                <a:close/>
              </a:path>
              <a:path w="50800" h="458470">
                <a:moveTo>
                  <a:pt x="2540" y="125729"/>
                </a:moveTo>
                <a:lnTo>
                  <a:pt x="1270" y="125729"/>
                </a:lnTo>
                <a:lnTo>
                  <a:pt x="1270" y="127000"/>
                </a:lnTo>
                <a:lnTo>
                  <a:pt x="2540" y="127000"/>
                </a:lnTo>
                <a:lnTo>
                  <a:pt x="2540" y="125729"/>
                </a:lnTo>
                <a:close/>
              </a:path>
              <a:path w="50800" h="458470">
                <a:moveTo>
                  <a:pt x="3810" y="124460"/>
                </a:moveTo>
                <a:lnTo>
                  <a:pt x="0" y="12446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4460"/>
                </a:lnTo>
                <a:close/>
              </a:path>
              <a:path w="50800" h="458470">
                <a:moveTo>
                  <a:pt x="50800" y="124460"/>
                </a:moveTo>
                <a:lnTo>
                  <a:pt x="46990" y="124460"/>
                </a:lnTo>
                <a:lnTo>
                  <a:pt x="46990" y="125729"/>
                </a:lnTo>
                <a:lnTo>
                  <a:pt x="50800" y="125729"/>
                </a:lnTo>
                <a:lnTo>
                  <a:pt x="50800" y="124460"/>
                </a:lnTo>
                <a:close/>
              </a:path>
              <a:path w="50800" h="458470">
                <a:moveTo>
                  <a:pt x="3810" y="118110"/>
                </a:moveTo>
                <a:lnTo>
                  <a:pt x="0" y="11811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18110"/>
                </a:lnTo>
                <a:close/>
              </a:path>
              <a:path w="50800" h="458470">
                <a:moveTo>
                  <a:pt x="50800" y="118110"/>
                </a:moveTo>
                <a:lnTo>
                  <a:pt x="46990" y="118110"/>
                </a:lnTo>
                <a:lnTo>
                  <a:pt x="46990" y="123189"/>
                </a:lnTo>
                <a:lnTo>
                  <a:pt x="50800" y="123189"/>
                </a:lnTo>
                <a:lnTo>
                  <a:pt x="50800" y="118110"/>
                </a:lnTo>
                <a:close/>
              </a:path>
              <a:path w="50800" h="458470">
                <a:moveTo>
                  <a:pt x="3810" y="114300"/>
                </a:moveTo>
                <a:lnTo>
                  <a:pt x="0" y="11430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4300"/>
                </a:lnTo>
                <a:close/>
              </a:path>
              <a:path w="50800" h="458470">
                <a:moveTo>
                  <a:pt x="50800" y="114300"/>
                </a:moveTo>
                <a:lnTo>
                  <a:pt x="46990" y="114300"/>
                </a:lnTo>
                <a:lnTo>
                  <a:pt x="46990" y="116839"/>
                </a:lnTo>
                <a:lnTo>
                  <a:pt x="50800" y="116839"/>
                </a:lnTo>
                <a:lnTo>
                  <a:pt x="50800" y="114300"/>
                </a:lnTo>
                <a:close/>
              </a:path>
              <a:path w="50800" h="458470">
                <a:moveTo>
                  <a:pt x="3810" y="111760"/>
                </a:moveTo>
                <a:lnTo>
                  <a:pt x="0" y="11176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1760"/>
                </a:lnTo>
                <a:close/>
              </a:path>
              <a:path w="50800" h="458470">
                <a:moveTo>
                  <a:pt x="50800" y="111760"/>
                </a:moveTo>
                <a:lnTo>
                  <a:pt x="46990" y="111760"/>
                </a:lnTo>
                <a:lnTo>
                  <a:pt x="46990" y="113029"/>
                </a:lnTo>
                <a:lnTo>
                  <a:pt x="50800" y="113029"/>
                </a:lnTo>
                <a:lnTo>
                  <a:pt x="50800" y="111760"/>
                </a:lnTo>
                <a:close/>
              </a:path>
              <a:path w="50800" h="458470">
                <a:moveTo>
                  <a:pt x="3810" y="107950"/>
                </a:moveTo>
                <a:lnTo>
                  <a:pt x="0" y="10795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7950"/>
                </a:lnTo>
                <a:close/>
              </a:path>
              <a:path w="50800" h="458470">
                <a:moveTo>
                  <a:pt x="50800" y="107950"/>
                </a:moveTo>
                <a:lnTo>
                  <a:pt x="46990" y="107950"/>
                </a:lnTo>
                <a:lnTo>
                  <a:pt x="46990" y="110489"/>
                </a:lnTo>
                <a:lnTo>
                  <a:pt x="50800" y="110489"/>
                </a:lnTo>
                <a:lnTo>
                  <a:pt x="50800" y="107950"/>
                </a:lnTo>
                <a:close/>
              </a:path>
              <a:path w="50800" h="458470">
                <a:moveTo>
                  <a:pt x="3810" y="105410"/>
                </a:moveTo>
                <a:lnTo>
                  <a:pt x="0" y="10541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5410"/>
                </a:lnTo>
                <a:close/>
              </a:path>
              <a:path w="50800" h="458470">
                <a:moveTo>
                  <a:pt x="50800" y="105410"/>
                </a:moveTo>
                <a:lnTo>
                  <a:pt x="46990" y="105410"/>
                </a:lnTo>
                <a:lnTo>
                  <a:pt x="46990" y="106679"/>
                </a:lnTo>
                <a:lnTo>
                  <a:pt x="50800" y="106679"/>
                </a:lnTo>
                <a:lnTo>
                  <a:pt x="50800" y="105410"/>
                </a:lnTo>
                <a:close/>
              </a:path>
              <a:path w="50800" h="458470">
                <a:moveTo>
                  <a:pt x="3810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1600"/>
                </a:lnTo>
                <a:close/>
              </a:path>
              <a:path w="50800" h="458470">
                <a:moveTo>
                  <a:pt x="50800" y="101600"/>
                </a:moveTo>
                <a:lnTo>
                  <a:pt x="46990" y="101600"/>
                </a:lnTo>
                <a:lnTo>
                  <a:pt x="46990" y="104139"/>
                </a:lnTo>
                <a:lnTo>
                  <a:pt x="50800" y="104139"/>
                </a:lnTo>
                <a:lnTo>
                  <a:pt x="50800" y="101600"/>
                </a:lnTo>
                <a:close/>
              </a:path>
              <a:path w="50800" h="458470">
                <a:moveTo>
                  <a:pt x="3810" y="99060"/>
                </a:moveTo>
                <a:lnTo>
                  <a:pt x="0" y="9906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9060"/>
                </a:lnTo>
                <a:close/>
              </a:path>
              <a:path w="50800" h="458470">
                <a:moveTo>
                  <a:pt x="50800" y="99060"/>
                </a:moveTo>
                <a:lnTo>
                  <a:pt x="46990" y="99060"/>
                </a:lnTo>
                <a:lnTo>
                  <a:pt x="46990" y="100329"/>
                </a:lnTo>
                <a:lnTo>
                  <a:pt x="50800" y="100329"/>
                </a:lnTo>
                <a:lnTo>
                  <a:pt x="50800" y="99060"/>
                </a:lnTo>
                <a:close/>
              </a:path>
              <a:path w="50800" h="458470">
                <a:moveTo>
                  <a:pt x="3810" y="92710"/>
                </a:moveTo>
                <a:lnTo>
                  <a:pt x="0" y="9271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2710"/>
                </a:lnTo>
                <a:close/>
              </a:path>
              <a:path w="50800" h="458470">
                <a:moveTo>
                  <a:pt x="50800" y="92710"/>
                </a:moveTo>
                <a:lnTo>
                  <a:pt x="46990" y="92710"/>
                </a:lnTo>
                <a:lnTo>
                  <a:pt x="46990" y="97789"/>
                </a:lnTo>
                <a:lnTo>
                  <a:pt x="50800" y="97789"/>
                </a:lnTo>
                <a:lnTo>
                  <a:pt x="50800" y="92710"/>
                </a:lnTo>
                <a:close/>
              </a:path>
              <a:path w="50800" h="458470">
                <a:moveTo>
                  <a:pt x="3810" y="88900"/>
                </a:moveTo>
                <a:lnTo>
                  <a:pt x="0" y="8890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8900"/>
                </a:lnTo>
                <a:close/>
              </a:path>
              <a:path w="50800" h="458470">
                <a:moveTo>
                  <a:pt x="50800" y="88900"/>
                </a:moveTo>
                <a:lnTo>
                  <a:pt x="46990" y="88900"/>
                </a:lnTo>
                <a:lnTo>
                  <a:pt x="46990" y="91439"/>
                </a:lnTo>
                <a:lnTo>
                  <a:pt x="50800" y="91439"/>
                </a:lnTo>
                <a:lnTo>
                  <a:pt x="50800" y="88900"/>
                </a:lnTo>
                <a:close/>
              </a:path>
              <a:path w="50800" h="458470">
                <a:moveTo>
                  <a:pt x="3810" y="86360"/>
                </a:moveTo>
                <a:lnTo>
                  <a:pt x="0" y="8636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6360"/>
                </a:lnTo>
                <a:close/>
              </a:path>
              <a:path w="50800" h="458470">
                <a:moveTo>
                  <a:pt x="50800" y="86360"/>
                </a:moveTo>
                <a:lnTo>
                  <a:pt x="46990" y="86360"/>
                </a:lnTo>
                <a:lnTo>
                  <a:pt x="46990" y="87629"/>
                </a:lnTo>
                <a:lnTo>
                  <a:pt x="50800" y="87629"/>
                </a:lnTo>
                <a:lnTo>
                  <a:pt x="50800" y="86360"/>
                </a:lnTo>
                <a:close/>
              </a:path>
              <a:path w="50800" h="458470">
                <a:moveTo>
                  <a:pt x="3810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2550"/>
                </a:lnTo>
                <a:close/>
              </a:path>
              <a:path w="50800" h="458470">
                <a:moveTo>
                  <a:pt x="50800" y="82550"/>
                </a:moveTo>
                <a:lnTo>
                  <a:pt x="46990" y="82550"/>
                </a:lnTo>
                <a:lnTo>
                  <a:pt x="46990" y="85089"/>
                </a:lnTo>
                <a:lnTo>
                  <a:pt x="50800" y="85089"/>
                </a:lnTo>
                <a:lnTo>
                  <a:pt x="50800" y="82550"/>
                </a:lnTo>
                <a:close/>
              </a:path>
              <a:path w="50800" h="458470">
                <a:moveTo>
                  <a:pt x="3810" y="80010"/>
                </a:moveTo>
                <a:lnTo>
                  <a:pt x="0" y="8001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80010"/>
                </a:lnTo>
                <a:close/>
              </a:path>
              <a:path w="50800" h="458470">
                <a:moveTo>
                  <a:pt x="50800" y="80010"/>
                </a:moveTo>
                <a:lnTo>
                  <a:pt x="46990" y="80010"/>
                </a:lnTo>
                <a:lnTo>
                  <a:pt x="46990" y="81279"/>
                </a:lnTo>
                <a:lnTo>
                  <a:pt x="50800" y="81279"/>
                </a:lnTo>
                <a:lnTo>
                  <a:pt x="50800" y="80010"/>
                </a:lnTo>
                <a:close/>
              </a:path>
              <a:path w="50800" h="458470">
                <a:moveTo>
                  <a:pt x="3810" y="76200"/>
                </a:moveTo>
                <a:lnTo>
                  <a:pt x="0" y="7620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6200"/>
                </a:lnTo>
                <a:close/>
              </a:path>
              <a:path w="50800" h="458470">
                <a:moveTo>
                  <a:pt x="50800" y="76200"/>
                </a:moveTo>
                <a:lnTo>
                  <a:pt x="46990" y="76200"/>
                </a:lnTo>
                <a:lnTo>
                  <a:pt x="46990" y="78739"/>
                </a:lnTo>
                <a:lnTo>
                  <a:pt x="50800" y="78739"/>
                </a:lnTo>
                <a:lnTo>
                  <a:pt x="50800" y="76200"/>
                </a:lnTo>
                <a:close/>
              </a:path>
              <a:path w="50800" h="458470">
                <a:moveTo>
                  <a:pt x="3810" y="73660"/>
                </a:moveTo>
                <a:lnTo>
                  <a:pt x="0" y="7366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3660"/>
                </a:lnTo>
                <a:close/>
              </a:path>
              <a:path w="50800" h="458470">
                <a:moveTo>
                  <a:pt x="50800" y="73660"/>
                </a:moveTo>
                <a:lnTo>
                  <a:pt x="46990" y="73660"/>
                </a:lnTo>
                <a:lnTo>
                  <a:pt x="46990" y="74929"/>
                </a:lnTo>
                <a:lnTo>
                  <a:pt x="50800" y="74929"/>
                </a:lnTo>
                <a:lnTo>
                  <a:pt x="50800" y="73660"/>
                </a:lnTo>
                <a:close/>
              </a:path>
              <a:path w="50800" h="458470">
                <a:moveTo>
                  <a:pt x="3810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9850"/>
                </a:lnTo>
                <a:close/>
              </a:path>
              <a:path w="50800" h="458470">
                <a:moveTo>
                  <a:pt x="50800" y="69850"/>
                </a:moveTo>
                <a:lnTo>
                  <a:pt x="46990" y="69850"/>
                </a:lnTo>
                <a:lnTo>
                  <a:pt x="46990" y="72389"/>
                </a:lnTo>
                <a:lnTo>
                  <a:pt x="50800" y="72389"/>
                </a:lnTo>
                <a:lnTo>
                  <a:pt x="50800" y="69850"/>
                </a:lnTo>
                <a:close/>
              </a:path>
              <a:path w="50800" h="458470">
                <a:moveTo>
                  <a:pt x="3810" y="67310"/>
                </a:moveTo>
                <a:lnTo>
                  <a:pt x="0" y="6731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7310"/>
                </a:lnTo>
                <a:close/>
              </a:path>
              <a:path w="50800" h="458470">
                <a:moveTo>
                  <a:pt x="50800" y="67310"/>
                </a:moveTo>
                <a:lnTo>
                  <a:pt x="46990" y="67310"/>
                </a:lnTo>
                <a:lnTo>
                  <a:pt x="46990" y="68579"/>
                </a:lnTo>
                <a:lnTo>
                  <a:pt x="50800" y="68579"/>
                </a:lnTo>
                <a:lnTo>
                  <a:pt x="50800" y="67310"/>
                </a:lnTo>
                <a:close/>
              </a:path>
              <a:path w="50800" h="458470">
                <a:moveTo>
                  <a:pt x="3810" y="63500"/>
                </a:moveTo>
                <a:lnTo>
                  <a:pt x="0" y="6350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3500"/>
                </a:lnTo>
                <a:close/>
              </a:path>
              <a:path w="50800" h="458470">
                <a:moveTo>
                  <a:pt x="50800" y="63500"/>
                </a:moveTo>
                <a:lnTo>
                  <a:pt x="46990" y="63500"/>
                </a:lnTo>
                <a:lnTo>
                  <a:pt x="46990" y="66039"/>
                </a:lnTo>
                <a:lnTo>
                  <a:pt x="50800" y="66039"/>
                </a:lnTo>
                <a:lnTo>
                  <a:pt x="50800" y="63500"/>
                </a:lnTo>
                <a:close/>
              </a:path>
              <a:path w="50800" h="458470">
                <a:moveTo>
                  <a:pt x="3810" y="60960"/>
                </a:moveTo>
                <a:lnTo>
                  <a:pt x="0" y="6096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60960"/>
                </a:lnTo>
                <a:close/>
              </a:path>
              <a:path w="50800" h="458470">
                <a:moveTo>
                  <a:pt x="50800" y="60960"/>
                </a:moveTo>
                <a:lnTo>
                  <a:pt x="46990" y="60960"/>
                </a:lnTo>
                <a:lnTo>
                  <a:pt x="46990" y="62229"/>
                </a:lnTo>
                <a:lnTo>
                  <a:pt x="50800" y="62229"/>
                </a:lnTo>
                <a:lnTo>
                  <a:pt x="50800" y="60960"/>
                </a:lnTo>
                <a:close/>
              </a:path>
              <a:path w="50800" h="458470">
                <a:moveTo>
                  <a:pt x="3810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7150"/>
                </a:lnTo>
                <a:close/>
              </a:path>
              <a:path w="50800" h="458470">
                <a:moveTo>
                  <a:pt x="50800" y="57150"/>
                </a:moveTo>
                <a:lnTo>
                  <a:pt x="46990" y="57150"/>
                </a:lnTo>
                <a:lnTo>
                  <a:pt x="46990" y="59689"/>
                </a:lnTo>
                <a:lnTo>
                  <a:pt x="50800" y="59689"/>
                </a:lnTo>
                <a:lnTo>
                  <a:pt x="50800" y="57150"/>
                </a:lnTo>
                <a:close/>
              </a:path>
              <a:path w="50800" h="458470">
                <a:moveTo>
                  <a:pt x="3810" y="54610"/>
                </a:moveTo>
                <a:lnTo>
                  <a:pt x="0" y="5461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4610"/>
                </a:lnTo>
                <a:close/>
              </a:path>
              <a:path w="50800" h="458470">
                <a:moveTo>
                  <a:pt x="50800" y="54610"/>
                </a:moveTo>
                <a:lnTo>
                  <a:pt x="46990" y="54610"/>
                </a:lnTo>
                <a:lnTo>
                  <a:pt x="46990" y="55879"/>
                </a:lnTo>
                <a:lnTo>
                  <a:pt x="50800" y="55879"/>
                </a:lnTo>
                <a:lnTo>
                  <a:pt x="50800" y="54610"/>
                </a:lnTo>
                <a:close/>
              </a:path>
              <a:path w="50800" h="458470">
                <a:moveTo>
                  <a:pt x="3810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0800"/>
                </a:lnTo>
                <a:close/>
              </a:path>
              <a:path w="50800" h="458470">
                <a:moveTo>
                  <a:pt x="50800" y="50800"/>
                </a:moveTo>
                <a:lnTo>
                  <a:pt x="46990" y="50800"/>
                </a:lnTo>
                <a:lnTo>
                  <a:pt x="46990" y="53339"/>
                </a:lnTo>
                <a:lnTo>
                  <a:pt x="50800" y="53339"/>
                </a:lnTo>
                <a:lnTo>
                  <a:pt x="50800" y="50800"/>
                </a:lnTo>
                <a:close/>
              </a:path>
              <a:path w="50800" h="458470">
                <a:moveTo>
                  <a:pt x="3810" y="48260"/>
                </a:moveTo>
                <a:lnTo>
                  <a:pt x="0" y="4826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8260"/>
                </a:lnTo>
                <a:close/>
              </a:path>
              <a:path w="50800" h="458470">
                <a:moveTo>
                  <a:pt x="50800" y="48260"/>
                </a:moveTo>
                <a:lnTo>
                  <a:pt x="46990" y="48260"/>
                </a:lnTo>
                <a:lnTo>
                  <a:pt x="46990" y="49529"/>
                </a:lnTo>
                <a:lnTo>
                  <a:pt x="50800" y="49529"/>
                </a:lnTo>
                <a:lnTo>
                  <a:pt x="50800" y="48260"/>
                </a:lnTo>
                <a:close/>
              </a:path>
              <a:path w="50800" h="458470">
                <a:moveTo>
                  <a:pt x="3810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4450"/>
                </a:lnTo>
                <a:close/>
              </a:path>
              <a:path w="50800" h="458470">
                <a:moveTo>
                  <a:pt x="50800" y="44450"/>
                </a:moveTo>
                <a:lnTo>
                  <a:pt x="46990" y="44450"/>
                </a:lnTo>
                <a:lnTo>
                  <a:pt x="46990" y="46989"/>
                </a:lnTo>
                <a:lnTo>
                  <a:pt x="50800" y="46989"/>
                </a:lnTo>
                <a:lnTo>
                  <a:pt x="50800" y="44450"/>
                </a:lnTo>
                <a:close/>
              </a:path>
              <a:path w="50800" h="458470">
                <a:moveTo>
                  <a:pt x="3810" y="41910"/>
                </a:moveTo>
                <a:lnTo>
                  <a:pt x="0" y="4191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1910"/>
                </a:lnTo>
                <a:close/>
              </a:path>
              <a:path w="50800" h="458470">
                <a:moveTo>
                  <a:pt x="50800" y="41910"/>
                </a:moveTo>
                <a:lnTo>
                  <a:pt x="46990" y="41910"/>
                </a:lnTo>
                <a:lnTo>
                  <a:pt x="46990" y="43179"/>
                </a:lnTo>
                <a:lnTo>
                  <a:pt x="50800" y="43179"/>
                </a:lnTo>
                <a:lnTo>
                  <a:pt x="50800" y="41910"/>
                </a:lnTo>
                <a:close/>
              </a:path>
              <a:path w="50800" h="458470">
                <a:moveTo>
                  <a:pt x="3810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8100"/>
                </a:lnTo>
                <a:close/>
              </a:path>
              <a:path w="50800" h="458470">
                <a:moveTo>
                  <a:pt x="50800" y="38100"/>
                </a:moveTo>
                <a:lnTo>
                  <a:pt x="46990" y="38100"/>
                </a:lnTo>
                <a:lnTo>
                  <a:pt x="46990" y="40639"/>
                </a:lnTo>
                <a:lnTo>
                  <a:pt x="50800" y="40639"/>
                </a:lnTo>
                <a:lnTo>
                  <a:pt x="50800" y="38100"/>
                </a:lnTo>
                <a:close/>
              </a:path>
              <a:path w="50800" h="458470">
                <a:moveTo>
                  <a:pt x="3810" y="35560"/>
                </a:moveTo>
                <a:lnTo>
                  <a:pt x="0" y="3556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560"/>
                </a:lnTo>
                <a:close/>
              </a:path>
              <a:path w="50800" h="458470">
                <a:moveTo>
                  <a:pt x="50800" y="35560"/>
                </a:moveTo>
                <a:lnTo>
                  <a:pt x="46990" y="35560"/>
                </a:lnTo>
                <a:lnTo>
                  <a:pt x="46990" y="36829"/>
                </a:lnTo>
                <a:lnTo>
                  <a:pt x="50800" y="36829"/>
                </a:lnTo>
                <a:lnTo>
                  <a:pt x="50800" y="35560"/>
                </a:lnTo>
                <a:close/>
              </a:path>
              <a:path w="50800" h="458470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50800" h="458470">
                <a:moveTo>
                  <a:pt x="50800" y="31750"/>
                </a:moveTo>
                <a:lnTo>
                  <a:pt x="46990" y="31750"/>
                </a:lnTo>
                <a:lnTo>
                  <a:pt x="46990" y="34289"/>
                </a:lnTo>
                <a:lnTo>
                  <a:pt x="50800" y="34289"/>
                </a:lnTo>
                <a:lnTo>
                  <a:pt x="50800" y="31750"/>
                </a:lnTo>
                <a:close/>
              </a:path>
              <a:path w="50800" h="458470">
                <a:moveTo>
                  <a:pt x="3810" y="29210"/>
                </a:moveTo>
                <a:lnTo>
                  <a:pt x="0" y="2921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9210"/>
                </a:lnTo>
                <a:close/>
              </a:path>
              <a:path w="50800" h="458470">
                <a:moveTo>
                  <a:pt x="50800" y="29210"/>
                </a:moveTo>
                <a:lnTo>
                  <a:pt x="46990" y="29210"/>
                </a:lnTo>
                <a:lnTo>
                  <a:pt x="46990" y="30479"/>
                </a:lnTo>
                <a:lnTo>
                  <a:pt x="50800" y="30479"/>
                </a:lnTo>
                <a:lnTo>
                  <a:pt x="50800" y="29210"/>
                </a:lnTo>
                <a:close/>
              </a:path>
              <a:path w="50800" h="458470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50800" h="458470">
                <a:moveTo>
                  <a:pt x="50800" y="25400"/>
                </a:moveTo>
                <a:lnTo>
                  <a:pt x="46990" y="25400"/>
                </a:lnTo>
                <a:lnTo>
                  <a:pt x="46990" y="27939"/>
                </a:lnTo>
                <a:lnTo>
                  <a:pt x="50800" y="27939"/>
                </a:lnTo>
                <a:lnTo>
                  <a:pt x="50800" y="25400"/>
                </a:lnTo>
                <a:close/>
              </a:path>
              <a:path w="50800" h="458470">
                <a:moveTo>
                  <a:pt x="3810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60"/>
                </a:lnTo>
                <a:close/>
              </a:path>
              <a:path w="50800" h="458470">
                <a:moveTo>
                  <a:pt x="50800" y="22860"/>
                </a:moveTo>
                <a:lnTo>
                  <a:pt x="46990" y="22860"/>
                </a:lnTo>
                <a:lnTo>
                  <a:pt x="46990" y="24129"/>
                </a:lnTo>
                <a:lnTo>
                  <a:pt x="50800" y="24129"/>
                </a:lnTo>
                <a:lnTo>
                  <a:pt x="50800" y="22860"/>
                </a:lnTo>
                <a:close/>
              </a:path>
              <a:path w="50800" h="458470">
                <a:moveTo>
                  <a:pt x="3810" y="17779"/>
                </a:moveTo>
                <a:lnTo>
                  <a:pt x="1270" y="17779"/>
                </a:lnTo>
                <a:lnTo>
                  <a:pt x="1270" y="19050"/>
                </a:ln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7779"/>
                </a:lnTo>
                <a:close/>
              </a:path>
              <a:path w="50800" h="458470">
                <a:moveTo>
                  <a:pt x="50800" y="19050"/>
                </a:moveTo>
                <a:lnTo>
                  <a:pt x="46990" y="19050"/>
                </a:lnTo>
                <a:lnTo>
                  <a:pt x="46990" y="21589"/>
                </a:lnTo>
                <a:lnTo>
                  <a:pt x="50800" y="21589"/>
                </a:lnTo>
                <a:lnTo>
                  <a:pt x="50800" y="19050"/>
                </a:lnTo>
                <a:close/>
              </a:path>
              <a:path w="50800" h="458470">
                <a:moveTo>
                  <a:pt x="50800" y="16510"/>
                </a:moveTo>
                <a:lnTo>
                  <a:pt x="46990" y="16510"/>
                </a:lnTo>
                <a:lnTo>
                  <a:pt x="46990" y="17779"/>
                </a:lnTo>
                <a:lnTo>
                  <a:pt x="50800" y="17779"/>
                </a:lnTo>
                <a:lnTo>
                  <a:pt x="50800" y="16510"/>
                </a:lnTo>
                <a:close/>
              </a:path>
              <a:path w="50800" h="458470">
                <a:moveTo>
                  <a:pt x="50800" y="12700"/>
                </a:moveTo>
                <a:lnTo>
                  <a:pt x="46990" y="12700"/>
                </a:lnTo>
                <a:lnTo>
                  <a:pt x="46990" y="15239"/>
                </a:lnTo>
                <a:lnTo>
                  <a:pt x="50800" y="15239"/>
                </a:lnTo>
                <a:lnTo>
                  <a:pt x="50800" y="12700"/>
                </a:lnTo>
                <a:close/>
              </a:path>
              <a:path w="50800" h="458470">
                <a:moveTo>
                  <a:pt x="50800" y="10160"/>
                </a:moveTo>
                <a:lnTo>
                  <a:pt x="46990" y="10160"/>
                </a:lnTo>
                <a:lnTo>
                  <a:pt x="46990" y="11429"/>
                </a:lnTo>
                <a:lnTo>
                  <a:pt x="50800" y="11429"/>
                </a:lnTo>
                <a:lnTo>
                  <a:pt x="50800" y="10160"/>
                </a:lnTo>
                <a:close/>
              </a:path>
              <a:path w="50800" h="458470">
                <a:moveTo>
                  <a:pt x="50800" y="6350"/>
                </a:moveTo>
                <a:lnTo>
                  <a:pt x="46990" y="6350"/>
                </a:lnTo>
                <a:lnTo>
                  <a:pt x="46990" y="8889"/>
                </a:lnTo>
                <a:lnTo>
                  <a:pt x="50800" y="8889"/>
                </a:lnTo>
                <a:lnTo>
                  <a:pt x="50800" y="6350"/>
                </a:lnTo>
                <a:close/>
              </a:path>
              <a:path w="50800" h="458470">
                <a:moveTo>
                  <a:pt x="50800" y="3810"/>
                </a:moveTo>
                <a:lnTo>
                  <a:pt x="46990" y="3810"/>
                </a:lnTo>
                <a:lnTo>
                  <a:pt x="46990" y="5079"/>
                </a:lnTo>
                <a:lnTo>
                  <a:pt x="50800" y="5079"/>
                </a:lnTo>
                <a:lnTo>
                  <a:pt x="50800" y="3810"/>
                </a:lnTo>
                <a:close/>
              </a:path>
              <a:path w="50800" h="458470">
                <a:moveTo>
                  <a:pt x="50800" y="0"/>
                </a:moveTo>
                <a:lnTo>
                  <a:pt x="46990" y="0"/>
                </a:lnTo>
                <a:lnTo>
                  <a:pt x="46990" y="2539"/>
                </a:lnTo>
                <a:lnTo>
                  <a:pt x="50800" y="2539"/>
                </a:lnTo>
                <a:lnTo>
                  <a:pt x="50800" y="0"/>
                </a:lnTo>
                <a:close/>
              </a:path>
              <a:path w="50800" h="458470">
                <a:moveTo>
                  <a:pt x="3810" y="228600"/>
                </a:moveTo>
                <a:lnTo>
                  <a:pt x="0" y="22860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28600"/>
                </a:lnTo>
                <a:close/>
              </a:path>
              <a:path w="50800" h="458470">
                <a:moveTo>
                  <a:pt x="50800" y="228600"/>
                </a:moveTo>
                <a:lnTo>
                  <a:pt x="46990" y="228600"/>
                </a:lnTo>
                <a:lnTo>
                  <a:pt x="46990" y="266700"/>
                </a:lnTo>
                <a:lnTo>
                  <a:pt x="50800" y="266700"/>
                </a:lnTo>
                <a:lnTo>
                  <a:pt x="50800" y="228600"/>
                </a:lnTo>
                <a:close/>
              </a:path>
              <a:path w="50800" h="458470">
                <a:moveTo>
                  <a:pt x="3810" y="266700"/>
                </a:moveTo>
                <a:lnTo>
                  <a:pt x="0" y="2667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66700"/>
                </a:lnTo>
                <a:close/>
              </a:path>
              <a:path w="50800" h="458470">
                <a:moveTo>
                  <a:pt x="50800" y="266700"/>
                </a:moveTo>
                <a:lnTo>
                  <a:pt x="46990" y="266700"/>
                </a:lnTo>
                <a:lnTo>
                  <a:pt x="46990" y="298450"/>
                </a:lnTo>
                <a:lnTo>
                  <a:pt x="50800" y="298450"/>
                </a:lnTo>
                <a:lnTo>
                  <a:pt x="50800" y="266700"/>
                </a:lnTo>
                <a:close/>
              </a:path>
              <a:path w="50800" h="458470">
                <a:moveTo>
                  <a:pt x="3810" y="298450"/>
                </a:moveTo>
                <a:lnTo>
                  <a:pt x="0" y="29845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298450"/>
                </a:lnTo>
                <a:close/>
              </a:path>
              <a:path w="50800" h="458470">
                <a:moveTo>
                  <a:pt x="50800" y="298450"/>
                </a:moveTo>
                <a:lnTo>
                  <a:pt x="46990" y="298450"/>
                </a:lnTo>
                <a:lnTo>
                  <a:pt x="46990" y="308610"/>
                </a:lnTo>
                <a:lnTo>
                  <a:pt x="50800" y="308610"/>
                </a:lnTo>
                <a:lnTo>
                  <a:pt x="50800" y="298450"/>
                </a:lnTo>
                <a:close/>
              </a:path>
              <a:path w="50800" h="458470">
                <a:moveTo>
                  <a:pt x="3810" y="308610"/>
                </a:moveTo>
                <a:lnTo>
                  <a:pt x="0" y="30861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08610"/>
                </a:lnTo>
                <a:close/>
              </a:path>
              <a:path w="50800" h="458470">
                <a:moveTo>
                  <a:pt x="50800" y="308610"/>
                </a:moveTo>
                <a:lnTo>
                  <a:pt x="46990" y="308610"/>
                </a:lnTo>
                <a:lnTo>
                  <a:pt x="46990" y="336550"/>
                </a:lnTo>
                <a:lnTo>
                  <a:pt x="50800" y="336550"/>
                </a:lnTo>
                <a:lnTo>
                  <a:pt x="50800" y="308610"/>
                </a:lnTo>
                <a:close/>
              </a:path>
              <a:path w="50800" h="458470">
                <a:moveTo>
                  <a:pt x="3810" y="336550"/>
                </a:moveTo>
                <a:lnTo>
                  <a:pt x="0" y="33655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36550"/>
                </a:lnTo>
                <a:close/>
              </a:path>
              <a:path w="50800" h="458470">
                <a:moveTo>
                  <a:pt x="50800" y="336550"/>
                </a:moveTo>
                <a:lnTo>
                  <a:pt x="46990" y="336550"/>
                </a:lnTo>
                <a:lnTo>
                  <a:pt x="46990" y="346710"/>
                </a:lnTo>
                <a:lnTo>
                  <a:pt x="50800" y="346710"/>
                </a:lnTo>
                <a:lnTo>
                  <a:pt x="50800" y="336550"/>
                </a:lnTo>
                <a:close/>
              </a:path>
              <a:path w="50800" h="458470">
                <a:moveTo>
                  <a:pt x="3810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46710"/>
                </a:lnTo>
                <a:close/>
              </a:path>
              <a:path w="50800" h="458470">
                <a:moveTo>
                  <a:pt x="50800" y="346710"/>
                </a:moveTo>
                <a:lnTo>
                  <a:pt x="46990" y="346710"/>
                </a:lnTo>
                <a:lnTo>
                  <a:pt x="46990" y="353060"/>
                </a:lnTo>
                <a:lnTo>
                  <a:pt x="50800" y="353060"/>
                </a:lnTo>
                <a:lnTo>
                  <a:pt x="50800" y="346710"/>
                </a:lnTo>
                <a:close/>
              </a:path>
              <a:path w="50800" h="458470">
                <a:moveTo>
                  <a:pt x="3810" y="353060"/>
                </a:moveTo>
                <a:lnTo>
                  <a:pt x="0" y="35306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53060"/>
                </a:lnTo>
                <a:close/>
              </a:path>
              <a:path w="50800" h="458470">
                <a:moveTo>
                  <a:pt x="50800" y="353060"/>
                </a:moveTo>
                <a:lnTo>
                  <a:pt x="46990" y="353060"/>
                </a:lnTo>
                <a:lnTo>
                  <a:pt x="46990" y="374650"/>
                </a:lnTo>
                <a:lnTo>
                  <a:pt x="50800" y="374650"/>
                </a:lnTo>
                <a:lnTo>
                  <a:pt x="50800" y="353060"/>
                </a:lnTo>
                <a:close/>
              </a:path>
              <a:path w="50800" h="458470">
                <a:moveTo>
                  <a:pt x="50800" y="457200"/>
                </a:moveTo>
                <a:lnTo>
                  <a:pt x="0" y="457200"/>
                </a:lnTo>
                <a:lnTo>
                  <a:pt x="0" y="458470"/>
                </a:lnTo>
                <a:lnTo>
                  <a:pt x="50800" y="458470"/>
                </a:lnTo>
                <a:lnTo>
                  <a:pt x="50800" y="457200"/>
                </a:lnTo>
                <a:close/>
              </a:path>
              <a:path w="50800" h="458470">
                <a:moveTo>
                  <a:pt x="3810" y="454660"/>
                </a:moveTo>
                <a:lnTo>
                  <a:pt x="0" y="454660"/>
                </a:lnTo>
                <a:lnTo>
                  <a:pt x="0" y="455930"/>
                </a:lnTo>
                <a:lnTo>
                  <a:pt x="3810" y="455930"/>
                </a:lnTo>
                <a:lnTo>
                  <a:pt x="3810" y="454660"/>
                </a:lnTo>
                <a:close/>
              </a:path>
              <a:path w="50800" h="458470">
                <a:moveTo>
                  <a:pt x="50800" y="454660"/>
                </a:moveTo>
                <a:lnTo>
                  <a:pt x="46990" y="454660"/>
                </a:lnTo>
                <a:lnTo>
                  <a:pt x="46990" y="455930"/>
                </a:lnTo>
                <a:lnTo>
                  <a:pt x="50800" y="455930"/>
                </a:lnTo>
                <a:lnTo>
                  <a:pt x="50800" y="454660"/>
                </a:lnTo>
                <a:close/>
              </a:path>
              <a:path w="50800" h="458470">
                <a:moveTo>
                  <a:pt x="3810" y="450850"/>
                </a:moveTo>
                <a:lnTo>
                  <a:pt x="0" y="450850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50850"/>
                </a:lnTo>
                <a:close/>
              </a:path>
              <a:path w="50800" h="458470">
                <a:moveTo>
                  <a:pt x="50800" y="450850"/>
                </a:moveTo>
                <a:lnTo>
                  <a:pt x="46990" y="450850"/>
                </a:lnTo>
                <a:lnTo>
                  <a:pt x="46990" y="453389"/>
                </a:lnTo>
                <a:lnTo>
                  <a:pt x="50800" y="453389"/>
                </a:lnTo>
                <a:lnTo>
                  <a:pt x="50800" y="450850"/>
                </a:lnTo>
                <a:close/>
              </a:path>
              <a:path w="50800" h="458470">
                <a:moveTo>
                  <a:pt x="3810" y="448310"/>
                </a:moveTo>
                <a:lnTo>
                  <a:pt x="0" y="44831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8310"/>
                </a:lnTo>
                <a:close/>
              </a:path>
              <a:path w="50800" h="458470">
                <a:moveTo>
                  <a:pt x="50800" y="448310"/>
                </a:moveTo>
                <a:lnTo>
                  <a:pt x="46990" y="448310"/>
                </a:lnTo>
                <a:lnTo>
                  <a:pt x="46990" y="449579"/>
                </a:lnTo>
                <a:lnTo>
                  <a:pt x="50800" y="449579"/>
                </a:lnTo>
                <a:lnTo>
                  <a:pt x="50800" y="448310"/>
                </a:lnTo>
                <a:close/>
              </a:path>
              <a:path w="50800" h="458470">
                <a:moveTo>
                  <a:pt x="3810" y="444500"/>
                </a:moveTo>
                <a:lnTo>
                  <a:pt x="0" y="444500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4500"/>
                </a:lnTo>
                <a:close/>
              </a:path>
              <a:path w="50800" h="458470">
                <a:moveTo>
                  <a:pt x="50800" y="444500"/>
                </a:moveTo>
                <a:lnTo>
                  <a:pt x="46990" y="444500"/>
                </a:lnTo>
                <a:lnTo>
                  <a:pt x="46990" y="447039"/>
                </a:lnTo>
                <a:lnTo>
                  <a:pt x="50800" y="447039"/>
                </a:lnTo>
                <a:lnTo>
                  <a:pt x="50800" y="444500"/>
                </a:lnTo>
                <a:close/>
              </a:path>
              <a:path w="50800" h="458470">
                <a:moveTo>
                  <a:pt x="3810" y="441960"/>
                </a:moveTo>
                <a:lnTo>
                  <a:pt x="0" y="44196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41960"/>
                </a:lnTo>
                <a:close/>
              </a:path>
              <a:path w="50800" h="458470">
                <a:moveTo>
                  <a:pt x="50800" y="441960"/>
                </a:moveTo>
                <a:lnTo>
                  <a:pt x="46990" y="441960"/>
                </a:lnTo>
                <a:lnTo>
                  <a:pt x="46990" y="443229"/>
                </a:lnTo>
                <a:lnTo>
                  <a:pt x="50800" y="443229"/>
                </a:lnTo>
                <a:lnTo>
                  <a:pt x="50800" y="441960"/>
                </a:lnTo>
                <a:close/>
              </a:path>
              <a:path w="50800" h="458470">
                <a:moveTo>
                  <a:pt x="3810" y="438150"/>
                </a:moveTo>
                <a:lnTo>
                  <a:pt x="0" y="438150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8150"/>
                </a:lnTo>
                <a:close/>
              </a:path>
              <a:path w="50800" h="458470">
                <a:moveTo>
                  <a:pt x="50800" y="438150"/>
                </a:moveTo>
                <a:lnTo>
                  <a:pt x="46990" y="438150"/>
                </a:lnTo>
                <a:lnTo>
                  <a:pt x="46990" y="440689"/>
                </a:lnTo>
                <a:lnTo>
                  <a:pt x="50800" y="440689"/>
                </a:lnTo>
                <a:lnTo>
                  <a:pt x="50800" y="438150"/>
                </a:lnTo>
                <a:close/>
              </a:path>
              <a:path w="50800" h="458470">
                <a:moveTo>
                  <a:pt x="3810" y="435610"/>
                </a:moveTo>
                <a:lnTo>
                  <a:pt x="0" y="43561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5610"/>
                </a:lnTo>
                <a:close/>
              </a:path>
              <a:path w="50800" h="458470">
                <a:moveTo>
                  <a:pt x="50800" y="435610"/>
                </a:moveTo>
                <a:lnTo>
                  <a:pt x="46990" y="435610"/>
                </a:lnTo>
                <a:lnTo>
                  <a:pt x="46990" y="436879"/>
                </a:lnTo>
                <a:lnTo>
                  <a:pt x="50800" y="436879"/>
                </a:lnTo>
                <a:lnTo>
                  <a:pt x="50800" y="435610"/>
                </a:lnTo>
                <a:close/>
              </a:path>
              <a:path w="50800" h="458470">
                <a:moveTo>
                  <a:pt x="3810" y="431800"/>
                </a:moveTo>
                <a:lnTo>
                  <a:pt x="0" y="43180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31800"/>
                </a:lnTo>
                <a:close/>
              </a:path>
              <a:path w="50800" h="458470">
                <a:moveTo>
                  <a:pt x="50800" y="431800"/>
                </a:moveTo>
                <a:lnTo>
                  <a:pt x="46990" y="431800"/>
                </a:lnTo>
                <a:lnTo>
                  <a:pt x="46990" y="434339"/>
                </a:lnTo>
                <a:lnTo>
                  <a:pt x="50800" y="434339"/>
                </a:lnTo>
                <a:lnTo>
                  <a:pt x="50800" y="431800"/>
                </a:lnTo>
                <a:close/>
              </a:path>
              <a:path w="50800" h="458470">
                <a:moveTo>
                  <a:pt x="3810" y="429260"/>
                </a:moveTo>
                <a:lnTo>
                  <a:pt x="0" y="42926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9260"/>
                </a:lnTo>
                <a:close/>
              </a:path>
              <a:path w="50800" h="458470">
                <a:moveTo>
                  <a:pt x="50800" y="429260"/>
                </a:moveTo>
                <a:lnTo>
                  <a:pt x="46990" y="429260"/>
                </a:lnTo>
                <a:lnTo>
                  <a:pt x="46990" y="430529"/>
                </a:lnTo>
                <a:lnTo>
                  <a:pt x="50800" y="430529"/>
                </a:lnTo>
                <a:lnTo>
                  <a:pt x="50800" y="429260"/>
                </a:lnTo>
                <a:close/>
              </a:path>
              <a:path w="50800" h="458470">
                <a:moveTo>
                  <a:pt x="3810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5450"/>
                </a:lnTo>
                <a:close/>
              </a:path>
              <a:path w="50800" h="458470">
                <a:moveTo>
                  <a:pt x="50800" y="425450"/>
                </a:moveTo>
                <a:lnTo>
                  <a:pt x="46990" y="425450"/>
                </a:lnTo>
                <a:lnTo>
                  <a:pt x="46990" y="427989"/>
                </a:lnTo>
                <a:lnTo>
                  <a:pt x="50800" y="427989"/>
                </a:lnTo>
                <a:lnTo>
                  <a:pt x="50800" y="425450"/>
                </a:lnTo>
                <a:close/>
              </a:path>
              <a:path w="50800" h="458470">
                <a:moveTo>
                  <a:pt x="3810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2910"/>
                </a:lnTo>
                <a:close/>
              </a:path>
              <a:path w="50800" h="458470">
                <a:moveTo>
                  <a:pt x="50800" y="422910"/>
                </a:moveTo>
                <a:lnTo>
                  <a:pt x="46990" y="422910"/>
                </a:lnTo>
                <a:lnTo>
                  <a:pt x="46990" y="424179"/>
                </a:lnTo>
                <a:lnTo>
                  <a:pt x="50800" y="424179"/>
                </a:lnTo>
                <a:lnTo>
                  <a:pt x="50800" y="422910"/>
                </a:lnTo>
                <a:close/>
              </a:path>
              <a:path w="50800" h="458470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50800" h="458470">
                <a:moveTo>
                  <a:pt x="50800" y="419100"/>
                </a:moveTo>
                <a:lnTo>
                  <a:pt x="46990" y="419100"/>
                </a:lnTo>
                <a:lnTo>
                  <a:pt x="46990" y="421639"/>
                </a:lnTo>
                <a:lnTo>
                  <a:pt x="50800" y="421639"/>
                </a:lnTo>
                <a:lnTo>
                  <a:pt x="50800" y="419100"/>
                </a:lnTo>
                <a:close/>
              </a:path>
              <a:path w="50800" h="458470">
                <a:moveTo>
                  <a:pt x="3810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6560"/>
                </a:lnTo>
                <a:close/>
              </a:path>
              <a:path w="50800" h="458470">
                <a:moveTo>
                  <a:pt x="50800" y="416560"/>
                </a:moveTo>
                <a:lnTo>
                  <a:pt x="46990" y="416560"/>
                </a:lnTo>
                <a:lnTo>
                  <a:pt x="46990" y="417829"/>
                </a:lnTo>
                <a:lnTo>
                  <a:pt x="50800" y="417829"/>
                </a:lnTo>
                <a:lnTo>
                  <a:pt x="50800" y="416560"/>
                </a:lnTo>
                <a:close/>
              </a:path>
              <a:path w="50800" h="458470">
                <a:moveTo>
                  <a:pt x="3810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50800" h="458470">
                <a:moveTo>
                  <a:pt x="50800" y="412750"/>
                </a:moveTo>
                <a:lnTo>
                  <a:pt x="46990" y="412750"/>
                </a:lnTo>
                <a:lnTo>
                  <a:pt x="46990" y="415289"/>
                </a:lnTo>
                <a:lnTo>
                  <a:pt x="50800" y="415289"/>
                </a:lnTo>
                <a:lnTo>
                  <a:pt x="50800" y="412750"/>
                </a:lnTo>
                <a:close/>
              </a:path>
              <a:path w="50800" h="458470">
                <a:moveTo>
                  <a:pt x="3810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210"/>
                </a:lnTo>
                <a:close/>
              </a:path>
              <a:path w="50800" h="458470">
                <a:moveTo>
                  <a:pt x="50800" y="410210"/>
                </a:moveTo>
                <a:lnTo>
                  <a:pt x="46990" y="410210"/>
                </a:lnTo>
                <a:lnTo>
                  <a:pt x="46990" y="411479"/>
                </a:lnTo>
                <a:lnTo>
                  <a:pt x="50800" y="411479"/>
                </a:lnTo>
                <a:lnTo>
                  <a:pt x="50800" y="410210"/>
                </a:lnTo>
                <a:close/>
              </a:path>
              <a:path w="50800" h="458470">
                <a:moveTo>
                  <a:pt x="3810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6400"/>
                </a:lnTo>
                <a:close/>
              </a:path>
              <a:path w="50800" h="458470">
                <a:moveTo>
                  <a:pt x="50800" y="406400"/>
                </a:moveTo>
                <a:lnTo>
                  <a:pt x="46990" y="406400"/>
                </a:lnTo>
                <a:lnTo>
                  <a:pt x="46990" y="408939"/>
                </a:lnTo>
                <a:lnTo>
                  <a:pt x="50800" y="408939"/>
                </a:lnTo>
                <a:lnTo>
                  <a:pt x="50800" y="406400"/>
                </a:lnTo>
                <a:close/>
              </a:path>
              <a:path w="50800" h="458470">
                <a:moveTo>
                  <a:pt x="3810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3860"/>
                </a:lnTo>
                <a:close/>
              </a:path>
              <a:path w="50800" h="458470">
                <a:moveTo>
                  <a:pt x="50800" y="403860"/>
                </a:moveTo>
                <a:lnTo>
                  <a:pt x="46990" y="403860"/>
                </a:lnTo>
                <a:lnTo>
                  <a:pt x="46990" y="405129"/>
                </a:lnTo>
                <a:lnTo>
                  <a:pt x="50800" y="405129"/>
                </a:lnTo>
                <a:lnTo>
                  <a:pt x="50800" y="403860"/>
                </a:lnTo>
                <a:close/>
              </a:path>
              <a:path w="50800" h="458470">
                <a:moveTo>
                  <a:pt x="3810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0050"/>
                </a:lnTo>
                <a:close/>
              </a:path>
              <a:path w="50800" h="458470">
                <a:moveTo>
                  <a:pt x="50800" y="400050"/>
                </a:moveTo>
                <a:lnTo>
                  <a:pt x="46990" y="400050"/>
                </a:lnTo>
                <a:lnTo>
                  <a:pt x="46990" y="402589"/>
                </a:lnTo>
                <a:lnTo>
                  <a:pt x="50800" y="402589"/>
                </a:lnTo>
                <a:lnTo>
                  <a:pt x="50800" y="400050"/>
                </a:lnTo>
                <a:close/>
              </a:path>
              <a:path w="50800" h="458470">
                <a:moveTo>
                  <a:pt x="3810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7510"/>
                </a:lnTo>
                <a:close/>
              </a:path>
              <a:path w="50800" h="458470">
                <a:moveTo>
                  <a:pt x="50800" y="397510"/>
                </a:moveTo>
                <a:lnTo>
                  <a:pt x="46990" y="397510"/>
                </a:lnTo>
                <a:lnTo>
                  <a:pt x="46990" y="398779"/>
                </a:lnTo>
                <a:lnTo>
                  <a:pt x="50800" y="398779"/>
                </a:lnTo>
                <a:lnTo>
                  <a:pt x="50800" y="397510"/>
                </a:lnTo>
                <a:close/>
              </a:path>
              <a:path w="50800" h="458470">
                <a:moveTo>
                  <a:pt x="3810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3700"/>
                </a:lnTo>
                <a:close/>
              </a:path>
              <a:path w="50800" h="458470">
                <a:moveTo>
                  <a:pt x="50800" y="393700"/>
                </a:moveTo>
                <a:lnTo>
                  <a:pt x="46990" y="393700"/>
                </a:lnTo>
                <a:lnTo>
                  <a:pt x="46990" y="396239"/>
                </a:lnTo>
                <a:lnTo>
                  <a:pt x="50800" y="396239"/>
                </a:lnTo>
                <a:lnTo>
                  <a:pt x="50800" y="393700"/>
                </a:lnTo>
                <a:close/>
              </a:path>
              <a:path w="50800" h="458470">
                <a:moveTo>
                  <a:pt x="3810" y="375920"/>
                </a:moveTo>
                <a:lnTo>
                  <a:pt x="0" y="37592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75920"/>
                </a:lnTo>
                <a:close/>
              </a:path>
              <a:path w="50800" h="458470">
                <a:moveTo>
                  <a:pt x="50800" y="375920"/>
                </a:moveTo>
                <a:lnTo>
                  <a:pt x="46990" y="375920"/>
                </a:lnTo>
                <a:lnTo>
                  <a:pt x="46990" y="392429"/>
                </a:lnTo>
                <a:lnTo>
                  <a:pt x="50800" y="392429"/>
                </a:lnTo>
                <a:lnTo>
                  <a:pt x="50800" y="375920"/>
                </a:lnTo>
                <a:close/>
              </a:path>
            </a:pathLst>
          </a:custGeom>
          <a:solidFill>
            <a:srgbClr val="50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3" name="bk object 3813"/>
          <p:cNvSpPr/>
          <p:nvPr/>
        </p:nvSpPr>
        <p:spPr>
          <a:xfrm>
            <a:off x="4714240" y="2799079"/>
            <a:ext cx="43180" cy="455930"/>
          </a:xfrm>
          <a:custGeom>
            <a:avLst/>
            <a:gdLst/>
            <a:ahLst/>
            <a:cxnLst/>
            <a:rect l="l" t="t" r="r" b="b"/>
            <a:pathLst>
              <a:path w="43179" h="455929">
                <a:moveTo>
                  <a:pt x="3810" y="209550"/>
                </a:moveTo>
                <a:lnTo>
                  <a:pt x="0" y="2095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09550"/>
                </a:lnTo>
                <a:close/>
              </a:path>
              <a:path w="43179" h="455929">
                <a:moveTo>
                  <a:pt x="43180" y="209550"/>
                </a:moveTo>
                <a:lnTo>
                  <a:pt x="39370" y="209550"/>
                </a:lnTo>
                <a:lnTo>
                  <a:pt x="39370" y="228600"/>
                </a:lnTo>
                <a:lnTo>
                  <a:pt x="43180" y="228600"/>
                </a:lnTo>
                <a:lnTo>
                  <a:pt x="43180" y="209550"/>
                </a:lnTo>
                <a:close/>
              </a:path>
              <a:path w="43179" h="455929">
                <a:moveTo>
                  <a:pt x="3810" y="207010"/>
                </a:moveTo>
                <a:lnTo>
                  <a:pt x="0" y="20701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7010"/>
                </a:lnTo>
                <a:close/>
              </a:path>
              <a:path w="43179" h="455929">
                <a:moveTo>
                  <a:pt x="43180" y="207010"/>
                </a:moveTo>
                <a:lnTo>
                  <a:pt x="39370" y="207010"/>
                </a:lnTo>
                <a:lnTo>
                  <a:pt x="39370" y="208279"/>
                </a:lnTo>
                <a:lnTo>
                  <a:pt x="43180" y="208279"/>
                </a:lnTo>
                <a:lnTo>
                  <a:pt x="43180" y="207010"/>
                </a:lnTo>
                <a:close/>
              </a:path>
              <a:path w="43179" h="455929">
                <a:moveTo>
                  <a:pt x="3810" y="203200"/>
                </a:moveTo>
                <a:lnTo>
                  <a:pt x="0" y="20320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203200"/>
                </a:lnTo>
                <a:close/>
              </a:path>
              <a:path w="43179" h="455929">
                <a:moveTo>
                  <a:pt x="43180" y="203200"/>
                </a:moveTo>
                <a:lnTo>
                  <a:pt x="39370" y="203200"/>
                </a:lnTo>
                <a:lnTo>
                  <a:pt x="39370" y="205739"/>
                </a:lnTo>
                <a:lnTo>
                  <a:pt x="43180" y="205739"/>
                </a:lnTo>
                <a:lnTo>
                  <a:pt x="43180" y="203200"/>
                </a:lnTo>
                <a:close/>
              </a:path>
              <a:path w="43179" h="455929">
                <a:moveTo>
                  <a:pt x="3810" y="200660"/>
                </a:moveTo>
                <a:lnTo>
                  <a:pt x="0" y="20066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200660"/>
                </a:lnTo>
                <a:close/>
              </a:path>
              <a:path w="43179" h="455929">
                <a:moveTo>
                  <a:pt x="43180" y="200660"/>
                </a:moveTo>
                <a:lnTo>
                  <a:pt x="39370" y="200660"/>
                </a:lnTo>
                <a:lnTo>
                  <a:pt x="39370" y="201929"/>
                </a:lnTo>
                <a:lnTo>
                  <a:pt x="43180" y="201929"/>
                </a:lnTo>
                <a:lnTo>
                  <a:pt x="43180" y="200660"/>
                </a:lnTo>
                <a:close/>
              </a:path>
              <a:path w="43179" h="455929">
                <a:moveTo>
                  <a:pt x="3810" y="196850"/>
                </a:moveTo>
                <a:lnTo>
                  <a:pt x="0" y="19685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6850"/>
                </a:lnTo>
                <a:close/>
              </a:path>
              <a:path w="43179" h="455929">
                <a:moveTo>
                  <a:pt x="43180" y="196850"/>
                </a:moveTo>
                <a:lnTo>
                  <a:pt x="39370" y="196850"/>
                </a:lnTo>
                <a:lnTo>
                  <a:pt x="39370" y="199389"/>
                </a:lnTo>
                <a:lnTo>
                  <a:pt x="43180" y="199389"/>
                </a:lnTo>
                <a:lnTo>
                  <a:pt x="43180" y="196850"/>
                </a:lnTo>
                <a:close/>
              </a:path>
              <a:path w="43179" h="455929">
                <a:moveTo>
                  <a:pt x="3810" y="194310"/>
                </a:moveTo>
                <a:lnTo>
                  <a:pt x="0" y="19431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4310"/>
                </a:lnTo>
                <a:close/>
              </a:path>
              <a:path w="43179" h="455929">
                <a:moveTo>
                  <a:pt x="43180" y="194310"/>
                </a:moveTo>
                <a:lnTo>
                  <a:pt x="39370" y="194310"/>
                </a:lnTo>
                <a:lnTo>
                  <a:pt x="39370" y="195579"/>
                </a:lnTo>
                <a:lnTo>
                  <a:pt x="43180" y="195579"/>
                </a:lnTo>
                <a:lnTo>
                  <a:pt x="43180" y="194310"/>
                </a:lnTo>
                <a:close/>
              </a:path>
              <a:path w="43179" h="455929">
                <a:moveTo>
                  <a:pt x="3810" y="190500"/>
                </a:moveTo>
                <a:lnTo>
                  <a:pt x="0" y="19050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90500"/>
                </a:lnTo>
                <a:close/>
              </a:path>
              <a:path w="43179" h="455929">
                <a:moveTo>
                  <a:pt x="43180" y="190500"/>
                </a:moveTo>
                <a:lnTo>
                  <a:pt x="39370" y="190500"/>
                </a:lnTo>
                <a:lnTo>
                  <a:pt x="39370" y="193039"/>
                </a:lnTo>
                <a:lnTo>
                  <a:pt x="43180" y="193039"/>
                </a:lnTo>
                <a:lnTo>
                  <a:pt x="43180" y="190500"/>
                </a:lnTo>
                <a:close/>
              </a:path>
              <a:path w="43179" h="455929">
                <a:moveTo>
                  <a:pt x="3810" y="187960"/>
                </a:moveTo>
                <a:lnTo>
                  <a:pt x="0" y="18796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7960"/>
                </a:lnTo>
                <a:close/>
              </a:path>
              <a:path w="43179" h="455929">
                <a:moveTo>
                  <a:pt x="43180" y="187960"/>
                </a:moveTo>
                <a:lnTo>
                  <a:pt x="39370" y="187960"/>
                </a:lnTo>
                <a:lnTo>
                  <a:pt x="39370" y="189229"/>
                </a:lnTo>
                <a:lnTo>
                  <a:pt x="43180" y="189229"/>
                </a:lnTo>
                <a:lnTo>
                  <a:pt x="43180" y="187960"/>
                </a:lnTo>
                <a:close/>
              </a:path>
              <a:path w="43179" h="455929">
                <a:moveTo>
                  <a:pt x="3810" y="184150"/>
                </a:moveTo>
                <a:lnTo>
                  <a:pt x="0" y="18415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4150"/>
                </a:lnTo>
                <a:close/>
              </a:path>
              <a:path w="43179" h="455929">
                <a:moveTo>
                  <a:pt x="43180" y="184150"/>
                </a:moveTo>
                <a:lnTo>
                  <a:pt x="39370" y="184150"/>
                </a:lnTo>
                <a:lnTo>
                  <a:pt x="39370" y="186689"/>
                </a:lnTo>
                <a:lnTo>
                  <a:pt x="43180" y="186689"/>
                </a:lnTo>
                <a:lnTo>
                  <a:pt x="43180" y="184150"/>
                </a:lnTo>
                <a:close/>
              </a:path>
              <a:path w="43179" h="455929">
                <a:moveTo>
                  <a:pt x="3810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1610"/>
                </a:lnTo>
                <a:close/>
              </a:path>
              <a:path w="43179" h="455929">
                <a:moveTo>
                  <a:pt x="43180" y="181610"/>
                </a:moveTo>
                <a:lnTo>
                  <a:pt x="39370" y="181610"/>
                </a:lnTo>
                <a:lnTo>
                  <a:pt x="39370" y="182879"/>
                </a:lnTo>
                <a:lnTo>
                  <a:pt x="43180" y="182879"/>
                </a:lnTo>
                <a:lnTo>
                  <a:pt x="43180" y="181610"/>
                </a:lnTo>
                <a:close/>
              </a:path>
              <a:path w="43179" h="455929">
                <a:moveTo>
                  <a:pt x="3810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7800"/>
                </a:lnTo>
                <a:close/>
              </a:path>
              <a:path w="43179" h="455929">
                <a:moveTo>
                  <a:pt x="43180" y="177800"/>
                </a:moveTo>
                <a:lnTo>
                  <a:pt x="39370" y="177800"/>
                </a:lnTo>
                <a:lnTo>
                  <a:pt x="39370" y="180339"/>
                </a:lnTo>
                <a:lnTo>
                  <a:pt x="43180" y="180339"/>
                </a:lnTo>
                <a:lnTo>
                  <a:pt x="43180" y="177800"/>
                </a:lnTo>
                <a:close/>
              </a:path>
              <a:path w="43179" h="455929">
                <a:moveTo>
                  <a:pt x="3810" y="175260"/>
                </a:moveTo>
                <a:lnTo>
                  <a:pt x="0" y="17526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5260"/>
                </a:lnTo>
                <a:close/>
              </a:path>
              <a:path w="43179" h="455929">
                <a:moveTo>
                  <a:pt x="43180" y="175260"/>
                </a:moveTo>
                <a:lnTo>
                  <a:pt x="39370" y="175260"/>
                </a:lnTo>
                <a:lnTo>
                  <a:pt x="39370" y="176529"/>
                </a:lnTo>
                <a:lnTo>
                  <a:pt x="43180" y="176529"/>
                </a:lnTo>
                <a:lnTo>
                  <a:pt x="43180" y="175260"/>
                </a:lnTo>
                <a:close/>
              </a:path>
              <a:path w="43179" h="455929">
                <a:moveTo>
                  <a:pt x="3810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1450"/>
                </a:lnTo>
                <a:close/>
              </a:path>
              <a:path w="43179" h="455929">
                <a:moveTo>
                  <a:pt x="43180" y="171450"/>
                </a:moveTo>
                <a:lnTo>
                  <a:pt x="39370" y="171450"/>
                </a:lnTo>
                <a:lnTo>
                  <a:pt x="39370" y="173989"/>
                </a:lnTo>
                <a:lnTo>
                  <a:pt x="43180" y="173989"/>
                </a:lnTo>
                <a:lnTo>
                  <a:pt x="43180" y="171450"/>
                </a:lnTo>
                <a:close/>
              </a:path>
              <a:path w="43179" h="455929">
                <a:moveTo>
                  <a:pt x="3810" y="168910"/>
                </a:moveTo>
                <a:lnTo>
                  <a:pt x="0" y="16891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8910"/>
                </a:lnTo>
                <a:close/>
              </a:path>
              <a:path w="43179" h="455929">
                <a:moveTo>
                  <a:pt x="43180" y="168910"/>
                </a:moveTo>
                <a:lnTo>
                  <a:pt x="39370" y="168910"/>
                </a:lnTo>
                <a:lnTo>
                  <a:pt x="39370" y="170179"/>
                </a:lnTo>
                <a:lnTo>
                  <a:pt x="43180" y="170179"/>
                </a:lnTo>
                <a:lnTo>
                  <a:pt x="43180" y="168910"/>
                </a:lnTo>
                <a:close/>
              </a:path>
              <a:path w="43179" h="455929">
                <a:moveTo>
                  <a:pt x="3810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5100"/>
                </a:lnTo>
                <a:close/>
              </a:path>
              <a:path w="43179" h="455929">
                <a:moveTo>
                  <a:pt x="43180" y="165100"/>
                </a:moveTo>
                <a:lnTo>
                  <a:pt x="39370" y="165100"/>
                </a:lnTo>
                <a:lnTo>
                  <a:pt x="39370" y="167639"/>
                </a:lnTo>
                <a:lnTo>
                  <a:pt x="43180" y="167639"/>
                </a:lnTo>
                <a:lnTo>
                  <a:pt x="43180" y="165100"/>
                </a:lnTo>
                <a:close/>
              </a:path>
              <a:path w="43179" h="455929">
                <a:moveTo>
                  <a:pt x="3810" y="162560"/>
                </a:moveTo>
                <a:lnTo>
                  <a:pt x="0" y="16256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2560"/>
                </a:lnTo>
                <a:close/>
              </a:path>
              <a:path w="43179" h="455929">
                <a:moveTo>
                  <a:pt x="43180" y="162560"/>
                </a:moveTo>
                <a:lnTo>
                  <a:pt x="39370" y="162560"/>
                </a:lnTo>
                <a:lnTo>
                  <a:pt x="39370" y="163829"/>
                </a:lnTo>
                <a:lnTo>
                  <a:pt x="43180" y="163829"/>
                </a:lnTo>
                <a:lnTo>
                  <a:pt x="43180" y="162560"/>
                </a:lnTo>
                <a:close/>
              </a:path>
              <a:path w="43179" h="455929">
                <a:moveTo>
                  <a:pt x="3810" y="158750"/>
                </a:moveTo>
                <a:lnTo>
                  <a:pt x="0" y="15875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8750"/>
                </a:lnTo>
                <a:close/>
              </a:path>
              <a:path w="43179" h="455929">
                <a:moveTo>
                  <a:pt x="43180" y="158750"/>
                </a:moveTo>
                <a:lnTo>
                  <a:pt x="39370" y="158750"/>
                </a:lnTo>
                <a:lnTo>
                  <a:pt x="39370" y="161289"/>
                </a:lnTo>
                <a:lnTo>
                  <a:pt x="43180" y="161289"/>
                </a:lnTo>
                <a:lnTo>
                  <a:pt x="43180" y="158750"/>
                </a:lnTo>
                <a:close/>
              </a:path>
              <a:path w="43179" h="455929">
                <a:moveTo>
                  <a:pt x="3810" y="156210"/>
                </a:moveTo>
                <a:lnTo>
                  <a:pt x="0" y="15621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6210"/>
                </a:lnTo>
                <a:close/>
              </a:path>
              <a:path w="43179" h="455929">
                <a:moveTo>
                  <a:pt x="43180" y="156210"/>
                </a:moveTo>
                <a:lnTo>
                  <a:pt x="39370" y="156210"/>
                </a:lnTo>
                <a:lnTo>
                  <a:pt x="39370" y="157479"/>
                </a:lnTo>
                <a:lnTo>
                  <a:pt x="43180" y="157479"/>
                </a:lnTo>
                <a:lnTo>
                  <a:pt x="43180" y="156210"/>
                </a:lnTo>
                <a:close/>
              </a:path>
              <a:path w="43179" h="455929">
                <a:moveTo>
                  <a:pt x="3810" y="152400"/>
                </a:moveTo>
                <a:lnTo>
                  <a:pt x="0" y="15240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52400"/>
                </a:lnTo>
                <a:close/>
              </a:path>
              <a:path w="43179" h="455929">
                <a:moveTo>
                  <a:pt x="43180" y="152400"/>
                </a:moveTo>
                <a:lnTo>
                  <a:pt x="39370" y="152400"/>
                </a:lnTo>
                <a:lnTo>
                  <a:pt x="39370" y="154939"/>
                </a:lnTo>
                <a:lnTo>
                  <a:pt x="43180" y="154939"/>
                </a:lnTo>
                <a:lnTo>
                  <a:pt x="43180" y="152400"/>
                </a:lnTo>
                <a:close/>
              </a:path>
              <a:path w="43179" h="455929">
                <a:moveTo>
                  <a:pt x="3810" y="149860"/>
                </a:moveTo>
                <a:lnTo>
                  <a:pt x="0" y="14986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9860"/>
                </a:lnTo>
                <a:close/>
              </a:path>
              <a:path w="43179" h="455929">
                <a:moveTo>
                  <a:pt x="43180" y="149860"/>
                </a:moveTo>
                <a:lnTo>
                  <a:pt x="39370" y="149860"/>
                </a:lnTo>
                <a:lnTo>
                  <a:pt x="39370" y="151129"/>
                </a:lnTo>
                <a:lnTo>
                  <a:pt x="43180" y="151129"/>
                </a:lnTo>
                <a:lnTo>
                  <a:pt x="43180" y="149860"/>
                </a:lnTo>
                <a:close/>
              </a:path>
              <a:path w="43179" h="455929">
                <a:moveTo>
                  <a:pt x="3810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6050"/>
                </a:lnTo>
                <a:close/>
              </a:path>
              <a:path w="43179" h="455929">
                <a:moveTo>
                  <a:pt x="43180" y="146050"/>
                </a:moveTo>
                <a:lnTo>
                  <a:pt x="39370" y="146050"/>
                </a:lnTo>
                <a:lnTo>
                  <a:pt x="39370" y="148589"/>
                </a:lnTo>
                <a:lnTo>
                  <a:pt x="43180" y="148589"/>
                </a:lnTo>
                <a:lnTo>
                  <a:pt x="43180" y="146050"/>
                </a:lnTo>
                <a:close/>
              </a:path>
              <a:path w="43179" h="455929">
                <a:moveTo>
                  <a:pt x="3810" y="143510"/>
                </a:moveTo>
                <a:lnTo>
                  <a:pt x="0" y="14351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3510"/>
                </a:lnTo>
                <a:close/>
              </a:path>
              <a:path w="43179" h="455929">
                <a:moveTo>
                  <a:pt x="43180" y="143510"/>
                </a:moveTo>
                <a:lnTo>
                  <a:pt x="39370" y="143510"/>
                </a:lnTo>
                <a:lnTo>
                  <a:pt x="39370" y="144779"/>
                </a:lnTo>
                <a:lnTo>
                  <a:pt x="43180" y="144779"/>
                </a:lnTo>
                <a:lnTo>
                  <a:pt x="43180" y="143510"/>
                </a:lnTo>
                <a:close/>
              </a:path>
              <a:path w="43179" h="455929">
                <a:moveTo>
                  <a:pt x="3810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9700"/>
                </a:lnTo>
                <a:close/>
              </a:path>
              <a:path w="43179" h="455929">
                <a:moveTo>
                  <a:pt x="43180" y="139700"/>
                </a:moveTo>
                <a:lnTo>
                  <a:pt x="39370" y="139700"/>
                </a:lnTo>
                <a:lnTo>
                  <a:pt x="39370" y="142239"/>
                </a:lnTo>
                <a:lnTo>
                  <a:pt x="43180" y="142239"/>
                </a:lnTo>
                <a:lnTo>
                  <a:pt x="43180" y="139700"/>
                </a:lnTo>
                <a:close/>
              </a:path>
              <a:path w="43179" h="455929">
                <a:moveTo>
                  <a:pt x="3810" y="137160"/>
                </a:moveTo>
                <a:lnTo>
                  <a:pt x="0" y="13716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7160"/>
                </a:lnTo>
                <a:close/>
              </a:path>
              <a:path w="43179" h="455929">
                <a:moveTo>
                  <a:pt x="43180" y="137160"/>
                </a:moveTo>
                <a:lnTo>
                  <a:pt x="39370" y="137160"/>
                </a:lnTo>
                <a:lnTo>
                  <a:pt x="39370" y="138429"/>
                </a:lnTo>
                <a:lnTo>
                  <a:pt x="43180" y="138429"/>
                </a:lnTo>
                <a:lnTo>
                  <a:pt x="43180" y="137160"/>
                </a:lnTo>
                <a:close/>
              </a:path>
              <a:path w="43179" h="455929">
                <a:moveTo>
                  <a:pt x="3810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3350"/>
                </a:lnTo>
                <a:close/>
              </a:path>
              <a:path w="43179" h="455929">
                <a:moveTo>
                  <a:pt x="43180" y="133350"/>
                </a:moveTo>
                <a:lnTo>
                  <a:pt x="39370" y="133350"/>
                </a:lnTo>
                <a:lnTo>
                  <a:pt x="39370" y="135889"/>
                </a:lnTo>
                <a:lnTo>
                  <a:pt x="43180" y="135889"/>
                </a:lnTo>
                <a:lnTo>
                  <a:pt x="43180" y="133350"/>
                </a:lnTo>
                <a:close/>
              </a:path>
              <a:path w="43179" h="455929">
                <a:moveTo>
                  <a:pt x="3810" y="127000"/>
                </a:moveTo>
                <a:lnTo>
                  <a:pt x="1270" y="127000"/>
                </a:lnTo>
                <a:lnTo>
                  <a:pt x="1270" y="129539"/>
                </a:lnTo>
                <a:lnTo>
                  <a:pt x="0" y="129539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7000"/>
                </a:lnTo>
                <a:close/>
              </a:path>
              <a:path w="43179" h="455929">
                <a:moveTo>
                  <a:pt x="43180" y="130810"/>
                </a:moveTo>
                <a:lnTo>
                  <a:pt x="39370" y="130810"/>
                </a:lnTo>
                <a:lnTo>
                  <a:pt x="39370" y="132079"/>
                </a:lnTo>
                <a:lnTo>
                  <a:pt x="43180" y="132079"/>
                </a:lnTo>
                <a:lnTo>
                  <a:pt x="43180" y="130810"/>
                </a:lnTo>
                <a:close/>
              </a:path>
              <a:path w="43179" h="455929">
                <a:moveTo>
                  <a:pt x="43180" y="127000"/>
                </a:moveTo>
                <a:lnTo>
                  <a:pt x="39370" y="127000"/>
                </a:lnTo>
                <a:lnTo>
                  <a:pt x="39370" y="129539"/>
                </a:lnTo>
                <a:lnTo>
                  <a:pt x="43180" y="129539"/>
                </a:lnTo>
                <a:lnTo>
                  <a:pt x="43180" y="127000"/>
                </a:lnTo>
                <a:close/>
              </a:path>
              <a:path w="43179" h="455929">
                <a:moveTo>
                  <a:pt x="3810" y="124460"/>
                </a:moveTo>
                <a:lnTo>
                  <a:pt x="0" y="12446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4460"/>
                </a:lnTo>
                <a:close/>
              </a:path>
              <a:path w="43179" h="455929">
                <a:moveTo>
                  <a:pt x="43180" y="124460"/>
                </a:moveTo>
                <a:lnTo>
                  <a:pt x="39370" y="124460"/>
                </a:lnTo>
                <a:lnTo>
                  <a:pt x="39370" y="125729"/>
                </a:lnTo>
                <a:lnTo>
                  <a:pt x="43180" y="125729"/>
                </a:lnTo>
                <a:lnTo>
                  <a:pt x="43180" y="124460"/>
                </a:lnTo>
                <a:close/>
              </a:path>
              <a:path w="43179" h="455929">
                <a:moveTo>
                  <a:pt x="3810" y="118110"/>
                </a:moveTo>
                <a:lnTo>
                  <a:pt x="0" y="11811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18110"/>
                </a:lnTo>
                <a:close/>
              </a:path>
              <a:path w="43179" h="455929">
                <a:moveTo>
                  <a:pt x="43180" y="118110"/>
                </a:moveTo>
                <a:lnTo>
                  <a:pt x="39370" y="118110"/>
                </a:lnTo>
                <a:lnTo>
                  <a:pt x="39370" y="123189"/>
                </a:lnTo>
                <a:lnTo>
                  <a:pt x="43180" y="123189"/>
                </a:lnTo>
                <a:lnTo>
                  <a:pt x="43180" y="118110"/>
                </a:lnTo>
                <a:close/>
              </a:path>
              <a:path w="43179" h="455929">
                <a:moveTo>
                  <a:pt x="3810" y="114300"/>
                </a:moveTo>
                <a:lnTo>
                  <a:pt x="0" y="11430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4300"/>
                </a:lnTo>
                <a:close/>
              </a:path>
              <a:path w="43179" h="455929">
                <a:moveTo>
                  <a:pt x="43180" y="114300"/>
                </a:moveTo>
                <a:lnTo>
                  <a:pt x="39370" y="114300"/>
                </a:lnTo>
                <a:lnTo>
                  <a:pt x="39370" y="116839"/>
                </a:lnTo>
                <a:lnTo>
                  <a:pt x="43180" y="116839"/>
                </a:lnTo>
                <a:lnTo>
                  <a:pt x="43180" y="114300"/>
                </a:lnTo>
                <a:close/>
              </a:path>
              <a:path w="43179" h="455929">
                <a:moveTo>
                  <a:pt x="3810" y="111760"/>
                </a:moveTo>
                <a:lnTo>
                  <a:pt x="0" y="11176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1760"/>
                </a:lnTo>
                <a:close/>
              </a:path>
              <a:path w="43179" h="455929">
                <a:moveTo>
                  <a:pt x="43180" y="111760"/>
                </a:moveTo>
                <a:lnTo>
                  <a:pt x="39370" y="111760"/>
                </a:lnTo>
                <a:lnTo>
                  <a:pt x="39370" y="113029"/>
                </a:lnTo>
                <a:lnTo>
                  <a:pt x="43180" y="113029"/>
                </a:lnTo>
                <a:lnTo>
                  <a:pt x="43180" y="111760"/>
                </a:lnTo>
                <a:close/>
              </a:path>
              <a:path w="43179" h="455929">
                <a:moveTo>
                  <a:pt x="3810" y="107950"/>
                </a:moveTo>
                <a:lnTo>
                  <a:pt x="0" y="10795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7950"/>
                </a:lnTo>
                <a:close/>
              </a:path>
              <a:path w="43179" h="455929">
                <a:moveTo>
                  <a:pt x="43180" y="107950"/>
                </a:moveTo>
                <a:lnTo>
                  <a:pt x="39370" y="107950"/>
                </a:lnTo>
                <a:lnTo>
                  <a:pt x="39370" y="110489"/>
                </a:lnTo>
                <a:lnTo>
                  <a:pt x="43180" y="110489"/>
                </a:lnTo>
                <a:lnTo>
                  <a:pt x="43180" y="107950"/>
                </a:lnTo>
                <a:close/>
              </a:path>
              <a:path w="43179" h="455929">
                <a:moveTo>
                  <a:pt x="3810" y="105410"/>
                </a:moveTo>
                <a:lnTo>
                  <a:pt x="0" y="10541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5410"/>
                </a:lnTo>
                <a:close/>
              </a:path>
              <a:path w="43179" h="455929">
                <a:moveTo>
                  <a:pt x="43180" y="105410"/>
                </a:moveTo>
                <a:lnTo>
                  <a:pt x="39370" y="105410"/>
                </a:lnTo>
                <a:lnTo>
                  <a:pt x="39370" y="106679"/>
                </a:lnTo>
                <a:lnTo>
                  <a:pt x="43180" y="106679"/>
                </a:lnTo>
                <a:lnTo>
                  <a:pt x="43180" y="105410"/>
                </a:lnTo>
                <a:close/>
              </a:path>
              <a:path w="43179" h="455929">
                <a:moveTo>
                  <a:pt x="3810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1600"/>
                </a:lnTo>
                <a:close/>
              </a:path>
              <a:path w="43179" h="455929">
                <a:moveTo>
                  <a:pt x="43180" y="101600"/>
                </a:moveTo>
                <a:lnTo>
                  <a:pt x="39370" y="101600"/>
                </a:lnTo>
                <a:lnTo>
                  <a:pt x="39370" y="104139"/>
                </a:lnTo>
                <a:lnTo>
                  <a:pt x="43180" y="104139"/>
                </a:lnTo>
                <a:lnTo>
                  <a:pt x="43180" y="101600"/>
                </a:lnTo>
                <a:close/>
              </a:path>
              <a:path w="43179" h="455929">
                <a:moveTo>
                  <a:pt x="3810" y="99060"/>
                </a:moveTo>
                <a:lnTo>
                  <a:pt x="0" y="9906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9060"/>
                </a:lnTo>
                <a:close/>
              </a:path>
              <a:path w="43179" h="455929">
                <a:moveTo>
                  <a:pt x="43180" y="99060"/>
                </a:moveTo>
                <a:lnTo>
                  <a:pt x="39370" y="99060"/>
                </a:lnTo>
                <a:lnTo>
                  <a:pt x="39370" y="100329"/>
                </a:lnTo>
                <a:lnTo>
                  <a:pt x="43180" y="100329"/>
                </a:lnTo>
                <a:lnTo>
                  <a:pt x="43180" y="99060"/>
                </a:lnTo>
                <a:close/>
              </a:path>
              <a:path w="43179" h="455929">
                <a:moveTo>
                  <a:pt x="3810" y="92710"/>
                </a:moveTo>
                <a:lnTo>
                  <a:pt x="0" y="9271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2710"/>
                </a:lnTo>
                <a:close/>
              </a:path>
              <a:path w="43179" h="455929">
                <a:moveTo>
                  <a:pt x="43180" y="92710"/>
                </a:moveTo>
                <a:lnTo>
                  <a:pt x="39370" y="92710"/>
                </a:lnTo>
                <a:lnTo>
                  <a:pt x="39370" y="97789"/>
                </a:lnTo>
                <a:lnTo>
                  <a:pt x="43180" y="97789"/>
                </a:lnTo>
                <a:lnTo>
                  <a:pt x="43180" y="92710"/>
                </a:lnTo>
                <a:close/>
              </a:path>
              <a:path w="43179" h="455929">
                <a:moveTo>
                  <a:pt x="3810" y="88900"/>
                </a:moveTo>
                <a:lnTo>
                  <a:pt x="0" y="8890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8900"/>
                </a:lnTo>
                <a:close/>
              </a:path>
              <a:path w="43179" h="455929">
                <a:moveTo>
                  <a:pt x="43180" y="88900"/>
                </a:moveTo>
                <a:lnTo>
                  <a:pt x="39370" y="88900"/>
                </a:lnTo>
                <a:lnTo>
                  <a:pt x="39370" y="91439"/>
                </a:lnTo>
                <a:lnTo>
                  <a:pt x="43180" y="91439"/>
                </a:lnTo>
                <a:lnTo>
                  <a:pt x="43180" y="88900"/>
                </a:lnTo>
                <a:close/>
              </a:path>
              <a:path w="43179" h="455929">
                <a:moveTo>
                  <a:pt x="3810" y="86360"/>
                </a:moveTo>
                <a:lnTo>
                  <a:pt x="0" y="8636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6360"/>
                </a:lnTo>
                <a:close/>
              </a:path>
              <a:path w="43179" h="455929">
                <a:moveTo>
                  <a:pt x="43180" y="86360"/>
                </a:moveTo>
                <a:lnTo>
                  <a:pt x="39370" y="86360"/>
                </a:lnTo>
                <a:lnTo>
                  <a:pt x="39370" y="87629"/>
                </a:lnTo>
                <a:lnTo>
                  <a:pt x="43180" y="87629"/>
                </a:lnTo>
                <a:lnTo>
                  <a:pt x="43180" y="86360"/>
                </a:lnTo>
                <a:close/>
              </a:path>
              <a:path w="43179" h="455929">
                <a:moveTo>
                  <a:pt x="3810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2550"/>
                </a:lnTo>
                <a:close/>
              </a:path>
              <a:path w="43179" h="455929">
                <a:moveTo>
                  <a:pt x="43180" y="82550"/>
                </a:moveTo>
                <a:lnTo>
                  <a:pt x="39370" y="82550"/>
                </a:lnTo>
                <a:lnTo>
                  <a:pt x="39370" y="85089"/>
                </a:lnTo>
                <a:lnTo>
                  <a:pt x="43180" y="85089"/>
                </a:lnTo>
                <a:lnTo>
                  <a:pt x="43180" y="82550"/>
                </a:lnTo>
                <a:close/>
              </a:path>
              <a:path w="43179" h="455929">
                <a:moveTo>
                  <a:pt x="3810" y="80010"/>
                </a:moveTo>
                <a:lnTo>
                  <a:pt x="0" y="8001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80010"/>
                </a:lnTo>
                <a:close/>
              </a:path>
              <a:path w="43179" h="455929">
                <a:moveTo>
                  <a:pt x="43180" y="80010"/>
                </a:moveTo>
                <a:lnTo>
                  <a:pt x="39370" y="80010"/>
                </a:lnTo>
                <a:lnTo>
                  <a:pt x="39370" y="81279"/>
                </a:lnTo>
                <a:lnTo>
                  <a:pt x="43180" y="81279"/>
                </a:lnTo>
                <a:lnTo>
                  <a:pt x="43180" y="80010"/>
                </a:lnTo>
                <a:close/>
              </a:path>
              <a:path w="43179" h="455929">
                <a:moveTo>
                  <a:pt x="3810" y="76200"/>
                </a:moveTo>
                <a:lnTo>
                  <a:pt x="0" y="7620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6200"/>
                </a:lnTo>
                <a:close/>
              </a:path>
              <a:path w="43179" h="455929">
                <a:moveTo>
                  <a:pt x="43180" y="76200"/>
                </a:moveTo>
                <a:lnTo>
                  <a:pt x="39370" y="76200"/>
                </a:lnTo>
                <a:lnTo>
                  <a:pt x="39370" y="78739"/>
                </a:lnTo>
                <a:lnTo>
                  <a:pt x="43180" y="78739"/>
                </a:lnTo>
                <a:lnTo>
                  <a:pt x="43180" y="76200"/>
                </a:lnTo>
                <a:close/>
              </a:path>
              <a:path w="43179" h="455929">
                <a:moveTo>
                  <a:pt x="3810" y="73660"/>
                </a:moveTo>
                <a:lnTo>
                  <a:pt x="0" y="7366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3660"/>
                </a:lnTo>
                <a:close/>
              </a:path>
              <a:path w="43179" h="455929">
                <a:moveTo>
                  <a:pt x="43180" y="73660"/>
                </a:moveTo>
                <a:lnTo>
                  <a:pt x="39370" y="73660"/>
                </a:lnTo>
                <a:lnTo>
                  <a:pt x="39370" y="74929"/>
                </a:lnTo>
                <a:lnTo>
                  <a:pt x="43180" y="74929"/>
                </a:lnTo>
                <a:lnTo>
                  <a:pt x="43180" y="73660"/>
                </a:lnTo>
                <a:close/>
              </a:path>
              <a:path w="43179" h="455929">
                <a:moveTo>
                  <a:pt x="3810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9850"/>
                </a:lnTo>
                <a:close/>
              </a:path>
              <a:path w="43179" h="455929">
                <a:moveTo>
                  <a:pt x="43180" y="69850"/>
                </a:moveTo>
                <a:lnTo>
                  <a:pt x="39370" y="69850"/>
                </a:lnTo>
                <a:lnTo>
                  <a:pt x="39370" y="72389"/>
                </a:lnTo>
                <a:lnTo>
                  <a:pt x="43180" y="72389"/>
                </a:lnTo>
                <a:lnTo>
                  <a:pt x="43180" y="69850"/>
                </a:lnTo>
                <a:close/>
              </a:path>
              <a:path w="43179" h="455929">
                <a:moveTo>
                  <a:pt x="3810" y="67310"/>
                </a:moveTo>
                <a:lnTo>
                  <a:pt x="0" y="6731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7310"/>
                </a:lnTo>
                <a:close/>
              </a:path>
              <a:path w="43179" h="455929">
                <a:moveTo>
                  <a:pt x="43180" y="67310"/>
                </a:moveTo>
                <a:lnTo>
                  <a:pt x="39370" y="67310"/>
                </a:lnTo>
                <a:lnTo>
                  <a:pt x="39370" y="68579"/>
                </a:lnTo>
                <a:lnTo>
                  <a:pt x="43180" y="68579"/>
                </a:lnTo>
                <a:lnTo>
                  <a:pt x="43180" y="67310"/>
                </a:lnTo>
                <a:close/>
              </a:path>
              <a:path w="43179" h="455929">
                <a:moveTo>
                  <a:pt x="3810" y="63500"/>
                </a:moveTo>
                <a:lnTo>
                  <a:pt x="0" y="6350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3500"/>
                </a:lnTo>
                <a:close/>
              </a:path>
              <a:path w="43179" h="455929">
                <a:moveTo>
                  <a:pt x="43180" y="63500"/>
                </a:moveTo>
                <a:lnTo>
                  <a:pt x="39370" y="63500"/>
                </a:lnTo>
                <a:lnTo>
                  <a:pt x="39370" y="66039"/>
                </a:lnTo>
                <a:lnTo>
                  <a:pt x="43180" y="66039"/>
                </a:lnTo>
                <a:lnTo>
                  <a:pt x="43180" y="63500"/>
                </a:lnTo>
                <a:close/>
              </a:path>
              <a:path w="43179" h="455929">
                <a:moveTo>
                  <a:pt x="3810" y="60960"/>
                </a:moveTo>
                <a:lnTo>
                  <a:pt x="0" y="6096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60960"/>
                </a:lnTo>
                <a:close/>
              </a:path>
              <a:path w="43179" h="455929">
                <a:moveTo>
                  <a:pt x="43180" y="60960"/>
                </a:moveTo>
                <a:lnTo>
                  <a:pt x="39370" y="60960"/>
                </a:lnTo>
                <a:lnTo>
                  <a:pt x="39370" y="62229"/>
                </a:lnTo>
                <a:lnTo>
                  <a:pt x="43180" y="62229"/>
                </a:lnTo>
                <a:lnTo>
                  <a:pt x="43180" y="60960"/>
                </a:lnTo>
                <a:close/>
              </a:path>
              <a:path w="43179" h="455929">
                <a:moveTo>
                  <a:pt x="3810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7150"/>
                </a:lnTo>
                <a:close/>
              </a:path>
              <a:path w="43179" h="455929">
                <a:moveTo>
                  <a:pt x="43180" y="57150"/>
                </a:moveTo>
                <a:lnTo>
                  <a:pt x="39370" y="57150"/>
                </a:lnTo>
                <a:lnTo>
                  <a:pt x="39370" y="59689"/>
                </a:lnTo>
                <a:lnTo>
                  <a:pt x="43180" y="59689"/>
                </a:lnTo>
                <a:lnTo>
                  <a:pt x="43180" y="57150"/>
                </a:lnTo>
                <a:close/>
              </a:path>
              <a:path w="43179" h="455929">
                <a:moveTo>
                  <a:pt x="3810" y="54610"/>
                </a:moveTo>
                <a:lnTo>
                  <a:pt x="0" y="5461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4610"/>
                </a:lnTo>
                <a:close/>
              </a:path>
              <a:path w="43179" h="455929">
                <a:moveTo>
                  <a:pt x="43180" y="54610"/>
                </a:moveTo>
                <a:lnTo>
                  <a:pt x="39370" y="54610"/>
                </a:lnTo>
                <a:lnTo>
                  <a:pt x="39370" y="55879"/>
                </a:lnTo>
                <a:lnTo>
                  <a:pt x="43180" y="55879"/>
                </a:lnTo>
                <a:lnTo>
                  <a:pt x="43180" y="54610"/>
                </a:lnTo>
                <a:close/>
              </a:path>
              <a:path w="43179" h="455929">
                <a:moveTo>
                  <a:pt x="3810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0800"/>
                </a:lnTo>
                <a:close/>
              </a:path>
              <a:path w="43179" h="455929">
                <a:moveTo>
                  <a:pt x="43180" y="50800"/>
                </a:moveTo>
                <a:lnTo>
                  <a:pt x="39370" y="50800"/>
                </a:lnTo>
                <a:lnTo>
                  <a:pt x="39370" y="53339"/>
                </a:lnTo>
                <a:lnTo>
                  <a:pt x="43180" y="53339"/>
                </a:lnTo>
                <a:lnTo>
                  <a:pt x="43180" y="50800"/>
                </a:lnTo>
                <a:close/>
              </a:path>
              <a:path w="43179" h="455929">
                <a:moveTo>
                  <a:pt x="3810" y="48260"/>
                </a:moveTo>
                <a:lnTo>
                  <a:pt x="0" y="4826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8260"/>
                </a:lnTo>
                <a:close/>
              </a:path>
              <a:path w="43179" h="455929">
                <a:moveTo>
                  <a:pt x="43180" y="48260"/>
                </a:moveTo>
                <a:lnTo>
                  <a:pt x="39370" y="48260"/>
                </a:lnTo>
                <a:lnTo>
                  <a:pt x="39370" y="49529"/>
                </a:lnTo>
                <a:lnTo>
                  <a:pt x="43180" y="49529"/>
                </a:lnTo>
                <a:lnTo>
                  <a:pt x="43180" y="48260"/>
                </a:lnTo>
                <a:close/>
              </a:path>
              <a:path w="43179" h="455929">
                <a:moveTo>
                  <a:pt x="3810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4450"/>
                </a:lnTo>
                <a:close/>
              </a:path>
              <a:path w="43179" h="455929">
                <a:moveTo>
                  <a:pt x="43180" y="44450"/>
                </a:moveTo>
                <a:lnTo>
                  <a:pt x="39370" y="44450"/>
                </a:lnTo>
                <a:lnTo>
                  <a:pt x="39370" y="46989"/>
                </a:lnTo>
                <a:lnTo>
                  <a:pt x="43180" y="46989"/>
                </a:lnTo>
                <a:lnTo>
                  <a:pt x="43180" y="44450"/>
                </a:lnTo>
                <a:close/>
              </a:path>
              <a:path w="43179" h="455929">
                <a:moveTo>
                  <a:pt x="3810" y="41910"/>
                </a:moveTo>
                <a:lnTo>
                  <a:pt x="0" y="4191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1910"/>
                </a:lnTo>
                <a:close/>
              </a:path>
              <a:path w="43179" h="455929">
                <a:moveTo>
                  <a:pt x="43180" y="41910"/>
                </a:moveTo>
                <a:lnTo>
                  <a:pt x="39370" y="41910"/>
                </a:lnTo>
                <a:lnTo>
                  <a:pt x="39370" y="43179"/>
                </a:lnTo>
                <a:lnTo>
                  <a:pt x="43180" y="43179"/>
                </a:lnTo>
                <a:lnTo>
                  <a:pt x="43180" y="41910"/>
                </a:lnTo>
                <a:close/>
              </a:path>
              <a:path w="43179" h="455929">
                <a:moveTo>
                  <a:pt x="3810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8100"/>
                </a:lnTo>
                <a:close/>
              </a:path>
              <a:path w="43179" h="455929">
                <a:moveTo>
                  <a:pt x="43180" y="38100"/>
                </a:moveTo>
                <a:lnTo>
                  <a:pt x="39370" y="38100"/>
                </a:lnTo>
                <a:lnTo>
                  <a:pt x="39370" y="40639"/>
                </a:lnTo>
                <a:lnTo>
                  <a:pt x="43180" y="40639"/>
                </a:lnTo>
                <a:lnTo>
                  <a:pt x="43180" y="38100"/>
                </a:lnTo>
                <a:close/>
              </a:path>
              <a:path w="43179" h="455929">
                <a:moveTo>
                  <a:pt x="3810" y="35560"/>
                </a:moveTo>
                <a:lnTo>
                  <a:pt x="0" y="3556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560"/>
                </a:lnTo>
                <a:close/>
              </a:path>
              <a:path w="43179" h="455929">
                <a:moveTo>
                  <a:pt x="43180" y="35560"/>
                </a:moveTo>
                <a:lnTo>
                  <a:pt x="39370" y="35560"/>
                </a:lnTo>
                <a:lnTo>
                  <a:pt x="39370" y="36829"/>
                </a:lnTo>
                <a:lnTo>
                  <a:pt x="43180" y="36829"/>
                </a:lnTo>
                <a:lnTo>
                  <a:pt x="43180" y="35560"/>
                </a:lnTo>
                <a:close/>
              </a:path>
              <a:path w="43179" h="455929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43179" h="455929">
                <a:moveTo>
                  <a:pt x="43180" y="31750"/>
                </a:moveTo>
                <a:lnTo>
                  <a:pt x="39370" y="31750"/>
                </a:lnTo>
                <a:lnTo>
                  <a:pt x="39370" y="34289"/>
                </a:lnTo>
                <a:lnTo>
                  <a:pt x="43180" y="34289"/>
                </a:lnTo>
                <a:lnTo>
                  <a:pt x="43180" y="31750"/>
                </a:lnTo>
                <a:close/>
              </a:path>
              <a:path w="43179" h="455929">
                <a:moveTo>
                  <a:pt x="3810" y="29210"/>
                </a:moveTo>
                <a:lnTo>
                  <a:pt x="0" y="2921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9210"/>
                </a:lnTo>
                <a:close/>
              </a:path>
              <a:path w="43179" h="455929">
                <a:moveTo>
                  <a:pt x="43180" y="29210"/>
                </a:moveTo>
                <a:lnTo>
                  <a:pt x="39370" y="29210"/>
                </a:lnTo>
                <a:lnTo>
                  <a:pt x="39370" y="30479"/>
                </a:lnTo>
                <a:lnTo>
                  <a:pt x="43180" y="30479"/>
                </a:lnTo>
                <a:lnTo>
                  <a:pt x="43180" y="29210"/>
                </a:lnTo>
                <a:close/>
              </a:path>
              <a:path w="43179" h="455929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43179" h="455929">
                <a:moveTo>
                  <a:pt x="43180" y="25400"/>
                </a:moveTo>
                <a:lnTo>
                  <a:pt x="39370" y="25400"/>
                </a:lnTo>
                <a:lnTo>
                  <a:pt x="39370" y="27939"/>
                </a:lnTo>
                <a:lnTo>
                  <a:pt x="43180" y="27939"/>
                </a:lnTo>
                <a:lnTo>
                  <a:pt x="43180" y="25400"/>
                </a:lnTo>
                <a:close/>
              </a:path>
              <a:path w="43179" h="455929">
                <a:moveTo>
                  <a:pt x="3810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60"/>
                </a:lnTo>
                <a:close/>
              </a:path>
              <a:path w="43179" h="455929">
                <a:moveTo>
                  <a:pt x="43180" y="22860"/>
                </a:moveTo>
                <a:lnTo>
                  <a:pt x="39370" y="22860"/>
                </a:lnTo>
                <a:lnTo>
                  <a:pt x="39370" y="24129"/>
                </a:lnTo>
                <a:lnTo>
                  <a:pt x="43180" y="24129"/>
                </a:lnTo>
                <a:lnTo>
                  <a:pt x="43180" y="22860"/>
                </a:lnTo>
                <a:close/>
              </a:path>
              <a:path w="43179" h="455929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43179" h="455929">
                <a:moveTo>
                  <a:pt x="43180" y="19050"/>
                </a:moveTo>
                <a:lnTo>
                  <a:pt x="39370" y="19050"/>
                </a:lnTo>
                <a:lnTo>
                  <a:pt x="39370" y="21589"/>
                </a:lnTo>
                <a:lnTo>
                  <a:pt x="43180" y="21589"/>
                </a:lnTo>
                <a:lnTo>
                  <a:pt x="43180" y="19050"/>
                </a:lnTo>
                <a:close/>
              </a:path>
              <a:path w="43179" h="455929">
                <a:moveTo>
                  <a:pt x="43180" y="16510"/>
                </a:moveTo>
                <a:lnTo>
                  <a:pt x="39370" y="16510"/>
                </a:lnTo>
                <a:lnTo>
                  <a:pt x="39370" y="17779"/>
                </a:lnTo>
                <a:lnTo>
                  <a:pt x="43180" y="17779"/>
                </a:lnTo>
                <a:lnTo>
                  <a:pt x="43180" y="16510"/>
                </a:lnTo>
                <a:close/>
              </a:path>
              <a:path w="43179" h="455929">
                <a:moveTo>
                  <a:pt x="43180" y="12700"/>
                </a:moveTo>
                <a:lnTo>
                  <a:pt x="39370" y="12700"/>
                </a:lnTo>
                <a:lnTo>
                  <a:pt x="39370" y="15239"/>
                </a:lnTo>
                <a:lnTo>
                  <a:pt x="43180" y="15239"/>
                </a:lnTo>
                <a:lnTo>
                  <a:pt x="43180" y="12700"/>
                </a:lnTo>
                <a:close/>
              </a:path>
              <a:path w="43179" h="455929">
                <a:moveTo>
                  <a:pt x="43180" y="10160"/>
                </a:moveTo>
                <a:lnTo>
                  <a:pt x="39370" y="10160"/>
                </a:lnTo>
                <a:lnTo>
                  <a:pt x="39370" y="11429"/>
                </a:lnTo>
                <a:lnTo>
                  <a:pt x="43180" y="11429"/>
                </a:lnTo>
                <a:lnTo>
                  <a:pt x="43180" y="10160"/>
                </a:lnTo>
                <a:close/>
              </a:path>
              <a:path w="43179" h="455929">
                <a:moveTo>
                  <a:pt x="43180" y="6350"/>
                </a:moveTo>
                <a:lnTo>
                  <a:pt x="39370" y="6350"/>
                </a:lnTo>
                <a:lnTo>
                  <a:pt x="39370" y="8889"/>
                </a:lnTo>
                <a:lnTo>
                  <a:pt x="43180" y="8889"/>
                </a:lnTo>
                <a:lnTo>
                  <a:pt x="43180" y="6350"/>
                </a:lnTo>
                <a:close/>
              </a:path>
              <a:path w="43179" h="455929">
                <a:moveTo>
                  <a:pt x="43180" y="3810"/>
                </a:moveTo>
                <a:lnTo>
                  <a:pt x="39370" y="3810"/>
                </a:lnTo>
                <a:lnTo>
                  <a:pt x="39370" y="5079"/>
                </a:lnTo>
                <a:lnTo>
                  <a:pt x="43180" y="5079"/>
                </a:lnTo>
                <a:lnTo>
                  <a:pt x="43180" y="3810"/>
                </a:lnTo>
                <a:close/>
              </a:path>
              <a:path w="43179" h="455929">
                <a:moveTo>
                  <a:pt x="43180" y="0"/>
                </a:moveTo>
                <a:lnTo>
                  <a:pt x="41910" y="0"/>
                </a:lnTo>
                <a:lnTo>
                  <a:pt x="41910" y="2539"/>
                </a:lnTo>
                <a:lnTo>
                  <a:pt x="43180" y="2539"/>
                </a:lnTo>
                <a:lnTo>
                  <a:pt x="43180" y="0"/>
                </a:lnTo>
                <a:close/>
              </a:path>
              <a:path w="43179" h="455929">
                <a:moveTo>
                  <a:pt x="3810" y="228600"/>
                </a:moveTo>
                <a:lnTo>
                  <a:pt x="0" y="22860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28600"/>
                </a:lnTo>
                <a:close/>
              </a:path>
              <a:path w="43179" h="455929">
                <a:moveTo>
                  <a:pt x="43180" y="228600"/>
                </a:moveTo>
                <a:lnTo>
                  <a:pt x="39370" y="228600"/>
                </a:lnTo>
                <a:lnTo>
                  <a:pt x="39370" y="266700"/>
                </a:lnTo>
                <a:lnTo>
                  <a:pt x="43180" y="266700"/>
                </a:lnTo>
                <a:lnTo>
                  <a:pt x="43180" y="228600"/>
                </a:lnTo>
                <a:close/>
              </a:path>
              <a:path w="43179" h="455929">
                <a:moveTo>
                  <a:pt x="3810" y="266700"/>
                </a:moveTo>
                <a:lnTo>
                  <a:pt x="0" y="2667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66700"/>
                </a:lnTo>
                <a:close/>
              </a:path>
              <a:path w="43179" h="455929">
                <a:moveTo>
                  <a:pt x="43180" y="266700"/>
                </a:moveTo>
                <a:lnTo>
                  <a:pt x="39370" y="266700"/>
                </a:lnTo>
                <a:lnTo>
                  <a:pt x="39370" y="298450"/>
                </a:lnTo>
                <a:lnTo>
                  <a:pt x="43180" y="298450"/>
                </a:lnTo>
                <a:lnTo>
                  <a:pt x="43180" y="266700"/>
                </a:lnTo>
                <a:close/>
              </a:path>
              <a:path w="43179" h="455929">
                <a:moveTo>
                  <a:pt x="3810" y="298450"/>
                </a:moveTo>
                <a:lnTo>
                  <a:pt x="0" y="29845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298450"/>
                </a:lnTo>
                <a:close/>
              </a:path>
              <a:path w="43179" h="455929">
                <a:moveTo>
                  <a:pt x="43180" y="298450"/>
                </a:moveTo>
                <a:lnTo>
                  <a:pt x="39370" y="298450"/>
                </a:lnTo>
                <a:lnTo>
                  <a:pt x="39370" y="308610"/>
                </a:lnTo>
                <a:lnTo>
                  <a:pt x="43180" y="308610"/>
                </a:lnTo>
                <a:lnTo>
                  <a:pt x="43180" y="298450"/>
                </a:lnTo>
                <a:close/>
              </a:path>
              <a:path w="43179" h="455929">
                <a:moveTo>
                  <a:pt x="3810" y="308610"/>
                </a:moveTo>
                <a:lnTo>
                  <a:pt x="0" y="30861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08610"/>
                </a:lnTo>
                <a:close/>
              </a:path>
              <a:path w="43179" h="455929">
                <a:moveTo>
                  <a:pt x="43180" y="308610"/>
                </a:moveTo>
                <a:lnTo>
                  <a:pt x="39370" y="308610"/>
                </a:lnTo>
                <a:lnTo>
                  <a:pt x="39370" y="336550"/>
                </a:lnTo>
                <a:lnTo>
                  <a:pt x="43180" y="336550"/>
                </a:lnTo>
                <a:lnTo>
                  <a:pt x="43180" y="308610"/>
                </a:lnTo>
                <a:close/>
              </a:path>
              <a:path w="43179" h="455929">
                <a:moveTo>
                  <a:pt x="3810" y="336550"/>
                </a:moveTo>
                <a:lnTo>
                  <a:pt x="0" y="33655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36550"/>
                </a:lnTo>
                <a:close/>
              </a:path>
              <a:path w="43179" h="455929">
                <a:moveTo>
                  <a:pt x="43180" y="336550"/>
                </a:moveTo>
                <a:lnTo>
                  <a:pt x="39370" y="336550"/>
                </a:lnTo>
                <a:lnTo>
                  <a:pt x="39370" y="346710"/>
                </a:lnTo>
                <a:lnTo>
                  <a:pt x="43180" y="346710"/>
                </a:lnTo>
                <a:lnTo>
                  <a:pt x="43180" y="336550"/>
                </a:lnTo>
                <a:close/>
              </a:path>
              <a:path w="43179" h="455929">
                <a:moveTo>
                  <a:pt x="3810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46710"/>
                </a:lnTo>
                <a:close/>
              </a:path>
              <a:path w="43179" h="455929">
                <a:moveTo>
                  <a:pt x="43180" y="346710"/>
                </a:moveTo>
                <a:lnTo>
                  <a:pt x="39370" y="346710"/>
                </a:lnTo>
                <a:lnTo>
                  <a:pt x="39370" y="353060"/>
                </a:lnTo>
                <a:lnTo>
                  <a:pt x="43180" y="353060"/>
                </a:lnTo>
                <a:lnTo>
                  <a:pt x="43180" y="346710"/>
                </a:lnTo>
                <a:close/>
              </a:path>
              <a:path w="43179" h="455929">
                <a:moveTo>
                  <a:pt x="3810" y="353060"/>
                </a:moveTo>
                <a:lnTo>
                  <a:pt x="0" y="35306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53060"/>
                </a:lnTo>
                <a:close/>
              </a:path>
              <a:path w="43179" h="455929">
                <a:moveTo>
                  <a:pt x="43180" y="353060"/>
                </a:moveTo>
                <a:lnTo>
                  <a:pt x="39370" y="353060"/>
                </a:lnTo>
                <a:lnTo>
                  <a:pt x="39370" y="374650"/>
                </a:lnTo>
                <a:lnTo>
                  <a:pt x="43180" y="374650"/>
                </a:lnTo>
                <a:lnTo>
                  <a:pt x="43180" y="353060"/>
                </a:lnTo>
                <a:close/>
              </a:path>
              <a:path w="43179" h="455929">
                <a:moveTo>
                  <a:pt x="43180" y="454660"/>
                </a:moveTo>
                <a:lnTo>
                  <a:pt x="0" y="454660"/>
                </a:lnTo>
                <a:lnTo>
                  <a:pt x="0" y="455930"/>
                </a:lnTo>
                <a:lnTo>
                  <a:pt x="43180" y="455930"/>
                </a:lnTo>
                <a:lnTo>
                  <a:pt x="43180" y="454660"/>
                </a:lnTo>
                <a:close/>
              </a:path>
              <a:path w="43179" h="455929">
                <a:moveTo>
                  <a:pt x="3810" y="450850"/>
                </a:moveTo>
                <a:lnTo>
                  <a:pt x="0" y="450850"/>
                </a:lnTo>
                <a:lnTo>
                  <a:pt x="0" y="453389"/>
                </a:lnTo>
                <a:lnTo>
                  <a:pt x="43180" y="453389"/>
                </a:lnTo>
                <a:lnTo>
                  <a:pt x="43180" y="452120"/>
                </a:lnTo>
                <a:lnTo>
                  <a:pt x="3810" y="452120"/>
                </a:lnTo>
                <a:lnTo>
                  <a:pt x="3810" y="450850"/>
                </a:lnTo>
                <a:close/>
              </a:path>
              <a:path w="43179" h="455929">
                <a:moveTo>
                  <a:pt x="43180" y="450850"/>
                </a:moveTo>
                <a:lnTo>
                  <a:pt x="39370" y="450850"/>
                </a:lnTo>
                <a:lnTo>
                  <a:pt x="39370" y="452120"/>
                </a:lnTo>
                <a:lnTo>
                  <a:pt x="43180" y="452120"/>
                </a:lnTo>
                <a:lnTo>
                  <a:pt x="43180" y="450850"/>
                </a:lnTo>
                <a:close/>
              </a:path>
              <a:path w="43179" h="455929">
                <a:moveTo>
                  <a:pt x="3810" y="448310"/>
                </a:moveTo>
                <a:lnTo>
                  <a:pt x="0" y="44831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8310"/>
                </a:lnTo>
                <a:close/>
              </a:path>
              <a:path w="43179" h="455929">
                <a:moveTo>
                  <a:pt x="43180" y="448310"/>
                </a:moveTo>
                <a:lnTo>
                  <a:pt x="39370" y="448310"/>
                </a:lnTo>
                <a:lnTo>
                  <a:pt x="39370" y="449579"/>
                </a:lnTo>
                <a:lnTo>
                  <a:pt x="43180" y="449579"/>
                </a:lnTo>
                <a:lnTo>
                  <a:pt x="43180" y="448310"/>
                </a:lnTo>
                <a:close/>
              </a:path>
              <a:path w="43179" h="455929">
                <a:moveTo>
                  <a:pt x="3810" y="444500"/>
                </a:moveTo>
                <a:lnTo>
                  <a:pt x="0" y="444500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4500"/>
                </a:lnTo>
                <a:close/>
              </a:path>
              <a:path w="43179" h="455929">
                <a:moveTo>
                  <a:pt x="43180" y="444500"/>
                </a:moveTo>
                <a:lnTo>
                  <a:pt x="39370" y="444500"/>
                </a:lnTo>
                <a:lnTo>
                  <a:pt x="39370" y="447039"/>
                </a:lnTo>
                <a:lnTo>
                  <a:pt x="43180" y="447039"/>
                </a:lnTo>
                <a:lnTo>
                  <a:pt x="43180" y="444500"/>
                </a:lnTo>
                <a:close/>
              </a:path>
              <a:path w="43179" h="455929">
                <a:moveTo>
                  <a:pt x="3810" y="441960"/>
                </a:moveTo>
                <a:lnTo>
                  <a:pt x="0" y="44196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41960"/>
                </a:lnTo>
                <a:close/>
              </a:path>
              <a:path w="43179" h="455929">
                <a:moveTo>
                  <a:pt x="43180" y="441960"/>
                </a:moveTo>
                <a:lnTo>
                  <a:pt x="39370" y="441960"/>
                </a:lnTo>
                <a:lnTo>
                  <a:pt x="39370" y="443229"/>
                </a:lnTo>
                <a:lnTo>
                  <a:pt x="43180" y="443229"/>
                </a:lnTo>
                <a:lnTo>
                  <a:pt x="43180" y="441960"/>
                </a:lnTo>
                <a:close/>
              </a:path>
              <a:path w="43179" h="455929">
                <a:moveTo>
                  <a:pt x="3810" y="438150"/>
                </a:moveTo>
                <a:lnTo>
                  <a:pt x="0" y="438150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8150"/>
                </a:lnTo>
                <a:close/>
              </a:path>
              <a:path w="43179" h="455929">
                <a:moveTo>
                  <a:pt x="43180" y="438150"/>
                </a:moveTo>
                <a:lnTo>
                  <a:pt x="39370" y="438150"/>
                </a:lnTo>
                <a:lnTo>
                  <a:pt x="39370" y="440689"/>
                </a:lnTo>
                <a:lnTo>
                  <a:pt x="43180" y="440689"/>
                </a:lnTo>
                <a:lnTo>
                  <a:pt x="43180" y="438150"/>
                </a:lnTo>
                <a:close/>
              </a:path>
              <a:path w="43179" h="455929">
                <a:moveTo>
                  <a:pt x="3810" y="435610"/>
                </a:moveTo>
                <a:lnTo>
                  <a:pt x="0" y="43561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5610"/>
                </a:lnTo>
                <a:close/>
              </a:path>
              <a:path w="43179" h="455929">
                <a:moveTo>
                  <a:pt x="43180" y="435610"/>
                </a:moveTo>
                <a:lnTo>
                  <a:pt x="39370" y="435610"/>
                </a:lnTo>
                <a:lnTo>
                  <a:pt x="39370" y="436879"/>
                </a:lnTo>
                <a:lnTo>
                  <a:pt x="43180" y="436879"/>
                </a:lnTo>
                <a:lnTo>
                  <a:pt x="43180" y="435610"/>
                </a:lnTo>
                <a:close/>
              </a:path>
              <a:path w="43179" h="455929">
                <a:moveTo>
                  <a:pt x="3810" y="431800"/>
                </a:moveTo>
                <a:lnTo>
                  <a:pt x="0" y="43180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31800"/>
                </a:lnTo>
                <a:close/>
              </a:path>
              <a:path w="43179" h="455929">
                <a:moveTo>
                  <a:pt x="43180" y="431800"/>
                </a:moveTo>
                <a:lnTo>
                  <a:pt x="39370" y="431800"/>
                </a:lnTo>
                <a:lnTo>
                  <a:pt x="39370" y="434339"/>
                </a:lnTo>
                <a:lnTo>
                  <a:pt x="43180" y="434339"/>
                </a:lnTo>
                <a:lnTo>
                  <a:pt x="43180" y="431800"/>
                </a:lnTo>
                <a:close/>
              </a:path>
              <a:path w="43179" h="455929">
                <a:moveTo>
                  <a:pt x="3810" y="429260"/>
                </a:moveTo>
                <a:lnTo>
                  <a:pt x="0" y="42926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9260"/>
                </a:lnTo>
                <a:close/>
              </a:path>
              <a:path w="43179" h="455929">
                <a:moveTo>
                  <a:pt x="43180" y="429260"/>
                </a:moveTo>
                <a:lnTo>
                  <a:pt x="39370" y="429260"/>
                </a:lnTo>
                <a:lnTo>
                  <a:pt x="39370" y="430529"/>
                </a:lnTo>
                <a:lnTo>
                  <a:pt x="43180" y="430529"/>
                </a:lnTo>
                <a:lnTo>
                  <a:pt x="43180" y="429260"/>
                </a:lnTo>
                <a:close/>
              </a:path>
              <a:path w="43179" h="455929">
                <a:moveTo>
                  <a:pt x="3810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5450"/>
                </a:lnTo>
                <a:close/>
              </a:path>
              <a:path w="43179" h="455929">
                <a:moveTo>
                  <a:pt x="43180" y="425450"/>
                </a:moveTo>
                <a:lnTo>
                  <a:pt x="39370" y="425450"/>
                </a:lnTo>
                <a:lnTo>
                  <a:pt x="39370" y="427989"/>
                </a:lnTo>
                <a:lnTo>
                  <a:pt x="43180" y="427989"/>
                </a:lnTo>
                <a:lnTo>
                  <a:pt x="43180" y="425450"/>
                </a:lnTo>
                <a:close/>
              </a:path>
              <a:path w="43179" h="455929">
                <a:moveTo>
                  <a:pt x="3810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2910"/>
                </a:lnTo>
                <a:close/>
              </a:path>
              <a:path w="43179" h="455929">
                <a:moveTo>
                  <a:pt x="43180" y="422910"/>
                </a:moveTo>
                <a:lnTo>
                  <a:pt x="39370" y="422910"/>
                </a:lnTo>
                <a:lnTo>
                  <a:pt x="39370" y="424179"/>
                </a:lnTo>
                <a:lnTo>
                  <a:pt x="43180" y="424179"/>
                </a:lnTo>
                <a:lnTo>
                  <a:pt x="43180" y="422910"/>
                </a:lnTo>
                <a:close/>
              </a:path>
              <a:path w="43179" h="455929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43179" h="455929">
                <a:moveTo>
                  <a:pt x="43180" y="419100"/>
                </a:moveTo>
                <a:lnTo>
                  <a:pt x="39370" y="419100"/>
                </a:lnTo>
                <a:lnTo>
                  <a:pt x="39370" y="421639"/>
                </a:lnTo>
                <a:lnTo>
                  <a:pt x="43180" y="421639"/>
                </a:lnTo>
                <a:lnTo>
                  <a:pt x="43180" y="419100"/>
                </a:lnTo>
                <a:close/>
              </a:path>
              <a:path w="43179" h="455929">
                <a:moveTo>
                  <a:pt x="3810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6560"/>
                </a:lnTo>
                <a:close/>
              </a:path>
              <a:path w="43179" h="455929">
                <a:moveTo>
                  <a:pt x="43180" y="416560"/>
                </a:moveTo>
                <a:lnTo>
                  <a:pt x="39370" y="416560"/>
                </a:lnTo>
                <a:lnTo>
                  <a:pt x="39370" y="417829"/>
                </a:lnTo>
                <a:lnTo>
                  <a:pt x="43180" y="417829"/>
                </a:lnTo>
                <a:lnTo>
                  <a:pt x="43180" y="416560"/>
                </a:lnTo>
                <a:close/>
              </a:path>
              <a:path w="43179" h="455929">
                <a:moveTo>
                  <a:pt x="3810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43179" h="455929">
                <a:moveTo>
                  <a:pt x="43180" y="412750"/>
                </a:moveTo>
                <a:lnTo>
                  <a:pt x="39370" y="412750"/>
                </a:lnTo>
                <a:lnTo>
                  <a:pt x="39370" y="415289"/>
                </a:lnTo>
                <a:lnTo>
                  <a:pt x="43180" y="415289"/>
                </a:lnTo>
                <a:lnTo>
                  <a:pt x="43180" y="412750"/>
                </a:lnTo>
                <a:close/>
              </a:path>
              <a:path w="43179" h="455929">
                <a:moveTo>
                  <a:pt x="3810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210"/>
                </a:lnTo>
                <a:close/>
              </a:path>
              <a:path w="43179" h="455929">
                <a:moveTo>
                  <a:pt x="43180" y="410210"/>
                </a:moveTo>
                <a:lnTo>
                  <a:pt x="39370" y="410210"/>
                </a:lnTo>
                <a:lnTo>
                  <a:pt x="39370" y="411479"/>
                </a:lnTo>
                <a:lnTo>
                  <a:pt x="43180" y="411479"/>
                </a:lnTo>
                <a:lnTo>
                  <a:pt x="43180" y="410210"/>
                </a:lnTo>
                <a:close/>
              </a:path>
              <a:path w="43179" h="455929">
                <a:moveTo>
                  <a:pt x="3810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6400"/>
                </a:lnTo>
                <a:close/>
              </a:path>
              <a:path w="43179" h="455929">
                <a:moveTo>
                  <a:pt x="43180" y="406400"/>
                </a:moveTo>
                <a:lnTo>
                  <a:pt x="39370" y="406400"/>
                </a:lnTo>
                <a:lnTo>
                  <a:pt x="39370" y="408939"/>
                </a:lnTo>
                <a:lnTo>
                  <a:pt x="43180" y="408939"/>
                </a:lnTo>
                <a:lnTo>
                  <a:pt x="43180" y="406400"/>
                </a:lnTo>
                <a:close/>
              </a:path>
              <a:path w="43179" h="455929">
                <a:moveTo>
                  <a:pt x="3810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3860"/>
                </a:lnTo>
                <a:close/>
              </a:path>
              <a:path w="43179" h="455929">
                <a:moveTo>
                  <a:pt x="43180" y="403860"/>
                </a:moveTo>
                <a:lnTo>
                  <a:pt x="39370" y="403860"/>
                </a:lnTo>
                <a:lnTo>
                  <a:pt x="39370" y="405129"/>
                </a:lnTo>
                <a:lnTo>
                  <a:pt x="43180" y="405129"/>
                </a:lnTo>
                <a:lnTo>
                  <a:pt x="43180" y="403860"/>
                </a:lnTo>
                <a:close/>
              </a:path>
              <a:path w="43179" h="455929">
                <a:moveTo>
                  <a:pt x="3810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0050"/>
                </a:lnTo>
                <a:close/>
              </a:path>
              <a:path w="43179" h="455929">
                <a:moveTo>
                  <a:pt x="43180" y="400050"/>
                </a:moveTo>
                <a:lnTo>
                  <a:pt x="39370" y="400050"/>
                </a:lnTo>
                <a:lnTo>
                  <a:pt x="39370" y="402589"/>
                </a:lnTo>
                <a:lnTo>
                  <a:pt x="43180" y="402589"/>
                </a:lnTo>
                <a:lnTo>
                  <a:pt x="43180" y="400050"/>
                </a:lnTo>
                <a:close/>
              </a:path>
              <a:path w="43179" h="455929">
                <a:moveTo>
                  <a:pt x="3810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7510"/>
                </a:lnTo>
                <a:close/>
              </a:path>
              <a:path w="43179" h="455929">
                <a:moveTo>
                  <a:pt x="43180" y="397510"/>
                </a:moveTo>
                <a:lnTo>
                  <a:pt x="39370" y="397510"/>
                </a:lnTo>
                <a:lnTo>
                  <a:pt x="39370" y="398779"/>
                </a:lnTo>
                <a:lnTo>
                  <a:pt x="43180" y="398779"/>
                </a:lnTo>
                <a:lnTo>
                  <a:pt x="43180" y="397510"/>
                </a:lnTo>
                <a:close/>
              </a:path>
              <a:path w="43179" h="455929">
                <a:moveTo>
                  <a:pt x="3810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3700"/>
                </a:lnTo>
                <a:close/>
              </a:path>
              <a:path w="43179" h="455929">
                <a:moveTo>
                  <a:pt x="43180" y="393700"/>
                </a:moveTo>
                <a:lnTo>
                  <a:pt x="39370" y="393700"/>
                </a:lnTo>
                <a:lnTo>
                  <a:pt x="39370" y="396239"/>
                </a:lnTo>
                <a:lnTo>
                  <a:pt x="43180" y="396239"/>
                </a:lnTo>
                <a:lnTo>
                  <a:pt x="43180" y="393700"/>
                </a:lnTo>
                <a:close/>
              </a:path>
              <a:path w="43179" h="455929">
                <a:moveTo>
                  <a:pt x="3810" y="375920"/>
                </a:moveTo>
                <a:lnTo>
                  <a:pt x="0" y="37592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75920"/>
                </a:lnTo>
                <a:close/>
              </a:path>
              <a:path w="43179" h="455929">
                <a:moveTo>
                  <a:pt x="43180" y="375920"/>
                </a:moveTo>
                <a:lnTo>
                  <a:pt x="39370" y="375920"/>
                </a:lnTo>
                <a:lnTo>
                  <a:pt x="39370" y="392429"/>
                </a:lnTo>
                <a:lnTo>
                  <a:pt x="43180" y="392429"/>
                </a:lnTo>
                <a:lnTo>
                  <a:pt x="43180" y="375920"/>
                </a:lnTo>
                <a:close/>
              </a:path>
            </a:pathLst>
          </a:custGeom>
          <a:solidFill>
            <a:srgbClr val="4C5E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4" name="bk object 3814"/>
          <p:cNvSpPr/>
          <p:nvPr/>
        </p:nvSpPr>
        <p:spPr>
          <a:xfrm>
            <a:off x="4718050" y="3008629"/>
            <a:ext cx="2540" cy="19050"/>
          </a:xfrm>
          <a:custGeom>
            <a:avLst/>
            <a:gdLst/>
            <a:ahLst/>
            <a:cxnLst/>
            <a:rect l="l" t="t" r="r" b="b"/>
            <a:pathLst>
              <a:path w="2539" h="19050">
                <a:moveTo>
                  <a:pt x="2539" y="0"/>
                </a:moveTo>
                <a:lnTo>
                  <a:pt x="0" y="0"/>
                </a:lnTo>
                <a:lnTo>
                  <a:pt x="0" y="19050"/>
                </a:lnTo>
                <a:lnTo>
                  <a:pt x="2539" y="19050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5" name="bk object 3815"/>
          <p:cNvSpPr/>
          <p:nvPr/>
        </p:nvSpPr>
        <p:spPr>
          <a:xfrm>
            <a:off x="4749800" y="300862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0"/>
                </a:moveTo>
                <a:lnTo>
                  <a:pt x="0" y="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6" name="bk object 3816"/>
          <p:cNvSpPr/>
          <p:nvPr/>
        </p:nvSpPr>
        <p:spPr>
          <a:xfrm>
            <a:off x="4718050" y="30060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7" name="bk object 3817"/>
          <p:cNvSpPr/>
          <p:nvPr/>
        </p:nvSpPr>
        <p:spPr>
          <a:xfrm>
            <a:off x="4749800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8" name="bk object 3818"/>
          <p:cNvSpPr/>
          <p:nvPr/>
        </p:nvSpPr>
        <p:spPr>
          <a:xfrm>
            <a:off x="4718050" y="3002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9" name="bk object 3819"/>
          <p:cNvSpPr/>
          <p:nvPr/>
        </p:nvSpPr>
        <p:spPr>
          <a:xfrm>
            <a:off x="4749800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0" name="bk object 3820"/>
          <p:cNvSpPr/>
          <p:nvPr/>
        </p:nvSpPr>
        <p:spPr>
          <a:xfrm>
            <a:off x="4718050" y="29997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1" name="bk object 3821"/>
          <p:cNvSpPr/>
          <p:nvPr/>
        </p:nvSpPr>
        <p:spPr>
          <a:xfrm>
            <a:off x="4749800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2" name="bk object 3822"/>
          <p:cNvSpPr/>
          <p:nvPr/>
        </p:nvSpPr>
        <p:spPr>
          <a:xfrm>
            <a:off x="4718050" y="2995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3" name="bk object 3823"/>
          <p:cNvSpPr/>
          <p:nvPr/>
        </p:nvSpPr>
        <p:spPr>
          <a:xfrm>
            <a:off x="4749800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4" name="bk object 3824"/>
          <p:cNvSpPr/>
          <p:nvPr/>
        </p:nvSpPr>
        <p:spPr>
          <a:xfrm>
            <a:off x="4718050" y="29933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5" name="bk object 3825"/>
          <p:cNvSpPr/>
          <p:nvPr/>
        </p:nvSpPr>
        <p:spPr>
          <a:xfrm>
            <a:off x="4749800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6" name="bk object 3826"/>
          <p:cNvSpPr/>
          <p:nvPr/>
        </p:nvSpPr>
        <p:spPr>
          <a:xfrm>
            <a:off x="4718050" y="2989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7" name="bk object 3827"/>
          <p:cNvSpPr/>
          <p:nvPr/>
        </p:nvSpPr>
        <p:spPr>
          <a:xfrm>
            <a:off x="4749800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8" name="bk object 3828"/>
          <p:cNvSpPr/>
          <p:nvPr/>
        </p:nvSpPr>
        <p:spPr>
          <a:xfrm>
            <a:off x="4718050" y="29870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9" name="bk object 3829"/>
          <p:cNvSpPr/>
          <p:nvPr/>
        </p:nvSpPr>
        <p:spPr>
          <a:xfrm>
            <a:off x="4749800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0" name="bk object 3830"/>
          <p:cNvSpPr/>
          <p:nvPr/>
        </p:nvSpPr>
        <p:spPr>
          <a:xfrm>
            <a:off x="4718050" y="2983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1" name="bk object 3831"/>
          <p:cNvSpPr/>
          <p:nvPr/>
        </p:nvSpPr>
        <p:spPr>
          <a:xfrm>
            <a:off x="4749800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2" name="bk object 3832"/>
          <p:cNvSpPr/>
          <p:nvPr/>
        </p:nvSpPr>
        <p:spPr>
          <a:xfrm>
            <a:off x="4718050" y="2980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3" name="bk object 3833"/>
          <p:cNvSpPr/>
          <p:nvPr/>
        </p:nvSpPr>
        <p:spPr>
          <a:xfrm>
            <a:off x="4749800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4" name="bk object 3834"/>
          <p:cNvSpPr/>
          <p:nvPr/>
        </p:nvSpPr>
        <p:spPr>
          <a:xfrm>
            <a:off x="4718050" y="2976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5" name="bk object 3835"/>
          <p:cNvSpPr/>
          <p:nvPr/>
        </p:nvSpPr>
        <p:spPr>
          <a:xfrm>
            <a:off x="4749800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6" name="bk object 3836"/>
          <p:cNvSpPr/>
          <p:nvPr/>
        </p:nvSpPr>
        <p:spPr>
          <a:xfrm>
            <a:off x="4718050" y="2974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7" name="bk object 3837"/>
          <p:cNvSpPr/>
          <p:nvPr/>
        </p:nvSpPr>
        <p:spPr>
          <a:xfrm>
            <a:off x="4749800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8" name="bk object 3838"/>
          <p:cNvSpPr/>
          <p:nvPr/>
        </p:nvSpPr>
        <p:spPr>
          <a:xfrm>
            <a:off x="4718050" y="2970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9" name="bk object 3839"/>
          <p:cNvSpPr/>
          <p:nvPr/>
        </p:nvSpPr>
        <p:spPr>
          <a:xfrm>
            <a:off x="4749800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0" name="bk object 3840"/>
          <p:cNvSpPr/>
          <p:nvPr/>
        </p:nvSpPr>
        <p:spPr>
          <a:xfrm>
            <a:off x="4718050" y="2967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1" name="bk object 3841"/>
          <p:cNvSpPr/>
          <p:nvPr/>
        </p:nvSpPr>
        <p:spPr>
          <a:xfrm>
            <a:off x="4749800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2" name="bk object 3842"/>
          <p:cNvSpPr/>
          <p:nvPr/>
        </p:nvSpPr>
        <p:spPr>
          <a:xfrm>
            <a:off x="4718050" y="29641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3" name="bk object 3843"/>
          <p:cNvSpPr/>
          <p:nvPr/>
        </p:nvSpPr>
        <p:spPr>
          <a:xfrm>
            <a:off x="4749800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4" name="bk object 3844"/>
          <p:cNvSpPr/>
          <p:nvPr/>
        </p:nvSpPr>
        <p:spPr>
          <a:xfrm>
            <a:off x="4718050" y="29616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5" name="bk object 3845"/>
          <p:cNvSpPr/>
          <p:nvPr/>
        </p:nvSpPr>
        <p:spPr>
          <a:xfrm>
            <a:off x="4749800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6" name="bk object 3846"/>
          <p:cNvSpPr/>
          <p:nvPr/>
        </p:nvSpPr>
        <p:spPr>
          <a:xfrm>
            <a:off x="4718050" y="2957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7" name="bk object 3847"/>
          <p:cNvSpPr/>
          <p:nvPr/>
        </p:nvSpPr>
        <p:spPr>
          <a:xfrm>
            <a:off x="4749800" y="2957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8" name="bk object 3848"/>
          <p:cNvSpPr/>
          <p:nvPr/>
        </p:nvSpPr>
        <p:spPr>
          <a:xfrm>
            <a:off x="4718050" y="29552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9" name="bk object 3849"/>
          <p:cNvSpPr/>
          <p:nvPr/>
        </p:nvSpPr>
        <p:spPr>
          <a:xfrm>
            <a:off x="4749800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0" name="bk object 3850"/>
          <p:cNvSpPr/>
          <p:nvPr/>
        </p:nvSpPr>
        <p:spPr>
          <a:xfrm>
            <a:off x="4718050" y="2951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1" name="bk object 3851"/>
          <p:cNvSpPr/>
          <p:nvPr/>
        </p:nvSpPr>
        <p:spPr>
          <a:xfrm>
            <a:off x="4749800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2" name="bk object 3852"/>
          <p:cNvSpPr/>
          <p:nvPr/>
        </p:nvSpPr>
        <p:spPr>
          <a:xfrm>
            <a:off x="4718050" y="2948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3" name="bk object 3853"/>
          <p:cNvSpPr/>
          <p:nvPr/>
        </p:nvSpPr>
        <p:spPr>
          <a:xfrm>
            <a:off x="4749800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4" name="bk object 3854"/>
          <p:cNvSpPr/>
          <p:nvPr/>
        </p:nvSpPr>
        <p:spPr>
          <a:xfrm>
            <a:off x="4718050" y="2945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5" name="bk object 3855"/>
          <p:cNvSpPr/>
          <p:nvPr/>
        </p:nvSpPr>
        <p:spPr>
          <a:xfrm>
            <a:off x="4749800" y="294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6" name="bk object 3856"/>
          <p:cNvSpPr/>
          <p:nvPr/>
        </p:nvSpPr>
        <p:spPr>
          <a:xfrm>
            <a:off x="4718050" y="29425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7" name="bk object 3857"/>
          <p:cNvSpPr/>
          <p:nvPr/>
        </p:nvSpPr>
        <p:spPr>
          <a:xfrm>
            <a:off x="4749800" y="2942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8" name="bk object 3858"/>
          <p:cNvSpPr/>
          <p:nvPr/>
        </p:nvSpPr>
        <p:spPr>
          <a:xfrm>
            <a:off x="4718050" y="29387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9" name="bk object 3859"/>
          <p:cNvSpPr/>
          <p:nvPr/>
        </p:nvSpPr>
        <p:spPr>
          <a:xfrm>
            <a:off x="4749800" y="2938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0" name="bk object 3860"/>
          <p:cNvSpPr/>
          <p:nvPr/>
        </p:nvSpPr>
        <p:spPr>
          <a:xfrm>
            <a:off x="4718050" y="29362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1" name="bk object 3861"/>
          <p:cNvSpPr/>
          <p:nvPr/>
        </p:nvSpPr>
        <p:spPr>
          <a:xfrm>
            <a:off x="4749800" y="2936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2" name="bk object 3862"/>
          <p:cNvSpPr/>
          <p:nvPr/>
        </p:nvSpPr>
        <p:spPr>
          <a:xfrm>
            <a:off x="4718050" y="29324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3" name="bk object 3863"/>
          <p:cNvSpPr/>
          <p:nvPr/>
        </p:nvSpPr>
        <p:spPr>
          <a:xfrm>
            <a:off x="4749800" y="2932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4" name="bk object 3864"/>
          <p:cNvSpPr/>
          <p:nvPr/>
        </p:nvSpPr>
        <p:spPr>
          <a:xfrm>
            <a:off x="4718050" y="29298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5" name="bk object 3865"/>
          <p:cNvSpPr/>
          <p:nvPr/>
        </p:nvSpPr>
        <p:spPr>
          <a:xfrm>
            <a:off x="4749800" y="2929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6" name="bk object 3866"/>
          <p:cNvSpPr/>
          <p:nvPr/>
        </p:nvSpPr>
        <p:spPr>
          <a:xfrm>
            <a:off x="4718050" y="2926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7" name="bk object 3867"/>
          <p:cNvSpPr/>
          <p:nvPr/>
        </p:nvSpPr>
        <p:spPr>
          <a:xfrm>
            <a:off x="4749800" y="2926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8" name="bk object 3868"/>
          <p:cNvSpPr/>
          <p:nvPr/>
        </p:nvSpPr>
        <p:spPr>
          <a:xfrm>
            <a:off x="4718050" y="29235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9" name="bk object 3869"/>
          <p:cNvSpPr/>
          <p:nvPr/>
        </p:nvSpPr>
        <p:spPr>
          <a:xfrm>
            <a:off x="4749800" y="2923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0" name="bk object 3870"/>
          <p:cNvSpPr/>
          <p:nvPr/>
        </p:nvSpPr>
        <p:spPr>
          <a:xfrm>
            <a:off x="4718050" y="29171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1" name="bk object 3871"/>
          <p:cNvSpPr/>
          <p:nvPr/>
        </p:nvSpPr>
        <p:spPr>
          <a:xfrm>
            <a:off x="4749800" y="29171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2" name="bk object 3872"/>
          <p:cNvSpPr/>
          <p:nvPr/>
        </p:nvSpPr>
        <p:spPr>
          <a:xfrm>
            <a:off x="4718050" y="29133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3" name="bk object 3873"/>
          <p:cNvSpPr/>
          <p:nvPr/>
        </p:nvSpPr>
        <p:spPr>
          <a:xfrm>
            <a:off x="4749800" y="29133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4" name="bk object 3874"/>
          <p:cNvSpPr/>
          <p:nvPr/>
        </p:nvSpPr>
        <p:spPr>
          <a:xfrm>
            <a:off x="4718050" y="29108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5" name="bk object 3875"/>
          <p:cNvSpPr/>
          <p:nvPr/>
        </p:nvSpPr>
        <p:spPr>
          <a:xfrm>
            <a:off x="4749800" y="2910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6" name="bk object 3876"/>
          <p:cNvSpPr/>
          <p:nvPr/>
        </p:nvSpPr>
        <p:spPr>
          <a:xfrm>
            <a:off x="4718050" y="29070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7" name="bk object 3877"/>
          <p:cNvSpPr/>
          <p:nvPr/>
        </p:nvSpPr>
        <p:spPr>
          <a:xfrm>
            <a:off x="4749800" y="2907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8" name="bk object 3878"/>
          <p:cNvSpPr/>
          <p:nvPr/>
        </p:nvSpPr>
        <p:spPr>
          <a:xfrm>
            <a:off x="4718050" y="29044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9" name="bk object 3879"/>
          <p:cNvSpPr/>
          <p:nvPr/>
        </p:nvSpPr>
        <p:spPr>
          <a:xfrm>
            <a:off x="4749800" y="2904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0" name="bk object 3880"/>
          <p:cNvSpPr/>
          <p:nvPr/>
        </p:nvSpPr>
        <p:spPr>
          <a:xfrm>
            <a:off x="4718050" y="29006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1" name="bk object 3881"/>
          <p:cNvSpPr/>
          <p:nvPr/>
        </p:nvSpPr>
        <p:spPr>
          <a:xfrm>
            <a:off x="4749800" y="2900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2" name="bk object 3882"/>
          <p:cNvSpPr/>
          <p:nvPr/>
        </p:nvSpPr>
        <p:spPr>
          <a:xfrm>
            <a:off x="4718050" y="28981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3" name="bk object 3883"/>
          <p:cNvSpPr/>
          <p:nvPr/>
        </p:nvSpPr>
        <p:spPr>
          <a:xfrm>
            <a:off x="4749800" y="2898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4" name="bk object 3884"/>
          <p:cNvSpPr/>
          <p:nvPr/>
        </p:nvSpPr>
        <p:spPr>
          <a:xfrm>
            <a:off x="4718050" y="28917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5" name="bk object 3885"/>
          <p:cNvSpPr/>
          <p:nvPr/>
        </p:nvSpPr>
        <p:spPr>
          <a:xfrm>
            <a:off x="4749800" y="28917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6" name="bk object 3886"/>
          <p:cNvSpPr/>
          <p:nvPr/>
        </p:nvSpPr>
        <p:spPr>
          <a:xfrm>
            <a:off x="4718050" y="28879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7" name="bk object 3887"/>
          <p:cNvSpPr/>
          <p:nvPr/>
        </p:nvSpPr>
        <p:spPr>
          <a:xfrm>
            <a:off x="4749800" y="288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8" name="bk object 3888"/>
          <p:cNvSpPr/>
          <p:nvPr/>
        </p:nvSpPr>
        <p:spPr>
          <a:xfrm>
            <a:off x="4718050" y="28854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9" name="bk object 3889"/>
          <p:cNvSpPr/>
          <p:nvPr/>
        </p:nvSpPr>
        <p:spPr>
          <a:xfrm>
            <a:off x="4749800" y="2885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0" name="bk object 3890"/>
          <p:cNvSpPr/>
          <p:nvPr/>
        </p:nvSpPr>
        <p:spPr>
          <a:xfrm>
            <a:off x="4718050" y="2881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1" name="bk object 3891"/>
          <p:cNvSpPr/>
          <p:nvPr/>
        </p:nvSpPr>
        <p:spPr>
          <a:xfrm>
            <a:off x="4749800" y="2881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2" name="bk object 3892"/>
          <p:cNvSpPr/>
          <p:nvPr/>
        </p:nvSpPr>
        <p:spPr>
          <a:xfrm>
            <a:off x="4718050" y="28790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3" name="bk object 3893"/>
          <p:cNvSpPr/>
          <p:nvPr/>
        </p:nvSpPr>
        <p:spPr>
          <a:xfrm>
            <a:off x="4749800" y="2879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4" name="bk object 3894"/>
          <p:cNvSpPr/>
          <p:nvPr/>
        </p:nvSpPr>
        <p:spPr>
          <a:xfrm>
            <a:off x="4718050" y="2875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5" name="bk object 3895"/>
          <p:cNvSpPr/>
          <p:nvPr/>
        </p:nvSpPr>
        <p:spPr>
          <a:xfrm>
            <a:off x="4749800" y="2875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6" name="bk object 3896"/>
          <p:cNvSpPr/>
          <p:nvPr/>
        </p:nvSpPr>
        <p:spPr>
          <a:xfrm>
            <a:off x="4718050" y="28727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7" name="bk object 3897"/>
          <p:cNvSpPr/>
          <p:nvPr/>
        </p:nvSpPr>
        <p:spPr>
          <a:xfrm>
            <a:off x="4749800" y="2872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8" name="bk object 3898"/>
          <p:cNvSpPr/>
          <p:nvPr/>
        </p:nvSpPr>
        <p:spPr>
          <a:xfrm>
            <a:off x="4718050" y="2868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9" name="bk object 3899"/>
          <p:cNvSpPr/>
          <p:nvPr/>
        </p:nvSpPr>
        <p:spPr>
          <a:xfrm>
            <a:off x="4749800" y="2868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0" name="bk object 3900"/>
          <p:cNvSpPr/>
          <p:nvPr/>
        </p:nvSpPr>
        <p:spPr>
          <a:xfrm>
            <a:off x="4718050" y="28663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1" name="bk object 3901"/>
          <p:cNvSpPr/>
          <p:nvPr/>
        </p:nvSpPr>
        <p:spPr>
          <a:xfrm>
            <a:off x="4749800" y="2866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2" name="bk object 3902"/>
          <p:cNvSpPr/>
          <p:nvPr/>
        </p:nvSpPr>
        <p:spPr>
          <a:xfrm>
            <a:off x="4718050" y="2862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3" name="bk object 3903"/>
          <p:cNvSpPr/>
          <p:nvPr/>
        </p:nvSpPr>
        <p:spPr>
          <a:xfrm>
            <a:off x="4749800" y="2862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4" name="bk object 3904"/>
          <p:cNvSpPr/>
          <p:nvPr/>
        </p:nvSpPr>
        <p:spPr>
          <a:xfrm>
            <a:off x="4718050" y="28600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5" name="bk object 3905"/>
          <p:cNvSpPr/>
          <p:nvPr/>
        </p:nvSpPr>
        <p:spPr>
          <a:xfrm>
            <a:off x="4749800" y="2860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6" name="bk object 3906"/>
          <p:cNvSpPr/>
          <p:nvPr/>
        </p:nvSpPr>
        <p:spPr>
          <a:xfrm>
            <a:off x="4718050" y="2856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7" name="bk object 3907"/>
          <p:cNvSpPr/>
          <p:nvPr/>
        </p:nvSpPr>
        <p:spPr>
          <a:xfrm>
            <a:off x="4749800" y="2856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8" name="bk object 3908"/>
          <p:cNvSpPr/>
          <p:nvPr/>
        </p:nvSpPr>
        <p:spPr>
          <a:xfrm>
            <a:off x="4718050" y="2853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9" name="bk object 3909"/>
          <p:cNvSpPr/>
          <p:nvPr/>
        </p:nvSpPr>
        <p:spPr>
          <a:xfrm>
            <a:off x="4749800" y="2853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0" name="bk object 3910"/>
          <p:cNvSpPr/>
          <p:nvPr/>
        </p:nvSpPr>
        <p:spPr>
          <a:xfrm>
            <a:off x="4718050" y="2849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1" name="bk object 3911"/>
          <p:cNvSpPr/>
          <p:nvPr/>
        </p:nvSpPr>
        <p:spPr>
          <a:xfrm>
            <a:off x="4749800" y="2849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2" name="bk object 3912"/>
          <p:cNvSpPr/>
          <p:nvPr/>
        </p:nvSpPr>
        <p:spPr>
          <a:xfrm>
            <a:off x="4718050" y="2847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3" name="bk object 3913"/>
          <p:cNvSpPr/>
          <p:nvPr/>
        </p:nvSpPr>
        <p:spPr>
          <a:xfrm>
            <a:off x="4749800" y="2847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4" name="bk object 3914"/>
          <p:cNvSpPr/>
          <p:nvPr/>
        </p:nvSpPr>
        <p:spPr>
          <a:xfrm>
            <a:off x="4718050" y="2843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5" name="bk object 3915"/>
          <p:cNvSpPr/>
          <p:nvPr/>
        </p:nvSpPr>
        <p:spPr>
          <a:xfrm>
            <a:off x="4749800" y="2843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6" name="bk object 3916"/>
          <p:cNvSpPr/>
          <p:nvPr/>
        </p:nvSpPr>
        <p:spPr>
          <a:xfrm>
            <a:off x="4718050" y="2840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7" name="bk object 3917"/>
          <p:cNvSpPr/>
          <p:nvPr/>
        </p:nvSpPr>
        <p:spPr>
          <a:xfrm>
            <a:off x="4749800" y="2840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8" name="bk object 3918"/>
          <p:cNvSpPr/>
          <p:nvPr/>
        </p:nvSpPr>
        <p:spPr>
          <a:xfrm>
            <a:off x="4718050" y="28371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9" name="bk object 3919"/>
          <p:cNvSpPr/>
          <p:nvPr/>
        </p:nvSpPr>
        <p:spPr>
          <a:xfrm>
            <a:off x="4749800" y="2837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0" name="bk object 3920"/>
          <p:cNvSpPr/>
          <p:nvPr/>
        </p:nvSpPr>
        <p:spPr>
          <a:xfrm>
            <a:off x="4718050" y="28346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1" name="bk object 3921"/>
          <p:cNvSpPr/>
          <p:nvPr/>
        </p:nvSpPr>
        <p:spPr>
          <a:xfrm>
            <a:off x="4749800" y="2834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2" name="bk object 3922"/>
          <p:cNvSpPr/>
          <p:nvPr/>
        </p:nvSpPr>
        <p:spPr>
          <a:xfrm>
            <a:off x="4718050" y="2830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3" name="bk object 3923"/>
          <p:cNvSpPr/>
          <p:nvPr/>
        </p:nvSpPr>
        <p:spPr>
          <a:xfrm>
            <a:off x="4749800" y="2830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4" name="bk object 3924"/>
          <p:cNvSpPr/>
          <p:nvPr/>
        </p:nvSpPr>
        <p:spPr>
          <a:xfrm>
            <a:off x="4718050" y="28282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5" name="bk object 3925"/>
          <p:cNvSpPr/>
          <p:nvPr/>
        </p:nvSpPr>
        <p:spPr>
          <a:xfrm>
            <a:off x="4749800" y="2828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6" name="bk object 3926"/>
          <p:cNvSpPr/>
          <p:nvPr/>
        </p:nvSpPr>
        <p:spPr>
          <a:xfrm>
            <a:off x="4718050" y="2824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7" name="bk object 3927"/>
          <p:cNvSpPr/>
          <p:nvPr/>
        </p:nvSpPr>
        <p:spPr>
          <a:xfrm>
            <a:off x="4749800" y="2824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8" name="bk object 3928"/>
          <p:cNvSpPr/>
          <p:nvPr/>
        </p:nvSpPr>
        <p:spPr>
          <a:xfrm>
            <a:off x="4718050" y="2821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9" name="bk object 3929"/>
          <p:cNvSpPr/>
          <p:nvPr/>
        </p:nvSpPr>
        <p:spPr>
          <a:xfrm>
            <a:off x="4749800" y="2821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0" name="bk object 3930"/>
          <p:cNvSpPr/>
          <p:nvPr/>
        </p:nvSpPr>
        <p:spPr>
          <a:xfrm>
            <a:off x="4718050" y="2818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1" name="bk object 3931"/>
          <p:cNvSpPr/>
          <p:nvPr/>
        </p:nvSpPr>
        <p:spPr>
          <a:xfrm>
            <a:off x="4749800" y="2818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2" name="bk object 3932"/>
          <p:cNvSpPr/>
          <p:nvPr/>
        </p:nvSpPr>
        <p:spPr>
          <a:xfrm>
            <a:off x="4718050" y="2814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3" name="bk object 3933"/>
          <p:cNvSpPr/>
          <p:nvPr/>
        </p:nvSpPr>
        <p:spPr>
          <a:xfrm>
            <a:off x="4749800" y="2815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4" name="bk object 3934"/>
          <p:cNvSpPr/>
          <p:nvPr/>
        </p:nvSpPr>
        <p:spPr>
          <a:xfrm>
            <a:off x="4749800" y="2811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5" name="bk object 3935"/>
          <p:cNvSpPr/>
          <p:nvPr/>
        </p:nvSpPr>
        <p:spPr>
          <a:xfrm>
            <a:off x="4749800" y="2809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6" name="bk object 3936"/>
          <p:cNvSpPr/>
          <p:nvPr/>
        </p:nvSpPr>
        <p:spPr>
          <a:xfrm>
            <a:off x="4749800" y="2805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7" name="bk object 3937"/>
          <p:cNvSpPr/>
          <p:nvPr/>
        </p:nvSpPr>
        <p:spPr>
          <a:xfrm>
            <a:off x="4749800" y="28016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8" name="bk object 3938"/>
          <p:cNvSpPr/>
          <p:nvPr/>
        </p:nvSpPr>
        <p:spPr>
          <a:xfrm>
            <a:off x="4719320" y="3027679"/>
            <a:ext cx="0" cy="163830"/>
          </a:xfrm>
          <a:custGeom>
            <a:avLst/>
            <a:gdLst/>
            <a:ahLst/>
            <a:cxnLst/>
            <a:rect l="l" t="t" r="r" b="b"/>
            <a:pathLst>
              <a:path w="0" h="163830">
                <a:moveTo>
                  <a:pt x="0" y="163829"/>
                </a:moveTo>
                <a:lnTo>
                  <a:pt x="0" y="0"/>
                </a:lnTo>
                <a:lnTo>
                  <a:pt x="0" y="163829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9" name="bk object 3939"/>
          <p:cNvSpPr/>
          <p:nvPr/>
        </p:nvSpPr>
        <p:spPr>
          <a:xfrm>
            <a:off x="4751704" y="3027679"/>
            <a:ext cx="0" cy="163830"/>
          </a:xfrm>
          <a:custGeom>
            <a:avLst/>
            <a:gdLst/>
            <a:ahLst/>
            <a:cxnLst/>
            <a:rect l="l" t="t" r="r" b="b"/>
            <a:pathLst>
              <a:path w="0" h="163830">
                <a:moveTo>
                  <a:pt x="0" y="163829"/>
                </a:moveTo>
                <a:lnTo>
                  <a:pt x="0" y="0"/>
                </a:lnTo>
                <a:lnTo>
                  <a:pt x="0" y="163829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0" name="bk object 3940"/>
          <p:cNvSpPr/>
          <p:nvPr/>
        </p:nvSpPr>
        <p:spPr>
          <a:xfrm>
            <a:off x="4718050" y="324992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35560" y="0"/>
                </a:moveTo>
                <a:lnTo>
                  <a:pt x="0" y="0"/>
                </a:lnTo>
                <a:lnTo>
                  <a:pt x="0" y="1270"/>
                </a:lnTo>
                <a:lnTo>
                  <a:pt x="35560" y="1270"/>
                </a:lnTo>
                <a:lnTo>
                  <a:pt x="3556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1" name="bk object 3941"/>
          <p:cNvSpPr/>
          <p:nvPr/>
        </p:nvSpPr>
        <p:spPr>
          <a:xfrm>
            <a:off x="4718050" y="324738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35560" y="0"/>
                </a:moveTo>
                <a:lnTo>
                  <a:pt x="0" y="0"/>
                </a:lnTo>
                <a:lnTo>
                  <a:pt x="0" y="1269"/>
                </a:lnTo>
                <a:lnTo>
                  <a:pt x="35560" y="1269"/>
                </a:lnTo>
                <a:lnTo>
                  <a:pt x="3556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2" name="bk object 3942"/>
          <p:cNvSpPr/>
          <p:nvPr/>
        </p:nvSpPr>
        <p:spPr>
          <a:xfrm>
            <a:off x="4718050" y="3243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3" name="bk object 3943"/>
          <p:cNvSpPr/>
          <p:nvPr/>
        </p:nvSpPr>
        <p:spPr>
          <a:xfrm>
            <a:off x="4749800" y="3243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4" name="bk object 3944"/>
          <p:cNvSpPr/>
          <p:nvPr/>
        </p:nvSpPr>
        <p:spPr>
          <a:xfrm>
            <a:off x="4718050" y="32410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5" name="bk object 3945"/>
          <p:cNvSpPr/>
          <p:nvPr/>
        </p:nvSpPr>
        <p:spPr>
          <a:xfrm>
            <a:off x="4749800" y="3241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6" name="bk object 3946"/>
          <p:cNvSpPr/>
          <p:nvPr/>
        </p:nvSpPr>
        <p:spPr>
          <a:xfrm>
            <a:off x="4718050" y="3237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7" name="bk object 3947"/>
          <p:cNvSpPr/>
          <p:nvPr/>
        </p:nvSpPr>
        <p:spPr>
          <a:xfrm>
            <a:off x="4749800" y="3237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8" name="bk object 3948"/>
          <p:cNvSpPr/>
          <p:nvPr/>
        </p:nvSpPr>
        <p:spPr>
          <a:xfrm>
            <a:off x="4718050" y="3234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9" name="bk object 3949"/>
          <p:cNvSpPr/>
          <p:nvPr/>
        </p:nvSpPr>
        <p:spPr>
          <a:xfrm>
            <a:off x="4749800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0" name="bk object 3950"/>
          <p:cNvSpPr/>
          <p:nvPr/>
        </p:nvSpPr>
        <p:spPr>
          <a:xfrm>
            <a:off x="4718050" y="3230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1" name="bk object 3951"/>
          <p:cNvSpPr/>
          <p:nvPr/>
        </p:nvSpPr>
        <p:spPr>
          <a:xfrm>
            <a:off x="4749800" y="323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2" name="bk object 3952"/>
          <p:cNvSpPr/>
          <p:nvPr/>
        </p:nvSpPr>
        <p:spPr>
          <a:xfrm>
            <a:off x="4718050" y="3228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3" name="bk object 3953"/>
          <p:cNvSpPr/>
          <p:nvPr/>
        </p:nvSpPr>
        <p:spPr>
          <a:xfrm>
            <a:off x="4749800" y="3228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4" name="bk object 3954"/>
          <p:cNvSpPr/>
          <p:nvPr/>
        </p:nvSpPr>
        <p:spPr>
          <a:xfrm>
            <a:off x="4718050" y="3224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5" name="bk object 3955"/>
          <p:cNvSpPr/>
          <p:nvPr/>
        </p:nvSpPr>
        <p:spPr>
          <a:xfrm>
            <a:off x="4749800" y="3224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6" name="bk object 3956"/>
          <p:cNvSpPr/>
          <p:nvPr/>
        </p:nvSpPr>
        <p:spPr>
          <a:xfrm>
            <a:off x="4718050" y="3221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7" name="bk object 3957"/>
          <p:cNvSpPr/>
          <p:nvPr/>
        </p:nvSpPr>
        <p:spPr>
          <a:xfrm>
            <a:off x="4749800" y="3221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8" name="bk object 3958"/>
          <p:cNvSpPr/>
          <p:nvPr/>
        </p:nvSpPr>
        <p:spPr>
          <a:xfrm>
            <a:off x="4718050" y="32181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9" name="bk object 3959"/>
          <p:cNvSpPr/>
          <p:nvPr/>
        </p:nvSpPr>
        <p:spPr>
          <a:xfrm>
            <a:off x="4749800" y="3218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0" name="bk object 3960"/>
          <p:cNvSpPr/>
          <p:nvPr/>
        </p:nvSpPr>
        <p:spPr>
          <a:xfrm>
            <a:off x="4718050" y="32156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1" name="bk object 3961"/>
          <p:cNvSpPr/>
          <p:nvPr/>
        </p:nvSpPr>
        <p:spPr>
          <a:xfrm>
            <a:off x="4749800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2" name="bk object 3962"/>
          <p:cNvSpPr/>
          <p:nvPr/>
        </p:nvSpPr>
        <p:spPr>
          <a:xfrm>
            <a:off x="4718050" y="3211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3" name="bk object 3963"/>
          <p:cNvSpPr/>
          <p:nvPr/>
        </p:nvSpPr>
        <p:spPr>
          <a:xfrm>
            <a:off x="4749800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4" name="bk object 3964"/>
          <p:cNvSpPr/>
          <p:nvPr/>
        </p:nvSpPr>
        <p:spPr>
          <a:xfrm>
            <a:off x="4718050" y="32092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5" name="bk object 3965"/>
          <p:cNvSpPr/>
          <p:nvPr/>
        </p:nvSpPr>
        <p:spPr>
          <a:xfrm>
            <a:off x="4749800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6" name="bk object 3966"/>
          <p:cNvSpPr/>
          <p:nvPr/>
        </p:nvSpPr>
        <p:spPr>
          <a:xfrm>
            <a:off x="4718050" y="3205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7" name="bk object 3967"/>
          <p:cNvSpPr/>
          <p:nvPr/>
        </p:nvSpPr>
        <p:spPr>
          <a:xfrm>
            <a:off x="4749800" y="3205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8" name="bk object 3968"/>
          <p:cNvSpPr/>
          <p:nvPr/>
        </p:nvSpPr>
        <p:spPr>
          <a:xfrm>
            <a:off x="4718050" y="3202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9" name="bk object 3969"/>
          <p:cNvSpPr/>
          <p:nvPr/>
        </p:nvSpPr>
        <p:spPr>
          <a:xfrm>
            <a:off x="4749800" y="3202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0" name="bk object 3970"/>
          <p:cNvSpPr/>
          <p:nvPr/>
        </p:nvSpPr>
        <p:spPr>
          <a:xfrm>
            <a:off x="4718050" y="3199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1" name="bk object 3971"/>
          <p:cNvSpPr/>
          <p:nvPr/>
        </p:nvSpPr>
        <p:spPr>
          <a:xfrm>
            <a:off x="4749800" y="3199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2" name="bk object 3972"/>
          <p:cNvSpPr/>
          <p:nvPr/>
        </p:nvSpPr>
        <p:spPr>
          <a:xfrm>
            <a:off x="4718050" y="31965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3" name="bk object 3973"/>
          <p:cNvSpPr/>
          <p:nvPr/>
        </p:nvSpPr>
        <p:spPr>
          <a:xfrm>
            <a:off x="4749800" y="3196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4" name="bk object 3974"/>
          <p:cNvSpPr/>
          <p:nvPr/>
        </p:nvSpPr>
        <p:spPr>
          <a:xfrm>
            <a:off x="4718050" y="31927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5" name="bk object 3975"/>
          <p:cNvSpPr/>
          <p:nvPr/>
        </p:nvSpPr>
        <p:spPr>
          <a:xfrm>
            <a:off x="4749800" y="3192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6" name="bk object 3976"/>
          <p:cNvSpPr/>
          <p:nvPr/>
        </p:nvSpPr>
        <p:spPr>
          <a:xfrm>
            <a:off x="4720590" y="300862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0"/>
                </a:moveTo>
                <a:lnTo>
                  <a:pt x="0" y="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7" name="bk object 3977"/>
          <p:cNvSpPr/>
          <p:nvPr/>
        </p:nvSpPr>
        <p:spPr>
          <a:xfrm>
            <a:off x="4745990" y="3008629"/>
            <a:ext cx="3810" cy="19050"/>
          </a:xfrm>
          <a:custGeom>
            <a:avLst/>
            <a:gdLst/>
            <a:ahLst/>
            <a:cxnLst/>
            <a:rect l="l" t="t" r="r" b="b"/>
            <a:pathLst>
              <a:path w="3810" h="19050">
                <a:moveTo>
                  <a:pt x="3810" y="0"/>
                </a:moveTo>
                <a:lnTo>
                  <a:pt x="0" y="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8" name="bk object 3978"/>
          <p:cNvSpPr/>
          <p:nvPr/>
        </p:nvSpPr>
        <p:spPr>
          <a:xfrm>
            <a:off x="4720590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9" name="bk object 3979"/>
          <p:cNvSpPr/>
          <p:nvPr/>
        </p:nvSpPr>
        <p:spPr>
          <a:xfrm>
            <a:off x="4745990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0" name="bk object 3980"/>
          <p:cNvSpPr/>
          <p:nvPr/>
        </p:nvSpPr>
        <p:spPr>
          <a:xfrm>
            <a:off x="4720590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1" name="bk object 3981"/>
          <p:cNvSpPr/>
          <p:nvPr/>
        </p:nvSpPr>
        <p:spPr>
          <a:xfrm>
            <a:off x="4745990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2" name="bk object 3982"/>
          <p:cNvSpPr/>
          <p:nvPr/>
        </p:nvSpPr>
        <p:spPr>
          <a:xfrm>
            <a:off x="4720590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3" name="bk object 3983"/>
          <p:cNvSpPr/>
          <p:nvPr/>
        </p:nvSpPr>
        <p:spPr>
          <a:xfrm>
            <a:off x="4745990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4" name="bk object 3984"/>
          <p:cNvSpPr/>
          <p:nvPr/>
        </p:nvSpPr>
        <p:spPr>
          <a:xfrm>
            <a:off x="4720590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5" name="bk object 3985"/>
          <p:cNvSpPr/>
          <p:nvPr/>
        </p:nvSpPr>
        <p:spPr>
          <a:xfrm>
            <a:off x="4745990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6" name="bk object 3986"/>
          <p:cNvSpPr/>
          <p:nvPr/>
        </p:nvSpPr>
        <p:spPr>
          <a:xfrm>
            <a:off x="4720590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7" name="bk object 3987"/>
          <p:cNvSpPr/>
          <p:nvPr/>
        </p:nvSpPr>
        <p:spPr>
          <a:xfrm>
            <a:off x="4745990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8" name="bk object 3988"/>
          <p:cNvSpPr/>
          <p:nvPr/>
        </p:nvSpPr>
        <p:spPr>
          <a:xfrm>
            <a:off x="4720590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9" name="bk object 3989"/>
          <p:cNvSpPr/>
          <p:nvPr/>
        </p:nvSpPr>
        <p:spPr>
          <a:xfrm>
            <a:off x="4745990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0" name="bk object 3990"/>
          <p:cNvSpPr/>
          <p:nvPr/>
        </p:nvSpPr>
        <p:spPr>
          <a:xfrm>
            <a:off x="4720590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1" name="bk object 3991"/>
          <p:cNvSpPr/>
          <p:nvPr/>
        </p:nvSpPr>
        <p:spPr>
          <a:xfrm>
            <a:off x="4745990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2" name="bk object 3992"/>
          <p:cNvSpPr/>
          <p:nvPr/>
        </p:nvSpPr>
        <p:spPr>
          <a:xfrm>
            <a:off x="4720590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3" name="bk object 3993"/>
          <p:cNvSpPr/>
          <p:nvPr/>
        </p:nvSpPr>
        <p:spPr>
          <a:xfrm>
            <a:off x="4745990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4" name="bk object 3994"/>
          <p:cNvSpPr/>
          <p:nvPr/>
        </p:nvSpPr>
        <p:spPr>
          <a:xfrm>
            <a:off x="4720590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5" name="bk object 3995"/>
          <p:cNvSpPr/>
          <p:nvPr/>
        </p:nvSpPr>
        <p:spPr>
          <a:xfrm>
            <a:off x="4745990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6" name="bk object 3996"/>
          <p:cNvSpPr/>
          <p:nvPr/>
        </p:nvSpPr>
        <p:spPr>
          <a:xfrm>
            <a:off x="4720590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7" name="bk object 3997"/>
          <p:cNvSpPr/>
          <p:nvPr/>
        </p:nvSpPr>
        <p:spPr>
          <a:xfrm>
            <a:off x="4745990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8" name="bk object 3998"/>
          <p:cNvSpPr/>
          <p:nvPr/>
        </p:nvSpPr>
        <p:spPr>
          <a:xfrm>
            <a:off x="4720590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9" name="bk object 3999"/>
          <p:cNvSpPr/>
          <p:nvPr/>
        </p:nvSpPr>
        <p:spPr>
          <a:xfrm>
            <a:off x="4745990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0" name="bk object 4000"/>
          <p:cNvSpPr/>
          <p:nvPr/>
        </p:nvSpPr>
        <p:spPr>
          <a:xfrm>
            <a:off x="4720590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1" name="bk object 4001"/>
          <p:cNvSpPr/>
          <p:nvPr/>
        </p:nvSpPr>
        <p:spPr>
          <a:xfrm>
            <a:off x="4745990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2" name="bk object 4002"/>
          <p:cNvSpPr/>
          <p:nvPr/>
        </p:nvSpPr>
        <p:spPr>
          <a:xfrm>
            <a:off x="4720590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3" name="bk object 4003"/>
          <p:cNvSpPr/>
          <p:nvPr/>
        </p:nvSpPr>
        <p:spPr>
          <a:xfrm>
            <a:off x="4745990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4" name="bk object 4004"/>
          <p:cNvSpPr/>
          <p:nvPr/>
        </p:nvSpPr>
        <p:spPr>
          <a:xfrm>
            <a:off x="4720590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5" name="bk object 4005"/>
          <p:cNvSpPr/>
          <p:nvPr/>
        </p:nvSpPr>
        <p:spPr>
          <a:xfrm>
            <a:off x="4745990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6" name="bk object 4006"/>
          <p:cNvSpPr/>
          <p:nvPr/>
        </p:nvSpPr>
        <p:spPr>
          <a:xfrm>
            <a:off x="4720590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7" name="bk object 4007"/>
          <p:cNvSpPr/>
          <p:nvPr/>
        </p:nvSpPr>
        <p:spPr>
          <a:xfrm>
            <a:off x="4745990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8" name="bk object 4008"/>
          <p:cNvSpPr/>
          <p:nvPr/>
        </p:nvSpPr>
        <p:spPr>
          <a:xfrm>
            <a:off x="4720590" y="2957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9" name="bk object 4009"/>
          <p:cNvSpPr/>
          <p:nvPr/>
        </p:nvSpPr>
        <p:spPr>
          <a:xfrm>
            <a:off x="4745990" y="2957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0" name="bk object 4010"/>
          <p:cNvSpPr/>
          <p:nvPr/>
        </p:nvSpPr>
        <p:spPr>
          <a:xfrm>
            <a:off x="4720590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1" name="bk object 4011"/>
          <p:cNvSpPr/>
          <p:nvPr/>
        </p:nvSpPr>
        <p:spPr>
          <a:xfrm>
            <a:off x="4745990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2" name="bk object 4012"/>
          <p:cNvSpPr/>
          <p:nvPr/>
        </p:nvSpPr>
        <p:spPr>
          <a:xfrm>
            <a:off x="4720590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3" name="bk object 4013"/>
          <p:cNvSpPr/>
          <p:nvPr/>
        </p:nvSpPr>
        <p:spPr>
          <a:xfrm>
            <a:off x="4745990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4" name="bk object 4014"/>
          <p:cNvSpPr/>
          <p:nvPr/>
        </p:nvSpPr>
        <p:spPr>
          <a:xfrm>
            <a:off x="4720590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5" name="bk object 4015"/>
          <p:cNvSpPr/>
          <p:nvPr/>
        </p:nvSpPr>
        <p:spPr>
          <a:xfrm>
            <a:off x="4745990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6" name="bk object 4016"/>
          <p:cNvSpPr/>
          <p:nvPr/>
        </p:nvSpPr>
        <p:spPr>
          <a:xfrm>
            <a:off x="4720590" y="294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7" name="bk object 4017"/>
          <p:cNvSpPr/>
          <p:nvPr/>
        </p:nvSpPr>
        <p:spPr>
          <a:xfrm>
            <a:off x="4745990" y="294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8" name="bk object 4018"/>
          <p:cNvSpPr/>
          <p:nvPr/>
        </p:nvSpPr>
        <p:spPr>
          <a:xfrm>
            <a:off x="4720590" y="2942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9" name="bk object 4019"/>
          <p:cNvSpPr/>
          <p:nvPr/>
        </p:nvSpPr>
        <p:spPr>
          <a:xfrm>
            <a:off x="4745990" y="2942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0" name="bk object 4020"/>
          <p:cNvSpPr/>
          <p:nvPr/>
        </p:nvSpPr>
        <p:spPr>
          <a:xfrm>
            <a:off x="4720590" y="2938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1" name="bk object 4021"/>
          <p:cNvSpPr/>
          <p:nvPr/>
        </p:nvSpPr>
        <p:spPr>
          <a:xfrm>
            <a:off x="4745990" y="2938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2" name="bk object 4022"/>
          <p:cNvSpPr/>
          <p:nvPr/>
        </p:nvSpPr>
        <p:spPr>
          <a:xfrm>
            <a:off x="4720590" y="2936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3" name="bk object 4023"/>
          <p:cNvSpPr/>
          <p:nvPr/>
        </p:nvSpPr>
        <p:spPr>
          <a:xfrm>
            <a:off x="4745990" y="2936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4" name="bk object 4024"/>
          <p:cNvSpPr/>
          <p:nvPr/>
        </p:nvSpPr>
        <p:spPr>
          <a:xfrm>
            <a:off x="4720590" y="2932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5" name="bk object 4025"/>
          <p:cNvSpPr/>
          <p:nvPr/>
        </p:nvSpPr>
        <p:spPr>
          <a:xfrm>
            <a:off x="4745990" y="2932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6" name="bk object 4026"/>
          <p:cNvSpPr/>
          <p:nvPr/>
        </p:nvSpPr>
        <p:spPr>
          <a:xfrm>
            <a:off x="4720590" y="2929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7" name="bk object 4027"/>
          <p:cNvSpPr/>
          <p:nvPr/>
        </p:nvSpPr>
        <p:spPr>
          <a:xfrm>
            <a:off x="4745990" y="2929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8" name="bk object 4028"/>
          <p:cNvSpPr/>
          <p:nvPr/>
        </p:nvSpPr>
        <p:spPr>
          <a:xfrm>
            <a:off x="4720590" y="2926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9" name="bk object 4029"/>
          <p:cNvSpPr/>
          <p:nvPr/>
        </p:nvSpPr>
        <p:spPr>
          <a:xfrm>
            <a:off x="4745990" y="2926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0" name="bk object 4030"/>
          <p:cNvSpPr/>
          <p:nvPr/>
        </p:nvSpPr>
        <p:spPr>
          <a:xfrm>
            <a:off x="4720590" y="2923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1" name="bk object 4031"/>
          <p:cNvSpPr/>
          <p:nvPr/>
        </p:nvSpPr>
        <p:spPr>
          <a:xfrm>
            <a:off x="4745990" y="2923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2" name="bk object 4032"/>
          <p:cNvSpPr/>
          <p:nvPr/>
        </p:nvSpPr>
        <p:spPr>
          <a:xfrm>
            <a:off x="4720590" y="29171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3" name="bk object 4033"/>
          <p:cNvSpPr/>
          <p:nvPr/>
        </p:nvSpPr>
        <p:spPr>
          <a:xfrm>
            <a:off x="4745990" y="29171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4" name="bk object 4034"/>
          <p:cNvSpPr/>
          <p:nvPr/>
        </p:nvSpPr>
        <p:spPr>
          <a:xfrm>
            <a:off x="4720590" y="29133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5" name="bk object 4035"/>
          <p:cNvSpPr/>
          <p:nvPr/>
        </p:nvSpPr>
        <p:spPr>
          <a:xfrm>
            <a:off x="4745990" y="29133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6" name="bk object 4036"/>
          <p:cNvSpPr/>
          <p:nvPr/>
        </p:nvSpPr>
        <p:spPr>
          <a:xfrm>
            <a:off x="4720590" y="2910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7" name="bk object 4037"/>
          <p:cNvSpPr/>
          <p:nvPr/>
        </p:nvSpPr>
        <p:spPr>
          <a:xfrm>
            <a:off x="4745990" y="2910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8" name="bk object 4038"/>
          <p:cNvSpPr/>
          <p:nvPr/>
        </p:nvSpPr>
        <p:spPr>
          <a:xfrm>
            <a:off x="4720590" y="2907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9" name="bk object 4039"/>
          <p:cNvSpPr/>
          <p:nvPr/>
        </p:nvSpPr>
        <p:spPr>
          <a:xfrm>
            <a:off x="4745990" y="2907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0" name="bk object 4040"/>
          <p:cNvSpPr/>
          <p:nvPr/>
        </p:nvSpPr>
        <p:spPr>
          <a:xfrm>
            <a:off x="4720590" y="2904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1" name="bk object 4041"/>
          <p:cNvSpPr/>
          <p:nvPr/>
        </p:nvSpPr>
        <p:spPr>
          <a:xfrm>
            <a:off x="4745990" y="2904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2" name="bk object 4042"/>
          <p:cNvSpPr/>
          <p:nvPr/>
        </p:nvSpPr>
        <p:spPr>
          <a:xfrm>
            <a:off x="4720590" y="2900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3" name="bk object 4043"/>
          <p:cNvSpPr/>
          <p:nvPr/>
        </p:nvSpPr>
        <p:spPr>
          <a:xfrm>
            <a:off x="4745990" y="2900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4" name="bk object 4044"/>
          <p:cNvSpPr/>
          <p:nvPr/>
        </p:nvSpPr>
        <p:spPr>
          <a:xfrm>
            <a:off x="4720590" y="2898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5" name="bk object 4045"/>
          <p:cNvSpPr/>
          <p:nvPr/>
        </p:nvSpPr>
        <p:spPr>
          <a:xfrm>
            <a:off x="4745990" y="2898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6" name="bk object 4046"/>
          <p:cNvSpPr/>
          <p:nvPr/>
        </p:nvSpPr>
        <p:spPr>
          <a:xfrm>
            <a:off x="4720590" y="28917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7" name="bk object 4047"/>
          <p:cNvSpPr/>
          <p:nvPr/>
        </p:nvSpPr>
        <p:spPr>
          <a:xfrm>
            <a:off x="4745990" y="28917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8" name="bk object 4048"/>
          <p:cNvSpPr/>
          <p:nvPr/>
        </p:nvSpPr>
        <p:spPr>
          <a:xfrm>
            <a:off x="4720590" y="288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9" name="bk object 4049"/>
          <p:cNvSpPr/>
          <p:nvPr/>
        </p:nvSpPr>
        <p:spPr>
          <a:xfrm>
            <a:off x="4745990" y="288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0" name="bk object 4050"/>
          <p:cNvSpPr/>
          <p:nvPr/>
        </p:nvSpPr>
        <p:spPr>
          <a:xfrm>
            <a:off x="4720590" y="2885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1" name="bk object 4051"/>
          <p:cNvSpPr/>
          <p:nvPr/>
        </p:nvSpPr>
        <p:spPr>
          <a:xfrm>
            <a:off x="4745990" y="2885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2" name="bk object 4052"/>
          <p:cNvSpPr/>
          <p:nvPr/>
        </p:nvSpPr>
        <p:spPr>
          <a:xfrm>
            <a:off x="4720590" y="2881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3" name="bk object 4053"/>
          <p:cNvSpPr/>
          <p:nvPr/>
        </p:nvSpPr>
        <p:spPr>
          <a:xfrm>
            <a:off x="4745990" y="2881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4" name="bk object 4054"/>
          <p:cNvSpPr/>
          <p:nvPr/>
        </p:nvSpPr>
        <p:spPr>
          <a:xfrm>
            <a:off x="4720590" y="2879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5" name="bk object 4055"/>
          <p:cNvSpPr/>
          <p:nvPr/>
        </p:nvSpPr>
        <p:spPr>
          <a:xfrm>
            <a:off x="4745990" y="2879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6" name="bk object 4056"/>
          <p:cNvSpPr/>
          <p:nvPr/>
        </p:nvSpPr>
        <p:spPr>
          <a:xfrm>
            <a:off x="4720590" y="2875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7" name="bk object 4057"/>
          <p:cNvSpPr/>
          <p:nvPr/>
        </p:nvSpPr>
        <p:spPr>
          <a:xfrm>
            <a:off x="4745990" y="2875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8" name="bk object 4058"/>
          <p:cNvSpPr/>
          <p:nvPr/>
        </p:nvSpPr>
        <p:spPr>
          <a:xfrm>
            <a:off x="4720590" y="2872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9" name="bk object 4059"/>
          <p:cNvSpPr/>
          <p:nvPr/>
        </p:nvSpPr>
        <p:spPr>
          <a:xfrm>
            <a:off x="4745990" y="2872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0" name="bk object 4060"/>
          <p:cNvSpPr/>
          <p:nvPr/>
        </p:nvSpPr>
        <p:spPr>
          <a:xfrm>
            <a:off x="4720590" y="2868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1" name="bk object 4061"/>
          <p:cNvSpPr/>
          <p:nvPr/>
        </p:nvSpPr>
        <p:spPr>
          <a:xfrm>
            <a:off x="4745990" y="2868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2" name="bk object 4062"/>
          <p:cNvSpPr/>
          <p:nvPr/>
        </p:nvSpPr>
        <p:spPr>
          <a:xfrm>
            <a:off x="4720590" y="2866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3" name="bk object 4063"/>
          <p:cNvSpPr/>
          <p:nvPr/>
        </p:nvSpPr>
        <p:spPr>
          <a:xfrm>
            <a:off x="4745990" y="2866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4" name="bk object 4064"/>
          <p:cNvSpPr/>
          <p:nvPr/>
        </p:nvSpPr>
        <p:spPr>
          <a:xfrm>
            <a:off x="4720590" y="2862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5" name="bk object 4065"/>
          <p:cNvSpPr/>
          <p:nvPr/>
        </p:nvSpPr>
        <p:spPr>
          <a:xfrm>
            <a:off x="4745990" y="2862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6" name="bk object 4066"/>
          <p:cNvSpPr/>
          <p:nvPr/>
        </p:nvSpPr>
        <p:spPr>
          <a:xfrm>
            <a:off x="4720590" y="2860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7" name="bk object 4067"/>
          <p:cNvSpPr/>
          <p:nvPr/>
        </p:nvSpPr>
        <p:spPr>
          <a:xfrm>
            <a:off x="4745990" y="2860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8" name="bk object 4068"/>
          <p:cNvSpPr/>
          <p:nvPr/>
        </p:nvSpPr>
        <p:spPr>
          <a:xfrm>
            <a:off x="4720590" y="2856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9" name="bk object 4069"/>
          <p:cNvSpPr/>
          <p:nvPr/>
        </p:nvSpPr>
        <p:spPr>
          <a:xfrm>
            <a:off x="4745990" y="2856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0" name="bk object 4070"/>
          <p:cNvSpPr/>
          <p:nvPr/>
        </p:nvSpPr>
        <p:spPr>
          <a:xfrm>
            <a:off x="4720590" y="2853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1" name="bk object 4071"/>
          <p:cNvSpPr/>
          <p:nvPr/>
        </p:nvSpPr>
        <p:spPr>
          <a:xfrm>
            <a:off x="4745990" y="2853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2" name="bk object 4072"/>
          <p:cNvSpPr/>
          <p:nvPr/>
        </p:nvSpPr>
        <p:spPr>
          <a:xfrm>
            <a:off x="4720590" y="2849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3" name="bk object 4073"/>
          <p:cNvSpPr/>
          <p:nvPr/>
        </p:nvSpPr>
        <p:spPr>
          <a:xfrm>
            <a:off x="4745990" y="2849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4" name="bk object 4074"/>
          <p:cNvSpPr/>
          <p:nvPr/>
        </p:nvSpPr>
        <p:spPr>
          <a:xfrm>
            <a:off x="4720590" y="2847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5" name="bk object 4075"/>
          <p:cNvSpPr/>
          <p:nvPr/>
        </p:nvSpPr>
        <p:spPr>
          <a:xfrm>
            <a:off x="4745990" y="2847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6" name="bk object 4076"/>
          <p:cNvSpPr/>
          <p:nvPr/>
        </p:nvSpPr>
        <p:spPr>
          <a:xfrm>
            <a:off x="4720590" y="2843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7" name="bk object 4077"/>
          <p:cNvSpPr/>
          <p:nvPr/>
        </p:nvSpPr>
        <p:spPr>
          <a:xfrm>
            <a:off x="4745990" y="2843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8" name="bk object 4078"/>
          <p:cNvSpPr/>
          <p:nvPr/>
        </p:nvSpPr>
        <p:spPr>
          <a:xfrm>
            <a:off x="4720590" y="2840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9" name="bk object 4079"/>
          <p:cNvSpPr/>
          <p:nvPr/>
        </p:nvSpPr>
        <p:spPr>
          <a:xfrm>
            <a:off x="4745990" y="2840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0" name="bk object 4080"/>
          <p:cNvSpPr/>
          <p:nvPr/>
        </p:nvSpPr>
        <p:spPr>
          <a:xfrm>
            <a:off x="4720590" y="2837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1" name="bk object 4081"/>
          <p:cNvSpPr/>
          <p:nvPr/>
        </p:nvSpPr>
        <p:spPr>
          <a:xfrm>
            <a:off x="4745990" y="2837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2" name="bk object 4082"/>
          <p:cNvSpPr/>
          <p:nvPr/>
        </p:nvSpPr>
        <p:spPr>
          <a:xfrm>
            <a:off x="4720590" y="2834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3" name="bk object 4083"/>
          <p:cNvSpPr/>
          <p:nvPr/>
        </p:nvSpPr>
        <p:spPr>
          <a:xfrm>
            <a:off x="4745990" y="2834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4" name="bk object 4084"/>
          <p:cNvSpPr/>
          <p:nvPr/>
        </p:nvSpPr>
        <p:spPr>
          <a:xfrm>
            <a:off x="4720590" y="2830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5" name="bk object 4085"/>
          <p:cNvSpPr/>
          <p:nvPr/>
        </p:nvSpPr>
        <p:spPr>
          <a:xfrm>
            <a:off x="4745990" y="2830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6" name="bk object 4086"/>
          <p:cNvSpPr/>
          <p:nvPr/>
        </p:nvSpPr>
        <p:spPr>
          <a:xfrm>
            <a:off x="4720590" y="2828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7" name="bk object 4087"/>
          <p:cNvSpPr/>
          <p:nvPr/>
        </p:nvSpPr>
        <p:spPr>
          <a:xfrm>
            <a:off x="4745990" y="2828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8" name="bk object 4088"/>
          <p:cNvSpPr/>
          <p:nvPr/>
        </p:nvSpPr>
        <p:spPr>
          <a:xfrm>
            <a:off x="4720590" y="2824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9" name="bk object 4089"/>
          <p:cNvSpPr/>
          <p:nvPr/>
        </p:nvSpPr>
        <p:spPr>
          <a:xfrm>
            <a:off x="4745990" y="2824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0" name="bk object 4090"/>
          <p:cNvSpPr/>
          <p:nvPr/>
        </p:nvSpPr>
        <p:spPr>
          <a:xfrm>
            <a:off x="4720590" y="2821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1" name="bk object 4091"/>
          <p:cNvSpPr/>
          <p:nvPr/>
        </p:nvSpPr>
        <p:spPr>
          <a:xfrm>
            <a:off x="4745990" y="2821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2" name="bk object 4092"/>
          <p:cNvSpPr/>
          <p:nvPr/>
        </p:nvSpPr>
        <p:spPr>
          <a:xfrm>
            <a:off x="4720590" y="2818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3" name="bk object 4093"/>
          <p:cNvSpPr/>
          <p:nvPr/>
        </p:nvSpPr>
        <p:spPr>
          <a:xfrm>
            <a:off x="4745990" y="2818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4" name="bk object 4094"/>
          <p:cNvSpPr/>
          <p:nvPr/>
        </p:nvSpPr>
        <p:spPr>
          <a:xfrm>
            <a:off x="4720590" y="2815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5" name="bk object 4095"/>
          <p:cNvSpPr/>
          <p:nvPr/>
        </p:nvSpPr>
        <p:spPr>
          <a:xfrm>
            <a:off x="4745990" y="2815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6" name="bk object 4096"/>
          <p:cNvSpPr/>
          <p:nvPr/>
        </p:nvSpPr>
        <p:spPr>
          <a:xfrm>
            <a:off x="4723129" y="28117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7" name="bk object 4097"/>
          <p:cNvSpPr/>
          <p:nvPr/>
        </p:nvSpPr>
        <p:spPr>
          <a:xfrm>
            <a:off x="4745990" y="2811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8" name="bk object 4098"/>
          <p:cNvSpPr/>
          <p:nvPr/>
        </p:nvSpPr>
        <p:spPr>
          <a:xfrm>
            <a:off x="4745990" y="2809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9" name="bk object 4099"/>
          <p:cNvSpPr/>
          <p:nvPr/>
        </p:nvSpPr>
        <p:spPr>
          <a:xfrm>
            <a:off x="4745990" y="2805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0" name="bk object 4100"/>
          <p:cNvSpPr/>
          <p:nvPr/>
        </p:nvSpPr>
        <p:spPr>
          <a:xfrm>
            <a:off x="4748529" y="280162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1" name="bk object 4101"/>
          <p:cNvSpPr/>
          <p:nvPr/>
        </p:nvSpPr>
        <p:spPr>
          <a:xfrm>
            <a:off x="4722495" y="3027679"/>
            <a:ext cx="0" cy="163830"/>
          </a:xfrm>
          <a:custGeom>
            <a:avLst/>
            <a:gdLst/>
            <a:ahLst/>
            <a:cxnLst/>
            <a:rect l="l" t="t" r="r" b="b"/>
            <a:pathLst>
              <a:path w="0" h="163830">
                <a:moveTo>
                  <a:pt x="0" y="163829"/>
                </a:moveTo>
                <a:lnTo>
                  <a:pt x="0" y="0"/>
                </a:lnTo>
                <a:lnTo>
                  <a:pt x="0" y="163829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2" name="bk object 4102"/>
          <p:cNvSpPr/>
          <p:nvPr/>
        </p:nvSpPr>
        <p:spPr>
          <a:xfrm>
            <a:off x="4747895" y="3027679"/>
            <a:ext cx="0" cy="163830"/>
          </a:xfrm>
          <a:custGeom>
            <a:avLst/>
            <a:gdLst/>
            <a:ahLst/>
            <a:cxnLst/>
            <a:rect l="l" t="t" r="r" b="b"/>
            <a:pathLst>
              <a:path w="0" h="163830">
                <a:moveTo>
                  <a:pt x="0" y="163829"/>
                </a:moveTo>
                <a:lnTo>
                  <a:pt x="0" y="0"/>
                </a:lnTo>
                <a:lnTo>
                  <a:pt x="0" y="163829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3" name="bk object 4103"/>
          <p:cNvSpPr/>
          <p:nvPr/>
        </p:nvSpPr>
        <p:spPr>
          <a:xfrm>
            <a:off x="4720590" y="3243579"/>
            <a:ext cx="29209" cy="2540"/>
          </a:xfrm>
          <a:custGeom>
            <a:avLst/>
            <a:gdLst/>
            <a:ahLst/>
            <a:cxnLst/>
            <a:rect l="l" t="t" r="r" b="b"/>
            <a:pathLst>
              <a:path w="29210" h="2539">
                <a:moveTo>
                  <a:pt x="29210" y="0"/>
                </a:moveTo>
                <a:lnTo>
                  <a:pt x="0" y="0"/>
                </a:lnTo>
                <a:lnTo>
                  <a:pt x="0" y="2539"/>
                </a:lnTo>
                <a:lnTo>
                  <a:pt x="29210" y="2539"/>
                </a:lnTo>
                <a:lnTo>
                  <a:pt x="292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4" name="bk object 4104"/>
          <p:cNvSpPr/>
          <p:nvPr/>
        </p:nvSpPr>
        <p:spPr>
          <a:xfrm>
            <a:off x="4720590" y="3241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5" name="bk object 4105"/>
          <p:cNvSpPr/>
          <p:nvPr/>
        </p:nvSpPr>
        <p:spPr>
          <a:xfrm>
            <a:off x="4745990" y="3241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6" name="bk object 4106"/>
          <p:cNvSpPr/>
          <p:nvPr/>
        </p:nvSpPr>
        <p:spPr>
          <a:xfrm>
            <a:off x="4720590" y="3237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7" name="bk object 4107"/>
          <p:cNvSpPr/>
          <p:nvPr/>
        </p:nvSpPr>
        <p:spPr>
          <a:xfrm>
            <a:off x="4745990" y="3237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8" name="bk object 4108"/>
          <p:cNvSpPr/>
          <p:nvPr/>
        </p:nvSpPr>
        <p:spPr>
          <a:xfrm>
            <a:off x="4720590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9" name="bk object 4109"/>
          <p:cNvSpPr/>
          <p:nvPr/>
        </p:nvSpPr>
        <p:spPr>
          <a:xfrm>
            <a:off x="4745990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0" name="bk object 4110"/>
          <p:cNvSpPr/>
          <p:nvPr/>
        </p:nvSpPr>
        <p:spPr>
          <a:xfrm>
            <a:off x="4720590" y="323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1" name="bk object 4111"/>
          <p:cNvSpPr/>
          <p:nvPr/>
        </p:nvSpPr>
        <p:spPr>
          <a:xfrm>
            <a:off x="4745990" y="323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2" name="bk object 4112"/>
          <p:cNvSpPr/>
          <p:nvPr/>
        </p:nvSpPr>
        <p:spPr>
          <a:xfrm>
            <a:off x="4720590" y="3228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3" name="bk object 4113"/>
          <p:cNvSpPr/>
          <p:nvPr/>
        </p:nvSpPr>
        <p:spPr>
          <a:xfrm>
            <a:off x="4745990" y="3228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4" name="bk object 4114"/>
          <p:cNvSpPr/>
          <p:nvPr/>
        </p:nvSpPr>
        <p:spPr>
          <a:xfrm>
            <a:off x="4720590" y="3224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5" name="bk object 4115"/>
          <p:cNvSpPr/>
          <p:nvPr/>
        </p:nvSpPr>
        <p:spPr>
          <a:xfrm>
            <a:off x="4745990" y="3224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6" name="bk object 4116"/>
          <p:cNvSpPr/>
          <p:nvPr/>
        </p:nvSpPr>
        <p:spPr>
          <a:xfrm>
            <a:off x="4720590" y="3221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7" name="bk object 4117"/>
          <p:cNvSpPr/>
          <p:nvPr/>
        </p:nvSpPr>
        <p:spPr>
          <a:xfrm>
            <a:off x="4745990" y="3221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8" name="bk object 4118"/>
          <p:cNvSpPr/>
          <p:nvPr/>
        </p:nvSpPr>
        <p:spPr>
          <a:xfrm>
            <a:off x="4720590" y="3218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9" name="bk object 4119"/>
          <p:cNvSpPr/>
          <p:nvPr/>
        </p:nvSpPr>
        <p:spPr>
          <a:xfrm>
            <a:off x="4745990" y="3218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0" name="bk object 4120"/>
          <p:cNvSpPr/>
          <p:nvPr/>
        </p:nvSpPr>
        <p:spPr>
          <a:xfrm>
            <a:off x="4720590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1" name="bk object 4121"/>
          <p:cNvSpPr/>
          <p:nvPr/>
        </p:nvSpPr>
        <p:spPr>
          <a:xfrm>
            <a:off x="4745990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2" name="bk object 4122"/>
          <p:cNvSpPr/>
          <p:nvPr/>
        </p:nvSpPr>
        <p:spPr>
          <a:xfrm>
            <a:off x="4720590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3" name="bk object 4123"/>
          <p:cNvSpPr/>
          <p:nvPr/>
        </p:nvSpPr>
        <p:spPr>
          <a:xfrm>
            <a:off x="4745990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4" name="bk object 4124"/>
          <p:cNvSpPr/>
          <p:nvPr/>
        </p:nvSpPr>
        <p:spPr>
          <a:xfrm>
            <a:off x="4720590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5" name="bk object 4125"/>
          <p:cNvSpPr/>
          <p:nvPr/>
        </p:nvSpPr>
        <p:spPr>
          <a:xfrm>
            <a:off x="4745990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6" name="bk object 4126"/>
          <p:cNvSpPr/>
          <p:nvPr/>
        </p:nvSpPr>
        <p:spPr>
          <a:xfrm>
            <a:off x="4720590" y="3205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7" name="bk object 4127"/>
          <p:cNvSpPr/>
          <p:nvPr/>
        </p:nvSpPr>
        <p:spPr>
          <a:xfrm>
            <a:off x="4745990" y="3205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8" name="bk object 4128"/>
          <p:cNvSpPr/>
          <p:nvPr/>
        </p:nvSpPr>
        <p:spPr>
          <a:xfrm>
            <a:off x="4720590" y="3202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9" name="bk object 4129"/>
          <p:cNvSpPr/>
          <p:nvPr/>
        </p:nvSpPr>
        <p:spPr>
          <a:xfrm>
            <a:off x="4745990" y="3202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0" name="bk object 4130"/>
          <p:cNvSpPr/>
          <p:nvPr/>
        </p:nvSpPr>
        <p:spPr>
          <a:xfrm>
            <a:off x="4720590" y="3199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1" name="bk object 4131"/>
          <p:cNvSpPr/>
          <p:nvPr/>
        </p:nvSpPr>
        <p:spPr>
          <a:xfrm>
            <a:off x="4745990" y="3199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2" name="bk object 4132"/>
          <p:cNvSpPr/>
          <p:nvPr/>
        </p:nvSpPr>
        <p:spPr>
          <a:xfrm>
            <a:off x="4720590" y="3196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3" name="bk object 4133"/>
          <p:cNvSpPr/>
          <p:nvPr/>
        </p:nvSpPr>
        <p:spPr>
          <a:xfrm>
            <a:off x="4745990" y="3196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4" name="bk object 4134"/>
          <p:cNvSpPr/>
          <p:nvPr/>
        </p:nvSpPr>
        <p:spPr>
          <a:xfrm>
            <a:off x="4720590" y="3192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5" name="bk object 4135"/>
          <p:cNvSpPr/>
          <p:nvPr/>
        </p:nvSpPr>
        <p:spPr>
          <a:xfrm>
            <a:off x="4745990" y="3192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6" name="bk object 4136"/>
          <p:cNvSpPr/>
          <p:nvPr/>
        </p:nvSpPr>
        <p:spPr>
          <a:xfrm>
            <a:off x="4724400" y="2804160"/>
            <a:ext cx="21590" cy="438150"/>
          </a:xfrm>
          <a:custGeom>
            <a:avLst/>
            <a:gdLst/>
            <a:ahLst/>
            <a:cxnLst/>
            <a:rect l="l" t="t" r="r" b="b"/>
            <a:pathLst>
              <a:path w="21589" h="438150">
                <a:moveTo>
                  <a:pt x="3810" y="204470"/>
                </a:moveTo>
                <a:lnTo>
                  <a:pt x="0" y="204470"/>
                </a:lnTo>
                <a:lnTo>
                  <a:pt x="0" y="223520"/>
                </a:lnTo>
                <a:lnTo>
                  <a:pt x="3810" y="223520"/>
                </a:lnTo>
                <a:lnTo>
                  <a:pt x="3810" y="204470"/>
                </a:lnTo>
                <a:close/>
              </a:path>
              <a:path w="21589" h="438150">
                <a:moveTo>
                  <a:pt x="21589" y="204470"/>
                </a:moveTo>
                <a:lnTo>
                  <a:pt x="17779" y="204470"/>
                </a:lnTo>
                <a:lnTo>
                  <a:pt x="17779" y="223520"/>
                </a:lnTo>
                <a:lnTo>
                  <a:pt x="21589" y="223520"/>
                </a:lnTo>
                <a:lnTo>
                  <a:pt x="21589" y="204470"/>
                </a:lnTo>
                <a:close/>
              </a:path>
              <a:path w="21589" h="438150">
                <a:moveTo>
                  <a:pt x="3810" y="201930"/>
                </a:moveTo>
                <a:lnTo>
                  <a:pt x="0" y="20193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201930"/>
                </a:lnTo>
                <a:close/>
              </a:path>
              <a:path w="21589" h="438150">
                <a:moveTo>
                  <a:pt x="21589" y="201930"/>
                </a:moveTo>
                <a:lnTo>
                  <a:pt x="17779" y="201930"/>
                </a:lnTo>
                <a:lnTo>
                  <a:pt x="17779" y="203200"/>
                </a:lnTo>
                <a:lnTo>
                  <a:pt x="21589" y="203200"/>
                </a:lnTo>
                <a:lnTo>
                  <a:pt x="21589" y="201930"/>
                </a:lnTo>
                <a:close/>
              </a:path>
              <a:path w="21589" h="438150">
                <a:moveTo>
                  <a:pt x="3810" y="198120"/>
                </a:moveTo>
                <a:lnTo>
                  <a:pt x="0" y="19812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8120"/>
                </a:lnTo>
                <a:close/>
              </a:path>
              <a:path w="21589" h="438150">
                <a:moveTo>
                  <a:pt x="21589" y="198120"/>
                </a:moveTo>
                <a:lnTo>
                  <a:pt x="17779" y="198120"/>
                </a:lnTo>
                <a:lnTo>
                  <a:pt x="17779" y="200660"/>
                </a:lnTo>
                <a:lnTo>
                  <a:pt x="21589" y="200660"/>
                </a:lnTo>
                <a:lnTo>
                  <a:pt x="21589" y="198120"/>
                </a:lnTo>
                <a:close/>
              </a:path>
              <a:path w="21589" h="438150">
                <a:moveTo>
                  <a:pt x="3810" y="195580"/>
                </a:moveTo>
                <a:lnTo>
                  <a:pt x="0" y="19558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5580"/>
                </a:lnTo>
                <a:close/>
              </a:path>
              <a:path w="21589" h="438150">
                <a:moveTo>
                  <a:pt x="21589" y="195580"/>
                </a:moveTo>
                <a:lnTo>
                  <a:pt x="17779" y="195580"/>
                </a:lnTo>
                <a:lnTo>
                  <a:pt x="17779" y="196850"/>
                </a:lnTo>
                <a:lnTo>
                  <a:pt x="21589" y="196850"/>
                </a:lnTo>
                <a:lnTo>
                  <a:pt x="21589" y="195580"/>
                </a:lnTo>
                <a:close/>
              </a:path>
              <a:path w="21589" h="438150">
                <a:moveTo>
                  <a:pt x="3810" y="191770"/>
                </a:moveTo>
                <a:lnTo>
                  <a:pt x="0" y="191770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91770"/>
                </a:lnTo>
                <a:close/>
              </a:path>
              <a:path w="21589" h="438150">
                <a:moveTo>
                  <a:pt x="21589" y="191770"/>
                </a:moveTo>
                <a:lnTo>
                  <a:pt x="17779" y="191770"/>
                </a:lnTo>
                <a:lnTo>
                  <a:pt x="17779" y="194310"/>
                </a:lnTo>
                <a:lnTo>
                  <a:pt x="21589" y="194310"/>
                </a:lnTo>
                <a:lnTo>
                  <a:pt x="21589" y="191770"/>
                </a:lnTo>
                <a:close/>
              </a:path>
              <a:path w="21589" h="438150">
                <a:moveTo>
                  <a:pt x="3810" y="189230"/>
                </a:moveTo>
                <a:lnTo>
                  <a:pt x="0" y="18923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9230"/>
                </a:lnTo>
                <a:close/>
              </a:path>
              <a:path w="21589" h="438150">
                <a:moveTo>
                  <a:pt x="21589" y="189230"/>
                </a:moveTo>
                <a:lnTo>
                  <a:pt x="17779" y="189230"/>
                </a:lnTo>
                <a:lnTo>
                  <a:pt x="17779" y="190500"/>
                </a:lnTo>
                <a:lnTo>
                  <a:pt x="21589" y="190500"/>
                </a:lnTo>
                <a:lnTo>
                  <a:pt x="21589" y="189230"/>
                </a:lnTo>
                <a:close/>
              </a:path>
              <a:path w="21589" h="438150">
                <a:moveTo>
                  <a:pt x="3810" y="185420"/>
                </a:moveTo>
                <a:lnTo>
                  <a:pt x="0" y="185420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5420"/>
                </a:lnTo>
                <a:close/>
              </a:path>
              <a:path w="21589" h="438150">
                <a:moveTo>
                  <a:pt x="21589" y="185420"/>
                </a:moveTo>
                <a:lnTo>
                  <a:pt x="17779" y="185420"/>
                </a:lnTo>
                <a:lnTo>
                  <a:pt x="17779" y="187960"/>
                </a:lnTo>
                <a:lnTo>
                  <a:pt x="21589" y="187960"/>
                </a:lnTo>
                <a:lnTo>
                  <a:pt x="21589" y="185420"/>
                </a:lnTo>
                <a:close/>
              </a:path>
              <a:path w="21589" h="438150">
                <a:moveTo>
                  <a:pt x="3810" y="182880"/>
                </a:moveTo>
                <a:lnTo>
                  <a:pt x="0" y="18288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82880"/>
                </a:lnTo>
                <a:close/>
              </a:path>
              <a:path w="21589" h="438150">
                <a:moveTo>
                  <a:pt x="21589" y="182880"/>
                </a:moveTo>
                <a:lnTo>
                  <a:pt x="17779" y="182880"/>
                </a:lnTo>
                <a:lnTo>
                  <a:pt x="17779" y="184150"/>
                </a:lnTo>
                <a:lnTo>
                  <a:pt x="21589" y="184150"/>
                </a:lnTo>
                <a:lnTo>
                  <a:pt x="21589" y="182880"/>
                </a:lnTo>
                <a:close/>
              </a:path>
              <a:path w="21589" h="438150">
                <a:moveTo>
                  <a:pt x="3810" y="179070"/>
                </a:moveTo>
                <a:lnTo>
                  <a:pt x="0" y="17907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9070"/>
                </a:lnTo>
                <a:close/>
              </a:path>
              <a:path w="21589" h="438150">
                <a:moveTo>
                  <a:pt x="21589" y="179070"/>
                </a:moveTo>
                <a:lnTo>
                  <a:pt x="17779" y="179070"/>
                </a:lnTo>
                <a:lnTo>
                  <a:pt x="17779" y="181610"/>
                </a:lnTo>
                <a:lnTo>
                  <a:pt x="21589" y="181610"/>
                </a:lnTo>
                <a:lnTo>
                  <a:pt x="21589" y="179070"/>
                </a:lnTo>
                <a:close/>
              </a:path>
              <a:path w="21589" h="438150">
                <a:moveTo>
                  <a:pt x="3810" y="176530"/>
                </a:moveTo>
                <a:lnTo>
                  <a:pt x="0" y="17653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6530"/>
                </a:lnTo>
                <a:close/>
              </a:path>
              <a:path w="21589" h="438150">
                <a:moveTo>
                  <a:pt x="21589" y="176530"/>
                </a:moveTo>
                <a:lnTo>
                  <a:pt x="17779" y="176530"/>
                </a:lnTo>
                <a:lnTo>
                  <a:pt x="17779" y="177800"/>
                </a:lnTo>
                <a:lnTo>
                  <a:pt x="21589" y="177800"/>
                </a:lnTo>
                <a:lnTo>
                  <a:pt x="21589" y="176530"/>
                </a:lnTo>
                <a:close/>
              </a:path>
              <a:path w="21589" h="438150">
                <a:moveTo>
                  <a:pt x="3810" y="172720"/>
                </a:moveTo>
                <a:lnTo>
                  <a:pt x="0" y="17272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72720"/>
                </a:lnTo>
                <a:close/>
              </a:path>
              <a:path w="21589" h="438150">
                <a:moveTo>
                  <a:pt x="21589" y="172720"/>
                </a:moveTo>
                <a:lnTo>
                  <a:pt x="17779" y="172720"/>
                </a:lnTo>
                <a:lnTo>
                  <a:pt x="17779" y="175260"/>
                </a:lnTo>
                <a:lnTo>
                  <a:pt x="21589" y="175260"/>
                </a:lnTo>
                <a:lnTo>
                  <a:pt x="21589" y="172720"/>
                </a:lnTo>
                <a:close/>
              </a:path>
              <a:path w="21589" h="438150">
                <a:moveTo>
                  <a:pt x="3810" y="170180"/>
                </a:moveTo>
                <a:lnTo>
                  <a:pt x="0" y="17018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70180"/>
                </a:lnTo>
                <a:close/>
              </a:path>
              <a:path w="21589" h="438150">
                <a:moveTo>
                  <a:pt x="21589" y="170180"/>
                </a:moveTo>
                <a:lnTo>
                  <a:pt x="17779" y="170180"/>
                </a:lnTo>
                <a:lnTo>
                  <a:pt x="17779" y="171450"/>
                </a:lnTo>
                <a:lnTo>
                  <a:pt x="21589" y="171450"/>
                </a:lnTo>
                <a:lnTo>
                  <a:pt x="21589" y="170180"/>
                </a:lnTo>
                <a:close/>
              </a:path>
              <a:path w="21589" h="438150">
                <a:moveTo>
                  <a:pt x="3810" y="166370"/>
                </a:moveTo>
                <a:lnTo>
                  <a:pt x="0" y="16637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6370"/>
                </a:lnTo>
                <a:close/>
              </a:path>
              <a:path w="21589" h="438150">
                <a:moveTo>
                  <a:pt x="21589" y="166370"/>
                </a:moveTo>
                <a:lnTo>
                  <a:pt x="17779" y="166370"/>
                </a:lnTo>
                <a:lnTo>
                  <a:pt x="17779" y="168910"/>
                </a:lnTo>
                <a:lnTo>
                  <a:pt x="21589" y="168910"/>
                </a:lnTo>
                <a:lnTo>
                  <a:pt x="21589" y="166370"/>
                </a:lnTo>
                <a:close/>
              </a:path>
              <a:path w="21589" h="438150">
                <a:moveTo>
                  <a:pt x="3810" y="163830"/>
                </a:moveTo>
                <a:lnTo>
                  <a:pt x="0" y="16383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63830"/>
                </a:lnTo>
                <a:close/>
              </a:path>
              <a:path w="21589" h="438150">
                <a:moveTo>
                  <a:pt x="21589" y="163830"/>
                </a:moveTo>
                <a:lnTo>
                  <a:pt x="17779" y="163830"/>
                </a:lnTo>
                <a:lnTo>
                  <a:pt x="17779" y="165100"/>
                </a:lnTo>
                <a:lnTo>
                  <a:pt x="21589" y="165100"/>
                </a:lnTo>
                <a:lnTo>
                  <a:pt x="21589" y="163830"/>
                </a:lnTo>
                <a:close/>
              </a:path>
              <a:path w="21589" h="438150">
                <a:moveTo>
                  <a:pt x="3810" y="160020"/>
                </a:moveTo>
                <a:lnTo>
                  <a:pt x="0" y="16002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60020"/>
                </a:lnTo>
                <a:close/>
              </a:path>
              <a:path w="21589" h="438150">
                <a:moveTo>
                  <a:pt x="21589" y="160020"/>
                </a:moveTo>
                <a:lnTo>
                  <a:pt x="17779" y="160020"/>
                </a:lnTo>
                <a:lnTo>
                  <a:pt x="17779" y="162560"/>
                </a:lnTo>
                <a:lnTo>
                  <a:pt x="21589" y="162560"/>
                </a:lnTo>
                <a:lnTo>
                  <a:pt x="21589" y="160020"/>
                </a:lnTo>
                <a:close/>
              </a:path>
              <a:path w="21589" h="438150">
                <a:moveTo>
                  <a:pt x="3810" y="157480"/>
                </a:moveTo>
                <a:lnTo>
                  <a:pt x="0" y="15748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7480"/>
                </a:lnTo>
                <a:close/>
              </a:path>
              <a:path w="21589" h="438150">
                <a:moveTo>
                  <a:pt x="21589" y="157480"/>
                </a:moveTo>
                <a:lnTo>
                  <a:pt x="17779" y="157480"/>
                </a:lnTo>
                <a:lnTo>
                  <a:pt x="17779" y="158750"/>
                </a:lnTo>
                <a:lnTo>
                  <a:pt x="21589" y="158750"/>
                </a:lnTo>
                <a:lnTo>
                  <a:pt x="21589" y="157480"/>
                </a:lnTo>
                <a:close/>
              </a:path>
              <a:path w="21589" h="438150">
                <a:moveTo>
                  <a:pt x="381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53670"/>
                </a:lnTo>
                <a:close/>
              </a:path>
              <a:path w="21589" h="438150">
                <a:moveTo>
                  <a:pt x="21589" y="153670"/>
                </a:moveTo>
                <a:lnTo>
                  <a:pt x="17779" y="153670"/>
                </a:lnTo>
                <a:lnTo>
                  <a:pt x="17779" y="156210"/>
                </a:lnTo>
                <a:lnTo>
                  <a:pt x="21589" y="156210"/>
                </a:lnTo>
                <a:lnTo>
                  <a:pt x="21589" y="153670"/>
                </a:lnTo>
                <a:close/>
              </a:path>
              <a:path w="21589" h="438150">
                <a:moveTo>
                  <a:pt x="381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51130"/>
                </a:lnTo>
                <a:close/>
              </a:path>
              <a:path w="21589" h="438150">
                <a:moveTo>
                  <a:pt x="21589" y="151130"/>
                </a:moveTo>
                <a:lnTo>
                  <a:pt x="17779" y="151130"/>
                </a:lnTo>
                <a:lnTo>
                  <a:pt x="17779" y="152400"/>
                </a:lnTo>
                <a:lnTo>
                  <a:pt x="21589" y="152400"/>
                </a:lnTo>
                <a:lnTo>
                  <a:pt x="21589" y="151130"/>
                </a:lnTo>
                <a:close/>
              </a:path>
              <a:path w="21589" h="438150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21589" h="438150">
                <a:moveTo>
                  <a:pt x="21589" y="147320"/>
                </a:moveTo>
                <a:lnTo>
                  <a:pt x="17779" y="147320"/>
                </a:lnTo>
                <a:lnTo>
                  <a:pt x="17779" y="149860"/>
                </a:lnTo>
                <a:lnTo>
                  <a:pt x="21589" y="149860"/>
                </a:lnTo>
                <a:lnTo>
                  <a:pt x="21589" y="147320"/>
                </a:lnTo>
                <a:close/>
              </a:path>
              <a:path w="21589" h="438150">
                <a:moveTo>
                  <a:pt x="3810" y="144780"/>
                </a:moveTo>
                <a:lnTo>
                  <a:pt x="0" y="14478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44780"/>
                </a:lnTo>
                <a:close/>
              </a:path>
              <a:path w="21589" h="438150">
                <a:moveTo>
                  <a:pt x="21589" y="144780"/>
                </a:moveTo>
                <a:lnTo>
                  <a:pt x="17779" y="144780"/>
                </a:lnTo>
                <a:lnTo>
                  <a:pt x="17779" y="146050"/>
                </a:lnTo>
                <a:lnTo>
                  <a:pt x="21589" y="146050"/>
                </a:lnTo>
                <a:lnTo>
                  <a:pt x="21589" y="144780"/>
                </a:lnTo>
                <a:close/>
              </a:path>
              <a:path w="21589" h="438150">
                <a:moveTo>
                  <a:pt x="381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0970"/>
                </a:lnTo>
                <a:close/>
              </a:path>
              <a:path w="21589" h="438150">
                <a:moveTo>
                  <a:pt x="21589" y="140970"/>
                </a:moveTo>
                <a:lnTo>
                  <a:pt x="17779" y="140970"/>
                </a:lnTo>
                <a:lnTo>
                  <a:pt x="17779" y="143510"/>
                </a:lnTo>
                <a:lnTo>
                  <a:pt x="21589" y="143510"/>
                </a:lnTo>
                <a:lnTo>
                  <a:pt x="21589" y="140970"/>
                </a:lnTo>
                <a:close/>
              </a:path>
              <a:path w="21589" h="438150">
                <a:moveTo>
                  <a:pt x="3810" y="138430"/>
                </a:moveTo>
                <a:lnTo>
                  <a:pt x="0" y="13843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8430"/>
                </a:lnTo>
                <a:close/>
              </a:path>
              <a:path w="21589" h="438150">
                <a:moveTo>
                  <a:pt x="21589" y="138430"/>
                </a:moveTo>
                <a:lnTo>
                  <a:pt x="17779" y="138430"/>
                </a:lnTo>
                <a:lnTo>
                  <a:pt x="17779" y="139700"/>
                </a:lnTo>
                <a:lnTo>
                  <a:pt x="21589" y="139700"/>
                </a:lnTo>
                <a:lnTo>
                  <a:pt x="21589" y="138430"/>
                </a:lnTo>
                <a:close/>
              </a:path>
              <a:path w="21589" h="438150">
                <a:moveTo>
                  <a:pt x="381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21589" h="438150">
                <a:moveTo>
                  <a:pt x="21589" y="134620"/>
                </a:moveTo>
                <a:lnTo>
                  <a:pt x="17779" y="134620"/>
                </a:lnTo>
                <a:lnTo>
                  <a:pt x="17779" y="137160"/>
                </a:lnTo>
                <a:lnTo>
                  <a:pt x="21589" y="137160"/>
                </a:lnTo>
                <a:lnTo>
                  <a:pt x="21589" y="134620"/>
                </a:lnTo>
                <a:close/>
              </a:path>
              <a:path w="21589" h="438150">
                <a:moveTo>
                  <a:pt x="3810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2080"/>
                </a:lnTo>
                <a:close/>
              </a:path>
              <a:path w="21589" h="438150">
                <a:moveTo>
                  <a:pt x="21589" y="132080"/>
                </a:moveTo>
                <a:lnTo>
                  <a:pt x="17779" y="132080"/>
                </a:lnTo>
                <a:lnTo>
                  <a:pt x="17779" y="133350"/>
                </a:lnTo>
                <a:lnTo>
                  <a:pt x="21589" y="133350"/>
                </a:lnTo>
                <a:lnTo>
                  <a:pt x="21589" y="132080"/>
                </a:lnTo>
                <a:close/>
              </a:path>
              <a:path w="21589" h="438150">
                <a:moveTo>
                  <a:pt x="381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8270"/>
                </a:lnTo>
                <a:close/>
              </a:path>
              <a:path w="21589" h="438150">
                <a:moveTo>
                  <a:pt x="21589" y="128270"/>
                </a:moveTo>
                <a:lnTo>
                  <a:pt x="17779" y="128270"/>
                </a:lnTo>
                <a:lnTo>
                  <a:pt x="17779" y="130810"/>
                </a:lnTo>
                <a:lnTo>
                  <a:pt x="21589" y="130810"/>
                </a:lnTo>
                <a:lnTo>
                  <a:pt x="21589" y="128270"/>
                </a:lnTo>
                <a:close/>
              </a:path>
              <a:path w="21589" h="438150">
                <a:moveTo>
                  <a:pt x="3810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5730"/>
                </a:lnTo>
                <a:close/>
              </a:path>
              <a:path w="21589" h="438150">
                <a:moveTo>
                  <a:pt x="21589" y="125730"/>
                </a:moveTo>
                <a:lnTo>
                  <a:pt x="17779" y="125730"/>
                </a:lnTo>
                <a:lnTo>
                  <a:pt x="17779" y="127000"/>
                </a:lnTo>
                <a:lnTo>
                  <a:pt x="21589" y="127000"/>
                </a:lnTo>
                <a:lnTo>
                  <a:pt x="21589" y="125730"/>
                </a:lnTo>
                <a:close/>
              </a:path>
              <a:path w="21589" h="438150">
                <a:moveTo>
                  <a:pt x="381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21920"/>
                </a:lnTo>
                <a:close/>
              </a:path>
              <a:path w="21589" h="438150">
                <a:moveTo>
                  <a:pt x="21589" y="121920"/>
                </a:moveTo>
                <a:lnTo>
                  <a:pt x="17779" y="121920"/>
                </a:lnTo>
                <a:lnTo>
                  <a:pt x="17779" y="124460"/>
                </a:lnTo>
                <a:lnTo>
                  <a:pt x="21589" y="124460"/>
                </a:lnTo>
                <a:lnTo>
                  <a:pt x="21589" y="121920"/>
                </a:lnTo>
                <a:close/>
              </a:path>
              <a:path w="21589" h="438150">
                <a:moveTo>
                  <a:pt x="3810" y="119380"/>
                </a:moveTo>
                <a:lnTo>
                  <a:pt x="0" y="11938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9380"/>
                </a:lnTo>
                <a:close/>
              </a:path>
              <a:path w="21589" h="438150">
                <a:moveTo>
                  <a:pt x="21589" y="119380"/>
                </a:moveTo>
                <a:lnTo>
                  <a:pt x="17779" y="119380"/>
                </a:lnTo>
                <a:lnTo>
                  <a:pt x="17779" y="120650"/>
                </a:lnTo>
                <a:lnTo>
                  <a:pt x="21589" y="120650"/>
                </a:lnTo>
                <a:lnTo>
                  <a:pt x="21589" y="119380"/>
                </a:lnTo>
                <a:close/>
              </a:path>
              <a:path w="21589" h="438150">
                <a:moveTo>
                  <a:pt x="3810" y="113030"/>
                </a:moveTo>
                <a:lnTo>
                  <a:pt x="0" y="11303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3030"/>
                </a:lnTo>
                <a:close/>
              </a:path>
              <a:path w="21589" h="438150">
                <a:moveTo>
                  <a:pt x="21589" y="113030"/>
                </a:moveTo>
                <a:lnTo>
                  <a:pt x="17779" y="113030"/>
                </a:lnTo>
                <a:lnTo>
                  <a:pt x="17779" y="118110"/>
                </a:lnTo>
                <a:lnTo>
                  <a:pt x="21589" y="118110"/>
                </a:lnTo>
                <a:lnTo>
                  <a:pt x="21589" y="113030"/>
                </a:lnTo>
                <a:close/>
              </a:path>
              <a:path w="21589" h="438150">
                <a:moveTo>
                  <a:pt x="381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9220"/>
                </a:lnTo>
                <a:close/>
              </a:path>
              <a:path w="21589" h="438150">
                <a:moveTo>
                  <a:pt x="21589" y="109220"/>
                </a:moveTo>
                <a:lnTo>
                  <a:pt x="17779" y="109220"/>
                </a:lnTo>
                <a:lnTo>
                  <a:pt x="17779" y="111760"/>
                </a:lnTo>
                <a:lnTo>
                  <a:pt x="21589" y="111760"/>
                </a:lnTo>
                <a:lnTo>
                  <a:pt x="21589" y="109220"/>
                </a:lnTo>
                <a:close/>
              </a:path>
              <a:path w="21589" h="438150">
                <a:moveTo>
                  <a:pt x="3810" y="106680"/>
                </a:moveTo>
                <a:lnTo>
                  <a:pt x="0" y="10668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6680"/>
                </a:lnTo>
                <a:close/>
              </a:path>
              <a:path w="21589" h="438150">
                <a:moveTo>
                  <a:pt x="21589" y="106680"/>
                </a:moveTo>
                <a:lnTo>
                  <a:pt x="17779" y="106680"/>
                </a:lnTo>
                <a:lnTo>
                  <a:pt x="17779" y="107950"/>
                </a:lnTo>
                <a:lnTo>
                  <a:pt x="21589" y="107950"/>
                </a:lnTo>
                <a:lnTo>
                  <a:pt x="21589" y="106680"/>
                </a:lnTo>
                <a:close/>
              </a:path>
              <a:path w="21589" h="438150">
                <a:moveTo>
                  <a:pt x="3810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102870"/>
                </a:lnTo>
                <a:close/>
              </a:path>
              <a:path w="21589" h="438150">
                <a:moveTo>
                  <a:pt x="21589" y="102870"/>
                </a:moveTo>
                <a:lnTo>
                  <a:pt x="17779" y="102870"/>
                </a:lnTo>
                <a:lnTo>
                  <a:pt x="17779" y="105410"/>
                </a:lnTo>
                <a:lnTo>
                  <a:pt x="21589" y="105410"/>
                </a:lnTo>
                <a:lnTo>
                  <a:pt x="21589" y="102870"/>
                </a:lnTo>
                <a:close/>
              </a:path>
              <a:path w="21589" h="438150">
                <a:moveTo>
                  <a:pt x="3810" y="100330"/>
                </a:moveTo>
                <a:lnTo>
                  <a:pt x="0" y="10033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100330"/>
                </a:lnTo>
                <a:close/>
              </a:path>
              <a:path w="21589" h="438150">
                <a:moveTo>
                  <a:pt x="21589" y="100330"/>
                </a:moveTo>
                <a:lnTo>
                  <a:pt x="17779" y="100330"/>
                </a:lnTo>
                <a:lnTo>
                  <a:pt x="17779" y="101600"/>
                </a:lnTo>
                <a:lnTo>
                  <a:pt x="21589" y="101600"/>
                </a:lnTo>
                <a:lnTo>
                  <a:pt x="21589" y="100330"/>
                </a:lnTo>
                <a:close/>
              </a:path>
              <a:path w="21589" h="438150">
                <a:moveTo>
                  <a:pt x="3810" y="96520"/>
                </a:moveTo>
                <a:lnTo>
                  <a:pt x="0" y="9652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6520"/>
                </a:lnTo>
                <a:close/>
              </a:path>
              <a:path w="21589" h="438150">
                <a:moveTo>
                  <a:pt x="21589" y="96520"/>
                </a:moveTo>
                <a:lnTo>
                  <a:pt x="17779" y="96520"/>
                </a:lnTo>
                <a:lnTo>
                  <a:pt x="17779" y="99060"/>
                </a:lnTo>
                <a:lnTo>
                  <a:pt x="21589" y="99060"/>
                </a:lnTo>
                <a:lnTo>
                  <a:pt x="21589" y="96520"/>
                </a:lnTo>
                <a:close/>
              </a:path>
              <a:path w="21589" h="438150">
                <a:moveTo>
                  <a:pt x="3810" y="93980"/>
                </a:moveTo>
                <a:lnTo>
                  <a:pt x="0" y="9398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93980"/>
                </a:lnTo>
                <a:close/>
              </a:path>
              <a:path w="21589" h="438150">
                <a:moveTo>
                  <a:pt x="21589" y="93980"/>
                </a:moveTo>
                <a:lnTo>
                  <a:pt x="17779" y="93980"/>
                </a:lnTo>
                <a:lnTo>
                  <a:pt x="17779" y="95250"/>
                </a:lnTo>
                <a:lnTo>
                  <a:pt x="21589" y="95250"/>
                </a:lnTo>
                <a:lnTo>
                  <a:pt x="21589" y="93980"/>
                </a:lnTo>
                <a:close/>
              </a:path>
              <a:path w="21589" h="438150">
                <a:moveTo>
                  <a:pt x="3810" y="87630"/>
                </a:moveTo>
                <a:lnTo>
                  <a:pt x="0" y="8763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7630"/>
                </a:lnTo>
                <a:close/>
              </a:path>
              <a:path w="21589" h="438150">
                <a:moveTo>
                  <a:pt x="21589" y="87630"/>
                </a:moveTo>
                <a:lnTo>
                  <a:pt x="17779" y="87630"/>
                </a:lnTo>
                <a:lnTo>
                  <a:pt x="17779" y="92710"/>
                </a:lnTo>
                <a:lnTo>
                  <a:pt x="21589" y="92710"/>
                </a:lnTo>
                <a:lnTo>
                  <a:pt x="21589" y="87630"/>
                </a:lnTo>
                <a:close/>
              </a:path>
              <a:path w="21589" h="438150">
                <a:moveTo>
                  <a:pt x="3810" y="83820"/>
                </a:moveTo>
                <a:lnTo>
                  <a:pt x="0" y="8382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3820"/>
                </a:lnTo>
                <a:close/>
              </a:path>
              <a:path w="21589" h="438150">
                <a:moveTo>
                  <a:pt x="21589" y="83820"/>
                </a:moveTo>
                <a:lnTo>
                  <a:pt x="17779" y="83820"/>
                </a:lnTo>
                <a:lnTo>
                  <a:pt x="17779" y="86360"/>
                </a:lnTo>
                <a:lnTo>
                  <a:pt x="21589" y="86360"/>
                </a:lnTo>
                <a:lnTo>
                  <a:pt x="21589" y="83820"/>
                </a:lnTo>
                <a:close/>
              </a:path>
              <a:path w="21589" h="438150">
                <a:moveTo>
                  <a:pt x="3810" y="81280"/>
                </a:moveTo>
                <a:lnTo>
                  <a:pt x="0" y="8128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81280"/>
                </a:lnTo>
                <a:close/>
              </a:path>
              <a:path w="21589" h="438150">
                <a:moveTo>
                  <a:pt x="21589" y="81280"/>
                </a:moveTo>
                <a:lnTo>
                  <a:pt x="17779" y="81280"/>
                </a:lnTo>
                <a:lnTo>
                  <a:pt x="17779" y="82550"/>
                </a:lnTo>
                <a:lnTo>
                  <a:pt x="21589" y="82550"/>
                </a:lnTo>
                <a:lnTo>
                  <a:pt x="21589" y="81280"/>
                </a:lnTo>
                <a:close/>
              </a:path>
              <a:path w="21589" h="438150">
                <a:moveTo>
                  <a:pt x="3810" y="77470"/>
                </a:moveTo>
                <a:lnTo>
                  <a:pt x="0" y="7747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7470"/>
                </a:lnTo>
                <a:close/>
              </a:path>
              <a:path w="21589" h="438150">
                <a:moveTo>
                  <a:pt x="21589" y="77470"/>
                </a:moveTo>
                <a:lnTo>
                  <a:pt x="17779" y="77470"/>
                </a:lnTo>
                <a:lnTo>
                  <a:pt x="17779" y="80010"/>
                </a:lnTo>
                <a:lnTo>
                  <a:pt x="21589" y="80010"/>
                </a:lnTo>
                <a:lnTo>
                  <a:pt x="21589" y="77470"/>
                </a:lnTo>
                <a:close/>
              </a:path>
              <a:path w="21589" h="438150">
                <a:moveTo>
                  <a:pt x="3810" y="74930"/>
                </a:moveTo>
                <a:lnTo>
                  <a:pt x="0" y="7493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74930"/>
                </a:lnTo>
                <a:close/>
              </a:path>
              <a:path w="21589" h="438150">
                <a:moveTo>
                  <a:pt x="21589" y="74930"/>
                </a:moveTo>
                <a:lnTo>
                  <a:pt x="17779" y="74930"/>
                </a:lnTo>
                <a:lnTo>
                  <a:pt x="17779" y="76200"/>
                </a:lnTo>
                <a:lnTo>
                  <a:pt x="21589" y="76200"/>
                </a:lnTo>
                <a:lnTo>
                  <a:pt x="21589" y="74930"/>
                </a:lnTo>
                <a:close/>
              </a:path>
              <a:path w="21589" h="438150">
                <a:moveTo>
                  <a:pt x="3810" y="71120"/>
                </a:moveTo>
                <a:lnTo>
                  <a:pt x="0" y="7112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71120"/>
                </a:lnTo>
                <a:close/>
              </a:path>
              <a:path w="21589" h="438150">
                <a:moveTo>
                  <a:pt x="21589" y="71120"/>
                </a:moveTo>
                <a:lnTo>
                  <a:pt x="17779" y="71120"/>
                </a:lnTo>
                <a:lnTo>
                  <a:pt x="17779" y="73660"/>
                </a:lnTo>
                <a:lnTo>
                  <a:pt x="21589" y="73660"/>
                </a:lnTo>
                <a:lnTo>
                  <a:pt x="21589" y="71120"/>
                </a:lnTo>
                <a:close/>
              </a:path>
              <a:path w="21589" h="438150">
                <a:moveTo>
                  <a:pt x="3810" y="68580"/>
                </a:moveTo>
                <a:lnTo>
                  <a:pt x="0" y="6858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8580"/>
                </a:lnTo>
                <a:close/>
              </a:path>
              <a:path w="21589" h="438150">
                <a:moveTo>
                  <a:pt x="21589" y="68580"/>
                </a:moveTo>
                <a:lnTo>
                  <a:pt x="17779" y="68580"/>
                </a:lnTo>
                <a:lnTo>
                  <a:pt x="17779" y="69850"/>
                </a:lnTo>
                <a:lnTo>
                  <a:pt x="21589" y="69850"/>
                </a:lnTo>
                <a:lnTo>
                  <a:pt x="21589" y="68580"/>
                </a:lnTo>
                <a:close/>
              </a:path>
              <a:path w="21589" h="438150">
                <a:moveTo>
                  <a:pt x="3810" y="64770"/>
                </a:moveTo>
                <a:lnTo>
                  <a:pt x="0" y="6477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4770"/>
                </a:lnTo>
                <a:close/>
              </a:path>
              <a:path w="21589" h="438150">
                <a:moveTo>
                  <a:pt x="21589" y="64770"/>
                </a:moveTo>
                <a:lnTo>
                  <a:pt x="17779" y="64770"/>
                </a:lnTo>
                <a:lnTo>
                  <a:pt x="17779" y="67310"/>
                </a:lnTo>
                <a:lnTo>
                  <a:pt x="21589" y="67310"/>
                </a:lnTo>
                <a:lnTo>
                  <a:pt x="21589" y="64770"/>
                </a:lnTo>
                <a:close/>
              </a:path>
              <a:path w="21589" h="438150">
                <a:moveTo>
                  <a:pt x="3810" y="62230"/>
                </a:moveTo>
                <a:lnTo>
                  <a:pt x="0" y="6223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62230"/>
                </a:lnTo>
                <a:close/>
              </a:path>
              <a:path w="21589" h="438150">
                <a:moveTo>
                  <a:pt x="21589" y="62230"/>
                </a:moveTo>
                <a:lnTo>
                  <a:pt x="17779" y="62230"/>
                </a:lnTo>
                <a:lnTo>
                  <a:pt x="17779" y="63500"/>
                </a:lnTo>
                <a:lnTo>
                  <a:pt x="21589" y="63500"/>
                </a:lnTo>
                <a:lnTo>
                  <a:pt x="21589" y="62230"/>
                </a:lnTo>
                <a:close/>
              </a:path>
              <a:path w="21589" h="438150">
                <a:moveTo>
                  <a:pt x="3810" y="58420"/>
                </a:moveTo>
                <a:lnTo>
                  <a:pt x="0" y="5842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8420"/>
                </a:lnTo>
                <a:close/>
              </a:path>
              <a:path w="21589" h="438150">
                <a:moveTo>
                  <a:pt x="21589" y="58420"/>
                </a:moveTo>
                <a:lnTo>
                  <a:pt x="17779" y="58420"/>
                </a:lnTo>
                <a:lnTo>
                  <a:pt x="17779" y="60960"/>
                </a:lnTo>
                <a:lnTo>
                  <a:pt x="21589" y="60960"/>
                </a:lnTo>
                <a:lnTo>
                  <a:pt x="21589" y="58420"/>
                </a:lnTo>
                <a:close/>
              </a:path>
              <a:path w="21589" h="438150">
                <a:moveTo>
                  <a:pt x="3810" y="55880"/>
                </a:moveTo>
                <a:lnTo>
                  <a:pt x="0" y="5588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5880"/>
                </a:lnTo>
                <a:close/>
              </a:path>
              <a:path w="21589" h="438150">
                <a:moveTo>
                  <a:pt x="21589" y="55880"/>
                </a:moveTo>
                <a:lnTo>
                  <a:pt x="17779" y="55880"/>
                </a:lnTo>
                <a:lnTo>
                  <a:pt x="17779" y="57150"/>
                </a:lnTo>
                <a:lnTo>
                  <a:pt x="21589" y="57150"/>
                </a:lnTo>
                <a:lnTo>
                  <a:pt x="21589" y="55880"/>
                </a:lnTo>
                <a:close/>
              </a:path>
              <a:path w="21589" h="438150">
                <a:moveTo>
                  <a:pt x="3810" y="52070"/>
                </a:moveTo>
                <a:lnTo>
                  <a:pt x="0" y="5207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52070"/>
                </a:lnTo>
                <a:close/>
              </a:path>
              <a:path w="21589" h="438150">
                <a:moveTo>
                  <a:pt x="21589" y="52070"/>
                </a:moveTo>
                <a:lnTo>
                  <a:pt x="17779" y="52070"/>
                </a:lnTo>
                <a:lnTo>
                  <a:pt x="17779" y="54610"/>
                </a:lnTo>
                <a:lnTo>
                  <a:pt x="21589" y="54610"/>
                </a:lnTo>
                <a:lnTo>
                  <a:pt x="21589" y="52070"/>
                </a:lnTo>
                <a:close/>
              </a:path>
              <a:path w="21589" h="438150">
                <a:moveTo>
                  <a:pt x="3810" y="49530"/>
                </a:moveTo>
                <a:lnTo>
                  <a:pt x="0" y="4953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9530"/>
                </a:lnTo>
                <a:close/>
              </a:path>
              <a:path w="21589" h="438150">
                <a:moveTo>
                  <a:pt x="21589" y="49530"/>
                </a:moveTo>
                <a:lnTo>
                  <a:pt x="17779" y="49530"/>
                </a:lnTo>
                <a:lnTo>
                  <a:pt x="17779" y="50800"/>
                </a:lnTo>
                <a:lnTo>
                  <a:pt x="21589" y="50800"/>
                </a:lnTo>
                <a:lnTo>
                  <a:pt x="21589" y="49530"/>
                </a:lnTo>
                <a:close/>
              </a:path>
              <a:path w="21589" h="438150">
                <a:moveTo>
                  <a:pt x="3810" y="45720"/>
                </a:moveTo>
                <a:lnTo>
                  <a:pt x="0" y="4572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5720"/>
                </a:lnTo>
                <a:close/>
              </a:path>
              <a:path w="21589" h="438150">
                <a:moveTo>
                  <a:pt x="21589" y="45720"/>
                </a:moveTo>
                <a:lnTo>
                  <a:pt x="17779" y="45720"/>
                </a:lnTo>
                <a:lnTo>
                  <a:pt x="17779" y="48260"/>
                </a:lnTo>
                <a:lnTo>
                  <a:pt x="21589" y="48260"/>
                </a:lnTo>
                <a:lnTo>
                  <a:pt x="21589" y="45720"/>
                </a:lnTo>
                <a:close/>
              </a:path>
              <a:path w="21589" h="438150">
                <a:moveTo>
                  <a:pt x="3810" y="43180"/>
                </a:moveTo>
                <a:lnTo>
                  <a:pt x="0" y="4318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43180"/>
                </a:lnTo>
                <a:close/>
              </a:path>
              <a:path w="21589" h="438150">
                <a:moveTo>
                  <a:pt x="21589" y="43180"/>
                </a:moveTo>
                <a:lnTo>
                  <a:pt x="17779" y="43180"/>
                </a:lnTo>
                <a:lnTo>
                  <a:pt x="17779" y="44450"/>
                </a:lnTo>
                <a:lnTo>
                  <a:pt x="21589" y="44450"/>
                </a:lnTo>
                <a:lnTo>
                  <a:pt x="21589" y="43180"/>
                </a:lnTo>
                <a:close/>
              </a:path>
              <a:path w="21589" h="438150">
                <a:moveTo>
                  <a:pt x="3810" y="39370"/>
                </a:moveTo>
                <a:lnTo>
                  <a:pt x="0" y="3937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9370"/>
                </a:lnTo>
                <a:close/>
              </a:path>
              <a:path w="21589" h="438150">
                <a:moveTo>
                  <a:pt x="21589" y="39370"/>
                </a:moveTo>
                <a:lnTo>
                  <a:pt x="17779" y="39370"/>
                </a:lnTo>
                <a:lnTo>
                  <a:pt x="17779" y="41910"/>
                </a:lnTo>
                <a:lnTo>
                  <a:pt x="21589" y="41910"/>
                </a:lnTo>
                <a:lnTo>
                  <a:pt x="21589" y="39370"/>
                </a:lnTo>
                <a:close/>
              </a:path>
              <a:path w="21589" h="438150">
                <a:moveTo>
                  <a:pt x="3810" y="36830"/>
                </a:moveTo>
                <a:lnTo>
                  <a:pt x="0" y="3683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6830"/>
                </a:lnTo>
                <a:close/>
              </a:path>
              <a:path w="21589" h="438150">
                <a:moveTo>
                  <a:pt x="21589" y="36830"/>
                </a:moveTo>
                <a:lnTo>
                  <a:pt x="17779" y="36830"/>
                </a:lnTo>
                <a:lnTo>
                  <a:pt x="17779" y="38100"/>
                </a:lnTo>
                <a:lnTo>
                  <a:pt x="21589" y="38100"/>
                </a:lnTo>
                <a:lnTo>
                  <a:pt x="21589" y="36830"/>
                </a:lnTo>
                <a:close/>
              </a:path>
              <a:path w="21589" h="438150">
                <a:moveTo>
                  <a:pt x="3810" y="33020"/>
                </a:moveTo>
                <a:lnTo>
                  <a:pt x="0" y="3302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33020"/>
                </a:lnTo>
                <a:close/>
              </a:path>
              <a:path w="21589" h="438150">
                <a:moveTo>
                  <a:pt x="21589" y="33020"/>
                </a:moveTo>
                <a:lnTo>
                  <a:pt x="17779" y="33020"/>
                </a:lnTo>
                <a:lnTo>
                  <a:pt x="17779" y="35560"/>
                </a:lnTo>
                <a:lnTo>
                  <a:pt x="21589" y="35560"/>
                </a:lnTo>
                <a:lnTo>
                  <a:pt x="21589" y="33020"/>
                </a:lnTo>
                <a:close/>
              </a:path>
              <a:path w="21589" h="438150">
                <a:moveTo>
                  <a:pt x="3810" y="30480"/>
                </a:moveTo>
                <a:lnTo>
                  <a:pt x="0" y="3048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30480"/>
                </a:lnTo>
                <a:close/>
              </a:path>
              <a:path w="21589" h="438150">
                <a:moveTo>
                  <a:pt x="21589" y="30480"/>
                </a:moveTo>
                <a:lnTo>
                  <a:pt x="17779" y="30480"/>
                </a:lnTo>
                <a:lnTo>
                  <a:pt x="17779" y="31750"/>
                </a:lnTo>
                <a:lnTo>
                  <a:pt x="21589" y="31750"/>
                </a:lnTo>
                <a:lnTo>
                  <a:pt x="21589" y="30480"/>
                </a:lnTo>
                <a:close/>
              </a:path>
              <a:path w="21589" h="438150">
                <a:moveTo>
                  <a:pt x="3810" y="26670"/>
                </a:moveTo>
                <a:lnTo>
                  <a:pt x="0" y="2667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6670"/>
                </a:lnTo>
                <a:close/>
              </a:path>
              <a:path w="21589" h="438150">
                <a:moveTo>
                  <a:pt x="21589" y="26670"/>
                </a:moveTo>
                <a:lnTo>
                  <a:pt x="17779" y="26670"/>
                </a:lnTo>
                <a:lnTo>
                  <a:pt x="17779" y="29210"/>
                </a:lnTo>
                <a:lnTo>
                  <a:pt x="21589" y="29210"/>
                </a:lnTo>
                <a:lnTo>
                  <a:pt x="21589" y="26670"/>
                </a:lnTo>
                <a:close/>
              </a:path>
              <a:path w="21589" h="438150">
                <a:moveTo>
                  <a:pt x="3810" y="24130"/>
                </a:moveTo>
                <a:lnTo>
                  <a:pt x="0" y="2413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24130"/>
                </a:lnTo>
                <a:close/>
              </a:path>
              <a:path w="21589" h="438150">
                <a:moveTo>
                  <a:pt x="21589" y="24130"/>
                </a:moveTo>
                <a:lnTo>
                  <a:pt x="17779" y="24130"/>
                </a:lnTo>
                <a:lnTo>
                  <a:pt x="17779" y="25400"/>
                </a:lnTo>
                <a:lnTo>
                  <a:pt x="21589" y="25400"/>
                </a:lnTo>
                <a:lnTo>
                  <a:pt x="21589" y="24130"/>
                </a:lnTo>
                <a:close/>
              </a:path>
              <a:path w="21589" h="438150">
                <a:moveTo>
                  <a:pt x="3810" y="20320"/>
                </a:moveTo>
                <a:lnTo>
                  <a:pt x="0" y="20320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20320"/>
                </a:lnTo>
                <a:close/>
              </a:path>
              <a:path w="21589" h="438150">
                <a:moveTo>
                  <a:pt x="21589" y="20320"/>
                </a:moveTo>
                <a:lnTo>
                  <a:pt x="17779" y="20320"/>
                </a:lnTo>
                <a:lnTo>
                  <a:pt x="17779" y="22860"/>
                </a:lnTo>
                <a:lnTo>
                  <a:pt x="21589" y="22860"/>
                </a:lnTo>
                <a:lnTo>
                  <a:pt x="21589" y="20320"/>
                </a:lnTo>
                <a:close/>
              </a:path>
              <a:path w="21589" h="438150">
                <a:moveTo>
                  <a:pt x="381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7780"/>
                </a:lnTo>
                <a:close/>
              </a:path>
              <a:path w="21589" h="438150">
                <a:moveTo>
                  <a:pt x="21589" y="17780"/>
                </a:moveTo>
                <a:lnTo>
                  <a:pt x="17779" y="17780"/>
                </a:lnTo>
                <a:lnTo>
                  <a:pt x="17779" y="19050"/>
                </a:lnTo>
                <a:lnTo>
                  <a:pt x="21589" y="19050"/>
                </a:lnTo>
                <a:lnTo>
                  <a:pt x="21589" y="17780"/>
                </a:lnTo>
                <a:close/>
              </a:path>
              <a:path w="21589" h="438150">
                <a:moveTo>
                  <a:pt x="3810" y="13970"/>
                </a:moveTo>
                <a:lnTo>
                  <a:pt x="0" y="13970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13970"/>
                </a:lnTo>
                <a:close/>
              </a:path>
              <a:path w="21589" h="438150">
                <a:moveTo>
                  <a:pt x="21589" y="13970"/>
                </a:moveTo>
                <a:lnTo>
                  <a:pt x="17779" y="13970"/>
                </a:lnTo>
                <a:lnTo>
                  <a:pt x="17779" y="16510"/>
                </a:lnTo>
                <a:lnTo>
                  <a:pt x="21589" y="16510"/>
                </a:lnTo>
                <a:lnTo>
                  <a:pt x="21589" y="13970"/>
                </a:lnTo>
                <a:close/>
              </a:path>
              <a:path w="21589" h="438150">
                <a:moveTo>
                  <a:pt x="3810" y="11430"/>
                </a:moveTo>
                <a:lnTo>
                  <a:pt x="0" y="1143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11430"/>
                </a:lnTo>
                <a:close/>
              </a:path>
              <a:path w="21589" h="438150">
                <a:moveTo>
                  <a:pt x="21589" y="11430"/>
                </a:moveTo>
                <a:lnTo>
                  <a:pt x="17779" y="11430"/>
                </a:lnTo>
                <a:lnTo>
                  <a:pt x="17779" y="12700"/>
                </a:lnTo>
                <a:lnTo>
                  <a:pt x="21589" y="12700"/>
                </a:lnTo>
                <a:lnTo>
                  <a:pt x="21589" y="11430"/>
                </a:lnTo>
                <a:close/>
              </a:path>
              <a:path w="21589" h="438150">
                <a:moveTo>
                  <a:pt x="3810" y="6350"/>
                </a:moveTo>
                <a:lnTo>
                  <a:pt x="1270" y="6350"/>
                </a:lnTo>
                <a:lnTo>
                  <a:pt x="1270" y="7620"/>
                </a:lnTo>
                <a:lnTo>
                  <a:pt x="0" y="7620"/>
                </a:lnTo>
                <a:lnTo>
                  <a:pt x="0" y="10160"/>
                </a:lnTo>
                <a:lnTo>
                  <a:pt x="3810" y="10160"/>
                </a:lnTo>
                <a:lnTo>
                  <a:pt x="3810" y="6350"/>
                </a:lnTo>
                <a:close/>
              </a:path>
              <a:path w="21589" h="438150">
                <a:moveTo>
                  <a:pt x="21589" y="7620"/>
                </a:moveTo>
                <a:lnTo>
                  <a:pt x="17779" y="7620"/>
                </a:lnTo>
                <a:lnTo>
                  <a:pt x="17779" y="10160"/>
                </a:lnTo>
                <a:lnTo>
                  <a:pt x="21589" y="10160"/>
                </a:lnTo>
                <a:lnTo>
                  <a:pt x="21589" y="7620"/>
                </a:lnTo>
                <a:close/>
              </a:path>
              <a:path w="21589" h="438150">
                <a:moveTo>
                  <a:pt x="21589" y="5080"/>
                </a:moveTo>
                <a:lnTo>
                  <a:pt x="17779" y="5080"/>
                </a:lnTo>
                <a:lnTo>
                  <a:pt x="17779" y="6350"/>
                </a:lnTo>
                <a:lnTo>
                  <a:pt x="21589" y="6350"/>
                </a:lnTo>
                <a:lnTo>
                  <a:pt x="21589" y="5080"/>
                </a:lnTo>
                <a:close/>
              </a:path>
              <a:path w="21589" h="438150">
                <a:moveTo>
                  <a:pt x="20320" y="0"/>
                </a:moveTo>
                <a:lnTo>
                  <a:pt x="17779" y="0"/>
                </a:lnTo>
                <a:lnTo>
                  <a:pt x="17779" y="3810"/>
                </a:lnTo>
                <a:lnTo>
                  <a:pt x="21589" y="3810"/>
                </a:lnTo>
                <a:lnTo>
                  <a:pt x="21589" y="1270"/>
                </a:lnTo>
                <a:lnTo>
                  <a:pt x="20320" y="1270"/>
                </a:lnTo>
                <a:lnTo>
                  <a:pt x="20320" y="0"/>
                </a:lnTo>
                <a:close/>
              </a:path>
              <a:path w="21589" h="438150">
                <a:moveTo>
                  <a:pt x="3810" y="223520"/>
                </a:moveTo>
                <a:lnTo>
                  <a:pt x="0" y="223520"/>
                </a:lnTo>
                <a:lnTo>
                  <a:pt x="0" y="261620"/>
                </a:lnTo>
                <a:lnTo>
                  <a:pt x="3810" y="261620"/>
                </a:lnTo>
                <a:lnTo>
                  <a:pt x="3810" y="223520"/>
                </a:lnTo>
                <a:close/>
              </a:path>
              <a:path w="21589" h="438150">
                <a:moveTo>
                  <a:pt x="21589" y="223520"/>
                </a:moveTo>
                <a:lnTo>
                  <a:pt x="17779" y="223520"/>
                </a:lnTo>
                <a:lnTo>
                  <a:pt x="17779" y="261620"/>
                </a:lnTo>
                <a:lnTo>
                  <a:pt x="21589" y="261620"/>
                </a:lnTo>
                <a:lnTo>
                  <a:pt x="21589" y="223520"/>
                </a:lnTo>
                <a:close/>
              </a:path>
              <a:path w="21589" h="438150">
                <a:moveTo>
                  <a:pt x="3810" y="261620"/>
                </a:moveTo>
                <a:lnTo>
                  <a:pt x="0" y="261620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61620"/>
                </a:lnTo>
                <a:close/>
              </a:path>
              <a:path w="21589" h="438150">
                <a:moveTo>
                  <a:pt x="21589" y="261620"/>
                </a:moveTo>
                <a:lnTo>
                  <a:pt x="17779" y="261620"/>
                </a:lnTo>
                <a:lnTo>
                  <a:pt x="17779" y="293370"/>
                </a:lnTo>
                <a:lnTo>
                  <a:pt x="21589" y="293370"/>
                </a:lnTo>
                <a:lnTo>
                  <a:pt x="21589" y="261620"/>
                </a:lnTo>
                <a:close/>
              </a:path>
              <a:path w="21589" h="438150">
                <a:moveTo>
                  <a:pt x="3810" y="293370"/>
                </a:moveTo>
                <a:lnTo>
                  <a:pt x="0" y="293370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293370"/>
                </a:lnTo>
                <a:close/>
              </a:path>
              <a:path w="21589" h="438150">
                <a:moveTo>
                  <a:pt x="21589" y="293370"/>
                </a:moveTo>
                <a:lnTo>
                  <a:pt x="17779" y="293370"/>
                </a:lnTo>
                <a:lnTo>
                  <a:pt x="17779" y="303530"/>
                </a:lnTo>
                <a:lnTo>
                  <a:pt x="21589" y="303530"/>
                </a:lnTo>
                <a:lnTo>
                  <a:pt x="21589" y="293370"/>
                </a:lnTo>
                <a:close/>
              </a:path>
              <a:path w="21589" h="438150">
                <a:moveTo>
                  <a:pt x="3810" y="303530"/>
                </a:moveTo>
                <a:lnTo>
                  <a:pt x="0" y="303530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03530"/>
                </a:lnTo>
                <a:close/>
              </a:path>
              <a:path w="21589" h="438150">
                <a:moveTo>
                  <a:pt x="21589" y="303530"/>
                </a:moveTo>
                <a:lnTo>
                  <a:pt x="17779" y="303530"/>
                </a:lnTo>
                <a:lnTo>
                  <a:pt x="17779" y="331470"/>
                </a:lnTo>
                <a:lnTo>
                  <a:pt x="21589" y="331470"/>
                </a:lnTo>
                <a:lnTo>
                  <a:pt x="21589" y="303530"/>
                </a:lnTo>
                <a:close/>
              </a:path>
              <a:path w="21589" h="438150">
                <a:moveTo>
                  <a:pt x="3810" y="331470"/>
                </a:moveTo>
                <a:lnTo>
                  <a:pt x="0" y="331470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1470"/>
                </a:lnTo>
                <a:close/>
              </a:path>
              <a:path w="21589" h="438150">
                <a:moveTo>
                  <a:pt x="21589" y="331470"/>
                </a:moveTo>
                <a:lnTo>
                  <a:pt x="17779" y="331470"/>
                </a:lnTo>
                <a:lnTo>
                  <a:pt x="17779" y="341630"/>
                </a:lnTo>
                <a:lnTo>
                  <a:pt x="21589" y="341630"/>
                </a:lnTo>
                <a:lnTo>
                  <a:pt x="21589" y="331470"/>
                </a:lnTo>
                <a:close/>
              </a:path>
              <a:path w="21589" h="438150">
                <a:moveTo>
                  <a:pt x="3810" y="341630"/>
                </a:moveTo>
                <a:lnTo>
                  <a:pt x="0" y="341630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41630"/>
                </a:lnTo>
                <a:close/>
              </a:path>
              <a:path w="21589" h="438150">
                <a:moveTo>
                  <a:pt x="21589" y="341630"/>
                </a:moveTo>
                <a:lnTo>
                  <a:pt x="17779" y="341630"/>
                </a:lnTo>
                <a:lnTo>
                  <a:pt x="17779" y="347980"/>
                </a:lnTo>
                <a:lnTo>
                  <a:pt x="21589" y="347980"/>
                </a:lnTo>
                <a:lnTo>
                  <a:pt x="21589" y="341630"/>
                </a:lnTo>
                <a:close/>
              </a:path>
              <a:path w="21589" h="438150">
                <a:moveTo>
                  <a:pt x="3810" y="347980"/>
                </a:moveTo>
                <a:lnTo>
                  <a:pt x="0" y="347980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47980"/>
                </a:lnTo>
                <a:close/>
              </a:path>
              <a:path w="21589" h="438150">
                <a:moveTo>
                  <a:pt x="21589" y="347980"/>
                </a:moveTo>
                <a:lnTo>
                  <a:pt x="17779" y="347980"/>
                </a:lnTo>
                <a:lnTo>
                  <a:pt x="17779" y="369570"/>
                </a:lnTo>
                <a:lnTo>
                  <a:pt x="21589" y="369570"/>
                </a:lnTo>
                <a:lnTo>
                  <a:pt x="21589" y="347980"/>
                </a:lnTo>
                <a:close/>
              </a:path>
              <a:path w="21589" h="438150">
                <a:moveTo>
                  <a:pt x="21589" y="436880"/>
                </a:moveTo>
                <a:lnTo>
                  <a:pt x="0" y="436880"/>
                </a:lnTo>
                <a:lnTo>
                  <a:pt x="0" y="438150"/>
                </a:lnTo>
                <a:lnTo>
                  <a:pt x="21589" y="438150"/>
                </a:lnTo>
                <a:lnTo>
                  <a:pt x="21589" y="436880"/>
                </a:lnTo>
                <a:close/>
              </a:path>
              <a:path w="21589" h="438150">
                <a:moveTo>
                  <a:pt x="3810" y="433070"/>
                </a:moveTo>
                <a:lnTo>
                  <a:pt x="0" y="433070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33070"/>
                </a:lnTo>
                <a:close/>
              </a:path>
              <a:path w="21589" h="438150">
                <a:moveTo>
                  <a:pt x="21589" y="433070"/>
                </a:moveTo>
                <a:lnTo>
                  <a:pt x="17779" y="433070"/>
                </a:lnTo>
                <a:lnTo>
                  <a:pt x="17779" y="435610"/>
                </a:lnTo>
                <a:lnTo>
                  <a:pt x="21589" y="435610"/>
                </a:lnTo>
                <a:lnTo>
                  <a:pt x="21589" y="433070"/>
                </a:lnTo>
                <a:close/>
              </a:path>
              <a:path w="21589" h="438150">
                <a:moveTo>
                  <a:pt x="3810" y="430530"/>
                </a:moveTo>
                <a:lnTo>
                  <a:pt x="0" y="430530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30530"/>
                </a:lnTo>
                <a:close/>
              </a:path>
              <a:path w="21589" h="438150">
                <a:moveTo>
                  <a:pt x="21589" y="430530"/>
                </a:moveTo>
                <a:lnTo>
                  <a:pt x="17779" y="430530"/>
                </a:lnTo>
                <a:lnTo>
                  <a:pt x="17779" y="431800"/>
                </a:lnTo>
                <a:lnTo>
                  <a:pt x="21589" y="431800"/>
                </a:lnTo>
                <a:lnTo>
                  <a:pt x="21589" y="430530"/>
                </a:lnTo>
                <a:close/>
              </a:path>
              <a:path w="21589" h="438150">
                <a:moveTo>
                  <a:pt x="3810" y="426720"/>
                </a:moveTo>
                <a:lnTo>
                  <a:pt x="0" y="426720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6720"/>
                </a:lnTo>
                <a:close/>
              </a:path>
              <a:path w="21589" h="438150">
                <a:moveTo>
                  <a:pt x="21589" y="426720"/>
                </a:moveTo>
                <a:lnTo>
                  <a:pt x="17779" y="426720"/>
                </a:lnTo>
                <a:lnTo>
                  <a:pt x="17779" y="429260"/>
                </a:lnTo>
                <a:lnTo>
                  <a:pt x="21589" y="429260"/>
                </a:lnTo>
                <a:lnTo>
                  <a:pt x="21589" y="426720"/>
                </a:lnTo>
                <a:close/>
              </a:path>
              <a:path w="21589" h="438150">
                <a:moveTo>
                  <a:pt x="3810" y="424180"/>
                </a:moveTo>
                <a:lnTo>
                  <a:pt x="0" y="424180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24180"/>
                </a:lnTo>
                <a:close/>
              </a:path>
              <a:path w="21589" h="438150">
                <a:moveTo>
                  <a:pt x="21589" y="424180"/>
                </a:moveTo>
                <a:lnTo>
                  <a:pt x="17779" y="424180"/>
                </a:lnTo>
                <a:lnTo>
                  <a:pt x="17779" y="425450"/>
                </a:lnTo>
                <a:lnTo>
                  <a:pt x="21589" y="425450"/>
                </a:lnTo>
                <a:lnTo>
                  <a:pt x="21589" y="424180"/>
                </a:lnTo>
                <a:close/>
              </a:path>
              <a:path w="21589" h="438150">
                <a:moveTo>
                  <a:pt x="3810" y="420370"/>
                </a:moveTo>
                <a:lnTo>
                  <a:pt x="0" y="420370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20370"/>
                </a:lnTo>
                <a:close/>
              </a:path>
              <a:path w="21589" h="438150">
                <a:moveTo>
                  <a:pt x="21589" y="420370"/>
                </a:moveTo>
                <a:lnTo>
                  <a:pt x="17779" y="420370"/>
                </a:lnTo>
                <a:lnTo>
                  <a:pt x="17779" y="422910"/>
                </a:lnTo>
                <a:lnTo>
                  <a:pt x="21589" y="422910"/>
                </a:lnTo>
                <a:lnTo>
                  <a:pt x="21589" y="420370"/>
                </a:lnTo>
                <a:close/>
              </a:path>
              <a:path w="21589" h="438150">
                <a:moveTo>
                  <a:pt x="3810" y="417830"/>
                </a:moveTo>
                <a:lnTo>
                  <a:pt x="0" y="417830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7830"/>
                </a:lnTo>
                <a:close/>
              </a:path>
              <a:path w="21589" h="438150">
                <a:moveTo>
                  <a:pt x="21589" y="417830"/>
                </a:moveTo>
                <a:lnTo>
                  <a:pt x="17779" y="417830"/>
                </a:lnTo>
                <a:lnTo>
                  <a:pt x="17779" y="419100"/>
                </a:lnTo>
                <a:lnTo>
                  <a:pt x="21589" y="419100"/>
                </a:lnTo>
                <a:lnTo>
                  <a:pt x="21589" y="417830"/>
                </a:lnTo>
                <a:close/>
              </a:path>
              <a:path w="21589" h="438150">
                <a:moveTo>
                  <a:pt x="3810" y="414020"/>
                </a:moveTo>
                <a:lnTo>
                  <a:pt x="0" y="414020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4020"/>
                </a:lnTo>
                <a:close/>
              </a:path>
              <a:path w="21589" h="438150">
                <a:moveTo>
                  <a:pt x="21589" y="414020"/>
                </a:moveTo>
                <a:lnTo>
                  <a:pt x="17779" y="414020"/>
                </a:lnTo>
                <a:lnTo>
                  <a:pt x="17779" y="416560"/>
                </a:lnTo>
                <a:lnTo>
                  <a:pt x="21589" y="416560"/>
                </a:lnTo>
                <a:lnTo>
                  <a:pt x="21589" y="414020"/>
                </a:lnTo>
                <a:close/>
              </a:path>
              <a:path w="21589" h="438150">
                <a:moveTo>
                  <a:pt x="3810" y="411480"/>
                </a:moveTo>
                <a:lnTo>
                  <a:pt x="0" y="41148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11480"/>
                </a:lnTo>
                <a:close/>
              </a:path>
              <a:path w="21589" h="438150">
                <a:moveTo>
                  <a:pt x="21589" y="411480"/>
                </a:moveTo>
                <a:lnTo>
                  <a:pt x="17779" y="411480"/>
                </a:lnTo>
                <a:lnTo>
                  <a:pt x="17779" y="412750"/>
                </a:lnTo>
                <a:lnTo>
                  <a:pt x="21589" y="412750"/>
                </a:lnTo>
                <a:lnTo>
                  <a:pt x="21589" y="411480"/>
                </a:lnTo>
                <a:close/>
              </a:path>
              <a:path w="21589" h="438150">
                <a:moveTo>
                  <a:pt x="3810" y="407670"/>
                </a:moveTo>
                <a:lnTo>
                  <a:pt x="0" y="407670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7670"/>
                </a:lnTo>
                <a:close/>
              </a:path>
              <a:path w="21589" h="438150">
                <a:moveTo>
                  <a:pt x="21589" y="407670"/>
                </a:moveTo>
                <a:lnTo>
                  <a:pt x="17779" y="407670"/>
                </a:lnTo>
                <a:lnTo>
                  <a:pt x="17779" y="410210"/>
                </a:lnTo>
                <a:lnTo>
                  <a:pt x="21589" y="410210"/>
                </a:lnTo>
                <a:lnTo>
                  <a:pt x="21589" y="407670"/>
                </a:lnTo>
                <a:close/>
              </a:path>
              <a:path w="21589" h="438150">
                <a:moveTo>
                  <a:pt x="3810" y="405130"/>
                </a:moveTo>
                <a:lnTo>
                  <a:pt x="0" y="405130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5130"/>
                </a:lnTo>
                <a:close/>
              </a:path>
              <a:path w="21589" h="438150">
                <a:moveTo>
                  <a:pt x="21589" y="405130"/>
                </a:moveTo>
                <a:lnTo>
                  <a:pt x="17779" y="405130"/>
                </a:lnTo>
                <a:lnTo>
                  <a:pt x="17779" y="406400"/>
                </a:lnTo>
                <a:lnTo>
                  <a:pt x="21589" y="406400"/>
                </a:lnTo>
                <a:lnTo>
                  <a:pt x="21589" y="405130"/>
                </a:lnTo>
                <a:close/>
              </a:path>
              <a:path w="21589" h="438150">
                <a:moveTo>
                  <a:pt x="3810" y="401320"/>
                </a:moveTo>
                <a:lnTo>
                  <a:pt x="0" y="401320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401320"/>
                </a:lnTo>
                <a:close/>
              </a:path>
              <a:path w="21589" h="438150">
                <a:moveTo>
                  <a:pt x="21589" y="401320"/>
                </a:moveTo>
                <a:lnTo>
                  <a:pt x="17779" y="401320"/>
                </a:lnTo>
                <a:lnTo>
                  <a:pt x="17779" y="403860"/>
                </a:lnTo>
                <a:lnTo>
                  <a:pt x="21589" y="403860"/>
                </a:lnTo>
                <a:lnTo>
                  <a:pt x="21589" y="401320"/>
                </a:lnTo>
                <a:close/>
              </a:path>
              <a:path w="21589" h="438150">
                <a:moveTo>
                  <a:pt x="3810" y="398780"/>
                </a:moveTo>
                <a:lnTo>
                  <a:pt x="0" y="39878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8780"/>
                </a:lnTo>
                <a:close/>
              </a:path>
              <a:path w="21589" h="438150">
                <a:moveTo>
                  <a:pt x="21589" y="398780"/>
                </a:moveTo>
                <a:lnTo>
                  <a:pt x="17779" y="398780"/>
                </a:lnTo>
                <a:lnTo>
                  <a:pt x="17779" y="400050"/>
                </a:lnTo>
                <a:lnTo>
                  <a:pt x="21589" y="400050"/>
                </a:lnTo>
                <a:lnTo>
                  <a:pt x="21589" y="398780"/>
                </a:lnTo>
                <a:close/>
              </a:path>
              <a:path w="21589" h="438150">
                <a:moveTo>
                  <a:pt x="3810" y="394970"/>
                </a:moveTo>
                <a:lnTo>
                  <a:pt x="0" y="39497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4970"/>
                </a:lnTo>
                <a:close/>
              </a:path>
              <a:path w="21589" h="438150">
                <a:moveTo>
                  <a:pt x="21589" y="394970"/>
                </a:moveTo>
                <a:lnTo>
                  <a:pt x="17779" y="394970"/>
                </a:lnTo>
                <a:lnTo>
                  <a:pt x="17779" y="397510"/>
                </a:lnTo>
                <a:lnTo>
                  <a:pt x="21589" y="397510"/>
                </a:lnTo>
                <a:lnTo>
                  <a:pt x="21589" y="394970"/>
                </a:lnTo>
                <a:close/>
              </a:path>
              <a:path w="21589" h="438150">
                <a:moveTo>
                  <a:pt x="3810" y="392430"/>
                </a:moveTo>
                <a:lnTo>
                  <a:pt x="0" y="39243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92430"/>
                </a:lnTo>
                <a:close/>
              </a:path>
              <a:path w="21589" h="438150">
                <a:moveTo>
                  <a:pt x="21589" y="392430"/>
                </a:moveTo>
                <a:lnTo>
                  <a:pt x="17779" y="392430"/>
                </a:lnTo>
                <a:lnTo>
                  <a:pt x="17779" y="393700"/>
                </a:lnTo>
                <a:lnTo>
                  <a:pt x="21589" y="393700"/>
                </a:lnTo>
                <a:lnTo>
                  <a:pt x="21589" y="392430"/>
                </a:lnTo>
                <a:close/>
              </a:path>
              <a:path w="21589" h="438150">
                <a:moveTo>
                  <a:pt x="3810" y="388620"/>
                </a:moveTo>
                <a:lnTo>
                  <a:pt x="0" y="388620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8620"/>
                </a:lnTo>
                <a:close/>
              </a:path>
              <a:path w="21589" h="438150">
                <a:moveTo>
                  <a:pt x="21589" y="388620"/>
                </a:moveTo>
                <a:lnTo>
                  <a:pt x="17779" y="388620"/>
                </a:lnTo>
                <a:lnTo>
                  <a:pt x="17779" y="391160"/>
                </a:lnTo>
                <a:lnTo>
                  <a:pt x="21589" y="391160"/>
                </a:lnTo>
                <a:lnTo>
                  <a:pt x="21589" y="388620"/>
                </a:lnTo>
                <a:close/>
              </a:path>
              <a:path w="21589" h="438150">
                <a:moveTo>
                  <a:pt x="3810" y="370840"/>
                </a:moveTo>
                <a:lnTo>
                  <a:pt x="0" y="370840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70840"/>
                </a:lnTo>
                <a:close/>
              </a:path>
              <a:path w="21589" h="438150">
                <a:moveTo>
                  <a:pt x="21589" y="370840"/>
                </a:moveTo>
                <a:lnTo>
                  <a:pt x="17779" y="370840"/>
                </a:lnTo>
                <a:lnTo>
                  <a:pt x="17779" y="387350"/>
                </a:lnTo>
                <a:lnTo>
                  <a:pt x="21589" y="387350"/>
                </a:lnTo>
                <a:lnTo>
                  <a:pt x="21589" y="370840"/>
                </a:lnTo>
                <a:close/>
              </a:path>
            </a:pathLst>
          </a:custGeom>
          <a:solidFill>
            <a:srgbClr val="3F61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7" name="bk object 4137"/>
          <p:cNvSpPr/>
          <p:nvPr/>
        </p:nvSpPr>
        <p:spPr>
          <a:xfrm>
            <a:off x="4728209" y="2805429"/>
            <a:ext cx="13970" cy="434340"/>
          </a:xfrm>
          <a:custGeom>
            <a:avLst/>
            <a:gdLst/>
            <a:ahLst/>
            <a:cxnLst/>
            <a:rect l="l" t="t" r="r" b="b"/>
            <a:pathLst>
              <a:path w="13970" h="434339">
                <a:moveTo>
                  <a:pt x="3810" y="203200"/>
                </a:moveTo>
                <a:lnTo>
                  <a:pt x="0" y="2032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03200"/>
                </a:lnTo>
                <a:close/>
              </a:path>
              <a:path w="13970" h="434339">
                <a:moveTo>
                  <a:pt x="13969" y="203200"/>
                </a:moveTo>
                <a:lnTo>
                  <a:pt x="11429" y="203200"/>
                </a:lnTo>
                <a:lnTo>
                  <a:pt x="11429" y="222250"/>
                </a:lnTo>
                <a:lnTo>
                  <a:pt x="13969" y="222250"/>
                </a:lnTo>
                <a:lnTo>
                  <a:pt x="13969" y="203200"/>
                </a:lnTo>
                <a:close/>
              </a:path>
              <a:path w="13970" h="434339">
                <a:moveTo>
                  <a:pt x="3810" y="200660"/>
                </a:moveTo>
                <a:lnTo>
                  <a:pt x="0" y="20066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200660"/>
                </a:lnTo>
                <a:close/>
              </a:path>
              <a:path w="13970" h="434339">
                <a:moveTo>
                  <a:pt x="13969" y="200660"/>
                </a:moveTo>
                <a:lnTo>
                  <a:pt x="11429" y="200660"/>
                </a:lnTo>
                <a:lnTo>
                  <a:pt x="11429" y="201929"/>
                </a:lnTo>
                <a:lnTo>
                  <a:pt x="13969" y="201929"/>
                </a:lnTo>
                <a:lnTo>
                  <a:pt x="13969" y="200660"/>
                </a:lnTo>
                <a:close/>
              </a:path>
              <a:path w="13970" h="434339">
                <a:moveTo>
                  <a:pt x="3810" y="196850"/>
                </a:moveTo>
                <a:lnTo>
                  <a:pt x="0" y="19685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6850"/>
                </a:lnTo>
                <a:close/>
              </a:path>
              <a:path w="13970" h="434339">
                <a:moveTo>
                  <a:pt x="13969" y="196850"/>
                </a:moveTo>
                <a:lnTo>
                  <a:pt x="11429" y="196850"/>
                </a:lnTo>
                <a:lnTo>
                  <a:pt x="11429" y="199389"/>
                </a:lnTo>
                <a:lnTo>
                  <a:pt x="13969" y="199389"/>
                </a:lnTo>
                <a:lnTo>
                  <a:pt x="13969" y="196850"/>
                </a:lnTo>
                <a:close/>
              </a:path>
              <a:path w="13970" h="434339">
                <a:moveTo>
                  <a:pt x="3810" y="194310"/>
                </a:moveTo>
                <a:lnTo>
                  <a:pt x="0" y="19431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4310"/>
                </a:lnTo>
                <a:close/>
              </a:path>
              <a:path w="13970" h="434339">
                <a:moveTo>
                  <a:pt x="13969" y="194310"/>
                </a:moveTo>
                <a:lnTo>
                  <a:pt x="11429" y="194310"/>
                </a:lnTo>
                <a:lnTo>
                  <a:pt x="11429" y="195579"/>
                </a:lnTo>
                <a:lnTo>
                  <a:pt x="13969" y="195579"/>
                </a:lnTo>
                <a:lnTo>
                  <a:pt x="13969" y="194310"/>
                </a:lnTo>
                <a:close/>
              </a:path>
              <a:path w="13970" h="434339">
                <a:moveTo>
                  <a:pt x="3810" y="190500"/>
                </a:moveTo>
                <a:lnTo>
                  <a:pt x="0" y="19050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90500"/>
                </a:lnTo>
                <a:close/>
              </a:path>
              <a:path w="13970" h="434339">
                <a:moveTo>
                  <a:pt x="13969" y="190500"/>
                </a:moveTo>
                <a:lnTo>
                  <a:pt x="11429" y="190500"/>
                </a:lnTo>
                <a:lnTo>
                  <a:pt x="11429" y="193039"/>
                </a:lnTo>
                <a:lnTo>
                  <a:pt x="13969" y="193039"/>
                </a:lnTo>
                <a:lnTo>
                  <a:pt x="13969" y="190500"/>
                </a:lnTo>
                <a:close/>
              </a:path>
              <a:path w="13970" h="434339">
                <a:moveTo>
                  <a:pt x="3810" y="187960"/>
                </a:moveTo>
                <a:lnTo>
                  <a:pt x="0" y="18796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7960"/>
                </a:lnTo>
                <a:close/>
              </a:path>
              <a:path w="13970" h="434339">
                <a:moveTo>
                  <a:pt x="13969" y="187960"/>
                </a:moveTo>
                <a:lnTo>
                  <a:pt x="11429" y="187960"/>
                </a:lnTo>
                <a:lnTo>
                  <a:pt x="11429" y="189229"/>
                </a:lnTo>
                <a:lnTo>
                  <a:pt x="13969" y="189229"/>
                </a:lnTo>
                <a:lnTo>
                  <a:pt x="13969" y="187960"/>
                </a:lnTo>
                <a:close/>
              </a:path>
              <a:path w="13970" h="434339">
                <a:moveTo>
                  <a:pt x="3810" y="184150"/>
                </a:moveTo>
                <a:lnTo>
                  <a:pt x="0" y="18415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4150"/>
                </a:lnTo>
                <a:close/>
              </a:path>
              <a:path w="13970" h="434339">
                <a:moveTo>
                  <a:pt x="13969" y="184150"/>
                </a:moveTo>
                <a:lnTo>
                  <a:pt x="11429" y="184150"/>
                </a:lnTo>
                <a:lnTo>
                  <a:pt x="11429" y="186689"/>
                </a:lnTo>
                <a:lnTo>
                  <a:pt x="13969" y="186689"/>
                </a:lnTo>
                <a:lnTo>
                  <a:pt x="13969" y="184150"/>
                </a:lnTo>
                <a:close/>
              </a:path>
              <a:path w="13970" h="434339">
                <a:moveTo>
                  <a:pt x="3810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1610"/>
                </a:lnTo>
                <a:close/>
              </a:path>
              <a:path w="13970" h="434339">
                <a:moveTo>
                  <a:pt x="13969" y="181610"/>
                </a:moveTo>
                <a:lnTo>
                  <a:pt x="11429" y="181610"/>
                </a:lnTo>
                <a:lnTo>
                  <a:pt x="11429" y="182879"/>
                </a:lnTo>
                <a:lnTo>
                  <a:pt x="13969" y="182879"/>
                </a:lnTo>
                <a:lnTo>
                  <a:pt x="13969" y="181610"/>
                </a:lnTo>
                <a:close/>
              </a:path>
              <a:path w="13970" h="434339">
                <a:moveTo>
                  <a:pt x="3810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7800"/>
                </a:lnTo>
                <a:close/>
              </a:path>
              <a:path w="13970" h="434339">
                <a:moveTo>
                  <a:pt x="13969" y="177800"/>
                </a:moveTo>
                <a:lnTo>
                  <a:pt x="11429" y="177800"/>
                </a:lnTo>
                <a:lnTo>
                  <a:pt x="11429" y="180339"/>
                </a:lnTo>
                <a:lnTo>
                  <a:pt x="13969" y="180339"/>
                </a:lnTo>
                <a:lnTo>
                  <a:pt x="13969" y="177800"/>
                </a:lnTo>
                <a:close/>
              </a:path>
              <a:path w="13970" h="434339">
                <a:moveTo>
                  <a:pt x="3810" y="175260"/>
                </a:moveTo>
                <a:lnTo>
                  <a:pt x="0" y="17526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5260"/>
                </a:lnTo>
                <a:close/>
              </a:path>
              <a:path w="13970" h="434339">
                <a:moveTo>
                  <a:pt x="13969" y="175260"/>
                </a:moveTo>
                <a:lnTo>
                  <a:pt x="11429" y="175260"/>
                </a:lnTo>
                <a:lnTo>
                  <a:pt x="11429" y="176529"/>
                </a:lnTo>
                <a:lnTo>
                  <a:pt x="13969" y="176529"/>
                </a:lnTo>
                <a:lnTo>
                  <a:pt x="13969" y="175260"/>
                </a:lnTo>
                <a:close/>
              </a:path>
              <a:path w="13970" h="434339">
                <a:moveTo>
                  <a:pt x="3810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1450"/>
                </a:lnTo>
                <a:close/>
              </a:path>
              <a:path w="13970" h="434339">
                <a:moveTo>
                  <a:pt x="13969" y="171450"/>
                </a:moveTo>
                <a:lnTo>
                  <a:pt x="11429" y="171450"/>
                </a:lnTo>
                <a:lnTo>
                  <a:pt x="11429" y="173989"/>
                </a:lnTo>
                <a:lnTo>
                  <a:pt x="13969" y="173989"/>
                </a:lnTo>
                <a:lnTo>
                  <a:pt x="13969" y="171450"/>
                </a:lnTo>
                <a:close/>
              </a:path>
              <a:path w="13970" h="434339">
                <a:moveTo>
                  <a:pt x="3810" y="168910"/>
                </a:moveTo>
                <a:lnTo>
                  <a:pt x="0" y="16891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8910"/>
                </a:lnTo>
                <a:close/>
              </a:path>
              <a:path w="13970" h="434339">
                <a:moveTo>
                  <a:pt x="13969" y="168910"/>
                </a:moveTo>
                <a:lnTo>
                  <a:pt x="11429" y="168910"/>
                </a:lnTo>
                <a:lnTo>
                  <a:pt x="11429" y="170179"/>
                </a:lnTo>
                <a:lnTo>
                  <a:pt x="13969" y="170179"/>
                </a:lnTo>
                <a:lnTo>
                  <a:pt x="13969" y="168910"/>
                </a:lnTo>
                <a:close/>
              </a:path>
              <a:path w="13970" h="434339">
                <a:moveTo>
                  <a:pt x="3810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5100"/>
                </a:lnTo>
                <a:close/>
              </a:path>
              <a:path w="13970" h="434339">
                <a:moveTo>
                  <a:pt x="13969" y="165100"/>
                </a:moveTo>
                <a:lnTo>
                  <a:pt x="11429" y="165100"/>
                </a:lnTo>
                <a:lnTo>
                  <a:pt x="11429" y="167639"/>
                </a:lnTo>
                <a:lnTo>
                  <a:pt x="13969" y="167639"/>
                </a:lnTo>
                <a:lnTo>
                  <a:pt x="13969" y="165100"/>
                </a:lnTo>
                <a:close/>
              </a:path>
              <a:path w="13970" h="434339">
                <a:moveTo>
                  <a:pt x="3810" y="162560"/>
                </a:moveTo>
                <a:lnTo>
                  <a:pt x="0" y="16256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2560"/>
                </a:lnTo>
                <a:close/>
              </a:path>
              <a:path w="13970" h="434339">
                <a:moveTo>
                  <a:pt x="13969" y="162560"/>
                </a:moveTo>
                <a:lnTo>
                  <a:pt x="11429" y="162560"/>
                </a:lnTo>
                <a:lnTo>
                  <a:pt x="11429" y="163829"/>
                </a:lnTo>
                <a:lnTo>
                  <a:pt x="13969" y="163829"/>
                </a:lnTo>
                <a:lnTo>
                  <a:pt x="13969" y="162560"/>
                </a:lnTo>
                <a:close/>
              </a:path>
              <a:path w="13970" h="434339">
                <a:moveTo>
                  <a:pt x="3810" y="158750"/>
                </a:moveTo>
                <a:lnTo>
                  <a:pt x="0" y="15875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8750"/>
                </a:lnTo>
                <a:close/>
              </a:path>
              <a:path w="13970" h="434339">
                <a:moveTo>
                  <a:pt x="13969" y="158750"/>
                </a:moveTo>
                <a:lnTo>
                  <a:pt x="11429" y="158750"/>
                </a:lnTo>
                <a:lnTo>
                  <a:pt x="11429" y="161289"/>
                </a:lnTo>
                <a:lnTo>
                  <a:pt x="13969" y="161289"/>
                </a:lnTo>
                <a:lnTo>
                  <a:pt x="13969" y="158750"/>
                </a:lnTo>
                <a:close/>
              </a:path>
              <a:path w="13970" h="434339">
                <a:moveTo>
                  <a:pt x="3810" y="156210"/>
                </a:moveTo>
                <a:lnTo>
                  <a:pt x="0" y="15621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6210"/>
                </a:lnTo>
                <a:close/>
              </a:path>
              <a:path w="13970" h="434339">
                <a:moveTo>
                  <a:pt x="13969" y="156210"/>
                </a:moveTo>
                <a:lnTo>
                  <a:pt x="11429" y="156210"/>
                </a:lnTo>
                <a:lnTo>
                  <a:pt x="11429" y="157479"/>
                </a:lnTo>
                <a:lnTo>
                  <a:pt x="13969" y="157479"/>
                </a:lnTo>
                <a:lnTo>
                  <a:pt x="13969" y="156210"/>
                </a:lnTo>
                <a:close/>
              </a:path>
              <a:path w="13970" h="434339">
                <a:moveTo>
                  <a:pt x="3810" y="152400"/>
                </a:moveTo>
                <a:lnTo>
                  <a:pt x="0" y="15240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52400"/>
                </a:lnTo>
                <a:close/>
              </a:path>
              <a:path w="13970" h="434339">
                <a:moveTo>
                  <a:pt x="13969" y="152400"/>
                </a:moveTo>
                <a:lnTo>
                  <a:pt x="11429" y="152400"/>
                </a:lnTo>
                <a:lnTo>
                  <a:pt x="11429" y="154939"/>
                </a:lnTo>
                <a:lnTo>
                  <a:pt x="13969" y="154939"/>
                </a:lnTo>
                <a:lnTo>
                  <a:pt x="13969" y="152400"/>
                </a:lnTo>
                <a:close/>
              </a:path>
              <a:path w="13970" h="434339">
                <a:moveTo>
                  <a:pt x="3810" y="149860"/>
                </a:moveTo>
                <a:lnTo>
                  <a:pt x="0" y="14986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9860"/>
                </a:lnTo>
                <a:close/>
              </a:path>
              <a:path w="13970" h="434339">
                <a:moveTo>
                  <a:pt x="13969" y="149860"/>
                </a:moveTo>
                <a:lnTo>
                  <a:pt x="11429" y="149860"/>
                </a:lnTo>
                <a:lnTo>
                  <a:pt x="11429" y="151129"/>
                </a:lnTo>
                <a:lnTo>
                  <a:pt x="13969" y="151129"/>
                </a:lnTo>
                <a:lnTo>
                  <a:pt x="13969" y="149860"/>
                </a:lnTo>
                <a:close/>
              </a:path>
              <a:path w="13970" h="434339">
                <a:moveTo>
                  <a:pt x="3810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6050"/>
                </a:lnTo>
                <a:close/>
              </a:path>
              <a:path w="13970" h="434339">
                <a:moveTo>
                  <a:pt x="13969" y="146050"/>
                </a:moveTo>
                <a:lnTo>
                  <a:pt x="11429" y="146050"/>
                </a:lnTo>
                <a:lnTo>
                  <a:pt x="11429" y="148589"/>
                </a:lnTo>
                <a:lnTo>
                  <a:pt x="13969" y="148589"/>
                </a:lnTo>
                <a:lnTo>
                  <a:pt x="13969" y="146050"/>
                </a:lnTo>
                <a:close/>
              </a:path>
              <a:path w="13970" h="434339">
                <a:moveTo>
                  <a:pt x="3810" y="143510"/>
                </a:moveTo>
                <a:lnTo>
                  <a:pt x="0" y="14351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3510"/>
                </a:lnTo>
                <a:close/>
              </a:path>
              <a:path w="13970" h="434339">
                <a:moveTo>
                  <a:pt x="13969" y="143510"/>
                </a:moveTo>
                <a:lnTo>
                  <a:pt x="11429" y="143510"/>
                </a:lnTo>
                <a:lnTo>
                  <a:pt x="11429" y="144779"/>
                </a:lnTo>
                <a:lnTo>
                  <a:pt x="13969" y="144779"/>
                </a:lnTo>
                <a:lnTo>
                  <a:pt x="13969" y="143510"/>
                </a:lnTo>
                <a:close/>
              </a:path>
              <a:path w="13970" h="434339">
                <a:moveTo>
                  <a:pt x="3810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9700"/>
                </a:lnTo>
                <a:close/>
              </a:path>
              <a:path w="13970" h="434339">
                <a:moveTo>
                  <a:pt x="13969" y="139700"/>
                </a:moveTo>
                <a:lnTo>
                  <a:pt x="11429" y="139700"/>
                </a:lnTo>
                <a:lnTo>
                  <a:pt x="11429" y="142239"/>
                </a:lnTo>
                <a:lnTo>
                  <a:pt x="13969" y="142239"/>
                </a:lnTo>
                <a:lnTo>
                  <a:pt x="13969" y="139700"/>
                </a:lnTo>
                <a:close/>
              </a:path>
              <a:path w="13970" h="434339">
                <a:moveTo>
                  <a:pt x="3810" y="137160"/>
                </a:moveTo>
                <a:lnTo>
                  <a:pt x="0" y="13716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7160"/>
                </a:lnTo>
                <a:close/>
              </a:path>
              <a:path w="13970" h="434339">
                <a:moveTo>
                  <a:pt x="13969" y="137160"/>
                </a:moveTo>
                <a:lnTo>
                  <a:pt x="11429" y="137160"/>
                </a:lnTo>
                <a:lnTo>
                  <a:pt x="11429" y="138429"/>
                </a:lnTo>
                <a:lnTo>
                  <a:pt x="13969" y="138429"/>
                </a:lnTo>
                <a:lnTo>
                  <a:pt x="13969" y="137160"/>
                </a:lnTo>
                <a:close/>
              </a:path>
              <a:path w="13970" h="434339">
                <a:moveTo>
                  <a:pt x="3810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3350"/>
                </a:lnTo>
                <a:close/>
              </a:path>
              <a:path w="13970" h="434339">
                <a:moveTo>
                  <a:pt x="13969" y="133350"/>
                </a:moveTo>
                <a:lnTo>
                  <a:pt x="11429" y="133350"/>
                </a:lnTo>
                <a:lnTo>
                  <a:pt x="11429" y="135889"/>
                </a:lnTo>
                <a:lnTo>
                  <a:pt x="13969" y="135889"/>
                </a:lnTo>
                <a:lnTo>
                  <a:pt x="13969" y="133350"/>
                </a:lnTo>
                <a:close/>
              </a:path>
              <a:path w="13970" h="434339">
                <a:moveTo>
                  <a:pt x="3810" y="130810"/>
                </a:moveTo>
                <a:lnTo>
                  <a:pt x="0" y="13081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30810"/>
                </a:lnTo>
                <a:close/>
              </a:path>
              <a:path w="13970" h="434339">
                <a:moveTo>
                  <a:pt x="13969" y="130810"/>
                </a:moveTo>
                <a:lnTo>
                  <a:pt x="11429" y="130810"/>
                </a:lnTo>
                <a:lnTo>
                  <a:pt x="11429" y="132079"/>
                </a:lnTo>
                <a:lnTo>
                  <a:pt x="13969" y="132079"/>
                </a:lnTo>
                <a:lnTo>
                  <a:pt x="13969" y="130810"/>
                </a:lnTo>
                <a:close/>
              </a:path>
              <a:path w="13970" h="434339">
                <a:moveTo>
                  <a:pt x="3810" y="127000"/>
                </a:moveTo>
                <a:lnTo>
                  <a:pt x="0" y="12700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7000"/>
                </a:lnTo>
                <a:close/>
              </a:path>
              <a:path w="13970" h="434339">
                <a:moveTo>
                  <a:pt x="13969" y="127000"/>
                </a:moveTo>
                <a:lnTo>
                  <a:pt x="11429" y="127000"/>
                </a:lnTo>
                <a:lnTo>
                  <a:pt x="11429" y="129539"/>
                </a:lnTo>
                <a:lnTo>
                  <a:pt x="13969" y="129539"/>
                </a:lnTo>
                <a:lnTo>
                  <a:pt x="13969" y="127000"/>
                </a:lnTo>
                <a:close/>
              </a:path>
              <a:path w="13970" h="434339">
                <a:moveTo>
                  <a:pt x="3810" y="124460"/>
                </a:moveTo>
                <a:lnTo>
                  <a:pt x="0" y="12446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4460"/>
                </a:lnTo>
                <a:close/>
              </a:path>
              <a:path w="13970" h="434339">
                <a:moveTo>
                  <a:pt x="13969" y="124460"/>
                </a:moveTo>
                <a:lnTo>
                  <a:pt x="11429" y="124460"/>
                </a:lnTo>
                <a:lnTo>
                  <a:pt x="11429" y="125729"/>
                </a:lnTo>
                <a:lnTo>
                  <a:pt x="13969" y="125729"/>
                </a:lnTo>
                <a:lnTo>
                  <a:pt x="13969" y="124460"/>
                </a:lnTo>
                <a:close/>
              </a:path>
              <a:path w="13970" h="434339">
                <a:moveTo>
                  <a:pt x="3810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20650"/>
                </a:lnTo>
                <a:close/>
              </a:path>
              <a:path w="13970" h="434339">
                <a:moveTo>
                  <a:pt x="13969" y="120650"/>
                </a:moveTo>
                <a:lnTo>
                  <a:pt x="11429" y="120650"/>
                </a:lnTo>
                <a:lnTo>
                  <a:pt x="11429" y="123189"/>
                </a:lnTo>
                <a:lnTo>
                  <a:pt x="13969" y="123189"/>
                </a:lnTo>
                <a:lnTo>
                  <a:pt x="13969" y="120650"/>
                </a:lnTo>
                <a:close/>
              </a:path>
              <a:path w="13970" h="434339">
                <a:moveTo>
                  <a:pt x="3810" y="118110"/>
                </a:moveTo>
                <a:lnTo>
                  <a:pt x="0" y="11811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8110"/>
                </a:lnTo>
                <a:close/>
              </a:path>
              <a:path w="13970" h="434339">
                <a:moveTo>
                  <a:pt x="13969" y="118110"/>
                </a:moveTo>
                <a:lnTo>
                  <a:pt x="11429" y="118110"/>
                </a:lnTo>
                <a:lnTo>
                  <a:pt x="11429" y="119379"/>
                </a:lnTo>
                <a:lnTo>
                  <a:pt x="13969" y="119379"/>
                </a:lnTo>
                <a:lnTo>
                  <a:pt x="13969" y="118110"/>
                </a:lnTo>
                <a:close/>
              </a:path>
              <a:path w="13970" h="434339">
                <a:moveTo>
                  <a:pt x="3810" y="111760"/>
                </a:moveTo>
                <a:lnTo>
                  <a:pt x="0" y="11176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1760"/>
                </a:lnTo>
                <a:close/>
              </a:path>
              <a:path w="13970" h="434339">
                <a:moveTo>
                  <a:pt x="13969" y="111760"/>
                </a:moveTo>
                <a:lnTo>
                  <a:pt x="11429" y="111760"/>
                </a:lnTo>
                <a:lnTo>
                  <a:pt x="11429" y="116839"/>
                </a:lnTo>
                <a:lnTo>
                  <a:pt x="13969" y="116839"/>
                </a:lnTo>
                <a:lnTo>
                  <a:pt x="13969" y="111760"/>
                </a:lnTo>
                <a:close/>
              </a:path>
              <a:path w="13970" h="434339">
                <a:moveTo>
                  <a:pt x="3810" y="107950"/>
                </a:moveTo>
                <a:lnTo>
                  <a:pt x="0" y="10795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7950"/>
                </a:lnTo>
                <a:close/>
              </a:path>
              <a:path w="13970" h="434339">
                <a:moveTo>
                  <a:pt x="13969" y="107950"/>
                </a:moveTo>
                <a:lnTo>
                  <a:pt x="11429" y="107950"/>
                </a:lnTo>
                <a:lnTo>
                  <a:pt x="11429" y="110489"/>
                </a:lnTo>
                <a:lnTo>
                  <a:pt x="13969" y="110489"/>
                </a:lnTo>
                <a:lnTo>
                  <a:pt x="13969" y="107950"/>
                </a:lnTo>
                <a:close/>
              </a:path>
              <a:path w="13970" h="434339">
                <a:moveTo>
                  <a:pt x="3810" y="105410"/>
                </a:moveTo>
                <a:lnTo>
                  <a:pt x="0" y="10541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5410"/>
                </a:lnTo>
                <a:close/>
              </a:path>
              <a:path w="13970" h="434339">
                <a:moveTo>
                  <a:pt x="13969" y="105410"/>
                </a:moveTo>
                <a:lnTo>
                  <a:pt x="11429" y="105410"/>
                </a:lnTo>
                <a:lnTo>
                  <a:pt x="11429" y="106679"/>
                </a:lnTo>
                <a:lnTo>
                  <a:pt x="13969" y="106679"/>
                </a:lnTo>
                <a:lnTo>
                  <a:pt x="13969" y="105410"/>
                </a:lnTo>
                <a:close/>
              </a:path>
              <a:path w="13970" h="434339">
                <a:moveTo>
                  <a:pt x="3810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1600"/>
                </a:lnTo>
                <a:close/>
              </a:path>
              <a:path w="13970" h="434339">
                <a:moveTo>
                  <a:pt x="13969" y="101600"/>
                </a:moveTo>
                <a:lnTo>
                  <a:pt x="11429" y="101600"/>
                </a:lnTo>
                <a:lnTo>
                  <a:pt x="11429" y="104139"/>
                </a:lnTo>
                <a:lnTo>
                  <a:pt x="13969" y="104139"/>
                </a:lnTo>
                <a:lnTo>
                  <a:pt x="13969" y="101600"/>
                </a:lnTo>
                <a:close/>
              </a:path>
              <a:path w="13970" h="434339">
                <a:moveTo>
                  <a:pt x="3810" y="99060"/>
                </a:moveTo>
                <a:lnTo>
                  <a:pt x="0" y="9906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9060"/>
                </a:lnTo>
                <a:close/>
              </a:path>
              <a:path w="13970" h="434339">
                <a:moveTo>
                  <a:pt x="13969" y="99060"/>
                </a:moveTo>
                <a:lnTo>
                  <a:pt x="11429" y="99060"/>
                </a:lnTo>
                <a:lnTo>
                  <a:pt x="11429" y="100329"/>
                </a:lnTo>
                <a:lnTo>
                  <a:pt x="13969" y="100329"/>
                </a:lnTo>
                <a:lnTo>
                  <a:pt x="13969" y="99060"/>
                </a:lnTo>
                <a:close/>
              </a:path>
              <a:path w="13970" h="434339">
                <a:moveTo>
                  <a:pt x="3810" y="95250"/>
                </a:moveTo>
                <a:lnTo>
                  <a:pt x="0" y="9525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5250"/>
                </a:lnTo>
                <a:close/>
              </a:path>
              <a:path w="13970" h="434339">
                <a:moveTo>
                  <a:pt x="13969" y="95250"/>
                </a:moveTo>
                <a:lnTo>
                  <a:pt x="11429" y="95250"/>
                </a:lnTo>
                <a:lnTo>
                  <a:pt x="11429" y="97789"/>
                </a:lnTo>
                <a:lnTo>
                  <a:pt x="13969" y="97789"/>
                </a:lnTo>
                <a:lnTo>
                  <a:pt x="13969" y="95250"/>
                </a:lnTo>
                <a:close/>
              </a:path>
              <a:path w="13970" h="434339">
                <a:moveTo>
                  <a:pt x="3810" y="92710"/>
                </a:moveTo>
                <a:lnTo>
                  <a:pt x="0" y="9271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2710"/>
                </a:lnTo>
                <a:close/>
              </a:path>
              <a:path w="13970" h="434339">
                <a:moveTo>
                  <a:pt x="13969" y="92710"/>
                </a:moveTo>
                <a:lnTo>
                  <a:pt x="11429" y="92710"/>
                </a:lnTo>
                <a:lnTo>
                  <a:pt x="11429" y="93979"/>
                </a:lnTo>
                <a:lnTo>
                  <a:pt x="13969" y="93979"/>
                </a:lnTo>
                <a:lnTo>
                  <a:pt x="13969" y="92710"/>
                </a:lnTo>
                <a:close/>
              </a:path>
              <a:path w="13970" h="434339">
                <a:moveTo>
                  <a:pt x="3810" y="86360"/>
                </a:moveTo>
                <a:lnTo>
                  <a:pt x="0" y="8636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6360"/>
                </a:lnTo>
                <a:close/>
              </a:path>
              <a:path w="13970" h="434339">
                <a:moveTo>
                  <a:pt x="13969" y="86360"/>
                </a:moveTo>
                <a:lnTo>
                  <a:pt x="11429" y="86360"/>
                </a:lnTo>
                <a:lnTo>
                  <a:pt x="11429" y="91439"/>
                </a:lnTo>
                <a:lnTo>
                  <a:pt x="13969" y="91439"/>
                </a:lnTo>
                <a:lnTo>
                  <a:pt x="13969" y="86360"/>
                </a:lnTo>
                <a:close/>
              </a:path>
              <a:path w="13970" h="434339">
                <a:moveTo>
                  <a:pt x="3810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2550"/>
                </a:lnTo>
                <a:close/>
              </a:path>
              <a:path w="13970" h="434339">
                <a:moveTo>
                  <a:pt x="13969" y="82550"/>
                </a:moveTo>
                <a:lnTo>
                  <a:pt x="11429" y="82550"/>
                </a:lnTo>
                <a:lnTo>
                  <a:pt x="11429" y="85089"/>
                </a:lnTo>
                <a:lnTo>
                  <a:pt x="13969" y="85089"/>
                </a:lnTo>
                <a:lnTo>
                  <a:pt x="13969" y="82550"/>
                </a:lnTo>
                <a:close/>
              </a:path>
              <a:path w="13970" h="434339">
                <a:moveTo>
                  <a:pt x="3810" y="80010"/>
                </a:moveTo>
                <a:lnTo>
                  <a:pt x="0" y="8001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80010"/>
                </a:lnTo>
                <a:close/>
              </a:path>
              <a:path w="13970" h="434339">
                <a:moveTo>
                  <a:pt x="13969" y="80010"/>
                </a:moveTo>
                <a:lnTo>
                  <a:pt x="11429" y="80010"/>
                </a:lnTo>
                <a:lnTo>
                  <a:pt x="11429" y="81279"/>
                </a:lnTo>
                <a:lnTo>
                  <a:pt x="13969" y="81279"/>
                </a:lnTo>
                <a:lnTo>
                  <a:pt x="13969" y="80010"/>
                </a:lnTo>
                <a:close/>
              </a:path>
              <a:path w="13970" h="434339">
                <a:moveTo>
                  <a:pt x="3810" y="76200"/>
                </a:moveTo>
                <a:lnTo>
                  <a:pt x="0" y="7620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6200"/>
                </a:lnTo>
                <a:close/>
              </a:path>
              <a:path w="13970" h="434339">
                <a:moveTo>
                  <a:pt x="13969" y="76200"/>
                </a:moveTo>
                <a:lnTo>
                  <a:pt x="11429" y="76200"/>
                </a:lnTo>
                <a:lnTo>
                  <a:pt x="11429" y="78739"/>
                </a:lnTo>
                <a:lnTo>
                  <a:pt x="13969" y="78739"/>
                </a:lnTo>
                <a:lnTo>
                  <a:pt x="13969" y="76200"/>
                </a:lnTo>
                <a:close/>
              </a:path>
              <a:path w="13970" h="434339">
                <a:moveTo>
                  <a:pt x="3810" y="73660"/>
                </a:moveTo>
                <a:lnTo>
                  <a:pt x="0" y="7366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3660"/>
                </a:lnTo>
                <a:close/>
              </a:path>
              <a:path w="13970" h="434339">
                <a:moveTo>
                  <a:pt x="13969" y="73660"/>
                </a:moveTo>
                <a:lnTo>
                  <a:pt x="11429" y="73660"/>
                </a:lnTo>
                <a:lnTo>
                  <a:pt x="11429" y="74929"/>
                </a:lnTo>
                <a:lnTo>
                  <a:pt x="13969" y="74929"/>
                </a:lnTo>
                <a:lnTo>
                  <a:pt x="13969" y="73660"/>
                </a:lnTo>
                <a:close/>
              </a:path>
              <a:path w="13970" h="434339">
                <a:moveTo>
                  <a:pt x="3810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9850"/>
                </a:lnTo>
                <a:close/>
              </a:path>
              <a:path w="13970" h="434339">
                <a:moveTo>
                  <a:pt x="13969" y="69850"/>
                </a:moveTo>
                <a:lnTo>
                  <a:pt x="11429" y="69850"/>
                </a:lnTo>
                <a:lnTo>
                  <a:pt x="11429" y="72389"/>
                </a:lnTo>
                <a:lnTo>
                  <a:pt x="13969" y="72389"/>
                </a:lnTo>
                <a:lnTo>
                  <a:pt x="13969" y="69850"/>
                </a:lnTo>
                <a:close/>
              </a:path>
              <a:path w="13970" h="434339">
                <a:moveTo>
                  <a:pt x="3810" y="67310"/>
                </a:moveTo>
                <a:lnTo>
                  <a:pt x="0" y="6731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7310"/>
                </a:lnTo>
                <a:close/>
              </a:path>
              <a:path w="13970" h="434339">
                <a:moveTo>
                  <a:pt x="13969" y="67310"/>
                </a:moveTo>
                <a:lnTo>
                  <a:pt x="11429" y="67310"/>
                </a:lnTo>
                <a:lnTo>
                  <a:pt x="11429" y="68579"/>
                </a:lnTo>
                <a:lnTo>
                  <a:pt x="13969" y="68579"/>
                </a:lnTo>
                <a:lnTo>
                  <a:pt x="13969" y="67310"/>
                </a:lnTo>
                <a:close/>
              </a:path>
              <a:path w="13970" h="434339">
                <a:moveTo>
                  <a:pt x="3810" y="63500"/>
                </a:moveTo>
                <a:lnTo>
                  <a:pt x="0" y="6350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3500"/>
                </a:lnTo>
                <a:close/>
              </a:path>
              <a:path w="13970" h="434339">
                <a:moveTo>
                  <a:pt x="13969" y="63500"/>
                </a:moveTo>
                <a:lnTo>
                  <a:pt x="11429" y="63500"/>
                </a:lnTo>
                <a:lnTo>
                  <a:pt x="11429" y="66039"/>
                </a:lnTo>
                <a:lnTo>
                  <a:pt x="13969" y="66039"/>
                </a:lnTo>
                <a:lnTo>
                  <a:pt x="13969" y="63500"/>
                </a:lnTo>
                <a:close/>
              </a:path>
              <a:path w="13970" h="434339">
                <a:moveTo>
                  <a:pt x="3810" y="60960"/>
                </a:moveTo>
                <a:lnTo>
                  <a:pt x="0" y="6096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60960"/>
                </a:lnTo>
                <a:close/>
              </a:path>
              <a:path w="13970" h="434339">
                <a:moveTo>
                  <a:pt x="13969" y="60960"/>
                </a:moveTo>
                <a:lnTo>
                  <a:pt x="11429" y="60960"/>
                </a:lnTo>
                <a:lnTo>
                  <a:pt x="11429" y="62229"/>
                </a:lnTo>
                <a:lnTo>
                  <a:pt x="13969" y="62229"/>
                </a:lnTo>
                <a:lnTo>
                  <a:pt x="13969" y="60960"/>
                </a:lnTo>
                <a:close/>
              </a:path>
              <a:path w="13970" h="434339">
                <a:moveTo>
                  <a:pt x="3810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7150"/>
                </a:lnTo>
                <a:close/>
              </a:path>
              <a:path w="13970" h="434339">
                <a:moveTo>
                  <a:pt x="13969" y="57150"/>
                </a:moveTo>
                <a:lnTo>
                  <a:pt x="11429" y="57150"/>
                </a:lnTo>
                <a:lnTo>
                  <a:pt x="11429" y="59689"/>
                </a:lnTo>
                <a:lnTo>
                  <a:pt x="13969" y="59689"/>
                </a:lnTo>
                <a:lnTo>
                  <a:pt x="13969" y="57150"/>
                </a:lnTo>
                <a:close/>
              </a:path>
              <a:path w="13970" h="434339">
                <a:moveTo>
                  <a:pt x="3810" y="54610"/>
                </a:moveTo>
                <a:lnTo>
                  <a:pt x="0" y="5461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4610"/>
                </a:lnTo>
                <a:close/>
              </a:path>
              <a:path w="13970" h="434339">
                <a:moveTo>
                  <a:pt x="13969" y="54610"/>
                </a:moveTo>
                <a:lnTo>
                  <a:pt x="11429" y="54610"/>
                </a:lnTo>
                <a:lnTo>
                  <a:pt x="11429" y="55879"/>
                </a:lnTo>
                <a:lnTo>
                  <a:pt x="13969" y="55879"/>
                </a:lnTo>
                <a:lnTo>
                  <a:pt x="13969" y="54610"/>
                </a:lnTo>
                <a:close/>
              </a:path>
              <a:path w="13970" h="434339">
                <a:moveTo>
                  <a:pt x="3810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0800"/>
                </a:lnTo>
                <a:close/>
              </a:path>
              <a:path w="13970" h="434339">
                <a:moveTo>
                  <a:pt x="13969" y="50800"/>
                </a:moveTo>
                <a:lnTo>
                  <a:pt x="11429" y="50800"/>
                </a:lnTo>
                <a:lnTo>
                  <a:pt x="11429" y="53339"/>
                </a:lnTo>
                <a:lnTo>
                  <a:pt x="13969" y="53339"/>
                </a:lnTo>
                <a:lnTo>
                  <a:pt x="13969" y="50800"/>
                </a:lnTo>
                <a:close/>
              </a:path>
              <a:path w="13970" h="434339">
                <a:moveTo>
                  <a:pt x="3810" y="48260"/>
                </a:moveTo>
                <a:lnTo>
                  <a:pt x="0" y="4826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8260"/>
                </a:lnTo>
                <a:close/>
              </a:path>
              <a:path w="13970" h="434339">
                <a:moveTo>
                  <a:pt x="13969" y="48260"/>
                </a:moveTo>
                <a:lnTo>
                  <a:pt x="11429" y="48260"/>
                </a:lnTo>
                <a:lnTo>
                  <a:pt x="11429" y="49529"/>
                </a:lnTo>
                <a:lnTo>
                  <a:pt x="13969" y="49529"/>
                </a:lnTo>
                <a:lnTo>
                  <a:pt x="13969" y="48260"/>
                </a:lnTo>
                <a:close/>
              </a:path>
              <a:path w="13970" h="434339">
                <a:moveTo>
                  <a:pt x="3810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4450"/>
                </a:lnTo>
                <a:close/>
              </a:path>
              <a:path w="13970" h="434339">
                <a:moveTo>
                  <a:pt x="13969" y="44450"/>
                </a:moveTo>
                <a:lnTo>
                  <a:pt x="11429" y="44450"/>
                </a:lnTo>
                <a:lnTo>
                  <a:pt x="11429" y="46989"/>
                </a:lnTo>
                <a:lnTo>
                  <a:pt x="13969" y="46989"/>
                </a:lnTo>
                <a:lnTo>
                  <a:pt x="13969" y="44450"/>
                </a:lnTo>
                <a:close/>
              </a:path>
              <a:path w="13970" h="434339">
                <a:moveTo>
                  <a:pt x="3810" y="41910"/>
                </a:moveTo>
                <a:lnTo>
                  <a:pt x="0" y="4191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1910"/>
                </a:lnTo>
                <a:close/>
              </a:path>
              <a:path w="13970" h="434339">
                <a:moveTo>
                  <a:pt x="13969" y="41910"/>
                </a:moveTo>
                <a:lnTo>
                  <a:pt x="11429" y="41910"/>
                </a:lnTo>
                <a:lnTo>
                  <a:pt x="11429" y="43179"/>
                </a:lnTo>
                <a:lnTo>
                  <a:pt x="13969" y="43179"/>
                </a:lnTo>
                <a:lnTo>
                  <a:pt x="13969" y="41910"/>
                </a:lnTo>
                <a:close/>
              </a:path>
              <a:path w="13970" h="434339">
                <a:moveTo>
                  <a:pt x="3810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8100"/>
                </a:lnTo>
                <a:close/>
              </a:path>
              <a:path w="13970" h="434339">
                <a:moveTo>
                  <a:pt x="13969" y="38100"/>
                </a:moveTo>
                <a:lnTo>
                  <a:pt x="11429" y="38100"/>
                </a:lnTo>
                <a:lnTo>
                  <a:pt x="11429" y="40639"/>
                </a:lnTo>
                <a:lnTo>
                  <a:pt x="13969" y="40639"/>
                </a:lnTo>
                <a:lnTo>
                  <a:pt x="13969" y="38100"/>
                </a:lnTo>
                <a:close/>
              </a:path>
              <a:path w="13970" h="434339">
                <a:moveTo>
                  <a:pt x="3810" y="35560"/>
                </a:moveTo>
                <a:lnTo>
                  <a:pt x="0" y="3556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560"/>
                </a:lnTo>
                <a:close/>
              </a:path>
              <a:path w="13970" h="434339">
                <a:moveTo>
                  <a:pt x="13969" y="35560"/>
                </a:moveTo>
                <a:lnTo>
                  <a:pt x="11429" y="35560"/>
                </a:lnTo>
                <a:lnTo>
                  <a:pt x="11429" y="36829"/>
                </a:lnTo>
                <a:lnTo>
                  <a:pt x="13969" y="36829"/>
                </a:lnTo>
                <a:lnTo>
                  <a:pt x="13969" y="35560"/>
                </a:lnTo>
                <a:close/>
              </a:path>
              <a:path w="13970" h="434339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13970" h="434339">
                <a:moveTo>
                  <a:pt x="13969" y="31750"/>
                </a:moveTo>
                <a:lnTo>
                  <a:pt x="11429" y="31750"/>
                </a:lnTo>
                <a:lnTo>
                  <a:pt x="11429" y="34289"/>
                </a:lnTo>
                <a:lnTo>
                  <a:pt x="13969" y="34289"/>
                </a:lnTo>
                <a:lnTo>
                  <a:pt x="13969" y="31750"/>
                </a:lnTo>
                <a:close/>
              </a:path>
              <a:path w="13970" h="434339">
                <a:moveTo>
                  <a:pt x="3810" y="29210"/>
                </a:moveTo>
                <a:lnTo>
                  <a:pt x="0" y="2921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9210"/>
                </a:lnTo>
                <a:close/>
              </a:path>
              <a:path w="13970" h="434339">
                <a:moveTo>
                  <a:pt x="13969" y="29210"/>
                </a:moveTo>
                <a:lnTo>
                  <a:pt x="11429" y="29210"/>
                </a:lnTo>
                <a:lnTo>
                  <a:pt x="11429" y="30479"/>
                </a:lnTo>
                <a:lnTo>
                  <a:pt x="13969" y="30479"/>
                </a:lnTo>
                <a:lnTo>
                  <a:pt x="13969" y="29210"/>
                </a:lnTo>
                <a:close/>
              </a:path>
              <a:path w="13970" h="434339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13970" h="434339">
                <a:moveTo>
                  <a:pt x="13969" y="25400"/>
                </a:moveTo>
                <a:lnTo>
                  <a:pt x="11429" y="25400"/>
                </a:lnTo>
                <a:lnTo>
                  <a:pt x="11429" y="27939"/>
                </a:lnTo>
                <a:lnTo>
                  <a:pt x="13969" y="27939"/>
                </a:lnTo>
                <a:lnTo>
                  <a:pt x="13969" y="25400"/>
                </a:lnTo>
                <a:close/>
              </a:path>
              <a:path w="13970" h="434339">
                <a:moveTo>
                  <a:pt x="3810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60"/>
                </a:lnTo>
                <a:close/>
              </a:path>
              <a:path w="13970" h="434339">
                <a:moveTo>
                  <a:pt x="13969" y="22860"/>
                </a:moveTo>
                <a:lnTo>
                  <a:pt x="11429" y="22860"/>
                </a:lnTo>
                <a:lnTo>
                  <a:pt x="11429" y="24129"/>
                </a:lnTo>
                <a:lnTo>
                  <a:pt x="13969" y="24129"/>
                </a:lnTo>
                <a:lnTo>
                  <a:pt x="13969" y="22860"/>
                </a:lnTo>
                <a:close/>
              </a:path>
              <a:path w="13970" h="434339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13970" h="434339">
                <a:moveTo>
                  <a:pt x="13969" y="19050"/>
                </a:moveTo>
                <a:lnTo>
                  <a:pt x="11429" y="19050"/>
                </a:lnTo>
                <a:lnTo>
                  <a:pt x="11429" y="21589"/>
                </a:lnTo>
                <a:lnTo>
                  <a:pt x="13969" y="21589"/>
                </a:lnTo>
                <a:lnTo>
                  <a:pt x="13969" y="19050"/>
                </a:lnTo>
                <a:close/>
              </a:path>
              <a:path w="13970" h="434339">
                <a:moveTo>
                  <a:pt x="381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6510"/>
                </a:lnTo>
                <a:close/>
              </a:path>
              <a:path w="13970" h="434339">
                <a:moveTo>
                  <a:pt x="13969" y="16510"/>
                </a:moveTo>
                <a:lnTo>
                  <a:pt x="11429" y="16510"/>
                </a:lnTo>
                <a:lnTo>
                  <a:pt x="11429" y="17779"/>
                </a:lnTo>
                <a:lnTo>
                  <a:pt x="13969" y="17779"/>
                </a:lnTo>
                <a:lnTo>
                  <a:pt x="13969" y="16510"/>
                </a:lnTo>
                <a:close/>
              </a:path>
              <a:path w="13970" h="434339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close/>
              </a:path>
              <a:path w="13970" h="434339">
                <a:moveTo>
                  <a:pt x="13969" y="12700"/>
                </a:moveTo>
                <a:lnTo>
                  <a:pt x="11429" y="12700"/>
                </a:lnTo>
                <a:lnTo>
                  <a:pt x="11429" y="15239"/>
                </a:lnTo>
                <a:lnTo>
                  <a:pt x="13969" y="15239"/>
                </a:lnTo>
                <a:lnTo>
                  <a:pt x="13969" y="12700"/>
                </a:lnTo>
                <a:close/>
              </a:path>
              <a:path w="13970" h="434339">
                <a:moveTo>
                  <a:pt x="381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160"/>
                </a:lnTo>
                <a:close/>
              </a:path>
              <a:path w="13970" h="434339">
                <a:moveTo>
                  <a:pt x="13969" y="10160"/>
                </a:moveTo>
                <a:lnTo>
                  <a:pt x="11429" y="10160"/>
                </a:lnTo>
                <a:lnTo>
                  <a:pt x="11429" y="11429"/>
                </a:lnTo>
                <a:lnTo>
                  <a:pt x="13969" y="11429"/>
                </a:lnTo>
                <a:lnTo>
                  <a:pt x="13969" y="10160"/>
                </a:lnTo>
                <a:close/>
              </a:path>
              <a:path w="13970" h="434339">
                <a:moveTo>
                  <a:pt x="1269" y="5079"/>
                </a:moveTo>
                <a:lnTo>
                  <a:pt x="0" y="5079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lnTo>
                  <a:pt x="1269" y="6350"/>
                </a:lnTo>
                <a:lnTo>
                  <a:pt x="1269" y="5079"/>
                </a:lnTo>
                <a:close/>
              </a:path>
              <a:path w="13970" h="434339">
                <a:moveTo>
                  <a:pt x="13969" y="6350"/>
                </a:moveTo>
                <a:lnTo>
                  <a:pt x="11429" y="6350"/>
                </a:lnTo>
                <a:lnTo>
                  <a:pt x="11429" y="8889"/>
                </a:lnTo>
                <a:lnTo>
                  <a:pt x="13969" y="8889"/>
                </a:lnTo>
                <a:lnTo>
                  <a:pt x="13969" y="6350"/>
                </a:lnTo>
                <a:close/>
              </a:path>
              <a:path w="13970" h="434339">
                <a:moveTo>
                  <a:pt x="13969" y="3810"/>
                </a:moveTo>
                <a:lnTo>
                  <a:pt x="11429" y="3810"/>
                </a:lnTo>
                <a:lnTo>
                  <a:pt x="11429" y="5079"/>
                </a:lnTo>
                <a:lnTo>
                  <a:pt x="13969" y="5079"/>
                </a:lnTo>
                <a:lnTo>
                  <a:pt x="13969" y="3810"/>
                </a:lnTo>
                <a:close/>
              </a:path>
              <a:path w="13970" h="434339">
                <a:moveTo>
                  <a:pt x="13969" y="0"/>
                </a:moveTo>
                <a:lnTo>
                  <a:pt x="11429" y="0"/>
                </a:lnTo>
                <a:lnTo>
                  <a:pt x="11429" y="2539"/>
                </a:lnTo>
                <a:lnTo>
                  <a:pt x="13969" y="2539"/>
                </a:lnTo>
                <a:lnTo>
                  <a:pt x="13969" y="0"/>
                </a:lnTo>
                <a:close/>
              </a:path>
              <a:path w="13970" h="434339">
                <a:moveTo>
                  <a:pt x="3810" y="222250"/>
                </a:moveTo>
                <a:lnTo>
                  <a:pt x="0" y="22225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22250"/>
                </a:lnTo>
                <a:close/>
              </a:path>
              <a:path w="13970" h="434339">
                <a:moveTo>
                  <a:pt x="13969" y="222250"/>
                </a:moveTo>
                <a:lnTo>
                  <a:pt x="11429" y="222250"/>
                </a:lnTo>
                <a:lnTo>
                  <a:pt x="11429" y="260350"/>
                </a:lnTo>
                <a:lnTo>
                  <a:pt x="13969" y="260350"/>
                </a:lnTo>
                <a:lnTo>
                  <a:pt x="13969" y="222250"/>
                </a:lnTo>
                <a:close/>
              </a:path>
              <a:path w="13970" h="434339">
                <a:moveTo>
                  <a:pt x="3810" y="260350"/>
                </a:moveTo>
                <a:lnTo>
                  <a:pt x="0" y="2603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60350"/>
                </a:lnTo>
                <a:close/>
              </a:path>
              <a:path w="13970" h="434339">
                <a:moveTo>
                  <a:pt x="13969" y="260350"/>
                </a:moveTo>
                <a:lnTo>
                  <a:pt x="11429" y="260350"/>
                </a:lnTo>
                <a:lnTo>
                  <a:pt x="11429" y="292100"/>
                </a:lnTo>
                <a:lnTo>
                  <a:pt x="13969" y="292100"/>
                </a:lnTo>
                <a:lnTo>
                  <a:pt x="13969" y="260350"/>
                </a:lnTo>
                <a:close/>
              </a:path>
              <a:path w="13970" h="434339">
                <a:moveTo>
                  <a:pt x="3810" y="292100"/>
                </a:moveTo>
                <a:lnTo>
                  <a:pt x="0" y="29210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2100"/>
                </a:lnTo>
                <a:close/>
              </a:path>
              <a:path w="13970" h="434339">
                <a:moveTo>
                  <a:pt x="13969" y="292100"/>
                </a:moveTo>
                <a:lnTo>
                  <a:pt x="11429" y="292100"/>
                </a:lnTo>
                <a:lnTo>
                  <a:pt x="11429" y="302260"/>
                </a:lnTo>
                <a:lnTo>
                  <a:pt x="13969" y="302260"/>
                </a:lnTo>
                <a:lnTo>
                  <a:pt x="13969" y="292100"/>
                </a:lnTo>
                <a:close/>
              </a:path>
              <a:path w="13970" h="434339">
                <a:moveTo>
                  <a:pt x="3810" y="302260"/>
                </a:moveTo>
                <a:lnTo>
                  <a:pt x="0" y="30226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02260"/>
                </a:lnTo>
                <a:close/>
              </a:path>
              <a:path w="13970" h="434339">
                <a:moveTo>
                  <a:pt x="13969" y="302260"/>
                </a:moveTo>
                <a:lnTo>
                  <a:pt x="11429" y="302260"/>
                </a:lnTo>
                <a:lnTo>
                  <a:pt x="11429" y="330200"/>
                </a:lnTo>
                <a:lnTo>
                  <a:pt x="13969" y="330200"/>
                </a:lnTo>
                <a:lnTo>
                  <a:pt x="13969" y="302260"/>
                </a:lnTo>
                <a:close/>
              </a:path>
              <a:path w="13970" h="434339">
                <a:moveTo>
                  <a:pt x="3810" y="330200"/>
                </a:moveTo>
                <a:lnTo>
                  <a:pt x="0" y="330200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0200"/>
                </a:lnTo>
                <a:close/>
              </a:path>
              <a:path w="13970" h="434339">
                <a:moveTo>
                  <a:pt x="13969" y="330200"/>
                </a:moveTo>
                <a:lnTo>
                  <a:pt x="11429" y="330200"/>
                </a:lnTo>
                <a:lnTo>
                  <a:pt x="11429" y="340360"/>
                </a:lnTo>
                <a:lnTo>
                  <a:pt x="13969" y="340360"/>
                </a:lnTo>
                <a:lnTo>
                  <a:pt x="13969" y="330200"/>
                </a:lnTo>
                <a:close/>
              </a:path>
              <a:path w="13970" h="434339">
                <a:moveTo>
                  <a:pt x="3810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0360"/>
                </a:lnTo>
                <a:close/>
              </a:path>
              <a:path w="13970" h="434339">
                <a:moveTo>
                  <a:pt x="13969" y="340360"/>
                </a:moveTo>
                <a:lnTo>
                  <a:pt x="11429" y="340360"/>
                </a:lnTo>
                <a:lnTo>
                  <a:pt x="11429" y="346710"/>
                </a:lnTo>
                <a:lnTo>
                  <a:pt x="13969" y="346710"/>
                </a:lnTo>
                <a:lnTo>
                  <a:pt x="13969" y="340360"/>
                </a:lnTo>
                <a:close/>
              </a:path>
              <a:path w="13970" h="434339">
                <a:moveTo>
                  <a:pt x="3810" y="346710"/>
                </a:moveTo>
                <a:lnTo>
                  <a:pt x="0" y="34671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46710"/>
                </a:lnTo>
                <a:close/>
              </a:path>
              <a:path w="13970" h="434339">
                <a:moveTo>
                  <a:pt x="13969" y="346710"/>
                </a:moveTo>
                <a:lnTo>
                  <a:pt x="11429" y="346710"/>
                </a:lnTo>
                <a:lnTo>
                  <a:pt x="11429" y="368300"/>
                </a:lnTo>
                <a:lnTo>
                  <a:pt x="13969" y="368300"/>
                </a:lnTo>
                <a:lnTo>
                  <a:pt x="13969" y="346710"/>
                </a:lnTo>
                <a:close/>
              </a:path>
              <a:path w="13970" h="434339">
                <a:moveTo>
                  <a:pt x="13969" y="431800"/>
                </a:moveTo>
                <a:lnTo>
                  <a:pt x="0" y="431800"/>
                </a:lnTo>
                <a:lnTo>
                  <a:pt x="0" y="434340"/>
                </a:lnTo>
                <a:lnTo>
                  <a:pt x="13969" y="434340"/>
                </a:lnTo>
                <a:lnTo>
                  <a:pt x="13969" y="431800"/>
                </a:lnTo>
                <a:close/>
              </a:path>
              <a:path w="13970" h="434339">
                <a:moveTo>
                  <a:pt x="3810" y="429260"/>
                </a:moveTo>
                <a:lnTo>
                  <a:pt x="0" y="429260"/>
                </a:lnTo>
                <a:lnTo>
                  <a:pt x="0" y="430530"/>
                </a:lnTo>
                <a:lnTo>
                  <a:pt x="3810" y="430530"/>
                </a:lnTo>
                <a:lnTo>
                  <a:pt x="3810" y="429260"/>
                </a:lnTo>
                <a:close/>
              </a:path>
              <a:path w="13970" h="434339">
                <a:moveTo>
                  <a:pt x="13969" y="429260"/>
                </a:moveTo>
                <a:lnTo>
                  <a:pt x="11429" y="429260"/>
                </a:lnTo>
                <a:lnTo>
                  <a:pt x="11429" y="430530"/>
                </a:lnTo>
                <a:lnTo>
                  <a:pt x="13969" y="430530"/>
                </a:lnTo>
                <a:lnTo>
                  <a:pt x="13969" y="429260"/>
                </a:lnTo>
                <a:close/>
              </a:path>
              <a:path w="13970" h="434339">
                <a:moveTo>
                  <a:pt x="3810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5450"/>
                </a:lnTo>
                <a:close/>
              </a:path>
              <a:path w="13970" h="434339">
                <a:moveTo>
                  <a:pt x="13969" y="425450"/>
                </a:moveTo>
                <a:lnTo>
                  <a:pt x="11429" y="425450"/>
                </a:lnTo>
                <a:lnTo>
                  <a:pt x="11429" y="427989"/>
                </a:lnTo>
                <a:lnTo>
                  <a:pt x="13969" y="427989"/>
                </a:lnTo>
                <a:lnTo>
                  <a:pt x="13969" y="425450"/>
                </a:lnTo>
                <a:close/>
              </a:path>
              <a:path w="13970" h="434339">
                <a:moveTo>
                  <a:pt x="3810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2910"/>
                </a:lnTo>
                <a:close/>
              </a:path>
              <a:path w="13970" h="434339">
                <a:moveTo>
                  <a:pt x="13969" y="422910"/>
                </a:moveTo>
                <a:lnTo>
                  <a:pt x="11429" y="422910"/>
                </a:lnTo>
                <a:lnTo>
                  <a:pt x="11429" y="424179"/>
                </a:lnTo>
                <a:lnTo>
                  <a:pt x="13969" y="424179"/>
                </a:lnTo>
                <a:lnTo>
                  <a:pt x="13969" y="422910"/>
                </a:lnTo>
                <a:close/>
              </a:path>
              <a:path w="13970" h="434339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13970" h="434339">
                <a:moveTo>
                  <a:pt x="13969" y="419100"/>
                </a:moveTo>
                <a:lnTo>
                  <a:pt x="11429" y="419100"/>
                </a:lnTo>
                <a:lnTo>
                  <a:pt x="11429" y="421639"/>
                </a:lnTo>
                <a:lnTo>
                  <a:pt x="13969" y="421639"/>
                </a:lnTo>
                <a:lnTo>
                  <a:pt x="13969" y="419100"/>
                </a:lnTo>
                <a:close/>
              </a:path>
              <a:path w="13970" h="434339">
                <a:moveTo>
                  <a:pt x="3810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6560"/>
                </a:lnTo>
                <a:close/>
              </a:path>
              <a:path w="13970" h="434339">
                <a:moveTo>
                  <a:pt x="13969" y="416560"/>
                </a:moveTo>
                <a:lnTo>
                  <a:pt x="11429" y="416560"/>
                </a:lnTo>
                <a:lnTo>
                  <a:pt x="11429" y="417829"/>
                </a:lnTo>
                <a:lnTo>
                  <a:pt x="13969" y="417829"/>
                </a:lnTo>
                <a:lnTo>
                  <a:pt x="13969" y="416560"/>
                </a:lnTo>
                <a:close/>
              </a:path>
              <a:path w="13970" h="434339">
                <a:moveTo>
                  <a:pt x="3810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13970" h="434339">
                <a:moveTo>
                  <a:pt x="13969" y="412750"/>
                </a:moveTo>
                <a:lnTo>
                  <a:pt x="11429" y="412750"/>
                </a:lnTo>
                <a:lnTo>
                  <a:pt x="11429" y="415289"/>
                </a:lnTo>
                <a:lnTo>
                  <a:pt x="13969" y="415289"/>
                </a:lnTo>
                <a:lnTo>
                  <a:pt x="13969" y="412750"/>
                </a:lnTo>
                <a:close/>
              </a:path>
              <a:path w="13970" h="434339">
                <a:moveTo>
                  <a:pt x="3810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210"/>
                </a:lnTo>
                <a:close/>
              </a:path>
              <a:path w="13970" h="434339">
                <a:moveTo>
                  <a:pt x="13969" y="410210"/>
                </a:moveTo>
                <a:lnTo>
                  <a:pt x="11429" y="410210"/>
                </a:lnTo>
                <a:lnTo>
                  <a:pt x="11429" y="411479"/>
                </a:lnTo>
                <a:lnTo>
                  <a:pt x="13969" y="411479"/>
                </a:lnTo>
                <a:lnTo>
                  <a:pt x="13969" y="410210"/>
                </a:lnTo>
                <a:close/>
              </a:path>
              <a:path w="13970" h="434339">
                <a:moveTo>
                  <a:pt x="3810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6400"/>
                </a:lnTo>
                <a:close/>
              </a:path>
              <a:path w="13970" h="434339">
                <a:moveTo>
                  <a:pt x="13969" y="406400"/>
                </a:moveTo>
                <a:lnTo>
                  <a:pt x="11429" y="406400"/>
                </a:lnTo>
                <a:lnTo>
                  <a:pt x="11429" y="408939"/>
                </a:lnTo>
                <a:lnTo>
                  <a:pt x="13969" y="408939"/>
                </a:lnTo>
                <a:lnTo>
                  <a:pt x="13969" y="406400"/>
                </a:lnTo>
                <a:close/>
              </a:path>
              <a:path w="13970" h="434339">
                <a:moveTo>
                  <a:pt x="3810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3860"/>
                </a:lnTo>
                <a:close/>
              </a:path>
              <a:path w="13970" h="434339">
                <a:moveTo>
                  <a:pt x="13969" y="403860"/>
                </a:moveTo>
                <a:lnTo>
                  <a:pt x="11429" y="403860"/>
                </a:lnTo>
                <a:lnTo>
                  <a:pt x="11429" y="405129"/>
                </a:lnTo>
                <a:lnTo>
                  <a:pt x="13969" y="405129"/>
                </a:lnTo>
                <a:lnTo>
                  <a:pt x="13969" y="403860"/>
                </a:lnTo>
                <a:close/>
              </a:path>
              <a:path w="13970" h="434339">
                <a:moveTo>
                  <a:pt x="3810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0050"/>
                </a:lnTo>
                <a:close/>
              </a:path>
              <a:path w="13970" h="434339">
                <a:moveTo>
                  <a:pt x="13969" y="400050"/>
                </a:moveTo>
                <a:lnTo>
                  <a:pt x="11429" y="400050"/>
                </a:lnTo>
                <a:lnTo>
                  <a:pt x="11429" y="402589"/>
                </a:lnTo>
                <a:lnTo>
                  <a:pt x="13969" y="402589"/>
                </a:lnTo>
                <a:lnTo>
                  <a:pt x="13969" y="400050"/>
                </a:lnTo>
                <a:close/>
              </a:path>
              <a:path w="13970" h="434339">
                <a:moveTo>
                  <a:pt x="3810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7510"/>
                </a:lnTo>
                <a:close/>
              </a:path>
              <a:path w="13970" h="434339">
                <a:moveTo>
                  <a:pt x="13969" y="397510"/>
                </a:moveTo>
                <a:lnTo>
                  <a:pt x="11429" y="397510"/>
                </a:lnTo>
                <a:lnTo>
                  <a:pt x="11429" y="398779"/>
                </a:lnTo>
                <a:lnTo>
                  <a:pt x="13969" y="398779"/>
                </a:lnTo>
                <a:lnTo>
                  <a:pt x="13969" y="397510"/>
                </a:lnTo>
                <a:close/>
              </a:path>
              <a:path w="13970" h="434339">
                <a:moveTo>
                  <a:pt x="3810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3700"/>
                </a:lnTo>
                <a:close/>
              </a:path>
              <a:path w="13970" h="434339">
                <a:moveTo>
                  <a:pt x="13969" y="393700"/>
                </a:moveTo>
                <a:lnTo>
                  <a:pt x="11429" y="393700"/>
                </a:lnTo>
                <a:lnTo>
                  <a:pt x="11429" y="396239"/>
                </a:lnTo>
                <a:lnTo>
                  <a:pt x="13969" y="396239"/>
                </a:lnTo>
                <a:lnTo>
                  <a:pt x="13969" y="393700"/>
                </a:lnTo>
                <a:close/>
              </a:path>
              <a:path w="13970" h="434339">
                <a:moveTo>
                  <a:pt x="3810" y="391160"/>
                </a:moveTo>
                <a:lnTo>
                  <a:pt x="0" y="39116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1160"/>
                </a:lnTo>
                <a:close/>
              </a:path>
              <a:path w="13970" h="434339">
                <a:moveTo>
                  <a:pt x="13969" y="391160"/>
                </a:moveTo>
                <a:lnTo>
                  <a:pt x="11429" y="391160"/>
                </a:lnTo>
                <a:lnTo>
                  <a:pt x="11429" y="392429"/>
                </a:lnTo>
                <a:lnTo>
                  <a:pt x="13969" y="392429"/>
                </a:lnTo>
                <a:lnTo>
                  <a:pt x="13969" y="391160"/>
                </a:lnTo>
                <a:close/>
              </a:path>
              <a:path w="13970" h="434339">
                <a:moveTo>
                  <a:pt x="3810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7350"/>
                </a:lnTo>
                <a:close/>
              </a:path>
              <a:path w="13970" h="434339">
                <a:moveTo>
                  <a:pt x="13969" y="387350"/>
                </a:moveTo>
                <a:lnTo>
                  <a:pt x="11429" y="387350"/>
                </a:lnTo>
                <a:lnTo>
                  <a:pt x="11429" y="389889"/>
                </a:lnTo>
                <a:lnTo>
                  <a:pt x="13969" y="389889"/>
                </a:lnTo>
                <a:lnTo>
                  <a:pt x="13969" y="387350"/>
                </a:lnTo>
                <a:close/>
              </a:path>
              <a:path w="13970" h="434339">
                <a:moveTo>
                  <a:pt x="3810" y="369570"/>
                </a:moveTo>
                <a:lnTo>
                  <a:pt x="0" y="36957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69570"/>
                </a:lnTo>
                <a:close/>
              </a:path>
              <a:path w="13970" h="434339">
                <a:moveTo>
                  <a:pt x="13969" y="369570"/>
                </a:moveTo>
                <a:lnTo>
                  <a:pt x="11429" y="369570"/>
                </a:lnTo>
                <a:lnTo>
                  <a:pt x="11429" y="386079"/>
                </a:lnTo>
                <a:lnTo>
                  <a:pt x="13969" y="386079"/>
                </a:lnTo>
                <a:lnTo>
                  <a:pt x="13969" y="36957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8" name="bk object 4138"/>
          <p:cNvSpPr/>
          <p:nvPr/>
        </p:nvSpPr>
        <p:spPr>
          <a:xfrm>
            <a:off x="4732020" y="2805429"/>
            <a:ext cx="7620" cy="430530"/>
          </a:xfrm>
          <a:custGeom>
            <a:avLst/>
            <a:gdLst/>
            <a:ahLst/>
            <a:cxnLst/>
            <a:rect l="l" t="t" r="r" b="b"/>
            <a:pathLst>
              <a:path w="7620" h="430530">
                <a:moveTo>
                  <a:pt x="7619" y="203200"/>
                </a:moveTo>
                <a:lnTo>
                  <a:pt x="0" y="203200"/>
                </a:lnTo>
                <a:lnTo>
                  <a:pt x="0" y="222250"/>
                </a:lnTo>
                <a:lnTo>
                  <a:pt x="7619" y="222250"/>
                </a:lnTo>
                <a:lnTo>
                  <a:pt x="7619" y="203200"/>
                </a:lnTo>
                <a:close/>
              </a:path>
              <a:path w="7620" h="430530">
                <a:moveTo>
                  <a:pt x="7619" y="200660"/>
                </a:moveTo>
                <a:lnTo>
                  <a:pt x="0" y="200660"/>
                </a:lnTo>
                <a:lnTo>
                  <a:pt x="0" y="201929"/>
                </a:lnTo>
                <a:lnTo>
                  <a:pt x="7619" y="201929"/>
                </a:lnTo>
                <a:lnTo>
                  <a:pt x="7619" y="200660"/>
                </a:lnTo>
                <a:close/>
              </a:path>
              <a:path w="7620" h="430530">
                <a:moveTo>
                  <a:pt x="7619" y="196850"/>
                </a:moveTo>
                <a:lnTo>
                  <a:pt x="0" y="196850"/>
                </a:lnTo>
                <a:lnTo>
                  <a:pt x="0" y="199389"/>
                </a:lnTo>
                <a:lnTo>
                  <a:pt x="7619" y="199389"/>
                </a:lnTo>
                <a:lnTo>
                  <a:pt x="7619" y="196850"/>
                </a:lnTo>
                <a:close/>
              </a:path>
              <a:path w="7620" h="430530">
                <a:moveTo>
                  <a:pt x="7619" y="194310"/>
                </a:moveTo>
                <a:lnTo>
                  <a:pt x="0" y="194310"/>
                </a:lnTo>
                <a:lnTo>
                  <a:pt x="0" y="195579"/>
                </a:lnTo>
                <a:lnTo>
                  <a:pt x="7619" y="195579"/>
                </a:lnTo>
                <a:lnTo>
                  <a:pt x="7619" y="194310"/>
                </a:lnTo>
                <a:close/>
              </a:path>
              <a:path w="7620" h="430530">
                <a:moveTo>
                  <a:pt x="7619" y="190500"/>
                </a:moveTo>
                <a:lnTo>
                  <a:pt x="0" y="190500"/>
                </a:lnTo>
                <a:lnTo>
                  <a:pt x="0" y="193039"/>
                </a:lnTo>
                <a:lnTo>
                  <a:pt x="7619" y="193039"/>
                </a:lnTo>
                <a:lnTo>
                  <a:pt x="7619" y="190500"/>
                </a:lnTo>
                <a:close/>
              </a:path>
              <a:path w="7620" h="430530">
                <a:moveTo>
                  <a:pt x="7619" y="187960"/>
                </a:moveTo>
                <a:lnTo>
                  <a:pt x="0" y="187960"/>
                </a:lnTo>
                <a:lnTo>
                  <a:pt x="0" y="189229"/>
                </a:lnTo>
                <a:lnTo>
                  <a:pt x="7619" y="189229"/>
                </a:lnTo>
                <a:lnTo>
                  <a:pt x="7619" y="187960"/>
                </a:lnTo>
                <a:close/>
              </a:path>
              <a:path w="7620" h="430530">
                <a:moveTo>
                  <a:pt x="7619" y="184150"/>
                </a:moveTo>
                <a:lnTo>
                  <a:pt x="0" y="184150"/>
                </a:lnTo>
                <a:lnTo>
                  <a:pt x="0" y="186689"/>
                </a:lnTo>
                <a:lnTo>
                  <a:pt x="7619" y="186689"/>
                </a:lnTo>
                <a:lnTo>
                  <a:pt x="7619" y="184150"/>
                </a:lnTo>
                <a:close/>
              </a:path>
              <a:path w="7620" h="430530">
                <a:moveTo>
                  <a:pt x="7619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7619" y="182879"/>
                </a:lnTo>
                <a:lnTo>
                  <a:pt x="7619" y="181610"/>
                </a:lnTo>
                <a:close/>
              </a:path>
              <a:path w="7620" h="430530">
                <a:moveTo>
                  <a:pt x="7619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7619" y="180339"/>
                </a:lnTo>
                <a:lnTo>
                  <a:pt x="7619" y="177800"/>
                </a:lnTo>
                <a:close/>
              </a:path>
              <a:path w="7620" h="430530">
                <a:moveTo>
                  <a:pt x="7619" y="175260"/>
                </a:moveTo>
                <a:lnTo>
                  <a:pt x="0" y="175260"/>
                </a:lnTo>
                <a:lnTo>
                  <a:pt x="0" y="176529"/>
                </a:lnTo>
                <a:lnTo>
                  <a:pt x="7619" y="176529"/>
                </a:lnTo>
                <a:lnTo>
                  <a:pt x="7619" y="175260"/>
                </a:lnTo>
                <a:close/>
              </a:path>
              <a:path w="7620" h="430530">
                <a:moveTo>
                  <a:pt x="7619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7619" y="173989"/>
                </a:lnTo>
                <a:lnTo>
                  <a:pt x="7619" y="171450"/>
                </a:lnTo>
                <a:close/>
              </a:path>
              <a:path w="7620" h="430530">
                <a:moveTo>
                  <a:pt x="7619" y="168910"/>
                </a:moveTo>
                <a:lnTo>
                  <a:pt x="0" y="168910"/>
                </a:lnTo>
                <a:lnTo>
                  <a:pt x="0" y="170179"/>
                </a:lnTo>
                <a:lnTo>
                  <a:pt x="7619" y="170179"/>
                </a:lnTo>
                <a:lnTo>
                  <a:pt x="7619" y="168910"/>
                </a:lnTo>
                <a:close/>
              </a:path>
              <a:path w="7620" h="430530">
                <a:moveTo>
                  <a:pt x="7619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7619" y="167639"/>
                </a:lnTo>
                <a:lnTo>
                  <a:pt x="7619" y="165100"/>
                </a:lnTo>
                <a:close/>
              </a:path>
              <a:path w="7620" h="430530">
                <a:moveTo>
                  <a:pt x="7619" y="162560"/>
                </a:moveTo>
                <a:lnTo>
                  <a:pt x="0" y="162560"/>
                </a:lnTo>
                <a:lnTo>
                  <a:pt x="0" y="163829"/>
                </a:lnTo>
                <a:lnTo>
                  <a:pt x="7619" y="163829"/>
                </a:lnTo>
                <a:lnTo>
                  <a:pt x="7619" y="162560"/>
                </a:lnTo>
                <a:close/>
              </a:path>
              <a:path w="7620" h="430530">
                <a:moveTo>
                  <a:pt x="7619" y="158750"/>
                </a:moveTo>
                <a:lnTo>
                  <a:pt x="0" y="158750"/>
                </a:lnTo>
                <a:lnTo>
                  <a:pt x="0" y="161289"/>
                </a:lnTo>
                <a:lnTo>
                  <a:pt x="7619" y="161289"/>
                </a:lnTo>
                <a:lnTo>
                  <a:pt x="7619" y="158750"/>
                </a:lnTo>
                <a:close/>
              </a:path>
              <a:path w="7620" h="430530">
                <a:moveTo>
                  <a:pt x="7619" y="156210"/>
                </a:moveTo>
                <a:lnTo>
                  <a:pt x="0" y="156210"/>
                </a:lnTo>
                <a:lnTo>
                  <a:pt x="0" y="157479"/>
                </a:lnTo>
                <a:lnTo>
                  <a:pt x="7619" y="157479"/>
                </a:lnTo>
                <a:lnTo>
                  <a:pt x="7619" y="156210"/>
                </a:lnTo>
                <a:close/>
              </a:path>
              <a:path w="7620" h="430530">
                <a:moveTo>
                  <a:pt x="7619" y="152400"/>
                </a:moveTo>
                <a:lnTo>
                  <a:pt x="0" y="152400"/>
                </a:lnTo>
                <a:lnTo>
                  <a:pt x="0" y="154939"/>
                </a:lnTo>
                <a:lnTo>
                  <a:pt x="7619" y="154939"/>
                </a:lnTo>
                <a:lnTo>
                  <a:pt x="7619" y="152400"/>
                </a:lnTo>
                <a:close/>
              </a:path>
              <a:path w="7620" h="430530">
                <a:moveTo>
                  <a:pt x="7619" y="149860"/>
                </a:moveTo>
                <a:lnTo>
                  <a:pt x="0" y="149860"/>
                </a:lnTo>
                <a:lnTo>
                  <a:pt x="0" y="151129"/>
                </a:lnTo>
                <a:lnTo>
                  <a:pt x="7619" y="151129"/>
                </a:lnTo>
                <a:lnTo>
                  <a:pt x="7619" y="149860"/>
                </a:lnTo>
                <a:close/>
              </a:path>
              <a:path w="7620" h="430530">
                <a:moveTo>
                  <a:pt x="7619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7619" y="148589"/>
                </a:lnTo>
                <a:lnTo>
                  <a:pt x="7619" y="146050"/>
                </a:lnTo>
                <a:close/>
              </a:path>
              <a:path w="7620" h="430530">
                <a:moveTo>
                  <a:pt x="7619" y="143510"/>
                </a:moveTo>
                <a:lnTo>
                  <a:pt x="0" y="143510"/>
                </a:lnTo>
                <a:lnTo>
                  <a:pt x="0" y="144779"/>
                </a:lnTo>
                <a:lnTo>
                  <a:pt x="7619" y="144779"/>
                </a:lnTo>
                <a:lnTo>
                  <a:pt x="7619" y="143510"/>
                </a:lnTo>
                <a:close/>
              </a:path>
              <a:path w="7620" h="430530">
                <a:moveTo>
                  <a:pt x="7619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7619" y="142239"/>
                </a:lnTo>
                <a:lnTo>
                  <a:pt x="7619" y="139700"/>
                </a:lnTo>
                <a:close/>
              </a:path>
              <a:path w="7620" h="430530">
                <a:moveTo>
                  <a:pt x="7619" y="137160"/>
                </a:moveTo>
                <a:lnTo>
                  <a:pt x="0" y="137160"/>
                </a:lnTo>
                <a:lnTo>
                  <a:pt x="0" y="138429"/>
                </a:lnTo>
                <a:lnTo>
                  <a:pt x="7619" y="138429"/>
                </a:lnTo>
                <a:lnTo>
                  <a:pt x="7619" y="137160"/>
                </a:lnTo>
                <a:close/>
              </a:path>
              <a:path w="7620" h="430530">
                <a:moveTo>
                  <a:pt x="7619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7619" y="135889"/>
                </a:lnTo>
                <a:lnTo>
                  <a:pt x="7619" y="133350"/>
                </a:lnTo>
                <a:close/>
              </a:path>
              <a:path w="7620" h="430530">
                <a:moveTo>
                  <a:pt x="7619" y="130810"/>
                </a:moveTo>
                <a:lnTo>
                  <a:pt x="0" y="130810"/>
                </a:lnTo>
                <a:lnTo>
                  <a:pt x="0" y="132079"/>
                </a:lnTo>
                <a:lnTo>
                  <a:pt x="7619" y="132079"/>
                </a:lnTo>
                <a:lnTo>
                  <a:pt x="7619" y="130810"/>
                </a:lnTo>
                <a:close/>
              </a:path>
              <a:path w="7620" h="430530">
                <a:moveTo>
                  <a:pt x="7619" y="127000"/>
                </a:moveTo>
                <a:lnTo>
                  <a:pt x="0" y="127000"/>
                </a:lnTo>
                <a:lnTo>
                  <a:pt x="0" y="129539"/>
                </a:lnTo>
                <a:lnTo>
                  <a:pt x="7619" y="129539"/>
                </a:lnTo>
                <a:lnTo>
                  <a:pt x="7619" y="127000"/>
                </a:lnTo>
                <a:close/>
              </a:path>
              <a:path w="7620" h="430530">
                <a:moveTo>
                  <a:pt x="7619" y="124460"/>
                </a:moveTo>
                <a:lnTo>
                  <a:pt x="0" y="124460"/>
                </a:lnTo>
                <a:lnTo>
                  <a:pt x="0" y="125729"/>
                </a:lnTo>
                <a:lnTo>
                  <a:pt x="7619" y="125729"/>
                </a:lnTo>
                <a:lnTo>
                  <a:pt x="7619" y="124460"/>
                </a:lnTo>
                <a:close/>
              </a:path>
              <a:path w="7620" h="430530">
                <a:moveTo>
                  <a:pt x="7619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7619" y="123189"/>
                </a:lnTo>
                <a:lnTo>
                  <a:pt x="7619" y="120650"/>
                </a:lnTo>
                <a:close/>
              </a:path>
              <a:path w="7620" h="430530">
                <a:moveTo>
                  <a:pt x="7619" y="118110"/>
                </a:moveTo>
                <a:lnTo>
                  <a:pt x="0" y="118110"/>
                </a:lnTo>
                <a:lnTo>
                  <a:pt x="0" y="119379"/>
                </a:lnTo>
                <a:lnTo>
                  <a:pt x="7619" y="119379"/>
                </a:lnTo>
                <a:lnTo>
                  <a:pt x="7619" y="118110"/>
                </a:lnTo>
                <a:close/>
              </a:path>
              <a:path w="7620" h="430530">
                <a:moveTo>
                  <a:pt x="7619" y="111760"/>
                </a:moveTo>
                <a:lnTo>
                  <a:pt x="0" y="111760"/>
                </a:lnTo>
                <a:lnTo>
                  <a:pt x="0" y="116839"/>
                </a:lnTo>
                <a:lnTo>
                  <a:pt x="7619" y="116839"/>
                </a:lnTo>
                <a:lnTo>
                  <a:pt x="7619" y="111760"/>
                </a:lnTo>
                <a:close/>
              </a:path>
              <a:path w="7620" h="430530">
                <a:moveTo>
                  <a:pt x="7619" y="107950"/>
                </a:moveTo>
                <a:lnTo>
                  <a:pt x="0" y="107950"/>
                </a:lnTo>
                <a:lnTo>
                  <a:pt x="0" y="110489"/>
                </a:lnTo>
                <a:lnTo>
                  <a:pt x="7619" y="110489"/>
                </a:lnTo>
                <a:lnTo>
                  <a:pt x="7619" y="107950"/>
                </a:lnTo>
                <a:close/>
              </a:path>
              <a:path w="7620" h="430530">
                <a:moveTo>
                  <a:pt x="7619" y="105410"/>
                </a:moveTo>
                <a:lnTo>
                  <a:pt x="0" y="105410"/>
                </a:lnTo>
                <a:lnTo>
                  <a:pt x="0" y="106679"/>
                </a:lnTo>
                <a:lnTo>
                  <a:pt x="7619" y="106679"/>
                </a:lnTo>
                <a:lnTo>
                  <a:pt x="7619" y="105410"/>
                </a:lnTo>
                <a:close/>
              </a:path>
              <a:path w="7620" h="430530">
                <a:moveTo>
                  <a:pt x="7619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7619" y="104139"/>
                </a:lnTo>
                <a:lnTo>
                  <a:pt x="7619" y="101600"/>
                </a:lnTo>
                <a:close/>
              </a:path>
              <a:path w="7620" h="430530">
                <a:moveTo>
                  <a:pt x="7619" y="99060"/>
                </a:moveTo>
                <a:lnTo>
                  <a:pt x="0" y="99060"/>
                </a:lnTo>
                <a:lnTo>
                  <a:pt x="0" y="100329"/>
                </a:lnTo>
                <a:lnTo>
                  <a:pt x="7619" y="100329"/>
                </a:lnTo>
                <a:lnTo>
                  <a:pt x="7619" y="99060"/>
                </a:lnTo>
                <a:close/>
              </a:path>
              <a:path w="7620" h="430530">
                <a:moveTo>
                  <a:pt x="7619" y="95250"/>
                </a:moveTo>
                <a:lnTo>
                  <a:pt x="0" y="95250"/>
                </a:lnTo>
                <a:lnTo>
                  <a:pt x="0" y="97789"/>
                </a:lnTo>
                <a:lnTo>
                  <a:pt x="7619" y="97789"/>
                </a:lnTo>
                <a:lnTo>
                  <a:pt x="7619" y="95250"/>
                </a:lnTo>
                <a:close/>
              </a:path>
              <a:path w="7620" h="430530">
                <a:moveTo>
                  <a:pt x="7619" y="92710"/>
                </a:moveTo>
                <a:lnTo>
                  <a:pt x="0" y="92710"/>
                </a:lnTo>
                <a:lnTo>
                  <a:pt x="0" y="93979"/>
                </a:lnTo>
                <a:lnTo>
                  <a:pt x="7619" y="93979"/>
                </a:lnTo>
                <a:lnTo>
                  <a:pt x="7619" y="92710"/>
                </a:lnTo>
                <a:close/>
              </a:path>
              <a:path w="7620" h="430530">
                <a:moveTo>
                  <a:pt x="7619" y="86360"/>
                </a:moveTo>
                <a:lnTo>
                  <a:pt x="0" y="86360"/>
                </a:lnTo>
                <a:lnTo>
                  <a:pt x="0" y="91439"/>
                </a:lnTo>
                <a:lnTo>
                  <a:pt x="7619" y="91439"/>
                </a:lnTo>
                <a:lnTo>
                  <a:pt x="7619" y="86360"/>
                </a:lnTo>
                <a:close/>
              </a:path>
              <a:path w="7620" h="430530">
                <a:moveTo>
                  <a:pt x="7619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7619" y="85089"/>
                </a:lnTo>
                <a:lnTo>
                  <a:pt x="7619" y="82550"/>
                </a:lnTo>
                <a:close/>
              </a:path>
              <a:path w="7620" h="430530">
                <a:moveTo>
                  <a:pt x="7619" y="80010"/>
                </a:moveTo>
                <a:lnTo>
                  <a:pt x="0" y="80010"/>
                </a:lnTo>
                <a:lnTo>
                  <a:pt x="0" y="81279"/>
                </a:lnTo>
                <a:lnTo>
                  <a:pt x="7619" y="81279"/>
                </a:lnTo>
                <a:lnTo>
                  <a:pt x="7619" y="80010"/>
                </a:lnTo>
                <a:close/>
              </a:path>
              <a:path w="7620" h="430530">
                <a:moveTo>
                  <a:pt x="7619" y="76200"/>
                </a:moveTo>
                <a:lnTo>
                  <a:pt x="0" y="76200"/>
                </a:lnTo>
                <a:lnTo>
                  <a:pt x="0" y="78739"/>
                </a:lnTo>
                <a:lnTo>
                  <a:pt x="7619" y="78739"/>
                </a:lnTo>
                <a:lnTo>
                  <a:pt x="7619" y="76200"/>
                </a:lnTo>
                <a:close/>
              </a:path>
              <a:path w="7620" h="430530">
                <a:moveTo>
                  <a:pt x="7619" y="73660"/>
                </a:moveTo>
                <a:lnTo>
                  <a:pt x="0" y="73660"/>
                </a:lnTo>
                <a:lnTo>
                  <a:pt x="0" y="74929"/>
                </a:lnTo>
                <a:lnTo>
                  <a:pt x="7619" y="74929"/>
                </a:lnTo>
                <a:lnTo>
                  <a:pt x="7619" y="73660"/>
                </a:lnTo>
                <a:close/>
              </a:path>
              <a:path w="7620" h="430530">
                <a:moveTo>
                  <a:pt x="7619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7619" y="72389"/>
                </a:lnTo>
                <a:lnTo>
                  <a:pt x="7619" y="69850"/>
                </a:lnTo>
                <a:close/>
              </a:path>
              <a:path w="7620" h="430530">
                <a:moveTo>
                  <a:pt x="7619" y="67310"/>
                </a:moveTo>
                <a:lnTo>
                  <a:pt x="0" y="67310"/>
                </a:lnTo>
                <a:lnTo>
                  <a:pt x="0" y="68579"/>
                </a:lnTo>
                <a:lnTo>
                  <a:pt x="7619" y="68579"/>
                </a:lnTo>
                <a:lnTo>
                  <a:pt x="7619" y="67310"/>
                </a:lnTo>
                <a:close/>
              </a:path>
              <a:path w="7620" h="430530">
                <a:moveTo>
                  <a:pt x="7619" y="63500"/>
                </a:moveTo>
                <a:lnTo>
                  <a:pt x="0" y="63500"/>
                </a:lnTo>
                <a:lnTo>
                  <a:pt x="0" y="66039"/>
                </a:lnTo>
                <a:lnTo>
                  <a:pt x="7619" y="66039"/>
                </a:lnTo>
                <a:lnTo>
                  <a:pt x="7619" y="63500"/>
                </a:lnTo>
                <a:close/>
              </a:path>
              <a:path w="7620" h="430530">
                <a:moveTo>
                  <a:pt x="7619" y="60960"/>
                </a:moveTo>
                <a:lnTo>
                  <a:pt x="0" y="60960"/>
                </a:lnTo>
                <a:lnTo>
                  <a:pt x="0" y="62229"/>
                </a:lnTo>
                <a:lnTo>
                  <a:pt x="7619" y="62229"/>
                </a:lnTo>
                <a:lnTo>
                  <a:pt x="7619" y="60960"/>
                </a:lnTo>
                <a:close/>
              </a:path>
              <a:path w="7620" h="430530">
                <a:moveTo>
                  <a:pt x="7619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7619" y="59689"/>
                </a:lnTo>
                <a:lnTo>
                  <a:pt x="7619" y="57150"/>
                </a:lnTo>
                <a:close/>
              </a:path>
              <a:path w="7620" h="430530">
                <a:moveTo>
                  <a:pt x="7619" y="54610"/>
                </a:moveTo>
                <a:lnTo>
                  <a:pt x="0" y="54610"/>
                </a:lnTo>
                <a:lnTo>
                  <a:pt x="0" y="55879"/>
                </a:lnTo>
                <a:lnTo>
                  <a:pt x="7619" y="55879"/>
                </a:lnTo>
                <a:lnTo>
                  <a:pt x="7619" y="54610"/>
                </a:lnTo>
                <a:close/>
              </a:path>
              <a:path w="7620" h="430530">
                <a:moveTo>
                  <a:pt x="7619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7619" y="53339"/>
                </a:lnTo>
                <a:lnTo>
                  <a:pt x="7619" y="50800"/>
                </a:lnTo>
                <a:close/>
              </a:path>
              <a:path w="7620" h="430530">
                <a:moveTo>
                  <a:pt x="7619" y="48260"/>
                </a:moveTo>
                <a:lnTo>
                  <a:pt x="0" y="48260"/>
                </a:lnTo>
                <a:lnTo>
                  <a:pt x="0" y="49529"/>
                </a:lnTo>
                <a:lnTo>
                  <a:pt x="7619" y="49529"/>
                </a:lnTo>
                <a:lnTo>
                  <a:pt x="7619" y="48260"/>
                </a:lnTo>
                <a:close/>
              </a:path>
              <a:path w="7620" h="430530">
                <a:moveTo>
                  <a:pt x="7619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7619" y="46989"/>
                </a:lnTo>
                <a:lnTo>
                  <a:pt x="7619" y="44450"/>
                </a:lnTo>
                <a:close/>
              </a:path>
              <a:path w="7620" h="430530">
                <a:moveTo>
                  <a:pt x="7619" y="41910"/>
                </a:moveTo>
                <a:lnTo>
                  <a:pt x="0" y="41910"/>
                </a:lnTo>
                <a:lnTo>
                  <a:pt x="0" y="43179"/>
                </a:lnTo>
                <a:lnTo>
                  <a:pt x="7619" y="43179"/>
                </a:lnTo>
                <a:lnTo>
                  <a:pt x="7619" y="41910"/>
                </a:lnTo>
                <a:close/>
              </a:path>
              <a:path w="7620" h="430530">
                <a:moveTo>
                  <a:pt x="7619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7619" y="40639"/>
                </a:lnTo>
                <a:lnTo>
                  <a:pt x="7619" y="38100"/>
                </a:lnTo>
                <a:close/>
              </a:path>
              <a:path w="7620" h="430530">
                <a:moveTo>
                  <a:pt x="7619" y="35560"/>
                </a:moveTo>
                <a:lnTo>
                  <a:pt x="0" y="35560"/>
                </a:lnTo>
                <a:lnTo>
                  <a:pt x="0" y="36829"/>
                </a:lnTo>
                <a:lnTo>
                  <a:pt x="7619" y="36829"/>
                </a:lnTo>
                <a:lnTo>
                  <a:pt x="7619" y="35560"/>
                </a:lnTo>
                <a:close/>
              </a:path>
              <a:path w="7620" h="430530">
                <a:moveTo>
                  <a:pt x="7619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7619" y="34289"/>
                </a:lnTo>
                <a:lnTo>
                  <a:pt x="7619" y="31750"/>
                </a:lnTo>
                <a:close/>
              </a:path>
              <a:path w="7620" h="430530">
                <a:moveTo>
                  <a:pt x="7619" y="29210"/>
                </a:moveTo>
                <a:lnTo>
                  <a:pt x="0" y="29210"/>
                </a:lnTo>
                <a:lnTo>
                  <a:pt x="0" y="30479"/>
                </a:lnTo>
                <a:lnTo>
                  <a:pt x="7619" y="30479"/>
                </a:lnTo>
                <a:lnTo>
                  <a:pt x="7619" y="29210"/>
                </a:lnTo>
                <a:close/>
              </a:path>
              <a:path w="7620" h="430530">
                <a:moveTo>
                  <a:pt x="7619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7619" y="27939"/>
                </a:lnTo>
                <a:lnTo>
                  <a:pt x="7619" y="25400"/>
                </a:lnTo>
                <a:close/>
              </a:path>
              <a:path w="7620" h="430530">
                <a:moveTo>
                  <a:pt x="7619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7619" y="24129"/>
                </a:lnTo>
                <a:lnTo>
                  <a:pt x="7619" y="22860"/>
                </a:lnTo>
                <a:close/>
              </a:path>
              <a:path w="7620" h="430530">
                <a:moveTo>
                  <a:pt x="7619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7619" y="21589"/>
                </a:lnTo>
                <a:lnTo>
                  <a:pt x="7619" y="19050"/>
                </a:lnTo>
                <a:close/>
              </a:path>
              <a:path w="7620" h="430530">
                <a:moveTo>
                  <a:pt x="7619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7619" y="17779"/>
                </a:lnTo>
                <a:lnTo>
                  <a:pt x="7619" y="16510"/>
                </a:lnTo>
                <a:close/>
              </a:path>
              <a:path w="7620" h="430530">
                <a:moveTo>
                  <a:pt x="7619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7619" y="15239"/>
                </a:lnTo>
                <a:lnTo>
                  <a:pt x="7619" y="12700"/>
                </a:lnTo>
                <a:close/>
              </a:path>
              <a:path w="7620" h="430530">
                <a:moveTo>
                  <a:pt x="7619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7619" y="11429"/>
                </a:lnTo>
                <a:lnTo>
                  <a:pt x="7619" y="10160"/>
                </a:lnTo>
                <a:close/>
              </a:path>
              <a:path w="7620" h="430530">
                <a:moveTo>
                  <a:pt x="7619" y="6350"/>
                </a:moveTo>
                <a:lnTo>
                  <a:pt x="0" y="6350"/>
                </a:lnTo>
                <a:lnTo>
                  <a:pt x="0" y="8889"/>
                </a:lnTo>
                <a:lnTo>
                  <a:pt x="7619" y="8889"/>
                </a:lnTo>
                <a:lnTo>
                  <a:pt x="7619" y="6350"/>
                </a:lnTo>
                <a:close/>
              </a:path>
              <a:path w="7620" h="430530">
                <a:moveTo>
                  <a:pt x="2539" y="2539"/>
                </a:moveTo>
                <a:lnTo>
                  <a:pt x="0" y="2539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10"/>
                </a:lnTo>
                <a:lnTo>
                  <a:pt x="2539" y="3810"/>
                </a:lnTo>
                <a:lnTo>
                  <a:pt x="2539" y="2539"/>
                </a:lnTo>
                <a:close/>
              </a:path>
              <a:path w="7620" h="430530">
                <a:moveTo>
                  <a:pt x="7619" y="0"/>
                </a:moveTo>
                <a:lnTo>
                  <a:pt x="6350" y="0"/>
                </a:lnTo>
                <a:lnTo>
                  <a:pt x="6350" y="2539"/>
                </a:lnTo>
                <a:lnTo>
                  <a:pt x="7619" y="2539"/>
                </a:lnTo>
                <a:lnTo>
                  <a:pt x="7619" y="0"/>
                </a:lnTo>
                <a:close/>
              </a:path>
              <a:path w="7620" h="430530">
                <a:moveTo>
                  <a:pt x="7619" y="222250"/>
                </a:moveTo>
                <a:lnTo>
                  <a:pt x="0" y="222250"/>
                </a:lnTo>
                <a:lnTo>
                  <a:pt x="0" y="260350"/>
                </a:lnTo>
                <a:lnTo>
                  <a:pt x="7619" y="260350"/>
                </a:lnTo>
                <a:lnTo>
                  <a:pt x="7619" y="222250"/>
                </a:lnTo>
                <a:close/>
              </a:path>
              <a:path w="7620" h="430530">
                <a:moveTo>
                  <a:pt x="7619" y="260350"/>
                </a:moveTo>
                <a:lnTo>
                  <a:pt x="0" y="260350"/>
                </a:lnTo>
                <a:lnTo>
                  <a:pt x="0" y="292100"/>
                </a:lnTo>
                <a:lnTo>
                  <a:pt x="7619" y="292100"/>
                </a:lnTo>
                <a:lnTo>
                  <a:pt x="7619" y="260350"/>
                </a:lnTo>
                <a:close/>
              </a:path>
              <a:path w="7620" h="430530">
                <a:moveTo>
                  <a:pt x="7619" y="292100"/>
                </a:moveTo>
                <a:lnTo>
                  <a:pt x="0" y="292100"/>
                </a:lnTo>
                <a:lnTo>
                  <a:pt x="0" y="302260"/>
                </a:lnTo>
                <a:lnTo>
                  <a:pt x="7619" y="302260"/>
                </a:lnTo>
                <a:lnTo>
                  <a:pt x="7619" y="292100"/>
                </a:lnTo>
                <a:close/>
              </a:path>
              <a:path w="7620" h="430530">
                <a:moveTo>
                  <a:pt x="7619" y="302260"/>
                </a:moveTo>
                <a:lnTo>
                  <a:pt x="0" y="302260"/>
                </a:lnTo>
                <a:lnTo>
                  <a:pt x="0" y="330200"/>
                </a:lnTo>
                <a:lnTo>
                  <a:pt x="7619" y="330200"/>
                </a:lnTo>
                <a:lnTo>
                  <a:pt x="7619" y="302260"/>
                </a:lnTo>
                <a:close/>
              </a:path>
              <a:path w="7620" h="430530">
                <a:moveTo>
                  <a:pt x="7619" y="330200"/>
                </a:moveTo>
                <a:lnTo>
                  <a:pt x="0" y="330200"/>
                </a:lnTo>
                <a:lnTo>
                  <a:pt x="0" y="340360"/>
                </a:lnTo>
                <a:lnTo>
                  <a:pt x="7619" y="340360"/>
                </a:lnTo>
                <a:lnTo>
                  <a:pt x="7619" y="330200"/>
                </a:lnTo>
                <a:close/>
              </a:path>
              <a:path w="7620" h="430530">
                <a:moveTo>
                  <a:pt x="761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7619" y="346710"/>
                </a:lnTo>
                <a:lnTo>
                  <a:pt x="7619" y="340360"/>
                </a:lnTo>
                <a:close/>
              </a:path>
              <a:path w="7620" h="430530">
                <a:moveTo>
                  <a:pt x="7619" y="346710"/>
                </a:moveTo>
                <a:lnTo>
                  <a:pt x="0" y="346710"/>
                </a:lnTo>
                <a:lnTo>
                  <a:pt x="0" y="368300"/>
                </a:lnTo>
                <a:lnTo>
                  <a:pt x="7619" y="368300"/>
                </a:lnTo>
                <a:lnTo>
                  <a:pt x="7619" y="346710"/>
                </a:lnTo>
                <a:close/>
              </a:path>
              <a:path w="7620" h="430530">
                <a:moveTo>
                  <a:pt x="7619" y="429260"/>
                </a:moveTo>
                <a:lnTo>
                  <a:pt x="0" y="429260"/>
                </a:lnTo>
                <a:lnTo>
                  <a:pt x="0" y="430530"/>
                </a:lnTo>
                <a:lnTo>
                  <a:pt x="7619" y="430530"/>
                </a:lnTo>
                <a:lnTo>
                  <a:pt x="7619" y="429260"/>
                </a:lnTo>
                <a:close/>
              </a:path>
              <a:path w="7620" h="430530">
                <a:moveTo>
                  <a:pt x="7619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7619" y="427989"/>
                </a:lnTo>
                <a:lnTo>
                  <a:pt x="7619" y="425450"/>
                </a:lnTo>
                <a:close/>
              </a:path>
              <a:path w="7620" h="430530">
                <a:moveTo>
                  <a:pt x="7619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7619" y="424179"/>
                </a:lnTo>
                <a:lnTo>
                  <a:pt x="7619" y="422910"/>
                </a:lnTo>
                <a:close/>
              </a:path>
              <a:path w="7620" h="430530">
                <a:moveTo>
                  <a:pt x="7619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7619" y="421639"/>
                </a:lnTo>
                <a:lnTo>
                  <a:pt x="7619" y="419100"/>
                </a:lnTo>
                <a:close/>
              </a:path>
              <a:path w="7620" h="430530">
                <a:moveTo>
                  <a:pt x="7619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7619" y="417829"/>
                </a:lnTo>
                <a:lnTo>
                  <a:pt x="7619" y="416560"/>
                </a:lnTo>
                <a:close/>
              </a:path>
              <a:path w="7620" h="430530">
                <a:moveTo>
                  <a:pt x="7619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7619" y="415289"/>
                </a:lnTo>
                <a:lnTo>
                  <a:pt x="7619" y="412750"/>
                </a:lnTo>
                <a:close/>
              </a:path>
              <a:path w="7620" h="430530">
                <a:moveTo>
                  <a:pt x="7619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7619" y="411479"/>
                </a:lnTo>
                <a:lnTo>
                  <a:pt x="7619" y="410210"/>
                </a:lnTo>
                <a:close/>
              </a:path>
              <a:path w="7620" h="430530">
                <a:moveTo>
                  <a:pt x="7619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7619" y="408939"/>
                </a:lnTo>
                <a:lnTo>
                  <a:pt x="7619" y="406400"/>
                </a:lnTo>
                <a:close/>
              </a:path>
              <a:path w="7620" h="430530">
                <a:moveTo>
                  <a:pt x="7619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7619" y="405129"/>
                </a:lnTo>
                <a:lnTo>
                  <a:pt x="7619" y="403860"/>
                </a:lnTo>
                <a:close/>
              </a:path>
              <a:path w="7620" h="430530">
                <a:moveTo>
                  <a:pt x="7619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7619" y="402589"/>
                </a:lnTo>
                <a:lnTo>
                  <a:pt x="7619" y="400050"/>
                </a:lnTo>
                <a:close/>
              </a:path>
              <a:path w="7620" h="430530">
                <a:moveTo>
                  <a:pt x="7619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7619" y="398779"/>
                </a:lnTo>
                <a:lnTo>
                  <a:pt x="7619" y="397510"/>
                </a:lnTo>
                <a:close/>
              </a:path>
              <a:path w="7620" h="430530">
                <a:moveTo>
                  <a:pt x="7619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7619" y="396239"/>
                </a:lnTo>
                <a:lnTo>
                  <a:pt x="7619" y="393700"/>
                </a:lnTo>
                <a:close/>
              </a:path>
              <a:path w="7620" h="430530">
                <a:moveTo>
                  <a:pt x="7619" y="391160"/>
                </a:moveTo>
                <a:lnTo>
                  <a:pt x="0" y="391160"/>
                </a:lnTo>
                <a:lnTo>
                  <a:pt x="0" y="392429"/>
                </a:lnTo>
                <a:lnTo>
                  <a:pt x="7619" y="392429"/>
                </a:lnTo>
                <a:lnTo>
                  <a:pt x="7619" y="391160"/>
                </a:lnTo>
                <a:close/>
              </a:path>
              <a:path w="7620" h="430530">
                <a:moveTo>
                  <a:pt x="7619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7619" y="389889"/>
                </a:lnTo>
                <a:lnTo>
                  <a:pt x="7619" y="387350"/>
                </a:lnTo>
                <a:close/>
              </a:path>
              <a:path w="7620" h="430530">
                <a:moveTo>
                  <a:pt x="7619" y="369570"/>
                </a:moveTo>
                <a:lnTo>
                  <a:pt x="0" y="369570"/>
                </a:lnTo>
                <a:lnTo>
                  <a:pt x="0" y="386079"/>
                </a:lnTo>
                <a:lnTo>
                  <a:pt x="7619" y="386079"/>
                </a:lnTo>
                <a:lnTo>
                  <a:pt x="7619" y="36957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9" name="bk object 4139"/>
          <p:cNvSpPr/>
          <p:nvPr/>
        </p:nvSpPr>
        <p:spPr>
          <a:xfrm>
            <a:off x="4842509" y="251841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1269" y="0"/>
                </a:moveTo>
                <a:lnTo>
                  <a:pt x="1269" y="6350"/>
                </a:lnTo>
                <a:lnTo>
                  <a:pt x="0" y="12700"/>
                </a:lnTo>
                <a:lnTo>
                  <a:pt x="7619" y="12700"/>
                </a:lnTo>
                <a:lnTo>
                  <a:pt x="761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0" name="bk object 4140"/>
          <p:cNvSpPr/>
          <p:nvPr/>
        </p:nvSpPr>
        <p:spPr>
          <a:xfrm>
            <a:off x="4850129" y="251967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1" name="bk object 4141"/>
          <p:cNvSpPr/>
          <p:nvPr/>
        </p:nvSpPr>
        <p:spPr>
          <a:xfrm>
            <a:off x="4850129" y="251967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0"/>
                </a:moveTo>
                <a:lnTo>
                  <a:pt x="1270" y="0"/>
                </a:lnTo>
                <a:lnTo>
                  <a:pt x="0" y="6350"/>
                </a:lnTo>
                <a:lnTo>
                  <a:pt x="0" y="11430"/>
                </a:lnTo>
                <a:lnTo>
                  <a:pt x="6350" y="12700"/>
                </a:lnTo>
                <a:lnTo>
                  <a:pt x="635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2" name="bk object 4142"/>
          <p:cNvSpPr/>
          <p:nvPr/>
        </p:nvSpPr>
        <p:spPr>
          <a:xfrm>
            <a:off x="4856479" y="25196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1270" y="0"/>
                </a:lnTo>
                <a:lnTo>
                  <a:pt x="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3" name="bk object 4143"/>
          <p:cNvSpPr/>
          <p:nvPr/>
        </p:nvSpPr>
        <p:spPr>
          <a:xfrm>
            <a:off x="4855209" y="2519679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3810" y="0"/>
                </a:moveTo>
                <a:lnTo>
                  <a:pt x="1269" y="6350"/>
                </a:lnTo>
                <a:lnTo>
                  <a:pt x="0" y="12700"/>
                </a:lnTo>
                <a:lnTo>
                  <a:pt x="5079" y="15240"/>
                </a:lnTo>
                <a:lnTo>
                  <a:pt x="1016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4" name="bk object 4144"/>
          <p:cNvSpPr/>
          <p:nvPr/>
        </p:nvSpPr>
        <p:spPr>
          <a:xfrm>
            <a:off x="4860290" y="25285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6350"/>
                </a:lnTo>
                <a:lnTo>
                  <a:pt x="127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5" name="bk object 4145"/>
          <p:cNvSpPr/>
          <p:nvPr/>
        </p:nvSpPr>
        <p:spPr>
          <a:xfrm>
            <a:off x="4861559" y="252222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2539" y="0"/>
                </a:moveTo>
                <a:lnTo>
                  <a:pt x="0" y="12700"/>
                </a:lnTo>
                <a:lnTo>
                  <a:pt x="2539" y="12700"/>
                </a:lnTo>
                <a:lnTo>
                  <a:pt x="5079" y="6350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6" name="bk object 4146"/>
          <p:cNvSpPr/>
          <p:nvPr/>
        </p:nvSpPr>
        <p:spPr>
          <a:xfrm>
            <a:off x="4864100" y="252348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10" y="0"/>
                </a:moveTo>
                <a:lnTo>
                  <a:pt x="2539" y="5080"/>
                </a:lnTo>
                <a:lnTo>
                  <a:pt x="0" y="11430"/>
                </a:lnTo>
                <a:lnTo>
                  <a:pt x="2539" y="12700"/>
                </a:lnTo>
                <a:lnTo>
                  <a:pt x="5079" y="6350"/>
                </a:lnTo>
                <a:lnTo>
                  <a:pt x="762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7" name="bk object 4147"/>
          <p:cNvSpPr/>
          <p:nvPr/>
        </p:nvSpPr>
        <p:spPr>
          <a:xfrm>
            <a:off x="4865370" y="252476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6350" y="0"/>
                </a:moveTo>
                <a:lnTo>
                  <a:pt x="3809" y="5079"/>
                </a:lnTo>
                <a:lnTo>
                  <a:pt x="0" y="10160"/>
                </a:lnTo>
                <a:lnTo>
                  <a:pt x="3809" y="12700"/>
                </a:lnTo>
                <a:lnTo>
                  <a:pt x="6350" y="7619"/>
                </a:lnTo>
                <a:lnTo>
                  <a:pt x="1015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8" name="bk object 4148"/>
          <p:cNvSpPr/>
          <p:nvPr/>
        </p:nvSpPr>
        <p:spPr>
          <a:xfrm>
            <a:off x="4869179" y="252602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5080" y="0"/>
                </a:moveTo>
                <a:lnTo>
                  <a:pt x="2540" y="6350"/>
                </a:lnTo>
                <a:lnTo>
                  <a:pt x="0" y="11430"/>
                </a:lnTo>
                <a:lnTo>
                  <a:pt x="2540" y="12700"/>
                </a:lnTo>
                <a:lnTo>
                  <a:pt x="5080" y="7620"/>
                </a:lnTo>
                <a:lnTo>
                  <a:pt x="889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9" name="bk object 4149"/>
          <p:cNvSpPr/>
          <p:nvPr/>
        </p:nvSpPr>
        <p:spPr>
          <a:xfrm>
            <a:off x="4871720" y="252730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6350" y="0"/>
                </a:moveTo>
                <a:lnTo>
                  <a:pt x="2539" y="6350"/>
                </a:lnTo>
                <a:lnTo>
                  <a:pt x="0" y="11429"/>
                </a:lnTo>
                <a:lnTo>
                  <a:pt x="2539" y="12700"/>
                </a:lnTo>
                <a:lnTo>
                  <a:pt x="6350" y="7620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0" name="bk object 4150"/>
          <p:cNvSpPr/>
          <p:nvPr/>
        </p:nvSpPr>
        <p:spPr>
          <a:xfrm>
            <a:off x="4874259" y="25298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6350" y="0"/>
                </a:moveTo>
                <a:lnTo>
                  <a:pt x="3810" y="5080"/>
                </a:lnTo>
                <a:lnTo>
                  <a:pt x="0" y="10160"/>
                </a:lnTo>
                <a:lnTo>
                  <a:pt x="2539" y="12700"/>
                </a:lnTo>
                <a:lnTo>
                  <a:pt x="6350" y="7620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1" name="bk object 4151"/>
          <p:cNvSpPr/>
          <p:nvPr/>
        </p:nvSpPr>
        <p:spPr>
          <a:xfrm>
            <a:off x="4880609" y="25323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2539" y="0"/>
                </a:lnTo>
                <a:lnTo>
                  <a:pt x="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2" name="bk object 4152"/>
          <p:cNvSpPr/>
          <p:nvPr/>
        </p:nvSpPr>
        <p:spPr>
          <a:xfrm>
            <a:off x="4876800" y="253237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7620" y="0"/>
                </a:moveTo>
                <a:lnTo>
                  <a:pt x="3810" y="5080"/>
                </a:lnTo>
                <a:lnTo>
                  <a:pt x="0" y="8890"/>
                </a:lnTo>
                <a:lnTo>
                  <a:pt x="2539" y="11430"/>
                </a:lnTo>
                <a:lnTo>
                  <a:pt x="6350" y="6350"/>
                </a:lnTo>
                <a:lnTo>
                  <a:pt x="1016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3" name="bk object 4153"/>
          <p:cNvSpPr/>
          <p:nvPr/>
        </p:nvSpPr>
        <p:spPr>
          <a:xfrm>
            <a:off x="4879340" y="25349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7620" y="0"/>
                </a:moveTo>
                <a:lnTo>
                  <a:pt x="3810" y="3809"/>
                </a:lnTo>
                <a:lnTo>
                  <a:pt x="0" y="8889"/>
                </a:lnTo>
                <a:lnTo>
                  <a:pt x="1270" y="11429"/>
                </a:lnTo>
                <a:lnTo>
                  <a:pt x="6350" y="6350"/>
                </a:lnTo>
                <a:lnTo>
                  <a:pt x="1016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4" name="bk object 4154"/>
          <p:cNvSpPr/>
          <p:nvPr/>
        </p:nvSpPr>
        <p:spPr>
          <a:xfrm>
            <a:off x="4885690" y="25361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8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5" name="bk object 4155"/>
          <p:cNvSpPr/>
          <p:nvPr/>
        </p:nvSpPr>
        <p:spPr>
          <a:xfrm>
            <a:off x="4880609" y="253746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8889" y="0"/>
                </a:moveTo>
                <a:lnTo>
                  <a:pt x="5079" y="3810"/>
                </a:lnTo>
                <a:lnTo>
                  <a:pt x="0" y="7619"/>
                </a:lnTo>
                <a:lnTo>
                  <a:pt x="5079" y="12700"/>
                </a:lnTo>
                <a:lnTo>
                  <a:pt x="10160" y="8889"/>
                </a:lnTo>
                <a:lnTo>
                  <a:pt x="1396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6" name="bk object 4156"/>
          <p:cNvSpPr/>
          <p:nvPr/>
        </p:nvSpPr>
        <p:spPr>
          <a:xfrm>
            <a:off x="4885690" y="2542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8889" y="0"/>
                </a:moveTo>
                <a:lnTo>
                  <a:pt x="5080" y="3810"/>
                </a:lnTo>
                <a:lnTo>
                  <a:pt x="0" y="7620"/>
                </a:lnTo>
                <a:lnTo>
                  <a:pt x="5080" y="12700"/>
                </a:lnTo>
                <a:lnTo>
                  <a:pt x="8889" y="8889"/>
                </a:lnTo>
                <a:lnTo>
                  <a:pt x="1397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7" name="bk object 4157"/>
          <p:cNvSpPr/>
          <p:nvPr/>
        </p:nvSpPr>
        <p:spPr>
          <a:xfrm>
            <a:off x="4894579" y="254762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80" y="0"/>
                </a:moveTo>
                <a:lnTo>
                  <a:pt x="0" y="380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8" name="bk object 4158"/>
          <p:cNvSpPr/>
          <p:nvPr/>
        </p:nvSpPr>
        <p:spPr>
          <a:xfrm>
            <a:off x="4889500" y="254888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29" y="0"/>
                </a:moveTo>
                <a:lnTo>
                  <a:pt x="5079" y="2539"/>
                </a:lnTo>
                <a:lnTo>
                  <a:pt x="0" y="6350"/>
                </a:lnTo>
                <a:lnTo>
                  <a:pt x="1270" y="8889"/>
                </a:lnTo>
                <a:lnTo>
                  <a:pt x="7620" y="5080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9" name="bk object 4159"/>
          <p:cNvSpPr/>
          <p:nvPr/>
        </p:nvSpPr>
        <p:spPr>
          <a:xfrm>
            <a:off x="4890770" y="255142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29" y="0"/>
                </a:moveTo>
                <a:lnTo>
                  <a:pt x="6350" y="2540"/>
                </a:lnTo>
                <a:lnTo>
                  <a:pt x="0" y="6350"/>
                </a:lnTo>
                <a:lnTo>
                  <a:pt x="2539" y="8890"/>
                </a:lnTo>
                <a:lnTo>
                  <a:pt x="7619" y="6350"/>
                </a:lnTo>
                <a:lnTo>
                  <a:pt x="12700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0" name="bk object 4160"/>
          <p:cNvSpPr/>
          <p:nvPr/>
        </p:nvSpPr>
        <p:spPr>
          <a:xfrm>
            <a:off x="4893309" y="255397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0160" y="0"/>
                </a:moveTo>
                <a:lnTo>
                  <a:pt x="5079" y="3809"/>
                </a:lnTo>
                <a:lnTo>
                  <a:pt x="0" y="6350"/>
                </a:lnTo>
                <a:lnTo>
                  <a:pt x="1269" y="10159"/>
                </a:lnTo>
                <a:lnTo>
                  <a:pt x="7619" y="6350"/>
                </a:lnTo>
                <a:lnTo>
                  <a:pt x="12700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1" name="bk object 4161"/>
          <p:cNvSpPr/>
          <p:nvPr/>
        </p:nvSpPr>
        <p:spPr>
          <a:xfrm>
            <a:off x="4894579" y="255777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30" y="0"/>
                </a:moveTo>
                <a:lnTo>
                  <a:pt x="6350" y="2540"/>
                </a:lnTo>
                <a:lnTo>
                  <a:pt x="0" y="6350"/>
                </a:lnTo>
                <a:lnTo>
                  <a:pt x="2540" y="8890"/>
                </a:lnTo>
                <a:lnTo>
                  <a:pt x="7620" y="6350"/>
                </a:lnTo>
                <a:lnTo>
                  <a:pt x="12700" y="254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2" name="bk object 4162"/>
          <p:cNvSpPr/>
          <p:nvPr/>
        </p:nvSpPr>
        <p:spPr>
          <a:xfrm>
            <a:off x="4902200" y="25603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380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3" name="bk object 4163"/>
          <p:cNvSpPr/>
          <p:nvPr/>
        </p:nvSpPr>
        <p:spPr>
          <a:xfrm>
            <a:off x="4895850" y="2561589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1429" y="0"/>
                </a:moveTo>
                <a:lnTo>
                  <a:pt x="6350" y="2539"/>
                </a:lnTo>
                <a:lnTo>
                  <a:pt x="0" y="5080"/>
                </a:lnTo>
                <a:lnTo>
                  <a:pt x="2539" y="7620"/>
                </a:lnTo>
                <a:lnTo>
                  <a:pt x="7620" y="5080"/>
                </a:lnTo>
                <a:lnTo>
                  <a:pt x="1397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4" name="bk object 4164"/>
          <p:cNvSpPr/>
          <p:nvPr/>
        </p:nvSpPr>
        <p:spPr>
          <a:xfrm>
            <a:off x="4897120" y="2564129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2700" y="0"/>
                </a:moveTo>
                <a:lnTo>
                  <a:pt x="0" y="5080"/>
                </a:lnTo>
                <a:lnTo>
                  <a:pt x="1269" y="7620"/>
                </a:lnTo>
                <a:lnTo>
                  <a:pt x="7619" y="6350"/>
                </a:lnTo>
                <a:lnTo>
                  <a:pt x="13969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5" name="bk object 4165"/>
          <p:cNvSpPr/>
          <p:nvPr/>
        </p:nvSpPr>
        <p:spPr>
          <a:xfrm>
            <a:off x="4898390" y="256793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1430" y="0"/>
                </a:moveTo>
                <a:lnTo>
                  <a:pt x="6350" y="2539"/>
                </a:lnTo>
                <a:lnTo>
                  <a:pt x="0" y="3810"/>
                </a:lnTo>
                <a:lnTo>
                  <a:pt x="2539" y="10160"/>
                </a:lnTo>
                <a:lnTo>
                  <a:pt x="8889" y="8889"/>
                </a:lnTo>
                <a:lnTo>
                  <a:pt x="1397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6" name="bk object 4166"/>
          <p:cNvSpPr/>
          <p:nvPr/>
        </p:nvSpPr>
        <p:spPr>
          <a:xfrm>
            <a:off x="4907279" y="257428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5080" y="0"/>
                </a:lnTo>
                <a:lnTo>
                  <a:pt x="0" y="253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7" name="bk object 4167"/>
          <p:cNvSpPr/>
          <p:nvPr/>
        </p:nvSpPr>
        <p:spPr>
          <a:xfrm>
            <a:off x="4900929" y="257556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2700" y="0"/>
                </a:moveTo>
                <a:lnTo>
                  <a:pt x="0" y="2539"/>
                </a:lnTo>
                <a:lnTo>
                  <a:pt x="1270" y="8889"/>
                </a:lnTo>
                <a:lnTo>
                  <a:pt x="7620" y="7619"/>
                </a:lnTo>
                <a:lnTo>
                  <a:pt x="13970" y="761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8" name="bk object 4168"/>
          <p:cNvSpPr/>
          <p:nvPr/>
        </p:nvSpPr>
        <p:spPr>
          <a:xfrm>
            <a:off x="4908550" y="2583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9" name="bk object 4169"/>
          <p:cNvSpPr/>
          <p:nvPr/>
        </p:nvSpPr>
        <p:spPr>
          <a:xfrm>
            <a:off x="4902200" y="2583179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2700" y="0"/>
                </a:moveTo>
                <a:lnTo>
                  <a:pt x="6350" y="0"/>
                </a:lnTo>
                <a:lnTo>
                  <a:pt x="0" y="1270"/>
                </a:lnTo>
                <a:lnTo>
                  <a:pt x="1270" y="8890"/>
                </a:lnTo>
                <a:lnTo>
                  <a:pt x="7620" y="7620"/>
                </a:lnTo>
                <a:lnTo>
                  <a:pt x="13970" y="762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0" name="bk object 4170"/>
          <p:cNvSpPr/>
          <p:nvPr/>
        </p:nvSpPr>
        <p:spPr>
          <a:xfrm>
            <a:off x="4909820" y="25908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1" name="bk object 4171"/>
          <p:cNvSpPr/>
          <p:nvPr/>
        </p:nvSpPr>
        <p:spPr>
          <a:xfrm>
            <a:off x="4903470" y="259080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700" y="0"/>
                </a:moveTo>
                <a:lnTo>
                  <a:pt x="6350" y="0"/>
                </a:lnTo>
                <a:lnTo>
                  <a:pt x="0" y="1270"/>
                </a:lnTo>
                <a:lnTo>
                  <a:pt x="1269" y="8889"/>
                </a:lnTo>
                <a:lnTo>
                  <a:pt x="6350" y="7620"/>
                </a:lnTo>
                <a:lnTo>
                  <a:pt x="12700" y="762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2" name="bk object 4172"/>
          <p:cNvSpPr/>
          <p:nvPr/>
        </p:nvSpPr>
        <p:spPr>
          <a:xfrm>
            <a:off x="4909820" y="2598420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6350" y="0"/>
                </a:lnTo>
                <a:lnTo>
                  <a:pt x="761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3" name="bk object 4173"/>
          <p:cNvSpPr/>
          <p:nvPr/>
        </p:nvSpPr>
        <p:spPr>
          <a:xfrm>
            <a:off x="4904740" y="259842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700" y="0"/>
                </a:moveTo>
                <a:lnTo>
                  <a:pt x="12700" y="10159"/>
                </a:lnTo>
                <a:lnTo>
                  <a:pt x="0" y="10159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4" name="bk object 4174"/>
          <p:cNvSpPr/>
          <p:nvPr/>
        </p:nvSpPr>
        <p:spPr>
          <a:xfrm>
            <a:off x="4909820" y="2608579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619" y="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5" name="bk object 4175"/>
          <p:cNvSpPr/>
          <p:nvPr/>
        </p:nvSpPr>
        <p:spPr>
          <a:xfrm>
            <a:off x="4903470" y="260731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69" y="0"/>
                </a:moveTo>
                <a:lnTo>
                  <a:pt x="0" y="10160"/>
                </a:lnTo>
                <a:lnTo>
                  <a:pt x="12700" y="10160"/>
                </a:lnTo>
                <a:lnTo>
                  <a:pt x="12700" y="126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6" name="bk object 4176"/>
          <p:cNvSpPr/>
          <p:nvPr/>
        </p:nvSpPr>
        <p:spPr>
          <a:xfrm>
            <a:off x="4909820" y="261747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7" name="bk object 4177"/>
          <p:cNvSpPr/>
          <p:nvPr/>
        </p:nvSpPr>
        <p:spPr>
          <a:xfrm>
            <a:off x="4902200" y="261620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1270" y="0"/>
                </a:moveTo>
                <a:lnTo>
                  <a:pt x="0" y="8889"/>
                </a:lnTo>
                <a:lnTo>
                  <a:pt x="5079" y="10160"/>
                </a:lnTo>
                <a:lnTo>
                  <a:pt x="11429" y="11429"/>
                </a:lnTo>
                <a:lnTo>
                  <a:pt x="139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8" name="bk object 4178"/>
          <p:cNvSpPr/>
          <p:nvPr/>
        </p:nvSpPr>
        <p:spPr>
          <a:xfrm>
            <a:off x="4899659" y="262508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2539" y="0"/>
                </a:moveTo>
                <a:lnTo>
                  <a:pt x="0" y="8889"/>
                </a:lnTo>
                <a:lnTo>
                  <a:pt x="12700" y="11430"/>
                </a:lnTo>
                <a:lnTo>
                  <a:pt x="13969" y="2539"/>
                </a:lnTo>
                <a:lnTo>
                  <a:pt x="761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9" name="bk object 4179"/>
          <p:cNvSpPr/>
          <p:nvPr/>
        </p:nvSpPr>
        <p:spPr>
          <a:xfrm>
            <a:off x="4906009" y="26352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5079" y="2539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0" name="bk object 4180"/>
          <p:cNvSpPr/>
          <p:nvPr/>
        </p:nvSpPr>
        <p:spPr>
          <a:xfrm>
            <a:off x="4897120" y="263271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2539" y="0"/>
                </a:moveTo>
                <a:lnTo>
                  <a:pt x="0" y="8889"/>
                </a:lnTo>
                <a:lnTo>
                  <a:pt x="5079" y="10160"/>
                </a:lnTo>
                <a:lnTo>
                  <a:pt x="11429" y="12700"/>
                </a:lnTo>
                <a:lnTo>
                  <a:pt x="13969" y="5079"/>
                </a:lnTo>
                <a:lnTo>
                  <a:pt x="888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1" name="bk object 4181"/>
          <p:cNvSpPr/>
          <p:nvPr/>
        </p:nvSpPr>
        <p:spPr>
          <a:xfrm>
            <a:off x="4902200" y="264287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6350" y="380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2" name="bk object 4182"/>
          <p:cNvSpPr/>
          <p:nvPr/>
        </p:nvSpPr>
        <p:spPr>
          <a:xfrm>
            <a:off x="4893309" y="264032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3810" y="0"/>
                </a:moveTo>
                <a:lnTo>
                  <a:pt x="0" y="7620"/>
                </a:lnTo>
                <a:lnTo>
                  <a:pt x="5079" y="11430"/>
                </a:lnTo>
                <a:lnTo>
                  <a:pt x="11429" y="13970"/>
                </a:lnTo>
                <a:lnTo>
                  <a:pt x="15239" y="6350"/>
                </a:lnTo>
                <a:lnTo>
                  <a:pt x="8889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3" name="bk object 4183"/>
          <p:cNvSpPr/>
          <p:nvPr/>
        </p:nvSpPr>
        <p:spPr>
          <a:xfrm>
            <a:off x="4898390" y="265176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5080" y="253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4" name="bk object 4184"/>
          <p:cNvSpPr/>
          <p:nvPr/>
        </p:nvSpPr>
        <p:spPr>
          <a:xfrm>
            <a:off x="4888229" y="26479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5080" y="0"/>
                </a:moveTo>
                <a:lnTo>
                  <a:pt x="0" y="7620"/>
                </a:lnTo>
                <a:lnTo>
                  <a:pt x="5080" y="11429"/>
                </a:lnTo>
                <a:lnTo>
                  <a:pt x="11430" y="15239"/>
                </a:lnTo>
                <a:lnTo>
                  <a:pt x="15240" y="6350"/>
                </a:lnTo>
                <a:lnTo>
                  <a:pt x="1016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5" name="bk object 4185"/>
          <p:cNvSpPr/>
          <p:nvPr/>
        </p:nvSpPr>
        <p:spPr>
          <a:xfrm>
            <a:off x="4893309" y="265937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5079" y="3810"/>
                </a:lnTo>
                <a:lnTo>
                  <a:pt x="635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6" name="bk object 4186"/>
          <p:cNvSpPr/>
          <p:nvPr/>
        </p:nvSpPr>
        <p:spPr>
          <a:xfrm>
            <a:off x="4883150" y="26555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5079" y="0"/>
                </a:moveTo>
                <a:lnTo>
                  <a:pt x="0" y="7619"/>
                </a:lnTo>
                <a:lnTo>
                  <a:pt x="10160" y="15239"/>
                </a:lnTo>
                <a:lnTo>
                  <a:pt x="15239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7" name="bk object 4187"/>
          <p:cNvSpPr/>
          <p:nvPr/>
        </p:nvSpPr>
        <p:spPr>
          <a:xfrm>
            <a:off x="4878070" y="266318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5079" y="0"/>
                </a:moveTo>
                <a:lnTo>
                  <a:pt x="0" y="6350"/>
                </a:lnTo>
                <a:lnTo>
                  <a:pt x="3809" y="11430"/>
                </a:lnTo>
                <a:lnTo>
                  <a:pt x="8889" y="15239"/>
                </a:lnTo>
                <a:lnTo>
                  <a:pt x="15239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8" name="bk object 4188"/>
          <p:cNvSpPr/>
          <p:nvPr/>
        </p:nvSpPr>
        <p:spPr>
          <a:xfrm>
            <a:off x="4871720" y="266953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6350"/>
                </a:lnTo>
                <a:lnTo>
                  <a:pt x="5079" y="10160"/>
                </a:lnTo>
                <a:lnTo>
                  <a:pt x="8889" y="15239"/>
                </a:lnTo>
                <a:lnTo>
                  <a:pt x="15239" y="8889"/>
                </a:lnTo>
                <a:lnTo>
                  <a:pt x="1015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9" name="bk object 4189"/>
          <p:cNvSpPr/>
          <p:nvPr/>
        </p:nvSpPr>
        <p:spPr>
          <a:xfrm>
            <a:off x="4869179" y="267462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2540" y="0"/>
                </a:moveTo>
                <a:lnTo>
                  <a:pt x="0" y="2539"/>
                </a:lnTo>
                <a:lnTo>
                  <a:pt x="7620" y="12700"/>
                </a:lnTo>
                <a:lnTo>
                  <a:pt x="11430" y="10159"/>
                </a:lnTo>
                <a:lnTo>
                  <a:pt x="762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0" name="bk object 4190"/>
          <p:cNvSpPr/>
          <p:nvPr/>
        </p:nvSpPr>
        <p:spPr>
          <a:xfrm>
            <a:off x="4865370" y="267716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09" y="0"/>
                </a:moveTo>
                <a:lnTo>
                  <a:pt x="0" y="2539"/>
                </a:lnTo>
                <a:lnTo>
                  <a:pt x="3809" y="7619"/>
                </a:lnTo>
                <a:lnTo>
                  <a:pt x="8889" y="12700"/>
                </a:lnTo>
                <a:lnTo>
                  <a:pt x="11429" y="1016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1" name="bk object 4191"/>
          <p:cNvSpPr/>
          <p:nvPr/>
        </p:nvSpPr>
        <p:spPr>
          <a:xfrm>
            <a:off x="4869179" y="268477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3810" y="6350"/>
                </a:lnTo>
                <a:lnTo>
                  <a:pt x="381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2" name="bk object 4192"/>
          <p:cNvSpPr/>
          <p:nvPr/>
        </p:nvSpPr>
        <p:spPr>
          <a:xfrm>
            <a:off x="4862829" y="267970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3810" y="0"/>
                </a:moveTo>
                <a:lnTo>
                  <a:pt x="0" y="2539"/>
                </a:lnTo>
                <a:lnTo>
                  <a:pt x="3810" y="7620"/>
                </a:lnTo>
                <a:lnTo>
                  <a:pt x="6350" y="12700"/>
                </a:lnTo>
                <a:lnTo>
                  <a:pt x="10160" y="11429"/>
                </a:lnTo>
                <a:lnTo>
                  <a:pt x="635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3" name="bk object 4193"/>
          <p:cNvSpPr/>
          <p:nvPr/>
        </p:nvSpPr>
        <p:spPr>
          <a:xfrm>
            <a:off x="4860290" y="2682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2539" y="0"/>
                </a:moveTo>
                <a:lnTo>
                  <a:pt x="0" y="1270"/>
                </a:lnTo>
                <a:lnTo>
                  <a:pt x="2539" y="6350"/>
                </a:lnTo>
                <a:lnTo>
                  <a:pt x="5080" y="12700"/>
                </a:lnTo>
                <a:lnTo>
                  <a:pt x="8889" y="10160"/>
                </a:lnTo>
                <a:lnTo>
                  <a:pt x="635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4" name="bk object 4194"/>
          <p:cNvSpPr/>
          <p:nvPr/>
        </p:nvSpPr>
        <p:spPr>
          <a:xfrm>
            <a:off x="4856479" y="268351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3810" y="0"/>
                </a:moveTo>
                <a:lnTo>
                  <a:pt x="0" y="1269"/>
                </a:lnTo>
                <a:lnTo>
                  <a:pt x="2540" y="7619"/>
                </a:lnTo>
                <a:lnTo>
                  <a:pt x="5080" y="12700"/>
                </a:lnTo>
                <a:lnTo>
                  <a:pt x="8890" y="11429"/>
                </a:lnTo>
                <a:lnTo>
                  <a:pt x="635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5" name="bk object 4195"/>
          <p:cNvSpPr/>
          <p:nvPr/>
        </p:nvSpPr>
        <p:spPr>
          <a:xfrm>
            <a:off x="4853940" y="268477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3810" y="0"/>
                </a:moveTo>
                <a:lnTo>
                  <a:pt x="0" y="1270"/>
                </a:lnTo>
                <a:lnTo>
                  <a:pt x="1270" y="7620"/>
                </a:lnTo>
                <a:lnTo>
                  <a:pt x="3810" y="13970"/>
                </a:lnTo>
                <a:lnTo>
                  <a:pt x="7620" y="11430"/>
                </a:lnTo>
                <a:lnTo>
                  <a:pt x="508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6" name="bk object 4196"/>
          <p:cNvSpPr/>
          <p:nvPr/>
        </p:nvSpPr>
        <p:spPr>
          <a:xfrm>
            <a:off x="4850129" y="268605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3810" y="0"/>
                </a:moveTo>
                <a:lnTo>
                  <a:pt x="0" y="1270"/>
                </a:lnTo>
                <a:lnTo>
                  <a:pt x="1270" y="7620"/>
                </a:lnTo>
                <a:lnTo>
                  <a:pt x="3810" y="13970"/>
                </a:lnTo>
                <a:lnTo>
                  <a:pt x="7620" y="12700"/>
                </a:lnTo>
                <a:lnTo>
                  <a:pt x="508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7" name="bk object 4197"/>
          <p:cNvSpPr/>
          <p:nvPr/>
        </p:nvSpPr>
        <p:spPr>
          <a:xfrm>
            <a:off x="4848859" y="26873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69" y="0"/>
                </a:moveTo>
                <a:lnTo>
                  <a:pt x="0" y="0"/>
                </a:lnTo>
                <a:lnTo>
                  <a:pt x="253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8" name="bk object 4198"/>
          <p:cNvSpPr/>
          <p:nvPr/>
        </p:nvSpPr>
        <p:spPr>
          <a:xfrm>
            <a:off x="4846320" y="268732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2539" y="0"/>
                </a:moveTo>
                <a:lnTo>
                  <a:pt x="0" y="1269"/>
                </a:lnTo>
                <a:lnTo>
                  <a:pt x="5079" y="13969"/>
                </a:lnTo>
                <a:lnTo>
                  <a:pt x="7619" y="11429"/>
                </a:lnTo>
                <a:lnTo>
                  <a:pt x="507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9" name="bk object 4199"/>
          <p:cNvSpPr/>
          <p:nvPr/>
        </p:nvSpPr>
        <p:spPr>
          <a:xfrm>
            <a:off x="4848859" y="269493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69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0" name="bk object 4200"/>
          <p:cNvSpPr/>
          <p:nvPr/>
        </p:nvSpPr>
        <p:spPr>
          <a:xfrm>
            <a:off x="4842509" y="268858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079" y="0"/>
                </a:moveTo>
                <a:lnTo>
                  <a:pt x="0" y="1270"/>
                </a:lnTo>
                <a:lnTo>
                  <a:pt x="1269" y="7620"/>
                </a:lnTo>
                <a:lnTo>
                  <a:pt x="2539" y="12700"/>
                </a:lnTo>
                <a:lnTo>
                  <a:pt x="761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1" name="bk object 4201"/>
          <p:cNvSpPr/>
          <p:nvPr/>
        </p:nvSpPr>
        <p:spPr>
          <a:xfrm>
            <a:off x="4839970" y="268986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3809" y="0"/>
                </a:moveTo>
                <a:lnTo>
                  <a:pt x="0" y="0"/>
                </a:lnTo>
                <a:lnTo>
                  <a:pt x="0" y="6350"/>
                </a:lnTo>
                <a:lnTo>
                  <a:pt x="1269" y="12700"/>
                </a:lnTo>
                <a:lnTo>
                  <a:pt x="5079" y="11429"/>
                </a:lnTo>
                <a:lnTo>
                  <a:pt x="380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2" name="bk object 4202"/>
          <p:cNvSpPr/>
          <p:nvPr/>
        </p:nvSpPr>
        <p:spPr>
          <a:xfrm>
            <a:off x="4839970" y="268986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3" name="bk object 4203"/>
          <p:cNvSpPr/>
          <p:nvPr/>
        </p:nvSpPr>
        <p:spPr>
          <a:xfrm>
            <a:off x="4834890" y="268986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5080" y="0"/>
                </a:moveTo>
                <a:lnTo>
                  <a:pt x="0" y="1269"/>
                </a:lnTo>
                <a:lnTo>
                  <a:pt x="1270" y="6350"/>
                </a:lnTo>
                <a:lnTo>
                  <a:pt x="2539" y="12700"/>
                </a:lnTo>
                <a:lnTo>
                  <a:pt x="6350" y="12700"/>
                </a:lnTo>
                <a:lnTo>
                  <a:pt x="508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4" name="bk object 4204"/>
          <p:cNvSpPr/>
          <p:nvPr/>
        </p:nvSpPr>
        <p:spPr>
          <a:xfrm>
            <a:off x="4836159" y="2696210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0" y="0"/>
                </a:moveTo>
                <a:lnTo>
                  <a:pt x="0" y="7619"/>
                </a:lnTo>
                <a:lnTo>
                  <a:pt x="1269" y="7619"/>
                </a:lnTo>
                <a:lnTo>
                  <a:pt x="126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5" name="bk object 4205"/>
          <p:cNvSpPr/>
          <p:nvPr/>
        </p:nvSpPr>
        <p:spPr>
          <a:xfrm>
            <a:off x="4832350" y="269112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12700"/>
                </a:moveTo>
                <a:lnTo>
                  <a:pt x="0" y="12700"/>
                </a:lnTo>
                <a:lnTo>
                  <a:pt x="0" y="0"/>
                </a:lnTo>
                <a:lnTo>
                  <a:pt x="3810" y="0"/>
                </a:lnTo>
                <a:lnTo>
                  <a:pt x="381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6" name="bk object 4206"/>
          <p:cNvSpPr/>
          <p:nvPr/>
        </p:nvSpPr>
        <p:spPr>
          <a:xfrm>
            <a:off x="4832350" y="2696210"/>
            <a:ext cx="0" cy="7620"/>
          </a:xfrm>
          <a:custGeom>
            <a:avLst/>
            <a:gdLst/>
            <a:ahLst/>
            <a:cxnLst/>
            <a:rect l="l" t="t" r="r" b="b"/>
            <a:pathLst>
              <a:path w="0" h="7619">
                <a:moveTo>
                  <a:pt x="0" y="0"/>
                </a:moveTo>
                <a:lnTo>
                  <a:pt x="0" y="7619"/>
                </a:ln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7" name="bk object 4207"/>
          <p:cNvSpPr/>
          <p:nvPr/>
        </p:nvSpPr>
        <p:spPr>
          <a:xfrm>
            <a:off x="4826000" y="268986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0"/>
                </a:moveTo>
                <a:lnTo>
                  <a:pt x="0" y="12700"/>
                </a:lnTo>
                <a:lnTo>
                  <a:pt x="6350" y="12700"/>
                </a:lnTo>
                <a:lnTo>
                  <a:pt x="6350" y="6350"/>
                </a:lnTo>
                <a:lnTo>
                  <a:pt x="762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8" name="bk object 4208"/>
          <p:cNvSpPr/>
          <p:nvPr/>
        </p:nvSpPr>
        <p:spPr>
          <a:xfrm>
            <a:off x="4824729" y="269621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9" name="bk object 4209"/>
          <p:cNvSpPr/>
          <p:nvPr/>
        </p:nvSpPr>
        <p:spPr>
          <a:xfrm>
            <a:off x="4818379" y="268986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0"/>
                </a:moveTo>
                <a:lnTo>
                  <a:pt x="1270" y="0"/>
                </a:lnTo>
                <a:lnTo>
                  <a:pt x="0" y="6350"/>
                </a:lnTo>
                <a:lnTo>
                  <a:pt x="0" y="11429"/>
                </a:lnTo>
                <a:lnTo>
                  <a:pt x="6350" y="12700"/>
                </a:lnTo>
                <a:lnTo>
                  <a:pt x="762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0" name="bk object 4210"/>
          <p:cNvSpPr/>
          <p:nvPr/>
        </p:nvSpPr>
        <p:spPr>
          <a:xfrm>
            <a:off x="4817109" y="269621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69" y="0"/>
                </a:moveTo>
                <a:lnTo>
                  <a:pt x="0" y="5079"/>
                </a:lnTo>
                <a:lnTo>
                  <a:pt x="126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1" name="bk object 4211"/>
          <p:cNvSpPr/>
          <p:nvPr/>
        </p:nvSpPr>
        <p:spPr>
          <a:xfrm>
            <a:off x="4813300" y="268858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079" y="0"/>
                </a:moveTo>
                <a:lnTo>
                  <a:pt x="2539" y="6350"/>
                </a:lnTo>
                <a:lnTo>
                  <a:pt x="0" y="11430"/>
                </a:lnTo>
                <a:lnTo>
                  <a:pt x="3810" y="12700"/>
                </a:lnTo>
                <a:lnTo>
                  <a:pt x="5079" y="762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2" name="bk object 4212"/>
          <p:cNvSpPr/>
          <p:nvPr/>
        </p:nvSpPr>
        <p:spPr>
          <a:xfrm>
            <a:off x="4810759" y="268732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079" y="0"/>
                </a:moveTo>
                <a:lnTo>
                  <a:pt x="2539" y="6350"/>
                </a:lnTo>
                <a:lnTo>
                  <a:pt x="0" y="11429"/>
                </a:lnTo>
                <a:lnTo>
                  <a:pt x="2539" y="12700"/>
                </a:lnTo>
                <a:lnTo>
                  <a:pt x="5079" y="7619"/>
                </a:lnTo>
                <a:lnTo>
                  <a:pt x="761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3" name="bk object 4213"/>
          <p:cNvSpPr/>
          <p:nvPr/>
        </p:nvSpPr>
        <p:spPr>
          <a:xfrm>
            <a:off x="4808220" y="268605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3809" y="0"/>
                </a:moveTo>
                <a:lnTo>
                  <a:pt x="1269" y="6350"/>
                </a:lnTo>
                <a:lnTo>
                  <a:pt x="0" y="12700"/>
                </a:lnTo>
                <a:lnTo>
                  <a:pt x="2539" y="13970"/>
                </a:lnTo>
                <a:lnTo>
                  <a:pt x="761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4" name="bk object 4214"/>
          <p:cNvSpPr/>
          <p:nvPr/>
        </p:nvSpPr>
        <p:spPr>
          <a:xfrm>
            <a:off x="4804409" y="268605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19" y="0"/>
                </a:moveTo>
                <a:lnTo>
                  <a:pt x="5079" y="0"/>
                </a:lnTo>
                <a:lnTo>
                  <a:pt x="2539" y="5079"/>
                </a:lnTo>
                <a:lnTo>
                  <a:pt x="0" y="11429"/>
                </a:lnTo>
                <a:lnTo>
                  <a:pt x="3810" y="12700"/>
                </a:lnTo>
                <a:lnTo>
                  <a:pt x="507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5" name="bk object 4215"/>
          <p:cNvSpPr/>
          <p:nvPr/>
        </p:nvSpPr>
        <p:spPr>
          <a:xfrm>
            <a:off x="4801870" y="268477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079" y="0"/>
                </a:moveTo>
                <a:lnTo>
                  <a:pt x="2539" y="5080"/>
                </a:lnTo>
                <a:lnTo>
                  <a:pt x="0" y="11430"/>
                </a:lnTo>
                <a:lnTo>
                  <a:pt x="2539" y="12700"/>
                </a:lnTo>
                <a:lnTo>
                  <a:pt x="5079" y="635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6" name="bk object 4216"/>
          <p:cNvSpPr/>
          <p:nvPr/>
        </p:nvSpPr>
        <p:spPr>
          <a:xfrm>
            <a:off x="4800600" y="268986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5079"/>
                </a:lnTo>
                <a:lnTo>
                  <a:pt x="127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7" name="bk object 4217"/>
          <p:cNvSpPr/>
          <p:nvPr/>
        </p:nvSpPr>
        <p:spPr>
          <a:xfrm>
            <a:off x="4798059" y="2682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6350" y="0"/>
                </a:moveTo>
                <a:lnTo>
                  <a:pt x="2539" y="6350"/>
                </a:lnTo>
                <a:lnTo>
                  <a:pt x="0" y="11430"/>
                </a:lnTo>
                <a:lnTo>
                  <a:pt x="2539" y="12700"/>
                </a:lnTo>
                <a:lnTo>
                  <a:pt x="6350" y="7620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8" name="bk object 4218"/>
          <p:cNvSpPr/>
          <p:nvPr/>
        </p:nvSpPr>
        <p:spPr>
          <a:xfrm>
            <a:off x="4796790" y="26885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80"/>
                </a:lnTo>
                <a:lnTo>
                  <a:pt x="127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9" name="bk object 4219"/>
          <p:cNvSpPr/>
          <p:nvPr/>
        </p:nvSpPr>
        <p:spPr>
          <a:xfrm>
            <a:off x="4794250" y="268097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7620" y="0"/>
                </a:moveTo>
                <a:lnTo>
                  <a:pt x="0" y="10159"/>
                </a:lnTo>
                <a:lnTo>
                  <a:pt x="2539" y="12700"/>
                </a:lnTo>
                <a:lnTo>
                  <a:pt x="1016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0" name="bk object 4220"/>
          <p:cNvSpPr/>
          <p:nvPr/>
        </p:nvSpPr>
        <p:spPr>
          <a:xfrm>
            <a:off x="4791709" y="26797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7619" y="0"/>
                </a:moveTo>
                <a:lnTo>
                  <a:pt x="0" y="10160"/>
                </a:lnTo>
                <a:lnTo>
                  <a:pt x="2539" y="11429"/>
                </a:lnTo>
                <a:lnTo>
                  <a:pt x="10160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1" name="bk object 4221"/>
          <p:cNvSpPr/>
          <p:nvPr/>
        </p:nvSpPr>
        <p:spPr>
          <a:xfrm>
            <a:off x="4789170" y="267716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7619" y="0"/>
                </a:moveTo>
                <a:lnTo>
                  <a:pt x="0" y="10160"/>
                </a:lnTo>
                <a:lnTo>
                  <a:pt x="2539" y="12700"/>
                </a:lnTo>
                <a:lnTo>
                  <a:pt x="1015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2" name="bk object 4222"/>
          <p:cNvSpPr/>
          <p:nvPr/>
        </p:nvSpPr>
        <p:spPr>
          <a:xfrm>
            <a:off x="4786629" y="267588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7620" y="0"/>
                </a:moveTo>
                <a:lnTo>
                  <a:pt x="3810" y="3810"/>
                </a:lnTo>
                <a:lnTo>
                  <a:pt x="0" y="8889"/>
                </a:lnTo>
                <a:lnTo>
                  <a:pt x="2540" y="11430"/>
                </a:lnTo>
                <a:lnTo>
                  <a:pt x="1016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3" name="bk object 4223"/>
          <p:cNvSpPr/>
          <p:nvPr/>
        </p:nvSpPr>
        <p:spPr>
          <a:xfrm>
            <a:off x="4785359" y="26797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0" y="5079"/>
                </a:lnTo>
                <a:lnTo>
                  <a:pt x="126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4" name="bk object 4224"/>
          <p:cNvSpPr/>
          <p:nvPr/>
        </p:nvSpPr>
        <p:spPr>
          <a:xfrm>
            <a:off x="4781550" y="26708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8889" y="0"/>
                </a:moveTo>
                <a:lnTo>
                  <a:pt x="3810" y="3810"/>
                </a:lnTo>
                <a:lnTo>
                  <a:pt x="0" y="8889"/>
                </a:lnTo>
                <a:lnTo>
                  <a:pt x="3810" y="13969"/>
                </a:lnTo>
                <a:lnTo>
                  <a:pt x="8889" y="8889"/>
                </a:lnTo>
                <a:lnTo>
                  <a:pt x="1397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5" name="bk object 4225"/>
          <p:cNvSpPr/>
          <p:nvPr/>
        </p:nvSpPr>
        <p:spPr>
          <a:xfrm>
            <a:off x="4776470" y="26657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8889" y="0"/>
                </a:moveTo>
                <a:lnTo>
                  <a:pt x="5079" y="3810"/>
                </a:lnTo>
                <a:lnTo>
                  <a:pt x="0" y="7620"/>
                </a:lnTo>
                <a:lnTo>
                  <a:pt x="5079" y="13970"/>
                </a:lnTo>
                <a:lnTo>
                  <a:pt x="8889" y="8890"/>
                </a:lnTo>
                <a:lnTo>
                  <a:pt x="1396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6" name="bk object 4226"/>
          <p:cNvSpPr/>
          <p:nvPr/>
        </p:nvSpPr>
        <p:spPr>
          <a:xfrm>
            <a:off x="4775200" y="266953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3810"/>
                </a:lnTo>
                <a:lnTo>
                  <a:pt x="127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7" name="bk object 4227"/>
          <p:cNvSpPr/>
          <p:nvPr/>
        </p:nvSpPr>
        <p:spPr>
          <a:xfrm>
            <a:off x="4771390" y="266065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11430" y="0"/>
                </a:moveTo>
                <a:lnTo>
                  <a:pt x="6350" y="2539"/>
                </a:lnTo>
                <a:lnTo>
                  <a:pt x="0" y="6350"/>
                </a:lnTo>
                <a:lnTo>
                  <a:pt x="3810" y="12700"/>
                </a:lnTo>
                <a:lnTo>
                  <a:pt x="10160" y="8889"/>
                </a:lnTo>
                <a:lnTo>
                  <a:pt x="15239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8" name="bk object 4228"/>
          <p:cNvSpPr/>
          <p:nvPr/>
        </p:nvSpPr>
        <p:spPr>
          <a:xfrm>
            <a:off x="4770120" y="265811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29" y="0"/>
                </a:moveTo>
                <a:lnTo>
                  <a:pt x="5079" y="2539"/>
                </a:lnTo>
                <a:lnTo>
                  <a:pt x="0" y="5079"/>
                </a:lnTo>
                <a:lnTo>
                  <a:pt x="1269" y="8889"/>
                </a:lnTo>
                <a:lnTo>
                  <a:pt x="7619" y="5079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9" name="bk object 4229"/>
          <p:cNvSpPr/>
          <p:nvPr/>
        </p:nvSpPr>
        <p:spPr>
          <a:xfrm>
            <a:off x="4768850" y="265557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29" y="0"/>
                </a:moveTo>
                <a:lnTo>
                  <a:pt x="5079" y="2539"/>
                </a:lnTo>
                <a:lnTo>
                  <a:pt x="0" y="5079"/>
                </a:lnTo>
                <a:lnTo>
                  <a:pt x="1270" y="7619"/>
                </a:lnTo>
                <a:lnTo>
                  <a:pt x="6350" y="5079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0" name="bk object 4230"/>
          <p:cNvSpPr/>
          <p:nvPr/>
        </p:nvSpPr>
        <p:spPr>
          <a:xfrm>
            <a:off x="4766309" y="264795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429" y="0"/>
                </a:moveTo>
                <a:lnTo>
                  <a:pt x="5079" y="2539"/>
                </a:lnTo>
                <a:lnTo>
                  <a:pt x="0" y="5079"/>
                </a:lnTo>
                <a:lnTo>
                  <a:pt x="2539" y="12700"/>
                </a:lnTo>
                <a:lnTo>
                  <a:pt x="7619" y="10160"/>
                </a:lnTo>
                <a:lnTo>
                  <a:pt x="13969" y="762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1" name="bk object 4231"/>
          <p:cNvSpPr/>
          <p:nvPr/>
        </p:nvSpPr>
        <p:spPr>
          <a:xfrm>
            <a:off x="4765040" y="265048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127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2" name="bk object 4232"/>
          <p:cNvSpPr/>
          <p:nvPr/>
        </p:nvSpPr>
        <p:spPr>
          <a:xfrm>
            <a:off x="4763770" y="264160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11429" y="0"/>
                </a:moveTo>
                <a:lnTo>
                  <a:pt x="5079" y="2539"/>
                </a:lnTo>
                <a:lnTo>
                  <a:pt x="0" y="3810"/>
                </a:lnTo>
                <a:lnTo>
                  <a:pt x="1269" y="11429"/>
                </a:lnTo>
                <a:lnTo>
                  <a:pt x="7619" y="8889"/>
                </a:lnTo>
                <a:lnTo>
                  <a:pt x="13969" y="762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3" name="bk object 4233"/>
          <p:cNvSpPr/>
          <p:nvPr/>
        </p:nvSpPr>
        <p:spPr>
          <a:xfrm>
            <a:off x="4761229" y="263525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700" y="0"/>
                </a:moveTo>
                <a:lnTo>
                  <a:pt x="0" y="2539"/>
                </a:lnTo>
                <a:lnTo>
                  <a:pt x="2540" y="10160"/>
                </a:lnTo>
                <a:lnTo>
                  <a:pt x="7620" y="8889"/>
                </a:lnTo>
                <a:lnTo>
                  <a:pt x="13970" y="762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4" name="bk object 4234"/>
          <p:cNvSpPr/>
          <p:nvPr/>
        </p:nvSpPr>
        <p:spPr>
          <a:xfrm>
            <a:off x="4759959" y="262890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2700" y="0"/>
                </a:moveTo>
                <a:lnTo>
                  <a:pt x="6350" y="0"/>
                </a:lnTo>
                <a:lnTo>
                  <a:pt x="0" y="1270"/>
                </a:lnTo>
                <a:lnTo>
                  <a:pt x="1269" y="8889"/>
                </a:lnTo>
                <a:lnTo>
                  <a:pt x="7619" y="7620"/>
                </a:lnTo>
                <a:lnTo>
                  <a:pt x="13969" y="762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5" name="bk object 4235"/>
          <p:cNvSpPr/>
          <p:nvPr/>
        </p:nvSpPr>
        <p:spPr>
          <a:xfrm>
            <a:off x="4759959" y="26289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6" name="bk object 4236"/>
          <p:cNvSpPr/>
          <p:nvPr/>
        </p:nvSpPr>
        <p:spPr>
          <a:xfrm>
            <a:off x="4759959" y="262127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7620"/>
                </a:moveTo>
                <a:lnTo>
                  <a:pt x="0" y="0"/>
                </a:lnTo>
                <a:lnTo>
                  <a:pt x="12700" y="0"/>
                </a:lnTo>
                <a:lnTo>
                  <a:pt x="12700" y="7620"/>
                </a:lnTo>
                <a:lnTo>
                  <a:pt x="0" y="7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7" name="bk object 4237"/>
          <p:cNvSpPr/>
          <p:nvPr/>
        </p:nvSpPr>
        <p:spPr>
          <a:xfrm>
            <a:off x="4759959" y="26212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8" name="bk object 4238"/>
          <p:cNvSpPr/>
          <p:nvPr/>
        </p:nvSpPr>
        <p:spPr>
          <a:xfrm>
            <a:off x="4759959" y="261112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0" y="10159"/>
                </a:moveTo>
                <a:lnTo>
                  <a:pt x="0" y="0"/>
                </a:lnTo>
                <a:lnTo>
                  <a:pt x="12700" y="0"/>
                </a:lnTo>
                <a:lnTo>
                  <a:pt x="12700" y="10159"/>
                </a:lnTo>
                <a:lnTo>
                  <a:pt x="0" y="101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9" name="bk object 4239"/>
          <p:cNvSpPr/>
          <p:nvPr/>
        </p:nvSpPr>
        <p:spPr>
          <a:xfrm>
            <a:off x="4759959" y="26111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0" name="bk object 4240"/>
          <p:cNvSpPr/>
          <p:nvPr/>
        </p:nvSpPr>
        <p:spPr>
          <a:xfrm>
            <a:off x="4759959" y="260096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269" y="0"/>
                </a:moveTo>
                <a:lnTo>
                  <a:pt x="0" y="10160"/>
                </a:lnTo>
                <a:lnTo>
                  <a:pt x="6350" y="10160"/>
                </a:lnTo>
                <a:lnTo>
                  <a:pt x="12700" y="11429"/>
                </a:lnTo>
                <a:lnTo>
                  <a:pt x="12700" y="1269"/>
                </a:lnTo>
                <a:lnTo>
                  <a:pt x="761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1" name="bk object 4241"/>
          <p:cNvSpPr/>
          <p:nvPr/>
        </p:nvSpPr>
        <p:spPr>
          <a:xfrm>
            <a:off x="4761229" y="259207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1270" y="0"/>
                </a:moveTo>
                <a:lnTo>
                  <a:pt x="0" y="8889"/>
                </a:lnTo>
                <a:lnTo>
                  <a:pt x="6350" y="10159"/>
                </a:lnTo>
                <a:lnTo>
                  <a:pt x="11430" y="11429"/>
                </a:lnTo>
                <a:lnTo>
                  <a:pt x="139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2" name="bk object 4242"/>
          <p:cNvSpPr/>
          <p:nvPr/>
        </p:nvSpPr>
        <p:spPr>
          <a:xfrm>
            <a:off x="4762500" y="2583179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39" h="11430">
                <a:moveTo>
                  <a:pt x="2539" y="0"/>
                </a:moveTo>
                <a:lnTo>
                  <a:pt x="0" y="8890"/>
                </a:lnTo>
                <a:lnTo>
                  <a:pt x="12700" y="11430"/>
                </a:lnTo>
                <a:lnTo>
                  <a:pt x="1523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3" name="bk object 4243"/>
          <p:cNvSpPr/>
          <p:nvPr/>
        </p:nvSpPr>
        <p:spPr>
          <a:xfrm>
            <a:off x="4765040" y="258191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6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4" name="bk object 4244"/>
          <p:cNvSpPr/>
          <p:nvPr/>
        </p:nvSpPr>
        <p:spPr>
          <a:xfrm>
            <a:off x="4765040" y="257428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3810" y="0"/>
                </a:moveTo>
                <a:lnTo>
                  <a:pt x="0" y="7620"/>
                </a:lnTo>
                <a:lnTo>
                  <a:pt x="6350" y="10160"/>
                </a:lnTo>
                <a:lnTo>
                  <a:pt x="11430" y="12700"/>
                </a:lnTo>
                <a:lnTo>
                  <a:pt x="15239" y="3810"/>
                </a:lnTo>
                <a:lnTo>
                  <a:pt x="888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5" name="bk object 4245"/>
          <p:cNvSpPr/>
          <p:nvPr/>
        </p:nvSpPr>
        <p:spPr>
          <a:xfrm>
            <a:off x="4768850" y="25730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6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6" name="bk object 4246"/>
          <p:cNvSpPr/>
          <p:nvPr/>
        </p:nvSpPr>
        <p:spPr>
          <a:xfrm>
            <a:off x="4768850" y="256540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3810" y="0"/>
                </a:moveTo>
                <a:lnTo>
                  <a:pt x="0" y="7620"/>
                </a:lnTo>
                <a:lnTo>
                  <a:pt x="5079" y="10160"/>
                </a:lnTo>
                <a:lnTo>
                  <a:pt x="11429" y="13970"/>
                </a:lnTo>
                <a:lnTo>
                  <a:pt x="15239" y="6350"/>
                </a:lnTo>
                <a:lnTo>
                  <a:pt x="8889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7" name="bk object 4247"/>
          <p:cNvSpPr/>
          <p:nvPr/>
        </p:nvSpPr>
        <p:spPr>
          <a:xfrm>
            <a:off x="4772659" y="25577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5079" y="0"/>
                </a:moveTo>
                <a:lnTo>
                  <a:pt x="0" y="7620"/>
                </a:lnTo>
                <a:lnTo>
                  <a:pt x="5079" y="10160"/>
                </a:lnTo>
                <a:lnTo>
                  <a:pt x="11429" y="13970"/>
                </a:lnTo>
                <a:lnTo>
                  <a:pt x="15239" y="6350"/>
                </a:lnTo>
                <a:lnTo>
                  <a:pt x="1016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8" name="bk object 4248"/>
          <p:cNvSpPr/>
          <p:nvPr/>
        </p:nvSpPr>
        <p:spPr>
          <a:xfrm>
            <a:off x="4777740" y="255651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0" y="1269"/>
                </a:lnTo>
                <a:lnTo>
                  <a:pt x="508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9" name="bk object 4249"/>
          <p:cNvSpPr/>
          <p:nvPr/>
        </p:nvSpPr>
        <p:spPr>
          <a:xfrm>
            <a:off x="4777740" y="254888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5080" y="0"/>
                </a:moveTo>
                <a:lnTo>
                  <a:pt x="0" y="7620"/>
                </a:lnTo>
                <a:lnTo>
                  <a:pt x="10160" y="15239"/>
                </a:lnTo>
                <a:lnTo>
                  <a:pt x="15239" y="762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0" name="bk object 4250"/>
          <p:cNvSpPr/>
          <p:nvPr/>
        </p:nvSpPr>
        <p:spPr>
          <a:xfrm>
            <a:off x="4782820" y="254253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6350"/>
                </a:lnTo>
                <a:lnTo>
                  <a:pt x="5079" y="10160"/>
                </a:lnTo>
                <a:lnTo>
                  <a:pt x="8889" y="15239"/>
                </a:lnTo>
                <a:lnTo>
                  <a:pt x="1523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1" name="bk object 4251"/>
          <p:cNvSpPr/>
          <p:nvPr/>
        </p:nvSpPr>
        <p:spPr>
          <a:xfrm>
            <a:off x="4789170" y="253618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6350"/>
                </a:lnTo>
                <a:lnTo>
                  <a:pt x="8889" y="15239"/>
                </a:lnTo>
                <a:lnTo>
                  <a:pt x="15239" y="8889"/>
                </a:lnTo>
                <a:lnTo>
                  <a:pt x="1015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2" name="bk object 4252"/>
          <p:cNvSpPr/>
          <p:nvPr/>
        </p:nvSpPr>
        <p:spPr>
          <a:xfrm>
            <a:off x="4795520" y="25336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09" y="0"/>
                </a:moveTo>
                <a:lnTo>
                  <a:pt x="0" y="2539"/>
                </a:lnTo>
                <a:lnTo>
                  <a:pt x="3809" y="7620"/>
                </a:lnTo>
                <a:lnTo>
                  <a:pt x="8889" y="12700"/>
                </a:lnTo>
                <a:lnTo>
                  <a:pt x="11429" y="1016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3" name="bk object 4253"/>
          <p:cNvSpPr/>
          <p:nvPr/>
        </p:nvSpPr>
        <p:spPr>
          <a:xfrm>
            <a:off x="4799329" y="253111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2540" y="0"/>
                </a:moveTo>
                <a:lnTo>
                  <a:pt x="0" y="2539"/>
                </a:lnTo>
                <a:lnTo>
                  <a:pt x="7620" y="12700"/>
                </a:lnTo>
                <a:lnTo>
                  <a:pt x="11430" y="10160"/>
                </a:lnTo>
                <a:lnTo>
                  <a:pt x="762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4" name="bk object 4254"/>
          <p:cNvSpPr/>
          <p:nvPr/>
        </p:nvSpPr>
        <p:spPr>
          <a:xfrm>
            <a:off x="4801870" y="252983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1269" y="0"/>
                </a:moveTo>
                <a:lnTo>
                  <a:pt x="0" y="1270"/>
                </a:lnTo>
                <a:lnTo>
                  <a:pt x="507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5" name="bk object 4255"/>
          <p:cNvSpPr/>
          <p:nvPr/>
        </p:nvSpPr>
        <p:spPr>
          <a:xfrm>
            <a:off x="4803140" y="252857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3810" y="0"/>
                </a:moveTo>
                <a:lnTo>
                  <a:pt x="0" y="1269"/>
                </a:lnTo>
                <a:lnTo>
                  <a:pt x="3810" y="7619"/>
                </a:lnTo>
                <a:lnTo>
                  <a:pt x="6350" y="12700"/>
                </a:lnTo>
                <a:lnTo>
                  <a:pt x="8889" y="11429"/>
                </a:lnTo>
                <a:lnTo>
                  <a:pt x="635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6" name="bk object 4256"/>
          <p:cNvSpPr/>
          <p:nvPr/>
        </p:nvSpPr>
        <p:spPr>
          <a:xfrm>
            <a:off x="4809490" y="253365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2539" y="6350"/>
                </a:lnTo>
                <a:lnTo>
                  <a:pt x="381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7" name="bk object 4257"/>
          <p:cNvSpPr/>
          <p:nvPr/>
        </p:nvSpPr>
        <p:spPr>
          <a:xfrm>
            <a:off x="4806950" y="252602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69">
                <a:moveTo>
                  <a:pt x="2539" y="0"/>
                </a:moveTo>
                <a:lnTo>
                  <a:pt x="0" y="2540"/>
                </a:lnTo>
                <a:lnTo>
                  <a:pt x="2539" y="7620"/>
                </a:lnTo>
                <a:lnTo>
                  <a:pt x="6350" y="13970"/>
                </a:lnTo>
                <a:lnTo>
                  <a:pt x="8889" y="11430"/>
                </a:lnTo>
                <a:lnTo>
                  <a:pt x="635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8" name="bk object 4258"/>
          <p:cNvSpPr/>
          <p:nvPr/>
        </p:nvSpPr>
        <p:spPr>
          <a:xfrm>
            <a:off x="4809490" y="25260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270" y="0"/>
                </a:moveTo>
                <a:lnTo>
                  <a:pt x="0" y="0"/>
                </a:lnTo>
                <a:lnTo>
                  <a:pt x="381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9" name="bk object 4259"/>
          <p:cNvSpPr/>
          <p:nvPr/>
        </p:nvSpPr>
        <p:spPr>
          <a:xfrm>
            <a:off x="4810759" y="252476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2539" y="0"/>
                </a:moveTo>
                <a:lnTo>
                  <a:pt x="0" y="1269"/>
                </a:lnTo>
                <a:lnTo>
                  <a:pt x="2539" y="7619"/>
                </a:lnTo>
                <a:lnTo>
                  <a:pt x="5079" y="12700"/>
                </a:lnTo>
                <a:lnTo>
                  <a:pt x="7619" y="11429"/>
                </a:lnTo>
                <a:lnTo>
                  <a:pt x="507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0" name="bk object 4260"/>
          <p:cNvSpPr/>
          <p:nvPr/>
        </p:nvSpPr>
        <p:spPr>
          <a:xfrm>
            <a:off x="4813300" y="252476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1270" y="0"/>
                </a:moveTo>
                <a:lnTo>
                  <a:pt x="0" y="0"/>
                </a:lnTo>
                <a:lnTo>
                  <a:pt x="253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1" name="bk object 4261"/>
          <p:cNvSpPr/>
          <p:nvPr/>
        </p:nvSpPr>
        <p:spPr>
          <a:xfrm>
            <a:off x="4814570" y="252348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09" y="0"/>
                </a:moveTo>
                <a:lnTo>
                  <a:pt x="0" y="1270"/>
                </a:lnTo>
                <a:lnTo>
                  <a:pt x="1269" y="6350"/>
                </a:lnTo>
                <a:lnTo>
                  <a:pt x="3809" y="12700"/>
                </a:lnTo>
                <a:lnTo>
                  <a:pt x="7619" y="11430"/>
                </a:lnTo>
                <a:lnTo>
                  <a:pt x="507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2" name="bk object 4262"/>
          <p:cNvSpPr/>
          <p:nvPr/>
        </p:nvSpPr>
        <p:spPr>
          <a:xfrm>
            <a:off x="4818379" y="252222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10" y="0"/>
                </a:moveTo>
                <a:lnTo>
                  <a:pt x="0" y="1269"/>
                </a:lnTo>
                <a:lnTo>
                  <a:pt x="1270" y="6350"/>
                </a:lnTo>
                <a:lnTo>
                  <a:pt x="3810" y="12700"/>
                </a:lnTo>
                <a:lnTo>
                  <a:pt x="7620" y="11429"/>
                </a:lnTo>
                <a:lnTo>
                  <a:pt x="508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3" name="bk object 4263"/>
          <p:cNvSpPr/>
          <p:nvPr/>
        </p:nvSpPr>
        <p:spPr>
          <a:xfrm>
            <a:off x="4822190" y="252095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10" y="0"/>
                </a:moveTo>
                <a:lnTo>
                  <a:pt x="0" y="1270"/>
                </a:lnTo>
                <a:lnTo>
                  <a:pt x="1270" y="6350"/>
                </a:lnTo>
                <a:lnTo>
                  <a:pt x="3810" y="12700"/>
                </a:lnTo>
                <a:lnTo>
                  <a:pt x="7620" y="11429"/>
                </a:lnTo>
                <a:lnTo>
                  <a:pt x="508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4" name="bk object 4264"/>
          <p:cNvSpPr/>
          <p:nvPr/>
        </p:nvSpPr>
        <p:spPr>
          <a:xfrm>
            <a:off x="4826000" y="251967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5079" y="0"/>
                </a:moveTo>
                <a:lnTo>
                  <a:pt x="0" y="1270"/>
                </a:lnTo>
                <a:lnTo>
                  <a:pt x="1270" y="7620"/>
                </a:lnTo>
                <a:lnTo>
                  <a:pt x="2539" y="12700"/>
                </a:lnTo>
                <a:lnTo>
                  <a:pt x="6350" y="12700"/>
                </a:lnTo>
                <a:lnTo>
                  <a:pt x="507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5" name="bk object 4265"/>
          <p:cNvSpPr/>
          <p:nvPr/>
        </p:nvSpPr>
        <p:spPr>
          <a:xfrm>
            <a:off x="4831079" y="25196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381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12700"/>
                </a:lnTo>
                <a:lnTo>
                  <a:pt x="5080" y="11430"/>
                </a:lnTo>
                <a:lnTo>
                  <a:pt x="381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6" name="bk object 4266"/>
          <p:cNvSpPr/>
          <p:nvPr/>
        </p:nvSpPr>
        <p:spPr>
          <a:xfrm>
            <a:off x="4834890" y="251967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7" name="bk object 4267"/>
          <p:cNvSpPr/>
          <p:nvPr/>
        </p:nvSpPr>
        <p:spPr>
          <a:xfrm>
            <a:off x="4834890" y="251841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7620" y="0"/>
                </a:moveTo>
                <a:lnTo>
                  <a:pt x="0" y="1269"/>
                </a:lnTo>
                <a:lnTo>
                  <a:pt x="0" y="7619"/>
                </a:lnTo>
                <a:lnTo>
                  <a:pt x="1270" y="12700"/>
                </a:lnTo>
                <a:lnTo>
                  <a:pt x="8889" y="12700"/>
                </a:lnTo>
                <a:lnTo>
                  <a:pt x="8889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8" name="bk object 4268"/>
          <p:cNvSpPr/>
          <p:nvPr/>
        </p:nvSpPr>
        <p:spPr>
          <a:xfrm>
            <a:off x="4842509" y="251841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9" y="0"/>
                </a:moveTo>
                <a:lnTo>
                  <a:pt x="0" y="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9" name="bk object 4269"/>
          <p:cNvSpPr/>
          <p:nvPr/>
        </p:nvSpPr>
        <p:spPr>
          <a:xfrm>
            <a:off x="4556759" y="2951479"/>
            <a:ext cx="73660" cy="63500"/>
          </a:xfrm>
          <a:custGeom>
            <a:avLst/>
            <a:gdLst/>
            <a:ahLst/>
            <a:cxnLst/>
            <a:rect l="l" t="t" r="r" b="b"/>
            <a:pathLst>
              <a:path w="73660" h="63500">
                <a:moveTo>
                  <a:pt x="8889" y="0"/>
                </a:moveTo>
                <a:lnTo>
                  <a:pt x="0" y="8890"/>
                </a:lnTo>
                <a:lnTo>
                  <a:pt x="66039" y="63500"/>
                </a:lnTo>
                <a:lnTo>
                  <a:pt x="69850" y="58420"/>
                </a:lnTo>
                <a:lnTo>
                  <a:pt x="73660" y="546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0" name="bk object 4270"/>
          <p:cNvSpPr/>
          <p:nvPr/>
        </p:nvSpPr>
        <p:spPr>
          <a:xfrm>
            <a:off x="4551679" y="29514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80" y="0"/>
                </a:moveTo>
                <a:lnTo>
                  <a:pt x="0" y="5080"/>
                </a:lnTo>
                <a:lnTo>
                  <a:pt x="5080" y="8890"/>
                </a:lnTo>
                <a:lnTo>
                  <a:pt x="889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1" name="bk object 4271"/>
          <p:cNvSpPr/>
          <p:nvPr/>
        </p:nvSpPr>
        <p:spPr>
          <a:xfrm>
            <a:off x="4556759" y="2908300"/>
            <a:ext cx="46990" cy="52069"/>
          </a:xfrm>
          <a:custGeom>
            <a:avLst/>
            <a:gdLst/>
            <a:ahLst/>
            <a:cxnLst/>
            <a:rect l="l" t="t" r="r" b="b"/>
            <a:pathLst>
              <a:path w="46989" h="52069">
                <a:moveTo>
                  <a:pt x="38100" y="0"/>
                </a:moveTo>
                <a:lnTo>
                  <a:pt x="0" y="43179"/>
                </a:lnTo>
                <a:lnTo>
                  <a:pt x="3810" y="48260"/>
                </a:lnTo>
                <a:lnTo>
                  <a:pt x="8889" y="52070"/>
                </a:lnTo>
                <a:lnTo>
                  <a:pt x="46989" y="8889"/>
                </a:lnTo>
                <a:lnTo>
                  <a:pt x="43179" y="3810"/>
                </a:lnTo>
                <a:lnTo>
                  <a:pt x="38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2" name="bk object 4272"/>
          <p:cNvSpPr/>
          <p:nvPr/>
        </p:nvSpPr>
        <p:spPr>
          <a:xfrm>
            <a:off x="4594859" y="2871470"/>
            <a:ext cx="43180" cy="45720"/>
          </a:xfrm>
          <a:custGeom>
            <a:avLst/>
            <a:gdLst/>
            <a:ahLst/>
            <a:cxnLst/>
            <a:rect l="l" t="t" r="r" b="b"/>
            <a:pathLst>
              <a:path w="43179" h="45719">
                <a:moveTo>
                  <a:pt x="34289" y="0"/>
                </a:moveTo>
                <a:lnTo>
                  <a:pt x="0" y="36829"/>
                </a:lnTo>
                <a:lnTo>
                  <a:pt x="5079" y="40639"/>
                </a:lnTo>
                <a:lnTo>
                  <a:pt x="8889" y="45719"/>
                </a:lnTo>
                <a:lnTo>
                  <a:pt x="43179" y="8889"/>
                </a:lnTo>
                <a:lnTo>
                  <a:pt x="3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3" name="bk object 4273"/>
          <p:cNvSpPr/>
          <p:nvPr/>
        </p:nvSpPr>
        <p:spPr>
          <a:xfrm>
            <a:off x="4629150" y="2857500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30">
                <a:moveTo>
                  <a:pt x="16510" y="0"/>
                </a:moveTo>
                <a:lnTo>
                  <a:pt x="0" y="13970"/>
                </a:lnTo>
                <a:lnTo>
                  <a:pt x="5079" y="19050"/>
                </a:lnTo>
                <a:lnTo>
                  <a:pt x="8889" y="24129"/>
                </a:lnTo>
                <a:lnTo>
                  <a:pt x="25400" y="8889"/>
                </a:lnTo>
                <a:lnTo>
                  <a:pt x="21589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4" name="bk object 4274"/>
          <p:cNvSpPr/>
          <p:nvPr/>
        </p:nvSpPr>
        <p:spPr>
          <a:xfrm>
            <a:off x="4645659" y="2843529"/>
            <a:ext cx="24130" cy="22860"/>
          </a:xfrm>
          <a:custGeom>
            <a:avLst/>
            <a:gdLst/>
            <a:ahLst/>
            <a:cxnLst/>
            <a:rect l="l" t="t" r="r" b="b"/>
            <a:pathLst>
              <a:path w="24129" h="22860">
                <a:moveTo>
                  <a:pt x="15239" y="0"/>
                </a:moveTo>
                <a:lnTo>
                  <a:pt x="0" y="13970"/>
                </a:lnTo>
                <a:lnTo>
                  <a:pt x="5079" y="17780"/>
                </a:lnTo>
                <a:lnTo>
                  <a:pt x="8889" y="22860"/>
                </a:lnTo>
                <a:lnTo>
                  <a:pt x="24129" y="10160"/>
                </a:lnTo>
                <a:lnTo>
                  <a:pt x="19050" y="508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5" name="bk object 4275"/>
          <p:cNvSpPr/>
          <p:nvPr/>
        </p:nvSpPr>
        <p:spPr>
          <a:xfrm>
            <a:off x="4660900" y="283210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89">
                <a:moveTo>
                  <a:pt x="13970" y="0"/>
                </a:moveTo>
                <a:lnTo>
                  <a:pt x="0" y="11429"/>
                </a:lnTo>
                <a:lnTo>
                  <a:pt x="3810" y="16510"/>
                </a:lnTo>
                <a:lnTo>
                  <a:pt x="8889" y="21589"/>
                </a:lnTo>
                <a:lnTo>
                  <a:pt x="22860" y="10160"/>
                </a:lnTo>
                <a:lnTo>
                  <a:pt x="17779" y="507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6" name="bk object 4276"/>
          <p:cNvSpPr/>
          <p:nvPr/>
        </p:nvSpPr>
        <p:spPr>
          <a:xfrm>
            <a:off x="4674870" y="28321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1269" y="0"/>
                </a:moveTo>
                <a:lnTo>
                  <a:pt x="0" y="0"/>
                </a:lnTo>
                <a:lnTo>
                  <a:pt x="380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7" name="bk object 4277"/>
          <p:cNvSpPr/>
          <p:nvPr/>
        </p:nvSpPr>
        <p:spPr>
          <a:xfrm>
            <a:off x="4676140" y="282321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2700" y="0"/>
                </a:moveTo>
                <a:lnTo>
                  <a:pt x="0" y="8889"/>
                </a:lnTo>
                <a:lnTo>
                  <a:pt x="2539" y="13969"/>
                </a:lnTo>
                <a:lnTo>
                  <a:pt x="6350" y="19050"/>
                </a:lnTo>
                <a:lnTo>
                  <a:pt x="20320" y="1016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8" name="bk object 4278"/>
          <p:cNvSpPr/>
          <p:nvPr/>
        </p:nvSpPr>
        <p:spPr>
          <a:xfrm>
            <a:off x="4688840" y="28232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1270" y="0"/>
                </a:moveTo>
                <a:lnTo>
                  <a:pt x="0" y="0"/>
                </a:lnTo>
                <a:lnTo>
                  <a:pt x="381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9" name="bk object 4279"/>
          <p:cNvSpPr/>
          <p:nvPr/>
        </p:nvSpPr>
        <p:spPr>
          <a:xfrm>
            <a:off x="4690109" y="281558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2700" y="0"/>
                </a:moveTo>
                <a:lnTo>
                  <a:pt x="0" y="7620"/>
                </a:lnTo>
                <a:lnTo>
                  <a:pt x="2539" y="12700"/>
                </a:lnTo>
                <a:lnTo>
                  <a:pt x="6350" y="17780"/>
                </a:lnTo>
                <a:lnTo>
                  <a:pt x="19050" y="10160"/>
                </a:lnTo>
                <a:lnTo>
                  <a:pt x="15239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0" name="bk object 4280"/>
          <p:cNvSpPr/>
          <p:nvPr/>
        </p:nvSpPr>
        <p:spPr>
          <a:xfrm>
            <a:off x="4702809" y="28143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0" y="1269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1" name="bk object 4281"/>
          <p:cNvSpPr/>
          <p:nvPr/>
        </p:nvSpPr>
        <p:spPr>
          <a:xfrm>
            <a:off x="4702809" y="280797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2700" y="0"/>
                </a:moveTo>
                <a:lnTo>
                  <a:pt x="0" y="6350"/>
                </a:lnTo>
                <a:lnTo>
                  <a:pt x="2539" y="12700"/>
                </a:lnTo>
                <a:lnTo>
                  <a:pt x="5079" y="17779"/>
                </a:lnTo>
                <a:lnTo>
                  <a:pt x="17779" y="11429"/>
                </a:lnTo>
                <a:lnTo>
                  <a:pt x="15239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2" name="bk object 4282"/>
          <p:cNvSpPr/>
          <p:nvPr/>
        </p:nvSpPr>
        <p:spPr>
          <a:xfrm>
            <a:off x="4715509" y="28028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1429" y="0"/>
                </a:moveTo>
                <a:lnTo>
                  <a:pt x="0" y="5080"/>
                </a:lnTo>
                <a:lnTo>
                  <a:pt x="2539" y="11430"/>
                </a:lnTo>
                <a:lnTo>
                  <a:pt x="5079" y="16510"/>
                </a:lnTo>
                <a:lnTo>
                  <a:pt x="16510" y="11430"/>
                </a:lnTo>
                <a:lnTo>
                  <a:pt x="13969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3" name="bk object 4283"/>
          <p:cNvSpPr/>
          <p:nvPr/>
        </p:nvSpPr>
        <p:spPr>
          <a:xfrm>
            <a:off x="4726940" y="279781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2700" y="0"/>
                </a:moveTo>
                <a:lnTo>
                  <a:pt x="0" y="5079"/>
                </a:lnTo>
                <a:lnTo>
                  <a:pt x="2539" y="11429"/>
                </a:lnTo>
                <a:lnTo>
                  <a:pt x="5080" y="16510"/>
                </a:lnTo>
                <a:lnTo>
                  <a:pt x="16510" y="11429"/>
                </a:lnTo>
                <a:lnTo>
                  <a:pt x="15239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4" name="bk object 4284"/>
          <p:cNvSpPr/>
          <p:nvPr/>
        </p:nvSpPr>
        <p:spPr>
          <a:xfrm>
            <a:off x="4739640" y="279400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11430" y="0"/>
                </a:moveTo>
                <a:lnTo>
                  <a:pt x="0" y="3810"/>
                </a:lnTo>
                <a:lnTo>
                  <a:pt x="2539" y="10160"/>
                </a:lnTo>
                <a:lnTo>
                  <a:pt x="3810" y="16510"/>
                </a:lnTo>
                <a:lnTo>
                  <a:pt x="15239" y="12700"/>
                </a:lnTo>
                <a:lnTo>
                  <a:pt x="1397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5" name="bk object 4285"/>
          <p:cNvSpPr/>
          <p:nvPr/>
        </p:nvSpPr>
        <p:spPr>
          <a:xfrm>
            <a:off x="4751070" y="279146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1429" y="0"/>
                </a:moveTo>
                <a:lnTo>
                  <a:pt x="0" y="2539"/>
                </a:lnTo>
                <a:lnTo>
                  <a:pt x="2539" y="8889"/>
                </a:lnTo>
                <a:lnTo>
                  <a:pt x="3809" y="15239"/>
                </a:lnTo>
                <a:lnTo>
                  <a:pt x="1396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6" name="bk object 4286"/>
          <p:cNvSpPr/>
          <p:nvPr/>
        </p:nvSpPr>
        <p:spPr>
          <a:xfrm>
            <a:off x="4762500" y="279146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7" name="bk object 4287"/>
          <p:cNvSpPr/>
          <p:nvPr/>
        </p:nvSpPr>
        <p:spPr>
          <a:xfrm>
            <a:off x="4763770" y="279018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10159" y="0"/>
                </a:moveTo>
                <a:lnTo>
                  <a:pt x="0" y="1270"/>
                </a:lnTo>
                <a:lnTo>
                  <a:pt x="0" y="7620"/>
                </a:lnTo>
                <a:lnTo>
                  <a:pt x="1269" y="13970"/>
                </a:lnTo>
                <a:lnTo>
                  <a:pt x="11429" y="12700"/>
                </a:lnTo>
                <a:lnTo>
                  <a:pt x="1142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8" name="bk object 4288"/>
          <p:cNvSpPr/>
          <p:nvPr/>
        </p:nvSpPr>
        <p:spPr>
          <a:xfrm>
            <a:off x="4773929" y="279018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016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12700"/>
                </a:lnTo>
                <a:lnTo>
                  <a:pt x="11430" y="11430"/>
                </a:lnTo>
                <a:lnTo>
                  <a:pt x="1143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9" name="bk object 4289"/>
          <p:cNvSpPr/>
          <p:nvPr/>
        </p:nvSpPr>
        <p:spPr>
          <a:xfrm>
            <a:off x="4784090" y="278892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1269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0" name="bk object 4290"/>
          <p:cNvSpPr/>
          <p:nvPr/>
        </p:nvSpPr>
        <p:spPr>
          <a:xfrm>
            <a:off x="4784090" y="2790189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7620" y="0"/>
                </a:moveTo>
                <a:lnTo>
                  <a:pt x="1270" y="0"/>
                </a:lnTo>
                <a:lnTo>
                  <a:pt x="1270" y="5080"/>
                </a:lnTo>
                <a:lnTo>
                  <a:pt x="0" y="11430"/>
                </a:lnTo>
                <a:lnTo>
                  <a:pt x="7620" y="1143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1" name="bk object 4291"/>
          <p:cNvSpPr/>
          <p:nvPr/>
        </p:nvSpPr>
        <p:spPr>
          <a:xfrm>
            <a:off x="4791709" y="279018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2" name="bk object 4292"/>
          <p:cNvSpPr/>
          <p:nvPr/>
        </p:nvSpPr>
        <p:spPr>
          <a:xfrm>
            <a:off x="4790440" y="279018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0"/>
                </a:moveTo>
                <a:lnTo>
                  <a:pt x="1270" y="0"/>
                </a:lnTo>
                <a:lnTo>
                  <a:pt x="1270" y="6350"/>
                </a:lnTo>
                <a:lnTo>
                  <a:pt x="0" y="11430"/>
                </a:lnTo>
                <a:lnTo>
                  <a:pt x="6350" y="12700"/>
                </a:lnTo>
                <a:lnTo>
                  <a:pt x="762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3" name="bk object 4293"/>
          <p:cNvSpPr/>
          <p:nvPr/>
        </p:nvSpPr>
        <p:spPr>
          <a:xfrm>
            <a:off x="4798059" y="279018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9" y="0"/>
                </a:moveTo>
                <a:lnTo>
                  <a:pt x="0" y="0"/>
                </a:lnTo>
                <a:lnTo>
                  <a:pt x="0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4" name="bk object 4294"/>
          <p:cNvSpPr/>
          <p:nvPr/>
        </p:nvSpPr>
        <p:spPr>
          <a:xfrm>
            <a:off x="4796790" y="279018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69">
                <a:moveTo>
                  <a:pt x="2539" y="0"/>
                </a:moveTo>
                <a:lnTo>
                  <a:pt x="0" y="12700"/>
                </a:lnTo>
                <a:lnTo>
                  <a:pt x="6350" y="13970"/>
                </a:lnTo>
                <a:lnTo>
                  <a:pt x="7620" y="7620"/>
                </a:lnTo>
                <a:lnTo>
                  <a:pt x="888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5" name="bk object 4295"/>
          <p:cNvSpPr/>
          <p:nvPr/>
        </p:nvSpPr>
        <p:spPr>
          <a:xfrm>
            <a:off x="4803140" y="279272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2539" y="0"/>
                </a:moveTo>
                <a:lnTo>
                  <a:pt x="1270" y="5080"/>
                </a:lnTo>
                <a:lnTo>
                  <a:pt x="0" y="11430"/>
                </a:lnTo>
                <a:lnTo>
                  <a:pt x="5080" y="12700"/>
                </a:lnTo>
                <a:lnTo>
                  <a:pt x="6350" y="7620"/>
                </a:lnTo>
                <a:lnTo>
                  <a:pt x="888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6" name="bk object 4296"/>
          <p:cNvSpPr/>
          <p:nvPr/>
        </p:nvSpPr>
        <p:spPr>
          <a:xfrm>
            <a:off x="4806950" y="279400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5079" y="0"/>
                </a:moveTo>
                <a:lnTo>
                  <a:pt x="2539" y="6350"/>
                </a:lnTo>
                <a:lnTo>
                  <a:pt x="0" y="11429"/>
                </a:lnTo>
                <a:lnTo>
                  <a:pt x="6350" y="13970"/>
                </a:lnTo>
                <a:lnTo>
                  <a:pt x="8889" y="7620"/>
                </a:lnTo>
                <a:lnTo>
                  <a:pt x="1142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7" name="bk object 4297"/>
          <p:cNvSpPr/>
          <p:nvPr/>
        </p:nvSpPr>
        <p:spPr>
          <a:xfrm>
            <a:off x="4813300" y="279653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5079" y="0"/>
                </a:moveTo>
                <a:lnTo>
                  <a:pt x="2539" y="5080"/>
                </a:lnTo>
                <a:lnTo>
                  <a:pt x="0" y="11430"/>
                </a:lnTo>
                <a:lnTo>
                  <a:pt x="5079" y="13970"/>
                </a:lnTo>
                <a:lnTo>
                  <a:pt x="1016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8" name="bk object 4298"/>
          <p:cNvSpPr/>
          <p:nvPr/>
        </p:nvSpPr>
        <p:spPr>
          <a:xfrm>
            <a:off x="4820920" y="28003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09" y="0"/>
                </a:moveTo>
                <a:lnTo>
                  <a:pt x="2539" y="0"/>
                </a:lnTo>
                <a:lnTo>
                  <a:pt x="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9" name="bk object 4299"/>
          <p:cNvSpPr/>
          <p:nvPr/>
        </p:nvSpPr>
        <p:spPr>
          <a:xfrm>
            <a:off x="4817109" y="28003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19" y="0"/>
                </a:moveTo>
                <a:lnTo>
                  <a:pt x="0" y="10160"/>
                </a:lnTo>
                <a:lnTo>
                  <a:pt x="5079" y="12700"/>
                </a:lnTo>
                <a:lnTo>
                  <a:pt x="12700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0" name="bk object 4300"/>
          <p:cNvSpPr/>
          <p:nvPr/>
        </p:nvSpPr>
        <p:spPr>
          <a:xfrm>
            <a:off x="4822190" y="280288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7620" y="0"/>
                </a:moveTo>
                <a:lnTo>
                  <a:pt x="0" y="10160"/>
                </a:lnTo>
                <a:lnTo>
                  <a:pt x="3810" y="13970"/>
                </a:lnTo>
                <a:lnTo>
                  <a:pt x="8889" y="8889"/>
                </a:lnTo>
                <a:lnTo>
                  <a:pt x="1270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1" name="bk object 4301"/>
          <p:cNvSpPr/>
          <p:nvPr/>
        </p:nvSpPr>
        <p:spPr>
          <a:xfrm>
            <a:off x="4831079" y="28067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2" name="bk object 4302"/>
          <p:cNvSpPr/>
          <p:nvPr/>
        </p:nvSpPr>
        <p:spPr>
          <a:xfrm>
            <a:off x="4826000" y="280797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89" y="0"/>
                </a:moveTo>
                <a:lnTo>
                  <a:pt x="0" y="8889"/>
                </a:lnTo>
                <a:lnTo>
                  <a:pt x="2539" y="10159"/>
                </a:lnTo>
                <a:lnTo>
                  <a:pt x="1142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3" name="bk object 4303"/>
          <p:cNvSpPr/>
          <p:nvPr/>
        </p:nvSpPr>
        <p:spPr>
          <a:xfrm>
            <a:off x="4828540" y="280923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8889" y="0"/>
                </a:moveTo>
                <a:lnTo>
                  <a:pt x="0" y="8889"/>
                </a:lnTo>
                <a:lnTo>
                  <a:pt x="2539" y="11430"/>
                </a:lnTo>
                <a:lnTo>
                  <a:pt x="6350" y="7620"/>
                </a:lnTo>
                <a:lnTo>
                  <a:pt x="1016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4" name="bk object 4304"/>
          <p:cNvSpPr/>
          <p:nvPr/>
        </p:nvSpPr>
        <p:spPr>
          <a:xfrm>
            <a:off x="4834890" y="28117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80" y="0"/>
                </a:moveTo>
                <a:lnTo>
                  <a:pt x="3810" y="0"/>
                </a:lnTo>
                <a:lnTo>
                  <a:pt x="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5" name="bk object 4305"/>
          <p:cNvSpPr/>
          <p:nvPr/>
        </p:nvSpPr>
        <p:spPr>
          <a:xfrm>
            <a:off x="4829809" y="28117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0160" y="0"/>
                </a:moveTo>
                <a:lnTo>
                  <a:pt x="5079" y="5080"/>
                </a:lnTo>
                <a:lnTo>
                  <a:pt x="0" y="8890"/>
                </a:lnTo>
                <a:lnTo>
                  <a:pt x="2539" y="11430"/>
                </a:lnTo>
                <a:lnTo>
                  <a:pt x="7619" y="7620"/>
                </a:lnTo>
                <a:lnTo>
                  <a:pt x="11429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6" name="bk object 4306"/>
          <p:cNvSpPr/>
          <p:nvPr/>
        </p:nvSpPr>
        <p:spPr>
          <a:xfrm>
            <a:off x="4837429" y="28143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80" y="0"/>
                </a:moveTo>
                <a:lnTo>
                  <a:pt x="3810" y="0"/>
                </a:lnTo>
                <a:lnTo>
                  <a:pt x="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7" name="bk object 4307"/>
          <p:cNvSpPr/>
          <p:nvPr/>
        </p:nvSpPr>
        <p:spPr>
          <a:xfrm>
            <a:off x="4832350" y="281432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0160" y="0"/>
                </a:moveTo>
                <a:lnTo>
                  <a:pt x="5079" y="5079"/>
                </a:lnTo>
                <a:lnTo>
                  <a:pt x="0" y="8889"/>
                </a:lnTo>
                <a:lnTo>
                  <a:pt x="1270" y="10159"/>
                </a:lnTo>
                <a:lnTo>
                  <a:pt x="11429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8" name="bk object 4308"/>
          <p:cNvSpPr/>
          <p:nvPr/>
        </p:nvSpPr>
        <p:spPr>
          <a:xfrm>
            <a:off x="4833620" y="281686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0159" y="0"/>
                </a:moveTo>
                <a:lnTo>
                  <a:pt x="0" y="7619"/>
                </a:lnTo>
                <a:lnTo>
                  <a:pt x="1269" y="10160"/>
                </a:lnTo>
                <a:lnTo>
                  <a:pt x="1142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9" name="bk object 4309"/>
          <p:cNvSpPr/>
          <p:nvPr/>
        </p:nvSpPr>
        <p:spPr>
          <a:xfrm>
            <a:off x="4839970" y="28194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0" name="bk object 4310"/>
          <p:cNvSpPr/>
          <p:nvPr/>
        </p:nvSpPr>
        <p:spPr>
          <a:xfrm>
            <a:off x="4834890" y="282067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1270" y="7619"/>
                </a:lnTo>
                <a:lnTo>
                  <a:pt x="6350" y="5079"/>
                </a:lnTo>
                <a:lnTo>
                  <a:pt x="12700" y="253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1" name="bk object 4311"/>
          <p:cNvSpPr/>
          <p:nvPr/>
        </p:nvSpPr>
        <p:spPr>
          <a:xfrm>
            <a:off x="4836159" y="282575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2539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2" name="bk object 4312"/>
          <p:cNvSpPr/>
          <p:nvPr/>
        </p:nvSpPr>
        <p:spPr>
          <a:xfrm>
            <a:off x="4836159" y="282193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1429" y="0"/>
                </a:moveTo>
                <a:lnTo>
                  <a:pt x="5079" y="3810"/>
                </a:lnTo>
                <a:lnTo>
                  <a:pt x="0" y="7620"/>
                </a:lnTo>
                <a:lnTo>
                  <a:pt x="1269" y="10160"/>
                </a:lnTo>
                <a:lnTo>
                  <a:pt x="6350" y="6350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3" name="bk object 4313"/>
          <p:cNvSpPr/>
          <p:nvPr/>
        </p:nvSpPr>
        <p:spPr>
          <a:xfrm>
            <a:off x="4842509" y="282447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381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4" name="bk object 4314"/>
          <p:cNvSpPr/>
          <p:nvPr/>
        </p:nvSpPr>
        <p:spPr>
          <a:xfrm>
            <a:off x="4837429" y="282575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1270" y="7620"/>
                </a:lnTo>
                <a:lnTo>
                  <a:pt x="7620" y="5079"/>
                </a:lnTo>
                <a:lnTo>
                  <a:pt x="12700" y="253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5" name="bk object 4315"/>
          <p:cNvSpPr/>
          <p:nvPr/>
        </p:nvSpPr>
        <p:spPr>
          <a:xfrm>
            <a:off x="4838700" y="282828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29" y="0"/>
                </a:moveTo>
                <a:lnTo>
                  <a:pt x="6350" y="2539"/>
                </a:lnTo>
                <a:lnTo>
                  <a:pt x="0" y="5080"/>
                </a:lnTo>
                <a:lnTo>
                  <a:pt x="1270" y="7620"/>
                </a:lnTo>
                <a:lnTo>
                  <a:pt x="6350" y="5080"/>
                </a:lnTo>
                <a:lnTo>
                  <a:pt x="1270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6" name="bk object 4316"/>
          <p:cNvSpPr/>
          <p:nvPr/>
        </p:nvSpPr>
        <p:spPr>
          <a:xfrm>
            <a:off x="4839970" y="283210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29" y="0"/>
                </a:moveTo>
                <a:lnTo>
                  <a:pt x="5079" y="1270"/>
                </a:lnTo>
                <a:lnTo>
                  <a:pt x="0" y="3810"/>
                </a:lnTo>
                <a:lnTo>
                  <a:pt x="0" y="6350"/>
                </a:lnTo>
                <a:lnTo>
                  <a:pt x="1270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7" name="bk object 4317"/>
          <p:cNvSpPr/>
          <p:nvPr/>
        </p:nvSpPr>
        <p:spPr>
          <a:xfrm>
            <a:off x="4839970" y="283463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0" y="0"/>
                </a:moveTo>
                <a:lnTo>
                  <a:pt x="6350" y="2539"/>
                </a:lnTo>
                <a:lnTo>
                  <a:pt x="0" y="3810"/>
                </a:lnTo>
                <a:lnTo>
                  <a:pt x="1269" y="7620"/>
                </a:lnTo>
                <a:lnTo>
                  <a:pt x="7619" y="5080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8" name="bk object 4318"/>
          <p:cNvSpPr/>
          <p:nvPr/>
        </p:nvSpPr>
        <p:spPr>
          <a:xfrm>
            <a:off x="4847590" y="28371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080" y="0"/>
                </a:moveTo>
                <a:lnTo>
                  <a:pt x="0" y="254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9" name="bk object 4319"/>
          <p:cNvSpPr/>
          <p:nvPr/>
        </p:nvSpPr>
        <p:spPr>
          <a:xfrm>
            <a:off x="4841240" y="283845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0" y="2539"/>
                </a:lnTo>
                <a:lnTo>
                  <a:pt x="1270" y="6350"/>
                </a:lnTo>
                <a:lnTo>
                  <a:pt x="6350" y="507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0" name="bk object 4320"/>
          <p:cNvSpPr/>
          <p:nvPr/>
        </p:nvSpPr>
        <p:spPr>
          <a:xfrm>
            <a:off x="4847590" y="284098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1" name="bk object 4321"/>
          <p:cNvSpPr/>
          <p:nvPr/>
        </p:nvSpPr>
        <p:spPr>
          <a:xfrm>
            <a:off x="4842509" y="284226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29" y="0"/>
                </a:moveTo>
                <a:lnTo>
                  <a:pt x="5079" y="1269"/>
                </a:lnTo>
                <a:lnTo>
                  <a:pt x="0" y="1269"/>
                </a:lnTo>
                <a:lnTo>
                  <a:pt x="0" y="7619"/>
                </a:lnTo>
                <a:lnTo>
                  <a:pt x="6350" y="7619"/>
                </a:lnTo>
                <a:lnTo>
                  <a:pt x="12700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2" name="bk object 4322"/>
          <p:cNvSpPr/>
          <p:nvPr/>
        </p:nvSpPr>
        <p:spPr>
          <a:xfrm>
            <a:off x="4842509" y="284861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1269" y="7619"/>
                </a:lnTo>
                <a:lnTo>
                  <a:pt x="12700" y="761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3" name="bk object 4323"/>
          <p:cNvSpPr/>
          <p:nvPr/>
        </p:nvSpPr>
        <p:spPr>
          <a:xfrm>
            <a:off x="4850129" y="28562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508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4" name="bk object 4324"/>
          <p:cNvSpPr/>
          <p:nvPr/>
        </p:nvSpPr>
        <p:spPr>
          <a:xfrm>
            <a:off x="4842509" y="285496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269" y="0"/>
                </a:moveTo>
                <a:lnTo>
                  <a:pt x="0" y="3810"/>
                </a:lnTo>
                <a:lnTo>
                  <a:pt x="6350" y="5079"/>
                </a:lnTo>
                <a:lnTo>
                  <a:pt x="12700" y="5079"/>
                </a:lnTo>
                <a:lnTo>
                  <a:pt x="12700" y="2539"/>
                </a:lnTo>
                <a:lnTo>
                  <a:pt x="761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5" name="bk object 4325"/>
          <p:cNvSpPr/>
          <p:nvPr/>
        </p:nvSpPr>
        <p:spPr>
          <a:xfrm>
            <a:off x="4842509" y="285877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6" name="bk object 4326"/>
          <p:cNvSpPr/>
          <p:nvPr/>
        </p:nvSpPr>
        <p:spPr>
          <a:xfrm>
            <a:off x="4842509" y="286003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12700" y="3810"/>
                </a:lnTo>
                <a:lnTo>
                  <a:pt x="0" y="3810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7" name="bk object 4327"/>
          <p:cNvSpPr/>
          <p:nvPr/>
        </p:nvSpPr>
        <p:spPr>
          <a:xfrm>
            <a:off x="4848859" y="286385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8" name="bk object 4328"/>
          <p:cNvSpPr/>
          <p:nvPr/>
        </p:nvSpPr>
        <p:spPr>
          <a:xfrm>
            <a:off x="4841240" y="28625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70" y="0"/>
                </a:moveTo>
                <a:lnTo>
                  <a:pt x="0" y="11430"/>
                </a:lnTo>
                <a:lnTo>
                  <a:pt x="12700" y="13970"/>
                </a:lnTo>
                <a:lnTo>
                  <a:pt x="139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9" name="bk object 4329"/>
          <p:cNvSpPr/>
          <p:nvPr/>
        </p:nvSpPr>
        <p:spPr>
          <a:xfrm>
            <a:off x="4834890" y="2874010"/>
            <a:ext cx="19050" cy="35560"/>
          </a:xfrm>
          <a:custGeom>
            <a:avLst/>
            <a:gdLst/>
            <a:ahLst/>
            <a:cxnLst/>
            <a:rect l="l" t="t" r="r" b="b"/>
            <a:pathLst>
              <a:path w="19050" h="35560">
                <a:moveTo>
                  <a:pt x="6350" y="0"/>
                </a:moveTo>
                <a:lnTo>
                  <a:pt x="0" y="34289"/>
                </a:lnTo>
                <a:lnTo>
                  <a:pt x="6350" y="34289"/>
                </a:lnTo>
                <a:lnTo>
                  <a:pt x="12700" y="35560"/>
                </a:lnTo>
                <a:lnTo>
                  <a:pt x="1905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0" name="bk object 4330"/>
          <p:cNvSpPr/>
          <p:nvPr/>
        </p:nvSpPr>
        <p:spPr>
          <a:xfrm>
            <a:off x="4841240" y="290830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1" name="bk object 4331"/>
          <p:cNvSpPr/>
          <p:nvPr/>
        </p:nvSpPr>
        <p:spPr>
          <a:xfrm>
            <a:off x="4809490" y="2907029"/>
            <a:ext cx="38100" cy="115570"/>
          </a:xfrm>
          <a:custGeom>
            <a:avLst/>
            <a:gdLst/>
            <a:ahLst/>
            <a:cxnLst/>
            <a:rect l="l" t="t" r="r" b="b"/>
            <a:pathLst>
              <a:path w="38100" h="115569">
                <a:moveTo>
                  <a:pt x="25400" y="0"/>
                </a:moveTo>
                <a:lnTo>
                  <a:pt x="0" y="111760"/>
                </a:lnTo>
                <a:lnTo>
                  <a:pt x="5080" y="114300"/>
                </a:lnTo>
                <a:lnTo>
                  <a:pt x="11430" y="115570"/>
                </a:lnTo>
                <a:lnTo>
                  <a:pt x="38100" y="3810"/>
                </a:lnTo>
                <a:lnTo>
                  <a:pt x="31750" y="127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2" name="bk object 4332"/>
          <p:cNvSpPr/>
          <p:nvPr/>
        </p:nvSpPr>
        <p:spPr>
          <a:xfrm>
            <a:off x="4784090" y="3018789"/>
            <a:ext cx="36830" cy="102870"/>
          </a:xfrm>
          <a:custGeom>
            <a:avLst/>
            <a:gdLst/>
            <a:ahLst/>
            <a:cxnLst/>
            <a:rect l="l" t="t" r="r" b="b"/>
            <a:pathLst>
              <a:path w="36829" h="102869">
                <a:moveTo>
                  <a:pt x="25400" y="0"/>
                </a:moveTo>
                <a:lnTo>
                  <a:pt x="0" y="100330"/>
                </a:lnTo>
                <a:lnTo>
                  <a:pt x="12700" y="102870"/>
                </a:lnTo>
                <a:lnTo>
                  <a:pt x="36830" y="3810"/>
                </a:lnTo>
                <a:lnTo>
                  <a:pt x="30480" y="2539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3" name="bk object 4333"/>
          <p:cNvSpPr/>
          <p:nvPr/>
        </p:nvSpPr>
        <p:spPr>
          <a:xfrm>
            <a:off x="4766309" y="311912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17779" y="0"/>
                </a:moveTo>
                <a:lnTo>
                  <a:pt x="0" y="77469"/>
                </a:lnTo>
                <a:lnTo>
                  <a:pt x="12700" y="80009"/>
                </a:lnTo>
                <a:lnTo>
                  <a:pt x="30479" y="2539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4" name="bk object 4334"/>
          <p:cNvSpPr/>
          <p:nvPr/>
        </p:nvSpPr>
        <p:spPr>
          <a:xfrm>
            <a:off x="4756150" y="3196589"/>
            <a:ext cx="22860" cy="58419"/>
          </a:xfrm>
          <a:custGeom>
            <a:avLst/>
            <a:gdLst/>
            <a:ahLst/>
            <a:cxnLst/>
            <a:rect l="l" t="t" r="r" b="b"/>
            <a:pathLst>
              <a:path w="22860" h="58420">
                <a:moveTo>
                  <a:pt x="10160" y="0"/>
                </a:moveTo>
                <a:lnTo>
                  <a:pt x="0" y="55880"/>
                </a:lnTo>
                <a:lnTo>
                  <a:pt x="5079" y="57150"/>
                </a:lnTo>
                <a:lnTo>
                  <a:pt x="11429" y="58420"/>
                </a:lnTo>
                <a:lnTo>
                  <a:pt x="228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5" name="bk object 4335"/>
          <p:cNvSpPr/>
          <p:nvPr/>
        </p:nvSpPr>
        <p:spPr>
          <a:xfrm>
            <a:off x="4753609" y="3252470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89">
                <a:moveTo>
                  <a:pt x="2539" y="0"/>
                </a:moveTo>
                <a:lnTo>
                  <a:pt x="0" y="19050"/>
                </a:lnTo>
                <a:lnTo>
                  <a:pt x="5079" y="20319"/>
                </a:lnTo>
                <a:lnTo>
                  <a:pt x="11429" y="21589"/>
                </a:lnTo>
                <a:lnTo>
                  <a:pt x="13969" y="1269"/>
                </a:lnTo>
                <a:lnTo>
                  <a:pt x="761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6" name="bk object 4336"/>
          <p:cNvSpPr/>
          <p:nvPr/>
        </p:nvSpPr>
        <p:spPr>
          <a:xfrm>
            <a:off x="4752340" y="327152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70" y="0"/>
                </a:moveTo>
                <a:lnTo>
                  <a:pt x="0" y="7619"/>
                </a:lnTo>
                <a:lnTo>
                  <a:pt x="6350" y="8889"/>
                </a:lnTo>
                <a:lnTo>
                  <a:pt x="12700" y="8889"/>
                </a:lnTo>
                <a:lnTo>
                  <a:pt x="12700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7" name="bk object 4337"/>
          <p:cNvSpPr/>
          <p:nvPr/>
        </p:nvSpPr>
        <p:spPr>
          <a:xfrm>
            <a:off x="4752340" y="327914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8" name="bk object 4338"/>
          <p:cNvSpPr/>
          <p:nvPr/>
        </p:nvSpPr>
        <p:spPr>
          <a:xfrm>
            <a:off x="4752340" y="328040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700" y="0"/>
                </a:moveTo>
                <a:lnTo>
                  <a:pt x="12700" y="5079"/>
                </a:lnTo>
                <a:lnTo>
                  <a:pt x="0" y="5079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9" name="bk object 4339"/>
          <p:cNvSpPr/>
          <p:nvPr/>
        </p:nvSpPr>
        <p:spPr>
          <a:xfrm>
            <a:off x="4753609" y="3285490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11429" y="0"/>
                </a:moveTo>
                <a:lnTo>
                  <a:pt x="5079" y="0"/>
                </a:lnTo>
                <a:lnTo>
                  <a:pt x="0" y="5080"/>
                </a:lnTo>
                <a:lnTo>
                  <a:pt x="11429" y="190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0" name="bk object 4340"/>
          <p:cNvSpPr/>
          <p:nvPr/>
        </p:nvSpPr>
        <p:spPr>
          <a:xfrm>
            <a:off x="4751070" y="327914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0159" y="0"/>
                </a:moveTo>
                <a:lnTo>
                  <a:pt x="0" y="7620"/>
                </a:lnTo>
                <a:lnTo>
                  <a:pt x="2539" y="11430"/>
                </a:lnTo>
                <a:lnTo>
                  <a:pt x="7619" y="6350"/>
                </a:lnTo>
                <a:lnTo>
                  <a:pt x="12700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1" name="bk object 4341"/>
          <p:cNvSpPr/>
          <p:nvPr/>
        </p:nvSpPr>
        <p:spPr>
          <a:xfrm>
            <a:off x="4749800" y="328295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2" name="bk object 4342"/>
          <p:cNvSpPr/>
          <p:nvPr/>
        </p:nvSpPr>
        <p:spPr>
          <a:xfrm>
            <a:off x="4749800" y="328295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6350" y="0"/>
                </a:lnTo>
                <a:lnTo>
                  <a:pt x="12700" y="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3" name="bk object 4343"/>
          <p:cNvSpPr/>
          <p:nvPr/>
        </p:nvSpPr>
        <p:spPr>
          <a:xfrm>
            <a:off x="4756150" y="3277870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3810" y="0"/>
                </a:moveTo>
                <a:lnTo>
                  <a:pt x="0" y="5079"/>
                </a:lnTo>
                <a:lnTo>
                  <a:pt x="6350" y="5079"/>
                </a:lnTo>
                <a:lnTo>
                  <a:pt x="635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4" name="bk object 4344"/>
          <p:cNvSpPr/>
          <p:nvPr/>
        </p:nvSpPr>
        <p:spPr>
          <a:xfrm>
            <a:off x="4751070" y="32778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8889"/>
                </a:lnTo>
                <a:lnTo>
                  <a:pt x="507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5" name="bk object 4345"/>
          <p:cNvSpPr/>
          <p:nvPr/>
        </p:nvSpPr>
        <p:spPr>
          <a:xfrm>
            <a:off x="4756150" y="32766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539" y="0"/>
                </a:moveTo>
                <a:lnTo>
                  <a:pt x="0" y="5079"/>
                </a:lnTo>
                <a:lnTo>
                  <a:pt x="381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6" name="bk object 4346"/>
          <p:cNvSpPr/>
          <p:nvPr/>
        </p:nvSpPr>
        <p:spPr>
          <a:xfrm>
            <a:off x="4752340" y="3276600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350" y="0"/>
                </a:moveTo>
                <a:lnTo>
                  <a:pt x="5080" y="0"/>
                </a:lnTo>
                <a:lnTo>
                  <a:pt x="2539" y="5079"/>
                </a:lnTo>
                <a:lnTo>
                  <a:pt x="0" y="11429"/>
                </a:lnTo>
                <a:lnTo>
                  <a:pt x="381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7" name="bk object 4347"/>
          <p:cNvSpPr/>
          <p:nvPr/>
        </p:nvSpPr>
        <p:spPr>
          <a:xfrm>
            <a:off x="4751070" y="32816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3810"/>
                </a:lnTo>
                <a:lnTo>
                  <a:pt x="0" y="5080"/>
                </a:lnTo>
                <a:lnTo>
                  <a:pt x="126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8" name="bk object 4348"/>
          <p:cNvSpPr/>
          <p:nvPr/>
        </p:nvSpPr>
        <p:spPr>
          <a:xfrm>
            <a:off x="4749800" y="3276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80" y="5079"/>
                </a:moveTo>
                <a:lnTo>
                  <a:pt x="0" y="8889"/>
                </a:lnTo>
                <a:lnTo>
                  <a:pt x="1270" y="8889"/>
                </a:lnTo>
                <a:lnTo>
                  <a:pt x="5080" y="5079"/>
                </a:lnTo>
                <a:close/>
              </a:path>
              <a:path w="8889" h="8889">
                <a:moveTo>
                  <a:pt x="8889" y="0"/>
                </a:moveTo>
                <a:lnTo>
                  <a:pt x="5080" y="5079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9" name="bk object 4349"/>
          <p:cNvSpPr/>
          <p:nvPr/>
        </p:nvSpPr>
        <p:spPr>
          <a:xfrm>
            <a:off x="4749800" y="3276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3810" y="3810"/>
                </a:lnTo>
                <a:lnTo>
                  <a:pt x="0" y="8889"/>
                </a:lnTo>
                <a:lnTo>
                  <a:pt x="507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0" name="bk object 4350"/>
          <p:cNvSpPr/>
          <p:nvPr/>
        </p:nvSpPr>
        <p:spPr>
          <a:xfrm>
            <a:off x="4753609" y="32753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810" y="0"/>
                </a:moveTo>
                <a:lnTo>
                  <a:pt x="0" y="5080"/>
                </a:lnTo>
                <a:lnTo>
                  <a:pt x="5079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1" name="bk object 4351"/>
          <p:cNvSpPr/>
          <p:nvPr/>
        </p:nvSpPr>
        <p:spPr>
          <a:xfrm>
            <a:off x="4753609" y="32753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2539" y="0"/>
                </a:lnTo>
                <a:lnTo>
                  <a:pt x="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2" name="bk object 4352"/>
          <p:cNvSpPr/>
          <p:nvPr/>
        </p:nvSpPr>
        <p:spPr>
          <a:xfrm>
            <a:off x="4753609" y="327405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69" y="0"/>
                </a:moveTo>
                <a:lnTo>
                  <a:pt x="0" y="0"/>
                </a:lnTo>
                <a:lnTo>
                  <a:pt x="0" y="6350"/>
                </a:lnTo>
                <a:lnTo>
                  <a:pt x="253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3" name="bk object 4353"/>
          <p:cNvSpPr/>
          <p:nvPr/>
        </p:nvSpPr>
        <p:spPr>
          <a:xfrm>
            <a:off x="4752340" y="327405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270" y="12700"/>
                </a:moveTo>
                <a:lnTo>
                  <a:pt x="0" y="12700"/>
                </a:lnTo>
                <a:lnTo>
                  <a:pt x="0" y="0"/>
                </a:lnTo>
                <a:lnTo>
                  <a:pt x="1270" y="0"/>
                </a:lnTo>
                <a:lnTo>
                  <a:pt x="127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4" name="bk object 4354"/>
          <p:cNvSpPr/>
          <p:nvPr/>
        </p:nvSpPr>
        <p:spPr>
          <a:xfrm>
            <a:off x="4748529" y="328040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5079"/>
                </a:lnTo>
                <a:lnTo>
                  <a:pt x="1270" y="6350"/>
                </a:lnTo>
                <a:lnTo>
                  <a:pt x="381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5" name="bk object 4355"/>
          <p:cNvSpPr/>
          <p:nvPr/>
        </p:nvSpPr>
        <p:spPr>
          <a:xfrm>
            <a:off x="4748529" y="3276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3810" y="3810"/>
                </a:moveTo>
                <a:lnTo>
                  <a:pt x="0" y="7620"/>
                </a:lnTo>
                <a:lnTo>
                  <a:pt x="0" y="8889"/>
                </a:lnTo>
                <a:lnTo>
                  <a:pt x="3810" y="3810"/>
                </a:lnTo>
                <a:close/>
              </a:path>
              <a:path w="8889" h="8889">
                <a:moveTo>
                  <a:pt x="8890" y="0"/>
                </a:moveTo>
                <a:lnTo>
                  <a:pt x="7620" y="0"/>
                </a:lnTo>
                <a:lnTo>
                  <a:pt x="381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6" name="bk object 4356"/>
          <p:cNvSpPr/>
          <p:nvPr/>
        </p:nvSpPr>
        <p:spPr>
          <a:xfrm>
            <a:off x="4752340" y="327405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539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7" name="bk object 4357"/>
          <p:cNvSpPr/>
          <p:nvPr/>
        </p:nvSpPr>
        <p:spPr>
          <a:xfrm>
            <a:off x="4751070" y="327405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269" y="12700"/>
                </a:moveTo>
                <a:lnTo>
                  <a:pt x="0" y="12700"/>
                </a:lnTo>
                <a:lnTo>
                  <a:pt x="0" y="0"/>
                </a:lnTo>
                <a:lnTo>
                  <a:pt x="1269" y="0"/>
                </a:lnTo>
                <a:lnTo>
                  <a:pt x="126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8" name="bk object 4358"/>
          <p:cNvSpPr/>
          <p:nvPr/>
        </p:nvSpPr>
        <p:spPr>
          <a:xfrm>
            <a:off x="4749800" y="328040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9" name="bk object 4359"/>
          <p:cNvSpPr/>
          <p:nvPr/>
        </p:nvSpPr>
        <p:spPr>
          <a:xfrm>
            <a:off x="4748529" y="327405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2540" y="0"/>
                </a:lnTo>
                <a:lnTo>
                  <a:pt x="1270" y="6350"/>
                </a:lnTo>
                <a:lnTo>
                  <a:pt x="0" y="11429"/>
                </a:lnTo>
                <a:lnTo>
                  <a:pt x="127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0" name="bk object 4360"/>
          <p:cNvSpPr/>
          <p:nvPr/>
        </p:nvSpPr>
        <p:spPr>
          <a:xfrm>
            <a:off x="4745990" y="3274059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5080" y="0"/>
                </a:moveTo>
                <a:lnTo>
                  <a:pt x="2539" y="0"/>
                </a:lnTo>
                <a:lnTo>
                  <a:pt x="1270" y="5079"/>
                </a:lnTo>
                <a:lnTo>
                  <a:pt x="0" y="11429"/>
                </a:lnTo>
                <a:lnTo>
                  <a:pt x="2539" y="11429"/>
                </a:lnTo>
                <a:lnTo>
                  <a:pt x="381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1" name="bk object 4361"/>
          <p:cNvSpPr/>
          <p:nvPr/>
        </p:nvSpPr>
        <p:spPr>
          <a:xfrm>
            <a:off x="4747259" y="32740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2" name="bk object 4362"/>
          <p:cNvSpPr/>
          <p:nvPr/>
        </p:nvSpPr>
        <p:spPr>
          <a:xfrm>
            <a:off x="4745990" y="3274059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29">
                <a:moveTo>
                  <a:pt x="1270" y="11429"/>
                </a:moveTo>
                <a:lnTo>
                  <a:pt x="0" y="11429"/>
                </a:lnTo>
                <a:lnTo>
                  <a:pt x="0" y="0"/>
                </a:lnTo>
                <a:lnTo>
                  <a:pt x="1270" y="0"/>
                </a:lnTo>
                <a:lnTo>
                  <a:pt x="1270" y="114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3" name="bk object 4363"/>
          <p:cNvSpPr/>
          <p:nvPr/>
        </p:nvSpPr>
        <p:spPr>
          <a:xfrm>
            <a:off x="4744720" y="3274059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29">
                <a:moveTo>
                  <a:pt x="1269" y="11429"/>
                </a:moveTo>
                <a:lnTo>
                  <a:pt x="0" y="11429"/>
                </a:lnTo>
                <a:lnTo>
                  <a:pt x="0" y="0"/>
                </a:lnTo>
                <a:lnTo>
                  <a:pt x="1269" y="0"/>
                </a:lnTo>
                <a:lnTo>
                  <a:pt x="1269" y="114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4" name="bk object 4364"/>
          <p:cNvSpPr/>
          <p:nvPr/>
        </p:nvSpPr>
        <p:spPr>
          <a:xfrm>
            <a:off x="4739640" y="327914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5080" y="0"/>
                </a:moveTo>
                <a:lnTo>
                  <a:pt x="5080" y="6350"/>
                </a:lnTo>
                <a:lnTo>
                  <a:pt x="0" y="6350"/>
                </a:ln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5" name="bk object 4365"/>
          <p:cNvSpPr/>
          <p:nvPr/>
        </p:nvSpPr>
        <p:spPr>
          <a:xfrm>
            <a:off x="4739640" y="3279140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0" y="0"/>
                </a:moveTo>
                <a:lnTo>
                  <a:pt x="5080" y="0"/>
                </a:lnTo>
                <a:lnTo>
                  <a:pt x="11430" y="0"/>
                </a:ln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6" name="bk object 4366"/>
          <p:cNvSpPr/>
          <p:nvPr/>
        </p:nvSpPr>
        <p:spPr>
          <a:xfrm>
            <a:off x="4739640" y="3279140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0" y="0"/>
                </a:moveTo>
                <a:lnTo>
                  <a:pt x="5080" y="0"/>
                </a:lnTo>
                <a:lnTo>
                  <a:pt x="11430" y="0"/>
                </a:ln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7" name="bk object 4367"/>
          <p:cNvSpPr/>
          <p:nvPr/>
        </p:nvSpPr>
        <p:spPr>
          <a:xfrm>
            <a:off x="4739640" y="3279140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0" y="0"/>
                </a:moveTo>
                <a:lnTo>
                  <a:pt x="5080" y="0"/>
                </a:lnTo>
                <a:lnTo>
                  <a:pt x="11430" y="0"/>
                </a:ln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8" name="bk object 4368"/>
          <p:cNvSpPr/>
          <p:nvPr/>
        </p:nvSpPr>
        <p:spPr>
          <a:xfrm>
            <a:off x="4739640" y="3274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270" y="0"/>
                </a:moveTo>
                <a:lnTo>
                  <a:pt x="0" y="2539"/>
                </a:lnTo>
                <a:lnTo>
                  <a:pt x="0" y="5079"/>
                </a:lnTo>
                <a:lnTo>
                  <a:pt x="508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9" name="bk object 4369"/>
          <p:cNvSpPr/>
          <p:nvPr/>
        </p:nvSpPr>
        <p:spPr>
          <a:xfrm>
            <a:off x="4740909" y="32740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3810" y="5079"/>
                </a:lnTo>
                <a:lnTo>
                  <a:pt x="8889" y="8889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0" name="bk object 4370"/>
          <p:cNvSpPr/>
          <p:nvPr/>
        </p:nvSpPr>
        <p:spPr>
          <a:xfrm>
            <a:off x="4740909" y="32715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2539" y="0"/>
                </a:moveTo>
                <a:lnTo>
                  <a:pt x="0" y="2539"/>
                </a:lnTo>
                <a:lnTo>
                  <a:pt x="5079" y="6350"/>
                </a:lnTo>
                <a:lnTo>
                  <a:pt x="8889" y="11429"/>
                </a:lnTo>
                <a:lnTo>
                  <a:pt x="10160" y="8889"/>
                </a:lnTo>
                <a:lnTo>
                  <a:pt x="635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1" name="bk object 4371"/>
          <p:cNvSpPr/>
          <p:nvPr/>
        </p:nvSpPr>
        <p:spPr>
          <a:xfrm>
            <a:off x="4743450" y="326897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2539" y="0"/>
                </a:moveTo>
                <a:lnTo>
                  <a:pt x="0" y="2540"/>
                </a:lnTo>
                <a:lnTo>
                  <a:pt x="3810" y="7620"/>
                </a:lnTo>
                <a:lnTo>
                  <a:pt x="7620" y="11430"/>
                </a:lnTo>
                <a:lnTo>
                  <a:pt x="10160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2" name="bk object 4372"/>
          <p:cNvSpPr/>
          <p:nvPr/>
        </p:nvSpPr>
        <p:spPr>
          <a:xfrm>
            <a:off x="4745990" y="3252470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39" h="26670">
                <a:moveTo>
                  <a:pt x="20320" y="0"/>
                </a:moveTo>
                <a:lnTo>
                  <a:pt x="0" y="16509"/>
                </a:lnTo>
                <a:lnTo>
                  <a:pt x="7620" y="26669"/>
                </a:lnTo>
                <a:lnTo>
                  <a:pt x="27939" y="8889"/>
                </a:lnTo>
                <a:lnTo>
                  <a:pt x="24130" y="5079"/>
                </a:lnTo>
                <a:lnTo>
                  <a:pt x="20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3" name="bk object 4373"/>
          <p:cNvSpPr/>
          <p:nvPr/>
        </p:nvSpPr>
        <p:spPr>
          <a:xfrm>
            <a:off x="4766309" y="3224529"/>
            <a:ext cx="40640" cy="36830"/>
          </a:xfrm>
          <a:custGeom>
            <a:avLst/>
            <a:gdLst/>
            <a:ahLst/>
            <a:cxnLst/>
            <a:rect l="l" t="t" r="r" b="b"/>
            <a:pathLst>
              <a:path w="40639" h="36829">
                <a:moveTo>
                  <a:pt x="31750" y="0"/>
                </a:moveTo>
                <a:lnTo>
                  <a:pt x="0" y="27940"/>
                </a:lnTo>
                <a:lnTo>
                  <a:pt x="3810" y="33020"/>
                </a:lnTo>
                <a:lnTo>
                  <a:pt x="7619" y="36830"/>
                </a:lnTo>
                <a:lnTo>
                  <a:pt x="40639" y="8890"/>
                </a:lnTo>
                <a:lnTo>
                  <a:pt x="35560" y="5080"/>
                </a:lnTo>
                <a:lnTo>
                  <a:pt x="31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4" name="bk object 4374"/>
          <p:cNvSpPr/>
          <p:nvPr/>
        </p:nvSpPr>
        <p:spPr>
          <a:xfrm>
            <a:off x="4798059" y="3185160"/>
            <a:ext cx="49530" cy="48260"/>
          </a:xfrm>
          <a:custGeom>
            <a:avLst/>
            <a:gdLst/>
            <a:ahLst/>
            <a:cxnLst/>
            <a:rect l="l" t="t" r="r" b="b"/>
            <a:pathLst>
              <a:path w="49529" h="48260">
                <a:moveTo>
                  <a:pt x="40639" y="0"/>
                </a:moveTo>
                <a:lnTo>
                  <a:pt x="0" y="39369"/>
                </a:lnTo>
                <a:lnTo>
                  <a:pt x="3810" y="44450"/>
                </a:lnTo>
                <a:lnTo>
                  <a:pt x="8889" y="48260"/>
                </a:lnTo>
                <a:lnTo>
                  <a:pt x="49529" y="8889"/>
                </a:lnTo>
                <a:lnTo>
                  <a:pt x="44450" y="5079"/>
                </a:lnTo>
                <a:lnTo>
                  <a:pt x="40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5" name="bk object 4375"/>
          <p:cNvSpPr/>
          <p:nvPr/>
        </p:nvSpPr>
        <p:spPr>
          <a:xfrm>
            <a:off x="4838700" y="31813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3810" y="0"/>
                </a:moveTo>
                <a:lnTo>
                  <a:pt x="0" y="3810"/>
                </a:lnTo>
                <a:lnTo>
                  <a:pt x="3810" y="8889"/>
                </a:lnTo>
                <a:lnTo>
                  <a:pt x="8889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6" name="bk object 4376"/>
          <p:cNvSpPr/>
          <p:nvPr/>
        </p:nvSpPr>
        <p:spPr>
          <a:xfrm>
            <a:off x="4838700" y="3185160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89">
                <a:moveTo>
                  <a:pt x="8889" y="0"/>
                </a:moveTo>
                <a:lnTo>
                  <a:pt x="0" y="8889"/>
                </a:lnTo>
                <a:lnTo>
                  <a:pt x="62229" y="72389"/>
                </a:lnTo>
                <a:lnTo>
                  <a:pt x="66039" y="67310"/>
                </a:lnTo>
                <a:lnTo>
                  <a:pt x="71120" y="6350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7" name="bk object 4377"/>
          <p:cNvSpPr/>
          <p:nvPr/>
        </p:nvSpPr>
        <p:spPr>
          <a:xfrm>
            <a:off x="4904740" y="324866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5080" y="0"/>
                </a:moveTo>
                <a:lnTo>
                  <a:pt x="0" y="3810"/>
                </a:lnTo>
                <a:lnTo>
                  <a:pt x="5080" y="8889"/>
                </a:lnTo>
                <a:lnTo>
                  <a:pt x="1016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8" name="bk object 4378"/>
          <p:cNvSpPr/>
          <p:nvPr/>
        </p:nvSpPr>
        <p:spPr>
          <a:xfrm>
            <a:off x="4853940" y="3248660"/>
            <a:ext cx="55880" cy="54610"/>
          </a:xfrm>
          <a:custGeom>
            <a:avLst/>
            <a:gdLst/>
            <a:ahLst/>
            <a:cxnLst/>
            <a:rect l="l" t="t" r="r" b="b"/>
            <a:pathLst>
              <a:path w="55879" h="54610">
                <a:moveTo>
                  <a:pt x="46989" y="0"/>
                </a:moveTo>
                <a:lnTo>
                  <a:pt x="0" y="46989"/>
                </a:lnTo>
                <a:lnTo>
                  <a:pt x="3810" y="50800"/>
                </a:lnTo>
                <a:lnTo>
                  <a:pt x="8889" y="54610"/>
                </a:lnTo>
                <a:lnTo>
                  <a:pt x="55880" y="8889"/>
                </a:lnTo>
                <a:lnTo>
                  <a:pt x="469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9" name="bk object 4379"/>
          <p:cNvSpPr/>
          <p:nvPr/>
        </p:nvSpPr>
        <p:spPr>
          <a:xfrm>
            <a:off x="4857750" y="32994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5079" y="5079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0" name="bk object 4380"/>
          <p:cNvSpPr/>
          <p:nvPr/>
        </p:nvSpPr>
        <p:spPr>
          <a:xfrm>
            <a:off x="4813300" y="3294379"/>
            <a:ext cx="49530" cy="46990"/>
          </a:xfrm>
          <a:custGeom>
            <a:avLst/>
            <a:gdLst/>
            <a:ahLst/>
            <a:cxnLst/>
            <a:rect l="l" t="t" r="r" b="b"/>
            <a:pathLst>
              <a:path w="49529" h="46989">
                <a:moveTo>
                  <a:pt x="40639" y="0"/>
                </a:moveTo>
                <a:lnTo>
                  <a:pt x="0" y="38100"/>
                </a:lnTo>
                <a:lnTo>
                  <a:pt x="5079" y="41910"/>
                </a:lnTo>
                <a:lnTo>
                  <a:pt x="8889" y="46990"/>
                </a:lnTo>
                <a:lnTo>
                  <a:pt x="49529" y="10160"/>
                </a:lnTo>
                <a:lnTo>
                  <a:pt x="44450" y="5080"/>
                </a:lnTo>
                <a:lnTo>
                  <a:pt x="40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1" name="bk object 4381"/>
          <p:cNvSpPr/>
          <p:nvPr/>
        </p:nvSpPr>
        <p:spPr>
          <a:xfrm>
            <a:off x="4781550" y="3332479"/>
            <a:ext cx="40640" cy="36830"/>
          </a:xfrm>
          <a:custGeom>
            <a:avLst/>
            <a:gdLst/>
            <a:ahLst/>
            <a:cxnLst/>
            <a:rect l="l" t="t" r="r" b="b"/>
            <a:pathLst>
              <a:path w="40639" h="36829">
                <a:moveTo>
                  <a:pt x="33020" y="0"/>
                </a:moveTo>
                <a:lnTo>
                  <a:pt x="0" y="26670"/>
                </a:lnTo>
                <a:lnTo>
                  <a:pt x="7620" y="36830"/>
                </a:lnTo>
                <a:lnTo>
                  <a:pt x="40639" y="8890"/>
                </a:lnTo>
                <a:lnTo>
                  <a:pt x="36829" y="3810"/>
                </a:lnTo>
                <a:lnTo>
                  <a:pt x="330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2" name="bk object 4382"/>
          <p:cNvSpPr/>
          <p:nvPr/>
        </p:nvSpPr>
        <p:spPr>
          <a:xfrm>
            <a:off x="4768850" y="33591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2700" y="0"/>
                </a:moveTo>
                <a:lnTo>
                  <a:pt x="0" y="10160"/>
                </a:lnTo>
                <a:lnTo>
                  <a:pt x="7620" y="20320"/>
                </a:lnTo>
                <a:lnTo>
                  <a:pt x="20320" y="1016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3" name="bk object 4383"/>
          <p:cNvSpPr/>
          <p:nvPr/>
        </p:nvSpPr>
        <p:spPr>
          <a:xfrm>
            <a:off x="4757420" y="336930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1429" y="0"/>
                </a:moveTo>
                <a:lnTo>
                  <a:pt x="0" y="7619"/>
                </a:lnTo>
                <a:lnTo>
                  <a:pt x="7619" y="17779"/>
                </a:lnTo>
                <a:lnTo>
                  <a:pt x="19050" y="1016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4" name="bk object 4384"/>
          <p:cNvSpPr/>
          <p:nvPr/>
        </p:nvSpPr>
        <p:spPr>
          <a:xfrm>
            <a:off x="4761229" y="33820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40" y="507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5" name="bk object 4385"/>
          <p:cNvSpPr/>
          <p:nvPr/>
        </p:nvSpPr>
        <p:spPr>
          <a:xfrm>
            <a:off x="4747259" y="33769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0160" y="0"/>
                </a:moveTo>
                <a:lnTo>
                  <a:pt x="0" y="5080"/>
                </a:lnTo>
                <a:lnTo>
                  <a:pt x="3810" y="11430"/>
                </a:lnTo>
                <a:lnTo>
                  <a:pt x="6350" y="16510"/>
                </a:lnTo>
                <a:lnTo>
                  <a:pt x="16510" y="10160"/>
                </a:lnTo>
                <a:lnTo>
                  <a:pt x="13969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6" name="bk object 4386"/>
          <p:cNvSpPr/>
          <p:nvPr/>
        </p:nvSpPr>
        <p:spPr>
          <a:xfrm>
            <a:off x="4737100" y="338200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0160" y="0"/>
                </a:moveTo>
                <a:lnTo>
                  <a:pt x="0" y="5079"/>
                </a:lnTo>
                <a:lnTo>
                  <a:pt x="2539" y="11429"/>
                </a:lnTo>
                <a:lnTo>
                  <a:pt x="6350" y="16510"/>
                </a:lnTo>
                <a:lnTo>
                  <a:pt x="16510" y="11429"/>
                </a:lnTo>
                <a:lnTo>
                  <a:pt x="1397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7" name="bk object 4387"/>
          <p:cNvSpPr/>
          <p:nvPr/>
        </p:nvSpPr>
        <p:spPr>
          <a:xfrm>
            <a:off x="4739640" y="33934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39" y="508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8" name="bk object 4388"/>
          <p:cNvSpPr/>
          <p:nvPr/>
        </p:nvSpPr>
        <p:spPr>
          <a:xfrm>
            <a:off x="4728209" y="338709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8889" y="0"/>
                </a:moveTo>
                <a:lnTo>
                  <a:pt x="0" y="5080"/>
                </a:lnTo>
                <a:lnTo>
                  <a:pt x="2539" y="10160"/>
                </a:lnTo>
                <a:lnTo>
                  <a:pt x="5079" y="16510"/>
                </a:lnTo>
                <a:lnTo>
                  <a:pt x="13969" y="11430"/>
                </a:lnTo>
                <a:lnTo>
                  <a:pt x="1142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9" name="bk object 4389"/>
          <p:cNvSpPr/>
          <p:nvPr/>
        </p:nvSpPr>
        <p:spPr>
          <a:xfrm>
            <a:off x="4730750" y="33972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70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0" name="bk object 4390"/>
          <p:cNvSpPr/>
          <p:nvPr/>
        </p:nvSpPr>
        <p:spPr>
          <a:xfrm>
            <a:off x="4719320" y="339217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8889" y="0"/>
                </a:moveTo>
                <a:lnTo>
                  <a:pt x="0" y="2539"/>
                </a:lnTo>
                <a:lnTo>
                  <a:pt x="1269" y="8889"/>
                </a:lnTo>
                <a:lnTo>
                  <a:pt x="3809" y="13969"/>
                </a:lnTo>
                <a:lnTo>
                  <a:pt x="12700" y="11429"/>
                </a:lnTo>
                <a:lnTo>
                  <a:pt x="1142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1" name="bk object 4391"/>
          <p:cNvSpPr/>
          <p:nvPr/>
        </p:nvSpPr>
        <p:spPr>
          <a:xfrm>
            <a:off x="4720590" y="340105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539" y="6350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2" name="bk object 4392"/>
          <p:cNvSpPr/>
          <p:nvPr/>
        </p:nvSpPr>
        <p:spPr>
          <a:xfrm>
            <a:off x="4710429" y="3394709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8890" y="0"/>
                </a:moveTo>
                <a:lnTo>
                  <a:pt x="0" y="2539"/>
                </a:lnTo>
                <a:lnTo>
                  <a:pt x="1270" y="8889"/>
                </a:lnTo>
                <a:lnTo>
                  <a:pt x="3810" y="15239"/>
                </a:lnTo>
                <a:lnTo>
                  <a:pt x="12700" y="12700"/>
                </a:lnTo>
                <a:lnTo>
                  <a:pt x="1016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3" name="bk object 4393"/>
          <p:cNvSpPr/>
          <p:nvPr/>
        </p:nvSpPr>
        <p:spPr>
          <a:xfrm>
            <a:off x="4711700" y="34036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70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4" name="bk object 4394"/>
          <p:cNvSpPr/>
          <p:nvPr/>
        </p:nvSpPr>
        <p:spPr>
          <a:xfrm>
            <a:off x="4701540" y="339725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8889" y="0"/>
                </a:moveTo>
                <a:lnTo>
                  <a:pt x="0" y="2539"/>
                </a:lnTo>
                <a:lnTo>
                  <a:pt x="1270" y="8889"/>
                </a:lnTo>
                <a:lnTo>
                  <a:pt x="2539" y="13970"/>
                </a:lnTo>
                <a:lnTo>
                  <a:pt x="11430" y="1270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5" name="bk object 4395"/>
          <p:cNvSpPr/>
          <p:nvPr/>
        </p:nvSpPr>
        <p:spPr>
          <a:xfrm>
            <a:off x="4693920" y="339979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7619" y="0"/>
                </a:moveTo>
                <a:lnTo>
                  <a:pt x="0" y="1270"/>
                </a:lnTo>
                <a:lnTo>
                  <a:pt x="2539" y="13970"/>
                </a:lnTo>
                <a:lnTo>
                  <a:pt x="10159" y="11430"/>
                </a:lnTo>
                <a:lnTo>
                  <a:pt x="888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6" name="bk object 4396"/>
          <p:cNvSpPr/>
          <p:nvPr/>
        </p:nvSpPr>
        <p:spPr>
          <a:xfrm>
            <a:off x="4695190" y="340740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7" name="bk object 4397"/>
          <p:cNvSpPr/>
          <p:nvPr/>
        </p:nvSpPr>
        <p:spPr>
          <a:xfrm>
            <a:off x="4686300" y="340105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8889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8" name="bk object 4398"/>
          <p:cNvSpPr/>
          <p:nvPr/>
        </p:nvSpPr>
        <p:spPr>
          <a:xfrm>
            <a:off x="4686300" y="340740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9" name="bk object 4399"/>
          <p:cNvSpPr/>
          <p:nvPr/>
        </p:nvSpPr>
        <p:spPr>
          <a:xfrm>
            <a:off x="4678679" y="340105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12700"/>
                </a:moveTo>
                <a:lnTo>
                  <a:pt x="0" y="12700"/>
                </a:lnTo>
                <a:lnTo>
                  <a:pt x="0" y="0"/>
                </a:lnTo>
                <a:lnTo>
                  <a:pt x="7620" y="0"/>
                </a:lnTo>
                <a:lnTo>
                  <a:pt x="762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0" name="bk object 4400"/>
          <p:cNvSpPr/>
          <p:nvPr/>
        </p:nvSpPr>
        <p:spPr>
          <a:xfrm>
            <a:off x="4677409" y="340740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9" y="0"/>
                </a:moveTo>
                <a:lnTo>
                  <a:pt x="0" y="635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1" name="bk object 4401"/>
          <p:cNvSpPr/>
          <p:nvPr/>
        </p:nvSpPr>
        <p:spPr>
          <a:xfrm>
            <a:off x="4669790" y="339979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2539" y="0"/>
                </a:moveTo>
                <a:lnTo>
                  <a:pt x="0" y="12700"/>
                </a:lnTo>
                <a:lnTo>
                  <a:pt x="7620" y="13970"/>
                </a:lnTo>
                <a:lnTo>
                  <a:pt x="1016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2" name="bk object 4402"/>
          <p:cNvSpPr/>
          <p:nvPr/>
        </p:nvSpPr>
        <p:spPr>
          <a:xfrm>
            <a:off x="4662170" y="339852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3809" y="0"/>
                </a:moveTo>
                <a:lnTo>
                  <a:pt x="2539" y="5079"/>
                </a:lnTo>
                <a:lnTo>
                  <a:pt x="0" y="11429"/>
                </a:lnTo>
                <a:lnTo>
                  <a:pt x="7619" y="13969"/>
                </a:lnTo>
                <a:lnTo>
                  <a:pt x="1015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3" name="bk object 4403"/>
          <p:cNvSpPr/>
          <p:nvPr/>
        </p:nvSpPr>
        <p:spPr>
          <a:xfrm>
            <a:off x="4658359" y="339725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10" y="0"/>
                </a:moveTo>
                <a:lnTo>
                  <a:pt x="2539" y="6350"/>
                </a:lnTo>
                <a:lnTo>
                  <a:pt x="0" y="11429"/>
                </a:lnTo>
                <a:lnTo>
                  <a:pt x="3810" y="12700"/>
                </a:lnTo>
                <a:lnTo>
                  <a:pt x="6350" y="6350"/>
                </a:lnTo>
                <a:lnTo>
                  <a:pt x="761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4" name="bk object 4404"/>
          <p:cNvSpPr/>
          <p:nvPr/>
        </p:nvSpPr>
        <p:spPr>
          <a:xfrm>
            <a:off x="4654550" y="339597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5079" y="0"/>
                </a:moveTo>
                <a:lnTo>
                  <a:pt x="2539" y="5080"/>
                </a:lnTo>
                <a:lnTo>
                  <a:pt x="0" y="11430"/>
                </a:lnTo>
                <a:lnTo>
                  <a:pt x="3810" y="12700"/>
                </a:lnTo>
                <a:lnTo>
                  <a:pt x="6350" y="7620"/>
                </a:lnTo>
                <a:lnTo>
                  <a:pt x="888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5" name="bk object 4405"/>
          <p:cNvSpPr/>
          <p:nvPr/>
        </p:nvSpPr>
        <p:spPr>
          <a:xfrm>
            <a:off x="4652009" y="339470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10" y="0"/>
                </a:moveTo>
                <a:lnTo>
                  <a:pt x="1269" y="5079"/>
                </a:lnTo>
                <a:lnTo>
                  <a:pt x="0" y="11429"/>
                </a:lnTo>
                <a:lnTo>
                  <a:pt x="2539" y="12700"/>
                </a:lnTo>
                <a:lnTo>
                  <a:pt x="5079" y="6350"/>
                </a:lnTo>
                <a:lnTo>
                  <a:pt x="761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6" name="bk object 4406"/>
          <p:cNvSpPr/>
          <p:nvPr/>
        </p:nvSpPr>
        <p:spPr>
          <a:xfrm>
            <a:off x="4650740" y="33997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6350"/>
                </a:lnTo>
                <a:lnTo>
                  <a:pt x="127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7" name="bk object 4407"/>
          <p:cNvSpPr/>
          <p:nvPr/>
        </p:nvSpPr>
        <p:spPr>
          <a:xfrm>
            <a:off x="4648200" y="33934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5079" y="0"/>
                </a:moveTo>
                <a:lnTo>
                  <a:pt x="2539" y="5080"/>
                </a:lnTo>
                <a:lnTo>
                  <a:pt x="0" y="11430"/>
                </a:lnTo>
                <a:lnTo>
                  <a:pt x="2539" y="12700"/>
                </a:lnTo>
                <a:lnTo>
                  <a:pt x="5079" y="6350"/>
                </a:lnTo>
                <a:lnTo>
                  <a:pt x="888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8" name="bk object 4408"/>
          <p:cNvSpPr/>
          <p:nvPr/>
        </p:nvSpPr>
        <p:spPr>
          <a:xfrm>
            <a:off x="4648200" y="33985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5079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9" name="bk object 4409"/>
          <p:cNvSpPr/>
          <p:nvPr/>
        </p:nvSpPr>
        <p:spPr>
          <a:xfrm>
            <a:off x="4644390" y="339217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6350" y="0"/>
                </a:moveTo>
                <a:lnTo>
                  <a:pt x="3810" y="5079"/>
                </a:lnTo>
                <a:lnTo>
                  <a:pt x="0" y="10159"/>
                </a:lnTo>
                <a:lnTo>
                  <a:pt x="3810" y="11429"/>
                </a:lnTo>
                <a:lnTo>
                  <a:pt x="888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0" name="bk object 4410"/>
          <p:cNvSpPr/>
          <p:nvPr/>
        </p:nvSpPr>
        <p:spPr>
          <a:xfrm>
            <a:off x="4640579" y="338962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20" y="0"/>
                </a:moveTo>
                <a:lnTo>
                  <a:pt x="0" y="10160"/>
                </a:lnTo>
                <a:lnTo>
                  <a:pt x="3810" y="12700"/>
                </a:lnTo>
                <a:lnTo>
                  <a:pt x="1143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1" name="bk object 4411"/>
          <p:cNvSpPr/>
          <p:nvPr/>
        </p:nvSpPr>
        <p:spPr>
          <a:xfrm>
            <a:off x="4638040" y="338709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7620" y="0"/>
                </a:moveTo>
                <a:lnTo>
                  <a:pt x="0" y="10160"/>
                </a:lnTo>
                <a:lnTo>
                  <a:pt x="2539" y="12700"/>
                </a:lnTo>
                <a:lnTo>
                  <a:pt x="1016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2" name="bk object 4412"/>
          <p:cNvSpPr/>
          <p:nvPr/>
        </p:nvSpPr>
        <p:spPr>
          <a:xfrm>
            <a:off x="4634229" y="33858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890" y="0"/>
                </a:moveTo>
                <a:lnTo>
                  <a:pt x="0" y="8889"/>
                </a:lnTo>
                <a:lnTo>
                  <a:pt x="3810" y="11429"/>
                </a:lnTo>
                <a:lnTo>
                  <a:pt x="7620" y="6350"/>
                </a:lnTo>
                <a:lnTo>
                  <a:pt x="1143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3" name="bk object 4413"/>
          <p:cNvSpPr/>
          <p:nvPr/>
        </p:nvSpPr>
        <p:spPr>
          <a:xfrm>
            <a:off x="4632959" y="338327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619" y="0"/>
                </a:moveTo>
                <a:lnTo>
                  <a:pt x="3810" y="5080"/>
                </a:lnTo>
                <a:lnTo>
                  <a:pt x="0" y="8890"/>
                </a:lnTo>
                <a:lnTo>
                  <a:pt x="2539" y="11430"/>
                </a:lnTo>
                <a:lnTo>
                  <a:pt x="6350" y="6350"/>
                </a:lnTo>
                <a:lnTo>
                  <a:pt x="10160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4" name="bk object 4414"/>
          <p:cNvSpPr/>
          <p:nvPr/>
        </p:nvSpPr>
        <p:spPr>
          <a:xfrm>
            <a:off x="4631690" y="33883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3810"/>
                </a:lnTo>
                <a:lnTo>
                  <a:pt x="127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5" name="bk object 4415"/>
          <p:cNvSpPr/>
          <p:nvPr/>
        </p:nvSpPr>
        <p:spPr>
          <a:xfrm>
            <a:off x="4629150" y="338074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889" y="0"/>
                </a:moveTo>
                <a:lnTo>
                  <a:pt x="0" y="8889"/>
                </a:lnTo>
                <a:lnTo>
                  <a:pt x="2539" y="11430"/>
                </a:lnTo>
                <a:lnTo>
                  <a:pt x="7620" y="7620"/>
                </a:lnTo>
                <a:lnTo>
                  <a:pt x="1142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6" name="bk object 4416"/>
          <p:cNvSpPr/>
          <p:nvPr/>
        </p:nvSpPr>
        <p:spPr>
          <a:xfrm>
            <a:off x="4624070" y="337565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0159" y="0"/>
                </a:moveTo>
                <a:lnTo>
                  <a:pt x="0" y="7619"/>
                </a:lnTo>
                <a:lnTo>
                  <a:pt x="5079" y="13969"/>
                </a:lnTo>
                <a:lnTo>
                  <a:pt x="10159" y="8889"/>
                </a:lnTo>
                <a:lnTo>
                  <a:pt x="15239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7" name="bk object 4417"/>
          <p:cNvSpPr/>
          <p:nvPr/>
        </p:nvSpPr>
        <p:spPr>
          <a:xfrm>
            <a:off x="4621529" y="337312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0160" y="0"/>
                </a:moveTo>
                <a:lnTo>
                  <a:pt x="0" y="7619"/>
                </a:lnTo>
                <a:lnTo>
                  <a:pt x="2540" y="10159"/>
                </a:lnTo>
                <a:lnTo>
                  <a:pt x="1270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8" name="bk object 4418"/>
          <p:cNvSpPr/>
          <p:nvPr/>
        </p:nvSpPr>
        <p:spPr>
          <a:xfrm>
            <a:off x="4621529" y="3376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2540"/>
                </a:lnTo>
                <a:lnTo>
                  <a:pt x="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9" name="bk object 4419"/>
          <p:cNvSpPr/>
          <p:nvPr/>
        </p:nvSpPr>
        <p:spPr>
          <a:xfrm>
            <a:off x="4618990" y="336930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1430" y="0"/>
                </a:moveTo>
                <a:lnTo>
                  <a:pt x="6350" y="3810"/>
                </a:lnTo>
                <a:lnTo>
                  <a:pt x="0" y="7619"/>
                </a:lnTo>
                <a:lnTo>
                  <a:pt x="2539" y="10160"/>
                </a:lnTo>
                <a:lnTo>
                  <a:pt x="7620" y="7619"/>
                </a:lnTo>
                <a:lnTo>
                  <a:pt x="1397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0" name="bk object 4420"/>
          <p:cNvSpPr/>
          <p:nvPr/>
        </p:nvSpPr>
        <p:spPr>
          <a:xfrm>
            <a:off x="4618990" y="337312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1" name="bk object 4421"/>
          <p:cNvSpPr/>
          <p:nvPr/>
        </p:nvSpPr>
        <p:spPr>
          <a:xfrm>
            <a:off x="4617720" y="336677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29" y="0"/>
                </a:moveTo>
                <a:lnTo>
                  <a:pt x="5079" y="3809"/>
                </a:lnTo>
                <a:lnTo>
                  <a:pt x="0" y="6350"/>
                </a:lnTo>
                <a:lnTo>
                  <a:pt x="1269" y="8889"/>
                </a:lnTo>
                <a:lnTo>
                  <a:pt x="7619" y="6350"/>
                </a:lnTo>
                <a:lnTo>
                  <a:pt x="12700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2" name="bk object 4422"/>
          <p:cNvSpPr/>
          <p:nvPr/>
        </p:nvSpPr>
        <p:spPr>
          <a:xfrm>
            <a:off x="4617720" y="33705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70"/>
                </a:lnTo>
                <a:lnTo>
                  <a:pt x="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3" name="bk object 4423"/>
          <p:cNvSpPr/>
          <p:nvPr/>
        </p:nvSpPr>
        <p:spPr>
          <a:xfrm>
            <a:off x="4616450" y="336422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29" y="0"/>
                </a:moveTo>
                <a:lnTo>
                  <a:pt x="5079" y="2540"/>
                </a:lnTo>
                <a:lnTo>
                  <a:pt x="0" y="5080"/>
                </a:lnTo>
                <a:lnTo>
                  <a:pt x="1270" y="7620"/>
                </a:lnTo>
                <a:lnTo>
                  <a:pt x="6350" y="6350"/>
                </a:lnTo>
                <a:lnTo>
                  <a:pt x="1270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4" name="bk object 4424"/>
          <p:cNvSpPr/>
          <p:nvPr/>
        </p:nvSpPr>
        <p:spPr>
          <a:xfrm>
            <a:off x="4612640" y="3357879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39" h="11429">
                <a:moveTo>
                  <a:pt x="11430" y="0"/>
                </a:moveTo>
                <a:lnTo>
                  <a:pt x="6350" y="1270"/>
                </a:lnTo>
                <a:lnTo>
                  <a:pt x="0" y="3810"/>
                </a:lnTo>
                <a:lnTo>
                  <a:pt x="3810" y="11430"/>
                </a:lnTo>
                <a:lnTo>
                  <a:pt x="8889" y="8890"/>
                </a:lnTo>
                <a:lnTo>
                  <a:pt x="15239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5" name="bk object 4425"/>
          <p:cNvSpPr/>
          <p:nvPr/>
        </p:nvSpPr>
        <p:spPr>
          <a:xfrm>
            <a:off x="4610100" y="3350259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39" h="11429">
                <a:moveTo>
                  <a:pt x="12700" y="0"/>
                </a:moveTo>
                <a:lnTo>
                  <a:pt x="6350" y="1269"/>
                </a:lnTo>
                <a:lnTo>
                  <a:pt x="0" y="3810"/>
                </a:lnTo>
                <a:lnTo>
                  <a:pt x="2539" y="11429"/>
                </a:lnTo>
                <a:lnTo>
                  <a:pt x="8889" y="8889"/>
                </a:lnTo>
                <a:lnTo>
                  <a:pt x="15239" y="761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6" name="bk object 4426"/>
          <p:cNvSpPr/>
          <p:nvPr/>
        </p:nvSpPr>
        <p:spPr>
          <a:xfrm>
            <a:off x="4610100" y="335152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7" name="bk object 4427"/>
          <p:cNvSpPr/>
          <p:nvPr/>
        </p:nvSpPr>
        <p:spPr>
          <a:xfrm>
            <a:off x="4608829" y="334264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700" y="0"/>
                </a:moveTo>
                <a:lnTo>
                  <a:pt x="0" y="2539"/>
                </a:lnTo>
                <a:lnTo>
                  <a:pt x="1270" y="10160"/>
                </a:lnTo>
                <a:lnTo>
                  <a:pt x="13970" y="762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8" name="bk object 4428"/>
          <p:cNvSpPr/>
          <p:nvPr/>
        </p:nvSpPr>
        <p:spPr>
          <a:xfrm>
            <a:off x="4607559" y="333502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1269" y="10159"/>
                </a:lnTo>
                <a:lnTo>
                  <a:pt x="7619" y="8889"/>
                </a:lnTo>
                <a:lnTo>
                  <a:pt x="13969" y="888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9" name="bk object 4429"/>
          <p:cNvSpPr/>
          <p:nvPr/>
        </p:nvSpPr>
        <p:spPr>
          <a:xfrm>
            <a:off x="4607559" y="33362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0" name="bk object 4430"/>
          <p:cNvSpPr/>
          <p:nvPr/>
        </p:nvSpPr>
        <p:spPr>
          <a:xfrm>
            <a:off x="4607559" y="332612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1429" y="0"/>
                </a:moveTo>
                <a:lnTo>
                  <a:pt x="6350" y="1270"/>
                </a:lnTo>
                <a:lnTo>
                  <a:pt x="0" y="1270"/>
                </a:lnTo>
                <a:lnTo>
                  <a:pt x="0" y="10160"/>
                </a:lnTo>
                <a:lnTo>
                  <a:pt x="12700" y="1016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1" name="bk object 4431"/>
          <p:cNvSpPr/>
          <p:nvPr/>
        </p:nvSpPr>
        <p:spPr>
          <a:xfrm>
            <a:off x="4606290" y="332612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1270" y="0"/>
                </a:moveTo>
                <a:lnTo>
                  <a:pt x="0" y="1270"/>
                </a:lnTo>
                <a:lnTo>
                  <a:pt x="762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2" name="bk object 4432"/>
          <p:cNvSpPr/>
          <p:nvPr/>
        </p:nvSpPr>
        <p:spPr>
          <a:xfrm>
            <a:off x="4607559" y="331597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2700" y="0"/>
                </a:moveTo>
                <a:lnTo>
                  <a:pt x="0" y="0"/>
                </a:lnTo>
                <a:lnTo>
                  <a:pt x="0" y="10159"/>
                </a:lnTo>
                <a:lnTo>
                  <a:pt x="6350" y="11429"/>
                </a:lnTo>
                <a:lnTo>
                  <a:pt x="11429" y="1142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3" name="bk object 4433"/>
          <p:cNvSpPr/>
          <p:nvPr/>
        </p:nvSpPr>
        <p:spPr>
          <a:xfrm>
            <a:off x="4607559" y="3315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4" name="bk object 4434"/>
          <p:cNvSpPr/>
          <p:nvPr/>
        </p:nvSpPr>
        <p:spPr>
          <a:xfrm>
            <a:off x="4607559" y="33020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269" y="0"/>
                </a:moveTo>
                <a:lnTo>
                  <a:pt x="0" y="13970"/>
                </a:lnTo>
                <a:lnTo>
                  <a:pt x="12700" y="13970"/>
                </a:lnTo>
                <a:lnTo>
                  <a:pt x="13969" y="1270"/>
                </a:lnTo>
                <a:lnTo>
                  <a:pt x="761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5" name="bk object 4435"/>
          <p:cNvSpPr/>
          <p:nvPr/>
        </p:nvSpPr>
        <p:spPr>
          <a:xfrm>
            <a:off x="4608829" y="3270250"/>
            <a:ext cx="16510" cy="33020"/>
          </a:xfrm>
          <a:custGeom>
            <a:avLst/>
            <a:gdLst/>
            <a:ahLst/>
            <a:cxnLst/>
            <a:rect l="l" t="t" r="r" b="b"/>
            <a:pathLst>
              <a:path w="16510" h="33020">
                <a:moveTo>
                  <a:pt x="3810" y="0"/>
                </a:moveTo>
                <a:lnTo>
                  <a:pt x="0" y="31750"/>
                </a:lnTo>
                <a:lnTo>
                  <a:pt x="6350" y="33020"/>
                </a:lnTo>
                <a:lnTo>
                  <a:pt x="12700" y="33020"/>
                </a:lnTo>
                <a:lnTo>
                  <a:pt x="16510" y="1270"/>
                </a:lnTo>
                <a:lnTo>
                  <a:pt x="1016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6" name="bk object 4436"/>
          <p:cNvSpPr/>
          <p:nvPr/>
        </p:nvSpPr>
        <p:spPr>
          <a:xfrm>
            <a:off x="4612640" y="3230879"/>
            <a:ext cx="19050" cy="40640"/>
          </a:xfrm>
          <a:custGeom>
            <a:avLst/>
            <a:gdLst/>
            <a:ahLst/>
            <a:cxnLst/>
            <a:rect l="l" t="t" r="r" b="b"/>
            <a:pathLst>
              <a:path w="19050" h="40639">
                <a:moveTo>
                  <a:pt x="6350" y="0"/>
                </a:moveTo>
                <a:lnTo>
                  <a:pt x="0" y="39370"/>
                </a:lnTo>
                <a:lnTo>
                  <a:pt x="6350" y="40640"/>
                </a:lnTo>
                <a:lnTo>
                  <a:pt x="12700" y="40640"/>
                </a:lnTo>
                <a:lnTo>
                  <a:pt x="1905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7" name="bk object 4437"/>
          <p:cNvSpPr/>
          <p:nvPr/>
        </p:nvSpPr>
        <p:spPr>
          <a:xfrm>
            <a:off x="4618990" y="3185160"/>
            <a:ext cx="22860" cy="48260"/>
          </a:xfrm>
          <a:custGeom>
            <a:avLst/>
            <a:gdLst/>
            <a:ahLst/>
            <a:cxnLst/>
            <a:rect l="l" t="t" r="r" b="b"/>
            <a:pathLst>
              <a:path w="22860" h="48260">
                <a:moveTo>
                  <a:pt x="10160" y="0"/>
                </a:moveTo>
                <a:lnTo>
                  <a:pt x="0" y="45719"/>
                </a:lnTo>
                <a:lnTo>
                  <a:pt x="12700" y="48260"/>
                </a:lnTo>
                <a:lnTo>
                  <a:pt x="228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8" name="bk object 4438"/>
          <p:cNvSpPr/>
          <p:nvPr/>
        </p:nvSpPr>
        <p:spPr>
          <a:xfrm>
            <a:off x="4629150" y="3070860"/>
            <a:ext cx="39370" cy="116839"/>
          </a:xfrm>
          <a:custGeom>
            <a:avLst/>
            <a:gdLst/>
            <a:ahLst/>
            <a:cxnLst/>
            <a:rect l="l" t="t" r="r" b="b"/>
            <a:pathLst>
              <a:path w="39370" h="116839">
                <a:moveTo>
                  <a:pt x="26670" y="0"/>
                </a:moveTo>
                <a:lnTo>
                  <a:pt x="0" y="114300"/>
                </a:lnTo>
                <a:lnTo>
                  <a:pt x="12700" y="116839"/>
                </a:lnTo>
                <a:lnTo>
                  <a:pt x="39370" y="2539"/>
                </a:lnTo>
                <a:lnTo>
                  <a:pt x="26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9" name="bk object 4439"/>
          <p:cNvSpPr/>
          <p:nvPr/>
        </p:nvSpPr>
        <p:spPr>
          <a:xfrm>
            <a:off x="4655820" y="2928620"/>
            <a:ext cx="49530" cy="144780"/>
          </a:xfrm>
          <a:custGeom>
            <a:avLst/>
            <a:gdLst/>
            <a:ahLst/>
            <a:cxnLst/>
            <a:rect l="l" t="t" r="r" b="b"/>
            <a:pathLst>
              <a:path w="49529" h="144780">
                <a:moveTo>
                  <a:pt x="38100" y="0"/>
                </a:moveTo>
                <a:lnTo>
                  <a:pt x="0" y="142239"/>
                </a:lnTo>
                <a:lnTo>
                  <a:pt x="12700" y="144779"/>
                </a:lnTo>
                <a:lnTo>
                  <a:pt x="49529" y="2539"/>
                </a:lnTo>
                <a:lnTo>
                  <a:pt x="4445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0" name="bk object 4440"/>
          <p:cNvSpPr/>
          <p:nvPr/>
        </p:nvSpPr>
        <p:spPr>
          <a:xfrm>
            <a:off x="4693920" y="292227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69" y="0"/>
                </a:moveTo>
                <a:lnTo>
                  <a:pt x="0" y="6350"/>
                </a:lnTo>
                <a:lnTo>
                  <a:pt x="6350" y="7619"/>
                </a:lnTo>
                <a:lnTo>
                  <a:pt x="11429" y="10159"/>
                </a:lnTo>
                <a:lnTo>
                  <a:pt x="13969" y="3809"/>
                </a:lnTo>
                <a:lnTo>
                  <a:pt x="761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1" name="bk object 4441"/>
          <p:cNvSpPr/>
          <p:nvPr/>
        </p:nvSpPr>
        <p:spPr>
          <a:xfrm>
            <a:off x="4695190" y="291846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" y="0"/>
                </a:moveTo>
                <a:lnTo>
                  <a:pt x="0" y="5079"/>
                </a:lnTo>
                <a:lnTo>
                  <a:pt x="12700" y="7619"/>
                </a:lnTo>
                <a:lnTo>
                  <a:pt x="12700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2" name="bk object 4442"/>
          <p:cNvSpPr/>
          <p:nvPr/>
        </p:nvSpPr>
        <p:spPr>
          <a:xfrm>
            <a:off x="4696459" y="291718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2539"/>
                </a:lnTo>
                <a:lnTo>
                  <a:pt x="11429" y="3810"/>
                </a:lnTo>
                <a:lnTo>
                  <a:pt x="1142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3" name="bk object 4443"/>
          <p:cNvSpPr/>
          <p:nvPr/>
        </p:nvSpPr>
        <p:spPr>
          <a:xfrm>
            <a:off x="4702809" y="291718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5079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4" name="bk object 4444"/>
          <p:cNvSpPr/>
          <p:nvPr/>
        </p:nvSpPr>
        <p:spPr>
          <a:xfrm>
            <a:off x="4696459" y="291592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1269"/>
                </a:moveTo>
                <a:lnTo>
                  <a:pt x="0" y="0"/>
                </a:lnTo>
                <a:lnTo>
                  <a:pt x="12700" y="0"/>
                </a:lnTo>
                <a:lnTo>
                  <a:pt x="1270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5" name="bk object 4445"/>
          <p:cNvSpPr/>
          <p:nvPr/>
        </p:nvSpPr>
        <p:spPr>
          <a:xfrm>
            <a:off x="4696459" y="291465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6" name="bk object 4446"/>
          <p:cNvSpPr/>
          <p:nvPr/>
        </p:nvSpPr>
        <p:spPr>
          <a:xfrm>
            <a:off x="4696459" y="291211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0"/>
                </a:moveTo>
                <a:lnTo>
                  <a:pt x="0" y="2539"/>
                </a:lnTo>
                <a:lnTo>
                  <a:pt x="6350" y="3810"/>
                </a:lnTo>
                <a:lnTo>
                  <a:pt x="11429" y="5079"/>
                </a:lnTo>
                <a:lnTo>
                  <a:pt x="1270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7" name="bk object 4447"/>
          <p:cNvSpPr/>
          <p:nvPr/>
        </p:nvSpPr>
        <p:spPr>
          <a:xfrm>
            <a:off x="4702809" y="291337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8" name="bk object 4448"/>
          <p:cNvSpPr/>
          <p:nvPr/>
        </p:nvSpPr>
        <p:spPr>
          <a:xfrm>
            <a:off x="4696459" y="291211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1269"/>
                </a:moveTo>
                <a:lnTo>
                  <a:pt x="0" y="0"/>
                </a:lnTo>
                <a:lnTo>
                  <a:pt x="12700" y="0"/>
                </a:lnTo>
                <a:lnTo>
                  <a:pt x="1270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9" name="bk object 4449"/>
          <p:cNvSpPr/>
          <p:nvPr/>
        </p:nvSpPr>
        <p:spPr>
          <a:xfrm>
            <a:off x="4696459" y="291083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1270"/>
                </a:moveTo>
                <a:lnTo>
                  <a:pt x="0" y="0"/>
                </a:lnTo>
                <a:lnTo>
                  <a:pt x="12700" y="0"/>
                </a:lnTo>
                <a:lnTo>
                  <a:pt x="12700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0" name="bk object 4450"/>
          <p:cNvSpPr/>
          <p:nvPr/>
        </p:nvSpPr>
        <p:spPr>
          <a:xfrm>
            <a:off x="4696459" y="29095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1269"/>
                </a:moveTo>
                <a:lnTo>
                  <a:pt x="0" y="0"/>
                </a:lnTo>
                <a:lnTo>
                  <a:pt x="12700" y="0"/>
                </a:lnTo>
                <a:lnTo>
                  <a:pt x="1270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1" name="bk object 4451"/>
          <p:cNvSpPr/>
          <p:nvPr/>
        </p:nvSpPr>
        <p:spPr>
          <a:xfrm>
            <a:off x="4696459" y="290576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1269" y="0"/>
                </a:moveTo>
                <a:lnTo>
                  <a:pt x="0" y="1269"/>
                </a:lnTo>
                <a:lnTo>
                  <a:pt x="0" y="3810"/>
                </a:lnTo>
                <a:lnTo>
                  <a:pt x="635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2" name="bk object 4452"/>
          <p:cNvSpPr/>
          <p:nvPr/>
        </p:nvSpPr>
        <p:spPr>
          <a:xfrm>
            <a:off x="4697729" y="290576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5080" y="3810"/>
                </a:moveTo>
                <a:lnTo>
                  <a:pt x="8890" y="8889"/>
                </a:lnTo>
                <a:lnTo>
                  <a:pt x="10160" y="7619"/>
                </a:lnTo>
                <a:lnTo>
                  <a:pt x="5080" y="3810"/>
                </a:lnTo>
                <a:close/>
              </a:path>
              <a:path w="10160" h="8889">
                <a:moveTo>
                  <a:pt x="1270" y="0"/>
                </a:moveTo>
                <a:lnTo>
                  <a:pt x="0" y="0"/>
                </a:lnTo>
                <a:lnTo>
                  <a:pt x="508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3" name="bk object 4453"/>
          <p:cNvSpPr/>
          <p:nvPr/>
        </p:nvSpPr>
        <p:spPr>
          <a:xfrm>
            <a:off x="4702809" y="290957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0"/>
                </a:lnTo>
                <a:lnTo>
                  <a:pt x="5079" y="3809"/>
                </a:lnTo>
                <a:lnTo>
                  <a:pt x="635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4" name="bk object 4454"/>
          <p:cNvSpPr/>
          <p:nvPr/>
        </p:nvSpPr>
        <p:spPr>
          <a:xfrm>
            <a:off x="4696459" y="290957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6350" y="0"/>
                </a:lnTo>
                <a:lnTo>
                  <a:pt x="12700" y="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5" name="bk object 4455"/>
          <p:cNvSpPr/>
          <p:nvPr/>
        </p:nvSpPr>
        <p:spPr>
          <a:xfrm>
            <a:off x="4696459" y="290957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700" y="0"/>
                </a:moveTo>
                <a:lnTo>
                  <a:pt x="6350" y="0"/>
                </a:lnTo>
                <a:lnTo>
                  <a:pt x="0" y="0"/>
                </a:lnTo>
                <a:lnTo>
                  <a:pt x="635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6" name="bk object 4456"/>
          <p:cNvSpPr/>
          <p:nvPr/>
        </p:nvSpPr>
        <p:spPr>
          <a:xfrm>
            <a:off x="4696459" y="290957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7" name="bk object 4457"/>
          <p:cNvSpPr/>
          <p:nvPr/>
        </p:nvSpPr>
        <p:spPr>
          <a:xfrm>
            <a:off x="4699000" y="29095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3809"/>
                </a:lnTo>
                <a:lnTo>
                  <a:pt x="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8" name="bk object 4458"/>
          <p:cNvSpPr/>
          <p:nvPr/>
        </p:nvSpPr>
        <p:spPr>
          <a:xfrm>
            <a:off x="4702809" y="290576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5079" y="0"/>
                </a:lnTo>
                <a:lnTo>
                  <a:pt x="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9" name="bk object 4459"/>
          <p:cNvSpPr/>
          <p:nvPr/>
        </p:nvSpPr>
        <p:spPr>
          <a:xfrm>
            <a:off x="4697729" y="290576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1430" y="0"/>
                </a:moveTo>
                <a:lnTo>
                  <a:pt x="5080" y="3810"/>
                </a:lnTo>
                <a:lnTo>
                  <a:pt x="0" y="7619"/>
                </a:lnTo>
                <a:lnTo>
                  <a:pt x="1270" y="8889"/>
                </a:lnTo>
                <a:lnTo>
                  <a:pt x="1143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0" name="bk object 4460"/>
          <p:cNvSpPr/>
          <p:nvPr/>
        </p:nvSpPr>
        <p:spPr>
          <a:xfrm>
            <a:off x="4704079" y="290702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80" y="0"/>
                </a:moveTo>
                <a:lnTo>
                  <a:pt x="0" y="381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1" name="bk object 4461"/>
          <p:cNvSpPr/>
          <p:nvPr/>
        </p:nvSpPr>
        <p:spPr>
          <a:xfrm>
            <a:off x="4697729" y="290830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0" y="5079"/>
                </a:lnTo>
                <a:lnTo>
                  <a:pt x="0" y="635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2" name="bk object 4462"/>
          <p:cNvSpPr/>
          <p:nvPr/>
        </p:nvSpPr>
        <p:spPr>
          <a:xfrm>
            <a:off x="4697729" y="291211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127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3" name="bk object 4463"/>
          <p:cNvSpPr/>
          <p:nvPr/>
        </p:nvSpPr>
        <p:spPr>
          <a:xfrm>
            <a:off x="4699000" y="290957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29" y="0"/>
                </a:moveTo>
                <a:lnTo>
                  <a:pt x="5079" y="2539"/>
                </a:lnTo>
                <a:lnTo>
                  <a:pt x="0" y="5079"/>
                </a:lnTo>
                <a:lnTo>
                  <a:pt x="1270" y="8889"/>
                </a:lnTo>
                <a:lnTo>
                  <a:pt x="7620" y="5079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4" name="bk object 4464"/>
          <p:cNvSpPr/>
          <p:nvPr/>
        </p:nvSpPr>
        <p:spPr>
          <a:xfrm>
            <a:off x="4700270" y="291211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1429" y="0"/>
                </a:moveTo>
                <a:lnTo>
                  <a:pt x="6350" y="2539"/>
                </a:lnTo>
                <a:lnTo>
                  <a:pt x="0" y="6350"/>
                </a:lnTo>
                <a:lnTo>
                  <a:pt x="2539" y="10160"/>
                </a:lnTo>
                <a:lnTo>
                  <a:pt x="7619" y="6350"/>
                </a:lnTo>
                <a:lnTo>
                  <a:pt x="1396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5" name="bk object 4465"/>
          <p:cNvSpPr/>
          <p:nvPr/>
        </p:nvSpPr>
        <p:spPr>
          <a:xfrm>
            <a:off x="4702809" y="291592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29" y="0"/>
                </a:moveTo>
                <a:lnTo>
                  <a:pt x="5079" y="2539"/>
                </a:lnTo>
                <a:lnTo>
                  <a:pt x="0" y="6350"/>
                </a:lnTo>
                <a:lnTo>
                  <a:pt x="1269" y="7619"/>
                </a:lnTo>
                <a:lnTo>
                  <a:pt x="6350" y="507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6" name="bk object 4466"/>
          <p:cNvSpPr/>
          <p:nvPr/>
        </p:nvSpPr>
        <p:spPr>
          <a:xfrm>
            <a:off x="4704079" y="29210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2539"/>
                </a:lnTo>
                <a:lnTo>
                  <a:pt x="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7" name="bk object 4467"/>
          <p:cNvSpPr/>
          <p:nvPr/>
        </p:nvSpPr>
        <p:spPr>
          <a:xfrm>
            <a:off x="4704079" y="291718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0160" y="0"/>
                </a:moveTo>
                <a:lnTo>
                  <a:pt x="0" y="7620"/>
                </a:lnTo>
                <a:lnTo>
                  <a:pt x="1270" y="8889"/>
                </a:lnTo>
                <a:lnTo>
                  <a:pt x="1143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8" name="bk object 4468"/>
          <p:cNvSpPr/>
          <p:nvPr/>
        </p:nvSpPr>
        <p:spPr>
          <a:xfrm>
            <a:off x="4705350" y="291846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0160" y="0"/>
                </a:moveTo>
                <a:lnTo>
                  <a:pt x="0" y="7619"/>
                </a:lnTo>
                <a:lnTo>
                  <a:pt x="2539" y="10160"/>
                </a:lnTo>
                <a:lnTo>
                  <a:pt x="7620" y="6350"/>
                </a:lnTo>
                <a:lnTo>
                  <a:pt x="1270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9" name="bk object 4469"/>
          <p:cNvSpPr/>
          <p:nvPr/>
        </p:nvSpPr>
        <p:spPr>
          <a:xfrm>
            <a:off x="4707890" y="29248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80" y="0"/>
                </a:moveTo>
                <a:lnTo>
                  <a:pt x="0" y="3810"/>
                </a:lnTo>
                <a:lnTo>
                  <a:pt x="0" y="5079"/>
                </a:lnTo>
                <a:lnTo>
                  <a:pt x="127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0" name="bk object 4470"/>
          <p:cNvSpPr/>
          <p:nvPr/>
        </p:nvSpPr>
        <p:spPr>
          <a:xfrm>
            <a:off x="4709159" y="29248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5079"/>
                </a:lnTo>
                <a:lnTo>
                  <a:pt x="126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1" name="bk object 4471"/>
          <p:cNvSpPr/>
          <p:nvPr/>
        </p:nvSpPr>
        <p:spPr>
          <a:xfrm>
            <a:off x="4712970" y="291846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539" y="0"/>
                </a:moveTo>
                <a:lnTo>
                  <a:pt x="0" y="6350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2" name="bk object 4472"/>
          <p:cNvSpPr/>
          <p:nvPr/>
        </p:nvSpPr>
        <p:spPr>
          <a:xfrm>
            <a:off x="4709159" y="291972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8889" y="0"/>
                </a:moveTo>
                <a:lnTo>
                  <a:pt x="7619" y="0"/>
                </a:lnTo>
                <a:lnTo>
                  <a:pt x="0" y="10160"/>
                </a:lnTo>
                <a:lnTo>
                  <a:pt x="1269" y="11430"/>
                </a:lnTo>
                <a:lnTo>
                  <a:pt x="507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3" name="bk object 4473"/>
          <p:cNvSpPr/>
          <p:nvPr/>
        </p:nvSpPr>
        <p:spPr>
          <a:xfrm>
            <a:off x="4710429" y="292481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127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4" name="bk object 4474"/>
          <p:cNvSpPr/>
          <p:nvPr/>
        </p:nvSpPr>
        <p:spPr>
          <a:xfrm>
            <a:off x="4711700" y="2919729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6350" y="0"/>
                </a:moveTo>
                <a:lnTo>
                  <a:pt x="5079" y="0"/>
                </a:lnTo>
                <a:lnTo>
                  <a:pt x="2539" y="5080"/>
                </a:lnTo>
                <a:lnTo>
                  <a:pt x="0" y="11430"/>
                </a:lnTo>
                <a:lnTo>
                  <a:pt x="381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5" name="bk object 4475"/>
          <p:cNvSpPr/>
          <p:nvPr/>
        </p:nvSpPr>
        <p:spPr>
          <a:xfrm>
            <a:off x="4711700" y="29260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5080"/>
                </a:lnTo>
                <a:lnTo>
                  <a:pt x="127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6" name="bk object 4476"/>
          <p:cNvSpPr/>
          <p:nvPr/>
        </p:nvSpPr>
        <p:spPr>
          <a:xfrm>
            <a:off x="4712970" y="291972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5079" y="0"/>
                </a:lnTo>
                <a:lnTo>
                  <a:pt x="0" y="12700"/>
                </a:lnTo>
                <a:lnTo>
                  <a:pt x="1269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7" name="bk object 4477"/>
          <p:cNvSpPr/>
          <p:nvPr/>
        </p:nvSpPr>
        <p:spPr>
          <a:xfrm>
            <a:off x="4714240" y="29260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6350"/>
                </a:lnTo>
                <a:lnTo>
                  <a:pt x="253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8" name="bk object 4478"/>
          <p:cNvSpPr/>
          <p:nvPr/>
        </p:nvSpPr>
        <p:spPr>
          <a:xfrm>
            <a:off x="4716779" y="291972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270" y="0"/>
                </a:lnTo>
                <a:lnTo>
                  <a:pt x="127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9" name="bk object 4479"/>
          <p:cNvSpPr/>
          <p:nvPr/>
        </p:nvSpPr>
        <p:spPr>
          <a:xfrm>
            <a:off x="4718050" y="2919729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0"/>
                </a:moveTo>
                <a:lnTo>
                  <a:pt x="0" y="6350"/>
                </a:lnTo>
                <a:lnTo>
                  <a:pt x="0" y="12700"/>
                </a:ln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0" name="bk object 4480"/>
          <p:cNvSpPr/>
          <p:nvPr/>
        </p:nvSpPr>
        <p:spPr>
          <a:xfrm>
            <a:off x="4718050" y="2919729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0"/>
                </a:moveTo>
                <a:lnTo>
                  <a:pt x="0" y="6350"/>
                </a:lnTo>
                <a:lnTo>
                  <a:pt x="0" y="12700"/>
                </a:ln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1" name="bk object 4481"/>
          <p:cNvSpPr/>
          <p:nvPr/>
        </p:nvSpPr>
        <p:spPr>
          <a:xfrm>
            <a:off x="4718050" y="2919729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12700"/>
                </a:moveTo>
                <a:lnTo>
                  <a:pt x="0" y="6350"/>
                </a:lnTo>
                <a:lnTo>
                  <a:pt x="0" y="0"/>
                </a:lnTo>
                <a:lnTo>
                  <a:pt x="0" y="6350"/>
                </a:lnTo>
                <a:lnTo>
                  <a:pt x="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2" name="bk object 4482"/>
          <p:cNvSpPr/>
          <p:nvPr/>
        </p:nvSpPr>
        <p:spPr>
          <a:xfrm>
            <a:off x="4712970" y="291972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5079" y="0"/>
                </a:moveTo>
                <a:lnTo>
                  <a:pt x="2539" y="0"/>
                </a:lnTo>
                <a:lnTo>
                  <a:pt x="0" y="2540"/>
                </a:lnTo>
                <a:lnTo>
                  <a:pt x="507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3" name="bk object 4483"/>
          <p:cNvSpPr/>
          <p:nvPr/>
        </p:nvSpPr>
        <p:spPr>
          <a:xfrm>
            <a:off x="4712970" y="29222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8889" y="8889"/>
                </a:lnTo>
                <a:lnTo>
                  <a:pt x="507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4" name="bk object 4484"/>
          <p:cNvSpPr/>
          <p:nvPr/>
        </p:nvSpPr>
        <p:spPr>
          <a:xfrm>
            <a:off x="4718050" y="29273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0"/>
                </a:moveTo>
                <a:lnTo>
                  <a:pt x="1270" y="5079"/>
                </a:lnTo>
                <a:lnTo>
                  <a:pt x="2539" y="5079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5" name="bk object 4485"/>
          <p:cNvSpPr/>
          <p:nvPr/>
        </p:nvSpPr>
        <p:spPr>
          <a:xfrm>
            <a:off x="4711700" y="292100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10" y="0"/>
                </a:moveTo>
                <a:lnTo>
                  <a:pt x="0" y="1270"/>
                </a:lnTo>
                <a:lnTo>
                  <a:pt x="1270" y="7620"/>
                </a:lnTo>
                <a:lnTo>
                  <a:pt x="3810" y="12700"/>
                </a:lnTo>
                <a:lnTo>
                  <a:pt x="7620" y="11429"/>
                </a:lnTo>
                <a:lnTo>
                  <a:pt x="635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6" name="bk object 4486"/>
          <p:cNvSpPr/>
          <p:nvPr/>
        </p:nvSpPr>
        <p:spPr>
          <a:xfrm>
            <a:off x="4712970" y="29286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539" y="6350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7" name="bk object 4487"/>
          <p:cNvSpPr/>
          <p:nvPr/>
        </p:nvSpPr>
        <p:spPr>
          <a:xfrm>
            <a:off x="4709159" y="292227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2539" y="0"/>
                </a:moveTo>
                <a:lnTo>
                  <a:pt x="0" y="0"/>
                </a:lnTo>
                <a:lnTo>
                  <a:pt x="1269" y="6350"/>
                </a:lnTo>
                <a:lnTo>
                  <a:pt x="3810" y="12700"/>
                </a:lnTo>
                <a:lnTo>
                  <a:pt x="6350" y="12700"/>
                </a:lnTo>
                <a:lnTo>
                  <a:pt x="381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8" name="bk object 4488"/>
          <p:cNvSpPr/>
          <p:nvPr/>
        </p:nvSpPr>
        <p:spPr>
          <a:xfrm>
            <a:off x="4707890" y="29222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70" y="0"/>
                </a:moveTo>
                <a:lnTo>
                  <a:pt x="1270" y="1269"/>
                </a:lnTo>
                <a:lnTo>
                  <a:pt x="0" y="1269"/>
                </a:lnTo>
                <a:lnTo>
                  <a:pt x="253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9" name="bk object 4489"/>
          <p:cNvSpPr/>
          <p:nvPr/>
        </p:nvSpPr>
        <p:spPr>
          <a:xfrm>
            <a:off x="4705350" y="2923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2539" y="0"/>
                </a:moveTo>
                <a:lnTo>
                  <a:pt x="0" y="1270"/>
                </a:lnTo>
                <a:lnTo>
                  <a:pt x="2539" y="6350"/>
                </a:lnTo>
                <a:lnTo>
                  <a:pt x="5079" y="12700"/>
                </a:lnTo>
                <a:lnTo>
                  <a:pt x="8889" y="11430"/>
                </a:lnTo>
                <a:lnTo>
                  <a:pt x="507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0" name="bk object 4490"/>
          <p:cNvSpPr/>
          <p:nvPr/>
        </p:nvSpPr>
        <p:spPr>
          <a:xfrm>
            <a:off x="4702809" y="292481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2539" y="0"/>
                </a:moveTo>
                <a:lnTo>
                  <a:pt x="0" y="1269"/>
                </a:lnTo>
                <a:lnTo>
                  <a:pt x="2539" y="7619"/>
                </a:lnTo>
                <a:lnTo>
                  <a:pt x="5079" y="12700"/>
                </a:lnTo>
                <a:lnTo>
                  <a:pt x="7619" y="11429"/>
                </a:lnTo>
                <a:lnTo>
                  <a:pt x="507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1" name="bk object 4491"/>
          <p:cNvSpPr/>
          <p:nvPr/>
        </p:nvSpPr>
        <p:spPr>
          <a:xfrm>
            <a:off x="4701540" y="29260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2" name="bk object 4492"/>
          <p:cNvSpPr/>
          <p:nvPr/>
        </p:nvSpPr>
        <p:spPr>
          <a:xfrm>
            <a:off x="4699000" y="292735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2539" y="0"/>
                </a:moveTo>
                <a:lnTo>
                  <a:pt x="0" y="1270"/>
                </a:lnTo>
                <a:lnTo>
                  <a:pt x="3810" y="6350"/>
                </a:lnTo>
                <a:lnTo>
                  <a:pt x="6350" y="11429"/>
                </a:lnTo>
                <a:lnTo>
                  <a:pt x="8889" y="10160"/>
                </a:lnTo>
                <a:lnTo>
                  <a:pt x="635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3" name="bk object 4493"/>
          <p:cNvSpPr/>
          <p:nvPr/>
        </p:nvSpPr>
        <p:spPr>
          <a:xfrm>
            <a:off x="4697729" y="292862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1270" y="0"/>
                </a:moveTo>
                <a:lnTo>
                  <a:pt x="0" y="1269"/>
                </a:lnTo>
                <a:lnTo>
                  <a:pt x="2540" y="6350"/>
                </a:lnTo>
                <a:lnTo>
                  <a:pt x="6350" y="11429"/>
                </a:lnTo>
                <a:lnTo>
                  <a:pt x="7620" y="10159"/>
                </a:lnTo>
                <a:lnTo>
                  <a:pt x="508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4" name="bk object 4494"/>
          <p:cNvSpPr/>
          <p:nvPr/>
        </p:nvSpPr>
        <p:spPr>
          <a:xfrm>
            <a:off x="4696459" y="29298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1269" y="0"/>
                </a:moveTo>
                <a:lnTo>
                  <a:pt x="0" y="0"/>
                </a:lnTo>
                <a:lnTo>
                  <a:pt x="381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5" name="bk object 4495"/>
          <p:cNvSpPr/>
          <p:nvPr/>
        </p:nvSpPr>
        <p:spPr>
          <a:xfrm>
            <a:off x="4695190" y="292988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1270" y="0"/>
                </a:moveTo>
                <a:lnTo>
                  <a:pt x="0" y="1270"/>
                </a:lnTo>
                <a:lnTo>
                  <a:pt x="7620" y="11430"/>
                </a:lnTo>
                <a:lnTo>
                  <a:pt x="8889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6" name="bk object 4496"/>
          <p:cNvSpPr/>
          <p:nvPr/>
        </p:nvSpPr>
        <p:spPr>
          <a:xfrm>
            <a:off x="4693920" y="293116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1269" y="0"/>
                </a:moveTo>
                <a:lnTo>
                  <a:pt x="0" y="0"/>
                </a:lnTo>
                <a:lnTo>
                  <a:pt x="507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7" name="bk object 4497"/>
          <p:cNvSpPr/>
          <p:nvPr/>
        </p:nvSpPr>
        <p:spPr>
          <a:xfrm>
            <a:off x="4688840" y="293116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5080" y="0"/>
                </a:moveTo>
                <a:lnTo>
                  <a:pt x="0" y="5079"/>
                </a:lnTo>
                <a:lnTo>
                  <a:pt x="5080" y="10160"/>
                </a:lnTo>
                <a:lnTo>
                  <a:pt x="8889" y="15239"/>
                </a:lnTo>
                <a:lnTo>
                  <a:pt x="13970" y="10160"/>
                </a:lnTo>
                <a:lnTo>
                  <a:pt x="1016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8" name="bk object 4498"/>
          <p:cNvSpPr/>
          <p:nvPr/>
        </p:nvSpPr>
        <p:spPr>
          <a:xfrm>
            <a:off x="4673600" y="293623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5239" y="0"/>
                </a:moveTo>
                <a:lnTo>
                  <a:pt x="0" y="15239"/>
                </a:lnTo>
                <a:lnTo>
                  <a:pt x="3810" y="20320"/>
                </a:lnTo>
                <a:lnTo>
                  <a:pt x="8889" y="24130"/>
                </a:lnTo>
                <a:lnTo>
                  <a:pt x="24129" y="10160"/>
                </a:lnTo>
                <a:lnTo>
                  <a:pt x="20320" y="508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9" name="bk object 4499"/>
          <p:cNvSpPr/>
          <p:nvPr/>
        </p:nvSpPr>
        <p:spPr>
          <a:xfrm>
            <a:off x="4621529" y="2951479"/>
            <a:ext cx="60960" cy="63500"/>
          </a:xfrm>
          <a:custGeom>
            <a:avLst/>
            <a:gdLst/>
            <a:ahLst/>
            <a:cxnLst/>
            <a:rect l="l" t="t" r="r" b="b"/>
            <a:pathLst>
              <a:path w="60960" h="63500">
                <a:moveTo>
                  <a:pt x="52070" y="0"/>
                </a:moveTo>
                <a:lnTo>
                  <a:pt x="0" y="54610"/>
                </a:lnTo>
                <a:lnTo>
                  <a:pt x="5080" y="58420"/>
                </a:lnTo>
                <a:lnTo>
                  <a:pt x="8890" y="63500"/>
                </a:lnTo>
                <a:lnTo>
                  <a:pt x="60960" y="8890"/>
                </a:lnTo>
                <a:lnTo>
                  <a:pt x="55880" y="5080"/>
                </a:lnTo>
                <a:lnTo>
                  <a:pt x="520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0" name="bk object 4500"/>
          <p:cNvSpPr/>
          <p:nvPr/>
        </p:nvSpPr>
        <p:spPr>
          <a:xfrm>
            <a:off x="4622800" y="300990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0" y="5079"/>
                </a:lnTo>
                <a:lnTo>
                  <a:pt x="3810" y="8889"/>
                </a:lnTo>
                <a:lnTo>
                  <a:pt x="762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1" name="bk object 4501"/>
          <p:cNvSpPr/>
          <p:nvPr/>
        </p:nvSpPr>
        <p:spPr>
          <a:xfrm>
            <a:off x="4956809" y="2797810"/>
            <a:ext cx="609600" cy="609600"/>
          </a:xfrm>
          <a:custGeom>
            <a:avLst/>
            <a:gdLst/>
            <a:ahLst/>
            <a:cxnLst/>
            <a:rect l="l" t="t" r="r" b="b"/>
            <a:pathLst>
              <a:path w="609600" h="609600">
                <a:moveTo>
                  <a:pt x="3810" y="158750"/>
                </a:moveTo>
                <a:lnTo>
                  <a:pt x="2539" y="158750"/>
                </a:lnTo>
                <a:lnTo>
                  <a:pt x="2539" y="160020"/>
                </a:lnTo>
                <a:lnTo>
                  <a:pt x="3810" y="160020"/>
                </a:lnTo>
                <a:lnTo>
                  <a:pt x="3810" y="158750"/>
                </a:lnTo>
                <a:close/>
              </a:path>
              <a:path w="609600" h="609600">
                <a:moveTo>
                  <a:pt x="1269" y="156210"/>
                </a:moveTo>
                <a:lnTo>
                  <a:pt x="0" y="156210"/>
                </a:lnTo>
                <a:lnTo>
                  <a:pt x="0" y="158750"/>
                </a:lnTo>
                <a:lnTo>
                  <a:pt x="1269" y="158750"/>
                </a:lnTo>
                <a:lnTo>
                  <a:pt x="1269" y="156210"/>
                </a:lnTo>
                <a:close/>
              </a:path>
              <a:path w="609600" h="609600">
                <a:moveTo>
                  <a:pt x="3810" y="152400"/>
                </a:moveTo>
                <a:lnTo>
                  <a:pt x="2539" y="152400"/>
                </a:lnTo>
                <a:lnTo>
                  <a:pt x="2539" y="153670"/>
                </a:lnTo>
                <a:lnTo>
                  <a:pt x="1269" y="153670"/>
                </a:lnTo>
                <a:lnTo>
                  <a:pt x="1269" y="156210"/>
                </a:lnTo>
                <a:lnTo>
                  <a:pt x="3810" y="156210"/>
                </a:lnTo>
                <a:lnTo>
                  <a:pt x="3810" y="152400"/>
                </a:lnTo>
                <a:close/>
              </a:path>
              <a:path w="609600" h="609600">
                <a:moveTo>
                  <a:pt x="238760" y="1270"/>
                </a:moveTo>
                <a:lnTo>
                  <a:pt x="203200" y="1270"/>
                </a:lnTo>
                <a:lnTo>
                  <a:pt x="203200" y="3810"/>
                </a:lnTo>
                <a:lnTo>
                  <a:pt x="238760" y="3810"/>
                </a:lnTo>
                <a:lnTo>
                  <a:pt x="238760" y="1270"/>
                </a:lnTo>
                <a:close/>
              </a:path>
              <a:path w="609600" h="609600">
                <a:moveTo>
                  <a:pt x="464819" y="1270"/>
                </a:moveTo>
                <a:lnTo>
                  <a:pt x="436879" y="1270"/>
                </a:lnTo>
                <a:lnTo>
                  <a:pt x="436879" y="3810"/>
                </a:lnTo>
                <a:lnTo>
                  <a:pt x="464819" y="3810"/>
                </a:lnTo>
                <a:lnTo>
                  <a:pt x="464819" y="1270"/>
                </a:lnTo>
                <a:close/>
              </a:path>
              <a:path w="609600" h="609600">
                <a:moveTo>
                  <a:pt x="234950" y="0"/>
                </a:moveTo>
                <a:lnTo>
                  <a:pt x="213360" y="0"/>
                </a:lnTo>
                <a:lnTo>
                  <a:pt x="213360" y="1270"/>
                </a:lnTo>
                <a:lnTo>
                  <a:pt x="234950" y="1270"/>
                </a:lnTo>
                <a:lnTo>
                  <a:pt x="234950" y="0"/>
                </a:lnTo>
                <a:close/>
              </a:path>
              <a:path w="609600" h="609600">
                <a:moveTo>
                  <a:pt x="457200" y="0"/>
                </a:moveTo>
                <a:lnTo>
                  <a:pt x="441960" y="0"/>
                </a:lnTo>
                <a:lnTo>
                  <a:pt x="441960" y="1270"/>
                </a:lnTo>
                <a:lnTo>
                  <a:pt x="457200" y="1270"/>
                </a:lnTo>
                <a:lnTo>
                  <a:pt x="457200" y="0"/>
                </a:lnTo>
                <a:close/>
              </a:path>
              <a:path w="609600" h="609600">
                <a:moveTo>
                  <a:pt x="608329" y="458470"/>
                </a:moveTo>
                <a:lnTo>
                  <a:pt x="605789" y="458470"/>
                </a:lnTo>
                <a:lnTo>
                  <a:pt x="605789" y="462407"/>
                </a:lnTo>
                <a:lnTo>
                  <a:pt x="607059" y="462407"/>
                </a:lnTo>
                <a:lnTo>
                  <a:pt x="607059" y="461010"/>
                </a:lnTo>
                <a:lnTo>
                  <a:pt x="608329" y="461010"/>
                </a:lnTo>
                <a:lnTo>
                  <a:pt x="608329" y="458470"/>
                </a:lnTo>
                <a:close/>
              </a:path>
              <a:path w="609600" h="609600">
                <a:moveTo>
                  <a:pt x="609600" y="456057"/>
                </a:moveTo>
                <a:lnTo>
                  <a:pt x="605789" y="456057"/>
                </a:lnTo>
                <a:lnTo>
                  <a:pt x="605789" y="457200"/>
                </a:lnTo>
                <a:lnTo>
                  <a:pt x="608329" y="457200"/>
                </a:lnTo>
                <a:lnTo>
                  <a:pt x="608329" y="458470"/>
                </a:lnTo>
                <a:lnTo>
                  <a:pt x="609600" y="458470"/>
                </a:lnTo>
                <a:lnTo>
                  <a:pt x="609600" y="456057"/>
                </a:lnTo>
                <a:close/>
              </a:path>
              <a:path w="609600" h="609600">
                <a:moveTo>
                  <a:pt x="609599" y="452120"/>
                </a:moveTo>
                <a:lnTo>
                  <a:pt x="605789" y="452120"/>
                </a:lnTo>
                <a:lnTo>
                  <a:pt x="605789" y="454660"/>
                </a:lnTo>
                <a:lnTo>
                  <a:pt x="609600" y="454660"/>
                </a:lnTo>
                <a:lnTo>
                  <a:pt x="609599" y="452120"/>
                </a:lnTo>
                <a:close/>
              </a:path>
              <a:path w="609600" h="609600">
                <a:moveTo>
                  <a:pt x="608329" y="450850"/>
                </a:moveTo>
                <a:lnTo>
                  <a:pt x="607060" y="450850"/>
                </a:lnTo>
                <a:lnTo>
                  <a:pt x="607060" y="452120"/>
                </a:lnTo>
                <a:lnTo>
                  <a:pt x="608329" y="452120"/>
                </a:lnTo>
                <a:lnTo>
                  <a:pt x="608329" y="450850"/>
                </a:lnTo>
                <a:close/>
              </a:path>
              <a:path w="609600" h="609600">
                <a:moveTo>
                  <a:pt x="427989" y="608457"/>
                </a:moveTo>
                <a:lnTo>
                  <a:pt x="392429" y="608457"/>
                </a:lnTo>
                <a:lnTo>
                  <a:pt x="392429" y="609600"/>
                </a:lnTo>
                <a:lnTo>
                  <a:pt x="427989" y="609600"/>
                </a:lnTo>
                <a:lnTo>
                  <a:pt x="427989" y="608457"/>
                </a:lnTo>
                <a:close/>
              </a:path>
              <a:path w="609600" h="609600">
                <a:moveTo>
                  <a:pt x="434339" y="607187"/>
                </a:moveTo>
                <a:lnTo>
                  <a:pt x="388619" y="607187"/>
                </a:lnTo>
                <a:lnTo>
                  <a:pt x="388619" y="608457"/>
                </a:lnTo>
                <a:lnTo>
                  <a:pt x="434339" y="608457"/>
                </a:lnTo>
                <a:lnTo>
                  <a:pt x="434339" y="607187"/>
                </a:lnTo>
                <a:close/>
              </a:path>
              <a:path w="609600" h="609600">
                <a:moveTo>
                  <a:pt x="436880" y="605917"/>
                </a:moveTo>
                <a:lnTo>
                  <a:pt x="384810" y="605917"/>
                </a:lnTo>
                <a:lnTo>
                  <a:pt x="384810" y="607187"/>
                </a:lnTo>
                <a:lnTo>
                  <a:pt x="388619" y="607187"/>
                </a:lnTo>
                <a:lnTo>
                  <a:pt x="436880" y="607060"/>
                </a:lnTo>
                <a:lnTo>
                  <a:pt x="436880" y="605917"/>
                </a:lnTo>
                <a:close/>
              </a:path>
              <a:path w="609600" h="609600">
                <a:moveTo>
                  <a:pt x="436880" y="607060"/>
                </a:moveTo>
                <a:lnTo>
                  <a:pt x="434339" y="607060"/>
                </a:lnTo>
                <a:lnTo>
                  <a:pt x="436880" y="607187"/>
                </a:lnTo>
                <a:close/>
              </a:path>
              <a:path w="609600" h="609600">
                <a:moveTo>
                  <a:pt x="440689" y="605790"/>
                </a:moveTo>
                <a:lnTo>
                  <a:pt x="381000" y="605790"/>
                </a:lnTo>
                <a:lnTo>
                  <a:pt x="440689" y="605917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2" name="bk object 4502"/>
          <p:cNvSpPr/>
          <p:nvPr/>
        </p:nvSpPr>
        <p:spPr>
          <a:xfrm>
            <a:off x="4960620" y="2801620"/>
            <a:ext cx="601980" cy="601980"/>
          </a:xfrm>
          <a:custGeom>
            <a:avLst/>
            <a:gdLst/>
            <a:ahLst/>
            <a:cxnLst/>
            <a:rect l="l" t="t" r="r" b="b"/>
            <a:pathLst>
              <a:path w="601979" h="601979">
                <a:moveTo>
                  <a:pt x="3809" y="156210"/>
                </a:moveTo>
                <a:lnTo>
                  <a:pt x="1269" y="156210"/>
                </a:lnTo>
                <a:lnTo>
                  <a:pt x="1269" y="158750"/>
                </a:lnTo>
                <a:lnTo>
                  <a:pt x="2539" y="158750"/>
                </a:lnTo>
                <a:lnTo>
                  <a:pt x="2539" y="160020"/>
                </a:lnTo>
                <a:lnTo>
                  <a:pt x="3809" y="160020"/>
                </a:lnTo>
                <a:lnTo>
                  <a:pt x="3809" y="156210"/>
                </a:lnTo>
                <a:close/>
              </a:path>
              <a:path w="601979" h="601979">
                <a:moveTo>
                  <a:pt x="3809" y="149860"/>
                </a:moveTo>
                <a:lnTo>
                  <a:pt x="0" y="149860"/>
                </a:lnTo>
                <a:lnTo>
                  <a:pt x="0" y="152400"/>
                </a:lnTo>
                <a:lnTo>
                  <a:pt x="3809" y="152400"/>
                </a:lnTo>
                <a:lnTo>
                  <a:pt x="3809" y="149860"/>
                </a:lnTo>
                <a:close/>
              </a:path>
              <a:path w="601979" h="601979">
                <a:moveTo>
                  <a:pt x="2539" y="146050"/>
                </a:moveTo>
                <a:lnTo>
                  <a:pt x="1269" y="146050"/>
                </a:lnTo>
                <a:lnTo>
                  <a:pt x="1269" y="148589"/>
                </a:lnTo>
                <a:lnTo>
                  <a:pt x="2539" y="148589"/>
                </a:lnTo>
                <a:lnTo>
                  <a:pt x="2539" y="146050"/>
                </a:lnTo>
                <a:close/>
              </a:path>
              <a:path w="601979" h="601979">
                <a:moveTo>
                  <a:pt x="193039" y="0"/>
                </a:moveTo>
                <a:lnTo>
                  <a:pt x="190500" y="0"/>
                </a:lnTo>
                <a:lnTo>
                  <a:pt x="190500" y="2539"/>
                </a:lnTo>
                <a:lnTo>
                  <a:pt x="193039" y="2539"/>
                </a:lnTo>
                <a:lnTo>
                  <a:pt x="193039" y="0"/>
                </a:lnTo>
                <a:close/>
              </a:path>
              <a:path w="601979" h="601979">
                <a:moveTo>
                  <a:pt x="243839" y="0"/>
                </a:moveTo>
                <a:lnTo>
                  <a:pt x="240029" y="0"/>
                </a:lnTo>
                <a:lnTo>
                  <a:pt x="240029" y="2539"/>
                </a:lnTo>
                <a:lnTo>
                  <a:pt x="243839" y="2539"/>
                </a:lnTo>
                <a:lnTo>
                  <a:pt x="243839" y="0"/>
                </a:lnTo>
                <a:close/>
              </a:path>
              <a:path w="601979" h="601979">
                <a:moveTo>
                  <a:pt x="422909" y="0"/>
                </a:moveTo>
                <a:lnTo>
                  <a:pt x="415289" y="0"/>
                </a:lnTo>
                <a:lnTo>
                  <a:pt x="415289" y="2539"/>
                </a:lnTo>
                <a:lnTo>
                  <a:pt x="422909" y="2539"/>
                </a:lnTo>
                <a:lnTo>
                  <a:pt x="422909" y="0"/>
                </a:lnTo>
                <a:close/>
              </a:path>
              <a:path w="601979" h="601979">
                <a:moveTo>
                  <a:pt x="468629" y="0"/>
                </a:moveTo>
                <a:lnTo>
                  <a:pt x="464819" y="0"/>
                </a:lnTo>
                <a:lnTo>
                  <a:pt x="464819" y="2539"/>
                </a:lnTo>
                <a:lnTo>
                  <a:pt x="468629" y="2539"/>
                </a:lnTo>
                <a:lnTo>
                  <a:pt x="468629" y="0"/>
                </a:lnTo>
                <a:close/>
              </a:path>
              <a:path w="601979" h="601979">
                <a:moveTo>
                  <a:pt x="599439" y="461010"/>
                </a:moveTo>
                <a:lnTo>
                  <a:pt x="598169" y="461010"/>
                </a:lnTo>
                <a:lnTo>
                  <a:pt x="598169" y="463550"/>
                </a:lnTo>
                <a:lnTo>
                  <a:pt x="599439" y="463550"/>
                </a:lnTo>
                <a:lnTo>
                  <a:pt x="599439" y="461010"/>
                </a:lnTo>
                <a:close/>
              </a:path>
              <a:path w="601979" h="601979">
                <a:moveTo>
                  <a:pt x="600709" y="459739"/>
                </a:moveTo>
                <a:lnTo>
                  <a:pt x="599439" y="459739"/>
                </a:lnTo>
                <a:lnTo>
                  <a:pt x="599439" y="461010"/>
                </a:lnTo>
                <a:lnTo>
                  <a:pt x="600709" y="461010"/>
                </a:lnTo>
                <a:lnTo>
                  <a:pt x="600709" y="459739"/>
                </a:lnTo>
                <a:close/>
              </a:path>
              <a:path w="601979" h="601979">
                <a:moveTo>
                  <a:pt x="601979" y="458597"/>
                </a:moveTo>
                <a:lnTo>
                  <a:pt x="598169" y="458597"/>
                </a:lnTo>
                <a:lnTo>
                  <a:pt x="598169" y="459739"/>
                </a:lnTo>
                <a:lnTo>
                  <a:pt x="601979" y="459739"/>
                </a:lnTo>
                <a:lnTo>
                  <a:pt x="601979" y="458597"/>
                </a:lnTo>
                <a:close/>
              </a:path>
              <a:path w="601979" h="601979">
                <a:moveTo>
                  <a:pt x="601979" y="454660"/>
                </a:moveTo>
                <a:lnTo>
                  <a:pt x="598169" y="454660"/>
                </a:lnTo>
                <a:lnTo>
                  <a:pt x="598169" y="457200"/>
                </a:lnTo>
                <a:lnTo>
                  <a:pt x="601979" y="457200"/>
                </a:lnTo>
                <a:lnTo>
                  <a:pt x="601979" y="454660"/>
                </a:lnTo>
                <a:close/>
              </a:path>
              <a:path w="601979" h="601979">
                <a:moveTo>
                  <a:pt x="601979" y="452247"/>
                </a:moveTo>
                <a:lnTo>
                  <a:pt x="598169" y="452247"/>
                </a:lnTo>
                <a:lnTo>
                  <a:pt x="598169" y="453389"/>
                </a:lnTo>
                <a:lnTo>
                  <a:pt x="601979" y="453389"/>
                </a:lnTo>
                <a:lnTo>
                  <a:pt x="601979" y="452247"/>
                </a:lnTo>
                <a:close/>
              </a:path>
              <a:path w="601979" h="601979">
                <a:moveTo>
                  <a:pt x="601979" y="448310"/>
                </a:moveTo>
                <a:lnTo>
                  <a:pt x="598169" y="448310"/>
                </a:lnTo>
                <a:lnTo>
                  <a:pt x="598169" y="450850"/>
                </a:lnTo>
                <a:lnTo>
                  <a:pt x="601979" y="450850"/>
                </a:lnTo>
                <a:lnTo>
                  <a:pt x="601979" y="448310"/>
                </a:lnTo>
                <a:close/>
              </a:path>
              <a:path w="601979" h="601979">
                <a:moveTo>
                  <a:pt x="601979" y="445897"/>
                </a:moveTo>
                <a:lnTo>
                  <a:pt x="598169" y="445897"/>
                </a:lnTo>
                <a:lnTo>
                  <a:pt x="598169" y="447039"/>
                </a:lnTo>
                <a:lnTo>
                  <a:pt x="601979" y="447039"/>
                </a:lnTo>
                <a:lnTo>
                  <a:pt x="601979" y="445897"/>
                </a:lnTo>
                <a:close/>
              </a:path>
              <a:path w="601979" h="601979">
                <a:moveTo>
                  <a:pt x="599439" y="440689"/>
                </a:moveTo>
                <a:lnTo>
                  <a:pt x="598170" y="440689"/>
                </a:lnTo>
                <a:lnTo>
                  <a:pt x="598169" y="444500"/>
                </a:lnTo>
                <a:lnTo>
                  <a:pt x="600710" y="444500"/>
                </a:lnTo>
                <a:lnTo>
                  <a:pt x="600710" y="441960"/>
                </a:lnTo>
                <a:lnTo>
                  <a:pt x="599439" y="441960"/>
                </a:lnTo>
                <a:lnTo>
                  <a:pt x="599439" y="440689"/>
                </a:lnTo>
                <a:close/>
              </a:path>
              <a:path w="601979" h="601979">
                <a:moveTo>
                  <a:pt x="436879" y="600710"/>
                </a:moveTo>
                <a:lnTo>
                  <a:pt x="377189" y="600710"/>
                </a:lnTo>
                <a:lnTo>
                  <a:pt x="377189" y="601980"/>
                </a:lnTo>
                <a:lnTo>
                  <a:pt x="436879" y="601980"/>
                </a:lnTo>
                <a:lnTo>
                  <a:pt x="436879" y="600710"/>
                </a:lnTo>
                <a:close/>
              </a:path>
              <a:path w="601979" h="601979">
                <a:moveTo>
                  <a:pt x="439419" y="599694"/>
                </a:moveTo>
                <a:lnTo>
                  <a:pt x="373379" y="599694"/>
                </a:lnTo>
                <a:lnTo>
                  <a:pt x="373379" y="600710"/>
                </a:lnTo>
                <a:lnTo>
                  <a:pt x="439419" y="600710"/>
                </a:lnTo>
                <a:lnTo>
                  <a:pt x="439419" y="599694"/>
                </a:lnTo>
                <a:close/>
              </a:path>
              <a:path w="601979" h="601979">
                <a:moveTo>
                  <a:pt x="441959" y="598297"/>
                </a:moveTo>
                <a:lnTo>
                  <a:pt x="372109" y="598297"/>
                </a:lnTo>
                <a:lnTo>
                  <a:pt x="372109" y="599694"/>
                </a:lnTo>
                <a:lnTo>
                  <a:pt x="373379" y="599694"/>
                </a:lnTo>
                <a:lnTo>
                  <a:pt x="373379" y="599440"/>
                </a:lnTo>
                <a:lnTo>
                  <a:pt x="441959" y="599440"/>
                </a:lnTo>
                <a:lnTo>
                  <a:pt x="441959" y="598297"/>
                </a:lnTo>
                <a:close/>
              </a:path>
              <a:path w="601979" h="601979">
                <a:moveTo>
                  <a:pt x="441959" y="599440"/>
                </a:moveTo>
                <a:lnTo>
                  <a:pt x="439419" y="599440"/>
                </a:lnTo>
                <a:lnTo>
                  <a:pt x="439419" y="599694"/>
                </a:lnTo>
                <a:lnTo>
                  <a:pt x="441959" y="599694"/>
                </a:lnTo>
                <a:lnTo>
                  <a:pt x="441959" y="599440"/>
                </a:lnTo>
                <a:close/>
              </a:path>
              <a:path w="601979" h="601979">
                <a:moveTo>
                  <a:pt x="447039" y="598170"/>
                </a:moveTo>
                <a:lnTo>
                  <a:pt x="369569" y="598170"/>
                </a:lnTo>
                <a:lnTo>
                  <a:pt x="447039" y="598297"/>
                </a:lnTo>
                <a:close/>
              </a:path>
            </a:pathLst>
          </a:custGeom>
          <a:solidFill>
            <a:srgbClr val="FC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3" name="bk object 4503"/>
          <p:cNvSpPr/>
          <p:nvPr/>
        </p:nvSpPr>
        <p:spPr>
          <a:xfrm>
            <a:off x="4964429" y="2804160"/>
            <a:ext cx="594360" cy="595630"/>
          </a:xfrm>
          <a:custGeom>
            <a:avLst/>
            <a:gdLst/>
            <a:ahLst/>
            <a:cxnLst/>
            <a:rect l="l" t="t" r="r" b="b"/>
            <a:pathLst>
              <a:path w="594360" h="595629">
                <a:moveTo>
                  <a:pt x="2540" y="158750"/>
                </a:moveTo>
                <a:lnTo>
                  <a:pt x="1270" y="158750"/>
                </a:lnTo>
                <a:lnTo>
                  <a:pt x="1270" y="160020"/>
                </a:lnTo>
                <a:lnTo>
                  <a:pt x="2540" y="160020"/>
                </a:lnTo>
                <a:lnTo>
                  <a:pt x="2540" y="158750"/>
                </a:lnTo>
                <a:close/>
              </a:path>
              <a:path w="594360" h="595629">
                <a:moveTo>
                  <a:pt x="3810" y="157480"/>
                </a:moveTo>
                <a:lnTo>
                  <a:pt x="0" y="15748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7480"/>
                </a:lnTo>
                <a:close/>
              </a:path>
              <a:path w="594360" h="595629">
                <a:moveTo>
                  <a:pt x="381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53670"/>
                </a:lnTo>
                <a:close/>
              </a:path>
              <a:path w="594360" h="595629">
                <a:moveTo>
                  <a:pt x="381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51130"/>
                </a:lnTo>
                <a:close/>
              </a:path>
              <a:path w="594360" h="595629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594360" h="595629">
                <a:moveTo>
                  <a:pt x="381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0970"/>
                </a:lnTo>
                <a:close/>
              </a:path>
              <a:path w="594360" h="595629">
                <a:moveTo>
                  <a:pt x="2540" y="139700"/>
                </a:moveTo>
                <a:lnTo>
                  <a:pt x="1270" y="139700"/>
                </a:lnTo>
                <a:lnTo>
                  <a:pt x="1270" y="140970"/>
                </a:lnTo>
                <a:lnTo>
                  <a:pt x="2540" y="140970"/>
                </a:lnTo>
                <a:lnTo>
                  <a:pt x="2540" y="139700"/>
                </a:lnTo>
                <a:close/>
              </a:path>
              <a:path w="594360" h="595629">
                <a:moveTo>
                  <a:pt x="167640" y="3810"/>
                </a:moveTo>
                <a:lnTo>
                  <a:pt x="165100" y="3810"/>
                </a:lnTo>
                <a:lnTo>
                  <a:pt x="165100" y="5080"/>
                </a:lnTo>
                <a:lnTo>
                  <a:pt x="167640" y="5080"/>
                </a:lnTo>
                <a:lnTo>
                  <a:pt x="167640" y="3810"/>
                </a:lnTo>
                <a:close/>
              </a:path>
              <a:path w="594360" h="595629">
                <a:moveTo>
                  <a:pt x="398780" y="3810"/>
                </a:moveTo>
                <a:lnTo>
                  <a:pt x="394970" y="3810"/>
                </a:lnTo>
                <a:lnTo>
                  <a:pt x="394970" y="5080"/>
                </a:lnTo>
                <a:lnTo>
                  <a:pt x="398780" y="5080"/>
                </a:lnTo>
                <a:lnTo>
                  <a:pt x="398780" y="3810"/>
                </a:lnTo>
                <a:close/>
              </a:path>
              <a:path w="594360" h="595629">
                <a:moveTo>
                  <a:pt x="246380" y="1270"/>
                </a:moveTo>
                <a:lnTo>
                  <a:pt x="170180" y="1270"/>
                </a:lnTo>
                <a:lnTo>
                  <a:pt x="170180" y="3810"/>
                </a:lnTo>
                <a:lnTo>
                  <a:pt x="246380" y="3810"/>
                </a:lnTo>
                <a:lnTo>
                  <a:pt x="246380" y="1270"/>
                </a:lnTo>
                <a:close/>
              </a:path>
              <a:path w="594360" h="595629">
                <a:moveTo>
                  <a:pt x="474980" y="1270"/>
                </a:moveTo>
                <a:lnTo>
                  <a:pt x="401320" y="1270"/>
                </a:lnTo>
                <a:lnTo>
                  <a:pt x="401320" y="3810"/>
                </a:lnTo>
                <a:lnTo>
                  <a:pt x="474980" y="3810"/>
                </a:lnTo>
                <a:lnTo>
                  <a:pt x="474980" y="1270"/>
                </a:lnTo>
                <a:close/>
              </a:path>
              <a:path w="594360" h="595629">
                <a:moveTo>
                  <a:pt x="179070" y="0"/>
                </a:moveTo>
                <a:lnTo>
                  <a:pt x="175260" y="0"/>
                </a:lnTo>
                <a:lnTo>
                  <a:pt x="175260" y="1270"/>
                </a:lnTo>
                <a:lnTo>
                  <a:pt x="179070" y="1270"/>
                </a:lnTo>
                <a:lnTo>
                  <a:pt x="179070" y="0"/>
                </a:lnTo>
                <a:close/>
              </a:path>
              <a:path w="594360" h="595629">
                <a:moveTo>
                  <a:pt x="245110" y="0"/>
                </a:moveTo>
                <a:lnTo>
                  <a:pt x="241300" y="0"/>
                </a:lnTo>
                <a:lnTo>
                  <a:pt x="241300" y="1270"/>
                </a:lnTo>
                <a:lnTo>
                  <a:pt x="245110" y="1270"/>
                </a:lnTo>
                <a:lnTo>
                  <a:pt x="245110" y="0"/>
                </a:lnTo>
                <a:close/>
              </a:path>
              <a:path w="594360" h="595629">
                <a:moveTo>
                  <a:pt x="408940" y="0"/>
                </a:moveTo>
                <a:lnTo>
                  <a:pt x="403860" y="0"/>
                </a:lnTo>
                <a:lnTo>
                  <a:pt x="403860" y="1270"/>
                </a:lnTo>
                <a:lnTo>
                  <a:pt x="408940" y="1270"/>
                </a:lnTo>
                <a:lnTo>
                  <a:pt x="408940" y="0"/>
                </a:lnTo>
                <a:close/>
              </a:path>
              <a:path w="594360" h="595629">
                <a:moveTo>
                  <a:pt x="471170" y="0"/>
                </a:moveTo>
                <a:lnTo>
                  <a:pt x="468630" y="0"/>
                </a:lnTo>
                <a:lnTo>
                  <a:pt x="468630" y="1270"/>
                </a:lnTo>
                <a:lnTo>
                  <a:pt x="471170" y="1270"/>
                </a:lnTo>
                <a:lnTo>
                  <a:pt x="471170" y="0"/>
                </a:lnTo>
                <a:close/>
              </a:path>
              <a:path w="594360" h="595629">
                <a:moveTo>
                  <a:pt x="593090" y="462407"/>
                </a:moveTo>
                <a:lnTo>
                  <a:pt x="590550" y="462407"/>
                </a:lnTo>
                <a:lnTo>
                  <a:pt x="590550" y="464820"/>
                </a:lnTo>
                <a:lnTo>
                  <a:pt x="591820" y="464820"/>
                </a:lnTo>
                <a:lnTo>
                  <a:pt x="591820" y="463550"/>
                </a:lnTo>
                <a:lnTo>
                  <a:pt x="593090" y="463550"/>
                </a:lnTo>
                <a:lnTo>
                  <a:pt x="593090" y="462407"/>
                </a:lnTo>
                <a:close/>
              </a:path>
              <a:path w="594360" h="595629">
                <a:moveTo>
                  <a:pt x="594360" y="458470"/>
                </a:moveTo>
                <a:lnTo>
                  <a:pt x="590550" y="458470"/>
                </a:lnTo>
                <a:lnTo>
                  <a:pt x="590550" y="461010"/>
                </a:lnTo>
                <a:lnTo>
                  <a:pt x="593090" y="461010"/>
                </a:lnTo>
                <a:lnTo>
                  <a:pt x="593090" y="462407"/>
                </a:lnTo>
                <a:lnTo>
                  <a:pt x="594360" y="462407"/>
                </a:lnTo>
                <a:lnTo>
                  <a:pt x="594360" y="458470"/>
                </a:lnTo>
                <a:close/>
              </a:path>
              <a:path w="594360" h="595629">
                <a:moveTo>
                  <a:pt x="594360" y="456057"/>
                </a:moveTo>
                <a:lnTo>
                  <a:pt x="590550" y="456057"/>
                </a:lnTo>
                <a:lnTo>
                  <a:pt x="590550" y="457200"/>
                </a:lnTo>
                <a:lnTo>
                  <a:pt x="594360" y="457200"/>
                </a:lnTo>
                <a:lnTo>
                  <a:pt x="594360" y="456057"/>
                </a:lnTo>
                <a:close/>
              </a:path>
              <a:path w="594360" h="595629">
                <a:moveTo>
                  <a:pt x="594360" y="452120"/>
                </a:moveTo>
                <a:lnTo>
                  <a:pt x="590550" y="452120"/>
                </a:lnTo>
                <a:lnTo>
                  <a:pt x="590550" y="454660"/>
                </a:lnTo>
                <a:lnTo>
                  <a:pt x="594360" y="454660"/>
                </a:lnTo>
                <a:lnTo>
                  <a:pt x="594360" y="452120"/>
                </a:lnTo>
                <a:close/>
              </a:path>
              <a:path w="594360" h="595629">
                <a:moveTo>
                  <a:pt x="594360" y="449707"/>
                </a:moveTo>
                <a:lnTo>
                  <a:pt x="590550" y="449707"/>
                </a:lnTo>
                <a:lnTo>
                  <a:pt x="590550" y="450850"/>
                </a:lnTo>
                <a:lnTo>
                  <a:pt x="594360" y="450850"/>
                </a:lnTo>
                <a:lnTo>
                  <a:pt x="594360" y="449707"/>
                </a:lnTo>
                <a:close/>
              </a:path>
              <a:path w="594360" h="595629">
                <a:moveTo>
                  <a:pt x="594360" y="445770"/>
                </a:moveTo>
                <a:lnTo>
                  <a:pt x="590550" y="445770"/>
                </a:lnTo>
                <a:lnTo>
                  <a:pt x="590550" y="448310"/>
                </a:lnTo>
                <a:lnTo>
                  <a:pt x="594360" y="448310"/>
                </a:lnTo>
                <a:lnTo>
                  <a:pt x="594360" y="445770"/>
                </a:lnTo>
                <a:close/>
              </a:path>
              <a:path w="594360" h="595629">
                <a:moveTo>
                  <a:pt x="594360" y="443357"/>
                </a:moveTo>
                <a:lnTo>
                  <a:pt x="590550" y="443357"/>
                </a:lnTo>
                <a:lnTo>
                  <a:pt x="590550" y="444500"/>
                </a:lnTo>
                <a:lnTo>
                  <a:pt x="594360" y="444500"/>
                </a:lnTo>
                <a:lnTo>
                  <a:pt x="594360" y="443357"/>
                </a:lnTo>
                <a:close/>
              </a:path>
              <a:path w="594360" h="595629">
                <a:moveTo>
                  <a:pt x="594360" y="439420"/>
                </a:moveTo>
                <a:lnTo>
                  <a:pt x="590550" y="439420"/>
                </a:lnTo>
                <a:lnTo>
                  <a:pt x="590550" y="441960"/>
                </a:lnTo>
                <a:lnTo>
                  <a:pt x="594360" y="441960"/>
                </a:lnTo>
                <a:lnTo>
                  <a:pt x="594360" y="439420"/>
                </a:lnTo>
                <a:close/>
              </a:path>
              <a:path w="594360" h="595629">
                <a:moveTo>
                  <a:pt x="594360" y="435610"/>
                </a:moveTo>
                <a:lnTo>
                  <a:pt x="593089" y="435610"/>
                </a:lnTo>
                <a:lnTo>
                  <a:pt x="593089" y="437007"/>
                </a:lnTo>
                <a:lnTo>
                  <a:pt x="590550" y="437007"/>
                </a:lnTo>
                <a:lnTo>
                  <a:pt x="590550" y="438150"/>
                </a:lnTo>
                <a:lnTo>
                  <a:pt x="594360" y="438150"/>
                </a:lnTo>
                <a:lnTo>
                  <a:pt x="594360" y="435610"/>
                </a:lnTo>
                <a:close/>
              </a:path>
              <a:path w="594360" h="595629">
                <a:moveTo>
                  <a:pt x="591820" y="433070"/>
                </a:moveTo>
                <a:lnTo>
                  <a:pt x="590550" y="433070"/>
                </a:lnTo>
                <a:lnTo>
                  <a:pt x="590550" y="435610"/>
                </a:lnTo>
                <a:lnTo>
                  <a:pt x="591820" y="435610"/>
                </a:lnTo>
                <a:lnTo>
                  <a:pt x="591820" y="433070"/>
                </a:lnTo>
                <a:close/>
              </a:path>
              <a:path w="594360" h="595629">
                <a:moveTo>
                  <a:pt x="443230" y="594487"/>
                </a:moveTo>
                <a:lnTo>
                  <a:pt x="365760" y="594487"/>
                </a:lnTo>
                <a:lnTo>
                  <a:pt x="365760" y="595630"/>
                </a:lnTo>
                <a:lnTo>
                  <a:pt x="443230" y="595630"/>
                </a:lnTo>
                <a:lnTo>
                  <a:pt x="443230" y="594487"/>
                </a:lnTo>
                <a:close/>
              </a:path>
              <a:path w="594360" h="595629">
                <a:moveTo>
                  <a:pt x="445770" y="593344"/>
                </a:moveTo>
                <a:lnTo>
                  <a:pt x="361950" y="593344"/>
                </a:lnTo>
                <a:lnTo>
                  <a:pt x="361950" y="594487"/>
                </a:lnTo>
                <a:lnTo>
                  <a:pt x="365760" y="594487"/>
                </a:lnTo>
                <a:lnTo>
                  <a:pt x="365760" y="594360"/>
                </a:lnTo>
                <a:lnTo>
                  <a:pt x="445770" y="594360"/>
                </a:lnTo>
                <a:lnTo>
                  <a:pt x="445770" y="593344"/>
                </a:lnTo>
                <a:close/>
              </a:path>
              <a:path w="594360" h="595629">
                <a:moveTo>
                  <a:pt x="445770" y="594360"/>
                </a:moveTo>
                <a:lnTo>
                  <a:pt x="443230" y="594360"/>
                </a:lnTo>
                <a:lnTo>
                  <a:pt x="443230" y="594487"/>
                </a:lnTo>
                <a:lnTo>
                  <a:pt x="445770" y="594487"/>
                </a:lnTo>
                <a:lnTo>
                  <a:pt x="445770" y="594360"/>
                </a:lnTo>
                <a:close/>
              </a:path>
              <a:path w="594360" h="595629">
                <a:moveTo>
                  <a:pt x="448310" y="591820"/>
                </a:moveTo>
                <a:lnTo>
                  <a:pt x="360680" y="591820"/>
                </a:lnTo>
                <a:lnTo>
                  <a:pt x="360680" y="593344"/>
                </a:lnTo>
                <a:lnTo>
                  <a:pt x="448310" y="593344"/>
                </a:lnTo>
                <a:lnTo>
                  <a:pt x="448310" y="59182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4" name="bk object 4504"/>
          <p:cNvSpPr/>
          <p:nvPr/>
        </p:nvSpPr>
        <p:spPr>
          <a:xfrm>
            <a:off x="4968240" y="2807970"/>
            <a:ext cx="586740" cy="588010"/>
          </a:xfrm>
          <a:custGeom>
            <a:avLst/>
            <a:gdLst/>
            <a:ahLst/>
            <a:cxnLst/>
            <a:rect l="l" t="t" r="r" b="b"/>
            <a:pathLst>
              <a:path w="586739" h="588010">
                <a:moveTo>
                  <a:pt x="2539" y="156210"/>
                </a:moveTo>
                <a:lnTo>
                  <a:pt x="0" y="156210"/>
                </a:lnTo>
                <a:lnTo>
                  <a:pt x="0" y="158750"/>
                </a:lnTo>
                <a:lnTo>
                  <a:pt x="1270" y="158750"/>
                </a:lnTo>
                <a:lnTo>
                  <a:pt x="1270" y="160020"/>
                </a:lnTo>
                <a:lnTo>
                  <a:pt x="2539" y="160020"/>
                </a:lnTo>
                <a:lnTo>
                  <a:pt x="2539" y="156210"/>
                </a:lnTo>
                <a:close/>
              </a:path>
              <a:path w="586739" h="588010">
                <a:moveTo>
                  <a:pt x="2539" y="153670"/>
                </a:moveTo>
                <a:lnTo>
                  <a:pt x="0" y="153670"/>
                </a:lnTo>
                <a:lnTo>
                  <a:pt x="0" y="154939"/>
                </a:lnTo>
                <a:lnTo>
                  <a:pt x="2539" y="154939"/>
                </a:lnTo>
                <a:lnTo>
                  <a:pt x="2539" y="153670"/>
                </a:lnTo>
                <a:close/>
              </a:path>
              <a:path w="586739" h="588010">
                <a:moveTo>
                  <a:pt x="2539" y="149860"/>
                </a:moveTo>
                <a:lnTo>
                  <a:pt x="0" y="149860"/>
                </a:lnTo>
                <a:lnTo>
                  <a:pt x="0" y="152400"/>
                </a:lnTo>
                <a:lnTo>
                  <a:pt x="2539" y="152400"/>
                </a:lnTo>
                <a:lnTo>
                  <a:pt x="2539" y="149860"/>
                </a:lnTo>
                <a:close/>
              </a:path>
              <a:path w="586739" h="588010">
                <a:moveTo>
                  <a:pt x="2539" y="147320"/>
                </a:moveTo>
                <a:lnTo>
                  <a:pt x="0" y="147320"/>
                </a:lnTo>
                <a:lnTo>
                  <a:pt x="0" y="148589"/>
                </a:lnTo>
                <a:lnTo>
                  <a:pt x="2539" y="148589"/>
                </a:lnTo>
                <a:lnTo>
                  <a:pt x="2539" y="147320"/>
                </a:lnTo>
                <a:close/>
              </a:path>
              <a:path w="586739" h="588010">
                <a:moveTo>
                  <a:pt x="2539" y="143510"/>
                </a:moveTo>
                <a:lnTo>
                  <a:pt x="0" y="143510"/>
                </a:lnTo>
                <a:lnTo>
                  <a:pt x="0" y="146050"/>
                </a:lnTo>
                <a:lnTo>
                  <a:pt x="2539" y="146050"/>
                </a:lnTo>
                <a:lnTo>
                  <a:pt x="2539" y="143510"/>
                </a:lnTo>
                <a:close/>
              </a:path>
              <a:path w="586739" h="588010">
                <a:moveTo>
                  <a:pt x="2539" y="140970"/>
                </a:moveTo>
                <a:lnTo>
                  <a:pt x="0" y="140970"/>
                </a:lnTo>
                <a:lnTo>
                  <a:pt x="0" y="142239"/>
                </a:lnTo>
                <a:lnTo>
                  <a:pt x="2539" y="142239"/>
                </a:lnTo>
                <a:lnTo>
                  <a:pt x="2539" y="140970"/>
                </a:lnTo>
                <a:close/>
              </a:path>
              <a:path w="586739" h="588010">
                <a:moveTo>
                  <a:pt x="2539" y="137160"/>
                </a:moveTo>
                <a:lnTo>
                  <a:pt x="0" y="137160"/>
                </a:lnTo>
                <a:lnTo>
                  <a:pt x="0" y="139700"/>
                </a:lnTo>
                <a:lnTo>
                  <a:pt x="2539" y="139700"/>
                </a:lnTo>
                <a:lnTo>
                  <a:pt x="2539" y="137160"/>
                </a:lnTo>
                <a:close/>
              </a:path>
              <a:path w="586739" h="588010">
                <a:moveTo>
                  <a:pt x="2539" y="132079"/>
                </a:moveTo>
                <a:lnTo>
                  <a:pt x="1270" y="132079"/>
                </a:lnTo>
                <a:lnTo>
                  <a:pt x="1270" y="133350"/>
                </a:lnTo>
                <a:lnTo>
                  <a:pt x="2539" y="133350"/>
                </a:lnTo>
                <a:lnTo>
                  <a:pt x="2539" y="132079"/>
                </a:lnTo>
                <a:close/>
              </a:path>
              <a:path w="586739" h="588010">
                <a:moveTo>
                  <a:pt x="157480" y="2539"/>
                </a:moveTo>
                <a:lnTo>
                  <a:pt x="154939" y="2539"/>
                </a:lnTo>
                <a:lnTo>
                  <a:pt x="154939" y="5079"/>
                </a:lnTo>
                <a:lnTo>
                  <a:pt x="157480" y="5079"/>
                </a:lnTo>
                <a:lnTo>
                  <a:pt x="157480" y="2539"/>
                </a:lnTo>
                <a:close/>
              </a:path>
              <a:path w="586739" h="588010">
                <a:moveTo>
                  <a:pt x="250189" y="2539"/>
                </a:moveTo>
                <a:lnTo>
                  <a:pt x="248920" y="2539"/>
                </a:lnTo>
                <a:lnTo>
                  <a:pt x="248920" y="5079"/>
                </a:lnTo>
                <a:lnTo>
                  <a:pt x="250189" y="5079"/>
                </a:lnTo>
                <a:lnTo>
                  <a:pt x="250189" y="2539"/>
                </a:lnTo>
                <a:close/>
              </a:path>
              <a:path w="586739" h="588010">
                <a:moveTo>
                  <a:pt x="388620" y="2539"/>
                </a:moveTo>
                <a:lnTo>
                  <a:pt x="386080" y="2539"/>
                </a:lnTo>
                <a:lnTo>
                  <a:pt x="386080" y="5079"/>
                </a:lnTo>
                <a:lnTo>
                  <a:pt x="388620" y="5079"/>
                </a:lnTo>
                <a:lnTo>
                  <a:pt x="388620" y="2539"/>
                </a:lnTo>
                <a:close/>
              </a:path>
              <a:path w="586739" h="588010">
                <a:moveTo>
                  <a:pt x="478790" y="2539"/>
                </a:moveTo>
                <a:lnTo>
                  <a:pt x="477520" y="2539"/>
                </a:lnTo>
                <a:lnTo>
                  <a:pt x="477520" y="5079"/>
                </a:lnTo>
                <a:lnTo>
                  <a:pt x="478790" y="5079"/>
                </a:lnTo>
                <a:lnTo>
                  <a:pt x="478790" y="2539"/>
                </a:lnTo>
                <a:close/>
              </a:path>
              <a:path w="586739" h="588010">
                <a:moveTo>
                  <a:pt x="163830" y="1270"/>
                </a:moveTo>
                <a:lnTo>
                  <a:pt x="161289" y="1270"/>
                </a:lnTo>
                <a:lnTo>
                  <a:pt x="161289" y="2539"/>
                </a:lnTo>
                <a:lnTo>
                  <a:pt x="163830" y="2539"/>
                </a:lnTo>
                <a:lnTo>
                  <a:pt x="163830" y="1270"/>
                </a:lnTo>
                <a:close/>
              </a:path>
              <a:path w="586739" h="588010">
                <a:moveTo>
                  <a:pt x="246379" y="0"/>
                </a:moveTo>
                <a:lnTo>
                  <a:pt x="245110" y="0"/>
                </a:lnTo>
                <a:lnTo>
                  <a:pt x="245110" y="2539"/>
                </a:lnTo>
                <a:lnTo>
                  <a:pt x="246379" y="2539"/>
                </a:lnTo>
                <a:lnTo>
                  <a:pt x="246379" y="0"/>
                </a:lnTo>
                <a:close/>
              </a:path>
              <a:path w="586739" h="588010">
                <a:moveTo>
                  <a:pt x="394970" y="1270"/>
                </a:moveTo>
                <a:lnTo>
                  <a:pt x="391160" y="1270"/>
                </a:lnTo>
                <a:lnTo>
                  <a:pt x="391160" y="2539"/>
                </a:lnTo>
                <a:lnTo>
                  <a:pt x="394970" y="2539"/>
                </a:lnTo>
                <a:lnTo>
                  <a:pt x="394970" y="1270"/>
                </a:lnTo>
                <a:close/>
              </a:path>
              <a:path w="586739" h="588010">
                <a:moveTo>
                  <a:pt x="476250" y="0"/>
                </a:moveTo>
                <a:lnTo>
                  <a:pt x="474980" y="0"/>
                </a:lnTo>
                <a:lnTo>
                  <a:pt x="474980" y="2539"/>
                </a:lnTo>
                <a:lnTo>
                  <a:pt x="476250" y="2539"/>
                </a:lnTo>
                <a:lnTo>
                  <a:pt x="476250" y="0"/>
                </a:lnTo>
                <a:close/>
              </a:path>
              <a:path w="586739" h="588010">
                <a:moveTo>
                  <a:pt x="586740" y="461010"/>
                </a:moveTo>
                <a:lnTo>
                  <a:pt x="584200" y="461010"/>
                </a:lnTo>
                <a:lnTo>
                  <a:pt x="584200" y="464947"/>
                </a:lnTo>
                <a:lnTo>
                  <a:pt x="585469" y="464947"/>
                </a:lnTo>
                <a:lnTo>
                  <a:pt x="585469" y="463550"/>
                </a:lnTo>
                <a:lnTo>
                  <a:pt x="586740" y="463550"/>
                </a:lnTo>
                <a:lnTo>
                  <a:pt x="586740" y="461010"/>
                </a:lnTo>
                <a:close/>
              </a:path>
              <a:path w="586739" h="588010">
                <a:moveTo>
                  <a:pt x="586739" y="458597"/>
                </a:moveTo>
                <a:lnTo>
                  <a:pt x="584200" y="458597"/>
                </a:lnTo>
                <a:lnTo>
                  <a:pt x="584200" y="459739"/>
                </a:lnTo>
                <a:lnTo>
                  <a:pt x="586739" y="459739"/>
                </a:lnTo>
                <a:lnTo>
                  <a:pt x="586739" y="458597"/>
                </a:lnTo>
                <a:close/>
              </a:path>
              <a:path w="586739" h="588010">
                <a:moveTo>
                  <a:pt x="586739" y="454660"/>
                </a:moveTo>
                <a:lnTo>
                  <a:pt x="584200" y="454660"/>
                </a:lnTo>
                <a:lnTo>
                  <a:pt x="584200" y="457200"/>
                </a:lnTo>
                <a:lnTo>
                  <a:pt x="586739" y="457200"/>
                </a:lnTo>
                <a:lnTo>
                  <a:pt x="586739" y="454660"/>
                </a:lnTo>
                <a:close/>
              </a:path>
              <a:path w="586739" h="588010">
                <a:moveTo>
                  <a:pt x="586739" y="452247"/>
                </a:moveTo>
                <a:lnTo>
                  <a:pt x="584200" y="452247"/>
                </a:lnTo>
                <a:lnTo>
                  <a:pt x="584200" y="453389"/>
                </a:lnTo>
                <a:lnTo>
                  <a:pt x="586739" y="453389"/>
                </a:lnTo>
                <a:lnTo>
                  <a:pt x="586739" y="452247"/>
                </a:lnTo>
                <a:close/>
              </a:path>
              <a:path w="586739" h="588010">
                <a:moveTo>
                  <a:pt x="586739" y="448310"/>
                </a:moveTo>
                <a:lnTo>
                  <a:pt x="584200" y="448310"/>
                </a:lnTo>
                <a:lnTo>
                  <a:pt x="584200" y="450850"/>
                </a:lnTo>
                <a:lnTo>
                  <a:pt x="586739" y="450850"/>
                </a:lnTo>
                <a:lnTo>
                  <a:pt x="586739" y="448310"/>
                </a:lnTo>
                <a:close/>
              </a:path>
              <a:path w="586739" h="588010">
                <a:moveTo>
                  <a:pt x="586739" y="445897"/>
                </a:moveTo>
                <a:lnTo>
                  <a:pt x="584200" y="445897"/>
                </a:lnTo>
                <a:lnTo>
                  <a:pt x="584200" y="447039"/>
                </a:lnTo>
                <a:lnTo>
                  <a:pt x="586739" y="447039"/>
                </a:lnTo>
                <a:lnTo>
                  <a:pt x="586739" y="445897"/>
                </a:lnTo>
                <a:close/>
              </a:path>
              <a:path w="586739" h="588010">
                <a:moveTo>
                  <a:pt x="586739" y="441960"/>
                </a:moveTo>
                <a:lnTo>
                  <a:pt x="584200" y="441960"/>
                </a:lnTo>
                <a:lnTo>
                  <a:pt x="584200" y="444500"/>
                </a:lnTo>
                <a:lnTo>
                  <a:pt x="586739" y="444500"/>
                </a:lnTo>
                <a:lnTo>
                  <a:pt x="586739" y="441960"/>
                </a:lnTo>
                <a:close/>
              </a:path>
              <a:path w="586739" h="588010">
                <a:moveTo>
                  <a:pt x="586739" y="439547"/>
                </a:moveTo>
                <a:lnTo>
                  <a:pt x="584200" y="439547"/>
                </a:lnTo>
                <a:lnTo>
                  <a:pt x="584200" y="440689"/>
                </a:lnTo>
                <a:lnTo>
                  <a:pt x="586739" y="440689"/>
                </a:lnTo>
                <a:lnTo>
                  <a:pt x="586739" y="439547"/>
                </a:lnTo>
                <a:close/>
              </a:path>
              <a:path w="586739" h="588010">
                <a:moveTo>
                  <a:pt x="586739" y="435610"/>
                </a:moveTo>
                <a:lnTo>
                  <a:pt x="584200" y="435610"/>
                </a:lnTo>
                <a:lnTo>
                  <a:pt x="584200" y="438150"/>
                </a:lnTo>
                <a:lnTo>
                  <a:pt x="586739" y="438150"/>
                </a:lnTo>
                <a:lnTo>
                  <a:pt x="586739" y="435610"/>
                </a:lnTo>
                <a:close/>
              </a:path>
              <a:path w="586739" h="588010">
                <a:moveTo>
                  <a:pt x="586739" y="433197"/>
                </a:moveTo>
                <a:lnTo>
                  <a:pt x="584200" y="433197"/>
                </a:lnTo>
                <a:lnTo>
                  <a:pt x="584200" y="434339"/>
                </a:lnTo>
                <a:lnTo>
                  <a:pt x="586739" y="434339"/>
                </a:lnTo>
                <a:lnTo>
                  <a:pt x="586739" y="433197"/>
                </a:lnTo>
                <a:close/>
              </a:path>
              <a:path w="586739" h="588010">
                <a:moveTo>
                  <a:pt x="586739" y="429260"/>
                </a:moveTo>
                <a:lnTo>
                  <a:pt x="584200" y="429260"/>
                </a:lnTo>
                <a:lnTo>
                  <a:pt x="584200" y="431800"/>
                </a:lnTo>
                <a:lnTo>
                  <a:pt x="586739" y="431800"/>
                </a:lnTo>
                <a:lnTo>
                  <a:pt x="586739" y="429260"/>
                </a:lnTo>
                <a:close/>
              </a:path>
              <a:path w="586739" h="588010">
                <a:moveTo>
                  <a:pt x="585470" y="425450"/>
                </a:moveTo>
                <a:lnTo>
                  <a:pt x="584200" y="425450"/>
                </a:lnTo>
                <a:lnTo>
                  <a:pt x="584200" y="427989"/>
                </a:lnTo>
                <a:lnTo>
                  <a:pt x="585470" y="427989"/>
                </a:lnTo>
                <a:lnTo>
                  <a:pt x="585470" y="425450"/>
                </a:lnTo>
                <a:close/>
              </a:path>
              <a:path w="586739" h="588010">
                <a:moveTo>
                  <a:pt x="447039" y="586994"/>
                </a:moveTo>
                <a:lnTo>
                  <a:pt x="355600" y="586994"/>
                </a:lnTo>
                <a:lnTo>
                  <a:pt x="355600" y="588010"/>
                </a:lnTo>
                <a:lnTo>
                  <a:pt x="447039" y="588010"/>
                </a:lnTo>
                <a:lnTo>
                  <a:pt x="447039" y="586994"/>
                </a:lnTo>
                <a:close/>
              </a:path>
              <a:path w="586739" h="588010">
                <a:moveTo>
                  <a:pt x="449580" y="585724"/>
                </a:moveTo>
                <a:lnTo>
                  <a:pt x="354330" y="585724"/>
                </a:lnTo>
                <a:lnTo>
                  <a:pt x="354330" y="586994"/>
                </a:lnTo>
                <a:lnTo>
                  <a:pt x="355600" y="586994"/>
                </a:lnTo>
                <a:lnTo>
                  <a:pt x="355600" y="586739"/>
                </a:lnTo>
                <a:lnTo>
                  <a:pt x="449580" y="586739"/>
                </a:lnTo>
                <a:lnTo>
                  <a:pt x="449580" y="585724"/>
                </a:lnTo>
                <a:close/>
              </a:path>
              <a:path w="586739" h="588010">
                <a:moveTo>
                  <a:pt x="449580" y="586739"/>
                </a:moveTo>
                <a:lnTo>
                  <a:pt x="447039" y="586739"/>
                </a:lnTo>
                <a:lnTo>
                  <a:pt x="447039" y="586994"/>
                </a:lnTo>
                <a:lnTo>
                  <a:pt x="449580" y="586994"/>
                </a:lnTo>
                <a:lnTo>
                  <a:pt x="449580" y="586739"/>
                </a:lnTo>
                <a:close/>
              </a:path>
              <a:path w="586739" h="588010">
                <a:moveTo>
                  <a:pt x="452119" y="585597"/>
                </a:moveTo>
                <a:lnTo>
                  <a:pt x="351789" y="585597"/>
                </a:lnTo>
                <a:lnTo>
                  <a:pt x="452119" y="585724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5" name="bk object 4505"/>
          <p:cNvSpPr/>
          <p:nvPr/>
        </p:nvSpPr>
        <p:spPr>
          <a:xfrm>
            <a:off x="4970779" y="2813050"/>
            <a:ext cx="581660" cy="580390"/>
          </a:xfrm>
          <a:custGeom>
            <a:avLst/>
            <a:gdLst/>
            <a:ahLst/>
            <a:cxnLst/>
            <a:rect l="l" t="t" r="r" b="b"/>
            <a:pathLst>
              <a:path w="581660" h="580389">
                <a:moveTo>
                  <a:pt x="3810" y="157480"/>
                </a:moveTo>
                <a:lnTo>
                  <a:pt x="2540" y="157480"/>
                </a:lnTo>
                <a:lnTo>
                  <a:pt x="2540" y="160020"/>
                </a:lnTo>
                <a:lnTo>
                  <a:pt x="3810" y="160020"/>
                </a:lnTo>
                <a:lnTo>
                  <a:pt x="3810" y="157480"/>
                </a:lnTo>
                <a:close/>
              </a:path>
              <a:path w="581660" h="580389">
                <a:moveTo>
                  <a:pt x="3810" y="154940"/>
                </a:moveTo>
                <a:lnTo>
                  <a:pt x="0" y="15494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54940"/>
                </a:lnTo>
                <a:close/>
              </a:path>
              <a:path w="581660" h="580389">
                <a:moveTo>
                  <a:pt x="3810" y="151130"/>
                </a:moveTo>
                <a:lnTo>
                  <a:pt x="0" y="151130"/>
                </a:lnTo>
                <a:lnTo>
                  <a:pt x="0" y="153670"/>
                </a:lnTo>
                <a:lnTo>
                  <a:pt x="3810" y="153670"/>
                </a:lnTo>
                <a:lnTo>
                  <a:pt x="3810" y="151130"/>
                </a:lnTo>
                <a:close/>
              </a:path>
              <a:path w="581660" h="580389">
                <a:moveTo>
                  <a:pt x="3810" y="148590"/>
                </a:moveTo>
                <a:lnTo>
                  <a:pt x="0" y="14859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8590"/>
                </a:lnTo>
                <a:close/>
              </a:path>
              <a:path w="581660" h="580389">
                <a:moveTo>
                  <a:pt x="3810" y="144780"/>
                </a:moveTo>
                <a:lnTo>
                  <a:pt x="0" y="144780"/>
                </a:lnTo>
                <a:lnTo>
                  <a:pt x="0" y="147320"/>
                </a:lnTo>
                <a:lnTo>
                  <a:pt x="3810" y="147320"/>
                </a:lnTo>
                <a:lnTo>
                  <a:pt x="3810" y="144780"/>
                </a:lnTo>
                <a:close/>
              </a:path>
              <a:path w="581660" h="580389">
                <a:moveTo>
                  <a:pt x="3810" y="142240"/>
                </a:moveTo>
                <a:lnTo>
                  <a:pt x="0" y="14224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2240"/>
                </a:lnTo>
                <a:close/>
              </a:path>
              <a:path w="581660" h="580389">
                <a:moveTo>
                  <a:pt x="3810" y="138430"/>
                </a:moveTo>
                <a:lnTo>
                  <a:pt x="0" y="138430"/>
                </a:lnTo>
                <a:lnTo>
                  <a:pt x="0" y="140970"/>
                </a:lnTo>
                <a:lnTo>
                  <a:pt x="3810" y="140970"/>
                </a:lnTo>
                <a:lnTo>
                  <a:pt x="3810" y="138430"/>
                </a:lnTo>
                <a:close/>
              </a:path>
              <a:path w="581660" h="580389">
                <a:moveTo>
                  <a:pt x="3810" y="135890"/>
                </a:moveTo>
                <a:lnTo>
                  <a:pt x="0" y="13589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5890"/>
                </a:lnTo>
                <a:close/>
              </a:path>
              <a:path w="581660" h="580389">
                <a:moveTo>
                  <a:pt x="3810" y="132080"/>
                </a:moveTo>
                <a:lnTo>
                  <a:pt x="0" y="132080"/>
                </a:lnTo>
                <a:lnTo>
                  <a:pt x="0" y="134620"/>
                </a:lnTo>
                <a:lnTo>
                  <a:pt x="3810" y="134620"/>
                </a:lnTo>
                <a:lnTo>
                  <a:pt x="3810" y="132080"/>
                </a:lnTo>
                <a:close/>
              </a:path>
              <a:path w="581660" h="580389">
                <a:moveTo>
                  <a:pt x="1270" y="124460"/>
                </a:moveTo>
                <a:lnTo>
                  <a:pt x="0" y="124460"/>
                </a:lnTo>
                <a:lnTo>
                  <a:pt x="0" y="128270"/>
                </a:lnTo>
                <a:lnTo>
                  <a:pt x="3810" y="128270"/>
                </a:lnTo>
                <a:lnTo>
                  <a:pt x="3810" y="127000"/>
                </a:lnTo>
                <a:lnTo>
                  <a:pt x="1270" y="127000"/>
                </a:lnTo>
                <a:lnTo>
                  <a:pt x="1270" y="124460"/>
                </a:lnTo>
                <a:close/>
              </a:path>
              <a:path w="581660" h="580389">
                <a:moveTo>
                  <a:pt x="3810" y="121920"/>
                </a:moveTo>
                <a:lnTo>
                  <a:pt x="2540" y="121920"/>
                </a:lnTo>
                <a:lnTo>
                  <a:pt x="2540" y="124460"/>
                </a:lnTo>
                <a:lnTo>
                  <a:pt x="3810" y="124460"/>
                </a:lnTo>
                <a:lnTo>
                  <a:pt x="3810" y="121920"/>
                </a:lnTo>
                <a:close/>
              </a:path>
              <a:path w="581660" h="580389">
                <a:moveTo>
                  <a:pt x="147320" y="1270"/>
                </a:moveTo>
                <a:lnTo>
                  <a:pt x="144780" y="1270"/>
                </a:lnTo>
                <a:lnTo>
                  <a:pt x="144780" y="3810"/>
                </a:lnTo>
                <a:lnTo>
                  <a:pt x="147320" y="3810"/>
                </a:lnTo>
                <a:lnTo>
                  <a:pt x="147320" y="1270"/>
                </a:lnTo>
                <a:close/>
              </a:path>
              <a:path w="581660" h="580389">
                <a:moveTo>
                  <a:pt x="252730" y="1270"/>
                </a:moveTo>
                <a:lnTo>
                  <a:pt x="251460" y="1270"/>
                </a:lnTo>
                <a:lnTo>
                  <a:pt x="251460" y="3810"/>
                </a:lnTo>
                <a:lnTo>
                  <a:pt x="252730" y="3810"/>
                </a:lnTo>
                <a:lnTo>
                  <a:pt x="252730" y="1270"/>
                </a:lnTo>
                <a:close/>
              </a:path>
              <a:path w="581660" h="580389">
                <a:moveTo>
                  <a:pt x="378460" y="1270"/>
                </a:moveTo>
                <a:lnTo>
                  <a:pt x="377190" y="1270"/>
                </a:lnTo>
                <a:lnTo>
                  <a:pt x="377190" y="3810"/>
                </a:lnTo>
                <a:lnTo>
                  <a:pt x="378460" y="3810"/>
                </a:lnTo>
                <a:lnTo>
                  <a:pt x="378460" y="1270"/>
                </a:lnTo>
                <a:close/>
              </a:path>
              <a:path w="581660" h="580389">
                <a:moveTo>
                  <a:pt x="481330" y="1270"/>
                </a:moveTo>
                <a:lnTo>
                  <a:pt x="480060" y="1270"/>
                </a:lnTo>
                <a:lnTo>
                  <a:pt x="480060" y="3810"/>
                </a:lnTo>
                <a:lnTo>
                  <a:pt x="481330" y="3810"/>
                </a:lnTo>
                <a:lnTo>
                  <a:pt x="481330" y="1270"/>
                </a:lnTo>
                <a:close/>
              </a:path>
              <a:path w="581660" h="580389">
                <a:moveTo>
                  <a:pt x="248920" y="0"/>
                </a:moveTo>
                <a:lnTo>
                  <a:pt x="149860" y="0"/>
                </a:lnTo>
                <a:lnTo>
                  <a:pt x="149860" y="1270"/>
                </a:lnTo>
                <a:lnTo>
                  <a:pt x="248920" y="1270"/>
                </a:lnTo>
                <a:lnTo>
                  <a:pt x="248920" y="0"/>
                </a:lnTo>
                <a:close/>
              </a:path>
              <a:path w="581660" h="580389">
                <a:moveTo>
                  <a:pt x="478789" y="0"/>
                </a:moveTo>
                <a:lnTo>
                  <a:pt x="381000" y="0"/>
                </a:lnTo>
                <a:lnTo>
                  <a:pt x="381000" y="1270"/>
                </a:lnTo>
                <a:lnTo>
                  <a:pt x="478789" y="1270"/>
                </a:lnTo>
                <a:lnTo>
                  <a:pt x="478789" y="0"/>
                </a:lnTo>
                <a:close/>
              </a:path>
              <a:path w="581660" h="580389">
                <a:moveTo>
                  <a:pt x="580389" y="461010"/>
                </a:moveTo>
                <a:lnTo>
                  <a:pt x="579120" y="461010"/>
                </a:lnTo>
                <a:lnTo>
                  <a:pt x="579120" y="462280"/>
                </a:lnTo>
                <a:lnTo>
                  <a:pt x="580389" y="462280"/>
                </a:lnTo>
                <a:lnTo>
                  <a:pt x="580389" y="461010"/>
                </a:lnTo>
                <a:close/>
              </a:path>
              <a:path w="581660" h="580389">
                <a:moveTo>
                  <a:pt x="581660" y="459867"/>
                </a:moveTo>
                <a:lnTo>
                  <a:pt x="577850" y="459867"/>
                </a:lnTo>
                <a:lnTo>
                  <a:pt x="577850" y="461010"/>
                </a:lnTo>
                <a:lnTo>
                  <a:pt x="581660" y="461010"/>
                </a:lnTo>
                <a:lnTo>
                  <a:pt x="581660" y="459867"/>
                </a:lnTo>
                <a:close/>
              </a:path>
              <a:path w="581660" h="580389">
                <a:moveTo>
                  <a:pt x="581660" y="455930"/>
                </a:moveTo>
                <a:lnTo>
                  <a:pt x="577850" y="455930"/>
                </a:lnTo>
                <a:lnTo>
                  <a:pt x="577850" y="458470"/>
                </a:lnTo>
                <a:lnTo>
                  <a:pt x="581660" y="458470"/>
                </a:lnTo>
                <a:lnTo>
                  <a:pt x="581660" y="455930"/>
                </a:lnTo>
                <a:close/>
              </a:path>
              <a:path w="581660" h="580389">
                <a:moveTo>
                  <a:pt x="581660" y="453517"/>
                </a:moveTo>
                <a:lnTo>
                  <a:pt x="577850" y="453517"/>
                </a:lnTo>
                <a:lnTo>
                  <a:pt x="577850" y="454660"/>
                </a:lnTo>
                <a:lnTo>
                  <a:pt x="581660" y="454660"/>
                </a:lnTo>
                <a:lnTo>
                  <a:pt x="581660" y="453517"/>
                </a:lnTo>
                <a:close/>
              </a:path>
              <a:path w="581660" h="580389">
                <a:moveTo>
                  <a:pt x="581660" y="449580"/>
                </a:moveTo>
                <a:lnTo>
                  <a:pt x="577850" y="449580"/>
                </a:lnTo>
                <a:lnTo>
                  <a:pt x="577850" y="452120"/>
                </a:lnTo>
                <a:lnTo>
                  <a:pt x="581660" y="452120"/>
                </a:lnTo>
                <a:lnTo>
                  <a:pt x="581660" y="449580"/>
                </a:lnTo>
                <a:close/>
              </a:path>
              <a:path w="581660" h="580389">
                <a:moveTo>
                  <a:pt x="581660" y="447167"/>
                </a:moveTo>
                <a:lnTo>
                  <a:pt x="577850" y="447167"/>
                </a:lnTo>
                <a:lnTo>
                  <a:pt x="577850" y="448310"/>
                </a:lnTo>
                <a:lnTo>
                  <a:pt x="581660" y="448310"/>
                </a:lnTo>
                <a:lnTo>
                  <a:pt x="581660" y="447167"/>
                </a:lnTo>
                <a:close/>
              </a:path>
              <a:path w="581660" h="580389">
                <a:moveTo>
                  <a:pt x="581660" y="443230"/>
                </a:moveTo>
                <a:lnTo>
                  <a:pt x="577850" y="443230"/>
                </a:lnTo>
                <a:lnTo>
                  <a:pt x="577850" y="445770"/>
                </a:lnTo>
                <a:lnTo>
                  <a:pt x="581660" y="445770"/>
                </a:lnTo>
                <a:lnTo>
                  <a:pt x="581660" y="443230"/>
                </a:lnTo>
                <a:close/>
              </a:path>
              <a:path w="581660" h="580389">
                <a:moveTo>
                  <a:pt x="581660" y="440817"/>
                </a:moveTo>
                <a:lnTo>
                  <a:pt x="577850" y="440817"/>
                </a:lnTo>
                <a:lnTo>
                  <a:pt x="577850" y="441960"/>
                </a:lnTo>
                <a:lnTo>
                  <a:pt x="581660" y="441960"/>
                </a:lnTo>
                <a:lnTo>
                  <a:pt x="581660" y="440817"/>
                </a:lnTo>
                <a:close/>
              </a:path>
              <a:path w="581660" h="580389">
                <a:moveTo>
                  <a:pt x="581660" y="436880"/>
                </a:moveTo>
                <a:lnTo>
                  <a:pt x="577850" y="436880"/>
                </a:lnTo>
                <a:lnTo>
                  <a:pt x="577850" y="439420"/>
                </a:lnTo>
                <a:lnTo>
                  <a:pt x="581660" y="439420"/>
                </a:lnTo>
                <a:lnTo>
                  <a:pt x="581660" y="436880"/>
                </a:lnTo>
                <a:close/>
              </a:path>
              <a:path w="581660" h="580389">
                <a:moveTo>
                  <a:pt x="581660" y="434467"/>
                </a:moveTo>
                <a:lnTo>
                  <a:pt x="577850" y="434467"/>
                </a:lnTo>
                <a:lnTo>
                  <a:pt x="577850" y="435610"/>
                </a:lnTo>
                <a:lnTo>
                  <a:pt x="581660" y="435610"/>
                </a:lnTo>
                <a:lnTo>
                  <a:pt x="581660" y="434467"/>
                </a:lnTo>
                <a:close/>
              </a:path>
              <a:path w="581660" h="580389">
                <a:moveTo>
                  <a:pt x="581660" y="430530"/>
                </a:moveTo>
                <a:lnTo>
                  <a:pt x="577850" y="430530"/>
                </a:lnTo>
                <a:lnTo>
                  <a:pt x="577850" y="433070"/>
                </a:lnTo>
                <a:lnTo>
                  <a:pt x="581660" y="433070"/>
                </a:lnTo>
                <a:lnTo>
                  <a:pt x="581660" y="430530"/>
                </a:lnTo>
                <a:close/>
              </a:path>
              <a:path w="581660" h="580389">
                <a:moveTo>
                  <a:pt x="581660" y="428117"/>
                </a:moveTo>
                <a:lnTo>
                  <a:pt x="577850" y="428117"/>
                </a:lnTo>
                <a:lnTo>
                  <a:pt x="577850" y="429260"/>
                </a:lnTo>
                <a:lnTo>
                  <a:pt x="581660" y="429260"/>
                </a:lnTo>
                <a:lnTo>
                  <a:pt x="581660" y="428117"/>
                </a:lnTo>
                <a:close/>
              </a:path>
              <a:path w="581660" h="580389">
                <a:moveTo>
                  <a:pt x="581660" y="424180"/>
                </a:moveTo>
                <a:lnTo>
                  <a:pt x="577850" y="424180"/>
                </a:lnTo>
                <a:lnTo>
                  <a:pt x="577850" y="426720"/>
                </a:lnTo>
                <a:lnTo>
                  <a:pt x="581660" y="426720"/>
                </a:lnTo>
                <a:lnTo>
                  <a:pt x="581660" y="424180"/>
                </a:lnTo>
                <a:close/>
              </a:path>
              <a:path w="581660" h="580389">
                <a:moveTo>
                  <a:pt x="581660" y="421767"/>
                </a:moveTo>
                <a:lnTo>
                  <a:pt x="577850" y="421767"/>
                </a:lnTo>
                <a:lnTo>
                  <a:pt x="577850" y="422910"/>
                </a:lnTo>
                <a:lnTo>
                  <a:pt x="581660" y="422910"/>
                </a:lnTo>
                <a:lnTo>
                  <a:pt x="581660" y="421767"/>
                </a:lnTo>
                <a:close/>
              </a:path>
              <a:path w="581660" h="580389">
                <a:moveTo>
                  <a:pt x="580389" y="416560"/>
                </a:moveTo>
                <a:lnTo>
                  <a:pt x="579120" y="416560"/>
                </a:lnTo>
                <a:lnTo>
                  <a:pt x="579120" y="417830"/>
                </a:lnTo>
                <a:lnTo>
                  <a:pt x="577850" y="417830"/>
                </a:lnTo>
                <a:lnTo>
                  <a:pt x="577850" y="420370"/>
                </a:lnTo>
                <a:lnTo>
                  <a:pt x="580390" y="420370"/>
                </a:lnTo>
                <a:lnTo>
                  <a:pt x="580389" y="416560"/>
                </a:lnTo>
                <a:close/>
              </a:path>
              <a:path w="581660" h="580389">
                <a:moveTo>
                  <a:pt x="184150" y="576580"/>
                </a:moveTo>
                <a:lnTo>
                  <a:pt x="35560" y="576580"/>
                </a:lnTo>
                <a:lnTo>
                  <a:pt x="35560" y="577850"/>
                </a:lnTo>
                <a:lnTo>
                  <a:pt x="184150" y="577850"/>
                </a:lnTo>
                <a:lnTo>
                  <a:pt x="184150" y="576580"/>
                </a:lnTo>
                <a:close/>
              </a:path>
              <a:path w="581660" h="580389">
                <a:moveTo>
                  <a:pt x="449579" y="579247"/>
                </a:moveTo>
                <a:lnTo>
                  <a:pt x="349250" y="579247"/>
                </a:lnTo>
                <a:lnTo>
                  <a:pt x="349250" y="580390"/>
                </a:lnTo>
                <a:lnTo>
                  <a:pt x="449579" y="580390"/>
                </a:lnTo>
                <a:lnTo>
                  <a:pt x="449579" y="579247"/>
                </a:lnTo>
                <a:close/>
              </a:path>
              <a:path w="581660" h="580389">
                <a:moveTo>
                  <a:pt x="450850" y="578104"/>
                </a:moveTo>
                <a:lnTo>
                  <a:pt x="347980" y="578104"/>
                </a:lnTo>
                <a:lnTo>
                  <a:pt x="347980" y="579247"/>
                </a:lnTo>
                <a:lnTo>
                  <a:pt x="349250" y="579247"/>
                </a:lnTo>
                <a:lnTo>
                  <a:pt x="349250" y="579120"/>
                </a:lnTo>
                <a:lnTo>
                  <a:pt x="450850" y="579120"/>
                </a:lnTo>
                <a:lnTo>
                  <a:pt x="450850" y="578104"/>
                </a:lnTo>
                <a:close/>
              </a:path>
              <a:path w="581660" h="580389">
                <a:moveTo>
                  <a:pt x="450850" y="579120"/>
                </a:moveTo>
                <a:lnTo>
                  <a:pt x="449579" y="579120"/>
                </a:lnTo>
                <a:lnTo>
                  <a:pt x="449579" y="579247"/>
                </a:lnTo>
                <a:lnTo>
                  <a:pt x="450850" y="579247"/>
                </a:lnTo>
                <a:lnTo>
                  <a:pt x="450850" y="579120"/>
                </a:lnTo>
                <a:close/>
              </a:path>
              <a:path w="581660" h="580389">
                <a:moveTo>
                  <a:pt x="453389" y="576580"/>
                </a:moveTo>
                <a:lnTo>
                  <a:pt x="346710" y="576580"/>
                </a:lnTo>
                <a:lnTo>
                  <a:pt x="346710" y="578104"/>
                </a:lnTo>
                <a:lnTo>
                  <a:pt x="453389" y="578104"/>
                </a:lnTo>
                <a:lnTo>
                  <a:pt x="453389" y="57658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6" name="bk object 4506"/>
          <p:cNvSpPr/>
          <p:nvPr/>
        </p:nvSpPr>
        <p:spPr>
          <a:xfrm>
            <a:off x="4974590" y="2816860"/>
            <a:ext cx="574040" cy="572770"/>
          </a:xfrm>
          <a:custGeom>
            <a:avLst/>
            <a:gdLst/>
            <a:ahLst/>
            <a:cxnLst/>
            <a:rect l="l" t="t" r="r" b="b"/>
            <a:pathLst>
              <a:path w="574039" h="572770">
                <a:moveTo>
                  <a:pt x="3810" y="157480"/>
                </a:moveTo>
                <a:lnTo>
                  <a:pt x="1270" y="157480"/>
                </a:lnTo>
                <a:lnTo>
                  <a:pt x="1270" y="158750"/>
                </a:lnTo>
                <a:lnTo>
                  <a:pt x="2539" y="158750"/>
                </a:lnTo>
                <a:lnTo>
                  <a:pt x="2539" y="160020"/>
                </a:lnTo>
                <a:lnTo>
                  <a:pt x="3810" y="160020"/>
                </a:lnTo>
                <a:lnTo>
                  <a:pt x="3810" y="157480"/>
                </a:lnTo>
                <a:close/>
              </a:path>
              <a:path w="574039" h="572770">
                <a:moveTo>
                  <a:pt x="3810" y="153670"/>
                </a:moveTo>
                <a:lnTo>
                  <a:pt x="0" y="153670"/>
                </a:lnTo>
                <a:lnTo>
                  <a:pt x="0" y="157480"/>
                </a:lnTo>
                <a:lnTo>
                  <a:pt x="1270" y="157480"/>
                </a:lnTo>
                <a:lnTo>
                  <a:pt x="1270" y="156210"/>
                </a:lnTo>
                <a:lnTo>
                  <a:pt x="3810" y="156210"/>
                </a:lnTo>
                <a:lnTo>
                  <a:pt x="3810" y="153670"/>
                </a:lnTo>
                <a:close/>
              </a:path>
              <a:path w="574039" h="572770">
                <a:moveTo>
                  <a:pt x="381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51130"/>
                </a:lnTo>
                <a:close/>
              </a:path>
              <a:path w="574039" h="572770">
                <a:moveTo>
                  <a:pt x="381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7320"/>
                </a:lnTo>
                <a:close/>
              </a:path>
              <a:path w="574039" h="572770">
                <a:moveTo>
                  <a:pt x="3810" y="144780"/>
                </a:moveTo>
                <a:lnTo>
                  <a:pt x="0" y="14478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44780"/>
                </a:lnTo>
                <a:close/>
              </a:path>
              <a:path w="574039" h="572770">
                <a:moveTo>
                  <a:pt x="381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40970"/>
                </a:lnTo>
                <a:close/>
              </a:path>
              <a:path w="574039" h="572770">
                <a:moveTo>
                  <a:pt x="3810" y="138430"/>
                </a:moveTo>
                <a:lnTo>
                  <a:pt x="0" y="13843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8430"/>
                </a:lnTo>
                <a:close/>
              </a:path>
              <a:path w="574039" h="572770">
                <a:moveTo>
                  <a:pt x="381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574039" h="572770">
                <a:moveTo>
                  <a:pt x="3810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2080"/>
                </a:lnTo>
                <a:close/>
              </a:path>
              <a:path w="574039" h="572770">
                <a:moveTo>
                  <a:pt x="381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8270"/>
                </a:lnTo>
                <a:close/>
              </a:path>
              <a:path w="574039" h="572770">
                <a:moveTo>
                  <a:pt x="3810" y="123189"/>
                </a:moveTo>
                <a:lnTo>
                  <a:pt x="0" y="123189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23189"/>
                </a:lnTo>
                <a:close/>
              </a:path>
              <a:path w="574039" h="572770">
                <a:moveTo>
                  <a:pt x="3810" y="114300"/>
                </a:moveTo>
                <a:lnTo>
                  <a:pt x="2539" y="114300"/>
                </a:lnTo>
                <a:lnTo>
                  <a:pt x="2539" y="116839"/>
                </a:lnTo>
                <a:lnTo>
                  <a:pt x="1270" y="116839"/>
                </a:lnTo>
                <a:lnTo>
                  <a:pt x="1270" y="118110"/>
                </a:lnTo>
                <a:lnTo>
                  <a:pt x="3810" y="118110"/>
                </a:lnTo>
                <a:lnTo>
                  <a:pt x="3810" y="114300"/>
                </a:lnTo>
                <a:close/>
              </a:path>
              <a:path w="574039" h="572770">
                <a:moveTo>
                  <a:pt x="251460" y="2539"/>
                </a:moveTo>
                <a:lnTo>
                  <a:pt x="134620" y="2539"/>
                </a:lnTo>
                <a:lnTo>
                  <a:pt x="134620" y="3810"/>
                </a:lnTo>
                <a:lnTo>
                  <a:pt x="251460" y="3810"/>
                </a:lnTo>
                <a:lnTo>
                  <a:pt x="251460" y="2539"/>
                </a:lnTo>
                <a:close/>
              </a:path>
              <a:path w="574039" h="572770">
                <a:moveTo>
                  <a:pt x="481330" y="2539"/>
                </a:moveTo>
                <a:lnTo>
                  <a:pt x="367030" y="2539"/>
                </a:lnTo>
                <a:lnTo>
                  <a:pt x="367030" y="3810"/>
                </a:lnTo>
                <a:lnTo>
                  <a:pt x="481330" y="3810"/>
                </a:lnTo>
                <a:lnTo>
                  <a:pt x="481330" y="2539"/>
                </a:lnTo>
                <a:close/>
              </a:path>
              <a:path w="574039" h="572770">
                <a:moveTo>
                  <a:pt x="138430" y="0"/>
                </a:moveTo>
                <a:lnTo>
                  <a:pt x="137160" y="0"/>
                </a:lnTo>
                <a:lnTo>
                  <a:pt x="137160" y="2539"/>
                </a:lnTo>
                <a:lnTo>
                  <a:pt x="138430" y="2539"/>
                </a:lnTo>
                <a:lnTo>
                  <a:pt x="138430" y="0"/>
                </a:lnTo>
                <a:close/>
              </a:path>
              <a:path w="574039" h="572770">
                <a:moveTo>
                  <a:pt x="370839" y="0"/>
                </a:moveTo>
                <a:lnTo>
                  <a:pt x="369570" y="0"/>
                </a:lnTo>
                <a:lnTo>
                  <a:pt x="369570" y="2539"/>
                </a:lnTo>
                <a:lnTo>
                  <a:pt x="370839" y="2539"/>
                </a:lnTo>
                <a:lnTo>
                  <a:pt x="370839" y="0"/>
                </a:lnTo>
                <a:close/>
              </a:path>
              <a:path w="574039" h="572770">
                <a:moveTo>
                  <a:pt x="480060" y="0"/>
                </a:moveTo>
                <a:lnTo>
                  <a:pt x="478789" y="0"/>
                </a:lnTo>
                <a:lnTo>
                  <a:pt x="478789" y="2539"/>
                </a:lnTo>
                <a:lnTo>
                  <a:pt x="480060" y="2539"/>
                </a:lnTo>
                <a:lnTo>
                  <a:pt x="480060" y="0"/>
                </a:lnTo>
                <a:close/>
              </a:path>
              <a:path w="574039" h="572770">
                <a:moveTo>
                  <a:pt x="572770" y="462280"/>
                </a:moveTo>
                <a:lnTo>
                  <a:pt x="570230" y="462280"/>
                </a:lnTo>
                <a:lnTo>
                  <a:pt x="570230" y="464820"/>
                </a:lnTo>
                <a:lnTo>
                  <a:pt x="571500" y="464820"/>
                </a:lnTo>
                <a:lnTo>
                  <a:pt x="571500" y="463550"/>
                </a:lnTo>
                <a:lnTo>
                  <a:pt x="572770" y="463550"/>
                </a:lnTo>
                <a:lnTo>
                  <a:pt x="572770" y="462280"/>
                </a:lnTo>
                <a:close/>
              </a:path>
              <a:path w="574039" h="572770">
                <a:moveTo>
                  <a:pt x="574039" y="458470"/>
                </a:moveTo>
                <a:lnTo>
                  <a:pt x="570230" y="458470"/>
                </a:lnTo>
                <a:lnTo>
                  <a:pt x="570230" y="461010"/>
                </a:lnTo>
                <a:lnTo>
                  <a:pt x="572770" y="461010"/>
                </a:lnTo>
                <a:lnTo>
                  <a:pt x="572770" y="462280"/>
                </a:lnTo>
                <a:lnTo>
                  <a:pt x="574039" y="462280"/>
                </a:lnTo>
                <a:lnTo>
                  <a:pt x="574039" y="458470"/>
                </a:lnTo>
                <a:close/>
              </a:path>
              <a:path w="574039" h="572770">
                <a:moveTo>
                  <a:pt x="574039" y="456057"/>
                </a:moveTo>
                <a:lnTo>
                  <a:pt x="570230" y="456057"/>
                </a:lnTo>
                <a:lnTo>
                  <a:pt x="570230" y="457200"/>
                </a:lnTo>
                <a:lnTo>
                  <a:pt x="574039" y="457200"/>
                </a:lnTo>
                <a:lnTo>
                  <a:pt x="574039" y="456057"/>
                </a:lnTo>
                <a:close/>
              </a:path>
              <a:path w="574039" h="572770">
                <a:moveTo>
                  <a:pt x="574039" y="452247"/>
                </a:moveTo>
                <a:lnTo>
                  <a:pt x="570230" y="452247"/>
                </a:lnTo>
                <a:lnTo>
                  <a:pt x="570230" y="454787"/>
                </a:lnTo>
                <a:lnTo>
                  <a:pt x="574039" y="454787"/>
                </a:lnTo>
                <a:lnTo>
                  <a:pt x="574039" y="452247"/>
                </a:lnTo>
                <a:close/>
              </a:path>
              <a:path w="574039" h="572770">
                <a:moveTo>
                  <a:pt x="574039" y="449707"/>
                </a:moveTo>
                <a:lnTo>
                  <a:pt x="570230" y="449707"/>
                </a:lnTo>
                <a:lnTo>
                  <a:pt x="570230" y="450850"/>
                </a:lnTo>
                <a:lnTo>
                  <a:pt x="574039" y="450850"/>
                </a:lnTo>
                <a:lnTo>
                  <a:pt x="574039" y="449707"/>
                </a:lnTo>
                <a:close/>
              </a:path>
              <a:path w="574039" h="572770">
                <a:moveTo>
                  <a:pt x="574039" y="445897"/>
                </a:moveTo>
                <a:lnTo>
                  <a:pt x="570230" y="445897"/>
                </a:lnTo>
                <a:lnTo>
                  <a:pt x="570230" y="448437"/>
                </a:lnTo>
                <a:lnTo>
                  <a:pt x="574039" y="448437"/>
                </a:lnTo>
                <a:lnTo>
                  <a:pt x="574039" y="445897"/>
                </a:lnTo>
                <a:close/>
              </a:path>
              <a:path w="574039" h="572770">
                <a:moveTo>
                  <a:pt x="574039" y="443357"/>
                </a:moveTo>
                <a:lnTo>
                  <a:pt x="570230" y="443357"/>
                </a:lnTo>
                <a:lnTo>
                  <a:pt x="570230" y="444500"/>
                </a:lnTo>
                <a:lnTo>
                  <a:pt x="574039" y="444500"/>
                </a:lnTo>
                <a:lnTo>
                  <a:pt x="574039" y="443357"/>
                </a:lnTo>
                <a:close/>
              </a:path>
              <a:path w="574039" h="572770">
                <a:moveTo>
                  <a:pt x="574039" y="439547"/>
                </a:moveTo>
                <a:lnTo>
                  <a:pt x="570230" y="439547"/>
                </a:lnTo>
                <a:lnTo>
                  <a:pt x="570230" y="442087"/>
                </a:lnTo>
                <a:lnTo>
                  <a:pt x="574039" y="442087"/>
                </a:lnTo>
                <a:lnTo>
                  <a:pt x="574039" y="439547"/>
                </a:lnTo>
                <a:close/>
              </a:path>
              <a:path w="574039" h="572770">
                <a:moveTo>
                  <a:pt x="574039" y="437007"/>
                </a:moveTo>
                <a:lnTo>
                  <a:pt x="570230" y="437007"/>
                </a:lnTo>
                <a:lnTo>
                  <a:pt x="570230" y="438150"/>
                </a:lnTo>
                <a:lnTo>
                  <a:pt x="574039" y="438150"/>
                </a:lnTo>
                <a:lnTo>
                  <a:pt x="574039" y="437007"/>
                </a:lnTo>
                <a:close/>
              </a:path>
              <a:path w="574039" h="572770">
                <a:moveTo>
                  <a:pt x="574039" y="433197"/>
                </a:moveTo>
                <a:lnTo>
                  <a:pt x="570230" y="433197"/>
                </a:lnTo>
                <a:lnTo>
                  <a:pt x="570230" y="435737"/>
                </a:lnTo>
                <a:lnTo>
                  <a:pt x="574039" y="435737"/>
                </a:lnTo>
                <a:lnTo>
                  <a:pt x="574039" y="433197"/>
                </a:lnTo>
                <a:close/>
              </a:path>
              <a:path w="574039" h="572770">
                <a:moveTo>
                  <a:pt x="574039" y="430657"/>
                </a:moveTo>
                <a:lnTo>
                  <a:pt x="570230" y="430657"/>
                </a:lnTo>
                <a:lnTo>
                  <a:pt x="570230" y="431800"/>
                </a:lnTo>
                <a:lnTo>
                  <a:pt x="574039" y="431800"/>
                </a:lnTo>
                <a:lnTo>
                  <a:pt x="574039" y="430657"/>
                </a:lnTo>
                <a:close/>
              </a:path>
              <a:path w="574039" h="572770">
                <a:moveTo>
                  <a:pt x="574039" y="426847"/>
                </a:moveTo>
                <a:lnTo>
                  <a:pt x="570230" y="426847"/>
                </a:lnTo>
                <a:lnTo>
                  <a:pt x="570230" y="429387"/>
                </a:lnTo>
                <a:lnTo>
                  <a:pt x="574039" y="429387"/>
                </a:lnTo>
                <a:lnTo>
                  <a:pt x="574039" y="426847"/>
                </a:lnTo>
                <a:close/>
              </a:path>
              <a:path w="574039" h="572770">
                <a:moveTo>
                  <a:pt x="574039" y="424307"/>
                </a:moveTo>
                <a:lnTo>
                  <a:pt x="570230" y="424307"/>
                </a:lnTo>
                <a:lnTo>
                  <a:pt x="570230" y="425450"/>
                </a:lnTo>
                <a:lnTo>
                  <a:pt x="574039" y="425450"/>
                </a:lnTo>
                <a:lnTo>
                  <a:pt x="574039" y="424307"/>
                </a:lnTo>
                <a:close/>
              </a:path>
              <a:path w="574039" h="572770">
                <a:moveTo>
                  <a:pt x="574039" y="420497"/>
                </a:moveTo>
                <a:lnTo>
                  <a:pt x="570230" y="420497"/>
                </a:lnTo>
                <a:lnTo>
                  <a:pt x="570230" y="423037"/>
                </a:lnTo>
                <a:lnTo>
                  <a:pt x="574039" y="423037"/>
                </a:lnTo>
                <a:lnTo>
                  <a:pt x="574039" y="420497"/>
                </a:lnTo>
                <a:close/>
              </a:path>
              <a:path w="574039" h="572770">
                <a:moveTo>
                  <a:pt x="574039" y="417957"/>
                </a:moveTo>
                <a:lnTo>
                  <a:pt x="570230" y="417957"/>
                </a:lnTo>
                <a:lnTo>
                  <a:pt x="570230" y="419100"/>
                </a:lnTo>
                <a:lnTo>
                  <a:pt x="574039" y="419100"/>
                </a:lnTo>
                <a:lnTo>
                  <a:pt x="574039" y="417957"/>
                </a:lnTo>
                <a:close/>
              </a:path>
              <a:path w="574039" h="572770">
                <a:moveTo>
                  <a:pt x="574039" y="414147"/>
                </a:moveTo>
                <a:lnTo>
                  <a:pt x="570230" y="414147"/>
                </a:lnTo>
                <a:lnTo>
                  <a:pt x="570230" y="416687"/>
                </a:lnTo>
                <a:lnTo>
                  <a:pt x="574039" y="416687"/>
                </a:lnTo>
                <a:lnTo>
                  <a:pt x="574039" y="414147"/>
                </a:lnTo>
                <a:close/>
              </a:path>
              <a:path w="574039" h="572770">
                <a:moveTo>
                  <a:pt x="574040" y="410337"/>
                </a:moveTo>
                <a:lnTo>
                  <a:pt x="572770" y="410337"/>
                </a:lnTo>
                <a:lnTo>
                  <a:pt x="572770" y="411607"/>
                </a:lnTo>
                <a:lnTo>
                  <a:pt x="570230" y="411607"/>
                </a:lnTo>
                <a:lnTo>
                  <a:pt x="570230" y="412750"/>
                </a:lnTo>
                <a:lnTo>
                  <a:pt x="574039" y="412750"/>
                </a:lnTo>
                <a:lnTo>
                  <a:pt x="574040" y="410337"/>
                </a:lnTo>
                <a:close/>
              </a:path>
              <a:path w="574039" h="572770">
                <a:moveTo>
                  <a:pt x="571500" y="406400"/>
                </a:moveTo>
                <a:lnTo>
                  <a:pt x="570230" y="406400"/>
                </a:lnTo>
                <a:lnTo>
                  <a:pt x="570230" y="410337"/>
                </a:lnTo>
                <a:lnTo>
                  <a:pt x="572770" y="410337"/>
                </a:lnTo>
                <a:lnTo>
                  <a:pt x="572770" y="407797"/>
                </a:lnTo>
                <a:lnTo>
                  <a:pt x="571500" y="407797"/>
                </a:lnTo>
                <a:lnTo>
                  <a:pt x="571500" y="406400"/>
                </a:lnTo>
                <a:close/>
              </a:path>
              <a:path w="574039" h="572770">
                <a:moveTo>
                  <a:pt x="180339" y="571627"/>
                </a:moveTo>
                <a:lnTo>
                  <a:pt x="31750" y="571627"/>
                </a:lnTo>
                <a:lnTo>
                  <a:pt x="31750" y="572770"/>
                </a:lnTo>
                <a:lnTo>
                  <a:pt x="180339" y="572770"/>
                </a:lnTo>
                <a:lnTo>
                  <a:pt x="180339" y="571627"/>
                </a:lnTo>
                <a:close/>
              </a:path>
              <a:path w="574039" h="572770">
                <a:moveTo>
                  <a:pt x="180340" y="569087"/>
                </a:moveTo>
                <a:lnTo>
                  <a:pt x="33020" y="569087"/>
                </a:lnTo>
                <a:lnTo>
                  <a:pt x="33020" y="570230"/>
                </a:lnTo>
                <a:lnTo>
                  <a:pt x="31750" y="570230"/>
                </a:lnTo>
                <a:lnTo>
                  <a:pt x="31750" y="571500"/>
                </a:lnTo>
                <a:lnTo>
                  <a:pt x="180339" y="571500"/>
                </a:lnTo>
                <a:lnTo>
                  <a:pt x="180340" y="569087"/>
                </a:lnTo>
                <a:close/>
              </a:path>
              <a:path w="574039" h="572770">
                <a:moveTo>
                  <a:pt x="181610" y="568960"/>
                </a:moveTo>
                <a:lnTo>
                  <a:pt x="180340" y="568960"/>
                </a:lnTo>
                <a:lnTo>
                  <a:pt x="181610" y="569087"/>
                </a:lnTo>
                <a:close/>
              </a:path>
              <a:path w="574039" h="572770">
                <a:moveTo>
                  <a:pt x="452120" y="571754"/>
                </a:moveTo>
                <a:lnTo>
                  <a:pt x="341630" y="571754"/>
                </a:lnTo>
                <a:lnTo>
                  <a:pt x="341630" y="572770"/>
                </a:lnTo>
                <a:lnTo>
                  <a:pt x="452120" y="572770"/>
                </a:lnTo>
                <a:lnTo>
                  <a:pt x="452120" y="571754"/>
                </a:lnTo>
                <a:close/>
              </a:path>
              <a:path w="574039" h="572770">
                <a:moveTo>
                  <a:pt x="454660" y="570484"/>
                </a:moveTo>
                <a:lnTo>
                  <a:pt x="340360" y="570484"/>
                </a:lnTo>
                <a:lnTo>
                  <a:pt x="340360" y="571754"/>
                </a:lnTo>
                <a:lnTo>
                  <a:pt x="341630" y="571754"/>
                </a:lnTo>
                <a:lnTo>
                  <a:pt x="341630" y="571500"/>
                </a:lnTo>
                <a:lnTo>
                  <a:pt x="454660" y="571500"/>
                </a:lnTo>
                <a:lnTo>
                  <a:pt x="454660" y="570484"/>
                </a:lnTo>
                <a:close/>
              </a:path>
              <a:path w="574039" h="572770">
                <a:moveTo>
                  <a:pt x="454660" y="571500"/>
                </a:moveTo>
                <a:lnTo>
                  <a:pt x="452120" y="571500"/>
                </a:lnTo>
                <a:lnTo>
                  <a:pt x="452120" y="571754"/>
                </a:lnTo>
                <a:lnTo>
                  <a:pt x="454660" y="571754"/>
                </a:lnTo>
                <a:lnTo>
                  <a:pt x="454660" y="571500"/>
                </a:lnTo>
                <a:close/>
              </a:path>
              <a:path w="574039" h="572770">
                <a:moveTo>
                  <a:pt x="457200" y="568960"/>
                </a:moveTo>
                <a:lnTo>
                  <a:pt x="339089" y="568960"/>
                </a:lnTo>
                <a:lnTo>
                  <a:pt x="339089" y="570484"/>
                </a:lnTo>
                <a:lnTo>
                  <a:pt x="457200" y="570484"/>
                </a:lnTo>
                <a:lnTo>
                  <a:pt x="457200" y="56896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7" name="bk object 4507"/>
          <p:cNvSpPr/>
          <p:nvPr/>
        </p:nvSpPr>
        <p:spPr>
          <a:xfrm>
            <a:off x="4978400" y="2820670"/>
            <a:ext cx="566420" cy="565150"/>
          </a:xfrm>
          <a:custGeom>
            <a:avLst/>
            <a:gdLst/>
            <a:ahLst/>
            <a:cxnLst/>
            <a:rect l="l" t="t" r="r" b="b"/>
            <a:pathLst>
              <a:path w="566420" h="565150">
                <a:moveTo>
                  <a:pt x="3810" y="156210"/>
                </a:moveTo>
                <a:lnTo>
                  <a:pt x="1270" y="156210"/>
                </a:lnTo>
                <a:lnTo>
                  <a:pt x="1270" y="158750"/>
                </a:lnTo>
                <a:lnTo>
                  <a:pt x="2539" y="158750"/>
                </a:lnTo>
                <a:lnTo>
                  <a:pt x="2539" y="160020"/>
                </a:lnTo>
                <a:lnTo>
                  <a:pt x="3810" y="160020"/>
                </a:lnTo>
                <a:lnTo>
                  <a:pt x="3810" y="156210"/>
                </a:lnTo>
                <a:close/>
              </a:path>
              <a:path w="566420" h="565150">
                <a:moveTo>
                  <a:pt x="3810" y="153670"/>
                </a:moveTo>
                <a:lnTo>
                  <a:pt x="0" y="15367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53670"/>
                </a:lnTo>
                <a:close/>
              </a:path>
              <a:path w="566420" h="565150">
                <a:moveTo>
                  <a:pt x="3810" y="149860"/>
                </a:moveTo>
                <a:lnTo>
                  <a:pt x="0" y="14986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9860"/>
                </a:lnTo>
                <a:close/>
              </a:path>
              <a:path w="566420" h="565150">
                <a:moveTo>
                  <a:pt x="3810" y="147320"/>
                </a:moveTo>
                <a:lnTo>
                  <a:pt x="0" y="14732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7320"/>
                </a:lnTo>
                <a:close/>
              </a:path>
              <a:path w="566420" h="565150">
                <a:moveTo>
                  <a:pt x="3810" y="143510"/>
                </a:moveTo>
                <a:lnTo>
                  <a:pt x="0" y="14351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43510"/>
                </a:lnTo>
                <a:close/>
              </a:path>
              <a:path w="566420" h="565150">
                <a:moveTo>
                  <a:pt x="3810" y="140970"/>
                </a:moveTo>
                <a:lnTo>
                  <a:pt x="0" y="14097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40970"/>
                </a:lnTo>
                <a:close/>
              </a:path>
              <a:path w="566420" h="565150">
                <a:moveTo>
                  <a:pt x="3810" y="137160"/>
                </a:moveTo>
                <a:lnTo>
                  <a:pt x="0" y="13716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7160"/>
                </a:lnTo>
                <a:close/>
              </a:path>
              <a:path w="566420" h="565150">
                <a:moveTo>
                  <a:pt x="3810" y="134620"/>
                </a:moveTo>
                <a:lnTo>
                  <a:pt x="0" y="13462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4620"/>
                </a:lnTo>
                <a:close/>
              </a:path>
              <a:path w="566420" h="565150">
                <a:moveTo>
                  <a:pt x="3810" y="130810"/>
                </a:moveTo>
                <a:lnTo>
                  <a:pt x="0" y="13081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0810"/>
                </a:lnTo>
                <a:close/>
              </a:path>
              <a:path w="566420" h="565150">
                <a:moveTo>
                  <a:pt x="3810" y="128270"/>
                </a:moveTo>
                <a:lnTo>
                  <a:pt x="0" y="12827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8270"/>
                </a:lnTo>
                <a:close/>
              </a:path>
              <a:path w="566420" h="565150">
                <a:moveTo>
                  <a:pt x="3810" y="124460"/>
                </a:moveTo>
                <a:lnTo>
                  <a:pt x="0" y="12446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4460"/>
                </a:lnTo>
                <a:close/>
              </a:path>
              <a:path w="566420" h="565150">
                <a:moveTo>
                  <a:pt x="3810" y="119379"/>
                </a:moveTo>
                <a:lnTo>
                  <a:pt x="0" y="119379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9379"/>
                </a:lnTo>
                <a:close/>
              </a:path>
              <a:path w="566420" h="565150">
                <a:moveTo>
                  <a:pt x="3810" y="113029"/>
                </a:moveTo>
                <a:lnTo>
                  <a:pt x="0" y="113029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13029"/>
                </a:lnTo>
                <a:close/>
              </a:path>
              <a:path w="566420" h="565150">
                <a:moveTo>
                  <a:pt x="2539" y="107950"/>
                </a:moveTo>
                <a:lnTo>
                  <a:pt x="1270" y="107950"/>
                </a:lnTo>
                <a:lnTo>
                  <a:pt x="1270" y="110489"/>
                </a:lnTo>
                <a:lnTo>
                  <a:pt x="2539" y="110489"/>
                </a:lnTo>
                <a:lnTo>
                  <a:pt x="2539" y="107950"/>
                </a:lnTo>
                <a:close/>
              </a:path>
              <a:path w="566420" h="565150">
                <a:moveTo>
                  <a:pt x="129539" y="0"/>
                </a:moveTo>
                <a:lnTo>
                  <a:pt x="125729" y="0"/>
                </a:lnTo>
                <a:lnTo>
                  <a:pt x="125729" y="2539"/>
                </a:lnTo>
                <a:lnTo>
                  <a:pt x="129539" y="2539"/>
                </a:lnTo>
                <a:lnTo>
                  <a:pt x="129539" y="0"/>
                </a:lnTo>
                <a:close/>
              </a:path>
              <a:path w="566420" h="565150">
                <a:moveTo>
                  <a:pt x="248919" y="0"/>
                </a:moveTo>
                <a:lnTo>
                  <a:pt x="247650" y="0"/>
                </a:lnTo>
                <a:lnTo>
                  <a:pt x="247650" y="2539"/>
                </a:lnTo>
                <a:lnTo>
                  <a:pt x="248919" y="2539"/>
                </a:lnTo>
                <a:lnTo>
                  <a:pt x="248919" y="0"/>
                </a:lnTo>
                <a:close/>
              </a:path>
              <a:path w="566420" h="565150">
                <a:moveTo>
                  <a:pt x="361950" y="0"/>
                </a:moveTo>
                <a:lnTo>
                  <a:pt x="358139" y="0"/>
                </a:lnTo>
                <a:lnTo>
                  <a:pt x="358139" y="2539"/>
                </a:lnTo>
                <a:lnTo>
                  <a:pt x="361950" y="2539"/>
                </a:lnTo>
                <a:lnTo>
                  <a:pt x="361950" y="0"/>
                </a:lnTo>
                <a:close/>
              </a:path>
              <a:path w="566420" h="565150">
                <a:moveTo>
                  <a:pt x="480060" y="0"/>
                </a:moveTo>
                <a:lnTo>
                  <a:pt x="478789" y="0"/>
                </a:lnTo>
                <a:lnTo>
                  <a:pt x="478789" y="2539"/>
                </a:lnTo>
                <a:lnTo>
                  <a:pt x="480060" y="2539"/>
                </a:lnTo>
                <a:lnTo>
                  <a:pt x="480060" y="0"/>
                </a:lnTo>
                <a:close/>
              </a:path>
              <a:path w="566420" h="565150">
                <a:moveTo>
                  <a:pt x="566420" y="458470"/>
                </a:moveTo>
                <a:lnTo>
                  <a:pt x="562610" y="458470"/>
                </a:lnTo>
                <a:lnTo>
                  <a:pt x="562610" y="459739"/>
                </a:lnTo>
                <a:lnTo>
                  <a:pt x="566420" y="459739"/>
                </a:lnTo>
                <a:lnTo>
                  <a:pt x="566420" y="458470"/>
                </a:lnTo>
                <a:close/>
              </a:path>
              <a:path w="566420" h="565150">
                <a:moveTo>
                  <a:pt x="566420" y="454660"/>
                </a:moveTo>
                <a:lnTo>
                  <a:pt x="562610" y="454660"/>
                </a:lnTo>
                <a:lnTo>
                  <a:pt x="562610" y="457200"/>
                </a:lnTo>
                <a:lnTo>
                  <a:pt x="566420" y="457200"/>
                </a:lnTo>
                <a:lnTo>
                  <a:pt x="566420" y="454660"/>
                </a:lnTo>
                <a:close/>
              </a:path>
              <a:path w="566420" h="565150">
                <a:moveTo>
                  <a:pt x="566420" y="452247"/>
                </a:moveTo>
                <a:lnTo>
                  <a:pt x="562610" y="452247"/>
                </a:lnTo>
                <a:lnTo>
                  <a:pt x="562610" y="453389"/>
                </a:lnTo>
                <a:lnTo>
                  <a:pt x="566420" y="453389"/>
                </a:lnTo>
                <a:lnTo>
                  <a:pt x="566420" y="452247"/>
                </a:lnTo>
                <a:close/>
              </a:path>
              <a:path w="566420" h="565150">
                <a:moveTo>
                  <a:pt x="566420" y="448437"/>
                </a:moveTo>
                <a:lnTo>
                  <a:pt x="562610" y="448437"/>
                </a:lnTo>
                <a:lnTo>
                  <a:pt x="562610" y="450976"/>
                </a:lnTo>
                <a:lnTo>
                  <a:pt x="566420" y="450976"/>
                </a:lnTo>
                <a:lnTo>
                  <a:pt x="566420" y="448437"/>
                </a:lnTo>
                <a:close/>
              </a:path>
              <a:path w="566420" h="565150">
                <a:moveTo>
                  <a:pt x="566420" y="445897"/>
                </a:moveTo>
                <a:lnTo>
                  <a:pt x="562610" y="445897"/>
                </a:lnTo>
                <a:lnTo>
                  <a:pt x="562610" y="447039"/>
                </a:lnTo>
                <a:lnTo>
                  <a:pt x="566420" y="447039"/>
                </a:lnTo>
                <a:lnTo>
                  <a:pt x="566420" y="445897"/>
                </a:lnTo>
                <a:close/>
              </a:path>
              <a:path w="566420" h="565150">
                <a:moveTo>
                  <a:pt x="566420" y="442087"/>
                </a:moveTo>
                <a:lnTo>
                  <a:pt x="562610" y="442087"/>
                </a:lnTo>
                <a:lnTo>
                  <a:pt x="562610" y="444626"/>
                </a:lnTo>
                <a:lnTo>
                  <a:pt x="566420" y="444626"/>
                </a:lnTo>
                <a:lnTo>
                  <a:pt x="566420" y="442087"/>
                </a:lnTo>
                <a:close/>
              </a:path>
              <a:path w="566420" h="565150">
                <a:moveTo>
                  <a:pt x="566420" y="439547"/>
                </a:moveTo>
                <a:lnTo>
                  <a:pt x="562610" y="439547"/>
                </a:lnTo>
                <a:lnTo>
                  <a:pt x="562610" y="440689"/>
                </a:lnTo>
                <a:lnTo>
                  <a:pt x="566420" y="440689"/>
                </a:lnTo>
                <a:lnTo>
                  <a:pt x="566420" y="439547"/>
                </a:lnTo>
                <a:close/>
              </a:path>
              <a:path w="566420" h="565150">
                <a:moveTo>
                  <a:pt x="566420" y="435737"/>
                </a:moveTo>
                <a:lnTo>
                  <a:pt x="562610" y="435737"/>
                </a:lnTo>
                <a:lnTo>
                  <a:pt x="562610" y="438276"/>
                </a:lnTo>
                <a:lnTo>
                  <a:pt x="566420" y="438276"/>
                </a:lnTo>
                <a:lnTo>
                  <a:pt x="566420" y="435737"/>
                </a:lnTo>
                <a:close/>
              </a:path>
              <a:path w="566420" h="565150">
                <a:moveTo>
                  <a:pt x="566420" y="433197"/>
                </a:moveTo>
                <a:lnTo>
                  <a:pt x="562610" y="433197"/>
                </a:lnTo>
                <a:lnTo>
                  <a:pt x="562610" y="434339"/>
                </a:lnTo>
                <a:lnTo>
                  <a:pt x="566420" y="434339"/>
                </a:lnTo>
                <a:lnTo>
                  <a:pt x="566420" y="433197"/>
                </a:lnTo>
                <a:close/>
              </a:path>
              <a:path w="566420" h="565150">
                <a:moveTo>
                  <a:pt x="566420" y="429387"/>
                </a:moveTo>
                <a:lnTo>
                  <a:pt x="562610" y="429387"/>
                </a:lnTo>
                <a:lnTo>
                  <a:pt x="562610" y="431926"/>
                </a:lnTo>
                <a:lnTo>
                  <a:pt x="566420" y="431926"/>
                </a:lnTo>
                <a:lnTo>
                  <a:pt x="566420" y="429387"/>
                </a:lnTo>
                <a:close/>
              </a:path>
              <a:path w="566420" h="565150">
                <a:moveTo>
                  <a:pt x="566420" y="426847"/>
                </a:moveTo>
                <a:lnTo>
                  <a:pt x="562610" y="426847"/>
                </a:lnTo>
                <a:lnTo>
                  <a:pt x="562610" y="427989"/>
                </a:lnTo>
                <a:lnTo>
                  <a:pt x="566420" y="427989"/>
                </a:lnTo>
                <a:lnTo>
                  <a:pt x="566420" y="426847"/>
                </a:lnTo>
                <a:close/>
              </a:path>
              <a:path w="566420" h="565150">
                <a:moveTo>
                  <a:pt x="566420" y="423037"/>
                </a:moveTo>
                <a:lnTo>
                  <a:pt x="562610" y="423037"/>
                </a:lnTo>
                <a:lnTo>
                  <a:pt x="562610" y="425576"/>
                </a:lnTo>
                <a:lnTo>
                  <a:pt x="566420" y="425576"/>
                </a:lnTo>
                <a:lnTo>
                  <a:pt x="566420" y="423037"/>
                </a:lnTo>
                <a:close/>
              </a:path>
              <a:path w="566420" h="565150">
                <a:moveTo>
                  <a:pt x="566420" y="420497"/>
                </a:moveTo>
                <a:lnTo>
                  <a:pt x="562610" y="420497"/>
                </a:lnTo>
                <a:lnTo>
                  <a:pt x="562610" y="421639"/>
                </a:lnTo>
                <a:lnTo>
                  <a:pt x="566420" y="421639"/>
                </a:lnTo>
                <a:lnTo>
                  <a:pt x="566420" y="420497"/>
                </a:lnTo>
                <a:close/>
              </a:path>
              <a:path w="566420" h="565150">
                <a:moveTo>
                  <a:pt x="566420" y="416687"/>
                </a:moveTo>
                <a:lnTo>
                  <a:pt x="562610" y="416687"/>
                </a:lnTo>
                <a:lnTo>
                  <a:pt x="562610" y="419226"/>
                </a:lnTo>
                <a:lnTo>
                  <a:pt x="566420" y="419226"/>
                </a:lnTo>
                <a:lnTo>
                  <a:pt x="566420" y="416687"/>
                </a:lnTo>
                <a:close/>
              </a:path>
              <a:path w="566420" h="565150">
                <a:moveTo>
                  <a:pt x="566420" y="414147"/>
                </a:moveTo>
                <a:lnTo>
                  <a:pt x="562610" y="414147"/>
                </a:lnTo>
                <a:lnTo>
                  <a:pt x="562610" y="415289"/>
                </a:lnTo>
                <a:lnTo>
                  <a:pt x="566420" y="415289"/>
                </a:lnTo>
                <a:lnTo>
                  <a:pt x="566420" y="414147"/>
                </a:lnTo>
                <a:close/>
              </a:path>
              <a:path w="566420" h="565150">
                <a:moveTo>
                  <a:pt x="566420" y="410337"/>
                </a:moveTo>
                <a:lnTo>
                  <a:pt x="562610" y="410337"/>
                </a:lnTo>
                <a:lnTo>
                  <a:pt x="562610" y="412876"/>
                </a:lnTo>
                <a:lnTo>
                  <a:pt x="566420" y="412876"/>
                </a:lnTo>
                <a:lnTo>
                  <a:pt x="566420" y="410337"/>
                </a:lnTo>
                <a:close/>
              </a:path>
              <a:path w="566420" h="565150">
                <a:moveTo>
                  <a:pt x="566420" y="407797"/>
                </a:moveTo>
                <a:lnTo>
                  <a:pt x="562610" y="407797"/>
                </a:lnTo>
                <a:lnTo>
                  <a:pt x="562610" y="408939"/>
                </a:lnTo>
                <a:lnTo>
                  <a:pt x="566420" y="408939"/>
                </a:lnTo>
                <a:lnTo>
                  <a:pt x="566420" y="407797"/>
                </a:lnTo>
                <a:close/>
              </a:path>
              <a:path w="566420" h="565150">
                <a:moveTo>
                  <a:pt x="566420" y="403987"/>
                </a:moveTo>
                <a:lnTo>
                  <a:pt x="562610" y="403987"/>
                </a:lnTo>
                <a:lnTo>
                  <a:pt x="562610" y="406526"/>
                </a:lnTo>
                <a:lnTo>
                  <a:pt x="566420" y="406526"/>
                </a:lnTo>
                <a:lnTo>
                  <a:pt x="566420" y="403987"/>
                </a:lnTo>
                <a:close/>
              </a:path>
              <a:path w="566420" h="565150">
                <a:moveTo>
                  <a:pt x="565150" y="401447"/>
                </a:moveTo>
                <a:lnTo>
                  <a:pt x="562610" y="401447"/>
                </a:lnTo>
                <a:lnTo>
                  <a:pt x="562610" y="402589"/>
                </a:lnTo>
                <a:lnTo>
                  <a:pt x="565150" y="402589"/>
                </a:lnTo>
                <a:lnTo>
                  <a:pt x="565150" y="401447"/>
                </a:lnTo>
                <a:close/>
              </a:path>
              <a:path w="566420" h="565150">
                <a:moveTo>
                  <a:pt x="563880" y="397637"/>
                </a:moveTo>
                <a:lnTo>
                  <a:pt x="562610" y="397637"/>
                </a:lnTo>
                <a:lnTo>
                  <a:pt x="562610" y="400176"/>
                </a:lnTo>
                <a:lnTo>
                  <a:pt x="563880" y="400176"/>
                </a:lnTo>
                <a:lnTo>
                  <a:pt x="563880" y="397637"/>
                </a:lnTo>
                <a:close/>
              </a:path>
              <a:path w="566420" h="565150">
                <a:moveTo>
                  <a:pt x="565150" y="461010"/>
                </a:moveTo>
                <a:lnTo>
                  <a:pt x="562610" y="461010"/>
                </a:lnTo>
                <a:lnTo>
                  <a:pt x="562610" y="464820"/>
                </a:lnTo>
                <a:lnTo>
                  <a:pt x="563880" y="464820"/>
                </a:lnTo>
                <a:lnTo>
                  <a:pt x="563880" y="463550"/>
                </a:lnTo>
                <a:lnTo>
                  <a:pt x="565150" y="463550"/>
                </a:lnTo>
                <a:lnTo>
                  <a:pt x="565150" y="461010"/>
                </a:lnTo>
                <a:close/>
              </a:path>
              <a:path w="566420" h="565150">
                <a:moveTo>
                  <a:pt x="177800" y="561467"/>
                </a:moveTo>
                <a:lnTo>
                  <a:pt x="29210" y="561467"/>
                </a:lnTo>
                <a:lnTo>
                  <a:pt x="29210" y="565150"/>
                </a:lnTo>
                <a:lnTo>
                  <a:pt x="177800" y="565150"/>
                </a:lnTo>
                <a:lnTo>
                  <a:pt x="177800" y="561467"/>
                </a:lnTo>
                <a:close/>
              </a:path>
              <a:path w="566420" h="565150">
                <a:moveTo>
                  <a:pt x="454660" y="564007"/>
                </a:moveTo>
                <a:lnTo>
                  <a:pt x="332739" y="564007"/>
                </a:lnTo>
                <a:lnTo>
                  <a:pt x="332739" y="565150"/>
                </a:lnTo>
                <a:lnTo>
                  <a:pt x="454660" y="565150"/>
                </a:lnTo>
                <a:lnTo>
                  <a:pt x="454660" y="564007"/>
                </a:lnTo>
                <a:close/>
              </a:path>
              <a:path w="566420" h="565150">
                <a:moveTo>
                  <a:pt x="459740" y="561467"/>
                </a:moveTo>
                <a:lnTo>
                  <a:pt x="331470" y="561467"/>
                </a:lnTo>
                <a:lnTo>
                  <a:pt x="331470" y="564007"/>
                </a:lnTo>
                <a:lnTo>
                  <a:pt x="457200" y="564007"/>
                </a:lnTo>
                <a:lnTo>
                  <a:pt x="457200" y="562610"/>
                </a:lnTo>
                <a:lnTo>
                  <a:pt x="459740" y="562610"/>
                </a:lnTo>
                <a:lnTo>
                  <a:pt x="459740" y="561467"/>
                </a:lnTo>
                <a:close/>
              </a:path>
              <a:path w="566420" h="565150">
                <a:moveTo>
                  <a:pt x="331470" y="561340"/>
                </a:moveTo>
                <a:lnTo>
                  <a:pt x="330200" y="561340"/>
                </a:lnTo>
                <a:lnTo>
                  <a:pt x="331470" y="561467"/>
                </a:lnTo>
                <a:close/>
              </a:path>
              <a:path w="566420" h="565150">
                <a:moveTo>
                  <a:pt x="461010" y="561340"/>
                </a:moveTo>
                <a:lnTo>
                  <a:pt x="459740" y="561340"/>
                </a:lnTo>
                <a:lnTo>
                  <a:pt x="461010" y="561467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8" name="bk object 4508"/>
          <p:cNvSpPr/>
          <p:nvPr/>
        </p:nvSpPr>
        <p:spPr>
          <a:xfrm>
            <a:off x="4982209" y="2822067"/>
            <a:ext cx="558800" cy="560070"/>
          </a:xfrm>
          <a:custGeom>
            <a:avLst/>
            <a:gdLst/>
            <a:ahLst/>
            <a:cxnLst/>
            <a:rect l="l" t="t" r="r" b="b"/>
            <a:pathLst>
              <a:path w="558800" h="560070">
                <a:moveTo>
                  <a:pt x="2539" y="159892"/>
                </a:moveTo>
                <a:lnTo>
                  <a:pt x="1269" y="159892"/>
                </a:lnTo>
                <a:lnTo>
                  <a:pt x="1269" y="161162"/>
                </a:lnTo>
                <a:lnTo>
                  <a:pt x="2539" y="161162"/>
                </a:lnTo>
                <a:lnTo>
                  <a:pt x="2539" y="159892"/>
                </a:lnTo>
                <a:close/>
              </a:path>
              <a:path w="558800" h="560070">
                <a:moveTo>
                  <a:pt x="3810" y="158623"/>
                </a:moveTo>
                <a:lnTo>
                  <a:pt x="0" y="158623"/>
                </a:lnTo>
                <a:lnTo>
                  <a:pt x="0" y="159892"/>
                </a:lnTo>
                <a:lnTo>
                  <a:pt x="3810" y="159892"/>
                </a:lnTo>
                <a:lnTo>
                  <a:pt x="3810" y="158623"/>
                </a:lnTo>
                <a:close/>
              </a:path>
              <a:path w="558800" h="560070">
                <a:moveTo>
                  <a:pt x="3810" y="154812"/>
                </a:moveTo>
                <a:lnTo>
                  <a:pt x="0" y="154812"/>
                </a:lnTo>
                <a:lnTo>
                  <a:pt x="0" y="157352"/>
                </a:lnTo>
                <a:lnTo>
                  <a:pt x="3810" y="157352"/>
                </a:lnTo>
                <a:lnTo>
                  <a:pt x="3810" y="154812"/>
                </a:lnTo>
                <a:close/>
              </a:path>
              <a:path w="558800" h="560070">
                <a:moveTo>
                  <a:pt x="3810" y="152273"/>
                </a:moveTo>
                <a:lnTo>
                  <a:pt x="0" y="152273"/>
                </a:lnTo>
                <a:lnTo>
                  <a:pt x="0" y="153542"/>
                </a:lnTo>
                <a:lnTo>
                  <a:pt x="3810" y="153542"/>
                </a:lnTo>
                <a:lnTo>
                  <a:pt x="3810" y="152273"/>
                </a:lnTo>
                <a:close/>
              </a:path>
              <a:path w="558800" h="560070">
                <a:moveTo>
                  <a:pt x="3810" y="148462"/>
                </a:moveTo>
                <a:lnTo>
                  <a:pt x="0" y="148462"/>
                </a:lnTo>
                <a:lnTo>
                  <a:pt x="0" y="151002"/>
                </a:lnTo>
                <a:lnTo>
                  <a:pt x="3810" y="151002"/>
                </a:lnTo>
                <a:lnTo>
                  <a:pt x="3810" y="148462"/>
                </a:lnTo>
                <a:close/>
              </a:path>
              <a:path w="558800" h="560070">
                <a:moveTo>
                  <a:pt x="3810" y="145923"/>
                </a:moveTo>
                <a:lnTo>
                  <a:pt x="0" y="145923"/>
                </a:lnTo>
                <a:lnTo>
                  <a:pt x="0" y="147192"/>
                </a:lnTo>
                <a:lnTo>
                  <a:pt x="3810" y="147192"/>
                </a:lnTo>
                <a:lnTo>
                  <a:pt x="3810" y="145923"/>
                </a:lnTo>
                <a:close/>
              </a:path>
              <a:path w="558800" h="560070">
                <a:moveTo>
                  <a:pt x="3810" y="142112"/>
                </a:moveTo>
                <a:lnTo>
                  <a:pt x="0" y="142112"/>
                </a:lnTo>
                <a:lnTo>
                  <a:pt x="0" y="144652"/>
                </a:lnTo>
                <a:lnTo>
                  <a:pt x="3810" y="144652"/>
                </a:lnTo>
                <a:lnTo>
                  <a:pt x="3810" y="142112"/>
                </a:lnTo>
                <a:close/>
              </a:path>
              <a:path w="558800" h="560070">
                <a:moveTo>
                  <a:pt x="3810" y="139573"/>
                </a:moveTo>
                <a:lnTo>
                  <a:pt x="0" y="139573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9573"/>
                </a:lnTo>
                <a:close/>
              </a:path>
              <a:path w="558800" h="560070">
                <a:moveTo>
                  <a:pt x="3810" y="135762"/>
                </a:moveTo>
                <a:lnTo>
                  <a:pt x="0" y="135762"/>
                </a:lnTo>
                <a:lnTo>
                  <a:pt x="0" y="138302"/>
                </a:lnTo>
                <a:lnTo>
                  <a:pt x="3810" y="138302"/>
                </a:lnTo>
                <a:lnTo>
                  <a:pt x="3810" y="135762"/>
                </a:lnTo>
                <a:close/>
              </a:path>
              <a:path w="558800" h="560070">
                <a:moveTo>
                  <a:pt x="3810" y="133223"/>
                </a:moveTo>
                <a:lnTo>
                  <a:pt x="0" y="133223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3223"/>
                </a:lnTo>
                <a:close/>
              </a:path>
              <a:path w="558800" h="560070">
                <a:moveTo>
                  <a:pt x="3810" y="129412"/>
                </a:moveTo>
                <a:lnTo>
                  <a:pt x="0" y="129412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9412"/>
                </a:lnTo>
                <a:close/>
              </a:path>
              <a:path w="558800" h="560070">
                <a:moveTo>
                  <a:pt x="3810" y="126873"/>
                </a:moveTo>
                <a:lnTo>
                  <a:pt x="0" y="126873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6873"/>
                </a:lnTo>
                <a:close/>
              </a:path>
              <a:path w="558800" h="560070">
                <a:moveTo>
                  <a:pt x="3810" y="123062"/>
                </a:moveTo>
                <a:lnTo>
                  <a:pt x="0" y="123062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3062"/>
                </a:lnTo>
                <a:close/>
              </a:path>
              <a:path w="558800" h="560070">
                <a:moveTo>
                  <a:pt x="3810" y="120650"/>
                </a:moveTo>
                <a:lnTo>
                  <a:pt x="0" y="120650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20650"/>
                </a:lnTo>
                <a:close/>
              </a:path>
              <a:path w="558800" h="560070">
                <a:moveTo>
                  <a:pt x="3810" y="116839"/>
                </a:moveTo>
                <a:lnTo>
                  <a:pt x="0" y="116839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6839"/>
                </a:lnTo>
                <a:close/>
              </a:path>
              <a:path w="558800" h="560070">
                <a:moveTo>
                  <a:pt x="3810" y="114300"/>
                </a:moveTo>
                <a:lnTo>
                  <a:pt x="0" y="114300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4300"/>
                </a:lnTo>
                <a:close/>
              </a:path>
              <a:path w="558800" h="560070">
                <a:moveTo>
                  <a:pt x="3810" y="110489"/>
                </a:moveTo>
                <a:lnTo>
                  <a:pt x="0" y="110489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0489"/>
                </a:lnTo>
                <a:close/>
              </a:path>
              <a:path w="558800" h="560070">
                <a:moveTo>
                  <a:pt x="3810" y="107950"/>
                </a:moveTo>
                <a:lnTo>
                  <a:pt x="0" y="107950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7950"/>
                </a:lnTo>
                <a:close/>
              </a:path>
              <a:path w="558800" h="560070">
                <a:moveTo>
                  <a:pt x="3810" y="104139"/>
                </a:moveTo>
                <a:lnTo>
                  <a:pt x="0" y="104139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4139"/>
                </a:lnTo>
                <a:close/>
              </a:path>
              <a:path w="558800" h="560070">
                <a:moveTo>
                  <a:pt x="2539" y="102742"/>
                </a:moveTo>
                <a:lnTo>
                  <a:pt x="1269" y="102742"/>
                </a:lnTo>
                <a:lnTo>
                  <a:pt x="1269" y="104139"/>
                </a:lnTo>
                <a:lnTo>
                  <a:pt x="2539" y="104139"/>
                </a:lnTo>
                <a:lnTo>
                  <a:pt x="2539" y="102742"/>
                </a:lnTo>
                <a:close/>
              </a:path>
              <a:path w="558800" h="560070">
                <a:moveTo>
                  <a:pt x="247650" y="1142"/>
                </a:moveTo>
                <a:lnTo>
                  <a:pt x="246379" y="1142"/>
                </a:lnTo>
                <a:lnTo>
                  <a:pt x="246379" y="2539"/>
                </a:lnTo>
                <a:lnTo>
                  <a:pt x="114300" y="2539"/>
                </a:lnTo>
                <a:lnTo>
                  <a:pt x="114300" y="3810"/>
                </a:lnTo>
                <a:lnTo>
                  <a:pt x="247650" y="3810"/>
                </a:lnTo>
                <a:lnTo>
                  <a:pt x="247650" y="1142"/>
                </a:lnTo>
                <a:close/>
              </a:path>
              <a:path w="558800" h="560070">
                <a:moveTo>
                  <a:pt x="480060" y="1142"/>
                </a:moveTo>
                <a:lnTo>
                  <a:pt x="478789" y="1142"/>
                </a:lnTo>
                <a:lnTo>
                  <a:pt x="478789" y="2539"/>
                </a:lnTo>
                <a:lnTo>
                  <a:pt x="346710" y="2539"/>
                </a:lnTo>
                <a:lnTo>
                  <a:pt x="346710" y="3810"/>
                </a:lnTo>
                <a:lnTo>
                  <a:pt x="480060" y="3810"/>
                </a:lnTo>
                <a:lnTo>
                  <a:pt x="480060" y="1142"/>
                </a:lnTo>
                <a:close/>
              </a:path>
              <a:path w="558800" h="560070">
                <a:moveTo>
                  <a:pt x="119379" y="1142"/>
                </a:moveTo>
                <a:lnTo>
                  <a:pt x="116839" y="1142"/>
                </a:lnTo>
                <a:lnTo>
                  <a:pt x="116839" y="2539"/>
                </a:lnTo>
                <a:lnTo>
                  <a:pt x="119379" y="2539"/>
                </a:lnTo>
                <a:lnTo>
                  <a:pt x="119379" y="1142"/>
                </a:lnTo>
                <a:close/>
              </a:path>
              <a:path w="558800" h="560070">
                <a:moveTo>
                  <a:pt x="351789" y="1142"/>
                </a:moveTo>
                <a:lnTo>
                  <a:pt x="349250" y="1142"/>
                </a:lnTo>
                <a:lnTo>
                  <a:pt x="349250" y="2539"/>
                </a:lnTo>
                <a:lnTo>
                  <a:pt x="351789" y="2539"/>
                </a:lnTo>
                <a:lnTo>
                  <a:pt x="351789" y="1142"/>
                </a:lnTo>
                <a:close/>
              </a:path>
              <a:path w="558800" h="560070">
                <a:moveTo>
                  <a:pt x="245109" y="0"/>
                </a:moveTo>
                <a:lnTo>
                  <a:pt x="121919" y="0"/>
                </a:lnTo>
                <a:lnTo>
                  <a:pt x="121919" y="1142"/>
                </a:lnTo>
                <a:lnTo>
                  <a:pt x="245109" y="1142"/>
                </a:lnTo>
                <a:lnTo>
                  <a:pt x="245109" y="0"/>
                </a:lnTo>
                <a:close/>
              </a:path>
              <a:path w="558800" h="560070">
                <a:moveTo>
                  <a:pt x="476250" y="0"/>
                </a:moveTo>
                <a:lnTo>
                  <a:pt x="354329" y="0"/>
                </a:lnTo>
                <a:lnTo>
                  <a:pt x="354329" y="1142"/>
                </a:lnTo>
                <a:lnTo>
                  <a:pt x="476250" y="1142"/>
                </a:lnTo>
                <a:lnTo>
                  <a:pt x="476250" y="0"/>
                </a:lnTo>
                <a:close/>
              </a:path>
              <a:path w="558800" h="560070">
                <a:moveTo>
                  <a:pt x="558800" y="457073"/>
                </a:moveTo>
                <a:lnTo>
                  <a:pt x="554989" y="457073"/>
                </a:lnTo>
                <a:lnTo>
                  <a:pt x="554989" y="458342"/>
                </a:lnTo>
                <a:lnTo>
                  <a:pt x="558800" y="458342"/>
                </a:lnTo>
                <a:lnTo>
                  <a:pt x="558800" y="457073"/>
                </a:lnTo>
                <a:close/>
              </a:path>
              <a:path w="558800" h="560070">
                <a:moveTo>
                  <a:pt x="558800" y="453263"/>
                </a:moveTo>
                <a:lnTo>
                  <a:pt x="554989" y="453263"/>
                </a:lnTo>
                <a:lnTo>
                  <a:pt x="554989" y="455802"/>
                </a:lnTo>
                <a:lnTo>
                  <a:pt x="558800" y="455802"/>
                </a:lnTo>
                <a:lnTo>
                  <a:pt x="558800" y="453263"/>
                </a:lnTo>
                <a:close/>
              </a:path>
              <a:path w="558800" h="560070">
                <a:moveTo>
                  <a:pt x="558800" y="450850"/>
                </a:moveTo>
                <a:lnTo>
                  <a:pt x="554989" y="450850"/>
                </a:lnTo>
                <a:lnTo>
                  <a:pt x="554989" y="451992"/>
                </a:lnTo>
                <a:lnTo>
                  <a:pt x="558800" y="451992"/>
                </a:lnTo>
                <a:lnTo>
                  <a:pt x="558800" y="450850"/>
                </a:lnTo>
                <a:close/>
              </a:path>
              <a:path w="558800" h="560070">
                <a:moveTo>
                  <a:pt x="558800" y="447039"/>
                </a:moveTo>
                <a:lnTo>
                  <a:pt x="554989" y="447039"/>
                </a:lnTo>
                <a:lnTo>
                  <a:pt x="554989" y="449579"/>
                </a:lnTo>
                <a:lnTo>
                  <a:pt x="558800" y="449579"/>
                </a:lnTo>
                <a:lnTo>
                  <a:pt x="558800" y="447039"/>
                </a:lnTo>
                <a:close/>
              </a:path>
              <a:path w="558800" h="560070">
                <a:moveTo>
                  <a:pt x="558800" y="444500"/>
                </a:moveTo>
                <a:lnTo>
                  <a:pt x="554989" y="444500"/>
                </a:lnTo>
                <a:lnTo>
                  <a:pt x="554989" y="445642"/>
                </a:lnTo>
                <a:lnTo>
                  <a:pt x="558800" y="445642"/>
                </a:lnTo>
                <a:lnTo>
                  <a:pt x="558800" y="444500"/>
                </a:lnTo>
                <a:close/>
              </a:path>
              <a:path w="558800" h="560070">
                <a:moveTo>
                  <a:pt x="558800" y="440689"/>
                </a:moveTo>
                <a:lnTo>
                  <a:pt x="554989" y="440689"/>
                </a:lnTo>
                <a:lnTo>
                  <a:pt x="554989" y="443229"/>
                </a:lnTo>
                <a:lnTo>
                  <a:pt x="558800" y="443229"/>
                </a:lnTo>
                <a:lnTo>
                  <a:pt x="558800" y="440689"/>
                </a:lnTo>
                <a:close/>
              </a:path>
              <a:path w="558800" h="560070">
                <a:moveTo>
                  <a:pt x="558800" y="438150"/>
                </a:moveTo>
                <a:lnTo>
                  <a:pt x="554989" y="438150"/>
                </a:lnTo>
                <a:lnTo>
                  <a:pt x="554989" y="439292"/>
                </a:lnTo>
                <a:lnTo>
                  <a:pt x="558800" y="439292"/>
                </a:lnTo>
                <a:lnTo>
                  <a:pt x="558800" y="438150"/>
                </a:lnTo>
                <a:close/>
              </a:path>
              <a:path w="558800" h="560070">
                <a:moveTo>
                  <a:pt x="558800" y="434339"/>
                </a:moveTo>
                <a:lnTo>
                  <a:pt x="554989" y="434339"/>
                </a:lnTo>
                <a:lnTo>
                  <a:pt x="554989" y="436879"/>
                </a:lnTo>
                <a:lnTo>
                  <a:pt x="558800" y="436879"/>
                </a:lnTo>
                <a:lnTo>
                  <a:pt x="558800" y="434339"/>
                </a:lnTo>
                <a:close/>
              </a:path>
              <a:path w="558800" h="560070">
                <a:moveTo>
                  <a:pt x="558800" y="431800"/>
                </a:moveTo>
                <a:lnTo>
                  <a:pt x="554989" y="431800"/>
                </a:lnTo>
                <a:lnTo>
                  <a:pt x="554989" y="432942"/>
                </a:lnTo>
                <a:lnTo>
                  <a:pt x="558800" y="432942"/>
                </a:lnTo>
                <a:lnTo>
                  <a:pt x="558800" y="431800"/>
                </a:lnTo>
                <a:close/>
              </a:path>
              <a:path w="558800" h="560070">
                <a:moveTo>
                  <a:pt x="558800" y="427989"/>
                </a:moveTo>
                <a:lnTo>
                  <a:pt x="554989" y="427989"/>
                </a:lnTo>
                <a:lnTo>
                  <a:pt x="554989" y="430529"/>
                </a:lnTo>
                <a:lnTo>
                  <a:pt x="558800" y="430529"/>
                </a:lnTo>
                <a:lnTo>
                  <a:pt x="558800" y="427989"/>
                </a:lnTo>
                <a:close/>
              </a:path>
              <a:path w="558800" h="560070">
                <a:moveTo>
                  <a:pt x="558800" y="425450"/>
                </a:moveTo>
                <a:lnTo>
                  <a:pt x="554989" y="425450"/>
                </a:lnTo>
                <a:lnTo>
                  <a:pt x="554989" y="426592"/>
                </a:lnTo>
                <a:lnTo>
                  <a:pt x="558800" y="426592"/>
                </a:lnTo>
                <a:lnTo>
                  <a:pt x="558800" y="425450"/>
                </a:lnTo>
                <a:close/>
              </a:path>
              <a:path w="558800" h="560070">
                <a:moveTo>
                  <a:pt x="558800" y="421639"/>
                </a:moveTo>
                <a:lnTo>
                  <a:pt x="554989" y="421639"/>
                </a:lnTo>
                <a:lnTo>
                  <a:pt x="554989" y="424179"/>
                </a:lnTo>
                <a:lnTo>
                  <a:pt x="558800" y="424179"/>
                </a:lnTo>
                <a:lnTo>
                  <a:pt x="558800" y="421639"/>
                </a:lnTo>
                <a:close/>
              </a:path>
              <a:path w="558800" h="560070">
                <a:moveTo>
                  <a:pt x="558800" y="419100"/>
                </a:moveTo>
                <a:lnTo>
                  <a:pt x="554989" y="419100"/>
                </a:lnTo>
                <a:lnTo>
                  <a:pt x="554989" y="420242"/>
                </a:lnTo>
                <a:lnTo>
                  <a:pt x="558800" y="420242"/>
                </a:lnTo>
                <a:lnTo>
                  <a:pt x="558800" y="419100"/>
                </a:lnTo>
                <a:close/>
              </a:path>
              <a:path w="558800" h="560070">
                <a:moveTo>
                  <a:pt x="558800" y="415289"/>
                </a:moveTo>
                <a:lnTo>
                  <a:pt x="554989" y="415289"/>
                </a:lnTo>
                <a:lnTo>
                  <a:pt x="554989" y="417829"/>
                </a:lnTo>
                <a:lnTo>
                  <a:pt x="558800" y="417829"/>
                </a:lnTo>
                <a:lnTo>
                  <a:pt x="558800" y="415289"/>
                </a:lnTo>
                <a:close/>
              </a:path>
              <a:path w="558800" h="560070">
                <a:moveTo>
                  <a:pt x="558800" y="412750"/>
                </a:moveTo>
                <a:lnTo>
                  <a:pt x="554989" y="412750"/>
                </a:lnTo>
                <a:lnTo>
                  <a:pt x="554989" y="413892"/>
                </a:lnTo>
                <a:lnTo>
                  <a:pt x="558800" y="413892"/>
                </a:lnTo>
                <a:lnTo>
                  <a:pt x="558800" y="412750"/>
                </a:lnTo>
                <a:close/>
              </a:path>
              <a:path w="558800" h="560070">
                <a:moveTo>
                  <a:pt x="558800" y="408939"/>
                </a:moveTo>
                <a:lnTo>
                  <a:pt x="554989" y="408939"/>
                </a:lnTo>
                <a:lnTo>
                  <a:pt x="554989" y="411479"/>
                </a:lnTo>
                <a:lnTo>
                  <a:pt x="558800" y="411479"/>
                </a:lnTo>
                <a:lnTo>
                  <a:pt x="558800" y="408939"/>
                </a:lnTo>
                <a:close/>
              </a:path>
              <a:path w="558800" h="560070">
                <a:moveTo>
                  <a:pt x="558800" y="406400"/>
                </a:moveTo>
                <a:lnTo>
                  <a:pt x="554989" y="406400"/>
                </a:lnTo>
                <a:lnTo>
                  <a:pt x="554989" y="407542"/>
                </a:lnTo>
                <a:lnTo>
                  <a:pt x="558800" y="407542"/>
                </a:lnTo>
                <a:lnTo>
                  <a:pt x="558800" y="406400"/>
                </a:lnTo>
                <a:close/>
              </a:path>
              <a:path w="558800" h="560070">
                <a:moveTo>
                  <a:pt x="558800" y="402589"/>
                </a:moveTo>
                <a:lnTo>
                  <a:pt x="554989" y="402589"/>
                </a:lnTo>
                <a:lnTo>
                  <a:pt x="554989" y="405129"/>
                </a:lnTo>
                <a:lnTo>
                  <a:pt x="558800" y="405129"/>
                </a:lnTo>
                <a:lnTo>
                  <a:pt x="558800" y="402589"/>
                </a:lnTo>
                <a:close/>
              </a:path>
              <a:path w="558800" h="560070">
                <a:moveTo>
                  <a:pt x="558800" y="400050"/>
                </a:moveTo>
                <a:lnTo>
                  <a:pt x="554989" y="400050"/>
                </a:lnTo>
                <a:lnTo>
                  <a:pt x="554989" y="401192"/>
                </a:lnTo>
                <a:lnTo>
                  <a:pt x="558800" y="401192"/>
                </a:lnTo>
                <a:lnTo>
                  <a:pt x="558800" y="400050"/>
                </a:lnTo>
                <a:close/>
              </a:path>
              <a:path w="558800" h="560070">
                <a:moveTo>
                  <a:pt x="558800" y="394842"/>
                </a:moveTo>
                <a:lnTo>
                  <a:pt x="557530" y="394842"/>
                </a:lnTo>
                <a:lnTo>
                  <a:pt x="557530" y="396239"/>
                </a:lnTo>
                <a:lnTo>
                  <a:pt x="554989" y="396239"/>
                </a:lnTo>
                <a:lnTo>
                  <a:pt x="554989" y="398779"/>
                </a:lnTo>
                <a:lnTo>
                  <a:pt x="558800" y="398779"/>
                </a:lnTo>
                <a:lnTo>
                  <a:pt x="558800" y="394842"/>
                </a:lnTo>
                <a:close/>
              </a:path>
              <a:path w="558800" h="560070">
                <a:moveTo>
                  <a:pt x="557529" y="392429"/>
                </a:moveTo>
                <a:lnTo>
                  <a:pt x="556260" y="392429"/>
                </a:lnTo>
                <a:lnTo>
                  <a:pt x="556260" y="393700"/>
                </a:lnTo>
                <a:lnTo>
                  <a:pt x="554989" y="393700"/>
                </a:lnTo>
                <a:lnTo>
                  <a:pt x="554989" y="394842"/>
                </a:lnTo>
                <a:lnTo>
                  <a:pt x="557530" y="394842"/>
                </a:lnTo>
                <a:lnTo>
                  <a:pt x="557529" y="392429"/>
                </a:lnTo>
                <a:close/>
              </a:path>
              <a:path w="558800" h="560070">
                <a:moveTo>
                  <a:pt x="558800" y="459613"/>
                </a:moveTo>
                <a:lnTo>
                  <a:pt x="554989" y="459613"/>
                </a:lnTo>
                <a:lnTo>
                  <a:pt x="554989" y="465963"/>
                </a:lnTo>
                <a:lnTo>
                  <a:pt x="557530" y="465963"/>
                </a:lnTo>
                <a:lnTo>
                  <a:pt x="557530" y="464693"/>
                </a:lnTo>
                <a:lnTo>
                  <a:pt x="558800" y="464693"/>
                </a:lnTo>
                <a:lnTo>
                  <a:pt x="558800" y="459613"/>
                </a:lnTo>
                <a:close/>
              </a:path>
              <a:path w="558800" h="560070">
                <a:moveTo>
                  <a:pt x="173989" y="557530"/>
                </a:moveTo>
                <a:lnTo>
                  <a:pt x="26669" y="557530"/>
                </a:lnTo>
                <a:lnTo>
                  <a:pt x="26669" y="558673"/>
                </a:lnTo>
                <a:lnTo>
                  <a:pt x="25400" y="558673"/>
                </a:lnTo>
                <a:lnTo>
                  <a:pt x="25400" y="559943"/>
                </a:lnTo>
                <a:lnTo>
                  <a:pt x="173989" y="559943"/>
                </a:lnTo>
                <a:lnTo>
                  <a:pt x="173989" y="557530"/>
                </a:lnTo>
                <a:close/>
              </a:path>
              <a:path w="558800" h="560070">
                <a:moveTo>
                  <a:pt x="173989" y="556133"/>
                </a:moveTo>
                <a:lnTo>
                  <a:pt x="26669" y="556133"/>
                </a:lnTo>
                <a:lnTo>
                  <a:pt x="26669" y="557403"/>
                </a:lnTo>
                <a:lnTo>
                  <a:pt x="173989" y="557403"/>
                </a:lnTo>
                <a:lnTo>
                  <a:pt x="173989" y="556133"/>
                </a:lnTo>
                <a:close/>
              </a:path>
              <a:path w="558800" h="560070">
                <a:moveTo>
                  <a:pt x="457200" y="558800"/>
                </a:moveTo>
                <a:lnTo>
                  <a:pt x="326389" y="558800"/>
                </a:lnTo>
                <a:lnTo>
                  <a:pt x="326389" y="559943"/>
                </a:lnTo>
                <a:lnTo>
                  <a:pt x="457200" y="559943"/>
                </a:lnTo>
                <a:lnTo>
                  <a:pt x="457200" y="558800"/>
                </a:lnTo>
                <a:close/>
              </a:path>
              <a:path w="558800" h="560070">
                <a:moveTo>
                  <a:pt x="459739" y="557530"/>
                </a:moveTo>
                <a:lnTo>
                  <a:pt x="325119" y="557530"/>
                </a:lnTo>
                <a:lnTo>
                  <a:pt x="325119" y="558800"/>
                </a:lnTo>
                <a:lnTo>
                  <a:pt x="459739" y="558800"/>
                </a:lnTo>
                <a:lnTo>
                  <a:pt x="459739" y="557530"/>
                </a:lnTo>
                <a:close/>
              </a:path>
              <a:path w="558800" h="560070">
                <a:moveTo>
                  <a:pt x="461010" y="556260"/>
                </a:moveTo>
                <a:lnTo>
                  <a:pt x="323850" y="556260"/>
                </a:lnTo>
                <a:lnTo>
                  <a:pt x="323850" y="557530"/>
                </a:lnTo>
                <a:lnTo>
                  <a:pt x="325119" y="557530"/>
                </a:lnTo>
                <a:lnTo>
                  <a:pt x="461010" y="557403"/>
                </a:lnTo>
                <a:lnTo>
                  <a:pt x="461010" y="556260"/>
                </a:lnTo>
                <a:close/>
              </a:path>
              <a:path w="558800" h="560070">
                <a:moveTo>
                  <a:pt x="461010" y="557403"/>
                </a:moveTo>
                <a:lnTo>
                  <a:pt x="459739" y="557403"/>
                </a:lnTo>
                <a:lnTo>
                  <a:pt x="461010" y="557530"/>
                </a:lnTo>
                <a:close/>
              </a:path>
              <a:path w="558800" h="560070">
                <a:moveTo>
                  <a:pt x="463550" y="556133"/>
                </a:moveTo>
                <a:lnTo>
                  <a:pt x="322579" y="556133"/>
                </a:lnTo>
                <a:lnTo>
                  <a:pt x="463550" y="556260"/>
                </a:lnTo>
                <a:close/>
              </a:path>
              <a:path w="558800" h="560070">
                <a:moveTo>
                  <a:pt x="556260" y="466089"/>
                </a:moveTo>
                <a:lnTo>
                  <a:pt x="554989" y="466089"/>
                </a:lnTo>
                <a:lnTo>
                  <a:pt x="554989" y="468629"/>
                </a:lnTo>
                <a:lnTo>
                  <a:pt x="556260" y="468629"/>
                </a:lnTo>
                <a:lnTo>
                  <a:pt x="556260" y="466089"/>
                </a:lnTo>
                <a:close/>
              </a:path>
            </a:pathLst>
          </a:custGeom>
          <a:solidFill>
            <a:srgbClr val="ED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9" name="bk object 4509"/>
          <p:cNvSpPr/>
          <p:nvPr/>
        </p:nvSpPr>
        <p:spPr>
          <a:xfrm>
            <a:off x="4986020" y="2825876"/>
            <a:ext cx="551180" cy="552450"/>
          </a:xfrm>
          <a:custGeom>
            <a:avLst/>
            <a:gdLst/>
            <a:ahLst/>
            <a:cxnLst/>
            <a:rect l="l" t="t" r="r" b="b"/>
            <a:pathLst>
              <a:path w="551179" h="552450">
                <a:moveTo>
                  <a:pt x="3809" y="161162"/>
                </a:moveTo>
                <a:lnTo>
                  <a:pt x="2539" y="161162"/>
                </a:lnTo>
                <a:lnTo>
                  <a:pt x="2539" y="162432"/>
                </a:lnTo>
                <a:lnTo>
                  <a:pt x="3809" y="162432"/>
                </a:lnTo>
                <a:lnTo>
                  <a:pt x="3809" y="161162"/>
                </a:lnTo>
                <a:close/>
              </a:path>
              <a:path w="551179" h="552450">
                <a:moveTo>
                  <a:pt x="2539" y="159892"/>
                </a:moveTo>
                <a:lnTo>
                  <a:pt x="1269" y="159892"/>
                </a:lnTo>
                <a:lnTo>
                  <a:pt x="1269" y="161162"/>
                </a:lnTo>
                <a:lnTo>
                  <a:pt x="2539" y="161162"/>
                </a:lnTo>
                <a:lnTo>
                  <a:pt x="2539" y="159892"/>
                </a:lnTo>
                <a:close/>
              </a:path>
              <a:path w="551179" h="552450">
                <a:moveTo>
                  <a:pt x="3809" y="157352"/>
                </a:moveTo>
                <a:lnTo>
                  <a:pt x="0" y="157352"/>
                </a:lnTo>
                <a:lnTo>
                  <a:pt x="0" y="159892"/>
                </a:lnTo>
                <a:lnTo>
                  <a:pt x="3809" y="159892"/>
                </a:lnTo>
                <a:lnTo>
                  <a:pt x="3809" y="157352"/>
                </a:lnTo>
                <a:close/>
              </a:path>
              <a:path w="551179" h="552450">
                <a:moveTo>
                  <a:pt x="3809" y="154812"/>
                </a:moveTo>
                <a:lnTo>
                  <a:pt x="0" y="154812"/>
                </a:lnTo>
                <a:lnTo>
                  <a:pt x="0" y="156082"/>
                </a:lnTo>
                <a:lnTo>
                  <a:pt x="3809" y="156082"/>
                </a:lnTo>
                <a:lnTo>
                  <a:pt x="3809" y="154812"/>
                </a:lnTo>
                <a:close/>
              </a:path>
              <a:path w="551179" h="552450">
                <a:moveTo>
                  <a:pt x="3809" y="151002"/>
                </a:moveTo>
                <a:lnTo>
                  <a:pt x="0" y="151002"/>
                </a:lnTo>
                <a:lnTo>
                  <a:pt x="0" y="153542"/>
                </a:lnTo>
                <a:lnTo>
                  <a:pt x="3809" y="153542"/>
                </a:lnTo>
                <a:lnTo>
                  <a:pt x="3809" y="151002"/>
                </a:lnTo>
                <a:close/>
              </a:path>
              <a:path w="551179" h="552450">
                <a:moveTo>
                  <a:pt x="3809" y="148462"/>
                </a:moveTo>
                <a:lnTo>
                  <a:pt x="0" y="148462"/>
                </a:lnTo>
                <a:lnTo>
                  <a:pt x="0" y="149732"/>
                </a:lnTo>
                <a:lnTo>
                  <a:pt x="3809" y="149732"/>
                </a:lnTo>
                <a:lnTo>
                  <a:pt x="3809" y="148462"/>
                </a:lnTo>
                <a:close/>
              </a:path>
              <a:path w="551179" h="552450">
                <a:moveTo>
                  <a:pt x="3809" y="144652"/>
                </a:moveTo>
                <a:lnTo>
                  <a:pt x="0" y="144652"/>
                </a:lnTo>
                <a:lnTo>
                  <a:pt x="0" y="147192"/>
                </a:lnTo>
                <a:lnTo>
                  <a:pt x="3809" y="147192"/>
                </a:lnTo>
                <a:lnTo>
                  <a:pt x="3809" y="144652"/>
                </a:lnTo>
                <a:close/>
              </a:path>
              <a:path w="551179" h="552450">
                <a:moveTo>
                  <a:pt x="3809" y="142112"/>
                </a:moveTo>
                <a:lnTo>
                  <a:pt x="0" y="142112"/>
                </a:lnTo>
                <a:lnTo>
                  <a:pt x="0" y="143382"/>
                </a:lnTo>
                <a:lnTo>
                  <a:pt x="3809" y="143382"/>
                </a:lnTo>
                <a:lnTo>
                  <a:pt x="3809" y="142112"/>
                </a:lnTo>
                <a:close/>
              </a:path>
              <a:path w="551179" h="552450">
                <a:moveTo>
                  <a:pt x="3809" y="138302"/>
                </a:moveTo>
                <a:lnTo>
                  <a:pt x="0" y="138302"/>
                </a:lnTo>
                <a:lnTo>
                  <a:pt x="0" y="140842"/>
                </a:lnTo>
                <a:lnTo>
                  <a:pt x="3809" y="140842"/>
                </a:lnTo>
                <a:lnTo>
                  <a:pt x="3809" y="138302"/>
                </a:lnTo>
                <a:close/>
              </a:path>
              <a:path w="551179" h="552450">
                <a:moveTo>
                  <a:pt x="3809" y="135762"/>
                </a:moveTo>
                <a:lnTo>
                  <a:pt x="0" y="135762"/>
                </a:lnTo>
                <a:lnTo>
                  <a:pt x="0" y="137032"/>
                </a:lnTo>
                <a:lnTo>
                  <a:pt x="3809" y="137032"/>
                </a:lnTo>
                <a:lnTo>
                  <a:pt x="3809" y="135762"/>
                </a:lnTo>
                <a:close/>
              </a:path>
              <a:path w="551179" h="552450">
                <a:moveTo>
                  <a:pt x="3809" y="131952"/>
                </a:moveTo>
                <a:lnTo>
                  <a:pt x="0" y="131952"/>
                </a:lnTo>
                <a:lnTo>
                  <a:pt x="0" y="134492"/>
                </a:lnTo>
                <a:lnTo>
                  <a:pt x="3809" y="134492"/>
                </a:lnTo>
                <a:lnTo>
                  <a:pt x="3809" y="131952"/>
                </a:lnTo>
                <a:close/>
              </a:path>
              <a:path w="551179" h="552450">
                <a:moveTo>
                  <a:pt x="3809" y="129412"/>
                </a:moveTo>
                <a:lnTo>
                  <a:pt x="0" y="129412"/>
                </a:lnTo>
                <a:lnTo>
                  <a:pt x="0" y="130682"/>
                </a:lnTo>
                <a:lnTo>
                  <a:pt x="3809" y="130682"/>
                </a:lnTo>
                <a:lnTo>
                  <a:pt x="3809" y="129412"/>
                </a:lnTo>
                <a:close/>
              </a:path>
              <a:path w="551179" h="552450">
                <a:moveTo>
                  <a:pt x="3809" y="125602"/>
                </a:moveTo>
                <a:lnTo>
                  <a:pt x="0" y="125602"/>
                </a:lnTo>
                <a:lnTo>
                  <a:pt x="0" y="128142"/>
                </a:lnTo>
                <a:lnTo>
                  <a:pt x="3809" y="128142"/>
                </a:lnTo>
                <a:lnTo>
                  <a:pt x="3809" y="125602"/>
                </a:lnTo>
                <a:close/>
              </a:path>
              <a:path w="551179" h="552450">
                <a:moveTo>
                  <a:pt x="3809" y="123062"/>
                </a:moveTo>
                <a:lnTo>
                  <a:pt x="0" y="123062"/>
                </a:lnTo>
                <a:lnTo>
                  <a:pt x="0" y="124332"/>
                </a:lnTo>
                <a:lnTo>
                  <a:pt x="3809" y="124332"/>
                </a:lnTo>
                <a:lnTo>
                  <a:pt x="3809" y="123062"/>
                </a:lnTo>
                <a:close/>
              </a:path>
              <a:path w="551179" h="552450">
                <a:moveTo>
                  <a:pt x="3809" y="119252"/>
                </a:moveTo>
                <a:lnTo>
                  <a:pt x="0" y="119252"/>
                </a:lnTo>
                <a:lnTo>
                  <a:pt x="0" y="121792"/>
                </a:lnTo>
                <a:lnTo>
                  <a:pt x="3809" y="121792"/>
                </a:lnTo>
                <a:lnTo>
                  <a:pt x="3809" y="119252"/>
                </a:lnTo>
                <a:close/>
              </a:path>
              <a:path w="551179" h="552450">
                <a:moveTo>
                  <a:pt x="3809" y="116839"/>
                </a:moveTo>
                <a:lnTo>
                  <a:pt x="0" y="116839"/>
                </a:lnTo>
                <a:lnTo>
                  <a:pt x="0" y="117982"/>
                </a:lnTo>
                <a:lnTo>
                  <a:pt x="3809" y="117982"/>
                </a:lnTo>
                <a:lnTo>
                  <a:pt x="3809" y="116839"/>
                </a:lnTo>
                <a:close/>
              </a:path>
              <a:path w="551179" h="552450">
                <a:moveTo>
                  <a:pt x="3809" y="113029"/>
                </a:moveTo>
                <a:lnTo>
                  <a:pt x="0" y="113029"/>
                </a:lnTo>
                <a:lnTo>
                  <a:pt x="0" y="115442"/>
                </a:lnTo>
                <a:lnTo>
                  <a:pt x="3809" y="115442"/>
                </a:lnTo>
                <a:lnTo>
                  <a:pt x="3809" y="113029"/>
                </a:lnTo>
                <a:close/>
              </a:path>
              <a:path w="551179" h="552450">
                <a:moveTo>
                  <a:pt x="3809" y="110489"/>
                </a:moveTo>
                <a:lnTo>
                  <a:pt x="0" y="110489"/>
                </a:lnTo>
                <a:lnTo>
                  <a:pt x="0" y="111632"/>
                </a:lnTo>
                <a:lnTo>
                  <a:pt x="3809" y="111632"/>
                </a:lnTo>
                <a:lnTo>
                  <a:pt x="3809" y="110489"/>
                </a:lnTo>
                <a:close/>
              </a:path>
              <a:path w="551179" h="552450">
                <a:moveTo>
                  <a:pt x="3809" y="106679"/>
                </a:moveTo>
                <a:lnTo>
                  <a:pt x="0" y="106679"/>
                </a:lnTo>
                <a:lnTo>
                  <a:pt x="0" y="109092"/>
                </a:lnTo>
                <a:lnTo>
                  <a:pt x="3809" y="109092"/>
                </a:lnTo>
                <a:lnTo>
                  <a:pt x="3809" y="106679"/>
                </a:lnTo>
                <a:close/>
              </a:path>
              <a:path w="551179" h="552450">
                <a:moveTo>
                  <a:pt x="3809" y="104139"/>
                </a:moveTo>
                <a:lnTo>
                  <a:pt x="0" y="104139"/>
                </a:lnTo>
                <a:lnTo>
                  <a:pt x="0" y="105282"/>
                </a:lnTo>
                <a:lnTo>
                  <a:pt x="3809" y="105282"/>
                </a:lnTo>
                <a:lnTo>
                  <a:pt x="3809" y="104139"/>
                </a:lnTo>
                <a:close/>
              </a:path>
              <a:path w="551179" h="552450">
                <a:moveTo>
                  <a:pt x="3809" y="100329"/>
                </a:moveTo>
                <a:lnTo>
                  <a:pt x="0" y="100329"/>
                </a:lnTo>
                <a:lnTo>
                  <a:pt x="0" y="102742"/>
                </a:lnTo>
                <a:lnTo>
                  <a:pt x="3809" y="102742"/>
                </a:lnTo>
                <a:lnTo>
                  <a:pt x="3809" y="100329"/>
                </a:lnTo>
                <a:close/>
              </a:path>
              <a:path w="551179" h="552450">
                <a:moveTo>
                  <a:pt x="1269" y="96392"/>
                </a:moveTo>
                <a:lnTo>
                  <a:pt x="0" y="96392"/>
                </a:lnTo>
                <a:lnTo>
                  <a:pt x="0" y="98932"/>
                </a:lnTo>
                <a:lnTo>
                  <a:pt x="3809" y="98932"/>
                </a:lnTo>
                <a:lnTo>
                  <a:pt x="3809" y="97789"/>
                </a:lnTo>
                <a:lnTo>
                  <a:pt x="1269" y="97789"/>
                </a:lnTo>
                <a:lnTo>
                  <a:pt x="1269" y="96392"/>
                </a:lnTo>
                <a:close/>
              </a:path>
              <a:path w="551179" h="552450">
                <a:moveTo>
                  <a:pt x="3809" y="93979"/>
                </a:moveTo>
                <a:lnTo>
                  <a:pt x="2539" y="93979"/>
                </a:lnTo>
                <a:lnTo>
                  <a:pt x="2539" y="96392"/>
                </a:lnTo>
                <a:lnTo>
                  <a:pt x="3809" y="96392"/>
                </a:lnTo>
                <a:lnTo>
                  <a:pt x="3809" y="93979"/>
                </a:lnTo>
                <a:close/>
              </a:path>
              <a:path w="551179" h="552450">
                <a:moveTo>
                  <a:pt x="481329" y="3682"/>
                </a:moveTo>
                <a:lnTo>
                  <a:pt x="480059" y="3682"/>
                </a:lnTo>
                <a:lnTo>
                  <a:pt x="481329" y="3809"/>
                </a:lnTo>
                <a:close/>
              </a:path>
              <a:path w="551179" h="552450">
                <a:moveTo>
                  <a:pt x="109219" y="1142"/>
                </a:moveTo>
                <a:lnTo>
                  <a:pt x="106679" y="1142"/>
                </a:lnTo>
                <a:lnTo>
                  <a:pt x="106679" y="3682"/>
                </a:lnTo>
                <a:lnTo>
                  <a:pt x="245109" y="3682"/>
                </a:lnTo>
                <a:lnTo>
                  <a:pt x="245109" y="2539"/>
                </a:lnTo>
                <a:lnTo>
                  <a:pt x="109219" y="2539"/>
                </a:lnTo>
                <a:lnTo>
                  <a:pt x="109219" y="1142"/>
                </a:lnTo>
                <a:close/>
              </a:path>
              <a:path w="551179" h="552450">
                <a:moveTo>
                  <a:pt x="341629" y="1142"/>
                </a:moveTo>
                <a:lnTo>
                  <a:pt x="339089" y="1142"/>
                </a:lnTo>
                <a:lnTo>
                  <a:pt x="339089" y="3682"/>
                </a:lnTo>
                <a:lnTo>
                  <a:pt x="478789" y="3682"/>
                </a:lnTo>
                <a:lnTo>
                  <a:pt x="478789" y="2539"/>
                </a:lnTo>
                <a:lnTo>
                  <a:pt x="341629" y="2539"/>
                </a:lnTo>
                <a:lnTo>
                  <a:pt x="341629" y="1142"/>
                </a:lnTo>
                <a:close/>
              </a:path>
              <a:path w="551179" h="552450">
                <a:moveTo>
                  <a:pt x="478789" y="1142"/>
                </a:moveTo>
                <a:lnTo>
                  <a:pt x="477519" y="1142"/>
                </a:lnTo>
                <a:lnTo>
                  <a:pt x="477519" y="2539"/>
                </a:lnTo>
                <a:lnTo>
                  <a:pt x="478789" y="2539"/>
                </a:lnTo>
                <a:lnTo>
                  <a:pt x="478789" y="1142"/>
                </a:lnTo>
                <a:close/>
              </a:path>
              <a:path w="551179" h="552450">
                <a:moveTo>
                  <a:pt x="243839" y="0"/>
                </a:moveTo>
                <a:lnTo>
                  <a:pt x="110489" y="0"/>
                </a:lnTo>
                <a:lnTo>
                  <a:pt x="110489" y="1142"/>
                </a:lnTo>
                <a:lnTo>
                  <a:pt x="243839" y="1142"/>
                </a:lnTo>
                <a:lnTo>
                  <a:pt x="243839" y="0"/>
                </a:lnTo>
                <a:close/>
              </a:path>
              <a:path w="551179" h="552450">
                <a:moveTo>
                  <a:pt x="476250" y="0"/>
                </a:moveTo>
                <a:lnTo>
                  <a:pt x="342900" y="0"/>
                </a:lnTo>
                <a:lnTo>
                  <a:pt x="342900" y="1142"/>
                </a:lnTo>
                <a:lnTo>
                  <a:pt x="476250" y="1142"/>
                </a:lnTo>
                <a:lnTo>
                  <a:pt x="476250" y="0"/>
                </a:lnTo>
                <a:close/>
              </a:path>
              <a:path w="551179" h="552450">
                <a:moveTo>
                  <a:pt x="551179" y="453263"/>
                </a:moveTo>
                <a:lnTo>
                  <a:pt x="547369" y="453263"/>
                </a:lnTo>
                <a:lnTo>
                  <a:pt x="547369" y="454532"/>
                </a:lnTo>
                <a:lnTo>
                  <a:pt x="551179" y="454532"/>
                </a:lnTo>
                <a:lnTo>
                  <a:pt x="551179" y="453263"/>
                </a:lnTo>
                <a:close/>
              </a:path>
              <a:path w="551179" h="552450">
                <a:moveTo>
                  <a:pt x="551179" y="449452"/>
                </a:moveTo>
                <a:lnTo>
                  <a:pt x="547369" y="449452"/>
                </a:lnTo>
                <a:lnTo>
                  <a:pt x="547369" y="451992"/>
                </a:lnTo>
                <a:lnTo>
                  <a:pt x="551179" y="451992"/>
                </a:lnTo>
                <a:lnTo>
                  <a:pt x="551179" y="449452"/>
                </a:lnTo>
                <a:close/>
              </a:path>
              <a:path w="551179" h="552450">
                <a:moveTo>
                  <a:pt x="551179" y="447039"/>
                </a:moveTo>
                <a:lnTo>
                  <a:pt x="547369" y="447039"/>
                </a:lnTo>
                <a:lnTo>
                  <a:pt x="547369" y="448182"/>
                </a:lnTo>
                <a:lnTo>
                  <a:pt x="551179" y="448182"/>
                </a:lnTo>
                <a:lnTo>
                  <a:pt x="551179" y="447039"/>
                </a:lnTo>
                <a:close/>
              </a:path>
              <a:path w="551179" h="552450">
                <a:moveTo>
                  <a:pt x="551179" y="443229"/>
                </a:moveTo>
                <a:lnTo>
                  <a:pt x="547369" y="443229"/>
                </a:lnTo>
                <a:lnTo>
                  <a:pt x="547369" y="445769"/>
                </a:lnTo>
                <a:lnTo>
                  <a:pt x="551179" y="445769"/>
                </a:lnTo>
                <a:lnTo>
                  <a:pt x="551179" y="443229"/>
                </a:lnTo>
                <a:close/>
              </a:path>
              <a:path w="551179" h="552450">
                <a:moveTo>
                  <a:pt x="551179" y="440689"/>
                </a:moveTo>
                <a:lnTo>
                  <a:pt x="547369" y="440689"/>
                </a:lnTo>
                <a:lnTo>
                  <a:pt x="547369" y="441832"/>
                </a:lnTo>
                <a:lnTo>
                  <a:pt x="551179" y="441832"/>
                </a:lnTo>
                <a:lnTo>
                  <a:pt x="551179" y="440689"/>
                </a:lnTo>
                <a:close/>
              </a:path>
              <a:path w="551179" h="552450">
                <a:moveTo>
                  <a:pt x="551179" y="436879"/>
                </a:moveTo>
                <a:lnTo>
                  <a:pt x="547369" y="436879"/>
                </a:lnTo>
                <a:lnTo>
                  <a:pt x="547369" y="439419"/>
                </a:lnTo>
                <a:lnTo>
                  <a:pt x="551179" y="439419"/>
                </a:lnTo>
                <a:lnTo>
                  <a:pt x="551179" y="436879"/>
                </a:lnTo>
                <a:close/>
              </a:path>
              <a:path w="551179" h="552450">
                <a:moveTo>
                  <a:pt x="551179" y="434339"/>
                </a:moveTo>
                <a:lnTo>
                  <a:pt x="547369" y="434339"/>
                </a:lnTo>
                <a:lnTo>
                  <a:pt x="547369" y="435482"/>
                </a:lnTo>
                <a:lnTo>
                  <a:pt x="551179" y="435482"/>
                </a:lnTo>
                <a:lnTo>
                  <a:pt x="551179" y="434339"/>
                </a:lnTo>
                <a:close/>
              </a:path>
              <a:path w="551179" h="552450">
                <a:moveTo>
                  <a:pt x="551179" y="430529"/>
                </a:moveTo>
                <a:lnTo>
                  <a:pt x="547369" y="430529"/>
                </a:lnTo>
                <a:lnTo>
                  <a:pt x="547369" y="433069"/>
                </a:lnTo>
                <a:lnTo>
                  <a:pt x="551179" y="433069"/>
                </a:lnTo>
                <a:lnTo>
                  <a:pt x="551179" y="430529"/>
                </a:lnTo>
                <a:close/>
              </a:path>
              <a:path w="551179" h="552450">
                <a:moveTo>
                  <a:pt x="551179" y="427989"/>
                </a:moveTo>
                <a:lnTo>
                  <a:pt x="547369" y="427989"/>
                </a:lnTo>
                <a:lnTo>
                  <a:pt x="547369" y="429132"/>
                </a:lnTo>
                <a:lnTo>
                  <a:pt x="551179" y="429132"/>
                </a:lnTo>
                <a:lnTo>
                  <a:pt x="551179" y="427989"/>
                </a:lnTo>
                <a:close/>
              </a:path>
              <a:path w="551179" h="552450">
                <a:moveTo>
                  <a:pt x="551179" y="424179"/>
                </a:moveTo>
                <a:lnTo>
                  <a:pt x="547369" y="424179"/>
                </a:lnTo>
                <a:lnTo>
                  <a:pt x="547369" y="426719"/>
                </a:lnTo>
                <a:lnTo>
                  <a:pt x="551179" y="426719"/>
                </a:lnTo>
                <a:lnTo>
                  <a:pt x="551179" y="424179"/>
                </a:lnTo>
                <a:close/>
              </a:path>
              <a:path w="551179" h="552450">
                <a:moveTo>
                  <a:pt x="551179" y="421639"/>
                </a:moveTo>
                <a:lnTo>
                  <a:pt x="547369" y="421639"/>
                </a:lnTo>
                <a:lnTo>
                  <a:pt x="547369" y="422782"/>
                </a:lnTo>
                <a:lnTo>
                  <a:pt x="551179" y="422782"/>
                </a:lnTo>
                <a:lnTo>
                  <a:pt x="551179" y="421639"/>
                </a:lnTo>
                <a:close/>
              </a:path>
              <a:path w="551179" h="552450">
                <a:moveTo>
                  <a:pt x="551179" y="417829"/>
                </a:moveTo>
                <a:lnTo>
                  <a:pt x="547369" y="417829"/>
                </a:lnTo>
                <a:lnTo>
                  <a:pt x="547369" y="420369"/>
                </a:lnTo>
                <a:lnTo>
                  <a:pt x="551179" y="420369"/>
                </a:lnTo>
                <a:lnTo>
                  <a:pt x="551179" y="417829"/>
                </a:lnTo>
                <a:close/>
              </a:path>
              <a:path w="551179" h="552450">
                <a:moveTo>
                  <a:pt x="551179" y="415289"/>
                </a:moveTo>
                <a:lnTo>
                  <a:pt x="547369" y="415289"/>
                </a:lnTo>
                <a:lnTo>
                  <a:pt x="547369" y="416432"/>
                </a:lnTo>
                <a:lnTo>
                  <a:pt x="551179" y="416432"/>
                </a:lnTo>
                <a:lnTo>
                  <a:pt x="551179" y="415289"/>
                </a:lnTo>
                <a:close/>
              </a:path>
              <a:path w="551179" h="552450">
                <a:moveTo>
                  <a:pt x="551179" y="411479"/>
                </a:moveTo>
                <a:lnTo>
                  <a:pt x="547369" y="411479"/>
                </a:lnTo>
                <a:lnTo>
                  <a:pt x="547369" y="414019"/>
                </a:lnTo>
                <a:lnTo>
                  <a:pt x="551179" y="414019"/>
                </a:lnTo>
                <a:lnTo>
                  <a:pt x="551179" y="411479"/>
                </a:lnTo>
                <a:close/>
              </a:path>
              <a:path w="551179" h="552450">
                <a:moveTo>
                  <a:pt x="551179" y="408939"/>
                </a:moveTo>
                <a:lnTo>
                  <a:pt x="547369" y="408939"/>
                </a:lnTo>
                <a:lnTo>
                  <a:pt x="547369" y="410082"/>
                </a:lnTo>
                <a:lnTo>
                  <a:pt x="551179" y="410082"/>
                </a:lnTo>
                <a:lnTo>
                  <a:pt x="551179" y="408939"/>
                </a:lnTo>
                <a:close/>
              </a:path>
              <a:path w="551179" h="552450">
                <a:moveTo>
                  <a:pt x="551179" y="405129"/>
                </a:moveTo>
                <a:lnTo>
                  <a:pt x="547369" y="405129"/>
                </a:lnTo>
                <a:lnTo>
                  <a:pt x="547369" y="407669"/>
                </a:lnTo>
                <a:lnTo>
                  <a:pt x="551179" y="407669"/>
                </a:lnTo>
                <a:lnTo>
                  <a:pt x="551179" y="405129"/>
                </a:lnTo>
                <a:close/>
              </a:path>
              <a:path w="551179" h="552450">
                <a:moveTo>
                  <a:pt x="551179" y="402589"/>
                </a:moveTo>
                <a:lnTo>
                  <a:pt x="547369" y="402589"/>
                </a:lnTo>
                <a:lnTo>
                  <a:pt x="547369" y="403732"/>
                </a:lnTo>
                <a:lnTo>
                  <a:pt x="551179" y="403732"/>
                </a:lnTo>
                <a:lnTo>
                  <a:pt x="551179" y="402589"/>
                </a:lnTo>
                <a:close/>
              </a:path>
              <a:path w="551179" h="552450">
                <a:moveTo>
                  <a:pt x="551179" y="398779"/>
                </a:moveTo>
                <a:lnTo>
                  <a:pt x="547369" y="398779"/>
                </a:lnTo>
                <a:lnTo>
                  <a:pt x="547369" y="401319"/>
                </a:lnTo>
                <a:lnTo>
                  <a:pt x="551179" y="401319"/>
                </a:lnTo>
                <a:lnTo>
                  <a:pt x="551179" y="398779"/>
                </a:lnTo>
                <a:close/>
              </a:path>
              <a:path w="551179" h="552450">
                <a:moveTo>
                  <a:pt x="551179" y="396239"/>
                </a:moveTo>
                <a:lnTo>
                  <a:pt x="547369" y="396239"/>
                </a:lnTo>
                <a:lnTo>
                  <a:pt x="547369" y="397382"/>
                </a:lnTo>
                <a:lnTo>
                  <a:pt x="551179" y="397382"/>
                </a:lnTo>
                <a:lnTo>
                  <a:pt x="551179" y="396239"/>
                </a:lnTo>
                <a:close/>
              </a:path>
              <a:path w="551179" h="552450">
                <a:moveTo>
                  <a:pt x="551179" y="392429"/>
                </a:moveTo>
                <a:lnTo>
                  <a:pt x="547369" y="392429"/>
                </a:lnTo>
                <a:lnTo>
                  <a:pt x="547369" y="394969"/>
                </a:lnTo>
                <a:lnTo>
                  <a:pt x="551179" y="394969"/>
                </a:lnTo>
                <a:lnTo>
                  <a:pt x="551179" y="392429"/>
                </a:lnTo>
                <a:close/>
              </a:path>
              <a:path w="551179" h="552450">
                <a:moveTo>
                  <a:pt x="551179" y="389889"/>
                </a:moveTo>
                <a:lnTo>
                  <a:pt x="547369" y="389889"/>
                </a:lnTo>
                <a:lnTo>
                  <a:pt x="547369" y="391032"/>
                </a:lnTo>
                <a:lnTo>
                  <a:pt x="551179" y="391032"/>
                </a:lnTo>
                <a:lnTo>
                  <a:pt x="551179" y="389889"/>
                </a:lnTo>
                <a:close/>
              </a:path>
              <a:path w="551179" h="552450">
                <a:moveTo>
                  <a:pt x="551179" y="386079"/>
                </a:moveTo>
                <a:lnTo>
                  <a:pt x="547369" y="386079"/>
                </a:lnTo>
                <a:lnTo>
                  <a:pt x="547369" y="388619"/>
                </a:lnTo>
                <a:lnTo>
                  <a:pt x="551179" y="388619"/>
                </a:lnTo>
                <a:lnTo>
                  <a:pt x="551179" y="386079"/>
                </a:lnTo>
                <a:close/>
              </a:path>
              <a:path w="551179" h="552450">
                <a:moveTo>
                  <a:pt x="548639" y="382269"/>
                </a:moveTo>
                <a:lnTo>
                  <a:pt x="547369" y="382269"/>
                </a:lnTo>
                <a:lnTo>
                  <a:pt x="547369" y="384682"/>
                </a:lnTo>
                <a:lnTo>
                  <a:pt x="548639" y="384682"/>
                </a:lnTo>
                <a:lnTo>
                  <a:pt x="548639" y="382269"/>
                </a:lnTo>
                <a:close/>
              </a:path>
              <a:path w="551179" h="552450">
                <a:moveTo>
                  <a:pt x="551179" y="455803"/>
                </a:moveTo>
                <a:lnTo>
                  <a:pt x="547369" y="455803"/>
                </a:lnTo>
                <a:lnTo>
                  <a:pt x="547369" y="462152"/>
                </a:lnTo>
                <a:lnTo>
                  <a:pt x="551179" y="462152"/>
                </a:lnTo>
                <a:lnTo>
                  <a:pt x="551179" y="455803"/>
                </a:lnTo>
                <a:close/>
              </a:path>
              <a:path w="551179" h="552450">
                <a:moveTo>
                  <a:pt x="171449" y="549910"/>
                </a:moveTo>
                <a:lnTo>
                  <a:pt x="22859" y="549910"/>
                </a:lnTo>
                <a:lnTo>
                  <a:pt x="22859" y="552323"/>
                </a:lnTo>
                <a:lnTo>
                  <a:pt x="171449" y="552323"/>
                </a:lnTo>
                <a:lnTo>
                  <a:pt x="171449" y="549910"/>
                </a:lnTo>
                <a:close/>
              </a:path>
              <a:path w="551179" h="552450">
                <a:moveTo>
                  <a:pt x="171450" y="548513"/>
                </a:moveTo>
                <a:lnTo>
                  <a:pt x="22859" y="548513"/>
                </a:lnTo>
                <a:lnTo>
                  <a:pt x="22859" y="549783"/>
                </a:lnTo>
                <a:lnTo>
                  <a:pt x="171449" y="549783"/>
                </a:lnTo>
                <a:lnTo>
                  <a:pt x="171450" y="548513"/>
                </a:lnTo>
                <a:close/>
              </a:path>
              <a:path w="551179" h="552450">
                <a:moveTo>
                  <a:pt x="461009" y="550037"/>
                </a:moveTo>
                <a:lnTo>
                  <a:pt x="318769" y="550037"/>
                </a:lnTo>
                <a:lnTo>
                  <a:pt x="318769" y="552323"/>
                </a:lnTo>
                <a:lnTo>
                  <a:pt x="459739" y="552323"/>
                </a:lnTo>
                <a:lnTo>
                  <a:pt x="459739" y="551052"/>
                </a:lnTo>
                <a:lnTo>
                  <a:pt x="461009" y="551052"/>
                </a:lnTo>
                <a:lnTo>
                  <a:pt x="461009" y="550037"/>
                </a:lnTo>
                <a:close/>
              </a:path>
              <a:path w="551179" h="552450">
                <a:moveTo>
                  <a:pt x="462279" y="548639"/>
                </a:moveTo>
                <a:lnTo>
                  <a:pt x="317500" y="548639"/>
                </a:lnTo>
                <a:lnTo>
                  <a:pt x="317500" y="550037"/>
                </a:lnTo>
                <a:lnTo>
                  <a:pt x="318769" y="550037"/>
                </a:lnTo>
                <a:lnTo>
                  <a:pt x="318769" y="549783"/>
                </a:lnTo>
                <a:lnTo>
                  <a:pt x="462279" y="549783"/>
                </a:lnTo>
                <a:lnTo>
                  <a:pt x="462279" y="548639"/>
                </a:lnTo>
                <a:close/>
              </a:path>
              <a:path w="551179" h="552450">
                <a:moveTo>
                  <a:pt x="462279" y="549783"/>
                </a:moveTo>
                <a:lnTo>
                  <a:pt x="461009" y="549783"/>
                </a:lnTo>
                <a:lnTo>
                  <a:pt x="461009" y="550037"/>
                </a:lnTo>
                <a:lnTo>
                  <a:pt x="462279" y="550037"/>
                </a:lnTo>
                <a:lnTo>
                  <a:pt x="462279" y="549783"/>
                </a:lnTo>
                <a:close/>
              </a:path>
              <a:path w="551179" h="552450">
                <a:moveTo>
                  <a:pt x="464819" y="548513"/>
                </a:moveTo>
                <a:lnTo>
                  <a:pt x="316229" y="548513"/>
                </a:lnTo>
                <a:lnTo>
                  <a:pt x="464819" y="548639"/>
                </a:lnTo>
                <a:close/>
              </a:path>
              <a:path w="551179" h="552450">
                <a:moveTo>
                  <a:pt x="548639" y="467360"/>
                </a:moveTo>
                <a:lnTo>
                  <a:pt x="547369" y="467360"/>
                </a:lnTo>
                <a:lnTo>
                  <a:pt x="547369" y="468502"/>
                </a:lnTo>
                <a:lnTo>
                  <a:pt x="548639" y="468502"/>
                </a:lnTo>
                <a:lnTo>
                  <a:pt x="548639" y="467360"/>
                </a:lnTo>
                <a:close/>
              </a:path>
              <a:path w="551179" h="552450">
                <a:moveTo>
                  <a:pt x="551179" y="464819"/>
                </a:moveTo>
                <a:lnTo>
                  <a:pt x="547369" y="464819"/>
                </a:lnTo>
                <a:lnTo>
                  <a:pt x="547369" y="467232"/>
                </a:lnTo>
                <a:lnTo>
                  <a:pt x="548639" y="467232"/>
                </a:lnTo>
                <a:lnTo>
                  <a:pt x="548639" y="467360"/>
                </a:lnTo>
                <a:lnTo>
                  <a:pt x="549910" y="467360"/>
                </a:lnTo>
                <a:lnTo>
                  <a:pt x="549910" y="466089"/>
                </a:lnTo>
                <a:lnTo>
                  <a:pt x="551179" y="466089"/>
                </a:lnTo>
                <a:lnTo>
                  <a:pt x="551179" y="464819"/>
                </a:lnTo>
                <a:close/>
              </a:path>
              <a:path w="551179" h="552450">
                <a:moveTo>
                  <a:pt x="551179" y="462279"/>
                </a:moveTo>
                <a:lnTo>
                  <a:pt x="547369" y="462279"/>
                </a:lnTo>
                <a:lnTo>
                  <a:pt x="547369" y="464692"/>
                </a:lnTo>
                <a:lnTo>
                  <a:pt x="551179" y="464692"/>
                </a:lnTo>
                <a:lnTo>
                  <a:pt x="551179" y="462279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0" name="bk object 4510"/>
          <p:cNvSpPr/>
          <p:nvPr/>
        </p:nvSpPr>
        <p:spPr>
          <a:xfrm>
            <a:off x="4989829" y="2829560"/>
            <a:ext cx="543560" cy="544830"/>
          </a:xfrm>
          <a:custGeom>
            <a:avLst/>
            <a:gdLst/>
            <a:ahLst/>
            <a:cxnLst/>
            <a:rect l="l" t="t" r="r" b="b"/>
            <a:pathLst>
              <a:path w="543560" h="544829">
                <a:moveTo>
                  <a:pt x="2540" y="157480"/>
                </a:moveTo>
                <a:lnTo>
                  <a:pt x="0" y="157480"/>
                </a:lnTo>
                <a:lnTo>
                  <a:pt x="0" y="160020"/>
                </a:lnTo>
                <a:lnTo>
                  <a:pt x="1270" y="160020"/>
                </a:lnTo>
                <a:lnTo>
                  <a:pt x="1270" y="158750"/>
                </a:lnTo>
                <a:lnTo>
                  <a:pt x="2540" y="158750"/>
                </a:lnTo>
                <a:lnTo>
                  <a:pt x="2540" y="157480"/>
                </a:lnTo>
                <a:close/>
              </a:path>
              <a:path w="543560" h="544829">
                <a:moveTo>
                  <a:pt x="254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2540" y="156210"/>
                </a:lnTo>
                <a:lnTo>
                  <a:pt x="2540" y="153670"/>
                </a:lnTo>
                <a:close/>
              </a:path>
              <a:path w="543560" h="544829">
                <a:moveTo>
                  <a:pt x="254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2540" y="152400"/>
                </a:lnTo>
                <a:lnTo>
                  <a:pt x="2540" y="151130"/>
                </a:lnTo>
                <a:close/>
              </a:path>
              <a:path w="543560" h="544829">
                <a:moveTo>
                  <a:pt x="254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2540" y="149860"/>
                </a:lnTo>
                <a:lnTo>
                  <a:pt x="2540" y="147320"/>
                </a:lnTo>
                <a:close/>
              </a:path>
              <a:path w="543560" h="544829">
                <a:moveTo>
                  <a:pt x="2540" y="144780"/>
                </a:moveTo>
                <a:lnTo>
                  <a:pt x="0" y="144780"/>
                </a:lnTo>
                <a:lnTo>
                  <a:pt x="0" y="146050"/>
                </a:lnTo>
                <a:lnTo>
                  <a:pt x="2540" y="146050"/>
                </a:lnTo>
                <a:lnTo>
                  <a:pt x="2540" y="144780"/>
                </a:lnTo>
                <a:close/>
              </a:path>
              <a:path w="543560" h="544829">
                <a:moveTo>
                  <a:pt x="254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2540" y="143510"/>
                </a:lnTo>
                <a:lnTo>
                  <a:pt x="2540" y="140970"/>
                </a:lnTo>
                <a:close/>
              </a:path>
              <a:path w="543560" h="544829">
                <a:moveTo>
                  <a:pt x="2540" y="138430"/>
                </a:moveTo>
                <a:lnTo>
                  <a:pt x="0" y="138430"/>
                </a:lnTo>
                <a:lnTo>
                  <a:pt x="0" y="139700"/>
                </a:lnTo>
                <a:lnTo>
                  <a:pt x="2540" y="139700"/>
                </a:lnTo>
                <a:lnTo>
                  <a:pt x="2540" y="138430"/>
                </a:lnTo>
                <a:close/>
              </a:path>
              <a:path w="543560" h="544829">
                <a:moveTo>
                  <a:pt x="254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2540" y="137160"/>
                </a:lnTo>
                <a:lnTo>
                  <a:pt x="2540" y="134620"/>
                </a:lnTo>
                <a:close/>
              </a:path>
              <a:path w="543560" h="544829">
                <a:moveTo>
                  <a:pt x="2540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2540" y="133350"/>
                </a:lnTo>
                <a:lnTo>
                  <a:pt x="2540" y="132080"/>
                </a:lnTo>
                <a:close/>
              </a:path>
              <a:path w="543560" h="544829">
                <a:moveTo>
                  <a:pt x="254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2540" y="130810"/>
                </a:lnTo>
                <a:lnTo>
                  <a:pt x="2540" y="128270"/>
                </a:lnTo>
                <a:close/>
              </a:path>
              <a:path w="543560" h="544829">
                <a:moveTo>
                  <a:pt x="2540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2540" y="127000"/>
                </a:lnTo>
                <a:lnTo>
                  <a:pt x="2540" y="125730"/>
                </a:lnTo>
                <a:close/>
              </a:path>
              <a:path w="543560" h="544829">
                <a:moveTo>
                  <a:pt x="254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2540" y="124460"/>
                </a:lnTo>
                <a:lnTo>
                  <a:pt x="2540" y="121920"/>
                </a:lnTo>
                <a:close/>
              </a:path>
              <a:path w="543560" h="544829">
                <a:moveTo>
                  <a:pt x="2540" y="119380"/>
                </a:moveTo>
                <a:lnTo>
                  <a:pt x="0" y="119380"/>
                </a:lnTo>
                <a:lnTo>
                  <a:pt x="0" y="120650"/>
                </a:lnTo>
                <a:lnTo>
                  <a:pt x="2540" y="120650"/>
                </a:lnTo>
                <a:lnTo>
                  <a:pt x="2540" y="119380"/>
                </a:lnTo>
                <a:close/>
              </a:path>
              <a:path w="543560" h="544829">
                <a:moveTo>
                  <a:pt x="2540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2540" y="118110"/>
                </a:lnTo>
                <a:lnTo>
                  <a:pt x="2540" y="115570"/>
                </a:lnTo>
                <a:close/>
              </a:path>
              <a:path w="543560" h="544829">
                <a:moveTo>
                  <a:pt x="2540" y="113157"/>
                </a:moveTo>
                <a:lnTo>
                  <a:pt x="0" y="113157"/>
                </a:lnTo>
                <a:lnTo>
                  <a:pt x="0" y="114300"/>
                </a:lnTo>
                <a:lnTo>
                  <a:pt x="2540" y="114300"/>
                </a:lnTo>
                <a:lnTo>
                  <a:pt x="2540" y="113157"/>
                </a:lnTo>
                <a:close/>
              </a:path>
              <a:path w="543560" h="544829">
                <a:moveTo>
                  <a:pt x="2540" y="109347"/>
                </a:moveTo>
                <a:lnTo>
                  <a:pt x="0" y="109347"/>
                </a:lnTo>
                <a:lnTo>
                  <a:pt x="0" y="111760"/>
                </a:lnTo>
                <a:lnTo>
                  <a:pt x="2540" y="111760"/>
                </a:lnTo>
                <a:lnTo>
                  <a:pt x="2540" y="109347"/>
                </a:lnTo>
                <a:close/>
              </a:path>
              <a:path w="543560" h="544829">
                <a:moveTo>
                  <a:pt x="2540" y="106807"/>
                </a:moveTo>
                <a:lnTo>
                  <a:pt x="0" y="106807"/>
                </a:lnTo>
                <a:lnTo>
                  <a:pt x="0" y="107950"/>
                </a:lnTo>
                <a:lnTo>
                  <a:pt x="2540" y="107950"/>
                </a:lnTo>
                <a:lnTo>
                  <a:pt x="2540" y="106807"/>
                </a:lnTo>
                <a:close/>
              </a:path>
              <a:path w="543560" h="544829">
                <a:moveTo>
                  <a:pt x="2540" y="102997"/>
                </a:moveTo>
                <a:lnTo>
                  <a:pt x="0" y="102997"/>
                </a:lnTo>
                <a:lnTo>
                  <a:pt x="0" y="105410"/>
                </a:lnTo>
                <a:lnTo>
                  <a:pt x="2540" y="105410"/>
                </a:lnTo>
                <a:lnTo>
                  <a:pt x="2540" y="102997"/>
                </a:lnTo>
                <a:close/>
              </a:path>
              <a:path w="543560" h="544829">
                <a:moveTo>
                  <a:pt x="2540" y="100457"/>
                </a:moveTo>
                <a:lnTo>
                  <a:pt x="0" y="100457"/>
                </a:lnTo>
                <a:lnTo>
                  <a:pt x="0" y="101600"/>
                </a:lnTo>
                <a:lnTo>
                  <a:pt x="2540" y="101600"/>
                </a:lnTo>
                <a:lnTo>
                  <a:pt x="2540" y="100457"/>
                </a:lnTo>
                <a:close/>
              </a:path>
              <a:path w="543560" h="544829">
                <a:moveTo>
                  <a:pt x="2540" y="96647"/>
                </a:moveTo>
                <a:lnTo>
                  <a:pt x="0" y="96647"/>
                </a:lnTo>
                <a:lnTo>
                  <a:pt x="0" y="99060"/>
                </a:lnTo>
                <a:lnTo>
                  <a:pt x="2540" y="99060"/>
                </a:lnTo>
                <a:lnTo>
                  <a:pt x="2540" y="96647"/>
                </a:lnTo>
                <a:close/>
              </a:path>
              <a:path w="543560" h="544829">
                <a:moveTo>
                  <a:pt x="2540" y="94107"/>
                </a:moveTo>
                <a:lnTo>
                  <a:pt x="0" y="94107"/>
                </a:lnTo>
                <a:lnTo>
                  <a:pt x="0" y="95250"/>
                </a:lnTo>
                <a:lnTo>
                  <a:pt x="2540" y="95250"/>
                </a:lnTo>
                <a:lnTo>
                  <a:pt x="2540" y="94107"/>
                </a:lnTo>
                <a:close/>
              </a:path>
              <a:path w="543560" h="544829">
                <a:moveTo>
                  <a:pt x="2540" y="86360"/>
                </a:moveTo>
                <a:lnTo>
                  <a:pt x="1270" y="86360"/>
                </a:lnTo>
                <a:lnTo>
                  <a:pt x="1270" y="88900"/>
                </a:lnTo>
                <a:lnTo>
                  <a:pt x="0" y="88900"/>
                </a:lnTo>
                <a:lnTo>
                  <a:pt x="0" y="92710"/>
                </a:lnTo>
                <a:lnTo>
                  <a:pt x="2540" y="92710"/>
                </a:lnTo>
                <a:lnTo>
                  <a:pt x="2540" y="86360"/>
                </a:lnTo>
                <a:close/>
              </a:path>
              <a:path w="543560" h="544829">
                <a:moveTo>
                  <a:pt x="95250" y="3810"/>
                </a:moveTo>
                <a:lnTo>
                  <a:pt x="93980" y="3810"/>
                </a:lnTo>
                <a:lnTo>
                  <a:pt x="95250" y="3937"/>
                </a:lnTo>
                <a:close/>
              </a:path>
              <a:path w="543560" h="544829">
                <a:moveTo>
                  <a:pt x="328930" y="3810"/>
                </a:moveTo>
                <a:lnTo>
                  <a:pt x="326390" y="3810"/>
                </a:lnTo>
                <a:lnTo>
                  <a:pt x="328930" y="3937"/>
                </a:lnTo>
                <a:close/>
              </a:path>
              <a:path w="543560" h="544829">
                <a:moveTo>
                  <a:pt x="242570" y="1397"/>
                </a:moveTo>
                <a:lnTo>
                  <a:pt x="97790" y="1397"/>
                </a:lnTo>
                <a:lnTo>
                  <a:pt x="97790" y="3810"/>
                </a:lnTo>
                <a:lnTo>
                  <a:pt x="242570" y="3810"/>
                </a:lnTo>
                <a:lnTo>
                  <a:pt x="242570" y="1397"/>
                </a:lnTo>
                <a:close/>
              </a:path>
              <a:path w="543560" h="544829">
                <a:moveTo>
                  <a:pt x="477520" y="126"/>
                </a:moveTo>
                <a:lnTo>
                  <a:pt x="476250" y="126"/>
                </a:lnTo>
                <a:lnTo>
                  <a:pt x="476250" y="1397"/>
                </a:lnTo>
                <a:lnTo>
                  <a:pt x="330200" y="1397"/>
                </a:lnTo>
                <a:lnTo>
                  <a:pt x="330200" y="3810"/>
                </a:lnTo>
                <a:lnTo>
                  <a:pt x="477520" y="3810"/>
                </a:lnTo>
                <a:lnTo>
                  <a:pt x="477520" y="126"/>
                </a:lnTo>
                <a:close/>
              </a:path>
              <a:path w="543560" h="544829">
                <a:moveTo>
                  <a:pt x="101600" y="0"/>
                </a:moveTo>
                <a:lnTo>
                  <a:pt x="99060" y="0"/>
                </a:lnTo>
                <a:lnTo>
                  <a:pt x="99060" y="1397"/>
                </a:lnTo>
                <a:lnTo>
                  <a:pt x="101600" y="1397"/>
                </a:lnTo>
                <a:lnTo>
                  <a:pt x="101600" y="0"/>
                </a:lnTo>
                <a:close/>
              </a:path>
              <a:path w="543560" h="544829">
                <a:moveTo>
                  <a:pt x="334010" y="0"/>
                </a:moveTo>
                <a:lnTo>
                  <a:pt x="331470" y="0"/>
                </a:lnTo>
                <a:lnTo>
                  <a:pt x="331470" y="1397"/>
                </a:lnTo>
                <a:lnTo>
                  <a:pt x="334010" y="1397"/>
                </a:lnTo>
                <a:lnTo>
                  <a:pt x="334010" y="0"/>
                </a:lnTo>
                <a:close/>
              </a:path>
              <a:path w="543560" h="544829">
                <a:moveTo>
                  <a:pt x="543560" y="449580"/>
                </a:moveTo>
                <a:lnTo>
                  <a:pt x="541020" y="449580"/>
                </a:lnTo>
                <a:lnTo>
                  <a:pt x="541020" y="450850"/>
                </a:lnTo>
                <a:lnTo>
                  <a:pt x="543560" y="450850"/>
                </a:lnTo>
                <a:lnTo>
                  <a:pt x="543560" y="449580"/>
                </a:lnTo>
                <a:close/>
              </a:path>
              <a:path w="543560" h="544829">
                <a:moveTo>
                  <a:pt x="543560" y="445770"/>
                </a:moveTo>
                <a:lnTo>
                  <a:pt x="541020" y="445770"/>
                </a:lnTo>
                <a:lnTo>
                  <a:pt x="541020" y="448310"/>
                </a:lnTo>
                <a:lnTo>
                  <a:pt x="543560" y="448310"/>
                </a:lnTo>
                <a:lnTo>
                  <a:pt x="543560" y="445770"/>
                </a:lnTo>
                <a:close/>
              </a:path>
              <a:path w="543560" h="544829">
                <a:moveTo>
                  <a:pt x="543560" y="443357"/>
                </a:moveTo>
                <a:lnTo>
                  <a:pt x="541020" y="443357"/>
                </a:lnTo>
                <a:lnTo>
                  <a:pt x="541020" y="444500"/>
                </a:lnTo>
                <a:lnTo>
                  <a:pt x="543560" y="444500"/>
                </a:lnTo>
                <a:lnTo>
                  <a:pt x="543560" y="443357"/>
                </a:lnTo>
                <a:close/>
              </a:path>
              <a:path w="543560" h="544829">
                <a:moveTo>
                  <a:pt x="543560" y="439547"/>
                </a:moveTo>
                <a:lnTo>
                  <a:pt x="541020" y="439547"/>
                </a:lnTo>
                <a:lnTo>
                  <a:pt x="541020" y="442087"/>
                </a:lnTo>
                <a:lnTo>
                  <a:pt x="543560" y="442087"/>
                </a:lnTo>
                <a:lnTo>
                  <a:pt x="543560" y="439547"/>
                </a:lnTo>
                <a:close/>
              </a:path>
              <a:path w="543560" h="544829">
                <a:moveTo>
                  <a:pt x="543560" y="437007"/>
                </a:moveTo>
                <a:lnTo>
                  <a:pt x="541020" y="437007"/>
                </a:lnTo>
                <a:lnTo>
                  <a:pt x="541020" y="438150"/>
                </a:lnTo>
                <a:lnTo>
                  <a:pt x="543560" y="438150"/>
                </a:lnTo>
                <a:lnTo>
                  <a:pt x="543560" y="437007"/>
                </a:lnTo>
                <a:close/>
              </a:path>
              <a:path w="543560" h="544829">
                <a:moveTo>
                  <a:pt x="543560" y="433197"/>
                </a:moveTo>
                <a:lnTo>
                  <a:pt x="541020" y="433197"/>
                </a:lnTo>
                <a:lnTo>
                  <a:pt x="541020" y="435737"/>
                </a:lnTo>
                <a:lnTo>
                  <a:pt x="543560" y="435737"/>
                </a:lnTo>
                <a:lnTo>
                  <a:pt x="543560" y="433197"/>
                </a:lnTo>
                <a:close/>
              </a:path>
              <a:path w="543560" h="544829">
                <a:moveTo>
                  <a:pt x="543560" y="430657"/>
                </a:moveTo>
                <a:lnTo>
                  <a:pt x="541020" y="430657"/>
                </a:lnTo>
                <a:lnTo>
                  <a:pt x="541020" y="431800"/>
                </a:lnTo>
                <a:lnTo>
                  <a:pt x="543560" y="431800"/>
                </a:lnTo>
                <a:lnTo>
                  <a:pt x="543560" y="430657"/>
                </a:lnTo>
                <a:close/>
              </a:path>
              <a:path w="543560" h="544829">
                <a:moveTo>
                  <a:pt x="543560" y="426847"/>
                </a:moveTo>
                <a:lnTo>
                  <a:pt x="541020" y="426847"/>
                </a:lnTo>
                <a:lnTo>
                  <a:pt x="541020" y="429387"/>
                </a:lnTo>
                <a:lnTo>
                  <a:pt x="543560" y="429387"/>
                </a:lnTo>
                <a:lnTo>
                  <a:pt x="543560" y="426847"/>
                </a:lnTo>
                <a:close/>
              </a:path>
              <a:path w="543560" h="544829">
                <a:moveTo>
                  <a:pt x="543560" y="424307"/>
                </a:moveTo>
                <a:lnTo>
                  <a:pt x="541020" y="424307"/>
                </a:lnTo>
                <a:lnTo>
                  <a:pt x="541020" y="425450"/>
                </a:lnTo>
                <a:lnTo>
                  <a:pt x="543560" y="425450"/>
                </a:lnTo>
                <a:lnTo>
                  <a:pt x="543560" y="424307"/>
                </a:lnTo>
                <a:close/>
              </a:path>
              <a:path w="543560" h="544829">
                <a:moveTo>
                  <a:pt x="543560" y="420497"/>
                </a:moveTo>
                <a:lnTo>
                  <a:pt x="541020" y="420497"/>
                </a:lnTo>
                <a:lnTo>
                  <a:pt x="541020" y="423037"/>
                </a:lnTo>
                <a:lnTo>
                  <a:pt x="543560" y="423037"/>
                </a:lnTo>
                <a:lnTo>
                  <a:pt x="543560" y="420497"/>
                </a:lnTo>
                <a:close/>
              </a:path>
              <a:path w="543560" h="544829">
                <a:moveTo>
                  <a:pt x="543560" y="417957"/>
                </a:moveTo>
                <a:lnTo>
                  <a:pt x="541020" y="417957"/>
                </a:lnTo>
                <a:lnTo>
                  <a:pt x="541020" y="419100"/>
                </a:lnTo>
                <a:lnTo>
                  <a:pt x="543560" y="419100"/>
                </a:lnTo>
                <a:lnTo>
                  <a:pt x="543560" y="417957"/>
                </a:lnTo>
                <a:close/>
              </a:path>
              <a:path w="543560" h="544829">
                <a:moveTo>
                  <a:pt x="543560" y="414147"/>
                </a:moveTo>
                <a:lnTo>
                  <a:pt x="541020" y="414147"/>
                </a:lnTo>
                <a:lnTo>
                  <a:pt x="541020" y="416687"/>
                </a:lnTo>
                <a:lnTo>
                  <a:pt x="543560" y="416687"/>
                </a:lnTo>
                <a:lnTo>
                  <a:pt x="543560" y="414147"/>
                </a:lnTo>
                <a:close/>
              </a:path>
              <a:path w="543560" h="544829">
                <a:moveTo>
                  <a:pt x="543560" y="411607"/>
                </a:moveTo>
                <a:lnTo>
                  <a:pt x="541020" y="411607"/>
                </a:lnTo>
                <a:lnTo>
                  <a:pt x="541020" y="412750"/>
                </a:lnTo>
                <a:lnTo>
                  <a:pt x="543560" y="412750"/>
                </a:lnTo>
                <a:lnTo>
                  <a:pt x="543560" y="411607"/>
                </a:lnTo>
                <a:close/>
              </a:path>
              <a:path w="543560" h="544829">
                <a:moveTo>
                  <a:pt x="543560" y="407797"/>
                </a:moveTo>
                <a:lnTo>
                  <a:pt x="541020" y="407797"/>
                </a:lnTo>
                <a:lnTo>
                  <a:pt x="541020" y="410337"/>
                </a:lnTo>
                <a:lnTo>
                  <a:pt x="543560" y="410337"/>
                </a:lnTo>
                <a:lnTo>
                  <a:pt x="543560" y="407797"/>
                </a:lnTo>
                <a:close/>
              </a:path>
              <a:path w="543560" h="544829">
                <a:moveTo>
                  <a:pt x="543560" y="405257"/>
                </a:moveTo>
                <a:lnTo>
                  <a:pt x="541020" y="405257"/>
                </a:lnTo>
                <a:lnTo>
                  <a:pt x="541020" y="406400"/>
                </a:lnTo>
                <a:lnTo>
                  <a:pt x="543560" y="406400"/>
                </a:lnTo>
                <a:lnTo>
                  <a:pt x="543560" y="405257"/>
                </a:lnTo>
                <a:close/>
              </a:path>
              <a:path w="543560" h="544829">
                <a:moveTo>
                  <a:pt x="543560" y="401447"/>
                </a:moveTo>
                <a:lnTo>
                  <a:pt x="541020" y="401447"/>
                </a:lnTo>
                <a:lnTo>
                  <a:pt x="541020" y="403987"/>
                </a:lnTo>
                <a:lnTo>
                  <a:pt x="543560" y="403987"/>
                </a:lnTo>
                <a:lnTo>
                  <a:pt x="543560" y="401447"/>
                </a:lnTo>
                <a:close/>
              </a:path>
              <a:path w="543560" h="544829">
                <a:moveTo>
                  <a:pt x="543560" y="398907"/>
                </a:moveTo>
                <a:lnTo>
                  <a:pt x="541020" y="398907"/>
                </a:lnTo>
                <a:lnTo>
                  <a:pt x="541020" y="400050"/>
                </a:lnTo>
                <a:lnTo>
                  <a:pt x="543560" y="400050"/>
                </a:lnTo>
                <a:lnTo>
                  <a:pt x="543560" y="398907"/>
                </a:lnTo>
                <a:close/>
              </a:path>
              <a:path w="543560" h="544829">
                <a:moveTo>
                  <a:pt x="543560" y="395097"/>
                </a:moveTo>
                <a:lnTo>
                  <a:pt x="541020" y="395097"/>
                </a:lnTo>
                <a:lnTo>
                  <a:pt x="541020" y="397637"/>
                </a:lnTo>
                <a:lnTo>
                  <a:pt x="543560" y="397637"/>
                </a:lnTo>
                <a:lnTo>
                  <a:pt x="543560" y="395097"/>
                </a:lnTo>
                <a:close/>
              </a:path>
              <a:path w="543560" h="544829">
                <a:moveTo>
                  <a:pt x="543560" y="392557"/>
                </a:moveTo>
                <a:lnTo>
                  <a:pt x="541020" y="392557"/>
                </a:lnTo>
                <a:lnTo>
                  <a:pt x="541020" y="393700"/>
                </a:lnTo>
                <a:lnTo>
                  <a:pt x="543560" y="393700"/>
                </a:lnTo>
                <a:lnTo>
                  <a:pt x="543560" y="392557"/>
                </a:lnTo>
                <a:close/>
              </a:path>
              <a:path w="543560" h="544829">
                <a:moveTo>
                  <a:pt x="543560" y="388747"/>
                </a:moveTo>
                <a:lnTo>
                  <a:pt x="541020" y="388747"/>
                </a:lnTo>
                <a:lnTo>
                  <a:pt x="541020" y="391287"/>
                </a:lnTo>
                <a:lnTo>
                  <a:pt x="543560" y="391287"/>
                </a:lnTo>
                <a:lnTo>
                  <a:pt x="543560" y="388747"/>
                </a:lnTo>
                <a:close/>
              </a:path>
              <a:path w="543560" h="544829">
                <a:moveTo>
                  <a:pt x="543560" y="386207"/>
                </a:moveTo>
                <a:lnTo>
                  <a:pt x="541020" y="386207"/>
                </a:lnTo>
                <a:lnTo>
                  <a:pt x="541020" y="387350"/>
                </a:lnTo>
                <a:lnTo>
                  <a:pt x="543560" y="387350"/>
                </a:lnTo>
                <a:lnTo>
                  <a:pt x="543560" y="386207"/>
                </a:lnTo>
                <a:close/>
              </a:path>
              <a:path w="543560" h="544829">
                <a:moveTo>
                  <a:pt x="543560" y="382397"/>
                </a:moveTo>
                <a:lnTo>
                  <a:pt x="541020" y="382397"/>
                </a:lnTo>
                <a:lnTo>
                  <a:pt x="541020" y="384937"/>
                </a:lnTo>
                <a:lnTo>
                  <a:pt x="543560" y="384937"/>
                </a:lnTo>
                <a:lnTo>
                  <a:pt x="543560" y="382397"/>
                </a:lnTo>
                <a:close/>
              </a:path>
              <a:path w="543560" h="544829">
                <a:moveTo>
                  <a:pt x="543560" y="379857"/>
                </a:moveTo>
                <a:lnTo>
                  <a:pt x="541020" y="379857"/>
                </a:lnTo>
                <a:lnTo>
                  <a:pt x="541020" y="381000"/>
                </a:lnTo>
                <a:lnTo>
                  <a:pt x="543560" y="381000"/>
                </a:lnTo>
                <a:lnTo>
                  <a:pt x="543560" y="379857"/>
                </a:lnTo>
                <a:close/>
              </a:path>
              <a:path w="543560" h="544829">
                <a:moveTo>
                  <a:pt x="542290" y="374650"/>
                </a:moveTo>
                <a:lnTo>
                  <a:pt x="541020" y="374650"/>
                </a:lnTo>
                <a:lnTo>
                  <a:pt x="541020" y="378587"/>
                </a:lnTo>
                <a:lnTo>
                  <a:pt x="542289" y="378587"/>
                </a:lnTo>
                <a:lnTo>
                  <a:pt x="542290" y="374650"/>
                </a:lnTo>
                <a:close/>
              </a:path>
              <a:path w="543560" h="544829">
                <a:moveTo>
                  <a:pt x="543560" y="452120"/>
                </a:moveTo>
                <a:lnTo>
                  <a:pt x="541020" y="452120"/>
                </a:lnTo>
                <a:lnTo>
                  <a:pt x="541020" y="458470"/>
                </a:lnTo>
                <a:lnTo>
                  <a:pt x="543560" y="458470"/>
                </a:lnTo>
                <a:lnTo>
                  <a:pt x="543560" y="452120"/>
                </a:lnTo>
                <a:close/>
              </a:path>
              <a:path w="543560" h="544829">
                <a:moveTo>
                  <a:pt x="167640" y="543687"/>
                </a:moveTo>
                <a:lnTo>
                  <a:pt x="20320" y="543687"/>
                </a:lnTo>
                <a:lnTo>
                  <a:pt x="20320" y="544830"/>
                </a:lnTo>
                <a:lnTo>
                  <a:pt x="167640" y="544830"/>
                </a:lnTo>
                <a:lnTo>
                  <a:pt x="167640" y="543687"/>
                </a:lnTo>
                <a:close/>
              </a:path>
              <a:path w="543560" h="544829">
                <a:moveTo>
                  <a:pt x="167640" y="542290"/>
                </a:moveTo>
                <a:lnTo>
                  <a:pt x="20320" y="542290"/>
                </a:lnTo>
                <a:lnTo>
                  <a:pt x="20320" y="543560"/>
                </a:lnTo>
                <a:lnTo>
                  <a:pt x="167640" y="543560"/>
                </a:lnTo>
                <a:lnTo>
                  <a:pt x="167640" y="542290"/>
                </a:lnTo>
                <a:close/>
              </a:path>
              <a:path w="543560" h="544829">
                <a:moveTo>
                  <a:pt x="461010" y="543687"/>
                </a:moveTo>
                <a:lnTo>
                  <a:pt x="312420" y="543687"/>
                </a:lnTo>
                <a:lnTo>
                  <a:pt x="312420" y="544830"/>
                </a:lnTo>
                <a:lnTo>
                  <a:pt x="461010" y="544830"/>
                </a:lnTo>
                <a:lnTo>
                  <a:pt x="461010" y="543687"/>
                </a:lnTo>
                <a:close/>
              </a:path>
              <a:path w="543560" h="544829">
                <a:moveTo>
                  <a:pt x="462280" y="542544"/>
                </a:moveTo>
                <a:lnTo>
                  <a:pt x="312420" y="542544"/>
                </a:lnTo>
                <a:lnTo>
                  <a:pt x="312420" y="543560"/>
                </a:lnTo>
                <a:lnTo>
                  <a:pt x="461010" y="543560"/>
                </a:lnTo>
                <a:lnTo>
                  <a:pt x="461010" y="543687"/>
                </a:lnTo>
                <a:lnTo>
                  <a:pt x="462280" y="543687"/>
                </a:lnTo>
                <a:lnTo>
                  <a:pt x="462280" y="542544"/>
                </a:lnTo>
                <a:close/>
              </a:path>
              <a:path w="543560" h="544829">
                <a:moveTo>
                  <a:pt x="463550" y="542417"/>
                </a:moveTo>
                <a:lnTo>
                  <a:pt x="311150" y="542417"/>
                </a:lnTo>
                <a:lnTo>
                  <a:pt x="463550" y="542544"/>
                </a:lnTo>
                <a:close/>
              </a:path>
              <a:path w="543560" h="544829">
                <a:moveTo>
                  <a:pt x="543560" y="463677"/>
                </a:moveTo>
                <a:lnTo>
                  <a:pt x="541020" y="463677"/>
                </a:lnTo>
                <a:lnTo>
                  <a:pt x="541020" y="467487"/>
                </a:lnTo>
                <a:lnTo>
                  <a:pt x="542290" y="467487"/>
                </a:lnTo>
                <a:lnTo>
                  <a:pt x="542290" y="466217"/>
                </a:lnTo>
                <a:lnTo>
                  <a:pt x="543560" y="466217"/>
                </a:lnTo>
                <a:lnTo>
                  <a:pt x="543560" y="463677"/>
                </a:lnTo>
                <a:close/>
              </a:path>
              <a:path w="543560" h="544829">
                <a:moveTo>
                  <a:pt x="543560" y="461137"/>
                </a:moveTo>
                <a:lnTo>
                  <a:pt x="541020" y="461137"/>
                </a:lnTo>
                <a:lnTo>
                  <a:pt x="541020" y="463550"/>
                </a:lnTo>
                <a:lnTo>
                  <a:pt x="543560" y="463550"/>
                </a:lnTo>
                <a:lnTo>
                  <a:pt x="543560" y="461137"/>
                </a:lnTo>
                <a:close/>
              </a:path>
              <a:path w="543560" h="544829">
                <a:moveTo>
                  <a:pt x="543560" y="458597"/>
                </a:moveTo>
                <a:lnTo>
                  <a:pt x="541020" y="458597"/>
                </a:lnTo>
                <a:lnTo>
                  <a:pt x="541020" y="461010"/>
                </a:lnTo>
                <a:lnTo>
                  <a:pt x="543560" y="461010"/>
                </a:lnTo>
                <a:lnTo>
                  <a:pt x="543560" y="458597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1" name="bk object 4511"/>
          <p:cNvSpPr/>
          <p:nvPr/>
        </p:nvSpPr>
        <p:spPr>
          <a:xfrm>
            <a:off x="4992370" y="2833497"/>
            <a:ext cx="538480" cy="538480"/>
          </a:xfrm>
          <a:custGeom>
            <a:avLst/>
            <a:gdLst/>
            <a:ahLst/>
            <a:cxnLst/>
            <a:rect l="l" t="t" r="r" b="b"/>
            <a:pathLst>
              <a:path w="538479" h="538479">
                <a:moveTo>
                  <a:pt x="3809" y="159893"/>
                </a:moveTo>
                <a:lnTo>
                  <a:pt x="2539" y="159893"/>
                </a:lnTo>
                <a:lnTo>
                  <a:pt x="2539" y="161162"/>
                </a:lnTo>
                <a:lnTo>
                  <a:pt x="3809" y="161162"/>
                </a:lnTo>
                <a:lnTo>
                  <a:pt x="3809" y="159893"/>
                </a:lnTo>
                <a:close/>
              </a:path>
              <a:path w="538479" h="538479">
                <a:moveTo>
                  <a:pt x="2539" y="158623"/>
                </a:moveTo>
                <a:lnTo>
                  <a:pt x="1269" y="158623"/>
                </a:lnTo>
                <a:lnTo>
                  <a:pt x="1269" y="159893"/>
                </a:lnTo>
                <a:lnTo>
                  <a:pt x="2539" y="159893"/>
                </a:lnTo>
                <a:lnTo>
                  <a:pt x="2539" y="158623"/>
                </a:lnTo>
                <a:close/>
              </a:path>
              <a:path w="538479" h="538479">
                <a:moveTo>
                  <a:pt x="3809" y="156083"/>
                </a:moveTo>
                <a:lnTo>
                  <a:pt x="0" y="156083"/>
                </a:lnTo>
                <a:lnTo>
                  <a:pt x="0" y="158623"/>
                </a:lnTo>
                <a:lnTo>
                  <a:pt x="3809" y="158623"/>
                </a:lnTo>
                <a:lnTo>
                  <a:pt x="3809" y="156083"/>
                </a:lnTo>
                <a:close/>
              </a:path>
              <a:path w="538479" h="538479">
                <a:moveTo>
                  <a:pt x="3809" y="153543"/>
                </a:moveTo>
                <a:lnTo>
                  <a:pt x="0" y="153543"/>
                </a:lnTo>
                <a:lnTo>
                  <a:pt x="0" y="154812"/>
                </a:lnTo>
                <a:lnTo>
                  <a:pt x="3809" y="154812"/>
                </a:lnTo>
                <a:lnTo>
                  <a:pt x="3809" y="153543"/>
                </a:lnTo>
                <a:close/>
              </a:path>
              <a:path w="538479" h="538479">
                <a:moveTo>
                  <a:pt x="3809" y="149733"/>
                </a:moveTo>
                <a:lnTo>
                  <a:pt x="0" y="149733"/>
                </a:lnTo>
                <a:lnTo>
                  <a:pt x="0" y="152273"/>
                </a:lnTo>
                <a:lnTo>
                  <a:pt x="3809" y="152273"/>
                </a:lnTo>
                <a:lnTo>
                  <a:pt x="3809" y="149733"/>
                </a:lnTo>
                <a:close/>
              </a:path>
              <a:path w="538479" h="538479">
                <a:moveTo>
                  <a:pt x="3809" y="147193"/>
                </a:moveTo>
                <a:lnTo>
                  <a:pt x="0" y="147193"/>
                </a:lnTo>
                <a:lnTo>
                  <a:pt x="0" y="148462"/>
                </a:lnTo>
                <a:lnTo>
                  <a:pt x="3809" y="148462"/>
                </a:lnTo>
                <a:lnTo>
                  <a:pt x="3809" y="147193"/>
                </a:lnTo>
                <a:close/>
              </a:path>
              <a:path w="538479" h="538479">
                <a:moveTo>
                  <a:pt x="3809" y="143383"/>
                </a:moveTo>
                <a:lnTo>
                  <a:pt x="0" y="143383"/>
                </a:lnTo>
                <a:lnTo>
                  <a:pt x="0" y="145923"/>
                </a:lnTo>
                <a:lnTo>
                  <a:pt x="3809" y="145923"/>
                </a:lnTo>
                <a:lnTo>
                  <a:pt x="3809" y="143383"/>
                </a:lnTo>
                <a:close/>
              </a:path>
              <a:path w="538479" h="538479">
                <a:moveTo>
                  <a:pt x="3809" y="140843"/>
                </a:moveTo>
                <a:lnTo>
                  <a:pt x="0" y="140843"/>
                </a:lnTo>
                <a:lnTo>
                  <a:pt x="0" y="142112"/>
                </a:lnTo>
                <a:lnTo>
                  <a:pt x="3809" y="142112"/>
                </a:lnTo>
                <a:lnTo>
                  <a:pt x="3809" y="140843"/>
                </a:lnTo>
                <a:close/>
              </a:path>
              <a:path w="538479" h="538479">
                <a:moveTo>
                  <a:pt x="3809" y="137033"/>
                </a:moveTo>
                <a:lnTo>
                  <a:pt x="0" y="137033"/>
                </a:lnTo>
                <a:lnTo>
                  <a:pt x="0" y="139573"/>
                </a:lnTo>
                <a:lnTo>
                  <a:pt x="3809" y="139573"/>
                </a:lnTo>
                <a:lnTo>
                  <a:pt x="3809" y="137033"/>
                </a:lnTo>
                <a:close/>
              </a:path>
              <a:path w="538479" h="538479">
                <a:moveTo>
                  <a:pt x="3809" y="134493"/>
                </a:moveTo>
                <a:lnTo>
                  <a:pt x="0" y="134493"/>
                </a:lnTo>
                <a:lnTo>
                  <a:pt x="0" y="135762"/>
                </a:lnTo>
                <a:lnTo>
                  <a:pt x="3809" y="135762"/>
                </a:lnTo>
                <a:lnTo>
                  <a:pt x="3809" y="134493"/>
                </a:lnTo>
                <a:close/>
              </a:path>
              <a:path w="538479" h="538479">
                <a:moveTo>
                  <a:pt x="3809" y="130683"/>
                </a:moveTo>
                <a:lnTo>
                  <a:pt x="0" y="130683"/>
                </a:lnTo>
                <a:lnTo>
                  <a:pt x="0" y="133223"/>
                </a:lnTo>
                <a:lnTo>
                  <a:pt x="3809" y="133223"/>
                </a:lnTo>
                <a:lnTo>
                  <a:pt x="3809" y="130683"/>
                </a:lnTo>
                <a:close/>
              </a:path>
              <a:path w="538479" h="538479">
                <a:moveTo>
                  <a:pt x="3809" y="128143"/>
                </a:moveTo>
                <a:lnTo>
                  <a:pt x="0" y="128143"/>
                </a:lnTo>
                <a:lnTo>
                  <a:pt x="0" y="129412"/>
                </a:lnTo>
                <a:lnTo>
                  <a:pt x="3809" y="129412"/>
                </a:lnTo>
                <a:lnTo>
                  <a:pt x="3809" y="128143"/>
                </a:lnTo>
                <a:close/>
              </a:path>
              <a:path w="538479" h="538479">
                <a:moveTo>
                  <a:pt x="3809" y="124333"/>
                </a:moveTo>
                <a:lnTo>
                  <a:pt x="0" y="124333"/>
                </a:lnTo>
                <a:lnTo>
                  <a:pt x="0" y="126873"/>
                </a:lnTo>
                <a:lnTo>
                  <a:pt x="3809" y="126873"/>
                </a:lnTo>
                <a:lnTo>
                  <a:pt x="3809" y="124333"/>
                </a:lnTo>
                <a:close/>
              </a:path>
              <a:path w="538479" h="538479">
                <a:moveTo>
                  <a:pt x="3809" y="121793"/>
                </a:moveTo>
                <a:lnTo>
                  <a:pt x="0" y="121793"/>
                </a:lnTo>
                <a:lnTo>
                  <a:pt x="0" y="123062"/>
                </a:lnTo>
                <a:lnTo>
                  <a:pt x="3809" y="123062"/>
                </a:lnTo>
                <a:lnTo>
                  <a:pt x="3809" y="121793"/>
                </a:lnTo>
                <a:close/>
              </a:path>
              <a:path w="538479" h="538479">
                <a:moveTo>
                  <a:pt x="3809" y="117983"/>
                </a:moveTo>
                <a:lnTo>
                  <a:pt x="0" y="117983"/>
                </a:lnTo>
                <a:lnTo>
                  <a:pt x="0" y="120523"/>
                </a:lnTo>
                <a:lnTo>
                  <a:pt x="3809" y="120523"/>
                </a:lnTo>
                <a:lnTo>
                  <a:pt x="3809" y="117983"/>
                </a:lnTo>
                <a:close/>
              </a:path>
              <a:path w="538479" h="538479">
                <a:moveTo>
                  <a:pt x="3809" y="115443"/>
                </a:moveTo>
                <a:lnTo>
                  <a:pt x="0" y="115443"/>
                </a:lnTo>
                <a:lnTo>
                  <a:pt x="0" y="116712"/>
                </a:lnTo>
                <a:lnTo>
                  <a:pt x="3809" y="116712"/>
                </a:lnTo>
                <a:lnTo>
                  <a:pt x="3809" y="115443"/>
                </a:lnTo>
                <a:close/>
              </a:path>
              <a:path w="538479" h="538479">
                <a:moveTo>
                  <a:pt x="3809" y="111633"/>
                </a:moveTo>
                <a:lnTo>
                  <a:pt x="0" y="111633"/>
                </a:lnTo>
                <a:lnTo>
                  <a:pt x="0" y="114173"/>
                </a:lnTo>
                <a:lnTo>
                  <a:pt x="3809" y="114173"/>
                </a:lnTo>
                <a:lnTo>
                  <a:pt x="3809" y="111633"/>
                </a:lnTo>
                <a:close/>
              </a:path>
              <a:path w="538479" h="538479">
                <a:moveTo>
                  <a:pt x="3809" y="109220"/>
                </a:moveTo>
                <a:lnTo>
                  <a:pt x="0" y="109220"/>
                </a:lnTo>
                <a:lnTo>
                  <a:pt x="0" y="110362"/>
                </a:lnTo>
                <a:lnTo>
                  <a:pt x="3809" y="110362"/>
                </a:lnTo>
                <a:lnTo>
                  <a:pt x="3809" y="109220"/>
                </a:lnTo>
                <a:close/>
              </a:path>
              <a:path w="538479" h="538479">
                <a:moveTo>
                  <a:pt x="3809" y="105410"/>
                </a:moveTo>
                <a:lnTo>
                  <a:pt x="0" y="105410"/>
                </a:lnTo>
                <a:lnTo>
                  <a:pt x="0" y="107823"/>
                </a:lnTo>
                <a:lnTo>
                  <a:pt x="3809" y="107823"/>
                </a:lnTo>
                <a:lnTo>
                  <a:pt x="3809" y="105410"/>
                </a:lnTo>
                <a:close/>
              </a:path>
              <a:path w="538479" h="538479">
                <a:moveTo>
                  <a:pt x="3809" y="102870"/>
                </a:moveTo>
                <a:lnTo>
                  <a:pt x="0" y="102870"/>
                </a:lnTo>
                <a:lnTo>
                  <a:pt x="0" y="104012"/>
                </a:lnTo>
                <a:lnTo>
                  <a:pt x="3809" y="104012"/>
                </a:lnTo>
                <a:lnTo>
                  <a:pt x="3809" y="102870"/>
                </a:lnTo>
                <a:close/>
              </a:path>
              <a:path w="538479" h="538479">
                <a:moveTo>
                  <a:pt x="3809" y="99060"/>
                </a:moveTo>
                <a:lnTo>
                  <a:pt x="0" y="99060"/>
                </a:lnTo>
                <a:lnTo>
                  <a:pt x="0" y="101473"/>
                </a:lnTo>
                <a:lnTo>
                  <a:pt x="3809" y="101473"/>
                </a:lnTo>
                <a:lnTo>
                  <a:pt x="3809" y="99060"/>
                </a:lnTo>
                <a:close/>
              </a:path>
              <a:path w="538479" h="538479">
                <a:moveTo>
                  <a:pt x="3809" y="96520"/>
                </a:moveTo>
                <a:lnTo>
                  <a:pt x="0" y="96520"/>
                </a:lnTo>
                <a:lnTo>
                  <a:pt x="0" y="97662"/>
                </a:lnTo>
                <a:lnTo>
                  <a:pt x="3809" y="97662"/>
                </a:lnTo>
                <a:lnTo>
                  <a:pt x="3809" y="96520"/>
                </a:lnTo>
                <a:close/>
              </a:path>
              <a:path w="538479" h="538479">
                <a:moveTo>
                  <a:pt x="3809" y="92710"/>
                </a:moveTo>
                <a:lnTo>
                  <a:pt x="0" y="92710"/>
                </a:lnTo>
                <a:lnTo>
                  <a:pt x="0" y="95123"/>
                </a:lnTo>
                <a:lnTo>
                  <a:pt x="3809" y="95123"/>
                </a:lnTo>
                <a:lnTo>
                  <a:pt x="3809" y="92710"/>
                </a:lnTo>
                <a:close/>
              </a:path>
              <a:path w="538479" h="538479">
                <a:moveTo>
                  <a:pt x="3809" y="90170"/>
                </a:moveTo>
                <a:lnTo>
                  <a:pt x="0" y="90170"/>
                </a:lnTo>
                <a:lnTo>
                  <a:pt x="0" y="91312"/>
                </a:lnTo>
                <a:lnTo>
                  <a:pt x="3809" y="91312"/>
                </a:lnTo>
                <a:lnTo>
                  <a:pt x="3809" y="90170"/>
                </a:lnTo>
                <a:close/>
              </a:path>
              <a:path w="538479" h="538479">
                <a:moveTo>
                  <a:pt x="3809" y="83820"/>
                </a:moveTo>
                <a:lnTo>
                  <a:pt x="0" y="83820"/>
                </a:lnTo>
                <a:lnTo>
                  <a:pt x="0" y="88773"/>
                </a:lnTo>
                <a:lnTo>
                  <a:pt x="3809" y="88773"/>
                </a:lnTo>
                <a:lnTo>
                  <a:pt x="3809" y="83820"/>
                </a:lnTo>
                <a:close/>
              </a:path>
              <a:path w="538479" h="538479">
                <a:moveTo>
                  <a:pt x="3809" y="78612"/>
                </a:moveTo>
                <a:lnTo>
                  <a:pt x="2539" y="78612"/>
                </a:lnTo>
                <a:lnTo>
                  <a:pt x="2539" y="80010"/>
                </a:lnTo>
                <a:lnTo>
                  <a:pt x="1269" y="80010"/>
                </a:lnTo>
                <a:lnTo>
                  <a:pt x="1269" y="82423"/>
                </a:lnTo>
                <a:lnTo>
                  <a:pt x="3809" y="82423"/>
                </a:lnTo>
                <a:lnTo>
                  <a:pt x="3809" y="78612"/>
                </a:lnTo>
                <a:close/>
              </a:path>
              <a:path w="538479" h="538479">
                <a:moveTo>
                  <a:pt x="88900" y="2412"/>
                </a:moveTo>
                <a:lnTo>
                  <a:pt x="87629" y="2412"/>
                </a:lnTo>
                <a:lnTo>
                  <a:pt x="87629" y="3810"/>
                </a:lnTo>
                <a:lnTo>
                  <a:pt x="88900" y="3810"/>
                </a:lnTo>
                <a:lnTo>
                  <a:pt x="88900" y="2412"/>
                </a:lnTo>
                <a:close/>
              </a:path>
              <a:path w="538479" h="538479">
                <a:moveTo>
                  <a:pt x="322579" y="2412"/>
                </a:moveTo>
                <a:lnTo>
                  <a:pt x="320039" y="2412"/>
                </a:lnTo>
                <a:lnTo>
                  <a:pt x="320039" y="3810"/>
                </a:lnTo>
                <a:lnTo>
                  <a:pt x="322579" y="3810"/>
                </a:lnTo>
                <a:lnTo>
                  <a:pt x="322579" y="2412"/>
                </a:lnTo>
                <a:close/>
              </a:path>
              <a:path w="538479" h="538479">
                <a:moveTo>
                  <a:pt x="92709" y="0"/>
                </a:moveTo>
                <a:lnTo>
                  <a:pt x="91439" y="0"/>
                </a:lnTo>
                <a:lnTo>
                  <a:pt x="91439" y="2412"/>
                </a:lnTo>
                <a:lnTo>
                  <a:pt x="241300" y="2412"/>
                </a:lnTo>
                <a:lnTo>
                  <a:pt x="241300" y="1270"/>
                </a:lnTo>
                <a:lnTo>
                  <a:pt x="92709" y="1270"/>
                </a:lnTo>
                <a:lnTo>
                  <a:pt x="92709" y="0"/>
                </a:lnTo>
                <a:close/>
              </a:path>
              <a:path w="538479" h="538479">
                <a:moveTo>
                  <a:pt x="326389" y="0"/>
                </a:moveTo>
                <a:lnTo>
                  <a:pt x="323850" y="0"/>
                </a:lnTo>
                <a:lnTo>
                  <a:pt x="323850" y="2412"/>
                </a:lnTo>
                <a:lnTo>
                  <a:pt x="476250" y="2412"/>
                </a:lnTo>
                <a:lnTo>
                  <a:pt x="476250" y="1270"/>
                </a:lnTo>
                <a:lnTo>
                  <a:pt x="326389" y="1270"/>
                </a:lnTo>
                <a:lnTo>
                  <a:pt x="326389" y="0"/>
                </a:lnTo>
                <a:close/>
              </a:path>
              <a:path w="538479" h="538479">
                <a:moveTo>
                  <a:pt x="538479" y="445643"/>
                </a:moveTo>
                <a:lnTo>
                  <a:pt x="534669" y="445643"/>
                </a:lnTo>
                <a:lnTo>
                  <a:pt x="534669" y="446913"/>
                </a:lnTo>
                <a:lnTo>
                  <a:pt x="538479" y="446913"/>
                </a:lnTo>
                <a:lnTo>
                  <a:pt x="538479" y="445643"/>
                </a:lnTo>
                <a:close/>
              </a:path>
              <a:path w="538479" h="538479">
                <a:moveTo>
                  <a:pt x="538479" y="441833"/>
                </a:moveTo>
                <a:lnTo>
                  <a:pt x="534669" y="441833"/>
                </a:lnTo>
                <a:lnTo>
                  <a:pt x="534669" y="444373"/>
                </a:lnTo>
                <a:lnTo>
                  <a:pt x="538479" y="444373"/>
                </a:lnTo>
                <a:lnTo>
                  <a:pt x="538479" y="441833"/>
                </a:lnTo>
                <a:close/>
              </a:path>
              <a:path w="538479" h="538479">
                <a:moveTo>
                  <a:pt x="538479" y="439420"/>
                </a:moveTo>
                <a:lnTo>
                  <a:pt x="534669" y="439420"/>
                </a:lnTo>
                <a:lnTo>
                  <a:pt x="534669" y="440563"/>
                </a:lnTo>
                <a:lnTo>
                  <a:pt x="538479" y="440563"/>
                </a:lnTo>
                <a:lnTo>
                  <a:pt x="538479" y="439420"/>
                </a:lnTo>
                <a:close/>
              </a:path>
              <a:path w="538479" h="538479">
                <a:moveTo>
                  <a:pt x="538479" y="435610"/>
                </a:moveTo>
                <a:lnTo>
                  <a:pt x="534669" y="435610"/>
                </a:lnTo>
                <a:lnTo>
                  <a:pt x="534669" y="438150"/>
                </a:lnTo>
                <a:lnTo>
                  <a:pt x="538479" y="438150"/>
                </a:lnTo>
                <a:lnTo>
                  <a:pt x="538479" y="435610"/>
                </a:lnTo>
                <a:close/>
              </a:path>
              <a:path w="538479" h="538479">
                <a:moveTo>
                  <a:pt x="538479" y="433070"/>
                </a:moveTo>
                <a:lnTo>
                  <a:pt x="534669" y="433070"/>
                </a:lnTo>
                <a:lnTo>
                  <a:pt x="534669" y="434213"/>
                </a:lnTo>
                <a:lnTo>
                  <a:pt x="538479" y="434213"/>
                </a:lnTo>
                <a:lnTo>
                  <a:pt x="538479" y="433070"/>
                </a:lnTo>
                <a:close/>
              </a:path>
              <a:path w="538479" h="538479">
                <a:moveTo>
                  <a:pt x="538479" y="429260"/>
                </a:moveTo>
                <a:lnTo>
                  <a:pt x="534669" y="429260"/>
                </a:lnTo>
                <a:lnTo>
                  <a:pt x="534669" y="431800"/>
                </a:lnTo>
                <a:lnTo>
                  <a:pt x="538479" y="431800"/>
                </a:lnTo>
                <a:lnTo>
                  <a:pt x="538479" y="429260"/>
                </a:lnTo>
                <a:close/>
              </a:path>
              <a:path w="538479" h="538479">
                <a:moveTo>
                  <a:pt x="538479" y="426720"/>
                </a:moveTo>
                <a:lnTo>
                  <a:pt x="534669" y="426720"/>
                </a:lnTo>
                <a:lnTo>
                  <a:pt x="534669" y="427863"/>
                </a:lnTo>
                <a:lnTo>
                  <a:pt x="538479" y="427863"/>
                </a:lnTo>
                <a:lnTo>
                  <a:pt x="538479" y="426720"/>
                </a:lnTo>
                <a:close/>
              </a:path>
              <a:path w="538479" h="538479">
                <a:moveTo>
                  <a:pt x="538479" y="422910"/>
                </a:moveTo>
                <a:lnTo>
                  <a:pt x="534669" y="422910"/>
                </a:lnTo>
                <a:lnTo>
                  <a:pt x="534669" y="425450"/>
                </a:lnTo>
                <a:lnTo>
                  <a:pt x="538479" y="425450"/>
                </a:lnTo>
                <a:lnTo>
                  <a:pt x="538479" y="422910"/>
                </a:lnTo>
                <a:close/>
              </a:path>
              <a:path w="538479" h="538479">
                <a:moveTo>
                  <a:pt x="538479" y="420370"/>
                </a:moveTo>
                <a:lnTo>
                  <a:pt x="534669" y="420370"/>
                </a:lnTo>
                <a:lnTo>
                  <a:pt x="534669" y="421513"/>
                </a:lnTo>
                <a:lnTo>
                  <a:pt x="538479" y="421513"/>
                </a:lnTo>
                <a:lnTo>
                  <a:pt x="538479" y="420370"/>
                </a:lnTo>
                <a:close/>
              </a:path>
              <a:path w="538479" h="538479">
                <a:moveTo>
                  <a:pt x="538479" y="416560"/>
                </a:moveTo>
                <a:lnTo>
                  <a:pt x="534669" y="416560"/>
                </a:lnTo>
                <a:lnTo>
                  <a:pt x="534669" y="419100"/>
                </a:lnTo>
                <a:lnTo>
                  <a:pt x="538479" y="419100"/>
                </a:lnTo>
                <a:lnTo>
                  <a:pt x="538479" y="416560"/>
                </a:lnTo>
                <a:close/>
              </a:path>
              <a:path w="538479" h="538479">
                <a:moveTo>
                  <a:pt x="538479" y="414020"/>
                </a:moveTo>
                <a:lnTo>
                  <a:pt x="534669" y="414020"/>
                </a:lnTo>
                <a:lnTo>
                  <a:pt x="534669" y="415163"/>
                </a:lnTo>
                <a:lnTo>
                  <a:pt x="538479" y="415163"/>
                </a:lnTo>
                <a:lnTo>
                  <a:pt x="538479" y="414020"/>
                </a:lnTo>
                <a:close/>
              </a:path>
              <a:path w="538479" h="538479">
                <a:moveTo>
                  <a:pt x="538479" y="410210"/>
                </a:moveTo>
                <a:lnTo>
                  <a:pt x="534669" y="410210"/>
                </a:lnTo>
                <a:lnTo>
                  <a:pt x="534669" y="412750"/>
                </a:lnTo>
                <a:lnTo>
                  <a:pt x="538479" y="412750"/>
                </a:lnTo>
                <a:lnTo>
                  <a:pt x="538479" y="410210"/>
                </a:lnTo>
                <a:close/>
              </a:path>
              <a:path w="538479" h="538479">
                <a:moveTo>
                  <a:pt x="538479" y="407670"/>
                </a:moveTo>
                <a:lnTo>
                  <a:pt x="534669" y="407670"/>
                </a:lnTo>
                <a:lnTo>
                  <a:pt x="534669" y="408813"/>
                </a:lnTo>
                <a:lnTo>
                  <a:pt x="538479" y="408813"/>
                </a:lnTo>
                <a:lnTo>
                  <a:pt x="538479" y="407670"/>
                </a:lnTo>
                <a:close/>
              </a:path>
              <a:path w="538479" h="538479">
                <a:moveTo>
                  <a:pt x="538479" y="403860"/>
                </a:moveTo>
                <a:lnTo>
                  <a:pt x="534669" y="403860"/>
                </a:lnTo>
                <a:lnTo>
                  <a:pt x="534669" y="406400"/>
                </a:lnTo>
                <a:lnTo>
                  <a:pt x="538479" y="406400"/>
                </a:lnTo>
                <a:lnTo>
                  <a:pt x="538479" y="403860"/>
                </a:lnTo>
                <a:close/>
              </a:path>
              <a:path w="538479" h="538479">
                <a:moveTo>
                  <a:pt x="538479" y="401320"/>
                </a:moveTo>
                <a:lnTo>
                  <a:pt x="534669" y="401320"/>
                </a:lnTo>
                <a:lnTo>
                  <a:pt x="534669" y="402463"/>
                </a:lnTo>
                <a:lnTo>
                  <a:pt x="538479" y="402463"/>
                </a:lnTo>
                <a:lnTo>
                  <a:pt x="538479" y="401320"/>
                </a:lnTo>
                <a:close/>
              </a:path>
              <a:path w="538479" h="538479">
                <a:moveTo>
                  <a:pt x="538479" y="397510"/>
                </a:moveTo>
                <a:lnTo>
                  <a:pt x="534669" y="397510"/>
                </a:lnTo>
                <a:lnTo>
                  <a:pt x="534669" y="400050"/>
                </a:lnTo>
                <a:lnTo>
                  <a:pt x="538479" y="400050"/>
                </a:lnTo>
                <a:lnTo>
                  <a:pt x="538479" y="397510"/>
                </a:lnTo>
                <a:close/>
              </a:path>
              <a:path w="538479" h="538479">
                <a:moveTo>
                  <a:pt x="538479" y="394970"/>
                </a:moveTo>
                <a:lnTo>
                  <a:pt x="534669" y="394970"/>
                </a:lnTo>
                <a:lnTo>
                  <a:pt x="534669" y="396113"/>
                </a:lnTo>
                <a:lnTo>
                  <a:pt x="538479" y="396113"/>
                </a:lnTo>
                <a:lnTo>
                  <a:pt x="538479" y="394970"/>
                </a:lnTo>
                <a:close/>
              </a:path>
              <a:path w="538479" h="538479">
                <a:moveTo>
                  <a:pt x="538479" y="391160"/>
                </a:moveTo>
                <a:lnTo>
                  <a:pt x="534669" y="391160"/>
                </a:lnTo>
                <a:lnTo>
                  <a:pt x="534669" y="393700"/>
                </a:lnTo>
                <a:lnTo>
                  <a:pt x="538479" y="393700"/>
                </a:lnTo>
                <a:lnTo>
                  <a:pt x="538479" y="391160"/>
                </a:lnTo>
                <a:close/>
              </a:path>
              <a:path w="538479" h="538479">
                <a:moveTo>
                  <a:pt x="538479" y="388620"/>
                </a:moveTo>
                <a:lnTo>
                  <a:pt x="534669" y="388620"/>
                </a:lnTo>
                <a:lnTo>
                  <a:pt x="534669" y="389763"/>
                </a:lnTo>
                <a:lnTo>
                  <a:pt x="538479" y="389763"/>
                </a:lnTo>
                <a:lnTo>
                  <a:pt x="538479" y="388620"/>
                </a:lnTo>
                <a:close/>
              </a:path>
              <a:path w="538479" h="538479">
                <a:moveTo>
                  <a:pt x="538479" y="384810"/>
                </a:moveTo>
                <a:lnTo>
                  <a:pt x="534669" y="384810"/>
                </a:lnTo>
                <a:lnTo>
                  <a:pt x="534669" y="387350"/>
                </a:lnTo>
                <a:lnTo>
                  <a:pt x="538479" y="387350"/>
                </a:lnTo>
                <a:lnTo>
                  <a:pt x="538479" y="384810"/>
                </a:lnTo>
                <a:close/>
              </a:path>
              <a:path w="538479" h="538479">
                <a:moveTo>
                  <a:pt x="538479" y="382270"/>
                </a:moveTo>
                <a:lnTo>
                  <a:pt x="534669" y="382270"/>
                </a:lnTo>
                <a:lnTo>
                  <a:pt x="534669" y="383413"/>
                </a:lnTo>
                <a:lnTo>
                  <a:pt x="538479" y="383413"/>
                </a:lnTo>
                <a:lnTo>
                  <a:pt x="538479" y="382270"/>
                </a:lnTo>
                <a:close/>
              </a:path>
              <a:path w="538479" h="538479">
                <a:moveTo>
                  <a:pt x="538479" y="378460"/>
                </a:moveTo>
                <a:lnTo>
                  <a:pt x="534669" y="378460"/>
                </a:lnTo>
                <a:lnTo>
                  <a:pt x="534669" y="381000"/>
                </a:lnTo>
                <a:lnTo>
                  <a:pt x="538479" y="381000"/>
                </a:lnTo>
                <a:lnTo>
                  <a:pt x="538479" y="378460"/>
                </a:lnTo>
                <a:close/>
              </a:path>
              <a:path w="538479" h="538479">
                <a:moveTo>
                  <a:pt x="538479" y="375920"/>
                </a:moveTo>
                <a:lnTo>
                  <a:pt x="534669" y="375920"/>
                </a:lnTo>
                <a:lnTo>
                  <a:pt x="534669" y="377063"/>
                </a:lnTo>
                <a:lnTo>
                  <a:pt x="538479" y="377063"/>
                </a:lnTo>
                <a:lnTo>
                  <a:pt x="538479" y="375920"/>
                </a:lnTo>
                <a:close/>
              </a:path>
              <a:path w="538479" h="538479">
                <a:moveTo>
                  <a:pt x="538479" y="372110"/>
                </a:moveTo>
                <a:lnTo>
                  <a:pt x="534669" y="372110"/>
                </a:lnTo>
                <a:lnTo>
                  <a:pt x="534669" y="374650"/>
                </a:lnTo>
                <a:lnTo>
                  <a:pt x="538479" y="374650"/>
                </a:lnTo>
                <a:lnTo>
                  <a:pt x="538479" y="372110"/>
                </a:lnTo>
                <a:close/>
              </a:path>
              <a:path w="538479" h="538479">
                <a:moveTo>
                  <a:pt x="537210" y="368300"/>
                </a:moveTo>
                <a:lnTo>
                  <a:pt x="535939" y="368300"/>
                </a:lnTo>
                <a:lnTo>
                  <a:pt x="535939" y="369570"/>
                </a:lnTo>
                <a:lnTo>
                  <a:pt x="534669" y="369570"/>
                </a:lnTo>
                <a:lnTo>
                  <a:pt x="534669" y="370713"/>
                </a:lnTo>
                <a:lnTo>
                  <a:pt x="537210" y="370713"/>
                </a:lnTo>
                <a:lnTo>
                  <a:pt x="537210" y="368300"/>
                </a:lnTo>
                <a:close/>
              </a:path>
              <a:path w="538479" h="538479">
                <a:moveTo>
                  <a:pt x="535939" y="365760"/>
                </a:moveTo>
                <a:lnTo>
                  <a:pt x="534670" y="365760"/>
                </a:lnTo>
                <a:lnTo>
                  <a:pt x="534669" y="368300"/>
                </a:lnTo>
                <a:lnTo>
                  <a:pt x="535939" y="368300"/>
                </a:lnTo>
                <a:lnTo>
                  <a:pt x="535939" y="365760"/>
                </a:lnTo>
                <a:close/>
              </a:path>
              <a:path w="538479" h="538479">
                <a:moveTo>
                  <a:pt x="538479" y="448183"/>
                </a:moveTo>
                <a:lnTo>
                  <a:pt x="534669" y="448183"/>
                </a:lnTo>
                <a:lnTo>
                  <a:pt x="534669" y="454533"/>
                </a:lnTo>
                <a:lnTo>
                  <a:pt x="538479" y="454533"/>
                </a:lnTo>
                <a:lnTo>
                  <a:pt x="538479" y="448183"/>
                </a:lnTo>
                <a:close/>
              </a:path>
              <a:path w="538479" h="538479">
                <a:moveTo>
                  <a:pt x="166369" y="535940"/>
                </a:moveTo>
                <a:lnTo>
                  <a:pt x="17779" y="535940"/>
                </a:lnTo>
                <a:lnTo>
                  <a:pt x="17779" y="538353"/>
                </a:lnTo>
                <a:lnTo>
                  <a:pt x="165100" y="538353"/>
                </a:lnTo>
                <a:lnTo>
                  <a:pt x="165100" y="537083"/>
                </a:lnTo>
                <a:lnTo>
                  <a:pt x="166369" y="537083"/>
                </a:lnTo>
                <a:lnTo>
                  <a:pt x="166369" y="535940"/>
                </a:lnTo>
                <a:close/>
              </a:path>
              <a:path w="538479" h="538479">
                <a:moveTo>
                  <a:pt x="166370" y="534543"/>
                </a:moveTo>
                <a:lnTo>
                  <a:pt x="17779" y="534543"/>
                </a:lnTo>
                <a:lnTo>
                  <a:pt x="17779" y="535813"/>
                </a:lnTo>
                <a:lnTo>
                  <a:pt x="166369" y="535813"/>
                </a:lnTo>
                <a:lnTo>
                  <a:pt x="166370" y="534543"/>
                </a:lnTo>
                <a:close/>
              </a:path>
              <a:path w="538479" h="538479">
                <a:moveTo>
                  <a:pt x="463549" y="536067"/>
                </a:moveTo>
                <a:lnTo>
                  <a:pt x="308609" y="536067"/>
                </a:lnTo>
                <a:lnTo>
                  <a:pt x="308609" y="538353"/>
                </a:lnTo>
                <a:lnTo>
                  <a:pt x="461009" y="538353"/>
                </a:lnTo>
                <a:lnTo>
                  <a:pt x="461009" y="537083"/>
                </a:lnTo>
                <a:lnTo>
                  <a:pt x="463549" y="537083"/>
                </a:lnTo>
                <a:lnTo>
                  <a:pt x="463549" y="536067"/>
                </a:lnTo>
                <a:close/>
              </a:path>
              <a:path w="538479" h="538479">
                <a:moveTo>
                  <a:pt x="466089" y="534543"/>
                </a:moveTo>
                <a:lnTo>
                  <a:pt x="307339" y="534543"/>
                </a:lnTo>
                <a:lnTo>
                  <a:pt x="307339" y="536067"/>
                </a:lnTo>
                <a:lnTo>
                  <a:pt x="308609" y="536067"/>
                </a:lnTo>
                <a:lnTo>
                  <a:pt x="308609" y="535813"/>
                </a:lnTo>
                <a:lnTo>
                  <a:pt x="464819" y="535813"/>
                </a:lnTo>
                <a:lnTo>
                  <a:pt x="464819" y="534670"/>
                </a:lnTo>
                <a:lnTo>
                  <a:pt x="466089" y="534670"/>
                </a:lnTo>
                <a:close/>
              </a:path>
              <a:path w="538479" h="538479">
                <a:moveTo>
                  <a:pt x="464819" y="535813"/>
                </a:moveTo>
                <a:lnTo>
                  <a:pt x="463549" y="535813"/>
                </a:lnTo>
                <a:lnTo>
                  <a:pt x="463549" y="536067"/>
                </a:lnTo>
                <a:lnTo>
                  <a:pt x="464819" y="536067"/>
                </a:lnTo>
                <a:lnTo>
                  <a:pt x="464819" y="535813"/>
                </a:lnTo>
                <a:close/>
              </a:path>
              <a:path w="538479" h="538479">
                <a:moveTo>
                  <a:pt x="535939" y="466090"/>
                </a:moveTo>
                <a:lnTo>
                  <a:pt x="534669" y="466090"/>
                </a:lnTo>
                <a:lnTo>
                  <a:pt x="534669" y="468630"/>
                </a:lnTo>
                <a:lnTo>
                  <a:pt x="535939" y="468630"/>
                </a:lnTo>
                <a:lnTo>
                  <a:pt x="535939" y="466090"/>
                </a:lnTo>
                <a:close/>
              </a:path>
              <a:path w="538479" h="538479">
                <a:moveTo>
                  <a:pt x="538479" y="463550"/>
                </a:moveTo>
                <a:lnTo>
                  <a:pt x="534669" y="463550"/>
                </a:lnTo>
                <a:lnTo>
                  <a:pt x="534669" y="465963"/>
                </a:lnTo>
                <a:lnTo>
                  <a:pt x="535939" y="465963"/>
                </a:lnTo>
                <a:lnTo>
                  <a:pt x="535939" y="466090"/>
                </a:lnTo>
                <a:lnTo>
                  <a:pt x="537210" y="466090"/>
                </a:lnTo>
                <a:lnTo>
                  <a:pt x="537210" y="464820"/>
                </a:lnTo>
                <a:lnTo>
                  <a:pt x="538479" y="464820"/>
                </a:lnTo>
                <a:lnTo>
                  <a:pt x="538479" y="463550"/>
                </a:lnTo>
                <a:close/>
              </a:path>
              <a:path w="538479" h="538479">
                <a:moveTo>
                  <a:pt x="538479" y="459740"/>
                </a:moveTo>
                <a:lnTo>
                  <a:pt x="534669" y="459740"/>
                </a:lnTo>
                <a:lnTo>
                  <a:pt x="534669" y="463423"/>
                </a:lnTo>
                <a:lnTo>
                  <a:pt x="538479" y="463423"/>
                </a:lnTo>
                <a:lnTo>
                  <a:pt x="538479" y="459740"/>
                </a:lnTo>
                <a:close/>
              </a:path>
              <a:path w="538479" h="538479">
                <a:moveTo>
                  <a:pt x="538479" y="457200"/>
                </a:moveTo>
                <a:lnTo>
                  <a:pt x="534669" y="457200"/>
                </a:lnTo>
                <a:lnTo>
                  <a:pt x="534669" y="459613"/>
                </a:lnTo>
                <a:lnTo>
                  <a:pt x="538479" y="459613"/>
                </a:lnTo>
                <a:lnTo>
                  <a:pt x="538479" y="457200"/>
                </a:lnTo>
                <a:close/>
              </a:path>
              <a:path w="538479" h="538479">
                <a:moveTo>
                  <a:pt x="538479" y="454660"/>
                </a:moveTo>
                <a:lnTo>
                  <a:pt x="534669" y="454660"/>
                </a:lnTo>
                <a:lnTo>
                  <a:pt x="534669" y="457073"/>
                </a:lnTo>
                <a:lnTo>
                  <a:pt x="538479" y="457073"/>
                </a:lnTo>
                <a:lnTo>
                  <a:pt x="538479" y="45466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2" name="bk object 4512"/>
          <p:cNvSpPr/>
          <p:nvPr/>
        </p:nvSpPr>
        <p:spPr>
          <a:xfrm>
            <a:off x="4996179" y="2837307"/>
            <a:ext cx="530860" cy="530860"/>
          </a:xfrm>
          <a:custGeom>
            <a:avLst/>
            <a:gdLst/>
            <a:ahLst/>
            <a:cxnLst/>
            <a:rect l="l" t="t" r="r" b="b"/>
            <a:pathLst>
              <a:path w="530860" h="530860">
                <a:moveTo>
                  <a:pt x="3810" y="158623"/>
                </a:moveTo>
                <a:lnTo>
                  <a:pt x="2540" y="158623"/>
                </a:lnTo>
                <a:lnTo>
                  <a:pt x="2540" y="161162"/>
                </a:lnTo>
                <a:lnTo>
                  <a:pt x="3810" y="161162"/>
                </a:lnTo>
                <a:lnTo>
                  <a:pt x="3810" y="158623"/>
                </a:lnTo>
                <a:close/>
              </a:path>
              <a:path w="530860" h="530860">
                <a:moveTo>
                  <a:pt x="3810" y="156083"/>
                </a:moveTo>
                <a:lnTo>
                  <a:pt x="0" y="156083"/>
                </a:lnTo>
                <a:lnTo>
                  <a:pt x="0" y="158623"/>
                </a:lnTo>
                <a:lnTo>
                  <a:pt x="1270" y="158623"/>
                </a:lnTo>
                <a:lnTo>
                  <a:pt x="1270" y="157352"/>
                </a:lnTo>
                <a:lnTo>
                  <a:pt x="3810" y="157352"/>
                </a:lnTo>
                <a:lnTo>
                  <a:pt x="3810" y="156083"/>
                </a:lnTo>
                <a:close/>
              </a:path>
              <a:path w="530860" h="530860">
                <a:moveTo>
                  <a:pt x="3810" y="152273"/>
                </a:moveTo>
                <a:lnTo>
                  <a:pt x="0" y="152273"/>
                </a:lnTo>
                <a:lnTo>
                  <a:pt x="0" y="154812"/>
                </a:lnTo>
                <a:lnTo>
                  <a:pt x="3810" y="154812"/>
                </a:lnTo>
                <a:lnTo>
                  <a:pt x="3810" y="152273"/>
                </a:lnTo>
                <a:close/>
              </a:path>
              <a:path w="530860" h="530860">
                <a:moveTo>
                  <a:pt x="3810" y="149733"/>
                </a:moveTo>
                <a:lnTo>
                  <a:pt x="0" y="149733"/>
                </a:lnTo>
                <a:lnTo>
                  <a:pt x="0" y="151002"/>
                </a:lnTo>
                <a:lnTo>
                  <a:pt x="3810" y="151002"/>
                </a:lnTo>
                <a:lnTo>
                  <a:pt x="3810" y="149733"/>
                </a:lnTo>
                <a:close/>
              </a:path>
              <a:path w="530860" h="530860">
                <a:moveTo>
                  <a:pt x="3810" y="145923"/>
                </a:moveTo>
                <a:lnTo>
                  <a:pt x="0" y="145923"/>
                </a:lnTo>
                <a:lnTo>
                  <a:pt x="0" y="148462"/>
                </a:lnTo>
                <a:lnTo>
                  <a:pt x="3810" y="148462"/>
                </a:lnTo>
                <a:lnTo>
                  <a:pt x="3810" y="145923"/>
                </a:lnTo>
                <a:close/>
              </a:path>
              <a:path w="530860" h="530860">
                <a:moveTo>
                  <a:pt x="3810" y="143383"/>
                </a:moveTo>
                <a:lnTo>
                  <a:pt x="0" y="143383"/>
                </a:lnTo>
                <a:lnTo>
                  <a:pt x="0" y="144652"/>
                </a:lnTo>
                <a:lnTo>
                  <a:pt x="3810" y="144652"/>
                </a:lnTo>
                <a:lnTo>
                  <a:pt x="3810" y="143383"/>
                </a:lnTo>
                <a:close/>
              </a:path>
              <a:path w="530860" h="530860">
                <a:moveTo>
                  <a:pt x="3810" y="139573"/>
                </a:moveTo>
                <a:lnTo>
                  <a:pt x="0" y="139573"/>
                </a:lnTo>
                <a:lnTo>
                  <a:pt x="0" y="142112"/>
                </a:lnTo>
                <a:lnTo>
                  <a:pt x="3810" y="142112"/>
                </a:lnTo>
                <a:lnTo>
                  <a:pt x="3810" y="139573"/>
                </a:lnTo>
                <a:close/>
              </a:path>
              <a:path w="530860" h="530860">
                <a:moveTo>
                  <a:pt x="3810" y="137033"/>
                </a:moveTo>
                <a:lnTo>
                  <a:pt x="0" y="137033"/>
                </a:lnTo>
                <a:lnTo>
                  <a:pt x="0" y="138302"/>
                </a:lnTo>
                <a:lnTo>
                  <a:pt x="3810" y="138302"/>
                </a:lnTo>
                <a:lnTo>
                  <a:pt x="3810" y="137033"/>
                </a:lnTo>
                <a:close/>
              </a:path>
              <a:path w="530860" h="530860">
                <a:moveTo>
                  <a:pt x="3810" y="133223"/>
                </a:moveTo>
                <a:lnTo>
                  <a:pt x="0" y="133223"/>
                </a:lnTo>
                <a:lnTo>
                  <a:pt x="0" y="135762"/>
                </a:lnTo>
                <a:lnTo>
                  <a:pt x="3810" y="135762"/>
                </a:lnTo>
                <a:lnTo>
                  <a:pt x="3810" y="133223"/>
                </a:lnTo>
                <a:close/>
              </a:path>
              <a:path w="530860" h="530860">
                <a:moveTo>
                  <a:pt x="3810" y="130683"/>
                </a:moveTo>
                <a:lnTo>
                  <a:pt x="0" y="130683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30683"/>
                </a:lnTo>
                <a:close/>
              </a:path>
              <a:path w="530860" h="530860">
                <a:moveTo>
                  <a:pt x="3810" y="126873"/>
                </a:moveTo>
                <a:lnTo>
                  <a:pt x="0" y="126873"/>
                </a:lnTo>
                <a:lnTo>
                  <a:pt x="0" y="129412"/>
                </a:lnTo>
                <a:lnTo>
                  <a:pt x="3810" y="129412"/>
                </a:lnTo>
                <a:lnTo>
                  <a:pt x="3810" y="126873"/>
                </a:lnTo>
                <a:close/>
              </a:path>
              <a:path w="530860" h="530860">
                <a:moveTo>
                  <a:pt x="3810" y="124333"/>
                </a:moveTo>
                <a:lnTo>
                  <a:pt x="0" y="124333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4333"/>
                </a:lnTo>
                <a:close/>
              </a:path>
              <a:path w="530860" h="530860">
                <a:moveTo>
                  <a:pt x="3810" y="120523"/>
                </a:moveTo>
                <a:lnTo>
                  <a:pt x="0" y="120523"/>
                </a:lnTo>
                <a:lnTo>
                  <a:pt x="0" y="123062"/>
                </a:lnTo>
                <a:lnTo>
                  <a:pt x="3810" y="123062"/>
                </a:lnTo>
                <a:lnTo>
                  <a:pt x="3810" y="120523"/>
                </a:lnTo>
                <a:close/>
              </a:path>
              <a:path w="530860" h="530860">
                <a:moveTo>
                  <a:pt x="3810" y="117983"/>
                </a:moveTo>
                <a:lnTo>
                  <a:pt x="0" y="117983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7983"/>
                </a:lnTo>
                <a:close/>
              </a:path>
              <a:path w="530860" h="530860">
                <a:moveTo>
                  <a:pt x="3810" y="114173"/>
                </a:moveTo>
                <a:lnTo>
                  <a:pt x="0" y="114173"/>
                </a:lnTo>
                <a:lnTo>
                  <a:pt x="0" y="116712"/>
                </a:lnTo>
                <a:lnTo>
                  <a:pt x="3810" y="116712"/>
                </a:lnTo>
                <a:lnTo>
                  <a:pt x="3810" y="114173"/>
                </a:lnTo>
                <a:close/>
              </a:path>
              <a:path w="530860" h="530860">
                <a:moveTo>
                  <a:pt x="3810" y="111633"/>
                </a:moveTo>
                <a:lnTo>
                  <a:pt x="0" y="111633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1633"/>
                </a:lnTo>
                <a:close/>
              </a:path>
              <a:path w="530860" h="530860">
                <a:moveTo>
                  <a:pt x="3810" y="107823"/>
                </a:moveTo>
                <a:lnTo>
                  <a:pt x="0" y="107823"/>
                </a:lnTo>
                <a:lnTo>
                  <a:pt x="0" y="110362"/>
                </a:lnTo>
                <a:lnTo>
                  <a:pt x="3810" y="110362"/>
                </a:lnTo>
                <a:lnTo>
                  <a:pt x="3810" y="107823"/>
                </a:lnTo>
                <a:close/>
              </a:path>
              <a:path w="530860" h="530860">
                <a:moveTo>
                  <a:pt x="3810" y="105410"/>
                </a:moveTo>
                <a:lnTo>
                  <a:pt x="0" y="105410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5410"/>
                </a:lnTo>
                <a:close/>
              </a:path>
              <a:path w="530860" h="530860">
                <a:moveTo>
                  <a:pt x="3810" y="101600"/>
                </a:moveTo>
                <a:lnTo>
                  <a:pt x="0" y="101600"/>
                </a:lnTo>
                <a:lnTo>
                  <a:pt x="0" y="104012"/>
                </a:lnTo>
                <a:lnTo>
                  <a:pt x="3810" y="104012"/>
                </a:lnTo>
                <a:lnTo>
                  <a:pt x="3810" y="101600"/>
                </a:lnTo>
                <a:close/>
              </a:path>
              <a:path w="530860" h="530860">
                <a:moveTo>
                  <a:pt x="3810" y="99060"/>
                </a:moveTo>
                <a:lnTo>
                  <a:pt x="0" y="99060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9060"/>
                </a:lnTo>
                <a:close/>
              </a:path>
              <a:path w="530860" h="530860">
                <a:moveTo>
                  <a:pt x="3810" y="95250"/>
                </a:moveTo>
                <a:lnTo>
                  <a:pt x="0" y="95250"/>
                </a:lnTo>
                <a:lnTo>
                  <a:pt x="0" y="97662"/>
                </a:lnTo>
                <a:lnTo>
                  <a:pt x="3810" y="97662"/>
                </a:lnTo>
                <a:lnTo>
                  <a:pt x="3810" y="95250"/>
                </a:lnTo>
                <a:close/>
              </a:path>
              <a:path w="530860" h="530860">
                <a:moveTo>
                  <a:pt x="3810" y="92710"/>
                </a:moveTo>
                <a:lnTo>
                  <a:pt x="0" y="92710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2710"/>
                </a:lnTo>
                <a:close/>
              </a:path>
              <a:path w="530860" h="530860">
                <a:moveTo>
                  <a:pt x="3810" y="88900"/>
                </a:moveTo>
                <a:lnTo>
                  <a:pt x="0" y="88900"/>
                </a:lnTo>
                <a:lnTo>
                  <a:pt x="0" y="91312"/>
                </a:lnTo>
                <a:lnTo>
                  <a:pt x="3810" y="91312"/>
                </a:lnTo>
                <a:lnTo>
                  <a:pt x="3810" y="88900"/>
                </a:lnTo>
                <a:close/>
              </a:path>
              <a:path w="530860" h="530860">
                <a:moveTo>
                  <a:pt x="3810" y="86360"/>
                </a:moveTo>
                <a:lnTo>
                  <a:pt x="0" y="86360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6360"/>
                </a:lnTo>
                <a:close/>
              </a:path>
              <a:path w="530860" h="530860">
                <a:moveTo>
                  <a:pt x="3810" y="80010"/>
                </a:moveTo>
                <a:lnTo>
                  <a:pt x="0" y="80010"/>
                </a:lnTo>
                <a:lnTo>
                  <a:pt x="0" y="84962"/>
                </a:lnTo>
                <a:lnTo>
                  <a:pt x="3810" y="84962"/>
                </a:lnTo>
                <a:lnTo>
                  <a:pt x="3810" y="80010"/>
                </a:lnTo>
                <a:close/>
              </a:path>
              <a:path w="530860" h="530860">
                <a:moveTo>
                  <a:pt x="3810" y="76200"/>
                </a:moveTo>
                <a:lnTo>
                  <a:pt x="0" y="76200"/>
                </a:lnTo>
                <a:lnTo>
                  <a:pt x="0" y="78612"/>
                </a:lnTo>
                <a:lnTo>
                  <a:pt x="3810" y="78612"/>
                </a:lnTo>
                <a:lnTo>
                  <a:pt x="3810" y="76200"/>
                </a:lnTo>
                <a:close/>
              </a:path>
              <a:path w="530860" h="530860">
                <a:moveTo>
                  <a:pt x="2540" y="72262"/>
                </a:moveTo>
                <a:lnTo>
                  <a:pt x="1270" y="72262"/>
                </a:lnTo>
                <a:lnTo>
                  <a:pt x="1270" y="74802"/>
                </a:lnTo>
                <a:lnTo>
                  <a:pt x="3810" y="74802"/>
                </a:lnTo>
                <a:lnTo>
                  <a:pt x="3810" y="73660"/>
                </a:lnTo>
                <a:lnTo>
                  <a:pt x="2540" y="73660"/>
                </a:lnTo>
                <a:lnTo>
                  <a:pt x="2540" y="72262"/>
                </a:lnTo>
                <a:close/>
              </a:path>
              <a:path w="530860" h="530860">
                <a:moveTo>
                  <a:pt x="80010" y="2412"/>
                </a:moveTo>
                <a:lnTo>
                  <a:pt x="78740" y="2412"/>
                </a:lnTo>
                <a:lnTo>
                  <a:pt x="78740" y="3810"/>
                </a:lnTo>
                <a:lnTo>
                  <a:pt x="80010" y="3810"/>
                </a:lnTo>
                <a:lnTo>
                  <a:pt x="80010" y="2412"/>
                </a:lnTo>
                <a:close/>
              </a:path>
              <a:path w="530860" h="530860">
                <a:moveTo>
                  <a:pt x="313690" y="2412"/>
                </a:moveTo>
                <a:lnTo>
                  <a:pt x="311150" y="2412"/>
                </a:lnTo>
                <a:lnTo>
                  <a:pt x="311150" y="3810"/>
                </a:lnTo>
                <a:lnTo>
                  <a:pt x="313690" y="3810"/>
                </a:lnTo>
                <a:lnTo>
                  <a:pt x="313690" y="2412"/>
                </a:lnTo>
                <a:close/>
              </a:path>
              <a:path w="530860" h="530860">
                <a:moveTo>
                  <a:pt x="476250" y="2412"/>
                </a:moveTo>
                <a:lnTo>
                  <a:pt x="474980" y="2412"/>
                </a:lnTo>
                <a:lnTo>
                  <a:pt x="474980" y="3810"/>
                </a:lnTo>
                <a:lnTo>
                  <a:pt x="476250" y="3810"/>
                </a:lnTo>
                <a:lnTo>
                  <a:pt x="476250" y="2412"/>
                </a:lnTo>
                <a:close/>
              </a:path>
              <a:path w="530860" h="530860">
                <a:moveTo>
                  <a:pt x="238760" y="0"/>
                </a:moveTo>
                <a:lnTo>
                  <a:pt x="82550" y="0"/>
                </a:lnTo>
                <a:lnTo>
                  <a:pt x="82550" y="2412"/>
                </a:lnTo>
                <a:lnTo>
                  <a:pt x="238760" y="2412"/>
                </a:lnTo>
                <a:lnTo>
                  <a:pt x="238760" y="0"/>
                </a:lnTo>
                <a:close/>
              </a:path>
              <a:path w="530860" h="530860">
                <a:moveTo>
                  <a:pt x="474980" y="0"/>
                </a:moveTo>
                <a:lnTo>
                  <a:pt x="314960" y="0"/>
                </a:lnTo>
                <a:lnTo>
                  <a:pt x="314960" y="2412"/>
                </a:lnTo>
                <a:lnTo>
                  <a:pt x="474980" y="2412"/>
                </a:lnTo>
                <a:lnTo>
                  <a:pt x="474980" y="0"/>
                </a:lnTo>
                <a:close/>
              </a:path>
              <a:path w="530860" h="530860">
                <a:moveTo>
                  <a:pt x="530860" y="441833"/>
                </a:moveTo>
                <a:lnTo>
                  <a:pt x="527050" y="441833"/>
                </a:lnTo>
                <a:lnTo>
                  <a:pt x="527050" y="443102"/>
                </a:lnTo>
                <a:lnTo>
                  <a:pt x="530860" y="443102"/>
                </a:lnTo>
                <a:lnTo>
                  <a:pt x="530860" y="441833"/>
                </a:lnTo>
                <a:close/>
              </a:path>
              <a:path w="530860" h="530860">
                <a:moveTo>
                  <a:pt x="530860" y="438023"/>
                </a:moveTo>
                <a:lnTo>
                  <a:pt x="527050" y="438023"/>
                </a:lnTo>
                <a:lnTo>
                  <a:pt x="527050" y="440563"/>
                </a:lnTo>
                <a:lnTo>
                  <a:pt x="530860" y="440563"/>
                </a:lnTo>
                <a:lnTo>
                  <a:pt x="530860" y="438023"/>
                </a:lnTo>
                <a:close/>
              </a:path>
              <a:path w="530860" h="530860">
                <a:moveTo>
                  <a:pt x="530860" y="435610"/>
                </a:moveTo>
                <a:lnTo>
                  <a:pt x="527050" y="435610"/>
                </a:lnTo>
                <a:lnTo>
                  <a:pt x="527050" y="436752"/>
                </a:lnTo>
                <a:lnTo>
                  <a:pt x="530860" y="436752"/>
                </a:lnTo>
                <a:lnTo>
                  <a:pt x="530860" y="435610"/>
                </a:lnTo>
                <a:close/>
              </a:path>
              <a:path w="530860" h="530860">
                <a:moveTo>
                  <a:pt x="530860" y="431800"/>
                </a:moveTo>
                <a:lnTo>
                  <a:pt x="527050" y="431800"/>
                </a:lnTo>
                <a:lnTo>
                  <a:pt x="527050" y="434339"/>
                </a:lnTo>
                <a:lnTo>
                  <a:pt x="530860" y="434339"/>
                </a:lnTo>
                <a:lnTo>
                  <a:pt x="530860" y="431800"/>
                </a:lnTo>
                <a:close/>
              </a:path>
              <a:path w="530860" h="530860">
                <a:moveTo>
                  <a:pt x="530860" y="429260"/>
                </a:moveTo>
                <a:lnTo>
                  <a:pt x="527050" y="429260"/>
                </a:lnTo>
                <a:lnTo>
                  <a:pt x="527050" y="430402"/>
                </a:lnTo>
                <a:lnTo>
                  <a:pt x="530860" y="430402"/>
                </a:lnTo>
                <a:lnTo>
                  <a:pt x="530860" y="429260"/>
                </a:lnTo>
                <a:close/>
              </a:path>
              <a:path w="530860" h="530860">
                <a:moveTo>
                  <a:pt x="530860" y="425450"/>
                </a:moveTo>
                <a:lnTo>
                  <a:pt x="527050" y="425450"/>
                </a:lnTo>
                <a:lnTo>
                  <a:pt x="527050" y="427989"/>
                </a:lnTo>
                <a:lnTo>
                  <a:pt x="530860" y="427989"/>
                </a:lnTo>
                <a:lnTo>
                  <a:pt x="530860" y="425450"/>
                </a:lnTo>
                <a:close/>
              </a:path>
              <a:path w="530860" h="530860">
                <a:moveTo>
                  <a:pt x="530860" y="422910"/>
                </a:moveTo>
                <a:lnTo>
                  <a:pt x="527050" y="422910"/>
                </a:lnTo>
                <a:lnTo>
                  <a:pt x="527050" y="424052"/>
                </a:lnTo>
                <a:lnTo>
                  <a:pt x="530860" y="424052"/>
                </a:lnTo>
                <a:lnTo>
                  <a:pt x="530860" y="422910"/>
                </a:lnTo>
                <a:close/>
              </a:path>
              <a:path w="530860" h="530860">
                <a:moveTo>
                  <a:pt x="530860" y="419100"/>
                </a:moveTo>
                <a:lnTo>
                  <a:pt x="527050" y="419100"/>
                </a:lnTo>
                <a:lnTo>
                  <a:pt x="527050" y="421639"/>
                </a:lnTo>
                <a:lnTo>
                  <a:pt x="530860" y="421639"/>
                </a:lnTo>
                <a:lnTo>
                  <a:pt x="530860" y="419100"/>
                </a:lnTo>
                <a:close/>
              </a:path>
              <a:path w="530860" h="530860">
                <a:moveTo>
                  <a:pt x="530860" y="416560"/>
                </a:moveTo>
                <a:lnTo>
                  <a:pt x="527050" y="416560"/>
                </a:lnTo>
                <a:lnTo>
                  <a:pt x="527050" y="417702"/>
                </a:lnTo>
                <a:lnTo>
                  <a:pt x="530860" y="417702"/>
                </a:lnTo>
                <a:lnTo>
                  <a:pt x="530860" y="416560"/>
                </a:lnTo>
                <a:close/>
              </a:path>
              <a:path w="530860" h="530860">
                <a:moveTo>
                  <a:pt x="530860" y="412750"/>
                </a:moveTo>
                <a:lnTo>
                  <a:pt x="527050" y="412750"/>
                </a:lnTo>
                <a:lnTo>
                  <a:pt x="527050" y="415289"/>
                </a:lnTo>
                <a:lnTo>
                  <a:pt x="530860" y="415289"/>
                </a:lnTo>
                <a:lnTo>
                  <a:pt x="530860" y="412750"/>
                </a:lnTo>
                <a:close/>
              </a:path>
              <a:path w="530860" h="530860">
                <a:moveTo>
                  <a:pt x="530860" y="410210"/>
                </a:moveTo>
                <a:lnTo>
                  <a:pt x="527050" y="410210"/>
                </a:lnTo>
                <a:lnTo>
                  <a:pt x="527050" y="411352"/>
                </a:lnTo>
                <a:lnTo>
                  <a:pt x="530860" y="411352"/>
                </a:lnTo>
                <a:lnTo>
                  <a:pt x="530860" y="410210"/>
                </a:lnTo>
                <a:close/>
              </a:path>
              <a:path w="530860" h="530860">
                <a:moveTo>
                  <a:pt x="530860" y="406400"/>
                </a:moveTo>
                <a:lnTo>
                  <a:pt x="527050" y="406400"/>
                </a:lnTo>
                <a:lnTo>
                  <a:pt x="527050" y="408939"/>
                </a:lnTo>
                <a:lnTo>
                  <a:pt x="530860" y="408939"/>
                </a:lnTo>
                <a:lnTo>
                  <a:pt x="530860" y="406400"/>
                </a:lnTo>
                <a:close/>
              </a:path>
              <a:path w="530860" h="530860">
                <a:moveTo>
                  <a:pt x="530860" y="403860"/>
                </a:moveTo>
                <a:lnTo>
                  <a:pt x="527050" y="403860"/>
                </a:lnTo>
                <a:lnTo>
                  <a:pt x="527050" y="405002"/>
                </a:lnTo>
                <a:lnTo>
                  <a:pt x="530860" y="405002"/>
                </a:lnTo>
                <a:lnTo>
                  <a:pt x="530860" y="403860"/>
                </a:lnTo>
                <a:close/>
              </a:path>
              <a:path w="530860" h="530860">
                <a:moveTo>
                  <a:pt x="530860" y="400050"/>
                </a:moveTo>
                <a:lnTo>
                  <a:pt x="527050" y="400050"/>
                </a:lnTo>
                <a:lnTo>
                  <a:pt x="527050" y="402589"/>
                </a:lnTo>
                <a:lnTo>
                  <a:pt x="530860" y="402589"/>
                </a:lnTo>
                <a:lnTo>
                  <a:pt x="530860" y="400050"/>
                </a:lnTo>
                <a:close/>
              </a:path>
              <a:path w="530860" h="530860">
                <a:moveTo>
                  <a:pt x="530860" y="397510"/>
                </a:moveTo>
                <a:lnTo>
                  <a:pt x="527050" y="397510"/>
                </a:lnTo>
                <a:lnTo>
                  <a:pt x="527050" y="398652"/>
                </a:lnTo>
                <a:lnTo>
                  <a:pt x="530860" y="398652"/>
                </a:lnTo>
                <a:lnTo>
                  <a:pt x="530860" y="397510"/>
                </a:lnTo>
                <a:close/>
              </a:path>
              <a:path w="530860" h="530860">
                <a:moveTo>
                  <a:pt x="530860" y="393700"/>
                </a:moveTo>
                <a:lnTo>
                  <a:pt x="527050" y="393700"/>
                </a:lnTo>
                <a:lnTo>
                  <a:pt x="527050" y="396239"/>
                </a:lnTo>
                <a:lnTo>
                  <a:pt x="530860" y="396239"/>
                </a:lnTo>
                <a:lnTo>
                  <a:pt x="530860" y="393700"/>
                </a:lnTo>
                <a:close/>
              </a:path>
              <a:path w="530860" h="530860">
                <a:moveTo>
                  <a:pt x="530860" y="391160"/>
                </a:moveTo>
                <a:lnTo>
                  <a:pt x="527050" y="391160"/>
                </a:lnTo>
                <a:lnTo>
                  <a:pt x="527050" y="392302"/>
                </a:lnTo>
                <a:lnTo>
                  <a:pt x="530860" y="392302"/>
                </a:lnTo>
                <a:lnTo>
                  <a:pt x="530860" y="391160"/>
                </a:lnTo>
                <a:close/>
              </a:path>
              <a:path w="530860" h="530860">
                <a:moveTo>
                  <a:pt x="530860" y="387350"/>
                </a:moveTo>
                <a:lnTo>
                  <a:pt x="527050" y="387350"/>
                </a:lnTo>
                <a:lnTo>
                  <a:pt x="527050" y="389889"/>
                </a:lnTo>
                <a:lnTo>
                  <a:pt x="530860" y="389889"/>
                </a:lnTo>
                <a:lnTo>
                  <a:pt x="530860" y="387350"/>
                </a:lnTo>
                <a:close/>
              </a:path>
              <a:path w="530860" h="530860">
                <a:moveTo>
                  <a:pt x="530860" y="384810"/>
                </a:moveTo>
                <a:lnTo>
                  <a:pt x="527050" y="384810"/>
                </a:lnTo>
                <a:lnTo>
                  <a:pt x="527050" y="385952"/>
                </a:lnTo>
                <a:lnTo>
                  <a:pt x="530860" y="385952"/>
                </a:lnTo>
                <a:lnTo>
                  <a:pt x="530860" y="384810"/>
                </a:lnTo>
                <a:close/>
              </a:path>
              <a:path w="530860" h="530860">
                <a:moveTo>
                  <a:pt x="530860" y="381000"/>
                </a:moveTo>
                <a:lnTo>
                  <a:pt x="527050" y="381000"/>
                </a:lnTo>
                <a:lnTo>
                  <a:pt x="527050" y="383539"/>
                </a:lnTo>
                <a:lnTo>
                  <a:pt x="530860" y="383539"/>
                </a:lnTo>
                <a:lnTo>
                  <a:pt x="530860" y="381000"/>
                </a:lnTo>
                <a:close/>
              </a:path>
              <a:path w="530860" h="530860">
                <a:moveTo>
                  <a:pt x="530860" y="378460"/>
                </a:moveTo>
                <a:lnTo>
                  <a:pt x="527050" y="378460"/>
                </a:lnTo>
                <a:lnTo>
                  <a:pt x="527050" y="379602"/>
                </a:lnTo>
                <a:lnTo>
                  <a:pt x="530860" y="379602"/>
                </a:lnTo>
                <a:lnTo>
                  <a:pt x="530860" y="378460"/>
                </a:lnTo>
                <a:close/>
              </a:path>
              <a:path w="530860" h="530860">
                <a:moveTo>
                  <a:pt x="530860" y="374650"/>
                </a:moveTo>
                <a:lnTo>
                  <a:pt x="527050" y="374650"/>
                </a:lnTo>
                <a:lnTo>
                  <a:pt x="527050" y="377189"/>
                </a:lnTo>
                <a:lnTo>
                  <a:pt x="530860" y="377189"/>
                </a:lnTo>
                <a:lnTo>
                  <a:pt x="530860" y="374650"/>
                </a:lnTo>
                <a:close/>
              </a:path>
              <a:path w="530860" h="530860">
                <a:moveTo>
                  <a:pt x="530860" y="372110"/>
                </a:moveTo>
                <a:lnTo>
                  <a:pt x="527050" y="372110"/>
                </a:lnTo>
                <a:lnTo>
                  <a:pt x="527050" y="373252"/>
                </a:lnTo>
                <a:lnTo>
                  <a:pt x="530860" y="373252"/>
                </a:lnTo>
                <a:lnTo>
                  <a:pt x="530860" y="372110"/>
                </a:lnTo>
                <a:close/>
              </a:path>
              <a:path w="530860" h="530860">
                <a:moveTo>
                  <a:pt x="530860" y="368300"/>
                </a:moveTo>
                <a:lnTo>
                  <a:pt x="527050" y="368300"/>
                </a:lnTo>
                <a:lnTo>
                  <a:pt x="527050" y="370839"/>
                </a:lnTo>
                <a:lnTo>
                  <a:pt x="530860" y="370839"/>
                </a:lnTo>
                <a:lnTo>
                  <a:pt x="530860" y="368300"/>
                </a:lnTo>
                <a:close/>
              </a:path>
              <a:path w="530860" h="530860">
                <a:moveTo>
                  <a:pt x="530860" y="365760"/>
                </a:moveTo>
                <a:lnTo>
                  <a:pt x="527050" y="365760"/>
                </a:lnTo>
                <a:lnTo>
                  <a:pt x="527050" y="366902"/>
                </a:lnTo>
                <a:lnTo>
                  <a:pt x="530860" y="366902"/>
                </a:lnTo>
                <a:lnTo>
                  <a:pt x="530860" y="365760"/>
                </a:lnTo>
                <a:close/>
              </a:path>
              <a:path w="530860" h="530860">
                <a:moveTo>
                  <a:pt x="530860" y="360552"/>
                </a:moveTo>
                <a:lnTo>
                  <a:pt x="529589" y="360552"/>
                </a:lnTo>
                <a:lnTo>
                  <a:pt x="529589" y="361950"/>
                </a:lnTo>
                <a:lnTo>
                  <a:pt x="527050" y="361950"/>
                </a:lnTo>
                <a:lnTo>
                  <a:pt x="527050" y="364489"/>
                </a:lnTo>
                <a:lnTo>
                  <a:pt x="530860" y="364489"/>
                </a:lnTo>
                <a:lnTo>
                  <a:pt x="530860" y="360552"/>
                </a:lnTo>
                <a:close/>
              </a:path>
              <a:path w="530860" h="530860">
                <a:moveTo>
                  <a:pt x="528320" y="359410"/>
                </a:moveTo>
                <a:lnTo>
                  <a:pt x="527050" y="359410"/>
                </a:lnTo>
                <a:lnTo>
                  <a:pt x="527050" y="360552"/>
                </a:lnTo>
                <a:lnTo>
                  <a:pt x="528320" y="360552"/>
                </a:lnTo>
                <a:lnTo>
                  <a:pt x="528320" y="359410"/>
                </a:lnTo>
                <a:close/>
              </a:path>
              <a:path w="530860" h="530860">
                <a:moveTo>
                  <a:pt x="530860" y="444373"/>
                </a:moveTo>
                <a:lnTo>
                  <a:pt x="527050" y="444373"/>
                </a:lnTo>
                <a:lnTo>
                  <a:pt x="527050" y="450723"/>
                </a:lnTo>
                <a:lnTo>
                  <a:pt x="530860" y="450723"/>
                </a:lnTo>
                <a:lnTo>
                  <a:pt x="530860" y="444373"/>
                </a:lnTo>
                <a:close/>
              </a:path>
              <a:path w="530860" h="530860">
                <a:moveTo>
                  <a:pt x="162560" y="529590"/>
                </a:moveTo>
                <a:lnTo>
                  <a:pt x="15240" y="529590"/>
                </a:lnTo>
                <a:lnTo>
                  <a:pt x="15240" y="530733"/>
                </a:lnTo>
                <a:lnTo>
                  <a:pt x="162560" y="530733"/>
                </a:lnTo>
                <a:lnTo>
                  <a:pt x="162560" y="529590"/>
                </a:lnTo>
                <a:close/>
              </a:path>
              <a:path w="530860" h="530860">
                <a:moveTo>
                  <a:pt x="162560" y="526923"/>
                </a:moveTo>
                <a:lnTo>
                  <a:pt x="15240" y="526923"/>
                </a:lnTo>
                <a:lnTo>
                  <a:pt x="15240" y="529463"/>
                </a:lnTo>
                <a:lnTo>
                  <a:pt x="162560" y="529463"/>
                </a:lnTo>
                <a:lnTo>
                  <a:pt x="162560" y="526923"/>
                </a:lnTo>
                <a:close/>
              </a:path>
              <a:path w="530860" h="530860">
                <a:moveTo>
                  <a:pt x="462280" y="529590"/>
                </a:moveTo>
                <a:lnTo>
                  <a:pt x="303530" y="529590"/>
                </a:lnTo>
                <a:lnTo>
                  <a:pt x="303530" y="530733"/>
                </a:lnTo>
                <a:lnTo>
                  <a:pt x="462280" y="530733"/>
                </a:lnTo>
                <a:lnTo>
                  <a:pt x="462280" y="529590"/>
                </a:lnTo>
                <a:close/>
              </a:path>
              <a:path w="530860" h="530860">
                <a:moveTo>
                  <a:pt x="463550" y="528447"/>
                </a:moveTo>
                <a:lnTo>
                  <a:pt x="303530" y="528447"/>
                </a:lnTo>
                <a:lnTo>
                  <a:pt x="303530" y="529463"/>
                </a:lnTo>
                <a:lnTo>
                  <a:pt x="462280" y="529463"/>
                </a:lnTo>
                <a:lnTo>
                  <a:pt x="462280" y="529590"/>
                </a:lnTo>
                <a:lnTo>
                  <a:pt x="463550" y="529590"/>
                </a:lnTo>
                <a:lnTo>
                  <a:pt x="463550" y="528447"/>
                </a:lnTo>
                <a:close/>
              </a:path>
              <a:path w="530860" h="530860">
                <a:moveTo>
                  <a:pt x="466089" y="526923"/>
                </a:moveTo>
                <a:lnTo>
                  <a:pt x="302260" y="526923"/>
                </a:lnTo>
                <a:lnTo>
                  <a:pt x="302260" y="528447"/>
                </a:lnTo>
                <a:lnTo>
                  <a:pt x="466089" y="528447"/>
                </a:lnTo>
                <a:lnTo>
                  <a:pt x="466089" y="526923"/>
                </a:lnTo>
                <a:close/>
              </a:path>
              <a:path w="530860" h="530860">
                <a:moveTo>
                  <a:pt x="529590" y="466089"/>
                </a:moveTo>
                <a:lnTo>
                  <a:pt x="527050" y="466089"/>
                </a:lnTo>
                <a:lnTo>
                  <a:pt x="527050" y="468630"/>
                </a:lnTo>
                <a:lnTo>
                  <a:pt x="528320" y="468630"/>
                </a:lnTo>
                <a:lnTo>
                  <a:pt x="528320" y="467360"/>
                </a:lnTo>
                <a:lnTo>
                  <a:pt x="529590" y="467360"/>
                </a:lnTo>
                <a:lnTo>
                  <a:pt x="529590" y="466089"/>
                </a:lnTo>
                <a:close/>
              </a:path>
              <a:path w="530860" h="530860">
                <a:moveTo>
                  <a:pt x="530860" y="462280"/>
                </a:moveTo>
                <a:lnTo>
                  <a:pt x="527050" y="462280"/>
                </a:lnTo>
                <a:lnTo>
                  <a:pt x="527050" y="465963"/>
                </a:lnTo>
                <a:lnTo>
                  <a:pt x="529590" y="465963"/>
                </a:lnTo>
                <a:lnTo>
                  <a:pt x="530860" y="466089"/>
                </a:lnTo>
                <a:lnTo>
                  <a:pt x="530860" y="462280"/>
                </a:lnTo>
                <a:close/>
              </a:path>
              <a:path w="530860" h="530860">
                <a:moveTo>
                  <a:pt x="530860" y="459739"/>
                </a:moveTo>
                <a:lnTo>
                  <a:pt x="527050" y="459739"/>
                </a:lnTo>
                <a:lnTo>
                  <a:pt x="527050" y="462152"/>
                </a:lnTo>
                <a:lnTo>
                  <a:pt x="530860" y="462152"/>
                </a:lnTo>
                <a:lnTo>
                  <a:pt x="530860" y="459739"/>
                </a:lnTo>
                <a:close/>
              </a:path>
              <a:path w="530860" h="530860">
                <a:moveTo>
                  <a:pt x="530860" y="455930"/>
                </a:moveTo>
                <a:lnTo>
                  <a:pt x="527050" y="455930"/>
                </a:lnTo>
                <a:lnTo>
                  <a:pt x="527050" y="459613"/>
                </a:lnTo>
                <a:lnTo>
                  <a:pt x="530860" y="459613"/>
                </a:lnTo>
                <a:lnTo>
                  <a:pt x="530860" y="455930"/>
                </a:lnTo>
                <a:close/>
              </a:path>
              <a:path w="530860" h="530860">
                <a:moveTo>
                  <a:pt x="530860" y="453389"/>
                </a:moveTo>
                <a:lnTo>
                  <a:pt x="527050" y="453389"/>
                </a:lnTo>
                <a:lnTo>
                  <a:pt x="527050" y="455802"/>
                </a:lnTo>
                <a:lnTo>
                  <a:pt x="530860" y="455802"/>
                </a:lnTo>
                <a:lnTo>
                  <a:pt x="530860" y="453389"/>
                </a:lnTo>
                <a:close/>
              </a:path>
              <a:path w="530860" h="530860">
                <a:moveTo>
                  <a:pt x="530860" y="450850"/>
                </a:moveTo>
                <a:lnTo>
                  <a:pt x="527050" y="450850"/>
                </a:lnTo>
                <a:lnTo>
                  <a:pt x="527050" y="453263"/>
                </a:lnTo>
                <a:lnTo>
                  <a:pt x="530860" y="453263"/>
                </a:lnTo>
                <a:lnTo>
                  <a:pt x="530860" y="45085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3" name="bk object 4513"/>
          <p:cNvSpPr/>
          <p:nvPr/>
        </p:nvSpPr>
        <p:spPr>
          <a:xfrm>
            <a:off x="4999990" y="2841117"/>
            <a:ext cx="523240" cy="523240"/>
          </a:xfrm>
          <a:custGeom>
            <a:avLst/>
            <a:gdLst/>
            <a:ahLst/>
            <a:cxnLst/>
            <a:rect l="l" t="t" r="r" b="b"/>
            <a:pathLst>
              <a:path w="523239" h="523239">
                <a:moveTo>
                  <a:pt x="3810" y="158623"/>
                </a:moveTo>
                <a:lnTo>
                  <a:pt x="1270" y="158623"/>
                </a:lnTo>
                <a:lnTo>
                  <a:pt x="1270" y="161162"/>
                </a:lnTo>
                <a:lnTo>
                  <a:pt x="2539" y="161162"/>
                </a:lnTo>
                <a:lnTo>
                  <a:pt x="2539" y="159892"/>
                </a:lnTo>
                <a:lnTo>
                  <a:pt x="3810" y="159892"/>
                </a:lnTo>
                <a:lnTo>
                  <a:pt x="3810" y="158623"/>
                </a:lnTo>
                <a:close/>
              </a:path>
              <a:path w="523239" h="523239">
                <a:moveTo>
                  <a:pt x="3810" y="154812"/>
                </a:moveTo>
                <a:lnTo>
                  <a:pt x="0" y="154812"/>
                </a:lnTo>
                <a:lnTo>
                  <a:pt x="0" y="158623"/>
                </a:lnTo>
                <a:lnTo>
                  <a:pt x="1270" y="158623"/>
                </a:lnTo>
                <a:lnTo>
                  <a:pt x="1270" y="157352"/>
                </a:lnTo>
                <a:lnTo>
                  <a:pt x="3810" y="157352"/>
                </a:lnTo>
                <a:lnTo>
                  <a:pt x="3810" y="154812"/>
                </a:lnTo>
                <a:close/>
              </a:path>
              <a:path w="523239" h="523239">
                <a:moveTo>
                  <a:pt x="3810" y="152273"/>
                </a:moveTo>
                <a:lnTo>
                  <a:pt x="0" y="152273"/>
                </a:lnTo>
                <a:lnTo>
                  <a:pt x="0" y="153542"/>
                </a:lnTo>
                <a:lnTo>
                  <a:pt x="3810" y="153542"/>
                </a:lnTo>
                <a:lnTo>
                  <a:pt x="3810" y="152273"/>
                </a:lnTo>
                <a:close/>
              </a:path>
              <a:path w="523239" h="523239">
                <a:moveTo>
                  <a:pt x="3810" y="148462"/>
                </a:moveTo>
                <a:lnTo>
                  <a:pt x="0" y="148462"/>
                </a:lnTo>
                <a:lnTo>
                  <a:pt x="0" y="151002"/>
                </a:lnTo>
                <a:lnTo>
                  <a:pt x="3810" y="151002"/>
                </a:lnTo>
                <a:lnTo>
                  <a:pt x="3810" y="148462"/>
                </a:lnTo>
                <a:close/>
              </a:path>
              <a:path w="523239" h="523239">
                <a:moveTo>
                  <a:pt x="3810" y="145923"/>
                </a:moveTo>
                <a:lnTo>
                  <a:pt x="0" y="145923"/>
                </a:lnTo>
                <a:lnTo>
                  <a:pt x="0" y="147192"/>
                </a:lnTo>
                <a:lnTo>
                  <a:pt x="3810" y="147192"/>
                </a:lnTo>
                <a:lnTo>
                  <a:pt x="3810" y="145923"/>
                </a:lnTo>
                <a:close/>
              </a:path>
              <a:path w="523239" h="523239">
                <a:moveTo>
                  <a:pt x="3810" y="142112"/>
                </a:moveTo>
                <a:lnTo>
                  <a:pt x="0" y="142112"/>
                </a:lnTo>
                <a:lnTo>
                  <a:pt x="0" y="144652"/>
                </a:lnTo>
                <a:lnTo>
                  <a:pt x="3810" y="144652"/>
                </a:lnTo>
                <a:lnTo>
                  <a:pt x="3810" y="142112"/>
                </a:lnTo>
                <a:close/>
              </a:path>
              <a:path w="523239" h="523239">
                <a:moveTo>
                  <a:pt x="3810" y="139573"/>
                </a:moveTo>
                <a:lnTo>
                  <a:pt x="0" y="139573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9573"/>
                </a:lnTo>
                <a:close/>
              </a:path>
              <a:path w="523239" h="523239">
                <a:moveTo>
                  <a:pt x="3810" y="135762"/>
                </a:moveTo>
                <a:lnTo>
                  <a:pt x="0" y="135762"/>
                </a:lnTo>
                <a:lnTo>
                  <a:pt x="0" y="138302"/>
                </a:lnTo>
                <a:lnTo>
                  <a:pt x="3810" y="138302"/>
                </a:lnTo>
                <a:lnTo>
                  <a:pt x="3810" y="135762"/>
                </a:lnTo>
                <a:close/>
              </a:path>
              <a:path w="523239" h="523239">
                <a:moveTo>
                  <a:pt x="3810" y="133223"/>
                </a:moveTo>
                <a:lnTo>
                  <a:pt x="0" y="133223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3223"/>
                </a:lnTo>
                <a:close/>
              </a:path>
              <a:path w="523239" h="523239">
                <a:moveTo>
                  <a:pt x="3810" y="129412"/>
                </a:moveTo>
                <a:lnTo>
                  <a:pt x="0" y="129412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9412"/>
                </a:lnTo>
                <a:close/>
              </a:path>
              <a:path w="523239" h="523239">
                <a:moveTo>
                  <a:pt x="3810" y="126873"/>
                </a:moveTo>
                <a:lnTo>
                  <a:pt x="0" y="126873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6873"/>
                </a:lnTo>
                <a:close/>
              </a:path>
              <a:path w="523239" h="523239">
                <a:moveTo>
                  <a:pt x="3810" y="123062"/>
                </a:moveTo>
                <a:lnTo>
                  <a:pt x="0" y="123062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3062"/>
                </a:lnTo>
                <a:close/>
              </a:path>
              <a:path w="523239" h="523239">
                <a:moveTo>
                  <a:pt x="3810" y="120523"/>
                </a:moveTo>
                <a:lnTo>
                  <a:pt x="0" y="120523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20523"/>
                </a:lnTo>
                <a:close/>
              </a:path>
              <a:path w="523239" h="523239">
                <a:moveTo>
                  <a:pt x="3810" y="116712"/>
                </a:moveTo>
                <a:lnTo>
                  <a:pt x="0" y="116712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6712"/>
                </a:lnTo>
                <a:close/>
              </a:path>
              <a:path w="523239" h="523239">
                <a:moveTo>
                  <a:pt x="3810" y="114173"/>
                </a:moveTo>
                <a:lnTo>
                  <a:pt x="0" y="114173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4173"/>
                </a:lnTo>
                <a:close/>
              </a:path>
              <a:path w="523239" h="523239">
                <a:moveTo>
                  <a:pt x="3810" y="110362"/>
                </a:moveTo>
                <a:lnTo>
                  <a:pt x="0" y="110362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0362"/>
                </a:lnTo>
                <a:close/>
              </a:path>
              <a:path w="523239" h="523239">
                <a:moveTo>
                  <a:pt x="3810" y="107823"/>
                </a:moveTo>
                <a:lnTo>
                  <a:pt x="0" y="107823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7823"/>
                </a:lnTo>
                <a:close/>
              </a:path>
              <a:path w="523239" h="523239">
                <a:moveTo>
                  <a:pt x="3810" y="104012"/>
                </a:moveTo>
                <a:lnTo>
                  <a:pt x="0" y="104012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4012"/>
                </a:lnTo>
                <a:close/>
              </a:path>
              <a:path w="523239" h="523239">
                <a:moveTo>
                  <a:pt x="3810" y="101600"/>
                </a:moveTo>
                <a:lnTo>
                  <a:pt x="0" y="101600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1600"/>
                </a:lnTo>
                <a:close/>
              </a:path>
              <a:path w="523239" h="523239">
                <a:moveTo>
                  <a:pt x="3810" y="97789"/>
                </a:moveTo>
                <a:lnTo>
                  <a:pt x="0" y="97789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7789"/>
                </a:lnTo>
                <a:close/>
              </a:path>
              <a:path w="523239" h="523239">
                <a:moveTo>
                  <a:pt x="3810" y="95250"/>
                </a:moveTo>
                <a:lnTo>
                  <a:pt x="0" y="95250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5250"/>
                </a:lnTo>
                <a:close/>
              </a:path>
              <a:path w="523239" h="523239">
                <a:moveTo>
                  <a:pt x="3810" y="91439"/>
                </a:moveTo>
                <a:lnTo>
                  <a:pt x="0" y="91439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1439"/>
                </a:lnTo>
                <a:close/>
              </a:path>
              <a:path w="523239" h="523239">
                <a:moveTo>
                  <a:pt x="3810" y="88900"/>
                </a:moveTo>
                <a:lnTo>
                  <a:pt x="0" y="88900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8900"/>
                </a:lnTo>
                <a:close/>
              </a:path>
              <a:path w="523239" h="523239">
                <a:moveTo>
                  <a:pt x="3810" y="85089"/>
                </a:moveTo>
                <a:lnTo>
                  <a:pt x="0" y="85089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5089"/>
                </a:lnTo>
                <a:close/>
              </a:path>
              <a:path w="523239" h="523239">
                <a:moveTo>
                  <a:pt x="3810" y="82550"/>
                </a:moveTo>
                <a:lnTo>
                  <a:pt x="0" y="82550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2550"/>
                </a:lnTo>
                <a:close/>
              </a:path>
              <a:path w="523239" h="523239">
                <a:moveTo>
                  <a:pt x="3810" y="76200"/>
                </a:moveTo>
                <a:lnTo>
                  <a:pt x="0" y="76200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76200"/>
                </a:lnTo>
                <a:close/>
              </a:path>
              <a:path w="523239" h="523239">
                <a:moveTo>
                  <a:pt x="3810" y="72389"/>
                </a:moveTo>
                <a:lnTo>
                  <a:pt x="0" y="72389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72389"/>
                </a:lnTo>
                <a:close/>
              </a:path>
              <a:path w="523239" h="523239">
                <a:moveTo>
                  <a:pt x="3810" y="69723"/>
                </a:moveTo>
                <a:lnTo>
                  <a:pt x="0" y="69723"/>
                </a:lnTo>
                <a:lnTo>
                  <a:pt x="0" y="70992"/>
                </a:lnTo>
                <a:lnTo>
                  <a:pt x="3810" y="70992"/>
                </a:lnTo>
                <a:lnTo>
                  <a:pt x="3810" y="69723"/>
                </a:lnTo>
                <a:close/>
              </a:path>
              <a:path w="523239" h="523239">
                <a:moveTo>
                  <a:pt x="3810" y="66039"/>
                </a:moveTo>
                <a:lnTo>
                  <a:pt x="0" y="66039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6039"/>
                </a:lnTo>
                <a:close/>
              </a:path>
              <a:path w="523239" h="523239">
                <a:moveTo>
                  <a:pt x="2539" y="64642"/>
                </a:moveTo>
                <a:lnTo>
                  <a:pt x="1270" y="64642"/>
                </a:lnTo>
                <a:lnTo>
                  <a:pt x="1270" y="66039"/>
                </a:lnTo>
                <a:lnTo>
                  <a:pt x="2539" y="66039"/>
                </a:lnTo>
                <a:lnTo>
                  <a:pt x="2539" y="64642"/>
                </a:lnTo>
                <a:close/>
              </a:path>
              <a:path w="523239" h="523239">
                <a:moveTo>
                  <a:pt x="234950" y="2539"/>
                </a:moveTo>
                <a:lnTo>
                  <a:pt x="69850" y="2539"/>
                </a:lnTo>
                <a:lnTo>
                  <a:pt x="69850" y="3810"/>
                </a:lnTo>
                <a:lnTo>
                  <a:pt x="234950" y="3810"/>
                </a:lnTo>
                <a:lnTo>
                  <a:pt x="234950" y="2539"/>
                </a:lnTo>
                <a:close/>
              </a:path>
              <a:path w="523239" h="523239">
                <a:moveTo>
                  <a:pt x="474980" y="2539"/>
                </a:moveTo>
                <a:lnTo>
                  <a:pt x="302260" y="2539"/>
                </a:lnTo>
                <a:lnTo>
                  <a:pt x="302260" y="3810"/>
                </a:lnTo>
                <a:lnTo>
                  <a:pt x="474980" y="3810"/>
                </a:lnTo>
                <a:lnTo>
                  <a:pt x="474980" y="2539"/>
                </a:lnTo>
                <a:close/>
              </a:path>
              <a:path w="523239" h="523239">
                <a:moveTo>
                  <a:pt x="73660" y="1142"/>
                </a:moveTo>
                <a:lnTo>
                  <a:pt x="71120" y="1142"/>
                </a:lnTo>
                <a:lnTo>
                  <a:pt x="71120" y="2539"/>
                </a:lnTo>
                <a:lnTo>
                  <a:pt x="73660" y="2539"/>
                </a:lnTo>
                <a:lnTo>
                  <a:pt x="73660" y="1142"/>
                </a:lnTo>
                <a:close/>
              </a:path>
              <a:path w="523239" h="523239">
                <a:moveTo>
                  <a:pt x="306070" y="1142"/>
                </a:moveTo>
                <a:lnTo>
                  <a:pt x="304800" y="1142"/>
                </a:lnTo>
                <a:lnTo>
                  <a:pt x="304800" y="2539"/>
                </a:lnTo>
                <a:lnTo>
                  <a:pt x="306070" y="2539"/>
                </a:lnTo>
                <a:lnTo>
                  <a:pt x="306070" y="1142"/>
                </a:lnTo>
                <a:close/>
              </a:path>
              <a:path w="523239" h="523239">
                <a:moveTo>
                  <a:pt x="234950" y="0"/>
                </a:moveTo>
                <a:lnTo>
                  <a:pt x="74930" y="0"/>
                </a:lnTo>
                <a:lnTo>
                  <a:pt x="74930" y="1142"/>
                </a:lnTo>
                <a:lnTo>
                  <a:pt x="234950" y="1142"/>
                </a:lnTo>
                <a:lnTo>
                  <a:pt x="234950" y="0"/>
                </a:lnTo>
                <a:close/>
              </a:path>
              <a:path w="523239" h="523239">
                <a:moveTo>
                  <a:pt x="472439" y="0"/>
                </a:moveTo>
                <a:lnTo>
                  <a:pt x="307339" y="0"/>
                </a:lnTo>
                <a:lnTo>
                  <a:pt x="307339" y="1142"/>
                </a:lnTo>
                <a:lnTo>
                  <a:pt x="472439" y="1142"/>
                </a:lnTo>
                <a:lnTo>
                  <a:pt x="472439" y="0"/>
                </a:lnTo>
                <a:close/>
              </a:path>
              <a:path w="523239" h="523239">
                <a:moveTo>
                  <a:pt x="523239" y="438023"/>
                </a:moveTo>
                <a:lnTo>
                  <a:pt x="519430" y="438023"/>
                </a:lnTo>
                <a:lnTo>
                  <a:pt x="519430" y="439292"/>
                </a:lnTo>
                <a:lnTo>
                  <a:pt x="523239" y="439292"/>
                </a:lnTo>
                <a:lnTo>
                  <a:pt x="523239" y="438023"/>
                </a:lnTo>
                <a:close/>
              </a:path>
              <a:path w="523239" h="523239">
                <a:moveTo>
                  <a:pt x="523239" y="434213"/>
                </a:moveTo>
                <a:lnTo>
                  <a:pt x="519430" y="434213"/>
                </a:lnTo>
                <a:lnTo>
                  <a:pt x="519430" y="436752"/>
                </a:lnTo>
                <a:lnTo>
                  <a:pt x="523239" y="436752"/>
                </a:lnTo>
                <a:lnTo>
                  <a:pt x="523239" y="434213"/>
                </a:lnTo>
                <a:close/>
              </a:path>
              <a:path w="523239" h="523239">
                <a:moveTo>
                  <a:pt x="523239" y="431800"/>
                </a:moveTo>
                <a:lnTo>
                  <a:pt x="519430" y="431800"/>
                </a:lnTo>
                <a:lnTo>
                  <a:pt x="519430" y="432942"/>
                </a:lnTo>
                <a:lnTo>
                  <a:pt x="523239" y="432942"/>
                </a:lnTo>
                <a:lnTo>
                  <a:pt x="523239" y="431800"/>
                </a:lnTo>
                <a:close/>
              </a:path>
              <a:path w="523239" h="523239">
                <a:moveTo>
                  <a:pt x="523239" y="427989"/>
                </a:moveTo>
                <a:lnTo>
                  <a:pt x="519430" y="427989"/>
                </a:lnTo>
                <a:lnTo>
                  <a:pt x="519430" y="430529"/>
                </a:lnTo>
                <a:lnTo>
                  <a:pt x="523239" y="430529"/>
                </a:lnTo>
                <a:lnTo>
                  <a:pt x="523239" y="427989"/>
                </a:lnTo>
                <a:close/>
              </a:path>
              <a:path w="523239" h="523239">
                <a:moveTo>
                  <a:pt x="523239" y="425450"/>
                </a:moveTo>
                <a:lnTo>
                  <a:pt x="519430" y="425450"/>
                </a:lnTo>
                <a:lnTo>
                  <a:pt x="519430" y="426592"/>
                </a:lnTo>
                <a:lnTo>
                  <a:pt x="523239" y="426592"/>
                </a:lnTo>
                <a:lnTo>
                  <a:pt x="523239" y="425450"/>
                </a:lnTo>
                <a:close/>
              </a:path>
              <a:path w="523239" h="523239">
                <a:moveTo>
                  <a:pt x="523239" y="421639"/>
                </a:moveTo>
                <a:lnTo>
                  <a:pt x="519430" y="421639"/>
                </a:lnTo>
                <a:lnTo>
                  <a:pt x="519430" y="424179"/>
                </a:lnTo>
                <a:lnTo>
                  <a:pt x="523239" y="424179"/>
                </a:lnTo>
                <a:lnTo>
                  <a:pt x="523239" y="421639"/>
                </a:lnTo>
                <a:close/>
              </a:path>
              <a:path w="523239" h="523239">
                <a:moveTo>
                  <a:pt x="523239" y="419100"/>
                </a:moveTo>
                <a:lnTo>
                  <a:pt x="519430" y="419100"/>
                </a:lnTo>
                <a:lnTo>
                  <a:pt x="519430" y="420242"/>
                </a:lnTo>
                <a:lnTo>
                  <a:pt x="523239" y="420242"/>
                </a:lnTo>
                <a:lnTo>
                  <a:pt x="523239" y="419100"/>
                </a:lnTo>
                <a:close/>
              </a:path>
              <a:path w="523239" h="523239">
                <a:moveTo>
                  <a:pt x="523239" y="415289"/>
                </a:moveTo>
                <a:lnTo>
                  <a:pt x="519430" y="415289"/>
                </a:lnTo>
                <a:lnTo>
                  <a:pt x="519430" y="417829"/>
                </a:lnTo>
                <a:lnTo>
                  <a:pt x="523239" y="417829"/>
                </a:lnTo>
                <a:lnTo>
                  <a:pt x="523239" y="415289"/>
                </a:lnTo>
                <a:close/>
              </a:path>
              <a:path w="523239" h="523239">
                <a:moveTo>
                  <a:pt x="523239" y="412750"/>
                </a:moveTo>
                <a:lnTo>
                  <a:pt x="519430" y="412750"/>
                </a:lnTo>
                <a:lnTo>
                  <a:pt x="519430" y="413892"/>
                </a:lnTo>
                <a:lnTo>
                  <a:pt x="523239" y="413892"/>
                </a:lnTo>
                <a:lnTo>
                  <a:pt x="523239" y="412750"/>
                </a:lnTo>
                <a:close/>
              </a:path>
              <a:path w="523239" h="523239">
                <a:moveTo>
                  <a:pt x="523239" y="408939"/>
                </a:moveTo>
                <a:lnTo>
                  <a:pt x="519430" y="408939"/>
                </a:lnTo>
                <a:lnTo>
                  <a:pt x="519430" y="411479"/>
                </a:lnTo>
                <a:lnTo>
                  <a:pt x="523239" y="411479"/>
                </a:lnTo>
                <a:lnTo>
                  <a:pt x="523239" y="408939"/>
                </a:lnTo>
                <a:close/>
              </a:path>
              <a:path w="523239" h="523239">
                <a:moveTo>
                  <a:pt x="523239" y="406400"/>
                </a:moveTo>
                <a:lnTo>
                  <a:pt x="519430" y="406400"/>
                </a:lnTo>
                <a:lnTo>
                  <a:pt x="519430" y="407542"/>
                </a:lnTo>
                <a:lnTo>
                  <a:pt x="523239" y="407542"/>
                </a:lnTo>
                <a:lnTo>
                  <a:pt x="523239" y="406400"/>
                </a:lnTo>
                <a:close/>
              </a:path>
              <a:path w="523239" h="523239">
                <a:moveTo>
                  <a:pt x="523239" y="402589"/>
                </a:moveTo>
                <a:lnTo>
                  <a:pt x="519430" y="402589"/>
                </a:lnTo>
                <a:lnTo>
                  <a:pt x="519430" y="405129"/>
                </a:lnTo>
                <a:lnTo>
                  <a:pt x="523239" y="405129"/>
                </a:lnTo>
                <a:lnTo>
                  <a:pt x="523239" y="402589"/>
                </a:lnTo>
                <a:close/>
              </a:path>
              <a:path w="523239" h="523239">
                <a:moveTo>
                  <a:pt x="523239" y="400050"/>
                </a:moveTo>
                <a:lnTo>
                  <a:pt x="519430" y="400050"/>
                </a:lnTo>
                <a:lnTo>
                  <a:pt x="519430" y="401192"/>
                </a:lnTo>
                <a:lnTo>
                  <a:pt x="523239" y="401192"/>
                </a:lnTo>
                <a:lnTo>
                  <a:pt x="523239" y="400050"/>
                </a:lnTo>
                <a:close/>
              </a:path>
              <a:path w="523239" h="523239">
                <a:moveTo>
                  <a:pt x="523239" y="396239"/>
                </a:moveTo>
                <a:lnTo>
                  <a:pt x="519430" y="396239"/>
                </a:lnTo>
                <a:lnTo>
                  <a:pt x="519430" y="398779"/>
                </a:lnTo>
                <a:lnTo>
                  <a:pt x="523239" y="398779"/>
                </a:lnTo>
                <a:lnTo>
                  <a:pt x="523239" y="396239"/>
                </a:lnTo>
                <a:close/>
              </a:path>
              <a:path w="523239" h="523239">
                <a:moveTo>
                  <a:pt x="523239" y="393700"/>
                </a:moveTo>
                <a:lnTo>
                  <a:pt x="519430" y="393700"/>
                </a:lnTo>
                <a:lnTo>
                  <a:pt x="519430" y="394842"/>
                </a:lnTo>
                <a:lnTo>
                  <a:pt x="523239" y="394842"/>
                </a:lnTo>
                <a:lnTo>
                  <a:pt x="523239" y="393700"/>
                </a:lnTo>
                <a:close/>
              </a:path>
              <a:path w="523239" h="523239">
                <a:moveTo>
                  <a:pt x="523239" y="389889"/>
                </a:moveTo>
                <a:lnTo>
                  <a:pt x="519430" y="389889"/>
                </a:lnTo>
                <a:lnTo>
                  <a:pt x="519430" y="392429"/>
                </a:lnTo>
                <a:lnTo>
                  <a:pt x="523239" y="392429"/>
                </a:lnTo>
                <a:lnTo>
                  <a:pt x="523239" y="389889"/>
                </a:lnTo>
                <a:close/>
              </a:path>
              <a:path w="523239" h="523239">
                <a:moveTo>
                  <a:pt x="523239" y="387350"/>
                </a:moveTo>
                <a:lnTo>
                  <a:pt x="519430" y="387350"/>
                </a:lnTo>
                <a:lnTo>
                  <a:pt x="519430" y="388492"/>
                </a:lnTo>
                <a:lnTo>
                  <a:pt x="523239" y="388492"/>
                </a:lnTo>
                <a:lnTo>
                  <a:pt x="523239" y="387350"/>
                </a:lnTo>
                <a:close/>
              </a:path>
              <a:path w="523239" h="523239">
                <a:moveTo>
                  <a:pt x="523239" y="383539"/>
                </a:moveTo>
                <a:lnTo>
                  <a:pt x="519430" y="383539"/>
                </a:lnTo>
                <a:lnTo>
                  <a:pt x="519430" y="386079"/>
                </a:lnTo>
                <a:lnTo>
                  <a:pt x="523239" y="386079"/>
                </a:lnTo>
                <a:lnTo>
                  <a:pt x="523239" y="383539"/>
                </a:lnTo>
                <a:close/>
              </a:path>
              <a:path w="523239" h="523239">
                <a:moveTo>
                  <a:pt x="523239" y="381000"/>
                </a:moveTo>
                <a:lnTo>
                  <a:pt x="519430" y="381000"/>
                </a:lnTo>
                <a:lnTo>
                  <a:pt x="519430" y="382142"/>
                </a:lnTo>
                <a:lnTo>
                  <a:pt x="523239" y="382142"/>
                </a:lnTo>
                <a:lnTo>
                  <a:pt x="523239" y="381000"/>
                </a:lnTo>
                <a:close/>
              </a:path>
              <a:path w="523239" h="523239">
                <a:moveTo>
                  <a:pt x="523239" y="377189"/>
                </a:moveTo>
                <a:lnTo>
                  <a:pt x="519430" y="377189"/>
                </a:lnTo>
                <a:lnTo>
                  <a:pt x="519430" y="379729"/>
                </a:lnTo>
                <a:lnTo>
                  <a:pt x="523239" y="379729"/>
                </a:lnTo>
                <a:lnTo>
                  <a:pt x="523239" y="377189"/>
                </a:lnTo>
                <a:close/>
              </a:path>
              <a:path w="523239" h="523239">
                <a:moveTo>
                  <a:pt x="523239" y="374650"/>
                </a:moveTo>
                <a:lnTo>
                  <a:pt x="519430" y="374650"/>
                </a:lnTo>
                <a:lnTo>
                  <a:pt x="519430" y="375792"/>
                </a:lnTo>
                <a:lnTo>
                  <a:pt x="523239" y="375792"/>
                </a:lnTo>
                <a:lnTo>
                  <a:pt x="523239" y="374650"/>
                </a:lnTo>
                <a:close/>
              </a:path>
              <a:path w="523239" h="523239">
                <a:moveTo>
                  <a:pt x="523239" y="370839"/>
                </a:moveTo>
                <a:lnTo>
                  <a:pt x="519430" y="370839"/>
                </a:lnTo>
                <a:lnTo>
                  <a:pt x="519430" y="373379"/>
                </a:lnTo>
                <a:lnTo>
                  <a:pt x="523239" y="373379"/>
                </a:lnTo>
                <a:lnTo>
                  <a:pt x="523239" y="370839"/>
                </a:lnTo>
                <a:close/>
              </a:path>
              <a:path w="523239" h="523239">
                <a:moveTo>
                  <a:pt x="523239" y="368300"/>
                </a:moveTo>
                <a:lnTo>
                  <a:pt x="519430" y="368300"/>
                </a:lnTo>
                <a:lnTo>
                  <a:pt x="519430" y="369442"/>
                </a:lnTo>
                <a:lnTo>
                  <a:pt x="523239" y="369442"/>
                </a:lnTo>
                <a:lnTo>
                  <a:pt x="523239" y="368300"/>
                </a:lnTo>
                <a:close/>
              </a:path>
              <a:path w="523239" h="523239">
                <a:moveTo>
                  <a:pt x="523239" y="364489"/>
                </a:moveTo>
                <a:lnTo>
                  <a:pt x="519430" y="364489"/>
                </a:lnTo>
                <a:lnTo>
                  <a:pt x="519430" y="367029"/>
                </a:lnTo>
                <a:lnTo>
                  <a:pt x="523239" y="367029"/>
                </a:lnTo>
                <a:lnTo>
                  <a:pt x="523239" y="364489"/>
                </a:lnTo>
                <a:close/>
              </a:path>
              <a:path w="523239" h="523239">
                <a:moveTo>
                  <a:pt x="523239" y="361950"/>
                </a:moveTo>
                <a:lnTo>
                  <a:pt x="519430" y="361950"/>
                </a:lnTo>
                <a:lnTo>
                  <a:pt x="519430" y="363092"/>
                </a:lnTo>
                <a:lnTo>
                  <a:pt x="523239" y="363092"/>
                </a:lnTo>
                <a:lnTo>
                  <a:pt x="523239" y="361950"/>
                </a:lnTo>
                <a:close/>
              </a:path>
              <a:path w="523239" h="523239">
                <a:moveTo>
                  <a:pt x="523239" y="358139"/>
                </a:moveTo>
                <a:lnTo>
                  <a:pt x="519430" y="358139"/>
                </a:lnTo>
                <a:lnTo>
                  <a:pt x="519430" y="360679"/>
                </a:lnTo>
                <a:lnTo>
                  <a:pt x="523239" y="360679"/>
                </a:lnTo>
                <a:lnTo>
                  <a:pt x="523239" y="358139"/>
                </a:lnTo>
                <a:close/>
              </a:path>
              <a:path w="523239" h="523239">
                <a:moveTo>
                  <a:pt x="523239" y="355600"/>
                </a:moveTo>
                <a:lnTo>
                  <a:pt x="519430" y="355600"/>
                </a:lnTo>
                <a:lnTo>
                  <a:pt x="519430" y="356742"/>
                </a:lnTo>
                <a:lnTo>
                  <a:pt x="523239" y="356742"/>
                </a:lnTo>
                <a:lnTo>
                  <a:pt x="523239" y="355600"/>
                </a:lnTo>
                <a:close/>
              </a:path>
              <a:path w="523239" h="523239">
                <a:moveTo>
                  <a:pt x="523240" y="351789"/>
                </a:moveTo>
                <a:lnTo>
                  <a:pt x="519430" y="351789"/>
                </a:lnTo>
                <a:lnTo>
                  <a:pt x="519430" y="354329"/>
                </a:lnTo>
                <a:lnTo>
                  <a:pt x="523240" y="354329"/>
                </a:lnTo>
                <a:lnTo>
                  <a:pt x="523240" y="351789"/>
                </a:lnTo>
                <a:close/>
              </a:path>
              <a:path w="523239" h="523239">
                <a:moveTo>
                  <a:pt x="521970" y="350392"/>
                </a:moveTo>
                <a:lnTo>
                  <a:pt x="520700" y="350392"/>
                </a:lnTo>
                <a:lnTo>
                  <a:pt x="520700" y="351789"/>
                </a:lnTo>
                <a:lnTo>
                  <a:pt x="521970" y="351789"/>
                </a:lnTo>
                <a:lnTo>
                  <a:pt x="521970" y="350392"/>
                </a:lnTo>
                <a:close/>
              </a:path>
              <a:path w="523239" h="523239">
                <a:moveTo>
                  <a:pt x="520700" y="347979"/>
                </a:moveTo>
                <a:lnTo>
                  <a:pt x="519430" y="347979"/>
                </a:lnTo>
                <a:lnTo>
                  <a:pt x="519430" y="350392"/>
                </a:lnTo>
                <a:lnTo>
                  <a:pt x="520700" y="350392"/>
                </a:lnTo>
                <a:lnTo>
                  <a:pt x="520700" y="347979"/>
                </a:lnTo>
                <a:close/>
              </a:path>
              <a:path w="523239" h="523239">
                <a:moveTo>
                  <a:pt x="523239" y="440563"/>
                </a:moveTo>
                <a:lnTo>
                  <a:pt x="519430" y="440563"/>
                </a:lnTo>
                <a:lnTo>
                  <a:pt x="519430" y="446913"/>
                </a:lnTo>
                <a:lnTo>
                  <a:pt x="523239" y="446913"/>
                </a:lnTo>
                <a:lnTo>
                  <a:pt x="523239" y="440563"/>
                </a:lnTo>
                <a:close/>
              </a:path>
              <a:path w="523239" h="523239">
                <a:moveTo>
                  <a:pt x="12700" y="521843"/>
                </a:moveTo>
                <a:lnTo>
                  <a:pt x="11430" y="521843"/>
                </a:lnTo>
                <a:lnTo>
                  <a:pt x="11430" y="523113"/>
                </a:lnTo>
                <a:lnTo>
                  <a:pt x="158750" y="523113"/>
                </a:lnTo>
                <a:lnTo>
                  <a:pt x="158750" y="521970"/>
                </a:lnTo>
                <a:lnTo>
                  <a:pt x="12700" y="521970"/>
                </a:lnTo>
                <a:close/>
              </a:path>
              <a:path w="523239" h="523239">
                <a:moveTo>
                  <a:pt x="160020" y="519430"/>
                </a:moveTo>
                <a:lnTo>
                  <a:pt x="12700" y="519430"/>
                </a:lnTo>
                <a:lnTo>
                  <a:pt x="12700" y="521843"/>
                </a:lnTo>
                <a:lnTo>
                  <a:pt x="158750" y="521843"/>
                </a:lnTo>
                <a:lnTo>
                  <a:pt x="160020" y="521970"/>
                </a:lnTo>
                <a:lnTo>
                  <a:pt x="160020" y="519430"/>
                </a:lnTo>
                <a:close/>
              </a:path>
              <a:path w="523239" h="523239">
                <a:moveTo>
                  <a:pt x="463550" y="522097"/>
                </a:moveTo>
                <a:lnTo>
                  <a:pt x="298450" y="522097"/>
                </a:lnTo>
                <a:lnTo>
                  <a:pt x="298450" y="523113"/>
                </a:lnTo>
                <a:lnTo>
                  <a:pt x="463550" y="523113"/>
                </a:lnTo>
                <a:lnTo>
                  <a:pt x="463550" y="522097"/>
                </a:lnTo>
                <a:close/>
              </a:path>
              <a:path w="523239" h="523239">
                <a:moveTo>
                  <a:pt x="466090" y="519302"/>
                </a:moveTo>
                <a:lnTo>
                  <a:pt x="297180" y="519302"/>
                </a:lnTo>
                <a:lnTo>
                  <a:pt x="297180" y="522097"/>
                </a:lnTo>
                <a:lnTo>
                  <a:pt x="298450" y="522097"/>
                </a:lnTo>
                <a:lnTo>
                  <a:pt x="298450" y="521842"/>
                </a:lnTo>
                <a:lnTo>
                  <a:pt x="464820" y="521842"/>
                </a:lnTo>
                <a:lnTo>
                  <a:pt x="464820" y="520826"/>
                </a:lnTo>
                <a:lnTo>
                  <a:pt x="466090" y="520826"/>
                </a:lnTo>
                <a:lnTo>
                  <a:pt x="466090" y="519302"/>
                </a:lnTo>
                <a:close/>
              </a:path>
              <a:path w="523239" h="523239">
                <a:moveTo>
                  <a:pt x="464820" y="521842"/>
                </a:moveTo>
                <a:lnTo>
                  <a:pt x="463550" y="521842"/>
                </a:lnTo>
                <a:lnTo>
                  <a:pt x="463550" y="522097"/>
                </a:lnTo>
                <a:lnTo>
                  <a:pt x="464820" y="522097"/>
                </a:lnTo>
                <a:lnTo>
                  <a:pt x="464820" y="521842"/>
                </a:lnTo>
                <a:close/>
              </a:path>
              <a:path w="523239" h="523239">
                <a:moveTo>
                  <a:pt x="523239" y="464820"/>
                </a:moveTo>
                <a:lnTo>
                  <a:pt x="519430" y="464820"/>
                </a:lnTo>
                <a:lnTo>
                  <a:pt x="519430" y="468629"/>
                </a:lnTo>
                <a:lnTo>
                  <a:pt x="520700" y="468629"/>
                </a:lnTo>
                <a:lnTo>
                  <a:pt x="520700" y="467360"/>
                </a:lnTo>
                <a:lnTo>
                  <a:pt x="521970" y="467360"/>
                </a:lnTo>
                <a:lnTo>
                  <a:pt x="521970" y="465963"/>
                </a:lnTo>
                <a:lnTo>
                  <a:pt x="523239" y="465963"/>
                </a:lnTo>
                <a:lnTo>
                  <a:pt x="523239" y="464820"/>
                </a:lnTo>
                <a:close/>
              </a:path>
              <a:path w="523239" h="523239">
                <a:moveTo>
                  <a:pt x="523239" y="462279"/>
                </a:moveTo>
                <a:lnTo>
                  <a:pt x="519430" y="462279"/>
                </a:lnTo>
                <a:lnTo>
                  <a:pt x="519430" y="464692"/>
                </a:lnTo>
                <a:lnTo>
                  <a:pt x="523239" y="464692"/>
                </a:lnTo>
                <a:lnTo>
                  <a:pt x="523239" y="462279"/>
                </a:lnTo>
                <a:close/>
              </a:path>
              <a:path w="523239" h="523239">
                <a:moveTo>
                  <a:pt x="523239" y="458470"/>
                </a:moveTo>
                <a:lnTo>
                  <a:pt x="519430" y="458470"/>
                </a:lnTo>
                <a:lnTo>
                  <a:pt x="519430" y="462152"/>
                </a:lnTo>
                <a:lnTo>
                  <a:pt x="523239" y="462152"/>
                </a:lnTo>
                <a:lnTo>
                  <a:pt x="523239" y="458470"/>
                </a:lnTo>
                <a:close/>
              </a:path>
              <a:path w="523239" h="523239">
                <a:moveTo>
                  <a:pt x="523239" y="455929"/>
                </a:moveTo>
                <a:lnTo>
                  <a:pt x="519430" y="455929"/>
                </a:lnTo>
                <a:lnTo>
                  <a:pt x="519430" y="458342"/>
                </a:lnTo>
                <a:lnTo>
                  <a:pt x="523239" y="458342"/>
                </a:lnTo>
                <a:lnTo>
                  <a:pt x="523239" y="455929"/>
                </a:lnTo>
                <a:close/>
              </a:path>
              <a:path w="523239" h="523239">
                <a:moveTo>
                  <a:pt x="523239" y="452120"/>
                </a:moveTo>
                <a:lnTo>
                  <a:pt x="519430" y="452120"/>
                </a:lnTo>
                <a:lnTo>
                  <a:pt x="519430" y="455802"/>
                </a:lnTo>
                <a:lnTo>
                  <a:pt x="523239" y="455802"/>
                </a:lnTo>
                <a:lnTo>
                  <a:pt x="523239" y="452120"/>
                </a:lnTo>
                <a:close/>
              </a:path>
              <a:path w="523239" h="523239">
                <a:moveTo>
                  <a:pt x="523239" y="449579"/>
                </a:moveTo>
                <a:lnTo>
                  <a:pt x="519430" y="449579"/>
                </a:lnTo>
                <a:lnTo>
                  <a:pt x="519430" y="451992"/>
                </a:lnTo>
                <a:lnTo>
                  <a:pt x="523239" y="451992"/>
                </a:lnTo>
                <a:lnTo>
                  <a:pt x="523239" y="449579"/>
                </a:lnTo>
                <a:close/>
              </a:path>
              <a:path w="523239" h="523239">
                <a:moveTo>
                  <a:pt x="523239" y="447039"/>
                </a:moveTo>
                <a:lnTo>
                  <a:pt x="519430" y="447039"/>
                </a:lnTo>
                <a:lnTo>
                  <a:pt x="519430" y="449452"/>
                </a:lnTo>
                <a:lnTo>
                  <a:pt x="523239" y="449452"/>
                </a:lnTo>
                <a:lnTo>
                  <a:pt x="523239" y="447039"/>
                </a:lnTo>
                <a:close/>
              </a:path>
            </a:pathLst>
          </a:custGeom>
          <a:solidFill>
            <a:srgbClr val="E1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4" name="bk object 4514"/>
          <p:cNvSpPr/>
          <p:nvPr/>
        </p:nvSpPr>
        <p:spPr>
          <a:xfrm>
            <a:off x="5003800" y="2844926"/>
            <a:ext cx="515620" cy="515620"/>
          </a:xfrm>
          <a:custGeom>
            <a:avLst/>
            <a:gdLst/>
            <a:ahLst/>
            <a:cxnLst/>
            <a:rect l="l" t="t" r="r" b="b"/>
            <a:pathLst>
              <a:path w="515620" h="515620">
                <a:moveTo>
                  <a:pt x="3810" y="161163"/>
                </a:moveTo>
                <a:lnTo>
                  <a:pt x="2539" y="161163"/>
                </a:lnTo>
                <a:lnTo>
                  <a:pt x="2539" y="162433"/>
                </a:lnTo>
                <a:lnTo>
                  <a:pt x="3810" y="162433"/>
                </a:lnTo>
                <a:lnTo>
                  <a:pt x="3810" y="161163"/>
                </a:lnTo>
                <a:close/>
              </a:path>
              <a:path w="515620" h="515620">
                <a:moveTo>
                  <a:pt x="2539" y="159893"/>
                </a:moveTo>
                <a:lnTo>
                  <a:pt x="1270" y="159893"/>
                </a:lnTo>
                <a:lnTo>
                  <a:pt x="1270" y="161163"/>
                </a:lnTo>
                <a:lnTo>
                  <a:pt x="2539" y="161163"/>
                </a:lnTo>
                <a:lnTo>
                  <a:pt x="2539" y="159893"/>
                </a:lnTo>
                <a:close/>
              </a:path>
              <a:path w="515620" h="515620">
                <a:moveTo>
                  <a:pt x="3810" y="157353"/>
                </a:moveTo>
                <a:lnTo>
                  <a:pt x="0" y="157353"/>
                </a:lnTo>
                <a:lnTo>
                  <a:pt x="0" y="159893"/>
                </a:lnTo>
                <a:lnTo>
                  <a:pt x="3810" y="159893"/>
                </a:lnTo>
                <a:lnTo>
                  <a:pt x="3810" y="157353"/>
                </a:lnTo>
                <a:close/>
              </a:path>
              <a:path w="515620" h="515620">
                <a:moveTo>
                  <a:pt x="3810" y="154813"/>
                </a:moveTo>
                <a:lnTo>
                  <a:pt x="0" y="154813"/>
                </a:lnTo>
                <a:lnTo>
                  <a:pt x="0" y="156083"/>
                </a:lnTo>
                <a:lnTo>
                  <a:pt x="3810" y="156083"/>
                </a:lnTo>
                <a:lnTo>
                  <a:pt x="3810" y="154813"/>
                </a:lnTo>
                <a:close/>
              </a:path>
              <a:path w="515620" h="515620">
                <a:moveTo>
                  <a:pt x="3810" y="151003"/>
                </a:moveTo>
                <a:lnTo>
                  <a:pt x="0" y="151003"/>
                </a:lnTo>
                <a:lnTo>
                  <a:pt x="0" y="153543"/>
                </a:lnTo>
                <a:lnTo>
                  <a:pt x="3810" y="153543"/>
                </a:lnTo>
                <a:lnTo>
                  <a:pt x="3810" y="151003"/>
                </a:lnTo>
                <a:close/>
              </a:path>
              <a:path w="515620" h="515620">
                <a:moveTo>
                  <a:pt x="3810" y="148463"/>
                </a:moveTo>
                <a:lnTo>
                  <a:pt x="0" y="148463"/>
                </a:lnTo>
                <a:lnTo>
                  <a:pt x="0" y="149733"/>
                </a:lnTo>
                <a:lnTo>
                  <a:pt x="3810" y="149733"/>
                </a:lnTo>
                <a:lnTo>
                  <a:pt x="3810" y="148463"/>
                </a:lnTo>
                <a:close/>
              </a:path>
              <a:path w="515620" h="515620">
                <a:moveTo>
                  <a:pt x="3810" y="144653"/>
                </a:moveTo>
                <a:lnTo>
                  <a:pt x="0" y="144653"/>
                </a:lnTo>
                <a:lnTo>
                  <a:pt x="0" y="147193"/>
                </a:lnTo>
                <a:lnTo>
                  <a:pt x="3810" y="147193"/>
                </a:lnTo>
                <a:lnTo>
                  <a:pt x="3810" y="144653"/>
                </a:lnTo>
                <a:close/>
              </a:path>
              <a:path w="515620" h="515620">
                <a:moveTo>
                  <a:pt x="3810" y="142113"/>
                </a:moveTo>
                <a:lnTo>
                  <a:pt x="0" y="142113"/>
                </a:lnTo>
                <a:lnTo>
                  <a:pt x="0" y="143383"/>
                </a:lnTo>
                <a:lnTo>
                  <a:pt x="3810" y="143383"/>
                </a:lnTo>
                <a:lnTo>
                  <a:pt x="3810" y="142113"/>
                </a:lnTo>
                <a:close/>
              </a:path>
              <a:path w="515620" h="515620">
                <a:moveTo>
                  <a:pt x="3810" y="138303"/>
                </a:moveTo>
                <a:lnTo>
                  <a:pt x="0" y="138303"/>
                </a:lnTo>
                <a:lnTo>
                  <a:pt x="0" y="140843"/>
                </a:lnTo>
                <a:lnTo>
                  <a:pt x="3810" y="140843"/>
                </a:lnTo>
                <a:lnTo>
                  <a:pt x="3810" y="138303"/>
                </a:lnTo>
                <a:close/>
              </a:path>
              <a:path w="515620" h="515620">
                <a:moveTo>
                  <a:pt x="3810" y="135763"/>
                </a:moveTo>
                <a:lnTo>
                  <a:pt x="0" y="135763"/>
                </a:lnTo>
                <a:lnTo>
                  <a:pt x="0" y="137033"/>
                </a:lnTo>
                <a:lnTo>
                  <a:pt x="3810" y="137033"/>
                </a:lnTo>
                <a:lnTo>
                  <a:pt x="3810" y="135763"/>
                </a:lnTo>
                <a:close/>
              </a:path>
              <a:path w="515620" h="515620">
                <a:moveTo>
                  <a:pt x="3810" y="131953"/>
                </a:moveTo>
                <a:lnTo>
                  <a:pt x="0" y="131953"/>
                </a:lnTo>
                <a:lnTo>
                  <a:pt x="0" y="134493"/>
                </a:lnTo>
                <a:lnTo>
                  <a:pt x="3810" y="134493"/>
                </a:lnTo>
                <a:lnTo>
                  <a:pt x="3810" y="131953"/>
                </a:lnTo>
                <a:close/>
              </a:path>
              <a:path w="515620" h="515620">
                <a:moveTo>
                  <a:pt x="3810" y="129413"/>
                </a:moveTo>
                <a:lnTo>
                  <a:pt x="0" y="129413"/>
                </a:lnTo>
                <a:lnTo>
                  <a:pt x="0" y="130683"/>
                </a:lnTo>
                <a:lnTo>
                  <a:pt x="3810" y="130683"/>
                </a:lnTo>
                <a:lnTo>
                  <a:pt x="3810" y="129413"/>
                </a:lnTo>
                <a:close/>
              </a:path>
              <a:path w="515620" h="515620">
                <a:moveTo>
                  <a:pt x="3810" y="125603"/>
                </a:moveTo>
                <a:lnTo>
                  <a:pt x="0" y="125603"/>
                </a:lnTo>
                <a:lnTo>
                  <a:pt x="0" y="128143"/>
                </a:lnTo>
                <a:lnTo>
                  <a:pt x="3810" y="128143"/>
                </a:lnTo>
                <a:lnTo>
                  <a:pt x="3810" y="125603"/>
                </a:lnTo>
                <a:close/>
              </a:path>
              <a:path w="515620" h="515620">
                <a:moveTo>
                  <a:pt x="3810" y="123063"/>
                </a:moveTo>
                <a:lnTo>
                  <a:pt x="0" y="123063"/>
                </a:lnTo>
                <a:lnTo>
                  <a:pt x="0" y="124333"/>
                </a:lnTo>
                <a:lnTo>
                  <a:pt x="3810" y="124333"/>
                </a:lnTo>
                <a:lnTo>
                  <a:pt x="3810" y="123063"/>
                </a:lnTo>
                <a:close/>
              </a:path>
              <a:path w="515620" h="515620">
                <a:moveTo>
                  <a:pt x="3810" y="119253"/>
                </a:moveTo>
                <a:lnTo>
                  <a:pt x="0" y="119253"/>
                </a:lnTo>
                <a:lnTo>
                  <a:pt x="0" y="121793"/>
                </a:lnTo>
                <a:lnTo>
                  <a:pt x="3810" y="121793"/>
                </a:lnTo>
                <a:lnTo>
                  <a:pt x="3810" y="119253"/>
                </a:lnTo>
                <a:close/>
              </a:path>
              <a:path w="515620" h="515620">
                <a:moveTo>
                  <a:pt x="3810" y="116713"/>
                </a:moveTo>
                <a:lnTo>
                  <a:pt x="0" y="116713"/>
                </a:lnTo>
                <a:lnTo>
                  <a:pt x="0" y="117983"/>
                </a:lnTo>
                <a:lnTo>
                  <a:pt x="3810" y="117983"/>
                </a:lnTo>
                <a:lnTo>
                  <a:pt x="3810" y="116713"/>
                </a:lnTo>
                <a:close/>
              </a:path>
              <a:path w="515620" h="515620">
                <a:moveTo>
                  <a:pt x="3810" y="112903"/>
                </a:moveTo>
                <a:lnTo>
                  <a:pt x="0" y="112903"/>
                </a:lnTo>
                <a:lnTo>
                  <a:pt x="0" y="115443"/>
                </a:lnTo>
                <a:lnTo>
                  <a:pt x="3810" y="115443"/>
                </a:lnTo>
                <a:lnTo>
                  <a:pt x="3810" y="112903"/>
                </a:lnTo>
                <a:close/>
              </a:path>
              <a:path w="515620" h="515620">
                <a:moveTo>
                  <a:pt x="3810" y="110363"/>
                </a:moveTo>
                <a:lnTo>
                  <a:pt x="0" y="110363"/>
                </a:lnTo>
                <a:lnTo>
                  <a:pt x="0" y="111633"/>
                </a:lnTo>
                <a:lnTo>
                  <a:pt x="3810" y="111633"/>
                </a:lnTo>
                <a:lnTo>
                  <a:pt x="3810" y="110363"/>
                </a:lnTo>
                <a:close/>
              </a:path>
              <a:path w="515620" h="515620">
                <a:moveTo>
                  <a:pt x="3810" y="106553"/>
                </a:moveTo>
                <a:lnTo>
                  <a:pt x="0" y="106553"/>
                </a:lnTo>
                <a:lnTo>
                  <a:pt x="0" y="109093"/>
                </a:lnTo>
                <a:lnTo>
                  <a:pt x="3810" y="109093"/>
                </a:lnTo>
                <a:lnTo>
                  <a:pt x="3810" y="106553"/>
                </a:lnTo>
                <a:close/>
              </a:path>
              <a:path w="515620" h="515620">
                <a:moveTo>
                  <a:pt x="3810" y="104013"/>
                </a:moveTo>
                <a:lnTo>
                  <a:pt x="0" y="104013"/>
                </a:lnTo>
                <a:lnTo>
                  <a:pt x="0" y="105283"/>
                </a:lnTo>
                <a:lnTo>
                  <a:pt x="3810" y="105283"/>
                </a:lnTo>
                <a:lnTo>
                  <a:pt x="3810" y="104013"/>
                </a:lnTo>
                <a:close/>
              </a:path>
              <a:path w="515620" h="515620">
                <a:moveTo>
                  <a:pt x="3810" y="100203"/>
                </a:moveTo>
                <a:lnTo>
                  <a:pt x="0" y="100203"/>
                </a:lnTo>
                <a:lnTo>
                  <a:pt x="0" y="102743"/>
                </a:lnTo>
                <a:lnTo>
                  <a:pt x="3810" y="102743"/>
                </a:lnTo>
                <a:lnTo>
                  <a:pt x="3810" y="100203"/>
                </a:lnTo>
                <a:close/>
              </a:path>
              <a:path w="515620" h="515620">
                <a:moveTo>
                  <a:pt x="3810" y="97790"/>
                </a:moveTo>
                <a:lnTo>
                  <a:pt x="0" y="97790"/>
                </a:lnTo>
                <a:lnTo>
                  <a:pt x="0" y="98933"/>
                </a:lnTo>
                <a:lnTo>
                  <a:pt x="3810" y="98933"/>
                </a:lnTo>
                <a:lnTo>
                  <a:pt x="3810" y="97790"/>
                </a:lnTo>
                <a:close/>
              </a:path>
              <a:path w="515620" h="515620">
                <a:moveTo>
                  <a:pt x="3810" y="93980"/>
                </a:moveTo>
                <a:lnTo>
                  <a:pt x="0" y="93980"/>
                </a:lnTo>
                <a:lnTo>
                  <a:pt x="0" y="96393"/>
                </a:lnTo>
                <a:lnTo>
                  <a:pt x="3810" y="96393"/>
                </a:lnTo>
                <a:lnTo>
                  <a:pt x="3810" y="93980"/>
                </a:lnTo>
                <a:close/>
              </a:path>
              <a:path w="515620" h="515620">
                <a:moveTo>
                  <a:pt x="3810" y="91440"/>
                </a:moveTo>
                <a:lnTo>
                  <a:pt x="0" y="91440"/>
                </a:lnTo>
                <a:lnTo>
                  <a:pt x="0" y="92583"/>
                </a:lnTo>
                <a:lnTo>
                  <a:pt x="3810" y="92583"/>
                </a:lnTo>
                <a:lnTo>
                  <a:pt x="3810" y="91440"/>
                </a:lnTo>
                <a:close/>
              </a:path>
              <a:path w="515620" h="515620">
                <a:moveTo>
                  <a:pt x="3810" y="87630"/>
                </a:moveTo>
                <a:lnTo>
                  <a:pt x="0" y="87630"/>
                </a:lnTo>
                <a:lnTo>
                  <a:pt x="0" y="90043"/>
                </a:lnTo>
                <a:lnTo>
                  <a:pt x="3810" y="90043"/>
                </a:lnTo>
                <a:lnTo>
                  <a:pt x="3810" y="87630"/>
                </a:lnTo>
                <a:close/>
              </a:path>
              <a:path w="515620" h="515620">
                <a:moveTo>
                  <a:pt x="3810" y="85090"/>
                </a:moveTo>
                <a:lnTo>
                  <a:pt x="0" y="85090"/>
                </a:lnTo>
                <a:lnTo>
                  <a:pt x="0" y="86233"/>
                </a:lnTo>
                <a:lnTo>
                  <a:pt x="3810" y="86233"/>
                </a:lnTo>
                <a:lnTo>
                  <a:pt x="3810" y="85090"/>
                </a:lnTo>
                <a:close/>
              </a:path>
              <a:path w="515620" h="515620">
                <a:moveTo>
                  <a:pt x="3810" y="81280"/>
                </a:moveTo>
                <a:lnTo>
                  <a:pt x="0" y="81280"/>
                </a:lnTo>
                <a:lnTo>
                  <a:pt x="0" y="83693"/>
                </a:lnTo>
                <a:lnTo>
                  <a:pt x="3810" y="83693"/>
                </a:lnTo>
                <a:lnTo>
                  <a:pt x="3810" y="81280"/>
                </a:lnTo>
                <a:close/>
              </a:path>
              <a:path w="515620" h="515620">
                <a:moveTo>
                  <a:pt x="3810" y="78740"/>
                </a:moveTo>
                <a:lnTo>
                  <a:pt x="0" y="78740"/>
                </a:lnTo>
                <a:lnTo>
                  <a:pt x="0" y="79883"/>
                </a:lnTo>
                <a:lnTo>
                  <a:pt x="3810" y="79883"/>
                </a:lnTo>
                <a:lnTo>
                  <a:pt x="3810" y="78740"/>
                </a:lnTo>
                <a:close/>
              </a:path>
              <a:path w="515620" h="515620">
                <a:moveTo>
                  <a:pt x="3810" y="72390"/>
                </a:moveTo>
                <a:lnTo>
                  <a:pt x="0" y="72390"/>
                </a:lnTo>
                <a:lnTo>
                  <a:pt x="0" y="77343"/>
                </a:lnTo>
                <a:lnTo>
                  <a:pt x="3810" y="77343"/>
                </a:lnTo>
                <a:lnTo>
                  <a:pt x="3810" y="72390"/>
                </a:lnTo>
                <a:close/>
              </a:path>
              <a:path w="515620" h="515620">
                <a:moveTo>
                  <a:pt x="3810" y="68580"/>
                </a:moveTo>
                <a:lnTo>
                  <a:pt x="0" y="68580"/>
                </a:lnTo>
                <a:lnTo>
                  <a:pt x="0" y="70993"/>
                </a:lnTo>
                <a:lnTo>
                  <a:pt x="3810" y="70993"/>
                </a:lnTo>
                <a:lnTo>
                  <a:pt x="3810" y="68580"/>
                </a:lnTo>
                <a:close/>
              </a:path>
              <a:path w="515620" h="515620">
                <a:moveTo>
                  <a:pt x="3810" y="65913"/>
                </a:moveTo>
                <a:lnTo>
                  <a:pt x="0" y="65913"/>
                </a:lnTo>
                <a:lnTo>
                  <a:pt x="0" y="67183"/>
                </a:lnTo>
                <a:lnTo>
                  <a:pt x="3810" y="67183"/>
                </a:lnTo>
                <a:lnTo>
                  <a:pt x="3810" y="65913"/>
                </a:lnTo>
                <a:close/>
              </a:path>
              <a:path w="515620" h="515620">
                <a:moveTo>
                  <a:pt x="3810" y="62103"/>
                </a:moveTo>
                <a:lnTo>
                  <a:pt x="0" y="62103"/>
                </a:lnTo>
                <a:lnTo>
                  <a:pt x="0" y="64643"/>
                </a:lnTo>
                <a:lnTo>
                  <a:pt x="3810" y="64643"/>
                </a:lnTo>
                <a:lnTo>
                  <a:pt x="3810" y="62103"/>
                </a:lnTo>
                <a:close/>
              </a:path>
              <a:path w="515620" h="515620">
                <a:moveTo>
                  <a:pt x="1270" y="58420"/>
                </a:moveTo>
                <a:lnTo>
                  <a:pt x="0" y="58420"/>
                </a:lnTo>
                <a:lnTo>
                  <a:pt x="0" y="60833"/>
                </a:lnTo>
                <a:lnTo>
                  <a:pt x="3810" y="60833"/>
                </a:lnTo>
                <a:lnTo>
                  <a:pt x="3810" y="59690"/>
                </a:lnTo>
                <a:lnTo>
                  <a:pt x="1270" y="59690"/>
                </a:lnTo>
                <a:lnTo>
                  <a:pt x="1270" y="58420"/>
                </a:lnTo>
                <a:close/>
              </a:path>
              <a:path w="515620" h="515620">
                <a:moveTo>
                  <a:pt x="3810" y="55880"/>
                </a:moveTo>
                <a:lnTo>
                  <a:pt x="2539" y="55880"/>
                </a:lnTo>
                <a:lnTo>
                  <a:pt x="2539" y="58420"/>
                </a:lnTo>
                <a:lnTo>
                  <a:pt x="3810" y="58420"/>
                </a:lnTo>
                <a:lnTo>
                  <a:pt x="3810" y="55880"/>
                </a:lnTo>
                <a:close/>
              </a:path>
              <a:path w="515620" h="515620">
                <a:moveTo>
                  <a:pt x="64770" y="1270"/>
                </a:moveTo>
                <a:lnTo>
                  <a:pt x="62229" y="1270"/>
                </a:lnTo>
                <a:lnTo>
                  <a:pt x="62229" y="2540"/>
                </a:lnTo>
                <a:lnTo>
                  <a:pt x="64770" y="2540"/>
                </a:lnTo>
                <a:lnTo>
                  <a:pt x="64770" y="1270"/>
                </a:lnTo>
                <a:close/>
              </a:path>
              <a:path w="515620" h="515620">
                <a:moveTo>
                  <a:pt x="297179" y="1270"/>
                </a:moveTo>
                <a:lnTo>
                  <a:pt x="294639" y="1270"/>
                </a:lnTo>
                <a:lnTo>
                  <a:pt x="294639" y="2540"/>
                </a:lnTo>
                <a:lnTo>
                  <a:pt x="297179" y="2540"/>
                </a:lnTo>
                <a:lnTo>
                  <a:pt x="297179" y="1270"/>
                </a:lnTo>
                <a:close/>
              </a:path>
              <a:path w="515620" h="515620">
                <a:moveTo>
                  <a:pt x="472439" y="1270"/>
                </a:moveTo>
                <a:lnTo>
                  <a:pt x="471170" y="1270"/>
                </a:lnTo>
                <a:lnTo>
                  <a:pt x="471169" y="2540"/>
                </a:lnTo>
                <a:lnTo>
                  <a:pt x="472440" y="2540"/>
                </a:lnTo>
                <a:lnTo>
                  <a:pt x="472439" y="1270"/>
                </a:lnTo>
                <a:close/>
              </a:path>
              <a:path w="515620" h="515620">
                <a:moveTo>
                  <a:pt x="231140" y="0"/>
                </a:moveTo>
                <a:lnTo>
                  <a:pt x="66039" y="0"/>
                </a:lnTo>
                <a:lnTo>
                  <a:pt x="66039" y="1270"/>
                </a:lnTo>
                <a:lnTo>
                  <a:pt x="231140" y="1270"/>
                </a:lnTo>
                <a:lnTo>
                  <a:pt x="231140" y="0"/>
                </a:lnTo>
                <a:close/>
              </a:path>
              <a:path w="515620" h="515620">
                <a:moveTo>
                  <a:pt x="471170" y="0"/>
                </a:moveTo>
                <a:lnTo>
                  <a:pt x="298450" y="0"/>
                </a:lnTo>
                <a:lnTo>
                  <a:pt x="298450" y="1270"/>
                </a:lnTo>
                <a:lnTo>
                  <a:pt x="471170" y="1270"/>
                </a:lnTo>
                <a:lnTo>
                  <a:pt x="471170" y="0"/>
                </a:lnTo>
                <a:close/>
              </a:path>
              <a:path w="515620" h="515620">
                <a:moveTo>
                  <a:pt x="515620" y="434213"/>
                </a:moveTo>
                <a:lnTo>
                  <a:pt x="511810" y="434213"/>
                </a:lnTo>
                <a:lnTo>
                  <a:pt x="511810" y="435483"/>
                </a:lnTo>
                <a:lnTo>
                  <a:pt x="515620" y="435483"/>
                </a:lnTo>
                <a:lnTo>
                  <a:pt x="515620" y="434213"/>
                </a:lnTo>
                <a:close/>
              </a:path>
              <a:path w="515620" h="515620">
                <a:moveTo>
                  <a:pt x="515620" y="430403"/>
                </a:moveTo>
                <a:lnTo>
                  <a:pt x="511810" y="430403"/>
                </a:lnTo>
                <a:lnTo>
                  <a:pt x="511810" y="432943"/>
                </a:lnTo>
                <a:lnTo>
                  <a:pt x="515620" y="432943"/>
                </a:lnTo>
                <a:lnTo>
                  <a:pt x="515620" y="430403"/>
                </a:lnTo>
                <a:close/>
              </a:path>
              <a:path w="515620" h="515620">
                <a:moveTo>
                  <a:pt x="515620" y="427990"/>
                </a:moveTo>
                <a:lnTo>
                  <a:pt x="511810" y="427990"/>
                </a:lnTo>
                <a:lnTo>
                  <a:pt x="511810" y="429133"/>
                </a:lnTo>
                <a:lnTo>
                  <a:pt x="515620" y="429133"/>
                </a:lnTo>
                <a:lnTo>
                  <a:pt x="515620" y="427990"/>
                </a:lnTo>
                <a:close/>
              </a:path>
              <a:path w="515620" h="515620">
                <a:moveTo>
                  <a:pt x="515620" y="424180"/>
                </a:moveTo>
                <a:lnTo>
                  <a:pt x="511810" y="424180"/>
                </a:lnTo>
                <a:lnTo>
                  <a:pt x="511810" y="426720"/>
                </a:lnTo>
                <a:lnTo>
                  <a:pt x="515620" y="426720"/>
                </a:lnTo>
                <a:lnTo>
                  <a:pt x="515620" y="424180"/>
                </a:lnTo>
                <a:close/>
              </a:path>
              <a:path w="515620" h="515620">
                <a:moveTo>
                  <a:pt x="515620" y="421640"/>
                </a:moveTo>
                <a:lnTo>
                  <a:pt x="511810" y="421640"/>
                </a:lnTo>
                <a:lnTo>
                  <a:pt x="511810" y="422783"/>
                </a:lnTo>
                <a:lnTo>
                  <a:pt x="515620" y="422783"/>
                </a:lnTo>
                <a:lnTo>
                  <a:pt x="515620" y="421640"/>
                </a:lnTo>
                <a:close/>
              </a:path>
              <a:path w="515620" h="515620">
                <a:moveTo>
                  <a:pt x="515620" y="417830"/>
                </a:moveTo>
                <a:lnTo>
                  <a:pt x="511810" y="417830"/>
                </a:lnTo>
                <a:lnTo>
                  <a:pt x="511810" y="420370"/>
                </a:lnTo>
                <a:lnTo>
                  <a:pt x="515620" y="420370"/>
                </a:lnTo>
                <a:lnTo>
                  <a:pt x="515620" y="417830"/>
                </a:lnTo>
                <a:close/>
              </a:path>
              <a:path w="515620" h="515620">
                <a:moveTo>
                  <a:pt x="515620" y="415290"/>
                </a:moveTo>
                <a:lnTo>
                  <a:pt x="511810" y="415290"/>
                </a:lnTo>
                <a:lnTo>
                  <a:pt x="511810" y="416433"/>
                </a:lnTo>
                <a:lnTo>
                  <a:pt x="515620" y="416433"/>
                </a:lnTo>
                <a:lnTo>
                  <a:pt x="515620" y="415290"/>
                </a:lnTo>
                <a:close/>
              </a:path>
              <a:path w="515620" h="515620">
                <a:moveTo>
                  <a:pt x="515620" y="411480"/>
                </a:moveTo>
                <a:lnTo>
                  <a:pt x="511810" y="411480"/>
                </a:lnTo>
                <a:lnTo>
                  <a:pt x="511810" y="414020"/>
                </a:lnTo>
                <a:lnTo>
                  <a:pt x="515620" y="414020"/>
                </a:lnTo>
                <a:lnTo>
                  <a:pt x="515620" y="411480"/>
                </a:lnTo>
                <a:close/>
              </a:path>
              <a:path w="515620" h="515620">
                <a:moveTo>
                  <a:pt x="515620" y="408940"/>
                </a:moveTo>
                <a:lnTo>
                  <a:pt x="511810" y="408940"/>
                </a:lnTo>
                <a:lnTo>
                  <a:pt x="511810" y="410083"/>
                </a:lnTo>
                <a:lnTo>
                  <a:pt x="515620" y="410083"/>
                </a:lnTo>
                <a:lnTo>
                  <a:pt x="515620" y="408940"/>
                </a:lnTo>
                <a:close/>
              </a:path>
              <a:path w="515620" h="515620">
                <a:moveTo>
                  <a:pt x="515620" y="405130"/>
                </a:moveTo>
                <a:lnTo>
                  <a:pt x="511810" y="405130"/>
                </a:lnTo>
                <a:lnTo>
                  <a:pt x="511810" y="407670"/>
                </a:lnTo>
                <a:lnTo>
                  <a:pt x="515620" y="407670"/>
                </a:lnTo>
                <a:lnTo>
                  <a:pt x="515620" y="405130"/>
                </a:lnTo>
                <a:close/>
              </a:path>
              <a:path w="515620" h="515620">
                <a:moveTo>
                  <a:pt x="515620" y="402590"/>
                </a:moveTo>
                <a:lnTo>
                  <a:pt x="511810" y="402590"/>
                </a:lnTo>
                <a:lnTo>
                  <a:pt x="511810" y="403733"/>
                </a:lnTo>
                <a:lnTo>
                  <a:pt x="515620" y="403733"/>
                </a:lnTo>
                <a:lnTo>
                  <a:pt x="515620" y="402590"/>
                </a:lnTo>
                <a:close/>
              </a:path>
              <a:path w="515620" h="515620">
                <a:moveTo>
                  <a:pt x="515620" y="398780"/>
                </a:moveTo>
                <a:lnTo>
                  <a:pt x="511810" y="398780"/>
                </a:lnTo>
                <a:lnTo>
                  <a:pt x="511810" y="401320"/>
                </a:lnTo>
                <a:lnTo>
                  <a:pt x="515620" y="401320"/>
                </a:lnTo>
                <a:lnTo>
                  <a:pt x="515620" y="398780"/>
                </a:lnTo>
                <a:close/>
              </a:path>
              <a:path w="515620" h="515620">
                <a:moveTo>
                  <a:pt x="515620" y="396240"/>
                </a:moveTo>
                <a:lnTo>
                  <a:pt x="511810" y="396240"/>
                </a:lnTo>
                <a:lnTo>
                  <a:pt x="511810" y="397383"/>
                </a:lnTo>
                <a:lnTo>
                  <a:pt x="515620" y="397383"/>
                </a:lnTo>
                <a:lnTo>
                  <a:pt x="515620" y="396240"/>
                </a:lnTo>
                <a:close/>
              </a:path>
              <a:path w="515620" h="515620">
                <a:moveTo>
                  <a:pt x="515620" y="392430"/>
                </a:moveTo>
                <a:lnTo>
                  <a:pt x="511810" y="392430"/>
                </a:lnTo>
                <a:lnTo>
                  <a:pt x="511810" y="394970"/>
                </a:lnTo>
                <a:lnTo>
                  <a:pt x="515620" y="394970"/>
                </a:lnTo>
                <a:lnTo>
                  <a:pt x="515620" y="392430"/>
                </a:lnTo>
                <a:close/>
              </a:path>
              <a:path w="515620" h="515620">
                <a:moveTo>
                  <a:pt x="515620" y="389890"/>
                </a:moveTo>
                <a:lnTo>
                  <a:pt x="511810" y="389890"/>
                </a:lnTo>
                <a:lnTo>
                  <a:pt x="511810" y="391033"/>
                </a:lnTo>
                <a:lnTo>
                  <a:pt x="515620" y="391033"/>
                </a:lnTo>
                <a:lnTo>
                  <a:pt x="515620" y="389890"/>
                </a:lnTo>
                <a:close/>
              </a:path>
              <a:path w="515620" h="515620">
                <a:moveTo>
                  <a:pt x="515620" y="386080"/>
                </a:moveTo>
                <a:lnTo>
                  <a:pt x="511810" y="386080"/>
                </a:lnTo>
                <a:lnTo>
                  <a:pt x="511810" y="388620"/>
                </a:lnTo>
                <a:lnTo>
                  <a:pt x="515620" y="388620"/>
                </a:lnTo>
                <a:lnTo>
                  <a:pt x="515620" y="386080"/>
                </a:lnTo>
                <a:close/>
              </a:path>
              <a:path w="515620" h="515620">
                <a:moveTo>
                  <a:pt x="515620" y="383540"/>
                </a:moveTo>
                <a:lnTo>
                  <a:pt x="511810" y="383540"/>
                </a:lnTo>
                <a:lnTo>
                  <a:pt x="511810" y="384683"/>
                </a:lnTo>
                <a:lnTo>
                  <a:pt x="515620" y="384683"/>
                </a:lnTo>
                <a:lnTo>
                  <a:pt x="515620" y="383540"/>
                </a:lnTo>
                <a:close/>
              </a:path>
              <a:path w="515620" h="515620">
                <a:moveTo>
                  <a:pt x="515620" y="379730"/>
                </a:moveTo>
                <a:lnTo>
                  <a:pt x="511810" y="379730"/>
                </a:lnTo>
                <a:lnTo>
                  <a:pt x="511810" y="382270"/>
                </a:lnTo>
                <a:lnTo>
                  <a:pt x="515620" y="382270"/>
                </a:lnTo>
                <a:lnTo>
                  <a:pt x="515620" y="379730"/>
                </a:lnTo>
                <a:close/>
              </a:path>
              <a:path w="515620" h="515620">
                <a:moveTo>
                  <a:pt x="515620" y="377190"/>
                </a:moveTo>
                <a:lnTo>
                  <a:pt x="511810" y="377190"/>
                </a:lnTo>
                <a:lnTo>
                  <a:pt x="511810" y="378333"/>
                </a:lnTo>
                <a:lnTo>
                  <a:pt x="515620" y="378333"/>
                </a:lnTo>
                <a:lnTo>
                  <a:pt x="515620" y="377190"/>
                </a:lnTo>
                <a:close/>
              </a:path>
              <a:path w="515620" h="515620">
                <a:moveTo>
                  <a:pt x="515620" y="373380"/>
                </a:moveTo>
                <a:lnTo>
                  <a:pt x="511810" y="373380"/>
                </a:lnTo>
                <a:lnTo>
                  <a:pt x="511810" y="375920"/>
                </a:lnTo>
                <a:lnTo>
                  <a:pt x="515620" y="375920"/>
                </a:lnTo>
                <a:lnTo>
                  <a:pt x="515620" y="373380"/>
                </a:lnTo>
                <a:close/>
              </a:path>
              <a:path w="515620" h="515620">
                <a:moveTo>
                  <a:pt x="515620" y="370840"/>
                </a:moveTo>
                <a:lnTo>
                  <a:pt x="511810" y="370840"/>
                </a:lnTo>
                <a:lnTo>
                  <a:pt x="511810" y="371983"/>
                </a:lnTo>
                <a:lnTo>
                  <a:pt x="515620" y="371983"/>
                </a:lnTo>
                <a:lnTo>
                  <a:pt x="515620" y="370840"/>
                </a:lnTo>
                <a:close/>
              </a:path>
              <a:path w="515620" h="515620">
                <a:moveTo>
                  <a:pt x="515620" y="367030"/>
                </a:moveTo>
                <a:lnTo>
                  <a:pt x="511810" y="367030"/>
                </a:lnTo>
                <a:lnTo>
                  <a:pt x="511810" y="369570"/>
                </a:lnTo>
                <a:lnTo>
                  <a:pt x="515620" y="369570"/>
                </a:lnTo>
                <a:lnTo>
                  <a:pt x="515620" y="367030"/>
                </a:lnTo>
                <a:close/>
              </a:path>
              <a:path w="515620" h="515620">
                <a:moveTo>
                  <a:pt x="515620" y="364490"/>
                </a:moveTo>
                <a:lnTo>
                  <a:pt x="511810" y="364490"/>
                </a:lnTo>
                <a:lnTo>
                  <a:pt x="511810" y="365633"/>
                </a:lnTo>
                <a:lnTo>
                  <a:pt x="515620" y="365633"/>
                </a:lnTo>
                <a:lnTo>
                  <a:pt x="515620" y="364490"/>
                </a:lnTo>
                <a:close/>
              </a:path>
              <a:path w="515620" h="515620">
                <a:moveTo>
                  <a:pt x="515620" y="360680"/>
                </a:moveTo>
                <a:lnTo>
                  <a:pt x="511810" y="360680"/>
                </a:lnTo>
                <a:lnTo>
                  <a:pt x="511810" y="363220"/>
                </a:lnTo>
                <a:lnTo>
                  <a:pt x="515620" y="363220"/>
                </a:lnTo>
                <a:lnTo>
                  <a:pt x="515620" y="360680"/>
                </a:lnTo>
                <a:close/>
              </a:path>
              <a:path w="515620" h="515620">
                <a:moveTo>
                  <a:pt x="515620" y="358140"/>
                </a:moveTo>
                <a:lnTo>
                  <a:pt x="511810" y="358140"/>
                </a:lnTo>
                <a:lnTo>
                  <a:pt x="511810" y="359283"/>
                </a:lnTo>
                <a:lnTo>
                  <a:pt x="515620" y="359283"/>
                </a:lnTo>
                <a:lnTo>
                  <a:pt x="515620" y="358140"/>
                </a:lnTo>
                <a:close/>
              </a:path>
              <a:path w="515620" h="515620">
                <a:moveTo>
                  <a:pt x="515620" y="354330"/>
                </a:moveTo>
                <a:lnTo>
                  <a:pt x="511810" y="354330"/>
                </a:lnTo>
                <a:lnTo>
                  <a:pt x="511810" y="356870"/>
                </a:lnTo>
                <a:lnTo>
                  <a:pt x="515620" y="356870"/>
                </a:lnTo>
                <a:lnTo>
                  <a:pt x="515620" y="354330"/>
                </a:lnTo>
                <a:close/>
              </a:path>
              <a:path w="515620" h="515620">
                <a:moveTo>
                  <a:pt x="515620" y="351790"/>
                </a:moveTo>
                <a:lnTo>
                  <a:pt x="511810" y="351790"/>
                </a:lnTo>
                <a:lnTo>
                  <a:pt x="511810" y="352933"/>
                </a:lnTo>
                <a:lnTo>
                  <a:pt x="515620" y="352933"/>
                </a:lnTo>
                <a:lnTo>
                  <a:pt x="515620" y="351790"/>
                </a:lnTo>
                <a:close/>
              </a:path>
              <a:path w="515620" h="515620">
                <a:moveTo>
                  <a:pt x="515620" y="347980"/>
                </a:moveTo>
                <a:lnTo>
                  <a:pt x="511810" y="347980"/>
                </a:lnTo>
                <a:lnTo>
                  <a:pt x="511810" y="350520"/>
                </a:lnTo>
                <a:lnTo>
                  <a:pt x="515620" y="350520"/>
                </a:lnTo>
                <a:lnTo>
                  <a:pt x="515620" y="347980"/>
                </a:lnTo>
                <a:close/>
              </a:path>
              <a:path w="515620" h="515620">
                <a:moveTo>
                  <a:pt x="514350" y="344170"/>
                </a:moveTo>
                <a:lnTo>
                  <a:pt x="513079" y="344170"/>
                </a:lnTo>
                <a:lnTo>
                  <a:pt x="513079" y="346583"/>
                </a:lnTo>
                <a:lnTo>
                  <a:pt x="515620" y="346583"/>
                </a:lnTo>
                <a:lnTo>
                  <a:pt x="515620" y="345440"/>
                </a:lnTo>
                <a:lnTo>
                  <a:pt x="514350" y="345440"/>
                </a:lnTo>
                <a:lnTo>
                  <a:pt x="514350" y="344170"/>
                </a:lnTo>
                <a:close/>
              </a:path>
              <a:path w="515620" h="515620">
                <a:moveTo>
                  <a:pt x="515620" y="436753"/>
                </a:moveTo>
                <a:lnTo>
                  <a:pt x="511810" y="436753"/>
                </a:lnTo>
                <a:lnTo>
                  <a:pt x="511810" y="443103"/>
                </a:lnTo>
                <a:lnTo>
                  <a:pt x="515620" y="443103"/>
                </a:lnTo>
                <a:lnTo>
                  <a:pt x="515620" y="436753"/>
                </a:lnTo>
                <a:close/>
              </a:path>
              <a:path w="515620" h="515620">
                <a:moveTo>
                  <a:pt x="10160" y="511683"/>
                </a:moveTo>
                <a:lnTo>
                  <a:pt x="8889" y="511683"/>
                </a:lnTo>
                <a:lnTo>
                  <a:pt x="8889" y="515493"/>
                </a:lnTo>
                <a:lnTo>
                  <a:pt x="156210" y="515493"/>
                </a:lnTo>
                <a:lnTo>
                  <a:pt x="156210" y="511810"/>
                </a:lnTo>
                <a:lnTo>
                  <a:pt x="10160" y="511810"/>
                </a:lnTo>
                <a:close/>
              </a:path>
              <a:path w="515620" h="515620">
                <a:moveTo>
                  <a:pt x="467360" y="511810"/>
                </a:moveTo>
                <a:lnTo>
                  <a:pt x="292100" y="511810"/>
                </a:lnTo>
                <a:lnTo>
                  <a:pt x="292100" y="515493"/>
                </a:lnTo>
                <a:lnTo>
                  <a:pt x="463550" y="515493"/>
                </a:lnTo>
                <a:lnTo>
                  <a:pt x="463550" y="514350"/>
                </a:lnTo>
                <a:lnTo>
                  <a:pt x="466089" y="514350"/>
                </a:lnTo>
                <a:lnTo>
                  <a:pt x="466089" y="512953"/>
                </a:lnTo>
                <a:lnTo>
                  <a:pt x="467360" y="512953"/>
                </a:lnTo>
                <a:lnTo>
                  <a:pt x="467360" y="511810"/>
                </a:lnTo>
                <a:close/>
              </a:path>
              <a:path w="515620" h="515620">
                <a:moveTo>
                  <a:pt x="292100" y="511683"/>
                </a:moveTo>
                <a:lnTo>
                  <a:pt x="290829" y="511683"/>
                </a:lnTo>
                <a:lnTo>
                  <a:pt x="292100" y="511810"/>
                </a:lnTo>
                <a:close/>
              </a:path>
              <a:path w="515620" h="515620">
                <a:moveTo>
                  <a:pt x="468629" y="511683"/>
                </a:moveTo>
                <a:lnTo>
                  <a:pt x="467360" y="511683"/>
                </a:lnTo>
                <a:lnTo>
                  <a:pt x="468629" y="511810"/>
                </a:lnTo>
                <a:close/>
              </a:path>
              <a:path w="515620" h="515620">
                <a:moveTo>
                  <a:pt x="513079" y="467360"/>
                </a:moveTo>
                <a:lnTo>
                  <a:pt x="511810" y="467360"/>
                </a:lnTo>
                <a:lnTo>
                  <a:pt x="511810" y="468503"/>
                </a:lnTo>
                <a:lnTo>
                  <a:pt x="513079" y="468503"/>
                </a:lnTo>
                <a:lnTo>
                  <a:pt x="513079" y="467360"/>
                </a:lnTo>
                <a:close/>
              </a:path>
              <a:path w="515620" h="515620">
                <a:moveTo>
                  <a:pt x="515620" y="464820"/>
                </a:moveTo>
                <a:lnTo>
                  <a:pt x="511810" y="464820"/>
                </a:lnTo>
                <a:lnTo>
                  <a:pt x="511810" y="467233"/>
                </a:lnTo>
                <a:lnTo>
                  <a:pt x="513079" y="467233"/>
                </a:lnTo>
                <a:lnTo>
                  <a:pt x="513079" y="467360"/>
                </a:lnTo>
                <a:lnTo>
                  <a:pt x="514350" y="467360"/>
                </a:lnTo>
                <a:lnTo>
                  <a:pt x="514350" y="466090"/>
                </a:lnTo>
                <a:lnTo>
                  <a:pt x="515620" y="466090"/>
                </a:lnTo>
                <a:lnTo>
                  <a:pt x="515620" y="464820"/>
                </a:lnTo>
                <a:close/>
              </a:path>
              <a:path w="515620" h="515620">
                <a:moveTo>
                  <a:pt x="515620" y="461010"/>
                </a:moveTo>
                <a:lnTo>
                  <a:pt x="511810" y="461010"/>
                </a:lnTo>
                <a:lnTo>
                  <a:pt x="511810" y="464693"/>
                </a:lnTo>
                <a:lnTo>
                  <a:pt x="515620" y="464693"/>
                </a:lnTo>
                <a:lnTo>
                  <a:pt x="515620" y="461010"/>
                </a:lnTo>
                <a:close/>
              </a:path>
              <a:path w="515620" h="515620">
                <a:moveTo>
                  <a:pt x="515620" y="458470"/>
                </a:moveTo>
                <a:lnTo>
                  <a:pt x="511810" y="458470"/>
                </a:lnTo>
                <a:lnTo>
                  <a:pt x="511810" y="460883"/>
                </a:lnTo>
                <a:lnTo>
                  <a:pt x="515620" y="460883"/>
                </a:lnTo>
                <a:lnTo>
                  <a:pt x="515620" y="458470"/>
                </a:lnTo>
                <a:close/>
              </a:path>
              <a:path w="515620" h="515620">
                <a:moveTo>
                  <a:pt x="515620" y="454660"/>
                </a:moveTo>
                <a:lnTo>
                  <a:pt x="511810" y="454660"/>
                </a:lnTo>
                <a:lnTo>
                  <a:pt x="511810" y="458343"/>
                </a:lnTo>
                <a:lnTo>
                  <a:pt x="515620" y="458343"/>
                </a:lnTo>
                <a:lnTo>
                  <a:pt x="515620" y="454660"/>
                </a:lnTo>
                <a:close/>
              </a:path>
              <a:path w="515620" h="515620">
                <a:moveTo>
                  <a:pt x="515620" y="452120"/>
                </a:moveTo>
                <a:lnTo>
                  <a:pt x="511810" y="452120"/>
                </a:lnTo>
                <a:lnTo>
                  <a:pt x="511810" y="454533"/>
                </a:lnTo>
                <a:lnTo>
                  <a:pt x="515620" y="454533"/>
                </a:lnTo>
                <a:lnTo>
                  <a:pt x="515620" y="452120"/>
                </a:lnTo>
                <a:close/>
              </a:path>
              <a:path w="515620" h="515620">
                <a:moveTo>
                  <a:pt x="515620" y="448310"/>
                </a:moveTo>
                <a:lnTo>
                  <a:pt x="511810" y="448310"/>
                </a:lnTo>
                <a:lnTo>
                  <a:pt x="511810" y="451993"/>
                </a:lnTo>
                <a:lnTo>
                  <a:pt x="515620" y="451993"/>
                </a:lnTo>
                <a:lnTo>
                  <a:pt x="515620" y="448310"/>
                </a:lnTo>
                <a:close/>
              </a:path>
              <a:path w="515620" h="515620">
                <a:moveTo>
                  <a:pt x="515620" y="445770"/>
                </a:moveTo>
                <a:lnTo>
                  <a:pt x="511810" y="445770"/>
                </a:lnTo>
                <a:lnTo>
                  <a:pt x="511810" y="448183"/>
                </a:lnTo>
                <a:lnTo>
                  <a:pt x="515620" y="448183"/>
                </a:lnTo>
                <a:lnTo>
                  <a:pt x="515620" y="445770"/>
                </a:lnTo>
                <a:close/>
              </a:path>
              <a:path w="515620" h="515620">
                <a:moveTo>
                  <a:pt x="515620" y="443230"/>
                </a:moveTo>
                <a:lnTo>
                  <a:pt x="511810" y="443230"/>
                </a:lnTo>
                <a:lnTo>
                  <a:pt x="511810" y="445643"/>
                </a:lnTo>
                <a:lnTo>
                  <a:pt x="515620" y="445643"/>
                </a:lnTo>
                <a:lnTo>
                  <a:pt x="515620" y="44323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5" name="bk object 4515"/>
          <p:cNvSpPr/>
          <p:nvPr/>
        </p:nvSpPr>
        <p:spPr>
          <a:xfrm>
            <a:off x="5007609" y="2847467"/>
            <a:ext cx="508000" cy="509270"/>
          </a:xfrm>
          <a:custGeom>
            <a:avLst/>
            <a:gdLst/>
            <a:ahLst/>
            <a:cxnLst/>
            <a:rect l="l" t="t" r="r" b="b"/>
            <a:pathLst>
              <a:path w="508000" h="509270">
                <a:moveTo>
                  <a:pt x="3810" y="161162"/>
                </a:moveTo>
                <a:lnTo>
                  <a:pt x="2539" y="161162"/>
                </a:lnTo>
                <a:lnTo>
                  <a:pt x="2539" y="163702"/>
                </a:lnTo>
                <a:lnTo>
                  <a:pt x="3810" y="163702"/>
                </a:lnTo>
                <a:lnTo>
                  <a:pt x="3810" y="161162"/>
                </a:lnTo>
                <a:close/>
              </a:path>
              <a:path w="508000" h="509270">
                <a:moveTo>
                  <a:pt x="3810" y="158623"/>
                </a:moveTo>
                <a:lnTo>
                  <a:pt x="0" y="158623"/>
                </a:lnTo>
                <a:lnTo>
                  <a:pt x="0" y="161162"/>
                </a:lnTo>
                <a:lnTo>
                  <a:pt x="1269" y="161162"/>
                </a:lnTo>
                <a:lnTo>
                  <a:pt x="1269" y="159892"/>
                </a:lnTo>
                <a:lnTo>
                  <a:pt x="3810" y="159892"/>
                </a:lnTo>
                <a:lnTo>
                  <a:pt x="3810" y="158623"/>
                </a:lnTo>
                <a:close/>
              </a:path>
              <a:path w="508000" h="509270">
                <a:moveTo>
                  <a:pt x="3810" y="154812"/>
                </a:moveTo>
                <a:lnTo>
                  <a:pt x="0" y="154812"/>
                </a:lnTo>
                <a:lnTo>
                  <a:pt x="0" y="157352"/>
                </a:lnTo>
                <a:lnTo>
                  <a:pt x="3810" y="157352"/>
                </a:lnTo>
                <a:lnTo>
                  <a:pt x="3810" y="154812"/>
                </a:lnTo>
                <a:close/>
              </a:path>
              <a:path w="508000" h="509270">
                <a:moveTo>
                  <a:pt x="3810" y="152273"/>
                </a:moveTo>
                <a:lnTo>
                  <a:pt x="0" y="152273"/>
                </a:lnTo>
                <a:lnTo>
                  <a:pt x="0" y="153542"/>
                </a:lnTo>
                <a:lnTo>
                  <a:pt x="3810" y="153542"/>
                </a:lnTo>
                <a:lnTo>
                  <a:pt x="3810" y="152273"/>
                </a:lnTo>
                <a:close/>
              </a:path>
              <a:path w="508000" h="509270">
                <a:moveTo>
                  <a:pt x="3810" y="148462"/>
                </a:moveTo>
                <a:lnTo>
                  <a:pt x="0" y="148462"/>
                </a:lnTo>
                <a:lnTo>
                  <a:pt x="0" y="151002"/>
                </a:lnTo>
                <a:lnTo>
                  <a:pt x="3810" y="151002"/>
                </a:lnTo>
                <a:lnTo>
                  <a:pt x="3810" y="148462"/>
                </a:lnTo>
                <a:close/>
              </a:path>
              <a:path w="508000" h="509270">
                <a:moveTo>
                  <a:pt x="3810" y="145923"/>
                </a:moveTo>
                <a:lnTo>
                  <a:pt x="0" y="145923"/>
                </a:lnTo>
                <a:lnTo>
                  <a:pt x="0" y="147192"/>
                </a:lnTo>
                <a:lnTo>
                  <a:pt x="3810" y="147192"/>
                </a:lnTo>
                <a:lnTo>
                  <a:pt x="3810" y="145923"/>
                </a:lnTo>
                <a:close/>
              </a:path>
              <a:path w="508000" h="509270">
                <a:moveTo>
                  <a:pt x="3810" y="142112"/>
                </a:moveTo>
                <a:lnTo>
                  <a:pt x="0" y="142112"/>
                </a:lnTo>
                <a:lnTo>
                  <a:pt x="0" y="144652"/>
                </a:lnTo>
                <a:lnTo>
                  <a:pt x="3810" y="144652"/>
                </a:lnTo>
                <a:lnTo>
                  <a:pt x="3810" y="142112"/>
                </a:lnTo>
                <a:close/>
              </a:path>
              <a:path w="508000" h="509270">
                <a:moveTo>
                  <a:pt x="3810" y="139573"/>
                </a:moveTo>
                <a:lnTo>
                  <a:pt x="0" y="139573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9573"/>
                </a:lnTo>
                <a:close/>
              </a:path>
              <a:path w="508000" h="509270">
                <a:moveTo>
                  <a:pt x="3810" y="135762"/>
                </a:moveTo>
                <a:lnTo>
                  <a:pt x="0" y="135762"/>
                </a:lnTo>
                <a:lnTo>
                  <a:pt x="0" y="138302"/>
                </a:lnTo>
                <a:lnTo>
                  <a:pt x="3810" y="138302"/>
                </a:lnTo>
                <a:lnTo>
                  <a:pt x="3810" y="135762"/>
                </a:lnTo>
                <a:close/>
              </a:path>
              <a:path w="508000" h="509270">
                <a:moveTo>
                  <a:pt x="3810" y="133223"/>
                </a:moveTo>
                <a:lnTo>
                  <a:pt x="0" y="133223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3223"/>
                </a:lnTo>
                <a:close/>
              </a:path>
              <a:path w="508000" h="509270">
                <a:moveTo>
                  <a:pt x="3810" y="129412"/>
                </a:moveTo>
                <a:lnTo>
                  <a:pt x="0" y="129412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9412"/>
                </a:lnTo>
                <a:close/>
              </a:path>
              <a:path w="508000" h="509270">
                <a:moveTo>
                  <a:pt x="3810" y="126873"/>
                </a:moveTo>
                <a:lnTo>
                  <a:pt x="0" y="126873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6873"/>
                </a:lnTo>
                <a:close/>
              </a:path>
              <a:path w="508000" h="509270">
                <a:moveTo>
                  <a:pt x="3810" y="123062"/>
                </a:moveTo>
                <a:lnTo>
                  <a:pt x="0" y="123062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3062"/>
                </a:lnTo>
                <a:close/>
              </a:path>
              <a:path w="508000" h="509270">
                <a:moveTo>
                  <a:pt x="3810" y="120523"/>
                </a:moveTo>
                <a:lnTo>
                  <a:pt x="0" y="120523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20523"/>
                </a:lnTo>
                <a:close/>
              </a:path>
              <a:path w="508000" h="509270">
                <a:moveTo>
                  <a:pt x="3810" y="116712"/>
                </a:moveTo>
                <a:lnTo>
                  <a:pt x="0" y="116712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6712"/>
                </a:lnTo>
                <a:close/>
              </a:path>
              <a:path w="508000" h="509270">
                <a:moveTo>
                  <a:pt x="3810" y="114173"/>
                </a:moveTo>
                <a:lnTo>
                  <a:pt x="0" y="114173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4173"/>
                </a:lnTo>
                <a:close/>
              </a:path>
              <a:path w="508000" h="509270">
                <a:moveTo>
                  <a:pt x="3810" y="110362"/>
                </a:moveTo>
                <a:lnTo>
                  <a:pt x="0" y="110362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0362"/>
                </a:lnTo>
                <a:close/>
              </a:path>
              <a:path w="508000" h="509270">
                <a:moveTo>
                  <a:pt x="3810" y="107823"/>
                </a:moveTo>
                <a:lnTo>
                  <a:pt x="0" y="107823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7823"/>
                </a:lnTo>
                <a:close/>
              </a:path>
              <a:path w="508000" h="509270">
                <a:moveTo>
                  <a:pt x="3810" y="104012"/>
                </a:moveTo>
                <a:lnTo>
                  <a:pt x="0" y="104012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4012"/>
                </a:lnTo>
                <a:close/>
              </a:path>
              <a:path w="508000" h="509270">
                <a:moveTo>
                  <a:pt x="3810" y="101473"/>
                </a:moveTo>
                <a:lnTo>
                  <a:pt x="0" y="101473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1473"/>
                </a:lnTo>
                <a:close/>
              </a:path>
              <a:path w="508000" h="509270">
                <a:moveTo>
                  <a:pt x="3810" y="97662"/>
                </a:moveTo>
                <a:lnTo>
                  <a:pt x="0" y="97662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7662"/>
                </a:lnTo>
                <a:close/>
              </a:path>
              <a:path w="508000" h="509270">
                <a:moveTo>
                  <a:pt x="3810" y="95250"/>
                </a:moveTo>
                <a:lnTo>
                  <a:pt x="0" y="95250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5250"/>
                </a:lnTo>
                <a:close/>
              </a:path>
              <a:path w="508000" h="509270">
                <a:moveTo>
                  <a:pt x="3810" y="91439"/>
                </a:moveTo>
                <a:lnTo>
                  <a:pt x="0" y="91439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1439"/>
                </a:lnTo>
                <a:close/>
              </a:path>
              <a:path w="508000" h="509270">
                <a:moveTo>
                  <a:pt x="3810" y="88900"/>
                </a:moveTo>
                <a:lnTo>
                  <a:pt x="0" y="88900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8900"/>
                </a:lnTo>
                <a:close/>
              </a:path>
              <a:path w="508000" h="509270">
                <a:moveTo>
                  <a:pt x="3810" y="85089"/>
                </a:moveTo>
                <a:lnTo>
                  <a:pt x="0" y="85089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5089"/>
                </a:lnTo>
                <a:close/>
              </a:path>
              <a:path w="508000" h="509270">
                <a:moveTo>
                  <a:pt x="3810" y="82550"/>
                </a:moveTo>
                <a:lnTo>
                  <a:pt x="0" y="82550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2550"/>
                </a:lnTo>
                <a:close/>
              </a:path>
              <a:path w="508000" h="509270">
                <a:moveTo>
                  <a:pt x="3810" y="78739"/>
                </a:moveTo>
                <a:lnTo>
                  <a:pt x="0" y="78739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78739"/>
                </a:lnTo>
                <a:close/>
              </a:path>
              <a:path w="508000" h="509270">
                <a:moveTo>
                  <a:pt x="3810" y="76200"/>
                </a:moveTo>
                <a:lnTo>
                  <a:pt x="0" y="76200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6200"/>
                </a:lnTo>
                <a:close/>
              </a:path>
              <a:path w="508000" h="509270">
                <a:moveTo>
                  <a:pt x="3810" y="69850"/>
                </a:moveTo>
                <a:lnTo>
                  <a:pt x="0" y="69850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69850"/>
                </a:lnTo>
                <a:close/>
              </a:path>
              <a:path w="508000" h="509270">
                <a:moveTo>
                  <a:pt x="3810" y="66039"/>
                </a:moveTo>
                <a:lnTo>
                  <a:pt x="0" y="66039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6039"/>
                </a:lnTo>
                <a:close/>
              </a:path>
              <a:path w="508000" h="509270">
                <a:moveTo>
                  <a:pt x="3810" y="63373"/>
                </a:moveTo>
                <a:lnTo>
                  <a:pt x="0" y="63373"/>
                </a:lnTo>
                <a:lnTo>
                  <a:pt x="0" y="64642"/>
                </a:lnTo>
                <a:lnTo>
                  <a:pt x="3810" y="64642"/>
                </a:lnTo>
                <a:lnTo>
                  <a:pt x="3810" y="63373"/>
                </a:lnTo>
                <a:close/>
              </a:path>
              <a:path w="508000" h="509270">
                <a:moveTo>
                  <a:pt x="3810" y="59562"/>
                </a:moveTo>
                <a:lnTo>
                  <a:pt x="0" y="59562"/>
                </a:lnTo>
                <a:lnTo>
                  <a:pt x="0" y="62102"/>
                </a:lnTo>
                <a:lnTo>
                  <a:pt x="3810" y="62102"/>
                </a:lnTo>
                <a:lnTo>
                  <a:pt x="3810" y="59562"/>
                </a:lnTo>
                <a:close/>
              </a:path>
              <a:path w="508000" h="509270">
                <a:moveTo>
                  <a:pt x="3810" y="57023"/>
                </a:moveTo>
                <a:lnTo>
                  <a:pt x="0" y="57023"/>
                </a:lnTo>
                <a:lnTo>
                  <a:pt x="0" y="58292"/>
                </a:lnTo>
                <a:lnTo>
                  <a:pt x="3810" y="58292"/>
                </a:lnTo>
                <a:lnTo>
                  <a:pt x="3810" y="57023"/>
                </a:lnTo>
                <a:close/>
              </a:path>
              <a:path w="508000" h="509270">
                <a:moveTo>
                  <a:pt x="1269" y="51942"/>
                </a:moveTo>
                <a:lnTo>
                  <a:pt x="0" y="51942"/>
                </a:lnTo>
                <a:lnTo>
                  <a:pt x="0" y="55752"/>
                </a:lnTo>
                <a:lnTo>
                  <a:pt x="3810" y="55752"/>
                </a:lnTo>
                <a:lnTo>
                  <a:pt x="3810" y="53339"/>
                </a:lnTo>
                <a:lnTo>
                  <a:pt x="1269" y="53339"/>
                </a:lnTo>
                <a:lnTo>
                  <a:pt x="1269" y="51942"/>
                </a:lnTo>
                <a:close/>
              </a:path>
              <a:path w="508000" h="509270">
                <a:moveTo>
                  <a:pt x="227330" y="2539"/>
                </a:moveTo>
                <a:lnTo>
                  <a:pt x="54610" y="2539"/>
                </a:lnTo>
                <a:lnTo>
                  <a:pt x="54610" y="3810"/>
                </a:lnTo>
                <a:lnTo>
                  <a:pt x="227329" y="3810"/>
                </a:lnTo>
                <a:lnTo>
                  <a:pt x="227330" y="2539"/>
                </a:lnTo>
                <a:close/>
              </a:path>
              <a:path w="508000" h="509270">
                <a:moveTo>
                  <a:pt x="469900" y="2539"/>
                </a:moveTo>
                <a:lnTo>
                  <a:pt x="285750" y="2539"/>
                </a:lnTo>
                <a:lnTo>
                  <a:pt x="285750" y="3810"/>
                </a:lnTo>
                <a:lnTo>
                  <a:pt x="469900" y="3810"/>
                </a:lnTo>
                <a:lnTo>
                  <a:pt x="469900" y="2539"/>
                </a:lnTo>
                <a:close/>
              </a:path>
              <a:path w="508000" h="509270">
                <a:moveTo>
                  <a:pt x="57150" y="1142"/>
                </a:moveTo>
                <a:lnTo>
                  <a:pt x="55879" y="1142"/>
                </a:lnTo>
                <a:lnTo>
                  <a:pt x="55879" y="2539"/>
                </a:lnTo>
                <a:lnTo>
                  <a:pt x="57150" y="2539"/>
                </a:lnTo>
                <a:lnTo>
                  <a:pt x="57150" y="1142"/>
                </a:lnTo>
                <a:close/>
              </a:path>
              <a:path w="508000" h="509270">
                <a:moveTo>
                  <a:pt x="289560" y="1142"/>
                </a:moveTo>
                <a:lnTo>
                  <a:pt x="288289" y="1142"/>
                </a:lnTo>
                <a:lnTo>
                  <a:pt x="288289" y="2539"/>
                </a:lnTo>
                <a:lnTo>
                  <a:pt x="289560" y="2539"/>
                </a:lnTo>
                <a:lnTo>
                  <a:pt x="289560" y="1142"/>
                </a:lnTo>
                <a:close/>
              </a:path>
              <a:path w="508000" h="509270">
                <a:moveTo>
                  <a:pt x="227329" y="0"/>
                </a:moveTo>
                <a:lnTo>
                  <a:pt x="58419" y="0"/>
                </a:lnTo>
                <a:lnTo>
                  <a:pt x="58419" y="1142"/>
                </a:lnTo>
                <a:lnTo>
                  <a:pt x="227329" y="1142"/>
                </a:lnTo>
                <a:lnTo>
                  <a:pt x="227329" y="0"/>
                </a:lnTo>
                <a:close/>
              </a:path>
              <a:path w="508000" h="509270">
                <a:moveTo>
                  <a:pt x="468630" y="0"/>
                </a:moveTo>
                <a:lnTo>
                  <a:pt x="290829" y="0"/>
                </a:lnTo>
                <a:lnTo>
                  <a:pt x="290829" y="1142"/>
                </a:lnTo>
                <a:lnTo>
                  <a:pt x="468630" y="1142"/>
                </a:lnTo>
                <a:lnTo>
                  <a:pt x="468630" y="0"/>
                </a:lnTo>
                <a:close/>
              </a:path>
              <a:path w="508000" h="509270">
                <a:moveTo>
                  <a:pt x="508000" y="431673"/>
                </a:moveTo>
                <a:lnTo>
                  <a:pt x="504189" y="431673"/>
                </a:lnTo>
                <a:lnTo>
                  <a:pt x="504189" y="432942"/>
                </a:lnTo>
                <a:lnTo>
                  <a:pt x="508000" y="432942"/>
                </a:lnTo>
                <a:lnTo>
                  <a:pt x="508000" y="431673"/>
                </a:lnTo>
                <a:close/>
              </a:path>
              <a:path w="508000" h="509270">
                <a:moveTo>
                  <a:pt x="508000" y="427863"/>
                </a:moveTo>
                <a:lnTo>
                  <a:pt x="504189" y="427863"/>
                </a:lnTo>
                <a:lnTo>
                  <a:pt x="504189" y="430402"/>
                </a:lnTo>
                <a:lnTo>
                  <a:pt x="508000" y="430402"/>
                </a:lnTo>
                <a:lnTo>
                  <a:pt x="508000" y="427863"/>
                </a:lnTo>
                <a:close/>
              </a:path>
              <a:path w="508000" h="509270">
                <a:moveTo>
                  <a:pt x="508000" y="425450"/>
                </a:moveTo>
                <a:lnTo>
                  <a:pt x="504189" y="425450"/>
                </a:lnTo>
                <a:lnTo>
                  <a:pt x="504189" y="426592"/>
                </a:lnTo>
                <a:lnTo>
                  <a:pt x="508000" y="426592"/>
                </a:lnTo>
                <a:lnTo>
                  <a:pt x="508000" y="425450"/>
                </a:lnTo>
                <a:close/>
              </a:path>
              <a:path w="508000" h="509270">
                <a:moveTo>
                  <a:pt x="508000" y="421639"/>
                </a:moveTo>
                <a:lnTo>
                  <a:pt x="504189" y="421639"/>
                </a:lnTo>
                <a:lnTo>
                  <a:pt x="504189" y="424179"/>
                </a:lnTo>
                <a:lnTo>
                  <a:pt x="508000" y="424179"/>
                </a:lnTo>
                <a:lnTo>
                  <a:pt x="508000" y="421639"/>
                </a:lnTo>
                <a:close/>
              </a:path>
              <a:path w="508000" h="509270">
                <a:moveTo>
                  <a:pt x="508000" y="419100"/>
                </a:moveTo>
                <a:lnTo>
                  <a:pt x="504189" y="419100"/>
                </a:lnTo>
                <a:lnTo>
                  <a:pt x="504189" y="420242"/>
                </a:lnTo>
                <a:lnTo>
                  <a:pt x="508000" y="420242"/>
                </a:lnTo>
                <a:lnTo>
                  <a:pt x="508000" y="419100"/>
                </a:lnTo>
                <a:close/>
              </a:path>
              <a:path w="508000" h="509270">
                <a:moveTo>
                  <a:pt x="508000" y="415289"/>
                </a:moveTo>
                <a:lnTo>
                  <a:pt x="504189" y="415289"/>
                </a:lnTo>
                <a:lnTo>
                  <a:pt x="504189" y="417829"/>
                </a:lnTo>
                <a:lnTo>
                  <a:pt x="508000" y="417829"/>
                </a:lnTo>
                <a:lnTo>
                  <a:pt x="508000" y="415289"/>
                </a:lnTo>
                <a:close/>
              </a:path>
              <a:path w="508000" h="509270">
                <a:moveTo>
                  <a:pt x="508000" y="412750"/>
                </a:moveTo>
                <a:lnTo>
                  <a:pt x="504189" y="412750"/>
                </a:lnTo>
                <a:lnTo>
                  <a:pt x="504189" y="413892"/>
                </a:lnTo>
                <a:lnTo>
                  <a:pt x="508000" y="413892"/>
                </a:lnTo>
                <a:lnTo>
                  <a:pt x="508000" y="412750"/>
                </a:lnTo>
                <a:close/>
              </a:path>
              <a:path w="508000" h="509270">
                <a:moveTo>
                  <a:pt x="508000" y="408939"/>
                </a:moveTo>
                <a:lnTo>
                  <a:pt x="504189" y="408939"/>
                </a:lnTo>
                <a:lnTo>
                  <a:pt x="504189" y="411479"/>
                </a:lnTo>
                <a:lnTo>
                  <a:pt x="508000" y="411479"/>
                </a:lnTo>
                <a:lnTo>
                  <a:pt x="508000" y="408939"/>
                </a:lnTo>
                <a:close/>
              </a:path>
              <a:path w="508000" h="509270">
                <a:moveTo>
                  <a:pt x="508000" y="406400"/>
                </a:moveTo>
                <a:lnTo>
                  <a:pt x="504189" y="406400"/>
                </a:lnTo>
                <a:lnTo>
                  <a:pt x="504189" y="407542"/>
                </a:lnTo>
                <a:lnTo>
                  <a:pt x="508000" y="407542"/>
                </a:lnTo>
                <a:lnTo>
                  <a:pt x="508000" y="406400"/>
                </a:lnTo>
                <a:close/>
              </a:path>
              <a:path w="508000" h="509270">
                <a:moveTo>
                  <a:pt x="508000" y="402589"/>
                </a:moveTo>
                <a:lnTo>
                  <a:pt x="504189" y="402589"/>
                </a:lnTo>
                <a:lnTo>
                  <a:pt x="504189" y="405129"/>
                </a:lnTo>
                <a:lnTo>
                  <a:pt x="508000" y="405129"/>
                </a:lnTo>
                <a:lnTo>
                  <a:pt x="508000" y="402589"/>
                </a:lnTo>
                <a:close/>
              </a:path>
              <a:path w="508000" h="509270">
                <a:moveTo>
                  <a:pt x="508000" y="400050"/>
                </a:moveTo>
                <a:lnTo>
                  <a:pt x="504189" y="400050"/>
                </a:lnTo>
                <a:lnTo>
                  <a:pt x="504189" y="401192"/>
                </a:lnTo>
                <a:lnTo>
                  <a:pt x="508000" y="401192"/>
                </a:lnTo>
                <a:lnTo>
                  <a:pt x="508000" y="400050"/>
                </a:lnTo>
                <a:close/>
              </a:path>
              <a:path w="508000" h="509270">
                <a:moveTo>
                  <a:pt x="508000" y="396239"/>
                </a:moveTo>
                <a:lnTo>
                  <a:pt x="504189" y="396239"/>
                </a:lnTo>
                <a:lnTo>
                  <a:pt x="504189" y="398779"/>
                </a:lnTo>
                <a:lnTo>
                  <a:pt x="508000" y="398779"/>
                </a:lnTo>
                <a:lnTo>
                  <a:pt x="508000" y="396239"/>
                </a:lnTo>
                <a:close/>
              </a:path>
              <a:path w="508000" h="509270">
                <a:moveTo>
                  <a:pt x="508000" y="393700"/>
                </a:moveTo>
                <a:lnTo>
                  <a:pt x="504189" y="393700"/>
                </a:lnTo>
                <a:lnTo>
                  <a:pt x="504189" y="394842"/>
                </a:lnTo>
                <a:lnTo>
                  <a:pt x="508000" y="394842"/>
                </a:lnTo>
                <a:lnTo>
                  <a:pt x="508000" y="393700"/>
                </a:lnTo>
                <a:close/>
              </a:path>
              <a:path w="508000" h="509270">
                <a:moveTo>
                  <a:pt x="508000" y="389889"/>
                </a:moveTo>
                <a:lnTo>
                  <a:pt x="504189" y="389889"/>
                </a:lnTo>
                <a:lnTo>
                  <a:pt x="504189" y="392429"/>
                </a:lnTo>
                <a:lnTo>
                  <a:pt x="508000" y="392429"/>
                </a:lnTo>
                <a:lnTo>
                  <a:pt x="508000" y="389889"/>
                </a:lnTo>
                <a:close/>
              </a:path>
              <a:path w="508000" h="509270">
                <a:moveTo>
                  <a:pt x="508000" y="387350"/>
                </a:moveTo>
                <a:lnTo>
                  <a:pt x="504189" y="387350"/>
                </a:lnTo>
                <a:lnTo>
                  <a:pt x="504189" y="388492"/>
                </a:lnTo>
                <a:lnTo>
                  <a:pt x="508000" y="388492"/>
                </a:lnTo>
                <a:lnTo>
                  <a:pt x="508000" y="387350"/>
                </a:lnTo>
                <a:close/>
              </a:path>
              <a:path w="508000" h="509270">
                <a:moveTo>
                  <a:pt x="508000" y="383539"/>
                </a:moveTo>
                <a:lnTo>
                  <a:pt x="504189" y="383539"/>
                </a:lnTo>
                <a:lnTo>
                  <a:pt x="504189" y="386079"/>
                </a:lnTo>
                <a:lnTo>
                  <a:pt x="508000" y="386079"/>
                </a:lnTo>
                <a:lnTo>
                  <a:pt x="508000" y="383539"/>
                </a:lnTo>
                <a:close/>
              </a:path>
              <a:path w="508000" h="509270">
                <a:moveTo>
                  <a:pt x="508000" y="381000"/>
                </a:moveTo>
                <a:lnTo>
                  <a:pt x="504189" y="381000"/>
                </a:lnTo>
                <a:lnTo>
                  <a:pt x="504189" y="382142"/>
                </a:lnTo>
                <a:lnTo>
                  <a:pt x="508000" y="382142"/>
                </a:lnTo>
                <a:lnTo>
                  <a:pt x="508000" y="381000"/>
                </a:lnTo>
                <a:close/>
              </a:path>
              <a:path w="508000" h="509270">
                <a:moveTo>
                  <a:pt x="508000" y="377189"/>
                </a:moveTo>
                <a:lnTo>
                  <a:pt x="504189" y="377189"/>
                </a:lnTo>
                <a:lnTo>
                  <a:pt x="504189" y="379729"/>
                </a:lnTo>
                <a:lnTo>
                  <a:pt x="508000" y="379729"/>
                </a:lnTo>
                <a:lnTo>
                  <a:pt x="508000" y="377189"/>
                </a:lnTo>
                <a:close/>
              </a:path>
              <a:path w="508000" h="509270">
                <a:moveTo>
                  <a:pt x="508000" y="374650"/>
                </a:moveTo>
                <a:lnTo>
                  <a:pt x="504189" y="374650"/>
                </a:lnTo>
                <a:lnTo>
                  <a:pt x="504189" y="375792"/>
                </a:lnTo>
                <a:lnTo>
                  <a:pt x="508000" y="375792"/>
                </a:lnTo>
                <a:lnTo>
                  <a:pt x="508000" y="374650"/>
                </a:lnTo>
                <a:close/>
              </a:path>
              <a:path w="508000" h="509270">
                <a:moveTo>
                  <a:pt x="508000" y="370839"/>
                </a:moveTo>
                <a:lnTo>
                  <a:pt x="504189" y="370839"/>
                </a:lnTo>
                <a:lnTo>
                  <a:pt x="504189" y="373379"/>
                </a:lnTo>
                <a:lnTo>
                  <a:pt x="508000" y="373379"/>
                </a:lnTo>
                <a:lnTo>
                  <a:pt x="508000" y="370839"/>
                </a:lnTo>
                <a:close/>
              </a:path>
              <a:path w="508000" h="509270">
                <a:moveTo>
                  <a:pt x="508000" y="368300"/>
                </a:moveTo>
                <a:lnTo>
                  <a:pt x="504189" y="368300"/>
                </a:lnTo>
                <a:lnTo>
                  <a:pt x="504189" y="369442"/>
                </a:lnTo>
                <a:lnTo>
                  <a:pt x="508000" y="369442"/>
                </a:lnTo>
                <a:lnTo>
                  <a:pt x="508000" y="368300"/>
                </a:lnTo>
                <a:close/>
              </a:path>
              <a:path w="508000" h="509270">
                <a:moveTo>
                  <a:pt x="508000" y="364489"/>
                </a:moveTo>
                <a:lnTo>
                  <a:pt x="504189" y="364489"/>
                </a:lnTo>
                <a:lnTo>
                  <a:pt x="504189" y="367029"/>
                </a:lnTo>
                <a:lnTo>
                  <a:pt x="508000" y="367029"/>
                </a:lnTo>
                <a:lnTo>
                  <a:pt x="508000" y="364489"/>
                </a:lnTo>
                <a:close/>
              </a:path>
              <a:path w="508000" h="509270">
                <a:moveTo>
                  <a:pt x="508000" y="361950"/>
                </a:moveTo>
                <a:lnTo>
                  <a:pt x="504189" y="361950"/>
                </a:lnTo>
                <a:lnTo>
                  <a:pt x="504189" y="363092"/>
                </a:lnTo>
                <a:lnTo>
                  <a:pt x="508000" y="363092"/>
                </a:lnTo>
                <a:lnTo>
                  <a:pt x="508000" y="361950"/>
                </a:lnTo>
                <a:close/>
              </a:path>
              <a:path w="508000" h="509270">
                <a:moveTo>
                  <a:pt x="508000" y="358139"/>
                </a:moveTo>
                <a:lnTo>
                  <a:pt x="504189" y="358139"/>
                </a:lnTo>
                <a:lnTo>
                  <a:pt x="504189" y="360679"/>
                </a:lnTo>
                <a:lnTo>
                  <a:pt x="508000" y="360679"/>
                </a:lnTo>
                <a:lnTo>
                  <a:pt x="508000" y="358139"/>
                </a:lnTo>
                <a:close/>
              </a:path>
              <a:path w="508000" h="509270">
                <a:moveTo>
                  <a:pt x="508000" y="355600"/>
                </a:moveTo>
                <a:lnTo>
                  <a:pt x="504189" y="355600"/>
                </a:lnTo>
                <a:lnTo>
                  <a:pt x="504189" y="356742"/>
                </a:lnTo>
                <a:lnTo>
                  <a:pt x="508000" y="356742"/>
                </a:lnTo>
                <a:lnTo>
                  <a:pt x="508000" y="355600"/>
                </a:lnTo>
                <a:close/>
              </a:path>
              <a:path w="508000" h="509270">
                <a:moveTo>
                  <a:pt x="508000" y="351789"/>
                </a:moveTo>
                <a:lnTo>
                  <a:pt x="504189" y="351789"/>
                </a:lnTo>
                <a:lnTo>
                  <a:pt x="504189" y="354329"/>
                </a:lnTo>
                <a:lnTo>
                  <a:pt x="508000" y="354329"/>
                </a:lnTo>
                <a:lnTo>
                  <a:pt x="508000" y="351789"/>
                </a:lnTo>
                <a:close/>
              </a:path>
              <a:path w="508000" h="509270">
                <a:moveTo>
                  <a:pt x="508000" y="349250"/>
                </a:moveTo>
                <a:lnTo>
                  <a:pt x="504189" y="349250"/>
                </a:lnTo>
                <a:lnTo>
                  <a:pt x="504189" y="350392"/>
                </a:lnTo>
                <a:lnTo>
                  <a:pt x="508000" y="350392"/>
                </a:lnTo>
                <a:lnTo>
                  <a:pt x="508000" y="349250"/>
                </a:lnTo>
                <a:close/>
              </a:path>
              <a:path w="508000" h="509270">
                <a:moveTo>
                  <a:pt x="508000" y="344042"/>
                </a:moveTo>
                <a:lnTo>
                  <a:pt x="506729" y="344042"/>
                </a:lnTo>
                <a:lnTo>
                  <a:pt x="506729" y="345439"/>
                </a:lnTo>
                <a:lnTo>
                  <a:pt x="505460" y="345439"/>
                </a:lnTo>
                <a:lnTo>
                  <a:pt x="505460" y="347979"/>
                </a:lnTo>
                <a:lnTo>
                  <a:pt x="508000" y="347979"/>
                </a:lnTo>
                <a:lnTo>
                  <a:pt x="508000" y="344042"/>
                </a:lnTo>
                <a:close/>
              </a:path>
              <a:path w="508000" h="509270">
                <a:moveTo>
                  <a:pt x="508000" y="434213"/>
                </a:moveTo>
                <a:lnTo>
                  <a:pt x="504189" y="434213"/>
                </a:lnTo>
                <a:lnTo>
                  <a:pt x="504189" y="440563"/>
                </a:lnTo>
                <a:lnTo>
                  <a:pt x="508000" y="440563"/>
                </a:lnTo>
                <a:lnTo>
                  <a:pt x="508000" y="434213"/>
                </a:lnTo>
                <a:close/>
              </a:path>
              <a:path w="508000" h="509270">
                <a:moveTo>
                  <a:pt x="153670" y="506730"/>
                </a:moveTo>
                <a:lnTo>
                  <a:pt x="6350" y="506730"/>
                </a:lnTo>
                <a:lnTo>
                  <a:pt x="6350" y="509143"/>
                </a:lnTo>
                <a:lnTo>
                  <a:pt x="152400" y="509143"/>
                </a:lnTo>
                <a:lnTo>
                  <a:pt x="152400" y="507873"/>
                </a:lnTo>
                <a:lnTo>
                  <a:pt x="153670" y="507873"/>
                </a:lnTo>
                <a:lnTo>
                  <a:pt x="153670" y="506730"/>
                </a:lnTo>
                <a:close/>
              </a:path>
              <a:path w="508000" h="509270">
                <a:moveTo>
                  <a:pt x="153670" y="505333"/>
                </a:moveTo>
                <a:lnTo>
                  <a:pt x="6350" y="505333"/>
                </a:lnTo>
                <a:lnTo>
                  <a:pt x="6350" y="506603"/>
                </a:lnTo>
                <a:lnTo>
                  <a:pt x="153670" y="506603"/>
                </a:lnTo>
                <a:lnTo>
                  <a:pt x="153670" y="505333"/>
                </a:lnTo>
                <a:close/>
              </a:path>
              <a:path w="508000" h="509270">
                <a:moveTo>
                  <a:pt x="466089" y="506730"/>
                </a:moveTo>
                <a:lnTo>
                  <a:pt x="287019" y="506730"/>
                </a:lnTo>
                <a:lnTo>
                  <a:pt x="287019" y="509143"/>
                </a:lnTo>
                <a:lnTo>
                  <a:pt x="464819" y="509143"/>
                </a:lnTo>
                <a:lnTo>
                  <a:pt x="464819" y="508000"/>
                </a:lnTo>
                <a:lnTo>
                  <a:pt x="466089" y="508000"/>
                </a:lnTo>
                <a:lnTo>
                  <a:pt x="466089" y="506730"/>
                </a:lnTo>
                <a:close/>
              </a:path>
              <a:path w="508000" h="509270">
                <a:moveTo>
                  <a:pt x="469900" y="505333"/>
                </a:moveTo>
                <a:lnTo>
                  <a:pt x="285750" y="505333"/>
                </a:lnTo>
                <a:lnTo>
                  <a:pt x="285750" y="506730"/>
                </a:lnTo>
                <a:lnTo>
                  <a:pt x="287019" y="506730"/>
                </a:lnTo>
                <a:lnTo>
                  <a:pt x="467360" y="506603"/>
                </a:lnTo>
                <a:lnTo>
                  <a:pt x="467360" y="505460"/>
                </a:lnTo>
                <a:lnTo>
                  <a:pt x="469900" y="505460"/>
                </a:lnTo>
                <a:close/>
              </a:path>
              <a:path w="508000" h="509270">
                <a:moveTo>
                  <a:pt x="467360" y="506603"/>
                </a:moveTo>
                <a:lnTo>
                  <a:pt x="466089" y="506603"/>
                </a:lnTo>
                <a:lnTo>
                  <a:pt x="467360" y="506730"/>
                </a:lnTo>
                <a:close/>
              </a:path>
              <a:path w="508000" h="509270">
                <a:moveTo>
                  <a:pt x="505459" y="468629"/>
                </a:moveTo>
                <a:lnTo>
                  <a:pt x="504189" y="468629"/>
                </a:lnTo>
                <a:lnTo>
                  <a:pt x="504189" y="469900"/>
                </a:lnTo>
                <a:lnTo>
                  <a:pt x="505459" y="469900"/>
                </a:lnTo>
                <a:lnTo>
                  <a:pt x="505459" y="468629"/>
                </a:lnTo>
                <a:close/>
              </a:path>
              <a:path w="508000" h="509270">
                <a:moveTo>
                  <a:pt x="508000" y="464820"/>
                </a:moveTo>
                <a:lnTo>
                  <a:pt x="504189" y="464820"/>
                </a:lnTo>
                <a:lnTo>
                  <a:pt x="504189" y="468502"/>
                </a:lnTo>
                <a:lnTo>
                  <a:pt x="505459" y="468502"/>
                </a:lnTo>
                <a:lnTo>
                  <a:pt x="506729" y="468629"/>
                </a:lnTo>
                <a:lnTo>
                  <a:pt x="506729" y="467360"/>
                </a:lnTo>
                <a:lnTo>
                  <a:pt x="508000" y="467360"/>
                </a:lnTo>
                <a:lnTo>
                  <a:pt x="508000" y="464820"/>
                </a:lnTo>
                <a:close/>
              </a:path>
              <a:path w="508000" h="509270">
                <a:moveTo>
                  <a:pt x="508000" y="462279"/>
                </a:moveTo>
                <a:lnTo>
                  <a:pt x="504189" y="462279"/>
                </a:lnTo>
                <a:lnTo>
                  <a:pt x="504189" y="464692"/>
                </a:lnTo>
                <a:lnTo>
                  <a:pt x="508000" y="464692"/>
                </a:lnTo>
                <a:lnTo>
                  <a:pt x="508000" y="462279"/>
                </a:lnTo>
                <a:close/>
              </a:path>
              <a:path w="508000" h="509270">
                <a:moveTo>
                  <a:pt x="508000" y="458470"/>
                </a:moveTo>
                <a:lnTo>
                  <a:pt x="504189" y="458470"/>
                </a:lnTo>
                <a:lnTo>
                  <a:pt x="504189" y="462152"/>
                </a:lnTo>
                <a:lnTo>
                  <a:pt x="508000" y="462152"/>
                </a:lnTo>
                <a:lnTo>
                  <a:pt x="508000" y="458470"/>
                </a:lnTo>
                <a:close/>
              </a:path>
              <a:path w="508000" h="509270">
                <a:moveTo>
                  <a:pt x="508000" y="455929"/>
                </a:moveTo>
                <a:lnTo>
                  <a:pt x="504189" y="455929"/>
                </a:lnTo>
                <a:lnTo>
                  <a:pt x="504189" y="458342"/>
                </a:lnTo>
                <a:lnTo>
                  <a:pt x="508000" y="458342"/>
                </a:lnTo>
                <a:lnTo>
                  <a:pt x="508000" y="455929"/>
                </a:lnTo>
                <a:close/>
              </a:path>
              <a:path w="508000" h="509270">
                <a:moveTo>
                  <a:pt x="508000" y="452120"/>
                </a:moveTo>
                <a:lnTo>
                  <a:pt x="504189" y="452120"/>
                </a:lnTo>
                <a:lnTo>
                  <a:pt x="504189" y="455802"/>
                </a:lnTo>
                <a:lnTo>
                  <a:pt x="508000" y="455802"/>
                </a:lnTo>
                <a:lnTo>
                  <a:pt x="508000" y="452120"/>
                </a:lnTo>
                <a:close/>
              </a:path>
              <a:path w="508000" h="509270">
                <a:moveTo>
                  <a:pt x="508000" y="449579"/>
                </a:moveTo>
                <a:lnTo>
                  <a:pt x="504189" y="449579"/>
                </a:lnTo>
                <a:lnTo>
                  <a:pt x="504189" y="451992"/>
                </a:lnTo>
                <a:lnTo>
                  <a:pt x="508000" y="451992"/>
                </a:lnTo>
                <a:lnTo>
                  <a:pt x="508000" y="449579"/>
                </a:lnTo>
                <a:close/>
              </a:path>
              <a:path w="508000" h="509270">
                <a:moveTo>
                  <a:pt x="508000" y="445770"/>
                </a:moveTo>
                <a:lnTo>
                  <a:pt x="504189" y="445770"/>
                </a:lnTo>
                <a:lnTo>
                  <a:pt x="504189" y="449452"/>
                </a:lnTo>
                <a:lnTo>
                  <a:pt x="508000" y="449452"/>
                </a:lnTo>
                <a:lnTo>
                  <a:pt x="508000" y="445770"/>
                </a:lnTo>
                <a:close/>
              </a:path>
              <a:path w="508000" h="509270">
                <a:moveTo>
                  <a:pt x="508000" y="443229"/>
                </a:moveTo>
                <a:lnTo>
                  <a:pt x="504189" y="443229"/>
                </a:lnTo>
                <a:lnTo>
                  <a:pt x="504189" y="445642"/>
                </a:lnTo>
                <a:lnTo>
                  <a:pt x="508000" y="445642"/>
                </a:lnTo>
                <a:lnTo>
                  <a:pt x="508000" y="443229"/>
                </a:lnTo>
                <a:close/>
              </a:path>
              <a:path w="508000" h="509270">
                <a:moveTo>
                  <a:pt x="508000" y="440689"/>
                </a:moveTo>
                <a:lnTo>
                  <a:pt x="504189" y="440689"/>
                </a:lnTo>
                <a:lnTo>
                  <a:pt x="504189" y="443102"/>
                </a:lnTo>
                <a:lnTo>
                  <a:pt x="508000" y="443102"/>
                </a:lnTo>
                <a:lnTo>
                  <a:pt x="508000" y="440689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6" name="bk object 4516"/>
          <p:cNvSpPr/>
          <p:nvPr/>
        </p:nvSpPr>
        <p:spPr>
          <a:xfrm>
            <a:off x="5011420" y="2851276"/>
            <a:ext cx="500380" cy="501650"/>
          </a:xfrm>
          <a:custGeom>
            <a:avLst/>
            <a:gdLst/>
            <a:ahLst/>
            <a:cxnLst/>
            <a:rect l="l" t="t" r="r" b="b"/>
            <a:pathLst>
              <a:path w="500379" h="501650">
                <a:moveTo>
                  <a:pt x="3809" y="161163"/>
                </a:moveTo>
                <a:lnTo>
                  <a:pt x="1269" y="161163"/>
                </a:lnTo>
                <a:lnTo>
                  <a:pt x="1269" y="162433"/>
                </a:lnTo>
                <a:lnTo>
                  <a:pt x="2539" y="162433"/>
                </a:lnTo>
                <a:lnTo>
                  <a:pt x="2539" y="163703"/>
                </a:lnTo>
                <a:lnTo>
                  <a:pt x="3809" y="163703"/>
                </a:lnTo>
                <a:lnTo>
                  <a:pt x="3809" y="161163"/>
                </a:lnTo>
                <a:close/>
              </a:path>
              <a:path w="500379" h="501650">
                <a:moveTo>
                  <a:pt x="3809" y="157353"/>
                </a:moveTo>
                <a:lnTo>
                  <a:pt x="0" y="157353"/>
                </a:lnTo>
                <a:lnTo>
                  <a:pt x="0" y="161163"/>
                </a:lnTo>
                <a:lnTo>
                  <a:pt x="1269" y="161163"/>
                </a:lnTo>
                <a:lnTo>
                  <a:pt x="1269" y="159893"/>
                </a:lnTo>
                <a:lnTo>
                  <a:pt x="3809" y="159893"/>
                </a:lnTo>
                <a:lnTo>
                  <a:pt x="3809" y="157353"/>
                </a:lnTo>
                <a:close/>
              </a:path>
              <a:path w="500379" h="501650">
                <a:moveTo>
                  <a:pt x="3809" y="154813"/>
                </a:moveTo>
                <a:lnTo>
                  <a:pt x="0" y="154813"/>
                </a:lnTo>
                <a:lnTo>
                  <a:pt x="0" y="156083"/>
                </a:lnTo>
                <a:lnTo>
                  <a:pt x="3809" y="156083"/>
                </a:lnTo>
                <a:lnTo>
                  <a:pt x="3809" y="154813"/>
                </a:lnTo>
                <a:close/>
              </a:path>
              <a:path w="500379" h="501650">
                <a:moveTo>
                  <a:pt x="3809" y="151003"/>
                </a:moveTo>
                <a:lnTo>
                  <a:pt x="0" y="151003"/>
                </a:lnTo>
                <a:lnTo>
                  <a:pt x="0" y="153543"/>
                </a:lnTo>
                <a:lnTo>
                  <a:pt x="3809" y="153543"/>
                </a:lnTo>
                <a:lnTo>
                  <a:pt x="3809" y="151003"/>
                </a:lnTo>
                <a:close/>
              </a:path>
              <a:path w="500379" h="501650">
                <a:moveTo>
                  <a:pt x="3809" y="148463"/>
                </a:moveTo>
                <a:lnTo>
                  <a:pt x="0" y="148463"/>
                </a:lnTo>
                <a:lnTo>
                  <a:pt x="0" y="149733"/>
                </a:lnTo>
                <a:lnTo>
                  <a:pt x="3809" y="149733"/>
                </a:lnTo>
                <a:lnTo>
                  <a:pt x="3809" y="148463"/>
                </a:lnTo>
                <a:close/>
              </a:path>
              <a:path w="500379" h="501650">
                <a:moveTo>
                  <a:pt x="3809" y="144653"/>
                </a:moveTo>
                <a:lnTo>
                  <a:pt x="0" y="144653"/>
                </a:lnTo>
                <a:lnTo>
                  <a:pt x="0" y="147193"/>
                </a:lnTo>
                <a:lnTo>
                  <a:pt x="3809" y="147193"/>
                </a:lnTo>
                <a:lnTo>
                  <a:pt x="3809" y="144653"/>
                </a:lnTo>
                <a:close/>
              </a:path>
              <a:path w="500379" h="501650">
                <a:moveTo>
                  <a:pt x="3809" y="142113"/>
                </a:moveTo>
                <a:lnTo>
                  <a:pt x="0" y="142113"/>
                </a:lnTo>
                <a:lnTo>
                  <a:pt x="0" y="143383"/>
                </a:lnTo>
                <a:lnTo>
                  <a:pt x="3809" y="143383"/>
                </a:lnTo>
                <a:lnTo>
                  <a:pt x="3809" y="142113"/>
                </a:lnTo>
                <a:close/>
              </a:path>
              <a:path w="500379" h="501650">
                <a:moveTo>
                  <a:pt x="3809" y="138303"/>
                </a:moveTo>
                <a:lnTo>
                  <a:pt x="0" y="138303"/>
                </a:lnTo>
                <a:lnTo>
                  <a:pt x="0" y="140843"/>
                </a:lnTo>
                <a:lnTo>
                  <a:pt x="3809" y="140843"/>
                </a:lnTo>
                <a:lnTo>
                  <a:pt x="3809" y="138303"/>
                </a:lnTo>
                <a:close/>
              </a:path>
              <a:path w="500379" h="501650">
                <a:moveTo>
                  <a:pt x="3809" y="135763"/>
                </a:moveTo>
                <a:lnTo>
                  <a:pt x="0" y="135763"/>
                </a:lnTo>
                <a:lnTo>
                  <a:pt x="0" y="137033"/>
                </a:lnTo>
                <a:lnTo>
                  <a:pt x="3809" y="137033"/>
                </a:lnTo>
                <a:lnTo>
                  <a:pt x="3809" y="135763"/>
                </a:lnTo>
                <a:close/>
              </a:path>
              <a:path w="500379" h="501650">
                <a:moveTo>
                  <a:pt x="3809" y="131953"/>
                </a:moveTo>
                <a:lnTo>
                  <a:pt x="0" y="131953"/>
                </a:lnTo>
                <a:lnTo>
                  <a:pt x="0" y="134493"/>
                </a:lnTo>
                <a:lnTo>
                  <a:pt x="3809" y="134493"/>
                </a:lnTo>
                <a:lnTo>
                  <a:pt x="3809" y="131953"/>
                </a:lnTo>
                <a:close/>
              </a:path>
              <a:path w="500379" h="501650">
                <a:moveTo>
                  <a:pt x="3809" y="129413"/>
                </a:moveTo>
                <a:lnTo>
                  <a:pt x="0" y="129413"/>
                </a:lnTo>
                <a:lnTo>
                  <a:pt x="0" y="130683"/>
                </a:lnTo>
                <a:lnTo>
                  <a:pt x="3809" y="130683"/>
                </a:lnTo>
                <a:lnTo>
                  <a:pt x="3809" y="129413"/>
                </a:lnTo>
                <a:close/>
              </a:path>
              <a:path w="500379" h="501650">
                <a:moveTo>
                  <a:pt x="3809" y="125603"/>
                </a:moveTo>
                <a:lnTo>
                  <a:pt x="0" y="125603"/>
                </a:lnTo>
                <a:lnTo>
                  <a:pt x="0" y="128143"/>
                </a:lnTo>
                <a:lnTo>
                  <a:pt x="3809" y="128143"/>
                </a:lnTo>
                <a:lnTo>
                  <a:pt x="3809" y="125603"/>
                </a:lnTo>
                <a:close/>
              </a:path>
              <a:path w="500379" h="501650">
                <a:moveTo>
                  <a:pt x="3809" y="123063"/>
                </a:moveTo>
                <a:lnTo>
                  <a:pt x="0" y="123063"/>
                </a:lnTo>
                <a:lnTo>
                  <a:pt x="0" y="124333"/>
                </a:lnTo>
                <a:lnTo>
                  <a:pt x="3809" y="124333"/>
                </a:lnTo>
                <a:lnTo>
                  <a:pt x="3809" y="123063"/>
                </a:lnTo>
                <a:close/>
              </a:path>
              <a:path w="500379" h="501650">
                <a:moveTo>
                  <a:pt x="3809" y="119253"/>
                </a:moveTo>
                <a:lnTo>
                  <a:pt x="0" y="119253"/>
                </a:lnTo>
                <a:lnTo>
                  <a:pt x="0" y="121793"/>
                </a:lnTo>
                <a:lnTo>
                  <a:pt x="3809" y="121793"/>
                </a:lnTo>
                <a:lnTo>
                  <a:pt x="3809" y="119253"/>
                </a:lnTo>
                <a:close/>
              </a:path>
              <a:path w="500379" h="501650">
                <a:moveTo>
                  <a:pt x="3809" y="116713"/>
                </a:moveTo>
                <a:lnTo>
                  <a:pt x="0" y="116713"/>
                </a:lnTo>
                <a:lnTo>
                  <a:pt x="0" y="117983"/>
                </a:lnTo>
                <a:lnTo>
                  <a:pt x="3809" y="117983"/>
                </a:lnTo>
                <a:lnTo>
                  <a:pt x="3809" y="116713"/>
                </a:lnTo>
                <a:close/>
              </a:path>
              <a:path w="500379" h="501650">
                <a:moveTo>
                  <a:pt x="3809" y="112903"/>
                </a:moveTo>
                <a:lnTo>
                  <a:pt x="0" y="112903"/>
                </a:lnTo>
                <a:lnTo>
                  <a:pt x="0" y="115443"/>
                </a:lnTo>
                <a:lnTo>
                  <a:pt x="3809" y="115443"/>
                </a:lnTo>
                <a:lnTo>
                  <a:pt x="3809" y="112903"/>
                </a:lnTo>
                <a:close/>
              </a:path>
              <a:path w="500379" h="501650">
                <a:moveTo>
                  <a:pt x="3809" y="110363"/>
                </a:moveTo>
                <a:lnTo>
                  <a:pt x="0" y="110363"/>
                </a:lnTo>
                <a:lnTo>
                  <a:pt x="0" y="111633"/>
                </a:lnTo>
                <a:lnTo>
                  <a:pt x="3809" y="111633"/>
                </a:lnTo>
                <a:lnTo>
                  <a:pt x="3809" y="110363"/>
                </a:lnTo>
                <a:close/>
              </a:path>
              <a:path w="500379" h="501650">
                <a:moveTo>
                  <a:pt x="3809" y="106553"/>
                </a:moveTo>
                <a:lnTo>
                  <a:pt x="0" y="106553"/>
                </a:lnTo>
                <a:lnTo>
                  <a:pt x="0" y="109093"/>
                </a:lnTo>
                <a:lnTo>
                  <a:pt x="3809" y="109093"/>
                </a:lnTo>
                <a:lnTo>
                  <a:pt x="3809" y="106553"/>
                </a:lnTo>
                <a:close/>
              </a:path>
              <a:path w="500379" h="501650">
                <a:moveTo>
                  <a:pt x="3809" y="104013"/>
                </a:moveTo>
                <a:lnTo>
                  <a:pt x="0" y="104013"/>
                </a:lnTo>
                <a:lnTo>
                  <a:pt x="0" y="105283"/>
                </a:lnTo>
                <a:lnTo>
                  <a:pt x="3809" y="105283"/>
                </a:lnTo>
                <a:lnTo>
                  <a:pt x="3809" y="104013"/>
                </a:lnTo>
                <a:close/>
              </a:path>
              <a:path w="500379" h="501650">
                <a:moveTo>
                  <a:pt x="3809" y="100203"/>
                </a:moveTo>
                <a:lnTo>
                  <a:pt x="0" y="100203"/>
                </a:lnTo>
                <a:lnTo>
                  <a:pt x="0" y="102743"/>
                </a:lnTo>
                <a:lnTo>
                  <a:pt x="3809" y="102743"/>
                </a:lnTo>
                <a:lnTo>
                  <a:pt x="3809" y="100203"/>
                </a:lnTo>
                <a:close/>
              </a:path>
              <a:path w="500379" h="501650">
                <a:moveTo>
                  <a:pt x="3809" y="97663"/>
                </a:moveTo>
                <a:lnTo>
                  <a:pt x="0" y="97663"/>
                </a:lnTo>
                <a:lnTo>
                  <a:pt x="0" y="98933"/>
                </a:lnTo>
                <a:lnTo>
                  <a:pt x="3809" y="98933"/>
                </a:lnTo>
                <a:lnTo>
                  <a:pt x="3809" y="97663"/>
                </a:lnTo>
                <a:close/>
              </a:path>
              <a:path w="500379" h="501650">
                <a:moveTo>
                  <a:pt x="3809" y="93853"/>
                </a:moveTo>
                <a:lnTo>
                  <a:pt x="0" y="93853"/>
                </a:lnTo>
                <a:lnTo>
                  <a:pt x="0" y="96393"/>
                </a:lnTo>
                <a:lnTo>
                  <a:pt x="3809" y="96393"/>
                </a:lnTo>
                <a:lnTo>
                  <a:pt x="3809" y="93853"/>
                </a:lnTo>
                <a:close/>
              </a:path>
              <a:path w="500379" h="501650">
                <a:moveTo>
                  <a:pt x="3809" y="91440"/>
                </a:moveTo>
                <a:lnTo>
                  <a:pt x="0" y="91440"/>
                </a:lnTo>
                <a:lnTo>
                  <a:pt x="0" y="92583"/>
                </a:lnTo>
                <a:lnTo>
                  <a:pt x="3809" y="92583"/>
                </a:lnTo>
                <a:lnTo>
                  <a:pt x="3809" y="91440"/>
                </a:lnTo>
                <a:close/>
              </a:path>
              <a:path w="500379" h="501650">
                <a:moveTo>
                  <a:pt x="3809" y="87630"/>
                </a:moveTo>
                <a:lnTo>
                  <a:pt x="0" y="87630"/>
                </a:lnTo>
                <a:lnTo>
                  <a:pt x="0" y="90043"/>
                </a:lnTo>
                <a:lnTo>
                  <a:pt x="3809" y="90043"/>
                </a:lnTo>
                <a:lnTo>
                  <a:pt x="3809" y="87630"/>
                </a:lnTo>
                <a:close/>
              </a:path>
              <a:path w="500379" h="501650">
                <a:moveTo>
                  <a:pt x="3809" y="85090"/>
                </a:moveTo>
                <a:lnTo>
                  <a:pt x="0" y="85090"/>
                </a:lnTo>
                <a:lnTo>
                  <a:pt x="0" y="86233"/>
                </a:lnTo>
                <a:lnTo>
                  <a:pt x="3809" y="86233"/>
                </a:lnTo>
                <a:lnTo>
                  <a:pt x="3809" y="85090"/>
                </a:lnTo>
                <a:close/>
              </a:path>
              <a:path w="500379" h="501650">
                <a:moveTo>
                  <a:pt x="3809" y="81280"/>
                </a:moveTo>
                <a:lnTo>
                  <a:pt x="0" y="81280"/>
                </a:lnTo>
                <a:lnTo>
                  <a:pt x="0" y="83693"/>
                </a:lnTo>
                <a:lnTo>
                  <a:pt x="3809" y="83693"/>
                </a:lnTo>
                <a:lnTo>
                  <a:pt x="3809" y="81280"/>
                </a:lnTo>
                <a:close/>
              </a:path>
              <a:path w="500379" h="501650">
                <a:moveTo>
                  <a:pt x="3809" y="78740"/>
                </a:moveTo>
                <a:lnTo>
                  <a:pt x="0" y="78740"/>
                </a:lnTo>
                <a:lnTo>
                  <a:pt x="0" y="79883"/>
                </a:lnTo>
                <a:lnTo>
                  <a:pt x="3809" y="79883"/>
                </a:lnTo>
                <a:lnTo>
                  <a:pt x="3809" y="78740"/>
                </a:lnTo>
                <a:close/>
              </a:path>
              <a:path w="500379" h="501650">
                <a:moveTo>
                  <a:pt x="3809" y="74930"/>
                </a:moveTo>
                <a:lnTo>
                  <a:pt x="0" y="74930"/>
                </a:lnTo>
                <a:lnTo>
                  <a:pt x="0" y="77343"/>
                </a:lnTo>
                <a:lnTo>
                  <a:pt x="3809" y="77343"/>
                </a:lnTo>
                <a:lnTo>
                  <a:pt x="3809" y="74930"/>
                </a:lnTo>
                <a:close/>
              </a:path>
              <a:path w="500379" h="501650">
                <a:moveTo>
                  <a:pt x="3809" y="72390"/>
                </a:moveTo>
                <a:lnTo>
                  <a:pt x="0" y="72390"/>
                </a:lnTo>
                <a:lnTo>
                  <a:pt x="0" y="73533"/>
                </a:lnTo>
                <a:lnTo>
                  <a:pt x="3809" y="73533"/>
                </a:lnTo>
                <a:lnTo>
                  <a:pt x="3809" y="72390"/>
                </a:lnTo>
                <a:close/>
              </a:path>
              <a:path w="500379" h="501650">
                <a:moveTo>
                  <a:pt x="3809" y="66040"/>
                </a:moveTo>
                <a:lnTo>
                  <a:pt x="0" y="66040"/>
                </a:lnTo>
                <a:lnTo>
                  <a:pt x="0" y="70993"/>
                </a:lnTo>
                <a:lnTo>
                  <a:pt x="3809" y="70993"/>
                </a:lnTo>
                <a:lnTo>
                  <a:pt x="3809" y="66040"/>
                </a:lnTo>
                <a:close/>
              </a:path>
              <a:path w="500379" h="501650">
                <a:moveTo>
                  <a:pt x="3809" y="62230"/>
                </a:moveTo>
                <a:lnTo>
                  <a:pt x="0" y="62230"/>
                </a:lnTo>
                <a:lnTo>
                  <a:pt x="0" y="64643"/>
                </a:lnTo>
                <a:lnTo>
                  <a:pt x="3809" y="64643"/>
                </a:lnTo>
                <a:lnTo>
                  <a:pt x="3809" y="62230"/>
                </a:lnTo>
                <a:close/>
              </a:path>
              <a:path w="500379" h="501650">
                <a:moveTo>
                  <a:pt x="3809" y="59563"/>
                </a:moveTo>
                <a:lnTo>
                  <a:pt x="0" y="59563"/>
                </a:lnTo>
                <a:lnTo>
                  <a:pt x="0" y="60833"/>
                </a:lnTo>
                <a:lnTo>
                  <a:pt x="3809" y="60833"/>
                </a:lnTo>
                <a:lnTo>
                  <a:pt x="3809" y="59563"/>
                </a:lnTo>
                <a:close/>
              </a:path>
              <a:path w="500379" h="501650">
                <a:moveTo>
                  <a:pt x="3809" y="55753"/>
                </a:moveTo>
                <a:lnTo>
                  <a:pt x="0" y="55753"/>
                </a:lnTo>
                <a:lnTo>
                  <a:pt x="0" y="58293"/>
                </a:lnTo>
                <a:lnTo>
                  <a:pt x="3809" y="58293"/>
                </a:lnTo>
                <a:lnTo>
                  <a:pt x="3809" y="55753"/>
                </a:lnTo>
                <a:close/>
              </a:path>
              <a:path w="500379" h="501650">
                <a:moveTo>
                  <a:pt x="3809" y="53213"/>
                </a:moveTo>
                <a:lnTo>
                  <a:pt x="0" y="53213"/>
                </a:lnTo>
                <a:lnTo>
                  <a:pt x="0" y="54483"/>
                </a:lnTo>
                <a:lnTo>
                  <a:pt x="3809" y="54483"/>
                </a:lnTo>
                <a:lnTo>
                  <a:pt x="3809" y="53213"/>
                </a:lnTo>
                <a:close/>
              </a:path>
              <a:path w="500379" h="501650">
                <a:moveTo>
                  <a:pt x="3809" y="49403"/>
                </a:moveTo>
                <a:lnTo>
                  <a:pt x="0" y="49403"/>
                </a:lnTo>
                <a:lnTo>
                  <a:pt x="0" y="51943"/>
                </a:lnTo>
                <a:lnTo>
                  <a:pt x="3809" y="51943"/>
                </a:lnTo>
                <a:lnTo>
                  <a:pt x="3809" y="49403"/>
                </a:lnTo>
                <a:close/>
              </a:path>
              <a:path w="500379" h="501650">
                <a:moveTo>
                  <a:pt x="1269" y="45720"/>
                </a:moveTo>
                <a:lnTo>
                  <a:pt x="0" y="45720"/>
                </a:lnTo>
                <a:lnTo>
                  <a:pt x="0" y="48133"/>
                </a:lnTo>
                <a:lnTo>
                  <a:pt x="3809" y="48133"/>
                </a:lnTo>
                <a:lnTo>
                  <a:pt x="3809" y="46990"/>
                </a:lnTo>
                <a:lnTo>
                  <a:pt x="1269" y="46990"/>
                </a:lnTo>
                <a:lnTo>
                  <a:pt x="1269" y="45720"/>
                </a:lnTo>
                <a:close/>
              </a:path>
              <a:path w="500379" h="501650">
                <a:moveTo>
                  <a:pt x="3809" y="43180"/>
                </a:moveTo>
                <a:lnTo>
                  <a:pt x="2539" y="43180"/>
                </a:lnTo>
                <a:lnTo>
                  <a:pt x="2539" y="45720"/>
                </a:lnTo>
                <a:lnTo>
                  <a:pt x="3809" y="45720"/>
                </a:lnTo>
                <a:lnTo>
                  <a:pt x="3809" y="43180"/>
                </a:lnTo>
                <a:close/>
              </a:path>
              <a:path w="500379" h="501650">
                <a:moveTo>
                  <a:pt x="468629" y="3683"/>
                </a:moveTo>
                <a:lnTo>
                  <a:pt x="467360" y="3683"/>
                </a:lnTo>
                <a:lnTo>
                  <a:pt x="468629" y="3810"/>
                </a:lnTo>
                <a:close/>
              </a:path>
              <a:path w="500379" h="501650">
                <a:moveTo>
                  <a:pt x="49529" y="1270"/>
                </a:moveTo>
                <a:lnTo>
                  <a:pt x="46989" y="1270"/>
                </a:lnTo>
                <a:lnTo>
                  <a:pt x="46989" y="3683"/>
                </a:lnTo>
                <a:lnTo>
                  <a:pt x="223520" y="3683"/>
                </a:lnTo>
                <a:lnTo>
                  <a:pt x="223520" y="2540"/>
                </a:lnTo>
                <a:lnTo>
                  <a:pt x="49529" y="2540"/>
                </a:lnTo>
                <a:lnTo>
                  <a:pt x="49529" y="1270"/>
                </a:lnTo>
                <a:close/>
              </a:path>
              <a:path w="500379" h="501650">
                <a:moveTo>
                  <a:pt x="280669" y="1270"/>
                </a:moveTo>
                <a:lnTo>
                  <a:pt x="279400" y="1270"/>
                </a:lnTo>
                <a:lnTo>
                  <a:pt x="279400" y="3683"/>
                </a:lnTo>
                <a:lnTo>
                  <a:pt x="467360" y="3683"/>
                </a:lnTo>
                <a:lnTo>
                  <a:pt x="467360" y="2540"/>
                </a:lnTo>
                <a:lnTo>
                  <a:pt x="280669" y="2540"/>
                </a:lnTo>
                <a:lnTo>
                  <a:pt x="280669" y="1270"/>
                </a:lnTo>
                <a:close/>
              </a:path>
              <a:path w="500379" h="501650">
                <a:moveTo>
                  <a:pt x="467360" y="1270"/>
                </a:moveTo>
                <a:lnTo>
                  <a:pt x="466089" y="1270"/>
                </a:lnTo>
                <a:lnTo>
                  <a:pt x="466089" y="2540"/>
                </a:lnTo>
                <a:lnTo>
                  <a:pt x="467360" y="2540"/>
                </a:lnTo>
                <a:lnTo>
                  <a:pt x="467360" y="1270"/>
                </a:lnTo>
                <a:close/>
              </a:path>
              <a:path w="500379" h="501650">
                <a:moveTo>
                  <a:pt x="223520" y="0"/>
                </a:moveTo>
                <a:lnTo>
                  <a:pt x="50800" y="0"/>
                </a:lnTo>
                <a:lnTo>
                  <a:pt x="50800" y="1270"/>
                </a:lnTo>
                <a:lnTo>
                  <a:pt x="223519" y="1270"/>
                </a:lnTo>
                <a:lnTo>
                  <a:pt x="223520" y="0"/>
                </a:lnTo>
                <a:close/>
              </a:path>
              <a:path w="500379" h="501650">
                <a:moveTo>
                  <a:pt x="466089" y="0"/>
                </a:moveTo>
                <a:lnTo>
                  <a:pt x="281939" y="0"/>
                </a:lnTo>
                <a:lnTo>
                  <a:pt x="281939" y="1270"/>
                </a:lnTo>
                <a:lnTo>
                  <a:pt x="466089" y="1270"/>
                </a:lnTo>
                <a:lnTo>
                  <a:pt x="466089" y="0"/>
                </a:lnTo>
                <a:close/>
              </a:path>
              <a:path w="500379" h="501650">
                <a:moveTo>
                  <a:pt x="500379" y="427863"/>
                </a:moveTo>
                <a:lnTo>
                  <a:pt x="496569" y="427863"/>
                </a:lnTo>
                <a:lnTo>
                  <a:pt x="496569" y="429133"/>
                </a:lnTo>
                <a:lnTo>
                  <a:pt x="500379" y="429133"/>
                </a:lnTo>
                <a:lnTo>
                  <a:pt x="500379" y="427863"/>
                </a:lnTo>
                <a:close/>
              </a:path>
              <a:path w="500379" h="501650">
                <a:moveTo>
                  <a:pt x="500379" y="424053"/>
                </a:moveTo>
                <a:lnTo>
                  <a:pt x="496569" y="424053"/>
                </a:lnTo>
                <a:lnTo>
                  <a:pt x="496569" y="426593"/>
                </a:lnTo>
                <a:lnTo>
                  <a:pt x="500379" y="426593"/>
                </a:lnTo>
                <a:lnTo>
                  <a:pt x="500379" y="424053"/>
                </a:lnTo>
                <a:close/>
              </a:path>
              <a:path w="500379" h="501650">
                <a:moveTo>
                  <a:pt x="500379" y="421640"/>
                </a:moveTo>
                <a:lnTo>
                  <a:pt x="496569" y="421640"/>
                </a:lnTo>
                <a:lnTo>
                  <a:pt x="496569" y="422783"/>
                </a:lnTo>
                <a:lnTo>
                  <a:pt x="500379" y="422783"/>
                </a:lnTo>
                <a:lnTo>
                  <a:pt x="500379" y="421640"/>
                </a:lnTo>
                <a:close/>
              </a:path>
              <a:path w="500379" h="501650">
                <a:moveTo>
                  <a:pt x="500379" y="417830"/>
                </a:moveTo>
                <a:lnTo>
                  <a:pt x="496569" y="417830"/>
                </a:lnTo>
                <a:lnTo>
                  <a:pt x="496569" y="420370"/>
                </a:lnTo>
                <a:lnTo>
                  <a:pt x="500379" y="420370"/>
                </a:lnTo>
                <a:lnTo>
                  <a:pt x="500379" y="417830"/>
                </a:lnTo>
                <a:close/>
              </a:path>
              <a:path w="500379" h="501650">
                <a:moveTo>
                  <a:pt x="500379" y="415290"/>
                </a:moveTo>
                <a:lnTo>
                  <a:pt x="496569" y="415290"/>
                </a:lnTo>
                <a:lnTo>
                  <a:pt x="496569" y="416433"/>
                </a:lnTo>
                <a:lnTo>
                  <a:pt x="500379" y="416433"/>
                </a:lnTo>
                <a:lnTo>
                  <a:pt x="500379" y="415290"/>
                </a:lnTo>
                <a:close/>
              </a:path>
              <a:path w="500379" h="501650">
                <a:moveTo>
                  <a:pt x="500379" y="411480"/>
                </a:moveTo>
                <a:lnTo>
                  <a:pt x="496569" y="411480"/>
                </a:lnTo>
                <a:lnTo>
                  <a:pt x="496569" y="414020"/>
                </a:lnTo>
                <a:lnTo>
                  <a:pt x="500379" y="414020"/>
                </a:lnTo>
                <a:lnTo>
                  <a:pt x="500379" y="411480"/>
                </a:lnTo>
                <a:close/>
              </a:path>
              <a:path w="500379" h="501650">
                <a:moveTo>
                  <a:pt x="500379" y="408940"/>
                </a:moveTo>
                <a:lnTo>
                  <a:pt x="496569" y="408940"/>
                </a:lnTo>
                <a:lnTo>
                  <a:pt x="496569" y="410083"/>
                </a:lnTo>
                <a:lnTo>
                  <a:pt x="500379" y="410083"/>
                </a:lnTo>
                <a:lnTo>
                  <a:pt x="500379" y="408940"/>
                </a:lnTo>
                <a:close/>
              </a:path>
              <a:path w="500379" h="501650">
                <a:moveTo>
                  <a:pt x="500379" y="405130"/>
                </a:moveTo>
                <a:lnTo>
                  <a:pt x="496569" y="405130"/>
                </a:lnTo>
                <a:lnTo>
                  <a:pt x="496569" y="407670"/>
                </a:lnTo>
                <a:lnTo>
                  <a:pt x="500379" y="407670"/>
                </a:lnTo>
                <a:lnTo>
                  <a:pt x="500379" y="405130"/>
                </a:lnTo>
                <a:close/>
              </a:path>
              <a:path w="500379" h="501650">
                <a:moveTo>
                  <a:pt x="500379" y="402590"/>
                </a:moveTo>
                <a:lnTo>
                  <a:pt x="496569" y="402590"/>
                </a:lnTo>
                <a:lnTo>
                  <a:pt x="496569" y="403733"/>
                </a:lnTo>
                <a:lnTo>
                  <a:pt x="500379" y="403733"/>
                </a:lnTo>
                <a:lnTo>
                  <a:pt x="500379" y="402590"/>
                </a:lnTo>
                <a:close/>
              </a:path>
              <a:path w="500379" h="501650">
                <a:moveTo>
                  <a:pt x="500379" y="398780"/>
                </a:moveTo>
                <a:lnTo>
                  <a:pt x="496569" y="398780"/>
                </a:lnTo>
                <a:lnTo>
                  <a:pt x="496569" y="401320"/>
                </a:lnTo>
                <a:lnTo>
                  <a:pt x="500379" y="401320"/>
                </a:lnTo>
                <a:lnTo>
                  <a:pt x="500379" y="398780"/>
                </a:lnTo>
                <a:close/>
              </a:path>
              <a:path w="500379" h="501650">
                <a:moveTo>
                  <a:pt x="500379" y="396240"/>
                </a:moveTo>
                <a:lnTo>
                  <a:pt x="496569" y="396240"/>
                </a:lnTo>
                <a:lnTo>
                  <a:pt x="496569" y="397383"/>
                </a:lnTo>
                <a:lnTo>
                  <a:pt x="500379" y="397383"/>
                </a:lnTo>
                <a:lnTo>
                  <a:pt x="500379" y="396240"/>
                </a:lnTo>
                <a:close/>
              </a:path>
              <a:path w="500379" h="501650">
                <a:moveTo>
                  <a:pt x="500379" y="392430"/>
                </a:moveTo>
                <a:lnTo>
                  <a:pt x="496569" y="392430"/>
                </a:lnTo>
                <a:lnTo>
                  <a:pt x="496569" y="394970"/>
                </a:lnTo>
                <a:lnTo>
                  <a:pt x="500379" y="394970"/>
                </a:lnTo>
                <a:lnTo>
                  <a:pt x="500379" y="392430"/>
                </a:lnTo>
                <a:close/>
              </a:path>
              <a:path w="500379" h="501650">
                <a:moveTo>
                  <a:pt x="500379" y="389890"/>
                </a:moveTo>
                <a:lnTo>
                  <a:pt x="496569" y="389890"/>
                </a:lnTo>
                <a:lnTo>
                  <a:pt x="496569" y="391033"/>
                </a:lnTo>
                <a:lnTo>
                  <a:pt x="500379" y="391033"/>
                </a:lnTo>
                <a:lnTo>
                  <a:pt x="500379" y="389890"/>
                </a:lnTo>
                <a:close/>
              </a:path>
              <a:path w="500379" h="501650">
                <a:moveTo>
                  <a:pt x="500379" y="386080"/>
                </a:moveTo>
                <a:lnTo>
                  <a:pt x="496569" y="386080"/>
                </a:lnTo>
                <a:lnTo>
                  <a:pt x="496569" y="388620"/>
                </a:lnTo>
                <a:lnTo>
                  <a:pt x="500379" y="388620"/>
                </a:lnTo>
                <a:lnTo>
                  <a:pt x="500379" y="386080"/>
                </a:lnTo>
                <a:close/>
              </a:path>
              <a:path w="500379" h="501650">
                <a:moveTo>
                  <a:pt x="500379" y="383540"/>
                </a:moveTo>
                <a:lnTo>
                  <a:pt x="496569" y="383540"/>
                </a:lnTo>
                <a:lnTo>
                  <a:pt x="496569" y="384683"/>
                </a:lnTo>
                <a:lnTo>
                  <a:pt x="500379" y="384683"/>
                </a:lnTo>
                <a:lnTo>
                  <a:pt x="500379" y="383540"/>
                </a:lnTo>
                <a:close/>
              </a:path>
              <a:path w="500379" h="501650">
                <a:moveTo>
                  <a:pt x="500379" y="379730"/>
                </a:moveTo>
                <a:lnTo>
                  <a:pt x="496569" y="379730"/>
                </a:lnTo>
                <a:lnTo>
                  <a:pt x="496569" y="382270"/>
                </a:lnTo>
                <a:lnTo>
                  <a:pt x="500379" y="382270"/>
                </a:lnTo>
                <a:lnTo>
                  <a:pt x="500379" y="379730"/>
                </a:lnTo>
                <a:close/>
              </a:path>
              <a:path w="500379" h="501650">
                <a:moveTo>
                  <a:pt x="500379" y="377190"/>
                </a:moveTo>
                <a:lnTo>
                  <a:pt x="496569" y="377190"/>
                </a:lnTo>
                <a:lnTo>
                  <a:pt x="496569" y="378333"/>
                </a:lnTo>
                <a:lnTo>
                  <a:pt x="500379" y="378333"/>
                </a:lnTo>
                <a:lnTo>
                  <a:pt x="500379" y="377190"/>
                </a:lnTo>
                <a:close/>
              </a:path>
              <a:path w="500379" h="501650">
                <a:moveTo>
                  <a:pt x="500379" y="373380"/>
                </a:moveTo>
                <a:lnTo>
                  <a:pt x="496569" y="373380"/>
                </a:lnTo>
                <a:lnTo>
                  <a:pt x="496569" y="375920"/>
                </a:lnTo>
                <a:lnTo>
                  <a:pt x="500379" y="375920"/>
                </a:lnTo>
                <a:lnTo>
                  <a:pt x="500379" y="373380"/>
                </a:lnTo>
                <a:close/>
              </a:path>
              <a:path w="500379" h="501650">
                <a:moveTo>
                  <a:pt x="500379" y="370840"/>
                </a:moveTo>
                <a:lnTo>
                  <a:pt x="496569" y="370840"/>
                </a:lnTo>
                <a:lnTo>
                  <a:pt x="496569" y="371983"/>
                </a:lnTo>
                <a:lnTo>
                  <a:pt x="500379" y="371983"/>
                </a:lnTo>
                <a:lnTo>
                  <a:pt x="500379" y="370840"/>
                </a:lnTo>
                <a:close/>
              </a:path>
              <a:path w="500379" h="501650">
                <a:moveTo>
                  <a:pt x="500379" y="367030"/>
                </a:moveTo>
                <a:lnTo>
                  <a:pt x="496569" y="367030"/>
                </a:lnTo>
                <a:lnTo>
                  <a:pt x="496569" y="369570"/>
                </a:lnTo>
                <a:lnTo>
                  <a:pt x="500379" y="369570"/>
                </a:lnTo>
                <a:lnTo>
                  <a:pt x="500379" y="367030"/>
                </a:lnTo>
                <a:close/>
              </a:path>
              <a:path w="500379" h="501650">
                <a:moveTo>
                  <a:pt x="500379" y="364490"/>
                </a:moveTo>
                <a:lnTo>
                  <a:pt x="496569" y="364490"/>
                </a:lnTo>
                <a:lnTo>
                  <a:pt x="496569" y="365633"/>
                </a:lnTo>
                <a:lnTo>
                  <a:pt x="500379" y="365633"/>
                </a:lnTo>
                <a:lnTo>
                  <a:pt x="500379" y="364490"/>
                </a:lnTo>
                <a:close/>
              </a:path>
              <a:path w="500379" h="501650">
                <a:moveTo>
                  <a:pt x="500379" y="360680"/>
                </a:moveTo>
                <a:lnTo>
                  <a:pt x="496569" y="360680"/>
                </a:lnTo>
                <a:lnTo>
                  <a:pt x="496569" y="363220"/>
                </a:lnTo>
                <a:lnTo>
                  <a:pt x="500379" y="363220"/>
                </a:lnTo>
                <a:lnTo>
                  <a:pt x="500379" y="360680"/>
                </a:lnTo>
                <a:close/>
              </a:path>
              <a:path w="500379" h="501650">
                <a:moveTo>
                  <a:pt x="500379" y="358140"/>
                </a:moveTo>
                <a:lnTo>
                  <a:pt x="496569" y="358140"/>
                </a:lnTo>
                <a:lnTo>
                  <a:pt x="496569" y="359283"/>
                </a:lnTo>
                <a:lnTo>
                  <a:pt x="500379" y="359283"/>
                </a:lnTo>
                <a:lnTo>
                  <a:pt x="500379" y="358140"/>
                </a:lnTo>
                <a:close/>
              </a:path>
              <a:path w="500379" h="501650">
                <a:moveTo>
                  <a:pt x="500379" y="354330"/>
                </a:moveTo>
                <a:lnTo>
                  <a:pt x="496569" y="354330"/>
                </a:lnTo>
                <a:lnTo>
                  <a:pt x="496569" y="356870"/>
                </a:lnTo>
                <a:lnTo>
                  <a:pt x="500379" y="356870"/>
                </a:lnTo>
                <a:lnTo>
                  <a:pt x="500379" y="354330"/>
                </a:lnTo>
                <a:close/>
              </a:path>
              <a:path w="500379" h="501650">
                <a:moveTo>
                  <a:pt x="500379" y="351790"/>
                </a:moveTo>
                <a:lnTo>
                  <a:pt x="496569" y="351790"/>
                </a:lnTo>
                <a:lnTo>
                  <a:pt x="496569" y="352933"/>
                </a:lnTo>
                <a:lnTo>
                  <a:pt x="500379" y="352933"/>
                </a:lnTo>
                <a:lnTo>
                  <a:pt x="500379" y="351790"/>
                </a:lnTo>
                <a:close/>
              </a:path>
              <a:path w="500379" h="501650">
                <a:moveTo>
                  <a:pt x="500379" y="347980"/>
                </a:moveTo>
                <a:lnTo>
                  <a:pt x="496569" y="347980"/>
                </a:lnTo>
                <a:lnTo>
                  <a:pt x="496569" y="350520"/>
                </a:lnTo>
                <a:lnTo>
                  <a:pt x="500379" y="350520"/>
                </a:lnTo>
                <a:lnTo>
                  <a:pt x="500379" y="347980"/>
                </a:lnTo>
                <a:close/>
              </a:path>
              <a:path w="500379" h="501650">
                <a:moveTo>
                  <a:pt x="499109" y="344170"/>
                </a:moveTo>
                <a:lnTo>
                  <a:pt x="497839" y="344170"/>
                </a:lnTo>
                <a:lnTo>
                  <a:pt x="497839" y="346583"/>
                </a:lnTo>
                <a:lnTo>
                  <a:pt x="500379" y="346583"/>
                </a:lnTo>
                <a:lnTo>
                  <a:pt x="500379" y="345440"/>
                </a:lnTo>
                <a:lnTo>
                  <a:pt x="499109" y="345440"/>
                </a:lnTo>
                <a:lnTo>
                  <a:pt x="499109" y="344170"/>
                </a:lnTo>
                <a:close/>
              </a:path>
              <a:path w="500379" h="501650">
                <a:moveTo>
                  <a:pt x="500379" y="430403"/>
                </a:moveTo>
                <a:lnTo>
                  <a:pt x="496569" y="430403"/>
                </a:lnTo>
                <a:lnTo>
                  <a:pt x="496569" y="436753"/>
                </a:lnTo>
                <a:lnTo>
                  <a:pt x="500379" y="436753"/>
                </a:lnTo>
                <a:lnTo>
                  <a:pt x="500379" y="430403"/>
                </a:lnTo>
                <a:close/>
              </a:path>
              <a:path w="500379" h="501650">
                <a:moveTo>
                  <a:pt x="3809" y="498983"/>
                </a:moveTo>
                <a:lnTo>
                  <a:pt x="2539" y="498983"/>
                </a:lnTo>
                <a:lnTo>
                  <a:pt x="2539" y="501523"/>
                </a:lnTo>
                <a:lnTo>
                  <a:pt x="149860" y="501523"/>
                </a:lnTo>
                <a:lnTo>
                  <a:pt x="149860" y="499110"/>
                </a:lnTo>
                <a:lnTo>
                  <a:pt x="3809" y="499110"/>
                </a:lnTo>
                <a:close/>
              </a:path>
              <a:path w="500379" h="501650">
                <a:moveTo>
                  <a:pt x="149859" y="497713"/>
                </a:moveTo>
                <a:lnTo>
                  <a:pt x="3809" y="497713"/>
                </a:lnTo>
                <a:lnTo>
                  <a:pt x="3809" y="498983"/>
                </a:lnTo>
                <a:lnTo>
                  <a:pt x="149860" y="498983"/>
                </a:lnTo>
                <a:lnTo>
                  <a:pt x="149859" y="497713"/>
                </a:lnTo>
                <a:close/>
              </a:path>
              <a:path w="500379" h="501650">
                <a:moveTo>
                  <a:pt x="466089" y="500253"/>
                </a:moveTo>
                <a:lnTo>
                  <a:pt x="281939" y="500253"/>
                </a:lnTo>
                <a:lnTo>
                  <a:pt x="281939" y="501523"/>
                </a:lnTo>
                <a:lnTo>
                  <a:pt x="466089" y="501523"/>
                </a:lnTo>
                <a:lnTo>
                  <a:pt x="466089" y="500253"/>
                </a:lnTo>
                <a:close/>
              </a:path>
              <a:path w="500379" h="501650">
                <a:moveTo>
                  <a:pt x="467359" y="499110"/>
                </a:moveTo>
                <a:lnTo>
                  <a:pt x="280669" y="499110"/>
                </a:lnTo>
                <a:lnTo>
                  <a:pt x="280669" y="500253"/>
                </a:lnTo>
                <a:lnTo>
                  <a:pt x="467359" y="500253"/>
                </a:lnTo>
                <a:lnTo>
                  <a:pt x="467359" y="499110"/>
                </a:lnTo>
                <a:close/>
              </a:path>
              <a:path w="500379" h="501650">
                <a:moveTo>
                  <a:pt x="469899" y="497713"/>
                </a:moveTo>
                <a:lnTo>
                  <a:pt x="280669" y="497713"/>
                </a:lnTo>
                <a:lnTo>
                  <a:pt x="280669" y="498983"/>
                </a:lnTo>
                <a:lnTo>
                  <a:pt x="467359" y="498983"/>
                </a:lnTo>
                <a:lnTo>
                  <a:pt x="467359" y="499110"/>
                </a:lnTo>
                <a:lnTo>
                  <a:pt x="468629" y="499110"/>
                </a:lnTo>
                <a:lnTo>
                  <a:pt x="468629" y="497840"/>
                </a:lnTo>
                <a:lnTo>
                  <a:pt x="469899" y="497840"/>
                </a:lnTo>
                <a:close/>
              </a:path>
              <a:path w="500379" h="501650">
                <a:moveTo>
                  <a:pt x="500379" y="467360"/>
                </a:moveTo>
                <a:lnTo>
                  <a:pt x="496569" y="467360"/>
                </a:lnTo>
                <a:lnTo>
                  <a:pt x="496569" y="471170"/>
                </a:lnTo>
                <a:lnTo>
                  <a:pt x="497839" y="471170"/>
                </a:lnTo>
                <a:lnTo>
                  <a:pt x="497839" y="469900"/>
                </a:lnTo>
                <a:lnTo>
                  <a:pt x="499109" y="469900"/>
                </a:lnTo>
                <a:lnTo>
                  <a:pt x="499109" y="468503"/>
                </a:lnTo>
                <a:lnTo>
                  <a:pt x="500379" y="468503"/>
                </a:lnTo>
                <a:lnTo>
                  <a:pt x="500379" y="467360"/>
                </a:lnTo>
                <a:close/>
              </a:path>
              <a:path w="500379" h="501650">
                <a:moveTo>
                  <a:pt x="500379" y="464820"/>
                </a:moveTo>
                <a:lnTo>
                  <a:pt x="496569" y="464820"/>
                </a:lnTo>
                <a:lnTo>
                  <a:pt x="496569" y="467233"/>
                </a:lnTo>
                <a:lnTo>
                  <a:pt x="500379" y="467233"/>
                </a:lnTo>
                <a:lnTo>
                  <a:pt x="500379" y="464820"/>
                </a:lnTo>
                <a:close/>
              </a:path>
              <a:path w="500379" h="501650">
                <a:moveTo>
                  <a:pt x="500379" y="461010"/>
                </a:moveTo>
                <a:lnTo>
                  <a:pt x="496569" y="461010"/>
                </a:lnTo>
                <a:lnTo>
                  <a:pt x="496569" y="464693"/>
                </a:lnTo>
                <a:lnTo>
                  <a:pt x="500379" y="464693"/>
                </a:lnTo>
                <a:lnTo>
                  <a:pt x="500379" y="461010"/>
                </a:lnTo>
                <a:close/>
              </a:path>
              <a:path w="500379" h="501650">
                <a:moveTo>
                  <a:pt x="500379" y="458470"/>
                </a:moveTo>
                <a:lnTo>
                  <a:pt x="496569" y="458470"/>
                </a:lnTo>
                <a:lnTo>
                  <a:pt x="496569" y="460883"/>
                </a:lnTo>
                <a:lnTo>
                  <a:pt x="500379" y="460883"/>
                </a:lnTo>
                <a:lnTo>
                  <a:pt x="500379" y="458470"/>
                </a:lnTo>
                <a:close/>
              </a:path>
              <a:path w="500379" h="501650">
                <a:moveTo>
                  <a:pt x="500379" y="454660"/>
                </a:moveTo>
                <a:lnTo>
                  <a:pt x="496569" y="454660"/>
                </a:lnTo>
                <a:lnTo>
                  <a:pt x="496569" y="458343"/>
                </a:lnTo>
                <a:lnTo>
                  <a:pt x="500379" y="458343"/>
                </a:lnTo>
                <a:lnTo>
                  <a:pt x="500379" y="454660"/>
                </a:lnTo>
                <a:close/>
              </a:path>
              <a:path w="500379" h="501650">
                <a:moveTo>
                  <a:pt x="500379" y="452120"/>
                </a:moveTo>
                <a:lnTo>
                  <a:pt x="496569" y="452120"/>
                </a:lnTo>
                <a:lnTo>
                  <a:pt x="496569" y="454533"/>
                </a:lnTo>
                <a:lnTo>
                  <a:pt x="500379" y="454533"/>
                </a:lnTo>
                <a:lnTo>
                  <a:pt x="500379" y="452120"/>
                </a:lnTo>
                <a:close/>
              </a:path>
              <a:path w="500379" h="501650">
                <a:moveTo>
                  <a:pt x="500379" y="448310"/>
                </a:moveTo>
                <a:lnTo>
                  <a:pt x="496569" y="448310"/>
                </a:lnTo>
                <a:lnTo>
                  <a:pt x="496569" y="451993"/>
                </a:lnTo>
                <a:lnTo>
                  <a:pt x="500379" y="451993"/>
                </a:lnTo>
                <a:lnTo>
                  <a:pt x="500379" y="448310"/>
                </a:lnTo>
                <a:close/>
              </a:path>
              <a:path w="500379" h="501650">
                <a:moveTo>
                  <a:pt x="500379" y="445770"/>
                </a:moveTo>
                <a:lnTo>
                  <a:pt x="496569" y="445770"/>
                </a:lnTo>
                <a:lnTo>
                  <a:pt x="496569" y="448183"/>
                </a:lnTo>
                <a:lnTo>
                  <a:pt x="500379" y="448183"/>
                </a:lnTo>
                <a:lnTo>
                  <a:pt x="500379" y="445770"/>
                </a:lnTo>
                <a:close/>
              </a:path>
              <a:path w="500379" h="501650">
                <a:moveTo>
                  <a:pt x="500379" y="441960"/>
                </a:moveTo>
                <a:lnTo>
                  <a:pt x="496569" y="441960"/>
                </a:lnTo>
                <a:lnTo>
                  <a:pt x="496569" y="445643"/>
                </a:lnTo>
                <a:lnTo>
                  <a:pt x="500379" y="445643"/>
                </a:lnTo>
                <a:lnTo>
                  <a:pt x="500379" y="441960"/>
                </a:lnTo>
                <a:close/>
              </a:path>
              <a:path w="500379" h="501650">
                <a:moveTo>
                  <a:pt x="500379" y="439420"/>
                </a:moveTo>
                <a:lnTo>
                  <a:pt x="496569" y="439420"/>
                </a:lnTo>
                <a:lnTo>
                  <a:pt x="496569" y="441833"/>
                </a:lnTo>
                <a:lnTo>
                  <a:pt x="500379" y="441833"/>
                </a:lnTo>
                <a:lnTo>
                  <a:pt x="500379" y="439420"/>
                </a:lnTo>
                <a:close/>
              </a:path>
              <a:path w="500379" h="501650">
                <a:moveTo>
                  <a:pt x="500379" y="436880"/>
                </a:moveTo>
                <a:lnTo>
                  <a:pt x="496569" y="436880"/>
                </a:lnTo>
                <a:lnTo>
                  <a:pt x="496569" y="439293"/>
                </a:lnTo>
                <a:lnTo>
                  <a:pt x="500379" y="439293"/>
                </a:lnTo>
                <a:lnTo>
                  <a:pt x="500379" y="436880"/>
                </a:lnTo>
                <a:close/>
              </a:path>
            </a:pathLst>
          </a:custGeom>
          <a:solidFill>
            <a:srgbClr val="DA3B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7" name="bk object 4517"/>
          <p:cNvSpPr/>
          <p:nvPr/>
        </p:nvSpPr>
        <p:spPr>
          <a:xfrm>
            <a:off x="5015229" y="2854960"/>
            <a:ext cx="492759" cy="494030"/>
          </a:xfrm>
          <a:custGeom>
            <a:avLst/>
            <a:gdLst/>
            <a:ahLst/>
            <a:cxnLst/>
            <a:rect l="l" t="t" r="r" b="b"/>
            <a:pathLst>
              <a:path w="492760" h="494029">
                <a:moveTo>
                  <a:pt x="2540" y="160020"/>
                </a:moveTo>
                <a:lnTo>
                  <a:pt x="1270" y="160020"/>
                </a:lnTo>
                <a:lnTo>
                  <a:pt x="1270" y="162560"/>
                </a:lnTo>
                <a:lnTo>
                  <a:pt x="2540" y="162560"/>
                </a:lnTo>
                <a:lnTo>
                  <a:pt x="2540" y="160020"/>
                </a:lnTo>
                <a:close/>
              </a:path>
              <a:path w="492760" h="494029">
                <a:moveTo>
                  <a:pt x="2540" y="157480"/>
                </a:moveTo>
                <a:lnTo>
                  <a:pt x="0" y="157480"/>
                </a:lnTo>
                <a:lnTo>
                  <a:pt x="0" y="158750"/>
                </a:lnTo>
                <a:lnTo>
                  <a:pt x="2540" y="158750"/>
                </a:lnTo>
                <a:lnTo>
                  <a:pt x="2540" y="157480"/>
                </a:lnTo>
                <a:close/>
              </a:path>
              <a:path w="492760" h="494029">
                <a:moveTo>
                  <a:pt x="2540" y="153670"/>
                </a:moveTo>
                <a:lnTo>
                  <a:pt x="0" y="153670"/>
                </a:lnTo>
                <a:lnTo>
                  <a:pt x="0" y="156210"/>
                </a:lnTo>
                <a:lnTo>
                  <a:pt x="2540" y="156210"/>
                </a:lnTo>
                <a:lnTo>
                  <a:pt x="2540" y="153670"/>
                </a:lnTo>
                <a:close/>
              </a:path>
              <a:path w="492760" h="494029">
                <a:moveTo>
                  <a:pt x="2540" y="151130"/>
                </a:moveTo>
                <a:lnTo>
                  <a:pt x="0" y="151130"/>
                </a:lnTo>
                <a:lnTo>
                  <a:pt x="0" y="152400"/>
                </a:lnTo>
                <a:lnTo>
                  <a:pt x="2540" y="152400"/>
                </a:lnTo>
                <a:lnTo>
                  <a:pt x="2540" y="151130"/>
                </a:lnTo>
                <a:close/>
              </a:path>
              <a:path w="492760" h="494029">
                <a:moveTo>
                  <a:pt x="2540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2540" y="149860"/>
                </a:lnTo>
                <a:lnTo>
                  <a:pt x="2540" y="147320"/>
                </a:lnTo>
                <a:close/>
              </a:path>
              <a:path w="492760" h="494029">
                <a:moveTo>
                  <a:pt x="2540" y="144780"/>
                </a:moveTo>
                <a:lnTo>
                  <a:pt x="0" y="144780"/>
                </a:lnTo>
                <a:lnTo>
                  <a:pt x="0" y="146050"/>
                </a:lnTo>
                <a:lnTo>
                  <a:pt x="2540" y="146050"/>
                </a:lnTo>
                <a:lnTo>
                  <a:pt x="2540" y="144780"/>
                </a:lnTo>
                <a:close/>
              </a:path>
              <a:path w="492760" h="494029">
                <a:moveTo>
                  <a:pt x="254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2540" y="143510"/>
                </a:lnTo>
                <a:lnTo>
                  <a:pt x="2540" y="140970"/>
                </a:lnTo>
                <a:close/>
              </a:path>
              <a:path w="492760" h="494029">
                <a:moveTo>
                  <a:pt x="2540" y="138430"/>
                </a:moveTo>
                <a:lnTo>
                  <a:pt x="0" y="138430"/>
                </a:lnTo>
                <a:lnTo>
                  <a:pt x="0" y="139700"/>
                </a:lnTo>
                <a:lnTo>
                  <a:pt x="2540" y="139700"/>
                </a:lnTo>
                <a:lnTo>
                  <a:pt x="2540" y="138430"/>
                </a:lnTo>
                <a:close/>
              </a:path>
              <a:path w="492760" h="494029">
                <a:moveTo>
                  <a:pt x="254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2540" y="137160"/>
                </a:lnTo>
                <a:lnTo>
                  <a:pt x="2540" y="134620"/>
                </a:lnTo>
                <a:close/>
              </a:path>
              <a:path w="492760" h="494029">
                <a:moveTo>
                  <a:pt x="2540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2540" y="133350"/>
                </a:lnTo>
                <a:lnTo>
                  <a:pt x="2540" y="132080"/>
                </a:lnTo>
                <a:close/>
              </a:path>
              <a:path w="492760" h="494029">
                <a:moveTo>
                  <a:pt x="254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2540" y="130810"/>
                </a:lnTo>
                <a:lnTo>
                  <a:pt x="2540" y="128270"/>
                </a:lnTo>
                <a:close/>
              </a:path>
              <a:path w="492760" h="494029">
                <a:moveTo>
                  <a:pt x="2540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2540" y="127000"/>
                </a:lnTo>
                <a:lnTo>
                  <a:pt x="2540" y="125730"/>
                </a:lnTo>
                <a:close/>
              </a:path>
              <a:path w="492760" h="494029">
                <a:moveTo>
                  <a:pt x="254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2540" y="124460"/>
                </a:lnTo>
                <a:lnTo>
                  <a:pt x="2540" y="121920"/>
                </a:lnTo>
                <a:close/>
              </a:path>
              <a:path w="492760" h="494029">
                <a:moveTo>
                  <a:pt x="2540" y="119380"/>
                </a:moveTo>
                <a:lnTo>
                  <a:pt x="0" y="119380"/>
                </a:lnTo>
                <a:lnTo>
                  <a:pt x="0" y="120650"/>
                </a:lnTo>
                <a:lnTo>
                  <a:pt x="2540" y="120650"/>
                </a:lnTo>
                <a:lnTo>
                  <a:pt x="2540" y="119380"/>
                </a:lnTo>
                <a:close/>
              </a:path>
              <a:path w="492760" h="494029">
                <a:moveTo>
                  <a:pt x="2540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2540" y="118110"/>
                </a:lnTo>
                <a:lnTo>
                  <a:pt x="2540" y="115570"/>
                </a:lnTo>
                <a:close/>
              </a:path>
              <a:path w="492760" h="494029">
                <a:moveTo>
                  <a:pt x="2540" y="113030"/>
                </a:moveTo>
                <a:lnTo>
                  <a:pt x="0" y="113030"/>
                </a:lnTo>
                <a:lnTo>
                  <a:pt x="0" y="114300"/>
                </a:lnTo>
                <a:lnTo>
                  <a:pt x="2540" y="114300"/>
                </a:lnTo>
                <a:lnTo>
                  <a:pt x="2540" y="113030"/>
                </a:lnTo>
                <a:close/>
              </a:path>
              <a:path w="492760" h="494029">
                <a:moveTo>
                  <a:pt x="254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2540" y="111760"/>
                </a:lnTo>
                <a:lnTo>
                  <a:pt x="2540" y="109220"/>
                </a:lnTo>
                <a:close/>
              </a:path>
              <a:path w="492760" h="494029">
                <a:moveTo>
                  <a:pt x="2540" y="106680"/>
                </a:moveTo>
                <a:lnTo>
                  <a:pt x="0" y="106680"/>
                </a:lnTo>
                <a:lnTo>
                  <a:pt x="0" y="107950"/>
                </a:lnTo>
                <a:lnTo>
                  <a:pt x="2540" y="107950"/>
                </a:lnTo>
                <a:lnTo>
                  <a:pt x="2540" y="106680"/>
                </a:lnTo>
                <a:close/>
              </a:path>
              <a:path w="492760" h="494029">
                <a:moveTo>
                  <a:pt x="2540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2540" y="105410"/>
                </a:lnTo>
                <a:lnTo>
                  <a:pt x="2540" y="102870"/>
                </a:lnTo>
                <a:close/>
              </a:path>
              <a:path w="492760" h="494029">
                <a:moveTo>
                  <a:pt x="2540" y="100330"/>
                </a:moveTo>
                <a:lnTo>
                  <a:pt x="0" y="100330"/>
                </a:lnTo>
                <a:lnTo>
                  <a:pt x="0" y="101600"/>
                </a:lnTo>
                <a:lnTo>
                  <a:pt x="2540" y="101600"/>
                </a:lnTo>
                <a:lnTo>
                  <a:pt x="2540" y="100330"/>
                </a:lnTo>
                <a:close/>
              </a:path>
              <a:path w="492760" h="494029">
                <a:moveTo>
                  <a:pt x="2540" y="96520"/>
                </a:moveTo>
                <a:lnTo>
                  <a:pt x="0" y="96520"/>
                </a:lnTo>
                <a:lnTo>
                  <a:pt x="0" y="99060"/>
                </a:lnTo>
                <a:lnTo>
                  <a:pt x="2540" y="99060"/>
                </a:lnTo>
                <a:lnTo>
                  <a:pt x="2540" y="96520"/>
                </a:lnTo>
                <a:close/>
              </a:path>
              <a:path w="492760" h="494029">
                <a:moveTo>
                  <a:pt x="2540" y="93980"/>
                </a:moveTo>
                <a:lnTo>
                  <a:pt x="0" y="93980"/>
                </a:lnTo>
                <a:lnTo>
                  <a:pt x="0" y="95250"/>
                </a:lnTo>
                <a:lnTo>
                  <a:pt x="2540" y="95250"/>
                </a:lnTo>
                <a:lnTo>
                  <a:pt x="2540" y="93980"/>
                </a:lnTo>
                <a:close/>
              </a:path>
              <a:path w="492760" h="494029">
                <a:moveTo>
                  <a:pt x="2540" y="90170"/>
                </a:moveTo>
                <a:lnTo>
                  <a:pt x="0" y="90170"/>
                </a:lnTo>
                <a:lnTo>
                  <a:pt x="0" y="92710"/>
                </a:lnTo>
                <a:lnTo>
                  <a:pt x="2540" y="92710"/>
                </a:lnTo>
                <a:lnTo>
                  <a:pt x="2540" y="90170"/>
                </a:lnTo>
                <a:close/>
              </a:path>
              <a:path w="492760" h="494029">
                <a:moveTo>
                  <a:pt x="2540" y="87757"/>
                </a:moveTo>
                <a:lnTo>
                  <a:pt x="0" y="87757"/>
                </a:lnTo>
                <a:lnTo>
                  <a:pt x="0" y="88900"/>
                </a:lnTo>
                <a:lnTo>
                  <a:pt x="2540" y="88900"/>
                </a:lnTo>
                <a:lnTo>
                  <a:pt x="2540" y="87757"/>
                </a:lnTo>
                <a:close/>
              </a:path>
              <a:path w="492760" h="494029">
                <a:moveTo>
                  <a:pt x="2540" y="83947"/>
                </a:moveTo>
                <a:lnTo>
                  <a:pt x="0" y="83947"/>
                </a:lnTo>
                <a:lnTo>
                  <a:pt x="0" y="86360"/>
                </a:lnTo>
                <a:lnTo>
                  <a:pt x="2540" y="86360"/>
                </a:lnTo>
                <a:lnTo>
                  <a:pt x="2540" y="83947"/>
                </a:lnTo>
                <a:close/>
              </a:path>
              <a:path w="492760" h="494029">
                <a:moveTo>
                  <a:pt x="2540" y="81407"/>
                </a:moveTo>
                <a:lnTo>
                  <a:pt x="0" y="81407"/>
                </a:lnTo>
                <a:lnTo>
                  <a:pt x="0" y="82550"/>
                </a:lnTo>
                <a:lnTo>
                  <a:pt x="2540" y="82550"/>
                </a:lnTo>
                <a:lnTo>
                  <a:pt x="2540" y="81407"/>
                </a:lnTo>
                <a:close/>
              </a:path>
              <a:path w="492760" h="494029">
                <a:moveTo>
                  <a:pt x="2540" y="77597"/>
                </a:moveTo>
                <a:lnTo>
                  <a:pt x="0" y="77597"/>
                </a:lnTo>
                <a:lnTo>
                  <a:pt x="0" y="80010"/>
                </a:lnTo>
                <a:lnTo>
                  <a:pt x="2540" y="80010"/>
                </a:lnTo>
                <a:lnTo>
                  <a:pt x="2540" y="77597"/>
                </a:lnTo>
                <a:close/>
              </a:path>
              <a:path w="492760" h="494029">
                <a:moveTo>
                  <a:pt x="2540" y="75057"/>
                </a:moveTo>
                <a:lnTo>
                  <a:pt x="0" y="75057"/>
                </a:lnTo>
                <a:lnTo>
                  <a:pt x="0" y="76200"/>
                </a:lnTo>
                <a:lnTo>
                  <a:pt x="2540" y="76200"/>
                </a:lnTo>
                <a:lnTo>
                  <a:pt x="2540" y="75057"/>
                </a:lnTo>
                <a:close/>
              </a:path>
              <a:path w="492760" h="494029">
                <a:moveTo>
                  <a:pt x="2540" y="71247"/>
                </a:moveTo>
                <a:lnTo>
                  <a:pt x="0" y="71247"/>
                </a:lnTo>
                <a:lnTo>
                  <a:pt x="0" y="73660"/>
                </a:lnTo>
                <a:lnTo>
                  <a:pt x="2540" y="73660"/>
                </a:lnTo>
                <a:lnTo>
                  <a:pt x="2540" y="71247"/>
                </a:lnTo>
                <a:close/>
              </a:path>
              <a:path w="492760" h="494029">
                <a:moveTo>
                  <a:pt x="2540" y="68707"/>
                </a:moveTo>
                <a:lnTo>
                  <a:pt x="0" y="68707"/>
                </a:lnTo>
                <a:lnTo>
                  <a:pt x="0" y="69850"/>
                </a:lnTo>
                <a:lnTo>
                  <a:pt x="2540" y="69850"/>
                </a:lnTo>
                <a:lnTo>
                  <a:pt x="2540" y="68707"/>
                </a:lnTo>
                <a:close/>
              </a:path>
              <a:path w="492760" h="494029">
                <a:moveTo>
                  <a:pt x="2540" y="62357"/>
                </a:moveTo>
                <a:lnTo>
                  <a:pt x="0" y="62357"/>
                </a:lnTo>
                <a:lnTo>
                  <a:pt x="0" y="67310"/>
                </a:lnTo>
                <a:lnTo>
                  <a:pt x="2540" y="67310"/>
                </a:lnTo>
                <a:lnTo>
                  <a:pt x="2540" y="62357"/>
                </a:lnTo>
                <a:close/>
              </a:path>
              <a:path w="492760" h="494029">
                <a:moveTo>
                  <a:pt x="2540" y="58547"/>
                </a:moveTo>
                <a:lnTo>
                  <a:pt x="0" y="58547"/>
                </a:lnTo>
                <a:lnTo>
                  <a:pt x="0" y="60960"/>
                </a:lnTo>
                <a:lnTo>
                  <a:pt x="2540" y="60960"/>
                </a:lnTo>
                <a:lnTo>
                  <a:pt x="2540" y="58547"/>
                </a:lnTo>
                <a:close/>
              </a:path>
              <a:path w="492760" h="494029">
                <a:moveTo>
                  <a:pt x="2540" y="55880"/>
                </a:moveTo>
                <a:lnTo>
                  <a:pt x="0" y="55880"/>
                </a:lnTo>
                <a:lnTo>
                  <a:pt x="0" y="57150"/>
                </a:lnTo>
                <a:lnTo>
                  <a:pt x="2540" y="57150"/>
                </a:lnTo>
                <a:lnTo>
                  <a:pt x="2540" y="55880"/>
                </a:lnTo>
                <a:close/>
              </a:path>
              <a:path w="492760" h="494029">
                <a:moveTo>
                  <a:pt x="2540" y="52070"/>
                </a:moveTo>
                <a:lnTo>
                  <a:pt x="0" y="52070"/>
                </a:lnTo>
                <a:lnTo>
                  <a:pt x="0" y="54610"/>
                </a:lnTo>
                <a:lnTo>
                  <a:pt x="2540" y="54610"/>
                </a:lnTo>
                <a:lnTo>
                  <a:pt x="2540" y="52070"/>
                </a:lnTo>
                <a:close/>
              </a:path>
              <a:path w="492760" h="494029">
                <a:moveTo>
                  <a:pt x="2540" y="49530"/>
                </a:moveTo>
                <a:lnTo>
                  <a:pt x="0" y="49530"/>
                </a:lnTo>
                <a:lnTo>
                  <a:pt x="0" y="50800"/>
                </a:lnTo>
                <a:lnTo>
                  <a:pt x="2540" y="50800"/>
                </a:lnTo>
                <a:lnTo>
                  <a:pt x="2540" y="49530"/>
                </a:lnTo>
                <a:close/>
              </a:path>
              <a:path w="492760" h="494029">
                <a:moveTo>
                  <a:pt x="2540" y="45720"/>
                </a:moveTo>
                <a:lnTo>
                  <a:pt x="0" y="45720"/>
                </a:lnTo>
                <a:lnTo>
                  <a:pt x="0" y="48260"/>
                </a:lnTo>
                <a:lnTo>
                  <a:pt x="2540" y="48260"/>
                </a:lnTo>
                <a:lnTo>
                  <a:pt x="2540" y="45720"/>
                </a:lnTo>
                <a:close/>
              </a:path>
              <a:path w="492760" h="494029">
                <a:moveTo>
                  <a:pt x="2540" y="43307"/>
                </a:moveTo>
                <a:lnTo>
                  <a:pt x="0" y="43307"/>
                </a:lnTo>
                <a:lnTo>
                  <a:pt x="0" y="44450"/>
                </a:lnTo>
                <a:lnTo>
                  <a:pt x="2540" y="44450"/>
                </a:lnTo>
                <a:lnTo>
                  <a:pt x="2540" y="43307"/>
                </a:lnTo>
                <a:close/>
              </a:path>
              <a:path w="492760" h="494029">
                <a:moveTo>
                  <a:pt x="1270" y="38100"/>
                </a:moveTo>
                <a:lnTo>
                  <a:pt x="0" y="38100"/>
                </a:lnTo>
                <a:lnTo>
                  <a:pt x="0" y="42037"/>
                </a:lnTo>
                <a:lnTo>
                  <a:pt x="2540" y="42037"/>
                </a:lnTo>
                <a:lnTo>
                  <a:pt x="2540" y="39497"/>
                </a:lnTo>
                <a:lnTo>
                  <a:pt x="1270" y="39497"/>
                </a:lnTo>
                <a:lnTo>
                  <a:pt x="1270" y="38100"/>
                </a:lnTo>
                <a:close/>
              </a:path>
              <a:path w="492760" h="494029">
                <a:moveTo>
                  <a:pt x="219710" y="1397"/>
                </a:moveTo>
                <a:lnTo>
                  <a:pt x="39370" y="1397"/>
                </a:lnTo>
                <a:lnTo>
                  <a:pt x="39370" y="3937"/>
                </a:lnTo>
                <a:lnTo>
                  <a:pt x="219710" y="3937"/>
                </a:lnTo>
                <a:lnTo>
                  <a:pt x="219710" y="1397"/>
                </a:lnTo>
                <a:close/>
              </a:path>
              <a:path w="492760" h="494029">
                <a:moveTo>
                  <a:pt x="464820" y="126"/>
                </a:moveTo>
                <a:lnTo>
                  <a:pt x="463550" y="126"/>
                </a:lnTo>
                <a:lnTo>
                  <a:pt x="463550" y="1397"/>
                </a:lnTo>
                <a:lnTo>
                  <a:pt x="270510" y="1397"/>
                </a:lnTo>
                <a:lnTo>
                  <a:pt x="270510" y="3937"/>
                </a:lnTo>
                <a:lnTo>
                  <a:pt x="464820" y="3937"/>
                </a:lnTo>
                <a:lnTo>
                  <a:pt x="464820" y="126"/>
                </a:lnTo>
                <a:close/>
              </a:path>
              <a:path w="492760" h="494029">
                <a:moveTo>
                  <a:pt x="41910" y="0"/>
                </a:moveTo>
                <a:lnTo>
                  <a:pt x="40640" y="0"/>
                </a:lnTo>
                <a:lnTo>
                  <a:pt x="40640" y="1397"/>
                </a:lnTo>
                <a:lnTo>
                  <a:pt x="41910" y="1397"/>
                </a:lnTo>
                <a:lnTo>
                  <a:pt x="41910" y="0"/>
                </a:lnTo>
                <a:close/>
              </a:path>
              <a:path w="492760" h="494029">
                <a:moveTo>
                  <a:pt x="273050" y="0"/>
                </a:moveTo>
                <a:lnTo>
                  <a:pt x="271780" y="0"/>
                </a:lnTo>
                <a:lnTo>
                  <a:pt x="271780" y="1397"/>
                </a:lnTo>
                <a:lnTo>
                  <a:pt x="273050" y="1397"/>
                </a:lnTo>
                <a:lnTo>
                  <a:pt x="273050" y="0"/>
                </a:lnTo>
                <a:close/>
              </a:path>
              <a:path w="492760" h="494029">
                <a:moveTo>
                  <a:pt x="492760" y="424180"/>
                </a:moveTo>
                <a:lnTo>
                  <a:pt x="488950" y="424180"/>
                </a:lnTo>
                <a:lnTo>
                  <a:pt x="488950" y="425450"/>
                </a:lnTo>
                <a:lnTo>
                  <a:pt x="492760" y="425450"/>
                </a:lnTo>
                <a:lnTo>
                  <a:pt x="492760" y="424180"/>
                </a:lnTo>
                <a:close/>
              </a:path>
              <a:path w="492760" h="494029">
                <a:moveTo>
                  <a:pt x="492760" y="420370"/>
                </a:moveTo>
                <a:lnTo>
                  <a:pt x="488950" y="420370"/>
                </a:lnTo>
                <a:lnTo>
                  <a:pt x="488950" y="422910"/>
                </a:lnTo>
                <a:lnTo>
                  <a:pt x="492760" y="422910"/>
                </a:lnTo>
                <a:lnTo>
                  <a:pt x="492760" y="420370"/>
                </a:lnTo>
                <a:close/>
              </a:path>
              <a:path w="492760" h="494029">
                <a:moveTo>
                  <a:pt x="492760" y="417957"/>
                </a:moveTo>
                <a:lnTo>
                  <a:pt x="488950" y="417957"/>
                </a:lnTo>
                <a:lnTo>
                  <a:pt x="488950" y="419100"/>
                </a:lnTo>
                <a:lnTo>
                  <a:pt x="492760" y="419100"/>
                </a:lnTo>
                <a:lnTo>
                  <a:pt x="492760" y="417957"/>
                </a:lnTo>
                <a:close/>
              </a:path>
              <a:path w="492760" h="494029">
                <a:moveTo>
                  <a:pt x="492760" y="414147"/>
                </a:moveTo>
                <a:lnTo>
                  <a:pt x="488950" y="414147"/>
                </a:lnTo>
                <a:lnTo>
                  <a:pt x="488950" y="416687"/>
                </a:lnTo>
                <a:lnTo>
                  <a:pt x="492760" y="416687"/>
                </a:lnTo>
                <a:lnTo>
                  <a:pt x="492760" y="414147"/>
                </a:lnTo>
                <a:close/>
              </a:path>
              <a:path w="492760" h="494029">
                <a:moveTo>
                  <a:pt x="492760" y="411607"/>
                </a:moveTo>
                <a:lnTo>
                  <a:pt x="488950" y="411607"/>
                </a:lnTo>
                <a:lnTo>
                  <a:pt x="488950" y="412750"/>
                </a:lnTo>
                <a:lnTo>
                  <a:pt x="492760" y="412750"/>
                </a:lnTo>
                <a:lnTo>
                  <a:pt x="492760" y="411607"/>
                </a:lnTo>
                <a:close/>
              </a:path>
              <a:path w="492760" h="494029">
                <a:moveTo>
                  <a:pt x="492760" y="407797"/>
                </a:moveTo>
                <a:lnTo>
                  <a:pt x="488950" y="407797"/>
                </a:lnTo>
                <a:lnTo>
                  <a:pt x="488950" y="410337"/>
                </a:lnTo>
                <a:lnTo>
                  <a:pt x="492760" y="410337"/>
                </a:lnTo>
                <a:lnTo>
                  <a:pt x="492760" y="407797"/>
                </a:lnTo>
                <a:close/>
              </a:path>
              <a:path w="492760" h="494029">
                <a:moveTo>
                  <a:pt x="492760" y="405257"/>
                </a:moveTo>
                <a:lnTo>
                  <a:pt x="488950" y="405257"/>
                </a:lnTo>
                <a:lnTo>
                  <a:pt x="488950" y="406400"/>
                </a:lnTo>
                <a:lnTo>
                  <a:pt x="492760" y="406400"/>
                </a:lnTo>
                <a:lnTo>
                  <a:pt x="492760" y="405257"/>
                </a:lnTo>
                <a:close/>
              </a:path>
              <a:path w="492760" h="494029">
                <a:moveTo>
                  <a:pt x="492760" y="401447"/>
                </a:moveTo>
                <a:lnTo>
                  <a:pt x="488950" y="401447"/>
                </a:lnTo>
                <a:lnTo>
                  <a:pt x="488950" y="403987"/>
                </a:lnTo>
                <a:lnTo>
                  <a:pt x="492760" y="403987"/>
                </a:lnTo>
                <a:lnTo>
                  <a:pt x="492760" y="401447"/>
                </a:lnTo>
                <a:close/>
              </a:path>
              <a:path w="492760" h="494029">
                <a:moveTo>
                  <a:pt x="492760" y="398907"/>
                </a:moveTo>
                <a:lnTo>
                  <a:pt x="488950" y="398907"/>
                </a:lnTo>
                <a:lnTo>
                  <a:pt x="488950" y="400050"/>
                </a:lnTo>
                <a:lnTo>
                  <a:pt x="492760" y="400050"/>
                </a:lnTo>
                <a:lnTo>
                  <a:pt x="492760" y="398907"/>
                </a:lnTo>
                <a:close/>
              </a:path>
              <a:path w="492760" h="494029">
                <a:moveTo>
                  <a:pt x="492760" y="395097"/>
                </a:moveTo>
                <a:lnTo>
                  <a:pt x="488950" y="395097"/>
                </a:lnTo>
                <a:lnTo>
                  <a:pt x="488950" y="397637"/>
                </a:lnTo>
                <a:lnTo>
                  <a:pt x="492760" y="397637"/>
                </a:lnTo>
                <a:lnTo>
                  <a:pt x="492760" y="395097"/>
                </a:lnTo>
                <a:close/>
              </a:path>
              <a:path w="492760" h="494029">
                <a:moveTo>
                  <a:pt x="492760" y="392557"/>
                </a:moveTo>
                <a:lnTo>
                  <a:pt x="488950" y="392557"/>
                </a:lnTo>
                <a:lnTo>
                  <a:pt x="488950" y="393700"/>
                </a:lnTo>
                <a:lnTo>
                  <a:pt x="492760" y="393700"/>
                </a:lnTo>
                <a:lnTo>
                  <a:pt x="492760" y="392557"/>
                </a:lnTo>
                <a:close/>
              </a:path>
              <a:path w="492760" h="494029">
                <a:moveTo>
                  <a:pt x="492760" y="388747"/>
                </a:moveTo>
                <a:lnTo>
                  <a:pt x="488950" y="388747"/>
                </a:lnTo>
                <a:lnTo>
                  <a:pt x="488950" y="391287"/>
                </a:lnTo>
                <a:lnTo>
                  <a:pt x="492760" y="391287"/>
                </a:lnTo>
                <a:lnTo>
                  <a:pt x="492760" y="388747"/>
                </a:lnTo>
                <a:close/>
              </a:path>
              <a:path w="492760" h="494029">
                <a:moveTo>
                  <a:pt x="492760" y="386207"/>
                </a:moveTo>
                <a:lnTo>
                  <a:pt x="488950" y="386207"/>
                </a:lnTo>
                <a:lnTo>
                  <a:pt x="488950" y="387350"/>
                </a:lnTo>
                <a:lnTo>
                  <a:pt x="492760" y="387350"/>
                </a:lnTo>
                <a:lnTo>
                  <a:pt x="492760" y="386207"/>
                </a:lnTo>
                <a:close/>
              </a:path>
              <a:path w="492760" h="494029">
                <a:moveTo>
                  <a:pt x="492760" y="382397"/>
                </a:moveTo>
                <a:lnTo>
                  <a:pt x="488950" y="382397"/>
                </a:lnTo>
                <a:lnTo>
                  <a:pt x="488950" y="384937"/>
                </a:lnTo>
                <a:lnTo>
                  <a:pt x="492760" y="384937"/>
                </a:lnTo>
                <a:lnTo>
                  <a:pt x="492760" y="382397"/>
                </a:lnTo>
                <a:close/>
              </a:path>
              <a:path w="492760" h="494029">
                <a:moveTo>
                  <a:pt x="492760" y="379857"/>
                </a:moveTo>
                <a:lnTo>
                  <a:pt x="488950" y="379857"/>
                </a:lnTo>
                <a:lnTo>
                  <a:pt x="488950" y="381000"/>
                </a:lnTo>
                <a:lnTo>
                  <a:pt x="492760" y="381000"/>
                </a:lnTo>
                <a:lnTo>
                  <a:pt x="492760" y="379857"/>
                </a:lnTo>
                <a:close/>
              </a:path>
              <a:path w="492760" h="494029">
                <a:moveTo>
                  <a:pt x="492760" y="376047"/>
                </a:moveTo>
                <a:lnTo>
                  <a:pt x="488950" y="376047"/>
                </a:lnTo>
                <a:lnTo>
                  <a:pt x="488950" y="378587"/>
                </a:lnTo>
                <a:lnTo>
                  <a:pt x="492760" y="378587"/>
                </a:lnTo>
                <a:lnTo>
                  <a:pt x="492760" y="376047"/>
                </a:lnTo>
                <a:close/>
              </a:path>
              <a:path w="492760" h="494029">
                <a:moveTo>
                  <a:pt x="492760" y="373507"/>
                </a:moveTo>
                <a:lnTo>
                  <a:pt x="488950" y="373507"/>
                </a:lnTo>
                <a:lnTo>
                  <a:pt x="488950" y="374650"/>
                </a:lnTo>
                <a:lnTo>
                  <a:pt x="492760" y="374650"/>
                </a:lnTo>
                <a:lnTo>
                  <a:pt x="492760" y="373507"/>
                </a:lnTo>
                <a:close/>
              </a:path>
              <a:path w="492760" h="494029">
                <a:moveTo>
                  <a:pt x="492760" y="369697"/>
                </a:moveTo>
                <a:lnTo>
                  <a:pt x="488950" y="369697"/>
                </a:lnTo>
                <a:lnTo>
                  <a:pt x="488950" y="372237"/>
                </a:lnTo>
                <a:lnTo>
                  <a:pt x="492760" y="372237"/>
                </a:lnTo>
                <a:lnTo>
                  <a:pt x="492760" y="369697"/>
                </a:lnTo>
                <a:close/>
              </a:path>
              <a:path w="492760" h="494029">
                <a:moveTo>
                  <a:pt x="492760" y="367157"/>
                </a:moveTo>
                <a:lnTo>
                  <a:pt x="488950" y="367157"/>
                </a:lnTo>
                <a:lnTo>
                  <a:pt x="488950" y="368300"/>
                </a:lnTo>
                <a:lnTo>
                  <a:pt x="492760" y="368300"/>
                </a:lnTo>
                <a:lnTo>
                  <a:pt x="492760" y="367157"/>
                </a:lnTo>
                <a:close/>
              </a:path>
              <a:path w="492760" h="494029">
                <a:moveTo>
                  <a:pt x="492760" y="363347"/>
                </a:moveTo>
                <a:lnTo>
                  <a:pt x="488950" y="363347"/>
                </a:lnTo>
                <a:lnTo>
                  <a:pt x="488950" y="365887"/>
                </a:lnTo>
                <a:lnTo>
                  <a:pt x="492760" y="365887"/>
                </a:lnTo>
                <a:lnTo>
                  <a:pt x="492760" y="363347"/>
                </a:lnTo>
                <a:close/>
              </a:path>
              <a:path w="492760" h="494029">
                <a:moveTo>
                  <a:pt x="492760" y="360807"/>
                </a:moveTo>
                <a:lnTo>
                  <a:pt x="488950" y="360807"/>
                </a:lnTo>
                <a:lnTo>
                  <a:pt x="488950" y="361950"/>
                </a:lnTo>
                <a:lnTo>
                  <a:pt x="492760" y="361950"/>
                </a:lnTo>
                <a:lnTo>
                  <a:pt x="492760" y="360807"/>
                </a:lnTo>
                <a:close/>
              </a:path>
              <a:path w="492760" h="494029">
                <a:moveTo>
                  <a:pt x="492760" y="356997"/>
                </a:moveTo>
                <a:lnTo>
                  <a:pt x="488950" y="356997"/>
                </a:lnTo>
                <a:lnTo>
                  <a:pt x="488950" y="359537"/>
                </a:lnTo>
                <a:lnTo>
                  <a:pt x="492760" y="359537"/>
                </a:lnTo>
                <a:lnTo>
                  <a:pt x="492760" y="356997"/>
                </a:lnTo>
                <a:close/>
              </a:path>
              <a:path w="492760" h="494029">
                <a:moveTo>
                  <a:pt x="492760" y="354457"/>
                </a:moveTo>
                <a:lnTo>
                  <a:pt x="488950" y="354457"/>
                </a:lnTo>
                <a:lnTo>
                  <a:pt x="488950" y="355600"/>
                </a:lnTo>
                <a:lnTo>
                  <a:pt x="492760" y="355600"/>
                </a:lnTo>
                <a:lnTo>
                  <a:pt x="492760" y="354457"/>
                </a:lnTo>
                <a:close/>
              </a:path>
              <a:path w="492760" h="494029">
                <a:moveTo>
                  <a:pt x="492760" y="350647"/>
                </a:moveTo>
                <a:lnTo>
                  <a:pt x="488950" y="350647"/>
                </a:lnTo>
                <a:lnTo>
                  <a:pt x="488950" y="353187"/>
                </a:lnTo>
                <a:lnTo>
                  <a:pt x="492760" y="353187"/>
                </a:lnTo>
                <a:lnTo>
                  <a:pt x="492760" y="350647"/>
                </a:lnTo>
                <a:close/>
              </a:path>
              <a:path w="492760" h="494029">
                <a:moveTo>
                  <a:pt x="492760" y="348107"/>
                </a:moveTo>
                <a:lnTo>
                  <a:pt x="488950" y="348107"/>
                </a:lnTo>
                <a:lnTo>
                  <a:pt x="488950" y="349250"/>
                </a:lnTo>
                <a:lnTo>
                  <a:pt x="492760" y="349250"/>
                </a:lnTo>
                <a:lnTo>
                  <a:pt x="492760" y="348107"/>
                </a:lnTo>
                <a:close/>
              </a:path>
              <a:path w="492760" h="494029">
                <a:moveTo>
                  <a:pt x="492760" y="342900"/>
                </a:moveTo>
                <a:lnTo>
                  <a:pt x="491490" y="342900"/>
                </a:lnTo>
                <a:lnTo>
                  <a:pt x="491490" y="344297"/>
                </a:lnTo>
                <a:lnTo>
                  <a:pt x="490220" y="344297"/>
                </a:lnTo>
                <a:lnTo>
                  <a:pt x="490220" y="346837"/>
                </a:lnTo>
                <a:lnTo>
                  <a:pt x="492760" y="346837"/>
                </a:lnTo>
                <a:lnTo>
                  <a:pt x="492760" y="342900"/>
                </a:lnTo>
                <a:close/>
              </a:path>
              <a:path w="492760" h="494029">
                <a:moveTo>
                  <a:pt x="492760" y="426720"/>
                </a:moveTo>
                <a:lnTo>
                  <a:pt x="488950" y="426720"/>
                </a:lnTo>
                <a:lnTo>
                  <a:pt x="488950" y="433070"/>
                </a:lnTo>
                <a:lnTo>
                  <a:pt x="492760" y="433070"/>
                </a:lnTo>
                <a:lnTo>
                  <a:pt x="492760" y="426720"/>
                </a:lnTo>
                <a:close/>
              </a:path>
              <a:path w="492760" h="494029">
                <a:moveTo>
                  <a:pt x="146050" y="492887"/>
                </a:moveTo>
                <a:lnTo>
                  <a:pt x="0" y="492887"/>
                </a:lnTo>
                <a:lnTo>
                  <a:pt x="0" y="494030"/>
                </a:lnTo>
                <a:lnTo>
                  <a:pt x="146050" y="494030"/>
                </a:lnTo>
                <a:lnTo>
                  <a:pt x="146050" y="492887"/>
                </a:lnTo>
                <a:close/>
              </a:path>
              <a:path w="492760" h="494029">
                <a:moveTo>
                  <a:pt x="1270" y="488950"/>
                </a:moveTo>
                <a:lnTo>
                  <a:pt x="0" y="488950"/>
                </a:lnTo>
                <a:lnTo>
                  <a:pt x="0" y="492760"/>
                </a:lnTo>
                <a:lnTo>
                  <a:pt x="146050" y="492760"/>
                </a:lnTo>
                <a:lnTo>
                  <a:pt x="146050" y="491490"/>
                </a:lnTo>
                <a:lnTo>
                  <a:pt x="2540" y="491490"/>
                </a:lnTo>
                <a:lnTo>
                  <a:pt x="2540" y="489077"/>
                </a:lnTo>
                <a:lnTo>
                  <a:pt x="1270" y="489077"/>
                </a:lnTo>
                <a:close/>
              </a:path>
              <a:path w="492760" h="494029">
                <a:moveTo>
                  <a:pt x="2540" y="486537"/>
                </a:moveTo>
                <a:lnTo>
                  <a:pt x="1270" y="486537"/>
                </a:lnTo>
                <a:lnTo>
                  <a:pt x="1270" y="488950"/>
                </a:lnTo>
                <a:lnTo>
                  <a:pt x="2540" y="488950"/>
                </a:lnTo>
                <a:lnTo>
                  <a:pt x="2540" y="486537"/>
                </a:lnTo>
                <a:close/>
              </a:path>
              <a:path w="492760" h="494029">
                <a:moveTo>
                  <a:pt x="2540" y="482600"/>
                </a:moveTo>
                <a:lnTo>
                  <a:pt x="1270" y="482600"/>
                </a:lnTo>
                <a:lnTo>
                  <a:pt x="1270" y="486410"/>
                </a:lnTo>
                <a:lnTo>
                  <a:pt x="2540" y="486410"/>
                </a:lnTo>
                <a:lnTo>
                  <a:pt x="2540" y="482600"/>
                </a:lnTo>
                <a:close/>
              </a:path>
              <a:path w="492760" h="494029">
                <a:moveTo>
                  <a:pt x="466089" y="492887"/>
                </a:moveTo>
                <a:lnTo>
                  <a:pt x="276860" y="492887"/>
                </a:lnTo>
                <a:lnTo>
                  <a:pt x="276860" y="494030"/>
                </a:lnTo>
                <a:lnTo>
                  <a:pt x="466089" y="494030"/>
                </a:lnTo>
                <a:lnTo>
                  <a:pt x="466089" y="492887"/>
                </a:lnTo>
                <a:close/>
              </a:path>
              <a:path w="492760" h="494029">
                <a:moveTo>
                  <a:pt x="469900" y="491490"/>
                </a:moveTo>
                <a:lnTo>
                  <a:pt x="275590" y="491490"/>
                </a:lnTo>
                <a:lnTo>
                  <a:pt x="275590" y="492887"/>
                </a:lnTo>
                <a:lnTo>
                  <a:pt x="276860" y="492887"/>
                </a:lnTo>
                <a:lnTo>
                  <a:pt x="467360" y="492760"/>
                </a:lnTo>
                <a:lnTo>
                  <a:pt x="467360" y="491617"/>
                </a:lnTo>
                <a:lnTo>
                  <a:pt x="469900" y="491617"/>
                </a:lnTo>
                <a:close/>
              </a:path>
              <a:path w="492760" h="494029">
                <a:moveTo>
                  <a:pt x="467360" y="492760"/>
                </a:moveTo>
                <a:lnTo>
                  <a:pt x="466089" y="492760"/>
                </a:lnTo>
                <a:lnTo>
                  <a:pt x="467360" y="492887"/>
                </a:lnTo>
                <a:close/>
              </a:path>
              <a:path w="492760" h="494029">
                <a:moveTo>
                  <a:pt x="490220" y="470027"/>
                </a:moveTo>
                <a:lnTo>
                  <a:pt x="488950" y="470027"/>
                </a:lnTo>
                <a:lnTo>
                  <a:pt x="488950" y="471170"/>
                </a:lnTo>
                <a:lnTo>
                  <a:pt x="490220" y="471170"/>
                </a:lnTo>
                <a:lnTo>
                  <a:pt x="490220" y="470027"/>
                </a:lnTo>
                <a:close/>
              </a:path>
              <a:path w="492760" h="494029">
                <a:moveTo>
                  <a:pt x="492760" y="467487"/>
                </a:moveTo>
                <a:lnTo>
                  <a:pt x="488950" y="467487"/>
                </a:lnTo>
                <a:lnTo>
                  <a:pt x="488950" y="469900"/>
                </a:lnTo>
                <a:lnTo>
                  <a:pt x="490220" y="469900"/>
                </a:lnTo>
                <a:lnTo>
                  <a:pt x="490220" y="470027"/>
                </a:lnTo>
                <a:lnTo>
                  <a:pt x="491490" y="470027"/>
                </a:lnTo>
                <a:lnTo>
                  <a:pt x="491490" y="468757"/>
                </a:lnTo>
                <a:lnTo>
                  <a:pt x="492760" y="468757"/>
                </a:lnTo>
                <a:lnTo>
                  <a:pt x="492760" y="467487"/>
                </a:lnTo>
                <a:close/>
              </a:path>
              <a:path w="492760" h="494029">
                <a:moveTo>
                  <a:pt x="492760" y="463677"/>
                </a:moveTo>
                <a:lnTo>
                  <a:pt x="488950" y="463677"/>
                </a:lnTo>
                <a:lnTo>
                  <a:pt x="488950" y="467360"/>
                </a:lnTo>
                <a:lnTo>
                  <a:pt x="492760" y="467360"/>
                </a:lnTo>
                <a:lnTo>
                  <a:pt x="492760" y="463677"/>
                </a:lnTo>
                <a:close/>
              </a:path>
              <a:path w="492760" h="494029">
                <a:moveTo>
                  <a:pt x="492760" y="461137"/>
                </a:moveTo>
                <a:lnTo>
                  <a:pt x="488950" y="461137"/>
                </a:lnTo>
                <a:lnTo>
                  <a:pt x="488950" y="463550"/>
                </a:lnTo>
                <a:lnTo>
                  <a:pt x="492760" y="463550"/>
                </a:lnTo>
                <a:lnTo>
                  <a:pt x="492760" y="461137"/>
                </a:lnTo>
                <a:close/>
              </a:path>
              <a:path w="492760" h="494029">
                <a:moveTo>
                  <a:pt x="492760" y="457327"/>
                </a:moveTo>
                <a:lnTo>
                  <a:pt x="488950" y="457327"/>
                </a:lnTo>
                <a:lnTo>
                  <a:pt x="488950" y="461010"/>
                </a:lnTo>
                <a:lnTo>
                  <a:pt x="492760" y="461010"/>
                </a:lnTo>
                <a:lnTo>
                  <a:pt x="492760" y="457327"/>
                </a:lnTo>
                <a:close/>
              </a:path>
              <a:path w="492760" h="494029">
                <a:moveTo>
                  <a:pt x="492760" y="454787"/>
                </a:moveTo>
                <a:lnTo>
                  <a:pt x="488950" y="454787"/>
                </a:lnTo>
                <a:lnTo>
                  <a:pt x="488950" y="457200"/>
                </a:lnTo>
                <a:lnTo>
                  <a:pt x="492760" y="457200"/>
                </a:lnTo>
                <a:lnTo>
                  <a:pt x="492760" y="454787"/>
                </a:lnTo>
                <a:close/>
              </a:path>
              <a:path w="492760" h="494029">
                <a:moveTo>
                  <a:pt x="492760" y="450977"/>
                </a:moveTo>
                <a:lnTo>
                  <a:pt x="488950" y="450977"/>
                </a:lnTo>
                <a:lnTo>
                  <a:pt x="488950" y="454660"/>
                </a:lnTo>
                <a:lnTo>
                  <a:pt x="492760" y="454660"/>
                </a:lnTo>
                <a:lnTo>
                  <a:pt x="492760" y="450977"/>
                </a:lnTo>
                <a:close/>
              </a:path>
              <a:path w="492760" h="494029">
                <a:moveTo>
                  <a:pt x="492760" y="448437"/>
                </a:moveTo>
                <a:lnTo>
                  <a:pt x="488950" y="448437"/>
                </a:lnTo>
                <a:lnTo>
                  <a:pt x="488950" y="450850"/>
                </a:lnTo>
                <a:lnTo>
                  <a:pt x="492760" y="450850"/>
                </a:lnTo>
                <a:lnTo>
                  <a:pt x="492760" y="448437"/>
                </a:lnTo>
                <a:close/>
              </a:path>
              <a:path w="492760" h="494029">
                <a:moveTo>
                  <a:pt x="492760" y="444627"/>
                </a:moveTo>
                <a:lnTo>
                  <a:pt x="488950" y="444627"/>
                </a:lnTo>
                <a:lnTo>
                  <a:pt x="488950" y="448310"/>
                </a:lnTo>
                <a:lnTo>
                  <a:pt x="492760" y="448310"/>
                </a:lnTo>
                <a:lnTo>
                  <a:pt x="492760" y="444627"/>
                </a:lnTo>
                <a:close/>
              </a:path>
              <a:path w="492760" h="494029">
                <a:moveTo>
                  <a:pt x="492760" y="442087"/>
                </a:moveTo>
                <a:lnTo>
                  <a:pt x="488950" y="442087"/>
                </a:lnTo>
                <a:lnTo>
                  <a:pt x="488950" y="444500"/>
                </a:lnTo>
                <a:lnTo>
                  <a:pt x="492760" y="444500"/>
                </a:lnTo>
                <a:lnTo>
                  <a:pt x="492760" y="442087"/>
                </a:lnTo>
                <a:close/>
              </a:path>
              <a:path w="492760" h="494029">
                <a:moveTo>
                  <a:pt x="492760" y="438277"/>
                </a:moveTo>
                <a:lnTo>
                  <a:pt x="488950" y="438277"/>
                </a:lnTo>
                <a:lnTo>
                  <a:pt x="488950" y="441960"/>
                </a:lnTo>
                <a:lnTo>
                  <a:pt x="492760" y="441960"/>
                </a:lnTo>
                <a:lnTo>
                  <a:pt x="492760" y="438277"/>
                </a:lnTo>
                <a:close/>
              </a:path>
              <a:path w="492760" h="494029">
                <a:moveTo>
                  <a:pt x="492760" y="435737"/>
                </a:moveTo>
                <a:lnTo>
                  <a:pt x="488950" y="435737"/>
                </a:lnTo>
                <a:lnTo>
                  <a:pt x="488950" y="438150"/>
                </a:lnTo>
                <a:lnTo>
                  <a:pt x="492760" y="438150"/>
                </a:lnTo>
                <a:lnTo>
                  <a:pt x="492760" y="435737"/>
                </a:lnTo>
                <a:close/>
              </a:path>
              <a:path w="492760" h="494029">
                <a:moveTo>
                  <a:pt x="492760" y="433197"/>
                </a:moveTo>
                <a:lnTo>
                  <a:pt x="488950" y="433197"/>
                </a:lnTo>
                <a:lnTo>
                  <a:pt x="488950" y="435610"/>
                </a:lnTo>
                <a:lnTo>
                  <a:pt x="492760" y="435610"/>
                </a:lnTo>
                <a:lnTo>
                  <a:pt x="492760" y="433197"/>
                </a:lnTo>
                <a:close/>
              </a:path>
            </a:pathLst>
          </a:custGeom>
          <a:solidFill>
            <a:srgbClr val="D83B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8" name="bk object 4518"/>
          <p:cNvSpPr/>
          <p:nvPr/>
        </p:nvSpPr>
        <p:spPr>
          <a:xfrm>
            <a:off x="5017770" y="2858897"/>
            <a:ext cx="486409" cy="487680"/>
          </a:xfrm>
          <a:custGeom>
            <a:avLst/>
            <a:gdLst/>
            <a:ahLst/>
            <a:cxnLst/>
            <a:rect l="l" t="t" r="r" b="b"/>
            <a:pathLst>
              <a:path w="486410" h="487679">
                <a:moveTo>
                  <a:pt x="2539" y="154812"/>
                </a:moveTo>
                <a:lnTo>
                  <a:pt x="1269" y="154812"/>
                </a:lnTo>
                <a:lnTo>
                  <a:pt x="1269" y="156083"/>
                </a:lnTo>
                <a:lnTo>
                  <a:pt x="2539" y="156083"/>
                </a:lnTo>
                <a:lnTo>
                  <a:pt x="2539" y="154812"/>
                </a:lnTo>
                <a:close/>
              </a:path>
              <a:path w="486410" h="487679">
                <a:moveTo>
                  <a:pt x="3809" y="153543"/>
                </a:moveTo>
                <a:lnTo>
                  <a:pt x="0" y="153543"/>
                </a:lnTo>
                <a:lnTo>
                  <a:pt x="0" y="154812"/>
                </a:lnTo>
                <a:lnTo>
                  <a:pt x="3809" y="154812"/>
                </a:lnTo>
                <a:lnTo>
                  <a:pt x="3809" y="153543"/>
                </a:lnTo>
                <a:close/>
              </a:path>
              <a:path w="486410" h="487679">
                <a:moveTo>
                  <a:pt x="3809" y="149733"/>
                </a:moveTo>
                <a:lnTo>
                  <a:pt x="0" y="149733"/>
                </a:lnTo>
                <a:lnTo>
                  <a:pt x="0" y="152273"/>
                </a:lnTo>
                <a:lnTo>
                  <a:pt x="3809" y="152273"/>
                </a:lnTo>
                <a:lnTo>
                  <a:pt x="3809" y="149733"/>
                </a:lnTo>
                <a:close/>
              </a:path>
              <a:path w="486410" h="487679">
                <a:moveTo>
                  <a:pt x="3809" y="147193"/>
                </a:moveTo>
                <a:lnTo>
                  <a:pt x="0" y="147193"/>
                </a:lnTo>
                <a:lnTo>
                  <a:pt x="0" y="148462"/>
                </a:lnTo>
                <a:lnTo>
                  <a:pt x="3809" y="148462"/>
                </a:lnTo>
                <a:lnTo>
                  <a:pt x="3809" y="147193"/>
                </a:lnTo>
                <a:close/>
              </a:path>
              <a:path w="486410" h="487679">
                <a:moveTo>
                  <a:pt x="3809" y="143383"/>
                </a:moveTo>
                <a:lnTo>
                  <a:pt x="0" y="143383"/>
                </a:lnTo>
                <a:lnTo>
                  <a:pt x="0" y="145923"/>
                </a:lnTo>
                <a:lnTo>
                  <a:pt x="3809" y="145923"/>
                </a:lnTo>
                <a:lnTo>
                  <a:pt x="3809" y="143383"/>
                </a:lnTo>
                <a:close/>
              </a:path>
              <a:path w="486410" h="487679">
                <a:moveTo>
                  <a:pt x="3809" y="140843"/>
                </a:moveTo>
                <a:lnTo>
                  <a:pt x="0" y="140843"/>
                </a:lnTo>
                <a:lnTo>
                  <a:pt x="0" y="142112"/>
                </a:lnTo>
                <a:lnTo>
                  <a:pt x="3809" y="142112"/>
                </a:lnTo>
                <a:lnTo>
                  <a:pt x="3809" y="140843"/>
                </a:lnTo>
                <a:close/>
              </a:path>
              <a:path w="486410" h="487679">
                <a:moveTo>
                  <a:pt x="3809" y="137033"/>
                </a:moveTo>
                <a:lnTo>
                  <a:pt x="0" y="137033"/>
                </a:lnTo>
                <a:lnTo>
                  <a:pt x="0" y="139573"/>
                </a:lnTo>
                <a:lnTo>
                  <a:pt x="3809" y="139573"/>
                </a:lnTo>
                <a:lnTo>
                  <a:pt x="3809" y="137033"/>
                </a:lnTo>
                <a:close/>
              </a:path>
              <a:path w="486410" h="487679">
                <a:moveTo>
                  <a:pt x="3809" y="134493"/>
                </a:moveTo>
                <a:lnTo>
                  <a:pt x="0" y="134493"/>
                </a:lnTo>
                <a:lnTo>
                  <a:pt x="0" y="135762"/>
                </a:lnTo>
                <a:lnTo>
                  <a:pt x="3809" y="135762"/>
                </a:lnTo>
                <a:lnTo>
                  <a:pt x="3809" y="134493"/>
                </a:lnTo>
                <a:close/>
              </a:path>
              <a:path w="486410" h="487679">
                <a:moveTo>
                  <a:pt x="3809" y="130683"/>
                </a:moveTo>
                <a:lnTo>
                  <a:pt x="0" y="130683"/>
                </a:lnTo>
                <a:lnTo>
                  <a:pt x="0" y="133223"/>
                </a:lnTo>
                <a:lnTo>
                  <a:pt x="3809" y="133223"/>
                </a:lnTo>
                <a:lnTo>
                  <a:pt x="3809" y="130683"/>
                </a:lnTo>
                <a:close/>
              </a:path>
              <a:path w="486410" h="487679">
                <a:moveTo>
                  <a:pt x="3809" y="128143"/>
                </a:moveTo>
                <a:lnTo>
                  <a:pt x="0" y="128143"/>
                </a:lnTo>
                <a:lnTo>
                  <a:pt x="0" y="129412"/>
                </a:lnTo>
                <a:lnTo>
                  <a:pt x="3809" y="129412"/>
                </a:lnTo>
                <a:lnTo>
                  <a:pt x="3809" y="128143"/>
                </a:lnTo>
                <a:close/>
              </a:path>
              <a:path w="486410" h="487679">
                <a:moveTo>
                  <a:pt x="3809" y="124333"/>
                </a:moveTo>
                <a:lnTo>
                  <a:pt x="0" y="124333"/>
                </a:lnTo>
                <a:lnTo>
                  <a:pt x="0" y="126873"/>
                </a:lnTo>
                <a:lnTo>
                  <a:pt x="3809" y="126873"/>
                </a:lnTo>
                <a:lnTo>
                  <a:pt x="3809" y="124333"/>
                </a:lnTo>
                <a:close/>
              </a:path>
              <a:path w="486410" h="487679">
                <a:moveTo>
                  <a:pt x="3809" y="121793"/>
                </a:moveTo>
                <a:lnTo>
                  <a:pt x="0" y="121793"/>
                </a:lnTo>
                <a:lnTo>
                  <a:pt x="0" y="123062"/>
                </a:lnTo>
                <a:lnTo>
                  <a:pt x="3809" y="123062"/>
                </a:lnTo>
                <a:lnTo>
                  <a:pt x="3809" y="121793"/>
                </a:lnTo>
                <a:close/>
              </a:path>
              <a:path w="486410" h="487679">
                <a:moveTo>
                  <a:pt x="3809" y="117983"/>
                </a:moveTo>
                <a:lnTo>
                  <a:pt x="0" y="117983"/>
                </a:lnTo>
                <a:lnTo>
                  <a:pt x="0" y="120523"/>
                </a:lnTo>
                <a:lnTo>
                  <a:pt x="3809" y="120523"/>
                </a:lnTo>
                <a:lnTo>
                  <a:pt x="3809" y="117983"/>
                </a:lnTo>
                <a:close/>
              </a:path>
              <a:path w="486410" h="487679">
                <a:moveTo>
                  <a:pt x="3809" y="115443"/>
                </a:moveTo>
                <a:lnTo>
                  <a:pt x="0" y="115443"/>
                </a:lnTo>
                <a:lnTo>
                  <a:pt x="0" y="116712"/>
                </a:lnTo>
                <a:lnTo>
                  <a:pt x="3809" y="116712"/>
                </a:lnTo>
                <a:lnTo>
                  <a:pt x="3809" y="115443"/>
                </a:lnTo>
                <a:close/>
              </a:path>
              <a:path w="486410" h="487679">
                <a:moveTo>
                  <a:pt x="3809" y="111633"/>
                </a:moveTo>
                <a:lnTo>
                  <a:pt x="0" y="111633"/>
                </a:lnTo>
                <a:lnTo>
                  <a:pt x="0" y="114173"/>
                </a:lnTo>
                <a:lnTo>
                  <a:pt x="3809" y="114173"/>
                </a:lnTo>
                <a:lnTo>
                  <a:pt x="3809" y="111633"/>
                </a:lnTo>
                <a:close/>
              </a:path>
              <a:path w="486410" h="487679">
                <a:moveTo>
                  <a:pt x="3809" y="109093"/>
                </a:moveTo>
                <a:lnTo>
                  <a:pt x="0" y="109093"/>
                </a:lnTo>
                <a:lnTo>
                  <a:pt x="0" y="110362"/>
                </a:lnTo>
                <a:lnTo>
                  <a:pt x="3809" y="110362"/>
                </a:lnTo>
                <a:lnTo>
                  <a:pt x="3809" y="109093"/>
                </a:lnTo>
                <a:close/>
              </a:path>
              <a:path w="486410" h="487679">
                <a:moveTo>
                  <a:pt x="3809" y="105283"/>
                </a:moveTo>
                <a:lnTo>
                  <a:pt x="0" y="105283"/>
                </a:lnTo>
                <a:lnTo>
                  <a:pt x="0" y="107823"/>
                </a:lnTo>
                <a:lnTo>
                  <a:pt x="3809" y="107823"/>
                </a:lnTo>
                <a:lnTo>
                  <a:pt x="3809" y="105283"/>
                </a:lnTo>
                <a:close/>
              </a:path>
              <a:path w="486410" h="487679">
                <a:moveTo>
                  <a:pt x="3809" y="102743"/>
                </a:moveTo>
                <a:lnTo>
                  <a:pt x="0" y="102743"/>
                </a:lnTo>
                <a:lnTo>
                  <a:pt x="0" y="104012"/>
                </a:lnTo>
                <a:lnTo>
                  <a:pt x="3809" y="104012"/>
                </a:lnTo>
                <a:lnTo>
                  <a:pt x="3809" y="102743"/>
                </a:lnTo>
                <a:close/>
              </a:path>
              <a:path w="486410" h="487679">
                <a:moveTo>
                  <a:pt x="3809" y="98933"/>
                </a:moveTo>
                <a:lnTo>
                  <a:pt x="0" y="98933"/>
                </a:lnTo>
                <a:lnTo>
                  <a:pt x="0" y="101473"/>
                </a:lnTo>
                <a:lnTo>
                  <a:pt x="3809" y="101473"/>
                </a:lnTo>
                <a:lnTo>
                  <a:pt x="3809" y="98933"/>
                </a:lnTo>
                <a:close/>
              </a:path>
              <a:path w="486410" h="487679">
                <a:moveTo>
                  <a:pt x="3809" y="96393"/>
                </a:moveTo>
                <a:lnTo>
                  <a:pt x="0" y="96393"/>
                </a:lnTo>
                <a:lnTo>
                  <a:pt x="0" y="97662"/>
                </a:lnTo>
                <a:lnTo>
                  <a:pt x="3809" y="97662"/>
                </a:lnTo>
                <a:lnTo>
                  <a:pt x="3809" y="96393"/>
                </a:lnTo>
                <a:close/>
              </a:path>
              <a:path w="486410" h="487679">
                <a:moveTo>
                  <a:pt x="3809" y="92583"/>
                </a:moveTo>
                <a:lnTo>
                  <a:pt x="0" y="92583"/>
                </a:lnTo>
                <a:lnTo>
                  <a:pt x="0" y="95123"/>
                </a:lnTo>
                <a:lnTo>
                  <a:pt x="3809" y="95123"/>
                </a:lnTo>
                <a:lnTo>
                  <a:pt x="3809" y="92583"/>
                </a:lnTo>
                <a:close/>
              </a:path>
              <a:path w="486410" h="487679">
                <a:moveTo>
                  <a:pt x="3809" y="90043"/>
                </a:moveTo>
                <a:lnTo>
                  <a:pt x="0" y="90043"/>
                </a:lnTo>
                <a:lnTo>
                  <a:pt x="0" y="91312"/>
                </a:lnTo>
                <a:lnTo>
                  <a:pt x="3809" y="91312"/>
                </a:lnTo>
                <a:lnTo>
                  <a:pt x="3809" y="90043"/>
                </a:lnTo>
                <a:close/>
              </a:path>
              <a:path w="486410" h="487679">
                <a:moveTo>
                  <a:pt x="3809" y="86233"/>
                </a:moveTo>
                <a:lnTo>
                  <a:pt x="0" y="86233"/>
                </a:lnTo>
                <a:lnTo>
                  <a:pt x="0" y="88773"/>
                </a:lnTo>
                <a:lnTo>
                  <a:pt x="3809" y="88773"/>
                </a:lnTo>
                <a:lnTo>
                  <a:pt x="3809" y="86233"/>
                </a:lnTo>
                <a:close/>
              </a:path>
              <a:path w="486410" h="487679">
                <a:moveTo>
                  <a:pt x="3809" y="83820"/>
                </a:moveTo>
                <a:lnTo>
                  <a:pt x="0" y="83820"/>
                </a:lnTo>
                <a:lnTo>
                  <a:pt x="0" y="84962"/>
                </a:lnTo>
                <a:lnTo>
                  <a:pt x="3809" y="84962"/>
                </a:lnTo>
                <a:lnTo>
                  <a:pt x="3809" y="83820"/>
                </a:lnTo>
                <a:close/>
              </a:path>
              <a:path w="486410" h="487679">
                <a:moveTo>
                  <a:pt x="3809" y="80010"/>
                </a:moveTo>
                <a:lnTo>
                  <a:pt x="0" y="80010"/>
                </a:lnTo>
                <a:lnTo>
                  <a:pt x="0" y="82423"/>
                </a:lnTo>
                <a:lnTo>
                  <a:pt x="3809" y="82423"/>
                </a:lnTo>
                <a:lnTo>
                  <a:pt x="3809" y="80010"/>
                </a:lnTo>
                <a:close/>
              </a:path>
              <a:path w="486410" h="487679">
                <a:moveTo>
                  <a:pt x="3809" y="77470"/>
                </a:moveTo>
                <a:lnTo>
                  <a:pt x="0" y="77470"/>
                </a:lnTo>
                <a:lnTo>
                  <a:pt x="0" y="78612"/>
                </a:lnTo>
                <a:lnTo>
                  <a:pt x="3809" y="78612"/>
                </a:lnTo>
                <a:lnTo>
                  <a:pt x="3809" y="77470"/>
                </a:lnTo>
                <a:close/>
              </a:path>
              <a:path w="486410" h="487679">
                <a:moveTo>
                  <a:pt x="3809" y="73660"/>
                </a:moveTo>
                <a:lnTo>
                  <a:pt x="0" y="73660"/>
                </a:lnTo>
                <a:lnTo>
                  <a:pt x="0" y="76073"/>
                </a:lnTo>
                <a:lnTo>
                  <a:pt x="3809" y="76073"/>
                </a:lnTo>
                <a:lnTo>
                  <a:pt x="3809" y="73660"/>
                </a:lnTo>
                <a:close/>
              </a:path>
              <a:path w="486410" h="487679">
                <a:moveTo>
                  <a:pt x="3809" y="71120"/>
                </a:moveTo>
                <a:lnTo>
                  <a:pt x="0" y="71120"/>
                </a:lnTo>
                <a:lnTo>
                  <a:pt x="0" y="72262"/>
                </a:lnTo>
                <a:lnTo>
                  <a:pt x="3809" y="72262"/>
                </a:lnTo>
                <a:lnTo>
                  <a:pt x="3809" y="71120"/>
                </a:lnTo>
                <a:close/>
              </a:path>
              <a:path w="486410" h="487679">
                <a:moveTo>
                  <a:pt x="3809" y="67310"/>
                </a:moveTo>
                <a:lnTo>
                  <a:pt x="0" y="67310"/>
                </a:lnTo>
                <a:lnTo>
                  <a:pt x="0" y="69723"/>
                </a:lnTo>
                <a:lnTo>
                  <a:pt x="3809" y="69723"/>
                </a:lnTo>
                <a:lnTo>
                  <a:pt x="3809" y="67310"/>
                </a:lnTo>
                <a:close/>
              </a:path>
              <a:path w="486410" h="487679">
                <a:moveTo>
                  <a:pt x="3809" y="64770"/>
                </a:moveTo>
                <a:lnTo>
                  <a:pt x="0" y="64770"/>
                </a:lnTo>
                <a:lnTo>
                  <a:pt x="0" y="65912"/>
                </a:lnTo>
                <a:lnTo>
                  <a:pt x="3809" y="65912"/>
                </a:lnTo>
                <a:lnTo>
                  <a:pt x="3809" y="64770"/>
                </a:lnTo>
                <a:close/>
              </a:path>
              <a:path w="486410" h="487679">
                <a:moveTo>
                  <a:pt x="3809" y="58420"/>
                </a:moveTo>
                <a:lnTo>
                  <a:pt x="0" y="58420"/>
                </a:lnTo>
                <a:lnTo>
                  <a:pt x="0" y="63373"/>
                </a:lnTo>
                <a:lnTo>
                  <a:pt x="3809" y="63373"/>
                </a:lnTo>
                <a:lnTo>
                  <a:pt x="3809" y="58420"/>
                </a:lnTo>
                <a:close/>
              </a:path>
              <a:path w="486410" h="487679">
                <a:moveTo>
                  <a:pt x="3809" y="54610"/>
                </a:moveTo>
                <a:lnTo>
                  <a:pt x="0" y="54610"/>
                </a:lnTo>
                <a:lnTo>
                  <a:pt x="0" y="57023"/>
                </a:lnTo>
                <a:lnTo>
                  <a:pt x="3809" y="57023"/>
                </a:lnTo>
                <a:lnTo>
                  <a:pt x="3809" y="54610"/>
                </a:lnTo>
                <a:close/>
              </a:path>
              <a:path w="486410" h="487679">
                <a:moveTo>
                  <a:pt x="3809" y="51943"/>
                </a:moveTo>
                <a:lnTo>
                  <a:pt x="0" y="51943"/>
                </a:lnTo>
                <a:lnTo>
                  <a:pt x="0" y="53212"/>
                </a:lnTo>
                <a:lnTo>
                  <a:pt x="3809" y="53212"/>
                </a:lnTo>
                <a:lnTo>
                  <a:pt x="3809" y="51943"/>
                </a:lnTo>
                <a:close/>
              </a:path>
              <a:path w="486410" h="487679">
                <a:moveTo>
                  <a:pt x="3809" y="48133"/>
                </a:moveTo>
                <a:lnTo>
                  <a:pt x="0" y="48133"/>
                </a:lnTo>
                <a:lnTo>
                  <a:pt x="0" y="50673"/>
                </a:lnTo>
                <a:lnTo>
                  <a:pt x="3809" y="50673"/>
                </a:lnTo>
                <a:lnTo>
                  <a:pt x="3809" y="48133"/>
                </a:lnTo>
                <a:close/>
              </a:path>
              <a:path w="486410" h="487679">
                <a:moveTo>
                  <a:pt x="3809" y="45593"/>
                </a:moveTo>
                <a:lnTo>
                  <a:pt x="0" y="45593"/>
                </a:lnTo>
                <a:lnTo>
                  <a:pt x="0" y="46862"/>
                </a:lnTo>
                <a:lnTo>
                  <a:pt x="3809" y="46862"/>
                </a:lnTo>
                <a:lnTo>
                  <a:pt x="3809" y="45593"/>
                </a:lnTo>
                <a:close/>
              </a:path>
              <a:path w="486410" h="487679">
                <a:moveTo>
                  <a:pt x="3809" y="41783"/>
                </a:moveTo>
                <a:lnTo>
                  <a:pt x="0" y="41783"/>
                </a:lnTo>
                <a:lnTo>
                  <a:pt x="0" y="44323"/>
                </a:lnTo>
                <a:lnTo>
                  <a:pt x="3809" y="44323"/>
                </a:lnTo>
                <a:lnTo>
                  <a:pt x="3809" y="41783"/>
                </a:lnTo>
                <a:close/>
              </a:path>
              <a:path w="486410" h="487679">
                <a:moveTo>
                  <a:pt x="3809" y="39370"/>
                </a:moveTo>
                <a:lnTo>
                  <a:pt x="0" y="39370"/>
                </a:lnTo>
                <a:lnTo>
                  <a:pt x="0" y="40512"/>
                </a:lnTo>
                <a:lnTo>
                  <a:pt x="3809" y="40512"/>
                </a:lnTo>
                <a:lnTo>
                  <a:pt x="3809" y="39370"/>
                </a:lnTo>
                <a:close/>
              </a:path>
              <a:path w="486410" h="487679">
                <a:moveTo>
                  <a:pt x="3809" y="35560"/>
                </a:moveTo>
                <a:lnTo>
                  <a:pt x="0" y="35560"/>
                </a:lnTo>
                <a:lnTo>
                  <a:pt x="0" y="38100"/>
                </a:lnTo>
                <a:lnTo>
                  <a:pt x="3809" y="38100"/>
                </a:lnTo>
                <a:lnTo>
                  <a:pt x="3809" y="35560"/>
                </a:lnTo>
                <a:close/>
              </a:path>
              <a:path w="486410" h="487679">
                <a:moveTo>
                  <a:pt x="1269" y="31750"/>
                </a:moveTo>
                <a:lnTo>
                  <a:pt x="0" y="31750"/>
                </a:lnTo>
                <a:lnTo>
                  <a:pt x="0" y="34162"/>
                </a:lnTo>
                <a:lnTo>
                  <a:pt x="3809" y="34162"/>
                </a:lnTo>
                <a:lnTo>
                  <a:pt x="3809" y="33020"/>
                </a:lnTo>
                <a:lnTo>
                  <a:pt x="1269" y="33020"/>
                </a:lnTo>
                <a:lnTo>
                  <a:pt x="1269" y="31750"/>
                </a:lnTo>
                <a:close/>
              </a:path>
              <a:path w="486410" h="487679">
                <a:moveTo>
                  <a:pt x="3809" y="29210"/>
                </a:moveTo>
                <a:lnTo>
                  <a:pt x="2539" y="29210"/>
                </a:lnTo>
                <a:lnTo>
                  <a:pt x="2539" y="31750"/>
                </a:lnTo>
                <a:lnTo>
                  <a:pt x="3809" y="31750"/>
                </a:lnTo>
                <a:lnTo>
                  <a:pt x="3809" y="29210"/>
                </a:lnTo>
                <a:close/>
              </a:path>
              <a:path w="486410" h="487679">
                <a:moveTo>
                  <a:pt x="33019" y="2412"/>
                </a:moveTo>
                <a:lnTo>
                  <a:pt x="31750" y="2412"/>
                </a:lnTo>
                <a:lnTo>
                  <a:pt x="31750" y="3810"/>
                </a:lnTo>
                <a:lnTo>
                  <a:pt x="33019" y="3810"/>
                </a:lnTo>
                <a:lnTo>
                  <a:pt x="33019" y="2412"/>
                </a:lnTo>
                <a:close/>
              </a:path>
              <a:path w="486410" h="487679">
                <a:moveTo>
                  <a:pt x="261619" y="2412"/>
                </a:moveTo>
                <a:lnTo>
                  <a:pt x="260350" y="2412"/>
                </a:lnTo>
                <a:lnTo>
                  <a:pt x="260350" y="3810"/>
                </a:lnTo>
                <a:lnTo>
                  <a:pt x="261619" y="3810"/>
                </a:lnTo>
                <a:lnTo>
                  <a:pt x="261619" y="2412"/>
                </a:lnTo>
                <a:close/>
              </a:path>
              <a:path w="486410" h="487679">
                <a:moveTo>
                  <a:pt x="464820" y="2412"/>
                </a:moveTo>
                <a:lnTo>
                  <a:pt x="463549" y="2412"/>
                </a:lnTo>
                <a:lnTo>
                  <a:pt x="463549" y="3810"/>
                </a:lnTo>
                <a:lnTo>
                  <a:pt x="464820" y="3810"/>
                </a:lnTo>
                <a:lnTo>
                  <a:pt x="464820" y="2412"/>
                </a:lnTo>
                <a:close/>
              </a:path>
              <a:path w="486410" h="487679">
                <a:moveTo>
                  <a:pt x="35559" y="0"/>
                </a:moveTo>
                <a:lnTo>
                  <a:pt x="34289" y="0"/>
                </a:lnTo>
                <a:lnTo>
                  <a:pt x="34289" y="2412"/>
                </a:lnTo>
                <a:lnTo>
                  <a:pt x="215900" y="2412"/>
                </a:lnTo>
                <a:lnTo>
                  <a:pt x="215900" y="1270"/>
                </a:lnTo>
                <a:lnTo>
                  <a:pt x="35559" y="1270"/>
                </a:lnTo>
                <a:lnTo>
                  <a:pt x="35559" y="0"/>
                </a:lnTo>
                <a:close/>
              </a:path>
              <a:path w="486410" h="487679">
                <a:moveTo>
                  <a:pt x="265429" y="0"/>
                </a:moveTo>
                <a:lnTo>
                  <a:pt x="264159" y="0"/>
                </a:lnTo>
                <a:lnTo>
                  <a:pt x="264159" y="2412"/>
                </a:lnTo>
                <a:lnTo>
                  <a:pt x="463549" y="2412"/>
                </a:lnTo>
                <a:lnTo>
                  <a:pt x="463549" y="1270"/>
                </a:lnTo>
                <a:lnTo>
                  <a:pt x="265429" y="1270"/>
                </a:lnTo>
                <a:lnTo>
                  <a:pt x="265429" y="0"/>
                </a:lnTo>
                <a:close/>
              </a:path>
              <a:path w="486410" h="487679">
                <a:moveTo>
                  <a:pt x="217169" y="0"/>
                </a:moveTo>
                <a:lnTo>
                  <a:pt x="215900" y="0"/>
                </a:lnTo>
                <a:lnTo>
                  <a:pt x="215900" y="1270"/>
                </a:lnTo>
                <a:lnTo>
                  <a:pt x="217169" y="1270"/>
                </a:lnTo>
                <a:lnTo>
                  <a:pt x="217169" y="0"/>
                </a:lnTo>
                <a:close/>
              </a:path>
              <a:path w="486410" h="487679">
                <a:moveTo>
                  <a:pt x="486409" y="420243"/>
                </a:moveTo>
                <a:lnTo>
                  <a:pt x="483869" y="420243"/>
                </a:lnTo>
                <a:lnTo>
                  <a:pt x="483869" y="421513"/>
                </a:lnTo>
                <a:lnTo>
                  <a:pt x="486409" y="421513"/>
                </a:lnTo>
                <a:lnTo>
                  <a:pt x="486409" y="420243"/>
                </a:lnTo>
                <a:close/>
              </a:path>
              <a:path w="486410" h="487679">
                <a:moveTo>
                  <a:pt x="486409" y="416433"/>
                </a:moveTo>
                <a:lnTo>
                  <a:pt x="483869" y="416433"/>
                </a:lnTo>
                <a:lnTo>
                  <a:pt x="483869" y="418973"/>
                </a:lnTo>
                <a:lnTo>
                  <a:pt x="486409" y="418973"/>
                </a:lnTo>
                <a:lnTo>
                  <a:pt x="486409" y="416433"/>
                </a:lnTo>
                <a:close/>
              </a:path>
              <a:path w="486410" h="487679">
                <a:moveTo>
                  <a:pt x="486409" y="414020"/>
                </a:moveTo>
                <a:lnTo>
                  <a:pt x="483869" y="414020"/>
                </a:lnTo>
                <a:lnTo>
                  <a:pt x="483869" y="415163"/>
                </a:lnTo>
                <a:lnTo>
                  <a:pt x="486409" y="415163"/>
                </a:lnTo>
                <a:lnTo>
                  <a:pt x="486409" y="414020"/>
                </a:lnTo>
                <a:close/>
              </a:path>
              <a:path w="486410" h="487679">
                <a:moveTo>
                  <a:pt x="486409" y="410210"/>
                </a:moveTo>
                <a:lnTo>
                  <a:pt x="483869" y="410210"/>
                </a:lnTo>
                <a:lnTo>
                  <a:pt x="483869" y="412750"/>
                </a:lnTo>
                <a:lnTo>
                  <a:pt x="486409" y="412750"/>
                </a:lnTo>
                <a:lnTo>
                  <a:pt x="486409" y="410210"/>
                </a:lnTo>
                <a:close/>
              </a:path>
              <a:path w="486410" h="487679">
                <a:moveTo>
                  <a:pt x="486409" y="407670"/>
                </a:moveTo>
                <a:lnTo>
                  <a:pt x="483869" y="407670"/>
                </a:lnTo>
                <a:lnTo>
                  <a:pt x="483869" y="408813"/>
                </a:lnTo>
                <a:lnTo>
                  <a:pt x="486409" y="408813"/>
                </a:lnTo>
                <a:lnTo>
                  <a:pt x="486409" y="407670"/>
                </a:lnTo>
                <a:close/>
              </a:path>
              <a:path w="486410" h="487679">
                <a:moveTo>
                  <a:pt x="486409" y="403860"/>
                </a:moveTo>
                <a:lnTo>
                  <a:pt x="483869" y="403860"/>
                </a:lnTo>
                <a:lnTo>
                  <a:pt x="483869" y="406400"/>
                </a:lnTo>
                <a:lnTo>
                  <a:pt x="486409" y="406400"/>
                </a:lnTo>
                <a:lnTo>
                  <a:pt x="486409" y="403860"/>
                </a:lnTo>
                <a:close/>
              </a:path>
              <a:path w="486410" h="487679">
                <a:moveTo>
                  <a:pt x="486409" y="401320"/>
                </a:moveTo>
                <a:lnTo>
                  <a:pt x="483869" y="401320"/>
                </a:lnTo>
                <a:lnTo>
                  <a:pt x="483869" y="402463"/>
                </a:lnTo>
                <a:lnTo>
                  <a:pt x="486409" y="402463"/>
                </a:lnTo>
                <a:lnTo>
                  <a:pt x="486409" y="401320"/>
                </a:lnTo>
                <a:close/>
              </a:path>
              <a:path w="486410" h="487679">
                <a:moveTo>
                  <a:pt x="486409" y="397510"/>
                </a:moveTo>
                <a:lnTo>
                  <a:pt x="483869" y="397510"/>
                </a:lnTo>
                <a:lnTo>
                  <a:pt x="483869" y="400050"/>
                </a:lnTo>
                <a:lnTo>
                  <a:pt x="486409" y="400050"/>
                </a:lnTo>
                <a:lnTo>
                  <a:pt x="486409" y="397510"/>
                </a:lnTo>
                <a:close/>
              </a:path>
              <a:path w="486410" h="487679">
                <a:moveTo>
                  <a:pt x="486409" y="394970"/>
                </a:moveTo>
                <a:lnTo>
                  <a:pt x="483869" y="394970"/>
                </a:lnTo>
                <a:lnTo>
                  <a:pt x="483869" y="396113"/>
                </a:lnTo>
                <a:lnTo>
                  <a:pt x="486409" y="396113"/>
                </a:lnTo>
                <a:lnTo>
                  <a:pt x="486409" y="394970"/>
                </a:lnTo>
                <a:close/>
              </a:path>
              <a:path w="486410" h="487679">
                <a:moveTo>
                  <a:pt x="486409" y="391160"/>
                </a:moveTo>
                <a:lnTo>
                  <a:pt x="483869" y="391160"/>
                </a:lnTo>
                <a:lnTo>
                  <a:pt x="483869" y="393700"/>
                </a:lnTo>
                <a:lnTo>
                  <a:pt x="486409" y="393700"/>
                </a:lnTo>
                <a:lnTo>
                  <a:pt x="486409" y="391160"/>
                </a:lnTo>
                <a:close/>
              </a:path>
              <a:path w="486410" h="487679">
                <a:moveTo>
                  <a:pt x="486409" y="388620"/>
                </a:moveTo>
                <a:lnTo>
                  <a:pt x="483869" y="388620"/>
                </a:lnTo>
                <a:lnTo>
                  <a:pt x="483869" y="389763"/>
                </a:lnTo>
                <a:lnTo>
                  <a:pt x="486409" y="389763"/>
                </a:lnTo>
                <a:lnTo>
                  <a:pt x="486409" y="388620"/>
                </a:lnTo>
                <a:close/>
              </a:path>
              <a:path w="486410" h="487679">
                <a:moveTo>
                  <a:pt x="486409" y="384810"/>
                </a:moveTo>
                <a:lnTo>
                  <a:pt x="483869" y="384810"/>
                </a:lnTo>
                <a:lnTo>
                  <a:pt x="483869" y="387350"/>
                </a:lnTo>
                <a:lnTo>
                  <a:pt x="486409" y="387350"/>
                </a:lnTo>
                <a:lnTo>
                  <a:pt x="486409" y="384810"/>
                </a:lnTo>
                <a:close/>
              </a:path>
              <a:path w="486410" h="487679">
                <a:moveTo>
                  <a:pt x="486409" y="382270"/>
                </a:moveTo>
                <a:lnTo>
                  <a:pt x="483869" y="382270"/>
                </a:lnTo>
                <a:lnTo>
                  <a:pt x="483869" y="383413"/>
                </a:lnTo>
                <a:lnTo>
                  <a:pt x="486409" y="383413"/>
                </a:lnTo>
                <a:lnTo>
                  <a:pt x="486409" y="382270"/>
                </a:lnTo>
                <a:close/>
              </a:path>
              <a:path w="486410" h="487679">
                <a:moveTo>
                  <a:pt x="486409" y="378460"/>
                </a:moveTo>
                <a:lnTo>
                  <a:pt x="483869" y="378460"/>
                </a:lnTo>
                <a:lnTo>
                  <a:pt x="483869" y="381000"/>
                </a:lnTo>
                <a:lnTo>
                  <a:pt x="486409" y="381000"/>
                </a:lnTo>
                <a:lnTo>
                  <a:pt x="486409" y="378460"/>
                </a:lnTo>
                <a:close/>
              </a:path>
              <a:path w="486410" h="487679">
                <a:moveTo>
                  <a:pt x="486409" y="375920"/>
                </a:moveTo>
                <a:lnTo>
                  <a:pt x="483869" y="375920"/>
                </a:lnTo>
                <a:lnTo>
                  <a:pt x="483869" y="377063"/>
                </a:lnTo>
                <a:lnTo>
                  <a:pt x="486409" y="377063"/>
                </a:lnTo>
                <a:lnTo>
                  <a:pt x="486409" y="375920"/>
                </a:lnTo>
                <a:close/>
              </a:path>
              <a:path w="486410" h="487679">
                <a:moveTo>
                  <a:pt x="486409" y="372110"/>
                </a:moveTo>
                <a:lnTo>
                  <a:pt x="483869" y="372110"/>
                </a:lnTo>
                <a:lnTo>
                  <a:pt x="483869" y="374650"/>
                </a:lnTo>
                <a:lnTo>
                  <a:pt x="486409" y="374650"/>
                </a:lnTo>
                <a:lnTo>
                  <a:pt x="486409" y="372110"/>
                </a:lnTo>
                <a:close/>
              </a:path>
              <a:path w="486410" h="487679">
                <a:moveTo>
                  <a:pt x="486409" y="369570"/>
                </a:moveTo>
                <a:lnTo>
                  <a:pt x="483869" y="369570"/>
                </a:lnTo>
                <a:lnTo>
                  <a:pt x="483869" y="370713"/>
                </a:lnTo>
                <a:lnTo>
                  <a:pt x="486409" y="370713"/>
                </a:lnTo>
                <a:lnTo>
                  <a:pt x="486409" y="369570"/>
                </a:lnTo>
                <a:close/>
              </a:path>
              <a:path w="486410" h="487679">
                <a:moveTo>
                  <a:pt x="486409" y="365760"/>
                </a:moveTo>
                <a:lnTo>
                  <a:pt x="483869" y="365760"/>
                </a:lnTo>
                <a:lnTo>
                  <a:pt x="483869" y="368300"/>
                </a:lnTo>
                <a:lnTo>
                  <a:pt x="486409" y="368300"/>
                </a:lnTo>
                <a:lnTo>
                  <a:pt x="486409" y="365760"/>
                </a:lnTo>
                <a:close/>
              </a:path>
              <a:path w="486410" h="487679">
                <a:moveTo>
                  <a:pt x="486409" y="363220"/>
                </a:moveTo>
                <a:lnTo>
                  <a:pt x="483869" y="363220"/>
                </a:lnTo>
                <a:lnTo>
                  <a:pt x="483869" y="364363"/>
                </a:lnTo>
                <a:lnTo>
                  <a:pt x="486409" y="364363"/>
                </a:lnTo>
                <a:lnTo>
                  <a:pt x="486409" y="363220"/>
                </a:lnTo>
                <a:close/>
              </a:path>
              <a:path w="486410" h="487679">
                <a:moveTo>
                  <a:pt x="486409" y="359410"/>
                </a:moveTo>
                <a:lnTo>
                  <a:pt x="483869" y="359410"/>
                </a:lnTo>
                <a:lnTo>
                  <a:pt x="483869" y="361950"/>
                </a:lnTo>
                <a:lnTo>
                  <a:pt x="486409" y="361950"/>
                </a:lnTo>
                <a:lnTo>
                  <a:pt x="486409" y="359410"/>
                </a:lnTo>
                <a:close/>
              </a:path>
              <a:path w="486410" h="487679">
                <a:moveTo>
                  <a:pt x="486409" y="356870"/>
                </a:moveTo>
                <a:lnTo>
                  <a:pt x="483869" y="356870"/>
                </a:lnTo>
                <a:lnTo>
                  <a:pt x="483869" y="358013"/>
                </a:lnTo>
                <a:lnTo>
                  <a:pt x="486409" y="358013"/>
                </a:lnTo>
                <a:lnTo>
                  <a:pt x="486409" y="356870"/>
                </a:lnTo>
                <a:close/>
              </a:path>
              <a:path w="486410" h="487679">
                <a:moveTo>
                  <a:pt x="486409" y="353060"/>
                </a:moveTo>
                <a:lnTo>
                  <a:pt x="483869" y="353060"/>
                </a:lnTo>
                <a:lnTo>
                  <a:pt x="483869" y="355600"/>
                </a:lnTo>
                <a:lnTo>
                  <a:pt x="486409" y="355600"/>
                </a:lnTo>
                <a:lnTo>
                  <a:pt x="486409" y="353060"/>
                </a:lnTo>
                <a:close/>
              </a:path>
              <a:path w="486410" h="487679">
                <a:moveTo>
                  <a:pt x="486409" y="350520"/>
                </a:moveTo>
                <a:lnTo>
                  <a:pt x="483869" y="350520"/>
                </a:lnTo>
                <a:lnTo>
                  <a:pt x="483869" y="351663"/>
                </a:lnTo>
                <a:lnTo>
                  <a:pt x="486409" y="351663"/>
                </a:lnTo>
                <a:lnTo>
                  <a:pt x="486409" y="350520"/>
                </a:lnTo>
                <a:close/>
              </a:path>
              <a:path w="486410" h="487679">
                <a:moveTo>
                  <a:pt x="486409" y="346710"/>
                </a:moveTo>
                <a:lnTo>
                  <a:pt x="483869" y="346710"/>
                </a:lnTo>
                <a:lnTo>
                  <a:pt x="483869" y="349250"/>
                </a:lnTo>
                <a:lnTo>
                  <a:pt x="486409" y="349250"/>
                </a:lnTo>
                <a:lnTo>
                  <a:pt x="486409" y="346710"/>
                </a:lnTo>
                <a:close/>
              </a:path>
              <a:path w="486410" h="487679">
                <a:moveTo>
                  <a:pt x="486409" y="342900"/>
                </a:moveTo>
                <a:lnTo>
                  <a:pt x="485139" y="342900"/>
                </a:lnTo>
                <a:lnTo>
                  <a:pt x="485139" y="345313"/>
                </a:lnTo>
                <a:lnTo>
                  <a:pt x="486409" y="345313"/>
                </a:lnTo>
                <a:lnTo>
                  <a:pt x="486409" y="342900"/>
                </a:lnTo>
                <a:close/>
              </a:path>
              <a:path w="486410" h="487679">
                <a:moveTo>
                  <a:pt x="486409" y="422783"/>
                </a:moveTo>
                <a:lnTo>
                  <a:pt x="483869" y="422783"/>
                </a:lnTo>
                <a:lnTo>
                  <a:pt x="483869" y="429133"/>
                </a:lnTo>
                <a:lnTo>
                  <a:pt x="486409" y="429133"/>
                </a:lnTo>
                <a:lnTo>
                  <a:pt x="486409" y="422783"/>
                </a:lnTo>
                <a:close/>
              </a:path>
              <a:path w="486410" h="487679">
                <a:moveTo>
                  <a:pt x="144779" y="485140"/>
                </a:moveTo>
                <a:lnTo>
                  <a:pt x="0" y="485140"/>
                </a:lnTo>
                <a:lnTo>
                  <a:pt x="0" y="487553"/>
                </a:lnTo>
                <a:lnTo>
                  <a:pt x="144779" y="487553"/>
                </a:lnTo>
                <a:lnTo>
                  <a:pt x="144779" y="485140"/>
                </a:lnTo>
                <a:close/>
              </a:path>
              <a:path w="486410" h="487679">
                <a:moveTo>
                  <a:pt x="3809" y="482600"/>
                </a:moveTo>
                <a:lnTo>
                  <a:pt x="0" y="482600"/>
                </a:lnTo>
                <a:lnTo>
                  <a:pt x="0" y="485013"/>
                </a:lnTo>
                <a:lnTo>
                  <a:pt x="144779" y="485013"/>
                </a:lnTo>
                <a:lnTo>
                  <a:pt x="144779" y="483743"/>
                </a:lnTo>
                <a:lnTo>
                  <a:pt x="3809" y="483743"/>
                </a:lnTo>
                <a:lnTo>
                  <a:pt x="3809" y="482600"/>
                </a:lnTo>
                <a:close/>
              </a:path>
              <a:path w="486410" h="487679">
                <a:moveTo>
                  <a:pt x="3809" y="478790"/>
                </a:moveTo>
                <a:lnTo>
                  <a:pt x="0" y="478790"/>
                </a:lnTo>
                <a:lnTo>
                  <a:pt x="0" y="482473"/>
                </a:lnTo>
                <a:lnTo>
                  <a:pt x="3809" y="482473"/>
                </a:lnTo>
                <a:lnTo>
                  <a:pt x="3809" y="478790"/>
                </a:lnTo>
                <a:close/>
              </a:path>
              <a:path w="486410" h="487679">
                <a:moveTo>
                  <a:pt x="3809" y="476250"/>
                </a:moveTo>
                <a:lnTo>
                  <a:pt x="0" y="476250"/>
                </a:lnTo>
                <a:lnTo>
                  <a:pt x="0" y="478663"/>
                </a:lnTo>
                <a:lnTo>
                  <a:pt x="3809" y="478663"/>
                </a:lnTo>
                <a:lnTo>
                  <a:pt x="3809" y="476250"/>
                </a:lnTo>
                <a:close/>
              </a:path>
              <a:path w="486410" h="487679">
                <a:moveTo>
                  <a:pt x="1269" y="472313"/>
                </a:moveTo>
                <a:lnTo>
                  <a:pt x="0" y="472313"/>
                </a:lnTo>
                <a:lnTo>
                  <a:pt x="0" y="476123"/>
                </a:lnTo>
                <a:lnTo>
                  <a:pt x="3809" y="476123"/>
                </a:lnTo>
                <a:lnTo>
                  <a:pt x="3809" y="472440"/>
                </a:lnTo>
                <a:lnTo>
                  <a:pt x="1269" y="472440"/>
                </a:lnTo>
                <a:close/>
              </a:path>
              <a:path w="486410" h="487679">
                <a:moveTo>
                  <a:pt x="3809" y="469900"/>
                </a:moveTo>
                <a:lnTo>
                  <a:pt x="1269" y="469900"/>
                </a:lnTo>
                <a:lnTo>
                  <a:pt x="1269" y="472313"/>
                </a:lnTo>
                <a:lnTo>
                  <a:pt x="3809" y="472313"/>
                </a:lnTo>
                <a:lnTo>
                  <a:pt x="3809" y="469900"/>
                </a:lnTo>
                <a:close/>
              </a:path>
              <a:path w="486410" h="487679">
                <a:moveTo>
                  <a:pt x="2539" y="465963"/>
                </a:moveTo>
                <a:lnTo>
                  <a:pt x="1269" y="465963"/>
                </a:lnTo>
                <a:lnTo>
                  <a:pt x="1269" y="469773"/>
                </a:lnTo>
                <a:lnTo>
                  <a:pt x="3809" y="469773"/>
                </a:lnTo>
                <a:lnTo>
                  <a:pt x="3809" y="466090"/>
                </a:lnTo>
                <a:lnTo>
                  <a:pt x="2539" y="466090"/>
                </a:lnTo>
                <a:close/>
              </a:path>
              <a:path w="486410" h="487679">
                <a:moveTo>
                  <a:pt x="3809" y="463550"/>
                </a:moveTo>
                <a:lnTo>
                  <a:pt x="2539" y="463550"/>
                </a:lnTo>
                <a:lnTo>
                  <a:pt x="2539" y="465963"/>
                </a:lnTo>
                <a:lnTo>
                  <a:pt x="3809" y="465963"/>
                </a:lnTo>
                <a:lnTo>
                  <a:pt x="3809" y="463550"/>
                </a:lnTo>
                <a:close/>
              </a:path>
              <a:path w="486410" h="487679">
                <a:moveTo>
                  <a:pt x="3809" y="459613"/>
                </a:moveTo>
                <a:lnTo>
                  <a:pt x="2539" y="459613"/>
                </a:lnTo>
                <a:lnTo>
                  <a:pt x="2539" y="463423"/>
                </a:lnTo>
                <a:lnTo>
                  <a:pt x="3809" y="463423"/>
                </a:lnTo>
                <a:lnTo>
                  <a:pt x="3809" y="459613"/>
                </a:lnTo>
                <a:close/>
              </a:path>
              <a:path w="486410" h="487679">
                <a:moveTo>
                  <a:pt x="468629" y="485140"/>
                </a:moveTo>
                <a:lnTo>
                  <a:pt x="273050" y="485140"/>
                </a:lnTo>
                <a:lnTo>
                  <a:pt x="273050" y="487553"/>
                </a:lnTo>
                <a:lnTo>
                  <a:pt x="467360" y="487553"/>
                </a:lnTo>
                <a:lnTo>
                  <a:pt x="467360" y="486283"/>
                </a:lnTo>
                <a:lnTo>
                  <a:pt x="468629" y="486283"/>
                </a:lnTo>
                <a:lnTo>
                  <a:pt x="468629" y="485140"/>
                </a:lnTo>
                <a:close/>
              </a:path>
              <a:path w="486410" h="487679">
                <a:moveTo>
                  <a:pt x="469900" y="483870"/>
                </a:moveTo>
                <a:lnTo>
                  <a:pt x="273050" y="483870"/>
                </a:lnTo>
                <a:lnTo>
                  <a:pt x="273050" y="485013"/>
                </a:lnTo>
                <a:lnTo>
                  <a:pt x="468629" y="485013"/>
                </a:lnTo>
                <a:lnTo>
                  <a:pt x="468629" y="485140"/>
                </a:lnTo>
                <a:lnTo>
                  <a:pt x="469900" y="485140"/>
                </a:lnTo>
                <a:lnTo>
                  <a:pt x="469900" y="483870"/>
                </a:lnTo>
                <a:close/>
              </a:path>
              <a:path w="486410" h="487679">
                <a:moveTo>
                  <a:pt x="471169" y="483743"/>
                </a:moveTo>
                <a:lnTo>
                  <a:pt x="271779" y="483743"/>
                </a:lnTo>
                <a:lnTo>
                  <a:pt x="471169" y="483870"/>
                </a:lnTo>
                <a:close/>
              </a:path>
              <a:path w="486410" h="487679">
                <a:moveTo>
                  <a:pt x="486409" y="466090"/>
                </a:moveTo>
                <a:lnTo>
                  <a:pt x="483869" y="466090"/>
                </a:lnTo>
                <a:lnTo>
                  <a:pt x="483869" y="469900"/>
                </a:lnTo>
                <a:lnTo>
                  <a:pt x="485139" y="469900"/>
                </a:lnTo>
                <a:lnTo>
                  <a:pt x="485139" y="468630"/>
                </a:lnTo>
                <a:lnTo>
                  <a:pt x="486409" y="468630"/>
                </a:lnTo>
                <a:lnTo>
                  <a:pt x="486409" y="466090"/>
                </a:lnTo>
                <a:close/>
              </a:path>
              <a:path w="486410" h="487679">
                <a:moveTo>
                  <a:pt x="486409" y="463550"/>
                </a:moveTo>
                <a:lnTo>
                  <a:pt x="483869" y="463550"/>
                </a:lnTo>
                <a:lnTo>
                  <a:pt x="483869" y="465963"/>
                </a:lnTo>
                <a:lnTo>
                  <a:pt x="486409" y="465963"/>
                </a:lnTo>
                <a:lnTo>
                  <a:pt x="486409" y="463550"/>
                </a:lnTo>
                <a:close/>
              </a:path>
              <a:path w="486410" h="487679">
                <a:moveTo>
                  <a:pt x="486409" y="459740"/>
                </a:moveTo>
                <a:lnTo>
                  <a:pt x="483869" y="459740"/>
                </a:lnTo>
                <a:lnTo>
                  <a:pt x="483869" y="463423"/>
                </a:lnTo>
                <a:lnTo>
                  <a:pt x="486409" y="463423"/>
                </a:lnTo>
                <a:lnTo>
                  <a:pt x="486409" y="459740"/>
                </a:lnTo>
                <a:close/>
              </a:path>
              <a:path w="486410" h="487679">
                <a:moveTo>
                  <a:pt x="486409" y="457200"/>
                </a:moveTo>
                <a:lnTo>
                  <a:pt x="483869" y="457200"/>
                </a:lnTo>
                <a:lnTo>
                  <a:pt x="483869" y="459613"/>
                </a:lnTo>
                <a:lnTo>
                  <a:pt x="486409" y="459613"/>
                </a:lnTo>
                <a:lnTo>
                  <a:pt x="486409" y="457200"/>
                </a:lnTo>
                <a:close/>
              </a:path>
              <a:path w="486410" h="487679">
                <a:moveTo>
                  <a:pt x="486409" y="453390"/>
                </a:moveTo>
                <a:lnTo>
                  <a:pt x="483869" y="453390"/>
                </a:lnTo>
                <a:lnTo>
                  <a:pt x="483869" y="457073"/>
                </a:lnTo>
                <a:lnTo>
                  <a:pt x="486409" y="457073"/>
                </a:lnTo>
                <a:lnTo>
                  <a:pt x="486409" y="453390"/>
                </a:lnTo>
                <a:close/>
              </a:path>
              <a:path w="486410" h="487679">
                <a:moveTo>
                  <a:pt x="486409" y="450850"/>
                </a:moveTo>
                <a:lnTo>
                  <a:pt x="483869" y="450850"/>
                </a:lnTo>
                <a:lnTo>
                  <a:pt x="483869" y="453263"/>
                </a:lnTo>
                <a:lnTo>
                  <a:pt x="486409" y="453263"/>
                </a:lnTo>
                <a:lnTo>
                  <a:pt x="486409" y="450850"/>
                </a:lnTo>
                <a:close/>
              </a:path>
              <a:path w="486410" h="487679">
                <a:moveTo>
                  <a:pt x="486409" y="447040"/>
                </a:moveTo>
                <a:lnTo>
                  <a:pt x="483869" y="447040"/>
                </a:lnTo>
                <a:lnTo>
                  <a:pt x="483869" y="450723"/>
                </a:lnTo>
                <a:lnTo>
                  <a:pt x="486409" y="450723"/>
                </a:lnTo>
                <a:lnTo>
                  <a:pt x="486409" y="447040"/>
                </a:lnTo>
                <a:close/>
              </a:path>
              <a:path w="486410" h="487679">
                <a:moveTo>
                  <a:pt x="486409" y="444500"/>
                </a:moveTo>
                <a:lnTo>
                  <a:pt x="483869" y="444500"/>
                </a:lnTo>
                <a:lnTo>
                  <a:pt x="483869" y="446913"/>
                </a:lnTo>
                <a:lnTo>
                  <a:pt x="486409" y="446913"/>
                </a:lnTo>
                <a:lnTo>
                  <a:pt x="486409" y="444500"/>
                </a:lnTo>
                <a:close/>
              </a:path>
              <a:path w="486410" h="487679">
                <a:moveTo>
                  <a:pt x="486409" y="440690"/>
                </a:moveTo>
                <a:lnTo>
                  <a:pt x="483869" y="440690"/>
                </a:lnTo>
                <a:lnTo>
                  <a:pt x="483869" y="444373"/>
                </a:lnTo>
                <a:lnTo>
                  <a:pt x="486409" y="444373"/>
                </a:lnTo>
                <a:lnTo>
                  <a:pt x="486409" y="440690"/>
                </a:lnTo>
                <a:close/>
              </a:path>
              <a:path w="486410" h="487679">
                <a:moveTo>
                  <a:pt x="486409" y="438150"/>
                </a:moveTo>
                <a:lnTo>
                  <a:pt x="483869" y="438150"/>
                </a:lnTo>
                <a:lnTo>
                  <a:pt x="483869" y="440563"/>
                </a:lnTo>
                <a:lnTo>
                  <a:pt x="486409" y="440563"/>
                </a:lnTo>
                <a:lnTo>
                  <a:pt x="486409" y="438150"/>
                </a:lnTo>
                <a:close/>
              </a:path>
              <a:path w="486410" h="487679">
                <a:moveTo>
                  <a:pt x="486409" y="434340"/>
                </a:moveTo>
                <a:lnTo>
                  <a:pt x="483869" y="434340"/>
                </a:lnTo>
                <a:lnTo>
                  <a:pt x="483869" y="438023"/>
                </a:lnTo>
                <a:lnTo>
                  <a:pt x="486409" y="438023"/>
                </a:lnTo>
                <a:lnTo>
                  <a:pt x="486409" y="434340"/>
                </a:lnTo>
                <a:close/>
              </a:path>
              <a:path w="486410" h="487679">
                <a:moveTo>
                  <a:pt x="486409" y="431800"/>
                </a:moveTo>
                <a:lnTo>
                  <a:pt x="483869" y="431800"/>
                </a:lnTo>
                <a:lnTo>
                  <a:pt x="483869" y="434213"/>
                </a:lnTo>
                <a:lnTo>
                  <a:pt x="486409" y="434213"/>
                </a:lnTo>
                <a:lnTo>
                  <a:pt x="486409" y="431800"/>
                </a:lnTo>
                <a:close/>
              </a:path>
              <a:path w="486410" h="487679">
                <a:moveTo>
                  <a:pt x="486409" y="429260"/>
                </a:moveTo>
                <a:lnTo>
                  <a:pt x="483869" y="429260"/>
                </a:lnTo>
                <a:lnTo>
                  <a:pt x="483869" y="431673"/>
                </a:lnTo>
                <a:lnTo>
                  <a:pt x="486409" y="431673"/>
                </a:lnTo>
                <a:lnTo>
                  <a:pt x="486409" y="429260"/>
                </a:lnTo>
                <a:close/>
              </a:path>
            </a:pathLst>
          </a:custGeom>
          <a:solidFill>
            <a:srgbClr val="D53C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9" name="bk object 4519"/>
          <p:cNvSpPr/>
          <p:nvPr/>
        </p:nvSpPr>
        <p:spPr>
          <a:xfrm>
            <a:off x="5021579" y="2862707"/>
            <a:ext cx="480059" cy="480059"/>
          </a:xfrm>
          <a:custGeom>
            <a:avLst/>
            <a:gdLst/>
            <a:ahLst/>
            <a:cxnLst/>
            <a:rect l="l" t="t" r="r" b="b"/>
            <a:pathLst>
              <a:path w="480060" h="480060">
                <a:moveTo>
                  <a:pt x="1270" y="145923"/>
                </a:moveTo>
                <a:lnTo>
                  <a:pt x="0" y="145923"/>
                </a:lnTo>
                <a:lnTo>
                  <a:pt x="0" y="148462"/>
                </a:lnTo>
                <a:lnTo>
                  <a:pt x="1270" y="148462"/>
                </a:lnTo>
                <a:lnTo>
                  <a:pt x="1270" y="145923"/>
                </a:lnTo>
                <a:close/>
              </a:path>
              <a:path w="480060" h="480060">
                <a:moveTo>
                  <a:pt x="3810" y="143383"/>
                </a:moveTo>
                <a:lnTo>
                  <a:pt x="0" y="143383"/>
                </a:lnTo>
                <a:lnTo>
                  <a:pt x="0" y="144652"/>
                </a:lnTo>
                <a:lnTo>
                  <a:pt x="2539" y="144652"/>
                </a:lnTo>
                <a:lnTo>
                  <a:pt x="2539" y="145923"/>
                </a:lnTo>
                <a:lnTo>
                  <a:pt x="3810" y="145923"/>
                </a:lnTo>
                <a:lnTo>
                  <a:pt x="3810" y="143383"/>
                </a:lnTo>
                <a:close/>
              </a:path>
              <a:path w="480060" h="480060">
                <a:moveTo>
                  <a:pt x="3810" y="139573"/>
                </a:moveTo>
                <a:lnTo>
                  <a:pt x="0" y="139573"/>
                </a:lnTo>
                <a:lnTo>
                  <a:pt x="0" y="142112"/>
                </a:lnTo>
                <a:lnTo>
                  <a:pt x="3810" y="142112"/>
                </a:lnTo>
                <a:lnTo>
                  <a:pt x="3810" y="139573"/>
                </a:lnTo>
                <a:close/>
              </a:path>
              <a:path w="480060" h="480060">
                <a:moveTo>
                  <a:pt x="3810" y="137033"/>
                </a:moveTo>
                <a:lnTo>
                  <a:pt x="0" y="137033"/>
                </a:lnTo>
                <a:lnTo>
                  <a:pt x="0" y="138302"/>
                </a:lnTo>
                <a:lnTo>
                  <a:pt x="3810" y="138302"/>
                </a:lnTo>
                <a:lnTo>
                  <a:pt x="3810" y="137033"/>
                </a:lnTo>
                <a:close/>
              </a:path>
              <a:path w="480060" h="480060">
                <a:moveTo>
                  <a:pt x="3810" y="133223"/>
                </a:moveTo>
                <a:lnTo>
                  <a:pt x="0" y="133223"/>
                </a:lnTo>
                <a:lnTo>
                  <a:pt x="0" y="135762"/>
                </a:lnTo>
                <a:lnTo>
                  <a:pt x="3810" y="135762"/>
                </a:lnTo>
                <a:lnTo>
                  <a:pt x="3810" y="133223"/>
                </a:lnTo>
                <a:close/>
              </a:path>
              <a:path w="480060" h="480060">
                <a:moveTo>
                  <a:pt x="3810" y="130683"/>
                </a:moveTo>
                <a:lnTo>
                  <a:pt x="0" y="130683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30683"/>
                </a:lnTo>
                <a:close/>
              </a:path>
              <a:path w="480060" h="480060">
                <a:moveTo>
                  <a:pt x="3810" y="126873"/>
                </a:moveTo>
                <a:lnTo>
                  <a:pt x="0" y="126873"/>
                </a:lnTo>
                <a:lnTo>
                  <a:pt x="0" y="129412"/>
                </a:lnTo>
                <a:lnTo>
                  <a:pt x="3810" y="129412"/>
                </a:lnTo>
                <a:lnTo>
                  <a:pt x="3810" y="126873"/>
                </a:lnTo>
                <a:close/>
              </a:path>
              <a:path w="480060" h="480060">
                <a:moveTo>
                  <a:pt x="3810" y="124333"/>
                </a:moveTo>
                <a:lnTo>
                  <a:pt x="0" y="124333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4333"/>
                </a:lnTo>
                <a:close/>
              </a:path>
              <a:path w="480060" h="480060">
                <a:moveTo>
                  <a:pt x="3810" y="120523"/>
                </a:moveTo>
                <a:lnTo>
                  <a:pt x="0" y="120523"/>
                </a:lnTo>
                <a:lnTo>
                  <a:pt x="0" y="123062"/>
                </a:lnTo>
                <a:lnTo>
                  <a:pt x="3810" y="123062"/>
                </a:lnTo>
                <a:lnTo>
                  <a:pt x="3810" y="120523"/>
                </a:lnTo>
                <a:close/>
              </a:path>
              <a:path w="480060" h="480060">
                <a:moveTo>
                  <a:pt x="3810" y="117983"/>
                </a:moveTo>
                <a:lnTo>
                  <a:pt x="0" y="117983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7983"/>
                </a:lnTo>
                <a:close/>
              </a:path>
              <a:path w="480060" h="480060">
                <a:moveTo>
                  <a:pt x="3810" y="114173"/>
                </a:moveTo>
                <a:lnTo>
                  <a:pt x="0" y="114173"/>
                </a:lnTo>
                <a:lnTo>
                  <a:pt x="0" y="116712"/>
                </a:lnTo>
                <a:lnTo>
                  <a:pt x="3810" y="116712"/>
                </a:lnTo>
                <a:lnTo>
                  <a:pt x="3810" y="114173"/>
                </a:lnTo>
                <a:close/>
              </a:path>
              <a:path w="480060" h="480060">
                <a:moveTo>
                  <a:pt x="3810" y="111633"/>
                </a:moveTo>
                <a:lnTo>
                  <a:pt x="0" y="111633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1633"/>
                </a:lnTo>
                <a:close/>
              </a:path>
              <a:path w="480060" h="480060">
                <a:moveTo>
                  <a:pt x="3810" y="107823"/>
                </a:moveTo>
                <a:lnTo>
                  <a:pt x="0" y="107823"/>
                </a:lnTo>
                <a:lnTo>
                  <a:pt x="0" y="110362"/>
                </a:lnTo>
                <a:lnTo>
                  <a:pt x="3810" y="110362"/>
                </a:lnTo>
                <a:lnTo>
                  <a:pt x="3810" y="107823"/>
                </a:lnTo>
                <a:close/>
              </a:path>
              <a:path w="480060" h="480060">
                <a:moveTo>
                  <a:pt x="3810" y="105283"/>
                </a:moveTo>
                <a:lnTo>
                  <a:pt x="0" y="105283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5283"/>
                </a:lnTo>
                <a:close/>
              </a:path>
              <a:path w="480060" h="480060">
                <a:moveTo>
                  <a:pt x="3810" y="101473"/>
                </a:moveTo>
                <a:lnTo>
                  <a:pt x="0" y="101473"/>
                </a:lnTo>
                <a:lnTo>
                  <a:pt x="0" y="104012"/>
                </a:lnTo>
                <a:lnTo>
                  <a:pt x="3810" y="104012"/>
                </a:lnTo>
                <a:lnTo>
                  <a:pt x="3810" y="101473"/>
                </a:lnTo>
                <a:close/>
              </a:path>
              <a:path w="480060" h="480060">
                <a:moveTo>
                  <a:pt x="3810" y="98933"/>
                </a:moveTo>
                <a:lnTo>
                  <a:pt x="0" y="98933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8933"/>
                </a:lnTo>
                <a:close/>
              </a:path>
              <a:path w="480060" h="480060">
                <a:moveTo>
                  <a:pt x="3810" y="95123"/>
                </a:moveTo>
                <a:lnTo>
                  <a:pt x="0" y="95123"/>
                </a:lnTo>
                <a:lnTo>
                  <a:pt x="0" y="97662"/>
                </a:lnTo>
                <a:lnTo>
                  <a:pt x="3810" y="97662"/>
                </a:lnTo>
                <a:lnTo>
                  <a:pt x="3810" y="95123"/>
                </a:lnTo>
                <a:close/>
              </a:path>
              <a:path w="480060" h="480060">
                <a:moveTo>
                  <a:pt x="3810" y="92583"/>
                </a:moveTo>
                <a:lnTo>
                  <a:pt x="0" y="92583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2583"/>
                </a:lnTo>
                <a:close/>
              </a:path>
              <a:path w="480060" h="480060">
                <a:moveTo>
                  <a:pt x="3810" y="88773"/>
                </a:moveTo>
                <a:lnTo>
                  <a:pt x="0" y="88773"/>
                </a:lnTo>
                <a:lnTo>
                  <a:pt x="0" y="91312"/>
                </a:lnTo>
                <a:lnTo>
                  <a:pt x="3810" y="91312"/>
                </a:lnTo>
                <a:lnTo>
                  <a:pt x="3810" y="88773"/>
                </a:lnTo>
                <a:close/>
              </a:path>
              <a:path w="480060" h="480060">
                <a:moveTo>
                  <a:pt x="3810" y="86233"/>
                </a:moveTo>
                <a:lnTo>
                  <a:pt x="0" y="86233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6233"/>
                </a:lnTo>
                <a:close/>
              </a:path>
              <a:path w="480060" h="480060">
                <a:moveTo>
                  <a:pt x="3810" y="82423"/>
                </a:moveTo>
                <a:lnTo>
                  <a:pt x="0" y="82423"/>
                </a:lnTo>
                <a:lnTo>
                  <a:pt x="0" y="84962"/>
                </a:lnTo>
                <a:lnTo>
                  <a:pt x="3810" y="84962"/>
                </a:lnTo>
                <a:lnTo>
                  <a:pt x="3810" y="82423"/>
                </a:lnTo>
                <a:close/>
              </a:path>
              <a:path w="480060" h="480060">
                <a:moveTo>
                  <a:pt x="3810" y="80010"/>
                </a:moveTo>
                <a:lnTo>
                  <a:pt x="0" y="80010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80010"/>
                </a:lnTo>
                <a:close/>
              </a:path>
              <a:path w="480060" h="480060">
                <a:moveTo>
                  <a:pt x="3810" y="76200"/>
                </a:moveTo>
                <a:lnTo>
                  <a:pt x="0" y="76200"/>
                </a:lnTo>
                <a:lnTo>
                  <a:pt x="0" y="78612"/>
                </a:lnTo>
                <a:lnTo>
                  <a:pt x="3810" y="78612"/>
                </a:lnTo>
                <a:lnTo>
                  <a:pt x="3810" y="76200"/>
                </a:lnTo>
                <a:close/>
              </a:path>
              <a:path w="480060" h="480060">
                <a:moveTo>
                  <a:pt x="3810" y="73660"/>
                </a:moveTo>
                <a:lnTo>
                  <a:pt x="0" y="73660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73660"/>
                </a:lnTo>
                <a:close/>
              </a:path>
              <a:path w="480060" h="480060">
                <a:moveTo>
                  <a:pt x="3810" y="69850"/>
                </a:moveTo>
                <a:lnTo>
                  <a:pt x="0" y="69850"/>
                </a:lnTo>
                <a:lnTo>
                  <a:pt x="0" y="72262"/>
                </a:lnTo>
                <a:lnTo>
                  <a:pt x="3810" y="72262"/>
                </a:lnTo>
                <a:lnTo>
                  <a:pt x="3810" y="69850"/>
                </a:lnTo>
                <a:close/>
              </a:path>
              <a:path w="480060" h="480060">
                <a:moveTo>
                  <a:pt x="3810" y="67310"/>
                </a:moveTo>
                <a:lnTo>
                  <a:pt x="0" y="67310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7310"/>
                </a:lnTo>
                <a:close/>
              </a:path>
              <a:path w="480060" h="480060">
                <a:moveTo>
                  <a:pt x="3810" y="63500"/>
                </a:moveTo>
                <a:lnTo>
                  <a:pt x="0" y="63500"/>
                </a:lnTo>
                <a:lnTo>
                  <a:pt x="0" y="65912"/>
                </a:lnTo>
                <a:lnTo>
                  <a:pt x="3810" y="65912"/>
                </a:lnTo>
                <a:lnTo>
                  <a:pt x="3810" y="63500"/>
                </a:lnTo>
                <a:close/>
              </a:path>
              <a:path w="480060" h="480060">
                <a:moveTo>
                  <a:pt x="3810" y="60960"/>
                </a:moveTo>
                <a:lnTo>
                  <a:pt x="0" y="60960"/>
                </a:lnTo>
                <a:lnTo>
                  <a:pt x="0" y="62102"/>
                </a:lnTo>
                <a:lnTo>
                  <a:pt x="3810" y="62102"/>
                </a:lnTo>
                <a:lnTo>
                  <a:pt x="3810" y="60960"/>
                </a:lnTo>
                <a:close/>
              </a:path>
              <a:path w="480060" h="480060">
                <a:moveTo>
                  <a:pt x="3810" y="54610"/>
                </a:moveTo>
                <a:lnTo>
                  <a:pt x="0" y="54610"/>
                </a:lnTo>
                <a:lnTo>
                  <a:pt x="0" y="59562"/>
                </a:lnTo>
                <a:lnTo>
                  <a:pt x="3810" y="59562"/>
                </a:lnTo>
                <a:lnTo>
                  <a:pt x="3810" y="54610"/>
                </a:lnTo>
                <a:close/>
              </a:path>
              <a:path w="480060" h="480060">
                <a:moveTo>
                  <a:pt x="3810" y="50800"/>
                </a:moveTo>
                <a:lnTo>
                  <a:pt x="0" y="50800"/>
                </a:lnTo>
                <a:lnTo>
                  <a:pt x="0" y="53212"/>
                </a:lnTo>
                <a:lnTo>
                  <a:pt x="3810" y="53212"/>
                </a:lnTo>
                <a:lnTo>
                  <a:pt x="3810" y="50800"/>
                </a:lnTo>
                <a:close/>
              </a:path>
              <a:path w="480060" h="480060">
                <a:moveTo>
                  <a:pt x="3810" y="48133"/>
                </a:moveTo>
                <a:lnTo>
                  <a:pt x="0" y="48133"/>
                </a:lnTo>
                <a:lnTo>
                  <a:pt x="0" y="49402"/>
                </a:lnTo>
                <a:lnTo>
                  <a:pt x="3810" y="49402"/>
                </a:lnTo>
                <a:lnTo>
                  <a:pt x="3810" y="48133"/>
                </a:lnTo>
                <a:close/>
              </a:path>
              <a:path w="480060" h="480060">
                <a:moveTo>
                  <a:pt x="3810" y="44323"/>
                </a:moveTo>
                <a:lnTo>
                  <a:pt x="0" y="44323"/>
                </a:lnTo>
                <a:lnTo>
                  <a:pt x="0" y="46862"/>
                </a:lnTo>
                <a:lnTo>
                  <a:pt x="3810" y="46862"/>
                </a:lnTo>
                <a:lnTo>
                  <a:pt x="3810" y="44323"/>
                </a:lnTo>
                <a:close/>
              </a:path>
              <a:path w="480060" h="480060">
                <a:moveTo>
                  <a:pt x="3810" y="41783"/>
                </a:moveTo>
                <a:lnTo>
                  <a:pt x="0" y="41783"/>
                </a:lnTo>
                <a:lnTo>
                  <a:pt x="0" y="43052"/>
                </a:lnTo>
                <a:lnTo>
                  <a:pt x="3810" y="43052"/>
                </a:lnTo>
                <a:lnTo>
                  <a:pt x="3810" y="41783"/>
                </a:lnTo>
                <a:close/>
              </a:path>
              <a:path w="480060" h="480060">
                <a:moveTo>
                  <a:pt x="3810" y="37973"/>
                </a:moveTo>
                <a:lnTo>
                  <a:pt x="0" y="37973"/>
                </a:lnTo>
                <a:lnTo>
                  <a:pt x="0" y="40512"/>
                </a:lnTo>
                <a:lnTo>
                  <a:pt x="3810" y="40512"/>
                </a:lnTo>
                <a:lnTo>
                  <a:pt x="3810" y="37973"/>
                </a:lnTo>
                <a:close/>
              </a:path>
              <a:path w="480060" h="480060">
                <a:moveTo>
                  <a:pt x="3810" y="35560"/>
                </a:moveTo>
                <a:lnTo>
                  <a:pt x="0" y="35560"/>
                </a:lnTo>
                <a:lnTo>
                  <a:pt x="0" y="36702"/>
                </a:lnTo>
                <a:lnTo>
                  <a:pt x="3810" y="36702"/>
                </a:lnTo>
                <a:lnTo>
                  <a:pt x="3810" y="35560"/>
                </a:lnTo>
                <a:close/>
              </a:path>
              <a:path w="480060" h="480060">
                <a:moveTo>
                  <a:pt x="3810" y="31750"/>
                </a:moveTo>
                <a:lnTo>
                  <a:pt x="0" y="3175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750"/>
                </a:lnTo>
                <a:close/>
              </a:path>
              <a:path w="480060" h="480060">
                <a:moveTo>
                  <a:pt x="3810" y="29210"/>
                </a:moveTo>
                <a:lnTo>
                  <a:pt x="0" y="29210"/>
                </a:lnTo>
                <a:lnTo>
                  <a:pt x="0" y="30352"/>
                </a:lnTo>
                <a:lnTo>
                  <a:pt x="3810" y="30352"/>
                </a:lnTo>
                <a:lnTo>
                  <a:pt x="3810" y="29210"/>
                </a:lnTo>
                <a:close/>
              </a:path>
              <a:path w="480060" h="480060">
                <a:moveTo>
                  <a:pt x="1270" y="24002"/>
                </a:moveTo>
                <a:lnTo>
                  <a:pt x="0" y="24002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lnTo>
                  <a:pt x="1270" y="25400"/>
                </a:lnTo>
                <a:lnTo>
                  <a:pt x="1270" y="24002"/>
                </a:lnTo>
                <a:close/>
              </a:path>
              <a:path w="480060" h="480060">
                <a:moveTo>
                  <a:pt x="3810" y="21589"/>
                </a:moveTo>
                <a:lnTo>
                  <a:pt x="2540" y="21589"/>
                </a:lnTo>
                <a:lnTo>
                  <a:pt x="2540" y="24002"/>
                </a:lnTo>
                <a:lnTo>
                  <a:pt x="3810" y="24002"/>
                </a:lnTo>
                <a:lnTo>
                  <a:pt x="3810" y="21589"/>
                </a:lnTo>
                <a:close/>
              </a:path>
              <a:path w="480060" h="480060">
                <a:moveTo>
                  <a:pt x="24130" y="2539"/>
                </a:moveTo>
                <a:lnTo>
                  <a:pt x="22860" y="2539"/>
                </a:lnTo>
                <a:lnTo>
                  <a:pt x="22860" y="3810"/>
                </a:lnTo>
                <a:lnTo>
                  <a:pt x="24130" y="3810"/>
                </a:lnTo>
                <a:lnTo>
                  <a:pt x="24130" y="2539"/>
                </a:lnTo>
                <a:close/>
              </a:path>
              <a:path w="480060" h="480060">
                <a:moveTo>
                  <a:pt x="252730" y="2539"/>
                </a:moveTo>
                <a:lnTo>
                  <a:pt x="251460" y="2539"/>
                </a:lnTo>
                <a:lnTo>
                  <a:pt x="251460" y="3810"/>
                </a:lnTo>
                <a:lnTo>
                  <a:pt x="252730" y="3810"/>
                </a:lnTo>
                <a:lnTo>
                  <a:pt x="252730" y="2539"/>
                </a:lnTo>
                <a:close/>
              </a:path>
              <a:path w="480060" h="480060">
                <a:moveTo>
                  <a:pt x="212090" y="0"/>
                </a:moveTo>
                <a:lnTo>
                  <a:pt x="26670" y="0"/>
                </a:lnTo>
                <a:lnTo>
                  <a:pt x="26670" y="2539"/>
                </a:lnTo>
                <a:lnTo>
                  <a:pt x="212090" y="2539"/>
                </a:lnTo>
                <a:lnTo>
                  <a:pt x="212090" y="0"/>
                </a:lnTo>
                <a:close/>
              </a:path>
              <a:path w="480060" h="480060">
                <a:moveTo>
                  <a:pt x="461010" y="0"/>
                </a:moveTo>
                <a:lnTo>
                  <a:pt x="255270" y="0"/>
                </a:lnTo>
                <a:lnTo>
                  <a:pt x="255270" y="2539"/>
                </a:lnTo>
                <a:lnTo>
                  <a:pt x="461010" y="2539"/>
                </a:lnTo>
                <a:lnTo>
                  <a:pt x="461010" y="0"/>
                </a:lnTo>
                <a:close/>
              </a:path>
              <a:path w="480060" h="480060">
                <a:moveTo>
                  <a:pt x="480060" y="416433"/>
                </a:moveTo>
                <a:lnTo>
                  <a:pt x="476250" y="416433"/>
                </a:lnTo>
                <a:lnTo>
                  <a:pt x="476250" y="417702"/>
                </a:lnTo>
                <a:lnTo>
                  <a:pt x="480060" y="417702"/>
                </a:lnTo>
                <a:lnTo>
                  <a:pt x="480060" y="416433"/>
                </a:lnTo>
                <a:close/>
              </a:path>
              <a:path w="480060" h="480060">
                <a:moveTo>
                  <a:pt x="480060" y="412623"/>
                </a:moveTo>
                <a:lnTo>
                  <a:pt x="476250" y="412623"/>
                </a:lnTo>
                <a:lnTo>
                  <a:pt x="476250" y="415163"/>
                </a:lnTo>
                <a:lnTo>
                  <a:pt x="480060" y="415163"/>
                </a:lnTo>
                <a:lnTo>
                  <a:pt x="480060" y="412623"/>
                </a:lnTo>
                <a:close/>
              </a:path>
              <a:path w="480060" h="480060">
                <a:moveTo>
                  <a:pt x="480060" y="410210"/>
                </a:moveTo>
                <a:lnTo>
                  <a:pt x="476250" y="410210"/>
                </a:lnTo>
                <a:lnTo>
                  <a:pt x="476250" y="411352"/>
                </a:lnTo>
                <a:lnTo>
                  <a:pt x="480060" y="411352"/>
                </a:lnTo>
                <a:lnTo>
                  <a:pt x="480060" y="410210"/>
                </a:lnTo>
                <a:close/>
              </a:path>
              <a:path w="480060" h="480060">
                <a:moveTo>
                  <a:pt x="480060" y="406400"/>
                </a:moveTo>
                <a:lnTo>
                  <a:pt x="476250" y="406400"/>
                </a:lnTo>
                <a:lnTo>
                  <a:pt x="476250" y="408939"/>
                </a:lnTo>
                <a:lnTo>
                  <a:pt x="480060" y="408939"/>
                </a:lnTo>
                <a:lnTo>
                  <a:pt x="480060" y="406400"/>
                </a:lnTo>
                <a:close/>
              </a:path>
              <a:path w="480060" h="480060">
                <a:moveTo>
                  <a:pt x="480060" y="403860"/>
                </a:moveTo>
                <a:lnTo>
                  <a:pt x="476250" y="403860"/>
                </a:lnTo>
                <a:lnTo>
                  <a:pt x="476250" y="405002"/>
                </a:lnTo>
                <a:lnTo>
                  <a:pt x="480060" y="405002"/>
                </a:lnTo>
                <a:lnTo>
                  <a:pt x="480060" y="403860"/>
                </a:lnTo>
                <a:close/>
              </a:path>
              <a:path w="480060" h="480060">
                <a:moveTo>
                  <a:pt x="480060" y="400050"/>
                </a:moveTo>
                <a:lnTo>
                  <a:pt x="476250" y="400050"/>
                </a:lnTo>
                <a:lnTo>
                  <a:pt x="476250" y="402589"/>
                </a:lnTo>
                <a:lnTo>
                  <a:pt x="480060" y="402589"/>
                </a:lnTo>
                <a:lnTo>
                  <a:pt x="480060" y="400050"/>
                </a:lnTo>
                <a:close/>
              </a:path>
              <a:path w="480060" h="480060">
                <a:moveTo>
                  <a:pt x="480060" y="397510"/>
                </a:moveTo>
                <a:lnTo>
                  <a:pt x="476250" y="397510"/>
                </a:lnTo>
                <a:lnTo>
                  <a:pt x="476250" y="398652"/>
                </a:lnTo>
                <a:lnTo>
                  <a:pt x="480060" y="398652"/>
                </a:lnTo>
                <a:lnTo>
                  <a:pt x="480060" y="397510"/>
                </a:lnTo>
                <a:close/>
              </a:path>
              <a:path w="480060" h="480060">
                <a:moveTo>
                  <a:pt x="480060" y="393700"/>
                </a:moveTo>
                <a:lnTo>
                  <a:pt x="476250" y="393700"/>
                </a:lnTo>
                <a:lnTo>
                  <a:pt x="476250" y="396239"/>
                </a:lnTo>
                <a:lnTo>
                  <a:pt x="480060" y="396239"/>
                </a:lnTo>
                <a:lnTo>
                  <a:pt x="480060" y="393700"/>
                </a:lnTo>
                <a:close/>
              </a:path>
              <a:path w="480060" h="480060">
                <a:moveTo>
                  <a:pt x="480060" y="391160"/>
                </a:moveTo>
                <a:lnTo>
                  <a:pt x="476250" y="391160"/>
                </a:lnTo>
                <a:lnTo>
                  <a:pt x="476250" y="392302"/>
                </a:lnTo>
                <a:lnTo>
                  <a:pt x="480060" y="392302"/>
                </a:lnTo>
                <a:lnTo>
                  <a:pt x="480060" y="391160"/>
                </a:lnTo>
                <a:close/>
              </a:path>
              <a:path w="480060" h="480060">
                <a:moveTo>
                  <a:pt x="480060" y="387350"/>
                </a:moveTo>
                <a:lnTo>
                  <a:pt x="476250" y="387350"/>
                </a:lnTo>
                <a:lnTo>
                  <a:pt x="476250" y="389889"/>
                </a:lnTo>
                <a:lnTo>
                  <a:pt x="480060" y="389889"/>
                </a:lnTo>
                <a:lnTo>
                  <a:pt x="480060" y="387350"/>
                </a:lnTo>
                <a:close/>
              </a:path>
              <a:path w="480060" h="480060">
                <a:moveTo>
                  <a:pt x="480060" y="384810"/>
                </a:moveTo>
                <a:lnTo>
                  <a:pt x="476250" y="384810"/>
                </a:lnTo>
                <a:lnTo>
                  <a:pt x="476250" y="385952"/>
                </a:lnTo>
                <a:lnTo>
                  <a:pt x="480060" y="385952"/>
                </a:lnTo>
                <a:lnTo>
                  <a:pt x="480060" y="384810"/>
                </a:lnTo>
                <a:close/>
              </a:path>
              <a:path w="480060" h="480060">
                <a:moveTo>
                  <a:pt x="480060" y="381000"/>
                </a:moveTo>
                <a:lnTo>
                  <a:pt x="476250" y="381000"/>
                </a:lnTo>
                <a:lnTo>
                  <a:pt x="476250" y="383539"/>
                </a:lnTo>
                <a:lnTo>
                  <a:pt x="480060" y="383539"/>
                </a:lnTo>
                <a:lnTo>
                  <a:pt x="480060" y="381000"/>
                </a:lnTo>
                <a:close/>
              </a:path>
              <a:path w="480060" h="480060">
                <a:moveTo>
                  <a:pt x="480060" y="378460"/>
                </a:moveTo>
                <a:lnTo>
                  <a:pt x="476250" y="378460"/>
                </a:lnTo>
                <a:lnTo>
                  <a:pt x="476250" y="379602"/>
                </a:lnTo>
                <a:lnTo>
                  <a:pt x="480060" y="379602"/>
                </a:lnTo>
                <a:lnTo>
                  <a:pt x="480060" y="378460"/>
                </a:lnTo>
                <a:close/>
              </a:path>
              <a:path w="480060" h="480060">
                <a:moveTo>
                  <a:pt x="480060" y="374650"/>
                </a:moveTo>
                <a:lnTo>
                  <a:pt x="476250" y="374650"/>
                </a:lnTo>
                <a:lnTo>
                  <a:pt x="476250" y="377189"/>
                </a:lnTo>
                <a:lnTo>
                  <a:pt x="480060" y="377189"/>
                </a:lnTo>
                <a:lnTo>
                  <a:pt x="480060" y="374650"/>
                </a:lnTo>
                <a:close/>
              </a:path>
              <a:path w="480060" h="480060">
                <a:moveTo>
                  <a:pt x="480060" y="372110"/>
                </a:moveTo>
                <a:lnTo>
                  <a:pt x="476250" y="372110"/>
                </a:lnTo>
                <a:lnTo>
                  <a:pt x="476250" y="373252"/>
                </a:lnTo>
                <a:lnTo>
                  <a:pt x="480060" y="373252"/>
                </a:lnTo>
                <a:lnTo>
                  <a:pt x="480060" y="372110"/>
                </a:lnTo>
                <a:close/>
              </a:path>
              <a:path w="480060" h="480060">
                <a:moveTo>
                  <a:pt x="480060" y="368300"/>
                </a:moveTo>
                <a:lnTo>
                  <a:pt x="476250" y="368300"/>
                </a:lnTo>
                <a:lnTo>
                  <a:pt x="476250" y="370839"/>
                </a:lnTo>
                <a:lnTo>
                  <a:pt x="480060" y="370839"/>
                </a:lnTo>
                <a:lnTo>
                  <a:pt x="480060" y="368300"/>
                </a:lnTo>
                <a:close/>
              </a:path>
              <a:path w="480060" h="480060">
                <a:moveTo>
                  <a:pt x="480060" y="365760"/>
                </a:moveTo>
                <a:lnTo>
                  <a:pt x="476250" y="365760"/>
                </a:lnTo>
                <a:lnTo>
                  <a:pt x="476250" y="366902"/>
                </a:lnTo>
                <a:lnTo>
                  <a:pt x="480060" y="366902"/>
                </a:lnTo>
                <a:lnTo>
                  <a:pt x="480060" y="365760"/>
                </a:lnTo>
                <a:close/>
              </a:path>
              <a:path w="480060" h="480060">
                <a:moveTo>
                  <a:pt x="480060" y="361950"/>
                </a:moveTo>
                <a:lnTo>
                  <a:pt x="476250" y="361950"/>
                </a:lnTo>
                <a:lnTo>
                  <a:pt x="476250" y="364489"/>
                </a:lnTo>
                <a:lnTo>
                  <a:pt x="480060" y="364489"/>
                </a:lnTo>
                <a:lnTo>
                  <a:pt x="480060" y="361950"/>
                </a:lnTo>
                <a:close/>
              </a:path>
              <a:path w="480060" h="480060">
                <a:moveTo>
                  <a:pt x="480060" y="359410"/>
                </a:moveTo>
                <a:lnTo>
                  <a:pt x="476250" y="359410"/>
                </a:lnTo>
                <a:lnTo>
                  <a:pt x="476250" y="360552"/>
                </a:lnTo>
                <a:lnTo>
                  <a:pt x="480060" y="360552"/>
                </a:lnTo>
                <a:lnTo>
                  <a:pt x="480060" y="359410"/>
                </a:lnTo>
                <a:close/>
              </a:path>
              <a:path w="480060" h="480060">
                <a:moveTo>
                  <a:pt x="480060" y="355600"/>
                </a:moveTo>
                <a:lnTo>
                  <a:pt x="476250" y="355600"/>
                </a:lnTo>
                <a:lnTo>
                  <a:pt x="476250" y="358139"/>
                </a:lnTo>
                <a:lnTo>
                  <a:pt x="480060" y="358139"/>
                </a:lnTo>
                <a:lnTo>
                  <a:pt x="480060" y="355600"/>
                </a:lnTo>
                <a:close/>
              </a:path>
              <a:path w="480060" h="480060">
                <a:moveTo>
                  <a:pt x="480060" y="353060"/>
                </a:moveTo>
                <a:lnTo>
                  <a:pt x="476250" y="353060"/>
                </a:lnTo>
                <a:lnTo>
                  <a:pt x="476250" y="354202"/>
                </a:lnTo>
                <a:lnTo>
                  <a:pt x="480060" y="354202"/>
                </a:lnTo>
                <a:lnTo>
                  <a:pt x="480060" y="353060"/>
                </a:lnTo>
                <a:close/>
              </a:path>
              <a:path w="480060" h="480060">
                <a:moveTo>
                  <a:pt x="480060" y="349250"/>
                </a:moveTo>
                <a:lnTo>
                  <a:pt x="476250" y="349250"/>
                </a:lnTo>
                <a:lnTo>
                  <a:pt x="476250" y="351789"/>
                </a:lnTo>
                <a:lnTo>
                  <a:pt x="480060" y="351789"/>
                </a:lnTo>
                <a:lnTo>
                  <a:pt x="480060" y="349250"/>
                </a:lnTo>
                <a:close/>
              </a:path>
              <a:path w="480060" h="480060">
                <a:moveTo>
                  <a:pt x="480060" y="346710"/>
                </a:moveTo>
                <a:lnTo>
                  <a:pt x="476250" y="346710"/>
                </a:lnTo>
                <a:lnTo>
                  <a:pt x="476250" y="347852"/>
                </a:lnTo>
                <a:lnTo>
                  <a:pt x="480060" y="347852"/>
                </a:lnTo>
                <a:lnTo>
                  <a:pt x="480060" y="346710"/>
                </a:lnTo>
                <a:close/>
              </a:path>
              <a:path w="480060" h="480060">
                <a:moveTo>
                  <a:pt x="480060" y="341502"/>
                </a:moveTo>
                <a:lnTo>
                  <a:pt x="478790" y="341502"/>
                </a:lnTo>
                <a:lnTo>
                  <a:pt x="478790" y="342900"/>
                </a:lnTo>
                <a:lnTo>
                  <a:pt x="476250" y="342900"/>
                </a:lnTo>
                <a:lnTo>
                  <a:pt x="476250" y="345439"/>
                </a:lnTo>
                <a:lnTo>
                  <a:pt x="480060" y="345439"/>
                </a:lnTo>
                <a:lnTo>
                  <a:pt x="480060" y="341502"/>
                </a:lnTo>
                <a:close/>
              </a:path>
              <a:path w="480060" h="480060">
                <a:moveTo>
                  <a:pt x="480060" y="418973"/>
                </a:moveTo>
                <a:lnTo>
                  <a:pt x="476250" y="418973"/>
                </a:lnTo>
                <a:lnTo>
                  <a:pt x="476250" y="425323"/>
                </a:lnTo>
                <a:lnTo>
                  <a:pt x="480060" y="425323"/>
                </a:lnTo>
                <a:lnTo>
                  <a:pt x="480060" y="418973"/>
                </a:lnTo>
                <a:close/>
              </a:path>
              <a:path w="480060" h="480060">
                <a:moveTo>
                  <a:pt x="140970" y="478790"/>
                </a:moveTo>
                <a:lnTo>
                  <a:pt x="0" y="478790"/>
                </a:lnTo>
                <a:lnTo>
                  <a:pt x="0" y="479933"/>
                </a:lnTo>
                <a:lnTo>
                  <a:pt x="140970" y="479933"/>
                </a:lnTo>
                <a:lnTo>
                  <a:pt x="140970" y="478790"/>
                </a:lnTo>
                <a:close/>
              </a:path>
              <a:path w="480060" h="480060">
                <a:moveTo>
                  <a:pt x="3810" y="474980"/>
                </a:moveTo>
                <a:lnTo>
                  <a:pt x="0" y="474980"/>
                </a:lnTo>
                <a:lnTo>
                  <a:pt x="0" y="478663"/>
                </a:lnTo>
                <a:lnTo>
                  <a:pt x="140970" y="478663"/>
                </a:lnTo>
                <a:lnTo>
                  <a:pt x="140970" y="476123"/>
                </a:lnTo>
                <a:lnTo>
                  <a:pt x="3810" y="476123"/>
                </a:lnTo>
                <a:lnTo>
                  <a:pt x="3810" y="474980"/>
                </a:lnTo>
                <a:close/>
              </a:path>
              <a:path w="480060" h="480060">
                <a:moveTo>
                  <a:pt x="3810" y="472440"/>
                </a:moveTo>
                <a:lnTo>
                  <a:pt x="0" y="472440"/>
                </a:lnTo>
                <a:lnTo>
                  <a:pt x="0" y="474853"/>
                </a:lnTo>
                <a:lnTo>
                  <a:pt x="3810" y="474853"/>
                </a:lnTo>
                <a:lnTo>
                  <a:pt x="3810" y="472440"/>
                </a:lnTo>
                <a:close/>
              </a:path>
              <a:path w="480060" h="480060">
                <a:moveTo>
                  <a:pt x="3810" y="468630"/>
                </a:moveTo>
                <a:lnTo>
                  <a:pt x="0" y="468630"/>
                </a:lnTo>
                <a:lnTo>
                  <a:pt x="0" y="472313"/>
                </a:lnTo>
                <a:lnTo>
                  <a:pt x="3810" y="472313"/>
                </a:lnTo>
                <a:lnTo>
                  <a:pt x="3810" y="468630"/>
                </a:lnTo>
                <a:close/>
              </a:path>
              <a:path w="480060" h="480060">
                <a:moveTo>
                  <a:pt x="3810" y="466090"/>
                </a:moveTo>
                <a:lnTo>
                  <a:pt x="0" y="466090"/>
                </a:lnTo>
                <a:lnTo>
                  <a:pt x="0" y="468503"/>
                </a:lnTo>
                <a:lnTo>
                  <a:pt x="3810" y="468503"/>
                </a:lnTo>
                <a:lnTo>
                  <a:pt x="3810" y="466090"/>
                </a:lnTo>
                <a:close/>
              </a:path>
              <a:path w="480060" h="480060">
                <a:moveTo>
                  <a:pt x="3810" y="462280"/>
                </a:moveTo>
                <a:lnTo>
                  <a:pt x="0" y="462280"/>
                </a:lnTo>
                <a:lnTo>
                  <a:pt x="0" y="465963"/>
                </a:lnTo>
                <a:lnTo>
                  <a:pt x="3810" y="465963"/>
                </a:lnTo>
                <a:lnTo>
                  <a:pt x="3810" y="462280"/>
                </a:lnTo>
                <a:close/>
              </a:path>
              <a:path w="480060" h="480060">
                <a:moveTo>
                  <a:pt x="3810" y="459740"/>
                </a:moveTo>
                <a:lnTo>
                  <a:pt x="0" y="459740"/>
                </a:lnTo>
                <a:lnTo>
                  <a:pt x="0" y="462153"/>
                </a:lnTo>
                <a:lnTo>
                  <a:pt x="3810" y="462153"/>
                </a:lnTo>
                <a:lnTo>
                  <a:pt x="3810" y="459740"/>
                </a:lnTo>
                <a:close/>
              </a:path>
              <a:path w="480060" h="480060">
                <a:moveTo>
                  <a:pt x="3810" y="455930"/>
                </a:moveTo>
                <a:lnTo>
                  <a:pt x="0" y="455930"/>
                </a:lnTo>
                <a:lnTo>
                  <a:pt x="0" y="459613"/>
                </a:lnTo>
                <a:lnTo>
                  <a:pt x="3810" y="459613"/>
                </a:lnTo>
                <a:lnTo>
                  <a:pt x="3810" y="455930"/>
                </a:lnTo>
                <a:close/>
              </a:path>
              <a:path w="480060" h="480060">
                <a:moveTo>
                  <a:pt x="3810" y="453390"/>
                </a:moveTo>
                <a:lnTo>
                  <a:pt x="0" y="453390"/>
                </a:lnTo>
                <a:lnTo>
                  <a:pt x="0" y="455803"/>
                </a:lnTo>
                <a:lnTo>
                  <a:pt x="3810" y="455803"/>
                </a:lnTo>
                <a:lnTo>
                  <a:pt x="3810" y="453390"/>
                </a:lnTo>
                <a:close/>
              </a:path>
              <a:path w="480060" h="480060">
                <a:moveTo>
                  <a:pt x="1270" y="449453"/>
                </a:moveTo>
                <a:lnTo>
                  <a:pt x="0" y="449453"/>
                </a:lnTo>
                <a:lnTo>
                  <a:pt x="0" y="453263"/>
                </a:lnTo>
                <a:lnTo>
                  <a:pt x="3810" y="453263"/>
                </a:lnTo>
                <a:lnTo>
                  <a:pt x="3810" y="449580"/>
                </a:lnTo>
                <a:lnTo>
                  <a:pt x="1270" y="449580"/>
                </a:lnTo>
                <a:close/>
              </a:path>
              <a:path w="480060" h="480060">
                <a:moveTo>
                  <a:pt x="3810" y="447040"/>
                </a:moveTo>
                <a:lnTo>
                  <a:pt x="1270" y="447040"/>
                </a:lnTo>
                <a:lnTo>
                  <a:pt x="1270" y="449453"/>
                </a:lnTo>
                <a:lnTo>
                  <a:pt x="3810" y="449453"/>
                </a:lnTo>
                <a:lnTo>
                  <a:pt x="3810" y="447040"/>
                </a:lnTo>
                <a:close/>
              </a:path>
              <a:path w="480060" h="480060">
                <a:moveTo>
                  <a:pt x="3810" y="443230"/>
                </a:moveTo>
                <a:lnTo>
                  <a:pt x="2540" y="443230"/>
                </a:lnTo>
                <a:lnTo>
                  <a:pt x="2540" y="444373"/>
                </a:lnTo>
                <a:lnTo>
                  <a:pt x="1270" y="444373"/>
                </a:lnTo>
                <a:lnTo>
                  <a:pt x="1270" y="446913"/>
                </a:lnTo>
                <a:lnTo>
                  <a:pt x="3810" y="446913"/>
                </a:lnTo>
                <a:lnTo>
                  <a:pt x="3810" y="443230"/>
                </a:lnTo>
                <a:close/>
              </a:path>
              <a:path w="480060" h="480060">
                <a:moveTo>
                  <a:pt x="3810" y="440690"/>
                </a:moveTo>
                <a:lnTo>
                  <a:pt x="2540" y="440690"/>
                </a:lnTo>
                <a:lnTo>
                  <a:pt x="2540" y="443103"/>
                </a:lnTo>
                <a:lnTo>
                  <a:pt x="3810" y="443103"/>
                </a:lnTo>
                <a:lnTo>
                  <a:pt x="3810" y="440690"/>
                </a:lnTo>
                <a:close/>
              </a:path>
              <a:path w="480060" h="480060">
                <a:moveTo>
                  <a:pt x="3810" y="438023"/>
                </a:moveTo>
                <a:lnTo>
                  <a:pt x="2540" y="438023"/>
                </a:lnTo>
                <a:lnTo>
                  <a:pt x="2540" y="440563"/>
                </a:lnTo>
                <a:lnTo>
                  <a:pt x="3810" y="440563"/>
                </a:lnTo>
                <a:lnTo>
                  <a:pt x="3810" y="438023"/>
                </a:lnTo>
                <a:close/>
              </a:path>
              <a:path w="480060" h="480060">
                <a:moveTo>
                  <a:pt x="467360" y="478789"/>
                </a:moveTo>
                <a:lnTo>
                  <a:pt x="267970" y="478789"/>
                </a:lnTo>
                <a:lnTo>
                  <a:pt x="267970" y="479933"/>
                </a:lnTo>
                <a:lnTo>
                  <a:pt x="467360" y="479933"/>
                </a:lnTo>
                <a:lnTo>
                  <a:pt x="467360" y="478789"/>
                </a:lnTo>
                <a:close/>
              </a:path>
              <a:path w="480060" h="480060">
                <a:moveTo>
                  <a:pt x="469900" y="476123"/>
                </a:moveTo>
                <a:lnTo>
                  <a:pt x="267970" y="476123"/>
                </a:lnTo>
                <a:lnTo>
                  <a:pt x="267970" y="478663"/>
                </a:lnTo>
                <a:lnTo>
                  <a:pt x="467360" y="478663"/>
                </a:lnTo>
                <a:lnTo>
                  <a:pt x="468630" y="478789"/>
                </a:lnTo>
                <a:lnTo>
                  <a:pt x="468630" y="477520"/>
                </a:lnTo>
                <a:lnTo>
                  <a:pt x="469900" y="477520"/>
                </a:lnTo>
                <a:lnTo>
                  <a:pt x="469900" y="476123"/>
                </a:lnTo>
                <a:close/>
              </a:path>
              <a:path w="480060" h="480060">
                <a:moveTo>
                  <a:pt x="477520" y="468630"/>
                </a:moveTo>
                <a:lnTo>
                  <a:pt x="476250" y="468630"/>
                </a:lnTo>
                <a:lnTo>
                  <a:pt x="476250" y="469773"/>
                </a:lnTo>
                <a:lnTo>
                  <a:pt x="477520" y="469773"/>
                </a:lnTo>
                <a:lnTo>
                  <a:pt x="477520" y="468630"/>
                </a:lnTo>
                <a:close/>
              </a:path>
              <a:path w="480060" h="480060">
                <a:moveTo>
                  <a:pt x="480060" y="466089"/>
                </a:moveTo>
                <a:lnTo>
                  <a:pt x="476250" y="466089"/>
                </a:lnTo>
                <a:lnTo>
                  <a:pt x="476250" y="468502"/>
                </a:lnTo>
                <a:lnTo>
                  <a:pt x="477520" y="468502"/>
                </a:lnTo>
                <a:lnTo>
                  <a:pt x="477520" y="468630"/>
                </a:lnTo>
                <a:lnTo>
                  <a:pt x="478790" y="468630"/>
                </a:lnTo>
                <a:lnTo>
                  <a:pt x="478790" y="467360"/>
                </a:lnTo>
                <a:lnTo>
                  <a:pt x="480060" y="467360"/>
                </a:lnTo>
                <a:lnTo>
                  <a:pt x="480060" y="466089"/>
                </a:lnTo>
                <a:close/>
              </a:path>
              <a:path w="480060" h="480060">
                <a:moveTo>
                  <a:pt x="480060" y="462280"/>
                </a:moveTo>
                <a:lnTo>
                  <a:pt x="476250" y="462280"/>
                </a:lnTo>
                <a:lnTo>
                  <a:pt x="476250" y="465963"/>
                </a:lnTo>
                <a:lnTo>
                  <a:pt x="480060" y="465963"/>
                </a:lnTo>
                <a:lnTo>
                  <a:pt x="480060" y="462280"/>
                </a:lnTo>
                <a:close/>
              </a:path>
              <a:path w="480060" h="480060">
                <a:moveTo>
                  <a:pt x="480060" y="459739"/>
                </a:moveTo>
                <a:lnTo>
                  <a:pt x="476250" y="459739"/>
                </a:lnTo>
                <a:lnTo>
                  <a:pt x="476250" y="462152"/>
                </a:lnTo>
                <a:lnTo>
                  <a:pt x="480060" y="462152"/>
                </a:lnTo>
                <a:lnTo>
                  <a:pt x="480060" y="459739"/>
                </a:lnTo>
                <a:close/>
              </a:path>
              <a:path w="480060" h="480060">
                <a:moveTo>
                  <a:pt x="480060" y="455930"/>
                </a:moveTo>
                <a:lnTo>
                  <a:pt x="476250" y="455930"/>
                </a:lnTo>
                <a:lnTo>
                  <a:pt x="476250" y="459613"/>
                </a:lnTo>
                <a:lnTo>
                  <a:pt x="480060" y="459613"/>
                </a:lnTo>
                <a:lnTo>
                  <a:pt x="480060" y="455930"/>
                </a:lnTo>
                <a:close/>
              </a:path>
              <a:path w="480060" h="480060">
                <a:moveTo>
                  <a:pt x="480060" y="453389"/>
                </a:moveTo>
                <a:lnTo>
                  <a:pt x="476250" y="453389"/>
                </a:lnTo>
                <a:lnTo>
                  <a:pt x="476250" y="455802"/>
                </a:lnTo>
                <a:lnTo>
                  <a:pt x="480060" y="455802"/>
                </a:lnTo>
                <a:lnTo>
                  <a:pt x="480060" y="453389"/>
                </a:lnTo>
                <a:close/>
              </a:path>
              <a:path w="480060" h="480060">
                <a:moveTo>
                  <a:pt x="480060" y="449580"/>
                </a:moveTo>
                <a:lnTo>
                  <a:pt x="476250" y="449580"/>
                </a:lnTo>
                <a:lnTo>
                  <a:pt x="476250" y="453263"/>
                </a:lnTo>
                <a:lnTo>
                  <a:pt x="480060" y="453263"/>
                </a:lnTo>
                <a:lnTo>
                  <a:pt x="480060" y="449580"/>
                </a:lnTo>
                <a:close/>
              </a:path>
              <a:path w="480060" h="480060">
                <a:moveTo>
                  <a:pt x="480060" y="447039"/>
                </a:moveTo>
                <a:lnTo>
                  <a:pt x="476250" y="447039"/>
                </a:lnTo>
                <a:lnTo>
                  <a:pt x="476250" y="449452"/>
                </a:lnTo>
                <a:lnTo>
                  <a:pt x="480060" y="449452"/>
                </a:lnTo>
                <a:lnTo>
                  <a:pt x="480060" y="447039"/>
                </a:lnTo>
                <a:close/>
              </a:path>
              <a:path w="480060" h="480060">
                <a:moveTo>
                  <a:pt x="480060" y="443230"/>
                </a:moveTo>
                <a:lnTo>
                  <a:pt x="476250" y="443230"/>
                </a:lnTo>
                <a:lnTo>
                  <a:pt x="476250" y="446913"/>
                </a:lnTo>
                <a:lnTo>
                  <a:pt x="480060" y="446913"/>
                </a:lnTo>
                <a:lnTo>
                  <a:pt x="480060" y="443230"/>
                </a:lnTo>
                <a:close/>
              </a:path>
              <a:path w="480060" h="480060">
                <a:moveTo>
                  <a:pt x="480060" y="440689"/>
                </a:moveTo>
                <a:lnTo>
                  <a:pt x="476250" y="440689"/>
                </a:lnTo>
                <a:lnTo>
                  <a:pt x="476250" y="443102"/>
                </a:lnTo>
                <a:lnTo>
                  <a:pt x="480060" y="443102"/>
                </a:lnTo>
                <a:lnTo>
                  <a:pt x="480060" y="440689"/>
                </a:lnTo>
                <a:close/>
              </a:path>
              <a:path w="480060" h="480060">
                <a:moveTo>
                  <a:pt x="480060" y="436880"/>
                </a:moveTo>
                <a:lnTo>
                  <a:pt x="476250" y="436880"/>
                </a:lnTo>
                <a:lnTo>
                  <a:pt x="476250" y="440563"/>
                </a:lnTo>
                <a:lnTo>
                  <a:pt x="480060" y="440563"/>
                </a:lnTo>
                <a:lnTo>
                  <a:pt x="480060" y="436880"/>
                </a:lnTo>
                <a:close/>
              </a:path>
              <a:path w="480060" h="480060">
                <a:moveTo>
                  <a:pt x="480060" y="434339"/>
                </a:moveTo>
                <a:lnTo>
                  <a:pt x="476250" y="434339"/>
                </a:lnTo>
                <a:lnTo>
                  <a:pt x="476250" y="436752"/>
                </a:lnTo>
                <a:lnTo>
                  <a:pt x="480060" y="436752"/>
                </a:lnTo>
                <a:lnTo>
                  <a:pt x="480060" y="434339"/>
                </a:lnTo>
                <a:close/>
              </a:path>
              <a:path w="480060" h="480060">
                <a:moveTo>
                  <a:pt x="480060" y="430530"/>
                </a:moveTo>
                <a:lnTo>
                  <a:pt x="476250" y="430530"/>
                </a:lnTo>
                <a:lnTo>
                  <a:pt x="476250" y="434213"/>
                </a:lnTo>
                <a:lnTo>
                  <a:pt x="480060" y="434213"/>
                </a:lnTo>
                <a:lnTo>
                  <a:pt x="480060" y="430530"/>
                </a:lnTo>
                <a:close/>
              </a:path>
              <a:path w="480060" h="480060">
                <a:moveTo>
                  <a:pt x="480060" y="427989"/>
                </a:moveTo>
                <a:lnTo>
                  <a:pt x="476250" y="427989"/>
                </a:lnTo>
                <a:lnTo>
                  <a:pt x="476250" y="430402"/>
                </a:lnTo>
                <a:lnTo>
                  <a:pt x="480060" y="430402"/>
                </a:lnTo>
                <a:lnTo>
                  <a:pt x="480060" y="427989"/>
                </a:lnTo>
                <a:close/>
              </a:path>
              <a:path w="480060" h="480060">
                <a:moveTo>
                  <a:pt x="480060" y="425450"/>
                </a:moveTo>
                <a:lnTo>
                  <a:pt x="476250" y="425450"/>
                </a:lnTo>
                <a:lnTo>
                  <a:pt x="476250" y="427863"/>
                </a:lnTo>
                <a:lnTo>
                  <a:pt x="480060" y="427863"/>
                </a:lnTo>
                <a:lnTo>
                  <a:pt x="480060" y="425450"/>
                </a:lnTo>
                <a:close/>
              </a:path>
            </a:pathLst>
          </a:custGeom>
          <a:solidFill>
            <a:srgbClr val="D3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0" name="bk object 4520"/>
          <p:cNvSpPr/>
          <p:nvPr/>
        </p:nvSpPr>
        <p:spPr>
          <a:xfrm>
            <a:off x="5025390" y="2866517"/>
            <a:ext cx="472440" cy="472440"/>
          </a:xfrm>
          <a:custGeom>
            <a:avLst/>
            <a:gdLst/>
            <a:ahLst/>
            <a:cxnLst/>
            <a:rect l="l" t="t" r="r" b="b"/>
            <a:pathLst>
              <a:path w="472439" h="472439">
                <a:moveTo>
                  <a:pt x="1270" y="139573"/>
                </a:moveTo>
                <a:lnTo>
                  <a:pt x="0" y="139573"/>
                </a:lnTo>
                <a:lnTo>
                  <a:pt x="0" y="140842"/>
                </a:lnTo>
                <a:lnTo>
                  <a:pt x="1270" y="140842"/>
                </a:lnTo>
                <a:lnTo>
                  <a:pt x="1270" y="139573"/>
                </a:lnTo>
                <a:close/>
              </a:path>
              <a:path w="472439" h="472439">
                <a:moveTo>
                  <a:pt x="2539" y="135762"/>
                </a:moveTo>
                <a:lnTo>
                  <a:pt x="0" y="135762"/>
                </a:lnTo>
                <a:lnTo>
                  <a:pt x="0" y="138302"/>
                </a:lnTo>
                <a:lnTo>
                  <a:pt x="1270" y="138302"/>
                </a:lnTo>
                <a:lnTo>
                  <a:pt x="1270" y="139573"/>
                </a:lnTo>
                <a:lnTo>
                  <a:pt x="2540" y="139573"/>
                </a:lnTo>
                <a:lnTo>
                  <a:pt x="2539" y="135762"/>
                </a:lnTo>
                <a:close/>
              </a:path>
              <a:path w="472439" h="472439">
                <a:moveTo>
                  <a:pt x="3810" y="133223"/>
                </a:moveTo>
                <a:lnTo>
                  <a:pt x="0" y="133223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3223"/>
                </a:lnTo>
                <a:close/>
              </a:path>
              <a:path w="472439" h="472439">
                <a:moveTo>
                  <a:pt x="3810" y="129412"/>
                </a:moveTo>
                <a:lnTo>
                  <a:pt x="0" y="129412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9412"/>
                </a:lnTo>
                <a:close/>
              </a:path>
              <a:path w="472439" h="472439">
                <a:moveTo>
                  <a:pt x="3810" y="126873"/>
                </a:moveTo>
                <a:lnTo>
                  <a:pt x="0" y="126873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6873"/>
                </a:lnTo>
                <a:close/>
              </a:path>
              <a:path w="472439" h="472439">
                <a:moveTo>
                  <a:pt x="3810" y="123062"/>
                </a:moveTo>
                <a:lnTo>
                  <a:pt x="0" y="123062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3062"/>
                </a:lnTo>
                <a:close/>
              </a:path>
              <a:path w="472439" h="472439">
                <a:moveTo>
                  <a:pt x="3810" y="120523"/>
                </a:moveTo>
                <a:lnTo>
                  <a:pt x="0" y="120523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20523"/>
                </a:lnTo>
                <a:close/>
              </a:path>
              <a:path w="472439" h="472439">
                <a:moveTo>
                  <a:pt x="3810" y="116712"/>
                </a:moveTo>
                <a:lnTo>
                  <a:pt x="0" y="116712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6712"/>
                </a:lnTo>
                <a:close/>
              </a:path>
              <a:path w="472439" h="472439">
                <a:moveTo>
                  <a:pt x="3810" y="114173"/>
                </a:moveTo>
                <a:lnTo>
                  <a:pt x="0" y="114173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4173"/>
                </a:lnTo>
                <a:close/>
              </a:path>
              <a:path w="472439" h="472439">
                <a:moveTo>
                  <a:pt x="3810" y="110362"/>
                </a:moveTo>
                <a:lnTo>
                  <a:pt x="0" y="110362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0362"/>
                </a:lnTo>
                <a:close/>
              </a:path>
              <a:path w="472439" h="472439">
                <a:moveTo>
                  <a:pt x="3810" y="107823"/>
                </a:moveTo>
                <a:lnTo>
                  <a:pt x="0" y="107823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7823"/>
                </a:lnTo>
                <a:close/>
              </a:path>
              <a:path w="472439" h="472439">
                <a:moveTo>
                  <a:pt x="3810" y="104012"/>
                </a:moveTo>
                <a:lnTo>
                  <a:pt x="0" y="104012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4012"/>
                </a:lnTo>
                <a:close/>
              </a:path>
              <a:path w="472439" h="472439">
                <a:moveTo>
                  <a:pt x="3810" y="101473"/>
                </a:moveTo>
                <a:lnTo>
                  <a:pt x="0" y="101473"/>
                </a:lnTo>
                <a:lnTo>
                  <a:pt x="0" y="102742"/>
                </a:lnTo>
                <a:lnTo>
                  <a:pt x="3810" y="102742"/>
                </a:lnTo>
                <a:lnTo>
                  <a:pt x="3810" y="101473"/>
                </a:lnTo>
                <a:close/>
              </a:path>
              <a:path w="472439" h="472439">
                <a:moveTo>
                  <a:pt x="3810" y="97662"/>
                </a:moveTo>
                <a:lnTo>
                  <a:pt x="0" y="97662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7662"/>
                </a:lnTo>
                <a:close/>
              </a:path>
              <a:path w="472439" h="472439">
                <a:moveTo>
                  <a:pt x="3810" y="95123"/>
                </a:moveTo>
                <a:lnTo>
                  <a:pt x="0" y="95123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5123"/>
                </a:lnTo>
                <a:close/>
              </a:path>
              <a:path w="472439" h="472439">
                <a:moveTo>
                  <a:pt x="3810" y="91312"/>
                </a:moveTo>
                <a:lnTo>
                  <a:pt x="0" y="91312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1312"/>
                </a:lnTo>
                <a:close/>
              </a:path>
              <a:path w="472439" h="472439">
                <a:moveTo>
                  <a:pt x="3810" y="88773"/>
                </a:moveTo>
                <a:lnTo>
                  <a:pt x="0" y="88773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8773"/>
                </a:lnTo>
                <a:close/>
              </a:path>
              <a:path w="472439" h="472439">
                <a:moveTo>
                  <a:pt x="3810" y="84962"/>
                </a:moveTo>
                <a:lnTo>
                  <a:pt x="0" y="84962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4962"/>
                </a:lnTo>
                <a:close/>
              </a:path>
              <a:path w="472439" h="472439">
                <a:moveTo>
                  <a:pt x="3810" y="82423"/>
                </a:moveTo>
                <a:lnTo>
                  <a:pt x="0" y="82423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2423"/>
                </a:lnTo>
                <a:close/>
              </a:path>
              <a:path w="472439" h="472439">
                <a:moveTo>
                  <a:pt x="3810" y="78612"/>
                </a:moveTo>
                <a:lnTo>
                  <a:pt x="0" y="78612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78612"/>
                </a:lnTo>
                <a:close/>
              </a:path>
              <a:path w="472439" h="472439">
                <a:moveTo>
                  <a:pt x="3810" y="76200"/>
                </a:moveTo>
                <a:lnTo>
                  <a:pt x="0" y="76200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6200"/>
                </a:lnTo>
                <a:close/>
              </a:path>
              <a:path w="472439" h="472439">
                <a:moveTo>
                  <a:pt x="3810" y="72389"/>
                </a:moveTo>
                <a:lnTo>
                  <a:pt x="0" y="72389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72389"/>
                </a:lnTo>
                <a:close/>
              </a:path>
              <a:path w="472439" h="472439">
                <a:moveTo>
                  <a:pt x="3810" y="69850"/>
                </a:moveTo>
                <a:lnTo>
                  <a:pt x="0" y="69850"/>
                </a:lnTo>
                <a:lnTo>
                  <a:pt x="0" y="70992"/>
                </a:lnTo>
                <a:lnTo>
                  <a:pt x="3810" y="70992"/>
                </a:lnTo>
                <a:lnTo>
                  <a:pt x="3810" y="69850"/>
                </a:lnTo>
                <a:close/>
              </a:path>
              <a:path w="472439" h="472439">
                <a:moveTo>
                  <a:pt x="3810" y="66039"/>
                </a:moveTo>
                <a:lnTo>
                  <a:pt x="0" y="66039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6039"/>
                </a:lnTo>
                <a:close/>
              </a:path>
              <a:path w="472439" h="472439">
                <a:moveTo>
                  <a:pt x="3810" y="63500"/>
                </a:moveTo>
                <a:lnTo>
                  <a:pt x="0" y="63500"/>
                </a:lnTo>
                <a:lnTo>
                  <a:pt x="0" y="64642"/>
                </a:lnTo>
                <a:lnTo>
                  <a:pt x="3810" y="64642"/>
                </a:lnTo>
                <a:lnTo>
                  <a:pt x="3810" y="63500"/>
                </a:lnTo>
                <a:close/>
              </a:path>
              <a:path w="472439" h="472439">
                <a:moveTo>
                  <a:pt x="3810" y="59689"/>
                </a:moveTo>
                <a:lnTo>
                  <a:pt x="0" y="59689"/>
                </a:lnTo>
                <a:lnTo>
                  <a:pt x="0" y="62102"/>
                </a:lnTo>
                <a:lnTo>
                  <a:pt x="3810" y="62102"/>
                </a:lnTo>
                <a:lnTo>
                  <a:pt x="3810" y="59689"/>
                </a:lnTo>
                <a:close/>
              </a:path>
              <a:path w="472439" h="472439">
                <a:moveTo>
                  <a:pt x="3810" y="57150"/>
                </a:moveTo>
                <a:lnTo>
                  <a:pt x="0" y="57150"/>
                </a:lnTo>
                <a:lnTo>
                  <a:pt x="0" y="58292"/>
                </a:lnTo>
                <a:lnTo>
                  <a:pt x="3810" y="58292"/>
                </a:lnTo>
                <a:lnTo>
                  <a:pt x="3810" y="57150"/>
                </a:lnTo>
                <a:close/>
              </a:path>
              <a:path w="472439" h="472439">
                <a:moveTo>
                  <a:pt x="3810" y="50800"/>
                </a:moveTo>
                <a:lnTo>
                  <a:pt x="0" y="50800"/>
                </a:lnTo>
                <a:lnTo>
                  <a:pt x="0" y="55752"/>
                </a:lnTo>
                <a:lnTo>
                  <a:pt x="3810" y="55752"/>
                </a:lnTo>
                <a:lnTo>
                  <a:pt x="3810" y="50800"/>
                </a:lnTo>
                <a:close/>
              </a:path>
              <a:path w="472439" h="472439">
                <a:moveTo>
                  <a:pt x="3810" y="46989"/>
                </a:moveTo>
                <a:lnTo>
                  <a:pt x="0" y="46989"/>
                </a:lnTo>
                <a:lnTo>
                  <a:pt x="0" y="49402"/>
                </a:lnTo>
                <a:lnTo>
                  <a:pt x="3810" y="49402"/>
                </a:lnTo>
                <a:lnTo>
                  <a:pt x="3810" y="46989"/>
                </a:lnTo>
                <a:close/>
              </a:path>
              <a:path w="472439" h="472439">
                <a:moveTo>
                  <a:pt x="3810" y="44323"/>
                </a:moveTo>
                <a:lnTo>
                  <a:pt x="0" y="44323"/>
                </a:lnTo>
                <a:lnTo>
                  <a:pt x="0" y="45592"/>
                </a:lnTo>
                <a:lnTo>
                  <a:pt x="3810" y="45592"/>
                </a:lnTo>
                <a:lnTo>
                  <a:pt x="3810" y="44323"/>
                </a:lnTo>
                <a:close/>
              </a:path>
              <a:path w="472439" h="472439">
                <a:moveTo>
                  <a:pt x="3810" y="40512"/>
                </a:moveTo>
                <a:lnTo>
                  <a:pt x="0" y="40512"/>
                </a:lnTo>
                <a:lnTo>
                  <a:pt x="0" y="43052"/>
                </a:lnTo>
                <a:lnTo>
                  <a:pt x="3810" y="43052"/>
                </a:lnTo>
                <a:lnTo>
                  <a:pt x="3810" y="40512"/>
                </a:lnTo>
                <a:close/>
              </a:path>
              <a:path w="472439" h="472439">
                <a:moveTo>
                  <a:pt x="3810" y="37973"/>
                </a:moveTo>
                <a:lnTo>
                  <a:pt x="0" y="37973"/>
                </a:lnTo>
                <a:lnTo>
                  <a:pt x="0" y="39242"/>
                </a:lnTo>
                <a:lnTo>
                  <a:pt x="3810" y="39242"/>
                </a:lnTo>
                <a:lnTo>
                  <a:pt x="3810" y="37973"/>
                </a:lnTo>
                <a:close/>
              </a:path>
              <a:path w="472439" h="472439">
                <a:moveTo>
                  <a:pt x="3810" y="34162"/>
                </a:moveTo>
                <a:lnTo>
                  <a:pt x="0" y="34162"/>
                </a:lnTo>
                <a:lnTo>
                  <a:pt x="0" y="36702"/>
                </a:lnTo>
                <a:lnTo>
                  <a:pt x="3810" y="36702"/>
                </a:lnTo>
                <a:lnTo>
                  <a:pt x="3810" y="34162"/>
                </a:lnTo>
                <a:close/>
              </a:path>
              <a:path w="472439" h="472439">
                <a:moveTo>
                  <a:pt x="3810" y="31750"/>
                </a:moveTo>
                <a:lnTo>
                  <a:pt x="0" y="31750"/>
                </a:lnTo>
                <a:lnTo>
                  <a:pt x="0" y="32892"/>
                </a:lnTo>
                <a:lnTo>
                  <a:pt x="3810" y="32892"/>
                </a:lnTo>
                <a:lnTo>
                  <a:pt x="3810" y="31750"/>
                </a:lnTo>
                <a:close/>
              </a:path>
              <a:path w="472439" h="472439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472439" h="472439">
                <a:moveTo>
                  <a:pt x="3810" y="25400"/>
                </a:moveTo>
                <a:lnTo>
                  <a:pt x="0" y="25400"/>
                </a:lnTo>
                <a:lnTo>
                  <a:pt x="0" y="26542"/>
                </a:lnTo>
                <a:lnTo>
                  <a:pt x="3810" y="26542"/>
                </a:lnTo>
                <a:lnTo>
                  <a:pt x="3810" y="25400"/>
                </a:lnTo>
                <a:close/>
              </a:path>
              <a:path w="472439" h="472439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472439" h="472439">
                <a:moveTo>
                  <a:pt x="3810" y="19050"/>
                </a:moveTo>
                <a:lnTo>
                  <a:pt x="0" y="19050"/>
                </a:lnTo>
                <a:lnTo>
                  <a:pt x="0" y="20192"/>
                </a:lnTo>
                <a:lnTo>
                  <a:pt x="3810" y="20192"/>
                </a:lnTo>
                <a:lnTo>
                  <a:pt x="3810" y="19050"/>
                </a:lnTo>
                <a:close/>
              </a:path>
              <a:path w="472439" h="472439">
                <a:moveTo>
                  <a:pt x="3810" y="13842"/>
                </a:moveTo>
                <a:lnTo>
                  <a:pt x="2539" y="13842"/>
                </a:lnTo>
                <a:lnTo>
                  <a:pt x="2539" y="15239"/>
                </a:lnTo>
                <a:lnTo>
                  <a:pt x="1270" y="15239"/>
                </a:lnTo>
                <a:lnTo>
                  <a:pt x="1270" y="17779"/>
                </a:lnTo>
                <a:lnTo>
                  <a:pt x="3810" y="17779"/>
                </a:lnTo>
                <a:lnTo>
                  <a:pt x="3810" y="13842"/>
                </a:lnTo>
                <a:close/>
              </a:path>
              <a:path w="472439" h="472439">
                <a:moveTo>
                  <a:pt x="17780" y="1142"/>
                </a:moveTo>
                <a:lnTo>
                  <a:pt x="16510" y="1142"/>
                </a:lnTo>
                <a:lnTo>
                  <a:pt x="16510" y="2539"/>
                </a:lnTo>
                <a:lnTo>
                  <a:pt x="17780" y="2539"/>
                </a:lnTo>
                <a:lnTo>
                  <a:pt x="17780" y="1142"/>
                </a:lnTo>
                <a:close/>
              </a:path>
              <a:path w="472439" h="472439">
                <a:moveTo>
                  <a:pt x="246380" y="1142"/>
                </a:moveTo>
                <a:lnTo>
                  <a:pt x="243839" y="1142"/>
                </a:lnTo>
                <a:lnTo>
                  <a:pt x="243839" y="2539"/>
                </a:lnTo>
                <a:lnTo>
                  <a:pt x="246380" y="2539"/>
                </a:lnTo>
                <a:lnTo>
                  <a:pt x="246380" y="1142"/>
                </a:lnTo>
                <a:close/>
              </a:path>
              <a:path w="472439" h="472439">
                <a:moveTo>
                  <a:pt x="208280" y="0"/>
                </a:moveTo>
                <a:lnTo>
                  <a:pt x="19050" y="0"/>
                </a:lnTo>
                <a:lnTo>
                  <a:pt x="19050" y="1142"/>
                </a:lnTo>
                <a:lnTo>
                  <a:pt x="208280" y="1142"/>
                </a:lnTo>
                <a:lnTo>
                  <a:pt x="208280" y="0"/>
                </a:lnTo>
                <a:close/>
              </a:path>
              <a:path w="472439" h="472439">
                <a:moveTo>
                  <a:pt x="457200" y="0"/>
                </a:moveTo>
                <a:lnTo>
                  <a:pt x="247650" y="0"/>
                </a:lnTo>
                <a:lnTo>
                  <a:pt x="247650" y="1142"/>
                </a:lnTo>
                <a:lnTo>
                  <a:pt x="457200" y="1142"/>
                </a:lnTo>
                <a:lnTo>
                  <a:pt x="457200" y="0"/>
                </a:lnTo>
                <a:close/>
              </a:path>
              <a:path w="472439" h="472439">
                <a:moveTo>
                  <a:pt x="472439" y="412623"/>
                </a:moveTo>
                <a:lnTo>
                  <a:pt x="468630" y="412623"/>
                </a:lnTo>
                <a:lnTo>
                  <a:pt x="468630" y="413892"/>
                </a:lnTo>
                <a:lnTo>
                  <a:pt x="472439" y="413892"/>
                </a:lnTo>
                <a:lnTo>
                  <a:pt x="472439" y="412623"/>
                </a:lnTo>
                <a:close/>
              </a:path>
              <a:path w="472439" h="472439">
                <a:moveTo>
                  <a:pt x="472439" y="408813"/>
                </a:moveTo>
                <a:lnTo>
                  <a:pt x="468630" y="408813"/>
                </a:lnTo>
                <a:lnTo>
                  <a:pt x="468630" y="411352"/>
                </a:lnTo>
                <a:lnTo>
                  <a:pt x="472439" y="411352"/>
                </a:lnTo>
                <a:lnTo>
                  <a:pt x="472439" y="408813"/>
                </a:lnTo>
                <a:close/>
              </a:path>
              <a:path w="472439" h="472439">
                <a:moveTo>
                  <a:pt x="472439" y="406400"/>
                </a:moveTo>
                <a:lnTo>
                  <a:pt x="468630" y="406400"/>
                </a:lnTo>
                <a:lnTo>
                  <a:pt x="468630" y="407542"/>
                </a:lnTo>
                <a:lnTo>
                  <a:pt x="472439" y="407542"/>
                </a:lnTo>
                <a:lnTo>
                  <a:pt x="472439" y="406400"/>
                </a:lnTo>
                <a:close/>
              </a:path>
              <a:path w="472439" h="472439">
                <a:moveTo>
                  <a:pt x="472439" y="402589"/>
                </a:moveTo>
                <a:lnTo>
                  <a:pt x="468630" y="402589"/>
                </a:lnTo>
                <a:lnTo>
                  <a:pt x="468630" y="405129"/>
                </a:lnTo>
                <a:lnTo>
                  <a:pt x="472439" y="405129"/>
                </a:lnTo>
                <a:lnTo>
                  <a:pt x="472439" y="402589"/>
                </a:lnTo>
                <a:close/>
              </a:path>
              <a:path w="472439" h="472439">
                <a:moveTo>
                  <a:pt x="472439" y="400050"/>
                </a:moveTo>
                <a:lnTo>
                  <a:pt x="468630" y="400050"/>
                </a:lnTo>
                <a:lnTo>
                  <a:pt x="468630" y="401192"/>
                </a:lnTo>
                <a:lnTo>
                  <a:pt x="472439" y="401192"/>
                </a:lnTo>
                <a:lnTo>
                  <a:pt x="472439" y="400050"/>
                </a:lnTo>
                <a:close/>
              </a:path>
              <a:path w="472439" h="472439">
                <a:moveTo>
                  <a:pt x="472439" y="396239"/>
                </a:moveTo>
                <a:lnTo>
                  <a:pt x="468630" y="396239"/>
                </a:lnTo>
                <a:lnTo>
                  <a:pt x="468630" y="398779"/>
                </a:lnTo>
                <a:lnTo>
                  <a:pt x="472439" y="398779"/>
                </a:lnTo>
                <a:lnTo>
                  <a:pt x="472439" y="396239"/>
                </a:lnTo>
                <a:close/>
              </a:path>
              <a:path w="472439" h="472439">
                <a:moveTo>
                  <a:pt x="472439" y="393700"/>
                </a:moveTo>
                <a:lnTo>
                  <a:pt x="468630" y="393700"/>
                </a:lnTo>
                <a:lnTo>
                  <a:pt x="468630" y="394842"/>
                </a:lnTo>
                <a:lnTo>
                  <a:pt x="472439" y="394842"/>
                </a:lnTo>
                <a:lnTo>
                  <a:pt x="472439" y="393700"/>
                </a:lnTo>
                <a:close/>
              </a:path>
              <a:path w="472439" h="472439">
                <a:moveTo>
                  <a:pt x="472439" y="389889"/>
                </a:moveTo>
                <a:lnTo>
                  <a:pt x="468630" y="389889"/>
                </a:lnTo>
                <a:lnTo>
                  <a:pt x="468630" y="392429"/>
                </a:lnTo>
                <a:lnTo>
                  <a:pt x="472439" y="392429"/>
                </a:lnTo>
                <a:lnTo>
                  <a:pt x="472439" y="389889"/>
                </a:lnTo>
                <a:close/>
              </a:path>
              <a:path w="472439" h="472439">
                <a:moveTo>
                  <a:pt x="472439" y="387350"/>
                </a:moveTo>
                <a:lnTo>
                  <a:pt x="468630" y="387350"/>
                </a:lnTo>
                <a:lnTo>
                  <a:pt x="468630" y="388492"/>
                </a:lnTo>
                <a:lnTo>
                  <a:pt x="472439" y="388492"/>
                </a:lnTo>
                <a:lnTo>
                  <a:pt x="472439" y="387350"/>
                </a:lnTo>
                <a:close/>
              </a:path>
              <a:path w="472439" h="472439">
                <a:moveTo>
                  <a:pt x="472439" y="383539"/>
                </a:moveTo>
                <a:lnTo>
                  <a:pt x="468630" y="383539"/>
                </a:lnTo>
                <a:lnTo>
                  <a:pt x="468630" y="386079"/>
                </a:lnTo>
                <a:lnTo>
                  <a:pt x="472439" y="386079"/>
                </a:lnTo>
                <a:lnTo>
                  <a:pt x="472439" y="383539"/>
                </a:lnTo>
                <a:close/>
              </a:path>
              <a:path w="472439" h="472439">
                <a:moveTo>
                  <a:pt x="472439" y="381000"/>
                </a:moveTo>
                <a:lnTo>
                  <a:pt x="468630" y="381000"/>
                </a:lnTo>
                <a:lnTo>
                  <a:pt x="468630" y="382142"/>
                </a:lnTo>
                <a:lnTo>
                  <a:pt x="472439" y="382142"/>
                </a:lnTo>
                <a:lnTo>
                  <a:pt x="472439" y="381000"/>
                </a:lnTo>
                <a:close/>
              </a:path>
              <a:path w="472439" h="472439">
                <a:moveTo>
                  <a:pt x="472439" y="377189"/>
                </a:moveTo>
                <a:lnTo>
                  <a:pt x="468630" y="377189"/>
                </a:lnTo>
                <a:lnTo>
                  <a:pt x="468630" y="379729"/>
                </a:lnTo>
                <a:lnTo>
                  <a:pt x="472439" y="379729"/>
                </a:lnTo>
                <a:lnTo>
                  <a:pt x="472439" y="377189"/>
                </a:lnTo>
                <a:close/>
              </a:path>
              <a:path w="472439" h="472439">
                <a:moveTo>
                  <a:pt x="472439" y="374650"/>
                </a:moveTo>
                <a:lnTo>
                  <a:pt x="468630" y="374650"/>
                </a:lnTo>
                <a:lnTo>
                  <a:pt x="468630" y="375792"/>
                </a:lnTo>
                <a:lnTo>
                  <a:pt x="472439" y="375792"/>
                </a:lnTo>
                <a:lnTo>
                  <a:pt x="472439" y="374650"/>
                </a:lnTo>
                <a:close/>
              </a:path>
              <a:path w="472439" h="472439">
                <a:moveTo>
                  <a:pt x="472439" y="370839"/>
                </a:moveTo>
                <a:lnTo>
                  <a:pt x="468630" y="370839"/>
                </a:lnTo>
                <a:lnTo>
                  <a:pt x="468630" y="373379"/>
                </a:lnTo>
                <a:lnTo>
                  <a:pt x="472439" y="373379"/>
                </a:lnTo>
                <a:lnTo>
                  <a:pt x="472439" y="370839"/>
                </a:lnTo>
                <a:close/>
              </a:path>
              <a:path w="472439" h="472439">
                <a:moveTo>
                  <a:pt x="472439" y="368300"/>
                </a:moveTo>
                <a:lnTo>
                  <a:pt x="468630" y="368300"/>
                </a:lnTo>
                <a:lnTo>
                  <a:pt x="468630" y="369442"/>
                </a:lnTo>
                <a:lnTo>
                  <a:pt x="472439" y="369442"/>
                </a:lnTo>
                <a:lnTo>
                  <a:pt x="472439" y="368300"/>
                </a:lnTo>
                <a:close/>
              </a:path>
              <a:path w="472439" h="472439">
                <a:moveTo>
                  <a:pt x="472439" y="364489"/>
                </a:moveTo>
                <a:lnTo>
                  <a:pt x="468630" y="364489"/>
                </a:lnTo>
                <a:lnTo>
                  <a:pt x="468630" y="367029"/>
                </a:lnTo>
                <a:lnTo>
                  <a:pt x="472439" y="367029"/>
                </a:lnTo>
                <a:lnTo>
                  <a:pt x="472439" y="364489"/>
                </a:lnTo>
                <a:close/>
              </a:path>
              <a:path w="472439" h="472439">
                <a:moveTo>
                  <a:pt x="472439" y="361950"/>
                </a:moveTo>
                <a:lnTo>
                  <a:pt x="468630" y="361950"/>
                </a:lnTo>
                <a:lnTo>
                  <a:pt x="468630" y="363092"/>
                </a:lnTo>
                <a:lnTo>
                  <a:pt x="472439" y="363092"/>
                </a:lnTo>
                <a:lnTo>
                  <a:pt x="472439" y="361950"/>
                </a:lnTo>
                <a:close/>
              </a:path>
              <a:path w="472439" h="472439">
                <a:moveTo>
                  <a:pt x="472439" y="358139"/>
                </a:moveTo>
                <a:lnTo>
                  <a:pt x="468630" y="358139"/>
                </a:lnTo>
                <a:lnTo>
                  <a:pt x="468630" y="360679"/>
                </a:lnTo>
                <a:lnTo>
                  <a:pt x="472439" y="360679"/>
                </a:lnTo>
                <a:lnTo>
                  <a:pt x="472439" y="358139"/>
                </a:lnTo>
                <a:close/>
              </a:path>
              <a:path w="472439" h="472439">
                <a:moveTo>
                  <a:pt x="472439" y="355600"/>
                </a:moveTo>
                <a:lnTo>
                  <a:pt x="468630" y="355600"/>
                </a:lnTo>
                <a:lnTo>
                  <a:pt x="468630" y="356742"/>
                </a:lnTo>
                <a:lnTo>
                  <a:pt x="472439" y="356742"/>
                </a:lnTo>
                <a:lnTo>
                  <a:pt x="472439" y="355600"/>
                </a:lnTo>
                <a:close/>
              </a:path>
              <a:path w="472439" h="472439">
                <a:moveTo>
                  <a:pt x="472439" y="351789"/>
                </a:moveTo>
                <a:lnTo>
                  <a:pt x="468630" y="351789"/>
                </a:lnTo>
                <a:lnTo>
                  <a:pt x="468630" y="354329"/>
                </a:lnTo>
                <a:lnTo>
                  <a:pt x="472439" y="354329"/>
                </a:lnTo>
                <a:lnTo>
                  <a:pt x="472439" y="351789"/>
                </a:lnTo>
                <a:close/>
              </a:path>
              <a:path w="472439" h="472439">
                <a:moveTo>
                  <a:pt x="472439" y="349250"/>
                </a:moveTo>
                <a:lnTo>
                  <a:pt x="468630" y="349250"/>
                </a:lnTo>
                <a:lnTo>
                  <a:pt x="468630" y="350392"/>
                </a:lnTo>
                <a:lnTo>
                  <a:pt x="472439" y="350392"/>
                </a:lnTo>
                <a:lnTo>
                  <a:pt x="472439" y="349250"/>
                </a:lnTo>
                <a:close/>
              </a:path>
              <a:path w="472439" h="472439">
                <a:moveTo>
                  <a:pt x="472439" y="345439"/>
                </a:moveTo>
                <a:lnTo>
                  <a:pt x="468630" y="345439"/>
                </a:lnTo>
                <a:lnTo>
                  <a:pt x="468630" y="347979"/>
                </a:lnTo>
                <a:lnTo>
                  <a:pt x="472439" y="347979"/>
                </a:lnTo>
                <a:lnTo>
                  <a:pt x="472439" y="345439"/>
                </a:lnTo>
                <a:close/>
              </a:path>
              <a:path w="472439" h="472439">
                <a:moveTo>
                  <a:pt x="471170" y="341629"/>
                </a:moveTo>
                <a:lnTo>
                  <a:pt x="469900" y="341629"/>
                </a:lnTo>
                <a:lnTo>
                  <a:pt x="469900" y="344042"/>
                </a:lnTo>
                <a:lnTo>
                  <a:pt x="472439" y="344042"/>
                </a:lnTo>
                <a:lnTo>
                  <a:pt x="472439" y="342900"/>
                </a:lnTo>
                <a:lnTo>
                  <a:pt x="471170" y="342900"/>
                </a:lnTo>
                <a:lnTo>
                  <a:pt x="471170" y="341629"/>
                </a:lnTo>
                <a:close/>
              </a:path>
              <a:path w="472439" h="472439">
                <a:moveTo>
                  <a:pt x="3810" y="415163"/>
                </a:moveTo>
                <a:lnTo>
                  <a:pt x="2539" y="415163"/>
                </a:lnTo>
                <a:lnTo>
                  <a:pt x="2539" y="421513"/>
                </a:lnTo>
                <a:lnTo>
                  <a:pt x="3810" y="421513"/>
                </a:lnTo>
                <a:lnTo>
                  <a:pt x="3810" y="415163"/>
                </a:lnTo>
                <a:close/>
              </a:path>
              <a:path w="472439" h="472439">
                <a:moveTo>
                  <a:pt x="472439" y="415163"/>
                </a:moveTo>
                <a:lnTo>
                  <a:pt x="468630" y="415163"/>
                </a:lnTo>
                <a:lnTo>
                  <a:pt x="468630" y="421513"/>
                </a:lnTo>
                <a:lnTo>
                  <a:pt x="472439" y="421513"/>
                </a:lnTo>
                <a:lnTo>
                  <a:pt x="472439" y="415163"/>
                </a:lnTo>
                <a:close/>
              </a:path>
              <a:path w="472439" h="472439">
                <a:moveTo>
                  <a:pt x="138430" y="471170"/>
                </a:moveTo>
                <a:lnTo>
                  <a:pt x="0" y="471170"/>
                </a:lnTo>
                <a:lnTo>
                  <a:pt x="0" y="472313"/>
                </a:lnTo>
                <a:lnTo>
                  <a:pt x="138430" y="472313"/>
                </a:lnTo>
                <a:lnTo>
                  <a:pt x="138430" y="471170"/>
                </a:lnTo>
                <a:close/>
              </a:path>
              <a:path w="472439" h="472439">
                <a:moveTo>
                  <a:pt x="138430" y="468630"/>
                </a:moveTo>
                <a:lnTo>
                  <a:pt x="0" y="468630"/>
                </a:lnTo>
                <a:lnTo>
                  <a:pt x="0" y="471043"/>
                </a:lnTo>
                <a:lnTo>
                  <a:pt x="138430" y="471043"/>
                </a:lnTo>
                <a:lnTo>
                  <a:pt x="138430" y="468630"/>
                </a:lnTo>
                <a:close/>
              </a:path>
              <a:path w="472439" h="472439">
                <a:moveTo>
                  <a:pt x="3810" y="464820"/>
                </a:moveTo>
                <a:lnTo>
                  <a:pt x="0" y="464820"/>
                </a:lnTo>
                <a:lnTo>
                  <a:pt x="0" y="468503"/>
                </a:lnTo>
                <a:lnTo>
                  <a:pt x="3810" y="468503"/>
                </a:lnTo>
                <a:lnTo>
                  <a:pt x="3810" y="464820"/>
                </a:lnTo>
                <a:close/>
              </a:path>
              <a:path w="472439" h="472439">
                <a:moveTo>
                  <a:pt x="3810" y="462280"/>
                </a:moveTo>
                <a:lnTo>
                  <a:pt x="0" y="462280"/>
                </a:lnTo>
                <a:lnTo>
                  <a:pt x="0" y="464693"/>
                </a:lnTo>
                <a:lnTo>
                  <a:pt x="3810" y="464693"/>
                </a:lnTo>
                <a:lnTo>
                  <a:pt x="3810" y="462280"/>
                </a:lnTo>
                <a:close/>
              </a:path>
              <a:path w="472439" h="472439">
                <a:moveTo>
                  <a:pt x="3810" y="458470"/>
                </a:moveTo>
                <a:lnTo>
                  <a:pt x="0" y="458470"/>
                </a:lnTo>
                <a:lnTo>
                  <a:pt x="0" y="462153"/>
                </a:lnTo>
                <a:lnTo>
                  <a:pt x="3810" y="462153"/>
                </a:lnTo>
                <a:lnTo>
                  <a:pt x="3810" y="458470"/>
                </a:lnTo>
                <a:close/>
              </a:path>
              <a:path w="472439" h="472439">
                <a:moveTo>
                  <a:pt x="3810" y="455930"/>
                </a:moveTo>
                <a:lnTo>
                  <a:pt x="0" y="455930"/>
                </a:lnTo>
                <a:lnTo>
                  <a:pt x="0" y="458343"/>
                </a:lnTo>
                <a:lnTo>
                  <a:pt x="3810" y="458343"/>
                </a:lnTo>
                <a:lnTo>
                  <a:pt x="3810" y="455930"/>
                </a:lnTo>
                <a:close/>
              </a:path>
              <a:path w="472439" h="472439">
                <a:moveTo>
                  <a:pt x="3810" y="452120"/>
                </a:moveTo>
                <a:lnTo>
                  <a:pt x="0" y="452120"/>
                </a:lnTo>
                <a:lnTo>
                  <a:pt x="0" y="455803"/>
                </a:lnTo>
                <a:lnTo>
                  <a:pt x="3810" y="455803"/>
                </a:lnTo>
                <a:lnTo>
                  <a:pt x="3810" y="452120"/>
                </a:lnTo>
                <a:close/>
              </a:path>
              <a:path w="472439" h="472439">
                <a:moveTo>
                  <a:pt x="3810" y="449580"/>
                </a:moveTo>
                <a:lnTo>
                  <a:pt x="0" y="449580"/>
                </a:lnTo>
                <a:lnTo>
                  <a:pt x="0" y="451993"/>
                </a:lnTo>
                <a:lnTo>
                  <a:pt x="3810" y="451993"/>
                </a:lnTo>
                <a:lnTo>
                  <a:pt x="3810" y="449580"/>
                </a:lnTo>
                <a:close/>
              </a:path>
              <a:path w="472439" h="472439">
                <a:moveTo>
                  <a:pt x="3810" y="445770"/>
                </a:moveTo>
                <a:lnTo>
                  <a:pt x="0" y="445770"/>
                </a:lnTo>
                <a:lnTo>
                  <a:pt x="0" y="449453"/>
                </a:lnTo>
                <a:lnTo>
                  <a:pt x="3810" y="449453"/>
                </a:lnTo>
                <a:lnTo>
                  <a:pt x="3810" y="445770"/>
                </a:lnTo>
                <a:close/>
              </a:path>
              <a:path w="472439" h="472439">
                <a:moveTo>
                  <a:pt x="3810" y="443230"/>
                </a:moveTo>
                <a:lnTo>
                  <a:pt x="0" y="443230"/>
                </a:lnTo>
                <a:lnTo>
                  <a:pt x="0" y="445643"/>
                </a:lnTo>
                <a:lnTo>
                  <a:pt x="3810" y="445643"/>
                </a:lnTo>
                <a:lnTo>
                  <a:pt x="3810" y="443230"/>
                </a:lnTo>
                <a:close/>
              </a:path>
              <a:path w="472439" h="472439">
                <a:moveTo>
                  <a:pt x="3810" y="439420"/>
                </a:moveTo>
                <a:lnTo>
                  <a:pt x="0" y="439420"/>
                </a:lnTo>
                <a:lnTo>
                  <a:pt x="0" y="443103"/>
                </a:lnTo>
                <a:lnTo>
                  <a:pt x="3810" y="443103"/>
                </a:lnTo>
                <a:lnTo>
                  <a:pt x="3810" y="439420"/>
                </a:lnTo>
                <a:close/>
              </a:path>
              <a:path w="472439" h="472439">
                <a:moveTo>
                  <a:pt x="3810" y="436880"/>
                </a:moveTo>
                <a:lnTo>
                  <a:pt x="0" y="436880"/>
                </a:lnTo>
                <a:lnTo>
                  <a:pt x="0" y="439293"/>
                </a:lnTo>
                <a:lnTo>
                  <a:pt x="3810" y="439293"/>
                </a:lnTo>
                <a:lnTo>
                  <a:pt x="3810" y="436880"/>
                </a:lnTo>
                <a:close/>
              </a:path>
              <a:path w="472439" h="472439">
                <a:moveTo>
                  <a:pt x="3810" y="433070"/>
                </a:moveTo>
                <a:lnTo>
                  <a:pt x="0" y="433070"/>
                </a:lnTo>
                <a:lnTo>
                  <a:pt x="0" y="436753"/>
                </a:lnTo>
                <a:lnTo>
                  <a:pt x="3810" y="436753"/>
                </a:lnTo>
                <a:lnTo>
                  <a:pt x="3810" y="433070"/>
                </a:lnTo>
                <a:close/>
              </a:path>
              <a:path w="472439" h="472439">
                <a:moveTo>
                  <a:pt x="3810" y="430530"/>
                </a:moveTo>
                <a:lnTo>
                  <a:pt x="0" y="430530"/>
                </a:lnTo>
                <a:lnTo>
                  <a:pt x="0" y="432943"/>
                </a:lnTo>
                <a:lnTo>
                  <a:pt x="3810" y="432943"/>
                </a:lnTo>
                <a:lnTo>
                  <a:pt x="3810" y="430530"/>
                </a:lnTo>
                <a:close/>
              </a:path>
              <a:path w="472439" h="472439">
                <a:moveTo>
                  <a:pt x="3810" y="426720"/>
                </a:moveTo>
                <a:lnTo>
                  <a:pt x="1270" y="426720"/>
                </a:lnTo>
                <a:lnTo>
                  <a:pt x="1270" y="427863"/>
                </a:lnTo>
                <a:lnTo>
                  <a:pt x="0" y="427863"/>
                </a:lnTo>
                <a:lnTo>
                  <a:pt x="0" y="430403"/>
                </a:lnTo>
                <a:lnTo>
                  <a:pt x="3810" y="430403"/>
                </a:lnTo>
                <a:lnTo>
                  <a:pt x="3810" y="426720"/>
                </a:lnTo>
                <a:close/>
              </a:path>
              <a:path w="472439" h="472439">
                <a:moveTo>
                  <a:pt x="3810" y="424180"/>
                </a:moveTo>
                <a:lnTo>
                  <a:pt x="1270" y="424180"/>
                </a:lnTo>
                <a:lnTo>
                  <a:pt x="1270" y="426593"/>
                </a:lnTo>
                <a:lnTo>
                  <a:pt x="3810" y="426593"/>
                </a:lnTo>
                <a:lnTo>
                  <a:pt x="3810" y="424180"/>
                </a:lnTo>
                <a:close/>
              </a:path>
              <a:path w="472439" h="472439">
                <a:moveTo>
                  <a:pt x="3810" y="421640"/>
                </a:moveTo>
                <a:lnTo>
                  <a:pt x="1270" y="421640"/>
                </a:lnTo>
                <a:lnTo>
                  <a:pt x="1270" y="424053"/>
                </a:lnTo>
                <a:lnTo>
                  <a:pt x="3810" y="424053"/>
                </a:lnTo>
                <a:lnTo>
                  <a:pt x="3810" y="421640"/>
                </a:lnTo>
                <a:close/>
              </a:path>
              <a:path w="472439" h="472439">
                <a:moveTo>
                  <a:pt x="467360" y="471170"/>
                </a:moveTo>
                <a:lnTo>
                  <a:pt x="264160" y="471170"/>
                </a:lnTo>
                <a:lnTo>
                  <a:pt x="264160" y="472313"/>
                </a:lnTo>
                <a:lnTo>
                  <a:pt x="467360" y="472313"/>
                </a:lnTo>
                <a:lnTo>
                  <a:pt x="467360" y="471170"/>
                </a:lnTo>
                <a:close/>
              </a:path>
              <a:path w="472439" h="472439">
                <a:moveTo>
                  <a:pt x="469900" y="468629"/>
                </a:moveTo>
                <a:lnTo>
                  <a:pt x="262889" y="468629"/>
                </a:lnTo>
                <a:lnTo>
                  <a:pt x="262889" y="471170"/>
                </a:lnTo>
                <a:lnTo>
                  <a:pt x="264160" y="471170"/>
                </a:lnTo>
                <a:lnTo>
                  <a:pt x="264160" y="471042"/>
                </a:lnTo>
                <a:lnTo>
                  <a:pt x="468629" y="471042"/>
                </a:lnTo>
                <a:lnTo>
                  <a:pt x="468629" y="469900"/>
                </a:lnTo>
                <a:lnTo>
                  <a:pt x="469900" y="469900"/>
                </a:lnTo>
                <a:lnTo>
                  <a:pt x="469900" y="468629"/>
                </a:lnTo>
                <a:close/>
              </a:path>
              <a:path w="472439" h="472439">
                <a:moveTo>
                  <a:pt x="468629" y="471042"/>
                </a:moveTo>
                <a:lnTo>
                  <a:pt x="467360" y="471042"/>
                </a:lnTo>
                <a:lnTo>
                  <a:pt x="467360" y="471170"/>
                </a:lnTo>
                <a:lnTo>
                  <a:pt x="468629" y="471170"/>
                </a:lnTo>
                <a:lnTo>
                  <a:pt x="468629" y="471042"/>
                </a:lnTo>
                <a:close/>
              </a:path>
              <a:path w="472439" h="472439">
                <a:moveTo>
                  <a:pt x="472439" y="464820"/>
                </a:moveTo>
                <a:lnTo>
                  <a:pt x="468630" y="464820"/>
                </a:lnTo>
                <a:lnTo>
                  <a:pt x="468630" y="468503"/>
                </a:lnTo>
                <a:lnTo>
                  <a:pt x="469900" y="468503"/>
                </a:lnTo>
                <a:lnTo>
                  <a:pt x="471169" y="468629"/>
                </a:lnTo>
                <a:lnTo>
                  <a:pt x="471169" y="467360"/>
                </a:lnTo>
                <a:lnTo>
                  <a:pt x="472439" y="467360"/>
                </a:lnTo>
                <a:lnTo>
                  <a:pt x="472439" y="464820"/>
                </a:lnTo>
                <a:close/>
              </a:path>
              <a:path w="472439" h="472439">
                <a:moveTo>
                  <a:pt x="472439" y="462279"/>
                </a:moveTo>
                <a:lnTo>
                  <a:pt x="468630" y="462279"/>
                </a:lnTo>
                <a:lnTo>
                  <a:pt x="468630" y="464692"/>
                </a:lnTo>
                <a:lnTo>
                  <a:pt x="472439" y="464692"/>
                </a:lnTo>
                <a:lnTo>
                  <a:pt x="472439" y="462279"/>
                </a:lnTo>
                <a:close/>
              </a:path>
              <a:path w="472439" h="472439">
                <a:moveTo>
                  <a:pt x="472439" y="458470"/>
                </a:moveTo>
                <a:lnTo>
                  <a:pt x="468630" y="458470"/>
                </a:lnTo>
                <a:lnTo>
                  <a:pt x="468630" y="462152"/>
                </a:lnTo>
                <a:lnTo>
                  <a:pt x="472439" y="462152"/>
                </a:lnTo>
                <a:lnTo>
                  <a:pt x="472439" y="458470"/>
                </a:lnTo>
                <a:close/>
              </a:path>
              <a:path w="472439" h="472439">
                <a:moveTo>
                  <a:pt x="472439" y="455929"/>
                </a:moveTo>
                <a:lnTo>
                  <a:pt x="468630" y="455929"/>
                </a:lnTo>
                <a:lnTo>
                  <a:pt x="468630" y="458342"/>
                </a:lnTo>
                <a:lnTo>
                  <a:pt x="472439" y="458342"/>
                </a:lnTo>
                <a:lnTo>
                  <a:pt x="472439" y="455929"/>
                </a:lnTo>
                <a:close/>
              </a:path>
              <a:path w="472439" h="472439">
                <a:moveTo>
                  <a:pt x="472439" y="452120"/>
                </a:moveTo>
                <a:lnTo>
                  <a:pt x="468630" y="452120"/>
                </a:lnTo>
                <a:lnTo>
                  <a:pt x="468630" y="455802"/>
                </a:lnTo>
                <a:lnTo>
                  <a:pt x="472439" y="455802"/>
                </a:lnTo>
                <a:lnTo>
                  <a:pt x="472439" y="452120"/>
                </a:lnTo>
                <a:close/>
              </a:path>
              <a:path w="472439" h="472439">
                <a:moveTo>
                  <a:pt x="472439" y="449579"/>
                </a:moveTo>
                <a:lnTo>
                  <a:pt x="468630" y="449579"/>
                </a:lnTo>
                <a:lnTo>
                  <a:pt x="468630" y="451992"/>
                </a:lnTo>
                <a:lnTo>
                  <a:pt x="472439" y="451992"/>
                </a:lnTo>
                <a:lnTo>
                  <a:pt x="472439" y="449579"/>
                </a:lnTo>
                <a:close/>
              </a:path>
              <a:path w="472439" h="472439">
                <a:moveTo>
                  <a:pt x="472439" y="445770"/>
                </a:moveTo>
                <a:lnTo>
                  <a:pt x="468630" y="445770"/>
                </a:lnTo>
                <a:lnTo>
                  <a:pt x="468630" y="449452"/>
                </a:lnTo>
                <a:lnTo>
                  <a:pt x="472439" y="449452"/>
                </a:lnTo>
                <a:lnTo>
                  <a:pt x="472439" y="445770"/>
                </a:lnTo>
                <a:close/>
              </a:path>
              <a:path w="472439" h="472439">
                <a:moveTo>
                  <a:pt x="472439" y="443229"/>
                </a:moveTo>
                <a:lnTo>
                  <a:pt x="468630" y="443229"/>
                </a:lnTo>
                <a:lnTo>
                  <a:pt x="468630" y="445642"/>
                </a:lnTo>
                <a:lnTo>
                  <a:pt x="472439" y="445642"/>
                </a:lnTo>
                <a:lnTo>
                  <a:pt x="472439" y="443229"/>
                </a:lnTo>
                <a:close/>
              </a:path>
              <a:path w="472439" h="472439">
                <a:moveTo>
                  <a:pt x="472439" y="439420"/>
                </a:moveTo>
                <a:lnTo>
                  <a:pt x="468630" y="439420"/>
                </a:lnTo>
                <a:lnTo>
                  <a:pt x="468630" y="443102"/>
                </a:lnTo>
                <a:lnTo>
                  <a:pt x="472439" y="443102"/>
                </a:lnTo>
                <a:lnTo>
                  <a:pt x="472439" y="439420"/>
                </a:lnTo>
                <a:close/>
              </a:path>
              <a:path w="472439" h="472439">
                <a:moveTo>
                  <a:pt x="472439" y="436879"/>
                </a:moveTo>
                <a:lnTo>
                  <a:pt x="468630" y="436879"/>
                </a:lnTo>
                <a:lnTo>
                  <a:pt x="468630" y="439292"/>
                </a:lnTo>
                <a:lnTo>
                  <a:pt x="472439" y="439292"/>
                </a:lnTo>
                <a:lnTo>
                  <a:pt x="472439" y="436879"/>
                </a:lnTo>
                <a:close/>
              </a:path>
              <a:path w="472439" h="472439">
                <a:moveTo>
                  <a:pt x="472439" y="433070"/>
                </a:moveTo>
                <a:lnTo>
                  <a:pt x="468630" y="433070"/>
                </a:lnTo>
                <a:lnTo>
                  <a:pt x="468630" y="436752"/>
                </a:lnTo>
                <a:lnTo>
                  <a:pt x="472439" y="436752"/>
                </a:lnTo>
                <a:lnTo>
                  <a:pt x="472439" y="433070"/>
                </a:lnTo>
                <a:close/>
              </a:path>
              <a:path w="472439" h="472439">
                <a:moveTo>
                  <a:pt x="472439" y="430529"/>
                </a:moveTo>
                <a:lnTo>
                  <a:pt x="468630" y="430529"/>
                </a:lnTo>
                <a:lnTo>
                  <a:pt x="468630" y="432942"/>
                </a:lnTo>
                <a:lnTo>
                  <a:pt x="472439" y="432942"/>
                </a:lnTo>
                <a:lnTo>
                  <a:pt x="472439" y="430529"/>
                </a:lnTo>
                <a:close/>
              </a:path>
              <a:path w="472439" h="472439">
                <a:moveTo>
                  <a:pt x="472439" y="426720"/>
                </a:moveTo>
                <a:lnTo>
                  <a:pt x="468630" y="426720"/>
                </a:lnTo>
                <a:lnTo>
                  <a:pt x="468630" y="430402"/>
                </a:lnTo>
                <a:lnTo>
                  <a:pt x="472439" y="430402"/>
                </a:lnTo>
                <a:lnTo>
                  <a:pt x="472439" y="426720"/>
                </a:lnTo>
                <a:close/>
              </a:path>
              <a:path w="472439" h="472439">
                <a:moveTo>
                  <a:pt x="472439" y="424179"/>
                </a:moveTo>
                <a:lnTo>
                  <a:pt x="468630" y="424179"/>
                </a:lnTo>
                <a:lnTo>
                  <a:pt x="468630" y="426592"/>
                </a:lnTo>
                <a:lnTo>
                  <a:pt x="472439" y="426592"/>
                </a:lnTo>
                <a:lnTo>
                  <a:pt x="472439" y="424179"/>
                </a:lnTo>
                <a:close/>
              </a:path>
              <a:path w="472439" h="472439">
                <a:moveTo>
                  <a:pt x="472439" y="421639"/>
                </a:moveTo>
                <a:lnTo>
                  <a:pt x="468630" y="421639"/>
                </a:lnTo>
                <a:lnTo>
                  <a:pt x="468630" y="424052"/>
                </a:lnTo>
                <a:lnTo>
                  <a:pt x="472439" y="424052"/>
                </a:lnTo>
                <a:lnTo>
                  <a:pt x="472439" y="421639"/>
                </a:lnTo>
                <a:close/>
              </a:path>
            </a:pathLst>
          </a:custGeom>
          <a:solidFill>
            <a:srgbClr val="D03D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1" name="bk object 4521"/>
          <p:cNvSpPr/>
          <p:nvPr/>
        </p:nvSpPr>
        <p:spPr>
          <a:xfrm>
            <a:off x="5029200" y="2869057"/>
            <a:ext cx="464820" cy="466090"/>
          </a:xfrm>
          <a:custGeom>
            <a:avLst/>
            <a:gdLst/>
            <a:ahLst/>
            <a:cxnLst/>
            <a:rect l="l" t="t" r="r" b="b"/>
            <a:pathLst>
              <a:path w="464820" h="466089">
                <a:moveTo>
                  <a:pt x="2539" y="130683"/>
                </a:moveTo>
                <a:lnTo>
                  <a:pt x="0" y="130683"/>
                </a:lnTo>
                <a:lnTo>
                  <a:pt x="0" y="133223"/>
                </a:lnTo>
                <a:lnTo>
                  <a:pt x="1270" y="133223"/>
                </a:lnTo>
                <a:lnTo>
                  <a:pt x="1270" y="131952"/>
                </a:lnTo>
                <a:lnTo>
                  <a:pt x="2539" y="131952"/>
                </a:lnTo>
                <a:lnTo>
                  <a:pt x="2539" y="130683"/>
                </a:lnTo>
                <a:close/>
              </a:path>
              <a:path w="464820" h="466089">
                <a:moveTo>
                  <a:pt x="3810" y="126873"/>
                </a:moveTo>
                <a:lnTo>
                  <a:pt x="0" y="126873"/>
                </a:lnTo>
                <a:lnTo>
                  <a:pt x="0" y="129412"/>
                </a:lnTo>
                <a:lnTo>
                  <a:pt x="2539" y="129412"/>
                </a:lnTo>
                <a:lnTo>
                  <a:pt x="2539" y="130683"/>
                </a:lnTo>
                <a:lnTo>
                  <a:pt x="3810" y="130683"/>
                </a:lnTo>
                <a:lnTo>
                  <a:pt x="3810" y="126873"/>
                </a:lnTo>
                <a:close/>
              </a:path>
              <a:path w="464820" h="466089">
                <a:moveTo>
                  <a:pt x="3810" y="124333"/>
                </a:moveTo>
                <a:lnTo>
                  <a:pt x="0" y="124333"/>
                </a:lnTo>
                <a:lnTo>
                  <a:pt x="0" y="125602"/>
                </a:lnTo>
                <a:lnTo>
                  <a:pt x="3810" y="125602"/>
                </a:lnTo>
                <a:lnTo>
                  <a:pt x="3810" y="124333"/>
                </a:lnTo>
                <a:close/>
              </a:path>
              <a:path w="464820" h="466089">
                <a:moveTo>
                  <a:pt x="3810" y="120523"/>
                </a:moveTo>
                <a:lnTo>
                  <a:pt x="0" y="120523"/>
                </a:lnTo>
                <a:lnTo>
                  <a:pt x="0" y="123062"/>
                </a:lnTo>
                <a:lnTo>
                  <a:pt x="3810" y="123062"/>
                </a:lnTo>
                <a:lnTo>
                  <a:pt x="3810" y="120523"/>
                </a:lnTo>
                <a:close/>
              </a:path>
              <a:path w="464820" h="466089">
                <a:moveTo>
                  <a:pt x="3810" y="117983"/>
                </a:moveTo>
                <a:lnTo>
                  <a:pt x="0" y="117983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7983"/>
                </a:lnTo>
                <a:close/>
              </a:path>
              <a:path w="464820" h="466089">
                <a:moveTo>
                  <a:pt x="3810" y="114173"/>
                </a:moveTo>
                <a:lnTo>
                  <a:pt x="0" y="114173"/>
                </a:lnTo>
                <a:lnTo>
                  <a:pt x="0" y="116712"/>
                </a:lnTo>
                <a:lnTo>
                  <a:pt x="3810" y="116712"/>
                </a:lnTo>
                <a:lnTo>
                  <a:pt x="3810" y="114173"/>
                </a:lnTo>
                <a:close/>
              </a:path>
              <a:path w="464820" h="466089">
                <a:moveTo>
                  <a:pt x="3810" y="111633"/>
                </a:moveTo>
                <a:lnTo>
                  <a:pt x="0" y="111633"/>
                </a:lnTo>
                <a:lnTo>
                  <a:pt x="0" y="112902"/>
                </a:lnTo>
                <a:lnTo>
                  <a:pt x="3810" y="112902"/>
                </a:lnTo>
                <a:lnTo>
                  <a:pt x="3810" y="111633"/>
                </a:lnTo>
                <a:close/>
              </a:path>
              <a:path w="464820" h="466089">
                <a:moveTo>
                  <a:pt x="3810" y="107823"/>
                </a:moveTo>
                <a:lnTo>
                  <a:pt x="0" y="107823"/>
                </a:lnTo>
                <a:lnTo>
                  <a:pt x="0" y="110362"/>
                </a:lnTo>
                <a:lnTo>
                  <a:pt x="3810" y="110362"/>
                </a:lnTo>
                <a:lnTo>
                  <a:pt x="3810" y="107823"/>
                </a:lnTo>
                <a:close/>
              </a:path>
              <a:path w="464820" h="466089">
                <a:moveTo>
                  <a:pt x="3810" y="105283"/>
                </a:moveTo>
                <a:lnTo>
                  <a:pt x="0" y="105283"/>
                </a:lnTo>
                <a:lnTo>
                  <a:pt x="0" y="106552"/>
                </a:lnTo>
                <a:lnTo>
                  <a:pt x="3810" y="106552"/>
                </a:lnTo>
                <a:lnTo>
                  <a:pt x="3810" y="105283"/>
                </a:lnTo>
                <a:close/>
              </a:path>
              <a:path w="464820" h="466089">
                <a:moveTo>
                  <a:pt x="3810" y="101473"/>
                </a:moveTo>
                <a:lnTo>
                  <a:pt x="0" y="101473"/>
                </a:lnTo>
                <a:lnTo>
                  <a:pt x="0" y="104012"/>
                </a:lnTo>
                <a:lnTo>
                  <a:pt x="3810" y="104012"/>
                </a:lnTo>
                <a:lnTo>
                  <a:pt x="3810" y="101473"/>
                </a:lnTo>
                <a:close/>
              </a:path>
              <a:path w="464820" h="466089">
                <a:moveTo>
                  <a:pt x="3810" y="98933"/>
                </a:moveTo>
                <a:lnTo>
                  <a:pt x="0" y="98933"/>
                </a:lnTo>
                <a:lnTo>
                  <a:pt x="0" y="100202"/>
                </a:lnTo>
                <a:lnTo>
                  <a:pt x="3810" y="100202"/>
                </a:lnTo>
                <a:lnTo>
                  <a:pt x="3810" y="98933"/>
                </a:lnTo>
                <a:close/>
              </a:path>
              <a:path w="464820" h="466089">
                <a:moveTo>
                  <a:pt x="3810" y="95123"/>
                </a:moveTo>
                <a:lnTo>
                  <a:pt x="0" y="95123"/>
                </a:lnTo>
                <a:lnTo>
                  <a:pt x="0" y="97662"/>
                </a:lnTo>
                <a:lnTo>
                  <a:pt x="3810" y="97662"/>
                </a:lnTo>
                <a:lnTo>
                  <a:pt x="3810" y="95123"/>
                </a:lnTo>
                <a:close/>
              </a:path>
              <a:path w="464820" h="466089">
                <a:moveTo>
                  <a:pt x="3810" y="92583"/>
                </a:moveTo>
                <a:lnTo>
                  <a:pt x="0" y="92583"/>
                </a:lnTo>
                <a:lnTo>
                  <a:pt x="0" y="93852"/>
                </a:lnTo>
                <a:lnTo>
                  <a:pt x="3810" y="93852"/>
                </a:lnTo>
                <a:lnTo>
                  <a:pt x="3810" y="92583"/>
                </a:lnTo>
                <a:close/>
              </a:path>
              <a:path w="464820" h="466089">
                <a:moveTo>
                  <a:pt x="3810" y="88773"/>
                </a:moveTo>
                <a:lnTo>
                  <a:pt x="0" y="88773"/>
                </a:lnTo>
                <a:lnTo>
                  <a:pt x="0" y="91312"/>
                </a:lnTo>
                <a:lnTo>
                  <a:pt x="3810" y="91312"/>
                </a:lnTo>
                <a:lnTo>
                  <a:pt x="3810" y="88773"/>
                </a:lnTo>
                <a:close/>
              </a:path>
              <a:path w="464820" h="466089">
                <a:moveTo>
                  <a:pt x="3810" y="86233"/>
                </a:moveTo>
                <a:lnTo>
                  <a:pt x="0" y="86233"/>
                </a:lnTo>
                <a:lnTo>
                  <a:pt x="0" y="87502"/>
                </a:lnTo>
                <a:lnTo>
                  <a:pt x="3810" y="87502"/>
                </a:lnTo>
                <a:lnTo>
                  <a:pt x="3810" y="86233"/>
                </a:lnTo>
                <a:close/>
              </a:path>
              <a:path w="464820" h="466089">
                <a:moveTo>
                  <a:pt x="3810" y="82423"/>
                </a:moveTo>
                <a:lnTo>
                  <a:pt x="0" y="82423"/>
                </a:lnTo>
                <a:lnTo>
                  <a:pt x="0" y="84962"/>
                </a:lnTo>
                <a:lnTo>
                  <a:pt x="3810" y="84962"/>
                </a:lnTo>
                <a:lnTo>
                  <a:pt x="3810" y="82423"/>
                </a:lnTo>
                <a:close/>
              </a:path>
              <a:path w="464820" h="466089">
                <a:moveTo>
                  <a:pt x="3810" y="79883"/>
                </a:moveTo>
                <a:lnTo>
                  <a:pt x="0" y="79883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79883"/>
                </a:lnTo>
                <a:close/>
              </a:path>
              <a:path w="464820" h="466089">
                <a:moveTo>
                  <a:pt x="3810" y="76073"/>
                </a:moveTo>
                <a:lnTo>
                  <a:pt x="0" y="76073"/>
                </a:lnTo>
                <a:lnTo>
                  <a:pt x="0" y="78612"/>
                </a:lnTo>
                <a:lnTo>
                  <a:pt x="3810" y="78612"/>
                </a:lnTo>
                <a:lnTo>
                  <a:pt x="3810" y="76073"/>
                </a:lnTo>
                <a:close/>
              </a:path>
              <a:path w="464820" h="466089">
                <a:moveTo>
                  <a:pt x="3810" y="73660"/>
                </a:moveTo>
                <a:lnTo>
                  <a:pt x="0" y="73660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73660"/>
                </a:lnTo>
                <a:close/>
              </a:path>
              <a:path w="464820" h="466089">
                <a:moveTo>
                  <a:pt x="3810" y="69850"/>
                </a:moveTo>
                <a:lnTo>
                  <a:pt x="0" y="69850"/>
                </a:lnTo>
                <a:lnTo>
                  <a:pt x="0" y="72262"/>
                </a:lnTo>
                <a:lnTo>
                  <a:pt x="3810" y="72262"/>
                </a:lnTo>
                <a:lnTo>
                  <a:pt x="3810" y="69850"/>
                </a:lnTo>
                <a:close/>
              </a:path>
              <a:path w="464820" h="466089">
                <a:moveTo>
                  <a:pt x="3810" y="67310"/>
                </a:moveTo>
                <a:lnTo>
                  <a:pt x="0" y="67310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7310"/>
                </a:lnTo>
                <a:close/>
              </a:path>
              <a:path w="464820" h="466089">
                <a:moveTo>
                  <a:pt x="3810" y="63500"/>
                </a:moveTo>
                <a:lnTo>
                  <a:pt x="0" y="63500"/>
                </a:lnTo>
                <a:lnTo>
                  <a:pt x="0" y="65912"/>
                </a:lnTo>
                <a:lnTo>
                  <a:pt x="3810" y="65912"/>
                </a:lnTo>
                <a:lnTo>
                  <a:pt x="3810" y="63500"/>
                </a:lnTo>
                <a:close/>
              </a:path>
              <a:path w="464820" h="466089">
                <a:moveTo>
                  <a:pt x="3810" y="60960"/>
                </a:moveTo>
                <a:lnTo>
                  <a:pt x="0" y="60960"/>
                </a:lnTo>
                <a:lnTo>
                  <a:pt x="0" y="62102"/>
                </a:lnTo>
                <a:lnTo>
                  <a:pt x="3810" y="62102"/>
                </a:lnTo>
                <a:lnTo>
                  <a:pt x="3810" y="60960"/>
                </a:lnTo>
                <a:close/>
              </a:path>
              <a:path w="464820" h="466089">
                <a:moveTo>
                  <a:pt x="3810" y="57150"/>
                </a:moveTo>
                <a:lnTo>
                  <a:pt x="0" y="57150"/>
                </a:lnTo>
                <a:lnTo>
                  <a:pt x="0" y="59562"/>
                </a:lnTo>
                <a:lnTo>
                  <a:pt x="3810" y="59562"/>
                </a:lnTo>
                <a:lnTo>
                  <a:pt x="3810" y="57150"/>
                </a:lnTo>
                <a:close/>
              </a:path>
              <a:path w="464820" h="466089">
                <a:moveTo>
                  <a:pt x="3810" y="54610"/>
                </a:moveTo>
                <a:lnTo>
                  <a:pt x="0" y="54610"/>
                </a:lnTo>
                <a:lnTo>
                  <a:pt x="0" y="55752"/>
                </a:lnTo>
                <a:lnTo>
                  <a:pt x="3810" y="55752"/>
                </a:lnTo>
                <a:lnTo>
                  <a:pt x="3810" y="54610"/>
                </a:lnTo>
                <a:close/>
              </a:path>
              <a:path w="464820" h="466089">
                <a:moveTo>
                  <a:pt x="3810" y="48260"/>
                </a:moveTo>
                <a:lnTo>
                  <a:pt x="0" y="48260"/>
                </a:lnTo>
                <a:lnTo>
                  <a:pt x="0" y="53212"/>
                </a:lnTo>
                <a:lnTo>
                  <a:pt x="3810" y="53212"/>
                </a:lnTo>
                <a:lnTo>
                  <a:pt x="3810" y="48260"/>
                </a:lnTo>
                <a:close/>
              </a:path>
              <a:path w="464820" h="466089">
                <a:moveTo>
                  <a:pt x="3810" y="44450"/>
                </a:moveTo>
                <a:lnTo>
                  <a:pt x="0" y="44450"/>
                </a:lnTo>
                <a:lnTo>
                  <a:pt x="0" y="46862"/>
                </a:lnTo>
                <a:lnTo>
                  <a:pt x="3810" y="46862"/>
                </a:lnTo>
                <a:lnTo>
                  <a:pt x="3810" y="44450"/>
                </a:lnTo>
                <a:close/>
              </a:path>
              <a:path w="464820" h="466089">
                <a:moveTo>
                  <a:pt x="3810" y="41783"/>
                </a:moveTo>
                <a:lnTo>
                  <a:pt x="0" y="41783"/>
                </a:lnTo>
                <a:lnTo>
                  <a:pt x="0" y="43052"/>
                </a:lnTo>
                <a:lnTo>
                  <a:pt x="3810" y="43052"/>
                </a:lnTo>
                <a:lnTo>
                  <a:pt x="3810" y="41783"/>
                </a:lnTo>
                <a:close/>
              </a:path>
              <a:path w="464820" h="466089">
                <a:moveTo>
                  <a:pt x="3810" y="37973"/>
                </a:moveTo>
                <a:lnTo>
                  <a:pt x="0" y="37973"/>
                </a:lnTo>
                <a:lnTo>
                  <a:pt x="0" y="40512"/>
                </a:lnTo>
                <a:lnTo>
                  <a:pt x="3810" y="40512"/>
                </a:lnTo>
                <a:lnTo>
                  <a:pt x="3810" y="37973"/>
                </a:lnTo>
                <a:close/>
              </a:path>
              <a:path w="464820" h="466089">
                <a:moveTo>
                  <a:pt x="3810" y="35433"/>
                </a:moveTo>
                <a:lnTo>
                  <a:pt x="0" y="35433"/>
                </a:lnTo>
                <a:lnTo>
                  <a:pt x="0" y="36702"/>
                </a:lnTo>
                <a:lnTo>
                  <a:pt x="3810" y="36702"/>
                </a:lnTo>
                <a:lnTo>
                  <a:pt x="3810" y="35433"/>
                </a:lnTo>
                <a:close/>
              </a:path>
              <a:path w="464820" h="466089">
                <a:moveTo>
                  <a:pt x="3810" y="31623"/>
                </a:moveTo>
                <a:lnTo>
                  <a:pt x="0" y="31623"/>
                </a:lnTo>
                <a:lnTo>
                  <a:pt x="0" y="34162"/>
                </a:lnTo>
                <a:lnTo>
                  <a:pt x="3810" y="34162"/>
                </a:lnTo>
                <a:lnTo>
                  <a:pt x="3810" y="31623"/>
                </a:lnTo>
                <a:close/>
              </a:path>
              <a:path w="464820" h="466089">
                <a:moveTo>
                  <a:pt x="3810" y="29210"/>
                </a:moveTo>
                <a:lnTo>
                  <a:pt x="0" y="29210"/>
                </a:lnTo>
                <a:lnTo>
                  <a:pt x="0" y="30352"/>
                </a:lnTo>
                <a:lnTo>
                  <a:pt x="3810" y="30352"/>
                </a:lnTo>
                <a:lnTo>
                  <a:pt x="3810" y="29210"/>
                </a:lnTo>
                <a:close/>
              </a:path>
              <a:path w="464820" h="466089">
                <a:moveTo>
                  <a:pt x="3810" y="25400"/>
                </a:moveTo>
                <a:lnTo>
                  <a:pt x="0" y="2540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400"/>
                </a:lnTo>
                <a:close/>
              </a:path>
              <a:path w="464820" h="466089">
                <a:moveTo>
                  <a:pt x="3810" y="22860"/>
                </a:moveTo>
                <a:lnTo>
                  <a:pt x="0" y="22860"/>
                </a:lnTo>
                <a:lnTo>
                  <a:pt x="0" y="24002"/>
                </a:lnTo>
                <a:lnTo>
                  <a:pt x="3810" y="24002"/>
                </a:lnTo>
                <a:lnTo>
                  <a:pt x="3810" y="22860"/>
                </a:lnTo>
                <a:close/>
              </a:path>
              <a:path w="464820" h="466089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464820" h="466089">
                <a:moveTo>
                  <a:pt x="3810" y="16510"/>
                </a:moveTo>
                <a:lnTo>
                  <a:pt x="0" y="16510"/>
                </a:lnTo>
                <a:lnTo>
                  <a:pt x="0" y="17652"/>
                </a:lnTo>
                <a:lnTo>
                  <a:pt x="3810" y="17652"/>
                </a:lnTo>
                <a:lnTo>
                  <a:pt x="3810" y="16510"/>
                </a:lnTo>
                <a:close/>
              </a:path>
              <a:path w="464820" h="466089">
                <a:moveTo>
                  <a:pt x="1270" y="11302"/>
                </a:moveTo>
                <a:lnTo>
                  <a:pt x="0" y="11302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lnTo>
                  <a:pt x="1270" y="12700"/>
                </a:lnTo>
                <a:lnTo>
                  <a:pt x="1270" y="11302"/>
                </a:lnTo>
                <a:close/>
              </a:path>
              <a:path w="464820" h="466089">
                <a:moveTo>
                  <a:pt x="3810" y="8889"/>
                </a:moveTo>
                <a:lnTo>
                  <a:pt x="2539" y="8889"/>
                </a:lnTo>
                <a:lnTo>
                  <a:pt x="2539" y="11302"/>
                </a:lnTo>
                <a:lnTo>
                  <a:pt x="3810" y="11302"/>
                </a:lnTo>
                <a:lnTo>
                  <a:pt x="3810" y="8889"/>
                </a:lnTo>
                <a:close/>
              </a:path>
              <a:path w="464820" h="466089">
                <a:moveTo>
                  <a:pt x="10160" y="2539"/>
                </a:moveTo>
                <a:lnTo>
                  <a:pt x="8889" y="2539"/>
                </a:lnTo>
                <a:lnTo>
                  <a:pt x="8889" y="3810"/>
                </a:lnTo>
                <a:lnTo>
                  <a:pt x="10160" y="3810"/>
                </a:lnTo>
                <a:lnTo>
                  <a:pt x="10160" y="2539"/>
                </a:lnTo>
                <a:close/>
              </a:path>
              <a:path w="464820" h="466089">
                <a:moveTo>
                  <a:pt x="236220" y="2539"/>
                </a:moveTo>
                <a:lnTo>
                  <a:pt x="234950" y="2539"/>
                </a:lnTo>
                <a:lnTo>
                  <a:pt x="234950" y="3810"/>
                </a:lnTo>
                <a:lnTo>
                  <a:pt x="236220" y="3810"/>
                </a:lnTo>
                <a:lnTo>
                  <a:pt x="236220" y="2539"/>
                </a:lnTo>
                <a:close/>
              </a:path>
              <a:path w="464820" h="466089">
                <a:moveTo>
                  <a:pt x="204470" y="0"/>
                </a:moveTo>
                <a:lnTo>
                  <a:pt x="11429" y="0"/>
                </a:lnTo>
                <a:lnTo>
                  <a:pt x="11429" y="2539"/>
                </a:lnTo>
                <a:lnTo>
                  <a:pt x="204469" y="2539"/>
                </a:lnTo>
                <a:lnTo>
                  <a:pt x="204470" y="0"/>
                </a:lnTo>
                <a:close/>
              </a:path>
              <a:path w="464820" h="466089">
                <a:moveTo>
                  <a:pt x="454660" y="0"/>
                </a:moveTo>
                <a:lnTo>
                  <a:pt x="238760" y="0"/>
                </a:lnTo>
                <a:lnTo>
                  <a:pt x="238760" y="2539"/>
                </a:lnTo>
                <a:lnTo>
                  <a:pt x="454660" y="2539"/>
                </a:lnTo>
                <a:lnTo>
                  <a:pt x="454660" y="0"/>
                </a:lnTo>
                <a:close/>
              </a:path>
              <a:path w="464820" h="466089">
                <a:moveTo>
                  <a:pt x="3810" y="410083"/>
                </a:moveTo>
                <a:lnTo>
                  <a:pt x="0" y="410083"/>
                </a:lnTo>
                <a:lnTo>
                  <a:pt x="0" y="411352"/>
                </a:lnTo>
                <a:lnTo>
                  <a:pt x="3810" y="411352"/>
                </a:lnTo>
                <a:lnTo>
                  <a:pt x="3810" y="410083"/>
                </a:lnTo>
                <a:close/>
              </a:path>
              <a:path w="464820" h="466089">
                <a:moveTo>
                  <a:pt x="3810" y="406273"/>
                </a:moveTo>
                <a:lnTo>
                  <a:pt x="0" y="406273"/>
                </a:lnTo>
                <a:lnTo>
                  <a:pt x="0" y="408813"/>
                </a:lnTo>
                <a:lnTo>
                  <a:pt x="3810" y="408813"/>
                </a:lnTo>
                <a:lnTo>
                  <a:pt x="3810" y="406273"/>
                </a:lnTo>
                <a:close/>
              </a:path>
              <a:path w="464820" h="466089">
                <a:moveTo>
                  <a:pt x="3810" y="403733"/>
                </a:moveTo>
                <a:lnTo>
                  <a:pt x="1270" y="403733"/>
                </a:lnTo>
                <a:lnTo>
                  <a:pt x="1270" y="405002"/>
                </a:lnTo>
                <a:lnTo>
                  <a:pt x="3810" y="405002"/>
                </a:lnTo>
                <a:lnTo>
                  <a:pt x="3810" y="403733"/>
                </a:lnTo>
                <a:close/>
              </a:path>
              <a:path w="464820" h="466089">
                <a:moveTo>
                  <a:pt x="3810" y="399923"/>
                </a:moveTo>
                <a:lnTo>
                  <a:pt x="1270" y="399923"/>
                </a:lnTo>
                <a:lnTo>
                  <a:pt x="1270" y="402463"/>
                </a:lnTo>
                <a:lnTo>
                  <a:pt x="3810" y="402463"/>
                </a:lnTo>
                <a:lnTo>
                  <a:pt x="3810" y="399923"/>
                </a:lnTo>
                <a:close/>
              </a:path>
              <a:path w="464820" h="466089">
                <a:moveTo>
                  <a:pt x="3810" y="397383"/>
                </a:moveTo>
                <a:lnTo>
                  <a:pt x="2539" y="397383"/>
                </a:lnTo>
                <a:lnTo>
                  <a:pt x="2539" y="398652"/>
                </a:lnTo>
                <a:lnTo>
                  <a:pt x="3810" y="398652"/>
                </a:lnTo>
                <a:lnTo>
                  <a:pt x="3810" y="397383"/>
                </a:lnTo>
                <a:close/>
              </a:path>
              <a:path w="464820" h="466089">
                <a:moveTo>
                  <a:pt x="3810" y="393573"/>
                </a:moveTo>
                <a:lnTo>
                  <a:pt x="2539" y="393573"/>
                </a:lnTo>
                <a:lnTo>
                  <a:pt x="2539" y="396113"/>
                </a:lnTo>
                <a:lnTo>
                  <a:pt x="3810" y="396113"/>
                </a:lnTo>
                <a:lnTo>
                  <a:pt x="3810" y="393573"/>
                </a:lnTo>
                <a:close/>
              </a:path>
              <a:path w="464820" h="466089">
                <a:moveTo>
                  <a:pt x="464820" y="410083"/>
                </a:moveTo>
                <a:lnTo>
                  <a:pt x="461010" y="410083"/>
                </a:lnTo>
                <a:lnTo>
                  <a:pt x="461010" y="411352"/>
                </a:lnTo>
                <a:lnTo>
                  <a:pt x="464820" y="411352"/>
                </a:lnTo>
                <a:lnTo>
                  <a:pt x="464820" y="410083"/>
                </a:lnTo>
                <a:close/>
              </a:path>
              <a:path w="464820" h="466089">
                <a:moveTo>
                  <a:pt x="464820" y="406273"/>
                </a:moveTo>
                <a:lnTo>
                  <a:pt x="461010" y="406273"/>
                </a:lnTo>
                <a:lnTo>
                  <a:pt x="461010" y="408813"/>
                </a:lnTo>
                <a:lnTo>
                  <a:pt x="464820" y="408813"/>
                </a:lnTo>
                <a:lnTo>
                  <a:pt x="464820" y="406273"/>
                </a:lnTo>
                <a:close/>
              </a:path>
              <a:path w="464820" h="466089">
                <a:moveTo>
                  <a:pt x="464820" y="403860"/>
                </a:moveTo>
                <a:lnTo>
                  <a:pt x="461010" y="403860"/>
                </a:lnTo>
                <a:lnTo>
                  <a:pt x="461010" y="405002"/>
                </a:lnTo>
                <a:lnTo>
                  <a:pt x="464820" y="405002"/>
                </a:lnTo>
                <a:lnTo>
                  <a:pt x="464820" y="403860"/>
                </a:lnTo>
                <a:close/>
              </a:path>
              <a:path w="464820" h="466089">
                <a:moveTo>
                  <a:pt x="464820" y="400050"/>
                </a:moveTo>
                <a:lnTo>
                  <a:pt x="461010" y="400050"/>
                </a:lnTo>
                <a:lnTo>
                  <a:pt x="461010" y="402589"/>
                </a:lnTo>
                <a:lnTo>
                  <a:pt x="464820" y="402589"/>
                </a:lnTo>
                <a:lnTo>
                  <a:pt x="464820" y="400050"/>
                </a:lnTo>
                <a:close/>
              </a:path>
              <a:path w="464820" h="466089">
                <a:moveTo>
                  <a:pt x="464820" y="397510"/>
                </a:moveTo>
                <a:lnTo>
                  <a:pt x="461010" y="397510"/>
                </a:lnTo>
                <a:lnTo>
                  <a:pt x="461010" y="398652"/>
                </a:lnTo>
                <a:lnTo>
                  <a:pt x="464820" y="398652"/>
                </a:lnTo>
                <a:lnTo>
                  <a:pt x="464820" y="397510"/>
                </a:lnTo>
                <a:close/>
              </a:path>
              <a:path w="464820" h="466089">
                <a:moveTo>
                  <a:pt x="464820" y="393700"/>
                </a:moveTo>
                <a:lnTo>
                  <a:pt x="461010" y="393700"/>
                </a:lnTo>
                <a:lnTo>
                  <a:pt x="461010" y="396239"/>
                </a:lnTo>
                <a:lnTo>
                  <a:pt x="464820" y="396239"/>
                </a:lnTo>
                <a:lnTo>
                  <a:pt x="464820" y="393700"/>
                </a:lnTo>
                <a:close/>
              </a:path>
              <a:path w="464820" h="466089">
                <a:moveTo>
                  <a:pt x="464820" y="391160"/>
                </a:moveTo>
                <a:lnTo>
                  <a:pt x="461010" y="391160"/>
                </a:lnTo>
                <a:lnTo>
                  <a:pt x="461010" y="392302"/>
                </a:lnTo>
                <a:lnTo>
                  <a:pt x="464820" y="392302"/>
                </a:lnTo>
                <a:lnTo>
                  <a:pt x="464820" y="391160"/>
                </a:lnTo>
                <a:close/>
              </a:path>
              <a:path w="464820" h="466089">
                <a:moveTo>
                  <a:pt x="464820" y="387350"/>
                </a:moveTo>
                <a:lnTo>
                  <a:pt x="461010" y="387350"/>
                </a:lnTo>
                <a:lnTo>
                  <a:pt x="461010" y="389889"/>
                </a:lnTo>
                <a:lnTo>
                  <a:pt x="464820" y="389889"/>
                </a:lnTo>
                <a:lnTo>
                  <a:pt x="464820" y="387350"/>
                </a:lnTo>
                <a:close/>
              </a:path>
              <a:path w="464820" h="466089">
                <a:moveTo>
                  <a:pt x="464820" y="384810"/>
                </a:moveTo>
                <a:lnTo>
                  <a:pt x="461010" y="384810"/>
                </a:lnTo>
                <a:lnTo>
                  <a:pt x="461010" y="385952"/>
                </a:lnTo>
                <a:lnTo>
                  <a:pt x="464820" y="385952"/>
                </a:lnTo>
                <a:lnTo>
                  <a:pt x="464820" y="384810"/>
                </a:lnTo>
                <a:close/>
              </a:path>
              <a:path w="464820" h="466089">
                <a:moveTo>
                  <a:pt x="464820" y="381000"/>
                </a:moveTo>
                <a:lnTo>
                  <a:pt x="461010" y="381000"/>
                </a:lnTo>
                <a:lnTo>
                  <a:pt x="461010" y="383539"/>
                </a:lnTo>
                <a:lnTo>
                  <a:pt x="464820" y="383539"/>
                </a:lnTo>
                <a:lnTo>
                  <a:pt x="464820" y="381000"/>
                </a:lnTo>
                <a:close/>
              </a:path>
              <a:path w="464820" h="466089">
                <a:moveTo>
                  <a:pt x="464820" y="378460"/>
                </a:moveTo>
                <a:lnTo>
                  <a:pt x="461010" y="378460"/>
                </a:lnTo>
                <a:lnTo>
                  <a:pt x="461010" y="379602"/>
                </a:lnTo>
                <a:lnTo>
                  <a:pt x="464820" y="379602"/>
                </a:lnTo>
                <a:lnTo>
                  <a:pt x="464820" y="378460"/>
                </a:lnTo>
                <a:close/>
              </a:path>
              <a:path w="464820" h="466089">
                <a:moveTo>
                  <a:pt x="464820" y="374650"/>
                </a:moveTo>
                <a:lnTo>
                  <a:pt x="461010" y="374650"/>
                </a:lnTo>
                <a:lnTo>
                  <a:pt x="461010" y="377189"/>
                </a:lnTo>
                <a:lnTo>
                  <a:pt x="464820" y="377189"/>
                </a:lnTo>
                <a:lnTo>
                  <a:pt x="464820" y="374650"/>
                </a:lnTo>
                <a:close/>
              </a:path>
              <a:path w="464820" h="466089">
                <a:moveTo>
                  <a:pt x="464820" y="372110"/>
                </a:moveTo>
                <a:lnTo>
                  <a:pt x="461010" y="372110"/>
                </a:lnTo>
                <a:lnTo>
                  <a:pt x="461010" y="373252"/>
                </a:lnTo>
                <a:lnTo>
                  <a:pt x="464820" y="373252"/>
                </a:lnTo>
                <a:lnTo>
                  <a:pt x="464820" y="372110"/>
                </a:lnTo>
                <a:close/>
              </a:path>
              <a:path w="464820" h="466089">
                <a:moveTo>
                  <a:pt x="464820" y="368300"/>
                </a:moveTo>
                <a:lnTo>
                  <a:pt x="461010" y="368300"/>
                </a:lnTo>
                <a:lnTo>
                  <a:pt x="461010" y="370839"/>
                </a:lnTo>
                <a:lnTo>
                  <a:pt x="464820" y="370839"/>
                </a:lnTo>
                <a:lnTo>
                  <a:pt x="464820" y="368300"/>
                </a:lnTo>
                <a:close/>
              </a:path>
              <a:path w="464820" h="466089">
                <a:moveTo>
                  <a:pt x="464820" y="365760"/>
                </a:moveTo>
                <a:lnTo>
                  <a:pt x="461010" y="365760"/>
                </a:lnTo>
                <a:lnTo>
                  <a:pt x="461010" y="366902"/>
                </a:lnTo>
                <a:lnTo>
                  <a:pt x="464820" y="366902"/>
                </a:lnTo>
                <a:lnTo>
                  <a:pt x="464820" y="365760"/>
                </a:lnTo>
                <a:close/>
              </a:path>
              <a:path w="464820" h="466089">
                <a:moveTo>
                  <a:pt x="464820" y="361950"/>
                </a:moveTo>
                <a:lnTo>
                  <a:pt x="461010" y="361950"/>
                </a:lnTo>
                <a:lnTo>
                  <a:pt x="461010" y="364489"/>
                </a:lnTo>
                <a:lnTo>
                  <a:pt x="464820" y="364489"/>
                </a:lnTo>
                <a:lnTo>
                  <a:pt x="464820" y="361950"/>
                </a:lnTo>
                <a:close/>
              </a:path>
              <a:path w="464820" h="466089">
                <a:moveTo>
                  <a:pt x="464820" y="359410"/>
                </a:moveTo>
                <a:lnTo>
                  <a:pt x="461010" y="359410"/>
                </a:lnTo>
                <a:lnTo>
                  <a:pt x="461010" y="360552"/>
                </a:lnTo>
                <a:lnTo>
                  <a:pt x="464820" y="360552"/>
                </a:lnTo>
                <a:lnTo>
                  <a:pt x="464820" y="359410"/>
                </a:lnTo>
                <a:close/>
              </a:path>
              <a:path w="464820" h="466089">
                <a:moveTo>
                  <a:pt x="464820" y="355600"/>
                </a:moveTo>
                <a:lnTo>
                  <a:pt x="461010" y="355600"/>
                </a:lnTo>
                <a:lnTo>
                  <a:pt x="461010" y="358139"/>
                </a:lnTo>
                <a:lnTo>
                  <a:pt x="464820" y="358139"/>
                </a:lnTo>
                <a:lnTo>
                  <a:pt x="464820" y="355600"/>
                </a:lnTo>
                <a:close/>
              </a:path>
              <a:path w="464820" h="466089">
                <a:moveTo>
                  <a:pt x="464820" y="353060"/>
                </a:moveTo>
                <a:lnTo>
                  <a:pt x="461010" y="353060"/>
                </a:lnTo>
                <a:lnTo>
                  <a:pt x="461010" y="354202"/>
                </a:lnTo>
                <a:lnTo>
                  <a:pt x="464820" y="354202"/>
                </a:lnTo>
                <a:lnTo>
                  <a:pt x="464820" y="353060"/>
                </a:lnTo>
                <a:close/>
              </a:path>
              <a:path w="464820" h="466089">
                <a:moveTo>
                  <a:pt x="464820" y="349250"/>
                </a:moveTo>
                <a:lnTo>
                  <a:pt x="461010" y="349250"/>
                </a:lnTo>
                <a:lnTo>
                  <a:pt x="461010" y="351789"/>
                </a:lnTo>
                <a:lnTo>
                  <a:pt x="464820" y="351789"/>
                </a:lnTo>
                <a:lnTo>
                  <a:pt x="464820" y="349250"/>
                </a:lnTo>
                <a:close/>
              </a:path>
              <a:path w="464820" h="466089">
                <a:moveTo>
                  <a:pt x="464820" y="346710"/>
                </a:moveTo>
                <a:lnTo>
                  <a:pt x="461010" y="346710"/>
                </a:lnTo>
                <a:lnTo>
                  <a:pt x="461010" y="347852"/>
                </a:lnTo>
                <a:lnTo>
                  <a:pt x="464820" y="347852"/>
                </a:lnTo>
                <a:lnTo>
                  <a:pt x="464820" y="346710"/>
                </a:lnTo>
                <a:close/>
              </a:path>
              <a:path w="464820" h="466089">
                <a:moveTo>
                  <a:pt x="464820" y="341502"/>
                </a:moveTo>
                <a:lnTo>
                  <a:pt x="463550" y="341502"/>
                </a:lnTo>
                <a:lnTo>
                  <a:pt x="463550" y="342900"/>
                </a:lnTo>
                <a:lnTo>
                  <a:pt x="462279" y="342900"/>
                </a:lnTo>
                <a:lnTo>
                  <a:pt x="462279" y="345439"/>
                </a:lnTo>
                <a:lnTo>
                  <a:pt x="464820" y="345439"/>
                </a:lnTo>
                <a:lnTo>
                  <a:pt x="464820" y="341502"/>
                </a:lnTo>
                <a:close/>
              </a:path>
              <a:path w="464820" h="466089">
                <a:moveTo>
                  <a:pt x="3810" y="412623"/>
                </a:moveTo>
                <a:lnTo>
                  <a:pt x="0" y="412623"/>
                </a:lnTo>
                <a:lnTo>
                  <a:pt x="0" y="418973"/>
                </a:lnTo>
                <a:lnTo>
                  <a:pt x="3810" y="418973"/>
                </a:lnTo>
                <a:lnTo>
                  <a:pt x="3810" y="412623"/>
                </a:lnTo>
                <a:close/>
              </a:path>
              <a:path w="464820" h="466089">
                <a:moveTo>
                  <a:pt x="464820" y="412623"/>
                </a:moveTo>
                <a:lnTo>
                  <a:pt x="461010" y="412623"/>
                </a:lnTo>
                <a:lnTo>
                  <a:pt x="461010" y="418973"/>
                </a:lnTo>
                <a:lnTo>
                  <a:pt x="464820" y="418973"/>
                </a:lnTo>
                <a:lnTo>
                  <a:pt x="464820" y="412623"/>
                </a:lnTo>
                <a:close/>
              </a:path>
              <a:path w="464820" h="466089">
                <a:moveTo>
                  <a:pt x="134620" y="462280"/>
                </a:moveTo>
                <a:lnTo>
                  <a:pt x="0" y="462280"/>
                </a:lnTo>
                <a:lnTo>
                  <a:pt x="0" y="465963"/>
                </a:lnTo>
                <a:lnTo>
                  <a:pt x="134620" y="465963"/>
                </a:lnTo>
                <a:lnTo>
                  <a:pt x="134620" y="462280"/>
                </a:lnTo>
                <a:close/>
              </a:path>
              <a:path w="464820" h="466089">
                <a:moveTo>
                  <a:pt x="135889" y="462153"/>
                </a:moveTo>
                <a:lnTo>
                  <a:pt x="134620" y="462153"/>
                </a:lnTo>
                <a:lnTo>
                  <a:pt x="135889" y="462280"/>
                </a:lnTo>
                <a:close/>
              </a:path>
              <a:path w="464820" h="466089">
                <a:moveTo>
                  <a:pt x="3810" y="459740"/>
                </a:moveTo>
                <a:lnTo>
                  <a:pt x="0" y="459740"/>
                </a:lnTo>
                <a:lnTo>
                  <a:pt x="0" y="462153"/>
                </a:lnTo>
                <a:lnTo>
                  <a:pt x="3810" y="462153"/>
                </a:lnTo>
                <a:lnTo>
                  <a:pt x="3810" y="459740"/>
                </a:lnTo>
                <a:close/>
              </a:path>
              <a:path w="464820" h="466089">
                <a:moveTo>
                  <a:pt x="3810" y="455930"/>
                </a:moveTo>
                <a:lnTo>
                  <a:pt x="0" y="455930"/>
                </a:lnTo>
                <a:lnTo>
                  <a:pt x="0" y="459613"/>
                </a:lnTo>
                <a:lnTo>
                  <a:pt x="3810" y="459613"/>
                </a:lnTo>
                <a:lnTo>
                  <a:pt x="3810" y="455930"/>
                </a:lnTo>
                <a:close/>
              </a:path>
              <a:path w="464820" h="466089">
                <a:moveTo>
                  <a:pt x="3810" y="453390"/>
                </a:moveTo>
                <a:lnTo>
                  <a:pt x="0" y="453390"/>
                </a:lnTo>
                <a:lnTo>
                  <a:pt x="0" y="455803"/>
                </a:lnTo>
                <a:lnTo>
                  <a:pt x="3810" y="455803"/>
                </a:lnTo>
                <a:lnTo>
                  <a:pt x="3810" y="453390"/>
                </a:lnTo>
                <a:close/>
              </a:path>
              <a:path w="464820" h="466089">
                <a:moveTo>
                  <a:pt x="3810" y="449580"/>
                </a:moveTo>
                <a:lnTo>
                  <a:pt x="0" y="449580"/>
                </a:lnTo>
                <a:lnTo>
                  <a:pt x="0" y="453263"/>
                </a:lnTo>
                <a:lnTo>
                  <a:pt x="3810" y="453263"/>
                </a:lnTo>
                <a:lnTo>
                  <a:pt x="3810" y="449580"/>
                </a:lnTo>
                <a:close/>
              </a:path>
              <a:path w="464820" h="466089">
                <a:moveTo>
                  <a:pt x="3810" y="447040"/>
                </a:moveTo>
                <a:lnTo>
                  <a:pt x="0" y="447040"/>
                </a:lnTo>
                <a:lnTo>
                  <a:pt x="0" y="449453"/>
                </a:lnTo>
                <a:lnTo>
                  <a:pt x="3810" y="449453"/>
                </a:lnTo>
                <a:lnTo>
                  <a:pt x="3810" y="447040"/>
                </a:lnTo>
                <a:close/>
              </a:path>
              <a:path w="464820" h="466089">
                <a:moveTo>
                  <a:pt x="3810" y="443230"/>
                </a:moveTo>
                <a:lnTo>
                  <a:pt x="0" y="443230"/>
                </a:lnTo>
                <a:lnTo>
                  <a:pt x="0" y="446913"/>
                </a:lnTo>
                <a:lnTo>
                  <a:pt x="3810" y="446913"/>
                </a:lnTo>
                <a:lnTo>
                  <a:pt x="3810" y="443230"/>
                </a:lnTo>
                <a:close/>
              </a:path>
              <a:path w="464820" h="466089">
                <a:moveTo>
                  <a:pt x="3810" y="440690"/>
                </a:moveTo>
                <a:lnTo>
                  <a:pt x="0" y="440690"/>
                </a:lnTo>
                <a:lnTo>
                  <a:pt x="0" y="443103"/>
                </a:lnTo>
                <a:lnTo>
                  <a:pt x="3810" y="443103"/>
                </a:lnTo>
                <a:lnTo>
                  <a:pt x="3810" y="440690"/>
                </a:lnTo>
                <a:close/>
              </a:path>
              <a:path w="464820" h="466089">
                <a:moveTo>
                  <a:pt x="3810" y="436880"/>
                </a:moveTo>
                <a:lnTo>
                  <a:pt x="0" y="436880"/>
                </a:lnTo>
                <a:lnTo>
                  <a:pt x="0" y="440563"/>
                </a:lnTo>
                <a:lnTo>
                  <a:pt x="3810" y="440563"/>
                </a:lnTo>
                <a:lnTo>
                  <a:pt x="3810" y="436880"/>
                </a:lnTo>
                <a:close/>
              </a:path>
              <a:path w="464820" h="466089">
                <a:moveTo>
                  <a:pt x="3810" y="434340"/>
                </a:moveTo>
                <a:lnTo>
                  <a:pt x="0" y="434340"/>
                </a:lnTo>
                <a:lnTo>
                  <a:pt x="0" y="436753"/>
                </a:lnTo>
                <a:lnTo>
                  <a:pt x="3810" y="436753"/>
                </a:lnTo>
                <a:lnTo>
                  <a:pt x="3810" y="434340"/>
                </a:lnTo>
                <a:close/>
              </a:path>
              <a:path w="464820" h="466089">
                <a:moveTo>
                  <a:pt x="3810" y="430530"/>
                </a:moveTo>
                <a:lnTo>
                  <a:pt x="0" y="430530"/>
                </a:lnTo>
                <a:lnTo>
                  <a:pt x="0" y="434213"/>
                </a:lnTo>
                <a:lnTo>
                  <a:pt x="3810" y="434213"/>
                </a:lnTo>
                <a:lnTo>
                  <a:pt x="3810" y="430530"/>
                </a:lnTo>
                <a:close/>
              </a:path>
              <a:path w="464820" h="466089">
                <a:moveTo>
                  <a:pt x="3810" y="427990"/>
                </a:moveTo>
                <a:lnTo>
                  <a:pt x="0" y="427990"/>
                </a:lnTo>
                <a:lnTo>
                  <a:pt x="0" y="430403"/>
                </a:lnTo>
                <a:lnTo>
                  <a:pt x="3810" y="430403"/>
                </a:lnTo>
                <a:lnTo>
                  <a:pt x="3810" y="427990"/>
                </a:lnTo>
                <a:close/>
              </a:path>
              <a:path w="464820" h="466089">
                <a:moveTo>
                  <a:pt x="3810" y="424180"/>
                </a:moveTo>
                <a:lnTo>
                  <a:pt x="0" y="424180"/>
                </a:lnTo>
                <a:lnTo>
                  <a:pt x="0" y="427863"/>
                </a:lnTo>
                <a:lnTo>
                  <a:pt x="3810" y="427863"/>
                </a:lnTo>
                <a:lnTo>
                  <a:pt x="3810" y="424180"/>
                </a:lnTo>
                <a:close/>
              </a:path>
              <a:path w="464820" h="466089">
                <a:moveTo>
                  <a:pt x="3810" y="421640"/>
                </a:moveTo>
                <a:lnTo>
                  <a:pt x="0" y="421640"/>
                </a:lnTo>
                <a:lnTo>
                  <a:pt x="0" y="424053"/>
                </a:lnTo>
                <a:lnTo>
                  <a:pt x="3810" y="424053"/>
                </a:lnTo>
                <a:lnTo>
                  <a:pt x="3810" y="421640"/>
                </a:lnTo>
                <a:close/>
              </a:path>
              <a:path w="464820" h="466089">
                <a:moveTo>
                  <a:pt x="3810" y="419100"/>
                </a:moveTo>
                <a:lnTo>
                  <a:pt x="0" y="419100"/>
                </a:lnTo>
                <a:lnTo>
                  <a:pt x="0" y="421513"/>
                </a:lnTo>
                <a:lnTo>
                  <a:pt x="3810" y="421513"/>
                </a:lnTo>
                <a:lnTo>
                  <a:pt x="3810" y="419100"/>
                </a:lnTo>
                <a:close/>
              </a:path>
              <a:path w="464820" h="466089">
                <a:moveTo>
                  <a:pt x="464820" y="462280"/>
                </a:moveTo>
                <a:lnTo>
                  <a:pt x="257810" y="462280"/>
                </a:lnTo>
                <a:lnTo>
                  <a:pt x="257810" y="463423"/>
                </a:lnTo>
                <a:lnTo>
                  <a:pt x="259079" y="463423"/>
                </a:lnTo>
                <a:lnTo>
                  <a:pt x="259079" y="465963"/>
                </a:lnTo>
                <a:lnTo>
                  <a:pt x="464820" y="465963"/>
                </a:lnTo>
                <a:lnTo>
                  <a:pt x="464820" y="462280"/>
                </a:lnTo>
                <a:close/>
              </a:path>
              <a:path w="464820" h="466089">
                <a:moveTo>
                  <a:pt x="464820" y="459739"/>
                </a:moveTo>
                <a:lnTo>
                  <a:pt x="461010" y="459739"/>
                </a:lnTo>
                <a:lnTo>
                  <a:pt x="461010" y="462153"/>
                </a:lnTo>
                <a:lnTo>
                  <a:pt x="464820" y="462153"/>
                </a:lnTo>
                <a:lnTo>
                  <a:pt x="464820" y="459739"/>
                </a:lnTo>
                <a:close/>
              </a:path>
              <a:path w="464820" h="466089">
                <a:moveTo>
                  <a:pt x="464820" y="455930"/>
                </a:moveTo>
                <a:lnTo>
                  <a:pt x="461010" y="455930"/>
                </a:lnTo>
                <a:lnTo>
                  <a:pt x="461010" y="459613"/>
                </a:lnTo>
                <a:lnTo>
                  <a:pt x="464820" y="459613"/>
                </a:lnTo>
                <a:lnTo>
                  <a:pt x="464820" y="455930"/>
                </a:lnTo>
                <a:close/>
              </a:path>
              <a:path w="464820" h="466089">
                <a:moveTo>
                  <a:pt x="464820" y="453389"/>
                </a:moveTo>
                <a:lnTo>
                  <a:pt x="461010" y="453389"/>
                </a:lnTo>
                <a:lnTo>
                  <a:pt x="461010" y="455802"/>
                </a:lnTo>
                <a:lnTo>
                  <a:pt x="464820" y="455802"/>
                </a:lnTo>
                <a:lnTo>
                  <a:pt x="464820" y="453389"/>
                </a:lnTo>
                <a:close/>
              </a:path>
              <a:path w="464820" h="466089">
                <a:moveTo>
                  <a:pt x="464820" y="449580"/>
                </a:moveTo>
                <a:lnTo>
                  <a:pt x="461010" y="449580"/>
                </a:lnTo>
                <a:lnTo>
                  <a:pt x="461010" y="453263"/>
                </a:lnTo>
                <a:lnTo>
                  <a:pt x="464820" y="453263"/>
                </a:lnTo>
                <a:lnTo>
                  <a:pt x="464820" y="449580"/>
                </a:lnTo>
                <a:close/>
              </a:path>
              <a:path w="464820" h="466089">
                <a:moveTo>
                  <a:pt x="464820" y="447039"/>
                </a:moveTo>
                <a:lnTo>
                  <a:pt x="461010" y="447039"/>
                </a:lnTo>
                <a:lnTo>
                  <a:pt x="461010" y="449452"/>
                </a:lnTo>
                <a:lnTo>
                  <a:pt x="464820" y="449452"/>
                </a:lnTo>
                <a:lnTo>
                  <a:pt x="464820" y="447039"/>
                </a:lnTo>
                <a:close/>
              </a:path>
              <a:path w="464820" h="466089">
                <a:moveTo>
                  <a:pt x="464820" y="443230"/>
                </a:moveTo>
                <a:lnTo>
                  <a:pt x="461010" y="443230"/>
                </a:lnTo>
                <a:lnTo>
                  <a:pt x="461010" y="446913"/>
                </a:lnTo>
                <a:lnTo>
                  <a:pt x="464820" y="446913"/>
                </a:lnTo>
                <a:lnTo>
                  <a:pt x="464820" y="443230"/>
                </a:lnTo>
                <a:close/>
              </a:path>
              <a:path w="464820" h="466089">
                <a:moveTo>
                  <a:pt x="464820" y="440689"/>
                </a:moveTo>
                <a:lnTo>
                  <a:pt x="461010" y="440689"/>
                </a:lnTo>
                <a:lnTo>
                  <a:pt x="461010" y="443102"/>
                </a:lnTo>
                <a:lnTo>
                  <a:pt x="464820" y="443102"/>
                </a:lnTo>
                <a:lnTo>
                  <a:pt x="464820" y="440689"/>
                </a:lnTo>
                <a:close/>
              </a:path>
              <a:path w="464820" h="466089">
                <a:moveTo>
                  <a:pt x="464820" y="436880"/>
                </a:moveTo>
                <a:lnTo>
                  <a:pt x="461010" y="436880"/>
                </a:lnTo>
                <a:lnTo>
                  <a:pt x="461010" y="440563"/>
                </a:lnTo>
                <a:lnTo>
                  <a:pt x="464820" y="440563"/>
                </a:lnTo>
                <a:lnTo>
                  <a:pt x="464820" y="436880"/>
                </a:lnTo>
                <a:close/>
              </a:path>
              <a:path w="464820" h="466089">
                <a:moveTo>
                  <a:pt x="464820" y="434339"/>
                </a:moveTo>
                <a:lnTo>
                  <a:pt x="461010" y="434339"/>
                </a:lnTo>
                <a:lnTo>
                  <a:pt x="461010" y="436752"/>
                </a:lnTo>
                <a:lnTo>
                  <a:pt x="464820" y="436752"/>
                </a:lnTo>
                <a:lnTo>
                  <a:pt x="464820" y="434339"/>
                </a:lnTo>
                <a:close/>
              </a:path>
              <a:path w="464820" h="466089">
                <a:moveTo>
                  <a:pt x="464820" y="430530"/>
                </a:moveTo>
                <a:lnTo>
                  <a:pt x="461010" y="430530"/>
                </a:lnTo>
                <a:lnTo>
                  <a:pt x="461010" y="434213"/>
                </a:lnTo>
                <a:lnTo>
                  <a:pt x="464820" y="434213"/>
                </a:lnTo>
                <a:lnTo>
                  <a:pt x="464820" y="430530"/>
                </a:lnTo>
                <a:close/>
              </a:path>
              <a:path w="464820" h="466089">
                <a:moveTo>
                  <a:pt x="464820" y="427989"/>
                </a:moveTo>
                <a:lnTo>
                  <a:pt x="461010" y="427989"/>
                </a:lnTo>
                <a:lnTo>
                  <a:pt x="461010" y="430402"/>
                </a:lnTo>
                <a:lnTo>
                  <a:pt x="464820" y="430402"/>
                </a:lnTo>
                <a:lnTo>
                  <a:pt x="464820" y="427989"/>
                </a:lnTo>
                <a:close/>
              </a:path>
              <a:path w="464820" h="466089">
                <a:moveTo>
                  <a:pt x="464820" y="424180"/>
                </a:moveTo>
                <a:lnTo>
                  <a:pt x="461010" y="424180"/>
                </a:lnTo>
                <a:lnTo>
                  <a:pt x="461010" y="427863"/>
                </a:lnTo>
                <a:lnTo>
                  <a:pt x="464820" y="427863"/>
                </a:lnTo>
                <a:lnTo>
                  <a:pt x="464820" y="424180"/>
                </a:lnTo>
                <a:close/>
              </a:path>
              <a:path w="464820" h="466089">
                <a:moveTo>
                  <a:pt x="464820" y="421639"/>
                </a:moveTo>
                <a:lnTo>
                  <a:pt x="461010" y="421639"/>
                </a:lnTo>
                <a:lnTo>
                  <a:pt x="461010" y="424052"/>
                </a:lnTo>
                <a:lnTo>
                  <a:pt x="464820" y="424052"/>
                </a:lnTo>
                <a:lnTo>
                  <a:pt x="464820" y="421639"/>
                </a:lnTo>
                <a:close/>
              </a:path>
              <a:path w="464820" h="466089">
                <a:moveTo>
                  <a:pt x="464820" y="419100"/>
                </a:moveTo>
                <a:lnTo>
                  <a:pt x="461010" y="419100"/>
                </a:lnTo>
                <a:lnTo>
                  <a:pt x="461010" y="421513"/>
                </a:lnTo>
                <a:lnTo>
                  <a:pt x="464820" y="421513"/>
                </a:lnTo>
                <a:lnTo>
                  <a:pt x="464820" y="419100"/>
                </a:lnTo>
                <a:close/>
              </a:path>
            </a:pathLst>
          </a:custGeom>
          <a:solidFill>
            <a:srgbClr val="CE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2" name="bk object 4522"/>
          <p:cNvSpPr/>
          <p:nvPr/>
        </p:nvSpPr>
        <p:spPr>
          <a:xfrm>
            <a:off x="5033009" y="2872739"/>
            <a:ext cx="457200" cy="458470"/>
          </a:xfrm>
          <a:custGeom>
            <a:avLst/>
            <a:gdLst/>
            <a:ahLst/>
            <a:cxnLst/>
            <a:rect l="l" t="t" r="r" b="b"/>
            <a:pathLst>
              <a:path w="457200" h="458470">
                <a:moveTo>
                  <a:pt x="1270" y="123189"/>
                </a:moveTo>
                <a:lnTo>
                  <a:pt x="0" y="123189"/>
                </a:lnTo>
                <a:lnTo>
                  <a:pt x="0" y="125729"/>
                </a:lnTo>
                <a:lnTo>
                  <a:pt x="1270" y="125729"/>
                </a:lnTo>
                <a:lnTo>
                  <a:pt x="1270" y="123189"/>
                </a:lnTo>
                <a:close/>
              </a:path>
              <a:path w="457200" h="458470">
                <a:moveTo>
                  <a:pt x="3810" y="120650"/>
                </a:moveTo>
                <a:lnTo>
                  <a:pt x="0" y="120650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20650"/>
                </a:lnTo>
                <a:close/>
              </a:path>
              <a:path w="457200" h="458470">
                <a:moveTo>
                  <a:pt x="3810" y="116839"/>
                </a:moveTo>
                <a:lnTo>
                  <a:pt x="0" y="116839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6839"/>
                </a:lnTo>
                <a:close/>
              </a:path>
              <a:path w="457200" h="458470">
                <a:moveTo>
                  <a:pt x="3810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300"/>
                </a:lnTo>
                <a:close/>
              </a:path>
              <a:path w="457200" h="458470">
                <a:moveTo>
                  <a:pt x="3810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0489"/>
                </a:lnTo>
                <a:close/>
              </a:path>
              <a:path w="457200" h="458470">
                <a:moveTo>
                  <a:pt x="3810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7950"/>
                </a:lnTo>
                <a:close/>
              </a:path>
              <a:path w="457200" h="458470">
                <a:moveTo>
                  <a:pt x="3810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139"/>
                </a:lnTo>
                <a:close/>
              </a:path>
              <a:path w="457200" h="458470">
                <a:moveTo>
                  <a:pt x="3810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1600"/>
                </a:lnTo>
                <a:close/>
              </a:path>
              <a:path w="457200" h="458470">
                <a:moveTo>
                  <a:pt x="3810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7789"/>
                </a:lnTo>
                <a:close/>
              </a:path>
              <a:path w="457200" h="458470">
                <a:moveTo>
                  <a:pt x="3810" y="95250"/>
                </a:moveTo>
                <a:lnTo>
                  <a:pt x="0" y="95250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5250"/>
                </a:lnTo>
                <a:close/>
              </a:path>
              <a:path w="457200" h="458470">
                <a:moveTo>
                  <a:pt x="3810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1439"/>
                </a:lnTo>
                <a:close/>
              </a:path>
              <a:path w="457200" h="458470">
                <a:moveTo>
                  <a:pt x="3810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8900"/>
                </a:lnTo>
                <a:close/>
              </a:path>
              <a:path w="457200" h="458470">
                <a:moveTo>
                  <a:pt x="3810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5089"/>
                </a:lnTo>
                <a:close/>
              </a:path>
              <a:path w="457200" h="458470">
                <a:moveTo>
                  <a:pt x="381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2550"/>
                </a:lnTo>
                <a:close/>
              </a:path>
              <a:path w="457200" h="458470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457200" h="458470">
                <a:moveTo>
                  <a:pt x="3810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200"/>
                </a:lnTo>
                <a:close/>
              </a:path>
              <a:path w="457200" h="458470">
                <a:moveTo>
                  <a:pt x="3810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457200" h="458470">
                <a:moveTo>
                  <a:pt x="3810" y="69976"/>
                </a:moveTo>
                <a:lnTo>
                  <a:pt x="0" y="69976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976"/>
                </a:lnTo>
                <a:close/>
              </a:path>
              <a:path w="457200" h="458470">
                <a:moveTo>
                  <a:pt x="3810" y="66166"/>
                </a:moveTo>
                <a:lnTo>
                  <a:pt x="0" y="66166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166"/>
                </a:lnTo>
                <a:close/>
              </a:path>
              <a:path w="457200" h="458470">
                <a:moveTo>
                  <a:pt x="3810" y="63626"/>
                </a:moveTo>
                <a:lnTo>
                  <a:pt x="0" y="63626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3626"/>
                </a:lnTo>
                <a:close/>
              </a:path>
              <a:path w="457200" h="458470">
                <a:moveTo>
                  <a:pt x="3810" y="59816"/>
                </a:moveTo>
                <a:lnTo>
                  <a:pt x="0" y="59816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9816"/>
                </a:lnTo>
                <a:close/>
              </a:path>
              <a:path w="457200" h="458470">
                <a:moveTo>
                  <a:pt x="3810" y="57276"/>
                </a:moveTo>
                <a:lnTo>
                  <a:pt x="0" y="57276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7276"/>
                </a:lnTo>
                <a:close/>
              </a:path>
              <a:path w="457200" h="458470">
                <a:moveTo>
                  <a:pt x="3810" y="53466"/>
                </a:moveTo>
                <a:lnTo>
                  <a:pt x="0" y="53466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466"/>
                </a:lnTo>
                <a:close/>
              </a:path>
              <a:path w="457200" h="458470">
                <a:moveTo>
                  <a:pt x="3810" y="50926"/>
                </a:moveTo>
                <a:lnTo>
                  <a:pt x="0" y="50926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50926"/>
                </a:lnTo>
                <a:close/>
              </a:path>
              <a:path w="457200" h="458470">
                <a:moveTo>
                  <a:pt x="3810" y="44576"/>
                </a:moveTo>
                <a:lnTo>
                  <a:pt x="0" y="44576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4576"/>
                </a:lnTo>
                <a:close/>
              </a:path>
              <a:path w="457200" h="458470">
                <a:moveTo>
                  <a:pt x="3810" y="40766"/>
                </a:moveTo>
                <a:lnTo>
                  <a:pt x="0" y="40766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766"/>
                </a:lnTo>
                <a:close/>
              </a:path>
              <a:path w="457200" h="458470">
                <a:moveTo>
                  <a:pt x="3810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100"/>
                </a:lnTo>
                <a:close/>
              </a:path>
              <a:path w="457200" h="458470">
                <a:moveTo>
                  <a:pt x="381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289"/>
                </a:lnTo>
                <a:close/>
              </a:path>
              <a:path w="457200" h="458470">
                <a:moveTo>
                  <a:pt x="3810" y="31750"/>
                </a:moveTo>
                <a:lnTo>
                  <a:pt x="0" y="31750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750"/>
                </a:lnTo>
                <a:close/>
              </a:path>
              <a:path w="457200" h="458470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457200" h="458470">
                <a:moveTo>
                  <a:pt x="3810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400"/>
                </a:lnTo>
                <a:close/>
              </a:path>
              <a:path w="457200" h="458470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457200" h="458470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457200" h="458470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457200" h="458470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457200" h="458470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457200" h="458470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457200" h="458470">
                <a:moveTo>
                  <a:pt x="199389" y="2539"/>
                </a:moveTo>
                <a:lnTo>
                  <a:pt x="1269" y="2539"/>
                </a:lnTo>
                <a:lnTo>
                  <a:pt x="1269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99389" y="3810"/>
                </a:lnTo>
                <a:lnTo>
                  <a:pt x="199389" y="2539"/>
                </a:lnTo>
                <a:close/>
              </a:path>
              <a:path w="457200" h="458470">
                <a:moveTo>
                  <a:pt x="452120" y="2539"/>
                </a:moveTo>
                <a:lnTo>
                  <a:pt x="226060" y="2539"/>
                </a:lnTo>
                <a:lnTo>
                  <a:pt x="226060" y="3810"/>
                </a:lnTo>
                <a:lnTo>
                  <a:pt x="452120" y="3810"/>
                </a:lnTo>
                <a:lnTo>
                  <a:pt x="452120" y="2539"/>
                </a:lnTo>
                <a:close/>
              </a:path>
              <a:path w="457200" h="458470">
                <a:moveTo>
                  <a:pt x="3810" y="1269"/>
                </a:moveTo>
                <a:lnTo>
                  <a:pt x="2539" y="1269"/>
                </a:lnTo>
                <a:lnTo>
                  <a:pt x="2539" y="2539"/>
                </a:lnTo>
                <a:lnTo>
                  <a:pt x="3810" y="2539"/>
                </a:lnTo>
                <a:lnTo>
                  <a:pt x="3810" y="1269"/>
                </a:lnTo>
                <a:close/>
              </a:path>
              <a:path w="457200" h="458470">
                <a:moveTo>
                  <a:pt x="229869" y="1269"/>
                </a:moveTo>
                <a:lnTo>
                  <a:pt x="227329" y="1269"/>
                </a:lnTo>
                <a:lnTo>
                  <a:pt x="227329" y="2539"/>
                </a:lnTo>
                <a:lnTo>
                  <a:pt x="229869" y="2539"/>
                </a:lnTo>
                <a:lnTo>
                  <a:pt x="229869" y="1269"/>
                </a:lnTo>
                <a:close/>
              </a:path>
              <a:path w="457200" h="458470">
                <a:moveTo>
                  <a:pt x="200660" y="0"/>
                </a:moveTo>
                <a:lnTo>
                  <a:pt x="5079" y="0"/>
                </a:lnTo>
                <a:lnTo>
                  <a:pt x="5079" y="1269"/>
                </a:lnTo>
                <a:lnTo>
                  <a:pt x="200660" y="1269"/>
                </a:lnTo>
                <a:lnTo>
                  <a:pt x="200660" y="0"/>
                </a:lnTo>
                <a:close/>
              </a:path>
              <a:path w="457200" h="458470">
                <a:moveTo>
                  <a:pt x="450850" y="0"/>
                </a:moveTo>
                <a:lnTo>
                  <a:pt x="231139" y="0"/>
                </a:lnTo>
                <a:lnTo>
                  <a:pt x="231139" y="1269"/>
                </a:lnTo>
                <a:lnTo>
                  <a:pt x="450850" y="1269"/>
                </a:lnTo>
                <a:lnTo>
                  <a:pt x="450850" y="0"/>
                </a:lnTo>
                <a:close/>
              </a:path>
              <a:path w="457200" h="458470">
                <a:moveTo>
                  <a:pt x="3810" y="406400"/>
                </a:moveTo>
                <a:lnTo>
                  <a:pt x="0" y="406400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6400"/>
                </a:lnTo>
                <a:close/>
              </a:path>
              <a:path w="457200" h="458470">
                <a:moveTo>
                  <a:pt x="3810" y="402589"/>
                </a:moveTo>
                <a:lnTo>
                  <a:pt x="0" y="402589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2589"/>
                </a:lnTo>
                <a:close/>
              </a:path>
              <a:path w="457200" h="458470">
                <a:moveTo>
                  <a:pt x="3810" y="400050"/>
                </a:moveTo>
                <a:lnTo>
                  <a:pt x="0" y="400050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400050"/>
                </a:lnTo>
                <a:close/>
              </a:path>
              <a:path w="457200" h="458470">
                <a:moveTo>
                  <a:pt x="3810" y="396239"/>
                </a:moveTo>
                <a:lnTo>
                  <a:pt x="0" y="396239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6239"/>
                </a:lnTo>
                <a:close/>
              </a:path>
              <a:path w="457200" h="458470">
                <a:moveTo>
                  <a:pt x="3810" y="393700"/>
                </a:moveTo>
                <a:lnTo>
                  <a:pt x="0" y="393700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3700"/>
                </a:lnTo>
                <a:close/>
              </a:path>
              <a:path w="457200" h="458470">
                <a:moveTo>
                  <a:pt x="3810" y="389889"/>
                </a:moveTo>
                <a:lnTo>
                  <a:pt x="0" y="389889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9889"/>
                </a:lnTo>
                <a:close/>
              </a:path>
              <a:path w="457200" h="458470">
                <a:moveTo>
                  <a:pt x="3810" y="387350"/>
                </a:moveTo>
                <a:lnTo>
                  <a:pt x="0" y="387350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7350"/>
                </a:lnTo>
                <a:close/>
              </a:path>
              <a:path w="457200" h="458470">
                <a:moveTo>
                  <a:pt x="3810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3539"/>
                </a:lnTo>
                <a:close/>
              </a:path>
              <a:path w="457200" h="458470">
                <a:moveTo>
                  <a:pt x="3810" y="381000"/>
                </a:moveTo>
                <a:lnTo>
                  <a:pt x="1269" y="381000"/>
                </a:lnTo>
                <a:lnTo>
                  <a:pt x="1269" y="382269"/>
                </a:lnTo>
                <a:lnTo>
                  <a:pt x="3810" y="382269"/>
                </a:lnTo>
                <a:lnTo>
                  <a:pt x="3810" y="381000"/>
                </a:lnTo>
                <a:close/>
              </a:path>
              <a:path w="457200" h="458470">
                <a:moveTo>
                  <a:pt x="3810" y="377189"/>
                </a:moveTo>
                <a:lnTo>
                  <a:pt x="2539" y="377189"/>
                </a:lnTo>
                <a:lnTo>
                  <a:pt x="2539" y="379729"/>
                </a:lnTo>
                <a:lnTo>
                  <a:pt x="3810" y="379729"/>
                </a:lnTo>
                <a:lnTo>
                  <a:pt x="3810" y="377189"/>
                </a:lnTo>
                <a:close/>
              </a:path>
              <a:path w="457200" h="458470">
                <a:moveTo>
                  <a:pt x="3810" y="374650"/>
                </a:moveTo>
                <a:lnTo>
                  <a:pt x="2539" y="374650"/>
                </a:lnTo>
                <a:lnTo>
                  <a:pt x="2539" y="375919"/>
                </a:lnTo>
                <a:lnTo>
                  <a:pt x="3810" y="375919"/>
                </a:lnTo>
                <a:lnTo>
                  <a:pt x="3810" y="374650"/>
                </a:lnTo>
                <a:close/>
              </a:path>
              <a:path w="457200" h="458470">
                <a:moveTo>
                  <a:pt x="457200" y="406400"/>
                </a:moveTo>
                <a:lnTo>
                  <a:pt x="453389" y="406400"/>
                </a:lnTo>
                <a:lnTo>
                  <a:pt x="453389" y="407669"/>
                </a:lnTo>
                <a:lnTo>
                  <a:pt x="457200" y="407669"/>
                </a:lnTo>
                <a:lnTo>
                  <a:pt x="457200" y="406400"/>
                </a:lnTo>
                <a:close/>
              </a:path>
              <a:path w="457200" h="458470">
                <a:moveTo>
                  <a:pt x="457200" y="402589"/>
                </a:moveTo>
                <a:lnTo>
                  <a:pt x="453389" y="402589"/>
                </a:lnTo>
                <a:lnTo>
                  <a:pt x="453389" y="405129"/>
                </a:lnTo>
                <a:lnTo>
                  <a:pt x="457200" y="405129"/>
                </a:lnTo>
                <a:lnTo>
                  <a:pt x="457200" y="402589"/>
                </a:lnTo>
                <a:close/>
              </a:path>
              <a:path w="457200" h="458470">
                <a:moveTo>
                  <a:pt x="457200" y="400176"/>
                </a:moveTo>
                <a:lnTo>
                  <a:pt x="453389" y="400176"/>
                </a:lnTo>
                <a:lnTo>
                  <a:pt x="453389" y="401319"/>
                </a:lnTo>
                <a:lnTo>
                  <a:pt x="457200" y="401319"/>
                </a:lnTo>
                <a:lnTo>
                  <a:pt x="457200" y="400176"/>
                </a:lnTo>
                <a:close/>
              </a:path>
              <a:path w="457200" h="458470">
                <a:moveTo>
                  <a:pt x="457200" y="396366"/>
                </a:moveTo>
                <a:lnTo>
                  <a:pt x="453389" y="396366"/>
                </a:lnTo>
                <a:lnTo>
                  <a:pt x="453389" y="398906"/>
                </a:lnTo>
                <a:lnTo>
                  <a:pt x="457200" y="398906"/>
                </a:lnTo>
                <a:lnTo>
                  <a:pt x="457200" y="396366"/>
                </a:lnTo>
                <a:close/>
              </a:path>
              <a:path w="457200" h="458470">
                <a:moveTo>
                  <a:pt x="457200" y="393826"/>
                </a:moveTo>
                <a:lnTo>
                  <a:pt x="453389" y="393826"/>
                </a:lnTo>
                <a:lnTo>
                  <a:pt x="453389" y="394969"/>
                </a:lnTo>
                <a:lnTo>
                  <a:pt x="457200" y="394969"/>
                </a:lnTo>
                <a:lnTo>
                  <a:pt x="457200" y="393826"/>
                </a:lnTo>
                <a:close/>
              </a:path>
              <a:path w="457200" h="458470">
                <a:moveTo>
                  <a:pt x="457200" y="390016"/>
                </a:moveTo>
                <a:lnTo>
                  <a:pt x="453389" y="390016"/>
                </a:lnTo>
                <a:lnTo>
                  <a:pt x="453389" y="392556"/>
                </a:lnTo>
                <a:lnTo>
                  <a:pt x="457200" y="392556"/>
                </a:lnTo>
                <a:lnTo>
                  <a:pt x="457200" y="390016"/>
                </a:lnTo>
                <a:close/>
              </a:path>
              <a:path w="457200" h="458470">
                <a:moveTo>
                  <a:pt x="457200" y="387476"/>
                </a:moveTo>
                <a:lnTo>
                  <a:pt x="453389" y="387476"/>
                </a:lnTo>
                <a:lnTo>
                  <a:pt x="453389" y="388619"/>
                </a:lnTo>
                <a:lnTo>
                  <a:pt x="457200" y="388619"/>
                </a:lnTo>
                <a:lnTo>
                  <a:pt x="457200" y="387476"/>
                </a:lnTo>
                <a:close/>
              </a:path>
              <a:path w="457200" h="458470">
                <a:moveTo>
                  <a:pt x="457200" y="383666"/>
                </a:moveTo>
                <a:lnTo>
                  <a:pt x="453389" y="383666"/>
                </a:lnTo>
                <a:lnTo>
                  <a:pt x="453389" y="386206"/>
                </a:lnTo>
                <a:lnTo>
                  <a:pt x="457200" y="386206"/>
                </a:lnTo>
                <a:lnTo>
                  <a:pt x="457200" y="383666"/>
                </a:lnTo>
                <a:close/>
              </a:path>
              <a:path w="457200" h="458470">
                <a:moveTo>
                  <a:pt x="457200" y="381126"/>
                </a:moveTo>
                <a:lnTo>
                  <a:pt x="453389" y="381126"/>
                </a:lnTo>
                <a:lnTo>
                  <a:pt x="453389" y="382269"/>
                </a:lnTo>
                <a:lnTo>
                  <a:pt x="457200" y="382269"/>
                </a:lnTo>
                <a:lnTo>
                  <a:pt x="457200" y="381126"/>
                </a:lnTo>
                <a:close/>
              </a:path>
              <a:path w="457200" h="458470">
                <a:moveTo>
                  <a:pt x="457200" y="377316"/>
                </a:moveTo>
                <a:lnTo>
                  <a:pt x="453389" y="377316"/>
                </a:lnTo>
                <a:lnTo>
                  <a:pt x="453389" y="379856"/>
                </a:lnTo>
                <a:lnTo>
                  <a:pt x="457200" y="379856"/>
                </a:lnTo>
                <a:lnTo>
                  <a:pt x="457200" y="377316"/>
                </a:lnTo>
                <a:close/>
              </a:path>
              <a:path w="457200" h="458470">
                <a:moveTo>
                  <a:pt x="457200" y="374776"/>
                </a:moveTo>
                <a:lnTo>
                  <a:pt x="453389" y="374776"/>
                </a:lnTo>
                <a:lnTo>
                  <a:pt x="453389" y="375919"/>
                </a:lnTo>
                <a:lnTo>
                  <a:pt x="457200" y="375919"/>
                </a:lnTo>
                <a:lnTo>
                  <a:pt x="457200" y="374776"/>
                </a:lnTo>
                <a:close/>
              </a:path>
              <a:path w="457200" h="458470">
                <a:moveTo>
                  <a:pt x="457200" y="370966"/>
                </a:moveTo>
                <a:lnTo>
                  <a:pt x="453389" y="370966"/>
                </a:lnTo>
                <a:lnTo>
                  <a:pt x="453389" y="373506"/>
                </a:lnTo>
                <a:lnTo>
                  <a:pt x="457200" y="373506"/>
                </a:lnTo>
                <a:lnTo>
                  <a:pt x="457200" y="370966"/>
                </a:lnTo>
                <a:close/>
              </a:path>
              <a:path w="457200" h="458470">
                <a:moveTo>
                  <a:pt x="457200" y="368426"/>
                </a:moveTo>
                <a:lnTo>
                  <a:pt x="453389" y="368426"/>
                </a:lnTo>
                <a:lnTo>
                  <a:pt x="453389" y="369569"/>
                </a:lnTo>
                <a:lnTo>
                  <a:pt x="457200" y="369569"/>
                </a:lnTo>
                <a:lnTo>
                  <a:pt x="457200" y="368426"/>
                </a:lnTo>
                <a:close/>
              </a:path>
              <a:path w="457200" h="458470">
                <a:moveTo>
                  <a:pt x="457200" y="364616"/>
                </a:moveTo>
                <a:lnTo>
                  <a:pt x="453389" y="364616"/>
                </a:lnTo>
                <a:lnTo>
                  <a:pt x="453389" y="367156"/>
                </a:lnTo>
                <a:lnTo>
                  <a:pt x="457200" y="367156"/>
                </a:lnTo>
                <a:lnTo>
                  <a:pt x="457200" y="364616"/>
                </a:lnTo>
                <a:close/>
              </a:path>
              <a:path w="457200" h="458470">
                <a:moveTo>
                  <a:pt x="457200" y="362076"/>
                </a:moveTo>
                <a:lnTo>
                  <a:pt x="453389" y="362076"/>
                </a:lnTo>
                <a:lnTo>
                  <a:pt x="453389" y="363219"/>
                </a:lnTo>
                <a:lnTo>
                  <a:pt x="457200" y="363219"/>
                </a:lnTo>
                <a:lnTo>
                  <a:pt x="457200" y="362076"/>
                </a:lnTo>
                <a:close/>
              </a:path>
              <a:path w="457200" h="458470">
                <a:moveTo>
                  <a:pt x="457200" y="358266"/>
                </a:moveTo>
                <a:lnTo>
                  <a:pt x="453389" y="358266"/>
                </a:lnTo>
                <a:lnTo>
                  <a:pt x="453389" y="360806"/>
                </a:lnTo>
                <a:lnTo>
                  <a:pt x="457200" y="360806"/>
                </a:lnTo>
                <a:lnTo>
                  <a:pt x="457200" y="358266"/>
                </a:lnTo>
                <a:close/>
              </a:path>
              <a:path w="457200" h="458470">
                <a:moveTo>
                  <a:pt x="457200" y="355726"/>
                </a:moveTo>
                <a:lnTo>
                  <a:pt x="453389" y="355726"/>
                </a:lnTo>
                <a:lnTo>
                  <a:pt x="453389" y="356869"/>
                </a:lnTo>
                <a:lnTo>
                  <a:pt x="457200" y="356869"/>
                </a:lnTo>
                <a:lnTo>
                  <a:pt x="457200" y="355726"/>
                </a:lnTo>
                <a:close/>
              </a:path>
              <a:path w="457200" h="458470">
                <a:moveTo>
                  <a:pt x="457200" y="351916"/>
                </a:moveTo>
                <a:lnTo>
                  <a:pt x="453389" y="351916"/>
                </a:lnTo>
                <a:lnTo>
                  <a:pt x="453389" y="354456"/>
                </a:lnTo>
                <a:lnTo>
                  <a:pt x="457200" y="354456"/>
                </a:lnTo>
                <a:lnTo>
                  <a:pt x="457200" y="351916"/>
                </a:lnTo>
                <a:close/>
              </a:path>
              <a:path w="457200" h="458470">
                <a:moveTo>
                  <a:pt x="457200" y="349376"/>
                </a:moveTo>
                <a:lnTo>
                  <a:pt x="453389" y="349376"/>
                </a:lnTo>
                <a:lnTo>
                  <a:pt x="453389" y="350519"/>
                </a:lnTo>
                <a:lnTo>
                  <a:pt x="457200" y="350519"/>
                </a:lnTo>
                <a:lnTo>
                  <a:pt x="457200" y="349376"/>
                </a:lnTo>
                <a:close/>
              </a:path>
              <a:path w="457200" h="458470">
                <a:moveTo>
                  <a:pt x="454660" y="344169"/>
                </a:moveTo>
                <a:lnTo>
                  <a:pt x="453389" y="344169"/>
                </a:lnTo>
                <a:lnTo>
                  <a:pt x="453389" y="348106"/>
                </a:lnTo>
                <a:lnTo>
                  <a:pt x="457200" y="348106"/>
                </a:lnTo>
                <a:lnTo>
                  <a:pt x="457200" y="345566"/>
                </a:lnTo>
                <a:lnTo>
                  <a:pt x="454660" y="345566"/>
                </a:lnTo>
                <a:lnTo>
                  <a:pt x="454660" y="344169"/>
                </a:lnTo>
                <a:close/>
              </a:path>
              <a:path w="457200" h="458470">
                <a:moveTo>
                  <a:pt x="457200" y="341756"/>
                </a:moveTo>
                <a:lnTo>
                  <a:pt x="455929" y="341756"/>
                </a:lnTo>
                <a:lnTo>
                  <a:pt x="455929" y="344169"/>
                </a:lnTo>
                <a:lnTo>
                  <a:pt x="457200" y="344169"/>
                </a:lnTo>
                <a:lnTo>
                  <a:pt x="457200" y="341756"/>
                </a:lnTo>
                <a:close/>
              </a:path>
              <a:path w="457200" h="458470">
                <a:moveTo>
                  <a:pt x="381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08940"/>
                </a:lnTo>
                <a:close/>
              </a:path>
              <a:path w="457200" h="458470">
                <a:moveTo>
                  <a:pt x="457200" y="408940"/>
                </a:moveTo>
                <a:lnTo>
                  <a:pt x="453389" y="408940"/>
                </a:lnTo>
                <a:lnTo>
                  <a:pt x="453389" y="415289"/>
                </a:lnTo>
                <a:lnTo>
                  <a:pt x="457200" y="415289"/>
                </a:lnTo>
                <a:lnTo>
                  <a:pt x="457200" y="408940"/>
                </a:lnTo>
                <a:close/>
              </a:path>
              <a:path w="457200" h="458470">
                <a:moveTo>
                  <a:pt x="132079" y="456057"/>
                </a:moveTo>
                <a:lnTo>
                  <a:pt x="0" y="456057"/>
                </a:lnTo>
                <a:lnTo>
                  <a:pt x="0" y="458470"/>
                </a:lnTo>
                <a:lnTo>
                  <a:pt x="132079" y="458470"/>
                </a:lnTo>
                <a:lnTo>
                  <a:pt x="132079" y="456057"/>
                </a:lnTo>
                <a:close/>
              </a:path>
              <a:path w="457200" h="458470">
                <a:moveTo>
                  <a:pt x="3810" y="452247"/>
                </a:moveTo>
                <a:lnTo>
                  <a:pt x="0" y="452247"/>
                </a:lnTo>
                <a:lnTo>
                  <a:pt x="0" y="455930"/>
                </a:lnTo>
                <a:lnTo>
                  <a:pt x="132079" y="455930"/>
                </a:lnTo>
                <a:lnTo>
                  <a:pt x="132079" y="454660"/>
                </a:lnTo>
                <a:lnTo>
                  <a:pt x="3810" y="454660"/>
                </a:lnTo>
                <a:lnTo>
                  <a:pt x="3810" y="452247"/>
                </a:lnTo>
                <a:close/>
              </a:path>
              <a:path w="457200" h="458470">
                <a:moveTo>
                  <a:pt x="3810" y="449707"/>
                </a:moveTo>
                <a:lnTo>
                  <a:pt x="0" y="449707"/>
                </a:lnTo>
                <a:lnTo>
                  <a:pt x="0" y="452120"/>
                </a:lnTo>
                <a:lnTo>
                  <a:pt x="3810" y="452120"/>
                </a:lnTo>
                <a:lnTo>
                  <a:pt x="3810" y="449707"/>
                </a:lnTo>
                <a:close/>
              </a:path>
              <a:path w="457200" h="458470">
                <a:moveTo>
                  <a:pt x="3810" y="445897"/>
                </a:moveTo>
                <a:lnTo>
                  <a:pt x="0" y="445897"/>
                </a:lnTo>
                <a:lnTo>
                  <a:pt x="0" y="449580"/>
                </a:lnTo>
                <a:lnTo>
                  <a:pt x="3810" y="449580"/>
                </a:lnTo>
                <a:lnTo>
                  <a:pt x="3810" y="445897"/>
                </a:lnTo>
                <a:close/>
              </a:path>
              <a:path w="457200" h="458470">
                <a:moveTo>
                  <a:pt x="3810" y="443357"/>
                </a:moveTo>
                <a:lnTo>
                  <a:pt x="0" y="443357"/>
                </a:lnTo>
                <a:lnTo>
                  <a:pt x="0" y="445770"/>
                </a:lnTo>
                <a:lnTo>
                  <a:pt x="3810" y="445770"/>
                </a:lnTo>
                <a:lnTo>
                  <a:pt x="3810" y="443357"/>
                </a:lnTo>
                <a:close/>
              </a:path>
              <a:path w="457200" h="458470">
                <a:moveTo>
                  <a:pt x="3810" y="439547"/>
                </a:moveTo>
                <a:lnTo>
                  <a:pt x="0" y="439547"/>
                </a:lnTo>
                <a:lnTo>
                  <a:pt x="0" y="443230"/>
                </a:lnTo>
                <a:lnTo>
                  <a:pt x="3810" y="443230"/>
                </a:lnTo>
                <a:lnTo>
                  <a:pt x="3810" y="439547"/>
                </a:lnTo>
                <a:close/>
              </a:path>
              <a:path w="457200" h="458470">
                <a:moveTo>
                  <a:pt x="3810" y="437007"/>
                </a:moveTo>
                <a:lnTo>
                  <a:pt x="0" y="437007"/>
                </a:lnTo>
                <a:lnTo>
                  <a:pt x="0" y="439420"/>
                </a:lnTo>
                <a:lnTo>
                  <a:pt x="3810" y="439420"/>
                </a:lnTo>
                <a:lnTo>
                  <a:pt x="3810" y="437007"/>
                </a:lnTo>
                <a:close/>
              </a:path>
              <a:path w="457200" h="458470">
                <a:moveTo>
                  <a:pt x="3810" y="433197"/>
                </a:moveTo>
                <a:lnTo>
                  <a:pt x="0" y="433197"/>
                </a:lnTo>
                <a:lnTo>
                  <a:pt x="0" y="436880"/>
                </a:lnTo>
                <a:lnTo>
                  <a:pt x="3810" y="436880"/>
                </a:lnTo>
                <a:lnTo>
                  <a:pt x="3810" y="433197"/>
                </a:lnTo>
                <a:close/>
              </a:path>
              <a:path w="457200" h="458470">
                <a:moveTo>
                  <a:pt x="3810" y="430657"/>
                </a:moveTo>
                <a:lnTo>
                  <a:pt x="0" y="430657"/>
                </a:lnTo>
                <a:lnTo>
                  <a:pt x="0" y="433070"/>
                </a:lnTo>
                <a:lnTo>
                  <a:pt x="3810" y="433070"/>
                </a:lnTo>
                <a:lnTo>
                  <a:pt x="3810" y="430657"/>
                </a:lnTo>
                <a:close/>
              </a:path>
              <a:path w="457200" h="458470">
                <a:moveTo>
                  <a:pt x="3810" y="426847"/>
                </a:moveTo>
                <a:lnTo>
                  <a:pt x="0" y="426847"/>
                </a:lnTo>
                <a:lnTo>
                  <a:pt x="0" y="430530"/>
                </a:lnTo>
                <a:lnTo>
                  <a:pt x="3810" y="430530"/>
                </a:lnTo>
                <a:lnTo>
                  <a:pt x="3810" y="426847"/>
                </a:lnTo>
                <a:close/>
              </a:path>
              <a:path w="457200" h="458470">
                <a:moveTo>
                  <a:pt x="3810" y="424307"/>
                </a:moveTo>
                <a:lnTo>
                  <a:pt x="0" y="424307"/>
                </a:lnTo>
                <a:lnTo>
                  <a:pt x="0" y="426720"/>
                </a:lnTo>
                <a:lnTo>
                  <a:pt x="3810" y="426720"/>
                </a:lnTo>
                <a:lnTo>
                  <a:pt x="3810" y="424307"/>
                </a:lnTo>
                <a:close/>
              </a:path>
              <a:path w="457200" h="458470">
                <a:moveTo>
                  <a:pt x="3810" y="420497"/>
                </a:moveTo>
                <a:lnTo>
                  <a:pt x="0" y="420497"/>
                </a:lnTo>
                <a:lnTo>
                  <a:pt x="0" y="424180"/>
                </a:lnTo>
                <a:lnTo>
                  <a:pt x="3810" y="424180"/>
                </a:lnTo>
                <a:lnTo>
                  <a:pt x="3810" y="420497"/>
                </a:lnTo>
                <a:close/>
              </a:path>
              <a:path w="457200" h="458470">
                <a:moveTo>
                  <a:pt x="3810" y="417957"/>
                </a:moveTo>
                <a:lnTo>
                  <a:pt x="0" y="417957"/>
                </a:lnTo>
                <a:lnTo>
                  <a:pt x="0" y="420370"/>
                </a:lnTo>
                <a:lnTo>
                  <a:pt x="3810" y="420370"/>
                </a:lnTo>
                <a:lnTo>
                  <a:pt x="3810" y="417957"/>
                </a:lnTo>
                <a:close/>
              </a:path>
              <a:path w="457200" h="458470">
                <a:moveTo>
                  <a:pt x="3810" y="415417"/>
                </a:moveTo>
                <a:lnTo>
                  <a:pt x="0" y="415417"/>
                </a:lnTo>
                <a:lnTo>
                  <a:pt x="0" y="417830"/>
                </a:lnTo>
                <a:lnTo>
                  <a:pt x="3810" y="417830"/>
                </a:lnTo>
                <a:lnTo>
                  <a:pt x="3810" y="415417"/>
                </a:lnTo>
                <a:close/>
              </a:path>
              <a:path w="457200" h="458470">
                <a:moveTo>
                  <a:pt x="457200" y="456056"/>
                </a:moveTo>
                <a:lnTo>
                  <a:pt x="254000" y="456056"/>
                </a:lnTo>
                <a:lnTo>
                  <a:pt x="254000" y="458470"/>
                </a:lnTo>
                <a:lnTo>
                  <a:pt x="457200" y="458470"/>
                </a:lnTo>
                <a:lnTo>
                  <a:pt x="457200" y="456056"/>
                </a:lnTo>
                <a:close/>
              </a:path>
              <a:path w="457200" h="458470">
                <a:moveTo>
                  <a:pt x="457200" y="452247"/>
                </a:moveTo>
                <a:lnTo>
                  <a:pt x="453389" y="452247"/>
                </a:lnTo>
                <a:lnTo>
                  <a:pt x="453389" y="454660"/>
                </a:lnTo>
                <a:lnTo>
                  <a:pt x="254000" y="454660"/>
                </a:lnTo>
                <a:lnTo>
                  <a:pt x="254000" y="455929"/>
                </a:lnTo>
                <a:lnTo>
                  <a:pt x="457200" y="455929"/>
                </a:lnTo>
                <a:lnTo>
                  <a:pt x="457200" y="452247"/>
                </a:lnTo>
                <a:close/>
              </a:path>
              <a:path w="457200" h="458470">
                <a:moveTo>
                  <a:pt x="457200" y="449706"/>
                </a:moveTo>
                <a:lnTo>
                  <a:pt x="453389" y="449706"/>
                </a:lnTo>
                <a:lnTo>
                  <a:pt x="453389" y="452119"/>
                </a:lnTo>
                <a:lnTo>
                  <a:pt x="457200" y="452119"/>
                </a:lnTo>
                <a:lnTo>
                  <a:pt x="457200" y="449706"/>
                </a:lnTo>
                <a:close/>
              </a:path>
              <a:path w="457200" h="458470">
                <a:moveTo>
                  <a:pt x="457200" y="445897"/>
                </a:moveTo>
                <a:lnTo>
                  <a:pt x="453389" y="445897"/>
                </a:lnTo>
                <a:lnTo>
                  <a:pt x="453389" y="449579"/>
                </a:lnTo>
                <a:lnTo>
                  <a:pt x="457200" y="449579"/>
                </a:lnTo>
                <a:lnTo>
                  <a:pt x="457200" y="445897"/>
                </a:lnTo>
                <a:close/>
              </a:path>
              <a:path w="457200" h="458470">
                <a:moveTo>
                  <a:pt x="457200" y="443356"/>
                </a:moveTo>
                <a:lnTo>
                  <a:pt x="453389" y="443356"/>
                </a:lnTo>
                <a:lnTo>
                  <a:pt x="453389" y="445769"/>
                </a:lnTo>
                <a:lnTo>
                  <a:pt x="457200" y="445769"/>
                </a:lnTo>
                <a:lnTo>
                  <a:pt x="457200" y="443356"/>
                </a:lnTo>
                <a:close/>
              </a:path>
              <a:path w="457200" h="458470">
                <a:moveTo>
                  <a:pt x="457200" y="439547"/>
                </a:moveTo>
                <a:lnTo>
                  <a:pt x="453389" y="439547"/>
                </a:lnTo>
                <a:lnTo>
                  <a:pt x="453389" y="443229"/>
                </a:lnTo>
                <a:lnTo>
                  <a:pt x="457200" y="443229"/>
                </a:lnTo>
                <a:lnTo>
                  <a:pt x="457200" y="439547"/>
                </a:lnTo>
                <a:close/>
              </a:path>
              <a:path w="457200" h="458470">
                <a:moveTo>
                  <a:pt x="457200" y="437006"/>
                </a:moveTo>
                <a:lnTo>
                  <a:pt x="453389" y="437006"/>
                </a:lnTo>
                <a:lnTo>
                  <a:pt x="453389" y="439419"/>
                </a:lnTo>
                <a:lnTo>
                  <a:pt x="457200" y="439419"/>
                </a:lnTo>
                <a:lnTo>
                  <a:pt x="457200" y="437006"/>
                </a:lnTo>
                <a:close/>
              </a:path>
              <a:path w="457200" h="458470">
                <a:moveTo>
                  <a:pt x="457200" y="433197"/>
                </a:moveTo>
                <a:lnTo>
                  <a:pt x="453389" y="433197"/>
                </a:lnTo>
                <a:lnTo>
                  <a:pt x="453389" y="436879"/>
                </a:lnTo>
                <a:lnTo>
                  <a:pt x="457200" y="436879"/>
                </a:lnTo>
                <a:lnTo>
                  <a:pt x="457200" y="433197"/>
                </a:lnTo>
                <a:close/>
              </a:path>
              <a:path w="457200" h="458470">
                <a:moveTo>
                  <a:pt x="457200" y="430656"/>
                </a:moveTo>
                <a:lnTo>
                  <a:pt x="453389" y="430656"/>
                </a:lnTo>
                <a:lnTo>
                  <a:pt x="453389" y="433069"/>
                </a:lnTo>
                <a:lnTo>
                  <a:pt x="457200" y="433069"/>
                </a:lnTo>
                <a:lnTo>
                  <a:pt x="457200" y="430656"/>
                </a:lnTo>
                <a:close/>
              </a:path>
              <a:path w="457200" h="458470">
                <a:moveTo>
                  <a:pt x="457200" y="426847"/>
                </a:moveTo>
                <a:lnTo>
                  <a:pt x="453389" y="426847"/>
                </a:lnTo>
                <a:lnTo>
                  <a:pt x="453389" y="430529"/>
                </a:lnTo>
                <a:lnTo>
                  <a:pt x="457200" y="430529"/>
                </a:lnTo>
                <a:lnTo>
                  <a:pt x="457200" y="426847"/>
                </a:lnTo>
                <a:close/>
              </a:path>
              <a:path w="457200" h="458470">
                <a:moveTo>
                  <a:pt x="457200" y="424306"/>
                </a:moveTo>
                <a:lnTo>
                  <a:pt x="453389" y="424306"/>
                </a:lnTo>
                <a:lnTo>
                  <a:pt x="453389" y="426719"/>
                </a:lnTo>
                <a:lnTo>
                  <a:pt x="457200" y="426719"/>
                </a:lnTo>
                <a:lnTo>
                  <a:pt x="457200" y="424306"/>
                </a:lnTo>
                <a:close/>
              </a:path>
              <a:path w="457200" h="458470">
                <a:moveTo>
                  <a:pt x="457200" y="420497"/>
                </a:moveTo>
                <a:lnTo>
                  <a:pt x="453389" y="420497"/>
                </a:lnTo>
                <a:lnTo>
                  <a:pt x="453389" y="424179"/>
                </a:lnTo>
                <a:lnTo>
                  <a:pt x="457200" y="424179"/>
                </a:lnTo>
                <a:lnTo>
                  <a:pt x="457200" y="420497"/>
                </a:lnTo>
                <a:close/>
              </a:path>
              <a:path w="457200" h="458470">
                <a:moveTo>
                  <a:pt x="457200" y="417956"/>
                </a:moveTo>
                <a:lnTo>
                  <a:pt x="453389" y="417956"/>
                </a:lnTo>
                <a:lnTo>
                  <a:pt x="453389" y="420369"/>
                </a:lnTo>
                <a:lnTo>
                  <a:pt x="457200" y="420369"/>
                </a:lnTo>
                <a:lnTo>
                  <a:pt x="457200" y="417956"/>
                </a:lnTo>
                <a:close/>
              </a:path>
              <a:path w="457200" h="458470">
                <a:moveTo>
                  <a:pt x="457200" y="415416"/>
                </a:moveTo>
                <a:lnTo>
                  <a:pt x="453389" y="415416"/>
                </a:lnTo>
                <a:lnTo>
                  <a:pt x="453389" y="417829"/>
                </a:lnTo>
                <a:lnTo>
                  <a:pt x="457200" y="417829"/>
                </a:lnTo>
                <a:lnTo>
                  <a:pt x="457200" y="415416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3" name="bk object 4523"/>
          <p:cNvSpPr/>
          <p:nvPr/>
        </p:nvSpPr>
        <p:spPr>
          <a:xfrm>
            <a:off x="5036820" y="2876550"/>
            <a:ext cx="449580" cy="450850"/>
          </a:xfrm>
          <a:custGeom>
            <a:avLst/>
            <a:gdLst/>
            <a:ahLst/>
            <a:cxnLst/>
            <a:rect l="l" t="t" r="r" b="b"/>
            <a:pathLst>
              <a:path w="449579" h="450850">
                <a:moveTo>
                  <a:pt x="2539" y="113029"/>
                </a:moveTo>
                <a:lnTo>
                  <a:pt x="0" y="113029"/>
                </a:lnTo>
                <a:lnTo>
                  <a:pt x="0" y="116839"/>
                </a:lnTo>
                <a:lnTo>
                  <a:pt x="1269" y="116839"/>
                </a:lnTo>
                <a:lnTo>
                  <a:pt x="1269" y="115569"/>
                </a:lnTo>
                <a:lnTo>
                  <a:pt x="2539" y="115569"/>
                </a:lnTo>
                <a:lnTo>
                  <a:pt x="2539" y="113029"/>
                </a:lnTo>
                <a:close/>
              </a:path>
              <a:path w="449579" h="450850">
                <a:moveTo>
                  <a:pt x="3809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3809" y="111759"/>
                </a:lnTo>
                <a:lnTo>
                  <a:pt x="3809" y="110489"/>
                </a:lnTo>
                <a:close/>
              </a:path>
              <a:path w="449579" h="450850">
                <a:moveTo>
                  <a:pt x="3809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6679"/>
                </a:lnTo>
                <a:close/>
              </a:path>
              <a:path w="449579" h="450850">
                <a:moveTo>
                  <a:pt x="3809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3809" y="105409"/>
                </a:lnTo>
                <a:lnTo>
                  <a:pt x="3809" y="104139"/>
                </a:lnTo>
                <a:close/>
              </a:path>
              <a:path w="449579" h="450850">
                <a:moveTo>
                  <a:pt x="3809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100329"/>
                </a:lnTo>
                <a:close/>
              </a:path>
              <a:path w="449579" h="450850">
                <a:moveTo>
                  <a:pt x="3809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3809" y="99059"/>
                </a:lnTo>
                <a:lnTo>
                  <a:pt x="3809" y="97789"/>
                </a:lnTo>
                <a:close/>
              </a:path>
              <a:path w="449579" h="450850">
                <a:moveTo>
                  <a:pt x="3809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3979"/>
                </a:lnTo>
                <a:close/>
              </a:path>
              <a:path w="449579" h="450850">
                <a:moveTo>
                  <a:pt x="3809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09" y="92709"/>
                </a:lnTo>
                <a:lnTo>
                  <a:pt x="3809" y="91439"/>
                </a:lnTo>
                <a:close/>
              </a:path>
              <a:path w="449579" h="450850">
                <a:moveTo>
                  <a:pt x="3809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7629"/>
                </a:lnTo>
                <a:close/>
              </a:path>
              <a:path w="449579" h="450850">
                <a:moveTo>
                  <a:pt x="3809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09" y="86359"/>
                </a:lnTo>
                <a:lnTo>
                  <a:pt x="3809" y="85089"/>
                </a:lnTo>
                <a:close/>
              </a:path>
              <a:path w="449579" h="450850">
                <a:moveTo>
                  <a:pt x="3809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09" y="83819"/>
                </a:lnTo>
                <a:lnTo>
                  <a:pt x="3809" y="81279"/>
                </a:lnTo>
                <a:close/>
              </a:path>
              <a:path w="449579" h="450850">
                <a:moveTo>
                  <a:pt x="3809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09" y="80009"/>
                </a:lnTo>
                <a:lnTo>
                  <a:pt x="3809" y="78739"/>
                </a:lnTo>
                <a:close/>
              </a:path>
              <a:path w="449579" h="450850">
                <a:moveTo>
                  <a:pt x="3809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09" y="77469"/>
                </a:lnTo>
                <a:lnTo>
                  <a:pt x="3809" y="74929"/>
                </a:lnTo>
                <a:close/>
              </a:path>
              <a:path w="449579" h="450850">
                <a:moveTo>
                  <a:pt x="3809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09" y="73659"/>
                </a:lnTo>
                <a:lnTo>
                  <a:pt x="3809" y="72389"/>
                </a:lnTo>
                <a:close/>
              </a:path>
              <a:path w="449579" h="450850">
                <a:moveTo>
                  <a:pt x="3809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8579"/>
                </a:lnTo>
                <a:close/>
              </a:path>
              <a:path w="449579" h="450850">
                <a:moveTo>
                  <a:pt x="3809" y="66166"/>
                </a:moveTo>
                <a:lnTo>
                  <a:pt x="0" y="66166"/>
                </a:lnTo>
                <a:lnTo>
                  <a:pt x="0" y="67309"/>
                </a:lnTo>
                <a:lnTo>
                  <a:pt x="3809" y="67309"/>
                </a:lnTo>
                <a:lnTo>
                  <a:pt x="3809" y="66166"/>
                </a:lnTo>
                <a:close/>
              </a:path>
              <a:path w="449579" h="450850">
                <a:moveTo>
                  <a:pt x="447039" y="66166"/>
                </a:moveTo>
                <a:lnTo>
                  <a:pt x="445769" y="66166"/>
                </a:lnTo>
                <a:lnTo>
                  <a:pt x="445769" y="67309"/>
                </a:lnTo>
                <a:lnTo>
                  <a:pt x="447039" y="67309"/>
                </a:lnTo>
                <a:lnTo>
                  <a:pt x="447039" y="66166"/>
                </a:lnTo>
                <a:close/>
              </a:path>
              <a:path w="449579" h="450850">
                <a:moveTo>
                  <a:pt x="3809" y="62356"/>
                </a:moveTo>
                <a:lnTo>
                  <a:pt x="0" y="62356"/>
                </a:lnTo>
                <a:lnTo>
                  <a:pt x="0" y="64769"/>
                </a:lnTo>
                <a:lnTo>
                  <a:pt x="3809" y="64769"/>
                </a:lnTo>
                <a:lnTo>
                  <a:pt x="3809" y="62356"/>
                </a:lnTo>
                <a:close/>
              </a:path>
              <a:path w="449579" h="450850">
                <a:moveTo>
                  <a:pt x="447039" y="62356"/>
                </a:moveTo>
                <a:lnTo>
                  <a:pt x="445769" y="62356"/>
                </a:lnTo>
                <a:lnTo>
                  <a:pt x="445769" y="64769"/>
                </a:lnTo>
                <a:lnTo>
                  <a:pt x="447039" y="64769"/>
                </a:lnTo>
                <a:lnTo>
                  <a:pt x="447039" y="62356"/>
                </a:lnTo>
                <a:close/>
              </a:path>
              <a:path w="449579" h="450850">
                <a:moveTo>
                  <a:pt x="3809" y="59816"/>
                </a:moveTo>
                <a:lnTo>
                  <a:pt x="0" y="59816"/>
                </a:lnTo>
                <a:lnTo>
                  <a:pt x="0" y="60959"/>
                </a:lnTo>
                <a:lnTo>
                  <a:pt x="3809" y="60959"/>
                </a:lnTo>
                <a:lnTo>
                  <a:pt x="3809" y="59816"/>
                </a:lnTo>
                <a:close/>
              </a:path>
              <a:path w="449579" h="450850">
                <a:moveTo>
                  <a:pt x="447039" y="59816"/>
                </a:moveTo>
                <a:lnTo>
                  <a:pt x="445769" y="59816"/>
                </a:lnTo>
                <a:lnTo>
                  <a:pt x="445769" y="60959"/>
                </a:lnTo>
                <a:lnTo>
                  <a:pt x="447039" y="60959"/>
                </a:lnTo>
                <a:lnTo>
                  <a:pt x="447039" y="59816"/>
                </a:lnTo>
                <a:close/>
              </a:path>
              <a:path w="449579" h="450850">
                <a:moveTo>
                  <a:pt x="448310" y="56006"/>
                </a:moveTo>
                <a:lnTo>
                  <a:pt x="445769" y="56006"/>
                </a:lnTo>
                <a:lnTo>
                  <a:pt x="445769" y="58419"/>
                </a:lnTo>
                <a:lnTo>
                  <a:pt x="447039" y="58419"/>
                </a:lnTo>
                <a:lnTo>
                  <a:pt x="447039" y="59816"/>
                </a:lnTo>
                <a:lnTo>
                  <a:pt x="448310" y="59816"/>
                </a:lnTo>
                <a:lnTo>
                  <a:pt x="448310" y="56006"/>
                </a:lnTo>
                <a:close/>
              </a:path>
              <a:path w="449579" h="450850">
                <a:moveTo>
                  <a:pt x="3809" y="56006"/>
                </a:moveTo>
                <a:lnTo>
                  <a:pt x="0" y="56006"/>
                </a:lnTo>
                <a:lnTo>
                  <a:pt x="0" y="58419"/>
                </a:lnTo>
                <a:lnTo>
                  <a:pt x="3809" y="58419"/>
                </a:lnTo>
                <a:lnTo>
                  <a:pt x="3809" y="56006"/>
                </a:lnTo>
                <a:close/>
              </a:path>
              <a:path w="449579" h="450850">
                <a:moveTo>
                  <a:pt x="3809" y="53466"/>
                </a:moveTo>
                <a:lnTo>
                  <a:pt x="0" y="53466"/>
                </a:lnTo>
                <a:lnTo>
                  <a:pt x="0" y="54609"/>
                </a:lnTo>
                <a:lnTo>
                  <a:pt x="3809" y="54609"/>
                </a:lnTo>
                <a:lnTo>
                  <a:pt x="3809" y="53466"/>
                </a:lnTo>
                <a:close/>
              </a:path>
              <a:path w="449579" h="450850">
                <a:moveTo>
                  <a:pt x="448310" y="53466"/>
                </a:moveTo>
                <a:lnTo>
                  <a:pt x="445769" y="53466"/>
                </a:lnTo>
                <a:lnTo>
                  <a:pt x="445769" y="54609"/>
                </a:lnTo>
                <a:lnTo>
                  <a:pt x="448310" y="54609"/>
                </a:lnTo>
                <a:lnTo>
                  <a:pt x="448310" y="53466"/>
                </a:lnTo>
                <a:close/>
              </a:path>
              <a:path w="449579" h="450850">
                <a:moveTo>
                  <a:pt x="449579" y="49656"/>
                </a:moveTo>
                <a:lnTo>
                  <a:pt x="445769" y="49656"/>
                </a:lnTo>
                <a:lnTo>
                  <a:pt x="445769" y="52069"/>
                </a:lnTo>
                <a:lnTo>
                  <a:pt x="448310" y="52069"/>
                </a:lnTo>
                <a:lnTo>
                  <a:pt x="448310" y="53466"/>
                </a:lnTo>
                <a:lnTo>
                  <a:pt x="449579" y="53466"/>
                </a:lnTo>
                <a:lnTo>
                  <a:pt x="449579" y="49656"/>
                </a:lnTo>
                <a:close/>
              </a:path>
              <a:path w="449579" h="450850">
                <a:moveTo>
                  <a:pt x="3809" y="49656"/>
                </a:moveTo>
                <a:lnTo>
                  <a:pt x="0" y="49656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49656"/>
                </a:lnTo>
                <a:close/>
              </a:path>
              <a:path w="449579" h="450850">
                <a:moveTo>
                  <a:pt x="3809" y="47116"/>
                </a:moveTo>
                <a:lnTo>
                  <a:pt x="0" y="47116"/>
                </a:lnTo>
                <a:lnTo>
                  <a:pt x="0" y="48259"/>
                </a:lnTo>
                <a:lnTo>
                  <a:pt x="3809" y="48259"/>
                </a:lnTo>
                <a:lnTo>
                  <a:pt x="3809" y="47116"/>
                </a:lnTo>
                <a:close/>
              </a:path>
              <a:path w="449579" h="450850">
                <a:moveTo>
                  <a:pt x="449579" y="47116"/>
                </a:moveTo>
                <a:lnTo>
                  <a:pt x="445769" y="47116"/>
                </a:lnTo>
                <a:lnTo>
                  <a:pt x="445769" y="48259"/>
                </a:lnTo>
                <a:lnTo>
                  <a:pt x="449579" y="48259"/>
                </a:lnTo>
                <a:lnTo>
                  <a:pt x="449579" y="47116"/>
                </a:lnTo>
                <a:close/>
              </a:path>
              <a:path w="449579" h="450850">
                <a:moveTo>
                  <a:pt x="3809" y="40766"/>
                </a:moveTo>
                <a:lnTo>
                  <a:pt x="0" y="40766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40766"/>
                </a:lnTo>
                <a:close/>
              </a:path>
              <a:path w="449579" h="450850">
                <a:moveTo>
                  <a:pt x="449579" y="40766"/>
                </a:moveTo>
                <a:lnTo>
                  <a:pt x="445769" y="40766"/>
                </a:lnTo>
                <a:lnTo>
                  <a:pt x="445769" y="45719"/>
                </a:lnTo>
                <a:lnTo>
                  <a:pt x="449579" y="45719"/>
                </a:lnTo>
                <a:lnTo>
                  <a:pt x="449579" y="40766"/>
                </a:lnTo>
                <a:close/>
              </a:path>
              <a:path w="449579" h="450850">
                <a:moveTo>
                  <a:pt x="3809" y="36956"/>
                </a:moveTo>
                <a:lnTo>
                  <a:pt x="0" y="36956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6956"/>
                </a:lnTo>
                <a:close/>
              </a:path>
              <a:path w="449579" h="450850">
                <a:moveTo>
                  <a:pt x="449579" y="36956"/>
                </a:moveTo>
                <a:lnTo>
                  <a:pt x="445769" y="36956"/>
                </a:lnTo>
                <a:lnTo>
                  <a:pt x="445769" y="39369"/>
                </a:lnTo>
                <a:lnTo>
                  <a:pt x="449579" y="39369"/>
                </a:lnTo>
                <a:lnTo>
                  <a:pt x="449579" y="36956"/>
                </a:lnTo>
                <a:close/>
              </a:path>
              <a:path w="449579" h="450850">
                <a:moveTo>
                  <a:pt x="3809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3809" y="35559"/>
                </a:lnTo>
                <a:lnTo>
                  <a:pt x="3809" y="34289"/>
                </a:lnTo>
                <a:close/>
              </a:path>
              <a:path w="449579" h="450850">
                <a:moveTo>
                  <a:pt x="449579" y="34289"/>
                </a:moveTo>
                <a:lnTo>
                  <a:pt x="445769" y="34289"/>
                </a:lnTo>
                <a:lnTo>
                  <a:pt x="445769" y="35559"/>
                </a:lnTo>
                <a:lnTo>
                  <a:pt x="449579" y="35559"/>
                </a:lnTo>
                <a:lnTo>
                  <a:pt x="449579" y="34289"/>
                </a:lnTo>
                <a:close/>
              </a:path>
              <a:path w="449579" h="450850">
                <a:moveTo>
                  <a:pt x="3809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09" y="33019"/>
                </a:lnTo>
                <a:lnTo>
                  <a:pt x="3809" y="30479"/>
                </a:lnTo>
                <a:close/>
              </a:path>
              <a:path w="449579" h="450850">
                <a:moveTo>
                  <a:pt x="449579" y="30479"/>
                </a:moveTo>
                <a:lnTo>
                  <a:pt x="445769" y="30479"/>
                </a:lnTo>
                <a:lnTo>
                  <a:pt x="445769" y="33019"/>
                </a:lnTo>
                <a:lnTo>
                  <a:pt x="449579" y="33019"/>
                </a:lnTo>
                <a:lnTo>
                  <a:pt x="449579" y="30479"/>
                </a:lnTo>
                <a:close/>
              </a:path>
              <a:path w="449579" h="450850">
                <a:moveTo>
                  <a:pt x="3809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3809" y="29209"/>
                </a:lnTo>
                <a:lnTo>
                  <a:pt x="3809" y="27939"/>
                </a:lnTo>
                <a:close/>
              </a:path>
              <a:path w="449579" h="450850">
                <a:moveTo>
                  <a:pt x="449579" y="27939"/>
                </a:moveTo>
                <a:lnTo>
                  <a:pt x="445769" y="27939"/>
                </a:lnTo>
                <a:lnTo>
                  <a:pt x="445769" y="29209"/>
                </a:lnTo>
                <a:lnTo>
                  <a:pt x="449579" y="29209"/>
                </a:lnTo>
                <a:lnTo>
                  <a:pt x="449579" y="27939"/>
                </a:lnTo>
                <a:close/>
              </a:path>
              <a:path w="449579" h="450850">
                <a:moveTo>
                  <a:pt x="3809" y="24129"/>
                </a:moveTo>
                <a:lnTo>
                  <a:pt x="0" y="24129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4129"/>
                </a:lnTo>
                <a:close/>
              </a:path>
              <a:path w="449579" h="450850">
                <a:moveTo>
                  <a:pt x="449579" y="24129"/>
                </a:moveTo>
                <a:lnTo>
                  <a:pt x="445769" y="24129"/>
                </a:lnTo>
                <a:lnTo>
                  <a:pt x="445769" y="26669"/>
                </a:lnTo>
                <a:lnTo>
                  <a:pt x="449579" y="26669"/>
                </a:lnTo>
                <a:lnTo>
                  <a:pt x="449579" y="24129"/>
                </a:lnTo>
                <a:close/>
              </a:path>
              <a:path w="449579" h="450850">
                <a:moveTo>
                  <a:pt x="3809" y="21589"/>
                </a:moveTo>
                <a:lnTo>
                  <a:pt x="0" y="21589"/>
                </a:lnTo>
                <a:lnTo>
                  <a:pt x="0" y="22859"/>
                </a:lnTo>
                <a:lnTo>
                  <a:pt x="3809" y="22859"/>
                </a:lnTo>
                <a:lnTo>
                  <a:pt x="3809" y="21589"/>
                </a:lnTo>
                <a:close/>
              </a:path>
              <a:path w="449579" h="450850">
                <a:moveTo>
                  <a:pt x="449579" y="21589"/>
                </a:moveTo>
                <a:lnTo>
                  <a:pt x="445769" y="21589"/>
                </a:lnTo>
                <a:lnTo>
                  <a:pt x="445769" y="22859"/>
                </a:lnTo>
                <a:lnTo>
                  <a:pt x="449579" y="22859"/>
                </a:lnTo>
                <a:lnTo>
                  <a:pt x="449579" y="21589"/>
                </a:lnTo>
                <a:close/>
              </a:path>
              <a:path w="449579" h="450850">
                <a:moveTo>
                  <a:pt x="3809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7779"/>
                </a:lnTo>
                <a:close/>
              </a:path>
              <a:path w="449579" h="450850">
                <a:moveTo>
                  <a:pt x="449579" y="17779"/>
                </a:moveTo>
                <a:lnTo>
                  <a:pt x="445769" y="17779"/>
                </a:lnTo>
                <a:lnTo>
                  <a:pt x="445769" y="20319"/>
                </a:lnTo>
                <a:lnTo>
                  <a:pt x="449579" y="20319"/>
                </a:lnTo>
                <a:lnTo>
                  <a:pt x="449579" y="17779"/>
                </a:lnTo>
                <a:close/>
              </a:path>
              <a:path w="449579" h="450850">
                <a:moveTo>
                  <a:pt x="3809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09" y="16509"/>
                </a:lnTo>
                <a:lnTo>
                  <a:pt x="3809" y="15239"/>
                </a:lnTo>
                <a:close/>
              </a:path>
              <a:path w="449579" h="450850">
                <a:moveTo>
                  <a:pt x="449579" y="15239"/>
                </a:moveTo>
                <a:lnTo>
                  <a:pt x="445769" y="15239"/>
                </a:lnTo>
                <a:lnTo>
                  <a:pt x="445769" y="16509"/>
                </a:lnTo>
                <a:lnTo>
                  <a:pt x="449579" y="16509"/>
                </a:lnTo>
                <a:lnTo>
                  <a:pt x="449579" y="15239"/>
                </a:lnTo>
                <a:close/>
              </a:path>
              <a:path w="449579" h="450850">
                <a:moveTo>
                  <a:pt x="3809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1429"/>
                </a:lnTo>
                <a:close/>
              </a:path>
              <a:path w="449579" h="450850">
                <a:moveTo>
                  <a:pt x="449579" y="11429"/>
                </a:moveTo>
                <a:lnTo>
                  <a:pt x="445769" y="11429"/>
                </a:lnTo>
                <a:lnTo>
                  <a:pt x="445769" y="13969"/>
                </a:lnTo>
                <a:lnTo>
                  <a:pt x="449579" y="13969"/>
                </a:lnTo>
                <a:lnTo>
                  <a:pt x="449579" y="11429"/>
                </a:lnTo>
                <a:close/>
              </a:path>
              <a:path w="449579" h="450850">
                <a:moveTo>
                  <a:pt x="3809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09" y="10159"/>
                </a:lnTo>
                <a:lnTo>
                  <a:pt x="3809" y="8889"/>
                </a:lnTo>
                <a:close/>
              </a:path>
              <a:path w="449579" h="450850">
                <a:moveTo>
                  <a:pt x="449579" y="8889"/>
                </a:moveTo>
                <a:lnTo>
                  <a:pt x="445769" y="8889"/>
                </a:lnTo>
                <a:lnTo>
                  <a:pt x="445769" y="10159"/>
                </a:lnTo>
                <a:lnTo>
                  <a:pt x="449579" y="10159"/>
                </a:lnTo>
                <a:lnTo>
                  <a:pt x="449579" y="8889"/>
                </a:lnTo>
                <a:close/>
              </a:path>
              <a:path w="449579" h="450850">
                <a:moveTo>
                  <a:pt x="3809" y="5079"/>
                </a:moveTo>
                <a:lnTo>
                  <a:pt x="0" y="5079"/>
                </a:lnTo>
                <a:lnTo>
                  <a:pt x="0" y="7619"/>
                </a:lnTo>
                <a:lnTo>
                  <a:pt x="3809" y="7619"/>
                </a:lnTo>
                <a:lnTo>
                  <a:pt x="3809" y="5079"/>
                </a:lnTo>
                <a:close/>
              </a:path>
              <a:path w="449579" h="450850">
                <a:moveTo>
                  <a:pt x="449579" y="5079"/>
                </a:moveTo>
                <a:lnTo>
                  <a:pt x="445769" y="5079"/>
                </a:lnTo>
                <a:lnTo>
                  <a:pt x="445769" y="7619"/>
                </a:lnTo>
                <a:lnTo>
                  <a:pt x="449579" y="7619"/>
                </a:lnTo>
                <a:lnTo>
                  <a:pt x="449579" y="5079"/>
                </a:lnTo>
                <a:close/>
              </a:path>
              <a:path w="449579" h="450850">
                <a:moveTo>
                  <a:pt x="195579" y="2539"/>
                </a:moveTo>
                <a:lnTo>
                  <a:pt x="0" y="2539"/>
                </a:lnTo>
                <a:lnTo>
                  <a:pt x="0" y="3810"/>
                </a:lnTo>
                <a:lnTo>
                  <a:pt x="195579" y="3810"/>
                </a:lnTo>
                <a:lnTo>
                  <a:pt x="195579" y="2539"/>
                </a:lnTo>
                <a:close/>
              </a:path>
              <a:path w="449579" h="450850">
                <a:moveTo>
                  <a:pt x="220979" y="1269"/>
                </a:moveTo>
                <a:lnTo>
                  <a:pt x="218439" y="1269"/>
                </a:lnTo>
                <a:lnTo>
                  <a:pt x="218439" y="3810"/>
                </a:lnTo>
                <a:lnTo>
                  <a:pt x="448310" y="3810"/>
                </a:lnTo>
                <a:lnTo>
                  <a:pt x="448310" y="2539"/>
                </a:lnTo>
                <a:lnTo>
                  <a:pt x="220979" y="2539"/>
                </a:lnTo>
                <a:lnTo>
                  <a:pt x="220979" y="1269"/>
                </a:lnTo>
                <a:close/>
              </a:path>
              <a:path w="449579" h="450850">
                <a:moveTo>
                  <a:pt x="195579" y="0"/>
                </a:moveTo>
                <a:lnTo>
                  <a:pt x="0" y="0"/>
                </a:lnTo>
                <a:lnTo>
                  <a:pt x="0" y="1269"/>
                </a:lnTo>
                <a:lnTo>
                  <a:pt x="195579" y="1269"/>
                </a:lnTo>
                <a:lnTo>
                  <a:pt x="195579" y="0"/>
                </a:lnTo>
                <a:close/>
              </a:path>
              <a:path w="449579" h="450850">
                <a:moveTo>
                  <a:pt x="448310" y="0"/>
                </a:moveTo>
                <a:lnTo>
                  <a:pt x="222250" y="0"/>
                </a:lnTo>
                <a:lnTo>
                  <a:pt x="222250" y="1269"/>
                </a:lnTo>
                <a:lnTo>
                  <a:pt x="448310" y="1269"/>
                </a:lnTo>
                <a:lnTo>
                  <a:pt x="448310" y="0"/>
                </a:lnTo>
                <a:close/>
              </a:path>
              <a:path w="449579" h="450850">
                <a:moveTo>
                  <a:pt x="3809" y="402589"/>
                </a:moveTo>
                <a:lnTo>
                  <a:pt x="0" y="402589"/>
                </a:lnTo>
                <a:lnTo>
                  <a:pt x="0" y="403859"/>
                </a:lnTo>
                <a:lnTo>
                  <a:pt x="3809" y="403859"/>
                </a:lnTo>
                <a:lnTo>
                  <a:pt x="3809" y="402589"/>
                </a:lnTo>
                <a:close/>
              </a:path>
              <a:path w="449579" h="450850">
                <a:moveTo>
                  <a:pt x="3809" y="398779"/>
                </a:moveTo>
                <a:lnTo>
                  <a:pt x="0" y="398779"/>
                </a:lnTo>
                <a:lnTo>
                  <a:pt x="0" y="401319"/>
                </a:lnTo>
                <a:lnTo>
                  <a:pt x="3809" y="401319"/>
                </a:lnTo>
                <a:lnTo>
                  <a:pt x="3809" y="398779"/>
                </a:lnTo>
                <a:close/>
              </a:path>
              <a:path w="449579" h="450850">
                <a:moveTo>
                  <a:pt x="3809" y="396239"/>
                </a:moveTo>
                <a:lnTo>
                  <a:pt x="0" y="396239"/>
                </a:lnTo>
                <a:lnTo>
                  <a:pt x="0" y="397509"/>
                </a:lnTo>
                <a:lnTo>
                  <a:pt x="3809" y="397509"/>
                </a:lnTo>
                <a:lnTo>
                  <a:pt x="3809" y="396239"/>
                </a:lnTo>
                <a:close/>
              </a:path>
              <a:path w="449579" h="450850">
                <a:moveTo>
                  <a:pt x="3809" y="392429"/>
                </a:moveTo>
                <a:lnTo>
                  <a:pt x="0" y="392429"/>
                </a:lnTo>
                <a:lnTo>
                  <a:pt x="0" y="394969"/>
                </a:lnTo>
                <a:lnTo>
                  <a:pt x="3809" y="394969"/>
                </a:lnTo>
                <a:lnTo>
                  <a:pt x="3809" y="392429"/>
                </a:lnTo>
                <a:close/>
              </a:path>
              <a:path w="449579" h="450850">
                <a:moveTo>
                  <a:pt x="3809" y="389889"/>
                </a:moveTo>
                <a:lnTo>
                  <a:pt x="0" y="389889"/>
                </a:lnTo>
                <a:lnTo>
                  <a:pt x="0" y="391159"/>
                </a:lnTo>
                <a:lnTo>
                  <a:pt x="3809" y="391159"/>
                </a:lnTo>
                <a:lnTo>
                  <a:pt x="3809" y="389889"/>
                </a:lnTo>
                <a:close/>
              </a:path>
              <a:path w="449579" h="450850">
                <a:moveTo>
                  <a:pt x="3809" y="386079"/>
                </a:moveTo>
                <a:lnTo>
                  <a:pt x="0" y="386079"/>
                </a:lnTo>
                <a:lnTo>
                  <a:pt x="0" y="388619"/>
                </a:lnTo>
                <a:lnTo>
                  <a:pt x="3809" y="388619"/>
                </a:lnTo>
                <a:lnTo>
                  <a:pt x="3809" y="386079"/>
                </a:lnTo>
                <a:close/>
              </a:path>
              <a:path w="449579" h="450850">
                <a:moveTo>
                  <a:pt x="3809" y="383539"/>
                </a:moveTo>
                <a:lnTo>
                  <a:pt x="0" y="383539"/>
                </a:lnTo>
                <a:lnTo>
                  <a:pt x="0" y="384809"/>
                </a:lnTo>
                <a:lnTo>
                  <a:pt x="3809" y="384809"/>
                </a:lnTo>
                <a:lnTo>
                  <a:pt x="3809" y="383539"/>
                </a:lnTo>
                <a:close/>
              </a:path>
              <a:path w="449579" h="450850">
                <a:moveTo>
                  <a:pt x="3809" y="379729"/>
                </a:moveTo>
                <a:lnTo>
                  <a:pt x="0" y="379729"/>
                </a:lnTo>
                <a:lnTo>
                  <a:pt x="0" y="382269"/>
                </a:lnTo>
                <a:lnTo>
                  <a:pt x="3809" y="382269"/>
                </a:lnTo>
                <a:lnTo>
                  <a:pt x="3809" y="379729"/>
                </a:lnTo>
                <a:close/>
              </a:path>
              <a:path w="449579" h="450850">
                <a:moveTo>
                  <a:pt x="3809" y="377189"/>
                </a:moveTo>
                <a:lnTo>
                  <a:pt x="0" y="377189"/>
                </a:lnTo>
                <a:lnTo>
                  <a:pt x="0" y="378459"/>
                </a:lnTo>
                <a:lnTo>
                  <a:pt x="3809" y="378459"/>
                </a:lnTo>
                <a:lnTo>
                  <a:pt x="3809" y="377189"/>
                </a:lnTo>
                <a:close/>
              </a:path>
              <a:path w="449579" h="450850">
                <a:moveTo>
                  <a:pt x="3809" y="373379"/>
                </a:moveTo>
                <a:lnTo>
                  <a:pt x="0" y="373379"/>
                </a:lnTo>
                <a:lnTo>
                  <a:pt x="0" y="375919"/>
                </a:lnTo>
                <a:lnTo>
                  <a:pt x="3809" y="375919"/>
                </a:lnTo>
                <a:lnTo>
                  <a:pt x="3809" y="373379"/>
                </a:lnTo>
                <a:close/>
              </a:path>
              <a:path w="449579" h="450850">
                <a:moveTo>
                  <a:pt x="3809" y="370839"/>
                </a:moveTo>
                <a:lnTo>
                  <a:pt x="0" y="370839"/>
                </a:lnTo>
                <a:lnTo>
                  <a:pt x="0" y="372109"/>
                </a:lnTo>
                <a:lnTo>
                  <a:pt x="3809" y="372109"/>
                </a:lnTo>
                <a:lnTo>
                  <a:pt x="3809" y="370839"/>
                </a:lnTo>
                <a:close/>
              </a:path>
              <a:path w="449579" h="450850">
                <a:moveTo>
                  <a:pt x="3809" y="367029"/>
                </a:moveTo>
                <a:lnTo>
                  <a:pt x="0" y="367029"/>
                </a:lnTo>
                <a:lnTo>
                  <a:pt x="0" y="369569"/>
                </a:lnTo>
                <a:lnTo>
                  <a:pt x="3809" y="369569"/>
                </a:lnTo>
                <a:lnTo>
                  <a:pt x="3809" y="367029"/>
                </a:lnTo>
                <a:close/>
              </a:path>
              <a:path w="449579" h="450850">
                <a:moveTo>
                  <a:pt x="3809" y="364489"/>
                </a:moveTo>
                <a:lnTo>
                  <a:pt x="0" y="364489"/>
                </a:lnTo>
                <a:lnTo>
                  <a:pt x="0" y="365759"/>
                </a:lnTo>
                <a:lnTo>
                  <a:pt x="3809" y="365759"/>
                </a:lnTo>
                <a:lnTo>
                  <a:pt x="3809" y="364489"/>
                </a:lnTo>
                <a:close/>
              </a:path>
              <a:path w="449579" h="450850">
                <a:moveTo>
                  <a:pt x="3809" y="360679"/>
                </a:moveTo>
                <a:lnTo>
                  <a:pt x="1269" y="360679"/>
                </a:lnTo>
                <a:lnTo>
                  <a:pt x="1269" y="363219"/>
                </a:lnTo>
                <a:lnTo>
                  <a:pt x="3809" y="363219"/>
                </a:lnTo>
                <a:lnTo>
                  <a:pt x="3809" y="360679"/>
                </a:lnTo>
                <a:close/>
              </a:path>
              <a:path w="449579" h="450850">
                <a:moveTo>
                  <a:pt x="3809" y="358139"/>
                </a:moveTo>
                <a:lnTo>
                  <a:pt x="1269" y="358139"/>
                </a:lnTo>
                <a:lnTo>
                  <a:pt x="1269" y="359409"/>
                </a:lnTo>
                <a:lnTo>
                  <a:pt x="3809" y="359409"/>
                </a:lnTo>
                <a:lnTo>
                  <a:pt x="3809" y="358139"/>
                </a:lnTo>
                <a:close/>
              </a:path>
              <a:path w="449579" h="450850">
                <a:moveTo>
                  <a:pt x="3809" y="354329"/>
                </a:moveTo>
                <a:lnTo>
                  <a:pt x="2539" y="354329"/>
                </a:lnTo>
                <a:lnTo>
                  <a:pt x="2539" y="356869"/>
                </a:lnTo>
                <a:lnTo>
                  <a:pt x="3809" y="356869"/>
                </a:lnTo>
                <a:lnTo>
                  <a:pt x="3809" y="354329"/>
                </a:lnTo>
                <a:close/>
              </a:path>
              <a:path w="449579" h="450850">
                <a:moveTo>
                  <a:pt x="3809" y="351789"/>
                </a:moveTo>
                <a:lnTo>
                  <a:pt x="2539" y="351789"/>
                </a:lnTo>
                <a:lnTo>
                  <a:pt x="2539" y="353059"/>
                </a:lnTo>
                <a:lnTo>
                  <a:pt x="3809" y="353059"/>
                </a:lnTo>
                <a:lnTo>
                  <a:pt x="3809" y="351789"/>
                </a:lnTo>
                <a:close/>
              </a:path>
              <a:path w="449579" h="450850">
                <a:moveTo>
                  <a:pt x="449579" y="402589"/>
                </a:moveTo>
                <a:lnTo>
                  <a:pt x="445769" y="402589"/>
                </a:lnTo>
                <a:lnTo>
                  <a:pt x="445769" y="403859"/>
                </a:lnTo>
                <a:lnTo>
                  <a:pt x="449579" y="403859"/>
                </a:lnTo>
                <a:lnTo>
                  <a:pt x="449579" y="402589"/>
                </a:lnTo>
                <a:close/>
              </a:path>
              <a:path w="449579" h="450850">
                <a:moveTo>
                  <a:pt x="449579" y="398779"/>
                </a:moveTo>
                <a:lnTo>
                  <a:pt x="445769" y="398779"/>
                </a:lnTo>
                <a:lnTo>
                  <a:pt x="445769" y="401319"/>
                </a:lnTo>
                <a:lnTo>
                  <a:pt x="449579" y="401319"/>
                </a:lnTo>
                <a:lnTo>
                  <a:pt x="449579" y="398779"/>
                </a:lnTo>
                <a:close/>
              </a:path>
              <a:path w="449579" h="450850">
                <a:moveTo>
                  <a:pt x="449579" y="396366"/>
                </a:moveTo>
                <a:lnTo>
                  <a:pt x="445769" y="396366"/>
                </a:lnTo>
                <a:lnTo>
                  <a:pt x="445769" y="397509"/>
                </a:lnTo>
                <a:lnTo>
                  <a:pt x="449579" y="397509"/>
                </a:lnTo>
                <a:lnTo>
                  <a:pt x="449579" y="396366"/>
                </a:lnTo>
                <a:close/>
              </a:path>
              <a:path w="449579" h="450850">
                <a:moveTo>
                  <a:pt x="449579" y="392556"/>
                </a:moveTo>
                <a:lnTo>
                  <a:pt x="445769" y="392556"/>
                </a:lnTo>
                <a:lnTo>
                  <a:pt x="445769" y="395096"/>
                </a:lnTo>
                <a:lnTo>
                  <a:pt x="449579" y="395096"/>
                </a:lnTo>
                <a:lnTo>
                  <a:pt x="449579" y="392556"/>
                </a:lnTo>
                <a:close/>
              </a:path>
              <a:path w="449579" h="450850">
                <a:moveTo>
                  <a:pt x="449579" y="390016"/>
                </a:moveTo>
                <a:lnTo>
                  <a:pt x="445769" y="390016"/>
                </a:lnTo>
                <a:lnTo>
                  <a:pt x="445769" y="391159"/>
                </a:lnTo>
                <a:lnTo>
                  <a:pt x="449579" y="391159"/>
                </a:lnTo>
                <a:lnTo>
                  <a:pt x="449579" y="390016"/>
                </a:lnTo>
                <a:close/>
              </a:path>
              <a:path w="449579" h="450850">
                <a:moveTo>
                  <a:pt x="449579" y="386206"/>
                </a:moveTo>
                <a:lnTo>
                  <a:pt x="445769" y="386206"/>
                </a:lnTo>
                <a:lnTo>
                  <a:pt x="445769" y="388746"/>
                </a:lnTo>
                <a:lnTo>
                  <a:pt x="449579" y="388746"/>
                </a:lnTo>
                <a:lnTo>
                  <a:pt x="449579" y="386206"/>
                </a:lnTo>
                <a:close/>
              </a:path>
              <a:path w="449579" h="450850">
                <a:moveTo>
                  <a:pt x="449579" y="383666"/>
                </a:moveTo>
                <a:lnTo>
                  <a:pt x="445769" y="383666"/>
                </a:lnTo>
                <a:lnTo>
                  <a:pt x="445769" y="384809"/>
                </a:lnTo>
                <a:lnTo>
                  <a:pt x="449579" y="384809"/>
                </a:lnTo>
                <a:lnTo>
                  <a:pt x="449579" y="383666"/>
                </a:lnTo>
                <a:close/>
              </a:path>
              <a:path w="449579" h="450850">
                <a:moveTo>
                  <a:pt x="449579" y="379856"/>
                </a:moveTo>
                <a:lnTo>
                  <a:pt x="445769" y="379856"/>
                </a:lnTo>
                <a:lnTo>
                  <a:pt x="445769" y="382396"/>
                </a:lnTo>
                <a:lnTo>
                  <a:pt x="449579" y="382396"/>
                </a:lnTo>
                <a:lnTo>
                  <a:pt x="449579" y="379856"/>
                </a:lnTo>
                <a:close/>
              </a:path>
              <a:path w="449579" h="450850">
                <a:moveTo>
                  <a:pt x="449579" y="377316"/>
                </a:moveTo>
                <a:lnTo>
                  <a:pt x="445769" y="377316"/>
                </a:lnTo>
                <a:lnTo>
                  <a:pt x="445769" y="378459"/>
                </a:lnTo>
                <a:lnTo>
                  <a:pt x="449579" y="378459"/>
                </a:lnTo>
                <a:lnTo>
                  <a:pt x="449579" y="377316"/>
                </a:lnTo>
                <a:close/>
              </a:path>
              <a:path w="449579" h="450850">
                <a:moveTo>
                  <a:pt x="449579" y="373506"/>
                </a:moveTo>
                <a:lnTo>
                  <a:pt x="445769" y="373506"/>
                </a:lnTo>
                <a:lnTo>
                  <a:pt x="445769" y="376046"/>
                </a:lnTo>
                <a:lnTo>
                  <a:pt x="449579" y="376046"/>
                </a:lnTo>
                <a:lnTo>
                  <a:pt x="449579" y="373506"/>
                </a:lnTo>
                <a:close/>
              </a:path>
              <a:path w="449579" h="450850">
                <a:moveTo>
                  <a:pt x="449579" y="370966"/>
                </a:moveTo>
                <a:lnTo>
                  <a:pt x="445769" y="370966"/>
                </a:lnTo>
                <a:lnTo>
                  <a:pt x="445769" y="372109"/>
                </a:lnTo>
                <a:lnTo>
                  <a:pt x="449579" y="372109"/>
                </a:lnTo>
                <a:lnTo>
                  <a:pt x="449579" y="370966"/>
                </a:lnTo>
                <a:close/>
              </a:path>
              <a:path w="449579" h="450850">
                <a:moveTo>
                  <a:pt x="449579" y="367156"/>
                </a:moveTo>
                <a:lnTo>
                  <a:pt x="445769" y="367156"/>
                </a:lnTo>
                <a:lnTo>
                  <a:pt x="445769" y="369696"/>
                </a:lnTo>
                <a:lnTo>
                  <a:pt x="449579" y="369696"/>
                </a:lnTo>
                <a:lnTo>
                  <a:pt x="449579" y="367156"/>
                </a:lnTo>
                <a:close/>
              </a:path>
              <a:path w="449579" h="450850">
                <a:moveTo>
                  <a:pt x="449579" y="364616"/>
                </a:moveTo>
                <a:lnTo>
                  <a:pt x="445769" y="364616"/>
                </a:lnTo>
                <a:lnTo>
                  <a:pt x="445769" y="365759"/>
                </a:lnTo>
                <a:lnTo>
                  <a:pt x="449579" y="365759"/>
                </a:lnTo>
                <a:lnTo>
                  <a:pt x="449579" y="364616"/>
                </a:lnTo>
                <a:close/>
              </a:path>
              <a:path w="449579" h="450850">
                <a:moveTo>
                  <a:pt x="449579" y="360806"/>
                </a:moveTo>
                <a:lnTo>
                  <a:pt x="445769" y="360806"/>
                </a:lnTo>
                <a:lnTo>
                  <a:pt x="445769" y="363346"/>
                </a:lnTo>
                <a:lnTo>
                  <a:pt x="449579" y="363346"/>
                </a:lnTo>
                <a:lnTo>
                  <a:pt x="449579" y="360806"/>
                </a:lnTo>
                <a:close/>
              </a:path>
              <a:path w="449579" h="450850">
                <a:moveTo>
                  <a:pt x="449579" y="358266"/>
                </a:moveTo>
                <a:lnTo>
                  <a:pt x="445769" y="358266"/>
                </a:lnTo>
                <a:lnTo>
                  <a:pt x="445769" y="359409"/>
                </a:lnTo>
                <a:lnTo>
                  <a:pt x="449579" y="359409"/>
                </a:lnTo>
                <a:lnTo>
                  <a:pt x="449579" y="358266"/>
                </a:lnTo>
                <a:close/>
              </a:path>
              <a:path w="449579" h="450850">
                <a:moveTo>
                  <a:pt x="449579" y="354456"/>
                </a:moveTo>
                <a:lnTo>
                  <a:pt x="445769" y="354456"/>
                </a:lnTo>
                <a:lnTo>
                  <a:pt x="445769" y="356996"/>
                </a:lnTo>
                <a:lnTo>
                  <a:pt x="449579" y="356996"/>
                </a:lnTo>
                <a:lnTo>
                  <a:pt x="449579" y="354456"/>
                </a:lnTo>
                <a:close/>
              </a:path>
              <a:path w="449579" h="450850">
                <a:moveTo>
                  <a:pt x="449579" y="351916"/>
                </a:moveTo>
                <a:lnTo>
                  <a:pt x="445769" y="351916"/>
                </a:lnTo>
                <a:lnTo>
                  <a:pt x="445769" y="353059"/>
                </a:lnTo>
                <a:lnTo>
                  <a:pt x="449579" y="353059"/>
                </a:lnTo>
                <a:lnTo>
                  <a:pt x="449579" y="351916"/>
                </a:lnTo>
                <a:close/>
              </a:path>
              <a:path w="449579" h="450850">
                <a:moveTo>
                  <a:pt x="449579" y="348106"/>
                </a:moveTo>
                <a:lnTo>
                  <a:pt x="445769" y="348106"/>
                </a:lnTo>
                <a:lnTo>
                  <a:pt x="445769" y="350646"/>
                </a:lnTo>
                <a:lnTo>
                  <a:pt x="449579" y="350646"/>
                </a:lnTo>
                <a:lnTo>
                  <a:pt x="449579" y="348106"/>
                </a:lnTo>
                <a:close/>
              </a:path>
              <a:path w="449579" h="450850">
                <a:moveTo>
                  <a:pt x="449579" y="345566"/>
                </a:moveTo>
                <a:lnTo>
                  <a:pt x="445769" y="345566"/>
                </a:lnTo>
                <a:lnTo>
                  <a:pt x="445769" y="346709"/>
                </a:lnTo>
                <a:lnTo>
                  <a:pt x="449579" y="346709"/>
                </a:lnTo>
                <a:lnTo>
                  <a:pt x="449579" y="345566"/>
                </a:lnTo>
                <a:close/>
              </a:path>
              <a:path w="449579" h="450850">
                <a:moveTo>
                  <a:pt x="449579" y="341756"/>
                </a:moveTo>
                <a:lnTo>
                  <a:pt x="447039" y="341756"/>
                </a:lnTo>
                <a:lnTo>
                  <a:pt x="447039" y="344296"/>
                </a:lnTo>
                <a:lnTo>
                  <a:pt x="449579" y="344296"/>
                </a:lnTo>
                <a:lnTo>
                  <a:pt x="449579" y="341756"/>
                </a:lnTo>
                <a:close/>
              </a:path>
              <a:path w="449579" h="450850">
                <a:moveTo>
                  <a:pt x="3809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3809" y="411479"/>
                </a:lnTo>
                <a:lnTo>
                  <a:pt x="3809" y="405130"/>
                </a:lnTo>
                <a:close/>
              </a:path>
              <a:path w="449579" h="450850">
                <a:moveTo>
                  <a:pt x="449579" y="405130"/>
                </a:moveTo>
                <a:lnTo>
                  <a:pt x="445769" y="405130"/>
                </a:lnTo>
                <a:lnTo>
                  <a:pt x="445769" y="411479"/>
                </a:lnTo>
                <a:lnTo>
                  <a:pt x="449579" y="411479"/>
                </a:lnTo>
                <a:lnTo>
                  <a:pt x="449579" y="405130"/>
                </a:lnTo>
                <a:close/>
              </a:path>
              <a:path w="449579" h="450850">
                <a:moveTo>
                  <a:pt x="128269" y="448437"/>
                </a:moveTo>
                <a:lnTo>
                  <a:pt x="0" y="448437"/>
                </a:lnTo>
                <a:lnTo>
                  <a:pt x="0" y="450850"/>
                </a:lnTo>
                <a:lnTo>
                  <a:pt x="128269" y="450850"/>
                </a:lnTo>
                <a:lnTo>
                  <a:pt x="128269" y="448437"/>
                </a:lnTo>
                <a:close/>
              </a:path>
              <a:path w="449579" h="450850">
                <a:moveTo>
                  <a:pt x="3809" y="445897"/>
                </a:moveTo>
                <a:lnTo>
                  <a:pt x="0" y="445897"/>
                </a:lnTo>
                <a:lnTo>
                  <a:pt x="0" y="448310"/>
                </a:lnTo>
                <a:lnTo>
                  <a:pt x="128269" y="448310"/>
                </a:lnTo>
                <a:lnTo>
                  <a:pt x="128269" y="447039"/>
                </a:lnTo>
                <a:lnTo>
                  <a:pt x="3809" y="447039"/>
                </a:lnTo>
                <a:lnTo>
                  <a:pt x="3809" y="445897"/>
                </a:lnTo>
                <a:close/>
              </a:path>
              <a:path w="449579" h="450850">
                <a:moveTo>
                  <a:pt x="3809" y="442087"/>
                </a:moveTo>
                <a:lnTo>
                  <a:pt x="0" y="442087"/>
                </a:lnTo>
                <a:lnTo>
                  <a:pt x="0" y="445770"/>
                </a:lnTo>
                <a:lnTo>
                  <a:pt x="3809" y="445770"/>
                </a:lnTo>
                <a:lnTo>
                  <a:pt x="3809" y="442087"/>
                </a:lnTo>
                <a:close/>
              </a:path>
              <a:path w="449579" h="450850">
                <a:moveTo>
                  <a:pt x="3809" y="439547"/>
                </a:moveTo>
                <a:lnTo>
                  <a:pt x="0" y="439547"/>
                </a:lnTo>
                <a:lnTo>
                  <a:pt x="0" y="441960"/>
                </a:lnTo>
                <a:lnTo>
                  <a:pt x="3809" y="441960"/>
                </a:lnTo>
                <a:lnTo>
                  <a:pt x="3809" y="439547"/>
                </a:lnTo>
                <a:close/>
              </a:path>
              <a:path w="449579" h="450850">
                <a:moveTo>
                  <a:pt x="3809" y="435737"/>
                </a:moveTo>
                <a:lnTo>
                  <a:pt x="0" y="435737"/>
                </a:lnTo>
                <a:lnTo>
                  <a:pt x="0" y="439420"/>
                </a:lnTo>
                <a:lnTo>
                  <a:pt x="3809" y="439420"/>
                </a:lnTo>
                <a:lnTo>
                  <a:pt x="3809" y="435737"/>
                </a:lnTo>
                <a:close/>
              </a:path>
              <a:path w="449579" h="450850">
                <a:moveTo>
                  <a:pt x="3809" y="433197"/>
                </a:moveTo>
                <a:lnTo>
                  <a:pt x="0" y="433197"/>
                </a:lnTo>
                <a:lnTo>
                  <a:pt x="0" y="435610"/>
                </a:lnTo>
                <a:lnTo>
                  <a:pt x="3809" y="435610"/>
                </a:lnTo>
                <a:lnTo>
                  <a:pt x="3809" y="433197"/>
                </a:lnTo>
                <a:close/>
              </a:path>
              <a:path w="449579" h="450850">
                <a:moveTo>
                  <a:pt x="3809" y="429387"/>
                </a:moveTo>
                <a:lnTo>
                  <a:pt x="0" y="429387"/>
                </a:lnTo>
                <a:lnTo>
                  <a:pt x="0" y="433070"/>
                </a:lnTo>
                <a:lnTo>
                  <a:pt x="3809" y="433070"/>
                </a:lnTo>
                <a:lnTo>
                  <a:pt x="3809" y="429387"/>
                </a:lnTo>
                <a:close/>
              </a:path>
              <a:path w="449579" h="450850">
                <a:moveTo>
                  <a:pt x="3809" y="426847"/>
                </a:moveTo>
                <a:lnTo>
                  <a:pt x="0" y="426847"/>
                </a:lnTo>
                <a:lnTo>
                  <a:pt x="0" y="429260"/>
                </a:lnTo>
                <a:lnTo>
                  <a:pt x="3809" y="429260"/>
                </a:lnTo>
                <a:lnTo>
                  <a:pt x="3809" y="426847"/>
                </a:lnTo>
                <a:close/>
              </a:path>
              <a:path w="449579" h="450850">
                <a:moveTo>
                  <a:pt x="3809" y="423037"/>
                </a:moveTo>
                <a:lnTo>
                  <a:pt x="0" y="423037"/>
                </a:lnTo>
                <a:lnTo>
                  <a:pt x="0" y="426720"/>
                </a:lnTo>
                <a:lnTo>
                  <a:pt x="3809" y="426720"/>
                </a:lnTo>
                <a:lnTo>
                  <a:pt x="3809" y="423037"/>
                </a:lnTo>
                <a:close/>
              </a:path>
              <a:path w="449579" h="450850">
                <a:moveTo>
                  <a:pt x="3809" y="420497"/>
                </a:moveTo>
                <a:lnTo>
                  <a:pt x="0" y="420497"/>
                </a:lnTo>
                <a:lnTo>
                  <a:pt x="0" y="422910"/>
                </a:lnTo>
                <a:lnTo>
                  <a:pt x="3809" y="422910"/>
                </a:lnTo>
                <a:lnTo>
                  <a:pt x="3809" y="420497"/>
                </a:lnTo>
                <a:close/>
              </a:path>
              <a:path w="449579" h="450850">
                <a:moveTo>
                  <a:pt x="3809" y="416687"/>
                </a:moveTo>
                <a:lnTo>
                  <a:pt x="0" y="416687"/>
                </a:lnTo>
                <a:lnTo>
                  <a:pt x="0" y="420370"/>
                </a:lnTo>
                <a:lnTo>
                  <a:pt x="3809" y="420370"/>
                </a:lnTo>
                <a:lnTo>
                  <a:pt x="3809" y="416687"/>
                </a:lnTo>
                <a:close/>
              </a:path>
              <a:path w="449579" h="450850">
                <a:moveTo>
                  <a:pt x="3809" y="414147"/>
                </a:moveTo>
                <a:lnTo>
                  <a:pt x="0" y="414147"/>
                </a:lnTo>
                <a:lnTo>
                  <a:pt x="0" y="416560"/>
                </a:lnTo>
                <a:lnTo>
                  <a:pt x="3809" y="416560"/>
                </a:lnTo>
                <a:lnTo>
                  <a:pt x="3809" y="414147"/>
                </a:lnTo>
                <a:close/>
              </a:path>
              <a:path w="449579" h="450850">
                <a:moveTo>
                  <a:pt x="3809" y="411607"/>
                </a:moveTo>
                <a:lnTo>
                  <a:pt x="0" y="411607"/>
                </a:lnTo>
                <a:lnTo>
                  <a:pt x="0" y="414020"/>
                </a:lnTo>
                <a:lnTo>
                  <a:pt x="3809" y="414020"/>
                </a:lnTo>
                <a:lnTo>
                  <a:pt x="3809" y="411607"/>
                </a:lnTo>
                <a:close/>
              </a:path>
              <a:path w="449579" h="450850">
                <a:moveTo>
                  <a:pt x="449579" y="448437"/>
                </a:moveTo>
                <a:lnTo>
                  <a:pt x="250189" y="448437"/>
                </a:lnTo>
                <a:lnTo>
                  <a:pt x="250189" y="450850"/>
                </a:lnTo>
                <a:lnTo>
                  <a:pt x="449579" y="450850"/>
                </a:lnTo>
                <a:lnTo>
                  <a:pt x="449579" y="448437"/>
                </a:lnTo>
                <a:close/>
              </a:path>
              <a:path w="449579" h="450850">
                <a:moveTo>
                  <a:pt x="449579" y="445896"/>
                </a:moveTo>
                <a:lnTo>
                  <a:pt x="445769" y="445896"/>
                </a:lnTo>
                <a:lnTo>
                  <a:pt x="445769" y="447039"/>
                </a:lnTo>
                <a:lnTo>
                  <a:pt x="248919" y="447039"/>
                </a:lnTo>
                <a:lnTo>
                  <a:pt x="250189" y="447166"/>
                </a:lnTo>
                <a:lnTo>
                  <a:pt x="250189" y="448309"/>
                </a:lnTo>
                <a:lnTo>
                  <a:pt x="449579" y="448309"/>
                </a:lnTo>
                <a:lnTo>
                  <a:pt x="449579" y="445896"/>
                </a:lnTo>
                <a:close/>
              </a:path>
              <a:path w="449579" h="450850">
                <a:moveTo>
                  <a:pt x="449579" y="442087"/>
                </a:moveTo>
                <a:lnTo>
                  <a:pt x="445769" y="442087"/>
                </a:lnTo>
                <a:lnTo>
                  <a:pt x="445769" y="445769"/>
                </a:lnTo>
                <a:lnTo>
                  <a:pt x="449579" y="445769"/>
                </a:lnTo>
                <a:lnTo>
                  <a:pt x="449579" y="442087"/>
                </a:lnTo>
                <a:close/>
              </a:path>
              <a:path w="449579" h="450850">
                <a:moveTo>
                  <a:pt x="449579" y="439546"/>
                </a:moveTo>
                <a:lnTo>
                  <a:pt x="445769" y="439546"/>
                </a:lnTo>
                <a:lnTo>
                  <a:pt x="445769" y="441959"/>
                </a:lnTo>
                <a:lnTo>
                  <a:pt x="449579" y="441959"/>
                </a:lnTo>
                <a:lnTo>
                  <a:pt x="449579" y="439546"/>
                </a:lnTo>
                <a:close/>
              </a:path>
              <a:path w="449579" h="450850">
                <a:moveTo>
                  <a:pt x="449579" y="435737"/>
                </a:moveTo>
                <a:lnTo>
                  <a:pt x="445769" y="435737"/>
                </a:lnTo>
                <a:lnTo>
                  <a:pt x="445769" y="439419"/>
                </a:lnTo>
                <a:lnTo>
                  <a:pt x="449579" y="439419"/>
                </a:lnTo>
                <a:lnTo>
                  <a:pt x="449579" y="435737"/>
                </a:lnTo>
                <a:close/>
              </a:path>
              <a:path w="449579" h="450850">
                <a:moveTo>
                  <a:pt x="449579" y="433196"/>
                </a:moveTo>
                <a:lnTo>
                  <a:pt x="445769" y="433196"/>
                </a:lnTo>
                <a:lnTo>
                  <a:pt x="445769" y="435609"/>
                </a:lnTo>
                <a:lnTo>
                  <a:pt x="449579" y="435609"/>
                </a:lnTo>
                <a:lnTo>
                  <a:pt x="449579" y="433196"/>
                </a:lnTo>
                <a:close/>
              </a:path>
              <a:path w="449579" h="450850">
                <a:moveTo>
                  <a:pt x="449579" y="429387"/>
                </a:moveTo>
                <a:lnTo>
                  <a:pt x="445769" y="429387"/>
                </a:lnTo>
                <a:lnTo>
                  <a:pt x="445769" y="433069"/>
                </a:lnTo>
                <a:lnTo>
                  <a:pt x="449579" y="433069"/>
                </a:lnTo>
                <a:lnTo>
                  <a:pt x="449579" y="429387"/>
                </a:lnTo>
                <a:close/>
              </a:path>
              <a:path w="449579" h="450850">
                <a:moveTo>
                  <a:pt x="449579" y="426846"/>
                </a:moveTo>
                <a:lnTo>
                  <a:pt x="445769" y="426846"/>
                </a:lnTo>
                <a:lnTo>
                  <a:pt x="445769" y="429259"/>
                </a:lnTo>
                <a:lnTo>
                  <a:pt x="449579" y="429259"/>
                </a:lnTo>
                <a:lnTo>
                  <a:pt x="449579" y="426846"/>
                </a:lnTo>
                <a:close/>
              </a:path>
              <a:path w="449579" h="450850">
                <a:moveTo>
                  <a:pt x="449579" y="423037"/>
                </a:moveTo>
                <a:lnTo>
                  <a:pt x="445769" y="423037"/>
                </a:lnTo>
                <a:lnTo>
                  <a:pt x="445769" y="426719"/>
                </a:lnTo>
                <a:lnTo>
                  <a:pt x="449579" y="426719"/>
                </a:lnTo>
                <a:lnTo>
                  <a:pt x="449579" y="423037"/>
                </a:lnTo>
                <a:close/>
              </a:path>
              <a:path w="449579" h="450850">
                <a:moveTo>
                  <a:pt x="449579" y="420496"/>
                </a:moveTo>
                <a:lnTo>
                  <a:pt x="445769" y="420496"/>
                </a:lnTo>
                <a:lnTo>
                  <a:pt x="445769" y="422909"/>
                </a:lnTo>
                <a:lnTo>
                  <a:pt x="449579" y="422909"/>
                </a:lnTo>
                <a:lnTo>
                  <a:pt x="449579" y="420496"/>
                </a:lnTo>
                <a:close/>
              </a:path>
              <a:path w="449579" h="450850">
                <a:moveTo>
                  <a:pt x="449579" y="416687"/>
                </a:moveTo>
                <a:lnTo>
                  <a:pt x="445769" y="416687"/>
                </a:lnTo>
                <a:lnTo>
                  <a:pt x="445769" y="420369"/>
                </a:lnTo>
                <a:lnTo>
                  <a:pt x="449579" y="420369"/>
                </a:lnTo>
                <a:lnTo>
                  <a:pt x="449579" y="416687"/>
                </a:lnTo>
                <a:close/>
              </a:path>
              <a:path w="449579" h="450850">
                <a:moveTo>
                  <a:pt x="449579" y="414146"/>
                </a:moveTo>
                <a:lnTo>
                  <a:pt x="445769" y="414146"/>
                </a:lnTo>
                <a:lnTo>
                  <a:pt x="445769" y="416559"/>
                </a:lnTo>
                <a:lnTo>
                  <a:pt x="449579" y="416559"/>
                </a:lnTo>
                <a:lnTo>
                  <a:pt x="449579" y="414146"/>
                </a:lnTo>
                <a:close/>
              </a:path>
              <a:path w="449579" h="450850">
                <a:moveTo>
                  <a:pt x="449579" y="411606"/>
                </a:moveTo>
                <a:lnTo>
                  <a:pt x="445769" y="411606"/>
                </a:lnTo>
                <a:lnTo>
                  <a:pt x="445769" y="414019"/>
                </a:lnTo>
                <a:lnTo>
                  <a:pt x="449579" y="414019"/>
                </a:lnTo>
                <a:lnTo>
                  <a:pt x="449579" y="411606"/>
                </a:lnTo>
                <a:close/>
              </a:path>
            </a:pathLst>
          </a:custGeom>
          <a:solidFill>
            <a:srgbClr val="C93F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4" name="bk object 4524"/>
          <p:cNvSpPr/>
          <p:nvPr/>
        </p:nvSpPr>
        <p:spPr>
          <a:xfrm>
            <a:off x="5040629" y="2880360"/>
            <a:ext cx="441959" cy="443230"/>
          </a:xfrm>
          <a:custGeom>
            <a:avLst/>
            <a:gdLst/>
            <a:ahLst/>
            <a:cxnLst/>
            <a:rect l="l" t="t" r="r" b="b"/>
            <a:pathLst>
              <a:path w="441960" h="443229">
                <a:moveTo>
                  <a:pt x="2540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1270" y="109219"/>
                </a:lnTo>
                <a:lnTo>
                  <a:pt x="1270" y="107949"/>
                </a:lnTo>
                <a:lnTo>
                  <a:pt x="2540" y="107949"/>
                </a:lnTo>
                <a:lnTo>
                  <a:pt x="2540" y="106679"/>
                </a:lnTo>
                <a:close/>
              </a:path>
              <a:path w="441960" h="443229">
                <a:moveTo>
                  <a:pt x="381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2540" y="105409"/>
                </a:lnTo>
                <a:lnTo>
                  <a:pt x="2540" y="106679"/>
                </a:lnTo>
                <a:lnTo>
                  <a:pt x="3810" y="106679"/>
                </a:lnTo>
                <a:lnTo>
                  <a:pt x="3810" y="102869"/>
                </a:lnTo>
                <a:close/>
              </a:path>
              <a:path w="441960" h="443229">
                <a:moveTo>
                  <a:pt x="3810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100329"/>
                </a:lnTo>
                <a:close/>
              </a:path>
              <a:path w="441960" h="443229">
                <a:moveTo>
                  <a:pt x="3810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6519"/>
                </a:lnTo>
                <a:close/>
              </a:path>
              <a:path w="441960" h="443229">
                <a:moveTo>
                  <a:pt x="381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3979"/>
                </a:lnTo>
                <a:close/>
              </a:path>
              <a:path w="441960" h="443229">
                <a:moveTo>
                  <a:pt x="381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0169"/>
                </a:lnTo>
                <a:close/>
              </a:path>
              <a:path w="441960" h="443229">
                <a:moveTo>
                  <a:pt x="439420" y="87629"/>
                </a:moveTo>
                <a:lnTo>
                  <a:pt x="438150" y="87629"/>
                </a:lnTo>
                <a:lnTo>
                  <a:pt x="438150" y="90169"/>
                </a:lnTo>
                <a:lnTo>
                  <a:pt x="439420" y="90169"/>
                </a:lnTo>
                <a:lnTo>
                  <a:pt x="439420" y="87629"/>
                </a:lnTo>
                <a:close/>
              </a:path>
              <a:path w="441960" h="443229">
                <a:moveTo>
                  <a:pt x="381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7629"/>
                </a:lnTo>
                <a:close/>
              </a:path>
              <a:path w="441960" h="443229">
                <a:moveTo>
                  <a:pt x="381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3819"/>
                </a:lnTo>
                <a:close/>
              </a:path>
              <a:path w="441960" h="443229">
                <a:moveTo>
                  <a:pt x="439420" y="83819"/>
                </a:moveTo>
                <a:lnTo>
                  <a:pt x="438150" y="83819"/>
                </a:lnTo>
                <a:lnTo>
                  <a:pt x="438150" y="86359"/>
                </a:lnTo>
                <a:lnTo>
                  <a:pt x="439420" y="86359"/>
                </a:lnTo>
                <a:lnTo>
                  <a:pt x="439420" y="83819"/>
                </a:lnTo>
                <a:close/>
              </a:path>
              <a:path w="441960" h="443229">
                <a:moveTo>
                  <a:pt x="381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1279"/>
                </a:lnTo>
                <a:close/>
              </a:path>
              <a:path w="441960" h="443229">
                <a:moveTo>
                  <a:pt x="381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7469"/>
                </a:lnTo>
                <a:close/>
              </a:path>
              <a:path w="441960" h="443229">
                <a:moveTo>
                  <a:pt x="440690" y="81279"/>
                </a:moveTo>
                <a:lnTo>
                  <a:pt x="438150" y="81279"/>
                </a:lnTo>
                <a:lnTo>
                  <a:pt x="438150" y="82549"/>
                </a:lnTo>
                <a:lnTo>
                  <a:pt x="440690" y="82549"/>
                </a:lnTo>
                <a:lnTo>
                  <a:pt x="440690" y="81279"/>
                </a:lnTo>
                <a:close/>
              </a:path>
              <a:path w="441960" h="443229">
                <a:moveTo>
                  <a:pt x="440690" y="77469"/>
                </a:moveTo>
                <a:lnTo>
                  <a:pt x="438150" y="77469"/>
                </a:lnTo>
                <a:lnTo>
                  <a:pt x="438150" y="80009"/>
                </a:lnTo>
                <a:lnTo>
                  <a:pt x="440690" y="80009"/>
                </a:lnTo>
                <a:lnTo>
                  <a:pt x="440690" y="77469"/>
                </a:lnTo>
                <a:close/>
              </a:path>
              <a:path w="441960" h="443229">
                <a:moveTo>
                  <a:pt x="381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4929"/>
                </a:lnTo>
                <a:close/>
              </a:path>
              <a:path w="441960" h="443229">
                <a:moveTo>
                  <a:pt x="381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1119"/>
                </a:lnTo>
                <a:close/>
              </a:path>
              <a:path w="441960" h="443229">
                <a:moveTo>
                  <a:pt x="440690" y="74929"/>
                </a:moveTo>
                <a:lnTo>
                  <a:pt x="438150" y="74929"/>
                </a:lnTo>
                <a:lnTo>
                  <a:pt x="438150" y="76199"/>
                </a:lnTo>
                <a:lnTo>
                  <a:pt x="440690" y="76199"/>
                </a:lnTo>
                <a:lnTo>
                  <a:pt x="440690" y="74929"/>
                </a:lnTo>
                <a:close/>
              </a:path>
              <a:path w="441960" h="443229">
                <a:moveTo>
                  <a:pt x="440689" y="71119"/>
                </a:moveTo>
                <a:lnTo>
                  <a:pt x="438150" y="71119"/>
                </a:lnTo>
                <a:lnTo>
                  <a:pt x="438150" y="73659"/>
                </a:lnTo>
                <a:lnTo>
                  <a:pt x="440690" y="73659"/>
                </a:lnTo>
                <a:lnTo>
                  <a:pt x="440689" y="71119"/>
                </a:lnTo>
                <a:close/>
              </a:path>
              <a:path w="441960" h="443229">
                <a:moveTo>
                  <a:pt x="3810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8579"/>
                </a:lnTo>
                <a:close/>
              </a:path>
              <a:path w="441960" h="443229">
                <a:moveTo>
                  <a:pt x="381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4769"/>
                </a:lnTo>
                <a:close/>
              </a:path>
              <a:path w="441960" h="443229">
                <a:moveTo>
                  <a:pt x="441960" y="68579"/>
                </a:moveTo>
                <a:lnTo>
                  <a:pt x="438150" y="68579"/>
                </a:lnTo>
                <a:lnTo>
                  <a:pt x="438150" y="69849"/>
                </a:lnTo>
                <a:lnTo>
                  <a:pt x="441960" y="69849"/>
                </a:lnTo>
                <a:lnTo>
                  <a:pt x="441960" y="68579"/>
                </a:lnTo>
                <a:close/>
              </a:path>
              <a:path w="441960" h="443229">
                <a:moveTo>
                  <a:pt x="441960" y="64896"/>
                </a:moveTo>
                <a:lnTo>
                  <a:pt x="438150" y="64896"/>
                </a:lnTo>
                <a:lnTo>
                  <a:pt x="438150" y="67309"/>
                </a:lnTo>
                <a:lnTo>
                  <a:pt x="441960" y="67309"/>
                </a:lnTo>
                <a:lnTo>
                  <a:pt x="441960" y="64896"/>
                </a:lnTo>
                <a:close/>
              </a:path>
              <a:path w="441960" h="443229">
                <a:moveTo>
                  <a:pt x="3810" y="62356"/>
                </a:moveTo>
                <a:lnTo>
                  <a:pt x="0" y="62356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2356"/>
                </a:lnTo>
                <a:close/>
              </a:path>
              <a:path w="441960" h="443229">
                <a:moveTo>
                  <a:pt x="441960" y="62356"/>
                </a:moveTo>
                <a:lnTo>
                  <a:pt x="438150" y="62356"/>
                </a:lnTo>
                <a:lnTo>
                  <a:pt x="438150" y="63499"/>
                </a:lnTo>
                <a:lnTo>
                  <a:pt x="441960" y="63499"/>
                </a:lnTo>
                <a:lnTo>
                  <a:pt x="441960" y="62356"/>
                </a:lnTo>
                <a:close/>
              </a:path>
              <a:path w="441960" h="443229">
                <a:moveTo>
                  <a:pt x="3810" y="58546"/>
                </a:moveTo>
                <a:lnTo>
                  <a:pt x="0" y="58546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8546"/>
                </a:lnTo>
                <a:close/>
              </a:path>
              <a:path w="441960" h="443229">
                <a:moveTo>
                  <a:pt x="441960" y="58546"/>
                </a:moveTo>
                <a:lnTo>
                  <a:pt x="438150" y="58546"/>
                </a:lnTo>
                <a:lnTo>
                  <a:pt x="438150" y="60959"/>
                </a:lnTo>
                <a:lnTo>
                  <a:pt x="441960" y="60959"/>
                </a:lnTo>
                <a:lnTo>
                  <a:pt x="441960" y="58546"/>
                </a:lnTo>
                <a:close/>
              </a:path>
              <a:path w="441960" h="443229">
                <a:moveTo>
                  <a:pt x="3810" y="56006"/>
                </a:moveTo>
                <a:lnTo>
                  <a:pt x="0" y="56006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6006"/>
                </a:lnTo>
                <a:close/>
              </a:path>
              <a:path w="441960" h="443229">
                <a:moveTo>
                  <a:pt x="441960" y="56006"/>
                </a:moveTo>
                <a:lnTo>
                  <a:pt x="438150" y="56006"/>
                </a:lnTo>
                <a:lnTo>
                  <a:pt x="438150" y="57149"/>
                </a:lnTo>
                <a:lnTo>
                  <a:pt x="441960" y="57149"/>
                </a:lnTo>
                <a:lnTo>
                  <a:pt x="441960" y="56006"/>
                </a:lnTo>
                <a:close/>
              </a:path>
              <a:path w="441960" h="443229">
                <a:moveTo>
                  <a:pt x="3810" y="52196"/>
                </a:moveTo>
                <a:lnTo>
                  <a:pt x="0" y="52196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2196"/>
                </a:lnTo>
                <a:close/>
              </a:path>
              <a:path w="441960" h="443229">
                <a:moveTo>
                  <a:pt x="441960" y="52196"/>
                </a:moveTo>
                <a:lnTo>
                  <a:pt x="438150" y="52196"/>
                </a:lnTo>
                <a:lnTo>
                  <a:pt x="438150" y="54609"/>
                </a:lnTo>
                <a:lnTo>
                  <a:pt x="441960" y="54609"/>
                </a:lnTo>
                <a:lnTo>
                  <a:pt x="441960" y="52196"/>
                </a:lnTo>
                <a:close/>
              </a:path>
              <a:path w="441960" h="443229">
                <a:moveTo>
                  <a:pt x="3810" y="49656"/>
                </a:moveTo>
                <a:lnTo>
                  <a:pt x="0" y="49656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9656"/>
                </a:lnTo>
                <a:close/>
              </a:path>
              <a:path w="441960" h="443229">
                <a:moveTo>
                  <a:pt x="441960" y="49656"/>
                </a:moveTo>
                <a:lnTo>
                  <a:pt x="438150" y="49656"/>
                </a:lnTo>
                <a:lnTo>
                  <a:pt x="438150" y="50799"/>
                </a:lnTo>
                <a:lnTo>
                  <a:pt x="441960" y="50799"/>
                </a:lnTo>
                <a:lnTo>
                  <a:pt x="441960" y="49656"/>
                </a:lnTo>
                <a:close/>
              </a:path>
              <a:path w="441960" h="443229">
                <a:moveTo>
                  <a:pt x="3810" y="45846"/>
                </a:moveTo>
                <a:lnTo>
                  <a:pt x="0" y="45846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5846"/>
                </a:lnTo>
                <a:close/>
              </a:path>
              <a:path w="441960" h="443229">
                <a:moveTo>
                  <a:pt x="441960" y="45846"/>
                </a:moveTo>
                <a:lnTo>
                  <a:pt x="438150" y="45846"/>
                </a:lnTo>
                <a:lnTo>
                  <a:pt x="438150" y="48259"/>
                </a:lnTo>
                <a:lnTo>
                  <a:pt x="441960" y="48259"/>
                </a:lnTo>
                <a:lnTo>
                  <a:pt x="441960" y="45846"/>
                </a:lnTo>
                <a:close/>
              </a:path>
              <a:path w="441960" h="443229">
                <a:moveTo>
                  <a:pt x="3810" y="43306"/>
                </a:moveTo>
                <a:lnTo>
                  <a:pt x="0" y="43306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3306"/>
                </a:lnTo>
                <a:close/>
              </a:path>
              <a:path w="441960" h="443229">
                <a:moveTo>
                  <a:pt x="441960" y="43306"/>
                </a:moveTo>
                <a:lnTo>
                  <a:pt x="438150" y="43306"/>
                </a:lnTo>
                <a:lnTo>
                  <a:pt x="438150" y="44449"/>
                </a:lnTo>
                <a:lnTo>
                  <a:pt x="441960" y="44449"/>
                </a:lnTo>
                <a:lnTo>
                  <a:pt x="441960" y="43306"/>
                </a:lnTo>
                <a:close/>
              </a:path>
              <a:path w="441960" h="443229">
                <a:moveTo>
                  <a:pt x="3810" y="36956"/>
                </a:moveTo>
                <a:lnTo>
                  <a:pt x="0" y="36956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6956"/>
                </a:lnTo>
                <a:close/>
              </a:path>
              <a:path w="441960" h="443229">
                <a:moveTo>
                  <a:pt x="441960" y="36956"/>
                </a:moveTo>
                <a:lnTo>
                  <a:pt x="438150" y="36956"/>
                </a:lnTo>
                <a:lnTo>
                  <a:pt x="438150" y="41909"/>
                </a:lnTo>
                <a:lnTo>
                  <a:pt x="441960" y="41909"/>
                </a:lnTo>
                <a:lnTo>
                  <a:pt x="441960" y="36956"/>
                </a:lnTo>
                <a:close/>
              </a:path>
              <a:path w="441960" h="443229">
                <a:moveTo>
                  <a:pt x="3810" y="33146"/>
                </a:moveTo>
                <a:lnTo>
                  <a:pt x="0" y="33146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3146"/>
                </a:lnTo>
                <a:close/>
              </a:path>
              <a:path w="441960" h="443229">
                <a:moveTo>
                  <a:pt x="441960" y="33146"/>
                </a:moveTo>
                <a:lnTo>
                  <a:pt x="438150" y="33146"/>
                </a:lnTo>
                <a:lnTo>
                  <a:pt x="438150" y="35559"/>
                </a:lnTo>
                <a:lnTo>
                  <a:pt x="441960" y="35559"/>
                </a:lnTo>
                <a:lnTo>
                  <a:pt x="441960" y="33146"/>
                </a:lnTo>
                <a:close/>
              </a:path>
              <a:path w="441960" h="443229">
                <a:moveTo>
                  <a:pt x="3810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30479"/>
                </a:lnTo>
                <a:close/>
              </a:path>
              <a:path w="441960" h="443229">
                <a:moveTo>
                  <a:pt x="441960" y="30479"/>
                </a:moveTo>
                <a:lnTo>
                  <a:pt x="438150" y="30479"/>
                </a:lnTo>
                <a:lnTo>
                  <a:pt x="438150" y="31749"/>
                </a:lnTo>
                <a:lnTo>
                  <a:pt x="441960" y="31749"/>
                </a:lnTo>
                <a:lnTo>
                  <a:pt x="441960" y="30479"/>
                </a:lnTo>
                <a:close/>
              </a:path>
              <a:path w="441960" h="443229">
                <a:moveTo>
                  <a:pt x="3810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6669"/>
                </a:lnTo>
                <a:close/>
              </a:path>
              <a:path w="441960" h="443229">
                <a:moveTo>
                  <a:pt x="441960" y="26669"/>
                </a:moveTo>
                <a:lnTo>
                  <a:pt x="438150" y="26669"/>
                </a:lnTo>
                <a:lnTo>
                  <a:pt x="438150" y="29209"/>
                </a:lnTo>
                <a:lnTo>
                  <a:pt x="441960" y="29209"/>
                </a:lnTo>
                <a:lnTo>
                  <a:pt x="441960" y="26669"/>
                </a:lnTo>
                <a:close/>
              </a:path>
              <a:path w="441960" h="443229">
                <a:moveTo>
                  <a:pt x="3810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4129"/>
                </a:lnTo>
                <a:close/>
              </a:path>
              <a:path w="441960" h="443229">
                <a:moveTo>
                  <a:pt x="441960" y="24129"/>
                </a:moveTo>
                <a:lnTo>
                  <a:pt x="438150" y="24129"/>
                </a:lnTo>
                <a:lnTo>
                  <a:pt x="438150" y="25399"/>
                </a:lnTo>
                <a:lnTo>
                  <a:pt x="441960" y="25399"/>
                </a:lnTo>
                <a:lnTo>
                  <a:pt x="441960" y="24129"/>
                </a:lnTo>
                <a:close/>
              </a:path>
              <a:path w="441960" h="443229">
                <a:moveTo>
                  <a:pt x="3810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0319"/>
                </a:lnTo>
                <a:close/>
              </a:path>
              <a:path w="441960" h="443229">
                <a:moveTo>
                  <a:pt x="441960" y="20319"/>
                </a:moveTo>
                <a:lnTo>
                  <a:pt x="438150" y="20319"/>
                </a:lnTo>
                <a:lnTo>
                  <a:pt x="438150" y="22859"/>
                </a:lnTo>
                <a:lnTo>
                  <a:pt x="441960" y="22859"/>
                </a:lnTo>
                <a:lnTo>
                  <a:pt x="441960" y="20319"/>
                </a:lnTo>
                <a:close/>
              </a:path>
              <a:path w="441960" h="443229">
                <a:moveTo>
                  <a:pt x="3810" y="17779"/>
                </a:moveTo>
                <a:lnTo>
                  <a:pt x="0" y="1777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7779"/>
                </a:lnTo>
                <a:close/>
              </a:path>
              <a:path w="441960" h="443229">
                <a:moveTo>
                  <a:pt x="441960" y="17779"/>
                </a:moveTo>
                <a:lnTo>
                  <a:pt x="438150" y="17779"/>
                </a:lnTo>
                <a:lnTo>
                  <a:pt x="438150" y="19049"/>
                </a:lnTo>
                <a:lnTo>
                  <a:pt x="441960" y="19049"/>
                </a:lnTo>
                <a:lnTo>
                  <a:pt x="441960" y="17779"/>
                </a:lnTo>
                <a:close/>
              </a:path>
              <a:path w="441960" h="443229">
                <a:moveTo>
                  <a:pt x="3810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3969"/>
                </a:lnTo>
                <a:close/>
              </a:path>
              <a:path w="441960" h="443229">
                <a:moveTo>
                  <a:pt x="441960" y="13969"/>
                </a:moveTo>
                <a:lnTo>
                  <a:pt x="438150" y="13969"/>
                </a:lnTo>
                <a:lnTo>
                  <a:pt x="438150" y="16509"/>
                </a:lnTo>
                <a:lnTo>
                  <a:pt x="441960" y="16509"/>
                </a:lnTo>
                <a:lnTo>
                  <a:pt x="441960" y="13969"/>
                </a:lnTo>
                <a:close/>
              </a:path>
              <a:path w="441960" h="443229">
                <a:moveTo>
                  <a:pt x="3810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1429"/>
                </a:lnTo>
                <a:close/>
              </a:path>
              <a:path w="441960" h="443229">
                <a:moveTo>
                  <a:pt x="441960" y="11429"/>
                </a:moveTo>
                <a:lnTo>
                  <a:pt x="438150" y="11429"/>
                </a:lnTo>
                <a:lnTo>
                  <a:pt x="438150" y="12699"/>
                </a:lnTo>
                <a:lnTo>
                  <a:pt x="441960" y="12699"/>
                </a:lnTo>
                <a:lnTo>
                  <a:pt x="441960" y="11429"/>
                </a:lnTo>
                <a:close/>
              </a:path>
              <a:path w="441960" h="443229">
                <a:moveTo>
                  <a:pt x="3810" y="7619"/>
                </a:moveTo>
                <a:lnTo>
                  <a:pt x="0" y="761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619"/>
                </a:lnTo>
                <a:close/>
              </a:path>
              <a:path w="441960" h="443229">
                <a:moveTo>
                  <a:pt x="441960" y="7619"/>
                </a:moveTo>
                <a:lnTo>
                  <a:pt x="438150" y="7619"/>
                </a:lnTo>
                <a:lnTo>
                  <a:pt x="438150" y="10159"/>
                </a:lnTo>
                <a:lnTo>
                  <a:pt x="441960" y="10159"/>
                </a:lnTo>
                <a:lnTo>
                  <a:pt x="441960" y="7619"/>
                </a:lnTo>
                <a:close/>
              </a:path>
              <a:path w="441960" h="443229">
                <a:moveTo>
                  <a:pt x="3810" y="5079"/>
                </a:moveTo>
                <a:lnTo>
                  <a:pt x="0" y="5079"/>
                </a:lnTo>
                <a:lnTo>
                  <a:pt x="0" y="6349"/>
                </a:lnTo>
                <a:lnTo>
                  <a:pt x="3810" y="6349"/>
                </a:lnTo>
                <a:lnTo>
                  <a:pt x="3810" y="5079"/>
                </a:lnTo>
                <a:close/>
              </a:path>
              <a:path w="441960" h="443229">
                <a:moveTo>
                  <a:pt x="441960" y="5079"/>
                </a:moveTo>
                <a:lnTo>
                  <a:pt x="438150" y="5079"/>
                </a:lnTo>
                <a:lnTo>
                  <a:pt x="438150" y="6349"/>
                </a:lnTo>
                <a:lnTo>
                  <a:pt x="441960" y="6349"/>
                </a:lnTo>
                <a:lnTo>
                  <a:pt x="441960" y="5079"/>
                </a:lnTo>
                <a:close/>
              </a:path>
              <a:path w="441960" h="443229">
                <a:moveTo>
                  <a:pt x="191770" y="1269"/>
                </a:moveTo>
                <a:lnTo>
                  <a:pt x="0" y="1269"/>
                </a:lnTo>
                <a:lnTo>
                  <a:pt x="0" y="3810"/>
                </a:lnTo>
                <a:lnTo>
                  <a:pt x="191770" y="3810"/>
                </a:lnTo>
                <a:lnTo>
                  <a:pt x="191770" y="1269"/>
                </a:lnTo>
                <a:close/>
              </a:path>
              <a:path w="441960" h="443229">
                <a:moveTo>
                  <a:pt x="441960" y="1269"/>
                </a:moveTo>
                <a:lnTo>
                  <a:pt x="209550" y="1269"/>
                </a:lnTo>
                <a:lnTo>
                  <a:pt x="209550" y="3810"/>
                </a:lnTo>
                <a:lnTo>
                  <a:pt x="441960" y="3810"/>
                </a:lnTo>
                <a:lnTo>
                  <a:pt x="441960" y="1269"/>
                </a:lnTo>
                <a:close/>
              </a:path>
              <a:path w="441960" h="443229">
                <a:moveTo>
                  <a:pt x="213360" y="0"/>
                </a:moveTo>
                <a:lnTo>
                  <a:pt x="212090" y="0"/>
                </a:lnTo>
                <a:lnTo>
                  <a:pt x="212090" y="1269"/>
                </a:lnTo>
                <a:lnTo>
                  <a:pt x="213360" y="1269"/>
                </a:lnTo>
                <a:lnTo>
                  <a:pt x="213360" y="0"/>
                </a:lnTo>
                <a:close/>
              </a:path>
              <a:path w="441960" h="443229">
                <a:moveTo>
                  <a:pt x="3810" y="398779"/>
                </a:moveTo>
                <a:lnTo>
                  <a:pt x="0" y="398779"/>
                </a:lnTo>
                <a:lnTo>
                  <a:pt x="0" y="400049"/>
                </a:lnTo>
                <a:lnTo>
                  <a:pt x="3810" y="400049"/>
                </a:lnTo>
                <a:lnTo>
                  <a:pt x="3810" y="398779"/>
                </a:lnTo>
                <a:close/>
              </a:path>
              <a:path w="441960" h="443229">
                <a:moveTo>
                  <a:pt x="3810" y="394969"/>
                </a:moveTo>
                <a:lnTo>
                  <a:pt x="0" y="394969"/>
                </a:lnTo>
                <a:lnTo>
                  <a:pt x="0" y="397509"/>
                </a:lnTo>
                <a:lnTo>
                  <a:pt x="3810" y="397509"/>
                </a:lnTo>
                <a:lnTo>
                  <a:pt x="3810" y="394969"/>
                </a:lnTo>
                <a:close/>
              </a:path>
              <a:path w="441960" h="443229">
                <a:moveTo>
                  <a:pt x="3810" y="392429"/>
                </a:moveTo>
                <a:lnTo>
                  <a:pt x="0" y="392429"/>
                </a:lnTo>
                <a:lnTo>
                  <a:pt x="0" y="393699"/>
                </a:lnTo>
                <a:lnTo>
                  <a:pt x="3810" y="393699"/>
                </a:lnTo>
                <a:lnTo>
                  <a:pt x="3810" y="392429"/>
                </a:lnTo>
                <a:close/>
              </a:path>
              <a:path w="441960" h="443229">
                <a:moveTo>
                  <a:pt x="3810" y="388619"/>
                </a:moveTo>
                <a:lnTo>
                  <a:pt x="0" y="388619"/>
                </a:lnTo>
                <a:lnTo>
                  <a:pt x="0" y="391159"/>
                </a:lnTo>
                <a:lnTo>
                  <a:pt x="3810" y="391159"/>
                </a:lnTo>
                <a:lnTo>
                  <a:pt x="3810" y="388619"/>
                </a:lnTo>
                <a:close/>
              </a:path>
              <a:path w="441960" h="443229">
                <a:moveTo>
                  <a:pt x="3810" y="386079"/>
                </a:moveTo>
                <a:lnTo>
                  <a:pt x="0" y="386079"/>
                </a:lnTo>
                <a:lnTo>
                  <a:pt x="0" y="387349"/>
                </a:lnTo>
                <a:lnTo>
                  <a:pt x="3810" y="387349"/>
                </a:lnTo>
                <a:lnTo>
                  <a:pt x="3810" y="386079"/>
                </a:lnTo>
                <a:close/>
              </a:path>
              <a:path w="441960" h="443229">
                <a:moveTo>
                  <a:pt x="3810" y="382269"/>
                </a:moveTo>
                <a:lnTo>
                  <a:pt x="0" y="382269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82269"/>
                </a:lnTo>
                <a:close/>
              </a:path>
              <a:path w="441960" h="443229">
                <a:moveTo>
                  <a:pt x="3810" y="379729"/>
                </a:moveTo>
                <a:lnTo>
                  <a:pt x="0" y="379729"/>
                </a:lnTo>
                <a:lnTo>
                  <a:pt x="0" y="380999"/>
                </a:lnTo>
                <a:lnTo>
                  <a:pt x="3810" y="380999"/>
                </a:lnTo>
                <a:lnTo>
                  <a:pt x="3810" y="379729"/>
                </a:lnTo>
                <a:close/>
              </a:path>
              <a:path w="441960" h="443229">
                <a:moveTo>
                  <a:pt x="3810" y="375919"/>
                </a:moveTo>
                <a:lnTo>
                  <a:pt x="0" y="375919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5919"/>
                </a:lnTo>
                <a:close/>
              </a:path>
              <a:path w="441960" h="443229">
                <a:moveTo>
                  <a:pt x="3810" y="373379"/>
                </a:moveTo>
                <a:lnTo>
                  <a:pt x="0" y="373379"/>
                </a:lnTo>
                <a:lnTo>
                  <a:pt x="0" y="374649"/>
                </a:lnTo>
                <a:lnTo>
                  <a:pt x="3810" y="374649"/>
                </a:lnTo>
                <a:lnTo>
                  <a:pt x="3810" y="373379"/>
                </a:lnTo>
                <a:close/>
              </a:path>
              <a:path w="441960" h="443229">
                <a:moveTo>
                  <a:pt x="3810" y="369569"/>
                </a:moveTo>
                <a:lnTo>
                  <a:pt x="0" y="369569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69569"/>
                </a:lnTo>
                <a:close/>
              </a:path>
              <a:path w="441960" h="443229">
                <a:moveTo>
                  <a:pt x="3810" y="367029"/>
                </a:moveTo>
                <a:lnTo>
                  <a:pt x="0" y="367029"/>
                </a:lnTo>
                <a:lnTo>
                  <a:pt x="0" y="368299"/>
                </a:lnTo>
                <a:lnTo>
                  <a:pt x="3810" y="368299"/>
                </a:lnTo>
                <a:lnTo>
                  <a:pt x="3810" y="367029"/>
                </a:lnTo>
                <a:close/>
              </a:path>
              <a:path w="441960" h="443229">
                <a:moveTo>
                  <a:pt x="3810" y="363219"/>
                </a:moveTo>
                <a:lnTo>
                  <a:pt x="0" y="363219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3219"/>
                </a:lnTo>
                <a:close/>
              </a:path>
              <a:path w="441960" h="443229">
                <a:moveTo>
                  <a:pt x="3810" y="360679"/>
                </a:moveTo>
                <a:lnTo>
                  <a:pt x="0" y="360679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60679"/>
                </a:lnTo>
                <a:close/>
              </a:path>
              <a:path w="441960" h="443229">
                <a:moveTo>
                  <a:pt x="3810" y="356869"/>
                </a:moveTo>
                <a:lnTo>
                  <a:pt x="0" y="356869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6869"/>
                </a:lnTo>
                <a:close/>
              </a:path>
              <a:path w="441960" h="443229">
                <a:moveTo>
                  <a:pt x="3810" y="354329"/>
                </a:moveTo>
                <a:lnTo>
                  <a:pt x="0" y="354329"/>
                </a:lnTo>
                <a:lnTo>
                  <a:pt x="0" y="355599"/>
                </a:lnTo>
                <a:lnTo>
                  <a:pt x="3810" y="355599"/>
                </a:lnTo>
                <a:lnTo>
                  <a:pt x="3810" y="354329"/>
                </a:lnTo>
                <a:close/>
              </a:path>
              <a:path w="441960" h="443229">
                <a:moveTo>
                  <a:pt x="3810" y="350519"/>
                </a:moveTo>
                <a:lnTo>
                  <a:pt x="0" y="350519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0519"/>
                </a:lnTo>
                <a:close/>
              </a:path>
              <a:path w="441960" h="443229">
                <a:moveTo>
                  <a:pt x="3810" y="347979"/>
                </a:moveTo>
                <a:lnTo>
                  <a:pt x="0" y="347979"/>
                </a:lnTo>
                <a:lnTo>
                  <a:pt x="0" y="349249"/>
                </a:lnTo>
                <a:lnTo>
                  <a:pt x="3810" y="349249"/>
                </a:lnTo>
                <a:lnTo>
                  <a:pt x="3810" y="347979"/>
                </a:lnTo>
                <a:close/>
              </a:path>
              <a:path w="441960" h="443229">
                <a:moveTo>
                  <a:pt x="3810" y="344169"/>
                </a:moveTo>
                <a:lnTo>
                  <a:pt x="0" y="344169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4169"/>
                </a:lnTo>
                <a:close/>
              </a:path>
              <a:path w="441960" h="443229">
                <a:moveTo>
                  <a:pt x="3810" y="341629"/>
                </a:moveTo>
                <a:lnTo>
                  <a:pt x="0" y="341629"/>
                </a:lnTo>
                <a:lnTo>
                  <a:pt x="0" y="342899"/>
                </a:lnTo>
                <a:lnTo>
                  <a:pt x="3810" y="342899"/>
                </a:lnTo>
                <a:lnTo>
                  <a:pt x="3810" y="341629"/>
                </a:lnTo>
                <a:close/>
              </a:path>
              <a:path w="441960" h="443229">
                <a:moveTo>
                  <a:pt x="3810" y="337819"/>
                </a:moveTo>
                <a:lnTo>
                  <a:pt x="1270" y="337819"/>
                </a:lnTo>
                <a:lnTo>
                  <a:pt x="1270" y="340359"/>
                </a:lnTo>
                <a:lnTo>
                  <a:pt x="3810" y="340359"/>
                </a:lnTo>
                <a:lnTo>
                  <a:pt x="3810" y="337819"/>
                </a:lnTo>
                <a:close/>
              </a:path>
              <a:path w="441960" h="443229">
                <a:moveTo>
                  <a:pt x="3810" y="335279"/>
                </a:moveTo>
                <a:lnTo>
                  <a:pt x="1270" y="335279"/>
                </a:lnTo>
                <a:lnTo>
                  <a:pt x="1270" y="336549"/>
                </a:lnTo>
                <a:lnTo>
                  <a:pt x="3810" y="336549"/>
                </a:lnTo>
                <a:lnTo>
                  <a:pt x="3810" y="335279"/>
                </a:lnTo>
                <a:close/>
              </a:path>
              <a:path w="441960" h="443229">
                <a:moveTo>
                  <a:pt x="3810" y="331469"/>
                </a:moveTo>
                <a:lnTo>
                  <a:pt x="2540" y="331469"/>
                </a:lnTo>
                <a:lnTo>
                  <a:pt x="2540" y="334009"/>
                </a:lnTo>
                <a:lnTo>
                  <a:pt x="3810" y="334009"/>
                </a:lnTo>
                <a:lnTo>
                  <a:pt x="3810" y="331469"/>
                </a:lnTo>
                <a:close/>
              </a:path>
              <a:path w="441960" h="443229">
                <a:moveTo>
                  <a:pt x="3810" y="328929"/>
                </a:moveTo>
                <a:lnTo>
                  <a:pt x="2540" y="328929"/>
                </a:lnTo>
                <a:lnTo>
                  <a:pt x="2540" y="330199"/>
                </a:lnTo>
                <a:lnTo>
                  <a:pt x="3810" y="330199"/>
                </a:lnTo>
                <a:lnTo>
                  <a:pt x="3810" y="328929"/>
                </a:lnTo>
                <a:close/>
              </a:path>
              <a:path w="441960" h="443229">
                <a:moveTo>
                  <a:pt x="441960" y="398779"/>
                </a:moveTo>
                <a:lnTo>
                  <a:pt x="438150" y="398779"/>
                </a:lnTo>
                <a:lnTo>
                  <a:pt x="438150" y="400049"/>
                </a:lnTo>
                <a:lnTo>
                  <a:pt x="441960" y="400049"/>
                </a:lnTo>
                <a:lnTo>
                  <a:pt x="441960" y="398779"/>
                </a:lnTo>
                <a:close/>
              </a:path>
              <a:path w="441960" h="443229">
                <a:moveTo>
                  <a:pt x="441960" y="394969"/>
                </a:moveTo>
                <a:lnTo>
                  <a:pt x="438150" y="394969"/>
                </a:lnTo>
                <a:lnTo>
                  <a:pt x="438150" y="397509"/>
                </a:lnTo>
                <a:lnTo>
                  <a:pt x="441960" y="397509"/>
                </a:lnTo>
                <a:lnTo>
                  <a:pt x="441960" y="394969"/>
                </a:lnTo>
                <a:close/>
              </a:path>
              <a:path w="441960" h="443229">
                <a:moveTo>
                  <a:pt x="441960" y="392556"/>
                </a:moveTo>
                <a:lnTo>
                  <a:pt x="438150" y="392556"/>
                </a:lnTo>
                <a:lnTo>
                  <a:pt x="438150" y="393699"/>
                </a:lnTo>
                <a:lnTo>
                  <a:pt x="441960" y="393699"/>
                </a:lnTo>
                <a:lnTo>
                  <a:pt x="441960" y="392556"/>
                </a:lnTo>
                <a:close/>
              </a:path>
              <a:path w="441960" h="443229">
                <a:moveTo>
                  <a:pt x="441960" y="388746"/>
                </a:moveTo>
                <a:lnTo>
                  <a:pt x="438150" y="388746"/>
                </a:lnTo>
                <a:lnTo>
                  <a:pt x="438150" y="391286"/>
                </a:lnTo>
                <a:lnTo>
                  <a:pt x="441960" y="391286"/>
                </a:lnTo>
                <a:lnTo>
                  <a:pt x="441960" y="388746"/>
                </a:lnTo>
                <a:close/>
              </a:path>
              <a:path w="441960" h="443229">
                <a:moveTo>
                  <a:pt x="441960" y="386206"/>
                </a:moveTo>
                <a:lnTo>
                  <a:pt x="438150" y="386206"/>
                </a:lnTo>
                <a:lnTo>
                  <a:pt x="438150" y="387349"/>
                </a:lnTo>
                <a:lnTo>
                  <a:pt x="441960" y="387349"/>
                </a:lnTo>
                <a:lnTo>
                  <a:pt x="441960" y="386206"/>
                </a:lnTo>
                <a:close/>
              </a:path>
              <a:path w="441960" h="443229">
                <a:moveTo>
                  <a:pt x="441960" y="382396"/>
                </a:moveTo>
                <a:lnTo>
                  <a:pt x="438150" y="382396"/>
                </a:lnTo>
                <a:lnTo>
                  <a:pt x="438150" y="384936"/>
                </a:lnTo>
                <a:lnTo>
                  <a:pt x="441960" y="384936"/>
                </a:lnTo>
                <a:lnTo>
                  <a:pt x="441960" y="382396"/>
                </a:lnTo>
                <a:close/>
              </a:path>
              <a:path w="441960" h="443229">
                <a:moveTo>
                  <a:pt x="441960" y="379856"/>
                </a:moveTo>
                <a:lnTo>
                  <a:pt x="438150" y="379856"/>
                </a:lnTo>
                <a:lnTo>
                  <a:pt x="438150" y="380999"/>
                </a:lnTo>
                <a:lnTo>
                  <a:pt x="441960" y="380999"/>
                </a:lnTo>
                <a:lnTo>
                  <a:pt x="441960" y="379856"/>
                </a:lnTo>
                <a:close/>
              </a:path>
              <a:path w="441960" h="443229">
                <a:moveTo>
                  <a:pt x="441960" y="376046"/>
                </a:moveTo>
                <a:lnTo>
                  <a:pt x="438150" y="376046"/>
                </a:lnTo>
                <a:lnTo>
                  <a:pt x="438150" y="378586"/>
                </a:lnTo>
                <a:lnTo>
                  <a:pt x="441960" y="378586"/>
                </a:lnTo>
                <a:lnTo>
                  <a:pt x="441960" y="376046"/>
                </a:lnTo>
                <a:close/>
              </a:path>
              <a:path w="441960" h="443229">
                <a:moveTo>
                  <a:pt x="441960" y="373506"/>
                </a:moveTo>
                <a:lnTo>
                  <a:pt x="438150" y="373506"/>
                </a:lnTo>
                <a:lnTo>
                  <a:pt x="438150" y="374649"/>
                </a:lnTo>
                <a:lnTo>
                  <a:pt x="441960" y="374649"/>
                </a:lnTo>
                <a:lnTo>
                  <a:pt x="441960" y="373506"/>
                </a:lnTo>
                <a:close/>
              </a:path>
              <a:path w="441960" h="443229">
                <a:moveTo>
                  <a:pt x="441960" y="369696"/>
                </a:moveTo>
                <a:lnTo>
                  <a:pt x="438150" y="369696"/>
                </a:lnTo>
                <a:lnTo>
                  <a:pt x="438150" y="372236"/>
                </a:lnTo>
                <a:lnTo>
                  <a:pt x="441960" y="372236"/>
                </a:lnTo>
                <a:lnTo>
                  <a:pt x="441960" y="369696"/>
                </a:lnTo>
                <a:close/>
              </a:path>
              <a:path w="441960" h="443229">
                <a:moveTo>
                  <a:pt x="441960" y="367156"/>
                </a:moveTo>
                <a:lnTo>
                  <a:pt x="438150" y="367156"/>
                </a:lnTo>
                <a:lnTo>
                  <a:pt x="438150" y="368299"/>
                </a:lnTo>
                <a:lnTo>
                  <a:pt x="441960" y="368299"/>
                </a:lnTo>
                <a:lnTo>
                  <a:pt x="441960" y="367156"/>
                </a:lnTo>
                <a:close/>
              </a:path>
              <a:path w="441960" h="443229">
                <a:moveTo>
                  <a:pt x="441960" y="363346"/>
                </a:moveTo>
                <a:lnTo>
                  <a:pt x="438150" y="363346"/>
                </a:lnTo>
                <a:lnTo>
                  <a:pt x="438150" y="365886"/>
                </a:lnTo>
                <a:lnTo>
                  <a:pt x="441960" y="365886"/>
                </a:lnTo>
                <a:lnTo>
                  <a:pt x="441960" y="363346"/>
                </a:lnTo>
                <a:close/>
              </a:path>
              <a:path w="441960" h="443229">
                <a:moveTo>
                  <a:pt x="441960" y="360806"/>
                </a:moveTo>
                <a:lnTo>
                  <a:pt x="438150" y="360806"/>
                </a:lnTo>
                <a:lnTo>
                  <a:pt x="438150" y="361949"/>
                </a:lnTo>
                <a:lnTo>
                  <a:pt x="441960" y="361949"/>
                </a:lnTo>
                <a:lnTo>
                  <a:pt x="441960" y="360806"/>
                </a:lnTo>
                <a:close/>
              </a:path>
              <a:path w="441960" h="443229">
                <a:moveTo>
                  <a:pt x="441960" y="356996"/>
                </a:moveTo>
                <a:lnTo>
                  <a:pt x="438150" y="356996"/>
                </a:lnTo>
                <a:lnTo>
                  <a:pt x="438150" y="359536"/>
                </a:lnTo>
                <a:lnTo>
                  <a:pt x="441960" y="359536"/>
                </a:lnTo>
                <a:lnTo>
                  <a:pt x="441960" y="356996"/>
                </a:lnTo>
                <a:close/>
              </a:path>
              <a:path w="441960" h="443229">
                <a:moveTo>
                  <a:pt x="441960" y="354456"/>
                </a:moveTo>
                <a:lnTo>
                  <a:pt x="438150" y="354456"/>
                </a:lnTo>
                <a:lnTo>
                  <a:pt x="438150" y="355599"/>
                </a:lnTo>
                <a:lnTo>
                  <a:pt x="441960" y="355599"/>
                </a:lnTo>
                <a:lnTo>
                  <a:pt x="441960" y="354456"/>
                </a:lnTo>
                <a:close/>
              </a:path>
              <a:path w="441960" h="443229">
                <a:moveTo>
                  <a:pt x="441960" y="350646"/>
                </a:moveTo>
                <a:lnTo>
                  <a:pt x="438150" y="350646"/>
                </a:lnTo>
                <a:lnTo>
                  <a:pt x="438150" y="353186"/>
                </a:lnTo>
                <a:lnTo>
                  <a:pt x="441960" y="353186"/>
                </a:lnTo>
                <a:lnTo>
                  <a:pt x="441960" y="350646"/>
                </a:lnTo>
                <a:close/>
              </a:path>
              <a:path w="441960" h="443229">
                <a:moveTo>
                  <a:pt x="441960" y="348106"/>
                </a:moveTo>
                <a:lnTo>
                  <a:pt x="438150" y="348106"/>
                </a:lnTo>
                <a:lnTo>
                  <a:pt x="438150" y="349249"/>
                </a:lnTo>
                <a:lnTo>
                  <a:pt x="441960" y="349249"/>
                </a:lnTo>
                <a:lnTo>
                  <a:pt x="441960" y="348106"/>
                </a:lnTo>
                <a:close/>
              </a:path>
              <a:path w="441960" h="443229">
                <a:moveTo>
                  <a:pt x="439420" y="342899"/>
                </a:moveTo>
                <a:lnTo>
                  <a:pt x="438150" y="342899"/>
                </a:lnTo>
                <a:lnTo>
                  <a:pt x="438150" y="346836"/>
                </a:lnTo>
                <a:lnTo>
                  <a:pt x="441960" y="346836"/>
                </a:lnTo>
                <a:lnTo>
                  <a:pt x="441960" y="344296"/>
                </a:lnTo>
                <a:lnTo>
                  <a:pt x="439420" y="344296"/>
                </a:lnTo>
                <a:lnTo>
                  <a:pt x="439420" y="342899"/>
                </a:lnTo>
                <a:close/>
              </a:path>
              <a:path w="441960" h="443229">
                <a:moveTo>
                  <a:pt x="441960" y="340486"/>
                </a:moveTo>
                <a:lnTo>
                  <a:pt x="440690" y="340486"/>
                </a:lnTo>
                <a:lnTo>
                  <a:pt x="440690" y="342899"/>
                </a:lnTo>
                <a:lnTo>
                  <a:pt x="441960" y="342899"/>
                </a:lnTo>
                <a:lnTo>
                  <a:pt x="441960" y="340486"/>
                </a:lnTo>
                <a:close/>
              </a:path>
              <a:path w="441960" h="443229">
                <a:moveTo>
                  <a:pt x="3810" y="401320"/>
                </a:moveTo>
                <a:lnTo>
                  <a:pt x="0" y="401320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1320"/>
                </a:lnTo>
                <a:close/>
              </a:path>
              <a:path w="441960" h="443229">
                <a:moveTo>
                  <a:pt x="441960" y="401320"/>
                </a:moveTo>
                <a:lnTo>
                  <a:pt x="438150" y="401320"/>
                </a:lnTo>
                <a:lnTo>
                  <a:pt x="438150" y="407669"/>
                </a:lnTo>
                <a:lnTo>
                  <a:pt x="441960" y="407669"/>
                </a:lnTo>
                <a:lnTo>
                  <a:pt x="441960" y="401320"/>
                </a:lnTo>
                <a:close/>
              </a:path>
              <a:path w="441960" h="443229">
                <a:moveTo>
                  <a:pt x="125730" y="442087"/>
                </a:moveTo>
                <a:lnTo>
                  <a:pt x="0" y="442087"/>
                </a:lnTo>
                <a:lnTo>
                  <a:pt x="0" y="443229"/>
                </a:lnTo>
                <a:lnTo>
                  <a:pt x="125730" y="443229"/>
                </a:lnTo>
                <a:lnTo>
                  <a:pt x="125730" y="442087"/>
                </a:lnTo>
                <a:close/>
              </a:path>
              <a:path w="441960" h="443229">
                <a:moveTo>
                  <a:pt x="3810" y="438276"/>
                </a:moveTo>
                <a:lnTo>
                  <a:pt x="0" y="438276"/>
                </a:lnTo>
                <a:lnTo>
                  <a:pt x="0" y="441960"/>
                </a:lnTo>
                <a:lnTo>
                  <a:pt x="125730" y="441960"/>
                </a:lnTo>
                <a:lnTo>
                  <a:pt x="125730" y="439419"/>
                </a:lnTo>
                <a:lnTo>
                  <a:pt x="3810" y="439419"/>
                </a:lnTo>
                <a:lnTo>
                  <a:pt x="3810" y="438276"/>
                </a:lnTo>
                <a:close/>
              </a:path>
              <a:path w="441960" h="443229">
                <a:moveTo>
                  <a:pt x="3810" y="435737"/>
                </a:moveTo>
                <a:lnTo>
                  <a:pt x="0" y="435737"/>
                </a:lnTo>
                <a:lnTo>
                  <a:pt x="0" y="438150"/>
                </a:lnTo>
                <a:lnTo>
                  <a:pt x="3810" y="438150"/>
                </a:lnTo>
                <a:lnTo>
                  <a:pt x="3810" y="435737"/>
                </a:lnTo>
                <a:close/>
              </a:path>
              <a:path w="441960" h="443229">
                <a:moveTo>
                  <a:pt x="3810" y="431926"/>
                </a:moveTo>
                <a:lnTo>
                  <a:pt x="0" y="431926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31926"/>
                </a:lnTo>
                <a:close/>
              </a:path>
              <a:path w="441960" h="443229">
                <a:moveTo>
                  <a:pt x="3810" y="429387"/>
                </a:moveTo>
                <a:lnTo>
                  <a:pt x="0" y="429387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29387"/>
                </a:lnTo>
                <a:close/>
              </a:path>
              <a:path w="441960" h="443229">
                <a:moveTo>
                  <a:pt x="3810" y="425576"/>
                </a:moveTo>
                <a:lnTo>
                  <a:pt x="0" y="425576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5576"/>
                </a:lnTo>
                <a:close/>
              </a:path>
              <a:path w="441960" h="443229">
                <a:moveTo>
                  <a:pt x="3810" y="423037"/>
                </a:moveTo>
                <a:lnTo>
                  <a:pt x="0" y="423037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23037"/>
                </a:lnTo>
                <a:close/>
              </a:path>
              <a:path w="441960" h="443229">
                <a:moveTo>
                  <a:pt x="3810" y="419226"/>
                </a:moveTo>
                <a:lnTo>
                  <a:pt x="0" y="419226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19226"/>
                </a:lnTo>
                <a:close/>
              </a:path>
              <a:path w="441960" h="443229">
                <a:moveTo>
                  <a:pt x="3810" y="416687"/>
                </a:moveTo>
                <a:lnTo>
                  <a:pt x="0" y="416687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6687"/>
                </a:lnTo>
                <a:close/>
              </a:path>
              <a:path w="441960" h="443229">
                <a:moveTo>
                  <a:pt x="3810" y="412876"/>
                </a:moveTo>
                <a:lnTo>
                  <a:pt x="0" y="412876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2876"/>
                </a:lnTo>
                <a:close/>
              </a:path>
              <a:path w="441960" h="443229">
                <a:moveTo>
                  <a:pt x="3810" y="410337"/>
                </a:moveTo>
                <a:lnTo>
                  <a:pt x="0" y="410337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10337"/>
                </a:lnTo>
                <a:close/>
              </a:path>
              <a:path w="441960" h="443229">
                <a:moveTo>
                  <a:pt x="3810" y="407797"/>
                </a:moveTo>
                <a:lnTo>
                  <a:pt x="0" y="407797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7797"/>
                </a:lnTo>
                <a:close/>
              </a:path>
              <a:path w="441960" h="443229">
                <a:moveTo>
                  <a:pt x="441960" y="442086"/>
                </a:moveTo>
                <a:lnTo>
                  <a:pt x="245110" y="442086"/>
                </a:lnTo>
                <a:lnTo>
                  <a:pt x="245110" y="443229"/>
                </a:lnTo>
                <a:lnTo>
                  <a:pt x="441960" y="443229"/>
                </a:lnTo>
                <a:lnTo>
                  <a:pt x="441960" y="442086"/>
                </a:lnTo>
                <a:close/>
              </a:path>
              <a:path w="441960" h="443229">
                <a:moveTo>
                  <a:pt x="441960" y="438276"/>
                </a:moveTo>
                <a:lnTo>
                  <a:pt x="438150" y="438276"/>
                </a:lnTo>
                <a:lnTo>
                  <a:pt x="438150" y="439419"/>
                </a:lnTo>
                <a:lnTo>
                  <a:pt x="245110" y="439419"/>
                </a:lnTo>
                <a:lnTo>
                  <a:pt x="245110" y="441959"/>
                </a:lnTo>
                <a:lnTo>
                  <a:pt x="441960" y="441959"/>
                </a:lnTo>
                <a:lnTo>
                  <a:pt x="441960" y="438276"/>
                </a:lnTo>
                <a:close/>
              </a:path>
              <a:path w="441960" h="443229">
                <a:moveTo>
                  <a:pt x="441960" y="435736"/>
                </a:moveTo>
                <a:lnTo>
                  <a:pt x="438150" y="435736"/>
                </a:lnTo>
                <a:lnTo>
                  <a:pt x="438150" y="438149"/>
                </a:lnTo>
                <a:lnTo>
                  <a:pt x="441960" y="438149"/>
                </a:lnTo>
                <a:lnTo>
                  <a:pt x="441960" y="435736"/>
                </a:lnTo>
                <a:close/>
              </a:path>
              <a:path w="441960" h="443229">
                <a:moveTo>
                  <a:pt x="441960" y="431926"/>
                </a:moveTo>
                <a:lnTo>
                  <a:pt x="438150" y="431926"/>
                </a:lnTo>
                <a:lnTo>
                  <a:pt x="438150" y="435609"/>
                </a:lnTo>
                <a:lnTo>
                  <a:pt x="441960" y="435609"/>
                </a:lnTo>
                <a:lnTo>
                  <a:pt x="441960" y="431926"/>
                </a:lnTo>
                <a:close/>
              </a:path>
              <a:path w="441960" h="443229">
                <a:moveTo>
                  <a:pt x="441960" y="429386"/>
                </a:moveTo>
                <a:lnTo>
                  <a:pt x="438150" y="429386"/>
                </a:lnTo>
                <a:lnTo>
                  <a:pt x="438150" y="431799"/>
                </a:lnTo>
                <a:lnTo>
                  <a:pt x="441960" y="431799"/>
                </a:lnTo>
                <a:lnTo>
                  <a:pt x="441960" y="429386"/>
                </a:lnTo>
                <a:close/>
              </a:path>
              <a:path w="441960" h="443229">
                <a:moveTo>
                  <a:pt x="441960" y="425576"/>
                </a:moveTo>
                <a:lnTo>
                  <a:pt x="438150" y="425576"/>
                </a:lnTo>
                <a:lnTo>
                  <a:pt x="438150" y="429259"/>
                </a:lnTo>
                <a:lnTo>
                  <a:pt x="441960" y="429259"/>
                </a:lnTo>
                <a:lnTo>
                  <a:pt x="441960" y="425576"/>
                </a:lnTo>
                <a:close/>
              </a:path>
              <a:path w="441960" h="443229">
                <a:moveTo>
                  <a:pt x="441960" y="423036"/>
                </a:moveTo>
                <a:lnTo>
                  <a:pt x="438150" y="423036"/>
                </a:lnTo>
                <a:lnTo>
                  <a:pt x="438150" y="425449"/>
                </a:lnTo>
                <a:lnTo>
                  <a:pt x="441960" y="425449"/>
                </a:lnTo>
                <a:lnTo>
                  <a:pt x="441960" y="423036"/>
                </a:lnTo>
                <a:close/>
              </a:path>
              <a:path w="441960" h="443229">
                <a:moveTo>
                  <a:pt x="441960" y="419226"/>
                </a:moveTo>
                <a:lnTo>
                  <a:pt x="438150" y="419226"/>
                </a:lnTo>
                <a:lnTo>
                  <a:pt x="438150" y="422909"/>
                </a:lnTo>
                <a:lnTo>
                  <a:pt x="441960" y="422909"/>
                </a:lnTo>
                <a:lnTo>
                  <a:pt x="441960" y="419226"/>
                </a:lnTo>
                <a:close/>
              </a:path>
              <a:path w="441960" h="443229">
                <a:moveTo>
                  <a:pt x="441960" y="416686"/>
                </a:moveTo>
                <a:lnTo>
                  <a:pt x="438150" y="416686"/>
                </a:lnTo>
                <a:lnTo>
                  <a:pt x="438150" y="419099"/>
                </a:lnTo>
                <a:lnTo>
                  <a:pt x="441960" y="419099"/>
                </a:lnTo>
                <a:lnTo>
                  <a:pt x="441960" y="416686"/>
                </a:lnTo>
                <a:close/>
              </a:path>
              <a:path w="441960" h="443229">
                <a:moveTo>
                  <a:pt x="441960" y="412876"/>
                </a:moveTo>
                <a:lnTo>
                  <a:pt x="438150" y="412876"/>
                </a:lnTo>
                <a:lnTo>
                  <a:pt x="438150" y="416559"/>
                </a:lnTo>
                <a:lnTo>
                  <a:pt x="441960" y="416559"/>
                </a:lnTo>
                <a:lnTo>
                  <a:pt x="441960" y="412876"/>
                </a:lnTo>
                <a:close/>
              </a:path>
              <a:path w="441960" h="443229">
                <a:moveTo>
                  <a:pt x="441960" y="410336"/>
                </a:moveTo>
                <a:lnTo>
                  <a:pt x="438150" y="410336"/>
                </a:lnTo>
                <a:lnTo>
                  <a:pt x="438150" y="412749"/>
                </a:lnTo>
                <a:lnTo>
                  <a:pt x="441960" y="412749"/>
                </a:lnTo>
                <a:lnTo>
                  <a:pt x="441960" y="410336"/>
                </a:lnTo>
                <a:close/>
              </a:path>
              <a:path w="441960" h="443229">
                <a:moveTo>
                  <a:pt x="441960" y="407796"/>
                </a:moveTo>
                <a:lnTo>
                  <a:pt x="438150" y="407796"/>
                </a:lnTo>
                <a:lnTo>
                  <a:pt x="438150" y="410209"/>
                </a:lnTo>
                <a:lnTo>
                  <a:pt x="441960" y="410209"/>
                </a:lnTo>
                <a:lnTo>
                  <a:pt x="441960" y="407796"/>
                </a:lnTo>
                <a:close/>
              </a:path>
            </a:pathLst>
          </a:custGeom>
          <a:solidFill>
            <a:srgbClr val="C7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5" name="bk object 4525"/>
          <p:cNvSpPr/>
          <p:nvPr/>
        </p:nvSpPr>
        <p:spPr>
          <a:xfrm>
            <a:off x="5044440" y="2884170"/>
            <a:ext cx="434340" cy="435609"/>
          </a:xfrm>
          <a:custGeom>
            <a:avLst/>
            <a:gdLst/>
            <a:ahLst/>
            <a:cxnLst/>
            <a:rect l="l" t="t" r="r" b="b"/>
            <a:pathLst>
              <a:path w="434339" h="435610">
                <a:moveTo>
                  <a:pt x="431800" y="102869"/>
                </a:moveTo>
                <a:lnTo>
                  <a:pt x="430530" y="102869"/>
                </a:lnTo>
                <a:lnTo>
                  <a:pt x="430530" y="104139"/>
                </a:lnTo>
                <a:lnTo>
                  <a:pt x="431800" y="104139"/>
                </a:lnTo>
                <a:lnTo>
                  <a:pt x="431800" y="102869"/>
                </a:lnTo>
                <a:close/>
              </a:path>
              <a:path w="434339" h="435610">
                <a:moveTo>
                  <a:pt x="431800" y="99059"/>
                </a:moveTo>
                <a:lnTo>
                  <a:pt x="430530" y="99059"/>
                </a:lnTo>
                <a:lnTo>
                  <a:pt x="430530" y="101599"/>
                </a:lnTo>
                <a:lnTo>
                  <a:pt x="431800" y="101599"/>
                </a:lnTo>
                <a:lnTo>
                  <a:pt x="431800" y="99059"/>
                </a:lnTo>
                <a:close/>
              </a:path>
              <a:path w="434339" h="435610">
                <a:moveTo>
                  <a:pt x="433070" y="96519"/>
                </a:moveTo>
                <a:lnTo>
                  <a:pt x="430530" y="96519"/>
                </a:lnTo>
                <a:lnTo>
                  <a:pt x="430530" y="97789"/>
                </a:lnTo>
                <a:lnTo>
                  <a:pt x="431800" y="97789"/>
                </a:lnTo>
                <a:lnTo>
                  <a:pt x="431800" y="99059"/>
                </a:lnTo>
                <a:lnTo>
                  <a:pt x="433070" y="99059"/>
                </a:lnTo>
                <a:lnTo>
                  <a:pt x="433070" y="96519"/>
                </a:lnTo>
                <a:close/>
              </a:path>
              <a:path w="434339" h="435610">
                <a:moveTo>
                  <a:pt x="2539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1270" y="97789"/>
                </a:lnTo>
                <a:lnTo>
                  <a:pt x="1270" y="99059"/>
                </a:lnTo>
                <a:lnTo>
                  <a:pt x="2539" y="99059"/>
                </a:lnTo>
                <a:lnTo>
                  <a:pt x="2539" y="96519"/>
                </a:lnTo>
                <a:close/>
              </a:path>
              <a:path w="434339" h="435610">
                <a:moveTo>
                  <a:pt x="2539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2539" y="95249"/>
                </a:lnTo>
                <a:lnTo>
                  <a:pt x="2539" y="92709"/>
                </a:lnTo>
                <a:close/>
              </a:path>
              <a:path w="434339" h="435610">
                <a:moveTo>
                  <a:pt x="433070" y="92709"/>
                </a:moveTo>
                <a:lnTo>
                  <a:pt x="430530" y="92709"/>
                </a:lnTo>
                <a:lnTo>
                  <a:pt x="430530" y="95249"/>
                </a:lnTo>
                <a:lnTo>
                  <a:pt x="433070" y="95249"/>
                </a:lnTo>
                <a:lnTo>
                  <a:pt x="433070" y="92709"/>
                </a:lnTo>
                <a:close/>
              </a:path>
              <a:path w="434339" h="435610">
                <a:moveTo>
                  <a:pt x="434339" y="90169"/>
                </a:moveTo>
                <a:lnTo>
                  <a:pt x="430530" y="90169"/>
                </a:lnTo>
                <a:lnTo>
                  <a:pt x="430530" y="91439"/>
                </a:lnTo>
                <a:lnTo>
                  <a:pt x="433070" y="91439"/>
                </a:lnTo>
                <a:lnTo>
                  <a:pt x="433070" y="92709"/>
                </a:lnTo>
                <a:lnTo>
                  <a:pt x="434339" y="92709"/>
                </a:lnTo>
                <a:lnTo>
                  <a:pt x="434339" y="90169"/>
                </a:lnTo>
                <a:close/>
              </a:path>
              <a:path w="434339" h="435610">
                <a:moveTo>
                  <a:pt x="2539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2539" y="91439"/>
                </a:lnTo>
                <a:lnTo>
                  <a:pt x="2539" y="90169"/>
                </a:lnTo>
                <a:close/>
              </a:path>
              <a:path w="434339" h="435610">
                <a:moveTo>
                  <a:pt x="2539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2539" y="88899"/>
                </a:lnTo>
                <a:lnTo>
                  <a:pt x="2539" y="86359"/>
                </a:lnTo>
                <a:close/>
              </a:path>
              <a:path w="434339" h="435610">
                <a:moveTo>
                  <a:pt x="434339" y="86359"/>
                </a:moveTo>
                <a:lnTo>
                  <a:pt x="430530" y="86359"/>
                </a:lnTo>
                <a:lnTo>
                  <a:pt x="430530" y="88899"/>
                </a:lnTo>
                <a:lnTo>
                  <a:pt x="434339" y="88899"/>
                </a:lnTo>
                <a:lnTo>
                  <a:pt x="434339" y="86359"/>
                </a:lnTo>
                <a:close/>
              </a:path>
              <a:path w="434339" h="435610">
                <a:moveTo>
                  <a:pt x="434339" y="83819"/>
                </a:moveTo>
                <a:lnTo>
                  <a:pt x="430530" y="83819"/>
                </a:lnTo>
                <a:lnTo>
                  <a:pt x="430530" y="85089"/>
                </a:lnTo>
                <a:lnTo>
                  <a:pt x="434339" y="85089"/>
                </a:lnTo>
                <a:lnTo>
                  <a:pt x="434339" y="83819"/>
                </a:lnTo>
                <a:close/>
              </a:path>
              <a:path w="434339" h="435610">
                <a:moveTo>
                  <a:pt x="2539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2539" y="85089"/>
                </a:lnTo>
                <a:lnTo>
                  <a:pt x="2539" y="83819"/>
                </a:lnTo>
                <a:close/>
              </a:path>
              <a:path w="434339" h="435610">
                <a:moveTo>
                  <a:pt x="2539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2539" y="82549"/>
                </a:lnTo>
                <a:lnTo>
                  <a:pt x="2539" y="80009"/>
                </a:lnTo>
                <a:close/>
              </a:path>
              <a:path w="434339" h="435610">
                <a:moveTo>
                  <a:pt x="434339" y="80009"/>
                </a:moveTo>
                <a:lnTo>
                  <a:pt x="430530" y="80009"/>
                </a:lnTo>
                <a:lnTo>
                  <a:pt x="430530" y="82549"/>
                </a:lnTo>
                <a:lnTo>
                  <a:pt x="434339" y="82549"/>
                </a:lnTo>
                <a:lnTo>
                  <a:pt x="434339" y="80009"/>
                </a:lnTo>
                <a:close/>
              </a:path>
              <a:path w="434339" h="435610">
                <a:moveTo>
                  <a:pt x="2539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2539" y="78739"/>
                </a:lnTo>
                <a:lnTo>
                  <a:pt x="2539" y="77469"/>
                </a:lnTo>
                <a:close/>
              </a:path>
              <a:path w="434339" h="435610">
                <a:moveTo>
                  <a:pt x="2539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2539" y="76199"/>
                </a:lnTo>
                <a:lnTo>
                  <a:pt x="2539" y="73659"/>
                </a:lnTo>
                <a:close/>
              </a:path>
              <a:path w="434339" h="435610">
                <a:moveTo>
                  <a:pt x="434339" y="77469"/>
                </a:moveTo>
                <a:lnTo>
                  <a:pt x="430530" y="77469"/>
                </a:lnTo>
                <a:lnTo>
                  <a:pt x="430530" y="78739"/>
                </a:lnTo>
                <a:lnTo>
                  <a:pt x="434339" y="78739"/>
                </a:lnTo>
                <a:lnTo>
                  <a:pt x="434339" y="77469"/>
                </a:lnTo>
                <a:close/>
              </a:path>
              <a:path w="434339" h="435610">
                <a:moveTo>
                  <a:pt x="434339" y="73659"/>
                </a:moveTo>
                <a:lnTo>
                  <a:pt x="430530" y="73659"/>
                </a:lnTo>
                <a:lnTo>
                  <a:pt x="430530" y="76199"/>
                </a:lnTo>
                <a:lnTo>
                  <a:pt x="434339" y="76199"/>
                </a:lnTo>
                <a:lnTo>
                  <a:pt x="434339" y="73659"/>
                </a:lnTo>
                <a:close/>
              </a:path>
              <a:path w="434339" h="435610">
                <a:moveTo>
                  <a:pt x="2539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2539" y="72389"/>
                </a:lnTo>
                <a:lnTo>
                  <a:pt x="2539" y="71119"/>
                </a:lnTo>
                <a:close/>
              </a:path>
              <a:path w="434339" h="435610">
                <a:moveTo>
                  <a:pt x="2539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2539" y="69849"/>
                </a:lnTo>
                <a:lnTo>
                  <a:pt x="2539" y="67309"/>
                </a:lnTo>
                <a:close/>
              </a:path>
              <a:path w="434339" h="435610">
                <a:moveTo>
                  <a:pt x="434339" y="71119"/>
                </a:moveTo>
                <a:lnTo>
                  <a:pt x="430530" y="71119"/>
                </a:lnTo>
                <a:lnTo>
                  <a:pt x="430530" y="72389"/>
                </a:lnTo>
                <a:lnTo>
                  <a:pt x="434339" y="72389"/>
                </a:lnTo>
                <a:lnTo>
                  <a:pt x="434339" y="71119"/>
                </a:lnTo>
                <a:close/>
              </a:path>
              <a:path w="434339" h="435610">
                <a:moveTo>
                  <a:pt x="434339" y="67309"/>
                </a:moveTo>
                <a:lnTo>
                  <a:pt x="430530" y="67309"/>
                </a:lnTo>
                <a:lnTo>
                  <a:pt x="430530" y="69849"/>
                </a:lnTo>
                <a:lnTo>
                  <a:pt x="434339" y="69849"/>
                </a:lnTo>
                <a:lnTo>
                  <a:pt x="434339" y="67309"/>
                </a:lnTo>
                <a:close/>
              </a:path>
              <a:path w="434339" h="435610">
                <a:moveTo>
                  <a:pt x="2539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2539" y="66039"/>
                </a:lnTo>
                <a:lnTo>
                  <a:pt x="2539" y="64769"/>
                </a:lnTo>
                <a:close/>
              </a:path>
              <a:path w="434339" h="435610">
                <a:moveTo>
                  <a:pt x="2539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2539" y="63499"/>
                </a:lnTo>
                <a:lnTo>
                  <a:pt x="2539" y="60959"/>
                </a:lnTo>
                <a:close/>
              </a:path>
              <a:path w="434339" h="435610">
                <a:moveTo>
                  <a:pt x="434339" y="64769"/>
                </a:moveTo>
                <a:lnTo>
                  <a:pt x="430530" y="64769"/>
                </a:lnTo>
                <a:lnTo>
                  <a:pt x="430530" y="66039"/>
                </a:lnTo>
                <a:lnTo>
                  <a:pt x="434339" y="66039"/>
                </a:lnTo>
                <a:lnTo>
                  <a:pt x="434339" y="64769"/>
                </a:lnTo>
                <a:close/>
              </a:path>
              <a:path w="434339" h="435610">
                <a:moveTo>
                  <a:pt x="434339" y="61086"/>
                </a:moveTo>
                <a:lnTo>
                  <a:pt x="430530" y="61086"/>
                </a:lnTo>
                <a:lnTo>
                  <a:pt x="430530" y="63499"/>
                </a:lnTo>
                <a:lnTo>
                  <a:pt x="434339" y="63499"/>
                </a:lnTo>
                <a:lnTo>
                  <a:pt x="434339" y="61086"/>
                </a:lnTo>
                <a:close/>
              </a:path>
              <a:path w="434339" h="435610">
                <a:moveTo>
                  <a:pt x="2539" y="58546"/>
                </a:moveTo>
                <a:lnTo>
                  <a:pt x="0" y="58546"/>
                </a:lnTo>
                <a:lnTo>
                  <a:pt x="0" y="59689"/>
                </a:lnTo>
                <a:lnTo>
                  <a:pt x="2539" y="59689"/>
                </a:lnTo>
                <a:lnTo>
                  <a:pt x="2539" y="58546"/>
                </a:lnTo>
                <a:close/>
              </a:path>
              <a:path w="434339" h="435610">
                <a:moveTo>
                  <a:pt x="434339" y="58546"/>
                </a:moveTo>
                <a:lnTo>
                  <a:pt x="430530" y="58546"/>
                </a:lnTo>
                <a:lnTo>
                  <a:pt x="430530" y="59689"/>
                </a:lnTo>
                <a:lnTo>
                  <a:pt x="434339" y="59689"/>
                </a:lnTo>
                <a:lnTo>
                  <a:pt x="434339" y="58546"/>
                </a:lnTo>
                <a:close/>
              </a:path>
              <a:path w="434339" h="435610">
                <a:moveTo>
                  <a:pt x="2539" y="54736"/>
                </a:moveTo>
                <a:lnTo>
                  <a:pt x="0" y="54736"/>
                </a:lnTo>
                <a:lnTo>
                  <a:pt x="0" y="57149"/>
                </a:lnTo>
                <a:lnTo>
                  <a:pt x="2539" y="57149"/>
                </a:lnTo>
                <a:lnTo>
                  <a:pt x="2539" y="54736"/>
                </a:lnTo>
                <a:close/>
              </a:path>
              <a:path w="434339" h="435610">
                <a:moveTo>
                  <a:pt x="434339" y="54736"/>
                </a:moveTo>
                <a:lnTo>
                  <a:pt x="430530" y="54736"/>
                </a:lnTo>
                <a:lnTo>
                  <a:pt x="430530" y="57149"/>
                </a:lnTo>
                <a:lnTo>
                  <a:pt x="434339" y="57149"/>
                </a:lnTo>
                <a:lnTo>
                  <a:pt x="434339" y="54736"/>
                </a:lnTo>
                <a:close/>
              </a:path>
              <a:path w="434339" h="435610">
                <a:moveTo>
                  <a:pt x="2539" y="52196"/>
                </a:moveTo>
                <a:lnTo>
                  <a:pt x="0" y="52196"/>
                </a:lnTo>
                <a:lnTo>
                  <a:pt x="0" y="53339"/>
                </a:lnTo>
                <a:lnTo>
                  <a:pt x="2539" y="53339"/>
                </a:lnTo>
                <a:lnTo>
                  <a:pt x="2539" y="52196"/>
                </a:lnTo>
                <a:close/>
              </a:path>
              <a:path w="434339" h="435610">
                <a:moveTo>
                  <a:pt x="434339" y="52196"/>
                </a:moveTo>
                <a:lnTo>
                  <a:pt x="430530" y="52196"/>
                </a:lnTo>
                <a:lnTo>
                  <a:pt x="430530" y="53339"/>
                </a:lnTo>
                <a:lnTo>
                  <a:pt x="434339" y="53339"/>
                </a:lnTo>
                <a:lnTo>
                  <a:pt x="434339" y="52196"/>
                </a:lnTo>
                <a:close/>
              </a:path>
              <a:path w="434339" h="435610">
                <a:moveTo>
                  <a:pt x="2539" y="48386"/>
                </a:moveTo>
                <a:lnTo>
                  <a:pt x="0" y="48386"/>
                </a:lnTo>
                <a:lnTo>
                  <a:pt x="0" y="50799"/>
                </a:lnTo>
                <a:lnTo>
                  <a:pt x="2539" y="50799"/>
                </a:lnTo>
                <a:lnTo>
                  <a:pt x="2539" y="48386"/>
                </a:lnTo>
                <a:close/>
              </a:path>
              <a:path w="434339" h="435610">
                <a:moveTo>
                  <a:pt x="434339" y="48386"/>
                </a:moveTo>
                <a:lnTo>
                  <a:pt x="430530" y="48386"/>
                </a:lnTo>
                <a:lnTo>
                  <a:pt x="430530" y="50799"/>
                </a:lnTo>
                <a:lnTo>
                  <a:pt x="434339" y="50799"/>
                </a:lnTo>
                <a:lnTo>
                  <a:pt x="434339" y="48386"/>
                </a:lnTo>
                <a:close/>
              </a:path>
              <a:path w="434339" h="435610">
                <a:moveTo>
                  <a:pt x="2539" y="45846"/>
                </a:moveTo>
                <a:lnTo>
                  <a:pt x="0" y="45846"/>
                </a:lnTo>
                <a:lnTo>
                  <a:pt x="0" y="46989"/>
                </a:lnTo>
                <a:lnTo>
                  <a:pt x="2539" y="46989"/>
                </a:lnTo>
                <a:lnTo>
                  <a:pt x="2539" y="45846"/>
                </a:lnTo>
                <a:close/>
              </a:path>
              <a:path w="434339" h="435610">
                <a:moveTo>
                  <a:pt x="434339" y="45846"/>
                </a:moveTo>
                <a:lnTo>
                  <a:pt x="430530" y="45846"/>
                </a:lnTo>
                <a:lnTo>
                  <a:pt x="430530" y="46989"/>
                </a:lnTo>
                <a:lnTo>
                  <a:pt x="434339" y="46989"/>
                </a:lnTo>
                <a:lnTo>
                  <a:pt x="434339" y="45846"/>
                </a:lnTo>
                <a:close/>
              </a:path>
              <a:path w="434339" h="435610">
                <a:moveTo>
                  <a:pt x="2539" y="42036"/>
                </a:moveTo>
                <a:lnTo>
                  <a:pt x="0" y="42036"/>
                </a:lnTo>
                <a:lnTo>
                  <a:pt x="0" y="44449"/>
                </a:lnTo>
                <a:lnTo>
                  <a:pt x="2539" y="44449"/>
                </a:lnTo>
                <a:lnTo>
                  <a:pt x="2539" y="42036"/>
                </a:lnTo>
                <a:close/>
              </a:path>
              <a:path w="434339" h="435610">
                <a:moveTo>
                  <a:pt x="434339" y="42036"/>
                </a:moveTo>
                <a:lnTo>
                  <a:pt x="430530" y="42036"/>
                </a:lnTo>
                <a:lnTo>
                  <a:pt x="430530" y="44449"/>
                </a:lnTo>
                <a:lnTo>
                  <a:pt x="434339" y="44449"/>
                </a:lnTo>
                <a:lnTo>
                  <a:pt x="434339" y="42036"/>
                </a:lnTo>
                <a:close/>
              </a:path>
              <a:path w="434339" h="435610">
                <a:moveTo>
                  <a:pt x="2539" y="39496"/>
                </a:moveTo>
                <a:lnTo>
                  <a:pt x="0" y="39496"/>
                </a:lnTo>
                <a:lnTo>
                  <a:pt x="0" y="40639"/>
                </a:lnTo>
                <a:lnTo>
                  <a:pt x="2539" y="40639"/>
                </a:lnTo>
                <a:lnTo>
                  <a:pt x="2539" y="39496"/>
                </a:lnTo>
                <a:close/>
              </a:path>
              <a:path w="434339" h="435610">
                <a:moveTo>
                  <a:pt x="434339" y="39496"/>
                </a:moveTo>
                <a:lnTo>
                  <a:pt x="430530" y="39496"/>
                </a:lnTo>
                <a:lnTo>
                  <a:pt x="430530" y="40639"/>
                </a:lnTo>
                <a:lnTo>
                  <a:pt x="434339" y="40639"/>
                </a:lnTo>
                <a:lnTo>
                  <a:pt x="434339" y="39496"/>
                </a:lnTo>
                <a:close/>
              </a:path>
              <a:path w="434339" h="435610">
                <a:moveTo>
                  <a:pt x="2539" y="33146"/>
                </a:moveTo>
                <a:lnTo>
                  <a:pt x="0" y="33146"/>
                </a:lnTo>
                <a:lnTo>
                  <a:pt x="0" y="38099"/>
                </a:lnTo>
                <a:lnTo>
                  <a:pt x="2539" y="38099"/>
                </a:lnTo>
                <a:lnTo>
                  <a:pt x="2539" y="33146"/>
                </a:lnTo>
                <a:close/>
              </a:path>
              <a:path w="434339" h="435610">
                <a:moveTo>
                  <a:pt x="434339" y="33146"/>
                </a:moveTo>
                <a:lnTo>
                  <a:pt x="430530" y="33146"/>
                </a:lnTo>
                <a:lnTo>
                  <a:pt x="430530" y="38099"/>
                </a:lnTo>
                <a:lnTo>
                  <a:pt x="434339" y="38099"/>
                </a:lnTo>
                <a:lnTo>
                  <a:pt x="434339" y="33146"/>
                </a:lnTo>
                <a:close/>
              </a:path>
              <a:path w="434339" h="435610">
                <a:moveTo>
                  <a:pt x="2539" y="29336"/>
                </a:moveTo>
                <a:lnTo>
                  <a:pt x="0" y="29336"/>
                </a:lnTo>
                <a:lnTo>
                  <a:pt x="0" y="31749"/>
                </a:lnTo>
                <a:lnTo>
                  <a:pt x="2539" y="31749"/>
                </a:lnTo>
                <a:lnTo>
                  <a:pt x="2539" y="29336"/>
                </a:lnTo>
                <a:close/>
              </a:path>
              <a:path w="434339" h="435610">
                <a:moveTo>
                  <a:pt x="434339" y="29336"/>
                </a:moveTo>
                <a:lnTo>
                  <a:pt x="430530" y="29336"/>
                </a:lnTo>
                <a:lnTo>
                  <a:pt x="430530" y="31749"/>
                </a:lnTo>
                <a:lnTo>
                  <a:pt x="434339" y="31749"/>
                </a:lnTo>
                <a:lnTo>
                  <a:pt x="434339" y="29336"/>
                </a:lnTo>
                <a:close/>
              </a:path>
              <a:path w="434339" h="435610">
                <a:moveTo>
                  <a:pt x="2539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2539" y="27939"/>
                </a:lnTo>
                <a:lnTo>
                  <a:pt x="2539" y="26669"/>
                </a:lnTo>
                <a:close/>
              </a:path>
              <a:path w="434339" h="435610">
                <a:moveTo>
                  <a:pt x="434339" y="26669"/>
                </a:moveTo>
                <a:lnTo>
                  <a:pt x="430530" y="26669"/>
                </a:lnTo>
                <a:lnTo>
                  <a:pt x="430530" y="27939"/>
                </a:lnTo>
                <a:lnTo>
                  <a:pt x="434339" y="27939"/>
                </a:lnTo>
                <a:lnTo>
                  <a:pt x="434339" y="26669"/>
                </a:lnTo>
                <a:close/>
              </a:path>
              <a:path w="434339" h="435610">
                <a:moveTo>
                  <a:pt x="253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2539" y="25399"/>
                </a:lnTo>
                <a:lnTo>
                  <a:pt x="2539" y="22859"/>
                </a:lnTo>
                <a:close/>
              </a:path>
              <a:path w="434339" h="435610">
                <a:moveTo>
                  <a:pt x="434339" y="22859"/>
                </a:moveTo>
                <a:lnTo>
                  <a:pt x="430530" y="22859"/>
                </a:lnTo>
                <a:lnTo>
                  <a:pt x="430530" y="25399"/>
                </a:lnTo>
                <a:lnTo>
                  <a:pt x="434339" y="25399"/>
                </a:lnTo>
                <a:lnTo>
                  <a:pt x="434339" y="22859"/>
                </a:lnTo>
                <a:close/>
              </a:path>
              <a:path w="434339" h="435610">
                <a:moveTo>
                  <a:pt x="2539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2539" y="21589"/>
                </a:lnTo>
                <a:lnTo>
                  <a:pt x="2539" y="20319"/>
                </a:lnTo>
                <a:close/>
              </a:path>
              <a:path w="434339" h="435610">
                <a:moveTo>
                  <a:pt x="434339" y="20319"/>
                </a:moveTo>
                <a:lnTo>
                  <a:pt x="430530" y="20319"/>
                </a:lnTo>
                <a:lnTo>
                  <a:pt x="430530" y="21589"/>
                </a:lnTo>
                <a:lnTo>
                  <a:pt x="434339" y="21589"/>
                </a:lnTo>
                <a:lnTo>
                  <a:pt x="434339" y="20319"/>
                </a:lnTo>
                <a:close/>
              </a:path>
              <a:path w="434339" h="435610">
                <a:moveTo>
                  <a:pt x="2539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2539" y="19049"/>
                </a:lnTo>
                <a:lnTo>
                  <a:pt x="2539" y="16509"/>
                </a:lnTo>
                <a:close/>
              </a:path>
              <a:path w="434339" h="435610">
                <a:moveTo>
                  <a:pt x="434339" y="16509"/>
                </a:moveTo>
                <a:lnTo>
                  <a:pt x="430530" y="16509"/>
                </a:lnTo>
                <a:lnTo>
                  <a:pt x="430530" y="19049"/>
                </a:lnTo>
                <a:lnTo>
                  <a:pt x="434339" y="19049"/>
                </a:lnTo>
                <a:lnTo>
                  <a:pt x="434339" y="16509"/>
                </a:lnTo>
                <a:close/>
              </a:path>
              <a:path w="434339" h="435610">
                <a:moveTo>
                  <a:pt x="2539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2539" y="15239"/>
                </a:lnTo>
                <a:lnTo>
                  <a:pt x="2539" y="13969"/>
                </a:lnTo>
                <a:close/>
              </a:path>
              <a:path w="434339" h="435610">
                <a:moveTo>
                  <a:pt x="434339" y="13969"/>
                </a:moveTo>
                <a:lnTo>
                  <a:pt x="430530" y="13969"/>
                </a:lnTo>
                <a:lnTo>
                  <a:pt x="430530" y="15239"/>
                </a:lnTo>
                <a:lnTo>
                  <a:pt x="434339" y="15239"/>
                </a:lnTo>
                <a:lnTo>
                  <a:pt x="434339" y="13969"/>
                </a:lnTo>
                <a:close/>
              </a:path>
              <a:path w="434339" h="435610">
                <a:moveTo>
                  <a:pt x="253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2539" y="12699"/>
                </a:lnTo>
                <a:lnTo>
                  <a:pt x="2539" y="10159"/>
                </a:lnTo>
                <a:close/>
              </a:path>
              <a:path w="434339" h="435610">
                <a:moveTo>
                  <a:pt x="434339" y="10159"/>
                </a:moveTo>
                <a:lnTo>
                  <a:pt x="430530" y="10159"/>
                </a:lnTo>
                <a:lnTo>
                  <a:pt x="430530" y="12699"/>
                </a:lnTo>
                <a:lnTo>
                  <a:pt x="434339" y="12699"/>
                </a:lnTo>
                <a:lnTo>
                  <a:pt x="434339" y="10159"/>
                </a:lnTo>
                <a:close/>
              </a:path>
              <a:path w="434339" h="435610">
                <a:moveTo>
                  <a:pt x="2539" y="7619"/>
                </a:moveTo>
                <a:lnTo>
                  <a:pt x="0" y="7619"/>
                </a:lnTo>
                <a:lnTo>
                  <a:pt x="0" y="8889"/>
                </a:lnTo>
                <a:lnTo>
                  <a:pt x="2539" y="8889"/>
                </a:lnTo>
                <a:lnTo>
                  <a:pt x="2539" y="7619"/>
                </a:lnTo>
                <a:close/>
              </a:path>
              <a:path w="434339" h="435610">
                <a:moveTo>
                  <a:pt x="434339" y="7619"/>
                </a:moveTo>
                <a:lnTo>
                  <a:pt x="430530" y="7619"/>
                </a:lnTo>
                <a:lnTo>
                  <a:pt x="430530" y="8889"/>
                </a:lnTo>
                <a:lnTo>
                  <a:pt x="434339" y="8889"/>
                </a:lnTo>
                <a:lnTo>
                  <a:pt x="434339" y="7619"/>
                </a:lnTo>
                <a:close/>
              </a:path>
              <a:path w="434339" h="435610">
                <a:moveTo>
                  <a:pt x="2539" y="3809"/>
                </a:moveTo>
                <a:lnTo>
                  <a:pt x="0" y="3809"/>
                </a:lnTo>
                <a:lnTo>
                  <a:pt x="0" y="6349"/>
                </a:lnTo>
                <a:lnTo>
                  <a:pt x="2539" y="6349"/>
                </a:lnTo>
                <a:lnTo>
                  <a:pt x="2539" y="3809"/>
                </a:lnTo>
                <a:close/>
              </a:path>
              <a:path w="434339" h="435610">
                <a:moveTo>
                  <a:pt x="434339" y="3809"/>
                </a:moveTo>
                <a:lnTo>
                  <a:pt x="430530" y="3809"/>
                </a:lnTo>
                <a:lnTo>
                  <a:pt x="430530" y="6349"/>
                </a:lnTo>
                <a:lnTo>
                  <a:pt x="434339" y="6349"/>
                </a:lnTo>
                <a:lnTo>
                  <a:pt x="434339" y="3809"/>
                </a:lnTo>
                <a:close/>
              </a:path>
              <a:path w="434339" h="435610">
                <a:moveTo>
                  <a:pt x="199389" y="2539"/>
                </a:moveTo>
                <a:lnTo>
                  <a:pt x="198120" y="2539"/>
                </a:lnTo>
                <a:lnTo>
                  <a:pt x="198120" y="3809"/>
                </a:lnTo>
                <a:lnTo>
                  <a:pt x="199389" y="3809"/>
                </a:lnTo>
                <a:lnTo>
                  <a:pt x="199389" y="2539"/>
                </a:lnTo>
                <a:close/>
              </a:path>
              <a:path w="434339" h="435610">
                <a:moveTo>
                  <a:pt x="186690" y="1269"/>
                </a:moveTo>
                <a:lnTo>
                  <a:pt x="0" y="1269"/>
                </a:lnTo>
                <a:lnTo>
                  <a:pt x="0" y="2539"/>
                </a:lnTo>
                <a:lnTo>
                  <a:pt x="186690" y="2539"/>
                </a:lnTo>
                <a:lnTo>
                  <a:pt x="186690" y="1269"/>
                </a:lnTo>
                <a:close/>
              </a:path>
              <a:path w="434339" h="435610">
                <a:moveTo>
                  <a:pt x="204470" y="0"/>
                </a:moveTo>
                <a:lnTo>
                  <a:pt x="201930" y="0"/>
                </a:lnTo>
                <a:lnTo>
                  <a:pt x="201930" y="2539"/>
                </a:lnTo>
                <a:lnTo>
                  <a:pt x="434339" y="2539"/>
                </a:lnTo>
                <a:lnTo>
                  <a:pt x="434339" y="1269"/>
                </a:lnTo>
                <a:lnTo>
                  <a:pt x="204470" y="1269"/>
                </a:lnTo>
                <a:lnTo>
                  <a:pt x="204470" y="0"/>
                </a:lnTo>
                <a:close/>
              </a:path>
              <a:path w="434339" h="435610">
                <a:moveTo>
                  <a:pt x="187960" y="0"/>
                </a:moveTo>
                <a:lnTo>
                  <a:pt x="186690" y="0"/>
                </a:lnTo>
                <a:lnTo>
                  <a:pt x="186690" y="1269"/>
                </a:lnTo>
                <a:lnTo>
                  <a:pt x="187960" y="1269"/>
                </a:lnTo>
                <a:lnTo>
                  <a:pt x="187960" y="0"/>
                </a:lnTo>
                <a:close/>
              </a:path>
              <a:path w="434339" h="435610">
                <a:moveTo>
                  <a:pt x="2539" y="394969"/>
                </a:moveTo>
                <a:lnTo>
                  <a:pt x="0" y="394969"/>
                </a:lnTo>
                <a:lnTo>
                  <a:pt x="0" y="396239"/>
                </a:lnTo>
                <a:lnTo>
                  <a:pt x="2539" y="396239"/>
                </a:lnTo>
                <a:lnTo>
                  <a:pt x="2539" y="394969"/>
                </a:lnTo>
                <a:close/>
              </a:path>
              <a:path w="434339" h="435610">
                <a:moveTo>
                  <a:pt x="2539" y="391159"/>
                </a:moveTo>
                <a:lnTo>
                  <a:pt x="0" y="391159"/>
                </a:lnTo>
                <a:lnTo>
                  <a:pt x="0" y="393699"/>
                </a:lnTo>
                <a:lnTo>
                  <a:pt x="2539" y="393699"/>
                </a:lnTo>
                <a:lnTo>
                  <a:pt x="2539" y="391159"/>
                </a:lnTo>
                <a:close/>
              </a:path>
              <a:path w="434339" h="435610">
                <a:moveTo>
                  <a:pt x="2539" y="388619"/>
                </a:moveTo>
                <a:lnTo>
                  <a:pt x="0" y="388619"/>
                </a:lnTo>
                <a:lnTo>
                  <a:pt x="0" y="389889"/>
                </a:lnTo>
                <a:lnTo>
                  <a:pt x="2539" y="389889"/>
                </a:lnTo>
                <a:lnTo>
                  <a:pt x="2539" y="388619"/>
                </a:lnTo>
                <a:close/>
              </a:path>
              <a:path w="434339" h="435610">
                <a:moveTo>
                  <a:pt x="2539" y="384809"/>
                </a:moveTo>
                <a:lnTo>
                  <a:pt x="0" y="384809"/>
                </a:lnTo>
                <a:lnTo>
                  <a:pt x="0" y="387349"/>
                </a:lnTo>
                <a:lnTo>
                  <a:pt x="2539" y="387349"/>
                </a:lnTo>
                <a:lnTo>
                  <a:pt x="2539" y="384809"/>
                </a:lnTo>
                <a:close/>
              </a:path>
              <a:path w="434339" h="435610">
                <a:moveTo>
                  <a:pt x="2539" y="382269"/>
                </a:moveTo>
                <a:lnTo>
                  <a:pt x="0" y="382269"/>
                </a:lnTo>
                <a:lnTo>
                  <a:pt x="0" y="383539"/>
                </a:lnTo>
                <a:lnTo>
                  <a:pt x="2539" y="383539"/>
                </a:lnTo>
                <a:lnTo>
                  <a:pt x="2539" y="382269"/>
                </a:lnTo>
                <a:close/>
              </a:path>
              <a:path w="434339" h="435610">
                <a:moveTo>
                  <a:pt x="2539" y="378459"/>
                </a:moveTo>
                <a:lnTo>
                  <a:pt x="0" y="378459"/>
                </a:lnTo>
                <a:lnTo>
                  <a:pt x="0" y="380999"/>
                </a:lnTo>
                <a:lnTo>
                  <a:pt x="2539" y="380999"/>
                </a:lnTo>
                <a:lnTo>
                  <a:pt x="2539" y="378459"/>
                </a:lnTo>
                <a:close/>
              </a:path>
              <a:path w="434339" h="435610">
                <a:moveTo>
                  <a:pt x="2539" y="375919"/>
                </a:moveTo>
                <a:lnTo>
                  <a:pt x="0" y="375919"/>
                </a:lnTo>
                <a:lnTo>
                  <a:pt x="0" y="377189"/>
                </a:lnTo>
                <a:lnTo>
                  <a:pt x="2539" y="377189"/>
                </a:lnTo>
                <a:lnTo>
                  <a:pt x="2539" y="375919"/>
                </a:lnTo>
                <a:close/>
              </a:path>
              <a:path w="434339" h="435610">
                <a:moveTo>
                  <a:pt x="2539" y="372109"/>
                </a:moveTo>
                <a:lnTo>
                  <a:pt x="0" y="372109"/>
                </a:lnTo>
                <a:lnTo>
                  <a:pt x="0" y="374649"/>
                </a:lnTo>
                <a:lnTo>
                  <a:pt x="2539" y="374649"/>
                </a:lnTo>
                <a:lnTo>
                  <a:pt x="2539" y="372109"/>
                </a:lnTo>
                <a:close/>
              </a:path>
              <a:path w="434339" h="435610">
                <a:moveTo>
                  <a:pt x="2539" y="369569"/>
                </a:moveTo>
                <a:lnTo>
                  <a:pt x="0" y="369569"/>
                </a:lnTo>
                <a:lnTo>
                  <a:pt x="0" y="370839"/>
                </a:lnTo>
                <a:lnTo>
                  <a:pt x="2539" y="370839"/>
                </a:lnTo>
                <a:lnTo>
                  <a:pt x="2539" y="369569"/>
                </a:lnTo>
                <a:close/>
              </a:path>
              <a:path w="434339" h="435610">
                <a:moveTo>
                  <a:pt x="2539" y="365759"/>
                </a:moveTo>
                <a:lnTo>
                  <a:pt x="0" y="365759"/>
                </a:lnTo>
                <a:lnTo>
                  <a:pt x="0" y="368299"/>
                </a:lnTo>
                <a:lnTo>
                  <a:pt x="2539" y="368299"/>
                </a:lnTo>
                <a:lnTo>
                  <a:pt x="2539" y="365759"/>
                </a:lnTo>
                <a:close/>
              </a:path>
              <a:path w="434339" h="435610">
                <a:moveTo>
                  <a:pt x="2539" y="363219"/>
                </a:moveTo>
                <a:lnTo>
                  <a:pt x="0" y="363219"/>
                </a:lnTo>
                <a:lnTo>
                  <a:pt x="0" y="364489"/>
                </a:lnTo>
                <a:lnTo>
                  <a:pt x="2539" y="364489"/>
                </a:lnTo>
                <a:lnTo>
                  <a:pt x="2539" y="363219"/>
                </a:lnTo>
                <a:close/>
              </a:path>
              <a:path w="434339" h="435610">
                <a:moveTo>
                  <a:pt x="2539" y="359409"/>
                </a:moveTo>
                <a:lnTo>
                  <a:pt x="0" y="359409"/>
                </a:lnTo>
                <a:lnTo>
                  <a:pt x="0" y="361949"/>
                </a:lnTo>
                <a:lnTo>
                  <a:pt x="2539" y="361949"/>
                </a:lnTo>
                <a:lnTo>
                  <a:pt x="2539" y="359409"/>
                </a:lnTo>
                <a:close/>
              </a:path>
              <a:path w="434339" h="435610">
                <a:moveTo>
                  <a:pt x="2539" y="356869"/>
                </a:moveTo>
                <a:lnTo>
                  <a:pt x="0" y="356869"/>
                </a:lnTo>
                <a:lnTo>
                  <a:pt x="0" y="358139"/>
                </a:lnTo>
                <a:lnTo>
                  <a:pt x="2539" y="358139"/>
                </a:lnTo>
                <a:lnTo>
                  <a:pt x="2539" y="356869"/>
                </a:lnTo>
                <a:close/>
              </a:path>
              <a:path w="434339" h="435610">
                <a:moveTo>
                  <a:pt x="2539" y="353059"/>
                </a:moveTo>
                <a:lnTo>
                  <a:pt x="0" y="353059"/>
                </a:lnTo>
                <a:lnTo>
                  <a:pt x="0" y="355599"/>
                </a:lnTo>
                <a:lnTo>
                  <a:pt x="2539" y="355599"/>
                </a:lnTo>
                <a:lnTo>
                  <a:pt x="2539" y="353059"/>
                </a:lnTo>
                <a:close/>
              </a:path>
              <a:path w="434339" h="435610">
                <a:moveTo>
                  <a:pt x="2539" y="350519"/>
                </a:moveTo>
                <a:lnTo>
                  <a:pt x="0" y="350519"/>
                </a:lnTo>
                <a:lnTo>
                  <a:pt x="0" y="351789"/>
                </a:lnTo>
                <a:lnTo>
                  <a:pt x="2539" y="351789"/>
                </a:lnTo>
                <a:lnTo>
                  <a:pt x="2539" y="350519"/>
                </a:lnTo>
                <a:close/>
              </a:path>
              <a:path w="434339" h="435610">
                <a:moveTo>
                  <a:pt x="2539" y="346709"/>
                </a:moveTo>
                <a:lnTo>
                  <a:pt x="0" y="346709"/>
                </a:lnTo>
                <a:lnTo>
                  <a:pt x="0" y="349249"/>
                </a:lnTo>
                <a:lnTo>
                  <a:pt x="2539" y="349249"/>
                </a:lnTo>
                <a:lnTo>
                  <a:pt x="2539" y="346709"/>
                </a:lnTo>
                <a:close/>
              </a:path>
              <a:path w="434339" h="435610">
                <a:moveTo>
                  <a:pt x="2539" y="344169"/>
                </a:moveTo>
                <a:lnTo>
                  <a:pt x="0" y="344169"/>
                </a:lnTo>
                <a:lnTo>
                  <a:pt x="0" y="345439"/>
                </a:lnTo>
                <a:lnTo>
                  <a:pt x="2539" y="345439"/>
                </a:lnTo>
                <a:lnTo>
                  <a:pt x="2539" y="344169"/>
                </a:lnTo>
                <a:close/>
              </a:path>
              <a:path w="434339" h="435610">
                <a:moveTo>
                  <a:pt x="2539" y="340359"/>
                </a:moveTo>
                <a:lnTo>
                  <a:pt x="0" y="340359"/>
                </a:lnTo>
                <a:lnTo>
                  <a:pt x="0" y="342899"/>
                </a:lnTo>
                <a:lnTo>
                  <a:pt x="2539" y="342899"/>
                </a:lnTo>
                <a:lnTo>
                  <a:pt x="2539" y="340359"/>
                </a:lnTo>
                <a:close/>
              </a:path>
              <a:path w="434339" h="435610">
                <a:moveTo>
                  <a:pt x="2539" y="337819"/>
                </a:moveTo>
                <a:lnTo>
                  <a:pt x="0" y="337819"/>
                </a:lnTo>
                <a:lnTo>
                  <a:pt x="0" y="339089"/>
                </a:lnTo>
                <a:lnTo>
                  <a:pt x="2539" y="339089"/>
                </a:lnTo>
                <a:lnTo>
                  <a:pt x="2539" y="337819"/>
                </a:lnTo>
                <a:close/>
              </a:path>
              <a:path w="434339" h="435610">
                <a:moveTo>
                  <a:pt x="2539" y="334009"/>
                </a:moveTo>
                <a:lnTo>
                  <a:pt x="0" y="334009"/>
                </a:lnTo>
                <a:lnTo>
                  <a:pt x="0" y="336549"/>
                </a:lnTo>
                <a:lnTo>
                  <a:pt x="2539" y="336549"/>
                </a:lnTo>
                <a:lnTo>
                  <a:pt x="2539" y="334009"/>
                </a:lnTo>
                <a:close/>
              </a:path>
              <a:path w="434339" h="435610">
                <a:moveTo>
                  <a:pt x="2539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2539" y="332739"/>
                </a:lnTo>
                <a:lnTo>
                  <a:pt x="2539" y="331469"/>
                </a:lnTo>
                <a:close/>
              </a:path>
              <a:path w="434339" h="435610">
                <a:moveTo>
                  <a:pt x="2539" y="327659"/>
                </a:moveTo>
                <a:lnTo>
                  <a:pt x="0" y="327659"/>
                </a:lnTo>
                <a:lnTo>
                  <a:pt x="0" y="330199"/>
                </a:lnTo>
                <a:lnTo>
                  <a:pt x="2539" y="330199"/>
                </a:lnTo>
                <a:lnTo>
                  <a:pt x="2539" y="327659"/>
                </a:lnTo>
                <a:close/>
              </a:path>
              <a:path w="434339" h="435610">
                <a:moveTo>
                  <a:pt x="2539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2539" y="326389"/>
                </a:lnTo>
                <a:lnTo>
                  <a:pt x="2539" y="325119"/>
                </a:lnTo>
                <a:close/>
              </a:path>
              <a:path w="434339" h="435610">
                <a:moveTo>
                  <a:pt x="2539" y="321309"/>
                </a:moveTo>
                <a:lnTo>
                  <a:pt x="0" y="321309"/>
                </a:lnTo>
                <a:lnTo>
                  <a:pt x="0" y="323849"/>
                </a:lnTo>
                <a:lnTo>
                  <a:pt x="2539" y="323849"/>
                </a:lnTo>
                <a:lnTo>
                  <a:pt x="2539" y="321309"/>
                </a:lnTo>
                <a:close/>
              </a:path>
              <a:path w="434339" h="435610">
                <a:moveTo>
                  <a:pt x="2539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2539" y="320039"/>
                </a:lnTo>
                <a:lnTo>
                  <a:pt x="2539" y="318769"/>
                </a:lnTo>
                <a:close/>
              </a:path>
              <a:path w="434339" h="435610">
                <a:moveTo>
                  <a:pt x="2539" y="314959"/>
                </a:moveTo>
                <a:lnTo>
                  <a:pt x="1270" y="314959"/>
                </a:lnTo>
                <a:lnTo>
                  <a:pt x="1270" y="317499"/>
                </a:lnTo>
                <a:lnTo>
                  <a:pt x="2539" y="317499"/>
                </a:lnTo>
                <a:lnTo>
                  <a:pt x="2539" y="314959"/>
                </a:lnTo>
                <a:close/>
              </a:path>
              <a:path w="434339" h="435610">
                <a:moveTo>
                  <a:pt x="2539" y="311149"/>
                </a:moveTo>
                <a:lnTo>
                  <a:pt x="1270" y="311149"/>
                </a:lnTo>
                <a:lnTo>
                  <a:pt x="1270" y="313689"/>
                </a:lnTo>
                <a:lnTo>
                  <a:pt x="2539" y="313689"/>
                </a:lnTo>
                <a:lnTo>
                  <a:pt x="2539" y="311149"/>
                </a:lnTo>
                <a:close/>
              </a:path>
              <a:path w="434339" h="435610">
                <a:moveTo>
                  <a:pt x="434339" y="394969"/>
                </a:moveTo>
                <a:lnTo>
                  <a:pt x="430530" y="394969"/>
                </a:lnTo>
                <a:lnTo>
                  <a:pt x="430530" y="396239"/>
                </a:lnTo>
                <a:lnTo>
                  <a:pt x="434339" y="396239"/>
                </a:lnTo>
                <a:lnTo>
                  <a:pt x="434339" y="394969"/>
                </a:lnTo>
                <a:close/>
              </a:path>
              <a:path w="434339" h="435610">
                <a:moveTo>
                  <a:pt x="434339" y="391159"/>
                </a:moveTo>
                <a:lnTo>
                  <a:pt x="430530" y="391159"/>
                </a:lnTo>
                <a:lnTo>
                  <a:pt x="430530" y="393699"/>
                </a:lnTo>
                <a:lnTo>
                  <a:pt x="434339" y="393699"/>
                </a:lnTo>
                <a:lnTo>
                  <a:pt x="434339" y="391159"/>
                </a:lnTo>
                <a:close/>
              </a:path>
              <a:path w="434339" h="435610">
                <a:moveTo>
                  <a:pt x="434339" y="388746"/>
                </a:moveTo>
                <a:lnTo>
                  <a:pt x="430530" y="388746"/>
                </a:lnTo>
                <a:lnTo>
                  <a:pt x="430530" y="389889"/>
                </a:lnTo>
                <a:lnTo>
                  <a:pt x="434339" y="389889"/>
                </a:lnTo>
                <a:lnTo>
                  <a:pt x="434339" y="388746"/>
                </a:lnTo>
                <a:close/>
              </a:path>
              <a:path w="434339" h="435610">
                <a:moveTo>
                  <a:pt x="434339" y="384936"/>
                </a:moveTo>
                <a:lnTo>
                  <a:pt x="430530" y="384936"/>
                </a:lnTo>
                <a:lnTo>
                  <a:pt x="430530" y="387476"/>
                </a:lnTo>
                <a:lnTo>
                  <a:pt x="434339" y="387476"/>
                </a:lnTo>
                <a:lnTo>
                  <a:pt x="434339" y="384936"/>
                </a:lnTo>
                <a:close/>
              </a:path>
              <a:path w="434339" h="435610">
                <a:moveTo>
                  <a:pt x="434339" y="382396"/>
                </a:moveTo>
                <a:lnTo>
                  <a:pt x="430530" y="382396"/>
                </a:lnTo>
                <a:lnTo>
                  <a:pt x="430530" y="383539"/>
                </a:lnTo>
                <a:lnTo>
                  <a:pt x="434339" y="383539"/>
                </a:lnTo>
                <a:lnTo>
                  <a:pt x="434339" y="382396"/>
                </a:lnTo>
                <a:close/>
              </a:path>
              <a:path w="434339" h="435610">
                <a:moveTo>
                  <a:pt x="434339" y="378586"/>
                </a:moveTo>
                <a:lnTo>
                  <a:pt x="430530" y="378586"/>
                </a:lnTo>
                <a:lnTo>
                  <a:pt x="430530" y="381126"/>
                </a:lnTo>
                <a:lnTo>
                  <a:pt x="434339" y="381126"/>
                </a:lnTo>
                <a:lnTo>
                  <a:pt x="434339" y="378586"/>
                </a:lnTo>
                <a:close/>
              </a:path>
              <a:path w="434339" h="435610">
                <a:moveTo>
                  <a:pt x="434339" y="376046"/>
                </a:moveTo>
                <a:lnTo>
                  <a:pt x="430530" y="376046"/>
                </a:lnTo>
                <a:lnTo>
                  <a:pt x="430530" y="377189"/>
                </a:lnTo>
                <a:lnTo>
                  <a:pt x="434339" y="377189"/>
                </a:lnTo>
                <a:lnTo>
                  <a:pt x="434339" y="376046"/>
                </a:lnTo>
                <a:close/>
              </a:path>
              <a:path w="434339" h="435610">
                <a:moveTo>
                  <a:pt x="434339" y="372236"/>
                </a:moveTo>
                <a:lnTo>
                  <a:pt x="430530" y="372236"/>
                </a:lnTo>
                <a:lnTo>
                  <a:pt x="430530" y="374776"/>
                </a:lnTo>
                <a:lnTo>
                  <a:pt x="434339" y="374776"/>
                </a:lnTo>
                <a:lnTo>
                  <a:pt x="434339" y="372236"/>
                </a:lnTo>
                <a:close/>
              </a:path>
              <a:path w="434339" h="435610">
                <a:moveTo>
                  <a:pt x="434339" y="369696"/>
                </a:moveTo>
                <a:lnTo>
                  <a:pt x="430530" y="369696"/>
                </a:lnTo>
                <a:lnTo>
                  <a:pt x="430530" y="370839"/>
                </a:lnTo>
                <a:lnTo>
                  <a:pt x="434339" y="370839"/>
                </a:lnTo>
                <a:lnTo>
                  <a:pt x="434339" y="369696"/>
                </a:lnTo>
                <a:close/>
              </a:path>
              <a:path w="434339" h="435610">
                <a:moveTo>
                  <a:pt x="434339" y="365886"/>
                </a:moveTo>
                <a:lnTo>
                  <a:pt x="430530" y="365886"/>
                </a:lnTo>
                <a:lnTo>
                  <a:pt x="430530" y="368426"/>
                </a:lnTo>
                <a:lnTo>
                  <a:pt x="434339" y="368426"/>
                </a:lnTo>
                <a:lnTo>
                  <a:pt x="434339" y="365886"/>
                </a:lnTo>
                <a:close/>
              </a:path>
              <a:path w="434339" h="435610">
                <a:moveTo>
                  <a:pt x="434339" y="363346"/>
                </a:moveTo>
                <a:lnTo>
                  <a:pt x="430530" y="363346"/>
                </a:lnTo>
                <a:lnTo>
                  <a:pt x="430530" y="364489"/>
                </a:lnTo>
                <a:lnTo>
                  <a:pt x="434339" y="364489"/>
                </a:lnTo>
                <a:lnTo>
                  <a:pt x="434339" y="363346"/>
                </a:lnTo>
                <a:close/>
              </a:path>
              <a:path w="434339" h="435610">
                <a:moveTo>
                  <a:pt x="434339" y="359536"/>
                </a:moveTo>
                <a:lnTo>
                  <a:pt x="430530" y="359536"/>
                </a:lnTo>
                <a:lnTo>
                  <a:pt x="430530" y="362076"/>
                </a:lnTo>
                <a:lnTo>
                  <a:pt x="434339" y="362076"/>
                </a:lnTo>
                <a:lnTo>
                  <a:pt x="434339" y="359536"/>
                </a:lnTo>
                <a:close/>
              </a:path>
              <a:path w="434339" h="435610">
                <a:moveTo>
                  <a:pt x="434339" y="356996"/>
                </a:moveTo>
                <a:lnTo>
                  <a:pt x="430530" y="356996"/>
                </a:lnTo>
                <a:lnTo>
                  <a:pt x="430530" y="358139"/>
                </a:lnTo>
                <a:lnTo>
                  <a:pt x="434339" y="358139"/>
                </a:lnTo>
                <a:lnTo>
                  <a:pt x="434339" y="356996"/>
                </a:lnTo>
                <a:close/>
              </a:path>
              <a:path w="434339" h="435610">
                <a:moveTo>
                  <a:pt x="434339" y="353186"/>
                </a:moveTo>
                <a:lnTo>
                  <a:pt x="430530" y="353186"/>
                </a:lnTo>
                <a:lnTo>
                  <a:pt x="430530" y="355726"/>
                </a:lnTo>
                <a:lnTo>
                  <a:pt x="434339" y="355726"/>
                </a:lnTo>
                <a:lnTo>
                  <a:pt x="434339" y="353186"/>
                </a:lnTo>
                <a:close/>
              </a:path>
              <a:path w="434339" h="435610">
                <a:moveTo>
                  <a:pt x="434339" y="350646"/>
                </a:moveTo>
                <a:lnTo>
                  <a:pt x="430530" y="350646"/>
                </a:lnTo>
                <a:lnTo>
                  <a:pt x="430530" y="351789"/>
                </a:lnTo>
                <a:lnTo>
                  <a:pt x="434339" y="351789"/>
                </a:lnTo>
                <a:lnTo>
                  <a:pt x="434339" y="350646"/>
                </a:lnTo>
                <a:close/>
              </a:path>
              <a:path w="434339" h="435610">
                <a:moveTo>
                  <a:pt x="434339" y="346836"/>
                </a:moveTo>
                <a:lnTo>
                  <a:pt x="430530" y="346836"/>
                </a:lnTo>
                <a:lnTo>
                  <a:pt x="430530" y="349376"/>
                </a:lnTo>
                <a:lnTo>
                  <a:pt x="434339" y="349376"/>
                </a:lnTo>
                <a:lnTo>
                  <a:pt x="434339" y="346836"/>
                </a:lnTo>
                <a:close/>
              </a:path>
              <a:path w="434339" h="435610">
                <a:moveTo>
                  <a:pt x="431800" y="343026"/>
                </a:moveTo>
                <a:lnTo>
                  <a:pt x="430530" y="343026"/>
                </a:lnTo>
                <a:lnTo>
                  <a:pt x="430530" y="345439"/>
                </a:lnTo>
                <a:lnTo>
                  <a:pt x="434339" y="345439"/>
                </a:lnTo>
                <a:lnTo>
                  <a:pt x="434339" y="344296"/>
                </a:lnTo>
                <a:lnTo>
                  <a:pt x="431800" y="344296"/>
                </a:lnTo>
                <a:lnTo>
                  <a:pt x="431800" y="343026"/>
                </a:lnTo>
                <a:close/>
              </a:path>
              <a:path w="434339" h="435610">
                <a:moveTo>
                  <a:pt x="434339" y="340486"/>
                </a:moveTo>
                <a:lnTo>
                  <a:pt x="433070" y="340486"/>
                </a:lnTo>
                <a:lnTo>
                  <a:pt x="433070" y="343026"/>
                </a:lnTo>
                <a:lnTo>
                  <a:pt x="434339" y="343026"/>
                </a:lnTo>
                <a:lnTo>
                  <a:pt x="434339" y="340486"/>
                </a:lnTo>
                <a:close/>
              </a:path>
              <a:path w="434339" h="435610">
                <a:moveTo>
                  <a:pt x="2539" y="397510"/>
                </a:moveTo>
                <a:lnTo>
                  <a:pt x="0" y="397510"/>
                </a:lnTo>
                <a:lnTo>
                  <a:pt x="0" y="403859"/>
                </a:lnTo>
                <a:lnTo>
                  <a:pt x="2539" y="403859"/>
                </a:lnTo>
                <a:lnTo>
                  <a:pt x="2539" y="397510"/>
                </a:lnTo>
                <a:close/>
              </a:path>
              <a:path w="434339" h="435610">
                <a:moveTo>
                  <a:pt x="434339" y="397510"/>
                </a:moveTo>
                <a:lnTo>
                  <a:pt x="430530" y="397510"/>
                </a:lnTo>
                <a:lnTo>
                  <a:pt x="430530" y="403859"/>
                </a:lnTo>
                <a:lnTo>
                  <a:pt x="434339" y="403859"/>
                </a:lnTo>
                <a:lnTo>
                  <a:pt x="434339" y="397510"/>
                </a:lnTo>
                <a:close/>
              </a:path>
              <a:path w="434339" h="435610">
                <a:moveTo>
                  <a:pt x="121920" y="434466"/>
                </a:moveTo>
                <a:lnTo>
                  <a:pt x="0" y="434466"/>
                </a:lnTo>
                <a:lnTo>
                  <a:pt x="0" y="435609"/>
                </a:lnTo>
                <a:lnTo>
                  <a:pt x="121920" y="435609"/>
                </a:lnTo>
                <a:lnTo>
                  <a:pt x="121920" y="434466"/>
                </a:lnTo>
                <a:close/>
              </a:path>
              <a:path w="434339" h="435610">
                <a:moveTo>
                  <a:pt x="2539" y="431926"/>
                </a:moveTo>
                <a:lnTo>
                  <a:pt x="0" y="431926"/>
                </a:lnTo>
                <a:lnTo>
                  <a:pt x="0" y="434339"/>
                </a:lnTo>
                <a:lnTo>
                  <a:pt x="121920" y="434339"/>
                </a:lnTo>
                <a:lnTo>
                  <a:pt x="121919" y="433069"/>
                </a:lnTo>
                <a:lnTo>
                  <a:pt x="2539" y="433069"/>
                </a:lnTo>
                <a:lnTo>
                  <a:pt x="2539" y="431926"/>
                </a:lnTo>
                <a:close/>
              </a:path>
              <a:path w="434339" h="435610">
                <a:moveTo>
                  <a:pt x="2539" y="428116"/>
                </a:moveTo>
                <a:lnTo>
                  <a:pt x="0" y="428116"/>
                </a:lnTo>
                <a:lnTo>
                  <a:pt x="0" y="431800"/>
                </a:lnTo>
                <a:lnTo>
                  <a:pt x="2539" y="431800"/>
                </a:lnTo>
                <a:lnTo>
                  <a:pt x="2539" y="428116"/>
                </a:lnTo>
                <a:close/>
              </a:path>
              <a:path w="434339" h="435610">
                <a:moveTo>
                  <a:pt x="2539" y="425576"/>
                </a:moveTo>
                <a:lnTo>
                  <a:pt x="0" y="425576"/>
                </a:lnTo>
                <a:lnTo>
                  <a:pt x="0" y="427989"/>
                </a:lnTo>
                <a:lnTo>
                  <a:pt x="2539" y="427989"/>
                </a:lnTo>
                <a:lnTo>
                  <a:pt x="2539" y="425576"/>
                </a:lnTo>
                <a:close/>
              </a:path>
              <a:path w="434339" h="435610">
                <a:moveTo>
                  <a:pt x="2539" y="421766"/>
                </a:moveTo>
                <a:lnTo>
                  <a:pt x="0" y="421766"/>
                </a:lnTo>
                <a:lnTo>
                  <a:pt x="0" y="425450"/>
                </a:lnTo>
                <a:lnTo>
                  <a:pt x="2539" y="425450"/>
                </a:lnTo>
                <a:lnTo>
                  <a:pt x="2539" y="421766"/>
                </a:lnTo>
                <a:close/>
              </a:path>
              <a:path w="434339" h="435610">
                <a:moveTo>
                  <a:pt x="2539" y="419226"/>
                </a:moveTo>
                <a:lnTo>
                  <a:pt x="0" y="419226"/>
                </a:lnTo>
                <a:lnTo>
                  <a:pt x="0" y="421639"/>
                </a:lnTo>
                <a:lnTo>
                  <a:pt x="2539" y="421639"/>
                </a:lnTo>
                <a:lnTo>
                  <a:pt x="2539" y="419226"/>
                </a:lnTo>
                <a:close/>
              </a:path>
              <a:path w="434339" h="435610">
                <a:moveTo>
                  <a:pt x="2539" y="415416"/>
                </a:moveTo>
                <a:lnTo>
                  <a:pt x="0" y="415416"/>
                </a:lnTo>
                <a:lnTo>
                  <a:pt x="0" y="419100"/>
                </a:lnTo>
                <a:lnTo>
                  <a:pt x="2539" y="419100"/>
                </a:lnTo>
                <a:lnTo>
                  <a:pt x="2539" y="415416"/>
                </a:lnTo>
                <a:close/>
              </a:path>
              <a:path w="434339" h="435610">
                <a:moveTo>
                  <a:pt x="2539" y="412876"/>
                </a:moveTo>
                <a:lnTo>
                  <a:pt x="0" y="412876"/>
                </a:lnTo>
                <a:lnTo>
                  <a:pt x="0" y="415289"/>
                </a:lnTo>
                <a:lnTo>
                  <a:pt x="2539" y="415289"/>
                </a:lnTo>
                <a:lnTo>
                  <a:pt x="2539" y="412876"/>
                </a:lnTo>
                <a:close/>
              </a:path>
              <a:path w="434339" h="435610">
                <a:moveTo>
                  <a:pt x="2539" y="409066"/>
                </a:moveTo>
                <a:lnTo>
                  <a:pt x="0" y="409066"/>
                </a:lnTo>
                <a:lnTo>
                  <a:pt x="0" y="412750"/>
                </a:lnTo>
                <a:lnTo>
                  <a:pt x="2539" y="412750"/>
                </a:lnTo>
                <a:lnTo>
                  <a:pt x="2539" y="409066"/>
                </a:lnTo>
                <a:close/>
              </a:path>
              <a:path w="434339" h="435610">
                <a:moveTo>
                  <a:pt x="2539" y="406526"/>
                </a:moveTo>
                <a:lnTo>
                  <a:pt x="0" y="406526"/>
                </a:lnTo>
                <a:lnTo>
                  <a:pt x="0" y="408939"/>
                </a:lnTo>
                <a:lnTo>
                  <a:pt x="2539" y="408939"/>
                </a:lnTo>
                <a:lnTo>
                  <a:pt x="2539" y="406526"/>
                </a:lnTo>
                <a:close/>
              </a:path>
              <a:path w="434339" h="435610">
                <a:moveTo>
                  <a:pt x="2539" y="403987"/>
                </a:moveTo>
                <a:lnTo>
                  <a:pt x="0" y="403987"/>
                </a:lnTo>
                <a:lnTo>
                  <a:pt x="0" y="406400"/>
                </a:lnTo>
                <a:lnTo>
                  <a:pt x="2539" y="406400"/>
                </a:lnTo>
                <a:lnTo>
                  <a:pt x="2539" y="403987"/>
                </a:lnTo>
                <a:close/>
              </a:path>
              <a:path w="434339" h="435610">
                <a:moveTo>
                  <a:pt x="434339" y="434466"/>
                </a:moveTo>
                <a:lnTo>
                  <a:pt x="241300" y="434466"/>
                </a:lnTo>
                <a:lnTo>
                  <a:pt x="241300" y="435609"/>
                </a:lnTo>
                <a:lnTo>
                  <a:pt x="434339" y="435609"/>
                </a:lnTo>
                <a:lnTo>
                  <a:pt x="434339" y="434466"/>
                </a:lnTo>
                <a:close/>
              </a:path>
              <a:path w="434339" h="435610">
                <a:moveTo>
                  <a:pt x="434339" y="431926"/>
                </a:moveTo>
                <a:lnTo>
                  <a:pt x="430530" y="431926"/>
                </a:lnTo>
                <a:lnTo>
                  <a:pt x="430530" y="433069"/>
                </a:lnTo>
                <a:lnTo>
                  <a:pt x="241300" y="433069"/>
                </a:lnTo>
                <a:lnTo>
                  <a:pt x="241300" y="434339"/>
                </a:lnTo>
                <a:lnTo>
                  <a:pt x="434339" y="434339"/>
                </a:lnTo>
                <a:lnTo>
                  <a:pt x="434339" y="431926"/>
                </a:lnTo>
                <a:close/>
              </a:path>
              <a:path w="434339" h="435610">
                <a:moveTo>
                  <a:pt x="434339" y="428116"/>
                </a:moveTo>
                <a:lnTo>
                  <a:pt x="430530" y="428116"/>
                </a:lnTo>
                <a:lnTo>
                  <a:pt x="430530" y="431799"/>
                </a:lnTo>
                <a:lnTo>
                  <a:pt x="434339" y="431799"/>
                </a:lnTo>
                <a:lnTo>
                  <a:pt x="434339" y="428116"/>
                </a:lnTo>
                <a:close/>
              </a:path>
              <a:path w="434339" h="435610">
                <a:moveTo>
                  <a:pt x="434339" y="425576"/>
                </a:moveTo>
                <a:lnTo>
                  <a:pt x="430530" y="425576"/>
                </a:lnTo>
                <a:lnTo>
                  <a:pt x="430530" y="427989"/>
                </a:lnTo>
                <a:lnTo>
                  <a:pt x="434339" y="427989"/>
                </a:lnTo>
                <a:lnTo>
                  <a:pt x="434339" y="425576"/>
                </a:lnTo>
                <a:close/>
              </a:path>
              <a:path w="434339" h="435610">
                <a:moveTo>
                  <a:pt x="434339" y="421766"/>
                </a:moveTo>
                <a:lnTo>
                  <a:pt x="430530" y="421766"/>
                </a:lnTo>
                <a:lnTo>
                  <a:pt x="430530" y="425449"/>
                </a:lnTo>
                <a:lnTo>
                  <a:pt x="434339" y="425449"/>
                </a:lnTo>
                <a:lnTo>
                  <a:pt x="434339" y="421766"/>
                </a:lnTo>
                <a:close/>
              </a:path>
              <a:path w="434339" h="435610">
                <a:moveTo>
                  <a:pt x="434339" y="419226"/>
                </a:moveTo>
                <a:lnTo>
                  <a:pt x="430530" y="419226"/>
                </a:lnTo>
                <a:lnTo>
                  <a:pt x="430530" y="421639"/>
                </a:lnTo>
                <a:lnTo>
                  <a:pt x="434339" y="421639"/>
                </a:lnTo>
                <a:lnTo>
                  <a:pt x="434339" y="419226"/>
                </a:lnTo>
                <a:close/>
              </a:path>
              <a:path w="434339" h="435610">
                <a:moveTo>
                  <a:pt x="434339" y="415416"/>
                </a:moveTo>
                <a:lnTo>
                  <a:pt x="430530" y="415416"/>
                </a:lnTo>
                <a:lnTo>
                  <a:pt x="430530" y="419099"/>
                </a:lnTo>
                <a:lnTo>
                  <a:pt x="434339" y="419099"/>
                </a:lnTo>
                <a:lnTo>
                  <a:pt x="434339" y="415416"/>
                </a:lnTo>
                <a:close/>
              </a:path>
              <a:path w="434339" h="435610">
                <a:moveTo>
                  <a:pt x="434339" y="412876"/>
                </a:moveTo>
                <a:lnTo>
                  <a:pt x="430530" y="412876"/>
                </a:lnTo>
                <a:lnTo>
                  <a:pt x="430530" y="415289"/>
                </a:lnTo>
                <a:lnTo>
                  <a:pt x="434339" y="415289"/>
                </a:lnTo>
                <a:lnTo>
                  <a:pt x="434339" y="412876"/>
                </a:lnTo>
                <a:close/>
              </a:path>
              <a:path w="434339" h="435610">
                <a:moveTo>
                  <a:pt x="434339" y="409066"/>
                </a:moveTo>
                <a:lnTo>
                  <a:pt x="430530" y="409066"/>
                </a:lnTo>
                <a:lnTo>
                  <a:pt x="430530" y="412749"/>
                </a:lnTo>
                <a:lnTo>
                  <a:pt x="434339" y="412749"/>
                </a:lnTo>
                <a:lnTo>
                  <a:pt x="434339" y="409066"/>
                </a:lnTo>
                <a:close/>
              </a:path>
              <a:path w="434339" h="435610">
                <a:moveTo>
                  <a:pt x="434339" y="406526"/>
                </a:moveTo>
                <a:lnTo>
                  <a:pt x="430530" y="406526"/>
                </a:lnTo>
                <a:lnTo>
                  <a:pt x="430530" y="408939"/>
                </a:lnTo>
                <a:lnTo>
                  <a:pt x="434339" y="408939"/>
                </a:lnTo>
                <a:lnTo>
                  <a:pt x="434339" y="406526"/>
                </a:lnTo>
                <a:close/>
              </a:path>
              <a:path w="434339" h="435610">
                <a:moveTo>
                  <a:pt x="434339" y="403986"/>
                </a:moveTo>
                <a:lnTo>
                  <a:pt x="430530" y="403986"/>
                </a:lnTo>
                <a:lnTo>
                  <a:pt x="430530" y="406399"/>
                </a:lnTo>
                <a:lnTo>
                  <a:pt x="434339" y="406399"/>
                </a:lnTo>
                <a:lnTo>
                  <a:pt x="434339" y="403986"/>
                </a:lnTo>
                <a:close/>
              </a:path>
            </a:pathLst>
          </a:custGeom>
          <a:solidFill>
            <a:srgbClr val="C44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6" name="bk object 4526"/>
          <p:cNvSpPr/>
          <p:nvPr/>
        </p:nvSpPr>
        <p:spPr>
          <a:xfrm>
            <a:off x="5046979" y="2887979"/>
            <a:ext cx="427990" cy="429259"/>
          </a:xfrm>
          <a:custGeom>
            <a:avLst/>
            <a:gdLst/>
            <a:ahLst/>
            <a:cxnLst/>
            <a:rect l="l" t="t" r="r" b="b"/>
            <a:pathLst>
              <a:path w="427989" h="429260">
                <a:moveTo>
                  <a:pt x="426720" y="111760"/>
                </a:moveTo>
                <a:lnTo>
                  <a:pt x="425450" y="111760"/>
                </a:lnTo>
                <a:lnTo>
                  <a:pt x="425450" y="113029"/>
                </a:lnTo>
                <a:lnTo>
                  <a:pt x="426720" y="113029"/>
                </a:lnTo>
                <a:lnTo>
                  <a:pt x="426720" y="111760"/>
                </a:lnTo>
                <a:close/>
              </a:path>
              <a:path w="427989" h="429260">
                <a:moveTo>
                  <a:pt x="426720" y="107950"/>
                </a:moveTo>
                <a:lnTo>
                  <a:pt x="425450" y="107950"/>
                </a:lnTo>
                <a:lnTo>
                  <a:pt x="425450" y="110489"/>
                </a:lnTo>
                <a:lnTo>
                  <a:pt x="426720" y="110489"/>
                </a:lnTo>
                <a:lnTo>
                  <a:pt x="426720" y="107950"/>
                </a:lnTo>
                <a:close/>
              </a:path>
              <a:path w="427989" h="429260">
                <a:moveTo>
                  <a:pt x="427990" y="105410"/>
                </a:moveTo>
                <a:lnTo>
                  <a:pt x="425450" y="105410"/>
                </a:lnTo>
                <a:lnTo>
                  <a:pt x="425450" y="106679"/>
                </a:lnTo>
                <a:lnTo>
                  <a:pt x="427990" y="106679"/>
                </a:lnTo>
                <a:lnTo>
                  <a:pt x="427990" y="105410"/>
                </a:lnTo>
                <a:close/>
              </a:path>
              <a:path w="427989" h="429260">
                <a:moveTo>
                  <a:pt x="427989" y="101600"/>
                </a:moveTo>
                <a:lnTo>
                  <a:pt x="425450" y="101600"/>
                </a:lnTo>
                <a:lnTo>
                  <a:pt x="425450" y="104139"/>
                </a:lnTo>
                <a:lnTo>
                  <a:pt x="427990" y="104139"/>
                </a:lnTo>
                <a:lnTo>
                  <a:pt x="427989" y="101600"/>
                </a:lnTo>
                <a:close/>
              </a:path>
              <a:path w="427989" h="429260">
                <a:moveTo>
                  <a:pt x="427990" y="99060"/>
                </a:moveTo>
                <a:lnTo>
                  <a:pt x="425450" y="99060"/>
                </a:lnTo>
                <a:lnTo>
                  <a:pt x="425450" y="100329"/>
                </a:lnTo>
                <a:lnTo>
                  <a:pt x="427990" y="100329"/>
                </a:lnTo>
                <a:lnTo>
                  <a:pt x="427990" y="99060"/>
                </a:lnTo>
                <a:close/>
              </a:path>
              <a:path w="427989" h="429260">
                <a:moveTo>
                  <a:pt x="427990" y="95250"/>
                </a:moveTo>
                <a:lnTo>
                  <a:pt x="425450" y="95250"/>
                </a:lnTo>
                <a:lnTo>
                  <a:pt x="425450" y="97789"/>
                </a:lnTo>
                <a:lnTo>
                  <a:pt x="427990" y="97789"/>
                </a:lnTo>
                <a:lnTo>
                  <a:pt x="427990" y="95250"/>
                </a:lnTo>
                <a:close/>
              </a:path>
              <a:path w="427989" h="429260">
                <a:moveTo>
                  <a:pt x="1270" y="92710"/>
                </a:moveTo>
                <a:lnTo>
                  <a:pt x="0" y="92710"/>
                </a:lnTo>
                <a:lnTo>
                  <a:pt x="0" y="93979"/>
                </a:lnTo>
                <a:lnTo>
                  <a:pt x="1270" y="93979"/>
                </a:lnTo>
                <a:lnTo>
                  <a:pt x="1270" y="92710"/>
                </a:lnTo>
                <a:close/>
              </a:path>
              <a:path w="427989" h="429260">
                <a:moveTo>
                  <a:pt x="2539" y="91439"/>
                </a:moveTo>
                <a:lnTo>
                  <a:pt x="1270" y="91439"/>
                </a:lnTo>
                <a:lnTo>
                  <a:pt x="1270" y="92710"/>
                </a:lnTo>
                <a:lnTo>
                  <a:pt x="2539" y="92710"/>
                </a:lnTo>
                <a:lnTo>
                  <a:pt x="2539" y="91439"/>
                </a:lnTo>
                <a:close/>
              </a:path>
              <a:path w="427989" h="429260">
                <a:moveTo>
                  <a:pt x="3810" y="88900"/>
                </a:moveTo>
                <a:lnTo>
                  <a:pt x="0" y="8890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8900"/>
                </a:lnTo>
                <a:close/>
              </a:path>
              <a:path w="427989" h="429260">
                <a:moveTo>
                  <a:pt x="427990" y="92710"/>
                </a:moveTo>
                <a:lnTo>
                  <a:pt x="425450" y="92710"/>
                </a:lnTo>
                <a:lnTo>
                  <a:pt x="425450" y="93979"/>
                </a:lnTo>
                <a:lnTo>
                  <a:pt x="427990" y="93979"/>
                </a:lnTo>
                <a:lnTo>
                  <a:pt x="427990" y="92710"/>
                </a:lnTo>
                <a:close/>
              </a:path>
              <a:path w="427989" h="429260">
                <a:moveTo>
                  <a:pt x="427990" y="88900"/>
                </a:moveTo>
                <a:lnTo>
                  <a:pt x="425450" y="88900"/>
                </a:lnTo>
                <a:lnTo>
                  <a:pt x="425450" y="91439"/>
                </a:lnTo>
                <a:lnTo>
                  <a:pt x="427990" y="91439"/>
                </a:lnTo>
                <a:lnTo>
                  <a:pt x="427990" y="88900"/>
                </a:lnTo>
                <a:close/>
              </a:path>
              <a:path w="427989" h="429260">
                <a:moveTo>
                  <a:pt x="427990" y="86360"/>
                </a:moveTo>
                <a:lnTo>
                  <a:pt x="425450" y="86360"/>
                </a:lnTo>
                <a:lnTo>
                  <a:pt x="425450" y="87629"/>
                </a:lnTo>
                <a:lnTo>
                  <a:pt x="427990" y="87629"/>
                </a:lnTo>
                <a:lnTo>
                  <a:pt x="427990" y="86360"/>
                </a:lnTo>
                <a:close/>
              </a:path>
              <a:path w="427989" h="429260">
                <a:moveTo>
                  <a:pt x="3810" y="86360"/>
                </a:moveTo>
                <a:lnTo>
                  <a:pt x="0" y="8636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6360"/>
                </a:lnTo>
                <a:close/>
              </a:path>
              <a:path w="427989" h="429260">
                <a:moveTo>
                  <a:pt x="3810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2550"/>
                </a:lnTo>
                <a:close/>
              </a:path>
              <a:path w="427989" h="429260">
                <a:moveTo>
                  <a:pt x="427990" y="82550"/>
                </a:moveTo>
                <a:lnTo>
                  <a:pt x="425450" y="82550"/>
                </a:lnTo>
                <a:lnTo>
                  <a:pt x="425450" y="85089"/>
                </a:lnTo>
                <a:lnTo>
                  <a:pt x="427990" y="85089"/>
                </a:lnTo>
                <a:lnTo>
                  <a:pt x="427990" y="82550"/>
                </a:lnTo>
                <a:close/>
              </a:path>
              <a:path w="427989" h="429260">
                <a:moveTo>
                  <a:pt x="3810" y="80010"/>
                </a:moveTo>
                <a:lnTo>
                  <a:pt x="0" y="8001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80010"/>
                </a:lnTo>
                <a:close/>
              </a:path>
              <a:path w="427989" h="429260">
                <a:moveTo>
                  <a:pt x="3810" y="76200"/>
                </a:moveTo>
                <a:lnTo>
                  <a:pt x="0" y="7620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6200"/>
                </a:lnTo>
                <a:close/>
              </a:path>
              <a:path w="427989" h="429260">
                <a:moveTo>
                  <a:pt x="427990" y="80010"/>
                </a:moveTo>
                <a:lnTo>
                  <a:pt x="425450" y="80010"/>
                </a:lnTo>
                <a:lnTo>
                  <a:pt x="425450" y="81279"/>
                </a:lnTo>
                <a:lnTo>
                  <a:pt x="427990" y="81279"/>
                </a:lnTo>
                <a:lnTo>
                  <a:pt x="427990" y="80010"/>
                </a:lnTo>
                <a:close/>
              </a:path>
              <a:path w="427989" h="429260">
                <a:moveTo>
                  <a:pt x="427990" y="76200"/>
                </a:moveTo>
                <a:lnTo>
                  <a:pt x="425450" y="76200"/>
                </a:lnTo>
                <a:lnTo>
                  <a:pt x="425450" y="78739"/>
                </a:lnTo>
                <a:lnTo>
                  <a:pt x="427990" y="78739"/>
                </a:lnTo>
                <a:lnTo>
                  <a:pt x="427990" y="76200"/>
                </a:lnTo>
                <a:close/>
              </a:path>
              <a:path w="427989" h="429260">
                <a:moveTo>
                  <a:pt x="3810" y="73660"/>
                </a:moveTo>
                <a:lnTo>
                  <a:pt x="0" y="7366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3660"/>
                </a:lnTo>
                <a:close/>
              </a:path>
              <a:path w="427989" h="429260">
                <a:moveTo>
                  <a:pt x="3810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9850"/>
                </a:lnTo>
                <a:close/>
              </a:path>
              <a:path w="427989" h="429260">
                <a:moveTo>
                  <a:pt x="427990" y="73660"/>
                </a:moveTo>
                <a:lnTo>
                  <a:pt x="425450" y="73660"/>
                </a:lnTo>
                <a:lnTo>
                  <a:pt x="425450" y="74929"/>
                </a:lnTo>
                <a:lnTo>
                  <a:pt x="427990" y="74929"/>
                </a:lnTo>
                <a:lnTo>
                  <a:pt x="427990" y="73660"/>
                </a:lnTo>
                <a:close/>
              </a:path>
              <a:path w="427989" h="429260">
                <a:moveTo>
                  <a:pt x="427990" y="69850"/>
                </a:moveTo>
                <a:lnTo>
                  <a:pt x="425450" y="69850"/>
                </a:lnTo>
                <a:lnTo>
                  <a:pt x="425450" y="72389"/>
                </a:lnTo>
                <a:lnTo>
                  <a:pt x="427990" y="72389"/>
                </a:lnTo>
                <a:lnTo>
                  <a:pt x="427990" y="69850"/>
                </a:lnTo>
                <a:close/>
              </a:path>
              <a:path w="427989" h="429260">
                <a:moveTo>
                  <a:pt x="3810" y="67310"/>
                </a:moveTo>
                <a:lnTo>
                  <a:pt x="0" y="6731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7310"/>
                </a:lnTo>
                <a:close/>
              </a:path>
              <a:path w="427989" h="429260">
                <a:moveTo>
                  <a:pt x="3810" y="63500"/>
                </a:moveTo>
                <a:lnTo>
                  <a:pt x="0" y="6350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3500"/>
                </a:lnTo>
                <a:close/>
              </a:path>
              <a:path w="427989" h="429260">
                <a:moveTo>
                  <a:pt x="427990" y="67310"/>
                </a:moveTo>
                <a:lnTo>
                  <a:pt x="425450" y="67310"/>
                </a:lnTo>
                <a:lnTo>
                  <a:pt x="425450" y="68579"/>
                </a:lnTo>
                <a:lnTo>
                  <a:pt x="427990" y="68579"/>
                </a:lnTo>
                <a:lnTo>
                  <a:pt x="427990" y="67310"/>
                </a:lnTo>
                <a:close/>
              </a:path>
              <a:path w="427989" h="429260">
                <a:moveTo>
                  <a:pt x="427990" y="63500"/>
                </a:moveTo>
                <a:lnTo>
                  <a:pt x="425450" y="63500"/>
                </a:lnTo>
                <a:lnTo>
                  <a:pt x="425450" y="66039"/>
                </a:lnTo>
                <a:lnTo>
                  <a:pt x="427990" y="66039"/>
                </a:lnTo>
                <a:lnTo>
                  <a:pt x="427990" y="63500"/>
                </a:lnTo>
                <a:close/>
              </a:path>
              <a:path w="427989" h="429260">
                <a:moveTo>
                  <a:pt x="3810" y="60960"/>
                </a:moveTo>
                <a:lnTo>
                  <a:pt x="0" y="6096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60960"/>
                </a:lnTo>
                <a:close/>
              </a:path>
              <a:path w="427989" h="429260">
                <a:moveTo>
                  <a:pt x="3810" y="57150"/>
                </a:moveTo>
                <a:lnTo>
                  <a:pt x="0" y="5715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7150"/>
                </a:lnTo>
                <a:close/>
              </a:path>
              <a:path w="427989" h="429260">
                <a:moveTo>
                  <a:pt x="427990" y="60960"/>
                </a:moveTo>
                <a:lnTo>
                  <a:pt x="425450" y="60960"/>
                </a:lnTo>
                <a:lnTo>
                  <a:pt x="425450" y="62229"/>
                </a:lnTo>
                <a:lnTo>
                  <a:pt x="427990" y="62229"/>
                </a:lnTo>
                <a:lnTo>
                  <a:pt x="427990" y="60960"/>
                </a:lnTo>
                <a:close/>
              </a:path>
              <a:path w="427989" h="429260">
                <a:moveTo>
                  <a:pt x="427990" y="57276"/>
                </a:moveTo>
                <a:lnTo>
                  <a:pt x="425450" y="57276"/>
                </a:lnTo>
                <a:lnTo>
                  <a:pt x="425450" y="59689"/>
                </a:lnTo>
                <a:lnTo>
                  <a:pt x="427990" y="59689"/>
                </a:lnTo>
                <a:lnTo>
                  <a:pt x="427990" y="57276"/>
                </a:lnTo>
                <a:close/>
              </a:path>
              <a:path w="427989" h="429260">
                <a:moveTo>
                  <a:pt x="3810" y="54737"/>
                </a:moveTo>
                <a:lnTo>
                  <a:pt x="0" y="54737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4737"/>
                </a:lnTo>
                <a:close/>
              </a:path>
              <a:path w="427989" h="429260">
                <a:moveTo>
                  <a:pt x="427990" y="54737"/>
                </a:moveTo>
                <a:lnTo>
                  <a:pt x="425450" y="54737"/>
                </a:lnTo>
                <a:lnTo>
                  <a:pt x="425450" y="55879"/>
                </a:lnTo>
                <a:lnTo>
                  <a:pt x="427990" y="55879"/>
                </a:lnTo>
                <a:lnTo>
                  <a:pt x="427990" y="54737"/>
                </a:lnTo>
                <a:close/>
              </a:path>
              <a:path w="427989" h="429260">
                <a:moveTo>
                  <a:pt x="3810" y="50926"/>
                </a:moveTo>
                <a:lnTo>
                  <a:pt x="0" y="50926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0926"/>
                </a:lnTo>
                <a:close/>
              </a:path>
              <a:path w="427989" h="429260">
                <a:moveTo>
                  <a:pt x="427990" y="50926"/>
                </a:moveTo>
                <a:lnTo>
                  <a:pt x="425450" y="50926"/>
                </a:lnTo>
                <a:lnTo>
                  <a:pt x="425450" y="53339"/>
                </a:lnTo>
                <a:lnTo>
                  <a:pt x="427990" y="53339"/>
                </a:lnTo>
                <a:lnTo>
                  <a:pt x="427990" y="50926"/>
                </a:lnTo>
                <a:close/>
              </a:path>
              <a:path w="427989" h="429260">
                <a:moveTo>
                  <a:pt x="3810" y="48387"/>
                </a:moveTo>
                <a:lnTo>
                  <a:pt x="0" y="48387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8387"/>
                </a:lnTo>
                <a:close/>
              </a:path>
              <a:path w="427989" h="429260">
                <a:moveTo>
                  <a:pt x="427990" y="48387"/>
                </a:moveTo>
                <a:lnTo>
                  <a:pt x="425450" y="48387"/>
                </a:lnTo>
                <a:lnTo>
                  <a:pt x="425450" y="49529"/>
                </a:lnTo>
                <a:lnTo>
                  <a:pt x="427990" y="49529"/>
                </a:lnTo>
                <a:lnTo>
                  <a:pt x="427990" y="48387"/>
                </a:lnTo>
                <a:close/>
              </a:path>
              <a:path w="427989" h="429260">
                <a:moveTo>
                  <a:pt x="3810" y="44576"/>
                </a:moveTo>
                <a:lnTo>
                  <a:pt x="0" y="44576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4576"/>
                </a:lnTo>
                <a:close/>
              </a:path>
              <a:path w="427989" h="429260">
                <a:moveTo>
                  <a:pt x="427990" y="44576"/>
                </a:moveTo>
                <a:lnTo>
                  <a:pt x="425450" y="44576"/>
                </a:lnTo>
                <a:lnTo>
                  <a:pt x="425450" y="46989"/>
                </a:lnTo>
                <a:lnTo>
                  <a:pt x="427990" y="46989"/>
                </a:lnTo>
                <a:lnTo>
                  <a:pt x="427990" y="44576"/>
                </a:lnTo>
                <a:close/>
              </a:path>
              <a:path w="427989" h="429260">
                <a:moveTo>
                  <a:pt x="3810" y="42037"/>
                </a:moveTo>
                <a:lnTo>
                  <a:pt x="0" y="42037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2037"/>
                </a:lnTo>
                <a:close/>
              </a:path>
              <a:path w="427989" h="429260">
                <a:moveTo>
                  <a:pt x="427990" y="42037"/>
                </a:moveTo>
                <a:lnTo>
                  <a:pt x="425450" y="42037"/>
                </a:lnTo>
                <a:lnTo>
                  <a:pt x="425450" y="43179"/>
                </a:lnTo>
                <a:lnTo>
                  <a:pt x="427990" y="43179"/>
                </a:lnTo>
                <a:lnTo>
                  <a:pt x="427990" y="42037"/>
                </a:lnTo>
                <a:close/>
              </a:path>
              <a:path w="427989" h="429260">
                <a:moveTo>
                  <a:pt x="3810" y="38226"/>
                </a:moveTo>
                <a:lnTo>
                  <a:pt x="0" y="38226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8226"/>
                </a:lnTo>
                <a:close/>
              </a:path>
              <a:path w="427989" h="429260">
                <a:moveTo>
                  <a:pt x="427990" y="38226"/>
                </a:moveTo>
                <a:lnTo>
                  <a:pt x="425450" y="38226"/>
                </a:lnTo>
                <a:lnTo>
                  <a:pt x="425450" y="40639"/>
                </a:lnTo>
                <a:lnTo>
                  <a:pt x="427990" y="40639"/>
                </a:lnTo>
                <a:lnTo>
                  <a:pt x="427990" y="38226"/>
                </a:lnTo>
                <a:close/>
              </a:path>
              <a:path w="427989" h="429260">
                <a:moveTo>
                  <a:pt x="3810" y="35687"/>
                </a:moveTo>
                <a:lnTo>
                  <a:pt x="0" y="35687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5687"/>
                </a:lnTo>
                <a:close/>
              </a:path>
              <a:path w="427989" h="429260">
                <a:moveTo>
                  <a:pt x="427990" y="35687"/>
                </a:moveTo>
                <a:lnTo>
                  <a:pt x="425450" y="35687"/>
                </a:lnTo>
                <a:lnTo>
                  <a:pt x="425450" y="36829"/>
                </a:lnTo>
                <a:lnTo>
                  <a:pt x="427990" y="36829"/>
                </a:lnTo>
                <a:lnTo>
                  <a:pt x="427990" y="35687"/>
                </a:lnTo>
                <a:close/>
              </a:path>
              <a:path w="427989" h="429260">
                <a:moveTo>
                  <a:pt x="3810" y="29337"/>
                </a:moveTo>
                <a:lnTo>
                  <a:pt x="0" y="29337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29337"/>
                </a:lnTo>
                <a:close/>
              </a:path>
              <a:path w="427989" h="429260">
                <a:moveTo>
                  <a:pt x="427990" y="29337"/>
                </a:moveTo>
                <a:lnTo>
                  <a:pt x="425450" y="29337"/>
                </a:lnTo>
                <a:lnTo>
                  <a:pt x="425450" y="34289"/>
                </a:lnTo>
                <a:lnTo>
                  <a:pt x="427990" y="34289"/>
                </a:lnTo>
                <a:lnTo>
                  <a:pt x="427990" y="29337"/>
                </a:lnTo>
                <a:close/>
              </a:path>
              <a:path w="427989" h="429260">
                <a:moveTo>
                  <a:pt x="3810" y="25526"/>
                </a:moveTo>
                <a:lnTo>
                  <a:pt x="0" y="25526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526"/>
                </a:lnTo>
                <a:close/>
              </a:path>
              <a:path w="427989" h="429260">
                <a:moveTo>
                  <a:pt x="427990" y="25526"/>
                </a:moveTo>
                <a:lnTo>
                  <a:pt x="425450" y="25526"/>
                </a:lnTo>
                <a:lnTo>
                  <a:pt x="425450" y="27939"/>
                </a:lnTo>
                <a:lnTo>
                  <a:pt x="427990" y="27939"/>
                </a:lnTo>
                <a:lnTo>
                  <a:pt x="427990" y="25526"/>
                </a:lnTo>
                <a:close/>
              </a:path>
              <a:path w="427989" h="429260">
                <a:moveTo>
                  <a:pt x="3810" y="22860"/>
                </a:moveTo>
                <a:lnTo>
                  <a:pt x="0" y="2286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2860"/>
                </a:lnTo>
                <a:close/>
              </a:path>
              <a:path w="427989" h="429260">
                <a:moveTo>
                  <a:pt x="427990" y="22860"/>
                </a:moveTo>
                <a:lnTo>
                  <a:pt x="425450" y="22860"/>
                </a:lnTo>
                <a:lnTo>
                  <a:pt x="425450" y="24129"/>
                </a:lnTo>
                <a:lnTo>
                  <a:pt x="427990" y="24129"/>
                </a:lnTo>
                <a:lnTo>
                  <a:pt x="427990" y="22860"/>
                </a:lnTo>
                <a:close/>
              </a:path>
              <a:path w="427989" h="429260">
                <a:moveTo>
                  <a:pt x="381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050"/>
                </a:lnTo>
                <a:close/>
              </a:path>
              <a:path w="427989" h="429260">
                <a:moveTo>
                  <a:pt x="427990" y="19050"/>
                </a:moveTo>
                <a:lnTo>
                  <a:pt x="425450" y="19050"/>
                </a:lnTo>
                <a:lnTo>
                  <a:pt x="425450" y="21589"/>
                </a:lnTo>
                <a:lnTo>
                  <a:pt x="427990" y="21589"/>
                </a:lnTo>
                <a:lnTo>
                  <a:pt x="427990" y="19050"/>
                </a:lnTo>
                <a:close/>
              </a:path>
              <a:path w="427989" h="429260">
                <a:moveTo>
                  <a:pt x="381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6510"/>
                </a:lnTo>
                <a:close/>
              </a:path>
              <a:path w="427989" h="429260">
                <a:moveTo>
                  <a:pt x="427990" y="16510"/>
                </a:moveTo>
                <a:lnTo>
                  <a:pt x="425450" y="16510"/>
                </a:lnTo>
                <a:lnTo>
                  <a:pt x="425450" y="17779"/>
                </a:lnTo>
                <a:lnTo>
                  <a:pt x="427990" y="17779"/>
                </a:lnTo>
                <a:lnTo>
                  <a:pt x="427990" y="16510"/>
                </a:lnTo>
                <a:close/>
              </a:path>
              <a:path w="427989" h="429260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close/>
              </a:path>
              <a:path w="427989" h="429260">
                <a:moveTo>
                  <a:pt x="427990" y="12700"/>
                </a:moveTo>
                <a:lnTo>
                  <a:pt x="425450" y="12700"/>
                </a:lnTo>
                <a:lnTo>
                  <a:pt x="425450" y="15239"/>
                </a:lnTo>
                <a:lnTo>
                  <a:pt x="427990" y="15239"/>
                </a:lnTo>
                <a:lnTo>
                  <a:pt x="427990" y="12700"/>
                </a:lnTo>
                <a:close/>
              </a:path>
              <a:path w="427989" h="429260">
                <a:moveTo>
                  <a:pt x="381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160"/>
                </a:lnTo>
                <a:close/>
              </a:path>
              <a:path w="427989" h="429260">
                <a:moveTo>
                  <a:pt x="427990" y="10160"/>
                </a:moveTo>
                <a:lnTo>
                  <a:pt x="425450" y="10160"/>
                </a:lnTo>
                <a:lnTo>
                  <a:pt x="425450" y="11429"/>
                </a:lnTo>
                <a:lnTo>
                  <a:pt x="427990" y="11429"/>
                </a:lnTo>
                <a:lnTo>
                  <a:pt x="427990" y="10160"/>
                </a:lnTo>
                <a:close/>
              </a:path>
              <a:path w="427989" h="429260">
                <a:moveTo>
                  <a:pt x="3810" y="6350"/>
                </a:moveTo>
                <a:lnTo>
                  <a:pt x="0" y="6350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427989" h="429260">
                <a:moveTo>
                  <a:pt x="427990" y="6350"/>
                </a:moveTo>
                <a:lnTo>
                  <a:pt x="425450" y="6350"/>
                </a:lnTo>
                <a:lnTo>
                  <a:pt x="425450" y="8889"/>
                </a:lnTo>
                <a:lnTo>
                  <a:pt x="427990" y="8889"/>
                </a:lnTo>
                <a:lnTo>
                  <a:pt x="427990" y="6350"/>
                </a:lnTo>
                <a:close/>
              </a:path>
              <a:path w="427989" h="429260">
                <a:moveTo>
                  <a:pt x="3810" y="3810"/>
                </a:moveTo>
                <a:lnTo>
                  <a:pt x="0" y="381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close/>
              </a:path>
              <a:path w="427989" h="429260">
                <a:moveTo>
                  <a:pt x="427990" y="3810"/>
                </a:moveTo>
                <a:lnTo>
                  <a:pt x="425450" y="3810"/>
                </a:lnTo>
                <a:lnTo>
                  <a:pt x="425450" y="5079"/>
                </a:lnTo>
                <a:lnTo>
                  <a:pt x="427990" y="5079"/>
                </a:lnTo>
                <a:lnTo>
                  <a:pt x="427990" y="3810"/>
                </a:lnTo>
                <a:close/>
              </a:path>
              <a:path w="427989" h="429260">
                <a:moveTo>
                  <a:pt x="191770" y="2539"/>
                </a:moveTo>
                <a:lnTo>
                  <a:pt x="189230" y="2539"/>
                </a:lnTo>
                <a:lnTo>
                  <a:pt x="189230" y="3810"/>
                </a:lnTo>
                <a:lnTo>
                  <a:pt x="191770" y="3810"/>
                </a:lnTo>
                <a:lnTo>
                  <a:pt x="191770" y="2539"/>
                </a:lnTo>
                <a:close/>
              </a:path>
              <a:path w="427989" h="429260">
                <a:moveTo>
                  <a:pt x="184150" y="0"/>
                </a:moveTo>
                <a:lnTo>
                  <a:pt x="0" y="0"/>
                </a:lnTo>
                <a:lnTo>
                  <a:pt x="0" y="2539"/>
                </a:lnTo>
                <a:lnTo>
                  <a:pt x="184150" y="2539"/>
                </a:lnTo>
                <a:lnTo>
                  <a:pt x="184150" y="0"/>
                </a:lnTo>
                <a:close/>
              </a:path>
              <a:path w="427989" h="429260">
                <a:moveTo>
                  <a:pt x="427990" y="0"/>
                </a:moveTo>
                <a:lnTo>
                  <a:pt x="193040" y="0"/>
                </a:lnTo>
                <a:lnTo>
                  <a:pt x="193040" y="2539"/>
                </a:lnTo>
                <a:lnTo>
                  <a:pt x="427990" y="2539"/>
                </a:lnTo>
                <a:lnTo>
                  <a:pt x="427990" y="0"/>
                </a:lnTo>
                <a:close/>
              </a:path>
              <a:path w="427989" h="429260">
                <a:moveTo>
                  <a:pt x="3810" y="391160"/>
                </a:moveTo>
                <a:lnTo>
                  <a:pt x="0" y="39116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1160"/>
                </a:lnTo>
                <a:close/>
              </a:path>
              <a:path w="427989" h="429260">
                <a:moveTo>
                  <a:pt x="3810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7350"/>
                </a:lnTo>
                <a:close/>
              </a:path>
              <a:path w="427989" h="429260">
                <a:moveTo>
                  <a:pt x="3810" y="384810"/>
                </a:moveTo>
                <a:lnTo>
                  <a:pt x="0" y="38481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4810"/>
                </a:lnTo>
                <a:close/>
              </a:path>
              <a:path w="427989" h="429260">
                <a:moveTo>
                  <a:pt x="3810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1000"/>
                </a:lnTo>
                <a:close/>
              </a:path>
              <a:path w="427989" h="429260">
                <a:moveTo>
                  <a:pt x="3810" y="378460"/>
                </a:moveTo>
                <a:lnTo>
                  <a:pt x="0" y="37846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8460"/>
                </a:lnTo>
                <a:close/>
              </a:path>
              <a:path w="427989" h="429260">
                <a:moveTo>
                  <a:pt x="3810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4650"/>
                </a:lnTo>
                <a:close/>
              </a:path>
              <a:path w="427989" h="429260">
                <a:moveTo>
                  <a:pt x="3810" y="372110"/>
                </a:moveTo>
                <a:lnTo>
                  <a:pt x="0" y="37211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2110"/>
                </a:lnTo>
                <a:close/>
              </a:path>
              <a:path w="427989" h="429260">
                <a:moveTo>
                  <a:pt x="3810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8300"/>
                </a:lnTo>
                <a:close/>
              </a:path>
              <a:path w="427989" h="429260">
                <a:moveTo>
                  <a:pt x="3810" y="365760"/>
                </a:moveTo>
                <a:lnTo>
                  <a:pt x="0" y="36576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5760"/>
                </a:lnTo>
                <a:close/>
              </a:path>
              <a:path w="427989" h="429260">
                <a:moveTo>
                  <a:pt x="3810" y="361950"/>
                </a:moveTo>
                <a:lnTo>
                  <a:pt x="0" y="36195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1950"/>
                </a:lnTo>
                <a:close/>
              </a:path>
              <a:path w="427989" h="429260">
                <a:moveTo>
                  <a:pt x="3810" y="359410"/>
                </a:moveTo>
                <a:lnTo>
                  <a:pt x="0" y="35941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9410"/>
                </a:lnTo>
                <a:close/>
              </a:path>
              <a:path w="427989" h="429260">
                <a:moveTo>
                  <a:pt x="3810" y="355600"/>
                </a:moveTo>
                <a:lnTo>
                  <a:pt x="0" y="35560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5600"/>
                </a:lnTo>
                <a:close/>
              </a:path>
              <a:path w="427989" h="429260">
                <a:moveTo>
                  <a:pt x="3810" y="353060"/>
                </a:moveTo>
                <a:lnTo>
                  <a:pt x="0" y="35306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3060"/>
                </a:lnTo>
                <a:close/>
              </a:path>
              <a:path w="427989" h="429260">
                <a:moveTo>
                  <a:pt x="3810" y="349250"/>
                </a:moveTo>
                <a:lnTo>
                  <a:pt x="0" y="34925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9250"/>
                </a:lnTo>
                <a:close/>
              </a:path>
              <a:path w="427989" h="429260">
                <a:moveTo>
                  <a:pt x="3810" y="346710"/>
                </a:moveTo>
                <a:lnTo>
                  <a:pt x="0" y="34671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6710"/>
                </a:lnTo>
                <a:close/>
              </a:path>
              <a:path w="427989" h="429260">
                <a:moveTo>
                  <a:pt x="3810" y="342900"/>
                </a:moveTo>
                <a:lnTo>
                  <a:pt x="0" y="34290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2900"/>
                </a:lnTo>
                <a:close/>
              </a:path>
              <a:path w="427989" h="429260">
                <a:moveTo>
                  <a:pt x="3810" y="340360"/>
                </a:moveTo>
                <a:lnTo>
                  <a:pt x="0" y="34036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40360"/>
                </a:lnTo>
                <a:close/>
              </a:path>
              <a:path w="427989" h="429260">
                <a:moveTo>
                  <a:pt x="3810" y="336550"/>
                </a:moveTo>
                <a:lnTo>
                  <a:pt x="0" y="33655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6550"/>
                </a:lnTo>
                <a:close/>
              </a:path>
              <a:path w="427989" h="429260">
                <a:moveTo>
                  <a:pt x="3810" y="334010"/>
                </a:moveTo>
                <a:lnTo>
                  <a:pt x="0" y="33401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34010"/>
                </a:lnTo>
                <a:close/>
              </a:path>
              <a:path w="427989" h="429260">
                <a:moveTo>
                  <a:pt x="3810" y="330200"/>
                </a:moveTo>
                <a:lnTo>
                  <a:pt x="0" y="33020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30200"/>
                </a:lnTo>
                <a:close/>
              </a:path>
              <a:path w="427989" h="429260">
                <a:moveTo>
                  <a:pt x="3810" y="327660"/>
                </a:moveTo>
                <a:lnTo>
                  <a:pt x="0" y="32766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7660"/>
                </a:lnTo>
                <a:close/>
              </a:path>
              <a:path w="427989" h="429260">
                <a:moveTo>
                  <a:pt x="3810" y="323850"/>
                </a:moveTo>
                <a:lnTo>
                  <a:pt x="0" y="32385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3850"/>
                </a:lnTo>
                <a:close/>
              </a:path>
              <a:path w="427989" h="429260">
                <a:moveTo>
                  <a:pt x="3810" y="321310"/>
                </a:moveTo>
                <a:lnTo>
                  <a:pt x="0" y="32131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1310"/>
                </a:lnTo>
                <a:close/>
              </a:path>
              <a:path w="427989" h="429260">
                <a:moveTo>
                  <a:pt x="3810" y="317500"/>
                </a:moveTo>
                <a:lnTo>
                  <a:pt x="0" y="31750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7500"/>
                </a:lnTo>
                <a:close/>
              </a:path>
              <a:path w="427989" h="429260">
                <a:moveTo>
                  <a:pt x="3810" y="314960"/>
                </a:moveTo>
                <a:lnTo>
                  <a:pt x="0" y="31496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4960"/>
                </a:lnTo>
                <a:close/>
              </a:path>
              <a:path w="427989" h="429260">
                <a:moveTo>
                  <a:pt x="3810" y="311150"/>
                </a:moveTo>
                <a:lnTo>
                  <a:pt x="0" y="31115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11150"/>
                </a:lnTo>
                <a:close/>
              </a:path>
              <a:path w="427989" h="429260">
                <a:moveTo>
                  <a:pt x="3810" y="308610"/>
                </a:moveTo>
                <a:lnTo>
                  <a:pt x="0" y="30861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8610"/>
                </a:lnTo>
                <a:close/>
              </a:path>
              <a:path w="427989" h="429260">
                <a:moveTo>
                  <a:pt x="3810" y="304800"/>
                </a:moveTo>
                <a:lnTo>
                  <a:pt x="0" y="30480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4800"/>
                </a:lnTo>
                <a:close/>
              </a:path>
              <a:path w="427989" h="429260">
                <a:moveTo>
                  <a:pt x="1270" y="300989"/>
                </a:moveTo>
                <a:lnTo>
                  <a:pt x="0" y="300989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302260"/>
                </a:lnTo>
                <a:lnTo>
                  <a:pt x="1270" y="302260"/>
                </a:lnTo>
                <a:lnTo>
                  <a:pt x="1270" y="300989"/>
                </a:lnTo>
                <a:close/>
              </a:path>
              <a:path w="427989" h="429260">
                <a:moveTo>
                  <a:pt x="2540" y="294639"/>
                </a:moveTo>
                <a:lnTo>
                  <a:pt x="1270" y="294639"/>
                </a:lnTo>
                <a:lnTo>
                  <a:pt x="1270" y="300989"/>
                </a:lnTo>
                <a:lnTo>
                  <a:pt x="3810" y="300989"/>
                </a:lnTo>
                <a:lnTo>
                  <a:pt x="3810" y="295910"/>
                </a:lnTo>
                <a:lnTo>
                  <a:pt x="2540" y="295910"/>
                </a:lnTo>
                <a:lnTo>
                  <a:pt x="2540" y="294639"/>
                </a:lnTo>
                <a:close/>
              </a:path>
              <a:path w="427989" h="429260">
                <a:moveTo>
                  <a:pt x="3810" y="288289"/>
                </a:moveTo>
                <a:lnTo>
                  <a:pt x="2540" y="288289"/>
                </a:lnTo>
                <a:lnTo>
                  <a:pt x="2540" y="294639"/>
                </a:lnTo>
                <a:lnTo>
                  <a:pt x="3810" y="294639"/>
                </a:lnTo>
                <a:lnTo>
                  <a:pt x="3810" y="288289"/>
                </a:lnTo>
                <a:close/>
              </a:path>
              <a:path w="427989" h="429260">
                <a:moveTo>
                  <a:pt x="427990" y="391160"/>
                </a:moveTo>
                <a:lnTo>
                  <a:pt x="425450" y="391160"/>
                </a:lnTo>
                <a:lnTo>
                  <a:pt x="425450" y="392429"/>
                </a:lnTo>
                <a:lnTo>
                  <a:pt x="427990" y="392429"/>
                </a:lnTo>
                <a:lnTo>
                  <a:pt x="427990" y="391160"/>
                </a:lnTo>
                <a:close/>
              </a:path>
              <a:path w="427989" h="429260">
                <a:moveTo>
                  <a:pt x="427990" y="387350"/>
                </a:moveTo>
                <a:lnTo>
                  <a:pt x="425450" y="387350"/>
                </a:lnTo>
                <a:lnTo>
                  <a:pt x="425450" y="389889"/>
                </a:lnTo>
                <a:lnTo>
                  <a:pt x="427990" y="389889"/>
                </a:lnTo>
                <a:lnTo>
                  <a:pt x="427990" y="387350"/>
                </a:lnTo>
                <a:close/>
              </a:path>
              <a:path w="427989" h="429260">
                <a:moveTo>
                  <a:pt x="427990" y="384937"/>
                </a:moveTo>
                <a:lnTo>
                  <a:pt x="425450" y="384937"/>
                </a:lnTo>
                <a:lnTo>
                  <a:pt x="425450" y="386079"/>
                </a:lnTo>
                <a:lnTo>
                  <a:pt x="427990" y="386079"/>
                </a:lnTo>
                <a:lnTo>
                  <a:pt x="427990" y="384937"/>
                </a:lnTo>
                <a:close/>
              </a:path>
              <a:path w="427989" h="429260">
                <a:moveTo>
                  <a:pt x="427990" y="381126"/>
                </a:moveTo>
                <a:lnTo>
                  <a:pt x="425450" y="381126"/>
                </a:lnTo>
                <a:lnTo>
                  <a:pt x="425450" y="383666"/>
                </a:lnTo>
                <a:lnTo>
                  <a:pt x="427990" y="383666"/>
                </a:lnTo>
                <a:lnTo>
                  <a:pt x="427990" y="381126"/>
                </a:lnTo>
                <a:close/>
              </a:path>
              <a:path w="427989" h="429260">
                <a:moveTo>
                  <a:pt x="427990" y="378587"/>
                </a:moveTo>
                <a:lnTo>
                  <a:pt x="425450" y="378587"/>
                </a:lnTo>
                <a:lnTo>
                  <a:pt x="425450" y="379729"/>
                </a:lnTo>
                <a:lnTo>
                  <a:pt x="427990" y="379729"/>
                </a:lnTo>
                <a:lnTo>
                  <a:pt x="427990" y="378587"/>
                </a:lnTo>
                <a:close/>
              </a:path>
              <a:path w="427989" h="429260">
                <a:moveTo>
                  <a:pt x="427990" y="374776"/>
                </a:moveTo>
                <a:lnTo>
                  <a:pt x="425450" y="374776"/>
                </a:lnTo>
                <a:lnTo>
                  <a:pt x="425450" y="377316"/>
                </a:lnTo>
                <a:lnTo>
                  <a:pt x="427990" y="377316"/>
                </a:lnTo>
                <a:lnTo>
                  <a:pt x="427990" y="374776"/>
                </a:lnTo>
                <a:close/>
              </a:path>
              <a:path w="427989" h="429260">
                <a:moveTo>
                  <a:pt x="427990" y="372237"/>
                </a:moveTo>
                <a:lnTo>
                  <a:pt x="425450" y="372237"/>
                </a:lnTo>
                <a:lnTo>
                  <a:pt x="425450" y="373379"/>
                </a:lnTo>
                <a:lnTo>
                  <a:pt x="427990" y="373379"/>
                </a:lnTo>
                <a:lnTo>
                  <a:pt x="427990" y="372237"/>
                </a:lnTo>
                <a:close/>
              </a:path>
              <a:path w="427989" h="429260">
                <a:moveTo>
                  <a:pt x="427990" y="368426"/>
                </a:moveTo>
                <a:lnTo>
                  <a:pt x="425450" y="368426"/>
                </a:lnTo>
                <a:lnTo>
                  <a:pt x="425450" y="370966"/>
                </a:lnTo>
                <a:lnTo>
                  <a:pt x="427990" y="370966"/>
                </a:lnTo>
                <a:lnTo>
                  <a:pt x="427990" y="368426"/>
                </a:lnTo>
                <a:close/>
              </a:path>
              <a:path w="427989" h="429260">
                <a:moveTo>
                  <a:pt x="427990" y="365887"/>
                </a:moveTo>
                <a:lnTo>
                  <a:pt x="425450" y="365887"/>
                </a:lnTo>
                <a:lnTo>
                  <a:pt x="425450" y="367029"/>
                </a:lnTo>
                <a:lnTo>
                  <a:pt x="427990" y="367029"/>
                </a:lnTo>
                <a:lnTo>
                  <a:pt x="427990" y="365887"/>
                </a:lnTo>
                <a:close/>
              </a:path>
              <a:path w="427989" h="429260">
                <a:moveTo>
                  <a:pt x="427990" y="362076"/>
                </a:moveTo>
                <a:lnTo>
                  <a:pt x="425450" y="362076"/>
                </a:lnTo>
                <a:lnTo>
                  <a:pt x="425450" y="364616"/>
                </a:lnTo>
                <a:lnTo>
                  <a:pt x="427990" y="364616"/>
                </a:lnTo>
                <a:lnTo>
                  <a:pt x="427990" y="362076"/>
                </a:lnTo>
                <a:close/>
              </a:path>
              <a:path w="427989" h="429260">
                <a:moveTo>
                  <a:pt x="427990" y="359537"/>
                </a:moveTo>
                <a:lnTo>
                  <a:pt x="425450" y="359537"/>
                </a:lnTo>
                <a:lnTo>
                  <a:pt x="425450" y="360679"/>
                </a:lnTo>
                <a:lnTo>
                  <a:pt x="427990" y="360679"/>
                </a:lnTo>
                <a:lnTo>
                  <a:pt x="427990" y="359537"/>
                </a:lnTo>
                <a:close/>
              </a:path>
              <a:path w="427989" h="429260">
                <a:moveTo>
                  <a:pt x="427990" y="355726"/>
                </a:moveTo>
                <a:lnTo>
                  <a:pt x="425450" y="355726"/>
                </a:lnTo>
                <a:lnTo>
                  <a:pt x="425450" y="358266"/>
                </a:lnTo>
                <a:lnTo>
                  <a:pt x="427990" y="358266"/>
                </a:lnTo>
                <a:lnTo>
                  <a:pt x="427990" y="355726"/>
                </a:lnTo>
                <a:close/>
              </a:path>
              <a:path w="427989" h="429260">
                <a:moveTo>
                  <a:pt x="427990" y="353187"/>
                </a:moveTo>
                <a:lnTo>
                  <a:pt x="425450" y="353187"/>
                </a:lnTo>
                <a:lnTo>
                  <a:pt x="425450" y="354329"/>
                </a:lnTo>
                <a:lnTo>
                  <a:pt x="427990" y="354329"/>
                </a:lnTo>
                <a:lnTo>
                  <a:pt x="427990" y="353187"/>
                </a:lnTo>
                <a:close/>
              </a:path>
              <a:path w="427989" h="429260">
                <a:moveTo>
                  <a:pt x="427990" y="349376"/>
                </a:moveTo>
                <a:lnTo>
                  <a:pt x="425450" y="349376"/>
                </a:lnTo>
                <a:lnTo>
                  <a:pt x="425450" y="351916"/>
                </a:lnTo>
                <a:lnTo>
                  <a:pt x="427990" y="351916"/>
                </a:lnTo>
                <a:lnTo>
                  <a:pt x="427990" y="349376"/>
                </a:lnTo>
                <a:close/>
              </a:path>
              <a:path w="427989" h="429260">
                <a:moveTo>
                  <a:pt x="427990" y="346837"/>
                </a:moveTo>
                <a:lnTo>
                  <a:pt x="425450" y="346837"/>
                </a:lnTo>
                <a:lnTo>
                  <a:pt x="425450" y="347979"/>
                </a:lnTo>
                <a:lnTo>
                  <a:pt x="427990" y="347979"/>
                </a:lnTo>
                <a:lnTo>
                  <a:pt x="427990" y="346837"/>
                </a:lnTo>
                <a:close/>
              </a:path>
              <a:path w="427989" h="429260">
                <a:moveTo>
                  <a:pt x="426720" y="341629"/>
                </a:moveTo>
                <a:lnTo>
                  <a:pt x="425450" y="341629"/>
                </a:lnTo>
                <a:lnTo>
                  <a:pt x="425450" y="345566"/>
                </a:lnTo>
                <a:lnTo>
                  <a:pt x="427990" y="345566"/>
                </a:lnTo>
                <a:lnTo>
                  <a:pt x="427990" y="343026"/>
                </a:lnTo>
                <a:lnTo>
                  <a:pt x="426720" y="343026"/>
                </a:lnTo>
                <a:lnTo>
                  <a:pt x="426720" y="341629"/>
                </a:lnTo>
                <a:close/>
              </a:path>
              <a:path w="427989" h="429260">
                <a:moveTo>
                  <a:pt x="381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3700"/>
                </a:lnTo>
                <a:close/>
              </a:path>
              <a:path w="427989" h="429260">
                <a:moveTo>
                  <a:pt x="427990" y="393700"/>
                </a:moveTo>
                <a:lnTo>
                  <a:pt x="425450" y="393700"/>
                </a:lnTo>
                <a:lnTo>
                  <a:pt x="425450" y="400050"/>
                </a:lnTo>
                <a:lnTo>
                  <a:pt x="427990" y="400050"/>
                </a:lnTo>
                <a:lnTo>
                  <a:pt x="427990" y="393700"/>
                </a:lnTo>
                <a:close/>
              </a:path>
              <a:path w="427989" h="429260">
                <a:moveTo>
                  <a:pt x="119379" y="428117"/>
                </a:moveTo>
                <a:lnTo>
                  <a:pt x="0" y="428117"/>
                </a:lnTo>
                <a:lnTo>
                  <a:pt x="0" y="429260"/>
                </a:lnTo>
                <a:lnTo>
                  <a:pt x="119380" y="429260"/>
                </a:lnTo>
                <a:lnTo>
                  <a:pt x="119379" y="428117"/>
                </a:lnTo>
                <a:close/>
              </a:path>
              <a:path w="427989" h="429260">
                <a:moveTo>
                  <a:pt x="3810" y="424307"/>
                </a:moveTo>
                <a:lnTo>
                  <a:pt x="0" y="424307"/>
                </a:lnTo>
                <a:lnTo>
                  <a:pt x="0" y="427990"/>
                </a:lnTo>
                <a:lnTo>
                  <a:pt x="119379" y="427990"/>
                </a:lnTo>
                <a:lnTo>
                  <a:pt x="120650" y="428117"/>
                </a:lnTo>
                <a:lnTo>
                  <a:pt x="120650" y="425450"/>
                </a:lnTo>
                <a:lnTo>
                  <a:pt x="3810" y="425450"/>
                </a:lnTo>
                <a:lnTo>
                  <a:pt x="3810" y="424307"/>
                </a:lnTo>
                <a:close/>
              </a:path>
              <a:path w="427989" h="429260">
                <a:moveTo>
                  <a:pt x="3810" y="421767"/>
                </a:moveTo>
                <a:lnTo>
                  <a:pt x="0" y="421767"/>
                </a:lnTo>
                <a:lnTo>
                  <a:pt x="0" y="424180"/>
                </a:lnTo>
                <a:lnTo>
                  <a:pt x="3810" y="424180"/>
                </a:lnTo>
                <a:lnTo>
                  <a:pt x="3810" y="421767"/>
                </a:lnTo>
                <a:close/>
              </a:path>
              <a:path w="427989" h="429260">
                <a:moveTo>
                  <a:pt x="3810" y="417957"/>
                </a:moveTo>
                <a:lnTo>
                  <a:pt x="0" y="417957"/>
                </a:lnTo>
                <a:lnTo>
                  <a:pt x="0" y="421640"/>
                </a:lnTo>
                <a:lnTo>
                  <a:pt x="3810" y="421640"/>
                </a:lnTo>
                <a:lnTo>
                  <a:pt x="3810" y="417957"/>
                </a:lnTo>
                <a:close/>
              </a:path>
              <a:path w="427989" h="429260">
                <a:moveTo>
                  <a:pt x="3810" y="415417"/>
                </a:moveTo>
                <a:lnTo>
                  <a:pt x="0" y="415417"/>
                </a:lnTo>
                <a:lnTo>
                  <a:pt x="0" y="417830"/>
                </a:lnTo>
                <a:lnTo>
                  <a:pt x="3810" y="417830"/>
                </a:lnTo>
                <a:lnTo>
                  <a:pt x="3810" y="415417"/>
                </a:lnTo>
                <a:close/>
              </a:path>
              <a:path w="427989" h="429260">
                <a:moveTo>
                  <a:pt x="3810" y="411607"/>
                </a:moveTo>
                <a:lnTo>
                  <a:pt x="0" y="411607"/>
                </a:lnTo>
                <a:lnTo>
                  <a:pt x="0" y="415290"/>
                </a:lnTo>
                <a:lnTo>
                  <a:pt x="3810" y="415290"/>
                </a:lnTo>
                <a:lnTo>
                  <a:pt x="3810" y="411607"/>
                </a:lnTo>
                <a:close/>
              </a:path>
              <a:path w="427989" h="429260">
                <a:moveTo>
                  <a:pt x="3810" y="409067"/>
                </a:moveTo>
                <a:lnTo>
                  <a:pt x="0" y="409067"/>
                </a:lnTo>
                <a:lnTo>
                  <a:pt x="0" y="411480"/>
                </a:lnTo>
                <a:lnTo>
                  <a:pt x="3810" y="411480"/>
                </a:lnTo>
                <a:lnTo>
                  <a:pt x="3810" y="409067"/>
                </a:lnTo>
                <a:close/>
              </a:path>
              <a:path w="427989" h="429260">
                <a:moveTo>
                  <a:pt x="3810" y="405257"/>
                </a:moveTo>
                <a:lnTo>
                  <a:pt x="0" y="405257"/>
                </a:lnTo>
                <a:lnTo>
                  <a:pt x="0" y="408940"/>
                </a:lnTo>
                <a:lnTo>
                  <a:pt x="3810" y="408940"/>
                </a:lnTo>
                <a:lnTo>
                  <a:pt x="3810" y="405257"/>
                </a:lnTo>
                <a:close/>
              </a:path>
              <a:path w="427989" h="429260">
                <a:moveTo>
                  <a:pt x="3810" y="402717"/>
                </a:moveTo>
                <a:lnTo>
                  <a:pt x="0" y="402717"/>
                </a:lnTo>
                <a:lnTo>
                  <a:pt x="0" y="405130"/>
                </a:lnTo>
                <a:lnTo>
                  <a:pt x="3810" y="405130"/>
                </a:lnTo>
                <a:lnTo>
                  <a:pt x="3810" y="402717"/>
                </a:lnTo>
                <a:close/>
              </a:path>
              <a:path w="427989" h="429260">
                <a:moveTo>
                  <a:pt x="3810" y="400177"/>
                </a:moveTo>
                <a:lnTo>
                  <a:pt x="0" y="400177"/>
                </a:lnTo>
                <a:lnTo>
                  <a:pt x="0" y="402590"/>
                </a:lnTo>
                <a:lnTo>
                  <a:pt x="3810" y="402590"/>
                </a:lnTo>
                <a:lnTo>
                  <a:pt x="3810" y="400177"/>
                </a:lnTo>
                <a:close/>
              </a:path>
              <a:path w="427989" h="429260">
                <a:moveTo>
                  <a:pt x="427990" y="428116"/>
                </a:moveTo>
                <a:lnTo>
                  <a:pt x="238760" y="428116"/>
                </a:lnTo>
                <a:lnTo>
                  <a:pt x="238760" y="429260"/>
                </a:lnTo>
                <a:lnTo>
                  <a:pt x="427990" y="429260"/>
                </a:lnTo>
                <a:lnTo>
                  <a:pt x="427990" y="428116"/>
                </a:lnTo>
                <a:close/>
              </a:path>
              <a:path w="427989" h="429260">
                <a:moveTo>
                  <a:pt x="427990" y="424307"/>
                </a:moveTo>
                <a:lnTo>
                  <a:pt x="425450" y="424307"/>
                </a:lnTo>
                <a:lnTo>
                  <a:pt x="425450" y="425450"/>
                </a:lnTo>
                <a:lnTo>
                  <a:pt x="238760" y="425450"/>
                </a:lnTo>
                <a:lnTo>
                  <a:pt x="238760" y="427989"/>
                </a:lnTo>
                <a:lnTo>
                  <a:pt x="427990" y="427989"/>
                </a:lnTo>
                <a:lnTo>
                  <a:pt x="427990" y="424307"/>
                </a:lnTo>
                <a:close/>
              </a:path>
              <a:path w="427989" h="429260">
                <a:moveTo>
                  <a:pt x="427990" y="421766"/>
                </a:moveTo>
                <a:lnTo>
                  <a:pt x="425450" y="421766"/>
                </a:lnTo>
                <a:lnTo>
                  <a:pt x="425450" y="424179"/>
                </a:lnTo>
                <a:lnTo>
                  <a:pt x="427990" y="424179"/>
                </a:lnTo>
                <a:lnTo>
                  <a:pt x="427990" y="421766"/>
                </a:lnTo>
                <a:close/>
              </a:path>
              <a:path w="427989" h="429260">
                <a:moveTo>
                  <a:pt x="427990" y="417957"/>
                </a:moveTo>
                <a:lnTo>
                  <a:pt x="425450" y="417957"/>
                </a:lnTo>
                <a:lnTo>
                  <a:pt x="425450" y="421639"/>
                </a:lnTo>
                <a:lnTo>
                  <a:pt x="427990" y="421639"/>
                </a:lnTo>
                <a:lnTo>
                  <a:pt x="427990" y="417957"/>
                </a:lnTo>
                <a:close/>
              </a:path>
              <a:path w="427989" h="429260">
                <a:moveTo>
                  <a:pt x="427990" y="415416"/>
                </a:moveTo>
                <a:lnTo>
                  <a:pt x="425450" y="415416"/>
                </a:lnTo>
                <a:lnTo>
                  <a:pt x="425450" y="417829"/>
                </a:lnTo>
                <a:lnTo>
                  <a:pt x="427990" y="417829"/>
                </a:lnTo>
                <a:lnTo>
                  <a:pt x="427990" y="415416"/>
                </a:lnTo>
                <a:close/>
              </a:path>
              <a:path w="427989" h="429260">
                <a:moveTo>
                  <a:pt x="427990" y="411607"/>
                </a:moveTo>
                <a:lnTo>
                  <a:pt x="425450" y="411607"/>
                </a:lnTo>
                <a:lnTo>
                  <a:pt x="425450" y="415289"/>
                </a:lnTo>
                <a:lnTo>
                  <a:pt x="427990" y="415289"/>
                </a:lnTo>
                <a:lnTo>
                  <a:pt x="427990" y="411607"/>
                </a:lnTo>
                <a:close/>
              </a:path>
              <a:path w="427989" h="429260">
                <a:moveTo>
                  <a:pt x="427990" y="409066"/>
                </a:moveTo>
                <a:lnTo>
                  <a:pt x="425450" y="409066"/>
                </a:lnTo>
                <a:lnTo>
                  <a:pt x="425450" y="411479"/>
                </a:lnTo>
                <a:lnTo>
                  <a:pt x="427990" y="411479"/>
                </a:lnTo>
                <a:lnTo>
                  <a:pt x="427990" y="409066"/>
                </a:lnTo>
                <a:close/>
              </a:path>
              <a:path w="427989" h="429260">
                <a:moveTo>
                  <a:pt x="427990" y="405257"/>
                </a:moveTo>
                <a:lnTo>
                  <a:pt x="425450" y="405257"/>
                </a:lnTo>
                <a:lnTo>
                  <a:pt x="425450" y="408939"/>
                </a:lnTo>
                <a:lnTo>
                  <a:pt x="427990" y="408939"/>
                </a:lnTo>
                <a:lnTo>
                  <a:pt x="427990" y="405257"/>
                </a:lnTo>
                <a:close/>
              </a:path>
              <a:path w="427989" h="429260">
                <a:moveTo>
                  <a:pt x="427990" y="402716"/>
                </a:moveTo>
                <a:lnTo>
                  <a:pt x="425450" y="402716"/>
                </a:lnTo>
                <a:lnTo>
                  <a:pt x="425450" y="405129"/>
                </a:lnTo>
                <a:lnTo>
                  <a:pt x="427990" y="405129"/>
                </a:lnTo>
                <a:lnTo>
                  <a:pt x="427990" y="402716"/>
                </a:lnTo>
                <a:close/>
              </a:path>
              <a:path w="427989" h="429260">
                <a:moveTo>
                  <a:pt x="427990" y="400176"/>
                </a:moveTo>
                <a:lnTo>
                  <a:pt x="425450" y="400176"/>
                </a:lnTo>
                <a:lnTo>
                  <a:pt x="425450" y="402589"/>
                </a:lnTo>
                <a:lnTo>
                  <a:pt x="427990" y="402589"/>
                </a:lnTo>
                <a:lnTo>
                  <a:pt x="427990" y="400176"/>
                </a:lnTo>
                <a:close/>
              </a:path>
            </a:pathLst>
          </a:custGeom>
          <a:solidFill>
            <a:srgbClr val="C241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7" name="bk object 4527"/>
          <p:cNvSpPr/>
          <p:nvPr/>
        </p:nvSpPr>
        <p:spPr>
          <a:xfrm>
            <a:off x="5050790" y="2891789"/>
            <a:ext cx="421640" cy="421640"/>
          </a:xfrm>
          <a:custGeom>
            <a:avLst/>
            <a:gdLst/>
            <a:ahLst/>
            <a:cxnLst/>
            <a:rect l="l" t="t" r="r" b="b"/>
            <a:pathLst>
              <a:path w="421639" h="421639">
                <a:moveTo>
                  <a:pt x="419100" y="127000"/>
                </a:moveTo>
                <a:lnTo>
                  <a:pt x="417830" y="127000"/>
                </a:lnTo>
                <a:lnTo>
                  <a:pt x="417830" y="128269"/>
                </a:lnTo>
                <a:lnTo>
                  <a:pt x="419100" y="128269"/>
                </a:lnTo>
                <a:lnTo>
                  <a:pt x="419100" y="127000"/>
                </a:lnTo>
                <a:close/>
              </a:path>
              <a:path w="421639" h="421639">
                <a:moveTo>
                  <a:pt x="419100" y="123189"/>
                </a:moveTo>
                <a:lnTo>
                  <a:pt x="417830" y="123189"/>
                </a:lnTo>
                <a:lnTo>
                  <a:pt x="417830" y="125729"/>
                </a:lnTo>
                <a:lnTo>
                  <a:pt x="419100" y="125729"/>
                </a:lnTo>
                <a:lnTo>
                  <a:pt x="419100" y="123189"/>
                </a:lnTo>
                <a:close/>
              </a:path>
              <a:path w="421639" h="421639">
                <a:moveTo>
                  <a:pt x="420370" y="120650"/>
                </a:moveTo>
                <a:lnTo>
                  <a:pt x="417830" y="120650"/>
                </a:lnTo>
                <a:lnTo>
                  <a:pt x="417830" y="121919"/>
                </a:lnTo>
                <a:lnTo>
                  <a:pt x="420370" y="121919"/>
                </a:lnTo>
                <a:lnTo>
                  <a:pt x="420370" y="120650"/>
                </a:lnTo>
                <a:close/>
              </a:path>
              <a:path w="421639" h="421639">
                <a:moveTo>
                  <a:pt x="420369" y="116839"/>
                </a:moveTo>
                <a:lnTo>
                  <a:pt x="417830" y="116839"/>
                </a:lnTo>
                <a:lnTo>
                  <a:pt x="417830" y="119379"/>
                </a:lnTo>
                <a:lnTo>
                  <a:pt x="420369" y="119379"/>
                </a:lnTo>
                <a:lnTo>
                  <a:pt x="420369" y="116839"/>
                </a:lnTo>
                <a:close/>
              </a:path>
              <a:path w="421639" h="421639">
                <a:moveTo>
                  <a:pt x="421639" y="114300"/>
                </a:moveTo>
                <a:lnTo>
                  <a:pt x="417830" y="114300"/>
                </a:lnTo>
                <a:lnTo>
                  <a:pt x="417830" y="115569"/>
                </a:lnTo>
                <a:lnTo>
                  <a:pt x="421639" y="115569"/>
                </a:lnTo>
                <a:lnTo>
                  <a:pt x="421639" y="114300"/>
                </a:lnTo>
                <a:close/>
              </a:path>
              <a:path w="421639" h="421639">
                <a:moveTo>
                  <a:pt x="421639" y="110489"/>
                </a:moveTo>
                <a:lnTo>
                  <a:pt x="417830" y="110489"/>
                </a:lnTo>
                <a:lnTo>
                  <a:pt x="417830" y="113029"/>
                </a:lnTo>
                <a:lnTo>
                  <a:pt x="421639" y="113029"/>
                </a:lnTo>
                <a:lnTo>
                  <a:pt x="421639" y="110489"/>
                </a:lnTo>
                <a:close/>
              </a:path>
              <a:path w="421639" h="421639">
                <a:moveTo>
                  <a:pt x="421639" y="107950"/>
                </a:moveTo>
                <a:lnTo>
                  <a:pt x="417830" y="107950"/>
                </a:lnTo>
                <a:lnTo>
                  <a:pt x="417830" y="109219"/>
                </a:lnTo>
                <a:lnTo>
                  <a:pt x="421639" y="109219"/>
                </a:lnTo>
                <a:lnTo>
                  <a:pt x="421639" y="107950"/>
                </a:lnTo>
                <a:close/>
              </a:path>
              <a:path w="421639" h="421639">
                <a:moveTo>
                  <a:pt x="421639" y="104139"/>
                </a:moveTo>
                <a:lnTo>
                  <a:pt x="417830" y="104139"/>
                </a:lnTo>
                <a:lnTo>
                  <a:pt x="417830" y="106679"/>
                </a:lnTo>
                <a:lnTo>
                  <a:pt x="421639" y="106679"/>
                </a:lnTo>
                <a:lnTo>
                  <a:pt x="421639" y="104139"/>
                </a:lnTo>
                <a:close/>
              </a:path>
              <a:path w="421639" h="421639">
                <a:moveTo>
                  <a:pt x="421639" y="101600"/>
                </a:moveTo>
                <a:lnTo>
                  <a:pt x="417830" y="101600"/>
                </a:lnTo>
                <a:lnTo>
                  <a:pt x="417830" y="102869"/>
                </a:lnTo>
                <a:lnTo>
                  <a:pt x="421639" y="102869"/>
                </a:lnTo>
                <a:lnTo>
                  <a:pt x="421639" y="101600"/>
                </a:lnTo>
                <a:close/>
              </a:path>
              <a:path w="421639" h="421639">
                <a:moveTo>
                  <a:pt x="421639" y="97789"/>
                </a:moveTo>
                <a:lnTo>
                  <a:pt x="417830" y="97789"/>
                </a:lnTo>
                <a:lnTo>
                  <a:pt x="417830" y="100329"/>
                </a:lnTo>
                <a:lnTo>
                  <a:pt x="421639" y="100329"/>
                </a:lnTo>
                <a:lnTo>
                  <a:pt x="421639" y="97789"/>
                </a:lnTo>
                <a:close/>
              </a:path>
              <a:path w="421639" h="421639">
                <a:moveTo>
                  <a:pt x="421639" y="95250"/>
                </a:moveTo>
                <a:lnTo>
                  <a:pt x="417830" y="95250"/>
                </a:lnTo>
                <a:lnTo>
                  <a:pt x="417830" y="96519"/>
                </a:lnTo>
                <a:lnTo>
                  <a:pt x="421639" y="96519"/>
                </a:lnTo>
                <a:lnTo>
                  <a:pt x="421639" y="95250"/>
                </a:lnTo>
                <a:close/>
              </a:path>
              <a:path w="421639" h="421639">
                <a:moveTo>
                  <a:pt x="421639" y="91439"/>
                </a:moveTo>
                <a:lnTo>
                  <a:pt x="417830" y="91439"/>
                </a:lnTo>
                <a:lnTo>
                  <a:pt x="417830" y="93979"/>
                </a:lnTo>
                <a:lnTo>
                  <a:pt x="421639" y="93979"/>
                </a:lnTo>
                <a:lnTo>
                  <a:pt x="421639" y="91439"/>
                </a:lnTo>
                <a:close/>
              </a:path>
              <a:path w="421639" h="421639">
                <a:moveTo>
                  <a:pt x="421639" y="88900"/>
                </a:moveTo>
                <a:lnTo>
                  <a:pt x="417830" y="88900"/>
                </a:lnTo>
                <a:lnTo>
                  <a:pt x="417830" y="90169"/>
                </a:lnTo>
                <a:lnTo>
                  <a:pt x="421639" y="90169"/>
                </a:lnTo>
                <a:lnTo>
                  <a:pt x="421639" y="88900"/>
                </a:lnTo>
                <a:close/>
              </a:path>
              <a:path w="421639" h="421639">
                <a:moveTo>
                  <a:pt x="421639" y="85089"/>
                </a:moveTo>
                <a:lnTo>
                  <a:pt x="417830" y="85089"/>
                </a:lnTo>
                <a:lnTo>
                  <a:pt x="417830" y="87629"/>
                </a:lnTo>
                <a:lnTo>
                  <a:pt x="421639" y="87629"/>
                </a:lnTo>
                <a:lnTo>
                  <a:pt x="421639" y="85089"/>
                </a:lnTo>
                <a:close/>
              </a:path>
              <a:path w="421639" h="421639">
                <a:moveTo>
                  <a:pt x="421639" y="82550"/>
                </a:moveTo>
                <a:lnTo>
                  <a:pt x="417830" y="82550"/>
                </a:lnTo>
                <a:lnTo>
                  <a:pt x="417830" y="83819"/>
                </a:lnTo>
                <a:lnTo>
                  <a:pt x="421639" y="83819"/>
                </a:lnTo>
                <a:lnTo>
                  <a:pt x="421639" y="82550"/>
                </a:lnTo>
                <a:close/>
              </a:path>
              <a:path w="421639" h="421639">
                <a:moveTo>
                  <a:pt x="2539" y="83819"/>
                </a:moveTo>
                <a:lnTo>
                  <a:pt x="1270" y="83819"/>
                </a:lnTo>
                <a:lnTo>
                  <a:pt x="1270" y="85089"/>
                </a:lnTo>
                <a:lnTo>
                  <a:pt x="2539" y="85089"/>
                </a:lnTo>
                <a:lnTo>
                  <a:pt x="2539" y="83819"/>
                </a:lnTo>
                <a:close/>
              </a:path>
              <a:path w="421639" h="421639">
                <a:moveTo>
                  <a:pt x="381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2550"/>
                </a:lnTo>
                <a:close/>
              </a:path>
              <a:path w="421639" h="421639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421639" h="421639">
                <a:moveTo>
                  <a:pt x="421639" y="78739"/>
                </a:moveTo>
                <a:lnTo>
                  <a:pt x="417830" y="78739"/>
                </a:lnTo>
                <a:lnTo>
                  <a:pt x="417830" y="81279"/>
                </a:lnTo>
                <a:lnTo>
                  <a:pt x="421639" y="81279"/>
                </a:lnTo>
                <a:lnTo>
                  <a:pt x="421639" y="78739"/>
                </a:lnTo>
                <a:close/>
              </a:path>
              <a:path w="421639" h="421639">
                <a:moveTo>
                  <a:pt x="3810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200"/>
                </a:lnTo>
                <a:close/>
              </a:path>
              <a:path w="421639" h="421639">
                <a:moveTo>
                  <a:pt x="3810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421639" h="421639">
                <a:moveTo>
                  <a:pt x="421639" y="76200"/>
                </a:moveTo>
                <a:lnTo>
                  <a:pt x="417830" y="76200"/>
                </a:lnTo>
                <a:lnTo>
                  <a:pt x="417830" y="77469"/>
                </a:lnTo>
                <a:lnTo>
                  <a:pt x="421639" y="77469"/>
                </a:lnTo>
                <a:lnTo>
                  <a:pt x="421639" y="76200"/>
                </a:lnTo>
                <a:close/>
              </a:path>
              <a:path w="421639" h="421639">
                <a:moveTo>
                  <a:pt x="421639" y="72389"/>
                </a:moveTo>
                <a:lnTo>
                  <a:pt x="417830" y="72389"/>
                </a:lnTo>
                <a:lnTo>
                  <a:pt x="417830" y="74929"/>
                </a:lnTo>
                <a:lnTo>
                  <a:pt x="421639" y="74929"/>
                </a:lnTo>
                <a:lnTo>
                  <a:pt x="421639" y="72389"/>
                </a:lnTo>
                <a:close/>
              </a:path>
              <a:path w="421639" h="421639">
                <a:moveTo>
                  <a:pt x="3810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850"/>
                </a:lnTo>
                <a:close/>
              </a:path>
              <a:path w="421639" h="421639">
                <a:moveTo>
                  <a:pt x="381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039"/>
                </a:lnTo>
                <a:close/>
              </a:path>
              <a:path w="421639" h="421639">
                <a:moveTo>
                  <a:pt x="421639" y="69850"/>
                </a:moveTo>
                <a:lnTo>
                  <a:pt x="417830" y="69850"/>
                </a:lnTo>
                <a:lnTo>
                  <a:pt x="417830" y="71119"/>
                </a:lnTo>
                <a:lnTo>
                  <a:pt x="421639" y="71119"/>
                </a:lnTo>
                <a:lnTo>
                  <a:pt x="421639" y="69850"/>
                </a:lnTo>
                <a:close/>
              </a:path>
              <a:path w="421639" h="421639">
                <a:moveTo>
                  <a:pt x="421639" y="66039"/>
                </a:moveTo>
                <a:lnTo>
                  <a:pt x="417830" y="66039"/>
                </a:lnTo>
                <a:lnTo>
                  <a:pt x="417830" y="68579"/>
                </a:lnTo>
                <a:lnTo>
                  <a:pt x="421639" y="68579"/>
                </a:lnTo>
                <a:lnTo>
                  <a:pt x="421639" y="66039"/>
                </a:lnTo>
                <a:close/>
              </a:path>
              <a:path w="421639" h="421639">
                <a:moveTo>
                  <a:pt x="381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3500"/>
                </a:lnTo>
                <a:close/>
              </a:path>
              <a:path w="421639" h="421639">
                <a:moveTo>
                  <a:pt x="3810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9689"/>
                </a:lnTo>
                <a:close/>
              </a:path>
              <a:path w="421639" h="421639">
                <a:moveTo>
                  <a:pt x="421639" y="63500"/>
                </a:moveTo>
                <a:lnTo>
                  <a:pt x="417830" y="63500"/>
                </a:lnTo>
                <a:lnTo>
                  <a:pt x="417830" y="64769"/>
                </a:lnTo>
                <a:lnTo>
                  <a:pt x="421639" y="64769"/>
                </a:lnTo>
                <a:lnTo>
                  <a:pt x="421639" y="63500"/>
                </a:lnTo>
                <a:close/>
              </a:path>
              <a:path w="421639" h="421639">
                <a:moveTo>
                  <a:pt x="421639" y="59689"/>
                </a:moveTo>
                <a:lnTo>
                  <a:pt x="417830" y="59689"/>
                </a:lnTo>
                <a:lnTo>
                  <a:pt x="417830" y="62229"/>
                </a:lnTo>
                <a:lnTo>
                  <a:pt x="421639" y="62229"/>
                </a:lnTo>
                <a:lnTo>
                  <a:pt x="421639" y="59689"/>
                </a:lnTo>
                <a:close/>
              </a:path>
              <a:path w="421639" h="421639">
                <a:moveTo>
                  <a:pt x="3810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7150"/>
                </a:lnTo>
                <a:close/>
              </a:path>
              <a:path w="421639" h="421639">
                <a:moveTo>
                  <a:pt x="3810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339"/>
                </a:lnTo>
                <a:close/>
              </a:path>
              <a:path w="421639" h="421639">
                <a:moveTo>
                  <a:pt x="421639" y="57150"/>
                </a:moveTo>
                <a:lnTo>
                  <a:pt x="417830" y="57150"/>
                </a:lnTo>
                <a:lnTo>
                  <a:pt x="417830" y="58419"/>
                </a:lnTo>
                <a:lnTo>
                  <a:pt x="421639" y="58419"/>
                </a:lnTo>
                <a:lnTo>
                  <a:pt x="421639" y="57150"/>
                </a:lnTo>
                <a:close/>
              </a:path>
              <a:path w="421639" h="421639">
                <a:moveTo>
                  <a:pt x="421639" y="53466"/>
                </a:moveTo>
                <a:lnTo>
                  <a:pt x="417830" y="53466"/>
                </a:lnTo>
                <a:lnTo>
                  <a:pt x="417830" y="55879"/>
                </a:lnTo>
                <a:lnTo>
                  <a:pt x="421639" y="55879"/>
                </a:lnTo>
                <a:lnTo>
                  <a:pt x="421639" y="53466"/>
                </a:lnTo>
                <a:close/>
              </a:path>
              <a:path w="421639" h="421639">
                <a:moveTo>
                  <a:pt x="3810" y="50926"/>
                </a:moveTo>
                <a:lnTo>
                  <a:pt x="0" y="50926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50926"/>
                </a:lnTo>
                <a:close/>
              </a:path>
              <a:path w="421639" h="421639">
                <a:moveTo>
                  <a:pt x="421639" y="50926"/>
                </a:moveTo>
                <a:lnTo>
                  <a:pt x="417830" y="50926"/>
                </a:lnTo>
                <a:lnTo>
                  <a:pt x="417830" y="52069"/>
                </a:lnTo>
                <a:lnTo>
                  <a:pt x="421639" y="52069"/>
                </a:lnTo>
                <a:lnTo>
                  <a:pt x="421639" y="50926"/>
                </a:lnTo>
                <a:close/>
              </a:path>
              <a:path w="421639" h="421639">
                <a:moveTo>
                  <a:pt x="3810" y="47116"/>
                </a:moveTo>
                <a:lnTo>
                  <a:pt x="0" y="47116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7116"/>
                </a:lnTo>
                <a:close/>
              </a:path>
              <a:path w="421639" h="421639">
                <a:moveTo>
                  <a:pt x="421639" y="47116"/>
                </a:moveTo>
                <a:lnTo>
                  <a:pt x="417830" y="47116"/>
                </a:lnTo>
                <a:lnTo>
                  <a:pt x="417830" y="49529"/>
                </a:lnTo>
                <a:lnTo>
                  <a:pt x="421639" y="49529"/>
                </a:lnTo>
                <a:lnTo>
                  <a:pt x="421639" y="47116"/>
                </a:lnTo>
                <a:close/>
              </a:path>
              <a:path w="421639" h="421639">
                <a:moveTo>
                  <a:pt x="3810" y="44576"/>
                </a:moveTo>
                <a:lnTo>
                  <a:pt x="0" y="44576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4576"/>
                </a:lnTo>
                <a:close/>
              </a:path>
              <a:path w="421639" h="421639">
                <a:moveTo>
                  <a:pt x="421639" y="44576"/>
                </a:moveTo>
                <a:lnTo>
                  <a:pt x="417830" y="44576"/>
                </a:lnTo>
                <a:lnTo>
                  <a:pt x="417830" y="45719"/>
                </a:lnTo>
                <a:lnTo>
                  <a:pt x="421639" y="45719"/>
                </a:lnTo>
                <a:lnTo>
                  <a:pt x="421639" y="44576"/>
                </a:lnTo>
                <a:close/>
              </a:path>
              <a:path w="421639" h="421639">
                <a:moveTo>
                  <a:pt x="3810" y="40766"/>
                </a:moveTo>
                <a:lnTo>
                  <a:pt x="0" y="40766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766"/>
                </a:lnTo>
                <a:close/>
              </a:path>
              <a:path w="421639" h="421639">
                <a:moveTo>
                  <a:pt x="421639" y="40766"/>
                </a:moveTo>
                <a:lnTo>
                  <a:pt x="417830" y="40766"/>
                </a:lnTo>
                <a:lnTo>
                  <a:pt x="417830" y="43179"/>
                </a:lnTo>
                <a:lnTo>
                  <a:pt x="421639" y="43179"/>
                </a:lnTo>
                <a:lnTo>
                  <a:pt x="421639" y="40766"/>
                </a:lnTo>
                <a:close/>
              </a:path>
              <a:path w="421639" h="421639">
                <a:moveTo>
                  <a:pt x="3810" y="38226"/>
                </a:moveTo>
                <a:lnTo>
                  <a:pt x="0" y="38226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226"/>
                </a:lnTo>
                <a:close/>
              </a:path>
              <a:path w="421639" h="421639">
                <a:moveTo>
                  <a:pt x="421639" y="38226"/>
                </a:moveTo>
                <a:lnTo>
                  <a:pt x="417830" y="38226"/>
                </a:lnTo>
                <a:lnTo>
                  <a:pt x="417830" y="39369"/>
                </a:lnTo>
                <a:lnTo>
                  <a:pt x="421639" y="39369"/>
                </a:lnTo>
                <a:lnTo>
                  <a:pt x="421639" y="38226"/>
                </a:lnTo>
                <a:close/>
              </a:path>
              <a:path w="421639" h="421639">
                <a:moveTo>
                  <a:pt x="3810" y="34416"/>
                </a:moveTo>
                <a:lnTo>
                  <a:pt x="0" y="34416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416"/>
                </a:lnTo>
                <a:close/>
              </a:path>
              <a:path w="421639" h="421639">
                <a:moveTo>
                  <a:pt x="421639" y="34416"/>
                </a:moveTo>
                <a:lnTo>
                  <a:pt x="417830" y="34416"/>
                </a:lnTo>
                <a:lnTo>
                  <a:pt x="417830" y="36829"/>
                </a:lnTo>
                <a:lnTo>
                  <a:pt x="421639" y="36829"/>
                </a:lnTo>
                <a:lnTo>
                  <a:pt x="421639" y="34416"/>
                </a:lnTo>
                <a:close/>
              </a:path>
              <a:path w="421639" h="421639">
                <a:moveTo>
                  <a:pt x="3810" y="31876"/>
                </a:moveTo>
                <a:lnTo>
                  <a:pt x="0" y="31876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876"/>
                </a:lnTo>
                <a:close/>
              </a:path>
              <a:path w="421639" h="421639">
                <a:moveTo>
                  <a:pt x="421639" y="31876"/>
                </a:moveTo>
                <a:lnTo>
                  <a:pt x="417830" y="31876"/>
                </a:lnTo>
                <a:lnTo>
                  <a:pt x="417830" y="33019"/>
                </a:lnTo>
                <a:lnTo>
                  <a:pt x="421639" y="33019"/>
                </a:lnTo>
                <a:lnTo>
                  <a:pt x="421639" y="31876"/>
                </a:lnTo>
                <a:close/>
              </a:path>
              <a:path w="421639" h="421639">
                <a:moveTo>
                  <a:pt x="3810" y="25526"/>
                </a:moveTo>
                <a:lnTo>
                  <a:pt x="0" y="25526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5526"/>
                </a:lnTo>
                <a:close/>
              </a:path>
              <a:path w="421639" h="421639">
                <a:moveTo>
                  <a:pt x="421639" y="25526"/>
                </a:moveTo>
                <a:lnTo>
                  <a:pt x="417830" y="25526"/>
                </a:lnTo>
                <a:lnTo>
                  <a:pt x="417830" y="30479"/>
                </a:lnTo>
                <a:lnTo>
                  <a:pt x="421639" y="30479"/>
                </a:lnTo>
                <a:lnTo>
                  <a:pt x="421639" y="25526"/>
                </a:lnTo>
                <a:close/>
              </a:path>
              <a:path w="421639" h="421639">
                <a:moveTo>
                  <a:pt x="3810" y="21716"/>
                </a:moveTo>
                <a:lnTo>
                  <a:pt x="0" y="21716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716"/>
                </a:lnTo>
                <a:close/>
              </a:path>
              <a:path w="421639" h="421639">
                <a:moveTo>
                  <a:pt x="421639" y="21716"/>
                </a:moveTo>
                <a:lnTo>
                  <a:pt x="417830" y="21716"/>
                </a:lnTo>
                <a:lnTo>
                  <a:pt x="417830" y="24129"/>
                </a:lnTo>
                <a:lnTo>
                  <a:pt x="421639" y="24129"/>
                </a:lnTo>
                <a:lnTo>
                  <a:pt x="421639" y="21716"/>
                </a:lnTo>
                <a:close/>
              </a:path>
              <a:path w="421639" h="421639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421639" h="421639">
                <a:moveTo>
                  <a:pt x="421639" y="19050"/>
                </a:moveTo>
                <a:lnTo>
                  <a:pt x="417830" y="19050"/>
                </a:lnTo>
                <a:lnTo>
                  <a:pt x="417830" y="20319"/>
                </a:lnTo>
                <a:lnTo>
                  <a:pt x="421639" y="20319"/>
                </a:lnTo>
                <a:lnTo>
                  <a:pt x="421639" y="19050"/>
                </a:lnTo>
                <a:close/>
              </a:path>
              <a:path w="421639" h="421639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421639" h="421639">
                <a:moveTo>
                  <a:pt x="421639" y="15239"/>
                </a:moveTo>
                <a:lnTo>
                  <a:pt x="417830" y="15239"/>
                </a:lnTo>
                <a:lnTo>
                  <a:pt x="417830" y="17779"/>
                </a:lnTo>
                <a:lnTo>
                  <a:pt x="421639" y="17779"/>
                </a:lnTo>
                <a:lnTo>
                  <a:pt x="421639" y="15239"/>
                </a:lnTo>
                <a:close/>
              </a:path>
              <a:path w="421639" h="421639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421639" h="421639">
                <a:moveTo>
                  <a:pt x="421639" y="12700"/>
                </a:moveTo>
                <a:lnTo>
                  <a:pt x="417830" y="12700"/>
                </a:lnTo>
                <a:lnTo>
                  <a:pt x="417830" y="13969"/>
                </a:lnTo>
                <a:lnTo>
                  <a:pt x="421639" y="13969"/>
                </a:lnTo>
                <a:lnTo>
                  <a:pt x="421639" y="12700"/>
                </a:lnTo>
                <a:close/>
              </a:path>
              <a:path w="421639" h="421639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421639" h="421639">
                <a:moveTo>
                  <a:pt x="421639" y="8889"/>
                </a:moveTo>
                <a:lnTo>
                  <a:pt x="417830" y="8889"/>
                </a:lnTo>
                <a:lnTo>
                  <a:pt x="417830" y="11429"/>
                </a:lnTo>
                <a:lnTo>
                  <a:pt x="421639" y="11429"/>
                </a:lnTo>
                <a:lnTo>
                  <a:pt x="421639" y="8889"/>
                </a:lnTo>
                <a:close/>
              </a:path>
              <a:path w="421639" h="421639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421639" h="421639">
                <a:moveTo>
                  <a:pt x="421639" y="6350"/>
                </a:moveTo>
                <a:lnTo>
                  <a:pt x="417830" y="6350"/>
                </a:lnTo>
                <a:lnTo>
                  <a:pt x="417830" y="7619"/>
                </a:lnTo>
                <a:lnTo>
                  <a:pt x="421639" y="7619"/>
                </a:lnTo>
                <a:lnTo>
                  <a:pt x="421639" y="6350"/>
                </a:lnTo>
                <a:close/>
              </a:path>
              <a:path w="421639" h="421639">
                <a:moveTo>
                  <a:pt x="17907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79070" y="3810"/>
                </a:lnTo>
                <a:lnTo>
                  <a:pt x="179070" y="2539"/>
                </a:lnTo>
                <a:close/>
              </a:path>
              <a:path w="421639" h="421639">
                <a:moveTo>
                  <a:pt x="421639" y="2539"/>
                </a:moveTo>
                <a:lnTo>
                  <a:pt x="180339" y="2539"/>
                </a:lnTo>
                <a:lnTo>
                  <a:pt x="180339" y="3810"/>
                </a:lnTo>
                <a:lnTo>
                  <a:pt x="417830" y="3810"/>
                </a:lnTo>
                <a:lnTo>
                  <a:pt x="417830" y="5079"/>
                </a:lnTo>
                <a:lnTo>
                  <a:pt x="421639" y="5079"/>
                </a:lnTo>
                <a:lnTo>
                  <a:pt x="421639" y="2539"/>
                </a:lnTo>
                <a:close/>
              </a:path>
              <a:path w="421639" h="421639">
                <a:moveTo>
                  <a:pt x="180340" y="0"/>
                </a:moveTo>
                <a:lnTo>
                  <a:pt x="0" y="0"/>
                </a:lnTo>
                <a:lnTo>
                  <a:pt x="0" y="1269"/>
                </a:lnTo>
                <a:lnTo>
                  <a:pt x="179069" y="1269"/>
                </a:lnTo>
                <a:lnTo>
                  <a:pt x="179070" y="2539"/>
                </a:lnTo>
                <a:lnTo>
                  <a:pt x="180339" y="2539"/>
                </a:lnTo>
                <a:lnTo>
                  <a:pt x="180340" y="0"/>
                </a:lnTo>
                <a:close/>
              </a:path>
              <a:path w="421639" h="421639">
                <a:moveTo>
                  <a:pt x="182880" y="1269"/>
                </a:moveTo>
                <a:lnTo>
                  <a:pt x="181610" y="1269"/>
                </a:lnTo>
                <a:lnTo>
                  <a:pt x="181610" y="2539"/>
                </a:lnTo>
                <a:lnTo>
                  <a:pt x="182880" y="2539"/>
                </a:lnTo>
                <a:lnTo>
                  <a:pt x="182880" y="1269"/>
                </a:lnTo>
                <a:close/>
              </a:path>
              <a:path w="421639" h="421639">
                <a:moveTo>
                  <a:pt x="421639" y="0"/>
                </a:moveTo>
                <a:lnTo>
                  <a:pt x="185420" y="0"/>
                </a:lnTo>
                <a:lnTo>
                  <a:pt x="185420" y="1269"/>
                </a:lnTo>
                <a:lnTo>
                  <a:pt x="421639" y="1269"/>
                </a:lnTo>
                <a:lnTo>
                  <a:pt x="421639" y="0"/>
                </a:lnTo>
                <a:close/>
              </a:path>
              <a:path w="421639" h="421639">
                <a:moveTo>
                  <a:pt x="3810" y="387350"/>
                </a:moveTo>
                <a:lnTo>
                  <a:pt x="0" y="387350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7350"/>
                </a:lnTo>
                <a:close/>
              </a:path>
              <a:path w="421639" h="421639">
                <a:moveTo>
                  <a:pt x="3810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3539"/>
                </a:lnTo>
                <a:close/>
              </a:path>
              <a:path w="421639" h="421639">
                <a:moveTo>
                  <a:pt x="3810" y="381000"/>
                </a:moveTo>
                <a:lnTo>
                  <a:pt x="0" y="381000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81000"/>
                </a:lnTo>
                <a:close/>
              </a:path>
              <a:path w="421639" h="421639">
                <a:moveTo>
                  <a:pt x="3810" y="377189"/>
                </a:moveTo>
                <a:lnTo>
                  <a:pt x="0" y="377189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7189"/>
                </a:lnTo>
                <a:close/>
              </a:path>
              <a:path w="421639" h="421639">
                <a:moveTo>
                  <a:pt x="3810" y="374650"/>
                </a:moveTo>
                <a:lnTo>
                  <a:pt x="0" y="374650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4650"/>
                </a:lnTo>
                <a:close/>
              </a:path>
              <a:path w="421639" h="421639">
                <a:moveTo>
                  <a:pt x="3810" y="370839"/>
                </a:moveTo>
                <a:lnTo>
                  <a:pt x="0" y="370839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0839"/>
                </a:lnTo>
                <a:close/>
              </a:path>
              <a:path w="421639" h="421639">
                <a:moveTo>
                  <a:pt x="3810" y="368300"/>
                </a:moveTo>
                <a:lnTo>
                  <a:pt x="0" y="368300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8300"/>
                </a:lnTo>
                <a:close/>
              </a:path>
              <a:path w="421639" h="421639">
                <a:moveTo>
                  <a:pt x="3810" y="364489"/>
                </a:moveTo>
                <a:lnTo>
                  <a:pt x="0" y="364489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4489"/>
                </a:lnTo>
                <a:close/>
              </a:path>
              <a:path w="421639" h="421639">
                <a:moveTo>
                  <a:pt x="3810" y="361950"/>
                </a:moveTo>
                <a:lnTo>
                  <a:pt x="0" y="361950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1950"/>
                </a:lnTo>
                <a:close/>
              </a:path>
              <a:path w="421639" h="421639">
                <a:moveTo>
                  <a:pt x="3810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8139"/>
                </a:lnTo>
                <a:close/>
              </a:path>
              <a:path w="421639" h="421639">
                <a:moveTo>
                  <a:pt x="3810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5600"/>
                </a:lnTo>
                <a:close/>
              </a:path>
              <a:path w="421639" h="421639">
                <a:moveTo>
                  <a:pt x="3810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1789"/>
                </a:lnTo>
                <a:close/>
              </a:path>
              <a:path w="421639" h="421639">
                <a:moveTo>
                  <a:pt x="3810" y="349250"/>
                </a:moveTo>
                <a:lnTo>
                  <a:pt x="0" y="349250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9250"/>
                </a:lnTo>
                <a:close/>
              </a:path>
              <a:path w="421639" h="421639">
                <a:moveTo>
                  <a:pt x="3810" y="345439"/>
                </a:moveTo>
                <a:lnTo>
                  <a:pt x="0" y="345439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5439"/>
                </a:lnTo>
                <a:close/>
              </a:path>
              <a:path w="421639" h="421639">
                <a:moveTo>
                  <a:pt x="3810" y="342900"/>
                </a:moveTo>
                <a:lnTo>
                  <a:pt x="0" y="342900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2900"/>
                </a:lnTo>
                <a:close/>
              </a:path>
              <a:path w="421639" h="421639">
                <a:moveTo>
                  <a:pt x="3810" y="339089"/>
                </a:moveTo>
                <a:lnTo>
                  <a:pt x="0" y="339089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9089"/>
                </a:lnTo>
                <a:close/>
              </a:path>
              <a:path w="421639" h="421639">
                <a:moveTo>
                  <a:pt x="3810" y="336550"/>
                </a:moveTo>
                <a:lnTo>
                  <a:pt x="0" y="336550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6550"/>
                </a:lnTo>
                <a:close/>
              </a:path>
              <a:path w="421639" h="421639">
                <a:moveTo>
                  <a:pt x="3810" y="332739"/>
                </a:moveTo>
                <a:lnTo>
                  <a:pt x="0" y="332739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32739"/>
                </a:lnTo>
                <a:close/>
              </a:path>
              <a:path w="421639" h="421639">
                <a:moveTo>
                  <a:pt x="3810" y="330200"/>
                </a:moveTo>
                <a:lnTo>
                  <a:pt x="0" y="330200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30200"/>
                </a:lnTo>
                <a:close/>
              </a:path>
              <a:path w="421639" h="421639">
                <a:moveTo>
                  <a:pt x="3810" y="326389"/>
                </a:moveTo>
                <a:lnTo>
                  <a:pt x="0" y="326389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6389"/>
                </a:lnTo>
                <a:close/>
              </a:path>
              <a:path w="421639" h="421639">
                <a:moveTo>
                  <a:pt x="3810" y="323850"/>
                </a:moveTo>
                <a:lnTo>
                  <a:pt x="0" y="32385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3850"/>
                </a:lnTo>
                <a:close/>
              </a:path>
              <a:path w="421639" h="421639">
                <a:moveTo>
                  <a:pt x="3810" y="320039"/>
                </a:moveTo>
                <a:lnTo>
                  <a:pt x="0" y="320039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0039"/>
                </a:lnTo>
                <a:close/>
              </a:path>
              <a:path w="421639" h="421639">
                <a:moveTo>
                  <a:pt x="3810" y="317500"/>
                </a:moveTo>
                <a:lnTo>
                  <a:pt x="0" y="317500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7500"/>
                </a:lnTo>
                <a:close/>
              </a:path>
              <a:path w="421639" h="421639">
                <a:moveTo>
                  <a:pt x="3810" y="313689"/>
                </a:moveTo>
                <a:lnTo>
                  <a:pt x="0" y="313689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3689"/>
                </a:lnTo>
                <a:close/>
              </a:path>
              <a:path w="421639" h="421639">
                <a:moveTo>
                  <a:pt x="3810" y="311150"/>
                </a:moveTo>
                <a:lnTo>
                  <a:pt x="0" y="311150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11150"/>
                </a:lnTo>
                <a:close/>
              </a:path>
              <a:path w="421639" h="421639">
                <a:moveTo>
                  <a:pt x="3810" y="307339"/>
                </a:moveTo>
                <a:lnTo>
                  <a:pt x="0" y="307339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7339"/>
                </a:lnTo>
                <a:close/>
              </a:path>
              <a:path w="421639" h="421639">
                <a:moveTo>
                  <a:pt x="3810" y="304800"/>
                </a:moveTo>
                <a:lnTo>
                  <a:pt x="0" y="304800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4800"/>
                </a:lnTo>
                <a:close/>
              </a:path>
              <a:path w="421639" h="421639">
                <a:moveTo>
                  <a:pt x="3810" y="300989"/>
                </a:moveTo>
                <a:lnTo>
                  <a:pt x="0" y="300989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300989"/>
                </a:lnTo>
                <a:close/>
              </a:path>
              <a:path w="421639" h="421639">
                <a:moveTo>
                  <a:pt x="3810" y="298450"/>
                </a:moveTo>
                <a:lnTo>
                  <a:pt x="0" y="29845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8450"/>
                </a:lnTo>
                <a:close/>
              </a:path>
              <a:path w="421639" h="421639">
                <a:moveTo>
                  <a:pt x="3810" y="292100"/>
                </a:moveTo>
                <a:lnTo>
                  <a:pt x="0" y="29210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2100"/>
                </a:lnTo>
                <a:close/>
              </a:path>
              <a:path w="421639" h="421639">
                <a:moveTo>
                  <a:pt x="3810" y="285750"/>
                </a:moveTo>
                <a:lnTo>
                  <a:pt x="0" y="28575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5750"/>
                </a:lnTo>
                <a:close/>
              </a:path>
              <a:path w="421639" h="421639">
                <a:moveTo>
                  <a:pt x="3810" y="281939"/>
                </a:moveTo>
                <a:lnTo>
                  <a:pt x="0" y="281939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81939"/>
                </a:lnTo>
                <a:close/>
              </a:path>
              <a:path w="421639" h="421639">
                <a:moveTo>
                  <a:pt x="3810" y="262889"/>
                </a:moveTo>
                <a:lnTo>
                  <a:pt x="2539" y="262889"/>
                </a:lnTo>
                <a:lnTo>
                  <a:pt x="2539" y="271779"/>
                </a:lnTo>
                <a:lnTo>
                  <a:pt x="1270" y="271779"/>
                </a:lnTo>
                <a:lnTo>
                  <a:pt x="1270" y="279400"/>
                </a:lnTo>
                <a:lnTo>
                  <a:pt x="0" y="279400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62889"/>
                </a:lnTo>
                <a:close/>
              </a:path>
              <a:path w="421639" h="421639">
                <a:moveTo>
                  <a:pt x="421639" y="387350"/>
                </a:moveTo>
                <a:lnTo>
                  <a:pt x="417830" y="387350"/>
                </a:lnTo>
                <a:lnTo>
                  <a:pt x="417830" y="388619"/>
                </a:lnTo>
                <a:lnTo>
                  <a:pt x="421639" y="388619"/>
                </a:lnTo>
                <a:lnTo>
                  <a:pt x="421639" y="387350"/>
                </a:lnTo>
                <a:close/>
              </a:path>
              <a:path w="421639" h="421639">
                <a:moveTo>
                  <a:pt x="421639" y="383539"/>
                </a:moveTo>
                <a:lnTo>
                  <a:pt x="417830" y="383539"/>
                </a:lnTo>
                <a:lnTo>
                  <a:pt x="417830" y="386079"/>
                </a:lnTo>
                <a:lnTo>
                  <a:pt x="421639" y="386079"/>
                </a:lnTo>
                <a:lnTo>
                  <a:pt x="421639" y="383539"/>
                </a:lnTo>
                <a:close/>
              </a:path>
              <a:path w="421639" h="421639">
                <a:moveTo>
                  <a:pt x="421639" y="381126"/>
                </a:moveTo>
                <a:lnTo>
                  <a:pt x="417830" y="381126"/>
                </a:lnTo>
                <a:lnTo>
                  <a:pt x="417830" y="382269"/>
                </a:lnTo>
                <a:lnTo>
                  <a:pt x="421639" y="382269"/>
                </a:lnTo>
                <a:lnTo>
                  <a:pt x="421639" y="381126"/>
                </a:lnTo>
                <a:close/>
              </a:path>
              <a:path w="421639" h="421639">
                <a:moveTo>
                  <a:pt x="421639" y="377316"/>
                </a:moveTo>
                <a:lnTo>
                  <a:pt x="417830" y="377316"/>
                </a:lnTo>
                <a:lnTo>
                  <a:pt x="417830" y="379856"/>
                </a:lnTo>
                <a:lnTo>
                  <a:pt x="421639" y="379856"/>
                </a:lnTo>
                <a:lnTo>
                  <a:pt x="421639" y="377316"/>
                </a:lnTo>
                <a:close/>
              </a:path>
              <a:path w="421639" h="421639">
                <a:moveTo>
                  <a:pt x="421639" y="374776"/>
                </a:moveTo>
                <a:lnTo>
                  <a:pt x="417830" y="374776"/>
                </a:lnTo>
                <a:lnTo>
                  <a:pt x="417830" y="375919"/>
                </a:lnTo>
                <a:lnTo>
                  <a:pt x="421639" y="375919"/>
                </a:lnTo>
                <a:lnTo>
                  <a:pt x="421639" y="374776"/>
                </a:lnTo>
                <a:close/>
              </a:path>
              <a:path w="421639" h="421639">
                <a:moveTo>
                  <a:pt x="421639" y="370966"/>
                </a:moveTo>
                <a:lnTo>
                  <a:pt x="417830" y="370966"/>
                </a:lnTo>
                <a:lnTo>
                  <a:pt x="417830" y="373506"/>
                </a:lnTo>
                <a:lnTo>
                  <a:pt x="421639" y="373506"/>
                </a:lnTo>
                <a:lnTo>
                  <a:pt x="421639" y="370966"/>
                </a:lnTo>
                <a:close/>
              </a:path>
              <a:path w="421639" h="421639">
                <a:moveTo>
                  <a:pt x="421639" y="368426"/>
                </a:moveTo>
                <a:lnTo>
                  <a:pt x="417830" y="368426"/>
                </a:lnTo>
                <a:lnTo>
                  <a:pt x="417830" y="369569"/>
                </a:lnTo>
                <a:lnTo>
                  <a:pt x="421639" y="369569"/>
                </a:lnTo>
                <a:lnTo>
                  <a:pt x="421639" y="368426"/>
                </a:lnTo>
                <a:close/>
              </a:path>
              <a:path w="421639" h="421639">
                <a:moveTo>
                  <a:pt x="421639" y="364616"/>
                </a:moveTo>
                <a:lnTo>
                  <a:pt x="417830" y="364616"/>
                </a:lnTo>
                <a:lnTo>
                  <a:pt x="417830" y="367156"/>
                </a:lnTo>
                <a:lnTo>
                  <a:pt x="421639" y="367156"/>
                </a:lnTo>
                <a:lnTo>
                  <a:pt x="421639" y="364616"/>
                </a:lnTo>
                <a:close/>
              </a:path>
              <a:path w="421639" h="421639">
                <a:moveTo>
                  <a:pt x="421639" y="362076"/>
                </a:moveTo>
                <a:lnTo>
                  <a:pt x="417830" y="362076"/>
                </a:lnTo>
                <a:lnTo>
                  <a:pt x="417830" y="363219"/>
                </a:lnTo>
                <a:lnTo>
                  <a:pt x="421639" y="363219"/>
                </a:lnTo>
                <a:lnTo>
                  <a:pt x="421639" y="362076"/>
                </a:lnTo>
                <a:close/>
              </a:path>
              <a:path w="421639" h="421639">
                <a:moveTo>
                  <a:pt x="421639" y="358266"/>
                </a:moveTo>
                <a:lnTo>
                  <a:pt x="417830" y="358266"/>
                </a:lnTo>
                <a:lnTo>
                  <a:pt x="417830" y="360806"/>
                </a:lnTo>
                <a:lnTo>
                  <a:pt x="421639" y="360806"/>
                </a:lnTo>
                <a:lnTo>
                  <a:pt x="421639" y="358266"/>
                </a:lnTo>
                <a:close/>
              </a:path>
              <a:path w="421639" h="421639">
                <a:moveTo>
                  <a:pt x="421639" y="355726"/>
                </a:moveTo>
                <a:lnTo>
                  <a:pt x="417830" y="355726"/>
                </a:lnTo>
                <a:lnTo>
                  <a:pt x="417830" y="356869"/>
                </a:lnTo>
                <a:lnTo>
                  <a:pt x="421639" y="356869"/>
                </a:lnTo>
                <a:lnTo>
                  <a:pt x="421639" y="355726"/>
                </a:lnTo>
                <a:close/>
              </a:path>
              <a:path w="421639" h="421639">
                <a:moveTo>
                  <a:pt x="421639" y="351916"/>
                </a:moveTo>
                <a:lnTo>
                  <a:pt x="417830" y="351916"/>
                </a:lnTo>
                <a:lnTo>
                  <a:pt x="417830" y="354456"/>
                </a:lnTo>
                <a:lnTo>
                  <a:pt x="421639" y="354456"/>
                </a:lnTo>
                <a:lnTo>
                  <a:pt x="421639" y="351916"/>
                </a:lnTo>
                <a:close/>
              </a:path>
              <a:path w="421639" h="421639">
                <a:moveTo>
                  <a:pt x="421639" y="349376"/>
                </a:moveTo>
                <a:lnTo>
                  <a:pt x="417830" y="349376"/>
                </a:lnTo>
                <a:lnTo>
                  <a:pt x="417830" y="350519"/>
                </a:lnTo>
                <a:lnTo>
                  <a:pt x="421639" y="350519"/>
                </a:lnTo>
                <a:lnTo>
                  <a:pt x="421639" y="349376"/>
                </a:lnTo>
                <a:close/>
              </a:path>
              <a:path w="421639" h="421639">
                <a:moveTo>
                  <a:pt x="421639" y="345566"/>
                </a:moveTo>
                <a:lnTo>
                  <a:pt x="417830" y="345566"/>
                </a:lnTo>
                <a:lnTo>
                  <a:pt x="417830" y="348106"/>
                </a:lnTo>
                <a:lnTo>
                  <a:pt x="421639" y="348106"/>
                </a:lnTo>
                <a:lnTo>
                  <a:pt x="421639" y="345566"/>
                </a:lnTo>
                <a:close/>
              </a:path>
              <a:path w="421639" h="421639">
                <a:moveTo>
                  <a:pt x="419100" y="341756"/>
                </a:moveTo>
                <a:lnTo>
                  <a:pt x="417830" y="341756"/>
                </a:lnTo>
                <a:lnTo>
                  <a:pt x="417830" y="344169"/>
                </a:lnTo>
                <a:lnTo>
                  <a:pt x="421639" y="344169"/>
                </a:lnTo>
                <a:lnTo>
                  <a:pt x="421639" y="343026"/>
                </a:lnTo>
                <a:lnTo>
                  <a:pt x="419100" y="343026"/>
                </a:lnTo>
                <a:lnTo>
                  <a:pt x="419100" y="341756"/>
                </a:lnTo>
                <a:close/>
              </a:path>
              <a:path w="421639" h="421639">
                <a:moveTo>
                  <a:pt x="421639" y="339216"/>
                </a:moveTo>
                <a:lnTo>
                  <a:pt x="420370" y="339216"/>
                </a:lnTo>
                <a:lnTo>
                  <a:pt x="420370" y="341756"/>
                </a:lnTo>
                <a:lnTo>
                  <a:pt x="421639" y="341756"/>
                </a:lnTo>
                <a:lnTo>
                  <a:pt x="421639" y="339216"/>
                </a:lnTo>
                <a:close/>
              </a:path>
              <a:path w="421639" h="421639">
                <a:moveTo>
                  <a:pt x="3810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89890"/>
                </a:lnTo>
                <a:close/>
              </a:path>
              <a:path w="421639" h="421639">
                <a:moveTo>
                  <a:pt x="421639" y="389890"/>
                </a:moveTo>
                <a:lnTo>
                  <a:pt x="417830" y="389890"/>
                </a:lnTo>
                <a:lnTo>
                  <a:pt x="417830" y="396239"/>
                </a:lnTo>
                <a:lnTo>
                  <a:pt x="421639" y="396239"/>
                </a:lnTo>
                <a:lnTo>
                  <a:pt x="421639" y="389890"/>
                </a:lnTo>
                <a:close/>
              </a:path>
              <a:path w="421639" h="421639">
                <a:moveTo>
                  <a:pt x="116839" y="420497"/>
                </a:moveTo>
                <a:lnTo>
                  <a:pt x="0" y="420497"/>
                </a:lnTo>
                <a:lnTo>
                  <a:pt x="0" y="421639"/>
                </a:lnTo>
                <a:lnTo>
                  <a:pt x="116839" y="421639"/>
                </a:lnTo>
                <a:lnTo>
                  <a:pt x="116839" y="420497"/>
                </a:lnTo>
                <a:close/>
              </a:path>
              <a:path w="421639" h="421639">
                <a:moveTo>
                  <a:pt x="116839" y="417957"/>
                </a:moveTo>
                <a:lnTo>
                  <a:pt x="0" y="417957"/>
                </a:lnTo>
                <a:lnTo>
                  <a:pt x="0" y="420370"/>
                </a:lnTo>
                <a:lnTo>
                  <a:pt x="116839" y="420370"/>
                </a:lnTo>
                <a:lnTo>
                  <a:pt x="116839" y="417957"/>
                </a:lnTo>
                <a:close/>
              </a:path>
              <a:path w="421639" h="421639">
                <a:moveTo>
                  <a:pt x="3810" y="414147"/>
                </a:moveTo>
                <a:lnTo>
                  <a:pt x="0" y="414147"/>
                </a:lnTo>
                <a:lnTo>
                  <a:pt x="0" y="417830"/>
                </a:lnTo>
                <a:lnTo>
                  <a:pt x="3810" y="417830"/>
                </a:lnTo>
                <a:lnTo>
                  <a:pt x="3810" y="414147"/>
                </a:lnTo>
                <a:close/>
              </a:path>
              <a:path w="421639" h="421639">
                <a:moveTo>
                  <a:pt x="3810" y="411607"/>
                </a:moveTo>
                <a:lnTo>
                  <a:pt x="0" y="411607"/>
                </a:lnTo>
                <a:lnTo>
                  <a:pt x="0" y="414020"/>
                </a:lnTo>
                <a:lnTo>
                  <a:pt x="3810" y="414020"/>
                </a:lnTo>
                <a:lnTo>
                  <a:pt x="3810" y="411607"/>
                </a:lnTo>
                <a:close/>
              </a:path>
              <a:path w="421639" h="421639">
                <a:moveTo>
                  <a:pt x="3810" y="407797"/>
                </a:moveTo>
                <a:lnTo>
                  <a:pt x="0" y="407797"/>
                </a:lnTo>
                <a:lnTo>
                  <a:pt x="0" y="411480"/>
                </a:lnTo>
                <a:lnTo>
                  <a:pt x="3810" y="411480"/>
                </a:lnTo>
                <a:lnTo>
                  <a:pt x="3810" y="407797"/>
                </a:lnTo>
                <a:close/>
              </a:path>
              <a:path w="421639" h="421639">
                <a:moveTo>
                  <a:pt x="3810" y="405257"/>
                </a:moveTo>
                <a:lnTo>
                  <a:pt x="0" y="405257"/>
                </a:lnTo>
                <a:lnTo>
                  <a:pt x="0" y="407670"/>
                </a:lnTo>
                <a:lnTo>
                  <a:pt x="3810" y="407670"/>
                </a:lnTo>
                <a:lnTo>
                  <a:pt x="3810" y="405257"/>
                </a:lnTo>
                <a:close/>
              </a:path>
              <a:path w="421639" h="421639">
                <a:moveTo>
                  <a:pt x="3810" y="401447"/>
                </a:moveTo>
                <a:lnTo>
                  <a:pt x="0" y="401447"/>
                </a:lnTo>
                <a:lnTo>
                  <a:pt x="0" y="405130"/>
                </a:lnTo>
                <a:lnTo>
                  <a:pt x="3810" y="405130"/>
                </a:lnTo>
                <a:lnTo>
                  <a:pt x="3810" y="401447"/>
                </a:lnTo>
                <a:close/>
              </a:path>
              <a:path w="421639" h="421639">
                <a:moveTo>
                  <a:pt x="3810" y="398907"/>
                </a:moveTo>
                <a:lnTo>
                  <a:pt x="0" y="398907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398907"/>
                </a:lnTo>
                <a:close/>
              </a:path>
              <a:path w="421639" h="421639">
                <a:moveTo>
                  <a:pt x="3810" y="396367"/>
                </a:moveTo>
                <a:lnTo>
                  <a:pt x="0" y="396367"/>
                </a:lnTo>
                <a:lnTo>
                  <a:pt x="0" y="398780"/>
                </a:lnTo>
                <a:lnTo>
                  <a:pt x="3810" y="398780"/>
                </a:lnTo>
                <a:lnTo>
                  <a:pt x="3810" y="396367"/>
                </a:lnTo>
                <a:close/>
              </a:path>
              <a:path w="421639" h="421639">
                <a:moveTo>
                  <a:pt x="421639" y="420497"/>
                </a:moveTo>
                <a:lnTo>
                  <a:pt x="234950" y="420497"/>
                </a:lnTo>
                <a:lnTo>
                  <a:pt x="234950" y="421639"/>
                </a:lnTo>
                <a:lnTo>
                  <a:pt x="421639" y="421639"/>
                </a:lnTo>
                <a:lnTo>
                  <a:pt x="421639" y="420497"/>
                </a:lnTo>
                <a:close/>
              </a:path>
              <a:path w="421639" h="421639">
                <a:moveTo>
                  <a:pt x="421639" y="417956"/>
                </a:moveTo>
                <a:lnTo>
                  <a:pt x="233680" y="417956"/>
                </a:lnTo>
                <a:lnTo>
                  <a:pt x="233680" y="420497"/>
                </a:lnTo>
                <a:lnTo>
                  <a:pt x="234950" y="420497"/>
                </a:lnTo>
                <a:lnTo>
                  <a:pt x="234950" y="420369"/>
                </a:lnTo>
                <a:lnTo>
                  <a:pt x="421639" y="420369"/>
                </a:lnTo>
                <a:lnTo>
                  <a:pt x="421639" y="417956"/>
                </a:lnTo>
                <a:close/>
              </a:path>
              <a:path w="421639" h="421639">
                <a:moveTo>
                  <a:pt x="421639" y="414147"/>
                </a:moveTo>
                <a:lnTo>
                  <a:pt x="417830" y="414147"/>
                </a:lnTo>
                <a:lnTo>
                  <a:pt x="417830" y="417830"/>
                </a:lnTo>
                <a:lnTo>
                  <a:pt x="421639" y="417830"/>
                </a:lnTo>
                <a:lnTo>
                  <a:pt x="421639" y="414147"/>
                </a:lnTo>
                <a:close/>
              </a:path>
              <a:path w="421639" h="421639">
                <a:moveTo>
                  <a:pt x="421639" y="411606"/>
                </a:moveTo>
                <a:lnTo>
                  <a:pt x="417830" y="411606"/>
                </a:lnTo>
                <a:lnTo>
                  <a:pt x="417830" y="414019"/>
                </a:lnTo>
                <a:lnTo>
                  <a:pt x="421639" y="414019"/>
                </a:lnTo>
                <a:lnTo>
                  <a:pt x="421639" y="411606"/>
                </a:lnTo>
                <a:close/>
              </a:path>
              <a:path w="421639" h="421639">
                <a:moveTo>
                  <a:pt x="421639" y="407797"/>
                </a:moveTo>
                <a:lnTo>
                  <a:pt x="417830" y="407797"/>
                </a:lnTo>
                <a:lnTo>
                  <a:pt x="417830" y="411479"/>
                </a:lnTo>
                <a:lnTo>
                  <a:pt x="421639" y="411479"/>
                </a:lnTo>
                <a:lnTo>
                  <a:pt x="421639" y="407797"/>
                </a:lnTo>
                <a:close/>
              </a:path>
              <a:path w="421639" h="421639">
                <a:moveTo>
                  <a:pt x="421639" y="405256"/>
                </a:moveTo>
                <a:lnTo>
                  <a:pt x="417830" y="405256"/>
                </a:lnTo>
                <a:lnTo>
                  <a:pt x="417830" y="407669"/>
                </a:lnTo>
                <a:lnTo>
                  <a:pt x="421639" y="407669"/>
                </a:lnTo>
                <a:lnTo>
                  <a:pt x="421639" y="405256"/>
                </a:lnTo>
                <a:close/>
              </a:path>
              <a:path w="421639" h="421639">
                <a:moveTo>
                  <a:pt x="421639" y="401447"/>
                </a:moveTo>
                <a:lnTo>
                  <a:pt x="417830" y="401447"/>
                </a:lnTo>
                <a:lnTo>
                  <a:pt x="417830" y="405129"/>
                </a:lnTo>
                <a:lnTo>
                  <a:pt x="421639" y="405129"/>
                </a:lnTo>
                <a:lnTo>
                  <a:pt x="421639" y="401447"/>
                </a:lnTo>
                <a:close/>
              </a:path>
              <a:path w="421639" h="421639">
                <a:moveTo>
                  <a:pt x="421639" y="398906"/>
                </a:moveTo>
                <a:lnTo>
                  <a:pt x="417830" y="398906"/>
                </a:lnTo>
                <a:lnTo>
                  <a:pt x="417830" y="401319"/>
                </a:lnTo>
                <a:lnTo>
                  <a:pt x="421639" y="401319"/>
                </a:lnTo>
                <a:lnTo>
                  <a:pt x="421639" y="398906"/>
                </a:lnTo>
                <a:close/>
              </a:path>
              <a:path w="421639" h="421639">
                <a:moveTo>
                  <a:pt x="421639" y="396366"/>
                </a:moveTo>
                <a:lnTo>
                  <a:pt x="417830" y="396366"/>
                </a:lnTo>
                <a:lnTo>
                  <a:pt x="417830" y="398779"/>
                </a:lnTo>
                <a:lnTo>
                  <a:pt x="421639" y="398779"/>
                </a:lnTo>
                <a:lnTo>
                  <a:pt x="421639" y="396366"/>
                </a:lnTo>
                <a:close/>
              </a:path>
            </a:pathLst>
          </a:custGeom>
          <a:solidFill>
            <a:srgbClr val="BF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8" name="bk object 4528"/>
          <p:cNvSpPr/>
          <p:nvPr/>
        </p:nvSpPr>
        <p:spPr>
          <a:xfrm>
            <a:off x="5054600" y="2895600"/>
            <a:ext cx="414020" cy="414020"/>
          </a:xfrm>
          <a:custGeom>
            <a:avLst/>
            <a:gdLst/>
            <a:ahLst/>
            <a:cxnLst/>
            <a:rect l="l" t="t" r="r" b="b"/>
            <a:pathLst>
              <a:path w="414020" h="414020">
                <a:moveTo>
                  <a:pt x="411479" y="142239"/>
                </a:moveTo>
                <a:lnTo>
                  <a:pt x="410210" y="142239"/>
                </a:lnTo>
                <a:lnTo>
                  <a:pt x="410210" y="143509"/>
                </a:lnTo>
                <a:lnTo>
                  <a:pt x="411479" y="143509"/>
                </a:lnTo>
                <a:lnTo>
                  <a:pt x="411479" y="142239"/>
                </a:lnTo>
                <a:close/>
              </a:path>
              <a:path w="414020" h="414020">
                <a:moveTo>
                  <a:pt x="411479" y="138429"/>
                </a:moveTo>
                <a:lnTo>
                  <a:pt x="410210" y="138429"/>
                </a:lnTo>
                <a:lnTo>
                  <a:pt x="410210" y="140969"/>
                </a:lnTo>
                <a:lnTo>
                  <a:pt x="411479" y="140969"/>
                </a:lnTo>
                <a:lnTo>
                  <a:pt x="411479" y="138429"/>
                </a:lnTo>
                <a:close/>
              </a:path>
              <a:path w="414020" h="414020">
                <a:moveTo>
                  <a:pt x="412750" y="132079"/>
                </a:moveTo>
                <a:lnTo>
                  <a:pt x="410210" y="132079"/>
                </a:lnTo>
                <a:lnTo>
                  <a:pt x="410210" y="137159"/>
                </a:lnTo>
                <a:lnTo>
                  <a:pt x="412750" y="137159"/>
                </a:lnTo>
                <a:lnTo>
                  <a:pt x="412750" y="132079"/>
                </a:lnTo>
                <a:close/>
              </a:path>
              <a:path w="414020" h="414020">
                <a:moveTo>
                  <a:pt x="414020" y="125729"/>
                </a:moveTo>
                <a:lnTo>
                  <a:pt x="410210" y="125729"/>
                </a:lnTo>
                <a:lnTo>
                  <a:pt x="410210" y="130809"/>
                </a:lnTo>
                <a:lnTo>
                  <a:pt x="414020" y="130809"/>
                </a:lnTo>
                <a:lnTo>
                  <a:pt x="414020" y="125729"/>
                </a:lnTo>
                <a:close/>
              </a:path>
              <a:path w="414020" h="414020">
                <a:moveTo>
                  <a:pt x="414020" y="123189"/>
                </a:moveTo>
                <a:lnTo>
                  <a:pt x="410210" y="123189"/>
                </a:lnTo>
                <a:lnTo>
                  <a:pt x="410210" y="124459"/>
                </a:lnTo>
                <a:lnTo>
                  <a:pt x="414020" y="124459"/>
                </a:lnTo>
                <a:lnTo>
                  <a:pt x="414020" y="123189"/>
                </a:lnTo>
                <a:close/>
              </a:path>
              <a:path w="414020" h="414020">
                <a:moveTo>
                  <a:pt x="414020" y="119379"/>
                </a:moveTo>
                <a:lnTo>
                  <a:pt x="410210" y="119379"/>
                </a:lnTo>
                <a:lnTo>
                  <a:pt x="410210" y="121919"/>
                </a:lnTo>
                <a:lnTo>
                  <a:pt x="414020" y="121919"/>
                </a:lnTo>
                <a:lnTo>
                  <a:pt x="414020" y="119379"/>
                </a:lnTo>
                <a:close/>
              </a:path>
              <a:path w="414020" h="414020">
                <a:moveTo>
                  <a:pt x="414020" y="116839"/>
                </a:moveTo>
                <a:lnTo>
                  <a:pt x="410210" y="116839"/>
                </a:lnTo>
                <a:lnTo>
                  <a:pt x="410210" y="118109"/>
                </a:lnTo>
                <a:lnTo>
                  <a:pt x="414020" y="118109"/>
                </a:lnTo>
                <a:lnTo>
                  <a:pt x="414020" y="116839"/>
                </a:lnTo>
                <a:close/>
              </a:path>
              <a:path w="414020" h="414020">
                <a:moveTo>
                  <a:pt x="414020" y="113029"/>
                </a:moveTo>
                <a:lnTo>
                  <a:pt x="410210" y="113029"/>
                </a:lnTo>
                <a:lnTo>
                  <a:pt x="410210" y="115569"/>
                </a:lnTo>
                <a:lnTo>
                  <a:pt x="414020" y="115569"/>
                </a:lnTo>
                <a:lnTo>
                  <a:pt x="414020" y="113029"/>
                </a:lnTo>
                <a:close/>
              </a:path>
              <a:path w="414020" h="414020">
                <a:moveTo>
                  <a:pt x="414020" y="110489"/>
                </a:moveTo>
                <a:lnTo>
                  <a:pt x="410210" y="110489"/>
                </a:lnTo>
                <a:lnTo>
                  <a:pt x="410210" y="111759"/>
                </a:lnTo>
                <a:lnTo>
                  <a:pt x="414020" y="111759"/>
                </a:lnTo>
                <a:lnTo>
                  <a:pt x="414020" y="110489"/>
                </a:lnTo>
                <a:close/>
              </a:path>
              <a:path w="414020" h="414020">
                <a:moveTo>
                  <a:pt x="414020" y="106679"/>
                </a:moveTo>
                <a:lnTo>
                  <a:pt x="410210" y="106679"/>
                </a:lnTo>
                <a:lnTo>
                  <a:pt x="410210" y="109219"/>
                </a:lnTo>
                <a:lnTo>
                  <a:pt x="414020" y="109219"/>
                </a:lnTo>
                <a:lnTo>
                  <a:pt x="414020" y="106679"/>
                </a:lnTo>
                <a:close/>
              </a:path>
              <a:path w="414020" h="414020">
                <a:moveTo>
                  <a:pt x="414020" y="104139"/>
                </a:moveTo>
                <a:lnTo>
                  <a:pt x="410210" y="104139"/>
                </a:lnTo>
                <a:lnTo>
                  <a:pt x="410210" y="105409"/>
                </a:lnTo>
                <a:lnTo>
                  <a:pt x="414020" y="105409"/>
                </a:lnTo>
                <a:lnTo>
                  <a:pt x="414020" y="104139"/>
                </a:lnTo>
                <a:close/>
              </a:path>
              <a:path w="414020" h="414020">
                <a:moveTo>
                  <a:pt x="414020" y="100329"/>
                </a:moveTo>
                <a:lnTo>
                  <a:pt x="410210" y="100329"/>
                </a:lnTo>
                <a:lnTo>
                  <a:pt x="410210" y="102869"/>
                </a:lnTo>
                <a:lnTo>
                  <a:pt x="414020" y="102869"/>
                </a:lnTo>
                <a:lnTo>
                  <a:pt x="414020" y="100329"/>
                </a:lnTo>
                <a:close/>
              </a:path>
              <a:path w="414020" h="414020">
                <a:moveTo>
                  <a:pt x="414020" y="97789"/>
                </a:moveTo>
                <a:lnTo>
                  <a:pt x="410210" y="97789"/>
                </a:lnTo>
                <a:lnTo>
                  <a:pt x="410210" y="99059"/>
                </a:lnTo>
                <a:lnTo>
                  <a:pt x="414020" y="99059"/>
                </a:lnTo>
                <a:lnTo>
                  <a:pt x="414020" y="97789"/>
                </a:lnTo>
                <a:close/>
              </a:path>
              <a:path w="414020" h="414020">
                <a:moveTo>
                  <a:pt x="414020" y="93979"/>
                </a:moveTo>
                <a:lnTo>
                  <a:pt x="410210" y="93979"/>
                </a:lnTo>
                <a:lnTo>
                  <a:pt x="410210" y="96519"/>
                </a:lnTo>
                <a:lnTo>
                  <a:pt x="414020" y="96519"/>
                </a:lnTo>
                <a:lnTo>
                  <a:pt x="414020" y="93979"/>
                </a:lnTo>
                <a:close/>
              </a:path>
              <a:path w="414020" h="414020">
                <a:moveTo>
                  <a:pt x="414020" y="91439"/>
                </a:moveTo>
                <a:lnTo>
                  <a:pt x="410210" y="91439"/>
                </a:lnTo>
                <a:lnTo>
                  <a:pt x="410210" y="92709"/>
                </a:lnTo>
                <a:lnTo>
                  <a:pt x="414020" y="92709"/>
                </a:lnTo>
                <a:lnTo>
                  <a:pt x="414020" y="91439"/>
                </a:lnTo>
                <a:close/>
              </a:path>
              <a:path w="414020" h="414020">
                <a:moveTo>
                  <a:pt x="414020" y="87629"/>
                </a:moveTo>
                <a:lnTo>
                  <a:pt x="410210" y="87629"/>
                </a:lnTo>
                <a:lnTo>
                  <a:pt x="410210" y="90169"/>
                </a:lnTo>
                <a:lnTo>
                  <a:pt x="414020" y="90169"/>
                </a:lnTo>
                <a:lnTo>
                  <a:pt x="414020" y="87629"/>
                </a:lnTo>
                <a:close/>
              </a:path>
              <a:path w="414020" h="414020">
                <a:moveTo>
                  <a:pt x="414020" y="85089"/>
                </a:moveTo>
                <a:lnTo>
                  <a:pt x="410210" y="85089"/>
                </a:lnTo>
                <a:lnTo>
                  <a:pt x="410210" y="86359"/>
                </a:lnTo>
                <a:lnTo>
                  <a:pt x="414020" y="86359"/>
                </a:lnTo>
                <a:lnTo>
                  <a:pt x="414020" y="85089"/>
                </a:lnTo>
                <a:close/>
              </a:path>
              <a:path w="414020" h="414020">
                <a:moveTo>
                  <a:pt x="414020" y="81279"/>
                </a:moveTo>
                <a:lnTo>
                  <a:pt x="410210" y="81279"/>
                </a:lnTo>
                <a:lnTo>
                  <a:pt x="410210" y="83819"/>
                </a:lnTo>
                <a:lnTo>
                  <a:pt x="414020" y="83819"/>
                </a:lnTo>
                <a:lnTo>
                  <a:pt x="414020" y="81279"/>
                </a:lnTo>
                <a:close/>
              </a:path>
              <a:path w="414020" h="414020">
                <a:moveTo>
                  <a:pt x="414020" y="78739"/>
                </a:moveTo>
                <a:lnTo>
                  <a:pt x="410210" y="78739"/>
                </a:lnTo>
                <a:lnTo>
                  <a:pt x="410210" y="80009"/>
                </a:lnTo>
                <a:lnTo>
                  <a:pt x="414020" y="80009"/>
                </a:lnTo>
                <a:lnTo>
                  <a:pt x="414020" y="78739"/>
                </a:lnTo>
                <a:close/>
              </a:path>
              <a:path w="414020" h="414020">
                <a:moveTo>
                  <a:pt x="1270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1270" y="77469"/>
                </a:lnTo>
                <a:lnTo>
                  <a:pt x="1270" y="74929"/>
                </a:lnTo>
                <a:close/>
              </a:path>
              <a:path w="414020" h="414020">
                <a:moveTo>
                  <a:pt x="414020" y="74929"/>
                </a:moveTo>
                <a:lnTo>
                  <a:pt x="410210" y="74929"/>
                </a:lnTo>
                <a:lnTo>
                  <a:pt x="410210" y="77469"/>
                </a:lnTo>
                <a:lnTo>
                  <a:pt x="414020" y="77469"/>
                </a:lnTo>
                <a:lnTo>
                  <a:pt x="414020" y="74929"/>
                </a:lnTo>
                <a:close/>
              </a:path>
              <a:path w="414020" h="414020">
                <a:moveTo>
                  <a:pt x="381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2539" y="73659"/>
                </a:lnTo>
                <a:lnTo>
                  <a:pt x="2539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414020" h="414020">
                <a:moveTo>
                  <a:pt x="381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414020" h="414020">
                <a:moveTo>
                  <a:pt x="414020" y="72389"/>
                </a:moveTo>
                <a:lnTo>
                  <a:pt x="410210" y="72389"/>
                </a:lnTo>
                <a:lnTo>
                  <a:pt x="410210" y="73659"/>
                </a:lnTo>
                <a:lnTo>
                  <a:pt x="414020" y="73659"/>
                </a:lnTo>
                <a:lnTo>
                  <a:pt x="414020" y="72389"/>
                </a:lnTo>
                <a:close/>
              </a:path>
              <a:path w="414020" h="414020">
                <a:moveTo>
                  <a:pt x="414020" y="68579"/>
                </a:moveTo>
                <a:lnTo>
                  <a:pt x="410210" y="68579"/>
                </a:lnTo>
                <a:lnTo>
                  <a:pt x="410210" y="71119"/>
                </a:lnTo>
                <a:lnTo>
                  <a:pt x="414020" y="71119"/>
                </a:lnTo>
                <a:lnTo>
                  <a:pt x="414020" y="68579"/>
                </a:lnTo>
                <a:close/>
              </a:path>
              <a:path w="414020" h="414020">
                <a:moveTo>
                  <a:pt x="3810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6039"/>
                </a:lnTo>
                <a:close/>
              </a:path>
              <a:path w="414020" h="414020">
                <a:moveTo>
                  <a:pt x="381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414020" h="414020">
                <a:moveTo>
                  <a:pt x="414020" y="66039"/>
                </a:moveTo>
                <a:lnTo>
                  <a:pt x="410210" y="66039"/>
                </a:lnTo>
                <a:lnTo>
                  <a:pt x="410210" y="67309"/>
                </a:lnTo>
                <a:lnTo>
                  <a:pt x="414020" y="67309"/>
                </a:lnTo>
                <a:lnTo>
                  <a:pt x="414020" y="66039"/>
                </a:lnTo>
                <a:close/>
              </a:path>
              <a:path w="414020" h="414020">
                <a:moveTo>
                  <a:pt x="414020" y="62229"/>
                </a:moveTo>
                <a:lnTo>
                  <a:pt x="410210" y="62229"/>
                </a:lnTo>
                <a:lnTo>
                  <a:pt x="410210" y="64769"/>
                </a:lnTo>
                <a:lnTo>
                  <a:pt x="414020" y="64769"/>
                </a:lnTo>
                <a:lnTo>
                  <a:pt x="414020" y="62229"/>
                </a:lnTo>
                <a:close/>
              </a:path>
              <a:path w="414020" h="414020">
                <a:moveTo>
                  <a:pt x="3810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9689"/>
                </a:lnTo>
                <a:close/>
              </a:path>
              <a:path w="414020" h="414020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414020" h="414020">
                <a:moveTo>
                  <a:pt x="414020" y="59689"/>
                </a:moveTo>
                <a:lnTo>
                  <a:pt x="410210" y="59689"/>
                </a:lnTo>
                <a:lnTo>
                  <a:pt x="410210" y="60959"/>
                </a:lnTo>
                <a:lnTo>
                  <a:pt x="414020" y="60959"/>
                </a:lnTo>
                <a:lnTo>
                  <a:pt x="414020" y="59689"/>
                </a:lnTo>
                <a:close/>
              </a:path>
              <a:path w="414020" h="414020">
                <a:moveTo>
                  <a:pt x="414020" y="55879"/>
                </a:moveTo>
                <a:lnTo>
                  <a:pt x="410210" y="55879"/>
                </a:lnTo>
                <a:lnTo>
                  <a:pt x="410210" y="58419"/>
                </a:lnTo>
                <a:lnTo>
                  <a:pt x="414020" y="58419"/>
                </a:lnTo>
                <a:lnTo>
                  <a:pt x="414020" y="55879"/>
                </a:lnTo>
                <a:close/>
              </a:path>
              <a:path w="414020" h="414020">
                <a:moveTo>
                  <a:pt x="3810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339"/>
                </a:lnTo>
                <a:close/>
              </a:path>
              <a:path w="414020" h="414020">
                <a:moveTo>
                  <a:pt x="3810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close/>
              </a:path>
              <a:path w="414020" h="414020">
                <a:moveTo>
                  <a:pt x="414020" y="53339"/>
                </a:moveTo>
                <a:lnTo>
                  <a:pt x="410210" y="53339"/>
                </a:lnTo>
                <a:lnTo>
                  <a:pt x="410210" y="54609"/>
                </a:lnTo>
                <a:lnTo>
                  <a:pt x="414020" y="54609"/>
                </a:lnTo>
                <a:lnTo>
                  <a:pt x="414020" y="53339"/>
                </a:lnTo>
                <a:close/>
              </a:path>
              <a:path w="414020" h="414020">
                <a:moveTo>
                  <a:pt x="414020" y="49656"/>
                </a:moveTo>
                <a:lnTo>
                  <a:pt x="410210" y="49656"/>
                </a:lnTo>
                <a:lnTo>
                  <a:pt x="410210" y="52069"/>
                </a:lnTo>
                <a:lnTo>
                  <a:pt x="414020" y="52069"/>
                </a:lnTo>
                <a:lnTo>
                  <a:pt x="414020" y="49656"/>
                </a:lnTo>
                <a:close/>
              </a:path>
              <a:path w="414020" h="414020">
                <a:moveTo>
                  <a:pt x="3810" y="47116"/>
                </a:moveTo>
                <a:lnTo>
                  <a:pt x="0" y="47116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7116"/>
                </a:lnTo>
                <a:close/>
              </a:path>
              <a:path w="414020" h="414020">
                <a:moveTo>
                  <a:pt x="414020" y="47116"/>
                </a:moveTo>
                <a:lnTo>
                  <a:pt x="410210" y="47116"/>
                </a:lnTo>
                <a:lnTo>
                  <a:pt x="410210" y="48259"/>
                </a:lnTo>
                <a:lnTo>
                  <a:pt x="414020" y="48259"/>
                </a:lnTo>
                <a:lnTo>
                  <a:pt x="414020" y="47116"/>
                </a:lnTo>
                <a:close/>
              </a:path>
              <a:path w="414020" h="414020">
                <a:moveTo>
                  <a:pt x="3810" y="43306"/>
                </a:moveTo>
                <a:lnTo>
                  <a:pt x="0" y="43306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306"/>
                </a:lnTo>
                <a:close/>
              </a:path>
              <a:path w="414020" h="414020">
                <a:moveTo>
                  <a:pt x="414020" y="43306"/>
                </a:moveTo>
                <a:lnTo>
                  <a:pt x="410210" y="43306"/>
                </a:lnTo>
                <a:lnTo>
                  <a:pt x="410210" y="45719"/>
                </a:lnTo>
                <a:lnTo>
                  <a:pt x="414020" y="45719"/>
                </a:lnTo>
                <a:lnTo>
                  <a:pt x="414020" y="43306"/>
                </a:lnTo>
                <a:close/>
              </a:path>
              <a:path w="414020" h="414020">
                <a:moveTo>
                  <a:pt x="3810" y="40766"/>
                </a:moveTo>
                <a:lnTo>
                  <a:pt x="0" y="40766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766"/>
                </a:lnTo>
                <a:close/>
              </a:path>
              <a:path w="414020" h="414020">
                <a:moveTo>
                  <a:pt x="414020" y="40766"/>
                </a:moveTo>
                <a:lnTo>
                  <a:pt x="410210" y="40766"/>
                </a:lnTo>
                <a:lnTo>
                  <a:pt x="410210" y="41909"/>
                </a:lnTo>
                <a:lnTo>
                  <a:pt x="414020" y="41909"/>
                </a:lnTo>
                <a:lnTo>
                  <a:pt x="414020" y="40766"/>
                </a:lnTo>
                <a:close/>
              </a:path>
              <a:path w="414020" h="414020">
                <a:moveTo>
                  <a:pt x="3810" y="36956"/>
                </a:moveTo>
                <a:lnTo>
                  <a:pt x="0" y="36956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956"/>
                </a:lnTo>
                <a:close/>
              </a:path>
              <a:path w="414020" h="414020">
                <a:moveTo>
                  <a:pt x="414020" y="36956"/>
                </a:moveTo>
                <a:lnTo>
                  <a:pt x="410210" y="36956"/>
                </a:lnTo>
                <a:lnTo>
                  <a:pt x="410210" y="39369"/>
                </a:lnTo>
                <a:lnTo>
                  <a:pt x="414020" y="39369"/>
                </a:lnTo>
                <a:lnTo>
                  <a:pt x="414020" y="36956"/>
                </a:lnTo>
                <a:close/>
              </a:path>
              <a:path w="414020" h="414020">
                <a:moveTo>
                  <a:pt x="3810" y="34416"/>
                </a:moveTo>
                <a:lnTo>
                  <a:pt x="0" y="34416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416"/>
                </a:lnTo>
                <a:close/>
              </a:path>
              <a:path w="414020" h="414020">
                <a:moveTo>
                  <a:pt x="414020" y="34416"/>
                </a:moveTo>
                <a:lnTo>
                  <a:pt x="410210" y="34416"/>
                </a:lnTo>
                <a:lnTo>
                  <a:pt x="410210" y="35559"/>
                </a:lnTo>
                <a:lnTo>
                  <a:pt x="414020" y="35559"/>
                </a:lnTo>
                <a:lnTo>
                  <a:pt x="414020" y="34416"/>
                </a:lnTo>
                <a:close/>
              </a:path>
              <a:path w="414020" h="414020">
                <a:moveTo>
                  <a:pt x="3810" y="30606"/>
                </a:moveTo>
                <a:lnTo>
                  <a:pt x="0" y="30606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606"/>
                </a:lnTo>
                <a:close/>
              </a:path>
              <a:path w="414020" h="414020">
                <a:moveTo>
                  <a:pt x="414020" y="30606"/>
                </a:moveTo>
                <a:lnTo>
                  <a:pt x="410210" y="30606"/>
                </a:lnTo>
                <a:lnTo>
                  <a:pt x="410210" y="33019"/>
                </a:lnTo>
                <a:lnTo>
                  <a:pt x="414020" y="33019"/>
                </a:lnTo>
                <a:lnTo>
                  <a:pt x="414020" y="30606"/>
                </a:lnTo>
                <a:close/>
              </a:path>
              <a:path w="414020" h="414020">
                <a:moveTo>
                  <a:pt x="3810" y="28066"/>
                </a:moveTo>
                <a:lnTo>
                  <a:pt x="0" y="28066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8066"/>
                </a:lnTo>
                <a:close/>
              </a:path>
              <a:path w="414020" h="414020">
                <a:moveTo>
                  <a:pt x="414020" y="28066"/>
                </a:moveTo>
                <a:lnTo>
                  <a:pt x="410210" y="28066"/>
                </a:lnTo>
                <a:lnTo>
                  <a:pt x="410210" y="29209"/>
                </a:lnTo>
                <a:lnTo>
                  <a:pt x="414020" y="29209"/>
                </a:lnTo>
                <a:lnTo>
                  <a:pt x="414020" y="28066"/>
                </a:lnTo>
                <a:close/>
              </a:path>
              <a:path w="414020" h="414020">
                <a:moveTo>
                  <a:pt x="3810" y="21716"/>
                </a:moveTo>
                <a:lnTo>
                  <a:pt x="0" y="21716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1716"/>
                </a:lnTo>
                <a:close/>
              </a:path>
              <a:path w="414020" h="414020">
                <a:moveTo>
                  <a:pt x="414020" y="21716"/>
                </a:moveTo>
                <a:lnTo>
                  <a:pt x="410210" y="21716"/>
                </a:lnTo>
                <a:lnTo>
                  <a:pt x="410210" y="26669"/>
                </a:lnTo>
                <a:lnTo>
                  <a:pt x="414020" y="26669"/>
                </a:lnTo>
                <a:lnTo>
                  <a:pt x="414020" y="21716"/>
                </a:lnTo>
                <a:close/>
              </a:path>
              <a:path w="414020" h="414020">
                <a:moveTo>
                  <a:pt x="3810" y="17906"/>
                </a:moveTo>
                <a:lnTo>
                  <a:pt x="0" y="17906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906"/>
                </a:lnTo>
                <a:close/>
              </a:path>
              <a:path w="414020" h="414020">
                <a:moveTo>
                  <a:pt x="414020" y="17906"/>
                </a:moveTo>
                <a:lnTo>
                  <a:pt x="410210" y="17906"/>
                </a:lnTo>
                <a:lnTo>
                  <a:pt x="410210" y="20319"/>
                </a:lnTo>
                <a:lnTo>
                  <a:pt x="414020" y="20319"/>
                </a:lnTo>
                <a:lnTo>
                  <a:pt x="414020" y="17906"/>
                </a:lnTo>
                <a:close/>
              </a:path>
              <a:path w="414020" h="414020">
                <a:moveTo>
                  <a:pt x="3810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414020" h="414020">
                <a:moveTo>
                  <a:pt x="414020" y="15239"/>
                </a:moveTo>
                <a:lnTo>
                  <a:pt x="410210" y="15239"/>
                </a:lnTo>
                <a:lnTo>
                  <a:pt x="410210" y="16509"/>
                </a:lnTo>
                <a:lnTo>
                  <a:pt x="414020" y="16509"/>
                </a:lnTo>
                <a:lnTo>
                  <a:pt x="414020" y="15239"/>
                </a:lnTo>
                <a:close/>
              </a:path>
              <a:path w="414020" h="414020">
                <a:moveTo>
                  <a:pt x="3810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414020" h="414020">
                <a:moveTo>
                  <a:pt x="414020" y="11429"/>
                </a:moveTo>
                <a:lnTo>
                  <a:pt x="410210" y="11429"/>
                </a:lnTo>
                <a:lnTo>
                  <a:pt x="410210" y="13969"/>
                </a:lnTo>
                <a:lnTo>
                  <a:pt x="414020" y="13969"/>
                </a:lnTo>
                <a:lnTo>
                  <a:pt x="414020" y="11429"/>
                </a:lnTo>
                <a:close/>
              </a:path>
              <a:path w="414020" h="414020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414020" h="414020">
                <a:moveTo>
                  <a:pt x="414020" y="8889"/>
                </a:moveTo>
                <a:lnTo>
                  <a:pt x="410210" y="8889"/>
                </a:lnTo>
                <a:lnTo>
                  <a:pt x="410210" y="10159"/>
                </a:lnTo>
                <a:lnTo>
                  <a:pt x="414020" y="10159"/>
                </a:lnTo>
                <a:lnTo>
                  <a:pt x="414020" y="8889"/>
                </a:lnTo>
                <a:close/>
              </a:path>
              <a:path w="414020" h="41402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414020" h="414020">
                <a:moveTo>
                  <a:pt x="414020" y="5079"/>
                </a:moveTo>
                <a:lnTo>
                  <a:pt x="410210" y="5079"/>
                </a:lnTo>
                <a:lnTo>
                  <a:pt x="410210" y="7619"/>
                </a:lnTo>
                <a:lnTo>
                  <a:pt x="414020" y="7619"/>
                </a:lnTo>
                <a:lnTo>
                  <a:pt x="414020" y="5079"/>
                </a:lnTo>
                <a:close/>
              </a:path>
              <a:path w="414020" h="414020">
                <a:moveTo>
                  <a:pt x="3810" y="2539"/>
                </a:moveTo>
                <a:lnTo>
                  <a:pt x="0" y="2539"/>
                </a:lnTo>
                <a:lnTo>
                  <a:pt x="0" y="3809"/>
                </a:lnTo>
                <a:lnTo>
                  <a:pt x="3810" y="3809"/>
                </a:lnTo>
                <a:lnTo>
                  <a:pt x="3810" y="2539"/>
                </a:lnTo>
                <a:close/>
              </a:path>
              <a:path w="414020" h="414020">
                <a:moveTo>
                  <a:pt x="414020" y="2539"/>
                </a:moveTo>
                <a:lnTo>
                  <a:pt x="410210" y="2539"/>
                </a:lnTo>
                <a:lnTo>
                  <a:pt x="410210" y="3809"/>
                </a:lnTo>
                <a:lnTo>
                  <a:pt x="414020" y="3809"/>
                </a:lnTo>
                <a:lnTo>
                  <a:pt x="414020" y="2539"/>
                </a:lnTo>
                <a:close/>
              </a:path>
              <a:path w="414020" h="414020">
                <a:moveTo>
                  <a:pt x="176529" y="1269"/>
                </a:moveTo>
                <a:lnTo>
                  <a:pt x="175260" y="1269"/>
                </a:lnTo>
                <a:lnTo>
                  <a:pt x="175260" y="2539"/>
                </a:lnTo>
                <a:lnTo>
                  <a:pt x="176529" y="2539"/>
                </a:lnTo>
                <a:lnTo>
                  <a:pt x="176529" y="1269"/>
                </a:lnTo>
                <a:close/>
              </a:path>
              <a:path w="414020" h="414020">
                <a:moveTo>
                  <a:pt x="175260" y="0"/>
                </a:moveTo>
                <a:lnTo>
                  <a:pt x="0" y="0"/>
                </a:lnTo>
                <a:lnTo>
                  <a:pt x="0" y="1269"/>
                </a:lnTo>
                <a:lnTo>
                  <a:pt x="175260" y="1269"/>
                </a:lnTo>
                <a:lnTo>
                  <a:pt x="175260" y="0"/>
                </a:lnTo>
                <a:close/>
              </a:path>
              <a:path w="414020" h="414020">
                <a:moveTo>
                  <a:pt x="414020" y="0"/>
                </a:moveTo>
                <a:lnTo>
                  <a:pt x="176529" y="0"/>
                </a:lnTo>
                <a:lnTo>
                  <a:pt x="176529" y="1269"/>
                </a:lnTo>
                <a:lnTo>
                  <a:pt x="414020" y="1269"/>
                </a:lnTo>
                <a:lnTo>
                  <a:pt x="414020" y="0"/>
                </a:lnTo>
                <a:close/>
              </a:path>
              <a:path w="414020" h="414020">
                <a:moveTo>
                  <a:pt x="3810" y="383539"/>
                </a:moveTo>
                <a:lnTo>
                  <a:pt x="0" y="383539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83539"/>
                </a:lnTo>
                <a:close/>
              </a:path>
              <a:path w="414020" h="414020">
                <a:moveTo>
                  <a:pt x="3810" y="379729"/>
                </a:moveTo>
                <a:lnTo>
                  <a:pt x="0" y="37972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9729"/>
                </a:lnTo>
                <a:close/>
              </a:path>
              <a:path w="414020" h="414020">
                <a:moveTo>
                  <a:pt x="3810" y="377189"/>
                </a:moveTo>
                <a:lnTo>
                  <a:pt x="0" y="377189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7189"/>
                </a:lnTo>
                <a:close/>
              </a:path>
              <a:path w="414020" h="414020">
                <a:moveTo>
                  <a:pt x="3810" y="373379"/>
                </a:moveTo>
                <a:lnTo>
                  <a:pt x="0" y="37337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3379"/>
                </a:lnTo>
                <a:close/>
              </a:path>
              <a:path w="414020" h="414020">
                <a:moveTo>
                  <a:pt x="3810" y="370839"/>
                </a:moveTo>
                <a:lnTo>
                  <a:pt x="0" y="370839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70839"/>
                </a:lnTo>
                <a:close/>
              </a:path>
              <a:path w="414020" h="414020">
                <a:moveTo>
                  <a:pt x="3810" y="367029"/>
                </a:moveTo>
                <a:lnTo>
                  <a:pt x="0" y="36702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7029"/>
                </a:lnTo>
                <a:close/>
              </a:path>
              <a:path w="414020" h="414020">
                <a:moveTo>
                  <a:pt x="3810" y="364489"/>
                </a:moveTo>
                <a:lnTo>
                  <a:pt x="0" y="364489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4489"/>
                </a:lnTo>
                <a:close/>
              </a:path>
              <a:path w="414020" h="414020">
                <a:moveTo>
                  <a:pt x="3810" y="360679"/>
                </a:moveTo>
                <a:lnTo>
                  <a:pt x="0" y="36067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0679"/>
                </a:lnTo>
                <a:close/>
              </a:path>
              <a:path w="414020" h="414020">
                <a:moveTo>
                  <a:pt x="3810" y="358139"/>
                </a:moveTo>
                <a:lnTo>
                  <a:pt x="0" y="358139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8139"/>
                </a:lnTo>
                <a:close/>
              </a:path>
              <a:path w="414020" h="414020">
                <a:moveTo>
                  <a:pt x="3810" y="354329"/>
                </a:moveTo>
                <a:lnTo>
                  <a:pt x="0" y="35432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4329"/>
                </a:lnTo>
                <a:close/>
              </a:path>
              <a:path w="414020" h="414020">
                <a:moveTo>
                  <a:pt x="3810" y="351789"/>
                </a:moveTo>
                <a:lnTo>
                  <a:pt x="0" y="351789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1789"/>
                </a:lnTo>
                <a:close/>
              </a:path>
              <a:path w="414020" h="414020">
                <a:moveTo>
                  <a:pt x="3810" y="347979"/>
                </a:moveTo>
                <a:lnTo>
                  <a:pt x="0" y="34797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7979"/>
                </a:lnTo>
                <a:close/>
              </a:path>
              <a:path w="414020" h="414020">
                <a:moveTo>
                  <a:pt x="3810" y="345439"/>
                </a:moveTo>
                <a:lnTo>
                  <a:pt x="0" y="345439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5439"/>
                </a:lnTo>
                <a:close/>
              </a:path>
              <a:path w="414020" h="414020">
                <a:moveTo>
                  <a:pt x="3810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1629"/>
                </a:lnTo>
                <a:close/>
              </a:path>
              <a:path w="414020" h="414020">
                <a:moveTo>
                  <a:pt x="3810" y="339089"/>
                </a:moveTo>
                <a:lnTo>
                  <a:pt x="0" y="339089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9089"/>
                </a:lnTo>
                <a:close/>
              </a:path>
              <a:path w="414020" h="414020">
                <a:moveTo>
                  <a:pt x="3810" y="335279"/>
                </a:moveTo>
                <a:lnTo>
                  <a:pt x="0" y="33527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5279"/>
                </a:lnTo>
                <a:close/>
              </a:path>
              <a:path w="414020" h="414020">
                <a:moveTo>
                  <a:pt x="3810" y="332739"/>
                </a:moveTo>
                <a:lnTo>
                  <a:pt x="0" y="332739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2739"/>
                </a:lnTo>
                <a:close/>
              </a:path>
              <a:path w="414020" h="414020">
                <a:moveTo>
                  <a:pt x="3810" y="328929"/>
                </a:moveTo>
                <a:lnTo>
                  <a:pt x="0" y="32892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8929"/>
                </a:lnTo>
                <a:close/>
              </a:path>
              <a:path w="414020" h="414020">
                <a:moveTo>
                  <a:pt x="3810" y="326389"/>
                </a:moveTo>
                <a:lnTo>
                  <a:pt x="0" y="326389"/>
                </a:lnTo>
                <a:lnTo>
                  <a:pt x="0" y="327659"/>
                </a:lnTo>
                <a:lnTo>
                  <a:pt x="3810" y="327659"/>
                </a:lnTo>
                <a:lnTo>
                  <a:pt x="3810" y="326389"/>
                </a:lnTo>
                <a:close/>
              </a:path>
              <a:path w="414020" h="414020">
                <a:moveTo>
                  <a:pt x="3810" y="322579"/>
                </a:moveTo>
                <a:lnTo>
                  <a:pt x="0" y="32257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2579"/>
                </a:lnTo>
                <a:close/>
              </a:path>
              <a:path w="414020" h="414020">
                <a:moveTo>
                  <a:pt x="3810" y="320039"/>
                </a:moveTo>
                <a:lnTo>
                  <a:pt x="0" y="320039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20039"/>
                </a:lnTo>
                <a:close/>
              </a:path>
              <a:path w="414020" h="414020">
                <a:moveTo>
                  <a:pt x="3810" y="316229"/>
                </a:moveTo>
                <a:lnTo>
                  <a:pt x="0" y="31622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6229"/>
                </a:lnTo>
                <a:close/>
              </a:path>
              <a:path w="414020" h="414020">
                <a:moveTo>
                  <a:pt x="3810" y="313689"/>
                </a:moveTo>
                <a:lnTo>
                  <a:pt x="0" y="313689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3689"/>
                </a:lnTo>
                <a:close/>
              </a:path>
              <a:path w="414020" h="414020">
                <a:moveTo>
                  <a:pt x="3810" y="309879"/>
                </a:moveTo>
                <a:lnTo>
                  <a:pt x="0" y="30987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9879"/>
                </a:lnTo>
                <a:close/>
              </a:path>
              <a:path w="414020" h="414020">
                <a:moveTo>
                  <a:pt x="3810" y="307339"/>
                </a:moveTo>
                <a:lnTo>
                  <a:pt x="0" y="307339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7339"/>
                </a:lnTo>
                <a:close/>
              </a:path>
              <a:path w="414020" h="414020">
                <a:moveTo>
                  <a:pt x="3810" y="303529"/>
                </a:moveTo>
                <a:lnTo>
                  <a:pt x="0" y="30352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3529"/>
                </a:lnTo>
                <a:close/>
              </a:path>
              <a:path w="414020" h="414020">
                <a:moveTo>
                  <a:pt x="3810" y="300989"/>
                </a:moveTo>
                <a:lnTo>
                  <a:pt x="0" y="300989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300989"/>
                </a:lnTo>
                <a:close/>
              </a:path>
              <a:path w="414020" h="414020">
                <a:moveTo>
                  <a:pt x="3810" y="297179"/>
                </a:moveTo>
                <a:lnTo>
                  <a:pt x="0" y="29717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7179"/>
                </a:lnTo>
                <a:close/>
              </a:path>
              <a:path w="414020" h="414020">
                <a:moveTo>
                  <a:pt x="3810" y="294639"/>
                </a:moveTo>
                <a:lnTo>
                  <a:pt x="0" y="294639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4639"/>
                </a:lnTo>
                <a:close/>
              </a:path>
              <a:path w="414020" h="414020">
                <a:moveTo>
                  <a:pt x="3810" y="288289"/>
                </a:moveTo>
                <a:lnTo>
                  <a:pt x="0" y="28828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8289"/>
                </a:lnTo>
                <a:close/>
              </a:path>
              <a:path w="414020" h="414020">
                <a:moveTo>
                  <a:pt x="3810" y="281939"/>
                </a:moveTo>
                <a:lnTo>
                  <a:pt x="0" y="28193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1939"/>
                </a:lnTo>
                <a:close/>
              </a:path>
              <a:path w="414020" h="414020">
                <a:moveTo>
                  <a:pt x="3810" y="278129"/>
                </a:moveTo>
                <a:lnTo>
                  <a:pt x="0" y="27812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8129"/>
                </a:lnTo>
                <a:close/>
              </a:path>
              <a:path w="414020" h="414020">
                <a:moveTo>
                  <a:pt x="3810" y="256539"/>
                </a:moveTo>
                <a:lnTo>
                  <a:pt x="0" y="256539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56539"/>
                </a:lnTo>
                <a:close/>
              </a:path>
              <a:path w="414020" h="414020">
                <a:moveTo>
                  <a:pt x="3810" y="243839"/>
                </a:moveTo>
                <a:lnTo>
                  <a:pt x="2539" y="243839"/>
                </a:lnTo>
                <a:lnTo>
                  <a:pt x="2539" y="245109"/>
                </a:lnTo>
                <a:lnTo>
                  <a:pt x="1270" y="245109"/>
                </a:lnTo>
                <a:lnTo>
                  <a:pt x="1270" y="252729"/>
                </a:lnTo>
                <a:lnTo>
                  <a:pt x="0" y="25272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3839"/>
                </a:lnTo>
                <a:close/>
              </a:path>
              <a:path w="414020" h="414020">
                <a:moveTo>
                  <a:pt x="3810" y="237489"/>
                </a:moveTo>
                <a:lnTo>
                  <a:pt x="2539" y="237489"/>
                </a:lnTo>
                <a:lnTo>
                  <a:pt x="2539" y="242569"/>
                </a:lnTo>
                <a:lnTo>
                  <a:pt x="3810" y="242569"/>
                </a:lnTo>
                <a:lnTo>
                  <a:pt x="3810" y="237489"/>
                </a:lnTo>
                <a:close/>
              </a:path>
              <a:path w="414020" h="414020">
                <a:moveTo>
                  <a:pt x="414020" y="383539"/>
                </a:moveTo>
                <a:lnTo>
                  <a:pt x="410210" y="383539"/>
                </a:lnTo>
                <a:lnTo>
                  <a:pt x="410210" y="384809"/>
                </a:lnTo>
                <a:lnTo>
                  <a:pt x="414020" y="384809"/>
                </a:lnTo>
                <a:lnTo>
                  <a:pt x="414020" y="383539"/>
                </a:lnTo>
                <a:close/>
              </a:path>
              <a:path w="414020" h="414020">
                <a:moveTo>
                  <a:pt x="414020" y="379729"/>
                </a:moveTo>
                <a:lnTo>
                  <a:pt x="410210" y="379729"/>
                </a:lnTo>
                <a:lnTo>
                  <a:pt x="410210" y="382269"/>
                </a:lnTo>
                <a:lnTo>
                  <a:pt x="414020" y="382269"/>
                </a:lnTo>
                <a:lnTo>
                  <a:pt x="414020" y="379729"/>
                </a:lnTo>
                <a:close/>
              </a:path>
              <a:path w="414020" h="414020">
                <a:moveTo>
                  <a:pt x="414020" y="377316"/>
                </a:moveTo>
                <a:lnTo>
                  <a:pt x="410210" y="377316"/>
                </a:lnTo>
                <a:lnTo>
                  <a:pt x="410210" y="378459"/>
                </a:lnTo>
                <a:lnTo>
                  <a:pt x="414020" y="378459"/>
                </a:lnTo>
                <a:lnTo>
                  <a:pt x="414020" y="377316"/>
                </a:lnTo>
                <a:close/>
              </a:path>
              <a:path w="414020" h="414020">
                <a:moveTo>
                  <a:pt x="414020" y="373506"/>
                </a:moveTo>
                <a:lnTo>
                  <a:pt x="410210" y="373506"/>
                </a:lnTo>
                <a:lnTo>
                  <a:pt x="410210" y="376046"/>
                </a:lnTo>
                <a:lnTo>
                  <a:pt x="414020" y="376046"/>
                </a:lnTo>
                <a:lnTo>
                  <a:pt x="414020" y="373506"/>
                </a:lnTo>
                <a:close/>
              </a:path>
              <a:path w="414020" h="414020">
                <a:moveTo>
                  <a:pt x="414020" y="370966"/>
                </a:moveTo>
                <a:lnTo>
                  <a:pt x="410210" y="370966"/>
                </a:lnTo>
                <a:lnTo>
                  <a:pt x="410210" y="372109"/>
                </a:lnTo>
                <a:lnTo>
                  <a:pt x="414020" y="372109"/>
                </a:lnTo>
                <a:lnTo>
                  <a:pt x="414020" y="370966"/>
                </a:lnTo>
                <a:close/>
              </a:path>
              <a:path w="414020" h="414020">
                <a:moveTo>
                  <a:pt x="414020" y="367156"/>
                </a:moveTo>
                <a:lnTo>
                  <a:pt x="410210" y="367156"/>
                </a:lnTo>
                <a:lnTo>
                  <a:pt x="410210" y="369696"/>
                </a:lnTo>
                <a:lnTo>
                  <a:pt x="414020" y="369696"/>
                </a:lnTo>
                <a:lnTo>
                  <a:pt x="414020" y="367156"/>
                </a:lnTo>
                <a:close/>
              </a:path>
              <a:path w="414020" h="414020">
                <a:moveTo>
                  <a:pt x="414020" y="364616"/>
                </a:moveTo>
                <a:lnTo>
                  <a:pt x="410210" y="364616"/>
                </a:lnTo>
                <a:lnTo>
                  <a:pt x="410210" y="365759"/>
                </a:lnTo>
                <a:lnTo>
                  <a:pt x="414020" y="365759"/>
                </a:lnTo>
                <a:lnTo>
                  <a:pt x="414020" y="364616"/>
                </a:lnTo>
                <a:close/>
              </a:path>
              <a:path w="414020" h="414020">
                <a:moveTo>
                  <a:pt x="414020" y="360806"/>
                </a:moveTo>
                <a:lnTo>
                  <a:pt x="410210" y="360806"/>
                </a:lnTo>
                <a:lnTo>
                  <a:pt x="410210" y="363346"/>
                </a:lnTo>
                <a:lnTo>
                  <a:pt x="414020" y="363346"/>
                </a:lnTo>
                <a:lnTo>
                  <a:pt x="414020" y="360806"/>
                </a:lnTo>
                <a:close/>
              </a:path>
              <a:path w="414020" h="414020">
                <a:moveTo>
                  <a:pt x="414020" y="358266"/>
                </a:moveTo>
                <a:lnTo>
                  <a:pt x="410210" y="358266"/>
                </a:lnTo>
                <a:lnTo>
                  <a:pt x="410210" y="359409"/>
                </a:lnTo>
                <a:lnTo>
                  <a:pt x="414020" y="359409"/>
                </a:lnTo>
                <a:lnTo>
                  <a:pt x="414020" y="358266"/>
                </a:lnTo>
                <a:close/>
              </a:path>
              <a:path w="414020" h="414020">
                <a:moveTo>
                  <a:pt x="414020" y="354456"/>
                </a:moveTo>
                <a:lnTo>
                  <a:pt x="410210" y="354456"/>
                </a:lnTo>
                <a:lnTo>
                  <a:pt x="410210" y="356996"/>
                </a:lnTo>
                <a:lnTo>
                  <a:pt x="414020" y="356996"/>
                </a:lnTo>
                <a:lnTo>
                  <a:pt x="414020" y="354456"/>
                </a:lnTo>
                <a:close/>
              </a:path>
              <a:path w="414020" h="414020">
                <a:moveTo>
                  <a:pt x="414020" y="351916"/>
                </a:moveTo>
                <a:lnTo>
                  <a:pt x="410210" y="351916"/>
                </a:lnTo>
                <a:lnTo>
                  <a:pt x="410210" y="353059"/>
                </a:lnTo>
                <a:lnTo>
                  <a:pt x="414020" y="353059"/>
                </a:lnTo>
                <a:lnTo>
                  <a:pt x="414020" y="351916"/>
                </a:lnTo>
                <a:close/>
              </a:path>
              <a:path w="414020" h="414020">
                <a:moveTo>
                  <a:pt x="414020" y="348106"/>
                </a:moveTo>
                <a:lnTo>
                  <a:pt x="410210" y="348106"/>
                </a:lnTo>
                <a:lnTo>
                  <a:pt x="410210" y="350646"/>
                </a:lnTo>
                <a:lnTo>
                  <a:pt x="414020" y="350646"/>
                </a:lnTo>
                <a:lnTo>
                  <a:pt x="414020" y="348106"/>
                </a:lnTo>
                <a:close/>
              </a:path>
              <a:path w="414020" h="414020">
                <a:moveTo>
                  <a:pt x="414020" y="345566"/>
                </a:moveTo>
                <a:lnTo>
                  <a:pt x="410210" y="345566"/>
                </a:lnTo>
                <a:lnTo>
                  <a:pt x="410210" y="346709"/>
                </a:lnTo>
                <a:lnTo>
                  <a:pt x="414020" y="346709"/>
                </a:lnTo>
                <a:lnTo>
                  <a:pt x="414020" y="345566"/>
                </a:lnTo>
                <a:close/>
              </a:path>
              <a:path w="414020" h="414020">
                <a:moveTo>
                  <a:pt x="414020" y="341756"/>
                </a:moveTo>
                <a:lnTo>
                  <a:pt x="410210" y="341756"/>
                </a:lnTo>
                <a:lnTo>
                  <a:pt x="410210" y="344296"/>
                </a:lnTo>
                <a:lnTo>
                  <a:pt x="414020" y="344296"/>
                </a:lnTo>
                <a:lnTo>
                  <a:pt x="414020" y="341756"/>
                </a:lnTo>
                <a:close/>
              </a:path>
              <a:path w="414020" h="414020">
                <a:moveTo>
                  <a:pt x="412750" y="340359"/>
                </a:moveTo>
                <a:lnTo>
                  <a:pt x="411479" y="340359"/>
                </a:lnTo>
                <a:lnTo>
                  <a:pt x="411479" y="341756"/>
                </a:lnTo>
                <a:lnTo>
                  <a:pt x="412750" y="341756"/>
                </a:lnTo>
                <a:lnTo>
                  <a:pt x="412750" y="340359"/>
                </a:lnTo>
                <a:close/>
              </a:path>
              <a:path w="414020" h="414020">
                <a:moveTo>
                  <a:pt x="381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6080"/>
                </a:lnTo>
                <a:close/>
              </a:path>
              <a:path w="414020" h="414020">
                <a:moveTo>
                  <a:pt x="414020" y="386080"/>
                </a:moveTo>
                <a:lnTo>
                  <a:pt x="410210" y="386080"/>
                </a:lnTo>
                <a:lnTo>
                  <a:pt x="410210" y="392429"/>
                </a:lnTo>
                <a:lnTo>
                  <a:pt x="414020" y="392429"/>
                </a:lnTo>
                <a:lnTo>
                  <a:pt x="414020" y="386080"/>
                </a:lnTo>
                <a:close/>
              </a:path>
              <a:path w="414020" h="414020">
                <a:moveTo>
                  <a:pt x="114300" y="410337"/>
                </a:moveTo>
                <a:lnTo>
                  <a:pt x="0" y="410337"/>
                </a:lnTo>
                <a:lnTo>
                  <a:pt x="0" y="414020"/>
                </a:lnTo>
                <a:lnTo>
                  <a:pt x="113029" y="414020"/>
                </a:lnTo>
                <a:lnTo>
                  <a:pt x="113029" y="411479"/>
                </a:lnTo>
                <a:lnTo>
                  <a:pt x="114300" y="411479"/>
                </a:lnTo>
                <a:lnTo>
                  <a:pt x="114300" y="410337"/>
                </a:lnTo>
                <a:close/>
              </a:path>
              <a:path w="414020" h="414020">
                <a:moveTo>
                  <a:pt x="3810" y="407797"/>
                </a:moveTo>
                <a:lnTo>
                  <a:pt x="0" y="407797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7797"/>
                </a:lnTo>
                <a:close/>
              </a:path>
              <a:path w="414020" h="414020">
                <a:moveTo>
                  <a:pt x="3810" y="403987"/>
                </a:moveTo>
                <a:lnTo>
                  <a:pt x="0" y="403987"/>
                </a:lnTo>
                <a:lnTo>
                  <a:pt x="0" y="407670"/>
                </a:lnTo>
                <a:lnTo>
                  <a:pt x="3810" y="407670"/>
                </a:lnTo>
                <a:lnTo>
                  <a:pt x="3810" y="403987"/>
                </a:lnTo>
                <a:close/>
              </a:path>
              <a:path w="414020" h="414020">
                <a:moveTo>
                  <a:pt x="3810" y="401447"/>
                </a:moveTo>
                <a:lnTo>
                  <a:pt x="0" y="401447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401447"/>
                </a:lnTo>
                <a:close/>
              </a:path>
              <a:path w="414020" h="414020">
                <a:moveTo>
                  <a:pt x="3810" y="397637"/>
                </a:moveTo>
                <a:lnTo>
                  <a:pt x="0" y="397637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397637"/>
                </a:lnTo>
                <a:close/>
              </a:path>
              <a:path w="414020" h="414020">
                <a:moveTo>
                  <a:pt x="3810" y="395097"/>
                </a:moveTo>
                <a:lnTo>
                  <a:pt x="0" y="395097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5097"/>
                </a:lnTo>
                <a:close/>
              </a:path>
              <a:path w="414020" h="414020">
                <a:moveTo>
                  <a:pt x="3810" y="392557"/>
                </a:moveTo>
                <a:lnTo>
                  <a:pt x="0" y="392557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92557"/>
                </a:lnTo>
                <a:close/>
              </a:path>
              <a:path w="414020" h="414020">
                <a:moveTo>
                  <a:pt x="414020" y="410337"/>
                </a:moveTo>
                <a:lnTo>
                  <a:pt x="229870" y="410337"/>
                </a:lnTo>
                <a:lnTo>
                  <a:pt x="229870" y="414020"/>
                </a:lnTo>
                <a:lnTo>
                  <a:pt x="414020" y="414020"/>
                </a:lnTo>
                <a:lnTo>
                  <a:pt x="414020" y="410337"/>
                </a:lnTo>
                <a:close/>
              </a:path>
              <a:path w="414020" h="414020">
                <a:moveTo>
                  <a:pt x="414020" y="407796"/>
                </a:moveTo>
                <a:lnTo>
                  <a:pt x="410210" y="407796"/>
                </a:lnTo>
                <a:lnTo>
                  <a:pt x="410210" y="410210"/>
                </a:lnTo>
                <a:lnTo>
                  <a:pt x="414020" y="410210"/>
                </a:lnTo>
                <a:lnTo>
                  <a:pt x="414020" y="407796"/>
                </a:lnTo>
                <a:close/>
              </a:path>
              <a:path w="414020" h="414020">
                <a:moveTo>
                  <a:pt x="414020" y="403987"/>
                </a:moveTo>
                <a:lnTo>
                  <a:pt x="410210" y="403987"/>
                </a:lnTo>
                <a:lnTo>
                  <a:pt x="410210" y="407669"/>
                </a:lnTo>
                <a:lnTo>
                  <a:pt x="414020" y="407669"/>
                </a:lnTo>
                <a:lnTo>
                  <a:pt x="414020" y="403987"/>
                </a:lnTo>
                <a:close/>
              </a:path>
              <a:path w="414020" h="414020">
                <a:moveTo>
                  <a:pt x="414020" y="401446"/>
                </a:moveTo>
                <a:lnTo>
                  <a:pt x="410210" y="401446"/>
                </a:lnTo>
                <a:lnTo>
                  <a:pt x="410210" y="403859"/>
                </a:lnTo>
                <a:lnTo>
                  <a:pt x="414020" y="403859"/>
                </a:lnTo>
                <a:lnTo>
                  <a:pt x="414020" y="401446"/>
                </a:lnTo>
                <a:close/>
              </a:path>
              <a:path w="414020" h="414020">
                <a:moveTo>
                  <a:pt x="414020" y="397637"/>
                </a:moveTo>
                <a:lnTo>
                  <a:pt x="410210" y="397637"/>
                </a:lnTo>
                <a:lnTo>
                  <a:pt x="410210" y="401319"/>
                </a:lnTo>
                <a:lnTo>
                  <a:pt x="414020" y="401319"/>
                </a:lnTo>
                <a:lnTo>
                  <a:pt x="414020" y="397637"/>
                </a:lnTo>
                <a:close/>
              </a:path>
              <a:path w="414020" h="414020">
                <a:moveTo>
                  <a:pt x="414020" y="395096"/>
                </a:moveTo>
                <a:lnTo>
                  <a:pt x="410210" y="395096"/>
                </a:lnTo>
                <a:lnTo>
                  <a:pt x="410210" y="397509"/>
                </a:lnTo>
                <a:lnTo>
                  <a:pt x="414020" y="397509"/>
                </a:lnTo>
                <a:lnTo>
                  <a:pt x="414020" y="395096"/>
                </a:lnTo>
                <a:close/>
              </a:path>
              <a:path w="414020" h="414020">
                <a:moveTo>
                  <a:pt x="414020" y="392556"/>
                </a:moveTo>
                <a:lnTo>
                  <a:pt x="410210" y="392556"/>
                </a:lnTo>
                <a:lnTo>
                  <a:pt x="410210" y="394969"/>
                </a:lnTo>
                <a:lnTo>
                  <a:pt x="414020" y="394969"/>
                </a:lnTo>
                <a:lnTo>
                  <a:pt x="414020" y="392556"/>
                </a:lnTo>
                <a:close/>
              </a:path>
            </a:pathLst>
          </a:custGeom>
          <a:solidFill>
            <a:srgbClr val="BD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9" name="bk object 4529"/>
          <p:cNvSpPr/>
          <p:nvPr/>
        </p:nvSpPr>
        <p:spPr>
          <a:xfrm>
            <a:off x="5058409" y="2898139"/>
            <a:ext cx="406400" cy="407670"/>
          </a:xfrm>
          <a:custGeom>
            <a:avLst/>
            <a:gdLst/>
            <a:ahLst/>
            <a:cxnLst/>
            <a:rect l="l" t="t" r="r" b="b"/>
            <a:pathLst>
              <a:path w="406400" h="407670">
                <a:moveTo>
                  <a:pt x="405129" y="152400"/>
                </a:moveTo>
                <a:lnTo>
                  <a:pt x="402589" y="152400"/>
                </a:lnTo>
                <a:lnTo>
                  <a:pt x="402589" y="154939"/>
                </a:lnTo>
                <a:lnTo>
                  <a:pt x="405129" y="154939"/>
                </a:lnTo>
                <a:lnTo>
                  <a:pt x="405129" y="152400"/>
                </a:lnTo>
                <a:close/>
              </a:path>
              <a:path w="406400" h="407670">
                <a:moveTo>
                  <a:pt x="405129" y="148589"/>
                </a:moveTo>
                <a:lnTo>
                  <a:pt x="402589" y="148589"/>
                </a:lnTo>
                <a:lnTo>
                  <a:pt x="402589" y="151129"/>
                </a:lnTo>
                <a:lnTo>
                  <a:pt x="405129" y="151129"/>
                </a:lnTo>
                <a:lnTo>
                  <a:pt x="405129" y="148589"/>
                </a:lnTo>
                <a:close/>
              </a:path>
              <a:path w="406400" h="407670">
                <a:moveTo>
                  <a:pt x="406399" y="142239"/>
                </a:moveTo>
                <a:lnTo>
                  <a:pt x="402589" y="142239"/>
                </a:lnTo>
                <a:lnTo>
                  <a:pt x="402589" y="147319"/>
                </a:lnTo>
                <a:lnTo>
                  <a:pt x="406400" y="147319"/>
                </a:lnTo>
                <a:lnTo>
                  <a:pt x="406399" y="142239"/>
                </a:lnTo>
                <a:close/>
              </a:path>
              <a:path w="406400" h="407670">
                <a:moveTo>
                  <a:pt x="406400" y="139700"/>
                </a:moveTo>
                <a:lnTo>
                  <a:pt x="402589" y="139700"/>
                </a:lnTo>
                <a:lnTo>
                  <a:pt x="402589" y="140969"/>
                </a:lnTo>
                <a:lnTo>
                  <a:pt x="406400" y="140969"/>
                </a:lnTo>
                <a:lnTo>
                  <a:pt x="406400" y="139700"/>
                </a:lnTo>
                <a:close/>
              </a:path>
              <a:path w="406400" h="407670">
                <a:moveTo>
                  <a:pt x="406400" y="135889"/>
                </a:moveTo>
                <a:lnTo>
                  <a:pt x="402589" y="135889"/>
                </a:lnTo>
                <a:lnTo>
                  <a:pt x="402589" y="138429"/>
                </a:lnTo>
                <a:lnTo>
                  <a:pt x="406400" y="138429"/>
                </a:lnTo>
                <a:lnTo>
                  <a:pt x="406400" y="135889"/>
                </a:lnTo>
                <a:close/>
              </a:path>
              <a:path w="406400" h="407670">
                <a:moveTo>
                  <a:pt x="406400" y="129539"/>
                </a:moveTo>
                <a:lnTo>
                  <a:pt x="402589" y="129539"/>
                </a:lnTo>
                <a:lnTo>
                  <a:pt x="402589" y="134619"/>
                </a:lnTo>
                <a:lnTo>
                  <a:pt x="406400" y="134619"/>
                </a:lnTo>
                <a:lnTo>
                  <a:pt x="406400" y="129539"/>
                </a:lnTo>
                <a:close/>
              </a:path>
              <a:path w="406400" h="407670">
                <a:moveTo>
                  <a:pt x="406400" y="123189"/>
                </a:moveTo>
                <a:lnTo>
                  <a:pt x="402589" y="123189"/>
                </a:lnTo>
                <a:lnTo>
                  <a:pt x="402589" y="128269"/>
                </a:lnTo>
                <a:lnTo>
                  <a:pt x="406400" y="128269"/>
                </a:lnTo>
                <a:lnTo>
                  <a:pt x="406400" y="123189"/>
                </a:lnTo>
                <a:close/>
              </a:path>
              <a:path w="406400" h="407670">
                <a:moveTo>
                  <a:pt x="406400" y="120650"/>
                </a:moveTo>
                <a:lnTo>
                  <a:pt x="402589" y="120650"/>
                </a:lnTo>
                <a:lnTo>
                  <a:pt x="402589" y="121919"/>
                </a:lnTo>
                <a:lnTo>
                  <a:pt x="406400" y="121919"/>
                </a:lnTo>
                <a:lnTo>
                  <a:pt x="406400" y="120650"/>
                </a:lnTo>
                <a:close/>
              </a:path>
              <a:path w="406400" h="407670">
                <a:moveTo>
                  <a:pt x="406400" y="116839"/>
                </a:moveTo>
                <a:lnTo>
                  <a:pt x="402589" y="116839"/>
                </a:lnTo>
                <a:lnTo>
                  <a:pt x="402589" y="119379"/>
                </a:lnTo>
                <a:lnTo>
                  <a:pt x="406400" y="119379"/>
                </a:lnTo>
                <a:lnTo>
                  <a:pt x="406400" y="116839"/>
                </a:lnTo>
                <a:close/>
              </a:path>
              <a:path w="406400" h="407670">
                <a:moveTo>
                  <a:pt x="406400" y="114300"/>
                </a:moveTo>
                <a:lnTo>
                  <a:pt x="402589" y="114300"/>
                </a:lnTo>
                <a:lnTo>
                  <a:pt x="402589" y="115569"/>
                </a:lnTo>
                <a:lnTo>
                  <a:pt x="406400" y="115569"/>
                </a:lnTo>
                <a:lnTo>
                  <a:pt x="406400" y="114300"/>
                </a:lnTo>
                <a:close/>
              </a:path>
              <a:path w="406400" h="407670">
                <a:moveTo>
                  <a:pt x="406400" y="110489"/>
                </a:moveTo>
                <a:lnTo>
                  <a:pt x="402589" y="110489"/>
                </a:lnTo>
                <a:lnTo>
                  <a:pt x="402589" y="113029"/>
                </a:lnTo>
                <a:lnTo>
                  <a:pt x="406400" y="113029"/>
                </a:lnTo>
                <a:lnTo>
                  <a:pt x="406400" y="110489"/>
                </a:lnTo>
                <a:close/>
              </a:path>
              <a:path w="406400" h="407670">
                <a:moveTo>
                  <a:pt x="406400" y="107950"/>
                </a:moveTo>
                <a:lnTo>
                  <a:pt x="402589" y="107950"/>
                </a:lnTo>
                <a:lnTo>
                  <a:pt x="402589" y="109219"/>
                </a:lnTo>
                <a:lnTo>
                  <a:pt x="406400" y="109219"/>
                </a:lnTo>
                <a:lnTo>
                  <a:pt x="406400" y="107950"/>
                </a:lnTo>
                <a:close/>
              </a:path>
              <a:path w="406400" h="407670">
                <a:moveTo>
                  <a:pt x="406400" y="104139"/>
                </a:moveTo>
                <a:lnTo>
                  <a:pt x="402589" y="104139"/>
                </a:lnTo>
                <a:lnTo>
                  <a:pt x="402589" y="106679"/>
                </a:lnTo>
                <a:lnTo>
                  <a:pt x="406400" y="106679"/>
                </a:lnTo>
                <a:lnTo>
                  <a:pt x="406400" y="104139"/>
                </a:lnTo>
                <a:close/>
              </a:path>
              <a:path w="406400" h="407670">
                <a:moveTo>
                  <a:pt x="406400" y="101600"/>
                </a:moveTo>
                <a:lnTo>
                  <a:pt x="402589" y="101600"/>
                </a:lnTo>
                <a:lnTo>
                  <a:pt x="402589" y="102869"/>
                </a:lnTo>
                <a:lnTo>
                  <a:pt x="406400" y="102869"/>
                </a:lnTo>
                <a:lnTo>
                  <a:pt x="406400" y="101600"/>
                </a:lnTo>
                <a:close/>
              </a:path>
              <a:path w="406400" h="407670">
                <a:moveTo>
                  <a:pt x="406400" y="97789"/>
                </a:moveTo>
                <a:lnTo>
                  <a:pt x="402589" y="97789"/>
                </a:lnTo>
                <a:lnTo>
                  <a:pt x="402589" y="100329"/>
                </a:lnTo>
                <a:lnTo>
                  <a:pt x="406400" y="100329"/>
                </a:lnTo>
                <a:lnTo>
                  <a:pt x="406400" y="97789"/>
                </a:lnTo>
                <a:close/>
              </a:path>
              <a:path w="406400" h="407670">
                <a:moveTo>
                  <a:pt x="406400" y="95250"/>
                </a:moveTo>
                <a:lnTo>
                  <a:pt x="402589" y="95250"/>
                </a:lnTo>
                <a:lnTo>
                  <a:pt x="402589" y="96519"/>
                </a:lnTo>
                <a:lnTo>
                  <a:pt x="406400" y="96519"/>
                </a:lnTo>
                <a:lnTo>
                  <a:pt x="406400" y="95250"/>
                </a:lnTo>
                <a:close/>
              </a:path>
              <a:path w="406400" h="407670">
                <a:moveTo>
                  <a:pt x="406400" y="91439"/>
                </a:moveTo>
                <a:lnTo>
                  <a:pt x="402589" y="91439"/>
                </a:lnTo>
                <a:lnTo>
                  <a:pt x="402589" y="93979"/>
                </a:lnTo>
                <a:lnTo>
                  <a:pt x="406400" y="93979"/>
                </a:lnTo>
                <a:lnTo>
                  <a:pt x="406400" y="91439"/>
                </a:lnTo>
                <a:close/>
              </a:path>
              <a:path w="406400" h="407670">
                <a:moveTo>
                  <a:pt x="406400" y="88900"/>
                </a:moveTo>
                <a:lnTo>
                  <a:pt x="402589" y="88900"/>
                </a:lnTo>
                <a:lnTo>
                  <a:pt x="402589" y="90169"/>
                </a:lnTo>
                <a:lnTo>
                  <a:pt x="406400" y="90169"/>
                </a:lnTo>
                <a:lnTo>
                  <a:pt x="406400" y="88900"/>
                </a:lnTo>
                <a:close/>
              </a:path>
              <a:path w="406400" h="407670">
                <a:moveTo>
                  <a:pt x="406400" y="85089"/>
                </a:moveTo>
                <a:lnTo>
                  <a:pt x="402589" y="85089"/>
                </a:lnTo>
                <a:lnTo>
                  <a:pt x="402589" y="87629"/>
                </a:lnTo>
                <a:lnTo>
                  <a:pt x="406400" y="87629"/>
                </a:lnTo>
                <a:lnTo>
                  <a:pt x="406400" y="85089"/>
                </a:lnTo>
                <a:close/>
              </a:path>
              <a:path w="406400" h="407670">
                <a:moveTo>
                  <a:pt x="406400" y="82550"/>
                </a:moveTo>
                <a:lnTo>
                  <a:pt x="402589" y="82550"/>
                </a:lnTo>
                <a:lnTo>
                  <a:pt x="402589" y="83819"/>
                </a:lnTo>
                <a:lnTo>
                  <a:pt x="406400" y="83819"/>
                </a:lnTo>
                <a:lnTo>
                  <a:pt x="406400" y="82550"/>
                </a:lnTo>
                <a:close/>
              </a:path>
              <a:path w="406400" h="407670">
                <a:moveTo>
                  <a:pt x="406400" y="78739"/>
                </a:moveTo>
                <a:lnTo>
                  <a:pt x="402589" y="78739"/>
                </a:lnTo>
                <a:lnTo>
                  <a:pt x="402589" y="81279"/>
                </a:lnTo>
                <a:lnTo>
                  <a:pt x="406400" y="81279"/>
                </a:lnTo>
                <a:lnTo>
                  <a:pt x="406400" y="78739"/>
                </a:lnTo>
                <a:close/>
              </a:path>
              <a:path w="406400" h="407670">
                <a:moveTo>
                  <a:pt x="406400" y="76200"/>
                </a:moveTo>
                <a:lnTo>
                  <a:pt x="402589" y="76200"/>
                </a:lnTo>
                <a:lnTo>
                  <a:pt x="402589" y="77469"/>
                </a:lnTo>
                <a:lnTo>
                  <a:pt x="406400" y="77469"/>
                </a:lnTo>
                <a:lnTo>
                  <a:pt x="406400" y="76200"/>
                </a:lnTo>
                <a:close/>
              </a:path>
              <a:path w="406400" h="407670">
                <a:moveTo>
                  <a:pt x="406400" y="72389"/>
                </a:moveTo>
                <a:lnTo>
                  <a:pt x="402589" y="72389"/>
                </a:lnTo>
                <a:lnTo>
                  <a:pt x="402589" y="74929"/>
                </a:lnTo>
                <a:lnTo>
                  <a:pt x="406400" y="74929"/>
                </a:lnTo>
                <a:lnTo>
                  <a:pt x="406400" y="72389"/>
                </a:lnTo>
                <a:close/>
              </a:path>
              <a:path w="406400" h="407670">
                <a:moveTo>
                  <a:pt x="1269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1269" y="71119"/>
                </a:lnTo>
                <a:lnTo>
                  <a:pt x="1269" y="69850"/>
                </a:lnTo>
                <a:close/>
              </a:path>
              <a:path w="406400" h="407670">
                <a:moveTo>
                  <a:pt x="2539" y="68579"/>
                </a:moveTo>
                <a:lnTo>
                  <a:pt x="1269" y="68579"/>
                </a:lnTo>
                <a:lnTo>
                  <a:pt x="1269" y="69850"/>
                </a:lnTo>
                <a:lnTo>
                  <a:pt x="2539" y="69850"/>
                </a:lnTo>
                <a:lnTo>
                  <a:pt x="2539" y="68579"/>
                </a:lnTo>
                <a:close/>
              </a:path>
              <a:path w="406400" h="407670">
                <a:moveTo>
                  <a:pt x="3809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09" y="68579"/>
                </a:lnTo>
                <a:lnTo>
                  <a:pt x="3809" y="66039"/>
                </a:lnTo>
                <a:close/>
              </a:path>
              <a:path w="406400" h="407670">
                <a:moveTo>
                  <a:pt x="406400" y="69850"/>
                </a:moveTo>
                <a:lnTo>
                  <a:pt x="402589" y="69850"/>
                </a:lnTo>
                <a:lnTo>
                  <a:pt x="402589" y="71119"/>
                </a:lnTo>
                <a:lnTo>
                  <a:pt x="406400" y="71119"/>
                </a:lnTo>
                <a:lnTo>
                  <a:pt x="406400" y="69850"/>
                </a:lnTo>
                <a:close/>
              </a:path>
              <a:path w="406400" h="407670">
                <a:moveTo>
                  <a:pt x="406400" y="66039"/>
                </a:moveTo>
                <a:lnTo>
                  <a:pt x="402589" y="66039"/>
                </a:lnTo>
                <a:lnTo>
                  <a:pt x="402589" y="68579"/>
                </a:lnTo>
                <a:lnTo>
                  <a:pt x="406400" y="68579"/>
                </a:lnTo>
                <a:lnTo>
                  <a:pt x="406400" y="66039"/>
                </a:lnTo>
                <a:close/>
              </a:path>
              <a:path w="406400" h="407670">
                <a:moveTo>
                  <a:pt x="381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3500"/>
                </a:lnTo>
                <a:close/>
              </a:path>
              <a:path w="406400" h="407670">
                <a:moveTo>
                  <a:pt x="3810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9689"/>
                </a:lnTo>
                <a:close/>
              </a:path>
              <a:path w="406400" h="407670">
                <a:moveTo>
                  <a:pt x="406400" y="63500"/>
                </a:moveTo>
                <a:lnTo>
                  <a:pt x="402589" y="63500"/>
                </a:lnTo>
                <a:lnTo>
                  <a:pt x="402589" y="64769"/>
                </a:lnTo>
                <a:lnTo>
                  <a:pt x="406400" y="64769"/>
                </a:lnTo>
                <a:lnTo>
                  <a:pt x="406400" y="63500"/>
                </a:lnTo>
                <a:close/>
              </a:path>
              <a:path w="406400" h="407670">
                <a:moveTo>
                  <a:pt x="406400" y="59689"/>
                </a:moveTo>
                <a:lnTo>
                  <a:pt x="402589" y="59689"/>
                </a:lnTo>
                <a:lnTo>
                  <a:pt x="402589" y="62229"/>
                </a:lnTo>
                <a:lnTo>
                  <a:pt x="406400" y="62229"/>
                </a:lnTo>
                <a:lnTo>
                  <a:pt x="406400" y="59689"/>
                </a:lnTo>
                <a:close/>
              </a:path>
              <a:path w="406400" h="407670">
                <a:moveTo>
                  <a:pt x="3810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7150"/>
                </a:lnTo>
                <a:close/>
              </a:path>
              <a:path w="406400" h="407670">
                <a:moveTo>
                  <a:pt x="3810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339"/>
                </a:lnTo>
                <a:close/>
              </a:path>
              <a:path w="406400" h="407670">
                <a:moveTo>
                  <a:pt x="406400" y="57150"/>
                </a:moveTo>
                <a:lnTo>
                  <a:pt x="402589" y="57150"/>
                </a:lnTo>
                <a:lnTo>
                  <a:pt x="402589" y="58419"/>
                </a:lnTo>
                <a:lnTo>
                  <a:pt x="406400" y="58419"/>
                </a:lnTo>
                <a:lnTo>
                  <a:pt x="406400" y="57150"/>
                </a:lnTo>
                <a:close/>
              </a:path>
              <a:path w="406400" h="407670">
                <a:moveTo>
                  <a:pt x="406400" y="53339"/>
                </a:moveTo>
                <a:lnTo>
                  <a:pt x="402589" y="53339"/>
                </a:lnTo>
                <a:lnTo>
                  <a:pt x="402589" y="55879"/>
                </a:lnTo>
                <a:lnTo>
                  <a:pt x="406400" y="55879"/>
                </a:lnTo>
                <a:lnTo>
                  <a:pt x="406400" y="53339"/>
                </a:lnTo>
                <a:close/>
              </a:path>
              <a:path w="406400" h="407670">
                <a:moveTo>
                  <a:pt x="3810" y="50800"/>
                </a:moveTo>
                <a:lnTo>
                  <a:pt x="0" y="50800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50800"/>
                </a:lnTo>
                <a:close/>
              </a:path>
              <a:path w="406400" h="407670">
                <a:moveTo>
                  <a:pt x="3810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6989"/>
                </a:lnTo>
                <a:close/>
              </a:path>
              <a:path w="406400" h="407670">
                <a:moveTo>
                  <a:pt x="406400" y="50800"/>
                </a:moveTo>
                <a:lnTo>
                  <a:pt x="402589" y="50800"/>
                </a:lnTo>
                <a:lnTo>
                  <a:pt x="402589" y="52069"/>
                </a:lnTo>
                <a:lnTo>
                  <a:pt x="406400" y="52069"/>
                </a:lnTo>
                <a:lnTo>
                  <a:pt x="406400" y="50800"/>
                </a:lnTo>
                <a:close/>
              </a:path>
              <a:path w="406400" h="407670">
                <a:moveTo>
                  <a:pt x="406400" y="47116"/>
                </a:moveTo>
                <a:lnTo>
                  <a:pt x="402589" y="47116"/>
                </a:lnTo>
                <a:lnTo>
                  <a:pt x="402589" y="49529"/>
                </a:lnTo>
                <a:lnTo>
                  <a:pt x="406400" y="49529"/>
                </a:lnTo>
                <a:lnTo>
                  <a:pt x="406400" y="47116"/>
                </a:lnTo>
                <a:close/>
              </a:path>
              <a:path w="406400" h="407670">
                <a:moveTo>
                  <a:pt x="3810" y="44576"/>
                </a:moveTo>
                <a:lnTo>
                  <a:pt x="0" y="44576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4576"/>
                </a:lnTo>
                <a:close/>
              </a:path>
              <a:path w="406400" h="407670">
                <a:moveTo>
                  <a:pt x="406400" y="44576"/>
                </a:moveTo>
                <a:lnTo>
                  <a:pt x="402589" y="44576"/>
                </a:lnTo>
                <a:lnTo>
                  <a:pt x="402589" y="45719"/>
                </a:lnTo>
                <a:lnTo>
                  <a:pt x="406400" y="45719"/>
                </a:lnTo>
                <a:lnTo>
                  <a:pt x="406400" y="44576"/>
                </a:lnTo>
                <a:close/>
              </a:path>
              <a:path w="406400" h="407670">
                <a:moveTo>
                  <a:pt x="3810" y="40766"/>
                </a:moveTo>
                <a:lnTo>
                  <a:pt x="0" y="40766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766"/>
                </a:lnTo>
                <a:close/>
              </a:path>
              <a:path w="406400" h="407670">
                <a:moveTo>
                  <a:pt x="406400" y="40766"/>
                </a:moveTo>
                <a:lnTo>
                  <a:pt x="402589" y="40766"/>
                </a:lnTo>
                <a:lnTo>
                  <a:pt x="402589" y="43179"/>
                </a:lnTo>
                <a:lnTo>
                  <a:pt x="406400" y="43179"/>
                </a:lnTo>
                <a:lnTo>
                  <a:pt x="406400" y="40766"/>
                </a:lnTo>
                <a:close/>
              </a:path>
              <a:path w="406400" h="407670">
                <a:moveTo>
                  <a:pt x="3810" y="38226"/>
                </a:moveTo>
                <a:lnTo>
                  <a:pt x="0" y="38226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226"/>
                </a:lnTo>
                <a:close/>
              </a:path>
              <a:path w="406400" h="407670">
                <a:moveTo>
                  <a:pt x="406400" y="38226"/>
                </a:moveTo>
                <a:lnTo>
                  <a:pt x="402589" y="38226"/>
                </a:lnTo>
                <a:lnTo>
                  <a:pt x="402589" y="39369"/>
                </a:lnTo>
                <a:lnTo>
                  <a:pt x="406400" y="39369"/>
                </a:lnTo>
                <a:lnTo>
                  <a:pt x="406400" y="38226"/>
                </a:lnTo>
                <a:close/>
              </a:path>
              <a:path w="406400" h="407670">
                <a:moveTo>
                  <a:pt x="3810" y="34416"/>
                </a:moveTo>
                <a:lnTo>
                  <a:pt x="0" y="34416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416"/>
                </a:lnTo>
                <a:close/>
              </a:path>
              <a:path w="406400" h="407670">
                <a:moveTo>
                  <a:pt x="406400" y="34416"/>
                </a:moveTo>
                <a:lnTo>
                  <a:pt x="402589" y="34416"/>
                </a:lnTo>
                <a:lnTo>
                  <a:pt x="402589" y="36829"/>
                </a:lnTo>
                <a:lnTo>
                  <a:pt x="406400" y="36829"/>
                </a:lnTo>
                <a:lnTo>
                  <a:pt x="406400" y="34416"/>
                </a:lnTo>
                <a:close/>
              </a:path>
              <a:path w="406400" h="407670">
                <a:moveTo>
                  <a:pt x="3810" y="31876"/>
                </a:moveTo>
                <a:lnTo>
                  <a:pt x="0" y="31876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876"/>
                </a:lnTo>
                <a:close/>
              </a:path>
              <a:path w="406400" h="407670">
                <a:moveTo>
                  <a:pt x="406400" y="31876"/>
                </a:moveTo>
                <a:lnTo>
                  <a:pt x="402589" y="31876"/>
                </a:lnTo>
                <a:lnTo>
                  <a:pt x="402589" y="33019"/>
                </a:lnTo>
                <a:lnTo>
                  <a:pt x="406400" y="33019"/>
                </a:lnTo>
                <a:lnTo>
                  <a:pt x="406400" y="31876"/>
                </a:lnTo>
                <a:close/>
              </a:path>
              <a:path w="406400" h="407670">
                <a:moveTo>
                  <a:pt x="3810" y="28066"/>
                </a:moveTo>
                <a:lnTo>
                  <a:pt x="0" y="28066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8066"/>
                </a:lnTo>
                <a:close/>
              </a:path>
              <a:path w="406400" h="407670">
                <a:moveTo>
                  <a:pt x="406400" y="28066"/>
                </a:moveTo>
                <a:lnTo>
                  <a:pt x="402589" y="28066"/>
                </a:lnTo>
                <a:lnTo>
                  <a:pt x="402589" y="30479"/>
                </a:lnTo>
                <a:lnTo>
                  <a:pt x="406400" y="30479"/>
                </a:lnTo>
                <a:lnTo>
                  <a:pt x="406400" y="28066"/>
                </a:lnTo>
                <a:close/>
              </a:path>
              <a:path w="406400" h="407670">
                <a:moveTo>
                  <a:pt x="3810" y="25526"/>
                </a:moveTo>
                <a:lnTo>
                  <a:pt x="0" y="25526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526"/>
                </a:lnTo>
                <a:close/>
              </a:path>
              <a:path w="406400" h="407670">
                <a:moveTo>
                  <a:pt x="406400" y="25526"/>
                </a:moveTo>
                <a:lnTo>
                  <a:pt x="402589" y="25526"/>
                </a:lnTo>
                <a:lnTo>
                  <a:pt x="402589" y="26669"/>
                </a:lnTo>
                <a:lnTo>
                  <a:pt x="406400" y="26669"/>
                </a:lnTo>
                <a:lnTo>
                  <a:pt x="406400" y="25526"/>
                </a:lnTo>
                <a:close/>
              </a:path>
              <a:path w="406400" h="407670">
                <a:moveTo>
                  <a:pt x="3810" y="19176"/>
                </a:moveTo>
                <a:lnTo>
                  <a:pt x="0" y="19176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9176"/>
                </a:lnTo>
                <a:close/>
              </a:path>
              <a:path w="406400" h="407670">
                <a:moveTo>
                  <a:pt x="406400" y="19176"/>
                </a:moveTo>
                <a:lnTo>
                  <a:pt x="402589" y="19176"/>
                </a:lnTo>
                <a:lnTo>
                  <a:pt x="402589" y="24129"/>
                </a:lnTo>
                <a:lnTo>
                  <a:pt x="406400" y="24129"/>
                </a:lnTo>
                <a:lnTo>
                  <a:pt x="406400" y="19176"/>
                </a:lnTo>
                <a:close/>
              </a:path>
              <a:path w="406400" h="407670">
                <a:moveTo>
                  <a:pt x="3810" y="15366"/>
                </a:moveTo>
                <a:lnTo>
                  <a:pt x="0" y="15366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366"/>
                </a:lnTo>
                <a:close/>
              </a:path>
              <a:path w="406400" h="407670">
                <a:moveTo>
                  <a:pt x="406400" y="15366"/>
                </a:moveTo>
                <a:lnTo>
                  <a:pt x="402589" y="15366"/>
                </a:lnTo>
                <a:lnTo>
                  <a:pt x="402589" y="17779"/>
                </a:lnTo>
                <a:lnTo>
                  <a:pt x="406400" y="17779"/>
                </a:lnTo>
                <a:lnTo>
                  <a:pt x="406400" y="15366"/>
                </a:lnTo>
                <a:close/>
              </a:path>
              <a:path w="406400" h="407670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406400" h="407670">
                <a:moveTo>
                  <a:pt x="406400" y="12700"/>
                </a:moveTo>
                <a:lnTo>
                  <a:pt x="402589" y="12700"/>
                </a:lnTo>
                <a:lnTo>
                  <a:pt x="402589" y="13969"/>
                </a:lnTo>
                <a:lnTo>
                  <a:pt x="406400" y="13969"/>
                </a:lnTo>
                <a:lnTo>
                  <a:pt x="406400" y="12700"/>
                </a:lnTo>
                <a:close/>
              </a:path>
              <a:path w="406400" h="407670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406400" h="407670">
                <a:moveTo>
                  <a:pt x="406400" y="8889"/>
                </a:moveTo>
                <a:lnTo>
                  <a:pt x="402589" y="8889"/>
                </a:lnTo>
                <a:lnTo>
                  <a:pt x="402589" y="11429"/>
                </a:lnTo>
                <a:lnTo>
                  <a:pt x="406400" y="11429"/>
                </a:lnTo>
                <a:lnTo>
                  <a:pt x="406400" y="8889"/>
                </a:lnTo>
                <a:close/>
              </a:path>
              <a:path w="406400" h="407670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406400" h="407670">
                <a:moveTo>
                  <a:pt x="406400" y="6350"/>
                </a:moveTo>
                <a:lnTo>
                  <a:pt x="402589" y="6350"/>
                </a:lnTo>
                <a:lnTo>
                  <a:pt x="402589" y="7619"/>
                </a:lnTo>
                <a:lnTo>
                  <a:pt x="406400" y="7619"/>
                </a:lnTo>
                <a:lnTo>
                  <a:pt x="406400" y="6350"/>
                </a:lnTo>
                <a:close/>
              </a:path>
              <a:path w="406400" h="407670">
                <a:moveTo>
                  <a:pt x="40640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406400" y="3810"/>
                </a:lnTo>
                <a:lnTo>
                  <a:pt x="406400" y="2539"/>
                </a:lnTo>
                <a:close/>
              </a:path>
              <a:path w="406400" h="407670">
                <a:moveTo>
                  <a:pt x="406400" y="3810"/>
                </a:moveTo>
                <a:lnTo>
                  <a:pt x="402589" y="3810"/>
                </a:lnTo>
                <a:lnTo>
                  <a:pt x="402589" y="5079"/>
                </a:lnTo>
                <a:lnTo>
                  <a:pt x="406400" y="5079"/>
                </a:lnTo>
                <a:lnTo>
                  <a:pt x="406400" y="3810"/>
                </a:lnTo>
                <a:close/>
              </a:path>
              <a:path w="406400" h="407670">
                <a:moveTo>
                  <a:pt x="406400" y="0"/>
                </a:moveTo>
                <a:lnTo>
                  <a:pt x="0" y="0"/>
                </a:lnTo>
                <a:lnTo>
                  <a:pt x="0" y="1269"/>
                </a:lnTo>
                <a:lnTo>
                  <a:pt x="406400" y="1269"/>
                </a:lnTo>
                <a:lnTo>
                  <a:pt x="406400" y="0"/>
                </a:lnTo>
                <a:close/>
              </a:path>
              <a:path w="406400" h="407670">
                <a:moveTo>
                  <a:pt x="3810" y="381000"/>
                </a:moveTo>
                <a:lnTo>
                  <a:pt x="0" y="381000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81000"/>
                </a:lnTo>
                <a:close/>
              </a:path>
              <a:path w="406400" h="407670">
                <a:moveTo>
                  <a:pt x="3810" y="377189"/>
                </a:moveTo>
                <a:lnTo>
                  <a:pt x="0" y="377189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7189"/>
                </a:lnTo>
                <a:close/>
              </a:path>
              <a:path w="406400" h="407670">
                <a:moveTo>
                  <a:pt x="3810" y="374650"/>
                </a:moveTo>
                <a:lnTo>
                  <a:pt x="0" y="374650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4650"/>
                </a:lnTo>
                <a:close/>
              </a:path>
              <a:path w="406400" h="407670">
                <a:moveTo>
                  <a:pt x="3810" y="370839"/>
                </a:moveTo>
                <a:lnTo>
                  <a:pt x="0" y="370839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0839"/>
                </a:lnTo>
                <a:close/>
              </a:path>
              <a:path w="406400" h="407670">
                <a:moveTo>
                  <a:pt x="3810" y="368300"/>
                </a:moveTo>
                <a:lnTo>
                  <a:pt x="0" y="368300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8300"/>
                </a:lnTo>
                <a:close/>
              </a:path>
              <a:path w="406400" h="407670">
                <a:moveTo>
                  <a:pt x="3810" y="364489"/>
                </a:moveTo>
                <a:lnTo>
                  <a:pt x="0" y="364489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4489"/>
                </a:lnTo>
                <a:close/>
              </a:path>
              <a:path w="406400" h="407670">
                <a:moveTo>
                  <a:pt x="3810" y="361950"/>
                </a:moveTo>
                <a:lnTo>
                  <a:pt x="0" y="361950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1950"/>
                </a:lnTo>
                <a:close/>
              </a:path>
              <a:path w="406400" h="407670">
                <a:moveTo>
                  <a:pt x="3810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8139"/>
                </a:lnTo>
                <a:close/>
              </a:path>
              <a:path w="406400" h="407670">
                <a:moveTo>
                  <a:pt x="3810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5600"/>
                </a:lnTo>
                <a:close/>
              </a:path>
              <a:path w="406400" h="407670">
                <a:moveTo>
                  <a:pt x="3810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1789"/>
                </a:lnTo>
                <a:close/>
              </a:path>
              <a:path w="406400" h="407670">
                <a:moveTo>
                  <a:pt x="3810" y="349250"/>
                </a:moveTo>
                <a:lnTo>
                  <a:pt x="0" y="349250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9250"/>
                </a:lnTo>
                <a:close/>
              </a:path>
              <a:path w="406400" h="407670">
                <a:moveTo>
                  <a:pt x="3810" y="345439"/>
                </a:moveTo>
                <a:lnTo>
                  <a:pt x="0" y="345439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5439"/>
                </a:lnTo>
                <a:close/>
              </a:path>
              <a:path w="406400" h="407670">
                <a:moveTo>
                  <a:pt x="3810" y="342900"/>
                </a:moveTo>
                <a:lnTo>
                  <a:pt x="0" y="342900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2900"/>
                </a:lnTo>
                <a:close/>
              </a:path>
              <a:path w="406400" h="407670">
                <a:moveTo>
                  <a:pt x="3810" y="339089"/>
                </a:moveTo>
                <a:lnTo>
                  <a:pt x="0" y="339089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9089"/>
                </a:lnTo>
                <a:close/>
              </a:path>
              <a:path w="406400" h="407670">
                <a:moveTo>
                  <a:pt x="3810" y="336550"/>
                </a:moveTo>
                <a:lnTo>
                  <a:pt x="0" y="336550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6550"/>
                </a:lnTo>
                <a:close/>
              </a:path>
              <a:path w="406400" h="407670">
                <a:moveTo>
                  <a:pt x="3810" y="332739"/>
                </a:moveTo>
                <a:lnTo>
                  <a:pt x="0" y="332739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32739"/>
                </a:lnTo>
                <a:close/>
              </a:path>
              <a:path w="406400" h="407670">
                <a:moveTo>
                  <a:pt x="3810" y="330200"/>
                </a:moveTo>
                <a:lnTo>
                  <a:pt x="0" y="330200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30200"/>
                </a:lnTo>
                <a:close/>
              </a:path>
              <a:path w="406400" h="407670">
                <a:moveTo>
                  <a:pt x="3810" y="326389"/>
                </a:moveTo>
                <a:lnTo>
                  <a:pt x="0" y="326389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6389"/>
                </a:lnTo>
                <a:close/>
              </a:path>
              <a:path w="406400" h="407670">
                <a:moveTo>
                  <a:pt x="3810" y="323850"/>
                </a:moveTo>
                <a:lnTo>
                  <a:pt x="0" y="32385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3850"/>
                </a:lnTo>
                <a:close/>
              </a:path>
              <a:path w="406400" h="407670">
                <a:moveTo>
                  <a:pt x="3810" y="320039"/>
                </a:moveTo>
                <a:lnTo>
                  <a:pt x="0" y="320039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0039"/>
                </a:lnTo>
                <a:close/>
              </a:path>
              <a:path w="406400" h="407670">
                <a:moveTo>
                  <a:pt x="3810" y="317500"/>
                </a:moveTo>
                <a:lnTo>
                  <a:pt x="0" y="317500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7500"/>
                </a:lnTo>
                <a:close/>
              </a:path>
              <a:path w="406400" h="407670">
                <a:moveTo>
                  <a:pt x="3810" y="313689"/>
                </a:moveTo>
                <a:lnTo>
                  <a:pt x="0" y="313689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3689"/>
                </a:lnTo>
                <a:close/>
              </a:path>
              <a:path w="406400" h="407670">
                <a:moveTo>
                  <a:pt x="3810" y="311150"/>
                </a:moveTo>
                <a:lnTo>
                  <a:pt x="0" y="311150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11150"/>
                </a:lnTo>
                <a:close/>
              </a:path>
              <a:path w="406400" h="407670">
                <a:moveTo>
                  <a:pt x="3810" y="307339"/>
                </a:moveTo>
                <a:lnTo>
                  <a:pt x="0" y="307339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7339"/>
                </a:lnTo>
                <a:close/>
              </a:path>
              <a:path w="406400" h="407670">
                <a:moveTo>
                  <a:pt x="3810" y="304800"/>
                </a:moveTo>
                <a:lnTo>
                  <a:pt x="0" y="304800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4800"/>
                </a:lnTo>
                <a:close/>
              </a:path>
              <a:path w="406400" h="407670">
                <a:moveTo>
                  <a:pt x="3810" y="300989"/>
                </a:moveTo>
                <a:lnTo>
                  <a:pt x="0" y="300989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300989"/>
                </a:lnTo>
                <a:close/>
              </a:path>
              <a:path w="406400" h="407670">
                <a:moveTo>
                  <a:pt x="3810" y="298450"/>
                </a:moveTo>
                <a:lnTo>
                  <a:pt x="0" y="29845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8450"/>
                </a:lnTo>
                <a:close/>
              </a:path>
              <a:path w="406400" h="407670">
                <a:moveTo>
                  <a:pt x="3810" y="294639"/>
                </a:moveTo>
                <a:lnTo>
                  <a:pt x="0" y="294639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4639"/>
                </a:lnTo>
                <a:close/>
              </a:path>
              <a:path w="406400" h="407670">
                <a:moveTo>
                  <a:pt x="3810" y="292100"/>
                </a:moveTo>
                <a:lnTo>
                  <a:pt x="0" y="292100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92100"/>
                </a:lnTo>
                <a:close/>
              </a:path>
              <a:path w="406400" h="407670">
                <a:moveTo>
                  <a:pt x="3810" y="285750"/>
                </a:moveTo>
                <a:lnTo>
                  <a:pt x="0" y="28575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5750"/>
                </a:lnTo>
                <a:close/>
              </a:path>
              <a:path w="406400" h="407670">
                <a:moveTo>
                  <a:pt x="3810" y="279400"/>
                </a:moveTo>
                <a:lnTo>
                  <a:pt x="0" y="27940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9400"/>
                </a:lnTo>
                <a:close/>
              </a:path>
              <a:path w="406400" h="407670">
                <a:moveTo>
                  <a:pt x="3810" y="275589"/>
                </a:moveTo>
                <a:lnTo>
                  <a:pt x="0" y="275589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5589"/>
                </a:lnTo>
                <a:close/>
              </a:path>
              <a:path w="406400" h="407670">
                <a:moveTo>
                  <a:pt x="3810" y="254000"/>
                </a:moveTo>
                <a:lnTo>
                  <a:pt x="0" y="254000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54000"/>
                </a:lnTo>
                <a:close/>
              </a:path>
              <a:path w="406400" h="407670">
                <a:moveTo>
                  <a:pt x="3810" y="241300"/>
                </a:moveTo>
                <a:lnTo>
                  <a:pt x="0" y="24130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1300"/>
                </a:lnTo>
                <a:close/>
              </a:path>
              <a:path w="406400" h="407670">
                <a:moveTo>
                  <a:pt x="3810" y="210819"/>
                </a:moveTo>
                <a:lnTo>
                  <a:pt x="2539" y="210819"/>
                </a:lnTo>
                <a:lnTo>
                  <a:pt x="2539" y="218439"/>
                </a:lnTo>
                <a:lnTo>
                  <a:pt x="1269" y="218439"/>
                </a:lnTo>
                <a:lnTo>
                  <a:pt x="1269" y="227329"/>
                </a:lnTo>
                <a:lnTo>
                  <a:pt x="0" y="227329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10819"/>
                </a:lnTo>
                <a:close/>
              </a:path>
              <a:path w="406400" h="407670">
                <a:moveTo>
                  <a:pt x="406400" y="381000"/>
                </a:moveTo>
                <a:lnTo>
                  <a:pt x="402589" y="381000"/>
                </a:lnTo>
                <a:lnTo>
                  <a:pt x="402589" y="382269"/>
                </a:lnTo>
                <a:lnTo>
                  <a:pt x="406400" y="382269"/>
                </a:lnTo>
                <a:lnTo>
                  <a:pt x="406400" y="381000"/>
                </a:lnTo>
                <a:close/>
              </a:path>
              <a:path w="406400" h="407670">
                <a:moveTo>
                  <a:pt x="406400" y="377189"/>
                </a:moveTo>
                <a:lnTo>
                  <a:pt x="402589" y="377189"/>
                </a:lnTo>
                <a:lnTo>
                  <a:pt x="402589" y="379729"/>
                </a:lnTo>
                <a:lnTo>
                  <a:pt x="406400" y="379729"/>
                </a:lnTo>
                <a:lnTo>
                  <a:pt x="406400" y="377189"/>
                </a:lnTo>
                <a:close/>
              </a:path>
              <a:path w="406400" h="407670">
                <a:moveTo>
                  <a:pt x="406400" y="374776"/>
                </a:moveTo>
                <a:lnTo>
                  <a:pt x="402589" y="374776"/>
                </a:lnTo>
                <a:lnTo>
                  <a:pt x="402589" y="375919"/>
                </a:lnTo>
                <a:lnTo>
                  <a:pt x="406400" y="375919"/>
                </a:lnTo>
                <a:lnTo>
                  <a:pt x="406400" y="374776"/>
                </a:lnTo>
                <a:close/>
              </a:path>
              <a:path w="406400" h="407670">
                <a:moveTo>
                  <a:pt x="406400" y="370966"/>
                </a:moveTo>
                <a:lnTo>
                  <a:pt x="402589" y="370966"/>
                </a:lnTo>
                <a:lnTo>
                  <a:pt x="402589" y="373506"/>
                </a:lnTo>
                <a:lnTo>
                  <a:pt x="406400" y="373506"/>
                </a:lnTo>
                <a:lnTo>
                  <a:pt x="406400" y="370966"/>
                </a:lnTo>
                <a:close/>
              </a:path>
              <a:path w="406400" h="407670">
                <a:moveTo>
                  <a:pt x="406400" y="368426"/>
                </a:moveTo>
                <a:lnTo>
                  <a:pt x="402589" y="368426"/>
                </a:lnTo>
                <a:lnTo>
                  <a:pt x="402589" y="369569"/>
                </a:lnTo>
                <a:lnTo>
                  <a:pt x="406400" y="369569"/>
                </a:lnTo>
                <a:lnTo>
                  <a:pt x="406400" y="368426"/>
                </a:lnTo>
                <a:close/>
              </a:path>
              <a:path w="406400" h="407670">
                <a:moveTo>
                  <a:pt x="406400" y="364616"/>
                </a:moveTo>
                <a:lnTo>
                  <a:pt x="402589" y="364616"/>
                </a:lnTo>
                <a:lnTo>
                  <a:pt x="402589" y="367156"/>
                </a:lnTo>
                <a:lnTo>
                  <a:pt x="406400" y="367156"/>
                </a:lnTo>
                <a:lnTo>
                  <a:pt x="406400" y="364616"/>
                </a:lnTo>
                <a:close/>
              </a:path>
              <a:path w="406400" h="407670">
                <a:moveTo>
                  <a:pt x="406400" y="362076"/>
                </a:moveTo>
                <a:lnTo>
                  <a:pt x="402589" y="362076"/>
                </a:lnTo>
                <a:lnTo>
                  <a:pt x="402589" y="363219"/>
                </a:lnTo>
                <a:lnTo>
                  <a:pt x="406400" y="363219"/>
                </a:lnTo>
                <a:lnTo>
                  <a:pt x="406400" y="362076"/>
                </a:lnTo>
                <a:close/>
              </a:path>
              <a:path w="406400" h="407670">
                <a:moveTo>
                  <a:pt x="406400" y="358266"/>
                </a:moveTo>
                <a:lnTo>
                  <a:pt x="402589" y="358266"/>
                </a:lnTo>
                <a:lnTo>
                  <a:pt x="402589" y="360806"/>
                </a:lnTo>
                <a:lnTo>
                  <a:pt x="406400" y="360806"/>
                </a:lnTo>
                <a:lnTo>
                  <a:pt x="406400" y="358266"/>
                </a:lnTo>
                <a:close/>
              </a:path>
              <a:path w="406400" h="407670">
                <a:moveTo>
                  <a:pt x="406400" y="355726"/>
                </a:moveTo>
                <a:lnTo>
                  <a:pt x="402589" y="355726"/>
                </a:lnTo>
                <a:lnTo>
                  <a:pt x="402589" y="356869"/>
                </a:lnTo>
                <a:lnTo>
                  <a:pt x="406400" y="356869"/>
                </a:lnTo>
                <a:lnTo>
                  <a:pt x="406400" y="355726"/>
                </a:lnTo>
                <a:close/>
              </a:path>
              <a:path w="406400" h="407670">
                <a:moveTo>
                  <a:pt x="406400" y="351916"/>
                </a:moveTo>
                <a:lnTo>
                  <a:pt x="402589" y="351916"/>
                </a:lnTo>
                <a:lnTo>
                  <a:pt x="402589" y="354456"/>
                </a:lnTo>
                <a:lnTo>
                  <a:pt x="406400" y="354456"/>
                </a:lnTo>
                <a:lnTo>
                  <a:pt x="406400" y="351916"/>
                </a:lnTo>
                <a:close/>
              </a:path>
              <a:path w="406400" h="407670">
                <a:moveTo>
                  <a:pt x="406400" y="349376"/>
                </a:moveTo>
                <a:lnTo>
                  <a:pt x="402589" y="349376"/>
                </a:lnTo>
                <a:lnTo>
                  <a:pt x="402589" y="350519"/>
                </a:lnTo>
                <a:lnTo>
                  <a:pt x="406400" y="350519"/>
                </a:lnTo>
                <a:lnTo>
                  <a:pt x="406400" y="349376"/>
                </a:lnTo>
                <a:close/>
              </a:path>
              <a:path w="406400" h="407670">
                <a:moveTo>
                  <a:pt x="406400" y="345566"/>
                </a:moveTo>
                <a:lnTo>
                  <a:pt x="402589" y="345566"/>
                </a:lnTo>
                <a:lnTo>
                  <a:pt x="402589" y="348106"/>
                </a:lnTo>
                <a:lnTo>
                  <a:pt x="406400" y="348106"/>
                </a:lnTo>
                <a:lnTo>
                  <a:pt x="406400" y="345566"/>
                </a:lnTo>
                <a:close/>
              </a:path>
              <a:path w="406400" h="407670">
                <a:moveTo>
                  <a:pt x="405129" y="341756"/>
                </a:moveTo>
                <a:lnTo>
                  <a:pt x="403860" y="341756"/>
                </a:lnTo>
                <a:lnTo>
                  <a:pt x="403860" y="344169"/>
                </a:lnTo>
                <a:lnTo>
                  <a:pt x="406400" y="344169"/>
                </a:lnTo>
                <a:lnTo>
                  <a:pt x="406400" y="343026"/>
                </a:lnTo>
                <a:lnTo>
                  <a:pt x="405129" y="343026"/>
                </a:lnTo>
                <a:lnTo>
                  <a:pt x="405129" y="341756"/>
                </a:lnTo>
                <a:close/>
              </a:path>
              <a:path w="406400" h="407670">
                <a:moveTo>
                  <a:pt x="403860" y="158750"/>
                </a:moveTo>
                <a:lnTo>
                  <a:pt x="402589" y="158750"/>
                </a:lnTo>
                <a:lnTo>
                  <a:pt x="402589" y="160019"/>
                </a:lnTo>
                <a:lnTo>
                  <a:pt x="403859" y="160019"/>
                </a:lnTo>
                <a:lnTo>
                  <a:pt x="403860" y="158750"/>
                </a:lnTo>
                <a:close/>
              </a:path>
              <a:path w="406400" h="407670">
                <a:moveTo>
                  <a:pt x="403859" y="156210"/>
                </a:moveTo>
                <a:lnTo>
                  <a:pt x="402589" y="156210"/>
                </a:lnTo>
                <a:lnTo>
                  <a:pt x="402589" y="157479"/>
                </a:lnTo>
                <a:lnTo>
                  <a:pt x="403859" y="157479"/>
                </a:lnTo>
                <a:lnTo>
                  <a:pt x="403859" y="156210"/>
                </a:lnTo>
                <a:close/>
              </a:path>
              <a:path w="406400" h="407670">
                <a:moveTo>
                  <a:pt x="3810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3540"/>
                </a:lnTo>
                <a:close/>
              </a:path>
              <a:path w="406400" h="407670">
                <a:moveTo>
                  <a:pt x="406400" y="383540"/>
                </a:moveTo>
                <a:lnTo>
                  <a:pt x="402589" y="383540"/>
                </a:lnTo>
                <a:lnTo>
                  <a:pt x="402589" y="389889"/>
                </a:lnTo>
                <a:lnTo>
                  <a:pt x="406400" y="389889"/>
                </a:lnTo>
                <a:lnTo>
                  <a:pt x="406400" y="383540"/>
                </a:lnTo>
                <a:close/>
              </a:path>
              <a:path w="406400" h="407670">
                <a:moveTo>
                  <a:pt x="110489" y="405257"/>
                </a:moveTo>
                <a:lnTo>
                  <a:pt x="0" y="405257"/>
                </a:lnTo>
                <a:lnTo>
                  <a:pt x="0" y="407670"/>
                </a:lnTo>
                <a:lnTo>
                  <a:pt x="110489" y="407670"/>
                </a:lnTo>
                <a:lnTo>
                  <a:pt x="110489" y="405257"/>
                </a:lnTo>
                <a:close/>
              </a:path>
              <a:path w="406400" h="407670">
                <a:moveTo>
                  <a:pt x="3810" y="401447"/>
                </a:moveTo>
                <a:lnTo>
                  <a:pt x="0" y="401447"/>
                </a:lnTo>
                <a:lnTo>
                  <a:pt x="0" y="405130"/>
                </a:lnTo>
                <a:lnTo>
                  <a:pt x="110489" y="405130"/>
                </a:lnTo>
                <a:lnTo>
                  <a:pt x="110489" y="403860"/>
                </a:lnTo>
                <a:lnTo>
                  <a:pt x="3810" y="403860"/>
                </a:lnTo>
                <a:lnTo>
                  <a:pt x="3810" y="401447"/>
                </a:lnTo>
                <a:close/>
              </a:path>
              <a:path w="406400" h="407670">
                <a:moveTo>
                  <a:pt x="3810" y="398907"/>
                </a:moveTo>
                <a:lnTo>
                  <a:pt x="0" y="398907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398907"/>
                </a:lnTo>
                <a:close/>
              </a:path>
              <a:path w="406400" h="407670">
                <a:moveTo>
                  <a:pt x="3810" y="395097"/>
                </a:moveTo>
                <a:lnTo>
                  <a:pt x="0" y="395097"/>
                </a:lnTo>
                <a:lnTo>
                  <a:pt x="0" y="398780"/>
                </a:lnTo>
                <a:lnTo>
                  <a:pt x="3810" y="398780"/>
                </a:lnTo>
                <a:lnTo>
                  <a:pt x="3810" y="395097"/>
                </a:lnTo>
                <a:close/>
              </a:path>
              <a:path w="406400" h="407670">
                <a:moveTo>
                  <a:pt x="3810" y="392557"/>
                </a:moveTo>
                <a:lnTo>
                  <a:pt x="0" y="392557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92557"/>
                </a:lnTo>
                <a:close/>
              </a:path>
              <a:path w="406400" h="407670">
                <a:moveTo>
                  <a:pt x="3810" y="390017"/>
                </a:moveTo>
                <a:lnTo>
                  <a:pt x="0" y="390017"/>
                </a:lnTo>
                <a:lnTo>
                  <a:pt x="0" y="392430"/>
                </a:lnTo>
                <a:lnTo>
                  <a:pt x="3810" y="392430"/>
                </a:lnTo>
                <a:lnTo>
                  <a:pt x="3810" y="390017"/>
                </a:lnTo>
                <a:close/>
              </a:path>
              <a:path w="406400" h="407670">
                <a:moveTo>
                  <a:pt x="406400" y="405256"/>
                </a:moveTo>
                <a:lnTo>
                  <a:pt x="226060" y="405256"/>
                </a:lnTo>
                <a:lnTo>
                  <a:pt x="226060" y="407670"/>
                </a:lnTo>
                <a:lnTo>
                  <a:pt x="406400" y="407670"/>
                </a:lnTo>
                <a:lnTo>
                  <a:pt x="406400" y="405256"/>
                </a:lnTo>
                <a:close/>
              </a:path>
              <a:path w="406400" h="407670">
                <a:moveTo>
                  <a:pt x="406400" y="401447"/>
                </a:moveTo>
                <a:lnTo>
                  <a:pt x="402589" y="401447"/>
                </a:lnTo>
                <a:lnTo>
                  <a:pt x="402589" y="403860"/>
                </a:lnTo>
                <a:lnTo>
                  <a:pt x="226060" y="403860"/>
                </a:lnTo>
                <a:lnTo>
                  <a:pt x="226060" y="405129"/>
                </a:lnTo>
                <a:lnTo>
                  <a:pt x="406400" y="405129"/>
                </a:lnTo>
                <a:lnTo>
                  <a:pt x="406400" y="401447"/>
                </a:lnTo>
                <a:close/>
              </a:path>
              <a:path w="406400" h="407670">
                <a:moveTo>
                  <a:pt x="406400" y="398906"/>
                </a:moveTo>
                <a:lnTo>
                  <a:pt x="402589" y="398906"/>
                </a:lnTo>
                <a:lnTo>
                  <a:pt x="402589" y="401319"/>
                </a:lnTo>
                <a:lnTo>
                  <a:pt x="406400" y="401319"/>
                </a:lnTo>
                <a:lnTo>
                  <a:pt x="406400" y="398906"/>
                </a:lnTo>
                <a:close/>
              </a:path>
              <a:path w="406400" h="407670">
                <a:moveTo>
                  <a:pt x="406400" y="395097"/>
                </a:moveTo>
                <a:lnTo>
                  <a:pt x="402589" y="395097"/>
                </a:lnTo>
                <a:lnTo>
                  <a:pt x="402589" y="398779"/>
                </a:lnTo>
                <a:lnTo>
                  <a:pt x="406400" y="398779"/>
                </a:lnTo>
                <a:lnTo>
                  <a:pt x="406400" y="395097"/>
                </a:lnTo>
                <a:close/>
              </a:path>
              <a:path w="406400" h="407670">
                <a:moveTo>
                  <a:pt x="406400" y="392556"/>
                </a:moveTo>
                <a:lnTo>
                  <a:pt x="402589" y="392556"/>
                </a:lnTo>
                <a:lnTo>
                  <a:pt x="402589" y="394969"/>
                </a:lnTo>
                <a:lnTo>
                  <a:pt x="406400" y="394969"/>
                </a:lnTo>
                <a:lnTo>
                  <a:pt x="406400" y="392556"/>
                </a:lnTo>
                <a:close/>
              </a:path>
              <a:path w="406400" h="407670">
                <a:moveTo>
                  <a:pt x="406400" y="390016"/>
                </a:moveTo>
                <a:lnTo>
                  <a:pt x="402589" y="390016"/>
                </a:lnTo>
                <a:lnTo>
                  <a:pt x="402589" y="392429"/>
                </a:lnTo>
                <a:lnTo>
                  <a:pt x="406400" y="392429"/>
                </a:lnTo>
                <a:lnTo>
                  <a:pt x="406400" y="390016"/>
                </a:lnTo>
                <a:close/>
              </a:path>
            </a:pathLst>
          </a:custGeom>
          <a:solidFill>
            <a:srgbClr val="BA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0" name="bk object 4530"/>
          <p:cNvSpPr/>
          <p:nvPr/>
        </p:nvSpPr>
        <p:spPr>
          <a:xfrm>
            <a:off x="5062220" y="2901950"/>
            <a:ext cx="398780" cy="400050"/>
          </a:xfrm>
          <a:custGeom>
            <a:avLst/>
            <a:gdLst/>
            <a:ahLst/>
            <a:cxnLst/>
            <a:rect l="l" t="t" r="r" b="b"/>
            <a:pathLst>
              <a:path w="398779" h="400050">
                <a:moveTo>
                  <a:pt x="398779" y="148589"/>
                </a:moveTo>
                <a:lnTo>
                  <a:pt x="394969" y="148589"/>
                </a:lnTo>
                <a:lnTo>
                  <a:pt x="394969" y="151129"/>
                </a:lnTo>
                <a:lnTo>
                  <a:pt x="398779" y="151129"/>
                </a:lnTo>
                <a:lnTo>
                  <a:pt x="398779" y="148589"/>
                </a:lnTo>
                <a:close/>
              </a:path>
              <a:path w="398779" h="400050">
                <a:moveTo>
                  <a:pt x="398779" y="144779"/>
                </a:moveTo>
                <a:lnTo>
                  <a:pt x="394969" y="144779"/>
                </a:lnTo>
                <a:lnTo>
                  <a:pt x="394969" y="147319"/>
                </a:lnTo>
                <a:lnTo>
                  <a:pt x="398779" y="147319"/>
                </a:lnTo>
                <a:lnTo>
                  <a:pt x="398779" y="144779"/>
                </a:lnTo>
                <a:close/>
              </a:path>
              <a:path w="398779" h="400050">
                <a:moveTo>
                  <a:pt x="398779" y="138429"/>
                </a:moveTo>
                <a:lnTo>
                  <a:pt x="394969" y="138429"/>
                </a:lnTo>
                <a:lnTo>
                  <a:pt x="394969" y="143509"/>
                </a:lnTo>
                <a:lnTo>
                  <a:pt x="398779" y="143509"/>
                </a:lnTo>
                <a:lnTo>
                  <a:pt x="398779" y="138429"/>
                </a:lnTo>
                <a:close/>
              </a:path>
              <a:path w="398779" h="400050">
                <a:moveTo>
                  <a:pt x="398779" y="135889"/>
                </a:moveTo>
                <a:lnTo>
                  <a:pt x="394969" y="135889"/>
                </a:lnTo>
                <a:lnTo>
                  <a:pt x="394969" y="137159"/>
                </a:lnTo>
                <a:lnTo>
                  <a:pt x="398779" y="137159"/>
                </a:lnTo>
                <a:lnTo>
                  <a:pt x="398779" y="135889"/>
                </a:lnTo>
                <a:close/>
              </a:path>
              <a:path w="398779" h="400050">
                <a:moveTo>
                  <a:pt x="398779" y="132079"/>
                </a:moveTo>
                <a:lnTo>
                  <a:pt x="394969" y="132079"/>
                </a:lnTo>
                <a:lnTo>
                  <a:pt x="394969" y="134619"/>
                </a:lnTo>
                <a:lnTo>
                  <a:pt x="398779" y="134619"/>
                </a:lnTo>
                <a:lnTo>
                  <a:pt x="398779" y="132079"/>
                </a:lnTo>
                <a:close/>
              </a:path>
              <a:path w="398779" h="400050">
                <a:moveTo>
                  <a:pt x="398779" y="125729"/>
                </a:moveTo>
                <a:lnTo>
                  <a:pt x="394969" y="125729"/>
                </a:lnTo>
                <a:lnTo>
                  <a:pt x="394969" y="130809"/>
                </a:lnTo>
                <a:lnTo>
                  <a:pt x="398779" y="130809"/>
                </a:lnTo>
                <a:lnTo>
                  <a:pt x="398779" y="125729"/>
                </a:lnTo>
                <a:close/>
              </a:path>
              <a:path w="398779" h="400050">
                <a:moveTo>
                  <a:pt x="398779" y="119379"/>
                </a:moveTo>
                <a:lnTo>
                  <a:pt x="394969" y="119379"/>
                </a:lnTo>
                <a:lnTo>
                  <a:pt x="394969" y="124459"/>
                </a:lnTo>
                <a:lnTo>
                  <a:pt x="398779" y="124459"/>
                </a:lnTo>
                <a:lnTo>
                  <a:pt x="398779" y="119379"/>
                </a:lnTo>
                <a:close/>
              </a:path>
              <a:path w="398779" h="400050">
                <a:moveTo>
                  <a:pt x="398779" y="116839"/>
                </a:moveTo>
                <a:lnTo>
                  <a:pt x="394969" y="116839"/>
                </a:lnTo>
                <a:lnTo>
                  <a:pt x="394969" y="118109"/>
                </a:lnTo>
                <a:lnTo>
                  <a:pt x="398779" y="118109"/>
                </a:lnTo>
                <a:lnTo>
                  <a:pt x="398779" y="116839"/>
                </a:lnTo>
                <a:close/>
              </a:path>
              <a:path w="398779" h="400050">
                <a:moveTo>
                  <a:pt x="398779" y="113029"/>
                </a:moveTo>
                <a:lnTo>
                  <a:pt x="394969" y="113029"/>
                </a:lnTo>
                <a:lnTo>
                  <a:pt x="394969" y="115569"/>
                </a:lnTo>
                <a:lnTo>
                  <a:pt x="398779" y="115569"/>
                </a:lnTo>
                <a:lnTo>
                  <a:pt x="398779" y="113029"/>
                </a:lnTo>
                <a:close/>
              </a:path>
              <a:path w="398779" h="400050">
                <a:moveTo>
                  <a:pt x="398779" y="110489"/>
                </a:moveTo>
                <a:lnTo>
                  <a:pt x="394969" y="110489"/>
                </a:lnTo>
                <a:lnTo>
                  <a:pt x="394969" y="111759"/>
                </a:lnTo>
                <a:lnTo>
                  <a:pt x="398779" y="111759"/>
                </a:lnTo>
                <a:lnTo>
                  <a:pt x="398779" y="110489"/>
                </a:lnTo>
                <a:close/>
              </a:path>
              <a:path w="398779" h="400050">
                <a:moveTo>
                  <a:pt x="398779" y="106679"/>
                </a:moveTo>
                <a:lnTo>
                  <a:pt x="394969" y="106679"/>
                </a:lnTo>
                <a:lnTo>
                  <a:pt x="394969" y="109219"/>
                </a:lnTo>
                <a:lnTo>
                  <a:pt x="398779" y="109219"/>
                </a:lnTo>
                <a:lnTo>
                  <a:pt x="398779" y="106679"/>
                </a:lnTo>
                <a:close/>
              </a:path>
              <a:path w="398779" h="400050">
                <a:moveTo>
                  <a:pt x="398779" y="104139"/>
                </a:moveTo>
                <a:lnTo>
                  <a:pt x="394969" y="104139"/>
                </a:lnTo>
                <a:lnTo>
                  <a:pt x="394969" y="105409"/>
                </a:lnTo>
                <a:lnTo>
                  <a:pt x="398779" y="105409"/>
                </a:lnTo>
                <a:lnTo>
                  <a:pt x="398779" y="104139"/>
                </a:lnTo>
                <a:close/>
              </a:path>
              <a:path w="398779" h="400050">
                <a:moveTo>
                  <a:pt x="398779" y="100329"/>
                </a:moveTo>
                <a:lnTo>
                  <a:pt x="394969" y="100329"/>
                </a:lnTo>
                <a:lnTo>
                  <a:pt x="394969" y="102869"/>
                </a:lnTo>
                <a:lnTo>
                  <a:pt x="398779" y="102869"/>
                </a:lnTo>
                <a:lnTo>
                  <a:pt x="398779" y="100329"/>
                </a:lnTo>
                <a:close/>
              </a:path>
              <a:path w="398779" h="400050">
                <a:moveTo>
                  <a:pt x="398779" y="97789"/>
                </a:moveTo>
                <a:lnTo>
                  <a:pt x="394969" y="97789"/>
                </a:lnTo>
                <a:lnTo>
                  <a:pt x="394969" y="99059"/>
                </a:lnTo>
                <a:lnTo>
                  <a:pt x="398779" y="99059"/>
                </a:lnTo>
                <a:lnTo>
                  <a:pt x="398779" y="97789"/>
                </a:lnTo>
                <a:close/>
              </a:path>
              <a:path w="398779" h="400050">
                <a:moveTo>
                  <a:pt x="398779" y="93979"/>
                </a:moveTo>
                <a:lnTo>
                  <a:pt x="394969" y="93979"/>
                </a:lnTo>
                <a:lnTo>
                  <a:pt x="394969" y="96519"/>
                </a:lnTo>
                <a:lnTo>
                  <a:pt x="398779" y="96519"/>
                </a:lnTo>
                <a:lnTo>
                  <a:pt x="398779" y="93979"/>
                </a:lnTo>
                <a:close/>
              </a:path>
              <a:path w="398779" h="400050">
                <a:moveTo>
                  <a:pt x="398779" y="91439"/>
                </a:moveTo>
                <a:lnTo>
                  <a:pt x="394969" y="91439"/>
                </a:lnTo>
                <a:lnTo>
                  <a:pt x="394969" y="92709"/>
                </a:lnTo>
                <a:lnTo>
                  <a:pt x="398779" y="92709"/>
                </a:lnTo>
                <a:lnTo>
                  <a:pt x="398779" y="91439"/>
                </a:lnTo>
                <a:close/>
              </a:path>
              <a:path w="398779" h="400050">
                <a:moveTo>
                  <a:pt x="398779" y="87629"/>
                </a:moveTo>
                <a:lnTo>
                  <a:pt x="394969" y="87629"/>
                </a:lnTo>
                <a:lnTo>
                  <a:pt x="394969" y="90169"/>
                </a:lnTo>
                <a:lnTo>
                  <a:pt x="398779" y="90169"/>
                </a:lnTo>
                <a:lnTo>
                  <a:pt x="398779" y="87629"/>
                </a:lnTo>
                <a:close/>
              </a:path>
              <a:path w="398779" h="400050">
                <a:moveTo>
                  <a:pt x="398779" y="85089"/>
                </a:moveTo>
                <a:lnTo>
                  <a:pt x="394969" y="85089"/>
                </a:lnTo>
                <a:lnTo>
                  <a:pt x="394969" y="86359"/>
                </a:lnTo>
                <a:lnTo>
                  <a:pt x="398779" y="86359"/>
                </a:lnTo>
                <a:lnTo>
                  <a:pt x="398779" y="85089"/>
                </a:lnTo>
                <a:close/>
              </a:path>
              <a:path w="398779" h="400050">
                <a:moveTo>
                  <a:pt x="398779" y="81279"/>
                </a:moveTo>
                <a:lnTo>
                  <a:pt x="394969" y="81279"/>
                </a:lnTo>
                <a:lnTo>
                  <a:pt x="394969" y="83819"/>
                </a:lnTo>
                <a:lnTo>
                  <a:pt x="398779" y="83819"/>
                </a:lnTo>
                <a:lnTo>
                  <a:pt x="398779" y="81279"/>
                </a:lnTo>
                <a:close/>
              </a:path>
              <a:path w="398779" h="400050">
                <a:moveTo>
                  <a:pt x="398779" y="78739"/>
                </a:moveTo>
                <a:lnTo>
                  <a:pt x="394969" y="78739"/>
                </a:lnTo>
                <a:lnTo>
                  <a:pt x="394969" y="80009"/>
                </a:lnTo>
                <a:lnTo>
                  <a:pt x="398779" y="80009"/>
                </a:lnTo>
                <a:lnTo>
                  <a:pt x="398779" y="78739"/>
                </a:lnTo>
                <a:close/>
              </a:path>
              <a:path w="398779" h="400050">
                <a:moveTo>
                  <a:pt x="398779" y="74929"/>
                </a:moveTo>
                <a:lnTo>
                  <a:pt x="394969" y="74929"/>
                </a:lnTo>
                <a:lnTo>
                  <a:pt x="394969" y="77469"/>
                </a:lnTo>
                <a:lnTo>
                  <a:pt x="398779" y="77469"/>
                </a:lnTo>
                <a:lnTo>
                  <a:pt x="398779" y="74929"/>
                </a:lnTo>
                <a:close/>
              </a:path>
              <a:path w="398779" h="400050">
                <a:moveTo>
                  <a:pt x="398779" y="72389"/>
                </a:moveTo>
                <a:lnTo>
                  <a:pt x="394969" y="72389"/>
                </a:lnTo>
                <a:lnTo>
                  <a:pt x="394969" y="73659"/>
                </a:lnTo>
                <a:lnTo>
                  <a:pt x="398779" y="73659"/>
                </a:lnTo>
                <a:lnTo>
                  <a:pt x="398779" y="72389"/>
                </a:lnTo>
                <a:close/>
              </a:path>
              <a:path w="398779" h="400050">
                <a:moveTo>
                  <a:pt x="398779" y="68579"/>
                </a:moveTo>
                <a:lnTo>
                  <a:pt x="394969" y="68579"/>
                </a:lnTo>
                <a:lnTo>
                  <a:pt x="394969" y="71119"/>
                </a:lnTo>
                <a:lnTo>
                  <a:pt x="398779" y="71119"/>
                </a:lnTo>
                <a:lnTo>
                  <a:pt x="398779" y="68579"/>
                </a:lnTo>
                <a:close/>
              </a:path>
              <a:path w="398779" h="400050">
                <a:moveTo>
                  <a:pt x="398779" y="66039"/>
                </a:moveTo>
                <a:lnTo>
                  <a:pt x="394969" y="66039"/>
                </a:lnTo>
                <a:lnTo>
                  <a:pt x="394969" y="67309"/>
                </a:lnTo>
                <a:lnTo>
                  <a:pt x="398779" y="67309"/>
                </a:lnTo>
                <a:lnTo>
                  <a:pt x="398779" y="66039"/>
                </a:lnTo>
                <a:close/>
              </a:path>
              <a:path w="398779" h="400050">
                <a:moveTo>
                  <a:pt x="398779" y="62229"/>
                </a:moveTo>
                <a:lnTo>
                  <a:pt x="394969" y="62229"/>
                </a:lnTo>
                <a:lnTo>
                  <a:pt x="394969" y="64769"/>
                </a:lnTo>
                <a:lnTo>
                  <a:pt x="398779" y="64769"/>
                </a:lnTo>
                <a:lnTo>
                  <a:pt x="398779" y="62229"/>
                </a:lnTo>
                <a:close/>
              </a:path>
              <a:path w="398779" h="400050">
                <a:moveTo>
                  <a:pt x="2539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2539" y="60959"/>
                </a:lnTo>
                <a:lnTo>
                  <a:pt x="2539" y="59689"/>
                </a:lnTo>
                <a:close/>
              </a:path>
              <a:path w="398779" h="400050">
                <a:moveTo>
                  <a:pt x="3809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2539" y="58419"/>
                </a:lnTo>
                <a:lnTo>
                  <a:pt x="2539" y="59689"/>
                </a:lnTo>
                <a:lnTo>
                  <a:pt x="3809" y="59689"/>
                </a:lnTo>
                <a:lnTo>
                  <a:pt x="3809" y="55879"/>
                </a:lnTo>
                <a:close/>
              </a:path>
              <a:path w="398779" h="400050">
                <a:moveTo>
                  <a:pt x="398779" y="59689"/>
                </a:moveTo>
                <a:lnTo>
                  <a:pt x="394969" y="59689"/>
                </a:lnTo>
                <a:lnTo>
                  <a:pt x="394969" y="60959"/>
                </a:lnTo>
                <a:lnTo>
                  <a:pt x="398779" y="60959"/>
                </a:lnTo>
                <a:lnTo>
                  <a:pt x="398779" y="59689"/>
                </a:lnTo>
                <a:close/>
              </a:path>
              <a:path w="398779" h="400050">
                <a:moveTo>
                  <a:pt x="398779" y="55879"/>
                </a:moveTo>
                <a:lnTo>
                  <a:pt x="394969" y="55879"/>
                </a:lnTo>
                <a:lnTo>
                  <a:pt x="394969" y="58419"/>
                </a:lnTo>
                <a:lnTo>
                  <a:pt x="398779" y="58419"/>
                </a:lnTo>
                <a:lnTo>
                  <a:pt x="398779" y="55879"/>
                </a:lnTo>
                <a:close/>
              </a:path>
              <a:path w="398779" h="400050">
                <a:moveTo>
                  <a:pt x="3809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3809" y="54609"/>
                </a:lnTo>
                <a:lnTo>
                  <a:pt x="3809" y="53339"/>
                </a:lnTo>
                <a:close/>
              </a:path>
              <a:path w="398779" h="400050">
                <a:moveTo>
                  <a:pt x="3809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49529"/>
                </a:lnTo>
                <a:close/>
              </a:path>
              <a:path w="398779" h="400050">
                <a:moveTo>
                  <a:pt x="398779" y="53339"/>
                </a:moveTo>
                <a:lnTo>
                  <a:pt x="394969" y="53339"/>
                </a:lnTo>
                <a:lnTo>
                  <a:pt x="394969" y="54609"/>
                </a:lnTo>
                <a:lnTo>
                  <a:pt x="398779" y="54609"/>
                </a:lnTo>
                <a:lnTo>
                  <a:pt x="398779" y="53339"/>
                </a:lnTo>
                <a:close/>
              </a:path>
              <a:path w="398779" h="400050">
                <a:moveTo>
                  <a:pt x="398779" y="49529"/>
                </a:moveTo>
                <a:lnTo>
                  <a:pt x="394969" y="49529"/>
                </a:lnTo>
                <a:lnTo>
                  <a:pt x="394969" y="52069"/>
                </a:lnTo>
                <a:lnTo>
                  <a:pt x="398779" y="52069"/>
                </a:lnTo>
                <a:lnTo>
                  <a:pt x="398779" y="49529"/>
                </a:lnTo>
                <a:close/>
              </a:path>
              <a:path w="398779" h="400050">
                <a:moveTo>
                  <a:pt x="3809" y="46989"/>
                </a:moveTo>
                <a:lnTo>
                  <a:pt x="0" y="46989"/>
                </a:lnTo>
                <a:lnTo>
                  <a:pt x="0" y="48259"/>
                </a:lnTo>
                <a:lnTo>
                  <a:pt x="3809" y="48259"/>
                </a:lnTo>
                <a:lnTo>
                  <a:pt x="3809" y="46989"/>
                </a:lnTo>
                <a:close/>
              </a:path>
              <a:path w="398779" h="400050">
                <a:moveTo>
                  <a:pt x="3809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43179"/>
                </a:lnTo>
                <a:close/>
              </a:path>
              <a:path w="398779" h="400050">
                <a:moveTo>
                  <a:pt x="398779" y="46989"/>
                </a:moveTo>
                <a:lnTo>
                  <a:pt x="394969" y="46989"/>
                </a:lnTo>
                <a:lnTo>
                  <a:pt x="394969" y="48259"/>
                </a:lnTo>
                <a:lnTo>
                  <a:pt x="398779" y="48259"/>
                </a:lnTo>
                <a:lnTo>
                  <a:pt x="398779" y="46989"/>
                </a:lnTo>
                <a:close/>
              </a:path>
              <a:path w="398779" h="400050">
                <a:moveTo>
                  <a:pt x="398779" y="43306"/>
                </a:moveTo>
                <a:lnTo>
                  <a:pt x="394969" y="43306"/>
                </a:lnTo>
                <a:lnTo>
                  <a:pt x="394969" y="45719"/>
                </a:lnTo>
                <a:lnTo>
                  <a:pt x="398779" y="45719"/>
                </a:lnTo>
                <a:lnTo>
                  <a:pt x="398779" y="43306"/>
                </a:lnTo>
                <a:close/>
              </a:path>
              <a:path w="398779" h="400050">
                <a:moveTo>
                  <a:pt x="3809" y="40766"/>
                </a:moveTo>
                <a:lnTo>
                  <a:pt x="0" y="40766"/>
                </a:lnTo>
                <a:lnTo>
                  <a:pt x="0" y="41909"/>
                </a:lnTo>
                <a:lnTo>
                  <a:pt x="3809" y="41909"/>
                </a:lnTo>
                <a:lnTo>
                  <a:pt x="3809" y="40766"/>
                </a:lnTo>
                <a:close/>
              </a:path>
              <a:path w="398779" h="400050">
                <a:moveTo>
                  <a:pt x="398779" y="40766"/>
                </a:moveTo>
                <a:lnTo>
                  <a:pt x="394969" y="40766"/>
                </a:lnTo>
                <a:lnTo>
                  <a:pt x="394969" y="41909"/>
                </a:lnTo>
                <a:lnTo>
                  <a:pt x="398779" y="41909"/>
                </a:lnTo>
                <a:lnTo>
                  <a:pt x="398779" y="40766"/>
                </a:lnTo>
                <a:close/>
              </a:path>
              <a:path w="398779" h="400050">
                <a:moveTo>
                  <a:pt x="3809" y="36956"/>
                </a:moveTo>
                <a:lnTo>
                  <a:pt x="0" y="36956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6956"/>
                </a:lnTo>
                <a:close/>
              </a:path>
              <a:path w="398779" h="400050">
                <a:moveTo>
                  <a:pt x="398779" y="36956"/>
                </a:moveTo>
                <a:lnTo>
                  <a:pt x="394969" y="36956"/>
                </a:lnTo>
                <a:lnTo>
                  <a:pt x="394969" y="39369"/>
                </a:lnTo>
                <a:lnTo>
                  <a:pt x="398779" y="39369"/>
                </a:lnTo>
                <a:lnTo>
                  <a:pt x="398779" y="36956"/>
                </a:lnTo>
                <a:close/>
              </a:path>
              <a:path w="398779" h="400050">
                <a:moveTo>
                  <a:pt x="3809" y="34416"/>
                </a:moveTo>
                <a:lnTo>
                  <a:pt x="0" y="34416"/>
                </a:lnTo>
                <a:lnTo>
                  <a:pt x="0" y="35559"/>
                </a:lnTo>
                <a:lnTo>
                  <a:pt x="3809" y="35559"/>
                </a:lnTo>
                <a:lnTo>
                  <a:pt x="3809" y="34416"/>
                </a:lnTo>
                <a:close/>
              </a:path>
              <a:path w="398779" h="400050">
                <a:moveTo>
                  <a:pt x="398779" y="34416"/>
                </a:moveTo>
                <a:lnTo>
                  <a:pt x="394969" y="34416"/>
                </a:lnTo>
                <a:lnTo>
                  <a:pt x="394969" y="35559"/>
                </a:lnTo>
                <a:lnTo>
                  <a:pt x="398779" y="35559"/>
                </a:lnTo>
                <a:lnTo>
                  <a:pt x="398779" y="34416"/>
                </a:lnTo>
                <a:close/>
              </a:path>
              <a:path w="398779" h="400050">
                <a:moveTo>
                  <a:pt x="3809" y="30606"/>
                </a:moveTo>
                <a:lnTo>
                  <a:pt x="0" y="30606"/>
                </a:lnTo>
                <a:lnTo>
                  <a:pt x="0" y="33019"/>
                </a:lnTo>
                <a:lnTo>
                  <a:pt x="3809" y="33019"/>
                </a:lnTo>
                <a:lnTo>
                  <a:pt x="3809" y="30606"/>
                </a:lnTo>
                <a:close/>
              </a:path>
              <a:path w="398779" h="400050">
                <a:moveTo>
                  <a:pt x="398779" y="30606"/>
                </a:moveTo>
                <a:lnTo>
                  <a:pt x="394969" y="30606"/>
                </a:lnTo>
                <a:lnTo>
                  <a:pt x="394969" y="33019"/>
                </a:lnTo>
                <a:lnTo>
                  <a:pt x="398779" y="33019"/>
                </a:lnTo>
                <a:lnTo>
                  <a:pt x="398779" y="30606"/>
                </a:lnTo>
                <a:close/>
              </a:path>
              <a:path w="398779" h="400050">
                <a:moveTo>
                  <a:pt x="3809" y="28066"/>
                </a:moveTo>
                <a:lnTo>
                  <a:pt x="0" y="28066"/>
                </a:lnTo>
                <a:lnTo>
                  <a:pt x="0" y="29209"/>
                </a:lnTo>
                <a:lnTo>
                  <a:pt x="3809" y="29209"/>
                </a:lnTo>
                <a:lnTo>
                  <a:pt x="3809" y="28066"/>
                </a:lnTo>
                <a:close/>
              </a:path>
              <a:path w="398779" h="400050">
                <a:moveTo>
                  <a:pt x="398779" y="28066"/>
                </a:moveTo>
                <a:lnTo>
                  <a:pt x="394969" y="28066"/>
                </a:lnTo>
                <a:lnTo>
                  <a:pt x="394969" y="29209"/>
                </a:lnTo>
                <a:lnTo>
                  <a:pt x="398779" y="29209"/>
                </a:lnTo>
                <a:lnTo>
                  <a:pt x="398779" y="28066"/>
                </a:lnTo>
                <a:close/>
              </a:path>
              <a:path w="398779" h="400050">
                <a:moveTo>
                  <a:pt x="3809" y="24256"/>
                </a:moveTo>
                <a:lnTo>
                  <a:pt x="0" y="24256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4256"/>
                </a:lnTo>
                <a:close/>
              </a:path>
              <a:path w="398779" h="400050">
                <a:moveTo>
                  <a:pt x="398779" y="24256"/>
                </a:moveTo>
                <a:lnTo>
                  <a:pt x="394969" y="24256"/>
                </a:lnTo>
                <a:lnTo>
                  <a:pt x="394969" y="26669"/>
                </a:lnTo>
                <a:lnTo>
                  <a:pt x="398779" y="26669"/>
                </a:lnTo>
                <a:lnTo>
                  <a:pt x="398779" y="24256"/>
                </a:lnTo>
                <a:close/>
              </a:path>
              <a:path w="398779" h="400050">
                <a:moveTo>
                  <a:pt x="3809" y="21716"/>
                </a:moveTo>
                <a:lnTo>
                  <a:pt x="0" y="21716"/>
                </a:lnTo>
                <a:lnTo>
                  <a:pt x="0" y="22859"/>
                </a:lnTo>
                <a:lnTo>
                  <a:pt x="3809" y="22859"/>
                </a:lnTo>
                <a:lnTo>
                  <a:pt x="3809" y="21716"/>
                </a:lnTo>
                <a:close/>
              </a:path>
              <a:path w="398779" h="400050">
                <a:moveTo>
                  <a:pt x="398779" y="21716"/>
                </a:moveTo>
                <a:lnTo>
                  <a:pt x="394969" y="21716"/>
                </a:lnTo>
                <a:lnTo>
                  <a:pt x="394969" y="22859"/>
                </a:lnTo>
                <a:lnTo>
                  <a:pt x="398779" y="22859"/>
                </a:lnTo>
                <a:lnTo>
                  <a:pt x="398779" y="21716"/>
                </a:lnTo>
                <a:close/>
              </a:path>
              <a:path w="398779" h="400050">
                <a:moveTo>
                  <a:pt x="3809" y="15366"/>
                </a:moveTo>
                <a:lnTo>
                  <a:pt x="0" y="15366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5366"/>
                </a:lnTo>
                <a:close/>
              </a:path>
              <a:path w="398779" h="400050">
                <a:moveTo>
                  <a:pt x="398779" y="15366"/>
                </a:moveTo>
                <a:lnTo>
                  <a:pt x="394969" y="15366"/>
                </a:lnTo>
                <a:lnTo>
                  <a:pt x="394969" y="20319"/>
                </a:lnTo>
                <a:lnTo>
                  <a:pt x="398779" y="20319"/>
                </a:lnTo>
                <a:lnTo>
                  <a:pt x="398779" y="15366"/>
                </a:lnTo>
                <a:close/>
              </a:path>
              <a:path w="398779" h="400050">
                <a:moveTo>
                  <a:pt x="3809" y="11556"/>
                </a:moveTo>
                <a:lnTo>
                  <a:pt x="0" y="11556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1556"/>
                </a:lnTo>
                <a:close/>
              </a:path>
              <a:path w="398779" h="400050">
                <a:moveTo>
                  <a:pt x="398779" y="11556"/>
                </a:moveTo>
                <a:lnTo>
                  <a:pt x="394969" y="11556"/>
                </a:lnTo>
                <a:lnTo>
                  <a:pt x="394969" y="13969"/>
                </a:lnTo>
                <a:lnTo>
                  <a:pt x="398779" y="13969"/>
                </a:lnTo>
                <a:lnTo>
                  <a:pt x="398779" y="11556"/>
                </a:lnTo>
                <a:close/>
              </a:path>
              <a:path w="398779" h="400050">
                <a:moveTo>
                  <a:pt x="3809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09" y="10159"/>
                </a:lnTo>
                <a:lnTo>
                  <a:pt x="3809" y="8889"/>
                </a:lnTo>
                <a:close/>
              </a:path>
              <a:path w="398779" h="400050">
                <a:moveTo>
                  <a:pt x="398779" y="8889"/>
                </a:moveTo>
                <a:lnTo>
                  <a:pt x="394969" y="8889"/>
                </a:lnTo>
                <a:lnTo>
                  <a:pt x="394969" y="10159"/>
                </a:lnTo>
                <a:lnTo>
                  <a:pt x="398779" y="10159"/>
                </a:lnTo>
                <a:lnTo>
                  <a:pt x="398779" y="8889"/>
                </a:lnTo>
                <a:close/>
              </a:path>
              <a:path w="398779" h="400050">
                <a:moveTo>
                  <a:pt x="3809" y="5079"/>
                </a:moveTo>
                <a:lnTo>
                  <a:pt x="0" y="5079"/>
                </a:lnTo>
                <a:lnTo>
                  <a:pt x="0" y="7619"/>
                </a:lnTo>
                <a:lnTo>
                  <a:pt x="3809" y="7619"/>
                </a:lnTo>
                <a:lnTo>
                  <a:pt x="3809" y="5079"/>
                </a:lnTo>
                <a:close/>
              </a:path>
              <a:path w="398779" h="400050">
                <a:moveTo>
                  <a:pt x="398779" y="5079"/>
                </a:moveTo>
                <a:lnTo>
                  <a:pt x="394969" y="5079"/>
                </a:lnTo>
                <a:lnTo>
                  <a:pt x="394969" y="7619"/>
                </a:lnTo>
                <a:lnTo>
                  <a:pt x="398779" y="7619"/>
                </a:lnTo>
                <a:lnTo>
                  <a:pt x="398779" y="5079"/>
                </a:lnTo>
                <a:close/>
              </a:path>
              <a:path w="398779" h="400050">
                <a:moveTo>
                  <a:pt x="398779" y="2539"/>
                </a:moveTo>
                <a:lnTo>
                  <a:pt x="0" y="2539"/>
                </a:lnTo>
                <a:lnTo>
                  <a:pt x="0" y="3809"/>
                </a:lnTo>
                <a:lnTo>
                  <a:pt x="398779" y="3809"/>
                </a:lnTo>
                <a:lnTo>
                  <a:pt x="398779" y="2539"/>
                </a:lnTo>
                <a:close/>
              </a:path>
              <a:path w="398779" h="400050">
                <a:moveTo>
                  <a:pt x="398779" y="0"/>
                </a:moveTo>
                <a:lnTo>
                  <a:pt x="0" y="0"/>
                </a:lnTo>
                <a:lnTo>
                  <a:pt x="0" y="1269"/>
                </a:lnTo>
                <a:lnTo>
                  <a:pt x="398779" y="1269"/>
                </a:lnTo>
                <a:lnTo>
                  <a:pt x="398779" y="0"/>
                </a:lnTo>
                <a:close/>
              </a:path>
              <a:path w="398779" h="400050">
                <a:moveTo>
                  <a:pt x="3809" y="377189"/>
                </a:moveTo>
                <a:lnTo>
                  <a:pt x="0" y="377189"/>
                </a:lnTo>
                <a:lnTo>
                  <a:pt x="0" y="378459"/>
                </a:lnTo>
                <a:lnTo>
                  <a:pt x="3809" y="378459"/>
                </a:lnTo>
                <a:lnTo>
                  <a:pt x="3809" y="377189"/>
                </a:lnTo>
                <a:close/>
              </a:path>
              <a:path w="398779" h="400050">
                <a:moveTo>
                  <a:pt x="3809" y="373379"/>
                </a:moveTo>
                <a:lnTo>
                  <a:pt x="0" y="373379"/>
                </a:lnTo>
                <a:lnTo>
                  <a:pt x="0" y="375919"/>
                </a:lnTo>
                <a:lnTo>
                  <a:pt x="3809" y="375919"/>
                </a:lnTo>
                <a:lnTo>
                  <a:pt x="3809" y="373379"/>
                </a:lnTo>
                <a:close/>
              </a:path>
              <a:path w="398779" h="400050">
                <a:moveTo>
                  <a:pt x="3809" y="370839"/>
                </a:moveTo>
                <a:lnTo>
                  <a:pt x="0" y="370839"/>
                </a:lnTo>
                <a:lnTo>
                  <a:pt x="0" y="372109"/>
                </a:lnTo>
                <a:lnTo>
                  <a:pt x="3809" y="372109"/>
                </a:lnTo>
                <a:lnTo>
                  <a:pt x="3809" y="370839"/>
                </a:lnTo>
                <a:close/>
              </a:path>
              <a:path w="398779" h="400050">
                <a:moveTo>
                  <a:pt x="3809" y="367029"/>
                </a:moveTo>
                <a:lnTo>
                  <a:pt x="0" y="367029"/>
                </a:lnTo>
                <a:lnTo>
                  <a:pt x="0" y="369569"/>
                </a:lnTo>
                <a:lnTo>
                  <a:pt x="3809" y="369569"/>
                </a:lnTo>
                <a:lnTo>
                  <a:pt x="3809" y="367029"/>
                </a:lnTo>
                <a:close/>
              </a:path>
              <a:path w="398779" h="400050">
                <a:moveTo>
                  <a:pt x="3809" y="364489"/>
                </a:moveTo>
                <a:lnTo>
                  <a:pt x="0" y="364489"/>
                </a:lnTo>
                <a:lnTo>
                  <a:pt x="0" y="365759"/>
                </a:lnTo>
                <a:lnTo>
                  <a:pt x="3809" y="365759"/>
                </a:lnTo>
                <a:lnTo>
                  <a:pt x="3809" y="364489"/>
                </a:lnTo>
                <a:close/>
              </a:path>
              <a:path w="398779" h="400050">
                <a:moveTo>
                  <a:pt x="3809" y="360679"/>
                </a:moveTo>
                <a:lnTo>
                  <a:pt x="0" y="360679"/>
                </a:lnTo>
                <a:lnTo>
                  <a:pt x="0" y="363219"/>
                </a:lnTo>
                <a:lnTo>
                  <a:pt x="3809" y="363219"/>
                </a:lnTo>
                <a:lnTo>
                  <a:pt x="3809" y="360679"/>
                </a:lnTo>
                <a:close/>
              </a:path>
              <a:path w="398779" h="400050">
                <a:moveTo>
                  <a:pt x="3809" y="358139"/>
                </a:moveTo>
                <a:lnTo>
                  <a:pt x="0" y="358139"/>
                </a:lnTo>
                <a:lnTo>
                  <a:pt x="0" y="359409"/>
                </a:lnTo>
                <a:lnTo>
                  <a:pt x="3809" y="359409"/>
                </a:lnTo>
                <a:lnTo>
                  <a:pt x="3809" y="358139"/>
                </a:lnTo>
                <a:close/>
              </a:path>
              <a:path w="398779" h="400050">
                <a:moveTo>
                  <a:pt x="3809" y="354329"/>
                </a:moveTo>
                <a:lnTo>
                  <a:pt x="0" y="354329"/>
                </a:lnTo>
                <a:lnTo>
                  <a:pt x="0" y="356869"/>
                </a:lnTo>
                <a:lnTo>
                  <a:pt x="3809" y="356869"/>
                </a:lnTo>
                <a:lnTo>
                  <a:pt x="3809" y="354329"/>
                </a:lnTo>
                <a:close/>
              </a:path>
              <a:path w="398779" h="400050">
                <a:moveTo>
                  <a:pt x="3809" y="351789"/>
                </a:moveTo>
                <a:lnTo>
                  <a:pt x="0" y="351789"/>
                </a:lnTo>
                <a:lnTo>
                  <a:pt x="0" y="353059"/>
                </a:lnTo>
                <a:lnTo>
                  <a:pt x="3809" y="353059"/>
                </a:lnTo>
                <a:lnTo>
                  <a:pt x="3809" y="351789"/>
                </a:lnTo>
                <a:close/>
              </a:path>
              <a:path w="398779" h="400050">
                <a:moveTo>
                  <a:pt x="3809" y="347979"/>
                </a:moveTo>
                <a:lnTo>
                  <a:pt x="0" y="347979"/>
                </a:lnTo>
                <a:lnTo>
                  <a:pt x="0" y="350519"/>
                </a:lnTo>
                <a:lnTo>
                  <a:pt x="3809" y="350519"/>
                </a:lnTo>
                <a:lnTo>
                  <a:pt x="3809" y="347979"/>
                </a:lnTo>
                <a:close/>
              </a:path>
              <a:path w="398779" h="400050">
                <a:moveTo>
                  <a:pt x="3809" y="345439"/>
                </a:moveTo>
                <a:lnTo>
                  <a:pt x="0" y="345439"/>
                </a:lnTo>
                <a:lnTo>
                  <a:pt x="0" y="346709"/>
                </a:lnTo>
                <a:lnTo>
                  <a:pt x="3809" y="346709"/>
                </a:lnTo>
                <a:lnTo>
                  <a:pt x="3809" y="345439"/>
                </a:lnTo>
                <a:close/>
              </a:path>
              <a:path w="398779" h="400050">
                <a:moveTo>
                  <a:pt x="3809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3809" y="344169"/>
                </a:lnTo>
                <a:lnTo>
                  <a:pt x="3809" y="341629"/>
                </a:lnTo>
                <a:close/>
              </a:path>
              <a:path w="398779" h="400050">
                <a:moveTo>
                  <a:pt x="3809" y="339089"/>
                </a:moveTo>
                <a:lnTo>
                  <a:pt x="0" y="339089"/>
                </a:lnTo>
                <a:lnTo>
                  <a:pt x="0" y="340359"/>
                </a:lnTo>
                <a:lnTo>
                  <a:pt x="3809" y="340359"/>
                </a:lnTo>
                <a:lnTo>
                  <a:pt x="3809" y="339089"/>
                </a:lnTo>
                <a:close/>
              </a:path>
              <a:path w="398779" h="400050">
                <a:moveTo>
                  <a:pt x="3809" y="335279"/>
                </a:moveTo>
                <a:lnTo>
                  <a:pt x="0" y="335279"/>
                </a:lnTo>
                <a:lnTo>
                  <a:pt x="0" y="337819"/>
                </a:lnTo>
                <a:lnTo>
                  <a:pt x="3809" y="337819"/>
                </a:lnTo>
                <a:lnTo>
                  <a:pt x="3809" y="335279"/>
                </a:lnTo>
                <a:close/>
              </a:path>
              <a:path w="398779" h="400050">
                <a:moveTo>
                  <a:pt x="3809" y="332739"/>
                </a:moveTo>
                <a:lnTo>
                  <a:pt x="0" y="332739"/>
                </a:lnTo>
                <a:lnTo>
                  <a:pt x="0" y="334009"/>
                </a:lnTo>
                <a:lnTo>
                  <a:pt x="3809" y="334009"/>
                </a:lnTo>
                <a:lnTo>
                  <a:pt x="3809" y="332739"/>
                </a:lnTo>
                <a:close/>
              </a:path>
              <a:path w="398779" h="400050">
                <a:moveTo>
                  <a:pt x="3809" y="328929"/>
                </a:moveTo>
                <a:lnTo>
                  <a:pt x="0" y="328929"/>
                </a:lnTo>
                <a:lnTo>
                  <a:pt x="0" y="331469"/>
                </a:lnTo>
                <a:lnTo>
                  <a:pt x="3809" y="331469"/>
                </a:lnTo>
                <a:lnTo>
                  <a:pt x="3809" y="328929"/>
                </a:lnTo>
                <a:close/>
              </a:path>
              <a:path w="398779" h="400050">
                <a:moveTo>
                  <a:pt x="3809" y="326389"/>
                </a:moveTo>
                <a:lnTo>
                  <a:pt x="0" y="326389"/>
                </a:lnTo>
                <a:lnTo>
                  <a:pt x="0" y="327659"/>
                </a:lnTo>
                <a:lnTo>
                  <a:pt x="3809" y="327659"/>
                </a:lnTo>
                <a:lnTo>
                  <a:pt x="3809" y="326389"/>
                </a:lnTo>
                <a:close/>
              </a:path>
              <a:path w="398779" h="400050">
                <a:moveTo>
                  <a:pt x="3809" y="322579"/>
                </a:moveTo>
                <a:lnTo>
                  <a:pt x="0" y="322579"/>
                </a:lnTo>
                <a:lnTo>
                  <a:pt x="0" y="325119"/>
                </a:lnTo>
                <a:lnTo>
                  <a:pt x="3809" y="325119"/>
                </a:lnTo>
                <a:lnTo>
                  <a:pt x="3809" y="322579"/>
                </a:lnTo>
                <a:close/>
              </a:path>
              <a:path w="398779" h="400050">
                <a:moveTo>
                  <a:pt x="3809" y="320039"/>
                </a:moveTo>
                <a:lnTo>
                  <a:pt x="0" y="320039"/>
                </a:lnTo>
                <a:lnTo>
                  <a:pt x="0" y="321309"/>
                </a:lnTo>
                <a:lnTo>
                  <a:pt x="3809" y="321309"/>
                </a:lnTo>
                <a:lnTo>
                  <a:pt x="3809" y="320039"/>
                </a:lnTo>
                <a:close/>
              </a:path>
              <a:path w="398779" h="400050">
                <a:moveTo>
                  <a:pt x="3809" y="316229"/>
                </a:moveTo>
                <a:lnTo>
                  <a:pt x="0" y="316229"/>
                </a:lnTo>
                <a:lnTo>
                  <a:pt x="0" y="318769"/>
                </a:lnTo>
                <a:lnTo>
                  <a:pt x="3809" y="318769"/>
                </a:lnTo>
                <a:lnTo>
                  <a:pt x="3809" y="316229"/>
                </a:lnTo>
                <a:close/>
              </a:path>
              <a:path w="398779" h="400050">
                <a:moveTo>
                  <a:pt x="3809" y="313689"/>
                </a:moveTo>
                <a:lnTo>
                  <a:pt x="0" y="313689"/>
                </a:lnTo>
                <a:lnTo>
                  <a:pt x="0" y="314959"/>
                </a:lnTo>
                <a:lnTo>
                  <a:pt x="3809" y="314959"/>
                </a:lnTo>
                <a:lnTo>
                  <a:pt x="3809" y="313689"/>
                </a:lnTo>
                <a:close/>
              </a:path>
              <a:path w="398779" h="400050">
                <a:moveTo>
                  <a:pt x="3809" y="309879"/>
                </a:moveTo>
                <a:lnTo>
                  <a:pt x="0" y="309879"/>
                </a:lnTo>
                <a:lnTo>
                  <a:pt x="0" y="312419"/>
                </a:lnTo>
                <a:lnTo>
                  <a:pt x="3809" y="312419"/>
                </a:lnTo>
                <a:lnTo>
                  <a:pt x="3809" y="309879"/>
                </a:lnTo>
                <a:close/>
              </a:path>
              <a:path w="398779" h="400050">
                <a:moveTo>
                  <a:pt x="3809" y="307339"/>
                </a:moveTo>
                <a:lnTo>
                  <a:pt x="0" y="307339"/>
                </a:lnTo>
                <a:lnTo>
                  <a:pt x="0" y="308609"/>
                </a:lnTo>
                <a:lnTo>
                  <a:pt x="3809" y="308609"/>
                </a:lnTo>
                <a:lnTo>
                  <a:pt x="3809" y="307339"/>
                </a:lnTo>
                <a:close/>
              </a:path>
              <a:path w="398779" h="400050">
                <a:moveTo>
                  <a:pt x="3809" y="303529"/>
                </a:moveTo>
                <a:lnTo>
                  <a:pt x="0" y="303529"/>
                </a:lnTo>
                <a:lnTo>
                  <a:pt x="0" y="306069"/>
                </a:lnTo>
                <a:lnTo>
                  <a:pt x="3809" y="306069"/>
                </a:lnTo>
                <a:lnTo>
                  <a:pt x="3809" y="303529"/>
                </a:lnTo>
                <a:close/>
              </a:path>
              <a:path w="398779" h="400050">
                <a:moveTo>
                  <a:pt x="3809" y="300989"/>
                </a:moveTo>
                <a:lnTo>
                  <a:pt x="0" y="300989"/>
                </a:lnTo>
                <a:lnTo>
                  <a:pt x="0" y="302259"/>
                </a:lnTo>
                <a:lnTo>
                  <a:pt x="3809" y="302259"/>
                </a:lnTo>
                <a:lnTo>
                  <a:pt x="3809" y="300989"/>
                </a:lnTo>
                <a:close/>
              </a:path>
              <a:path w="398779" h="400050">
                <a:moveTo>
                  <a:pt x="3809" y="297179"/>
                </a:moveTo>
                <a:lnTo>
                  <a:pt x="0" y="297179"/>
                </a:lnTo>
                <a:lnTo>
                  <a:pt x="0" y="299719"/>
                </a:lnTo>
                <a:lnTo>
                  <a:pt x="3809" y="299719"/>
                </a:lnTo>
                <a:lnTo>
                  <a:pt x="3809" y="297179"/>
                </a:lnTo>
                <a:close/>
              </a:path>
              <a:path w="398779" h="400050">
                <a:moveTo>
                  <a:pt x="3809" y="294639"/>
                </a:moveTo>
                <a:lnTo>
                  <a:pt x="0" y="294639"/>
                </a:lnTo>
                <a:lnTo>
                  <a:pt x="0" y="295909"/>
                </a:lnTo>
                <a:lnTo>
                  <a:pt x="3809" y="295909"/>
                </a:lnTo>
                <a:lnTo>
                  <a:pt x="3809" y="294639"/>
                </a:lnTo>
                <a:close/>
              </a:path>
              <a:path w="398779" h="400050">
                <a:moveTo>
                  <a:pt x="3809" y="290829"/>
                </a:moveTo>
                <a:lnTo>
                  <a:pt x="0" y="290829"/>
                </a:lnTo>
                <a:lnTo>
                  <a:pt x="0" y="293369"/>
                </a:lnTo>
                <a:lnTo>
                  <a:pt x="3809" y="293369"/>
                </a:lnTo>
                <a:lnTo>
                  <a:pt x="3809" y="290829"/>
                </a:lnTo>
                <a:close/>
              </a:path>
              <a:path w="398779" h="400050">
                <a:moveTo>
                  <a:pt x="3809" y="288289"/>
                </a:moveTo>
                <a:lnTo>
                  <a:pt x="0" y="288289"/>
                </a:lnTo>
                <a:lnTo>
                  <a:pt x="0" y="289559"/>
                </a:lnTo>
                <a:lnTo>
                  <a:pt x="3809" y="289559"/>
                </a:lnTo>
                <a:lnTo>
                  <a:pt x="3809" y="288289"/>
                </a:lnTo>
                <a:close/>
              </a:path>
              <a:path w="398779" h="400050">
                <a:moveTo>
                  <a:pt x="3809" y="281939"/>
                </a:moveTo>
                <a:lnTo>
                  <a:pt x="0" y="281939"/>
                </a:lnTo>
                <a:lnTo>
                  <a:pt x="0" y="287019"/>
                </a:lnTo>
                <a:lnTo>
                  <a:pt x="3809" y="287019"/>
                </a:lnTo>
                <a:lnTo>
                  <a:pt x="3809" y="281939"/>
                </a:lnTo>
                <a:close/>
              </a:path>
              <a:path w="398779" h="400050">
                <a:moveTo>
                  <a:pt x="3809" y="275589"/>
                </a:moveTo>
                <a:lnTo>
                  <a:pt x="0" y="275589"/>
                </a:lnTo>
                <a:lnTo>
                  <a:pt x="0" y="280669"/>
                </a:lnTo>
                <a:lnTo>
                  <a:pt x="3809" y="280669"/>
                </a:lnTo>
                <a:lnTo>
                  <a:pt x="3809" y="275589"/>
                </a:lnTo>
                <a:close/>
              </a:path>
              <a:path w="398779" h="400050">
                <a:moveTo>
                  <a:pt x="3809" y="271779"/>
                </a:moveTo>
                <a:lnTo>
                  <a:pt x="0" y="271779"/>
                </a:lnTo>
                <a:lnTo>
                  <a:pt x="0" y="274319"/>
                </a:lnTo>
                <a:lnTo>
                  <a:pt x="3809" y="274319"/>
                </a:lnTo>
                <a:lnTo>
                  <a:pt x="3809" y="271779"/>
                </a:lnTo>
                <a:close/>
              </a:path>
              <a:path w="398779" h="400050">
                <a:moveTo>
                  <a:pt x="3809" y="250189"/>
                </a:moveTo>
                <a:lnTo>
                  <a:pt x="0" y="250189"/>
                </a:lnTo>
                <a:lnTo>
                  <a:pt x="0" y="270509"/>
                </a:lnTo>
                <a:lnTo>
                  <a:pt x="3809" y="270509"/>
                </a:lnTo>
                <a:lnTo>
                  <a:pt x="3809" y="250189"/>
                </a:lnTo>
                <a:close/>
              </a:path>
              <a:path w="398779" h="400050">
                <a:moveTo>
                  <a:pt x="3809" y="237489"/>
                </a:moveTo>
                <a:lnTo>
                  <a:pt x="0" y="237489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37489"/>
                </a:lnTo>
                <a:close/>
              </a:path>
              <a:path w="398779" h="400050">
                <a:moveTo>
                  <a:pt x="3809" y="208279"/>
                </a:moveTo>
                <a:lnTo>
                  <a:pt x="0" y="208279"/>
                </a:lnTo>
                <a:lnTo>
                  <a:pt x="0" y="236219"/>
                </a:lnTo>
                <a:lnTo>
                  <a:pt x="3809" y="236219"/>
                </a:lnTo>
                <a:lnTo>
                  <a:pt x="3809" y="208279"/>
                </a:lnTo>
                <a:close/>
              </a:path>
              <a:path w="398779" h="400050">
                <a:moveTo>
                  <a:pt x="3809" y="199389"/>
                </a:moveTo>
                <a:lnTo>
                  <a:pt x="1269" y="199389"/>
                </a:lnTo>
                <a:lnTo>
                  <a:pt x="1269" y="200659"/>
                </a:lnTo>
                <a:lnTo>
                  <a:pt x="0" y="200659"/>
                </a:lnTo>
                <a:lnTo>
                  <a:pt x="0" y="207009"/>
                </a:lnTo>
                <a:lnTo>
                  <a:pt x="3809" y="207009"/>
                </a:lnTo>
                <a:lnTo>
                  <a:pt x="3809" y="199389"/>
                </a:lnTo>
                <a:close/>
              </a:path>
              <a:path w="398779" h="400050">
                <a:moveTo>
                  <a:pt x="2539" y="191769"/>
                </a:moveTo>
                <a:lnTo>
                  <a:pt x="1269" y="191769"/>
                </a:lnTo>
                <a:lnTo>
                  <a:pt x="1269" y="198119"/>
                </a:lnTo>
                <a:lnTo>
                  <a:pt x="3809" y="198119"/>
                </a:lnTo>
                <a:lnTo>
                  <a:pt x="3809" y="193039"/>
                </a:lnTo>
                <a:lnTo>
                  <a:pt x="2539" y="193039"/>
                </a:lnTo>
                <a:lnTo>
                  <a:pt x="2539" y="191769"/>
                </a:lnTo>
                <a:close/>
              </a:path>
              <a:path w="398779" h="400050">
                <a:moveTo>
                  <a:pt x="3809" y="186689"/>
                </a:moveTo>
                <a:lnTo>
                  <a:pt x="2539" y="186689"/>
                </a:lnTo>
                <a:lnTo>
                  <a:pt x="2539" y="191769"/>
                </a:lnTo>
                <a:lnTo>
                  <a:pt x="3809" y="191769"/>
                </a:lnTo>
                <a:lnTo>
                  <a:pt x="3809" y="186689"/>
                </a:lnTo>
                <a:close/>
              </a:path>
              <a:path w="398779" h="400050">
                <a:moveTo>
                  <a:pt x="398779" y="377189"/>
                </a:moveTo>
                <a:lnTo>
                  <a:pt x="394969" y="377189"/>
                </a:lnTo>
                <a:lnTo>
                  <a:pt x="394969" y="378459"/>
                </a:lnTo>
                <a:lnTo>
                  <a:pt x="398779" y="378459"/>
                </a:lnTo>
                <a:lnTo>
                  <a:pt x="398779" y="377189"/>
                </a:lnTo>
                <a:close/>
              </a:path>
              <a:path w="398779" h="400050">
                <a:moveTo>
                  <a:pt x="398779" y="373379"/>
                </a:moveTo>
                <a:lnTo>
                  <a:pt x="394969" y="373379"/>
                </a:lnTo>
                <a:lnTo>
                  <a:pt x="394969" y="375919"/>
                </a:lnTo>
                <a:lnTo>
                  <a:pt x="398779" y="375919"/>
                </a:lnTo>
                <a:lnTo>
                  <a:pt x="398779" y="373379"/>
                </a:lnTo>
                <a:close/>
              </a:path>
              <a:path w="398779" h="400050">
                <a:moveTo>
                  <a:pt x="398779" y="370966"/>
                </a:moveTo>
                <a:lnTo>
                  <a:pt x="394969" y="370966"/>
                </a:lnTo>
                <a:lnTo>
                  <a:pt x="394969" y="372109"/>
                </a:lnTo>
                <a:lnTo>
                  <a:pt x="398779" y="372109"/>
                </a:lnTo>
                <a:lnTo>
                  <a:pt x="398779" y="370966"/>
                </a:lnTo>
                <a:close/>
              </a:path>
              <a:path w="398779" h="400050">
                <a:moveTo>
                  <a:pt x="398779" y="367156"/>
                </a:moveTo>
                <a:lnTo>
                  <a:pt x="394969" y="367156"/>
                </a:lnTo>
                <a:lnTo>
                  <a:pt x="394969" y="369696"/>
                </a:lnTo>
                <a:lnTo>
                  <a:pt x="398779" y="369696"/>
                </a:lnTo>
                <a:lnTo>
                  <a:pt x="398779" y="367156"/>
                </a:lnTo>
                <a:close/>
              </a:path>
              <a:path w="398779" h="400050">
                <a:moveTo>
                  <a:pt x="398779" y="364616"/>
                </a:moveTo>
                <a:lnTo>
                  <a:pt x="394969" y="364616"/>
                </a:lnTo>
                <a:lnTo>
                  <a:pt x="394969" y="365759"/>
                </a:lnTo>
                <a:lnTo>
                  <a:pt x="398779" y="365759"/>
                </a:lnTo>
                <a:lnTo>
                  <a:pt x="398779" y="364616"/>
                </a:lnTo>
                <a:close/>
              </a:path>
              <a:path w="398779" h="400050">
                <a:moveTo>
                  <a:pt x="398779" y="360806"/>
                </a:moveTo>
                <a:lnTo>
                  <a:pt x="394969" y="360806"/>
                </a:lnTo>
                <a:lnTo>
                  <a:pt x="394969" y="363346"/>
                </a:lnTo>
                <a:lnTo>
                  <a:pt x="398779" y="363346"/>
                </a:lnTo>
                <a:lnTo>
                  <a:pt x="398779" y="360806"/>
                </a:lnTo>
                <a:close/>
              </a:path>
              <a:path w="398779" h="400050">
                <a:moveTo>
                  <a:pt x="398779" y="358266"/>
                </a:moveTo>
                <a:lnTo>
                  <a:pt x="394969" y="358266"/>
                </a:lnTo>
                <a:lnTo>
                  <a:pt x="394969" y="359409"/>
                </a:lnTo>
                <a:lnTo>
                  <a:pt x="398779" y="359409"/>
                </a:lnTo>
                <a:lnTo>
                  <a:pt x="398779" y="358266"/>
                </a:lnTo>
                <a:close/>
              </a:path>
              <a:path w="398779" h="400050">
                <a:moveTo>
                  <a:pt x="398779" y="354456"/>
                </a:moveTo>
                <a:lnTo>
                  <a:pt x="394969" y="354456"/>
                </a:lnTo>
                <a:lnTo>
                  <a:pt x="394969" y="356996"/>
                </a:lnTo>
                <a:lnTo>
                  <a:pt x="398779" y="356996"/>
                </a:lnTo>
                <a:lnTo>
                  <a:pt x="398779" y="354456"/>
                </a:lnTo>
                <a:close/>
              </a:path>
              <a:path w="398779" h="400050">
                <a:moveTo>
                  <a:pt x="398779" y="351916"/>
                </a:moveTo>
                <a:lnTo>
                  <a:pt x="394969" y="351916"/>
                </a:lnTo>
                <a:lnTo>
                  <a:pt x="394969" y="353059"/>
                </a:lnTo>
                <a:lnTo>
                  <a:pt x="398779" y="353059"/>
                </a:lnTo>
                <a:lnTo>
                  <a:pt x="398779" y="351916"/>
                </a:lnTo>
                <a:close/>
              </a:path>
              <a:path w="398779" h="400050">
                <a:moveTo>
                  <a:pt x="398779" y="348106"/>
                </a:moveTo>
                <a:lnTo>
                  <a:pt x="394969" y="348106"/>
                </a:lnTo>
                <a:lnTo>
                  <a:pt x="394969" y="350646"/>
                </a:lnTo>
                <a:lnTo>
                  <a:pt x="398779" y="350646"/>
                </a:lnTo>
                <a:lnTo>
                  <a:pt x="398779" y="348106"/>
                </a:lnTo>
                <a:close/>
              </a:path>
              <a:path w="398779" h="400050">
                <a:moveTo>
                  <a:pt x="398779" y="345566"/>
                </a:moveTo>
                <a:lnTo>
                  <a:pt x="394969" y="345566"/>
                </a:lnTo>
                <a:lnTo>
                  <a:pt x="394969" y="346709"/>
                </a:lnTo>
                <a:lnTo>
                  <a:pt x="398779" y="346709"/>
                </a:lnTo>
                <a:lnTo>
                  <a:pt x="398779" y="345566"/>
                </a:lnTo>
                <a:close/>
              </a:path>
              <a:path w="398779" h="400050">
                <a:moveTo>
                  <a:pt x="398779" y="340359"/>
                </a:moveTo>
                <a:lnTo>
                  <a:pt x="397509" y="340359"/>
                </a:lnTo>
                <a:lnTo>
                  <a:pt x="397509" y="341756"/>
                </a:lnTo>
                <a:lnTo>
                  <a:pt x="396239" y="341756"/>
                </a:lnTo>
                <a:lnTo>
                  <a:pt x="396239" y="344296"/>
                </a:lnTo>
                <a:lnTo>
                  <a:pt x="398779" y="344296"/>
                </a:lnTo>
                <a:lnTo>
                  <a:pt x="398779" y="340359"/>
                </a:lnTo>
                <a:close/>
              </a:path>
              <a:path w="398779" h="400050">
                <a:moveTo>
                  <a:pt x="396239" y="176529"/>
                </a:moveTo>
                <a:lnTo>
                  <a:pt x="394969" y="176529"/>
                </a:lnTo>
                <a:lnTo>
                  <a:pt x="394969" y="179069"/>
                </a:lnTo>
                <a:lnTo>
                  <a:pt x="396239" y="179069"/>
                </a:lnTo>
                <a:lnTo>
                  <a:pt x="396239" y="176529"/>
                </a:lnTo>
                <a:close/>
              </a:path>
              <a:path w="398779" h="400050">
                <a:moveTo>
                  <a:pt x="398779" y="157479"/>
                </a:moveTo>
                <a:lnTo>
                  <a:pt x="394969" y="157479"/>
                </a:lnTo>
                <a:lnTo>
                  <a:pt x="394969" y="175259"/>
                </a:lnTo>
                <a:lnTo>
                  <a:pt x="396239" y="175259"/>
                </a:lnTo>
                <a:lnTo>
                  <a:pt x="396239" y="172719"/>
                </a:lnTo>
                <a:lnTo>
                  <a:pt x="397509" y="172719"/>
                </a:lnTo>
                <a:lnTo>
                  <a:pt x="397509" y="166369"/>
                </a:lnTo>
                <a:lnTo>
                  <a:pt x="398779" y="166369"/>
                </a:lnTo>
                <a:lnTo>
                  <a:pt x="398779" y="157479"/>
                </a:lnTo>
                <a:close/>
              </a:path>
              <a:path w="398779" h="400050">
                <a:moveTo>
                  <a:pt x="398779" y="154939"/>
                </a:moveTo>
                <a:lnTo>
                  <a:pt x="394969" y="154939"/>
                </a:lnTo>
                <a:lnTo>
                  <a:pt x="394969" y="156209"/>
                </a:lnTo>
                <a:lnTo>
                  <a:pt x="398779" y="156209"/>
                </a:lnTo>
                <a:lnTo>
                  <a:pt x="398779" y="154939"/>
                </a:lnTo>
                <a:close/>
              </a:path>
              <a:path w="398779" h="400050">
                <a:moveTo>
                  <a:pt x="398779" y="152400"/>
                </a:moveTo>
                <a:lnTo>
                  <a:pt x="394969" y="152400"/>
                </a:lnTo>
                <a:lnTo>
                  <a:pt x="394969" y="153669"/>
                </a:lnTo>
                <a:lnTo>
                  <a:pt x="398779" y="153669"/>
                </a:lnTo>
                <a:lnTo>
                  <a:pt x="398779" y="152400"/>
                </a:lnTo>
                <a:close/>
              </a:path>
              <a:path w="398779" h="400050">
                <a:moveTo>
                  <a:pt x="3809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09" y="386079"/>
                </a:lnTo>
                <a:lnTo>
                  <a:pt x="3809" y="379730"/>
                </a:lnTo>
                <a:close/>
              </a:path>
              <a:path w="398779" h="400050">
                <a:moveTo>
                  <a:pt x="398779" y="379730"/>
                </a:moveTo>
                <a:lnTo>
                  <a:pt x="394969" y="379730"/>
                </a:lnTo>
                <a:lnTo>
                  <a:pt x="394969" y="386079"/>
                </a:lnTo>
                <a:lnTo>
                  <a:pt x="398779" y="386079"/>
                </a:lnTo>
                <a:lnTo>
                  <a:pt x="398779" y="379730"/>
                </a:lnTo>
                <a:close/>
              </a:path>
              <a:path w="398779" h="400050">
                <a:moveTo>
                  <a:pt x="106679" y="397637"/>
                </a:moveTo>
                <a:lnTo>
                  <a:pt x="0" y="397637"/>
                </a:lnTo>
                <a:lnTo>
                  <a:pt x="0" y="400050"/>
                </a:lnTo>
                <a:lnTo>
                  <a:pt x="106679" y="400050"/>
                </a:lnTo>
                <a:lnTo>
                  <a:pt x="106679" y="397637"/>
                </a:lnTo>
                <a:close/>
              </a:path>
              <a:path w="398779" h="400050">
                <a:moveTo>
                  <a:pt x="3809" y="395097"/>
                </a:moveTo>
                <a:lnTo>
                  <a:pt x="0" y="395097"/>
                </a:lnTo>
                <a:lnTo>
                  <a:pt x="0" y="397510"/>
                </a:lnTo>
                <a:lnTo>
                  <a:pt x="106679" y="397510"/>
                </a:lnTo>
                <a:lnTo>
                  <a:pt x="107949" y="397637"/>
                </a:lnTo>
                <a:lnTo>
                  <a:pt x="107949" y="396239"/>
                </a:lnTo>
                <a:lnTo>
                  <a:pt x="3809" y="396239"/>
                </a:lnTo>
                <a:lnTo>
                  <a:pt x="3809" y="395097"/>
                </a:lnTo>
                <a:close/>
              </a:path>
              <a:path w="398779" h="400050">
                <a:moveTo>
                  <a:pt x="3809" y="391287"/>
                </a:moveTo>
                <a:lnTo>
                  <a:pt x="0" y="391287"/>
                </a:lnTo>
                <a:lnTo>
                  <a:pt x="0" y="394970"/>
                </a:lnTo>
                <a:lnTo>
                  <a:pt x="3809" y="394970"/>
                </a:lnTo>
                <a:lnTo>
                  <a:pt x="3809" y="391287"/>
                </a:lnTo>
                <a:close/>
              </a:path>
              <a:path w="398779" h="400050">
                <a:moveTo>
                  <a:pt x="3809" y="388747"/>
                </a:moveTo>
                <a:lnTo>
                  <a:pt x="0" y="388747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8747"/>
                </a:lnTo>
                <a:close/>
              </a:path>
              <a:path w="398779" h="400050">
                <a:moveTo>
                  <a:pt x="3809" y="386207"/>
                </a:moveTo>
                <a:lnTo>
                  <a:pt x="0" y="386207"/>
                </a:lnTo>
                <a:lnTo>
                  <a:pt x="0" y="388620"/>
                </a:lnTo>
                <a:lnTo>
                  <a:pt x="3809" y="388620"/>
                </a:lnTo>
                <a:lnTo>
                  <a:pt x="3809" y="386207"/>
                </a:lnTo>
                <a:close/>
              </a:path>
              <a:path w="398779" h="400050">
                <a:moveTo>
                  <a:pt x="398779" y="397637"/>
                </a:moveTo>
                <a:lnTo>
                  <a:pt x="222250" y="397637"/>
                </a:lnTo>
                <a:lnTo>
                  <a:pt x="222250" y="400050"/>
                </a:lnTo>
                <a:lnTo>
                  <a:pt x="398779" y="400050"/>
                </a:lnTo>
                <a:lnTo>
                  <a:pt x="398779" y="397637"/>
                </a:lnTo>
                <a:close/>
              </a:path>
              <a:path w="398779" h="400050">
                <a:moveTo>
                  <a:pt x="398779" y="395096"/>
                </a:moveTo>
                <a:lnTo>
                  <a:pt x="394969" y="395096"/>
                </a:lnTo>
                <a:lnTo>
                  <a:pt x="394969" y="396239"/>
                </a:lnTo>
                <a:lnTo>
                  <a:pt x="222250" y="396239"/>
                </a:lnTo>
                <a:lnTo>
                  <a:pt x="222250" y="397509"/>
                </a:lnTo>
                <a:lnTo>
                  <a:pt x="398779" y="397509"/>
                </a:lnTo>
                <a:lnTo>
                  <a:pt x="398779" y="395096"/>
                </a:lnTo>
                <a:close/>
              </a:path>
              <a:path w="398779" h="400050">
                <a:moveTo>
                  <a:pt x="398779" y="391287"/>
                </a:moveTo>
                <a:lnTo>
                  <a:pt x="394969" y="391287"/>
                </a:lnTo>
                <a:lnTo>
                  <a:pt x="394969" y="394969"/>
                </a:lnTo>
                <a:lnTo>
                  <a:pt x="398779" y="394969"/>
                </a:lnTo>
                <a:lnTo>
                  <a:pt x="398779" y="391287"/>
                </a:lnTo>
                <a:close/>
              </a:path>
              <a:path w="398779" h="400050">
                <a:moveTo>
                  <a:pt x="398779" y="388746"/>
                </a:moveTo>
                <a:lnTo>
                  <a:pt x="394969" y="388746"/>
                </a:lnTo>
                <a:lnTo>
                  <a:pt x="394969" y="391159"/>
                </a:lnTo>
                <a:lnTo>
                  <a:pt x="398779" y="391159"/>
                </a:lnTo>
                <a:lnTo>
                  <a:pt x="398779" y="388746"/>
                </a:lnTo>
                <a:close/>
              </a:path>
              <a:path w="398779" h="400050">
                <a:moveTo>
                  <a:pt x="398779" y="386206"/>
                </a:moveTo>
                <a:lnTo>
                  <a:pt x="394969" y="386206"/>
                </a:lnTo>
                <a:lnTo>
                  <a:pt x="394969" y="388619"/>
                </a:lnTo>
                <a:lnTo>
                  <a:pt x="398779" y="388619"/>
                </a:lnTo>
                <a:lnTo>
                  <a:pt x="398779" y="386206"/>
                </a:lnTo>
                <a:close/>
              </a:path>
            </a:pathLst>
          </a:custGeom>
          <a:solidFill>
            <a:srgbClr val="B843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1" name="bk object 4531"/>
          <p:cNvSpPr/>
          <p:nvPr/>
        </p:nvSpPr>
        <p:spPr>
          <a:xfrm>
            <a:off x="5066029" y="2907029"/>
            <a:ext cx="391160" cy="391160"/>
          </a:xfrm>
          <a:custGeom>
            <a:avLst/>
            <a:gdLst/>
            <a:ahLst/>
            <a:cxnLst/>
            <a:rect l="l" t="t" r="r" b="b"/>
            <a:pathLst>
              <a:path w="391160" h="391160">
                <a:moveTo>
                  <a:pt x="391160" y="143510"/>
                </a:moveTo>
                <a:lnTo>
                  <a:pt x="387350" y="143510"/>
                </a:lnTo>
                <a:lnTo>
                  <a:pt x="387350" y="146050"/>
                </a:lnTo>
                <a:lnTo>
                  <a:pt x="391160" y="146050"/>
                </a:lnTo>
                <a:lnTo>
                  <a:pt x="391160" y="143510"/>
                </a:lnTo>
                <a:close/>
              </a:path>
              <a:path w="391160" h="391160">
                <a:moveTo>
                  <a:pt x="391160" y="139700"/>
                </a:moveTo>
                <a:lnTo>
                  <a:pt x="387350" y="139700"/>
                </a:lnTo>
                <a:lnTo>
                  <a:pt x="387350" y="142239"/>
                </a:lnTo>
                <a:lnTo>
                  <a:pt x="391160" y="142239"/>
                </a:lnTo>
                <a:lnTo>
                  <a:pt x="391160" y="139700"/>
                </a:lnTo>
                <a:close/>
              </a:path>
              <a:path w="391160" h="391160">
                <a:moveTo>
                  <a:pt x="391160" y="133350"/>
                </a:moveTo>
                <a:lnTo>
                  <a:pt x="387350" y="133350"/>
                </a:lnTo>
                <a:lnTo>
                  <a:pt x="387350" y="138429"/>
                </a:lnTo>
                <a:lnTo>
                  <a:pt x="391160" y="138429"/>
                </a:lnTo>
                <a:lnTo>
                  <a:pt x="391160" y="133350"/>
                </a:lnTo>
                <a:close/>
              </a:path>
              <a:path w="391160" h="391160">
                <a:moveTo>
                  <a:pt x="391160" y="130810"/>
                </a:moveTo>
                <a:lnTo>
                  <a:pt x="387350" y="130810"/>
                </a:lnTo>
                <a:lnTo>
                  <a:pt x="387350" y="132079"/>
                </a:lnTo>
                <a:lnTo>
                  <a:pt x="391160" y="132079"/>
                </a:lnTo>
                <a:lnTo>
                  <a:pt x="391160" y="130810"/>
                </a:lnTo>
                <a:close/>
              </a:path>
              <a:path w="391160" h="391160">
                <a:moveTo>
                  <a:pt x="391160" y="127000"/>
                </a:moveTo>
                <a:lnTo>
                  <a:pt x="387350" y="127000"/>
                </a:lnTo>
                <a:lnTo>
                  <a:pt x="387350" y="129539"/>
                </a:lnTo>
                <a:lnTo>
                  <a:pt x="391160" y="129539"/>
                </a:lnTo>
                <a:lnTo>
                  <a:pt x="391160" y="127000"/>
                </a:lnTo>
                <a:close/>
              </a:path>
              <a:path w="391160" h="391160">
                <a:moveTo>
                  <a:pt x="391160" y="120650"/>
                </a:moveTo>
                <a:lnTo>
                  <a:pt x="387350" y="120650"/>
                </a:lnTo>
                <a:lnTo>
                  <a:pt x="387350" y="125729"/>
                </a:lnTo>
                <a:lnTo>
                  <a:pt x="391160" y="125729"/>
                </a:lnTo>
                <a:lnTo>
                  <a:pt x="391160" y="120650"/>
                </a:lnTo>
                <a:close/>
              </a:path>
              <a:path w="391160" h="391160">
                <a:moveTo>
                  <a:pt x="391160" y="114300"/>
                </a:moveTo>
                <a:lnTo>
                  <a:pt x="387350" y="114300"/>
                </a:lnTo>
                <a:lnTo>
                  <a:pt x="387350" y="119379"/>
                </a:lnTo>
                <a:lnTo>
                  <a:pt x="391160" y="119379"/>
                </a:lnTo>
                <a:lnTo>
                  <a:pt x="391160" y="114300"/>
                </a:lnTo>
                <a:close/>
              </a:path>
              <a:path w="391160" h="391160">
                <a:moveTo>
                  <a:pt x="391160" y="111760"/>
                </a:moveTo>
                <a:lnTo>
                  <a:pt x="387350" y="111760"/>
                </a:lnTo>
                <a:lnTo>
                  <a:pt x="387350" y="113029"/>
                </a:lnTo>
                <a:lnTo>
                  <a:pt x="391160" y="113029"/>
                </a:lnTo>
                <a:lnTo>
                  <a:pt x="391160" y="111760"/>
                </a:lnTo>
                <a:close/>
              </a:path>
              <a:path w="391160" h="391160">
                <a:moveTo>
                  <a:pt x="391160" y="107950"/>
                </a:moveTo>
                <a:lnTo>
                  <a:pt x="387350" y="107950"/>
                </a:lnTo>
                <a:lnTo>
                  <a:pt x="387350" y="110489"/>
                </a:lnTo>
                <a:lnTo>
                  <a:pt x="391160" y="110489"/>
                </a:lnTo>
                <a:lnTo>
                  <a:pt x="391160" y="107950"/>
                </a:lnTo>
                <a:close/>
              </a:path>
              <a:path w="391160" h="391160">
                <a:moveTo>
                  <a:pt x="391160" y="105410"/>
                </a:moveTo>
                <a:lnTo>
                  <a:pt x="387350" y="105410"/>
                </a:lnTo>
                <a:lnTo>
                  <a:pt x="387350" y="106679"/>
                </a:lnTo>
                <a:lnTo>
                  <a:pt x="391160" y="106679"/>
                </a:lnTo>
                <a:lnTo>
                  <a:pt x="391160" y="105410"/>
                </a:lnTo>
                <a:close/>
              </a:path>
              <a:path w="391160" h="391160">
                <a:moveTo>
                  <a:pt x="391160" y="101600"/>
                </a:moveTo>
                <a:lnTo>
                  <a:pt x="387350" y="101600"/>
                </a:lnTo>
                <a:lnTo>
                  <a:pt x="387350" y="104139"/>
                </a:lnTo>
                <a:lnTo>
                  <a:pt x="391160" y="104139"/>
                </a:lnTo>
                <a:lnTo>
                  <a:pt x="391160" y="101600"/>
                </a:lnTo>
                <a:close/>
              </a:path>
              <a:path w="391160" h="391160">
                <a:moveTo>
                  <a:pt x="391160" y="99060"/>
                </a:moveTo>
                <a:lnTo>
                  <a:pt x="387350" y="99060"/>
                </a:lnTo>
                <a:lnTo>
                  <a:pt x="387350" y="100329"/>
                </a:lnTo>
                <a:lnTo>
                  <a:pt x="391160" y="100329"/>
                </a:lnTo>
                <a:lnTo>
                  <a:pt x="391160" y="99060"/>
                </a:lnTo>
                <a:close/>
              </a:path>
              <a:path w="391160" h="391160">
                <a:moveTo>
                  <a:pt x="391160" y="95250"/>
                </a:moveTo>
                <a:lnTo>
                  <a:pt x="387350" y="95250"/>
                </a:lnTo>
                <a:lnTo>
                  <a:pt x="387350" y="97789"/>
                </a:lnTo>
                <a:lnTo>
                  <a:pt x="391160" y="97789"/>
                </a:lnTo>
                <a:lnTo>
                  <a:pt x="391160" y="95250"/>
                </a:lnTo>
                <a:close/>
              </a:path>
              <a:path w="391160" h="391160">
                <a:moveTo>
                  <a:pt x="391160" y="92710"/>
                </a:moveTo>
                <a:lnTo>
                  <a:pt x="387350" y="92710"/>
                </a:lnTo>
                <a:lnTo>
                  <a:pt x="387350" y="93979"/>
                </a:lnTo>
                <a:lnTo>
                  <a:pt x="391160" y="93979"/>
                </a:lnTo>
                <a:lnTo>
                  <a:pt x="391160" y="92710"/>
                </a:lnTo>
                <a:close/>
              </a:path>
              <a:path w="391160" h="391160">
                <a:moveTo>
                  <a:pt x="391160" y="88900"/>
                </a:moveTo>
                <a:lnTo>
                  <a:pt x="387350" y="88900"/>
                </a:lnTo>
                <a:lnTo>
                  <a:pt x="387350" y="91439"/>
                </a:lnTo>
                <a:lnTo>
                  <a:pt x="391160" y="91439"/>
                </a:lnTo>
                <a:lnTo>
                  <a:pt x="391160" y="88900"/>
                </a:lnTo>
                <a:close/>
              </a:path>
              <a:path w="391160" h="391160">
                <a:moveTo>
                  <a:pt x="391160" y="86360"/>
                </a:moveTo>
                <a:lnTo>
                  <a:pt x="387350" y="86360"/>
                </a:lnTo>
                <a:lnTo>
                  <a:pt x="387350" y="87629"/>
                </a:lnTo>
                <a:lnTo>
                  <a:pt x="391160" y="87629"/>
                </a:lnTo>
                <a:lnTo>
                  <a:pt x="391160" y="86360"/>
                </a:lnTo>
                <a:close/>
              </a:path>
              <a:path w="391160" h="391160">
                <a:moveTo>
                  <a:pt x="391160" y="82550"/>
                </a:moveTo>
                <a:lnTo>
                  <a:pt x="387350" y="82550"/>
                </a:lnTo>
                <a:lnTo>
                  <a:pt x="387350" y="85089"/>
                </a:lnTo>
                <a:lnTo>
                  <a:pt x="391160" y="85089"/>
                </a:lnTo>
                <a:lnTo>
                  <a:pt x="391160" y="82550"/>
                </a:lnTo>
                <a:close/>
              </a:path>
              <a:path w="391160" h="391160">
                <a:moveTo>
                  <a:pt x="391160" y="80010"/>
                </a:moveTo>
                <a:lnTo>
                  <a:pt x="387350" y="80010"/>
                </a:lnTo>
                <a:lnTo>
                  <a:pt x="387350" y="81279"/>
                </a:lnTo>
                <a:lnTo>
                  <a:pt x="391160" y="81279"/>
                </a:lnTo>
                <a:lnTo>
                  <a:pt x="391160" y="80010"/>
                </a:lnTo>
                <a:close/>
              </a:path>
              <a:path w="391160" h="391160">
                <a:moveTo>
                  <a:pt x="391160" y="76200"/>
                </a:moveTo>
                <a:lnTo>
                  <a:pt x="387350" y="76200"/>
                </a:lnTo>
                <a:lnTo>
                  <a:pt x="387350" y="78739"/>
                </a:lnTo>
                <a:lnTo>
                  <a:pt x="391160" y="78739"/>
                </a:lnTo>
                <a:lnTo>
                  <a:pt x="391160" y="76200"/>
                </a:lnTo>
                <a:close/>
              </a:path>
              <a:path w="391160" h="391160">
                <a:moveTo>
                  <a:pt x="391160" y="73660"/>
                </a:moveTo>
                <a:lnTo>
                  <a:pt x="387350" y="73660"/>
                </a:lnTo>
                <a:lnTo>
                  <a:pt x="387350" y="74929"/>
                </a:lnTo>
                <a:lnTo>
                  <a:pt x="391160" y="74929"/>
                </a:lnTo>
                <a:lnTo>
                  <a:pt x="391160" y="73660"/>
                </a:lnTo>
                <a:close/>
              </a:path>
              <a:path w="391160" h="391160">
                <a:moveTo>
                  <a:pt x="391160" y="69850"/>
                </a:moveTo>
                <a:lnTo>
                  <a:pt x="387350" y="69850"/>
                </a:lnTo>
                <a:lnTo>
                  <a:pt x="387350" y="72389"/>
                </a:lnTo>
                <a:lnTo>
                  <a:pt x="391160" y="72389"/>
                </a:lnTo>
                <a:lnTo>
                  <a:pt x="391160" y="69850"/>
                </a:lnTo>
                <a:close/>
              </a:path>
              <a:path w="391160" h="391160">
                <a:moveTo>
                  <a:pt x="391160" y="67310"/>
                </a:moveTo>
                <a:lnTo>
                  <a:pt x="387350" y="67310"/>
                </a:lnTo>
                <a:lnTo>
                  <a:pt x="387350" y="68579"/>
                </a:lnTo>
                <a:lnTo>
                  <a:pt x="391160" y="68579"/>
                </a:lnTo>
                <a:lnTo>
                  <a:pt x="391160" y="67310"/>
                </a:lnTo>
                <a:close/>
              </a:path>
              <a:path w="391160" h="391160">
                <a:moveTo>
                  <a:pt x="391160" y="63500"/>
                </a:moveTo>
                <a:lnTo>
                  <a:pt x="387350" y="63500"/>
                </a:lnTo>
                <a:lnTo>
                  <a:pt x="387350" y="66039"/>
                </a:lnTo>
                <a:lnTo>
                  <a:pt x="391160" y="66039"/>
                </a:lnTo>
                <a:lnTo>
                  <a:pt x="391160" y="63500"/>
                </a:lnTo>
                <a:close/>
              </a:path>
              <a:path w="391160" h="391160">
                <a:moveTo>
                  <a:pt x="391160" y="60960"/>
                </a:moveTo>
                <a:lnTo>
                  <a:pt x="387350" y="60960"/>
                </a:lnTo>
                <a:lnTo>
                  <a:pt x="387350" y="62229"/>
                </a:lnTo>
                <a:lnTo>
                  <a:pt x="391160" y="62229"/>
                </a:lnTo>
                <a:lnTo>
                  <a:pt x="391160" y="60960"/>
                </a:lnTo>
                <a:close/>
              </a:path>
              <a:path w="391160" h="391160">
                <a:moveTo>
                  <a:pt x="391160" y="57150"/>
                </a:moveTo>
                <a:lnTo>
                  <a:pt x="387350" y="57150"/>
                </a:lnTo>
                <a:lnTo>
                  <a:pt x="387350" y="59689"/>
                </a:lnTo>
                <a:lnTo>
                  <a:pt x="391160" y="59689"/>
                </a:lnTo>
                <a:lnTo>
                  <a:pt x="391160" y="57150"/>
                </a:lnTo>
                <a:close/>
              </a:path>
              <a:path w="391160" h="391160">
                <a:moveTo>
                  <a:pt x="391160" y="54610"/>
                </a:moveTo>
                <a:lnTo>
                  <a:pt x="387350" y="54610"/>
                </a:lnTo>
                <a:lnTo>
                  <a:pt x="387350" y="55879"/>
                </a:lnTo>
                <a:lnTo>
                  <a:pt x="391160" y="55879"/>
                </a:lnTo>
                <a:lnTo>
                  <a:pt x="391160" y="54610"/>
                </a:lnTo>
                <a:close/>
              </a:path>
              <a:path w="391160" h="391160">
                <a:moveTo>
                  <a:pt x="391160" y="50800"/>
                </a:moveTo>
                <a:lnTo>
                  <a:pt x="387350" y="50800"/>
                </a:lnTo>
                <a:lnTo>
                  <a:pt x="387350" y="53339"/>
                </a:lnTo>
                <a:lnTo>
                  <a:pt x="391160" y="53339"/>
                </a:lnTo>
                <a:lnTo>
                  <a:pt x="391160" y="50800"/>
                </a:lnTo>
                <a:close/>
              </a:path>
              <a:path w="391160" h="391160">
                <a:moveTo>
                  <a:pt x="1270" y="50800"/>
                </a:moveTo>
                <a:lnTo>
                  <a:pt x="0" y="50800"/>
                </a:lnTo>
                <a:lnTo>
                  <a:pt x="0" y="53339"/>
                </a:lnTo>
                <a:lnTo>
                  <a:pt x="1270" y="53339"/>
                </a:lnTo>
                <a:lnTo>
                  <a:pt x="1270" y="50800"/>
                </a:lnTo>
                <a:close/>
              </a:path>
              <a:path w="391160" h="391160">
                <a:moveTo>
                  <a:pt x="2540" y="48260"/>
                </a:moveTo>
                <a:lnTo>
                  <a:pt x="0" y="48260"/>
                </a:lnTo>
                <a:lnTo>
                  <a:pt x="0" y="49529"/>
                </a:lnTo>
                <a:lnTo>
                  <a:pt x="2540" y="49529"/>
                </a:lnTo>
                <a:lnTo>
                  <a:pt x="2540" y="48260"/>
                </a:lnTo>
                <a:close/>
              </a:path>
              <a:path w="391160" h="391160">
                <a:moveTo>
                  <a:pt x="2540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2540" y="46989"/>
                </a:lnTo>
                <a:lnTo>
                  <a:pt x="2540" y="44450"/>
                </a:lnTo>
                <a:close/>
              </a:path>
              <a:path w="391160" h="391160">
                <a:moveTo>
                  <a:pt x="391160" y="48260"/>
                </a:moveTo>
                <a:lnTo>
                  <a:pt x="387350" y="48260"/>
                </a:lnTo>
                <a:lnTo>
                  <a:pt x="387350" y="49529"/>
                </a:lnTo>
                <a:lnTo>
                  <a:pt x="391160" y="49529"/>
                </a:lnTo>
                <a:lnTo>
                  <a:pt x="391160" y="48260"/>
                </a:lnTo>
                <a:close/>
              </a:path>
              <a:path w="391160" h="391160">
                <a:moveTo>
                  <a:pt x="391160" y="44450"/>
                </a:moveTo>
                <a:lnTo>
                  <a:pt x="387350" y="44450"/>
                </a:lnTo>
                <a:lnTo>
                  <a:pt x="387350" y="46989"/>
                </a:lnTo>
                <a:lnTo>
                  <a:pt x="391160" y="46989"/>
                </a:lnTo>
                <a:lnTo>
                  <a:pt x="391160" y="44450"/>
                </a:lnTo>
                <a:close/>
              </a:path>
              <a:path w="391160" h="391160">
                <a:moveTo>
                  <a:pt x="2540" y="41910"/>
                </a:moveTo>
                <a:lnTo>
                  <a:pt x="0" y="41910"/>
                </a:lnTo>
                <a:lnTo>
                  <a:pt x="0" y="43179"/>
                </a:lnTo>
                <a:lnTo>
                  <a:pt x="2540" y="43179"/>
                </a:lnTo>
                <a:lnTo>
                  <a:pt x="2540" y="41910"/>
                </a:lnTo>
                <a:close/>
              </a:path>
              <a:path w="391160" h="391160">
                <a:moveTo>
                  <a:pt x="2540" y="38100"/>
                </a:moveTo>
                <a:lnTo>
                  <a:pt x="0" y="38100"/>
                </a:lnTo>
                <a:lnTo>
                  <a:pt x="0" y="40639"/>
                </a:lnTo>
                <a:lnTo>
                  <a:pt x="2540" y="40639"/>
                </a:lnTo>
                <a:lnTo>
                  <a:pt x="2540" y="38100"/>
                </a:lnTo>
                <a:close/>
              </a:path>
              <a:path w="391160" h="391160">
                <a:moveTo>
                  <a:pt x="391160" y="41910"/>
                </a:moveTo>
                <a:lnTo>
                  <a:pt x="387350" y="41910"/>
                </a:lnTo>
                <a:lnTo>
                  <a:pt x="387350" y="43179"/>
                </a:lnTo>
                <a:lnTo>
                  <a:pt x="391160" y="43179"/>
                </a:lnTo>
                <a:lnTo>
                  <a:pt x="391160" y="41910"/>
                </a:lnTo>
                <a:close/>
              </a:path>
              <a:path w="391160" h="391160">
                <a:moveTo>
                  <a:pt x="391160" y="38226"/>
                </a:moveTo>
                <a:lnTo>
                  <a:pt x="387350" y="38226"/>
                </a:lnTo>
                <a:lnTo>
                  <a:pt x="387350" y="40639"/>
                </a:lnTo>
                <a:lnTo>
                  <a:pt x="391160" y="40639"/>
                </a:lnTo>
                <a:lnTo>
                  <a:pt x="391160" y="38226"/>
                </a:lnTo>
                <a:close/>
              </a:path>
              <a:path w="391160" h="391160">
                <a:moveTo>
                  <a:pt x="2540" y="35687"/>
                </a:moveTo>
                <a:lnTo>
                  <a:pt x="0" y="35687"/>
                </a:lnTo>
                <a:lnTo>
                  <a:pt x="0" y="36829"/>
                </a:lnTo>
                <a:lnTo>
                  <a:pt x="2540" y="36829"/>
                </a:lnTo>
                <a:lnTo>
                  <a:pt x="2540" y="35687"/>
                </a:lnTo>
                <a:close/>
              </a:path>
              <a:path w="391160" h="391160">
                <a:moveTo>
                  <a:pt x="391160" y="35687"/>
                </a:moveTo>
                <a:lnTo>
                  <a:pt x="387350" y="35687"/>
                </a:lnTo>
                <a:lnTo>
                  <a:pt x="387350" y="36829"/>
                </a:lnTo>
                <a:lnTo>
                  <a:pt x="391160" y="36829"/>
                </a:lnTo>
                <a:lnTo>
                  <a:pt x="391160" y="35687"/>
                </a:lnTo>
                <a:close/>
              </a:path>
              <a:path w="391160" h="391160">
                <a:moveTo>
                  <a:pt x="2540" y="31876"/>
                </a:moveTo>
                <a:lnTo>
                  <a:pt x="0" y="31876"/>
                </a:lnTo>
                <a:lnTo>
                  <a:pt x="0" y="34289"/>
                </a:lnTo>
                <a:lnTo>
                  <a:pt x="2540" y="34289"/>
                </a:lnTo>
                <a:lnTo>
                  <a:pt x="2540" y="31876"/>
                </a:lnTo>
                <a:close/>
              </a:path>
              <a:path w="391160" h="391160">
                <a:moveTo>
                  <a:pt x="391160" y="31876"/>
                </a:moveTo>
                <a:lnTo>
                  <a:pt x="387350" y="31876"/>
                </a:lnTo>
                <a:lnTo>
                  <a:pt x="387350" y="34289"/>
                </a:lnTo>
                <a:lnTo>
                  <a:pt x="391160" y="34289"/>
                </a:lnTo>
                <a:lnTo>
                  <a:pt x="391160" y="31876"/>
                </a:lnTo>
                <a:close/>
              </a:path>
              <a:path w="391160" h="391160">
                <a:moveTo>
                  <a:pt x="2540" y="29337"/>
                </a:moveTo>
                <a:lnTo>
                  <a:pt x="0" y="29337"/>
                </a:lnTo>
                <a:lnTo>
                  <a:pt x="0" y="30479"/>
                </a:lnTo>
                <a:lnTo>
                  <a:pt x="2540" y="30479"/>
                </a:lnTo>
                <a:lnTo>
                  <a:pt x="2540" y="29337"/>
                </a:lnTo>
                <a:close/>
              </a:path>
              <a:path w="391160" h="391160">
                <a:moveTo>
                  <a:pt x="391160" y="29337"/>
                </a:moveTo>
                <a:lnTo>
                  <a:pt x="387350" y="29337"/>
                </a:lnTo>
                <a:lnTo>
                  <a:pt x="387350" y="30479"/>
                </a:lnTo>
                <a:lnTo>
                  <a:pt x="391160" y="30479"/>
                </a:lnTo>
                <a:lnTo>
                  <a:pt x="391160" y="29337"/>
                </a:lnTo>
                <a:close/>
              </a:path>
              <a:path w="391160" h="391160">
                <a:moveTo>
                  <a:pt x="2540" y="25526"/>
                </a:moveTo>
                <a:lnTo>
                  <a:pt x="0" y="25526"/>
                </a:lnTo>
                <a:lnTo>
                  <a:pt x="0" y="27939"/>
                </a:lnTo>
                <a:lnTo>
                  <a:pt x="2540" y="27939"/>
                </a:lnTo>
                <a:lnTo>
                  <a:pt x="2540" y="25526"/>
                </a:lnTo>
                <a:close/>
              </a:path>
              <a:path w="391160" h="391160">
                <a:moveTo>
                  <a:pt x="391160" y="25526"/>
                </a:moveTo>
                <a:lnTo>
                  <a:pt x="387350" y="25526"/>
                </a:lnTo>
                <a:lnTo>
                  <a:pt x="387350" y="27939"/>
                </a:lnTo>
                <a:lnTo>
                  <a:pt x="391160" y="27939"/>
                </a:lnTo>
                <a:lnTo>
                  <a:pt x="391160" y="25526"/>
                </a:lnTo>
                <a:close/>
              </a:path>
              <a:path w="391160" h="391160">
                <a:moveTo>
                  <a:pt x="2540" y="22987"/>
                </a:moveTo>
                <a:lnTo>
                  <a:pt x="0" y="22987"/>
                </a:lnTo>
                <a:lnTo>
                  <a:pt x="0" y="24129"/>
                </a:lnTo>
                <a:lnTo>
                  <a:pt x="2540" y="24129"/>
                </a:lnTo>
                <a:lnTo>
                  <a:pt x="2540" y="22987"/>
                </a:lnTo>
                <a:close/>
              </a:path>
              <a:path w="391160" h="391160">
                <a:moveTo>
                  <a:pt x="391160" y="22987"/>
                </a:moveTo>
                <a:lnTo>
                  <a:pt x="387350" y="22987"/>
                </a:lnTo>
                <a:lnTo>
                  <a:pt x="387350" y="24129"/>
                </a:lnTo>
                <a:lnTo>
                  <a:pt x="391160" y="24129"/>
                </a:lnTo>
                <a:lnTo>
                  <a:pt x="391160" y="22987"/>
                </a:lnTo>
                <a:close/>
              </a:path>
              <a:path w="391160" h="391160">
                <a:moveTo>
                  <a:pt x="2540" y="19176"/>
                </a:moveTo>
                <a:lnTo>
                  <a:pt x="0" y="19176"/>
                </a:lnTo>
                <a:lnTo>
                  <a:pt x="0" y="21589"/>
                </a:lnTo>
                <a:lnTo>
                  <a:pt x="2540" y="21589"/>
                </a:lnTo>
                <a:lnTo>
                  <a:pt x="2540" y="19176"/>
                </a:lnTo>
                <a:close/>
              </a:path>
              <a:path w="391160" h="391160">
                <a:moveTo>
                  <a:pt x="391160" y="19176"/>
                </a:moveTo>
                <a:lnTo>
                  <a:pt x="387350" y="19176"/>
                </a:lnTo>
                <a:lnTo>
                  <a:pt x="387350" y="21589"/>
                </a:lnTo>
                <a:lnTo>
                  <a:pt x="391160" y="21589"/>
                </a:lnTo>
                <a:lnTo>
                  <a:pt x="391160" y="19176"/>
                </a:lnTo>
                <a:close/>
              </a:path>
              <a:path w="391160" h="391160">
                <a:moveTo>
                  <a:pt x="2540" y="16637"/>
                </a:moveTo>
                <a:lnTo>
                  <a:pt x="0" y="16637"/>
                </a:lnTo>
                <a:lnTo>
                  <a:pt x="0" y="17779"/>
                </a:lnTo>
                <a:lnTo>
                  <a:pt x="2540" y="17779"/>
                </a:lnTo>
                <a:lnTo>
                  <a:pt x="2540" y="16637"/>
                </a:lnTo>
                <a:close/>
              </a:path>
              <a:path w="391160" h="391160">
                <a:moveTo>
                  <a:pt x="391160" y="16637"/>
                </a:moveTo>
                <a:lnTo>
                  <a:pt x="387350" y="16637"/>
                </a:lnTo>
                <a:lnTo>
                  <a:pt x="387350" y="17779"/>
                </a:lnTo>
                <a:lnTo>
                  <a:pt x="391160" y="17779"/>
                </a:lnTo>
                <a:lnTo>
                  <a:pt x="391160" y="16637"/>
                </a:lnTo>
                <a:close/>
              </a:path>
              <a:path w="391160" h="391160">
                <a:moveTo>
                  <a:pt x="2540" y="10287"/>
                </a:moveTo>
                <a:lnTo>
                  <a:pt x="0" y="10287"/>
                </a:lnTo>
                <a:lnTo>
                  <a:pt x="0" y="15239"/>
                </a:lnTo>
                <a:lnTo>
                  <a:pt x="2540" y="15239"/>
                </a:lnTo>
                <a:lnTo>
                  <a:pt x="2540" y="10287"/>
                </a:lnTo>
                <a:close/>
              </a:path>
              <a:path w="391160" h="391160">
                <a:moveTo>
                  <a:pt x="391160" y="10287"/>
                </a:moveTo>
                <a:lnTo>
                  <a:pt x="387350" y="10287"/>
                </a:lnTo>
                <a:lnTo>
                  <a:pt x="387350" y="15239"/>
                </a:lnTo>
                <a:lnTo>
                  <a:pt x="391160" y="15239"/>
                </a:lnTo>
                <a:lnTo>
                  <a:pt x="391160" y="10287"/>
                </a:lnTo>
                <a:close/>
              </a:path>
              <a:path w="391160" h="391160">
                <a:moveTo>
                  <a:pt x="2540" y="6476"/>
                </a:moveTo>
                <a:lnTo>
                  <a:pt x="0" y="6476"/>
                </a:lnTo>
                <a:lnTo>
                  <a:pt x="0" y="8889"/>
                </a:lnTo>
                <a:lnTo>
                  <a:pt x="2540" y="8889"/>
                </a:lnTo>
                <a:lnTo>
                  <a:pt x="2540" y="6476"/>
                </a:lnTo>
                <a:close/>
              </a:path>
              <a:path w="391160" h="391160">
                <a:moveTo>
                  <a:pt x="391160" y="6476"/>
                </a:moveTo>
                <a:lnTo>
                  <a:pt x="387350" y="6476"/>
                </a:lnTo>
                <a:lnTo>
                  <a:pt x="387350" y="8889"/>
                </a:lnTo>
                <a:lnTo>
                  <a:pt x="391160" y="8889"/>
                </a:lnTo>
                <a:lnTo>
                  <a:pt x="391160" y="6476"/>
                </a:lnTo>
                <a:close/>
              </a:path>
              <a:path w="391160" h="391160">
                <a:moveTo>
                  <a:pt x="2540" y="3810"/>
                </a:moveTo>
                <a:lnTo>
                  <a:pt x="0" y="3810"/>
                </a:lnTo>
                <a:lnTo>
                  <a:pt x="0" y="5079"/>
                </a:lnTo>
                <a:lnTo>
                  <a:pt x="2540" y="5079"/>
                </a:lnTo>
                <a:lnTo>
                  <a:pt x="2540" y="3810"/>
                </a:lnTo>
                <a:close/>
              </a:path>
              <a:path w="391160" h="391160">
                <a:moveTo>
                  <a:pt x="391160" y="3810"/>
                </a:moveTo>
                <a:lnTo>
                  <a:pt x="387350" y="3810"/>
                </a:lnTo>
                <a:lnTo>
                  <a:pt x="387350" y="5079"/>
                </a:lnTo>
                <a:lnTo>
                  <a:pt x="391160" y="5079"/>
                </a:lnTo>
                <a:lnTo>
                  <a:pt x="391160" y="3810"/>
                </a:lnTo>
                <a:close/>
              </a:path>
              <a:path w="391160" h="391160">
                <a:moveTo>
                  <a:pt x="391160" y="0"/>
                </a:moveTo>
                <a:lnTo>
                  <a:pt x="0" y="0"/>
                </a:lnTo>
                <a:lnTo>
                  <a:pt x="0" y="2539"/>
                </a:lnTo>
                <a:lnTo>
                  <a:pt x="391160" y="2539"/>
                </a:lnTo>
                <a:lnTo>
                  <a:pt x="391160" y="0"/>
                </a:lnTo>
                <a:close/>
              </a:path>
              <a:path w="391160" h="391160">
                <a:moveTo>
                  <a:pt x="2540" y="372110"/>
                </a:moveTo>
                <a:lnTo>
                  <a:pt x="0" y="372110"/>
                </a:lnTo>
                <a:lnTo>
                  <a:pt x="0" y="373379"/>
                </a:lnTo>
                <a:lnTo>
                  <a:pt x="2540" y="373379"/>
                </a:lnTo>
                <a:lnTo>
                  <a:pt x="2540" y="372110"/>
                </a:lnTo>
                <a:close/>
              </a:path>
              <a:path w="391160" h="391160">
                <a:moveTo>
                  <a:pt x="2540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2540" y="370839"/>
                </a:lnTo>
                <a:lnTo>
                  <a:pt x="2540" y="368300"/>
                </a:lnTo>
                <a:close/>
              </a:path>
              <a:path w="391160" h="391160">
                <a:moveTo>
                  <a:pt x="2540" y="365760"/>
                </a:moveTo>
                <a:lnTo>
                  <a:pt x="0" y="365760"/>
                </a:lnTo>
                <a:lnTo>
                  <a:pt x="0" y="367029"/>
                </a:lnTo>
                <a:lnTo>
                  <a:pt x="2540" y="367029"/>
                </a:lnTo>
                <a:lnTo>
                  <a:pt x="2540" y="365760"/>
                </a:lnTo>
                <a:close/>
              </a:path>
              <a:path w="391160" h="391160">
                <a:moveTo>
                  <a:pt x="2540" y="361950"/>
                </a:moveTo>
                <a:lnTo>
                  <a:pt x="0" y="361950"/>
                </a:lnTo>
                <a:lnTo>
                  <a:pt x="0" y="364489"/>
                </a:lnTo>
                <a:lnTo>
                  <a:pt x="2540" y="364489"/>
                </a:lnTo>
                <a:lnTo>
                  <a:pt x="2540" y="361950"/>
                </a:lnTo>
                <a:close/>
              </a:path>
              <a:path w="391160" h="391160">
                <a:moveTo>
                  <a:pt x="2540" y="359410"/>
                </a:moveTo>
                <a:lnTo>
                  <a:pt x="0" y="359410"/>
                </a:lnTo>
                <a:lnTo>
                  <a:pt x="0" y="360679"/>
                </a:lnTo>
                <a:lnTo>
                  <a:pt x="2540" y="360679"/>
                </a:lnTo>
                <a:lnTo>
                  <a:pt x="2540" y="359410"/>
                </a:lnTo>
                <a:close/>
              </a:path>
              <a:path w="391160" h="391160">
                <a:moveTo>
                  <a:pt x="2540" y="355600"/>
                </a:moveTo>
                <a:lnTo>
                  <a:pt x="0" y="355600"/>
                </a:lnTo>
                <a:lnTo>
                  <a:pt x="0" y="358139"/>
                </a:lnTo>
                <a:lnTo>
                  <a:pt x="2540" y="358139"/>
                </a:lnTo>
                <a:lnTo>
                  <a:pt x="2540" y="355600"/>
                </a:lnTo>
                <a:close/>
              </a:path>
              <a:path w="391160" h="391160">
                <a:moveTo>
                  <a:pt x="2540" y="353060"/>
                </a:moveTo>
                <a:lnTo>
                  <a:pt x="0" y="353060"/>
                </a:lnTo>
                <a:lnTo>
                  <a:pt x="0" y="354329"/>
                </a:lnTo>
                <a:lnTo>
                  <a:pt x="2540" y="354329"/>
                </a:lnTo>
                <a:lnTo>
                  <a:pt x="2540" y="353060"/>
                </a:lnTo>
                <a:close/>
              </a:path>
              <a:path w="391160" h="391160">
                <a:moveTo>
                  <a:pt x="2540" y="349250"/>
                </a:moveTo>
                <a:lnTo>
                  <a:pt x="0" y="349250"/>
                </a:lnTo>
                <a:lnTo>
                  <a:pt x="0" y="351789"/>
                </a:lnTo>
                <a:lnTo>
                  <a:pt x="2540" y="351789"/>
                </a:lnTo>
                <a:lnTo>
                  <a:pt x="2540" y="349250"/>
                </a:lnTo>
                <a:close/>
              </a:path>
              <a:path w="391160" h="391160">
                <a:moveTo>
                  <a:pt x="2540" y="346710"/>
                </a:moveTo>
                <a:lnTo>
                  <a:pt x="0" y="346710"/>
                </a:lnTo>
                <a:lnTo>
                  <a:pt x="0" y="347979"/>
                </a:lnTo>
                <a:lnTo>
                  <a:pt x="2540" y="347979"/>
                </a:lnTo>
                <a:lnTo>
                  <a:pt x="2540" y="346710"/>
                </a:lnTo>
                <a:close/>
              </a:path>
              <a:path w="391160" h="391160">
                <a:moveTo>
                  <a:pt x="2540" y="342900"/>
                </a:moveTo>
                <a:lnTo>
                  <a:pt x="0" y="342900"/>
                </a:lnTo>
                <a:lnTo>
                  <a:pt x="0" y="345439"/>
                </a:lnTo>
                <a:lnTo>
                  <a:pt x="2540" y="345439"/>
                </a:lnTo>
                <a:lnTo>
                  <a:pt x="2540" y="342900"/>
                </a:lnTo>
                <a:close/>
              </a:path>
              <a:path w="391160" h="391160">
                <a:moveTo>
                  <a:pt x="2540" y="340360"/>
                </a:moveTo>
                <a:lnTo>
                  <a:pt x="0" y="340360"/>
                </a:lnTo>
                <a:lnTo>
                  <a:pt x="0" y="341629"/>
                </a:lnTo>
                <a:lnTo>
                  <a:pt x="2540" y="341629"/>
                </a:lnTo>
                <a:lnTo>
                  <a:pt x="2540" y="340360"/>
                </a:lnTo>
                <a:close/>
              </a:path>
              <a:path w="391160" h="391160">
                <a:moveTo>
                  <a:pt x="2540" y="336550"/>
                </a:moveTo>
                <a:lnTo>
                  <a:pt x="0" y="336550"/>
                </a:lnTo>
                <a:lnTo>
                  <a:pt x="0" y="339089"/>
                </a:lnTo>
                <a:lnTo>
                  <a:pt x="2540" y="339089"/>
                </a:lnTo>
                <a:lnTo>
                  <a:pt x="2540" y="336550"/>
                </a:lnTo>
                <a:close/>
              </a:path>
              <a:path w="391160" h="391160">
                <a:moveTo>
                  <a:pt x="2540" y="334010"/>
                </a:moveTo>
                <a:lnTo>
                  <a:pt x="0" y="334010"/>
                </a:lnTo>
                <a:lnTo>
                  <a:pt x="0" y="335279"/>
                </a:lnTo>
                <a:lnTo>
                  <a:pt x="2540" y="335279"/>
                </a:lnTo>
                <a:lnTo>
                  <a:pt x="2540" y="334010"/>
                </a:lnTo>
                <a:close/>
              </a:path>
              <a:path w="391160" h="391160">
                <a:moveTo>
                  <a:pt x="2540" y="330200"/>
                </a:moveTo>
                <a:lnTo>
                  <a:pt x="0" y="330200"/>
                </a:lnTo>
                <a:lnTo>
                  <a:pt x="0" y="332739"/>
                </a:lnTo>
                <a:lnTo>
                  <a:pt x="2540" y="332739"/>
                </a:lnTo>
                <a:lnTo>
                  <a:pt x="2540" y="330200"/>
                </a:lnTo>
                <a:close/>
              </a:path>
              <a:path w="391160" h="391160">
                <a:moveTo>
                  <a:pt x="2540" y="327660"/>
                </a:moveTo>
                <a:lnTo>
                  <a:pt x="0" y="327660"/>
                </a:lnTo>
                <a:lnTo>
                  <a:pt x="0" y="328929"/>
                </a:lnTo>
                <a:lnTo>
                  <a:pt x="2540" y="328929"/>
                </a:lnTo>
                <a:lnTo>
                  <a:pt x="2540" y="327660"/>
                </a:lnTo>
                <a:close/>
              </a:path>
              <a:path w="391160" h="391160">
                <a:moveTo>
                  <a:pt x="2540" y="323850"/>
                </a:moveTo>
                <a:lnTo>
                  <a:pt x="0" y="323850"/>
                </a:lnTo>
                <a:lnTo>
                  <a:pt x="0" y="326389"/>
                </a:lnTo>
                <a:lnTo>
                  <a:pt x="2540" y="326389"/>
                </a:lnTo>
                <a:lnTo>
                  <a:pt x="2540" y="323850"/>
                </a:lnTo>
                <a:close/>
              </a:path>
              <a:path w="391160" h="391160">
                <a:moveTo>
                  <a:pt x="2540" y="321310"/>
                </a:moveTo>
                <a:lnTo>
                  <a:pt x="0" y="321310"/>
                </a:lnTo>
                <a:lnTo>
                  <a:pt x="0" y="322579"/>
                </a:lnTo>
                <a:lnTo>
                  <a:pt x="2540" y="322579"/>
                </a:lnTo>
                <a:lnTo>
                  <a:pt x="2540" y="321310"/>
                </a:lnTo>
                <a:close/>
              </a:path>
              <a:path w="391160" h="391160">
                <a:moveTo>
                  <a:pt x="2540" y="317500"/>
                </a:moveTo>
                <a:lnTo>
                  <a:pt x="0" y="317500"/>
                </a:lnTo>
                <a:lnTo>
                  <a:pt x="0" y="320039"/>
                </a:lnTo>
                <a:lnTo>
                  <a:pt x="2540" y="320039"/>
                </a:lnTo>
                <a:lnTo>
                  <a:pt x="2540" y="317500"/>
                </a:lnTo>
                <a:close/>
              </a:path>
              <a:path w="391160" h="391160">
                <a:moveTo>
                  <a:pt x="2540" y="314960"/>
                </a:moveTo>
                <a:lnTo>
                  <a:pt x="0" y="314960"/>
                </a:lnTo>
                <a:lnTo>
                  <a:pt x="0" y="316229"/>
                </a:lnTo>
                <a:lnTo>
                  <a:pt x="2540" y="316229"/>
                </a:lnTo>
                <a:lnTo>
                  <a:pt x="2540" y="314960"/>
                </a:lnTo>
                <a:close/>
              </a:path>
              <a:path w="391160" h="391160">
                <a:moveTo>
                  <a:pt x="2540" y="311150"/>
                </a:moveTo>
                <a:lnTo>
                  <a:pt x="0" y="311150"/>
                </a:lnTo>
                <a:lnTo>
                  <a:pt x="0" y="313689"/>
                </a:lnTo>
                <a:lnTo>
                  <a:pt x="2540" y="313689"/>
                </a:lnTo>
                <a:lnTo>
                  <a:pt x="2540" y="311150"/>
                </a:lnTo>
                <a:close/>
              </a:path>
              <a:path w="391160" h="391160">
                <a:moveTo>
                  <a:pt x="2540" y="308610"/>
                </a:moveTo>
                <a:lnTo>
                  <a:pt x="0" y="308610"/>
                </a:lnTo>
                <a:lnTo>
                  <a:pt x="0" y="309879"/>
                </a:lnTo>
                <a:lnTo>
                  <a:pt x="2540" y="309879"/>
                </a:lnTo>
                <a:lnTo>
                  <a:pt x="2540" y="308610"/>
                </a:lnTo>
                <a:close/>
              </a:path>
              <a:path w="391160" h="391160">
                <a:moveTo>
                  <a:pt x="2540" y="304800"/>
                </a:moveTo>
                <a:lnTo>
                  <a:pt x="0" y="304800"/>
                </a:lnTo>
                <a:lnTo>
                  <a:pt x="0" y="307339"/>
                </a:lnTo>
                <a:lnTo>
                  <a:pt x="2540" y="307339"/>
                </a:lnTo>
                <a:lnTo>
                  <a:pt x="2540" y="304800"/>
                </a:lnTo>
                <a:close/>
              </a:path>
              <a:path w="391160" h="391160">
                <a:moveTo>
                  <a:pt x="2540" y="302260"/>
                </a:moveTo>
                <a:lnTo>
                  <a:pt x="0" y="302260"/>
                </a:lnTo>
                <a:lnTo>
                  <a:pt x="0" y="303529"/>
                </a:lnTo>
                <a:lnTo>
                  <a:pt x="2540" y="303529"/>
                </a:lnTo>
                <a:lnTo>
                  <a:pt x="2540" y="302260"/>
                </a:lnTo>
                <a:close/>
              </a:path>
              <a:path w="391160" h="391160">
                <a:moveTo>
                  <a:pt x="2540" y="298450"/>
                </a:moveTo>
                <a:lnTo>
                  <a:pt x="0" y="298450"/>
                </a:lnTo>
                <a:lnTo>
                  <a:pt x="0" y="300989"/>
                </a:lnTo>
                <a:lnTo>
                  <a:pt x="2540" y="300989"/>
                </a:lnTo>
                <a:lnTo>
                  <a:pt x="2540" y="298450"/>
                </a:lnTo>
                <a:close/>
              </a:path>
              <a:path w="391160" h="391160">
                <a:moveTo>
                  <a:pt x="2540" y="295910"/>
                </a:moveTo>
                <a:lnTo>
                  <a:pt x="0" y="295910"/>
                </a:lnTo>
                <a:lnTo>
                  <a:pt x="0" y="297179"/>
                </a:lnTo>
                <a:lnTo>
                  <a:pt x="2540" y="297179"/>
                </a:lnTo>
                <a:lnTo>
                  <a:pt x="2540" y="295910"/>
                </a:lnTo>
                <a:close/>
              </a:path>
              <a:path w="391160" h="391160">
                <a:moveTo>
                  <a:pt x="2540" y="292100"/>
                </a:moveTo>
                <a:lnTo>
                  <a:pt x="0" y="292100"/>
                </a:lnTo>
                <a:lnTo>
                  <a:pt x="0" y="294639"/>
                </a:lnTo>
                <a:lnTo>
                  <a:pt x="2540" y="294639"/>
                </a:lnTo>
                <a:lnTo>
                  <a:pt x="2540" y="292100"/>
                </a:lnTo>
                <a:close/>
              </a:path>
              <a:path w="391160" h="391160">
                <a:moveTo>
                  <a:pt x="2540" y="289560"/>
                </a:moveTo>
                <a:lnTo>
                  <a:pt x="0" y="289560"/>
                </a:lnTo>
                <a:lnTo>
                  <a:pt x="0" y="290829"/>
                </a:lnTo>
                <a:lnTo>
                  <a:pt x="2540" y="290829"/>
                </a:lnTo>
                <a:lnTo>
                  <a:pt x="2540" y="289560"/>
                </a:lnTo>
                <a:close/>
              </a:path>
              <a:path w="391160" h="391160">
                <a:moveTo>
                  <a:pt x="2540" y="285750"/>
                </a:moveTo>
                <a:lnTo>
                  <a:pt x="0" y="285750"/>
                </a:lnTo>
                <a:lnTo>
                  <a:pt x="0" y="288289"/>
                </a:lnTo>
                <a:lnTo>
                  <a:pt x="2540" y="288289"/>
                </a:lnTo>
                <a:lnTo>
                  <a:pt x="2540" y="285750"/>
                </a:lnTo>
                <a:close/>
              </a:path>
              <a:path w="391160" h="391160">
                <a:moveTo>
                  <a:pt x="2540" y="283210"/>
                </a:moveTo>
                <a:lnTo>
                  <a:pt x="0" y="283210"/>
                </a:lnTo>
                <a:lnTo>
                  <a:pt x="0" y="284479"/>
                </a:lnTo>
                <a:lnTo>
                  <a:pt x="2540" y="284479"/>
                </a:lnTo>
                <a:lnTo>
                  <a:pt x="2540" y="283210"/>
                </a:lnTo>
                <a:close/>
              </a:path>
              <a:path w="391160" h="391160">
                <a:moveTo>
                  <a:pt x="2540" y="276860"/>
                </a:moveTo>
                <a:lnTo>
                  <a:pt x="0" y="276860"/>
                </a:lnTo>
                <a:lnTo>
                  <a:pt x="0" y="281939"/>
                </a:lnTo>
                <a:lnTo>
                  <a:pt x="2540" y="281939"/>
                </a:lnTo>
                <a:lnTo>
                  <a:pt x="2540" y="276860"/>
                </a:lnTo>
                <a:close/>
              </a:path>
              <a:path w="391160" h="391160">
                <a:moveTo>
                  <a:pt x="2540" y="270510"/>
                </a:moveTo>
                <a:lnTo>
                  <a:pt x="0" y="270510"/>
                </a:lnTo>
                <a:lnTo>
                  <a:pt x="0" y="275589"/>
                </a:lnTo>
                <a:lnTo>
                  <a:pt x="2540" y="275589"/>
                </a:lnTo>
                <a:lnTo>
                  <a:pt x="2540" y="270510"/>
                </a:lnTo>
                <a:close/>
              </a:path>
              <a:path w="391160" h="391160">
                <a:moveTo>
                  <a:pt x="2540" y="266700"/>
                </a:moveTo>
                <a:lnTo>
                  <a:pt x="0" y="266700"/>
                </a:lnTo>
                <a:lnTo>
                  <a:pt x="0" y="269239"/>
                </a:lnTo>
                <a:lnTo>
                  <a:pt x="2540" y="269239"/>
                </a:lnTo>
                <a:lnTo>
                  <a:pt x="2540" y="266700"/>
                </a:lnTo>
                <a:close/>
              </a:path>
              <a:path w="391160" h="391160">
                <a:moveTo>
                  <a:pt x="2540" y="245110"/>
                </a:moveTo>
                <a:lnTo>
                  <a:pt x="0" y="245110"/>
                </a:lnTo>
                <a:lnTo>
                  <a:pt x="0" y="265429"/>
                </a:lnTo>
                <a:lnTo>
                  <a:pt x="2540" y="265429"/>
                </a:lnTo>
                <a:lnTo>
                  <a:pt x="2540" y="245110"/>
                </a:lnTo>
                <a:close/>
              </a:path>
              <a:path w="391160" h="391160">
                <a:moveTo>
                  <a:pt x="2540" y="232410"/>
                </a:moveTo>
                <a:lnTo>
                  <a:pt x="0" y="232410"/>
                </a:lnTo>
                <a:lnTo>
                  <a:pt x="0" y="243839"/>
                </a:lnTo>
                <a:lnTo>
                  <a:pt x="2540" y="243839"/>
                </a:lnTo>
                <a:lnTo>
                  <a:pt x="2540" y="232410"/>
                </a:lnTo>
                <a:close/>
              </a:path>
              <a:path w="391160" h="391160">
                <a:moveTo>
                  <a:pt x="2540" y="203200"/>
                </a:moveTo>
                <a:lnTo>
                  <a:pt x="0" y="203200"/>
                </a:lnTo>
                <a:lnTo>
                  <a:pt x="0" y="231139"/>
                </a:lnTo>
                <a:lnTo>
                  <a:pt x="2540" y="231139"/>
                </a:lnTo>
                <a:lnTo>
                  <a:pt x="2540" y="203200"/>
                </a:lnTo>
                <a:close/>
              </a:path>
              <a:path w="391160" h="391160">
                <a:moveTo>
                  <a:pt x="2540" y="194310"/>
                </a:moveTo>
                <a:lnTo>
                  <a:pt x="0" y="194310"/>
                </a:lnTo>
                <a:lnTo>
                  <a:pt x="0" y="201929"/>
                </a:lnTo>
                <a:lnTo>
                  <a:pt x="2540" y="201929"/>
                </a:lnTo>
                <a:lnTo>
                  <a:pt x="2540" y="194310"/>
                </a:lnTo>
                <a:close/>
              </a:path>
              <a:path w="391160" h="391160">
                <a:moveTo>
                  <a:pt x="2540" y="187960"/>
                </a:moveTo>
                <a:lnTo>
                  <a:pt x="0" y="187960"/>
                </a:lnTo>
                <a:lnTo>
                  <a:pt x="0" y="193039"/>
                </a:lnTo>
                <a:lnTo>
                  <a:pt x="2540" y="193039"/>
                </a:lnTo>
                <a:lnTo>
                  <a:pt x="2540" y="187960"/>
                </a:lnTo>
                <a:close/>
              </a:path>
              <a:path w="391160" h="391160">
                <a:moveTo>
                  <a:pt x="2540" y="181610"/>
                </a:moveTo>
                <a:lnTo>
                  <a:pt x="0" y="181610"/>
                </a:lnTo>
                <a:lnTo>
                  <a:pt x="0" y="186689"/>
                </a:lnTo>
                <a:lnTo>
                  <a:pt x="2540" y="186689"/>
                </a:lnTo>
                <a:lnTo>
                  <a:pt x="2540" y="181610"/>
                </a:lnTo>
                <a:close/>
              </a:path>
              <a:path w="391160" h="391160">
                <a:moveTo>
                  <a:pt x="2540" y="175260"/>
                </a:moveTo>
                <a:lnTo>
                  <a:pt x="0" y="175260"/>
                </a:lnTo>
                <a:lnTo>
                  <a:pt x="0" y="180339"/>
                </a:lnTo>
                <a:lnTo>
                  <a:pt x="2540" y="180339"/>
                </a:lnTo>
                <a:lnTo>
                  <a:pt x="2540" y="175260"/>
                </a:lnTo>
                <a:close/>
              </a:path>
              <a:path w="391160" h="391160">
                <a:moveTo>
                  <a:pt x="2540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2540" y="173989"/>
                </a:lnTo>
                <a:lnTo>
                  <a:pt x="2540" y="171450"/>
                </a:lnTo>
                <a:close/>
              </a:path>
              <a:path w="391160" h="391160">
                <a:moveTo>
                  <a:pt x="2540" y="165100"/>
                </a:moveTo>
                <a:lnTo>
                  <a:pt x="1270" y="165100"/>
                </a:lnTo>
                <a:lnTo>
                  <a:pt x="1270" y="170179"/>
                </a:lnTo>
                <a:lnTo>
                  <a:pt x="2540" y="170179"/>
                </a:lnTo>
                <a:lnTo>
                  <a:pt x="2540" y="165100"/>
                </a:lnTo>
                <a:close/>
              </a:path>
              <a:path w="391160" h="391160">
                <a:moveTo>
                  <a:pt x="391160" y="372110"/>
                </a:moveTo>
                <a:lnTo>
                  <a:pt x="387350" y="372110"/>
                </a:lnTo>
                <a:lnTo>
                  <a:pt x="387350" y="373379"/>
                </a:lnTo>
                <a:lnTo>
                  <a:pt x="391160" y="373379"/>
                </a:lnTo>
                <a:lnTo>
                  <a:pt x="391160" y="372110"/>
                </a:lnTo>
                <a:close/>
              </a:path>
              <a:path w="391160" h="391160">
                <a:moveTo>
                  <a:pt x="391160" y="368300"/>
                </a:moveTo>
                <a:lnTo>
                  <a:pt x="387350" y="368300"/>
                </a:lnTo>
                <a:lnTo>
                  <a:pt x="387350" y="370839"/>
                </a:lnTo>
                <a:lnTo>
                  <a:pt x="391160" y="370839"/>
                </a:lnTo>
                <a:lnTo>
                  <a:pt x="391160" y="368300"/>
                </a:lnTo>
                <a:close/>
              </a:path>
              <a:path w="391160" h="391160">
                <a:moveTo>
                  <a:pt x="391160" y="365760"/>
                </a:moveTo>
                <a:lnTo>
                  <a:pt x="387350" y="365760"/>
                </a:lnTo>
                <a:lnTo>
                  <a:pt x="387350" y="367029"/>
                </a:lnTo>
                <a:lnTo>
                  <a:pt x="391160" y="367029"/>
                </a:lnTo>
                <a:lnTo>
                  <a:pt x="391160" y="365760"/>
                </a:lnTo>
                <a:close/>
              </a:path>
              <a:path w="391160" h="391160">
                <a:moveTo>
                  <a:pt x="391160" y="361950"/>
                </a:moveTo>
                <a:lnTo>
                  <a:pt x="387350" y="361950"/>
                </a:lnTo>
                <a:lnTo>
                  <a:pt x="387350" y="364489"/>
                </a:lnTo>
                <a:lnTo>
                  <a:pt x="391160" y="364489"/>
                </a:lnTo>
                <a:lnTo>
                  <a:pt x="391160" y="361950"/>
                </a:lnTo>
                <a:close/>
              </a:path>
              <a:path w="391160" h="391160">
                <a:moveTo>
                  <a:pt x="391160" y="359410"/>
                </a:moveTo>
                <a:lnTo>
                  <a:pt x="387350" y="359410"/>
                </a:lnTo>
                <a:lnTo>
                  <a:pt x="387350" y="360679"/>
                </a:lnTo>
                <a:lnTo>
                  <a:pt x="391160" y="360679"/>
                </a:lnTo>
                <a:lnTo>
                  <a:pt x="391160" y="359410"/>
                </a:lnTo>
                <a:close/>
              </a:path>
              <a:path w="391160" h="391160">
                <a:moveTo>
                  <a:pt x="391160" y="355600"/>
                </a:moveTo>
                <a:lnTo>
                  <a:pt x="387350" y="355600"/>
                </a:lnTo>
                <a:lnTo>
                  <a:pt x="387350" y="358139"/>
                </a:lnTo>
                <a:lnTo>
                  <a:pt x="391160" y="358139"/>
                </a:lnTo>
                <a:lnTo>
                  <a:pt x="391160" y="355600"/>
                </a:lnTo>
                <a:close/>
              </a:path>
              <a:path w="391160" h="391160">
                <a:moveTo>
                  <a:pt x="391160" y="353060"/>
                </a:moveTo>
                <a:lnTo>
                  <a:pt x="387350" y="353060"/>
                </a:lnTo>
                <a:lnTo>
                  <a:pt x="387350" y="354329"/>
                </a:lnTo>
                <a:lnTo>
                  <a:pt x="391160" y="354329"/>
                </a:lnTo>
                <a:lnTo>
                  <a:pt x="391160" y="353060"/>
                </a:lnTo>
                <a:close/>
              </a:path>
              <a:path w="391160" h="391160">
                <a:moveTo>
                  <a:pt x="391160" y="349250"/>
                </a:moveTo>
                <a:lnTo>
                  <a:pt x="387350" y="349250"/>
                </a:lnTo>
                <a:lnTo>
                  <a:pt x="387350" y="351789"/>
                </a:lnTo>
                <a:lnTo>
                  <a:pt x="391160" y="351789"/>
                </a:lnTo>
                <a:lnTo>
                  <a:pt x="391160" y="349250"/>
                </a:lnTo>
                <a:close/>
              </a:path>
              <a:path w="391160" h="391160">
                <a:moveTo>
                  <a:pt x="391160" y="346710"/>
                </a:moveTo>
                <a:lnTo>
                  <a:pt x="387350" y="346710"/>
                </a:lnTo>
                <a:lnTo>
                  <a:pt x="387350" y="347979"/>
                </a:lnTo>
                <a:lnTo>
                  <a:pt x="391160" y="347979"/>
                </a:lnTo>
                <a:lnTo>
                  <a:pt x="391160" y="346710"/>
                </a:lnTo>
                <a:close/>
              </a:path>
              <a:path w="391160" h="391160">
                <a:moveTo>
                  <a:pt x="391160" y="342900"/>
                </a:moveTo>
                <a:lnTo>
                  <a:pt x="387350" y="342900"/>
                </a:lnTo>
                <a:lnTo>
                  <a:pt x="387350" y="345439"/>
                </a:lnTo>
                <a:lnTo>
                  <a:pt x="391160" y="345439"/>
                </a:lnTo>
                <a:lnTo>
                  <a:pt x="391160" y="342900"/>
                </a:lnTo>
                <a:close/>
              </a:path>
              <a:path w="391160" h="391160">
                <a:moveTo>
                  <a:pt x="389890" y="341629"/>
                </a:moveTo>
                <a:lnTo>
                  <a:pt x="388620" y="341629"/>
                </a:lnTo>
                <a:lnTo>
                  <a:pt x="388620" y="342900"/>
                </a:lnTo>
                <a:lnTo>
                  <a:pt x="389890" y="342900"/>
                </a:lnTo>
                <a:lnTo>
                  <a:pt x="389890" y="341629"/>
                </a:lnTo>
                <a:close/>
              </a:path>
              <a:path w="391160" h="391160">
                <a:moveTo>
                  <a:pt x="391160" y="339089"/>
                </a:moveTo>
                <a:lnTo>
                  <a:pt x="389890" y="339089"/>
                </a:lnTo>
                <a:lnTo>
                  <a:pt x="389890" y="341629"/>
                </a:lnTo>
                <a:lnTo>
                  <a:pt x="391160" y="341629"/>
                </a:lnTo>
                <a:lnTo>
                  <a:pt x="391160" y="339089"/>
                </a:lnTo>
                <a:close/>
              </a:path>
              <a:path w="391160" h="391160">
                <a:moveTo>
                  <a:pt x="388620" y="187960"/>
                </a:moveTo>
                <a:lnTo>
                  <a:pt x="387350" y="187960"/>
                </a:lnTo>
                <a:lnTo>
                  <a:pt x="387350" y="193039"/>
                </a:lnTo>
                <a:lnTo>
                  <a:pt x="388620" y="193039"/>
                </a:lnTo>
                <a:lnTo>
                  <a:pt x="388620" y="187960"/>
                </a:lnTo>
                <a:close/>
              </a:path>
              <a:path w="391160" h="391160">
                <a:moveTo>
                  <a:pt x="389890" y="181610"/>
                </a:moveTo>
                <a:lnTo>
                  <a:pt x="387350" y="181610"/>
                </a:lnTo>
                <a:lnTo>
                  <a:pt x="387350" y="186689"/>
                </a:lnTo>
                <a:lnTo>
                  <a:pt x="389890" y="186689"/>
                </a:lnTo>
                <a:lnTo>
                  <a:pt x="389890" y="181610"/>
                </a:lnTo>
                <a:close/>
              </a:path>
              <a:path w="391160" h="391160">
                <a:moveTo>
                  <a:pt x="391160" y="175260"/>
                </a:moveTo>
                <a:lnTo>
                  <a:pt x="387350" y="175260"/>
                </a:lnTo>
                <a:lnTo>
                  <a:pt x="387350" y="180339"/>
                </a:lnTo>
                <a:lnTo>
                  <a:pt x="391160" y="180339"/>
                </a:lnTo>
                <a:lnTo>
                  <a:pt x="391160" y="175260"/>
                </a:lnTo>
                <a:close/>
              </a:path>
              <a:path w="391160" h="391160">
                <a:moveTo>
                  <a:pt x="391160" y="171450"/>
                </a:moveTo>
                <a:lnTo>
                  <a:pt x="387350" y="171450"/>
                </a:lnTo>
                <a:lnTo>
                  <a:pt x="387350" y="173989"/>
                </a:lnTo>
                <a:lnTo>
                  <a:pt x="391160" y="173989"/>
                </a:lnTo>
                <a:lnTo>
                  <a:pt x="391160" y="171450"/>
                </a:lnTo>
                <a:close/>
              </a:path>
              <a:path w="391160" h="391160">
                <a:moveTo>
                  <a:pt x="391160" y="152400"/>
                </a:moveTo>
                <a:lnTo>
                  <a:pt x="387350" y="152400"/>
                </a:lnTo>
                <a:lnTo>
                  <a:pt x="387350" y="170179"/>
                </a:lnTo>
                <a:lnTo>
                  <a:pt x="391160" y="170179"/>
                </a:lnTo>
                <a:lnTo>
                  <a:pt x="391160" y="152400"/>
                </a:lnTo>
                <a:close/>
              </a:path>
              <a:path w="391160" h="391160">
                <a:moveTo>
                  <a:pt x="391160" y="149860"/>
                </a:moveTo>
                <a:lnTo>
                  <a:pt x="387350" y="149860"/>
                </a:lnTo>
                <a:lnTo>
                  <a:pt x="387350" y="151129"/>
                </a:lnTo>
                <a:lnTo>
                  <a:pt x="391160" y="151129"/>
                </a:lnTo>
                <a:lnTo>
                  <a:pt x="391160" y="149860"/>
                </a:lnTo>
                <a:close/>
              </a:path>
              <a:path w="391160" h="391160">
                <a:moveTo>
                  <a:pt x="391160" y="147320"/>
                </a:moveTo>
                <a:lnTo>
                  <a:pt x="387350" y="147320"/>
                </a:lnTo>
                <a:lnTo>
                  <a:pt x="387350" y="148589"/>
                </a:lnTo>
                <a:lnTo>
                  <a:pt x="391160" y="148589"/>
                </a:lnTo>
                <a:lnTo>
                  <a:pt x="391160" y="147320"/>
                </a:lnTo>
                <a:close/>
              </a:path>
              <a:path w="391160" h="391160">
                <a:moveTo>
                  <a:pt x="2540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2540" y="381000"/>
                </a:lnTo>
                <a:lnTo>
                  <a:pt x="2540" y="374650"/>
                </a:lnTo>
                <a:close/>
              </a:path>
              <a:path w="391160" h="391160">
                <a:moveTo>
                  <a:pt x="391160" y="374650"/>
                </a:moveTo>
                <a:lnTo>
                  <a:pt x="387350" y="374650"/>
                </a:lnTo>
                <a:lnTo>
                  <a:pt x="387350" y="381000"/>
                </a:lnTo>
                <a:lnTo>
                  <a:pt x="391160" y="381000"/>
                </a:lnTo>
                <a:lnTo>
                  <a:pt x="391160" y="374650"/>
                </a:lnTo>
                <a:close/>
              </a:path>
              <a:path w="391160" h="391160">
                <a:moveTo>
                  <a:pt x="104139" y="390017"/>
                </a:moveTo>
                <a:lnTo>
                  <a:pt x="0" y="390017"/>
                </a:lnTo>
                <a:lnTo>
                  <a:pt x="0" y="391160"/>
                </a:lnTo>
                <a:lnTo>
                  <a:pt x="104139" y="391160"/>
                </a:lnTo>
                <a:lnTo>
                  <a:pt x="104139" y="390017"/>
                </a:lnTo>
                <a:close/>
              </a:path>
              <a:path w="391160" h="391160">
                <a:moveTo>
                  <a:pt x="2540" y="386207"/>
                </a:moveTo>
                <a:lnTo>
                  <a:pt x="0" y="386207"/>
                </a:lnTo>
                <a:lnTo>
                  <a:pt x="0" y="389890"/>
                </a:lnTo>
                <a:lnTo>
                  <a:pt x="104139" y="389890"/>
                </a:lnTo>
                <a:lnTo>
                  <a:pt x="104139" y="388620"/>
                </a:lnTo>
                <a:lnTo>
                  <a:pt x="2540" y="388620"/>
                </a:lnTo>
                <a:lnTo>
                  <a:pt x="2540" y="386207"/>
                </a:lnTo>
                <a:close/>
              </a:path>
              <a:path w="391160" h="391160">
                <a:moveTo>
                  <a:pt x="2540" y="383667"/>
                </a:moveTo>
                <a:lnTo>
                  <a:pt x="0" y="383667"/>
                </a:lnTo>
                <a:lnTo>
                  <a:pt x="0" y="386080"/>
                </a:lnTo>
                <a:lnTo>
                  <a:pt x="2540" y="386080"/>
                </a:lnTo>
                <a:lnTo>
                  <a:pt x="2540" y="383667"/>
                </a:lnTo>
                <a:close/>
              </a:path>
              <a:path w="391160" h="391160">
                <a:moveTo>
                  <a:pt x="2540" y="381127"/>
                </a:moveTo>
                <a:lnTo>
                  <a:pt x="0" y="381127"/>
                </a:lnTo>
                <a:lnTo>
                  <a:pt x="0" y="383540"/>
                </a:lnTo>
                <a:lnTo>
                  <a:pt x="2540" y="383540"/>
                </a:lnTo>
                <a:lnTo>
                  <a:pt x="2540" y="381127"/>
                </a:lnTo>
                <a:close/>
              </a:path>
              <a:path w="391160" h="391160">
                <a:moveTo>
                  <a:pt x="391160" y="390016"/>
                </a:moveTo>
                <a:lnTo>
                  <a:pt x="218440" y="390016"/>
                </a:lnTo>
                <a:lnTo>
                  <a:pt x="218440" y="391160"/>
                </a:lnTo>
                <a:lnTo>
                  <a:pt x="391160" y="391160"/>
                </a:lnTo>
                <a:lnTo>
                  <a:pt x="391160" y="390016"/>
                </a:lnTo>
                <a:close/>
              </a:path>
              <a:path w="391160" h="391160">
                <a:moveTo>
                  <a:pt x="391160" y="386207"/>
                </a:moveTo>
                <a:lnTo>
                  <a:pt x="387350" y="386207"/>
                </a:lnTo>
                <a:lnTo>
                  <a:pt x="387350" y="388620"/>
                </a:lnTo>
                <a:lnTo>
                  <a:pt x="218440" y="388620"/>
                </a:lnTo>
                <a:lnTo>
                  <a:pt x="218440" y="389889"/>
                </a:lnTo>
                <a:lnTo>
                  <a:pt x="391160" y="389889"/>
                </a:lnTo>
                <a:lnTo>
                  <a:pt x="391160" y="386207"/>
                </a:lnTo>
                <a:close/>
              </a:path>
              <a:path w="391160" h="391160">
                <a:moveTo>
                  <a:pt x="391160" y="383666"/>
                </a:moveTo>
                <a:lnTo>
                  <a:pt x="387350" y="383666"/>
                </a:lnTo>
                <a:lnTo>
                  <a:pt x="387350" y="386079"/>
                </a:lnTo>
                <a:lnTo>
                  <a:pt x="391160" y="386079"/>
                </a:lnTo>
                <a:lnTo>
                  <a:pt x="391160" y="383666"/>
                </a:lnTo>
                <a:close/>
              </a:path>
              <a:path w="391160" h="391160">
                <a:moveTo>
                  <a:pt x="391160" y="381126"/>
                </a:moveTo>
                <a:lnTo>
                  <a:pt x="387350" y="381126"/>
                </a:lnTo>
                <a:lnTo>
                  <a:pt x="387350" y="383539"/>
                </a:lnTo>
                <a:lnTo>
                  <a:pt x="391160" y="383539"/>
                </a:lnTo>
                <a:lnTo>
                  <a:pt x="391160" y="381126"/>
                </a:lnTo>
                <a:close/>
              </a:path>
            </a:pathLst>
          </a:custGeom>
          <a:solidFill>
            <a:srgbClr val="B6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2" name="bk object 4532"/>
          <p:cNvSpPr/>
          <p:nvPr/>
        </p:nvSpPr>
        <p:spPr>
          <a:xfrm>
            <a:off x="5068570" y="2910839"/>
            <a:ext cx="384810" cy="384810"/>
          </a:xfrm>
          <a:custGeom>
            <a:avLst/>
            <a:gdLst/>
            <a:ahLst/>
            <a:cxnLst/>
            <a:rect l="l" t="t" r="r" b="b"/>
            <a:pathLst>
              <a:path w="384810" h="384810">
                <a:moveTo>
                  <a:pt x="3809" y="138429"/>
                </a:moveTo>
                <a:lnTo>
                  <a:pt x="2539" y="138429"/>
                </a:lnTo>
                <a:lnTo>
                  <a:pt x="2539" y="142239"/>
                </a:lnTo>
                <a:lnTo>
                  <a:pt x="3809" y="142239"/>
                </a:lnTo>
                <a:lnTo>
                  <a:pt x="3809" y="138429"/>
                </a:lnTo>
                <a:close/>
              </a:path>
              <a:path w="384810" h="384810">
                <a:moveTo>
                  <a:pt x="384809" y="139700"/>
                </a:moveTo>
                <a:lnTo>
                  <a:pt x="382269" y="139700"/>
                </a:lnTo>
                <a:lnTo>
                  <a:pt x="382269" y="142239"/>
                </a:lnTo>
                <a:lnTo>
                  <a:pt x="384809" y="142239"/>
                </a:lnTo>
                <a:lnTo>
                  <a:pt x="384809" y="139700"/>
                </a:lnTo>
                <a:close/>
              </a:path>
              <a:path w="384810" h="384810">
                <a:moveTo>
                  <a:pt x="384809" y="135889"/>
                </a:moveTo>
                <a:lnTo>
                  <a:pt x="382269" y="135889"/>
                </a:lnTo>
                <a:lnTo>
                  <a:pt x="382269" y="138429"/>
                </a:lnTo>
                <a:lnTo>
                  <a:pt x="384809" y="138429"/>
                </a:lnTo>
                <a:lnTo>
                  <a:pt x="384809" y="135889"/>
                </a:lnTo>
                <a:close/>
              </a:path>
              <a:path w="384810" h="384810">
                <a:moveTo>
                  <a:pt x="384809" y="129539"/>
                </a:moveTo>
                <a:lnTo>
                  <a:pt x="382269" y="129539"/>
                </a:lnTo>
                <a:lnTo>
                  <a:pt x="382269" y="134619"/>
                </a:lnTo>
                <a:lnTo>
                  <a:pt x="384809" y="134619"/>
                </a:lnTo>
                <a:lnTo>
                  <a:pt x="384809" y="129539"/>
                </a:lnTo>
                <a:close/>
              </a:path>
              <a:path w="384810" h="384810">
                <a:moveTo>
                  <a:pt x="384809" y="127000"/>
                </a:moveTo>
                <a:lnTo>
                  <a:pt x="382269" y="127000"/>
                </a:lnTo>
                <a:lnTo>
                  <a:pt x="382269" y="128269"/>
                </a:lnTo>
                <a:lnTo>
                  <a:pt x="384809" y="128269"/>
                </a:lnTo>
                <a:lnTo>
                  <a:pt x="384809" y="127000"/>
                </a:lnTo>
                <a:close/>
              </a:path>
              <a:path w="384810" h="384810">
                <a:moveTo>
                  <a:pt x="384809" y="123189"/>
                </a:moveTo>
                <a:lnTo>
                  <a:pt x="382269" y="123189"/>
                </a:lnTo>
                <a:lnTo>
                  <a:pt x="382269" y="125729"/>
                </a:lnTo>
                <a:lnTo>
                  <a:pt x="384809" y="125729"/>
                </a:lnTo>
                <a:lnTo>
                  <a:pt x="384809" y="123189"/>
                </a:lnTo>
                <a:close/>
              </a:path>
              <a:path w="384810" h="384810">
                <a:moveTo>
                  <a:pt x="384809" y="116839"/>
                </a:moveTo>
                <a:lnTo>
                  <a:pt x="382269" y="116839"/>
                </a:lnTo>
                <a:lnTo>
                  <a:pt x="382269" y="121919"/>
                </a:lnTo>
                <a:lnTo>
                  <a:pt x="384809" y="121919"/>
                </a:lnTo>
                <a:lnTo>
                  <a:pt x="384809" y="116839"/>
                </a:lnTo>
                <a:close/>
              </a:path>
              <a:path w="384810" h="384810">
                <a:moveTo>
                  <a:pt x="384809" y="110489"/>
                </a:moveTo>
                <a:lnTo>
                  <a:pt x="382269" y="110489"/>
                </a:lnTo>
                <a:lnTo>
                  <a:pt x="382269" y="115569"/>
                </a:lnTo>
                <a:lnTo>
                  <a:pt x="384809" y="115569"/>
                </a:lnTo>
                <a:lnTo>
                  <a:pt x="384809" y="110489"/>
                </a:lnTo>
                <a:close/>
              </a:path>
              <a:path w="384810" h="384810">
                <a:moveTo>
                  <a:pt x="384809" y="107950"/>
                </a:moveTo>
                <a:lnTo>
                  <a:pt x="382269" y="107950"/>
                </a:lnTo>
                <a:lnTo>
                  <a:pt x="382269" y="109219"/>
                </a:lnTo>
                <a:lnTo>
                  <a:pt x="384809" y="109219"/>
                </a:lnTo>
                <a:lnTo>
                  <a:pt x="384809" y="107950"/>
                </a:lnTo>
                <a:close/>
              </a:path>
              <a:path w="384810" h="384810">
                <a:moveTo>
                  <a:pt x="384809" y="104139"/>
                </a:moveTo>
                <a:lnTo>
                  <a:pt x="382269" y="104139"/>
                </a:lnTo>
                <a:lnTo>
                  <a:pt x="382269" y="106679"/>
                </a:lnTo>
                <a:lnTo>
                  <a:pt x="384809" y="106679"/>
                </a:lnTo>
                <a:lnTo>
                  <a:pt x="384809" y="104139"/>
                </a:lnTo>
                <a:close/>
              </a:path>
              <a:path w="384810" h="384810">
                <a:moveTo>
                  <a:pt x="384809" y="101600"/>
                </a:moveTo>
                <a:lnTo>
                  <a:pt x="382269" y="101600"/>
                </a:lnTo>
                <a:lnTo>
                  <a:pt x="382269" y="102869"/>
                </a:lnTo>
                <a:lnTo>
                  <a:pt x="384809" y="102869"/>
                </a:lnTo>
                <a:lnTo>
                  <a:pt x="384809" y="101600"/>
                </a:lnTo>
                <a:close/>
              </a:path>
              <a:path w="384810" h="384810">
                <a:moveTo>
                  <a:pt x="384809" y="97789"/>
                </a:moveTo>
                <a:lnTo>
                  <a:pt x="382269" y="97789"/>
                </a:lnTo>
                <a:lnTo>
                  <a:pt x="382269" y="100329"/>
                </a:lnTo>
                <a:lnTo>
                  <a:pt x="384809" y="100329"/>
                </a:lnTo>
                <a:lnTo>
                  <a:pt x="384809" y="97789"/>
                </a:lnTo>
                <a:close/>
              </a:path>
              <a:path w="384810" h="384810">
                <a:moveTo>
                  <a:pt x="384809" y="95250"/>
                </a:moveTo>
                <a:lnTo>
                  <a:pt x="382269" y="95250"/>
                </a:lnTo>
                <a:lnTo>
                  <a:pt x="382269" y="96519"/>
                </a:lnTo>
                <a:lnTo>
                  <a:pt x="384809" y="96519"/>
                </a:lnTo>
                <a:lnTo>
                  <a:pt x="384809" y="95250"/>
                </a:lnTo>
                <a:close/>
              </a:path>
              <a:path w="384810" h="384810">
                <a:moveTo>
                  <a:pt x="384809" y="91439"/>
                </a:moveTo>
                <a:lnTo>
                  <a:pt x="382269" y="91439"/>
                </a:lnTo>
                <a:lnTo>
                  <a:pt x="382269" y="93979"/>
                </a:lnTo>
                <a:lnTo>
                  <a:pt x="384809" y="93979"/>
                </a:lnTo>
                <a:lnTo>
                  <a:pt x="384809" y="91439"/>
                </a:lnTo>
                <a:close/>
              </a:path>
              <a:path w="384810" h="384810">
                <a:moveTo>
                  <a:pt x="384809" y="88900"/>
                </a:moveTo>
                <a:lnTo>
                  <a:pt x="382269" y="88900"/>
                </a:lnTo>
                <a:lnTo>
                  <a:pt x="382269" y="90169"/>
                </a:lnTo>
                <a:lnTo>
                  <a:pt x="384809" y="90169"/>
                </a:lnTo>
                <a:lnTo>
                  <a:pt x="384809" y="88900"/>
                </a:lnTo>
                <a:close/>
              </a:path>
              <a:path w="384810" h="384810">
                <a:moveTo>
                  <a:pt x="384809" y="85089"/>
                </a:moveTo>
                <a:lnTo>
                  <a:pt x="382269" y="85089"/>
                </a:lnTo>
                <a:lnTo>
                  <a:pt x="382269" y="87629"/>
                </a:lnTo>
                <a:lnTo>
                  <a:pt x="384809" y="87629"/>
                </a:lnTo>
                <a:lnTo>
                  <a:pt x="384809" y="85089"/>
                </a:lnTo>
                <a:close/>
              </a:path>
              <a:path w="384810" h="384810">
                <a:moveTo>
                  <a:pt x="384809" y="82550"/>
                </a:moveTo>
                <a:lnTo>
                  <a:pt x="382269" y="82550"/>
                </a:lnTo>
                <a:lnTo>
                  <a:pt x="382269" y="83819"/>
                </a:lnTo>
                <a:lnTo>
                  <a:pt x="384809" y="83819"/>
                </a:lnTo>
                <a:lnTo>
                  <a:pt x="384809" y="82550"/>
                </a:lnTo>
                <a:close/>
              </a:path>
              <a:path w="384810" h="384810">
                <a:moveTo>
                  <a:pt x="384809" y="78739"/>
                </a:moveTo>
                <a:lnTo>
                  <a:pt x="382269" y="78739"/>
                </a:lnTo>
                <a:lnTo>
                  <a:pt x="382269" y="81279"/>
                </a:lnTo>
                <a:lnTo>
                  <a:pt x="384809" y="81279"/>
                </a:lnTo>
                <a:lnTo>
                  <a:pt x="384809" y="78739"/>
                </a:lnTo>
                <a:close/>
              </a:path>
              <a:path w="384810" h="384810">
                <a:moveTo>
                  <a:pt x="384809" y="76200"/>
                </a:moveTo>
                <a:lnTo>
                  <a:pt x="382269" y="76200"/>
                </a:lnTo>
                <a:lnTo>
                  <a:pt x="382269" y="77469"/>
                </a:lnTo>
                <a:lnTo>
                  <a:pt x="384809" y="77469"/>
                </a:lnTo>
                <a:lnTo>
                  <a:pt x="384809" y="76200"/>
                </a:lnTo>
                <a:close/>
              </a:path>
              <a:path w="384810" h="384810">
                <a:moveTo>
                  <a:pt x="384809" y="72389"/>
                </a:moveTo>
                <a:lnTo>
                  <a:pt x="382269" y="72389"/>
                </a:lnTo>
                <a:lnTo>
                  <a:pt x="382269" y="74929"/>
                </a:lnTo>
                <a:lnTo>
                  <a:pt x="384809" y="74929"/>
                </a:lnTo>
                <a:lnTo>
                  <a:pt x="384809" y="72389"/>
                </a:lnTo>
                <a:close/>
              </a:path>
              <a:path w="384810" h="384810">
                <a:moveTo>
                  <a:pt x="384809" y="69850"/>
                </a:moveTo>
                <a:lnTo>
                  <a:pt x="382269" y="69850"/>
                </a:lnTo>
                <a:lnTo>
                  <a:pt x="382269" y="71119"/>
                </a:lnTo>
                <a:lnTo>
                  <a:pt x="384809" y="71119"/>
                </a:lnTo>
                <a:lnTo>
                  <a:pt x="384809" y="69850"/>
                </a:lnTo>
                <a:close/>
              </a:path>
              <a:path w="384810" h="384810">
                <a:moveTo>
                  <a:pt x="384809" y="66039"/>
                </a:moveTo>
                <a:lnTo>
                  <a:pt x="382269" y="66039"/>
                </a:lnTo>
                <a:lnTo>
                  <a:pt x="382269" y="68579"/>
                </a:lnTo>
                <a:lnTo>
                  <a:pt x="384809" y="68579"/>
                </a:lnTo>
                <a:lnTo>
                  <a:pt x="384809" y="66039"/>
                </a:lnTo>
                <a:close/>
              </a:path>
              <a:path w="384810" h="384810">
                <a:moveTo>
                  <a:pt x="384809" y="63500"/>
                </a:moveTo>
                <a:lnTo>
                  <a:pt x="382269" y="63500"/>
                </a:lnTo>
                <a:lnTo>
                  <a:pt x="382269" y="64769"/>
                </a:lnTo>
                <a:lnTo>
                  <a:pt x="384809" y="64769"/>
                </a:lnTo>
                <a:lnTo>
                  <a:pt x="384809" y="63500"/>
                </a:lnTo>
                <a:close/>
              </a:path>
              <a:path w="384810" h="384810">
                <a:moveTo>
                  <a:pt x="384809" y="59689"/>
                </a:moveTo>
                <a:lnTo>
                  <a:pt x="382269" y="59689"/>
                </a:lnTo>
                <a:lnTo>
                  <a:pt x="382269" y="62229"/>
                </a:lnTo>
                <a:lnTo>
                  <a:pt x="384809" y="62229"/>
                </a:lnTo>
                <a:lnTo>
                  <a:pt x="384809" y="59689"/>
                </a:lnTo>
                <a:close/>
              </a:path>
              <a:path w="384810" h="384810">
                <a:moveTo>
                  <a:pt x="384809" y="57150"/>
                </a:moveTo>
                <a:lnTo>
                  <a:pt x="382269" y="57150"/>
                </a:lnTo>
                <a:lnTo>
                  <a:pt x="382269" y="58419"/>
                </a:lnTo>
                <a:lnTo>
                  <a:pt x="384809" y="58419"/>
                </a:lnTo>
                <a:lnTo>
                  <a:pt x="384809" y="57150"/>
                </a:lnTo>
                <a:close/>
              </a:path>
              <a:path w="384810" h="384810">
                <a:moveTo>
                  <a:pt x="384809" y="53339"/>
                </a:moveTo>
                <a:lnTo>
                  <a:pt x="382269" y="53339"/>
                </a:lnTo>
                <a:lnTo>
                  <a:pt x="382269" y="55879"/>
                </a:lnTo>
                <a:lnTo>
                  <a:pt x="384809" y="55879"/>
                </a:lnTo>
                <a:lnTo>
                  <a:pt x="384809" y="53339"/>
                </a:lnTo>
                <a:close/>
              </a:path>
              <a:path w="384810" h="384810">
                <a:moveTo>
                  <a:pt x="384809" y="50800"/>
                </a:moveTo>
                <a:lnTo>
                  <a:pt x="382269" y="50800"/>
                </a:lnTo>
                <a:lnTo>
                  <a:pt x="382269" y="52069"/>
                </a:lnTo>
                <a:lnTo>
                  <a:pt x="384809" y="52069"/>
                </a:lnTo>
                <a:lnTo>
                  <a:pt x="384809" y="50800"/>
                </a:lnTo>
                <a:close/>
              </a:path>
              <a:path w="384810" h="384810">
                <a:moveTo>
                  <a:pt x="384809" y="46989"/>
                </a:moveTo>
                <a:lnTo>
                  <a:pt x="382269" y="46989"/>
                </a:lnTo>
                <a:lnTo>
                  <a:pt x="382269" y="49529"/>
                </a:lnTo>
                <a:lnTo>
                  <a:pt x="384809" y="49529"/>
                </a:lnTo>
                <a:lnTo>
                  <a:pt x="384809" y="46989"/>
                </a:lnTo>
                <a:close/>
              </a:path>
              <a:path w="384810" h="384810">
                <a:moveTo>
                  <a:pt x="3809" y="44450"/>
                </a:moveTo>
                <a:lnTo>
                  <a:pt x="0" y="44450"/>
                </a:lnTo>
                <a:lnTo>
                  <a:pt x="0" y="46989"/>
                </a:lnTo>
                <a:lnTo>
                  <a:pt x="2539" y="46989"/>
                </a:lnTo>
                <a:lnTo>
                  <a:pt x="2539" y="45719"/>
                </a:lnTo>
                <a:lnTo>
                  <a:pt x="3809" y="45719"/>
                </a:lnTo>
                <a:lnTo>
                  <a:pt x="3809" y="44450"/>
                </a:lnTo>
                <a:close/>
              </a:path>
              <a:path w="384810" h="384810">
                <a:moveTo>
                  <a:pt x="3809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09" y="43179"/>
                </a:lnTo>
                <a:lnTo>
                  <a:pt x="3809" y="40639"/>
                </a:lnTo>
                <a:close/>
              </a:path>
              <a:path w="384810" h="384810">
                <a:moveTo>
                  <a:pt x="384809" y="44450"/>
                </a:moveTo>
                <a:lnTo>
                  <a:pt x="382269" y="44450"/>
                </a:lnTo>
                <a:lnTo>
                  <a:pt x="382269" y="45719"/>
                </a:lnTo>
                <a:lnTo>
                  <a:pt x="384809" y="45719"/>
                </a:lnTo>
                <a:lnTo>
                  <a:pt x="384809" y="44450"/>
                </a:lnTo>
                <a:close/>
              </a:path>
              <a:path w="384810" h="384810">
                <a:moveTo>
                  <a:pt x="384809" y="40639"/>
                </a:moveTo>
                <a:lnTo>
                  <a:pt x="382269" y="40639"/>
                </a:lnTo>
                <a:lnTo>
                  <a:pt x="382269" y="43179"/>
                </a:lnTo>
                <a:lnTo>
                  <a:pt x="384809" y="43179"/>
                </a:lnTo>
                <a:lnTo>
                  <a:pt x="384809" y="40639"/>
                </a:lnTo>
                <a:close/>
              </a:path>
              <a:path w="384810" h="384810">
                <a:moveTo>
                  <a:pt x="3809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8100"/>
                </a:lnTo>
                <a:close/>
              </a:path>
              <a:path w="384810" h="384810">
                <a:moveTo>
                  <a:pt x="3809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09" y="36829"/>
                </a:lnTo>
                <a:lnTo>
                  <a:pt x="3809" y="34289"/>
                </a:lnTo>
                <a:close/>
              </a:path>
              <a:path w="384810" h="384810">
                <a:moveTo>
                  <a:pt x="384809" y="38100"/>
                </a:moveTo>
                <a:lnTo>
                  <a:pt x="382269" y="38100"/>
                </a:lnTo>
                <a:lnTo>
                  <a:pt x="382269" y="39369"/>
                </a:lnTo>
                <a:lnTo>
                  <a:pt x="384809" y="39369"/>
                </a:lnTo>
                <a:lnTo>
                  <a:pt x="384809" y="38100"/>
                </a:lnTo>
                <a:close/>
              </a:path>
              <a:path w="384810" h="384810">
                <a:moveTo>
                  <a:pt x="384809" y="34416"/>
                </a:moveTo>
                <a:lnTo>
                  <a:pt x="382269" y="34416"/>
                </a:lnTo>
                <a:lnTo>
                  <a:pt x="382269" y="36829"/>
                </a:lnTo>
                <a:lnTo>
                  <a:pt x="384809" y="36829"/>
                </a:lnTo>
                <a:lnTo>
                  <a:pt x="384809" y="34416"/>
                </a:lnTo>
                <a:close/>
              </a:path>
              <a:path w="384810" h="384810">
                <a:moveTo>
                  <a:pt x="3809" y="31876"/>
                </a:moveTo>
                <a:lnTo>
                  <a:pt x="0" y="31876"/>
                </a:lnTo>
                <a:lnTo>
                  <a:pt x="0" y="33019"/>
                </a:lnTo>
                <a:lnTo>
                  <a:pt x="3809" y="33019"/>
                </a:lnTo>
                <a:lnTo>
                  <a:pt x="3809" y="31876"/>
                </a:lnTo>
                <a:close/>
              </a:path>
              <a:path w="384810" h="384810">
                <a:moveTo>
                  <a:pt x="384809" y="31876"/>
                </a:moveTo>
                <a:lnTo>
                  <a:pt x="382269" y="31876"/>
                </a:lnTo>
                <a:lnTo>
                  <a:pt x="382269" y="33019"/>
                </a:lnTo>
                <a:lnTo>
                  <a:pt x="384809" y="33019"/>
                </a:lnTo>
                <a:lnTo>
                  <a:pt x="384809" y="31876"/>
                </a:lnTo>
                <a:close/>
              </a:path>
              <a:path w="384810" h="384810">
                <a:moveTo>
                  <a:pt x="3809" y="28066"/>
                </a:moveTo>
                <a:lnTo>
                  <a:pt x="0" y="28066"/>
                </a:lnTo>
                <a:lnTo>
                  <a:pt x="0" y="30479"/>
                </a:lnTo>
                <a:lnTo>
                  <a:pt x="3809" y="30479"/>
                </a:lnTo>
                <a:lnTo>
                  <a:pt x="3809" y="28066"/>
                </a:lnTo>
                <a:close/>
              </a:path>
              <a:path w="384810" h="384810">
                <a:moveTo>
                  <a:pt x="384809" y="28066"/>
                </a:moveTo>
                <a:lnTo>
                  <a:pt x="382269" y="28066"/>
                </a:lnTo>
                <a:lnTo>
                  <a:pt x="382269" y="30479"/>
                </a:lnTo>
                <a:lnTo>
                  <a:pt x="384809" y="30479"/>
                </a:lnTo>
                <a:lnTo>
                  <a:pt x="384809" y="28066"/>
                </a:lnTo>
                <a:close/>
              </a:path>
              <a:path w="384810" h="384810">
                <a:moveTo>
                  <a:pt x="3809" y="25526"/>
                </a:moveTo>
                <a:lnTo>
                  <a:pt x="0" y="25526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5526"/>
                </a:lnTo>
                <a:close/>
              </a:path>
              <a:path w="384810" h="384810">
                <a:moveTo>
                  <a:pt x="384809" y="25526"/>
                </a:moveTo>
                <a:lnTo>
                  <a:pt x="382269" y="25526"/>
                </a:lnTo>
                <a:lnTo>
                  <a:pt x="382269" y="26669"/>
                </a:lnTo>
                <a:lnTo>
                  <a:pt x="384809" y="26669"/>
                </a:lnTo>
                <a:lnTo>
                  <a:pt x="384809" y="25526"/>
                </a:lnTo>
                <a:close/>
              </a:path>
              <a:path w="384810" h="384810">
                <a:moveTo>
                  <a:pt x="3809" y="21716"/>
                </a:moveTo>
                <a:lnTo>
                  <a:pt x="0" y="21716"/>
                </a:lnTo>
                <a:lnTo>
                  <a:pt x="0" y="24129"/>
                </a:lnTo>
                <a:lnTo>
                  <a:pt x="3809" y="24129"/>
                </a:lnTo>
                <a:lnTo>
                  <a:pt x="3809" y="21716"/>
                </a:lnTo>
                <a:close/>
              </a:path>
              <a:path w="384810" h="384810">
                <a:moveTo>
                  <a:pt x="384809" y="21716"/>
                </a:moveTo>
                <a:lnTo>
                  <a:pt x="382269" y="21716"/>
                </a:lnTo>
                <a:lnTo>
                  <a:pt x="382269" y="24129"/>
                </a:lnTo>
                <a:lnTo>
                  <a:pt x="384809" y="24129"/>
                </a:lnTo>
                <a:lnTo>
                  <a:pt x="384809" y="21716"/>
                </a:lnTo>
                <a:close/>
              </a:path>
              <a:path w="384810" h="384810">
                <a:moveTo>
                  <a:pt x="3809" y="19176"/>
                </a:moveTo>
                <a:lnTo>
                  <a:pt x="0" y="19176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9176"/>
                </a:lnTo>
                <a:close/>
              </a:path>
              <a:path w="384810" h="384810">
                <a:moveTo>
                  <a:pt x="384809" y="19176"/>
                </a:moveTo>
                <a:lnTo>
                  <a:pt x="382269" y="19176"/>
                </a:lnTo>
                <a:lnTo>
                  <a:pt x="382269" y="20319"/>
                </a:lnTo>
                <a:lnTo>
                  <a:pt x="384809" y="20319"/>
                </a:lnTo>
                <a:lnTo>
                  <a:pt x="384809" y="19176"/>
                </a:lnTo>
                <a:close/>
              </a:path>
              <a:path w="384810" h="384810">
                <a:moveTo>
                  <a:pt x="3809" y="15366"/>
                </a:moveTo>
                <a:lnTo>
                  <a:pt x="0" y="15366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5366"/>
                </a:lnTo>
                <a:close/>
              </a:path>
              <a:path w="384810" h="384810">
                <a:moveTo>
                  <a:pt x="384809" y="15366"/>
                </a:moveTo>
                <a:lnTo>
                  <a:pt x="382269" y="15366"/>
                </a:lnTo>
                <a:lnTo>
                  <a:pt x="382269" y="17779"/>
                </a:lnTo>
                <a:lnTo>
                  <a:pt x="384809" y="17779"/>
                </a:lnTo>
                <a:lnTo>
                  <a:pt x="384809" y="15366"/>
                </a:lnTo>
                <a:close/>
              </a:path>
              <a:path w="384810" h="384810">
                <a:moveTo>
                  <a:pt x="3809" y="12826"/>
                </a:moveTo>
                <a:lnTo>
                  <a:pt x="0" y="12826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2826"/>
                </a:lnTo>
                <a:close/>
              </a:path>
              <a:path w="384810" h="384810">
                <a:moveTo>
                  <a:pt x="384809" y="12826"/>
                </a:moveTo>
                <a:lnTo>
                  <a:pt x="382269" y="12826"/>
                </a:lnTo>
                <a:lnTo>
                  <a:pt x="382269" y="13969"/>
                </a:lnTo>
                <a:lnTo>
                  <a:pt x="384809" y="13969"/>
                </a:lnTo>
                <a:lnTo>
                  <a:pt x="384809" y="12826"/>
                </a:lnTo>
                <a:close/>
              </a:path>
              <a:path w="384810" h="384810">
                <a:moveTo>
                  <a:pt x="3809" y="6476"/>
                </a:moveTo>
                <a:lnTo>
                  <a:pt x="0" y="6476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6476"/>
                </a:lnTo>
                <a:close/>
              </a:path>
              <a:path w="384810" h="384810">
                <a:moveTo>
                  <a:pt x="384809" y="6476"/>
                </a:moveTo>
                <a:lnTo>
                  <a:pt x="382269" y="6476"/>
                </a:lnTo>
                <a:lnTo>
                  <a:pt x="382269" y="11429"/>
                </a:lnTo>
                <a:lnTo>
                  <a:pt x="384809" y="11429"/>
                </a:lnTo>
                <a:lnTo>
                  <a:pt x="384809" y="6476"/>
                </a:lnTo>
                <a:close/>
              </a:path>
              <a:path w="384810" h="384810">
                <a:moveTo>
                  <a:pt x="3809" y="2666"/>
                </a:moveTo>
                <a:lnTo>
                  <a:pt x="0" y="2666"/>
                </a:lnTo>
                <a:lnTo>
                  <a:pt x="0" y="5079"/>
                </a:lnTo>
                <a:lnTo>
                  <a:pt x="3809" y="5079"/>
                </a:lnTo>
                <a:lnTo>
                  <a:pt x="3809" y="2666"/>
                </a:lnTo>
                <a:close/>
              </a:path>
              <a:path w="384810" h="384810">
                <a:moveTo>
                  <a:pt x="384809" y="2666"/>
                </a:moveTo>
                <a:lnTo>
                  <a:pt x="382269" y="2666"/>
                </a:lnTo>
                <a:lnTo>
                  <a:pt x="382269" y="5079"/>
                </a:lnTo>
                <a:lnTo>
                  <a:pt x="384809" y="5079"/>
                </a:lnTo>
                <a:lnTo>
                  <a:pt x="384809" y="2666"/>
                </a:lnTo>
                <a:close/>
              </a:path>
              <a:path w="384810" h="384810">
                <a:moveTo>
                  <a:pt x="384809" y="0"/>
                </a:moveTo>
                <a:lnTo>
                  <a:pt x="0" y="0"/>
                </a:lnTo>
                <a:lnTo>
                  <a:pt x="0" y="1269"/>
                </a:lnTo>
                <a:lnTo>
                  <a:pt x="384809" y="1269"/>
                </a:lnTo>
                <a:lnTo>
                  <a:pt x="384809" y="0"/>
                </a:lnTo>
                <a:close/>
              </a:path>
              <a:path w="384810" h="384810">
                <a:moveTo>
                  <a:pt x="3809" y="368300"/>
                </a:moveTo>
                <a:lnTo>
                  <a:pt x="0" y="368300"/>
                </a:lnTo>
                <a:lnTo>
                  <a:pt x="0" y="369569"/>
                </a:lnTo>
                <a:lnTo>
                  <a:pt x="3809" y="369569"/>
                </a:lnTo>
                <a:lnTo>
                  <a:pt x="3809" y="368300"/>
                </a:lnTo>
                <a:close/>
              </a:path>
              <a:path w="384810" h="384810">
                <a:moveTo>
                  <a:pt x="3809" y="364489"/>
                </a:moveTo>
                <a:lnTo>
                  <a:pt x="0" y="364489"/>
                </a:lnTo>
                <a:lnTo>
                  <a:pt x="0" y="367029"/>
                </a:lnTo>
                <a:lnTo>
                  <a:pt x="3809" y="367029"/>
                </a:lnTo>
                <a:lnTo>
                  <a:pt x="3809" y="364489"/>
                </a:lnTo>
                <a:close/>
              </a:path>
              <a:path w="384810" h="384810">
                <a:moveTo>
                  <a:pt x="3809" y="361950"/>
                </a:moveTo>
                <a:lnTo>
                  <a:pt x="0" y="361950"/>
                </a:lnTo>
                <a:lnTo>
                  <a:pt x="0" y="363219"/>
                </a:lnTo>
                <a:lnTo>
                  <a:pt x="3809" y="363219"/>
                </a:lnTo>
                <a:lnTo>
                  <a:pt x="3809" y="361950"/>
                </a:lnTo>
                <a:close/>
              </a:path>
              <a:path w="384810" h="384810">
                <a:moveTo>
                  <a:pt x="3809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3809" y="360679"/>
                </a:lnTo>
                <a:lnTo>
                  <a:pt x="3809" y="358139"/>
                </a:lnTo>
                <a:close/>
              </a:path>
              <a:path w="384810" h="384810">
                <a:moveTo>
                  <a:pt x="3809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3809" y="356869"/>
                </a:lnTo>
                <a:lnTo>
                  <a:pt x="3809" y="355600"/>
                </a:lnTo>
                <a:close/>
              </a:path>
              <a:path w="384810" h="384810">
                <a:moveTo>
                  <a:pt x="3809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3809" y="354329"/>
                </a:lnTo>
                <a:lnTo>
                  <a:pt x="3809" y="351789"/>
                </a:lnTo>
                <a:close/>
              </a:path>
              <a:path w="384810" h="384810">
                <a:moveTo>
                  <a:pt x="3809" y="349250"/>
                </a:moveTo>
                <a:lnTo>
                  <a:pt x="0" y="349250"/>
                </a:lnTo>
                <a:lnTo>
                  <a:pt x="0" y="350519"/>
                </a:lnTo>
                <a:lnTo>
                  <a:pt x="3809" y="350519"/>
                </a:lnTo>
                <a:lnTo>
                  <a:pt x="3809" y="349250"/>
                </a:lnTo>
                <a:close/>
              </a:path>
              <a:path w="384810" h="384810">
                <a:moveTo>
                  <a:pt x="3809" y="345439"/>
                </a:moveTo>
                <a:lnTo>
                  <a:pt x="0" y="345439"/>
                </a:lnTo>
                <a:lnTo>
                  <a:pt x="0" y="347979"/>
                </a:lnTo>
                <a:lnTo>
                  <a:pt x="3809" y="347979"/>
                </a:lnTo>
                <a:lnTo>
                  <a:pt x="3809" y="345439"/>
                </a:lnTo>
                <a:close/>
              </a:path>
              <a:path w="384810" h="384810">
                <a:moveTo>
                  <a:pt x="3809" y="342900"/>
                </a:moveTo>
                <a:lnTo>
                  <a:pt x="0" y="342900"/>
                </a:lnTo>
                <a:lnTo>
                  <a:pt x="0" y="344169"/>
                </a:lnTo>
                <a:lnTo>
                  <a:pt x="3809" y="344169"/>
                </a:lnTo>
                <a:lnTo>
                  <a:pt x="3809" y="342900"/>
                </a:lnTo>
                <a:close/>
              </a:path>
              <a:path w="384810" h="384810">
                <a:moveTo>
                  <a:pt x="3809" y="339089"/>
                </a:moveTo>
                <a:lnTo>
                  <a:pt x="0" y="339089"/>
                </a:lnTo>
                <a:lnTo>
                  <a:pt x="0" y="341629"/>
                </a:lnTo>
                <a:lnTo>
                  <a:pt x="3809" y="341629"/>
                </a:lnTo>
                <a:lnTo>
                  <a:pt x="3809" y="339089"/>
                </a:lnTo>
                <a:close/>
              </a:path>
              <a:path w="384810" h="384810">
                <a:moveTo>
                  <a:pt x="3809" y="336550"/>
                </a:moveTo>
                <a:lnTo>
                  <a:pt x="0" y="336550"/>
                </a:lnTo>
                <a:lnTo>
                  <a:pt x="0" y="337819"/>
                </a:lnTo>
                <a:lnTo>
                  <a:pt x="3809" y="337819"/>
                </a:lnTo>
                <a:lnTo>
                  <a:pt x="3809" y="336550"/>
                </a:lnTo>
                <a:close/>
              </a:path>
              <a:path w="384810" h="384810">
                <a:moveTo>
                  <a:pt x="3809" y="332739"/>
                </a:moveTo>
                <a:lnTo>
                  <a:pt x="0" y="332739"/>
                </a:lnTo>
                <a:lnTo>
                  <a:pt x="0" y="335279"/>
                </a:lnTo>
                <a:lnTo>
                  <a:pt x="3809" y="335279"/>
                </a:lnTo>
                <a:lnTo>
                  <a:pt x="3809" y="332739"/>
                </a:lnTo>
                <a:close/>
              </a:path>
              <a:path w="384810" h="384810">
                <a:moveTo>
                  <a:pt x="3809" y="330200"/>
                </a:moveTo>
                <a:lnTo>
                  <a:pt x="0" y="330200"/>
                </a:lnTo>
                <a:lnTo>
                  <a:pt x="0" y="331469"/>
                </a:lnTo>
                <a:lnTo>
                  <a:pt x="3809" y="331469"/>
                </a:lnTo>
                <a:lnTo>
                  <a:pt x="3809" y="330200"/>
                </a:lnTo>
                <a:close/>
              </a:path>
              <a:path w="384810" h="384810">
                <a:moveTo>
                  <a:pt x="3809" y="326389"/>
                </a:moveTo>
                <a:lnTo>
                  <a:pt x="0" y="326389"/>
                </a:lnTo>
                <a:lnTo>
                  <a:pt x="0" y="328929"/>
                </a:lnTo>
                <a:lnTo>
                  <a:pt x="3809" y="328929"/>
                </a:lnTo>
                <a:lnTo>
                  <a:pt x="3809" y="326389"/>
                </a:lnTo>
                <a:close/>
              </a:path>
              <a:path w="384810" h="384810">
                <a:moveTo>
                  <a:pt x="3809" y="323850"/>
                </a:moveTo>
                <a:lnTo>
                  <a:pt x="0" y="323850"/>
                </a:lnTo>
                <a:lnTo>
                  <a:pt x="0" y="325119"/>
                </a:lnTo>
                <a:lnTo>
                  <a:pt x="3809" y="325119"/>
                </a:lnTo>
                <a:lnTo>
                  <a:pt x="3809" y="323850"/>
                </a:lnTo>
                <a:close/>
              </a:path>
              <a:path w="384810" h="384810">
                <a:moveTo>
                  <a:pt x="3809" y="320039"/>
                </a:moveTo>
                <a:lnTo>
                  <a:pt x="0" y="320039"/>
                </a:lnTo>
                <a:lnTo>
                  <a:pt x="0" y="322579"/>
                </a:lnTo>
                <a:lnTo>
                  <a:pt x="3809" y="322579"/>
                </a:lnTo>
                <a:lnTo>
                  <a:pt x="3809" y="320039"/>
                </a:lnTo>
                <a:close/>
              </a:path>
              <a:path w="384810" h="384810">
                <a:moveTo>
                  <a:pt x="3809" y="317500"/>
                </a:moveTo>
                <a:lnTo>
                  <a:pt x="0" y="317500"/>
                </a:lnTo>
                <a:lnTo>
                  <a:pt x="0" y="318769"/>
                </a:lnTo>
                <a:lnTo>
                  <a:pt x="3809" y="318769"/>
                </a:lnTo>
                <a:lnTo>
                  <a:pt x="3809" y="317500"/>
                </a:lnTo>
                <a:close/>
              </a:path>
              <a:path w="384810" h="384810">
                <a:moveTo>
                  <a:pt x="3809" y="313689"/>
                </a:moveTo>
                <a:lnTo>
                  <a:pt x="0" y="313689"/>
                </a:lnTo>
                <a:lnTo>
                  <a:pt x="0" y="316229"/>
                </a:lnTo>
                <a:lnTo>
                  <a:pt x="3809" y="316229"/>
                </a:lnTo>
                <a:lnTo>
                  <a:pt x="3809" y="313689"/>
                </a:lnTo>
                <a:close/>
              </a:path>
              <a:path w="384810" h="384810">
                <a:moveTo>
                  <a:pt x="3809" y="311150"/>
                </a:moveTo>
                <a:lnTo>
                  <a:pt x="0" y="311150"/>
                </a:lnTo>
                <a:lnTo>
                  <a:pt x="0" y="312419"/>
                </a:lnTo>
                <a:lnTo>
                  <a:pt x="3809" y="312419"/>
                </a:lnTo>
                <a:lnTo>
                  <a:pt x="3809" y="311150"/>
                </a:lnTo>
                <a:close/>
              </a:path>
              <a:path w="384810" h="384810">
                <a:moveTo>
                  <a:pt x="3809" y="307339"/>
                </a:moveTo>
                <a:lnTo>
                  <a:pt x="0" y="307339"/>
                </a:lnTo>
                <a:lnTo>
                  <a:pt x="0" y="309879"/>
                </a:lnTo>
                <a:lnTo>
                  <a:pt x="3809" y="309879"/>
                </a:lnTo>
                <a:lnTo>
                  <a:pt x="3809" y="307339"/>
                </a:lnTo>
                <a:close/>
              </a:path>
              <a:path w="384810" h="384810">
                <a:moveTo>
                  <a:pt x="3809" y="304800"/>
                </a:moveTo>
                <a:lnTo>
                  <a:pt x="0" y="304800"/>
                </a:lnTo>
                <a:lnTo>
                  <a:pt x="0" y="306069"/>
                </a:lnTo>
                <a:lnTo>
                  <a:pt x="3809" y="306069"/>
                </a:lnTo>
                <a:lnTo>
                  <a:pt x="3809" y="304800"/>
                </a:lnTo>
                <a:close/>
              </a:path>
              <a:path w="384810" h="384810">
                <a:moveTo>
                  <a:pt x="3809" y="300989"/>
                </a:moveTo>
                <a:lnTo>
                  <a:pt x="0" y="300989"/>
                </a:lnTo>
                <a:lnTo>
                  <a:pt x="0" y="303529"/>
                </a:lnTo>
                <a:lnTo>
                  <a:pt x="3809" y="303529"/>
                </a:lnTo>
                <a:lnTo>
                  <a:pt x="3809" y="300989"/>
                </a:lnTo>
                <a:close/>
              </a:path>
              <a:path w="384810" h="384810">
                <a:moveTo>
                  <a:pt x="3809" y="298450"/>
                </a:moveTo>
                <a:lnTo>
                  <a:pt x="0" y="298450"/>
                </a:lnTo>
                <a:lnTo>
                  <a:pt x="0" y="299719"/>
                </a:lnTo>
                <a:lnTo>
                  <a:pt x="3809" y="299719"/>
                </a:lnTo>
                <a:lnTo>
                  <a:pt x="3809" y="298450"/>
                </a:lnTo>
                <a:close/>
              </a:path>
              <a:path w="384810" h="384810">
                <a:moveTo>
                  <a:pt x="3809" y="294639"/>
                </a:moveTo>
                <a:lnTo>
                  <a:pt x="0" y="294639"/>
                </a:lnTo>
                <a:lnTo>
                  <a:pt x="0" y="297179"/>
                </a:lnTo>
                <a:lnTo>
                  <a:pt x="3809" y="297179"/>
                </a:lnTo>
                <a:lnTo>
                  <a:pt x="3809" y="294639"/>
                </a:lnTo>
                <a:close/>
              </a:path>
              <a:path w="384810" h="384810">
                <a:moveTo>
                  <a:pt x="3809" y="292100"/>
                </a:moveTo>
                <a:lnTo>
                  <a:pt x="0" y="292100"/>
                </a:lnTo>
                <a:lnTo>
                  <a:pt x="0" y="293369"/>
                </a:lnTo>
                <a:lnTo>
                  <a:pt x="3809" y="293369"/>
                </a:lnTo>
                <a:lnTo>
                  <a:pt x="3809" y="292100"/>
                </a:lnTo>
                <a:close/>
              </a:path>
              <a:path w="384810" h="384810">
                <a:moveTo>
                  <a:pt x="3809" y="288289"/>
                </a:moveTo>
                <a:lnTo>
                  <a:pt x="0" y="288289"/>
                </a:lnTo>
                <a:lnTo>
                  <a:pt x="0" y="290829"/>
                </a:lnTo>
                <a:lnTo>
                  <a:pt x="3809" y="290829"/>
                </a:lnTo>
                <a:lnTo>
                  <a:pt x="3809" y="288289"/>
                </a:lnTo>
                <a:close/>
              </a:path>
              <a:path w="384810" h="384810">
                <a:moveTo>
                  <a:pt x="3809" y="285750"/>
                </a:moveTo>
                <a:lnTo>
                  <a:pt x="0" y="285750"/>
                </a:lnTo>
                <a:lnTo>
                  <a:pt x="0" y="287019"/>
                </a:lnTo>
                <a:lnTo>
                  <a:pt x="3809" y="287019"/>
                </a:lnTo>
                <a:lnTo>
                  <a:pt x="3809" y="285750"/>
                </a:lnTo>
                <a:close/>
              </a:path>
              <a:path w="384810" h="384810">
                <a:moveTo>
                  <a:pt x="3809" y="281939"/>
                </a:moveTo>
                <a:lnTo>
                  <a:pt x="0" y="281939"/>
                </a:lnTo>
                <a:lnTo>
                  <a:pt x="0" y="284479"/>
                </a:lnTo>
                <a:lnTo>
                  <a:pt x="3809" y="284479"/>
                </a:lnTo>
                <a:lnTo>
                  <a:pt x="3809" y="281939"/>
                </a:lnTo>
                <a:close/>
              </a:path>
              <a:path w="384810" h="384810">
                <a:moveTo>
                  <a:pt x="3809" y="279400"/>
                </a:moveTo>
                <a:lnTo>
                  <a:pt x="0" y="279400"/>
                </a:lnTo>
                <a:lnTo>
                  <a:pt x="0" y="280669"/>
                </a:lnTo>
                <a:lnTo>
                  <a:pt x="3809" y="280669"/>
                </a:lnTo>
                <a:lnTo>
                  <a:pt x="3809" y="279400"/>
                </a:lnTo>
                <a:close/>
              </a:path>
              <a:path w="384810" h="384810">
                <a:moveTo>
                  <a:pt x="3809" y="273050"/>
                </a:moveTo>
                <a:lnTo>
                  <a:pt x="0" y="273050"/>
                </a:lnTo>
                <a:lnTo>
                  <a:pt x="0" y="278129"/>
                </a:lnTo>
                <a:lnTo>
                  <a:pt x="3809" y="278129"/>
                </a:lnTo>
                <a:lnTo>
                  <a:pt x="3809" y="273050"/>
                </a:lnTo>
                <a:close/>
              </a:path>
              <a:path w="384810" h="384810">
                <a:moveTo>
                  <a:pt x="3809" y="266700"/>
                </a:moveTo>
                <a:lnTo>
                  <a:pt x="0" y="266700"/>
                </a:lnTo>
                <a:lnTo>
                  <a:pt x="0" y="271779"/>
                </a:lnTo>
                <a:lnTo>
                  <a:pt x="3809" y="271779"/>
                </a:lnTo>
                <a:lnTo>
                  <a:pt x="3809" y="266700"/>
                </a:lnTo>
                <a:close/>
              </a:path>
              <a:path w="384810" h="384810">
                <a:moveTo>
                  <a:pt x="3809" y="262889"/>
                </a:moveTo>
                <a:lnTo>
                  <a:pt x="0" y="262889"/>
                </a:lnTo>
                <a:lnTo>
                  <a:pt x="0" y="265429"/>
                </a:lnTo>
                <a:lnTo>
                  <a:pt x="3809" y="265429"/>
                </a:lnTo>
                <a:lnTo>
                  <a:pt x="3809" y="262889"/>
                </a:lnTo>
                <a:close/>
              </a:path>
              <a:path w="384810" h="384810">
                <a:moveTo>
                  <a:pt x="3809" y="241300"/>
                </a:moveTo>
                <a:lnTo>
                  <a:pt x="0" y="241300"/>
                </a:lnTo>
                <a:lnTo>
                  <a:pt x="0" y="261619"/>
                </a:lnTo>
                <a:lnTo>
                  <a:pt x="3809" y="261619"/>
                </a:lnTo>
                <a:lnTo>
                  <a:pt x="3809" y="241300"/>
                </a:lnTo>
                <a:close/>
              </a:path>
              <a:path w="384810" h="384810">
                <a:moveTo>
                  <a:pt x="3809" y="228600"/>
                </a:moveTo>
                <a:lnTo>
                  <a:pt x="0" y="228600"/>
                </a:lnTo>
                <a:lnTo>
                  <a:pt x="0" y="240029"/>
                </a:lnTo>
                <a:lnTo>
                  <a:pt x="3809" y="240029"/>
                </a:lnTo>
                <a:lnTo>
                  <a:pt x="3809" y="228600"/>
                </a:lnTo>
                <a:close/>
              </a:path>
              <a:path w="384810" h="384810">
                <a:moveTo>
                  <a:pt x="3809" y="199389"/>
                </a:moveTo>
                <a:lnTo>
                  <a:pt x="0" y="199389"/>
                </a:lnTo>
                <a:lnTo>
                  <a:pt x="0" y="227329"/>
                </a:lnTo>
                <a:lnTo>
                  <a:pt x="3809" y="227329"/>
                </a:lnTo>
                <a:lnTo>
                  <a:pt x="3809" y="199389"/>
                </a:lnTo>
                <a:close/>
              </a:path>
              <a:path w="384810" h="384810">
                <a:moveTo>
                  <a:pt x="3809" y="190500"/>
                </a:moveTo>
                <a:lnTo>
                  <a:pt x="0" y="190500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0500"/>
                </a:lnTo>
                <a:close/>
              </a:path>
              <a:path w="384810" h="384810">
                <a:moveTo>
                  <a:pt x="3809" y="184150"/>
                </a:moveTo>
                <a:lnTo>
                  <a:pt x="0" y="184150"/>
                </a:lnTo>
                <a:lnTo>
                  <a:pt x="0" y="189229"/>
                </a:lnTo>
                <a:lnTo>
                  <a:pt x="3809" y="189229"/>
                </a:lnTo>
                <a:lnTo>
                  <a:pt x="3809" y="184150"/>
                </a:lnTo>
                <a:close/>
              </a:path>
              <a:path w="384810" h="384810">
                <a:moveTo>
                  <a:pt x="3809" y="177800"/>
                </a:moveTo>
                <a:lnTo>
                  <a:pt x="0" y="177800"/>
                </a:lnTo>
                <a:lnTo>
                  <a:pt x="0" y="182879"/>
                </a:lnTo>
                <a:lnTo>
                  <a:pt x="3809" y="182879"/>
                </a:lnTo>
                <a:lnTo>
                  <a:pt x="3809" y="177800"/>
                </a:lnTo>
                <a:close/>
              </a:path>
              <a:path w="384810" h="384810">
                <a:moveTo>
                  <a:pt x="3809" y="171450"/>
                </a:moveTo>
                <a:lnTo>
                  <a:pt x="0" y="171450"/>
                </a:lnTo>
                <a:lnTo>
                  <a:pt x="0" y="176529"/>
                </a:lnTo>
                <a:lnTo>
                  <a:pt x="3809" y="176529"/>
                </a:lnTo>
                <a:lnTo>
                  <a:pt x="3809" y="171450"/>
                </a:lnTo>
                <a:close/>
              </a:path>
              <a:path w="384810" h="384810">
                <a:moveTo>
                  <a:pt x="3809" y="167639"/>
                </a:moveTo>
                <a:lnTo>
                  <a:pt x="0" y="167639"/>
                </a:lnTo>
                <a:lnTo>
                  <a:pt x="0" y="170179"/>
                </a:lnTo>
                <a:lnTo>
                  <a:pt x="3809" y="170179"/>
                </a:lnTo>
                <a:lnTo>
                  <a:pt x="3809" y="167639"/>
                </a:lnTo>
                <a:close/>
              </a:path>
              <a:path w="384810" h="384810">
                <a:moveTo>
                  <a:pt x="3809" y="148589"/>
                </a:moveTo>
                <a:lnTo>
                  <a:pt x="1269" y="148589"/>
                </a:lnTo>
                <a:lnTo>
                  <a:pt x="1269" y="153669"/>
                </a:lnTo>
                <a:lnTo>
                  <a:pt x="0" y="153669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48589"/>
                </a:lnTo>
                <a:close/>
              </a:path>
              <a:path w="384810" h="384810">
                <a:moveTo>
                  <a:pt x="2539" y="144779"/>
                </a:moveTo>
                <a:lnTo>
                  <a:pt x="1269" y="144779"/>
                </a:lnTo>
                <a:lnTo>
                  <a:pt x="1269" y="147319"/>
                </a:lnTo>
                <a:lnTo>
                  <a:pt x="3809" y="147319"/>
                </a:lnTo>
                <a:lnTo>
                  <a:pt x="3809" y="146050"/>
                </a:lnTo>
                <a:lnTo>
                  <a:pt x="2539" y="146050"/>
                </a:lnTo>
                <a:lnTo>
                  <a:pt x="2539" y="144779"/>
                </a:lnTo>
                <a:close/>
              </a:path>
              <a:path w="384810" h="384810">
                <a:moveTo>
                  <a:pt x="3809" y="143510"/>
                </a:moveTo>
                <a:lnTo>
                  <a:pt x="2539" y="143510"/>
                </a:lnTo>
                <a:lnTo>
                  <a:pt x="2539" y="144779"/>
                </a:lnTo>
                <a:lnTo>
                  <a:pt x="3809" y="144779"/>
                </a:lnTo>
                <a:lnTo>
                  <a:pt x="3809" y="143510"/>
                </a:lnTo>
                <a:close/>
              </a:path>
              <a:path w="384810" h="384810">
                <a:moveTo>
                  <a:pt x="384809" y="368300"/>
                </a:moveTo>
                <a:lnTo>
                  <a:pt x="382269" y="368300"/>
                </a:lnTo>
                <a:lnTo>
                  <a:pt x="382269" y="369569"/>
                </a:lnTo>
                <a:lnTo>
                  <a:pt x="384809" y="369569"/>
                </a:lnTo>
                <a:lnTo>
                  <a:pt x="384809" y="368300"/>
                </a:lnTo>
                <a:close/>
              </a:path>
              <a:path w="384810" h="384810">
                <a:moveTo>
                  <a:pt x="384809" y="364489"/>
                </a:moveTo>
                <a:lnTo>
                  <a:pt x="382269" y="364489"/>
                </a:lnTo>
                <a:lnTo>
                  <a:pt x="382269" y="367029"/>
                </a:lnTo>
                <a:lnTo>
                  <a:pt x="384809" y="367029"/>
                </a:lnTo>
                <a:lnTo>
                  <a:pt x="384809" y="364489"/>
                </a:lnTo>
                <a:close/>
              </a:path>
              <a:path w="384810" h="384810">
                <a:moveTo>
                  <a:pt x="384809" y="361950"/>
                </a:moveTo>
                <a:lnTo>
                  <a:pt x="382269" y="361950"/>
                </a:lnTo>
                <a:lnTo>
                  <a:pt x="382269" y="363219"/>
                </a:lnTo>
                <a:lnTo>
                  <a:pt x="384809" y="363219"/>
                </a:lnTo>
                <a:lnTo>
                  <a:pt x="384809" y="361950"/>
                </a:lnTo>
                <a:close/>
              </a:path>
              <a:path w="384810" h="384810">
                <a:moveTo>
                  <a:pt x="384809" y="358139"/>
                </a:moveTo>
                <a:lnTo>
                  <a:pt x="382269" y="358139"/>
                </a:lnTo>
                <a:lnTo>
                  <a:pt x="382269" y="360679"/>
                </a:lnTo>
                <a:lnTo>
                  <a:pt x="384809" y="360679"/>
                </a:lnTo>
                <a:lnTo>
                  <a:pt x="384809" y="358139"/>
                </a:lnTo>
                <a:close/>
              </a:path>
              <a:path w="384810" h="384810">
                <a:moveTo>
                  <a:pt x="384809" y="355600"/>
                </a:moveTo>
                <a:lnTo>
                  <a:pt x="382269" y="355600"/>
                </a:lnTo>
                <a:lnTo>
                  <a:pt x="382269" y="356869"/>
                </a:lnTo>
                <a:lnTo>
                  <a:pt x="384809" y="356869"/>
                </a:lnTo>
                <a:lnTo>
                  <a:pt x="384809" y="355600"/>
                </a:lnTo>
                <a:close/>
              </a:path>
              <a:path w="384810" h="384810">
                <a:moveTo>
                  <a:pt x="384809" y="351789"/>
                </a:moveTo>
                <a:lnTo>
                  <a:pt x="382269" y="351789"/>
                </a:lnTo>
                <a:lnTo>
                  <a:pt x="382269" y="354329"/>
                </a:lnTo>
                <a:lnTo>
                  <a:pt x="384809" y="354329"/>
                </a:lnTo>
                <a:lnTo>
                  <a:pt x="384809" y="351789"/>
                </a:lnTo>
                <a:close/>
              </a:path>
              <a:path w="384810" h="384810">
                <a:moveTo>
                  <a:pt x="384809" y="349250"/>
                </a:moveTo>
                <a:lnTo>
                  <a:pt x="382269" y="349250"/>
                </a:lnTo>
                <a:lnTo>
                  <a:pt x="382269" y="350519"/>
                </a:lnTo>
                <a:lnTo>
                  <a:pt x="384809" y="350519"/>
                </a:lnTo>
                <a:lnTo>
                  <a:pt x="384809" y="349250"/>
                </a:lnTo>
                <a:close/>
              </a:path>
              <a:path w="384810" h="384810">
                <a:moveTo>
                  <a:pt x="384809" y="345439"/>
                </a:moveTo>
                <a:lnTo>
                  <a:pt x="382269" y="345439"/>
                </a:lnTo>
                <a:lnTo>
                  <a:pt x="382269" y="347979"/>
                </a:lnTo>
                <a:lnTo>
                  <a:pt x="384809" y="347979"/>
                </a:lnTo>
                <a:lnTo>
                  <a:pt x="384809" y="345439"/>
                </a:lnTo>
                <a:close/>
              </a:path>
              <a:path w="384810" h="384810">
                <a:moveTo>
                  <a:pt x="383539" y="341629"/>
                </a:moveTo>
                <a:lnTo>
                  <a:pt x="382269" y="341629"/>
                </a:lnTo>
                <a:lnTo>
                  <a:pt x="382269" y="344169"/>
                </a:lnTo>
                <a:lnTo>
                  <a:pt x="384809" y="344169"/>
                </a:lnTo>
                <a:lnTo>
                  <a:pt x="384809" y="342900"/>
                </a:lnTo>
                <a:lnTo>
                  <a:pt x="383539" y="342900"/>
                </a:lnTo>
                <a:lnTo>
                  <a:pt x="383539" y="341629"/>
                </a:lnTo>
                <a:close/>
              </a:path>
              <a:path w="384810" h="384810">
                <a:moveTo>
                  <a:pt x="383539" y="199389"/>
                </a:moveTo>
                <a:lnTo>
                  <a:pt x="382269" y="199389"/>
                </a:lnTo>
                <a:lnTo>
                  <a:pt x="382269" y="201929"/>
                </a:lnTo>
                <a:lnTo>
                  <a:pt x="383539" y="201929"/>
                </a:lnTo>
                <a:lnTo>
                  <a:pt x="383539" y="199389"/>
                </a:lnTo>
                <a:close/>
              </a:path>
              <a:path w="384810" h="384810">
                <a:moveTo>
                  <a:pt x="384809" y="190500"/>
                </a:moveTo>
                <a:lnTo>
                  <a:pt x="382269" y="190500"/>
                </a:lnTo>
                <a:lnTo>
                  <a:pt x="382269" y="198119"/>
                </a:lnTo>
                <a:lnTo>
                  <a:pt x="383539" y="198119"/>
                </a:lnTo>
                <a:lnTo>
                  <a:pt x="383539" y="195579"/>
                </a:lnTo>
                <a:lnTo>
                  <a:pt x="384809" y="195579"/>
                </a:lnTo>
                <a:lnTo>
                  <a:pt x="384809" y="190500"/>
                </a:lnTo>
                <a:close/>
              </a:path>
              <a:path w="384810" h="384810">
                <a:moveTo>
                  <a:pt x="384809" y="184150"/>
                </a:moveTo>
                <a:lnTo>
                  <a:pt x="382269" y="184150"/>
                </a:lnTo>
                <a:lnTo>
                  <a:pt x="382269" y="189229"/>
                </a:lnTo>
                <a:lnTo>
                  <a:pt x="384809" y="189229"/>
                </a:lnTo>
                <a:lnTo>
                  <a:pt x="384809" y="184150"/>
                </a:lnTo>
                <a:close/>
              </a:path>
              <a:path w="384810" h="384810">
                <a:moveTo>
                  <a:pt x="384809" y="177800"/>
                </a:moveTo>
                <a:lnTo>
                  <a:pt x="382269" y="177800"/>
                </a:lnTo>
                <a:lnTo>
                  <a:pt x="382269" y="182879"/>
                </a:lnTo>
                <a:lnTo>
                  <a:pt x="384809" y="182879"/>
                </a:lnTo>
                <a:lnTo>
                  <a:pt x="384809" y="177800"/>
                </a:lnTo>
                <a:close/>
              </a:path>
              <a:path w="384810" h="384810">
                <a:moveTo>
                  <a:pt x="384809" y="171450"/>
                </a:moveTo>
                <a:lnTo>
                  <a:pt x="382269" y="171450"/>
                </a:lnTo>
                <a:lnTo>
                  <a:pt x="382269" y="176529"/>
                </a:lnTo>
                <a:lnTo>
                  <a:pt x="384809" y="176529"/>
                </a:lnTo>
                <a:lnTo>
                  <a:pt x="384809" y="171450"/>
                </a:lnTo>
                <a:close/>
              </a:path>
              <a:path w="384810" h="384810">
                <a:moveTo>
                  <a:pt x="384809" y="167639"/>
                </a:moveTo>
                <a:lnTo>
                  <a:pt x="382269" y="167639"/>
                </a:lnTo>
                <a:lnTo>
                  <a:pt x="382269" y="170179"/>
                </a:lnTo>
                <a:lnTo>
                  <a:pt x="384809" y="170179"/>
                </a:lnTo>
                <a:lnTo>
                  <a:pt x="384809" y="167639"/>
                </a:lnTo>
                <a:close/>
              </a:path>
              <a:path w="384810" h="384810">
                <a:moveTo>
                  <a:pt x="384809" y="148589"/>
                </a:moveTo>
                <a:lnTo>
                  <a:pt x="382269" y="148589"/>
                </a:lnTo>
                <a:lnTo>
                  <a:pt x="382269" y="166369"/>
                </a:lnTo>
                <a:lnTo>
                  <a:pt x="384809" y="166369"/>
                </a:lnTo>
                <a:lnTo>
                  <a:pt x="384809" y="148589"/>
                </a:lnTo>
                <a:close/>
              </a:path>
              <a:path w="384810" h="384810">
                <a:moveTo>
                  <a:pt x="384809" y="146050"/>
                </a:moveTo>
                <a:lnTo>
                  <a:pt x="382269" y="146050"/>
                </a:lnTo>
                <a:lnTo>
                  <a:pt x="382269" y="147319"/>
                </a:lnTo>
                <a:lnTo>
                  <a:pt x="384809" y="147319"/>
                </a:lnTo>
                <a:lnTo>
                  <a:pt x="384809" y="146050"/>
                </a:lnTo>
                <a:close/>
              </a:path>
              <a:path w="384810" h="384810">
                <a:moveTo>
                  <a:pt x="384809" y="143510"/>
                </a:moveTo>
                <a:lnTo>
                  <a:pt x="382269" y="143510"/>
                </a:lnTo>
                <a:lnTo>
                  <a:pt x="382269" y="144779"/>
                </a:lnTo>
                <a:lnTo>
                  <a:pt x="384809" y="144779"/>
                </a:lnTo>
                <a:lnTo>
                  <a:pt x="384809" y="143510"/>
                </a:lnTo>
                <a:close/>
              </a:path>
              <a:path w="384810" h="384810">
                <a:moveTo>
                  <a:pt x="3809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3809" y="377189"/>
                </a:lnTo>
                <a:lnTo>
                  <a:pt x="3809" y="370840"/>
                </a:lnTo>
                <a:close/>
              </a:path>
              <a:path w="384810" h="384810">
                <a:moveTo>
                  <a:pt x="384809" y="370840"/>
                </a:moveTo>
                <a:lnTo>
                  <a:pt x="382269" y="370840"/>
                </a:lnTo>
                <a:lnTo>
                  <a:pt x="382269" y="377189"/>
                </a:lnTo>
                <a:lnTo>
                  <a:pt x="384809" y="377189"/>
                </a:lnTo>
                <a:lnTo>
                  <a:pt x="384809" y="370840"/>
                </a:lnTo>
                <a:close/>
              </a:path>
              <a:path w="384810" h="384810">
                <a:moveTo>
                  <a:pt x="101600" y="382397"/>
                </a:moveTo>
                <a:lnTo>
                  <a:pt x="0" y="382397"/>
                </a:lnTo>
                <a:lnTo>
                  <a:pt x="0" y="384810"/>
                </a:lnTo>
                <a:lnTo>
                  <a:pt x="101599" y="384810"/>
                </a:lnTo>
                <a:lnTo>
                  <a:pt x="101600" y="382397"/>
                </a:lnTo>
                <a:close/>
              </a:path>
              <a:path w="384810" h="384810">
                <a:moveTo>
                  <a:pt x="3809" y="379857"/>
                </a:moveTo>
                <a:lnTo>
                  <a:pt x="0" y="379857"/>
                </a:lnTo>
                <a:lnTo>
                  <a:pt x="0" y="382270"/>
                </a:lnTo>
                <a:lnTo>
                  <a:pt x="101600" y="382270"/>
                </a:lnTo>
                <a:lnTo>
                  <a:pt x="101600" y="381000"/>
                </a:lnTo>
                <a:lnTo>
                  <a:pt x="3809" y="381000"/>
                </a:lnTo>
                <a:lnTo>
                  <a:pt x="3809" y="379857"/>
                </a:lnTo>
                <a:close/>
              </a:path>
              <a:path w="384810" h="384810">
                <a:moveTo>
                  <a:pt x="3809" y="377317"/>
                </a:moveTo>
                <a:lnTo>
                  <a:pt x="0" y="377317"/>
                </a:lnTo>
                <a:lnTo>
                  <a:pt x="0" y="379730"/>
                </a:lnTo>
                <a:lnTo>
                  <a:pt x="3809" y="379730"/>
                </a:lnTo>
                <a:lnTo>
                  <a:pt x="3809" y="377317"/>
                </a:lnTo>
                <a:close/>
              </a:path>
              <a:path w="384810" h="384810">
                <a:moveTo>
                  <a:pt x="384809" y="382397"/>
                </a:moveTo>
                <a:lnTo>
                  <a:pt x="215900" y="382397"/>
                </a:lnTo>
                <a:lnTo>
                  <a:pt x="215900" y="384810"/>
                </a:lnTo>
                <a:lnTo>
                  <a:pt x="384809" y="384810"/>
                </a:lnTo>
                <a:lnTo>
                  <a:pt x="384809" y="382397"/>
                </a:lnTo>
                <a:close/>
              </a:path>
              <a:path w="384810" h="384810">
                <a:moveTo>
                  <a:pt x="384809" y="379856"/>
                </a:moveTo>
                <a:lnTo>
                  <a:pt x="382269" y="379856"/>
                </a:lnTo>
                <a:lnTo>
                  <a:pt x="382269" y="381000"/>
                </a:lnTo>
                <a:lnTo>
                  <a:pt x="215900" y="381000"/>
                </a:lnTo>
                <a:lnTo>
                  <a:pt x="215900" y="382269"/>
                </a:lnTo>
                <a:lnTo>
                  <a:pt x="384809" y="382269"/>
                </a:lnTo>
                <a:lnTo>
                  <a:pt x="384809" y="379856"/>
                </a:lnTo>
                <a:close/>
              </a:path>
              <a:path w="384810" h="384810">
                <a:moveTo>
                  <a:pt x="384809" y="377316"/>
                </a:moveTo>
                <a:lnTo>
                  <a:pt x="382269" y="377316"/>
                </a:lnTo>
                <a:lnTo>
                  <a:pt x="382269" y="379729"/>
                </a:lnTo>
                <a:lnTo>
                  <a:pt x="384809" y="379729"/>
                </a:lnTo>
                <a:lnTo>
                  <a:pt x="384809" y="377316"/>
                </a:lnTo>
                <a:close/>
              </a:path>
            </a:pathLst>
          </a:custGeom>
          <a:solidFill>
            <a:srgbClr val="B3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3" name="bk object 4533"/>
          <p:cNvSpPr/>
          <p:nvPr/>
        </p:nvSpPr>
        <p:spPr>
          <a:xfrm>
            <a:off x="5072379" y="2913507"/>
            <a:ext cx="378460" cy="378460"/>
          </a:xfrm>
          <a:custGeom>
            <a:avLst/>
            <a:gdLst/>
            <a:ahLst/>
            <a:cxnLst/>
            <a:rect l="l" t="t" r="r" b="b"/>
            <a:pathLst>
              <a:path w="378460" h="378460">
                <a:moveTo>
                  <a:pt x="3810" y="137033"/>
                </a:moveTo>
                <a:lnTo>
                  <a:pt x="0" y="137033"/>
                </a:lnTo>
                <a:lnTo>
                  <a:pt x="0" y="139573"/>
                </a:lnTo>
                <a:lnTo>
                  <a:pt x="3810" y="139573"/>
                </a:lnTo>
                <a:lnTo>
                  <a:pt x="3810" y="137033"/>
                </a:lnTo>
                <a:close/>
              </a:path>
              <a:path w="378460" h="378460">
                <a:moveTo>
                  <a:pt x="3810" y="133223"/>
                </a:moveTo>
                <a:lnTo>
                  <a:pt x="0" y="133223"/>
                </a:lnTo>
                <a:lnTo>
                  <a:pt x="0" y="135762"/>
                </a:lnTo>
                <a:lnTo>
                  <a:pt x="3810" y="135762"/>
                </a:lnTo>
                <a:lnTo>
                  <a:pt x="3810" y="133223"/>
                </a:lnTo>
                <a:close/>
              </a:path>
              <a:path w="378460" h="378460">
                <a:moveTo>
                  <a:pt x="3810" y="126873"/>
                </a:moveTo>
                <a:lnTo>
                  <a:pt x="1270" y="126873"/>
                </a:lnTo>
                <a:lnTo>
                  <a:pt x="1270" y="129412"/>
                </a:lnTo>
                <a:lnTo>
                  <a:pt x="0" y="129412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6873"/>
                </a:lnTo>
                <a:close/>
              </a:path>
              <a:path w="378460" h="378460">
                <a:moveTo>
                  <a:pt x="3810" y="124333"/>
                </a:moveTo>
                <a:lnTo>
                  <a:pt x="1270" y="124333"/>
                </a:lnTo>
                <a:lnTo>
                  <a:pt x="1270" y="125602"/>
                </a:lnTo>
                <a:lnTo>
                  <a:pt x="3810" y="125602"/>
                </a:lnTo>
                <a:lnTo>
                  <a:pt x="3810" y="124333"/>
                </a:lnTo>
                <a:close/>
              </a:path>
              <a:path w="378460" h="378460">
                <a:moveTo>
                  <a:pt x="3810" y="120523"/>
                </a:moveTo>
                <a:lnTo>
                  <a:pt x="1270" y="120523"/>
                </a:lnTo>
                <a:lnTo>
                  <a:pt x="1270" y="123062"/>
                </a:lnTo>
                <a:lnTo>
                  <a:pt x="3810" y="123062"/>
                </a:lnTo>
                <a:lnTo>
                  <a:pt x="3810" y="120523"/>
                </a:lnTo>
                <a:close/>
              </a:path>
              <a:path w="378460" h="378460">
                <a:moveTo>
                  <a:pt x="378460" y="137033"/>
                </a:moveTo>
                <a:lnTo>
                  <a:pt x="374650" y="137033"/>
                </a:lnTo>
                <a:lnTo>
                  <a:pt x="374650" y="139573"/>
                </a:lnTo>
                <a:lnTo>
                  <a:pt x="378460" y="139573"/>
                </a:lnTo>
                <a:lnTo>
                  <a:pt x="378460" y="137033"/>
                </a:lnTo>
                <a:close/>
              </a:path>
              <a:path w="378460" h="378460">
                <a:moveTo>
                  <a:pt x="378460" y="133223"/>
                </a:moveTo>
                <a:lnTo>
                  <a:pt x="374650" y="133223"/>
                </a:lnTo>
                <a:lnTo>
                  <a:pt x="374650" y="135762"/>
                </a:lnTo>
                <a:lnTo>
                  <a:pt x="378460" y="135762"/>
                </a:lnTo>
                <a:lnTo>
                  <a:pt x="378460" y="133223"/>
                </a:lnTo>
                <a:close/>
              </a:path>
              <a:path w="378460" h="378460">
                <a:moveTo>
                  <a:pt x="378460" y="126873"/>
                </a:moveTo>
                <a:lnTo>
                  <a:pt x="374650" y="126873"/>
                </a:lnTo>
                <a:lnTo>
                  <a:pt x="374650" y="131952"/>
                </a:lnTo>
                <a:lnTo>
                  <a:pt x="378460" y="131952"/>
                </a:lnTo>
                <a:lnTo>
                  <a:pt x="378460" y="126873"/>
                </a:lnTo>
                <a:close/>
              </a:path>
              <a:path w="378460" h="378460">
                <a:moveTo>
                  <a:pt x="378460" y="124333"/>
                </a:moveTo>
                <a:lnTo>
                  <a:pt x="374650" y="124333"/>
                </a:lnTo>
                <a:lnTo>
                  <a:pt x="374650" y="125602"/>
                </a:lnTo>
                <a:lnTo>
                  <a:pt x="378460" y="125602"/>
                </a:lnTo>
                <a:lnTo>
                  <a:pt x="378460" y="124333"/>
                </a:lnTo>
                <a:close/>
              </a:path>
              <a:path w="378460" h="378460">
                <a:moveTo>
                  <a:pt x="378460" y="120523"/>
                </a:moveTo>
                <a:lnTo>
                  <a:pt x="374650" y="120523"/>
                </a:lnTo>
                <a:lnTo>
                  <a:pt x="374650" y="123062"/>
                </a:lnTo>
                <a:lnTo>
                  <a:pt x="378460" y="123062"/>
                </a:lnTo>
                <a:lnTo>
                  <a:pt x="378460" y="120523"/>
                </a:lnTo>
                <a:close/>
              </a:path>
              <a:path w="378460" h="378460">
                <a:moveTo>
                  <a:pt x="378460" y="114173"/>
                </a:moveTo>
                <a:lnTo>
                  <a:pt x="374650" y="114173"/>
                </a:lnTo>
                <a:lnTo>
                  <a:pt x="374650" y="119252"/>
                </a:lnTo>
                <a:lnTo>
                  <a:pt x="378460" y="119252"/>
                </a:lnTo>
                <a:lnTo>
                  <a:pt x="378460" y="114173"/>
                </a:lnTo>
                <a:close/>
              </a:path>
              <a:path w="378460" h="378460">
                <a:moveTo>
                  <a:pt x="378460" y="107823"/>
                </a:moveTo>
                <a:lnTo>
                  <a:pt x="374650" y="107823"/>
                </a:lnTo>
                <a:lnTo>
                  <a:pt x="374650" y="112902"/>
                </a:lnTo>
                <a:lnTo>
                  <a:pt x="378460" y="112902"/>
                </a:lnTo>
                <a:lnTo>
                  <a:pt x="378460" y="107823"/>
                </a:lnTo>
                <a:close/>
              </a:path>
              <a:path w="378460" h="378460">
                <a:moveTo>
                  <a:pt x="378460" y="105283"/>
                </a:moveTo>
                <a:lnTo>
                  <a:pt x="374650" y="105283"/>
                </a:lnTo>
                <a:lnTo>
                  <a:pt x="374650" y="106552"/>
                </a:lnTo>
                <a:lnTo>
                  <a:pt x="378460" y="106552"/>
                </a:lnTo>
                <a:lnTo>
                  <a:pt x="378460" y="105283"/>
                </a:lnTo>
                <a:close/>
              </a:path>
              <a:path w="378460" h="378460">
                <a:moveTo>
                  <a:pt x="3810" y="112902"/>
                </a:moveTo>
                <a:lnTo>
                  <a:pt x="2540" y="112902"/>
                </a:lnTo>
                <a:lnTo>
                  <a:pt x="2540" y="119252"/>
                </a:lnTo>
                <a:lnTo>
                  <a:pt x="3810" y="119252"/>
                </a:lnTo>
                <a:lnTo>
                  <a:pt x="3810" y="112902"/>
                </a:lnTo>
                <a:close/>
              </a:path>
              <a:path w="378460" h="378460">
                <a:moveTo>
                  <a:pt x="378460" y="101473"/>
                </a:moveTo>
                <a:lnTo>
                  <a:pt x="374650" y="101473"/>
                </a:lnTo>
                <a:lnTo>
                  <a:pt x="374650" y="104012"/>
                </a:lnTo>
                <a:lnTo>
                  <a:pt x="378460" y="104012"/>
                </a:lnTo>
                <a:lnTo>
                  <a:pt x="378460" y="101473"/>
                </a:lnTo>
                <a:close/>
              </a:path>
              <a:path w="378460" h="378460">
                <a:moveTo>
                  <a:pt x="378460" y="98933"/>
                </a:moveTo>
                <a:lnTo>
                  <a:pt x="374650" y="98933"/>
                </a:lnTo>
                <a:lnTo>
                  <a:pt x="374650" y="100202"/>
                </a:lnTo>
                <a:lnTo>
                  <a:pt x="378460" y="100202"/>
                </a:lnTo>
                <a:lnTo>
                  <a:pt x="378460" y="98933"/>
                </a:lnTo>
                <a:close/>
              </a:path>
              <a:path w="378460" h="378460">
                <a:moveTo>
                  <a:pt x="378460" y="95123"/>
                </a:moveTo>
                <a:lnTo>
                  <a:pt x="374650" y="95123"/>
                </a:lnTo>
                <a:lnTo>
                  <a:pt x="374650" y="97662"/>
                </a:lnTo>
                <a:lnTo>
                  <a:pt x="378460" y="97662"/>
                </a:lnTo>
                <a:lnTo>
                  <a:pt x="378460" y="95123"/>
                </a:lnTo>
                <a:close/>
              </a:path>
              <a:path w="378460" h="378460">
                <a:moveTo>
                  <a:pt x="378460" y="92583"/>
                </a:moveTo>
                <a:lnTo>
                  <a:pt x="374650" y="92583"/>
                </a:lnTo>
                <a:lnTo>
                  <a:pt x="374650" y="93852"/>
                </a:lnTo>
                <a:lnTo>
                  <a:pt x="378460" y="93852"/>
                </a:lnTo>
                <a:lnTo>
                  <a:pt x="378460" y="92583"/>
                </a:lnTo>
                <a:close/>
              </a:path>
              <a:path w="378460" h="378460">
                <a:moveTo>
                  <a:pt x="378460" y="88773"/>
                </a:moveTo>
                <a:lnTo>
                  <a:pt x="374650" y="88773"/>
                </a:lnTo>
                <a:lnTo>
                  <a:pt x="374650" y="91312"/>
                </a:lnTo>
                <a:lnTo>
                  <a:pt x="378460" y="91312"/>
                </a:lnTo>
                <a:lnTo>
                  <a:pt x="378460" y="88773"/>
                </a:lnTo>
                <a:close/>
              </a:path>
              <a:path w="378460" h="378460">
                <a:moveTo>
                  <a:pt x="378460" y="86233"/>
                </a:moveTo>
                <a:lnTo>
                  <a:pt x="374650" y="86233"/>
                </a:lnTo>
                <a:lnTo>
                  <a:pt x="374650" y="87502"/>
                </a:lnTo>
                <a:lnTo>
                  <a:pt x="378460" y="87502"/>
                </a:lnTo>
                <a:lnTo>
                  <a:pt x="378460" y="86233"/>
                </a:lnTo>
                <a:close/>
              </a:path>
              <a:path w="378460" h="378460">
                <a:moveTo>
                  <a:pt x="378460" y="82423"/>
                </a:moveTo>
                <a:lnTo>
                  <a:pt x="374650" y="82423"/>
                </a:lnTo>
                <a:lnTo>
                  <a:pt x="374650" y="84962"/>
                </a:lnTo>
                <a:lnTo>
                  <a:pt x="378460" y="84962"/>
                </a:lnTo>
                <a:lnTo>
                  <a:pt x="378460" y="82423"/>
                </a:lnTo>
                <a:close/>
              </a:path>
              <a:path w="378460" h="378460">
                <a:moveTo>
                  <a:pt x="378460" y="79883"/>
                </a:moveTo>
                <a:lnTo>
                  <a:pt x="374650" y="79883"/>
                </a:lnTo>
                <a:lnTo>
                  <a:pt x="374650" y="81152"/>
                </a:lnTo>
                <a:lnTo>
                  <a:pt x="378460" y="81152"/>
                </a:lnTo>
                <a:lnTo>
                  <a:pt x="378460" y="79883"/>
                </a:lnTo>
                <a:close/>
              </a:path>
              <a:path w="378460" h="378460">
                <a:moveTo>
                  <a:pt x="378460" y="76073"/>
                </a:moveTo>
                <a:lnTo>
                  <a:pt x="374650" y="76073"/>
                </a:lnTo>
                <a:lnTo>
                  <a:pt x="374650" y="78612"/>
                </a:lnTo>
                <a:lnTo>
                  <a:pt x="378460" y="78612"/>
                </a:lnTo>
                <a:lnTo>
                  <a:pt x="378460" y="76073"/>
                </a:lnTo>
                <a:close/>
              </a:path>
              <a:path w="378460" h="378460">
                <a:moveTo>
                  <a:pt x="378460" y="73533"/>
                </a:moveTo>
                <a:lnTo>
                  <a:pt x="374650" y="73533"/>
                </a:lnTo>
                <a:lnTo>
                  <a:pt x="374650" y="74802"/>
                </a:lnTo>
                <a:lnTo>
                  <a:pt x="378460" y="74802"/>
                </a:lnTo>
                <a:lnTo>
                  <a:pt x="378460" y="73533"/>
                </a:lnTo>
                <a:close/>
              </a:path>
              <a:path w="378460" h="378460">
                <a:moveTo>
                  <a:pt x="378460" y="69723"/>
                </a:moveTo>
                <a:lnTo>
                  <a:pt x="374650" y="69723"/>
                </a:lnTo>
                <a:lnTo>
                  <a:pt x="374650" y="72262"/>
                </a:lnTo>
                <a:lnTo>
                  <a:pt x="378460" y="72262"/>
                </a:lnTo>
                <a:lnTo>
                  <a:pt x="378460" y="69723"/>
                </a:lnTo>
                <a:close/>
              </a:path>
              <a:path w="378460" h="378460">
                <a:moveTo>
                  <a:pt x="378460" y="67183"/>
                </a:moveTo>
                <a:lnTo>
                  <a:pt x="374650" y="67183"/>
                </a:lnTo>
                <a:lnTo>
                  <a:pt x="374650" y="68452"/>
                </a:lnTo>
                <a:lnTo>
                  <a:pt x="378460" y="68452"/>
                </a:lnTo>
                <a:lnTo>
                  <a:pt x="378460" y="67183"/>
                </a:lnTo>
                <a:close/>
              </a:path>
              <a:path w="378460" h="378460">
                <a:moveTo>
                  <a:pt x="378460" y="63373"/>
                </a:moveTo>
                <a:lnTo>
                  <a:pt x="374650" y="63373"/>
                </a:lnTo>
                <a:lnTo>
                  <a:pt x="374650" y="65912"/>
                </a:lnTo>
                <a:lnTo>
                  <a:pt x="378460" y="65912"/>
                </a:lnTo>
                <a:lnTo>
                  <a:pt x="378460" y="63373"/>
                </a:lnTo>
                <a:close/>
              </a:path>
              <a:path w="378460" h="378460">
                <a:moveTo>
                  <a:pt x="378460" y="60833"/>
                </a:moveTo>
                <a:lnTo>
                  <a:pt x="374650" y="60833"/>
                </a:lnTo>
                <a:lnTo>
                  <a:pt x="374650" y="62102"/>
                </a:lnTo>
                <a:lnTo>
                  <a:pt x="378460" y="62102"/>
                </a:lnTo>
                <a:lnTo>
                  <a:pt x="378460" y="60833"/>
                </a:lnTo>
                <a:close/>
              </a:path>
              <a:path w="378460" h="378460">
                <a:moveTo>
                  <a:pt x="378460" y="57023"/>
                </a:moveTo>
                <a:lnTo>
                  <a:pt x="374650" y="57023"/>
                </a:lnTo>
                <a:lnTo>
                  <a:pt x="374650" y="59562"/>
                </a:lnTo>
                <a:lnTo>
                  <a:pt x="378460" y="59562"/>
                </a:lnTo>
                <a:lnTo>
                  <a:pt x="378460" y="57023"/>
                </a:lnTo>
                <a:close/>
              </a:path>
              <a:path w="378460" h="378460">
                <a:moveTo>
                  <a:pt x="378460" y="54483"/>
                </a:moveTo>
                <a:lnTo>
                  <a:pt x="374650" y="54483"/>
                </a:lnTo>
                <a:lnTo>
                  <a:pt x="374650" y="55752"/>
                </a:lnTo>
                <a:lnTo>
                  <a:pt x="378460" y="55752"/>
                </a:lnTo>
                <a:lnTo>
                  <a:pt x="378460" y="54483"/>
                </a:lnTo>
                <a:close/>
              </a:path>
              <a:path w="378460" h="378460">
                <a:moveTo>
                  <a:pt x="378460" y="50673"/>
                </a:moveTo>
                <a:lnTo>
                  <a:pt x="374650" y="50673"/>
                </a:lnTo>
                <a:lnTo>
                  <a:pt x="374650" y="53212"/>
                </a:lnTo>
                <a:lnTo>
                  <a:pt x="378460" y="53212"/>
                </a:lnTo>
                <a:lnTo>
                  <a:pt x="378460" y="50673"/>
                </a:lnTo>
                <a:close/>
              </a:path>
              <a:path w="378460" h="378460">
                <a:moveTo>
                  <a:pt x="378460" y="48133"/>
                </a:moveTo>
                <a:lnTo>
                  <a:pt x="374650" y="48133"/>
                </a:lnTo>
                <a:lnTo>
                  <a:pt x="374650" y="49402"/>
                </a:lnTo>
                <a:lnTo>
                  <a:pt x="378460" y="49402"/>
                </a:lnTo>
                <a:lnTo>
                  <a:pt x="378460" y="48133"/>
                </a:lnTo>
                <a:close/>
              </a:path>
              <a:path w="378460" h="378460">
                <a:moveTo>
                  <a:pt x="378460" y="44323"/>
                </a:moveTo>
                <a:lnTo>
                  <a:pt x="374650" y="44323"/>
                </a:lnTo>
                <a:lnTo>
                  <a:pt x="374650" y="46862"/>
                </a:lnTo>
                <a:lnTo>
                  <a:pt x="378460" y="46862"/>
                </a:lnTo>
                <a:lnTo>
                  <a:pt x="378460" y="44323"/>
                </a:lnTo>
                <a:close/>
              </a:path>
              <a:path w="378460" h="378460">
                <a:moveTo>
                  <a:pt x="3810" y="37973"/>
                </a:moveTo>
                <a:lnTo>
                  <a:pt x="0" y="37973"/>
                </a:lnTo>
                <a:lnTo>
                  <a:pt x="0" y="41783"/>
                </a:lnTo>
                <a:lnTo>
                  <a:pt x="1270" y="41783"/>
                </a:lnTo>
                <a:lnTo>
                  <a:pt x="1270" y="40512"/>
                </a:lnTo>
                <a:lnTo>
                  <a:pt x="3810" y="40512"/>
                </a:lnTo>
                <a:lnTo>
                  <a:pt x="3810" y="37973"/>
                </a:lnTo>
                <a:close/>
              </a:path>
              <a:path w="378460" h="378460">
                <a:moveTo>
                  <a:pt x="378460" y="41783"/>
                </a:moveTo>
                <a:lnTo>
                  <a:pt x="374650" y="41783"/>
                </a:lnTo>
                <a:lnTo>
                  <a:pt x="374650" y="43052"/>
                </a:lnTo>
                <a:lnTo>
                  <a:pt x="378460" y="43052"/>
                </a:lnTo>
                <a:lnTo>
                  <a:pt x="378460" y="41783"/>
                </a:lnTo>
                <a:close/>
              </a:path>
              <a:path w="378460" h="378460">
                <a:moveTo>
                  <a:pt x="378460" y="37973"/>
                </a:moveTo>
                <a:lnTo>
                  <a:pt x="374650" y="37973"/>
                </a:lnTo>
                <a:lnTo>
                  <a:pt x="374650" y="40512"/>
                </a:lnTo>
                <a:lnTo>
                  <a:pt x="378460" y="40512"/>
                </a:lnTo>
                <a:lnTo>
                  <a:pt x="378460" y="37973"/>
                </a:lnTo>
                <a:close/>
              </a:path>
              <a:path w="378460" h="378460">
                <a:moveTo>
                  <a:pt x="3810" y="35433"/>
                </a:moveTo>
                <a:lnTo>
                  <a:pt x="0" y="35433"/>
                </a:lnTo>
                <a:lnTo>
                  <a:pt x="0" y="36702"/>
                </a:lnTo>
                <a:lnTo>
                  <a:pt x="3810" y="36702"/>
                </a:lnTo>
                <a:lnTo>
                  <a:pt x="3810" y="35433"/>
                </a:lnTo>
                <a:close/>
              </a:path>
              <a:path w="378460" h="378460">
                <a:moveTo>
                  <a:pt x="3810" y="31623"/>
                </a:moveTo>
                <a:lnTo>
                  <a:pt x="0" y="31623"/>
                </a:lnTo>
                <a:lnTo>
                  <a:pt x="0" y="34162"/>
                </a:lnTo>
                <a:lnTo>
                  <a:pt x="3810" y="34162"/>
                </a:lnTo>
                <a:lnTo>
                  <a:pt x="3810" y="31623"/>
                </a:lnTo>
                <a:close/>
              </a:path>
              <a:path w="378460" h="378460">
                <a:moveTo>
                  <a:pt x="378460" y="35433"/>
                </a:moveTo>
                <a:lnTo>
                  <a:pt x="374650" y="35433"/>
                </a:lnTo>
                <a:lnTo>
                  <a:pt x="374650" y="36702"/>
                </a:lnTo>
                <a:lnTo>
                  <a:pt x="378460" y="36702"/>
                </a:lnTo>
                <a:lnTo>
                  <a:pt x="378460" y="35433"/>
                </a:lnTo>
                <a:close/>
              </a:path>
              <a:path w="378460" h="378460">
                <a:moveTo>
                  <a:pt x="378460" y="31750"/>
                </a:moveTo>
                <a:lnTo>
                  <a:pt x="374650" y="31750"/>
                </a:lnTo>
                <a:lnTo>
                  <a:pt x="374650" y="34162"/>
                </a:lnTo>
                <a:lnTo>
                  <a:pt x="378460" y="34162"/>
                </a:lnTo>
                <a:lnTo>
                  <a:pt x="378460" y="31750"/>
                </a:lnTo>
                <a:close/>
              </a:path>
              <a:path w="378460" h="378460">
                <a:moveTo>
                  <a:pt x="3810" y="29210"/>
                </a:moveTo>
                <a:lnTo>
                  <a:pt x="0" y="29210"/>
                </a:lnTo>
                <a:lnTo>
                  <a:pt x="0" y="30352"/>
                </a:lnTo>
                <a:lnTo>
                  <a:pt x="3810" y="30352"/>
                </a:lnTo>
                <a:lnTo>
                  <a:pt x="3810" y="29210"/>
                </a:lnTo>
                <a:close/>
              </a:path>
              <a:path w="378460" h="378460">
                <a:moveTo>
                  <a:pt x="378460" y="29210"/>
                </a:moveTo>
                <a:lnTo>
                  <a:pt x="374650" y="29210"/>
                </a:lnTo>
                <a:lnTo>
                  <a:pt x="374650" y="30352"/>
                </a:lnTo>
                <a:lnTo>
                  <a:pt x="378460" y="30352"/>
                </a:lnTo>
                <a:lnTo>
                  <a:pt x="378460" y="29210"/>
                </a:lnTo>
                <a:close/>
              </a:path>
              <a:path w="378460" h="378460">
                <a:moveTo>
                  <a:pt x="3810" y="25400"/>
                </a:moveTo>
                <a:lnTo>
                  <a:pt x="0" y="25400"/>
                </a:lnTo>
                <a:lnTo>
                  <a:pt x="0" y="27812"/>
                </a:lnTo>
                <a:lnTo>
                  <a:pt x="3810" y="27812"/>
                </a:lnTo>
                <a:lnTo>
                  <a:pt x="3810" y="25400"/>
                </a:lnTo>
                <a:close/>
              </a:path>
              <a:path w="378460" h="378460">
                <a:moveTo>
                  <a:pt x="378460" y="25400"/>
                </a:moveTo>
                <a:lnTo>
                  <a:pt x="374650" y="25400"/>
                </a:lnTo>
                <a:lnTo>
                  <a:pt x="374650" y="27812"/>
                </a:lnTo>
                <a:lnTo>
                  <a:pt x="378460" y="27812"/>
                </a:lnTo>
                <a:lnTo>
                  <a:pt x="378460" y="25400"/>
                </a:lnTo>
                <a:close/>
              </a:path>
              <a:path w="378460" h="378460">
                <a:moveTo>
                  <a:pt x="3810" y="22860"/>
                </a:moveTo>
                <a:lnTo>
                  <a:pt x="0" y="22860"/>
                </a:lnTo>
                <a:lnTo>
                  <a:pt x="0" y="24002"/>
                </a:lnTo>
                <a:lnTo>
                  <a:pt x="3810" y="24002"/>
                </a:lnTo>
                <a:lnTo>
                  <a:pt x="3810" y="22860"/>
                </a:lnTo>
                <a:close/>
              </a:path>
              <a:path w="378460" h="378460">
                <a:moveTo>
                  <a:pt x="378460" y="22860"/>
                </a:moveTo>
                <a:lnTo>
                  <a:pt x="374650" y="22860"/>
                </a:lnTo>
                <a:lnTo>
                  <a:pt x="374650" y="24002"/>
                </a:lnTo>
                <a:lnTo>
                  <a:pt x="378460" y="24002"/>
                </a:lnTo>
                <a:lnTo>
                  <a:pt x="378460" y="22860"/>
                </a:lnTo>
                <a:close/>
              </a:path>
              <a:path w="378460" h="378460">
                <a:moveTo>
                  <a:pt x="3810" y="19050"/>
                </a:moveTo>
                <a:lnTo>
                  <a:pt x="0" y="19050"/>
                </a:lnTo>
                <a:lnTo>
                  <a:pt x="0" y="21462"/>
                </a:lnTo>
                <a:lnTo>
                  <a:pt x="3810" y="21462"/>
                </a:lnTo>
                <a:lnTo>
                  <a:pt x="3810" y="19050"/>
                </a:lnTo>
                <a:close/>
              </a:path>
              <a:path w="378460" h="378460">
                <a:moveTo>
                  <a:pt x="378460" y="19050"/>
                </a:moveTo>
                <a:lnTo>
                  <a:pt x="374650" y="19050"/>
                </a:lnTo>
                <a:lnTo>
                  <a:pt x="374650" y="21462"/>
                </a:lnTo>
                <a:lnTo>
                  <a:pt x="378460" y="21462"/>
                </a:lnTo>
                <a:lnTo>
                  <a:pt x="378460" y="19050"/>
                </a:lnTo>
                <a:close/>
              </a:path>
              <a:path w="378460" h="378460">
                <a:moveTo>
                  <a:pt x="3810" y="16510"/>
                </a:moveTo>
                <a:lnTo>
                  <a:pt x="0" y="16510"/>
                </a:lnTo>
                <a:lnTo>
                  <a:pt x="0" y="17652"/>
                </a:lnTo>
                <a:lnTo>
                  <a:pt x="3810" y="17652"/>
                </a:lnTo>
                <a:lnTo>
                  <a:pt x="3810" y="16510"/>
                </a:lnTo>
                <a:close/>
              </a:path>
              <a:path w="378460" h="378460">
                <a:moveTo>
                  <a:pt x="378460" y="16510"/>
                </a:moveTo>
                <a:lnTo>
                  <a:pt x="374650" y="16510"/>
                </a:lnTo>
                <a:lnTo>
                  <a:pt x="374650" y="17652"/>
                </a:lnTo>
                <a:lnTo>
                  <a:pt x="378460" y="17652"/>
                </a:lnTo>
                <a:lnTo>
                  <a:pt x="378460" y="16510"/>
                </a:lnTo>
                <a:close/>
              </a:path>
              <a:path w="378460" h="378460">
                <a:moveTo>
                  <a:pt x="3810" y="12700"/>
                </a:moveTo>
                <a:lnTo>
                  <a:pt x="0" y="12700"/>
                </a:lnTo>
                <a:lnTo>
                  <a:pt x="0" y="15112"/>
                </a:lnTo>
                <a:lnTo>
                  <a:pt x="3810" y="15112"/>
                </a:lnTo>
                <a:lnTo>
                  <a:pt x="3810" y="12700"/>
                </a:lnTo>
                <a:close/>
              </a:path>
              <a:path w="378460" h="378460">
                <a:moveTo>
                  <a:pt x="378460" y="12700"/>
                </a:moveTo>
                <a:lnTo>
                  <a:pt x="374650" y="12700"/>
                </a:lnTo>
                <a:lnTo>
                  <a:pt x="374650" y="15112"/>
                </a:lnTo>
                <a:lnTo>
                  <a:pt x="378460" y="15112"/>
                </a:lnTo>
                <a:lnTo>
                  <a:pt x="378460" y="12700"/>
                </a:lnTo>
                <a:close/>
              </a:path>
              <a:path w="378460" h="378460">
                <a:moveTo>
                  <a:pt x="3810" y="10160"/>
                </a:moveTo>
                <a:lnTo>
                  <a:pt x="0" y="10160"/>
                </a:lnTo>
                <a:lnTo>
                  <a:pt x="0" y="11302"/>
                </a:lnTo>
                <a:lnTo>
                  <a:pt x="3810" y="11302"/>
                </a:lnTo>
                <a:lnTo>
                  <a:pt x="3810" y="10160"/>
                </a:lnTo>
                <a:close/>
              </a:path>
              <a:path w="378460" h="378460">
                <a:moveTo>
                  <a:pt x="378460" y="10160"/>
                </a:moveTo>
                <a:lnTo>
                  <a:pt x="374650" y="10160"/>
                </a:lnTo>
                <a:lnTo>
                  <a:pt x="374650" y="11302"/>
                </a:lnTo>
                <a:lnTo>
                  <a:pt x="378460" y="11302"/>
                </a:lnTo>
                <a:lnTo>
                  <a:pt x="378460" y="10160"/>
                </a:lnTo>
                <a:close/>
              </a:path>
              <a:path w="378460" h="378460">
                <a:moveTo>
                  <a:pt x="3810" y="3810"/>
                </a:moveTo>
                <a:lnTo>
                  <a:pt x="0" y="3810"/>
                </a:lnTo>
                <a:lnTo>
                  <a:pt x="0" y="8762"/>
                </a:lnTo>
                <a:lnTo>
                  <a:pt x="3810" y="8762"/>
                </a:lnTo>
                <a:lnTo>
                  <a:pt x="3810" y="3810"/>
                </a:lnTo>
                <a:close/>
              </a:path>
              <a:path w="378460" h="378460">
                <a:moveTo>
                  <a:pt x="378460" y="3810"/>
                </a:moveTo>
                <a:lnTo>
                  <a:pt x="374650" y="3810"/>
                </a:lnTo>
                <a:lnTo>
                  <a:pt x="374650" y="8762"/>
                </a:lnTo>
                <a:lnTo>
                  <a:pt x="378460" y="8762"/>
                </a:lnTo>
                <a:lnTo>
                  <a:pt x="378460" y="3810"/>
                </a:lnTo>
                <a:close/>
              </a:path>
              <a:path w="378460" h="378460">
                <a:moveTo>
                  <a:pt x="22860" y="2412"/>
                </a:moveTo>
                <a:lnTo>
                  <a:pt x="21590" y="2412"/>
                </a:lnTo>
                <a:lnTo>
                  <a:pt x="21590" y="3810"/>
                </a:lnTo>
                <a:lnTo>
                  <a:pt x="22860" y="3810"/>
                </a:lnTo>
                <a:lnTo>
                  <a:pt x="22860" y="2412"/>
                </a:lnTo>
                <a:close/>
              </a:path>
              <a:path w="378460" h="378460">
                <a:moveTo>
                  <a:pt x="378460" y="0"/>
                </a:moveTo>
                <a:lnTo>
                  <a:pt x="0" y="0"/>
                </a:lnTo>
                <a:lnTo>
                  <a:pt x="0" y="2412"/>
                </a:lnTo>
                <a:lnTo>
                  <a:pt x="378460" y="2412"/>
                </a:lnTo>
                <a:lnTo>
                  <a:pt x="378460" y="0"/>
                </a:lnTo>
                <a:close/>
              </a:path>
              <a:path w="378460" h="378460">
                <a:moveTo>
                  <a:pt x="3810" y="365633"/>
                </a:moveTo>
                <a:lnTo>
                  <a:pt x="0" y="365633"/>
                </a:lnTo>
                <a:lnTo>
                  <a:pt x="0" y="366902"/>
                </a:lnTo>
                <a:lnTo>
                  <a:pt x="3810" y="366902"/>
                </a:lnTo>
                <a:lnTo>
                  <a:pt x="3810" y="365633"/>
                </a:lnTo>
                <a:close/>
              </a:path>
              <a:path w="378460" h="378460">
                <a:moveTo>
                  <a:pt x="3810" y="361823"/>
                </a:moveTo>
                <a:lnTo>
                  <a:pt x="0" y="361823"/>
                </a:lnTo>
                <a:lnTo>
                  <a:pt x="0" y="364363"/>
                </a:lnTo>
                <a:lnTo>
                  <a:pt x="3810" y="364363"/>
                </a:lnTo>
                <a:lnTo>
                  <a:pt x="3810" y="361823"/>
                </a:lnTo>
                <a:close/>
              </a:path>
              <a:path w="378460" h="378460">
                <a:moveTo>
                  <a:pt x="3810" y="359283"/>
                </a:moveTo>
                <a:lnTo>
                  <a:pt x="0" y="359283"/>
                </a:lnTo>
                <a:lnTo>
                  <a:pt x="0" y="360552"/>
                </a:lnTo>
                <a:lnTo>
                  <a:pt x="3810" y="360552"/>
                </a:lnTo>
                <a:lnTo>
                  <a:pt x="3810" y="359283"/>
                </a:lnTo>
                <a:close/>
              </a:path>
              <a:path w="378460" h="378460">
                <a:moveTo>
                  <a:pt x="3810" y="355473"/>
                </a:moveTo>
                <a:lnTo>
                  <a:pt x="0" y="355473"/>
                </a:lnTo>
                <a:lnTo>
                  <a:pt x="0" y="358013"/>
                </a:lnTo>
                <a:lnTo>
                  <a:pt x="3810" y="358013"/>
                </a:lnTo>
                <a:lnTo>
                  <a:pt x="3810" y="355473"/>
                </a:lnTo>
                <a:close/>
              </a:path>
              <a:path w="378460" h="378460">
                <a:moveTo>
                  <a:pt x="3810" y="352933"/>
                </a:moveTo>
                <a:lnTo>
                  <a:pt x="0" y="352933"/>
                </a:lnTo>
                <a:lnTo>
                  <a:pt x="0" y="354202"/>
                </a:lnTo>
                <a:lnTo>
                  <a:pt x="3810" y="354202"/>
                </a:lnTo>
                <a:lnTo>
                  <a:pt x="3810" y="352933"/>
                </a:lnTo>
                <a:close/>
              </a:path>
              <a:path w="378460" h="378460">
                <a:moveTo>
                  <a:pt x="3810" y="349123"/>
                </a:moveTo>
                <a:lnTo>
                  <a:pt x="0" y="349123"/>
                </a:lnTo>
                <a:lnTo>
                  <a:pt x="0" y="351663"/>
                </a:lnTo>
                <a:lnTo>
                  <a:pt x="3810" y="351663"/>
                </a:lnTo>
                <a:lnTo>
                  <a:pt x="3810" y="349123"/>
                </a:lnTo>
                <a:close/>
              </a:path>
              <a:path w="378460" h="378460">
                <a:moveTo>
                  <a:pt x="3810" y="346583"/>
                </a:moveTo>
                <a:lnTo>
                  <a:pt x="0" y="346583"/>
                </a:lnTo>
                <a:lnTo>
                  <a:pt x="0" y="347852"/>
                </a:lnTo>
                <a:lnTo>
                  <a:pt x="3810" y="347852"/>
                </a:lnTo>
                <a:lnTo>
                  <a:pt x="3810" y="346583"/>
                </a:lnTo>
                <a:close/>
              </a:path>
              <a:path w="378460" h="378460">
                <a:moveTo>
                  <a:pt x="3810" y="342773"/>
                </a:moveTo>
                <a:lnTo>
                  <a:pt x="0" y="342773"/>
                </a:lnTo>
                <a:lnTo>
                  <a:pt x="0" y="345313"/>
                </a:lnTo>
                <a:lnTo>
                  <a:pt x="3810" y="345313"/>
                </a:lnTo>
                <a:lnTo>
                  <a:pt x="3810" y="342773"/>
                </a:lnTo>
                <a:close/>
              </a:path>
              <a:path w="378460" h="378460">
                <a:moveTo>
                  <a:pt x="3810" y="340233"/>
                </a:moveTo>
                <a:lnTo>
                  <a:pt x="0" y="340233"/>
                </a:lnTo>
                <a:lnTo>
                  <a:pt x="0" y="341502"/>
                </a:lnTo>
                <a:lnTo>
                  <a:pt x="3810" y="341502"/>
                </a:lnTo>
                <a:lnTo>
                  <a:pt x="3810" y="340233"/>
                </a:lnTo>
                <a:close/>
              </a:path>
              <a:path w="378460" h="378460">
                <a:moveTo>
                  <a:pt x="3810" y="336423"/>
                </a:moveTo>
                <a:lnTo>
                  <a:pt x="0" y="336423"/>
                </a:lnTo>
                <a:lnTo>
                  <a:pt x="0" y="338963"/>
                </a:lnTo>
                <a:lnTo>
                  <a:pt x="3810" y="338963"/>
                </a:lnTo>
                <a:lnTo>
                  <a:pt x="3810" y="336423"/>
                </a:lnTo>
                <a:close/>
              </a:path>
              <a:path w="378460" h="378460">
                <a:moveTo>
                  <a:pt x="3810" y="333883"/>
                </a:moveTo>
                <a:lnTo>
                  <a:pt x="0" y="333883"/>
                </a:lnTo>
                <a:lnTo>
                  <a:pt x="0" y="335152"/>
                </a:lnTo>
                <a:lnTo>
                  <a:pt x="3810" y="335152"/>
                </a:lnTo>
                <a:lnTo>
                  <a:pt x="3810" y="333883"/>
                </a:lnTo>
                <a:close/>
              </a:path>
              <a:path w="378460" h="378460">
                <a:moveTo>
                  <a:pt x="3810" y="330073"/>
                </a:moveTo>
                <a:lnTo>
                  <a:pt x="0" y="330073"/>
                </a:lnTo>
                <a:lnTo>
                  <a:pt x="0" y="332613"/>
                </a:lnTo>
                <a:lnTo>
                  <a:pt x="3810" y="332613"/>
                </a:lnTo>
                <a:lnTo>
                  <a:pt x="3810" y="330073"/>
                </a:lnTo>
                <a:close/>
              </a:path>
              <a:path w="378460" h="378460">
                <a:moveTo>
                  <a:pt x="3810" y="327533"/>
                </a:moveTo>
                <a:lnTo>
                  <a:pt x="0" y="327533"/>
                </a:lnTo>
                <a:lnTo>
                  <a:pt x="0" y="328802"/>
                </a:lnTo>
                <a:lnTo>
                  <a:pt x="3810" y="328802"/>
                </a:lnTo>
                <a:lnTo>
                  <a:pt x="3810" y="327533"/>
                </a:lnTo>
                <a:close/>
              </a:path>
              <a:path w="378460" h="378460">
                <a:moveTo>
                  <a:pt x="3810" y="323723"/>
                </a:moveTo>
                <a:lnTo>
                  <a:pt x="0" y="323723"/>
                </a:lnTo>
                <a:lnTo>
                  <a:pt x="0" y="326263"/>
                </a:lnTo>
                <a:lnTo>
                  <a:pt x="3810" y="326263"/>
                </a:lnTo>
                <a:lnTo>
                  <a:pt x="3810" y="323723"/>
                </a:lnTo>
                <a:close/>
              </a:path>
              <a:path w="378460" h="378460">
                <a:moveTo>
                  <a:pt x="3810" y="321183"/>
                </a:moveTo>
                <a:lnTo>
                  <a:pt x="0" y="321183"/>
                </a:lnTo>
                <a:lnTo>
                  <a:pt x="0" y="322452"/>
                </a:lnTo>
                <a:lnTo>
                  <a:pt x="3810" y="322452"/>
                </a:lnTo>
                <a:lnTo>
                  <a:pt x="3810" y="321183"/>
                </a:lnTo>
                <a:close/>
              </a:path>
              <a:path w="378460" h="378460">
                <a:moveTo>
                  <a:pt x="3810" y="317373"/>
                </a:moveTo>
                <a:lnTo>
                  <a:pt x="0" y="317373"/>
                </a:lnTo>
                <a:lnTo>
                  <a:pt x="0" y="319913"/>
                </a:lnTo>
                <a:lnTo>
                  <a:pt x="3810" y="319913"/>
                </a:lnTo>
                <a:lnTo>
                  <a:pt x="3810" y="317373"/>
                </a:lnTo>
                <a:close/>
              </a:path>
              <a:path w="378460" h="378460">
                <a:moveTo>
                  <a:pt x="3810" y="314833"/>
                </a:moveTo>
                <a:lnTo>
                  <a:pt x="0" y="314833"/>
                </a:lnTo>
                <a:lnTo>
                  <a:pt x="0" y="316102"/>
                </a:lnTo>
                <a:lnTo>
                  <a:pt x="3810" y="316102"/>
                </a:lnTo>
                <a:lnTo>
                  <a:pt x="3810" y="314833"/>
                </a:lnTo>
                <a:close/>
              </a:path>
              <a:path w="378460" h="378460">
                <a:moveTo>
                  <a:pt x="3810" y="311023"/>
                </a:moveTo>
                <a:lnTo>
                  <a:pt x="0" y="311023"/>
                </a:lnTo>
                <a:lnTo>
                  <a:pt x="0" y="313563"/>
                </a:lnTo>
                <a:lnTo>
                  <a:pt x="3810" y="313563"/>
                </a:lnTo>
                <a:lnTo>
                  <a:pt x="3810" y="311023"/>
                </a:lnTo>
                <a:close/>
              </a:path>
              <a:path w="378460" h="378460">
                <a:moveTo>
                  <a:pt x="3810" y="308483"/>
                </a:moveTo>
                <a:lnTo>
                  <a:pt x="0" y="308483"/>
                </a:lnTo>
                <a:lnTo>
                  <a:pt x="0" y="309752"/>
                </a:lnTo>
                <a:lnTo>
                  <a:pt x="3810" y="309752"/>
                </a:lnTo>
                <a:lnTo>
                  <a:pt x="3810" y="308483"/>
                </a:lnTo>
                <a:close/>
              </a:path>
              <a:path w="378460" h="378460">
                <a:moveTo>
                  <a:pt x="3810" y="304673"/>
                </a:moveTo>
                <a:lnTo>
                  <a:pt x="0" y="304673"/>
                </a:lnTo>
                <a:lnTo>
                  <a:pt x="0" y="307213"/>
                </a:lnTo>
                <a:lnTo>
                  <a:pt x="3810" y="307213"/>
                </a:lnTo>
                <a:lnTo>
                  <a:pt x="3810" y="304673"/>
                </a:lnTo>
                <a:close/>
              </a:path>
              <a:path w="378460" h="378460">
                <a:moveTo>
                  <a:pt x="3810" y="302133"/>
                </a:moveTo>
                <a:lnTo>
                  <a:pt x="0" y="302133"/>
                </a:lnTo>
                <a:lnTo>
                  <a:pt x="0" y="303402"/>
                </a:lnTo>
                <a:lnTo>
                  <a:pt x="3810" y="303402"/>
                </a:lnTo>
                <a:lnTo>
                  <a:pt x="3810" y="302133"/>
                </a:lnTo>
                <a:close/>
              </a:path>
              <a:path w="378460" h="378460">
                <a:moveTo>
                  <a:pt x="3810" y="298323"/>
                </a:moveTo>
                <a:lnTo>
                  <a:pt x="0" y="298323"/>
                </a:lnTo>
                <a:lnTo>
                  <a:pt x="0" y="300863"/>
                </a:lnTo>
                <a:lnTo>
                  <a:pt x="3810" y="300863"/>
                </a:lnTo>
                <a:lnTo>
                  <a:pt x="3810" y="298323"/>
                </a:lnTo>
                <a:close/>
              </a:path>
              <a:path w="378460" h="378460">
                <a:moveTo>
                  <a:pt x="3810" y="295783"/>
                </a:moveTo>
                <a:lnTo>
                  <a:pt x="0" y="295783"/>
                </a:lnTo>
                <a:lnTo>
                  <a:pt x="0" y="297052"/>
                </a:lnTo>
                <a:lnTo>
                  <a:pt x="3810" y="297052"/>
                </a:lnTo>
                <a:lnTo>
                  <a:pt x="3810" y="295783"/>
                </a:lnTo>
                <a:close/>
              </a:path>
              <a:path w="378460" h="378460">
                <a:moveTo>
                  <a:pt x="3810" y="291973"/>
                </a:moveTo>
                <a:lnTo>
                  <a:pt x="0" y="291973"/>
                </a:lnTo>
                <a:lnTo>
                  <a:pt x="0" y="294513"/>
                </a:lnTo>
                <a:lnTo>
                  <a:pt x="3810" y="294513"/>
                </a:lnTo>
                <a:lnTo>
                  <a:pt x="3810" y="291973"/>
                </a:lnTo>
                <a:close/>
              </a:path>
              <a:path w="378460" h="378460">
                <a:moveTo>
                  <a:pt x="3810" y="289433"/>
                </a:moveTo>
                <a:lnTo>
                  <a:pt x="0" y="289433"/>
                </a:lnTo>
                <a:lnTo>
                  <a:pt x="0" y="290702"/>
                </a:lnTo>
                <a:lnTo>
                  <a:pt x="3810" y="290702"/>
                </a:lnTo>
                <a:lnTo>
                  <a:pt x="3810" y="289433"/>
                </a:lnTo>
                <a:close/>
              </a:path>
              <a:path w="378460" h="378460">
                <a:moveTo>
                  <a:pt x="3810" y="285623"/>
                </a:moveTo>
                <a:lnTo>
                  <a:pt x="0" y="285623"/>
                </a:lnTo>
                <a:lnTo>
                  <a:pt x="0" y="288163"/>
                </a:lnTo>
                <a:lnTo>
                  <a:pt x="3810" y="288163"/>
                </a:lnTo>
                <a:lnTo>
                  <a:pt x="3810" y="285623"/>
                </a:lnTo>
                <a:close/>
              </a:path>
              <a:path w="378460" h="378460">
                <a:moveTo>
                  <a:pt x="3810" y="283083"/>
                </a:moveTo>
                <a:lnTo>
                  <a:pt x="0" y="283083"/>
                </a:lnTo>
                <a:lnTo>
                  <a:pt x="0" y="284352"/>
                </a:lnTo>
                <a:lnTo>
                  <a:pt x="3810" y="284352"/>
                </a:lnTo>
                <a:lnTo>
                  <a:pt x="3810" y="283083"/>
                </a:lnTo>
                <a:close/>
              </a:path>
              <a:path w="378460" h="378460">
                <a:moveTo>
                  <a:pt x="3810" y="279273"/>
                </a:moveTo>
                <a:lnTo>
                  <a:pt x="0" y="279273"/>
                </a:lnTo>
                <a:lnTo>
                  <a:pt x="0" y="281813"/>
                </a:lnTo>
                <a:lnTo>
                  <a:pt x="3810" y="281813"/>
                </a:lnTo>
                <a:lnTo>
                  <a:pt x="3810" y="279273"/>
                </a:lnTo>
                <a:close/>
              </a:path>
              <a:path w="378460" h="378460">
                <a:moveTo>
                  <a:pt x="3810" y="276733"/>
                </a:moveTo>
                <a:lnTo>
                  <a:pt x="0" y="276733"/>
                </a:lnTo>
                <a:lnTo>
                  <a:pt x="0" y="278002"/>
                </a:lnTo>
                <a:lnTo>
                  <a:pt x="3810" y="278002"/>
                </a:lnTo>
                <a:lnTo>
                  <a:pt x="3810" y="276733"/>
                </a:lnTo>
                <a:close/>
              </a:path>
              <a:path w="378460" h="378460">
                <a:moveTo>
                  <a:pt x="3810" y="270383"/>
                </a:moveTo>
                <a:lnTo>
                  <a:pt x="0" y="270383"/>
                </a:lnTo>
                <a:lnTo>
                  <a:pt x="0" y="275463"/>
                </a:lnTo>
                <a:lnTo>
                  <a:pt x="3810" y="275463"/>
                </a:lnTo>
                <a:lnTo>
                  <a:pt x="3810" y="270383"/>
                </a:lnTo>
                <a:close/>
              </a:path>
              <a:path w="378460" h="378460">
                <a:moveTo>
                  <a:pt x="3810" y="264033"/>
                </a:moveTo>
                <a:lnTo>
                  <a:pt x="0" y="264033"/>
                </a:lnTo>
                <a:lnTo>
                  <a:pt x="0" y="269113"/>
                </a:lnTo>
                <a:lnTo>
                  <a:pt x="3810" y="269113"/>
                </a:lnTo>
                <a:lnTo>
                  <a:pt x="3810" y="264033"/>
                </a:lnTo>
                <a:close/>
              </a:path>
              <a:path w="378460" h="378460">
                <a:moveTo>
                  <a:pt x="3810" y="260223"/>
                </a:moveTo>
                <a:lnTo>
                  <a:pt x="0" y="260223"/>
                </a:lnTo>
                <a:lnTo>
                  <a:pt x="0" y="262763"/>
                </a:lnTo>
                <a:lnTo>
                  <a:pt x="3810" y="262763"/>
                </a:lnTo>
                <a:lnTo>
                  <a:pt x="3810" y="260223"/>
                </a:lnTo>
                <a:close/>
              </a:path>
              <a:path w="378460" h="378460">
                <a:moveTo>
                  <a:pt x="3810" y="238633"/>
                </a:moveTo>
                <a:lnTo>
                  <a:pt x="0" y="238633"/>
                </a:lnTo>
                <a:lnTo>
                  <a:pt x="0" y="258952"/>
                </a:lnTo>
                <a:lnTo>
                  <a:pt x="3810" y="258952"/>
                </a:lnTo>
                <a:lnTo>
                  <a:pt x="3810" y="238633"/>
                </a:lnTo>
                <a:close/>
              </a:path>
              <a:path w="378460" h="378460">
                <a:moveTo>
                  <a:pt x="3810" y="225933"/>
                </a:moveTo>
                <a:lnTo>
                  <a:pt x="0" y="225933"/>
                </a:lnTo>
                <a:lnTo>
                  <a:pt x="0" y="237362"/>
                </a:lnTo>
                <a:lnTo>
                  <a:pt x="3810" y="237362"/>
                </a:lnTo>
                <a:lnTo>
                  <a:pt x="3810" y="225933"/>
                </a:lnTo>
                <a:close/>
              </a:path>
              <a:path w="378460" h="378460">
                <a:moveTo>
                  <a:pt x="3810" y="196723"/>
                </a:moveTo>
                <a:lnTo>
                  <a:pt x="0" y="196723"/>
                </a:lnTo>
                <a:lnTo>
                  <a:pt x="0" y="224662"/>
                </a:lnTo>
                <a:lnTo>
                  <a:pt x="3810" y="224662"/>
                </a:lnTo>
                <a:lnTo>
                  <a:pt x="3810" y="196723"/>
                </a:lnTo>
                <a:close/>
              </a:path>
              <a:path w="378460" h="378460">
                <a:moveTo>
                  <a:pt x="3810" y="187833"/>
                </a:moveTo>
                <a:lnTo>
                  <a:pt x="0" y="187833"/>
                </a:lnTo>
                <a:lnTo>
                  <a:pt x="0" y="195452"/>
                </a:lnTo>
                <a:lnTo>
                  <a:pt x="3810" y="195452"/>
                </a:lnTo>
                <a:lnTo>
                  <a:pt x="3810" y="187833"/>
                </a:lnTo>
                <a:close/>
              </a:path>
              <a:path w="378460" h="378460">
                <a:moveTo>
                  <a:pt x="3810" y="181483"/>
                </a:moveTo>
                <a:lnTo>
                  <a:pt x="0" y="181483"/>
                </a:lnTo>
                <a:lnTo>
                  <a:pt x="0" y="186562"/>
                </a:lnTo>
                <a:lnTo>
                  <a:pt x="3810" y="186562"/>
                </a:lnTo>
                <a:lnTo>
                  <a:pt x="3810" y="181483"/>
                </a:lnTo>
                <a:close/>
              </a:path>
              <a:path w="378460" h="378460">
                <a:moveTo>
                  <a:pt x="3810" y="175133"/>
                </a:moveTo>
                <a:lnTo>
                  <a:pt x="0" y="175133"/>
                </a:lnTo>
                <a:lnTo>
                  <a:pt x="0" y="180212"/>
                </a:lnTo>
                <a:lnTo>
                  <a:pt x="3810" y="180212"/>
                </a:lnTo>
                <a:lnTo>
                  <a:pt x="3810" y="175133"/>
                </a:lnTo>
                <a:close/>
              </a:path>
              <a:path w="378460" h="378460">
                <a:moveTo>
                  <a:pt x="3810" y="168783"/>
                </a:moveTo>
                <a:lnTo>
                  <a:pt x="0" y="168783"/>
                </a:lnTo>
                <a:lnTo>
                  <a:pt x="0" y="173862"/>
                </a:lnTo>
                <a:lnTo>
                  <a:pt x="3810" y="173862"/>
                </a:lnTo>
                <a:lnTo>
                  <a:pt x="3810" y="168783"/>
                </a:lnTo>
                <a:close/>
              </a:path>
              <a:path w="378460" h="378460">
                <a:moveTo>
                  <a:pt x="3810" y="164973"/>
                </a:moveTo>
                <a:lnTo>
                  <a:pt x="0" y="164973"/>
                </a:lnTo>
                <a:lnTo>
                  <a:pt x="0" y="167512"/>
                </a:lnTo>
                <a:lnTo>
                  <a:pt x="3810" y="167512"/>
                </a:lnTo>
                <a:lnTo>
                  <a:pt x="3810" y="164973"/>
                </a:lnTo>
                <a:close/>
              </a:path>
              <a:path w="378460" h="378460">
                <a:moveTo>
                  <a:pt x="3810" y="145923"/>
                </a:moveTo>
                <a:lnTo>
                  <a:pt x="0" y="145923"/>
                </a:lnTo>
                <a:lnTo>
                  <a:pt x="0" y="163702"/>
                </a:lnTo>
                <a:lnTo>
                  <a:pt x="3810" y="163702"/>
                </a:lnTo>
                <a:lnTo>
                  <a:pt x="3810" y="145923"/>
                </a:lnTo>
                <a:close/>
              </a:path>
              <a:path w="378460" h="378460">
                <a:moveTo>
                  <a:pt x="3810" y="143383"/>
                </a:moveTo>
                <a:lnTo>
                  <a:pt x="0" y="143383"/>
                </a:lnTo>
                <a:lnTo>
                  <a:pt x="0" y="144652"/>
                </a:lnTo>
                <a:lnTo>
                  <a:pt x="3810" y="144652"/>
                </a:lnTo>
                <a:lnTo>
                  <a:pt x="3810" y="143383"/>
                </a:lnTo>
                <a:close/>
              </a:path>
              <a:path w="378460" h="378460">
                <a:moveTo>
                  <a:pt x="3810" y="140843"/>
                </a:moveTo>
                <a:lnTo>
                  <a:pt x="0" y="140843"/>
                </a:lnTo>
                <a:lnTo>
                  <a:pt x="0" y="142112"/>
                </a:lnTo>
                <a:lnTo>
                  <a:pt x="3810" y="142112"/>
                </a:lnTo>
                <a:lnTo>
                  <a:pt x="3810" y="140843"/>
                </a:lnTo>
                <a:close/>
              </a:path>
              <a:path w="378460" h="378460">
                <a:moveTo>
                  <a:pt x="378460" y="365633"/>
                </a:moveTo>
                <a:lnTo>
                  <a:pt x="374650" y="365633"/>
                </a:lnTo>
                <a:lnTo>
                  <a:pt x="374650" y="366902"/>
                </a:lnTo>
                <a:lnTo>
                  <a:pt x="378460" y="366902"/>
                </a:lnTo>
                <a:lnTo>
                  <a:pt x="378460" y="365633"/>
                </a:lnTo>
                <a:close/>
              </a:path>
              <a:path w="378460" h="378460">
                <a:moveTo>
                  <a:pt x="378460" y="361823"/>
                </a:moveTo>
                <a:lnTo>
                  <a:pt x="374650" y="361823"/>
                </a:lnTo>
                <a:lnTo>
                  <a:pt x="374650" y="364363"/>
                </a:lnTo>
                <a:lnTo>
                  <a:pt x="378460" y="364363"/>
                </a:lnTo>
                <a:lnTo>
                  <a:pt x="378460" y="361823"/>
                </a:lnTo>
                <a:close/>
              </a:path>
              <a:path w="378460" h="378460">
                <a:moveTo>
                  <a:pt x="378460" y="359283"/>
                </a:moveTo>
                <a:lnTo>
                  <a:pt x="374650" y="359283"/>
                </a:lnTo>
                <a:lnTo>
                  <a:pt x="374650" y="360552"/>
                </a:lnTo>
                <a:lnTo>
                  <a:pt x="378460" y="360552"/>
                </a:lnTo>
                <a:lnTo>
                  <a:pt x="378460" y="359283"/>
                </a:lnTo>
                <a:close/>
              </a:path>
              <a:path w="378460" h="378460">
                <a:moveTo>
                  <a:pt x="378460" y="355473"/>
                </a:moveTo>
                <a:lnTo>
                  <a:pt x="374650" y="355473"/>
                </a:lnTo>
                <a:lnTo>
                  <a:pt x="374650" y="358013"/>
                </a:lnTo>
                <a:lnTo>
                  <a:pt x="378460" y="358013"/>
                </a:lnTo>
                <a:lnTo>
                  <a:pt x="378460" y="355473"/>
                </a:lnTo>
                <a:close/>
              </a:path>
              <a:path w="378460" h="378460">
                <a:moveTo>
                  <a:pt x="378460" y="352933"/>
                </a:moveTo>
                <a:lnTo>
                  <a:pt x="374650" y="352933"/>
                </a:lnTo>
                <a:lnTo>
                  <a:pt x="374650" y="354202"/>
                </a:lnTo>
                <a:lnTo>
                  <a:pt x="378460" y="354202"/>
                </a:lnTo>
                <a:lnTo>
                  <a:pt x="378460" y="352933"/>
                </a:lnTo>
                <a:close/>
              </a:path>
              <a:path w="378460" h="378460">
                <a:moveTo>
                  <a:pt x="378460" y="349123"/>
                </a:moveTo>
                <a:lnTo>
                  <a:pt x="374650" y="349123"/>
                </a:lnTo>
                <a:lnTo>
                  <a:pt x="374650" y="351663"/>
                </a:lnTo>
                <a:lnTo>
                  <a:pt x="378460" y="351663"/>
                </a:lnTo>
                <a:lnTo>
                  <a:pt x="378460" y="349123"/>
                </a:lnTo>
                <a:close/>
              </a:path>
              <a:path w="378460" h="378460">
                <a:moveTo>
                  <a:pt x="378460" y="346583"/>
                </a:moveTo>
                <a:lnTo>
                  <a:pt x="374650" y="346583"/>
                </a:lnTo>
                <a:lnTo>
                  <a:pt x="374650" y="347852"/>
                </a:lnTo>
                <a:lnTo>
                  <a:pt x="378460" y="347852"/>
                </a:lnTo>
                <a:lnTo>
                  <a:pt x="378460" y="346583"/>
                </a:lnTo>
                <a:close/>
              </a:path>
              <a:path w="378460" h="378460">
                <a:moveTo>
                  <a:pt x="378460" y="342773"/>
                </a:moveTo>
                <a:lnTo>
                  <a:pt x="374650" y="342773"/>
                </a:lnTo>
                <a:lnTo>
                  <a:pt x="374650" y="345313"/>
                </a:lnTo>
                <a:lnTo>
                  <a:pt x="378460" y="345313"/>
                </a:lnTo>
                <a:lnTo>
                  <a:pt x="378460" y="342773"/>
                </a:lnTo>
                <a:close/>
              </a:path>
              <a:path w="378460" h="378460">
                <a:moveTo>
                  <a:pt x="377190" y="341502"/>
                </a:moveTo>
                <a:lnTo>
                  <a:pt x="375920" y="341502"/>
                </a:lnTo>
                <a:lnTo>
                  <a:pt x="375920" y="342773"/>
                </a:lnTo>
                <a:lnTo>
                  <a:pt x="377190" y="342773"/>
                </a:lnTo>
                <a:lnTo>
                  <a:pt x="377190" y="341502"/>
                </a:lnTo>
                <a:close/>
              </a:path>
              <a:path w="378460" h="378460">
                <a:moveTo>
                  <a:pt x="378460" y="196723"/>
                </a:moveTo>
                <a:lnTo>
                  <a:pt x="374650" y="196723"/>
                </a:lnTo>
                <a:lnTo>
                  <a:pt x="374650" y="218312"/>
                </a:lnTo>
                <a:lnTo>
                  <a:pt x="375920" y="218312"/>
                </a:lnTo>
                <a:lnTo>
                  <a:pt x="375920" y="211962"/>
                </a:lnTo>
                <a:lnTo>
                  <a:pt x="377190" y="211962"/>
                </a:lnTo>
                <a:lnTo>
                  <a:pt x="377190" y="205612"/>
                </a:lnTo>
                <a:lnTo>
                  <a:pt x="378460" y="205612"/>
                </a:lnTo>
                <a:lnTo>
                  <a:pt x="378460" y="196723"/>
                </a:lnTo>
                <a:close/>
              </a:path>
              <a:path w="378460" h="378460">
                <a:moveTo>
                  <a:pt x="378460" y="187833"/>
                </a:moveTo>
                <a:lnTo>
                  <a:pt x="374650" y="187833"/>
                </a:lnTo>
                <a:lnTo>
                  <a:pt x="374650" y="195452"/>
                </a:lnTo>
                <a:lnTo>
                  <a:pt x="378460" y="195452"/>
                </a:lnTo>
                <a:lnTo>
                  <a:pt x="378460" y="187833"/>
                </a:lnTo>
                <a:close/>
              </a:path>
              <a:path w="378460" h="378460">
                <a:moveTo>
                  <a:pt x="378460" y="181483"/>
                </a:moveTo>
                <a:lnTo>
                  <a:pt x="374650" y="181483"/>
                </a:lnTo>
                <a:lnTo>
                  <a:pt x="374650" y="186562"/>
                </a:lnTo>
                <a:lnTo>
                  <a:pt x="378460" y="186562"/>
                </a:lnTo>
                <a:lnTo>
                  <a:pt x="378460" y="181483"/>
                </a:lnTo>
                <a:close/>
              </a:path>
              <a:path w="378460" h="378460">
                <a:moveTo>
                  <a:pt x="378460" y="175133"/>
                </a:moveTo>
                <a:lnTo>
                  <a:pt x="374650" y="175133"/>
                </a:lnTo>
                <a:lnTo>
                  <a:pt x="374650" y="180212"/>
                </a:lnTo>
                <a:lnTo>
                  <a:pt x="378460" y="180212"/>
                </a:lnTo>
                <a:lnTo>
                  <a:pt x="378460" y="175133"/>
                </a:lnTo>
                <a:close/>
              </a:path>
              <a:path w="378460" h="378460">
                <a:moveTo>
                  <a:pt x="378460" y="168783"/>
                </a:moveTo>
                <a:lnTo>
                  <a:pt x="374650" y="168783"/>
                </a:lnTo>
                <a:lnTo>
                  <a:pt x="374650" y="173862"/>
                </a:lnTo>
                <a:lnTo>
                  <a:pt x="378460" y="173862"/>
                </a:lnTo>
                <a:lnTo>
                  <a:pt x="378460" y="168783"/>
                </a:lnTo>
                <a:close/>
              </a:path>
              <a:path w="378460" h="378460">
                <a:moveTo>
                  <a:pt x="378460" y="164973"/>
                </a:moveTo>
                <a:lnTo>
                  <a:pt x="374650" y="164973"/>
                </a:lnTo>
                <a:lnTo>
                  <a:pt x="374650" y="167512"/>
                </a:lnTo>
                <a:lnTo>
                  <a:pt x="378460" y="167512"/>
                </a:lnTo>
                <a:lnTo>
                  <a:pt x="378460" y="164973"/>
                </a:lnTo>
                <a:close/>
              </a:path>
              <a:path w="378460" h="378460">
                <a:moveTo>
                  <a:pt x="378460" y="145923"/>
                </a:moveTo>
                <a:lnTo>
                  <a:pt x="374650" y="145923"/>
                </a:lnTo>
                <a:lnTo>
                  <a:pt x="374650" y="163702"/>
                </a:lnTo>
                <a:lnTo>
                  <a:pt x="378460" y="163702"/>
                </a:lnTo>
                <a:lnTo>
                  <a:pt x="378460" y="145923"/>
                </a:lnTo>
                <a:close/>
              </a:path>
              <a:path w="378460" h="378460">
                <a:moveTo>
                  <a:pt x="378460" y="143383"/>
                </a:moveTo>
                <a:lnTo>
                  <a:pt x="374650" y="143383"/>
                </a:lnTo>
                <a:lnTo>
                  <a:pt x="374650" y="144652"/>
                </a:lnTo>
                <a:lnTo>
                  <a:pt x="378460" y="144652"/>
                </a:lnTo>
                <a:lnTo>
                  <a:pt x="378460" y="143383"/>
                </a:lnTo>
                <a:close/>
              </a:path>
              <a:path w="378460" h="378460">
                <a:moveTo>
                  <a:pt x="378460" y="140843"/>
                </a:moveTo>
                <a:lnTo>
                  <a:pt x="374650" y="140843"/>
                </a:lnTo>
                <a:lnTo>
                  <a:pt x="374650" y="142112"/>
                </a:lnTo>
                <a:lnTo>
                  <a:pt x="378460" y="142112"/>
                </a:lnTo>
                <a:lnTo>
                  <a:pt x="378460" y="140843"/>
                </a:lnTo>
                <a:close/>
              </a:path>
              <a:path w="378460" h="378460">
                <a:moveTo>
                  <a:pt x="3810" y="368173"/>
                </a:moveTo>
                <a:lnTo>
                  <a:pt x="0" y="368173"/>
                </a:lnTo>
                <a:lnTo>
                  <a:pt x="0" y="374523"/>
                </a:lnTo>
                <a:lnTo>
                  <a:pt x="3810" y="374523"/>
                </a:lnTo>
                <a:lnTo>
                  <a:pt x="3810" y="368173"/>
                </a:lnTo>
                <a:close/>
              </a:path>
              <a:path w="378460" h="378460">
                <a:moveTo>
                  <a:pt x="378460" y="368173"/>
                </a:moveTo>
                <a:lnTo>
                  <a:pt x="374650" y="368173"/>
                </a:lnTo>
                <a:lnTo>
                  <a:pt x="374650" y="374523"/>
                </a:lnTo>
                <a:lnTo>
                  <a:pt x="378460" y="374523"/>
                </a:lnTo>
                <a:lnTo>
                  <a:pt x="378460" y="368173"/>
                </a:lnTo>
                <a:close/>
              </a:path>
              <a:path w="378460" h="378460">
                <a:moveTo>
                  <a:pt x="99060" y="377190"/>
                </a:moveTo>
                <a:lnTo>
                  <a:pt x="0" y="377190"/>
                </a:lnTo>
                <a:lnTo>
                  <a:pt x="0" y="378333"/>
                </a:lnTo>
                <a:lnTo>
                  <a:pt x="99060" y="378333"/>
                </a:lnTo>
                <a:lnTo>
                  <a:pt x="99060" y="377190"/>
                </a:lnTo>
                <a:close/>
              </a:path>
              <a:path w="378460" h="378460">
                <a:moveTo>
                  <a:pt x="99060" y="374650"/>
                </a:moveTo>
                <a:lnTo>
                  <a:pt x="0" y="374650"/>
                </a:lnTo>
                <a:lnTo>
                  <a:pt x="0" y="377063"/>
                </a:lnTo>
                <a:lnTo>
                  <a:pt x="99060" y="377063"/>
                </a:lnTo>
                <a:lnTo>
                  <a:pt x="99060" y="374650"/>
                </a:lnTo>
                <a:close/>
              </a:path>
              <a:path w="378460" h="378460">
                <a:moveTo>
                  <a:pt x="378460" y="377189"/>
                </a:moveTo>
                <a:lnTo>
                  <a:pt x="212090" y="377189"/>
                </a:lnTo>
                <a:lnTo>
                  <a:pt x="212090" y="378333"/>
                </a:lnTo>
                <a:lnTo>
                  <a:pt x="378460" y="378333"/>
                </a:lnTo>
                <a:lnTo>
                  <a:pt x="378460" y="377189"/>
                </a:lnTo>
                <a:close/>
              </a:path>
              <a:path w="378460" h="378460">
                <a:moveTo>
                  <a:pt x="378460" y="374650"/>
                </a:moveTo>
                <a:lnTo>
                  <a:pt x="212090" y="374650"/>
                </a:lnTo>
                <a:lnTo>
                  <a:pt x="212090" y="377063"/>
                </a:lnTo>
                <a:lnTo>
                  <a:pt x="378460" y="377063"/>
                </a:lnTo>
                <a:lnTo>
                  <a:pt x="378460" y="374650"/>
                </a:lnTo>
                <a:close/>
              </a:path>
            </a:pathLst>
          </a:custGeom>
          <a:solidFill>
            <a:srgbClr val="B1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4" name="bk object 4534"/>
          <p:cNvSpPr/>
          <p:nvPr/>
        </p:nvSpPr>
        <p:spPr>
          <a:xfrm>
            <a:off x="5076190" y="2917317"/>
            <a:ext cx="370840" cy="370840"/>
          </a:xfrm>
          <a:custGeom>
            <a:avLst/>
            <a:gdLst/>
            <a:ahLst/>
            <a:cxnLst/>
            <a:rect l="l" t="t" r="r" b="b"/>
            <a:pathLst>
              <a:path w="370839" h="370839">
                <a:moveTo>
                  <a:pt x="3810" y="133223"/>
                </a:moveTo>
                <a:lnTo>
                  <a:pt x="0" y="133223"/>
                </a:lnTo>
                <a:lnTo>
                  <a:pt x="0" y="135762"/>
                </a:lnTo>
                <a:lnTo>
                  <a:pt x="3810" y="135762"/>
                </a:lnTo>
                <a:lnTo>
                  <a:pt x="3810" y="133223"/>
                </a:lnTo>
                <a:close/>
              </a:path>
              <a:path w="370839" h="370839">
                <a:moveTo>
                  <a:pt x="370839" y="133223"/>
                </a:moveTo>
                <a:lnTo>
                  <a:pt x="367030" y="133223"/>
                </a:lnTo>
                <a:lnTo>
                  <a:pt x="367030" y="135762"/>
                </a:lnTo>
                <a:lnTo>
                  <a:pt x="370839" y="135762"/>
                </a:lnTo>
                <a:lnTo>
                  <a:pt x="370839" y="133223"/>
                </a:lnTo>
                <a:close/>
              </a:path>
              <a:path w="370839" h="370839">
                <a:moveTo>
                  <a:pt x="3810" y="129412"/>
                </a:moveTo>
                <a:lnTo>
                  <a:pt x="0" y="129412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9412"/>
                </a:lnTo>
                <a:close/>
              </a:path>
              <a:path w="370839" h="370839">
                <a:moveTo>
                  <a:pt x="3810" y="123062"/>
                </a:moveTo>
                <a:lnTo>
                  <a:pt x="0" y="123062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3062"/>
                </a:lnTo>
                <a:close/>
              </a:path>
              <a:path w="370839" h="370839">
                <a:moveTo>
                  <a:pt x="3810" y="120523"/>
                </a:moveTo>
                <a:lnTo>
                  <a:pt x="0" y="120523"/>
                </a:lnTo>
                <a:lnTo>
                  <a:pt x="0" y="121792"/>
                </a:lnTo>
                <a:lnTo>
                  <a:pt x="3810" y="121792"/>
                </a:lnTo>
                <a:lnTo>
                  <a:pt x="3810" y="120523"/>
                </a:lnTo>
                <a:close/>
              </a:path>
              <a:path w="370839" h="370839">
                <a:moveTo>
                  <a:pt x="3810" y="116712"/>
                </a:moveTo>
                <a:lnTo>
                  <a:pt x="0" y="116712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116712"/>
                </a:lnTo>
                <a:close/>
              </a:path>
              <a:path w="370839" h="370839">
                <a:moveTo>
                  <a:pt x="370839" y="129412"/>
                </a:moveTo>
                <a:lnTo>
                  <a:pt x="367030" y="129412"/>
                </a:lnTo>
                <a:lnTo>
                  <a:pt x="367030" y="131952"/>
                </a:lnTo>
                <a:lnTo>
                  <a:pt x="370839" y="131952"/>
                </a:lnTo>
                <a:lnTo>
                  <a:pt x="370839" y="129412"/>
                </a:lnTo>
                <a:close/>
              </a:path>
              <a:path w="370839" h="370839">
                <a:moveTo>
                  <a:pt x="370839" y="123062"/>
                </a:moveTo>
                <a:lnTo>
                  <a:pt x="367030" y="123062"/>
                </a:lnTo>
                <a:lnTo>
                  <a:pt x="367030" y="128142"/>
                </a:lnTo>
                <a:lnTo>
                  <a:pt x="370839" y="128142"/>
                </a:lnTo>
                <a:lnTo>
                  <a:pt x="370839" y="123062"/>
                </a:lnTo>
                <a:close/>
              </a:path>
              <a:path w="370839" h="370839">
                <a:moveTo>
                  <a:pt x="370839" y="120523"/>
                </a:moveTo>
                <a:lnTo>
                  <a:pt x="367030" y="120523"/>
                </a:lnTo>
                <a:lnTo>
                  <a:pt x="367030" y="121792"/>
                </a:lnTo>
                <a:lnTo>
                  <a:pt x="370839" y="121792"/>
                </a:lnTo>
                <a:lnTo>
                  <a:pt x="370839" y="120523"/>
                </a:lnTo>
                <a:close/>
              </a:path>
              <a:path w="370839" h="370839">
                <a:moveTo>
                  <a:pt x="370839" y="116712"/>
                </a:moveTo>
                <a:lnTo>
                  <a:pt x="367030" y="116712"/>
                </a:lnTo>
                <a:lnTo>
                  <a:pt x="367030" y="119252"/>
                </a:lnTo>
                <a:lnTo>
                  <a:pt x="370839" y="119252"/>
                </a:lnTo>
                <a:lnTo>
                  <a:pt x="370839" y="116712"/>
                </a:lnTo>
                <a:close/>
              </a:path>
              <a:path w="370839" h="370839">
                <a:moveTo>
                  <a:pt x="370839" y="110362"/>
                </a:moveTo>
                <a:lnTo>
                  <a:pt x="367030" y="110362"/>
                </a:lnTo>
                <a:lnTo>
                  <a:pt x="367030" y="115442"/>
                </a:lnTo>
                <a:lnTo>
                  <a:pt x="370839" y="115442"/>
                </a:lnTo>
                <a:lnTo>
                  <a:pt x="370839" y="110362"/>
                </a:lnTo>
                <a:close/>
              </a:path>
              <a:path w="370839" h="370839">
                <a:moveTo>
                  <a:pt x="370839" y="104012"/>
                </a:moveTo>
                <a:lnTo>
                  <a:pt x="367030" y="104012"/>
                </a:lnTo>
                <a:lnTo>
                  <a:pt x="367030" y="109092"/>
                </a:lnTo>
                <a:lnTo>
                  <a:pt x="370839" y="109092"/>
                </a:lnTo>
                <a:lnTo>
                  <a:pt x="370839" y="104012"/>
                </a:lnTo>
                <a:close/>
              </a:path>
              <a:path w="370839" h="370839">
                <a:moveTo>
                  <a:pt x="370839" y="101473"/>
                </a:moveTo>
                <a:lnTo>
                  <a:pt x="367030" y="101473"/>
                </a:lnTo>
                <a:lnTo>
                  <a:pt x="367030" y="102742"/>
                </a:lnTo>
                <a:lnTo>
                  <a:pt x="370839" y="102742"/>
                </a:lnTo>
                <a:lnTo>
                  <a:pt x="370839" y="101473"/>
                </a:lnTo>
                <a:close/>
              </a:path>
              <a:path w="370839" h="370839">
                <a:moveTo>
                  <a:pt x="3810" y="110362"/>
                </a:moveTo>
                <a:lnTo>
                  <a:pt x="0" y="110362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0362"/>
                </a:lnTo>
                <a:close/>
              </a:path>
              <a:path w="370839" h="370839">
                <a:moveTo>
                  <a:pt x="3810" y="104012"/>
                </a:moveTo>
                <a:lnTo>
                  <a:pt x="0" y="104012"/>
                </a:lnTo>
                <a:lnTo>
                  <a:pt x="0" y="109092"/>
                </a:lnTo>
                <a:lnTo>
                  <a:pt x="3810" y="109092"/>
                </a:lnTo>
                <a:lnTo>
                  <a:pt x="3810" y="104012"/>
                </a:lnTo>
                <a:close/>
              </a:path>
              <a:path w="370839" h="370839">
                <a:moveTo>
                  <a:pt x="3810" y="101473"/>
                </a:moveTo>
                <a:lnTo>
                  <a:pt x="1270" y="101473"/>
                </a:lnTo>
                <a:lnTo>
                  <a:pt x="1270" y="102742"/>
                </a:lnTo>
                <a:lnTo>
                  <a:pt x="3810" y="102742"/>
                </a:lnTo>
                <a:lnTo>
                  <a:pt x="3810" y="101473"/>
                </a:lnTo>
                <a:close/>
              </a:path>
              <a:path w="370839" h="370839">
                <a:moveTo>
                  <a:pt x="3810" y="97662"/>
                </a:moveTo>
                <a:lnTo>
                  <a:pt x="1270" y="97662"/>
                </a:lnTo>
                <a:lnTo>
                  <a:pt x="1270" y="100202"/>
                </a:lnTo>
                <a:lnTo>
                  <a:pt x="3810" y="100202"/>
                </a:lnTo>
                <a:lnTo>
                  <a:pt x="3810" y="97662"/>
                </a:lnTo>
                <a:close/>
              </a:path>
              <a:path w="370839" h="370839">
                <a:moveTo>
                  <a:pt x="370839" y="97662"/>
                </a:moveTo>
                <a:lnTo>
                  <a:pt x="367030" y="97662"/>
                </a:lnTo>
                <a:lnTo>
                  <a:pt x="367030" y="100202"/>
                </a:lnTo>
                <a:lnTo>
                  <a:pt x="370839" y="100202"/>
                </a:lnTo>
                <a:lnTo>
                  <a:pt x="370839" y="97662"/>
                </a:lnTo>
                <a:close/>
              </a:path>
              <a:path w="370839" h="370839">
                <a:moveTo>
                  <a:pt x="370839" y="95123"/>
                </a:moveTo>
                <a:lnTo>
                  <a:pt x="367030" y="95123"/>
                </a:lnTo>
                <a:lnTo>
                  <a:pt x="367030" y="96392"/>
                </a:lnTo>
                <a:lnTo>
                  <a:pt x="370839" y="96392"/>
                </a:lnTo>
                <a:lnTo>
                  <a:pt x="370839" y="95123"/>
                </a:lnTo>
                <a:close/>
              </a:path>
              <a:path w="370839" h="370839">
                <a:moveTo>
                  <a:pt x="2539" y="93852"/>
                </a:moveTo>
                <a:lnTo>
                  <a:pt x="1270" y="93852"/>
                </a:lnTo>
                <a:lnTo>
                  <a:pt x="1270" y="96392"/>
                </a:lnTo>
                <a:lnTo>
                  <a:pt x="3810" y="96392"/>
                </a:lnTo>
                <a:lnTo>
                  <a:pt x="3810" y="95123"/>
                </a:lnTo>
                <a:lnTo>
                  <a:pt x="2539" y="95123"/>
                </a:lnTo>
                <a:lnTo>
                  <a:pt x="2539" y="93852"/>
                </a:lnTo>
                <a:close/>
              </a:path>
              <a:path w="370839" h="370839">
                <a:moveTo>
                  <a:pt x="3810" y="91312"/>
                </a:moveTo>
                <a:lnTo>
                  <a:pt x="2539" y="91312"/>
                </a:lnTo>
                <a:lnTo>
                  <a:pt x="2539" y="93852"/>
                </a:lnTo>
                <a:lnTo>
                  <a:pt x="3810" y="93852"/>
                </a:lnTo>
                <a:lnTo>
                  <a:pt x="3810" y="91312"/>
                </a:lnTo>
                <a:close/>
              </a:path>
              <a:path w="370839" h="370839">
                <a:moveTo>
                  <a:pt x="3810" y="88773"/>
                </a:moveTo>
                <a:lnTo>
                  <a:pt x="2539" y="88773"/>
                </a:lnTo>
                <a:lnTo>
                  <a:pt x="2539" y="90042"/>
                </a:lnTo>
                <a:lnTo>
                  <a:pt x="3810" y="90042"/>
                </a:lnTo>
                <a:lnTo>
                  <a:pt x="3810" y="88773"/>
                </a:lnTo>
                <a:close/>
              </a:path>
              <a:path w="370839" h="370839">
                <a:moveTo>
                  <a:pt x="370839" y="91312"/>
                </a:moveTo>
                <a:lnTo>
                  <a:pt x="367030" y="91312"/>
                </a:lnTo>
                <a:lnTo>
                  <a:pt x="367030" y="93852"/>
                </a:lnTo>
                <a:lnTo>
                  <a:pt x="370839" y="93852"/>
                </a:lnTo>
                <a:lnTo>
                  <a:pt x="370839" y="91312"/>
                </a:lnTo>
                <a:close/>
              </a:path>
              <a:path w="370839" h="370839">
                <a:moveTo>
                  <a:pt x="370839" y="88773"/>
                </a:moveTo>
                <a:lnTo>
                  <a:pt x="367030" y="88773"/>
                </a:lnTo>
                <a:lnTo>
                  <a:pt x="367030" y="90042"/>
                </a:lnTo>
                <a:lnTo>
                  <a:pt x="370839" y="90042"/>
                </a:lnTo>
                <a:lnTo>
                  <a:pt x="370839" y="88773"/>
                </a:lnTo>
                <a:close/>
              </a:path>
              <a:path w="370839" h="370839">
                <a:moveTo>
                  <a:pt x="370839" y="84962"/>
                </a:moveTo>
                <a:lnTo>
                  <a:pt x="367030" y="84962"/>
                </a:lnTo>
                <a:lnTo>
                  <a:pt x="367030" y="87502"/>
                </a:lnTo>
                <a:lnTo>
                  <a:pt x="370839" y="87502"/>
                </a:lnTo>
                <a:lnTo>
                  <a:pt x="370839" y="84962"/>
                </a:lnTo>
                <a:close/>
              </a:path>
              <a:path w="370839" h="370839">
                <a:moveTo>
                  <a:pt x="370839" y="82423"/>
                </a:moveTo>
                <a:lnTo>
                  <a:pt x="367030" y="82423"/>
                </a:lnTo>
                <a:lnTo>
                  <a:pt x="367030" y="83692"/>
                </a:lnTo>
                <a:lnTo>
                  <a:pt x="370839" y="83692"/>
                </a:lnTo>
                <a:lnTo>
                  <a:pt x="370839" y="82423"/>
                </a:lnTo>
                <a:close/>
              </a:path>
              <a:path w="370839" h="370839">
                <a:moveTo>
                  <a:pt x="370839" y="78612"/>
                </a:moveTo>
                <a:lnTo>
                  <a:pt x="367030" y="78612"/>
                </a:lnTo>
                <a:lnTo>
                  <a:pt x="367030" y="81152"/>
                </a:lnTo>
                <a:lnTo>
                  <a:pt x="370839" y="81152"/>
                </a:lnTo>
                <a:lnTo>
                  <a:pt x="370839" y="78612"/>
                </a:lnTo>
                <a:close/>
              </a:path>
              <a:path w="370839" h="370839">
                <a:moveTo>
                  <a:pt x="370839" y="76073"/>
                </a:moveTo>
                <a:lnTo>
                  <a:pt x="367030" y="76073"/>
                </a:lnTo>
                <a:lnTo>
                  <a:pt x="367030" y="77342"/>
                </a:lnTo>
                <a:lnTo>
                  <a:pt x="370839" y="77342"/>
                </a:lnTo>
                <a:lnTo>
                  <a:pt x="370839" y="76073"/>
                </a:lnTo>
                <a:close/>
              </a:path>
              <a:path w="370839" h="370839">
                <a:moveTo>
                  <a:pt x="370839" y="72262"/>
                </a:moveTo>
                <a:lnTo>
                  <a:pt x="367030" y="72262"/>
                </a:lnTo>
                <a:lnTo>
                  <a:pt x="367030" y="74802"/>
                </a:lnTo>
                <a:lnTo>
                  <a:pt x="370839" y="74802"/>
                </a:lnTo>
                <a:lnTo>
                  <a:pt x="370839" y="72262"/>
                </a:lnTo>
                <a:close/>
              </a:path>
              <a:path w="370839" h="370839">
                <a:moveTo>
                  <a:pt x="370839" y="69723"/>
                </a:moveTo>
                <a:lnTo>
                  <a:pt x="367030" y="69723"/>
                </a:lnTo>
                <a:lnTo>
                  <a:pt x="367030" y="70992"/>
                </a:lnTo>
                <a:lnTo>
                  <a:pt x="370839" y="70992"/>
                </a:lnTo>
                <a:lnTo>
                  <a:pt x="370839" y="69723"/>
                </a:lnTo>
                <a:close/>
              </a:path>
              <a:path w="370839" h="370839">
                <a:moveTo>
                  <a:pt x="370839" y="65912"/>
                </a:moveTo>
                <a:lnTo>
                  <a:pt x="367030" y="65912"/>
                </a:lnTo>
                <a:lnTo>
                  <a:pt x="367030" y="68452"/>
                </a:lnTo>
                <a:lnTo>
                  <a:pt x="370839" y="68452"/>
                </a:lnTo>
                <a:lnTo>
                  <a:pt x="370839" y="65912"/>
                </a:lnTo>
                <a:close/>
              </a:path>
              <a:path w="370839" h="370839">
                <a:moveTo>
                  <a:pt x="370839" y="63373"/>
                </a:moveTo>
                <a:lnTo>
                  <a:pt x="367030" y="63373"/>
                </a:lnTo>
                <a:lnTo>
                  <a:pt x="367030" y="64642"/>
                </a:lnTo>
                <a:lnTo>
                  <a:pt x="370839" y="64642"/>
                </a:lnTo>
                <a:lnTo>
                  <a:pt x="370839" y="63373"/>
                </a:lnTo>
                <a:close/>
              </a:path>
              <a:path w="370839" h="370839">
                <a:moveTo>
                  <a:pt x="370839" y="59562"/>
                </a:moveTo>
                <a:lnTo>
                  <a:pt x="367030" y="59562"/>
                </a:lnTo>
                <a:lnTo>
                  <a:pt x="367030" y="62102"/>
                </a:lnTo>
                <a:lnTo>
                  <a:pt x="370839" y="62102"/>
                </a:lnTo>
                <a:lnTo>
                  <a:pt x="370839" y="59562"/>
                </a:lnTo>
                <a:close/>
              </a:path>
              <a:path w="370839" h="370839">
                <a:moveTo>
                  <a:pt x="370839" y="57023"/>
                </a:moveTo>
                <a:lnTo>
                  <a:pt x="367030" y="57023"/>
                </a:lnTo>
                <a:lnTo>
                  <a:pt x="367030" y="58292"/>
                </a:lnTo>
                <a:lnTo>
                  <a:pt x="370839" y="58292"/>
                </a:lnTo>
                <a:lnTo>
                  <a:pt x="370839" y="57023"/>
                </a:lnTo>
                <a:close/>
              </a:path>
              <a:path w="370839" h="370839">
                <a:moveTo>
                  <a:pt x="370839" y="53212"/>
                </a:moveTo>
                <a:lnTo>
                  <a:pt x="367030" y="53212"/>
                </a:lnTo>
                <a:lnTo>
                  <a:pt x="367030" y="55752"/>
                </a:lnTo>
                <a:lnTo>
                  <a:pt x="370839" y="55752"/>
                </a:lnTo>
                <a:lnTo>
                  <a:pt x="370839" y="53212"/>
                </a:lnTo>
                <a:close/>
              </a:path>
              <a:path w="370839" h="370839">
                <a:moveTo>
                  <a:pt x="370839" y="50673"/>
                </a:moveTo>
                <a:lnTo>
                  <a:pt x="367030" y="50673"/>
                </a:lnTo>
                <a:lnTo>
                  <a:pt x="367030" y="51942"/>
                </a:lnTo>
                <a:lnTo>
                  <a:pt x="370839" y="51942"/>
                </a:lnTo>
                <a:lnTo>
                  <a:pt x="370839" y="50673"/>
                </a:lnTo>
                <a:close/>
              </a:path>
              <a:path w="370839" h="370839">
                <a:moveTo>
                  <a:pt x="370839" y="46862"/>
                </a:moveTo>
                <a:lnTo>
                  <a:pt x="367030" y="46862"/>
                </a:lnTo>
                <a:lnTo>
                  <a:pt x="367030" y="49402"/>
                </a:lnTo>
                <a:lnTo>
                  <a:pt x="370839" y="49402"/>
                </a:lnTo>
                <a:lnTo>
                  <a:pt x="370839" y="46862"/>
                </a:lnTo>
                <a:close/>
              </a:path>
              <a:path w="370839" h="370839">
                <a:moveTo>
                  <a:pt x="370839" y="44323"/>
                </a:moveTo>
                <a:lnTo>
                  <a:pt x="367030" y="44323"/>
                </a:lnTo>
                <a:lnTo>
                  <a:pt x="367030" y="45592"/>
                </a:lnTo>
                <a:lnTo>
                  <a:pt x="370839" y="45592"/>
                </a:lnTo>
                <a:lnTo>
                  <a:pt x="370839" y="44323"/>
                </a:lnTo>
                <a:close/>
              </a:path>
              <a:path w="370839" h="370839">
                <a:moveTo>
                  <a:pt x="370839" y="40512"/>
                </a:moveTo>
                <a:lnTo>
                  <a:pt x="367030" y="40512"/>
                </a:lnTo>
                <a:lnTo>
                  <a:pt x="367030" y="43052"/>
                </a:lnTo>
                <a:lnTo>
                  <a:pt x="370839" y="43052"/>
                </a:lnTo>
                <a:lnTo>
                  <a:pt x="370839" y="40512"/>
                </a:lnTo>
                <a:close/>
              </a:path>
              <a:path w="370839" h="370839">
                <a:moveTo>
                  <a:pt x="370839" y="37973"/>
                </a:moveTo>
                <a:lnTo>
                  <a:pt x="367030" y="37973"/>
                </a:lnTo>
                <a:lnTo>
                  <a:pt x="367030" y="39242"/>
                </a:lnTo>
                <a:lnTo>
                  <a:pt x="370839" y="39242"/>
                </a:lnTo>
                <a:lnTo>
                  <a:pt x="370839" y="37973"/>
                </a:lnTo>
                <a:close/>
              </a:path>
              <a:path w="370839" h="370839">
                <a:moveTo>
                  <a:pt x="370839" y="34162"/>
                </a:moveTo>
                <a:lnTo>
                  <a:pt x="367030" y="34162"/>
                </a:lnTo>
                <a:lnTo>
                  <a:pt x="367030" y="36702"/>
                </a:lnTo>
                <a:lnTo>
                  <a:pt x="370839" y="36702"/>
                </a:lnTo>
                <a:lnTo>
                  <a:pt x="370839" y="34162"/>
                </a:lnTo>
                <a:close/>
              </a:path>
              <a:path w="370839" h="370839">
                <a:moveTo>
                  <a:pt x="2540" y="32892"/>
                </a:moveTo>
                <a:lnTo>
                  <a:pt x="1270" y="32892"/>
                </a:lnTo>
                <a:lnTo>
                  <a:pt x="1270" y="34162"/>
                </a:lnTo>
                <a:lnTo>
                  <a:pt x="2540" y="34162"/>
                </a:lnTo>
                <a:lnTo>
                  <a:pt x="2540" y="32892"/>
                </a:lnTo>
                <a:close/>
              </a:path>
              <a:path w="370839" h="370839">
                <a:moveTo>
                  <a:pt x="3810" y="31623"/>
                </a:moveTo>
                <a:lnTo>
                  <a:pt x="0" y="31623"/>
                </a:lnTo>
                <a:lnTo>
                  <a:pt x="0" y="32892"/>
                </a:lnTo>
                <a:lnTo>
                  <a:pt x="3810" y="32892"/>
                </a:lnTo>
                <a:lnTo>
                  <a:pt x="3810" y="31623"/>
                </a:lnTo>
                <a:close/>
              </a:path>
              <a:path w="370839" h="370839">
                <a:moveTo>
                  <a:pt x="3810" y="27812"/>
                </a:moveTo>
                <a:lnTo>
                  <a:pt x="0" y="27812"/>
                </a:lnTo>
                <a:lnTo>
                  <a:pt x="0" y="30352"/>
                </a:lnTo>
                <a:lnTo>
                  <a:pt x="3810" y="30352"/>
                </a:lnTo>
                <a:lnTo>
                  <a:pt x="3810" y="27812"/>
                </a:lnTo>
                <a:close/>
              </a:path>
              <a:path w="370839" h="370839">
                <a:moveTo>
                  <a:pt x="370839" y="31623"/>
                </a:moveTo>
                <a:lnTo>
                  <a:pt x="367030" y="31623"/>
                </a:lnTo>
                <a:lnTo>
                  <a:pt x="367030" y="32892"/>
                </a:lnTo>
                <a:lnTo>
                  <a:pt x="370839" y="32892"/>
                </a:lnTo>
                <a:lnTo>
                  <a:pt x="370839" y="31623"/>
                </a:lnTo>
                <a:close/>
              </a:path>
              <a:path w="370839" h="370839">
                <a:moveTo>
                  <a:pt x="370839" y="27939"/>
                </a:moveTo>
                <a:lnTo>
                  <a:pt x="367030" y="27939"/>
                </a:lnTo>
                <a:lnTo>
                  <a:pt x="367030" y="30352"/>
                </a:lnTo>
                <a:lnTo>
                  <a:pt x="370839" y="30352"/>
                </a:lnTo>
                <a:lnTo>
                  <a:pt x="370839" y="27939"/>
                </a:lnTo>
                <a:close/>
              </a:path>
              <a:path w="370839" h="370839">
                <a:moveTo>
                  <a:pt x="3810" y="25400"/>
                </a:moveTo>
                <a:lnTo>
                  <a:pt x="0" y="25400"/>
                </a:lnTo>
                <a:lnTo>
                  <a:pt x="0" y="26542"/>
                </a:lnTo>
                <a:lnTo>
                  <a:pt x="3810" y="26542"/>
                </a:lnTo>
                <a:lnTo>
                  <a:pt x="3810" y="25400"/>
                </a:lnTo>
                <a:close/>
              </a:path>
              <a:path w="370839" h="370839">
                <a:moveTo>
                  <a:pt x="370839" y="25400"/>
                </a:moveTo>
                <a:lnTo>
                  <a:pt x="367030" y="25400"/>
                </a:lnTo>
                <a:lnTo>
                  <a:pt x="367030" y="26542"/>
                </a:lnTo>
                <a:lnTo>
                  <a:pt x="370839" y="26542"/>
                </a:lnTo>
                <a:lnTo>
                  <a:pt x="370839" y="25400"/>
                </a:lnTo>
                <a:close/>
              </a:path>
              <a:path w="370839" h="370839">
                <a:moveTo>
                  <a:pt x="3810" y="21589"/>
                </a:moveTo>
                <a:lnTo>
                  <a:pt x="0" y="21589"/>
                </a:lnTo>
                <a:lnTo>
                  <a:pt x="0" y="24002"/>
                </a:lnTo>
                <a:lnTo>
                  <a:pt x="3810" y="24002"/>
                </a:lnTo>
                <a:lnTo>
                  <a:pt x="3810" y="21589"/>
                </a:lnTo>
                <a:close/>
              </a:path>
              <a:path w="370839" h="370839">
                <a:moveTo>
                  <a:pt x="370839" y="21589"/>
                </a:moveTo>
                <a:lnTo>
                  <a:pt x="367030" y="21589"/>
                </a:lnTo>
                <a:lnTo>
                  <a:pt x="367030" y="24002"/>
                </a:lnTo>
                <a:lnTo>
                  <a:pt x="370839" y="24002"/>
                </a:lnTo>
                <a:lnTo>
                  <a:pt x="370839" y="21589"/>
                </a:lnTo>
                <a:close/>
              </a:path>
              <a:path w="370839" h="370839">
                <a:moveTo>
                  <a:pt x="3810" y="19050"/>
                </a:moveTo>
                <a:lnTo>
                  <a:pt x="0" y="19050"/>
                </a:lnTo>
                <a:lnTo>
                  <a:pt x="0" y="20192"/>
                </a:lnTo>
                <a:lnTo>
                  <a:pt x="3810" y="20192"/>
                </a:lnTo>
                <a:lnTo>
                  <a:pt x="3810" y="19050"/>
                </a:lnTo>
                <a:close/>
              </a:path>
              <a:path w="370839" h="370839">
                <a:moveTo>
                  <a:pt x="370839" y="19050"/>
                </a:moveTo>
                <a:lnTo>
                  <a:pt x="367030" y="19050"/>
                </a:lnTo>
                <a:lnTo>
                  <a:pt x="367030" y="20192"/>
                </a:lnTo>
                <a:lnTo>
                  <a:pt x="370839" y="20192"/>
                </a:lnTo>
                <a:lnTo>
                  <a:pt x="370839" y="19050"/>
                </a:lnTo>
                <a:close/>
              </a:path>
              <a:path w="370839" h="370839">
                <a:moveTo>
                  <a:pt x="3810" y="15239"/>
                </a:moveTo>
                <a:lnTo>
                  <a:pt x="0" y="15239"/>
                </a:lnTo>
                <a:lnTo>
                  <a:pt x="0" y="17652"/>
                </a:lnTo>
                <a:lnTo>
                  <a:pt x="3810" y="17652"/>
                </a:lnTo>
                <a:lnTo>
                  <a:pt x="3810" y="15239"/>
                </a:lnTo>
                <a:close/>
              </a:path>
              <a:path w="370839" h="370839">
                <a:moveTo>
                  <a:pt x="370839" y="15239"/>
                </a:moveTo>
                <a:lnTo>
                  <a:pt x="367030" y="15239"/>
                </a:lnTo>
                <a:lnTo>
                  <a:pt x="367030" y="17652"/>
                </a:lnTo>
                <a:lnTo>
                  <a:pt x="370839" y="17652"/>
                </a:lnTo>
                <a:lnTo>
                  <a:pt x="370839" y="15239"/>
                </a:lnTo>
                <a:close/>
              </a:path>
              <a:path w="370839" h="370839">
                <a:moveTo>
                  <a:pt x="3810" y="12700"/>
                </a:moveTo>
                <a:lnTo>
                  <a:pt x="0" y="12700"/>
                </a:lnTo>
                <a:lnTo>
                  <a:pt x="0" y="13842"/>
                </a:lnTo>
                <a:lnTo>
                  <a:pt x="3810" y="13842"/>
                </a:lnTo>
                <a:lnTo>
                  <a:pt x="3810" y="12700"/>
                </a:lnTo>
                <a:close/>
              </a:path>
              <a:path w="370839" h="370839">
                <a:moveTo>
                  <a:pt x="370839" y="12700"/>
                </a:moveTo>
                <a:lnTo>
                  <a:pt x="367030" y="12700"/>
                </a:lnTo>
                <a:lnTo>
                  <a:pt x="367030" y="13842"/>
                </a:lnTo>
                <a:lnTo>
                  <a:pt x="370839" y="13842"/>
                </a:lnTo>
                <a:lnTo>
                  <a:pt x="370839" y="12700"/>
                </a:lnTo>
                <a:close/>
              </a:path>
              <a:path w="370839" h="370839">
                <a:moveTo>
                  <a:pt x="3810" y="8889"/>
                </a:moveTo>
                <a:lnTo>
                  <a:pt x="0" y="8889"/>
                </a:lnTo>
                <a:lnTo>
                  <a:pt x="0" y="11302"/>
                </a:lnTo>
                <a:lnTo>
                  <a:pt x="3810" y="11302"/>
                </a:lnTo>
                <a:lnTo>
                  <a:pt x="3810" y="8889"/>
                </a:lnTo>
                <a:close/>
              </a:path>
              <a:path w="370839" h="370839">
                <a:moveTo>
                  <a:pt x="370839" y="8889"/>
                </a:moveTo>
                <a:lnTo>
                  <a:pt x="367030" y="8889"/>
                </a:lnTo>
                <a:lnTo>
                  <a:pt x="367030" y="11302"/>
                </a:lnTo>
                <a:lnTo>
                  <a:pt x="370839" y="11302"/>
                </a:lnTo>
                <a:lnTo>
                  <a:pt x="370839" y="8889"/>
                </a:lnTo>
                <a:close/>
              </a:path>
              <a:path w="370839" h="370839">
                <a:moveTo>
                  <a:pt x="3810" y="6350"/>
                </a:moveTo>
                <a:lnTo>
                  <a:pt x="0" y="6350"/>
                </a:lnTo>
                <a:lnTo>
                  <a:pt x="0" y="7492"/>
                </a:lnTo>
                <a:lnTo>
                  <a:pt x="3810" y="7492"/>
                </a:lnTo>
                <a:lnTo>
                  <a:pt x="3810" y="6350"/>
                </a:lnTo>
                <a:close/>
              </a:path>
              <a:path w="370839" h="370839">
                <a:moveTo>
                  <a:pt x="370839" y="6350"/>
                </a:moveTo>
                <a:lnTo>
                  <a:pt x="367030" y="6350"/>
                </a:lnTo>
                <a:lnTo>
                  <a:pt x="367030" y="7492"/>
                </a:lnTo>
                <a:lnTo>
                  <a:pt x="370839" y="7492"/>
                </a:lnTo>
                <a:lnTo>
                  <a:pt x="370839" y="6350"/>
                </a:lnTo>
                <a:close/>
              </a:path>
              <a:path w="370839" h="370839">
                <a:moveTo>
                  <a:pt x="17780" y="0"/>
                </a:moveTo>
                <a:lnTo>
                  <a:pt x="0" y="0"/>
                </a:lnTo>
                <a:lnTo>
                  <a:pt x="0" y="4952"/>
                </a:lnTo>
                <a:lnTo>
                  <a:pt x="3810" y="4952"/>
                </a:lnTo>
                <a:lnTo>
                  <a:pt x="3810" y="3810"/>
                </a:lnTo>
                <a:lnTo>
                  <a:pt x="17780" y="3810"/>
                </a:lnTo>
                <a:lnTo>
                  <a:pt x="17780" y="0"/>
                </a:lnTo>
                <a:close/>
              </a:path>
              <a:path w="370839" h="370839">
                <a:moveTo>
                  <a:pt x="370839" y="0"/>
                </a:moveTo>
                <a:lnTo>
                  <a:pt x="19050" y="0"/>
                </a:lnTo>
                <a:lnTo>
                  <a:pt x="19050" y="1142"/>
                </a:lnTo>
                <a:lnTo>
                  <a:pt x="20320" y="1142"/>
                </a:lnTo>
                <a:lnTo>
                  <a:pt x="20320" y="2539"/>
                </a:lnTo>
                <a:lnTo>
                  <a:pt x="21589" y="2539"/>
                </a:lnTo>
                <a:lnTo>
                  <a:pt x="21589" y="3810"/>
                </a:lnTo>
                <a:lnTo>
                  <a:pt x="367030" y="3810"/>
                </a:lnTo>
                <a:lnTo>
                  <a:pt x="367030" y="4952"/>
                </a:lnTo>
                <a:lnTo>
                  <a:pt x="370839" y="4952"/>
                </a:lnTo>
                <a:lnTo>
                  <a:pt x="370839" y="0"/>
                </a:lnTo>
                <a:close/>
              </a:path>
              <a:path w="370839" h="370839">
                <a:moveTo>
                  <a:pt x="3810" y="361823"/>
                </a:moveTo>
                <a:lnTo>
                  <a:pt x="0" y="361823"/>
                </a:lnTo>
                <a:lnTo>
                  <a:pt x="0" y="363092"/>
                </a:lnTo>
                <a:lnTo>
                  <a:pt x="3810" y="363092"/>
                </a:lnTo>
                <a:lnTo>
                  <a:pt x="3810" y="361823"/>
                </a:lnTo>
                <a:close/>
              </a:path>
              <a:path w="370839" h="370839">
                <a:moveTo>
                  <a:pt x="3810" y="358013"/>
                </a:moveTo>
                <a:lnTo>
                  <a:pt x="0" y="358013"/>
                </a:lnTo>
                <a:lnTo>
                  <a:pt x="0" y="360552"/>
                </a:lnTo>
                <a:lnTo>
                  <a:pt x="3810" y="360552"/>
                </a:lnTo>
                <a:lnTo>
                  <a:pt x="3810" y="358013"/>
                </a:lnTo>
                <a:close/>
              </a:path>
              <a:path w="370839" h="370839">
                <a:moveTo>
                  <a:pt x="3810" y="355473"/>
                </a:moveTo>
                <a:lnTo>
                  <a:pt x="0" y="355473"/>
                </a:lnTo>
                <a:lnTo>
                  <a:pt x="0" y="356742"/>
                </a:lnTo>
                <a:lnTo>
                  <a:pt x="3810" y="356742"/>
                </a:lnTo>
                <a:lnTo>
                  <a:pt x="3810" y="355473"/>
                </a:lnTo>
                <a:close/>
              </a:path>
              <a:path w="370839" h="370839">
                <a:moveTo>
                  <a:pt x="3810" y="351663"/>
                </a:moveTo>
                <a:lnTo>
                  <a:pt x="0" y="351663"/>
                </a:lnTo>
                <a:lnTo>
                  <a:pt x="0" y="354202"/>
                </a:lnTo>
                <a:lnTo>
                  <a:pt x="3810" y="354202"/>
                </a:lnTo>
                <a:lnTo>
                  <a:pt x="3810" y="351663"/>
                </a:lnTo>
                <a:close/>
              </a:path>
              <a:path w="370839" h="370839">
                <a:moveTo>
                  <a:pt x="3810" y="349123"/>
                </a:moveTo>
                <a:lnTo>
                  <a:pt x="0" y="349123"/>
                </a:lnTo>
                <a:lnTo>
                  <a:pt x="0" y="350392"/>
                </a:lnTo>
                <a:lnTo>
                  <a:pt x="3810" y="350392"/>
                </a:lnTo>
                <a:lnTo>
                  <a:pt x="3810" y="349123"/>
                </a:lnTo>
                <a:close/>
              </a:path>
              <a:path w="370839" h="370839">
                <a:moveTo>
                  <a:pt x="3810" y="345313"/>
                </a:moveTo>
                <a:lnTo>
                  <a:pt x="0" y="345313"/>
                </a:lnTo>
                <a:lnTo>
                  <a:pt x="0" y="347852"/>
                </a:lnTo>
                <a:lnTo>
                  <a:pt x="3810" y="347852"/>
                </a:lnTo>
                <a:lnTo>
                  <a:pt x="3810" y="345313"/>
                </a:lnTo>
                <a:close/>
              </a:path>
              <a:path w="370839" h="370839">
                <a:moveTo>
                  <a:pt x="3810" y="342773"/>
                </a:moveTo>
                <a:lnTo>
                  <a:pt x="0" y="342773"/>
                </a:lnTo>
                <a:lnTo>
                  <a:pt x="0" y="344042"/>
                </a:lnTo>
                <a:lnTo>
                  <a:pt x="3810" y="344042"/>
                </a:lnTo>
                <a:lnTo>
                  <a:pt x="3810" y="342773"/>
                </a:lnTo>
                <a:close/>
              </a:path>
              <a:path w="370839" h="370839">
                <a:moveTo>
                  <a:pt x="3810" y="338963"/>
                </a:moveTo>
                <a:lnTo>
                  <a:pt x="0" y="338963"/>
                </a:lnTo>
                <a:lnTo>
                  <a:pt x="0" y="341502"/>
                </a:lnTo>
                <a:lnTo>
                  <a:pt x="3810" y="341502"/>
                </a:lnTo>
                <a:lnTo>
                  <a:pt x="3810" y="338963"/>
                </a:lnTo>
                <a:close/>
              </a:path>
              <a:path w="370839" h="370839">
                <a:moveTo>
                  <a:pt x="3810" y="336423"/>
                </a:moveTo>
                <a:lnTo>
                  <a:pt x="0" y="336423"/>
                </a:lnTo>
                <a:lnTo>
                  <a:pt x="0" y="337692"/>
                </a:lnTo>
                <a:lnTo>
                  <a:pt x="3810" y="337692"/>
                </a:lnTo>
                <a:lnTo>
                  <a:pt x="3810" y="336423"/>
                </a:lnTo>
                <a:close/>
              </a:path>
              <a:path w="370839" h="370839">
                <a:moveTo>
                  <a:pt x="3810" y="332613"/>
                </a:moveTo>
                <a:lnTo>
                  <a:pt x="0" y="332613"/>
                </a:lnTo>
                <a:lnTo>
                  <a:pt x="0" y="335152"/>
                </a:lnTo>
                <a:lnTo>
                  <a:pt x="3810" y="335152"/>
                </a:lnTo>
                <a:lnTo>
                  <a:pt x="3810" y="332613"/>
                </a:lnTo>
                <a:close/>
              </a:path>
              <a:path w="370839" h="370839">
                <a:moveTo>
                  <a:pt x="3810" y="330073"/>
                </a:moveTo>
                <a:lnTo>
                  <a:pt x="0" y="330073"/>
                </a:lnTo>
                <a:lnTo>
                  <a:pt x="0" y="331342"/>
                </a:lnTo>
                <a:lnTo>
                  <a:pt x="3810" y="331342"/>
                </a:lnTo>
                <a:lnTo>
                  <a:pt x="3810" y="330073"/>
                </a:lnTo>
                <a:close/>
              </a:path>
              <a:path w="370839" h="370839">
                <a:moveTo>
                  <a:pt x="3810" y="326263"/>
                </a:moveTo>
                <a:lnTo>
                  <a:pt x="0" y="326263"/>
                </a:lnTo>
                <a:lnTo>
                  <a:pt x="0" y="328802"/>
                </a:lnTo>
                <a:lnTo>
                  <a:pt x="3810" y="328802"/>
                </a:lnTo>
                <a:lnTo>
                  <a:pt x="3810" y="326263"/>
                </a:lnTo>
                <a:close/>
              </a:path>
              <a:path w="370839" h="370839">
                <a:moveTo>
                  <a:pt x="3810" y="323723"/>
                </a:moveTo>
                <a:lnTo>
                  <a:pt x="0" y="323723"/>
                </a:lnTo>
                <a:lnTo>
                  <a:pt x="0" y="324992"/>
                </a:lnTo>
                <a:lnTo>
                  <a:pt x="3810" y="324992"/>
                </a:lnTo>
                <a:lnTo>
                  <a:pt x="3810" y="323723"/>
                </a:lnTo>
                <a:close/>
              </a:path>
              <a:path w="370839" h="370839">
                <a:moveTo>
                  <a:pt x="3810" y="319913"/>
                </a:moveTo>
                <a:lnTo>
                  <a:pt x="0" y="319913"/>
                </a:lnTo>
                <a:lnTo>
                  <a:pt x="0" y="322452"/>
                </a:lnTo>
                <a:lnTo>
                  <a:pt x="3810" y="322452"/>
                </a:lnTo>
                <a:lnTo>
                  <a:pt x="3810" y="319913"/>
                </a:lnTo>
                <a:close/>
              </a:path>
              <a:path w="370839" h="370839">
                <a:moveTo>
                  <a:pt x="3810" y="317373"/>
                </a:moveTo>
                <a:lnTo>
                  <a:pt x="0" y="317373"/>
                </a:lnTo>
                <a:lnTo>
                  <a:pt x="0" y="318642"/>
                </a:lnTo>
                <a:lnTo>
                  <a:pt x="3810" y="318642"/>
                </a:lnTo>
                <a:lnTo>
                  <a:pt x="3810" y="317373"/>
                </a:lnTo>
                <a:close/>
              </a:path>
              <a:path w="370839" h="370839">
                <a:moveTo>
                  <a:pt x="3810" y="313563"/>
                </a:moveTo>
                <a:lnTo>
                  <a:pt x="0" y="313563"/>
                </a:lnTo>
                <a:lnTo>
                  <a:pt x="0" y="316102"/>
                </a:lnTo>
                <a:lnTo>
                  <a:pt x="3810" y="316102"/>
                </a:lnTo>
                <a:lnTo>
                  <a:pt x="3810" y="313563"/>
                </a:lnTo>
                <a:close/>
              </a:path>
              <a:path w="370839" h="370839">
                <a:moveTo>
                  <a:pt x="3810" y="311023"/>
                </a:moveTo>
                <a:lnTo>
                  <a:pt x="0" y="311023"/>
                </a:lnTo>
                <a:lnTo>
                  <a:pt x="0" y="312292"/>
                </a:lnTo>
                <a:lnTo>
                  <a:pt x="3810" y="312292"/>
                </a:lnTo>
                <a:lnTo>
                  <a:pt x="3810" y="311023"/>
                </a:lnTo>
                <a:close/>
              </a:path>
              <a:path w="370839" h="370839">
                <a:moveTo>
                  <a:pt x="3810" y="307213"/>
                </a:moveTo>
                <a:lnTo>
                  <a:pt x="0" y="307213"/>
                </a:lnTo>
                <a:lnTo>
                  <a:pt x="0" y="309752"/>
                </a:lnTo>
                <a:lnTo>
                  <a:pt x="3810" y="309752"/>
                </a:lnTo>
                <a:lnTo>
                  <a:pt x="3810" y="307213"/>
                </a:lnTo>
                <a:close/>
              </a:path>
              <a:path w="370839" h="370839">
                <a:moveTo>
                  <a:pt x="3810" y="304673"/>
                </a:moveTo>
                <a:lnTo>
                  <a:pt x="0" y="304673"/>
                </a:lnTo>
                <a:lnTo>
                  <a:pt x="0" y="305942"/>
                </a:lnTo>
                <a:lnTo>
                  <a:pt x="3810" y="305942"/>
                </a:lnTo>
                <a:lnTo>
                  <a:pt x="3810" y="304673"/>
                </a:lnTo>
                <a:close/>
              </a:path>
              <a:path w="370839" h="370839">
                <a:moveTo>
                  <a:pt x="3810" y="300863"/>
                </a:moveTo>
                <a:lnTo>
                  <a:pt x="0" y="300863"/>
                </a:lnTo>
                <a:lnTo>
                  <a:pt x="0" y="303402"/>
                </a:lnTo>
                <a:lnTo>
                  <a:pt x="3810" y="303402"/>
                </a:lnTo>
                <a:lnTo>
                  <a:pt x="3810" y="300863"/>
                </a:lnTo>
                <a:close/>
              </a:path>
              <a:path w="370839" h="370839">
                <a:moveTo>
                  <a:pt x="3810" y="298323"/>
                </a:moveTo>
                <a:lnTo>
                  <a:pt x="0" y="298323"/>
                </a:lnTo>
                <a:lnTo>
                  <a:pt x="0" y="299592"/>
                </a:lnTo>
                <a:lnTo>
                  <a:pt x="3810" y="299592"/>
                </a:lnTo>
                <a:lnTo>
                  <a:pt x="3810" y="298323"/>
                </a:lnTo>
                <a:close/>
              </a:path>
              <a:path w="370839" h="370839">
                <a:moveTo>
                  <a:pt x="3810" y="294513"/>
                </a:moveTo>
                <a:lnTo>
                  <a:pt x="0" y="294513"/>
                </a:lnTo>
                <a:lnTo>
                  <a:pt x="0" y="297052"/>
                </a:lnTo>
                <a:lnTo>
                  <a:pt x="3810" y="297052"/>
                </a:lnTo>
                <a:lnTo>
                  <a:pt x="3810" y="294513"/>
                </a:lnTo>
                <a:close/>
              </a:path>
              <a:path w="370839" h="370839">
                <a:moveTo>
                  <a:pt x="3810" y="291973"/>
                </a:moveTo>
                <a:lnTo>
                  <a:pt x="0" y="291973"/>
                </a:lnTo>
                <a:lnTo>
                  <a:pt x="0" y="293242"/>
                </a:lnTo>
                <a:lnTo>
                  <a:pt x="3810" y="293242"/>
                </a:lnTo>
                <a:lnTo>
                  <a:pt x="3810" y="291973"/>
                </a:lnTo>
                <a:close/>
              </a:path>
              <a:path w="370839" h="370839">
                <a:moveTo>
                  <a:pt x="3810" y="288163"/>
                </a:moveTo>
                <a:lnTo>
                  <a:pt x="0" y="288163"/>
                </a:lnTo>
                <a:lnTo>
                  <a:pt x="0" y="290702"/>
                </a:lnTo>
                <a:lnTo>
                  <a:pt x="3810" y="290702"/>
                </a:lnTo>
                <a:lnTo>
                  <a:pt x="3810" y="288163"/>
                </a:lnTo>
                <a:close/>
              </a:path>
              <a:path w="370839" h="370839">
                <a:moveTo>
                  <a:pt x="3810" y="285623"/>
                </a:moveTo>
                <a:lnTo>
                  <a:pt x="0" y="285623"/>
                </a:lnTo>
                <a:lnTo>
                  <a:pt x="0" y="286892"/>
                </a:lnTo>
                <a:lnTo>
                  <a:pt x="3810" y="286892"/>
                </a:lnTo>
                <a:lnTo>
                  <a:pt x="3810" y="285623"/>
                </a:lnTo>
                <a:close/>
              </a:path>
              <a:path w="370839" h="370839">
                <a:moveTo>
                  <a:pt x="3810" y="281813"/>
                </a:moveTo>
                <a:lnTo>
                  <a:pt x="0" y="281813"/>
                </a:lnTo>
                <a:lnTo>
                  <a:pt x="0" y="284352"/>
                </a:lnTo>
                <a:lnTo>
                  <a:pt x="3810" y="284352"/>
                </a:lnTo>
                <a:lnTo>
                  <a:pt x="3810" y="281813"/>
                </a:lnTo>
                <a:close/>
              </a:path>
              <a:path w="370839" h="370839">
                <a:moveTo>
                  <a:pt x="3810" y="279273"/>
                </a:moveTo>
                <a:lnTo>
                  <a:pt x="0" y="279273"/>
                </a:lnTo>
                <a:lnTo>
                  <a:pt x="0" y="280542"/>
                </a:lnTo>
                <a:lnTo>
                  <a:pt x="3810" y="280542"/>
                </a:lnTo>
                <a:lnTo>
                  <a:pt x="3810" y="279273"/>
                </a:lnTo>
                <a:close/>
              </a:path>
              <a:path w="370839" h="370839">
                <a:moveTo>
                  <a:pt x="3810" y="275463"/>
                </a:moveTo>
                <a:lnTo>
                  <a:pt x="0" y="275463"/>
                </a:lnTo>
                <a:lnTo>
                  <a:pt x="0" y="278002"/>
                </a:lnTo>
                <a:lnTo>
                  <a:pt x="3810" y="278002"/>
                </a:lnTo>
                <a:lnTo>
                  <a:pt x="3810" y="275463"/>
                </a:lnTo>
                <a:close/>
              </a:path>
              <a:path w="370839" h="370839">
                <a:moveTo>
                  <a:pt x="3810" y="272923"/>
                </a:moveTo>
                <a:lnTo>
                  <a:pt x="0" y="272923"/>
                </a:lnTo>
                <a:lnTo>
                  <a:pt x="0" y="274192"/>
                </a:lnTo>
                <a:lnTo>
                  <a:pt x="3810" y="274192"/>
                </a:lnTo>
                <a:lnTo>
                  <a:pt x="3810" y="272923"/>
                </a:lnTo>
                <a:close/>
              </a:path>
              <a:path w="370839" h="370839">
                <a:moveTo>
                  <a:pt x="3810" y="266573"/>
                </a:moveTo>
                <a:lnTo>
                  <a:pt x="0" y="266573"/>
                </a:lnTo>
                <a:lnTo>
                  <a:pt x="0" y="271652"/>
                </a:lnTo>
                <a:lnTo>
                  <a:pt x="3810" y="271652"/>
                </a:lnTo>
                <a:lnTo>
                  <a:pt x="3810" y="266573"/>
                </a:lnTo>
                <a:close/>
              </a:path>
              <a:path w="370839" h="370839">
                <a:moveTo>
                  <a:pt x="3810" y="260223"/>
                </a:moveTo>
                <a:lnTo>
                  <a:pt x="0" y="260223"/>
                </a:lnTo>
                <a:lnTo>
                  <a:pt x="0" y="265302"/>
                </a:lnTo>
                <a:lnTo>
                  <a:pt x="3810" y="265302"/>
                </a:lnTo>
                <a:lnTo>
                  <a:pt x="3810" y="260223"/>
                </a:lnTo>
                <a:close/>
              </a:path>
              <a:path w="370839" h="370839">
                <a:moveTo>
                  <a:pt x="3810" y="256412"/>
                </a:moveTo>
                <a:lnTo>
                  <a:pt x="0" y="256412"/>
                </a:lnTo>
                <a:lnTo>
                  <a:pt x="0" y="258952"/>
                </a:lnTo>
                <a:lnTo>
                  <a:pt x="3810" y="258952"/>
                </a:lnTo>
                <a:lnTo>
                  <a:pt x="3810" y="256412"/>
                </a:lnTo>
                <a:close/>
              </a:path>
              <a:path w="370839" h="370839">
                <a:moveTo>
                  <a:pt x="3810" y="234823"/>
                </a:moveTo>
                <a:lnTo>
                  <a:pt x="0" y="234823"/>
                </a:lnTo>
                <a:lnTo>
                  <a:pt x="0" y="255142"/>
                </a:lnTo>
                <a:lnTo>
                  <a:pt x="3810" y="255142"/>
                </a:lnTo>
                <a:lnTo>
                  <a:pt x="3810" y="234823"/>
                </a:lnTo>
                <a:close/>
              </a:path>
              <a:path w="370839" h="370839">
                <a:moveTo>
                  <a:pt x="3810" y="222123"/>
                </a:moveTo>
                <a:lnTo>
                  <a:pt x="0" y="222123"/>
                </a:lnTo>
                <a:lnTo>
                  <a:pt x="0" y="233552"/>
                </a:lnTo>
                <a:lnTo>
                  <a:pt x="3810" y="233552"/>
                </a:lnTo>
                <a:lnTo>
                  <a:pt x="3810" y="222123"/>
                </a:lnTo>
                <a:close/>
              </a:path>
              <a:path w="370839" h="370839">
                <a:moveTo>
                  <a:pt x="3810" y="192912"/>
                </a:moveTo>
                <a:lnTo>
                  <a:pt x="0" y="192912"/>
                </a:lnTo>
                <a:lnTo>
                  <a:pt x="0" y="220852"/>
                </a:lnTo>
                <a:lnTo>
                  <a:pt x="3810" y="220852"/>
                </a:lnTo>
                <a:lnTo>
                  <a:pt x="3810" y="192912"/>
                </a:lnTo>
                <a:close/>
              </a:path>
              <a:path w="370839" h="370839">
                <a:moveTo>
                  <a:pt x="3810" y="184023"/>
                </a:moveTo>
                <a:lnTo>
                  <a:pt x="0" y="184023"/>
                </a:lnTo>
                <a:lnTo>
                  <a:pt x="0" y="191642"/>
                </a:lnTo>
                <a:lnTo>
                  <a:pt x="3810" y="191642"/>
                </a:lnTo>
                <a:lnTo>
                  <a:pt x="3810" y="184023"/>
                </a:lnTo>
                <a:close/>
              </a:path>
              <a:path w="370839" h="370839">
                <a:moveTo>
                  <a:pt x="3810" y="177673"/>
                </a:moveTo>
                <a:lnTo>
                  <a:pt x="0" y="177673"/>
                </a:lnTo>
                <a:lnTo>
                  <a:pt x="0" y="182752"/>
                </a:lnTo>
                <a:lnTo>
                  <a:pt x="3810" y="182752"/>
                </a:lnTo>
                <a:lnTo>
                  <a:pt x="3810" y="177673"/>
                </a:lnTo>
                <a:close/>
              </a:path>
              <a:path w="370839" h="370839">
                <a:moveTo>
                  <a:pt x="3810" y="171323"/>
                </a:moveTo>
                <a:lnTo>
                  <a:pt x="0" y="171323"/>
                </a:lnTo>
                <a:lnTo>
                  <a:pt x="0" y="176402"/>
                </a:lnTo>
                <a:lnTo>
                  <a:pt x="3810" y="176402"/>
                </a:lnTo>
                <a:lnTo>
                  <a:pt x="3810" y="171323"/>
                </a:lnTo>
                <a:close/>
              </a:path>
              <a:path w="370839" h="370839">
                <a:moveTo>
                  <a:pt x="3810" y="164973"/>
                </a:moveTo>
                <a:lnTo>
                  <a:pt x="0" y="164973"/>
                </a:lnTo>
                <a:lnTo>
                  <a:pt x="0" y="170052"/>
                </a:lnTo>
                <a:lnTo>
                  <a:pt x="3810" y="170052"/>
                </a:lnTo>
                <a:lnTo>
                  <a:pt x="3810" y="164973"/>
                </a:lnTo>
                <a:close/>
              </a:path>
              <a:path w="370839" h="370839">
                <a:moveTo>
                  <a:pt x="3810" y="161162"/>
                </a:moveTo>
                <a:lnTo>
                  <a:pt x="0" y="161162"/>
                </a:lnTo>
                <a:lnTo>
                  <a:pt x="0" y="163702"/>
                </a:lnTo>
                <a:lnTo>
                  <a:pt x="3810" y="163702"/>
                </a:lnTo>
                <a:lnTo>
                  <a:pt x="3810" y="161162"/>
                </a:lnTo>
                <a:close/>
              </a:path>
              <a:path w="370839" h="370839">
                <a:moveTo>
                  <a:pt x="3810" y="142112"/>
                </a:moveTo>
                <a:lnTo>
                  <a:pt x="0" y="142112"/>
                </a:lnTo>
                <a:lnTo>
                  <a:pt x="0" y="159892"/>
                </a:lnTo>
                <a:lnTo>
                  <a:pt x="3810" y="159892"/>
                </a:lnTo>
                <a:lnTo>
                  <a:pt x="3810" y="142112"/>
                </a:lnTo>
                <a:close/>
              </a:path>
              <a:path w="370839" h="370839">
                <a:moveTo>
                  <a:pt x="3810" y="139573"/>
                </a:moveTo>
                <a:lnTo>
                  <a:pt x="0" y="139573"/>
                </a:lnTo>
                <a:lnTo>
                  <a:pt x="0" y="140842"/>
                </a:lnTo>
                <a:lnTo>
                  <a:pt x="3810" y="140842"/>
                </a:lnTo>
                <a:lnTo>
                  <a:pt x="3810" y="139573"/>
                </a:lnTo>
                <a:close/>
              </a:path>
              <a:path w="370839" h="370839">
                <a:moveTo>
                  <a:pt x="3810" y="137033"/>
                </a:moveTo>
                <a:lnTo>
                  <a:pt x="0" y="137033"/>
                </a:lnTo>
                <a:lnTo>
                  <a:pt x="0" y="138302"/>
                </a:lnTo>
                <a:lnTo>
                  <a:pt x="3810" y="138302"/>
                </a:lnTo>
                <a:lnTo>
                  <a:pt x="3810" y="137033"/>
                </a:lnTo>
                <a:close/>
              </a:path>
              <a:path w="370839" h="370839">
                <a:moveTo>
                  <a:pt x="370839" y="361823"/>
                </a:moveTo>
                <a:lnTo>
                  <a:pt x="367030" y="361823"/>
                </a:lnTo>
                <a:lnTo>
                  <a:pt x="367030" y="363092"/>
                </a:lnTo>
                <a:lnTo>
                  <a:pt x="370839" y="363092"/>
                </a:lnTo>
                <a:lnTo>
                  <a:pt x="370839" y="361823"/>
                </a:lnTo>
                <a:close/>
              </a:path>
              <a:path w="370839" h="370839">
                <a:moveTo>
                  <a:pt x="370839" y="358013"/>
                </a:moveTo>
                <a:lnTo>
                  <a:pt x="367030" y="358013"/>
                </a:lnTo>
                <a:lnTo>
                  <a:pt x="367030" y="360552"/>
                </a:lnTo>
                <a:lnTo>
                  <a:pt x="370839" y="360552"/>
                </a:lnTo>
                <a:lnTo>
                  <a:pt x="370839" y="358013"/>
                </a:lnTo>
                <a:close/>
              </a:path>
              <a:path w="370839" h="370839">
                <a:moveTo>
                  <a:pt x="370839" y="355473"/>
                </a:moveTo>
                <a:lnTo>
                  <a:pt x="367030" y="355473"/>
                </a:lnTo>
                <a:lnTo>
                  <a:pt x="367030" y="356742"/>
                </a:lnTo>
                <a:lnTo>
                  <a:pt x="370839" y="356742"/>
                </a:lnTo>
                <a:lnTo>
                  <a:pt x="370839" y="355473"/>
                </a:lnTo>
                <a:close/>
              </a:path>
              <a:path w="370839" h="370839">
                <a:moveTo>
                  <a:pt x="370839" y="351663"/>
                </a:moveTo>
                <a:lnTo>
                  <a:pt x="367030" y="351663"/>
                </a:lnTo>
                <a:lnTo>
                  <a:pt x="367030" y="354202"/>
                </a:lnTo>
                <a:lnTo>
                  <a:pt x="370839" y="354202"/>
                </a:lnTo>
                <a:lnTo>
                  <a:pt x="370839" y="351663"/>
                </a:lnTo>
                <a:close/>
              </a:path>
              <a:path w="370839" h="370839">
                <a:moveTo>
                  <a:pt x="370839" y="349123"/>
                </a:moveTo>
                <a:lnTo>
                  <a:pt x="367030" y="349123"/>
                </a:lnTo>
                <a:lnTo>
                  <a:pt x="367030" y="350392"/>
                </a:lnTo>
                <a:lnTo>
                  <a:pt x="370839" y="350392"/>
                </a:lnTo>
                <a:lnTo>
                  <a:pt x="370839" y="349123"/>
                </a:lnTo>
                <a:close/>
              </a:path>
              <a:path w="370839" h="370839">
                <a:moveTo>
                  <a:pt x="370839" y="345313"/>
                </a:moveTo>
                <a:lnTo>
                  <a:pt x="367030" y="345313"/>
                </a:lnTo>
                <a:lnTo>
                  <a:pt x="367030" y="347852"/>
                </a:lnTo>
                <a:lnTo>
                  <a:pt x="370839" y="347852"/>
                </a:lnTo>
                <a:lnTo>
                  <a:pt x="370839" y="345313"/>
                </a:lnTo>
                <a:close/>
              </a:path>
              <a:path w="370839" h="370839">
                <a:moveTo>
                  <a:pt x="368300" y="341502"/>
                </a:moveTo>
                <a:lnTo>
                  <a:pt x="367030" y="341502"/>
                </a:lnTo>
                <a:lnTo>
                  <a:pt x="367030" y="344042"/>
                </a:lnTo>
                <a:lnTo>
                  <a:pt x="370839" y="344042"/>
                </a:lnTo>
                <a:lnTo>
                  <a:pt x="370839" y="342773"/>
                </a:lnTo>
                <a:lnTo>
                  <a:pt x="368300" y="342773"/>
                </a:lnTo>
                <a:lnTo>
                  <a:pt x="368300" y="341502"/>
                </a:lnTo>
                <a:close/>
              </a:path>
              <a:path w="370839" h="370839">
                <a:moveTo>
                  <a:pt x="369570" y="222123"/>
                </a:moveTo>
                <a:lnTo>
                  <a:pt x="367030" y="222123"/>
                </a:lnTo>
                <a:lnTo>
                  <a:pt x="367030" y="233552"/>
                </a:lnTo>
                <a:lnTo>
                  <a:pt x="368300" y="233552"/>
                </a:lnTo>
                <a:lnTo>
                  <a:pt x="368300" y="227202"/>
                </a:lnTo>
                <a:lnTo>
                  <a:pt x="369570" y="227202"/>
                </a:lnTo>
                <a:lnTo>
                  <a:pt x="369570" y="222123"/>
                </a:lnTo>
                <a:close/>
              </a:path>
              <a:path w="370839" h="370839">
                <a:moveTo>
                  <a:pt x="370839" y="192912"/>
                </a:moveTo>
                <a:lnTo>
                  <a:pt x="367030" y="192912"/>
                </a:lnTo>
                <a:lnTo>
                  <a:pt x="367030" y="220852"/>
                </a:lnTo>
                <a:lnTo>
                  <a:pt x="370839" y="220852"/>
                </a:lnTo>
                <a:lnTo>
                  <a:pt x="370839" y="192912"/>
                </a:lnTo>
                <a:close/>
              </a:path>
              <a:path w="370839" h="370839">
                <a:moveTo>
                  <a:pt x="370839" y="184023"/>
                </a:moveTo>
                <a:lnTo>
                  <a:pt x="367030" y="184023"/>
                </a:lnTo>
                <a:lnTo>
                  <a:pt x="367030" y="191642"/>
                </a:lnTo>
                <a:lnTo>
                  <a:pt x="370839" y="191642"/>
                </a:lnTo>
                <a:lnTo>
                  <a:pt x="370839" y="184023"/>
                </a:lnTo>
                <a:close/>
              </a:path>
              <a:path w="370839" h="370839">
                <a:moveTo>
                  <a:pt x="370839" y="177673"/>
                </a:moveTo>
                <a:lnTo>
                  <a:pt x="367030" y="177673"/>
                </a:lnTo>
                <a:lnTo>
                  <a:pt x="367030" y="182752"/>
                </a:lnTo>
                <a:lnTo>
                  <a:pt x="370839" y="182752"/>
                </a:lnTo>
                <a:lnTo>
                  <a:pt x="370839" y="177673"/>
                </a:lnTo>
                <a:close/>
              </a:path>
              <a:path w="370839" h="370839">
                <a:moveTo>
                  <a:pt x="370839" y="171323"/>
                </a:moveTo>
                <a:lnTo>
                  <a:pt x="367030" y="171323"/>
                </a:lnTo>
                <a:lnTo>
                  <a:pt x="367030" y="176402"/>
                </a:lnTo>
                <a:lnTo>
                  <a:pt x="370839" y="176402"/>
                </a:lnTo>
                <a:lnTo>
                  <a:pt x="370839" y="171323"/>
                </a:lnTo>
                <a:close/>
              </a:path>
              <a:path w="370839" h="370839">
                <a:moveTo>
                  <a:pt x="370839" y="164973"/>
                </a:moveTo>
                <a:lnTo>
                  <a:pt x="367030" y="164973"/>
                </a:lnTo>
                <a:lnTo>
                  <a:pt x="367030" y="170052"/>
                </a:lnTo>
                <a:lnTo>
                  <a:pt x="370839" y="170052"/>
                </a:lnTo>
                <a:lnTo>
                  <a:pt x="370839" y="164973"/>
                </a:lnTo>
                <a:close/>
              </a:path>
              <a:path w="370839" h="370839">
                <a:moveTo>
                  <a:pt x="370839" y="161162"/>
                </a:moveTo>
                <a:lnTo>
                  <a:pt x="367030" y="161162"/>
                </a:lnTo>
                <a:lnTo>
                  <a:pt x="367030" y="163702"/>
                </a:lnTo>
                <a:lnTo>
                  <a:pt x="370839" y="163702"/>
                </a:lnTo>
                <a:lnTo>
                  <a:pt x="370839" y="161162"/>
                </a:lnTo>
                <a:close/>
              </a:path>
              <a:path w="370839" h="370839">
                <a:moveTo>
                  <a:pt x="370839" y="142112"/>
                </a:moveTo>
                <a:lnTo>
                  <a:pt x="367030" y="142112"/>
                </a:lnTo>
                <a:lnTo>
                  <a:pt x="367030" y="159892"/>
                </a:lnTo>
                <a:lnTo>
                  <a:pt x="370839" y="159892"/>
                </a:lnTo>
                <a:lnTo>
                  <a:pt x="370839" y="142112"/>
                </a:lnTo>
                <a:close/>
              </a:path>
              <a:path w="370839" h="370839">
                <a:moveTo>
                  <a:pt x="370839" y="139573"/>
                </a:moveTo>
                <a:lnTo>
                  <a:pt x="367030" y="139573"/>
                </a:lnTo>
                <a:lnTo>
                  <a:pt x="367030" y="140842"/>
                </a:lnTo>
                <a:lnTo>
                  <a:pt x="370839" y="140842"/>
                </a:lnTo>
                <a:lnTo>
                  <a:pt x="370839" y="139573"/>
                </a:lnTo>
                <a:close/>
              </a:path>
              <a:path w="370839" h="370839">
                <a:moveTo>
                  <a:pt x="370839" y="137033"/>
                </a:moveTo>
                <a:lnTo>
                  <a:pt x="367030" y="137033"/>
                </a:lnTo>
                <a:lnTo>
                  <a:pt x="367030" y="138302"/>
                </a:lnTo>
                <a:lnTo>
                  <a:pt x="370839" y="138302"/>
                </a:lnTo>
                <a:lnTo>
                  <a:pt x="370839" y="137033"/>
                </a:lnTo>
                <a:close/>
              </a:path>
              <a:path w="370839" h="370839">
                <a:moveTo>
                  <a:pt x="3810" y="364363"/>
                </a:moveTo>
                <a:lnTo>
                  <a:pt x="0" y="364363"/>
                </a:lnTo>
                <a:lnTo>
                  <a:pt x="0" y="370713"/>
                </a:lnTo>
                <a:lnTo>
                  <a:pt x="95250" y="370713"/>
                </a:lnTo>
                <a:lnTo>
                  <a:pt x="95250" y="366903"/>
                </a:lnTo>
                <a:lnTo>
                  <a:pt x="3810" y="366903"/>
                </a:lnTo>
                <a:lnTo>
                  <a:pt x="3810" y="364363"/>
                </a:lnTo>
                <a:close/>
              </a:path>
              <a:path w="370839" h="370839">
                <a:moveTo>
                  <a:pt x="344170" y="366903"/>
                </a:moveTo>
                <a:lnTo>
                  <a:pt x="208280" y="366903"/>
                </a:lnTo>
                <a:lnTo>
                  <a:pt x="208280" y="370713"/>
                </a:lnTo>
                <a:lnTo>
                  <a:pt x="370839" y="370713"/>
                </a:lnTo>
                <a:lnTo>
                  <a:pt x="370839" y="369443"/>
                </a:lnTo>
                <a:lnTo>
                  <a:pt x="346710" y="369443"/>
                </a:lnTo>
                <a:lnTo>
                  <a:pt x="346710" y="368173"/>
                </a:lnTo>
                <a:lnTo>
                  <a:pt x="344170" y="368173"/>
                </a:lnTo>
                <a:lnTo>
                  <a:pt x="344170" y="366903"/>
                </a:lnTo>
                <a:close/>
              </a:path>
              <a:path w="370839" h="370839">
                <a:moveTo>
                  <a:pt x="370839" y="364363"/>
                </a:moveTo>
                <a:lnTo>
                  <a:pt x="367030" y="364363"/>
                </a:lnTo>
                <a:lnTo>
                  <a:pt x="367030" y="366903"/>
                </a:lnTo>
                <a:lnTo>
                  <a:pt x="347980" y="366903"/>
                </a:lnTo>
                <a:lnTo>
                  <a:pt x="347980" y="369443"/>
                </a:lnTo>
                <a:lnTo>
                  <a:pt x="370839" y="369443"/>
                </a:lnTo>
                <a:lnTo>
                  <a:pt x="370839" y="364363"/>
                </a:lnTo>
                <a:close/>
              </a:path>
            </a:pathLst>
          </a:custGeom>
          <a:solidFill>
            <a:srgbClr val="AE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5" name="bk object 4535"/>
          <p:cNvSpPr/>
          <p:nvPr/>
        </p:nvSpPr>
        <p:spPr>
          <a:xfrm>
            <a:off x="5080000" y="2921126"/>
            <a:ext cx="363220" cy="363220"/>
          </a:xfrm>
          <a:custGeom>
            <a:avLst/>
            <a:gdLst/>
            <a:ahLst/>
            <a:cxnLst/>
            <a:rect l="l" t="t" r="r" b="b"/>
            <a:pathLst>
              <a:path w="363220" h="363220">
                <a:moveTo>
                  <a:pt x="3810" y="129412"/>
                </a:moveTo>
                <a:lnTo>
                  <a:pt x="0" y="129412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29412"/>
                </a:lnTo>
                <a:close/>
              </a:path>
              <a:path w="363220" h="363220">
                <a:moveTo>
                  <a:pt x="363220" y="129412"/>
                </a:moveTo>
                <a:lnTo>
                  <a:pt x="359410" y="129412"/>
                </a:lnTo>
                <a:lnTo>
                  <a:pt x="359410" y="131952"/>
                </a:lnTo>
                <a:lnTo>
                  <a:pt x="363220" y="131952"/>
                </a:lnTo>
                <a:lnTo>
                  <a:pt x="363220" y="129412"/>
                </a:lnTo>
                <a:close/>
              </a:path>
              <a:path w="363220" h="363220">
                <a:moveTo>
                  <a:pt x="3810" y="125602"/>
                </a:moveTo>
                <a:lnTo>
                  <a:pt x="0" y="125602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5602"/>
                </a:lnTo>
                <a:close/>
              </a:path>
              <a:path w="363220" h="363220">
                <a:moveTo>
                  <a:pt x="3810" y="119252"/>
                </a:moveTo>
                <a:lnTo>
                  <a:pt x="0" y="119252"/>
                </a:lnTo>
                <a:lnTo>
                  <a:pt x="0" y="124332"/>
                </a:lnTo>
                <a:lnTo>
                  <a:pt x="3810" y="124332"/>
                </a:lnTo>
                <a:lnTo>
                  <a:pt x="3810" y="119252"/>
                </a:lnTo>
                <a:close/>
              </a:path>
              <a:path w="363220" h="363220">
                <a:moveTo>
                  <a:pt x="3810" y="116712"/>
                </a:moveTo>
                <a:lnTo>
                  <a:pt x="0" y="116712"/>
                </a:lnTo>
                <a:lnTo>
                  <a:pt x="0" y="117982"/>
                </a:lnTo>
                <a:lnTo>
                  <a:pt x="3810" y="117982"/>
                </a:lnTo>
                <a:lnTo>
                  <a:pt x="3810" y="116712"/>
                </a:lnTo>
                <a:close/>
              </a:path>
              <a:path w="363220" h="363220">
                <a:moveTo>
                  <a:pt x="3810" y="112902"/>
                </a:moveTo>
                <a:lnTo>
                  <a:pt x="0" y="112902"/>
                </a:lnTo>
                <a:lnTo>
                  <a:pt x="0" y="115442"/>
                </a:lnTo>
                <a:lnTo>
                  <a:pt x="3810" y="115442"/>
                </a:lnTo>
                <a:lnTo>
                  <a:pt x="3810" y="112902"/>
                </a:lnTo>
                <a:close/>
              </a:path>
              <a:path w="363220" h="363220">
                <a:moveTo>
                  <a:pt x="363220" y="125602"/>
                </a:moveTo>
                <a:lnTo>
                  <a:pt x="359410" y="125602"/>
                </a:lnTo>
                <a:lnTo>
                  <a:pt x="359410" y="128142"/>
                </a:lnTo>
                <a:lnTo>
                  <a:pt x="363220" y="128142"/>
                </a:lnTo>
                <a:lnTo>
                  <a:pt x="363220" y="125602"/>
                </a:lnTo>
                <a:close/>
              </a:path>
              <a:path w="363220" h="363220">
                <a:moveTo>
                  <a:pt x="363220" y="119252"/>
                </a:moveTo>
                <a:lnTo>
                  <a:pt x="359410" y="119252"/>
                </a:lnTo>
                <a:lnTo>
                  <a:pt x="359410" y="124332"/>
                </a:lnTo>
                <a:lnTo>
                  <a:pt x="363220" y="124332"/>
                </a:lnTo>
                <a:lnTo>
                  <a:pt x="363220" y="119252"/>
                </a:lnTo>
                <a:close/>
              </a:path>
              <a:path w="363220" h="363220">
                <a:moveTo>
                  <a:pt x="363220" y="116712"/>
                </a:moveTo>
                <a:lnTo>
                  <a:pt x="359410" y="116712"/>
                </a:lnTo>
                <a:lnTo>
                  <a:pt x="359410" y="117982"/>
                </a:lnTo>
                <a:lnTo>
                  <a:pt x="363220" y="117982"/>
                </a:lnTo>
                <a:lnTo>
                  <a:pt x="363220" y="116712"/>
                </a:lnTo>
                <a:close/>
              </a:path>
              <a:path w="363220" h="363220">
                <a:moveTo>
                  <a:pt x="363220" y="112902"/>
                </a:moveTo>
                <a:lnTo>
                  <a:pt x="359410" y="112902"/>
                </a:lnTo>
                <a:lnTo>
                  <a:pt x="359410" y="115442"/>
                </a:lnTo>
                <a:lnTo>
                  <a:pt x="363220" y="115442"/>
                </a:lnTo>
                <a:lnTo>
                  <a:pt x="363220" y="112902"/>
                </a:lnTo>
                <a:close/>
              </a:path>
              <a:path w="363220" h="363220">
                <a:moveTo>
                  <a:pt x="363220" y="106552"/>
                </a:moveTo>
                <a:lnTo>
                  <a:pt x="359410" y="106552"/>
                </a:lnTo>
                <a:lnTo>
                  <a:pt x="359410" y="111632"/>
                </a:lnTo>
                <a:lnTo>
                  <a:pt x="363220" y="111632"/>
                </a:lnTo>
                <a:lnTo>
                  <a:pt x="363220" y="106552"/>
                </a:lnTo>
                <a:close/>
              </a:path>
              <a:path w="363220" h="363220">
                <a:moveTo>
                  <a:pt x="363220" y="100202"/>
                </a:moveTo>
                <a:lnTo>
                  <a:pt x="359410" y="100202"/>
                </a:lnTo>
                <a:lnTo>
                  <a:pt x="359410" y="105282"/>
                </a:lnTo>
                <a:lnTo>
                  <a:pt x="363220" y="105282"/>
                </a:lnTo>
                <a:lnTo>
                  <a:pt x="363220" y="100202"/>
                </a:lnTo>
                <a:close/>
              </a:path>
              <a:path w="363220" h="363220">
                <a:moveTo>
                  <a:pt x="363220" y="97662"/>
                </a:moveTo>
                <a:lnTo>
                  <a:pt x="359410" y="97662"/>
                </a:lnTo>
                <a:lnTo>
                  <a:pt x="359410" y="98932"/>
                </a:lnTo>
                <a:lnTo>
                  <a:pt x="363220" y="98932"/>
                </a:lnTo>
                <a:lnTo>
                  <a:pt x="363220" y="97662"/>
                </a:lnTo>
                <a:close/>
              </a:path>
              <a:path w="363220" h="363220">
                <a:moveTo>
                  <a:pt x="3810" y="106552"/>
                </a:moveTo>
                <a:lnTo>
                  <a:pt x="0" y="106552"/>
                </a:lnTo>
                <a:lnTo>
                  <a:pt x="0" y="111632"/>
                </a:lnTo>
                <a:lnTo>
                  <a:pt x="3810" y="111632"/>
                </a:lnTo>
                <a:lnTo>
                  <a:pt x="3810" y="106552"/>
                </a:lnTo>
                <a:close/>
              </a:path>
              <a:path w="363220" h="363220">
                <a:moveTo>
                  <a:pt x="3810" y="100202"/>
                </a:moveTo>
                <a:lnTo>
                  <a:pt x="0" y="100202"/>
                </a:lnTo>
                <a:lnTo>
                  <a:pt x="0" y="105282"/>
                </a:lnTo>
                <a:lnTo>
                  <a:pt x="3810" y="105282"/>
                </a:lnTo>
                <a:lnTo>
                  <a:pt x="3810" y="100202"/>
                </a:lnTo>
                <a:close/>
              </a:path>
              <a:path w="363220" h="363220">
                <a:moveTo>
                  <a:pt x="3810" y="97662"/>
                </a:moveTo>
                <a:lnTo>
                  <a:pt x="0" y="97662"/>
                </a:lnTo>
                <a:lnTo>
                  <a:pt x="0" y="98932"/>
                </a:lnTo>
                <a:lnTo>
                  <a:pt x="3810" y="98932"/>
                </a:lnTo>
                <a:lnTo>
                  <a:pt x="3810" y="97662"/>
                </a:lnTo>
                <a:close/>
              </a:path>
              <a:path w="363220" h="363220">
                <a:moveTo>
                  <a:pt x="3810" y="93852"/>
                </a:moveTo>
                <a:lnTo>
                  <a:pt x="0" y="93852"/>
                </a:lnTo>
                <a:lnTo>
                  <a:pt x="0" y="96392"/>
                </a:lnTo>
                <a:lnTo>
                  <a:pt x="3810" y="96392"/>
                </a:lnTo>
                <a:lnTo>
                  <a:pt x="3810" y="93852"/>
                </a:lnTo>
                <a:close/>
              </a:path>
              <a:path w="363220" h="363220">
                <a:moveTo>
                  <a:pt x="363220" y="93852"/>
                </a:moveTo>
                <a:lnTo>
                  <a:pt x="359410" y="93852"/>
                </a:lnTo>
                <a:lnTo>
                  <a:pt x="359410" y="96392"/>
                </a:lnTo>
                <a:lnTo>
                  <a:pt x="363220" y="96392"/>
                </a:lnTo>
                <a:lnTo>
                  <a:pt x="363220" y="93852"/>
                </a:lnTo>
                <a:close/>
              </a:path>
              <a:path w="363220" h="363220">
                <a:moveTo>
                  <a:pt x="363220" y="91312"/>
                </a:moveTo>
                <a:lnTo>
                  <a:pt x="359410" y="91312"/>
                </a:lnTo>
                <a:lnTo>
                  <a:pt x="359410" y="92582"/>
                </a:lnTo>
                <a:lnTo>
                  <a:pt x="363220" y="92582"/>
                </a:lnTo>
                <a:lnTo>
                  <a:pt x="363220" y="91312"/>
                </a:lnTo>
                <a:close/>
              </a:path>
              <a:path w="363220" h="363220">
                <a:moveTo>
                  <a:pt x="3810" y="91312"/>
                </a:moveTo>
                <a:lnTo>
                  <a:pt x="0" y="91312"/>
                </a:lnTo>
                <a:lnTo>
                  <a:pt x="0" y="92582"/>
                </a:lnTo>
                <a:lnTo>
                  <a:pt x="3810" y="92582"/>
                </a:lnTo>
                <a:lnTo>
                  <a:pt x="3810" y="91312"/>
                </a:lnTo>
                <a:close/>
              </a:path>
              <a:path w="363220" h="363220">
                <a:moveTo>
                  <a:pt x="3810" y="87502"/>
                </a:moveTo>
                <a:lnTo>
                  <a:pt x="0" y="87502"/>
                </a:lnTo>
                <a:lnTo>
                  <a:pt x="0" y="90042"/>
                </a:lnTo>
                <a:lnTo>
                  <a:pt x="3810" y="90042"/>
                </a:lnTo>
                <a:lnTo>
                  <a:pt x="3810" y="87502"/>
                </a:lnTo>
                <a:close/>
              </a:path>
              <a:path w="363220" h="363220">
                <a:moveTo>
                  <a:pt x="3810" y="84962"/>
                </a:moveTo>
                <a:lnTo>
                  <a:pt x="0" y="84962"/>
                </a:lnTo>
                <a:lnTo>
                  <a:pt x="0" y="86232"/>
                </a:lnTo>
                <a:lnTo>
                  <a:pt x="3810" y="86232"/>
                </a:lnTo>
                <a:lnTo>
                  <a:pt x="3810" y="84962"/>
                </a:lnTo>
                <a:close/>
              </a:path>
              <a:path w="363220" h="363220">
                <a:moveTo>
                  <a:pt x="3810" y="81152"/>
                </a:moveTo>
                <a:lnTo>
                  <a:pt x="0" y="81152"/>
                </a:lnTo>
                <a:lnTo>
                  <a:pt x="0" y="83692"/>
                </a:lnTo>
                <a:lnTo>
                  <a:pt x="3810" y="83692"/>
                </a:lnTo>
                <a:lnTo>
                  <a:pt x="3810" y="81152"/>
                </a:lnTo>
                <a:close/>
              </a:path>
              <a:path w="363220" h="363220">
                <a:moveTo>
                  <a:pt x="363220" y="87502"/>
                </a:moveTo>
                <a:lnTo>
                  <a:pt x="359410" y="87502"/>
                </a:lnTo>
                <a:lnTo>
                  <a:pt x="359410" y="90042"/>
                </a:lnTo>
                <a:lnTo>
                  <a:pt x="363220" y="90042"/>
                </a:lnTo>
                <a:lnTo>
                  <a:pt x="363220" y="87502"/>
                </a:lnTo>
                <a:close/>
              </a:path>
              <a:path w="363220" h="363220">
                <a:moveTo>
                  <a:pt x="363220" y="84962"/>
                </a:moveTo>
                <a:lnTo>
                  <a:pt x="359410" y="84962"/>
                </a:lnTo>
                <a:lnTo>
                  <a:pt x="359410" y="86232"/>
                </a:lnTo>
                <a:lnTo>
                  <a:pt x="363220" y="86232"/>
                </a:lnTo>
                <a:lnTo>
                  <a:pt x="363220" y="84962"/>
                </a:lnTo>
                <a:close/>
              </a:path>
              <a:path w="363220" h="363220">
                <a:moveTo>
                  <a:pt x="363220" y="81152"/>
                </a:moveTo>
                <a:lnTo>
                  <a:pt x="359410" y="81152"/>
                </a:lnTo>
                <a:lnTo>
                  <a:pt x="359410" y="83692"/>
                </a:lnTo>
                <a:lnTo>
                  <a:pt x="363220" y="83692"/>
                </a:lnTo>
                <a:lnTo>
                  <a:pt x="363220" y="81152"/>
                </a:lnTo>
                <a:close/>
              </a:path>
              <a:path w="363220" h="363220">
                <a:moveTo>
                  <a:pt x="3810" y="78612"/>
                </a:moveTo>
                <a:lnTo>
                  <a:pt x="0" y="78612"/>
                </a:lnTo>
                <a:lnTo>
                  <a:pt x="0" y="79882"/>
                </a:lnTo>
                <a:lnTo>
                  <a:pt x="3810" y="79882"/>
                </a:lnTo>
                <a:lnTo>
                  <a:pt x="3810" y="78612"/>
                </a:lnTo>
                <a:close/>
              </a:path>
              <a:path w="363220" h="363220">
                <a:moveTo>
                  <a:pt x="3810" y="74802"/>
                </a:moveTo>
                <a:lnTo>
                  <a:pt x="0" y="74802"/>
                </a:lnTo>
                <a:lnTo>
                  <a:pt x="0" y="77342"/>
                </a:lnTo>
                <a:lnTo>
                  <a:pt x="3810" y="77342"/>
                </a:lnTo>
                <a:lnTo>
                  <a:pt x="3810" y="74802"/>
                </a:lnTo>
                <a:close/>
              </a:path>
              <a:path w="363220" h="363220">
                <a:moveTo>
                  <a:pt x="363220" y="78612"/>
                </a:moveTo>
                <a:lnTo>
                  <a:pt x="359410" y="78612"/>
                </a:lnTo>
                <a:lnTo>
                  <a:pt x="359410" y="79882"/>
                </a:lnTo>
                <a:lnTo>
                  <a:pt x="363220" y="79882"/>
                </a:lnTo>
                <a:lnTo>
                  <a:pt x="363220" y="78612"/>
                </a:lnTo>
                <a:close/>
              </a:path>
              <a:path w="363220" h="363220">
                <a:moveTo>
                  <a:pt x="363220" y="74802"/>
                </a:moveTo>
                <a:lnTo>
                  <a:pt x="359410" y="74802"/>
                </a:lnTo>
                <a:lnTo>
                  <a:pt x="359410" y="77342"/>
                </a:lnTo>
                <a:lnTo>
                  <a:pt x="363220" y="77342"/>
                </a:lnTo>
                <a:lnTo>
                  <a:pt x="363220" y="74802"/>
                </a:lnTo>
                <a:close/>
              </a:path>
              <a:path w="363220" h="363220">
                <a:moveTo>
                  <a:pt x="3810" y="72262"/>
                </a:moveTo>
                <a:lnTo>
                  <a:pt x="1270" y="72262"/>
                </a:lnTo>
                <a:lnTo>
                  <a:pt x="1270" y="73532"/>
                </a:lnTo>
                <a:lnTo>
                  <a:pt x="3810" y="73532"/>
                </a:lnTo>
                <a:lnTo>
                  <a:pt x="3810" y="72262"/>
                </a:lnTo>
                <a:close/>
              </a:path>
              <a:path w="363220" h="363220">
                <a:moveTo>
                  <a:pt x="2539" y="67182"/>
                </a:moveTo>
                <a:lnTo>
                  <a:pt x="1270" y="67182"/>
                </a:lnTo>
                <a:lnTo>
                  <a:pt x="1270" y="70992"/>
                </a:lnTo>
                <a:lnTo>
                  <a:pt x="3810" y="70992"/>
                </a:lnTo>
                <a:lnTo>
                  <a:pt x="3810" y="68452"/>
                </a:lnTo>
                <a:lnTo>
                  <a:pt x="2539" y="68452"/>
                </a:lnTo>
                <a:lnTo>
                  <a:pt x="2539" y="67182"/>
                </a:lnTo>
                <a:close/>
              </a:path>
              <a:path w="363220" h="363220">
                <a:moveTo>
                  <a:pt x="3810" y="65912"/>
                </a:moveTo>
                <a:lnTo>
                  <a:pt x="2539" y="65912"/>
                </a:lnTo>
                <a:lnTo>
                  <a:pt x="2539" y="67182"/>
                </a:lnTo>
                <a:lnTo>
                  <a:pt x="3810" y="67182"/>
                </a:lnTo>
                <a:lnTo>
                  <a:pt x="3810" y="65912"/>
                </a:lnTo>
                <a:close/>
              </a:path>
              <a:path w="363220" h="363220">
                <a:moveTo>
                  <a:pt x="3810" y="62102"/>
                </a:moveTo>
                <a:lnTo>
                  <a:pt x="2539" y="62102"/>
                </a:lnTo>
                <a:lnTo>
                  <a:pt x="2539" y="64642"/>
                </a:lnTo>
                <a:lnTo>
                  <a:pt x="3810" y="64642"/>
                </a:lnTo>
                <a:lnTo>
                  <a:pt x="3810" y="62102"/>
                </a:lnTo>
                <a:close/>
              </a:path>
              <a:path w="363220" h="363220">
                <a:moveTo>
                  <a:pt x="363220" y="72262"/>
                </a:moveTo>
                <a:lnTo>
                  <a:pt x="359410" y="72262"/>
                </a:lnTo>
                <a:lnTo>
                  <a:pt x="359410" y="73532"/>
                </a:lnTo>
                <a:lnTo>
                  <a:pt x="363220" y="73532"/>
                </a:lnTo>
                <a:lnTo>
                  <a:pt x="363220" y="72262"/>
                </a:lnTo>
                <a:close/>
              </a:path>
              <a:path w="363220" h="363220">
                <a:moveTo>
                  <a:pt x="363220" y="68452"/>
                </a:moveTo>
                <a:lnTo>
                  <a:pt x="359410" y="68452"/>
                </a:lnTo>
                <a:lnTo>
                  <a:pt x="359410" y="70992"/>
                </a:lnTo>
                <a:lnTo>
                  <a:pt x="363220" y="70992"/>
                </a:lnTo>
                <a:lnTo>
                  <a:pt x="363220" y="68452"/>
                </a:lnTo>
                <a:close/>
              </a:path>
              <a:path w="363220" h="363220">
                <a:moveTo>
                  <a:pt x="363220" y="65912"/>
                </a:moveTo>
                <a:lnTo>
                  <a:pt x="359410" y="65912"/>
                </a:lnTo>
                <a:lnTo>
                  <a:pt x="359410" y="67182"/>
                </a:lnTo>
                <a:lnTo>
                  <a:pt x="363220" y="67182"/>
                </a:lnTo>
                <a:lnTo>
                  <a:pt x="363220" y="65912"/>
                </a:lnTo>
                <a:close/>
              </a:path>
              <a:path w="363220" h="363220">
                <a:moveTo>
                  <a:pt x="363220" y="62102"/>
                </a:moveTo>
                <a:lnTo>
                  <a:pt x="359410" y="62102"/>
                </a:lnTo>
                <a:lnTo>
                  <a:pt x="359410" y="64642"/>
                </a:lnTo>
                <a:lnTo>
                  <a:pt x="363220" y="64642"/>
                </a:lnTo>
                <a:lnTo>
                  <a:pt x="363220" y="62102"/>
                </a:lnTo>
                <a:close/>
              </a:path>
              <a:path w="363220" h="363220">
                <a:moveTo>
                  <a:pt x="363220" y="59562"/>
                </a:moveTo>
                <a:lnTo>
                  <a:pt x="359410" y="59562"/>
                </a:lnTo>
                <a:lnTo>
                  <a:pt x="359410" y="60832"/>
                </a:lnTo>
                <a:lnTo>
                  <a:pt x="363220" y="60832"/>
                </a:lnTo>
                <a:lnTo>
                  <a:pt x="363220" y="59562"/>
                </a:lnTo>
                <a:close/>
              </a:path>
              <a:path w="363220" h="363220">
                <a:moveTo>
                  <a:pt x="363220" y="55752"/>
                </a:moveTo>
                <a:lnTo>
                  <a:pt x="359410" y="55752"/>
                </a:lnTo>
                <a:lnTo>
                  <a:pt x="359410" y="58292"/>
                </a:lnTo>
                <a:lnTo>
                  <a:pt x="363220" y="58292"/>
                </a:lnTo>
                <a:lnTo>
                  <a:pt x="363220" y="55752"/>
                </a:lnTo>
                <a:close/>
              </a:path>
              <a:path w="363220" h="363220">
                <a:moveTo>
                  <a:pt x="363220" y="53212"/>
                </a:moveTo>
                <a:lnTo>
                  <a:pt x="359410" y="53212"/>
                </a:lnTo>
                <a:lnTo>
                  <a:pt x="359410" y="54482"/>
                </a:lnTo>
                <a:lnTo>
                  <a:pt x="363220" y="54482"/>
                </a:lnTo>
                <a:lnTo>
                  <a:pt x="363220" y="53212"/>
                </a:lnTo>
                <a:close/>
              </a:path>
              <a:path w="363220" h="363220">
                <a:moveTo>
                  <a:pt x="363220" y="49402"/>
                </a:moveTo>
                <a:lnTo>
                  <a:pt x="359410" y="49402"/>
                </a:lnTo>
                <a:lnTo>
                  <a:pt x="359410" y="51942"/>
                </a:lnTo>
                <a:lnTo>
                  <a:pt x="363220" y="51942"/>
                </a:lnTo>
                <a:lnTo>
                  <a:pt x="363220" y="49402"/>
                </a:lnTo>
                <a:close/>
              </a:path>
              <a:path w="363220" h="363220">
                <a:moveTo>
                  <a:pt x="363220" y="46862"/>
                </a:moveTo>
                <a:lnTo>
                  <a:pt x="359410" y="46862"/>
                </a:lnTo>
                <a:lnTo>
                  <a:pt x="359410" y="48132"/>
                </a:lnTo>
                <a:lnTo>
                  <a:pt x="363220" y="48132"/>
                </a:lnTo>
                <a:lnTo>
                  <a:pt x="363220" y="46862"/>
                </a:lnTo>
                <a:close/>
              </a:path>
              <a:path w="363220" h="363220">
                <a:moveTo>
                  <a:pt x="363220" y="43052"/>
                </a:moveTo>
                <a:lnTo>
                  <a:pt x="359410" y="43052"/>
                </a:lnTo>
                <a:lnTo>
                  <a:pt x="359410" y="45592"/>
                </a:lnTo>
                <a:lnTo>
                  <a:pt x="363220" y="45592"/>
                </a:lnTo>
                <a:lnTo>
                  <a:pt x="363220" y="43052"/>
                </a:lnTo>
                <a:close/>
              </a:path>
              <a:path w="363220" h="363220">
                <a:moveTo>
                  <a:pt x="363220" y="40512"/>
                </a:moveTo>
                <a:lnTo>
                  <a:pt x="359410" y="40512"/>
                </a:lnTo>
                <a:lnTo>
                  <a:pt x="359410" y="41782"/>
                </a:lnTo>
                <a:lnTo>
                  <a:pt x="363220" y="41782"/>
                </a:lnTo>
                <a:lnTo>
                  <a:pt x="363220" y="40512"/>
                </a:lnTo>
                <a:close/>
              </a:path>
              <a:path w="363220" h="363220">
                <a:moveTo>
                  <a:pt x="363220" y="36702"/>
                </a:moveTo>
                <a:lnTo>
                  <a:pt x="359410" y="36702"/>
                </a:lnTo>
                <a:lnTo>
                  <a:pt x="359410" y="39242"/>
                </a:lnTo>
                <a:lnTo>
                  <a:pt x="363220" y="39242"/>
                </a:lnTo>
                <a:lnTo>
                  <a:pt x="363220" y="36702"/>
                </a:lnTo>
                <a:close/>
              </a:path>
              <a:path w="363220" h="363220">
                <a:moveTo>
                  <a:pt x="363220" y="34162"/>
                </a:moveTo>
                <a:lnTo>
                  <a:pt x="359410" y="34162"/>
                </a:lnTo>
                <a:lnTo>
                  <a:pt x="359410" y="35432"/>
                </a:lnTo>
                <a:lnTo>
                  <a:pt x="363220" y="35432"/>
                </a:lnTo>
                <a:lnTo>
                  <a:pt x="363220" y="34162"/>
                </a:lnTo>
                <a:close/>
              </a:path>
              <a:path w="363220" h="363220">
                <a:moveTo>
                  <a:pt x="363220" y="30352"/>
                </a:moveTo>
                <a:lnTo>
                  <a:pt x="359410" y="30352"/>
                </a:lnTo>
                <a:lnTo>
                  <a:pt x="359410" y="32892"/>
                </a:lnTo>
                <a:lnTo>
                  <a:pt x="363220" y="32892"/>
                </a:lnTo>
                <a:lnTo>
                  <a:pt x="363220" y="30352"/>
                </a:lnTo>
                <a:close/>
              </a:path>
              <a:path w="363220" h="363220">
                <a:moveTo>
                  <a:pt x="3809" y="24002"/>
                </a:moveTo>
                <a:lnTo>
                  <a:pt x="0" y="24002"/>
                </a:lnTo>
                <a:lnTo>
                  <a:pt x="0" y="27812"/>
                </a:lnTo>
                <a:lnTo>
                  <a:pt x="1270" y="27812"/>
                </a:lnTo>
                <a:lnTo>
                  <a:pt x="1270" y="26542"/>
                </a:lnTo>
                <a:lnTo>
                  <a:pt x="3809" y="26542"/>
                </a:lnTo>
                <a:lnTo>
                  <a:pt x="3809" y="24002"/>
                </a:lnTo>
                <a:close/>
              </a:path>
              <a:path w="363220" h="363220">
                <a:moveTo>
                  <a:pt x="363220" y="27812"/>
                </a:moveTo>
                <a:lnTo>
                  <a:pt x="359410" y="27812"/>
                </a:lnTo>
                <a:lnTo>
                  <a:pt x="359410" y="29082"/>
                </a:lnTo>
                <a:lnTo>
                  <a:pt x="363220" y="29082"/>
                </a:lnTo>
                <a:lnTo>
                  <a:pt x="363220" y="27812"/>
                </a:lnTo>
                <a:close/>
              </a:path>
              <a:path w="363220" h="363220">
                <a:moveTo>
                  <a:pt x="363220" y="24129"/>
                </a:moveTo>
                <a:lnTo>
                  <a:pt x="359410" y="24129"/>
                </a:lnTo>
                <a:lnTo>
                  <a:pt x="359410" y="26542"/>
                </a:lnTo>
                <a:lnTo>
                  <a:pt x="363220" y="26542"/>
                </a:lnTo>
                <a:lnTo>
                  <a:pt x="363220" y="24129"/>
                </a:lnTo>
                <a:close/>
              </a:path>
              <a:path w="363220" h="363220">
                <a:moveTo>
                  <a:pt x="3810" y="21589"/>
                </a:moveTo>
                <a:lnTo>
                  <a:pt x="0" y="21589"/>
                </a:lnTo>
                <a:lnTo>
                  <a:pt x="0" y="22732"/>
                </a:lnTo>
                <a:lnTo>
                  <a:pt x="3810" y="22732"/>
                </a:lnTo>
                <a:lnTo>
                  <a:pt x="3810" y="21589"/>
                </a:lnTo>
                <a:close/>
              </a:path>
              <a:path w="363220" h="363220">
                <a:moveTo>
                  <a:pt x="363220" y="21589"/>
                </a:moveTo>
                <a:lnTo>
                  <a:pt x="359410" y="21589"/>
                </a:lnTo>
                <a:lnTo>
                  <a:pt x="359410" y="22732"/>
                </a:lnTo>
                <a:lnTo>
                  <a:pt x="363220" y="22732"/>
                </a:lnTo>
                <a:lnTo>
                  <a:pt x="363220" y="21589"/>
                </a:lnTo>
                <a:close/>
              </a:path>
              <a:path w="363220" h="363220">
                <a:moveTo>
                  <a:pt x="3810" y="17779"/>
                </a:moveTo>
                <a:lnTo>
                  <a:pt x="0" y="17779"/>
                </a:lnTo>
                <a:lnTo>
                  <a:pt x="0" y="20192"/>
                </a:lnTo>
                <a:lnTo>
                  <a:pt x="3810" y="20192"/>
                </a:lnTo>
                <a:lnTo>
                  <a:pt x="3810" y="17779"/>
                </a:lnTo>
                <a:close/>
              </a:path>
              <a:path w="363220" h="363220">
                <a:moveTo>
                  <a:pt x="363220" y="17779"/>
                </a:moveTo>
                <a:lnTo>
                  <a:pt x="359410" y="17779"/>
                </a:lnTo>
                <a:lnTo>
                  <a:pt x="359410" y="20192"/>
                </a:lnTo>
                <a:lnTo>
                  <a:pt x="363220" y="20192"/>
                </a:lnTo>
                <a:lnTo>
                  <a:pt x="363220" y="17779"/>
                </a:lnTo>
                <a:close/>
              </a:path>
              <a:path w="363220" h="363220">
                <a:moveTo>
                  <a:pt x="3810" y="15239"/>
                </a:moveTo>
                <a:lnTo>
                  <a:pt x="0" y="15239"/>
                </a:lnTo>
                <a:lnTo>
                  <a:pt x="0" y="16382"/>
                </a:lnTo>
                <a:lnTo>
                  <a:pt x="3810" y="16382"/>
                </a:lnTo>
                <a:lnTo>
                  <a:pt x="3810" y="15239"/>
                </a:lnTo>
                <a:close/>
              </a:path>
              <a:path w="363220" h="363220">
                <a:moveTo>
                  <a:pt x="363220" y="15239"/>
                </a:moveTo>
                <a:lnTo>
                  <a:pt x="359410" y="15239"/>
                </a:lnTo>
                <a:lnTo>
                  <a:pt x="359410" y="16382"/>
                </a:lnTo>
                <a:lnTo>
                  <a:pt x="363220" y="16382"/>
                </a:lnTo>
                <a:lnTo>
                  <a:pt x="363220" y="15239"/>
                </a:lnTo>
                <a:close/>
              </a:path>
              <a:path w="363220" h="363220">
                <a:moveTo>
                  <a:pt x="3810" y="11429"/>
                </a:moveTo>
                <a:lnTo>
                  <a:pt x="0" y="11429"/>
                </a:lnTo>
                <a:lnTo>
                  <a:pt x="0" y="13842"/>
                </a:lnTo>
                <a:lnTo>
                  <a:pt x="3810" y="13842"/>
                </a:lnTo>
                <a:lnTo>
                  <a:pt x="3810" y="11429"/>
                </a:lnTo>
                <a:close/>
              </a:path>
              <a:path w="363220" h="363220">
                <a:moveTo>
                  <a:pt x="363220" y="11429"/>
                </a:moveTo>
                <a:lnTo>
                  <a:pt x="359410" y="11429"/>
                </a:lnTo>
                <a:lnTo>
                  <a:pt x="359410" y="13842"/>
                </a:lnTo>
                <a:lnTo>
                  <a:pt x="363220" y="13842"/>
                </a:lnTo>
                <a:lnTo>
                  <a:pt x="363220" y="11429"/>
                </a:lnTo>
                <a:close/>
              </a:path>
              <a:path w="363220" h="363220">
                <a:moveTo>
                  <a:pt x="3810" y="8889"/>
                </a:moveTo>
                <a:lnTo>
                  <a:pt x="0" y="8889"/>
                </a:lnTo>
                <a:lnTo>
                  <a:pt x="0" y="10032"/>
                </a:lnTo>
                <a:lnTo>
                  <a:pt x="3810" y="10032"/>
                </a:lnTo>
                <a:lnTo>
                  <a:pt x="3810" y="8889"/>
                </a:lnTo>
                <a:close/>
              </a:path>
              <a:path w="363220" h="363220">
                <a:moveTo>
                  <a:pt x="363220" y="8889"/>
                </a:moveTo>
                <a:lnTo>
                  <a:pt x="359410" y="8889"/>
                </a:lnTo>
                <a:lnTo>
                  <a:pt x="359410" y="10032"/>
                </a:lnTo>
                <a:lnTo>
                  <a:pt x="363220" y="10032"/>
                </a:lnTo>
                <a:lnTo>
                  <a:pt x="363220" y="8889"/>
                </a:lnTo>
                <a:close/>
              </a:path>
              <a:path w="363220" h="363220">
                <a:moveTo>
                  <a:pt x="3810" y="5079"/>
                </a:moveTo>
                <a:lnTo>
                  <a:pt x="0" y="5079"/>
                </a:lnTo>
                <a:lnTo>
                  <a:pt x="0" y="7492"/>
                </a:lnTo>
                <a:lnTo>
                  <a:pt x="3810" y="7492"/>
                </a:lnTo>
                <a:lnTo>
                  <a:pt x="3810" y="5079"/>
                </a:lnTo>
                <a:close/>
              </a:path>
              <a:path w="363220" h="363220">
                <a:moveTo>
                  <a:pt x="363220" y="5079"/>
                </a:moveTo>
                <a:lnTo>
                  <a:pt x="359410" y="5079"/>
                </a:lnTo>
                <a:lnTo>
                  <a:pt x="359410" y="7492"/>
                </a:lnTo>
                <a:lnTo>
                  <a:pt x="363220" y="7492"/>
                </a:lnTo>
                <a:lnTo>
                  <a:pt x="363220" y="5079"/>
                </a:lnTo>
                <a:close/>
              </a:path>
              <a:path w="363220" h="363220">
                <a:moveTo>
                  <a:pt x="13970" y="2539"/>
                </a:moveTo>
                <a:lnTo>
                  <a:pt x="0" y="2539"/>
                </a:lnTo>
                <a:lnTo>
                  <a:pt x="0" y="3682"/>
                </a:lnTo>
                <a:lnTo>
                  <a:pt x="13970" y="3682"/>
                </a:lnTo>
                <a:lnTo>
                  <a:pt x="13970" y="2539"/>
                </a:lnTo>
                <a:close/>
              </a:path>
              <a:path w="363220" h="363220">
                <a:moveTo>
                  <a:pt x="363220" y="2539"/>
                </a:moveTo>
                <a:lnTo>
                  <a:pt x="19050" y="2539"/>
                </a:lnTo>
                <a:lnTo>
                  <a:pt x="19050" y="3682"/>
                </a:lnTo>
                <a:lnTo>
                  <a:pt x="363220" y="3682"/>
                </a:lnTo>
                <a:lnTo>
                  <a:pt x="363220" y="2539"/>
                </a:lnTo>
                <a:close/>
              </a:path>
              <a:path w="363220" h="363220">
                <a:moveTo>
                  <a:pt x="363220" y="0"/>
                </a:moveTo>
                <a:lnTo>
                  <a:pt x="17779" y="0"/>
                </a:lnTo>
                <a:lnTo>
                  <a:pt x="17779" y="2539"/>
                </a:lnTo>
                <a:lnTo>
                  <a:pt x="19050" y="2539"/>
                </a:lnTo>
                <a:lnTo>
                  <a:pt x="19050" y="1142"/>
                </a:lnTo>
                <a:lnTo>
                  <a:pt x="363220" y="1142"/>
                </a:lnTo>
                <a:lnTo>
                  <a:pt x="363220" y="0"/>
                </a:lnTo>
                <a:close/>
              </a:path>
              <a:path w="363220" h="363220">
                <a:moveTo>
                  <a:pt x="13970" y="0"/>
                </a:moveTo>
                <a:lnTo>
                  <a:pt x="0" y="0"/>
                </a:lnTo>
                <a:lnTo>
                  <a:pt x="0" y="1142"/>
                </a:lnTo>
                <a:lnTo>
                  <a:pt x="13970" y="1142"/>
                </a:lnTo>
                <a:lnTo>
                  <a:pt x="13970" y="0"/>
                </a:lnTo>
                <a:close/>
              </a:path>
              <a:path w="363220" h="363220">
                <a:moveTo>
                  <a:pt x="3810" y="358013"/>
                </a:moveTo>
                <a:lnTo>
                  <a:pt x="0" y="358013"/>
                </a:lnTo>
                <a:lnTo>
                  <a:pt x="0" y="359283"/>
                </a:lnTo>
                <a:lnTo>
                  <a:pt x="3810" y="359283"/>
                </a:lnTo>
                <a:lnTo>
                  <a:pt x="3810" y="358013"/>
                </a:lnTo>
                <a:close/>
              </a:path>
              <a:path w="363220" h="363220">
                <a:moveTo>
                  <a:pt x="3810" y="354202"/>
                </a:moveTo>
                <a:lnTo>
                  <a:pt x="0" y="354202"/>
                </a:lnTo>
                <a:lnTo>
                  <a:pt x="0" y="356742"/>
                </a:lnTo>
                <a:lnTo>
                  <a:pt x="3810" y="356742"/>
                </a:lnTo>
                <a:lnTo>
                  <a:pt x="3810" y="354202"/>
                </a:lnTo>
                <a:close/>
              </a:path>
              <a:path w="363220" h="363220">
                <a:moveTo>
                  <a:pt x="3810" y="351663"/>
                </a:moveTo>
                <a:lnTo>
                  <a:pt x="0" y="351663"/>
                </a:lnTo>
                <a:lnTo>
                  <a:pt x="0" y="352932"/>
                </a:lnTo>
                <a:lnTo>
                  <a:pt x="3810" y="352932"/>
                </a:lnTo>
                <a:lnTo>
                  <a:pt x="3810" y="351663"/>
                </a:lnTo>
                <a:close/>
              </a:path>
              <a:path w="363220" h="363220">
                <a:moveTo>
                  <a:pt x="3810" y="347852"/>
                </a:moveTo>
                <a:lnTo>
                  <a:pt x="0" y="347852"/>
                </a:lnTo>
                <a:lnTo>
                  <a:pt x="0" y="350392"/>
                </a:lnTo>
                <a:lnTo>
                  <a:pt x="3810" y="350392"/>
                </a:lnTo>
                <a:lnTo>
                  <a:pt x="3810" y="347852"/>
                </a:lnTo>
                <a:close/>
              </a:path>
              <a:path w="363220" h="363220">
                <a:moveTo>
                  <a:pt x="3810" y="345313"/>
                </a:moveTo>
                <a:lnTo>
                  <a:pt x="0" y="345313"/>
                </a:lnTo>
                <a:lnTo>
                  <a:pt x="0" y="346582"/>
                </a:lnTo>
                <a:lnTo>
                  <a:pt x="3810" y="346582"/>
                </a:lnTo>
                <a:lnTo>
                  <a:pt x="3810" y="345313"/>
                </a:lnTo>
                <a:close/>
              </a:path>
              <a:path w="363220" h="363220">
                <a:moveTo>
                  <a:pt x="3810" y="341502"/>
                </a:moveTo>
                <a:lnTo>
                  <a:pt x="0" y="341502"/>
                </a:lnTo>
                <a:lnTo>
                  <a:pt x="0" y="344042"/>
                </a:lnTo>
                <a:lnTo>
                  <a:pt x="3810" y="344042"/>
                </a:lnTo>
                <a:lnTo>
                  <a:pt x="3810" y="341502"/>
                </a:lnTo>
                <a:close/>
              </a:path>
              <a:path w="363220" h="363220">
                <a:moveTo>
                  <a:pt x="3810" y="338963"/>
                </a:moveTo>
                <a:lnTo>
                  <a:pt x="0" y="338963"/>
                </a:lnTo>
                <a:lnTo>
                  <a:pt x="0" y="340232"/>
                </a:lnTo>
                <a:lnTo>
                  <a:pt x="3810" y="340232"/>
                </a:lnTo>
                <a:lnTo>
                  <a:pt x="3810" y="338963"/>
                </a:lnTo>
                <a:close/>
              </a:path>
              <a:path w="363220" h="363220">
                <a:moveTo>
                  <a:pt x="3810" y="335152"/>
                </a:moveTo>
                <a:lnTo>
                  <a:pt x="0" y="335152"/>
                </a:lnTo>
                <a:lnTo>
                  <a:pt x="0" y="337692"/>
                </a:lnTo>
                <a:lnTo>
                  <a:pt x="3810" y="337692"/>
                </a:lnTo>
                <a:lnTo>
                  <a:pt x="3810" y="335152"/>
                </a:lnTo>
                <a:close/>
              </a:path>
              <a:path w="363220" h="363220">
                <a:moveTo>
                  <a:pt x="3810" y="332613"/>
                </a:moveTo>
                <a:lnTo>
                  <a:pt x="0" y="332613"/>
                </a:lnTo>
                <a:lnTo>
                  <a:pt x="0" y="333882"/>
                </a:lnTo>
                <a:lnTo>
                  <a:pt x="3810" y="333882"/>
                </a:lnTo>
                <a:lnTo>
                  <a:pt x="3810" y="332613"/>
                </a:lnTo>
                <a:close/>
              </a:path>
              <a:path w="363220" h="363220">
                <a:moveTo>
                  <a:pt x="3810" y="328802"/>
                </a:moveTo>
                <a:lnTo>
                  <a:pt x="0" y="328802"/>
                </a:lnTo>
                <a:lnTo>
                  <a:pt x="0" y="331342"/>
                </a:lnTo>
                <a:lnTo>
                  <a:pt x="3810" y="331342"/>
                </a:lnTo>
                <a:lnTo>
                  <a:pt x="3810" y="328802"/>
                </a:lnTo>
                <a:close/>
              </a:path>
              <a:path w="363220" h="363220">
                <a:moveTo>
                  <a:pt x="3810" y="326263"/>
                </a:moveTo>
                <a:lnTo>
                  <a:pt x="0" y="326263"/>
                </a:lnTo>
                <a:lnTo>
                  <a:pt x="0" y="327532"/>
                </a:lnTo>
                <a:lnTo>
                  <a:pt x="3810" y="327532"/>
                </a:lnTo>
                <a:lnTo>
                  <a:pt x="3810" y="326263"/>
                </a:lnTo>
                <a:close/>
              </a:path>
              <a:path w="363220" h="363220">
                <a:moveTo>
                  <a:pt x="3810" y="322452"/>
                </a:moveTo>
                <a:lnTo>
                  <a:pt x="0" y="322452"/>
                </a:lnTo>
                <a:lnTo>
                  <a:pt x="0" y="324992"/>
                </a:lnTo>
                <a:lnTo>
                  <a:pt x="3810" y="324992"/>
                </a:lnTo>
                <a:lnTo>
                  <a:pt x="3810" y="322452"/>
                </a:lnTo>
                <a:close/>
              </a:path>
              <a:path w="363220" h="363220">
                <a:moveTo>
                  <a:pt x="3810" y="319913"/>
                </a:moveTo>
                <a:lnTo>
                  <a:pt x="0" y="319913"/>
                </a:lnTo>
                <a:lnTo>
                  <a:pt x="0" y="321182"/>
                </a:lnTo>
                <a:lnTo>
                  <a:pt x="3810" y="321182"/>
                </a:lnTo>
                <a:lnTo>
                  <a:pt x="3810" y="319913"/>
                </a:lnTo>
                <a:close/>
              </a:path>
              <a:path w="363220" h="363220">
                <a:moveTo>
                  <a:pt x="3810" y="316102"/>
                </a:moveTo>
                <a:lnTo>
                  <a:pt x="0" y="316102"/>
                </a:lnTo>
                <a:lnTo>
                  <a:pt x="0" y="318642"/>
                </a:lnTo>
                <a:lnTo>
                  <a:pt x="3810" y="318642"/>
                </a:lnTo>
                <a:lnTo>
                  <a:pt x="3810" y="316102"/>
                </a:lnTo>
                <a:close/>
              </a:path>
              <a:path w="363220" h="363220">
                <a:moveTo>
                  <a:pt x="3810" y="313563"/>
                </a:moveTo>
                <a:lnTo>
                  <a:pt x="0" y="313563"/>
                </a:lnTo>
                <a:lnTo>
                  <a:pt x="0" y="314832"/>
                </a:lnTo>
                <a:lnTo>
                  <a:pt x="3810" y="314832"/>
                </a:lnTo>
                <a:lnTo>
                  <a:pt x="3810" y="313563"/>
                </a:lnTo>
                <a:close/>
              </a:path>
              <a:path w="363220" h="363220">
                <a:moveTo>
                  <a:pt x="3810" y="309752"/>
                </a:moveTo>
                <a:lnTo>
                  <a:pt x="0" y="309752"/>
                </a:lnTo>
                <a:lnTo>
                  <a:pt x="0" y="312292"/>
                </a:lnTo>
                <a:lnTo>
                  <a:pt x="3810" y="312292"/>
                </a:lnTo>
                <a:lnTo>
                  <a:pt x="3810" y="309752"/>
                </a:lnTo>
                <a:close/>
              </a:path>
              <a:path w="363220" h="363220">
                <a:moveTo>
                  <a:pt x="3810" y="307213"/>
                </a:moveTo>
                <a:lnTo>
                  <a:pt x="0" y="307213"/>
                </a:lnTo>
                <a:lnTo>
                  <a:pt x="0" y="308482"/>
                </a:lnTo>
                <a:lnTo>
                  <a:pt x="3810" y="308482"/>
                </a:lnTo>
                <a:lnTo>
                  <a:pt x="3810" y="307213"/>
                </a:lnTo>
                <a:close/>
              </a:path>
              <a:path w="363220" h="363220">
                <a:moveTo>
                  <a:pt x="3810" y="303402"/>
                </a:moveTo>
                <a:lnTo>
                  <a:pt x="0" y="303402"/>
                </a:lnTo>
                <a:lnTo>
                  <a:pt x="0" y="305942"/>
                </a:lnTo>
                <a:lnTo>
                  <a:pt x="3810" y="305942"/>
                </a:lnTo>
                <a:lnTo>
                  <a:pt x="3810" y="303402"/>
                </a:lnTo>
                <a:close/>
              </a:path>
              <a:path w="363220" h="363220">
                <a:moveTo>
                  <a:pt x="3810" y="300863"/>
                </a:moveTo>
                <a:lnTo>
                  <a:pt x="0" y="300863"/>
                </a:lnTo>
                <a:lnTo>
                  <a:pt x="0" y="302132"/>
                </a:lnTo>
                <a:lnTo>
                  <a:pt x="3810" y="302132"/>
                </a:lnTo>
                <a:lnTo>
                  <a:pt x="3810" y="300863"/>
                </a:lnTo>
                <a:close/>
              </a:path>
              <a:path w="363220" h="363220">
                <a:moveTo>
                  <a:pt x="3810" y="297052"/>
                </a:moveTo>
                <a:lnTo>
                  <a:pt x="0" y="297052"/>
                </a:lnTo>
                <a:lnTo>
                  <a:pt x="0" y="299592"/>
                </a:lnTo>
                <a:lnTo>
                  <a:pt x="3810" y="299592"/>
                </a:lnTo>
                <a:lnTo>
                  <a:pt x="3810" y="297052"/>
                </a:lnTo>
                <a:close/>
              </a:path>
              <a:path w="363220" h="363220">
                <a:moveTo>
                  <a:pt x="3810" y="294513"/>
                </a:moveTo>
                <a:lnTo>
                  <a:pt x="0" y="294513"/>
                </a:lnTo>
                <a:lnTo>
                  <a:pt x="0" y="295782"/>
                </a:lnTo>
                <a:lnTo>
                  <a:pt x="3810" y="295782"/>
                </a:lnTo>
                <a:lnTo>
                  <a:pt x="3810" y="294513"/>
                </a:lnTo>
                <a:close/>
              </a:path>
              <a:path w="363220" h="363220">
                <a:moveTo>
                  <a:pt x="3810" y="290702"/>
                </a:moveTo>
                <a:lnTo>
                  <a:pt x="0" y="290702"/>
                </a:lnTo>
                <a:lnTo>
                  <a:pt x="0" y="293242"/>
                </a:lnTo>
                <a:lnTo>
                  <a:pt x="3810" y="293242"/>
                </a:lnTo>
                <a:lnTo>
                  <a:pt x="3810" y="290702"/>
                </a:lnTo>
                <a:close/>
              </a:path>
              <a:path w="363220" h="363220">
                <a:moveTo>
                  <a:pt x="3810" y="288163"/>
                </a:moveTo>
                <a:lnTo>
                  <a:pt x="0" y="288163"/>
                </a:lnTo>
                <a:lnTo>
                  <a:pt x="0" y="289432"/>
                </a:lnTo>
                <a:lnTo>
                  <a:pt x="3810" y="289432"/>
                </a:lnTo>
                <a:lnTo>
                  <a:pt x="3810" y="288163"/>
                </a:lnTo>
                <a:close/>
              </a:path>
              <a:path w="363220" h="363220">
                <a:moveTo>
                  <a:pt x="3810" y="284352"/>
                </a:moveTo>
                <a:lnTo>
                  <a:pt x="0" y="284352"/>
                </a:lnTo>
                <a:lnTo>
                  <a:pt x="0" y="286892"/>
                </a:lnTo>
                <a:lnTo>
                  <a:pt x="3810" y="286892"/>
                </a:lnTo>
                <a:lnTo>
                  <a:pt x="3810" y="284352"/>
                </a:lnTo>
                <a:close/>
              </a:path>
              <a:path w="363220" h="363220">
                <a:moveTo>
                  <a:pt x="3810" y="281813"/>
                </a:moveTo>
                <a:lnTo>
                  <a:pt x="0" y="281813"/>
                </a:lnTo>
                <a:lnTo>
                  <a:pt x="0" y="283082"/>
                </a:lnTo>
                <a:lnTo>
                  <a:pt x="3810" y="283082"/>
                </a:lnTo>
                <a:lnTo>
                  <a:pt x="3810" y="281813"/>
                </a:lnTo>
                <a:close/>
              </a:path>
              <a:path w="363220" h="363220">
                <a:moveTo>
                  <a:pt x="3810" y="278002"/>
                </a:moveTo>
                <a:lnTo>
                  <a:pt x="0" y="278002"/>
                </a:lnTo>
                <a:lnTo>
                  <a:pt x="0" y="280542"/>
                </a:lnTo>
                <a:lnTo>
                  <a:pt x="3810" y="280542"/>
                </a:lnTo>
                <a:lnTo>
                  <a:pt x="3810" y="278002"/>
                </a:lnTo>
                <a:close/>
              </a:path>
              <a:path w="363220" h="363220">
                <a:moveTo>
                  <a:pt x="3810" y="275463"/>
                </a:moveTo>
                <a:lnTo>
                  <a:pt x="0" y="275463"/>
                </a:lnTo>
                <a:lnTo>
                  <a:pt x="0" y="276732"/>
                </a:lnTo>
                <a:lnTo>
                  <a:pt x="3810" y="276732"/>
                </a:lnTo>
                <a:lnTo>
                  <a:pt x="3810" y="275463"/>
                </a:lnTo>
                <a:close/>
              </a:path>
              <a:path w="363220" h="363220">
                <a:moveTo>
                  <a:pt x="3810" y="271652"/>
                </a:moveTo>
                <a:lnTo>
                  <a:pt x="0" y="271652"/>
                </a:lnTo>
                <a:lnTo>
                  <a:pt x="0" y="274192"/>
                </a:lnTo>
                <a:lnTo>
                  <a:pt x="3810" y="274192"/>
                </a:lnTo>
                <a:lnTo>
                  <a:pt x="3810" y="271652"/>
                </a:lnTo>
                <a:close/>
              </a:path>
              <a:path w="363220" h="363220">
                <a:moveTo>
                  <a:pt x="3810" y="269113"/>
                </a:moveTo>
                <a:lnTo>
                  <a:pt x="0" y="269113"/>
                </a:lnTo>
                <a:lnTo>
                  <a:pt x="0" y="270382"/>
                </a:lnTo>
                <a:lnTo>
                  <a:pt x="3810" y="270382"/>
                </a:lnTo>
                <a:lnTo>
                  <a:pt x="3810" y="269113"/>
                </a:lnTo>
                <a:close/>
              </a:path>
              <a:path w="363220" h="363220">
                <a:moveTo>
                  <a:pt x="3810" y="262763"/>
                </a:moveTo>
                <a:lnTo>
                  <a:pt x="0" y="262763"/>
                </a:lnTo>
                <a:lnTo>
                  <a:pt x="0" y="267842"/>
                </a:lnTo>
                <a:lnTo>
                  <a:pt x="3810" y="267842"/>
                </a:lnTo>
                <a:lnTo>
                  <a:pt x="3810" y="262763"/>
                </a:lnTo>
                <a:close/>
              </a:path>
              <a:path w="363220" h="363220">
                <a:moveTo>
                  <a:pt x="3810" y="256412"/>
                </a:moveTo>
                <a:lnTo>
                  <a:pt x="0" y="256412"/>
                </a:lnTo>
                <a:lnTo>
                  <a:pt x="0" y="261492"/>
                </a:lnTo>
                <a:lnTo>
                  <a:pt x="3810" y="261492"/>
                </a:lnTo>
                <a:lnTo>
                  <a:pt x="3810" y="256412"/>
                </a:lnTo>
                <a:close/>
              </a:path>
              <a:path w="363220" h="363220">
                <a:moveTo>
                  <a:pt x="3810" y="252602"/>
                </a:moveTo>
                <a:lnTo>
                  <a:pt x="0" y="252602"/>
                </a:lnTo>
                <a:lnTo>
                  <a:pt x="0" y="255142"/>
                </a:lnTo>
                <a:lnTo>
                  <a:pt x="3810" y="255142"/>
                </a:lnTo>
                <a:lnTo>
                  <a:pt x="3810" y="252602"/>
                </a:lnTo>
                <a:close/>
              </a:path>
              <a:path w="363220" h="363220">
                <a:moveTo>
                  <a:pt x="3810" y="231012"/>
                </a:moveTo>
                <a:lnTo>
                  <a:pt x="0" y="231012"/>
                </a:lnTo>
                <a:lnTo>
                  <a:pt x="0" y="251332"/>
                </a:lnTo>
                <a:lnTo>
                  <a:pt x="3810" y="251332"/>
                </a:lnTo>
                <a:lnTo>
                  <a:pt x="3810" y="231012"/>
                </a:lnTo>
                <a:close/>
              </a:path>
              <a:path w="363220" h="363220">
                <a:moveTo>
                  <a:pt x="3810" y="218312"/>
                </a:moveTo>
                <a:lnTo>
                  <a:pt x="0" y="218312"/>
                </a:lnTo>
                <a:lnTo>
                  <a:pt x="0" y="229742"/>
                </a:lnTo>
                <a:lnTo>
                  <a:pt x="3810" y="229742"/>
                </a:lnTo>
                <a:lnTo>
                  <a:pt x="3810" y="218312"/>
                </a:lnTo>
                <a:close/>
              </a:path>
              <a:path w="363220" h="363220">
                <a:moveTo>
                  <a:pt x="3810" y="189102"/>
                </a:moveTo>
                <a:lnTo>
                  <a:pt x="0" y="189102"/>
                </a:lnTo>
                <a:lnTo>
                  <a:pt x="0" y="217042"/>
                </a:lnTo>
                <a:lnTo>
                  <a:pt x="3810" y="217042"/>
                </a:lnTo>
                <a:lnTo>
                  <a:pt x="3810" y="189102"/>
                </a:lnTo>
                <a:close/>
              </a:path>
              <a:path w="363220" h="363220">
                <a:moveTo>
                  <a:pt x="3810" y="180212"/>
                </a:moveTo>
                <a:lnTo>
                  <a:pt x="0" y="180212"/>
                </a:lnTo>
                <a:lnTo>
                  <a:pt x="0" y="187832"/>
                </a:lnTo>
                <a:lnTo>
                  <a:pt x="3810" y="187832"/>
                </a:lnTo>
                <a:lnTo>
                  <a:pt x="3810" y="180212"/>
                </a:lnTo>
                <a:close/>
              </a:path>
              <a:path w="363220" h="363220">
                <a:moveTo>
                  <a:pt x="3810" y="173862"/>
                </a:moveTo>
                <a:lnTo>
                  <a:pt x="0" y="173862"/>
                </a:lnTo>
                <a:lnTo>
                  <a:pt x="0" y="178942"/>
                </a:lnTo>
                <a:lnTo>
                  <a:pt x="3810" y="178942"/>
                </a:lnTo>
                <a:lnTo>
                  <a:pt x="3810" y="173862"/>
                </a:lnTo>
                <a:close/>
              </a:path>
              <a:path w="363220" h="363220">
                <a:moveTo>
                  <a:pt x="3810" y="167512"/>
                </a:moveTo>
                <a:lnTo>
                  <a:pt x="0" y="167512"/>
                </a:lnTo>
                <a:lnTo>
                  <a:pt x="0" y="172592"/>
                </a:lnTo>
                <a:lnTo>
                  <a:pt x="3810" y="172592"/>
                </a:lnTo>
                <a:lnTo>
                  <a:pt x="3810" y="167512"/>
                </a:lnTo>
                <a:close/>
              </a:path>
              <a:path w="363220" h="363220">
                <a:moveTo>
                  <a:pt x="3810" y="161162"/>
                </a:moveTo>
                <a:lnTo>
                  <a:pt x="0" y="161162"/>
                </a:lnTo>
                <a:lnTo>
                  <a:pt x="0" y="166242"/>
                </a:lnTo>
                <a:lnTo>
                  <a:pt x="3810" y="166242"/>
                </a:lnTo>
                <a:lnTo>
                  <a:pt x="3810" y="161162"/>
                </a:lnTo>
                <a:close/>
              </a:path>
              <a:path w="363220" h="363220">
                <a:moveTo>
                  <a:pt x="3810" y="157352"/>
                </a:moveTo>
                <a:lnTo>
                  <a:pt x="0" y="157352"/>
                </a:lnTo>
                <a:lnTo>
                  <a:pt x="0" y="159892"/>
                </a:lnTo>
                <a:lnTo>
                  <a:pt x="3810" y="159892"/>
                </a:lnTo>
                <a:lnTo>
                  <a:pt x="3810" y="157352"/>
                </a:lnTo>
                <a:close/>
              </a:path>
              <a:path w="363220" h="363220">
                <a:moveTo>
                  <a:pt x="3810" y="138302"/>
                </a:moveTo>
                <a:lnTo>
                  <a:pt x="0" y="138302"/>
                </a:lnTo>
                <a:lnTo>
                  <a:pt x="0" y="156082"/>
                </a:lnTo>
                <a:lnTo>
                  <a:pt x="3810" y="156082"/>
                </a:lnTo>
                <a:lnTo>
                  <a:pt x="3810" y="138302"/>
                </a:lnTo>
                <a:close/>
              </a:path>
              <a:path w="363220" h="363220">
                <a:moveTo>
                  <a:pt x="3810" y="135762"/>
                </a:moveTo>
                <a:lnTo>
                  <a:pt x="0" y="135762"/>
                </a:lnTo>
                <a:lnTo>
                  <a:pt x="0" y="137032"/>
                </a:lnTo>
                <a:lnTo>
                  <a:pt x="3810" y="137032"/>
                </a:lnTo>
                <a:lnTo>
                  <a:pt x="3810" y="135762"/>
                </a:lnTo>
                <a:close/>
              </a:path>
              <a:path w="363220" h="363220">
                <a:moveTo>
                  <a:pt x="3810" y="133223"/>
                </a:moveTo>
                <a:lnTo>
                  <a:pt x="0" y="133223"/>
                </a:lnTo>
                <a:lnTo>
                  <a:pt x="0" y="134492"/>
                </a:lnTo>
                <a:lnTo>
                  <a:pt x="3810" y="134492"/>
                </a:lnTo>
                <a:lnTo>
                  <a:pt x="3810" y="133223"/>
                </a:lnTo>
                <a:close/>
              </a:path>
              <a:path w="363220" h="363220">
                <a:moveTo>
                  <a:pt x="336550" y="359283"/>
                </a:moveTo>
                <a:lnTo>
                  <a:pt x="334010" y="359283"/>
                </a:lnTo>
                <a:lnTo>
                  <a:pt x="334010" y="360552"/>
                </a:lnTo>
                <a:lnTo>
                  <a:pt x="336550" y="360552"/>
                </a:lnTo>
                <a:lnTo>
                  <a:pt x="336550" y="359283"/>
                </a:lnTo>
                <a:close/>
              </a:path>
              <a:path w="363220" h="363220">
                <a:moveTo>
                  <a:pt x="363220" y="358013"/>
                </a:moveTo>
                <a:lnTo>
                  <a:pt x="359410" y="358013"/>
                </a:lnTo>
                <a:lnTo>
                  <a:pt x="359410" y="359283"/>
                </a:lnTo>
                <a:lnTo>
                  <a:pt x="363220" y="359283"/>
                </a:lnTo>
                <a:lnTo>
                  <a:pt x="363220" y="358013"/>
                </a:lnTo>
                <a:close/>
              </a:path>
              <a:path w="363220" h="363220">
                <a:moveTo>
                  <a:pt x="363220" y="354202"/>
                </a:moveTo>
                <a:lnTo>
                  <a:pt x="359410" y="354202"/>
                </a:lnTo>
                <a:lnTo>
                  <a:pt x="359410" y="356742"/>
                </a:lnTo>
                <a:lnTo>
                  <a:pt x="363220" y="356742"/>
                </a:lnTo>
                <a:lnTo>
                  <a:pt x="363220" y="354202"/>
                </a:lnTo>
                <a:close/>
              </a:path>
              <a:path w="363220" h="363220">
                <a:moveTo>
                  <a:pt x="363220" y="351663"/>
                </a:moveTo>
                <a:lnTo>
                  <a:pt x="359410" y="351663"/>
                </a:lnTo>
                <a:lnTo>
                  <a:pt x="359410" y="352932"/>
                </a:lnTo>
                <a:lnTo>
                  <a:pt x="363220" y="352932"/>
                </a:lnTo>
                <a:lnTo>
                  <a:pt x="363220" y="351663"/>
                </a:lnTo>
                <a:close/>
              </a:path>
              <a:path w="363220" h="363220">
                <a:moveTo>
                  <a:pt x="363220" y="347852"/>
                </a:moveTo>
                <a:lnTo>
                  <a:pt x="359410" y="347852"/>
                </a:lnTo>
                <a:lnTo>
                  <a:pt x="359410" y="350392"/>
                </a:lnTo>
                <a:lnTo>
                  <a:pt x="363220" y="350392"/>
                </a:lnTo>
                <a:lnTo>
                  <a:pt x="363220" y="347852"/>
                </a:lnTo>
                <a:close/>
              </a:path>
              <a:path w="363220" h="363220">
                <a:moveTo>
                  <a:pt x="363220" y="345313"/>
                </a:moveTo>
                <a:lnTo>
                  <a:pt x="359410" y="345313"/>
                </a:lnTo>
                <a:lnTo>
                  <a:pt x="359410" y="346582"/>
                </a:lnTo>
                <a:lnTo>
                  <a:pt x="363220" y="346582"/>
                </a:lnTo>
                <a:lnTo>
                  <a:pt x="363220" y="345313"/>
                </a:lnTo>
                <a:close/>
              </a:path>
              <a:path w="363220" h="363220">
                <a:moveTo>
                  <a:pt x="363220" y="341502"/>
                </a:moveTo>
                <a:lnTo>
                  <a:pt x="359410" y="341502"/>
                </a:lnTo>
                <a:lnTo>
                  <a:pt x="359410" y="344042"/>
                </a:lnTo>
                <a:lnTo>
                  <a:pt x="363220" y="344042"/>
                </a:lnTo>
                <a:lnTo>
                  <a:pt x="363220" y="341502"/>
                </a:lnTo>
                <a:close/>
              </a:path>
              <a:path w="363220" h="363220">
                <a:moveTo>
                  <a:pt x="361950" y="340232"/>
                </a:moveTo>
                <a:lnTo>
                  <a:pt x="360679" y="340232"/>
                </a:lnTo>
                <a:lnTo>
                  <a:pt x="360679" y="341502"/>
                </a:lnTo>
                <a:lnTo>
                  <a:pt x="361950" y="341502"/>
                </a:lnTo>
                <a:lnTo>
                  <a:pt x="361950" y="340232"/>
                </a:lnTo>
                <a:close/>
              </a:path>
              <a:path w="363220" h="363220">
                <a:moveTo>
                  <a:pt x="363220" y="231012"/>
                </a:moveTo>
                <a:lnTo>
                  <a:pt x="359410" y="231012"/>
                </a:lnTo>
                <a:lnTo>
                  <a:pt x="359410" y="248792"/>
                </a:lnTo>
                <a:lnTo>
                  <a:pt x="360679" y="248792"/>
                </a:lnTo>
                <a:lnTo>
                  <a:pt x="360679" y="242442"/>
                </a:lnTo>
                <a:lnTo>
                  <a:pt x="361950" y="242442"/>
                </a:lnTo>
                <a:lnTo>
                  <a:pt x="361950" y="236092"/>
                </a:lnTo>
                <a:lnTo>
                  <a:pt x="363220" y="236092"/>
                </a:lnTo>
                <a:lnTo>
                  <a:pt x="363220" y="231012"/>
                </a:lnTo>
                <a:close/>
              </a:path>
              <a:path w="363220" h="363220">
                <a:moveTo>
                  <a:pt x="363220" y="218312"/>
                </a:moveTo>
                <a:lnTo>
                  <a:pt x="359410" y="218312"/>
                </a:lnTo>
                <a:lnTo>
                  <a:pt x="359410" y="229742"/>
                </a:lnTo>
                <a:lnTo>
                  <a:pt x="363220" y="229742"/>
                </a:lnTo>
                <a:lnTo>
                  <a:pt x="363220" y="218312"/>
                </a:lnTo>
                <a:close/>
              </a:path>
              <a:path w="363220" h="363220">
                <a:moveTo>
                  <a:pt x="363220" y="189102"/>
                </a:moveTo>
                <a:lnTo>
                  <a:pt x="359410" y="189102"/>
                </a:lnTo>
                <a:lnTo>
                  <a:pt x="359410" y="217042"/>
                </a:lnTo>
                <a:lnTo>
                  <a:pt x="363220" y="217042"/>
                </a:lnTo>
                <a:lnTo>
                  <a:pt x="363220" y="189102"/>
                </a:lnTo>
                <a:close/>
              </a:path>
              <a:path w="363220" h="363220">
                <a:moveTo>
                  <a:pt x="363220" y="180212"/>
                </a:moveTo>
                <a:lnTo>
                  <a:pt x="359410" y="180212"/>
                </a:lnTo>
                <a:lnTo>
                  <a:pt x="359410" y="187832"/>
                </a:lnTo>
                <a:lnTo>
                  <a:pt x="363220" y="187832"/>
                </a:lnTo>
                <a:lnTo>
                  <a:pt x="363220" y="180212"/>
                </a:lnTo>
                <a:close/>
              </a:path>
              <a:path w="363220" h="363220">
                <a:moveTo>
                  <a:pt x="363220" y="173862"/>
                </a:moveTo>
                <a:lnTo>
                  <a:pt x="359410" y="173862"/>
                </a:lnTo>
                <a:lnTo>
                  <a:pt x="359410" y="178942"/>
                </a:lnTo>
                <a:lnTo>
                  <a:pt x="363220" y="178942"/>
                </a:lnTo>
                <a:lnTo>
                  <a:pt x="363220" y="173862"/>
                </a:lnTo>
                <a:close/>
              </a:path>
              <a:path w="363220" h="363220">
                <a:moveTo>
                  <a:pt x="363220" y="167512"/>
                </a:moveTo>
                <a:lnTo>
                  <a:pt x="359410" y="167512"/>
                </a:lnTo>
                <a:lnTo>
                  <a:pt x="359410" y="172592"/>
                </a:lnTo>
                <a:lnTo>
                  <a:pt x="363220" y="172592"/>
                </a:lnTo>
                <a:lnTo>
                  <a:pt x="363220" y="167512"/>
                </a:lnTo>
                <a:close/>
              </a:path>
              <a:path w="363220" h="363220">
                <a:moveTo>
                  <a:pt x="363220" y="161162"/>
                </a:moveTo>
                <a:lnTo>
                  <a:pt x="359410" y="161162"/>
                </a:lnTo>
                <a:lnTo>
                  <a:pt x="359410" y="166242"/>
                </a:lnTo>
                <a:lnTo>
                  <a:pt x="363220" y="166242"/>
                </a:lnTo>
                <a:lnTo>
                  <a:pt x="363220" y="161162"/>
                </a:lnTo>
                <a:close/>
              </a:path>
              <a:path w="363220" h="363220">
                <a:moveTo>
                  <a:pt x="363220" y="157352"/>
                </a:moveTo>
                <a:lnTo>
                  <a:pt x="359410" y="157352"/>
                </a:lnTo>
                <a:lnTo>
                  <a:pt x="359410" y="159892"/>
                </a:lnTo>
                <a:lnTo>
                  <a:pt x="363220" y="159892"/>
                </a:lnTo>
                <a:lnTo>
                  <a:pt x="363220" y="157352"/>
                </a:lnTo>
                <a:close/>
              </a:path>
              <a:path w="363220" h="363220">
                <a:moveTo>
                  <a:pt x="363220" y="138302"/>
                </a:moveTo>
                <a:lnTo>
                  <a:pt x="359410" y="138302"/>
                </a:lnTo>
                <a:lnTo>
                  <a:pt x="359410" y="156082"/>
                </a:lnTo>
                <a:lnTo>
                  <a:pt x="363220" y="156082"/>
                </a:lnTo>
                <a:lnTo>
                  <a:pt x="363220" y="138302"/>
                </a:lnTo>
                <a:close/>
              </a:path>
              <a:path w="363220" h="363220">
                <a:moveTo>
                  <a:pt x="363220" y="135762"/>
                </a:moveTo>
                <a:lnTo>
                  <a:pt x="359410" y="135762"/>
                </a:lnTo>
                <a:lnTo>
                  <a:pt x="359410" y="137032"/>
                </a:lnTo>
                <a:lnTo>
                  <a:pt x="363220" y="137032"/>
                </a:lnTo>
                <a:lnTo>
                  <a:pt x="363220" y="135762"/>
                </a:lnTo>
                <a:close/>
              </a:path>
              <a:path w="363220" h="363220">
                <a:moveTo>
                  <a:pt x="363220" y="133223"/>
                </a:moveTo>
                <a:lnTo>
                  <a:pt x="359410" y="133223"/>
                </a:lnTo>
                <a:lnTo>
                  <a:pt x="359410" y="134492"/>
                </a:lnTo>
                <a:lnTo>
                  <a:pt x="363220" y="134492"/>
                </a:lnTo>
                <a:lnTo>
                  <a:pt x="363220" y="133223"/>
                </a:lnTo>
                <a:close/>
              </a:path>
              <a:path w="363220" h="363220">
                <a:moveTo>
                  <a:pt x="92709" y="360553"/>
                </a:moveTo>
                <a:lnTo>
                  <a:pt x="0" y="360553"/>
                </a:lnTo>
                <a:lnTo>
                  <a:pt x="0" y="363093"/>
                </a:lnTo>
                <a:lnTo>
                  <a:pt x="92709" y="363093"/>
                </a:lnTo>
                <a:lnTo>
                  <a:pt x="92709" y="360553"/>
                </a:lnTo>
                <a:close/>
              </a:path>
              <a:path w="363220" h="363220">
                <a:moveTo>
                  <a:pt x="332740" y="360553"/>
                </a:moveTo>
                <a:lnTo>
                  <a:pt x="204470" y="360553"/>
                </a:lnTo>
                <a:lnTo>
                  <a:pt x="204470" y="363093"/>
                </a:lnTo>
                <a:lnTo>
                  <a:pt x="332740" y="363093"/>
                </a:lnTo>
                <a:lnTo>
                  <a:pt x="332740" y="360553"/>
                </a:lnTo>
                <a:close/>
              </a:path>
              <a:path w="363220" h="363220">
                <a:moveTo>
                  <a:pt x="363220" y="360553"/>
                </a:moveTo>
                <a:lnTo>
                  <a:pt x="344170" y="360553"/>
                </a:lnTo>
                <a:lnTo>
                  <a:pt x="344170" y="363093"/>
                </a:lnTo>
                <a:lnTo>
                  <a:pt x="363220" y="363093"/>
                </a:lnTo>
                <a:lnTo>
                  <a:pt x="363220" y="360553"/>
                </a:lnTo>
                <a:close/>
              </a:path>
            </a:pathLst>
          </a:custGeom>
          <a:solidFill>
            <a:srgbClr val="AC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6" name="bk object 4536"/>
          <p:cNvSpPr/>
          <p:nvPr/>
        </p:nvSpPr>
        <p:spPr>
          <a:xfrm>
            <a:off x="5083809" y="2924810"/>
            <a:ext cx="355600" cy="355600"/>
          </a:xfrm>
          <a:custGeom>
            <a:avLst/>
            <a:gdLst/>
            <a:ahLst/>
            <a:cxnLst/>
            <a:rect l="l" t="t" r="r" b="b"/>
            <a:pathLst>
              <a:path w="355600" h="355600">
                <a:moveTo>
                  <a:pt x="3810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5729"/>
                </a:lnTo>
                <a:close/>
              </a:path>
              <a:path w="355600" h="355600">
                <a:moveTo>
                  <a:pt x="355600" y="125729"/>
                </a:moveTo>
                <a:lnTo>
                  <a:pt x="351789" y="125729"/>
                </a:lnTo>
                <a:lnTo>
                  <a:pt x="351789" y="128269"/>
                </a:lnTo>
                <a:lnTo>
                  <a:pt x="355600" y="128269"/>
                </a:lnTo>
                <a:lnTo>
                  <a:pt x="355600" y="125729"/>
                </a:lnTo>
                <a:close/>
              </a:path>
              <a:path w="355600" h="355600">
                <a:moveTo>
                  <a:pt x="3810" y="121919"/>
                </a:moveTo>
                <a:lnTo>
                  <a:pt x="0" y="121919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21919"/>
                </a:lnTo>
                <a:close/>
              </a:path>
              <a:path w="355600" h="355600">
                <a:moveTo>
                  <a:pt x="3810" y="115569"/>
                </a:moveTo>
                <a:lnTo>
                  <a:pt x="0" y="115569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5569"/>
                </a:lnTo>
                <a:close/>
              </a:path>
              <a:path w="355600" h="355600">
                <a:moveTo>
                  <a:pt x="3810" y="113029"/>
                </a:moveTo>
                <a:lnTo>
                  <a:pt x="0" y="113029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13029"/>
                </a:lnTo>
                <a:close/>
              </a:path>
              <a:path w="355600" h="355600">
                <a:moveTo>
                  <a:pt x="3810" y="109219"/>
                </a:moveTo>
                <a:lnTo>
                  <a:pt x="0" y="109219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9219"/>
                </a:lnTo>
                <a:close/>
              </a:path>
              <a:path w="355600" h="355600">
                <a:moveTo>
                  <a:pt x="355600" y="121919"/>
                </a:moveTo>
                <a:lnTo>
                  <a:pt x="351789" y="121919"/>
                </a:lnTo>
                <a:lnTo>
                  <a:pt x="351789" y="124459"/>
                </a:lnTo>
                <a:lnTo>
                  <a:pt x="355600" y="124459"/>
                </a:lnTo>
                <a:lnTo>
                  <a:pt x="355600" y="121919"/>
                </a:lnTo>
                <a:close/>
              </a:path>
              <a:path w="355600" h="355600">
                <a:moveTo>
                  <a:pt x="355600" y="115569"/>
                </a:moveTo>
                <a:lnTo>
                  <a:pt x="351789" y="115569"/>
                </a:lnTo>
                <a:lnTo>
                  <a:pt x="351789" y="120649"/>
                </a:lnTo>
                <a:lnTo>
                  <a:pt x="355600" y="120649"/>
                </a:lnTo>
                <a:lnTo>
                  <a:pt x="355600" y="115569"/>
                </a:lnTo>
                <a:close/>
              </a:path>
              <a:path w="355600" h="355600">
                <a:moveTo>
                  <a:pt x="355600" y="113029"/>
                </a:moveTo>
                <a:lnTo>
                  <a:pt x="351789" y="113029"/>
                </a:lnTo>
                <a:lnTo>
                  <a:pt x="351789" y="114299"/>
                </a:lnTo>
                <a:lnTo>
                  <a:pt x="355600" y="114299"/>
                </a:lnTo>
                <a:lnTo>
                  <a:pt x="355600" y="113029"/>
                </a:lnTo>
                <a:close/>
              </a:path>
              <a:path w="355600" h="355600">
                <a:moveTo>
                  <a:pt x="355600" y="109219"/>
                </a:moveTo>
                <a:lnTo>
                  <a:pt x="351789" y="109219"/>
                </a:lnTo>
                <a:lnTo>
                  <a:pt x="351789" y="111759"/>
                </a:lnTo>
                <a:lnTo>
                  <a:pt x="355600" y="111759"/>
                </a:lnTo>
                <a:lnTo>
                  <a:pt x="355600" y="109219"/>
                </a:lnTo>
                <a:close/>
              </a:path>
              <a:path w="355600" h="355600">
                <a:moveTo>
                  <a:pt x="355600" y="102869"/>
                </a:moveTo>
                <a:lnTo>
                  <a:pt x="351789" y="102869"/>
                </a:lnTo>
                <a:lnTo>
                  <a:pt x="351789" y="107949"/>
                </a:lnTo>
                <a:lnTo>
                  <a:pt x="355600" y="107949"/>
                </a:lnTo>
                <a:lnTo>
                  <a:pt x="355600" y="102869"/>
                </a:lnTo>
                <a:close/>
              </a:path>
              <a:path w="355600" h="355600">
                <a:moveTo>
                  <a:pt x="355600" y="96519"/>
                </a:moveTo>
                <a:lnTo>
                  <a:pt x="351789" y="96519"/>
                </a:lnTo>
                <a:lnTo>
                  <a:pt x="351789" y="101599"/>
                </a:lnTo>
                <a:lnTo>
                  <a:pt x="355600" y="101599"/>
                </a:lnTo>
                <a:lnTo>
                  <a:pt x="355600" y="96519"/>
                </a:lnTo>
                <a:close/>
              </a:path>
              <a:path w="355600" h="355600">
                <a:moveTo>
                  <a:pt x="355600" y="93979"/>
                </a:moveTo>
                <a:lnTo>
                  <a:pt x="351789" y="93979"/>
                </a:lnTo>
                <a:lnTo>
                  <a:pt x="351789" y="95249"/>
                </a:lnTo>
                <a:lnTo>
                  <a:pt x="355600" y="95249"/>
                </a:lnTo>
                <a:lnTo>
                  <a:pt x="355600" y="93979"/>
                </a:lnTo>
                <a:close/>
              </a:path>
              <a:path w="355600" h="355600">
                <a:moveTo>
                  <a:pt x="3810" y="102869"/>
                </a:moveTo>
                <a:lnTo>
                  <a:pt x="0" y="10286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2869"/>
                </a:lnTo>
                <a:close/>
              </a:path>
              <a:path w="355600" h="355600">
                <a:moveTo>
                  <a:pt x="3810" y="96519"/>
                </a:moveTo>
                <a:lnTo>
                  <a:pt x="0" y="9651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96519"/>
                </a:lnTo>
                <a:close/>
              </a:path>
              <a:path w="355600" h="355600">
                <a:moveTo>
                  <a:pt x="381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3979"/>
                </a:lnTo>
                <a:close/>
              </a:path>
              <a:path w="355600" h="355600">
                <a:moveTo>
                  <a:pt x="381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0169"/>
                </a:lnTo>
                <a:close/>
              </a:path>
              <a:path w="355600" h="355600">
                <a:moveTo>
                  <a:pt x="355600" y="90169"/>
                </a:moveTo>
                <a:lnTo>
                  <a:pt x="351789" y="90169"/>
                </a:lnTo>
                <a:lnTo>
                  <a:pt x="351789" y="92709"/>
                </a:lnTo>
                <a:lnTo>
                  <a:pt x="355600" y="92709"/>
                </a:lnTo>
                <a:lnTo>
                  <a:pt x="355600" y="90169"/>
                </a:lnTo>
                <a:close/>
              </a:path>
              <a:path w="355600" h="355600">
                <a:moveTo>
                  <a:pt x="355600" y="87629"/>
                </a:moveTo>
                <a:lnTo>
                  <a:pt x="351789" y="87629"/>
                </a:lnTo>
                <a:lnTo>
                  <a:pt x="351789" y="88899"/>
                </a:lnTo>
                <a:lnTo>
                  <a:pt x="355600" y="88899"/>
                </a:lnTo>
                <a:lnTo>
                  <a:pt x="355600" y="87629"/>
                </a:lnTo>
                <a:close/>
              </a:path>
              <a:path w="355600" h="355600">
                <a:moveTo>
                  <a:pt x="381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7629"/>
                </a:lnTo>
                <a:close/>
              </a:path>
              <a:path w="355600" h="355600">
                <a:moveTo>
                  <a:pt x="381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3819"/>
                </a:lnTo>
                <a:close/>
              </a:path>
              <a:path w="355600" h="355600">
                <a:moveTo>
                  <a:pt x="381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1279"/>
                </a:lnTo>
                <a:close/>
              </a:path>
              <a:path w="355600" h="355600">
                <a:moveTo>
                  <a:pt x="381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7469"/>
                </a:lnTo>
                <a:close/>
              </a:path>
              <a:path w="355600" h="355600">
                <a:moveTo>
                  <a:pt x="355600" y="83819"/>
                </a:moveTo>
                <a:lnTo>
                  <a:pt x="351789" y="83819"/>
                </a:lnTo>
                <a:lnTo>
                  <a:pt x="351789" y="86359"/>
                </a:lnTo>
                <a:lnTo>
                  <a:pt x="355600" y="86359"/>
                </a:lnTo>
                <a:lnTo>
                  <a:pt x="355600" y="83819"/>
                </a:lnTo>
                <a:close/>
              </a:path>
              <a:path w="355600" h="355600">
                <a:moveTo>
                  <a:pt x="355600" y="81279"/>
                </a:moveTo>
                <a:lnTo>
                  <a:pt x="351789" y="81279"/>
                </a:lnTo>
                <a:lnTo>
                  <a:pt x="351789" y="82549"/>
                </a:lnTo>
                <a:lnTo>
                  <a:pt x="355600" y="82549"/>
                </a:lnTo>
                <a:lnTo>
                  <a:pt x="355600" y="81279"/>
                </a:lnTo>
                <a:close/>
              </a:path>
              <a:path w="355600" h="355600">
                <a:moveTo>
                  <a:pt x="355600" y="77469"/>
                </a:moveTo>
                <a:lnTo>
                  <a:pt x="351789" y="77469"/>
                </a:lnTo>
                <a:lnTo>
                  <a:pt x="351789" y="80009"/>
                </a:lnTo>
                <a:lnTo>
                  <a:pt x="355600" y="80009"/>
                </a:lnTo>
                <a:lnTo>
                  <a:pt x="355600" y="77469"/>
                </a:lnTo>
                <a:close/>
              </a:path>
              <a:path w="355600" h="355600">
                <a:moveTo>
                  <a:pt x="381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4929"/>
                </a:lnTo>
                <a:close/>
              </a:path>
              <a:path w="355600" h="355600">
                <a:moveTo>
                  <a:pt x="381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1119"/>
                </a:lnTo>
                <a:close/>
              </a:path>
              <a:path w="355600" h="355600">
                <a:moveTo>
                  <a:pt x="355600" y="74929"/>
                </a:moveTo>
                <a:lnTo>
                  <a:pt x="351789" y="74929"/>
                </a:lnTo>
                <a:lnTo>
                  <a:pt x="351789" y="76199"/>
                </a:lnTo>
                <a:lnTo>
                  <a:pt x="355600" y="76199"/>
                </a:lnTo>
                <a:lnTo>
                  <a:pt x="355600" y="74929"/>
                </a:lnTo>
                <a:close/>
              </a:path>
              <a:path w="355600" h="355600">
                <a:moveTo>
                  <a:pt x="355600" y="71119"/>
                </a:moveTo>
                <a:lnTo>
                  <a:pt x="351789" y="71119"/>
                </a:lnTo>
                <a:lnTo>
                  <a:pt x="351789" y="73659"/>
                </a:lnTo>
                <a:lnTo>
                  <a:pt x="355600" y="73659"/>
                </a:lnTo>
                <a:lnTo>
                  <a:pt x="355600" y="71119"/>
                </a:lnTo>
                <a:close/>
              </a:path>
              <a:path w="355600" h="355600">
                <a:moveTo>
                  <a:pt x="3810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8579"/>
                </a:lnTo>
                <a:close/>
              </a:path>
              <a:path w="355600" h="355600">
                <a:moveTo>
                  <a:pt x="381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4769"/>
                </a:lnTo>
                <a:close/>
              </a:path>
              <a:path w="355600" h="355600">
                <a:moveTo>
                  <a:pt x="355600" y="68579"/>
                </a:moveTo>
                <a:lnTo>
                  <a:pt x="351789" y="68579"/>
                </a:lnTo>
                <a:lnTo>
                  <a:pt x="351789" y="69849"/>
                </a:lnTo>
                <a:lnTo>
                  <a:pt x="355600" y="69849"/>
                </a:lnTo>
                <a:lnTo>
                  <a:pt x="355600" y="68579"/>
                </a:lnTo>
                <a:close/>
              </a:path>
              <a:path w="355600" h="355600">
                <a:moveTo>
                  <a:pt x="355600" y="64769"/>
                </a:moveTo>
                <a:lnTo>
                  <a:pt x="351789" y="64769"/>
                </a:lnTo>
                <a:lnTo>
                  <a:pt x="351789" y="67309"/>
                </a:lnTo>
                <a:lnTo>
                  <a:pt x="355600" y="67309"/>
                </a:lnTo>
                <a:lnTo>
                  <a:pt x="355600" y="64769"/>
                </a:lnTo>
                <a:close/>
              </a:path>
              <a:path w="355600" h="355600">
                <a:moveTo>
                  <a:pt x="3810" y="62229"/>
                </a:moveTo>
                <a:lnTo>
                  <a:pt x="0" y="62229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2229"/>
                </a:lnTo>
                <a:close/>
              </a:path>
              <a:path w="355600" h="355600">
                <a:moveTo>
                  <a:pt x="3810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8419"/>
                </a:lnTo>
                <a:close/>
              </a:path>
              <a:path w="355600" h="355600">
                <a:moveTo>
                  <a:pt x="355600" y="62229"/>
                </a:moveTo>
                <a:lnTo>
                  <a:pt x="351789" y="62229"/>
                </a:lnTo>
                <a:lnTo>
                  <a:pt x="351789" y="63499"/>
                </a:lnTo>
                <a:lnTo>
                  <a:pt x="355600" y="63499"/>
                </a:lnTo>
                <a:lnTo>
                  <a:pt x="355600" y="62229"/>
                </a:lnTo>
                <a:close/>
              </a:path>
              <a:path w="355600" h="355600">
                <a:moveTo>
                  <a:pt x="355600" y="58419"/>
                </a:moveTo>
                <a:lnTo>
                  <a:pt x="351789" y="58419"/>
                </a:lnTo>
                <a:lnTo>
                  <a:pt x="351789" y="60959"/>
                </a:lnTo>
                <a:lnTo>
                  <a:pt x="355600" y="60959"/>
                </a:lnTo>
                <a:lnTo>
                  <a:pt x="355600" y="58419"/>
                </a:lnTo>
                <a:close/>
              </a:path>
              <a:path w="355600" h="355600">
                <a:moveTo>
                  <a:pt x="3810" y="55879"/>
                </a:moveTo>
                <a:lnTo>
                  <a:pt x="0" y="55879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5879"/>
                </a:lnTo>
                <a:close/>
              </a:path>
              <a:path w="355600" h="355600">
                <a:moveTo>
                  <a:pt x="3810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2069"/>
                </a:lnTo>
                <a:close/>
              </a:path>
              <a:path w="355600" h="355600">
                <a:moveTo>
                  <a:pt x="355600" y="55879"/>
                </a:moveTo>
                <a:lnTo>
                  <a:pt x="351789" y="55879"/>
                </a:lnTo>
                <a:lnTo>
                  <a:pt x="351789" y="57149"/>
                </a:lnTo>
                <a:lnTo>
                  <a:pt x="355600" y="57149"/>
                </a:lnTo>
                <a:lnTo>
                  <a:pt x="355600" y="55879"/>
                </a:lnTo>
                <a:close/>
              </a:path>
              <a:path w="355600" h="355600">
                <a:moveTo>
                  <a:pt x="355600" y="52069"/>
                </a:moveTo>
                <a:lnTo>
                  <a:pt x="351789" y="52069"/>
                </a:lnTo>
                <a:lnTo>
                  <a:pt x="351789" y="54609"/>
                </a:lnTo>
                <a:lnTo>
                  <a:pt x="355600" y="54609"/>
                </a:lnTo>
                <a:lnTo>
                  <a:pt x="355600" y="52069"/>
                </a:lnTo>
                <a:close/>
              </a:path>
              <a:path w="355600" h="355600">
                <a:moveTo>
                  <a:pt x="355600" y="49529"/>
                </a:moveTo>
                <a:lnTo>
                  <a:pt x="351789" y="49529"/>
                </a:lnTo>
                <a:lnTo>
                  <a:pt x="351789" y="50799"/>
                </a:lnTo>
                <a:lnTo>
                  <a:pt x="355600" y="50799"/>
                </a:lnTo>
                <a:lnTo>
                  <a:pt x="355600" y="49529"/>
                </a:lnTo>
                <a:close/>
              </a:path>
              <a:path w="355600" h="355600">
                <a:moveTo>
                  <a:pt x="1269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9529"/>
                </a:lnTo>
                <a:lnTo>
                  <a:pt x="1269" y="49529"/>
                </a:lnTo>
                <a:lnTo>
                  <a:pt x="1269" y="48259"/>
                </a:lnTo>
                <a:close/>
              </a:path>
              <a:path w="355600" h="355600">
                <a:moveTo>
                  <a:pt x="3810" y="45719"/>
                </a:moveTo>
                <a:lnTo>
                  <a:pt x="1269" y="45719"/>
                </a:lnTo>
                <a:lnTo>
                  <a:pt x="1269" y="48259"/>
                </a:lnTo>
                <a:lnTo>
                  <a:pt x="3810" y="48259"/>
                </a:lnTo>
                <a:lnTo>
                  <a:pt x="3810" y="45719"/>
                </a:lnTo>
                <a:close/>
              </a:path>
              <a:path w="355600" h="355600">
                <a:moveTo>
                  <a:pt x="355600" y="45719"/>
                </a:moveTo>
                <a:lnTo>
                  <a:pt x="351789" y="45719"/>
                </a:lnTo>
                <a:lnTo>
                  <a:pt x="351789" y="48259"/>
                </a:lnTo>
                <a:lnTo>
                  <a:pt x="355600" y="48259"/>
                </a:lnTo>
                <a:lnTo>
                  <a:pt x="355600" y="45719"/>
                </a:lnTo>
                <a:close/>
              </a:path>
              <a:path w="355600" h="355600">
                <a:moveTo>
                  <a:pt x="3810" y="43179"/>
                </a:moveTo>
                <a:lnTo>
                  <a:pt x="1269" y="43179"/>
                </a:lnTo>
                <a:lnTo>
                  <a:pt x="1269" y="44449"/>
                </a:lnTo>
                <a:lnTo>
                  <a:pt x="3810" y="44449"/>
                </a:lnTo>
                <a:lnTo>
                  <a:pt x="3810" y="43179"/>
                </a:lnTo>
                <a:close/>
              </a:path>
              <a:path w="355600" h="355600">
                <a:moveTo>
                  <a:pt x="3810" y="39369"/>
                </a:moveTo>
                <a:lnTo>
                  <a:pt x="2539" y="39369"/>
                </a:lnTo>
                <a:lnTo>
                  <a:pt x="2539" y="41909"/>
                </a:lnTo>
                <a:lnTo>
                  <a:pt x="3810" y="41909"/>
                </a:lnTo>
                <a:lnTo>
                  <a:pt x="3810" y="39369"/>
                </a:lnTo>
                <a:close/>
              </a:path>
              <a:path w="355600" h="355600">
                <a:moveTo>
                  <a:pt x="355600" y="43179"/>
                </a:moveTo>
                <a:lnTo>
                  <a:pt x="351789" y="43179"/>
                </a:lnTo>
                <a:lnTo>
                  <a:pt x="351789" y="44449"/>
                </a:lnTo>
                <a:lnTo>
                  <a:pt x="355600" y="44449"/>
                </a:lnTo>
                <a:lnTo>
                  <a:pt x="355600" y="43179"/>
                </a:lnTo>
                <a:close/>
              </a:path>
              <a:path w="355600" h="355600">
                <a:moveTo>
                  <a:pt x="355600" y="39369"/>
                </a:moveTo>
                <a:lnTo>
                  <a:pt x="351789" y="39369"/>
                </a:lnTo>
                <a:lnTo>
                  <a:pt x="351789" y="41909"/>
                </a:lnTo>
                <a:lnTo>
                  <a:pt x="355600" y="41909"/>
                </a:lnTo>
                <a:lnTo>
                  <a:pt x="355600" y="39369"/>
                </a:lnTo>
                <a:close/>
              </a:path>
              <a:path w="355600" h="355600">
                <a:moveTo>
                  <a:pt x="3810" y="36829"/>
                </a:moveTo>
                <a:lnTo>
                  <a:pt x="2539" y="36829"/>
                </a:lnTo>
                <a:lnTo>
                  <a:pt x="2539" y="38099"/>
                </a:lnTo>
                <a:lnTo>
                  <a:pt x="3810" y="38099"/>
                </a:lnTo>
                <a:lnTo>
                  <a:pt x="3810" y="36829"/>
                </a:lnTo>
                <a:close/>
              </a:path>
              <a:path w="355600" h="355600">
                <a:moveTo>
                  <a:pt x="3810" y="33019"/>
                </a:moveTo>
                <a:lnTo>
                  <a:pt x="2539" y="33019"/>
                </a:lnTo>
                <a:lnTo>
                  <a:pt x="2539" y="35559"/>
                </a:lnTo>
                <a:lnTo>
                  <a:pt x="3810" y="35559"/>
                </a:lnTo>
                <a:lnTo>
                  <a:pt x="3810" y="33019"/>
                </a:lnTo>
                <a:close/>
              </a:path>
              <a:path w="355600" h="355600">
                <a:moveTo>
                  <a:pt x="355600" y="36829"/>
                </a:moveTo>
                <a:lnTo>
                  <a:pt x="351789" y="36829"/>
                </a:lnTo>
                <a:lnTo>
                  <a:pt x="351789" y="38099"/>
                </a:lnTo>
                <a:lnTo>
                  <a:pt x="355600" y="38099"/>
                </a:lnTo>
                <a:lnTo>
                  <a:pt x="355600" y="36829"/>
                </a:lnTo>
                <a:close/>
              </a:path>
              <a:path w="355600" h="355600">
                <a:moveTo>
                  <a:pt x="355600" y="33019"/>
                </a:moveTo>
                <a:lnTo>
                  <a:pt x="351789" y="33019"/>
                </a:lnTo>
                <a:lnTo>
                  <a:pt x="351789" y="35559"/>
                </a:lnTo>
                <a:lnTo>
                  <a:pt x="355600" y="35559"/>
                </a:lnTo>
                <a:lnTo>
                  <a:pt x="355600" y="33019"/>
                </a:lnTo>
                <a:close/>
              </a:path>
              <a:path w="355600" h="355600">
                <a:moveTo>
                  <a:pt x="355600" y="30479"/>
                </a:moveTo>
                <a:lnTo>
                  <a:pt x="351789" y="30479"/>
                </a:lnTo>
                <a:lnTo>
                  <a:pt x="351789" y="31749"/>
                </a:lnTo>
                <a:lnTo>
                  <a:pt x="355600" y="31749"/>
                </a:lnTo>
                <a:lnTo>
                  <a:pt x="355600" y="30479"/>
                </a:lnTo>
                <a:close/>
              </a:path>
              <a:path w="355600" h="355600">
                <a:moveTo>
                  <a:pt x="355600" y="26669"/>
                </a:moveTo>
                <a:lnTo>
                  <a:pt x="351789" y="26669"/>
                </a:lnTo>
                <a:lnTo>
                  <a:pt x="351789" y="29209"/>
                </a:lnTo>
                <a:lnTo>
                  <a:pt x="355600" y="29209"/>
                </a:lnTo>
                <a:lnTo>
                  <a:pt x="355600" y="26669"/>
                </a:lnTo>
                <a:close/>
              </a:path>
              <a:path w="355600" h="355600">
                <a:moveTo>
                  <a:pt x="355600" y="24129"/>
                </a:moveTo>
                <a:lnTo>
                  <a:pt x="351789" y="24129"/>
                </a:lnTo>
                <a:lnTo>
                  <a:pt x="351789" y="25399"/>
                </a:lnTo>
                <a:lnTo>
                  <a:pt x="355600" y="25399"/>
                </a:lnTo>
                <a:lnTo>
                  <a:pt x="355600" y="24129"/>
                </a:lnTo>
                <a:close/>
              </a:path>
              <a:path w="355600" h="355600">
                <a:moveTo>
                  <a:pt x="355600" y="20319"/>
                </a:moveTo>
                <a:lnTo>
                  <a:pt x="351789" y="20319"/>
                </a:lnTo>
                <a:lnTo>
                  <a:pt x="351789" y="22859"/>
                </a:lnTo>
                <a:lnTo>
                  <a:pt x="355600" y="22859"/>
                </a:lnTo>
                <a:lnTo>
                  <a:pt x="355600" y="20319"/>
                </a:lnTo>
                <a:close/>
              </a:path>
              <a:path w="355600" h="355600">
                <a:moveTo>
                  <a:pt x="2539" y="19049"/>
                </a:moveTo>
                <a:lnTo>
                  <a:pt x="1269" y="19049"/>
                </a:lnTo>
                <a:lnTo>
                  <a:pt x="1269" y="20319"/>
                </a:lnTo>
                <a:lnTo>
                  <a:pt x="2539" y="20319"/>
                </a:lnTo>
                <a:lnTo>
                  <a:pt x="2539" y="19049"/>
                </a:lnTo>
                <a:close/>
              </a:path>
              <a:path w="355600" h="355600">
                <a:moveTo>
                  <a:pt x="3809" y="17779"/>
                </a:moveTo>
                <a:lnTo>
                  <a:pt x="0" y="17779"/>
                </a:lnTo>
                <a:lnTo>
                  <a:pt x="0" y="19049"/>
                </a:lnTo>
                <a:lnTo>
                  <a:pt x="3810" y="19049"/>
                </a:lnTo>
                <a:lnTo>
                  <a:pt x="3809" y="17779"/>
                </a:lnTo>
                <a:close/>
              </a:path>
              <a:path w="355600" h="355600">
                <a:moveTo>
                  <a:pt x="355600" y="17779"/>
                </a:moveTo>
                <a:lnTo>
                  <a:pt x="351789" y="17779"/>
                </a:lnTo>
                <a:lnTo>
                  <a:pt x="351789" y="19049"/>
                </a:lnTo>
                <a:lnTo>
                  <a:pt x="355600" y="19049"/>
                </a:lnTo>
                <a:lnTo>
                  <a:pt x="355600" y="17779"/>
                </a:lnTo>
                <a:close/>
              </a:path>
              <a:path w="355600" h="355600">
                <a:moveTo>
                  <a:pt x="3810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09" y="16509"/>
                </a:lnTo>
                <a:lnTo>
                  <a:pt x="3810" y="13969"/>
                </a:lnTo>
                <a:close/>
              </a:path>
              <a:path w="355600" h="355600">
                <a:moveTo>
                  <a:pt x="355600" y="13969"/>
                </a:moveTo>
                <a:lnTo>
                  <a:pt x="351789" y="13969"/>
                </a:lnTo>
                <a:lnTo>
                  <a:pt x="351789" y="16509"/>
                </a:lnTo>
                <a:lnTo>
                  <a:pt x="355600" y="16509"/>
                </a:lnTo>
                <a:lnTo>
                  <a:pt x="355600" y="13969"/>
                </a:lnTo>
                <a:close/>
              </a:path>
              <a:path w="355600" h="355600">
                <a:moveTo>
                  <a:pt x="3810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1429"/>
                </a:lnTo>
                <a:close/>
              </a:path>
              <a:path w="355600" h="355600">
                <a:moveTo>
                  <a:pt x="355600" y="11429"/>
                </a:moveTo>
                <a:lnTo>
                  <a:pt x="351789" y="11429"/>
                </a:lnTo>
                <a:lnTo>
                  <a:pt x="351789" y="12699"/>
                </a:lnTo>
                <a:lnTo>
                  <a:pt x="355600" y="12699"/>
                </a:lnTo>
                <a:lnTo>
                  <a:pt x="355600" y="11429"/>
                </a:lnTo>
                <a:close/>
              </a:path>
              <a:path w="355600" h="355600">
                <a:moveTo>
                  <a:pt x="3810" y="7619"/>
                </a:moveTo>
                <a:lnTo>
                  <a:pt x="0" y="761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619"/>
                </a:lnTo>
                <a:close/>
              </a:path>
              <a:path w="355600" h="355600">
                <a:moveTo>
                  <a:pt x="355600" y="7619"/>
                </a:moveTo>
                <a:lnTo>
                  <a:pt x="351789" y="7619"/>
                </a:lnTo>
                <a:lnTo>
                  <a:pt x="351789" y="10159"/>
                </a:lnTo>
                <a:lnTo>
                  <a:pt x="355600" y="10159"/>
                </a:lnTo>
                <a:lnTo>
                  <a:pt x="355600" y="7619"/>
                </a:lnTo>
                <a:close/>
              </a:path>
              <a:path w="355600" h="355600">
                <a:moveTo>
                  <a:pt x="3810" y="5079"/>
                </a:moveTo>
                <a:lnTo>
                  <a:pt x="0" y="5079"/>
                </a:lnTo>
                <a:lnTo>
                  <a:pt x="0" y="6349"/>
                </a:lnTo>
                <a:lnTo>
                  <a:pt x="3810" y="6349"/>
                </a:lnTo>
                <a:lnTo>
                  <a:pt x="3810" y="5079"/>
                </a:lnTo>
                <a:close/>
              </a:path>
              <a:path w="355600" h="355600">
                <a:moveTo>
                  <a:pt x="355600" y="5079"/>
                </a:moveTo>
                <a:lnTo>
                  <a:pt x="351789" y="5079"/>
                </a:lnTo>
                <a:lnTo>
                  <a:pt x="351789" y="6349"/>
                </a:lnTo>
                <a:lnTo>
                  <a:pt x="355600" y="6349"/>
                </a:lnTo>
                <a:lnTo>
                  <a:pt x="355600" y="5079"/>
                </a:lnTo>
                <a:close/>
              </a:path>
              <a:path w="355600" h="355600">
                <a:moveTo>
                  <a:pt x="10160" y="1269"/>
                </a:moveTo>
                <a:lnTo>
                  <a:pt x="0" y="1269"/>
                </a:lnTo>
                <a:lnTo>
                  <a:pt x="0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10160" y="2539"/>
                </a:lnTo>
                <a:lnTo>
                  <a:pt x="10160" y="1269"/>
                </a:lnTo>
                <a:close/>
              </a:path>
              <a:path w="355600" h="355600">
                <a:moveTo>
                  <a:pt x="355600" y="1269"/>
                </a:moveTo>
                <a:lnTo>
                  <a:pt x="21589" y="1269"/>
                </a:lnTo>
                <a:lnTo>
                  <a:pt x="21589" y="2539"/>
                </a:lnTo>
                <a:lnTo>
                  <a:pt x="351789" y="2539"/>
                </a:lnTo>
                <a:lnTo>
                  <a:pt x="351789" y="3809"/>
                </a:lnTo>
                <a:lnTo>
                  <a:pt x="355600" y="3809"/>
                </a:lnTo>
                <a:lnTo>
                  <a:pt x="355600" y="1269"/>
                </a:lnTo>
                <a:close/>
              </a:path>
              <a:path w="355600" h="355600">
                <a:moveTo>
                  <a:pt x="19050" y="0"/>
                </a:moveTo>
                <a:lnTo>
                  <a:pt x="16510" y="0"/>
                </a:lnTo>
                <a:lnTo>
                  <a:pt x="1651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  <a:path w="355600" h="355600">
                <a:moveTo>
                  <a:pt x="88900" y="354329"/>
                </a:moveTo>
                <a:lnTo>
                  <a:pt x="0" y="354329"/>
                </a:lnTo>
                <a:lnTo>
                  <a:pt x="0" y="355600"/>
                </a:lnTo>
                <a:lnTo>
                  <a:pt x="88900" y="355600"/>
                </a:lnTo>
                <a:lnTo>
                  <a:pt x="88900" y="354329"/>
                </a:lnTo>
                <a:close/>
              </a:path>
              <a:path w="355600" h="355600">
                <a:moveTo>
                  <a:pt x="3810" y="350519"/>
                </a:moveTo>
                <a:lnTo>
                  <a:pt x="0" y="350519"/>
                </a:lnTo>
                <a:lnTo>
                  <a:pt x="0" y="353059"/>
                </a:lnTo>
                <a:lnTo>
                  <a:pt x="90169" y="353059"/>
                </a:lnTo>
                <a:lnTo>
                  <a:pt x="90169" y="351789"/>
                </a:lnTo>
                <a:lnTo>
                  <a:pt x="3810" y="351789"/>
                </a:lnTo>
                <a:lnTo>
                  <a:pt x="3810" y="350519"/>
                </a:lnTo>
                <a:close/>
              </a:path>
              <a:path w="355600" h="355600">
                <a:moveTo>
                  <a:pt x="3810" y="347979"/>
                </a:moveTo>
                <a:lnTo>
                  <a:pt x="0" y="347979"/>
                </a:lnTo>
                <a:lnTo>
                  <a:pt x="0" y="349249"/>
                </a:lnTo>
                <a:lnTo>
                  <a:pt x="3810" y="349249"/>
                </a:lnTo>
                <a:lnTo>
                  <a:pt x="3810" y="347979"/>
                </a:lnTo>
                <a:close/>
              </a:path>
              <a:path w="355600" h="355600">
                <a:moveTo>
                  <a:pt x="3810" y="344169"/>
                </a:moveTo>
                <a:lnTo>
                  <a:pt x="0" y="344169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4169"/>
                </a:lnTo>
                <a:close/>
              </a:path>
              <a:path w="355600" h="355600">
                <a:moveTo>
                  <a:pt x="3810" y="341629"/>
                </a:moveTo>
                <a:lnTo>
                  <a:pt x="0" y="341629"/>
                </a:lnTo>
                <a:lnTo>
                  <a:pt x="0" y="342899"/>
                </a:lnTo>
                <a:lnTo>
                  <a:pt x="3810" y="342899"/>
                </a:lnTo>
                <a:lnTo>
                  <a:pt x="3810" y="341629"/>
                </a:lnTo>
                <a:close/>
              </a:path>
              <a:path w="355600" h="355600">
                <a:moveTo>
                  <a:pt x="3810" y="337819"/>
                </a:moveTo>
                <a:lnTo>
                  <a:pt x="0" y="337819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7819"/>
                </a:lnTo>
                <a:close/>
              </a:path>
              <a:path w="355600" h="355600">
                <a:moveTo>
                  <a:pt x="3810" y="335279"/>
                </a:moveTo>
                <a:lnTo>
                  <a:pt x="0" y="335279"/>
                </a:lnTo>
                <a:lnTo>
                  <a:pt x="0" y="336549"/>
                </a:lnTo>
                <a:lnTo>
                  <a:pt x="3810" y="336549"/>
                </a:lnTo>
                <a:lnTo>
                  <a:pt x="3810" y="335279"/>
                </a:lnTo>
                <a:close/>
              </a:path>
              <a:path w="355600" h="355600">
                <a:moveTo>
                  <a:pt x="3810" y="331469"/>
                </a:moveTo>
                <a:lnTo>
                  <a:pt x="0" y="331469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1469"/>
                </a:lnTo>
                <a:close/>
              </a:path>
              <a:path w="355600" h="355600">
                <a:moveTo>
                  <a:pt x="3810" y="328929"/>
                </a:moveTo>
                <a:lnTo>
                  <a:pt x="0" y="328929"/>
                </a:lnTo>
                <a:lnTo>
                  <a:pt x="0" y="330199"/>
                </a:lnTo>
                <a:lnTo>
                  <a:pt x="3810" y="330199"/>
                </a:lnTo>
                <a:lnTo>
                  <a:pt x="3810" y="328929"/>
                </a:lnTo>
                <a:close/>
              </a:path>
              <a:path w="355600" h="355600">
                <a:moveTo>
                  <a:pt x="3810" y="325119"/>
                </a:moveTo>
                <a:lnTo>
                  <a:pt x="0" y="325119"/>
                </a:lnTo>
                <a:lnTo>
                  <a:pt x="0" y="327659"/>
                </a:lnTo>
                <a:lnTo>
                  <a:pt x="3810" y="327659"/>
                </a:lnTo>
                <a:lnTo>
                  <a:pt x="3810" y="325119"/>
                </a:lnTo>
                <a:close/>
              </a:path>
              <a:path w="355600" h="355600">
                <a:moveTo>
                  <a:pt x="3810" y="322579"/>
                </a:moveTo>
                <a:lnTo>
                  <a:pt x="0" y="322579"/>
                </a:lnTo>
                <a:lnTo>
                  <a:pt x="0" y="323849"/>
                </a:lnTo>
                <a:lnTo>
                  <a:pt x="3810" y="323849"/>
                </a:lnTo>
                <a:lnTo>
                  <a:pt x="3810" y="322579"/>
                </a:lnTo>
                <a:close/>
              </a:path>
              <a:path w="355600" h="355600">
                <a:moveTo>
                  <a:pt x="3810" y="318769"/>
                </a:moveTo>
                <a:lnTo>
                  <a:pt x="0" y="318769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18769"/>
                </a:lnTo>
                <a:close/>
              </a:path>
              <a:path w="355600" h="355600">
                <a:moveTo>
                  <a:pt x="3810" y="316229"/>
                </a:moveTo>
                <a:lnTo>
                  <a:pt x="0" y="316229"/>
                </a:lnTo>
                <a:lnTo>
                  <a:pt x="0" y="317499"/>
                </a:lnTo>
                <a:lnTo>
                  <a:pt x="3810" y="317499"/>
                </a:lnTo>
                <a:lnTo>
                  <a:pt x="3810" y="316229"/>
                </a:lnTo>
                <a:close/>
              </a:path>
              <a:path w="355600" h="355600">
                <a:moveTo>
                  <a:pt x="3810" y="312419"/>
                </a:moveTo>
                <a:lnTo>
                  <a:pt x="0" y="312419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2419"/>
                </a:lnTo>
                <a:close/>
              </a:path>
              <a:path w="355600" h="355600">
                <a:moveTo>
                  <a:pt x="3810" y="309879"/>
                </a:moveTo>
                <a:lnTo>
                  <a:pt x="0" y="309879"/>
                </a:lnTo>
                <a:lnTo>
                  <a:pt x="0" y="311149"/>
                </a:lnTo>
                <a:lnTo>
                  <a:pt x="3810" y="311149"/>
                </a:lnTo>
                <a:lnTo>
                  <a:pt x="3810" y="309879"/>
                </a:lnTo>
                <a:close/>
              </a:path>
              <a:path w="355600" h="355600">
                <a:moveTo>
                  <a:pt x="3810" y="306069"/>
                </a:moveTo>
                <a:lnTo>
                  <a:pt x="0" y="306069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6069"/>
                </a:lnTo>
                <a:close/>
              </a:path>
              <a:path w="355600" h="355600">
                <a:moveTo>
                  <a:pt x="3810" y="303529"/>
                </a:moveTo>
                <a:lnTo>
                  <a:pt x="0" y="303529"/>
                </a:lnTo>
                <a:lnTo>
                  <a:pt x="0" y="304799"/>
                </a:lnTo>
                <a:lnTo>
                  <a:pt x="3810" y="304799"/>
                </a:lnTo>
                <a:lnTo>
                  <a:pt x="3810" y="303529"/>
                </a:lnTo>
                <a:close/>
              </a:path>
              <a:path w="355600" h="355600">
                <a:moveTo>
                  <a:pt x="3810" y="299719"/>
                </a:moveTo>
                <a:lnTo>
                  <a:pt x="0" y="299719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299719"/>
                </a:lnTo>
                <a:close/>
              </a:path>
              <a:path w="355600" h="355600">
                <a:moveTo>
                  <a:pt x="3810" y="297179"/>
                </a:moveTo>
                <a:lnTo>
                  <a:pt x="0" y="297179"/>
                </a:lnTo>
                <a:lnTo>
                  <a:pt x="0" y="298449"/>
                </a:lnTo>
                <a:lnTo>
                  <a:pt x="3810" y="298449"/>
                </a:lnTo>
                <a:lnTo>
                  <a:pt x="3810" y="297179"/>
                </a:lnTo>
                <a:close/>
              </a:path>
              <a:path w="355600" h="355600">
                <a:moveTo>
                  <a:pt x="3810" y="293369"/>
                </a:moveTo>
                <a:lnTo>
                  <a:pt x="0" y="293369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3369"/>
                </a:lnTo>
                <a:close/>
              </a:path>
              <a:path w="355600" h="355600">
                <a:moveTo>
                  <a:pt x="3810" y="290829"/>
                </a:moveTo>
                <a:lnTo>
                  <a:pt x="0" y="290829"/>
                </a:lnTo>
                <a:lnTo>
                  <a:pt x="0" y="292099"/>
                </a:lnTo>
                <a:lnTo>
                  <a:pt x="3810" y="292099"/>
                </a:lnTo>
                <a:lnTo>
                  <a:pt x="3810" y="290829"/>
                </a:lnTo>
                <a:close/>
              </a:path>
              <a:path w="355600" h="355600">
                <a:moveTo>
                  <a:pt x="3810" y="287019"/>
                </a:moveTo>
                <a:lnTo>
                  <a:pt x="0" y="287019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7019"/>
                </a:lnTo>
                <a:close/>
              </a:path>
              <a:path w="355600" h="355600">
                <a:moveTo>
                  <a:pt x="3810" y="284479"/>
                </a:moveTo>
                <a:lnTo>
                  <a:pt x="0" y="284479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84479"/>
                </a:lnTo>
                <a:close/>
              </a:path>
              <a:path w="355600" h="355600">
                <a:moveTo>
                  <a:pt x="3810" y="280669"/>
                </a:moveTo>
                <a:lnTo>
                  <a:pt x="0" y="280669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0669"/>
                </a:lnTo>
                <a:close/>
              </a:path>
              <a:path w="355600" h="355600">
                <a:moveTo>
                  <a:pt x="3810" y="278129"/>
                </a:moveTo>
                <a:lnTo>
                  <a:pt x="0" y="278129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78129"/>
                </a:lnTo>
                <a:close/>
              </a:path>
              <a:path w="355600" h="355600">
                <a:moveTo>
                  <a:pt x="3810" y="274319"/>
                </a:moveTo>
                <a:lnTo>
                  <a:pt x="0" y="274319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74319"/>
                </a:lnTo>
                <a:close/>
              </a:path>
              <a:path w="355600" h="355600">
                <a:moveTo>
                  <a:pt x="3810" y="271779"/>
                </a:moveTo>
                <a:lnTo>
                  <a:pt x="0" y="271779"/>
                </a:lnTo>
                <a:lnTo>
                  <a:pt x="0" y="273049"/>
                </a:lnTo>
                <a:lnTo>
                  <a:pt x="3810" y="273049"/>
                </a:lnTo>
                <a:lnTo>
                  <a:pt x="3810" y="271779"/>
                </a:lnTo>
                <a:close/>
              </a:path>
              <a:path w="355600" h="355600">
                <a:moveTo>
                  <a:pt x="3810" y="267969"/>
                </a:moveTo>
                <a:lnTo>
                  <a:pt x="0" y="267969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7969"/>
                </a:lnTo>
                <a:close/>
              </a:path>
              <a:path w="355600" h="355600">
                <a:moveTo>
                  <a:pt x="3810" y="265429"/>
                </a:moveTo>
                <a:lnTo>
                  <a:pt x="0" y="265429"/>
                </a:lnTo>
                <a:lnTo>
                  <a:pt x="0" y="266699"/>
                </a:lnTo>
                <a:lnTo>
                  <a:pt x="3810" y="266699"/>
                </a:lnTo>
                <a:lnTo>
                  <a:pt x="3810" y="265429"/>
                </a:lnTo>
                <a:close/>
              </a:path>
              <a:path w="355600" h="355600">
                <a:moveTo>
                  <a:pt x="3810" y="259079"/>
                </a:moveTo>
                <a:lnTo>
                  <a:pt x="0" y="259079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59079"/>
                </a:lnTo>
                <a:close/>
              </a:path>
              <a:path w="355600" h="355600">
                <a:moveTo>
                  <a:pt x="3810" y="252729"/>
                </a:moveTo>
                <a:lnTo>
                  <a:pt x="0" y="252729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2729"/>
                </a:lnTo>
                <a:close/>
              </a:path>
              <a:path w="355600" h="355600">
                <a:moveTo>
                  <a:pt x="3810" y="248919"/>
                </a:moveTo>
                <a:lnTo>
                  <a:pt x="0" y="248919"/>
                </a:lnTo>
                <a:lnTo>
                  <a:pt x="0" y="251459"/>
                </a:lnTo>
                <a:lnTo>
                  <a:pt x="3810" y="251459"/>
                </a:lnTo>
                <a:lnTo>
                  <a:pt x="3810" y="248919"/>
                </a:lnTo>
                <a:close/>
              </a:path>
              <a:path w="355600" h="355600">
                <a:moveTo>
                  <a:pt x="3810" y="227329"/>
                </a:moveTo>
                <a:lnTo>
                  <a:pt x="0" y="227329"/>
                </a:lnTo>
                <a:lnTo>
                  <a:pt x="0" y="247649"/>
                </a:lnTo>
                <a:lnTo>
                  <a:pt x="3810" y="247649"/>
                </a:lnTo>
                <a:lnTo>
                  <a:pt x="3810" y="227329"/>
                </a:lnTo>
                <a:close/>
              </a:path>
              <a:path w="355600" h="355600">
                <a:moveTo>
                  <a:pt x="3810" y="214629"/>
                </a:moveTo>
                <a:lnTo>
                  <a:pt x="0" y="214629"/>
                </a:lnTo>
                <a:lnTo>
                  <a:pt x="0" y="226059"/>
                </a:lnTo>
                <a:lnTo>
                  <a:pt x="3810" y="226059"/>
                </a:lnTo>
                <a:lnTo>
                  <a:pt x="3810" y="214629"/>
                </a:lnTo>
                <a:close/>
              </a:path>
              <a:path w="355600" h="355600">
                <a:moveTo>
                  <a:pt x="3810" y="185419"/>
                </a:moveTo>
                <a:lnTo>
                  <a:pt x="0" y="185419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185419"/>
                </a:lnTo>
                <a:close/>
              </a:path>
              <a:path w="355600" h="355600">
                <a:moveTo>
                  <a:pt x="3810" y="176529"/>
                </a:moveTo>
                <a:lnTo>
                  <a:pt x="0" y="176529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76529"/>
                </a:lnTo>
                <a:close/>
              </a:path>
              <a:path w="355600" h="355600">
                <a:moveTo>
                  <a:pt x="3810" y="170179"/>
                </a:moveTo>
                <a:lnTo>
                  <a:pt x="0" y="170179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0179"/>
                </a:lnTo>
                <a:close/>
              </a:path>
              <a:path w="355600" h="355600">
                <a:moveTo>
                  <a:pt x="3810" y="163829"/>
                </a:moveTo>
                <a:lnTo>
                  <a:pt x="0" y="163829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3829"/>
                </a:lnTo>
                <a:close/>
              </a:path>
              <a:path w="355600" h="355600">
                <a:moveTo>
                  <a:pt x="3810" y="157479"/>
                </a:moveTo>
                <a:lnTo>
                  <a:pt x="0" y="157479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57479"/>
                </a:lnTo>
                <a:close/>
              </a:path>
              <a:path w="355600" h="355600">
                <a:moveTo>
                  <a:pt x="3810" y="153669"/>
                </a:moveTo>
                <a:lnTo>
                  <a:pt x="0" y="153669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3669"/>
                </a:lnTo>
                <a:close/>
              </a:path>
              <a:path w="355600" h="355600">
                <a:moveTo>
                  <a:pt x="3810" y="134619"/>
                </a:moveTo>
                <a:lnTo>
                  <a:pt x="0" y="134619"/>
                </a:lnTo>
                <a:lnTo>
                  <a:pt x="0" y="152399"/>
                </a:lnTo>
                <a:lnTo>
                  <a:pt x="3810" y="152399"/>
                </a:lnTo>
                <a:lnTo>
                  <a:pt x="3810" y="134619"/>
                </a:lnTo>
                <a:close/>
              </a:path>
              <a:path w="355600" h="355600">
                <a:moveTo>
                  <a:pt x="3810" y="132079"/>
                </a:moveTo>
                <a:lnTo>
                  <a:pt x="0" y="132079"/>
                </a:lnTo>
                <a:lnTo>
                  <a:pt x="0" y="133349"/>
                </a:lnTo>
                <a:lnTo>
                  <a:pt x="3810" y="133349"/>
                </a:lnTo>
                <a:lnTo>
                  <a:pt x="3810" y="132079"/>
                </a:lnTo>
                <a:close/>
              </a:path>
              <a:path w="355600" h="355600">
                <a:moveTo>
                  <a:pt x="3810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9539"/>
                </a:lnTo>
                <a:close/>
              </a:path>
              <a:path w="355600" h="355600">
                <a:moveTo>
                  <a:pt x="201929" y="353059"/>
                </a:moveTo>
                <a:lnTo>
                  <a:pt x="200660" y="353059"/>
                </a:lnTo>
                <a:lnTo>
                  <a:pt x="200660" y="355600"/>
                </a:lnTo>
                <a:lnTo>
                  <a:pt x="335280" y="355600"/>
                </a:lnTo>
                <a:lnTo>
                  <a:pt x="335280" y="354329"/>
                </a:lnTo>
                <a:lnTo>
                  <a:pt x="201929" y="354329"/>
                </a:lnTo>
                <a:lnTo>
                  <a:pt x="201929" y="353059"/>
                </a:lnTo>
                <a:close/>
              </a:path>
              <a:path w="355600" h="355600">
                <a:moveTo>
                  <a:pt x="355600" y="354329"/>
                </a:moveTo>
                <a:lnTo>
                  <a:pt x="340360" y="354329"/>
                </a:lnTo>
                <a:lnTo>
                  <a:pt x="340359" y="355600"/>
                </a:lnTo>
                <a:lnTo>
                  <a:pt x="355600" y="355600"/>
                </a:lnTo>
                <a:lnTo>
                  <a:pt x="355600" y="354329"/>
                </a:lnTo>
                <a:close/>
              </a:path>
              <a:path w="355600" h="355600">
                <a:moveTo>
                  <a:pt x="339089" y="353059"/>
                </a:moveTo>
                <a:lnTo>
                  <a:pt x="335280" y="353059"/>
                </a:lnTo>
                <a:lnTo>
                  <a:pt x="335280" y="354329"/>
                </a:lnTo>
                <a:lnTo>
                  <a:pt x="339089" y="354329"/>
                </a:lnTo>
                <a:lnTo>
                  <a:pt x="339089" y="353059"/>
                </a:lnTo>
                <a:close/>
              </a:path>
              <a:path w="355600" h="355600">
                <a:moveTo>
                  <a:pt x="355600" y="350519"/>
                </a:moveTo>
                <a:lnTo>
                  <a:pt x="351789" y="350519"/>
                </a:lnTo>
                <a:lnTo>
                  <a:pt x="351789" y="351789"/>
                </a:lnTo>
                <a:lnTo>
                  <a:pt x="201929" y="351789"/>
                </a:lnTo>
                <a:lnTo>
                  <a:pt x="201929" y="353059"/>
                </a:lnTo>
                <a:lnTo>
                  <a:pt x="355600" y="353059"/>
                </a:lnTo>
                <a:lnTo>
                  <a:pt x="355600" y="350519"/>
                </a:lnTo>
                <a:close/>
              </a:path>
              <a:path w="355600" h="355600">
                <a:moveTo>
                  <a:pt x="355600" y="347979"/>
                </a:moveTo>
                <a:lnTo>
                  <a:pt x="351789" y="347979"/>
                </a:lnTo>
                <a:lnTo>
                  <a:pt x="351789" y="349249"/>
                </a:lnTo>
                <a:lnTo>
                  <a:pt x="355600" y="349249"/>
                </a:lnTo>
                <a:lnTo>
                  <a:pt x="355600" y="347979"/>
                </a:lnTo>
                <a:close/>
              </a:path>
              <a:path w="355600" h="355600">
                <a:moveTo>
                  <a:pt x="355600" y="344169"/>
                </a:moveTo>
                <a:lnTo>
                  <a:pt x="351789" y="344169"/>
                </a:lnTo>
                <a:lnTo>
                  <a:pt x="351789" y="346709"/>
                </a:lnTo>
                <a:lnTo>
                  <a:pt x="355600" y="346709"/>
                </a:lnTo>
                <a:lnTo>
                  <a:pt x="355600" y="344169"/>
                </a:lnTo>
                <a:close/>
              </a:path>
              <a:path w="355600" h="355600">
                <a:moveTo>
                  <a:pt x="353060" y="340359"/>
                </a:moveTo>
                <a:lnTo>
                  <a:pt x="351789" y="340359"/>
                </a:lnTo>
                <a:lnTo>
                  <a:pt x="351789" y="342899"/>
                </a:lnTo>
                <a:lnTo>
                  <a:pt x="355600" y="342899"/>
                </a:lnTo>
                <a:lnTo>
                  <a:pt x="355600" y="341629"/>
                </a:lnTo>
                <a:lnTo>
                  <a:pt x="353060" y="341629"/>
                </a:lnTo>
                <a:lnTo>
                  <a:pt x="353060" y="340359"/>
                </a:lnTo>
                <a:close/>
              </a:path>
              <a:path w="355600" h="355600">
                <a:moveTo>
                  <a:pt x="353060" y="265429"/>
                </a:moveTo>
                <a:lnTo>
                  <a:pt x="351789" y="265429"/>
                </a:lnTo>
                <a:lnTo>
                  <a:pt x="351789" y="266699"/>
                </a:lnTo>
                <a:lnTo>
                  <a:pt x="353060" y="266699"/>
                </a:lnTo>
                <a:lnTo>
                  <a:pt x="353060" y="265429"/>
                </a:lnTo>
                <a:close/>
              </a:path>
              <a:path w="355600" h="355600">
                <a:moveTo>
                  <a:pt x="353059" y="259079"/>
                </a:moveTo>
                <a:lnTo>
                  <a:pt x="351789" y="259079"/>
                </a:lnTo>
                <a:lnTo>
                  <a:pt x="351789" y="264159"/>
                </a:lnTo>
                <a:lnTo>
                  <a:pt x="353060" y="264159"/>
                </a:lnTo>
                <a:lnTo>
                  <a:pt x="353059" y="259079"/>
                </a:lnTo>
                <a:close/>
              </a:path>
              <a:path w="355600" h="355600">
                <a:moveTo>
                  <a:pt x="354329" y="252729"/>
                </a:moveTo>
                <a:lnTo>
                  <a:pt x="351789" y="252729"/>
                </a:lnTo>
                <a:lnTo>
                  <a:pt x="351789" y="257809"/>
                </a:lnTo>
                <a:lnTo>
                  <a:pt x="353059" y="257809"/>
                </a:lnTo>
                <a:lnTo>
                  <a:pt x="353059" y="259079"/>
                </a:lnTo>
                <a:lnTo>
                  <a:pt x="354329" y="259079"/>
                </a:lnTo>
                <a:lnTo>
                  <a:pt x="354329" y="252729"/>
                </a:lnTo>
                <a:close/>
              </a:path>
              <a:path w="355600" h="355600">
                <a:moveTo>
                  <a:pt x="355600" y="248919"/>
                </a:moveTo>
                <a:lnTo>
                  <a:pt x="351789" y="248919"/>
                </a:lnTo>
                <a:lnTo>
                  <a:pt x="351789" y="251459"/>
                </a:lnTo>
                <a:lnTo>
                  <a:pt x="355600" y="251459"/>
                </a:lnTo>
                <a:lnTo>
                  <a:pt x="355600" y="248919"/>
                </a:lnTo>
                <a:close/>
              </a:path>
              <a:path w="355600" h="355600">
                <a:moveTo>
                  <a:pt x="355600" y="227329"/>
                </a:moveTo>
                <a:lnTo>
                  <a:pt x="351789" y="227329"/>
                </a:lnTo>
                <a:lnTo>
                  <a:pt x="351789" y="247649"/>
                </a:lnTo>
                <a:lnTo>
                  <a:pt x="355600" y="247649"/>
                </a:lnTo>
                <a:lnTo>
                  <a:pt x="355600" y="227329"/>
                </a:lnTo>
                <a:close/>
              </a:path>
              <a:path w="355600" h="355600">
                <a:moveTo>
                  <a:pt x="355600" y="214629"/>
                </a:moveTo>
                <a:lnTo>
                  <a:pt x="351789" y="214629"/>
                </a:lnTo>
                <a:lnTo>
                  <a:pt x="351789" y="226059"/>
                </a:lnTo>
                <a:lnTo>
                  <a:pt x="355600" y="226059"/>
                </a:lnTo>
                <a:lnTo>
                  <a:pt x="355600" y="214629"/>
                </a:lnTo>
                <a:close/>
              </a:path>
              <a:path w="355600" h="355600">
                <a:moveTo>
                  <a:pt x="355600" y="185419"/>
                </a:moveTo>
                <a:lnTo>
                  <a:pt x="351789" y="185419"/>
                </a:lnTo>
                <a:lnTo>
                  <a:pt x="351789" y="213359"/>
                </a:lnTo>
                <a:lnTo>
                  <a:pt x="355600" y="213359"/>
                </a:lnTo>
                <a:lnTo>
                  <a:pt x="355600" y="185419"/>
                </a:lnTo>
                <a:close/>
              </a:path>
              <a:path w="355600" h="355600">
                <a:moveTo>
                  <a:pt x="355600" y="176529"/>
                </a:moveTo>
                <a:lnTo>
                  <a:pt x="351789" y="176529"/>
                </a:lnTo>
                <a:lnTo>
                  <a:pt x="351789" y="184149"/>
                </a:lnTo>
                <a:lnTo>
                  <a:pt x="355600" y="184149"/>
                </a:lnTo>
                <a:lnTo>
                  <a:pt x="355600" y="176529"/>
                </a:lnTo>
                <a:close/>
              </a:path>
              <a:path w="355600" h="355600">
                <a:moveTo>
                  <a:pt x="355600" y="170179"/>
                </a:moveTo>
                <a:lnTo>
                  <a:pt x="351789" y="170179"/>
                </a:lnTo>
                <a:lnTo>
                  <a:pt x="351789" y="175259"/>
                </a:lnTo>
                <a:lnTo>
                  <a:pt x="355600" y="175259"/>
                </a:lnTo>
                <a:lnTo>
                  <a:pt x="355600" y="170179"/>
                </a:lnTo>
                <a:close/>
              </a:path>
              <a:path w="355600" h="355600">
                <a:moveTo>
                  <a:pt x="355600" y="163829"/>
                </a:moveTo>
                <a:lnTo>
                  <a:pt x="351789" y="163829"/>
                </a:lnTo>
                <a:lnTo>
                  <a:pt x="351789" y="168909"/>
                </a:lnTo>
                <a:lnTo>
                  <a:pt x="355600" y="168909"/>
                </a:lnTo>
                <a:lnTo>
                  <a:pt x="355600" y="163829"/>
                </a:lnTo>
                <a:close/>
              </a:path>
              <a:path w="355600" h="355600">
                <a:moveTo>
                  <a:pt x="355600" y="157479"/>
                </a:moveTo>
                <a:lnTo>
                  <a:pt x="351789" y="157479"/>
                </a:lnTo>
                <a:lnTo>
                  <a:pt x="351789" y="162559"/>
                </a:lnTo>
                <a:lnTo>
                  <a:pt x="355600" y="162559"/>
                </a:lnTo>
                <a:lnTo>
                  <a:pt x="355600" y="157479"/>
                </a:lnTo>
                <a:close/>
              </a:path>
              <a:path w="355600" h="355600">
                <a:moveTo>
                  <a:pt x="355600" y="153669"/>
                </a:moveTo>
                <a:lnTo>
                  <a:pt x="351789" y="153669"/>
                </a:lnTo>
                <a:lnTo>
                  <a:pt x="351789" y="156209"/>
                </a:lnTo>
                <a:lnTo>
                  <a:pt x="355600" y="156209"/>
                </a:lnTo>
                <a:lnTo>
                  <a:pt x="355600" y="153669"/>
                </a:lnTo>
                <a:close/>
              </a:path>
              <a:path w="355600" h="355600">
                <a:moveTo>
                  <a:pt x="355600" y="134619"/>
                </a:moveTo>
                <a:lnTo>
                  <a:pt x="351789" y="134619"/>
                </a:lnTo>
                <a:lnTo>
                  <a:pt x="351789" y="152399"/>
                </a:lnTo>
                <a:lnTo>
                  <a:pt x="355600" y="152399"/>
                </a:lnTo>
                <a:lnTo>
                  <a:pt x="355600" y="134619"/>
                </a:lnTo>
                <a:close/>
              </a:path>
              <a:path w="355600" h="355600">
                <a:moveTo>
                  <a:pt x="355600" y="132079"/>
                </a:moveTo>
                <a:lnTo>
                  <a:pt x="351789" y="132079"/>
                </a:lnTo>
                <a:lnTo>
                  <a:pt x="351789" y="133349"/>
                </a:lnTo>
                <a:lnTo>
                  <a:pt x="355600" y="133349"/>
                </a:lnTo>
                <a:lnTo>
                  <a:pt x="355600" y="132079"/>
                </a:lnTo>
                <a:close/>
              </a:path>
              <a:path w="355600" h="355600">
                <a:moveTo>
                  <a:pt x="355600" y="129539"/>
                </a:moveTo>
                <a:lnTo>
                  <a:pt x="351789" y="129539"/>
                </a:lnTo>
                <a:lnTo>
                  <a:pt x="351789" y="130809"/>
                </a:lnTo>
                <a:lnTo>
                  <a:pt x="355600" y="130809"/>
                </a:lnTo>
                <a:lnTo>
                  <a:pt x="355600" y="129539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7" name="bk object 4537"/>
          <p:cNvSpPr/>
          <p:nvPr/>
        </p:nvSpPr>
        <p:spPr>
          <a:xfrm>
            <a:off x="5087620" y="2927350"/>
            <a:ext cx="347980" cy="349250"/>
          </a:xfrm>
          <a:custGeom>
            <a:avLst/>
            <a:gdLst/>
            <a:ahLst/>
            <a:cxnLst/>
            <a:rect l="l" t="t" r="r" b="b"/>
            <a:pathLst>
              <a:path w="347979" h="349250">
                <a:moveTo>
                  <a:pt x="3810" y="123189"/>
                </a:moveTo>
                <a:lnTo>
                  <a:pt x="0" y="123189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3189"/>
                </a:lnTo>
                <a:close/>
              </a:path>
              <a:path w="347979" h="349250">
                <a:moveTo>
                  <a:pt x="347980" y="123189"/>
                </a:moveTo>
                <a:lnTo>
                  <a:pt x="344170" y="123189"/>
                </a:lnTo>
                <a:lnTo>
                  <a:pt x="344170" y="125729"/>
                </a:lnTo>
                <a:lnTo>
                  <a:pt x="347980" y="125729"/>
                </a:lnTo>
                <a:lnTo>
                  <a:pt x="347980" y="123189"/>
                </a:lnTo>
                <a:close/>
              </a:path>
              <a:path w="347979" h="349250">
                <a:moveTo>
                  <a:pt x="3810" y="119379"/>
                </a:moveTo>
                <a:lnTo>
                  <a:pt x="0" y="11937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9379"/>
                </a:lnTo>
                <a:close/>
              </a:path>
              <a:path w="347979" h="349250">
                <a:moveTo>
                  <a:pt x="3810" y="113029"/>
                </a:moveTo>
                <a:lnTo>
                  <a:pt x="0" y="113029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3029"/>
                </a:lnTo>
                <a:close/>
              </a:path>
              <a:path w="347979" h="349250">
                <a:moveTo>
                  <a:pt x="3810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10489"/>
                </a:lnTo>
                <a:close/>
              </a:path>
              <a:path w="347979" h="349250">
                <a:moveTo>
                  <a:pt x="3810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6679"/>
                </a:lnTo>
                <a:close/>
              </a:path>
              <a:path w="347979" h="349250">
                <a:moveTo>
                  <a:pt x="347980" y="119379"/>
                </a:moveTo>
                <a:lnTo>
                  <a:pt x="344170" y="119379"/>
                </a:lnTo>
                <a:lnTo>
                  <a:pt x="344170" y="121919"/>
                </a:lnTo>
                <a:lnTo>
                  <a:pt x="347980" y="121919"/>
                </a:lnTo>
                <a:lnTo>
                  <a:pt x="347980" y="119379"/>
                </a:lnTo>
                <a:close/>
              </a:path>
              <a:path w="347979" h="349250">
                <a:moveTo>
                  <a:pt x="347980" y="113029"/>
                </a:moveTo>
                <a:lnTo>
                  <a:pt x="344170" y="113029"/>
                </a:lnTo>
                <a:lnTo>
                  <a:pt x="344170" y="118109"/>
                </a:lnTo>
                <a:lnTo>
                  <a:pt x="347980" y="118109"/>
                </a:lnTo>
                <a:lnTo>
                  <a:pt x="347980" y="113029"/>
                </a:lnTo>
                <a:close/>
              </a:path>
              <a:path w="347979" h="349250">
                <a:moveTo>
                  <a:pt x="347980" y="110489"/>
                </a:moveTo>
                <a:lnTo>
                  <a:pt x="344170" y="110489"/>
                </a:lnTo>
                <a:lnTo>
                  <a:pt x="344170" y="111759"/>
                </a:lnTo>
                <a:lnTo>
                  <a:pt x="347980" y="111759"/>
                </a:lnTo>
                <a:lnTo>
                  <a:pt x="347980" y="110489"/>
                </a:lnTo>
                <a:close/>
              </a:path>
              <a:path w="347979" h="349250">
                <a:moveTo>
                  <a:pt x="347980" y="106679"/>
                </a:moveTo>
                <a:lnTo>
                  <a:pt x="344170" y="106679"/>
                </a:lnTo>
                <a:lnTo>
                  <a:pt x="344170" y="109219"/>
                </a:lnTo>
                <a:lnTo>
                  <a:pt x="347980" y="109219"/>
                </a:lnTo>
                <a:lnTo>
                  <a:pt x="347980" y="106679"/>
                </a:lnTo>
                <a:close/>
              </a:path>
              <a:path w="347979" h="349250">
                <a:moveTo>
                  <a:pt x="347980" y="100329"/>
                </a:moveTo>
                <a:lnTo>
                  <a:pt x="344170" y="100329"/>
                </a:lnTo>
                <a:lnTo>
                  <a:pt x="344170" y="105409"/>
                </a:lnTo>
                <a:lnTo>
                  <a:pt x="347980" y="105409"/>
                </a:lnTo>
                <a:lnTo>
                  <a:pt x="347980" y="100329"/>
                </a:lnTo>
                <a:close/>
              </a:path>
              <a:path w="347979" h="349250">
                <a:moveTo>
                  <a:pt x="347980" y="93979"/>
                </a:moveTo>
                <a:lnTo>
                  <a:pt x="344170" y="93979"/>
                </a:lnTo>
                <a:lnTo>
                  <a:pt x="344170" y="99059"/>
                </a:lnTo>
                <a:lnTo>
                  <a:pt x="347980" y="99059"/>
                </a:lnTo>
                <a:lnTo>
                  <a:pt x="347980" y="93979"/>
                </a:lnTo>
                <a:close/>
              </a:path>
              <a:path w="347979" h="349250">
                <a:moveTo>
                  <a:pt x="347980" y="91439"/>
                </a:moveTo>
                <a:lnTo>
                  <a:pt x="344170" y="91439"/>
                </a:lnTo>
                <a:lnTo>
                  <a:pt x="344170" y="92709"/>
                </a:lnTo>
                <a:lnTo>
                  <a:pt x="347980" y="92709"/>
                </a:lnTo>
                <a:lnTo>
                  <a:pt x="347980" y="91439"/>
                </a:lnTo>
                <a:close/>
              </a:path>
              <a:path w="347979" h="349250">
                <a:moveTo>
                  <a:pt x="3810" y="100329"/>
                </a:moveTo>
                <a:lnTo>
                  <a:pt x="0" y="10032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0329"/>
                </a:lnTo>
                <a:close/>
              </a:path>
              <a:path w="347979" h="349250">
                <a:moveTo>
                  <a:pt x="3810" y="93979"/>
                </a:moveTo>
                <a:lnTo>
                  <a:pt x="0" y="9397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3979"/>
                </a:lnTo>
                <a:close/>
              </a:path>
              <a:path w="347979" h="349250">
                <a:moveTo>
                  <a:pt x="3810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1439"/>
                </a:lnTo>
                <a:close/>
              </a:path>
              <a:path w="347979" h="349250">
                <a:moveTo>
                  <a:pt x="3810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7629"/>
                </a:lnTo>
                <a:close/>
              </a:path>
              <a:path w="347979" h="349250">
                <a:moveTo>
                  <a:pt x="347980" y="87629"/>
                </a:moveTo>
                <a:lnTo>
                  <a:pt x="344170" y="87629"/>
                </a:lnTo>
                <a:lnTo>
                  <a:pt x="344170" y="90169"/>
                </a:lnTo>
                <a:lnTo>
                  <a:pt x="347980" y="90169"/>
                </a:lnTo>
                <a:lnTo>
                  <a:pt x="347980" y="87629"/>
                </a:lnTo>
                <a:close/>
              </a:path>
              <a:path w="347979" h="349250">
                <a:moveTo>
                  <a:pt x="347980" y="85089"/>
                </a:moveTo>
                <a:lnTo>
                  <a:pt x="344170" y="85089"/>
                </a:lnTo>
                <a:lnTo>
                  <a:pt x="344170" y="86359"/>
                </a:lnTo>
                <a:lnTo>
                  <a:pt x="347980" y="86359"/>
                </a:lnTo>
                <a:lnTo>
                  <a:pt x="347980" y="85089"/>
                </a:lnTo>
                <a:close/>
              </a:path>
              <a:path w="347979" h="349250">
                <a:moveTo>
                  <a:pt x="381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5089"/>
                </a:lnTo>
                <a:close/>
              </a:path>
              <a:path w="347979" h="349250">
                <a:moveTo>
                  <a:pt x="3810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1279"/>
                </a:lnTo>
                <a:close/>
              </a:path>
              <a:path w="347979" h="349250">
                <a:moveTo>
                  <a:pt x="3810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8739"/>
                </a:lnTo>
                <a:close/>
              </a:path>
              <a:path w="347979" h="349250">
                <a:moveTo>
                  <a:pt x="3810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4929"/>
                </a:lnTo>
                <a:close/>
              </a:path>
              <a:path w="347979" h="349250">
                <a:moveTo>
                  <a:pt x="347980" y="81279"/>
                </a:moveTo>
                <a:lnTo>
                  <a:pt x="344170" y="81279"/>
                </a:lnTo>
                <a:lnTo>
                  <a:pt x="344170" y="83819"/>
                </a:lnTo>
                <a:lnTo>
                  <a:pt x="347980" y="83819"/>
                </a:lnTo>
                <a:lnTo>
                  <a:pt x="347980" y="81279"/>
                </a:lnTo>
                <a:close/>
              </a:path>
              <a:path w="347979" h="349250">
                <a:moveTo>
                  <a:pt x="347980" y="78739"/>
                </a:moveTo>
                <a:lnTo>
                  <a:pt x="344170" y="78739"/>
                </a:lnTo>
                <a:lnTo>
                  <a:pt x="344170" y="80009"/>
                </a:lnTo>
                <a:lnTo>
                  <a:pt x="347980" y="80009"/>
                </a:lnTo>
                <a:lnTo>
                  <a:pt x="347980" y="78739"/>
                </a:lnTo>
                <a:close/>
              </a:path>
              <a:path w="347979" h="349250">
                <a:moveTo>
                  <a:pt x="347980" y="74929"/>
                </a:moveTo>
                <a:lnTo>
                  <a:pt x="344170" y="74929"/>
                </a:lnTo>
                <a:lnTo>
                  <a:pt x="344170" y="77469"/>
                </a:lnTo>
                <a:lnTo>
                  <a:pt x="347980" y="77469"/>
                </a:lnTo>
                <a:lnTo>
                  <a:pt x="347980" y="74929"/>
                </a:lnTo>
                <a:close/>
              </a:path>
              <a:path w="347979" h="349250">
                <a:moveTo>
                  <a:pt x="381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2389"/>
                </a:lnTo>
                <a:close/>
              </a:path>
              <a:path w="347979" h="349250">
                <a:moveTo>
                  <a:pt x="381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347979" h="349250">
                <a:moveTo>
                  <a:pt x="347980" y="72389"/>
                </a:moveTo>
                <a:lnTo>
                  <a:pt x="344170" y="72389"/>
                </a:lnTo>
                <a:lnTo>
                  <a:pt x="344170" y="73659"/>
                </a:lnTo>
                <a:lnTo>
                  <a:pt x="347980" y="73659"/>
                </a:lnTo>
                <a:lnTo>
                  <a:pt x="347980" y="72389"/>
                </a:lnTo>
                <a:close/>
              </a:path>
              <a:path w="347979" h="349250">
                <a:moveTo>
                  <a:pt x="347980" y="68579"/>
                </a:moveTo>
                <a:lnTo>
                  <a:pt x="344170" y="68579"/>
                </a:lnTo>
                <a:lnTo>
                  <a:pt x="344170" y="71119"/>
                </a:lnTo>
                <a:lnTo>
                  <a:pt x="347980" y="71119"/>
                </a:lnTo>
                <a:lnTo>
                  <a:pt x="347980" y="68579"/>
                </a:lnTo>
                <a:close/>
              </a:path>
              <a:path w="347979" h="349250">
                <a:moveTo>
                  <a:pt x="3810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6039"/>
                </a:lnTo>
                <a:close/>
              </a:path>
              <a:path w="347979" h="349250">
                <a:moveTo>
                  <a:pt x="381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347979" h="349250">
                <a:moveTo>
                  <a:pt x="347980" y="66039"/>
                </a:moveTo>
                <a:lnTo>
                  <a:pt x="344170" y="66039"/>
                </a:lnTo>
                <a:lnTo>
                  <a:pt x="344170" y="67309"/>
                </a:lnTo>
                <a:lnTo>
                  <a:pt x="347980" y="67309"/>
                </a:lnTo>
                <a:lnTo>
                  <a:pt x="347980" y="66039"/>
                </a:lnTo>
                <a:close/>
              </a:path>
              <a:path w="347979" h="349250">
                <a:moveTo>
                  <a:pt x="347980" y="62229"/>
                </a:moveTo>
                <a:lnTo>
                  <a:pt x="344170" y="62229"/>
                </a:lnTo>
                <a:lnTo>
                  <a:pt x="344170" y="64769"/>
                </a:lnTo>
                <a:lnTo>
                  <a:pt x="347980" y="64769"/>
                </a:lnTo>
                <a:lnTo>
                  <a:pt x="347980" y="62229"/>
                </a:lnTo>
                <a:close/>
              </a:path>
              <a:path w="347979" h="349250">
                <a:moveTo>
                  <a:pt x="3810" y="59689"/>
                </a:moveTo>
                <a:lnTo>
                  <a:pt x="0" y="5968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9689"/>
                </a:lnTo>
                <a:close/>
              </a:path>
              <a:path w="347979" h="349250">
                <a:moveTo>
                  <a:pt x="3810" y="55879"/>
                </a:moveTo>
                <a:lnTo>
                  <a:pt x="0" y="5587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5879"/>
                </a:lnTo>
                <a:close/>
              </a:path>
              <a:path w="347979" h="349250">
                <a:moveTo>
                  <a:pt x="347980" y="59689"/>
                </a:moveTo>
                <a:lnTo>
                  <a:pt x="344170" y="59689"/>
                </a:lnTo>
                <a:lnTo>
                  <a:pt x="344170" y="60959"/>
                </a:lnTo>
                <a:lnTo>
                  <a:pt x="347980" y="60959"/>
                </a:lnTo>
                <a:lnTo>
                  <a:pt x="347980" y="59689"/>
                </a:lnTo>
                <a:close/>
              </a:path>
              <a:path w="347979" h="349250">
                <a:moveTo>
                  <a:pt x="347980" y="55879"/>
                </a:moveTo>
                <a:lnTo>
                  <a:pt x="344170" y="55879"/>
                </a:lnTo>
                <a:lnTo>
                  <a:pt x="344170" y="58419"/>
                </a:lnTo>
                <a:lnTo>
                  <a:pt x="347980" y="58419"/>
                </a:lnTo>
                <a:lnTo>
                  <a:pt x="347980" y="55879"/>
                </a:lnTo>
                <a:close/>
              </a:path>
              <a:path w="347979" h="349250">
                <a:moveTo>
                  <a:pt x="3810" y="53339"/>
                </a:moveTo>
                <a:lnTo>
                  <a:pt x="0" y="5333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3339"/>
                </a:lnTo>
                <a:close/>
              </a:path>
              <a:path w="347979" h="349250">
                <a:moveTo>
                  <a:pt x="3810" y="49529"/>
                </a:moveTo>
                <a:lnTo>
                  <a:pt x="0" y="4952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9529"/>
                </a:lnTo>
                <a:close/>
              </a:path>
              <a:path w="347979" h="349250">
                <a:moveTo>
                  <a:pt x="347980" y="53339"/>
                </a:moveTo>
                <a:lnTo>
                  <a:pt x="344170" y="53339"/>
                </a:lnTo>
                <a:lnTo>
                  <a:pt x="344170" y="54609"/>
                </a:lnTo>
                <a:lnTo>
                  <a:pt x="347980" y="54609"/>
                </a:lnTo>
                <a:lnTo>
                  <a:pt x="347980" y="53339"/>
                </a:lnTo>
                <a:close/>
              </a:path>
              <a:path w="347979" h="349250">
                <a:moveTo>
                  <a:pt x="347980" y="49529"/>
                </a:moveTo>
                <a:lnTo>
                  <a:pt x="344170" y="49529"/>
                </a:lnTo>
                <a:lnTo>
                  <a:pt x="344170" y="52069"/>
                </a:lnTo>
                <a:lnTo>
                  <a:pt x="347980" y="52069"/>
                </a:lnTo>
                <a:lnTo>
                  <a:pt x="347980" y="49529"/>
                </a:lnTo>
                <a:close/>
              </a:path>
              <a:path w="347979" h="349250">
                <a:moveTo>
                  <a:pt x="347980" y="46989"/>
                </a:moveTo>
                <a:lnTo>
                  <a:pt x="344170" y="46989"/>
                </a:lnTo>
                <a:lnTo>
                  <a:pt x="344170" y="48259"/>
                </a:lnTo>
                <a:lnTo>
                  <a:pt x="347980" y="48259"/>
                </a:lnTo>
                <a:lnTo>
                  <a:pt x="347980" y="46989"/>
                </a:lnTo>
                <a:close/>
              </a:path>
              <a:path w="347979" h="349250">
                <a:moveTo>
                  <a:pt x="3810" y="46989"/>
                </a:moveTo>
                <a:lnTo>
                  <a:pt x="0" y="4698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6989"/>
                </a:lnTo>
                <a:close/>
              </a:path>
              <a:path w="347979" h="349250">
                <a:moveTo>
                  <a:pt x="3810" y="43179"/>
                </a:moveTo>
                <a:lnTo>
                  <a:pt x="0" y="4317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179"/>
                </a:lnTo>
                <a:close/>
              </a:path>
              <a:path w="347979" h="349250">
                <a:moveTo>
                  <a:pt x="347980" y="43179"/>
                </a:moveTo>
                <a:lnTo>
                  <a:pt x="344170" y="43179"/>
                </a:lnTo>
                <a:lnTo>
                  <a:pt x="344170" y="45719"/>
                </a:lnTo>
                <a:lnTo>
                  <a:pt x="347980" y="45719"/>
                </a:lnTo>
                <a:lnTo>
                  <a:pt x="347980" y="43179"/>
                </a:lnTo>
                <a:close/>
              </a:path>
              <a:path w="347979" h="349250">
                <a:moveTo>
                  <a:pt x="3810" y="40639"/>
                </a:moveTo>
                <a:lnTo>
                  <a:pt x="0" y="4063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40639"/>
                </a:lnTo>
                <a:close/>
              </a:path>
              <a:path w="347979" h="349250">
                <a:moveTo>
                  <a:pt x="3810" y="36829"/>
                </a:moveTo>
                <a:lnTo>
                  <a:pt x="0" y="3682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829"/>
                </a:lnTo>
                <a:close/>
              </a:path>
              <a:path w="347979" h="349250">
                <a:moveTo>
                  <a:pt x="347980" y="40639"/>
                </a:moveTo>
                <a:lnTo>
                  <a:pt x="344170" y="40639"/>
                </a:lnTo>
                <a:lnTo>
                  <a:pt x="344170" y="41909"/>
                </a:lnTo>
                <a:lnTo>
                  <a:pt x="347980" y="41909"/>
                </a:lnTo>
                <a:lnTo>
                  <a:pt x="347980" y="40639"/>
                </a:lnTo>
                <a:close/>
              </a:path>
              <a:path w="347979" h="349250">
                <a:moveTo>
                  <a:pt x="347980" y="36829"/>
                </a:moveTo>
                <a:lnTo>
                  <a:pt x="344170" y="36829"/>
                </a:lnTo>
                <a:lnTo>
                  <a:pt x="344170" y="39369"/>
                </a:lnTo>
                <a:lnTo>
                  <a:pt x="347980" y="39369"/>
                </a:lnTo>
                <a:lnTo>
                  <a:pt x="347980" y="36829"/>
                </a:lnTo>
                <a:close/>
              </a:path>
              <a:path w="347979" h="349250">
                <a:moveTo>
                  <a:pt x="3810" y="34289"/>
                </a:moveTo>
                <a:lnTo>
                  <a:pt x="0" y="3428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4289"/>
                </a:lnTo>
                <a:close/>
              </a:path>
              <a:path w="347979" h="349250">
                <a:moveTo>
                  <a:pt x="3810" y="30479"/>
                </a:moveTo>
                <a:lnTo>
                  <a:pt x="0" y="3047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479"/>
                </a:lnTo>
                <a:close/>
              </a:path>
              <a:path w="347979" h="349250">
                <a:moveTo>
                  <a:pt x="347980" y="34289"/>
                </a:moveTo>
                <a:lnTo>
                  <a:pt x="344170" y="34289"/>
                </a:lnTo>
                <a:lnTo>
                  <a:pt x="344170" y="35559"/>
                </a:lnTo>
                <a:lnTo>
                  <a:pt x="347980" y="35559"/>
                </a:lnTo>
                <a:lnTo>
                  <a:pt x="347980" y="34289"/>
                </a:lnTo>
                <a:close/>
              </a:path>
              <a:path w="347979" h="349250">
                <a:moveTo>
                  <a:pt x="347980" y="30479"/>
                </a:moveTo>
                <a:lnTo>
                  <a:pt x="344170" y="30479"/>
                </a:lnTo>
                <a:lnTo>
                  <a:pt x="344170" y="33019"/>
                </a:lnTo>
                <a:lnTo>
                  <a:pt x="347980" y="33019"/>
                </a:lnTo>
                <a:lnTo>
                  <a:pt x="347980" y="30479"/>
                </a:lnTo>
                <a:close/>
              </a:path>
              <a:path w="347979" h="349250">
                <a:moveTo>
                  <a:pt x="3810" y="27939"/>
                </a:moveTo>
                <a:lnTo>
                  <a:pt x="0" y="2793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7939"/>
                </a:lnTo>
                <a:close/>
              </a:path>
              <a:path w="347979" h="349250">
                <a:moveTo>
                  <a:pt x="1270" y="22859"/>
                </a:moveTo>
                <a:lnTo>
                  <a:pt x="0" y="2285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129"/>
                </a:lnTo>
                <a:lnTo>
                  <a:pt x="1270" y="24129"/>
                </a:lnTo>
                <a:lnTo>
                  <a:pt x="1270" y="22859"/>
                </a:lnTo>
                <a:close/>
              </a:path>
              <a:path w="347979" h="349250">
                <a:moveTo>
                  <a:pt x="3810" y="21589"/>
                </a:moveTo>
                <a:lnTo>
                  <a:pt x="1270" y="21589"/>
                </a:lnTo>
                <a:lnTo>
                  <a:pt x="1270" y="22859"/>
                </a:lnTo>
                <a:lnTo>
                  <a:pt x="3810" y="22859"/>
                </a:lnTo>
                <a:lnTo>
                  <a:pt x="3810" y="21589"/>
                </a:lnTo>
                <a:close/>
              </a:path>
              <a:path w="347979" h="349250">
                <a:moveTo>
                  <a:pt x="3810" y="17779"/>
                </a:moveTo>
                <a:lnTo>
                  <a:pt x="1270" y="17779"/>
                </a:lnTo>
                <a:lnTo>
                  <a:pt x="127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347979" h="349250">
                <a:moveTo>
                  <a:pt x="347980" y="27939"/>
                </a:moveTo>
                <a:lnTo>
                  <a:pt x="344170" y="27939"/>
                </a:lnTo>
                <a:lnTo>
                  <a:pt x="344170" y="29209"/>
                </a:lnTo>
                <a:lnTo>
                  <a:pt x="347980" y="29209"/>
                </a:lnTo>
                <a:lnTo>
                  <a:pt x="347980" y="27939"/>
                </a:lnTo>
                <a:close/>
              </a:path>
              <a:path w="347979" h="349250">
                <a:moveTo>
                  <a:pt x="347980" y="24129"/>
                </a:moveTo>
                <a:lnTo>
                  <a:pt x="344170" y="24129"/>
                </a:lnTo>
                <a:lnTo>
                  <a:pt x="344170" y="26669"/>
                </a:lnTo>
                <a:lnTo>
                  <a:pt x="347980" y="26669"/>
                </a:lnTo>
                <a:lnTo>
                  <a:pt x="347980" y="24129"/>
                </a:lnTo>
                <a:close/>
              </a:path>
              <a:path w="347979" h="349250">
                <a:moveTo>
                  <a:pt x="347980" y="21589"/>
                </a:moveTo>
                <a:lnTo>
                  <a:pt x="344170" y="21589"/>
                </a:lnTo>
                <a:lnTo>
                  <a:pt x="344170" y="22859"/>
                </a:lnTo>
                <a:lnTo>
                  <a:pt x="347980" y="22859"/>
                </a:lnTo>
                <a:lnTo>
                  <a:pt x="347980" y="21589"/>
                </a:lnTo>
                <a:close/>
              </a:path>
              <a:path w="347979" h="349250">
                <a:moveTo>
                  <a:pt x="347980" y="17779"/>
                </a:moveTo>
                <a:lnTo>
                  <a:pt x="344170" y="17779"/>
                </a:lnTo>
                <a:lnTo>
                  <a:pt x="344170" y="20319"/>
                </a:lnTo>
                <a:lnTo>
                  <a:pt x="347980" y="20319"/>
                </a:lnTo>
                <a:lnTo>
                  <a:pt x="347980" y="17779"/>
                </a:lnTo>
                <a:close/>
              </a:path>
              <a:path w="347979" h="349250">
                <a:moveTo>
                  <a:pt x="3810" y="15239"/>
                </a:moveTo>
                <a:lnTo>
                  <a:pt x="2540" y="15239"/>
                </a:lnTo>
                <a:lnTo>
                  <a:pt x="2540" y="16509"/>
                </a:lnTo>
                <a:lnTo>
                  <a:pt x="3810" y="16509"/>
                </a:lnTo>
                <a:lnTo>
                  <a:pt x="3810" y="15239"/>
                </a:lnTo>
                <a:close/>
              </a:path>
              <a:path w="347979" h="349250">
                <a:moveTo>
                  <a:pt x="347980" y="15239"/>
                </a:moveTo>
                <a:lnTo>
                  <a:pt x="344170" y="15239"/>
                </a:lnTo>
                <a:lnTo>
                  <a:pt x="344170" y="16509"/>
                </a:lnTo>
                <a:lnTo>
                  <a:pt x="347980" y="16509"/>
                </a:lnTo>
                <a:lnTo>
                  <a:pt x="347980" y="15239"/>
                </a:lnTo>
                <a:close/>
              </a:path>
              <a:path w="347979" h="349250">
                <a:moveTo>
                  <a:pt x="3810" y="11429"/>
                </a:moveTo>
                <a:lnTo>
                  <a:pt x="0" y="11429"/>
                </a:lnTo>
                <a:lnTo>
                  <a:pt x="0" y="15239"/>
                </a:lnTo>
                <a:lnTo>
                  <a:pt x="1270" y="15239"/>
                </a:lnTo>
                <a:lnTo>
                  <a:pt x="1270" y="13969"/>
                </a:lnTo>
                <a:lnTo>
                  <a:pt x="3810" y="13969"/>
                </a:lnTo>
                <a:lnTo>
                  <a:pt x="3810" y="11429"/>
                </a:lnTo>
                <a:close/>
              </a:path>
              <a:path w="347979" h="349250">
                <a:moveTo>
                  <a:pt x="347980" y="11429"/>
                </a:moveTo>
                <a:lnTo>
                  <a:pt x="344170" y="11429"/>
                </a:lnTo>
                <a:lnTo>
                  <a:pt x="344170" y="13969"/>
                </a:lnTo>
                <a:lnTo>
                  <a:pt x="347980" y="13969"/>
                </a:lnTo>
                <a:lnTo>
                  <a:pt x="347980" y="11429"/>
                </a:lnTo>
                <a:close/>
              </a:path>
              <a:path w="347979" h="349250">
                <a:moveTo>
                  <a:pt x="3810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8889"/>
                </a:lnTo>
                <a:close/>
              </a:path>
              <a:path w="347979" h="349250">
                <a:moveTo>
                  <a:pt x="347980" y="8889"/>
                </a:moveTo>
                <a:lnTo>
                  <a:pt x="344170" y="8889"/>
                </a:lnTo>
                <a:lnTo>
                  <a:pt x="344170" y="10159"/>
                </a:lnTo>
                <a:lnTo>
                  <a:pt x="347980" y="10159"/>
                </a:lnTo>
                <a:lnTo>
                  <a:pt x="347980" y="8889"/>
                </a:lnTo>
                <a:close/>
              </a:path>
              <a:path w="347979" h="349250">
                <a:moveTo>
                  <a:pt x="3810" y="5079"/>
                </a:moveTo>
                <a:lnTo>
                  <a:pt x="0" y="5079"/>
                </a:lnTo>
                <a:lnTo>
                  <a:pt x="0" y="7619"/>
                </a:lnTo>
                <a:lnTo>
                  <a:pt x="3810" y="7619"/>
                </a:lnTo>
                <a:lnTo>
                  <a:pt x="3810" y="5079"/>
                </a:lnTo>
                <a:close/>
              </a:path>
              <a:path w="347979" h="349250">
                <a:moveTo>
                  <a:pt x="347980" y="5079"/>
                </a:moveTo>
                <a:lnTo>
                  <a:pt x="344170" y="5079"/>
                </a:lnTo>
                <a:lnTo>
                  <a:pt x="344170" y="7619"/>
                </a:lnTo>
                <a:lnTo>
                  <a:pt x="347980" y="7619"/>
                </a:lnTo>
                <a:lnTo>
                  <a:pt x="347980" y="5079"/>
                </a:lnTo>
                <a:close/>
              </a:path>
              <a:path w="347979" h="349250">
                <a:moveTo>
                  <a:pt x="5080" y="2539"/>
                </a:moveTo>
                <a:lnTo>
                  <a:pt x="0" y="2539"/>
                </a:lnTo>
                <a:lnTo>
                  <a:pt x="0" y="3810"/>
                </a:lnTo>
                <a:lnTo>
                  <a:pt x="5080" y="3810"/>
                </a:lnTo>
                <a:lnTo>
                  <a:pt x="5080" y="2539"/>
                </a:lnTo>
                <a:close/>
              </a:path>
              <a:path w="347979" h="349250">
                <a:moveTo>
                  <a:pt x="16510" y="1269"/>
                </a:moveTo>
                <a:lnTo>
                  <a:pt x="15240" y="1269"/>
                </a:lnTo>
                <a:lnTo>
                  <a:pt x="15240" y="3810"/>
                </a:lnTo>
                <a:lnTo>
                  <a:pt x="347980" y="3810"/>
                </a:lnTo>
                <a:lnTo>
                  <a:pt x="347980" y="2539"/>
                </a:lnTo>
                <a:lnTo>
                  <a:pt x="16510" y="2539"/>
                </a:lnTo>
                <a:lnTo>
                  <a:pt x="16510" y="1269"/>
                </a:lnTo>
                <a:close/>
              </a:path>
              <a:path w="347979" h="34925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  <a:path w="347979" h="349250">
                <a:moveTo>
                  <a:pt x="347980" y="0"/>
                </a:moveTo>
                <a:lnTo>
                  <a:pt x="17780" y="0"/>
                </a:lnTo>
                <a:lnTo>
                  <a:pt x="17780" y="1269"/>
                </a:lnTo>
                <a:lnTo>
                  <a:pt x="347980" y="1269"/>
                </a:lnTo>
                <a:lnTo>
                  <a:pt x="347980" y="0"/>
                </a:lnTo>
                <a:close/>
              </a:path>
              <a:path w="347979" h="349250">
                <a:moveTo>
                  <a:pt x="86360" y="347979"/>
                </a:moveTo>
                <a:lnTo>
                  <a:pt x="0" y="347979"/>
                </a:lnTo>
                <a:lnTo>
                  <a:pt x="0" y="349250"/>
                </a:lnTo>
                <a:lnTo>
                  <a:pt x="86360" y="349250"/>
                </a:lnTo>
                <a:lnTo>
                  <a:pt x="86360" y="347979"/>
                </a:lnTo>
                <a:close/>
              </a:path>
              <a:path w="347979" h="349250">
                <a:moveTo>
                  <a:pt x="86360" y="345439"/>
                </a:moveTo>
                <a:lnTo>
                  <a:pt x="0" y="345439"/>
                </a:lnTo>
                <a:lnTo>
                  <a:pt x="0" y="346709"/>
                </a:lnTo>
                <a:lnTo>
                  <a:pt x="86360" y="346709"/>
                </a:lnTo>
                <a:lnTo>
                  <a:pt x="86360" y="345439"/>
                </a:lnTo>
                <a:close/>
              </a:path>
              <a:path w="347979" h="349250">
                <a:moveTo>
                  <a:pt x="3810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1629"/>
                </a:lnTo>
                <a:close/>
              </a:path>
              <a:path w="347979" h="349250">
                <a:moveTo>
                  <a:pt x="3810" y="339089"/>
                </a:moveTo>
                <a:lnTo>
                  <a:pt x="0" y="339089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9089"/>
                </a:lnTo>
                <a:close/>
              </a:path>
              <a:path w="347979" h="349250">
                <a:moveTo>
                  <a:pt x="3810" y="335279"/>
                </a:moveTo>
                <a:lnTo>
                  <a:pt x="0" y="33527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5279"/>
                </a:lnTo>
                <a:close/>
              </a:path>
              <a:path w="347979" h="349250">
                <a:moveTo>
                  <a:pt x="3810" y="332739"/>
                </a:moveTo>
                <a:lnTo>
                  <a:pt x="0" y="332739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2739"/>
                </a:lnTo>
                <a:close/>
              </a:path>
              <a:path w="347979" h="349250">
                <a:moveTo>
                  <a:pt x="3810" y="328929"/>
                </a:moveTo>
                <a:lnTo>
                  <a:pt x="0" y="32892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8929"/>
                </a:lnTo>
                <a:close/>
              </a:path>
              <a:path w="347979" h="349250">
                <a:moveTo>
                  <a:pt x="3810" y="326389"/>
                </a:moveTo>
                <a:lnTo>
                  <a:pt x="0" y="326389"/>
                </a:lnTo>
                <a:lnTo>
                  <a:pt x="0" y="327659"/>
                </a:lnTo>
                <a:lnTo>
                  <a:pt x="3810" y="327659"/>
                </a:lnTo>
                <a:lnTo>
                  <a:pt x="3810" y="326389"/>
                </a:lnTo>
                <a:close/>
              </a:path>
              <a:path w="347979" h="349250">
                <a:moveTo>
                  <a:pt x="3810" y="322579"/>
                </a:moveTo>
                <a:lnTo>
                  <a:pt x="0" y="32257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2579"/>
                </a:lnTo>
                <a:close/>
              </a:path>
              <a:path w="347979" h="349250">
                <a:moveTo>
                  <a:pt x="3810" y="320039"/>
                </a:moveTo>
                <a:lnTo>
                  <a:pt x="0" y="320039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20039"/>
                </a:lnTo>
                <a:close/>
              </a:path>
              <a:path w="347979" h="349250">
                <a:moveTo>
                  <a:pt x="3810" y="316229"/>
                </a:moveTo>
                <a:lnTo>
                  <a:pt x="0" y="31622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6229"/>
                </a:lnTo>
                <a:close/>
              </a:path>
              <a:path w="347979" h="349250">
                <a:moveTo>
                  <a:pt x="3810" y="313689"/>
                </a:moveTo>
                <a:lnTo>
                  <a:pt x="0" y="313689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3689"/>
                </a:lnTo>
                <a:close/>
              </a:path>
              <a:path w="347979" h="349250">
                <a:moveTo>
                  <a:pt x="3810" y="309879"/>
                </a:moveTo>
                <a:lnTo>
                  <a:pt x="0" y="30987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9879"/>
                </a:lnTo>
                <a:close/>
              </a:path>
              <a:path w="347979" h="349250">
                <a:moveTo>
                  <a:pt x="3810" y="307339"/>
                </a:moveTo>
                <a:lnTo>
                  <a:pt x="0" y="307339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7339"/>
                </a:lnTo>
                <a:close/>
              </a:path>
              <a:path w="347979" h="349250">
                <a:moveTo>
                  <a:pt x="3810" y="303529"/>
                </a:moveTo>
                <a:lnTo>
                  <a:pt x="0" y="30352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3529"/>
                </a:lnTo>
                <a:close/>
              </a:path>
              <a:path w="347979" h="349250">
                <a:moveTo>
                  <a:pt x="3810" y="300989"/>
                </a:moveTo>
                <a:lnTo>
                  <a:pt x="0" y="300989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300989"/>
                </a:lnTo>
                <a:close/>
              </a:path>
              <a:path w="347979" h="349250">
                <a:moveTo>
                  <a:pt x="3810" y="297179"/>
                </a:moveTo>
                <a:lnTo>
                  <a:pt x="0" y="29717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7179"/>
                </a:lnTo>
                <a:close/>
              </a:path>
              <a:path w="347979" h="349250">
                <a:moveTo>
                  <a:pt x="3810" y="294639"/>
                </a:moveTo>
                <a:lnTo>
                  <a:pt x="0" y="294639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4639"/>
                </a:lnTo>
                <a:close/>
              </a:path>
              <a:path w="347979" h="349250">
                <a:moveTo>
                  <a:pt x="3810" y="290829"/>
                </a:moveTo>
                <a:lnTo>
                  <a:pt x="0" y="29082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90829"/>
                </a:lnTo>
                <a:close/>
              </a:path>
              <a:path w="347979" h="349250">
                <a:moveTo>
                  <a:pt x="3810" y="288289"/>
                </a:moveTo>
                <a:lnTo>
                  <a:pt x="0" y="288289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8289"/>
                </a:lnTo>
                <a:close/>
              </a:path>
              <a:path w="347979" h="349250">
                <a:moveTo>
                  <a:pt x="3810" y="284479"/>
                </a:moveTo>
                <a:lnTo>
                  <a:pt x="0" y="28447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4479"/>
                </a:lnTo>
                <a:close/>
              </a:path>
              <a:path w="347979" h="349250">
                <a:moveTo>
                  <a:pt x="3810" y="281939"/>
                </a:moveTo>
                <a:lnTo>
                  <a:pt x="0" y="281939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1939"/>
                </a:lnTo>
                <a:close/>
              </a:path>
              <a:path w="347979" h="349250">
                <a:moveTo>
                  <a:pt x="3810" y="278129"/>
                </a:moveTo>
                <a:lnTo>
                  <a:pt x="0" y="27812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8129"/>
                </a:lnTo>
                <a:close/>
              </a:path>
              <a:path w="347979" h="349250">
                <a:moveTo>
                  <a:pt x="3810" y="275589"/>
                </a:moveTo>
                <a:lnTo>
                  <a:pt x="0" y="275589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75589"/>
                </a:lnTo>
                <a:close/>
              </a:path>
              <a:path w="347979" h="349250">
                <a:moveTo>
                  <a:pt x="3810" y="271779"/>
                </a:moveTo>
                <a:lnTo>
                  <a:pt x="0" y="27177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71779"/>
                </a:lnTo>
                <a:close/>
              </a:path>
              <a:path w="347979" h="349250">
                <a:moveTo>
                  <a:pt x="3810" y="269239"/>
                </a:moveTo>
                <a:lnTo>
                  <a:pt x="0" y="269239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9239"/>
                </a:lnTo>
                <a:close/>
              </a:path>
              <a:path w="347979" h="349250">
                <a:moveTo>
                  <a:pt x="3810" y="265429"/>
                </a:moveTo>
                <a:lnTo>
                  <a:pt x="0" y="26542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5429"/>
                </a:lnTo>
                <a:close/>
              </a:path>
              <a:path w="347979" h="349250">
                <a:moveTo>
                  <a:pt x="3810" y="262889"/>
                </a:moveTo>
                <a:lnTo>
                  <a:pt x="0" y="262889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62889"/>
                </a:lnTo>
                <a:close/>
              </a:path>
              <a:path w="347979" h="349250">
                <a:moveTo>
                  <a:pt x="3810" y="256539"/>
                </a:moveTo>
                <a:lnTo>
                  <a:pt x="0" y="25653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6539"/>
                </a:lnTo>
                <a:close/>
              </a:path>
              <a:path w="347979" h="349250">
                <a:moveTo>
                  <a:pt x="3810" y="250189"/>
                </a:moveTo>
                <a:lnTo>
                  <a:pt x="0" y="25018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0189"/>
                </a:lnTo>
                <a:close/>
              </a:path>
              <a:path w="347979" h="349250">
                <a:moveTo>
                  <a:pt x="3810" y="246379"/>
                </a:moveTo>
                <a:lnTo>
                  <a:pt x="0" y="24637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6379"/>
                </a:lnTo>
                <a:close/>
              </a:path>
              <a:path w="347979" h="349250">
                <a:moveTo>
                  <a:pt x="3810" y="224789"/>
                </a:moveTo>
                <a:lnTo>
                  <a:pt x="0" y="224789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24789"/>
                </a:lnTo>
                <a:close/>
              </a:path>
              <a:path w="347979" h="349250">
                <a:moveTo>
                  <a:pt x="3810" y="212089"/>
                </a:moveTo>
                <a:lnTo>
                  <a:pt x="0" y="21208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2089"/>
                </a:lnTo>
                <a:close/>
              </a:path>
              <a:path w="347979" h="349250">
                <a:moveTo>
                  <a:pt x="3810" y="182879"/>
                </a:moveTo>
                <a:lnTo>
                  <a:pt x="0" y="18287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182879"/>
                </a:lnTo>
                <a:close/>
              </a:path>
              <a:path w="347979" h="349250">
                <a:moveTo>
                  <a:pt x="3810" y="173989"/>
                </a:moveTo>
                <a:lnTo>
                  <a:pt x="0" y="173989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173989"/>
                </a:lnTo>
                <a:close/>
              </a:path>
              <a:path w="347979" h="349250">
                <a:moveTo>
                  <a:pt x="3810" y="167639"/>
                </a:moveTo>
                <a:lnTo>
                  <a:pt x="0" y="16763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7639"/>
                </a:lnTo>
                <a:close/>
              </a:path>
              <a:path w="347979" h="349250">
                <a:moveTo>
                  <a:pt x="3810" y="161289"/>
                </a:moveTo>
                <a:lnTo>
                  <a:pt x="0" y="16128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1289"/>
                </a:lnTo>
                <a:close/>
              </a:path>
              <a:path w="347979" h="349250">
                <a:moveTo>
                  <a:pt x="3810" y="154939"/>
                </a:moveTo>
                <a:lnTo>
                  <a:pt x="0" y="15493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4939"/>
                </a:lnTo>
                <a:close/>
              </a:path>
              <a:path w="347979" h="349250">
                <a:moveTo>
                  <a:pt x="3810" y="151129"/>
                </a:moveTo>
                <a:lnTo>
                  <a:pt x="0" y="15112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1129"/>
                </a:lnTo>
                <a:close/>
              </a:path>
              <a:path w="347979" h="349250">
                <a:moveTo>
                  <a:pt x="3810" y="132079"/>
                </a:moveTo>
                <a:lnTo>
                  <a:pt x="0" y="132079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32079"/>
                </a:lnTo>
                <a:close/>
              </a:path>
              <a:path w="347979" h="349250">
                <a:moveTo>
                  <a:pt x="3810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9539"/>
                </a:lnTo>
                <a:close/>
              </a:path>
              <a:path w="347979" h="349250">
                <a:moveTo>
                  <a:pt x="3810" y="127000"/>
                </a:moveTo>
                <a:lnTo>
                  <a:pt x="0" y="127000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7000"/>
                </a:lnTo>
                <a:close/>
              </a:path>
              <a:path w="347979" h="349250">
                <a:moveTo>
                  <a:pt x="347980" y="347979"/>
                </a:moveTo>
                <a:lnTo>
                  <a:pt x="198120" y="347979"/>
                </a:lnTo>
                <a:lnTo>
                  <a:pt x="198120" y="349250"/>
                </a:lnTo>
                <a:lnTo>
                  <a:pt x="347980" y="349250"/>
                </a:lnTo>
                <a:lnTo>
                  <a:pt x="347980" y="347979"/>
                </a:lnTo>
                <a:close/>
              </a:path>
              <a:path w="347979" h="349250">
                <a:moveTo>
                  <a:pt x="337820" y="345439"/>
                </a:moveTo>
                <a:lnTo>
                  <a:pt x="198120" y="345439"/>
                </a:lnTo>
                <a:lnTo>
                  <a:pt x="198120" y="346709"/>
                </a:lnTo>
                <a:lnTo>
                  <a:pt x="337820" y="346709"/>
                </a:lnTo>
                <a:lnTo>
                  <a:pt x="337820" y="345439"/>
                </a:lnTo>
                <a:close/>
              </a:path>
              <a:path w="347979" h="349250">
                <a:moveTo>
                  <a:pt x="347980" y="345439"/>
                </a:moveTo>
                <a:lnTo>
                  <a:pt x="339090" y="345439"/>
                </a:lnTo>
                <a:lnTo>
                  <a:pt x="339090" y="346709"/>
                </a:lnTo>
                <a:lnTo>
                  <a:pt x="347980" y="346709"/>
                </a:lnTo>
                <a:lnTo>
                  <a:pt x="347980" y="345439"/>
                </a:lnTo>
                <a:close/>
              </a:path>
              <a:path w="347979" h="349250">
                <a:moveTo>
                  <a:pt x="346710" y="340359"/>
                </a:moveTo>
                <a:lnTo>
                  <a:pt x="344170" y="340359"/>
                </a:lnTo>
                <a:lnTo>
                  <a:pt x="344170" y="344169"/>
                </a:lnTo>
                <a:lnTo>
                  <a:pt x="347980" y="344169"/>
                </a:lnTo>
                <a:lnTo>
                  <a:pt x="347980" y="341629"/>
                </a:lnTo>
                <a:lnTo>
                  <a:pt x="346710" y="341629"/>
                </a:lnTo>
                <a:lnTo>
                  <a:pt x="346710" y="340359"/>
                </a:lnTo>
                <a:close/>
              </a:path>
              <a:path w="347979" h="349250">
                <a:moveTo>
                  <a:pt x="345440" y="284479"/>
                </a:moveTo>
                <a:lnTo>
                  <a:pt x="344170" y="284479"/>
                </a:lnTo>
                <a:lnTo>
                  <a:pt x="344170" y="287019"/>
                </a:lnTo>
                <a:lnTo>
                  <a:pt x="345440" y="287019"/>
                </a:lnTo>
                <a:lnTo>
                  <a:pt x="345440" y="284479"/>
                </a:lnTo>
                <a:close/>
              </a:path>
              <a:path w="347979" h="349250">
                <a:moveTo>
                  <a:pt x="345440" y="281939"/>
                </a:moveTo>
                <a:lnTo>
                  <a:pt x="344170" y="281939"/>
                </a:lnTo>
                <a:lnTo>
                  <a:pt x="344170" y="283209"/>
                </a:lnTo>
                <a:lnTo>
                  <a:pt x="345440" y="283209"/>
                </a:lnTo>
                <a:lnTo>
                  <a:pt x="345440" y="281939"/>
                </a:lnTo>
                <a:close/>
              </a:path>
              <a:path w="347979" h="349250">
                <a:moveTo>
                  <a:pt x="345439" y="278129"/>
                </a:moveTo>
                <a:lnTo>
                  <a:pt x="344170" y="278129"/>
                </a:lnTo>
                <a:lnTo>
                  <a:pt x="344170" y="280669"/>
                </a:lnTo>
                <a:lnTo>
                  <a:pt x="345440" y="280669"/>
                </a:lnTo>
                <a:lnTo>
                  <a:pt x="345439" y="278129"/>
                </a:lnTo>
                <a:close/>
              </a:path>
              <a:path w="347979" h="349250">
                <a:moveTo>
                  <a:pt x="346710" y="275589"/>
                </a:moveTo>
                <a:lnTo>
                  <a:pt x="344170" y="275589"/>
                </a:lnTo>
                <a:lnTo>
                  <a:pt x="344170" y="276859"/>
                </a:lnTo>
                <a:lnTo>
                  <a:pt x="346710" y="276859"/>
                </a:lnTo>
                <a:lnTo>
                  <a:pt x="346710" y="275589"/>
                </a:lnTo>
                <a:close/>
              </a:path>
              <a:path w="347979" h="349250">
                <a:moveTo>
                  <a:pt x="346710" y="271779"/>
                </a:moveTo>
                <a:lnTo>
                  <a:pt x="344170" y="271779"/>
                </a:lnTo>
                <a:lnTo>
                  <a:pt x="344170" y="274319"/>
                </a:lnTo>
                <a:lnTo>
                  <a:pt x="346710" y="274319"/>
                </a:lnTo>
                <a:lnTo>
                  <a:pt x="346710" y="271779"/>
                </a:lnTo>
                <a:close/>
              </a:path>
              <a:path w="347979" h="349250">
                <a:moveTo>
                  <a:pt x="347980" y="269239"/>
                </a:moveTo>
                <a:lnTo>
                  <a:pt x="344170" y="269239"/>
                </a:lnTo>
                <a:lnTo>
                  <a:pt x="344170" y="270509"/>
                </a:lnTo>
                <a:lnTo>
                  <a:pt x="346710" y="270509"/>
                </a:lnTo>
                <a:lnTo>
                  <a:pt x="346710" y="271779"/>
                </a:lnTo>
                <a:lnTo>
                  <a:pt x="347980" y="271779"/>
                </a:lnTo>
                <a:lnTo>
                  <a:pt x="347980" y="269239"/>
                </a:lnTo>
                <a:close/>
              </a:path>
              <a:path w="347979" h="349250">
                <a:moveTo>
                  <a:pt x="347980" y="265429"/>
                </a:moveTo>
                <a:lnTo>
                  <a:pt x="344170" y="265429"/>
                </a:lnTo>
                <a:lnTo>
                  <a:pt x="344170" y="267969"/>
                </a:lnTo>
                <a:lnTo>
                  <a:pt x="347980" y="267969"/>
                </a:lnTo>
                <a:lnTo>
                  <a:pt x="347980" y="265429"/>
                </a:lnTo>
                <a:close/>
              </a:path>
              <a:path w="347979" h="349250">
                <a:moveTo>
                  <a:pt x="347980" y="262889"/>
                </a:moveTo>
                <a:lnTo>
                  <a:pt x="344170" y="262889"/>
                </a:lnTo>
                <a:lnTo>
                  <a:pt x="344170" y="264159"/>
                </a:lnTo>
                <a:lnTo>
                  <a:pt x="347980" y="264159"/>
                </a:lnTo>
                <a:lnTo>
                  <a:pt x="347980" y="262889"/>
                </a:lnTo>
                <a:close/>
              </a:path>
              <a:path w="347979" h="349250">
                <a:moveTo>
                  <a:pt x="347980" y="256539"/>
                </a:moveTo>
                <a:lnTo>
                  <a:pt x="344170" y="256539"/>
                </a:lnTo>
                <a:lnTo>
                  <a:pt x="344170" y="261619"/>
                </a:lnTo>
                <a:lnTo>
                  <a:pt x="347980" y="261619"/>
                </a:lnTo>
                <a:lnTo>
                  <a:pt x="347980" y="256539"/>
                </a:lnTo>
                <a:close/>
              </a:path>
              <a:path w="347979" h="349250">
                <a:moveTo>
                  <a:pt x="347980" y="250189"/>
                </a:moveTo>
                <a:lnTo>
                  <a:pt x="344170" y="250189"/>
                </a:lnTo>
                <a:lnTo>
                  <a:pt x="344170" y="255269"/>
                </a:lnTo>
                <a:lnTo>
                  <a:pt x="347980" y="255269"/>
                </a:lnTo>
                <a:lnTo>
                  <a:pt x="347980" y="250189"/>
                </a:lnTo>
                <a:close/>
              </a:path>
              <a:path w="347979" h="349250">
                <a:moveTo>
                  <a:pt x="347980" y="246379"/>
                </a:moveTo>
                <a:lnTo>
                  <a:pt x="344170" y="246379"/>
                </a:lnTo>
                <a:lnTo>
                  <a:pt x="344170" y="248919"/>
                </a:lnTo>
                <a:lnTo>
                  <a:pt x="347980" y="248919"/>
                </a:lnTo>
                <a:lnTo>
                  <a:pt x="347980" y="246379"/>
                </a:lnTo>
                <a:close/>
              </a:path>
              <a:path w="347979" h="349250">
                <a:moveTo>
                  <a:pt x="347980" y="224789"/>
                </a:moveTo>
                <a:lnTo>
                  <a:pt x="344170" y="224789"/>
                </a:lnTo>
                <a:lnTo>
                  <a:pt x="344170" y="245109"/>
                </a:lnTo>
                <a:lnTo>
                  <a:pt x="347980" y="245109"/>
                </a:lnTo>
                <a:lnTo>
                  <a:pt x="347980" y="224789"/>
                </a:lnTo>
                <a:close/>
              </a:path>
              <a:path w="347979" h="349250">
                <a:moveTo>
                  <a:pt x="347980" y="212089"/>
                </a:moveTo>
                <a:lnTo>
                  <a:pt x="344170" y="212089"/>
                </a:lnTo>
                <a:lnTo>
                  <a:pt x="344170" y="223519"/>
                </a:lnTo>
                <a:lnTo>
                  <a:pt x="347980" y="223519"/>
                </a:lnTo>
                <a:lnTo>
                  <a:pt x="347980" y="212089"/>
                </a:lnTo>
                <a:close/>
              </a:path>
              <a:path w="347979" h="349250">
                <a:moveTo>
                  <a:pt x="347980" y="182879"/>
                </a:moveTo>
                <a:lnTo>
                  <a:pt x="344170" y="182879"/>
                </a:lnTo>
                <a:lnTo>
                  <a:pt x="344170" y="210819"/>
                </a:lnTo>
                <a:lnTo>
                  <a:pt x="347980" y="210819"/>
                </a:lnTo>
                <a:lnTo>
                  <a:pt x="347980" y="182879"/>
                </a:lnTo>
                <a:close/>
              </a:path>
              <a:path w="347979" h="349250">
                <a:moveTo>
                  <a:pt x="347980" y="173989"/>
                </a:moveTo>
                <a:lnTo>
                  <a:pt x="344170" y="173989"/>
                </a:lnTo>
                <a:lnTo>
                  <a:pt x="344170" y="181609"/>
                </a:lnTo>
                <a:lnTo>
                  <a:pt x="347980" y="181609"/>
                </a:lnTo>
                <a:lnTo>
                  <a:pt x="347980" y="173989"/>
                </a:lnTo>
                <a:close/>
              </a:path>
              <a:path w="347979" h="349250">
                <a:moveTo>
                  <a:pt x="347980" y="167639"/>
                </a:moveTo>
                <a:lnTo>
                  <a:pt x="344170" y="167639"/>
                </a:lnTo>
                <a:lnTo>
                  <a:pt x="344170" y="172719"/>
                </a:lnTo>
                <a:lnTo>
                  <a:pt x="347980" y="172719"/>
                </a:lnTo>
                <a:lnTo>
                  <a:pt x="347980" y="167639"/>
                </a:lnTo>
                <a:close/>
              </a:path>
              <a:path w="347979" h="349250">
                <a:moveTo>
                  <a:pt x="347980" y="161289"/>
                </a:moveTo>
                <a:lnTo>
                  <a:pt x="344170" y="161289"/>
                </a:lnTo>
                <a:lnTo>
                  <a:pt x="344170" y="166369"/>
                </a:lnTo>
                <a:lnTo>
                  <a:pt x="347980" y="166369"/>
                </a:lnTo>
                <a:lnTo>
                  <a:pt x="347980" y="161289"/>
                </a:lnTo>
                <a:close/>
              </a:path>
              <a:path w="347979" h="349250">
                <a:moveTo>
                  <a:pt x="347980" y="154939"/>
                </a:moveTo>
                <a:lnTo>
                  <a:pt x="344170" y="154939"/>
                </a:lnTo>
                <a:lnTo>
                  <a:pt x="344170" y="160019"/>
                </a:lnTo>
                <a:lnTo>
                  <a:pt x="347980" y="160019"/>
                </a:lnTo>
                <a:lnTo>
                  <a:pt x="347980" y="154939"/>
                </a:lnTo>
                <a:close/>
              </a:path>
              <a:path w="347979" h="349250">
                <a:moveTo>
                  <a:pt x="347980" y="151129"/>
                </a:moveTo>
                <a:lnTo>
                  <a:pt x="344170" y="151129"/>
                </a:lnTo>
                <a:lnTo>
                  <a:pt x="344170" y="153669"/>
                </a:lnTo>
                <a:lnTo>
                  <a:pt x="347980" y="153669"/>
                </a:lnTo>
                <a:lnTo>
                  <a:pt x="347980" y="151129"/>
                </a:lnTo>
                <a:close/>
              </a:path>
              <a:path w="347979" h="349250">
                <a:moveTo>
                  <a:pt x="347980" y="132079"/>
                </a:moveTo>
                <a:lnTo>
                  <a:pt x="344170" y="132079"/>
                </a:lnTo>
                <a:lnTo>
                  <a:pt x="344170" y="149859"/>
                </a:lnTo>
                <a:lnTo>
                  <a:pt x="347980" y="149859"/>
                </a:lnTo>
                <a:lnTo>
                  <a:pt x="347980" y="132079"/>
                </a:lnTo>
                <a:close/>
              </a:path>
              <a:path w="347979" h="349250">
                <a:moveTo>
                  <a:pt x="347980" y="129539"/>
                </a:moveTo>
                <a:lnTo>
                  <a:pt x="344170" y="129539"/>
                </a:lnTo>
                <a:lnTo>
                  <a:pt x="344170" y="130809"/>
                </a:lnTo>
                <a:lnTo>
                  <a:pt x="347980" y="130809"/>
                </a:lnTo>
                <a:lnTo>
                  <a:pt x="347980" y="129539"/>
                </a:lnTo>
                <a:close/>
              </a:path>
              <a:path w="347979" h="349250">
                <a:moveTo>
                  <a:pt x="347980" y="127000"/>
                </a:moveTo>
                <a:lnTo>
                  <a:pt x="344170" y="127000"/>
                </a:lnTo>
                <a:lnTo>
                  <a:pt x="344170" y="128269"/>
                </a:lnTo>
                <a:lnTo>
                  <a:pt x="347980" y="128269"/>
                </a:lnTo>
                <a:lnTo>
                  <a:pt x="347980" y="12700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8" name="bk object 4538"/>
          <p:cNvSpPr/>
          <p:nvPr/>
        </p:nvSpPr>
        <p:spPr>
          <a:xfrm>
            <a:off x="5091429" y="2931160"/>
            <a:ext cx="340360" cy="341630"/>
          </a:xfrm>
          <a:custGeom>
            <a:avLst/>
            <a:gdLst/>
            <a:ahLst/>
            <a:cxnLst/>
            <a:rect l="l" t="t" r="r" b="b"/>
            <a:pathLst>
              <a:path w="340360" h="341629">
                <a:moveTo>
                  <a:pt x="3810" y="119379"/>
                </a:moveTo>
                <a:lnTo>
                  <a:pt x="0" y="11937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9379"/>
                </a:lnTo>
                <a:close/>
              </a:path>
              <a:path w="340360" h="341629">
                <a:moveTo>
                  <a:pt x="340360" y="119379"/>
                </a:moveTo>
                <a:lnTo>
                  <a:pt x="336550" y="119379"/>
                </a:lnTo>
                <a:lnTo>
                  <a:pt x="336550" y="121919"/>
                </a:lnTo>
                <a:lnTo>
                  <a:pt x="340360" y="121919"/>
                </a:lnTo>
                <a:lnTo>
                  <a:pt x="340360" y="119379"/>
                </a:lnTo>
                <a:close/>
              </a:path>
              <a:path w="340360" h="341629">
                <a:moveTo>
                  <a:pt x="3810" y="115569"/>
                </a:moveTo>
                <a:lnTo>
                  <a:pt x="0" y="115569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5569"/>
                </a:lnTo>
                <a:close/>
              </a:path>
              <a:path w="340360" h="341629">
                <a:moveTo>
                  <a:pt x="3810" y="109219"/>
                </a:moveTo>
                <a:lnTo>
                  <a:pt x="0" y="109219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09219"/>
                </a:lnTo>
                <a:close/>
              </a:path>
              <a:path w="340360" h="341629">
                <a:moveTo>
                  <a:pt x="3810" y="106679"/>
                </a:moveTo>
                <a:lnTo>
                  <a:pt x="0" y="10667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6679"/>
                </a:lnTo>
                <a:close/>
              </a:path>
              <a:path w="340360" h="341629">
                <a:moveTo>
                  <a:pt x="381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2869"/>
                </a:lnTo>
                <a:close/>
              </a:path>
              <a:path w="340360" h="341629">
                <a:moveTo>
                  <a:pt x="340360" y="115569"/>
                </a:moveTo>
                <a:lnTo>
                  <a:pt x="336550" y="115569"/>
                </a:lnTo>
                <a:lnTo>
                  <a:pt x="336550" y="118109"/>
                </a:lnTo>
                <a:lnTo>
                  <a:pt x="340360" y="118109"/>
                </a:lnTo>
                <a:lnTo>
                  <a:pt x="340360" y="115569"/>
                </a:lnTo>
                <a:close/>
              </a:path>
              <a:path w="340360" h="341629">
                <a:moveTo>
                  <a:pt x="340360" y="109219"/>
                </a:moveTo>
                <a:lnTo>
                  <a:pt x="336550" y="109219"/>
                </a:lnTo>
                <a:lnTo>
                  <a:pt x="336550" y="114299"/>
                </a:lnTo>
                <a:lnTo>
                  <a:pt x="340360" y="114299"/>
                </a:lnTo>
                <a:lnTo>
                  <a:pt x="340360" y="109219"/>
                </a:lnTo>
                <a:close/>
              </a:path>
              <a:path w="340360" h="341629">
                <a:moveTo>
                  <a:pt x="340360" y="106679"/>
                </a:moveTo>
                <a:lnTo>
                  <a:pt x="336550" y="106679"/>
                </a:lnTo>
                <a:lnTo>
                  <a:pt x="336550" y="107949"/>
                </a:lnTo>
                <a:lnTo>
                  <a:pt x="340360" y="107949"/>
                </a:lnTo>
                <a:lnTo>
                  <a:pt x="340360" y="106679"/>
                </a:lnTo>
                <a:close/>
              </a:path>
              <a:path w="340360" h="341629">
                <a:moveTo>
                  <a:pt x="340360" y="102869"/>
                </a:moveTo>
                <a:lnTo>
                  <a:pt x="336550" y="102869"/>
                </a:lnTo>
                <a:lnTo>
                  <a:pt x="336550" y="105409"/>
                </a:lnTo>
                <a:lnTo>
                  <a:pt x="340360" y="105409"/>
                </a:lnTo>
                <a:lnTo>
                  <a:pt x="340360" y="102869"/>
                </a:lnTo>
                <a:close/>
              </a:path>
              <a:path w="340360" h="341629">
                <a:moveTo>
                  <a:pt x="340360" y="96519"/>
                </a:moveTo>
                <a:lnTo>
                  <a:pt x="336550" y="96519"/>
                </a:lnTo>
                <a:lnTo>
                  <a:pt x="336550" y="101599"/>
                </a:lnTo>
                <a:lnTo>
                  <a:pt x="340360" y="101599"/>
                </a:lnTo>
                <a:lnTo>
                  <a:pt x="340360" y="96519"/>
                </a:lnTo>
                <a:close/>
              </a:path>
              <a:path w="340360" h="341629">
                <a:moveTo>
                  <a:pt x="340360" y="90169"/>
                </a:moveTo>
                <a:lnTo>
                  <a:pt x="336550" y="90169"/>
                </a:lnTo>
                <a:lnTo>
                  <a:pt x="336550" y="95249"/>
                </a:lnTo>
                <a:lnTo>
                  <a:pt x="340360" y="95249"/>
                </a:lnTo>
                <a:lnTo>
                  <a:pt x="340360" y="90169"/>
                </a:lnTo>
                <a:close/>
              </a:path>
              <a:path w="340360" h="341629">
                <a:moveTo>
                  <a:pt x="340360" y="87629"/>
                </a:moveTo>
                <a:lnTo>
                  <a:pt x="336550" y="87629"/>
                </a:lnTo>
                <a:lnTo>
                  <a:pt x="336550" y="88899"/>
                </a:lnTo>
                <a:lnTo>
                  <a:pt x="340360" y="88899"/>
                </a:lnTo>
                <a:lnTo>
                  <a:pt x="340360" y="87629"/>
                </a:lnTo>
                <a:close/>
              </a:path>
              <a:path w="340360" h="341629">
                <a:moveTo>
                  <a:pt x="3810" y="96519"/>
                </a:moveTo>
                <a:lnTo>
                  <a:pt x="0" y="9651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96519"/>
                </a:lnTo>
                <a:close/>
              </a:path>
              <a:path w="340360" h="341629">
                <a:moveTo>
                  <a:pt x="3810" y="90169"/>
                </a:moveTo>
                <a:lnTo>
                  <a:pt x="0" y="9016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0169"/>
                </a:lnTo>
                <a:close/>
              </a:path>
              <a:path w="340360" h="341629">
                <a:moveTo>
                  <a:pt x="381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7629"/>
                </a:lnTo>
                <a:close/>
              </a:path>
              <a:path w="340360" h="341629">
                <a:moveTo>
                  <a:pt x="381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3819"/>
                </a:lnTo>
                <a:close/>
              </a:path>
              <a:path w="340360" h="341629">
                <a:moveTo>
                  <a:pt x="340360" y="83819"/>
                </a:moveTo>
                <a:lnTo>
                  <a:pt x="336550" y="83819"/>
                </a:lnTo>
                <a:lnTo>
                  <a:pt x="336550" y="86359"/>
                </a:lnTo>
                <a:lnTo>
                  <a:pt x="340360" y="86359"/>
                </a:lnTo>
                <a:lnTo>
                  <a:pt x="340360" y="83819"/>
                </a:lnTo>
                <a:close/>
              </a:path>
              <a:path w="340360" h="341629">
                <a:moveTo>
                  <a:pt x="340360" y="81279"/>
                </a:moveTo>
                <a:lnTo>
                  <a:pt x="336550" y="81279"/>
                </a:lnTo>
                <a:lnTo>
                  <a:pt x="336550" y="82549"/>
                </a:lnTo>
                <a:lnTo>
                  <a:pt x="340360" y="82549"/>
                </a:lnTo>
                <a:lnTo>
                  <a:pt x="340360" y="81279"/>
                </a:lnTo>
                <a:close/>
              </a:path>
              <a:path w="340360" h="341629">
                <a:moveTo>
                  <a:pt x="381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1279"/>
                </a:lnTo>
                <a:close/>
              </a:path>
              <a:path w="340360" h="341629">
                <a:moveTo>
                  <a:pt x="381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7469"/>
                </a:lnTo>
                <a:close/>
              </a:path>
              <a:path w="340360" h="341629">
                <a:moveTo>
                  <a:pt x="381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4929"/>
                </a:lnTo>
                <a:close/>
              </a:path>
              <a:path w="340360" h="341629">
                <a:moveTo>
                  <a:pt x="381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1119"/>
                </a:lnTo>
                <a:close/>
              </a:path>
              <a:path w="340360" h="341629">
                <a:moveTo>
                  <a:pt x="340360" y="77469"/>
                </a:moveTo>
                <a:lnTo>
                  <a:pt x="336550" y="77469"/>
                </a:lnTo>
                <a:lnTo>
                  <a:pt x="336550" y="80009"/>
                </a:lnTo>
                <a:lnTo>
                  <a:pt x="340360" y="80009"/>
                </a:lnTo>
                <a:lnTo>
                  <a:pt x="340360" y="77469"/>
                </a:lnTo>
                <a:close/>
              </a:path>
              <a:path w="340360" h="341629">
                <a:moveTo>
                  <a:pt x="340360" y="74929"/>
                </a:moveTo>
                <a:lnTo>
                  <a:pt x="336550" y="74929"/>
                </a:lnTo>
                <a:lnTo>
                  <a:pt x="336550" y="76199"/>
                </a:lnTo>
                <a:lnTo>
                  <a:pt x="340360" y="76199"/>
                </a:lnTo>
                <a:lnTo>
                  <a:pt x="340360" y="74929"/>
                </a:lnTo>
                <a:close/>
              </a:path>
              <a:path w="340360" h="341629">
                <a:moveTo>
                  <a:pt x="340360" y="71119"/>
                </a:moveTo>
                <a:lnTo>
                  <a:pt x="336550" y="71119"/>
                </a:lnTo>
                <a:lnTo>
                  <a:pt x="336550" y="73659"/>
                </a:lnTo>
                <a:lnTo>
                  <a:pt x="340360" y="73659"/>
                </a:lnTo>
                <a:lnTo>
                  <a:pt x="340360" y="71119"/>
                </a:lnTo>
                <a:close/>
              </a:path>
              <a:path w="340360" h="341629">
                <a:moveTo>
                  <a:pt x="3810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8579"/>
                </a:lnTo>
                <a:close/>
              </a:path>
              <a:path w="340360" h="341629">
                <a:moveTo>
                  <a:pt x="381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4769"/>
                </a:lnTo>
                <a:close/>
              </a:path>
              <a:path w="340360" h="341629">
                <a:moveTo>
                  <a:pt x="340360" y="68579"/>
                </a:moveTo>
                <a:lnTo>
                  <a:pt x="336550" y="68579"/>
                </a:lnTo>
                <a:lnTo>
                  <a:pt x="336550" y="69849"/>
                </a:lnTo>
                <a:lnTo>
                  <a:pt x="340360" y="69849"/>
                </a:lnTo>
                <a:lnTo>
                  <a:pt x="340360" y="68579"/>
                </a:lnTo>
                <a:close/>
              </a:path>
              <a:path w="340360" h="341629">
                <a:moveTo>
                  <a:pt x="340360" y="64769"/>
                </a:moveTo>
                <a:lnTo>
                  <a:pt x="336550" y="64769"/>
                </a:lnTo>
                <a:lnTo>
                  <a:pt x="336550" y="67309"/>
                </a:lnTo>
                <a:lnTo>
                  <a:pt x="340360" y="67309"/>
                </a:lnTo>
                <a:lnTo>
                  <a:pt x="340360" y="64769"/>
                </a:lnTo>
                <a:close/>
              </a:path>
              <a:path w="340360" h="341629">
                <a:moveTo>
                  <a:pt x="3810" y="62229"/>
                </a:moveTo>
                <a:lnTo>
                  <a:pt x="0" y="62229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62229"/>
                </a:lnTo>
                <a:close/>
              </a:path>
              <a:path w="340360" h="341629">
                <a:moveTo>
                  <a:pt x="3810" y="58419"/>
                </a:moveTo>
                <a:lnTo>
                  <a:pt x="0" y="58419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8419"/>
                </a:lnTo>
                <a:close/>
              </a:path>
              <a:path w="340360" h="341629">
                <a:moveTo>
                  <a:pt x="340360" y="62229"/>
                </a:moveTo>
                <a:lnTo>
                  <a:pt x="336550" y="62229"/>
                </a:lnTo>
                <a:lnTo>
                  <a:pt x="336550" y="63499"/>
                </a:lnTo>
                <a:lnTo>
                  <a:pt x="340360" y="63499"/>
                </a:lnTo>
                <a:lnTo>
                  <a:pt x="340360" y="62229"/>
                </a:lnTo>
                <a:close/>
              </a:path>
              <a:path w="340360" h="341629">
                <a:moveTo>
                  <a:pt x="340360" y="58419"/>
                </a:moveTo>
                <a:lnTo>
                  <a:pt x="336550" y="58419"/>
                </a:lnTo>
                <a:lnTo>
                  <a:pt x="336550" y="60959"/>
                </a:lnTo>
                <a:lnTo>
                  <a:pt x="340360" y="60959"/>
                </a:lnTo>
                <a:lnTo>
                  <a:pt x="340360" y="58419"/>
                </a:lnTo>
                <a:close/>
              </a:path>
              <a:path w="340360" h="341629">
                <a:moveTo>
                  <a:pt x="3810" y="55879"/>
                </a:moveTo>
                <a:lnTo>
                  <a:pt x="0" y="55879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5879"/>
                </a:lnTo>
                <a:close/>
              </a:path>
              <a:path w="340360" h="341629">
                <a:moveTo>
                  <a:pt x="3810" y="52069"/>
                </a:moveTo>
                <a:lnTo>
                  <a:pt x="0" y="52069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52069"/>
                </a:lnTo>
                <a:close/>
              </a:path>
              <a:path w="340360" h="341629">
                <a:moveTo>
                  <a:pt x="340360" y="55879"/>
                </a:moveTo>
                <a:lnTo>
                  <a:pt x="336550" y="55879"/>
                </a:lnTo>
                <a:lnTo>
                  <a:pt x="336550" y="57149"/>
                </a:lnTo>
                <a:lnTo>
                  <a:pt x="340360" y="57149"/>
                </a:lnTo>
                <a:lnTo>
                  <a:pt x="340360" y="55879"/>
                </a:lnTo>
                <a:close/>
              </a:path>
              <a:path w="340360" h="341629">
                <a:moveTo>
                  <a:pt x="340360" y="52069"/>
                </a:moveTo>
                <a:lnTo>
                  <a:pt x="336550" y="52069"/>
                </a:lnTo>
                <a:lnTo>
                  <a:pt x="336550" y="54609"/>
                </a:lnTo>
                <a:lnTo>
                  <a:pt x="340360" y="54609"/>
                </a:lnTo>
                <a:lnTo>
                  <a:pt x="340360" y="52069"/>
                </a:lnTo>
                <a:close/>
              </a:path>
              <a:path w="340360" h="341629">
                <a:moveTo>
                  <a:pt x="3810" y="49529"/>
                </a:moveTo>
                <a:lnTo>
                  <a:pt x="0" y="49529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9529"/>
                </a:lnTo>
                <a:close/>
              </a:path>
              <a:path w="340360" h="341629">
                <a:moveTo>
                  <a:pt x="3810" y="45719"/>
                </a:moveTo>
                <a:lnTo>
                  <a:pt x="0" y="45719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5719"/>
                </a:lnTo>
                <a:close/>
              </a:path>
              <a:path w="340360" h="341629">
                <a:moveTo>
                  <a:pt x="340360" y="49529"/>
                </a:moveTo>
                <a:lnTo>
                  <a:pt x="336550" y="49529"/>
                </a:lnTo>
                <a:lnTo>
                  <a:pt x="336550" y="50799"/>
                </a:lnTo>
                <a:lnTo>
                  <a:pt x="340360" y="50799"/>
                </a:lnTo>
                <a:lnTo>
                  <a:pt x="340360" y="49529"/>
                </a:lnTo>
                <a:close/>
              </a:path>
              <a:path w="340360" h="341629">
                <a:moveTo>
                  <a:pt x="340360" y="45719"/>
                </a:moveTo>
                <a:lnTo>
                  <a:pt x="336550" y="45719"/>
                </a:lnTo>
                <a:lnTo>
                  <a:pt x="336550" y="48259"/>
                </a:lnTo>
                <a:lnTo>
                  <a:pt x="340360" y="48259"/>
                </a:lnTo>
                <a:lnTo>
                  <a:pt x="340360" y="45719"/>
                </a:lnTo>
                <a:close/>
              </a:path>
              <a:path w="340360" h="341629">
                <a:moveTo>
                  <a:pt x="340360" y="43179"/>
                </a:moveTo>
                <a:lnTo>
                  <a:pt x="336550" y="43179"/>
                </a:lnTo>
                <a:lnTo>
                  <a:pt x="336550" y="44449"/>
                </a:lnTo>
                <a:lnTo>
                  <a:pt x="340360" y="44449"/>
                </a:lnTo>
                <a:lnTo>
                  <a:pt x="340360" y="43179"/>
                </a:lnTo>
                <a:close/>
              </a:path>
              <a:path w="340360" h="341629">
                <a:moveTo>
                  <a:pt x="3810" y="43179"/>
                </a:moveTo>
                <a:lnTo>
                  <a:pt x="0" y="43179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3179"/>
                </a:lnTo>
                <a:close/>
              </a:path>
              <a:path w="340360" h="341629">
                <a:moveTo>
                  <a:pt x="3810" y="39369"/>
                </a:moveTo>
                <a:lnTo>
                  <a:pt x="0" y="39369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9369"/>
                </a:lnTo>
                <a:close/>
              </a:path>
              <a:path w="340360" h="341629">
                <a:moveTo>
                  <a:pt x="340360" y="39369"/>
                </a:moveTo>
                <a:lnTo>
                  <a:pt x="336550" y="39369"/>
                </a:lnTo>
                <a:lnTo>
                  <a:pt x="336550" y="41909"/>
                </a:lnTo>
                <a:lnTo>
                  <a:pt x="340360" y="41909"/>
                </a:lnTo>
                <a:lnTo>
                  <a:pt x="340360" y="39369"/>
                </a:lnTo>
                <a:close/>
              </a:path>
              <a:path w="340360" h="341629">
                <a:moveTo>
                  <a:pt x="3810" y="36829"/>
                </a:moveTo>
                <a:lnTo>
                  <a:pt x="0" y="36829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6829"/>
                </a:lnTo>
                <a:close/>
              </a:path>
              <a:path w="340360" h="341629">
                <a:moveTo>
                  <a:pt x="3810" y="33019"/>
                </a:moveTo>
                <a:lnTo>
                  <a:pt x="0" y="33019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3019"/>
                </a:lnTo>
                <a:close/>
              </a:path>
              <a:path w="340360" h="341629">
                <a:moveTo>
                  <a:pt x="340360" y="36829"/>
                </a:moveTo>
                <a:lnTo>
                  <a:pt x="336550" y="36829"/>
                </a:lnTo>
                <a:lnTo>
                  <a:pt x="336550" y="38099"/>
                </a:lnTo>
                <a:lnTo>
                  <a:pt x="340360" y="38099"/>
                </a:lnTo>
                <a:lnTo>
                  <a:pt x="340360" y="36829"/>
                </a:lnTo>
                <a:close/>
              </a:path>
              <a:path w="340360" h="341629">
                <a:moveTo>
                  <a:pt x="340360" y="33019"/>
                </a:moveTo>
                <a:lnTo>
                  <a:pt x="336550" y="33019"/>
                </a:lnTo>
                <a:lnTo>
                  <a:pt x="336550" y="35559"/>
                </a:lnTo>
                <a:lnTo>
                  <a:pt x="340360" y="35559"/>
                </a:lnTo>
                <a:lnTo>
                  <a:pt x="340360" y="33019"/>
                </a:lnTo>
                <a:close/>
              </a:path>
              <a:path w="340360" h="341629">
                <a:moveTo>
                  <a:pt x="3810" y="30479"/>
                </a:moveTo>
                <a:lnTo>
                  <a:pt x="0" y="3047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30479"/>
                </a:lnTo>
                <a:close/>
              </a:path>
              <a:path w="340360" h="341629">
                <a:moveTo>
                  <a:pt x="3810" y="26669"/>
                </a:moveTo>
                <a:lnTo>
                  <a:pt x="0" y="26669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6669"/>
                </a:lnTo>
                <a:close/>
              </a:path>
              <a:path w="340360" h="341629">
                <a:moveTo>
                  <a:pt x="340360" y="30479"/>
                </a:moveTo>
                <a:lnTo>
                  <a:pt x="336550" y="30479"/>
                </a:lnTo>
                <a:lnTo>
                  <a:pt x="336550" y="31749"/>
                </a:lnTo>
                <a:lnTo>
                  <a:pt x="340360" y="31749"/>
                </a:lnTo>
                <a:lnTo>
                  <a:pt x="340360" y="30479"/>
                </a:lnTo>
                <a:close/>
              </a:path>
              <a:path w="340360" h="341629">
                <a:moveTo>
                  <a:pt x="340360" y="26669"/>
                </a:moveTo>
                <a:lnTo>
                  <a:pt x="336550" y="26669"/>
                </a:lnTo>
                <a:lnTo>
                  <a:pt x="336550" y="29209"/>
                </a:lnTo>
                <a:lnTo>
                  <a:pt x="340360" y="29209"/>
                </a:lnTo>
                <a:lnTo>
                  <a:pt x="340360" y="26669"/>
                </a:lnTo>
                <a:close/>
              </a:path>
              <a:path w="340360" h="341629">
                <a:moveTo>
                  <a:pt x="3810" y="24129"/>
                </a:moveTo>
                <a:lnTo>
                  <a:pt x="0" y="2412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4129"/>
                </a:lnTo>
                <a:close/>
              </a:path>
              <a:path w="340360" h="341629">
                <a:moveTo>
                  <a:pt x="3810" y="20319"/>
                </a:moveTo>
                <a:lnTo>
                  <a:pt x="0" y="20319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0319"/>
                </a:lnTo>
                <a:close/>
              </a:path>
              <a:path w="340360" h="341629">
                <a:moveTo>
                  <a:pt x="340360" y="24129"/>
                </a:moveTo>
                <a:lnTo>
                  <a:pt x="336550" y="24129"/>
                </a:lnTo>
                <a:lnTo>
                  <a:pt x="336550" y="25399"/>
                </a:lnTo>
                <a:lnTo>
                  <a:pt x="340360" y="25399"/>
                </a:lnTo>
                <a:lnTo>
                  <a:pt x="340360" y="24129"/>
                </a:lnTo>
                <a:close/>
              </a:path>
              <a:path w="340360" h="341629">
                <a:moveTo>
                  <a:pt x="340360" y="20319"/>
                </a:moveTo>
                <a:lnTo>
                  <a:pt x="336550" y="20319"/>
                </a:lnTo>
                <a:lnTo>
                  <a:pt x="336550" y="22859"/>
                </a:lnTo>
                <a:lnTo>
                  <a:pt x="340360" y="22859"/>
                </a:lnTo>
                <a:lnTo>
                  <a:pt x="340360" y="20319"/>
                </a:lnTo>
                <a:close/>
              </a:path>
              <a:path w="340360" h="341629">
                <a:moveTo>
                  <a:pt x="3810" y="17779"/>
                </a:moveTo>
                <a:lnTo>
                  <a:pt x="0" y="1777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7779"/>
                </a:lnTo>
                <a:close/>
              </a:path>
              <a:path w="340360" h="341629">
                <a:moveTo>
                  <a:pt x="3810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3969"/>
                </a:lnTo>
                <a:close/>
              </a:path>
              <a:path w="340360" h="341629">
                <a:moveTo>
                  <a:pt x="340360" y="17779"/>
                </a:moveTo>
                <a:lnTo>
                  <a:pt x="336550" y="17779"/>
                </a:lnTo>
                <a:lnTo>
                  <a:pt x="336550" y="19049"/>
                </a:lnTo>
                <a:lnTo>
                  <a:pt x="340360" y="19049"/>
                </a:lnTo>
                <a:lnTo>
                  <a:pt x="340360" y="17779"/>
                </a:lnTo>
                <a:close/>
              </a:path>
              <a:path w="340360" h="341629">
                <a:moveTo>
                  <a:pt x="340360" y="13969"/>
                </a:moveTo>
                <a:lnTo>
                  <a:pt x="336550" y="13969"/>
                </a:lnTo>
                <a:lnTo>
                  <a:pt x="336550" y="16509"/>
                </a:lnTo>
                <a:lnTo>
                  <a:pt x="340360" y="16509"/>
                </a:lnTo>
                <a:lnTo>
                  <a:pt x="340360" y="13969"/>
                </a:lnTo>
                <a:close/>
              </a:path>
              <a:path w="340360" h="341629">
                <a:moveTo>
                  <a:pt x="3810" y="11429"/>
                </a:moveTo>
                <a:lnTo>
                  <a:pt x="0" y="1142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1429"/>
                </a:lnTo>
                <a:close/>
              </a:path>
              <a:path w="340360" h="341629">
                <a:moveTo>
                  <a:pt x="340360" y="11429"/>
                </a:moveTo>
                <a:lnTo>
                  <a:pt x="336550" y="11429"/>
                </a:lnTo>
                <a:lnTo>
                  <a:pt x="336550" y="12699"/>
                </a:lnTo>
                <a:lnTo>
                  <a:pt x="340360" y="12699"/>
                </a:lnTo>
                <a:lnTo>
                  <a:pt x="340360" y="11429"/>
                </a:lnTo>
                <a:close/>
              </a:path>
              <a:path w="340360" h="341629">
                <a:moveTo>
                  <a:pt x="3810" y="7619"/>
                </a:moveTo>
                <a:lnTo>
                  <a:pt x="0" y="7619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619"/>
                </a:lnTo>
                <a:close/>
              </a:path>
              <a:path w="340360" h="341629">
                <a:moveTo>
                  <a:pt x="340360" y="7619"/>
                </a:moveTo>
                <a:lnTo>
                  <a:pt x="336550" y="7619"/>
                </a:lnTo>
                <a:lnTo>
                  <a:pt x="336550" y="10159"/>
                </a:lnTo>
                <a:lnTo>
                  <a:pt x="340360" y="10159"/>
                </a:lnTo>
                <a:lnTo>
                  <a:pt x="340360" y="7619"/>
                </a:lnTo>
                <a:close/>
              </a:path>
              <a:path w="340360" h="341629">
                <a:moveTo>
                  <a:pt x="2540" y="3810"/>
                </a:moveTo>
                <a:lnTo>
                  <a:pt x="1270" y="3810"/>
                </a:lnTo>
                <a:lnTo>
                  <a:pt x="1270" y="6349"/>
                </a:lnTo>
                <a:lnTo>
                  <a:pt x="3810" y="6349"/>
                </a:lnTo>
                <a:lnTo>
                  <a:pt x="3810" y="5079"/>
                </a:lnTo>
                <a:lnTo>
                  <a:pt x="2540" y="5079"/>
                </a:lnTo>
                <a:lnTo>
                  <a:pt x="2540" y="3810"/>
                </a:lnTo>
                <a:close/>
              </a:path>
              <a:path w="340360" h="341629">
                <a:moveTo>
                  <a:pt x="340360" y="5079"/>
                </a:moveTo>
                <a:lnTo>
                  <a:pt x="336550" y="5079"/>
                </a:lnTo>
                <a:lnTo>
                  <a:pt x="336550" y="6349"/>
                </a:lnTo>
                <a:lnTo>
                  <a:pt x="340360" y="6349"/>
                </a:lnTo>
                <a:lnTo>
                  <a:pt x="340360" y="5079"/>
                </a:lnTo>
                <a:close/>
              </a:path>
              <a:path w="340360" h="341629">
                <a:moveTo>
                  <a:pt x="1270" y="1269"/>
                </a:moveTo>
                <a:lnTo>
                  <a:pt x="0" y="1269"/>
                </a:lnTo>
                <a:lnTo>
                  <a:pt x="0" y="5079"/>
                </a:lnTo>
                <a:lnTo>
                  <a:pt x="1270" y="5079"/>
                </a:lnTo>
                <a:lnTo>
                  <a:pt x="1270" y="1269"/>
                </a:lnTo>
                <a:close/>
              </a:path>
              <a:path w="340360" h="341629">
                <a:moveTo>
                  <a:pt x="340360" y="1269"/>
                </a:moveTo>
                <a:lnTo>
                  <a:pt x="5080" y="1269"/>
                </a:lnTo>
                <a:lnTo>
                  <a:pt x="5080" y="3810"/>
                </a:lnTo>
                <a:lnTo>
                  <a:pt x="340360" y="3810"/>
                </a:lnTo>
                <a:lnTo>
                  <a:pt x="340360" y="1269"/>
                </a:lnTo>
                <a:close/>
              </a:path>
              <a:path w="340360" h="341629">
                <a:moveTo>
                  <a:pt x="7620" y="0"/>
                </a:moveTo>
                <a:lnTo>
                  <a:pt x="635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  <a:path w="340360" h="341629">
                <a:moveTo>
                  <a:pt x="82550" y="337819"/>
                </a:moveTo>
                <a:lnTo>
                  <a:pt x="0" y="337819"/>
                </a:lnTo>
                <a:lnTo>
                  <a:pt x="0" y="340359"/>
                </a:lnTo>
                <a:lnTo>
                  <a:pt x="82550" y="340359"/>
                </a:lnTo>
                <a:lnTo>
                  <a:pt x="82550" y="337819"/>
                </a:lnTo>
                <a:close/>
              </a:path>
              <a:path w="340360" h="341629">
                <a:moveTo>
                  <a:pt x="3810" y="335279"/>
                </a:moveTo>
                <a:lnTo>
                  <a:pt x="0" y="335279"/>
                </a:lnTo>
                <a:lnTo>
                  <a:pt x="0" y="336549"/>
                </a:lnTo>
                <a:lnTo>
                  <a:pt x="3810" y="336549"/>
                </a:lnTo>
                <a:lnTo>
                  <a:pt x="3810" y="335279"/>
                </a:lnTo>
                <a:close/>
              </a:path>
              <a:path w="340360" h="341629">
                <a:moveTo>
                  <a:pt x="3810" y="331469"/>
                </a:moveTo>
                <a:lnTo>
                  <a:pt x="0" y="331469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1469"/>
                </a:lnTo>
                <a:close/>
              </a:path>
              <a:path w="340360" h="341629">
                <a:moveTo>
                  <a:pt x="3810" y="328929"/>
                </a:moveTo>
                <a:lnTo>
                  <a:pt x="0" y="328929"/>
                </a:lnTo>
                <a:lnTo>
                  <a:pt x="0" y="330199"/>
                </a:lnTo>
                <a:lnTo>
                  <a:pt x="3810" y="330199"/>
                </a:lnTo>
                <a:lnTo>
                  <a:pt x="3810" y="328929"/>
                </a:lnTo>
                <a:close/>
              </a:path>
              <a:path w="340360" h="341629">
                <a:moveTo>
                  <a:pt x="3810" y="325119"/>
                </a:moveTo>
                <a:lnTo>
                  <a:pt x="0" y="325119"/>
                </a:lnTo>
                <a:lnTo>
                  <a:pt x="0" y="327659"/>
                </a:lnTo>
                <a:lnTo>
                  <a:pt x="3810" y="327659"/>
                </a:lnTo>
                <a:lnTo>
                  <a:pt x="3810" y="325119"/>
                </a:lnTo>
                <a:close/>
              </a:path>
              <a:path w="340360" h="341629">
                <a:moveTo>
                  <a:pt x="3810" y="322579"/>
                </a:moveTo>
                <a:lnTo>
                  <a:pt x="0" y="322579"/>
                </a:lnTo>
                <a:lnTo>
                  <a:pt x="0" y="323849"/>
                </a:lnTo>
                <a:lnTo>
                  <a:pt x="3810" y="323849"/>
                </a:lnTo>
                <a:lnTo>
                  <a:pt x="3810" y="322579"/>
                </a:lnTo>
                <a:close/>
              </a:path>
              <a:path w="340360" h="341629">
                <a:moveTo>
                  <a:pt x="3810" y="318769"/>
                </a:moveTo>
                <a:lnTo>
                  <a:pt x="0" y="318769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18769"/>
                </a:lnTo>
                <a:close/>
              </a:path>
              <a:path w="340360" h="341629">
                <a:moveTo>
                  <a:pt x="3810" y="316229"/>
                </a:moveTo>
                <a:lnTo>
                  <a:pt x="0" y="316229"/>
                </a:lnTo>
                <a:lnTo>
                  <a:pt x="0" y="317499"/>
                </a:lnTo>
                <a:lnTo>
                  <a:pt x="3810" y="317499"/>
                </a:lnTo>
                <a:lnTo>
                  <a:pt x="3810" y="316229"/>
                </a:lnTo>
                <a:close/>
              </a:path>
              <a:path w="340360" h="341629">
                <a:moveTo>
                  <a:pt x="3810" y="312419"/>
                </a:moveTo>
                <a:lnTo>
                  <a:pt x="0" y="312419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2419"/>
                </a:lnTo>
                <a:close/>
              </a:path>
              <a:path w="340360" h="341629">
                <a:moveTo>
                  <a:pt x="3810" y="309879"/>
                </a:moveTo>
                <a:lnTo>
                  <a:pt x="0" y="309879"/>
                </a:lnTo>
                <a:lnTo>
                  <a:pt x="0" y="311149"/>
                </a:lnTo>
                <a:lnTo>
                  <a:pt x="3810" y="311149"/>
                </a:lnTo>
                <a:lnTo>
                  <a:pt x="3810" y="309879"/>
                </a:lnTo>
                <a:close/>
              </a:path>
              <a:path w="340360" h="341629">
                <a:moveTo>
                  <a:pt x="3810" y="306069"/>
                </a:moveTo>
                <a:lnTo>
                  <a:pt x="0" y="306069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6069"/>
                </a:lnTo>
                <a:close/>
              </a:path>
              <a:path w="340360" h="341629">
                <a:moveTo>
                  <a:pt x="3810" y="303529"/>
                </a:moveTo>
                <a:lnTo>
                  <a:pt x="0" y="303529"/>
                </a:lnTo>
                <a:lnTo>
                  <a:pt x="0" y="304799"/>
                </a:lnTo>
                <a:lnTo>
                  <a:pt x="3810" y="304799"/>
                </a:lnTo>
                <a:lnTo>
                  <a:pt x="3810" y="303529"/>
                </a:lnTo>
                <a:close/>
              </a:path>
              <a:path w="340360" h="341629">
                <a:moveTo>
                  <a:pt x="3810" y="299719"/>
                </a:moveTo>
                <a:lnTo>
                  <a:pt x="0" y="299719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299719"/>
                </a:lnTo>
                <a:close/>
              </a:path>
              <a:path w="340360" h="341629">
                <a:moveTo>
                  <a:pt x="3810" y="297179"/>
                </a:moveTo>
                <a:lnTo>
                  <a:pt x="0" y="297179"/>
                </a:lnTo>
                <a:lnTo>
                  <a:pt x="0" y="298449"/>
                </a:lnTo>
                <a:lnTo>
                  <a:pt x="3810" y="298449"/>
                </a:lnTo>
                <a:lnTo>
                  <a:pt x="3810" y="297179"/>
                </a:lnTo>
                <a:close/>
              </a:path>
              <a:path w="340360" h="341629">
                <a:moveTo>
                  <a:pt x="3810" y="293369"/>
                </a:moveTo>
                <a:lnTo>
                  <a:pt x="0" y="293369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3369"/>
                </a:lnTo>
                <a:close/>
              </a:path>
              <a:path w="340360" h="341629">
                <a:moveTo>
                  <a:pt x="3810" y="290829"/>
                </a:moveTo>
                <a:lnTo>
                  <a:pt x="0" y="290829"/>
                </a:lnTo>
                <a:lnTo>
                  <a:pt x="0" y="292099"/>
                </a:lnTo>
                <a:lnTo>
                  <a:pt x="3810" y="292099"/>
                </a:lnTo>
                <a:lnTo>
                  <a:pt x="3810" y="290829"/>
                </a:lnTo>
                <a:close/>
              </a:path>
              <a:path w="340360" h="341629">
                <a:moveTo>
                  <a:pt x="3810" y="287019"/>
                </a:moveTo>
                <a:lnTo>
                  <a:pt x="0" y="287019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7019"/>
                </a:lnTo>
                <a:close/>
              </a:path>
              <a:path w="340360" h="341629">
                <a:moveTo>
                  <a:pt x="3810" y="284479"/>
                </a:moveTo>
                <a:lnTo>
                  <a:pt x="0" y="284479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84479"/>
                </a:lnTo>
                <a:close/>
              </a:path>
              <a:path w="340360" h="341629">
                <a:moveTo>
                  <a:pt x="3810" y="280669"/>
                </a:moveTo>
                <a:lnTo>
                  <a:pt x="0" y="280669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0669"/>
                </a:lnTo>
                <a:close/>
              </a:path>
              <a:path w="340360" h="341629">
                <a:moveTo>
                  <a:pt x="3810" y="278129"/>
                </a:moveTo>
                <a:lnTo>
                  <a:pt x="0" y="278129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78129"/>
                </a:lnTo>
                <a:close/>
              </a:path>
              <a:path w="340360" h="341629">
                <a:moveTo>
                  <a:pt x="3810" y="274319"/>
                </a:moveTo>
                <a:lnTo>
                  <a:pt x="0" y="274319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74319"/>
                </a:lnTo>
                <a:close/>
              </a:path>
              <a:path w="340360" h="341629">
                <a:moveTo>
                  <a:pt x="3810" y="271779"/>
                </a:moveTo>
                <a:lnTo>
                  <a:pt x="0" y="271779"/>
                </a:lnTo>
                <a:lnTo>
                  <a:pt x="0" y="273049"/>
                </a:lnTo>
                <a:lnTo>
                  <a:pt x="3810" y="273049"/>
                </a:lnTo>
                <a:lnTo>
                  <a:pt x="3810" y="271779"/>
                </a:lnTo>
                <a:close/>
              </a:path>
              <a:path w="340360" h="341629">
                <a:moveTo>
                  <a:pt x="3810" y="267969"/>
                </a:moveTo>
                <a:lnTo>
                  <a:pt x="0" y="267969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7969"/>
                </a:lnTo>
                <a:close/>
              </a:path>
              <a:path w="340360" h="341629">
                <a:moveTo>
                  <a:pt x="3810" y="265429"/>
                </a:moveTo>
                <a:lnTo>
                  <a:pt x="0" y="265429"/>
                </a:lnTo>
                <a:lnTo>
                  <a:pt x="0" y="266699"/>
                </a:lnTo>
                <a:lnTo>
                  <a:pt x="3810" y="266699"/>
                </a:lnTo>
                <a:lnTo>
                  <a:pt x="3810" y="265429"/>
                </a:lnTo>
                <a:close/>
              </a:path>
              <a:path w="340360" h="341629">
                <a:moveTo>
                  <a:pt x="3810" y="261619"/>
                </a:moveTo>
                <a:lnTo>
                  <a:pt x="0" y="261619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61619"/>
                </a:lnTo>
                <a:close/>
              </a:path>
              <a:path w="340360" h="341629">
                <a:moveTo>
                  <a:pt x="3810" y="259079"/>
                </a:moveTo>
                <a:lnTo>
                  <a:pt x="0" y="259079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9079"/>
                </a:lnTo>
                <a:close/>
              </a:path>
              <a:path w="340360" h="341629">
                <a:moveTo>
                  <a:pt x="3810" y="252729"/>
                </a:moveTo>
                <a:lnTo>
                  <a:pt x="0" y="252729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2729"/>
                </a:lnTo>
                <a:close/>
              </a:path>
              <a:path w="340360" h="341629">
                <a:moveTo>
                  <a:pt x="3810" y="246379"/>
                </a:moveTo>
                <a:lnTo>
                  <a:pt x="0" y="246379"/>
                </a:lnTo>
                <a:lnTo>
                  <a:pt x="0" y="251459"/>
                </a:lnTo>
                <a:lnTo>
                  <a:pt x="3810" y="251459"/>
                </a:lnTo>
                <a:lnTo>
                  <a:pt x="3810" y="246379"/>
                </a:lnTo>
                <a:close/>
              </a:path>
              <a:path w="340360" h="341629">
                <a:moveTo>
                  <a:pt x="3810" y="242569"/>
                </a:moveTo>
                <a:lnTo>
                  <a:pt x="0" y="242569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42569"/>
                </a:lnTo>
                <a:close/>
              </a:path>
              <a:path w="340360" h="341629">
                <a:moveTo>
                  <a:pt x="3810" y="220979"/>
                </a:moveTo>
                <a:lnTo>
                  <a:pt x="0" y="220979"/>
                </a:lnTo>
                <a:lnTo>
                  <a:pt x="0" y="241299"/>
                </a:lnTo>
                <a:lnTo>
                  <a:pt x="3810" y="241299"/>
                </a:lnTo>
                <a:lnTo>
                  <a:pt x="3810" y="220979"/>
                </a:lnTo>
                <a:close/>
              </a:path>
              <a:path w="340360" h="341629">
                <a:moveTo>
                  <a:pt x="3810" y="208279"/>
                </a:moveTo>
                <a:lnTo>
                  <a:pt x="0" y="208279"/>
                </a:lnTo>
                <a:lnTo>
                  <a:pt x="0" y="219709"/>
                </a:lnTo>
                <a:lnTo>
                  <a:pt x="3810" y="219709"/>
                </a:lnTo>
                <a:lnTo>
                  <a:pt x="3810" y="208279"/>
                </a:lnTo>
                <a:close/>
              </a:path>
              <a:path w="340360" h="341629">
                <a:moveTo>
                  <a:pt x="3810" y="179069"/>
                </a:moveTo>
                <a:lnTo>
                  <a:pt x="0" y="179069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179069"/>
                </a:lnTo>
                <a:close/>
              </a:path>
              <a:path w="340360" h="341629">
                <a:moveTo>
                  <a:pt x="3810" y="170179"/>
                </a:moveTo>
                <a:lnTo>
                  <a:pt x="0" y="170179"/>
                </a:lnTo>
                <a:lnTo>
                  <a:pt x="0" y="177799"/>
                </a:lnTo>
                <a:lnTo>
                  <a:pt x="3810" y="177799"/>
                </a:lnTo>
                <a:lnTo>
                  <a:pt x="3810" y="170179"/>
                </a:lnTo>
                <a:close/>
              </a:path>
              <a:path w="340360" h="341629">
                <a:moveTo>
                  <a:pt x="3810" y="163829"/>
                </a:moveTo>
                <a:lnTo>
                  <a:pt x="0" y="163829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3829"/>
                </a:lnTo>
                <a:close/>
              </a:path>
              <a:path w="340360" h="341629">
                <a:moveTo>
                  <a:pt x="3810" y="157479"/>
                </a:moveTo>
                <a:lnTo>
                  <a:pt x="0" y="157479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57479"/>
                </a:lnTo>
                <a:close/>
              </a:path>
              <a:path w="340360" h="341629">
                <a:moveTo>
                  <a:pt x="3810" y="151129"/>
                </a:moveTo>
                <a:lnTo>
                  <a:pt x="0" y="151129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1129"/>
                </a:lnTo>
                <a:close/>
              </a:path>
              <a:path w="340360" h="341629">
                <a:moveTo>
                  <a:pt x="3810" y="147319"/>
                </a:moveTo>
                <a:lnTo>
                  <a:pt x="0" y="147319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7319"/>
                </a:lnTo>
                <a:close/>
              </a:path>
              <a:path w="340360" h="341629">
                <a:moveTo>
                  <a:pt x="3810" y="128269"/>
                </a:moveTo>
                <a:lnTo>
                  <a:pt x="0" y="128269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28269"/>
                </a:lnTo>
                <a:close/>
              </a:path>
              <a:path w="340360" h="341629">
                <a:moveTo>
                  <a:pt x="3810" y="125729"/>
                </a:moveTo>
                <a:lnTo>
                  <a:pt x="0" y="125729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5729"/>
                </a:lnTo>
                <a:close/>
              </a:path>
              <a:path w="340360" h="341629">
                <a:moveTo>
                  <a:pt x="3810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23189"/>
                </a:lnTo>
                <a:close/>
              </a:path>
              <a:path w="340360" h="341629">
                <a:moveTo>
                  <a:pt x="336550" y="340359"/>
                </a:moveTo>
                <a:lnTo>
                  <a:pt x="335280" y="340359"/>
                </a:lnTo>
                <a:lnTo>
                  <a:pt x="335280" y="341629"/>
                </a:lnTo>
                <a:lnTo>
                  <a:pt x="336550" y="341629"/>
                </a:lnTo>
                <a:lnTo>
                  <a:pt x="336550" y="340359"/>
                </a:lnTo>
                <a:close/>
              </a:path>
              <a:path w="340360" h="341629">
                <a:moveTo>
                  <a:pt x="334010" y="337819"/>
                </a:moveTo>
                <a:lnTo>
                  <a:pt x="194310" y="337819"/>
                </a:lnTo>
                <a:lnTo>
                  <a:pt x="194310" y="340359"/>
                </a:lnTo>
                <a:lnTo>
                  <a:pt x="334010" y="340359"/>
                </a:lnTo>
                <a:lnTo>
                  <a:pt x="334010" y="337819"/>
                </a:lnTo>
                <a:close/>
              </a:path>
              <a:path w="340360" h="341629">
                <a:moveTo>
                  <a:pt x="340360" y="337819"/>
                </a:moveTo>
                <a:lnTo>
                  <a:pt x="339090" y="337819"/>
                </a:lnTo>
                <a:lnTo>
                  <a:pt x="339090" y="340359"/>
                </a:lnTo>
                <a:lnTo>
                  <a:pt x="340360" y="340359"/>
                </a:lnTo>
                <a:lnTo>
                  <a:pt x="340360" y="337819"/>
                </a:lnTo>
                <a:close/>
              </a:path>
              <a:path w="340360" h="341629">
                <a:moveTo>
                  <a:pt x="337820" y="306069"/>
                </a:moveTo>
                <a:lnTo>
                  <a:pt x="336550" y="306069"/>
                </a:lnTo>
                <a:lnTo>
                  <a:pt x="336550" y="309879"/>
                </a:lnTo>
                <a:lnTo>
                  <a:pt x="337820" y="309879"/>
                </a:lnTo>
                <a:lnTo>
                  <a:pt x="337820" y="306069"/>
                </a:lnTo>
                <a:close/>
              </a:path>
              <a:path w="340360" h="341629">
                <a:moveTo>
                  <a:pt x="337820" y="303529"/>
                </a:moveTo>
                <a:lnTo>
                  <a:pt x="336550" y="303529"/>
                </a:lnTo>
                <a:lnTo>
                  <a:pt x="336550" y="304799"/>
                </a:lnTo>
                <a:lnTo>
                  <a:pt x="337820" y="304799"/>
                </a:lnTo>
                <a:lnTo>
                  <a:pt x="337820" y="303529"/>
                </a:lnTo>
                <a:close/>
              </a:path>
              <a:path w="340360" h="341629">
                <a:moveTo>
                  <a:pt x="337820" y="299719"/>
                </a:moveTo>
                <a:lnTo>
                  <a:pt x="336550" y="299719"/>
                </a:lnTo>
                <a:lnTo>
                  <a:pt x="336550" y="302259"/>
                </a:lnTo>
                <a:lnTo>
                  <a:pt x="337820" y="302259"/>
                </a:lnTo>
                <a:lnTo>
                  <a:pt x="337820" y="299719"/>
                </a:lnTo>
                <a:close/>
              </a:path>
              <a:path w="340360" h="341629">
                <a:moveTo>
                  <a:pt x="339090" y="297179"/>
                </a:moveTo>
                <a:lnTo>
                  <a:pt x="336550" y="297179"/>
                </a:lnTo>
                <a:lnTo>
                  <a:pt x="336550" y="298449"/>
                </a:lnTo>
                <a:lnTo>
                  <a:pt x="337820" y="298449"/>
                </a:lnTo>
                <a:lnTo>
                  <a:pt x="337820" y="299719"/>
                </a:lnTo>
                <a:lnTo>
                  <a:pt x="339090" y="299719"/>
                </a:lnTo>
                <a:lnTo>
                  <a:pt x="339090" y="297179"/>
                </a:lnTo>
                <a:close/>
              </a:path>
              <a:path w="340360" h="341629">
                <a:moveTo>
                  <a:pt x="339090" y="293369"/>
                </a:moveTo>
                <a:lnTo>
                  <a:pt x="336550" y="293369"/>
                </a:lnTo>
                <a:lnTo>
                  <a:pt x="336550" y="295909"/>
                </a:lnTo>
                <a:lnTo>
                  <a:pt x="339090" y="295909"/>
                </a:lnTo>
                <a:lnTo>
                  <a:pt x="339090" y="293369"/>
                </a:lnTo>
                <a:close/>
              </a:path>
              <a:path w="340360" h="341629">
                <a:moveTo>
                  <a:pt x="339089" y="290829"/>
                </a:moveTo>
                <a:lnTo>
                  <a:pt x="336550" y="290829"/>
                </a:lnTo>
                <a:lnTo>
                  <a:pt x="336550" y="292099"/>
                </a:lnTo>
                <a:lnTo>
                  <a:pt x="339089" y="292099"/>
                </a:lnTo>
                <a:lnTo>
                  <a:pt x="339089" y="290829"/>
                </a:lnTo>
                <a:close/>
              </a:path>
              <a:path w="340360" h="341629">
                <a:moveTo>
                  <a:pt x="340360" y="287019"/>
                </a:moveTo>
                <a:lnTo>
                  <a:pt x="336550" y="287019"/>
                </a:lnTo>
                <a:lnTo>
                  <a:pt x="336550" y="289559"/>
                </a:lnTo>
                <a:lnTo>
                  <a:pt x="339089" y="289559"/>
                </a:lnTo>
                <a:lnTo>
                  <a:pt x="339089" y="290829"/>
                </a:lnTo>
                <a:lnTo>
                  <a:pt x="340360" y="290829"/>
                </a:lnTo>
                <a:lnTo>
                  <a:pt x="340360" y="287019"/>
                </a:lnTo>
                <a:close/>
              </a:path>
              <a:path w="340360" h="341629">
                <a:moveTo>
                  <a:pt x="340360" y="284479"/>
                </a:moveTo>
                <a:lnTo>
                  <a:pt x="336550" y="284479"/>
                </a:lnTo>
                <a:lnTo>
                  <a:pt x="336550" y="285749"/>
                </a:lnTo>
                <a:lnTo>
                  <a:pt x="340360" y="285749"/>
                </a:lnTo>
                <a:lnTo>
                  <a:pt x="340360" y="284479"/>
                </a:lnTo>
                <a:close/>
              </a:path>
              <a:path w="340360" h="341629">
                <a:moveTo>
                  <a:pt x="340360" y="280669"/>
                </a:moveTo>
                <a:lnTo>
                  <a:pt x="336550" y="280669"/>
                </a:lnTo>
                <a:lnTo>
                  <a:pt x="336550" y="283209"/>
                </a:lnTo>
                <a:lnTo>
                  <a:pt x="340360" y="283209"/>
                </a:lnTo>
                <a:lnTo>
                  <a:pt x="340360" y="280669"/>
                </a:lnTo>
                <a:close/>
              </a:path>
              <a:path w="340360" h="341629">
                <a:moveTo>
                  <a:pt x="340360" y="278129"/>
                </a:moveTo>
                <a:lnTo>
                  <a:pt x="336550" y="278129"/>
                </a:lnTo>
                <a:lnTo>
                  <a:pt x="336550" y="279399"/>
                </a:lnTo>
                <a:lnTo>
                  <a:pt x="340360" y="279399"/>
                </a:lnTo>
                <a:lnTo>
                  <a:pt x="340360" y="278129"/>
                </a:lnTo>
                <a:close/>
              </a:path>
              <a:path w="340360" h="341629">
                <a:moveTo>
                  <a:pt x="340360" y="274319"/>
                </a:moveTo>
                <a:lnTo>
                  <a:pt x="336550" y="274319"/>
                </a:lnTo>
                <a:lnTo>
                  <a:pt x="336550" y="276859"/>
                </a:lnTo>
                <a:lnTo>
                  <a:pt x="340360" y="276859"/>
                </a:lnTo>
                <a:lnTo>
                  <a:pt x="340360" y="274319"/>
                </a:lnTo>
                <a:close/>
              </a:path>
              <a:path w="340360" h="341629">
                <a:moveTo>
                  <a:pt x="340360" y="271779"/>
                </a:moveTo>
                <a:lnTo>
                  <a:pt x="336550" y="271779"/>
                </a:lnTo>
                <a:lnTo>
                  <a:pt x="336550" y="273049"/>
                </a:lnTo>
                <a:lnTo>
                  <a:pt x="340360" y="273049"/>
                </a:lnTo>
                <a:lnTo>
                  <a:pt x="340360" y="271779"/>
                </a:lnTo>
                <a:close/>
              </a:path>
              <a:path w="340360" h="341629">
                <a:moveTo>
                  <a:pt x="340360" y="267969"/>
                </a:moveTo>
                <a:lnTo>
                  <a:pt x="336550" y="267969"/>
                </a:lnTo>
                <a:lnTo>
                  <a:pt x="336550" y="270509"/>
                </a:lnTo>
                <a:lnTo>
                  <a:pt x="340360" y="270509"/>
                </a:lnTo>
                <a:lnTo>
                  <a:pt x="340360" y="267969"/>
                </a:lnTo>
                <a:close/>
              </a:path>
              <a:path w="340360" h="341629">
                <a:moveTo>
                  <a:pt x="340360" y="265429"/>
                </a:moveTo>
                <a:lnTo>
                  <a:pt x="336550" y="265429"/>
                </a:lnTo>
                <a:lnTo>
                  <a:pt x="336550" y="266699"/>
                </a:lnTo>
                <a:lnTo>
                  <a:pt x="340360" y="266699"/>
                </a:lnTo>
                <a:lnTo>
                  <a:pt x="340360" y="265429"/>
                </a:lnTo>
                <a:close/>
              </a:path>
              <a:path w="340360" h="341629">
                <a:moveTo>
                  <a:pt x="340360" y="261619"/>
                </a:moveTo>
                <a:lnTo>
                  <a:pt x="336550" y="261619"/>
                </a:lnTo>
                <a:lnTo>
                  <a:pt x="336550" y="264159"/>
                </a:lnTo>
                <a:lnTo>
                  <a:pt x="340360" y="264159"/>
                </a:lnTo>
                <a:lnTo>
                  <a:pt x="340360" y="261619"/>
                </a:lnTo>
                <a:close/>
              </a:path>
              <a:path w="340360" h="341629">
                <a:moveTo>
                  <a:pt x="340360" y="259079"/>
                </a:moveTo>
                <a:lnTo>
                  <a:pt x="336550" y="259079"/>
                </a:lnTo>
                <a:lnTo>
                  <a:pt x="336550" y="260349"/>
                </a:lnTo>
                <a:lnTo>
                  <a:pt x="340360" y="260349"/>
                </a:lnTo>
                <a:lnTo>
                  <a:pt x="340360" y="259079"/>
                </a:lnTo>
                <a:close/>
              </a:path>
              <a:path w="340360" h="341629">
                <a:moveTo>
                  <a:pt x="340360" y="252729"/>
                </a:moveTo>
                <a:lnTo>
                  <a:pt x="336550" y="252729"/>
                </a:lnTo>
                <a:lnTo>
                  <a:pt x="336550" y="257809"/>
                </a:lnTo>
                <a:lnTo>
                  <a:pt x="340360" y="257809"/>
                </a:lnTo>
                <a:lnTo>
                  <a:pt x="340360" y="252729"/>
                </a:lnTo>
                <a:close/>
              </a:path>
              <a:path w="340360" h="341629">
                <a:moveTo>
                  <a:pt x="340360" y="246379"/>
                </a:moveTo>
                <a:lnTo>
                  <a:pt x="336550" y="246379"/>
                </a:lnTo>
                <a:lnTo>
                  <a:pt x="336550" y="251459"/>
                </a:lnTo>
                <a:lnTo>
                  <a:pt x="340360" y="251459"/>
                </a:lnTo>
                <a:lnTo>
                  <a:pt x="340360" y="246379"/>
                </a:lnTo>
                <a:close/>
              </a:path>
              <a:path w="340360" h="341629">
                <a:moveTo>
                  <a:pt x="340360" y="242569"/>
                </a:moveTo>
                <a:lnTo>
                  <a:pt x="336550" y="242569"/>
                </a:lnTo>
                <a:lnTo>
                  <a:pt x="336550" y="245109"/>
                </a:lnTo>
                <a:lnTo>
                  <a:pt x="340360" y="245109"/>
                </a:lnTo>
                <a:lnTo>
                  <a:pt x="340360" y="242569"/>
                </a:lnTo>
                <a:close/>
              </a:path>
              <a:path w="340360" h="341629">
                <a:moveTo>
                  <a:pt x="340360" y="220979"/>
                </a:moveTo>
                <a:lnTo>
                  <a:pt x="336550" y="220979"/>
                </a:lnTo>
                <a:lnTo>
                  <a:pt x="336550" y="241299"/>
                </a:lnTo>
                <a:lnTo>
                  <a:pt x="340360" y="241299"/>
                </a:lnTo>
                <a:lnTo>
                  <a:pt x="340360" y="220979"/>
                </a:lnTo>
                <a:close/>
              </a:path>
              <a:path w="340360" h="341629">
                <a:moveTo>
                  <a:pt x="340360" y="208279"/>
                </a:moveTo>
                <a:lnTo>
                  <a:pt x="336550" y="208279"/>
                </a:lnTo>
                <a:lnTo>
                  <a:pt x="336550" y="219709"/>
                </a:lnTo>
                <a:lnTo>
                  <a:pt x="340360" y="219709"/>
                </a:lnTo>
                <a:lnTo>
                  <a:pt x="340360" y="208279"/>
                </a:lnTo>
                <a:close/>
              </a:path>
              <a:path w="340360" h="341629">
                <a:moveTo>
                  <a:pt x="340360" y="179069"/>
                </a:moveTo>
                <a:lnTo>
                  <a:pt x="336550" y="179069"/>
                </a:lnTo>
                <a:lnTo>
                  <a:pt x="336550" y="207009"/>
                </a:lnTo>
                <a:lnTo>
                  <a:pt x="340360" y="207009"/>
                </a:lnTo>
                <a:lnTo>
                  <a:pt x="340360" y="179069"/>
                </a:lnTo>
                <a:close/>
              </a:path>
              <a:path w="340360" h="341629">
                <a:moveTo>
                  <a:pt x="340360" y="170179"/>
                </a:moveTo>
                <a:lnTo>
                  <a:pt x="336550" y="170179"/>
                </a:lnTo>
                <a:lnTo>
                  <a:pt x="336550" y="177799"/>
                </a:lnTo>
                <a:lnTo>
                  <a:pt x="340360" y="177799"/>
                </a:lnTo>
                <a:lnTo>
                  <a:pt x="340360" y="170179"/>
                </a:lnTo>
                <a:close/>
              </a:path>
              <a:path w="340360" h="341629">
                <a:moveTo>
                  <a:pt x="340360" y="163829"/>
                </a:moveTo>
                <a:lnTo>
                  <a:pt x="336550" y="163829"/>
                </a:lnTo>
                <a:lnTo>
                  <a:pt x="336550" y="168909"/>
                </a:lnTo>
                <a:lnTo>
                  <a:pt x="340360" y="168909"/>
                </a:lnTo>
                <a:lnTo>
                  <a:pt x="340360" y="163829"/>
                </a:lnTo>
                <a:close/>
              </a:path>
              <a:path w="340360" h="341629">
                <a:moveTo>
                  <a:pt x="340360" y="157479"/>
                </a:moveTo>
                <a:lnTo>
                  <a:pt x="336550" y="157479"/>
                </a:lnTo>
                <a:lnTo>
                  <a:pt x="336550" y="162559"/>
                </a:lnTo>
                <a:lnTo>
                  <a:pt x="340360" y="162559"/>
                </a:lnTo>
                <a:lnTo>
                  <a:pt x="340360" y="157479"/>
                </a:lnTo>
                <a:close/>
              </a:path>
              <a:path w="340360" h="341629">
                <a:moveTo>
                  <a:pt x="340360" y="151129"/>
                </a:moveTo>
                <a:lnTo>
                  <a:pt x="336550" y="151129"/>
                </a:lnTo>
                <a:lnTo>
                  <a:pt x="336550" y="156209"/>
                </a:lnTo>
                <a:lnTo>
                  <a:pt x="340360" y="156209"/>
                </a:lnTo>
                <a:lnTo>
                  <a:pt x="340360" y="151129"/>
                </a:lnTo>
                <a:close/>
              </a:path>
              <a:path w="340360" h="341629">
                <a:moveTo>
                  <a:pt x="340360" y="147319"/>
                </a:moveTo>
                <a:lnTo>
                  <a:pt x="336550" y="147319"/>
                </a:lnTo>
                <a:lnTo>
                  <a:pt x="336550" y="149859"/>
                </a:lnTo>
                <a:lnTo>
                  <a:pt x="340360" y="149859"/>
                </a:lnTo>
                <a:lnTo>
                  <a:pt x="340360" y="147319"/>
                </a:lnTo>
                <a:close/>
              </a:path>
              <a:path w="340360" h="341629">
                <a:moveTo>
                  <a:pt x="340360" y="128269"/>
                </a:moveTo>
                <a:lnTo>
                  <a:pt x="336550" y="128269"/>
                </a:lnTo>
                <a:lnTo>
                  <a:pt x="336550" y="146049"/>
                </a:lnTo>
                <a:lnTo>
                  <a:pt x="340360" y="146049"/>
                </a:lnTo>
                <a:lnTo>
                  <a:pt x="340360" y="128269"/>
                </a:lnTo>
                <a:close/>
              </a:path>
              <a:path w="340360" h="341629">
                <a:moveTo>
                  <a:pt x="340360" y="125729"/>
                </a:moveTo>
                <a:lnTo>
                  <a:pt x="336550" y="125729"/>
                </a:lnTo>
                <a:lnTo>
                  <a:pt x="336550" y="126999"/>
                </a:lnTo>
                <a:lnTo>
                  <a:pt x="340360" y="126999"/>
                </a:lnTo>
                <a:lnTo>
                  <a:pt x="340360" y="125729"/>
                </a:lnTo>
                <a:close/>
              </a:path>
              <a:path w="340360" h="341629">
                <a:moveTo>
                  <a:pt x="340360" y="123189"/>
                </a:moveTo>
                <a:lnTo>
                  <a:pt x="336550" y="123189"/>
                </a:lnTo>
                <a:lnTo>
                  <a:pt x="336550" y="124459"/>
                </a:lnTo>
                <a:lnTo>
                  <a:pt x="340360" y="124459"/>
                </a:lnTo>
                <a:lnTo>
                  <a:pt x="340360" y="123189"/>
                </a:lnTo>
                <a:close/>
              </a:path>
            </a:pathLst>
          </a:custGeom>
          <a:solidFill>
            <a:srgbClr val="A5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9" name="bk object 4539"/>
          <p:cNvSpPr/>
          <p:nvPr/>
        </p:nvSpPr>
        <p:spPr>
          <a:xfrm>
            <a:off x="5095240" y="2934970"/>
            <a:ext cx="332740" cy="334010"/>
          </a:xfrm>
          <a:custGeom>
            <a:avLst/>
            <a:gdLst/>
            <a:ahLst/>
            <a:cxnLst/>
            <a:rect l="l" t="t" r="r" b="b"/>
            <a:pathLst>
              <a:path w="332739" h="334010">
                <a:moveTo>
                  <a:pt x="2539" y="115569"/>
                </a:moveTo>
                <a:lnTo>
                  <a:pt x="0" y="115569"/>
                </a:lnTo>
                <a:lnTo>
                  <a:pt x="0" y="118109"/>
                </a:lnTo>
                <a:lnTo>
                  <a:pt x="2539" y="118109"/>
                </a:lnTo>
                <a:lnTo>
                  <a:pt x="2539" y="115569"/>
                </a:lnTo>
                <a:close/>
              </a:path>
              <a:path w="332739" h="334010">
                <a:moveTo>
                  <a:pt x="332739" y="115569"/>
                </a:moveTo>
                <a:lnTo>
                  <a:pt x="330200" y="115569"/>
                </a:lnTo>
                <a:lnTo>
                  <a:pt x="330200" y="118109"/>
                </a:lnTo>
                <a:lnTo>
                  <a:pt x="332739" y="118109"/>
                </a:lnTo>
                <a:lnTo>
                  <a:pt x="332739" y="115569"/>
                </a:lnTo>
                <a:close/>
              </a:path>
              <a:path w="332739" h="334010">
                <a:moveTo>
                  <a:pt x="2539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2539" y="114299"/>
                </a:lnTo>
                <a:lnTo>
                  <a:pt x="2539" y="111759"/>
                </a:lnTo>
                <a:close/>
              </a:path>
              <a:path w="332739" h="334010">
                <a:moveTo>
                  <a:pt x="2539" y="105409"/>
                </a:moveTo>
                <a:lnTo>
                  <a:pt x="0" y="105409"/>
                </a:lnTo>
                <a:lnTo>
                  <a:pt x="0" y="110489"/>
                </a:lnTo>
                <a:lnTo>
                  <a:pt x="2539" y="110489"/>
                </a:lnTo>
                <a:lnTo>
                  <a:pt x="2539" y="105409"/>
                </a:lnTo>
                <a:close/>
              </a:path>
              <a:path w="332739" h="334010">
                <a:moveTo>
                  <a:pt x="2539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2539" y="104139"/>
                </a:lnTo>
                <a:lnTo>
                  <a:pt x="2539" y="102869"/>
                </a:lnTo>
                <a:close/>
              </a:path>
              <a:path w="332739" h="334010">
                <a:moveTo>
                  <a:pt x="2539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2539" y="101599"/>
                </a:lnTo>
                <a:lnTo>
                  <a:pt x="2539" y="99059"/>
                </a:lnTo>
                <a:close/>
              </a:path>
              <a:path w="332739" h="334010">
                <a:moveTo>
                  <a:pt x="332739" y="111759"/>
                </a:moveTo>
                <a:lnTo>
                  <a:pt x="330200" y="111759"/>
                </a:lnTo>
                <a:lnTo>
                  <a:pt x="330200" y="114299"/>
                </a:lnTo>
                <a:lnTo>
                  <a:pt x="332739" y="114299"/>
                </a:lnTo>
                <a:lnTo>
                  <a:pt x="332739" y="111759"/>
                </a:lnTo>
                <a:close/>
              </a:path>
              <a:path w="332739" h="334010">
                <a:moveTo>
                  <a:pt x="332739" y="105409"/>
                </a:moveTo>
                <a:lnTo>
                  <a:pt x="330200" y="105409"/>
                </a:lnTo>
                <a:lnTo>
                  <a:pt x="330200" y="110489"/>
                </a:lnTo>
                <a:lnTo>
                  <a:pt x="332739" y="110489"/>
                </a:lnTo>
                <a:lnTo>
                  <a:pt x="332739" y="105409"/>
                </a:lnTo>
                <a:close/>
              </a:path>
              <a:path w="332739" h="334010">
                <a:moveTo>
                  <a:pt x="332739" y="102869"/>
                </a:moveTo>
                <a:lnTo>
                  <a:pt x="330200" y="102869"/>
                </a:lnTo>
                <a:lnTo>
                  <a:pt x="330200" y="104139"/>
                </a:lnTo>
                <a:lnTo>
                  <a:pt x="332739" y="104139"/>
                </a:lnTo>
                <a:lnTo>
                  <a:pt x="332739" y="102869"/>
                </a:lnTo>
                <a:close/>
              </a:path>
              <a:path w="332739" h="334010">
                <a:moveTo>
                  <a:pt x="332739" y="99059"/>
                </a:moveTo>
                <a:lnTo>
                  <a:pt x="330200" y="99059"/>
                </a:lnTo>
                <a:lnTo>
                  <a:pt x="330200" y="101599"/>
                </a:lnTo>
                <a:lnTo>
                  <a:pt x="332739" y="101599"/>
                </a:lnTo>
                <a:lnTo>
                  <a:pt x="332739" y="99059"/>
                </a:lnTo>
                <a:close/>
              </a:path>
              <a:path w="332739" h="334010">
                <a:moveTo>
                  <a:pt x="332739" y="92709"/>
                </a:moveTo>
                <a:lnTo>
                  <a:pt x="330200" y="92709"/>
                </a:lnTo>
                <a:lnTo>
                  <a:pt x="330200" y="97789"/>
                </a:lnTo>
                <a:lnTo>
                  <a:pt x="332739" y="97789"/>
                </a:lnTo>
                <a:lnTo>
                  <a:pt x="332739" y="92709"/>
                </a:lnTo>
                <a:close/>
              </a:path>
              <a:path w="332739" h="334010">
                <a:moveTo>
                  <a:pt x="332739" y="86359"/>
                </a:moveTo>
                <a:lnTo>
                  <a:pt x="330200" y="86359"/>
                </a:lnTo>
                <a:lnTo>
                  <a:pt x="330200" y="91439"/>
                </a:lnTo>
                <a:lnTo>
                  <a:pt x="332739" y="91439"/>
                </a:lnTo>
                <a:lnTo>
                  <a:pt x="332739" y="86359"/>
                </a:lnTo>
                <a:close/>
              </a:path>
              <a:path w="332739" h="334010">
                <a:moveTo>
                  <a:pt x="332739" y="83819"/>
                </a:moveTo>
                <a:lnTo>
                  <a:pt x="330200" y="83819"/>
                </a:lnTo>
                <a:lnTo>
                  <a:pt x="330200" y="85089"/>
                </a:lnTo>
                <a:lnTo>
                  <a:pt x="332739" y="85089"/>
                </a:lnTo>
                <a:lnTo>
                  <a:pt x="332739" y="83819"/>
                </a:lnTo>
                <a:close/>
              </a:path>
              <a:path w="332739" h="334010">
                <a:moveTo>
                  <a:pt x="2539" y="92709"/>
                </a:moveTo>
                <a:lnTo>
                  <a:pt x="0" y="92709"/>
                </a:lnTo>
                <a:lnTo>
                  <a:pt x="0" y="97789"/>
                </a:lnTo>
                <a:lnTo>
                  <a:pt x="2539" y="97789"/>
                </a:lnTo>
                <a:lnTo>
                  <a:pt x="2539" y="92709"/>
                </a:lnTo>
                <a:close/>
              </a:path>
              <a:path w="332739" h="334010">
                <a:moveTo>
                  <a:pt x="2539" y="86359"/>
                </a:moveTo>
                <a:lnTo>
                  <a:pt x="0" y="86359"/>
                </a:lnTo>
                <a:lnTo>
                  <a:pt x="0" y="91439"/>
                </a:lnTo>
                <a:lnTo>
                  <a:pt x="2539" y="91439"/>
                </a:lnTo>
                <a:lnTo>
                  <a:pt x="2539" y="86359"/>
                </a:lnTo>
                <a:close/>
              </a:path>
              <a:path w="332739" h="334010">
                <a:moveTo>
                  <a:pt x="2539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2539" y="85089"/>
                </a:lnTo>
                <a:lnTo>
                  <a:pt x="2539" y="83819"/>
                </a:lnTo>
                <a:close/>
              </a:path>
              <a:path w="332739" h="334010">
                <a:moveTo>
                  <a:pt x="2539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2539" y="82549"/>
                </a:lnTo>
                <a:lnTo>
                  <a:pt x="2539" y="80009"/>
                </a:lnTo>
                <a:close/>
              </a:path>
              <a:path w="332739" h="334010">
                <a:moveTo>
                  <a:pt x="332739" y="80009"/>
                </a:moveTo>
                <a:lnTo>
                  <a:pt x="330200" y="80009"/>
                </a:lnTo>
                <a:lnTo>
                  <a:pt x="330200" y="82549"/>
                </a:lnTo>
                <a:lnTo>
                  <a:pt x="332739" y="82549"/>
                </a:lnTo>
                <a:lnTo>
                  <a:pt x="332739" y="80009"/>
                </a:lnTo>
                <a:close/>
              </a:path>
              <a:path w="332739" h="334010">
                <a:moveTo>
                  <a:pt x="332739" y="77469"/>
                </a:moveTo>
                <a:lnTo>
                  <a:pt x="330200" y="77469"/>
                </a:lnTo>
                <a:lnTo>
                  <a:pt x="330200" y="78739"/>
                </a:lnTo>
                <a:lnTo>
                  <a:pt x="332739" y="78739"/>
                </a:lnTo>
                <a:lnTo>
                  <a:pt x="332739" y="77469"/>
                </a:lnTo>
                <a:close/>
              </a:path>
              <a:path w="332739" h="334010">
                <a:moveTo>
                  <a:pt x="2539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2539" y="78739"/>
                </a:lnTo>
                <a:lnTo>
                  <a:pt x="2539" y="77469"/>
                </a:lnTo>
                <a:close/>
              </a:path>
              <a:path w="332739" h="334010">
                <a:moveTo>
                  <a:pt x="2539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2539" y="76199"/>
                </a:lnTo>
                <a:lnTo>
                  <a:pt x="2539" y="73659"/>
                </a:lnTo>
                <a:close/>
              </a:path>
              <a:path w="332739" h="334010">
                <a:moveTo>
                  <a:pt x="2539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2539" y="72389"/>
                </a:lnTo>
                <a:lnTo>
                  <a:pt x="2539" y="71119"/>
                </a:lnTo>
                <a:close/>
              </a:path>
              <a:path w="332739" h="334010">
                <a:moveTo>
                  <a:pt x="2539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2539" y="69849"/>
                </a:lnTo>
                <a:lnTo>
                  <a:pt x="2539" y="67309"/>
                </a:lnTo>
                <a:close/>
              </a:path>
              <a:path w="332739" h="334010">
                <a:moveTo>
                  <a:pt x="332739" y="73659"/>
                </a:moveTo>
                <a:lnTo>
                  <a:pt x="330200" y="73659"/>
                </a:lnTo>
                <a:lnTo>
                  <a:pt x="330200" y="76199"/>
                </a:lnTo>
                <a:lnTo>
                  <a:pt x="332739" y="76199"/>
                </a:lnTo>
                <a:lnTo>
                  <a:pt x="332739" y="73659"/>
                </a:lnTo>
                <a:close/>
              </a:path>
              <a:path w="332739" h="334010">
                <a:moveTo>
                  <a:pt x="332739" y="71119"/>
                </a:moveTo>
                <a:lnTo>
                  <a:pt x="330200" y="71119"/>
                </a:lnTo>
                <a:lnTo>
                  <a:pt x="330200" y="72389"/>
                </a:lnTo>
                <a:lnTo>
                  <a:pt x="332739" y="72389"/>
                </a:lnTo>
                <a:lnTo>
                  <a:pt x="332739" y="71119"/>
                </a:lnTo>
                <a:close/>
              </a:path>
              <a:path w="332739" h="334010">
                <a:moveTo>
                  <a:pt x="332739" y="67309"/>
                </a:moveTo>
                <a:lnTo>
                  <a:pt x="330200" y="67309"/>
                </a:lnTo>
                <a:lnTo>
                  <a:pt x="330200" y="69849"/>
                </a:lnTo>
                <a:lnTo>
                  <a:pt x="332739" y="69849"/>
                </a:lnTo>
                <a:lnTo>
                  <a:pt x="332739" y="67309"/>
                </a:lnTo>
                <a:close/>
              </a:path>
              <a:path w="332739" h="334010">
                <a:moveTo>
                  <a:pt x="2539" y="64769"/>
                </a:moveTo>
                <a:lnTo>
                  <a:pt x="0" y="64769"/>
                </a:lnTo>
                <a:lnTo>
                  <a:pt x="0" y="66039"/>
                </a:lnTo>
                <a:lnTo>
                  <a:pt x="2539" y="66039"/>
                </a:lnTo>
                <a:lnTo>
                  <a:pt x="2539" y="64769"/>
                </a:lnTo>
                <a:close/>
              </a:path>
              <a:path w="332739" h="334010">
                <a:moveTo>
                  <a:pt x="2539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2539" y="63499"/>
                </a:lnTo>
                <a:lnTo>
                  <a:pt x="2539" y="60959"/>
                </a:lnTo>
                <a:close/>
              </a:path>
              <a:path w="332739" h="334010">
                <a:moveTo>
                  <a:pt x="332739" y="64769"/>
                </a:moveTo>
                <a:lnTo>
                  <a:pt x="330200" y="64769"/>
                </a:lnTo>
                <a:lnTo>
                  <a:pt x="330200" y="66039"/>
                </a:lnTo>
                <a:lnTo>
                  <a:pt x="332739" y="66039"/>
                </a:lnTo>
                <a:lnTo>
                  <a:pt x="332739" y="64769"/>
                </a:lnTo>
                <a:close/>
              </a:path>
              <a:path w="332739" h="334010">
                <a:moveTo>
                  <a:pt x="332739" y="60959"/>
                </a:moveTo>
                <a:lnTo>
                  <a:pt x="330200" y="60959"/>
                </a:lnTo>
                <a:lnTo>
                  <a:pt x="330200" y="63499"/>
                </a:lnTo>
                <a:lnTo>
                  <a:pt x="332739" y="63499"/>
                </a:lnTo>
                <a:lnTo>
                  <a:pt x="332739" y="60959"/>
                </a:lnTo>
                <a:close/>
              </a:path>
              <a:path w="332739" h="334010">
                <a:moveTo>
                  <a:pt x="2539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2539" y="59689"/>
                </a:lnTo>
                <a:lnTo>
                  <a:pt x="2539" y="58419"/>
                </a:lnTo>
                <a:close/>
              </a:path>
              <a:path w="332739" h="334010">
                <a:moveTo>
                  <a:pt x="2539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2539" y="57149"/>
                </a:lnTo>
                <a:lnTo>
                  <a:pt x="2539" y="54609"/>
                </a:lnTo>
                <a:close/>
              </a:path>
              <a:path w="332739" h="334010">
                <a:moveTo>
                  <a:pt x="332739" y="58419"/>
                </a:moveTo>
                <a:lnTo>
                  <a:pt x="330200" y="58419"/>
                </a:lnTo>
                <a:lnTo>
                  <a:pt x="330200" y="59689"/>
                </a:lnTo>
                <a:lnTo>
                  <a:pt x="332739" y="59689"/>
                </a:lnTo>
                <a:lnTo>
                  <a:pt x="332739" y="58419"/>
                </a:lnTo>
                <a:close/>
              </a:path>
              <a:path w="332739" h="334010">
                <a:moveTo>
                  <a:pt x="332739" y="54609"/>
                </a:moveTo>
                <a:lnTo>
                  <a:pt x="330200" y="54609"/>
                </a:lnTo>
                <a:lnTo>
                  <a:pt x="330200" y="57149"/>
                </a:lnTo>
                <a:lnTo>
                  <a:pt x="332739" y="57149"/>
                </a:lnTo>
                <a:lnTo>
                  <a:pt x="332739" y="54609"/>
                </a:lnTo>
                <a:close/>
              </a:path>
              <a:path w="332739" h="334010">
                <a:moveTo>
                  <a:pt x="2539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2539" y="53339"/>
                </a:lnTo>
                <a:lnTo>
                  <a:pt x="2539" y="52069"/>
                </a:lnTo>
                <a:close/>
              </a:path>
              <a:path w="332739" h="334010">
                <a:moveTo>
                  <a:pt x="2539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2539" y="50799"/>
                </a:lnTo>
                <a:lnTo>
                  <a:pt x="2539" y="48259"/>
                </a:lnTo>
                <a:close/>
              </a:path>
              <a:path w="332739" h="334010">
                <a:moveTo>
                  <a:pt x="332739" y="52069"/>
                </a:moveTo>
                <a:lnTo>
                  <a:pt x="330200" y="52069"/>
                </a:lnTo>
                <a:lnTo>
                  <a:pt x="330200" y="53339"/>
                </a:lnTo>
                <a:lnTo>
                  <a:pt x="332739" y="53339"/>
                </a:lnTo>
                <a:lnTo>
                  <a:pt x="332739" y="52069"/>
                </a:lnTo>
                <a:close/>
              </a:path>
              <a:path w="332739" h="334010">
                <a:moveTo>
                  <a:pt x="332739" y="48259"/>
                </a:moveTo>
                <a:lnTo>
                  <a:pt x="330200" y="48259"/>
                </a:lnTo>
                <a:lnTo>
                  <a:pt x="330200" y="50799"/>
                </a:lnTo>
                <a:lnTo>
                  <a:pt x="332739" y="50799"/>
                </a:lnTo>
                <a:lnTo>
                  <a:pt x="332739" y="48259"/>
                </a:lnTo>
                <a:close/>
              </a:path>
              <a:path w="332739" h="334010">
                <a:moveTo>
                  <a:pt x="2539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2539" y="46989"/>
                </a:lnTo>
                <a:lnTo>
                  <a:pt x="2539" y="45719"/>
                </a:lnTo>
                <a:close/>
              </a:path>
              <a:path w="332739" h="334010">
                <a:moveTo>
                  <a:pt x="2539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2539" y="44449"/>
                </a:lnTo>
                <a:lnTo>
                  <a:pt x="2539" y="41909"/>
                </a:lnTo>
                <a:close/>
              </a:path>
              <a:path w="332739" h="334010">
                <a:moveTo>
                  <a:pt x="332739" y="45719"/>
                </a:moveTo>
                <a:lnTo>
                  <a:pt x="330200" y="45719"/>
                </a:lnTo>
                <a:lnTo>
                  <a:pt x="330200" y="46989"/>
                </a:lnTo>
                <a:lnTo>
                  <a:pt x="332739" y="46989"/>
                </a:lnTo>
                <a:lnTo>
                  <a:pt x="332739" y="45719"/>
                </a:lnTo>
                <a:close/>
              </a:path>
              <a:path w="332739" h="334010">
                <a:moveTo>
                  <a:pt x="332739" y="41909"/>
                </a:moveTo>
                <a:lnTo>
                  <a:pt x="330200" y="41909"/>
                </a:lnTo>
                <a:lnTo>
                  <a:pt x="330200" y="44449"/>
                </a:lnTo>
                <a:lnTo>
                  <a:pt x="332739" y="44449"/>
                </a:lnTo>
                <a:lnTo>
                  <a:pt x="332739" y="41909"/>
                </a:lnTo>
                <a:close/>
              </a:path>
              <a:path w="332739" h="334010">
                <a:moveTo>
                  <a:pt x="332739" y="39369"/>
                </a:moveTo>
                <a:lnTo>
                  <a:pt x="330200" y="39369"/>
                </a:lnTo>
                <a:lnTo>
                  <a:pt x="330200" y="40639"/>
                </a:lnTo>
                <a:lnTo>
                  <a:pt x="332739" y="40639"/>
                </a:lnTo>
                <a:lnTo>
                  <a:pt x="332739" y="39369"/>
                </a:lnTo>
                <a:close/>
              </a:path>
              <a:path w="332739" h="334010">
                <a:moveTo>
                  <a:pt x="2539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2539" y="40639"/>
                </a:lnTo>
                <a:lnTo>
                  <a:pt x="2539" y="39369"/>
                </a:lnTo>
                <a:close/>
              </a:path>
              <a:path w="332739" h="334010">
                <a:moveTo>
                  <a:pt x="2539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2539" y="38099"/>
                </a:lnTo>
                <a:lnTo>
                  <a:pt x="2539" y="35559"/>
                </a:lnTo>
                <a:close/>
              </a:path>
              <a:path w="332739" h="334010">
                <a:moveTo>
                  <a:pt x="332739" y="35559"/>
                </a:moveTo>
                <a:lnTo>
                  <a:pt x="330200" y="35559"/>
                </a:lnTo>
                <a:lnTo>
                  <a:pt x="330200" y="38099"/>
                </a:lnTo>
                <a:lnTo>
                  <a:pt x="332739" y="38099"/>
                </a:lnTo>
                <a:lnTo>
                  <a:pt x="332739" y="35559"/>
                </a:lnTo>
                <a:close/>
              </a:path>
              <a:path w="332739" h="334010">
                <a:moveTo>
                  <a:pt x="2539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2539" y="34289"/>
                </a:lnTo>
                <a:lnTo>
                  <a:pt x="2539" y="33019"/>
                </a:lnTo>
                <a:close/>
              </a:path>
              <a:path w="332739" h="334010">
                <a:moveTo>
                  <a:pt x="2539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2539" y="31749"/>
                </a:lnTo>
                <a:lnTo>
                  <a:pt x="2539" y="29209"/>
                </a:lnTo>
                <a:close/>
              </a:path>
              <a:path w="332739" h="334010">
                <a:moveTo>
                  <a:pt x="332739" y="33019"/>
                </a:moveTo>
                <a:lnTo>
                  <a:pt x="330200" y="33019"/>
                </a:lnTo>
                <a:lnTo>
                  <a:pt x="330200" y="34289"/>
                </a:lnTo>
                <a:lnTo>
                  <a:pt x="332739" y="34289"/>
                </a:lnTo>
                <a:lnTo>
                  <a:pt x="332739" y="33019"/>
                </a:lnTo>
                <a:close/>
              </a:path>
              <a:path w="332739" h="334010">
                <a:moveTo>
                  <a:pt x="332739" y="29209"/>
                </a:moveTo>
                <a:lnTo>
                  <a:pt x="330200" y="29209"/>
                </a:lnTo>
                <a:lnTo>
                  <a:pt x="330200" y="31749"/>
                </a:lnTo>
                <a:lnTo>
                  <a:pt x="332739" y="31749"/>
                </a:lnTo>
                <a:lnTo>
                  <a:pt x="332739" y="29209"/>
                </a:lnTo>
                <a:close/>
              </a:path>
              <a:path w="332739" h="334010">
                <a:moveTo>
                  <a:pt x="2539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2539" y="27939"/>
                </a:lnTo>
                <a:lnTo>
                  <a:pt x="2539" y="26669"/>
                </a:lnTo>
                <a:close/>
              </a:path>
              <a:path w="332739" h="334010">
                <a:moveTo>
                  <a:pt x="2539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2539" y="25399"/>
                </a:lnTo>
                <a:lnTo>
                  <a:pt x="2539" y="22859"/>
                </a:lnTo>
                <a:close/>
              </a:path>
              <a:path w="332739" h="334010">
                <a:moveTo>
                  <a:pt x="332739" y="26669"/>
                </a:moveTo>
                <a:lnTo>
                  <a:pt x="330200" y="26669"/>
                </a:lnTo>
                <a:lnTo>
                  <a:pt x="330200" y="27939"/>
                </a:lnTo>
                <a:lnTo>
                  <a:pt x="332739" y="27939"/>
                </a:lnTo>
                <a:lnTo>
                  <a:pt x="332739" y="26669"/>
                </a:lnTo>
                <a:close/>
              </a:path>
              <a:path w="332739" h="334010">
                <a:moveTo>
                  <a:pt x="332739" y="22859"/>
                </a:moveTo>
                <a:lnTo>
                  <a:pt x="330200" y="22859"/>
                </a:lnTo>
                <a:lnTo>
                  <a:pt x="330200" y="25399"/>
                </a:lnTo>
                <a:lnTo>
                  <a:pt x="332739" y="25399"/>
                </a:lnTo>
                <a:lnTo>
                  <a:pt x="332739" y="22859"/>
                </a:lnTo>
                <a:close/>
              </a:path>
              <a:path w="332739" h="334010">
                <a:moveTo>
                  <a:pt x="2539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2539" y="21589"/>
                </a:lnTo>
                <a:lnTo>
                  <a:pt x="2539" y="20319"/>
                </a:lnTo>
                <a:close/>
              </a:path>
              <a:path w="332739" h="334010">
                <a:moveTo>
                  <a:pt x="2539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2539" y="19049"/>
                </a:lnTo>
                <a:lnTo>
                  <a:pt x="2539" y="16509"/>
                </a:lnTo>
                <a:close/>
              </a:path>
              <a:path w="332739" h="334010">
                <a:moveTo>
                  <a:pt x="332739" y="20319"/>
                </a:moveTo>
                <a:lnTo>
                  <a:pt x="330200" y="20319"/>
                </a:lnTo>
                <a:lnTo>
                  <a:pt x="330200" y="21589"/>
                </a:lnTo>
                <a:lnTo>
                  <a:pt x="332739" y="21589"/>
                </a:lnTo>
                <a:lnTo>
                  <a:pt x="332739" y="20319"/>
                </a:lnTo>
                <a:close/>
              </a:path>
              <a:path w="332739" h="334010">
                <a:moveTo>
                  <a:pt x="332739" y="16509"/>
                </a:moveTo>
                <a:lnTo>
                  <a:pt x="330200" y="16509"/>
                </a:lnTo>
                <a:lnTo>
                  <a:pt x="330200" y="19049"/>
                </a:lnTo>
                <a:lnTo>
                  <a:pt x="332739" y="19049"/>
                </a:lnTo>
                <a:lnTo>
                  <a:pt x="332739" y="16509"/>
                </a:lnTo>
                <a:close/>
              </a:path>
              <a:path w="332739" h="334010">
                <a:moveTo>
                  <a:pt x="2539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2539" y="15239"/>
                </a:lnTo>
                <a:lnTo>
                  <a:pt x="2539" y="13969"/>
                </a:lnTo>
                <a:close/>
              </a:path>
              <a:path w="332739" h="334010">
                <a:moveTo>
                  <a:pt x="253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2539" y="12699"/>
                </a:lnTo>
                <a:lnTo>
                  <a:pt x="2539" y="10159"/>
                </a:lnTo>
                <a:close/>
              </a:path>
              <a:path w="332739" h="334010">
                <a:moveTo>
                  <a:pt x="332739" y="13969"/>
                </a:moveTo>
                <a:lnTo>
                  <a:pt x="330200" y="13969"/>
                </a:lnTo>
                <a:lnTo>
                  <a:pt x="330200" y="15239"/>
                </a:lnTo>
                <a:lnTo>
                  <a:pt x="332739" y="15239"/>
                </a:lnTo>
                <a:lnTo>
                  <a:pt x="332739" y="13969"/>
                </a:lnTo>
                <a:close/>
              </a:path>
              <a:path w="332739" h="334010">
                <a:moveTo>
                  <a:pt x="332739" y="10159"/>
                </a:moveTo>
                <a:lnTo>
                  <a:pt x="330200" y="10159"/>
                </a:lnTo>
                <a:lnTo>
                  <a:pt x="330200" y="12699"/>
                </a:lnTo>
                <a:lnTo>
                  <a:pt x="332739" y="12699"/>
                </a:lnTo>
                <a:lnTo>
                  <a:pt x="332739" y="10159"/>
                </a:lnTo>
                <a:close/>
              </a:path>
              <a:path w="332739" h="334010">
                <a:moveTo>
                  <a:pt x="2539" y="7619"/>
                </a:moveTo>
                <a:lnTo>
                  <a:pt x="0" y="7619"/>
                </a:lnTo>
                <a:lnTo>
                  <a:pt x="0" y="8889"/>
                </a:lnTo>
                <a:lnTo>
                  <a:pt x="2539" y="8889"/>
                </a:lnTo>
                <a:lnTo>
                  <a:pt x="2539" y="7619"/>
                </a:lnTo>
                <a:close/>
              </a:path>
              <a:path w="332739" h="334010">
                <a:moveTo>
                  <a:pt x="332739" y="7619"/>
                </a:moveTo>
                <a:lnTo>
                  <a:pt x="330200" y="7619"/>
                </a:lnTo>
                <a:lnTo>
                  <a:pt x="330200" y="8889"/>
                </a:lnTo>
                <a:lnTo>
                  <a:pt x="332739" y="8889"/>
                </a:lnTo>
                <a:lnTo>
                  <a:pt x="332739" y="7619"/>
                </a:lnTo>
                <a:close/>
              </a:path>
              <a:path w="332739" h="334010">
                <a:moveTo>
                  <a:pt x="2539" y="3809"/>
                </a:moveTo>
                <a:lnTo>
                  <a:pt x="0" y="3809"/>
                </a:lnTo>
                <a:lnTo>
                  <a:pt x="0" y="6349"/>
                </a:lnTo>
                <a:lnTo>
                  <a:pt x="2539" y="6349"/>
                </a:lnTo>
                <a:lnTo>
                  <a:pt x="2539" y="3809"/>
                </a:lnTo>
                <a:close/>
              </a:path>
              <a:path w="332739" h="334010">
                <a:moveTo>
                  <a:pt x="332739" y="3809"/>
                </a:moveTo>
                <a:lnTo>
                  <a:pt x="330200" y="3809"/>
                </a:lnTo>
                <a:lnTo>
                  <a:pt x="330200" y="6349"/>
                </a:lnTo>
                <a:lnTo>
                  <a:pt x="332739" y="6349"/>
                </a:lnTo>
                <a:lnTo>
                  <a:pt x="332739" y="3809"/>
                </a:lnTo>
                <a:close/>
              </a:path>
              <a:path w="332739" h="334010">
                <a:moveTo>
                  <a:pt x="332739" y="1269"/>
                </a:moveTo>
                <a:lnTo>
                  <a:pt x="251460" y="1269"/>
                </a:lnTo>
                <a:lnTo>
                  <a:pt x="251460" y="3809"/>
                </a:lnTo>
                <a:lnTo>
                  <a:pt x="252730" y="3809"/>
                </a:lnTo>
                <a:lnTo>
                  <a:pt x="252730" y="2539"/>
                </a:lnTo>
                <a:lnTo>
                  <a:pt x="332739" y="2539"/>
                </a:lnTo>
                <a:lnTo>
                  <a:pt x="332739" y="1269"/>
                </a:lnTo>
                <a:close/>
              </a:path>
              <a:path w="332739" h="334010">
                <a:moveTo>
                  <a:pt x="250189" y="1269"/>
                </a:moveTo>
                <a:lnTo>
                  <a:pt x="0" y="1269"/>
                </a:lnTo>
                <a:lnTo>
                  <a:pt x="0" y="2539"/>
                </a:lnTo>
                <a:lnTo>
                  <a:pt x="250189" y="2539"/>
                </a:lnTo>
                <a:lnTo>
                  <a:pt x="250189" y="1269"/>
                </a:lnTo>
                <a:close/>
              </a:path>
              <a:path w="332739" h="334010">
                <a:moveTo>
                  <a:pt x="251460" y="0"/>
                </a:moveTo>
                <a:lnTo>
                  <a:pt x="250189" y="0"/>
                </a:lnTo>
                <a:lnTo>
                  <a:pt x="250189" y="1269"/>
                </a:lnTo>
                <a:lnTo>
                  <a:pt x="251460" y="1269"/>
                </a:lnTo>
                <a:lnTo>
                  <a:pt x="251460" y="0"/>
                </a:lnTo>
                <a:close/>
              </a:path>
              <a:path w="332739" h="334010">
                <a:moveTo>
                  <a:pt x="80010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78739" y="332739"/>
                </a:lnTo>
                <a:lnTo>
                  <a:pt x="78740" y="334009"/>
                </a:lnTo>
                <a:lnTo>
                  <a:pt x="80010" y="334009"/>
                </a:lnTo>
                <a:lnTo>
                  <a:pt x="80010" y="331469"/>
                </a:lnTo>
                <a:close/>
              </a:path>
              <a:path w="332739" h="334010">
                <a:moveTo>
                  <a:pt x="2539" y="327659"/>
                </a:moveTo>
                <a:lnTo>
                  <a:pt x="0" y="327659"/>
                </a:lnTo>
                <a:lnTo>
                  <a:pt x="0" y="330199"/>
                </a:lnTo>
                <a:lnTo>
                  <a:pt x="2539" y="330199"/>
                </a:lnTo>
                <a:lnTo>
                  <a:pt x="2539" y="327659"/>
                </a:lnTo>
                <a:close/>
              </a:path>
              <a:path w="332739" h="334010">
                <a:moveTo>
                  <a:pt x="2539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2539" y="326389"/>
                </a:lnTo>
                <a:lnTo>
                  <a:pt x="2539" y="325119"/>
                </a:lnTo>
                <a:close/>
              </a:path>
              <a:path w="332739" h="334010">
                <a:moveTo>
                  <a:pt x="2539" y="321309"/>
                </a:moveTo>
                <a:lnTo>
                  <a:pt x="0" y="321309"/>
                </a:lnTo>
                <a:lnTo>
                  <a:pt x="0" y="323849"/>
                </a:lnTo>
                <a:lnTo>
                  <a:pt x="2539" y="323849"/>
                </a:lnTo>
                <a:lnTo>
                  <a:pt x="2539" y="321309"/>
                </a:lnTo>
                <a:close/>
              </a:path>
              <a:path w="332739" h="334010">
                <a:moveTo>
                  <a:pt x="2539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2539" y="320039"/>
                </a:lnTo>
                <a:lnTo>
                  <a:pt x="2539" y="318769"/>
                </a:lnTo>
                <a:close/>
              </a:path>
              <a:path w="332739" h="334010">
                <a:moveTo>
                  <a:pt x="2539" y="314959"/>
                </a:moveTo>
                <a:lnTo>
                  <a:pt x="0" y="314959"/>
                </a:lnTo>
                <a:lnTo>
                  <a:pt x="0" y="317499"/>
                </a:lnTo>
                <a:lnTo>
                  <a:pt x="2539" y="317499"/>
                </a:lnTo>
                <a:lnTo>
                  <a:pt x="2539" y="314959"/>
                </a:lnTo>
                <a:close/>
              </a:path>
              <a:path w="332739" h="334010">
                <a:moveTo>
                  <a:pt x="2539" y="312419"/>
                </a:moveTo>
                <a:lnTo>
                  <a:pt x="0" y="312419"/>
                </a:lnTo>
                <a:lnTo>
                  <a:pt x="0" y="313689"/>
                </a:lnTo>
                <a:lnTo>
                  <a:pt x="2539" y="313689"/>
                </a:lnTo>
                <a:lnTo>
                  <a:pt x="2539" y="312419"/>
                </a:lnTo>
                <a:close/>
              </a:path>
              <a:path w="332739" h="334010">
                <a:moveTo>
                  <a:pt x="2539" y="308609"/>
                </a:moveTo>
                <a:lnTo>
                  <a:pt x="0" y="308609"/>
                </a:lnTo>
                <a:lnTo>
                  <a:pt x="0" y="311149"/>
                </a:lnTo>
                <a:lnTo>
                  <a:pt x="2539" y="311149"/>
                </a:lnTo>
                <a:lnTo>
                  <a:pt x="2539" y="308609"/>
                </a:lnTo>
                <a:close/>
              </a:path>
              <a:path w="332739" h="334010">
                <a:moveTo>
                  <a:pt x="2539" y="306069"/>
                </a:moveTo>
                <a:lnTo>
                  <a:pt x="0" y="306069"/>
                </a:lnTo>
                <a:lnTo>
                  <a:pt x="0" y="307339"/>
                </a:lnTo>
                <a:lnTo>
                  <a:pt x="2539" y="307339"/>
                </a:lnTo>
                <a:lnTo>
                  <a:pt x="2539" y="306069"/>
                </a:lnTo>
                <a:close/>
              </a:path>
              <a:path w="332739" h="334010">
                <a:moveTo>
                  <a:pt x="2539" y="302259"/>
                </a:moveTo>
                <a:lnTo>
                  <a:pt x="0" y="302259"/>
                </a:lnTo>
                <a:lnTo>
                  <a:pt x="0" y="304799"/>
                </a:lnTo>
                <a:lnTo>
                  <a:pt x="2539" y="304799"/>
                </a:lnTo>
                <a:lnTo>
                  <a:pt x="2539" y="302259"/>
                </a:lnTo>
                <a:close/>
              </a:path>
              <a:path w="332739" h="334010">
                <a:moveTo>
                  <a:pt x="2539" y="299719"/>
                </a:moveTo>
                <a:lnTo>
                  <a:pt x="0" y="299719"/>
                </a:lnTo>
                <a:lnTo>
                  <a:pt x="0" y="300989"/>
                </a:lnTo>
                <a:lnTo>
                  <a:pt x="2539" y="300989"/>
                </a:lnTo>
                <a:lnTo>
                  <a:pt x="2539" y="299719"/>
                </a:lnTo>
                <a:close/>
              </a:path>
              <a:path w="332739" h="334010">
                <a:moveTo>
                  <a:pt x="2539" y="295909"/>
                </a:moveTo>
                <a:lnTo>
                  <a:pt x="0" y="295909"/>
                </a:lnTo>
                <a:lnTo>
                  <a:pt x="0" y="298449"/>
                </a:lnTo>
                <a:lnTo>
                  <a:pt x="2539" y="298449"/>
                </a:lnTo>
                <a:lnTo>
                  <a:pt x="2539" y="295909"/>
                </a:lnTo>
                <a:close/>
              </a:path>
              <a:path w="332739" h="334010">
                <a:moveTo>
                  <a:pt x="2539" y="293369"/>
                </a:moveTo>
                <a:lnTo>
                  <a:pt x="0" y="293369"/>
                </a:lnTo>
                <a:lnTo>
                  <a:pt x="0" y="294639"/>
                </a:lnTo>
                <a:lnTo>
                  <a:pt x="2539" y="294639"/>
                </a:lnTo>
                <a:lnTo>
                  <a:pt x="2539" y="293369"/>
                </a:lnTo>
                <a:close/>
              </a:path>
              <a:path w="332739" h="334010">
                <a:moveTo>
                  <a:pt x="2539" y="289559"/>
                </a:moveTo>
                <a:lnTo>
                  <a:pt x="0" y="289559"/>
                </a:lnTo>
                <a:lnTo>
                  <a:pt x="0" y="292099"/>
                </a:lnTo>
                <a:lnTo>
                  <a:pt x="2539" y="292099"/>
                </a:lnTo>
                <a:lnTo>
                  <a:pt x="2539" y="289559"/>
                </a:lnTo>
                <a:close/>
              </a:path>
              <a:path w="332739" h="334010">
                <a:moveTo>
                  <a:pt x="2539" y="287019"/>
                </a:moveTo>
                <a:lnTo>
                  <a:pt x="0" y="287019"/>
                </a:lnTo>
                <a:lnTo>
                  <a:pt x="0" y="288289"/>
                </a:lnTo>
                <a:lnTo>
                  <a:pt x="2539" y="288289"/>
                </a:lnTo>
                <a:lnTo>
                  <a:pt x="2539" y="287019"/>
                </a:lnTo>
                <a:close/>
              </a:path>
              <a:path w="332739" h="334010">
                <a:moveTo>
                  <a:pt x="2539" y="283209"/>
                </a:moveTo>
                <a:lnTo>
                  <a:pt x="0" y="283209"/>
                </a:lnTo>
                <a:lnTo>
                  <a:pt x="0" y="285749"/>
                </a:lnTo>
                <a:lnTo>
                  <a:pt x="2539" y="285749"/>
                </a:lnTo>
                <a:lnTo>
                  <a:pt x="2539" y="283209"/>
                </a:lnTo>
                <a:close/>
              </a:path>
              <a:path w="332739" h="334010">
                <a:moveTo>
                  <a:pt x="2539" y="280669"/>
                </a:moveTo>
                <a:lnTo>
                  <a:pt x="0" y="280669"/>
                </a:lnTo>
                <a:lnTo>
                  <a:pt x="0" y="281939"/>
                </a:lnTo>
                <a:lnTo>
                  <a:pt x="2539" y="281939"/>
                </a:lnTo>
                <a:lnTo>
                  <a:pt x="2539" y="280669"/>
                </a:lnTo>
                <a:close/>
              </a:path>
              <a:path w="332739" h="334010">
                <a:moveTo>
                  <a:pt x="2539" y="276859"/>
                </a:moveTo>
                <a:lnTo>
                  <a:pt x="0" y="276859"/>
                </a:lnTo>
                <a:lnTo>
                  <a:pt x="0" y="279399"/>
                </a:lnTo>
                <a:lnTo>
                  <a:pt x="2539" y="279399"/>
                </a:lnTo>
                <a:lnTo>
                  <a:pt x="2539" y="276859"/>
                </a:lnTo>
                <a:close/>
              </a:path>
              <a:path w="332739" h="334010">
                <a:moveTo>
                  <a:pt x="2539" y="274319"/>
                </a:moveTo>
                <a:lnTo>
                  <a:pt x="0" y="274319"/>
                </a:lnTo>
                <a:lnTo>
                  <a:pt x="0" y="275589"/>
                </a:lnTo>
                <a:lnTo>
                  <a:pt x="2539" y="275589"/>
                </a:lnTo>
                <a:lnTo>
                  <a:pt x="2539" y="274319"/>
                </a:lnTo>
                <a:close/>
              </a:path>
              <a:path w="332739" h="334010">
                <a:moveTo>
                  <a:pt x="2539" y="270509"/>
                </a:moveTo>
                <a:lnTo>
                  <a:pt x="0" y="270509"/>
                </a:lnTo>
                <a:lnTo>
                  <a:pt x="0" y="273049"/>
                </a:lnTo>
                <a:lnTo>
                  <a:pt x="2539" y="273049"/>
                </a:lnTo>
                <a:lnTo>
                  <a:pt x="2539" y="270509"/>
                </a:lnTo>
                <a:close/>
              </a:path>
              <a:path w="332739" h="334010">
                <a:moveTo>
                  <a:pt x="2539" y="267969"/>
                </a:moveTo>
                <a:lnTo>
                  <a:pt x="0" y="267969"/>
                </a:lnTo>
                <a:lnTo>
                  <a:pt x="0" y="269239"/>
                </a:lnTo>
                <a:lnTo>
                  <a:pt x="2539" y="269239"/>
                </a:lnTo>
                <a:lnTo>
                  <a:pt x="2539" y="267969"/>
                </a:lnTo>
                <a:close/>
              </a:path>
              <a:path w="332739" h="334010">
                <a:moveTo>
                  <a:pt x="2539" y="264159"/>
                </a:moveTo>
                <a:lnTo>
                  <a:pt x="0" y="264159"/>
                </a:lnTo>
                <a:lnTo>
                  <a:pt x="0" y="266699"/>
                </a:lnTo>
                <a:lnTo>
                  <a:pt x="2539" y="266699"/>
                </a:lnTo>
                <a:lnTo>
                  <a:pt x="2539" y="264159"/>
                </a:lnTo>
                <a:close/>
              </a:path>
              <a:path w="332739" h="334010">
                <a:moveTo>
                  <a:pt x="2539" y="261619"/>
                </a:moveTo>
                <a:lnTo>
                  <a:pt x="0" y="261619"/>
                </a:lnTo>
                <a:lnTo>
                  <a:pt x="0" y="262889"/>
                </a:lnTo>
                <a:lnTo>
                  <a:pt x="2539" y="262889"/>
                </a:lnTo>
                <a:lnTo>
                  <a:pt x="2539" y="261619"/>
                </a:lnTo>
                <a:close/>
              </a:path>
              <a:path w="332739" h="334010">
                <a:moveTo>
                  <a:pt x="2539" y="257809"/>
                </a:moveTo>
                <a:lnTo>
                  <a:pt x="0" y="257809"/>
                </a:lnTo>
                <a:lnTo>
                  <a:pt x="0" y="260349"/>
                </a:lnTo>
                <a:lnTo>
                  <a:pt x="2539" y="260349"/>
                </a:lnTo>
                <a:lnTo>
                  <a:pt x="2539" y="257809"/>
                </a:lnTo>
                <a:close/>
              </a:path>
              <a:path w="332739" h="334010">
                <a:moveTo>
                  <a:pt x="2539" y="255269"/>
                </a:moveTo>
                <a:lnTo>
                  <a:pt x="0" y="255269"/>
                </a:lnTo>
                <a:lnTo>
                  <a:pt x="0" y="256539"/>
                </a:lnTo>
                <a:lnTo>
                  <a:pt x="2539" y="256539"/>
                </a:lnTo>
                <a:lnTo>
                  <a:pt x="2539" y="255269"/>
                </a:lnTo>
                <a:close/>
              </a:path>
              <a:path w="332739" h="334010">
                <a:moveTo>
                  <a:pt x="2539" y="248919"/>
                </a:moveTo>
                <a:lnTo>
                  <a:pt x="0" y="248919"/>
                </a:lnTo>
                <a:lnTo>
                  <a:pt x="0" y="253999"/>
                </a:lnTo>
                <a:lnTo>
                  <a:pt x="2539" y="253999"/>
                </a:lnTo>
                <a:lnTo>
                  <a:pt x="2539" y="248919"/>
                </a:lnTo>
                <a:close/>
              </a:path>
              <a:path w="332739" h="334010">
                <a:moveTo>
                  <a:pt x="2539" y="242569"/>
                </a:moveTo>
                <a:lnTo>
                  <a:pt x="0" y="242569"/>
                </a:lnTo>
                <a:lnTo>
                  <a:pt x="0" y="247649"/>
                </a:lnTo>
                <a:lnTo>
                  <a:pt x="2539" y="247649"/>
                </a:lnTo>
                <a:lnTo>
                  <a:pt x="2539" y="242569"/>
                </a:lnTo>
                <a:close/>
              </a:path>
              <a:path w="332739" h="334010">
                <a:moveTo>
                  <a:pt x="2539" y="238759"/>
                </a:moveTo>
                <a:lnTo>
                  <a:pt x="0" y="238759"/>
                </a:lnTo>
                <a:lnTo>
                  <a:pt x="0" y="241299"/>
                </a:lnTo>
                <a:lnTo>
                  <a:pt x="2539" y="241299"/>
                </a:lnTo>
                <a:lnTo>
                  <a:pt x="2539" y="238759"/>
                </a:lnTo>
                <a:close/>
              </a:path>
              <a:path w="332739" h="334010">
                <a:moveTo>
                  <a:pt x="2539" y="217169"/>
                </a:moveTo>
                <a:lnTo>
                  <a:pt x="0" y="217169"/>
                </a:lnTo>
                <a:lnTo>
                  <a:pt x="0" y="237489"/>
                </a:lnTo>
                <a:lnTo>
                  <a:pt x="2539" y="237489"/>
                </a:lnTo>
                <a:lnTo>
                  <a:pt x="2539" y="217169"/>
                </a:lnTo>
                <a:close/>
              </a:path>
              <a:path w="332739" h="334010">
                <a:moveTo>
                  <a:pt x="2539" y="204469"/>
                </a:moveTo>
                <a:lnTo>
                  <a:pt x="0" y="204469"/>
                </a:lnTo>
                <a:lnTo>
                  <a:pt x="0" y="215899"/>
                </a:lnTo>
                <a:lnTo>
                  <a:pt x="2539" y="215899"/>
                </a:lnTo>
                <a:lnTo>
                  <a:pt x="2539" y="204469"/>
                </a:lnTo>
                <a:close/>
              </a:path>
              <a:path w="332739" h="334010">
                <a:moveTo>
                  <a:pt x="2539" y="175259"/>
                </a:moveTo>
                <a:lnTo>
                  <a:pt x="0" y="175259"/>
                </a:lnTo>
                <a:lnTo>
                  <a:pt x="0" y="203199"/>
                </a:lnTo>
                <a:lnTo>
                  <a:pt x="2539" y="203199"/>
                </a:lnTo>
                <a:lnTo>
                  <a:pt x="2539" y="175259"/>
                </a:lnTo>
                <a:close/>
              </a:path>
              <a:path w="332739" h="334010">
                <a:moveTo>
                  <a:pt x="2539" y="166369"/>
                </a:moveTo>
                <a:lnTo>
                  <a:pt x="0" y="166369"/>
                </a:lnTo>
                <a:lnTo>
                  <a:pt x="0" y="173989"/>
                </a:lnTo>
                <a:lnTo>
                  <a:pt x="2539" y="173989"/>
                </a:lnTo>
                <a:lnTo>
                  <a:pt x="2539" y="166369"/>
                </a:lnTo>
                <a:close/>
              </a:path>
              <a:path w="332739" h="334010">
                <a:moveTo>
                  <a:pt x="2539" y="160019"/>
                </a:moveTo>
                <a:lnTo>
                  <a:pt x="0" y="160019"/>
                </a:lnTo>
                <a:lnTo>
                  <a:pt x="0" y="165099"/>
                </a:lnTo>
                <a:lnTo>
                  <a:pt x="2539" y="165099"/>
                </a:lnTo>
                <a:lnTo>
                  <a:pt x="2539" y="160019"/>
                </a:lnTo>
                <a:close/>
              </a:path>
              <a:path w="332739" h="334010">
                <a:moveTo>
                  <a:pt x="2539" y="153669"/>
                </a:moveTo>
                <a:lnTo>
                  <a:pt x="0" y="153669"/>
                </a:lnTo>
                <a:lnTo>
                  <a:pt x="0" y="158749"/>
                </a:lnTo>
                <a:lnTo>
                  <a:pt x="2539" y="158749"/>
                </a:lnTo>
                <a:lnTo>
                  <a:pt x="2539" y="153669"/>
                </a:lnTo>
                <a:close/>
              </a:path>
              <a:path w="332739" h="334010">
                <a:moveTo>
                  <a:pt x="2539" y="147319"/>
                </a:moveTo>
                <a:lnTo>
                  <a:pt x="0" y="147319"/>
                </a:lnTo>
                <a:lnTo>
                  <a:pt x="0" y="152399"/>
                </a:lnTo>
                <a:lnTo>
                  <a:pt x="2539" y="152399"/>
                </a:lnTo>
                <a:lnTo>
                  <a:pt x="2539" y="147319"/>
                </a:lnTo>
                <a:close/>
              </a:path>
              <a:path w="332739" h="334010">
                <a:moveTo>
                  <a:pt x="2539" y="143509"/>
                </a:moveTo>
                <a:lnTo>
                  <a:pt x="0" y="143509"/>
                </a:lnTo>
                <a:lnTo>
                  <a:pt x="0" y="146049"/>
                </a:lnTo>
                <a:lnTo>
                  <a:pt x="2539" y="146049"/>
                </a:lnTo>
                <a:lnTo>
                  <a:pt x="2539" y="143509"/>
                </a:lnTo>
                <a:close/>
              </a:path>
              <a:path w="332739" h="334010">
                <a:moveTo>
                  <a:pt x="2539" y="124459"/>
                </a:moveTo>
                <a:lnTo>
                  <a:pt x="0" y="124459"/>
                </a:lnTo>
                <a:lnTo>
                  <a:pt x="0" y="142239"/>
                </a:lnTo>
                <a:lnTo>
                  <a:pt x="2539" y="142239"/>
                </a:lnTo>
                <a:lnTo>
                  <a:pt x="2539" y="124459"/>
                </a:lnTo>
                <a:close/>
              </a:path>
              <a:path w="332739" h="334010">
                <a:moveTo>
                  <a:pt x="2539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2539" y="123189"/>
                </a:lnTo>
                <a:lnTo>
                  <a:pt x="2539" y="121919"/>
                </a:lnTo>
                <a:close/>
              </a:path>
              <a:path w="332739" h="334010">
                <a:moveTo>
                  <a:pt x="2539" y="119379"/>
                </a:moveTo>
                <a:lnTo>
                  <a:pt x="0" y="119379"/>
                </a:lnTo>
                <a:lnTo>
                  <a:pt x="0" y="120649"/>
                </a:lnTo>
                <a:lnTo>
                  <a:pt x="2539" y="120649"/>
                </a:lnTo>
                <a:lnTo>
                  <a:pt x="2539" y="119379"/>
                </a:lnTo>
                <a:close/>
              </a:path>
              <a:path w="332739" h="334010">
                <a:moveTo>
                  <a:pt x="331470" y="331469"/>
                </a:moveTo>
                <a:lnTo>
                  <a:pt x="190500" y="331469"/>
                </a:lnTo>
                <a:lnTo>
                  <a:pt x="190500" y="332739"/>
                </a:lnTo>
                <a:lnTo>
                  <a:pt x="330200" y="332739"/>
                </a:lnTo>
                <a:lnTo>
                  <a:pt x="330200" y="334009"/>
                </a:lnTo>
                <a:lnTo>
                  <a:pt x="331470" y="334009"/>
                </a:lnTo>
                <a:lnTo>
                  <a:pt x="331470" y="331469"/>
                </a:lnTo>
                <a:close/>
              </a:path>
              <a:path w="332739" h="334010">
                <a:moveTo>
                  <a:pt x="331470" y="327659"/>
                </a:moveTo>
                <a:lnTo>
                  <a:pt x="330200" y="327659"/>
                </a:lnTo>
                <a:lnTo>
                  <a:pt x="330200" y="330199"/>
                </a:lnTo>
                <a:lnTo>
                  <a:pt x="331470" y="330199"/>
                </a:lnTo>
                <a:lnTo>
                  <a:pt x="331470" y="327659"/>
                </a:lnTo>
                <a:close/>
              </a:path>
              <a:path w="332739" h="334010">
                <a:moveTo>
                  <a:pt x="331470" y="325119"/>
                </a:moveTo>
                <a:lnTo>
                  <a:pt x="330200" y="325119"/>
                </a:lnTo>
                <a:lnTo>
                  <a:pt x="330200" y="326389"/>
                </a:lnTo>
                <a:lnTo>
                  <a:pt x="331470" y="326389"/>
                </a:lnTo>
                <a:lnTo>
                  <a:pt x="331470" y="325119"/>
                </a:lnTo>
                <a:close/>
              </a:path>
              <a:path w="332739" h="334010">
                <a:moveTo>
                  <a:pt x="331470" y="321309"/>
                </a:moveTo>
                <a:lnTo>
                  <a:pt x="330200" y="321309"/>
                </a:lnTo>
                <a:lnTo>
                  <a:pt x="330200" y="323849"/>
                </a:lnTo>
                <a:lnTo>
                  <a:pt x="331470" y="323849"/>
                </a:lnTo>
                <a:lnTo>
                  <a:pt x="331470" y="321309"/>
                </a:lnTo>
                <a:close/>
              </a:path>
              <a:path w="332739" h="334010">
                <a:moveTo>
                  <a:pt x="331470" y="318769"/>
                </a:moveTo>
                <a:lnTo>
                  <a:pt x="330200" y="318769"/>
                </a:lnTo>
                <a:lnTo>
                  <a:pt x="330200" y="320039"/>
                </a:lnTo>
                <a:lnTo>
                  <a:pt x="331470" y="320039"/>
                </a:lnTo>
                <a:lnTo>
                  <a:pt x="331470" y="318769"/>
                </a:lnTo>
                <a:close/>
              </a:path>
              <a:path w="332739" h="334010">
                <a:moveTo>
                  <a:pt x="332739" y="314959"/>
                </a:moveTo>
                <a:lnTo>
                  <a:pt x="330200" y="314959"/>
                </a:lnTo>
                <a:lnTo>
                  <a:pt x="330200" y="317499"/>
                </a:lnTo>
                <a:lnTo>
                  <a:pt x="331470" y="317499"/>
                </a:lnTo>
                <a:lnTo>
                  <a:pt x="331470" y="318769"/>
                </a:lnTo>
                <a:lnTo>
                  <a:pt x="332739" y="318769"/>
                </a:lnTo>
                <a:lnTo>
                  <a:pt x="332739" y="314959"/>
                </a:lnTo>
                <a:close/>
              </a:path>
              <a:path w="332739" h="334010">
                <a:moveTo>
                  <a:pt x="332739" y="312419"/>
                </a:moveTo>
                <a:lnTo>
                  <a:pt x="330200" y="312419"/>
                </a:lnTo>
                <a:lnTo>
                  <a:pt x="330200" y="313689"/>
                </a:lnTo>
                <a:lnTo>
                  <a:pt x="332739" y="313689"/>
                </a:lnTo>
                <a:lnTo>
                  <a:pt x="332739" y="312419"/>
                </a:lnTo>
                <a:close/>
              </a:path>
              <a:path w="332739" h="334010">
                <a:moveTo>
                  <a:pt x="332739" y="308609"/>
                </a:moveTo>
                <a:lnTo>
                  <a:pt x="330200" y="308609"/>
                </a:lnTo>
                <a:lnTo>
                  <a:pt x="330200" y="311149"/>
                </a:lnTo>
                <a:lnTo>
                  <a:pt x="332739" y="311149"/>
                </a:lnTo>
                <a:lnTo>
                  <a:pt x="332739" y="308609"/>
                </a:lnTo>
                <a:close/>
              </a:path>
              <a:path w="332739" h="334010">
                <a:moveTo>
                  <a:pt x="332739" y="306069"/>
                </a:moveTo>
                <a:lnTo>
                  <a:pt x="330200" y="306069"/>
                </a:lnTo>
                <a:lnTo>
                  <a:pt x="330200" y="307339"/>
                </a:lnTo>
                <a:lnTo>
                  <a:pt x="332739" y="307339"/>
                </a:lnTo>
                <a:lnTo>
                  <a:pt x="332739" y="306069"/>
                </a:lnTo>
                <a:close/>
              </a:path>
              <a:path w="332739" h="334010">
                <a:moveTo>
                  <a:pt x="332739" y="302259"/>
                </a:moveTo>
                <a:lnTo>
                  <a:pt x="330200" y="302259"/>
                </a:lnTo>
                <a:lnTo>
                  <a:pt x="330200" y="304799"/>
                </a:lnTo>
                <a:lnTo>
                  <a:pt x="332739" y="304799"/>
                </a:lnTo>
                <a:lnTo>
                  <a:pt x="332739" y="302259"/>
                </a:lnTo>
                <a:close/>
              </a:path>
              <a:path w="332739" h="334010">
                <a:moveTo>
                  <a:pt x="332739" y="299719"/>
                </a:moveTo>
                <a:lnTo>
                  <a:pt x="330200" y="299719"/>
                </a:lnTo>
                <a:lnTo>
                  <a:pt x="330200" y="300989"/>
                </a:lnTo>
                <a:lnTo>
                  <a:pt x="332739" y="300989"/>
                </a:lnTo>
                <a:lnTo>
                  <a:pt x="332739" y="299719"/>
                </a:lnTo>
                <a:close/>
              </a:path>
              <a:path w="332739" h="334010">
                <a:moveTo>
                  <a:pt x="332739" y="295909"/>
                </a:moveTo>
                <a:lnTo>
                  <a:pt x="330200" y="295909"/>
                </a:lnTo>
                <a:lnTo>
                  <a:pt x="330200" y="298449"/>
                </a:lnTo>
                <a:lnTo>
                  <a:pt x="332739" y="298449"/>
                </a:lnTo>
                <a:lnTo>
                  <a:pt x="332739" y="295909"/>
                </a:lnTo>
                <a:close/>
              </a:path>
              <a:path w="332739" h="334010">
                <a:moveTo>
                  <a:pt x="332739" y="293369"/>
                </a:moveTo>
                <a:lnTo>
                  <a:pt x="330200" y="293369"/>
                </a:lnTo>
                <a:lnTo>
                  <a:pt x="330200" y="294639"/>
                </a:lnTo>
                <a:lnTo>
                  <a:pt x="332739" y="294639"/>
                </a:lnTo>
                <a:lnTo>
                  <a:pt x="332739" y="293369"/>
                </a:lnTo>
                <a:close/>
              </a:path>
              <a:path w="332739" h="334010">
                <a:moveTo>
                  <a:pt x="332739" y="289559"/>
                </a:moveTo>
                <a:lnTo>
                  <a:pt x="330200" y="289559"/>
                </a:lnTo>
                <a:lnTo>
                  <a:pt x="330200" y="292099"/>
                </a:lnTo>
                <a:lnTo>
                  <a:pt x="332739" y="292099"/>
                </a:lnTo>
                <a:lnTo>
                  <a:pt x="332739" y="289559"/>
                </a:lnTo>
                <a:close/>
              </a:path>
              <a:path w="332739" h="334010">
                <a:moveTo>
                  <a:pt x="332739" y="287019"/>
                </a:moveTo>
                <a:lnTo>
                  <a:pt x="330200" y="287019"/>
                </a:lnTo>
                <a:lnTo>
                  <a:pt x="330200" y="288289"/>
                </a:lnTo>
                <a:lnTo>
                  <a:pt x="332739" y="288289"/>
                </a:lnTo>
                <a:lnTo>
                  <a:pt x="332739" y="287019"/>
                </a:lnTo>
                <a:close/>
              </a:path>
              <a:path w="332739" h="334010">
                <a:moveTo>
                  <a:pt x="332739" y="283209"/>
                </a:moveTo>
                <a:lnTo>
                  <a:pt x="330200" y="283209"/>
                </a:lnTo>
                <a:lnTo>
                  <a:pt x="330200" y="285749"/>
                </a:lnTo>
                <a:lnTo>
                  <a:pt x="332739" y="285749"/>
                </a:lnTo>
                <a:lnTo>
                  <a:pt x="332739" y="283209"/>
                </a:lnTo>
                <a:close/>
              </a:path>
              <a:path w="332739" h="334010">
                <a:moveTo>
                  <a:pt x="332739" y="280669"/>
                </a:moveTo>
                <a:lnTo>
                  <a:pt x="330200" y="280669"/>
                </a:lnTo>
                <a:lnTo>
                  <a:pt x="330200" y="281939"/>
                </a:lnTo>
                <a:lnTo>
                  <a:pt x="332739" y="281939"/>
                </a:lnTo>
                <a:lnTo>
                  <a:pt x="332739" y="280669"/>
                </a:lnTo>
                <a:close/>
              </a:path>
              <a:path w="332739" h="334010">
                <a:moveTo>
                  <a:pt x="332739" y="276859"/>
                </a:moveTo>
                <a:lnTo>
                  <a:pt x="330200" y="276859"/>
                </a:lnTo>
                <a:lnTo>
                  <a:pt x="330200" y="279399"/>
                </a:lnTo>
                <a:lnTo>
                  <a:pt x="332739" y="279399"/>
                </a:lnTo>
                <a:lnTo>
                  <a:pt x="332739" y="276859"/>
                </a:lnTo>
                <a:close/>
              </a:path>
              <a:path w="332739" h="334010">
                <a:moveTo>
                  <a:pt x="332739" y="274319"/>
                </a:moveTo>
                <a:lnTo>
                  <a:pt x="330200" y="274319"/>
                </a:lnTo>
                <a:lnTo>
                  <a:pt x="330200" y="275589"/>
                </a:lnTo>
                <a:lnTo>
                  <a:pt x="332739" y="275589"/>
                </a:lnTo>
                <a:lnTo>
                  <a:pt x="332739" y="274319"/>
                </a:lnTo>
                <a:close/>
              </a:path>
              <a:path w="332739" h="334010">
                <a:moveTo>
                  <a:pt x="332739" y="270509"/>
                </a:moveTo>
                <a:lnTo>
                  <a:pt x="330200" y="270509"/>
                </a:lnTo>
                <a:lnTo>
                  <a:pt x="330200" y="273049"/>
                </a:lnTo>
                <a:lnTo>
                  <a:pt x="332739" y="273049"/>
                </a:lnTo>
                <a:lnTo>
                  <a:pt x="332739" y="270509"/>
                </a:lnTo>
                <a:close/>
              </a:path>
              <a:path w="332739" h="334010">
                <a:moveTo>
                  <a:pt x="332739" y="267969"/>
                </a:moveTo>
                <a:lnTo>
                  <a:pt x="330200" y="267969"/>
                </a:lnTo>
                <a:lnTo>
                  <a:pt x="330200" y="269239"/>
                </a:lnTo>
                <a:lnTo>
                  <a:pt x="332739" y="269239"/>
                </a:lnTo>
                <a:lnTo>
                  <a:pt x="332739" y="267969"/>
                </a:lnTo>
                <a:close/>
              </a:path>
              <a:path w="332739" h="334010">
                <a:moveTo>
                  <a:pt x="332739" y="264159"/>
                </a:moveTo>
                <a:lnTo>
                  <a:pt x="330200" y="264159"/>
                </a:lnTo>
                <a:lnTo>
                  <a:pt x="330200" y="266699"/>
                </a:lnTo>
                <a:lnTo>
                  <a:pt x="332739" y="266699"/>
                </a:lnTo>
                <a:lnTo>
                  <a:pt x="332739" y="264159"/>
                </a:lnTo>
                <a:close/>
              </a:path>
              <a:path w="332739" h="334010">
                <a:moveTo>
                  <a:pt x="332739" y="261619"/>
                </a:moveTo>
                <a:lnTo>
                  <a:pt x="330200" y="261619"/>
                </a:lnTo>
                <a:lnTo>
                  <a:pt x="330200" y="262889"/>
                </a:lnTo>
                <a:lnTo>
                  <a:pt x="332739" y="262889"/>
                </a:lnTo>
                <a:lnTo>
                  <a:pt x="332739" y="261619"/>
                </a:lnTo>
                <a:close/>
              </a:path>
              <a:path w="332739" h="334010">
                <a:moveTo>
                  <a:pt x="332739" y="257809"/>
                </a:moveTo>
                <a:lnTo>
                  <a:pt x="330200" y="257809"/>
                </a:lnTo>
                <a:lnTo>
                  <a:pt x="330200" y="260349"/>
                </a:lnTo>
                <a:lnTo>
                  <a:pt x="332739" y="260349"/>
                </a:lnTo>
                <a:lnTo>
                  <a:pt x="332739" y="257809"/>
                </a:lnTo>
                <a:close/>
              </a:path>
              <a:path w="332739" h="334010">
                <a:moveTo>
                  <a:pt x="332739" y="255269"/>
                </a:moveTo>
                <a:lnTo>
                  <a:pt x="330200" y="255269"/>
                </a:lnTo>
                <a:lnTo>
                  <a:pt x="330200" y="256539"/>
                </a:lnTo>
                <a:lnTo>
                  <a:pt x="332739" y="256539"/>
                </a:lnTo>
                <a:lnTo>
                  <a:pt x="332739" y="255269"/>
                </a:lnTo>
                <a:close/>
              </a:path>
              <a:path w="332739" h="334010">
                <a:moveTo>
                  <a:pt x="332739" y="248919"/>
                </a:moveTo>
                <a:lnTo>
                  <a:pt x="330200" y="248919"/>
                </a:lnTo>
                <a:lnTo>
                  <a:pt x="330200" y="253999"/>
                </a:lnTo>
                <a:lnTo>
                  <a:pt x="332739" y="253999"/>
                </a:lnTo>
                <a:lnTo>
                  <a:pt x="332739" y="248919"/>
                </a:lnTo>
                <a:close/>
              </a:path>
              <a:path w="332739" h="334010">
                <a:moveTo>
                  <a:pt x="332739" y="242569"/>
                </a:moveTo>
                <a:lnTo>
                  <a:pt x="330200" y="242569"/>
                </a:lnTo>
                <a:lnTo>
                  <a:pt x="330200" y="247649"/>
                </a:lnTo>
                <a:lnTo>
                  <a:pt x="332739" y="247649"/>
                </a:lnTo>
                <a:lnTo>
                  <a:pt x="332739" y="242569"/>
                </a:lnTo>
                <a:close/>
              </a:path>
              <a:path w="332739" h="334010">
                <a:moveTo>
                  <a:pt x="332739" y="238759"/>
                </a:moveTo>
                <a:lnTo>
                  <a:pt x="330200" y="238759"/>
                </a:lnTo>
                <a:lnTo>
                  <a:pt x="330200" y="241299"/>
                </a:lnTo>
                <a:lnTo>
                  <a:pt x="332739" y="241299"/>
                </a:lnTo>
                <a:lnTo>
                  <a:pt x="332739" y="238759"/>
                </a:lnTo>
                <a:close/>
              </a:path>
              <a:path w="332739" h="334010">
                <a:moveTo>
                  <a:pt x="332739" y="217169"/>
                </a:moveTo>
                <a:lnTo>
                  <a:pt x="330200" y="217169"/>
                </a:lnTo>
                <a:lnTo>
                  <a:pt x="330200" y="237489"/>
                </a:lnTo>
                <a:lnTo>
                  <a:pt x="332739" y="237489"/>
                </a:lnTo>
                <a:lnTo>
                  <a:pt x="332739" y="217169"/>
                </a:lnTo>
                <a:close/>
              </a:path>
              <a:path w="332739" h="334010">
                <a:moveTo>
                  <a:pt x="332739" y="204469"/>
                </a:moveTo>
                <a:lnTo>
                  <a:pt x="330200" y="204469"/>
                </a:lnTo>
                <a:lnTo>
                  <a:pt x="330200" y="215899"/>
                </a:lnTo>
                <a:lnTo>
                  <a:pt x="332739" y="215899"/>
                </a:lnTo>
                <a:lnTo>
                  <a:pt x="332739" y="204469"/>
                </a:lnTo>
                <a:close/>
              </a:path>
              <a:path w="332739" h="334010">
                <a:moveTo>
                  <a:pt x="332739" y="175259"/>
                </a:moveTo>
                <a:lnTo>
                  <a:pt x="330200" y="175259"/>
                </a:lnTo>
                <a:lnTo>
                  <a:pt x="330200" y="203199"/>
                </a:lnTo>
                <a:lnTo>
                  <a:pt x="332739" y="203199"/>
                </a:lnTo>
                <a:lnTo>
                  <a:pt x="332739" y="175259"/>
                </a:lnTo>
                <a:close/>
              </a:path>
              <a:path w="332739" h="334010">
                <a:moveTo>
                  <a:pt x="332739" y="166369"/>
                </a:moveTo>
                <a:lnTo>
                  <a:pt x="330200" y="166369"/>
                </a:lnTo>
                <a:lnTo>
                  <a:pt x="330200" y="173989"/>
                </a:lnTo>
                <a:lnTo>
                  <a:pt x="332739" y="173989"/>
                </a:lnTo>
                <a:lnTo>
                  <a:pt x="332739" y="166369"/>
                </a:lnTo>
                <a:close/>
              </a:path>
              <a:path w="332739" h="334010">
                <a:moveTo>
                  <a:pt x="332739" y="160019"/>
                </a:moveTo>
                <a:lnTo>
                  <a:pt x="330200" y="160019"/>
                </a:lnTo>
                <a:lnTo>
                  <a:pt x="330200" y="165099"/>
                </a:lnTo>
                <a:lnTo>
                  <a:pt x="332739" y="165099"/>
                </a:lnTo>
                <a:lnTo>
                  <a:pt x="332739" y="160019"/>
                </a:lnTo>
                <a:close/>
              </a:path>
              <a:path w="332739" h="334010">
                <a:moveTo>
                  <a:pt x="332739" y="153669"/>
                </a:moveTo>
                <a:lnTo>
                  <a:pt x="330200" y="153669"/>
                </a:lnTo>
                <a:lnTo>
                  <a:pt x="330200" y="158749"/>
                </a:lnTo>
                <a:lnTo>
                  <a:pt x="332739" y="158749"/>
                </a:lnTo>
                <a:lnTo>
                  <a:pt x="332739" y="153669"/>
                </a:lnTo>
                <a:close/>
              </a:path>
              <a:path w="332739" h="334010">
                <a:moveTo>
                  <a:pt x="332739" y="147319"/>
                </a:moveTo>
                <a:lnTo>
                  <a:pt x="330200" y="147319"/>
                </a:lnTo>
                <a:lnTo>
                  <a:pt x="330200" y="152399"/>
                </a:lnTo>
                <a:lnTo>
                  <a:pt x="332739" y="152399"/>
                </a:lnTo>
                <a:lnTo>
                  <a:pt x="332739" y="147319"/>
                </a:lnTo>
                <a:close/>
              </a:path>
              <a:path w="332739" h="334010">
                <a:moveTo>
                  <a:pt x="332739" y="143509"/>
                </a:moveTo>
                <a:lnTo>
                  <a:pt x="330200" y="143509"/>
                </a:lnTo>
                <a:lnTo>
                  <a:pt x="330200" y="146049"/>
                </a:lnTo>
                <a:lnTo>
                  <a:pt x="332739" y="146049"/>
                </a:lnTo>
                <a:lnTo>
                  <a:pt x="332739" y="143509"/>
                </a:lnTo>
                <a:close/>
              </a:path>
              <a:path w="332739" h="334010">
                <a:moveTo>
                  <a:pt x="332739" y="124459"/>
                </a:moveTo>
                <a:lnTo>
                  <a:pt x="330200" y="124459"/>
                </a:lnTo>
                <a:lnTo>
                  <a:pt x="330200" y="142239"/>
                </a:lnTo>
                <a:lnTo>
                  <a:pt x="332739" y="142239"/>
                </a:lnTo>
                <a:lnTo>
                  <a:pt x="332739" y="124459"/>
                </a:lnTo>
                <a:close/>
              </a:path>
              <a:path w="332739" h="334010">
                <a:moveTo>
                  <a:pt x="332739" y="121919"/>
                </a:moveTo>
                <a:lnTo>
                  <a:pt x="330200" y="121919"/>
                </a:lnTo>
                <a:lnTo>
                  <a:pt x="330200" y="123189"/>
                </a:lnTo>
                <a:lnTo>
                  <a:pt x="332739" y="123189"/>
                </a:lnTo>
                <a:lnTo>
                  <a:pt x="332739" y="121919"/>
                </a:lnTo>
                <a:close/>
              </a:path>
              <a:path w="332739" h="334010">
                <a:moveTo>
                  <a:pt x="332739" y="119379"/>
                </a:moveTo>
                <a:lnTo>
                  <a:pt x="330200" y="119379"/>
                </a:lnTo>
                <a:lnTo>
                  <a:pt x="330200" y="120649"/>
                </a:lnTo>
                <a:lnTo>
                  <a:pt x="332739" y="120649"/>
                </a:lnTo>
                <a:lnTo>
                  <a:pt x="332739" y="119379"/>
                </a:lnTo>
                <a:close/>
              </a:path>
            </a:pathLst>
          </a:custGeom>
          <a:solidFill>
            <a:srgbClr val="A2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0" name="bk object 4540"/>
          <p:cNvSpPr/>
          <p:nvPr/>
        </p:nvSpPr>
        <p:spPr>
          <a:xfrm>
            <a:off x="5097779" y="305053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1" name="bk object 4541"/>
          <p:cNvSpPr/>
          <p:nvPr/>
        </p:nvSpPr>
        <p:spPr>
          <a:xfrm>
            <a:off x="5421629" y="305053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2" name="bk object 4542"/>
          <p:cNvSpPr/>
          <p:nvPr/>
        </p:nvSpPr>
        <p:spPr>
          <a:xfrm>
            <a:off x="5097779" y="3046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3" name="bk object 4543"/>
          <p:cNvSpPr/>
          <p:nvPr/>
        </p:nvSpPr>
        <p:spPr>
          <a:xfrm>
            <a:off x="5097779" y="30403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4" name="bk object 4544"/>
          <p:cNvSpPr/>
          <p:nvPr/>
        </p:nvSpPr>
        <p:spPr>
          <a:xfrm>
            <a:off x="5097779" y="3037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5" name="bk object 4545"/>
          <p:cNvSpPr/>
          <p:nvPr/>
        </p:nvSpPr>
        <p:spPr>
          <a:xfrm>
            <a:off x="5097779" y="3034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6" name="bk object 4546"/>
          <p:cNvSpPr/>
          <p:nvPr/>
        </p:nvSpPr>
        <p:spPr>
          <a:xfrm>
            <a:off x="5421629" y="3046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7" name="bk object 4547"/>
          <p:cNvSpPr/>
          <p:nvPr/>
        </p:nvSpPr>
        <p:spPr>
          <a:xfrm>
            <a:off x="5421629" y="30403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8" name="bk object 4548"/>
          <p:cNvSpPr/>
          <p:nvPr/>
        </p:nvSpPr>
        <p:spPr>
          <a:xfrm>
            <a:off x="5421629" y="3037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9" name="bk object 4549"/>
          <p:cNvSpPr/>
          <p:nvPr/>
        </p:nvSpPr>
        <p:spPr>
          <a:xfrm>
            <a:off x="5421629" y="3034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0" name="bk object 4550"/>
          <p:cNvSpPr/>
          <p:nvPr/>
        </p:nvSpPr>
        <p:spPr>
          <a:xfrm>
            <a:off x="5421629" y="30276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1" name="bk object 4551"/>
          <p:cNvSpPr/>
          <p:nvPr/>
        </p:nvSpPr>
        <p:spPr>
          <a:xfrm>
            <a:off x="5421629" y="30213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2" name="bk object 4552"/>
          <p:cNvSpPr/>
          <p:nvPr/>
        </p:nvSpPr>
        <p:spPr>
          <a:xfrm>
            <a:off x="5421629" y="3018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3" name="bk object 4553"/>
          <p:cNvSpPr/>
          <p:nvPr/>
        </p:nvSpPr>
        <p:spPr>
          <a:xfrm>
            <a:off x="5097779" y="30276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4" name="bk object 4554"/>
          <p:cNvSpPr/>
          <p:nvPr/>
        </p:nvSpPr>
        <p:spPr>
          <a:xfrm>
            <a:off x="5097779" y="30213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5" name="bk object 4555"/>
          <p:cNvSpPr/>
          <p:nvPr/>
        </p:nvSpPr>
        <p:spPr>
          <a:xfrm>
            <a:off x="5097779" y="3018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6" name="bk object 4556"/>
          <p:cNvSpPr/>
          <p:nvPr/>
        </p:nvSpPr>
        <p:spPr>
          <a:xfrm>
            <a:off x="5097779" y="3014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7" name="bk object 4557"/>
          <p:cNvSpPr/>
          <p:nvPr/>
        </p:nvSpPr>
        <p:spPr>
          <a:xfrm>
            <a:off x="5421629" y="3014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8" name="bk object 4558"/>
          <p:cNvSpPr/>
          <p:nvPr/>
        </p:nvSpPr>
        <p:spPr>
          <a:xfrm>
            <a:off x="5421629" y="3012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9" name="bk object 4559"/>
          <p:cNvSpPr/>
          <p:nvPr/>
        </p:nvSpPr>
        <p:spPr>
          <a:xfrm>
            <a:off x="5097779" y="3012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0" name="bk object 4560"/>
          <p:cNvSpPr/>
          <p:nvPr/>
        </p:nvSpPr>
        <p:spPr>
          <a:xfrm>
            <a:off x="5097779" y="3008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1" name="bk object 4561"/>
          <p:cNvSpPr/>
          <p:nvPr/>
        </p:nvSpPr>
        <p:spPr>
          <a:xfrm>
            <a:off x="5097779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2" name="bk object 4562"/>
          <p:cNvSpPr/>
          <p:nvPr/>
        </p:nvSpPr>
        <p:spPr>
          <a:xfrm>
            <a:off x="5097779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3" name="bk object 4563"/>
          <p:cNvSpPr/>
          <p:nvPr/>
        </p:nvSpPr>
        <p:spPr>
          <a:xfrm>
            <a:off x="5421629" y="3008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4" name="bk object 4564"/>
          <p:cNvSpPr/>
          <p:nvPr/>
        </p:nvSpPr>
        <p:spPr>
          <a:xfrm>
            <a:off x="5421629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5" name="bk object 4565"/>
          <p:cNvSpPr/>
          <p:nvPr/>
        </p:nvSpPr>
        <p:spPr>
          <a:xfrm>
            <a:off x="5421629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6" name="bk object 4566"/>
          <p:cNvSpPr/>
          <p:nvPr/>
        </p:nvSpPr>
        <p:spPr>
          <a:xfrm>
            <a:off x="5097779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7" name="bk object 4567"/>
          <p:cNvSpPr/>
          <p:nvPr/>
        </p:nvSpPr>
        <p:spPr>
          <a:xfrm>
            <a:off x="5097779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8" name="bk object 4568"/>
          <p:cNvSpPr/>
          <p:nvPr/>
        </p:nvSpPr>
        <p:spPr>
          <a:xfrm>
            <a:off x="5421629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9" name="bk object 4569"/>
          <p:cNvSpPr/>
          <p:nvPr/>
        </p:nvSpPr>
        <p:spPr>
          <a:xfrm>
            <a:off x="5421629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0" name="bk object 4570"/>
          <p:cNvSpPr/>
          <p:nvPr/>
        </p:nvSpPr>
        <p:spPr>
          <a:xfrm>
            <a:off x="5097779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1" name="bk object 4571"/>
          <p:cNvSpPr/>
          <p:nvPr/>
        </p:nvSpPr>
        <p:spPr>
          <a:xfrm>
            <a:off x="5097779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2" name="bk object 4572"/>
          <p:cNvSpPr/>
          <p:nvPr/>
        </p:nvSpPr>
        <p:spPr>
          <a:xfrm>
            <a:off x="5421629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3" name="bk object 4573"/>
          <p:cNvSpPr/>
          <p:nvPr/>
        </p:nvSpPr>
        <p:spPr>
          <a:xfrm>
            <a:off x="5421629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4" name="bk object 4574"/>
          <p:cNvSpPr/>
          <p:nvPr/>
        </p:nvSpPr>
        <p:spPr>
          <a:xfrm>
            <a:off x="5097779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5" name="bk object 4575"/>
          <p:cNvSpPr/>
          <p:nvPr/>
        </p:nvSpPr>
        <p:spPr>
          <a:xfrm>
            <a:off x="5097779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6" name="bk object 4576"/>
          <p:cNvSpPr/>
          <p:nvPr/>
        </p:nvSpPr>
        <p:spPr>
          <a:xfrm>
            <a:off x="5421629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7" name="bk object 4577"/>
          <p:cNvSpPr/>
          <p:nvPr/>
        </p:nvSpPr>
        <p:spPr>
          <a:xfrm>
            <a:off x="5421629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8" name="bk object 4578"/>
          <p:cNvSpPr/>
          <p:nvPr/>
        </p:nvSpPr>
        <p:spPr>
          <a:xfrm>
            <a:off x="5097779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9" name="bk object 4579"/>
          <p:cNvSpPr/>
          <p:nvPr/>
        </p:nvSpPr>
        <p:spPr>
          <a:xfrm>
            <a:off x="5097779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0" name="bk object 4580"/>
          <p:cNvSpPr/>
          <p:nvPr/>
        </p:nvSpPr>
        <p:spPr>
          <a:xfrm>
            <a:off x="5421629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1" name="bk object 4581"/>
          <p:cNvSpPr/>
          <p:nvPr/>
        </p:nvSpPr>
        <p:spPr>
          <a:xfrm>
            <a:off x="5421629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2" name="bk object 4582"/>
          <p:cNvSpPr/>
          <p:nvPr/>
        </p:nvSpPr>
        <p:spPr>
          <a:xfrm>
            <a:off x="5421629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3" name="bk object 4583"/>
          <p:cNvSpPr/>
          <p:nvPr/>
        </p:nvSpPr>
        <p:spPr>
          <a:xfrm>
            <a:off x="5097779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4" name="bk object 4584"/>
          <p:cNvSpPr/>
          <p:nvPr/>
        </p:nvSpPr>
        <p:spPr>
          <a:xfrm>
            <a:off x="5097779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5" name="bk object 4585"/>
          <p:cNvSpPr/>
          <p:nvPr/>
        </p:nvSpPr>
        <p:spPr>
          <a:xfrm>
            <a:off x="5421629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6" name="bk object 4586"/>
          <p:cNvSpPr/>
          <p:nvPr/>
        </p:nvSpPr>
        <p:spPr>
          <a:xfrm>
            <a:off x="5097779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7" name="bk object 4587"/>
          <p:cNvSpPr/>
          <p:nvPr/>
        </p:nvSpPr>
        <p:spPr>
          <a:xfrm>
            <a:off x="5097779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8" name="bk object 4588"/>
          <p:cNvSpPr/>
          <p:nvPr/>
        </p:nvSpPr>
        <p:spPr>
          <a:xfrm>
            <a:off x="5421629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9" name="bk object 4589"/>
          <p:cNvSpPr/>
          <p:nvPr/>
        </p:nvSpPr>
        <p:spPr>
          <a:xfrm>
            <a:off x="5421629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0" name="bk object 4590"/>
          <p:cNvSpPr/>
          <p:nvPr/>
        </p:nvSpPr>
        <p:spPr>
          <a:xfrm>
            <a:off x="5097779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1" name="bk object 4591"/>
          <p:cNvSpPr/>
          <p:nvPr/>
        </p:nvSpPr>
        <p:spPr>
          <a:xfrm>
            <a:off x="5097779" y="2957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2" name="bk object 4592"/>
          <p:cNvSpPr/>
          <p:nvPr/>
        </p:nvSpPr>
        <p:spPr>
          <a:xfrm>
            <a:off x="5421629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3" name="bk object 4593"/>
          <p:cNvSpPr/>
          <p:nvPr/>
        </p:nvSpPr>
        <p:spPr>
          <a:xfrm>
            <a:off x="5421629" y="2957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4" name="bk object 4594"/>
          <p:cNvSpPr/>
          <p:nvPr/>
        </p:nvSpPr>
        <p:spPr>
          <a:xfrm>
            <a:off x="5097779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5" name="bk object 4595"/>
          <p:cNvSpPr/>
          <p:nvPr/>
        </p:nvSpPr>
        <p:spPr>
          <a:xfrm>
            <a:off x="5097779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6" name="bk object 4596"/>
          <p:cNvSpPr/>
          <p:nvPr/>
        </p:nvSpPr>
        <p:spPr>
          <a:xfrm>
            <a:off x="5421629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7" name="bk object 4597"/>
          <p:cNvSpPr/>
          <p:nvPr/>
        </p:nvSpPr>
        <p:spPr>
          <a:xfrm>
            <a:off x="5421629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8" name="bk object 4598"/>
          <p:cNvSpPr/>
          <p:nvPr/>
        </p:nvSpPr>
        <p:spPr>
          <a:xfrm>
            <a:off x="5097779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9" name="bk object 4599"/>
          <p:cNvSpPr/>
          <p:nvPr/>
        </p:nvSpPr>
        <p:spPr>
          <a:xfrm>
            <a:off x="5097779" y="294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0" name="bk object 4600"/>
          <p:cNvSpPr/>
          <p:nvPr/>
        </p:nvSpPr>
        <p:spPr>
          <a:xfrm>
            <a:off x="5421629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1" name="bk object 4601"/>
          <p:cNvSpPr/>
          <p:nvPr/>
        </p:nvSpPr>
        <p:spPr>
          <a:xfrm>
            <a:off x="5421629" y="294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2" name="bk object 4602"/>
          <p:cNvSpPr/>
          <p:nvPr/>
        </p:nvSpPr>
        <p:spPr>
          <a:xfrm>
            <a:off x="5097779" y="2942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3" name="bk object 4603"/>
          <p:cNvSpPr/>
          <p:nvPr/>
        </p:nvSpPr>
        <p:spPr>
          <a:xfrm>
            <a:off x="5421629" y="2942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4" name="bk object 4604"/>
          <p:cNvSpPr/>
          <p:nvPr/>
        </p:nvSpPr>
        <p:spPr>
          <a:xfrm>
            <a:off x="5342890" y="2941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5" name="bk object 4605"/>
          <p:cNvSpPr/>
          <p:nvPr/>
        </p:nvSpPr>
        <p:spPr>
          <a:xfrm>
            <a:off x="5097779" y="2940050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 h="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A049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6" name="bk object 4606"/>
          <p:cNvSpPr/>
          <p:nvPr/>
        </p:nvSpPr>
        <p:spPr>
          <a:xfrm>
            <a:off x="5347970" y="2938779"/>
            <a:ext cx="77470" cy="2540"/>
          </a:xfrm>
          <a:custGeom>
            <a:avLst/>
            <a:gdLst/>
            <a:ahLst/>
            <a:cxnLst/>
            <a:rect l="l" t="t" r="r" b="b"/>
            <a:pathLst>
              <a:path w="77470" h="2539">
                <a:moveTo>
                  <a:pt x="77469" y="0"/>
                </a:moveTo>
                <a:lnTo>
                  <a:pt x="0" y="0"/>
                </a:lnTo>
                <a:lnTo>
                  <a:pt x="0" y="2539"/>
                </a:lnTo>
                <a:lnTo>
                  <a:pt x="77469" y="2539"/>
                </a:lnTo>
                <a:lnTo>
                  <a:pt x="77469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7" name="bk object 4607"/>
          <p:cNvSpPr/>
          <p:nvPr/>
        </p:nvSpPr>
        <p:spPr>
          <a:xfrm>
            <a:off x="5097779" y="3262629"/>
            <a:ext cx="77470" cy="2540"/>
          </a:xfrm>
          <a:custGeom>
            <a:avLst/>
            <a:gdLst/>
            <a:ahLst/>
            <a:cxnLst/>
            <a:rect l="l" t="t" r="r" b="b"/>
            <a:pathLst>
              <a:path w="77470" h="2539">
                <a:moveTo>
                  <a:pt x="77470" y="0"/>
                </a:moveTo>
                <a:lnTo>
                  <a:pt x="0" y="0"/>
                </a:lnTo>
                <a:lnTo>
                  <a:pt x="0" y="2539"/>
                </a:lnTo>
                <a:lnTo>
                  <a:pt x="77470" y="2539"/>
                </a:lnTo>
                <a:lnTo>
                  <a:pt x="7747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8" name="bk object 4608"/>
          <p:cNvSpPr/>
          <p:nvPr/>
        </p:nvSpPr>
        <p:spPr>
          <a:xfrm>
            <a:off x="5097779" y="3260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9" name="bk object 4609"/>
          <p:cNvSpPr/>
          <p:nvPr/>
        </p:nvSpPr>
        <p:spPr>
          <a:xfrm>
            <a:off x="5097779" y="3256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0" name="bk object 4610"/>
          <p:cNvSpPr/>
          <p:nvPr/>
        </p:nvSpPr>
        <p:spPr>
          <a:xfrm>
            <a:off x="5097779" y="3253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1" name="bk object 4611"/>
          <p:cNvSpPr/>
          <p:nvPr/>
        </p:nvSpPr>
        <p:spPr>
          <a:xfrm>
            <a:off x="5097779" y="3249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2" name="bk object 4612"/>
          <p:cNvSpPr/>
          <p:nvPr/>
        </p:nvSpPr>
        <p:spPr>
          <a:xfrm>
            <a:off x="5097779" y="3247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3" name="bk object 4613"/>
          <p:cNvSpPr/>
          <p:nvPr/>
        </p:nvSpPr>
        <p:spPr>
          <a:xfrm>
            <a:off x="5097779" y="3243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4" name="bk object 4614"/>
          <p:cNvSpPr/>
          <p:nvPr/>
        </p:nvSpPr>
        <p:spPr>
          <a:xfrm>
            <a:off x="5097779" y="3241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5" name="bk object 4615"/>
          <p:cNvSpPr/>
          <p:nvPr/>
        </p:nvSpPr>
        <p:spPr>
          <a:xfrm>
            <a:off x="5097779" y="3237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6" name="bk object 4616"/>
          <p:cNvSpPr/>
          <p:nvPr/>
        </p:nvSpPr>
        <p:spPr>
          <a:xfrm>
            <a:off x="5097779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7" name="bk object 4617"/>
          <p:cNvSpPr/>
          <p:nvPr/>
        </p:nvSpPr>
        <p:spPr>
          <a:xfrm>
            <a:off x="5097779" y="323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8" name="bk object 4618"/>
          <p:cNvSpPr/>
          <p:nvPr/>
        </p:nvSpPr>
        <p:spPr>
          <a:xfrm>
            <a:off x="5097779" y="3228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9" name="bk object 4619"/>
          <p:cNvSpPr/>
          <p:nvPr/>
        </p:nvSpPr>
        <p:spPr>
          <a:xfrm>
            <a:off x="5097779" y="3224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0" name="bk object 4620"/>
          <p:cNvSpPr/>
          <p:nvPr/>
        </p:nvSpPr>
        <p:spPr>
          <a:xfrm>
            <a:off x="5097779" y="3221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1" name="bk object 4621"/>
          <p:cNvSpPr/>
          <p:nvPr/>
        </p:nvSpPr>
        <p:spPr>
          <a:xfrm>
            <a:off x="5097779" y="3218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2" name="bk object 4622"/>
          <p:cNvSpPr/>
          <p:nvPr/>
        </p:nvSpPr>
        <p:spPr>
          <a:xfrm>
            <a:off x="5097779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3" name="bk object 4623"/>
          <p:cNvSpPr/>
          <p:nvPr/>
        </p:nvSpPr>
        <p:spPr>
          <a:xfrm>
            <a:off x="5097779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4" name="bk object 4624"/>
          <p:cNvSpPr/>
          <p:nvPr/>
        </p:nvSpPr>
        <p:spPr>
          <a:xfrm>
            <a:off x="5097779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5" name="bk object 4625"/>
          <p:cNvSpPr/>
          <p:nvPr/>
        </p:nvSpPr>
        <p:spPr>
          <a:xfrm>
            <a:off x="5097779" y="3205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6" name="bk object 4626"/>
          <p:cNvSpPr/>
          <p:nvPr/>
        </p:nvSpPr>
        <p:spPr>
          <a:xfrm>
            <a:off x="5097779" y="3202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7" name="bk object 4627"/>
          <p:cNvSpPr/>
          <p:nvPr/>
        </p:nvSpPr>
        <p:spPr>
          <a:xfrm>
            <a:off x="5097779" y="3196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8" name="bk object 4628"/>
          <p:cNvSpPr/>
          <p:nvPr/>
        </p:nvSpPr>
        <p:spPr>
          <a:xfrm>
            <a:off x="5097779" y="3192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9" name="bk object 4629"/>
          <p:cNvSpPr/>
          <p:nvPr/>
        </p:nvSpPr>
        <p:spPr>
          <a:xfrm>
            <a:off x="5097779" y="3190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0" name="bk object 4630"/>
          <p:cNvSpPr/>
          <p:nvPr/>
        </p:nvSpPr>
        <p:spPr>
          <a:xfrm>
            <a:off x="5099684" y="3110229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39">
                <a:moveTo>
                  <a:pt x="0" y="91440"/>
                </a:move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1" name="bk object 4631"/>
          <p:cNvSpPr/>
          <p:nvPr/>
        </p:nvSpPr>
        <p:spPr>
          <a:xfrm>
            <a:off x="5097779" y="310133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810" y="0"/>
                </a:moveTo>
                <a:lnTo>
                  <a:pt x="0" y="0"/>
                </a:lnTo>
                <a:lnTo>
                  <a:pt x="0" y="7619"/>
                </a:lnTo>
                <a:lnTo>
                  <a:pt x="381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2" name="bk object 4632"/>
          <p:cNvSpPr/>
          <p:nvPr/>
        </p:nvSpPr>
        <p:spPr>
          <a:xfrm>
            <a:off x="5097779" y="30949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3" name="bk object 4633"/>
          <p:cNvSpPr/>
          <p:nvPr/>
        </p:nvSpPr>
        <p:spPr>
          <a:xfrm>
            <a:off x="5097779" y="30886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4" name="bk object 4634"/>
          <p:cNvSpPr/>
          <p:nvPr/>
        </p:nvSpPr>
        <p:spPr>
          <a:xfrm>
            <a:off x="5097779" y="30822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5" name="bk object 4635"/>
          <p:cNvSpPr/>
          <p:nvPr/>
        </p:nvSpPr>
        <p:spPr>
          <a:xfrm>
            <a:off x="5097779" y="3078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6" name="bk object 4636"/>
          <p:cNvSpPr/>
          <p:nvPr/>
        </p:nvSpPr>
        <p:spPr>
          <a:xfrm>
            <a:off x="5097779" y="3059429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80">
                <a:moveTo>
                  <a:pt x="3810" y="0"/>
                </a:moveTo>
                <a:lnTo>
                  <a:pt x="0" y="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7" name="bk object 4637"/>
          <p:cNvSpPr/>
          <p:nvPr/>
        </p:nvSpPr>
        <p:spPr>
          <a:xfrm>
            <a:off x="5097779" y="3056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8" name="bk object 4638"/>
          <p:cNvSpPr/>
          <p:nvPr/>
        </p:nvSpPr>
        <p:spPr>
          <a:xfrm>
            <a:off x="5097779" y="30543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9" name="bk object 4639"/>
          <p:cNvSpPr/>
          <p:nvPr/>
        </p:nvSpPr>
        <p:spPr>
          <a:xfrm>
            <a:off x="5285740" y="3263900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A049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0" name="bk object 4640"/>
          <p:cNvSpPr/>
          <p:nvPr/>
        </p:nvSpPr>
        <p:spPr>
          <a:xfrm>
            <a:off x="5421629" y="3260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1" name="bk object 4641"/>
          <p:cNvSpPr/>
          <p:nvPr/>
        </p:nvSpPr>
        <p:spPr>
          <a:xfrm>
            <a:off x="5421629" y="3256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2" name="bk object 4642"/>
          <p:cNvSpPr/>
          <p:nvPr/>
        </p:nvSpPr>
        <p:spPr>
          <a:xfrm>
            <a:off x="5421629" y="3253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3" name="bk object 4643"/>
          <p:cNvSpPr/>
          <p:nvPr/>
        </p:nvSpPr>
        <p:spPr>
          <a:xfrm>
            <a:off x="5421629" y="3249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4" name="bk object 4644"/>
          <p:cNvSpPr/>
          <p:nvPr/>
        </p:nvSpPr>
        <p:spPr>
          <a:xfrm>
            <a:off x="5421629" y="3247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5" name="bk object 4645"/>
          <p:cNvSpPr/>
          <p:nvPr/>
        </p:nvSpPr>
        <p:spPr>
          <a:xfrm>
            <a:off x="5421629" y="3243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6" name="bk object 4646"/>
          <p:cNvSpPr/>
          <p:nvPr/>
        </p:nvSpPr>
        <p:spPr>
          <a:xfrm>
            <a:off x="5421629" y="3241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7" name="bk object 4647"/>
          <p:cNvSpPr/>
          <p:nvPr/>
        </p:nvSpPr>
        <p:spPr>
          <a:xfrm>
            <a:off x="5421629" y="3237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8" name="bk object 4648"/>
          <p:cNvSpPr/>
          <p:nvPr/>
        </p:nvSpPr>
        <p:spPr>
          <a:xfrm>
            <a:off x="5421629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9" name="bk object 4649"/>
          <p:cNvSpPr/>
          <p:nvPr/>
        </p:nvSpPr>
        <p:spPr>
          <a:xfrm>
            <a:off x="5421629" y="323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0" name="bk object 4650"/>
          <p:cNvSpPr/>
          <p:nvPr/>
        </p:nvSpPr>
        <p:spPr>
          <a:xfrm>
            <a:off x="5421629" y="3228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1" name="bk object 4651"/>
          <p:cNvSpPr/>
          <p:nvPr/>
        </p:nvSpPr>
        <p:spPr>
          <a:xfrm>
            <a:off x="5421629" y="3224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2" name="bk object 4652"/>
          <p:cNvSpPr/>
          <p:nvPr/>
        </p:nvSpPr>
        <p:spPr>
          <a:xfrm>
            <a:off x="5421629" y="3221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3" name="bk object 4653"/>
          <p:cNvSpPr/>
          <p:nvPr/>
        </p:nvSpPr>
        <p:spPr>
          <a:xfrm>
            <a:off x="5421629" y="3218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4" name="bk object 4654"/>
          <p:cNvSpPr/>
          <p:nvPr/>
        </p:nvSpPr>
        <p:spPr>
          <a:xfrm>
            <a:off x="5421629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5" name="bk object 4655"/>
          <p:cNvSpPr/>
          <p:nvPr/>
        </p:nvSpPr>
        <p:spPr>
          <a:xfrm>
            <a:off x="5421629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6" name="bk object 4656"/>
          <p:cNvSpPr/>
          <p:nvPr/>
        </p:nvSpPr>
        <p:spPr>
          <a:xfrm>
            <a:off x="5421629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7" name="bk object 4657"/>
          <p:cNvSpPr/>
          <p:nvPr/>
        </p:nvSpPr>
        <p:spPr>
          <a:xfrm>
            <a:off x="5421629" y="3205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8" name="bk object 4658"/>
          <p:cNvSpPr/>
          <p:nvPr/>
        </p:nvSpPr>
        <p:spPr>
          <a:xfrm>
            <a:off x="5421629" y="3202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9" name="bk object 4659"/>
          <p:cNvSpPr/>
          <p:nvPr/>
        </p:nvSpPr>
        <p:spPr>
          <a:xfrm>
            <a:off x="5421629" y="3199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0" name="bk object 4660"/>
          <p:cNvSpPr/>
          <p:nvPr/>
        </p:nvSpPr>
        <p:spPr>
          <a:xfrm>
            <a:off x="5421629" y="3196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1" name="bk object 4661"/>
          <p:cNvSpPr/>
          <p:nvPr/>
        </p:nvSpPr>
        <p:spPr>
          <a:xfrm>
            <a:off x="5421629" y="3192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2" name="bk object 4662"/>
          <p:cNvSpPr/>
          <p:nvPr/>
        </p:nvSpPr>
        <p:spPr>
          <a:xfrm>
            <a:off x="5421629" y="3190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3" name="bk object 4663"/>
          <p:cNvSpPr/>
          <p:nvPr/>
        </p:nvSpPr>
        <p:spPr>
          <a:xfrm>
            <a:off x="5421629" y="31838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4" name="bk object 4664"/>
          <p:cNvSpPr/>
          <p:nvPr/>
        </p:nvSpPr>
        <p:spPr>
          <a:xfrm>
            <a:off x="5423534" y="3110229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2389"/>
                </a:moveTo>
                <a:lnTo>
                  <a:pt x="0" y="0"/>
                </a:lnTo>
                <a:lnTo>
                  <a:pt x="0" y="72389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5" name="bk object 4665"/>
          <p:cNvSpPr/>
          <p:nvPr/>
        </p:nvSpPr>
        <p:spPr>
          <a:xfrm>
            <a:off x="5421629" y="310133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810" y="0"/>
                </a:moveTo>
                <a:lnTo>
                  <a:pt x="0" y="0"/>
                </a:lnTo>
                <a:lnTo>
                  <a:pt x="0" y="7619"/>
                </a:lnTo>
                <a:lnTo>
                  <a:pt x="381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6" name="bk object 4666"/>
          <p:cNvSpPr/>
          <p:nvPr/>
        </p:nvSpPr>
        <p:spPr>
          <a:xfrm>
            <a:off x="5421629" y="30949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7" name="bk object 4667"/>
          <p:cNvSpPr/>
          <p:nvPr/>
        </p:nvSpPr>
        <p:spPr>
          <a:xfrm>
            <a:off x="5421629" y="30886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8" name="bk object 4668"/>
          <p:cNvSpPr/>
          <p:nvPr/>
        </p:nvSpPr>
        <p:spPr>
          <a:xfrm>
            <a:off x="5421629" y="30822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9" name="bk object 4669"/>
          <p:cNvSpPr/>
          <p:nvPr/>
        </p:nvSpPr>
        <p:spPr>
          <a:xfrm>
            <a:off x="5421629" y="3078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0" name="bk object 4670"/>
          <p:cNvSpPr/>
          <p:nvPr/>
        </p:nvSpPr>
        <p:spPr>
          <a:xfrm>
            <a:off x="5421629" y="3059429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80">
                <a:moveTo>
                  <a:pt x="3810" y="0"/>
                </a:moveTo>
                <a:lnTo>
                  <a:pt x="0" y="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1" name="bk object 4671"/>
          <p:cNvSpPr/>
          <p:nvPr/>
        </p:nvSpPr>
        <p:spPr>
          <a:xfrm>
            <a:off x="5421629" y="3056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2" name="bk object 4672"/>
          <p:cNvSpPr/>
          <p:nvPr/>
        </p:nvSpPr>
        <p:spPr>
          <a:xfrm>
            <a:off x="5421629" y="30543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3" name="bk object 4673"/>
          <p:cNvSpPr/>
          <p:nvPr/>
        </p:nvSpPr>
        <p:spPr>
          <a:xfrm>
            <a:off x="5101590" y="2942589"/>
            <a:ext cx="320040" cy="320040"/>
          </a:xfrm>
          <a:custGeom>
            <a:avLst/>
            <a:gdLst/>
            <a:ahLst/>
            <a:cxnLst/>
            <a:rect l="l" t="t" r="r" b="b"/>
            <a:pathLst>
              <a:path w="320039" h="320039">
                <a:moveTo>
                  <a:pt x="3810" y="107950"/>
                </a:moveTo>
                <a:lnTo>
                  <a:pt x="0" y="10795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7950"/>
                </a:lnTo>
                <a:close/>
              </a:path>
              <a:path w="320039" h="320039">
                <a:moveTo>
                  <a:pt x="320039" y="107950"/>
                </a:moveTo>
                <a:lnTo>
                  <a:pt x="316230" y="107950"/>
                </a:lnTo>
                <a:lnTo>
                  <a:pt x="316230" y="110489"/>
                </a:lnTo>
                <a:lnTo>
                  <a:pt x="320039" y="110489"/>
                </a:lnTo>
                <a:lnTo>
                  <a:pt x="320039" y="107950"/>
                </a:lnTo>
                <a:close/>
              </a:path>
              <a:path w="320039" h="320039">
                <a:moveTo>
                  <a:pt x="3810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139"/>
                </a:lnTo>
                <a:close/>
              </a:path>
              <a:path w="320039" h="320039">
                <a:moveTo>
                  <a:pt x="3810" y="97789"/>
                </a:moveTo>
                <a:lnTo>
                  <a:pt x="0" y="9778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7789"/>
                </a:lnTo>
                <a:close/>
              </a:path>
              <a:path w="320039" h="320039">
                <a:moveTo>
                  <a:pt x="3810" y="95250"/>
                </a:moveTo>
                <a:lnTo>
                  <a:pt x="0" y="95250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5250"/>
                </a:lnTo>
                <a:close/>
              </a:path>
              <a:path w="320039" h="320039">
                <a:moveTo>
                  <a:pt x="3810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1439"/>
                </a:lnTo>
                <a:close/>
              </a:path>
              <a:path w="320039" h="320039">
                <a:moveTo>
                  <a:pt x="320039" y="104139"/>
                </a:moveTo>
                <a:lnTo>
                  <a:pt x="316230" y="104139"/>
                </a:lnTo>
                <a:lnTo>
                  <a:pt x="316230" y="106679"/>
                </a:lnTo>
                <a:lnTo>
                  <a:pt x="320039" y="106679"/>
                </a:lnTo>
                <a:lnTo>
                  <a:pt x="320039" y="104139"/>
                </a:lnTo>
                <a:close/>
              </a:path>
              <a:path w="320039" h="320039">
                <a:moveTo>
                  <a:pt x="320039" y="97789"/>
                </a:moveTo>
                <a:lnTo>
                  <a:pt x="316230" y="97789"/>
                </a:lnTo>
                <a:lnTo>
                  <a:pt x="316230" y="102869"/>
                </a:lnTo>
                <a:lnTo>
                  <a:pt x="320039" y="102869"/>
                </a:lnTo>
                <a:lnTo>
                  <a:pt x="320039" y="97789"/>
                </a:lnTo>
                <a:close/>
              </a:path>
              <a:path w="320039" h="320039">
                <a:moveTo>
                  <a:pt x="320039" y="95250"/>
                </a:moveTo>
                <a:lnTo>
                  <a:pt x="316230" y="95250"/>
                </a:lnTo>
                <a:lnTo>
                  <a:pt x="316230" y="96519"/>
                </a:lnTo>
                <a:lnTo>
                  <a:pt x="320039" y="96519"/>
                </a:lnTo>
                <a:lnTo>
                  <a:pt x="320039" y="95250"/>
                </a:lnTo>
                <a:close/>
              </a:path>
              <a:path w="320039" h="320039">
                <a:moveTo>
                  <a:pt x="320039" y="91439"/>
                </a:moveTo>
                <a:lnTo>
                  <a:pt x="316230" y="91439"/>
                </a:lnTo>
                <a:lnTo>
                  <a:pt x="316230" y="93979"/>
                </a:lnTo>
                <a:lnTo>
                  <a:pt x="320039" y="93979"/>
                </a:lnTo>
                <a:lnTo>
                  <a:pt x="320039" y="91439"/>
                </a:lnTo>
                <a:close/>
              </a:path>
              <a:path w="320039" h="320039">
                <a:moveTo>
                  <a:pt x="320039" y="85089"/>
                </a:moveTo>
                <a:lnTo>
                  <a:pt x="316230" y="85089"/>
                </a:lnTo>
                <a:lnTo>
                  <a:pt x="316230" y="90169"/>
                </a:lnTo>
                <a:lnTo>
                  <a:pt x="320039" y="90169"/>
                </a:lnTo>
                <a:lnTo>
                  <a:pt x="320039" y="85089"/>
                </a:lnTo>
                <a:close/>
              </a:path>
              <a:path w="320039" h="320039">
                <a:moveTo>
                  <a:pt x="320039" y="78739"/>
                </a:moveTo>
                <a:lnTo>
                  <a:pt x="316230" y="78739"/>
                </a:lnTo>
                <a:lnTo>
                  <a:pt x="316230" y="83819"/>
                </a:lnTo>
                <a:lnTo>
                  <a:pt x="320039" y="83819"/>
                </a:lnTo>
                <a:lnTo>
                  <a:pt x="320039" y="78739"/>
                </a:lnTo>
                <a:close/>
              </a:path>
              <a:path w="320039" h="320039">
                <a:moveTo>
                  <a:pt x="320039" y="76200"/>
                </a:moveTo>
                <a:lnTo>
                  <a:pt x="316230" y="76200"/>
                </a:lnTo>
                <a:lnTo>
                  <a:pt x="316230" y="77469"/>
                </a:lnTo>
                <a:lnTo>
                  <a:pt x="320039" y="77469"/>
                </a:lnTo>
                <a:lnTo>
                  <a:pt x="320039" y="76200"/>
                </a:lnTo>
                <a:close/>
              </a:path>
              <a:path w="320039" h="320039">
                <a:moveTo>
                  <a:pt x="3810" y="85089"/>
                </a:moveTo>
                <a:lnTo>
                  <a:pt x="0" y="8508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5089"/>
                </a:lnTo>
                <a:close/>
              </a:path>
              <a:path w="320039" h="320039">
                <a:moveTo>
                  <a:pt x="3810" y="78739"/>
                </a:moveTo>
                <a:lnTo>
                  <a:pt x="0" y="7873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8739"/>
                </a:lnTo>
                <a:close/>
              </a:path>
              <a:path w="320039" h="320039">
                <a:moveTo>
                  <a:pt x="3810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200"/>
                </a:lnTo>
                <a:close/>
              </a:path>
              <a:path w="320039" h="320039">
                <a:moveTo>
                  <a:pt x="3810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320039" h="320039">
                <a:moveTo>
                  <a:pt x="320039" y="72389"/>
                </a:moveTo>
                <a:lnTo>
                  <a:pt x="316230" y="72389"/>
                </a:lnTo>
                <a:lnTo>
                  <a:pt x="316230" y="74929"/>
                </a:lnTo>
                <a:lnTo>
                  <a:pt x="320039" y="74929"/>
                </a:lnTo>
                <a:lnTo>
                  <a:pt x="320039" y="72389"/>
                </a:lnTo>
                <a:close/>
              </a:path>
              <a:path w="320039" h="320039">
                <a:moveTo>
                  <a:pt x="320039" y="69850"/>
                </a:moveTo>
                <a:lnTo>
                  <a:pt x="316230" y="69850"/>
                </a:lnTo>
                <a:lnTo>
                  <a:pt x="316230" y="71119"/>
                </a:lnTo>
                <a:lnTo>
                  <a:pt x="320039" y="71119"/>
                </a:lnTo>
                <a:lnTo>
                  <a:pt x="320039" y="69850"/>
                </a:lnTo>
                <a:close/>
              </a:path>
              <a:path w="320039" h="320039">
                <a:moveTo>
                  <a:pt x="3810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850"/>
                </a:lnTo>
                <a:close/>
              </a:path>
              <a:path w="320039" h="320039">
                <a:moveTo>
                  <a:pt x="381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039"/>
                </a:lnTo>
                <a:close/>
              </a:path>
              <a:path w="320039" h="320039">
                <a:moveTo>
                  <a:pt x="381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3500"/>
                </a:lnTo>
                <a:close/>
              </a:path>
              <a:path w="320039" h="320039">
                <a:moveTo>
                  <a:pt x="3810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9689"/>
                </a:lnTo>
                <a:close/>
              </a:path>
              <a:path w="320039" h="320039">
                <a:moveTo>
                  <a:pt x="320039" y="66039"/>
                </a:moveTo>
                <a:lnTo>
                  <a:pt x="316230" y="66039"/>
                </a:lnTo>
                <a:lnTo>
                  <a:pt x="316230" y="68579"/>
                </a:lnTo>
                <a:lnTo>
                  <a:pt x="320039" y="68579"/>
                </a:lnTo>
                <a:lnTo>
                  <a:pt x="320039" y="66039"/>
                </a:lnTo>
                <a:close/>
              </a:path>
              <a:path w="320039" h="320039">
                <a:moveTo>
                  <a:pt x="320039" y="63500"/>
                </a:moveTo>
                <a:lnTo>
                  <a:pt x="316230" y="63500"/>
                </a:lnTo>
                <a:lnTo>
                  <a:pt x="316230" y="64769"/>
                </a:lnTo>
                <a:lnTo>
                  <a:pt x="320039" y="64769"/>
                </a:lnTo>
                <a:lnTo>
                  <a:pt x="320039" y="63500"/>
                </a:lnTo>
                <a:close/>
              </a:path>
              <a:path w="320039" h="320039">
                <a:moveTo>
                  <a:pt x="320039" y="59689"/>
                </a:moveTo>
                <a:lnTo>
                  <a:pt x="316230" y="59689"/>
                </a:lnTo>
                <a:lnTo>
                  <a:pt x="316230" y="62229"/>
                </a:lnTo>
                <a:lnTo>
                  <a:pt x="320039" y="62229"/>
                </a:lnTo>
                <a:lnTo>
                  <a:pt x="320039" y="59689"/>
                </a:lnTo>
                <a:close/>
              </a:path>
              <a:path w="320039" h="320039">
                <a:moveTo>
                  <a:pt x="3810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7150"/>
                </a:lnTo>
                <a:close/>
              </a:path>
              <a:path w="320039" h="320039">
                <a:moveTo>
                  <a:pt x="3810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339"/>
                </a:lnTo>
                <a:close/>
              </a:path>
              <a:path w="320039" h="320039">
                <a:moveTo>
                  <a:pt x="320039" y="57150"/>
                </a:moveTo>
                <a:lnTo>
                  <a:pt x="316230" y="57150"/>
                </a:lnTo>
                <a:lnTo>
                  <a:pt x="316230" y="58419"/>
                </a:lnTo>
                <a:lnTo>
                  <a:pt x="320039" y="58419"/>
                </a:lnTo>
                <a:lnTo>
                  <a:pt x="320039" y="57150"/>
                </a:lnTo>
                <a:close/>
              </a:path>
              <a:path w="320039" h="320039">
                <a:moveTo>
                  <a:pt x="320039" y="53339"/>
                </a:moveTo>
                <a:lnTo>
                  <a:pt x="316230" y="53339"/>
                </a:lnTo>
                <a:lnTo>
                  <a:pt x="316230" y="55879"/>
                </a:lnTo>
                <a:lnTo>
                  <a:pt x="320039" y="55879"/>
                </a:lnTo>
                <a:lnTo>
                  <a:pt x="320039" y="53339"/>
                </a:lnTo>
                <a:close/>
              </a:path>
              <a:path w="320039" h="320039">
                <a:moveTo>
                  <a:pt x="3810" y="50800"/>
                </a:moveTo>
                <a:lnTo>
                  <a:pt x="0" y="50800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50800"/>
                </a:lnTo>
                <a:close/>
              </a:path>
              <a:path w="320039" h="320039">
                <a:moveTo>
                  <a:pt x="3810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6989"/>
                </a:lnTo>
                <a:close/>
              </a:path>
              <a:path w="320039" h="320039">
                <a:moveTo>
                  <a:pt x="320039" y="50800"/>
                </a:moveTo>
                <a:lnTo>
                  <a:pt x="316230" y="50800"/>
                </a:lnTo>
                <a:lnTo>
                  <a:pt x="316230" y="52069"/>
                </a:lnTo>
                <a:lnTo>
                  <a:pt x="320039" y="52069"/>
                </a:lnTo>
                <a:lnTo>
                  <a:pt x="320039" y="50800"/>
                </a:lnTo>
                <a:close/>
              </a:path>
              <a:path w="320039" h="320039">
                <a:moveTo>
                  <a:pt x="320039" y="46989"/>
                </a:moveTo>
                <a:lnTo>
                  <a:pt x="316230" y="46989"/>
                </a:lnTo>
                <a:lnTo>
                  <a:pt x="316230" y="49529"/>
                </a:lnTo>
                <a:lnTo>
                  <a:pt x="320039" y="49529"/>
                </a:lnTo>
                <a:lnTo>
                  <a:pt x="320039" y="46989"/>
                </a:lnTo>
                <a:close/>
              </a:path>
              <a:path w="320039" h="320039">
                <a:moveTo>
                  <a:pt x="3810" y="44450"/>
                </a:moveTo>
                <a:lnTo>
                  <a:pt x="0" y="44450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4450"/>
                </a:lnTo>
                <a:close/>
              </a:path>
              <a:path w="320039" h="320039">
                <a:moveTo>
                  <a:pt x="3810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639"/>
                </a:lnTo>
                <a:close/>
              </a:path>
              <a:path w="320039" h="320039">
                <a:moveTo>
                  <a:pt x="320039" y="44450"/>
                </a:moveTo>
                <a:lnTo>
                  <a:pt x="316230" y="44450"/>
                </a:lnTo>
                <a:lnTo>
                  <a:pt x="316230" y="45719"/>
                </a:lnTo>
                <a:lnTo>
                  <a:pt x="320039" y="45719"/>
                </a:lnTo>
                <a:lnTo>
                  <a:pt x="320039" y="44450"/>
                </a:lnTo>
                <a:close/>
              </a:path>
              <a:path w="320039" h="320039">
                <a:moveTo>
                  <a:pt x="320039" y="40639"/>
                </a:moveTo>
                <a:lnTo>
                  <a:pt x="316230" y="40639"/>
                </a:lnTo>
                <a:lnTo>
                  <a:pt x="316230" y="43179"/>
                </a:lnTo>
                <a:lnTo>
                  <a:pt x="320039" y="43179"/>
                </a:lnTo>
                <a:lnTo>
                  <a:pt x="320039" y="40639"/>
                </a:lnTo>
                <a:close/>
              </a:path>
              <a:path w="320039" h="320039">
                <a:moveTo>
                  <a:pt x="3810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100"/>
                </a:lnTo>
                <a:close/>
              </a:path>
              <a:path w="320039" h="320039">
                <a:moveTo>
                  <a:pt x="381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289"/>
                </a:lnTo>
                <a:close/>
              </a:path>
              <a:path w="320039" h="320039">
                <a:moveTo>
                  <a:pt x="320039" y="38100"/>
                </a:moveTo>
                <a:lnTo>
                  <a:pt x="316230" y="38100"/>
                </a:lnTo>
                <a:lnTo>
                  <a:pt x="316230" y="39369"/>
                </a:lnTo>
                <a:lnTo>
                  <a:pt x="320039" y="39369"/>
                </a:lnTo>
                <a:lnTo>
                  <a:pt x="320039" y="38100"/>
                </a:lnTo>
                <a:close/>
              </a:path>
              <a:path w="320039" h="320039">
                <a:moveTo>
                  <a:pt x="320039" y="34289"/>
                </a:moveTo>
                <a:lnTo>
                  <a:pt x="316230" y="34289"/>
                </a:lnTo>
                <a:lnTo>
                  <a:pt x="316230" y="36829"/>
                </a:lnTo>
                <a:lnTo>
                  <a:pt x="320039" y="36829"/>
                </a:lnTo>
                <a:lnTo>
                  <a:pt x="320039" y="34289"/>
                </a:lnTo>
                <a:close/>
              </a:path>
              <a:path w="320039" h="320039">
                <a:moveTo>
                  <a:pt x="320039" y="31750"/>
                </a:moveTo>
                <a:lnTo>
                  <a:pt x="316230" y="31750"/>
                </a:lnTo>
                <a:lnTo>
                  <a:pt x="316230" y="33019"/>
                </a:lnTo>
                <a:lnTo>
                  <a:pt x="320039" y="33019"/>
                </a:lnTo>
                <a:lnTo>
                  <a:pt x="320039" y="31750"/>
                </a:lnTo>
                <a:close/>
              </a:path>
              <a:path w="320039" h="320039">
                <a:moveTo>
                  <a:pt x="3810" y="31750"/>
                </a:moveTo>
                <a:lnTo>
                  <a:pt x="0" y="31750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750"/>
                </a:lnTo>
                <a:close/>
              </a:path>
              <a:path w="320039" h="320039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320039" h="320039">
                <a:moveTo>
                  <a:pt x="320039" y="27939"/>
                </a:moveTo>
                <a:lnTo>
                  <a:pt x="316230" y="27939"/>
                </a:lnTo>
                <a:lnTo>
                  <a:pt x="316230" y="30479"/>
                </a:lnTo>
                <a:lnTo>
                  <a:pt x="320039" y="30479"/>
                </a:lnTo>
                <a:lnTo>
                  <a:pt x="320039" y="27939"/>
                </a:lnTo>
                <a:close/>
              </a:path>
              <a:path w="320039" h="320039">
                <a:moveTo>
                  <a:pt x="3810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400"/>
                </a:lnTo>
                <a:close/>
              </a:path>
              <a:path w="320039" h="320039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320039" h="320039">
                <a:moveTo>
                  <a:pt x="320039" y="25400"/>
                </a:moveTo>
                <a:lnTo>
                  <a:pt x="316230" y="25400"/>
                </a:lnTo>
                <a:lnTo>
                  <a:pt x="316230" y="26669"/>
                </a:lnTo>
                <a:lnTo>
                  <a:pt x="320039" y="26669"/>
                </a:lnTo>
                <a:lnTo>
                  <a:pt x="320039" y="25400"/>
                </a:lnTo>
                <a:close/>
              </a:path>
              <a:path w="320039" h="320039">
                <a:moveTo>
                  <a:pt x="320039" y="21589"/>
                </a:moveTo>
                <a:lnTo>
                  <a:pt x="316230" y="21589"/>
                </a:lnTo>
                <a:lnTo>
                  <a:pt x="316230" y="24129"/>
                </a:lnTo>
                <a:lnTo>
                  <a:pt x="320039" y="24129"/>
                </a:lnTo>
                <a:lnTo>
                  <a:pt x="320039" y="21589"/>
                </a:lnTo>
                <a:close/>
              </a:path>
              <a:path w="320039" h="320039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320039" h="320039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320039" h="320039">
                <a:moveTo>
                  <a:pt x="320039" y="19050"/>
                </a:moveTo>
                <a:lnTo>
                  <a:pt x="316230" y="19050"/>
                </a:lnTo>
                <a:lnTo>
                  <a:pt x="316230" y="20319"/>
                </a:lnTo>
                <a:lnTo>
                  <a:pt x="320039" y="20319"/>
                </a:lnTo>
                <a:lnTo>
                  <a:pt x="320039" y="19050"/>
                </a:lnTo>
                <a:close/>
              </a:path>
              <a:path w="320039" h="320039">
                <a:moveTo>
                  <a:pt x="320039" y="15239"/>
                </a:moveTo>
                <a:lnTo>
                  <a:pt x="316230" y="15239"/>
                </a:lnTo>
                <a:lnTo>
                  <a:pt x="316230" y="17779"/>
                </a:lnTo>
                <a:lnTo>
                  <a:pt x="320039" y="17779"/>
                </a:lnTo>
                <a:lnTo>
                  <a:pt x="320039" y="15239"/>
                </a:lnTo>
                <a:close/>
              </a:path>
              <a:path w="320039" h="320039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320039" h="320039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320039" h="320039">
                <a:moveTo>
                  <a:pt x="320039" y="12700"/>
                </a:moveTo>
                <a:lnTo>
                  <a:pt x="316230" y="12700"/>
                </a:lnTo>
                <a:lnTo>
                  <a:pt x="316230" y="13969"/>
                </a:lnTo>
                <a:lnTo>
                  <a:pt x="320039" y="13969"/>
                </a:lnTo>
                <a:lnTo>
                  <a:pt x="320039" y="12700"/>
                </a:lnTo>
                <a:close/>
              </a:path>
              <a:path w="320039" h="320039">
                <a:moveTo>
                  <a:pt x="320039" y="8889"/>
                </a:moveTo>
                <a:lnTo>
                  <a:pt x="316230" y="8889"/>
                </a:lnTo>
                <a:lnTo>
                  <a:pt x="316230" y="11429"/>
                </a:lnTo>
                <a:lnTo>
                  <a:pt x="320039" y="11429"/>
                </a:lnTo>
                <a:lnTo>
                  <a:pt x="320039" y="8889"/>
                </a:lnTo>
                <a:close/>
              </a:path>
              <a:path w="320039" h="320039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320039" h="320039">
                <a:moveTo>
                  <a:pt x="22860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228600" y="3810"/>
                </a:lnTo>
                <a:lnTo>
                  <a:pt x="228600" y="2539"/>
                </a:lnTo>
                <a:close/>
              </a:path>
              <a:path w="320039" h="320039">
                <a:moveTo>
                  <a:pt x="320039" y="6350"/>
                </a:moveTo>
                <a:lnTo>
                  <a:pt x="316230" y="6350"/>
                </a:lnTo>
                <a:lnTo>
                  <a:pt x="316230" y="7619"/>
                </a:lnTo>
                <a:lnTo>
                  <a:pt x="320039" y="7619"/>
                </a:lnTo>
                <a:lnTo>
                  <a:pt x="320039" y="6350"/>
                </a:lnTo>
                <a:close/>
              </a:path>
              <a:path w="320039" h="320039">
                <a:moveTo>
                  <a:pt x="242570" y="1269"/>
                </a:moveTo>
                <a:lnTo>
                  <a:pt x="241300" y="1269"/>
                </a:lnTo>
                <a:lnTo>
                  <a:pt x="241300" y="3810"/>
                </a:lnTo>
                <a:lnTo>
                  <a:pt x="316230" y="3810"/>
                </a:lnTo>
                <a:lnTo>
                  <a:pt x="316230" y="5079"/>
                </a:lnTo>
                <a:lnTo>
                  <a:pt x="320039" y="5079"/>
                </a:lnTo>
                <a:lnTo>
                  <a:pt x="320039" y="2539"/>
                </a:lnTo>
                <a:lnTo>
                  <a:pt x="242570" y="2539"/>
                </a:lnTo>
                <a:lnTo>
                  <a:pt x="242570" y="1269"/>
                </a:lnTo>
                <a:close/>
              </a:path>
              <a:path w="320039" h="320039">
                <a:moveTo>
                  <a:pt x="236220" y="1269"/>
                </a:moveTo>
                <a:lnTo>
                  <a:pt x="233679" y="1269"/>
                </a:lnTo>
                <a:lnTo>
                  <a:pt x="233679" y="2539"/>
                </a:lnTo>
                <a:lnTo>
                  <a:pt x="236220" y="2539"/>
                </a:lnTo>
                <a:lnTo>
                  <a:pt x="236220" y="1269"/>
                </a:lnTo>
                <a:close/>
              </a:path>
              <a:path w="320039" h="320039">
                <a:moveTo>
                  <a:pt x="241300" y="0"/>
                </a:moveTo>
                <a:lnTo>
                  <a:pt x="0" y="0"/>
                </a:lnTo>
                <a:lnTo>
                  <a:pt x="0" y="1269"/>
                </a:lnTo>
                <a:lnTo>
                  <a:pt x="241300" y="1269"/>
                </a:lnTo>
                <a:lnTo>
                  <a:pt x="241300" y="0"/>
                </a:lnTo>
                <a:close/>
              </a:path>
              <a:path w="320039" h="320039">
                <a:moveTo>
                  <a:pt x="320039" y="0"/>
                </a:moveTo>
                <a:lnTo>
                  <a:pt x="242570" y="0"/>
                </a:lnTo>
                <a:lnTo>
                  <a:pt x="242570" y="1269"/>
                </a:lnTo>
                <a:lnTo>
                  <a:pt x="320039" y="1269"/>
                </a:lnTo>
                <a:lnTo>
                  <a:pt x="320039" y="0"/>
                </a:lnTo>
                <a:close/>
              </a:path>
              <a:path w="320039" h="320039">
                <a:moveTo>
                  <a:pt x="74930" y="317500"/>
                </a:moveTo>
                <a:lnTo>
                  <a:pt x="0" y="317500"/>
                </a:lnTo>
                <a:lnTo>
                  <a:pt x="0" y="318769"/>
                </a:lnTo>
                <a:lnTo>
                  <a:pt x="74930" y="318769"/>
                </a:lnTo>
                <a:lnTo>
                  <a:pt x="74930" y="317500"/>
                </a:lnTo>
                <a:close/>
              </a:path>
              <a:path w="320039" h="320039">
                <a:moveTo>
                  <a:pt x="3810" y="313689"/>
                </a:moveTo>
                <a:lnTo>
                  <a:pt x="0" y="313689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3689"/>
                </a:lnTo>
                <a:close/>
              </a:path>
              <a:path w="320039" h="320039">
                <a:moveTo>
                  <a:pt x="3810" y="311150"/>
                </a:moveTo>
                <a:lnTo>
                  <a:pt x="0" y="311150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11150"/>
                </a:lnTo>
                <a:close/>
              </a:path>
              <a:path w="320039" h="320039">
                <a:moveTo>
                  <a:pt x="3810" y="307339"/>
                </a:moveTo>
                <a:lnTo>
                  <a:pt x="0" y="307339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7339"/>
                </a:lnTo>
                <a:close/>
              </a:path>
              <a:path w="320039" h="320039">
                <a:moveTo>
                  <a:pt x="3810" y="304800"/>
                </a:moveTo>
                <a:lnTo>
                  <a:pt x="0" y="304800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4800"/>
                </a:lnTo>
                <a:close/>
              </a:path>
              <a:path w="320039" h="320039">
                <a:moveTo>
                  <a:pt x="3810" y="300989"/>
                </a:moveTo>
                <a:lnTo>
                  <a:pt x="0" y="300989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300989"/>
                </a:lnTo>
                <a:close/>
              </a:path>
              <a:path w="320039" h="320039">
                <a:moveTo>
                  <a:pt x="3810" y="298450"/>
                </a:moveTo>
                <a:lnTo>
                  <a:pt x="0" y="29845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8450"/>
                </a:lnTo>
                <a:close/>
              </a:path>
              <a:path w="320039" h="320039">
                <a:moveTo>
                  <a:pt x="3810" y="294639"/>
                </a:moveTo>
                <a:lnTo>
                  <a:pt x="0" y="294639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4639"/>
                </a:lnTo>
                <a:close/>
              </a:path>
              <a:path w="320039" h="320039">
                <a:moveTo>
                  <a:pt x="3810" y="292100"/>
                </a:moveTo>
                <a:lnTo>
                  <a:pt x="0" y="292100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92100"/>
                </a:lnTo>
                <a:close/>
              </a:path>
              <a:path w="320039" h="320039">
                <a:moveTo>
                  <a:pt x="3810" y="288289"/>
                </a:moveTo>
                <a:lnTo>
                  <a:pt x="0" y="288289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8289"/>
                </a:lnTo>
                <a:close/>
              </a:path>
              <a:path w="320039" h="320039">
                <a:moveTo>
                  <a:pt x="3810" y="285750"/>
                </a:moveTo>
                <a:lnTo>
                  <a:pt x="0" y="285750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5750"/>
                </a:lnTo>
                <a:close/>
              </a:path>
              <a:path w="320039" h="320039">
                <a:moveTo>
                  <a:pt x="3810" y="281939"/>
                </a:moveTo>
                <a:lnTo>
                  <a:pt x="0" y="281939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81939"/>
                </a:lnTo>
                <a:close/>
              </a:path>
              <a:path w="320039" h="320039">
                <a:moveTo>
                  <a:pt x="3810" y="279400"/>
                </a:moveTo>
                <a:lnTo>
                  <a:pt x="0" y="279400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9400"/>
                </a:lnTo>
                <a:close/>
              </a:path>
              <a:path w="320039" h="320039">
                <a:moveTo>
                  <a:pt x="3810" y="275589"/>
                </a:moveTo>
                <a:lnTo>
                  <a:pt x="0" y="275589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5589"/>
                </a:lnTo>
                <a:close/>
              </a:path>
              <a:path w="320039" h="320039">
                <a:moveTo>
                  <a:pt x="3810" y="273050"/>
                </a:moveTo>
                <a:lnTo>
                  <a:pt x="0" y="273050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73050"/>
                </a:lnTo>
                <a:close/>
              </a:path>
              <a:path w="320039" h="320039">
                <a:moveTo>
                  <a:pt x="3810" y="269239"/>
                </a:moveTo>
                <a:lnTo>
                  <a:pt x="0" y="269239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9239"/>
                </a:lnTo>
                <a:close/>
              </a:path>
              <a:path w="320039" h="320039">
                <a:moveTo>
                  <a:pt x="3810" y="266700"/>
                </a:moveTo>
                <a:lnTo>
                  <a:pt x="0" y="266700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6700"/>
                </a:lnTo>
                <a:close/>
              </a:path>
              <a:path w="320039" h="320039">
                <a:moveTo>
                  <a:pt x="3810" y="262889"/>
                </a:moveTo>
                <a:lnTo>
                  <a:pt x="0" y="262889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62889"/>
                </a:lnTo>
                <a:close/>
              </a:path>
              <a:path w="320039" h="320039">
                <a:moveTo>
                  <a:pt x="3810" y="260350"/>
                </a:moveTo>
                <a:lnTo>
                  <a:pt x="0" y="260350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60350"/>
                </a:lnTo>
                <a:close/>
              </a:path>
              <a:path w="320039" h="320039">
                <a:moveTo>
                  <a:pt x="3810" y="256539"/>
                </a:moveTo>
                <a:lnTo>
                  <a:pt x="0" y="256539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6539"/>
                </a:lnTo>
                <a:close/>
              </a:path>
              <a:path w="320039" h="320039">
                <a:moveTo>
                  <a:pt x="3810" y="254000"/>
                </a:moveTo>
                <a:lnTo>
                  <a:pt x="0" y="254000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4000"/>
                </a:lnTo>
                <a:close/>
              </a:path>
              <a:path w="320039" h="320039">
                <a:moveTo>
                  <a:pt x="3810" y="250189"/>
                </a:moveTo>
                <a:lnTo>
                  <a:pt x="0" y="250189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50189"/>
                </a:lnTo>
                <a:close/>
              </a:path>
              <a:path w="320039" h="320039">
                <a:moveTo>
                  <a:pt x="3810" y="247650"/>
                </a:moveTo>
                <a:lnTo>
                  <a:pt x="0" y="247650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7650"/>
                </a:lnTo>
                <a:close/>
              </a:path>
              <a:path w="320039" h="320039">
                <a:moveTo>
                  <a:pt x="3810" y="241300"/>
                </a:moveTo>
                <a:lnTo>
                  <a:pt x="0" y="24130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1300"/>
                </a:lnTo>
                <a:close/>
              </a:path>
              <a:path w="320039" h="320039">
                <a:moveTo>
                  <a:pt x="381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4950"/>
                </a:lnTo>
                <a:close/>
              </a:path>
              <a:path w="320039" h="320039">
                <a:moveTo>
                  <a:pt x="3810" y="231139"/>
                </a:moveTo>
                <a:lnTo>
                  <a:pt x="0" y="231139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31139"/>
                </a:lnTo>
                <a:close/>
              </a:path>
              <a:path w="320039" h="320039">
                <a:moveTo>
                  <a:pt x="3810" y="209550"/>
                </a:moveTo>
                <a:lnTo>
                  <a:pt x="0" y="209550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09550"/>
                </a:lnTo>
                <a:close/>
              </a:path>
              <a:path w="320039" h="320039">
                <a:moveTo>
                  <a:pt x="3810" y="196850"/>
                </a:moveTo>
                <a:lnTo>
                  <a:pt x="0" y="19685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196850"/>
                </a:lnTo>
                <a:close/>
              </a:path>
              <a:path w="320039" h="320039">
                <a:moveTo>
                  <a:pt x="3810" y="167639"/>
                </a:moveTo>
                <a:lnTo>
                  <a:pt x="0" y="167639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67639"/>
                </a:lnTo>
                <a:close/>
              </a:path>
              <a:path w="320039" h="320039">
                <a:moveTo>
                  <a:pt x="3810" y="158750"/>
                </a:moveTo>
                <a:lnTo>
                  <a:pt x="0" y="158750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58750"/>
                </a:lnTo>
                <a:close/>
              </a:path>
              <a:path w="320039" h="320039">
                <a:moveTo>
                  <a:pt x="3810" y="152400"/>
                </a:moveTo>
                <a:lnTo>
                  <a:pt x="0" y="15240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2400"/>
                </a:lnTo>
                <a:close/>
              </a:path>
              <a:path w="320039" h="320039">
                <a:moveTo>
                  <a:pt x="3810" y="146050"/>
                </a:moveTo>
                <a:lnTo>
                  <a:pt x="0" y="14605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6050"/>
                </a:lnTo>
                <a:close/>
              </a:path>
              <a:path w="320039" h="320039">
                <a:moveTo>
                  <a:pt x="3810" y="139700"/>
                </a:moveTo>
                <a:lnTo>
                  <a:pt x="0" y="13970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9700"/>
                </a:lnTo>
                <a:close/>
              </a:path>
              <a:path w="320039" h="320039">
                <a:moveTo>
                  <a:pt x="3810" y="135889"/>
                </a:moveTo>
                <a:lnTo>
                  <a:pt x="0" y="135889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5889"/>
                </a:lnTo>
                <a:close/>
              </a:path>
              <a:path w="320039" h="320039">
                <a:moveTo>
                  <a:pt x="3810" y="116839"/>
                </a:moveTo>
                <a:lnTo>
                  <a:pt x="0" y="11683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16839"/>
                </a:lnTo>
                <a:close/>
              </a:path>
              <a:path w="320039" h="320039">
                <a:moveTo>
                  <a:pt x="3810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300"/>
                </a:lnTo>
                <a:close/>
              </a:path>
              <a:path w="320039" h="320039">
                <a:moveTo>
                  <a:pt x="3810" y="111760"/>
                </a:moveTo>
                <a:lnTo>
                  <a:pt x="0" y="11176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1760"/>
                </a:lnTo>
                <a:close/>
              </a:path>
              <a:path w="320039" h="320039">
                <a:moveTo>
                  <a:pt x="185420" y="318769"/>
                </a:moveTo>
                <a:lnTo>
                  <a:pt x="184150" y="318769"/>
                </a:lnTo>
                <a:lnTo>
                  <a:pt x="184150" y="320039"/>
                </a:lnTo>
                <a:lnTo>
                  <a:pt x="185420" y="320039"/>
                </a:lnTo>
                <a:lnTo>
                  <a:pt x="185420" y="318769"/>
                </a:lnTo>
                <a:close/>
              </a:path>
              <a:path w="320039" h="320039">
                <a:moveTo>
                  <a:pt x="320039" y="317500"/>
                </a:moveTo>
                <a:lnTo>
                  <a:pt x="185420" y="317500"/>
                </a:lnTo>
                <a:lnTo>
                  <a:pt x="185420" y="318769"/>
                </a:lnTo>
                <a:lnTo>
                  <a:pt x="320039" y="318769"/>
                </a:lnTo>
                <a:lnTo>
                  <a:pt x="320039" y="317500"/>
                </a:lnTo>
                <a:close/>
              </a:path>
              <a:path w="320039" h="320039">
                <a:moveTo>
                  <a:pt x="320039" y="313689"/>
                </a:moveTo>
                <a:lnTo>
                  <a:pt x="316230" y="313689"/>
                </a:lnTo>
                <a:lnTo>
                  <a:pt x="316230" y="316230"/>
                </a:lnTo>
                <a:lnTo>
                  <a:pt x="320039" y="316230"/>
                </a:lnTo>
                <a:lnTo>
                  <a:pt x="320039" y="313689"/>
                </a:lnTo>
                <a:close/>
              </a:path>
              <a:path w="320039" h="320039">
                <a:moveTo>
                  <a:pt x="320039" y="311150"/>
                </a:moveTo>
                <a:lnTo>
                  <a:pt x="316230" y="311150"/>
                </a:lnTo>
                <a:lnTo>
                  <a:pt x="316230" y="312419"/>
                </a:lnTo>
                <a:lnTo>
                  <a:pt x="320039" y="312419"/>
                </a:lnTo>
                <a:lnTo>
                  <a:pt x="320039" y="311150"/>
                </a:lnTo>
                <a:close/>
              </a:path>
              <a:path w="320039" h="320039">
                <a:moveTo>
                  <a:pt x="320039" y="307339"/>
                </a:moveTo>
                <a:lnTo>
                  <a:pt x="316230" y="307339"/>
                </a:lnTo>
                <a:lnTo>
                  <a:pt x="316230" y="309879"/>
                </a:lnTo>
                <a:lnTo>
                  <a:pt x="320039" y="309879"/>
                </a:lnTo>
                <a:lnTo>
                  <a:pt x="320039" y="307339"/>
                </a:lnTo>
                <a:close/>
              </a:path>
              <a:path w="320039" h="320039">
                <a:moveTo>
                  <a:pt x="320039" y="304800"/>
                </a:moveTo>
                <a:lnTo>
                  <a:pt x="316230" y="304800"/>
                </a:lnTo>
                <a:lnTo>
                  <a:pt x="316230" y="306069"/>
                </a:lnTo>
                <a:lnTo>
                  <a:pt x="320039" y="306069"/>
                </a:lnTo>
                <a:lnTo>
                  <a:pt x="320039" y="304800"/>
                </a:lnTo>
                <a:close/>
              </a:path>
              <a:path w="320039" h="320039">
                <a:moveTo>
                  <a:pt x="320039" y="300989"/>
                </a:moveTo>
                <a:lnTo>
                  <a:pt x="316230" y="300989"/>
                </a:lnTo>
                <a:lnTo>
                  <a:pt x="316230" y="303529"/>
                </a:lnTo>
                <a:lnTo>
                  <a:pt x="320039" y="303529"/>
                </a:lnTo>
                <a:lnTo>
                  <a:pt x="320039" y="300989"/>
                </a:lnTo>
                <a:close/>
              </a:path>
              <a:path w="320039" h="320039">
                <a:moveTo>
                  <a:pt x="320039" y="298450"/>
                </a:moveTo>
                <a:lnTo>
                  <a:pt x="316230" y="298450"/>
                </a:lnTo>
                <a:lnTo>
                  <a:pt x="316230" y="299719"/>
                </a:lnTo>
                <a:lnTo>
                  <a:pt x="320039" y="299719"/>
                </a:lnTo>
                <a:lnTo>
                  <a:pt x="320039" y="298450"/>
                </a:lnTo>
                <a:close/>
              </a:path>
              <a:path w="320039" h="320039">
                <a:moveTo>
                  <a:pt x="320039" y="294639"/>
                </a:moveTo>
                <a:lnTo>
                  <a:pt x="316230" y="294639"/>
                </a:lnTo>
                <a:lnTo>
                  <a:pt x="316230" y="297179"/>
                </a:lnTo>
                <a:lnTo>
                  <a:pt x="320039" y="297179"/>
                </a:lnTo>
                <a:lnTo>
                  <a:pt x="320039" y="294639"/>
                </a:lnTo>
                <a:close/>
              </a:path>
              <a:path w="320039" h="320039">
                <a:moveTo>
                  <a:pt x="320039" y="292100"/>
                </a:moveTo>
                <a:lnTo>
                  <a:pt x="316230" y="292100"/>
                </a:lnTo>
                <a:lnTo>
                  <a:pt x="316230" y="293369"/>
                </a:lnTo>
                <a:lnTo>
                  <a:pt x="320039" y="293369"/>
                </a:lnTo>
                <a:lnTo>
                  <a:pt x="320039" y="292100"/>
                </a:lnTo>
                <a:close/>
              </a:path>
              <a:path w="320039" h="320039">
                <a:moveTo>
                  <a:pt x="320039" y="288289"/>
                </a:moveTo>
                <a:lnTo>
                  <a:pt x="316230" y="288289"/>
                </a:lnTo>
                <a:lnTo>
                  <a:pt x="316230" y="290829"/>
                </a:lnTo>
                <a:lnTo>
                  <a:pt x="320039" y="290829"/>
                </a:lnTo>
                <a:lnTo>
                  <a:pt x="320039" y="288289"/>
                </a:lnTo>
                <a:close/>
              </a:path>
              <a:path w="320039" h="320039">
                <a:moveTo>
                  <a:pt x="320039" y="285750"/>
                </a:moveTo>
                <a:lnTo>
                  <a:pt x="316230" y="285750"/>
                </a:lnTo>
                <a:lnTo>
                  <a:pt x="316230" y="287019"/>
                </a:lnTo>
                <a:lnTo>
                  <a:pt x="320039" y="287019"/>
                </a:lnTo>
                <a:lnTo>
                  <a:pt x="320039" y="285750"/>
                </a:lnTo>
                <a:close/>
              </a:path>
              <a:path w="320039" h="320039">
                <a:moveTo>
                  <a:pt x="320039" y="281939"/>
                </a:moveTo>
                <a:lnTo>
                  <a:pt x="316230" y="281939"/>
                </a:lnTo>
                <a:lnTo>
                  <a:pt x="316230" y="284479"/>
                </a:lnTo>
                <a:lnTo>
                  <a:pt x="320039" y="284479"/>
                </a:lnTo>
                <a:lnTo>
                  <a:pt x="320039" y="281939"/>
                </a:lnTo>
                <a:close/>
              </a:path>
              <a:path w="320039" h="320039">
                <a:moveTo>
                  <a:pt x="320039" y="279400"/>
                </a:moveTo>
                <a:lnTo>
                  <a:pt x="316230" y="279400"/>
                </a:lnTo>
                <a:lnTo>
                  <a:pt x="316230" y="280669"/>
                </a:lnTo>
                <a:lnTo>
                  <a:pt x="320039" y="280669"/>
                </a:lnTo>
                <a:lnTo>
                  <a:pt x="320039" y="279400"/>
                </a:lnTo>
                <a:close/>
              </a:path>
              <a:path w="320039" h="320039">
                <a:moveTo>
                  <a:pt x="320039" y="275589"/>
                </a:moveTo>
                <a:lnTo>
                  <a:pt x="316230" y="275589"/>
                </a:lnTo>
                <a:lnTo>
                  <a:pt x="316230" y="278129"/>
                </a:lnTo>
                <a:lnTo>
                  <a:pt x="320039" y="278129"/>
                </a:lnTo>
                <a:lnTo>
                  <a:pt x="320039" y="275589"/>
                </a:lnTo>
                <a:close/>
              </a:path>
              <a:path w="320039" h="320039">
                <a:moveTo>
                  <a:pt x="320039" y="273050"/>
                </a:moveTo>
                <a:lnTo>
                  <a:pt x="316230" y="273050"/>
                </a:lnTo>
                <a:lnTo>
                  <a:pt x="316230" y="274319"/>
                </a:lnTo>
                <a:lnTo>
                  <a:pt x="320039" y="274319"/>
                </a:lnTo>
                <a:lnTo>
                  <a:pt x="320039" y="273050"/>
                </a:lnTo>
                <a:close/>
              </a:path>
              <a:path w="320039" h="320039">
                <a:moveTo>
                  <a:pt x="320039" y="269239"/>
                </a:moveTo>
                <a:lnTo>
                  <a:pt x="316230" y="269239"/>
                </a:lnTo>
                <a:lnTo>
                  <a:pt x="316230" y="271779"/>
                </a:lnTo>
                <a:lnTo>
                  <a:pt x="320039" y="271779"/>
                </a:lnTo>
                <a:lnTo>
                  <a:pt x="320039" y="269239"/>
                </a:lnTo>
                <a:close/>
              </a:path>
              <a:path w="320039" h="320039">
                <a:moveTo>
                  <a:pt x="320039" y="266700"/>
                </a:moveTo>
                <a:lnTo>
                  <a:pt x="316230" y="266700"/>
                </a:lnTo>
                <a:lnTo>
                  <a:pt x="316230" y="267969"/>
                </a:lnTo>
                <a:lnTo>
                  <a:pt x="320039" y="267969"/>
                </a:lnTo>
                <a:lnTo>
                  <a:pt x="320039" y="266700"/>
                </a:lnTo>
                <a:close/>
              </a:path>
              <a:path w="320039" h="320039">
                <a:moveTo>
                  <a:pt x="320039" y="262889"/>
                </a:moveTo>
                <a:lnTo>
                  <a:pt x="316230" y="262889"/>
                </a:lnTo>
                <a:lnTo>
                  <a:pt x="316230" y="265429"/>
                </a:lnTo>
                <a:lnTo>
                  <a:pt x="320039" y="265429"/>
                </a:lnTo>
                <a:lnTo>
                  <a:pt x="320039" y="262889"/>
                </a:lnTo>
                <a:close/>
              </a:path>
              <a:path w="320039" h="320039">
                <a:moveTo>
                  <a:pt x="320039" y="260350"/>
                </a:moveTo>
                <a:lnTo>
                  <a:pt x="316230" y="260350"/>
                </a:lnTo>
                <a:lnTo>
                  <a:pt x="316230" y="261619"/>
                </a:lnTo>
                <a:lnTo>
                  <a:pt x="320039" y="261619"/>
                </a:lnTo>
                <a:lnTo>
                  <a:pt x="320039" y="260350"/>
                </a:lnTo>
                <a:close/>
              </a:path>
              <a:path w="320039" h="320039">
                <a:moveTo>
                  <a:pt x="320039" y="256539"/>
                </a:moveTo>
                <a:lnTo>
                  <a:pt x="316230" y="256539"/>
                </a:lnTo>
                <a:lnTo>
                  <a:pt x="316230" y="259079"/>
                </a:lnTo>
                <a:lnTo>
                  <a:pt x="320039" y="259079"/>
                </a:lnTo>
                <a:lnTo>
                  <a:pt x="320039" y="256539"/>
                </a:lnTo>
                <a:close/>
              </a:path>
              <a:path w="320039" h="320039">
                <a:moveTo>
                  <a:pt x="320039" y="254000"/>
                </a:moveTo>
                <a:lnTo>
                  <a:pt x="316230" y="254000"/>
                </a:lnTo>
                <a:lnTo>
                  <a:pt x="316230" y="255269"/>
                </a:lnTo>
                <a:lnTo>
                  <a:pt x="320039" y="255269"/>
                </a:lnTo>
                <a:lnTo>
                  <a:pt x="320039" y="254000"/>
                </a:lnTo>
                <a:close/>
              </a:path>
              <a:path w="320039" h="320039">
                <a:moveTo>
                  <a:pt x="320039" y="250189"/>
                </a:moveTo>
                <a:lnTo>
                  <a:pt x="316230" y="250189"/>
                </a:lnTo>
                <a:lnTo>
                  <a:pt x="316230" y="252729"/>
                </a:lnTo>
                <a:lnTo>
                  <a:pt x="320039" y="252729"/>
                </a:lnTo>
                <a:lnTo>
                  <a:pt x="320039" y="250189"/>
                </a:lnTo>
                <a:close/>
              </a:path>
              <a:path w="320039" h="320039">
                <a:moveTo>
                  <a:pt x="320039" y="247650"/>
                </a:moveTo>
                <a:lnTo>
                  <a:pt x="316230" y="247650"/>
                </a:lnTo>
                <a:lnTo>
                  <a:pt x="316230" y="248919"/>
                </a:lnTo>
                <a:lnTo>
                  <a:pt x="320039" y="248919"/>
                </a:lnTo>
                <a:lnTo>
                  <a:pt x="320039" y="247650"/>
                </a:lnTo>
                <a:close/>
              </a:path>
              <a:path w="320039" h="320039">
                <a:moveTo>
                  <a:pt x="320039" y="241300"/>
                </a:moveTo>
                <a:lnTo>
                  <a:pt x="316230" y="241300"/>
                </a:lnTo>
                <a:lnTo>
                  <a:pt x="316230" y="246379"/>
                </a:lnTo>
                <a:lnTo>
                  <a:pt x="320039" y="246379"/>
                </a:lnTo>
                <a:lnTo>
                  <a:pt x="320039" y="241300"/>
                </a:lnTo>
                <a:close/>
              </a:path>
              <a:path w="320039" h="320039">
                <a:moveTo>
                  <a:pt x="320039" y="234950"/>
                </a:moveTo>
                <a:lnTo>
                  <a:pt x="316230" y="234950"/>
                </a:lnTo>
                <a:lnTo>
                  <a:pt x="316230" y="240029"/>
                </a:lnTo>
                <a:lnTo>
                  <a:pt x="320039" y="240029"/>
                </a:lnTo>
                <a:lnTo>
                  <a:pt x="320039" y="234950"/>
                </a:lnTo>
                <a:close/>
              </a:path>
              <a:path w="320039" h="320039">
                <a:moveTo>
                  <a:pt x="320039" y="231139"/>
                </a:moveTo>
                <a:lnTo>
                  <a:pt x="316230" y="231139"/>
                </a:lnTo>
                <a:lnTo>
                  <a:pt x="316230" y="233679"/>
                </a:lnTo>
                <a:lnTo>
                  <a:pt x="320039" y="233679"/>
                </a:lnTo>
                <a:lnTo>
                  <a:pt x="320039" y="231139"/>
                </a:lnTo>
                <a:close/>
              </a:path>
              <a:path w="320039" h="320039">
                <a:moveTo>
                  <a:pt x="320039" y="209550"/>
                </a:moveTo>
                <a:lnTo>
                  <a:pt x="316230" y="209550"/>
                </a:lnTo>
                <a:lnTo>
                  <a:pt x="316230" y="229869"/>
                </a:lnTo>
                <a:lnTo>
                  <a:pt x="320039" y="229869"/>
                </a:lnTo>
                <a:lnTo>
                  <a:pt x="320039" y="209550"/>
                </a:lnTo>
                <a:close/>
              </a:path>
              <a:path w="320039" h="320039">
                <a:moveTo>
                  <a:pt x="320039" y="196850"/>
                </a:moveTo>
                <a:lnTo>
                  <a:pt x="316230" y="196850"/>
                </a:lnTo>
                <a:lnTo>
                  <a:pt x="316230" y="208279"/>
                </a:lnTo>
                <a:lnTo>
                  <a:pt x="320039" y="208279"/>
                </a:lnTo>
                <a:lnTo>
                  <a:pt x="320039" y="196850"/>
                </a:lnTo>
                <a:close/>
              </a:path>
              <a:path w="320039" h="320039">
                <a:moveTo>
                  <a:pt x="320039" y="167639"/>
                </a:moveTo>
                <a:lnTo>
                  <a:pt x="316230" y="167639"/>
                </a:lnTo>
                <a:lnTo>
                  <a:pt x="316230" y="195579"/>
                </a:lnTo>
                <a:lnTo>
                  <a:pt x="320039" y="195579"/>
                </a:lnTo>
                <a:lnTo>
                  <a:pt x="320039" y="167639"/>
                </a:lnTo>
                <a:close/>
              </a:path>
              <a:path w="320039" h="320039">
                <a:moveTo>
                  <a:pt x="320039" y="158750"/>
                </a:moveTo>
                <a:lnTo>
                  <a:pt x="316230" y="158750"/>
                </a:lnTo>
                <a:lnTo>
                  <a:pt x="316230" y="166369"/>
                </a:lnTo>
                <a:lnTo>
                  <a:pt x="320039" y="166369"/>
                </a:lnTo>
                <a:lnTo>
                  <a:pt x="320039" y="158750"/>
                </a:lnTo>
                <a:close/>
              </a:path>
              <a:path w="320039" h="320039">
                <a:moveTo>
                  <a:pt x="320039" y="152400"/>
                </a:moveTo>
                <a:lnTo>
                  <a:pt x="316230" y="152400"/>
                </a:lnTo>
                <a:lnTo>
                  <a:pt x="316230" y="157479"/>
                </a:lnTo>
                <a:lnTo>
                  <a:pt x="320039" y="157479"/>
                </a:lnTo>
                <a:lnTo>
                  <a:pt x="320039" y="152400"/>
                </a:lnTo>
                <a:close/>
              </a:path>
              <a:path w="320039" h="320039">
                <a:moveTo>
                  <a:pt x="320039" y="146050"/>
                </a:moveTo>
                <a:lnTo>
                  <a:pt x="316230" y="146050"/>
                </a:lnTo>
                <a:lnTo>
                  <a:pt x="316230" y="151129"/>
                </a:lnTo>
                <a:lnTo>
                  <a:pt x="320039" y="151129"/>
                </a:lnTo>
                <a:lnTo>
                  <a:pt x="320039" y="146050"/>
                </a:lnTo>
                <a:close/>
              </a:path>
              <a:path w="320039" h="320039">
                <a:moveTo>
                  <a:pt x="320039" y="139700"/>
                </a:moveTo>
                <a:lnTo>
                  <a:pt x="316230" y="139700"/>
                </a:lnTo>
                <a:lnTo>
                  <a:pt x="316230" y="144779"/>
                </a:lnTo>
                <a:lnTo>
                  <a:pt x="320039" y="144779"/>
                </a:lnTo>
                <a:lnTo>
                  <a:pt x="320039" y="139700"/>
                </a:lnTo>
                <a:close/>
              </a:path>
              <a:path w="320039" h="320039">
                <a:moveTo>
                  <a:pt x="320039" y="135889"/>
                </a:moveTo>
                <a:lnTo>
                  <a:pt x="316230" y="135889"/>
                </a:lnTo>
                <a:lnTo>
                  <a:pt x="316230" y="138429"/>
                </a:lnTo>
                <a:lnTo>
                  <a:pt x="320039" y="138429"/>
                </a:lnTo>
                <a:lnTo>
                  <a:pt x="320039" y="135889"/>
                </a:lnTo>
                <a:close/>
              </a:path>
              <a:path w="320039" h="320039">
                <a:moveTo>
                  <a:pt x="320039" y="116839"/>
                </a:moveTo>
                <a:lnTo>
                  <a:pt x="316230" y="116839"/>
                </a:lnTo>
                <a:lnTo>
                  <a:pt x="316230" y="134619"/>
                </a:lnTo>
                <a:lnTo>
                  <a:pt x="320039" y="134619"/>
                </a:lnTo>
                <a:lnTo>
                  <a:pt x="320039" y="116839"/>
                </a:lnTo>
                <a:close/>
              </a:path>
              <a:path w="320039" h="320039">
                <a:moveTo>
                  <a:pt x="320039" y="114300"/>
                </a:moveTo>
                <a:lnTo>
                  <a:pt x="316230" y="114300"/>
                </a:lnTo>
                <a:lnTo>
                  <a:pt x="316230" y="115569"/>
                </a:lnTo>
                <a:lnTo>
                  <a:pt x="320039" y="115569"/>
                </a:lnTo>
                <a:lnTo>
                  <a:pt x="320039" y="114300"/>
                </a:lnTo>
                <a:close/>
              </a:path>
              <a:path w="320039" h="320039">
                <a:moveTo>
                  <a:pt x="320039" y="111760"/>
                </a:moveTo>
                <a:lnTo>
                  <a:pt x="316230" y="111760"/>
                </a:lnTo>
                <a:lnTo>
                  <a:pt x="316230" y="113029"/>
                </a:lnTo>
                <a:lnTo>
                  <a:pt x="320039" y="113029"/>
                </a:lnTo>
                <a:lnTo>
                  <a:pt x="320039" y="111760"/>
                </a:lnTo>
                <a:close/>
              </a:path>
            </a:pathLst>
          </a:custGeom>
          <a:solidFill>
            <a:srgbClr val="9D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4" name="bk object 4674"/>
          <p:cNvSpPr/>
          <p:nvPr/>
        </p:nvSpPr>
        <p:spPr>
          <a:xfrm>
            <a:off x="5105400" y="305053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5" name="bk object 4675"/>
          <p:cNvSpPr/>
          <p:nvPr/>
        </p:nvSpPr>
        <p:spPr>
          <a:xfrm>
            <a:off x="5414009" y="305053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6" name="bk object 4676"/>
          <p:cNvSpPr/>
          <p:nvPr/>
        </p:nvSpPr>
        <p:spPr>
          <a:xfrm>
            <a:off x="5105400" y="3046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7" name="bk object 4677"/>
          <p:cNvSpPr/>
          <p:nvPr/>
        </p:nvSpPr>
        <p:spPr>
          <a:xfrm>
            <a:off x="5105400" y="30403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8" name="bk object 4678"/>
          <p:cNvSpPr/>
          <p:nvPr/>
        </p:nvSpPr>
        <p:spPr>
          <a:xfrm>
            <a:off x="5105400" y="3037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9" name="bk object 4679"/>
          <p:cNvSpPr/>
          <p:nvPr/>
        </p:nvSpPr>
        <p:spPr>
          <a:xfrm>
            <a:off x="5105400" y="3034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0" name="bk object 4680"/>
          <p:cNvSpPr/>
          <p:nvPr/>
        </p:nvSpPr>
        <p:spPr>
          <a:xfrm>
            <a:off x="5414009" y="3046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1" name="bk object 4681"/>
          <p:cNvSpPr/>
          <p:nvPr/>
        </p:nvSpPr>
        <p:spPr>
          <a:xfrm>
            <a:off x="5414009" y="30403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2" name="bk object 4682"/>
          <p:cNvSpPr/>
          <p:nvPr/>
        </p:nvSpPr>
        <p:spPr>
          <a:xfrm>
            <a:off x="5414009" y="3037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3" name="bk object 4683"/>
          <p:cNvSpPr/>
          <p:nvPr/>
        </p:nvSpPr>
        <p:spPr>
          <a:xfrm>
            <a:off x="5414009" y="3034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4" name="bk object 4684"/>
          <p:cNvSpPr/>
          <p:nvPr/>
        </p:nvSpPr>
        <p:spPr>
          <a:xfrm>
            <a:off x="5414009" y="30276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5" name="bk object 4685"/>
          <p:cNvSpPr/>
          <p:nvPr/>
        </p:nvSpPr>
        <p:spPr>
          <a:xfrm>
            <a:off x="5414009" y="30213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6" name="bk object 4686"/>
          <p:cNvSpPr/>
          <p:nvPr/>
        </p:nvSpPr>
        <p:spPr>
          <a:xfrm>
            <a:off x="5414009" y="3018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7" name="bk object 4687"/>
          <p:cNvSpPr/>
          <p:nvPr/>
        </p:nvSpPr>
        <p:spPr>
          <a:xfrm>
            <a:off x="5105400" y="30276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8" name="bk object 4688"/>
          <p:cNvSpPr/>
          <p:nvPr/>
        </p:nvSpPr>
        <p:spPr>
          <a:xfrm>
            <a:off x="5105400" y="30213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9" name="bk object 4689"/>
          <p:cNvSpPr/>
          <p:nvPr/>
        </p:nvSpPr>
        <p:spPr>
          <a:xfrm>
            <a:off x="5105400" y="3018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0" name="bk object 4690"/>
          <p:cNvSpPr/>
          <p:nvPr/>
        </p:nvSpPr>
        <p:spPr>
          <a:xfrm>
            <a:off x="5105400" y="3014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1" name="bk object 4691"/>
          <p:cNvSpPr/>
          <p:nvPr/>
        </p:nvSpPr>
        <p:spPr>
          <a:xfrm>
            <a:off x="5414009" y="3014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2" name="bk object 4692"/>
          <p:cNvSpPr/>
          <p:nvPr/>
        </p:nvSpPr>
        <p:spPr>
          <a:xfrm>
            <a:off x="5414009" y="3012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3" name="bk object 4693"/>
          <p:cNvSpPr/>
          <p:nvPr/>
        </p:nvSpPr>
        <p:spPr>
          <a:xfrm>
            <a:off x="5105400" y="3012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4" name="bk object 4694"/>
          <p:cNvSpPr/>
          <p:nvPr/>
        </p:nvSpPr>
        <p:spPr>
          <a:xfrm>
            <a:off x="5105400" y="3008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5" name="bk object 4695"/>
          <p:cNvSpPr/>
          <p:nvPr/>
        </p:nvSpPr>
        <p:spPr>
          <a:xfrm>
            <a:off x="5105400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6" name="bk object 4696"/>
          <p:cNvSpPr/>
          <p:nvPr/>
        </p:nvSpPr>
        <p:spPr>
          <a:xfrm>
            <a:off x="5105400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7" name="bk object 4697"/>
          <p:cNvSpPr/>
          <p:nvPr/>
        </p:nvSpPr>
        <p:spPr>
          <a:xfrm>
            <a:off x="5414009" y="3008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8" name="bk object 4698"/>
          <p:cNvSpPr/>
          <p:nvPr/>
        </p:nvSpPr>
        <p:spPr>
          <a:xfrm>
            <a:off x="5414009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9" name="bk object 4699"/>
          <p:cNvSpPr/>
          <p:nvPr/>
        </p:nvSpPr>
        <p:spPr>
          <a:xfrm>
            <a:off x="5414009" y="3002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0" name="bk object 4700"/>
          <p:cNvSpPr/>
          <p:nvPr/>
        </p:nvSpPr>
        <p:spPr>
          <a:xfrm>
            <a:off x="5105400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1" name="bk object 4701"/>
          <p:cNvSpPr/>
          <p:nvPr/>
        </p:nvSpPr>
        <p:spPr>
          <a:xfrm>
            <a:off x="5107304" y="2957829"/>
            <a:ext cx="0" cy="119380"/>
          </a:xfrm>
          <a:custGeom>
            <a:avLst/>
            <a:gdLst/>
            <a:ahLst/>
            <a:cxnLst/>
            <a:rect l="l" t="t" r="r" b="b"/>
            <a:pathLst>
              <a:path w="0" h="119380">
                <a:moveTo>
                  <a:pt x="0" y="119379"/>
                </a:moveTo>
                <a:lnTo>
                  <a:pt x="0" y="0"/>
                </a:lnTo>
                <a:lnTo>
                  <a:pt x="0" y="119379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2" name="bk object 4702"/>
          <p:cNvSpPr/>
          <p:nvPr/>
        </p:nvSpPr>
        <p:spPr>
          <a:xfrm>
            <a:off x="5414009" y="2999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3" name="bk object 4703"/>
          <p:cNvSpPr/>
          <p:nvPr/>
        </p:nvSpPr>
        <p:spPr>
          <a:xfrm>
            <a:off x="5414009" y="2995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4" name="bk object 4704"/>
          <p:cNvSpPr/>
          <p:nvPr/>
        </p:nvSpPr>
        <p:spPr>
          <a:xfrm>
            <a:off x="5105400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5" name="bk object 4705"/>
          <p:cNvSpPr/>
          <p:nvPr/>
        </p:nvSpPr>
        <p:spPr>
          <a:xfrm>
            <a:off x="5105400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6" name="bk object 4706"/>
          <p:cNvSpPr/>
          <p:nvPr/>
        </p:nvSpPr>
        <p:spPr>
          <a:xfrm>
            <a:off x="5414009" y="2993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7" name="bk object 4707"/>
          <p:cNvSpPr/>
          <p:nvPr/>
        </p:nvSpPr>
        <p:spPr>
          <a:xfrm>
            <a:off x="5414009" y="2989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8" name="bk object 4708"/>
          <p:cNvSpPr/>
          <p:nvPr/>
        </p:nvSpPr>
        <p:spPr>
          <a:xfrm>
            <a:off x="5105400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9" name="bk object 4709"/>
          <p:cNvSpPr/>
          <p:nvPr/>
        </p:nvSpPr>
        <p:spPr>
          <a:xfrm>
            <a:off x="5105400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0" name="bk object 4710"/>
          <p:cNvSpPr/>
          <p:nvPr/>
        </p:nvSpPr>
        <p:spPr>
          <a:xfrm>
            <a:off x="5414009" y="2987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1" name="bk object 4711"/>
          <p:cNvSpPr/>
          <p:nvPr/>
        </p:nvSpPr>
        <p:spPr>
          <a:xfrm>
            <a:off x="5414009" y="2983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2" name="bk object 4712"/>
          <p:cNvSpPr/>
          <p:nvPr/>
        </p:nvSpPr>
        <p:spPr>
          <a:xfrm>
            <a:off x="5105400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3" name="bk object 4713"/>
          <p:cNvSpPr/>
          <p:nvPr/>
        </p:nvSpPr>
        <p:spPr>
          <a:xfrm>
            <a:off x="5105400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4" name="bk object 4714"/>
          <p:cNvSpPr/>
          <p:nvPr/>
        </p:nvSpPr>
        <p:spPr>
          <a:xfrm>
            <a:off x="5414009" y="2980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5" name="bk object 4715"/>
          <p:cNvSpPr/>
          <p:nvPr/>
        </p:nvSpPr>
        <p:spPr>
          <a:xfrm>
            <a:off x="5414009" y="2976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6" name="bk object 4716"/>
          <p:cNvSpPr/>
          <p:nvPr/>
        </p:nvSpPr>
        <p:spPr>
          <a:xfrm>
            <a:off x="5414009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7" name="bk object 4717"/>
          <p:cNvSpPr/>
          <p:nvPr/>
        </p:nvSpPr>
        <p:spPr>
          <a:xfrm>
            <a:off x="5105400" y="2974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8" name="bk object 4718"/>
          <p:cNvSpPr/>
          <p:nvPr/>
        </p:nvSpPr>
        <p:spPr>
          <a:xfrm>
            <a:off x="5105400" y="2970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9" name="bk object 4719"/>
          <p:cNvSpPr/>
          <p:nvPr/>
        </p:nvSpPr>
        <p:spPr>
          <a:xfrm>
            <a:off x="5415915" y="2957829"/>
            <a:ext cx="0" cy="119380"/>
          </a:xfrm>
          <a:custGeom>
            <a:avLst/>
            <a:gdLst/>
            <a:ahLst/>
            <a:cxnLst/>
            <a:rect l="l" t="t" r="r" b="b"/>
            <a:pathLst>
              <a:path w="0" h="119380">
                <a:moveTo>
                  <a:pt x="0" y="119379"/>
                </a:moveTo>
                <a:lnTo>
                  <a:pt x="0" y="0"/>
                </a:lnTo>
                <a:lnTo>
                  <a:pt x="0" y="119379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0" name="bk object 4720"/>
          <p:cNvSpPr/>
          <p:nvPr/>
        </p:nvSpPr>
        <p:spPr>
          <a:xfrm>
            <a:off x="5105400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1" name="bk object 4721"/>
          <p:cNvSpPr/>
          <p:nvPr/>
        </p:nvSpPr>
        <p:spPr>
          <a:xfrm>
            <a:off x="5105400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2" name="bk object 4722"/>
          <p:cNvSpPr/>
          <p:nvPr/>
        </p:nvSpPr>
        <p:spPr>
          <a:xfrm>
            <a:off x="5414009" y="2967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3" name="bk object 4723"/>
          <p:cNvSpPr/>
          <p:nvPr/>
        </p:nvSpPr>
        <p:spPr>
          <a:xfrm>
            <a:off x="5414009" y="2964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4" name="bk object 4724"/>
          <p:cNvSpPr/>
          <p:nvPr/>
        </p:nvSpPr>
        <p:spPr>
          <a:xfrm>
            <a:off x="5105400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5" name="bk object 4725"/>
          <p:cNvSpPr/>
          <p:nvPr/>
        </p:nvSpPr>
        <p:spPr>
          <a:xfrm>
            <a:off x="5414009" y="2961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6" name="bk object 4726"/>
          <p:cNvSpPr/>
          <p:nvPr/>
        </p:nvSpPr>
        <p:spPr>
          <a:xfrm>
            <a:off x="5105400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7" name="bk object 4727"/>
          <p:cNvSpPr/>
          <p:nvPr/>
        </p:nvSpPr>
        <p:spPr>
          <a:xfrm>
            <a:off x="5414009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8" name="bk object 4728"/>
          <p:cNvSpPr/>
          <p:nvPr/>
        </p:nvSpPr>
        <p:spPr>
          <a:xfrm>
            <a:off x="5414009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9" name="bk object 4729"/>
          <p:cNvSpPr/>
          <p:nvPr/>
        </p:nvSpPr>
        <p:spPr>
          <a:xfrm>
            <a:off x="5105400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0" name="bk object 4730"/>
          <p:cNvSpPr/>
          <p:nvPr/>
        </p:nvSpPr>
        <p:spPr>
          <a:xfrm>
            <a:off x="5325109" y="29476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1" name="bk object 4731"/>
          <p:cNvSpPr/>
          <p:nvPr/>
        </p:nvSpPr>
        <p:spPr>
          <a:xfrm>
            <a:off x="5105400" y="294703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 h="0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9B4AC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2" name="bk object 4732"/>
          <p:cNvSpPr/>
          <p:nvPr/>
        </p:nvSpPr>
        <p:spPr>
          <a:xfrm>
            <a:off x="5414009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3" name="bk object 4733"/>
          <p:cNvSpPr/>
          <p:nvPr/>
        </p:nvSpPr>
        <p:spPr>
          <a:xfrm>
            <a:off x="5342890" y="29464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74930" y="0"/>
                </a:moveTo>
                <a:lnTo>
                  <a:pt x="0" y="0"/>
                </a:lnTo>
                <a:lnTo>
                  <a:pt x="0" y="1269"/>
                </a:lnTo>
                <a:lnTo>
                  <a:pt x="74930" y="1269"/>
                </a:lnTo>
                <a:lnTo>
                  <a:pt x="7493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4" name="bk object 4734"/>
          <p:cNvSpPr/>
          <p:nvPr/>
        </p:nvSpPr>
        <p:spPr>
          <a:xfrm>
            <a:off x="5105400" y="3256279"/>
            <a:ext cx="71120" cy="2540"/>
          </a:xfrm>
          <a:custGeom>
            <a:avLst/>
            <a:gdLst/>
            <a:ahLst/>
            <a:cxnLst/>
            <a:rect l="l" t="t" r="r" b="b"/>
            <a:pathLst>
              <a:path w="71120" h="2539">
                <a:moveTo>
                  <a:pt x="71120" y="0"/>
                </a:moveTo>
                <a:lnTo>
                  <a:pt x="0" y="0"/>
                </a:lnTo>
                <a:lnTo>
                  <a:pt x="0" y="2540"/>
                </a:lnTo>
                <a:lnTo>
                  <a:pt x="71120" y="2540"/>
                </a:lnTo>
                <a:lnTo>
                  <a:pt x="7112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5" name="bk object 4735"/>
          <p:cNvSpPr/>
          <p:nvPr/>
        </p:nvSpPr>
        <p:spPr>
          <a:xfrm>
            <a:off x="5105400" y="3253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6" name="bk object 4736"/>
          <p:cNvSpPr/>
          <p:nvPr/>
        </p:nvSpPr>
        <p:spPr>
          <a:xfrm>
            <a:off x="5105400" y="3249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7" name="bk object 4737"/>
          <p:cNvSpPr/>
          <p:nvPr/>
        </p:nvSpPr>
        <p:spPr>
          <a:xfrm>
            <a:off x="5105400" y="3247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8" name="bk object 4738"/>
          <p:cNvSpPr/>
          <p:nvPr/>
        </p:nvSpPr>
        <p:spPr>
          <a:xfrm>
            <a:off x="5105400" y="3243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9" name="bk object 4739"/>
          <p:cNvSpPr/>
          <p:nvPr/>
        </p:nvSpPr>
        <p:spPr>
          <a:xfrm>
            <a:off x="5105400" y="3241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0" name="bk object 4740"/>
          <p:cNvSpPr/>
          <p:nvPr/>
        </p:nvSpPr>
        <p:spPr>
          <a:xfrm>
            <a:off x="5105400" y="3237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1" name="bk object 4741"/>
          <p:cNvSpPr/>
          <p:nvPr/>
        </p:nvSpPr>
        <p:spPr>
          <a:xfrm>
            <a:off x="5105400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2" name="bk object 4742"/>
          <p:cNvSpPr/>
          <p:nvPr/>
        </p:nvSpPr>
        <p:spPr>
          <a:xfrm>
            <a:off x="5105400" y="323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3" name="bk object 4743"/>
          <p:cNvSpPr/>
          <p:nvPr/>
        </p:nvSpPr>
        <p:spPr>
          <a:xfrm>
            <a:off x="5105400" y="3228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4" name="bk object 4744"/>
          <p:cNvSpPr/>
          <p:nvPr/>
        </p:nvSpPr>
        <p:spPr>
          <a:xfrm>
            <a:off x="5105400" y="3224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5" name="bk object 4745"/>
          <p:cNvSpPr/>
          <p:nvPr/>
        </p:nvSpPr>
        <p:spPr>
          <a:xfrm>
            <a:off x="5105400" y="3221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6" name="bk object 4746"/>
          <p:cNvSpPr/>
          <p:nvPr/>
        </p:nvSpPr>
        <p:spPr>
          <a:xfrm>
            <a:off x="5105400" y="3218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7" name="bk object 4747"/>
          <p:cNvSpPr/>
          <p:nvPr/>
        </p:nvSpPr>
        <p:spPr>
          <a:xfrm>
            <a:off x="5105400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8" name="bk object 4748"/>
          <p:cNvSpPr/>
          <p:nvPr/>
        </p:nvSpPr>
        <p:spPr>
          <a:xfrm>
            <a:off x="5105400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9" name="bk object 4749"/>
          <p:cNvSpPr/>
          <p:nvPr/>
        </p:nvSpPr>
        <p:spPr>
          <a:xfrm>
            <a:off x="5105400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0" name="bk object 4750"/>
          <p:cNvSpPr/>
          <p:nvPr/>
        </p:nvSpPr>
        <p:spPr>
          <a:xfrm>
            <a:off x="5105400" y="3205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1" name="bk object 4751"/>
          <p:cNvSpPr/>
          <p:nvPr/>
        </p:nvSpPr>
        <p:spPr>
          <a:xfrm>
            <a:off x="5105400" y="3202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2" name="bk object 4752"/>
          <p:cNvSpPr/>
          <p:nvPr/>
        </p:nvSpPr>
        <p:spPr>
          <a:xfrm>
            <a:off x="5105400" y="3199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3" name="bk object 4753"/>
          <p:cNvSpPr/>
          <p:nvPr/>
        </p:nvSpPr>
        <p:spPr>
          <a:xfrm>
            <a:off x="5105400" y="3196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4" name="bk object 4754"/>
          <p:cNvSpPr/>
          <p:nvPr/>
        </p:nvSpPr>
        <p:spPr>
          <a:xfrm>
            <a:off x="5105400" y="3192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5" name="bk object 4755"/>
          <p:cNvSpPr/>
          <p:nvPr/>
        </p:nvSpPr>
        <p:spPr>
          <a:xfrm>
            <a:off x="5105400" y="3190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6" name="bk object 4756"/>
          <p:cNvSpPr/>
          <p:nvPr/>
        </p:nvSpPr>
        <p:spPr>
          <a:xfrm>
            <a:off x="5105400" y="31838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7" name="bk object 4757"/>
          <p:cNvSpPr/>
          <p:nvPr/>
        </p:nvSpPr>
        <p:spPr>
          <a:xfrm>
            <a:off x="5107304" y="3110229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2389"/>
                </a:moveTo>
                <a:lnTo>
                  <a:pt x="0" y="0"/>
                </a:lnTo>
                <a:lnTo>
                  <a:pt x="0" y="72389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8" name="bk object 4758"/>
          <p:cNvSpPr/>
          <p:nvPr/>
        </p:nvSpPr>
        <p:spPr>
          <a:xfrm>
            <a:off x="5105400" y="310133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810" y="0"/>
                </a:moveTo>
                <a:lnTo>
                  <a:pt x="0" y="0"/>
                </a:lnTo>
                <a:lnTo>
                  <a:pt x="0" y="7619"/>
                </a:lnTo>
                <a:lnTo>
                  <a:pt x="381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9" name="bk object 4759"/>
          <p:cNvSpPr/>
          <p:nvPr/>
        </p:nvSpPr>
        <p:spPr>
          <a:xfrm>
            <a:off x="5105400" y="30949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0" name="bk object 4760"/>
          <p:cNvSpPr/>
          <p:nvPr/>
        </p:nvSpPr>
        <p:spPr>
          <a:xfrm>
            <a:off x="5105400" y="30886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1" name="bk object 4761"/>
          <p:cNvSpPr/>
          <p:nvPr/>
        </p:nvSpPr>
        <p:spPr>
          <a:xfrm>
            <a:off x="5105400" y="30822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2" name="bk object 4762"/>
          <p:cNvSpPr/>
          <p:nvPr/>
        </p:nvSpPr>
        <p:spPr>
          <a:xfrm>
            <a:off x="5105400" y="3078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3" name="bk object 4763"/>
          <p:cNvSpPr/>
          <p:nvPr/>
        </p:nvSpPr>
        <p:spPr>
          <a:xfrm>
            <a:off x="5105400" y="3059429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80">
                <a:moveTo>
                  <a:pt x="3810" y="0"/>
                </a:moveTo>
                <a:lnTo>
                  <a:pt x="0" y="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4" name="bk object 4764"/>
          <p:cNvSpPr/>
          <p:nvPr/>
        </p:nvSpPr>
        <p:spPr>
          <a:xfrm>
            <a:off x="5105400" y="3056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5" name="bk object 4765"/>
          <p:cNvSpPr/>
          <p:nvPr/>
        </p:nvSpPr>
        <p:spPr>
          <a:xfrm>
            <a:off x="5105400" y="30543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6" name="bk object 4766"/>
          <p:cNvSpPr/>
          <p:nvPr/>
        </p:nvSpPr>
        <p:spPr>
          <a:xfrm>
            <a:off x="5287009" y="325755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9B4AC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7" name="bk object 4767"/>
          <p:cNvSpPr/>
          <p:nvPr/>
        </p:nvSpPr>
        <p:spPr>
          <a:xfrm>
            <a:off x="5414009" y="3253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8" name="bk object 4768"/>
          <p:cNvSpPr/>
          <p:nvPr/>
        </p:nvSpPr>
        <p:spPr>
          <a:xfrm>
            <a:off x="5414009" y="3249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9" name="bk object 4769"/>
          <p:cNvSpPr/>
          <p:nvPr/>
        </p:nvSpPr>
        <p:spPr>
          <a:xfrm>
            <a:off x="5414009" y="3247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0" name="bk object 4770"/>
          <p:cNvSpPr/>
          <p:nvPr/>
        </p:nvSpPr>
        <p:spPr>
          <a:xfrm>
            <a:off x="5414009" y="3243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1" name="bk object 4771"/>
          <p:cNvSpPr/>
          <p:nvPr/>
        </p:nvSpPr>
        <p:spPr>
          <a:xfrm>
            <a:off x="5414009" y="3241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2" name="bk object 4772"/>
          <p:cNvSpPr/>
          <p:nvPr/>
        </p:nvSpPr>
        <p:spPr>
          <a:xfrm>
            <a:off x="5414009" y="3237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3" name="bk object 4773"/>
          <p:cNvSpPr/>
          <p:nvPr/>
        </p:nvSpPr>
        <p:spPr>
          <a:xfrm>
            <a:off x="5414009" y="3234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4" name="bk object 4774"/>
          <p:cNvSpPr/>
          <p:nvPr/>
        </p:nvSpPr>
        <p:spPr>
          <a:xfrm>
            <a:off x="5414009" y="323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5" name="bk object 4775"/>
          <p:cNvSpPr/>
          <p:nvPr/>
        </p:nvSpPr>
        <p:spPr>
          <a:xfrm>
            <a:off x="5414009" y="32283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6" name="bk object 4776"/>
          <p:cNvSpPr/>
          <p:nvPr/>
        </p:nvSpPr>
        <p:spPr>
          <a:xfrm>
            <a:off x="5414009" y="3224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7" name="bk object 4777"/>
          <p:cNvSpPr/>
          <p:nvPr/>
        </p:nvSpPr>
        <p:spPr>
          <a:xfrm>
            <a:off x="5414009" y="32219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8" name="bk object 4778"/>
          <p:cNvSpPr/>
          <p:nvPr/>
        </p:nvSpPr>
        <p:spPr>
          <a:xfrm>
            <a:off x="5414009" y="32181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9" name="bk object 4779"/>
          <p:cNvSpPr/>
          <p:nvPr/>
        </p:nvSpPr>
        <p:spPr>
          <a:xfrm>
            <a:off x="5414009" y="3215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0" name="bk object 4780"/>
          <p:cNvSpPr/>
          <p:nvPr/>
        </p:nvSpPr>
        <p:spPr>
          <a:xfrm>
            <a:off x="5414009" y="3211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1" name="bk object 4781"/>
          <p:cNvSpPr/>
          <p:nvPr/>
        </p:nvSpPr>
        <p:spPr>
          <a:xfrm>
            <a:off x="5414009" y="3209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2" name="bk object 4782"/>
          <p:cNvSpPr/>
          <p:nvPr/>
        </p:nvSpPr>
        <p:spPr>
          <a:xfrm>
            <a:off x="5414009" y="3205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3" name="bk object 4783"/>
          <p:cNvSpPr/>
          <p:nvPr/>
        </p:nvSpPr>
        <p:spPr>
          <a:xfrm>
            <a:off x="5414009" y="3202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4" name="bk object 4784"/>
          <p:cNvSpPr/>
          <p:nvPr/>
        </p:nvSpPr>
        <p:spPr>
          <a:xfrm>
            <a:off x="5414009" y="3199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5" name="bk object 4785"/>
          <p:cNvSpPr/>
          <p:nvPr/>
        </p:nvSpPr>
        <p:spPr>
          <a:xfrm>
            <a:off x="5414009" y="3196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6" name="bk object 4786"/>
          <p:cNvSpPr/>
          <p:nvPr/>
        </p:nvSpPr>
        <p:spPr>
          <a:xfrm>
            <a:off x="5414009" y="3192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7" name="bk object 4787"/>
          <p:cNvSpPr/>
          <p:nvPr/>
        </p:nvSpPr>
        <p:spPr>
          <a:xfrm>
            <a:off x="5414009" y="3190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8" name="bk object 4788"/>
          <p:cNvSpPr/>
          <p:nvPr/>
        </p:nvSpPr>
        <p:spPr>
          <a:xfrm>
            <a:off x="5414009" y="31838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9" name="bk object 4789"/>
          <p:cNvSpPr/>
          <p:nvPr/>
        </p:nvSpPr>
        <p:spPr>
          <a:xfrm>
            <a:off x="5415915" y="3110229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2389"/>
                </a:moveTo>
                <a:lnTo>
                  <a:pt x="0" y="0"/>
                </a:lnTo>
                <a:lnTo>
                  <a:pt x="0" y="72389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0" name="bk object 4790"/>
          <p:cNvSpPr/>
          <p:nvPr/>
        </p:nvSpPr>
        <p:spPr>
          <a:xfrm>
            <a:off x="5414009" y="3101339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3810" y="0"/>
                </a:moveTo>
                <a:lnTo>
                  <a:pt x="0" y="0"/>
                </a:lnTo>
                <a:lnTo>
                  <a:pt x="0" y="7619"/>
                </a:lnTo>
                <a:lnTo>
                  <a:pt x="3810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1" name="bk object 4791"/>
          <p:cNvSpPr/>
          <p:nvPr/>
        </p:nvSpPr>
        <p:spPr>
          <a:xfrm>
            <a:off x="5414009" y="30949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2" name="bk object 4792"/>
          <p:cNvSpPr/>
          <p:nvPr/>
        </p:nvSpPr>
        <p:spPr>
          <a:xfrm>
            <a:off x="5414009" y="30886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3" name="bk object 4793"/>
          <p:cNvSpPr/>
          <p:nvPr/>
        </p:nvSpPr>
        <p:spPr>
          <a:xfrm>
            <a:off x="5414009" y="30822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4" name="bk object 4794"/>
          <p:cNvSpPr/>
          <p:nvPr/>
        </p:nvSpPr>
        <p:spPr>
          <a:xfrm>
            <a:off x="5414009" y="3078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5" name="bk object 4795"/>
          <p:cNvSpPr/>
          <p:nvPr/>
        </p:nvSpPr>
        <p:spPr>
          <a:xfrm>
            <a:off x="5414009" y="3059429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80">
                <a:moveTo>
                  <a:pt x="3810" y="0"/>
                </a:moveTo>
                <a:lnTo>
                  <a:pt x="0" y="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6" name="bk object 4796"/>
          <p:cNvSpPr/>
          <p:nvPr/>
        </p:nvSpPr>
        <p:spPr>
          <a:xfrm>
            <a:off x="5414009" y="3056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7" name="bk object 4797"/>
          <p:cNvSpPr/>
          <p:nvPr/>
        </p:nvSpPr>
        <p:spPr>
          <a:xfrm>
            <a:off x="5414009" y="30543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8" name="bk object 4798"/>
          <p:cNvSpPr/>
          <p:nvPr/>
        </p:nvSpPr>
        <p:spPr>
          <a:xfrm>
            <a:off x="5109209" y="2948939"/>
            <a:ext cx="304800" cy="306070"/>
          </a:xfrm>
          <a:custGeom>
            <a:avLst/>
            <a:gdLst/>
            <a:ahLst/>
            <a:cxnLst/>
            <a:rect l="l" t="t" r="r" b="b"/>
            <a:pathLst>
              <a:path w="304800" h="306070">
                <a:moveTo>
                  <a:pt x="3810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1600"/>
                </a:lnTo>
                <a:close/>
              </a:path>
              <a:path w="304800" h="306070">
                <a:moveTo>
                  <a:pt x="304800" y="101600"/>
                </a:moveTo>
                <a:lnTo>
                  <a:pt x="300989" y="101600"/>
                </a:lnTo>
                <a:lnTo>
                  <a:pt x="300989" y="104139"/>
                </a:lnTo>
                <a:lnTo>
                  <a:pt x="304800" y="104139"/>
                </a:lnTo>
                <a:lnTo>
                  <a:pt x="304800" y="101600"/>
                </a:lnTo>
                <a:close/>
              </a:path>
              <a:path w="304800" h="306070">
                <a:moveTo>
                  <a:pt x="3810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7789"/>
                </a:lnTo>
                <a:close/>
              </a:path>
              <a:path w="304800" h="306070">
                <a:moveTo>
                  <a:pt x="3810" y="91439"/>
                </a:moveTo>
                <a:lnTo>
                  <a:pt x="0" y="9143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1439"/>
                </a:lnTo>
                <a:close/>
              </a:path>
              <a:path w="304800" h="306070">
                <a:moveTo>
                  <a:pt x="3810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8900"/>
                </a:lnTo>
                <a:close/>
              </a:path>
              <a:path w="304800" h="306070">
                <a:moveTo>
                  <a:pt x="3810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5089"/>
                </a:lnTo>
                <a:close/>
              </a:path>
              <a:path w="304800" h="306070">
                <a:moveTo>
                  <a:pt x="304800" y="97789"/>
                </a:moveTo>
                <a:lnTo>
                  <a:pt x="300989" y="97789"/>
                </a:lnTo>
                <a:lnTo>
                  <a:pt x="300989" y="100329"/>
                </a:lnTo>
                <a:lnTo>
                  <a:pt x="304800" y="100329"/>
                </a:lnTo>
                <a:lnTo>
                  <a:pt x="304800" y="97789"/>
                </a:lnTo>
                <a:close/>
              </a:path>
              <a:path w="304800" h="306070">
                <a:moveTo>
                  <a:pt x="304800" y="91439"/>
                </a:moveTo>
                <a:lnTo>
                  <a:pt x="300989" y="91439"/>
                </a:lnTo>
                <a:lnTo>
                  <a:pt x="300989" y="96519"/>
                </a:lnTo>
                <a:lnTo>
                  <a:pt x="304800" y="96519"/>
                </a:lnTo>
                <a:lnTo>
                  <a:pt x="304800" y="91439"/>
                </a:lnTo>
                <a:close/>
              </a:path>
              <a:path w="304800" h="306070">
                <a:moveTo>
                  <a:pt x="304800" y="88900"/>
                </a:moveTo>
                <a:lnTo>
                  <a:pt x="300989" y="88900"/>
                </a:lnTo>
                <a:lnTo>
                  <a:pt x="300989" y="90169"/>
                </a:lnTo>
                <a:lnTo>
                  <a:pt x="304800" y="90169"/>
                </a:lnTo>
                <a:lnTo>
                  <a:pt x="304800" y="88900"/>
                </a:lnTo>
                <a:close/>
              </a:path>
              <a:path w="304800" h="306070">
                <a:moveTo>
                  <a:pt x="304800" y="85089"/>
                </a:moveTo>
                <a:lnTo>
                  <a:pt x="300989" y="85089"/>
                </a:lnTo>
                <a:lnTo>
                  <a:pt x="300989" y="87629"/>
                </a:lnTo>
                <a:lnTo>
                  <a:pt x="304800" y="87629"/>
                </a:lnTo>
                <a:lnTo>
                  <a:pt x="304800" y="85089"/>
                </a:lnTo>
                <a:close/>
              </a:path>
              <a:path w="304800" h="306070">
                <a:moveTo>
                  <a:pt x="304800" y="78739"/>
                </a:moveTo>
                <a:lnTo>
                  <a:pt x="300989" y="78739"/>
                </a:lnTo>
                <a:lnTo>
                  <a:pt x="300989" y="83819"/>
                </a:lnTo>
                <a:lnTo>
                  <a:pt x="304800" y="83819"/>
                </a:lnTo>
                <a:lnTo>
                  <a:pt x="304800" y="78739"/>
                </a:lnTo>
                <a:close/>
              </a:path>
              <a:path w="304800" h="306070">
                <a:moveTo>
                  <a:pt x="304800" y="72389"/>
                </a:moveTo>
                <a:lnTo>
                  <a:pt x="300989" y="72389"/>
                </a:lnTo>
                <a:lnTo>
                  <a:pt x="300989" y="77469"/>
                </a:lnTo>
                <a:lnTo>
                  <a:pt x="304800" y="77469"/>
                </a:lnTo>
                <a:lnTo>
                  <a:pt x="304800" y="72389"/>
                </a:lnTo>
                <a:close/>
              </a:path>
              <a:path w="304800" h="306070">
                <a:moveTo>
                  <a:pt x="304800" y="69850"/>
                </a:moveTo>
                <a:lnTo>
                  <a:pt x="300989" y="69850"/>
                </a:lnTo>
                <a:lnTo>
                  <a:pt x="300989" y="71119"/>
                </a:lnTo>
                <a:lnTo>
                  <a:pt x="304800" y="71119"/>
                </a:lnTo>
                <a:lnTo>
                  <a:pt x="304800" y="69850"/>
                </a:lnTo>
                <a:close/>
              </a:path>
              <a:path w="304800" h="306070">
                <a:moveTo>
                  <a:pt x="3810" y="78739"/>
                </a:moveTo>
                <a:lnTo>
                  <a:pt x="0" y="7873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8739"/>
                </a:lnTo>
                <a:close/>
              </a:path>
              <a:path w="304800" h="306070">
                <a:moveTo>
                  <a:pt x="3810" y="72389"/>
                </a:moveTo>
                <a:lnTo>
                  <a:pt x="0" y="7238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2389"/>
                </a:lnTo>
                <a:close/>
              </a:path>
              <a:path w="304800" h="306070">
                <a:moveTo>
                  <a:pt x="3810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850"/>
                </a:lnTo>
                <a:close/>
              </a:path>
              <a:path w="304800" h="306070">
                <a:moveTo>
                  <a:pt x="381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039"/>
                </a:lnTo>
                <a:close/>
              </a:path>
              <a:path w="304800" h="306070">
                <a:moveTo>
                  <a:pt x="304800" y="66039"/>
                </a:moveTo>
                <a:lnTo>
                  <a:pt x="300989" y="66039"/>
                </a:lnTo>
                <a:lnTo>
                  <a:pt x="300989" y="68579"/>
                </a:lnTo>
                <a:lnTo>
                  <a:pt x="304800" y="68579"/>
                </a:lnTo>
                <a:lnTo>
                  <a:pt x="304800" y="66039"/>
                </a:lnTo>
                <a:close/>
              </a:path>
              <a:path w="304800" h="306070">
                <a:moveTo>
                  <a:pt x="304800" y="63500"/>
                </a:moveTo>
                <a:lnTo>
                  <a:pt x="300989" y="63500"/>
                </a:lnTo>
                <a:lnTo>
                  <a:pt x="300989" y="64769"/>
                </a:lnTo>
                <a:lnTo>
                  <a:pt x="304800" y="64769"/>
                </a:lnTo>
                <a:lnTo>
                  <a:pt x="304800" y="63500"/>
                </a:lnTo>
                <a:close/>
              </a:path>
              <a:path w="304800" h="306070">
                <a:moveTo>
                  <a:pt x="381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3500"/>
                </a:lnTo>
                <a:close/>
              </a:path>
              <a:path w="304800" h="306070">
                <a:moveTo>
                  <a:pt x="3810" y="59689"/>
                </a:moveTo>
                <a:lnTo>
                  <a:pt x="0" y="59689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9689"/>
                </a:lnTo>
                <a:close/>
              </a:path>
              <a:path w="304800" h="306070">
                <a:moveTo>
                  <a:pt x="3810" y="57150"/>
                </a:moveTo>
                <a:lnTo>
                  <a:pt x="0" y="57150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7150"/>
                </a:lnTo>
                <a:close/>
              </a:path>
              <a:path w="304800" h="306070">
                <a:moveTo>
                  <a:pt x="3810" y="53339"/>
                </a:moveTo>
                <a:lnTo>
                  <a:pt x="0" y="53339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339"/>
                </a:lnTo>
                <a:close/>
              </a:path>
              <a:path w="304800" h="306070">
                <a:moveTo>
                  <a:pt x="304800" y="59689"/>
                </a:moveTo>
                <a:lnTo>
                  <a:pt x="300989" y="59689"/>
                </a:lnTo>
                <a:lnTo>
                  <a:pt x="300989" y="62229"/>
                </a:lnTo>
                <a:lnTo>
                  <a:pt x="304800" y="62229"/>
                </a:lnTo>
                <a:lnTo>
                  <a:pt x="304800" y="59689"/>
                </a:lnTo>
                <a:close/>
              </a:path>
              <a:path w="304800" h="306070">
                <a:moveTo>
                  <a:pt x="304800" y="57150"/>
                </a:moveTo>
                <a:lnTo>
                  <a:pt x="300989" y="57150"/>
                </a:lnTo>
                <a:lnTo>
                  <a:pt x="300989" y="58419"/>
                </a:lnTo>
                <a:lnTo>
                  <a:pt x="304800" y="58419"/>
                </a:lnTo>
                <a:lnTo>
                  <a:pt x="304800" y="57150"/>
                </a:lnTo>
                <a:close/>
              </a:path>
              <a:path w="304800" h="306070">
                <a:moveTo>
                  <a:pt x="304800" y="53339"/>
                </a:moveTo>
                <a:lnTo>
                  <a:pt x="300989" y="53339"/>
                </a:lnTo>
                <a:lnTo>
                  <a:pt x="300989" y="55879"/>
                </a:lnTo>
                <a:lnTo>
                  <a:pt x="304800" y="55879"/>
                </a:lnTo>
                <a:lnTo>
                  <a:pt x="304800" y="53339"/>
                </a:lnTo>
                <a:close/>
              </a:path>
              <a:path w="304800" h="306070">
                <a:moveTo>
                  <a:pt x="3810" y="50800"/>
                </a:moveTo>
                <a:lnTo>
                  <a:pt x="0" y="50800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50800"/>
                </a:lnTo>
                <a:close/>
              </a:path>
              <a:path w="304800" h="306070">
                <a:moveTo>
                  <a:pt x="3810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6989"/>
                </a:lnTo>
                <a:close/>
              </a:path>
              <a:path w="304800" h="306070">
                <a:moveTo>
                  <a:pt x="304800" y="50800"/>
                </a:moveTo>
                <a:lnTo>
                  <a:pt x="300989" y="50800"/>
                </a:lnTo>
                <a:lnTo>
                  <a:pt x="300989" y="52069"/>
                </a:lnTo>
                <a:lnTo>
                  <a:pt x="304800" y="52069"/>
                </a:lnTo>
                <a:lnTo>
                  <a:pt x="304800" y="50800"/>
                </a:lnTo>
                <a:close/>
              </a:path>
              <a:path w="304800" h="306070">
                <a:moveTo>
                  <a:pt x="304800" y="46989"/>
                </a:moveTo>
                <a:lnTo>
                  <a:pt x="300989" y="46989"/>
                </a:lnTo>
                <a:lnTo>
                  <a:pt x="300989" y="49529"/>
                </a:lnTo>
                <a:lnTo>
                  <a:pt x="304800" y="49529"/>
                </a:lnTo>
                <a:lnTo>
                  <a:pt x="304800" y="46989"/>
                </a:lnTo>
                <a:close/>
              </a:path>
              <a:path w="304800" h="306070">
                <a:moveTo>
                  <a:pt x="3810" y="44450"/>
                </a:moveTo>
                <a:lnTo>
                  <a:pt x="0" y="44450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4450"/>
                </a:lnTo>
                <a:close/>
              </a:path>
              <a:path w="304800" h="306070">
                <a:moveTo>
                  <a:pt x="3810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639"/>
                </a:lnTo>
                <a:close/>
              </a:path>
              <a:path w="304800" h="306070">
                <a:moveTo>
                  <a:pt x="304800" y="44450"/>
                </a:moveTo>
                <a:lnTo>
                  <a:pt x="300989" y="44450"/>
                </a:lnTo>
                <a:lnTo>
                  <a:pt x="300989" y="45719"/>
                </a:lnTo>
                <a:lnTo>
                  <a:pt x="304800" y="45719"/>
                </a:lnTo>
                <a:lnTo>
                  <a:pt x="304800" y="44450"/>
                </a:lnTo>
                <a:close/>
              </a:path>
              <a:path w="304800" h="306070">
                <a:moveTo>
                  <a:pt x="304800" y="40639"/>
                </a:moveTo>
                <a:lnTo>
                  <a:pt x="300989" y="40639"/>
                </a:lnTo>
                <a:lnTo>
                  <a:pt x="300989" y="43179"/>
                </a:lnTo>
                <a:lnTo>
                  <a:pt x="304800" y="43179"/>
                </a:lnTo>
                <a:lnTo>
                  <a:pt x="304800" y="40639"/>
                </a:lnTo>
                <a:close/>
              </a:path>
              <a:path w="304800" h="306070">
                <a:moveTo>
                  <a:pt x="3810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100"/>
                </a:lnTo>
                <a:close/>
              </a:path>
              <a:path w="304800" h="306070">
                <a:moveTo>
                  <a:pt x="381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289"/>
                </a:lnTo>
                <a:close/>
              </a:path>
              <a:path w="304800" h="306070">
                <a:moveTo>
                  <a:pt x="304800" y="38100"/>
                </a:moveTo>
                <a:lnTo>
                  <a:pt x="300989" y="38100"/>
                </a:lnTo>
                <a:lnTo>
                  <a:pt x="300989" y="39369"/>
                </a:lnTo>
                <a:lnTo>
                  <a:pt x="304800" y="39369"/>
                </a:lnTo>
                <a:lnTo>
                  <a:pt x="304800" y="38100"/>
                </a:lnTo>
                <a:close/>
              </a:path>
              <a:path w="304800" h="306070">
                <a:moveTo>
                  <a:pt x="304800" y="34289"/>
                </a:moveTo>
                <a:lnTo>
                  <a:pt x="300989" y="34289"/>
                </a:lnTo>
                <a:lnTo>
                  <a:pt x="300989" y="36829"/>
                </a:lnTo>
                <a:lnTo>
                  <a:pt x="304800" y="36829"/>
                </a:lnTo>
                <a:lnTo>
                  <a:pt x="304800" y="34289"/>
                </a:lnTo>
                <a:close/>
              </a:path>
              <a:path w="304800" h="306070">
                <a:moveTo>
                  <a:pt x="3810" y="31750"/>
                </a:moveTo>
                <a:lnTo>
                  <a:pt x="0" y="31750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750"/>
                </a:lnTo>
                <a:close/>
              </a:path>
              <a:path w="304800" h="306070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304800" h="306070">
                <a:moveTo>
                  <a:pt x="304800" y="31750"/>
                </a:moveTo>
                <a:lnTo>
                  <a:pt x="300989" y="31750"/>
                </a:lnTo>
                <a:lnTo>
                  <a:pt x="300989" y="33019"/>
                </a:lnTo>
                <a:lnTo>
                  <a:pt x="304800" y="33019"/>
                </a:lnTo>
                <a:lnTo>
                  <a:pt x="304800" y="31750"/>
                </a:lnTo>
                <a:close/>
              </a:path>
              <a:path w="304800" h="306070">
                <a:moveTo>
                  <a:pt x="304800" y="27939"/>
                </a:moveTo>
                <a:lnTo>
                  <a:pt x="300989" y="27939"/>
                </a:lnTo>
                <a:lnTo>
                  <a:pt x="300989" y="30479"/>
                </a:lnTo>
                <a:lnTo>
                  <a:pt x="304800" y="30479"/>
                </a:lnTo>
                <a:lnTo>
                  <a:pt x="304800" y="27939"/>
                </a:lnTo>
                <a:close/>
              </a:path>
              <a:path w="304800" h="306070">
                <a:moveTo>
                  <a:pt x="304800" y="25400"/>
                </a:moveTo>
                <a:lnTo>
                  <a:pt x="300989" y="25400"/>
                </a:lnTo>
                <a:lnTo>
                  <a:pt x="300989" y="26669"/>
                </a:lnTo>
                <a:lnTo>
                  <a:pt x="304800" y="26669"/>
                </a:lnTo>
                <a:lnTo>
                  <a:pt x="304800" y="25400"/>
                </a:lnTo>
                <a:close/>
              </a:path>
              <a:path w="304800" h="306070">
                <a:moveTo>
                  <a:pt x="3810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400"/>
                </a:lnTo>
                <a:close/>
              </a:path>
              <a:path w="304800" h="306070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304800" h="306070">
                <a:moveTo>
                  <a:pt x="304800" y="21589"/>
                </a:moveTo>
                <a:lnTo>
                  <a:pt x="300989" y="21589"/>
                </a:lnTo>
                <a:lnTo>
                  <a:pt x="300989" y="24129"/>
                </a:lnTo>
                <a:lnTo>
                  <a:pt x="304800" y="24129"/>
                </a:lnTo>
                <a:lnTo>
                  <a:pt x="304800" y="21589"/>
                </a:lnTo>
                <a:close/>
              </a:path>
              <a:path w="304800" h="306070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304800" h="306070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304800" h="306070">
                <a:moveTo>
                  <a:pt x="304800" y="19050"/>
                </a:moveTo>
                <a:lnTo>
                  <a:pt x="300989" y="19050"/>
                </a:lnTo>
                <a:lnTo>
                  <a:pt x="300989" y="20319"/>
                </a:lnTo>
                <a:lnTo>
                  <a:pt x="304800" y="20319"/>
                </a:lnTo>
                <a:lnTo>
                  <a:pt x="304800" y="19050"/>
                </a:lnTo>
                <a:close/>
              </a:path>
              <a:path w="304800" h="306070">
                <a:moveTo>
                  <a:pt x="304800" y="15239"/>
                </a:moveTo>
                <a:lnTo>
                  <a:pt x="300989" y="15239"/>
                </a:lnTo>
                <a:lnTo>
                  <a:pt x="300989" y="17779"/>
                </a:lnTo>
                <a:lnTo>
                  <a:pt x="304800" y="17779"/>
                </a:lnTo>
                <a:lnTo>
                  <a:pt x="304800" y="15239"/>
                </a:lnTo>
                <a:close/>
              </a:path>
              <a:path w="304800" h="306070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304800" h="306070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304800" h="306070">
                <a:moveTo>
                  <a:pt x="304800" y="12700"/>
                </a:moveTo>
                <a:lnTo>
                  <a:pt x="300989" y="12700"/>
                </a:lnTo>
                <a:lnTo>
                  <a:pt x="300989" y="13969"/>
                </a:lnTo>
                <a:lnTo>
                  <a:pt x="304800" y="13969"/>
                </a:lnTo>
                <a:lnTo>
                  <a:pt x="304800" y="12700"/>
                </a:lnTo>
                <a:close/>
              </a:path>
              <a:path w="304800" h="306070">
                <a:moveTo>
                  <a:pt x="304800" y="8889"/>
                </a:moveTo>
                <a:lnTo>
                  <a:pt x="300989" y="8889"/>
                </a:lnTo>
                <a:lnTo>
                  <a:pt x="300989" y="11429"/>
                </a:lnTo>
                <a:lnTo>
                  <a:pt x="304800" y="11429"/>
                </a:lnTo>
                <a:lnTo>
                  <a:pt x="304800" y="8889"/>
                </a:lnTo>
                <a:close/>
              </a:path>
              <a:path w="304800" h="306070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304800" h="306070">
                <a:moveTo>
                  <a:pt x="20828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208280" y="3810"/>
                </a:lnTo>
                <a:lnTo>
                  <a:pt x="208280" y="2539"/>
                </a:lnTo>
                <a:close/>
              </a:path>
              <a:path w="304800" h="306070">
                <a:moveTo>
                  <a:pt x="304800" y="6350"/>
                </a:moveTo>
                <a:lnTo>
                  <a:pt x="300989" y="6350"/>
                </a:lnTo>
                <a:lnTo>
                  <a:pt x="300989" y="7619"/>
                </a:lnTo>
                <a:lnTo>
                  <a:pt x="304800" y="7619"/>
                </a:lnTo>
                <a:lnTo>
                  <a:pt x="304800" y="6350"/>
                </a:lnTo>
                <a:close/>
              </a:path>
              <a:path w="304800" h="306070">
                <a:moveTo>
                  <a:pt x="304800" y="2539"/>
                </a:moveTo>
                <a:lnTo>
                  <a:pt x="233679" y="2539"/>
                </a:lnTo>
                <a:lnTo>
                  <a:pt x="233679" y="3810"/>
                </a:lnTo>
                <a:lnTo>
                  <a:pt x="300989" y="3810"/>
                </a:lnTo>
                <a:lnTo>
                  <a:pt x="300989" y="5079"/>
                </a:lnTo>
                <a:lnTo>
                  <a:pt x="304800" y="5079"/>
                </a:lnTo>
                <a:lnTo>
                  <a:pt x="304800" y="2539"/>
                </a:lnTo>
                <a:close/>
              </a:path>
              <a:path w="304800" h="306070">
                <a:moveTo>
                  <a:pt x="212089" y="1269"/>
                </a:moveTo>
                <a:lnTo>
                  <a:pt x="210820" y="1269"/>
                </a:lnTo>
                <a:lnTo>
                  <a:pt x="210820" y="2539"/>
                </a:lnTo>
                <a:lnTo>
                  <a:pt x="212089" y="2539"/>
                </a:lnTo>
                <a:lnTo>
                  <a:pt x="212089" y="1269"/>
                </a:lnTo>
                <a:close/>
              </a:path>
              <a:path w="304800" h="306070">
                <a:moveTo>
                  <a:pt x="215900" y="0"/>
                </a:moveTo>
                <a:lnTo>
                  <a:pt x="0" y="0"/>
                </a:lnTo>
                <a:lnTo>
                  <a:pt x="0" y="1269"/>
                </a:lnTo>
                <a:lnTo>
                  <a:pt x="215900" y="1269"/>
                </a:lnTo>
                <a:lnTo>
                  <a:pt x="215900" y="0"/>
                </a:lnTo>
                <a:close/>
              </a:path>
              <a:path w="304800" h="306070">
                <a:moveTo>
                  <a:pt x="304800" y="0"/>
                </a:moveTo>
                <a:lnTo>
                  <a:pt x="233679" y="0"/>
                </a:lnTo>
                <a:lnTo>
                  <a:pt x="233679" y="1269"/>
                </a:lnTo>
                <a:lnTo>
                  <a:pt x="304800" y="1269"/>
                </a:lnTo>
                <a:lnTo>
                  <a:pt x="304800" y="0"/>
                </a:lnTo>
                <a:close/>
              </a:path>
              <a:path w="304800" h="306070">
                <a:moveTo>
                  <a:pt x="67309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67309" y="306070"/>
                </a:lnTo>
                <a:lnTo>
                  <a:pt x="67309" y="304800"/>
                </a:lnTo>
                <a:close/>
              </a:path>
              <a:path w="304800" h="306070">
                <a:moveTo>
                  <a:pt x="3810" y="300989"/>
                </a:moveTo>
                <a:lnTo>
                  <a:pt x="0" y="300989"/>
                </a:lnTo>
                <a:lnTo>
                  <a:pt x="0" y="303529"/>
                </a:lnTo>
                <a:lnTo>
                  <a:pt x="67309" y="303529"/>
                </a:lnTo>
                <a:lnTo>
                  <a:pt x="67309" y="304800"/>
                </a:lnTo>
                <a:lnTo>
                  <a:pt x="68579" y="304800"/>
                </a:lnTo>
                <a:lnTo>
                  <a:pt x="68579" y="302260"/>
                </a:lnTo>
                <a:lnTo>
                  <a:pt x="3810" y="302260"/>
                </a:lnTo>
                <a:lnTo>
                  <a:pt x="3810" y="300989"/>
                </a:lnTo>
                <a:close/>
              </a:path>
              <a:path w="304800" h="306070">
                <a:moveTo>
                  <a:pt x="3810" y="298450"/>
                </a:moveTo>
                <a:lnTo>
                  <a:pt x="0" y="29845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8450"/>
                </a:lnTo>
                <a:close/>
              </a:path>
              <a:path w="304800" h="306070">
                <a:moveTo>
                  <a:pt x="3810" y="294639"/>
                </a:moveTo>
                <a:lnTo>
                  <a:pt x="0" y="294639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4639"/>
                </a:lnTo>
                <a:close/>
              </a:path>
              <a:path w="304800" h="306070">
                <a:moveTo>
                  <a:pt x="3810" y="292100"/>
                </a:moveTo>
                <a:lnTo>
                  <a:pt x="0" y="292100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92100"/>
                </a:lnTo>
                <a:close/>
              </a:path>
              <a:path w="304800" h="306070">
                <a:moveTo>
                  <a:pt x="3810" y="288289"/>
                </a:moveTo>
                <a:lnTo>
                  <a:pt x="0" y="288289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8289"/>
                </a:lnTo>
                <a:close/>
              </a:path>
              <a:path w="304800" h="306070">
                <a:moveTo>
                  <a:pt x="3810" y="285750"/>
                </a:moveTo>
                <a:lnTo>
                  <a:pt x="0" y="285750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5750"/>
                </a:lnTo>
                <a:close/>
              </a:path>
              <a:path w="304800" h="306070">
                <a:moveTo>
                  <a:pt x="3810" y="281939"/>
                </a:moveTo>
                <a:lnTo>
                  <a:pt x="0" y="281939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81939"/>
                </a:lnTo>
                <a:close/>
              </a:path>
              <a:path w="304800" h="306070">
                <a:moveTo>
                  <a:pt x="3810" y="279400"/>
                </a:moveTo>
                <a:lnTo>
                  <a:pt x="0" y="279400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9400"/>
                </a:lnTo>
                <a:close/>
              </a:path>
              <a:path w="304800" h="306070">
                <a:moveTo>
                  <a:pt x="3810" y="275589"/>
                </a:moveTo>
                <a:lnTo>
                  <a:pt x="0" y="275589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5589"/>
                </a:lnTo>
                <a:close/>
              </a:path>
              <a:path w="304800" h="306070">
                <a:moveTo>
                  <a:pt x="3810" y="273050"/>
                </a:moveTo>
                <a:lnTo>
                  <a:pt x="0" y="273050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73050"/>
                </a:lnTo>
                <a:close/>
              </a:path>
              <a:path w="304800" h="306070">
                <a:moveTo>
                  <a:pt x="3810" y="269239"/>
                </a:moveTo>
                <a:lnTo>
                  <a:pt x="0" y="269239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9239"/>
                </a:lnTo>
                <a:close/>
              </a:path>
              <a:path w="304800" h="306070">
                <a:moveTo>
                  <a:pt x="3810" y="266700"/>
                </a:moveTo>
                <a:lnTo>
                  <a:pt x="0" y="266700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6700"/>
                </a:lnTo>
                <a:close/>
              </a:path>
              <a:path w="304800" h="306070">
                <a:moveTo>
                  <a:pt x="3810" y="262889"/>
                </a:moveTo>
                <a:lnTo>
                  <a:pt x="0" y="262889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62889"/>
                </a:lnTo>
                <a:close/>
              </a:path>
              <a:path w="304800" h="306070">
                <a:moveTo>
                  <a:pt x="3810" y="260350"/>
                </a:moveTo>
                <a:lnTo>
                  <a:pt x="0" y="260350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60350"/>
                </a:lnTo>
                <a:close/>
              </a:path>
              <a:path w="304800" h="306070">
                <a:moveTo>
                  <a:pt x="3810" y="256539"/>
                </a:moveTo>
                <a:lnTo>
                  <a:pt x="0" y="256539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6539"/>
                </a:lnTo>
                <a:close/>
              </a:path>
              <a:path w="304800" h="306070">
                <a:moveTo>
                  <a:pt x="3810" y="254000"/>
                </a:moveTo>
                <a:lnTo>
                  <a:pt x="0" y="254000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4000"/>
                </a:lnTo>
                <a:close/>
              </a:path>
              <a:path w="304800" h="306070">
                <a:moveTo>
                  <a:pt x="3810" y="250189"/>
                </a:moveTo>
                <a:lnTo>
                  <a:pt x="0" y="250189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50189"/>
                </a:lnTo>
                <a:close/>
              </a:path>
              <a:path w="304800" h="306070">
                <a:moveTo>
                  <a:pt x="3810" y="247650"/>
                </a:moveTo>
                <a:lnTo>
                  <a:pt x="0" y="247650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7650"/>
                </a:lnTo>
                <a:close/>
              </a:path>
              <a:path w="304800" h="306070">
                <a:moveTo>
                  <a:pt x="3810" y="243839"/>
                </a:moveTo>
                <a:lnTo>
                  <a:pt x="0" y="243839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3839"/>
                </a:lnTo>
                <a:close/>
              </a:path>
              <a:path w="304800" h="306070">
                <a:moveTo>
                  <a:pt x="3810" y="241300"/>
                </a:moveTo>
                <a:lnTo>
                  <a:pt x="0" y="241300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41300"/>
                </a:lnTo>
                <a:close/>
              </a:path>
              <a:path w="304800" h="306070">
                <a:moveTo>
                  <a:pt x="3810" y="234950"/>
                </a:moveTo>
                <a:lnTo>
                  <a:pt x="0" y="23495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4950"/>
                </a:lnTo>
                <a:close/>
              </a:path>
              <a:path w="304800" h="306070">
                <a:moveTo>
                  <a:pt x="3810" y="228600"/>
                </a:moveTo>
                <a:lnTo>
                  <a:pt x="0" y="22860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8600"/>
                </a:lnTo>
                <a:close/>
              </a:path>
              <a:path w="304800" h="306070">
                <a:moveTo>
                  <a:pt x="3810" y="224789"/>
                </a:moveTo>
                <a:lnTo>
                  <a:pt x="0" y="224789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4789"/>
                </a:lnTo>
                <a:close/>
              </a:path>
              <a:path w="304800" h="306070">
                <a:moveTo>
                  <a:pt x="3810" y="203200"/>
                </a:moveTo>
                <a:lnTo>
                  <a:pt x="0" y="203200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03200"/>
                </a:lnTo>
                <a:close/>
              </a:path>
              <a:path w="304800" h="306070">
                <a:moveTo>
                  <a:pt x="3810" y="190500"/>
                </a:moveTo>
                <a:lnTo>
                  <a:pt x="0" y="19050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0500"/>
                </a:lnTo>
                <a:close/>
              </a:path>
              <a:path w="304800" h="306070">
                <a:moveTo>
                  <a:pt x="3810" y="161289"/>
                </a:moveTo>
                <a:lnTo>
                  <a:pt x="0" y="161289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61289"/>
                </a:lnTo>
                <a:close/>
              </a:path>
              <a:path w="304800" h="306070">
                <a:moveTo>
                  <a:pt x="3810" y="152400"/>
                </a:moveTo>
                <a:lnTo>
                  <a:pt x="0" y="152400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2400"/>
                </a:lnTo>
                <a:close/>
              </a:path>
              <a:path w="304800" h="306070">
                <a:moveTo>
                  <a:pt x="3810" y="146050"/>
                </a:moveTo>
                <a:lnTo>
                  <a:pt x="0" y="14605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6050"/>
                </a:lnTo>
                <a:close/>
              </a:path>
              <a:path w="304800" h="306070">
                <a:moveTo>
                  <a:pt x="3810" y="139700"/>
                </a:moveTo>
                <a:lnTo>
                  <a:pt x="0" y="13970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9700"/>
                </a:lnTo>
                <a:close/>
              </a:path>
              <a:path w="304800" h="306070">
                <a:moveTo>
                  <a:pt x="3810" y="133350"/>
                </a:moveTo>
                <a:lnTo>
                  <a:pt x="0" y="13335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3350"/>
                </a:lnTo>
                <a:close/>
              </a:path>
              <a:path w="304800" h="306070">
                <a:moveTo>
                  <a:pt x="3810" y="129539"/>
                </a:moveTo>
                <a:lnTo>
                  <a:pt x="0" y="129539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539"/>
                </a:lnTo>
                <a:close/>
              </a:path>
              <a:path w="304800" h="306070">
                <a:moveTo>
                  <a:pt x="3810" y="110489"/>
                </a:moveTo>
                <a:lnTo>
                  <a:pt x="0" y="11048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10489"/>
                </a:lnTo>
                <a:close/>
              </a:path>
              <a:path w="304800" h="306070">
                <a:moveTo>
                  <a:pt x="3810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7950"/>
                </a:lnTo>
                <a:close/>
              </a:path>
              <a:path w="304800" h="306070">
                <a:moveTo>
                  <a:pt x="3810" y="105410"/>
                </a:moveTo>
                <a:lnTo>
                  <a:pt x="0" y="10541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5410"/>
                </a:lnTo>
                <a:close/>
              </a:path>
              <a:path w="304800" h="306070">
                <a:moveTo>
                  <a:pt x="304800" y="304800"/>
                </a:moveTo>
                <a:lnTo>
                  <a:pt x="177800" y="304800"/>
                </a:lnTo>
                <a:lnTo>
                  <a:pt x="177800" y="306070"/>
                </a:lnTo>
                <a:lnTo>
                  <a:pt x="304800" y="306070"/>
                </a:lnTo>
                <a:lnTo>
                  <a:pt x="304800" y="304800"/>
                </a:lnTo>
                <a:close/>
              </a:path>
              <a:path w="304800" h="306070">
                <a:moveTo>
                  <a:pt x="304800" y="300989"/>
                </a:moveTo>
                <a:lnTo>
                  <a:pt x="300989" y="300989"/>
                </a:lnTo>
                <a:lnTo>
                  <a:pt x="300989" y="302260"/>
                </a:lnTo>
                <a:lnTo>
                  <a:pt x="179069" y="302260"/>
                </a:lnTo>
                <a:lnTo>
                  <a:pt x="179069" y="303529"/>
                </a:lnTo>
                <a:lnTo>
                  <a:pt x="304800" y="303529"/>
                </a:lnTo>
                <a:lnTo>
                  <a:pt x="304800" y="300989"/>
                </a:lnTo>
                <a:close/>
              </a:path>
              <a:path w="304800" h="306070">
                <a:moveTo>
                  <a:pt x="304800" y="298450"/>
                </a:moveTo>
                <a:lnTo>
                  <a:pt x="300989" y="298450"/>
                </a:lnTo>
                <a:lnTo>
                  <a:pt x="300989" y="299719"/>
                </a:lnTo>
                <a:lnTo>
                  <a:pt x="304800" y="299719"/>
                </a:lnTo>
                <a:lnTo>
                  <a:pt x="304800" y="298450"/>
                </a:lnTo>
                <a:close/>
              </a:path>
              <a:path w="304800" h="306070">
                <a:moveTo>
                  <a:pt x="304800" y="294639"/>
                </a:moveTo>
                <a:lnTo>
                  <a:pt x="300989" y="294639"/>
                </a:lnTo>
                <a:lnTo>
                  <a:pt x="300989" y="297179"/>
                </a:lnTo>
                <a:lnTo>
                  <a:pt x="304800" y="297179"/>
                </a:lnTo>
                <a:lnTo>
                  <a:pt x="304800" y="294639"/>
                </a:lnTo>
                <a:close/>
              </a:path>
              <a:path w="304800" h="306070">
                <a:moveTo>
                  <a:pt x="304800" y="292100"/>
                </a:moveTo>
                <a:lnTo>
                  <a:pt x="300989" y="292100"/>
                </a:lnTo>
                <a:lnTo>
                  <a:pt x="300989" y="293369"/>
                </a:lnTo>
                <a:lnTo>
                  <a:pt x="304800" y="293369"/>
                </a:lnTo>
                <a:lnTo>
                  <a:pt x="304800" y="292100"/>
                </a:lnTo>
                <a:close/>
              </a:path>
              <a:path w="304800" h="306070">
                <a:moveTo>
                  <a:pt x="304800" y="288289"/>
                </a:moveTo>
                <a:lnTo>
                  <a:pt x="300989" y="288289"/>
                </a:lnTo>
                <a:lnTo>
                  <a:pt x="300989" y="290829"/>
                </a:lnTo>
                <a:lnTo>
                  <a:pt x="304800" y="290829"/>
                </a:lnTo>
                <a:lnTo>
                  <a:pt x="304800" y="288289"/>
                </a:lnTo>
                <a:close/>
              </a:path>
              <a:path w="304800" h="306070">
                <a:moveTo>
                  <a:pt x="304800" y="285750"/>
                </a:moveTo>
                <a:lnTo>
                  <a:pt x="300989" y="285750"/>
                </a:lnTo>
                <a:lnTo>
                  <a:pt x="300989" y="287019"/>
                </a:lnTo>
                <a:lnTo>
                  <a:pt x="304800" y="287019"/>
                </a:lnTo>
                <a:lnTo>
                  <a:pt x="304800" y="285750"/>
                </a:lnTo>
                <a:close/>
              </a:path>
              <a:path w="304800" h="306070">
                <a:moveTo>
                  <a:pt x="304800" y="281939"/>
                </a:moveTo>
                <a:lnTo>
                  <a:pt x="300989" y="281939"/>
                </a:lnTo>
                <a:lnTo>
                  <a:pt x="300989" y="284479"/>
                </a:lnTo>
                <a:lnTo>
                  <a:pt x="304800" y="284479"/>
                </a:lnTo>
                <a:lnTo>
                  <a:pt x="304800" y="281939"/>
                </a:lnTo>
                <a:close/>
              </a:path>
              <a:path w="304800" h="306070">
                <a:moveTo>
                  <a:pt x="304800" y="279400"/>
                </a:moveTo>
                <a:lnTo>
                  <a:pt x="300989" y="279400"/>
                </a:lnTo>
                <a:lnTo>
                  <a:pt x="300989" y="280669"/>
                </a:lnTo>
                <a:lnTo>
                  <a:pt x="304800" y="280669"/>
                </a:lnTo>
                <a:lnTo>
                  <a:pt x="304800" y="279400"/>
                </a:lnTo>
                <a:close/>
              </a:path>
              <a:path w="304800" h="306070">
                <a:moveTo>
                  <a:pt x="304800" y="275589"/>
                </a:moveTo>
                <a:lnTo>
                  <a:pt x="300989" y="275589"/>
                </a:lnTo>
                <a:lnTo>
                  <a:pt x="300989" y="278129"/>
                </a:lnTo>
                <a:lnTo>
                  <a:pt x="304800" y="278129"/>
                </a:lnTo>
                <a:lnTo>
                  <a:pt x="304800" y="275589"/>
                </a:lnTo>
                <a:close/>
              </a:path>
              <a:path w="304800" h="306070">
                <a:moveTo>
                  <a:pt x="304800" y="273050"/>
                </a:moveTo>
                <a:lnTo>
                  <a:pt x="300989" y="273050"/>
                </a:lnTo>
                <a:lnTo>
                  <a:pt x="300989" y="274319"/>
                </a:lnTo>
                <a:lnTo>
                  <a:pt x="304800" y="274319"/>
                </a:lnTo>
                <a:lnTo>
                  <a:pt x="304800" y="273050"/>
                </a:lnTo>
                <a:close/>
              </a:path>
              <a:path w="304800" h="306070">
                <a:moveTo>
                  <a:pt x="304800" y="269239"/>
                </a:moveTo>
                <a:lnTo>
                  <a:pt x="300989" y="269239"/>
                </a:lnTo>
                <a:lnTo>
                  <a:pt x="300989" y="271779"/>
                </a:lnTo>
                <a:lnTo>
                  <a:pt x="304800" y="271779"/>
                </a:lnTo>
                <a:lnTo>
                  <a:pt x="304800" y="269239"/>
                </a:lnTo>
                <a:close/>
              </a:path>
              <a:path w="304800" h="306070">
                <a:moveTo>
                  <a:pt x="304800" y="266700"/>
                </a:moveTo>
                <a:lnTo>
                  <a:pt x="300989" y="266700"/>
                </a:lnTo>
                <a:lnTo>
                  <a:pt x="300989" y="267969"/>
                </a:lnTo>
                <a:lnTo>
                  <a:pt x="304800" y="267969"/>
                </a:lnTo>
                <a:lnTo>
                  <a:pt x="304800" y="266700"/>
                </a:lnTo>
                <a:close/>
              </a:path>
              <a:path w="304800" h="306070">
                <a:moveTo>
                  <a:pt x="304800" y="262889"/>
                </a:moveTo>
                <a:lnTo>
                  <a:pt x="300989" y="262889"/>
                </a:lnTo>
                <a:lnTo>
                  <a:pt x="300989" y="265429"/>
                </a:lnTo>
                <a:lnTo>
                  <a:pt x="304800" y="265429"/>
                </a:lnTo>
                <a:lnTo>
                  <a:pt x="304800" y="262889"/>
                </a:lnTo>
                <a:close/>
              </a:path>
              <a:path w="304800" h="306070">
                <a:moveTo>
                  <a:pt x="304800" y="260350"/>
                </a:moveTo>
                <a:lnTo>
                  <a:pt x="300989" y="260350"/>
                </a:lnTo>
                <a:lnTo>
                  <a:pt x="300989" y="261619"/>
                </a:lnTo>
                <a:lnTo>
                  <a:pt x="304800" y="261619"/>
                </a:lnTo>
                <a:lnTo>
                  <a:pt x="304800" y="260350"/>
                </a:lnTo>
                <a:close/>
              </a:path>
              <a:path w="304800" h="306070">
                <a:moveTo>
                  <a:pt x="304800" y="256539"/>
                </a:moveTo>
                <a:lnTo>
                  <a:pt x="300989" y="256539"/>
                </a:lnTo>
                <a:lnTo>
                  <a:pt x="300989" y="259079"/>
                </a:lnTo>
                <a:lnTo>
                  <a:pt x="304800" y="259079"/>
                </a:lnTo>
                <a:lnTo>
                  <a:pt x="304800" y="256539"/>
                </a:lnTo>
                <a:close/>
              </a:path>
              <a:path w="304800" h="306070">
                <a:moveTo>
                  <a:pt x="304800" y="254000"/>
                </a:moveTo>
                <a:lnTo>
                  <a:pt x="300989" y="254000"/>
                </a:lnTo>
                <a:lnTo>
                  <a:pt x="300989" y="255269"/>
                </a:lnTo>
                <a:lnTo>
                  <a:pt x="304800" y="255269"/>
                </a:lnTo>
                <a:lnTo>
                  <a:pt x="304800" y="254000"/>
                </a:lnTo>
                <a:close/>
              </a:path>
              <a:path w="304800" h="306070">
                <a:moveTo>
                  <a:pt x="304800" y="250189"/>
                </a:moveTo>
                <a:lnTo>
                  <a:pt x="300989" y="250189"/>
                </a:lnTo>
                <a:lnTo>
                  <a:pt x="300989" y="252729"/>
                </a:lnTo>
                <a:lnTo>
                  <a:pt x="304800" y="252729"/>
                </a:lnTo>
                <a:lnTo>
                  <a:pt x="304800" y="250189"/>
                </a:lnTo>
                <a:close/>
              </a:path>
              <a:path w="304800" h="306070">
                <a:moveTo>
                  <a:pt x="304800" y="247650"/>
                </a:moveTo>
                <a:lnTo>
                  <a:pt x="300989" y="247650"/>
                </a:lnTo>
                <a:lnTo>
                  <a:pt x="300989" y="248919"/>
                </a:lnTo>
                <a:lnTo>
                  <a:pt x="304800" y="248919"/>
                </a:lnTo>
                <a:lnTo>
                  <a:pt x="304800" y="247650"/>
                </a:lnTo>
                <a:close/>
              </a:path>
              <a:path w="304800" h="306070">
                <a:moveTo>
                  <a:pt x="304800" y="243839"/>
                </a:moveTo>
                <a:lnTo>
                  <a:pt x="300989" y="243839"/>
                </a:lnTo>
                <a:lnTo>
                  <a:pt x="300989" y="246379"/>
                </a:lnTo>
                <a:lnTo>
                  <a:pt x="304800" y="246379"/>
                </a:lnTo>
                <a:lnTo>
                  <a:pt x="304800" y="243839"/>
                </a:lnTo>
                <a:close/>
              </a:path>
              <a:path w="304800" h="306070">
                <a:moveTo>
                  <a:pt x="304800" y="241300"/>
                </a:moveTo>
                <a:lnTo>
                  <a:pt x="300989" y="241300"/>
                </a:lnTo>
                <a:lnTo>
                  <a:pt x="300989" y="242569"/>
                </a:lnTo>
                <a:lnTo>
                  <a:pt x="304800" y="242569"/>
                </a:lnTo>
                <a:lnTo>
                  <a:pt x="304800" y="241300"/>
                </a:lnTo>
                <a:close/>
              </a:path>
              <a:path w="304800" h="306070">
                <a:moveTo>
                  <a:pt x="304800" y="234950"/>
                </a:moveTo>
                <a:lnTo>
                  <a:pt x="300989" y="234950"/>
                </a:lnTo>
                <a:lnTo>
                  <a:pt x="300989" y="240029"/>
                </a:lnTo>
                <a:lnTo>
                  <a:pt x="304800" y="240029"/>
                </a:lnTo>
                <a:lnTo>
                  <a:pt x="304800" y="234950"/>
                </a:lnTo>
                <a:close/>
              </a:path>
              <a:path w="304800" h="306070">
                <a:moveTo>
                  <a:pt x="304800" y="228600"/>
                </a:moveTo>
                <a:lnTo>
                  <a:pt x="300989" y="228600"/>
                </a:lnTo>
                <a:lnTo>
                  <a:pt x="300989" y="233679"/>
                </a:lnTo>
                <a:lnTo>
                  <a:pt x="304800" y="233679"/>
                </a:lnTo>
                <a:lnTo>
                  <a:pt x="304800" y="228600"/>
                </a:lnTo>
                <a:close/>
              </a:path>
              <a:path w="304800" h="306070">
                <a:moveTo>
                  <a:pt x="304800" y="224789"/>
                </a:moveTo>
                <a:lnTo>
                  <a:pt x="300989" y="224789"/>
                </a:lnTo>
                <a:lnTo>
                  <a:pt x="300989" y="227329"/>
                </a:lnTo>
                <a:lnTo>
                  <a:pt x="304800" y="227329"/>
                </a:lnTo>
                <a:lnTo>
                  <a:pt x="304800" y="224789"/>
                </a:lnTo>
                <a:close/>
              </a:path>
              <a:path w="304800" h="306070">
                <a:moveTo>
                  <a:pt x="304800" y="203200"/>
                </a:moveTo>
                <a:lnTo>
                  <a:pt x="300989" y="203200"/>
                </a:lnTo>
                <a:lnTo>
                  <a:pt x="300989" y="223519"/>
                </a:lnTo>
                <a:lnTo>
                  <a:pt x="304800" y="223519"/>
                </a:lnTo>
                <a:lnTo>
                  <a:pt x="304800" y="203200"/>
                </a:lnTo>
                <a:close/>
              </a:path>
              <a:path w="304800" h="306070">
                <a:moveTo>
                  <a:pt x="304800" y="190500"/>
                </a:moveTo>
                <a:lnTo>
                  <a:pt x="300989" y="190500"/>
                </a:lnTo>
                <a:lnTo>
                  <a:pt x="300989" y="201929"/>
                </a:lnTo>
                <a:lnTo>
                  <a:pt x="304800" y="201929"/>
                </a:lnTo>
                <a:lnTo>
                  <a:pt x="304800" y="190500"/>
                </a:lnTo>
                <a:close/>
              </a:path>
              <a:path w="304800" h="306070">
                <a:moveTo>
                  <a:pt x="304800" y="161289"/>
                </a:moveTo>
                <a:lnTo>
                  <a:pt x="300989" y="161289"/>
                </a:lnTo>
                <a:lnTo>
                  <a:pt x="300989" y="189229"/>
                </a:lnTo>
                <a:lnTo>
                  <a:pt x="304800" y="189229"/>
                </a:lnTo>
                <a:lnTo>
                  <a:pt x="304800" y="161289"/>
                </a:lnTo>
                <a:close/>
              </a:path>
              <a:path w="304800" h="306070">
                <a:moveTo>
                  <a:pt x="304800" y="152400"/>
                </a:moveTo>
                <a:lnTo>
                  <a:pt x="300989" y="152400"/>
                </a:lnTo>
                <a:lnTo>
                  <a:pt x="300989" y="160019"/>
                </a:lnTo>
                <a:lnTo>
                  <a:pt x="304800" y="160019"/>
                </a:lnTo>
                <a:lnTo>
                  <a:pt x="304800" y="152400"/>
                </a:lnTo>
                <a:close/>
              </a:path>
              <a:path w="304800" h="306070">
                <a:moveTo>
                  <a:pt x="304800" y="146050"/>
                </a:moveTo>
                <a:lnTo>
                  <a:pt x="300989" y="146050"/>
                </a:lnTo>
                <a:lnTo>
                  <a:pt x="300989" y="151129"/>
                </a:lnTo>
                <a:lnTo>
                  <a:pt x="304800" y="151129"/>
                </a:lnTo>
                <a:lnTo>
                  <a:pt x="304800" y="146050"/>
                </a:lnTo>
                <a:close/>
              </a:path>
              <a:path w="304800" h="306070">
                <a:moveTo>
                  <a:pt x="304800" y="139700"/>
                </a:moveTo>
                <a:lnTo>
                  <a:pt x="300989" y="139700"/>
                </a:lnTo>
                <a:lnTo>
                  <a:pt x="300989" y="144779"/>
                </a:lnTo>
                <a:lnTo>
                  <a:pt x="304800" y="144779"/>
                </a:lnTo>
                <a:lnTo>
                  <a:pt x="304800" y="139700"/>
                </a:lnTo>
                <a:close/>
              </a:path>
              <a:path w="304800" h="306070">
                <a:moveTo>
                  <a:pt x="304800" y="133350"/>
                </a:moveTo>
                <a:lnTo>
                  <a:pt x="300989" y="133350"/>
                </a:lnTo>
                <a:lnTo>
                  <a:pt x="300989" y="138429"/>
                </a:lnTo>
                <a:lnTo>
                  <a:pt x="304800" y="138429"/>
                </a:lnTo>
                <a:lnTo>
                  <a:pt x="304800" y="133350"/>
                </a:lnTo>
                <a:close/>
              </a:path>
              <a:path w="304800" h="306070">
                <a:moveTo>
                  <a:pt x="304800" y="129539"/>
                </a:moveTo>
                <a:lnTo>
                  <a:pt x="300989" y="129539"/>
                </a:lnTo>
                <a:lnTo>
                  <a:pt x="300989" y="132079"/>
                </a:lnTo>
                <a:lnTo>
                  <a:pt x="304800" y="132079"/>
                </a:lnTo>
                <a:lnTo>
                  <a:pt x="304800" y="129539"/>
                </a:lnTo>
                <a:close/>
              </a:path>
              <a:path w="304800" h="306070">
                <a:moveTo>
                  <a:pt x="304800" y="110489"/>
                </a:moveTo>
                <a:lnTo>
                  <a:pt x="300989" y="110489"/>
                </a:lnTo>
                <a:lnTo>
                  <a:pt x="300989" y="128269"/>
                </a:lnTo>
                <a:lnTo>
                  <a:pt x="304800" y="128269"/>
                </a:lnTo>
                <a:lnTo>
                  <a:pt x="304800" y="110489"/>
                </a:lnTo>
                <a:close/>
              </a:path>
              <a:path w="304800" h="306070">
                <a:moveTo>
                  <a:pt x="304800" y="107950"/>
                </a:moveTo>
                <a:lnTo>
                  <a:pt x="300989" y="107950"/>
                </a:lnTo>
                <a:lnTo>
                  <a:pt x="300989" y="109219"/>
                </a:lnTo>
                <a:lnTo>
                  <a:pt x="304800" y="109219"/>
                </a:lnTo>
                <a:lnTo>
                  <a:pt x="304800" y="107950"/>
                </a:lnTo>
                <a:close/>
              </a:path>
              <a:path w="304800" h="306070">
                <a:moveTo>
                  <a:pt x="304800" y="105410"/>
                </a:moveTo>
                <a:lnTo>
                  <a:pt x="300989" y="105410"/>
                </a:lnTo>
                <a:lnTo>
                  <a:pt x="300989" y="106679"/>
                </a:lnTo>
                <a:lnTo>
                  <a:pt x="304800" y="106679"/>
                </a:lnTo>
                <a:lnTo>
                  <a:pt x="304800" y="105410"/>
                </a:lnTo>
                <a:close/>
              </a:path>
            </a:pathLst>
          </a:custGeom>
          <a:solidFill>
            <a:srgbClr val="98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9" name="bk object 4799"/>
          <p:cNvSpPr/>
          <p:nvPr/>
        </p:nvSpPr>
        <p:spPr>
          <a:xfrm>
            <a:off x="5113020" y="2952750"/>
            <a:ext cx="297179" cy="29845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00" name="bk object 4800"/>
          <p:cNvSpPr/>
          <p:nvPr/>
        </p:nvSpPr>
        <p:spPr>
          <a:xfrm>
            <a:off x="5120640" y="2960370"/>
            <a:ext cx="281940" cy="281940"/>
          </a:xfrm>
          <a:custGeom>
            <a:avLst/>
            <a:gdLst/>
            <a:ahLst/>
            <a:cxnLst/>
            <a:rect l="l" t="t" r="r" b="b"/>
            <a:pathLst>
              <a:path w="281939" h="281939">
                <a:moveTo>
                  <a:pt x="381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0169"/>
                </a:lnTo>
                <a:close/>
              </a:path>
              <a:path w="281939" h="281939">
                <a:moveTo>
                  <a:pt x="281939" y="90169"/>
                </a:moveTo>
                <a:lnTo>
                  <a:pt x="278130" y="90169"/>
                </a:lnTo>
                <a:lnTo>
                  <a:pt x="278130" y="92709"/>
                </a:lnTo>
                <a:lnTo>
                  <a:pt x="281939" y="92709"/>
                </a:lnTo>
                <a:lnTo>
                  <a:pt x="281939" y="90169"/>
                </a:lnTo>
                <a:close/>
              </a:path>
              <a:path w="281939" h="281939">
                <a:moveTo>
                  <a:pt x="3810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6359"/>
                </a:lnTo>
                <a:close/>
              </a:path>
              <a:path w="281939" h="281939">
                <a:moveTo>
                  <a:pt x="3810" y="80009"/>
                </a:moveTo>
                <a:lnTo>
                  <a:pt x="0" y="80009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0009"/>
                </a:lnTo>
                <a:close/>
              </a:path>
              <a:path w="281939" h="281939">
                <a:moveTo>
                  <a:pt x="3810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7469"/>
                </a:lnTo>
                <a:close/>
              </a:path>
              <a:path w="281939" h="281939">
                <a:moveTo>
                  <a:pt x="3810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3659"/>
                </a:lnTo>
                <a:close/>
              </a:path>
              <a:path w="281939" h="281939">
                <a:moveTo>
                  <a:pt x="281939" y="86359"/>
                </a:moveTo>
                <a:lnTo>
                  <a:pt x="278130" y="86359"/>
                </a:lnTo>
                <a:lnTo>
                  <a:pt x="278130" y="88899"/>
                </a:lnTo>
                <a:lnTo>
                  <a:pt x="281939" y="88899"/>
                </a:lnTo>
                <a:lnTo>
                  <a:pt x="281939" y="86359"/>
                </a:lnTo>
                <a:close/>
              </a:path>
              <a:path w="281939" h="281939">
                <a:moveTo>
                  <a:pt x="281939" y="80009"/>
                </a:moveTo>
                <a:lnTo>
                  <a:pt x="278130" y="80009"/>
                </a:lnTo>
                <a:lnTo>
                  <a:pt x="278130" y="85089"/>
                </a:lnTo>
                <a:lnTo>
                  <a:pt x="281939" y="85089"/>
                </a:lnTo>
                <a:lnTo>
                  <a:pt x="281939" y="80009"/>
                </a:lnTo>
                <a:close/>
              </a:path>
              <a:path w="281939" h="281939">
                <a:moveTo>
                  <a:pt x="281939" y="77469"/>
                </a:moveTo>
                <a:lnTo>
                  <a:pt x="278130" y="77469"/>
                </a:lnTo>
                <a:lnTo>
                  <a:pt x="278130" y="78739"/>
                </a:lnTo>
                <a:lnTo>
                  <a:pt x="281939" y="78739"/>
                </a:lnTo>
                <a:lnTo>
                  <a:pt x="281939" y="77469"/>
                </a:lnTo>
                <a:close/>
              </a:path>
              <a:path w="281939" h="281939">
                <a:moveTo>
                  <a:pt x="281939" y="73659"/>
                </a:moveTo>
                <a:lnTo>
                  <a:pt x="278130" y="73659"/>
                </a:lnTo>
                <a:lnTo>
                  <a:pt x="278130" y="76199"/>
                </a:lnTo>
                <a:lnTo>
                  <a:pt x="281939" y="76199"/>
                </a:lnTo>
                <a:lnTo>
                  <a:pt x="281939" y="73659"/>
                </a:lnTo>
                <a:close/>
              </a:path>
              <a:path w="281939" h="281939">
                <a:moveTo>
                  <a:pt x="281939" y="67309"/>
                </a:moveTo>
                <a:lnTo>
                  <a:pt x="278130" y="67309"/>
                </a:lnTo>
                <a:lnTo>
                  <a:pt x="278130" y="72389"/>
                </a:lnTo>
                <a:lnTo>
                  <a:pt x="281939" y="72389"/>
                </a:lnTo>
                <a:lnTo>
                  <a:pt x="281939" y="67309"/>
                </a:lnTo>
                <a:close/>
              </a:path>
              <a:path w="281939" h="281939">
                <a:moveTo>
                  <a:pt x="281939" y="60959"/>
                </a:moveTo>
                <a:lnTo>
                  <a:pt x="278130" y="60959"/>
                </a:lnTo>
                <a:lnTo>
                  <a:pt x="278130" y="66039"/>
                </a:lnTo>
                <a:lnTo>
                  <a:pt x="281939" y="66039"/>
                </a:lnTo>
                <a:lnTo>
                  <a:pt x="281939" y="60959"/>
                </a:lnTo>
                <a:close/>
              </a:path>
              <a:path w="281939" h="281939">
                <a:moveTo>
                  <a:pt x="281939" y="58419"/>
                </a:moveTo>
                <a:lnTo>
                  <a:pt x="278130" y="58419"/>
                </a:lnTo>
                <a:lnTo>
                  <a:pt x="278130" y="59689"/>
                </a:lnTo>
                <a:lnTo>
                  <a:pt x="281939" y="59689"/>
                </a:lnTo>
                <a:lnTo>
                  <a:pt x="281939" y="58419"/>
                </a:lnTo>
                <a:close/>
              </a:path>
              <a:path w="281939" h="281939">
                <a:moveTo>
                  <a:pt x="3810" y="67309"/>
                </a:moveTo>
                <a:lnTo>
                  <a:pt x="0" y="67309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7309"/>
                </a:lnTo>
                <a:close/>
              </a:path>
              <a:path w="281939" h="281939">
                <a:moveTo>
                  <a:pt x="3810" y="60959"/>
                </a:moveTo>
                <a:lnTo>
                  <a:pt x="0" y="60959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0959"/>
                </a:lnTo>
                <a:close/>
              </a:path>
              <a:path w="281939" h="281939">
                <a:moveTo>
                  <a:pt x="3810" y="58419"/>
                </a:moveTo>
                <a:lnTo>
                  <a:pt x="0" y="58419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8419"/>
                </a:lnTo>
                <a:close/>
              </a:path>
              <a:path w="281939" h="281939">
                <a:moveTo>
                  <a:pt x="3810" y="54609"/>
                </a:moveTo>
                <a:lnTo>
                  <a:pt x="0" y="54609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4609"/>
                </a:lnTo>
                <a:close/>
              </a:path>
              <a:path w="281939" h="281939">
                <a:moveTo>
                  <a:pt x="281939" y="54609"/>
                </a:moveTo>
                <a:lnTo>
                  <a:pt x="278130" y="54609"/>
                </a:lnTo>
                <a:lnTo>
                  <a:pt x="278130" y="57149"/>
                </a:lnTo>
                <a:lnTo>
                  <a:pt x="281939" y="57149"/>
                </a:lnTo>
                <a:lnTo>
                  <a:pt x="281939" y="54609"/>
                </a:lnTo>
                <a:close/>
              </a:path>
              <a:path w="281939" h="281939">
                <a:moveTo>
                  <a:pt x="281939" y="52069"/>
                </a:moveTo>
                <a:lnTo>
                  <a:pt x="278130" y="52069"/>
                </a:lnTo>
                <a:lnTo>
                  <a:pt x="278130" y="53339"/>
                </a:lnTo>
                <a:lnTo>
                  <a:pt x="281939" y="53339"/>
                </a:lnTo>
                <a:lnTo>
                  <a:pt x="281939" y="52069"/>
                </a:lnTo>
                <a:close/>
              </a:path>
              <a:path w="281939" h="281939">
                <a:moveTo>
                  <a:pt x="3810" y="52069"/>
                </a:moveTo>
                <a:lnTo>
                  <a:pt x="0" y="52069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52069"/>
                </a:lnTo>
                <a:close/>
              </a:path>
              <a:path w="281939" h="281939">
                <a:moveTo>
                  <a:pt x="3810" y="48259"/>
                </a:moveTo>
                <a:lnTo>
                  <a:pt x="0" y="48259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8259"/>
                </a:lnTo>
                <a:close/>
              </a:path>
              <a:path w="281939" h="281939">
                <a:moveTo>
                  <a:pt x="3810" y="45719"/>
                </a:moveTo>
                <a:lnTo>
                  <a:pt x="0" y="45719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5719"/>
                </a:lnTo>
                <a:close/>
              </a:path>
              <a:path w="281939" h="281939">
                <a:moveTo>
                  <a:pt x="3810" y="41909"/>
                </a:moveTo>
                <a:lnTo>
                  <a:pt x="0" y="41909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41909"/>
                </a:lnTo>
                <a:close/>
              </a:path>
              <a:path w="281939" h="281939">
                <a:moveTo>
                  <a:pt x="281939" y="48259"/>
                </a:moveTo>
                <a:lnTo>
                  <a:pt x="278130" y="48259"/>
                </a:lnTo>
                <a:lnTo>
                  <a:pt x="278130" y="50799"/>
                </a:lnTo>
                <a:lnTo>
                  <a:pt x="281939" y="50799"/>
                </a:lnTo>
                <a:lnTo>
                  <a:pt x="281939" y="48259"/>
                </a:lnTo>
                <a:close/>
              </a:path>
              <a:path w="281939" h="281939">
                <a:moveTo>
                  <a:pt x="281939" y="45719"/>
                </a:moveTo>
                <a:lnTo>
                  <a:pt x="278130" y="45719"/>
                </a:lnTo>
                <a:lnTo>
                  <a:pt x="278130" y="46989"/>
                </a:lnTo>
                <a:lnTo>
                  <a:pt x="281939" y="46989"/>
                </a:lnTo>
                <a:lnTo>
                  <a:pt x="281939" y="45719"/>
                </a:lnTo>
                <a:close/>
              </a:path>
              <a:path w="281939" h="281939">
                <a:moveTo>
                  <a:pt x="281939" y="41909"/>
                </a:moveTo>
                <a:lnTo>
                  <a:pt x="278130" y="41909"/>
                </a:lnTo>
                <a:lnTo>
                  <a:pt x="278130" y="44449"/>
                </a:lnTo>
                <a:lnTo>
                  <a:pt x="281939" y="44449"/>
                </a:lnTo>
                <a:lnTo>
                  <a:pt x="281939" y="41909"/>
                </a:lnTo>
                <a:close/>
              </a:path>
              <a:path w="281939" h="281939">
                <a:moveTo>
                  <a:pt x="3810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9369"/>
                </a:lnTo>
                <a:close/>
              </a:path>
              <a:path w="281939" h="281939">
                <a:moveTo>
                  <a:pt x="3810" y="35559"/>
                </a:moveTo>
                <a:lnTo>
                  <a:pt x="0" y="35559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5559"/>
                </a:lnTo>
                <a:close/>
              </a:path>
              <a:path w="281939" h="281939">
                <a:moveTo>
                  <a:pt x="281939" y="39369"/>
                </a:moveTo>
                <a:lnTo>
                  <a:pt x="278130" y="39369"/>
                </a:lnTo>
                <a:lnTo>
                  <a:pt x="278130" y="40639"/>
                </a:lnTo>
                <a:lnTo>
                  <a:pt x="281939" y="40639"/>
                </a:lnTo>
                <a:lnTo>
                  <a:pt x="281939" y="39369"/>
                </a:lnTo>
                <a:close/>
              </a:path>
              <a:path w="281939" h="281939">
                <a:moveTo>
                  <a:pt x="281939" y="35559"/>
                </a:moveTo>
                <a:lnTo>
                  <a:pt x="278130" y="35559"/>
                </a:lnTo>
                <a:lnTo>
                  <a:pt x="278130" y="38099"/>
                </a:lnTo>
                <a:lnTo>
                  <a:pt x="281939" y="38099"/>
                </a:lnTo>
                <a:lnTo>
                  <a:pt x="281939" y="35559"/>
                </a:lnTo>
                <a:close/>
              </a:path>
              <a:path w="281939" h="281939">
                <a:moveTo>
                  <a:pt x="3810" y="33019"/>
                </a:moveTo>
                <a:lnTo>
                  <a:pt x="0" y="33019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3019"/>
                </a:lnTo>
                <a:close/>
              </a:path>
              <a:path w="281939" h="281939">
                <a:moveTo>
                  <a:pt x="3810" y="29209"/>
                </a:moveTo>
                <a:lnTo>
                  <a:pt x="0" y="2920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29209"/>
                </a:lnTo>
                <a:close/>
              </a:path>
              <a:path w="281939" h="281939">
                <a:moveTo>
                  <a:pt x="281939" y="33019"/>
                </a:moveTo>
                <a:lnTo>
                  <a:pt x="278130" y="33019"/>
                </a:lnTo>
                <a:lnTo>
                  <a:pt x="278130" y="34289"/>
                </a:lnTo>
                <a:lnTo>
                  <a:pt x="281939" y="34289"/>
                </a:lnTo>
                <a:lnTo>
                  <a:pt x="281939" y="33019"/>
                </a:lnTo>
                <a:close/>
              </a:path>
              <a:path w="281939" h="281939">
                <a:moveTo>
                  <a:pt x="281939" y="29209"/>
                </a:moveTo>
                <a:lnTo>
                  <a:pt x="278130" y="29209"/>
                </a:lnTo>
                <a:lnTo>
                  <a:pt x="278130" y="31749"/>
                </a:lnTo>
                <a:lnTo>
                  <a:pt x="281939" y="31749"/>
                </a:lnTo>
                <a:lnTo>
                  <a:pt x="281939" y="29209"/>
                </a:lnTo>
                <a:close/>
              </a:path>
              <a:path w="281939" h="281939">
                <a:moveTo>
                  <a:pt x="3810" y="26669"/>
                </a:moveTo>
                <a:lnTo>
                  <a:pt x="0" y="26669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6669"/>
                </a:lnTo>
                <a:close/>
              </a:path>
              <a:path w="281939" h="281939">
                <a:moveTo>
                  <a:pt x="3810" y="22859"/>
                </a:moveTo>
                <a:lnTo>
                  <a:pt x="0" y="2285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2859"/>
                </a:lnTo>
                <a:close/>
              </a:path>
              <a:path w="281939" h="281939">
                <a:moveTo>
                  <a:pt x="281939" y="26669"/>
                </a:moveTo>
                <a:lnTo>
                  <a:pt x="278130" y="26669"/>
                </a:lnTo>
                <a:lnTo>
                  <a:pt x="278130" y="27939"/>
                </a:lnTo>
                <a:lnTo>
                  <a:pt x="281939" y="27939"/>
                </a:lnTo>
                <a:lnTo>
                  <a:pt x="281939" y="26669"/>
                </a:lnTo>
                <a:close/>
              </a:path>
              <a:path w="281939" h="281939">
                <a:moveTo>
                  <a:pt x="281939" y="22859"/>
                </a:moveTo>
                <a:lnTo>
                  <a:pt x="278130" y="22859"/>
                </a:lnTo>
                <a:lnTo>
                  <a:pt x="278130" y="25399"/>
                </a:lnTo>
                <a:lnTo>
                  <a:pt x="281939" y="25399"/>
                </a:lnTo>
                <a:lnTo>
                  <a:pt x="281939" y="22859"/>
                </a:lnTo>
                <a:close/>
              </a:path>
              <a:path w="281939" h="281939">
                <a:moveTo>
                  <a:pt x="3810" y="20319"/>
                </a:moveTo>
                <a:lnTo>
                  <a:pt x="0" y="20319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20319"/>
                </a:lnTo>
                <a:close/>
              </a:path>
              <a:path w="281939" h="281939">
                <a:moveTo>
                  <a:pt x="3810" y="16509"/>
                </a:moveTo>
                <a:lnTo>
                  <a:pt x="0" y="16509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6509"/>
                </a:lnTo>
                <a:close/>
              </a:path>
              <a:path w="281939" h="281939">
                <a:moveTo>
                  <a:pt x="281939" y="20319"/>
                </a:moveTo>
                <a:lnTo>
                  <a:pt x="278130" y="20319"/>
                </a:lnTo>
                <a:lnTo>
                  <a:pt x="278130" y="21589"/>
                </a:lnTo>
                <a:lnTo>
                  <a:pt x="281939" y="21589"/>
                </a:lnTo>
                <a:lnTo>
                  <a:pt x="281939" y="20319"/>
                </a:lnTo>
                <a:close/>
              </a:path>
              <a:path w="281939" h="281939">
                <a:moveTo>
                  <a:pt x="281939" y="16509"/>
                </a:moveTo>
                <a:lnTo>
                  <a:pt x="278130" y="16509"/>
                </a:lnTo>
                <a:lnTo>
                  <a:pt x="278130" y="19049"/>
                </a:lnTo>
                <a:lnTo>
                  <a:pt x="281939" y="19049"/>
                </a:lnTo>
                <a:lnTo>
                  <a:pt x="281939" y="16509"/>
                </a:lnTo>
                <a:close/>
              </a:path>
              <a:path w="281939" h="281939">
                <a:moveTo>
                  <a:pt x="281939" y="13969"/>
                </a:moveTo>
                <a:lnTo>
                  <a:pt x="278130" y="13969"/>
                </a:lnTo>
                <a:lnTo>
                  <a:pt x="278130" y="15239"/>
                </a:lnTo>
                <a:lnTo>
                  <a:pt x="281939" y="15239"/>
                </a:lnTo>
                <a:lnTo>
                  <a:pt x="281939" y="13969"/>
                </a:lnTo>
                <a:close/>
              </a:path>
              <a:path w="281939" h="281939">
                <a:moveTo>
                  <a:pt x="3810" y="13969"/>
                </a:moveTo>
                <a:lnTo>
                  <a:pt x="0" y="13969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3969"/>
                </a:lnTo>
                <a:close/>
              </a:path>
              <a:path w="281939" h="281939">
                <a:moveTo>
                  <a:pt x="3810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0159"/>
                </a:lnTo>
                <a:close/>
              </a:path>
              <a:path w="281939" h="281939">
                <a:moveTo>
                  <a:pt x="281939" y="10159"/>
                </a:moveTo>
                <a:lnTo>
                  <a:pt x="278130" y="10159"/>
                </a:lnTo>
                <a:lnTo>
                  <a:pt x="278130" y="12699"/>
                </a:lnTo>
                <a:lnTo>
                  <a:pt x="281939" y="12699"/>
                </a:lnTo>
                <a:lnTo>
                  <a:pt x="281939" y="10159"/>
                </a:lnTo>
                <a:close/>
              </a:path>
              <a:path w="281939" h="281939">
                <a:moveTo>
                  <a:pt x="3810" y="7619"/>
                </a:moveTo>
                <a:lnTo>
                  <a:pt x="0" y="7619"/>
                </a:lnTo>
                <a:lnTo>
                  <a:pt x="0" y="8889"/>
                </a:lnTo>
                <a:lnTo>
                  <a:pt x="3810" y="8889"/>
                </a:lnTo>
                <a:lnTo>
                  <a:pt x="3810" y="7619"/>
                </a:lnTo>
                <a:close/>
              </a:path>
              <a:path w="281939" h="281939">
                <a:moveTo>
                  <a:pt x="3810" y="3809"/>
                </a:moveTo>
                <a:lnTo>
                  <a:pt x="0" y="3809"/>
                </a:lnTo>
                <a:lnTo>
                  <a:pt x="0" y="6349"/>
                </a:lnTo>
                <a:lnTo>
                  <a:pt x="3810" y="6349"/>
                </a:lnTo>
                <a:lnTo>
                  <a:pt x="3810" y="3809"/>
                </a:lnTo>
                <a:close/>
              </a:path>
              <a:path w="281939" h="281939">
                <a:moveTo>
                  <a:pt x="281939" y="7619"/>
                </a:moveTo>
                <a:lnTo>
                  <a:pt x="278130" y="7619"/>
                </a:lnTo>
                <a:lnTo>
                  <a:pt x="278130" y="8889"/>
                </a:lnTo>
                <a:lnTo>
                  <a:pt x="281939" y="8889"/>
                </a:lnTo>
                <a:lnTo>
                  <a:pt x="281939" y="7619"/>
                </a:lnTo>
                <a:close/>
              </a:path>
              <a:path w="281939" h="281939">
                <a:moveTo>
                  <a:pt x="281939" y="3809"/>
                </a:moveTo>
                <a:lnTo>
                  <a:pt x="278130" y="3809"/>
                </a:lnTo>
                <a:lnTo>
                  <a:pt x="278130" y="6349"/>
                </a:lnTo>
                <a:lnTo>
                  <a:pt x="281939" y="6349"/>
                </a:lnTo>
                <a:lnTo>
                  <a:pt x="281939" y="3809"/>
                </a:lnTo>
                <a:close/>
              </a:path>
              <a:path w="281939" h="281939">
                <a:moveTo>
                  <a:pt x="180339" y="2539"/>
                </a:moveTo>
                <a:lnTo>
                  <a:pt x="179070" y="2539"/>
                </a:lnTo>
                <a:lnTo>
                  <a:pt x="179070" y="3809"/>
                </a:lnTo>
                <a:lnTo>
                  <a:pt x="180339" y="3809"/>
                </a:lnTo>
                <a:lnTo>
                  <a:pt x="180339" y="2539"/>
                </a:lnTo>
                <a:close/>
              </a:path>
              <a:path w="281939" h="281939">
                <a:moveTo>
                  <a:pt x="182880" y="1269"/>
                </a:moveTo>
                <a:lnTo>
                  <a:pt x="0" y="1269"/>
                </a:lnTo>
                <a:lnTo>
                  <a:pt x="0" y="2539"/>
                </a:lnTo>
                <a:lnTo>
                  <a:pt x="182880" y="2539"/>
                </a:lnTo>
                <a:lnTo>
                  <a:pt x="182880" y="1269"/>
                </a:lnTo>
                <a:close/>
              </a:path>
              <a:path w="281939" h="281939">
                <a:moveTo>
                  <a:pt x="184150" y="0"/>
                </a:moveTo>
                <a:lnTo>
                  <a:pt x="182880" y="0"/>
                </a:lnTo>
                <a:lnTo>
                  <a:pt x="182880" y="1269"/>
                </a:lnTo>
                <a:lnTo>
                  <a:pt x="184150" y="1269"/>
                </a:lnTo>
                <a:lnTo>
                  <a:pt x="184150" y="0"/>
                </a:lnTo>
                <a:close/>
              </a:path>
              <a:path w="281939" h="281939">
                <a:moveTo>
                  <a:pt x="220980" y="0"/>
                </a:moveTo>
                <a:lnTo>
                  <a:pt x="219710" y="0"/>
                </a:lnTo>
                <a:lnTo>
                  <a:pt x="219710" y="2539"/>
                </a:lnTo>
                <a:lnTo>
                  <a:pt x="281939" y="2539"/>
                </a:lnTo>
                <a:lnTo>
                  <a:pt x="281939" y="1269"/>
                </a:lnTo>
                <a:lnTo>
                  <a:pt x="220980" y="1269"/>
                </a:lnTo>
                <a:lnTo>
                  <a:pt x="220980" y="0"/>
                </a:lnTo>
                <a:close/>
              </a:path>
              <a:path w="281939" h="281939">
                <a:moveTo>
                  <a:pt x="58420" y="280669"/>
                </a:moveTo>
                <a:lnTo>
                  <a:pt x="0" y="280669"/>
                </a:lnTo>
                <a:lnTo>
                  <a:pt x="0" y="281939"/>
                </a:lnTo>
                <a:lnTo>
                  <a:pt x="58420" y="281939"/>
                </a:lnTo>
                <a:lnTo>
                  <a:pt x="58420" y="280669"/>
                </a:lnTo>
                <a:close/>
              </a:path>
              <a:path w="281939" h="281939">
                <a:moveTo>
                  <a:pt x="3810" y="276859"/>
                </a:moveTo>
                <a:lnTo>
                  <a:pt x="0" y="276859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6859"/>
                </a:lnTo>
                <a:close/>
              </a:path>
              <a:path w="281939" h="281939">
                <a:moveTo>
                  <a:pt x="3810" y="274319"/>
                </a:moveTo>
                <a:lnTo>
                  <a:pt x="0" y="274319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4319"/>
                </a:lnTo>
                <a:close/>
              </a:path>
              <a:path w="281939" h="281939">
                <a:moveTo>
                  <a:pt x="3810" y="270509"/>
                </a:moveTo>
                <a:lnTo>
                  <a:pt x="0" y="270509"/>
                </a:lnTo>
                <a:lnTo>
                  <a:pt x="0" y="273049"/>
                </a:lnTo>
                <a:lnTo>
                  <a:pt x="3810" y="273049"/>
                </a:lnTo>
                <a:lnTo>
                  <a:pt x="3810" y="270509"/>
                </a:lnTo>
                <a:close/>
              </a:path>
              <a:path w="281939" h="281939">
                <a:moveTo>
                  <a:pt x="3810" y="267969"/>
                </a:moveTo>
                <a:lnTo>
                  <a:pt x="0" y="267969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7969"/>
                </a:lnTo>
                <a:close/>
              </a:path>
              <a:path w="281939" h="281939">
                <a:moveTo>
                  <a:pt x="3810" y="264159"/>
                </a:moveTo>
                <a:lnTo>
                  <a:pt x="0" y="264159"/>
                </a:lnTo>
                <a:lnTo>
                  <a:pt x="0" y="266699"/>
                </a:lnTo>
                <a:lnTo>
                  <a:pt x="3810" y="266699"/>
                </a:lnTo>
                <a:lnTo>
                  <a:pt x="3810" y="264159"/>
                </a:lnTo>
                <a:close/>
              </a:path>
              <a:path w="281939" h="281939">
                <a:moveTo>
                  <a:pt x="3810" y="261619"/>
                </a:moveTo>
                <a:lnTo>
                  <a:pt x="0" y="261619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61619"/>
                </a:lnTo>
                <a:close/>
              </a:path>
              <a:path w="281939" h="281939">
                <a:moveTo>
                  <a:pt x="3810" y="257809"/>
                </a:moveTo>
                <a:lnTo>
                  <a:pt x="0" y="257809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7809"/>
                </a:lnTo>
                <a:close/>
              </a:path>
              <a:path w="281939" h="281939">
                <a:moveTo>
                  <a:pt x="3810" y="255269"/>
                </a:moveTo>
                <a:lnTo>
                  <a:pt x="0" y="255269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5269"/>
                </a:lnTo>
                <a:close/>
              </a:path>
              <a:path w="281939" h="281939">
                <a:moveTo>
                  <a:pt x="3810" y="251459"/>
                </a:moveTo>
                <a:lnTo>
                  <a:pt x="0" y="251459"/>
                </a:lnTo>
                <a:lnTo>
                  <a:pt x="0" y="253999"/>
                </a:lnTo>
                <a:lnTo>
                  <a:pt x="3810" y="253999"/>
                </a:lnTo>
                <a:lnTo>
                  <a:pt x="3810" y="251459"/>
                </a:lnTo>
                <a:close/>
              </a:path>
              <a:path w="281939" h="281939">
                <a:moveTo>
                  <a:pt x="3810" y="248919"/>
                </a:moveTo>
                <a:lnTo>
                  <a:pt x="0" y="248919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8919"/>
                </a:lnTo>
                <a:close/>
              </a:path>
              <a:path w="281939" h="281939">
                <a:moveTo>
                  <a:pt x="3810" y="245109"/>
                </a:moveTo>
                <a:lnTo>
                  <a:pt x="0" y="245109"/>
                </a:lnTo>
                <a:lnTo>
                  <a:pt x="0" y="247649"/>
                </a:lnTo>
                <a:lnTo>
                  <a:pt x="3810" y="247649"/>
                </a:lnTo>
                <a:lnTo>
                  <a:pt x="3810" y="245109"/>
                </a:lnTo>
                <a:close/>
              </a:path>
              <a:path w="281939" h="281939">
                <a:moveTo>
                  <a:pt x="3810" y="242569"/>
                </a:moveTo>
                <a:lnTo>
                  <a:pt x="0" y="242569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42569"/>
                </a:lnTo>
                <a:close/>
              </a:path>
              <a:path w="281939" h="281939">
                <a:moveTo>
                  <a:pt x="3810" y="238759"/>
                </a:moveTo>
                <a:lnTo>
                  <a:pt x="0" y="238759"/>
                </a:lnTo>
                <a:lnTo>
                  <a:pt x="0" y="241299"/>
                </a:lnTo>
                <a:lnTo>
                  <a:pt x="3810" y="241299"/>
                </a:lnTo>
                <a:lnTo>
                  <a:pt x="3810" y="238759"/>
                </a:lnTo>
                <a:close/>
              </a:path>
              <a:path w="281939" h="281939">
                <a:moveTo>
                  <a:pt x="3810" y="236219"/>
                </a:moveTo>
                <a:lnTo>
                  <a:pt x="0" y="236219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6219"/>
                </a:lnTo>
                <a:close/>
              </a:path>
              <a:path w="281939" h="281939">
                <a:moveTo>
                  <a:pt x="3810" y="232409"/>
                </a:moveTo>
                <a:lnTo>
                  <a:pt x="0" y="232409"/>
                </a:lnTo>
                <a:lnTo>
                  <a:pt x="0" y="234949"/>
                </a:lnTo>
                <a:lnTo>
                  <a:pt x="3810" y="234949"/>
                </a:lnTo>
                <a:lnTo>
                  <a:pt x="3810" y="232409"/>
                </a:lnTo>
                <a:close/>
              </a:path>
              <a:path w="281939" h="281939">
                <a:moveTo>
                  <a:pt x="3810" y="229869"/>
                </a:moveTo>
                <a:lnTo>
                  <a:pt x="0" y="229869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9869"/>
                </a:lnTo>
                <a:close/>
              </a:path>
              <a:path w="281939" h="281939">
                <a:moveTo>
                  <a:pt x="3810" y="223519"/>
                </a:moveTo>
                <a:lnTo>
                  <a:pt x="0" y="223519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223519"/>
                </a:lnTo>
                <a:close/>
              </a:path>
              <a:path w="281939" h="281939">
                <a:moveTo>
                  <a:pt x="3810" y="217169"/>
                </a:moveTo>
                <a:lnTo>
                  <a:pt x="0" y="217169"/>
                </a:lnTo>
                <a:lnTo>
                  <a:pt x="0" y="222249"/>
                </a:lnTo>
                <a:lnTo>
                  <a:pt x="3810" y="222249"/>
                </a:lnTo>
                <a:lnTo>
                  <a:pt x="3810" y="217169"/>
                </a:lnTo>
                <a:close/>
              </a:path>
              <a:path w="281939" h="281939">
                <a:moveTo>
                  <a:pt x="3810" y="213359"/>
                </a:moveTo>
                <a:lnTo>
                  <a:pt x="0" y="213359"/>
                </a:lnTo>
                <a:lnTo>
                  <a:pt x="0" y="215899"/>
                </a:lnTo>
                <a:lnTo>
                  <a:pt x="3810" y="215899"/>
                </a:lnTo>
                <a:lnTo>
                  <a:pt x="3810" y="213359"/>
                </a:lnTo>
                <a:close/>
              </a:path>
              <a:path w="281939" h="281939">
                <a:moveTo>
                  <a:pt x="3810" y="191769"/>
                </a:moveTo>
                <a:lnTo>
                  <a:pt x="0" y="191769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191769"/>
                </a:lnTo>
                <a:close/>
              </a:path>
              <a:path w="281939" h="281939">
                <a:moveTo>
                  <a:pt x="3810" y="179069"/>
                </a:moveTo>
                <a:lnTo>
                  <a:pt x="0" y="179069"/>
                </a:lnTo>
                <a:lnTo>
                  <a:pt x="0" y="190499"/>
                </a:lnTo>
                <a:lnTo>
                  <a:pt x="3810" y="190499"/>
                </a:lnTo>
                <a:lnTo>
                  <a:pt x="3810" y="179069"/>
                </a:lnTo>
                <a:close/>
              </a:path>
              <a:path w="281939" h="281939">
                <a:moveTo>
                  <a:pt x="3810" y="149859"/>
                </a:moveTo>
                <a:lnTo>
                  <a:pt x="0" y="149859"/>
                </a:lnTo>
                <a:lnTo>
                  <a:pt x="0" y="177799"/>
                </a:lnTo>
                <a:lnTo>
                  <a:pt x="3810" y="177799"/>
                </a:lnTo>
                <a:lnTo>
                  <a:pt x="3810" y="149859"/>
                </a:lnTo>
                <a:close/>
              </a:path>
              <a:path w="281939" h="281939">
                <a:moveTo>
                  <a:pt x="3810" y="140969"/>
                </a:moveTo>
                <a:lnTo>
                  <a:pt x="0" y="140969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0969"/>
                </a:lnTo>
                <a:close/>
              </a:path>
              <a:path w="281939" h="281939">
                <a:moveTo>
                  <a:pt x="3810" y="134619"/>
                </a:moveTo>
                <a:lnTo>
                  <a:pt x="0" y="134619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4619"/>
                </a:lnTo>
                <a:close/>
              </a:path>
              <a:path w="281939" h="281939">
                <a:moveTo>
                  <a:pt x="3810" y="128269"/>
                </a:moveTo>
                <a:lnTo>
                  <a:pt x="0" y="128269"/>
                </a:lnTo>
                <a:lnTo>
                  <a:pt x="0" y="133349"/>
                </a:lnTo>
                <a:lnTo>
                  <a:pt x="3810" y="133349"/>
                </a:lnTo>
                <a:lnTo>
                  <a:pt x="3810" y="128269"/>
                </a:lnTo>
                <a:close/>
              </a:path>
              <a:path w="281939" h="281939">
                <a:moveTo>
                  <a:pt x="3810" y="121919"/>
                </a:moveTo>
                <a:lnTo>
                  <a:pt x="0" y="121919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1919"/>
                </a:lnTo>
                <a:close/>
              </a:path>
              <a:path w="281939" h="281939">
                <a:moveTo>
                  <a:pt x="3810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8109"/>
                </a:lnTo>
                <a:close/>
              </a:path>
              <a:path w="281939" h="281939">
                <a:moveTo>
                  <a:pt x="3810" y="99059"/>
                </a:moveTo>
                <a:lnTo>
                  <a:pt x="0" y="99059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99059"/>
                </a:lnTo>
                <a:close/>
              </a:path>
              <a:path w="281939" h="281939">
                <a:moveTo>
                  <a:pt x="381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6519"/>
                </a:lnTo>
                <a:close/>
              </a:path>
              <a:path w="281939" h="281939">
                <a:moveTo>
                  <a:pt x="381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3979"/>
                </a:lnTo>
                <a:close/>
              </a:path>
              <a:path w="281939" h="281939">
                <a:moveTo>
                  <a:pt x="281939" y="280669"/>
                </a:moveTo>
                <a:lnTo>
                  <a:pt x="168910" y="280669"/>
                </a:lnTo>
                <a:lnTo>
                  <a:pt x="168910" y="281939"/>
                </a:lnTo>
                <a:lnTo>
                  <a:pt x="281939" y="281939"/>
                </a:lnTo>
                <a:lnTo>
                  <a:pt x="281939" y="280669"/>
                </a:lnTo>
                <a:close/>
              </a:path>
              <a:path w="281939" h="281939">
                <a:moveTo>
                  <a:pt x="281939" y="276859"/>
                </a:moveTo>
                <a:lnTo>
                  <a:pt x="278130" y="276859"/>
                </a:lnTo>
                <a:lnTo>
                  <a:pt x="278130" y="279400"/>
                </a:lnTo>
                <a:lnTo>
                  <a:pt x="281939" y="279400"/>
                </a:lnTo>
                <a:lnTo>
                  <a:pt x="281939" y="276859"/>
                </a:lnTo>
                <a:close/>
              </a:path>
              <a:path w="281939" h="281939">
                <a:moveTo>
                  <a:pt x="281939" y="274319"/>
                </a:moveTo>
                <a:lnTo>
                  <a:pt x="278130" y="274319"/>
                </a:lnTo>
                <a:lnTo>
                  <a:pt x="278130" y="275589"/>
                </a:lnTo>
                <a:lnTo>
                  <a:pt x="281939" y="275589"/>
                </a:lnTo>
                <a:lnTo>
                  <a:pt x="281939" y="274319"/>
                </a:lnTo>
                <a:close/>
              </a:path>
              <a:path w="281939" h="281939">
                <a:moveTo>
                  <a:pt x="281939" y="270509"/>
                </a:moveTo>
                <a:lnTo>
                  <a:pt x="278130" y="270509"/>
                </a:lnTo>
                <a:lnTo>
                  <a:pt x="278130" y="273049"/>
                </a:lnTo>
                <a:lnTo>
                  <a:pt x="281939" y="273049"/>
                </a:lnTo>
                <a:lnTo>
                  <a:pt x="281939" y="270509"/>
                </a:lnTo>
                <a:close/>
              </a:path>
              <a:path w="281939" h="281939">
                <a:moveTo>
                  <a:pt x="281939" y="267969"/>
                </a:moveTo>
                <a:lnTo>
                  <a:pt x="278130" y="267969"/>
                </a:lnTo>
                <a:lnTo>
                  <a:pt x="278130" y="269239"/>
                </a:lnTo>
                <a:lnTo>
                  <a:pt x="281939" y="269239"/>
                </a:lnTo>
                <a:lnTo>
                  <a:pt x="281939" y="267969"/>
                </a:lnTo>
                <a:close/>
              </a:path>
              <a:path w="281939" h="281939">
                <a:moveTo>
                  <a:pt x="281939" y="264159"/>
                </a:moveTo>
                <a:lnTo>
                  <a:pt x="278130" y="264159"/>
                </a:lnTo>
                <a:lnTo>
                  <a:pt x="278130" y="266699"/>
                </a:lnTo>
                <a:lnTo>
                  <a:pt x="281939" y="266699"/>
                </a:lnTo>
                <a:lnTo>
                  <a:pt x="281939" y="264159"/>
                </a:lnTo>
                <a:close/>
              </a:path>
              <a:path w="281939" h="281939">
                <a:moveTo>
                  <a:pt x="281939" y="261619"/>
                </a:moveTo>
                <a:lnTo>
                  <a:pt x="278130" y="261619"/>
                </a:lnTo>
                <a:lnTo>
                  <a:pt x="278130" y="262889"/>
                </a:lnTo>
                <a:lnTo>
                  <a:pt x="281939" y="262889"/>
                </a:lnTo>
                <a:lnTo>
                  <a:pt x="281939" y="261619"/>
                </a:lnTo>
                <a:close/>
              </a:path>
              <a:path w="281939" h="281939">
                <a:moveTo>
                  <a:pt x="281939" y="257809"/>
                </a:moveTo>
                <a:lnTo>
                  <a:pt x="278130" y="257809"/>
                </a:lnTo>
                <a:lnTo>
                  <a:pt x="278130" y="260349"/>
                </a:lnTo>
                <a:lnTo>
                  <a:pt x="281939" y="260349"/>
                </a:lnTo>
                <a:lnTo>
                  <a:pt x="281939" y="257809"/>
                </a:lnTo>
                <a:close/>
              </a:path>
              <a:path w="281939" h="281939">
                <a:moveTo>
                  <a:pt x="281939" y="255269"/>
                </a:moveTo>
                <a:lnTo>
                  <a:pt x="278130" y="255269"/>
                </a:lnTo>
                <a:lnTo>
                  <a:pt x="278130" y="256539"/>
                </a:lnTo>
                <a:lnTo>
                  <a:pt x="281939" y="256539"/>
                </a:lnTo>
                <a:lnTo>
                  <a:pt x="281939" y="255269"/>
                </a:lnTo>
                <a:close/>
              </a:path>
              <a:path w="281939" h="281939">
                <a:moveTo>
                  <a:pt x="281939" y="251459"/>
                </a:moveTo>
                <a:lnTo>
                  <a:pt x="278130" y="251459"/>
                </a:lnTo>
                <a:lnTo>
                  <a:pt x="278130" y="253999"/>
                </a:lnTo>
                <a:lnTo>
                  <a:pt x="281939" y="253999"/>
                </a:lnTo>
                <a:lnTo>
                  <a:pt x="281939" y="251459"/>
                </a:lnTo>
                <a:close/>
              </a:path>
              <a:path w="281939" h="281939">
                <a:moveTo>
                  <a:pt x="281939" y="248919"/>
                </a:moveTo>
                <a:lnTo>
                  <a:pt x="278130" y="248919"/>
                </a:lnTo>
                <a:lnTo>
                  <a:pt x="278130" y="250189"/>
                </a:lnTo>
                <a:lnTo>
                  <a:pt x="281939" y="250189"/>
                </a:lnTo>
                <a:lnTo>
                  <a:pt x="281939" y="248919"/>
                </a:lnTo>
                <a:close/>
              </a:path>
              <a:path w="281939" h="281939">
                <a:moveTo>
                  <a:pt x="281939" y="245109"/>
                </a:moveTo>
                <a:lnTo>
                  <a:pt x="278130" y="245109"/>
                </a:lnTo>
                <a:lnTo>
                  <a:pt x="278130" y="247649"/>
                </a:lnTo>
                <a:lnTo>
                  <a:pt x="281939" y="247649"/>
                </a:lnTo>
                <a:lnTo>
                  <a:pt x="281939" y="245109"/>
                </a:lnTo>
                <a:close/>
              </a:path>
              <a:path w="281939" h="281939">
                <a:moveTo>
                  <a:pt x="281939" y="242569"/>
                </a:moveTo>
                <a:lnTo>
                  <a:pt x="278130" y="242569"/>
                </a:lnTo>
                <a:lnTo>
                  <a:pt x="278130" y="243839"/>
                </a:lnTo>
                <a:lnTo>
                  <a:pt x="281939" y="243839"/>
                </a:lnTo>
                <a:lnTo>
                  <a:pt x="281939" y="242569"/>
                </a:lnTo>
                <a:close/>
              </a:path>
              <a:path w="281939" h="281939">
                <a:moveTo>
                  <a:pt x="281939" y="238759"/>
                </a:moveTo>
                <a:lnTo>
                  <a:pt x="278130" y="238759"/>
                </a:lnTo>
                <a:lnTo>
                  <a:pt x="278130" y="241299"/>
                </a:lnTo>
                <a:lnTo>
                  <a:pt x="281939" y="241299"/>
                </a:lnTo>
                <a:lnTo>
                  <a:pt x="281939" y="238759"/>
                </a:lnTo>
                <a:close/>
              </a:path>
              <a:path w="281939" h="281939">
                <a:moveTo>
                  <a:pt x="281939" y="236219"/>
                </a:moveTo>
                <a:lnTo>
                  <a:pt x="278130" y="236219"/>
                </a:lnTo>
                <a:lnTo>
                  <a:pt x="278130" y="237489"/>
                </a:lnTo>
                <a:lnTo>
                  <a:pt x="281939" y="237489"/>
                </a:lnTo>
                <a:lnTo>
                  <a:pt x="281939" y="236219"/>
                </a:lnTo>
                <a:close/>
              </a:path>
              <a:path w="281939" h="281939">
                <a:moveTo>
                  <a:pt x="281939" y="232409"/>
                </a:moveTo>
                <a:lnTo>
                  <a:pt x="278130" y="232409"/>
                </a:lnTo>
                <a:lnTo>
                  <a:pt x="278130" y="234949"/>
                </a:lnTo>
                <a:lnTo>
                  <a:pt x="281939" y="234949"/>
                </a:lnTo>
                <a:lnTo>
                  <a:pt x="281939" y="232409"/>
                </a:lnTo>
                <a:close/>
              </a:path>
              <a:path w="281939" h="281939">
                <a:moveTo>
                  <a:pt x="281939" y="229869"/>
                </a:moveTo>
                <a:lnTo>
                  <a:pt x="278130" y="229869"/>
                </a:lnTo>
                <a:lnTo>
                  <a:pt x="278130" y="231139"/>
                </a:lnTo>
                <a:lnTo>
                  <a:pt x="281939" y="231139"/>
                </a:lnTo>
                <a:lnTo>
                  <a:pt x="281939" y="229869"/>
                </a:lnTo>
                <a:close/>
              </a:path>
              <a:path w="281939" h="281939">
                <a:moveTo>
                  <a:pt x="281939" y="223519"/>
                </a:moveTo>
                <a:lnTo>
                  <a:pt x="278130" y="223519"/>
                </a:lnTo>
                <a:lnTo>
                  <a:pt x="278130" y="228599"/>
                </a:lnTo>
                <a:lnTo>
                  <a:pt x="281939" y="228599"/>
                </a:lnTo>
                <a:lnTo>
                  <a:pt x="281939" y="223519"/>
                </a:lnTo>
                <a:close/>
              </a:path>
              <a:path w="281939" h="281939">
                <a:moveTo>
                  <a:pt x="281939" y="217169"/>
                </a:moveTo>
                <a:lnTo>
                  <a:pt x="278130" y="217169"/>
                </a:lnTo>
                <a:lnTo>
                  <a:pt x="278130" y="222249"/>
                </a:lnTo>
                <a:lnTo>
                  <a:pt x="281939" y="222249"/>
                </a:lnTo>
                <a:lnTo>
                  <a:pt x="281939" y="217169"/>
                </a:lnTo>
                <a:close/>
              </a:path>
              <a:path w="281939" h="281939">
                <a:moveTo>
                  <a:pt x="281939" y="213359"/>
                </a:moveTo>
                <a:lnTo>
                  <a:pt x="278130" y="213359"/>
                </a:lnTo>
                <a:lnTo>
                  <a:pt x="278130" y="215899"/>
                </a:lnTo>
                <a:lnTo>
                  <a:pt x="281939" y="215899"/>
                </a:lnTo>
                <a:lnTo>
                  <a:pt x="281939" y="213359"/>
                </a:lnTo>
                <a:close/>
              </a:path>
              <a:path w="281939" h="281939">
                <a:moveTo>
                  <a:pt x="281939" y="191769"/>
                </a:moveTo>
                <a:lnTo>
                  <a:pt x="278130" y="191769"/>
                </a:lnTo>
                <a:lnTo>
                  <a:pt x="278130" y="212089"/>
                </a:lnTo>
                <a:lnTo>
                  <a:pt x="281939" y="212089"/>
                </a:lnTo>
                <a:lnTo>
                  <a:pt x="281939" y="191769"/>
                </a:lnTo>
                <a:close/>
              </a:path>
              <a:path w="281939" h="281939">
                <a:moveTo>
                  <a:pt x="281939" y="179069"/>
                </a:moveTo>
                <a:lnTo>
                  <a:pt x="278130" y="179069"/>
                </a:lnTo>
                <a:lnTo>
                  <a:pt x="278130" y="190499"/>
                </a:lnTo>
                <a:lnTo>
                  <a:pt x="281939" y="190499"/>
                </a:lnTo>
                <a:lnTo>
                  <a:pt x="281939" y="179069"/>
                </a:lnTo>
                <a:close/>
              </a:path>
              <a:path w="281939" h="281939">
                <a:moveTo>
                  <a:pt x="281939" y="149859"/>
                </a:moveTo>
                <a:lnTo>
                  <a:pt x="278130" y="149859"/>
                </a:lnTo>
                <a:lnTo>
                  <a:pt x="278130" y="177799"/>
                </a:lnTo>
                <a:lnTo>
                  <a:pt x="281939" y="177799"/>
                </a:lnTo>
                <a:lnTo>
                  <a:pt x="281939" y="149859"/>
                </a:lnTo>
                <a:close/>
              </a:path>
              <a:path w="281939" h="281939">
                <a:moveTo>
                  <a:pt x="281939" y="140969"/>
                </a:moveTo>
                <a:lnTo>
                  <a:pt x="278130" y="140969"/>
                </a:lnTo>
                <a:lnTo>
                  <a:pt x="278130" y="148589"/>
                </a:lnTo>
                <a:lnTo>
                  <a:pt x="281939" y="148589"/>
                </a:lnTo>
                <a:lnTo>
                  <a:pt x="281939" y="140969"/>
                </a:lnTo>
                <a:close/>
              </a:path>
              <a:path w="281939" h="281939">
                <a:moveTo>
                  <a:pt x="281939" y="134619"/>
                </a:moveTo>
                <a:lnTo>
                  <a:pt x="278130" y="134619"/>
                </a:lnTo>
                <a:lnTo>
                  <a:pt x="278130" y="139699"/>
                </a:lnTo>
                <a:lnTo>
                  <a:pt x="281939" y="139699"/>
                </a:lnTo>
                <a:lnTo>
                  <a:pt x="281939" y="134619"/>
                </a:lnTo>
                <a:close/>
              </a:path>
              <a:path w="281939" h="281939">
                <a:moveTo>
                  <a:pt x="281939" y="128269"/>
                </a:moveTo>
                <a:lnTo>
                  <a:pt x="278130" y="128269"/>
                </a:lnTo>
                <a:lnTo>
                  <a:pt x="278130" y="133349"/>
                </a:lnTo>
                <a:lnTo>
                  <a:pt x="281939" y="133349"/>
                </a:lnTo>
                <a:lnTo>
                  <a:pt x="281939" y="128269"/>
                </a:lnTo>
                <a:close/>
              </a:path>
              <a:path w="281939" h="281939">
                <a:moveTo>
                  <a:pt x="281939" y="121919"/>
                </a:moveTo>
                <a:lnTo>
                  <a:pt x="278130" y="121919"/>
                </a:lnTo>
                <a:lnTo>
                  <a:pt x="278130" y="126999"/>
                </a:lnTo>
                <a:lnTo>
                  <a:pt x="281939" y="126999"/>
                </a:lnTo>
                <a:lnTo>
                  <a:pt x="281939" y="121919"/>
                </a:lnTo>
                <a:close/>
              </a:path>
              <a:path w="281939" h="281939">
                <a:moveTo>
                  <a:pt x="281939" y="118109"/>
                </a:moveTo>
                <a:lnTo>
                  <a:pt x="278130" y="118109"/>
                </a:lnTo>
                <a:lnTo>
                  <a:pt x="278130" y="120649"/>
                </a:lnTo>
                <a:lnTo>
                  <a:pt x="281939" y="120649"/>
                </a:lnTo>
                <a:lnTo>
                  <a:pt x="281939" y="118109"/>
                </a:lnTo>
                <a:close/>
              </a:path>
              <a:path w="281939" h="281939">
                <a:moveTo>
                  <a:pt x="281939" y="99059"/>
                </a:moveTo>
                <a:lnTo>
                  <a:pt x="278130" y="99059"/>
                </a:lnTo>
                <a:lnTo>
                  <a:pt x="278130" y="116839"/>
                </a:lnTo>
                <a:lnTo>
                  <a:pt x="281939" y="116839"/>
                </a:lnTo>
                <a:lnTo>
                  <a:pt x="281939" y="99059"/>
                </a:lnTo>
                <a:close/>
              </a:path>
              <a:path w="281939" h="281939">
                <a:moveTo>
                  <a:pt x="281939" y="96519"/>
                </a:moveTo>
                <a:lnTo>
                  <a:pt x="278130" y="96519"/>
                </a:lnTo>
                <a:lnTo>
                  <a:pt x="278130" y="97789"/>
                </a:lnTo>
                <a:lnTo>
                  <a:pt x="281939" y="97789"/>
                </a:lnTo>
                <a:lnTo>
                  <a:pt x="281939" y="96519"/>
                </a:lnTo>
                <a:close/>
              </a:path>
              <a:path w="281939" h="281939">
                <a:moveTo>
                  <a:pt x="281939" y="93979"/>
                </a:moveTo>
                <a:lnTo>
                  <a:pt x="278130" y="93979"/>
                </a:lnTo>
                <a:lnTo>
                  <a:pt x="278130" y="95249"/>
                </a:lnTo>
                <a:lnTo>
                  <a:pt x="281939" y="95249"/>
                </a:lnTo>
                <a:lnTo>
                  <a:pt x="281939" y="93979"/>
                </a:lnTo>
                <a:close/>
              </a:path>
            </a:pathLst>
          </a:custGeom>
          <a:solidFill>
            <a:srgbClr val="91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1" name="bk object 4801"/>
          <p:cNvSpPr/>
          <p:nvPr/>
        </p:nvSpPr>
        <p:spPr>
          <a:xfrm>
            <a:off x="5124450" y="3050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2" name="bk object 4802"/>
          <p:cNvSpPr/>
          <p:nvPr/>
        </p:nvSpPr>
        <p:spPr>
          <a:xfrm>
            <a:off x="5396229" y="3050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3" name="bk object 4803"/>
          <p:cNvSpPr/>
          <p:nvPr/>
        </p:nvSpPr>
        <p:spPr>
          <a:xfrm>
            <a:off x="5124450" y="30467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4" name="bk object 4804"/>
          <p:cNvSpPr/>
          <p:nvPr/>
        </p:nvSpPr>
        <p:spPr>
          <a:xfrm>
            <a:off x="5124450" y="30403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5" name="bk object 4805"/>
          <p:cNvSpPr/>
          <p:nvPr/>
        </p:nvSpPr>
        <p:spPr>
          <a:xfrm>
            <a:off x="5124450" y="30378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6" name="bk object 4806"/>
          <p:cNvSpPr/>
          <p:nvPr/>
        </p:nvSpPr>
        <p:spPr>
          <a:xfrm>
            <a:off x="5124450" y="30340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7" name="bk object 4807"/>
          <p:cNvSpPr/>
          <p:nvPr/>
        </p:nvSpPr>
        <p:spPr>
          <a:xfrm>
            <a:off x="5396229" y="30467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8" name="bk object 4808"/>
          <p:cNvSpPr/>
          <p:nvPr/>
        </p:nvSpPr>
        <p:spPr>
          <a:xfrm>
            <a:off x="5396229" y="30403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40" y="0"/>
                </a:moveTo>
                <a:lnTo>
                  <a:pt x="0" y="0"/>
                </a:lnTo>
                <a:lnTo>
                  <a:pt x="0" y="507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9" name="bk object 4809"/>
          <p:cNvSpPr/>
          <p:nvPr/>
        </p:nvSpPr>
        <p:spPr>
          <a:xfrm>
            <a:off x="5396229" y="30378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0" name="bk object 4810"/>
          <p:cNvSpPr/>
          <p:nvPr/>
        </p:nvSpPr>
        <p:spPr>
          <a:xfrm>
            <a:off x="5396229" y="30340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1" name="bk object 4811"/>
          <p:cNvSpPr/>
          <p:nvPr/>
        </p:nvSpPr>
        <p:spPr>
          <a:xfrm>
            <a:off x="5396229" y="30276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40" y="0"/>
                </a:moveTo>
                <a:lnTo>
                  <a:pt x="0" y="0"/>
                </a:lnTo>
                <a:lnTo>
                  <a:pt x="0" y="507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2" name="bk object 4812"/>
          <p:cNvSpPr/>
          <p:nvPr/>
        </p:nvSpPr>
        <p:spPr>
          <a:xfrm>
            <a:off x="5396229" y="30213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40" y="0"/>
                </a:moveTo>
                <a:lnTo>
                  <a:pt x="0" y="0"/>
                </a:lnTo>
                <a:lnTo>
                  <a:pt x="0" y="507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3" name="bk object 4813"/>
          <p:cNvSpPr/>
          <p:nvPr/>
        </p:nvSpPr>
        <p:spPr>
          <a:xfrm>
            <a:off x="5396229" y="30187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4" name="bk object 4814"/>
          <p:cNvSpPr/>
          <p:nvPr/>
        </p:nvSpPr>
        <p:spPr>
          <a:xfrm>
            <a:off x="5124450" y="30276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5" name="bk object 4815"/>
          <p:cNvSpPr/>
          <p:nvPr/>
        </p:nvSpPr>
        <p:spPr>
          <a:xfrm>
            <a:off x="5124450" y="30213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6" name="bk object 4816"/>
          <p:cNvSpPr/>
          <p:nvPr/>
        </p:nvSpPr>
        <p:spPr>
          <a:xfrm>
            <a:off x="5124450" y="30187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7" name="bk object 4817"/>
          <p:cNvSpPr/>
          <p:nvPr/>
        </p:nvSpPr>
        <p:spPr>
          <a:xfrm>
            <a:off x="5124450" y="30149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8" name="bk object 4818"/>
          <p:cNvSpPr/>
          <p:nvPr/>
        </p:nvSpPr>
        <p:spPr>
          <a:xfrm>
            <a:off x="5396229" y="30149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9" name="bk object 4819"/>
          <p:cNvSpPr/>
          <p:nvPr/>
        </p:nvSpPr>
        <p:spPr>
          <a:xfrm>
            <a:off x="5396229" y="30124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0" name="bk object 4820"/>
          <p:cNvSpPr/>
          <p:nvPr/>
        </p:nvSpPr>
        <p:spPr>
          <a:xfrm>
            <a:off x="5124450" y="30124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1" name="bk object 4821"/>
          <p:cNvSpPr/>
          <p:nvPr/>
        </p:nvSpPr>
        <p:spPr>
          <a:xfrm>
            <a:off x="5124450" y="3008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2" name="bk object 4822"/>
          <p:cNvSpPr/>
          <p:nvPr/>
        </p:nvSpPr>
        <p:spPr>
          <a:xfrm>
            <a:off x="5124450" y="30060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3" name="bk object 4823"/>
          <p:cNvSpPr/>
          <p:nvPr/>
        </p:nvSpPr>
        <p:spPr>
          <a:xfrm>
            <a:off x="5124450" y="3002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4" name="bk object 4824"/>
          <p:cNvSpPr/>
          <p:nvPr/>
        </p:nvSpPr>
        <p:spPr>
          <a:xfrm>
            <a:off x="5396229" y="3008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5" name="bk object 4825"/>
          <p:cNvSpPr/>
          <p:nvPr/>
        </p:nvSpPr>
        <p:spPr>
          <a:xfrm>
            <a:off x="5396229" y="30060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6" name="bk object 4826"/>
          <p:cNvSpPr/>
          <p:nvPr/>
        </p:nvSpPr>
        <p:spPr>
          <a:xfrm>
            <a:off x="5396229" y="3002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7" name="bk object 4827"/>
          <p:cNvSpPr/>
          <p:nvPr/>
        </p:nvSpPr>
        <p:spPr>
          <a:xfrm>
            <a:off x="5124450" y="29997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8" name="bk object 4828"/>
          <p:cNvSpPr/>
          <p:nvPr/>
        </p:nvSpPr>
        <p:spPr>
          <a:xfrm>
            <a:off x="5124450" y="2995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9" name="bk object 4829"/>
          <p:cNvSpPr/>
          <p:nvPr/>
        </p:nvSpPr>
        <p:spPr>
          <a:xfrm>
            <a:off x="5396229" y="29997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0" name="bk object 4830"/>
          <p:cNvSpPr/>
          <p:nvPr/>
        </p:nvSpPr>
        <p:spPr>
          <a:xfrm>
            <a:off x="5396229" y="2995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1" name="bk object 4831"/>
          <p:cNvSpPr/>
          <p:nvPr/>
        </p:nvSpPr>
        <p:spPr>
          <a:xfrm>
            <a:off x="5124450" y="29933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2" name="bk object 4832"/>
          <p:cNvSpPr/>
          <p:nvPr/>
        </p:nvSpPr>
        <p:spPr>
          <a:xfrm>
            <a:off x="5124450" y="2989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3" name="bk object 4833"/>
          <p:cNvSpPr/>
          <p:nvPr/>
        </p:nvSpPr>
        <p:spPr>
          <a:xfrm>
            <a:off x="5396229" y="29933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4" name="bk object 4834"/>
          <p:cNvSpPr/>
          <p:nvPr/>
        </p:nvSpPr>
        <p:spPr>
          <a:xfrm>
            <a:off x="5396229" y="2989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5" name="bk object 4835"/>
          <p:cNvSpPr/>
          <p:nvPr/>
        </p:nvSpPr>
        <p:spPr>
          <a:xfrm>
            <a:off x="5124450" y="29870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6" name="bk object 4836"/>
          <p:cNvSpPr/>
          <p:nvPr/>
        </p:nvSpPr>
        <p:spPr>
          <a:xfrm>
            <a:off x="5124450" y="2983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7" name="bk object 4837"/>
          <p:cNvSpPr/>
          <p:nvPr/>
        </p:nvSpPr>
        <p:spPr>
          <a:xfrm>
            <a:off x="5396229" y="29870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8" name="bk object 4838"/>
          <p:cNvSpPr/>
          <p:nvPr/>
        </p:nvSpPr>
        <p:spPr>
          <a:xfrm>
            <a:off x="5396229" y="2983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9" name="bk object 4839"/>
          <p:cNvSpPr/>
          <p:nvPr/>
        </p:nvSpPr>
        <p:spPr>
          <a:xfrm>
            <a:off x="5124450" y="2980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0" name="bk object 4840"/>
          <p:cNvSpPr/>
          <p:nvPr/>
        </p:nvSpPr>
        <p:spPr>
          <a:xfrm>
            <a:off x="5124450" y="2976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1" name="bk object 4841"/>
          <p:cNvSpPr/>
          <p:nvPr/>
        </p:nvSpPr>
        <p:spPr>
          <a:xfrm>
            <a:off x="5396229" y="2980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2" name="bk object 4842"/>
          <p:cNvSpPr/>
          <p:nvPr/>
        </p:nvSpPr>
        <p:spPr>
          <a:xfrm>
            <a:off x="5396229" y="2976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3" name="bk object 4843"/>
          <p:cNvSpPr/>
          <p:nvPr/>
        </p:nvSpPr>
        <p:spPr>
          <a:xfrm>
            <a:off x="5396229" y="2974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4" name="bk object 4844"/>
          <p:cNvSpPr/>
          <p:nvPr/>
        </p:nvSpPr>
        <p:spPr>
          <a:xfrm>
            <a:off x="5124450" y="2974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5" name="bk object 4845"/>
          <p:cNvSpPr/>
          <p:nvPr/>
        </p:nvSpPr>
        <p:spPr>
          <a:xfrm>
            <a:off x="5124450" y="2970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6" name="bk object 4846"/>
          <p:cNvSpPr/>
          <p:nvPr/>
        </p:nvSpPr>
        <p:spPr>
          <a:xfrm>
            <a:off x="5396229" y="2970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7" name="bk object 4847"/>
          <p:cNvSpPr/>
          <p:nvPr/>
        </p:nvSpPr>
        <p:spPr>
          <a:xfrm>
            <a:off x="5124450" y="2967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8" name="bk object 4848"/>
          <p:cNvSpPr/>
          <p:nvPr/>
        </p:nvSpPr>
        <p:spPr>
          <a:xfrm>
            <a:off x="5294629" y="29667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9" name="bk object 4849"/>
          <p:cNvSpPr/>
          <p:nvPr/>
        </p:nvSpPr>
        <p:spPr>
          <a:xfrm>
            <a:off x="5124450" y="296545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F4DC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0" name="bk object 4850"/>
          <p:cNvSpPr/>
          <p:nvPr/>
        </p:nvSpPr>
        <p:spPr>
          <a:xfrm>
            <a:off x="5396229" y="2967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1" name="bk object 4851"/>
          <p:cNvSpPr/>
          <p:nvPr/>
        </p:nvSpPr>
        <p:spPr>
          <a:xfrm>
            <a:off x="5340350" y="2964179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20" h="2539">
                <a:moveTo>
                  <a:pt x="58420" y="0"/>
                </a:moveTo>
                <a:lnTo>
                  <a:pt x="0" y="0"/>
                </a:lnTo>
                <a:lnTo>
                  <a:pt x="0" y="2539"/>
                </a:lnTo>
                <a:lnTo>
                  <a:pt x="58420" y="2539"/>
                </a:lnTo>
                <a:lnTo>
                  <a:pt x="5842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2" name="bk object 4852"/>
          <p:cNvSpPr/>
          <p:nvPr/>
        </p:nvSpPr>
        <p:spPr>
          <a:xfrm>
            <a:off x="5124450" y="3237229"/>
            <a:ext cx="54610" cy="2540"/>
          </a:xfrm>
          <a:custGeom>
            <a:avLst/>
            <a:gdLst/>
            <a:ahLst/>
            <a:cxnLst/>
            <a:rect l="l" t="t" r="r" b="b"/>
            <a:pathLst>
              <a:path w="54610" h="2539">
                <a:moveTo>
                  <a:pt x="54610" y="0"/>
                </a:moveTo>
                <a:lnTo>
                  <a:pt x="0" y="0"/>
                </a:lnTo>
                <a:lnTo>
                  <a:pt x="0" y="2540"/>
                </a:lnTo>
                <a:lnTo>
                  <a:pt x="54610" y="2540"/>
                </a:lnTo>
                <a:lnTo>
                  <a:pt x="5461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3" name="bk object 4853"/>
          <p:cNvSpPr/>
          <p:nvPr/>
        </p:nvSpPr>
        <p:spPr>
          <a:xfrm>
            <a:off x="5124450" y="3234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4" name="bk object 4854"/>
          <p:cNvSpPr/>
          <p:nvPr/>
        </p:nvSpPr>
        <p:spPr>
          <a:xfrm>
            <a:off x="5124450" y="3230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5" name="bk object 4855"/>
          <p:cNvSpPr/>
          <p:nvPr/>
        </p:nvSpPr>
        <p:spPr>
          <a:xfrm>
            <a:off x="5124450" y="3228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6" name="bk object 4856"/>
          <p:cNvSpPr/>
          <p:nvPr/>
        </p:nvSpPr>
        <p:spPr>
          <a:xfrm>
            <a:off x="5124450" y="3224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7" name="bk object 4857"/>
          <p:cNvSpPr/>
          <p:nvPr/>
        </p:nvSpPr>
        <p:spPr>
          <a:xfrm>
            <a:off x="5124450" y="3221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8" name="bk object 4858"/>
          <p:cNvSpPr/>
          <p:nvPr/>
        </p:nvSpPr>
        <p:spPr>
          <a:xfrm>
            <a:off x="5124450" y="32181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9" name="bk object 4859"/>
          <p:cNvSpPr/>
          <p:nvPr/>
        </p:nvSpPr>
        <p:spPr>
          <a:xfrm>
            <a:off x="5124450" y="32156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0" name="bk object 4860"/>
          <p:cNvSpPr/>
          <p:nvPr/>
        </p:nvSpPr>
        <p:spPr>
          <a:xfrm>
            <a:off x="5124450" y="3211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1" name="bk object 4861"/>
          <p:cNvSpPr/>
          <p:nvPr/>
        </p:nvSpPr>
        <p:spPr>
          <a:xfrm>
            <a:off x="5124450" y="32092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2" name="bk object 4862"/>
          <p:cNvSpPr/>
          <p:nvPr/>
        </p:nvSpPr>
        <p:spPr>
          <a:xfrm>
            <a:off x="5124450" y="3205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3" name="bk object 4863"/>
          <p:cNvSpPr/>
          <p:nvPr/>
        </p:nvSpPr>
        <p:spPr>
          <a:xfrm>
            <a:off x="5124450" y="3202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4" name="bk object 4864"/>
          <p:cNvSpPr/>
          <p:nvPr/>
        </p:nvSpPr>
        <p:spPr>
          <a:xfrm>
            <a:off x="5124450" y="3199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5" name="bk object 4865"/>
          <p:cNvSpPr/>
          <p:nvPr/>
        </p:nvSpPr>
        <p:spPr>
          <a:xfrm>
            <a:off x="5124450" y="31965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6" name="bk object 4866"/>
          <p:cNvSpPr/>
          <p:nvPr/>
        </p:nvSpPr>
        <p:spPr>
          <a:xfrm>
            <a:off x="5124450" y="31927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7" name="bk object 4867"/>
          <p:cNvSpPr/>
          <p:nvPr/>
        </p:nvSpPr>
        <p:spPr>
          <a:xfrm>
            <a:off x="5124450" y="31902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8" name="bk object 4868"/>
          <p:cNvSpPr/>
          <p:nvPr/>
        </p:nvSpPr>
        <p:spPr>
          <a:xfrm>
            <a:off x="5124450" y="31838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9" name="bk object 4869"/>
          <p:cNvSpPr/>
          <p:nvPr/>
        </p:nvSpPr>
        <p:spPr>
          <a:xfrm>
            <a:off x="5125720" y="3110229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2389"/>
                </a:moveTo>
                <a:lnTo>
                  <a:pt x="0" y="0"/>
                </a:lnTo>
                <a:lnTo>
                  <a:pt x="0" y="72389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0" name="bk object 4870"/>
          <p:cNvSpPr/>
          <p:nvPr/>
        </p:nvSpPr>
        <p:spPr>
          <a:xfrm>
            <a:off x="5124450" y="3101339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539" y="0"/>
                </a:moveTo>
                <a:lnTo>
                  <a:pt x="0" y="0"/>
                </a:lnTo>
                <a:lnTo>
                  <a:pt x="0" y="7619"/>
                </a:lnTo>
                <a:lnTo>
                  <a:pt x="253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1" name="bk object 4871"/>
          <p:cNvSpPr/>
          <p:nvPr/>
        </p:nvSpPr>
        <p:spPr>
          <a:xfrm>
            <a:off x="5124450" y="30949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2" name="bk object 4872"/>
          <p:cNvSpPr/>
          <p:nvPr/>
        </p:nvSpPr>
        <p:spPr>
          <a:xfrm>
            <a:off x="5124450" y="308863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3" name="bk object 4873"/>
          <p:cNvSpPr/>
          <p:nvPr/>
        </p:nvSpPr>
        <p:spPr>
          <a:xfrm>
            <a:off x="5124450" y="30822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4" name="bk object 4874"/>
          <p:cNvSpPr/>
          <p:nvPr/>
        </p:nvSpPr>
        <p:spPr>
          <a:xfrm>
            <a:off x="5124450" y="3078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5" name="bk object 4875"/>
          <p:cNvSpPr/>
          <p:nvPr/>
        </p:nvSpPr>
        <p:spPr>
          <a:xfrm>
            <a:off x="5124450" y="3059429"/>
            <a:ext cx="2540" cy="17780"/>
          </a:xfrm>
          <a:custGeom>
            <a:avLst/>
            <a:gdLst/>
            <a:ahLst/>
            <a:cxnLst/>
            <a:rect l="l" t="t" r="r" b="b"/>
            <a:pathLst>
              <a:path w="2539" h="17780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6" name="bk object 4876"/>
          <p:cNvSpPr/>
          <p:nvPr/>
        </p:nvSpPr>
        <p:spPr>
          <a:xfrm>
            <a:off x="5124450" y="30568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7" name="bk object 4877"/>
          <p:cNvSpPr/>
          <p:nvPr/>
        </p:nvSpPr>
        <p:spPr>
          <a:xfrm>
            <a:off x="5124450" y="305435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8" name="bk object 4878"/>
          <p:cNvSpPr/>
          <p:nvPr/>
        </p:nvSpPr>
        <p:spPr>
          <a:xfrm>
            <a:off x="5289550" y="323850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 h="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8F4DC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9" name="bk object 4879"/>
          <p:cNvSpPr/>
          <p:nvPr/>
        </p:nvSpPr>
        <p:spPr>
          <a:xfrm>
            <a:off x="5396229" y="3234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0" name="bk object 4880"/>
          <p:cNvSpPr/>
          <p:nvPr/>
        </p:nvSpPr>
        <p:spPr>
          <a:xfrm>
            <a:off x="5396229" y="3230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1" name="bk object 4881"/>
          <p:cNvSpPr/>
          <p:nvPr/>
        </p:nvSpPr>
        <p:spPr>
          <a:xfrm>
            <a:off x="5396229" y="32283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2" name="bk object 4882"/>
          <p:cNvSpPr/>
          <p:nvPr/>
        </p:nvSpPr>
        <p:spPr>
          <a:xfrm>
            <a:off x="5396229" y="32245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3" name="bk object 4883"/>
          <p:cNvSpPr/>
          <p:nvPr/>
        </p:nvSpPr>
        <p:spPr>
          <a:xfrm>
            <a:off x="5396229" y="32219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4" name="bk object 4884"/>
          <p:cNvSpPr/>
          <p:nvPr/>
        </p:nvSpPr>
        <p:spPr>
          <a:xfrm>
            <a:off x="5396229" y="32181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5" name="bk object 4885"/>
          <p:cNvSpPr/>
          <p:nvPr/>
        </p:nvSpPr>
        <p:spPr>
          <a:xfrm>
            <a:off x="5396229" y="32156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6" name="bk object 4886"/>
          <p:cNvSpPr/>
          <p:nvPr/>
        </p:nvSpPr>
        <p:spPr>
          <a:xfrm>
            <a:off x="5396229" y="3211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7" name="bk object 4887"/>
          <p:cNvSpPr/>
          <p:nvPr/>
        </p:nvSpPr>
        <p:spPr>
          <a:xfrm>
            <a:off x="5396229" y="32092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8" name="bk object 4888"/>
          <p:cNvSpPr/>
          <p:nvPr/>
        </p:nvSpPr>
        <p:spPr>
          <a:xfrm>
            <a:off x="5396229" y="3205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9" name="bk object 4889"/>
          <p:cNvSpPr/>
          <p:nvPr/>
        </p:nvSpPr>
        <p:spPr>
          <a:xfrm>
            <a:off x="5396229" y="3202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0" name="bk object 4890"/>
          <p:cNvSpPr/>
          <p:nvPr/>
        </p:nvSpPr>
        <p:spPr>
          <a:xfrm>
            <a:off x="5396229" y="31965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1" name="bk object 4891"/>
          <p:cNvSpPr/>
          <p:nvPr/>
        </p:nvSpPr>
        <p:spPr>
          <a:xfrm>
            <a:off x="5396229" y="31927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2" name="bk object 4892"/>
          <p:cNvSpPr/>
          <p:nvPr/>
        </p:nvSpPr>
        <p:spPr>
          <a:xfrm>
            <a:off x="5396229" y="31902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3" name="bk object 4893"/>
          <p:cNvSpPr/>
          <p:nvPr/>
        </p:nvSpPr>
        <p:spPr>
          <a:xfrm>
            <a:off x="5397500" y="3110229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39">
                <a:moveTo>
                  <a:pt x="0" y="91440"/>
                </a:move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4" name="bk object 4894"/>
          <p:cNvSpPr/>
          <p:nvPr/>
        </p:nvSpPr>
        <p:spPr>
          <a:xfrm>
            <a:off x="5396229" y="3101339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540" y="0"/>
                </a:moveTo>
                <a:lnTo>
                  <a:pt x="0" y="0"/>
                </a:lnTo>
                <a:lnTo>
                  <a:pt x="0" y="7619"/>
                </a:lnTo>
                <a:lnTo>
                  <a:pt x="254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5" name="bk object 4895"/>
          <p:cNvSpPr/>
          <p:nvPr/>
        </p:nvSpPr>
        <p:spPr>
          <a:xfrm>
            <a:off x="5396229" y="30949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40" y="0"/>
                </a:moveTo>
                <a:lnTo>
                  <a:pt x="0" y="0"/>
                </a:lnTo>
                <a:lnTo>
                  <a:pt x="0" y="507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6" name="bk object 4896"/>
          <p:cNvSpPr/>
          <p:nvPr/>
        </p:nvSpPr>
        <p:spPr>
          <a:xfrm>
            <a:off x="5396229" y="308863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40" y="0"/>
                </a:moveTo>
                <a:lnTo>
                  <a:pt x="0" y="0"/>
                </a:lnTo>
                <a:lnTo>
                  <a:pt x="0" y="507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7" name="bk object 4897"/>
          <p:cNvSpPr/>
          <p:nvPr/>
        </p:nvSpPr>
        <p:spPr>
          <a:xfrm>
            <a:off x="5396229" y="308228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540" y="0"/>
                </a:moveTo>
                <a:lnTo>
                  <a:pt x="0" y="0"/>
                </a:lnTo>
                <a:lnTo>
                  <a:pt x="0" y="507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8" name="bk object 4898"/>
          <p:cNvSpPr/>
          <p:nvPr/>
        </p:nvSpPr>
        <p:spPr>
          <a:xfrm>
            <a:off x="5396229" y="3078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9" name="bk object 4899"/>
          <p:cNvSpPr/>
          <p:nvPr/>
        </p:nvSpPr>
        <p:spPr>
          <a:xfrm>
            <a:off x="5396229" y="3059429"/>
            <a:ext cx="2540" cy="17780"/>
          </a:xfrm>
          <a:custGeom>
            <a:avLst/>
            <a:gdLst/>
            <a:ahLst/>
            <a:cxnLst/>
            <a:rect l="l" t="t" r="r" b="b"/>
            <a:pathLst>
              <a:path w="2539" h="17780">
                <a:moveTo>
                  <a:pt x="2540" y="0"/>
                </a:moveTo>
                <a:lnTo>
                  <a:pt x="0" y="0"/>
                </a:lnTo>
                <a:lnTo>
                  <a:pt x="0" y="17779"/>
                </a:lnTo>
                <a:lnTo>
                  <a:pt x="2540" y="1777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0" name="bk object 4900"/>
          <p:cNvSpPr/>
          <p:nvPr/>
        </p:nvSpPr>
        <p:spPr>
          <a:xfrm>
            <a:off x="5396229" y="30568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1" name="bk object 4901"/>
          <p:cNvSpPr/>
          <p:nvPr/>
        </p:nvSpPr>
        <p:spPr>
          <a:xfrm>
            <a:off x="5396229" y="305435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2" name="bk object 4902"/>
          <p:cNvSpPr/>
          <p:nvPr/>
        </p:nvSpPr>
        <p:spPr>
          <a:xfrm>
            <a:off x="5126990" y="2967989"/>
            <a:ext cx="269240" cy="267970"/>
          </a:xfrm>
          <a:custGeom>
            <a:avLst/>
            <a:gdLst/>
            <a:ahLst/>
            <a:cxnLst/>
            <a:rect l="l" t="t" r="r" b="b"/>
            <a:pathLst>
              <a:path w="269239" h="267969">
                <a:moveTo>
                  <a:pt x="3810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2550"/>
                </a:lnTo>
                <a:close/>
              </a:path>
              <a:path w="269239" h="267969">
                <a:moveTo>
                  <a:pt x="269239" y="82550"/>
                </a:moveTo>
                <a:lnTo>
                  <a:pt x="265430" y="82550"/>
                </a:lnTo>
                <a:lnTo>
                  <a:pt x="265430" y="85089"/>
                </a:lnTo>
                <a:lnTo>
                  <a:pt x="269239" y="85089"/>
                </a:lnTo>
                <a:lnTo>
                  <a:pt x="269239" y="82550"/>
                </a:lnTo>
                <a:close/>
              </a:path>
              <a:path w="269239" h="267969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269239" h="267969">
                <a:moveTo>
                  <a:pt x="3810" y="72389"/>
                </a:moveTo>
                <a:lnTo>
                  <a:pt x="0" y="7238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2389"/>
                </a:lnTo>
                <a:close/>
              </a:path>
              <a:path w="269239" h="267969">
                <a:moveTo>
                  <a:pt x="3810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850"/>
                </a:lnTo>
                <a:close/>
              </a:path>
              <a:path w="269239" h="267969">
                <a:moveTo>
                  <a:pt x="381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039"/>
                </a:lnTo>
                <a:close/>
              </a:path>
              <a:path w="269239" h="267969">
                <a:moveTo>
                  <a:pt x="269239" y="78739"/>
                </a:moveTo>
                <a:lnTo>
                  <a:pt x="265430" y="78739"/>
                </a:lnTo>
                <a:lnTo>
                  <a:pt x="265430" y="81279"/>
                </a:lnTo>
                <a:lnTo>
                  <a:pt x="269239" y="81279"/>
                </a:lnTo>
                <a:lnTo>
                  <a:pt x="269239" y="78739"/>
                </a:lnTo>
                <a:close/>
              </a:path>
              <a:path w="269239" h="267969">
                <a:moveTo>
                  <a:pt x="269239" y="72389"/>
                </a:moveTo>
                <a:lnTo>
                  <a:pt x="265430" y="72389"/>
                </a:lnTo>
                <a:lnTo>
                  <a:pt x="265430" y="77469"/>
                </a:lnTo>
                <a:lnTo>
                  <a:pt x="269239" y="77469"/>
                </a:lnTo>
                <a:lnTo>
                  <a:pt x="269239" y="72389"/>
                </a:lnTo>
                <a:close/>
              </a:path>
              <a:path w="269239" h="267969">
                <a:moveTo>
                  <a:pt x="269239" y="69850"/>
                </a:moveTo>
                <a:lnTo>
                  <a:pt x="265430" y="69850"/>
                </a:lnTo>
                <a:lnTo>
                  <a:pt x="265430" y="71119"/>
                </a:lnTo>
                <a:lnTo>
                  <a:pt x="269239" y="71119"/>
                </a:lnTo>
                <a:lnTo>
                  <a:pt x="269239" y="69850"/>
                </a:lnTo>
                <a:close/>
              </a:path>
              <a:path w="269239" h="267969">
                <a:moveTo>
                  <a:pt x="269239" y="66039"/>
                </a:moveTo>
                <a:lnTo>
                  <a:pt x="265430" y="66039"/>
                </a:lnTo>
                <a:lnTo>
                  <a:pt x="265430" y="68579"/>
                </a:lnTo>
                <a:lnTo>
                  <a:pt x="269239" y="68579"/>
                </a:lnTo>
                <a:lnTo>
                  <a:pt x="269239" y="66039"/>
                </a:lnTo>
                <a:close/>
              </a:path>
              <a:path w="269239" h="267969">
                <a:moveTo>
                  <a:pt x="269239" y="59689"/>
                </a:moveTo>
                <a:lnTo>
                  <a:pt x="265430" y="59689"/>
                </a:lnTo>
                <a:lnTo>
                  <a:pt x="265430" y="64769"/>
                </a:lnTo>
                <a:lnTo>
                  <a:pt x="269239" y="64769"/>
                </a:lnTo>
                <a:lnTo>
                  <a:pt x="269239" y="59689"/>
                </a:lnTo>
                <a:close/>
              </a:path>
              <a:path w="269239" h="267969">
                <a:moveTo>
                  <a:pt x="269239" y="53339"/>
                </a:moveTo>
                <a:lnTo>
                  <a:pt x="265430" y="53339"/>
                </a:lnTo>
                <a:lnTo>
                  <a:pt x="265430" y="58419"/>
                </a:lnTo>
                <a:lnTo>
                  <a:pt x="269239" y="58419"/>
                </a:lnTo>
                <a:lnTo>
                  <a:pt x="269239" y="53339"/>
                </a:lnTo>
                <a:close/>
              </a:path>
              <a:path w="269239" h="267969">
                <a:moveTo>
                  <a:pt x="269239" y="50800"/>
                </a:moveTo>
                <a:lnTo>
                  <a:pt x="265430" y="50800"/>
                </a:lnTo>
                <a:lnTo>
                  <a:pt x="265430" y="52069"/>
                </a:lnTo>
                <a:lnTo>
                  <a:pt x="269239" y="52069"/>
                </a:lnTo>
                <a:lnTo>
                  <a:pt x="269239" y="50800"/>
                </a:lnTo>
                <a:close/>
              </a:path>
              <a:path w="269239" h="267969">
                <a:moveTo>
                  <a:pt x="3810" y="59689"/>
                </a:moveTo>
                <a:lnTo>
                  <a:pt x="0" y="5968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9689"/>
                </a:lnTo>
                <a:close/>
              </a:path>
              <a:path w="269239" h="267969">
                <a:moveTo>
                  <a:pt x="3810" y="53339"/>
                </a:moveTo>
                <a:lnTo>
                  <a:pt x="0" y="5333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3339"/>
                </a:lnTo>
                <a:close/>
              </a:path>
              <a:path w="269239" h="267969">
                <a:moveTo>
                  <a:pt x="3810" y="50800"/>
                </a:moveTo>
                <a:lnTo>
                  <a:pt x="0" y="50800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50800"/>
                </a:lnTo>
                <a:close/>
              </a:path>
              <a:path w="269239" h="267969">
                <a:moveTo>
                  <a:pt x="3810" y="46989"/>
                </a:moveTo>
                <a:lnTo>
                  <a:pt x="0" y="46989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6989"/>
                </a:lnTo>
                <a:close/>
              </a:path>
              <a:path w="269239" h="267969">
                <a:moveTo>
                  <a:pt x="269239" y="46989"/>
                </a:moveTo>
                <a:lnTo>
                  <a:pt x="265430" y="46989"/>
                </a:lnTo>
                <a:lnTo>
                  <a:pt x="265430" y="49529"/>
                </a:lnTo>
                <a:lnTo>
                  <a:pt x="269239" y="49529"/>
                </a:lnTo>
                <a:lnTo>
                  <a:pt x="269239" y="46989"/>
                </a:lnTo>
                <a:close/>
              </a:path>
              <a:path w="269239" h="267969">
                <a:moveTo>
                  <a:pt x="269239" y="44450"/>
                </a:moveTo>
                <a:lnTo>
                  <a:pt x="265430" y="44450"/>
                </a:lnTo>
                <a:lnTo>
                  <a:pt x="265430" y="45719"/>
                </a:lnTo>
                <a:lnTo>
                  <a:pt x="269239" y="45719"/>
                </a:lnTo>
                <a:lnTo>
                  <a:pt x="269239" y="44450"/>
                </a:lnTo>
                <a:close/>
              </a:path>
              <a:path w="269239" h="267969">
                <a:moveTo>
                  <a:pt x="3810" y="44450"/>
                </a:moveTo>
                <a:lnTo>
                  <a:pt x="0" y="44450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4450"/>
                </a:lnTo>
                <a:close/>
              </a:path>
              <a:path w="269239" h="267969">
                <a:moveTo>
                  <a:pt x="3810" y="40639"/>
                </a:moveTo>
                <a:lnTo>
                  <a:pt x="0" y="40639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639"/>
                </a:lnTo>
                <a:close/>
              </a:path>
              <a:path w="269239" h="267969">
                <a:moveTo>
                  <a:pt x="3810" y="38100"/>
                </a:moveTo>
                <a:lnTo>
                  <a:pt x="0" y="38100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8100"/>
                </a:lnTo>
                <a:close/>
              </a:path>
              <a:path w="269239" h="267969">
                <a:moveTo>
                  <a:pt x="3810" y="34289"/>
                </a:move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289"/>
                </a:lnTo>
                <a:close/>
              </a:path>
              <a:path w="269239" h="267969">
                <a:moveTo>
                  <a:pt x="269239" y="40639"/>
                </a:moveTo>
                <a:lnTo>
                  <a:pt x="265430" y="40639"/>
                </a:lnTo>
                <a:lnTo>
                  <a:pt x="265430" y="43179"/>
                </a:lnTo>
                <a:lnTo>
                  <a:pt x="269239" y="43179"/>
                </a:lnTo>
                <a:lnTo>
                  <a:pt x="269239" y="40639"/>
                </a:lnTo>
                <a:close/>
              </a:path>
              <a:path w="269239" h="267969">
                <a:moveTo>
                  <a:pt x="269239" y="38100"/>
                </a:moveTo>
                <a:lnTo>
                  <a:pt x="265430" y="38100"/>
                </a:lnTo>
                <a:lnTo>
                  <a:pt x="265430" y="39369"/>
                </a:lnTo>
                <a:lnTo>
                  <a:pt x="269239" y="39369"/>
                </a:lnTo>
                <a:lnTo>
                  <a:pt x="269239" y="38100"/>
                </a:lnTo>
                <a:close/>
              </a:path>
              <a:path w="269239" h="267969">
                <a:moveTo>
                  <a:pt x="269239" y="34289"/>
                </a:moveTo>
                <a:lnTo>
                  <a:pt x="265430" y="34289"/>
                </a:lnTo>
                <a:lnTo>
                  <a:pt x="265430" y="36829"/>
                </a:lnTo>
                <a:lnTo>
                  <a:pt x="269239" y="36829"/>
                </a:lnTo>
                <a:lnTo>
                  <a:pt x="269239" y="34289"/>
                </a:lnTo>
                <a:close/>
              </a:path>
              <a:path w="269239" h="267969">
                <a:moveTo>
                  <a:pt x="3810" y="31750"/>
                </a:moveTo>
                <a:lnTo>
                  <a:pt x="0" y="31750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1750"/>
                </a:lnTo>
                <a:close/>
              </a:path>
              <a:path w="269239" h="267969">
                <a:moveTo>
                  <a:pt x="3810" y="27939"/>
                </a:moveTo>
                <a:lnTo>
                  <a:pt x="0" y="27939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7939"/>
                </a:lnTo>
                <a:close/>
              </a:path>
              <a:path w="269239" h="267969">
                <a:moveTo>
                  <a:pt x="269239" y="31750"/>
                </a:moveTo>
                <a:lnTo>
                  <a:pt x="265430" y="31750"/>
                </a:lnTo>
                <a:lnTo>
                  <a:pt x="265430" y="33019"/>
                </a:lnTo>
                <a:lnTo>
                  <a:pt x="269239" y="33019"/>
                </a:lnTo>
                <a:lnTo>
                  <a:pt x="269239" y="31750"/>
                </a:lnTo>
                <a:close/>
              </a:path>
              <a:path w="269239" h="267969">
                <a:moveTo>
                  <a:pt x="269239" y="27939"/>
                </a:moveTo>
                <a:lnTo>
                  <a:pt x="265430" y="27939"/>
                </a:lnTo>
                <a:lnTo>
                  <a:pt x="265430" y="30479"/>
                </a:lnTo>
                <a:lnTo>
                  <a:pt x="269239" y="30479"/>
                </a:lnTo>
                <a:lnTo>
                  <a:pt x="269239" y="27939"/>
                </a:lnTo>
                <a:close/>
              </a:path>
              <a:path w="269239" h="267969">
                <a:moveTo>
                  <a:pt x="3810" y="25400"/>
                </a:moveTo>
                <a:lnTo>
                  <a:pt x="0" y="25400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5400"/>
                </a:lnTo>
                <a:close/>
              </a:path>
              <a:path w="269239" h="267969">
                <a:moveTo>
                  <a:pt x="3810" y="21589"/>
                </a:move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589"/>
                </a:lnTo>
                <a:close/>
              </a:path>
              <a:path w="269239" h="267969">
                <a:moveTo>
                  <a:pt x="269239" y="25400"/>
                </a:moveTo>
                <a:lnTo>
                  <a:pt x="265430" y="25400"/>
                </a:lnTo>
                <a:lnTo>
                  <a:pt x="265430" y="26669"/>
                </a:lnTo>
                <a:lnTo>
                  <a:pt x="269239" y="26669"/>
                </a:lnTo>
                <a:lnTo>
                  <a:pt x="269239" y="25400"/>
                </a:lnTo>
                <a:close/>
              </a:path>
              <a:path w="269239" h="267969">
                <a:moveTo>
                  <a:pt x="269239" y="21589"/>
                </a:moveTo>
                <a:lnTo>
                  <a:pt x="265430" y="21589"/>
                </a:lnTo>
                <a:lnTo>
                  <a:pt x="265430" y="24129"/>
                </a:lnTo>
                <a:lnTo>
                  <a:pt x="269239" y="24129"/>
                </a:lnTo>
                <a:lnTo>
                  <a:pt x="269239" y="21589"/>
                </a:lnTo>
                <a:close/>
              </a:path>
              <a:path w="269239" h="267969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269239" h="267969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269239" h="267969">
                <a:moveTo>
                  <a:pt x="269239" y="19050"/>
                </a:moveTo>
                <a:lnTo>
                  <a:pt x="265430" y="19050"/>
                </a:lnTo>
                <a:lnTo>
                  <a:pt x="265430" y="20319"/>
                </a:lnTo>
                <a:lnTo>
                  <a:pt x="269239" y="20319"/>
                </a:lnTo>
                <a:lnTo>
                  <a:pt x="269239" y="19050"/>
                </a:lnTo>
                <a:close/>
              </a:path>
              <a:path w="269239" h="267969">
                <a:moveTo>
                  <a:pt x="269239" y="15239"/>
                </a:moveTo>
                <a:lnTo>
                  <a:pt x="265430" y="15239"/>
                </a:lnTo>
                <a:lnTo>
                  <a:pt x="265430" y="17779"/>
                </a:lnTo>
                <a:lnTo>
                  <a:pt x="269239" y="17779"/>
                </a:lnTo>
                <a:lnTo>
                  <a:pt x="269239" y="15239"/>
                </a:lnTo>
                <a:close/>
              </a:path>
              <a:path w="269239" h="267969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269239" h="267969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269239" h="267969">
                <a:moveTo>
                  <a:pt x="269239" y="12700"/>
                </a:moveTo>
                <a:lnTo>
                  <a:pt x="265430" y="12700"/>
                </a:lnTo>
                <a:lnTo>
                  <a:pt x="265430" y="13969"/>
                </a:lnTo>
                <a:lnTo>
                  <a:pt x="269239" y="13969"/>
                </a:lnTo>
                <a:lnTo>
                  <a:pt x="269239" y="12700"/>
                </a:lnTo>
                <a:close/>
              </a:path>
              <a:path w="269239" h="267969">
                <a:moveTo>
                  <a:pt x="269239" y="8889"/>
                </a:moveTo>
                <a:lnTo>
                  <a:pt x="265430" y="8889"/>
                </a:lnTo>
                <a:lnTo>
                  <a:pt x="265430" y="11429"/>
                </a:lnTo>
                <a:lnTo>
                  <a:pt x="269239" y="11429"/>
                </a:lnTo>
                <a:lnTo>
                  <a:pt x="269239" y="8889"/>
                </a:lnTo>
                <a:close/>
              </a:path>
              <a:path w="269239" h="267969">
                <a:moveTo>
                  <a:pt x="269239" y="6350"/>
                </a:moveTo>
                <a:lnTo>
                  <a:pt x="265430" y="6350"/>
                </a:lnTo>
                <a:lnTo>
                  <a:pt x="265430" y="7619"/>
                </a:lnTo>
                <a:lnTo>
                  <a:pt x="269239" y="7619"/>
                </a:lnTo>
                <a:lnTo>
                  <a:pt x="269239" y="6350"/>
                </a:lnTo>
                <a:close/>
              </a:path>
              <a:path w="269239" h="267969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269239" h="267969">
                <a:moveTo>
                  <a:pt x="16256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62560" y="3810"/>
                </a:lnTo>
                <a:lnTo>
                  <a:pt x="162560" y="2539"/>
                </a:lnTo>
                <a:close/>
              </a:path>
              <a:path w="269239" h="267969">
                <a:moveTo>
                  <a:pt x="269239" y="2539"/>
                </a:moveTo>
                <a:lnTo>
                  <a:pt x="212089" y="2539"/>
                </a:lnTo>
                <a:lnTo>
                  <a:pt x="212089" y="3810"/>
                </a:lnTo>
                <a:lnTo>
                  <a:pt x="265430" y="3810"/>
                </a:lnTo>
                <a:lnTo>
                  <a:pt x="265430" y="5079"/>
                </a:lnTo>
                <a:lnTo>
                  <a:pt x="269239" y="5079"/>
                </a:lnTo>
                <a:lnTo>
                  <a:pt x="269239" y="2539"/>
                </a:lnTo>
                <a:close/>
              </a:path>
              <a:path w="269239" h="267969">
                <a:moveTo>
                  <a:pt x="165100" y="1269"/>
                </a:moveTo>
                <a:lnTo>
                  <a:pt x="163829" y="1269"/>
                </a:lnTo>
                <a:lnTo>
                  <a:pt x="163829" y="2539"/>
                </a:lnTo>
                <a:lnTo>
                  <a:pt x="165100" y="2539"/>
                </a:lnTo>
                <a:lnTo>
                  <a:pt x="165100" y="1269"/>
                </a:lnTo>
                <a:close/>
              </a:path>
              <a:path w="269239" h="267969">
                <a:moveTo>
                  <a:pt x="167639" y="0"/>
                </a:moveTo>
                <a:lnTo>
                  <a:pt x="0" y="0"/>
                </a:lnTo>
                <a:lnTo>
                  <a:pt x="0" y="1269"/>
                </a:lnTo>
                <a:lnTo>
                  <a:pt x="167639" y="1269"/>
                </a:lnTo>
                <a:lnTo>
                  <a:pt x="167639" y="0"/>
                </a:lnTo>
                <a:close/>
              </a:path>
              <a:path w="269239" h="267969">
                <a:moveTo>
                  <a:pt x="269239" y="0"/>
                </a:moveTo>
                <a:lnTo>
                  <a:pt x="213360" y="0"/>
                </a:lnTo>
                <a:lnTo>
                  <a:pt x="213360" y="1269"/>
                </a:lnTo>
                <a:lnTo>
                  <a:pt x="269239" y="1269"/>
                </a:lnTo>
                <a:lnTo>
                  <a:pt x="269239" y="0"/>
                </a:lnTo>
                <a:close/>
              </a:path>
              <a:path w="269239" h="267969">
                <a:moveTo>
                  <a:pt x="53339" y="266700"/>
                </a:moveTo>
                <a:lnTo>
                  <a:pt x="0" y="266700"/>
                </a:lnTo>
                <a:lnTo>
                  <a:pt x="0" y="267969"/>
                </a:lnTo>
                <a:lnTo>
                  <a:pt x="53339" y="267969"/>
                </a:lnTo>
                <a:lnTo>
                  <a:pt x="53339" y="266700"/>
                </a:lnTo>
                <a:close/>
              </a:path>
              <a:path w="269239" h="267969">
                <a:moveTo>
                  <a:pt x="3810" y="262889"/>
                </a:moveTo>
                <a:lnTo>
                  <a:pt x="0" y="262889"/>
                </a:lnTo>
                <a:lnTo>
                  <a:pt x="0" y="265430"/>
                </a:lnTo>
                <a:lnTo>
                  <a:pt x="3810" y="265430"/>
                </a:lnTo>
                <a:lnTo>
                  <a:pt x="3810" y="262889"/>
                </a:lnTo>
                <a:close/>
              </a:path>
              <a:path w="269239" h="267969">
                <a:moveTo>
                  <a:pt x="3810" y="260350"/>
                </a:moveTo>
                <a:lnTo>
                  <a:pt x="0" y="260350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60350"/>
                </a:lnTo>
                <a:close/>
              </a:path>
              <a:path w="269239" h="267969">
                <a:moveTo>
                  <a:pt x="3810" y="256539"/>
                </a:moveTo>
                <a:lnTo>
                  <a:pt x="0" y="256539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6539"/>
                </a:lnTo>
                <a:close/>
              </a:path>
              <a:path w="269239" h="267969">
                <a:moveTo>
                  <a:pt x="3810" y="254000"/>
                </a:moveTo>
                <a:lnTo>
                  <a:pt x="0" y="254000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4000"/>
                </a:lnTo>
                <a:close/>
              </a:path>
              <a:path w="269239" h="267969">
                <a:moveTo>
                  <a:pt x="3810" y="250189"/>
                </a:moveTo>
                <a:lnTo>
                  <a:pt x="0" y="250189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50189"/>
                </a:lnTo>
                <a:close/>
              </a:path>
              <a:path w="269239" h="267969">
                <a:moveTo>
                  <a:pt x="3810" y="247650"/>
                </a:moveTo>
                <a:lnTo>
                  <a:pt x="0" y="247650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7650"/>
                </a:lnTo>
                <a:close/>
              </a:path>
              <a:path w="269239" h="267969">
                <a:moveTo>
                  <a:pt x="3810" y="243839"/>
                </a:moveTo>
                <a:lnTo>
                  <a:pt x="0" y="243839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3839"/>
                </a:lnTo>
                <a:close/>
              </a:path>
              <a:path w="269239" h="267969">
                <a:moveTo>
                  <a:pt x="3810" y="241300"/>
                </a:moveTo>
                <a:lnTo>
                  <a:pt x="0" y="241300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41300"/>
                </a:lnTo>
                <a:close/>
              </a:path>
              <a:path w="269239" h="267969">
                <a:moveTo>
                  <a:pt x="3810" y="237489"/>
                </a:moveTo>
                <a:lnTo>
                  <a:pt x="0" y="237489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7489"/>
                </a:lnTo>
                <a:close/>
              </a:path>
              <a:path w="269239" h="267969">
                <a:moveTo>
                  <a:pt x="3810" y="234950"/>
                </a:moveTo>
                <a:lnTo>
                  <a:pt x="0" y="234950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34950"/>
                </a:lnTo>
                <a:close/>
              </a:path>
              <a:path w="269239" h="267969">
                <a:moveTo>
                  <a:pt x="3810" y="231139"/>
                </a:moveTo>
                <a:lnTo>
                  <a:pt x="0" y="231139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31139"/>
                </a:lnTo>
                <a:close/>
              </a:path>
              <a:path w="269239" h="267969">
                <a:moveTo>
                  <a:pt x="3810" y="228600"/>
                </a:moveTo>
                <a:lnTo>
                  <a:pt x="0" y="228600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8600"/>
                </a:lnTo>
                <a:close/>
              </a:path>
              <a:path w="269239" h="267969">
                <a:moveTo>
                  <a:pt x="3810" y="224789"/>
                </a:moveTo>
                <a:lnTo>
                  <a:pt x="0" y="224789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4789"/>
                </a:lnTo>
                <a:close/>
              </a:path>
              <a:path w="269239" h="267969">
                <a:moveTo>
                  <a:pt x="3810" y="222250"/>
                </a:moveTo>
                <a:lnTo>
                  <a:pt x="0" y="222250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22250"/>
                </a:lnTo>
                <a:close/>
              </a:path>
              <a:path w="269239" h="267969">
                <a:moveTo>
                  <a:pt x="3810" y="215900"/>
                </a:moveTo>
                <a:lnTo>
                  <a:pt x="0" y="21590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5900"/>
                </a:lnTo>
                <a:close/>
              </a:path>
              <a:path w="269239" h="267969">
                <a:moveTo>
                  <a:pt x="3810" y="209550"/>
                </a:moveTo>
                <a:lnTo>
                  <a:pt x="0" y="20955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9550"/>
                </a:lnTo>
                <a:close/>
              </a:path>
              <a:path w="269239" h="267969">
                <a:moveTo>
                  <a:pt x="3810" y="205739"/>
                </a:moveTo>
                <a:lnTo>
                  <a:pt x="0" y="205739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5739"/>
                </a:lnTo>
                <a:close/>
              </a:path>
              <a:path w="269239" h="267969">
                <a:moveTo>
                  <a:pt x="3810" y="184150"/>
                </a:moveTo>
                <a:lnTo>
                  <a:pt x="0" y="184150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84150"/>
                </a:lnTo>
                <a:close/>
              </a:path>
              <a:path w="269239" h="267969">
                <a:moveTo>
                  <a:pt x="3810" y="171450"/>
                </a:moveTo>
                <a:lnTo>
                  <a:pt x="0" y="17145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1450"/>
                </a:lnTo>
                <a:close/>
              </a:path>
              <a:path w="269239" h="267969">
                <a:moveTo>
                  <a:pt x="3810" y="142239"/>
                </a:moveTo>
                <a:lnTo>
                  <a:pt x="0" y="142239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42239"/>
                </a:lnTo>
                <a:close/>
              </a:path>
              <a:path w="269239" h="267969">
                <a:moveTo>
                  <a:pt x="3810" y="133350"/>
                </a:moveTo>
                <a:lnTo>
                  <a:pt x="0" y="133350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3350"/>
                </a:lnTo>
                <a:close/>
              </a:path>
              <a:path w="269239" h="267969">
                <a:moveTo>
                  <a:pt x="3810" y="127000"/>
                </a:moveTo>
                <a:lnTo>
                  <a:pt x="0" y="12700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7000"/>
                </a:lnTo>
                <a:close/>
              </a:path>
              <a:path w="269239" h="267969">
                <a:moveTo>
                  <a:pt x="3810" y="120650"/>
                </a:moveTo>
                <a:lnTo>
                  <a:pt x="0" y="12065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0650"/>
                </a:lnTo>
                <a:close/>
              </a:path>
              <a:path w="269239" h="267969">
                <a:moveTo>
                  <a:pt x="3810" y="114300"/>
                </a:moveTo>
                <a:lnTo>
                  <a:pt x="0" y="11430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4300"/>
                </a:lnTo>
                <a:close/>
              </a:path>
              <a:path w="269239" h="267969">
                <a:moveTo>
                  <a:pt x="3810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0489"/>
                </a:lnTo>
                <a:close/>
              </a:path>
              <a:path w="269239" h="267969">
                <a:moveTo>
                  <a:pt x="3810" y="91439"/>
                </a:moveTo>
                <a:lnTo>
                  <a:pt x="0" y="9143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91439"/>
                </a:lnTo>
                <a:close/>
              </a:path>
              <a:path w="269239" h="267969">
                <a:moveTo>
                  <a:pt x="3810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8900"/>
                </a:lnTo>
                <a:close/>
              </a:path>
              <a:path w="269239" h="267969">
                <a:moveTo>
                  <a:pt x="3810" y="86360"/>
                </a:moveTo>
                <a:lnTo>
                  <a:pt x="0" y="8636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6360"/>
                </a:lnTo>
                <a:close/>
              </a:path>
              <a:path w="269239" h="267969">
                <a:moveTo>
                  <a:pt x="269239" y="266700"/>
                </a:moveTo>
                <a:lnTo>
                  <a:pt x="162560" y="266700"/>
                </a:lnTo>
                <a:lnTo>
                  <a:pt x="162560" y="267969"/>
                </a:lnTo>
                <a:lnTo>
                  <a:pt x="269239" y="267969"/>
                </a:lnTo>
                <a:lnTo>
                  <a:pt x="269239" y="266700"/>
                </a:lnTo>
                <a:close/>
              </a:path>
              <a:path w="269239" h="267969">
                <a:moveTo>
                  <a:pt x="269239" y="262889"/>
                </a:moveTo>
                <a:lnTo>
                  <a:pt x="265430" y="262889"/>
                </a:lnTo>
                <a:lnTo>
                  <a:pt x="265430" y="265430"/>
                </a:lnTo>
                <a:lnTo>
                  <a:pt x="269239" y="265430"/>
                </a:lnTo>
                <a:lnTo>
                  <a:pt x="269239" y="262889"/>
                </a:lnTo>
                <a:close/>
              </a:path>
              <a:path w="269239" h="267969">
                <a:moveTo>
                  <a:pt x="269239" y="260350"/>
                </a:moveTo>
                <a:lnTo>
                  <a:pt x="265430" y="260350"/>
                </a:lnTo>
                <a:lnTo>
                  <a:pt x="265430" y="261619"/>
                </a:lnTo>
                <a:lnTo>
                  <a:pt x="269239" y="261619"/>
                </a:lnTo>
                <a:lnTo>
                  <a:pt x="269239" y="260350"/>
                </a:lnTo>
                <a:close/>
              </a:path>
              <a:path w="269239" h="267969">
                <a:moveTo>
                  <a:pt x="269239" y="256539"/>
                </a:moveTo>
                <a:lnTo>
                  <a:pt x="265430" y="256539"/>
                </a:lnTo>
                <a:lnTo>
                  <a:pt x="265430" y="259079"/>
                </a:lnTo>
                <a:lnTo>
                  <a:pt x="269239" y="259079"/>
                </a:lnTo>
                <a:lnTo>
                  <a:pt x="269239" y="256539"/>
                </a:lnTo>
                <a:close/>
              </a:path>
              <a:path w="269239" h="267969">
                <a:moveTo>
                  <a:pt x="269239" y="254000"/>
                </a:moveTo>
                <a:lnTo>
                  <a:pt x="265430" y="254000"/>
                </a:lnTo>
                <a:lnTo>
                  <a:pt x="265430" y="255269"/>
                </a:lnTo>
                <a:lnTo>
                  <a:pt x="269239" y="255269"/>
                </a:lnTo>
                <a:lnTo>
                  <a:pt x="269239" y="254000"/>
                </a:lnTo>
                <a:close/>
              </a:path>
              <a:path w="269239" h="267969">
                <a:moveTo>
                  <a:pt x="269239" y="250189"/>
                </a:moveTo>
                <a:lnTo>
                  <a:pt x="265430" y="250189"/>
                </a:lnTo>
                <a:lnTo>
                  <a:pt x="265430" y="252729"/>
                </a:lnTo>
                <a:lnTo>
                  <a:pt x="269239" y="252729"/>
                </a:lnTo>
                <a:lnTo>
                  <a:pt x="269239" y="250189"/>
                </a:lnTo>
                <a:close/>
              </a:path>
              <a:path w="269239" h="267969">
                <a:moveTo>
                  <a:pt x="269239" y="247650"/>
                </a:moveTo>
                <a:lnTo>
                  <a:pt x="265430" y="247650"/>
                </a:lnTo>
                <a:lnTo>
                  <a:pt x="265430" y="248919"/>
                </a:lnTo>
                <a:lnTo>
                  <a:pt x="269239" y="248919"/>
                </a:lnTo>
                <a:lnTo>
                  <a:pt x="269239" y="247650"/>
                </a:lnTo>
                <a:close/>
              </a:path>
              <a:path w="269239" h="267969">
                <a:moveTo>
                  <a:pt x="269239" y="243839"/>
                </a:moveTo>
                <a:lnTo>
                  <a:pt x="265430" y="243839"/>
                </a:lnTo>
                <a:lnTo>
                  <a:pt x="265430" y="246379"/>
                </a:lnTo>
                <a:lnTo>
                  <a:pt x="269239" y="246379"/>
                </a:lnTo>
                <a:lnTo>
                  <a:pt x="269239" y="243839"/>
                </a:lnTo>
                <a:close/>
              </a:path>
              <a:path w="269239" h="267969">
                <a:moveTo>
                  <a:pt x="269239" y="241300"/>
                </a:moveTo>
                <a:lnTo>
                  <a:pt x="265430" y="241300"/>
                </a:lnTo>
                <a:lnTo>
                  <a:pt x="265430" y="242569"/>
                </a:lnTo>
                <a:lnTo>
                  <a:pt x="269239" y="242569"/>
                </a:lnTo>
                <a:lnTo>
                  <a:pt x="269239" y="241300"/>
                </a:lnTo>
                <a:close/>
              </a:path>
              <a:path w="269239" h="267969">
                <a:moveTo>
                  <a:pt x="269239" y="237489"/>
                </a:moveTo>
                <a:lnTo>
                  <a:pt x="265430" y="237489"/>
                </a:lnTo>
                <a:lnTo>
                  <a:pt x="265430" y="240029"/>
                </a:lnTo>
                <a:lnTo>
                  <a:pt x="269239" y="240029"/>
                </a:lnTo>
                <a:lnTo>
                  <a:pt x="269239" y="237489"/>
                </a:lnTo>
                <a:close/>
              </a:path>
              <a:path w="269239" h="267969">
                <a:moveTo>
                  <a:pt x="269239" y="234950"/>
                </a:moveTo>
                <a:lnTo>
                  <a:pt x="265430" y="234950"/>
                </a:lnTo>
                <a:lnTo>
                  <a:pt x="265430" y="236219"/>
                </a:lnTo>
                <a:lnTo>
                  <a:pt x="269239" y="236219"/>
                </a:lnTo>
                <a:lnTo>
                  <a:pt x="269239" y="234950"/>
                </a:lnTo>
                <a:close/>
              </a:path>
              <a:path w="269239" h="267969">
                <a:moveTo>
                  <a:pt x="269239" y="231139"/>
                </a:moveTo>
                <a:lnTo>
                  <a:pt x="265430" y="231139"/>
                </a:lnTo>
                <a:lnTo>
                  <a:pt x="265430" y="233679"/>
                </a:lnTo>
                <a:lnTo>
                  <a:pt x="269239" y="233679"/>
                </a:lnTo>
                <a:lnTo>
                  <a:pt x="269239" y="231139"/>
                </a:lnTo>
                <a:close/>
              </a:path>
              <a:path w="269239" h="267969">
                <a:moveTo>
                  <a:pt x="269239" y="228600"/>
                </a:moveTo>
                <a:lnTo>
                  <a:pt x="265430" y="228600"/>
                </a:lnTo>
                <a:lnTo>
                  <a:pt x="265430" y="229869"/>
                </a:lnTo>
                <a:lnTo>
                  <a:pt x="269239" y="229869"/>
                </a:lnTo>
                <a:lnTo>
                  <a:pt x="269239" y="228600"/>
                </a:lnTo>
                <a:close/>
              </a:path>
              <a:path w="269239" h="267969">
                <a:moveTo>
                  <a:pt x="269239" y="224789"/>
                </a:moveTo>
                <a:lnTo>
                  <a:pt x="265430" y="224789"/>
                </a:lnTo>
                <a:lnTo>
                  <a:pt x="265430" y="227329"/>
                </a:lnTo>
                <a:lnTo>
                  <a:pt x="269239" y="227329"/>
                </a:lnTo>
                <a:lnTo>
                  <a:pt x="269239" y="224789"/>
                </a:lnTo>
                <a:close/>
              </a:path>
              <a:path w="269239" h="267969">
                <a:moveTo>
                  <a:pt x="269239" y="222250"/>
                </a:moveTo>
                <a:lnTo>
                  <a:pt x="265430" y="222250"/>
                </a:lnTo>
                <a:lnTo>
                  <a:pt x="265430" y="223519"/>
                </a:lnTo>
                <a:lnTo>
                  <a:pt x="269239" y="223519"/>
                </a:lnTo>
                <a:lnTo>
                  <a:pt x="269239" y="222250"/>
                </a:lnTo>
                <a:close/>
              </a:path>
              <a:path w="269239" h="267969">
                <a:moveTo>
                  <a:pt x="269239" y="215900"/>
                </a:moveTo>
                <a:lnTo>
                  <a:pt x="265430" y="215900"/>
                </a:lnTo>
                <a:lnTo>
                  <a:pt x="265430" y="220979"/>
                </a:lnTo>
                <a:lnTo>
                  <a:pt x="269239" y="220979"/>
                </a:lnTo>
                <a:lnTo>
                  <a:pt x="269239" y="215900"/>
                </a:lnTo>
                <a:close/>
              </a:path>
              <a:path w="269239" h="267969">
                <a:moveTo>
                  <a:pt x="269239" y="209550"/>
                </a:moveTo>
                <a:lnTo>
                  <a:pt x="265430" y="209550"/>
                </a:lnTo>
                <a:lnTo>
                  <a:pt x="265430" y="214629"/>
                </a:lnTo>
                <a:lnTo>
                  <a:pt x="269239" y="214629"/>
                </a:lnTo>
                <a:lnTo>
                  <a:pt x="269239" y="209550"/>
                </a:lnTo>
                <a:close/>
              </a:path>
              <a:path w="269239" h="267969">
                <a:moveTo>
                  <a:pt x="269239" y="205739"/>
                </a:moveTo>
                <a:lnTo>
                  <a:pt x="265430" y="205739"/>
                </a:lnTo>
                <a:lnTo>
                  <a:pt x="265430" y="208279"/>
                </a:lnTo>
                <a:lnTo>
                  <a:pt x="269239" y="208279"/>
                </a:lnTo>
                <a:lnTo>
                  <a:pt x="269239" y="205739"/>
                </a:lnTo>
                <a:close/>
              </a:path>
              <a:path w="269239" h="267969">
                <a:moveTo>
                  <a:pt x="269239" y="184150"/>
                </a:moveTo>
                <a:lnTo>
                  <a:pt x="265430" y="184150"/>
                </a:lnTo>
                <a:lnTo>
                  <a:pt x="265430" y="204469"/>
                </a:lnTo>
                <a:lnTo>
                  <a:pt x="269239" y="204469"/>
                </a:lnTo>
                <a:lnTo>
                  <a:pt x="269239" y="184150"/>
                </a:lnTo>
                <a:close/>
              </a:path>
              <a:path w="269239" h="267969">
                <a:moveTo>
                  <a:pt x="269239" y="171450"/>
                </a:moveTo>
                <a:lnTo>
                  <a:pt x="265430" y="171450"/>
                </a:lnTo>
                <a:lnTo>
                  <a:pt x="265430" y="182879"/>
                </a:lnTo>
                <a:lnTo>
                  <a:pt x="269239" y="182879"/>
                </a:lnTo>
                <a:lnTo>
                  <a:pt x="269239" y="171450"/>
                </a:lnTo>
                <a:close/>
              </a:path>
              <a:path w="269239" h="267969">
                <a:moveTo>
                  <a:pt x="269239" y="142239"/>
                </a:moveTo>
                <a:lnTo>
                  <a:pt x="265430" y="142239"/>
                </a:lnTo>
                <a:lnTo>
                  <a:pt x="265430" y="170179"/>
                </a:lnTo>
                <a:lnTo>
                  <a:pt x="269239" y="170179"/>
                </a:lnTo>
                <a:lnTo>
                  <a:pt x="269239" y="142239"/>
                </a:lnTo>
                <a:close/>
              </a:path>
              <a:path w="269239" h="267969">
                <a:moveTo>
                  <a:pt x="269239" y="133350"/>
                </a:moveTo>
                <a:lnTo>
                  <a:pt x="265430" y="133350"/>
                </a:lnTo>
                <a:lnTo>
                  <a:pt x="265430" y="140969"/>
                </a:lnTo>
                <a:lnTo>
                  <a:pt x="269239" y="140969"/>
                </a:lnTo>
                <a:lnTo>
                  <a:pt x="269239" y="133350"/>
                </a:lnTo>
                <a:close/>
              </a:path>
              <a:path w="269239" h="267969">
                <a:moveTo>
                  <a:pt x="269239" y="127000"/>
                </a:moveTo>
                <a:lnTo>
                  <a:pt x="265430" y="127000"/>
                </a:lnTo>
                <a:lnTo>
                  <a:pt x="265430" y="132079"/>
                </a:lnTo>
                <a:lnTo>
                  <a:pt x="269239" y="132079"/>
                </a:lnTo>
                <a:lnTo>
                  <a:pt x="269239" y="127000"/>
                </a:lnTo>
                <a:close/>
              </a:path>
              <a:path w="269239" h="267969">
                <a:moveTo>
                  <a:pt x="269239" y="120650"/>
                </a:moveTo>
                <a:lnTo>
                  <a:pt x="265430" y="120650"/>
                </a:lnTo>
                <a:lnTo>
                  <a:pt x="265430" y="125729"/>
                </a:lnTo>
                <a:lnTo>
                  <a:pt x="269239" y="125729"/>
                </a:lnTo>
                <a:lnTo>
                  <a:pt x="269239" y="120650"/>
                </a:lnTo>
                <a:close/>
              </a:path>
              <a:path w="269239" h="267969">
                <a:moveTo>
                  <a:pt x="269239" y="114300"/>
                </a:moveTo>
                <a:lnTo>
                  <a:pt x="265430" y="114300"/>
                </a:lnTo>
                <a:lnTo>
                  <a:pt x="265430" y="119379"/>
                </a:lnTo>
                <a:lnTo>
                  <a:pt x="269239" y="119379"/>
                </a:lnTo>
                <a:lnTo>
                  <a:pt x="269239" y="114300"/>
                </a:lnTo>
                <a:close/>
              </a:path>
              <a:path w="269239" h="267969">
                <a:moveTo>
                  <a:pt x="269239" y="110489"/>
                </a:moveTo>
                <a:lnTo>
                  <a:pt x="265430" y="110489"/>
                </a:lnTo>
                <a:lnTo>
                  <a:pt x="265430" y="113029"/>
                </a:lnTo>
                <a:lnTo>
                  <a:pt x="269239" y="113029"/>
                </a:lnTo>
                <a:lnTo>
                  <a:pt x="269239" y="110489"/>
                </a:lnTo>
                <a:close/>
              </a:path>
              <a:path w="269239" h="267969">
                <a:moveTo>
                  <a:pt x="269239" y="91439"/>
                </a:moveTo>
                <a:lnTo>
                  <a:pt x="265430" y="91439"/>
                </a:lnTo>
                <a:lnTo>
                  <a:pt x="265430" y="109219"/>
                </a:lnTo>
                <a:lnTo>
                  <a:pt x="269239" y="109219"/>
                </a:lnTo>
                <a:lnTo>
                  <a:pt x="269239" y="91439"/>
                </a:lnTo>
                <a:close/>
              </a:path>
              <a:path w="269239" h="267969">
                <a:moveTo>
                  <a:pt x="269239" y="88900"/>
                </a:moveTo>
                <a:lnTo>
                  <a:pt x="265430" y="88900"/>
                </a:lnTo>
                <a:lnTo>
                  <a:pt x="265430" y="90169"/>
                </a:lnTo>
                <a:lnTo>
                  <a:pt x="269239" y="90169"/>
                </a:lnTo>
                <a:lnTo>
                  <a:pt x="269239" y="88900"/>
                </a:lnTo>
                <a:close/>
              </a:path>
              <a:path w="269239" h="267969">
                <a:moveTo>
                  <a:pt x="269239" y="86360"/>
                </a:moveTo>
                <a:lnTo>
                  <a:pt x="265430" y="86360"/>
                </a:lnTo>
                <a:lnTo>
                  <a:pt x="265430" y="87629"/>
                </a:lnTo>
                <a:lnTo>
                  <a:pt x="269239" y="87629"/>
                </a:lnTo>
                <a:lnTo>
                  <a:pt x="269239" y="86360"/>
                </a:lnTo>
                <a:close/>
              </a:path>
            </a:pathLst>
          </a:custGeom>
          <a:solidFill>
            <a:srgbClr val="8C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3" name="bk object 4903"/>
          <p:cNvSpPr/>
          <p:nvPr/>
        </p:nvSpPr>
        <p:spPr>
          <a:xfrm>
            <a:off x="5130800" y="2971800"/>
            <a:ext cx="261620" cy="26162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04" name="bk object 4904"/>
          <p:cNvSpPr/>
          <p:nvPr/>
        </p:nvSpPr>
        <p:spPr>
          <a:xfrm>
            <a:off x="4956809" y="2797810"/>
            <a:ext cx="609600" cy="609600"/>
          </a:xfrm>
          <a:custGeom>
            <a:avLst/>
            <a:gdLst/>
            <a:ahLst/>
            <a:cxnLst/>
            <a:rect l="l" t="t" r="r" b="b"/>
            <a:pathLst>
              <a:path w="609600" h="609600">
                <a:moveTo>
                  <a:pt x="59689" y="217169"/>
                </a:moveTo>
                <a:lnTo>
                  <a:pt x="0" y="154939"/>
                </a:lnTo>
                <a:lnTo>
                  <a:pt x="43179" y="109219"/>
                </a:lnTo>
                <a:lnTo>
                  <a:pt x="81279" y="73660"/>
                </a:lnTo>
                <a:lnTo>
                  <a:pt x="113029" y="45719"/>
                </a:lnTo>
                <a:lnTo>
                  <a:pt x="151129" y="21589"/>
                </a:lnTo>
                <a:lnTo>
                  <a:pt x="161289" y="15239"/>
                </a:lnTo>
                <a:lnTo>
                  <a:pt x="172719" y="10160"/>
                </a:lnTo>
                <a:lnTo>
                  <a:pt x="182879" y="6350"/>
                </a:lnTo>
                <a:lnTo>
                  <a:pt x="194310" y="3810"/>
                </a:lnTo>
                <a:lnTo>
                  <a:pt x="203200" y="1269"/>
                </a:lnTo>
                <a:lnTo>
                  <a:pt x="213360" y="0"/>
                </a:lnTo>
                <a:lnTo>
                  <a:pt x="223519" y="0"/>
                </a:lnTo>
                <a:lnTo>
                  <a:pt x="228600" y="0"/>
                </a:lnTo>
                <a:lnTo>
                  <a:pt x="233679" y="0"/>
                </a:lnTo>
                <a:lnTo>
                  <a:pt x="237489" y="1269"/>
                </a:lnTo>
                <a:lnTo>
                  <a:pt x="242569" y="2539"/>
                </a:lnTo>
                <a:lnTo>
                  <a:pt x="246379" y="3810"/>
                </a:lnTo>
                <a:lnTo>
                  <a:pt x="251460" y="6350"/>
                </a:lnTo>
                <a:lnTo>
                  <a:pt x="255269" y="8889"/>
                </a:lnTo>
                <a:lnTo>
                  <a:pt x="259079" y="11429"/>
                </a:lnTo>
                <a:lnTo>
                  <a:pt x="261619" y="13969"/>
                </a:lnTo>
                <a:lnTo>
                  <a:pt x="264160" y="15239"/>
                </a:lnTo>
                <a:lnTo>
                  <a:pt x="265429" y="16510"/>
                </a:lnTo>
                <a:lnTo>
                  <a:pt x="266700" y="19050"/>
                </a:lnTo>
                <a:lnTo>
                  <a:pt x="267969" y="21589"/>
                </a:lnTo>
                <a:lnTo>
                  <a:pt x="269239" y="22860"/>
                </a:lnTo>
                <a:lnTo>
                  <a:pt x="270510" y="24129"/>
                </a:lnTo>
                <a:lnTo>
                  <a:pt x="271779" y="26669"/>
                </a:lnTo>
                <a:lnTo>
                  <a:pt x="273050" y="29210"/>
                </a:lnTo>
                <a:lnTo>
                  <a:pt x="274319" y="30479"/>
                </a:lnTo>
                <a:lnTo>
                  <a:pt x="274319" y="33019"/>
                </a:lnTo>
                <a:lnTo>
                  <a:pt x="275589" y="35560"/>
                </a:lnTo>
                <a:lnTo>
                  <a:pt x="275589" y="38100"/>
                </a:lnTo>
                <a:lnTo>
                  <a:pt x="276860" y="40639"/>
                </a:lnTo>
                <a:lnTo>
                  <a:pt x="276860" y="43179"/>
                </a:lnTo>
                <a:lnTo>
                  <a:pt x="276860" y="45719"/>
                </a:lnTo>
                <a:lnTo>
                  <a:pt x="276860" y="48260"/>
                </a:lnTo>
                <a:lnTo>
                  <a:pt x="276860" y="50800"/>
                </a:lnTo>
                <a:lnTo>
                  <a:pt x="276860" y="57150"/>
                </a:lnTo>
                <a:lnTo>
                  <a:pt x="275589" y="63500"/>
                </a:lnTo>
                <a:lnTo>
                  <a:pt x="275589" y="72389"/>
                </a:lnTo>
                <a:lnTo>
                  <a:pt x="271779" y="99060"/>
                </a:lnTo>
                <a:lnTo>
                  <a:pt x="273050" y="99060"/>
                </a:lnTo>
                <a:lnTo>
                  <a:pt x="275589" y="95250"/>
                </a:lnTo>
                <a:lnTo>
                  <a:pt x="292100" y="85089"/>
                </a:lnTo>
                <a:lnTo>
                  <a:pt x="358139" y="36829"/>
                </a:lnTo>
                <a:lnTo>
                  <a:pt x="370839" y="27939"/>
                </a:lnTo>
                <a:lnTo>
                  <a:pt x="383539" y="21589"/>
                </a:lnTo>
                <a:lnTo>
                  <a:pt x="394969" y="13969"/>
                </a:lnTo>
                <a:lnTo>
                  <a:pt x="406400" y="8889"/>
                </a:lnTo>
                <a:lnTo>
                  <a:pt x="416560" y="5079"/>
                </a:lnTo>
                <a:lnTo>
                  <a:pt x="426719" y="2539"/>
                </a:lnTo>
                <a:lnTo>
                  <a:pt x="436879" y="1269"/>
                </a:lnTo>
                <a:lnTo>
                  <a:pt x="441960" y="0"/>
                </a:lnTo>
                <a:lnTo>
                  <a:pt x="447039" y="0"/>
                </a:lnTo>
                <a:lnTo>
                  <a:pt x="455929" y="0"/>
                </a:lnTo>
                <a:lnTo>
                  <a:pt x="463550" y="1269"/>
                </a:lnTo>
                <a:lnTo>
                  <a:pt x="467360" y="2539"/>
                </a:lnTo>
                <a:lnTo>
                  <a:pt x="471169" y="3810"/>
                </a:lnTo>
                <a:lnTo>
                  <a:pt x="474979" y="5079"/>
                </a:lnTo>
                <a:lnTo>
                  <a:pt x="477519" y="6350"/>
                </a:lnTo>
                <a:lnTo>
                  <a:pt x="481329" y="7619"/>
                </a:lnTo>
                <a:lnTo>
                  <a:pt x="485139" y="8889"/>
                </a:lnTo>
                <a:lnTo>
                  <a:pt x="487679" y="11429"/>
                </a:lnTo>
                <a:lnTo>
                  <a:pt x="491489" y="13969"/>
                </a:lnTo>
                <a:lnTo>
                  <a:pt x="494029" y="16510"/>
                </a:lnTo>
                <a:lnTo>
                  <a:pt x="496569" y="19050"/>
                </a:lnTo>
                <a:lnTo>
                  <a:pt x="499110" y="21589"/>
                </a:lnTo>
                <a:lnTo>
                  <a:pt x="502919" y="24129"/>
                </a:lnTo>
                <a:lnTo>
                  <a:pt x="505460" y="27939"/>
                </a:lnTo>
                <a:lnTo>
                  <a:pt x="508000" y="30479"/>
                </a:lnTo>
                <a:lnTo>
                  <a:pt x="510539" y="34289"/>
                </a:lnTo>
                <a:lnTo>
                  <a:pt x="511810" y="38100"/>
                </a:lnTo>
                <a:lnTo>
                  <a:pt x="514350" y="41910"/>
                </a:lnTo>
                <a:lnTo>
                  <a:pt x="516889" y="45719"/>
                </a:lnTo>
                <a:lnTo>
                  <a:pt x="519429" y="53339"/>
                </a:lnTo>
                <a:lnTo>
                  <a:pt x="523239" y="60960"/>
                </a:lnTo>
                <a:lnTo>
                  <a:pt x="525779" y="69850"/>
                </a:lnTo>
                <a:lnTo>
                  <a:pt x="527050" y="78739"/>
                </a:lnTo>
                <a:lnTo>
                  <a:pt x="528319" y="88900"/>
                </a:lnTo>
                <a:lnTo>
                  <a:pt x="528319" y="95250"/>
                </a:lnTo>
                <a:lnTo>
                  <a:pt x="528319" y="100329"/>
                </a:lnTo>
                <a:lnTo>
                  <a:pt x="528319" y="113029"/>
                </a:lnTo>
                <a:lnTo>
                  <a:pt x="528319" y="127000"/>
                </a:lnTo>
                <a:lnTo>
                  <a:pt x="525779" y="139700"/>
                </a:lnTo>
                <a:lnTo>
                  <a:pt x="521969" y="167639"/>
                </a:lnTo>
                <a:lnTo>
                  <a:pt x="514350" y="207010"/>
                </a:lnTo>
                <a:lnTo>
                  <a:pt x="491489" y="322579"/>
                </a:lnTo>
                <a:lnTo>
                  <a:pt x="480060" y="379729"/>
                </a:lnTo>
                <a:lnTo>
                  <a:pt x="472439" y="426719"/>
                </a:lnTo>
                <a:lnTo>
                  <a:pt x="469900" y="445769"/>
                </a:lnTo>
                <a:lnTo>
                  <a:pt x="468629" y="462279"/>
                </a:lnTo>
                <a:lnTo>
                  <a:pt x="467360" y="476250"/>
                </a:lnTo>
                <a:lnTo>
                  <a:pt x="467360" y="486410"/>
                </a:lnTo>
                <a:lnTo>
                  <a:pt x="467360" y="487679"/>
                </a:lnTo>
                <a:lnTo>
                  <a:pt x="467360" y="488950"/>
                </a:lnTo>
                <a:lnTo>
                  <a:pt x="467360" y="490219"/>
                </a:lnTo>
                <a:lnTo>
                  <a:pt x="466089" y="490219"/>
                </a:lnTo>
                <a:lnTo>
                  <a:pt x="466089" y="488950"/>
                </a:lnTo>
                <a:lnTo>
                  <a:pt x="466089" y="487679"/>
                </a:lnTo>
                <a:lnTo>
                  <a:pt x="464819" y="487679"/>
                </a:lnTo>
                <a:lnTo>
                  <a:pt x="464819" y="487679"/>
                </a:lnTo>
                <a:lnTo>
                  <a:pt x="454660" y="485139"/>
                </a:lnTo>
                <a:lnTo>
                  <a:pt x="454660" y="483869"/>
                </a:lnTo>
                <a:lnTo>
                  <a:pt x="455929" y="483869"/>
                </a:lnTo>
                <a:lnTo>
                  <a:pt x="455929" y="482600"/>
                </a:lnTo>
                <a:lnTo>
                  <a:pt x="464819" y="478789"/>
                </a:lnTo>
                <a:lnTo>
                  <a:pt x="469900" y="473710"/>
                </a:lnTo>
                <a:lnTo>
                  <a:pt x="477519" y="468629"/>
                </a:lnTo>
                <a:lnTo>
                  <a:pt x="483869" y="463550"/>
                </a:lnTo>
                <a:lnTo>
                  <a:pt x="491489" y="457200"/>
                </a:lnTo>
                <a:lnTo>
                  <a:pt x="505460" y="441960"/>
                </a:lnTo>
                <a:lnTo>
                  <a:pt x="520700" y="426719"/>
                </a:lnTo>
                <a:lnTo>
                  <a:pt x="561339" y="389889"/>
                </a:lnTo>
                <a:lnTo>
                  <a:pt x="609600" y="454660"/>
                </a:lnTo>
                <a:lnTo>
                  <a:pt x="577850" y="494029"/>
                </a:lnTo>
                <a:lnTo>
                  <a:pt x="546100" y="528319"/>
                </a:lnTo>
                <a:lnTo>
                  <a:pt x="530860" y="543560"/>
                </a:lnTo>
                <a:lnTo>
                  <a:pt x="515619" y="556260"/>
                </a:lnTo>
                <a:lnTo>
                  <a:pt x="500379" y="568960"/>
                </a:lnTo>
                <a:lnTo>
                  <a:pt x="485139" y="580389"/>
                </a:lnTo>
                <a:lnTo>
                  <a:pt x="474979" y="586739"/>
                </a:lnTo>
                <a:lnTo>
                  <a:pt x="463550" y="593089"/>
                </a:lnTo>
                <a:lnTo>
                  <a:pt x="454660" y="598169"/>
                </a:lnTo>
                <a:lnTo>
                  <a:pt x="444500" y="601979"/>
                </a:lnTo>
                <a:lnTo>
                  <a:pt x="435610" y="605789"/>
                </a:lnTo>
                <a:lnTo>
                  <a:pt x="426719" y="608329"/>
                </a:lnTo>
                <a:lnTo>
                  <a:pt x="417829" y="609600"/>
                </a:lnTo>
                <a:lnTo>
                  <a:pt x="414019" y="609600"/>
                </a:lnTo>
                <a:lnTo>
                  <a:pt x="410210" y="609600"/>
                </a:lnTo>
                <a:lnTo>
                  <a:pt x="401319" y="609600"/>
                </a:lnTo>
                <a:lnTo>
                  <a:pt x="396239" y="608329"/>
                </a:lnTo>
                <a:lnTo>
                  <a:pt x="392429" y="608329"/>
                </a:lnTo>
                <a:lnTo>
                  <a:pt x="388619" y="607060"/>
                </a:lnTo>
                <a:lnTo>
                  <a:pt x="384810" y="605789"/>
                </a:lnTo>
                <a:lnTo>
                  <a:pt x="381000" y="604519"/>
                </a:lnTo>
                <a:lnTo>
                  <a:pt x="377189" y="603250"/>
                </a:lnTo>
                <a:lnTo>
                  <a:pt x="373379" y="600710"/>
                </a:lnTo>
                <a:lnTo>
                  <a:pt x="369569" y="599439"/>
                </a:lnTo>
                <a:lnTo>
                  <a:pt x="367029" y="596900"/>
                </a:lnTo>
                <a:lnTo>
                  <a:pt x="363219" y="594360"/>
                </a:lnTo>
                <a:lnTo>
                  <a:pt x="360679" y="591819"/>
                </a:lnTo>
                <a:lnTo>
                  <a:pt x="358139" y="589279"/>
                </a:lnTo>
                <a:lnTo>
                  <a:pt x="354329" y="586739"/>
                </a:lnTo>
                <a:lnTo>
                  <a:pt x="351789" y="582929"/>
                </a:lnTo>
                <a:lnTo>
                  <a:pt x="349250" y="580389"/>
                </a:lnTo>
                <a:lnTo>
                  <a:pt x="346710" y="576579"/>
                </a:lnTo>
                <a:lnTo>
                  <a:pt x="344169" y="572769"/>
                </a:lnTo>
                <a:lnTo>
                  <a:pt x="342900" y="568960"/>
                </a:lnTo>
                <a:lnTo>
                  <a:pt x="339089" y="560069"/>
                </a:lnTo>
                <a:lnTo>
                  <a:pt x="335279" y="551179"/>
                </a:lnTo>
                <a:lnTo>
                  <a:pt x="332739" y="541019"/>
                </a:lnTo>
                <a:lnTo>
                  <a:pt x="330200" y="530860"/>
                </a:lnTo>
                <a:lnTo>
                  <a:pt x="328929" y="519429"/>
                </a:lnTo>
                <a:lnTo>
                  <a:pt x="327660" y="508000"/>
                </a:lnTo>
                <a:lnTo>
                  <a:pt x="327660" y="500379"/>
                </a:lnTo>
                <a:lnTo>
                  <a:pt x="327660" y="490219"/>
                </a:lnTo>
                <a:lnTo>
                  <a:pt x="332739" y="438150"/>
                </a:lnTo>
                <a:lnTo>
                  <a:pt x="353060" y="322579"/>
                </a:lnTo>
                <a:lnTo>
                  <a:pt x="374650" y="218439"/>
                </a:lnTo>
                <a:lnTo>
                  <a:pt x="384810" y="158750"/>
                </a:lnTo>
                <a:lnTo>
                  <a:pt x="387350" y="140969"/>
                </a:lnTo>
                <a:lnTo>
                  <a:pt x="387350" y="135889"/>
                </a:lnTo>
                <a:lnTo>
                  <a:pt x="387350" y="133350"/>
                </a:lnTo>
                <a:lnTo>
                  <a:pt x="387350" y="132079"/>
                </a:lnTo>
                <a:lnTo>
                  <a:pt x="387350" y="130810"/>
                </a:lnTo>
                <a:lnTo>
                  <a:pt x="388619" y="132079"/>
                </a:lnTo>
                <a:lnTo>
                  <a:pt x="388619" y="134619"/>
                </a:lnTo>
                <a:lnTo>
                  <a:pt x="388619" y="135889"/>
                </a:lnTo>
                <a:lnTo>
                  <a:pt x="389889" y="137160"/>
                </a:lnTo>
                <a:lnTo>
                  <a:pt x="389889" y="138429"/>
                </a:lnTo>
                <a:lnTo>
                  <a:pt x="391160" y="138429"/>
                </a:lnTo>
                <a:lnTo>
                  <a:pt x="391160" y="139700"/>
                </a:lnTo>
                <a:lnTo>
                  <a:pt x="392429" y="139700"/>
                </a:lnTo>
                <a:lnTo>
                  <a:pt x="393700" y="139700"/>
                </a:lnTo>
                <a:lnTo>
                  <a:pt x="392429" y="139700"/>
                </a:lnTo>
                <a:lnTo>
                  <a:pt x="391160" y="140969"/>
                </a:lnTo>
                <a:lnTo>
                  <a:pt x="379729" y="144779"/>
                </a:lnTo>
                <a:lnTo>
                  <a:pt x="372110" y="147319"/>
                </a:lnTo>
                <a:lnTo>
                  <a:pt x="363219" y="151129"/>
                </a:lnTo>
                <a:lnTo>
                  <a:pt x="322579" y="180339"/>
                </a:lnTo>
                <a:lnTo>
                  <a:pt x="312419" y="190500"/>
                </a:lnTo>
                <a:lnTo>
                  <a:pt x="300989" y="201929"/>
                </a:lnTo>
                <a:lnTo>
                  <a:pt x="292100" y="213360"/>
                </a:lnTo>
                <a:lnTo>
                  <a:pt x="281939" y="223519"/>
                </a:lnTo>
                <a:lnTo>
                  <a:pt x="274319" y="236219"/>
                </a:lnTo>
                <a:lnTo>
                  <a:pt x="265429" y="247650"/>
                </a:lnTo>
                <a:lnTo>
                  <a:pt x="261619" y="256539"/>
                </a:lnTo>
                <a:lnTo>
                  <a:pt x="256539" y="265429"/>
                </a:lnTo>
                <a:lnTo>
                  <a:pt x="252729" y="276860"/>
                </a:lnTo>
                <a:lnTo>
                  <a:pt x="248919" y="288289"/>
                </a:lnTo>
                <a:lnTo>
                  <a:pt x="245110" y="300989"/>
                </a:lnTo>
                <a:lnTo>
                  <a:pt x="242569" y="314960"/>
                </a:lnTo>
                <a:lnTo>
                  <a:pt x="236219" y="347979"/>
                </a:lnTo>
                <a:lnTo>
                  <a:pt x="196850" y="591819"/>
                </a:lnTo>
                <a:lnTo>
                  <a:pt x="49529" y="591819"/>
                </a:lnTo>
                <a:lnTo>
                  <a:pt x="93979" y="374650"/>
                </a:lnTo>
                <a:lnTo>
                  <a:pt x="134619" y="133350"/>
                </a:lnTo>
                <a:lnTo>
                  <a:pt x="135889" y="123189"/>
                </a:lnTo>
                <a:lnTo>
                  <a:pt x="135889" y="119379"/>
                </a:lnTo>
                <a:lnTo>
                  <a:pt x="135889" y="118110"/>
                </a:lnTo>
                <a:lnTo>
                  <a:pt x="135889" y="116839"/>
                </a:lnTo>
                <a:lnTo>
                  <a:pt x="137160" y="116839"/>
                </a:lnTo>
                <a:lnTo>
                  <a:pt x="138429" y="118110"/>
                </a:lnTo>
                <a:lnTo>
                  <a:pt x="139700" y="120650"/>
                </a:lnTo>
                <a:lnTo>
                  <a:pt x="140969" y="123189"/>
                </a:lnTo>
                <a:lnTo>
                  <a:pt x="142239" y="124460"/>
                </a:lnTo>
                <a:lnTo>
                  <a:pt x="143510" y="125729"/>
                </a:lnTo>
                <a:lnTo>
                  <a:pt x="146050" y="127000"/>
                </a:lnTo>
                <a:lnTo>
                  <a:pt x="147319" y="127000"/>
                </a:lnTo>
                <a:lnTo>
                  <a:pt x="148589" y="127000"/>
                </a:lnTo>
                <a:lnTo>
                  <a:pt x="148589" y="128269"/>
                </a:lnTo>
                <a:lnTo>
                  <a:pt x="149860" y="128269"/>
                </a:lnTo>
                <a:lnTo>
                  <a:pt x="147319" y="129539"/>
                </a:lnTo>
                <a:lnTo>
                  <a:pt x="142239" y="132079"/>
                </a:lnTo>
                <a:lnTo>
                  <a:pt x="139700" y="134619"/>
                </a:lnTo>
                <a:lnTo>
                  <a:pt x="137160" y="135889"/>
                </a:lnTo>
                <a:lnTo>
                  <a:pt x="129539" y="143510"/>
                </a:lnTo>
                <a:lnTo>
                  <a:pt x="120650" y="151129"/>
                </a:lnTo>
                <a:lnTo>
                  <a:pt x="110489" y="158750"/>
                </a:lnTo>
                <a:lnTo>
                  <a:pt x="101600" y="168910"/>
                </a:lnTo>
                <a:lnTo>
                  <a:pt x="81279" y="191769"/>
                </a:lnTo>
                <a:lnTo>
                  <a:pt x="59689" y="217169"/>
                </a:lnTo>
                <a:close/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5" name="bk object 4905"/>
          <p:cNvSpPr/>
          <p:nvPr/>
        </p:nvSpPr>
        <p:spPr>
          <a:xfrm>
            <a:off x="5561329" y="2777489"/>
            <a:ext cx="543560" cy="949960"/>
          </a:xfrm>
          <a:custGeom>
            <a:avLst/>
            <a:gdLst/>
            <a:ahLst/>
            <a:cxnLst/>
            <a:rect l="l" t="t" r="r" b="b"/>
            <a:pathLst>
              <a:path w="543560" h="949960">
                <a:moveTo>
                  <a:pt x="541020" y="22860"/>
                </a:moveTo>
                <a:lnTo>
                  <a:pt x="539750" y="22860"/>
                </a:lnTo>
                <a:lnTo>
                  <a:pt x="539750" y="33020"/>
                </a:lnTo>
                <a:lnTo>
                  <a:pt x="541020" y="33020"/>
                </a:lnTo>
                <a:lnTo>
                  <a:pt x="541020" y="22860"/>
                </a:lnTo>
                <a:close/>
              </a:path>
              <a:path w="543560" h="949960">
                <a:moveTo>
                  <a:pt x="542290" y="16510"/>
                </a:moveTo>
                <a:lnTo>
                  <a:pt x="539750" y="16510"/>
                </a:lnTo>
                <a:lnTo>
                  <a:pt x="539750" y="19050"/>
                </a:lnTo>
                <a:lnTo>
                  <a:pt x="542290" y="19050"/>
                </a:lnTo>
                <a:lnTo>
                  <a:pt x="542290" y="16510"/>
                </a:lnTo>
                <a:close/>
              </a:path>
              <a:path w="543560" h="949960">
                <a:moveTo>
                  <a:pt x="543560" y="10160"/>
                </a:moveTo>
                <a:lnTo>
                  <a:pt x="539750" y="10160"/>
                </a:lnTo>
                <a:lnTo>
                  <a:pt x="539750" y="12700"/>
                </a:lnTo>
                <a:lnTo>
                  <a:pt x="542290" y="12700"/>
                </a:lnTo>
                <a:lnTo>
                  <a:pt x="542290" y="13970"/>
                </a:lnTo>
                <a:lnTo>
                  <a:pt x="543560" y="13970"/>
                </a:lnTo>
                <a:lnTo>
                  <a:pt x="543560" y="10160"/>
                </a:lnTo>
                <a:close/>
              </a:path>
              <a:path w="543560" h="949960">
                <a:moveTo>
                  <a:pt x="543560" y="3810"/>
                </a:moveTo>
                <a:lnTo>
                  <a:pt x="539750" y="3810"/>
                </a:lnTo>
                <a:lnTo>
                  <a:pt x="539750" y="6350"/>
                </a:lnTo>
                <a:lnTo>
                  <a:pt x="543560" y="6350"/>
                </a:lnTo>
                <a:lnTo>
                  <a:pt x="543560" y="3810"/>
                </a:lnTo>
                <a:close/>
              </a:path>
              <a:path w="543560" h="949960">
                <a:moveTo>
                  <a:pt x="535940" y="0"/>
                </a:moveTo>
                <a:lnTo>
                  <a:pt x="530860" y="0"/>
                </a:lnTo>
                <a:lnTo>
                  <a:pt x="530860" y="1270"/>
                </a:lnTo>
                <a:lnTo>
                  <a:pt x="535940" y="1270"/>
                </a:lnTo>
                <a:lnTo>
                  <a:pt x="535940" y="0"/>
                </a:lnTo>
                <a:close/>
              </a:path>
              <a:path w="543560" h="949960">
                <a:moveTo>
                  <a:pt x="2540" y="753110"/>
                </a:moveTo>
                <a:lnTo>
                  <a:pt x="1270" y="753110"/>
                </a:lnTo>
                <a:lnTo>
                  <a:pt x="1270" y="768350"/>
                </a:lnTo>
                <a:lnTo>
                  <a:pt x="0" y="768350"/>
                </a:lnTo>
                <a:lnTo>
                  <a:pt x="0" y="777240"/>
                </a:lnTo>
                <a:lnTo>
                  <a:pt x="2540" y="777240"/>
                </a:lnTo>
                <a:lnTo>
                  <a:pt x="2540" y="753110"/>
                </a:lnTo>
                <a:close/>
              </a:path>
              <a:path w="543560" h="949960">
                <a:moveTo>
                  <a:pt x="2540" y="777240"/>
                </a:moveTo>
                <a:lnTo>
                  <a:pt x="0" y="777240"/>
                </a:lnTo>
                <a:lnTo>
                  <a:pt x="0" y="795020"/>
                </a:lnTo>
                <a:lnTo>
                  <a:pt x="1270" y="795020"/>
                </a:lnTo>
                <a:lnTo>
                  <a:pt x="1270" y="802640"/>
                </a:lnTo>
                <a:lnTo>
                  <a:pt x="2540" y="802640"/>
                </a:lnTo>
                <a:lnTo>
                  <a:pt x="2540" y="777240"/>
                </a:lnTo>
                <a:close/>
              </a:path>
              <a:path w="543560" h="949960">
                <a:moveTo>
                  <a:pt x="252730" y="948690"/>
                </a:moveTo>
                <a:lnTo>
                  <a:pt x="200660" y="948690"/>
                </a:lnTo>
                <a:lnTo>
                  <a:pt x="200660" y="949960"/>
                </a:lnTo>
                <a:lnTo>
                  <a:pt x="252730" y="949960"/>
                </a:lnTo>
                <a:lnTo>
                  <a:pt x="252730" y="948690"/>
                </a:lnTo>
                <a:close/>
              </a:path>
              <a:path w="543560" h="949960">
                <a:moveTo>
                  <a:pt x="270510" y="947420"/>
                </a:moveTo>
                <a:lnTo>
                  <a:pt x="179070" y="947420"/>
                </a:lnTo>
                <a:lnTo>
                  <a:pt x="179070" y="948690"/>
                </a:lnTo>
                <a:lnTo>
                  <a:pt x="270510" y="948690"/>
                </a:lnTo>
                <a:lnTo>
                  <a:pt x="270510" y="947420"/>
                </a:lnTo>
                <a:close/>
              </a:path>
              <a:path w="543560" h="949960">
                <a:moveTo>
                  <a:pt x="276860" y="946150"/>
                </a:moveTo>
                <a:lnTo>
                  <a:pt x="175260" y="946150"/>
                </a:lnTo>
                <a:lnTo>
                  <a:pt x="175260" y="947420"/>
                </a:lnTo>
                <a:lnTo>
                  <a:pt x="276860" y="947420"/>
                </a:lnTo>
                <a:lnTo>
                  <a:pt x="276860" y="946150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6" name="bk object 4906"/>
          <p:cNvSpPr/>
          <p:nvPr/>
        </p:nvSpPr>
        <p:spPr>
          <a:xfrm>
            <a:off x="5563870" y="2778760"/>
            <a:ext cx="537210" cy="944880"/>
          </a:xfrm>
          <a:custGeom>
            <a:avLst/>
            <a:gdLst/>
            <a:ahLst/>
            <a:cxnLst/>
            <a:rect l="l" t="t" r="r" b="b"/>
            <a:pathLst>
              <a:path w="537210" h="944879">
                <a:moveTo>
                  <a:pt x="534669" y="59689"/>
                </a:moveTo>
                <a:lnTo>
                  <a:pt x="533400" y="59689"/>
                </a:lnTo>
                <a:lnTo>
                  <a:pt x="533400" y="63500"/>
                </a:lnTo>
                <a:lnTo>
                  <a:pt x="534669" y="63500"/>
                </a:lnTo>
                <a:lnTo>
                  <a:pt x="534669" y="59689"/>
                </a:lnTo>
                <a:close/>
              </a:path>
              <a:path w="537210" h="944879">
                <a:moveTo>
                  <a:pt x="534669" y="53339"/>
                </a:moveTo>
                <a:lnTo>
                  <a:pt x="533400" y="53339"/>
                </a:lnTo>
                <a:lnTo>
                  <a:pt x="533400" y="55879"/>
                </a:lnTo>
                <a:lnTo>
                  <a:pt x="534669" y="55879"/>
                </a:lnTo>
                <a:lnTo>
                  <a:pt x="534669" y="53339"/>
                </a:lnTo>
                <a:close/>
              </a:path>
              <a:path w="537210" h="944879">
                <a:moveTo>
                  <a:pt x="535939" y="50800"/>
                </a:moveTo>
                <a:lnTo>
                  <a:pt x="534669" y="50800"/>
                </a:lnTo>
                <a:lnTo>
                  <a:pt x="534669" y="53339"/>
                </a:lnTo>
                <a:lnTo>
                  <a:pt x="535939" y="53339"/>
                </a:lnTo>
                <a:lnTo>
                  <a:pt x="535939" y="50800"/>
                </a:lnTo>
                <a:close/>
              </a:path>
              <a:path w="537210" h="944879">
                <a:moveTo>
                  <a:pt x="535939" y="46989"/>
                </a:moveTo>
                <a:lnTo>
                  <a:pt x="533400" y="46989"/>
                </a:lnTo>
                <a:lnTo>
                  <a:pt x="533400" y="49529"/>
                </a:lnTo>
                <a:lnTo>
                  <a:pt x="535940" y="49529"/>
                </a:lnTo>
                <a:lnTo>
                  <a:pt x="535939" y="46989"/>
                </a:lnTo>
                <a:close/>
              </a:path>
              <a:path w="537210" h="944879">
                <a:moveTo>
                  <a:pt x="537210" y="40639"/>
                </a:moveTo>
                <a:lnTo>
                  <a:pt x="533400" y="40639"/>
                </a:lnTo>
                <a:lnTo>
                  <a:pt x="533400" y="43179"/>
                </a:lnTo>
                <a:lnTo>
                  <a:pt x="537210" y="43179"/>
                </a:lnTo>
                <a:lnTo>
                  <a:pt x="537210" y="40639"/>
                </a:lnTo>
                <a:close/>
              </a:path>
              <a:path w="537210" h="944879">
                <a:moveTo>
                  <a:pt x="537209" y="21589"/>
                </a:moveTo>
                <a:lnTo>
                  <a:pt x="533400" y="21589"/>
                </a:lnTo>
                <a:lnTo>
                  <a:pt x="533400" y="36829"/>
                </a:lnTo>
                <a:lnTo>
                  <a:pt x="537209" y="36829"/>
                </a:lnTo>
                <a:lnTo>
                  <a:pt x="537209" y="21589"/>
                </a:lnTo>
                <a:close/>
              </a:path>
              <a:path w="537210" h="944879">
                <a:moveTo>
                  <a:pt x="537209" y="15239"/>
                </a:moveTo>
                <a:lnTo>
                  <a:pt x="533400" y="15239"/>
                </a:lnTo>
                <a:lnTo>
                  <a:pt x="533400" y="17779"/>
                </a:lnTo>
                <a:lnTo>
                  <a:pt x="537209" y="17779"/>
                </a:lnTo>
                <a:lnTo>
                  <a:pt x="537209" y="15239"/>
                </a:lnTo>
                <a:close/>
              </a:path>
              <a:path w="537210" h="944879">
                <a:moveTo>
                  <a:pt x="537209" y="8889"/>
                </a:moveTo>
                <a:lnTo>
                  <a:pt x="533400" y="8889"/>
                </a:lnTo>
                <a:lnTo>
                  <a:pt x="533400" y="11429"/>
                </a:lnTo>
                <a:lnTo>
                  <a:pt x="537209" y="11429"/>
                </a:lnTo>
                <a:lnTo>
                  <a:pt x="537209" y="8889"/>
                </a:lnTo>
                <a:close/>
              </a:path>
              <a:path w="537210" h="944879">
                <a:moveTo>
                  <a:pt x="537209" y="2539"/>
                </a:moveTo>
                <a:lnTo>
                  <a:pt x="533400" y="2539"/>
                </a:lnTo>
                <a:lnTo>
                  <a:pt x="533400" y="5079"/>
                </a:lnTo>
                <a:lnTo>
                  <a:pt x="537209" y="5079"/>
                </a:lnTo>
                <a:lnTo>
                  <a:pt x="537209" y="2539"/>
                </a:lnTo>
                <a:close/>
              </a:path>
              <a:path w="537210" h="944879">
                <a:moveTo>
                  <a:pt x="523239" y="0"/>
                </a:moveTo>
                <a:lnTo>
                  <a:pt x="518159" y="0"/>
                </a:lnTo>
                <a:lnTo>
                  <a:pt x="518159" y="2539"/>
                </a:lnTo>
                <a:lnTo>
                  <a:pt x="523239" y="2539"/>
                </a:lnTo>
                <a:lnTo>
                  <a:pt x="523239" y="0"/>
                </a:lnTo>
                <a:close/>
              </a:path>
              <a:path w="537210" h="944879">
                <a:moveTo>
                  <a:pt x="3809" y="731520"/>
                </a:moveTo>
                <a:lnTo>
                  <a:pt x="2539" y="731520"/>
                </a:lnTo>
                <a:lnTo>
                  <a:pt x="2539" y="736600"/>
                </a:lnTo>
                <a:lnTo>
                  <a:pt x="1269" y="736600"/>
                </a:lnTo>
                <a:lnTo>
                  <a:pt x="1269" y="741680"/>
                </a:lnTo>
                <a:lnTo>
                  <a:pt x="0" y="741680"/>
                </a:lnTo>
                <a:lnTo>
                  <a:pt x="0" y="775970"/>
                </a:lnTo>
                <a:lnTo>
                  <a:pt x="3809" y="775970"/>
                </a:lnTo>
                <a:lnTo>
                  <a:pt x="3809" y="731520"/>
                </a:lnTo>
                <a:close/>
              </a:path>
              <a:path w="537210" h="944879">
                <a:moveTo>
                  <a:pt x="3809" y="775970"/>
                </a:moveTo>
                <a:lnTo>
                  <a:pt x="0" y="775970"/>
                </a:lnTo>
                <a:lnTo>
                  <a:pt x="0" y="806450"/>
                </a:lnTo>
                <a:lnTo>
                  <a:pt x="1269" y="806450"/>
                </a:lnTo>
                <a:lnTo>
                  <a:pt x="1269" y="810260"/>
                </a:lnTo>
                <a:lnTo>
                  <a:pt x="2539" y="810260"/>
                </a:lnTo>
                <a:lnTo>
                  <a:pt x="2539" y="816610"/>
                </a:lnTo>
                <a:lnTo>
                  <a:pt x="3809" y="816610"/>
                </a:lnTo>
                <a:lnTo>
                  <a:pt x="3809" y="775970"/>
                </a:lnTo>
                <a:close/>
              </a:path>
              <a:path w="537210" h="944879">
                <a:moveTo>
                  <a:pt x="285750" y="943610"/>
                </a:moveTo>
                <a:lnTo>
                  <a:pt x="165100" y="943610"/>
                </a:lnTo>
                <a:lnTo>
                  <a:pt x="165100" y="944880"/>
                </a:lnTo>
                <a:lnTo>
                  <a:pt x="285750" y="944880"/>
                </a:lnTo>
                <a:lnTo>
                  <a:pt x="285750" y="943610"/>
                </a:lnTo>
                <a:close/>
              </a:path>
              <a:path w="537210" h="944879">
                <a:moveTo>
                  <a:pt x="293369" y="942340"/>
                </a:moveTo>
                <a:lnTo>
                  <a:pt x="154939" y="942340"/>
                </a:lnTo>
                <a:lnTo>
                  <a:pt x="154939" y="943610"/>
                </a:lnTo>
                <a:lnTo>
                  <a:pt x="293369" y="943610"/>
                </a:lnTo>
                <a:lnTo>
                  <a:pt x="293369" y="942340"/>
                </a:lnTo>
                <a:close/>
              </a:path>
              <a:path w="537210" h="944879">
                <a:moveTo>
                  <a:pt x="298450" y="941070"/>
                </a:moveTo>
                <a:lnTo>
                  <a:pt x="152400" y="941070"/>
                </a:lnTo>
                <a:lnTo>
                  <a:pt x="152400" y="942340"/>
                </a:lnTo>
                <a:lnTo>
                  <a:pt x="298450" y="942340"/>
                </a:lnTo>
                <a:lnTo>
                  <a:pt x="298450" y="941070"/>
                </a:lnTo>
                <a:close/>
              </a:path>
            </a:pathLst>
          </a:custGeom>
          <a:solidFill>
            <a:srgbClr val="FC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7" name="bk object 4907"/>
          <p:cNvSpPr/>
          <p:nvPr/>
        </p:nvSpPr>
        <p:spPr>
          <a:xfrm>
            <a:off x="5567679" y="2781300"/>
            <a:ext cx="529590" cy="938530"/>
          </a:xfrm>
          <a:custGeom>
            <a:avLst/>
            <a:gdLst/>
            <a:ahLst/>
            <a:cxnLst/>
            <a:rect l="l" t="t" r="r" b="b"/>
            <a:pathLst>
              <a:path w="529589" h="938529">
                <a:moveTo>
                  <a:pt x="527050" y="88900"/>
                </a:moveTo>
                <a:lnTo>
                  <a:pt x="525780" y="88900"/>
                </a:lnTo>
                <a:lnTo>
                  <a:pt x="525780" y="91439"/>
                </a:lnTo>
                <a:lnTo>
                  <a:pt x="527050" y="91439"/>
                </a:lnTo>
                <a:lnTo>
                  <a:pt x="527050" y="88900"/>
                </a:lnTo>
                <a:close/>
              </a:path>
              <a:path w="529589" h="938529">
                <a:moveTo>
                  <a:pt x="527050" y="82550"/>
                </a:moveTo>
                <a:lnTo>
                  <a:pt x="525780" y="82550"/>
                </a:lnTo>
                <a:lnTo>
                  <a:pt x="525780" y="85089"/>
                </a:lnTo>
                <a:lnTo>
                  <a:pt x="527050" y="85089"/>
                </a:lnTo>
                <a:lnTo>
                  <a:pt x="527050" y="82550"/>
                </a:lnTo>
                <a:close/>
              </a:path>
              <a:path w="529589" h="938529">
                <a:moveTo>
                  <a:pt x="528320" y="76200"/>
                </a:moveTo>
                <a:lnTo>
                  <a:pt x="525780" y="76200"/>
                </a:lnTo>
                <a:lnTo>
                  <a:pt x="525780" y="78739"/>
                </a:lnTo>
                <a:lnTo>
                  <a:pt x="528320" y="78739"/>
                </a:lnTo>
                <a:lnTo>
                  <a:pt x="528320" y="76200"/>
                </a:lnTo>
                <a:close/>
              </a:path>
              <a:path w="529589" h="938529">
                <a:moveTo>
                  <a:pt x="528320" y="69850"/>
                </a:moveTo>
                <a:lnTo>
                  <a:pt x="525780" y="69850"/>
                </a:lnTo>
                <a:lnTo>
                  <a:pt x="525780" y="72389"/>
                </a:lnTo>
                <a:lnTo>
                  <a:pt x="528320" y="72389"/>
                </a:lnTo>
                <a:lnTo>
                  <a:pt x="528320" y="69850"/>
                </a:lnTo>
                <a:close/>
              </a:path>
              <a:path w="529589" h="938529">
                <a:moveTo>
                  <a:pt x="529590" y="63500"/>
                </a:moveTo>
                <a:lnTo>
                  <a:pt x="525780" y="63500"/>
                </a:lnTo>
                <a:lnTo>
                  <a:pt x="525780" y="66039"/>
                </a:lnTo>
                <a:lnTo>
                  <a:pt x="529590" y="66039"/>
                </a:lnTo>
                <a:lnTo>
                  <a:pt x="529590" y="63500"/>
                </a:lnTo>
                <a:close/>
              </a:path>
              <a:path w="529589" h="938529">
                <a:moveTo>
                  <a:pt x="529590" y="57150"/>
                </a:moveTo>
                <a:lnTo>
                  <a:pt x="525780" y="57150"/>
                </a:lnTo>
                <a:lnTo>
                  <a:pt x="525780" y="59689"/>
                </a:lnTo>
                <a:lnTo>
                  <a:pt x="529590" y="59689"/>
                </a:lnTo>
                <a:lnTo>
                  <a:pt x="529590" y="57150"/>
                </a:lnTo>
                <a:close/>
              </a:path>
              <a:path w="529589" h="938529">
                <a:moveTo>
                  <a:pt x="529590" y="50800"/>
                </a:moveTo>
                <a:lnTo>
                  <a:pt x="525780" y="50800"/>
                </a:lnTo>
                <a:lnTo>
                  <a:pt x="525780" y="53339"/>
                </a:lnTo>
                <a:lnTo>
                  <a:pt x="529590" y="53339"/>
                </a:lnTo>
                <a:lnTo>
                  <a:pt x="529590" y="50800"/>
                </a:lnTo>
                <a:close/>
              </a:path>
              <a:path w="529589" h="938529">
                <a:moveTo>
                  <a:pt x="529590" y="44450"/>
                </a:moveTo>
                <a:lnTo>
                  <a:pt x="525780" y="44450"/>
                </a:lnTo>
                <a:lnTo>
                  <a:pt x="525780" y="46989"/>
                </a:lnTo>
                <a:lnTo>
                  <a:pt x="529590" y="46989"/>
                </a:lnTo>
                <a:lnTo>
                  <a:pt x="529590" y="44450"/>
                </a:lnTo>
                <a:close/>
              </a:path>
              <a:path w="529589" h="938529">
                <a:moveTo>
                  <a:pt x="529590" y="38100"/>
                </a:moveTo>
                <a:lnTo>
                  <a:pt x="525780" y="38100"/>
                </a:lnTo>
                <a:lnTo>
                  <a:pt x="525780" y="40639"/>
                </a:lnTo>
                <a:lnTo>
                  <a:pt x="529590" y="40639"/>
                </a:lnTo>
                <a:lnTo>
                  <a:pt x="529590" y="38100"/>
                </a:lnTo>
                <a:close/>
              </a:path>
              <a:path w="529589" h="938529">
                <a:moveTo>
                  <a:pt x="529590" y="19050"/>
                </a:moveTo>
                <a:lnTo>
                  <a:pt x="525780" y="19050"/>
                </a:lnTo>
                <a:lnTo>
                  <a:pt x="525780" y="34289"/>
                </a:lnTo>
                <a:lnTo>
                  <a:pt x="529590" y="34289"/>
                </a:lnTo>
                <a:lnTo>
                  <a:pt x="529590" y="19050"/>
                </a:lnTo>
                <a:close/>
              </a:path>
              <a:path w="529589" h="938529">
                <a:moveTo>
                  <a:pt x="529590" y="12700"/>
                </a:moveTo>
                <a:lnTo>
                  <a:pt x="525780" y="12700"/>
                </a:lnTo>
                <a:lnTo>
                  <a:pt x="525780" y="15239"/>
                </a:lnTo>
                <a:lnTo>
                  <a:pt x="529590" y="15239"/>
                </a:lnTo>
                <a:lnTo>
                  <a:pt x="529590" y="12700"/>
                </a:lnTo>
                <a:close/>
              </a:path>
              <a:path w="529589" h="938529">
                <a:moveTo>
                  <a:pt x="529590" y="6350"/>
                </a:moveTo>
                <a:lnTo>
                  <a:pt x="525780" y="6350"/>
                </a:lnTo>
                <a:lnTo>
                  <a:pt x="525780" y="8889"/>
                </a:lnTo>
                <a:lnTo>
                  <a:pt x="529590" y="8889"/>
                </a:lnTo>
                <a:lnTo>
                  <a:pt x="529590" y="6350"/>
                </a:lnTo>
                <a:close/>
              </a:path>
              <a:path w="529589" h="938529">
                <a:moveTo>
                  <a:pt x="504190" y="2539"/>
                </a:moveTo>
                <a:lnTo>
                  <a:pt x="499110" y="2539"/>
                </a:lnTo>
                <a:lnTo>
                  <a:pt x="499110" y="3810"/>
                </a:lnTo>
                <a:lnTo>
                  <a:pt x="504190" y="3810"/>
                </a:lnTo>
                <a:lnTo>
                  <a:pt x="504190" y="2539"/>
                </a:lnTo>
                <a:close/>
              </a:path>
              <a:path w="529589" h="938529">
                <a:moveTo>
                  <a:pt x="529590" y="0"/>
                </a:moveTo>
                <a:lnTo>
                  <a:pt x="509270" y="0"/>
                </a:lnTo>
                <a:lnTo>
                  <a:pt x="509270" y="2539"/>
                </a:lnTo>
                <a:lnTo>
                  <a:pt x="529590" y="2539"/>
                </a:lnTo>
                <a:lnTo>
                  <a:pt x="529590" y="0"/>
                </a:lnTo>
                <a:close/>
              </a:path>
              <a:path w="529589" h="938529">
                <a:moveTo>
                  <a:pt x="3810" y="718820"/>
                </a:moveTo>
                <a:lnTo>
                  <a:pt x="2540" y="718820"/>
                </a:lnTo>
                <a:lnTo>
                  <a:pt x="2540" y="721360"/>
                </a:lnTo>
                <a:lnTo>
                  <a:pt x="1270" y="721360"/>
                </a:lnTo>
                <a:lnTo>
                  <a:pt x="1270" y="725170"/>
                </a:lnTo>
                <a:lnTo>
                  <a:pt x="0" y="725170"/>
                </a:lnTo>
                <a:lnTo>
                  <a:pt x="0" y="773430"/>
                </a:lnTo>
                <a:lnTo>
                  <a:pt x="3810" y="773430"/>
                </a:lnTo>
                <a:lnTo>
                  <a:pt x="3810" y="718820"/>
                </a:lnTo>
                <a:close/>
              </a:path>
              <a:path w="529589" h="938529">
                <a:moveTo>
                  <a:pt x="3810" y="773430"/>
                </a:moveTo>
                <a:lnTo>
                  <a:pt x="0" y="773430"/>
                </a:lnTo>
                <a:lnTo>
                  <a:pt x="0" y="819150"/>
                </a:lnTo>
                <a:lnTo>
                  <a:pt x="1270" y="819150"/>
                </a:lnTo>
                <a:lnTo>
                  <a:pt x="1270" y="821690"/>
                </a:lnTo>
                <a:lnTo>
                  <a:pt x="2540" y="821690"/>
                </a:lnTo>
                <a:lnTo>
                  <a:pt x="2540" y="824230"/>
                </a:lnTo>
                <a:lnTo>
                  <a:pt x="3810" y="824230"/>
                </a:lnTo>
                <a:lnTo>
                  <a:pt x="3810" y="773430"/>
                </a:lnTo>
                <a:close/>
              </a:path>
              <a:path w="529589" h="938529">
                <a:moveTo>
                  <a:pt x="314960" y="934720"/>
                </a:moveTo>
                <a:lnTo>
                  <a:pt x="132080" y="934720"/>
                </a:lnTo>
                <a:lnTo>
                  <a:pt x="132080" y="935990"/>
                </a:lnTo>
                <a:lnTo>
                  <a:pt x="314960" y="935990"/>
                </a:lnTo>
                <a:lnTo>
                  <a:pt x="314960" y="934720"/>
                </a:lnTo>
                <a:close/>
              </a:path>
              <a:path w="529589" h="938529">
                <a:moveTo>
                  <a:pt x="303530" y="937260"/>
                </a:moveTo>
                <a:lnTo>
                  <a:pt x="143510" y="937260"/>
                </a:lnTo>
                <a:lnTo>
                  <a:pt x="143510" y="938530"/>
                </a:lnTo>
                <a:lnTo>
                  <a:pt x="303530" y="938530"/>
                </a:lnTo>
                <a:lnTo>
                  <a:pt x="303530" y="937260"/>
                </a:lnTo>
                <a:close/>
              </a:path>
              <a:path w="529589" h="938529">
                <a:moveTo>
                  <a:pt x="308610" y="935990"/>
                </a:moveTo>
                <a:lnTo>
                  <a:pt x="138430" y="935990"/>
                </a:lnTo>
                <a:lnTo>
                  <a:pt x="138430" y="937260"/>
                </a:lnTo>
                <a:lnTo>
                  <a:pt x="308610" y="937260"/>
                </a:lnTo>
                <a:lnTo>
                  <a:pt x="308610" y="935990"/>
                </a:lnTo>
                <a:close/>
              </a:path>
            </a:pathLst>
          </a:custGeom>
          <a:solidFill>
            <a:srgbClr val="F9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8" name="bk object 4908"/>
          <p:cNvSpPr/>
          <p:nvPr/>
        </p:nvSpPr>
        <p:spPr>
          <a:xfrm>
            <a:off x="5571490" y="2785110"/>
            <a:ext cx="521970" cy="930910"/>
          </a:xfrm>
          <a:custGeom>
            <a:avLst/>
            <a:gdLst/>
            <a:ahLst/>
            <a:cxnLst/>
            <a:rect l="l" t="t" r="r" b="b"/>
            <a:pathLst>
              <a:path w="521970" h="930910">
                <a:moveTo>
                  <a:pt x="519430" y="110489"/>
                </a:moveTo>
                <a:lnTo>
                  <a:pt x="518160" y="110489"/>
                </a:lnTo>
                <a:lnTo>
                  <a:pt x="518160" y="113029"/>
                </a:lnTo>
                <a:lnTo>
                  <a:pt x="519429" y="113029"/>
                </a:lnTo>
                <a:lnTo>
                  <a:pt x="519430" y="110489"/>
                </a:lnTo>
                <a:close/>
              </a:path>
              <a:path w="521970" h="930910">
                <a:moveTo>
                  <a:pt x="520700" y="104139"/>
                </a:moveTo>
                <a:lnTo>
                  <a:pt x="518160" y="104139"/>
                </a:lnTo>
                <a:lnTo>
                  <a:pt x="518160" y="106679"/>
                </a:lnTo>
                <a:lnTo>
                  <a:pt x="519429" y="106679"/>
                </a:lnTo>
                <a:lnTo>
                  <a:pt x="519430" y="107950"/>
                </a:lnTo>
                <a:lnTo>
                  <a:pt x="520700" y="107950"/>
                </a:lnTo>
                <a:lnTo>
                  <a:pt x="520700" y="104139"/>
                </a:lnTo>
                <a:close/>
              </a:path>
              <a:path w="521970" h="930910">
                <a:moveTo>
                  <a:pt x="520700" y="97789"/>
                </a:moveTo>
                <a:lnTo>
                  <a:pt x="518160" y="97789"/>
                </a:lnTo>
                <a:lnTo>
                  <a:pt x="518160" y="100329"/>
                </a:lnTo>
                <a:lnTo>
                  <a:pt x="520700" y="100329"/>
                </a:lnTo>
                <a:lnTo>
                  <a:pt x="520700" y="97789"/>
                </a:lnTo>
                <a:close/>
              </a:path>
              <a:path w="521970" h="930910">
                <a:moveTo>
                  <a:pt x="521970" y="95250"/>
                </a:moveTo>
                <a:lnTo>
                  <a:pt x="520700" y="95250"/>
                </a:lnTo>
                <a:lnTo>
                  <a:pt x="520700" y="97789"/>
                </a:lnTo>
                <a:lnTo>
                  <a:pt x="521970" y="97789"/>
                </a:lnTo>
                <a:lnTo>
                  <a:pt x="521970" y="95250"/>
                </a:lnTo>
                <a:close/>
              </a:path>
              <a:path w="521970" h="930910">
                <a:moveTo>
                  <a:pt x="521970" y="91439"/>
                </a:moveTo>
                <a:lnTo>
                  <a:pt x="518160" y="91439"/>
                </a:lnTo>
                <a:lnTo>
                  <a:pt x="518160" y="93979"/>
                </a:lnTo>
                <a:lnTo>
                  <a:pt x="521970" y="93979"/>
                </a:lnTo>
                <a:lnTo>
                  <a:pt x="521970" y="91439"/>
                </a:lnTo>
                <a:close/>
              </a:path>
              <a:path w="521970" h="930910">
                <a:moveTo>
                  <a:pt x="521970" y="85089"/>
                </a:moveTo>
                <a:lnTo>
                  <a:pt x="518160" y="85089"/>
                </a:lnTo>
                <a:lnTo>
                  <a:pt x="518160" y="87629"/>
                </a:lnTo>
                <a:lnTo>
                  <a:pt x="521970" y="87629"/>
                </a:lnTo>
                <a:lnTo>
                  <a:pt x="521970" y="85089"/>
                </a:lnTo>
                <a:close/>
              </a:path>
              <a:path w="521970" h="930910">
                <a:moveTo>
                  <a:pt x="521970" y="78739"/>
                </a:moveTo>
                <a:lnTo>
                  <a:pt x="518160" y="78739"/>
                </a:lnTo>
                <a:lnTo>
                  <a:pt x="518160" y="81279"/>
                </a:lnTo>
                <a:lnTo>
                  <a:pt x="521970" y="81279"/>
                </a:lnTo>
                <a:lnTo>
                  <a:pt x="521970" y="78739"/>
                </a:lnTo>
                <a:close/>
              </a:path>
              <a:path w="521970" h="930910">
                <a:moveTo>
                  <a:pt x="521970" y="72389"/>
                </a:moveTo>
                <a:lnTo>
                  <a:pt x="518160" y="72389"/>
                </a:lnTo>
                <a:lnTo>
                  <a:pt x="518160" y="74929"/>
                </a:lnTo>
                <a:lnTo>
                  <a:pt x="521970" y="74929"/>
                </a:lnTo>
                <a:lnTo>
                  <a:pt x="521970" y="72389"/>
                </a:lnTo>
                <a:close/>
              </a:path>
              <a:path w="521970" h="930910">
                <a:moveTo>
                  <a:pt x="521970" y="66039"/>
                </a:moveTo>
                <a:lnTo>
                  <a:pt x="518160" y="66039"/>
                </a:lnTo>
                <a:lnTo>
                  <a:pt x="518160" y="68579"/>
                </a:lnTo>
                <a:lnTo>
                  <a:pt x="521970" y="68579"/>
                </a:lnTo>
                <a:lnTo>
                  <a:pt x="521970" y="66039"/>
                </a:lnTo>
                <a:close/>
              </a:path>
              <a:path w="521970" h="930910">
                <a:moveTo>
                  <a:pt x="521970" y="59689"/>
                </a:moveTo>
                <a:lnTo>
                  <a:pt x="518160" y="59689"/>
                </a:lnTo>
                <a:lnTo>
                  <a:pt x="518160" y="62229"/>
                </a:lnTo>
                <a:lnTo>
                  <a:pt x="521970" y="62229"/>
                </a:lnTo>
                <a:lnTo>
                  <a:pt x="521970" y="59689"/>
                </a:lnTo>
                <a:close/>
              </a:path>
              <a:path w="521970" h="930910">
                <a:moveTo>
                  <a:pt x="521970" y="53339"/>
                </a:moveTo>
                <a:lnTo>
                  <a:pt x="518160" y="53339"/>
                </a:lnTo>
                <a:lnTo>
                  <a:pt x="518160" y="55879"/>
                </a:lnTo>
                <a:lnTo>
                  <a:pt x="521970" y="55879"/>
                </a:lnTo>
                <a:lnTo>
                  <a:pt x="521970" y="53339"/>
                </a:lnTo>
                <a:close/>
              </a:path>
              <a:path w="521970" h="930910">
                <a:moveTo>
                  <a:pt x="521970" y="46989"/>
                </a:moveTo>
                <a:lnTo>
                  <a:pt x="518160" y="46989"/>
                </a:lnTo>
                <a:lnTo>
                  <a:pt x="518160" y="49529"/>
                </a:lnTo>
                <a:lnTo>
                  <a:pt x="521970" y="49529"/>
                </a:lnTo>
                <a:lnTo>
                  <a:pt x="521970" y="46989"/>
                </a:lnTo>
                <a:close/>
              </a:path>
              <a:path w="521970" h="930910">
                <a:moveTo>
                  <a:pt x="521970" y="40639"/>
                </a:moveTo>
                <a:lnTo>
                  <a:pt x="518160" y="40639"/>
                </a:lnTo>
                <a:lnTo>
                  <a:pt x="518160" y="43179"/>
                </a:lnTo>
                <a:lnTo>
                  <a:pt x="521970" y="43179"/>
                </a:lnTo>
                <a:lnTo>
                  <a:pt x="521970" y="40639"/>
                </a:lnTo>
                <a:close/>
              </a:path>
              <a:path w="521970" h="930910">
                <a:moveTo>
                  <a:pt x="521970" y="34289"/>
                </a:moveTo>
                <a:lnTo>
                  <a:pt x="518160" y="34289"/>
                </a:lnTo>
                <a:lnTo>
                  <a:pt x="518160" y="36829"/>
                </a:lnTo>
                <a:lnTo>
                  <a:pt x="521970" y="36829"/>
                </a:lnTo>
                <a:lnTo>
                  <a:pt x="521970" y="34289"/>
                </a:lnTo>
                <a:close/>
              </a:path>
              <a:path w="521970" h="930910">
                <a:moveTo>
                  <a:pt x="521970" y="15239"/>
                </a:moveTo>
                <a:lnTo>
                  <a:pt x="518160" y="15239"/>
                </a:lnTo>
                <a:lnTo>
                  <a:pt x="518160" y="30479"/>
                </a:lnTo>
                <a:lnTo>
                  <a:pt x="521970" y="30479"/>
                </a:lnTo>
                <a:lnTo>
                  <a:pt x="521970" y="15239"/>
                </a:lnTo>
                <a:close/>
              </a:path>
              <a:path w="521970" h="930910">
                <a:moveTo>
                  <a:pt x="521970" y="8889"/>
                </a:moveTo>
                <a:lnTo>
                  <a:pt x="518160" y="8889"/>
                </a:lnTo>
                <a:lnTo>
                  <a:pt x="518160" y="11429"/>
                </a:lnTo>
                <a:lnTo>
                  <a:pt x="521970" y="11429"/>
                </a:lnTo>
                <a:lnTo>
                  <a:pt x="521970" y="8889"/>
                </a:lnTo>
                <a:close/>
              </a:path>
              <a:path w="521970" h="930910">
                <a:moveTo>
                  <a:pt x="521970" y="2539"/>
                </a:moveTo>
                <a:lnTo>
                  <a:pt x="478789" y="2539"/>
                </a:lnTo>
                <a:lnTo>
                  <a:pt x="478789" y="3810"/>
                </a:lnTo>
                <a:lnTo>
                  <a:pt x="518160" y="3810"/>
                </a:lnTo>
                <a:lnTo>
                  <a:pt x="518160" y="5079"/>
                </a:lnTo>
                <a:lnTo>
                  <a:pt x="521970" y="5079"/>
                </a:lnTo>
                <a:lnTo>
                  <a:pt x="521970" y="2539"/>
                </a:lnTo>
                <a:close/>
              </a:path>
              <a:path w="521970" h="930910">
                <a:moveTo>
                  <a:pt x="490220" y="0"/>
                </a:moveTo>
                <a:lnTo>
                  <a:pt x="483870" y="0"/>
                </a:lnTo>
                <a:lnTo>
                  <a:pt x="483870" y="2539"/>
                </a:lnTo>
                <a:lnTo>
                  <a:pt x="490220" y="2539"/>
                </a:lnTo>
                <a:lnTo>
                  <a:pt x="490220" y="0"/>
                </a:lnTo>
                <a:close/>
              </a:path>
              <a:path w="521970" h="930910">
                <a:moveTo>
                  <a:pt x="1270" y="711200"/>
                </a:moveTo>
                <a:lnTo>
                  <a:pt x="0" y="711200"/>
                </a:lnTo>
                <a:lnTo>
                  <a:pt x="0" y="712470"/>
                </a:lnTo>
                <a:lnTo>
                  <a:pt x="1270" y="712470"/>
                </a:lnTo>
                <a:lnTo>
                  <a:pt x="1270" y="711200"/>
                </a:lnTo>
                <a:close/>
              </a:path>
              <a:path w="521970" h="930910">
                <a:moveTo>
                  <a:pt x="3810" y="709930"/>
                </a:moveTo>
                <a:lnTo>
                  <a:pt x="1270" y="709930"/>
                </a:lnTo>
                <a:lnTo>
                  <a:pt x="1270" y="711200"/>
                </a:lnTo>
                <a:lnTo>
                  <a:pt x="3810" y="711200"/>
                </a:lnTo>
                <a:lnTo>
                  <a:pt x="3810" y="709930"/>
                </a:lnTo>
                <a:close/>
              </a:path>
              <a:path w="521970" h="930910">
                <a:moveTo>
                  <a:pt x="3810" y="704850"/>
                </a:moveTo>
                <a:lnTo>
                  <a:pt x="2539" y="704850"/>
                </a:lnTo>
                <a:lnTo>
                  <a:pt x="2539" y="708660"/>
                </a:lnTo>
                <a:lnTo>
                  <a:pt x="3810" y="708660"/>
                </a:lnTo>
                <a:lnTo>
                  <a:pt x="3810" y="704850"/>
                </a:lnTo>
                <a:close/>
              </a:path>
              <a:path w="521970" h="930910">
                <a:moveTo>
                  <a:pt x="3810" y="712470"/>
                </a:moveTo>
                <a:lnTo>
                  <a:pt x="0" y="712470"/>
                </a:lnTo>
                <a:lnTo>
                  <a:pt x="0" y="769620"/>
                </a:lnTo>
                <a:lnTo>
                  <a:pt x="3810" y="769620"/>
                </a:lnTo>
                <a:lnTo>
                  <a:pt x="3810" y="712470"/>
                </a:lnTo>
                <a:close/>
              </a:path>
              <a:path w="521970" h="930910">
                <a:moveTo>
                  <a:pt x="3810" y="769620"/>
                </a:moveTo>
                <a:lnTo>
                  <a:pt x="0" y="769620"/>
                </a:lnTo>
                <a:lnTo>
                  <a:pt x="0" y="822960"/>
                </a:lnTo>
                <a:lnTo>
                  <a:pt x="1270" y="822960"/>
                </a:lnTo>
                <a:lnTo>
                  <a:pt x="1270" y="824230"/>
                </a:lnTo>
                <a:lnTo>
                  <a:pt x="3810" y="824230"/>
                </a:lnTo>
                <a:lnTo>
                  <a:pt x="3810" y="769620"/>
                </a:lnTo>
                <a:close/>
              </a:path>
              <a:path w="521970" h="930910">
                <a:moveTo>
                  <a:pt x="3810" y="824230"/>
                </a:moveTo>
                <a:lnTo>
                  <a:pt x="1270" y="824230"/>
                </a:lnTo>
                <a:lnTo>
                  <a:pt x="1270" y="826770"/>
                </a:lnTo>
                <a:lnTo>
                  <a:pt x="2539" y="826770"/>
                </a:lnTo>
                <a:lnTo>
                  <a:pt x="2539" y="830580"/>
                </a:lnTo>
                <a:lnTo>
                  <a:pt x="3810" y="830580"/>
                </a:lnTo>
                <a:lnTo>
                  <a:pt x="3810" y="824230"/>
                </a:lnTo>
                <a:close/>
              </a:path>
              <a:path w="521970" h="930910">
                <a:moveTo>
                  <a:pt x="314960" y="929640"/>
                </a:moveTo>
                <a:lnTo>
                  <a:pt x="125730" y="929640"/>
                </a:lnTo>
                <a:lnTo>
                  <a:pt x="125730" y="930910"/>
                </a:lnTo>
                <a:lnTo>
                  <a:pt x="314960" y="930910"/>
                </a:lnTo>
                <a:lnTo>
                  <a:pt x="314960" y="929640"/>
                </a:lnTo>
                <a:close/>
              </a:path>
              <a:path w="521970" h="930910">
                <a:moveTo>
                  <a:pt x="320040" y="928370"/>
                </a:moveTo>
                <a:lnTo>
                  <a:pt x="121920" y="928370"/>
                </a:lnTo>
                <a:lnTo>
                  <a:pt x="121920" y="929640"/>
                </a:lnTo>
                <a:lnTo>
                  <a:pt x="320040" y="929640"/>
                </a:lnTo>
                <a:lnTo>
                  <a:pt x="320040" y="928370"/>
                </a:lnTo>
                <a:close/>
              </a:path>
            </a:pathLst>
          </a:custGeom>
          <a:solidFill>
            <a:srgbClr val="F6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9" name="bk object 4909"/>
          <p:cNvSpPr/>
          <p:nvPr/>
        </p:nvSpPr>
        <p:spPr>
          <a:xfrm>
            <a:off x="5575300" y="2788920"/>
            <a:ext cx="514350" cy="924560"/>
          </a:xfrm>
          <a:custGeom>
            <a:avLst/>
            <a:gdLst/>
            <a:ahLst/>
            <a:cxnLst/>
            <a:rect l="l" t="t" r="r" b="b"/>
            <a:pathLst>
              <a:path w="514350" h="924560">
                <a:moveTo>
                  <a:pt x="513080" y="132079"/>
                </a:moveTo>
                <a:lnTo>
                  <a:pt x="511810" y="132079"/>
                </a:lnTo>
                <a:lnTo>
                  <a:pt x="511810" y="134619"/>
                </a:lnTo>
                <a:lnTo>
                  <a:pt x="513080" y="134619"/>
                </a:lnTo>
                <a:lnTo>
                  <a:pt x="513080" y="132079"/>
                </a:lnTo>
                <a:close/>
              </a:path>
              <a:path w="514350" h="924560">
                <a:moveTo>
                  <a:pt x="513080" y="125729"/>
                </a:moveTo>
                <a:lnTo>
                  <a:pt x="511810" y="125729"/>
                </a:lnTo>
                <a:lnTo>
                  <a:pt x="511810" y="129539"/>
                </a:lnTo>
                <a:lnTo>
                  <a:pt x="513079" y="129539"/>
                </a:lnTo>
                <a:lnTo>
                  <a:pt x="513080" y="125729"/>
                </a:lnTo>
                <a:close/>
              </a:path>
              <a:path w="514350" h="924560">
                <a:moveTo>
                  <a:pt x="514350" y="119379"/>
                </a:moveTo>
                <a:lnTo>
                  <a:pt x="511810" y="119379"/>
                </a:lnTo>
                <a:lnTo>
                  <a:pt x="511810" y="121919"/>
                </a:lnTo>
                <a:lnTo>
                  <a:pt x="514350" y="121919"/>
                </a:lnTo>
                <a:lnTo>
                  <a:pt x="514350" y="119379"/>
                </a:lnTo>
                <a:close/>
              </a:path>
              <a:path w="514350" h="924560">
                <a:moveTo>
                  <a:pt x="514350" y="113029"/>
                </a:moveTo>
                <a:lnTo>
                  <a:pt x="511810" y="113029"/>
                </a:lnTo>
                <a:lnTo>
                  <a:pt x="511810" y="115569"/>
                </a:lnTo>
                <a:lnTo>
                  <a:pt x="514350" y="115569"/>
                </a:lnTo>
                <a:lnTo>
                  <a:pt x="514350" y="113029"/>
                </a:lnTo>
                <a:close/>
              </a:path>
              <a:path w="514350" h="924560">
                <a:moveTo>
                  <a:pt x="514350" y="106679"/>
                </a:moveTo>
                <a:lnTo>
                  <a:pt x="511810" y="106679"/>
                </a:lnTo>
                <a:lnTo>
                  <a:pt x="511810" y="109219"/>
                </a:lnTo>
                <a:lnTo>
                  <a:pt x="514350" y="109219"/>
                </a:lnTo>
                <a:lnTo>
                  <a:pt x="514350" y="106679"/>
                </a:lnTo>
                <a:close/>
              </a:path>
              <a:path w="514350" h="924560">
                <a:moveTo>
                  <a:pt x="514350" y="100329"/>
                </a:moveTo>
                <a:lnTo>
                  <a:pt x="511810" y="100329"/>
                </a:lnTo>
                <a:lnTo>
                  <a:pt x="511810" y="102869"/>
                </a:lnTo>
                <a:lnTo>
                  <a:pt x="514350" y="102869"/>
                </a:lnTo>
                <a:lnTo>
                  <a:pt x="514350" y="100329"/>
                </a:lnTo>
                <a:close/>
              </a:path>
              <a:path w="514350" h="924560">
                <a:moveTo>
                  <a:pt x="514350" y="93979"/>
                </a:moveTo>
                <a:lnTo>
                  <a:pt x="511810" y="93979"/>
                </a:lnTo>
                <a:lnTo>
                  <a:pt x="511810" y="96519"/>
                </a:lnTo>
                <a:lnTo>
                  <a:pt x="514350" y="96519"/>
                </a:lnTo>
                <a:lnTo>
                  <a:pt x="514350" y="93979"/>
                </a:lnTo>
                <a:close/>
              </a:path>
              <a:path w="514350" h="924560">
                <a:moveTo>
                  <a:pt x="514350" y="87629"/>
                </a:moveTo>
                <a:lnTo>
                  <a:pt x="511810" y="87629"/>
                </a:lnTo>
                <a:lnTo>
                  <a:pt x="511810" y="90169"/>
                </a:lnTo>
                <a:lnTo>
                  <a:pt x="514350" y="90169"/>
                </a:lnTo>
                <a:lnTo>
                  <a:pt x="514350" y="87629"/>
                </a:lnTo>
                <a:close/>
              </a:path>
              <a:path w="514350" h="924560">
                <a:moveTo>
                  <a:pt x="514350" y="81279"/>
                </a:moveTo>
                <a:lnTo>
                  <a:pt x="511810" y="81279"/>
                </a:lnTo>
                <a:lnTo>
                  <a:pt x="511810" y="83819"/>
                </a:lnTo>
                <a:lnTo>
                  <a:pt x="514350" y="83819"/>
                </a:lnTo>
                <a:lnTo>
                  <a:pt x="514350" y="81279"/>
                </a:lnTo>
                <a:close/>
              </a:path>
              <a:path w="514350" h="924560">
                <a:moveTo>
                  <a:pt x="514350" y="74929"/>
                </a:moveTo>
                <a:lnTo>
                  <a:pt x="511810" y="74929"/>
                </a:lnTo>
                <a:lnTo>
                  <a:pt x="511810" y="77469"/>
                </a:lnTo>
                <a:lnTo>
                  <a:pt x="514350" y="77469"/>
                </a:lnTo>
                <a:lnTo>
                  <a:pt x="514350" y="74929"/>
                </a:lnTo>
                <a:close/>
              </a:path>
              <a:path w="514350" h="924560">
                <a:moveTo>
                  <a:pt x="514350" y="68579"/>
                </a:moveTo>
                <a:lnTo>
                  <a:pt x="511810" y="68579"/>
                </a:lnTo>
                <a:lnTo>
                  <a:pt x="511810" y="71119"/>
                </a:lnTo>
                <a:lnTo>
                  <a:pt x="514350" y="71119"/>
                </a:lnTo>
                <a:lnTo>
                  <a:pt x="514350" y="68579"/>
                </a:lnTo>
                <a:close/>
              </a:path>
              <a:path w="514350" h="924560">
                <a:moveTo>
                  <a:pt x="514350" y="62229"/>
                </a:moveTo>
                <a:lnTo>
                  <a:pt x="511810" y="62229"/>
                </a:lnTo>
                <a:lnTo>
                  <a:pt x="511810" y="64769"/>
                </a:lnTo>
                <a:lnTo>
                  <a:pt x="514350" y="64769"/>
                </a:lnTo>
                <a:lnTo>
                  <a:pt x="514350" y="62229"/>
                </a:lnTo>
                <a:close/>
              </a:path>
              <a:path w="514350" h="924560">
                <a:moveTo>
                  <a:pt x="514350" y="55879"/>
                </a:moveTo>
                <a:lnTo>
                  <a:pt x="511810" y="55879"/>
                </a:lnTo>
                <a:lnTo>
                  <a:pt x="511810" y="58419"/>
                </a:lnTo>
                <a:lnTo>
                  <a:pt x="514350" y="58419"/>
                </a:lnTo>
                <a:lnTo>
                  <a:pt x="514350" y="55879"/>
                </a:lnTo>
                <a:close/>
              </a:path>
              <a:path w="514350" h="924560">
                <a:moveTo>
                  <a:pt x="514350" y="49529"/>
                </a:moveTo>
                <a:lnTo>
                  <a:pt x="511810" y="49529"/>
                </a:lnTo>
                <a:lnTo>
                  <a:pt x="511810" y="52069"/>
                </a:lnTo>
                <a:lnTo>
                  <a:pt x="514350" y="52069"/>
                </a:lnTo>
                <a:lnTo>
                  <a:pt x="514350" y="49529"/>
                </a:lnTo>
                <a:close/>
              </a:path>
              <a:path w="514350" h="924560">
                <a:moveTo>
                  <a:pt x="514350" y="43179"/>
                </a:moveTo>
                <a:lnTo>
                  <a:pt x="511810" y="43179"/>
                </a:lnTo>
                <a:lnTo>
                  <a:pt x="511810" y="45719"/>
                </a:lnTo>
                <a:lnTo>
                  <a:pt x="514350" y="45719"/>
                </a:lnTo>
                <a:lnTo>
                  <a:pt x="514350" y="43179"/>
                </a:lnTo>
                <a:close/>
              </a:path>
              <a:path w="514350" h="924560">
                <a:moveTo>
                  <a:pt x="514350" y="36829"/>
                </a:moveTo>
                <a:lnTo>
                  <a:pt x="511810" y="36829"/>
                </a:lnTo>
                <a:lnTo>
                  <a:pt x="511810" y="39369"/>
                </a:lnTo>
                <a:lnTo>
                  <a:pt x="514350" y="39369"/>
                </a:lnTo>
                <a:lnTo>
                  <a:pt x="514350" y="36829"/>
                </a:lnTo>
                <a:close/>
              </a:path>
              <a:path w="514350" h="924560">
                <a:moveTo>
                  <a:pt x="514350" y="30479"/>
                </a:moveTo>
                <a:lnTo>
                  <a:pt x="511810" y="30479"/>
                </a:lnTo>
                <a:lnTo>
                  <a:pt x="511810" y="33019"/>
                </a:lnTo>
                <a:lnTo>
                  <a:pt x="514350" y="33019"/>
                </a:lnTo>
                <a:lnTo>
                  <a:pt x="514350" y="30479"/>
                </a:lnTo>
                <a:close/>
              </a:path>
              <a:path w="514350" h="924560">
                <a:moveTo>
                  <a:pt x="514350" y="11429"/>
                </a:moveTo>
                <a:lnTo>
                  <a:pt x="511810" y="11429"/>
                </a:lnTo>
                <a:lnTo>
                  <a:pt x="511810" y="26669"/>
                </a:lnTo>
                <a:lnTo>
                  <a:pt x="514350" y="26669"/>
                </a:lnTo>
                <a:lnTo>
                  <a:pt x="514350" y="11429"/>
                </a:lnTo>
                <a:close/>
              </a:path>
              <a:path w="514350" h="924560">
                <a:moveTo>
                  <a:pt x="514350" y="5079"/>
                </a:moveTo>
                <a:lnTo>
                  <a:pt x="511810" y="5079"/>
                </a:lnTo>
                <a:lnTo>
                  <a:pt x="511810" y="7619"/>
                </a:lnTo>
                <a:lnTo>
                  <a:pt x="514350" y="7619"/>
                </a:lnTo>
                <a:lnTo>
                  <a:pt x="514350" y="5079"/>
                </a:lnTo>
                <a:close/>
              </a:path>
              <a:path w="514350" h="924560">
                <a:moveTo>
                  <a:pt x="469900" y="1269"/>
                </a:moveTo>
                <a:lnTo>
                  <a:pt x="464820" y="1269"/>
                </a:lnTo>
                <a:lnTo>
                  <a:pt x="464820" y="2539"/>
                </a:lnTo>
                <a:lnTo>
                  <a:pt x="469900" y="2539"/>
                </a:lnTo>
                <a:lnTo>
                  <a:pt x="469900" y="1269"/>
                </a:lnTo>
                <a:close/>
              </a:path>
              <a:path w="514350" h="924560">
                <a:moveTo>
                  <a:pt x="514350" y="0"/>
                </a:moveTo>
                <a:lnTo>
                  <a:pt x="474979" y="0"/>
                </a:lnTo>
                <a:lnTo>
                  <a:pt x="474979" y="1269"/>
                </a:lnTo>
                <a:lnTo>
                  <a:pt x="514350" y="1269"/>
                </a:lnTo>
                <a:lnTo>
                  <a:pt x="514350" y="0"/>
                </a:lnTo>
                <a:close/>
              </a:path>
              <a:path w="514350" h="924560">
                <a:moveTo>
                  <a:pt x="3810" y="706120"/>
                </a:moveTo>
                <a:lnTo>
                  <a:pt x="0" y="706120"/>
                </a:lnTo>
                <a:lnTo>
                  <a:pt x="0" y="707389"/>
                </a:lnTo>
                <a:lnTo>
                  <a:pt x="3810" y="707389"/>
                </a:lnTo>
                <a:lnTo>
                  <a:pt x="3810" y="706120"/>
                </a:lnTo>
                <a:close/>
              </a:path>
              <a:path w="514350" h="924560">
                <a:moveTo>
                  <a:pt x="3810" y="702310"/>
                </a:moveTo>
                <a:lnTo>
                  <a:pt x="0" y="702310"/>
                </a:lnTo>
                <a:lnTo>
                  <a:pt x="0" y="704850"/>
                </a:lnTo>
                <a:lnTo>
                  <a:pt x="3810" y="704850"/>
                </a:lnTo>
                <a:lnTo>
                  <a:pt x="3810" y="702310"/>
                </a:lnTo>
                <a:close/>
              </a:path>
              <a:path w="514350" h="924560">
                <a:moveTo>
                  <a:pt x="1270" y="698500"/>
                </a:moveTo>
                <a:lnTo>
                  <a:pt x="0" y="698500"/>
                </a:lnTo>
                <a:lnTo>
                  <a:pt x="0" y="701039"/>
                </a:lnTo>
                <a:lnTo>
                  <a:pt x="3810" y="701039"/>
                </a:lnTo>
                <a:lnTo>
                  <a:pt x="3810" y="699770"/>
                </a:lnTo>
                <a:lnTo>
                  <a:pt x="1270" y="699770"/>
                </a:lnTo>
                <a:lnTo>
                  <a:pt x="1270" y="698500"/>
                </a:lnTo>
                <a:close/>
              </a:path>
              <a:path w="514350" h="924560">
                <a:moveTo>
                  <a:pt x="3810" y="695960"/>
                </a:moveTo>
                <a:lnTo>
                  <a:pt x="1270" y="695960"/>
                </a:lnTo>
                <a:lnTo>
                  <a:pt x="1270" y="698500"/>
                </a:lnTo>
                <a:lnTo>
                  <a:pt x="3810" y="698500"/>
                </a:lnTo>
                <a:lnTo>
                  <a:pt x="3810" y="695960"/>
                </a:lnTo>
                <a:close/>
              </a:path>
              <a:path w="514350" h="924560">
                <a:moveTo>
                  <a:pt x="3810" y="708660"/>
                </a:moveTo>
                <a:lnTo>
                  <a:pt x="0" y="708660"/>
                </a:lnTo>
                <a:lnTo>
                  <a:pt x="0" y="765810"/>
                </a:lnTo>
                <a:lnTo>
                  <a:pt x="3810" y="765810"/>
                </a:lnTo>
                <a:lnTo>
                  <a:pt x="3810" y="708660"/>
                </a:lnTo>
                <a:close/>
              </a:path>
              <a:path w="514350" h="924560">
                <a:moveTo>
                  <a:pt x="3810" y="765810"/>
                </a:moveTo>
                <a:lnTo>
                  <a:pt x="0" y="765810"/>
                </a:lnTo>
                <a:lnTo>
                  <a:pt x="0" y="820420"/>
                </a:lnTo>
                <a:lnTo>
                  <a:pt x="3810" y="820420"/>
                </a:lnTo>
                <a:lnTo>
                  <a:pt x="3810" y="765810"/>
                </a:lnTo>
                <a:close/>
              </a:path>
              <a:path w="514350" h="924560">
                <a:moveTo>
                  <a:pt x="3810" y="820420"/>
                </a:moveTo>
                <a:lnTo>
                  <a:pt x="0" y="820420"/>
                </a:lnTo>
                <a:lnTo>
                  <a:pt x="0" y="826770"/>
                </a:lnTo>
                <a:lnTo>
                  <a:pt x="3810" y="826770"/>
                </a:lnTo>
                <a:lnTo>
                  <a:pt x="3810" y="820420"/>
                </a:lnTo>
                <a:close/>
              </a:path>
              <a:path w="514350" h="924560">
                <a:moveTo>
                  <a:pt x="3810" y="826770"/>
                </a:moveTo>
                <a:lnTo>
                  <a:pt x="0" y="826770"/>
                </a:lnTo>
                <a:lnTo>
                  <a:pt x="0" y="829310"/>
                </a:lnTo>
                <a:lnTo>
                  <a:pt x="1270" y="829310"/>
                </a:lnTo>
                <a:lnTo>
                  <a:pt x="1270" y="831850"/>
                </a:lnTo>
                <a:lnTo>
                  <a:pt x="2539" y="831850"/>
                </a:lnTo>
                <a:lnTo>
                  <a:pt x="2539" y="833120"/>
                </a:lnTo>
                <a:lnTo>
                  <a:pt x="3810" y="833120"/>
                </a:lnTo>
                <a:lnTo>
                  <a:pt x="3810" y="826770"/>
                </a:lnTo>
                <a:close/>
              </a:path>
              <a:path w="514350" h="924560">
                <a:moveTo>
                  <a:pt x="326389" y="920750"/>
                </a:moveTo>
                <a:lnTo>
                  <a:pt x="105410" y="920750"/>
                </a:lnTo>
                <a:lnTo>
                  <a:pt x="105410" y="922020"/>
                </a:lnTo>
                <a:lnTo>
                  <a:pt x="326389" y="922020"/>
                </a:lnTo>
                <a:lnTo>
                  <a:pt x="326389" y="920750"/>
                </a:lnTo>
                <a:close/>
              </a:path>
              <a:path w="514350" h="924560">
                <a:moveTo>
                  <a:pt x="320039" y="923290"/>
                </a:moveTo>
                <a:lnTo>
                  <a:pt x="114300" y="923290"/>
                </a:lnTo>
                <a:lnTo>
                  <a:pt x="114300" y="924560"/>
                </a:lnTo>
                <a:lnTo>
                  <a:pt x="320039" y="924560"/>
                </a:lnTo>
                <a:lnTo>
                  <a:pt x="320039" y="923290"/>
                </a:lnTo>
                <a:close/>
              </a:path>
              <a:path w="514350" h="924560">
                <a:moveTo>
                  <a:pt x="322579" y="922020"/>
                </a:moveTo>
                <a:lnTo>
                  <a:pt x="110489" y="922020"/>
                </a:lnTo>
                <a:lnTo>
                  <a:pt x="110489" y="923290"/>
                </a:lnTo>
                <a:lnTo>
                  <a:pt x="322579" y="923290"/>
                </a:lnTo>
                <a:lnTo>
                  <a:pt x="322579" y="92202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0" name="bk object 4910"/>
          <p:cNvSpPr/>
          <p:nvPr/>
        </p:nvSpPr>
        <p:spPr>
          <a:xfrm>
            <a:off x="5579109" y="2791460"/>
            <a:ext cx="508000" cy="918210"/>
          </a:xfrm>
          <a:custGeom>
            <a:avLst/>
            <a:gdLst/>
            <a:ahLst/>
            <a:cxnLst/>
            <a:rect l="l" t="t" r="r" b="b"/>
            <a:pathLst>
              <a:path w="508000" h="918210">
                <a:moveTo>
                  <a:pt x="508000" y="129539"/>
                </a:moveTo>
                <a:lnTo>
                  <a:pt x="504189" y="129539"/>
                </a:lnTo>
                <a:lnTo>
                  <a:pt x="504189" y="133350"/>
                </a:lnTo>
                <a:lnTo>
                  <a:pt x="508000" y="133350"/>
                </a:lnTo>
                <a:lnTo>
                  <a:pt x="508000" y="129539"/>
                </a:lnTo>
                <a:close/>
              </a:path>
              <a:path w="508000" h="918210">
                <a:moveTo>
                  <a:pt x="508000" y="123189"/>
                </a:moveTo>
                <a:lnTo>
                  <a:pt x="504189" y="123189"/>
                </a:lnTo>
                <a:lnTo>
                  <a:pt x="504189" y="127000"/>
                </a:lnTo>
                <a:lnTo>
                  <a:pt x="508000" y="127000"/>
                </a:lnTo>
                <a:lnTo>
                  <a:pt x="508000" y="123189"/>
                </a:lnTo>
                <a:close/>
              </a:path>
              <a:path w="508000" h="918210">
                <a:moveTo>
                  <a:pt x="508000" y="116839"/>
                </a:moveTo>
                <a:lnTo>
                  <a:pt x="504189" y="116839"/>
                </a:lnTo>
                <a:lnTo>
                  <a:pt x="504189" y="119379"/>
                </a:lnTo>
                <a:lnTo>
                  <a:pt x="508000" y="119379"/>
                </a:lnTo>
                <a:lnTo>
                  <a:pt x="508000" y="116839"/>
                </a:lnTo>
                <a:close/>
              </a:path>
              <a:path w="508000" h="918210">
                <a:moveTo>
                  <a:pt x="508000" y="110489"/>
                </a:moveTo>
                <a:lnTo>
                  <a:pt x="504189" y="110489"/>
                </a:lnTo>
                <a:lnTo>
                  <a:pt x="504189" y="113029"/>
                </a:lnTo>
                <a:lnTo>
                  <a:pt x="508000" y="113029"/>
                </a:lnTo>
                <a:lnTo>
                  <a:pt x="508000" y="110489"/>
                </a:lnTo>
                <a:close/>
              </a:path>
              <a:path w="508000" h="918210">
                <a:moveTo>
                  <a:pt x="508000" y="104139"/>
                </a:moveTo>
                <a:lnTo>
                  <a:pt x="504189" y="104139"/>
                </a:lnTo>
                <a:lnTo>
                  <a:pt x="504189" y="106679"/>
                </a:lnTo>
                <a:lnTo>
                  <a:pt x="508000" y="106679"/>
                </a:lnTo>
                <a:lnTo>
                  <a:pt x="508000" y="104139"/>
                </a:lnTo>
                <a:close/>
              </a:path>
              <a:path w="508000" h="918210">
                <a:moveTo>
                  <a:pt x="508000" y="97789"/>
                </a:moveTo>
                <a:lnTo>
                  <a:pt x="504189" y="97789"/>
                </a:lnTo>
                <a:lnTo>
                  <a:pt x="504189" y="100329"/>
                </a:lnTo>
                <a:lnTo>
                  <a:pt x="508000" y="100329"/>
                </a:lnTo>
                <a:lnTo>
                  <a:pt x="508000" y="97789"/>
                </a:lnTo>
                <a:close/>
              </a:path>
              <a:path w="508000" h="918210">
                <a:moveTo>
                  <a:pt x="508000" y="91439"/>
                </a:moveTo>
                <a:lnTo>
                  <a:pt x="504189" y="91439"/>
                </a:lnTo>
                <a:lnTo>
                  <a:pt x="504189" y="93979"/>
                </a:lnTo>
                <a:lnTo>
                  <a:pt x="508000" y="93979"/>
                </a:lnTo>
                <a:lnTo>
                  <a:pt x="508000" y="91439"/>
                </a:lnTo>
                <a:close/>
              </a:path>
              <a:path w="508000" h="918210">
                <a:moveTo>
                  <a:pt x="508000" y="85089"/>
                </a:moveTo>
                <a:lnTo>
                  <a:pt x="504189" y="85089"/>
                </a:lnTo>
                <a:lnTo>
                  <a:pt x="504189" y="87629"/>
                </a:lnTo>
                <a:lnTo>
                  <a:pt x="508000" y="87629"/>
                </a:lnTo>
                <a:lnTo>
                  <a:pt x="508000" y="85089"/>
                </a:lnTo>
                <a:close/>
              </a:path>
              <a:path w="508000" h="918210">
                <a:moveTo>
                  <a:pt x="508000" y="78739"/>
                </a:moveTo>
                <a:lnTo>
                  <a:pt x="504189" y="78739"/>
                </a:lnTo>
                <a:lnTo>
                  <a:pt x="504189" y="81279"/>
                </a:lnTo>
                <a:lnTo>
                  <a:pt x="508000" y="81279"/>
                </a:lnTo>
                <a:lnTo>
                  <a:pt x="508000" y="78739"/>
                </a:lnTo>
                <a:close/>
              </a:path>
              <a:path w="508000" h="918210">
                <a:moveTo>
                  <a:pt x="508000" y="72389"/>
                </a:moveTo>
                <a:lnTo>
                  <a:pt x="504189" y="72389"/>
                </a:lnTo>
                <a:lnTo>
                  <a:pt x="504189" y="74929"/>
                </a:lnTo>
                <a:lnTo>
                  <a:pt x="508000" y="74929"/>
                </a:lnTo>
                <a:lnTo>
                  <a:pt x="508000" y="72389"/>
                </a:lnTo>
                <a:close/>
              </a:path>
              <a:path w="508000" h="918210">
                <a:moveTo>
                  <a:pt x="508000" y="66039"/>
                </a:moveTo>
                <a:lnTo>
                  <a:pt x="504189" y="66039"/>
                </a:lnTo>
                <a:lnTo>
                  <a:pt x="504189" y="68579"/>
                </a:lnTo>
                <a:lnTo>
                  <a:pt x="508000" y="68579"/>
                </a:lnTo>
                <a:lnTo>
                  <a:pt x="508000" y="66039"/>
                </a:lnTo>
                <a:close/>
              </a:path>
              <a:path w="508000" h="918210">
                <a:moveTo>
                  <a:pt x="508000" y="59689"/>
                </a:moveTo>
                <a:lnTo>
                  <a:pt x="504189" y="59689"/>
                </a:lnTo>
                <a:lnTo>
                  <a:pt x="504189" y="62229"/>
                </a:lnTo>
                <a:lnTo>
                  <a:pt x="508000" y="62229"/>
                </a:lnTo>
                <a:lnTo>
                  <a:pt x="508000" y="59689"/>
                </a:lnTo>
                <a:close/>
              </a:path>
              <a:path w="508000" h="918210">
                <a:moveTo>
                  <a:pt x="508000" y="53339"/>
                </a:moveTo>
                <a:lnTo>
                  <a:pt x="504189" y="53339"/>
                </a:lnTo>
                <a:lnTo>
                  <a:pt x="504189" y="55879"/>
                </a:lnTo>
                <a:lnTo>
                  <a:pt x="508000" y="55879"/>
                </a:lnTo>
                <a:lnTo>
                  <a:pt x="508000" y="53339"/>
                </a:lnTo>
                <a:close/>
              </a:path>
              <a:path w="508000" h="918210">
                <a:moveTo>
                  <a:pt x="508000" y="46989"/>
                </a:moveTo>
                <a:lnTo>
                  <a:pt x="504189" y="46989"/>
                </a:lnTo>
                <a:lnTo>
                  <a:pt x="504189" y="49529"/>
                </a:lnTo>
                <a:lnTo>
                  <a:pt x="508000" y="49529"/>
                </a:lnTo>
                <a:lnTo>
                  <a:pt x="508000" y="46989"/>
                </a:lnTo>
                <a:close/>
              </a:path>
              <a:path w="508000" h="918210">
                <a:moveTo>
                  <a:pt x="508000" y="40639"/>
                </a:moveTo>
                <a:lnTo>
                  <a:pt x="504189" y="40639"/>
                </a:lnTo>
                <a:lnTo>
                  <a:pt x="504189" y="43179"/>
                </a:lnTo>
                <a:lnTo>
                  <a:pt x="508000" y="43179"/>
                </a:lnTo>
                <a:lnTo>
                  <a:pt x="508000" y="40639"/>
                </a:lnTo>
                <a:close/>
              </a:path>
              <a:path w="508000" h="918210">
                <a:moveTo>
                  <a:pt x="508000" y="34289"/>
                </a:moveTo>
                <a:lnTo>
                  <a:pt x="504189" y="34289"/>
                </a:lnTo>
                <a:lnTo>
                  <a:pt x="504189" y="36829"/>
                </a:lnTo>
                <a:lnTo>
                  <a:pt x="508000" y="36829"/>
                </a:lnTo>
                <a:lnTo>
                  <a:pt x="508000" y="34289"/>
                </a:lnTo>
                <a:close/>
              </a:path>
              <a:path w="508000" h="918210">
                <a:moveTo>
                  <a:pt x="508000" y="27939"/>
                </a:moveTo>
                <a:lnTo>
                  <a:pt x="504189" y="27939"/>
                </a:lnTo>
                <a:lnTo>
                  <a:pt x="504189" y="30479"/>
                </a:lnTo>
                <a:lnTo>
                  <a:pt x="508000" y="30479"/>
                </a:lnTo>
                <a:lnTo>
                  <a:pt x="508000" y="27939"/>
                </a:lnTo>
                <a:close/>
              </a:path>
              <a:path w="508000" h="918210">
                <a:moveTo>
                  <a:pt x="508000" y="8889"/>
                </a:moveTo>
                <a:lnTo>
                  <a:pt x="504189" y="8889"/>
                </a:lnTo>
                <a:lnTo>
                  <a:pt x="504189" y="24129"/>
                </a:lnTo>
                <a:lnTo>
                  <a:pt x="508000" y="24129"/>
                </a:lnTo>
                <a:lnTo>
                  <a:pt x="508000" y="8889"/>
                </a:lnTo>
                <a:close/>
              </a:path>
              <a:path w="508000" h="918210">
                <a:moveTo>
                  <a:pt x="508000" y="2539"/>
                </a:moveTo>
                <a:lnTo>
                  <a:pt x="445769" y="2539"/>
                </a:lnTo>
                <a:lnTo>
                  <a:pt x="445769" y="5079"/>
                </a:lnTo>
                <a:lnTo>
                  <a:pt x="508000" y="5079"/>
                </a:lnTo>
                <a:lnTo>
                  <a:pt x="508000" y="2539"/>
                </a:lnTo>
                <a:close/>
              </a:path>
              <a:path w="508000" h="918210">
                <a:moveTo>
                  <a:pt x="455929" y="0"/>
                </a:moveTo>
                <a:lnTo>
                  <a:pt x="450850" y="0"/>
                </a:lnTo>
                <a:lnTo>
                  <a:pt x="450850" y="2539"/>
                </a:lnTo>
                <a:lnTo>
                  <a:pt x="455929" y="2539"/>
                </a:lnTo>
                <a:lnTo>
                  <a:pt x="455929" y="0"/>
                </a:lnTo>
                <a:close/>
              </a:path>
              <a:path w="508000" h="918210">
                <a:moveTo>
                  <a:pt x="508000" y="134620"/>
                </a:moveTo>
                <a:lnTo>
                  <a:pt x="504189" y="134620"/>
                </a:lnTo>
                <a:lnTo>
                  <a:pt x="504189" y="140970"/>
                </a:lnTo>
                <a:lnTo>
                  <a:pt x="506730" y="140970"/>
                </a:lnTo>
                <a:lnTo>
                  <a:pt x="506730" y="139700"/>
                </a:lnTo>
                <a:lnTo>
                  <a:pt x="508000" y="139700"/>
                </a:lnTo>
                <a:lnTo>
                  <a:pt x="508000" y="134620"/>
                </a:lnTo>
                <a:close/>
              </a:path>
              <a:path w="508000" h="918210">
                <a:moveTo>
                  <a:pt x="505459" y="156337"/>
                </a:moveTo>
                <a:lnTo>
                  <a:pt x="504189" y="156337"/>
                </a:lnTo>
                <a:lnTo>
                  <a:pt x="504189" y="159004"/>
                </a:lnTo>
                <a:lnTo>
                  <a:pt x="505459" y="159004"/>
                </a:lnTo>
                <a:lnTo>
                  <a:pt x="505459" y="156337"/>
                </a:lnTo>
                <a:close/>
              </a:path>
              <a:path w="508000" h="918210">
                <a:moveTo>
                  <a:pt x="505459" y="152654"/>
                </a:moveTo>
                <a:lnTo>
                  <a:pt x="504189" y="152654"/>
                </a:lnTo>
                <a:lnTo>
                  <a:pt x="504189" y="156210"/>
                </a:lnTo>
                <a:lnTo>
                  <a:pt x="505459" y="156210"/>
                </a:lnTo>
                <a:lnTo>
                  <a:pt x="505459" y="152654"/>
                </a:lnTo>
                <a:close/>
              </a:path>
              <a:path w="508000" h="918210">
                <a:moveTo>
                  <a:pt x="505460" y="149987"/>
                </a:moveTo>
                <a:lnTo>
                  <a:pt x="504189" y="149987"/>
                </a:lnTo>
                <a:lnTo>
                  <a:pt x="504189" y="152400"/>
                </a:lnTo>
                <a:lnTo>
                  <a:pt x="505459" y="152400"/>
                </a:lnTo>
                <a:lnTo>
                  <a:pt x="505460" y="149987"/>
                </a:lnTo>
                <a:close/>
              </a:path>
              <a:path w="508000" h="918210">
                <a:moveTo>
                  <a:pt x="506729" y="146304"/>
                </a:moveTo>
                <a:lnTo>
                  <a:pt x="504189" y="146304"/>
                </a:lnTo>
                <a:lnTo>
                  <a:pt x="504189" y="149860"/>
                </a:lnTo>
                <a:lnTo>
                  <a:pt x="505460" y="149860"/>
                </a:lnTo>
                <a:lnTo>
                  <a:pt x="506729" y="149987"/>
                </a:lnTo>
                <a:lnTo>
                  <a:pt x="506729" y="146304"/>
                </a:lnTo>
                <a:close/>
              </a:path>
              <a:path w="508000" h="918210">
                <a:moveTo>
                  <a:pt x="506729" y="143637"/>
                </a:moveTo>
                <a:lnTo>
                  <a:pt x="504189" y="143637"/>
                </a:lnTo>
                <a:lnTo>
                  <a:pt x="504189" y="146050"/>
                </a:lnTo>
                <a:lnTo>
                  <a:pt x="506729" y="146050"/>
                </a:lnTo>
                <a:lnTo>
                  <a:pt x="506729" y="143637"/>
                </a:lnTo>
                <a:close/>
              </a:path>
              <a:path w="508000" h="918210">
                <a:moveTo>
                  <a:pt x="506729" y="141097"/>
                </a:moveTo>
                <a:lnTo>
                  <a:pt x="504189" y="141097"/>
                </a:lnTo>
                <a:lnTo>
                  <a:pt x="504189" y="143510"/>
                </a:lnTo>
                <a:lnTo>
                  <a:pt x="506729" y="143510"/>
                </a:lnTo>
                <a:lnTo>
                  <a:pt x="506729" y="141097"/>
                </a:lnTo>
                <a:close/>
              </a:path>
              <a:path w="508000" h="918210">
                <a:moveTo>
                  <a:pt x="2539" y="703580"/>
                </a:moveTo>
                <a:lnTo>
                  <a:pt x="0" y="703580"/>
                </a:lnTo>
                <a:lnTo>
                  <a:pt x="0" y="704850"/>
                </a:lnTo>
                <a:lnTo>
                  <a:pt x="2539" y="704850"/>
                </a:lnTo>
                <a:lnTo>
                  <a:pt x="2539" y="703580"/>
                </a:lnTo>
                <a:close/>
              </a:path>
              <a:path w="508000" h="918210">
                <a:moveTo>
                  <a:pt x="2539" y="699770"/>
                </a:moveTo>
                <a:lnTo>
                  <a:pt x="0" y="699770"/>
                </a:lnTo>
                <a:lnTo>
                  <a:pt x="0" y="702310"/>
                </a:lnTo>
                <a:lnTo>
                  <a:pt x="2539" y="702310"/>
                </a:lnTo>
                <a:lnTo>
                  <a:pt x="2539" y="699770"/>
                </a:lnTo>
                <a:close/>
              </a:path>
              <a:path w="508000" h="918210">
                <a:moveTo>
                  <a:pt x="2539" y="697230"/>
                </a:moveTo>
                <a:lnTo>
                  <a:pt x="0" y="697230"/>
                </a:lnTo>
                <a:lnTo>
                  <a:pt x="0" y="698500"/>
                </a:lnTo>
                <a:lnTo>
                  <a:pt x="2539" y="698500"/>
                </a:lnTo>
                <a:lnTo>
                  <a:pt x="2539" y="697230"/>
                </a:lnTo>
                <a:close/>
              </a:path>
              <a:path w="508000" h="918210">
                <a:moveTo>
                  <a:pt x="2539" y="693420"/>
                </a:moveTo>
                <a:lnTo>
                  <a:pt x="0" y="693420"/>
                </a:lnTo>
                <a:lnTo>
                  <a:pt x="0" y="695960"/>
                </a:lnTo>
                <a:lnTo>
                  <a:pt x="2539" y="695960"/>
                </a:lnTo>
                <a:lnTo>
                  <a:pt x="2539" y="693420"/>
                </a:lnTo>
                <a:close/>
              </a:path>
              <a:path w="508000" h="918210">
                <a:moveTo>
                  <a:pt x="2539" y="690880"/>
                </a:moveTo>
                <a:lnTo>
                  <a:pt x="0" y="690880"/>
                </a:lnTo>
                <a:lnTo>
                  <a:pt x="0" y="692150"/>
                </a:lnTo>
                <a:lnTo>
                  <a:pt x="2539" y="692150"/>
                </a:lnTo>
                <a:lnTo>
                  <a:pt x="2539" y="690880"/>
                </a:lnTo>
                <a:close/>
              </a:path>
              <a:path w="508000" h="918210">
                <a:moveTo>
                  <a:pt x="2539" y="685800"/>
                </a:moveTo>
                <a:lnTo>
                  <a:pt x="1269" y="685800"/>
                </a:lnTo>
                <a:lnTo>
                  <a:pt x="1269" y="689610"/>
                </a:lnTo>
                <a:lnTo>
                  <a:pt x="2539" y="689610"/>
                </a:lnTo>
                <a:lnTo>
                  <a:pt x="2539" y="685800"/>
                </a:lnTo>
                <a:close/>
              </a:path>
              <a:path w="508000" h="918210">
                <a:moveTo>
                  <a:pt x="2539" y="706120"/>
                </a:moveTo>
                <a:lnTo>
                  <a:pt x="0" y="706120"/>
                </a:lnTo>
                <a:lnTo>
                  <a:pt x="0" y="763270"/>
                </a:lnTo>
                <a:lnTo>
                  <a:pt x="2539" y="763270"/>
                </a:lnTo>
                <a:lnTo>
                  <a:pt x="2539" y="706120"/>
                </a:lnTo>
                <a:close/>
              </a:path>
              <a:path w="508000" h="918210">
                <a:moveTo>
                  <a:pt x="2539" y="763270"/>
                </a:moveTo>
                <a:lnTo>
                  <a:pt x="0" y="763270"/>
                </a:lnTo>
                <a:lnTo>
                  <a:pt x="0" y="817880"/>
                </a:lnTo>
                <a:lnTo>
                  <a:pt x="2539" y="817880"/>
                </a:lnTo>
                <a:lnTo>
                  <a:pt x="2539" y="763270"/>
                </a:lnTo>
                <a:close/>
              </a:path>
              <a:path w="508000" h="918210">
                <a:moveTo>
                  <a:pt x="2539" y="817880"/>
                </a:moveTo>
                <a:lnTo>
                  <a:pt x="0" y="817880"/>
                </a:lnTo>
                <a:lnTo>
                  <a:pt x="0" y="824230"/>
                </a:lnTo>
                <a:lnTo>
                  <a:pt x="2539" y="824230"/>
                </a:lnTo>
                <a:lnTo>
                  <a:pt x="2539" y="817880"/>
                </a:lnTo>
                <a:close/>
              </a:path>
              <a:path w="508000" h="918210">
                <a:moveTo>
                  <a:pt x="2539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539" y="830580"/>
                </a:lnTo>
                <a:lnTo>
                  <a:pt x="2539" y="824230"/>
                </a:lnTo>
                <a:close/>
              </a:path>
              <a:path w="508000" h="918210">
                <a:moveTo>
                  <a:pt x="2539" y="830580"/>
                </a:moveTo>
                <a:lnTo>
                  <a:pt x="0" y="830580"/>
                </a:lnTo>
                <a:lnTo>
                  <a:pt x="0" y="833120"/>
                </a:lnTo>
                <a:lnTo>
                  <a:pt x="1269" y="833120"/>
                </a:lnTo>
                <a:lnTo>
                  <a:pt x="1269" y="835660"/>
                </a:lnTo>
                <a:lnTo>
                  <a:pt x="2539" y="835660"/>
                </a:lnTo>
                <a:lnTo>
                  <a:pt x="2539" y="830580"/>
                </a:lnTo>
                <a:close/>
              </a:path>
              <a:path w="508000" h="918210">
                <a:moveTo>
                  <a:pt x="326389" y="916940"/>
                </a:moveTo>
                <a:lnTo>
                  <a:pt x="100329" y="916940"/>
                </a:lnTo>
                <a:lnTo>
                  <a:pt x="100329" y="918210"/>
                </a:lnTo>
                <a:lnTo>
                  <a:pt x="326389" y="918210"/>
                </a:lnTo>
                <a:lnTo>
                  <a:pt x="326389" y="916940"/>
                </a:lnTo>
                <a:close/>
              </a:path>
              <a:path w="508000" h="918210">
                <a:moveTo>
                  <a:pt x="328929" y="915670"/>
                </a:moveTo>
                <a:lnTo>
                  <a:pt x="97789" y="915670"/>
                </a:lnTo>
                <a:lnTo>
                  <a:pt x="97789" y="916940"/>
                </a:lnTo>
                <a:lnTo>
                  <a:pt x="328929" y="916940"/>
                </a:lnTo>
                <a:lnTo>
                  <a:pt x="328929" y="915670"/>
                </a:lnTo>
                <a:close/>
              </a:path>
              <a:path w="508000" h="918210">
                <a:moveTo>
                  <a:pt x="332739" y="914400"/>
                </a:moveTo>
                <a:lnTo>
                  <a:pt x="95250" y="914400"/>
                </a:lnTo>
                <a:lnTo>
                  <a:pt x="95250" y="915670"/>
                </a:lnTo>
                <a:lnTo>
                  <a:pt x="332739" y="915670"/>
                </a:lnTo>
                <a:lnTo>
                  <a:pt x="332739" y="914400"/>
                </a:lnTo>
                <a:close/>
              </a:path>
            </a:pathLst>
          </a:custGeom>
          <a:solidFill>
            <a:srgbClr val="F1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1" name="bk object 4911"/>
          <p:cNvSpPr/>
          <p:nvPr/>
        </p:nvSpPr>
        <p:spPr>
          <a:xfrm>
            <a:off x="5581650" y="2796539"/>
            <a:ext cx="501650" cy="909319"/>
          </a:xfrm>
          <a:custGeom>
            <a:avLst/>
            <a:gdLst/>
            <a:ahLst/>
            <a:cxnLst/>
            <a:rect l="l" t="t" r="r" b="b"/>
            <a:pathLst>
              <a:path w="501650" h="909320">
                <a:moveTo>
                  <a:pt x="501650" y="124460"/>
                </a:moveTo>
                <a:lnTo>
                  <a:pt x="497839" y="124460"/>
                </a:lnTo>
                <a:lnTo>
                  <a:pt x="497839" y="128270"/>
                </a:lnTo>
                <a:lnTo>
                  <a:pt x="501650" y="128270"/>
                </a:lnTo>
                <a:lnTo>
                  <a:pt x="501650" y="124460"/>
                </a:lnTo>
                <a:close/>
              </a:path>
              <a:path w="501650" h="909320">
                <a:moveTo>
                  <a:pt x="501650" y="118110"/>
                </a:moveTo>
                <a:lnTo>
                  <a:pt x="497839" y="118110"/>
                </a:lnTo>
                <a:lnTo>
                  <a:pt x="497839" y="121920"/>
                </a:lnTo>
                <a:lnTo>
                  <a:pt x="501650" y="121920"/>
                </a:lnTo>
                <a:lnTo>
                  <a:pt x="501650" y="118110"/>
                </a:lnTo>
                <a:close/>
              </a:path>
              <a:path w="501650" h="909320">
                <a:moveTo>
                  <a:pt x="501650" y="111760"/>
                </a:moveTo>
                <a:lnTo>
                  <a:pt x="497839" y="111760"/>
                </a:lnTo>
                <a:lnTo>
                  <a:pt x="497839" y="114300"/>
                </a:lnTo>
                <a:lnTo>
                  <a:pt x="501650" y="114300"/>
                </a:lnTo>
                <a:lnTo>
                  <a:pt x="501650" y="111760"/>
                </a:lnTo>
                <a:close/>
              </a:path>
              <a:path w="501650" h="909320">
                <a:moveTo>
                  <a:pt x="501650" y="105410"/>
                </a:moveTo>
                <a:lnTo>
                  <a:pt x="497839" y="105410"/>
                </a:lnTo>
                <a:lnTo>
                  <a:pt x="497839" y="107950"/>
                </a:lnTo>
                <a:lnTo>
                  <a:pt x="501650" y="107950"/>
                </a:lnTo>
                <a:lnTo>
                  <a:pt x="501650" y="105410"/>
                </a:lnTo>
                <a:close/>
              </a:path>
              <a:path w="501650" h="909320">
                <a:moveTo>
                  <a:pt x="501650" y="99060"/>
                </a:moveTo>
                <a:lnTo>
                  <a:pt x="497839" y="99060"/>
                </a:lnTo>
                <a:lnTo>
                  <a:pt x="497839" y="101600"/>
                </a:lnTo>
                <a:lnTo>
                  <a:pt x="501650" y="101600"/>
                </a:lnTo>
                <a:lnTo>
                  <a:pt x="501650" y="99060"/>
                </a:lnTo>
                <a:close/>
              </a:path>
              <a:path w="501650" h="909320">
                <a:moveTo>
                  <a:pt x="501650" y="92710"/>
                </a:moveTo>
                <a:lnTo>
                  <a:pt x="497839" y="92710"/>
                </a:lnTo>
                <a:lnTo>
                  <a:pt x="497839" y="95250"/>
                </a:lnTo>
                <a:lnTo>
                  <a:pt x="501650" y="95250"/>
                </a:lnTo>
                <a:lnTo>
                  <a:pt x="501650" y="92710"/>
                </a:lnTo>
                <a:close/>
              </a:path>
              <a:path w="501650" h="909320">
                <a:moveTo>
                  <a:pt x="501650" y="86360"/>
                </a:moveTo>
                <a:lnTo>
                  <a:pt x="497839" y="86360"/>
                </a:lnTo>
                <a:lnTo>
                  <a:pt x="497839" y="88900"/>
                </a:lnTo>
                <a:lnTo>
                  <a:pt x="501650" y="88900"/>
                </a:lnTo>
                <a:lnTo>
                  <a:pt x="501650" y="86360"/>
                </a:lnTo>
                <a:close/>
              </a:path>
              <a:path w="501650" h="909320">
                <a:moveTo>
                  <a:pt x="501650" y="80010"/>
                </a:moveTo>
                <a:lnTo>
                  <a:pt x="497839" y="80010"/>
                </a:lnTo>
                <a:lnTo>
                  <a:pt x="497839" y="82550"/>
                </a:lnTo>
                <a:lnTo>
                  <a:pt x="501650" y="82550"/>
                </a:lnTo>
                <a:lnTo>
                  <a:pt x="501650" y="80010"/>
                </a:lnTo>
                <a:close/>
              </a:path>
              <a:path w="501650" h="909320">
                <a:moveTo>
                  <a:pt x="501650" y="73660"/>
                </a:moveTo>
                <a:lnTo>
                  <a:pt x="497839" y="73660"/>
                </a:lnTo>
                <a:lnTo>
                  <a:pt x="497839" y="76200"/>
                </a:lnTo>
                <a:lnTo>
                  <a:pt x="501650" y="76200"/>
                </a:lnTo>
                <a:lnTo>
                  <a:pt x="501650" y="73660"/>
                </a:lnTo>
                <a:close/>
              </a:path>
              <a:path w="501650" h="909320">
                <a:moveTo>
                  <a:pt x="501650" y="67310"/>
                </a:moveTo>
                <a:lnTo>
                  <a:pt x="497839" y="67310"/>
                </a:lnTo>
                <a:lnTo>
                  <a:pt x="497839" y="69850"/>
                </a:lnTo>
                <a:lnTo>
                  <a:pt x="501650" y="69850"/>
                </a:lnTo>
                <a:lnTo>
                  <a:pt x="501650" y="67310"/>
                </a:lnTo>
                <a:close/>
              </a:path>
              <a:path w="501650" h="909320">
                <a:moveTo>
                  <a:pt x="501650" y="60960"/>
                </a:moveTo>
                <a:lnTo>
                  <a:pt x="497839" y="60960"/>
                </a:lnTo>
                <a:lnTo>
                  <a:pt x="497839" y="63500"/>
                </a:lnTo>
                <a:lnTo>
                  <a:pt x="501650" y="63500"/>
                </a:lnTo>
                <a:lnTo>
                  <a:pt x="501650" y="60960"/>
                </a:lnTo>
                <a:close/>
              </a:path>
              <a:path w="501650" h="909320">
                <a:moveTo>
                  <a:pt x="501650" y="54610"/>
                </a:moveTo>
                <a:lnTo>
                  <a:pt x="497839" y="54610"/>
                </a:lnTo>
                <a:lnTo>
                  <a:pt x="497839" y="57150"/>
                </a:lnTo>
                <a:lnTo>
                  <a:pt x="501650" y="57150"/>
                </a:lnTo>
                <a:lnTo>
                  <a:pt x="501650" y="54610"/>
                </a:lnTo>
                <a:close/>
              </a:path>
              <a:path w="501650" h="909320">
                <a:moveTo>
                  <a:pt x="501650" y="48260"/>
                </a:moveTo>
                <a:lnTo>
                  <a:pt x="497839" y="48260"/>
                </a:lnTo>
                <a:lnTo>
                  <a:pt x="497839" y="50800"/>
                </a:lnTo>
                <a:lnTo>
                  <a:pt x="501650" y="50800"/>
                </a:lnTo>
                <a:lnTo>
                  <a:pt x="501650" y="48260"/>
                </a:lnTo>
                <a:close/>
              </a:path>
              <a:path w="501650" h="909320">
                <a:moveTo>
                  <a:pt x="501650" y="41910"/>
                </a:moveTo>
                <a:lnTo>
                  <a:pt x="497839" y="41910"/>
                </a:lnTo>
                <a:lnTo>
                  <a:pt x="497839" y="44450"/>
                </a:lnTo>
                <a:lnTo>
                  <a:pt x="501650" y="44450"/>
                </a:lnTo>
                <a:lnTo>
                  <a:pt x="501650" y="41910"/>
                </a:lnTo>
                <a:close/>
              </a:path>
              <a:path w="501650" h="909320">
                <a:moveTo>
                  <a:pt x="501650" y="35560"/>
                </a:moveTo>
                <a:lnTo>
                  <a:pt x="497839" y="35560"/>
                </a:lnTo>
                <a:lnTo>
                  <a:pt x="497839" y="38100"/>
                </a:lnTo>
                <a:lnTo>
                  <a:pt x="501650" y="38100"/>
                </a:lnTo>
                <a:lnTo>
                  <a:pt x="501650" y="35560"/>
                </a:lnTo>
                <a:close/>
              </a:path>
              <a:path w="501650" h="909320">
                <a:moveTo>
                  <a:pt x="501650" y="29210"/>
                </a:moveTo>
                <a:lnTo>
                  <a:pt x="497839" y="29210"/>
                </a:lnTo>
                <a:lnTo>
                  <a:pt x="497839" y="31750"/>
                </a:lnTo>
                <a:lnTo>
                  <a:pt x="501650" y="31750"/>
                </a:lnTo>
                <a:lnTo>
                  <a:pt x="501650" y="29210"/>
                </a:lnTo>
                <a:close/>
              </a:path>
              <a:path w="501650" h="909320">
                <a:moveTo>
                  <a:pt x="501650" y="22860"/>
                </a:moveTo>
                <a:lnTo>
                  <a:pt x="497839" y="22860"/>
                </a:lnTo>
                <a:lnTo>
                  <a:pt x="497839" y="25400"/>
                </a:lnTo>
                <a:lnTo>
                  <a:pt x="501650" y="25400"/>
                </a:lnTo>
                <a:lnTo>
                  <a:pt x="501650" y="22860"/>
                </a:lnTo>
                <a:close/>
              </a:path>
              <a:path w="501650" h="909320">
                <a:moveTo>
                  <a:pt x="501650" y="3810"/>
                </a:moveTo>
                <a:lnTo>
                  <a:pt x="497839" y="3810"/>
                </a:lnTo>
                <a:lnTo>
                  <a:pt x="497839" y="19050"/>
                </a:lnTo>
                <a:lnTo>
                  <a:pt x="501650" y="19050"/>
                </a:lnTo>
                <a:lnTo>
                  <a:pt x="501650" y="3810"/>
                </a:lnTo>
                <a:close/>
              </a:path>
              <a:path w="501650" h="909320">
                <a:moveTo>
                  <a:pt x="427989" y="1270"/>
                </a:moveTo>
                <a:lnTo>
                  <a:pt x="424179" y="1270"/>
                </a:lnTo>
                <a:lnTo>
                  <a:pt x="424179" y="3810"/>
                </a:lnTo>
                <a:lnTo>
                  <a:pt x="427989" y="3810"/>
                </a:lnTo>
                <a:lnTo>
                  <a:pt x="427989" y="1270"/>
                </a:lnTo>
                <a:close/>
              </a:path>
              <a:path w="501650" h="909320">
                <a:moveTo>
                  <a:pt x="438150" y="0"/>
                </a:moveTo>
                <a:lnTo>
                  <a:pt x="433070" y="0"/>
                </a:lnTo>
                <a:lnTo>
                  <a:pt x="433070" y="1270"/>
                </a:lnTo>
                <a:lnTo>
                  <a:pt x="438150" y="1270"/>
                </a:lnTo>
                <a:lnTo>
                  <a:pt x="438150" y="0"/>
                </a:lnTo>
                <a:close/>
              </a:path>
              <a:path w="501650" h="909320">
                <a:moveTo>
                  <a:pt x="501650" y="129540"/>
                </a:moveTo>
                <a:lnTo>
                  <a:pt x="497839" y="129540"/>
                </a:lnTo>
                <a:lnTo>
                  <a:pt x="497839" y="135890"/>
                </a:lnTo>
                <a:lnTo>
                  <a:pt x="501650" y="135890"/>
                </a:lnTo>
                <a:lnTo>
                  <a:pt x="501650" y="129540"/>
                </a:lnTo>
                <a:close/>
              </a:path>
              <a:path w="501650" h="909320">
                <a:moveTo>
                  <a:pt x="499109" y="183007"/>
                </a:moveTo>
                <a:lnTo>
                  <a:pt x="497839" y="183007"/>
                </a:lnTo>
                <a:lnTo>
                  <a:pt x="497839" y="184404"/>
                </a:lnTo>
                <a:lnTo>
                  <a:pt x="499109" y="184404"/>
                </a:lnTo>
                <a:lnTo>
                  <a:pt x="499109" y="183007"/>
                </a:lnTo>
                <a:close/>
              </a:path>
              <a:path w="501650" h="909320">
                <a:moveTo>
                  <a:pt x="499109" y="179324"/>
                </a:moveTo>
                <a:lnTo>
                  <a:pt x="497839" y="179324"/>
                </a:lnTo>
                <a:lnTo>
                  <a:pt x="497839" y="182880"/>
                </a:lnTo>
                <a:lnTo>
                  <a:pt x="499109" y="182880"/>
                </a:lnTo>
                <a:lnTo>
                  <a:pt x="499109" y="179324"/>
                </a:lnTo>
                <a:close/>
              </a:path>
              <a:path w="501650" h="909320">
                <a:moveTo>
                  <a:pt x="499109" y="176657"/>
                </a:moveTo>
                <a:lnTo>
                  <a:pt x="497839" y="176657"/>
                </a:lnTo>
                <a:lnTo>
                  <a:pt x="497839" y="179070"/>
                </a:lnTo>
                <a:lnTo>
                  <a:pt x="499109" y="179070"/>
                </a:lnTo>
                <a:lnTo>
                  <a:pt x="499109" y="176657"/>
                </a:lnTo>
                <a:close/>
              </a:path>
              <a:path w="501650" h="909320">
                <a:moveTo>
                  <a:pt x="500379" y="172974"/>
                </a:moveTo>
                <a:lnTo>
                  <a:pt x="497839" y="172974"/>
                </a:lnTo>
                <a:lnTo>
                  <a:pt x="497839" y="176530"/>
                </a:lnTo>
                <a:lnTo>
                  <a:pt x="499110" y="176530"/>
                </a:lnTo>
                <a:lnTo>
                  <a:pt x="499110" y="173990"/>
                </a:lnTo>
                <a:lnTo>
                  <a:pt x="500379" y="173990"/>
                </a:lnTo>
                <a:lnTo>
                  <a:pt x="500379" y="172974"/>
                </a:lnTo>
                <a:close/>
              </a:path>
              <a:path w="501650" h="909320">
                <a:moveTo>
                  <a:pt x="500379" y="170307"/>
                </a:moveTo>
                <a:lnTo>
                  <a:pt x="497839" y="170307"/>
                </a:lnTo>
                <a:lnTo>
                  <a:pt x="497839" y="172720"/>
                </a:lnTo>
                <a:lnTo>
                  <a:pt x="500379" y="172720"/>
                </a:lnTo>
                <a:lnTo>
                  <a:pt x="500379" y="170307"/>
                </a:lnTo>
                <a:close/>
              </a:path>
              <a:path w="501650" h="909320">
                <a:moveTo>
                  <a:pt x="500379" y="166624"/>
                </a:moveTo>
                <a:lnTo>
                  <a:pt x="497839" y="166624"/>
                </a:lnTo>
                <a:lnTo>
                  <a:pt x="497839" y="170180"/>
                </a:lnTo>
                <a:lnTo>
                  <a:pt x="500379" y="170180"/>
                </a:lnTo>
                <a:lnTo>
                  <a:pt x="500379" y="166624"/>
                </a:lnTo>
                <a:close/>
              </a:path>
              <a:path w="501650" h="909320">
                <a:moveTo>
                  <a:pt x="500380" y="163957"/>
                </a:moveTo>
                <a:lnTo>
                  <a:pt x="497839" y="163957"/>
                </a:lnTo>
                <a:lnTo>
                  <a:pt x="497839" y="166370"/>
                </a:lnTo>
                <a:lnTo>
                  <a:pt x="500380" y="166370"/>
                </a:lnTo>
                <a:lnTo>
                  <a:pt x="500380" y="163957"/>
                </a:lnTo>
                <a:close/>
              </a:path>
              <a:path w="501650" h="909320">
                <a:moveTo>
                  <a:pt x="501650" y="160274"/>
                </a:moveTo>
                <a:lnTo>
                  <a:pt x="497839" y="160274"/>
                </a:lnTo>
                <a:lnTo>
                  <a:pt x="497839" y="163830"/>
                </a:lnTo>
                <a:lnTo>
                  <a:pt x="500380" y="163830"/>
                </a:lnTo>
                <a:lnTo>
                  <a:pt x="501650" y="163957"/>
                </a:lnTo>
                <a:lnTo>
                  <a:pt x="501650" y="160274"/>
                </a:lnTo>
                <a:close/>
              </a:path>
              <a:path w="501650" h="909320">
                <a:moveTo>
                  <a:pt x="501650" y="157607"/>
                </a:moveTo>
                <a:lnTo>
                  <a:pt x="497839" y="157607"/>
                </a:lnTo>
                <a:lnTo>
                  <a:pt x="497839" y="160020"/>
                </a:lnTo>
                <a:lnTo>
                  <a:pt x="501650" y="160020"/>
                </a:lnTo>
                <a:lnTo>
                  <a:pt x="501650" y="157607"/>
                </a:lnTo>
                <a:close/>
              </a:path>
              <a:path w="501650" h="909320">
                <a:moveTo>
                  <a:pt x="501650" y="153924"/>
                </a:moveTo>
                <a:lnTo>
                  <a:pt x="497839" y="153924"/>
                </a:lnTo>
                <a:lnTo>
                  <a:pt x="497839" y="157480"/>
                </a:lnTo>
                <a:lnTo>
                  <a:pt x="501650" y="157480"/>
                </a:lnTo>
                <a:lnTo>
                  <a:pt x="501650" y="153924"/>
                </a:lnTo>
                <a:close/>
              </a:path>
              <a:path w="501650" h="909320">
                <a:moveTo>
                  <a:pt x="501650" y="151257"/>
                </a:moveTo>
                <a:lnTo>
                  <a:pt x="497839" y="151257"/>
                </a:lnTo>
                <a:lnTo>
                  <a:pt x="497839" y="153670"/>
                </a:lnTo>
                <a:lnTo>
                  <a:pt x="501650" y="153670"/>
                </a:lnTo>
                <a:lnTo>
                  <a:pt x="501650" y="151257"/>
                </a:lnTo>
                <a:close/>
              </a:path>
              <a:path w="501650" h="909320">
                <a:moveTo>
                  <a:pt x="501650" y="147574"/>
                </a:moveTo>
                <a:lnTo>
                  <a:pt x="497839" y="147574"/>
                </a:lnTo>
                <a:lnTo>
                  <a:pt x="497839" y="151130"/>
                </a:lnTo>
                <a:lnTo>
                  <a:pt x="501650" y="151130"/>
                </a:lnTo>
                <a:lnTo>
                  <a:pt x="501650" y="147574"/>
                </a:lnTo>
                <a:close/>
              </a:path>
              <a:path w="501650" h="909320">
                <a:moveTo>
                  <a:pt x="501650" y="144907"/>
                </a:moveTo>
                <a:lnTo>
                  <a:pt x="497839" y="144907"/>
                </a:lnTo>
                <a:lnTo>
                  <a:pt x="497839" y="147320"/>
                </a:lnTo>
                <a:lnTo>
                  <a:pt x="501650" y="147320"/>
                </a:lnTo>
                <a:lnTo>
                  <a:pt x="501650" y="144907"/>
                </a:lnTo>
                <a:close/>
              </a:path>
              <a:path w="501650" h="909320">
                <a:moveTo>
                  <a:pt x="501650" y="141224"/>
                </a:moveTo>
                <a:lnTo>
                  <a:pt x="497839" y="141224"/>
                </a:lnTo>
                <a:lnTo>
                  <a:pt x="497839" y="144780"/>
                </a:lnTo>
                <a:lnTo>
                  <a:pt x="501650" y="144780"/>
                </a:lnTo>
                <a:lnTo>
                  <a:pt x="501650" y="141224"/>
                </a:lnTo>
                <a:close/>
              </a:path>
              <a:path w="501650" h="909320">
                <a:moveTo>
                  <a:pt x="501650" y="138557"/>
                </a:moveTo>
                <a:lnTo>
                  <a:pt x="497839" y="138557"/>
                </a:lnTo>
                <a:lnTo>
                  <a:pt x="497839" y="140970"/>
                </a:lnTo>
                <a:lnTo>
                  <a:pt x="501650" y="140970"/>
                </a:lnTo>
                <a:lnTo>
                  <a:pt x="501650" y="138557"/>
                </a:lnTo>
                <a:close/>
              </a:path>
              <a:path w="501650" h="909320">
                <a:moveTo>
                  <a:pt x="501650" y="136017"/>
                </a:moveTo>
                <a:lnTo>
                  <a:pt x="497839" y="136017"/>
                </a:lnTo>
                <a:lnTo>
                  <a:pt x="497839" y="138430"/>
                </a:lnTo>
                <a:lnTo>
                  <a:pt x="501650" y="138430"/>
                </a:lnTo>
                <a:lnTo>
                  <a:pt x="501650" y="136017"/>
                </a:lnTo>
                <a:close/>
              </a:path>
              <a:path w="501650" h="909320">
                <a:moveTo>
                  <a:pt x="3810" y="698500"/>
                </a:moveTo>
                <a:lnTo>
                  <a:pt x="0" y="698500"/>
                </a:lnTo>
                <a:lnTo>
                  <a:pt x="0" y="699770"/>
                </a:lnTo>
                <a:lnTo>
                  <a:pt x="3810" y="699770"/>
                </a:lnTo>
                <a:lnTo>
                  <a:pt x="3810" y="698500"/>
                </a:lnTo>
                <a:close/>
              </a:path>
              <a:path w="501650" h="909320">
                <a:moveTo>
                  <a:pt x="3810" y="694690"/>
                </a:moveTo>
                <a:lnTo>
                  <a:pt x="0" y="694690"/>
                </a:lnTo>
                <a:lnTo>
                  <a:pt x="0" y="697230"/>
                </a:lnTo>
                <a:lnTo>
                  <a:pt x="3810" y="697230"/>
                </a:lnTo>
                <a:lnTo>
                  <a:pt x="3810" y="694690"/>
                </a:lnTo>
                <a:close/>
              </a:path>
              <a:path w="501650" h="909320">
                <a:moveTo>
                  <a:pt x="3810" y="692150"/>
                </a:moveTo>
                <a:lnTo>
                  <a:pt x="0" y="692150"/>
                </a:lnTo>
                <a:lnTo>
                  <a:pt x="0" y="693420"/>
                </a:lnTo>
                <a:lnTo>
                  <a:pt x="3810" y="693420"/>
                </a:lnTo>
                <a:lnTo>
                  <a:pt x="3810" y="692150"/>
                </a:lnTo>
                <a:close/>
              </a:path>
              <a:path w="501650" h="909320">
                <a:moveTo>
                  <a:pt x="3810" y="688340"/>
                </a:moveTo>
                <a:lnTo>
                  <a:pt x="0" y="688340"/>
                </a:lnTo>
                <a:lnTo>
                  <a:pt x="0" y="690880"/>
                </a:lnTo>
                <a:lnTo>
                  <a:pt x="3810" y="690880"/>
                </a:lnTo>
                <a:lnTo>
                  <a:pt x="3810" y="688340"/>
                </a:lnTo>
                <a:close/>
              </a:path>
              <a:path w="501650" h="909320">
                <a:moveTo>
                  <a:pt x="3810" y="685800"/>
                </a:moveTo>
                <a:lnTo>
                  <a:pt x="0" y="685800"/>
                </a:lnTo>
                <a:lnTo>
                  <a:pt x="0" y="687070"/>
                </a:lnTo>
                <a:lnTo>
                  <a:pt x="3810" y="687070"/>
                </a:lnTo>
                <a:lnTo>
                  <a:pt x="3810" y="685800"/>
                </a:lnTo>
                <a:close/>
              </a:path>
              <a:path w="501650" h="909320">
                <a:moveTo>
                  <a:pt x="3810" y="681990"/>
                </a:moveTo>
                <a:lnTo>
                  <a:pt x="0" y="681990"/>
                </a:lnTo>
                <a:lnTo>
                  <a:pt x="0" y="684530"/>
                </a:lnTo>
                <a:lnTo>
                  <a:pt x="3810" y="684530"/>
                </a:lnTo>
                <a:lnTo>
                  <a:pt x="3810" y="681990"/>
                </a:lnTo>
                <a:close/>
              </a:path>
              <a:path w="501650" h="909320">
                <a:moveTo>
                  <a:pt x="1270" y="678180"/>
                </a:moveTo>
                <a:lnTo>
                  <a:pt x="0" y="678180"/>
                </a:lnTo>
                <a:lnTo>
                  <a:pt x="0" y="680720"/>
                </a:lnTo>
                <a:lnTo>
                  <a:pt x="3810" y="680720"/>
                </a:lnTo>
                <a:lnTo>
                  <a:pt x="3810" y="679450"/>
                </a:lnTo>
                <a:lnTo>
                  <a:pt x="1270" y="679450"/>
                </a:lnTo>
                <a:lnTo>
                  <a:pt x="1270" y="678180"/>
                </a:lnTo>
                <a:close/>
              </a:path>
              <a:path w="501650" h="909320">
                <a:moveTo>
                  <a:pt x="3810" y="675640"/>
                </a:moveTo>
                <a:lnTo>
                  <a:pt x="1270" y="675640"/>
                </a:lnTo>
                <a:lnTo>
                  <a:pt x="1270" y="678180"/>
                </a:lnTo>
                <a:lnTo>
                  <a:pt x="3810" y="678180"/>
                </a:lnTo>
                <a:lnTo>
                  <a:pt x="3810" y="675640"/>
                </a:lnTo>
                <a:close/>
              </a:path>
              <a:path w="501650" h="909320">
                <a:moveTo>
                  <a:pt x="3810" y="701040"/>
                </a:moveTo>
                <a:lnTo>
                  <a:pt x="0" y="701040"/>
                </a:lnTo>
                <a:lnTo>
                  <a:pt x="0" y="758190"/>
                </a:lnTo>
                <a:lnTo>
                  <a:pt x="3810" y="758190"/>
                </a:lnTo>
                <a:lnTo>
                  <a:pt x="3810" y="701040"/>
                </a:lnTo>
                <a:close/>
              </a:path>
              <a:path w="501650" h="909320">
                <a:moveTo>
                  <a:pt x="3810" y="758190"/>
                </a:moveTo>
                <a:lnTo>
                  <a:pt x="0" y="758190"/>
                </a:lnTo>
                <a:lnTo>
                  <a:pt x="0" y="812800"/>
                </a:lnTo>
                <a:lnTo>
                  <a:pt x="3810" y="812800"/>
                </a:lnTo>
                <a:lnTo>
                  <a:pt x="3810" y="758190"/>
                </a:lnTo>
                <a:close/>
              </a:path>
              <a:path w="501650" h="909320">
                <a:moveTo>
                  <a:pt x="381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3810" y="819150"/>
                </a:lnTo>
                <a:lnTo>
                  <a:pt x="3810" y="812800"/>
                </a:lnTo>
                <a:close/>
              </a:path>
              <a:path w="501650" h="909320">
                <a:moveTo>
                  <a:pt x="381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3810" y="825500"/>
                </a:lnTo>
                <a:lnTo>
                  <a:pt x="3810" y="819150"/>
                </a:lnTo>
                <a:close/>
              </a:path>
              <a:path w="501650" h="909320">
                <a:moveTo>
                  <a:pt x="381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3810" y="831850"/>
                </a:lnTo>
                <a:lnTo>
                  <a:pt x="3810" y="825500"/>
                </a:lnTo>
                <a:close/>
              </a:path>
              <a:path w="501650" h="909320">
                <a:moveTo>
                  <a:pt x="3810" y="831850"/>
                </a:moveTo>
                <a:lnTo>
                  <a:pt x="0" y="831850"/>
                </a:lnTo>
                <a:lnTo>
                  <a:pt x="0" y="833120"/>
                </a:lnTo>
                <a:lnTo>
                  <a:pt x="1270" y="833120"/>
                </a:lnTo>
                <a:lnTo>
                  <a:pt x="1270" y="835660"/>
                </a:lnTo>
                <a:lnTo>
                  <a:pt x="2539" y="835660"/>
                </a:lnTo>
                <a:lnTo>
                  <a:pt x="2539" y="838200"/>
                </a:lnTo>
                <a:lnTo>
                  <a:pt x="3810" y="838200"/>
                </a:lnTo>
                <a:lnTo>
                  <a:pt x="3810" y="831850"/>
                </a:lnTo>
                <a:close/>
              </a:path>
              <a:path w="501650" h="909320">
                <a:moveTo>
                  <a:pt x="336550" y="906780"/>
                </a:moveTo>
                <a:lnTo>
                  <a:pt x="87629" y="906780"/>
                </a:lnTo>
                <a:lnTo>
                  <a:pt x="87629" y="908050"/>
                </a:lnTo>
                <a:lnTo>
                  <a:pt x="336550" y="908050"/>
                </a:lnTo>
                <a:lnTo>
                  <a:pt x="336550" y="906780"/>
                </a:lnTo>
                <a:close/>
              </a:path>
              <a:path w="501650" h="909320">
                <a:moveTo>
                  <a:pt x="339089" y="905510"/>
                </a:moveTo>
                <a:lnTo>
                  <a:pt x="85089" y="905510"/>
                </a:lnTo>
                <a:lnTo>
                  <a:pt x="85089" y="906780"/>
                </a:lnTo>
                <a:lnTo>
                  <a:pt x="339089" y="906780"/>
                </a:lnTo>
                <a:lnTo>
                  <a:pt x="339089" y="905510"/>
                </a:lnTo>
                <a:close/>
              </a:path>
              <a:path w="501650" h="909320">
                <a:moveTo>
                  <a:pt x="332740" y="908050"/>
                </a:moveTo>
                <a:lnTo>
                  <a:pt x="90170" y="908050"/>
                </a:lnTo>
                <a:lnTo>
                  <a:pt x="90170" y="909320"/>
                </a:lnTo>
                <a:lnTo>
                  <a:pt x="332740" y="909320"/>
                </a:lnTo>
                <a:lnTo>
                  <a:pt x="332740" y="90805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2" name="bk object 4912"/>
          <p:cNvSpPr/>
          <p:nvPr/>
        </p:nvSpPr>
        <p:spPr>
          <a:xfrm>
            <a:off x="5585459" y="2799207"/>
            <a:ext cx="494030" cy="902969"/>
          </a:xfrm>
          <a:custGeom>
            <a:avLst/>
            <a:gdLst/>
            <a:ahLst/>
            <a:cxnLst/>
            <a:rect l="l" t="t" r="r" b="b"/>
            <a:pathLst>
              <a:path w="494029" h="902970">
                <a:moveTo>
                  <a:pt x="494029" y="120650"/>
                </a:moveTo>
                <a:lnTo>
                  <a:pt x="490219" y="120650"/>
                </a:lnTo>
                <a:lnTo>
                  <a:pt x="490219" y="125602"/>
                </a:lnTo>
                <a:lnTo>
                  <a:pt x="494029" y="125602"/>
                </a:lnTo>
                <a:lnTo>
                  <a:pt x="494029" y="120650"/>
                </a:lnTo>
                <a:close/>
              </a:path>
              <a:path w="494029" h="902970">
                <a:moveTo>
                  <a:pt x="494029" y="114300"/>
                </a:moveTo>
                <a:lnTo>
                  <a:pt x="490219" y="114300"/>
                </a:lnTo>
                <a:lnTo>
                  <a:pt x="490219" y="119252"/>
                </a:lnTo>
                <a:lnTo>
                  <a:pt x="494029" y="119252"/>
                </a:lnTo>
                <a:lnTo>
                  <a:pt x="494029" y="114300"/>
                </a:lnTo>
                <a:close/>
              </a:path>
              <a:path w="494029" h="902970">
                <a:moveTo>
                  <a:pt x="494029" y="111760"/>
                </a:moveTo>
                <a:lnTo>
                  <a:pt x="490219" y="111760"/>
                </a:lnTo>
                <a:lnTo>
                  <a:pt x="490219" y="112902"/>
                </a:lnTo>
                <a:lnTo>
                  <a:pt x="494029" y="112902"/>
                </a:lnTo>
                <a:lnTo>
                  <a:pt x="494029" y="111760"/>
                </a:lnTo>
                <a:close/>
              </a:path>
              <a:path w="494029" h="902970">
                <a:moveTo>
                  <a:pt x="494029" y="107950"/>
                </a:moveTo>
                <a:lnTo>
                  <a:pt x="490219" y="107950"/>
                </a:lnTo>
                <a:lnTo>
                  <a:pt x="490219" y="110489"/>
                </a:lnTo>
                <a:lnTo>
                  <a:pt x="494029" y="110489"/>
                </a:lnTo>
                <a:lnTo>
                  <a:pt x="494029" y="107950"/>
                </a:lnTo>
                <a:close/>
              </a:path>
              <a:path w="494029" h="902970">
                <a:moveTo>
                  <a:pt x="494029" y="105410"/>
                </a:moveTo>
                <a:lnTo>
                  <a:pt x="490219" y="105410"/>
                </a:lnTo>
                <a:lnTo>
                  <a:pt x="490219" y="106552"/>
                </a:lnTo>
                <a:lnTo>
                  <a:pt x="494029" y="106552"/>
                </a:lnTo>
                <a:lnTo>
                  <a:pt x="494029" y="105410"/>
                </a:lnTo>
                <a:close/>
              </a:path>
              <a:path w="494029" h="902970">
                <a:moveTo>
                  <a:pt x="494029" y="101600"/>
                </a:moveTo>
                <a:lnTo>
                  <a:pt x="490219" y="101600"/>
                </a:lnTo>
                <a:lnTo>
                  <a:pt x="490219" y="104139"/>
                </a:lnTo>
                <a:lnTo>
                  <a:pt x="494029" y="104139"/>
                </a:lnTo>
                <a:lnTo>
                  <a:pt x="494029" y="101600"/>
                </a:lnTo>
                <a:close/>
              </a:path>
              <a:path w="494029" h="902970">
                <a:moveTo>
                  <a:pt x="494029" y="99060"/>
                </a:moveTo>
                <a:lnTo>
                  <a:pt x="490219" y="99060"/>
                </a:lnTo>
                <a:lnTo>
                  <a:pt x="490219" y="100202"/>
                </a:lnTo>
                <a:lnTo>
                  <a:pt x="494029" y="100202"/>
                </a:lnTo>
                <a:lnTo>
                  <a:pt x="494029" y="99060"/>
                </a:lnTo>
                <a:close/>
              </a:path>
              <a:path w="494029" h="902970">
                <a:moveTo>
                  <a:pt x="494029" y="95250"/>
                </a:moveTo>
                <a:lnTo>
                  <a:pt x="490219" y="95250"/>
                </a:lnTo>
                <a:lnTo>
                  <a:pt x="490219" y="97789"/>
                </a:lnTo>
                <a:lnTo>
                  <a:pt x="494029" y="97789"/>
                </a:lnTo>
                <a:lnTo>
                  <a:pt x="494029" y="95250"/>
                </a:lnTo>
                <a:close/>
              </a:path>
              <a:path w="494029" h="902970">
                <a:moveTo>
                  <a:pt x="494029" y="92710"/>
                </a:moveTo>
                <a:lnTo>
                  <a:pt x="490219" y="92710"/>
                </a:lnTo>
                <a:lnTo>
                  <a:pt x="490219" y="93852"/>
                </a:lnTo>
                <a:lnTo>
                  <a:pt x="494029" y="93852"/>
                </a:lnTo>
                <a:lnTo>
                  <a:pt x="494029" y="92710"/>
                </a:lnTo>
                <a:close/>
              </a:path>
              <a:path w="494029" h="902970">
                <a:moveTo>
                  <a:pt x="494029" y="88900"/>
                </a:moveTo>
                <a:lnTo>
                  <a:pt x="490219" y="88900"/>
                </a:lnTo>
                <a:lnTo>
                  <a:pt x="490219" y="91439"/>
                </a:lnTo>
                <a:lnTo>
                  <a:pt x="494029" y="91439"/>
                </a:lnTo>
                <a:lnTo>
                  <a:pt x="494029" y="88900"/>
                </a:lnTo>
                <a:close/>
              </a:path>
              <a:path w="494029" h="902970">
                <a:moveTo>
                  <a:pt x="494029" y="86360"/>
                </a:moveTo>
                <a:lnTo>
                  <a:pt x="490219" y="86360"/>
                </a:lnTo>
                <a:lnTo>
                  <a:pt x="490219" y="87502"/>
                </a:lnTo>
                <a:lnTo>
                  <a:pt x="494029" y="87502"/>
                </a:lnTo>
                <a:lnTo>
                  <a:pt x="494029" y="86360"/>
                </a:lnTo>
                <a:close/>
              </a:path>
              <a:path w="494029" h="902970">
                <a:moveTo>
                  <a:pt x="494029" y="82550"/>
                </a:moveTo>
                <a:lnTo>
                  <a:pt x="490219" y="82550"/>
                </a:lnTo>
                <a:lnTo>
                  <a:pt x="490219" y="85089"/>
                </a:lnTo>
                <a:lnTo>
                  <a:pt x="494029" y="85089"/>
                </a:lnTo>
                <a:lnTo>
                  <a:pt x="494029" y="82550"/>
                </a:lnTo>
                <a:close/>
              </a:path>
              <a:path w="494029" h="902970">
                <a:moveTo>
                  <a:pt x="494029" y="80010"/>
                </a:moveTo>
                <a:lnTo>
                  <a:pt x="490219" y="80010"/>
                </a:lnTo>
                <a:lnTo>
                  <a:pt x="490219" y="81152"/>
                </a:lnTo>
                <a:lnTo>
                  <a:pt x="494029" y="81152"/>
                </a:lnTo>
                <a:lnTo>
                  <a:pt x="494029" y="80010"/>
                </a:lnTo>
                <a:close/>
              </a:path>
              <a:path w="494029" h="902970">
                <a:moveTo>
                  <a:pt x="494029" y="76200"/>
                </a:moveTo>
                <a:lnTo>
                  <a:pt x="490219" y="76200"/>
                </a:lnTo>
                <a:lnTo>
                  <a:pt x="490219" y="78739"/>
                </a:lnTo>
                <a:lnTo>
                  <a:pt x="494029" y="78739"/>
                </a:lnTo>
                <a:lnTo>
                  <a:pt x="494029" y="76200"/>
                </a:lnTo>
                <a:close/>
              </a:path>
              <a:path w="494029" h="902970">
                <a:moveTo>
                  <a:pt x="494029" y="73660"/>
                </a:moveTo>
                <a:lnTo>
                  <a:pt x="490219" y="73660"/>
                </a:lnTo>
                <a:lnTo>
                  <a:pt x="490219" y="74802"/>
                </a:lnTo>
                <a:lnTo>
                  <a:pt x="494029" y="74802"/>
                </a:lnTo>
                <a:lnTo>
                  <a:pt x="494029" y="73660"/>
                </a:lnTo>
                <a:close/>
              </a:path>
              <a:path w="494029" h="902970">
                <a:moveTo>
                  <a:pt x="494029" y="69850"/>
                </a:moveTo>
                <a:lnTo>
                  <a:pt x="490219" y="69850"/>
                </a:lnTo>
                <a:lnTo>
                  <a:pt x="490219" y="72389"/>
                </a:lnTo>
                <a:lnTo>
                  <a:pt x="494029" y="72389"/>
                </a:lnTo>
                <a:lnTo>
                  <a:pt x="494029" y="69850"/>
                </a:lnTo>
                <a:close/>
              </a:path>
              <a:path w="494029" h="902970">
                <a:moveTo>
                  <a:pt x="494029" y="67310"/>
                </a:moveTo>
                <a:lnTo>
                  <a:pt x="490219" y="67310"/>
                </a:lnTo>
                <a:lnTo>
                  <a:pt x="490219" y="68452"/>
                </a:lnTo>
                <a:lnTo>
                  <a:pt x="494029" y="68452"/>
                </a:lnTo>
                <a:lnTo>
                  <a:pt x="494029" y="67310"/>
                </a:lnTo>
                <a:close/>
              </a:path>
              <a:path w="494029" h="902970">
                <a:moveTo>
                  <a:pt x="494029" y="63500"/>
                </a:moveTo>
                <a:lnTo>
                  <a:pt x="490219" y="63500"/>
                </a:lnTo>
                <a:lnTo>
                  <a:pt x="490219" y="66039"/>
                </a:lnTo>
                <a:lnTo>
                  <a:pt x="494029" y="66039"/>
                </a:lnTo>
                <a:lnTo>
                  <a:pt x="494029" y="63500"/>
                </a:lnTo>
                <a:close/>
              </a:path>
              <a:path w="494029" h="902970">
                <a:moveTo>
                  <a:pt x="494029" y="60960"/>
                </a:moveTo>
                <a:lnTo>
                  <a:pt x="490219" y="60960"/>
                </a:lnTo>
                <a:lnTo>
                  <a:pt x="490219" y="62102"/>
                </a:lnTo>
                <a:lnTo>
                  <a:pt x="494029" y="62102"/>
                </a:lnTo>
                <a:lnTo>
                  <a:pt x="494029" y="60960"/>
                </a:lnTo>
                <a:close/>
              </a:path>
              <a:path w="494029" h="902970">
                <a:moveTo>
                  <a:pt x="494029" y="57150"/>
                </a:moveTo>
                <a:lnTo>
                  <a:pt x="490219" y="57150"/>
                </a:lnTo>
                <a:lnTo>
                  <a:pt x="490219" y="59689"/>
                </a:lnTo>
                <a:lnTo>
                  <a:pt x="494029" y="59689"/>
                </a:lnTo>
                <a:lnTo>
                  <a:pt x="494029" y="57150"/>
                </a:lnTo>
                <a:close/>
              </a:path>
              <a:path w="494029" h="902970">
                <a:moveTo>
                  <a:pt x="494029" y="54610"/>
                </a:moveTo>
                <a:lnTo>
                  <a:pt x="490219" y="54610"/>
                </a:lnTo>
                <a:lnTo>
                  <a:pt x="490219" y="55752"/>
                </a:lnTo>
                <a:lnTo>
                  <a:pt x="494029" y="55752"/>
                </a:lnTo>
                <a:lnTo>
                  <a:pt x="494029" y="54610"/>
                </a:lnTo>
                <a:close/>
              </a:path>
              <a:path w="494029" h="902970">
                <a:moveTo>
                  <a:pt x="494029" y="50800"/>
                </a:moveTo>
                <a:lnTo>
                  <a:pt x="490219" y="50800"/>
                </a:lnTo>
                <a:lnTo>
                  <a:pt x="490219" y="53339"/>
                </a:lnTo>
                <a:lnTo>
                  <a:pt x="494029" y="53339"/>
                </a:lnTo>
                <a:lnTo>
                  <a:pt x="494029" y="50800"/>
                </a:lnTo>
                <a:close/>
              </a:path>
              <a:path w="494029" h="902970">
                <a:moveTo>
                  <a:pt x="494029" y="48260"/>
                </a:moveTo>
                <a:lnTo>
                  <a:pt x="490219" y="48260"/>
                </a:lnTo>
                <a:lnTo>
                  <a:pt x="490219" y="49402"/>
                </a:lnTo>
                <a:lnTo>
                  <a:pt x="494029" y="49402"/>
                </a:lnTo>
                <a:lnTo>
                  <a:pt x="494029" y="48260"/>
                </a:lnTo>
                <a:close/>
              </a:path>
              <a:path w="494029" h="902970">
                <a:moveTo>
                  <a:pt x="494029" y="44450"/>
                </a:moveTo>
                <a:lnTo>
                  <a:pt x="490219" y="44450"/>
                </a:lnTo>
                <a:lnTo>
                  <a:pt x="490219" y="46989"/>
                </a:lnTo>
                <a:lnTo>
                  <a:pt x="494029" y="46989"/>
                </a:lnTo>
                <a:lnTo>
                  <a:pt x="494029" y="44450"/>
                </a:lnTo>
                <a:close/>
              </a:path>
              <a:path w="494029" h="902970">
                <a:moveTo>
                  <a:pt x="494029" y="41910"/>
                </a:moveTo>
                <a:lnTo>
                  <a:pt x="490219" y="41910"/>
                </a:lnTo>
                <a:lnTo>
                  <a:pt x="490219" y="43052"/>
                </a:lnTo>
                <a:lnTo>
                  <a:pt x="494029" y="43052"/>
                </a:lnTo>
                <a:lnTo>
                  <a:pt x="494029" y="41910"/>
                </a:lnTo>
                <a:close/>
              </a:path>
              <a:path w="494029" h="902970">
                <a:moveTo>
                  <a:pt x="494029" y="38100"/>
                </a:moveTo>
                <a:lnTo>
                  <a:pt x="490219" y="38100"/>
                </a:lnTo>
                <a:lnTo>
                  <a:pt x="490219" y="40639"/>
                </a:lnTo>
                <a:lnTo>
                  <a:pt x="494029" y="40639"/>
                </a:lnTo>
                <a:lnTo>
                  <a:pt x="494029" y="38100"/>
                </a:lnTo>
                <a:close/>
              </a:path>
              <a:path w="494029" h="902970">
                <a:moveTo>
                  <a:pt x="494029" y="35560"/>
                </a:moveTo>
                <a:lnTo>
                  <a:pt x="490219" y="35560"/>
                </a:lnTo>
                <a:lnTo>
                  <a:pt x="490219" y="36702"/>
                </a:lnTo>
                <a:lnTo>
                  <a:pt x="494029" y="36702"/>
                </a:lnTo>
                <a:lnTo>
                  <a:pt x="494029" y="35560"/>
                </a:lnTo>
                <a:close/>
              </a:path>
              <a:path w="494029" h="902970">
                <a:moveTo>
                  <a:pt x="494029" y="31750"/>
                </a:moveTo>
                <a:lnTo>
                  <a:pt x="490219" y="31750"/>
                </a:lnTo>
                <a:lnTo>
                  <a:pt x="490219" y="34289"/>
                </a:lnTo>
                <a:lnTo>
                  <a:pt x="494029" y="34289"/>
                </a:lnTo>
                <a:lnTo>
                  <a:pt x="494029" y="31750"/>
                </a:lnTo>
                <a:close/>
              </a:path>
              <a:path w="494029" h="902970">
                <a:moveTo>
                  <a:pt x="494029" y="29210"/>
                </a:moveTo>
                <a:lnTo>
                  <a:pt x="490219" y="29210"/>
                </a:lnTo>
                <a:lnTo>
                  <a:pt x="490219" y="30352"/>
                </a:lnTo>
                <a:lnTo>
                  <a:pt x="494029" y="30352"/>
                </a:lnTo>
                <a:lnTo>
                  <a:pt x="494029" y="29210"/>
                </a:lnTo>
                <a:close/>
              </a:path>
              <a:path w="494029" h="902970">
                <a:moveTo>
                  <a:pt x="494029" y="25400"/>
                </a:moveTo>
                <a:lnTo>
                  <a:pt x="490219" y="25400"/>
                </a:lnTo>
                <a:lnTo>
                  <a:pt x="490219" y="27939"/>
                </a:lnTo>
                <a:lnTo>
                  <a:pt x="494029" y="27939"/>
                </a:lnTo>
                <a:lnTo>
                  <a:pt x="494029" y="25400"/>
                </a:lnTo>
                <a:close/>
              </a:path>
              <a:path w="494029" h="902970">
                <a:moveTo>
                  <a:pt x="494029" y="22860"/>
                </a:moveTo>
                <a:lnTo>
                  <a:pt x="490219" y="22860"/>
                </a:lnTo>
                <a:lnTo>
                  <a:pt x="490219" y="24002"/>
                </a:lnTo>
                <a:lnTo>
                  <a:pt x="494029" y="24002"/>
                </a:lnTo>
                <a:lnTo>
                  <a:pt x="494029" y="22860"/>
                </a:lnTo>
                <a:close/>
              </a:path>
              <a:path w="494029" h="902970">
                <a:moveTo>
                  <a:pt x="494029" y="19050"/>
                </a:moveTo>
                <a:lnTo>
                  <a:pt x="490219" y="19050"/>
                </a:lnTo>
                <a:lnTo>
                  <a:pt x="490219" y="21589"/>
                </a:lnTo>
                <a:lnTo>
                  <a:pt x="494029" y="21589"/>
                </a:lnTo>
                <a:lnTo>
                  <a:pt x="494029" y="19050"/>
                </a:lnTo>
                <a:close/>
              </a:path>
              <a:path w="494029" h="902970">
                <a:moveTo>
                  <a:pt x="494029" y="16510"/>
                </a:moveTo>
                <a:lnTo>
                  <a:pt x="490219" y="16510"/>
                </a:lnTo>
                <a:lnTo>
                  <a:pt x="490219" y="17652"/>
                </a:lnTo>
                <a:lnTo>
                  <a:pt x="494029" y="17652"/>
                </a:lnTo>
                <a:lnTo>
                  <a:pt x="494029" y="16510"/>
                </a:lnTo>
                <a:close/>
              </a:path>
              <a:path w="494029" h="902970">
                <a:moveTo>
                  <a:pt x="494029" y="0"/>
                </a:moveTo>
                <a:lnTo>
                  <a:pt x="420369" y="0"/>
                </a:lnTo>
                <a:lnTo>
                  <a:pt x="420369" y="2539"/>
                </a:lnTo>
                <a:lnTo>
                  <a:pt x="490219" y="2539"/>
                </a:lnTo>
                <a:lnTo>
                  <a:pt x="490219" y="15239"/>
                </a:lnTo>
                <a:lnTo>
                  <a:pt x="494029" y="15239"/>
                </a:lnTo>
                <a:lnTo>
                  <a:pt x="494029" y="0"/>
                </a:lnTo>
                <a:close/>
              </a:path>
              <a:path w="494029" h="902970">
                <a:moveTo>
                  <a:pt x="494029" y="126873"/>
                </a:moveTo>
                <a:lnTo>
                  <a:pt x="490219" y="126873"/>
                </a:lnTo>
                <a:lnTo>
                  <a:pt x="490219" y="133223"/>
                </a:lnTo>
                <a:lnTo>
                  <a:pt x="494029" y="133223"/>
                </a:lnTo>
                <a:lnTo>
                  <a:pt x="494029" y="126873"/>
                </a:lnTo>
                <a:close/>
              </a:path>
              <a:path w="494029" h="902970">
                <a:moveTo>
                  <a:pt x="491489" y="208407"/>
                </a:moveTo>
                <a:lnTo>
                  <a:pt x="490219" y="208407"/>
                </a:lnTo>
                <a:lnTo>
                  <a:pt x="490219" y="212089"/>
                </a:lnTo>
                <a:lnTo>
                  <a:pt x="491489" y="212089"/>
                </a:lnTo>
                <a:lnTo>
                  <a:pt x="491489" y="208407"/>
                </a:lnTo>
                <a:close/>
              </a:path>
              <a:path w="494029" h="902970">
                <a:moveTo>
                  <a:pt x="491489" y="205739"/>
                </a:moveTo>
                <a:lnTo>
                  <a:pt x="490219" y="205739"/>
                </a:lnTo>
                <a:lnTo>
                  <a:pt x="490219" y="208152"/>
                </a:lnTo>
                <a:lnTo>
                  <a:pt x="491489" y="208152"/>
                </a:lnTo>
                <a:lnTo>
                  <a:pt x="491489" y="205739"/>
                </a:lnTo>
                <a:close/>
              </a:path>
              <a:path w="494029" h="902970">
                <a:moveTo>
                  <a:pt x="491489" y="202057"/>
                </a:moveTo>
                <a:lnTo>
                  <a:pt x="490219" y="202057"/>
                </a:lnTo>
                <a:lnTo>
                  <a:pt x="490219" y="205612"/>
                </a:lnTo>
                <a:lnTo>
                  <a:pt x="491489" y="205612"/>
                </a:lnTo>
                <a:lnTo>
                  <a:pt x="491489" y="202057"/>
                </a:lnTo>
                <a:close/>
              </a:path>
              <a:path w="494029" h="902970">
                <a:moveTo>
                  <a:pt x="492759" y="199389"/>
                </a:moveTo>
                <a:lnTo>
                  <a:pt x="490219" y="199389"/>
                </a:lnTo>
                <a:lnTo>
                  <a:pt x="490219" y="201802"/>
                </a:lnTo>
                <a:lnTo>
                  <a:pt x="491489" y="201802"/>
                </a:lnTo>
                <a:lnTo>
                  <a:pt x="491489" y="202057"/>
                </a:lnTo>
                <a:lnTo>
                  <a:pt x="492759" y="202057"/>
                </a:lnTo>
                <a:lnTo>
                  <a:pt x="492759" y="199389"/>
                </a:lnTo>
                <a:close/>
              </a:path>
              <a:path w="494029" h="902970">
                <a:moveTo>
                  <a:pt x="492759" y="195707"/>
                </a:moveTo>
                <a:lnTo>
                  <a:pt x="490219" y="195707"/>
                </a:lnTo>
                <a:lnTo>
                  <a:pt x="490219" y="199262"/>
                </a:lnTo>
                <a:lnTo>
                  <a:pt x="492759" y="199262"/>
                </a:lnTo>
                <a:lnTo>
                  <a:pt x="492759" y="195707"/>
                </a:lnTo>
                <a:close/>
              </a:path>
              <a:path w="494029" h="902970">
                <a:moveTo>
                  <a:pt x="492760" y="193039"/>
                </a:moveTo>
                <a:lnTo>
                  <a:pt x="490219" y="193039"/>
                </a:lnTo>
                <a:lnTo>
                  <a:pt x="490219" y="195452"/>
                </a:lnTo>
                <a:lnTo>
                  <a:pt x="492759" y="195452"/>
                </a:lnTo>
                <a:lnTo>
                  <a:pt x="492760" y="193039"/>
                </a:lnTo>
                <a:close/>
              </a:path>
              <a:path w="494029" h="902970">
                <a:moveTo>
                  <a:pt x="494029" y="189357"/>
                </a:moveTo>
                <a:lnTo>
                  <a:pt x="490219" y="189357"/>
                </a:lnTo>
                <a:lnTo>
                  <a:pt x="490219" y="192912"/>
                </a:lnTo>
                <a:lnTo>
                  <a:pt x="492760" y="192912"/>
                </a:lnTo>
                <a:lnTo>
                  <a:pt x="492760" y="191897"/>
                </a:lnTo>
                <a:lnTo>
                  <a:pt x="494029" y="191897"/>
                </a:lnTo>
                <a:lnTo>
                  <a:pt x="494029" y="189357"/>
                </a:lnTo>
                <a:close/>
              </a:path>
              <a:path w="494029" h="902970">
                <a:moveTo>
                  <a:pt x="494029" y="186689"/>
                </a:moveTo>
                <a:lnTo>
                  <a:pt x="490219" y="186689"/>
                </a:lnTo>
                <a:lnTo>
                  <a:pt x="490219" y="189102"/>
                </a:lnTo>
                <a:lnTo>
                  <a:pt x="494029" y="189102"/>
                </a:lnTo>
                <a:lnTo>
                  <a:pt x="494029" y="186689"/>
                </a:lnTo>
                <a:close/>
              </a:path>
              <a:path w="494029" h="902970">
                <a:moveTo>
                  <a:pt x="494029" y="183007"/>
                </a:moveTo>
                <a:lnTo>
                  <a:pt x="490219" y="183007"/>
                </a:lnTo>
                <a:lnTo>
                  <a:pt x="490219" y="186562"/>
                </a:lnTo>
                <a:lnTo>
                  <a:pt x="494029" y="186562"/>
                </a:lnTo>
                <a:lnTo>
                  <a:pt x="494029" y="183007"/>
                </a:lnTo>
                <a:close/>
              </a:path>
              <a:path w="494029" h="902970">
                <a:moveTo>
                  <a:pt x="494029" y="180339"/>
                </a:moveTo>
                <a:lnTo>
                  <a:pt x="490219" y="180339"/>
                </a:lnTo>
                <a:lnTo>
                  <a:pt x="490219" y="182752"/>
                </a:lnTo>
                <a:lnTo>
                  <a:pt x="494029" y="182752"/>
                </a:lnTo>
                <a:lnTo>
                  <a:pt x="494029" y="180339"/>
                </a:lnTo>
                <a:close/>
              </a:path>
              <a:path w="494029" h="902970">
                <a:moveTo>
                  <a:pt x="494029" y="176657"/>
                </a:moveTo>
                <a:lnTo>
                  <a:pt x="490219" y="176657"/>
                </a:lnTo>
                <a:lnTo>
                  <a:pt x="490219" y="180212"/>
                </a:lnTo>
                <a:lnTo>
                  <a:pt x="494029" y="180212"/>
                </a:lnTo>
                <a:lnTo>
                  <a:pt x="494029" y="176657"/>
                </a:lnTo>
                <a:close/>
              </a:path>
              <a:path w="494029" h="902970">
                <a:moveTo>
                  <a:pt x="494029" y="173989"/>
                </a:moveTo>
                <a:lnTo>
                  <a:pt x="490219" y="173989"/>
                </a:lnTo>
                <a:lnTo>
                  <a:pt x="490219" y="176402"/>
                </a:lnTo>
                <a:lnTo>
                  <a:pt x="494029" y="176402"/>
                </a:lnTo>
                <a:lnTo>
                  <a:pt x="494029" y="173989"/>
                </a:lnTo>
                <a:close/>
              </a:path>
              <a:path w="494029" h="902970">
                <a:moveTo>
                  <a:pt x="494029" y="170307"/>
                </a:moveTo>
                <a:lnTo>
                  <a:pt x="490219" y="170307"/>
                </a:lnTo>
                <a:lnTo>
                  <a:pt x="490219" y="173862"/>
                </a:lnTo>
                <a:lnTo>
                  <a:pt x="494029" y="173862"/>
                </a:lnTo>
                <a:lnTo>
                  <a:pt x="494029" y="170307"/>
                </a:lnTo>
                <a:close/>
              </a:path>
              <a:path w="494029" h="902970">
                <a:moveTo>
                  <a:pt x="494029" y="167639"/>
                </a:moveTo>
                <a:lnTo>
                  <a:pt x="490219" y="167639"/>
                </a:lnTo>
                <a:lnTo>
                  <a:pt x="490219" y="170052"/>
                </a:lnTo>
                <a:lnTo>
                  <a:pt x="494029" y="170052"/>
                </a:lnTo>
                <a:lnTo>
                  <a:pt x="494029" y="167639"/>
                </a:lnTo>
                <a:close/>
              </a:path>
              <a:path w="494029" h="902970">
                <a:moveTo>
                  <a:pt x="494029" y="163957"/>
                </a:moveTo>
                <a:lnTo>
                  <a:pt x="490219" y="163957"/>
                </a:lnTo>
                <a:lnTo>
                  <a:pt x="490219" y="167512"/>
                </a:lnTo>
                <a:lnTo>
                  <a:pt x="494029" y="167512"/>
                </a:lnTo>
                <a:lnTo>
                  <a:pt x="494029" y="163957"/>
                </a:lnTo>
                <a:close/>
              </a:path>
              <a:path w="494029" h="902970">
                <a:moveTo>
                  <a:pt x="494029" y="161289"/>
                </a:moveTo>
                <a:lnTo>
                  <a:pt x="490219" y="161289"/>
                </a:lnTo>
                <a:lnTo>
                  <a:pt x="490219" y="163702"/>
                </a:lnTo>
                <a:lnTo>
                  <a:pt x="494029" y="163702"/>
                </a:lnTo>
                <a:lnTo>
                  <a:pt x="494029" y="161289"/>
                </a:lnTo>
                <a:close/>
              </a:path>
              <a:path w="494029" h="902970">
                <a:moveTo>
                  <a:pt x="494029" y="157607"/>
                </a:moveTo>
                <a:lnTo>
                  <a:pt x="490219" y="157607"/>
                </a:lnTo>
                <a:lnTo>
                  <a:pt x="490219" y="161162"/>
                </a:lnTo>
                <a:lnTo>
                  <a:pt x="494029" y="161162"/>
                </a:lnTo>
                <a:lnTo>
                  <a:pt x="494029" y="157607"/>
                </a:lnTo>
                <a:close/>
              </a:path>
              <a:path w="494029" h="902970">
                <a:moveTo>
                  <a:pt x="494029" y="154939"/>
                </a:moveTo>
                <a:lnTo>
                  <a:pt x="490219" y="154939"/>
                </a:lnTo>
                <a:lnTo>
                  <a:pt x="490219" y="157352"/>
                </a:lnTo>
                <a:lnTo>
                  <a:pt x="494029" y="157352"/>
                </a:lnTo>
                <a:lnTo>
                  <a:pt x="494029" y="154939"/>
                </a:lnTo>
                <a:close/>
              </a:path>
              <a:path w="494029" h="902970">
                <a:moveTo>
                  <a:pt x="494029" y="151257"/>
                </a:moveTo>
                <a:lnTo>
                  <a:pt x="490219" y="151257"/>
                </a:lnTo>
                <a:lnTo>
                  <a:pt x="490219" y="154812"/>
                </a:lnTo>
                <a:lnTo>
                  <a:pt x="494029" y="154812"/>
                </a:lnTo>
                <a:lnTo>
                  <a:pt x="494029" y="151257"/>
                </a:lnTo>
                <a:close/>
              </a:path>
              <a:path w="494029" h="902970">
                <a:moveTo>
                  <a:pt x="494029" y="148589"/>
                </a:moveTo>
                <a:lnTo>
                  <a:pt x="490219" y="148589"/>
                </a:lnTo>
                <a:lnTo>
                  <a:pt x="490219" y="151002"/>
                </a:lnTo>
                <a:lnTo>
                  <a:pt x="494029" y="151002"/>
                </a:lnTo>
                <a:lnTo>
                  <a:pt x="494029" y="148589"/>
                </a:lnTo>
                <a:close/>
              </a:path>
              <a:path w="494029" h="902970">
                <a:moveTo>
                  <a:pt x="494029" y="144907"/>
                </a:moveTo>
                <a:lnTo>
                  <a:pt x="490219" y="144907"/>
                </a:lnTo>
                <a:lnTo>
                  <a:pt x="490219" y="148462"/>
                </a:lnTo>
                <a:lnTo>
                  <a:pt x="494029" y="148462"/>
                </a:lnTo>
                <a:lnTo>
                  <a:pt x="494029" y="144907"/>
                </a:lnTo>
                <a:close/>
              </a:path>
              <a:path w="494029" h="902970">
                <a:moveTo>
                  <a:pt x="494029" y="142239"/>
                </a:moveTo>
                <a:lnTo>
                  <a:pt x="490219" y="142239"/>
                </a:lnTo>
                <a:lnTo>
                  <a:pt x="490219" y="144652"/>
                </a:lnTo>
                <a:lnTo>
                  <a:pt x="494029" y="144652"/>
                </a:lnTo>
                <a:lnTo>
                  <a:pt x="494029" y="142239"/>
                </a:lnTo>
                <a:close/>
              </a:path>
              <a:path w="494029" h="902970">
                <a:moveTo>
                  <a:pt x="494029" y="138557"/>
                </a:moveTo>
                <a:lnTo>
                  <a:pt x="490219" y="138557"/>
                </a:lnTo>
                <a:lnTo>
                  <a:pt x="490219" y="142112"/>
                </a:lnTo>
                <a:lnTo>
                  <a:pt x="494029" y="142112"/>
                </a:lnTo>
                <a:lnTo>
                  <a:pt x="494029" y="138557"/>
                </a:lnTo>
                <a:close/>
              </a:path>
              <a:path w="494029" h="902970">
                <a:moveTo>
                  <a:pt x="494029" y="135889"/>
                </a:moveTo>
                <a:lnTo>
                  <a:pt x="490219" y="135889"/>
                </a:lnTo>
                <a:lnTo>
                  <a:pt x="490219" y="138302"/>
                </a:lnTo>
                <a:lnTo>
                  <a:pt x="494029" y="138302"/>
                </a:lnTo>
                <a:lnTo>
                  <a:pt x="494029" y="135889"/>
                </a:lnTo>
                <a:close/>
              </a:path>
              <a:path w="494029" h="902970">
                <a:moveTo>
                  <a:pt x="494029" y="133350"/>
                </a:moveTo>
                <a:lnTo>
                  <a:pt x="490219" y="133350"/>
                </a:lnTo>
                <a:lnTo>
                  <a:pt x="490219" y="135762"/>
                </a:lnTo>
                <a:lnTo>
                  <a:pt x="494029" y="135762"/>
                </a:lnTo>
                <a:lnTo>
                  <a:pt x="494029" y="133350"/>
                </a:lnTo>
                <a:close/>
              </a:path>
              <a:path w="494029" h="902970">
                <a:moveTo>
                  <a:pt x="3810" y="695833"/>
                </a:moveTo>
                <a:lnTo>
                  <a:pt x="0" y="695833"/>
                </a:lnTo>
                <a:lnTo>
                  <a:pt x="0" y="697102"/>
                </a:lnTo>
                <a:lnTo>
                  <a:pt x="3810" y="697102"/>
                </a:lnTo>
                <a:lnTo>
                  <a:pt x="3810" y="695833"/>
                </a:lnTo>
                <a:close/>
              </a:path>
              <a:path w="494029" h="902970">
                <a:moveTo>
                  <a:pt x="3810" y="692023"/>
                </a:moveTo>
                <a:lnTo>
                  <a:pt x="0" y="692023"/>
                </a:lnTo>
                <a:lnTo>
                  <a:pt x="0" y="694563"/>
                </a:lnTo>
                <a:lnTo>
                  <a:pt x="3810" y="694563"/>
                </a:lnTo>
                <a:lnTo>
                  <a:pt x="3810" y="692023"/>
                </a:lnTo>
                <a:close/>
              </a:path>
              <a:path w="494029" h="902970">
                <a:moveTo>
                  <a:pt x="3810" y="689483"/>
                </a:moveTo>
                <a:lnTo>
                  <a:pt x="0" y="689483"/>
                </a:lnTo>
                <a:lnTo>
                  <a:pt x="0" y="690752"/>
                </a:lnTo>
                <a:lnTo>
                  <a:pt x="3810" y="690752"/>
                </a:lnTo>
                <a:lnTo>
                  <a:pt x="3810" y="689483"/>
                </a:lnTo>
                <a:close/>
              </a:path>
              <a:path w="494029" h="902970">
                <a:moveTo>
                  <a:pt x="3810" y="685673"/>
                </a:moveTo>
                <a:lnTo>
                  <a:pt x="0" y="685673"/>
                </a:lnTo>
                <a:lnTo>
                  <a:pt x="0" y="688213"/>
                </a:lnTo>
                <a:lnTo>
                  <a:pt x="3810" y="688213"/>
                </a:lnTo>
                <a:lnTo>
                  <a:pt x="3810" y="685673"/>
                </a:lnTo>
                <a:close/>
              </a:path>
              <a:path w="494029" h="902970">
                <a:moveTo>
                  <a:pt x="3810" y="683133"/>
                </a:moveTo>
                <a:lnTo>
                  <a:pt x="0" y="683133"/>
                </a:lnTo>
                <a:lnTo>
                  <a:pt x="0" y="684402"/>
                </a:lnTo>
                <a:lnTo>
                  <a:pt x="3810" y="684402"/>
                </a:lnTo>
                <a:lnTo>
                  <a:pt x="3810" y="683133"/>
                </a:lnTo>
                <a:close/>
              </a:path>
              <a:path w="494029" h="902970">
                <a:moveTo>
                  <a:pt x="3810" y="679323"/>
                </a:moveTo>
                <a:lnTo>
                  <a:pt x="0" y="679323"/>
                </a:lnTo>
                <a:lnTo>
                  <a:pt x="0" y="681863"/>
                </a:lnTo>
                <a:lnTo>
                  <a:pt x="3810" y="681863"/>
                </a:lnTo>
                <a:lnTo>
                  <a:pt x="3810" y="679323"/>
                </a:lnTo>
                <a:close/>
              </a:path>
              <a:path w="494029" h="902970">
                <a:moveTo>
                  <a:pt x="3810" y="676783"/>
                </a:moveTo>
                <a:lnTo>
                  <a:pt x="0" y="676783"/>
                </a:lnTo>
                <a:lnTo>
                  <a:pt x="0" y="678052"/>
                </a:lnTo>
                <a:lnTo>
                  <a:pt x="3810" y="678052"/>
                </a:lnTo>
                <a:lnTo>
                  <a:pt x="3810" y="676783"/>
                </a:lnTo>
                <a:close/>
              </a:path>
              <a:path w="494029" h="902970">
                <a:moveTo>
                  <a:pt x="3810" y="672973"/>
                </a:moveTo>
                <a:lnTo>
                  <a:pt x="0" y="672973"/>
                </a:lnTo>
                <a:lnTo>
                  <a:pt x="0" y="675513"/>
                </a:lnTo>
                <a:lnTo>
                  <a:pt x="3810" y="675513"/>
                </a:lnTo>
                <a:lnTo>
                  <a:pt x="3810" y="672973"/>
                </a:lnTo>
                <a:close/>
              </a:path>
              <a:path w="494029" h="902970">
                <a:moveTo>
                  <a:pt x="3810" y="670433"/>
                </a:moveTo>
                <a:lnTo>
                  <a:pt x="0" y="670433"/>
                </a:lnTo>
                <a:lnTo>
                  <a:pt x="0" y="671702"/>
                </a:lnTo>
                <a:lnTo>
                  <a:pt x="3810" y="671702"/>
                </a:lnTo>
                <a:lnTo>
                  <a:pt x="3810" y="670433"/>
                </a:lnTo>
                <a:close/>
              </a:path>
              <a:path w="494029" h="902970">
                <a:moveTo>
                  <a:pt x="3810" y="666623"/>
                </a:moveTo>
                <a:lnTo>
                  <a:pt x="1269" y="666623"/>
                </a:lnTo>
                <a:lnTo>
                  <a:pt x="1269" y="669163"/>
                </a:lnTo>
                <a:lnTo>
                  <a:pt x="3810" y="669163"/>
                </a:lnTo>
                <a:lnTo>
                  <a:pt x="3810" y="666623"/>
                </a:lnTo>
                <a:close/>
              </a:path>
              <a:path w="494029" h="902970">
                <a:moveTo>
                  <a:pt x="3810" y="698373"/>
                </a:moveTo>
                <a:lnTo>
                  <a:pt x="0" y="698373"/>
                </a:lnTo>
                <a:lnTo>
                  <a:pt x="0" y="755523"/>
                </a:lnTo>
                <a:lnTo>
                  <a:pt x="3810" y="755523"/>
                </a:lnTo>
                <a:lnTo>
                  <a:pt x="3810" y="698373"/>
                </a:lnTo>
                <a:close/>
              </a:path>
              <a:path w="494029" h="902970">
                <a:moveTo>
                  <a:pt x="3810" y="755523"/>
                </a:moveTo>
                <a:lnTo>
                  <a:pt x="0" y="755523"/>
                </a:lnTo>
                <a:lnTo>
                  <a:pt x="0" y="810133"/>
                </a:lnTo>
                <a:lnTo>
                  <a:pt x="3810" y="810133"/>
                </a:lnTo>
                <a:lnTo>
                  <a:pt x="3810" y="755523"/>
                </a:lnTo>
                <a:close/>
              </a:path>
              <a:path w="494029" h="902970">
                <a:moveTo>
                  <a:pt x="3810" y="810133"/>
                </a:moveTo>
                <a:lnTo>
                  <a:pt x="0" y="810133"/>
                </a:lnTo>
                <a:lnTo>
                  <a:pt x="0" y="816483"/>
                </a:lnTo>
                <a:lnTo>
                  <a:pt x="3810" y="816483"/>
                </a:lnTo>
                <a:lnTo>
                  <a:pt x="3810" y="810133"/>
                </a:lnTo>
                <a:close/>
              </a:path>
              <a:path w="494029" h="902970">
                <a:moveTo>
                  <a:pt x="3810" y="816483"/>
                </a:moveTo>
                <a:lnTo>
                  <a:pt x="0" y="816483"/>
                </a:lnTo>
                <a:lnTo>
                  <a:pt x="0" y="822833"/>
                </a:lnTo>
                <a:lnTo>
                  <a:pt x="3810" y="822833"/>
                </a:lnTo>
                <a:lnTo>
                  <a:pt x="3810" y="816483"/>
                </a:lnTo>
                <a:close/>
              </a:path>
              <a:path w="494029" h="902970">
                <a:moveTo>
                  <a:pt x="3810" y="822833"/>
                </a:moveTo>
                <a:lnTo>
                  <a:pt x="0" y="822833"/>
                </a:lnTo>
                <a:lnTo>
                  <a:pt x="0" y="829183"/>
                </a:lnTo>
                <a:lnTo>
                  <a:pt x="3810" y="829183"/>
                </a:lnTo>
                <a:lnTo>
                  <a:pt x="3810" y="822833"/>
                </a:lnTo>
                <a:close/>
              </a:path>
              <a:path w="494029" h="902970">
                <a:moveTo>
                  <a:pt x="3810" y="829183"/>
                </a:moveTo>
                <a:lnTo>
                  <a:pt x="0" y="829183"/>
                </a:lnTo>
                <a:lnTo>
                  <a:pt x="0" y="835533"/>
                </a:lnTo>
                <a:lnTo>
                  <a:pt x="3810" y="835533"/>
                </a:lnTo>
                <a:lnTo>
                  <a:pt x="3810" y="829183"/>
                </a:lnTo>
                <a:close/>
              </a:path>
              <a:path w="494029" h="902970">
                <a:moveTo>
                  <a:pt x="3810" y="835533"/>
                </a:moveTo>
                <a:lnTo>
                  <a:pt x="0" y="835533"/>
                </a:lnTo>
                <a:lnTo>
                  <a:pt x="0" y="836803"/>
                </a:lnTo>
                <a:lnTo>
                  <a:pt x="1269" y="836803"/>
                </a:lnTo>
                <a:lnTo>
                  <a:pt x="1269" y="839343"/>
                </a:lnTo>
                <a:lnTo>
                  <a:pt x="2539" y="839343"/>
                </a:lnTo>
                <a:lnTo>
                  <a:pt x="2539" y="840613"/>
                </a:lnTo>
                <a:lnTo>
                  <a:pt x="3810" y="840613"/>
                </a:lnTo>
                <a:lnTo>
                  <a:pt x="3810" y="835533"/>
                </a:lnTo>
                <a:close/>
              </a:path>
              <a:path w="494029" h="902970">
                <a:moveTo>
                  <a:pt x="337819" y="901573"/>
                </a:moveTo>
                <a:lnTo>
                  <a:pt x="77469" y="901573"/>
                </a:lnTo>
                <a:lnTo>
                  <a:pt x="77469" y="902843"/>
                </a:lnTo>
                <a:lnTo>
                  <a:pt x="337819" y="902843"/>
                </a:lnTo>
                <a:lnTo>
                  <a:pt x="337819" y="901573"/>
                </a:lnTo>
                <a:close/>
              </a:path>
              <a:path w="494029" h="902970">
                <a:moveTo>
                  <a:pt x="340360" y="900303"/>
                </a:moveTo>
                <a:lnTo>
                  <a:pt x="76200" y="900303"/>
                </a:lnTo>
                <a:lnTo>
                  <a:pt x="76200" y="901573"/>
                </a:lnTo>
                <a:lnTo>
                  <a:pt x="340360" y="901573"/>
                </a:lnTo>
                <a:lnTo>
                  <a:pt x="340360" y="900303"/>
                </a:lnTo>
                <a:close/>
              </a:path>
              <a:path w="494029" h="902970">
                <a:moveTo>
                  <a:pt x="342900" y="899033"/>
                </a:moveTo>
                <a:lnTo>
                  <a:pt x="73660" y="899033"/>
                </a:lnTo>
                <a:lnTo>
                  <a:pt x="73660" y="900303"/>
                </a:lnTo>
                <a:lnTo>
                  <a:pt x="342900" y="900303"/>
                </a:lnTo>
                <a:lnTo>
                  <a:pt x="342900" y="899033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3" name="bk object 4913"/>
          <p:cNvSpPr/>
          <p:nvPr/>
        </p:nvSpPr>
        <p:spPr>
          <a:xfrm>
            <a:off x="5589270" y="2801747"/>
            <a:ext cx="486409" cy="896619"/>
          </a:xfrm>
          <a:custGeom>
            <a:avLst/>
            <a:gdLst/>
            <a:ahLst/>
            <a:cxnLst/>
            <a:rect l="l" t="t" r="r" b="b"/>
            <a:pathLst>
              <a:path w="486410" h="896620">
                <a:moveTo>
                  <a:pt x="486409" y="118110"/>
                </a:moveTo>
                <a:lnTo>
                  <a:pt x="482600" y="118110"/>
                </a:lnTo>
                <a:lnTo>
                  <a:pt x="482600" y="123062"/>
                </a:lnTo>
                <a:lnTo>
                  <a:pt x="486409" y="123062"/>
                </a:lnTo>
                <a:lnTo>
                  <a:pt x="486409" y="118110"/>
                </a:lnTo>
                <a:close/>
              </a:path>
              <a:path w="486410" h="896620">
                <a:moveTo>
                  <a:pt x="486409" y="111760"/>
                </a:moveTo>
                <a:lnTo>
                  <a:pt x="482600" y="111760"/>
                </a:lnTo>
                <a:lnTo>
                  <a:pt x="482600" y="116712"/>
                </a:lnTo>
                <a:lnTo>
                  <a:pt x="486409" y="116712"/>
                </a:lnTo>
                <a:lnTo>
                  <a:pt x="486409" y="111760"/>
                </a:lnTo>
                <a:close/>
              </a:path>
              <a:path w="486410" h="896620">
                <a:moveTo>
                  <a:pt x="486409" y="109220"/>
                </a:moveTo>
                <a:lnTo>
                  <a:pt x="482600" y="109220"/>
                </a:lnTo>
                <a:lnTo>
                  <a:pt x="482600" y="110362"/>
                </a:lnTo>
                <a:lnTo>
                  <a:pt x="486409" y="110362"/>
                </a:lnTo>
                <a:lnTo>
                  <a:pt x="486409" y="109220"/>
                </a:lnTo>
                <a:close/>
              </a:path>
              <a:path w="486410" h="896620">
                <a:moveTo>
                  <a:pt x="486409" y="105410"/>
                </a:moveTo>
                <a:lnTo>
                  <a:pt x="482600" y="105410"/>
                </a:lnTo>
                <a:lnTo>
                  <a:pt x="482600" y="107950"/>
                </a:lnTo>
                <a:lnTo>
                  <a:pt x="486409" y="107950"/>
                </a:lnTo>
                <a:lnTo>
                  <a:pt x="486409" y="105410"/>
                </a:lnTo>
                <a:close/>
              </a:path>
              <a:path w="486410" h="896620">
                <a:moveTo>
                  <a:pt x="486409" y="102870"/>
                </a:moveTo>
                <a:lnTo>
                  <a:pt x="482600" y="102870"/>
                </a:lnTo>
                <a:lnTo>
                  <a:pt x="482600" y="104012"/>
                </a:lnTo>
                <a:lnTo>
                  <a:pt x="486409" y="104012"/>
                </a:lnTo>
                <a:lnTo>
                  <a:pt x="486409" y="102870"/>
                </a:lnTo>
                <a:close/>
              </a:path>
              <a:path w="486410" h="896620">
                <a:moveTo>
                  <a:pt x="486409" y="99060"/>
                </a:moveTo>
                <a:lnTo>
                  <a:pt x="482600" y="99060"/>
                </a:lnTo>
                <a:lnTo>
                  <a:pt x="482600" y="101600"/>
                </a:lnTo>
                <a:lnTo>
                  <a:pt x="486409" y="101600"/>
                </a:lnTo>
                <a:lnTo>
                  <a:pt x="486409" y="99060"/>
                </a:lnTo>
                <a:close/>
              </a:path>
              <a:path w="486410" h="896620">
                <a:moveTo>
                  <a:pt x="486409" y="96520"/>
                </a:moveTo>
                <a:lnTo>
                  <a:pt x="482600" y="96520"/>
                </a:lnTo>
                <a:lnTo>
                  <a:pt x="482600" y="97662"/>
                </a:lnTo>
                <a:lnTo>
                  <a:pt x="486409" y="97662"/>
                </a:lnTo>
                <a:lnTo>
                  <a:pt x="486409" y="96520"/>
                </a:lnTo>
                <a:close/>
              </a:path>
              <a:path w="486410" h="896620">
                <a:moveTo>
                  <a:pt x="486409" y="92710"/>
                </a:moveTo>
                <a:lnTo>
                  <a:pt x="482600" y="92710"/>
                </a:lnTo>
                <a:lnTo>
                  <a:pt x="482600" y="95250"/>
                </a:lnTo>
                <a:lnTo>
                  <a:pt x="486409" y="95250"/>
                </a:lnTo>
                <a:lnTo>
                  <a:pt x="486409" y="92710"/>
                </a:lnTo>
                <a:close/>
              </a:path>
              <a:path w="486410" h="896620">
                <a:moveTo>
                  <a:pt x="486409" y="90170"/>
                </a:moveTo>
                <a:lnTo>
                  <a:pt x="482600" y="90170"/>
                </a:lnTo>
                <a:lnTo>
                  <a:pt x="482600" y="91312"/>
                </a:lnTo>
                <a:lnTo>
                  <a:pt x="486409" y="91312"/>
                </a:lnTo>
                <a:lnTo>
                  <a:pt x="486409" y="90170"/>
                </a:lnTo>
                <a:close/>
              </a:path>
              <a:path w="486410" h="896620">
                <a:moveTo>
                  <a:pt x="486409" y="86360"/>
                </a:moveTo>
                <a:lnTo>
                  <a:pt x="482600" y="86360"/>
                </a:lnTo>
                <a:lnTo>
                  <a:pt x="482600" y="88900"/>
                </a:lnTo>
                <a:lnTo>
                  <a:pt x="486409" y="88900"/>
                </a:lnTo>
                <a:lnTo>
                  <a:pt x="486409" y="86360"/>
                </a:lnTo>
                <a:close/>
              </a:path>
              <a:path w="486410" h="896620">
                <a:moveTo>
                  <a:pt x="486409" y="83820"/>
                </a:moveTo>
                <a:lnTo>
                  <a:pt x="482600" y="83820"/>
                </a:lnTo>
                <a:lnTo>
                  <a:pt x="482600" y="84962"/>
                </a:lnTo>
                <a:lnTo>
                  <a:pt x="486409" y="84962"/>
                </a:lnTo>
                <a:lnTo>
                  <a:pt x="486409" y="83820"/>
                </a:lnTo>
                <a:close/>
              </a:path>
              <a:path w="486410" h="896620">
                <a:moveTo>
                  <a:pt x="486409" y="80010"/>
                </a:moveTo>
                <a:lnTo>
                  <a:pt x="482600" y="80010"/>
                </a:lnTo>
                <a:lnTo>
                  <a:pt x="482600" y="82550"/>
                </a:lnTo>
                <a:lnTo>
                  <a:pt x="486409" y="82550"/>
                </a:lnTo>
                <a:lnTo>
                  <a:pt x="486409" y="80010"/>
                </a:lnTo>
                <a:close/>
              </a:path>
              <a:path w="486410" h="896620">
                <a:moveTo>
                  <a:pt x="486409" y="77470"/>
                </a:moveTo>
                <a:lnTo>
                  <a:pt x="482600" y="77470"/>
                </a:lnTo>
                <a:lnTo>
                  <a:pt x="482600" y="78612"/>
                </a:lnTo>
                <a:lnTo>
                  <a:pt x="486409" y="78612"/>
                </a:lnTo>
                <a:lnTo>
                  <a:pt x="486409" y="77470"/>
                </a:lnTo>
                <a:close/>
              </a:path>
              <a:path w="486410" h="896620">
                <a:moveTo>
                  <a:pt x="486409" y="73660"/>
                </a:moveTo>
                <a:lnTo>
                  <a:pt x="482600" y="73660"/>
                </a:lnTo>
                <a:lnTo>
                  <a:pt x="482600" y="76200"/>
                </a:lnTo>
                <a:lnTo>
                  <a:pt x="486409" y="76200"/>
                </a:lnTo>
                <a:lnTo>
                  <a:pt x="486409" y="73660"/>
                </a:lnTo>
                <a:close/>
              </a:path>
              <a:path w="486410" h="896620">
                <a:moveTo>
                  <a:pt x="486409" y="71120"/>
                </a:moveTo>
                <a:lnTo>
                  <a:pt x="482600" y="71120"/>
                </a:lnTo>
                <a:lnTo>
                  <a:pt x="482600" y="72262"/>
                </a:lnTo>
                <a:lnTo>
                  <a:pt x="486409" y="72262"/>
                </a:lnTo>
                <a:lnTo>
                  <a:pt x="486409" y="71120"/>
                </a:lnTo>
                <a:close/>
              </a:path>
              <a:path w="486410" h="896620">
                <a:moveTo>
                  <a:pt x="486409" y="67310"/>
                </a:moveTo>
                <a:lnTo>
                  <a:pt x="482600" y="67310"/>
                </a:lnTo>
                <a:lnTo>
                  <a:pt x="482600" y="69850"/>
                </a:lnTo>
                <a:lnTo>
                  <a:pt x="486409" y="69850"/>
                </a:lnTo>
                <a:lnTo>
                  <a:pt x="486409" y="67310"/>
                </a:lnTo>
                <a:close/>
              </a:path>
              <a:path w="486410" h="896620">
                <a:moveTo>
                  <a:pt x="486409" y="64770"/>
                </a:moveTo>
                <a:lnTo>
                  <a:pt x="482600" y="64770"/>
                </a:lnTo>
                <a:lnTo>
                  <a:pt x="482600" y="65912"/>
                </a:lnTo>
                <a:lnTo>
                  <a:pt x="486409" y="65912"/>
                </a:lnTo>
                <a:lnTo>
                  <a:pt x="486409" y="64770"/>
                </a:lnTo>
                <a:close/>
              </a:path>
              <a:path w="486410" h="896620">
                <a:moveTo>
                  <a:pt x="486409" y="60960"/>
                </a:moveTo>
                <a:lnTo>
                  <a:pt x="482600" y="60960"/>
                </a:lnTo>
                <a:lnTo>
                  <a:pt x="482600" y="63500"/>
                </a:lnTo>
                <a:lnTo>
                  <a:pt x="486409" y="63500"/>
                </a:lnTo>
                <a:lnTo>
                  <a:pt x="486409" y="60960"/>
                </a:lnTo>
                <a:close/>
              </a:path>
              <a:path w="486410" h="896620">
                <a:moveTo>
                  <a:pt x="486409" y="58420"/>
                </a:moveTo>
                <a:lnTo>
                  <a:pt x="482600" y="58420"/>
                </a:lnTo>
                <a:lnTo>
                  <a:pt x="482600" y="59562"/>
                </a:lnTo>
                <a:lnTo>
                  <a:pt x="486409" y="59562"/>
                </a:lnTo>
                <a:lnTo>
                  <a:pt x="486409" y="58420"/>
                </a:lnTo>
                <a:close/>
              </a:path>
              <a:path w="486410" h="896620">
                <a:moveTo>
                  <a:pt x="486409" y="54610"/>
                </a:moveTo>
                <a:lnTo>
                  <a:pt x="482600" y="54610"/>
                </a:lnTo>
                <a:lnTo>
                  <a:pt x="482600" y="57150"/>
                </a:lnTo>
                <a:lnTo>
                  <a:pt x="486409" y="57150"/>
                </a:lnTo>
                <a:lnTo>
                  <a:pt x="486409" y="54610"/>
                </a:lnTo>
                <a:close/>
              </a:path>
              <a:path w="486410" h="896620">
                <a:moveTo>
                  <a:pt x="486409" y="52070"/>
                </a:moveTo>
                <a:lnTo>
                  <a:pt x="482600" y="52070"/>
                </a:lnTo>
                <a:lnTo>
                  <a:pt x="482600" y="53212"/>
                </a:lnTo>
                <a:lnTo>
                  <a:pt x="486409" y="53212"/>
                </a:lnTo>
                <a:lnTo>
                  <a:pt x="486409" y="52070"/>
                </a:lnTo>
                <a:close/>
              </a:path>
              <a:path w="486410" h="896620">
                <a:moveTo>
                  <a:pt x="486409" y="48260"/>
                </a:moveTo>
                <a:lnTo>
                  <a:pt x="482600" y="48260"/>
                </a:lnTo>
                <a:lnTo>
                  <a:pt x="482600" y="50800"/>
                </a:lnTo>
                <a:lnTo>
                  <a:pt x="486409" y="50800"/>
                </a:lnTo>
                <a:lnTo>
                  <a:pt x="486409" y="48260"/>
                </a:lnTo>
                <a:close/>
              </a:path>
              <a:path w="486410" h="896620">
                <a:moveTo>
                  <a:pt x="486409" y="45720"/>
                </a:moveTo>
                <a:lnTo>
                  <a:pt x="482600" y="45720"/>
                </a:lnTo>
                <a:lnTo>
                  <a:pt x="482600" y="46862"/>
                </a:lnTo>
                <a:lnTo>
                  <a:pt x="486409" y="46862"/>
                </a:lnTo>
                <a:lnTo>
                  <a:pt x="486409" y="45720"/>
                </a:lnTo>
                <a:close/>
              </a:path>
              <a:path w="486410" h="896620">
                <a:moveTo>
                  <a:pt x="486409" y="41910"/>
                </a:moveTo>
                <a:lnTo>
                  <a:pt x="482600" y="41910"/>
                </a:lnTo>
                <a:lnTo>
                  <a:pt x="482600" y="44450"/>
                </a:lnTo>
                <a:lnTo>
                  <a:pt x="486409" y="44450"/>
                </a:lnTo>
                <a:lnTo>
                  <a:pt x="486409" y="41910"/>
                </a:lnTo>
                <a:close/>
              </a:path>
              <a:path w="486410" h="896620">
                <a:moveTo>
                  <a:pt x="486409" y="39370"/>
                </a:moveTo>
                <a:lnTo>
                  <a:pt x="482600" y="39370"/>
                </a:lnTo>
                <a:lnTo>
                  <a:pt x="482600" y="40512"/>
                </a:lnTo>
                <a:lnTo>
                  <a:pt x="486409" y="40512"/>
                </a:lnTo>
                <a:lnTo>
                  <a:pt x="486409" y="39370"/>
                </a:lnTo>
                <a:close/>
              </a:path>
              <a:path w="486410" h="896620">
                <a:moveTo>
                  <a:pt x="486409" y="35560"/>
                </a:moveTo>
                <a:lnTo>
                  <a:pt x="482600" y="35560"/>
                </a:lnTo>
                <a:lnTo>
                  <a:pt x="482600" y="38100"/>
                </a:lnTo>
                <a:lnTo>
                  <a:pt x="486409" y="38100"/>
                </a:lnTo>
                <a:lnTo>
                  <a:pt x="486409" y="35560"/>
                </a:lnTo>
                <a:close/>
              </a:path>
              <a:path w="486410" h="896620">
                <a:moveTo>
                  <a:pt x="486409" y="33020"/>
                </a:moveTo>
                <a:lnTo>
                  <a:pt x="482600" y="33020"/>
                </a:lnTo>
                <a:lnTo>
                  <a:pt x="482600" y="34162"/>
                </a:lnTo>
                <a:lnTo>
                  <a:pt x="486409" y="34162"/>
                </a:lnTo>
                <a:lnTo>
                  <a:pt x="486409" y="33020"/>
                </a:lnTo>
                <a:close/>
              </a:path>
              <a:path w="486410" h="896620">
                <a:moveTo>
                  <a:pt x="486409" y="29210"/>
                </a:moveTo>
                <a:lnTo>
                  <a:pt x="482600" y="29210"/>
                </a:lnTo>
                <a:lnTo>
                  <a:pt x="482600" y="31750"/>
                </a:lnTo>
                <a:lnTo>
                  <a:pt x="486409" y="31750"/>
                </a:lnTo>
                <a:lnTo>
                  <a:pt x="486409" y="29210"/>
                </a:lnTo>
                <a:close/>
              </a:path>
              <a:path w="486410" h="896620">
                <a:moveTo>
                  <a:pt x="486409" y="26670"/>
                </a:moveTo>
                <a:lnTo>
                  <a:pt x="482600" y="26670"/>
                </a:lnTo>
                <a:lnTo>
                  <a:pt x="482600" y="27812"/>
                </a:lnTo>
                <a:lnTo>
                  <a:pt x="486409" y="27812"/>
                </a:lnTo>
                <a:lnTo>
                  <a:pt x="486409" y="26670"/>
                </a:lnTo>
                <a:close/>
              </a:path>
              <a:path w="486410" h="896620">
                <a:moveTo>
                  <a:pt x="486409" y="22860"/>
                </a:moveTo>
                <a:lnTo>
                  <a:pt x="482600" y="22860"/>
                </a:lnTo>
                <a:lnTo>
                  <a:pt x="482600" y="25400"/>
                </a:lnTo>
                <a:lnTo>
                  <a:pt x="486409" y="25400"/>
                </a:lnTo>
                <a:lnTo>
                  <a:pt x="486409" y="22860"/>
                </a:lnTo>
                <a:close/>
              </a:path>
              <a:path w="486410" h="896620">
                <a:moveTo>
                  <a:pt x="486409" y="20320"/>
                </a:moveTo>
                <a:lnTo>
                  <a:pt x="482600" y="20320"/>
                </a:lnTo>
                <a:lnTo>
                  <a:pt x="482600" y="21462"/>
                </a:lnTo>
                <a:lnTo>
                  <a:pt x="486409" y="21462"/>
                </a:lnTo>
                <a:lnTo>
                  <a:pt x="486409" y="20320"/>
                </a:lnTo>
                <a:close/>
              </a:path>
              <a:path w="486410" h="896620">
                <a:moveTo>
                  <a:pt x="486409" y="16510"/>
                </a:moveTo>
                <a:lnTo>
                  <a:pt x="482600" y="16510"/>
                </a:lnTo>
                <a:lnTo>
                  <a:pt x="482600" y="19050"/>
                </a:lnTo>
                <a:lnTo>
                  <a:pt x="486409" y="19050"/>
                </a:lnTo>
                <a:lnTo>
                  <a:pt x="486409" y="16510"/>
                </a:lnTo>
                <a:close/>
              </a:path>
              <a:path w="486410" h="896620">
                <a:moveTo>
                  <a:pt x="486409" y="13970"/>
                </a:moveTo>
                <a:lnTo>
                  <a:pt x="482600" y="13970"/>
                </a:lnTo>
                <a:lnTo>
                  <a:pt x="482600" y="15112"/>
                </a:lnTo>
                <a:lnTo>
                  <a:pt x="486409" y="15112"/>
                </a:lnTo>
                <a:lnTo>
                  <a:pt x="486409" y="13970"/>
                </a:lnTo>
                <a:close/>
              </a:path>
              <a:path w="486410" h="896620">
                <a:moveTo>
                  <a:pt x="486409" y="0"/>
                </a:moveTo>
                <a:lnTo>
                  <a:pt x="416559" y="0"/>
                </a:lnTo>
                <a:lnTo>
                  <a:pt x="416559" y="2412"/>
                </a:lnTo>
                <a:lnTo>
                  <a:pt x="415289" y="2412"/>
                </a:lnTo>
                <a:lnTo>
                  <a:pt x="415289" y="3810"/>
                </a:lnTo>
                <a:lnTo>
                  <a:pt x="482600" y="3810"/>
                </a:lnTo>
                <a:lnTo>
                  <a:pt x="482600" y="12700"/>
                </a:lnTo>
                <a:lnTo>
                  <a:pt x="486409" y="12700"/>
                </a:lnTo>
                <a:lnTo>
                  <a:pt x="486409" y="0"/>
                </a:lnTo>
                <a:close/>
              </a:path>
              <a:path w="486410" h="896620">
                <a:moveTo>
                  <a:pt x="486409" y="124333"/>
                </a:moveTo>
                <a:lnTo>
                  <a:pt x="482600" y="124333"/>
                </a:lnTo>
                <a:lnTo>
                  <a:pt x="482600" y="130683"/>
                </a:lnTo>
                <a:lnTo>
                  <a:pt x="486409" y="130683"/>
                </a:lnTo>
                <a:lnTo>
                  <a:pt x="486409" y="124333"/>
                </a:lnTo>
                <a:close/>
              </a:path>
              <a:path w="486410" h="896620">
                <a:moveTo>
                  <a:pt x="486409" y="209550"/>
                </a:moveTo>
                <a:lnTo>
                  <a:pt x="482600" y="209550"/>
                </a:lnTo>
                <a:lnTo>
                  <a:pt x="482600" y="219583"/>
                </a:lnTo>
                <a:lnTo>
                  <a:pt x="486409" y="219583"/>
                </a:lnTo>
                <a:lnTo>
                  <a:pt x="486409" y="209550"/>
                </a:lnTo>
                <a:close/>
              </a:path>
              <a:path w="486410" h="896620">
                <a:moveTo>
                  <a:pt x="486409" y="205867"/>
                </a:moveTo>
                <a:lnTo>
                  <a:pt x="482600" y="205867"/>
                </a:lnTo>
                <a:lnTo>
                  <a:pt x="482600" y="209423"/>
                </a:lnTo>
                <a:lnTo>
                  <a:pt x="486409" y="209423"/>
                </a:lnTo>
                <a:lnTo>
                  <a:pt x="486409" y="205867"/>
                </a:lnTo>
                <a:close/>
              </a:path>
              <a:path w="486410" h="896620">
                <a:moveTo>
                  <a:pt x="486409" y="203200"/>
                </a:moveTo>
                <a:lnTo>
                  <a:pt x="482600" y="203200"/>
                </a:lnTo>
                <a:lnTo>
                  <a:pt x="482600" y="205612"/>
                </a:lnTo>
                <a:lnTo>
                  <a:pt x="486409" y="205612"/>
                </a:lnTo>
                <a:lnTo>
                  <a:pt x="486409" y="203200"/>
                </a:lnTo>
                <a:close/>
              </a:path>
              <a:path w="486410" h="896620">
                <a:moveTo>
                  <a:pt x="486409" y="199517"/>
                </a:moveTo>
                <a:lnTo>
                  <a:pt x="482600" y="199517"/>
                </a:lnTo>
                <a:lnTo>
                  <a:pt x="482600" y="203073"/>
                </a:lnTo>
                <a:lnTo>
                  <a:pt x="486409" y="203073"/>
                </a:lnTo>
                <a:lnTo>
                  <a:pt x="486409" y="199517"/>
                </a:lnTo>
                <a:close/>
              </a:path>
              <a:path w="486410" h="896620">
                <a:moveTo>
                  <a:pt x="486409" y="196850"/>
                </a:moveTo>
                <a:lnTo>
                  <a:pt x="482600" y="196850"/>
                </a:lnTo>
                <a:lnTo>
                  <a:pt x="482600" y="199262"/>
                </a:lnTo>
                <a:lnTo>
                  <a:pt x="486409" y="199262"/>
                </a:lnTo>
                <a:lnTo>
                  <a:pt x="486409" y="196850"/>
                </a:lnTo>
                <a:close/>
              </a:path>
              <a:path w="486410" h="896620">
                <a:moveTo>
                  <a:pt x="486409" y="193167"/>
                </a:moveTo>
                <a:lnTo>
                  <a:pt x="482600" y="193167"/>
                </a:lnTo>
                <a:lnTo>
                  <a:pt x="482600" y="196723"/>
                </a:lnTo>
                <a:lnTo>
                  <a:pt x="486409" y="196723"/>
                </a:lnTo>
                <a:lnTo>
                  <a:pt x="486409" y="193167"/>
                </a:lnTo>
                <a:close/>
              </a:path>
              <a:path w="486410" h="896620">
                <a:moveTo>
                  <a:pt x="486409" y="190500"/>
                </a:moveTo>
                <a:lnTo>
                  <a:pt x="482600" y="190500"/>
                </a:lnTo>
                <a:lnTo>
                  <a:pt x="482600" y="192912"/>
                </a:lnTo>
                <a:lnTo>
                  <a:pt x="486409" y="192912"/>
                </a:lnTo>
                <a:lnTo>
                  <a:pt x="486409" y="190500"/>
                </a:lnTo>
                <a:close/>
              </a:path>
              <a:path w="486410" h="896620">
                <a:moveTo>
                  <a:pt x="486409" y="186817"/>
                </a:moveTo>
                <a:lnTo>
                  <a:pt x="482600" y="186817"/>
                </a:lnTo>
                <a:lnTo>
                  <a:pt x="482600" y="190373"/>
                </a:lnTo>
                <a:lnTo>
                  <a:pt x="486409" y="190373"/>
                </a:lnTo>
                <a:lnTo>
                  <a:pt x="486409" y="186817"/>
                </a:lnTo>
                <a:close/>
              </a:path>
              <a:path w="486410" h="896620">
                <a:moveTo>
                  <a:pt x="486409" y="184150"/>
                </a:moveTo>
                <a:lnTo>
                  <a:pt x="482600" y="184150"/>
                </a:lnTo>
                <a:lnTo>
                  <a:pt x="482600" y="186562"/>
                </a:lnTo>
                <a:lnTo>
                  <a:pt x="486409" y="186562"/>
                </a:lnTo>
                <a:lnTo>
                  <a:pt x="486409" y="184150"/>
                </a:lnTo>
                <a:close/>
              </a:path>
              <a:path w="486410" h="896620">
                <a:moveTo>
                  <a:pt x="486409" y="180467"/>
                </a:moveTo>
                <a:lnTo>
                  <a:pt x="482600" y="180467"/>
                </a:lnTo>
                <a:lnTo>
                  <a:pt x="482600" y="184023"/>
                </a:lnTo>
                <a:lnTo>
                  <a:pt x="486409" y="184023"/>
                </a:lnTo>
                <a:lnTo>
                  <a:pt x="486409" y="180467"/>
                </a:lnTo>
                <a:close/>
              </a:path>
              <a:path w="486410" h="896620">
                <a:moveTo>
                  <a:pt x="486409" y="177800"/>
                </a:moveTo>
                <a:lnTo>
                  <a:pt x="482600" y="177800"/>
                </a:lnTo>
                <a:lnTo>
                  <a:pt x="482600" y="180212"/>
                </a:lnTo>
                <a:lnTo>
                  <a:pt x="486409" y="180212"/>
                </a:lnTo>
                <a:lnTo>
                  <a:pt x="486409" y="177800"/>
                </a:lnTo>
                <a:close/>
              </a:path>
              <a:path w="486410" h="896620">
                <a:moveTo>
                  <a:pt x="486409" y="174117"/>
                </a:moveTo>
                <a:lnTo>
                  <a:pt x="482600" y="174117"/>
                </a:lnTo>
                <a:lnTo>
                  <a:pt x="482600" y="177673"/>
                </a:lnTo>
                <a:lnTo>
                  <a:pt x="486409" y="177673"/>
                </a:lnTo>
                <a:lnTo>
                  <a:pt x="486409" y="174117"/>
                </a:lnTo>
                <a:close/>
              </a:path>
              <a:path w="486410" h="896620">
                <a:moveTo>
                  <a:pt x="486409" y="171450"/>
                </a:moveTo>
                <a:lnTo>
                  <a:pt x="482600" y="171450"/>
                </a:lnTo>
                <a:lnTo>
                  <a:pt x="482600" y="173862"/>
                </a:lnTo>
                <a:lnTo>
                  <a:pt x="486409" y="173862"/>
                </a:lnTo>
                <a:lnTo>
                  <a:pt x="486409" y="171450"/>
                </a:lnTo>
                <a:close/>
              </a:path>
              <a:path w="486410" h="896620">
                <a:moveTo>
                  <a:pt x="486409" y="167767"/>
                </a:moveTo>
                <a:lnTo>
                  <a:pt x="482600" y="167767"/>
                </a:lnTo>
                <a:lnTo>
                  <a:pt x="482600" y="171323"/>
                </a:lnTo>
                <a:lnTo>
                  <a:pt x="486409" y="171323"/>
                </a:lnTo>
                <a:lnTo>
                  <a:pt x="486409" y="167767"/>
                </a:lnTo>
                <a:close/>
              </a:path>
              <a:path w="486410" h="896620">
                <a:moveTo>
                  <a:pt x="486409" y="165100"/>
                </a:moveTo>
                <a:lnTo>
                  <a:pt x="482600" y="165100"/>
                </a:lnTo>
                <a:lnTo>
                  <a:pt x="482600" y="167512"/>
                </a:lnTo>
                <a:lnTo>
                  <a:pt x="486409" y="167512"/>
                </a:lnTo>
                <a:lnTo>
                  <a:pt x="486409" y="165100"/>
                </a:lnTo>
                <a:close/>
              </a:path>
              <a:path w="486410" h="896620">
                <a:moveTo>
                  <a:pt x="486409" y="161417"/>
                </a:moveTo>
                <a:lnTo>
                  <a:pt x="482600" y="161417"/>
                </a:lnTo>
                <a:lnTo>
                  <a:pt x="482600" y="164973"/>
                </a:lnTo>
                <a:lnTo>
                  <a:pt x="486409" y="164973"/>
                </a:lnTo>
                <a:lnTo>
                  <a:pt x="486409" y="161417"/>
                </a:lnTo>
                <a:close/>
              </a:path>
              <a:path w="486410" h="896620">
                <a:moveTo>
                  <a:pt x="486409" y="158750"/>
                </a:moveTo>
                <a:lnTo>
                  <a:pt x="482600" y="158750"/>
                </a:lnTo>
                <a:lnTo>
                  <a:pt x="482600" y="161162"/>
                </a:lnTo>
                <a:lnTo>
                  <a:pt x="486409" y="161162"/>
                </a:lnTo>
                <a:lnTo>
                  <a:pt x="486409" y="158750"/>
                </a:lnTo>
                <a:close/>
              </a:path>
              <a:path w="486410" h="896620">
                <a:moveTo>
                  <a:pt x="486409" y="155067"/>
                </a:moveTo>
                <a:lnTo>
                  <a:pt x="482600" y="155067"/>
                </a:lnTo>
                <a:lnTo>
                  <a:pt x="482600" y="158623"/>
                </a:lnTo>
                <a:lnTo>
                  <a:pt x="486409" y="158623"/>
                </a:lnTo>
                <a:lnTo>
                  <a:pt x="486409" y="155067"/>
                </a:lnTo>
                <a:close/>
              </a:path>
              <a:path w="486410" h="896620">
                <a:moveTo>
                  <a:pt x="486409" y="152400"/>
                </a:moveTo>
                <a:lnTo>
                  <a:pt x="482600" y="152400"/>
                </a:lnTo>
                <a:lnTo>
                  <a:pt x="482600" y="154812"/>
                </a:lnTo>
                <a:lnTo>
                  <a:pt x="486409" y="154812"/>
                </a:lnTo>
                <a:lnTo>
                  <a:pt x="486409" y="152400"/>
                </a:lnTo>
                <a:close/>
              </a:path>
              <a:path w="486410" h="896620">
                <a:moveTo>
                  <a:pt x="486409" y="148717"/>
                </a:moveTo>
                <a:lnTo>
                  <a:pt x="482600" y="148717"/>
                </a:lnTo>
                <a:lnTo>
                  <a:pt x="482600" y="152273"/>
                </a:lnTo>
                <a:lnTo>
                  <a:pt x="486409" y="152273"/>
                </a:lnTo>
                <a:lnTo>
                  <a:pt x="486409" y="148717"/>
                </a:lnTo>
                <a:close/>
              </a:path>
              <a:path w="486410" h="896620">
                <a:moveTo>
                  <a:pt x="486409" y="146050"/>
                </a:moveTo>
                <a:lnTo>
                  <a:pt x="482600" y="146050"/>
                </a:lnTo>
                <a:lnTo>
                  <a:pt x="482600" y="148462"/>
                </a:lnTo>
                <a:lnTo>
                  <a:pt x="486409" y="148462"/>
                </a:lnTo>
                <a:lnTo>
                  <a:pt x="486409" y="146050"/>
                </a:lnTo>
                <a:close/>
              </a:path>
              <a:path w="486410" h="896620">
                <a:moveTo>
                  <a:pt x="486409" y="142367"/>
                </a:moveTo>
                <a:lnTo>
                  <a:pt x="482600" y="142367"/>
                </a:lnTo>
                <a:lnTo>
                  <a:pt x="482600" y="145923"/>
                </a:lnTo>
                <a:lnTo>
                  <a:pt x="486409" y="145923"/>
                </a:lnTo>
                <a:lnTo>
                  <a:pt x="486409" y="142367"/>
                </a:lnTo>
                <a:close/>
              </a:path>
              <a:path w="486410" h="896620">
                <a:moveTo>
                  <a:pt x="486409" y="139700"/>
                </a:moveTo>
                <a:lnTo>
                  <a:pt x="482600" y="139700"/>
                </a:lnTo>
                <a:lnTo>
                  <a:pt x="482600" y="142112"/>
                </a:lnTo>
                <a:lnTo>
                  <a:pt x="486409" y="142112"/>
                </a:lnTo>
                <a:lnTo>
                  <a:pt x="486409" y="139700"/>
                </a:lnTo>
                <a:close/>
              </a:path>
              <a:path w="486410" h="896620">
                <a:moveTo>
                  <a:pt x="486409" y="136017"/>
                </a:moveTo>
                <a:lnTo>
                  <a:pt x="482600" y="136017"/>
                </a:lnTo>
                <a:lnTo>
                  <a:pt x="482600" y="139573"/>
                </a:lnTo>
                <a:lnTo>
                  <a:pt x="486409" y="139573"/>
                </a:lnTo>
                <a:lnTo>
                  <a:pt x="486409" y="136017"/>
                </a:lnTo>
                <a:close/>
              </a:path>
              <a:path w="486410" h="896620">
                <a:moveTo>
                  <a:pt x="486409" y="133350"/>
                </a:moveTo>
                <a:lnTo>
                  <a:pt x="482600" y="133350"/>
                </a:lnTo>
                <a:lnTo>
                  <a:pt x="482600" y="135762"/>
                </a:lnTo>
                <a:lnTo>
                  <a:pt x="486409" y="135762"/>
                </a:lnTo>
                <a:lnTo>
                  <a:pt x="486409" y="133350"/>
                </a:lnTo>
                <a:close/>
              </a:path>
              <a:path w="486410" h="896620">
                <a:moveTo>
                  <a:pt x="486409" y="130810"/>
                </a:moveTo>
                <a:lnTo>
                  <a:pt x="482600" y="130810"/>
                </a:lnTo>
                <a:lnTo>
                  <a:pt x="482600" y="133223"/>
                </a:lnTo>
                <a:lnTo>
                  <a:pt x="486409" y="133223"/>
                </a:lnTo>
                <a:lnTo>
                  <a:pt x="486409" y="130810"/>
                </a:lnTo>
                <a:close/>
              </a:path>
              <a:path w="486410" h="896620">
                <a:moveTo>
                  <a:pt x="485139" y="219583"/>
                </a:moveTo>
                <a:lnTo>
                  <a:pt x="482600" y="219583"/>
                </a:lnTo>
                <a:lnTo>
                  <a:pt x="482600" y="239903"/>
                </a:lnTo>
                <a:lnTo>
                  <a:pt x="483869" y="239903"/>
                </a:lnTo>
                <a:lnTo>
                  <a:pt x="483869" y="229743"/>
                </a:lnTo>
                <a:lnTo>
                  <a:pt x="485139" y="229743"/>
                </a:lnTo>
                <a:lnTo>
                  <a:pt x="485139" y="219583"/>
                </a:lnTo>
                <a:close/>
              </a:path>
              <a:path w="486410" h="896620">
                <a:moveTo>
                  <a:pt x="3809" y="693293"/>
                </a:moveTo>
                <a:lnTo>
                  <a:pt x="0" y="693293"/>
                </a:lnTo>
                <a:lnTo>
                  <a:pt x="0" y="694563"/>
                </a:lnTo>
                <a:lnTo>
                  <a:pt x="3809" y="694563"/>
                </a:lnTo>
                <a:lnTo>
                  <a:pt x="3809" y="693293"/>
                </a:lnTo>
                <a:close/>
              </a:path>
              <a:path w="486410" h="896620">
                <a:moveTo>
                  <a:pt x="3809" y="689483"/>
                </a:moveTo>
                <a:lnTo>
                  <a:pt x="0" y="689483"/>
                </a:lnTo>
                <a:lnTo>
                  <a:pt x="0" y="692023"/>
                </a:lnTo>
                <a:lnTo>
                  <a:pt x="3809" y="692023"/>
                </a:lnTo>
                <a:lnTo>
                  <a:pt x="3809" y="689483"/>
                </a:lnTo>
                <a:close/>
              </a:path>
              <a:path w="486410" h="896620">
                <a:moveTo>
                  <a:pt x="3809" y="686943"/>
                </a:moveTo>
                <a:lnTo>
                  <a:pt x="0" y="686943"/>
                </a:lnTo>
                <a:lnTo>
                  <a:pt x="0" y="688213"/>
                </a:lnTo>
                <a:lnTo>
                  <a:pt x="3809" y="688213"/>
                </a:lnTo>
                <a:lnTo>
                  <a:pt x="3809" y="686943"/>
                </a:lnTo>
                <a:close/>
              </a:path>
              <a:path w="486410" h="896620">
                <a:moveTo>
                  <a:pt x="3809" y="683133"/>
                </a:moveTo>
                <a:lnTo>
                  <a:pt x="0" y="683133"/>
                </a:lnTo>
                <a:lnTo>
                  <a:pt x="0" y="685673"/>
                </a:lnTo>
                <a:lnTo>
                  <a:pt x="3809" y="685673"/>
                </a:lnTo>
                <a:lnTo>
                  <a:pt x="3809" y="683133"/>
                </a:lnTo>
                <a:close/>
              </a:path>
              <a:path w="486410" h="896620">
                <a:moveTo>
                  <a:pt x="3809" y="680593"/>
                </a:moveTo>
                <a:lnTo>
                  <a:pt x="0" y="680593"/>
                </a:lnTo>
                <a:lnTo>
                  <a:pt x="0" y="681863"/>
                </a:lnTo>
                <a:lnTo>
                  <a:pt x="3809" y="681863"/>
                </a:lnTo>
                <a:lnTo>
                  <a:pt x="3809" y="680593"/>
                </a:lnTo>
                <a:close/>
              </a:path>
              <a:path w="486410" h="896620">
                <a:moveTo>
                  <a:pt x="3809" y="676783"/>
                </a:moveTo>
                <a:lnTo>
                  <a:pt x="0" y="676783"/>
                </a:lnTo>
                <a:lnTo>
                  <a:pt x="0" y="679323"/>
                </a:lnTo>
                <a:lnTo>
                  <a:pt x="3809" y="679323"/>
                </a:lnTo>
                <a:lnTo>
                  <a:pt x="3809" y="676783"/>
                </a:lnTo>
                <a:close/>
              </a:path>
              <a:path w="486410" h="896620">
                <a:moveTo>
                  <a:pt x="3809" y="674243"/>
                </a:moveTo>
                <a:lnTo>
                  <a:pt x="0" y="674243"/>
                </a:lnTo>
                <a:lnTo>
                  <a:pt x="0" y="675513"/>
                </a:lnTo>
                <a:lnTo>
                  <a:pt x="3809" y="675513"/>
                </a:lnTo>
                <a:lnTo>
                  <a:pt x="3809" y="674243"/>
                </a:lnTo>
                <a:close/>
              </a:path>
              <a:path w="486410" h="896620">
                <a:moveTo>
                  <a:pt x="3809" y="670433"/>
                </a:moveTo>
                <a:lnTo>
                  <a:pt x="0" y="670433"/>
                </a:lnTo>
                <a:lnTo>
                  <a:pt x="0" y="672973"/>
                </a:lnTo>
                <a:lnTo>
                  <a:pt x="3809" y="672973"/>
                </a:lnTo>
                <a:lnTo>
                  <a:pt x="3809" y="670433"/>
                </a:lnTo>
                <a:close/>
              </a:path>
              <a:path w="486410" h="896620">
                <a:moveTo>
                  <a:pt x="3809" y="667893"/>
                </a:moveTo>
                <a:lnTo>
                  <a:pt x="0" y="667893"/>
                </a:lnTo>
                <a:lnTo>
                  <a:pt x="0" y="669163"/>
                </a:lnTo>
                <a:lnTo>
                  <a:pt x="3809" y="669163"/>
                </a:lnTo>
                <a:lnTo>
                  <a:pt x="3809" y="667893"/>
                </a:lnTo>
                <a:close/>
              </a:path>
              <a:path w="486410" h="896620">
                <a:moveTo>
                  <a:pt x="3809" y="664083"/>
                </a:moveTo>
                <a:lnTo>
                  <a:pt x="0" y="664083"/>
                </a:lnTo>
                <a:lnTo>
                  <a:pt x="0" y="666623"/>
                </a:lnTo>
                <a:lnTo>
                  <a:pt x="3809" y="666623"/>
                </a:lnTo>
                <a:lnTo>
                  <a:pt x="3809" y="664083"/>
                </a:lnTo>
                <a:close/>
              </a:path>
              <a:path w="486410" h="896620">
                <a:moveTo>
                  <a:pt x="1269" y="660273"/>
                </a:moveTo>
                <a:lnTo>
                  <a:pt x="0" y="660273"/>
                </a:lnTo>
                <a:lnTo>
                  <a:pt x="0" y="662813"/>
                </a:lnTo>
                <a:lnTo>
                  <a:pt x="1269" y="662813"/>
                </a:lnTo>
                <a:lnTo>
                  <a:pt x="1269" y="660273"/>
                </a:lnTo>
                <a:close/>
              </a:path>
              <a:path w="486410" h="896620">
                <a:moveTo>
                  <a:pt x="3809" y="656463"/>
                </a:moveTo>
                <a:lnTo>
                  <a:pt x="2539" y="656463"/>
                </a:lnTo>
                <a:lnTo>
                  <a:pt x="2539" y="660273"/>
                </a:lnTo>
                <a:lnTo>
                  <a:pt x="3809" y="660273"/>
                </a:lnTo>
                <a:lnTo>
                  <a:pt x="3809" y="656463"/>
                </a:lnTo>
                <a:close/>
              </a:path>
              <a:path w="486410" h="896620">
                <a:moveTo>
                  <a:pt x="3809" y="695833"/>
                </a:moveTo>
                <a:lnTo>
                  <a:pt x="0" y="695833"/>
                </a:lnTo>
                <a:lnTo>
                  <a:pt x="0" y="752983"/>
                </a:lnTo>
                <a:lnTo>
                  <a:pt x="3809" y="752983"/>
                </a:lnTo>
                <a:lnTo>
                  <a:pt x="3809" y="695833"/>
                </a:lnTo>
                <a:close/>
              </a:path>
              <a:path w="486410" h="896620">
                <a:moveTo>
                  <a:pt x="3809" y="752983"/>
                </a:moveTo>
                <a:lnTo>
                  <a:pt x="0" y="752983"/>
                </a:lnTo>
                <a:lnTo>
                  <a:pt x="0" y="807593"/>
                </a:lnTo>
                <a:lnTo>
                  <a:pt x="3809" y="807593"/>
                </a:lnTo>
                <a:lnTo>
                  <a:pt x="3809" y="752983"/>
                </a:lnTo>
                <a:close/>
              </a:path>
              <a:path w="486410" h="896620">
                <a:moveTo>
                  <a:pt x="3809" y="807593"/>
                </a:moveTo>
                <a:lnTo>
                  <a:pt x="0" y="807593"/>
                </a:lnTo>
                <a:lnTo>
                  <a:pt x="0" y="813943"/>
                </a:lnTo>
                <a:lnTo>
                  <a:pt x="3809" y="813943"/>
                </a:lnTo>
                <a:lnTo>
                  <a:pt x="3809" y="807593"/>
                </a:lnTo>
                <a:close/>
              </a:path>
              <a:path w="486410" h="896620">
                <a:moveTo>
                  <a:pt x="3809" y="813943"/>
                </a:moveTo>
                <a:lnTo>
                  <a:pt x="0" y="813943"/>
                </a:lnTo>
                <a:lnTo>
                  <a:pt x="0" y="820293"/>
                </a:lnTo>
                <a:lnTo>
                  <a:pt x="3809" y="820293"/>
                </a:lnTo>
                <a:lnTo>
                  <a:pt x="3809" y="813943"/>
                </a:lnTo>
                <a:close/>
              </a:path>
              <a:path w="486410" h="896620">
                <a:moveTo>
                  <a:pt x="3809" y="820293"/>
                </a:moveTo>
                <a:lnTo>
                  <a:pt x="0" y="820293"/>
                </a:lnTo>
                <a:lnTo>
                  <a:pt x="0" y="826643"/>
                </a:lnTo>
                <a:lnTo>
                  <a:pt x="3809" y="826643"/>
                </a:lnTo>
                <a:lnTo>
                  <a:pt x="3809" y="820293"/>
                </a:lnTo>
                <a:close/>
              </a:path>
              <a:path w="486410" h="896620">
                <a:moveTo>
                  <a:pt x="3809" y="826643"/>
                </a:moveTo>
                <a:lnTo>
                  <a:pt x="0" y="826643"/>
                </a:lnTo>
                <a:lnTo>
                  <a:pt x="0" y="832993"/>
                </a:lnTo>
                <a:lnTo>
                  <a:pt x="3809" y="832993"/>
                </a:lnTo>
                <a:lnTo>
                  <a:pt x="3809" y="826643"/>
                </a:lnTo>
                <a:close/>
              </a:path>
              <a:path w="486410" h="896620">
                <a:moveTo>
                  <a:pt x="3809" y="832993"/>
                </a:moveTo>
                <a:lnTo>
                  <a:pt x="0" y="832993"/>
                </a:lnTo>
                <a:lnTo>
                  <a:pt x="0" y="839343"/>
                </a:lnTo>
                <a:lnTo>
                  <a:pt x="3809" y="839343"/>
                </a:lnTo>
                <a:lnTo>
                  <a:pt x="3809" y="832993"/>
                </a:lnTo>
                <a:close/>
              </a:path>
              <a:path w="486410" h="896620">
                <a:moveTo>
                  <a:pt x="3809" y="839343"/>
                </a:moveTo>
                <a:lnTo>
                  <a:pt x="0" y="839343"/>
                </a:lnTo>
                <a:lnTo>
                  <a:pt x="0" y="840613"/>
                </a:lnTo>
                <a:lnTo>
                  <a:pt x="1269" y="840613"/>
                </a:lnTo>
                <a:lnTo>
                  <a:pt x="1269" y="841883"/>
                </a:lnTo>
                <a:lnTo>
                  <a:pt x="2539" y="841883"/>
                </a:lnTo>
                <a:lnTo>
                  <a:pt x="2539" y="843153"/>
                </a:lnTo>
                <a:lnTo>
                  <a:pt x="3809" y="843153"/>
                </a:lnTo>
                <a:lnTo>
                  <a:pt x="3809" y="839343"/>
                </a:lnTo>
                <a:close/>
              </a:path>
              <a:path w="486410" h="896620">
                <a:moveTo>
                  <a:pt x="341629" y="895223"/>
                </a:moveTo>
                <a:lnTo>
                  <a:pt x="67309" y="895223"/>
                </a:lnTo>
                <a:lnTo>
                  <a:pt x="67309" y="896493"/>
                </a:lnTo>
                <a:lnTo>
                  <a:pt x="341629" y="896493"/>
                </a:lnTo>
                <a:lnTo>
                  <a:pt x="341629" y="895223"/>
                </a:lnTo>
                <a:close/>
              </a:path>
              <a:path w="486410" h="896620">
                <a:moveTo>
                  <a:pt x="344169" y="893953"/>
                </a:moveTo>
                <a:lnTo>
                  <a:pt x="64769" y="893953"/>
                </a:lnTo>
                <a:lnTo>
                  <a:pt x="64769" y="895223"/>
                </a:lnTo>
                <a:lnTo>
                  <a:pt x="344169" y="895223"/>
                </a:lnTo>
                <a:lnTo>
                  <a:pt x="344169" y="893953"/>
                </a:lnTo>
                <a:close/>
              </a:path>
              <a:path w="486410" h="896620">
                <a:moveTo>
                  <a:pt x="346710" y="892683"/>
                </a:moveTo>
                <a:lnTo>
                  <a:pt x="63500" y="892683"/>
                </a:lnTo>
                <a:lnTo>
                  <a:pt x="63500" y="893953"/>
                </a:lnTo>
                <a:lnTo>
                  <a:pt x="346710" y="893953"/>
                </a:lnTo>
                <a:lnTo>
                  <a:pt x="346710" y="892683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4" name="bk object 4914"/>
          <p:cNvSpPr/>
          <p:nvPr/>
        </p:nvSpPr>
        <p:spPr>
          <a:xfrm>
            <a:off x="5593079" y="2805557"/>
            <a:ext cx="478790" cy="889000"/>
          </a:xfrm>
          <a:custGeom>
            <a:avLst/>
            <a:gdLst/>
            <a:ahLst/>
            <a:cxnLst/>
            <a:rect l="l" t="t" r="r" b="b"/>
            <a:pathLst>
              <a:path w="478789" h="889000">
                <a:moveTo>
                  <a:pt x="478790" y="114300"/>
                </a:moveTo>
                <a:lnTo>
                  <a:pt x="474980" y="114300"/>
                </a:lnTo>
                <a:lnTo>
                  <a:pt x="474980" y="119252"/>
                </a:lnTo>
                <a:lnTo>
                  <a:pt x="478790" y="119252"/>
                </a:lnTo>
                <a:lnTo>
                  <a:pt x="478790" y="114300"/>
                </a:lnTo>
                <a:close/>
              </a:path>
              <a:path w="478789" h="889000">
                <a:moveTo>
                  <a:pt x="478790" y="107950"/>
                </a:moveTo>
                <a:lnTo>
                  <a:pt x="474980" y="107950"/>
                </a:lnTo>
                <a:lnTo>
                  <a:pt x="474980" y="112902"/>
                </a:lnTo>
                <a:lnTo>
                  <a:pt x="478790" y="112902"/>
                </a:lnTo>
                <a:lnTo>
                  <a:pt x="478790" y="107950"/>
                </a:lnTo>
                <a:close/>
              </a:path>
              <a:path w="478789" h="889000">
                <a:moveTo>
                  <a:pt x="478790" y="105410"/>
                </a:moveTo>
                <a:lnTo>
                  <a:pt x="474980" y="105410"/>
                </a:lnTo>
                <a:lnTo>
                  <a:pt x="474980" y="106552"/>
                </a:lnTo>
                <a:lnTo>
                  <a:pt x="478790" y="106552"/>
                </a:lnTo>
                <a:lnTo>
                  <a:pt x="478790" y="105410"/>
                </a:lnTo>
                <a:close/>
              </a:path>
              <a:path w="478789" h="889000">
                <a:moveTo>
                  <a:pt x="478790" y="101600"/>
                </a:moveTo>
                <a:lnTo>
                  <a:pt x="474980" y="101600"/>
                </a:lnTo>
                <a:lnTo>
                  <a:pt x="474980" y="104139"/>
                </a:lnTo>
                <a:lnTo>
                  <a:pt x="478790" y="104139"/>
                </a:lnTo>
                <a:lnTo>
                  <a:pt x="478790" y="101600"/>
                </a:lnTo>
                <a:close/>
              </a:path>
              <a:path w="478789" h="889000">
                <a:moveTo>
                  <a:pt x="478790" y="99060"/>
                </a:moveTo>
                <a:lnTo>
                  <a:pt x="474980" y="99060"/>
                </a:lnTo>
                <a:lnTo>
                  <a:pt x="474980" y="100202"/>
                </a:lnTo>
                <a:lnTo>
                  <a:pt x="478790" y="100202"/>
                </a:lnTo>
                <a:lnTo>
                  <a:pt x="478790" y="99060"/>
                </a:lnTo>
                <a:close/>
              </a:path>
              <a:path w="478789" h="889000">
                <a:moveTo>
                  <a:pt x="478790" y="95250"/>
                </a:moveTo>
                <a:lnTo>
                  <a:pt x="474980" y="95250"/>
                </a:lnTo>
                <a:lnTo>
                  <a:pt x="474980" y="97789"/>
                </a:lnTo>
                <a:lnTo>
                  <a:pt x="478790" y="97789"/>
                </a:lnTo>
                <a:lnTo>
                  <a:pt x="478790" y="95250"/>
                </a:lnTo>
                <a:close/>
              </a:path>
              <a:path w="478789" h="889000">
                <a:moveTo>
                  <a:pt x="478790" y="92710"/>
                </a:moveTo>
                <a:lnTo>
                  <a:pt x="474980" y="92710"/>
                </a:lnTo>
                <a:lnTo>
                  <a:pt x="474980" y="93852"/>
                </a:lnTo>
                <a:lnTo>
                  <a:pt x="478790" y="93852"/>
                </a:lnTo>
                <a:lnTo>
                  <a:pt x="478790" y="92710"/>
                </a:lnTo>
                <a:close/>
              </a:path>
              <a:path w="478789" h="889000">
                <a:moveTo>
                  <a:pt x="478790" y="88900"/>
                </a:moveTo>
                <a:lnTo>
                  <a:pt x="474980" y="88900"/>
                </a:lnTo>
                <a:lnTo>
                  <a:pt x="474980" y="91439"/>
                </a:lnTo>
                <a:lnTo>
                  <a:pt x="478790" y="91439"/>
                </a:lnTo>
                <a:lnTo>
                  <a:pt x="478790" y="88900"/>
                </a:lnTo>
                <a:close/>
              </a:path>
              <a:path w="478789" h="889000">
                <a:moveTo>
                  <a:pt x="478790" y="86360"/>
                </a:moveTo>
                <a:lnTo>
                  <a:pt x="474980" y="86360"/>
                </a:lnTo>
                <a:lnTo>
                  <a:pt x="474980" y="87502"/>
                </a:lnTo>
                <a:lnTo>
                  <a:pt x="478790" y="87502"/>
                </a:lnTo>
                <a:lnTo>
                  <a:pt x="478790" y="86360"/>
                </a:lnTo>
                <a:close/>
              </a:path>
              <a:path w="478789" h="889000">
                <a:moveTo>
                  <a:pt x="478790" y="82550"/>
                </a:moveTo>
                <a:lnTo>
                  <a:pt x="474980" y="82550"/>
                </a:lnTo>
                <a:lnTo>
                  <a:pt x="474980" y="85089"/>
                </a:lnTo>
                <a:lnTo>
                  <a:pt x="478790" y="85089"/>
                </a:lnTo>
                <a:lnTo>
                  <a:pt x="478790" y="82550"/>
                </a:lnTo>
                <a:close/>
              </a:path>
              <a:path w="478789" h="889000">
                <a:moveTo>
                  <a:pt x="478790" y="80010"/>
                </a:moveTo>
                <a:lnTo>
                  <a:pt x="474980" y="80010"/>
                </a:lnTo>
                <a:lnTo>
                  <a:pt x="474980" y="81152"/>
                </a:lnTo>
                <a:lnTo>
                  <a:pt x="478790" y="81152"/>
                </a:lnTo>
                <a:lnTo>
                  <a:pt x="478790" y="80010"/>
                </a:lnTo>
                <a:close/>
              </a:path>
              <a:path w="478789" h="889000">
                <a:moveTo>
                  <a:pt x="478790" y="76200"/>
                </a:moveTo>
                <a:lnTo>
                  <a:pt x="474980" y="76200"/>
                </a:lnTo>
                <a:lnTo>
                  <a:pt x="474980" y="78739"/>
                </a:lnTo>
                <a:lnTo>
                  <a:pt x="478790" y="78739"/>
                </a:lnTo>
                <a:lnTo>
                  <a:pt x="478790" y="76200"/>
                </a:lnTo>
                <a:close/>
              </a:path>
              <a:path w="478789" h="889000">
                <a:moveTo>
                  <a:pt x="478790" y="73660"/>
                </a:moveTo>
                <a:lnTo>
                  <a:pt x="474980" y="73660"/>
                </a:lnTo>
                <a:lnTo>
                  <a:pt x="474980" y="74802"/>
                </a:lnTo>
                <a:lnTo>
                  <a:pt x="478790" y="74802"/>
                </a:lnTo>
                <a:lnTo>
                  <a:pt x="478790" y="73660"/>
                </a:lnTo>
                <a:close/>
              </a:path>
              <a:path w="478789" h="889000">
                <a:moveTo>
                  <a:pt x="478790" y="69850"/>
                </a:moveTo>
                <a:lnTo>
                  <a:pt x="474980" y="69850"/>
                </a:lnTo>
                <a:lnTo>
                  <a:pt x="474980" y="72389"/>
                </a:lnTo>
                <a:lnTo>
                  <a:pt x="478790" y="72389"/>
                </a:lnTo>
                <a:lnTo>
                  <a:pt x="478790" y="69850"/>
                </a:lnTo>
                <a:close/>
              </a:path>
              <a:path w="478789" h="889000">
                <a:moveTo>
                  <a:pt x="478790" y="67310"/>
                </a:moveTo>
                <a:lnTo>
                  <a:pt x="474980" y="67310"/>
                </a:lnTo>
                <a:lnTo>
                  <a:pt x="474980" y="68452"/>
                </a:lnTo>
                <a:lnTo>
                  <a:pt x="478790" y="68452"/>
                </a:lnTo>
                <a:lnTo>
                  <a:pt x="478790" y="67310"/>
                </a:lnTo>
                <a:close/>
              </a:path>
              <a:path w="478789" h="889000">
                <a:moveTo>
                  <a:pt x="478790" y="63500"/>
                </a:moveTo>
                <a:lnTo>
                  <a:pt x="474980" y="63500"/>
                </a:lnTo>
                <a:lnTo>
                  <a:pt x="474980" y="66039"/>
                </a:lnTo>
                <a:lnTo>
                  <a:pt x="478790" y="66039"/>
                </a:lnTo>
                <a:lnTo>
                  <a:pt x="478790" y="63500"/>
                </a:lnTo>
                <a:close/>
              </a:path>
              <a:path w="478789" h="889000">
                <a:moveTo>
                  <a:pt x="478790" y="60960"/>
                </a:moveTo>
                <a:lnTo>
                  <a:pt x="474980" y="60960"/>
                </a:lnTo>
                <a:lnTo>
                  <a:pt x="474980" y="62102"/>
                </a:lnTo>
                <a:lnTo>
                  <a:pt x="478790" y="62102"/>
                </a:lnTo>
                <a:lnTo>
                  <a:pt x="478790" y="60960"/>
                </a:lnTo>
                <a:close/>
              </a:path>
              <a:path w="478789" h="889000">
                <a:moveTo>
                  <a:pt x="478790" y="57150"/>
                </a:moveTo>
                <a:lnTo>
                  <a:pt x="474980" y="57150"/>
                </a:lnTo>
                <a:lnTo>
                  <a:pt x="474980" y="59689"/>
                </a:lnTo>
                <a:lnTo>
                  <a:pt x="478790" y="59689"/>
                </a:lnTo>
                <a:lnTo>
                  <a:pt x="478790" y="57150"/>
                </a:lnTo>
                <a:close/>
              </a:path>
              <a:path w="478789" h="889000">
                <a:moveTo>
                  <a:pt x="478790" y="54610"/>
                </a:moveTo>
                <a:lnTo>
                  <a:pt x="474980" y="54610"/>
                </a:lnTo>
                <a:lnTo>
                  <a:pt x="474980" y="55752"/>
                </a:lnTo>
                <a:lnTo>
                  <a:pt x="478790" y="55752"/>
                </a:lnTo>
                <a:lnTo>
                  <a:pt x="478790" y="54610"/>
                </a:lnTo>
                <a:close/>
              </a:path>
              <a:path w="478789" h="889000">
                <a:moveTo>
                  <a:pt x="478790" y="50800"/>
                </a:moveTo>
                <a:lnTo>
                  <a:pt x="474980" y="50800"/>
                </a:lnTo>
                <a:lnTo>
                  <a:pt x="474980" y="53339"/>
                </a:lnTo>
                <a:lnTo>
                  <a:pt x="478790" y="53339"/>
                </a:lnTo>
                <a:lnTo>
                  <a:pt x="478790" y="50800"/>
                </a:lnTo>
                <a:close/>
              </a:path>
              <a:path w="478789" h="889000">
                <a:moveTo>
                  <a:pt x="478790" y="48260"/>
                </a:moveTo>
                <a:lnTo>
                  <a:pt x="474980" y="48260"/>
                </a:lnTo>
                <a:lnTo>
                  <a:pt x="474980" y="49402"/>
                </a:lnTo>
                <a:lnTo>
                  <a:pt x="478790" y="49402"/>
                </a:lnTo>
                <a:lnTo>
                  <a:pt x="478790" y="48260"/>
                </a:lnTo>
                <a:close/>
              </a:path>
              <a:path w="478789" h="889000">
                <a:moveTo>
                  <a:pt x="478790" y="44450"/>
                </a:moveTo>
                <a:lnTo>
                  <a:pt x="474980" y="44450"/>
                </a:lnTo>
                <a:lnTo>
                  <a:pt x="474980" y="46989"/>
                </a:lnTo>
                <a:lnTo>
                  <a:pt x="478790" y="46989"/>
                </a:lnTo>
                <a:lnTo>
                  <a:pt x="478790" y="44450"/>
                </a:lnTo>
                <a:close/>
              </a:path>
              <a:path w="478789" h="889000">
                <a:moveTo>
                  <a:pt x="478790" y="41910"/>
                </a:moveTo>
                <a:lnTo>
                  <a:pt x="474980" y="41910"/>
                </a:lnTo>
                <a:lnTo>
                  <a:pt x="474980" y="43052"/>
                </a:lnTo>
                <a:lnTo>
                  <a:pt x="478790" y="43052"/>
                </a:lnTo>
                <a:lnTo>
                  <a:pt x="478790" y="41910"/>
                </a:lnTo>
                <a:close/>
              </a:path>
              <a:path w="478789" h="889000">
                <a:moveTo>
                  <a:pt x="478790" y="38100"/>
                </a:moveTo>
                <a:lnTo>
                  <a:pt x="474980" y="38100"/>
                </a:lnTo>
                <a:lnTo>
                  <a:pt x="474980" y="40639"/>
                </a:lnTo>
                <a:lnTo>
                  <a:pt x="478790" y="40639"/>
                </a:lnTo>
                <a:lnTo>
                  <a:pt x="478790" y="38100"/>
                </a:lnTo>
                <a:close/>
              </a:path>
              <a:path w="478789" h="889000">
                <a:moveTo>
                  <a:pt x="478790" y="35560"/>
                </a:moveTo>
                <a:lnTo>
                  <a:pt x="474980" y="35560"/>
                </a:lnTo>
                <a:lnTo>
                  <a:pt x="474980" y="36702"/>
                </a:lnTo>
                <a:lnTo>
                  <a:pt x="478790" y="36702"/>
                </a:lnTo>
                <a:lnTo>
                  <a:pt x="478790" y="35560"/>
                </a:lnTo>
                <a:close/>
              </a:path>
              <a:path w="478789" h="889000">
                <a:moveTo>
                  <a:pt x="478790" y="31750"/>
                </a:moveTo>
                <a:lnTo>
                  <a:pt x="474980" y="31750"/>
                </a:lnTo>
                <a:lnTo>
                  <a:pt x="474980" y="34289"/>
                </a:lnTo>
                <a:lnTo>
                  <a:pt x="478790" y="34289"/>
                </a:lnTo>
                <a:lnTo>
                  <a:pt x="478790" y="31750"/>
                </a:lnTo>
                <a:close/>
              </a:path>
              <a:path w="478789" h="889000">
                <a:moveTo>
                  <a:pt x="478790" y="29210"/>
                </a:moveTo>
                <a:lnTo>
                  <a:pt x="474980" y="29210"/>
                </a:lnTo>
                <a:lnTo>
                  <a:pt x="474980" y="30352"/>
                </a:lnTo>
                <a:lnTo>
                  <a:pt x="478790" y="30352"/>
                </a:lnTo>
                <a:lnTo>
                  <a:pt x="478790" y="29210"/>
                </a:lnTo>
                <a:close/>
              </a:path>
              <a:path w="478789" h="889000">
                <a:moveTo>
                  <a:pt x="478790" y="25400"/>
                </a:moveTo>
                <a:lnTo>
                  <a:pt x="474980" y="25400"/>
                </a:lnTo>
                <a:lnTo>
                  <a:pt x="474980" y="27939"/>
                </a:lnTo>
                <a:lnTo>
                  <a:pt x="478790" y="27939"/>
                </a:lnTo>
                <a:lnTo>
                  <a:pt x="478790" y="25400"/>
                </a:lnTo>
                <a:close/>
              </a:path>
              <a:path w="478789" h="889000">
                <a:moveTo>
                  <a:pt x="478790" y="22860"/>
                </a:moveTo>
                <a:lnTo>
                  <a:pt x="474980" y="22860"/>
                </a:lnTo>
                <a:lnTo>
                  <a:pt x="474980" y="24002"/>
                </a:lnTo>
                <a:lnTo>
                  <a:pt x="478790" y="24002"/>
                </a:lnTo>
                <a:lnTo>
                  <a:pt x="478790" y="22860"/>
                </a:lnTo>
                <a:close/>
              </a:path>
              <a:path w="478789" h="889000">
                <a:moveTo>
                  <a:pt x="478790" y="19050"/>
                </a:moveTo>
                <a:lnTo>
                  <a:pt x="474980" y="19050"/>
                </a:lnTo>
                <a:lnTo>
                  <a:pt x="474980" y="21589"/>
                </a:lnTo>
                <a:lnTo>
                  <a:pt x="478790" y="21589"/>
                </a:lnTo>
                <a:lnTo>
                  <a:pt x="478790" y="19050"/>
                </a:lnTo>
                <a:close/>
              </a:path>
              <a:path w="478789" h="889000">
                <a:moveTo>
                  <a:pt x="478790" y="16510"/>
                </a:moveTo>
                <a:lnTo>
                  <a:pt x="474980" y="16510"/>
                </a:lnTo>
                <a:lnTo>
                  <a:pt x="474980" y="17652"/>
                </a:lnTo>
                <a:lnTo>
                  <a:pt x="478790" y="17652"/>
                </a:lnTo>
                <a:lnTo>
                  <a:pt x="478790" y="16510"/>
                </a:lnTo>
                <a:close/>
              </a:path>
              <a:path w="478789" h="889000">
                <a:moveTo>
                  <a:pt x="478790" y="12700"/>
                </a:moveTo>
                <a:lnTo>
                  <a:pt x="474980" y="12700"/>
                </a:lnTo>
                <a:lnTo>
                  <a:pt x="474980" y="15239"/>
                </a:lnTo>
                <a:lnTo>
                  <a:pt x="478790" y="15239"/>
                </a:lnTo>
                <a:lnTo>
                  <a:pt x="478790" y="12700"/>
                </a:lnTo>
                <a:close/>
              </a:path>
              <a:path w="478789" h="889000">
                <a:moveTo>
                  <a:pt x="478790" y="10160"/>
                </a:moveTo>
                <a:lnTo>
                  <a:pt x="474980" y="10160"/>
                </a:lnTo>
                <a:lnTo>
                  <a:pt x="474980" y="11302"/>
                </a:lnTo>
                <a:lnTo>
                  <a:pt x="478790" y="11302"/>
                </a:lnTo>
                <a:lnTo>
                  <a:pt x="478790" y="10160"/>
                </a:lnTo>
                <a:close/>
              </a:path>
              <a:path w="478789" h="889000">
                <a:moveTo>
                  <a:pt x="478790" y="0"/>
                </a:moveTo>
                <a:lnTo>
                  <a:pt x="411480" y="0"/>
                </a:lnTo>
                <a:lnTo>
                  <a:pt x="411480" y="3810"/>
                </a:lnTo>
                <a:lnTo>
                  <a:pt x="474980" y="3810"/>
                </a:lnTo>
                <a:lnTo>
                  <a:pt x="474980" y="8889"/>
                </a:lnTo>
                <a:lnTo>
                  <a:pt x="478790" y="8889"/>
                </a:lnTo>
                <a:lnTo>
                  <a:pt x="478790" y="0"/>
                </a:lnTo>
                <a:close/>
              </a:path>
              <a:path w="478789" h="889000">
                <a:moveTo>
                  <a:pt x="478790" y="120523"/>
                </a:moveTo>
                <a:lnTo>
                  <a:pt x="474980" y="120523"/>
                </a:lnTo>
                <a:lnTo>
                  <a:pt x="474980" y="126873"/>
                </a:lnTo>
                <a:lnTo>
                  <a:pt x="478790" y="126873"/>
                </a:lnTo>
                <a:lnTo>
                  <a:pt x="478790" y="120523"/>
                </a:lnTo>
                <a:close/>
              </a:path>
              <a:path w="478789" h="889000">
                <a:moveTo>
                  <a:pt x="478790" y="205739"/>
                </a:moveTo>
                <a:lnTo>
                  <a:pt x="474980" y="205739"/>
                </a:lnTo>
                <a:lnTo>
                  <a:pt x="474980" y="215773"/>
                </a:lnTo>
                <a:lnTo>
                  <a:pt x="478790" y="215773"/>
                </a:lnTo>
                <a:lnTo>
                  <a:pt x="478790" y="205739"/>
                </a:lnTo>
                <a:close/>
              </a:path>
              <a:path w="478789" h="889000">
                <a:moveTo>
                  <a:pt x="478790" y="202057"/>
                </a:moveTo>
                <a:lnTo>
                  <a:pt x="474980" y="202057"/>
                </a:lnTo>
                <a:lnTo>
                  <a:pt x="474980" y="205612"/>
                </a:lnTo>
                <a:lnTo>
                  <a:pt x="478790" y="205612"/>
                </a:lnTo>
                <a:lnTo>
                  <a:pt x="478790" y="202057"/>
                </a:lnTo>
                <a:close/>
              </a:path>
              <a:path w="478789" h="889000">
                <a:moveTo>
                  <a:pt x="478790" y="199389"/>
                </a:moveTo>
                <a:lnTo>
                  <a:pt x="474980" y="199389"/>
                </a:lnTo>
                <a:lnTo>
                  <a:pt x="474980" y="201802"/>
                </a:lnTo>
                <a:lnTo>
                  <a:pt x="478790" y="201802"/>
                </a:lnTo>
                <a:lnTo>
                  <a:pt x="478790" y="199389"/>
                </a:lnTo>
                <a:close/>
              </a:path>
              <a:path w="478789" h="889000">
                <a:moveTo>
                  <a:pt x="478790" y="195707"/>
                </a:moveTo>
                <a:lnTo>
                  <a:pt x="474980" y="195707"/>
                </a:lnTo>
                <a:lnTo>
                  <a:pt x="474980" y="199262"/>
                </a:lnTo>
                <a:lnTo>
                  <a:pt x="478790" y="199262"/>
                </a:lnTo>
                <a:lnTo>
                  <a:pt x="478790" y="195707"/>
                </a:lnTo>
                <a:close/>
              </a:path>
              <a:path w="478789" h="889000">
                <a:moveTo>
                  <a:pt x="478790" y="193039"/>
                </a:moveTo>
                <a:lnTo>
                  <a:pt x="474980" y="193039"/>
                </a:lnTo>
                <a:lnTo>
                  <a:pt x="474980" y="195452"/>
                </a:lnTo>
                <a:lnTo>
                  <a:pt x="478790" y="195452"/>
                </a:lnTo>
                <a:lnTo>
                  <a:pt x="478790" y="193039"/>
                </a:lnTo>
                <a:close/>
              </a:path>
              <a:path w="478789" h="889000">
                <a:moveTo>
                  <a:pt x="478790" y="189357"/>
                </a:moveTo>
                <a:lnTo>
                  <a:pt x="474980" y="189357"/>
                </a:lnTo>
                <a:lnTo>
                  <a:pt x="474980" y="192912"/>
                </a:lnTo>
                <a:lnTo>
                  <a:pt x="478790" y="192912"/>
                </a:lnTo>
                <a:lnTo>
                  <a:pt x="478790" y="189357"/>
                </a:lnTo>
                <a:close/>
              </a:path>
              <a:path w="478789" h="889000">
                <a:moveTo>
                  <a:pt x="478790" y="186689"/>
                </a:moveTo>
                <a:lnTo>
                  <a:pt x="474980" y="186689"/>
                </a:lnTo>
                <a:lnTo>
                  <a:pt x="474980" y="189102"/>
                </a:lnTo>
                <a:lnTo>
                  <a:pt x="478790" y="189102"/>
                </a:lnTo>
                <a:lnTo>
                  <a:pt x="478790" y="186689"/>
                </a:lnTo>
                <a:close/>
              </a:path>
              <a:path w="478789" h="889000">
                <a:moveTo>
                  <a:pt x="478790" y="183007"/>
                </a:moveTo>
                <a:lnTo>
                  <a:pt x="474980" y="183007"/>
                </a:lnTo>
                <a:lnTo>
                  <a:pt x="474980" y="186562"/>
                </a:lnTo>
                <a:lnTo>
                  <a:pt x="478790" y="186562"/>
                </a:lnTo>
                <a:lnTo>
                  <a:pt x="478790" y="183007"/>
                </a:lnTo>
                <a:close/>
              </a:path>
              <a:path w="478789" h="889000">
                <a:moveTo>
                  <a:pt x="478790" y="180339"/>
                </a:moveTo>
                <a:lnTo>
                  <a:pt x="474980" y="180339"/>
                </a:lnTo>
                <a:lnTo>
                  <a:pt x="474980" y="182752"/>
                </a:lnTo>
                <a:lnTo>
                  <a:pt x="478790" y="182752"/>
                </a:lnTo>
                <a:lnTo>
                  <a:pt x="478790" y="180339"/>
                </a:lnTo>
                <a:close/>
              </a:path>
              <a:path w="478789" h="889000">
                <a:moveTo>
                  <a:pt x="478790" y="176657"/>
                </a:moveTo>
                <a:lnTo>
                  <a:pt x="474980" y="176657"/>
                </a:lnTo>
                <a:lnTo>
                  <a:pt x="474980" y="180212"/>
                </a:lnTo>
                <a:lnTo>
                  <a:pt x="478790" y="180212"/>
                </a:lnTo>
                <a:lnTo>
                  <a:pt x="478790" y="176657"/>
                </a:lnTo>
                <a:close/>
              </a:path>
              <a:path w="478789" h="889000">
                <a:moveTo>
                  <a:pt x="478790" y="173989"/>
                </a:moveTo>
                <a:lnTo>
                  <a:pt x="474980" y="173989"/>
                </a:lnTo>
                <a:lnTo>
                  <a:pt x="474980" y="176402"/>
                </a:lnTo>
                <a:lnTo>
                  <a:pt x="478790" y="176402"/>
                </a:lnTo>
                <a:lnTo>
                  <a:pt x="478790" y="173989"/>
                </a:lnTo>
                <a:close/>
              </a:path>
              <a:path w="478789" h="889000">
                <a:moveTo>
                  <a:pt x="478790" y="170307"/>
                </a:moveTo>
                <a:lnTo>
                  <a:pt x="474980" y="170307"/>
                </a:lnTo>
                <a:lnTo>
                  <a:pt x="474980" y="173862"/>
                </a:lnTo>
                <a:lnTo>
                  <a:pt x="478790" y="173862"/>
                </a:lnTo>
                <a:lnTo>
                  <a:pt x="478790" y="170307"/>
                </a:lnTo>
                <a:close/>
              </a:path>
              <a:path w="478789" h="889000">
                <a:moveTo>
                  <a:pt x="478790" y="167639"/>
                </a:moveTo>
                <a:lnTo>
                  <a:pt x="474980" y="167639"/>
                </a:lnTo>
                <a:lnTo>
                  <a:pt x="474980" y="170052"/>
                </a:lnTo>
                <a:lnTo>
                  <a:pt x="478790" y="170052"/>
                </a:lnTo>
                <a:lnTo>
                  <a:pt x="478790" y="167639"/>
                </a:lnTo>
                <a:close/>
              </a:path>
              <a:path w="478789" h="889000">
                <a:moveTo>
                  <a:pt x="478790" y="163957"/>
                </a:moveTo>
                <a:lnTo>
                  <a:pt x="474980" y="163957"/>
                </a:lnTo>
                <a:lnTo>
                  <a:pt x="474980" y="167512"/>
                </a:lnTo>
                <a:lnTo>
                  <a:pt x="478790" y="167512"/>
                </a:lnTo>
                <a:lnTo>
                  <a:pt x="478790" y="163957"/>
                </a:lnTo>
                <a:close/>
              </a:path>
              <a:path w="478789" h="889000">
                <a:moveTo>
                  <a:pt x="478790" y="161289"/>
                </a:moveTo>
                <a:lnTo>
                  <a:pt x="474980" y="161289"/>
                </a:lnTo>
                <a:lnTo>
                  <a:pt x="474980" y="163702"/>
                </a:lnTo>
                <a:lnTo>
                  <a:pt x="478790" y="163702"/>
                </a:lnTo>
                <a:lnTo>
                  <a:pt x="478790" y="161289"/>
                </a:lnTo>
                <a:close/>
              </a:path>
              <a:path w="478789" h="889000">
                <a:moveTo>
                  <a:pt x="478790" y="157607"/>
                </a:moveTo>
                <a:lnTo>
                  <a:pt x="474980" y="157607"/>
                </a:lnTo>
                <a:lnTo>
                  <a:pt x="474980" y="161162"/>
                </a:lnTo>
                <a:lnTo>
                  <a:pt x="478790" y="161162"/>
                </a:lnTo>
                <a:lnTo>
                  <a:pt x="478790" y="157607"/>
                </a:lnTo>
                <a:close/>
              </a:path>
              <a:path w="478789" h="889000">
                <a:moveTo>
                  <a:pt x="478790" y="154939"/>
                </a:moveTo>
                <a:lnTo>
                  <a:pt x="474980" y="154939"/>
                </a:lnTo>
                <a:lnTo>
                  <a:pt x="474980" y="157352"/>
                </a:lnTo>
                <a:lnTo>
                  <a:pt x="478790" y="157352"/>
                </a:lnTo>
                <a:lnTo>
                  <a:pt x="478790" y="154939"/>
                </a:lnTo>
                <a:close/>
              </a:path>
              <a:path w="478789" h="889000">
                <a:moveTo>
                  <a:pt x="478790" y="151257"/>
                </a:moveTo>
                <a:lnTo>
                  <a:pt x="474980" y="151257"/>
                </a:lnTo>
                <a:lnTo>
                  <a:pt x="474980" y="154812"/>
                </a:lnTo>
                <a:lnTo>
                  <a:pt x="478790" y="154812"/>
                </a:lnTo>
                <a:lnTo>
                  <a:pt x="478790" y="151257"/>
                </a:lnTo>
                <a:close/>
              </a:path>
              <a:path w="478789" h="889000">
                <a:moveTo>
                  <a:pt x="478790" y="148589"/>
                </a:moveTo>
                <a:lnTo>
                  <a:pt x="474980" y="148589"/>
                </a:lnTo>
                <a:lnTo>
                  <a:pt x="474980" y="151002"/>
                </a:lnTo>
                <a:lnTo>
                  <a:pt x="478790" y="151002"/>
                </a:lnTo>
                <a:lnTo>
                  <a:pt x="478790" y="148589"/>
                </a:lnTo>
                <a:close/>
              </a:path>
              <a:path w="478789" h="889000">
                <a:moveTo>
                  <a:pt x="478790" y="144907"/>
                </a:moveTo>
                <a:lnTo>
                  <a:pt x="474980" y="144907"/>
                </a:lnTo>
                <a:lnTo>
                  <a:pt x="474980" y="148462"/>
                </a:lnTo>
                <a:lnTo>
                  <a:pt x="478790" y="148462"/>
                </a:lnTo>
                <a:lnTo>
                  <a:pt x="478790" y="144907"/>
                </a:lnTo>
                <a:close/>
              </a:path>
              <a:path w="478789" h="889000">
                <a:moveTo>
                  <a:pt x="478790" y="142239"/>
                </a:moveTo>
                <a:lnTo>
                  <a:pt x="474980" y="142239"/>
                </a:lnTo>
                <a:lnTo>
                  <a:pt x="474980" y="144652"/>
                </a:lnTo>
                <a:lnTo>
                  <a:pt x="478790" y="144652"/>
                </a:lnTo>
                <a:lnTo>
                  <a:pt x="478790" y="142239"/>
                </a:lnTo>
                <a:close/>
              </a:path>
              <a:path w="478789" h="889000">
                <a:moveTo>
                  <a:pt x="478790" y="138557"/>
                </a:moveTo>
                <a:lnTo>
                  <a:pt x="474980" y="138557"/>
                </a:lnTo>
                <a:lnTo>
                  <a:pt x="474980" y="142112"/>
                </a:lnTo>
                <a:lnTo>
                  <a:pt x="478790" y="142112"/>
                </a:lnTo>
                <a:lnTo>
                  <a:pt x="478790" y="138557"/>
                </a:lnTo>
                <a:close/>
              </a:path>
              <a:path w="478789" h="889000">
                <a:moveTo>
                  <a:pt x="478790" y="135889"/>
                </a:moveTo>
                <a:lnTo>
                  <a:pt x="474980" y="135889"/>
                </a:lnTo>
                <a:lnTo>
                  <a:pt x="474980" y="138302"/>
                </a:lnTo>
                <a:lnTo>
                  <a:pt x="478790" y="138302"/>
                </a:lnTo>
                <a:lnTo>
                  <a:pt x="478790" y="135889"/>
                </a:lnTo>
                <a:close/>
              </a:path>
              <a:path w="478789" h="889000">
                <a:moveTo>
                  <a:pt x="478790" y="132207"/>
                </a:moveTo>
                <a:lnTo>
                  <a:pt x="474980" y="132207"/>
                </a:lnTo>
                <a:lnTo>
                  <a:pt x="474980" y="135762"/>
                </a:lnTo>
                <a:lnTo>
                  <a:pt x="478790" y="135762"/>
                </a:lnTo>
                <a:lnTo>
                  <a:pt x="478790" y="132207"/>
                </a:lnTo>
                <a:close/>
              </a:path>
              <a:path w="478789" h="889000">
                <a:moveTo>
                  <a:pt x="478790" y="129539"/>
                </a:moveTo>
                <a:lnTo>
                  <a:pt x="474980" y="129539"/>
                </a:lnTo>
                <a:lnTo>
                  <a:pt x="474980" y="131952"/>
                </a:lnTo>
                <a:lnTo>
                  <a:pt x="478790" y="131952"/>
                </a:lnTo>
                <a:lnTo>
                  <a:pt x="478790" y="129539"/>
                </a:lnTo>
                <a:close/>
              </a:path>
              <a:path w="478789" h="889000">
                <a:moveTo>
                  <a:pt x="478790" y="127000"/>
                </a:moveTo>
                <a:lnTo>
                  <a:pt x="474980" y="127000"/>
                </a:lnTo>
                <a:lnTo>
                  <a:pt x="474980" y="129412"/>
                </a:lnTo>
                <a:lnTo>
                  <a:pt x="478790" y="129412"/>
                </a:lnTo>
                <a:lnTo>
                  <a:pt x="478790" y="127000"/>
                </a:lnTo>
                <a:close/>
              </a:path>
              <a:path w="478789" h="889000">
                <a:moveTo>
                  <a:pt x="478790" y="215773"/>
                </a:moveTo>
                <a:lnTo>
                  <a:pt x="474980" y="215773"/>
                </a:lnTo>
                <a:lnTo>
                  <a:pt x="474980" y="253873"/>
                </a:lnTo>
                <a:lnTo>
                  <a:pt x="477520" y="253873"/>
                </a:lnTo>
                <a:lnTo>
                  <a:pt x="477520" y="246253"/>
                </a:lnTo>
                <a:lnTo>
                  <a:pt x="478790" y="246253"/>
                </a:lnTo>
                <a:lnTo>
                  <a:pt x="478790" y="215773"/>
                </a:lnTo>
                <a:close/>
              </a:path>
              <a:path w="478789" h="889000">
                <a:moveTo>
                  <a:pt x="477520" y="253873"/>
                </a:moveTo>
                <a:lnTo>
                  <a:pt x="474980" y="253873"/>
                </a:lnTo>
                <a:lnTo>
                  <a:pt x="474980" y="266573"/>
                </a:lnTo>
                <a:lnTo>
                  <a:pt x="476250" y="266573"/>
                </a:lnTo>
                <a:lnTo>
                  <a:pt x="476250" y="256413"/>
                </a:lnTo>
                <a:lnTo>
                  <a:pt x="477520" y="256413"/>
                </a:lnTo>
                <a:lnTo>
                  <a:pt x="477520" y="253873"/>
                </a:lnTo>
                <a:close/>
              </a:path>
              <a:path w="478789" h="889000">
                <a:moveTo>
                  <a:pt x="3810" y="689483"/>
                </a:moveTo>
                <a:lnTo>
                  <a:pt x="0" y="689483"/>
                </a:lnTo>
                <a:lnTo>
                  <a:pt x="0" y="690752"/>
                </a:lnTo>
                <a:lnTo>
                  <a:pt x="3810" y="690752"/>
                </a:lnTo>
                <a:lnTo>
                  <a:pt x="3810" y="689483"/>
                </a:lnTo>
                <a:close/>
              </a:path>
              <a:path w="478789" h="889000">
                <a:moveTo>
                  <a:pt x="3810" y="685673"/>
                </a:moveTo>
                <a:lnTo>
                  <a:pt x="0" y="685673"/>
                </a:lnTo>
                <a:lnTo>
                  <a:pt x="0" y="688213"/>
                </a:lnTo>
                <a:lnTo>
                  <a:pt x="3810" y="688213"/>
                </a:lnTo>
                <a:lnTo>
                  <a:pt x="3810" y="685673"/>
                </a:lnTo>
                <a:close/>
              </a:path>
              <a:path w="478789" h="889000">
                <a:moveTo>
                  <a:pt x="3810" y="683133"/>
                </a:moveTo>
                <a:lnTo>
                  <a:pt x="0" y="683133"/>
                </a:lnTo>
                <a:lnTo>
                  <a:pt x="0" y="684402"/>
                </a:lnTo>
                <a:lnTo>
                  <a:pt x="3810" y="684402"/>
                </a:lnTo>
                <a:lnTo>
                  <a:pt x="3810" y="683133"/>
                </a:lnTo>
                <a:close/>
              </a:path>
              <a:path w="478789" h="889000">
                <a:moveTo>
                  <a:pt x="3810" y="679323"/>
                </a:moveTo>
                <a:lnTo>
                  <a:pt x="0" y="679323"/>
                </a:lnTo>
                <a:lnTo>
                  <a:pt x="0" y="681863"/>
                </a:lnTo>
                <a:lnTo>
                  <a:pt x="3810" y="681863"/>
                </a:lnTo>
                <a:lnTo>
                  <a:pt x="3810" y="679323"/>
                </a:lnTo>
                <a:close/>
              </a:path>
              <a:path w="478789" h="889000">
                <a:moveTo>
                  <a:pt x="3810" y="676783"/>
                </a:moveTo>
                <a:lnTo>
                  <a:pt x="0" y="676783"/>
                </a:lnTo>
                <a:lnTo>
                  <a:pt x="0" y="678052"/>
                </a:lnTo>
                <a:lnTo>
                  <a:pt x="3810" y="678052"/>
                </a:lnTo>
                <a:lnTo>
                  <a:pt x="3810" y="676783"/>
                </a:lnTo>
                <a:close/>
              </a:path>
              <a:path w="478789" h="889000">
                <a:moveTo>
                  <a:pt x="3810" y="672973"/>
                </a:moveTo>
                <a:lnTo>
                  <a:pt x="0" y="672973"/>
                </a:lnTo>
                <a:lnTo>
                  <a:pt x="0" y="675513"/>
                </a:lnTo>
                <a:lnTo>
                  <a:pt x="3810" y="675513"/>
                </a:lnTo>
                <a:lnTo>
                  <a:pt x="3810" y="672973"/>
                </a:lnTo>
                <a:close/>
              </a:path>
              <a:path w="478789" h="889000">
                <a:moveTo>
                  <a:pt x="3810" y="670433"/>
                </a:moveTo>
                <a:lnTo>
                  <a:pt x="0" y="670433"/>
                </a:lnTo>
                <a:lnTo>
                  <a:pt x="0" y="671702"/>
                </a:lnTo>
                <a:lnTo>
                  <a:pt x="3810" y="671702"/>
                </a:lnTo>
                <a:lnTo>
                  <a:pt x="3810" y="670433"/>
                </a:lnTo>
                <a:close/>
              </a:path>
              <a:path w="478789" h="889000">
                <a:moveTo>
                  <a:pt x="3810" y="666623"/>
                </a:moveTo>
                <a:lnTo>
                  <a:pt x="0" y="666623"/>
                </a:lnTo>
                <a:lnTo>
                  <a:pt x="0" y="669163"/>
                </a:lnTo>
                <a:lnTo>
                  <a:pt x="3810" y="669163"/>
                </a:lnTo>
                <a:lnTo>
                  <a:pt x="3810" y="666623"/>
                </a:lnTo>
                <a:close/>
              </a:path>
              <a:path w="478789" h="889000">
                <a:moveTo>
                  <a:pt x="3810" y="664083"/>
                </a:moveTo>
                <a:lnTo>
                  <a:pt x="0" y="664083"/>
                </a:lnTo>
                <a:lnTo>
                  <a:pt x="0" y="665352"/>
                </a:lnTo>
                <a:lnTo>
                  <a:pt x="3810" y="665352"/>
                </a:lnTo>
                <a:lnTo>
                  <a:pt x="3810" y="664083"/>
                </a:lnTo>
                <a:close/>
              </a:path>
              <a:path w="478789" h="889000">
                <a:moveTo>
                  <a:pt x="3810" y="660273"/>
                </a:moveTo>
                <a:lnTo>
                  <a:pt x="0" y="660273"/>
                </a:lnTo>
                <a:lnTo>
                  <a:pt x="0" y="662813"/>
                </a:lnTo>
                <a:lnTo>
                  <a:pt x="3810" y="662813"/>
                </a:lnTo>
                <a:lnTo>
                  <a:pt x="3810" y="660273"/>
                </a:lnTo>
                <a:close/>
              </a:path>
              <a:path w="478789" h="889000">
                <a:moveTo>
                  <a:pt x="3810" y="653923"/>
                </a:moveTo>
                <a:lnTo>
                  <a:pt x="0" y="653923"/>
                </a:lnTo>
                <a:lnTo>
                  <a:pt x="0" y="656463"/>
                </a:lnTo>
                <a:lnTo>
                  <a:pt x="3810" y="656463"/>
                </a:lnTo>
                <a:lnTo>
                  <a:pt x="3810" y="653923"/>
                </a:lnTo>
                <a:close/>
              </a:path>
              <a:path w="478789" h="889000">
                <a:moveTo>
                  <a:pt x="3810" y="647573"/>
                </a:moveTo>
                <a:lnTo>
                  <a:pt x="2540" y="647573"/>
                </a:lnTo>
                <a:lnTo>
                  <a:pt x="2540" y="650113"/>
                </a:lnTo>
                <a:lnTo>
                  <a:pt x="3810" y="650113"/>
                </a:lnTo>
                <a:lnTo>
                  <a:pt x="3810" y="647573"/>
                </a:lnTo>
                <a:close/>
              </a:path>
              <a:path w="478789" h="889000">
                <a:moveTo>
                  <a:pt x="3810" y="692023"/>
                </a:moveTo>
                <a:lnTo>
                  <a:pt x="0" y="692023"/>
                </a:lnTo>
                <a:lnTo>
                  <a:pt x="0" y="749173"/>
                </a:lnTo>
                <a:lnTo>
                  <a:pt x="3810" y="749173"/>
                </a:lnTo>
                <a:lnTo>
                  <a:pt x="3810" y="692023"/>
                </a:lnTo>
                <a:close/>
              </a:path>
              <a:path w="478789" h="889000">
                <a:moveTo>
                  <a:pt x="3810" y="749173"/>
                </a:moveTo>
                <a:lnTo>
                  <a:pt x="0" y="749173"/>
                </a:lnTo>
                <a:lnTo>
                  <a:pt x="0" y="803783"/>
                </a:lnTo>
                <a:lnTo>
                  <a:pt x="3810" y="803783"/>
                </a:lnTo>
                <a:lnTo>
                  <a:pt x="3810" y="749173"/>
                </a:lnTo>
                <a:close/>
              </a:path>
              <a:path w="478789" h="889000">
                <a:moveTo>
                  <a:pt x="3810" y="803783"/>
                </a:moveTo>
                <a:lnTo>
                  <a:pt x="0" y="803783"/>
                </a:lnTo>
                <a:lnTo>
                  <a:pt x="0" y="810133"/>
                </a:lnTo>
                <a:lnTo>
                  <a:pt x="3810" y="810133"/>
                </a:lnTo>
                <a:lnTo>
                  <a:pt x="3810" y="803783"/>
                </a:lnTo>
                <a:close/>
              </a:path>
              <a:path w="478789" h="889000">
                <a:moveTo>
                  <a:pt x="3810" y="810133"/>
                </a:moveTo>
                <a:lnTo>
                  <a:pt x="0" y="810133"/>
                </a:lnTo>
                <a:lnTo>
                  <a:pt x="0" y="816483"/>
                </a:lnTo>
                <a:lnTo>
                  <a:pt x="3810" y="816483"/>
                </a:lnTo>
                <a:lnTo>
                  <a:pt x="3810" y="810133"/>
                </a:lnTo>
                <a:close/>
              </a:path>
              <a:path w="478789" h="889000">
                <a:moveTo>
                  <a:pt x="3810" y="816483"/>
                </a:moveTo>
                <a:lnTo>
                  <a:pt x="0" y="816483"/>
                </a:lnTo>
                <a:lnTo>
                  <a:pt x="0" y="822833"/>
                </a:lnTo>
                <a:lnTo>
                  <a:pt x="3810" y="822833"/>
                </a:lnTo>
                <a:lnTo>
                  <a:pt x="3810" y="816483"/>
                </a:lnTo>
                <a:close/>
              </a:path>
              <a:path w="478789" h="889000">
                <a:moveTo>
                  <a:pt x="3810" y="822833"/>
                </a:moveTo>
                <a:lnTo>
                  <a:pt x="0" y="822833"/>
                </a:lnTo>
                <a:lnTo>
                  <a:pt x="0" y="829183"/>
                </a:lnTo>
                <a:lnTo>
                  <a:pt x="3810" y="829183"/>
                </a:lnTo>
                <a:lnTo>
                  <a:pt x="3810" y="822833"/>
                </a:lnTo>
                <a:close/>
              </a:path>
              <a:path w="478789" h="889000">
                <a:moveTo>
                  <a:pt x="3810" y="829183"/>
                </a:moveTo>
                <a:lnTo>
                  <a:pt x="0" y="829183"/>
                </a:lnTo>
                <a:lnTo>
                  <a:pt x="0" y="835533"/>
                </a:lnTo>
                <a:lnTo>
                  <a:pt x="3810" y="835533"/>
                </a:lnTo>
                <a:lnTo>
                  <a:pt x="3810" y="829183"/>
                </a:lnTo>
                <a:close/>
              </a:path>
              <a:path w="478789" h="889000">
                <a:moveTo>
                  <a:pt x="3810" y="835533"/>
                </a:moveTo>
                <a:lnTo>
                  <a:pt x="0" y="835533"/>
                </a:lnTo>
                <a:lnTo>
                  <a:pt x="0" y="841883"/>
                </a:lnTo>
                <a:lnTo>
                  <a:pt x="3810" y="841883"/>
                </a:lnTo>
                <a:lnTo>
                  <a:pt x="3810" y="835533"/>
                </a:lnTo>
                <a:close/>
              </a:path>
              <a:path w="478789" h="889000">
                <a:moveTo>
                  <a:pt x="3810" y="841883"/>
                </a:moveTo>
                <a:lnTo>
                  <a:pt x="1270" y="841883"/>
                </a:lnTo>
                <a:lnTo>
                  <a:pt x="1270" y="843153"/>
                </a:lnTo>
                <a:lnTo>
                  <a:pt x="2540" y="843153"/>
                </a:lnTo>
                <a:lnTo>
                  <a:pt x="2540" y="844423"/>
                </a:lnTo>
                <a:lnTo>
                  <a:pt x="3810" y="844423"/>
                </a:lnTo>
                <a:lnTo>
                  <a:pt x="3810" y="841883"/>
                </a:lnTo>
                <a:close/>
              </a:path>
              <a:path w="478789" h="889000">
                <a:moveTo>
                  <a:pt x="345439" y="887603"/>
                </a:moveTo>
                <a:lnTo>
                  <a:pt x="57150" y="887603"/>
                </a:lnTo>
                <a:lnTo>
                  <a:pt x="57150" y="888873"/>
                </a:lnTo>
                <a:lnTo>
                  <a:pt x="345439" y="888873"/>
                </a:lnTo>
                <a:lnTo>
                  <a:pt x="345439" y="887603"/>
                </a:lnTo>
                <a:close/>
              </a:path>
              <a:path w="478789" h="889000">
                <a:moveTo>
                  <a:pt x="346710" y="886333"/>
                </a:moveTo>
                <a:lnTo>
                  <a:pt x="54610" y="886333"/>
                </a:lnTo>
                <a:lnTo>
                  <a:pt x="54610" y="887603"/>
                </a:lnTo>
                <a:lnTo>
                  <a:pt x="346710" y="887603"/>
                </a:lnTo>
                <a:lnTo>
                  <a:pt x="346710" y="886333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5" name="bk object 4915"/>
          <p:cNvSpPr/>
          <p:nvPr/>
        </p:nvSpPr>
        <p:spPr>
          <a:xfrm>
            <a:off x="5596890" y="2809367"/>
            <a:ext cx="471170" cy="882650"/>
          </a:xfrm>
          <a:custGeom>
            <a:avLst/>
            <a:gdLst/>
            <a:ahLst/>
            <a:cxnLst/>
            <a:rect l="l" t="t" r="r" b="b"/>
            <a:pathLst>
              <a:path w="471170" h="882650">
                <a:moveTo>
                  <a:pt x="471170" y="110489"/>
                </a:moveTo>
                <a:lnTo>
                  <a:pt x="468630" y="110489"/>
                </a:lnTo>
                <a:lnTo>
                  <a:pt x="468630" y="115442"/>
                </a:lnTo>
                <a:lnTo>
                  <a:pt x="471170" y="115442"/>
                </a:lnTo>
                <a:lnTo>
                  <a:pt x="471170" y="110489"/>
                </a:lnTo>
                <a:close/>
              </a:path>
              <a:path w="471170" h="882650">
                <a:moveTo>
                  <a:pt x="471170" y="104139"/>
                </a:moveTo>
                <a:lnTo>
                  <a:pt x="468630" y="104139"/>
                </a:lnTo>
                <a:lnTo>
                  <a:pt x="468630" y="109092"/>
                </a:lnTo>
                <a:lnTo>
                  <a:pt x="471170" y="109092"/>
                </a:lnTo>
                <a:lnTo>
                  <a:pt x="471170" y="104139"/>
                </a:lnTo>
                <a:close/>
              </a:path>
              <a:path w="471170" h="882650">
                <a:moveTo>
                  <a:pt x="471170" y="101600"/>
                </a:moveTo>
                <a:lnTo>
                  <a:pt x="468630" y="101600"/>
                </a:lnTo>
                <a:lnTo>
                  <a:pt x="468630" y="102742"/>
                </a:lnTo>
                <a:lnTo>
                  <a:pt x="471170" y="102742"/>
                </a:lnTo>
                <a:lnTo>
                  <a:pt x="471170" y="101600"/>
                </a:lnTo>
                <a:close/>
              </a:path>
              <a:path w="471170" h="882650">
                <a:moveTo>
                  <a:pt x="471170" y="97789"/>
                </a:moveTo>
                <a:lnTo>
                  <a:pt x="468630" y="97789"/>
                </a:lnTo>
                <a:lnTo>
                  <a:pt x="468630" y="100329"/>
                </a:lnTo>
                <a:lnTo>
                  <a:pt x="471170" y="100329"/>
                </a:lnTo>
                <a:lnTo>
                  <a:pt x="471170" y="97789"/>
                </a:lnTo>
                <a:close/>
              </a:path>
              <a:path w="471170" h="882650">
                <a:moveTo>
                  <a:pt x="471170" y="95250"/>
                </a:moveTo>
                <a:lnTo>
                  <a:pt x="468630" y="95250"/>
                </a:lnTo>
                <a:lnTo>
                  <a:pt x="468630" y="96392"/>
                </a:lnTo>
                <a:lnTo>
                  <a:pt x="471170" y="96392"/>
                </a:lnTo>
                <a:lnTo>
                  <a:pt x="471170" y="95250"/>
                </a:lnTo>
                <a:close/>
              </a:path>
              <a:path w="471170" h="882650">
                <a:moveTo>
                  <a:pt x="471170" y="91439"/>
                </a:moveTo>
                <a:lnTo>
                  <a:pt x="468630" y="91439"/>
                </a:lnTo>
                <a:lnTo>
                  <a:pt x="468630" y="93979"/>
                </a:lnTo>
                <a:lnTo>
                  <a:pt x="471170" y="93979"/>
                </a:lnTo>
                <a:lnTo>
                  <a:pt x="471170" y="91439"/>
                </a:lnTo>
                <a:close/>
              </a:path>
              <a:path w="471170" h="882650">
                <a:moveTo>
                  <a:pt x="471170" y="88900"/>
                </a:moveTo>
                <a:lnTo>
                  <a:pt x="468630" y="88900"/>
                </a:lnTo>
                <a:lnTo>
                  <a:pt x="468630" y="90042"/>
                </a:lnTo>
                <a:lnTo>
                  <a:pt x="471170" y="90042"/>
                </a:lnTo>
                <a:lnTo>
                  <a:pt x="471170" y="88900"/>
                </a:lnTo>
                <a:close/>
              </a:path>
              <a:path w="471170" h="882650">
                <a:moveTo>
                  <a:pt x="471170" y="85089"/>
                </a:moveTo>
                <a:lnTo>
                  <a:pt x="468630" y="85089"/>
                </a:lnTo>
                <a:lnTo>
                  <a:pt x="468630" y="87629"/>
                </a:lnTo>
                <a:lnTo>
                  <a:pt x="471170" y="87629"/>
                </a:lnTo>
                <a:lnTo>
                  <a:pt x="471170" y="85089"/>
                </a:lnTo>
                <a:close/>
              </a:path>
              <a:path w="471170" h="882650">
                <a:moveTo>
                  <a:pt x="471170" y="82550"/>
                </a:moveTo>
                <a:lnTo>
                  <a:pt x="468630" y="82550"/>
                </a:lnTo>
                <a:lnTo>
                  <a:pt x="468630" y="83692"/>
                </a:lnTo>
                <a:lnTo>
                  <a:pt x="471170" y="83692"/>
                </a:lnTo>
                <a:lnTo>
                  <a:pt x="471170" y="82550"/>
                </a:lnTo>
                <a:close/>
              </a:path>
              <a:path w="471170" h="882650">
                <a:moveTo>
                  <a:pt x="471170" y="78739"/>
                </a:moveTo>
                <a:lnTo>
                  <a:pt x="468630" y="78739"/>
                </a:lnTo>
                <a:lnTo>
                  <a:pt x="468630" y="81279"/>
                </a:lnTo>
                <a:lnTo>
                  <a:pt x="471170" y="81279"/>
                </a:lnTo>
                <a:lnTo>
                  <a:pt x="471170" y="78739"/>
                </a:lnTo>
                <a:close/>
              </a:path>
              <a:path w="471170" h="882650">
                <a:moveTo>
                  <a:pt x="471170" y="76200"/>
                </a:moveTo>
                <a:lnTo>
                  <a:pt x="468630" y="76200"/>
                </a:lnTo>
                <a:lnTo>
                  <a:pt x="468630" y="77342"/>
                </a:lnTo>
                <a:lnTo>
                  <a:pt x="471170" y="77342"/>
                </a:lnTo>
                <a:lnTo>
                  <a:pt x="471170" y="76200"/>
                </a:lnTo>
                <a:close/>
              </a:path>
              <a:path w="471170" h="882650">
                <a:moveTo>
                  <a:pt x="471170" y="72389"/>
                </a:moveTo>
                <a:lnTo>
                  <a:pt x="468630" y="72389"/>
                </a:lnTo>
                <a:lnTo>
                  <a:pt x="468630" y="74929"/>
                </a:lnTo>
                <a:lnTo>
                  <a:pt x="471170" y="74929"/>
                </a:lnTo>
                <a:lnTo>
                  <a:pt x="471170" y="72389"/>
                </a:lnTo>
                <a:close/>
              </a:path>
              <a:path w="471170" h="882650">
                <a:moveTo>
                  <a:pt x="471170" y="69850"/>
                </a:moveTo>
                <a:lnTo>
                  <a:pt x="468630" y="69850"/>
                </a:lnTo>
                <a:lnTo>
                  <a:pt x="468630" y="70992"/>
                </a:lnTo>
                <a:lnTo>
                  <a:pt x="471170" y="70992"/>
                </a:lnTo>
                <a:lnTo>
                  <a:pt x="471170" y="69850"/>
                </a:lnTo>
                <a:close/>
              </a:path>
              <a:path w="471170" h="882650">
                <a:moveTo>
                  <a:pt x="471170" y="66039"/>
                </a:moveTo>
                <a:lnTo>
                  <a:pt x="468630" y="66039"/>
                </a:lnTo>
                <a:lnTo>
                  <a:pt x="468630" y="68579"/>
                </a:lnTo>
                <a:lnTo>
                  <a:pt x="471170" y="68579"/>
                </a:lnTo>
                <a:lnTo>
                  <a:pt x="471170" y="66039"/>
                </a:lnTo>
                <a:close/>
              </a:path>
              <a:path w="471170" h="882650">
                <a:moveTo>
                  <a:pt x="471170" y="63500"/>
                </a:moveTo>
                <a:lnTo>
                  <a:pt x="468630" y="63500"/>
                </a:lnTo>
                <a:lnTo>
                  <a:pt x="468630" y="64642"/>
                </a:lnTo>
                <a:lnTo>
                  <a:pt x="471170" y="64642"/>
                </a:lnTo>
                <a:lnTo>
                  <a:pt x="471170" y="63500"/>
                </a:lnTo>
                <a:close/>
              </a:path>
              <a:path w="471170" h="882650">
                <a:moveTo>
                  <a:pt x="471170" y="59689"/>
                </a:moveTo>
                <a:lnTo>
                  <a:pt x="468630" y="59689"/>
                </a:lnTo>
                <a:lnTo>
                  <a:pt x="468630" y="62229"/>
                </a:lnTo>
                <a:lnTo>
                  <a:pt x="471170" y="62229"/>
                </a:lnTo>
                <a:lnTo>
                  <a:pt x="471170" y="59689"/>
                </a:lnTo>
                <a:close/>
              </a:path>
              <a:path w="471170" h="882650">
                <a:moveTo>
                  <a:pt x="471170" y="57150"/>
                </a:moveTo>
                <a:lnTo>
                  <a:pt x="468630" y="57150"/>
                </a:lnTo>
                <a:lnTo>
                  <a:pt x="468630" y="58292"/>
                </a:lnTo>
                <a:lnTo>
                  <a:pt x="471170" y="58292"/>
                </a:lnTo>
                <a:lnTo>
                  <a:pt x="471170" y="57150"/>
                </a:lnTo>
                <a:close/>
              </a:path>
              <a:path w="471170" h="882650">
                <a:moveTo>
                  <a:pt x="471170" y="53339"/>
                </a:moveTo>
                <a:lnTo>
                  <a:pt x="468630" y="53339"/>
                </a:lnTo>
                <a:lnTo>
                  <a:pt x="468630" y="55879"/>
                </a:lnTo>
                <a:lnTo>
                  <a:pt x="471170" y="55879"/>
                </a:lnTo>
                <a:lnTo>
                  <a:pt x="471170" y="53339"/>
                </a:lnTo>
                <a:close/>
              </a:path>
              <a:path w="471170" h="882650">
                <a:moveTo>
                  <a:pt x="471170" y="50800"/>
                </a:moveTo>
                <a:lnTo>
                  <a:pt x="468630" y="50800"/>
                </a:lnTo>
                <a:lnTo>
                  <a:pt x="468630" y="51942"/>
                </a:lnTo>
                <a:lnTo>
                  <a:pt x="471170" y="51942"/>
                </a:lnTo>
                <a:lnTo>
                  <a:pt x="471170" y="50800"/>
                </a:lnTo>
                <a:close/>
              </a:path>
              <a:path w="471170" h="882650">
                <a:moveTo>
                  <a:pt x="471170" y="46989"/>
                </a:moveTo>
                <a:lnTo>
                  <a:pt x="468630" y="46989"/>
                </a:lnTo>
                <a:lnTo>
                  <a:pt x="468630" y="49529"/>
                </a:lnTo>
                <a:lnTo>
                  <a:pt x="471170" y="49529"/>
                </a:lnTo>
                <a:lnTo>
                  <a:pt x="471170" y="46989"/>
                </a:lnTo>
                <a:close/>
              </a:path>
              <a:path w="471170" h="882650">
                <a:moveTo>
                  <a:pt x="471170" y="44450"/>
                </a:moveTo>
                <a:lnTo>
                  <a:pt x="468630" y="44450"/>
                </a:lnTo>
                <a:lnTo>
                  <a:pt x="468630" y="45592"/>
                </a:lnTo>
                <a:lnTo>
                  <a:pt x="471170" y="45592"/>
                </a:lnTo>
                <a:lnTo>
                  <a:pt x="471170" y="44450"/>
                </a:lnTo>
                <a:close/>
              </a:path>
              <a:path w="471170" h="882650">
                <a:moveTo>
                  <a:pt x="471170" y="40639"/>
                </a:moveTo>
                <a:lnTo>
                  <a:pt x="468630" y="40639"/>
                </a:lnTo>
                <a:lnTo>
                  <a:pt x="468630" y="43179"/>
                </a:lnTo>
                <a:lnTo>
                  <a:pt x="471170" y="43179"/>
                </a:lnTo>
                <a:lnTo>
                  <a:pt x="471170" y="40639"/>
                </a:lnTo>
                <a:close/>
              </a:path>
              <a:path w="471170" h="882650">
                <a:moveTo>
                  <a:pt x="471170" y="38100"/>
                </a:moveTo>
                <a:lnTo>
                  <a:pt x="468630" y="38100"/>
                </a:lnTo>
                <a:lnTo>
                  <a:pt x="468630" y="39242"/>
                </a:lnTo>
                <a:lnTo>
                  <a:pt x="471170" y="39242"/>
                </a:lnTo>
                <a:lnTo>
                  <a:pt x="471170" y="38100"/>
                </a:lnTo>
                <a:close/>
              </a:path>
              <a:path w="471170" h="882650">
                <a:moveTo>
                  <a:pt x="471170" y="34289"/>
                </a:moveTo>
                <a:lnTo>
                  <a:pt x="468630" y="34289"/>
                </a:lnTo>
                <a:lnTo>
                  <a:pt x="468630" y="36829"/>
                </a:lnTo>
                <a:lnTo>
                  <a:pt x="471170" y="36829"/>
                </a:lnTo>
                <a:lnTo>
                  <a:pt x="471170" y="34289"/>
                </a:lnTo>
                <a:close/>
              </a:path>
              <a:path w="471170" h="882650">
                <a:moveTo>
                  <a:pt x="471170" y="31750"/>
                </a:moveTo>
                <a:lnTo>
                  <a:pt x="468630" y="31750"/>
                </a:lnTo>
                <a:lnTo>
                  <a:pt x="468630" y="32892"/>
                </a:lnTo>
                <a:lnTo>
                  <a:pt x="471170" y="32892"/>
                </a:lnTo>
                <a:lnTo>
                  <a:pt x="471170" y="31750"/>
                </a:lnTo>
                <a:close/>
              </a:path>
              <a:path w="471170" h="882650">
                <a:moveTo>
                  <a:pt x="471170" y="27939"/>
                </a:moveTo>
                <a:lnTo>
                  <a:pt x="468630" y="27939"/>
                </a:lnTo>
                <a:lnTo>
                  <a:pt x="468630" y="30479"/>
                </a:lnTo>
                <a:lnTo>
                  <a:pt x="471170" y="30479"/>
                </a:lnTo>
                <a:lnTo>
                  <a:pt x="471170" y="27939"/>
                </a:lnTo>
                <a:close/>
              </a:path>
              <a:path w="471170" h="882650">
                <a:moveTo>
                  <a:pt x="471170" y="25400"/>
                </a:moveTo>
                <a:lnTo>
                  <a:pt x="468630" y="25400"/>
                </a:lnTo>
                <a:lnTo>
                  <a:pt x="468630" y="26542"/>
                </a:lnTo>
                <a:lnTo>
                  <a:pt x="471170" y="26542"/>
                </a:lnTo>
                <a:lnTo>
                  <a:pt x="471170" y="25400"/>
                </a:lnTo>
                <a:close/>
              </a:path>
              <a:path w="471170" h="882650">
                <a:moveTo>
                  <a:pt x="471170" y="21589"/>
                </a:moveTo>
                <a:lnTo>
                  <a:pt x="468630" y="21589"/>
                </a:lnTo>
                <a:lnTo>
                  <a:pt x="468630" y="24129"/>
                </a:lnTo>
                <a:lnTo>
                  <a:pt x="471170" y="24129"/>
                </a:lnTo>
                <a:lnTo>
                  <a:pt x="471170" y="21589"/>
                </a:lnTo>
                <a:close/>
              </a:path>
              <a:path w="471170" h="882650">
                <a:moveTo>
                  <a:pt x="471170" y="19050"/>
                </a:moveTo>
                <a:lnTo>
                  <a:pt x="468630" y="19050"/>
                </a:lnTo>
                <a:lnTo>
                  <a:pt x="468630" y="20192"/>
                </a:lnTo>
                <a:lnTo>
                  <a:pt x="471170" y="20192"/>
                </a:lnTo>
                <a:lnTo>
                  <a:pt x="471170" y="19050"/>
                </a:lnTo>
                <a:close/>
              </a:path>
              <a:path w="471170" h="882650">
                <a:moveTo>
                  <a:pt x="471170" y="15239"/>
                </a:moveTo>
                <a:lnTo>
                  <a:pt x="468630" y="15239"/>
                </a:lnTo>
                <a:lnTo>
                  <a:pt x="468630" y="17779"/>
                </a:lnTo>
                <a:lnTo>
                  <a:pt x="471170" y="17779"/>
                </a:lnTo>
                <a:lnTo>
                  <a:pt x="471170" y="15239"/>
                </a:lnTo>
                <a:close/>
              </a:path>
              <a:path w="471170" h="882650">
                <a:moveTo>
                  <a:pt x="471170" y="12700"/>
                </a:moveTo>
                <a:lnTo>
                  <a:pt x="468630" y="12700"/>
                </a:lnTo>
                <a:lnTo>
                  <a:pt x="468630" y="13842"/>
                </a:lnTo>
                <a:lnTo>
                  <a:pt x="471170" y="13842"/>
                </a:lnTo>
                <a:lnTo>
                  <a:pt x="471170" y="12700"/>
                </a:lnTo>
                <a:close/>
              </a:path>
              <a:path w="471170" h="882650">
                <a:moveTo>
                  <a:pt x="471170" y="8889"/>
                </a:moveTo>
                <a:lnTo>
                  <a:pt x="468630" y="8889"/>
                </a:lnTo>
                <a:lnTo>
                  <a:pt x="468630" y="11429"/>
                </a:lnTo>
                <a:lnTo>
                  <a:pt x="471170" y="11429"/>
                </a:lnTo>
                <a:lnTo>
                  <a:pt x="471170" y="8889"/>
                </a:lnTo>
                <a:close/>
              </a:path>
              <a:path w="471170" h="882650">
                <a:moveTo>
                  <a:pt x="471170" y="6350"/>
                </a:moveTo>
                <a:lnTo>
                  <a:pt x="468630" y="6350"/>
                </a:lnTo>
                <a:lnTo>
                  <a:pt x="468630" y="7492"/>
                </a:lnTo>
                <a:lnTo>
                  <a:pt x="471170" y="7492"/>
                </a:lnTo>
                <a:lnTo>
                  <a:pt x="471170" y="6350"/>
                </a:lnTo>
                <a:close/>
              </a:path>
              <a:path w="471170" h="882650">
                <a:moveTo>
                  <a:pt x="471170" y="0"/>
                </a:moveTo>
                <a:lnTo>
                  <a:pt x="407670" y="0"/>
                </a:lnTo>
                <a:lnTo>
                  <a:pt x="407670" y="2539"/>
                </a:lnTo>
                <a:lnTo>
                  <a:pt x="406400" y="2539"/>
                </a:lnTo>
                <a:lnTo>
                  <a:pt x="406400" y="3809"/>
                </a:lnTo>
                <a:lnTo>
                  <a:pt x="468630" y="3809"/>
                </a:lnTo>
                <a:lnTo>
                  <a:pt x="468630" y="5079"/>
                </a:lnTo>
                <a:lnTo>
                  <a:pt x="471170" y="5079"/>
                </a:lnTo>
                <a:lnTo>
                  <a:pt x="471170" y="0"/>
                </a:lnTo>
                <a:close/>
              </a:path>
              <a:path w="471170" h="882650">
                <a:moveTo>
                  <a:pt x="471170" y="116713"/>
                </a:moveTo>
                <a:lnTo>
                  <a:pt x="468630" y="116713"/>
                </a:lnTo>
                <a:lnTo>
                  <a:pt x="468630" y="123062"/>
                </a:lnTo>
                <a:lnTo>
                  <a:pt x="471170" y="123062"/>
                </a:lnTo>
                <a:lnTo>
                  <a:pt x="471170" y="116713"/>
                </a:lnTo>
                <a:close/>
              </a:path>
              <a:path w="471170" h="882650">
                <a:moveTo>
                  <a:pt x="471170" y="201929"/>
                </a:moveTo>
                <a:lnTo>
                  <a:pt x="468630" y="201929"/>
                </a:lnTo>
                <a:lnTo>
                  <a:pt x="468630" y="211962"/>
                </a:lnTo>
                <a:lnTo>
                  <a:pt x="471170" y="211962"/>
                </a:lnTo>
                <a:lnTo>
                  <a:pt x="471170" y="201929"/>
                </a:lnTo>
                <a:close/>
              </a:path>
              <a:path w="471170" h="882650">
                <a:moveTo>
                  <a:pt x="471170" y="198247"/>
                </a:moveTo>
                <a:lnTo>
                  <a:pt x="468630" y="198247"/>
                </a:lnTo>
                <a:lnTo>
                  <a:pt x="468630" y="201802"/>
                </a:lnTo>
                <a:lnTo>
                  <a:pt x="471170" y="201802"/>
                </a:lnTo>
                <a:lnTo>
                  <a:pt x="471170" y="198247"/>
                </a:lnTo>
                <a:close/>
              </a:path>
              <a:path w="471170" h="882650">
                <a:moveTo>
                  <a:pt x="471170" y="195579"/>
                </a:moveTo>
                <a:lnTo>
                  <a:pt x="468630" y="195579"/>
                </a:lnTo>
                <a:lnTo>
                  <a:pt x="468630" y="197992"/>
                </a:lnTo>
                <a:lnTo>
                  <a:pt x="471170" y="197992"/>
                </a:lnTo>
                <a:lnTo>
                  <a:pt x="471170" y="195579"/>
                </a:lnTo>
                <a:close/>
              </a:path>
              <a:path w="471170" h="882650">
                <a:moveTo>
                  <a:pt x="471170" y="191897"/>
                </a:moveTo>
                <a:lnTo>
                  <a:pt x="468630" y="191897"/>
                </a:lnTo>
                <a:lnTo>
                  <a:pt x="468630" y="195452"/>
                </a:lnTo>
                <a:lnTo>
                  <a:pt x="471170" y="195452"/>
                </a:lnTo>
                <a:lnTo>
                  <a:pt x="471170" y="191897"/>
                </a:lnTo>
                <a:close/>
              </a:path>
              <a:path w="471170" h="882650">
                <a:moveTo>
                  <a:pt x="471170" y="189229"/>
                </a:moveTo>
                <a:lnTo>
                  <a:pt x="468630" y="189229"/>
                </a:lnTo>
                <a:lnTo>
                  <a:pt x="468630" y="191642"/>
                </a:lnTo>
                <a:lnTo>
                  <a:pt x="471170" y="191642"/>
                </a:lnTo>
                <a:lnTo>
                  <a:pt x="471170" y="189229"/>
                </a:lnTo>
                <a:close/>
              </a:path>
              <a:path w="471170" h="882650">
                <a:moveTo>
                  <a:pt x="471170" y="185547"/>
                </a:moveTo>
                <a:lnTo>
                  <a:pt x="468630" y="185547"/>
                </a:lnTo>
                <a:lnTo>
                  <a:pt x="468630" y="189102"/>
                </a:lnTo>
                <a:lnTo>
                  <a:pt x="471170" y="189102"/>
                </a:lnTo>
                <a:lnTo>
                  <a:pt x="471170" y="185547"/>
                </a:lnTo>
                <a:close/>
              </a:path>
              <a:path w="471170" h="882650">
                <a:moveTo>
                  <a:pt x="471170" y="182879"/>
                </a:moveTo>
                <a:lnTo>
                  <a:pt x="468630" y="182879"/>
                </a:lnTo>
                <a:lnTo>
                  <a:pt x="468630" y="185292"/>
                </a:lnTo>
                <a:lnTo>
                  <a:pt x="471170" y="185292"/>
                </a:lnTo>
                <a:lnTo>
                  <a:pt x="471170" y="182879"/>
                </a:lnTo>
                <a:close/>
              </a:path>
              <a:path w="471170" h="882650">
                <a:moveTo>
                  <a:pt x="471170" y="179197"/>
                </a:moveTo>
                <a:lnTo>
                  <a:pt x="468630" y="179197"/>
                </a:lnTo>
                <a:lnTo>
                  <a:pt x="468630" y="182752"/>
                </a:lnTo>
                <a:lnTo>
                  <a:pt x="471170" y="182752"/>
                </a:lnTo>
                <a:lnTo>
                  <a:pt x="471170" y="179197"/>
                </a:lnTo>
                <a:close/>
              </a:path>
              <a:path w="471170" h="882650">
                <a:moveTo>
                  <a:pt x="471170" y="176529"/>
                </a:moveTo>
                <a:lnTo>
                  <a:pt x="468630" y="176529"/>
                </a:lnTo>
                <a:lnTo>
                  <a:pt x="468630" y="178942"/>
                </a:lnTo>
                <a:lnTo>
                  <a:pt x="471170" y="178942"/>
                </a:lnTo>
                <a:lnTo>
                  <a:pt x="471170" y="176529"/>
                </a:lnTo>
                <a:close/>
              </a:path>
              <a:path w="471170" h="882650">
                <a:moveTo>
                  <a:pt x="471170" y="172847"/>
                </a:moveTo>
                <a:lnTo>
                  <a:pt x="468630" y="172847"/>
                </a:lnTo>
                <a:lnTo>
                  <a:pt x="468630" y="176402"/>
                </a:lnTo>
                <a:lnTo>
                  <a:pt x="471170" y="176402"/>
                </a:lnTo>
                <a:lnTo>
                  <a:pt x="471170" y="172847"/>
                </a:lnTo>
                <a:close/>
              </a:path>
              <a:path w="471170" h="882650">
                <a:moveTo>
                  <a:pt x="471170" y="170179"/>
                </a:moveTo>
                <a:lnTo>
                  <a:pt x="468630" y="170179"/>
                </a:lnTo>
                <a:lnTo>
                  <a:pt x="468630" y="172592"/>
                </a:lnTo>
                <a:lnTo>
                  <a:pt x="471170" y="172592"/>
                </a:lnTo>
                <a:lnTo>
                  <a:pt x="471170" y="170179"/>
                </a:lnTo>
                <a:close/>
              </a:path>
              <a:path w="471170" h="882650">
                <a:moveTo>
                  <a:pt x="471170" y="166497"/>
                </a:moveTo>
                <a:lnTo>
                  <a:pt x="468630" y="166497"/>
                </a:lnTo>
                <a:lnTo>
                  <a:pt x="468630" y="170052"/>
                </a:lnTo>
                <a:lnTo>
                  <a:pt x="471170" y="170052"/>
                </a:lnTo>
                <a:lnTo>
                  <a:pt x="471170" y="166497"/>
                </a:lnTo>
                <a:close/>
              </a:path>
              <a:path w="471170" h="882650">
                <a:moveTo>
                  <a:pt x="471170" y="163829"/>
                </a:moveTo>
                <a:lnTo>
                  <a:pt x="468630" y="163829"/>
                </a:lnTo>
                <a:lnTo>
                  <a:pt x="468630" y="166242"/>
                </a:lnTo>
                <a:lnTo>
                  <a:pt x="471170" y="166242"/>
                </a:lnTo>
                <a:lnTo>
                  <a:pt x="471170" y="163829"/>
                </a:lnTo>
                <a:close/>
              </a:path>
              <a:path w="471170" h="882650">
                <a:moveTo>
                  <a:pt x="471170" y="160147"/>
                </a:moveTo>
                <a:lnTo>
                  <a:pt x="468630" y="160147"/>
                </a:lnTo>
                <a:lnTo>
                  <a:pt x="468630" y="163702"/>
                </a:lnTo>
                <a:lnTo>
                  <a:pt x="471170" y="163702"/>
                </a:lnTo>
                <a:lnTo>
                  <a:pt x="471170" y="160147"/>
                </a:lnTo>
                <a:close/>
              </a:path>
              <a:path w="471170" h="882650">
                <a:moveTo>
                  <a:pt x="471170" y="157479"/>
                </a:moveTo>
                <a:lnTo>
                  <a:pt x="468630" y="157479"/>
                </a:lnTo>
                <a:lnTo>
                  <a:pt x="468630" y="159892"/>
                </a:lnTo>
                <a:lnTo>
                  <a:pt x="471170" y="159892"/>
                </a:lnTo>
                <a:lnTo>
                  <a:pt x="471170" y="157479"/>
                </a:lnTo>
                <a:close/>
              </a:path>
              <a:path w="471170" h="882650">
                <a:moveTo>
                  <a:pt x="471170" y="153797"/>
                </a:moveTo>
                <a:lnTo>
                  <a:pt x="468630" y="153797"/>
                </a:lnTo>
                <a:lnTo>
                  <a:pt x="468630" y="157352"/>
                </a:lnTo>
                <a:lnTo>
                  <a:pt x="471170" y="157352"/>
                </a:lnTo>
                <a:lnTo>
                  <a:pt x="471170" y="153797"/>
                </a:lnTo>
                <a:close/>
              </a:path>
              <a:path w="471170" h="882650">
                <a:moveTo>
                  <a:pt x="471170" y="151129"/>
                </a:moveTo>
                <a:lnTo>
                  <a:pt x="468630" y="151129"/>
                </a:lnTo>
                <a:lnTo>
                  <a:pt x="468630" y="153542"/>
                </a:lnTo>
                <a:lnTo>
                  <a:pt x="471170" y="153542"/>
                </a:lnTo>
                <a:lnTo>
                  <a:pt x="471170" y="151129"/>
                </a:lnTo>
                <a:close/>
              </a:path>
              <a:path w="471170" h="882650">
                <a:moveTo>
                  <a:pt x="471170" y="147447"/>
                </a:moveTo>
                <a:lnTo>
                  <a:pt x="468630" y="147447"/>
                </a:lnTo>
                <a:lnTo>
                  <a:pt x="468630" y="151002"/>
                </a:lnTo>
                <a:lnTo>
                  <a:pt x="471170" y="151002"/>
                </a:lnTo>
                <a:lnTo>
                  <a:pt x="471170" y="147447"/>
                </a:lnTo>
                <a:close/>
              </a:path>
              <a:path w="471170" h="882650">
                <a:moveTo>
                  <a:pt x="471170" y="144779"/>
                </a:moveTo>
                <a:lnTo>
                  <a:pt x="468630" y="144779"/>
                </a:lnTo>
                <a:lnTo>
                  <a:pt x="468630" y="147192"/>
                </a:lnTo>
                <a:lnTo>
                  <a:pt x="471170" y="147192"/>
                </a:lnTo>
                <a:lnTo>
                  <a:pt x="471170" y="144779"/>
                </a:lnTo>
                <a:close/>
              </a:path>
              <a:path w="471170" h="882650">
                <a:moveTo>
                  <a:pt x="471170" y="141097"/>
                </a:moveTo>
                <a:lnTo>
                  <a:pt x="468630" y="141097"/>
                </a:lnTo>
                <a:lnTo>
                  <a:pt x="468630" y="144652"/>
                </a:lnTo>
                <a:lnTo>
                  <a:pt x="471170" y="144652"/>
                </a:lnTo>
                <a:lnTo>
                  <a:pt x="471170" y="141097"/>
                </a:lnTo>
                <a:close/>
              </a:path>
              <a:path w="471170" h="882650">
                <a:moveTo>
                  <a:pt x="471170" y="138429"/>
                </a:moveTo>
                <a:lnTo>
                  <a:pt x="468630" y="138429"/>
                </a:lnTo>
                <a:lnTo>
                  <a:pt x="468630" y="140842"/>
                </a:lnTo>
                <a:lnTo>
                  <a:pt x="471170" y="140842"/>
                </a:lnTo>
                <a:lnTo>
                  <a:pt x="471170" y="138429"/>
                </a:lnTo>
                <a:close/>
              </a:path>
              <a:path w="471170" h="882650">
                <a:moveTo>
                  <a:pt x="471170" y="134747"/>
                </a:moveTo>
                <a:lnTo>
                  <a:pt x="468630" y="134747"/>
                </a:lnTo>
                <a:lnTo>
                  <a:pt x="468630" y="138302"/>
                </a:lnTo>
                <a:lnTo>
                  <a:pt x="471170" y="138302"/>
                </a:lnTo>
                <a:lnTo>
                  <a:pt x="471170" y="134747"/>
                </a:lnTo>
                <a:close/>
              </a:path>
              <a:path w="471170" h="882650">
                <a:moveTo>
                  <a:pt x="471170" y="132079"/>
                </a:moveTo>
                <a:lnTo>
                  <a:pt x="468630" y="132079"/>
                </a:lnTo>
                <a:lnTo>
                  <a:pt x="468630" y="134492"/>
                </a:lnTo>
                <a:lnTo>
                  <a:pt x="471170" y="134492"/>
                </a:lnTo>
                <a:lnTo>
                  <a:pt x="471170" y="132079"/>
                </a:lnTo>
                <a:close/>
              </a:path>
              <a:path w="471170" h="882650">
                <a:moveTo>
                  <a:pt x="471170" y="128397"/>
                </a:moveTo>
                <a:lnTo>
                  <a:pt x="468630" y="128397"/>
                </a:lnTo>
                <a:lnTo>
                  <a:pt x="468630" y="131952"/>
                </a:lnTo>
                <a:lnTo>
                  <a:pt x="471170" y="131952"/>
                </a:lnTo>
                <a:lnTo>
                  <a:pt x="471170" y="128397"/>
                </a:lnTo>
                <a:close/>
              </a:path>
              <a:path w="471170" h="882650">
                <a:moveTo>
                  <a:pt x="471170" y="125729"/>
                </a:moveTo>
                <a:lnTo>
                  <a:pt x="468630" y="125729"/>
                </a:lnTo>
                <a:lnTo>
                  <a:pt x="468630" y="128142"/>
                </a:lnTo>
                <a:lnTo>
                  <a:pt x="471170" y="128142"/>
                </a:lnTo>
                <a:lnTo>
                  <a:pt x="471170" y="125729"/>
                </a:lnTo>
                <a:close/>
              </a:path>
              <a:path w="471170" h="882650">
                <a:moveTo>
                  <a:pt x="471170" y="123189"/>
                </a:moveTo>
                <a:lnTo>
                  <a:pt x="468630" y="123189"/>
                </a:lnTo>
                <a:lnTo>
                  <a:pt x="468630" y="125602"/>
                </a:lnTo>
                <a:lnTo>
                  <a:pt x="471170" y="125602"/>
                </a:lnTo>
                <a:lnTo>
                  <a:pt x="471170" y="123189"/>
                </a:lnTo>
                <a:close/>
              </a:path>
              <a:path w="471170" h="882650">
                <a:moveTo>
                  <a:pt x="471170" y="211963"/>
                </a:moveTo>
                <a:lnTo>
                  <a:pt x="468630" y="211963"/>
                </a:lnTo>
                <a:lnTo>
                  <a:pt x="468630" y="250062"/>
                </a:lnTo>
                <a:lnTo>
                  <a:pt x="471170" y="250062"/>
                </a:lnTo>
                <a:lnTo>
                  <a:pt x="471170" y="211963"/>
                </a:lnTo>
                <a:close/>
              </a:path>
              <a:path w="471170" h="882650">
                <a:moveTo>
                  <a:pt x="471170" y="250063"/>
                </a:moveTo>
                <a:lnTo>
                  <a:pt x="468630" y="250063"/>
                </a:lnTo>
                <a:lnTo>
                  <a:pt x="468630" y="262763"/>
                </a:lnTo>
                <a:lnTo>
                  <a:pt x="471170" y="262763"/>
                </a:lnTo>
                <a:lnTo>
                  <a:pt x="471170" y="250063"/>
                </a:lnTo>
                <a:close/>
              </a:path>
              <a:path w="471170" h="882650">
                <a:moveTo>
                  <a:pt x="471170" y="262763"/>
                </a:moveTo>
                <a:lnTo>
                  <a:pt x="468630" y="262763"/>
                </a:lnTo>
                <a:lnTo>
                  <a:pt x="468630" y="283083"/>
                </a:lnTo>
                <a:lnTo>
                  <a:pt x="469900" y="283083"/>
                </a:lnTo>
                <a:lnTo>
                  <a:pt x="469900" y="272923"/>
                </a:lnTo>
                <a:lnTo>
                  <a:pt x="471170" y="272923"/>
                </a:lnTo>
                <a:lnTo>
                  <a:pt x="471170" y="262763"/>
                </a:lnTo>
                <a:close/>
              </a:path>
              <a:path w="471170" h="882650">
                <a:moveTo>
                  <a:pt x="3810" y="685673"/>
                </a:moveTo>
                <a:lnTo>
                  <a:pt x="0" y="685673"/>
                </a:lnTo>
                <a:lnTo>
                  <a:pt x="0" y="686942"/>
                </a:lnTo>
                <a:lnTo>
                  <a:pt x="3810" y="686942"/>
                </a:lnTo>
                <a:lnTo>
                  <a:pt x="3810" y="685673"/>
                </a:lnTo>
                <a:close/>
              </a:path>
              <a:path w="471170" h="882650">
                <a:moveTo>
                  <a:pt x="3810" y="681863"/>
                </a:moveTo>
                <a:lnTo>
                  <a:pt x="0" y="681863"/>
                </a:lnTo>
                <a:lnTo>
                  <a:pt x="0" y="684402"/>
                </a:lnTo>
                <a:lnTo>
                  <a:pt x="3810" y="684402"/>
                </a:lnTo>
                <a:lnTo>
                  <a:pt x="3810" y="681863"/>
                </a:lnTo>
                <a:close/>
              </a:path>
              <a:path w="471170" h="882650">
                <a:moveTo>
                  <a:pt x="3810" y="679323"/>
                </a:moveTo>
                <a:lnTo>
                  <a:pt x="0" y="679323"/>
                </a:lnTo>
                <a:lnTo>
                  <a:pt x="0" y="680592"/>
                </a:lnTo>
                <a:lnTo>
                  <a:pt x="3810" y="680592"/>
                </a:lnTo>
                <a:lnTo>
                  <a:pt x="3810" y="679323"/>
                </a:lnTo>
                <a:close/>
              </a:path>
              <a:path w="471170" h="882650">
                <a:moveTo>
                  <a:pt x="3810" y="675513"/>
                </a:moveTo>
                <a:lnTo>
                  <a:pt x="0" y="675513"/>
                </a:lnTo>
                <a:lnTo>
                  <a:pt x="0" y="678052"/>
                </a:lnTo>
                <a:lnTo>
                  <a:pt x="3810" y="678052"/>
                </a:lnTo>
                <a:lnTo>
                  <a:pt x="3810" y="675513"/>
                </a:lnTo>
                <a:close/>
              </a:path>
              <a:path w="471170" h="882650">
                <a:moveTo>
                  <a:pt x="3810" y="672973"/>
                </a:moveTo>
                <a:lnTo>
                  <a:pt x="0" y="672973"/>
                </a:lnTo>
                <a:lnTo>
                  <a:pt x="0" y="674242"/>
                </a:lnTo>
                <a:lnTo>
                  <a:pt x="3810" y="674242"/>
                </a:lnTo>
                <a:lnTo>
                  <a:pt x="3810" y="672973"/>
                </a:lnTo>
                <a:close/>
              </a:path>
              <a:path w="471170" h="882650">
                <a:moveTo>
                  <a:pt x="3810" y="669163"/>
                </a:moveTo>
                <a:lnTo>
                  <a:pt x="0" y="669163"/>
                </a:lnTo>
                <a:lnTo>
                  <a:pt x="0" y="671702"/>
                </a:lnTo>
                <a:lnTo>
                  <a:pt x="3810" y="671702"/>
                </a:lnTo>
                <a:lnTo>
                  <a:pt x="3810" y="669163"/>
                </a:lnTo>
                <a:close/>
              </a:path>
              <a:path w="471170" h="882650">
                <a:moveTo>
                  <a:pt x="3810" y="666623"/>
                </a:moveTo>
                <a:lnTo>
                  <a:pt x="0" y="666623"/>
                </a:lnTo>
                <a:lnTo>
                  <a:pt x="0" y="667892"/>
                </a:lnTo>
                <a:lnTo>
                  <a:pt x="3810" y="667892"/>
                </a:lnTo>
                <a:lnTo>
                  <a:pt x="3810" y="666623"/>
                </a:lnTo>
                <a:close/>
              </a:path>
              <a:path w="471170" h="882650">
                <a:moveTo>
                  <a:pt x="3810" y="662813"/>
                </a:moveTo>
                <a:lnTo>
                  <a:pt x="0" y="662813"/>
                </a:lnTo>
                <a:lnTo>
                  <a:pt x="0" y="665352"/>
                </a:lnTo>
                <a:lnTo>
                  <a:pt x="3810" y="665352"/>
                </a:lnTo>
                <a:lnTo>
                  <a:pt x="3810" y="662813"/>
                </a:lnTo>
                <a:close/>
              </a:path>
              <a:path w="471170" h="882650">
                <a:moveTo>
                  <a:pt x="3810" y="660273"/>
                </a:moveTo>
                <a:lnTo>
                  <a:pt x="0" y="660273"/>
                </a:lnTo>
                <a:lnTo>
                  <a:pt x="0" y="661542"/>
                </a:lnTo>
                <a:lnTo>
                  <a:pt x="3810" y="661542"/>
                </a:lnTo>
                <a:lnTo>
                  <a:pt x="3810" y="660273"/>
                </a:lnTo>
                <a:close/>
              </a:path>
              <a:path w="471170" h="882650">
                <a:moveTo>
                  <a:pt x="3810" y="656463"/>
                </a:moveTo>
                <a:lnTo>
                  <a:pt x="0" y="656463"/>
                </a:lnTo>
                <a:lnTo>
                  <a:pt x="0" y="659002"/>
                </a:lnTo>
                <a:lnTo>
                  <a:pt x="3810" y="659002"/>
                </a:lnTo>
                <a:lnTo>
                  <a:pt x="3810" y="656463"/>
                </a:lnTo>
                <a:close/>
              </a:path>
              <a:path w="471170" h="882650">
                <a:moveTo>
                  <a:pt x="3810" y="653923"/>
                </a:moveTo>
                <a:lnTo>
                  <a:pt x="0" y="653923"/>
                </a:lnTo>
                <a:lnTo>
                  <a:pt x="0" y="655192"/>
                </a:lnTo>
                <a:lnTo>
                  <a:pt x="3810" y="655192"/>
                </a:lnTo>
                <a:lnTo>
                  <a:pt x="3810" y="653923"/>
                </a:lnTo>
                <a:close/>
              </a:path>
              <a:path w="471170" h="882650">
                <a:moveTo>
                  <a:pt x="3810" y="650113"/>
                </a:moveTo>
                <a:lnTo>
                  <a:pt x="0" y="650113"/>
                </a:lnTo>
                <a:lnTo>
                  <a:pt x="0" y="652652"/>
                </a:lnTo>
                <a:lnTo>
                  <a:pt x="3810" y="652652"/>
                </a:lnTo>
                <a:lnTo>
                  <a:pt x="3810" y="650113"/>
                </a:lnTo>
                <a:close/>
              </a:path>
              <a:path w="471170" h="882650">
                <a:moveTo>
                  <a:pt x="1270" y="642492"/>
                </a:moveTo>
                <a:lnTo>
                  <a:pt x="0" y="642492"/>
                </a:lnTo>
                <a:lnTo>
                  <a:pt x="0" y="646302"/>
                </a:lnTo>
                <a:lnTo>
                  <a:pt x="3810" y="646302"/>
                </a:lnTo>
                <a:lnTo>
                  <a:pt x="3810" y="643763"/>
                </a:lnTo>
                <a:lnTo>
                  <a:pt x="1270" y="643763"/>
                </a:lnTo>
                <a:lnTo>
                  <a:pt x="1270" y="642492"/>
                </a:lnTo>
                <a:close/>
              </a:path>
              <a:path w="471170" h="882650">
                <a:moveTo>
                  <a:pt x="3810" y="639952"/>
                </a:moveTo>
                <a:lnTo>
                  <a:pt x="2539" y="639952"/>
                </a:lnTo>
                <a:lnTo>
                  <a:pt x="2539" y="642492"/>
                </a:lnTo>
                <a:lnTo>
                  <a:pt x="3810" y="642492"/>
                </a:lnTo>
                <a:lnTo>
                  <a:pt x="3810" y="639952"/>
                </a:lnTo>
                <a:close/>
              </a:path>
              <a:path w="471170" h="882650">
                <a:moveTo>
                  <a:pt x="3810" y="688213"/>
                </a:moveTo>
                <a:lnTo>
                  <a:pt x="0" y="688213"/>
                </a:lnTo>
                <a:lnTo>
                  <a:pt x="0" y="745363"/>
                </a:lnTo>
                <a:lnTo>
                  <a:pt x="3810" y="745363"/>
                </a:lnTo>
                <a:lnTo>
                  <a:pt x="3810" y="688213"/>
                </a:lnTo>
                <a:close/>
              </a:path>
              <a:path w="471170" h="882650">
                <a:moveTo>
                  <a:pt x="3810" y="745363"/>
                </a:moveTo>
                <a:lnTo>
                  <a:pt x="0" y="745363"/>
                </a:lnTo>
                <a:lnTo>
                  <a:pt x="0" y="799973"/>
                </a:lnTo>
                <a:lnTo>
                  <a:pt x="3810" y="799973"/>
                </a:lnTo>
                <a:lnTo>
                  <a:pt x="3810" y="745363"/>
                </a:lnTo>
                <a:close/>
              </a:path>
              <a:path w="471170" h="882650">
                <a:moveTo>
                  <a:pt x="3810" y="799973"/>
                </a:moveTo>
                <a:lnTo>
                  <a:pt x="0" y="799973"/>
                </a:lnTo>
                <a:lnTo>
                  <a:pt x="0" y="806323"/>
                </a:lnTo>
                <a:lnTo>
                  <a:pt x="3810" y="806323"/>
                </a:lnTo>
                <a:lnTo>
                  <a:pt x="3810" y="799973"/>
                </a:lnTo>
                <a:close/>
              </a:path>
              <a:path w="471170" h="882650">
                <a:moveTo>
                  <a:pt x="3810" y="806323"/>
                </a:moveTo>
                <a:lnTo>
                  <a:pt x="0" y="806323"/>
                </a:lnTo>
                <a:lnTo>
                  <a:pt x="0" y="812673"/>
                </a:lnTo>
                <a:lnTo>
                  <a:pt x="3810" y="812673"/>
                </a:lnTo>
                <a:lnTo>
                  <a:pt x="3810" y="806323"/>
                </a:lnTo>
                <a:close/>
              </a:path>
              <a:path w="471170" h="882650">
                <a:moveTo>
                  <a:pt x="3810" y="812673"/>
                </a:moveTo>
                <a:lnTo>
                  <a:pt x="0" y="812673"/>
                </a:lnTo>
                <a:lnTo>
                  <a:pt x="0" y="819023"/>
                </a:lnTo>
                <a:lnTo>
                  <a:pt x="3810" y="819023"/>
                </a:lnTo>
                <a:lnTo>
                  <a:pt x="3810" y="812673"/>
                </a:lnTo>
                <a:close/>
              </a:path>
              <a:path w="471170" h="882650">
                <a:moveTo>
                  <a:pt x="3810" y="819023"/>
                </a:moveTo>
                <a:lnTo>
                  <a:pt x="0" y="819023"/>
                </a:lnTo>
                <a:lnTo>
                  <a:pt x="0" y="825373"/>
                </a:lnTo>
                <a:lnTo>
                  <a:pt x="3810" y="825373"/>
                </a:lnTo>
                <a:lnTo>
                  <a:pt x="3810" y="819023"/>
                </a:lnTo>
                <a:close/>
              </a:path>
              <a:path w="471170" h="882650">
                <a:moveTo>
                  <a:pt x="3810" y="825373"/>
                </a:moveTo>
                <a:lnTo>
                  <a:pt x="0" y="825373"/>
                </a:lnTo>
                <a:lnTo>
                  <a:pt x="0" y="831723"/>
                </a:lnTo>
                <a:lnTo>
                  <a:pt x="3810" y="831723"/>
                </a:lnTo>
                <a:lnTo>
                  <a:pt x="3810" y="825373"/>
                </a:lnTo>
                <a:close/>
              </a:path>
              <a:path w="471170" h="882650">
                <a:moveTo>
                  <a:pt x="3810" y="831723"/>
                </a:moveTo>
                <a:lnTo>
                  <a:pt x="0" y="831723"/>
                </a:lnTo>
                <a:lnTo>
                  <a:pt x="0" y="838073"/>
                </a:lnTo>
                <a:lnTo>
                  <a:pt x="3810" y="838073"/>
                </a:lnTo>
                <a:lnTo>
                  <a:pt x="3810" y="831723"/>
                </a:lnTo>
                <a:close/>
              </a:path>
              <a:path w="471170" h="882650">
                <a:moveTo>
                  <a:pt x="3810" y="838073"/>
                </a:moveTo>
                <a:lnTo>
                  <a:pt x="0" y="838073"/>
                </a:lnTo>
                <a:lnTo>
                  <a:pt x="0" y="841883"/>
                </a:lnTo>
                <a:lnTo>
                  <a:pt x="1270" y="841883"/>
                </a:lnTo>
                <a:lnTo>
                  <a:pt x="1270" y="843153"/>
                </a:lnTo>
                <a:lnTo>
                  <a:pt x="2539" y="843153"/>
                </a:lnTo>
                <a:lnTo>
                  <a:pt x="2539" y="844423"/>
                </a:lnTo>
                <a:lnTo>
                  <a:pt x="3810" y="844423"/>
                </a:lnTo>
                <a:lnTo>
                  <a:pt x="3810" y="838073"/>
                </a:lnTo>
                <a:close/>
              </a:path>
              <a:path w="471170" h="882650">
                <a:moveTo>
                  <a:pt x="345439" y="881253"/>
                </a:moveTo>
                <a:lnTo>
                  <a:pt x="48260" y="881253"/>
                </a:lnTo>
                <a:lnTo>
                  <a:pt x="48260" y="882523"/>
                </a:lnTo>
                <a:lnTo>
                  <a:pt x="345439" y="882523"/>
                </a:lnTo>
                <a:lnTo>
                  <a:pt x="345439" y="881253"/>
                </a:lnTo>
                <a:close/>
              </a:path>
              <a:path w="471170" h="882650">
                <a:moveTo>
                  <a:pt x="347979" y="879983"/>
                </a:moveTo>
                <a:lnTo>
                  <a:pt x="46989" y="879983"/>
                </a:lnTo>
                <a:lnTo>
                  <a:pt x="46989" y="881253"/>
                </a:lnTo>
                <a:lnTo>
                  <a:pt x="347979" y="881253"/>
                </a:lnTo>
                <a:lnTo>
                  <a:pt x="347979" y="879983"/>
                </a:lnTo>
                <a:close/>
              </a:path>
              <a:path w="471170" h="882650">
                <a:moveTo>
                  <a:pt x="350520" y="878713"/>
                </a:moveTo>
                <a:lnTo>
                  <a:pt x="44450" y="878713"/>
                </a:lnTo>
                <a:lnTo>
                  <a:pt x="44450" y="879983"/>
                </a:lnTo>
                <a:lnTo>
                  <a:pt x="350520" y="879983"/>
                </a:lnTo>
                <a:lnTo>
                  <a:pt x="350520" y="878713"/>
                </a:lnTo>
                <a:close/>
              </a:path>
            </a:pathLst>
          </a:custGeom>
          <a:solidFill>
            <a:srgbClr val="E3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6" name="bk object 4916"/>
          <p:cNvSpPr/>
          <p:nvPr/>
        </p:nvSpPr>
        <p:spPr>
          <a:xfrm>
            <a:off x="5600700" y="2813176"/>
            <a:ext cx="464820" cy="875030"/>
          </a:xfrm>
          <a:custGeom>
            <a:avLst/>
            <a:gdLst/>
            <a:ahLst/>
            <a:cxnLst/>
            <a:rect l="l" t="t" r="r" b="b"/>
            <a:pathLst>
              <a:path w="464820" h="875029">
                <a:moveTo>
                  <a:pt x="464820" y="106680"/>
                </a:moveTo>
                <a:lnTo>
                  <a:pt x="459739" y="106680"/>
                </a:lnTo>
                <a:lnTo>
                  <a:pt x="459739" y="111633"/>
                </a:lnTo>
                <a:lnTo>
                  <a:pt x="464820" y="111633"/>
                </a:lnTo>
                <a:lnTo>
                  <a:pt x="464820" y="106680"/>
                </a:lnTo>
                <a:close/>
              </a:path>
              <a:path w="464820" h="875029">
                <a:moveTo>
                  <a:pt x="464820" y="100330"/>
                </a:moveTo>
                <a:lnTo>
                  <a:pt x="459739" y="100330"/>
                </a:lnTo>
                <a:lnTo>
                  <a:pt x="459739" y="105283"/>
                </a:lnTo>
                <a:lnTo>
                  <a:pt x="464820" y="105283"/>
                </a:lnTo>
                <a:lnTo>
                  <a:pt x="464820" y="100330"/>
                </a:lnTo>
                <a:close/>
              </a:path>
              <a:path w="464820" h="875029">
                <a:moveTo>
                  <a:pt x="464820" y="97790"/>
                </a:moveTo>
                <a:lnTo>
                  <a:pt x="459739" y="97790"/>
                </a:lnTo>
                <a:lnTo>
                  <a:pt x="459739" y="98933"/>
                </a:lnTo>
                <a:lnTo>
                  <a:pt x="464820" y="98933"/>
                </a:lnTo>
                <a:lnTo>
                  <a:pt x="464820" y="97790"/>
                </a:lnTo>
                <a:close/>
              </a:path>
              <a:path w="464820" h="875029">
                <a:moveTo>
                  <a:pt x="464820" y="93980"/>
                </a:moveTo>
                <a:lnTo>
                  <a:pt x="459739" y="93980"/>
                </a:lnTo>
                <a:lnTo>
                  <a:pt x="459739" y="96520"/>
                </a:lnTo>
                <a:lnTo>
                  <a:pt x="464820" y="96520"/>
                </a:lnTo>
                <a:lnTo>
                  <a:pt x="464820" y="93980"/>
                </a:lnTo>
                <a:close/>
              </a:path>
              <a:path w="464820" h="875029">
                <a:moveTo>
                  <a:pt x="464820" y="91440"/>
                </a:moveTo>
                <a:lnTo>
                  <a:pt x="459739" y="91440"/>
                </a:lnTo>
                <a:lnTo>
                  <a:pt x="459739" y="92583"/>
                </a:lnTo>
                <a:lnTo>
                  <a:pt x="464820" y="92583"/>
                </a:lnTo>
                <a:lnTo>
                  <a:pt x="464820" y="91440"/>
                </a:lnTo>
                <a:close/>
              </a:path>
              <a:path w="464820" h="875029">
                <a:moveTo>
                  <a:pt x="464820" y="87630"/>
                </a:moveTo>
                <a:lnTo>
                  <a:pt x="459739" y="87630"/>
                </a:lnTo>
                <a:lnTo>
                  <a:pt x="459739" y="90170"/>
                </a:lnTo>
                <a:lnTo>
                  <a:pt x="464820" y="90170"/>
                </a:lnTo>
                <a:lnTo>
                  <a:pt x="464820" y="87630"/>
                </a:lnTo>
                <a:close/>
              </a:path>
              <a:path w="464820" h="875029">
                <a:moveTo>
                  <a:pt x="464820" y="85090"/>
                </a:moveTo>
                <a:lnTo>
                  <a:pt x="459739" y="85090"/>
                </a:lnTo>
                <a:lnTo>
                  <a:pt x="459739" y="86233"/>
                </a:lnTo>
                <a:lnTo>
                  <a:pt x="464820" y="86233"/>
                </a:lnTo>
                <a:lnTo>
                  <a:pt x="464820" y="85090"/>
                </a:lnTo>
                <a:close/>
              </a:path>
              <a:path w="464820" h="875029">
                <a:moveTo>
                  <a:pt x="464820" y="81280"/>
                </a:moveTo>
                <a:lnTo>
                  <a:pt x="459739" y="81280"/>
                </a:lnTo>
                <a:lnTo>
                  <a:pt x="459739" y="83820"/>
                </a:lnTo>
                <a:lnTo>
                  <a:pt x="464820" y="83820"/>
                </a:lnTo>
                <a:lnTo>
                  <a:pt x="464820" y="81280"/>
                </a:lnTo>
                <a:close/>
              </a:path>
              <a:path w="464820" h="875029">
                <a:moveTo>
                  <a:pt x="464820" y="78740"/>
                </a:moveTo>
                <a:lnTo>
                  <a:pt x="459739" y="78740"/>
                </a:lnTo>
                <a:lnTo>
                  <a:pt x="459739" y="79883"/>
                </a:lnTo>
                <a:lnTo>
                  <a:pt x="464820" y="79883"/>
                </a:lnTo>
                <a:lnTo>
                  <a:pt x="464820" y="78740"/>
                </a:lnTo>
                <a:close/>
              </a:path>
              <a:path w="464820" h="875029">
                <a:moveTo>
                  <a:pt x="464820" y="74930"/>
                </a:moveTo>
                <a:lnTo>
                  <a:pt x="459739" y="74930"/>
                </a:lnTo>
                <a:lnTo>
                  <a:pt x="459739" y="77470"/>
                </a:lnTo>
                <a:lnTo>
                  <a:pt x="464820" y="77470"/>
                </a:lnTo>
                <a:lnTo>
                  <a:pt x="464820" y="74930"/>
                </a:lnTo>
                <a:close/>
              </a:path>
              <a:path w="464820" h="875029">
                <a:moveTo>
                  <a:pt x="464820" y="72390"/>
                </a:moveTo>
                <a:lnTo>
                  <a:pt x="459739" y="72390"/>
                </a:lnTo>
                <a:lnTo>
                  <a:pt x="459739" y="73533"/>
                </a:lnTo>
                <a:lnTo>
                  <a:pt x="464820" y="73533"/>
                </a:lnTo>
                <a:lnTo>
                  <a:pt x="464820" y="72390"/>
                </a:lnTo>
                <a:close/>
              </a:path>
              <a:path w="464820" h="875029">
                <a:moveTo>
                  <a:pt x="464820" y="68580"/>
                </a:moveTo>
                <a:lnTo>
                  <a:pt x="459739" y="68580"/>
                </a:lnTo>
                <a:lnTo>
                  <a:pt x="459739" y="71120"/>
                </a:lnTo>
                <a:lnTo>
                  <a:pt x="464820" y="71120"/>
                </a:lnTo>
                <a:lnTo>
                  <a:pt x="464820" y="68580"/>
                </a:lnTo>
                <a:close/>
              </a:path>
              <a:path w="464820" h="875029">
                <a:moveTo>
                  <a:pt x="464820" y="66040"/>
                </a:moveTo>
                <a:lnTo>
                  <a:pt x="459739" y="66040"/>
                </a:lnTo>
                <a:lnTo>
                  <a:pt x="459739" y="67183"/>
                </a:lnTo>
                <a:lnTo>
                  <a:pt x="464820" y="67183"/>
                </a:lnTo>
                <a:lnTo>
                  <a:pt x="464820" y="66040"/>
                </a:lnTo>
                <a:close/>
              </a:path>
              <a:path w="464820" h="875029">
                <a:moveTo>
                  <a:pt x="464820" y="62230"/>
                </a:moveTo>
                <a:lnTo>
                  <a:pt x="459739" y="62230"/>
                </a:lnTo>
                <a:lnTo>
                  <a:pt x="459739" y="64770"/>
                </a:lnTo>
                <a:lnTo>
                  <a:pt x="464820" y="64770"/>
                </a:lnTo>
                <a:lnTo>
                  <a:pt x="464820" y="62230"/>
                </a:lnTo>
                <a:close/>
              </a:path>
              <a:path w="464820" h="875029">
                <a:moveTo>
                  <a:pt x="464820" y="59690"/>
                </a:moveTo>
                <a:lnTo>
                  <a:pt x="459739" y="59690"/>
                </a:lnTo>
                <a:lnTo>
                  <a:pt x="459739" y="60833"/>
                </a:lnTo>
                <a:lnTo>
                  <a:pt x="464820" y="60833"/>
                </a:lnTo>
                <a:lnTo>
                  <a:pt x="464820" y="59690"/>
                </a:lnTo>
                <a:close/>
              </a:path>
              <a:path w="464820" h="875029">
                <a:moveTo>
                  <a:pt x="464820" y="55880"/>
                </a:moveTo>
                <a:lnTo>
                  <a:pt x="459739" y="55880"/>
                </a:lnTo>
                <a:lnTo>
                  <a:pt x="459739" y="58420"/>
                </a:lnTo>
                <a:lnTo>
                  <a:pt x="464820" y="58420"/>
                </a:lnTo>
                <a:lnTo>
                  <a:pt x="464820" y="55880"/>
                </a:lnTo>
                <a:close/>
              </a:path>
              <a:path w="464820" h="875029">
                <a:moveTo>
                  <a:pt x="464820" y="53340"/>
                </a:moveTo>
                <a:lnTo>
                  <a:pt x="459739" y="53340"/>
                </a:lnTo>
                <a:lnTo>
                  <a:pt x="459739" y="54483"/>
                </a:lnTo>
                <a:lnTo>
                  <a:pt x="464820" y="54483"/>
                </a:lnTo>
                <a:lnTo>
                  <a:pt x="464820" y="53340"/>
                </a:lnTo>
                <a:close/>
              </a:path>
              <a:path w="464820" h="875029">
                <a:moveTo>
                  <a:pt x="464820" y="49530"/>
                </a:moveTo>
                <a:lnTo>
                  <a:pt x="459739" y="49530"/>
                </a:lnTo>
                <a:lnTo>
                  <a:pt x="459739" y="52070"/>
                </a:lnTo>
                <a:lnTo>
                  <a:pt x="464820" y="52070"/>
                </a:lnTo>
                <a:lnTo>
                  <a:pt x="464820" y="49530"/>
                </a:lnTo>
                <a:close/>
              </a:path>
              <a:path w="464820" h="875029">
                <a:moveTo>
                  <a:pt x="464820" y="46990"/>
                </a:moveTo>
                <a:lnTo>
                  <a:pt x="459739" y="46990"/>
                </a:lnTo>
                <a:lnTo>
                  <a:pt x="459739" y="48133"/>
                </a:lnTo>
                <a:lnTo>
                  <a:pt x="464820" y="48133"/>
                </a:lnTo>
                <a:lnTo>
                  <a:pt x="464820" y="46990"/>
                </a:lnTo>
                <a:close/>
              </a:path>
              <a:path w="464820" h="875029">
                <a:moveTo>
                  <a:pt x="464820" y="43180"/>
                </a:moveTo>
                <a:lnTo>
                  <a:pt x="459739" y="43180"/>
                </a:lnTo>
                <a:lnTo>
                  <a:pt x="459739" y="45720"/>
                </a:lnTo>
                <a:lnTo>
                  <a:pt x="464820" y="45720"/>
                </a:lnTo>
                <a:lnTo>
                  <a:pt x="464820" y="43180"/>
                </a:lnTo>
                <a:close/>
              </a:path>
              <a:path w="464820" h="875029">
                <a:moveTo>
                  <a:pt x="464820" y="40640"/>
                </a:moveTo>
                <a:lnTo>
                  <a:pt x="459739" y="40640"/>
                </a:lnTo>
                <a:lnTo>
                  <a:pt x="459739" y="41783"/>
                </a:lnTo>
                <a:lnTo>
                  <a:pt x="464820" y="41783"/>
                </a:lnTo>
                <a:lnTo>
                  <a:pt x="464820" y="40640"/>
                </a:lnTo>
                <a:close/>
              </a:path>
              <a:path w="464820" h="875029">
                <a:moveTo>
                  <a:pt x="464820" y="36830"/>
                </a:moveTo>
                <a:lnTo>
                  <a:pt x="459739" y="36830"/>
                </a:lnTo>
                <a:lnTo>
                  <a:pt x="459739" y="39370"/>
                </a:lnTo>
                <a:lnTo>
                  <a:pt x="464820" y="39370"/>
                </a:lnTo>
                <a:lnTo>
                  <a:pt x="464820" y="36830"/>
                </a:lnTo>
                <a:close/>
              </a:path>
              <a:path w="464820" h="875029">
                <a:moveTo>
                  <a:pt x="464820" y="34290"/>
                </a:moveTo>
                <a:lnTo>
                  <a:pt x="459739" y="34290"/>
                </a:lnTo>
                <a:lnTo>
                  <a:pt x="459739" y="35433"/>
                </a:lnTo>
                <a:lnTo>
                  <a:pt x="464820" y="35433"/>
                </a:lnTo>
                <a:lnTo>
                  <a:pt x="464820" y="34290"/>
                </a:lnTo>
                <a:close/>
              </a:path>
              <a:path w="464820" h="875029">
                <a:moveTo>
                  <a:pt x="464820" y="30480"/>
                </a:moveTo>
                <a:lnTo>
                  <a:pt x="459739" y="30480"/>
                </a:lnTo>
                <a:lnTo>
                  <a:pt x="459739" y="33020"/>
                </a:lnTo>
                <a:lnTo>
                  <a:pt x="464820" y="33020"/>
                </a:lnTo>
                <a:lnTo>
                  <a:pt x="464820" y="30480"/>
                </a:lnTo>
                <a:close/>
              </a:path>
              <a:path w="464820" h="875029">
                <a:moveTo>
                  <a:pt x="464820" y="27940"/>
                </a:moveTo>
                <a:lnTo>
                  <a:pt x="459739" y="27940"/>
                </a:lnTo>
                <a:lnTo>
                  <a:pt x="459739" y="29083"/>
                </a:lnTo>
                <a:lnTo>
                  <a:pt x="464820" y="29083"/>
                </a:lnTo>
                <a:lnTo>
                  <a:pt x="464820" y="27940"/>
                </a:lnTo>
                <a:close/>
              </a:path>
              <a:path w="464820" h="875029">
                <a:moveTo>
                  <a:pt x="464820" y="24130"/>
                </a:moveTo>
                <a:lnTo>
                  <a:pt x="459739" y="24130"/>
                </a:lnTo>
                <a:lnTo>
                  <a:pt x="459739" y="26670"/>
                </a:lnTo>
                <a:lnTo>
                  <a:pt x="464820" y="26670"/>
                </a:lnTo>
                <a:lnTo>
                  <a:pt x="464820" y="24130"/>
                </a:lnTo>
                <a:close/>
              </a:path>
              <a:path w="464820" h="875029">
                <a:moveTo>
                  <a:pt x="464820" y="21590"/>
                </a:moveTo>
                <a:lnTo>
                  <a:pt x="459739" y="21590"/>
                </a:lnTo>
                <a:lnTo>
                  <a:pt x="459739" y="22733"/>
                </a:lnTo>
                <a:lnTo>
                  <a:pt x="464820" y="22733"/>
                </a:lnTo>
                <a:lnTo>
                  <a:pt x="464820" y="21590"/>
                </a:lnTo>
                <a:close/>
              </a:path>
              <a:path w="464820" h="875029">
                <a:moveTo>
                  <a:pt x="464820" y="17780"/>
                </a:moveTo>
                <a:lnTo>
                  <a:pt x="459739" y="17780"/>
                </a:lnTo>
                <a:lnTo>
                  <a:pt x="459739" y="20320"/>
                </a:lnTo>
                <a:lnTo>
                  <a:pt x="464820" y="20320"/>
                </a:lnTo>
                <a:lnTo>
                  <a:pt x="464820" y="17780"/>
                </a:lnTo>
                <a:close/>
              </a:path>
              <a:path w="464820" h="875029">
                <a:moveTo>
                  <a:pt x="464820" y="15240"/>
                </a:moveTo>
                <a:lnTo>
                  <a:pt x="459739" y="15240"/>
                </a:lnTo>
                <a:lnTo>
                  <a:pt x="459739" y="16383"/>
                </a:lnTo>
                <a:lnTo>
                  <a:pt x="464820" y="16383"/>
                </a:lnTo>
                <a:lnTo>
                  <a:pt x="464820" y="15240"/>
                </a:lnTo>
                <a:close/>
              </a:path>
              <a:path w="464820" h="875029">
                <a:moveTo>
                  <a:pt x="464820" y="11430"/>
                </a:moveTo>
                <a:lnTo>
                  <a:pt x="459739" y="11430"/>
                </a:lnTo>
                <a:lnTo>
                  <a:pt x="459739" y="13970"/>
                </a:lnTo>
                <a:lnTo>
                  <a:pt x="464820" y="13970"/>
                </a:lnTo>
                <a:lnTo>
                  <a:pt x="464820" y="11430"/>
                </a:lnTo>
                <a:close/>
              </a:path>
              <a:path w="464820" h="875029">
                <a:moveTo>
                  <a:pt x="464820" y="8890"/>
                </a:moveTo>
                <a:lnTo>
                  <a:pt x="459739" y="8890"/>
                </a:lnTo>
                <a:lnTo>
                  <a:pt x="459739" y="10033"/>
                </a:lnTo>
                <a:lnTo>
                  <a:pt x="464820" y="10033"/>
                </a:lnTo>
                <a:lnTo>
                  <a:pt x="464820" y="8890"/>
                </a:lnTo>
                <a:close/>
              </a:path>
              <a:path w="464820" h="875029">
                <a:moveTo>
                  <a:pt x="464820" y="5080"/>
                </a:moveTo>
                <a:lnTo>
                  <a:pt x="459739" y="5080"/>
                </a:lnTo>
                <a:lnTo>
                  <a:pt x="459739" y="7620"/>
                </a:lnTo>
                <a:lnTo>
                  <a:pt x="464820" y="7620"/>
                </a:lnTo>
                <a:lnTo>
                  <a:pt x="464820" y="5080"/>
                </a:lnTo>
                <a:close/>
              </a:path>
              <a:path w="464820" h="875029">
                <a:moveTo>
                  <a:pt x="381000" y="1270"/>
                </a:moveTo>
                <a:lnTo>
                  <a:pt x="358139" y="1270"/>
                </a:lnTo>
                <a:lnTo>
                  <a:pt x="358139" y="3683"/>
                </a:lnTo>
                <a:lnTo>
                  <a:pt x="464820" y="3683"/>
                </a:lnTo>
                <a:lnTo>
                  <a:pt x="464820" y="2540"/>
                </a:lnTo>
                <a:lnTo>
                  <a:pt x="381000" y="2540"/>
                </a:lnTo>
                <a:lnTo>
                  <a:pt x="381000" y="1270"/>
                </a:lnTo>
                <a:close/>
              </a:path>
              <a:path w="464820" h="875029">
                <a:moveTo>
                  <a:pt x="464820" y="0"/>
                </a:moveTo>
                <a:lnTo>
                  <a:pt x="402589" y="0"/>
                </a:lnTo>
                <a:lnTo>
                  <a:pt x="402589" y="1270"/>
                </a:lnTo>
                <a:lnTo>
                  <a:pt x="464820" y="1270"/>
                </a:lnTo>
                <a:lnTo>
                  <a:pt x="464820" y="0"/>
                </a:lnTo>
                <a:close/>
              </a:path>
              <a:path w="464820" h="875029">
                <a:moveTo>
                  <a:pt x="464820" y="112903"/>
                </a:moveTo>
                <a:lnTo>
                  <a:pt x="459739" y="112903"/>
                </a:lnTo>
                <a:lnTo>
                  <a:pt x="459739" y="119253"/>
                </a:lnTo>
                <a:lnTo>
                  <a:pt x="464820" y="119253"/>
                </a:lnTo>
                <a:lnTo>
                  <a:pt x="464820" y="112903"/>
                </a:lnTo>
                <a:close/>
              </a:path>
              <a:path w="464820" h="875029">
                <a:moveTo>
                  <a:pt x="464820" y="198120"/>
                </a:moveTo>
                <a:lnTo>
                  <a:pt x="459739" y="198120"/>
                </a:lnTo>
                <a:lnTo>
                  <a:pt x="459739" y="208153"/>
                </a:lnTo>
                <a:lnTo>
                  <a:pt x="464820" y="208153"/>
                </a:lnTo>
                <a:lnTo>
                  <a:pt x="464820" y="198120"/>
                </a:lnTo>
                <a:close/>
              </a:path>
              <a:path w="464820" h="875029">
                <a:moveTo>
                  <a:pt x="464820" y="194437"/>
                </a:moveTo>
                <a:lnTo>
                  <a:pt x="459739" y="194437"/>
                </a:lnTo>
                <a:lnTo>
                  <a:pt x="459739" y="197993"/>
                </a:lnTo>
                <a:lnTo>
                  <a:pt x="464820" y="197993"/>
                </a:lnTo>
                <a:lnTo>
                  <a:pt x="464820" y="194437"/>
                </a:lnTo>
                <a:close/>
              </a:path>
              <a:path w="464820" h="875029">
                <a:moveTo>
                  <a:pt x="464820" y="191770"/>
                </a:moveTo>
                <a:lnTo>
                  <a:pt x="459739" y="191770"/>
                </a:lnTo>
                <a:lnTo>
                  <a:pt x="459739" y="194183"/>
                </a:lnTo>
                <a:lnTo>
                  <a:pt x="464820" y="194183"/>
                </a:lnTo>
                <a:lnTo>
                  <a:pt x="464820" y="191770"/>
                </a:lnTo>
                <a:close/>
              </a:path>
              <a:path w="464820" h="875029">
                <a:moveTo>
                  <a:pt x="464820" y="188087"/>
                </a:moveTo>
                <a:lnTo>
                  <a:pt x="459739" y="188087"/>
                </a:lnTo>
                <a:lnTo>
                  <a:pt x="459739" y="191643"/>
                </a:lnTo>
                <a:lnTo>
                  <a:pt x="464820" y="191643"/>
                </a:lnTo>
                <a:lnTo>
                  <a:pt x="464820" y="188087"/>
                </a:lnTo>
                <a:close/>
              </a:path>
              <a:path w="464820" h="875029">
                <a:moveTo>
                  <a:pt x="464820" y="185420"/>
                </a:moveTo>
                <a:lnTo>
                  <a:pt x="459739" y="185420"/>
                </a:lnTo>
                <a:lnTo>
                  <a:pt x="459739" y="187833"/>
                </a:lnTo>
                <a:lnTo>
                  <a:pt x="464820" y="187833"/>
                </a:lnTo>
                <a:lnTo>
                  <a:pt x="464820" y="185420"/>
                </a:lnTo>
                <a:close/>
              </a:path>
              <a:path w="464820" h="875029">
                <a:moveTo>
                  <a:pt x="464820" y="181737"/>
                </a:moveTo>
                <a:lnTo>
                  <a:pt x="459739" y="181737"/>
                </a:lnTo>
                <a:lnTo>
                  <a:pt x="459739" y="185293"/>
                </a:lnTo>
                <a:lnTo>
                  <a:pt x="464820" y="185293"/>
                </a:lnTo>
                <a:lnTo>
                  <a:pt x="464820" y="181737"/>
                </a:lnTo>
                <a:close/>
              </a:path>
              <a:path w="464820" h="875029">
                <a:moveTo>
                  <a:pt x="464820" y="179070"/>
                </a:moveTo>
                <a:lnTo>
                  <a:pt x="459739" y="179070"/>
                </a:lnTo>
                <a:lnTo>
                  <a:pt x="459739" y="181483"/>
                </a:lnTo>
                <a:lnTo>
                  <a:pt x="464820" y="181483"/>
                </a:lnTo>
                <a:lnTo>
                  <a:pt x="464820" y="179070"/>
                </a:lnTo>
                <a:close/>
              </a:path>
              <a:path w="464820" h="875029">
                <a:moveTo>
                  <a:pt x="464820" y="175387"/>
                </a:moveTo>
                <a:lnTo>
                  <a:pt x="459739" y="175387"/>
                </a:lnTo>
                <a:lnTo>
                  <a:pt x="459739" y="178943"/>
                </a:lnTo>
                <a:lnTo>
                  <a:pt x="464820" y="178943"/>
                </a:lnTo>
                <a:lnTo>
                  <a:pt x="464820" y="175387"/>
                </a:lnTo>
                <a:close/>
              </a:path>
              <a:path w="464820" h="875029">
                <a:moveTo>
                  <a:pt x="464820" y="172720"/>
                </a:moveTo>
                <a:lnTo>
                  <a:pt x="459739" y="172720"/>
                </a:lnTo>
                <a:lnTo>
                  <a:pt x="459739" y="175133"/>
                </a:lnTo>
                <a:lnTo>
                  <a:pt x="464820" y="175133"/>
                </a:lnTo>
                <a:lnTo>
                  <a:pt x="464820" y="172720"/>
                </a:lnTo>
                <a:close/>
              </a:path>
              <a:path w="464820" h="875029">
                <a:moveTo>
                  <a:pt x="464820" y="169037"/>
                </a:moveTo>
                <a:lnTo>
                  <a:pt x="459739" y="169037"/>
                </a:lnTo>
                <a:lnTo>
                  <a:pt x="459739" y="172593"/>
                </a:lnTo>
                <a:lnTo>
                  <a:pt x="464820" y="172593"/>
                </a:lnTo>
                <a:lnTo>
                  <a:pt x="464820" y="169037"/>
                </a:lnTo>
                <a:close/>
              </a:path>
              <a:path w="464820" h="875029">
                <a:moveTo>
                  <a:pt x="464820" y="166370"/>
                </a:moveTo>
                <a:lnTo>
                  <a:pt x="459739" y="166370"/>
                </a:lnTo>
                <a:lnTo>
                  <a:pt x="459739" y="168783"/>
                </a:lnTo>
                <a:lnTo>
                  <a:pt x="464820" y="168783"/>
                </a:lnTo>
                <a:lnTo>
                  <a:pt x="464820" y="166370"/>
                </a:lnTo>
                <a:close/>
              </a:path>
              <a:path w="464820" h="875029">
                <a:moveTo>
                  <a:pt x="464820" y="162687"/>
                </a:moveTo>
                <a:lnTo>
                  <a:pt x="459739" y="162687"/>
                </a:lnTo>
                <a:lnTo>
                  <a:pt x="459739" y="166243"/>
                </a:lnTo>
                <a:lnTo>
                  <a:pt x="464820" y="166243"/>
                </a:lnTo>
                <a:lnTo>
                  <a:pt x="464820" y="162687"/>
                </a:lnTo>
                <a:close/>
              </a:path>
              <a:path w="464820" h="875029">
                <a:moveTo>
                  <a:pt x="464820" y="160020"/>
                </a:moveTo>
                <a:lnTo>
                  <a:pt x="459739" y="160020"/>
                </a:lnTo>
                <a:lnTo>
                  <a:pt x="459739" y="162433"/>
                </a:lnTo>
                <a:lnTo>
                  <a:pt x="464820" y="162433"/>
                </a:lnTo>
                <a:lnTo>
                  <a:pt x="464820" y="160020"/>
                </a:lnTo>
                <a:close/>
              </a:path>
              <a:path w="464820" h="875029">
                <a:moveTo>
                  <a:pt x="464820" y="156337"/>
                </a:moveTo>
                <a:lnTo>
                  <a:pt x="459739" y="156337"/>
                </a:lnTo>
                <a:lnTo>
                  <a:pt x="459739" y="159893"/>
                </a:lnTo>
                <a:lnTo>
                  <a:pt x="464820" y="159893"/>
                </a:lnTo>
                <a:lnTo>
                  <a:pt x="464820" y="156337"/>
                </a:lnTo>
                <a:close/>
              </a:path>
              <a:path w="464820" h="875029">
                <a:moveTo>
                  <a:pt x="464820" y="153670"/>
                </a:moveTo>
                <a:lnTo>
                  <a:pt x="459739" y="153670"/>
                </a:lnTo>
                <a:lnTo>
                  <a:pt x="459739" y="156083"/>
                </a:lnTo>
                <a:lnTo>
                  <a:pt x="464820" y="156083"/>
                </a:lnTo>
                <a:lnTo>
                  <a:pt x="464820" y="153670"/>
                </a:lnTo>
                <a:close/>
              </a:path>
              <a:path w="464820" h="875029">
                <a:moveTo>
                  <a:pt x="464820" y="149987"/>
                </a:moveTo>
                <a:lnTo>
                  <a:pt x="459739" y="149987"/>
                </a:lnTo>
                <a:lnTo>
                  <a:pt x="459739" y="153543"/>
                </a:lnTo>
                <a:lnTo>
                  <a:pt x="464820" y="153543"/>
                </a:lnTo>
                <a:lnTo>
                  <a:pt x="464820" y="149987"/>
                </a:lnTo>
                <a:close/>
              </a:path>
              <a:path w="464820" h="875029">
                <a:moveTo>
                  <a:pt x="464820" y="147320"/>
                </a:moveTo>
                <a:lnTo>
                  <a:pt x="459739" y="147320"/>
                </a:lnTo>
                <a:lnTo>
                  <a:pt x="459739" y="149733"/>
                </a:lnTo>
                <a:lnTo>
                  <a:pt x="464820" y="149733"/>
                </a:lnTo>
                <a:lnTo>
                  <a:pt x="464820" y="147320"/>
                </a:lnTo>
                <a:close/>
              </a:path>
              <a:path w="464820" h="875029">
                <a:moveTo>
                  <a:pt x="464820" y="143637"/>
                </a:moveTo>
                <a:lnTo>
                  <a:pt x="459739" y="143637"/>
                </a:lnTo>
                <a:lnTo>
                  <a:pt x="459739" y="147193"/>
                </a:lnTo>
                <a:lnTo>
                  <a:pt x="464820" y="147193"/>
                </a:lnTo>
                <a:lnTo>
                  <a:pt x="464820" y="143637"/>
                </a:lnTo>
                <a:close/>
              </a:path>
              <a:path w="464820" h="875029">
                <a:moveTo>
                  <a:pt x="464820" y="140970"/>
                </a:moveTo>
                <a:lnTo>
                  <a:pt x="459739" y="140970"/>
                </a:lnTo>
                <a:lnTo>
                  <a:pt x="459739" y="143383"/>
                </a:lnTo>
                <a:lnTo>
                  <a:pt x="464820" y="143383"/>
                </a:lnTo>
                <a:lnTo>
                  <a:pt x="464820" y="140970"/>
                </a:lnTo>
                <a:close/>
              </a:path>
              <a:path w="464820" h="875029">
                <a:moveTo>
                  <a:pt x="464820" y="137287"/>
                </a:moveTo>
                <a:lnTo>
                  <a:pt x="459739" y="137287"/>
                </a:lnTo>
                <a:lnTo>
                  <a:pt x="459739" y="140843"/>
                </a:lnTo>
                <a:lnTo>
                  <a:pt x="464820" y="140843"/>
                </a:lnTo>
                <a:lnTo>
                  <a:pt x="464820" y="137287"/>
                </a:lnTo>
                <a:close/>
              </a:path>
              <a:path w="464820" h="875029">
                <a:moveTo>
                  <a:pt x="464820" y="134620"/>
                </a:moveTo>
                <a:lnTo>
                  <a:pt x="459739" y="134620"/>
                </a:lnTo>
                <a:lnTo>
                  <a:pt x="459739" y="137033"/>
                </a:lnTo>
                <a:lnTo>
                  <a:pt x="464820" y="137033"/>
                </a:lnTo>
                <a:lnTo>
                  <a:pt x="464820" y="134620"/>
                </a:lnTo>
                <a:close/>
              </a:path>
              <a:path w="464820" h="875029">
                <a:moveTo>
                  <a:pt x="464820" y="130937"/>
                </a:moveTo>
                <a:lnTo>
                  <a:pt x="459739" y="130937"/>
                </a:lnTo>
                <a:lnTo>
                  <a:pt x="459739" y="134493"/>
                </a:lnTo>
                <a:lnTo>
                  <a:pt x="464820" y="134493"/>
                </a:lnTo>
                <a:lnTo>
                  <a:pt x="464820" y="130937"/>
                </a:lnTo>
                <a:close/>
              </a:path>
              <a:path w="464820" h="875029">
                <a:moveTo>
                  <a:pt x="464820" y="128270"/>
                </a:moveTo>
                <a:lnTo>
                  <a:pt x="459739" y="128270"/>
                </a:lnTo>
                <a:lnTo>
                  <a:pt x="459739" y="130683"/>
                </a:lnTo>
                <a:lnTo>
                  <a:pt x="464820" y="130683"/>
                </a:lnTo>
                <a:lnTo>
                  <a:pt x="464820" y="128270"/>
                </a:lnTo>
                <a:close/>
              </a:path>
              <a:path w="464820" h="875029">
                <a:moveTo>
                  <a:pt x="464820" y="124587"/>
                </a:moveTo>
                <a:lnTo>
                  <a:pt x="459739" y="124587"/>
                </a:lnTo>
                <a:lnTo>
                  <a:pt x="459739" y="128143"/>
                </a:lnTo>
                <a:lnTo>
                  <a:pt x="464820" y="128143"/>
                </a:lnTo>
                <a:lnTo>
                  <a:pt x="464820" y="124587"/>
                </a:lnTo>
                <a:close/>
              </a:path>
              <a:path w="464820" h="875029">
                <a:moveTo>
                  <a:pt x="464820" y="121920"/>
                </a:moveTo>
                <a:lnTo>
                  <a:pt x="459739" y="121920"/>
                </a:lnTo>
                <a:lnTo>
                  <a:pt x="459739" y="124333"/>
                </a:lnTo>
                <a:lnTo>
                  <a:pt x="464820" y="124333"/>
                </a:lnTo>
                <a:lnTo>
                  <a:pt x="464820" y="121920"/>
                </a:lnTo>
                <a:close/>
              </a:path>
              <a:path w="464820" h="875029">
                <a:moveTo>
                  <a:pt x="464820" y="119380"/>
                </a:moveTo>
                <a:lnTo>
                  <a:pt x="459739" y="119380"/>
                </a:lnTo>
                <a:lnTo>
                  <a:pt x="459739" y="121793"/>
                </a:lnTo>
                <a:lnTo>
                  <a:pt x="464820" y="121793"/>
                </a:lnTo>
                <a:lnTo>
                  <a:pt x="464820" y="119380"/>
                </a:lnTo>
                <a:close/>
              </a:path>
              <a:path w="464820" h="875029">
                <a:moveTo>
                  <a:pt x="464820" y="208153"/>
                </a:moveTo>
                <a:lnTo>
                  <a:pt x="459739" y="208153"/>
                </a:lnTo>
                <a:lnTo>
                  <a:pt x="459739" y="246253"/>
                </a:lnTo>
                <a:lnTo>
                  <a:pt x="464820" y="246253"/>
                </a:lnTo>
                <a:lnTo>
                  <a:pt x="464820" y="208153"/>
                </a:lnTo>
                <a:close/>
              </a:path>
              <a:path w="464820" h="875029">
                <a:moveTo>
                  <a:pt x="464820" y="246253"/>
                </a:moveTo>
                <a:lnTo>
                  <a:pt x="459739" y="246253"/>
                </a:lnTo>
                <a:lnTo>
                  <a:pt x="459739" y="258953"/>
                </a:lnTo>
                <a:lnTo>
                  <a:pt x="464820" y="258953"/>
                </a:lnTo>
                <a:lnTo>
                  <a:pt x="464820" y="246253"/>
                </a:lnTo>
                <a:close/>
              </a:path>
              <a:path w="464820" h="875029">
                <a:moveTo>
                  <a:pt x="464820" y="258953"/>
                </a:moveTo>
                <a:lnTo>
                  <a:pt x="459739" y="258953"/>
                </a:lnTo>
                <a:lnTo>
                  <a:pt x="459739" y="309753"/>
                </a:lnTo>
                <a:lnTo>
                  <a:pt x="462280" y="309753"/>
                </a:lnTo>
                <a:lnTo>
                  <a:pt x="462279" y="299593"/>
                </a:lnTo>
                <a:lnTo>
                  <a:pt x="463550" y="299593"/>
                </a:lnTo>
                <a:lnTo>
                  <a:pt x="463550" y="289433"/>
                </a:lnTo>
                <a:lnTo>
                  <a:pt x="464820" y="289433"/>
                </a:lnTo>
                <a:lnTo>
                  <a:pt x="464820" y="258953"/>
                </a:lnTo>
                <a:close/>
              </a:path>
              <a:path w="464820" h="875029">
                <a:moveTo>
                  <a:pt x="462280" y="309753"/>
                </a:moveTo>
                <a:lnTo>
                  <a:pt x="459739" y="309753"/>
                </a:lnTo>
                <a:lnTo>
                  <a:pt x="459739" y="328803"/>
                </a:lnTo>
                <a:lnTo>
                  <a:pt x="461010" y="328803"/>
                </a:lnTo>
                <a:lnTo>
                  <a:pt x="461010" y="312293"/>
                </a:lnTo>
                <a:lnTo>
                  <a:pt x="462280" y="312293"/>
                </a:lnTo>
                <a:lnTo>
                  <a:pt x="462280" y="309753"/>
                </a:lnTo>
                <a:close/>
              </a:path>
              <a:path w="464820" h="875029">
                <a:moveTo>
                  <a:pt x="3810" y="681863"/>
                </a:moveTo>
                <a:lnTo>
                  <a:pt x="0" y="681863"/>
                </a:lnTo>
                <a:lnTo>
                  <a:pt x="0" y="683133"/>
                </a:lnTo>
                <a:lnTo>
                  <a:pt x="3810" y="683133"/>
                </a:lnTo>
                <a:lnTo>
                  <a:pt x="3810" y="681863"/>
                </a:lnTo>
                <a:close/>
              </a:path>
              <a:path w="464820" h="875029">
                <a:moveTo>
                  <a:pt x="3810" y="678053"/>
                </a:moveTo>
                <a:lnTo>
                  <a:pt x="0" y="678053"/>
                </a:lnTo>
                <a:lnTo>
                  <a:pt x="0" y="680593"/>
                </a:lnTo>
                <a:lnTo>
                  <a:pt x="3810" y="680593"/>
                </a:lnTo>
                <a:lnTo>
                  <a:pt x="3810" y="678053"/>
                </a:lnTo>
                <a:close/>
              </a:path>
              <a:path w="464820" h="875029">
                <a:moveTo>
                  <a:pt x="461010" y="681863"/>
                </a:moveTo>
                <a:lnTo>
                  <a:pt x="459739" y="681863"/>
                </a:lnTo>
                <a:lnTo>
                  <a:pt x="459739" y="683133"/>
                </a:lnTo>
                <a:lnTo>
                  <a:pt x="461010" y="683133"/>
                </a:lnTo>
                <a:lnTo>
                  <a:pt x="461010" y="681863"/>
                </a:lnTo>
                <a:close/>
              </a:path>
              <a:path w="464820" h="875029">
                <a:moveTo>
                  <a:pt x="462280" y="678053"/>
                </a:moveTo>
                <a:lnTo>
                  <a:pt x="459739" y="678053"/>
                </a:lnTo>
                <a:lnTo>
                  <a:pt x="459739" y="680593"/>
                </a:lnTo>
                <a:lnTo>
                  <a:pt x="461010" y="680593"/>
                </a:lnTo>
                <a:lnTo>
                  <a:pt x="461010" y="681863"/>
                </a:lnTo>
                <a:lnTo>
                  <a:pt x="462279" y="681863"/>
                </a:lnTo>
                <a:lnTo>
                  <a:pt x="462280" y="678053"/>
                </a:lnTo>
                <a:close/>
              </a:path>
              <a:path w="464820" h="875029">
                <a:moveTo>
                  <a:pt x="3810" y="675513"/>
                </a:moveTo>
                <a:lnTo>
                  <a:pt x="0" y="675513"/>
                </a:lnTo>
                <a:lnTo>
                  <a:pt x="0" y="676783"/>
                </a:lnTo>
                <a:lnTo>
                  <a:pt x="3810" y="676783"/>
                </a:lnTo>
                <a:lnTo>
                  <a:pt x="3810" y="675513"/>
                </a:lnTo>
                <a:close/>
              </a:path>
              <a:path w="464820" h="875029">
                <a:moveTo>
                  <a:pt x="3810" y="671703"/>
                </a:moveTo>
                <a:lnTo>
                  <a:pt x="0" y="671703"/>
                </a:lnTo>
                <a:lnTo>
                  <a:pt x="0" y="674243"/>
                </a:lnTo>
                <a:lnTo>
                  <a:pt x="3810" y="674243"/>
                </a:lnTo>
                <a:lnTo>
                  <a:pt x="3810" y="671703"/>
                </a:lnTo>
                <a:close/>
              </a:path>
              <a:path w="464820" h="875029">
                <a:moveTo>
                  <a:pt x="462280" y="675513"/>
                </a:moveTo>
                <a:lnTo>
                  <a:pt x="459739" y="675513"/>
                </a:lnTo>
                <a:lnTo>
                  <a:pt x="459739" y="676783"/>
                </a:lnTo>
                <a:lnTo>
                  <a:pt x="462280" y="676783"/>
                </a:lnTo>
                <a:lnTo>
                  <a:pt x="462280" y="675513"/>
                </a:lnTo>
                <a:close/>
              </a:path>
              <a:path w="464820" h="875029">
                <a:moveTo>
                  <a:pt x="462280" y="671703"/>
                </a:moveTo>
                <a:lnTo>
                  <a:pt x="459739" y="671703"/>
                </a:lnTo>
                <a:lnTo>
                  <a:pt x="459739" y="674243"/>
                </a:lnTo>
                <a:lnTo>
                  <a:pt x="462280" y="674243"/>
                </a:lnTo>
                <a:lnTo>
                  <a:pt x="462280" y="671703"/>
                </a:lnTo>
                <a:close/>
              </a:path>
              <a:path w="464820" h="875029">
                <a:moveTo>
                  <a:pt x="3810" y="669163"/>
                </a:moveTo>
                <a:lnTo>
                  <a:pt x="0" y="669163"/>
                </a:lnTo>
                <a:lnTo>
                  <a:pt x="0" y="670433"/>
                </a:lnTo>
                <a:lnTo>
                  <a:pt x="3810" y="670433"/>
                </a:lnTo>
                <a:lnTo>
                  <a:pt x="3810" y="669163"/>
                </a:lnTo>
                <a:close/>
              </a:path>
              <a:path w="464820" h="875029">
                <a:moveTo>
                  <a:pt x="3810" y="665353"/>
                </a:moveTo>
                <a:lnTo>
                  <a:pt x="0" y="665353"/>
                </a:lnTo>
                <a:lnTo>
                  <a:pt x="0" y="667893"/>
                </a:lnTo>
                <a:lnTo>
                  <a:pt x="3810" y="667893"/>
                </a:lnTo>
                <a:lnTo>
                  <a:pt x="3810" y="665353"/>
                </a:lnTo>
                <a:close/>
              </a:path>
              <a:path w="464820" h="875029">
                <a:moveTo>
                  <a:pt x="462280" y="669163"/>
                </a:moveTo>
                <a:lnTo>
                  <a:pt x="459739" y="669163"/>
                </a:lnTo>
                <a:lnTo>
                  <a:pt x="459739" y="670433"/>
                </a:lnTo>
                <a:lnTo>
                  <a:pt x="462280" y="670433"/>
                </a:lnTo>
                <a:lnTo>
                  <a:pt x="462280" y="669163"/>
                </a:lnTo>
                <a:close/>
              </a:path>
              <a:path w="464820" h="875029">
                <a:moveTo>
                  <a:pt x="462279" y="665353"/>
                </a:moveTo>
                <a:lnTo>
                  <a:pt x="459739" y="665353"/>
                </a:lnTo>
                <a:lnTo>
                  <a:pt x="459739" y="667893"/>
                </a:lnTo>
                <a:lnTo>
                  <a:pt x="462279" y="667893"/>
                </a:lnTo>
                <a:lnTo>
                  <a:pt x="462279" y="665353"/>
                </a:lnTo>
                <a:close/>
              </a:path>
              <a:path w="464820" h="875029">
                <a:moveTo>
                  <a:pt x="3810" y="662813"/>
                </a:moveTo>
                <a:lnTo>
                  <a:pt x="0" y="662813"/>
                </a:lnTo>
                <a:lnTo>
                  <a:pt x="0" y="664083"/>
                </a:lnTo>
                <a:lnTo>
                  <a:pt x="3810" y="664083"/>
                </a:lnTo>
                <a:lnTo>
                  <a:pt x="3810" y="662813"/>
                </a:lnTo>
                <a:close/>
              </a:path>
              <a:path w="464820" h="875029">
                <a:moveTo>
                  <a:pt x="3810" y="659003"/>
                </a:moveTo>
                <a:lnTo>
                  <a:pt x="0" y="659003"/>
                </a:lnTo>
                <a:lnTo>
                  <a:pt x="0" y="661543"/>
                </a:lnTo>
                <a:lnTo>
                  <a:pt x="3810" y="661543"/>
                </a:lnTo>
                <a:lnTo>
                  <a:pt x="3810" y="659003"/>
                </a:lnTo>
                <a:close/>
              </a:path>
              <a:path w="464820" h="875029">
                <a:moveTo>
                  <a:pt x="462279" y="662813"/>
                </a:moveTo>
                <a:lnTo>
                  <a:pt x="459739" y="662813"/>
                </a:lnTo>
                <a:lnTo>
                  <a:pt x="459739" y="664083"/>
                </a:lnTo>
                <a:lnTo>
                  <a:pt x="462279" y="664083"/>
                </a:lnTo>
                <a:lnTo>
                  <a:pt x="462279" y="662813"/>
                </a:lnTo>
                <a:close/>
              </a:path>
              <a:path w="464820" h="875029">
                <a:moveTo>
                  <a:pt x="462279" y="659003"/>
                </a:moveTo>
                <a:lnTo>
                  <a:pt x="459739" y="659003"/>
                </a:lnTo>
                <a:lnTo>
                  <a:pt x="459739" y="661543"/>
                </a:lnTo>
                <a:lnTo>
                  <a:pt x="462279" y="661543"/>
                </a:lnTo>
                <a:lnTo>
                  <a:pt x="462279" y="659003"/>
                </a:lnTo>
                <a:close/>
              </a:path>
              <a:path w="464820" h="875029">
                <a:moveTo>
                  <a:pt x="3810" y="656463"/>
                </a:moveTo>
                <a:lnTo>
                  <a:pt x="0" y="656463"/>
                </a:lnTo>
                <a:lnTo>
                  <a:pt x="0" y="657733"/>
                </a:lnTo>
                <a:lnTo>
                  <a:pt x="3810" y="657733"/>
                </a:lnTo>
                <a:lnTo>
                  <a:pt x="3810" y="656463"/>
                </a:lnTo>
                <a:close/>
              </a:path>
              <a:path w="464820" h="875029">
                <a:moveTo>
                  <a:pt x="3810" y="652653"/>
                </a:moveTo>
                <a:lnTo>
                  <a:pt x="0" y="652653"/>
                </a:lnTo>
                <a:lnTo>
                  <a:pt x="0" y="655193"/>
                </a:lnTo>
                <a:lnTo>
                  <a:pt x="3810" y="655193"/>
                </a:lnTo>
                <a:lnTo>
                  <a:pt x="3810" y="652653"/>
                </a:lnTo>
                <a:close/>
              </a:path>
              <a:path w="464820" h="875029">
                <a:moveTo>
                  <a:pt x="462279" y="656463"/>
                </a:moveTo>
                <a:lnTo>
                  <a:pt x="459739" y="656463"/>
                </a:lnTo>
                <a:lnTo>
                  <a:pt x="459739" y="657733"/>
                </a:lnTo>
                <a:lnTo>
                  <a:pt x="462279" y="657733"/>
                </a:lnTo>
                <a:lnTo>
                  <a:pt x="462279" y="656463"/>
                </a:lnTo>
                <a:close/>
              </a:path>
              <a:path w="464820" h="875029">
                <a:moveTo>
                  <a:pt x="462279" y="652653"/>
                </a:moveTo>
                <a:lnTo>
                  <a:pt x="459739" y="652653"/>
                </a:lnTo>
                <a:lnTo>
                  <a:pt x="459739" y="655193"/>
                </a:lnTo>
                <a:lnTo>
                  <a:pt x="462279" y="655193"/>
                </a:lnTo>
                <a:lnTo>
                  <a:pt x="462279" y="652653"/>
                </a:lnTo>
                <a:close/>
              </a:path>
              <a:path w="464820" h="875029">
                <a:moveTo>
                  <a:pt x="3810" y="650113"/>
                </a:moveTo>
                <a:lnTo>
                  <a:pt x="0" y="650113"/>
                </a:lnTo>
                <a:lnTo>
                  <a:pt x="0" y="651383"/>
                </a:lnTo>
                <a:lnTo>
                  <a:pt x="3810" y="651383"/>
                </a:lnTo>
                <a:lnTo>
                  <a:pt x="3810" y="650113"/>
                </a:lnTo>
                <a:close/>
              </a:path>
              <a:path w="464820" h="875029">
                <a:moveTo>
                  <a:pt x="3810" y="646303"/>
                </a:moveTo>
                <a:lnTo>
                  <a:pt x="0" y="646303"/>
                </a:lnTo>
                <a:lnTo>
                  <a:pt x="0" y="648843"/>
                </a:lnTo>
                <a:lnTo>
                  <a:pt x="3810" y="648843"/>
                </a:lnTo>
                <a:lnTo>
                  <a:pt x="3810" y="646303"/>
                </a:lnTo>
                <a:close/>
              </a:path>
              <a:path w="464820" h="875029">
                <a:moveTo>
                  <a:pt x="462279" y="650113"/>
                </a:moveTo>
                <a:lnTo>
                  <a:pt x="459739" y="650113"/>
                </a:lnTo>
                <a:lnTo>
                  <a:pt x="459739" y="651383"/>
                </a:lnTo>
                <a:lnTo>
                  <a:pt x="462279" y="651383"/>
                </a:lnTo>
                <a:lnTo>
                  <a:pt x="462279" y="650113"/>
                </a:lnTo>
                <a:close/>
              </a:path>
              <a:path w="464820" h="875029">
                <a:moveTo>
                  <a:pt x="462279" y="646303"/>
                </a:moveTo>
                <a:lnTo>
                  <a:pt x="459739" y="646303"/>
                </a:lnTo>
                <a:lnTo>
                  <a:pt x="459739" y="648843"/>
                </a:lnTo>
                <a:lnTo>
                  <a:pt x="462279" y="648843"/>
                </a:lnTo>
                <a:lnTo>
                  <a:pt x="462279" y="646303"/>
                </a:lnTo>
                <a:close/>
              </a:path>
              <a:path w="464820" h="875029">
                <a:moveTo>
                  <a:pt x="3810" y="643763"/>
                </a:moveTo>
                <a:lnTo>
                  <a:pt x="0" y="643763"/>
                </a:lnTo>
                <a:lnTo>
                  <a:pt x="0" y="645033"/>
                </a:lnTo>
                <a:lnTo>
                  <a:pt x="3810" y="645033"/>
                </a:lnTo>
                <a:lnTo>
                  <a:pt x="3810" y="643763"/>
                </a:lnTo>
                <a:close/>
              </a:path>
              <a:path w="464820" h="875029">
                <a:moveTo>
                  <a:pt x="3810" y="639953"/>
                </a:moveTo>
                <a:lnTo>
                  <a:pt x="0" y="639953"/>
                </a:lnTo>
                <a:lnTo>
                  <a:pt x="0" y="642493"/>
                </a:lnTo>
                <a:lnTo>
                  <a:pt x="3810" y="642493"/>
                </a:lnTo>
                <a:lnTo>
                  <a:pt x="3810" y="639953"/>
                </a:lnTo>
                <a:close/>
              </a:path>
              <a:path w="464820" h="875029">
                <a:moveTo>
                  <a:pt x="462279" y="643763"/>
                </a:moveTo>
                <a:lnTo>
                  <a:pt x="459739" y="643763"/>
                </a:lnTo>
                <a:lnTo>
                  <a:pt x="459739" y="645033"/>
                </a:lnTo>
                <a:lnTo>
                  <a:pt x="462279" y="645033"/>
                </a:lnTo>
                <a:lnTo>
                  <a:pt x="462279" y="643763"/>
                </a:lnTo>
                <a:close/>
              </a:path>
              <a:path w="464820" h="875029">
                <a:moveTo>
                  <a:pt x="462279" y="639953"/>
                </a:moveTo>
                <a:lnTo>
                  <a:pt x="459739" y="639953"/>
                </a:lnTo>
                <a:lnTo>
                  <a:pt x="459739" y="642493"/>
                </a:lnTo>
                <a:lnTo>
                  <a:pt x="462279" y="642493"/>
                </a:lnTo>
                <a:lnTo>
                  <a:pt x="462279" y="639953"/>
                </a:lnTo>
                <a:close/>
              </a:path>
              <a:path w="464820" h="875029">
                <a:moveTo>
                  <a:pt x="3810" y="637540"/>
                </a:moveTo>
                <a:lnTo>
                  <a:pt x="0" y="637540"/>
                </a:lnTo>
                <a:lnTo>
                  <a:pt x="0" y="638683"/>
                </a:lnTo>
                <a:lnTo>
                  <a:pt x="3810" y="638683"/>
                </a:lnTo>
                <a:lnTo>
                  <a:pt x="3810" y="637540"/>
                </a:lnTo>
                <a:close/>
              </a:path>
              <a:path w="464820" h="875029">
                <a:moveTo>
                  <a:pt x="462279" y="637540"/>
                </a:moveTo>
                <a:lnTo>
                  <a:pt x="459739" y="637540"/>
                </a:lnTo>
                <a:lnTo>
                  <a:pt x="459739" y="638683"/>
                </a:lnTo>
                <a:lnTo>
                  <a:pt x="462279" y="638683"/>
                </a:lnTo>
                <a:lnTo>
                  <a:pt x="462279" y="637540"/>
                </a:lnTo>
                <a:close/>
              </a:path>
              <a:path w="464820" h="875029">
                <a:moveTo>
                  <a:pt x="3810" y="633603"/>
                </a:moveTo>
                <a:lnTo>
                  <a:pt x="0" y="633603"/>
                </a:lnTo>
                <a:lnTo>
                  <a:pt x="0" y="636143"/>
                </a:lnTo>
                <a:lnTo>
                  <a:pt x="3810" y="636143"/>
                </a:lnTo>
                <a:lnTo>
                  <a:pt x="3810" y="633603"/>
                </a:lnTo>
                <a:close/>
              </a:path>
              <a:path w="464820" h="875029">
                <a:moveTo>
                  <a:pt x="462279" y="633603"/>
                </a:moveTo>
                <a:lnTo>
                  <a:pt x="459739" y="633603"/>
                </a:lnTo>
                <a:lnTo>
                  <a:pt x="459739" y="636143"/>
                </a:lnTo>
                <a:lnTo>
                  <a:pt x="462279" y="636143"/>
                </a:lnTo>
                <a:lnTo>
                  <a:pt x="462279" y="633603"/>
                </a:lnTo>
                <a:close/>
              </a:path>
              <a:path w="464820" h="875029">
                <a:moveTo>
                  <a:pt x="2539" y="632333"/>
                </a:moveTo>
                <a:lnTo>
                  <a:pt x="1270" y="632333"/>
                </a:lnTo>
                <a:lnTo>
                  <a:pt x="1270" y="633603"/>
                </a:lnTo>
                <a:lnTo>
                  <a:pt x="2539" y="633603"/>
                </a:lnTo>
                <a:lnTo>
                  <a:pt x="2539" y="632333"/>
                </a:lnTo>
                <a:close/>
              </a:path>
              <a:path w="464820" h="875029">
                <a:moveTo>
                  <a:pt x="462279" y="631190"/>
                </a:moveTo>
                <a:lnTo>
                  <a:pt x="459739" y="631190"/>
                </a:lnTo>
                <a:lnTo>
                  <a:pt x="459739" y="632333"/>
                </a:lnTo>
                <a:lnTo>
                  <a:pt x="462279" y="632333"/>
                </a:lnTo>
                <a:lnTo>
                  <a:pt x="462279" y="631190"/>
                </a:lnTo>
                <a:close/>
              </a:path>
              <a:path w="464820" h="875029">
                <a:moveTo>
                  <a:pt x="462279" y="627253"/>
                </a:moveTo>
                <a:lnTo>
                  <a:pt x="459739" y="627253"/>
                </a:lnTo>
                <a:lnTo>
                  <a:pt x="459739" y="629793"/>
                </a:lnTo>
                <a:lnTo>
                  <a:pt x="462279" y="629793"/>
                </a:lnTo>
                <a:lnTo>
                  <a:pt x="462279" y="627253"/>
                </a:lnTo>
                <a:close/>
              </a:path>
              <a:path w="464820" h="875029">
                <a:moveTo>
                  <a:pt x="462279" y="624840"/>
                </a:moveTo>
                <a:lnTo>
                  <a:pt x="459739" y="624840"/>
                </a:lnTo>
                <a:lnTo>
                  <a:pt x="459739" y="625983"/>
                </a:lnTo>
                <a:lnTo>
                  <a:pt x="462279" y="625983"/>
                </a:lnTo>
                <a:lnTo>
                  <a:pt x="462279" y="624840"/>
                </a:lnTo>
                <a:close/>
              </a:path>
              <a:path w="464820" h="875029">
                <a:moveTo>
                  <a:pt x="461009" y="620903"/>
                </a:moveTo>
                <a:lnTo>
                  <a:pt x="459739" y="620903"/>
                </a:lnTo>
                <a:lnTo>
                  <a:pt x="459739" y="623443"/>
                </a:lnTo>
                <a:lnTo>
                  <a:pt x="461009" y="623443"/>
                </a:lnTo>
                <a:lnTo>
                  <a:pt x="461009" y="620903"/>
                </a:lnTo>
                <a:close/>
              </a:path>
              <a:path w="464820" h="875029">
                <a:moveTo>
                  <a:pt x="461009" y="618490"/>
                </a:moveTo>
                <a:lnTo>
                  <a:pt x="459739" y="618490"/>
                </a:lnTo>
                <a:lnTo>
                  <a:pt x="459739" y="619633"/>
                </a:lnTo>
                <a:lnTo>
                  <a:pt x="461009" y="619633"/>
                </a:lnTo>
                <a:lnTo>
                  <a:pt x="461009" y="618490"/>
                </a:lnTo>
                <a:close/>
              </a:path>
              <a:path w="464820" h="875029">
                <a:moveTo>
                  <a:pt x="461009" y="614553"/>
                </a:moveTo>
                <a:lnTo>
                  <a:pt x="459739" y="614553"/>
                </a:lnTo>
                <a:lnTo>
                  <a:pt x="459739" y="617093"/>
                </a:lnTo>
                <a:lnTo>
                  <a:pt x="461009" y="617093"/>
                </a:lnTo>
                <a:lnTo>
                  <a:pt x="461009" y="614553"/>
                </a:lnTo>
                <a:close/>
              </a:path>
              <a:path w="464820" h="875029">
                <a:moveTo>
                  <a:pt x="461009" y="612140"/>
                </a:moveTo>
                <a:lnTo>
                  <a:pt x="459739" y="612140"/>
                </a:lnTo>
                <a:lnTo>
                  <a:pt x="459739" y="613283"/>
                </a:lnTo>
                <a:lnTo>
                  <a:pt x="461009" y="613283"/>
                </a:lnTo>
                <a:lnTo>
                  <a:pt x="461009" y="612140"/>
                </a:lnTo>
                <a:close/>
              </a:path>
              <a:path w="464820" h="875029">
                <a:moveTo>
                  <a:pt x="461009" y="606933"/>
                </a:moveTo>
                <a:lnTo>
                  <a:pt x="459739" y="606933"/>
                </a:lnTo>
                <a:lnTo>
                  <a:pt x="459739" y="610743"/>
                </a:lnTo>
                <a:lnTo>
                  <a:pt x="461009" y="610743"/>
                </a:lnTo>
                <a:lnTo>
                  <a:pt x="461009" y="606933"/>
                </a:lnTo>
                <a:close/>
              </a:path>
              <a:path w="464820" h="875029">
                <a:moveTo>
                  <a:pt x="3810" y="684403"/>
                </a:moveTo>
                <a:lnTo>
                  <a:pt x="0" y="684403"/>
                </a:lnTo>
                <a:lnTo>
                  <a:pt x="0" y="741553"/>
                </a:lnTo>
                <a:lnTo>
                  <a:pt x="3810" y="741553"/>
                </a:lnTo>
                <a:lnTo>
                  <a:pt x="3810" y="684403"/>
                </a:lnTo>
                <a:close/>
              </a:path>
              <a:path w="464820" h="875029">
                <a:moveTo>
                  <a:pt x="461010" y="684403"/>
                </a:moveTo>
                <a:lnTo>
                  <a:pt x="459739" y="684403"/>
                </a:lnTo>
                <a:lnTo>
                  <a:pt x="459739" y="694563"/>
                </a:lnTo>
                <a:lnTo>
                  <a:pt x="461010" y="694563"/>
                </a:lnTo>
                <a:lnTo>
                  <a:pt x="461010" y="684403"/>
                </a:lnTo>
                <a:close/>
              </a:path>
              <a:path w="464820" h="875029">
                <a:moveTo>
                  <a:pt x="3810" y="741553"/>
                </a:moveTo>
                <a:lnTo>
                  <a:pt x="0" y="741553"/>
                </a:lnTo>
                <a:lnTo>
                  <a:pt x="0" y="796163"/>
                </a:lnTo>
                <a:lnTo>
                  <a:pt x="3810" y="796163"/>
                </a:lnTo>
                <a:lnTo>
                  <a:pt x="3810" y="741553"/>
                </a:lnTo>
                <a:close/>
              </a:path>
              <a:path w="464820" h="875029">
                <a:moveTo>
                  <a:pt x="3810" y="796163"/>
                </a:moveTo>
                <a:lnTo>
                  <a:pt x="0" y="796163"/>
                </a:lnTo>
                <a:lnTo>
                  <a:pt x="0" y="802513"/>
                </a:lnTo>
                <a:lnTo>
                  <a:pt x="3810" y="802513"/>
                </a:lnTo>
                <a:lnTo>
                  <a:pt x="3810" y="796163"/>
                </a:lnTo>
                <a:close/>
              </a:path>
              <a:path w="464820" h="875029">
                <a:moveTo>
                  <a:pt x="3810" y="802513"/>
                </a:moveTo>
                <a:lnTo>
                  <a:pt x="0" y="802513"/>
                </a:lnTo>
                <a:lnTo>
                  <a:pt x="0" y="808863"/>
                </a:lnTo>
                <a:lnTo>
                  <a:pt x="3810" y="808863"/>
                </a:lnTo>
                <a:lnTo>
                  <a:pt x="3810" y="802513"/>
                </a:lnTo>
                <a:close/>
              </a:path>
              <a:path w="464820" h="875029">
                <a:moveTo>
                  <a:pt x="3810" y="808863"/>
                </a:moveTo>
                <a:lnTo>
                  <a:pt x="0" y="808863"/>
                </a:lnTo>
                <a:lnTo>
                  <a:pt x="0" y="815213"/>
                </a:lnTo>
                <a:lnTo>
                  <a:pt x="3810" y="815213"/>
                </a:lnTo>
                <a:lnTo>
                  <a:pt x="3810" y="808863"/>
                </a:lnTo>
                <a:close/>
              </a:path>
              <a:path w="464820" h="875029">
                <a:moveTo>
                  <a:pt x="3810" y="815213"/>
                </a:moveTo>
                <a:lnTo>
                  <a:pt x="0" y="815213"/>
                </a:lnTo>
                <a:lnTo>
                  <a:pt x="0" y="821563"/>
                </a:lnTo>
                <a:lnTo>
                  <a:pt x="3810" y="821563"/>
                </a:lnTo>
                <a:lnTo>
                  <a:pt x="3810" y="815213"/>
                </a:lnTo>
                <a:close/>
              </a:path>
              <a:path w="464820" h="875029">
                <a:moveTo>
                  <a:pt x="3810" y="821563"/>
                </a:moveTo>
                <a:lnTo>
                  <a:pt x="0" y="821563"/>
                </a:lnTo>
                <a:lnTo>
                  <a:pt x="0" y="827913"/>
                </a:lnTo>
                <a:lnTo>
                  <a:pt x="3810" y="827913"/>
                </a:lnTo>
                <a:lnTo>
                  <a:pt x="3810" y="821563"/>
                </a:lnTo>
                <a:close/>
              </a:path>
              <a:path w="464820" h="875029">
                <a:moveTo>
                  <a:pt x="3810" y="827913"/>
                </a:moveTo>
                <a:lnTo>
                  <a:pt x="0" y="827913"/>
                </a:lnTo>
                <a:lnTo>
                  <a:pt x="0" y="834263"/>
                </a:lnTo>
                <a:lnTo>
                  <a:pt x="3810" y="834263"/>
                </a:lnTo>
                <a:lnTo>
                  <a:pt x="3810" y="827913"/>
                </a:lnTo>
                <a:close/>
              </a:path>
              <a:path w="464820" h="875029">
                <a:moveTo>
                  <a:pt x="3810" y="834263"/>
                </a:moveTo>
                <a:lnTo>
                  <a:pt x="0" y="834263"/>
                </a:lnTo>
                <a:lnTo>
                  <a:pt x="0" y="840613"/>
                </a:lnTo>
                <a:lnTo>
                  <a:pt x="3810" y="840613"/>
                </a:lnTo>
                <a:lnTo>
                  <a:pt x="3810" y="834263"/>
                </a:lnTo>
                <a:close/>
              </a:path>
              <a:path w="464820" h="875029">
                <a:moveTo>
                  <a:pt x="3810" y="840613"/>
                </a:moveTo>
                <a:lnTo>
                  <a:pt x="0" y="840613"/>
                </a:lnTo>
                <a:lnTo>
                  <a:pt x="0" y="841883"/>
                </a:lnTo>
                <a:lnTo>
                  <a:pt x="1270" y="841883"/>
                </a:lnTo>
                <a:lnTo>
                  <a:pt x="1270" y="843153"/>
                </a:lnTo>
                <a:lnTo>
                  <a:pt x="2539" y="843153"/>
                </a:lnTo>
                <a:lnTo>
                  <a:pt x="2539" y="844423"/>
                </a:lnTo>
                <a:lnTo>
                  <a:pt x="3810" y="844423"/>
                </a:lnTo>
                <a:lnTo>
                  <a:pt x="3810" y="840613"/>
                </a:lnTo>
                <a:close/>
              </a:path>
              <a:path w="464820" h="875029">
                <a:moveTo>
                  <a:pt x="353060" y="871093"/>
                </a:moveTo>
                <a:lnTo>
                  <a:pt x="34289" y="871093"/>
                </a:lnTo>
                <a:lnTo>
                  <a:pt x="34289" y="872363"/>
                </a:lnTo>
                <a:lnTo>
                  <a:pt x="353060" y="872363"/>
                </a:lnTo>
                <a:lnTo>
                  <a:pt x="353060" y="871093"/>
                </a:lnTo>
                <a:close/>
              </a:path>
              <a:path w="464820" h="875029">
                <a:moveTo>
                  <a:pt x="347979" y="873633"/>
                </a:moveTo>
                <a:lnTo>
                  <a:pt x="38100" y="873633"/>
                </a:lnTo>
                <a:lnTo>
                  <a:pt x="38100" y="874903"/>
                </a:lnTo>
                <a:lnTo>
                  <a:pt x="347979" y="874903"/>
                </a:lnTo>
                <a:lnTo>
                  <a:pt x="347979" y="873633"/>
                </a:lnTo>
                <a:close/>
              </a:path>
              <a:path w="464820" h="875029">
                <a:moveTo>
                  <a:pt x="350520" y="872363"/>
                </a:moveTo>
                <a:lnTo>
                  <a:pt x="35560" y="872363"/>
                </a:lnTo>
                <a:lnTo>
                  <a:pt x="35560" y="873633"/>
                </a:lnTo>
                <a:lnTo>
                  <a:pt x="350520" y="873633"/>
                </a:lnTo>
                <a:lnTo>
                  <a:pt x="350520" y="872363"/>
                </a:lnTo>
                <a:close/>
              </a:path>
            </a:pathLst>
          </a:custGeom>
          <a:solidFill>
            <a:srgbClr val="E1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7" name="bk object 4917"/>
          <p:cNvSpPr/>
          <p:nvPr/>
        </p:nvSpPr>
        <p:spPr>
          <a:xfrm>
            <a:off x="5604509" y="2816860"/>
            <a:ext cx="455930" cy="867410"/>
          </a:xfrm>
          <a:custGeom>
            <a:avLst/>
            <a:gdLst/>
            <a:ahLst/>
            <a:cxnLst/>
            <a:rect l="l" t="t" r="r" b="b"/>
            <a:pathLst>
              <a:path w="455929" h="867410">
                <a:moveTo>
                  <a:pt x="455929" y="102997"/>
                </a:moveTo>
                <a:lnTo>
                  <a:pt x="453389" y="102997"/>
                </a:lnTo>
                <a:lnTo>
                  <a:pt x="453389" y="107950"/>
                </a:lnTo>
                <a:lnTo>
                  <a:pt x="455929" y="107950"/>
                </a:lnTo>
                <a:lnTo>
                  <a:pt x="455929" y="102997"/>
                </a:lnTo>
                <a:close/>
              </a:path>
              <a:path w="455929" h="867410">
                <a:moveTo>
                  <a:pt x="455929" y="96647"/>
                </a:moveTo>
                <a:lnTo>
                  <a:pt x="453389" y="96647"/>
                </a:lnTo>
                <a:lnTo>
                  <a:pt x="453389" y="101600"/>
                </a:lnTo>
                <a:lnTo>
                  <a:pt x="455929" y="101600"/>
                </a:lnTo>
                <a:lnTo>
                  <a:pt x="455929" y="96647"/>
                </a:lnTo>
                <a:close/>
              </a:path>
              <a:path w="455929" h="867410">
                <a:moveTo>
                  <a:pt x="455929" y="94107"/>
                </a:moveTo>
                <a:lnTo>
                  <a:pt x="453389" y="94107"/>
                </a:lnTo>
                <a:lnTo>
                  <a:pt x="453389" y="95250"/>
                </a:lnTo>
                <a:lnTo>
                  <a:pt x="455929" y="95250"/>
                </a:lnTo>
                <a:lnTo>
                  <a:pt x="455929" y="94107"/>
                </a:lnTo>
                <a:close/>
              </a:path>
              <a:path w="455929" h="867410">
                <a:moveTo>
                  <a:pt x="455929" y="90297"/>
                </a:moveTo>
                <a:lnTo>
                  <a:pt x="453389" y="90297"/>
                </a:lnTo>
                <a:lnTo>
                  <a:pt x="453389" y="92837"/>
                </a:lnTo>
                <a:lnTo>
                  <a:pt x="455929" y="92837"/>
                </a:lnTo>
                <a:lnTo>
                  <a:pt x="455929" y="90297"/>
                </a:lnTo>
                <a:close/>
              </a:path>
              <a:path w="455929" h="867410">
                <a:moveTo>
                  <a:pt x="455929" y="87757"/>
                </a:moveTo>
                <a:lnTo>
                  <a:pt x="453389" y="87757"/>
                </a:lnTo>
                <a:lnTo>
                  <a:pt x="453389" y="88900"/>
                </a:lnTo>
                <a:lnTo>
                  <a:pt x="455929" y="88900"/>
                </a:lnTo>
                <a:lnTo>
                  <a:pt x="455929" y="87757"/>
                </a:lnTo>
                <a:close/>
              </a:path>
              <a:path w="455929" h="867410">
                <a:moveTo>
                  <a:pt x="455929" y="83947"/>
                </a:moveTo>
                <a:lnTo>
                  <a:pt x="453389" y="83947"/>
                </a:lnTo>
                <a:lnTo>
                  <a:pt x="453389" y="86487"/>
                </a:lnTo>
                <a:lnTo>
                  <a:pt x="455929" y="86487"/>
                </a:lnTo>
                <a:lnTo>
                  <a:pt x="455929" y="83947"/>
                </a:lnTo>
                <a:close/>
              </a:path>
              <a:path w="455929" h="867410">
                <a:moveTo>
                  <a:pt x="455929" y="81407"/>
                </a:moveTo>
                <a:lnTo>
                  <a:pt x="453389" y="81407"/>
                </a:lnTo>
                <a:lnTo>
                  <a:pt x="453389" y="82550"/>
                </a:lnTo>
                <a:lnTo>
                  <a:pt x="455929" y="82550"/>
                </a:lnTo>
                <a:lnTo>
                  <a:pt x="455929" y="81407"/>
                </a:lnTo>
                <a:close/>
              </a:path>
              <a:path w="455929" h="867410">
                <a:moveTo>
                  <a:pt x="455929" y="77597"/>
                </a:moveTo>
                <a:lnTo>
                  <a:pt x="453389" y="77597"/>
                </a:lnTo>
                <a:lnTo>
                  <a:pt x="453389" y="80137"/>
                </a:lnTo>
                <a:lnTo>
                  <a:pt x="455929" y="80137"/>
                </a:lnTo>
                <a:lnTo>
                  <a:pt x="455929" y="77597"/>
                </a:lnTo>
                <a:close/>
              </a:path>
              <a:path w="455929" h="867410">
                <a:moveTo>
                  <a:pt x="455929" y="75057"/>
                </a:moveTo>
                <a:lnTo>
                  <a:pt x="453389" y="75057"/>
                </a:lnTo>
                <a:lnTo>
                  <a:pt x="453389" y="76200"/>
                </a:lnTo>
                <a:lnTo>
                  <a:pt x="455929" y="76200"/>
                </a:lnTo>
                <a:lnTo>
                  <a:pt x="455929" y="75057"/>
                </a:lnTo>
                <a:close/>
              </a:path>
              <a:path w="455929" h="867410">
                <a:moveTo>
                  <a:pt x="455929" y="71247"/>
                </a:moveTo>
                <a:lnTo>
                  <a:pt x="453389" y="71247"/>
                </a:lnTo>
                <a:lnTo>
                  <a:pt x="453389" y="73787"/>
                </a:lnTo>
                <a:lnTo>
                  <a:pt x="455929" y="73787"/>
                </a:lnTo>
                <a:lnTo>
                  <a:pt x="455929" y="71247"/>
                </a:lnTo>
                <a:close/>
              </a:path>
              <a:path w="455929" h="867410">
                <a:moveTo>
                  <a:pt x="455929" y="68707"/>
                </a:moveTo>
                <a:lnTo>
                  <a:pt x="453389" y="68707"/>
                </a:lnTo>
                <a:lnTo>
                  <a:pt x="453389" y="69850"/>
                </a:lnTo>
                <a:lnTo>
                  <a:pt x="455929" y="69850"/>
                </a:lnTo>
                <a:lnTo>
                  <a:pt x="455929" y="68707"/>
                </a:lnTo>
                <a:close/>
              </a:path>
              <a:path w="455929" h="867410">
                <a:moveTo>
                  <a:pt x="455929" y="64897"/>
                </a:moveTo>
                <a:lnTo>
                  <a:pt x="453389" y="64897"/>
                </a:lnTo>
                <a:lnTo>
                  <a:pt x="453389" y="67437"/>
                </a:lnTo>
                <a:lnTo>
                  <a:pt x="455929" y="67437"/>
                </a:lnTo>
                <a:lnTo>
                  <a:pt x="455929" y="64897"/>
                </a:lnTo>
                <a:close/>
              </a:path>
              <a:path w="455929" h="867410">
                <a:moveTo>
                  <a:pt x="455929" y="62357"/>
                </a:moveTo>
                <a:lnTo>
                  <a:pt x="453389" y="62357"/>
                </a:lnTo>
                <a:lnTo>
                  <a:pt x="453389" y="63500"/>
                </a:lnTo>
                <a:lnTo>
                  <a:pt x="455929" y="63500"/>
                </a:lnTo>
                <a:lnTo>
                  <a:pt x="455929" y="62357"/>
                </a:lnTo>
                <a:close/>
              </a:path>
              <a:path w="455929" h="867410">
                <a:moveTo>
                  <a:pt x="455929" y="58547"/>
                </a:moveTo>
                <a:lnTo>
                  <a:pt x="453389" y="58547"/>
                </a:lnTo>
                <a:lnTo>
                  <a:pt x="453389" y="61087"/>
                </a:lnTo>
                <a:lnTo>
                  <a:pt x="455929" y="61087"/>
                </a:lnTo>
                <a:lnTo>
                  <a:pt x="455929" y="58547"/>
                </a:lnTo>
                <a:close/>
              </a:path>
              <a:path w="455929" h="867410">
                <a:moveTo>
                  <a:pt x="455929" y="56007"/>
                </a:moveTo>
                <a:lnTo>
                  <a:pt x="453389" y="56007"/>
                </a:lnTo>
                <a:lnTo>
                  <a:pt x="453389" y="57150"/>
                </a:lnTo>
                <a:lnTo>
                  <a:pt x="455929" y="57150"/>
                </a:lnTo>
                <a:lnTo>
                  <a:pt x="455929" y="56007"/>
                </a:lnTo>
                <a:close/>
              </a:path>
              <a:path w="455929" h="867410">
                <a:moveTo>
                  <a:pt x="455929" y="52197"/>
                </a:moveTo>
                <a:lnTo>
                  <a:pt x="453389" y="52197"/>
                </a:lnTo>
                <a:lnTo>
                  <a:pt x="453389" y="54737"/>
                </a:lnTo>
                <a:lnTo>
                  <a:pt x="455929" y="54737"/>
                </a:lnTo>
                <a:lnTo>
                  <a:pt x="455929" y="52197"/>
                </a:lnTo>
                <a:close/>
              </a:path>
              <a:path w="455929" h="867410">
                <a:moveTo>
                  <a:pt x="455929" y="49657"/>
                </a:moveTo>
                <a:lnTo>
                  <a:pt x="453389" y="49657"/>
                </a:lnTo>
                <a:lnTo>
                  <a:pt x="453389" y="50800"/>
                </a:lnTo>
                <a:lnTo>
                  <a:pt x="455929" y="50800"/>
                </a:lnTo>
                <a:lnTo>
                  <a:pt x="455929" y="49657"/>
                </a:lnTo>
                <a:close/>
              </a:path>
              <a:path w="455929" h="867410">
                <a:moveTo>
                  <a:pt x="455929" y="45847"/>
                </a:moveTo>
                <a:lnTo>
                  <a:pt x="453389" y="45847"/>
                </a:lnTo>
                <a:lnTo>
                  <a:pt x="453389" y="48387"/>
                </a:lnTo>
                <a:lnTo>
                  <a:pt x="455929" y="48387"/>
                </a:lnTo>
                <a:lnTo>
                  <a:pt x="455929" y="45847"/>
                </a:lnTo>
                <a:close/>
              </a:path>
              <a:path w="455929" h="867410">
                <a:moveTo>
                  <a:pt x="455929" y="43307"/>
                </a:moveTo>
                <a:lnTo>
                  <a:pt x="453389" y="43307"/>
                </a:lnTo>
                <a:lnTo>
                  <a:pt x="453389" y="44450"/>
                </a:lnTo>
                <a:lnTo>
                  <a:pt x="455929" y="44450"/>
                </a:lnTo>
                <a:lnTo>
                  <a:pt x="455929" y="43307"/>
                </a:lnTo>
                <a:close/>
              </a:path>
              <a:path w="455929" h="867410">
                <a:moveTo>
                  <a:pt x="455929" y="39497"/>
                </a:moveTo>
                <a:lnTo>
                  <a:pt x="453389" y="39497"/>
                </a:lnTo>
                <a:lnTo>
                  <a:pt x="453389" y="42037"/>
                </a:lnTo>
                <a:lnTo>
                  <a:pt x="455929" y="42037"/>
                </a:lnTo>
                <a:lnTo>
                  <a:pt x="455929" y="39497"/>
                </a:lnTo>
                <a:close/>
              </a:path>
              <a:path w="455929" h="867410">
                <a:moveTo>
                  <a:pt x="455929" y="36957"/>
                </a:moveTo>
                <a:lnTo>
                  <a:pt x="453389" y="36957"/>
                </a:lnTo>
                <a:lnTo>
                  <a:pt x="453389" y="38100"/>
                </a:lnTo>
                <a:lnTo>
                  <a:pt x="455929" y="38100"/>
                </a:lnTo>
                <a:lnTo>
                  <a:pt x="455929" y="36957"/>
                </a:lnTo>
                <a:close/>
              </a:path>
              <a:path w="455929" h="867410">
                <a:moveTo>
                  <a:pt x="455929" y="33147"/>
                </a:moveTo>
                <a:lnTo>
                  <a:pt x="453389" y="33147"/>
                </a:lnTo>
                <a:lnTo>
                  <a:pt x="453389" y="35687"/>
                </a:lnTo>
                <a:lnTo>
                  <a:pt x="455929" y="35687"/>
                </a:lnTo>
                <a:lnTo>
                  <a:pt x="455929" y="33147"/>
                </a:lnTo>
                <a:close/>
              </a:path>
              <a:path w="455929" h="867410">
                <a:moveTo>
                  <a:pt x="455929" y="30607"/>
                </a:moveTo>
                <a:lnTo>
                  <a:pt x="453389" y="30607"/>
                </a:lnTo>
                <a:lnTo>
                  <a:pt x="453389" y="31750"/>
                </a:lnTo>
                <a:lnTo>
                  <a:pt x="455929" y="31750"/>
                </a:lnTo>
                <a:lnTo>
                  <a:pt x="455929" y="30607"/>
                </a:lnTo>
                <a:close/>
              </a:path>
              <a:path w="455929" h="867410">
                <a:moveTo>
                  <a:pt x="455929" y="26797"/>
                </a:moveTo>
                <a:lnTo>
                  <a:pt x="453389" y="26797"/>
                </a:lnTo>
                <a:lnTo>
                  <a:pt x="453389" y="29337"/>
                </a:lnTo>
                <a:lnTo>
                  <a:pt x="455929" y="29337"/>
                </a:lnTo>
                <a:lnTo>
                  <a:pt x="455929" y="26797"/>
                </a:lnTo>
                <a:close/>
              </a:path>
              <a:path w="455929" h="867410">
                <a:moveTo>
                  <a:pt x="455929" y="24257"/>
                </a:moveTo>
                <a:lnTo>
                  <a:pt x="453389" y="24257"/>
                </a:lnTo>
                <a:lnTo>
                  <a:pt x="453389" y="25400"/>
                </a:lnTo>
                <a:lnTo>
                  <a:pt x="455929" y="25400"/>
                </a:lnTo>
                <a:lnTo>
                  <a:pt x="455929" y="24257"/>
                </a:lnTo>
                <a:close/>
              </a:path>
              <a:path w="455929" h="867410">
                <a:moveTo>
                  <a:pt x="455929" y="20447"/>
                </a:moveTo>
                <a:lnTo>
                  <a:pt x="453389" y="20447"/>
                </a:lnTo>
                <a:lnTo>
                  <a:pt x="453389" y="22987"/>
                </a:lnTo>
                <a:lnTo>
                  <a:pt x="455929" y="22987"/>
                </a:lnTo>
                <a:lnTo>
                  <a:pt x="455929" y="20447"/>
                </a:lnTo>
                <a:close/>
              </a:path>
              <a:path w="455929" h="867410">
                <a:moveTo>
                  <a:pt x="455929" y="17907"/>
                </a:moveTo>
                <a:lnTo>
                  <a:pt x="453389" y="17907"/>
                </a:lnTo>
                <a:lnTo>
                  <a:pt x="453389" y="19050"/>
                </a:lnTo>
                <a:lnTo>
                  <a:pt x="455929" y="19050"/>
                </a:lnTo>
                <a:lnTo>
                  <a:pt x="455929" y="17907"/>
                </a:lnTo>
                <a:close/>
              </a:path>
              <a:path w="455929" h="867410">
                <a:moveTo>
                  <a:pt x="455929" y="14097"/>
                </a:moveTo>
                <a:lnTo>
                  <a:pt x="453389" y="14097"/>
                </a:lnTo>
                <a:lnTo>
                  <a:pt x="453389" y="16637"/>
                </a:lnTo>
                <a:lnTo>
                  <a:pt x="455929" y="16637"/>
                </a:lnTo>
                <a:lnTo>
                  <a:pt x="455929" y="14097"/>
                </a:lnTo>
                <a:close/>
              </a:path>
              <a:path w="455929" h="867410">
                <a:moveTo>
                  <a:pt x="455929" y="11557"/>
                </a:moveTo>
                <a:lnTo>
                  <a:pt x="453389" y="11557"/>
                </a:lnTo>
                <a:lnTo>
                  <a:pt x="453389" y="12700"/>
                </a:lnTo>
                <a:lnTo>
                  <a:pt x="455929" y="12700"/>
                </a:lnTo>
                <a:lnTo>
                  <a:pt x="455929" y="11557"/>
                </a:lnTo>
                <a:close/>
              </a:path>
              <a:path w="455929" h="867410">
                <a:moveTo>
                  <a:pt x="455929" y="7747"/>
                </a:moveTo>
                <a:lnTo>
                  <a:pt x="453389" y="7747"/>
                </a:lnTo>
                <a:lnTo>
                  <a:pt x="453389" y="10287"/>
                </a:lnTo>
                <a:lnTo>
                  <a:pt x="455929" y="10287"/>
                </a:lnTo>
                <a:lnTo>
                  <a:pt x="455929" y="7747"/>
                </a:lnTo>
                <a:close/>
              </a:path>
              <a:path w="455929" h="867410">
                <a:moveTo>
                  <a:pt x="455929" y="5207"/>
                </a:moveTo>
                <a:lnTo>
                  <a:pt x="453389" y="5207"/>
                </a:lnTo>
                <a:lnTo>
                  <a:pt x="453389" y="6350"/>
                </a:lnTo>
                <a:lnTo>
                  <a:pt x="455929" y="6350"/>
                </a:lnTo>
                <a:lnTo>
                  <a:pt x="455929" y="5207"/>
                </a:lnTo>
                <a:close/>
              </a:path>
              <a:path w="455929" h="867410">
                <a:moveTo>
                  <a:pt x="455929" y="1397"/>
                </a:moveTo>
                <a:lnTo>
                  <a:pt x="317500" y="1397"/>
                </a:lnTo>
                <a:lnTo>
                  <a:pt x="317500" y="3937"/>
                </a:lnTo>
                <a:lnTo>
                  <a:pt x="455929" y="3937"/>
                </a:lnTo>
                <a:lnTo>
                  <a:pt x="455929" y="1397"/>
                </a:lnTo>
                <a:close/>
              </a:path>
              <a:path w="455929" h="867410">
                <a:moveTo>
                  <a:pt x="334010" y="0"/>
                </a:moveTo>
                <a:lnTo>
                  <a:pt x="323850" y="0"/>
                </a:lnTo>
                <a:lnTo>
                  <a:pt x="323850" y="1397"/>
                </a:lnTo>
                <a:lnTo>
                  <a:pt x="334010" y="1397"/>
                </a:lnTo>
                <a:lnTo>
                  <a:pt x="334010" y="0"/>
                </a:lnTo>
                <a:close/>
              </a:path>
              <a:path w="455929" h="867410">
                <a:moveTo>
                  <a:pt x="455929" y="109220"/>
                </a:moveTo>
                <a:lnTo>
                  <a:pt x="453389" y="109220"/>
                </a:lnTo>
                <a:lnTo>
                  <a:pt x="453389" y="115570"/>
                </a:lnTo>
                <a:lnTo>
                  <a:pt x="455929" y="115570"/>
                </a:lnTo>
                <a:lnTo>
                  <a:pt x="455929" y="109220"/>
                </a:lnTo>
                <a:close/>
              </a:path>
              <a:path w="455929" h="867410">
                <a:moveTo>
                  <a:pt x="455929" y="194437"/>
                </a:moveTo>
                <a:lnTo>
                  <a:pt x="453389" y="194437"/>
                </a:lnTo>
                <a:lnTo>
                  <a:pt x="453389" y="204470"/>
                </a:lnTo>
                <a:lnTo>
                  <a:pt x="455929" y="204470"/>
                </a:lnTo>
                <a:lnTo>
                  <a:pt x="455929" y="194437"/>
                </a:lnTo>
                <a:close/>
              </a:path>
              <a:path w="455929" h="867410">
                <a:moveTo>
                  <a:pt x="455929" y="190754"/>
                </a:moveTo>
                <a:lnTo>
                  <a:pt x="453389" y="190754"/>
                </a:lnTo>
                <a:lnTo>
                  <a:pt x="453389" y="194310"/>
                </a:lnTo>
                <a:lnTo>
                  <a:pt x="455929" y="194310"/>
                </a:lnTo>
                <a:lnTo>
                  <a:pt x="455929" y="190754"/>
                </a:lnTo>
                <a:close/>
              </a:path>
              <a:path w="455929" h="867410">
                <a:moveTo>
                  <a:pt x="455929" y="188087"/>
                </a:moveTo>
                <a:lnTo>
                  <a:pt x="453389" y="188087"/>
                </a:lnTo>
                <a:lnTo>
                  <a:pt x="453389" y="190500"/>
                </a:lnTo>
                <a:lnTo>
                  <a:pt x="455929" y="190500"/>
                </a:lnTo>
                <a:lnTo>
                  <a:pt x="455929" y="188087"/>
                </a:lnTo>
                <a:close/>
              </a:path>
              <a:path w="455929" h="867410">
                <a:moveTo>
                  <a:pt x="455929" y="184404"/>
                </a:moveTo>
                <a:lnTo>
                  <a:pt x="453389" y="184404"/>
                </a:lnTo>
                <a:lnTo>
                  <a:pt x="453389" y="187960"/>
                </a:lnTo>
                <a:lnTo>
                  <a:pt x="455929" y="187960"/>
                </a:lnTo>
                <a:lnTo>
                  <a:pt x="455929" y="184404"/>
                </a:lnTo>
                <a:close/>
              </a:path>
              <a:path w="455929" h="867410">
                <a:moveTo>
                  <a:pt x="455929" y="181737"/>
                </a:moveTo>
                <a:lnTo>
                  <a:pt x="453389" y="181737"/>
                </a:lnTo>
                <a:lnTo>
                  <a:pt x="453389" y="184150"/>
                </a:lnTo>
                <a:lnTo>
                  <a:pt x="455929" y="184150"/>
                </a:lnTo>
                <a:lnTo>
                  <a:pt x="455929" y="181737"/>
                </a:lnTo>
                <a:close/>
              </a:path>
              <a:path w="455929" h="867410">
                <a:moveTo>
                  <a:pt x="455929" y="178054"/>
                </a:moveTo>
                <a:lnTo>
                  <a:pt x="453389" y="178054"/>
                </a:lnTo>
                <a:lnTo>
                  <a:pt x="453389" y="181610"/>
                </a:lnTo>
                <a:lnTo>
                  <a:pt x="455929" y="181610"/>
                </a:lnTo>
                <a:lnTo>
                  <a:pt x="455929" y="178054"/>
                </a:lnTo>
                <a:close/>
              </a:path>
              <a:path w="455929" h="867410">
                <a:moveTo>
                  <a:pt x="455929" y="175387"/>
                </a:moveTo>
                <a:lnTo>
                  <a:pt x="453389" y="175387"/>
                </a:lnTo>
                <a:lnTo>
                  <a:pt x="453389" y="177800"/>
                </a:lnTo>
                <a:lnTo>
                  <a:pt x="455929" y="177800"/>
                </a:lnTo>
                <a:lnTo>
                  <a:pt x="455929" y="175387"/>
                </a:lnTo>
                <a:close/>
              </a:path>
              <a:path w="455929" h="867410">
                <a:moveTo>
                  <a:pt x="455929" y="171704"/>
                </a:moveTo>
                <a:lnTo>
                  <a:pt x="453389" y="171704"/>
                </a:lnTo>
                <a:lnTo>
                  <a:pt x="453389" y="175260"/>
                </a:lnTo>
                <a:lnTo>
                  <a:pt x="455929" y="175260"/>
                </a:lnTo>
                <a:lnTo>
                  <a:pt x="455929" y="171704"/>
                </a:lnTo>
                <a:close/>
              </a:path>
              <a:path w="455929" h="867410">
                <a:moveTo>
                  <a:pt x="455929" y="169037"/>
                </a:moveTo>
                <a:lnTo>
                  <a:pt x="453389" y="169037"/>
                </a:lnTo>
                <a:lnTo>
                  <a:pt x="453389" y="171450"/>
                </a:lnTo>
                <a:lnTo>
                  <a:pt x="455929" y="171450"/>
                </a:lnTo>
                <a:lnTo>
                  <a:pt x="455929" y="169037"/>
                </a:lnTo>
                <a:close/>
              </a:path>
              <a:path w="455929" h="867410">
                <a:moveTo>
                  <a:pt x="455929" y="165354"/>
                </a:moveTo>
                <a:lnTo>
                  <a:pt x="453389" y="165354"/>
                </a:lnTo>
                <a:lnTo>
                  <a:pt x="453389" y="168910"/>
                </a:lnTo>
                <a:lnTo>
                  <a:pt x="455929" y="168910"/>
                </a:lnTo>
                <a:lnTo>
                  <a:pt x="455929" y="165354"/>
                </a:lnTo>
                <a:close/>
              </a:path>
              <a:path w="455929" h="867410">
                <a:moveTo>
                  <a:pt x="455929" y="162687"/>
                </a:moveTo>
                <a:lnTo>
                  <a:pt x="453389" y="162687"/>
                </a:lnTo>
                <a:lnTo>
                  <a:pt x="453389" y="165100"/>
                </a:lnTo>
                <a:lnTo>
                  <a:pt x="455929" y="165100"/>
                </a:lnTo>
                <a:lnTo>
                  <a:pt x="455929" y="162687"/>
                </a:lnTo>
                <a:close/>
              </a:path>
              <a:path w="455929" h="867410">
                <a:moveTo>
                  <a:pt x="455929" y="159004"/>
                </a:moveTo>
                <a:lnTo>
                  <a:pt x="453389" y="159004"/>
                </a:lnTo>
                <a:lnTo>
                  <a:pt x="453389" y="162560"/>
                </a:lnTo>
                <a:lnTo>
                  <a:pt x="455929" y="162560"/>
                </a:lnTo>
                <a:lnTo>
                  <a:pt x="455929" y="159004"/>
                </a:lnTo>
                <a:close/>
              </a:path>
              <a:path w="455929" h="867410">
                <a:moveTo>
                  <a:pt x="455929" y="156337"/>
                </a:moveTo>
                <a:lnTo>
                  <a:pt x="453389" y="156337"/>
                </a:lnTo>
                <a:lnTo>
                  <a:pt x="453389" y="158750"/>
                </a:lnTo>
                <a:lnTo>
                  <a:pt x="455929" y="158750"/>
                </a:lnTo>
                <a:lnTo>
                  <a:pt x="455929" y="156337"/>
                </a:lnTo>
                <a:close/>
              </a:path>
              <a:path w="455929" h="867410">
                <a:moveTo>
                  <a:pt x="455929" y="152654"/>
                </a:moveTo>
                <a:lnTo>
                  <a:pt x="453389" y="152654"/>
                </a:lnTo>
                <a:lnTo>
                  <a:pt x="453389" y="156210"/>
                </a:lnTo>
                <a:lnTo>
                  <a:pt x="455929" y="156210"/>
                </a:lnTo>
                <a:lnTo>
                  <a:pt x="455929" y="152654"/>
                </a:lnTo>
                <a:close/>
              </a:path>
              <a:path w="455929" h="867410">
                <a:moveTo>
                  <a:pt x="455929" y="149987"/>
                </a:moveTo>
                <a:lnTo>
                  <a:pt x="453389" y="149987"/>
                </a:lnTo>
                <a:lnTo>
                  <a:pt x="453389" y="152400"/>
                </a:lnTo>
                <a:lnTo>
                  <a:pt x="455929" y="152400"/>
                </a:lnTo>
                <a:lnTo>
                  <a:pt x="455929" y="149987"/>
                </a:lnTo>
                <a:close/>
              </a:path>
              <a:path w="455929" h="867410">
                <a:moveTo>
                  <a:pt x="455929" y="146304"/>
                </a:moveTo>
                <a:lnTo>
                  <a:pt x="453389" y="146304"/>
                </a:lnTo>
                <a:lnTo>
                  <a:pt x="453389" y="149860"/>
                </a:lnTo>
                <a:lnTo>
                  <a:pt x="455929" y="149860"/>
                </a:lnTo>
                <a:lnTo>
                  <a:pt x="455929" y="146304"/>
                </a:lnTo>
                <a:close/>
              </a:path>
              <a:path w="455929" h="867410">
                <a:moveTo>
                  <a:pt x="455929" y="143637"/>
                </a:moveTo>
                <a:lnTo>
                  <a:pt x="453389" y="143637"/>
                </a:lnTo>
                <a:lnTo>
                  <a:pt x="453389" y="146050"/>
                </a:lnTo>
                <a:lnTo>
                  <a:pt x="455929" y="146050"/>
                </a:lnTo>
                <a:lnTo>
                  <a:pt x="455929" y="143637"/>
                </a:lnTo>
                <a:close/>
              </a:path>
              <a:path w="455929" h="867410">
                <a:moveTo>
                  <a:pt x="455929" y="139954"/>
                </a:moveTo>
                <a:lnTo>
                  <a:pt x="453389" y="139954"/>
                </a:lnTo>
                <a:lnTo>
                  <a:pt x="453389" y="143510"/>
                </a:lnTo>
                <a:lnTo>
                  <a:pt x="455929" y="143510"/>
                </a:lnTo>
                <a:lnTo>
                  <a:pt x="455929" y="139954"/>
                </a:lnTo>
                <a:close/>
              </a:path>
              <a:path w="455929" h="867410">
                <a:moveTo>
                  <a:pt x="455929" y="137287"/>
                </a:moveTo>
                <a:lnTo>
                  <a:pt x="453389" y="137287"/>
                </a:lnTo>
                <a:lnTo>
                  <a:pt x="453389" y="139700"/>
                </a:lnTo>
                <a:lnTo>
                  <a:pt x="455929" y="139700"/>
                </a:lnTo>
                <a:lnTo>
                  <a:pt x="455929" y="137287"/>
                </a:lnTo>
                <a:close/>
              </a:path>
              <a:path w="455929" h="867410">
                <a:moveTo>
                  <a:pt x="455929" y="133604"/>
                </a:moveTo>
                <a:lnTo>
                  <a:pt x="453389" y="133604"/>
                </a:lnTo>
                <a:lnTo>
                  <a:pt x="453389" y="137160"/>
                </a:lnTo>
                <a:lnTo>
                  <a:pt x="455929" y="137160"/>
                </a:lnTo>
                <a:lnTo>
                  <a:pt x="455929" y="133604"/>
                </a:lnTo>
                <a:close/>
              </a:path>
              <a:path w="455929" h="867410">
                <a:moveTo>
                  <a:pt x="455929" y="130937"/>
                </a:moveTo>
                <a:lnTo>
                  <a:pt x="453389" y="130937"/>
                </a:lnTo>
                <a:lnTo>
                  <a:pt x="453389" y="133350"/>
                </a:lnTo>
                <a:lnTo>
                  <a:pt x="455929" y="133350"/>
                </a:lnTo>
                <a:lnTo>
                  <a:pt x="455929" y="130937"/>
                </a:lnTo>
                <a:close/>
              </a:path>
              <a:path w="455929" h="867410">
                <a:moveTo>
                  <a:pt x="455929" y="127254"/>
                </a:moveTo>
                <a:lnTo>
                  <a:pt x="453389" y="127254"/>
                </a:lnTo>
                <a:lnTo>
                  <a:pt x="453389" y="130810"/>
                </a:lnTo>
                <a:lnTo>
                  <a:pt x="455929" y="130810"/>
                </a:lnTo>
                <a:lnTo>
                  <a:pt x="455929" y="127254"/>
                </a:lnTo>
                <a:close/>
              </a:path>
              <a:path w="455929" h="867410">
                <a:moveTo>
                  <a:pt x="455929" y="124587"/>
                </a:moveTo>
                <a:lnTo>
                  <a:pt x="453389" y="124587"/>
                </a:lnTo>
                <a:lnTo>
                  <a:pt x="453389" y="127000"/>
                </a:lnTo>
                <a:lnTo>
                  <a:pt x="455929" y="127000"/>
                </a:lnTo>
                <a:lnTo>
                  <a:pt x="455929" y="124587"/>
                </a:lnTo>
                <a:close/>
              </a:path>
              <a:path w="455929" h="867410">
                <a:moveTo>
                  <a:pt x="455929" y="120904"/>
                </a:moveTo>
                <a:lnTo>
                  <a:pt x="453389" y="120904"/>
                </a:lnTo>
                <a:lnTo>
                  <a:pt x="453389" y="124460"/>
                </a:lnTo>
                <a:lnTo>
                  <a:pt x="455929" y="124460"/>
                </a:lnTo>
                <a:lnTo>
                  <a:pt x="455929" y="120904"/>
                </a:lnTo>
                <a:close/>
              </a:path>
              <a:path w="455929" h="867410">
                <a:moveTo>
                  <a:pt x="455929" y="118237"/>
                </a:moveTo>
                <a:lnTo>
                  <a:pt x="453389" y="118237"/>
                </a:lnTo>
                <a:lnTo>
                  <a:pt x="453389" y="120650"/>
                </a:lnTo>
                <a:lnTo>
                  <a:pt x="455929" y="120650"/>
                </a:lnTo>
                <a:lnTo>
                  <a:pt x="455929" y="118237"/>
                </a:lnTo>
                <a:close/>
              </a:path>
              <a:path w="455929" h="867410">
                <a:moveTo>
                  <a:pt x="455929" y="115697"/>
                </a:moveTo>
                <a:lnTo>
                  <a:pt x="453389" y="115697"/>
                </a:lnTo>
                <a:lnTo>
                  <a:pt x="453389" y="118110"/>
                </a:lnTo>
                <a:lnTo>
                  <a:pt x="455929" y="118110"/>
                </a:lnTo>
                <a:lnTo>
                  <a:pt x="455929" y="115697"/>
                </a:lnTo>
                <a:close/>
              </a:path>
              <a:path w="455929" h="867410">
                <a:moveTo>
                  <a:pt x="455929" y="204470"/>
                </a:moveTo>
                <a:lnTo>
                  <a:pt x="453389" y="204470"/>
                </a:lnTo>
                <a:lnTo>
                  <a:pt x="453389" y="242570"/>
                </a:lnTo>
                <a:lnTo>
                  <a:pt x="455929" y="242570"/>
                </a:lnTo>
                <a:lnTo>
                  <a:pt x="455929" y="204470"/>
                </a:lnTo>
                <a:close/>
              </a:path>
              <a:path w="455929" h="867410">
                <a:moveTo>
                  <a:pt x="455929" y="242570"/>
                </a:moveTo>
                <a:lnTo>
                  <a:pt x="453389" y="242570"/>
                </a:lnTo>
                <a:lnTo>
                  <a:pt x="453389" y="255270"/>
                </a:lnTo>
                <a:lnTo>
                  <a:pt x="455929" y="255270"/>
                </a:lnTo>
                <a:lnTo>
                  <a:pt x="455929" y="242570"/>
                </a:lnTo>
                <a:close/>
              </a:path>
              <a:path w="455929" h="867410">
                <a:moveTo>
                  <a:pt x="455929" y="255270"/>
                </a:moveTo>
                <a:lnTo>
                  <a:pt x="453389" y="255270"/>
                </a:lnTo>
                <a:lnTo>
                  <a:pt x="453389" y="306070"/>
                </a:lnTo>
                <a:lnTo>
                  <a:pt x="455929" y="306070"/>
                </a:lnTo>
                <a:lnTo>
                  <a:pt x="455929" y="255270"/>
                </a:lnTo>
                <a:close/>
              </a:path>
              <a:path w="455929" h="867410">
                <a:moveTo>
                  <a:pt x="455929" y="306070"/>
                </a:moveTo>
                <a:lnTo>
                  <a:pt x="453389" y="306070"/>
                </a:lnTo>
                <a:lnTo>
                  <a:pt x="453389" y="356870"/>
                </a:lnTo>
                <a:lnTo>
                  <a:pt x="454659" y="356870"/>
                </a:lnTo>
                <a:lnTo>
                  <a:pt x="454659" y="342900"/>
                </a:lnTo>
                <a:lnTo>
                  <a:pt x="455929" y="342900"/>
                </a:lnTo>
                <a:lnTo>
                  <a:pt x="455929" y="306070"/>
                </a:lnTo>
                <a:close/>
              </a:path>
              <a:path w="455929" h="867410">
                <a:moveTo>
                  <a:pt x="3810" y="678180"/>
                </a:moveTo>
                <a:lnTo>
                  <a:pt x="0" y="678180"/>
                </a:lnTo>
                <a:lnTo>
                  <a:pt x="0" y="679450"/>
                </a:lnTo>
                <a:lnTo>
                  <a:pt x="3810" y="679450"/>
                </a:lnTo>
                <a:lnTo>
                  <a:pt x="3810" y="678180"/>
                </a:lnTo>
                <a:close/>
              </a:path>
              <a:path w="455929" h="867410">
                <a:moveTo>
                  <a:pt x="3810" y="674370"/>
                </a:moveTo>
                <a:lnTo>
                  <a:pt x="0" y="674370"/>
                </a:lnTo>
                <a:lnTo>
                  <a:pt x="0" y="676910"/>
                </a:lnTo>
                <a:lnTo>
                  <a:pt x="3810" y="676910"/>
                </a:lnTo>
                <a:lnTo>
                  <a:pt x="3810" y="674370"/>
                </a:lnTo>
                <a:close/>
              </a:path>
              <a:path w="455929" h="867410">
                <a:moveTo>
                  <a:pt x="455929" y="678180"/>
                </a:moveTo>
                <a:lnTo>
                  <a:pt x="453389" y="678180"/>
                </a:lnTo>
                <a:lnTo>
                  <a:pt x="453389" y="679450"/>
                </a:lnTo>
                <a:lnTo>
                  <a:pt x="455929" y="679450"/>
                </a:lnTo>
                <a:lnTo>
                  <a:pt x="455929" y="678180"/>
                </a:lnTo>
                <a:close/>
              </a:path>
              <a:path w="455929" h="867410">
                <a:moveTo>
                  <a:pt x="455929" y="674370"/>
                </a:moveTo>
                <a:lnTo>
                  <a:pt x="453389" y="674370"/>
                </a:lnTo>
                <a:lnTo>
                  <a:pt x="453389" y="676910"/>
                </a:lnTo>
                <a:lnTo>
                  <a:pt x="455929" y="676910"/>
                </a:lnTo>
                <a:lnTo>
                  <a:pt x="455929" y="674370"/>
                </a:lnTo>
                <a:close/>
              </a:path>
              <a:path w="455929" h="867410">
                <a:moveTo>
                  <a:pt x="3810" y="671830"/>
                </a:moveTo>
                <a:lnTo>
                  <a:pt x="0" y="671830"/>
                </a:lnTo>
                <a:lnTo>
                  <a:pt x="0" y="673100"/>
                </a:lnTo>
                <a:lnTo>
                  <a:pt x="3810" y="673100"/>
                </a:lnTo>
                <a:lnTo>
                  <a:pt x="3810" y="671830"/>
                </a:lnTo>
                <a:close/>
              </a:path>
              <a:path w="455929" h="867410">
                <a:moveTo>
                  <a:pt x="3810" y="668020"/>
                </a:moveTo>
                <a:lnTo>
                  <a:pt x="0" y="668020"/>
                </a:lnTo>
                <a:lnTo>
                  <a:pt x="0" y="670560"/>
                </a:lnTo>
                <a:lnTo>
                  <a:pt x="3810" y="670560"/>
                </a:lnTo>
                <a:lnTo>
                  <a:pt x="3810" y="668020"/>
                </a:lnTo>
                <a:close/>
              </a:path>
              <a:path w="455929" h="867410">
                <a:moveTo>
                  <a:pt x="455929" y="671830"/>
                </a:moveTo>
                <a:lnTo>
                  <a:pt x="453389" y="671830"/>
                </a:lnTo>
                <a:lnTo>
                  <a:pt x="453389" y="673100"/>
                </a:lnTo>
                <a:lnTo>
                  <a:pt x="455929" y="673100"/>
                </a:lnTo>
                <a:lnTo>
                  <a:pt x="455929" y="671830"/>
                </a:lnTo>
                <a:close/>
              </a:path>
              <a:path w="455929" h="867410">
                <a:moveTo>
                  <a:pt x="455929" y="668020"/>
                </a:moveTo>
                <a:lnTo>
                  <a:pt x="453389" y="668020"/>
                </a:lnTo>
                <a:lnTo>
                  <a:pt x="453389" y="670560"/>
                </a:lnTo>
                <a:lnTo>
                  <a:pt x="455929" y="670560"/>
                </a:lnTo>
                <a:lnTo>
                  <a:pt x="455929" y="668020"/>
                </a:lnTo>
                <a:close/>
              </a:path>
              <a:path w="455929" h="867410">
                <a:moveTo>
                  <a:pt x="3810" y="665480"/>
                </a:moveTo>
                <a:lnTo>
                  <a:pt x="0" y="665480"/>
                </a:lnTo>
                <a:lnTo>
                  <a:pt x="0" y="666750"/>
                </a:lnTo>
                <a:lnTo>
                  <a:pt x="3810" y="666750"/>
                </a:lnTo>
                <a:lnTo>
                  <a:pt x="3810" y="665480"/>
                </a:lnTo>
                <a:close/>
              </a:path>
              <a:path w="455929" h="867410">
                <a:moveTo>
                  <a:pt x="3810" y="661670"/>
                </a:moveTo>
                <a:lnTo>
                  <a:pt x="0" y="661670"/>
                </a:lnTo>
                <a:lnTo>
                  <a:pt x="0" y="664210"/>
                </a:lnTo>
                <a:lnTo>
                  <a:pt x="3810" y="664210"/>
                </a:lnTo>
                <a:lnTo>
                  <a:pt x="3810" y="661670"/>
                </a:lnTo>
                <a:close/>
              </a:path>
              <a:path w="455929" h="867410">
                <a:moveTo>
                  <a:pt x="455929" y="665480"/>
                </a:moveTo>
                <a:lnTo>
                  <a:pt x="453389" y="665480"/>
                </a:lnTo>
                <a:lnTo>
                  <a:pt x="453389" y="666750"/>
                </a:lnTo>
                <a:lnTo>
                  <a:pt x="455929" y="666750"/>
                </a:lnTo>
                <a:lnTo>
                  <a:pt x="455929" y="665480"/>
                </a:lnTo>
                <a:close/>
              </a:path>
              <a:path w="455929" h="867410">
                <a:moveTo>
                  <a:pt x="455929" y="661670"/>
                </a:moveTo>
                <a:lnTo>
                  <a:pt x="453389" y="661670"/>
                </a:lnTo>
                <a:lnTo>
                  <a:pt x="453389" y="664210"/>
                </a:lnTo>
                <a:lnTo>
                  <a:pt x="455929" y="664210"/>
                </a:lnTo>
                <a:lnTo>
                  <a:pt x="455929" y="661670"/>
                </a:lnTo>
                <a:close/>
              </a:path>
              <a:path w="455929" h="867410">
                <a:moveTo>
                  <a:pt x="3810" y="659130"/>
                </a:moveTo>
                <a:lnTo>
                  <a:pt x="0" y="659130"/>
                </a:lnTo>
                <a:lnTo>
                  <a:pt x="0" y="660400"/>
                </a:lnTo>
                <a:lnTo>
                  <a:pt x="3810" y="660400"/>
                </a:lnTo>
                <a:lnTo>
                  <a:pt x="3810" y="659130"/>
                </a:lnTo>
                <a:close/>
              </a:path>
              <a:path w="455929" h="867410">
                <a:moveTo>
                  <a:pt x="3810" y="655320"/>
                </a:moveTo>
                <a:lnTo>
                  <a:pt x="0" y="655320"/>
                </a:lnTo>
                <a:lnTo>
                  <a:pt x="0" y="657860"/>
                </a:lnTo>
                <a:lnTo>
                  <a:pt x="3810" y="657860"/>
                </a:lnTo>
                <a:lnTo>
                  <a:pt x="3810" y="655320"/>
                </a:lnTo>
                <a:close/>
              </a:path>
              <a:path w="455929" h="867410">
                <a:moveTo>
                  <a:pt x="455929" y="659130"/>
                </a:moveTo>
                <a:lnTo>
                  <a:pt x="453389" y="659130"/>
                </a:lnTo>
                <a:lnTo>
                  <a:pt x="453389" y="660400"/>
                </a:lnTo>
                <a:lnTo>
                  <a:pt x="455929" y="660400"/>
                </a:lnTo>
                <a:lnTo>
                  <a:pt x="455929" y="659130"/>
                </a:lnTo>
                <a:close/>
              </a:path>
              <a:path w="455929" h="867410">
                <a:moveTo>
                  <a:pt x="455929" y="655320"/>
                </a:moveTo>
                <a:lnTo>
                  <a:pt x="453389" y="655320"/>
                </a:lnTo>
                <a:lnTo>
                  <a:pt x="453389" y="657860"/>
                </a:lnTo>
                <a:lnTo>
                  <a:pt x="455929" y="657860"/>
                </a:lnTo>
                <a:lnTo>
                  <a:pt x="455929" y="655320"/>
                </a:lnTo>
                <a:close/>
              </a:path>
              <a:path w="455929" h="867410">
                <a:moveTo>
                  <a:pt x="3810" y="652780"/>
                </a:moveTo>
                <a:lnTo>
                  <a:pt x="0" y="652780"/>
                </a:lnTo>
                <a:lnTo>
                  <a:pt x="0" y="654050"/>
                </a:lnTo>
                <a:lnTo>
                  <a:pt x="3810" y="654050"/>
                </a:lnTo>
                <a:lnTo>
                  <a:pt x="3810" y="652780"/>
                </a:lnTo>
                <a:close/>
              </a:path>
              <a:path w="455929" h="867410">
                <a:moveTo>
                  <a:pt x="3810" y="648970"/>
                </a:moveTo>
                <a:lnTo>
                  <a:pt x="0" y="648970"/>
                </a:lnTo>
                <a:lnTo>
                  <a:pt x="0" y="651510"/>
                </a:lnTo>
                <a:lnTo>
                  <a:pt x="3810" y="651510"/>
                </a:lnTo>
                <a:lnTo>
                  <a:pt x="3810" y="648970"/>
                </a:lnTo>
                <a:close/>
              </a:path>
              <a:path w="455929" h="867410">
                <a:moveTo>
                  <a:pt x="455929" y="652780"/>
                </a:moveTo>
                <a:lnTo>
                  <a:pt x="453389" y="652780"/>
                </a:lnTo>
                <a:lnTo>
                  <a:pt x="453389" y="654050"/>
                </a:lnTo>
                <a:lnTo>
                  <a:pt x="455929" y="654050"/>
                </a:lnTo>
                <a:lnTo>
                  <a:pt x="455929" y="652780"/>
                </a:lnTo>
                <a:close/>
              </a:path>
              <a:path w="455929" h="867410">
                <a:moveTo>
                  <a:pt x="455929" y="648970"/>
                </a:moveTo>
                <a:lnTo>
                  <a:pt x="453389" y="648970"/>
                </a:lnTo>
                <a:lnTo>
                  <a:pt x="453389" y="651510"/>
                </a:lnTo>
                <a:lnTo>
                  <a:pt x="455929" y="651510"/>
                </a:lnTo>
                <a:lnTo>
                  <a:pt x="455929" y="648970"/>
                </a:lnTo>
                <a:close/>
              </a:path>
              <a:path w="455929" h="867410">
                <a:moveTo>
                  <a:pt x="3810" y="646430"/>
                </a:moveTo>
                <a:lnTo>
                  <a:pt x="0" y="646430"/>
                </a:lnTo>
                <a:lnTo>
                  <a:pt x="0" y="647700"/>
                </a:lnTo>
                <a:lnTo>
                  <a:pt x="3810" y="647700"/>
                </a:lnTo>
                <a:lnTo>
                  <a:pt x="3810" y="646430"/>
                </a:lnTo>
                <a:close/>
              </a:path>
              <a:path w="455929" h="867410">
                <a:moveTo>
                  <a:pt x="3810" y="642620"/>
                </a:moveTo>
                <a:lnTo>
                  <a:pt x="0" y="642620"/>
                </a:lnTo>
                <a:lnTo>
                  <a:pt x="0" y="645160"/>
                </a:lnTo>
                <a:lnTo>
                  <a:pt x="3810" y="645160"/>
                </a:lnTo>
                <a:lnTo>
                  <a:pt x="3810" y="642620"/>
                </a:lnTo>
                <a:close/>
              </a:path>
              <a:path w="455929" h="867410">
                <a:moveTo>
                  <a:pt x="455929" y="646430"/>
                </a:moveTo>
                <a:lnTo>
                  <a:pt x="453389" y="646430"/>
                </a:lnTo>
                <a:lnTo>
                  <a:pt x="453389" y="647700"/>
                </a:lnTo>
                <a:lnTo>
                  <a:pt x="455929" y="647700"/>
                </a:lnTo>
                <a:lnTo>
                  <a:pt x="455929" y="646430"/>
                </a:lnTo>
                <a:close/>
              </a:path>
              <a:path w="455929" h="867410">
                <a:moveTo>
                  <a:pt x="455929" y="642620"/>
                </a:moveTo>
                <a:lnTo>
                  <a:pt x="453389" y="642620"/>
                </a:lnTo>
                <a:lnTo>
                  <a:pt x="453389" y="645160"/>
                </a:lnTo>
                <a:lnTo>
                  <a:pt x="455929" y="645160"/>
                </a:lnTo>
                <a:lnTo>
                  <a:pt x="455929" y="642620"/>
                </a:lnTo>
                <a:close/>
              </a:path>
              <a:path w="455929" h="867410">
                <a:moveTo>
                  <a:pt x="3810" y="640080"/>
                </a:moveTo>
                <a:lnTo>
                  <a:pt x="0" y="640080"/>
                </a:lnTo>
                <a:lnTo>
                  <a:pt x="0" y="641350"/>
                </a:lnTo>
                <a:lnTo>
                  <a:pt x="3810" y="641350"/>
                </a:lnTo>
                <a:lnTo>
                  <a:pt x="3810" y="640080"/>
                </a:lnTo>
                <a:close/>
              </a:path>
              <a:path w="455929" h="867410">
                <a:moveTo>
                  <a:pt x="3810" y="636270"/>
                </a:moveTo>
                <a:lnTo>
                  <a:pt x="0" y="636270"/>
                </a:lnTo>
                <a:lnTo>
                  <a:pt x="0" y="638810"/>
                </a:lnTo>
                <a:lnTo>
                  <a:pt x="3810" y="638810"/>
                </a:lnTo>
                <a:lnTo>
                  <a:pt x="3810" y="636270"/>
                </a:lnTo>
                <a:close/>
              </a:path>
              <a:path w="455929" h="867410">
                <a:moveTo>
                  <a:pt x="455929" y="640080"/>
                </a:moveTo>
                <a:lnTo>
                  <a:pt x="453389" y="640080"/>
                </a:lnTo>
                <a:lnTo>
                  <a:pt x="453389" y="641350"/>
                </a:lnTo>
                <a:lnTo>
                  <a:pt x="455929" y="641350"/>
                </a:lnTo>
                <a:lnTo>
                  <a:pt x="455929" y="640080"/>
                </a:lnTo>
                <a:close/>
              </a:path>
              <a:path w="455929" h="867410">
                <a:moveTo>
                  <a:pt x="455929" y="636270"/>
                </a:moveTo>
                <a:lnTo>
                  <a:pt x="453389" y="636270"/>
                </a:lnTo>
                <a:lnTo>
                  <a:pt x="453389" y="638810"/>
                </a:lnTo>
                <a:lnTo>
                  <a:pt x="455929" y="638810"/>
                </a:lnTo>
                <a:lnTo>
                  <a:pt x="455929" y="636270"/>
                </a:lnTo>
                <a:close/>
              </a:path>
              <a:path w="455929" h="867410">
                <a:moveTo>
                  <a:pt x="3810" y="633730"/>
                </a:moveTo>
                <a:lnTo>
                  <a:pt x="0" y="633730"/>
                </a:lnTo>
                <a:lnTo>
                  <a:pt x="0" y="635000"/>
                </a:lnTo>
                <a:lnTo>
                  <a:pt x="3810" y="635000"/>
                </a:lnTo>
                <a:lnTo>
                  <a:pt x="3810" y="633730"/>
                </a:lnTo>
                <a:close/>
              </a:path>
              <a:path w="455929" h="867410">
                <a:moveTo>
                  <a:pt x="3810" y="629920"/>
                </a:moveTo>
                <a:lnTo>
                  <a:pt x="0" y="629920"/>
                </a:lnTo>
                <a:lnTo>
                  <a:pt x="0" y="632460"/>
                </a:lnTo>
                <a:lnTo>
                  <a:pt x="3810" y="632460"/>
                </a:lnTo>
                <a:lnTo>
                  <a:pt x="3810" y="629920"/>
                </a:lnTo>
                <a:close/>
              </a:path>
              <a:path w="455929" h="867410">
                <a:moveTo>
                  <a:pt x="455929" y="633730"/>
                </a:moveTo>
                <a:lnTo>
                  <a:pt x="453389" y="633730"/>
                </a:lnTo>
                <a:lnTo>
                  <a:pt x="453389" y="635000"/>
                </a:lnTo>
                <a:lnTo>
                  <a:pt x="455929" y="635000"/>
                </a:lnTo>
                <a:lnTo>
                  <a:pt x="455929" y="633730"/>
                </a:lnTo>
                <a:close/>
              </a:path>
              <a:path w="455929" h="867410">
                <a:moveTo>
                  <a:pt x="455929" y="629920"/>
                </a:moveTo>
                <a:lnTo>
                  <a:pt x="453389" y="629920"/>
                </a:lnTo>
                <a:lnTo>
                  <a:pt x="453389" y="632460"/>
                </a:lnTo>
                <a:lnTo>
                  <a:pt x="455929" y="632460"/>
                </a:lnTo>
                <a:lnTo>
                  <a:pt x="455929" y="629920"/>
                </a:lnTo>
                <a:close/>
              </a:path>
              <a:path w="455929" h="867410">
                <a:moveTo>
                  <a:pt x="1269" y="626110"/>
                </a:moveTo>
                <a:lnTo>
                  <a:pt x="0" y="626110"/>
                </a:lnTo>
                <a:lnTo>
                  <a:pt x="0" y="628650"/>
                </a:lnTo>
                <a:lnTo>
                  <a:pt x="3810" y="628650"/>
                </a:lnTo>
                <a:lnTo>
                  <a:pt x="3810" y="627507"/>
                </a:lnTo>
                <a:lnTo>
                  <a:pt x="1269" y="627507"/>
                </a:lnTo>
                <a:lnTo>
                  <a:pt x="1269" y="626110"/>
                </a:lnTo>
                <a:close/>
              </a:path>
              <a:path w="455929" h="867410">
                <a:moveTo>
                  <a:pt x="455929" y="627507"/>
                </a:moveTo>
                <a:lnTo>
                  <a:pt x="453389" y="627507"/>
                </a:lnTo>
                <a:lnTo>
                  <a:pt x="453389" y="628650"/>
                </a:lnTo>
                <a:lnTo>
                  <a:pt x="455929" y="628650"/>
                </a:lnTo>
                <a:lnTo>
                  <a:pt x="455929" y="627507"/>
                </a:lnTo>
                <a:close/>
              </a:path>
              <a:path w="455929" h="867410">
                <a:moveTo>
                  <a:pt x="3810" y="623570"/>
                </a:moveTo>
                <a:lnTo>
                  <a:pt x="2539" y="623570"/>
                </a:lnTo>
                <a:lnTo>
                  <a:pt x="2539" y="626110"/>
                </a:lnTo>
                <a:lnTo>
                  <a:pt x="3810" y="626110"/>
                </a:lnTo>
                <a:lnTo>
                  <a:pt x="3810" y="623570"/>
                </a:lnTo>
                <a:close/>
              </a:path>
              <a:path w="455929" h="867410">
                <a:moveTo>
                  <a:pt x="455929" y="623570"/>
                </a:moveTo>
                <a:lnTo>
                  <a:pt x="453389" y="623570"/>
                </a:lnTo>
                <a:lnTo>
                  <a:pt x="453389" y="626110"/>
                </a:lnTo>
                <a:lnTo>
                  <a:pt x="455929" y="626110"/>
                </a:lnTo>
                <a:lnTo>
                  <a:pt x="455929" y="623570"/>
                </a:lnTo>
                <a:close/>
              </a:path>
              <a:path w="455929" h="867410">
                <a:moveTo>
                  <a:pt x="455929" y="621157"/>
                </a:moveTo>
                <a:lnTo>
                  <a:pt x="453389" y="621157"/>
                </a:lnTo>
                <a:lnTo>
                  <a:pt x="453389" y="622300"/>
                </a:lnTo>
                <a:lnTo>
                  <a:pt x="455929" y="622300"/>
                </a:lnTo>
                <a:lnTo>
                  <a:pt x="455929" y="621157"/>
                </a:lnTo>
                <a:close/>
              </a:path>
              <a:path w="455929" h="867410">
                <a:moveTo>
                  <a:pt x="455929" y="617220"/>
                </a:moveTo>
                <a:lnTo>
                  <a:pt x="453389" y="617220"/>
                </a:lnTo>
                <a:lnTo>
                  <a:pt x="453389" y="619760"/>
                </a:lnTo>
                <a:lnTo>
                  <a:pt x="455929" y="619760"/>
                </a:lnTo>
                <a:lnTo>
                  <a:pt x="455929" y="617220"/>
                </a:lnTo>
                <a:close/>
              </a:path>
              <a:path w="455929" h="867410">
                <a:moveTo>
                  <a:pt x="455929" y="614807"/>
                </a:moveTo>
                <a:lnTo>
                  <a:pt x="453389" y="614807"/>
                </a:lnTo>
                <a:lnTo>
                  <a:pt x="453389" y="615950"/>
                </a:lnTo>
                <a:lnTo>
                  <a:pt x="455929" y="615950"/>
                </a:lnTo>
                <a:lnTo>
                  <a:pt x="455929" y="614807"/>
                </a:lnTo>
                <a:close/>
              </a:path>
              <a:path w="455929" h="867410">
                <a:moveTo>
                  <a:pt x="455929" y="610870"/>
                </a:moveTo>
                <a:lnTo>
                  <a:pt x="453389" y="610870"/>
                </a:lnTo>
                <a:lnTo>
                  <a:pt x="453389" y="613410"/>
                </a:lnTo>
                <a:lnTo>
                  <a:pt x="455929" y="613410"/>
                </a:lnTo>
                <a:lnTo>
                  <a:pt x="455929" y="610870"/>
                </a:lnTo>
                <a:close/>
              </a:path>
              <a:path w="455929" h="867410">
                <a:moveTo>
                  <a:pt x="455929" y="608457"/>
                </a:moveTo>
                <a:lnTo>
                  <a:pt x="453389" y="608457"/>
                </a:lnTo>
                <a:lnTo>
                  <a:pt x="453389" y="609600"/>
                </a:lnTo>
                <a:lnTo>
                  <a:pt x="455929" y="609600"/>
                </a:lnTo>
                <a:lnTo>
                  <a:pt x="455929" y="608457"/>
                </a:lnTo>
                <a:close/>
              </a:path>
              <a:path w="455929" h="867410">
                <a:moveTo>
                  <a:pt x="455929" y="604520"/>
                </a:moveTo>
                <a:lnTo>
                  <a:pt x="453389" y="604520"/>
                </a:lnTo>
                <a:lnTo>
                  <a:pt x="453389" y="607060"/>
                </a:lnTo>
                <a:lnTo>
                  <a:pt x="455929" y="607060"/>
                </a:lnTo>
                <a:lnTo>
                  <a:pt x="455929" y="604520"/>
                </a:lnTo>
                <a:close/>
              </a:path>
              <a:path w="455929" h="867410">
                <a:moveTo>
                  <a:pt x="455929" y="602107"/>
                </a:moveTo>
                <a:lnTo>
                  <a:pt x="453389" y="602107"/>
                </a:lnTo>
                <a:lnTo>
                  <a:pt x="453389" y="603250"/>
                </a:lnTo>
                <a:lnTo>
                  <a:pt x="455929" y="603250"/>
                </a:lnTo>
                <a:lnTo>
                  <a:pt x="455929" y="602107"/>
                </a:lnTo>
                <a:close/>
              </a:path>
              <a:path w="455929" h="867410">
                <a:moveTo>
                  <a:pt x="455929" y="598170"/>
                </a:moveTo>
                <a:lnTo>
                  <a:pt x="453389" y="598170"/>
                </a:lnTo>
                <a:lnTo>
                  <a:pt x="453389" y="600710"/>
                </a:lnTo>
                <a:lnTo>
                  <a:pt x="455929" y="600710"/>
                </a:lnTo>
                <a:lnTo>
                  <a:pt x="455929" y="598170"/>
                </a:lnTo>
                <a:close/>
              </a:path>
              <a:path w="455929" h="867410">
                <a:moveTo>
                  <a:pt x="455929" y="595757"/>
                </a:moveTo>
                <a:lnTo>
                  <a:pt x="453389" y="595757"/>
                </a:lnTo>
                <a:lnTo>
                  <a:pt x="453389" y="596900"/>
                </a:lnTo>
                <a:lnTo>
                  <a:pt x="455929" y="596900"/>
                </a:lnTo>
                <a:lnTo>
                  <a:pt x="455929" y="595757"/>
                </a:lnTo>
                <a:close/>
              </a:path>
              <a:path w="455929" h="867410">
                <a:moveTo>
                  <a:pt x="455929" y="591820"/>
                </a:moveTo>
                <a:lnTo>
                  <a:pt x="453389" y="591820"/>
                </a:lnTo>
                <a:lnTo>
                  <a:pt x="453389" y="594360"/>
                </a:lnTo>
                <a:lnTo>
                  <a:pt x="455929" y="594360"/>
                </a:lnTo>
                <a:lnTo>
                  <a:pt x="455929" y="591820"/>
                </a:lnTo>
                <a:close/>
              </a:path>
              <a:path w="455929" h="867410">
                <a:moveTo>
                  <a:pt x="454659" y="589407"/>
                </a:moveTo>
                <a:lnTo>
                  <a:pt x="453389" y="589407"/>
                </a:lnTo>
                <a:lnTo>
                  <a:pt x="453389" y="590550"/>
                </a:lnTo>
                <a:lnTo>
                  <a:pt x="454659" y="590550"/>
                </a:lnTo>
                <a:lnTo>
                  <a:pt x="454659" y="589407"/>
                </a:lnTo>
                <a:close/>
              </a:path>
              <a:path w="455929" h="867410">
                <a:moveTo>
                  <a:pt x="454660" y="585470"/>
                </a:moveTo>
                <a:lnTo>
                  <a:pt x="453389" y="585470"/>
                </a:lnTo>
                <a:lnTo>
                  <a:pt x="453389" y="588010"/>
                </a:lnTo>
                <a:lnTo>
                  <a:pt x="454660" y="588010"/>
                </a:lnTo>
                <a:lnTo>
                  <a:pt x="454660" y="585470"/>
                </a:lnTo>
                <a:close/>
              </a:path>
              <a:path w="455929" h="867410">
                <a:moveTo>
                  <a:pt x="454660" y="583057"/>
                </a:moveTo>
                <a:lnTo>
                  <a:pt x="453389" y="583057"/>
                </a:lnTo>
                <a:lnTo>
                  <a:pt x="453389" y="584200"/>
                </a:lnTo>
                <a:lnTo>
                  <a:pt x="454660" y="584200"/>
                </a:lnTo>
                <a:lnTo>
                  <a:pt x="454660" y="583057"/>
                </a:lnTo>
                <a:close/>
              </a:path>
              <a:path w="455929" h="867410">
                <a:moveTo>
                  <a:pt x="454660" y="579120"/>
                </a:moveTo>
                <a:lnTo>
                  <a:pt x="453389" y="579120"/>
                </a:lnTo>
                <a:lnTo>
                  <a:pt x="453389" y="581660"/>
                </a:lnTo>
                <a:lnTo>
                  <a:pt x="454660" y="581660"/>
                </a:lnTo>
                <a:lnTo>
                  <a:pt x="454660" y="579120"/>
                </a:lnTo>
                <a:close/>
              </a:path>
              <a:path w="455929" h="867410">
                <a:moveTo>
                  <a:pt x="3810" y="680720"/>
                </a:moveTo>
                <a:lnTo>
                  <a:pt x="0" y="680720"/>
                </a:lnTo>
                <a:lnTo>
                  <a:pt x="0" y="737870"/>
                </a:lnTo>
                <a:lnTo>
                  <a:pt x="3810" y="737870"/>
                </a:lnTo>
                <a:lnTo>
                  <a:pt x="3810" y="680720"/>
                </a:lnTo>
                <a:close/>
              </a:path>
              <a:path w="455929" h="867410">
                <a:moveTo>
                  <a:pt x="455929" y="680720"/>
                </a:moveTo>
                <a:lnTo>
                  <a:pt x="453389" y="680720"/>
                </a:lnTo>
                <a:lnTo>
                  <a:pt x="453389" y="706120"/>
                </a:lnTo>
                <a:lnTo>
                  <a:pt x="454659" y="706120"/>
                </a:lnTo>
                <a:lnTo>
                  <a:pt x="454660" y="698500"/>
                </a:lnTo>
                <a:lnTo>
                  <a:pt x="455929" y="698500"/>
                </a:lnTo>
                <a:lnTo>
                  <a:pt x="455929" y="680720"/>
                </a:lnTo>
                <a:close/>
              </a:path>
              <a:path w="455929" h="867410">
                <a:moveTo>
                  <a:pt x="3810" y="737870"/>
                </a:moveTo>
                <a:lnTo>
                  <a:pt x="0" y="737870"/>
                </a:lnTo>
                <a:lnTo>
                  <a:pt x="0" y="792480"/>
                </a:lnTo>
                <a:lnTo>
                  <a:pt x="3810" y="792480"/>
                </a:lnTo>
                <a:lnTo>
                  <a:pt x="3810" y="737870"/>
                </a:lnTo>
                <a:close/>
              </a:path>
              <a:path w="455929" h="867410">
                <a:moveTo>
                  <a:pt x="3810" y="792480"/>
                </a:moveTo>
                <a:lnTo>
                  <a:pt x="0" y="792480"/>
                </a:lnTo>
                <a:lnTo>
                  <a:pt x="0" y="798830"/>
                </a:lnTo>
                <a:lnTo>
                  <a:pt x="3810" y="798830"/>
                </a:lnTo>
                <a:lnTo>
                  <a:pt x="3810" y="792480"/>
                </a:lnTo>
                <a:close/>
              </a:path>
              <a:path w="455929" h="867410">
                <a:moveTo>
                  <a:pt x="381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3810" y="805180"/>
                </a:lnTo>
                <a:lnTo>
                  <a:pt x="3810" y="798830"/>
                </a:lnTo>
                <a:close/>
              </a:path>
              <a:path w="455929" h="867410">
                <a:moveTo>
                  <a:pt x="3810" y="805180"/>
                </a:moveTo>
                <a:lnTo>
                  <a:pt x="0" y="805180"/>
                </a:lnTo>
                <a:lnTo>
                  <a:pt x="0" y="811530"/>
                </a:lnTo>
                <a:lnTo>
                  <a:pt x="3810" y="811530"/>
                </a:lnTo>
                <a:lnTo>
                  <a:pt x="3810" y="805180"/>
                </a:lnTo>
                <a:close/>
              </a:path>
              <a:path w="455929" h="867410">
                <a:moveTo>
                  <a:pt x="381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3810" y="817880"/>
                </a:lnTo>
                <a:lnTo>
                  <a:pt x="3810" y="811530"/>
                </a:lnTo>
                <a:close/>
              </a:path>
              <a:path w="455929" h="867410">
                <a:moveTo>
                  <a:pt x="3810" y="817880"/>
                </a:moveTo>
                <a:lnTo>
                  <a:pt x="0" y="817880"/>
                </a:lnTo>
                <a:lnTo>
                  <a:pt x="0" y="824230"/>
                </a:lnTo>
                <a:lnTo>
                  <a:pt x="3810" y="824230"/>
                </a:lnTo>
                <a:lnTo>
                  <a:pt x="3810" y="817880"/>
                </a:lnTo>
                <a:close/>
              </a:path>
              <a:path w="455929" h="867410">
                <a:moveTo>
                  <a:pt x="381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3810" y="830580"/>
                </a:lnTo>
                <a:lnTo>
                  <a:pt x="3810" y="824230"/>
                </a:lnTo>
                <a:close/>
              </a:path>
              <a:path w="455929" h="867410">
                <a:moveTo>
                  <a:pt x="3810" y="830580"/>
                </a:moveTo>
                <a:lnTo>
                  <a:pt x="0" y="830580"/>
                </a:lnTo>
                <a:lnTo>
                  <a:pt x="0" y="836930"/>
                </a:lnTo>
                <a:lnTo>
                  <a:pt x="3810" y="836930"/>
                </a:lnTo>
                <a:lnTo>
                  <a:pt x="3810" y="830580"/>
                </a:lnTo>
                <a:close/>
              </a:path>
              <a:path w="455929" h="867410">
                <a:moveTo>
                  <a:pt x="3810" y="836930"/>
                </a:moveTo>
                <a:lnTo>
                  <a:pt x="0" y="836930"/>
                </a:lnTo>
                <a:lnTo>
                  <a:pt x="0" y="842010"/>
                </a:lnTo>
                <a:lnTo>
                  <a:pt x="1269" y="842010"/>
                </a:lnTo>
                <a:lnTo>
                  <a:pt x="1269" y="843280"/>
                </a:lnTo>
                <a:lnTo>
                  <a:pt x="3810" y="843280"/>
                </a:lnTo>
                <a:lnTo>
                  <a:pt x="3810" y="836930"/>
                </a:lnTo>
                <a:close/>
              </a:path>
              <a:path w="455929" h="867410">
                <a:moveTo>
                  <a:pt x="3810" y="843280"/>
                </a:moveTo>
                <a:lnTo>
                  <a:pt x="2539" y="843280"/>
                </a:lnTo>
                <a:lnTo>
                  <a:pt x="2539" y="844550"/>
                </a:lnTo>
                <a:lnTo>
                  <a:pt x="3810" y="844550"/>
                </a:lnTo>
                <a:lnTo>
                  <a:pt x="3810" y="843280"/>
                </a:lnTo>
                <a:close/>
              </a:path>
              <a:path w="455929" h="867410">
                <a:moveTo>
                  <a:pt x="350520" y="866140"/>
                </a:moveTo>
                <a:lnTo>
                  <a:pt x="29210" y="866140"/>
                </a:lnTo>
                <a:lnTo>
                  <a:pt x="29210" y="867410"/>
                </a:lnTo>
                <a:lnTo>
                  <a:pt x="350520" y="867410"/>
                </a:lnTo>
                <a:lnTo>
                  <a:pt x="350520" y="866140"/>
                </a:lnTo>
                <a:close/>
              </a:path>
              <a:path w="455929" h="867410">
                <a:moveTo>
                  <a:pt x="353059" y="864870"/>
                </a:moveTo>
                <a:lnTo>
                  <a:pt x="26669" y="864870"/>
                </a:lnTo>
                <a:lnTo>
                  <a:pt x="26669" y="866140"/>
                </a:lnTo>
                <a:lnTo>
                  <a:pt x="353059" y="866140"/>
                </a:lnTo>
                <a:lnTo>
                  <a:pt x="353059" y="864870"/>
                </a:lnTo>
                <a:close/>
              </a:path>
              <a:path w="455929" h="867410">
                <a:moveTo>
                  <a:pt x="355600" y="863600"/>
                </a:moveTo>
                <a:lnTo>
                  <a:pt x="25400" y="863600"/>
                </a:lnTo>
                <a:lnTo>
                  <a:pt x="25400" y="864870"/>
                </a:lnTo>
                <a:lnTo>
                  <a:pt x="355600" y="864870"/>
                </a:lnTo>
                <a:lnTo>
                  <a:pt x="355600" y="863600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8" name="bk object 4918"/>
          <p:cNvSpPr/>
          <p:nvPr/>
        </p:nvSpPr>
        <p:spPr>
          <a:xfrm>
            <a:off x="5608320" y="2820797"/>
            <a:ext cx="449580" cy="859790"/>
          </a:xfrm>
          <a:custGeom>
            <a:avLst/>
            <a:gdLst/>
            <a:ahLst/>
            <a:cxnLst/>
            <a:rect l="l" t="t" r="r" b="b"/>
            <a:pathLst>
              <a:path w="449579" h="859789">
                <a:moveTo>
                  <a:pt x="449579" y="99060"/>
                </a:moveTo>
                <a:lnTo>
                  <a:pt x="445769" y="99060"/>
                </a:lnTo>
                <a:lnTo>
                  <a:pt x="445769" y="104012"/>
                </a:lnTo>
                <a:lnTo>
                  <a:pt x="449579" y="104012"/>
                </a:lnTo>
                <a:lnTo>
                  <a:pt x="449579" y="99060"/>
                </a:lnTo>
                <a:close/>
              </a:path>
              <a:path w="449579" h="859789">
                <a:moveTo>
                  <a:pt x="449579" y="92710"/>
                </a:moveTo>
                <a:lnTo>
                  <a:pt x="445769" y="92710"/>
                </a:lnTo>
                <a:lnTo>
                  <a:pt x="445769" y="97662"/>
                </a:lnTo>
                <a:lnTo>
                  <a:pt x="449579" y="97662"/>
                </a:lnTo>
                <a:lnTo>
                  <a:pt x="449579" y="92710"/>
                </a:lnTo>
                <a:close/>
              </a:path>
              <a:path w="449579" h="859789">
                <a:moveTo>
                  <a:pt x="449579" y="90170"/>
                </a:moveTo>
                <a:lnTo>
                  <a:pt x="445769" y="90170"/>
                </a:lnTo>
                <a:lnTo>
                  <a:pt x="445769" y="91312"/>
                </a:lnTo>
                <a:lnTo>
                  <a:pt x="449579" y="91312"/>
                </a:lnTo>
                <a:lnTo>
                  <a:pt x="449579" y="90170"/>
                </a:lnTo>
                <a:close/>
              </a:path>
              <a:path w="449579" h="859789">
                <a:moveTo>
                  <a:pt x="449579" y="86360"/>
                </a:moveTo>
                <a:lnTo>
                  <a:pt x="445769" y="86360"/>
                </a:lnTo>
                <a:lnTo>
                  <a:pt x="445769" y="88900"/>
                </a:lnTo>
                <a:lnTo>
                  <a:pt x="449579" y="88900"/>
                </a:lnTo>
                <a:lnTo>
                  <a:pt x="449579" y="86360"/>
                </a:lnTo>
                <a:close/>
              </a:path>
              <a:path w="449579" h="859789">
                <a:moveTo>
                  <a:pt x="449579" y="83820"/>
                </a:moveTo>
                <a:lnTo>
                  <a:pt x="445769" y="83820"/>
                </a:lnTo>
                <a:lnTo>
                  <a:pt x="445769" y="84962"/>
                </a:lnTo>
                <a:lnTo>
                  <a:pt x="449579" y="84962"/>
                </a:lnTo>
                <a:lnTo>
                  <a:pt x="449579" y="83820"/>
                </a:lnTo>
                <a:close/>
              </a:path>
              <a:path w="449579" h="859789">
                <a:moveTo>
                  <a:pt x="449579" y="80010"/>
                </a:moveTo>
                <a:lnTo>
                  <a:pt x="445769" y="80010"/>
                </a:lnTo>
                <a:lnTo>
                  <a:pt x="445769" y="82550"/>
                </a:lnTo>
                <a:lnTo>
                  <a:pt x="449579" y="82550"/>
                </a:lnTo>
                <a:lnTo>
                  <a:pt x="449579" y="80010"/>
                </a:lnTo>
                <a:close/>
              </a:path>
              <a:path w="449579" h="859789">
                <a:moveTo>
                  <a:pt x="449579" y="77470"/>
                </a:moveTo>
                <a:lnTo>
                  <a:pt x="445769" y="77470"/>
                </a:lnTo>
                <a:lnTo>
                  <a:pt x="445769" y="78612"/>
                </a:lnTo>
                <a:lnTo>
                  <a:pt x="449579" y="78612"/>
                </a:lnTo>
                <a:lnTo>
                  <a:pt x="449579" y="77470"/>
                </a:lnTo>
                <a:close/>
              </a:path>
              <a:path w="449579" h="859789">
                <a:moveTo>
                  <a:pt x="449579" y="73660"/>
                </a:moveTo>
                <a:lnTo>
                  <a:pt x="445769" y="73660"/>
                </a:lnTo>
                <a:lnTo>
                  <a:pt x="445769" y="76200"/>
                </a:lnTo>
                <a:lnTo>
                  <a:pt x="449579" y="76200"/>
                </a:lnTo>
                <a:lnTo>
                  <a:pt x="449579" y="73660"/>
                </a:lnTo>
                <a:close/>
              </a:path>
              <a:path w="449579" h="859789">
                <a:moveTo>
                  <a:pt x="449579" y="71120"/>
                </a:moveTo>
                <a:lnTo>
                  <a:pt x="445769" y="71120"/>
                </a:lnTo>
                <a:lnTo>
                  <a:pt x="445769" y="72262"/>
                </a:lnTo>
                <a:lnTo>
                  <a:pt x="449579" y="72262"/>
                </a:lnTo>
                <a:lnTo>
                  <a:pt x="449579" y="71120"/>
                </a:lnTo>
                <a:close/>
              </a:path>
              <a:path w="449579" h="859789">
                <a:moveTo>
                  <a:pt x="449579" y="67310"/>
                </a:moveTo>
                <a:lnTo>
                  <a:pt x="445769" y="67310"/>
                </a:lnTo>
                <a:lnTo>
                  <a:pt x="445769" y="69850"/>
                </a:lnTo>
                <a:lnTo>
                  <a:pt x="449579" y="69850"/>
                </a:lnTo>
                <a:lnTo>
                  <a:pt x="449579" y="67310"/>
                </a:lnTo>
                <a:close/>
              </a:path>
              <a:path w="449579" h="859789">
                <a:moveTo>
                  <a:pt x="449579" y="64770"/>
                </a:moveTo>
                <a:lnTo>
                  <a:pt x="445769" y="64770"/>
                </a:lnTo>
                <a:lnTo>
                  <a:pt x="445769" y="65912"/>
                </a:lnTo>
                <a:lnTo>
                  <a:pt x="449579" y="65912"/>
                </a:lnTo>
                <a:lnTo>
                  <a:pt x="449579" y="64770"/>
                </a:lnTo>
                <a:close/>
              </a:path>
              <a:path w="449579" h="859789">
                <a:moveTo>
                  <a:pt x="449579" y="60960"/>
                </a:moveTo>
                <a:lnTo>
                  <a:pt x="445769" y="60960"/>
                </a:lnTo>
                <a:lnTo>
                  <a:pt x="445769" y="63500"/>
                </a:lnTo>
                <a:lnTo>
                  <a:pt x="449579" y="63500"/>
                </a:lnTo>
                <a:lnTo>
                  <a:pt x="449579" y="60960"/>
                </a:lnTo>
                <a:close/>
              </a:path>
              <a:path w="449579" h="859789">
                <a:moveTo>
                  <a:pt x="449579" y="58420"/>
                </a:moveTo>
                <a:lnTo>
                  <a:pt x="445769" y="58420"/>
                </a:lnTo>
                <a:lnTo>
                  <a:pt x="445769" y="59562"/>
                </a:lnTo>
                <a:lnTo>
                  <a:pt x="449579" y="59562"/>
                </a:lnTo>
                <a:lnTo>
                  <a:pt x="449579" y="58420"/>
                </a:lnTo>
                <a:close/>
              </a:path>
              <a:path w="449579" h="859789">
                <a:moveTo>
                  <a:pt x="449579" y="54610"/>
                </a:moveTo>
                <a:lnTo>
                  <a:pt x="445769" y="54610"/>
                </a:lnTo>
                <a:lnTo>
                  <a:pt x="445769" y="57150"/>
                </a:lnTo>
                <a:lnTo>
                  <a:pt x="449579" y="57150"/>
                </a:lnTo>
                <a:lnTo>
                  <a:pt x="449579" y="54610"/>
                </a:lnTo>
                <a:close/>
              </a:path>
              <a:path w="449579" h="859789">
                <a:moveTo>
                  <a:pt x="449579" y="52070"/>
                </a:moveTo>
                <a:lnTo>
                  <a:pt x="445769" y="52070"/>
                </a:lnTo>
                <a:lnTo>
                  <a:pt x="445769" y="53212"/>
                </a:lnTo>
                <a:lnTo>
                  <a:pt x="449579" y="53212"/>
                </a:lnTo>
                <a:lnTo>
                  <a:pt x="449579" y="52070"/>
                </a:lnTo>
                <a:close/>
              </a:path>
              <a:path w="449579" h="859789">
                <a:moveTo>
                  <a:pt x="449579" y="48260"/>
                </a:moveTo>
                <a:lnTo>
                  <a:pt x="445769" y="48260"/>
                </a:lnTo>
                <a:lnTo>
                  <a:pt x="445769" y="50800"/>
                </a:lnTo>
                <a:lnTo>
                  <a:pt x="449579" y="50800"/>
                </a:lnTo>
                <a:lnTo>
                  <a:pt x="449579" y="48260"/>
                </a:lnTo>
                <a:close/>
              </a:path>
              <a:path w="449579" h="859789">
                <a:moveTo>
                  <a:pt x="449579" y="45720"/>
                </a:moveTo>
                <a:lnTo>
                  <a:pt x="445769" y="45720"/>
                </a:lnTo>
                <a:lnTo>
                  <a:pt x="445769" y="46862"/>
                </a:lnTo>
                <a:lnTo>
                  <a:pt x="449579" y="46862"/>
                </a:lnTo>
                <a:lnTo>
                  <a:pt x="449579" y="45720"/>
                </a:lnTo>
                <a:close/>
              </a:path>
              <a:path w="449579" h="859789">
                <a:moveTo>
                  <a:pt x="449579" y="41910"/>
                </a:moveTo>
                <a:lnTo>
                  <a:pt x="445769" y="41910"/>
                </a:lnTo>
                <a:lnTo>
                  <a:pt x="445769" y="44450"/>
                </a:lnTo>
                <a:lnTo>
                  <a:pt x="449579" y="44450"/>
                </a:lnTo>
                <a:lnTo>
                  <a:pt x="449579" y="41910"/>
                </a:lnTo>
                <a:close/>
              </a:path>
              <a:path w="449579" h="859789">
                <a:moveTo>
                  <a:pt x="449579" y="39370"/>
                </a:moveTo>
                <a:lnTo>
                  <a:pt x="445769" y="39370"/>
                </a:lnTo>
                <a:lnTo>
                  <a:pt x="445769" y="40512"/>
                </a:lnTo>
                <a:lnTo>
                  <a:pt x="449579" y="40512"/>
                </a:lnTo>
                <a:lnTo>
                  <a:pt x="449579" y="39370"/>
                </a:lnTo>
                <a:close/>
              </a:path>
              <a:path w="449579" h="859789">
                <a:moveTo>
                  <a:pt x="449579" y="35560"/>
                </a:moveTo>
                <a:lnTo>
                  <a:pt x="445769" y="35560"/>
                </a:lnTo>
                <a:lnTo>
                  <a:pt x="445769" y="38100"/>
                </a:lnTo>
                <a:lnTo>
                  <a:pt x="449579" y="38100"/>
                </a:lnTo>
                <a:lnTo>
                  <a:pt x="449579" y="35560"/>
                </a:lnTo>
                <a:close/>
              </a:path>
              <a:path w="449579" h="859789">
                <a:moveTo>
                  <a:pt x="449579" y="33020"/>
                </a:moveTo>
                <a:lnTo>
                  <a:pt x="445769" y="33020"/>
                </a:lnTo>
                <a:lnTo>
                  <a:pt x="445769" y="34162"/>
                </a:lnTo>
                <a:lnTo>
                  <a:pt x="449579" y="34162"/>
                </a:lnTo>
                <a:lnTo>
                  <a:pt x="449579" y="33020"/>
                </a:lnTo>
                <a:close/>
              </a:path>
              <a:path w="449579" h="859789">
                <a:moveTo>
                  <a:pt x="449579" y="29210"/>
                </a:moveTo>
                <a:lnTo>
                  <a:pt x="445769" y="29210"/>
                </a:lnTo>
                <a:lnTo>
                  <a:pt x="445769" y="31750"/>
                </a:lnTo>
                <a:lnTo>
                  <a:pt x="449579" y="31750"/>
                </a:lnTo>
                <a:lnTo>
                  <a:pt x="449579" y="29210"/>
                </a:lnTo>
                <a:close/>
              </a:path>
              <a:path w="449579" h="859789">
                <a:moveTo>
                  <a:pt x="449579" y="26670"/>
                </a:moveTo>
                <a:lnTo>
                  <a:pt x="445769" y="26670"/>
                </a:lnTo>
                <a:lnTo>
                  <a:pt x="445769" y="27812"/>
                </a:lnTo>
                <a:lnTo>
                  <a:pt x="449579" y="27812"/>
                </a:lnTo>
                <a:lnTo>
                  <a:pt x="449579" y="26670"/>
                </a:lnTo>
                <a:close/>
              </a:path>
              <a:path w="449579" h="859789">
                <a:moveTo>
                  <a:pt x="449579" y="22860"/>
                </a:moveTo>
                <a:lnTo>
                  <a:pt x="445769" y="22860"/>
                </a:lnTo>
                <a:lnTo>
                  <a:pt x="445769" y="25400"/>
                </a:lnTo>
                <a:lnTo>
                  <a:pt x="449579" y="25400"/>
                </a:lnTo>
                <a:lnTo>
                  <a:pt x="449579" y="22860"/>
                </a:lnTo>
                <a:close/>
              </a:path>
              <a:path w="449579" h="859789">
                <a:moveTo>
                  <a:pt x="449579" y="20320"/>
                </a:moveTo>
                <a:lnTo>
                  <a:pt x="445769" y="20320"/>
                </a:lnTo>
                <a:lnTo>
                  <a:pt x="445769" y="21462"/>
                </a:lnTo>
                <a:lnTo>
                  <a:pt x="449579" y="21462"/>
                </a:lnTo>
                <a:lnTo>
                  <a:pt x="449579" y="20320"/>
                </a:lnTo>
                <a:close/>
              </a:path>
              <a:path w="449579" h="859789">
                <a:moveTo>
                  <a:pt x="449579" y="16510"/>
                </a:moveTo>
                <a:lnTo>
                  <a:pt x="445769" y="16510"/>
                </a:lnTo>
                <a:lnTo>
                  <a:pt x="445769" y="19050"/>
                </a:lnTo>
                <a:lnTo>
                  <a:pt x="449579" y="19050"/>
                </a:lnTo>
                <a:lnTo>
                  <a:pt x="449579" y="16510"/>
                </a:lnTo>
                <a:close/>
              </a:path>
              <a:path w="449579" h="859789">
                <a:moveTo>
                  <a:pt x="449579" y="13970"/>
                </a:moveTo>
                <a:lnTo>
                  <a:pt x="445769" y="13970"/>
                </a:lnTo>
                <a:lnTo>
                  <a:pt x="445769" y="15112"/>
                </a:lnTo>
                <a:lnTo>
                  <a:pt x="449579" y="15112"/>
                </a:lnTo>
                <a:lnTo>
                  <a:pt x="449579" y="13970"/>
                </a:lnTo>
                <a:close/>
              </a:path>
              <a:path w="449579" h="859789">
                <a:moveTo>
                  <a:pt x="449579" y="10160"/>
                </a:moveTo>
                <a:lnTo>
                  <a:pt x="445769" y="10160"/>
                </a:lnTo>
                <a:lnTo>
                  <a:pt x="445769" y="12700"/>
                </a:lnTo>
                <a:lnTo>
                  <a:pt x="449579" y="12700"/>
                </a:lnTo>
                <a:lnTo>
                  <a:pt x="449579" y="10160"/>
                </a:lnTo>
                <a:close/>
              </a:path>
              <a:path w="449579" h="859789">
                <a:moveTo>
                  <a:pt x="449579" y="7620"/>
                </a:moveTo>
                <a:lnTo>
                  <a:pt x="445769" y="7620"/>
                </a:lnTo>
                <a:lnTo>
                  <a:pt x="445769" y="8762"/>
                </a:lnTo>
                <a:lnTo>
                  <a:pt x="449579" y="8762"/>
                </a:lnTo>
                <a:lnTo>
                  <a:pt x="449579" y="7620"/>
                </a:lnTo>
                <a:close/>
              </a:path>
              <a:path w="449579" h="859789">
                <a:moveTo>
                  <a:pt x="449579" y="3810"/>
                </a:moveTo>
                <a:lnTo>
                  <a:pt x="445769" y="3810"/>
                </a:lnTo>
                <a:lnTo>
                  <a:pt x="445769" y="6350"/>
                </a:lnTo>
                <a:lnTo>
                  <a:pt x="449579" y="6350"/>
                </a:lnTo>
                <a:lnTo>
                  <a:pt x="449579" y="3810"/>
                </a:lnTo>
                <a:close/>
              </a:path>
              <a:path w="449579" h="859789">
                <a:moveTo>
                  <a:pt x="294639" y="2412"/>
                </a:moveTo>
                <a:lnTo>
                  <a:pt x="290829" y="2412"/>
                </a:lnTo>
                <a:lnTo>
                  <a:pt x="290829" y="3810"/>
                </a:lnTo>
                <a:lnTo>
                  <a:pt x="294639" y="3810"/>
                </a:lnTo>
                <a:lnTo>
                  <a:pt x="294639" y="2412"/>
                </a:lnTo>
                <a:close/>
              </a:path>
              <a:path w="449579" h="859789">
                <a:moveTo>
                  <a:pt x="309879" y="0"/>
                </a:moveTo>
                <a:lnTo>
                  <a:pt x="300989" y="0"/>
                </a:lnTo>
                <a:lnTo>
                  <a:pt x="300989" y="2412"/>
                </a:lnTo>
                <a:lnTo>
                  <a:pt x="449579" y="2412"/>
                </a:lnTo>
                <a:lnTo>
                  <a:pt x="449579" y="1270"/>
                </a:lnTo>
                <a:lnTo>
                  <a:pt x="309879" y="1270"/>
                </a:lnTo>
                <a:lnTo>
                  <a:pt x="309879" y="0"/>
                </a:lnTo>
                <a:close/>
              </a:path>
              <a:path w="449579" h="859789">
                <a:moveTo>
                  <a:pt x="449579" y="105283"/>
                </a:moveTo>
                <a:lnTo>
                  <a:pt x="445769" y="105283"/>
                </a:lnTo>
                <a:lnTo>
                  <a:pt x="445769" y="111633"/>
                </a:lnTo>
                <a:lnTo>
                  <a:pt x="449579" y="111633"/>
                </a:lnTo>
                <a:lnTo>
                  <a:pt x="449579" y="105283"/>
                </a:lnTo>
                <a:close/>
              </a:path>
              <a:path w="449579" h="859789">
                <a:moveTo>
                  <a:pt x="449579" y="190500"/>
                </a:moveTo>
                <a:lnTo>
                  <a:pt x="445769" y="190500"/>
                </a:lnTo>
                <a:lnTo>
                  <a:pt x="445769" y="200533"/>
                </a:lnTo>
                <a:lnTo>
                  <a:pt x="449579" y="200533"/>
                </a:lnTo>
                <a:lnTo>
                  <a:pt x="449579" y="190500"/>
                </a:lnTo>
                <a:close/>
              </a:path>
              <a:path w="449579" h="859789">
                <a:moveTo>
                  <a:pt x="449579" y="186817"/>
                </a:moveTo>
                <a:lnTo>
                  <a:pt x="445769" y="186817"/>
                </a:lnTo>
                <a:lnTo>
                  <a:pt x="445769" y="190373"/>
                </a:lnTo>
                <a:lnTo>
                  <a:pt x="449579" y="190373"/>
                </a:lnTo>
                <a:lnTo>
                  <a:pt x="449579" y="186817"/>
                </a:lnTo>
                <a:close/>
              </a:path>
              <a:path w="449579" h="859789">
                <a:moveTo>
                  <a:pt x="449579" y="184150"/>
                </a:moveTo>
                <a:lnTo>
                  <a:pt x="445769" y="184150"/>
                </a:lnTo>
                <a:lnTo>
                  <a:pt x="445769" y="186562"/>
                </a:lnTo>
                <a:lnTo>
                  <a:pt x="449579" y="186562"/>
                </a:lnTo>
                <a:lnTo>
                  <a:pt x="449579" y="184150"/>
                </a:lnTo>
                <a:close/>
              </a:path>
              <a:path w="449579" h="859789">
                <a:moveTo>
                  <a:pt x="449579" y="180467"/>
                </a:moveTo>
                <a:lnTo>
                  <a:pt x="445769" y="180467"/>
                </a:lnTo>
                <a:lnTo>
                  <a:pt x="445769" y="184023"/>
                </a:lnTo>
                <a:lnTo>
                  <a:pt x="449579" y="184023"/>
                </a:lnTo>
                <a:lnTo>
                  <a:pt x="449579" y="180467"/>
                </a:lnTo>
                <a:close/>
              </a:path>
              <a:path w="449579" h="859789">
                <a:moveTo>
                  <a:pt x="449579" y="177800"/>
                </a:moveTo>
                <a:lnTo>
                  <a:pt x="445769" y="177800"/>
                </a:lnTo>
                <a:lnTo>
                  <a:pt x="445769" y="180212"/>
                </a:lnTo>
                <a:lnTo>
                  <a:pt x="449579" y="180212"/>
                </a:lnTo>
                <a:lnTo>
                  <a:pt x="449579" y="177800"/>
                </a:lnTo>
                <a:close/>
              </a:path>
              <a:path w="449579" h="859789">
                <a:moveTo>
                  <a:pt x="449579" y="174117"/>
                </a:moveTo>
                <a:lnTo>
                  <a:pt x="445769" y="174117"/>
                </a:lnTo>
                <a:lnTo>
                  <a:pt x="445769" y="177673"/>
                </a:lnTo>
                <a:lnTo>
                  <a:pt x="449579" y="177673"/>
                </a:lnTo>
                <a:lnTo>
                  <a:pt x="449579" y="174117"/>
                </a:lnTo>
                <a:close/>
              </a:path>
              <a:path w="449579" h="859789">
                <a:moveTo>
                  <a:pt x="449579" y="171450"/>
                </a:moveTo>
                <a:lnTo>
                  <a:pt x="445769" y="171450"/>
                </a:lnTo>
                <a:lnTo>
                  <a:pt x="445769" y="173862"/>
                </a:lnTo>
                <a:lnTo>
                  <a:pt x="449579" y="173862"/>
                </a:lnTo>
                <a:lnTo>
                  <a:pt x="449579" y="171450"/>
                </a:lnTo>
                <a:close/>
              </a:path>
              <a:path w="449579" h="859789">
                <a:moveTo>
                  <a:pt x="449579" y="167767"/>
                </a:moveTo>
                <a:lnTo>
                  <a:pt x="445769" y="167767"/>
                </a:lnTo>
                <a:lnTo>
                  <a:pt x="445769" y="171323"/>
                </a:lnTo>
                <a:lnTo>
                  <a:pt x="449579" y="171323"/>
                </a:lnTo>
                <a:lnTo>
                  <a:pt x="449579" y="167767"/>
                </a:lnTo>
                <a:close/>
              </a:path>
              <a:path w="449579" h="859789">
                <a:moveTo>
                  <a:pt x="449579" y="165100"/>
                </a:moveTo>
                <a:lnTo>
                  <a:pt x="445769" y="165100"/>
                </a:lnTo>
                <a:lnTo>
                  <a:pt x="445769" y="167512"/>
                </a:lnTo>
                <a:lnTo>
                  <a:pt x="449579" y="167512"/>
                </a:lnTo>
                <a:lnTo>
                  <a:pt x="449579" y="165100"/>
                </a:lnTo>
                <a:close/>
              </a:path>
              <a:path w="449579" h="859789">
                <a:moveTo>
                  <a:pt x="449579" y="161417"/>
                </a:moveTo>
                <a:lnTo>
                  <a:pt x="445769" y="161417"/>
                </a:lnTo>
                <a:lnTo>
                  <a:pt x="445769" y="164973"/>
                </a:lnTo>
                <a:lnTo>
                  <a:pt x="449579" y="164973"/>
                </a:lnTo>
                <a:lnTo>
                  <a:pt x="449579" y="161417"/>
                </a:lnTo>
                <a:close/>
              </a:path>
              <a:path w="449579" h="859789">
                <a:moveTo>
                  <a:pt x="449579" y="158750"/>
                </a:moveTo>
                <a:lnTo>
                  <a:pt x="445769" y="158750"/>
                </a:lnTo>
                <a:lnTo>
                  <a:pt x="445769" y="161162"/>
                </a:lnTo>
                <a:lnTo>
                  <a:pt x="449579" y="161162"/>
                </a:lnTo>
                <a:lnTo>
                  <a:pt x="449579" y="158750"/>
                </a:lnTo>
                <a:close/>
              </a:path>
              <a:path w="449579" h="859789">
                <a:moveTo>
                  <a:pt x="449579" y="155067"/>
                </a:moveTo>
                <a:lnTo>
                  <a:pt x="445769" y="155067"/>
                </a:lnTo>
                <a:lnTo>
                  <a:pt x="445769" y="158623"/>
                </a:lnTo>
                <a:lnTo>
                  <a:pt x="449579" y="158623"/>
                </a:lnTo>
                <a:lnTo>
                  <a:pt x="449579" y="155067"/>
                </a:lnTo>
                <a:close/>
              </a:path>
              <a:path w="449579" h="859789">
                <a:moveTo>
                  <a:pt x="449579" y="152400"/>
                </a:moveTo>
                <a:lnTo>
                  <a:pt x="445769" y="152400"/>
                </a:lnTo>
                <a:lnTo>
                  <a:pt x="445769" y="154812"/>
                </a:lnTo>
                <a:lnTo>
                  <a:pt x="449579" y="154812"/>
                </a:lnTo>
                <a:lnTo>
                  <a:pt x="449579" y="152400"/>
                </a:lnTo>
                <a:close/>
              </a:path>
              <a:path w="449579" h="859789">
                <a:moveTo>
                  <a:pt x="449579" y="148717"/>
                </a:moveTo>
                <a:lnTo>
                  <a:pt x="445769" y="148717"/>
                </a:lnTo>
                <a:lnTo>
                  <a:pt x="445769" y="152273"/>
                </a:lnTo>
                <a:lnTo>
                  <a:pt x="449579" y="152273"/>
                </a:lnTo>
                <a:lnTo>
                  <a:pt x="449579" y="148717"/>
                </a:lnTo>
                <a:close/>
              </a:path>
              <a:path w="449579" h="859789">
                <a:moveTo>
                  <a:pt x="449579" y="146050"/>
                </a:moveTo>
                <a:lnTo>
                  <a:pt x="445769" y="146050"/>
                </a:lnTo>
                <a:lnTo>
                  <a:pt x="445769" y="148462"/>
                </a:lnTo>
                <a:lnTo>
                  <a:pt x="449579" y="148462"/>
                </a:lnTo>
                <a:lnTo>
                  <a:pt x="449579" y="146050"/>
                </a:lnTo>
                <a:close/>
              </a:path>
              <a:path w="449579" h="859789">
                <a:moveTo>
                  <a:pt x="449579" y="142367"/>
                </a:moveTo>
                <a:lnTo>
                  <a:pt x="445769" y="142367"/>
                </a:lnTo>
                <a:lnTo>
                  <a:pt x="445769" y="145923"/>
                </a:lnTo>
                <a:lnTo>
                  <a:pt x="449579" y="145923"/>
                </a:lnTo>
                <a:lnTo>
                  <a:pt x="449579" y="142367"/>
                </a:lnTo>
                <a:close/>
              </a:path>
              <a:path w="449579" h="859789">
                <a:moveTo>
                  <a:pt x="449579" y="139700"/>
                </a:moveTo>
                <a:lnTo>
                  <a:pt x="445769" y="139700"/>
                </a:lnTo>
                <a:lnTo>
                  <a:pt x="445769" y="142112"/>
                </a:lnTo>
                <a:lnTo>
                  <a:pt x="449579" y="142112"/>
                </a:lnTo>
                <a:lnTo>
                  <a:pt x="449579" y="139700"/>
                </a:lnTo>
                <a:close/>
              </a:path>
              <a:path w="449579" h="859789">
                <a:moveTo>
                  <a:pt x="449579" y="136017"/>
                </a:moveTo>
                <a:lnTo>
                  <a:pt x="445769" y="136017"/>
                </a:lnTo>
                <a:lnTo>
                  <a:pt x="445769" y="139573"/>
                </a:lnTo>
                <a:lnTo>
                  <a:pt x="449579" y="139573"/>
                </a:lnTo>
                <a:lnTo>
                  <a:pt x="449579" y="136017"/>
                </a:lnTo>
                <a:close/>
              </a:path>
              <a:path w="449579" h="859789">
                <a:moveTo>
                  <a:pt x="449579" y="133350"/>
                </a:moveTo>
                <a:lnTo>
                  <a:pt x="445769" y="133350"/>
                </a:lnTo>
                <a:lnTo>
                  <a:pt x="445769" y="135762"/>
                </a:lnTo>
                <a:lnTo>
                  <a:pt x="449579" y="135762"/>
                </a:lnTo>
                <a:lnTo>
                  <a:pt x="449579" y="133350"/>
                </a:lnTo>
                <a:close/>
              </a:path>
              <a:path w="449579" h="859789">
                <a:moveTo>
                  <a:pt x="449579" y="129667"/>
                </a:moveTo>
                <a:lnTo>
                  <a:pt x="445769" y="129667"/>
                </a:lnTo>
                <a:lnTo>
                  <a:pt x="445769" y="133223"/>
                </a:lnTo>
                <a:lnTo>
                  <a:pt x="449579" y="133223"/>
                </a:lnTo>
                <a:lnTo>
                  <a:pt x="449579" y="129667"/>
                </a:lnTo>
                <a:close/>
              </a:path>
              <a:path w="449579" h="859789">
                <a:moveTo>
                  <a:pt x="449579" y="127000"/>
                </a:moveTo>
                <a:lnTo>
                  <a:pt x="445769" y="127000"/>
                </a:lnTo>
                <a:lnTo>
                  <a:pt x="445769" y="129412"/>
                </a:lnTo>
                <a:lnTo>
                  <a:pt x="449579" y="129412"/>
                </a:lnTo>
                <a:lnTo>
                  <a:pt x="449579" y="127000"/>
                </a:lnTo>
                <a:close/>
              </a:path>
              <a:path w="449579" h="859789">
                <a:moveTo>
                  <a:pt x="449579" y="123317"/>
                </a:moveTo>
                <a:lnTo>
                  <a:pt x="445769" y="123317"/>
                </a:lnTo>
                <a:lnTo>
                  <a:pt x="445769" y="126873"/>
                </a:lnTo>
                <a:lnTo>
                  <a:pt x="449579" y="126873"/>
                </a:lnTo>
                <a:lnTo>
                  <a:pt x="449579" y="123317"/>
                </a:lnTo>
                <a:close/>
              </a:path>
              <a:path w="449579" h="859789">
                <a:moveTo>
                  <a:pt x="449579" y="120650"/>
                </a:moveTo>
                <a:lnTo>
                  <a:pt x="445769" y="120650"/>
                </a:lnTo>
                <a:lnTo>
                  <a:pt x="445769" y="123062"/>
                </a:lnTo>
                <a:lnTo>
                  <a:pt x="449579" y="123062"/>
                </a:lnTo>
                <a:lnTo>
                  <a:pt x="449579" y="120650"/>
                </a:lnTo>
                <a:close/>
              </a:path>
              <a:path w="449579" h="859789">
                <a:moveTo>
                  <a:pt x="449579" y="116967"/>
                </a:moveTo>
                <a:lnTo>
                  <a:pt x="445769" y="116967"/>
                </a:lnTo>
                <a:lnTo>
                  <a:pt x="445769" y="120523"/>
                </a:lnTo>
                <a:lnTo>
                  <a:pt x="449579" y="120523"/>
                </a:lnTo>
                <a:lnTo>
                  <a:pt x="449579" y="116967"/>
                </a:lnTo>
                <a:close/>
              </a:path>
              <a:path w="449579" h="859789">
                <a:moveTo>
                  <a:pt x="449579" y="114300"/>
                </a:moveTo>
                <a:lnTo>
                  <a:pt x="445769" y="114300"/>
                </a:lnTo>
                <a:lnTo>
                  <a:pt x="445769" y="116712"/>
                </a:lnTo>
                <a:lnTo>
                  <a:pt x="449579" y="116712"/>
                </a:lnTo>
                <a:lnTo>
                  <a:pt x="449579" y="114300"/>
                </a:lnTo>
                <a:close/>
              </a:path>
              <a:path w="449579" h="859789">
                <a:moveTo>
                  <a:pt x="449579" y="111760"/>
                </a:moveTo>
                <a:lnTo>
                  <a:pt x="445769" y="111760"/>
                </a:lnTo>
                <a:lnTo>
                  <a:pt x="445769" y="114173"/>
                </a:lnTo>
                <a:lnTo>
                  <a:pt x="449579" y="114173"/>
                </a:lnTo>
                <a:lnTo>
                  <a:pt x="449579" y="111760"/>
                </a:lnTo>
                <a:close/>
              </a:path>
              <a:path w="449579" h="859789">
                <a:moveTo>
                  <a:pt x="449579" y="200533"/>
                </a:moveTo>
                <a:lnTo>
                  <a:pt x="445769" y="200533"/>
                </a:lnTo>
                <a:lnTo>
                  <a:pt x="445769" y="238633"/>
                </a:lnTo>
                <a:lnTo>
                  <a:pt x="449579" y="238633"/>
                </a:lnTo>
                <a:lnTo>
                  <a:pt x="449579" y="200533"/>
                </a:lnTo>
                <a:close/>
              </a:path>
              <a:path w="449579" h="859789">
                <a:moveTo>
                  <a:pt x="449579" y="238633"/>
                </a:moveTo>
                <a:lnTo>
                  <a:pt x="445769" y="238633"/>
                </a:lnTo>
                <a:lnTo>
                  <a:pt x="445769" y="251333"/>
                </a:lnTo>
                <a:lnTo>
                  <a:pt x="449579" y="251333"/>
                </a:lnTo>
                <a:lnTo>
                  <a:pt x="449579" y="238633"/>
                </a:lnTo>
                <a:close/>
              </a:path>
              <a:path w="449579" h="859789">
                <a:moveTo>
                  <a:pt x="449579" y="251333"/>
                </a:moveTo>
                <a:lnTo>
                  <a:pt x="445769" y="251333"/>
                </a:lnTo>
                <a:lnTo>
                  <a:pt x="445769" y="302133"/>
                </a:lnTo>
                <a:lnTo>
                  <a:pt x="449579" y="302133"/>
                </a:lnTo>
                <a:lnTo>
                  <a:pt x="449579" y="251333"/>
                </a:lnTo>
                <a:close/>
              </a:path>
              <a:path w="449579" h="859789">
                <a:moveTo>
                  <a:pt x="449579" y="302133"/>
                </a:moveTo>
                <a:lnTo>
                  <a:pt x="445769" y="302133"/>
                </a:lnTo>
                <a:lnTo>
                  <a:pt x="445769" y="359283"/>
                </a:lnTo>
                <a:lnTo>
                  <a:pt x="449579" y="359283"/>
                </a:lnTo>
                <a:lnTo>
                  <a:pt x="449579" y="302133"/>
                </a:lnTo>
                <a:close/>
              </a:path>
              <a:path w="449579" h="859789">
                <a:moveTo>
                  <a:pt x="449579" y="359283"/>
                </a:moveTo>
                <a:lnTo>
                  <a:pt x="445769" y="359283"/>
                </a:lnTo>
                <a:lnTo>
                  <a:pt x="445769" y="387223"/>
                </a:lnTo>
                <a:lnTo>
                  <a:pt x="447039" y="387223"/>
                </a:lnTo>
                <a:lnTo>
                  <a:pt x="447039" y="375793"/>
                </a:lnTo>
                <a:lnTo>
                  <a:pt x="448310" y="375793"/>
                </a:lnTo>
                <a:lnTo>
                  <a:pt x="448310" y="364363"/>
                </a:lnTo>
                <a:lnTo>
                  <a:pt x="449579" y="364363"/>
                </a:lnTo>
                <a:lnTo>
                  <a:pt x="449579" y="359283"/>
                </a:lnTo>
                <a:close/>
              </a:path>
              <a:path w="449579" h="859789">
                <a:moveTo>
                  <a:pt x="2539" y="674243"/>
                </a:moveTo>
                <a:lnTo>
                  <a:pt x="0" y="674243"/>
                </a:lnTo>
                <a:lnTo>
                  <a:pt x="0" y="675513"/>
                </a:lnTo>
                <a:lnTo>
                  <a:pt x="2539" y="675513"/>
                </a:lnTo>
                <a:lnTo>
                  <a:pt x="2539" y="674243"/>
                </a:lnTo>
                <a:close/>
              </a:path>
              <a:path w="449579" h="859789">
                <a:moveTo>
                  <a:pt x="2539" y="670433"/>
                </a:moveTo>
                <a:lnTo>
                  <a:pt x="0" y="670433"/>
                </a:lnTo>
                <a:lnTo>
                  <a:pt x="0" y="672973"/>
                </a:lnTo>
                <a:lnTo>
                  <a:pt x="2539" y="672973"/>
                </a:lnTo>
                <a:lnTo>
                  <a:pt x="2539" y="670433"/>
                </a:lnTo>
                <a:close/>
              </a:path>
              <a:path w="449579" h="859789">
                <a:moveTo>
                  <a:pt x="449579" y="674243"/>
                </a:moveTo>
                <a:lnTo>
                  <a:pt x="445769" y="674243"/>
                </a:lnTo>
                <a:lnTo>
                  <a:pt x="445769" y="675513"/>
                </a:lnTo>
                <a:lnTo>
                  <a:pt x="449579" y="675513"/>
                </a:lnTo>
                <a:lnTo>
                  <a:pt x="449579" y="674243"/>
                </a:lnTo>
                <a:close/>
              </a:path>
              <a:path w="449579" h="859789">
                <a:moveTo>
                  <a:pt x="449579" y="670433"/>
                </a:moveTo>
                <a:lnTo>
                  <a:pt x="445769" y="670433"/>
                </a:lnTo>
                <a:lnTo>
                  <a:pt x="445769" y="672973"/>
                </a:lnTo>
                <a:lnTo>
                  <a:pt x="449579" y="672973"/>
                </a:lnTo>
                <a:lnTo>
                  <a:pt x="449579" y="670433"/>
                </a:lnTo>
                <a:close/>
              </a:path>
              <a:path w="449579" h="859789">
                <a:moveTo>
                  <a:pt x="2539" y="667893"/>
                </a:moveTo>
                <a:lnTo>
                  <a:pt x="0" y="667893"/>
                </a:lnTo>
                <a:lnTo>
                  <a:pt x="0" y="669163"/>
                </a:lnTo>
                <a:lnTo>
                  <a:pt x="2539" y="669163"/>
                </a:lnTo>
                <a:lnTo>
                  <a:pt x="2539" y="667893"/>
                </a:lnTo>
                <a:close/>
              </a:path>
              <a:path w="449579" h="859789">
                <a:moveTo>
                  <a:pt x="2539" y="664083"/>
                </a:moveTo>
                <a:lnTo>
                  <a:pt x="0" y="664083"/>
                </a:lnTo>
                <a:lnTo>
                  <a:pt x="0" y="666623"/>
                </a:lnTo>
                <a:lnTo>
                  <a:pt x="2539" y="666623"/>
                </a:lnTo>
                <a:lnTo>
                  <a:pt x="2539" y="664083"/>
                </a:lnTo>
                <a:close/>
              </a:path>
              <a:path w="449579" h="859789">
                <a:moveTo>
                  <a:pt x="449579" y="667893"/>
                </a:moveTo>
                <a:lnTo>
                  <a:pt x="445769" y="667893"/>
                </a:lnTo>
                <a:lnTo>
                  <a:pt x="445769" y="669163"/>
                </a:lnTo>
                <a:lnTo>
                  <a:pt x="449579" y="669163"/>
                </a:lnTo>
                <a:lnTo>
                  <a:pt x="449579" y="667893"/>
                </a:lnTo>
                <a:close/>
              </a:path>
              <a:path w="449579" h="859789">
                <a:moveTo>
                  <a:pt x="449579" y="664083"/>
                </a:moveTo>
                <a:lnTo>
                  <a:pt x="445769" y="664083"/>
                </a:lnTo>
                <a:lnTo>
                  <a:pt x="445769" y="666623"/>
                </a:lnTo>
                <a:lnTo>
                  <a:pt x="449579" y="666623"/>
                </a:lnTo>
                <a:lnTo>
                  <a:pt x="449579" y="664083"/>
                </a:lnTo>
                <a:close/>
              </a:path>
              <a:path w="449579" h="859789">
                <a:moveTo>
                  <a:pt x="2539" y="661543"/>
                </a:moveTo>
                <a:lnTo>
                  <a:pt x="0" y="661543"/>
                </a:lnTo>
                <a:lnTo>
                  <a:pt x="0" y="662813"/>
                </a:lnTo>
                <a:lnTo>
                  <a:pt x="2539" y="662813"/>
                </a:lnTo>
                <a:lnTo>
                  <a:pt x="2539" y="661543"/>
                </a:lnTo>
                <a:close/>
              </a:path>
              <a:path w="449579" h="859789">
                <a:moveTo>
                  <a:pt x="2539" y="657733"/>
                </a:moveTo>
                <a:lnTo>
                  <a:pt x="0" y="657733"/>
                </a:lnTo>
                <a:lnTo>
                  <a:pt x="0" y="660273"/>
                </a:lnTo>
                <a:lnTo>
                  <a:pt x="2539" y="660273"/>
                </a:lnTo>
                <a:lnTo>
                  <a:pt x="2539" y="657733"/>
                </a:lnTo>
                <a:close/>
              </a:path>
              <a:path w="449579" h="859789">
                <a:moveTo>
                  <a:pt x="449579" y="661543"/>
                </a:moveTo>
                <a:lnTo>
                  <a:pt x="445769" y="661543"/>
                </a:lnTo>
                <a:lnTo>
                  <a:pt x="445769" y="662813"/>
                </a:lnTo>
                <a:lnTo>
                  <a:pt x="449579" y="662813"/>
                </a:lnTo>
                <a:lnTo>
                  <a:pt x="449579" y="661543"/>
                </a:lnTo>
                <a:close/>
              </a:path>
              <a:path w="449579" h="859789">
                <a:moveTo>
                  <a:pt x="449579" y="657733"/>
                </a:moveTo>
                <a:lnTo>
                  <a:pt x="445769" y="657733"/>
                </a:lnTo>
                <a:lnTo>
                  <a:pt x="445769" y="660273"/>
                </a:lnTo>
                <a:lnTo>
                  <a:pt x="449579" y="660273"/>
                </a:lnTo>
                <a:lnTo>
                  <a:pt x="449579" y="657733"/>
                </a:lnTo>
                <a:close/>
              </a:path>
              <a:path w="449579" h="859789">
                <a:moveTo>
                  <a:pt x="2539" y="655193"/>
                </a:moveTo>
                <a:lnTo>
                  <a:pt x="0" y="655193"/>
                </a:lnTo>
                <a:lnTo>
                  <a:pt x="0" y="656463"/>
                </a:lnTo>
                <a:lnTo>
                  <a:pt x="2539" y="656463"/>
                </a:lnTo>
                <a:lnTo>
                  <a:pt x="2539" y="655193"/>
                </a:lnTo>
                <a:close/>
              </a:path>
              <a:path w="449579" h="859789">
                <a:moveTo>
                  <a:pt x="2539" y="651383"/>
                </a:moveTo>
                <a:lnTo>
                  <a:pt x="0" y="651383"/>
                </a:lnTo>
                <a:lnTo>
                  <a:pt x="0" y="653923"/>
                </a:lnTo>
                <a:lnTo>
                  <a:pt x="2539" y="653923"/>
                </a:lnTo>
                <a:lnTo>
                  <a:pt x="2539" y="651383"/>
                </a:lnTo>
                <a:close/>
              </a:path>
              <a:path w="449579" h="859789">
                <a:moveTo>
                  <a:pt x="449579" y="655193"/>
                </a:moveTo>
                <a:lnTo>
                  <a:pt x="445769" y="655193"/>
                </a:lnTo>
                <a:lnTo>
                  <a:pt x="445769" y="656463"/>
                </a:lnTo>
                <a:lnTo>
                  <a:pt x="449579" y="656463"/>
                </a:lnTo>
                <a:lnTo>
                  <a:pt x="449579" y="655193"/>
                </a:lnTo>
                <a:close/>
              </a:path>
              <a:path w="449579" h="859789">
                <a:moveTo>
                  <a:pt x="449579" y="651383"/>
                </a:moveTo>
                <a:lnTo>
                  <a:pt x="445769" y="651383"/>
                </a:lnTo>
                <a:lnTo>
                  <a:pt x="445769" y="653923"/>
                </a:lnTo>
                <a:lnTo>
                  <a:pt x="449579" y="653923"/>
                </a:lnTo>
                <a:lnTo>
                  <a:pt x="449579" y="651383"/>
                </a:lnTo>
                <a:close/>
              </a:path>
              <a:path w="449579" h="859789">
                <a:moveTo>
                  <a:pt x="2539" y="648843"/>
                </a:moveTo>
                <a:lnTo>
                  <a:pt x="0" y="648843"/>
                </a:lnTo>
                <a:lnTo>
                  <a:pt x="0" y="650113"/>
                </a:lnTo>
                <a:lnTo>
                  <a:pt x="2539" y="650113"/>
                </a:lnTo>
                <a:lnTo>
                  <a:pt x="2539" y="648843"/>
                </a:lnTo>
                <a:close/>
              </a:path>
              <a:path w="449579" h="859789">
                <a:moveTo>
                  <a:pt x="2539" y="645033"/>
                </a:moveTo>
                <a:lnTo>
                  <a:pt x="0" y="645033"/>
                </a:lnTo>
                <a:lnTo>
                  <a:pt x="0" y="647573"/>
                </a:lnTo>
                <a:lnTo>
                  <a:pt x="2539" y="647573"/>
                </a:lnTo>
                <a:lnTo>
                  <a:pt x="2539" y="645033"/>
                </a:lnTo>
                <a:close/>
              </a:path>
              <a:path w="449579" h="859789">
                <a:moveTo>
                  <a:pt x="449579" y="648843"/>
                </a:moveTo>
                <a:lnTo>
                  <a:pt x="445769" y="648843"/>
                </a:lnTo>
                <a:lnTo>
                  <a:pt x="445769" y="650113"/>
                </a:lnTo>
                <a:lnTo>
                  <a:pt x="449579" y="650113"/>
                </a:lnTo>
                <a:lnTo>
                  <a:pt x="449579" y="648843"/>
                </a:lnTo>
                <a:close/>
              </a:path>
              <a:path w="449579" h="859789">
                <a:moveTo>
                  <a:pt x="449579" y="645033"/>
                </a:moveTo>
                <a:lnTo>
                  <a:pt x="445769" y="645033"/>
                </a:lnTo>
                <a:lnTo>
                  <a:pt x="445769" y="647573"/>
                </a:lnTo>
                <a:lnTo>
                  <a:pt x="449579" y="647573"/>
                </a:lnTo>
                <a:lnTo>
                  <a:pt x="449579" y="645033"/>
                </a:lnTo>
                <a:close/>
              </a:path>
              <a:path w="449579" h="859789">
                <a:moveTo>
                  <a:pt x="2539" y="642493"/>
                </a:moveTo>
                <a:lnTo>
                  <a:pt x="0" y="642493"/>
                </a:lnTo>
                <a:lnTo>
                  <a:pt x="0" y="643763"/>
                </a:lnTo>
                <a:lnTo>
                  <a:pt x="2539" y="643763"/>
                </a:lnTo>
                <a:lnTo>
                  <a:pt x="2539" y="642493"/>
                </a:lnTo>
                <a:close/>
              </a:path>
              <a:path w="449579" h="859789">
                <a:moveTo>
                  <a:pt x="2539" y="638683"/>
                </a:moveTo>
                <a:lnTo>
                  <a:pt x="0" y="638683"/>
                </a:lnTo>
                <a:lnTo>
                  <a:pt x="0" y="641223"/>
                </a:lnTo>
                <a:lnTo>
                  <a:pt x="2539" y="641223"/>
                </a:lnTo>
                <a:lnTo>
                  <a:pt x="2539" y="638683"/>
                </a:lnTo>
                <a:close/>
              </a:path>
              <a:path w="449579" h="859789">
                <a:moveTo>
                  <a:pt x="449579" y="642493"/>
                </a:moveTo>
                <a:lnTo>
                  <a:pt x="445769" y="642493"/>
                </a:lnTo>
                <a:lnTo>
                  <a:pt x="445769" y="643763"/>
                </a:lnTo>
                <a:lnTo>
                  <a:pt x="449579" y="643763"/>
                </a:lnTo>
                <a:lnTo>
                  <a:pt x="449579" y="642493"/>
                </a:lnTo>
                <a:close/>
              </a:path>
              <a:path w="449579" h="859789">
                <a:moveTo>
                  <a:pt x="449579" y="638683"/>
                </a:moveTo>
                <a:lnTo>
                  <a:pt x="445769" y="638683"/>
                </a:lnTo>
                <a:lnTo>
                  <a:pt x="445769" y="641223"/>
                </a:lnTo>
                <a:lnTo>
                  <a:pt x="449579" y="641223"/>
                </a:lnTo>
                <a:lnTo>
                  <a:pt x="449579" y="638683"/>
                </a:lnTo>
                <a:close/>
              </a:path>
              <a:path w="449579" h="859789">
                <a:moveTo>
                  <a:pt x="2539" y="636143"/>
                </a:moveTo>
                <a:lnTo>
                  <a:pt x="0" y="636143"/>
                </a:lnTo>
                <a:lnTo>
                  <a:pt x="0" y="637413"/>
                </a:lnTo>
                <a:lnTo>
                  <a:pt x="2539" y="637413"/>
                </a:lnTo>
                <a:lnTo>
                  <a:pt x="2539" y="636143"/>
                </a:lnTo>
                <a:close/>
              </a:path>
              <a:path w="449579" h="859789">
                <a:moveTo>
                  <a:pt x="2539" y="632333"/>
                </a:moveTo>
                <a:lnTo>
                  <a:pt x="0" y="632333"/>
                </a:lnTo>
                <a:lnTo>
                  <a:pt x="0" y="634873"/>
                </a:lnTo>
                <a:lnTo>
                  <a:pt x="2539" y="634873"/>
                </a:lnTo>
                <a:lnTo>
                  <a:pt x="2539" y="632333"/>
                </a:lnTo>
                <a:close/>
              </a:path>
              <a:path w="449579" h="859789">
                <a:moveTo>
                  <a:pt x="449579" y="636143"/>
                </a:moveTo>
                <a:lnTo>
                  <a:pt x="445769" y="636143"/>
                </a:lnTo>
                <a:lnTo>
                  <a:pt x="445769" y="637413"/>
                </a:lnTo>
                <a:lnTo>
                  <a:pt x="449579" y="637413"/>
                </a:lnTo>
                <a:lnTo>
                  <a:pt x="449579" y="636143"/>
                </a:lnTo>
                <a:close/>
              </a:path>
              <a:path w="449579" h="859789">
                <a:moveTo>
                  <a:pt x="449579" y="632333"/>
                </a:moveTo>
                <a:lnTo>
                  <a:pt x="445769" y="632333"/>
                </a:lnTo>
                <a:lnTo>
                  <a:pt x="445769" y="634873"/>
                </a:lnTo>
                <a:lnTo>
                  <a:pt x="449579" y="634873"/>
                </a:lnTo>
                <a:lnTo>
                  <a:pt x="449579" y="632333"/>
                </a:lnTo>
                <a:close/>
              </a:path>
              <a:path w="449579" h="859789">
                <a:moveTo>
                  <a:pt x="2539" y="629793"/>
                </a:moveTo>
                <a:lnTo>
                  <a:pt x="0" y="629793"/>
                </a:lnTo>
                <a:lnTo>
                  <a:pt x="0" y="631063"/>
                </a:lnTo>
                <a:lnTo>
                  <a:pt x="2539" y="631063"/>
                </a:lnTo>
                <a:lnTo>
                  <a:pt x="2539" y="629793"/>
                </a:lnTo>
                <a:close/>
              </a:path>
              <a:path w="449579" h="859789">
                <a:moveTo>
                  <a:pt x="2539" y="625983"/>
                </a:moveTo>
                <a:lnTo>
                  <a:pt x="0" y="625983"/>
                </a:lnTo>
                <a:lnTo>
                  <a:pt x="0" y="628523"/>
                </a:lnTo>
                <a:lnTo>
                  <a:pt x="2539" y="628523"/>
                </a:lnTo>
                <a:lnTo>
                  <a:pt x="2539" y="625983"/>
                </a:lnTo>
                <a:close/>
              </a:path>
              <a:path w="449579" h="859789">
                <a:moveTo>
                  <a:pt x="449579" y="629793"/>
                </a:moveTo>
                <a:lnTo>
                  <a:pt x="445769" y="629793"/>
                </a:lnTo>
                <a:lnTo>
                  <a:pt x="445769" y="631063"/>
                </a:lnTo>
                <a:lnTo>
                  <a:pt x="449579" y="631063"/>
                </a:lnTo>
                <a:lnTo>
                  <a:pt x="449579" y="629793"/>
                </a:lnTo>
                <a:close/>
              </a:path>
              <a:path w="449579" h="859789">
                <a:moveTo>
                  <a:pt x="449579" y="625983"/>
                </a:moveTo>
                <a:lnTo>
                  <a:pt x="445769" y="625983"/>
                </a:lnTo>
                <a:lnTo>
                  <a:pt x="445769" y="628523"/>
                </a:lnTo>
                <a:lnTo>
                  <a:pt x="449579" y="628523"/>
                </a:lnTo>
                <a:lnTo>
                  <a:pt x="449579" y="625983"/>
                </a:lnTo>
                <a:close/>
              </a:path>
              <a:path w="449579" h="859789">
                <a:moveTo>
                  <a:pt x="2539" y="623570"/>
                </a:moveTo>
                <a:lnTo>
                  <a:pt x="0" y="623570"/>
                </a:lnTo>
                <a:lnTo>
                  <a:pt x="0" y="624713"/>
                </a:lnTo>
                <a:lnTo>
                  <a:pt x="2539" y="624713"/>
                </a:lnTo>
                <a:lnTo>
                  <a:pt x="2539" y="623570"/>
                </a:lnTo>
                <a:close/>
              </a:path>
              <a:path w="449579" h="859789">
                <a:moveTo>
                  <a:pt x="449579" y="623570"/>
                </a:moveTo>
                <a:lnTo>
                  <a:pt x="445769" y="623570"/>
                </a:lnTo>
                <a:lnTo>
                  <a:pt x="445769" y="624713"/>
                </a:lnTo>
                <a:lnTo>
                  <a:pt x="449579" y="624713"/>
                </a:lnTo>
                <a:lnTo>
                  <a:pt x="449579" y="623570"/>
                </a:lnTo>
                <a:close/>
              </a:path>
              <a:path w="449579" h="859789">
                <a:moveTo>
                  <a:pt x="1269" y="618363"/>
                </a:moveTo>
                <a:lnTo>
                  <a:pt x="0" y="618363"/>
                </a:lnTo>
                <a:lnTo>
                  <a:pt x="0" y="622173"/>
                </a:lnTo>
                <a:lnTo>
                  <a:pt x="2539" y="622173"/>
                </a:lnTo>
                <a:lnTo>
                  <a:pt x="2539" y="619633"/>
                </a:lnTo>
                <a:lnTo>
                  <a:pt x="1269" y="619633"/>
                </a:lnTo>
                <a:lnTo>
                  <a:pt x="1269" y="618363"/>
                </a:lnTo>
                <a:close/>
              </a:path>
              <a:path w="449579" h="859789">
                <a:moveTo>
                  <a:pt x="449579" y="619633"/>
                </a:moveTo>
                <a:lnTo>
                  <a:pt x="445769" y="619633"/>
                </a:lnTo>
                <a:lnTo>
                  <a:pt x="445769" y="622173"/>
                </a:lnTo>
                <a:lnTo>
                  <a:pt x="449579" y="622173"/>
                </a:lnTo>
                <a:lnTo>
                  <a:pt x="449579" y="619633"/>
                </a:lnTo>
                <a:close/>
              </a:path>
              <a:path w="449579" h="859789">
                <a:moveTo>
                  <a:pt x="449579" y="617220"/>
                </a:moveTo>
                <a:lnTo>
                  <a:pt x="445769" y="617220"/>
                </a:lnTo>
                <a:lnTo>
                  <a:pt x="445769" y="618363"/>
                </a:lnTo>
                <a:lnTo>
                  <a:pt x="449579" y="618363"/>
                </a:lnTo>
                <a:lnTo>
                  <a:pt x="449579" y="617220"/>
                </a:lnTo>
                <a:close/>
              </a:path>
              <a:path w="449579" h="859789">
                <a:moveTo>
                  <a:pt x="449579" y="613283"/>
                </a:moveTo>
                <a:lnTo>
                  <a:pt x="445769" y="613283"/>
                </a:lnTo>
                <a:lnTo>
                  <a:pt x="445769" y="615823"/>
                </a:lnTo>
                <a:lnTo>
                  <a:pt x="449579" y="615823"/>
                </a:lnTo>
                <a:lnTo>
                  <a:pt x="449579" y="613283"/>
                </a:lnTo>
                <a:close/>
              </a:path>
              <a:path w="449579" h="859789">
                <a:moveTo>
                  <a:pt x="449579" y="610870"/>
                </a:moveTo>
                <a:lnTo>
                  <a:pt x="445769" y="610870"/>
                </a:lnTo>
                <a:lnTo>
                  <a:pt x="445769" y="612013"/>
                </a:lnTo>
                <a:lnTo>
                  <a:pt x="449579" y="612013"/>
                </a:lnTo>
                <a:lnTo>
                  <a:pt x="449579" y="610870"/>
                </a:lnTo>
                <a:close/>
              </a:path>
              <a:path w="449579" h="859789">
                <a:moveTo>
                  <a:pt x="449579" y="606933"/>
                </a:moveTo>
                <a:lnTo>
                  <a:pt x="445769" y="606933"/>
                </a:lnTo>
                <a:lnTo>
                  <a:pt x="445769" y="609473"/>
                </a:lnTo>
                <a:lnTo>
                  <a:pt x="449579" y="609473"/>
                </a:lnTo>
                <a:lnTo>
                  <a:pt x="449579" y="606933"/>
                </a:lnTo>
                <a:close/>
              </a:path>
              <a:path w="449579" h="859789">
                <a:moveTo>
                  <a:pt x="449579" y="604520"/>
                </a:moveTo>
                <a:lnTo>
                  <a:pt x="445769" y="604520"/>
                </a:lnTo>
                <a:lnTo>
                  <a:pt x="445769" y="605663"/>
                </a:lnTo>
                <a:lnTo>
                  <a:pt x="449579" y="605663"/>
                </a:lnTo>
                <a:lnTo>
                  <a:pt x="449579" y="604520"/>
                </a:lnTo>
                <a:close/>
              </a:path>
              <a:path w="449579" h="859789">
                <a:moveTo>
                  <a:pt x="449579" y="600583"/>
                </a:moveTo>
                <a:lnTo>
                  <a:pt x="445769" y="600583"/>
                </a:lnTo>
                <a:lnTo>
                  <a:pt x="445769" y="603123"/>
                </a:lnTo>
                <a:lnTo>
                  <a:pt x="449579" y="603123"/>
                </a:lnTo>
                <a:lnTo>
                  <a:pt x="449579" y="600583"/>
                </a:lnTo>
                <a:close/>
              </a:path>
              <a:path w="449579" h="859789">
                <a:moveTo>
                  <a:pt x="449579" y="598170"/>
                </a:moveTo>
                <a:lnTo>
                  <a:pt x="445769" y="598170"/>
                </a:lnTo>
                <a:lnTo>
                  <a:pt x="445769" y="599313"/>
                </a:lnTo>
                <a:lnTo>
                  <a:pt x="449579" y="599313"/>
                </a:lnTo>
                <a:lnTo>
                  <a:pt x="449579" y="598170"/>
                </a:lnTo>
                <a:close/>
              </a:path>
              <a:path w="449579" h="859789">
                <a:moveTo>
                  <a:pt x="449579" y="594233"/>
                </a:moveTo>
                <a:lnTo>
                  <a:pt x="445769" y="594233"/>
                </a:lnTo>
                <a:lnTo>
                  <a:pt x="445769" y="596773"/>
                </a:lnTo>
                <a:lnTo>
                  <a:pt x="449579" y="596773"/>
                </a:lnTo>
                <a:lnTo>
                  <a:pt x="449579" y="594233"/>
                </a:lnTo>
                <a:close/>
              </a:path>
              <a:path w="449579" h="859789">
                <a:moveTo>
                  <a:pt x="449579" y="591820"/>
                </a:moveTo>
                <a:lnTo>
                  <a:pt x="445769" y="591820"/>
                </a:lnTo>
                <a:lnTo>
                  <a:pt x="445769" y="592963"/>
                </a:lnTo>
                <a:lnTo>
                  <a:pt x="449579" y="592963"/>
                </a:lnTo>
                <a:lnTo>
                  <a:pt x="449579" y="591820"/>
                </a:lnTo>
                <a:close/>
              </a:path>
              <a:path w="449579" h="859789">
                <a:moveTo>
                  <a:pt x="449579" y="587883"/>
                </a:moveTo>
                <a:lnTo>
                  <a:pt x="445769" y="587883"/>
                </a:lnTo>
                <a:lnTo>
                  <a:pt x="445769" y="590423"/>
                </a:lnTo>
                <a:lnTo>
                  <a:pt x="449579" y="590423"/>
                </a:lnTo>
                <a:lnTo>
                  <a:pt x="449579" y="587883"/>
                </a:lnTo>
                <a:close/>
              </a:path>
              <a:path w="449579" h="859789">
                <a:moveTo>
                  <a:pt x="449579" y="585470"/>
                </a:moveTo>
                <a:lnTo>
                  <a:pt x="445769" y="585470"/>
                </a:lnTo>
                <a:lnTo>
                  <a:pt x="445769" y="586613"/>
                </a:lnTo>
                <a:lnTo>
                  <a:pt x="449579" y="586613"/>
                </a:lnTo>
                <a:lnTo>
                  <a:pt x="449579" y="585470"/>
                </a:lnTo>
                <a:close/>
              </a:path>
              <a:path w="449579" h="859789">
                <a:moveTo>
                  <a:pt x="449579" y="581533"/>
                </a:moveTo>
                <a:lnTo>
                  <a:pt x="445769" y="581533"/>
                </a:lnTo>
                <a:lnTo>
                  <a:pt x="445769" y="584073"/>
                </a:lnTo>
                <a:lnTo>
                  <a:pt x="449579" y="584073"/>
                </a:lnTo>
                <a:lnTo>
                  <a:pt x="449579" y="581533"/>
                </a:lnTo>
                <a:close/>
              </a:path>
              <a:path w="449579" h="859789">
                <a:moveTo>
                  <a:pt x="449579" y="579120"/>
                </a:moveTo>
                <a:lnTo>
                  <a:pt x="445769" y="579120"/>
                </a:lnTo>
                <a:lnTo>
                  <a:pt x="445769" y="580263"/>
                </a:lnTo>
                <a:lnTo>
                  <a:pt x="449579" y="580263"/>
                </a:lnTo>
                <a:lnTo>
                  <a:pt x="449579" y="579120"/>
                </a:lnTo>
                <a:close/>
              </a:path>
              <a:path w="449579" h="859789">
                <a:moveTo>
                  <a:pt x="449579" y="575183"/>
                </a:moveTo>
                <a:lnTo>
                  <a:pt x="445769" y="575183"/>
                </a:lnTo>
                <a:lnTo>
                  <a:pt x="445769" y="577723"/>
                </a:lnTo>
                <a:lnTo>
                  <a:pt x="449579" y="577723"/>
                </a:lnTo>
                <a:lnTo>
                  <a:pt x="449579" y="575183"/>
                </a:lnTo>
                <a:close/>
              </a:path>
              <a:path w="449579" h="859789">
                <a:moveTo>
                  <a:pt x="449579" y="572770"/>
                </a:moveTo>
                <a:lnTo>
                  <a:pt x="445769" y="572770"/>
                </a:lnTo>
                <a:lnTo>
                  <a:pt x="445769" y="573913"/>
                </a:lnTo>
                <a:lnTo>
                  <a:pt x="449579" y="573913"/>
                </a:lnTo>
                <a:lnTo>
                  <a:pt x="449579" y="572770"/>
                </a:lnTo>
                <a:close/>
              </a:path>
              <a:path w="449579" h="859789">
                <a:moveTo>
                  <a:pt x="449579" y="568833"/>
                </a:moveTo>
                <a:lnTo>
                  <a:pt x="445769" y="568833"/>
                </a:lnTo>
                <a:lnTo>
                  <a:pt x="445769" y="571373"/>
                </a:lnTo>
                <a:lnTo>
                  <a:pt x="449579" y="571373"/>
                </a:lnTo>
                <a:lnTo>
                  <a:pt x="449579" y="568833"/>
                </a:lnTo>
                <a:close/>
              </a:path>
              <a:path w="449579" h="859789">
                <a:moveTo>
                  <a:pt x="449579" y="566420"/>
                </a:moveTo>
                <a:lnTo>
                  <a:pt x="445769" y="566420"/>
                </a:lnTo>
                <a:lnTo>
                  <a:pt x="445769" y="567563"/>
                </a:lnTo>
                <a:lnTo>
                  <a:pt x="449579" y="567563"/>
                </a:lnTo>
                <a:lnTo>
                  <a:pt x="449579" y="566420"/>
                </a:lnTo>
                <a:close/>
              </a:path>
              <a:path w="449579" h="859789">
                <a:moveTo>
                  <a:pt x="448310" y="562483"/>
                </a:moveTo>
                <a:lnTo>
                  <a:pt x="445769" y="562483"/>
                </a:lnTo>
                <a:lnTo>
                  <a:pt x="445769" y="565023"/>
                </a:lnTo>
                <a:lnTo>
                  <a:pt x="448310" y="565023"/>
                </a:lnTo>
                <a:lnTo>
                  <a:pt x="448310" y="562483"/>
                </a:lnTo>
                <a:close/>
              </a:path>
              <a:path w="449579" h="859789">
                <a:moveTo>
                  <a:pt x="448310" y="560070"/>
                </a:moveTo>
                <a:lnTo>
                  <a:pt x="445769" y="560070"/>
                </a:lnTo>
                <a:lnTo>
                  <a:pt x="445769" y="561213"/>
                </a:lnTo>
                <a:lnTo>
                  <a:pt x="448310" y="561213"/>
                </a:lnTo>
                <a:lnTo>
                  <a:pt x="448310" y="560070"/>
                </a:lnTo>
                <a:close/>
              </a:path>
              <a:path w="449579" h="859789">
                <a:moveTo>
                  <a:pt x="448309" y="556133"/>
                </a:moveTo>
                <a:lnTo>
                  <a:pt x="445769" y="556133"/>
                </a:lnTo>
                <a:lnTo>
                  <a:pt x="445769" y="558673"/>
                </a:lnTo>
                <a:lnTo>
                  <a:pt x="448309" y="558673"/>
                </a:lnTo>
                <a:lnTo>
                  <a:pt x="448309" y="556133"/>
                </a:lnTo>
                <a:close/>
              </a:path>
              <a:path w="449579" h="859789">
                <a:moveTo>
                  <a:pt x="448309" y="553720"/>
                </a:moveTo>
                <a:lnTo>
                  <a:pt x="445769" y="553720"/>
                </a:lnTo>
                <a:lnTo>
                  <a:pt x="445769" y="554863"/>
                </a:lnTo>
                <a:lnTo>
                  <a:pt x="448309" y="554863"/>
                </a:lnTo>
                <a:lnTo>
                  <a:pt x="448309" y="553720"/>
                </a:lnTo>
                <a:close/>
              </a:path>
              <a:path w="449579" h="859789">
                <a:moveTo>
                  <a:pt x="447039" y="549783"/>
                </a:moveTo>
                <a:lnTo>
                  <a:pt x="445769" y="549783"/>
                </a:lnTo>
                <a:lnTo>
                  <a:pt x="445769" y="552323"/>
                </a:lnTo>
                <a:lnTo>
                  <a:pt x="447039" y="552323"/>
                </a:lnTo>
                <a:lnTo>
                  <a:pt x="447039" y="549783"/>
                </a:lnTo>
                <a:close/>
              </a:path>
              <a:path w="449579" h="859789">
                <a:moveTo>
                  <a:pt x="447039" y="547370"/>
                </a:moveTo>
                <a:lnTo>
                  <a:pt x="445769" y="547370"/>
                </a:lnTo>
                <a:lnTo>
                  <a:pt x="445769" y="548513"/>
                </a:lnTo>
                <a:lnTo>
                  <a:pt x="447039" y="548513"/>
                </a:lnTo>
                <a:lnTo>
                  <a:pt x="447039" y="547370"/>
                </a:lnTo>
                <a:close/>
              </a:path>
              <a:path w="449579" h="859789">
                <a:moveTo>
                  <a:pt x="447039" y="543433"/>
                </a:moveTo>
                <a:lnTo>
                  <a:pt x="445769" y="543433"/>
                </a:lnTo>
                <a:lnTo>
                  <a:pt x="445769" y="545973"/>
                </a:lnTo>
                <a:lnTo>
                  <a:pt x="447039" y="545973"/>
                </a:lnTo>
                <a:lnTo>
                  <a:pt x="447039" y="543433"/>
                </a:lnTo>
                <a:close/>
              </a:path>
              <a:path w="449579" h="859789">
                <a:moveTo>
                  <a:pt x="447039" y="541020"/>
                </a:moveTo>
                <a:lnTo>
                  <a:pt x="445769" y="541020"/>
                </a:lnTo>
                <a:lnTo>
                  <a:pt x="445769" y="542163"/>
                </a:lnTo>
                <a:lnTo>
                  <a:pt x="447039" y="542163"/>
                </a:lnTo>
                <a:lnTo>
                  <a:pt x="447039" y="541020"/>
                </a:lnTo>
                <a:close/>
              </a:path>
              <a:path w="449579" h="859789">
                <a:moveTo>
                  <a:pt x="2539" y="676783"/>
                </a:moveTo>
                <a:lnTo>
                  <a:pt x="0" y="676783"/>
                </a:lnTo>
                <a:lnTo>
                  <a:pt x="0" y="733933"/>
                </a:lnTo>
                <a:lnTo>
                  <a:pt x="2539" y="733933"/>
                </a:lnTo>
                <a:lnTo>
                  <a:pt x="2539" y="676783"/>
                </a:lnTo>
                <a:close/>
              </a:path>
              <a:path w="449579" h="859789">
                <a:moveTo>
                  <a:pt x="449579" y="676783"/>
                </a:moveTo>
                <a:lnTo>
                  <a:pt x="445769" y="676783"/>
                </a:lnTo>
                <a:lnTo>
                  <a:pt x="445769" y="722503"/>
                </a:lnTo>
                <a:lnTo>
                  <a:pt x="447039" y="722503"/>
                </a:lnTo>
                <a:lnTo>
                  <a:pt x="447039" y="717423"/>
                </a:lnTo>
                <a:lnTo>
                  <a:pt x="448309" y="717423"/>
                </a:lnTo>
                <a:lnTo>
                  <a:pt x="448309" y="709803"/>
                </a:lnTo>
                <a:lnTo>
                  <a:pt x="449579" y="709803"/>
                </a:lnTo>
                <a:lnTo>
                  <a:pt x="449579" y="676783"/>
                </a:lnTo>
                <a:close/>
              </a:path>
              <a:path w="449579" h="859789">
                <a:moveTo>
                  <a:pt x="2539" y="733933"/>
                </a:moveTo>
                <a:lnTo>
                  <a:pt x="0" y="733933"/>
                </a:lnTo>
                <a:lnTo>
                  <a:pt x="0" y="788543"/>
                </a:lnTo>
                <a:lnTo>
                  <a:pt x="2539" y="788543"/>
                </a:lnTo>
                <a:lnTo>
                  <a:pt x="2539" y="733933"/>
                </a:lnTo>
                <a:close/>
              </a:path>
              <a:path w="449579" h="859789">
                <a:moveTo>
                  <a:pt x="2539" y="788543"/>
                </a:moveTo>
                <a:lnTo>
                  <a:pt x="0" y="788543"/>
                </a:lnTo>
                <a:lnTo>
                  <a:pt x="0" y="794893"/>
                </a:lnTo>
                <a:lnTo>
                  <a:pt x="2539" y="794893"/>
                </a:lnTo>
                <a:lnTo>
                  <a:pt x="2539" y="788543"/>
                </a:lnTo>
                <a:close/>
              </a:path>
              <a:path w="449579" h="859789">
                <a:moveTo>
                  <a:pt x="2539" y="794893"/>
                </a:moveTo>
                <a:lnTo>
                  <a:pt x="0" y="794893"/>
                </a:lnTo>
                <a:lnTo>
                  <a:pt x="0" y="801243"/>
                </a:lnTo>
                <a:lnTo>
                  <a:pt x="2539" y="801243"/>
                </a:lnTo>
                <a:lnTo>
                  <a:pt x="2539" y="794893"/>
                </a:lnTo>
                <a:close/>
              </a:path>
              <a:path w="449579" h="859789">
                <a:moveTo>
                  <a:pt x="2539" y="801243"/>
                </a:moveTo>
                <a:lnTo>
                  <a:pt x="0" y="801243"/>
                </a:lnTo>
                <a:lnTo>
                  <a:pt x="0" y="807593"/>
                </a:lnTo>
                <a:lnTo>
                  <a:pt x="2539" y="807593"/>
                </a:lnTo>
                <a:lnTo>
                  <a:pt x="2539" y="801243"/>
                </a:lnTo>
                <a:close/>
              </a:path>
              <a:path w="449579" h="859789">
                <a:moveTo>
                  <a:pt x="2539" y="807593"/>
                </a:moveTo>
                <a:lnTo>
                  <a:pt x="0" y="807593"/>
                </a:lnTo>
                <a:lnTo>
                  <a:pt x="0" y="813943"/>
                </a:lnTo>
                <a:lnTo>
                  <a:pt x="2539" y="813943"/>
                </a:lnTo>
                <a:lnTo>
                  <a:pt x="2539" y="807593"/>
                </a:lnTo>
                <a:close/>
              </a:path>
              <a:path w="449579" h="859789">
                <a:moveTo>
                  <a:pt x="2539" y="813943"/>
                </a:moveTo>
                <a:lnTo>
                  <a:pt x="0" y="813943"/>
                </a:lnTo>
                <a:lnTo>
                  <a:pt x="0" y="820293"/>
                </a:lnTo>
                <a:lnTo>
                  <a:pt x="2539" y="820293"/>
                </a:lnTo>
                <a:lnTo>
                  <a:pt x="2539" y="813943"/>
                </a:lnTo>
                <a:close/>
              </a:path>
              <a:path w="449579" h="859789">
                <a:moveTo>
                  <a:pt x="2539" y="820293"/>
                </a:moveTo>
                <a:lnTo>
                  <a:pt x="0" y="820293"/>
                </a:lnTo>
                <a:lnTo>
                  <a:pt x="0" y="826643"/>
                </a:lnTo>
                <a:lnTo>
                  <a:pt x="2539" y="826643"/>
                </a:lnTo>
                <a:lnTo>
                  <a:pt x="2539" y="820293"/>
                </a:lnTo>
                <a:close/>
              </a:path>
              <a:path w="449579" h="859789">
                <a:moveTo>
                  <a:pt x="2539" y="826643"/>
                </a:moveTo>
                <a:lnTo>
                  <a:pt x="0" y="826643"/>
                </a:lnTo>
                <a:lnTo>
                  <a:pt x="0" y="832993"/>
                </a:lnTo>
                <a:lnTo>
                  <a:pt x="2539" y="832993"/>
                </a:lnTo>
                <a:lnTo>
                  <a:pt x="2539" y="826643"/>
                </a:lnTo>
                <a:close/>
              </a:path>
              <a:path w="449579" h="859789">
                <a:moveTo>
                  <a:pt x="2539" y="832993"/>
                </a:moveTo>
                <a:lnTo>
                  <a:pt x="0" y="832993"/>
                </a:lnTo>
                <a:lnTo>
                  <a:pt x="0" y="839343"/>
                </a:lnTo>
                <a:lnTo>
                  <a:pt x="2539" y="839343"/>
                </a:lnTo>
                <a:lnTo>
                  <a:pt x="2539" y="832993"/>
                </a:lnTo>
                <a:close/>
              </a:path>
              <a:path w="449579" h="859789">
                <a:moveTo>
                  <a:pt x="2539" y="839343"/>
                </a:moveTo>
                <a:lnTo>
                  <a:pt x="0" y="839343"/>
                </a:lnTo>
                <a:lnTo>
                  <a:pt x="0" y="841883"/>
                </a:lnTo>
                <a:lnTo>
                  <a:pt x="1269" y="841883"/>
                </a:lnTo>
                <a:lnTo>
                  <a:pt x="1269" y="843153"/>
                </a:lnTo>
                <a:lnTo>
                  <a:pt x="2539" y="843153"/>
                </a:lnTo>
                <a:lnTo>
                  <a:pt x="2539" y="839343"/>
                </a:lnTo>
                <a:close/>
              </a:path>
              <a:path w="449579" h="859789">
                <a:moveTo>
                  <a:pt x="355600" y="857123"/>
                </a:moveTo>
                <a:lnTo>
                  <a:pt x="19050" y="857123"/>
                </a:lnTo>
                <a:lnTo>
                  <a:pt x="19050" y="858393"/>
                </a:lnTo>
                <a:lnTo>
                  <a:pt x="355600" y="858393"/>
                </a:lnTo>
                <a:lnTo>
                  <a:pt x="355600" y="857123"/>
                </a:lnTo>
                <a:close/>
              </a:path>
              <a:path w="449579" h="859789">
                <a:moveTo>
                  <a:pt x="358139" y="855853"/>
                </a:moveTo>
                <a:lnTo>
                  <a:pt x="17779" y="855853"/>
                </a:lnTo>
                <a:lnTo>
                  <a:pt x="17779" y="857123"/>
                </a:lnTo>
                <a:lnTo>
                  <a:pt x="358139" y="857123"/>
                </a:lnTo>
                <a:lnTo>
                  <a:pt x="358139" y="855853"/>
                </a:lnTo>
                <a:close/>
              </a:path>
              <a:path w="449579" h="859789">
                <a:moveTo>
                  <a:pt x="353059" y="858393"/>
                </a:moveTo>
                <a:lnTo>
                  <a:pt x="20319" y="858393"/>
                </a:lnTo>
                <a:lnTo>
                  <a:pt x="20319" y="859663"/>
                </a:lnTo>
                <a:lnTo>
                  <a:pt x="353059" y="859663"/>
                </a:lnTo>
                <a:lnTo>
                  <a:pt x="353059" y="858393"/>
                </a:lnTo>
                <a:close/>
              </a:path>
            </a:pathLst>
          </a:custGeom>
          <a:solidFill>
            <a:srgbClr val="DB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9" name="bk object 4919"/>
          <p:cNvSpPr/>
          <p:nvPr/>
        </p:nvSpPr>
        <p:spPr>
          <a:xfrm>
            <a:off x="5610859" y="2824607"/>
            <a:ext cx="443230" cy="852169"/>
          </a:xfrm>
          <a:custGeom>
            <a:avLst/>
            <a:gdLst/>
            <a:ahLst/>
            <a:cxnLst/>
            <a:rect l="l" t="t" r="r" b="b"/>
            <a:pathLst>
              <a:path w="443229" h="852170">
                <a:moveTo>
                  <a:pt x="443229" y="95250"/>
                </a:moveTo>
                <a:lnTo>
                  <a:pt x="439419" y="95250"/>
                </a:lnTo>
                <a:lnTo>
                  <a:pt x="439419" y="100202"/>
                </a:lnTo>
                <a:lnTo>
                  <a:pt x="443229" y="100202"/>
                </a:lnTo>
                <a:lnTo>
                  <a:pt x="443229" y="95250"/>
                </a:lnTo>
                <a:close/>
              </a:path>
              <a:path w="443229" h="852170">
                <a:moveTo>
                  <a:pt x="443229" y="88900"/>
                </a:moveTo>
                <a:lnTo>
                  <a:pt x="439419" y="88900"/>
                </a:lnTo>
                <a:lnTo>
                  <a:pt x="439419" y="93852"/>
                </a:lnTo>
                <a:lnTo>
                  <a:pt x="443229" y="93852"/>
                </a:lnTo>
                <a:lnTo>
                  <a:pt x="443229" y="88900"/>
                </a:lnTo>
                <a:close/>
              </a:path>
              <a:path w="443229" h="852170">
                <a:moveTo>
                  <a:pt x="443229" y="86360"/>
                </a:moveTo>
                <a:lnTo>
                  <a:pt x="439419" y="86360"/>
                </a:lnTo>
                <a:lnTo>
                  <a:pt x="439419" y="87502"/>
                </a:lnTo>
                <a:lnTo>
                  <a:pt x="443229" y="87502"/>
                </a:lnTo>
                <a:lnTo>
                  <a:pt x="443229" y="86360"/>
                </a:lnTo>
                <a:close/>
              </a:path>
              <a:path w="443229" h="852170">
                <a:moveTo>
                  <a:pt x="443229" y="82550"/>
                </a:moveTo>
                <a:lnTo>
                  <a:pt x="439419" y="82550"/>
                </a:lnTo>
                <a:lnTo>
                  <a:pt x="439419" y="85089"/>
                </a:lnTo>
                <a:lnTo>
                  <a:pt x="443229" y="85089"/>
                </a:lnTo>
                <a:lnTo>
                  <a:pt x="443229" y="82550"/>
                </a:lnTo>
                <a:close/>
              </a:path>
              <a:path w="443229" h="852170">
                <a:moveTo>
                  <a:pt x="443229" y="80010"/>
                </a:moveTo>
                <a:lnTo>
                  <a:pt x="439419" y="80010"/>
                </a:lnTo>
                <a:lnTo>
                  <a:pt x="439419" y="81152"/>
                </a:lnTo>
                <a:lnTo>
                  <a:pt x="443229" y="81152"/>
                </a:lnTo>
                <a:lnTo>
                  <a:pt x="443229" y="80010"/>
                </a:lnTo>
                <a:close/>
              </a:path>
              <a:path w="443229" h="852170">
                <a:moveTo>
                  <a:pt x="443229" y="76200"/>
                </a:moveTo>
                <a:lnTo>
                  <a:pt x="439419" y="76200"/>
                </a:lnTo>
                <a:lnTo>
                  <a:pt x="439419" y="78739"/>
                </a:lnTo>
                <a:lnTo>
                  <a:pt x="443229" y="78739"/>
                </a:lnTo>
                <a:lnTo>
                  <a:pt x="443229" y="76200"/>
                </a:lnTo>
                <a:close/>
              </a:path>
              <a:path w="443229" h="852170">
                <a:moveTo>
                  <a:pt x="443229" y="73660"/>
                </a:moveTo>
                <a:lnTo>
                  <a:pt x="439419" y="73660"/>
                </a:lnTo>
                <a:lnTo>
                  <a:pt x="439419" y="74802"/>
                </a:lnTo>
                <a:lnTo>
                  <a:pt x="443229" y="74802"/>
                </a:lnTo>
                <a:lnTo>
                  <a:pt x="443229" y="73660"/>
                </a:lnTo>
                <a:close/>
              </a:path>
              <a:path w="443229" h="852170">
                <a:moveTo>
                  <a:pt x="443229" y="69850"/>
                </a:moveTo>
                <a:lnTo>
                  <a:pt x="439419" y="69850"/>
                </a:lnTo>
                <a:lnTo>
                  <a:pt x="439419" y="72389"/>
                </a:lnTo>
                <a:lnTo>
                  <a:pt x="443229" y="72389"/>
                </a:lnTo>
                <a:lnTo>
                  <a:pt x="443229" y="69850"/>
                </a:lnTo>
                <a:close/>
              </a:path>
              <a:path w="443229" h="852170">
                <a:moveTo>
                  <a:pt x="443229" y="67310"/>
                </a:moveTo>
                <a:lnTo>
                  <a:pt x="439419" y="67310"/>
                </a:lnTo>
                <a:lnTo>
                  <a:pt x="439419" y="68452"/>
                </a:lnTo>
                <a:lnTo>
                  <a:pt x="443229" y="68452"/>
                </a:lnTo>
                <a:lnTo>
                  <a:pt x="443229" y="67310"/>
                </a:lnTo>
                <a:close/>
              </a:path>
              <a:path w="443229" h="852170">
                <a:moveTo>
                  <a:pt x="443229" y="63500"/>
                </a:moveTo>
                <a:lnTo>
                  <a:pt x="439419" y="63500"/>
                </a:lnTo>
                <a:lnTo>
                  <a:pt x="439419" y="66039"/>
                </a:lnTo>
                <a:lnTo>
                  <a:pt x="443229" y="66039"/>
                </a:lnTo>
                <a:lnTo>
                  <a:pt x="443229" y="63500"/>
                </a:lnTo>
                <a:close/>
              </a:path>
              <a:path w="443229" h="852170">
                <a:moveTo>
                  <a:pt x="443229" y="60960"/>
                </a:moveTo>
                <a:lnTo>
                  <a:pt x="439419" y="60960"/>
                </a:lnTo>
                <a:lnTo>
                  <a:pt x="439419" y="62102"/>
                </a:lnTo>
                <a:lnTo>
                  <a:pt x="443229" y="62102"/>
                </a:lnTo>
                <a:lnTo>
                  <a:pt x="443229" y="60960"/>
                </a:lnTo>
                <a:close/>
              </a:path>
              <a:path w="443229" h="852170">
                <a:moveTo>
                  <a:pt x="443229" y="57150"/>
                </a:moveTo>
                <a:lnTo>
                  <a:pt x="439419" y="57150"/>
                </a:lnTo>
                <a:lnTo>
                  <a:pt x="439419" y="59689"/>
                </a:lnTo>
                <a:lnTo>
                  <a:pt x="443229" y="59689"/>
                </a:lnTo>
                <a:lnTo>
                  <a:pt x="443229" y="57150"/>
                </a:lnTo>
                <a:close/>
              </a:path>
              <a:path w="443229" h="852170">
                <a:moveTo>
                  <a:pt x="443229" y="54610"/>
                </a:moveTo>
                <a:lnTo>
                  <a:pt x="439419" y="54610"/>
                </a:lnTo>
                <a:lnTo>
                  <a:pt x="439419" y="55752"/>
                </a:lnTo>
                <a:lnTo>
                  <a:pt x="443229" y="55752"/>
                </a:lnTo>
                <a:lnTo>
                  <a:pt x="443229" y="54610"/>
                </a:lnTo>
                <a:close/>
              </a:path>
              <a:path w="443229" h="852170">
                <a:moveTo>
                  <a:pt x="443229" y="50800"/>
                </a:moveTo>
                <a:lnTo>
                  <a:pt x="439419" y="50800"/>
                </a:lnTo>
                <a:lnTo>
                  <a:pt x="439419" y="53339"/>
                </a:lnTo>
                <a:lnTo>
                  <a:pt x="443229" y="53339"/>
                </a:lnTo>
                <a:lnTo>
                  <a:pt x="443229" y="50800"/>
                </a:lnTo>
                <a:close/>
              </a:path>
              <a:path w="443229" h="852170">
                <a:moveTo>
                  <a:pt x="443229" y="48260"/>
                </a:moveTo>
                <a:lnTo>
                  <a:pt x="439419" y="48260"/>
                </a:lnTo>
                <a:lnTo>
                  <a:pt x="439419" y="49402"/>
                </a:lnTo>
                <a:lnTo>
                  <a:pt x="443229" y="49402"/>
                </a:lnTo>
                <a:lnTo>
                  <a:pt x="443229" y="48260"/>
                </a:lnTo>
                <a:close/>
              </a:path>
              <a:path w="443229" h="852170">
                <a:moveTo>
                  <a:pt x="443229" y="44450"/>
                </a:moveTo>
                <a:lnTo>
                  <a:pt x="439419" y="44450"/>
                </a:lnTo>
                <a:lnTo>
                  <a:pt x="439419" y="46989"/>
                </a:lnTo>
                <a:lnTo>
                  <a:pt x="443229" y="46989"/>
                </a:lnTo>
                <a:lnTo>
                  <a:pt x="443229" y="44450"/>
                </a:lnTo>
                <a:close/>
              </a:path>
              <a:path w="443229" h="852170">
                <a:moveTo>
                  <a:pt x="443229" y="41910"/>
                </a:moveTo>
                <a:lnTo>
                  <a:pt x="439419" y="41910"/>
                </a:lnTo>
                <a:lnTo>
                  <a:pt x="439419" y="43052"/>
                </a:lnTo>
                <a:lnTo>
                  <a:pt x="443229" y="43052"/>
                </a:lnTo>
                <a:lnTo>
                  <a:pt x="443229" y="41910"/>
                </a:lnTo>
                <a:close/>
              </a:path>
              <a:path w="443229" h="852170">
                <a:moveTo>
                  <a:pt x="443229" y="38100"/>
                </a:moveTo>
                <a:lnTo>
                  <a:pt x="439419" y="38100"/>
                </a:lnTo>
                <a:lnTo>
                  <a:pt x="439419" y="40639"/>
                </a:lnTo>
                <a:lnTo>
                  <a:pt x="443229" y="40639"/>
                </a:lnTo>
                <a:lnTo>
                  <a:pt x="443229" y="38100"/>
                </a:lnTo>
                <a:close/>
              </a:path>
              <a:path w="443229" h="852170">
                <a:moveTo>
                  <a:pt x="443229" y="35560"/>
                </a:moveTo>
                <a:lnTo>
                  <a:pt x="439419" y="35560"/>
                </a:lnTo>
                <a:lnTo>
                  <a:pt x="439419" y="36702"/>
                </a:lnTo>
                <a:lnTo>
                  <a:pt x="443229" y="36702"/>
                </a:lnTo>
                <a:lnTo>
                  <a:pt x="443229" y="35560"/>
                </a:lnTo>
                <a:close/>
              </a:path>
              <a:path w="443229" h="852170">
                <a:moveTo>
                  <a:pt x="443229" y="31750"/>
                </a:moveTo>
                <a:lnTo>
                  <a:pt x="439419" y="31750"/>
                </a:lnTo>
                <a:lnTo>
                  <a:pt x="439419" y="34289"/>
                </a:lnTo>
                <a:lnTo>
                  <a:pt x="443229" y="34289"/>
                </a:lnTo>
                <a:lnTo>
                  <a:pt x="443229" y="31750"/>
                </a:lnTo>
                <a:close/>
              </a:path>
              <a:path w="443229" h="852170">
                <a:moveTo>
                  <a:pt x="443229" y="29210"/>
                </a:moveTo>
                <a:lnTo>
                  <a:pt x="439419" y="29210"/>
                </a:lnTo>
                <a:lnTo>
                  <a:pt x="439419" y="30352"/>
                </a:lnTo>
                <a:lnTo>
                  <a:pt x="443229" y="30352"/>
                </a:lnTo>
                <a:lnTo>
                  <a:pt x="443229" y="29210"/>
                </a:lnTo>
                <a:close/>
              </a:path>
              <a:path w="443229" h="852170">
                <a:moveTo>
                  <a:pt x="443229" y="25400"/>
                </a:moveTo>
                <a:lnTo>
                  <a:pt x="439419" y="25400"/>
                </a:lnTo>
                <a:lnTo>
                  <a:pt x="439419" y="27939"/>
                </a:lnTo>
                <a:lnTo>
                  <a:pt x="443229" y="27939"/>
                </a:lnTo>
                <a:lnTo>
                  <a:pt x="443229" y="25400"/>
                </a:lnTo>
                <a:close/>
              </a:path>
              <a:path w="443229" h="852170">
                <a:moveTo>
                  <a:pt x="443229" y="22860"/>
                </a:moveTo>
                <a:lnTo>
                  <a:pt x="439419" y="22860"/>
                </a:lnTo>
                <a:lnTo>
                  <a:pt x="439419" y="24002"/>
                </a:lnTo>
                <a:lnTo>
                  <a:pt x="443229" y="24002"/>
                </a:lnTo>
                <a:lnTo>
                  <a:pt x="443229" y="22860"/>
                </a:lnTo>
                <a:close/>
              </a:path>
              <a:path w="443229" h="852170">
                <a:moveTo>
                  <a:pt x="443229" y="19050"/>
                </a:moveTo>
                <a:lnTo>
                  <a:pt x="439419" y="19050"/>
                </a:lnTo>
                <a:lnTo>
                  <a:pt x="439419" y="21589"/>
                </a:lnTo>
                <a:lnTo>
                  <a:pt x="443229" y="21589"/>
                </a:lnTo>
                <a:lnTo>
                  <a:pt x="443229" y="19050"/>
                </a:lnTo>
                <a:close/>
              </a:path>
              <a:path w="443229" h="852170">
                <a:moveTo>
                  <a:pt x="443229" y="16510"/>
                </a:moveTo>
                <a:lnTo>
                  <a:pt x="439419" y="16510"/>
                </a:lnTo>
                <a:lnTo>
                  <a:pt x="439419" y="17652"/>
                </a:lnTo>
                <a:lnTo>
                  <a:pt x="443229" y="17652"/>
                </a:lnTo>
                <a:lnTo>
                  <a:pt x="443229" y="16510"/>
                </a:lnTo>
                <a:close/>
              </a:path>
              <a:path w="443229" h="852170">
                <a:moveTo>
                  <a:pt x="443229" y="12700"/>
                </a:moveTo>
                <a:lnTo>
                  <a:pt x="439419" y="12700"/>
                </a:lnTo>
                <a:lnTo>
                  <a:pt x="439419" y="15239"/>
                </a:lnTo>
                <a:lnTo>
                  <a:pt x="443229" y="15239"/>
                </a:lnTo>
                <a:lnTo>
                  <a:pt x="443229" y="12700"/>
                </a:lnTo>
                <a:close/>
              </a:path>
              <a:path w="443229" h="852170">
                <a:moveTo>
                  <a:pt x="443229" y="10160"/>
                </a:moveTo>
                <a:lnTo>
                  <a:pt x="439419" y="10160"/>
                </a:lnTo>
                <a:lnTo>
                  <a:pt x="439419" y="11302"/>
                </a:lnTo>
                <a:lnTo>
                  <a:pt x="443229" y="11302"/>
                </a:lnTo>
                <a:lnTo>
                  <a:pt x="443229" y="10160"/>
                </a:lnTo>
                <a:close/>
              </a:path>
              <a:path w="443229" h="852170">
                <a:moveTo>
                  <a:pt x="443229" y="6350"/>
                </a:moveTo>
                <a:lnTo>
                  <a:pt x="439419" y="6350"/>
                </a:lnTo>
                <a:lnTo>
                  <a:pt x="439419" y="8889"/>
                </a:lnTo>
                <a:lnTo>
                  <a:pt x="443229" y="8889"/>
                </a:lnTo>
                <a:lnTo>
                  <a:pt x="443229" y="6350"/>
                </a:lnTo>
                <a:close/>
              </a:path>
              <a:path w="443229" h="852170">
                <a:moveTo>
                  <a:pt x="443229" y="3810"/>
                </a:moveTo>
                <a:lnTo>
                  <a:pt x="439419" y="3810"/>
                </a:lnTo>
                <a:lnTo>
                  <a:pt x="439419" y="4952"/>
                </a:lnTo>
                <a:lnTo>
                  <a:pt x="443229" y="4952"/>
                </a:lnTo>
                <a:lnTo>
                  <a:pt x="443229" y="3810"/>
                </a:lnTo>
                <a:close/>
              </a:path>
              <a:path w="443229" h="852170">
                <a:moveTo>
                  <a:pt x="278129" y="2539"/>
                </a:moveTo>
                <a:lnTo>
                  <a:pt x="274319" y="2539"/>
                </a:lnTo>
                <a:lnTo>
                  <a:pt x="274319" y="3810"/>
                </a:lnTo>
                <a:lnTo>
                  <a:pt x="278129" y="3810"/>
                </a:lnTo>
                <a:lnTo>
                  <a:pt x="278129" y="2539"/>
                </a:lnTo>
                <a:close/>
              </a:path>
              <a:path w="443229" h="852170">
                <a:moveTo>
                  <a:pt x="443229" y="0"/>
                </a:moveTo>
                <a:lnTo>
                  <a:pt x="283210" y="0"/>
                </a:lnTo>
                <a:lnTo>
                  <a:pt x="283210" y="2539"/>
                </a:lnTo>
                <a:lnTo>
                  <a:pt x="443229" y="2539"/>
                </a:lnTo>
                <a:lnTo>
                  <a:pt x="443229" y="0"/>
                </a:lnTo>
                <a:close/>
              </a:path>
              <a:path w="443229" h="852170">
                <a:moveTo>
                  <a:pt x="443229" y="101473"/>
                </a:moveTo>
                <a:lnTo>
                  <a:pt x="439419" y="101473"/>
                </a:lnTo>
                <a:lnTo>
                  <a:pt x="439419" y="107823"/>
                </a:lnTo>
                <a:lnTo>
                  <a:pt x="443229" y="107823"/>
                </a:lnTo>
                <a:lnTo>
                  <a:pt x="443229" y="101473"/>
                </a:lnTo>
                <a:close/>
              </a:path>
              <a:path w="443229" h="852170">
                <a:moveTo>
                  <a:pt x="443229" y="186689"/>
                </a:moveTo>
                <a:lnTo>
                  <a:pt x="439419" y="186689"/>
                </a:lnTo>
                <a:lnTo>
                  <a:pt x="439419" y="196723"/>
                </a:lnTo>
                <a:lnTo>
                  <a:pt x="443229" y="196723"/>
                </a:lnTo>
                <a:lnTo>
                  <a:pt x="443229" y="186689"/>
                </a:lnTo>
                <a:close/>
              </a:path>
              <a:path w="443229" h="852170">
                <a:moveTo>
                  <a:pt x="443229" y="183007"/>
                </a:moveTo>
                <a:lnTo>
                  <a:pt x="439419" y="183007"/>
                </a:lnTo>
                <a:lnTo>
                  <a:pt x="439419" y="186562"/>
                </a:lnTo>
                <a:lnTo>
                  <a:pt x="443229" y="186562"/>
                </a:lnTo>
                <a:lnTo>
                  <a:pt x="443229" y="183007"/>
                </a:lnTo>
                <a:close/>
              </a:path>
              <a:path w="443229" h="852170">
                <a:moveTo>
                  <a:pt x="443229" y="180339"/>
                </a:moveTo>
                <a:lnTo>
                  <a:pt x="439419" y="180339"/>
                </a:lnTo>
                <a:lnTo>
                  <a:pt x="439419" y="182752"/>
                </a:lnTo>
                <a:lnTo>
                  <a:pt x="443229" y="182752"/>
                </a:lnTo>
                <a:lnTo>
                  <a:pt x="443229" y="180339"/>
                </a:lnTo>
                <a:close/>
              </a:path>
              <a:path w="443229" h="852170">
                <a:moveTo>
                  <a:pt x="443229" y="176657"/>
                </a:moveTo>
                <a:lnTo>
                  <a:pt x="439419" y="176657"/>
                </a:lnTo>
                <a:lnTo>
                  <a:pt x="439419" y="180212"/>
                </a:lnTo>
                <a:lnTo>
                  <a:pt x="443229" y="180212"/>
                </a:lnTo>
                <a:lnTo>
                  <a:pt x="443229" y="176657"/>
                </a:lnTo>
                <a:close/>
              </a:path>
              <a:path w="443229" h="852170">
                <a:moveTo>
                  <a:pt x="443229" y="173989"/>
                </a:moveTo>
                <a:lnTo>
                  <a:pt x="439419" y="173989"/>
                </a:lnTo>
                <a:lnTo>
                  <a:pt x="439419" y="176402"/>
                </a:lnTo>
                <a:lnTo>
                  <a:pt x="443229" y="176402"/>
                </a:lnTo>
                <a:lnTo>
                  <a:pt x="443229" y="173989"/>
                </a:lnTo>
                <a:close/>
              </a:path>
              <a:path w="443229" h="852170">
                <a:moveTo>
                  <a:pt x="443229" y="170307"/>
                </a:moveTo>
                <a:lnTo>
                  <a:pt x="439419" y="170307"/>
                </a:lnTo>
                <a:lnTo>
                  <a:pt x="439419" y="173862"/>
                </a:lnTo>
                <a:lnTo>
                  <a:pt x="443229" y="173862"/>
                </a:lnTo>
                <a:lnTo>
                  <a:pt x="443229" y="170307"/>
                </a:lnTo>
                <a:close/>
              </a:path>
              <a:path w="443229" h="852170">
                <a:moveTo>
                  <a:pt x="443229" y="167639"/>
                </a:moveTo>
                <a:lnTo>
                  <a:pt x="439419" y="167639"/>
                </a:lnTo>
                <a:lnTo>
                  <a:pt x="439419" y="170052"/>
                </a:lnTo>
                <a:lnTo>
                  <a:pt x="443229" y="170052"/>
                </a:lnTo>
                <a:lnTo>
                  <a:pt x="443229" y="167639"/>
                </a:lnTo>
                <a:close/>
              </a:path>
              <a:path w="443229" h="852170">
                <a:moveTo>
                  <a:pt x="443229" y="163957"/>
                </a:moveTo>
                <a:lnTo>
                  <a:pt x="439419" y="163957"/>
                </a:lnTo>
                <a:lnTo>
                  <a:pt x="439419" y="167512"/>
                </a:lnTo>
                <a:lnTo>
                  <a:pt x="443229" y="167512"/>
                </a:lnTo>
                <a:lnTo>
                  <a:pt x="443229" y="163957"/>
                </a:lnTo>
                <a:close/>
              </a:path>
              <a:path w="443229" h="852170">
                <a:moveTo>
                  <a:pt x="443229" y="161289"/>
                </a:moveTo>
                <a:lnTo>
                  <a:pt x="439419" y="161289"/>
                </a:lnTo>
                <a:lnTo>
                  <a:pt x="439419" y="163702"/>
                </a:lnTo>
                <a:lnTo>
                  <a:pt x="443229" y="163702"/>
                </a:lnTo>
                <a:lnTo>
                  <a:pt x="443229" y="161289"/>
                </a:lnTo>
                <a:close/>
              </a:path>
              <a:path w="443229" h="852170">
                <a:moveTo>
                  <a:pt x="443229" y="157607"/>
                </a:moveTo>
                <a:lnTo>
                  <a:pt x="439419" y="157607"/>
                </a:lnTo>
                <a:lnTo>
                  <a:pt x="439419" y="161162"/>
                </a:lnTo>
                <a:lnTo>
                  <a:pt x="443229" y="161162"/>
                </a:lnTo>
                <a:lnTo>
                  <a:pt x="443229" y="157607"/>
                </a:lnTo>
                <a:close/>
              </a:path>
              <a:path w="443229" h="852170">
                <a:moveTo>
                  <a:pt x="443229" y="154939"/>
                </a:moveTo>
                <a:lnTo>
                  <a:pt x="439419" y="154939"/>
                </a:lnTo>
                <a:lnTo>
                  <a:pt x="439419" y="157352"/>
                </a:lnTo>
                <a:lnTo>
                  <a:pt x="443229" y="157352"/>
                </a:lnTo>
                <a:lnTo>
                  <a:pt x="443229" y="154939"/>
                </a:lnTo>
                <a:close/>
              </a:path>
              <a:path w="443229" h="852170">
                <a:moveTo>
                  <a:pt x="443229" y="151257"/>
                </a:moveTo>
                <a:lnTo>
                  <a:pt x="439419" y="151257"/>
                </a:lnTo>
                <a:lnTo>
                  <a:pt x="439419" y="154812"/>
                </a:lnTo>
                <a:lnTo>
                  <a:pt x="443229" y="154812"/>
                </a:lnTo>
                <a:lnTo>
                  <a:pt x="443229" y="151257"/>
                </a:lnTo>
                <a:close/>
              </a:path>
              <a:path w="443229" h="852170">
                <a:moveTo>
                  <a:pt x="443229" y="148589"/>
                </a:moveTo>
                <a:lnTo>
                  <a:pt x="439419" y="148589"/>
                </a:lnTo>
                <a:lnTo>
                  <a:pt x="439419" y="151002"/>
                </a:lnTo>
                <a:lnTo>
                  <a:pt x="443229" y="151002"/>
                </a:lnTo>
                <a:lnTo>
                  <a:pt x="443229" y="148589"/>
                </a:lnTo>
                <a:close/>
              </a:path>
              <a:path w="443229" h="852170">
                <a:moveTo>
                  <a:pt x="443229" y="144907"/>
                </a:moveTo>
                <a:lnTo>
                  <a:pt x="439419" y="144907"/>
                </a:lnTo>
                <a:lnTo>
                  <a:pt x="439419" y="148462"/>
                </a:lnTo>
                <a:lnTo>
                  <a:pt x="443229" y="148462"/>
                </a:lnTo>
                <a:lnTo>
                  <a:pt x="443229" y="144907"/>
                </a:lnTo>
                <a:close/>
              </a:path>
              <a:path w="443229" h="852170">
                <a:moveTo>
                  <a:pt x="443229" y="142239"/>
                </a:moveTo>
                <a:lnTo>
                  <a:pt x="439419" y="142239"/>
                </a:lnTo>
                <a:lnTo>
                  <a:pt x="439419" y="144652"/>
                </a:lnTo>
                <a:lnTo>
                  <a:pt x="443229" y="144652"/>
                </a:lnTo>
                <a:lnTo>
                  <a:pt x="443229" y="142239"/>
                </a:lnTo>
                <a:close/>
              </a:path>
              <a:path w="443229" h="852170">
                <a:moveTo>
                  <a:pt x="443229" y="138557"/>
                </a:moveTo>
                <a:lnTo>
                  <a:pt x="439419" y="138557"/>
                </a:lnTo>
                <a:lnTo>
                  <a:pt x="439419" y="142112"/>
                </a:lnTo>
                <a:lnTo>
                  <a:pt x="443229" y="142112"/>
                </a:lnTo>
                <a:lnTo>
                  <a:pt x="443229" y="138557"/>
                </a:lnTo>
                <a:close/>
              </a:path>
              <a:path w="443229" h="852170">
                <a:moveTo>
                  <a:pt x="443229" y="135889"/>
                </a:moveTo>
                <a:lnTo>
                  <a:pt x="439419" y="135889"/>
                </a:lnTo>
                <a:lnTo>
                  <a:pt x="439419" y="138302"/>
                </a:lnTo>
                <a:lnTo>
                  <a:pt x="443229" y="138302"/>
                </a:lnTo>
                <a:lnTo>
                  <a:pt x="443229" y="135889"/>
                </a:lnTo>
                <a:close/>
              </a:path>
              <a:path w="443229" h="852170">
                <a:moveTo>
                  <a:pt x="443229" y="132207"/>
                </a:moveTo>
                <a:lnTo>
                  <a:pt x="439419" y="132207"/>
                </a:lnTo>
                <a:lnTo>
                  <a:pt x="439419" y="135762"/>
                </a:lnTo>
                <a:lnTo>
                  <a:pt x="443229" y="135762"/>
                </a:lnTo>
                <a:lnTo>
                  <a:pt x="443229" y="132207"/>
                </a:lnTo>
                <a:close/>
              </a:path>
              <a:path w="443229" h="852170">
                <a:moveTo>
                  <a:pt x="443229" y="129539"/>
                </a:moveTo>
                <a:lnTo>
                  <a:pt x="439419" y="129539"/>
                </a:lnTo>
                <a:lnTo>
                  <a:pt x="439419" y="131952"/>
                </a:lnTo>
                <a:lnTo>
                  <a:pt x="443229" y="131952"/>
                </a:lnTo>
                <a:lnTo>
                  <a:pt x="443229" y="129539"/>
                </a:lnTo>
                <a:close/>
              </a:path>
              <a:path w="443229" h="852170">
                <a:moveTo>
                  <a:pt x="443229" y="125857"/>
                </a:moveTo>
                <a:lnTo>
                  <a:pt x="439419" y="125857"/>
                </a:lnTo>
                <a:lnTo>
                  <a:pt x="439419" y="129412"/>
                </a:lnTo>
                <a:lnTo>
                  <a:pt x="443229" y="129412"/>
                </a:lnTo>
                <a:lnTo>
                  <a:pt x="443229" y="125857"/>
                </a:lnTo>
                <a:close/>
              </a:path>
              <a:path w="443229" h="852170">
                <a:moveTo>
                  <a:pt x="443229" y="123189"/>
                </a:moveTo>
                <a:lnTo>
                  <a:pt x="439419" y="123189"/>
                </a:lnTo>
                <a:lnTo>
                  <a:pt x="439419" y="125602"/>
                </a:lnTo>
                <a:lnTo>
                  <a:pt x="443229" y="125602"/>
                </a:lnTo>
                <a:lnTo>
                  <a:pt x="443229" y="123189"/>
                </a:lnTo>
                <a:close/>
              </a:path>
              <a:path w="443229" h="852170">
                <a:moveTo>
                  <a:pt x="443229" y="119507"/>
                </a:moveTo>
                <a:lnTo>
                  <a:pt x="439419" y="119507"/>
                </a:lnTo>
                <a:lnTo>
                  <a:pt x="439419" y="123062"/>
                </a:lnTo>
                <a:lnTo>
                  <a:pt x="443229" y="123062"/>
                </a:lnTo>
                <a:lnTo>
                  <a:pt x="443229" y="119507"/>
                </a:lnTo>
                <a:close/>
              </a:path>
              <a:path w="443229" h="852170">
                <a:moveTo>
                  <a:pt x="443229" y="116839"/>
                </a:moveTo>
                <a:lnTo>
                  <a:pt x="439419" y="116839"/>
                </a:lnTo>
                <a:lnTo>
                  <a:pt x="439419" y="119252"/>
                </a:lnTo>
                <a:lnTo>
                  <a:pt x="443229" y="119252"/>
                </a:lnTo>
                <a:lnTo>
                  <a:pt x="443229" y="116839"/>
                </a:lnTo>
                <a:close/>
              </a:path>
              <a:path w="443229" h="852170">
                <a:moveTo>
                  <a:pt x="443229" y="113157"/>
                </a:moveTo>
                <a:lnTo>
                  <a:pt x="439419" y="113157"/>
                </a:lnTo>
                <a:lnTo>
                  <a:pt x="439419" y="116712"/>
                </a:lnTo>
                <a:lnTo>
                  <a:pt x="443229" y="116712"/>
                </a:lnTo>
                <a:lnTo>
                  <a:pt x="443229" y="113157"/>
                </a:lnTo>
                <a:close/>
              </a:path>
              <a:path w="443229" h="852170">
                <a:moveTo>
                  <a:pt x="443229" y="110489"/>
                </a:moveTo>
                <a:lnTo>
                  <a:pt x="439419" y="110489"/>
                </a:lnTo>
                <a:lnTo>
                  <a:pt x="439419" y="112902"/>
                </a:lnTo>
                <a:lnTo>
                  <a:pt x="443229" y="112902"/>
                </a:lnTo>
                <a:lnTo>
                  <a:pt x="443229" y="110489"/>
                </a:lnTo>
                <a:close/>
              </a:path>
              <a:path w="443229" h="852170">
                <a:moveTo>
                  <a:pt x="443229" y="107950"/>
                </a:moveTo>
                <a:lnTo>
                  <a:pt x="439419" y="107950"/>
                </a:lnTo>
                <a:lnTo>
                  <a:pt x="439419" y="110362"/>
                </a:lnTo>
                <a:lnTo>
                  <a:pt x="443229" y="110362"/>
                </a:lnTo>
                <a:lnTo>
                  <a:pt x="443229" y="107950"/>
                </a:lnTo>
                <a:close/>
              </a:path>
              <a:path w="443229" h="852170">
                <a:moveTo>
                  <a:pt x="443229" y="196723"/>
                </a:moveTo>
                <a:lnTo>
                  <a:pt x="439419" y="196723"/>
                </a:lnTo>
                <a:lnTo>
                  <a:pt x="439419" y="234823"/>
                </a:lnTo>
                <a:lnTo>
                  <a:pt x="443229" y="234823"/>
                </a:lnTo>
                <a:lnTo>
                  <a:pt x="443229" y="196723"/>
                </a:lnTo>
                <a:close/>
              </a:path>
              <a:path w="443229" h="852170">
                <a:moveTo>
                  <a:pt x="443229" y="234823"/>
                </a:moveTo>
                <a:lnTo>
                  <a:pt x="439419" y="234823"/>
                </a:lnTo>
                <a:lnTo>
                  <a:pt x="439419" y="247523"/>
                </a:lnTo>
                <a:lnTo>
                  <a:pt x="443229" y="247523"/>
                </a:lnTo>
                <a:lnTo>
                  <a:pt x="443229" y="234823"/>
                </a:lnTo>
                <a:close/>
              </a:path>
              <a:path w="443229" h="852170">
                <a:moveTo>
                  <a:pt x="443229" y="247523"/>
                </a:moveTo>
                <a:lnTo>
                  <a:pt x="439419" y="247523"/>
                </a:lnTo>
                <a:lnTo>
                  <a:pt x="439419" y="298323"/>
                </a:lnTo>
                <a:lnTo>
                  <a:pt x="443229" y="298323"/>
                </a:lnTo>
                <a:lnTo>
                  <a:pt x="443229" y="247523"/>
                </a:lnTo>
                <a:close/>
              </a:path>
              <a:path w="443229" h="852170">
                <a:moveTo>
                  <a:pt x="443229" y="298323"/>
                </a:moveTo>
                <a:lnTo>
                  <a:pt x="439419" y="298323"/>
                </a:lnTo>
                <a:lnTo>
                  <a:pt x="439419" y="355473"/>
                </a:lnTo>
                <a:lnTo>
                  <a:pt x="443229" y="355473"/>
                </a:lnTo>
                <a:lnTo>
                  <a:pt x="443229" y="298323"/>
                </a:lnTo>
                <a:close/>
              </a:path>
              <a:path w="443229" h="852170">
                <a:moveTo>
                  <a:pt x="443229" y="355473"/>
                </a:moveTo>
                <a:lnTo>
                  <a:pt x="439419" y="355473"/>
                </a:lnTo>
                <a:lnTo>
                  <a:pt x="439419" y="393573"/>
                </a:lnTo>
                <a:lnTo>
                  <a:pt x="443229" y="393573"/>
                </a:lnTo>
                <a:lnTo>
                  <a:pt x="443229" y="355473"/>
                </a:lnTo>
                <a:close/>
              </a:path>
              <a:path w="443229" h="852170">
                <a:moveTo>
                  <a:pt x="440689" y="449707"/>
                </a:moveTo>
                <a:lnTo>
                  <a:pt x="439419" y="449707"/>
                </a:lnTo>
                <a:lnTo>
                  <a:pt x="439419" y="463423"/>
                </a:lnTo>
                <a:lnTo>
                  <a:pt x="440689" y="463423"/>
                </a:lnTo>
                <a:lnTo>
                  <a:pt x="440689" y="449707"/>
                </a:lnTo>
                <a:close/>
              </a:path>
              <a:path w="443229" h="852170">
                <a:moveTo>
                  <a:pt x="441960" y="447039"/>
                </a:moveTo>
                <a:lnTo>
                  <a:pt x="439419" y="447039"/>
                </a:lnTo>
                <a:lnTo>
                  <a:pt x="439419" y="449452"/>
                </a:lnTo>
                <a:lnTo>
                  <a:pt x="440689" y="449452"/>
                </a:lnTo>
                <a:lnTo>
                  <a:pt x="440689" y="449707"/>
                </a:lnTo>
                <a:lnTo>
                  <a:pt x="441959" y="449707"/>
                </a:lnTo>
                <a:lnTo>
                  <a:pt x="441960" y="447039"/>
                </a:lnTo>
                <a:close/>
              </a:path>
              <a:path w="443229" h="852170">
                <a:moveTo>
                  <a:pt x="441960" y="443357"/>
                </a:moveTo>
                <a:lnTo>
                  <a:pt x="439419" y="443357"/>
                </a:lnTo>
                <a:lnTo>
                  <a:pt x="439419" y="446913"/>
                </a:lnTo>
                <a:lnTo>
                  <a:pt x="441960" y="446913"/>
                </a:lnTo>
                <a:lnTo>
                  <a:pt x="441960" y="443357"/>
                </a:lnTo>
                <a:close/>
              </a:path>
              <a:path w="443229" h="852170">
                <a:moveTo>
                  <a:pt x="441960" y="440689"/>
                </a:moveTo>
                <a:lnTo>
                  <a:pt x="439419" y="440689"/>
                </a:lnTo>
                <a:lnTo>
                  <a:pt x="439419" y="443102"/>
                </a:lnTo>
                <a:lnTo>
                  <a:pt x="441960" y="443102"/>
                </a:lnTo>
                <a:lnTo>
                  <a:pt x="441960" y="440689"/>
                </a:lnTo>
                <a:close/>
              </a:path>
              <a:path w="443229" h="852170">
                <a:moveTo>
                  <a:pt x="441960" y="437007"/>
                </a:moveTo>
                <a:lnTo>
                  <a:pt x="439419" y="437007"/>
                </a:lnTo>
                <a:lnTo>
                  <a:pt x="439419" y="440563"/>
                </a:lnTo>
                <a:lnTo>
                  <a:pt x="441960" y="440563"/>
                </a:lnTo>
                <a:lnTo>
                  <a:pt x="441960" y="437007"/>
                </a:lnTo>
                <a:close/>
              </a:path>
              <a:path w="443229" h="852170">
                <a:moveTo>
                  <a:pt x="441960" y="434339"/>
                </a:moveTo>
                <a:lnTo>
                  <a:pt x="439419" y="434339"/>
                </a:lnTo>
                <a:lnTo>
                  <a:pt x="439419" y="436752"/>
                </a:lnTo>
                <a:lnTo>
                  <a:pt x="441960" y="436752"/>
                </a:lnTo>
                <a:lnTo>
                  <a:pt x="441960" y="434339"/>
                </a:lnTo>
                <a:close/>
              </a:path>
              <a:path w="443229" h="852170">
                <a:moveTo>
                  <a:pt x="441960" y="430657"/>
                </a:moveTo>
                <a:lnTo>
                  <a:pt x="439419" y="430657"/>
                </a:lnTo>
                <a:lnTo>
                  <a:pt x="439419" y="434213"/>
                </a:lnTo>
                <a:lnTo>
                  <a:pt x="441960" y="434213"/>
                </a:lnTo>
                <a:lnTo>
                  <a:pt x="441960" y="430657"/>
                </a:lnTo>
                <a:close/>
              </a:path>
              <a:path w="443229" h="852170">
                <a:moveTo>
                  <a:pt x="441960" y="427989"/>
                </a:moveTo>
                <a:lnTo>
                  <a:pt x="439419" y="427989"/>
                </a:lnTo>
                <a:lnTo>
                  <a:pt x="439419" y="430402"/>
                </a:lnTo>
                <a:lnTo>
                  <a:pt x="441960" y="430402"/>
                </a:lnTo>
                <a:lnTo>
                  <a:pt x="441960" y="427989"/>
                </a:lnTo>
                <a:close/>
              </a:path>
              <a:path w="443229" h="852170">
                <a:moveTo>
                  <a:pt x="441960" y="424307"/>
                </a:moveTo>
                <a:lnTo>
                  <a:pt x="439419" y="424307"/>
                </a:lnTo>
                <a:lnTo>
                  <a:pt x="439419" y="427863"/>
                </a:lnTo>
                <a:lnTo>
                  <a:pt x="441960" y="427863"/>
                </a:lnTo>
                <a:lnTo>
                  <a:pt x="441960" y="424307"/>
                </a:lnTo>
                <a:close/>
              </a:path>
              <a:path w="443229" h="852170">
                <a:moveTo>
                  <a:pt x="441960" y="421639"/>
                </a:moveTo>
                <a:lnTo>
                  <a:pt x="439419" y="421639"/>
                </a:lnTo>
                <a:lnTo>
                  <a:pt x="439419" y="424052"/>
                </a:lnTo>
                <a:lnTo>
                  <a:pt x="441960" y="424052"/>
                </a:lnTo>
                <a:lnTo>
                  <a:pt x="441960" y="421639"/>
                </a:lnTo>
                <a:close/>
              </a:path>
              <a:path w="443229" h="852170">
                <a:moveTo>
                  <a:pt x="441960" y="417957"/>
                </a:moveTo>
                <a:lnTo>
                  <a:pt x="439419" y="417957"/>
                </a:lnTo>
                <a:lnTo>
                  <a:pt x="439419" y="421513"/>
                </a:lnTo>
                <a:lnTo>
                  <a:pt x="441960" y="421513"/>
                </a:lnTo>
                <a:lnTo>
                  <a:pt x="441960" y="417957"/>
                </a:lnTo>
                <a:close/>
              </a:path>
              <a:path w="443229" h="852170">
                <a:moveTo>
                  <a:pt x="441960" y="415289"/>
                </a:moveTo>
                <a:lnTo>
                  <a:pt x="439419" y="415289"/>
                </a:lnTo>
                <a:lnTo>
                  <a:pt x="439419" y="417702"/>
                </a:lnTo>
                <a:lnTo>
                  <a:pt x="441959" y="417702"/>
                </a:lnTo>
                <a:lnTo>
                  <a:pt x="441960" y="415289"/>
                </a:lnTo>
                <a:close/>
              </a:path>
              <a:path w="443229" h="852170">
                <a:moveTo>
                  <a:pt x="441959" y="411607"/>
                </a:moveTo>
                <a:lnTo>
                  <a:pt x="439419" y="411607"/>
                </a:lnTo>
                <a:lnTo>
                  <a:pt x="439419" y="415163"/>
                </a:lnTo>
                <a:lnTo>
                  <a:pt x="441960" y="415163"/>
                </a:lnTo>
                <a:lnTo>
                  <a:pt x="441959" y="411607"/>
                </a:lnTo>
                <a:close/>
              </a:path>
              <a:path w="443229" h="852170">
                <a:moveTo>
                  <a:pt x="443229" y="402589"/>
                </a:moveTo>
                <a:lnTo>
                  <a:pt x="439419" y="402589"/>
                </a:lnTo>
                <a:lnTo>
                  <a:pt x="439419" y="411352"/>
                </a:lnTo>
                <a:lnTo>
                  <a:pt x="441960" y="411352"/>
                </a:lnTo>
                <a:lnTo>
                  <a:pt x="441960" y="410337"/>
                </a:lnTo>
                <a:lnTo>
                  <a:pt x="443229" y="410337"/>
                </a:lnTo>
                <a:lnTo>
                  <a:pt x="443229" y="402589"/>
                </a:lnTo>
                <a:close/>
              </a:path>
              <a:path w="443229" h="852170">
                <a:moveTo>
                  <a:pt x="443229" y="398907"/>
                </a:moveTo>
                <a:lnTo>
                  <a:pt x="439419" y="398907"/>
                </a:lnTo>
                <a:lnTo>
                  <a:pt x="439419" y="402463"/>
                </a:lnTo>
                <a:lnTo>
                  <a:pt x="443229" y="402463"/>
                </a:lnTo>
                <a:lnTo>
                  <a:pt x="443229" y="398907"/>
                </a:lnTo>
                <a:close/>
              </a:path>
              <a:path w="443229" h="852170">
                <a:moveTo>
                  <a:pt x="443229" y="396239"/>
                </a:moveTo>
                <a:lnTo>
                  <a:pt x="439419" y="396239"/>
                </a:lnTo>
                <a:lnTo>
                  <a:pt x="439419" y="398652"/>
                </a:lnTo>
                <a:lnTo>
                  <a:pt x="443229" y="398652"/>
                </a:lnTo>
                <a:lnTo>
                  <a:pt x="443229" y="396239"/>
                </a:lnTo>
                <a:close/>
              </a:path>
              <a:path w="443229" h="852170">
                <a:moveTo>
                  <a:pt x="443229" y="393700"/>
                </a:moveTo>
                <a:lnTo>
                  <a:pt x="439419" y="393700"/>
                </a:lnTo>
                <a:lnTo>
                  <a:pt x="439419" y="396113"/>
                </a:lnTo>
                <a:lnTo>
                  <a:pt x="443229" y="396113"/>
                </a:lnTo>
                <a:lnTo>
                  <a:pt x="443229" y="393700"/>
                </a:lnTo>
                <a:close/>
              </a:path>
              <a:path w="443229" h="852170">
                <a:moveTo>
                  <a:pt x="440689" y="463423"/>
                </a:moveTo>
                <a:lnTo>
                  <a:pt x="439419" y="463423"/>
                </a:lnTo>
                <a:lnTo>
                  <a:pt x="439419" y="501523"/>
                </a:lnTo>
                <a:lnTo>
                  <a:pt x="441960" y="501523"/>
                </a:lnTo>
                <a:lnTo>
                  <a:pt x="441960" y="495173"/>
                </a:lnTo>
                <a:lnTo>
                  <a:pt x="440689" y="495173"/>
                </a:lnTo>
                <a:lnTo>
                  <a:pt x="440689" y="463423"/>
                </a:lnTo>
                <a:close/>
              </a:path>
              <a:path w="443229" h="852170">
                <a:moveTo>
                  <a:pt x="3810" y="670433"/>
                </a:moveTo>
                <a:lnTo>
                  <a:pt x="0" y="670433"/>
                </a:lnTo>
                <a:lnTo>
                  <a:pt x="0" y="671702"/>
                </a:lnTo>
                <a:lnTo>
                  <a:pt x="3810" y="671702"/>
                </a:lnTo>
                <a:lnTo>
                  <a:pt x="3810" y="670433"/>
                </a:lnTo>
                <a:close/>
              </a:path>
              <a:path w="443229" h="852170">
                <a:moveTo>
                  <a:pt x="3810" y="666623"/>
                </a:moveTo>
                <a:lnTo>
                  <a:pt x="0" y="666623"/>
                </a:lnTo>
                <a:lnTo>
                  <a:pt x="0" y="669163"/>
                </a:lnTo>
                <a:lnTo>
                  <a:pt x="3810" y="669163"/>
                </a:lnTo>
                <a:lnTo>
                  <a:pt x="3810" y="666623"/>
                </a:lnTo>
                <a:close/>
              </a:path>
              <a:path w="443229" h="852170">
                <a:moveTo>
                  <a:pt x="443229" y="670433"/>
                </a:moveTo>
                <a:lnTo>
                  <a:pt x="439419" y="670433"/>
                </a:lnTo>
                <a:lnTo>
                  <a:pt x="439419" y="671702"/>
                </a:lnTo>
                <a:lnTo>
                  <a:pt x="443229" y="671702"/>
                </a:lnTo>
                <a:lnTo>
                  <a:pt x="443229" y="670433"/>
                </a:lnTo>
                <a:close/>
              </a:path>
              <a:path w="443229" h="852170">
                <a:moveTo>
                  <a:pt x="443229" y="666623"/>
                </a:moveTo>
                <a:lnTo>
                  <a:pt x="439419" y="666623"/>
                </a:lnTo>
                <a:lnTo>
                  <a:pt x="439419" y="669163"/>
                </a:lnTo>
                <a:lnTo>
                  <a:pt x="443229" y="669163"/>
                </a:lnTo>
                <a:lnTo>
                  <a:pt x="443229" y="666623"/>
                </a:lnTo>
                <a:close/>
              </a:path>
              <a:path w="443229" h="852170">
                <a:moveTo>
                  <a:pt x="3810" y="664083"/>
                </a:moveTo>
                <a:lnTo>
                  <a:pt x="0" y="664083"/>
                </a:lnTo>
                <a:lnTo>
                  <a:pt x="0" y="665352"/>
                </a:lnTo>
                <a:lnTo>
                  <a:pt x="3810" y="665352"/>
                </a:lnTo>
                <a:lnTo>
                  <a:pt x="3810" y="664083"/>
                </a:lnTo>
                <a:close/>
              </a:path>
              <a:path w="443229" h="852170">
                <a:moveTo>
                  <a:pt x="3810" y="660273"/>
                </a:moveTo>
                <a:lnTo>
                  <a:pt x="0" y="660273"/>
                </a:lnTo>
                <a:lnTo>
                  <a:pt x="0" y="662813"/>
                </a:lnTo>
                <a:lnTo>
                  <a:pt x="3810" y="662813"/>
                </a:lnTo>
                <a:lnTo>
                  <a:pt x="3810" y="660273"/>
                </a:lnTo>
                <a:close/>
              </a:path>
              <a:path w="443229" h="852170">
                <a:moveTo>
                  <a:pt x="443229" y="664083"/>
                </a:moveTo>
                <a:lnTo>
                  <a:pt x="439419" y="664083"/>
                </a:lnTo>
                <a:lnTo>
                  <a:pt x="439419" y="665352"/>
                </a:lnTo>
                <a:lnTo>
                  <a:pt x="443229" y="665352"/>
                </a:lnTo>
                <a:lnTo>
                  <a:pt x="443229" y="664083"/>
                </a:lnTo>
                <a:close/>
              </a:path>
              <a:path w="443229" h="852170">
                <a:moveTo>
                  <a:pt x="443229" y="660273"/>
                </a:moveTo>
                <a:lnTo>
                  <a:pt x="439419" y="660273"/>
                </a:lnTo>
                <a:lnTo>
                  <a:pt x="439419" y="662813"/>
                </a:lnTo>
                <a:lnTo>
                  <a:pt x="443229" y="662813"/>
                </a:lnTo>
                <a:lnTo>
                  <a:pt x="443229" y="660273"/>
                </a:lnTo>
                <a:close/>
              </a:path>
              <a:path w="443229" h="852170">
                <a:moveTo>
                  <a:pt x="3810" y="657733"/>
                </a:moveTo>
                <a:lnTo>
                  <a:pt x="0" y="657733"/>
                </a:lnTo>
                <a:lnTo>
                  <a:pt x="0" y="659002"/>
                </a:lnTo>
                <a:lnTo>
                  <a:pt x="3810" y="659002"/>
                </a:lnTo>
                <a:lnTo>
                  <a:pt x="3810" y="657733"/>
                </a:lnTo>
                <a:close/>
              </a:path>
              <a:path w="443229" h="852170">
                <a:moveTo>
                  <a:pt x="3810" y="653923"/>
                </a:moveTo>
                <a:lnTo>
                  <a:pt x="0" y="653923"/>
                </a:lnTo>
                <a:lnTo>
                  <a:pt x="0" y="656463"/>
                </a:lnTo>
                <a:lnTo>
                  <a:pt x="3810" y="656463"/>
                </a:lnTo>
                <a:lnTo>
                  <a:pt x="3810" y="653923"/>
                </a:lnTo>
                <a:close/>
              </a:path>
              <a:path w="443229" h="852170">
                <a:moveTo>
                  <a:pt x="443229" y="657733"/>
                </a:moveTo>
                <a:lnTo>
                  <a:pt x="439419" y="657733"/>
                </a:lnTo>
                <a:lnTo>
                  <a:pt x="439419" y="659002"/>
                </a:lnTo>
                <a:lnTo>
                  <a:pt x="443229" y="659002"/>
                </a:lnTo>
                <a:lnTo>
                  <a:pt x="443229" y="657733"/>
                </a:lnTo>
                <a:close/>
              </a:path>
              <a:path w="443229" h="852170">
                <a:moveTo>
                  <a:pt x="443229" y="653923"/>
                </a:moveTo>
                <a:lnTo>
                  <a:pt x="439419" y="653923"/>
                </a:lnTo>
                <a:lnTo>
                  <a:pt x="439419" y="656463"/>
                </a:lnTo>
                <a:lnTo>
                  <a:pt x="443229" y="656463"/>
                </a:lnTo>
                <a:lnTo>
                  <a:pt x="443229" y="653923"/>
                </a:lnTo>
                <a:close/>
              </a:path>
              <a:path w="443229" h="852170">
                <a:moveTo>
                  <a:pt x="3810" y="651383"/>
                </a:moveTo>
                <a:lnTo>
                  <a:pt x="0" y="651383"/>
                </a:lnTo>
                <a:lnTo>
                  <a:pt x="0" y="652652"/>
                </a:lnTo>
                <a:lnTo>
                  <a:pt x="3810" y="652652"/>
                </a:lnTo>
                <a:lnTo>
                  <a:pt x="3810" y="651383"/>
                </a:lnTo>
                <a:close/>
              </a:path>
              <a:path w="443229" h="852170">
                <a:moveTo>
                  <a:pt x="3810" y="647573"/>
                </a:moveTo>
                <a:lnTo>
                  <a:pt x="0" y="647573"/>
                </a:lnTo>
                <a:lnTo>
                  <a:pt x="0" y="650113"/>
                </a:lnTo>
                <a:lnTo>
                  <a:pt x="3810" y="650113"/>
                </a:lnTo>
                <a:lnTo>
                  <a:pt x="3810" y="647573"/>
                </a:lnTo>
                <a:close/>
              </a:path>
              <a:path w="443229" h="852170">
                <a:moveTo>
                  <a:pt x="443229" y="651383"/>
                </a:moveTo>
                <a:lnTo>
                  <a:pt x="439419" y="651383"/>
                </a:lnTo>
                <a:lnTo>
                  <a:pt x="439419" y="652652"/>
                </a:lnTo>
                <a:lnTo>
                  <a:pt x="443229" y="652652"/>
                </a:lnTo>
                <a:lnTo>
                  <a:pt x="443229" y="651383"/>
                </a:lnTo>
                <a:close/>
              </a:path>
              <a:path w="443229" h="852170">
                <a:moveTo>
                  <a:pt x="443229" y="647573"/>
                </a:moveTo>
                <a:lnTo>
                  <a:pt x="439419" y="647573"/>
                </a:lnTo>
                <a:lnTo>
                  <a:pt x="439419" y="650113"/>
                </a:lnTo>
                <a:lnTo>
                  <a:pt x="443229" y="650113"/>
                </a:lnTo>
                <a:lnTo>
                  <a:pt x="443229" y="647573"/>
                </a:lnTo>
                <a:close/>
              </a:path>
              <a:path w="443229" h="852170">
                <a:moveTo>
                  <a:pt x="3810" y="645033"/>
                </a:moveTo>
                <a:lnTo>
                  <a:pt x="0" y="645033"/>
                </a:lnTo>
                <a:lnTo>
                  <a:pt x="0" y="646302"/>
                </a:lnTo>
                <a:lnTo>
                  <a:pt x="3810" y="646302"/>
                </a:lnTo>
                <a:lnTo>
                  <a:pt x="3810" y="645033"/>
                </a:lnTo>
                <a:close/>
              </a:path>
              <a:path w="443229" h="852170">
                <a:moveTo>
                  <a:pt x="3810" y="641223"/>
                </a:moveTo>
                <a:lnTo>
                  <a:pt x="0" y="641223"/>
                </a:lnTo>
                <a:lnTo>
                  <a:pt x="0" y="643763"/>
                </a:lnTo>
                <a:lnTo>
                  <a:pt x="3810" y="643763"/>
                </a:lnTo>
                <a:lnTo>
                  <a:pt x="3810" y="641223"/>
                </a:lnTo>
                <a:close/>
              </a:path>
              <a:path w="443229" h="852170">
                <a:moveTo>
                  <a:pt x="443229" y="645033"/>
                </a:moveTo>
                <a:lnTo>
                  <a:pt x="439419" y="645033"/>
                </a:lnTo>
                <a:lnTo>
                  <a:pt x="439419" y="646302"/>
                </a:lnTo>
                <a:lnTo>
                  <a:pt x="443229" y="646302"/>
                </a:lnTo>
                <a:lnTo>
                  <a:pt x="443229" y="645033"/>
                </a:lnTo>
                <a:close/>
              </a:path>
              <a:path w="443229" h="852170">
                <a:moveTo>
                  <a:pt x="443229" y="641223"/>
                </a:moveTo>
                <a:lnTo>
                  <a:pt x="439419" y="641223"/>
                </a:lnTo>
                <a:lnTo>
                  <a:pt x="439419" y="643763"/>
                </a:lnTo>
                <a:lnTo>
                  <a:pt x="443229" y="643763"/>
                </a:lnTo>
                <a:lnTo>
                  <a:pt x="443229" y="641223"/>
                </a:lnTo>
                <a:close/>
              </a:path>
              <a:path w="443229" h="852170">
                <a:moveTo>
                  <a:pt x="3810" y="638683"/>
                </a:moveTo>
                <a:lnTo>
                  <a:pt x="0" y="638683"/>
                </a:lnTo>
                <a:lnTo>
                  <a:pt x="0" y="639952"/>
                </a:lnTo>
                <a:lnTo>
                  <a:pt x="3810" y="639952"/>
                </a:lnTo>
                <a:lnTo>
                  <a:pt x="3810" y="638683"/>
                </a:lnTo>
                <a:close/>
              </a:path>
              <a:path w="443229" h="852170">
                <a:moveTo>
                  <a:pt x="3810" y="634873"/>
                </a:moveTo>
                <a:lnTo>
                  <a:pt x="0" y="634873"/>
                </a:lnTo>
                <a:lnTo>
                  <a:pt x="0" y="637413"/>
                </a:lnTo>
                <a:lnTo>
                  <a:pt x="3810" y="637413"/>
                </a:lnTo>
                <a:lnTo>
                  <a:pt x="3810" y="634873"/>
                </a:lnTo>
                <a:close/>
              </a:path>
              <a:path w="443229" h="852170">
                <a:moveTo>
                  <a:pt x="443229" y="638683"/>
                </a:moveTo>
                <a:lnTo>
                  <a:pt x="439419" y="638683"/>
                </a:lnTo>
                <a:lnTo>
                  <a:pt x="439419" y="639952"/>
                </a:lnTo>
                <a:lnTo>
                  <a:pt x="443229" y="639952"/>
                </a:lnTo>
                <a:lnTo>
                  <a:pt x="443229" y="638683"/>
                </a:lnTo>
                <a:close/>
              </a:path>
              <a:path w="443229" h="852170">
                <a:moveTo>
                  <a:pt x="443229" y="634873"/>
                </a:moveTo>
                <a:lnTo>
                  <a:pt x="439419" y="634873"/>
                </a:lnTo>
                <a:lnTo>
                  <a:pt x="439419" y="637413"/>
                </a:lnTo>
                <a:lnTo>
                  <a:pt x="443229" y="637413"/>
                </a:lnTo>
                <a:lnTo>
                  <a:pt x="443229" y="634873"/>
                </a:lnTo>
                <a:close/>
              </a:path>
              <a:path w="443229" h="852170">
                <a:moveTo>
                  <a:pt x="3810" y="632333"/>
                </a:moveTo>
                <a:lnTo>
                  <a:pt x="0" y="632333"/>
                </a:lnTo>
                <a:lnTo>
                  <a:pt x="0" y="633602"/>
                </a:lnTo>
                <a:lnTo>
                  <a:pt x="3810" y="633602"/>
                </a:lnTo>
                <a:lnTo>
                  <a:pt x="3810" y="632333"/>
                </a:lnTo>
                <a:close/>
              </a:path>
              <a:path w="443229" h="852170">
                <a:moveTo>
                  <a:pt x="3810" y="628523"/>
                </a:moveTo>
                <a:lnTo>
                  <a:pt x="0" y="628523"/>
                </a:lnTo>
                <a:lnTo>
                  <a:pt x="0" y="631063"/>
                </a:lnTo>
                <a:lnTo>
                  <a:pt x="3810" y="631063"/>
                </a:lnTo>
                <a:lnTo>
                  <a:pt x="3810" y="628523"/>
                </a:lnTo>
                <a:close/>
              </a:path>
              <a:path w="443229" h="852170">
                <a:moveTo>
                  <a:pt x="443229" y="632333"/>
                </a:moveTo>
                <a:lnTo>
                  <a:pt x="439419" y="632333"/>
                </a:lnTo>
                <a:lnTo>
                  <a:pt x="439419" y="633602"/>
                </a:lnTo>
                <a:lnTo>
                  <a:pt x="443229" y="633602"/>
                </a:lnTo>
                <a:lnTo>
                  <a:pt x="443229" y="632333"/>
                </a:lnTo>
                <a:close/>
              </a:path>
              <a:path w="443229" h="852170">
                <a:moveTo>
                  <a:pt x="443229" y="628523"/>
                </a:moveTo>
                <a:lnTo>
                  <a:pt x="439419" y="628523"/>
                </a:lnTo>
                <a:lnTo>
                  <a:pt x="439419" y="631063"/>
                </a:lnTo>
                <a:lnTo>
                  <a:pt x="443229" y="631063"/>
                </a:lnTo>
                <a:lnTo>
                  <a:pt x="443229" y="628523"/>
                </a:lnTo>
                <a:close/>
              </a:path>
              <a:path w="443229" h="852170">
                <a:moveTo>
                  <a:pt x="3810" y="625983"/>
                </a:moveTo>
                <a:lnTo>
                  <a:pt x="0" y="625983"/>
                </a:lnTo>
                <a:lnTo>
                  <a:pt x="0" y="627252"/>
                </a:lnTo>
                <a:lnTo>
                  <a:pt x="3810" y="627252"/>
                </a:lnTo>
                <a:lnTo>
                  <a:pt x="3810" y="625983"/>
                </a:lnTo>
                <a:close/>
              </a:path>
              <a:path w="443229" h="852170">
                <a:moveTo>
                  <a:pt x="3810" y="622173"/>
                </a:moveTo>
                <a:lnTo>
                  <a:pt x="0" y="622173"/>
                </a:lnTo>
                <a:lnTo>
                  <a:pt x="0" y="624713"/>
                </a:lnTo>
                <a:lnTo>
                  <a:pt x="3810" y="624713"/>
                </a:lnTo>
                <a:lnTo>
                  <a:pt x="3810" y="622173"/>
                </a:lnTo>
                <a:close/>
              </a:path>
              <a:path w="443229" h="852170">
                <a:moveTo>
                  <a:pt x="443229" y="625983"/>
                </a:moveTo>
                <a:lnTo>
                  <a:pt x="439419" y="625983"/>
                </a:lnTo>
                <a:lnTo>
                  <a:pt x="439419" y="627252"/>
                </a:lnTo>
                <a:lnTo>
                  <a:pt x="443229" y="627252"/>
                </a:lnTo>
                <a:lnTo>
                  <a:pt x="443229" y="625983"/>
                </a:lnTo>
                <a:close/>
              </a:path>
              <a:path w="443229" h="852170">
                <a:moveTo>
                  <a:pt x="443229" y="622173"/>
                </a:moveTo>
                <a:lnTo>
                  <a:pt x="439419" y="622173"/>
                </a:lnTo>
                <a:lnTo>
                  <a:pt x="439419" y="624713"/>
                </a:lnTo>
                <a:lnTo>
                  <a:pt x="443229" y="624713"/>
                </a:lnTo>
                <a:lnTo>
                  <a:pt x="443229" y="622173"/>
                </a:lnTo>
                <a:close/>
              </a:path>
              <a:path w="443229" h="852170">
                <a:moveTo>
                  <a:pt x="3810" y="619633"/>
                </a:moveTo>
                <a:lnTo>
                  <a:pt x="0" y="619633"/>
                </a:lnTo>
                <a:lnTo>
                  <a:pt x="0" y="620902"/>
                </a:lnTo>
                <a:lnTo>
                  <a:pt x="3810" y="620902"/>
                </a:lnTo>
                <a:lnTo>
                  <a:pt x="3810" y="619633"/>
                </a:lnTo>
                <a:close/>
              </a:path>
              <a:path w="443229" h="852170">
                <a:moveTo>
                  <a:pt x="3810" y="615823"/>
                </a:moveTo>
                <a:lnTo>
                  <a:pt x="0" y="615823"/>
                </a:lnTo>
                <a:lnTo>
                  <a:pt x="0" y="618363"/>
                </a:lnTo>
                <a:lnTo>
                  <a:pt x="3810" y="618363"/>
                </a:lnTo>
                <a:lnTo>
                  <a:pt x="3810" y="615823"/>
                </a:lnTo>
                <a:close/>
              </a:path>
              <a:path w="443229" h="852170">
                <a:moveTo>
                  <a:pt x="443229" y="619633"/>
                </a:moveTo>
                <a:lnTo>
                  <a:pt x="439419" y="619633"/>
                </a:lnTo>
                <a:lnTo>
                  <a:pt x="439419" y="620902"/>
                </a:lnTo>
                <a:lnTo>
                  <a:pt x="443229" y="620902"/>
                </a:lnTo>
                <a:lnTo>
                  <a:pt x="443229" y="619633"/>
                </a:lnTo>
                <a:close/>
              </a:path>
              <a:path w="443229" h="852170">
                <a:moveTo>
                  <a:pt x="443229" y="615823"/>
                </a:moveTo>
                <a:lnTo>
                  <a:pt x="439419" y="615823"/>
                </a:lnTo>
                <a:lnTo>
                  <a:pt x="439419" y="618363"/>
                </a:lnTo>
                <a:lnTo>
                  <a:pt x="443229" y="618363"/>
                </a:lnTo>
                <a:lnTo>
                  <a:pt x="443229" y="615823"/>
                </a:lnTo>
                <a:close/>
              </a:path>
              <a:path w="443229" h="852170">
                <a:moveTo>
                  <a:pt x="1269" y="612013"/>
                </a:moveTo>
                <a:lnTo>
                  <a:pt x="0" y="612013"/>
                </a:lnTo>
                <a:lnTo>
                  <a:pt x="0" y="614552"/>
                </a:lnTo>
                <a:lnTo>
                  <a:pt x="3810" y="614552"/>
                </a:lnTo>
                <a:lnTo>
                  <a:pt x="3810" y="613410"/>
                </a:lnTo>
                <a:lnTo>
                  <a:pt x="1269" y="613410"/>
                </a:lnTo>
                <a:lnTo>
                  <a:pt x="1269" y="612013"/>
                </a:lnTo>
                <a:close/>
              </a:path>
              <a:path w="443229" h="852170">
                <a:moveTo>
                  <a:pt x="443229" y="613410"/>
                </a:moveTo>
                <a:lnTo>
                  <a:pt x="439419" y="613410"/>
                </a:lnTo>
                <a:lnTo>
                  <a:pt x="439419" y="614552"/>
                </a:lnTo>
                <a:lnTo>
                  <a:pt x="443229" y="614552"/>
                </a:lnTo>
                <a:lnTo>
                  <a:pt x="443229" y="613410"/>
                </a:lnTo>
                <a:close/>
              </a:path>
              <a:path w="443229" h="852170">
                <a:moveTo>
                  <a:pt x="3810" y="609473"/>
                </a:moveTo>
                <a:lnTo>
                  <a:pt x="2539" y="609473"/>
                </a:lnTo>
                <a:lnTo>
                  <a:pt x="2539" y="612013"/>
                </a:lnTo>
                <a:lnTo>
                  <a:pt x="3810" y="612013"/>
                </a:lnTo>
                <a:lnTo>
                  <a:pt x="3810" y="609473"/>
                </a:lnTo>
                <a:close/>
              </a:path>
              <a:path w="443229" h="852170">
                <a:moveTo>
                  <a:pt x="443229" y="609473"/>
                </a:moveTo>
                <a:lnTo>
                  <a:pt x="439419" y="609473"/>
                </a:lnTo>
                <a:lnTo>
                  <a:pt x="439419" y="612013"/>
                </a:lnTo>
                <a:lnTo>
                  <a:pt x="443229" y="612013"/>
                </a:lnTo>
                <a:lnTo>
                  <a:pt x="443229" y="609473"/>
                </a:lnTo>
                <a:close/>
              </a:path>
              <a:path w="443229" h="852170">
                <a:moveTo>
                  <a:pt x="443229" y="607060"/>
                </a:moveTo>
                <a:lnTo>
                  <a:pt x="439419" y="607060"/>
                </a:lnTo>
                <a:lnTo>
                  <a:pt x="439419" y="608202"/>
                </a:lnTo>
                <a:lnTo>
                  <a:pt x="443229" y="608202"/>
                </a:lnTo>
                <a:lnTo>
                  <a:pt x="443229" y="607060"/>
                </a:lnTo>
                <a:close/>
              </a:path>
              <a:path w="443229" h="852170">
                <a:moveTo>
                  <a:pt x="443229" y="603123"/>
                </a:moveTo>
                <a:lnTo>
                  <a:pt x="439419" y="603123"/>
                </a:lnTo>
                <a:lnTo>
                  <a:pt x="439419" y="605663"/>
                </a:lnTo>
                <a:lnTo>
                  <a:pt x="443229" y="605663"/>
                </a:lnTo>
                <a:lnTo>
                  <a:pt x="443229" y="603123"/>
                </a:lnTo>
                <a:close/>
              </a:path>
              <a:path w="443229" h="852170">
                <a:moveTo>
                  <a:pt x="443229" y="600710"/>
                </a:moveTo>
                <a:lnTo>
                  <a:pt x="439419" y="600710"/>
                </a:lnTo>
                <a:lnTo>
                  <a:pt x="439419" y="601852"/>
                </a:lnTo>
                <a:lnTo>
                  <a:pt x="443229" y="601852"/>
                </a:lnTo>
                <a:lnTo>
                  <a:pt x="443229" y="600710"/>
                </a:lnTo>
                <a:close/>
              </a:path>
              <a:path w="443229" h="852170">
                <a:moveTo>
                  <a:pt x="443229" y="596773"/>
                </a:moveTo>
                <a:lnTo>
                  <a:pt x="439419" y="596773"/>
                </a:lnTo>
                <a:lnTo>
                  <a:pt x="439419" y="599313"/>
                </a:lnTo>
                <a:lnTo>
                  <a:pt x="443229" y="599313"/>
                </a:lnTo>
                <a:lnTo>
                  <a:pt x="443229" y="596773"/>
                </a:lnTo>
                <a:close/>
              </a:path>
              <a:path w="443229" h="852170">
                <a:moveTo>
                  <a:pt x="443229" y="594360"/>
                </a:moveTo>
                <a:lnTo>
                  <a:pt x="439419" y="594360"/>
                </a:lnTo>
                <a:lnTo>
                  <a:pt x="439419" y="595502"/>
                </a:lnTo>
                <a:lnTo>
                  <a:pt x="443229" y="595502"/>
                </a:lnTo>
                <a:lnTo>
                  <a:pt x="443229" y="594360"/>
                </a:lnTo>
                <a:close/>
              </a:path>
              <a:path w="443229" h="852170">
                <a:moveTo>
                  <a:pt x="443229" y="590423"/>
                </a:moveTo>
                <a:lnTo>
                  <a:pt x="439419" y="590423"/>
                </a:lnTo>
                <a:lnTo>
                  <a:pt x="439419" y="592963"/>
                </a:lnTo>
                <a:lnTo>
                  <a:pt x="443229" y="592963"/>
                </a:lnTo>
                <a:lnTo>
                  <a:pt x="443229" y="590423"/>
                </a:lnTo>
                <a:close/>
              </a:path>
              <a:path w="443229" h="852170">
                <a:moveTo>
                  <a:pt x="443229" y="588010"/>
                </a:moveTo>
                <a:lnTo>
                  <a:pt x="439419" y="588010"/>
                </a:lnTo>
                <a:lnTo>
                  <a:pt x="439419" y="589152"/>
                </a:lnTo>
                <a:lnTo>
                  <a:pt x="443229" y="589152"/>
                </a:lnTo>
                <a:lnTo>
                  <a:pt x="443229" y="588010"/>
                </a:lnTo>
                <a:close/>
              </a:path>
              <a:path w="443229" h="852170">
                <a:moveTo>
                  <a:pt x="443229" y="584073"/>
                </a:moveTo>
                <a:lnTo>
                  <a:pt x="439419" y="584073"/>
                </a:lnTo>
                <a:lnTo>
                  <a:pt x="439419" y="586613"/>
                </a:lnTo>
                <a:lnTo>
                  <a:pt x="443229" y="586613"/>
                </a:lnTo>
                <a:lnTo>
                  <a:pt x="443229" y="584073"/>
                </a:lnTo>
                <a:close/>
              </a:path>
              <a:path w="443229" h="852170">
                <a:moveTo>
                  <a:pt x="443229" y="581660"/>
                </a:moveTo>
                <a:lnTo>
                  <a:pt x="439419" y="581660"/>
                </a:lnTo>
                <a:lnTo>
                  <a:pt x="439419" y="582802"/>
                </a:lnTo>
                <a:lnTo>
                  <a:pt x="443229" y="582802"/>
                </a:lnTo>
                <a:lnTo>
                  <a:pt x="443229" y="581660"/>
                </a:lnTo>
                <a:close/>
              </a:path>
              <a:path w="443229" h="852170">
                <a:moveTo>
                  <a:pt x="443229" y="577723"/>
                </a:moveTo>
                <a:lnTo>
                  <a:pt x="439419" y="577723"/>
                </a:lnTo>
                <a:lnTo>
                  <a:pt x="439419" y="580263"/>
                </a:lnTo>
                <a:lnTo>
                  <a:pt x="443229" y="580263"/>
                </a:lnTo>
                <a:lnTo>
                  <a:pt x="443229" y="577723"/>
                </a:lnTo>
                <a:close/>
              </a:path>
              <a:path w="443229" h="852170">
                <a:moveTo>
                  <a:pt x="443229" y="575310"/>
                </a:moveTo>
                <a:lnTo>
                  <a:pt x="439419" y="575310"/>
                </a:lnTo>
                <a:lnTo>
                  <a:pt x="439419" y="576452"/>
                </a:lnTo>
                <a:lnTo>
                  <a:pt x="443229" y="576452"/>
                </a:lnTo>
                <a:lnTo>
                  <a:pt x="443229" y="575310"/>
                </a:lnTo>
                <a:close/>
              </a:path>
              <a:path w="443229" h="852170">
                <a:moveTo>
                  <a:pt x="443229" y="571373"/>
                </a:moveTo>
                <a:lnTo>
                  <a:pt x="439419" y="571373"/>
                </a:lnTo>
                <a:lnTo>
                  <a:pt x="439419" y="573913"/>
                </a:lnTo>
                <a:lnTo>
                  <a:pt x="443229" y="573913"/>
                </a:lnTo>
                <a:lnTo>
                  <a:pt x="443229" y="571373"/>
                </a:lnTo>
                <a:close/>
              </a:path>
              <a:path w="443229" h="852170">
                <a:moveTo>
                  <a:pt x="443229" y="568960"/>
                </a:moveTo>
                <a:lnTo>
                  <a:pt x="439419" y="568960"/>
                </a:lnTo>
                <a:lnTo>
                  <a:pt x="439419" y="570102"/>
                </a:lnTo>
                <a:lnTo>
                  <a:pt x="443229" y="570102"/>
                </a:lnTo>
                <a:lnTo>
                  <a:pt x="443229" y="568960"/>
                </a:lnTo>
                <a:close/>
              </a:path>
              <a:path w="443229" h="852170">
                <a:moveTo>
                  <a:pt x="443229" y="565023"/>
                </a:moveTo>
                <a:lnTo>
                  <a:pt x="439419" y="565023"/>
                </a:lnTo>
                <a:lnTo>
                  <a:pt x="439419" y="567563"/>
                </a:lnTo>
                <a:lnTo>
                  <a:pt x="443229" y="567563"/>
                </a:lnTo>
                <a:lnTo>
                  <a:pt x="443229" y="565023"/>
                </a:lnTo>
                <a:close/>
              </a:path>
              <a:path w="443229" h="852170">
                <a:moveTo>
                  <a:pt x="443229" y="562610"/>
                </a:moveTo>
                <a:lnTo>
                  <a:pt x="439419" y="562610"/>
                </a:lnTo>
                <a:lnTo>
                  <a:pt x="439419" y="563752"/>
                </a:lnTo>
                <a:lnTo>
                  <a:pt x="443229" y="563752"/>
                </a:lnTo>
                <a:lnTo>
                  <a:pt x="443229" y="562610"/>
                </a:lnTo>
                <a:close/>
              </a:path>
              <a:path w="443229" h="852170">
                <a:moveTo>
                  <a:pt x="443229" y="558673"/>
                </a:moveTo>
                <a:lnTo>
                  <a:pt x="439419" y="558673"/>
                </a:lnTo>
                <a:lnTo>
                  <a:pt x="439419" y="561213"/>
                </a:lnTo>
                <a:lnTo>
                  <a:pt x="443229" y="561213"/>
                </a:lnTo>
                <a:lnTo>
                  <a:pt x="443229" y="558673"/>
                </a:lnTo>
                <a:close/>
              </a:path>
              <a:path w="443229" h="852170">
                <a:moveTo>
                  <a:pt x="443229" y="556260"/>
                </a:moveTo>
                <a:lnTo>
                  <a:pt x="439419" y="556260"/>
                </a:lnTo>
                <a:lnTo>
                  <a:pt x="439419" y="557402"/>
                </a:lnTo>
                <a:lnTo>
                  <a:pt x="443229" y="557402"/>
                </a:lnTo>
                <a:lnTo>
                  <a:pt x="443229" y="556260"/>
                </a:lnTo>
                <a:close/>
              </a:path>
              <a:path w="443229" h="852170">
                <a:moveTo>
                  <a:pt x="443229" y="552323"/>
                </a:moveTo>
                <a:lnTo>
                  <a:pt x="439419" y="552323"/>
                </a:lnTo>
                <a:lnTo>
                  <a:pt x="439419" y="554863"/>
                </a:lnTo>
                <a:lnTo>
                  <a:pt x="443229" y="554863"/>
                </a:lnTo>
                <a:lnTo>
                  <a:pt x="443229" y="552323"/>
                </a:lnTo>
                <a:close/>
              </a:path>
              <a:path w="443229" h="852170">
                <a:moveTo>
                  <a:pt x="443229" y="549910"/>
                </a:moveTo>
                <a:lnTo>
                  <a:pt x="439419" y="549910"/>
                </a:lnTo>
                <a:lnTo>
                  <a:pt x="439419" y="551052"/>
                </a:lnTo>
                <a:lnTo>
                  <a:pt x="443229" y="551052"/>
                </a:lnTo>
                <a:lnTo>
                  <a:pt x="443229" y="549910"/>
                </a:lnTo>
                <a:close/>
              </a:path>
              <a:path w="443229" h="852170">
                <a:moveTo>
                  <a:pt x="443229" y="545973"/>
                </a:moveTo>
                <a:lnTo>
                  <a:pt x="439419" y="545973"/>
                </a:lnTo>
                <a:lnTo>
                  <a:pt x="439419" y="548513"/>
                </a:lnTo>
                <a:lnTo>
                  <a:pt x="443229" y="548513"/>
                </a:lnTo>
                <a:lnTo>
                  <a:pt x="443229" y="545973"/>
                </a:lnTo>
                <a:close/>
              </a:path>
              <a:path w="443229" h="852170">
                <a:moveTo>
                  <a:pt x="443229" y="543560"/>
                </a:moveTo>
                <a:lnTo>
                  <a:pt x="439419" y="543560"/>
                </a:lnTo>
                <a:lnTo>
                  <a:pt x="439419" y="544702"/>
                </a:lnTo>
                <a:lnTo>
                  <a:pt x="443229" y="544702"/>
                </a:lnTo>
                <a:lnTo>
                  <a:pt x="443229" y="543560"/>
                </a:lnTo>
                <a:close/>
              </a:path>
              <a:path w="443229" h="852170">
                <a:moveTo>
                  <a:pt x="443229" y="539623"/>
                </a:moveTo>
                <a:lnTo>
                  <a:pt x="439419" y="539623"/>
                </a:lnTo>
                <a:lnTo>
                  <a:pt x="439419" y="542163"/>
                </a:lnTo>
                <a:lnTo>
                  <a:pt x="443229" y="542163"/>
                </a:lnTo>
                <a:lnTo>
                  <a:pt x="443229" y="539623"/>
                </a:lnTo>
                <a:close/>
              </a:path>
              <a:path w="443229" h="852170">
                <a:moveTo>
                  <a:pt x="443229" y="537210"/>
                </a:moveTo>
                <a:lnTo>
                  <a:pt x="439419" y="537210"/>
                </a:lnTo>
                <a:lnTo>
                  <a:pt x="439419" y="538352"/>
                </a:lnTo>
                <a:lnTo>
                  <a:pt x="443229" y="538352"/>
                </a:lnTo>
                <a:lnTo>
                  <a:pt x="443229" y="537210"/>
                </a:lnTo>
                <a:close/>
              </a:path>
              <a:path w="443229" h="852170">
                <a:moveTo>
                  <a:pt x="443230" y="533273"/>
                </a:moveTo>
                <a:lnTo>
                  <a:pt x="439419" y="533273"/>
                </a:lnTo>
                <a:lnTo>
                  <a:pt x="439419" y="535813"/>
                </a:lnTo>
                <a:lnTo>
                  <a:pt x="443230" y="535813"/>
                </a:lnTo>
                <a:lnTo>
                  <a:pt x="443230" y="533273"/>
                </a:lnTo>
                <a:close/>
              </a:path>
              <a:path w="443229" h="852170">
                <a:moveTo>
                  <a:pt x="443230" y="530860"/>
                </a:moveTo>
                <a:lnTo>
                  <a:pt x="439419" y="530860"/>
                </a:lnTo>
                <a:lnTo>
                  <a:pt x="439419" y="532002"/>
                </a:lnTo>
                <a:lnTo>
                  <a:pt x="443230" y="532002"/>
                </a:lnTo>
                <a:lnTo>
                  <a:pt x="443230" y="530860"/>
                </a:lnTo>
                <a:close/>
              </a:path>
              <a:path w="443229" h="852170">
                <a:moveTo>
                  <a:pt x="443229" y="526923"/>
                </a:moveTo>
                <a:lnTo>
                  <a:pt x="439419" y="526923"/>
                </a:lnTo>
                <a:lnTo>
                  <a:pt x="439419" y="529463"/>
                </a:lnTo>
                <a:lnTo>
                  <a:pt x="443229" y="529463"/>
                </a:lnTo>
                <a:lnTo>
                  <a:pt x="443229" y="526923"/>
                </a:lnTo>
                <a:close/>
              </a:path>
              <a:path w="443229" h="852170">
                <a:moveTo>
                  <a:pt x="443229" y="524510"/>
                </a:moveTo>
                <a:lnTo>
                  <a:pt x="439419" y="524510"/>
                </a:lnTo>
                <a:lnTo>
                  <a:pt x="439419" y="525652"/>
                </a:lnTo>
                <a:lnTo>
                  <a:pt x="443229" y="525652"/>
                </a:lnTo>
                <a:lnTo>
                  <a:pt x="443229" y="524510"/>
                </a:lnTo>
                <a:close/>
              </a:path>
              <a:path w="443229" h="852170">
                <a:moveTo>
                  <a:pt x="443229" y="520573"/>
                </a:moveTo>
                <a:lnTo>
                  <a:pt x="439419" y="520573"/>
                </a:lnTo>
                <a:lnTo>
                  <a:pt x="439419" y="523113"/>
                </a:lnTo>
                <a:lnTo>
                  <a:pt x="443229" y="523113"/>
                </a:lnTo>
                <a:lnTo>
                  <a:pt x="443229" y="520573"/>
                </a:lnTo>
                <a:close/>
              </a:path>
              <a:path w="443229" h="852170">
                <a:moveTo>
                  <a:pt x="443229" y="516763"/>
                </a:moveTo>
                <a:lnTo>
                  <a:pt x="441959" y="516763"/>
                </a:lnTo>
                <a:lnTo>
                  <a:pt x="441959" y="518160"/>
                </a:lnTo>
                <a:lnTo>
                  <a:pt x="439419" y="518160"/>
                </a:lnTo>
                <a:lnTo>
                  <a:pt x="439419" y="519302"/>
                </a:lnTo>
                <a:lnTo>
                  <a:pt x="443229" y="519302"/>
                </a:lnTo>
                <a:lnTo>
                  <a:pt x="443229" y="516763"/>
                </a:lnTo>
                <a:close/>
              </a:path>
              <a:path w="443229" h="852170">
                <a:moveTo>
                  <a:pt x="441959" y="514223"/>
                </a:moveTo>
                <a:lnTo>
                  <a:pt x="439419" y="514223"/>
                </a:lnTo>
                <a:lnTo>
                  <a:pt x="439419" y="516763"/>
                </a:lnTo>
                <a:lnTo>
                  <a:pt x="441959" y="516763"/>
                </a:lnTo>
                <a:lnTo>
                  <a:pt x="441959" y="514223"/>
                </a:lnTo>
                <a:close/>
              </a:path>
              <a:path w="443229" h="852170">
                <a:moveTo>
                  <a:pt x="441959" y="511810"/>
                </a:moveTo>
                <a:lnTo>
                  <a:pt x="439419" y="511810"/>
                </a:lnTo>
                <a:lnTo>
                  <a:pt x="439419" y="512952"/>
                </a:lnTo>
                <a:lnTo>
                  <a:pt x="441959" y="512952"/>
                </a:lnTo>
                <a:lnTo>
                  <a:pt x="441959" y="511810"/>
                </a:lnTo>
                <a:close/>
              </a:path>
              <a:path w="443229" h="852170">
                <a:moveTo>
                  <a:pt x="441959" y="507873"/>
                </a:moveTo>
                <a:lnTo>
                  <a:pt x="439419" y="507873"/>
                </a:lnTo>
                <a:lnTo>
                  <a:pt x="439419" y="510413"/>
                </a:lnTo>
                <a:lnTo>
                  <a:pt x="441959" y="510413"/>
                </a:lnTo>
                <a:lnTo>
                  <a:pt x="441959" y="507873"/>
                </a:lnTo>
                <a:close/>
              </a:path>
              <a:path w="443229" h="852170">
                <a:moveTo>
                  <a:pt x="441960" y="502920"/>
                </a:moveTo>
                <a:lnTo>
                  <a:pt x="439419" y="502920"/>
                </a:lnTo>
                <a:lnTo>
                  <a:pt x="439419" y="506602"/>
                </a:lnTo>
                <a:lnTo>
                  <a:pt x="441959" y="506602"/>
                </a:lnTo>
                <a:lnTo>
                  <a:pt x="441960" y="502920"/>
                </a:lnTo>
                <a:close/>
              </a:path>
              <a:path w="443229" h="852170">
                <a:moveTo>
                  <a:pt x="3810" y="672973"/>
                </a:moveTo>
                <a:lnTo>
                  <a:pt x="0" y="672973"/>
                </a:lnTo>
                <a:lnTo>
                  <a:pt x="0" y="730123"/>
                </a:lnTo>
                <a:lnTo>
                  <a:pt x="3810" y="730123"/>
                </a:lnTo>
                <a:lnTo>
                  <a:pt x="3810" y="672973"/>
                </a:lnTo>
                <a:close/>
              </a:path>
              <a:path w="443229" h="852170">
                <a:moveTo>
                  <a:pt x="443229" y="672973"/>
                </a:moveTo>
                <a:lnTo>
                  <a:pt x="439419" y="672973"/>
                </a:lnTo>
                <a:lnTo>
                  <a:pt x="439419" y="730123"/>
                </a:lnTo>
                <a:lnTo>
                  <a:pt x="440689" y="730123"/>
                </a:lnTo>
                <a:lnTo>
                  <a:pt x="440689" y="728853"/>
                </a:lnTo>
                <a:lnTo>
                  <a:pt x="441960" y="728853"/>
                </a:lnTo>
                <a:lnTo>
                  <a:pt x="441960" y="723773"/>
                </a:lnTo>
                <a:lnTo>
                  <a:pt x="443229" y="723773"/>
                </a:lnTo>
                <a:lnTo>
                  <a:pt x="443229" y="672973"/>
                </a:lnTo>
                <a:close/>
              </a:path>
              <a:path w="443229" h="852170">
                <a:moveTo>
                  <a:pt x="3810" y="730123"/>
                </a:moveTo>
                <a:lnTo>
                  <a:pt x="0" y="730123"/>
                </a:lnTo>
                <a:lnTo>
                  <a:pt x="0" y="784733"/>
                </a:lnTo>
                <a:lnTo>
                  <a:pt x="3810" y="784733"/>
                </a:lnTo>
                <a:lnTo>
                  <a:pt x="3810" y="730123"/>
                </a:lnTo>
                <a:close/>
              </a:path>
              <a:path w="443229" h="852170">
                <a:moveTo>
                  <a:pt x="440689" y="730123"/>
                </a:moveTo>
                <a:lnTo>
                  <a:pt x="439419" y="730123"/>
                </a:lnTo>
                <a:lnTo>
                  <a:pt x="439419" y="733933"/>
                </a:lnTo>
                <a:lnTo>
                  <a:pt x="440689" y="733933"/>
                </a:lnTo>
                <a:lnTo>
                  <a:pt x="440689" y="730123"/>
                </a:lnTo>
                <a:close/>
              </a:path>
              <a:path w="443229" h="852170">
                <a:moveTo>
                  <a:pt x="3810" y="784733"/>
                </a:moveTo>
                <a:lnTo>
                  <a:pt x="0" y="784733"/>
                </a:lnTo>
                <a:lnTo>
                  <a:pt x="0" y="791083"/>
                </a:lnTo>
                <a:lnTo>
                  <a:pt x="3810" y="791083"/>
                </a:lnTo>
                <a:lnTo>
                  <a:pt x="3810" y="784733"/>
                </a:lnTo>
                <a:close/>
              </a:path>
              <a:path w="443229" h="852170">
                <a:moveTo>
                  <a:pt x="3810" y="791083"/>
                </a:moveTo>
                <a:lnTo>
                  <a:pt x="0" y="791083"/>
                </a:lnTo>
                <a:lnTo>
                  <a:pt x="0" y="797433"/>
                </a:lnTo>
                <a:lnTo>
                  <a:pt x="3810" y="797433"/>
                </a:lnTo>
                <a:lnTo>
                  <a:pt x="3810" y="791083"/>
                </a:lnTo>
                <a:close/>
              </a:path>
              <a:path w="443229" h="852170">
                <a:moveTo>
                  <a:pt x="3810" y="797433"/>
                </a:moveTo>
                <a:lnTo>
                  <a:pt x="0" y="797433"/>
                </a:lnTo>
                <a:lnTo>
                  <a:pt x="0" y="803783"/>
                </a:lnTo>
                <a:lnTo>
                  <a:pt x="3810" y="803783"/>
                </a:lnTo>
                <a:lnTo>
                  <a:pt x="3810" y="797433"/>
                </a:lnTo>
                <a:close/>
              </a:path>
              <a:path w="443229" h="852170">
                <a:moveTo>
                  <a:pt x="3810" y="803783"/>
                </a:moveTo>
                <a:lnTo>
                  <a:pt x="0" y="803783"/>
                </a:lnTo>
                <a:lnTo>
                  <a:pt x="0" y="810133"/>
                </a:lnTo>
                <a:lnTo>
                  <a:pt x="3810" y="810133"/>
                </a:lnTo>
                <a:lnTo>
                  <a:pt x="3810" y="803783"/>
                </a:lnTo>
                <a:close/>
              </a:path>
              <a:path w="443229" h="852170">
                <a:moveTo>
                  <a:pt x="3810" y="810133"/>
                </a:moveTo>
                <a:lnTo>
                  <a:pt x="0" y="810133"/>
                </a:lnTo>
                <a:lnTo>
                  <a:pt x="0" y="816483"/>
                </a:lnTo>
                <a:lnTo>
                  <a:pt x="3810" y="816483"/>
                </a:lnTo>
                <a:lnTo>
                  <a:pt x="3810" y="810133"/>
                </a:lnTo>
                <a:close/>
              </a:path>
              <a:path w="443229" h="852170">
                <a:moveTo>
                  <a:pt x="3810" y="816483"/>
                </a:moveTo>
                <a:lnTo>
                  <a:pt x="0" y="816483"/>
                </a:lnTo>
                <a:lnTo>
                  <a:pt x="0" y="822833"/>
                </a:lnTo>
                <a:lnTo>
                  <a:pt x="3810" y="822833"/>
                </a:lnTo>
                <a:lnTo>
                  <a:pt x="3810" y="816483"/>
                </a:lnTo>
                <a:close/>
              </a:path>
              <a:path w="443229" h="852170">
                <a:moveTo>
                  <a:pt x="3810" y="822833"/>
                </a:moveTo>
                <a:lnTo>
                  <a:pt x="0" y="822833"/>
                </a:lnTo>
                <a:lnTo>
                  <a:pt x="0" y="829183"/>
                </a:lnTo>
                <a:lnTo>
                  <a:pt x="3810" y="829183"/>
                </a:lnTo>
                <a:lnTo>
                  <a:pt x="3810" y="822833"/>
                </a:lnTo>
                <a:close/>
              </a:path>
              <a:path w="443229" h="852170">
                <a:moveTo>
                  <a:pt x="3810" y="829183"/>
                </a:moveTo>
                <a:lnTo>
                  <a:pt x="0" y="829183"/>
                </a:lnTo>
                <a:lnTo>
                  <a:pt x="0" y="835533"/>
                </a:lnTo>
                <a:lnTo>
                  <a:pt x="3810" y="835533"/>
                </a:lnTo>
                <a:lnTo>
                  <a:pt x="3810" y="829183"/>
                </a:lnTo>
                <a:close/>
              </a:path>
              <a:path w="443229" h="852170">
                <a:moveTo>
                  <a:pt x="3810" y="835533"/>
                </a:moveTo>
                <a:lnTo>
                  <a:pt x="0" y="835533"/>
                </a:lnTo>
                <a:lnTo>
                  <a:pt x="0" y="840613"/>
                </a:lnTo>
                <a:lnTo>
                  <a:pt x="1269" y="840613"/>
                </a:lnTo>
                <a:lnTo>
                  <a:pt x="1269" y="841883"/>
                </a:lnTo>
                <a:lnTo>
                  <a:pt x="3810" y="841883"/>
                </a:lnTo>
                <a:lnTo>
                  <a:pt x="3810" y="835533"/>
                </a:lnTo>
                <a:close/>
              </a:path>
              <a:path w="443229" h="852170">
                <a:moveTo>
                  <a:pt x="3810" y="841883"/>
                </a:moveTo>
                <a:lnTo>
                  <a:pt x="2539" y="841883"/>
                </a:lnTo>
                <a:lnTo>
                  <a:pt x="2539" y="843153"/>
                </a:lnTo>
                <a:lnTo>
                  <a:pt x="3810" y="843153"/>
                </a:lnTo>
                <a:lnTo>
                  <a:pt x="3810" y="841883"/>
                </a:lnTo>
                <a:close/>
              </a:path>
              <a:path w="443229" h="852170">
                <a:moveTo>
                  <a:pt x="356870" y="850773"/>
                </a:moveTo>
                <a:lnTo>
                  <a:pt x="12700" y="850773"/>
                </a:lnTo>
                <a:lnTo>
                  <a:pt x="12700" y="852043"/>
                </a:lnTo>
                <a:lnTo>
                  <a:pt x="356870" y="852043"/>
                </a:lnTo>
                <a:lnTo>
                  <a:pt x="356870" y="850773"/>
                </a:lnTo>
                <a:close/>
              </a:path>
              <a:path w="443229" h="852170">
                <a:moveTo>
                  <a:pt x="358139" y="849503"/>
                </a:moveTo>
                <a:lnTo>
                  <a:pt x="11429" y="849503"/>
                </a:lnTo>
                <a:lnTo>
                  <a:pt x="11429" y="850773"/>
                </a:lnTo>
                <a:lnTo>
                  <a:pt x="358139" y="850773"/>
                </a:lnTo>
                <a:lnTo>
                  <a:pt x="358139" y="849503"/>
                </a:lnTo>
                <a:close/>
              </a:path>
              <a:path w="443229" h="852170">
                <a:moveTo>
                  <a:pt x="359410" y="848233"/>
                </a:moveTo>
                <a:lnTo>
                  <a:pt x="10160" y="848233"/>
                </a:lnTo>
                <a:lnTo>
                  <a:pt x="10160" y="849503"/>
                </a:lnTo>
                <a:lnTo>
                  <a:pt x="359410" y="849503"/>
                </a:lnTo>
                <a:lnTo>
                  <a:pt x="359410" y="848233"/>
                </a:lnTo>
                <a:close/>
              </a:path>
            </a:pathLst>
          </a:custGeom>
          <a:solidFill>
            <a:srgbClr val="D83B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0" name="bk object 4920"/>
          <p:cNvSpPr/>
          <p:nvPr/>
        </p:nvSpPr>
        <p:spPr>
          <a:xfrm>
            <a:off x="5614670" y="2828417"/>
            <a:ext cx="435609" cy="844550"/>
          </a:xfrm>
          <a:custGeom>
            <a:avLst/>
            <a:gdLst/>
            <a:ahLst/>
            <a:cxnLst/>
            <a:rect l="l" t="t" r="r" b="b"/>
            <a:pathLst>
              <a:path w="435610" h="844550">
                <a:moveTo>
                  <a:pt x="435609" y="91439"/>
                </a:moveTo>
                <a:lnTo>
                  <a:pt x="431800" y="91439"/>
                </a:lnTo>
                <a:lnTo>
                  <a:pt x="431800" y="96392"/>
                </a:lnTo>
                <a:lnTo>
                  <a:pt x="435609" y="96392"/>
                </a:lnTo>
                <a:lnTo>
                  <a:pt x="435609" y="91439"/>
                </a:lnTo>
                <a:close/>
              </a:path>
              <a:path w="435610" h="844550">
                <a:moveTo>
                  <a:pt x="435609" y="85089"/>
                </a:moveTo>
                <a:lnTo>
                  <a:pt x="431800" y="85089"/>
                </a:lnTo>
                <a:lnTo>
                  <a:pt x="431800" y="90042"/>
                </a:lnTo>
                <a:lnTo>
                  <a:pt x="435609" y="90042"/>
                </a:lnTo>
                <a:lnTo>
                  <a:pt x="435609" y="85089"/>
                </a:lnTo>
                <a:close/>
              </a:path>
              <a:path w="435610" h="844550">
                <a:moveTo>
                  <a:pt x="435609" y="82550"/>
                </a:moveTo>
                <a:lnTo>
                  <a:pt x="431800" y="82550"/>
                </a:lnTo>
                <a:lnTo>
                  <a:pt x="431800" y="83692"/>
                </a:lnTo>
                <a:lnTo>
                  <a:pt x="435609" y="83692"/>
                </a:lnTo>
                <a:lnTo>
                  <a:pt x="435609" y="82550"/>
                </a:lnTo>
                <a:close/>
              </a:path>
              <a:path w="435610" h="844550">
                <a:moveTo>
                  <a:pt x="435609" y="78739"/>
                </a:moveTo>
                <a:lnTo>
                  <a:pt x="431800" y="78739"/>
                </a:lnTo>
                <a:lnTo>
                  <a:pt x="431800" y="81279"/>
                </a:lnTo>
                <a:lnTo>
                  <a:pt x="435609" y="81279"/>
                </a:lnTo>
                <a:lnTo>
                  <a:pt x="435609" y="78739"/>
                </a:lnTo>
                <a:close/>
              </a:path>
              <a:path w="435610" h="844550">
                <a:moveTo>
                  <a:pt x="435609" y="76200"/>
                </a:moveTo>
                <a:lnTo>
                  <a:pt x="431800" y="76200"/>
                </a:lnTo>
                <a:lnTo>
                  <a:pt x="431800" y="77342"/>
                </a:lnTo>
                <a:lnTo>
                  <a:pt x="435609" y="77342"/>
                </a:lnTo>
                <a:lnTo>
                  <a:pt x="435609" y="76200"/>
                </a:lnTo>
                <a:close/>
              </a:path>
              <a:path w="435610" h="844550">
                <a:moveTo>
                  <a:pt x="435609" y="72389"/>
                </a:moveTo>
                <a:lnTo>
                  <a:pt x="431800" y="72389"/>
                </a:lnTo>
                <a:lnTo>
                  <a:pt x="431800" y="74929"/>
                </a:lnTo>
                <a:lnTo>
                  <a:pt x="435609" y="74929"/>
                </a:lnTo>
                <a:lnTo>
                  <a:pt x="435609" y="72389"/>
                </a:lnTo>
                <a:close/>
              </a:path>
              <a:path w="435610" h="844550">
                <a:moveTo>
                  <a:pt x="435609" y="69850"/>
                </a:moveTo>
                <a:lnTo>
                  <a:pt x="431800" y="69850"/>
                </a:lnTo>
                <a:lnTo>
                  <a:pt x="431800" y="70992"/>
                </a:lnTo>
                <a:lnTo>
                  <a:pt x="435609" y="70992"/>
                </a:lnTo>
                <a:lnTo>
                  <a:pt x="435609" y="69850"/>
                </a:lnTo>
                <a:close/>
              </a:path>
              <a:path w="435610" h="844550">
                <a:moveTo>
                  <a:pt x="435609" y="66039"/>
                </a:moveTo>
                <a:lnTo>
                  <a:pt x="431800" y="66039"/>
                </a:lnTo>
                <a:lnTo>
                  <a:pt x="431800" y="68579"/>
                </a:lnTo>
                <a:lnTo>
                  <a:pt x="435609" y="68579"/>
                </a:lnTo>
                <a:lnTo>
                  <a:pt x="435609" y="66039"/>
                </a:lnTo>
                <a:close/>
              </a:path>
              <a:path w="435610" h="844550">
                <a:moveTo>
                  <a:pt x="435609" y="63500"/>
                </a:moveTo>
                <a:lnTo>
                  <a:pt x="431800" y="63500"/>
                </a:lnTo>
                <a:lnTo>
                  <a:pt x="431800" y="64642"/>
                </a:lnTo>
                <a:lnTo>
                  <a:pt x="435609" y="64642"/>
                </a:lnTo>
                <a:lnTo>
                  <a:pt x="435609" y="63500"/>
                </a:lnTo>
                <a:close/>
              </a:path>
              <a:path w="435610" h="844550">
                <a:moveTo>
                  <a:pt x="435609" y="59689"/>
                </a:moveTo>
                <a:lnTo>
                  <a:pt x="431800" y="59689"/>
                </a:lnTo>
                <a:lnTo>
                  <a:pt x="431800" y="62229"/>
                </a:lnTo>
                <a:lnTo>
                  <a:pt x="435609" y="62229"/>
                </a:lnTo>
                <a:lnTo>
                  <a:pt x="435609" y="59689"/>
                </a:lnTo>
                <a:close/>
              </a:path>
              <a:path w="435610" h="844550">
                <a:moveTo>
                  <a:pt x="435609" y="57150"/>
                </a:moveTo>
                <a:lnTo>
                  <a:pt x="431800" y="57150"/>
                </a:lnTo>
                <a:lnTo>
                  <a:pt x="431800" y="58292"/>
                </a:lnTo>
                <a:lnTo>
                  <a:pt x="435609" y="58292"/>
                </a:lnTo>
                <a:lnTo>
                  <a:pt x="435609" y="57150"/>
                </a:lnTo>
                <a:close/>
              </a:path>
              <a:path w="435610" h="844550">
                <a:moveTo>
                  <a:pt x="435609" y="53339"/>
                </a:moveTo>
                <a:lnTo>
                  <a:pt x="431800" y="53339"/>
                </a:lnTo>
                <a:lnTo>
                  <a:pt x="431800" y="55879"/>
                </a:lnTo>
                <a:lnTo>
                  <a:pt x="435609" y="55879"/>
                </a:lnTo>
                <a:lnTo>
                  <a:pt x="435609" y="53339"/>
                </a:lnTo>
                <a:close/>
              </a:path>
              <a:path w="435610" h="844550">
                <a:moveTo>
                  <a:pt x="435609" y="50800"/>
                </a:moveTo>
                <a:lnTo>
                  <a:pt x="431800" y="50800"/>
                </a:lnTo>
                <a:lnTo>
                  <a:pt x="431800" y="51942"/>
                </a:lnTo>
                <a:lnTo>
                  <a:pt x="435609" y="51942"/>
                </a:lnTo>
                <a:lnTo>
                  <a:pt x="435609" y="50800"/>
                </a:lnTo>
                <a:close/>
              </a:path>
              <a:path w="435610" h="844550">
                <a:moveTo>
                  <a:pt x="435609" y="46989"/>
                </a:moveTo>
                <a:lnTo>
                  <a:pt x="431800" y="46989"/>
                </a:lnTo>
                <a:lnTo>
                  <a:pt x="431800" y="49529"/>
                </a:lnTo>
                <a:lnTo>
                  <a:pt x="435609" y="49529"/>
                </a:lnTo>
                <a:lnTo>
                  <a:pt x="435609" y="46989"/>
                </a:lnTo>
                <a:close/>
              </a:path>
              <a:path w="435610" h="844550">
                <a:moveTo>
                  <a:pt x="435609" y="44450"/>
                </a:moveTo>
                <a:lnTo>
                  <a:pt x="431800" y="44450"/>
                </a:lnTo>
                <a:lnTo>
                  <a:pt x="431800" y="45592"/>
                </a:lnTo>
                <a:lnTo>
                  <a:pt x="435609" y="45592"/>
                </a:lnTo>
                <a:lnTo>
                  <a:pt x="435609" y="44450"/>
                </a:lnTo>
                <a:close/>
              </a:path>
              <a:path w="435610" h="844550">
                <a:moveTo>
                  <a:pt x="435609" y="40639"/>
                </a:moveTo>
                <a:lnTo>
                  <a:pt x="431800" y="40639"/>
                </a:lnTo>
                <a:lnTo>
                  <a:pt x="431800" y="43179"/>
                </a:lnTo>
                <a:lnTo>
                  <a:pt x="435609" y="43179"/>
                </a:lnTo>
                <a:lnTo>
                  <a:pt x="435609" y="40639"/>
                </a:lnTo>
                <a:close/>
              </a:path>
              <a:path w="435610" h="844550">
                <a:moveTo>
                  <a:pt x="435609" y="38100"/>
                </a:moveTo>
                <a:lnTo>
                  <a:pt x="431800" y="38100"/>
                </a:lnTo>
                <a:lnTo>
                  <a:pt x="431800" y="39242"/>
                </a:lnTo>
                <a:lnTo>
                  <a:pt x="435609" y="39242"/>
                </a:lnTo>
                <a:lnTo>
                  <a:pt x="435609" y="38100"/>
                </a:lnTo>
                <a:close/>
              </a:path>
              <a:path w="435610" h="844550">
                <a:moveTo>
                  <a:pt x="435609" y="34289"/>
                </a:moveTo>
                <a:lnTo>
                  <a:pt x="431800" y="34289"/>
                </a:lnTo>
                <a:lnTo>
                  <a:pt x="431800" y="36829"/>
                </a:lnTo>
                <a:lnTo>
                  <a:pt x="435609" y="36829"/>
                </a:lnTo>
                <a:lnTo>
                  <a:pt x="435609" y="34289"/>
                </a:lnTo>
                <a:close/>
              </a:path>
              <a:path w="435610" h="844550">
                <a:moveTo>
                  <a:pt x="435609" y="31750"/>
                </a:moveTo>
                <a:lnTo>
                  <a:pt x="431800" y="31750"/>
                </a:lnTo>
                <a:lnTo>
                  <a:pt x="431800" y="32892"/>
                </a:lnTo>
                <a:lnTo>
                  <a:pt x="435609" y="32892"/>
                </a:lnTo>
                <a:lnTo>
                  <a:pt x="435609" y="31750"/>
                </a:lnTo>
                <a:close/>
              </a:path>
              <a:path w="435610" h="844550">
                <a:moveTo>
                  <a:pt x="435609" y="27939"/>
                </a:moveTo>
                <a:lnTo>
                  <a:pt x="431800" y="27939"/>
                </a:lnTo>
                <a:lnTo>
                  <a:pt x="431800" y="30479"/>
                </a:lnTo>
                <a:lnTo>
                  <a:pt x="435609" y="30479"/>
                </a:lnTo>
                <a:lnTo>
                  <a:pt x="435609" y="27939"/>
                </a:lnTo>
                <a:close/>
              </a:path>
              <a:path w="435610" h="844550">
                <a:moveTo>
                  <a:pt x="435609" y="25400"/>
                </a:moveTo>
                <a:lnTo>
                  <a:pt x="431800" y="25400"/>
                </a:lnTo>
                <a:lnTo>
                  <a:pt x="431800" y="26542"/>
                </a:lnTo>
                <a:lnTo>
                  <a:pt x="435609" y="26542"/>
                </a:lnTo>
                <a:lnTo>
                  <a:pt x="435609" y="25400"/>
                </a:lnTo>
                <a:close/>
              </a:path>
              <a:path w="435610" h="844550">
                <a:moveTo>
                  <a:pt x="435609" y="21589"/>
                </a:moveTo>
                <a:lnTo>
                  <a:pt x="431800" y="21589"/>
                </a:lnTo>
                <a:lnTo>
                  <a:pt x="431800" y="24129"/>
                </a:lnTo>
                <a:lnTo>
                  <a:pt x="435609" y="24129"/>
                </a:lnTo>
                <a:lnTo>
                  <a:pt x="435609" y="21589"/>
                </a:lnTo>
                <a:close/>
              </a:path>
              <a:path w="435610" h="844550">
                <a:moveTo>
                  <a:pt x="435609" y="19050"/>
                </a:moveTo>
                <a:lnTo>
                  <a:pt x="431800" y="19050"/>
                </a:lnTo>
                <a:lnTo>
                  <a:pt x="431800" y="20192"/>
                </a:lnTo>
                <a:lnTo>
                  <a:pt x="435609" y="20192"/>
                </a:lnTo>
                <a:lnTo>
                  <a:pt x="435609" y="19050"/>
                </a:lnTo>
                <a:close/>
              </a:path>
              <a:path w="435610" h="844550">
                <a:moveTo>
                  <a:pt x="435609" y="15239"/>
                </a:moveTo>
                <a:lnTo>
                  <a:pt x="431800" y="15239"/>
                </a:lnTo>
                <a:lnTo>
                  <a:pt x="431800" y="17779"/>
                </a:lnTo>
                <a:lnTo>
                  <a:pt x="435609" y="17779"/>
                </a:lnTo>
                <a:lnTo>
                  <a:pt x="435609" y="15239"/>
                </a:lnTo>
                <a:close/>
              </a:path>
              <a:path w="435610" h="844550">
                <a:moveTo>
                  <a:pt x="435609" y="12700"/>
                </a:moveTo>
                <a:lnTo>
                  <a:pt x="431800" y="12700"/>
                </a:lnTo>
                <a:lnTo>
                  <a:pt x="431800" y="13842"/>
                </a:lnTo>
                <a:lnTo>
                  <a:pt x="435609" y="13842"/>
                </a:lnTo>
                <a:lnTo>
                  <a:pt x="435609" y="12700"/>
                </a:lnTo>
                <a:close/>
              </a:path>
              <a:path w="435610" h="844550">
                <a:moveTo>
                  <a:pt x="435609" y="8889"/>
                </a:moveTo>
                <a:lnTo>
                  <a:pt x="431800" y="8889"/>
                </a:lnTo>
                <a:lnTo>
                  <a:pt x="431800" y="11429"/>
                </a:lnTo>
                <a:lnTo>
                  <a:pt x="435609" y="11429"/>
                </a:lnTo>
                <a:lnTo>
                  <a:pt x="435609" y="8889"/>
                </a:lnTo>
                <a:close/>
              </a:path>
              <a:path w="435610" h="844550">
                <a:moveTo>
                  <a:pt x="435609" y="6350"/>
                </a:moveTo>
                <a:lnTo>
                  <a:pt x="431800" y="6350"/>
                </a:lnTo>
                <a:lnTo>
                  <a:pt x="431800" y="7492"/>
                </a:lnTo>
                <a:lnTo>
                  <a:pt x="435609" y="7492"/>
                </a:lnTo>
                <a:lnTo>
                  <a:pt x="435609" y="6350"/>
                </a:lnTo>
                <a:close/>
              </a:path>
              <a:path w="435610" h="844550">
                <a:moveTo>
                  <a:pt x="435609" y="2539"/>
                </a:moveTo>
                <a:lnTo>
                  <a:pt x="431800" y="2539"/>
                </a:lnTo>
                <a:lnTo>
                  <a:pt x="431800" y="5079"/>
                </a:lnTo>
                <a:lnTo>
                  <a:pt x="435609" y="5079"/>
                </a:lnTo>
                <a:lnTo>
                  <a:pt x="435609" y="2539"/>
                </a:lnTo>
                <a:close/>
              </a:path>
              <a:path w="435610" h="844550">
                <a:moveTo>
                  <a:pt x="267969" y="1142"/>
                </a:moveTo>
                <a:lnTo>
                  <a:pt x="264159" y="1142"/>
                </a:lnTo>
                <a:lnTo>
                  <a:pt x="264159" y="2539"/>
                </a:lnTo>
                <a:lnTo>
                  <a:pt x="267969" y="2539"/>
                </a:lnTo>
                <a:lnTo>
                  <a:pt x="267969" y="1142"/>
                </a:lnTo>
                <a:close/>
              </a:path>
              <a:path w="435610" h="844550">
                <a:moveTo>
                  <a:pt x="435609" y="0"/>
                </a:moveTo>
                <a:lnTo>
                  <a:pt x="270509" y="0"/>
                </a:lnTo>
                <a:lnTo>
                  <a:pt x="270509" y="1142"/>
                </a:lnTo>
                <a:lnTo>
                  <a:pt x="435609" y="1142"/>
                </a:lnTo>
                <a:lnTo>
                  <a:pt x="435609" y="0"/>
                </a:lnTo>
                <a:close/>
              </a:path>
              <a:path w="435610" h="844550">
                <a:moveTo>
                  <a:pt x="435609" y="97663"/>
                </a:moveTo>
                <a:lnTo>
                  <a:pt x="431800" y="97663"/>
                </a:lnTo>
                <a:lnTo>
                  <a:pt x="431800" y="104012"/>
                </a:lnTo>
                <a:lnTo>
                  <a:pt x="435609" y="104012"/>
                </a:lnTo>
                <a:lnTo>
                  <a:pt x="435609" y="97663"/>
                </a:lnTo>
                <a:close/>
              </a:path>
              <a:path w="435610" h="844550">
                <a:moveTo>
                  <a:pt x="435609" y="182879"/>
                </a:moveTo>
                <a:lnTo>
                  <a:pt x="431800" y="182879"/>
                </a:lnTo>
                <a:lnTo>
                  <a:pt x="431800" y="192912"/>
                </a:lnTo>
                <a:lnTo>
                  <a:pt x="435609" y="192912"/>
                </a:lnTo>
                <a:lnTo>
                  <a:pt x="435609" y="182879"/>
                </a:lnTo>
                <a:close/>
              </a:path>
              <a:path w="435610" h="844550">
                <a:moveTo>
                  <a:pt x="435609" y="179197"/>
                </a:moveTo>
                <a:lnTo>
                  <a:pt x="431800" y="179197"/>
                </a:lnTo>
                <a:lnTo>
                  <a:pt x="431800" y="182752"/>
                </a:lnTo>
                <a:lnTo>
                  <a:pt x="435609" y="182752"/>
                </a:lnTo>
                <a:lnTo>
                  <a:pt x="435609" y="179197"/>
                </a:lnTo>
                <a:close/>
              </a:path>
              <a:path w="435610" h="844550">
                <a:moveTo>
                  <a:pt x="435609" y="176529"/>
                </a:moveTo>
                <a:lnTo>
                  <a:pt x="431800" y="176529"/>
                </a:lnTo>
                <a:lnTo>
                  <a:pt x="431800" y="178942"/>
                </a:lnTo>
                <a:lnTo>
                  <a:pt x="435609" y="178942"/>
                </a:lnTo>
                <a:lnTo>
                  <a:pt x="435609" y="176529"/>
                </a:lnTo>
                <a:close/>
              </a:path>
              <a:path w="435610" h="844550">
                <a:moveTo>
                  <a:pt x="435609" y="172847"/>
                </a:moveTo>
                <a:lnTo>
                  <a:pt x="431800" y="172847"/>
                </a:lnTo>
                <a:lnTo>
                  <a:pt x="431800" y="176402"/>
                </a:lnTo>
                <a:lnTo>
                  <a:pt x="435609" y="176402"/>
                </a:lnTo>
                <a:lnTo>
                  <a:pt x="435609" y="172847"/>
                </a:lnTo>
                <a:close/>
              </a:path>
              <a:path w="435610" h="844550">
                <a:moveTo>
                  <a:pt x="435609" y="170179"/>
                </a:moveTo>
                <a:lnTo>
                  <a:pt x="431800" y="170179"/>
                </a:lnTo>
                <a:lnTo>
                  <a:pt x="431800" y="172592"/>
                </a:lnTo>
                <a:lnTo>
                  <a:pt x="435609" y="172592"/>
                </a:lnTo>
                <a:lnTo>
                  <a:pt x="435609" y="170179"/>
                </a:lnTo>
                <a:close/>
              </a:path>
              <a:path w="435610" h="844550">
                <a:moveTo>
                  <a:pt x="435609" y="166497"/>
                </a:moveTo>
                <a:lnTo>
                  <a:pt x="431800" y="166497"/>
                </a:lnTo>
                <a:lnTo>
                  <a:pt x="431800" y="170052"/>
                </a:lnTo>
                <a:lnTo>
                  <a:pt x="435609" y="170052"/>
                </a:lnTo>
                <a:lnTo>
                  <a:pt x="435609" y="166497"/>
                </a:lnTo>
                <a:close/>
              </a:path>
              <a:path w="435610" h="844550">
                <a:moveTo>
                  <a:pt x="435609" y="163829"/>
                </a:moveTo>
                <a:lnTo>
                  <a:pt x="431800" y="163829"/>
                </a:lnTo>
                <a:lnTo>
                  <a:pt x="431800" y="166242"/>
                </a:lnTo>
                <a:lnTo>
                  <a:pt x="435609" y="166242"/>
                </a:lnTo>
                <a:lnTo>
                  <a:pt x="435609" y="163829"/>
                </a:lnTo>
                <a:close/>
              </a:path>
              <a:path w="435610" h="844550">
                <a:moveTo>
                  <a:pt x="435609" y="160147"/>
                </a:moveTo>
                <a:lnTo>
                  <a:pt x="431800" y="160147"/>
                </a:lnTo>
                <a:lnTo>
                  <a:pt x="431800" y="163702"/>
                </a:lnTo>
                <a:lnTo>
                  <a:pt x="435609" y="163702"/>
                </a:lnTo>
                <a:lnTo>
                  <a:pt x="435609" y="160147"/>
                </a:lnTo>
                <a:close/>
              </a:path>
              <a:path w="435610" h="844550">
                <a:moveTo>
                  <a:pt x="435609" y="157479"/>
                </a:moveTo>
                <a:lnTo>
                  <a:pt x="431800" y="157479"/>
                </a:lnTo>
                <a:lnTo>
                  <a:pt x="431800" y="159892"/>
                </a:lnTo>
                <a:lnTo>
                  <a:pt x="435609" y="159892"/>
                </a:lnTo>
                <a:lnTo>
                  <a:pt x="435609" y="157479"/>
                </a:lnTo>
                <a:close/>
              </a:path>
              <a:path w="435610" h="844550">
                <a:moveTo>
                  <a:pt x="435609" y="153797"/>
                </a:moveTo>
                <a:lnTo>
                  <a:pt x="431800" y="153797"/>
                </a:lnTo>
                <a:lnTo>
                  <a:pt x="431800" y="157352"/>
                </a:lnTo>
                <a:lnTo>
                  <a:pt x="435609" y="157352"/>
                </a:lnTo>
                <a:lnTo>
                  <a:pt x="435609" y="153797"/>
                </a:lnTo>
                <a:close/>
              </a:path>
              <a:path w="435610" h="844550">
                <a:moveTo>
                  <a:pt x="435609" y="151129"/>
                </a:moveTo>
                <a:lnTo>
                  <a:pt x="431800" y="151129"/>
                </a:lnTo>
                <a:lnTo>
                  <a:pt x="431800" y="153542"/>
                </a:lnTo>
                <a:lnTo>
                  <a:pt x="435609" y="153542"/>
                </a:lnTo>
                <a:lnTo>
                  <a:pt x="435609" y="151129"/>
                </a:lnTo>
                <a:close/>
              </a:path>
              <a:path w="435610" h="844550">
                <a:moveTo>
                  <a:pt x="435609" y="147447"/>
                </a:moveTo>
                <a:lnTo>
                  <a:pt x="431800" y="147447"/>
                </a:lnTo>
                <a:lnTo>
                  <a:pt x="431800" y="151002"/>
                </a:lnTo>
                <a:lnTo>
                  <a:pt x="435609" y="151002"/>
                </a:lnTo>
                <a:lnTo>
                  <a:pt x="435609" y="147447"/>
                </a:lnTo>
                <a:close/>
              </a:path>
              <a:path w="435610" h="844550">
                <a:moveTo>
                  <a:pt x="435609" y="144779"/>
                </a:moveTo>
                <a:lnTo>
                  <a:pt x="431800" y="144779"/>
                </a:lnTo>
                <a:lnTo>
                  <a:pt x="431800" y="147192"/>
                </a:lnTo>
                <a:lnTo>
                  <a:pt x="435609" y="147192"/>
                </a:lnTo>
                <a:lnTo>
                  <a:pt x="435609" y="144779"/>
                </a:lnTo>
                <a:close/>
              </a:path>
              <a:path w="435610" h="844550">
                <a:moveTo>
                  <a:pt x="435609" y="141097"/>
                </a:moveTo>
                <a:lnTo>
                  <a:pt x="431800" y="141097"/>
                </a:lnTo>
                <a:lnTo>
                  <a:pt x="431800" y="144652"/>
                </a:lnTo>
                <a:lnTo>
                  <a:pt x="435609" y="144652"/>
                </a:lnTo>
                <a:lnTo>
                  <a:pt x="435609" y="141097"/>
                </a:lnTo>
                <a:close/>
              </a:path>
              <a:path w="435610" h="844550">
                <a:moveTo>
                  <a:pt x="435609" y="138429"/>
                </a:moveTo>
                <a:lnTo>
                  <a:pt x="431800" y="138429"/>
                </a:lnTo>
                <a:lnTo>
                  <a:pt x="431800" y="140842"/>
                </a:lnTo>
                <a:lnTo>
                  <a:pt x="435609" y="140842"/>
                </a:lnTo>
                <a:lnTo>
                  <a:pt x="435609" y="138429"/>
                </a:lnTo>
                <a:close/>
              </a:path>
              <a:path w="435610" h="844550">
                <a:moveTo>
                  <a:pt x="435609" y="134747"/>
                </a:moveTo>
                <a:lnTo>
                  <a:pt x="431800" y="134747"/>
                </a:lnTo>
                <a:lnTo>
                  <a:pt x="431800" y="138302"/>
                </a:lnTo>
                <a:lnTo>
                  <a:pt x="435609" y="138302"/>
                </a:lnTo>
                <a:lnTo>
                  <a:pt x="435609" y="134747"/>
                </a:lnTo>
                <a:close/>
              </a:path>
              <a:path w="435610" h="844550">
                <a:moveTo>
                  <a:pt x="435609" y="132079"/>
                </a:moveTo>
                <a:lnTo>
                  <a:pt x="431800" y="132079"/>
                </a:lnTo>
                <a:lnTo>
                  <a:pt x="431800" y="134492"/>
                </a:lnTo>
                <a:lnTo>
                  <a:pt x="435609" y="134492"/>
                </a:lnTo>
                <a:lnTo>
                  <a:pt x="435609" y="132079"/>
                </a:lnTo>
                <a:close/>
              </a:path>
              <a:path w="435610" h="844550">
                <a:moveTo>
                  <a:pt x="435609" y="128397"/>
                </a:moveTo>
                <a:lnTo>
                  <a:pt x="431800" y="128397"/>
                </a:lnTo>
                <a:lnTo>
                  <a:pt x="431800" y="131952"/>
                </a:lnTo>
                <a:lnTo>
                  <a:pt x="435609" y="131952"/>
                </a:lnTo>
                <a:lnTo>
                  <a:pt x="435609" y="128397"/>
                </a:lnTo>
                <a:close/>
              </a:path>
              <a:path w="435610" h="844550">
                <a:moveTo>
                  <a:pt x="435609" y="125729"/>
                </a:moveTo>
                <a:lnTo>
                  <a:pt x="431800" y="125729"/>
                </a:lnTo>
                <a:lnTo>
                  <a:pt x="431800" y="128142"/>
                </a:lnTo>
                <a:lnTo>
                  <a:pt x="435609" y="128142"/>
                </a:lnTo>
                <a:lnTo>
                  <a:pt x="435609" y="125729"/>
                </a:lnTo>
                <a:close/>
              </a:path>
              <a:path w="435610" h="844550">
                <a:moveTo>
                  <a:pt x="435609" y="122047"/>
                </a:moveTo>
                <a:lnTo>
                  <a:pt x="431800" y="122047"/>
                </a:lnTo>
                <a:lnTo>
                  <a:pt x="431800" y="125602"/>
                </a:lnTo>
                <a:lnTo>
                  <a:pt x="435609" y="125602"/>
                </a:lnTo>
                <a:lnTo>
                  <a:pt x="435609" y="122047"/>
                </a:lnTo>
                <a:close/>
              </a:path>
              <a:path w="435610" h="844550">
                <a:moveTo>
                  <a:pt x="435609" y="119379"/>
                </a:moveTo>
                <a:lnTo>
                  <a:pt x="431800" y="119379"/>
                </a:lnTo>
                <a:lnTo>
                  <a:pt x="431800" y="121792"/>
                </a:lnTo>
                <a:lnTo>
                  <a:pt x="435609" y="121792"/>
                </a:lnTo>
                <a:lnTo>
                  <a:pt x="435609" y="119379"/>
                </a:lnTo>
                <a:close/>
              </a:path>
              <a:path w="435610" h="844550">
                <a:moveTo>
                  <a:pt x="435609" y="115697"/>
                </a:moveTo>
                <a:lnTo>
                  <a:pt x="431800" y="115697"/>
                </a:lnTo>
                <a:lnTo>
                  <a:pt x="431800" y="119252"/>
                </a:lnTo>
                <a:lnTo>
                  <a:pt x="435609" y="119252"/>
                </a:lnTo>
                <a:lnTo>
                  <a:pt x="435609" y="115697"/>
                </a:lnTo>
                <a:close/>
              </a:path>
              <a:path w="435610" h="844550">
                <a:moveTo>
                  <a:pt x="435609" y="113029"/>
                </a:moveTo>
                <a:lnTo>
                  <a:pt x="431800" y="113029"/>
                </a:lnTo>
                <a:lnTo>
                  <a:pt x="431800" y="115442"/>
                </a:lnTo>
                <a:lnTo>
                  <a:pt x="435609" y="115442"/>
                </a:lnTo>
                <a:lnTo>
                  <a:pt x="435609" y="113029"/>
                </a:lnTo>
                <a:close/>
              </a:path>
              <a:path w="435610" h="844550">
                <a:moveTo>
                  <a:pt x="435609" y="109347"/>
                </a:moveTo>
                <a:lnTo>
                  <a:pt x="431800" y="109347"/>
                </a:lnTo>
                <a:lnTo>
                  <a:pt x="431800" y="112902"/>
                </a:lnTo>
                <a:lnTo>
                  <a:pt x="435609" y="112902"/>
                </a:lnTo>
                <a:lnTo>
                  <a:pt x="435609" y="109347"/>
                </a:lnTo>
                <a:close/>
              </a:path>
              <a:path w="435610" h="844550">
                <a:moveTo>
                  <a:pt x="435609" y="106679"/>
                </a:moveTo>
                <a:lnTo>
                  <a:pt x="431800" y="106679"/>
                </a:lnTo>
                <a:lnTo>
                  <a:pt x="431800" y="109092"/>
                </a:lnTo>
                <a:lnTo>
                  <a:pt x="435609" y="109092"/>
                </a:lnTo>
                <a:lnTo>
                  <a:pt x="435609" y="106679"/>
                </a:lnTo>
                <a:close/>
              </a:path>
              <a:path w="435610" h="844550">
                <a:moveTo>
                  <a:pt x="435609" y="104139"/>
                </a:moveTo>
                <a:lnTo>
                  <a:pt x="431800" y="104139"/>
                </a:lnTo>
                <a:lnTo>
                  <a:pt x="431800" y="106552"/>
                </a:lnTo>
                <a:lnTo>
                  <a:pt x="435609" y="106552"/>
                </a:lnTo>
                <a:lnTo>
                  <a:pt x="435609" y="104139"/>
                </a:lnTo>
                <a:close/>
              </a:path>
              <a:path w="435610" h="844550">
                <a:moveTo>
                  <a:pt x="435609" y="192913"/>
                </a:moveTo>
                <a:lnTo>
                  <a:pt x="431800" y="192913"/>
                </a:lnTo>
                <a:lnTo>
                  <a:pt x="431800" y="231012"/>
                </a:lnTo>
                <a:lnTo>
                  <a:pt x="435609" y="231012"/>
                </a:lnTo>
                <a:lnTo>
                  <a:pt x="435609" y="192913"/>
                </a:lnTo>
                <a:close/>
              </a:path>
              <a:path w="435610" h="844550">
                <a:moveTo>
                  <a:pt x="435609" y="231013"/>
                </a:moveTo>
                <a:lnTo>
                  <a:pt x="431800" y="231013"/>
                </a:lnTo>
                <a:lnTo>
                  <a:pt x="431800" y="243712"/>
                </a:lnTo>
                <a:lnTo>
                  <a:pt x="435609" y="243712"/>
                </a:lnTo>
                <a:lnTo>
                  <a:pt x="435609" y="231013"/>
                </a:lnTo>
                <a:close/>
              </a:path>
              <a:path w="435610" h="844550">
                <a:moveTo>
                  <a:pt x="435609" y="243713"/>
                </a:moveTo>
                <a:lnTo>
                  <a:pt x="431800" y="243713"/>
                </a:lnTo>
                <a:lnTo>
                  <a:pt x="431800" y="294513"/>
                </a:lnTo>
                <a:lnTo>
                  <a:pt x="435609" y="294513"/>
                </a:lnTo>
                <a:lnTo>
                  <a:pt x="435609" y="243713"/>
                </a:lnTo>
                <a:close/>
              </a:path>
              <a:path w="435610" h="844550">
                <a:moveTo>
                  <a:pt x="435609" y="294513"/>
                </a:moveTo>
                <a:lnTo>
                  <a:pt x="431800" y="294513"/>
                </a:lnTo>
                <a:lnTo>
                  <a:pt x="431800" y="351663"/>
                </a:lnTo>
                <a:lnTo>
                  <a:pt x="435609" y="351663"/>
                </a:lnTo>
                <a:lnTo>
                  <a:pt x="435609" y="294513"/>
                </a:lnTo>
                <a:close/>
              </a:path>
              <a:path w="435610" h="844550">
                <a:moveTo>
                  <a:pt x="435609" y="351663"/>
                </a:moveTo>
                <a:lnTo>
                  <a:pt x="431800" y="351663"/>
                </a:lnTo>
                <a:lnTo>
                  <a:pt x="431800" y="389763"/>
                </a:lnTo>
                <a:lnTo>
                  <a:pt x="435609" y="389763"/>
                </a:lnTo>
                <a:lnTo>
                  <a:pt x="435609" y="351663"/>
                </a:lnTo>
                <a:close/>
              </a:path>
              <a:path w="435610" h="844550">
                <a:moveTo>
                  <a:pt x="435609" y="445770"/>
                </a:moveTo>
                <a:lnTo>
                  <a:pt x="431800" y="445770"/>
                </a:lnTo>
                <a:lnTo>
                  <a:pt x="431800" y="459613"/>
                </a:lnTo>
                <a:lnTo>
                  <a:pt x="435609" y="459613"/>
                </a:lnTo>
                <a:lnTo>
                  <a:pt x="435609" y="445770"/>
                </a:lnTo>
                <a:close/>
              </a:path>
              <a:path w="435610" h="844550">
                <a:moveTo>
                  <a:pt x="435609" y="443356"/>
                </a:moveTo>
                <a:lnTo>
                  <a:pt x="431800" y="443356"/>
                </a:lnTo>
                <a:lnTo>
                  <a:pt x="431800" y="445642"/>
                </a:lnTo>
                <a:lnTo>
                  <a:pt x="435609" y="445642"/>
                </a:lnTo>
                <a:lnTo>
                  <a:pt x="435609" y="443356"/>
                </a:lnTo>
                <a:close/>
              </a:path>
              <a:path w="435610" h="844550">
                <a:moveTo>
                  <a:pt x="435609" y="439546"/>
                </a:moveTo>
                <a:lnTo>
                  <a:pt x="431800" y="439546"/>
                </a:lnTo>
                <a:lnTo>
                  <a:pt x="431800" y="443229"/>
                </a:lnTo>
                <a:lnTo>
                  <a:pt x="435609" y="443229"/>
                </a:lnTo>
                <a:lnTo>
                  <a:pt x="435609" y="439546"/>
                </a:lnTo>
                <a:close/>
              </a:path>
              <a:path w="435610" h="844550">
                <a:moveTo>
                  <a:pt x="435609" y="437006"/>
                </a:moveTo>
                <a:lnTo>
                  <a:pt x="431800" y="437006"/>
                </a:lnTo>
                <a:lnTo>
                  <a:pt x="431800" y="439292"/>
                </a:lnTo>
                <a:lnTo>
                  <a:pt x="435609" y="439292"/>
                </a:lnTo>
                <a:lnTo>
                  <a:pt x="435609" y="437006"/>
                </a:lnTo>
                <a:close/>
              </a:path>
              <a:path w="435610" h="844550">
                <a:moveTo>
                  <a:pt x="435609" y="433196"/>
                </a:moveTo>
                <a:lnTo>
                  <a:pt x="431800" y="433196"/>
                </a:lnTo>
                <a:lnTo>
                  <a:pt x="431800" y="436879"/>
                </a:lnTo>
                <a:lnTo>
                  <a:pt x="435609" y="436879"/>
                </a:lnTo>
                <a:lnTo>
                  <a:pt x="435609" y="433196"/>
                </a:lnTo>
                <a:close/>
              </a:path>
              <a:path w="435610" h="844550">
                <a:moveTo>
                  <a:pt x="435609" y="430656"/>
                </a:moveTo>
                <a:lnTo>
                  <a:pt x="431800" y="430656"/>
                </a:lnTo>
                <a:lnTo>
                  <a:pt x="431800" y="432942"/>
                </a:lnTo>
                <a:lnTo>
                  <a:pt x="435609" y="432942"/>
                </a:lnTo>
                <a:lnTo>
                  <a:pt x="435609" y="430656"/>
                </a:lnTo>
                <a:close/>
              </a:path>
              <a:path w="435610" h="844550">
                <a:moveTo>
                  <a:pt x="435609" y="426846"/>
                </a:moveTo>
                <a:lnTo>
                  <a:pt x="431800" y="426846"/>
                </a:lnTo>
                <a:lnTo>
                  <a:pt x="431800" y="430529"/>
                </a:lnTo>
                <a:lnTo>
                  <a:pt x="435609" y="430529"/>
                </a:lnTo>
                <a:lnTo>
                  <a:pt x="435609" y="426846"/>
                </a:lnTo>
                <a:close/>
              </a:path>
              <a:path w="435610" h="844550">
                <a:moveTo>
                  <a:pt x="435609" y="424306"/>
                </a:moveTo>
                <a:lnTo>
                  <a:pt x="431800" y="424306"/>
                </a:lnTo>
                <a:lnTo>
                  <a:pt x="431800" y="426592"/>
                </a:lnTo>
                <a:lnTo>
                  <a:pt x="435609" y="426592"/>
                </a:lnTo>
                <a:lnTo>
                  <a:pt x="435609" y="424306"/>
                </a:lnTo>
                <a:close/>
              </a:path>
              <a:path w="435610" h="844550">
                <a:moveTo>
                  <a:pt x="435609" y="420496"/>
                </a:moveTo>
                <a:lnTo>
                  <a:pt x="431800" y="420496"/>
                </a:lnTo>
                <a:lnTo>
                  <a:pt x="431800" y="424179"/>
                </a:lnTo>
                <a:lnTo>
                  <a:pt x="435609" y="424179"/>
                </a:lnTo>
                <a:lnTo>
                  <a:pt x="435609" y="420496"/>
                </a:lnTo>
                <a:close/>
              </a:path>
              <a:path w="435610" h="844550">
                <a:moveTo>
                  <a:pt x="435609" y="417956"/>
                </a:moveTo>
                <a:lnTo>
                  <a:pt x="431800" y="417956"/>
                </a:lnTo>
                <a:lnTo>
                  <a:pt x="431800" y="420242"/>
                </a:lnTo>
                <a:lnTo>
                  <a:pt x="435609" y="420242"/>
                </a:lnTo>
                <a:lnTo>
                  <a:pt x="435609" y="417956"/>
                </a:lnTo>
                <a:close/>
              </a:path>
              <a:path w="435610" h="844550">
                <a:moveTo>
                  <a:pt x="435609" y="414146"/>
                </a:moveTo>
                <a:lnTo>
                  <a:pt x="431800" y="414146"/>
                </a:lnTo>
                <a:lnTo>
                  <a:pt x="431800" y="417829"/>
                </a:lnTo>
                <a:lnTo>
                  <a:pt x="435609" y="417829"/>
                </a:lnTo>
                <a:lnTo>
                  <a:pt x="435609" y="414146"/>
                </a:lnTo>
                <a:close/>
              </a:path>
              <a:path w="435610" h="844550">
                <a:moveTo>
                  <a:pt x="435609" y="411606"/>
                </a:moveTo>
                <a:lnTo>
                  <a:pt x="431800" y="411606"/>
                </a:lnTo>
                <a:lnTo>
                  <a:pt x="431800" y="413892"/>
                </a:lnTo>
                <a:lnTo>
                  <a:pt x="435609" y="413892"/>
                </a:lnTo>
                <a:lnTo>
                  <a:pt x="435609" y="411606"/>
                </a:lnTo>
                <a:close/>
              </a:path>
              <a:path w="435610" h="844550">
                <a:moveTo>
                  <a:pt x="435609" y="407796"/>
                </a:moveTo>
                <a:lnTo>
                  <a:pt x="431800" y="407796"/>
                </a:lnTo>
                <a:lnTo>
                  <a:pt x="431800" y="411479"/>
                </a:lnTo>
                <a:lnTo>
                  <a:pt x="435609" y="411479"/>
                </a:lnTo>
                <a:lnTo>
                  <a:pt x="435609" y="407796"/>
                </a:lnTo>
                <a:close/>
              </a:path>
              <a:path w="435610" h="844550">
                <a:moveTo>
                  <a:pt x="435609" y="398906"/>
                </a:moveTo>
                <a:lnTo>
                  <a:pt x="431800" y="398906"/>
                </a:lnTo>
                <a:lnTo>
                  <a:pt x="431800" y="407542"/>
                </a:lnTo>
                <a:lnTo>
                  <a:pt x="435609" y="407542"/>
                </a:lnTo>
                <a:lnTo>
                  <a:pt x="435609" y="398906"/>
                </a:lnTo>
                <a:close/>
              </a:path>
              <a:path w="435610" h="844550">
                <a:moveTo>
                  <a:pt x="435609" y="395096"/>
                </a:moveTo>
                <a:lnTo>
                  <a:pt x="431800" y="395096"/>
                </a:lnTo>
                <a:lnTo>
                  <a:pt x="431800" y="398779"/>
                </a:lnTo>
                <a:lnTo>
                  <a:pt x="435609" y="398779"/>
                </a:lnTo>
                <a:lnTo>
                  <a:pt x="435609" y="395096"/>
                </a:lnTo>
                <a:close/>
              </a:path>
              <a:path w="435610" h="844550">
                <a:moveTo>
                  <a:pt x="435609" y="392556"/>
                </a:moveTo>
                <a:lnTo>
                  <a:pt x="431800" y="392556"/>
                </a:lnTo>
                <a:lnTo>
                  <a:pt x="431800" y="394842"/>
                </a:lnTo>
                <a:lnTo>
                  <a:pt x="435609" y="394842"/>
                </a:lnTo>
                <a:lnTo>
                  <a:pt x="435609" y="392556"/>
                </a:lnTo>
                <a:close/>
              </a:path>
              <a:path w="435610" h="844550">
                <a:moveTo>
                  <a:pt x="435609" y="390016"/>
                </a:moveTo>
                <a:lnTo>
                  <a:pt x="431800" y="390016"/>
                </a:lnTo>
                <a:lnTo>
                  <a:pt x="431800" y="392429"/>
                </a:lnTo>
                <a:lnTo>
                  <a:pt x="435609" y="392429"/>
                </a:lnTo>
                <a:lnTo>
                  <a:pt x="435609" y="390016"/>
                </a:lnTo>
                <a:close/>
              </a:path>
              <a:path w="435610" h="844550">
                <a:moveTo>
                  <a:pt x="435609" y="459613"/>
                </a:moveTo>
                <a:lnTo>
                  <a:pt x="431800" y="459613"/>
                </a:lnTo>
                <a:lnTo>
                  <a:pt x="431800" y="497713"/>
                </a:lnTo>
                <a:lnTo>
                  <a:pt x="435609" y="497713"/>
                </a:lnTo>
                <a:lnTo>
                  <a:pt x="435609" y="459613"/>
                </a:lnTo>
                <a:close/>
              </a:path>
              <a:path w="435610" h="844550">
                <a:moveTo>
                  <a:pt x="3809" y="666623"/>
                </a:moveTo>
                <a:lnTo>
                  <a:pt x="0" y="666623"/>
                </a:lnTo>
                <a:lnTo>
                  <a:pt x="0" y="667892"/>
                </a:lnTo>
                <a:lnTo>
                  <a:pt x="3809" y="667892"/>
                </a:lnTo>
                <a:lnTo>
                  <a:pt x="3809" y="666623"/>
                </a:lnTo>
                <a:close/>
              </a:path>
              <a:path w="435610" h="844550">
                <a:moveTo>
                  <a:pt x="3809" y="662813"/>
                </a:moveTo>
                <a:lnTo>
                  <a:pt x="0" y="662813"/>
                </a:lnTo>
                <a:lnTo>
                  <a:pt x="0" y="665352"/>
                </a:lnTo>
                <a:lnTo>
                  <a:pt x="3809" y="665352"/>
                </a:lnTo>
                <a:lnTo>
                  <a:pt x="3809" y="662813"/>
                </a:lnTo>
                <a:close/>
              </a:path>
              <a:path w="435610" h="844550">
                <a:moveTo>
                  <a:pt x="435609" y="666623"/>
                </a:moveTo>
                <a:lnTo>
                  <a:pt x="431800" y="666623"/>
                </a:lnTo>
                <a:lnTo>
                  <a:pt x="431800" y="667892"/>
                </a:lnTo>
                <a:lnTo>
                  <a:pt x="435609" y="667892"/>
                </a:lnTo>
                <a:lnTo>
                  <a:pt x="435609" y="666623"/>
                </a:lnTo>
                <a:close/>
              </a:path>
              <a:path w="435610" h="844550">
                <a:moveTo>
                  <a:pt x="435609" y="662813"/>
                </a:moveTo>
                <a:lnTo>
                  <a:pt x="431800" y="662813"/>
                </a:lnTo>
                <a:lnTo>
                  <a:pt x="431800" y="665352"/>
                </a:lnTo>
                <a:lnTo>
                  <a:pt x="435609" y="665352"/>
                </a:lnTo>
                <a:lnTo>
                  <a:pt x="435609" y="662813"/>
                </a:lnTo>
                <a:close/>
              </a:path>
              <a:path w="435610" h="844550">
                <a:moveTo>
                  <a:pt x="3809" y="660273"/>
                </a:moveTo>
                <a:lnTo>
                  <a:pt x="0" y="660273"/>
                </a:lnTo>
                <a:lnTo>
                  <a:pt x="0" y="661542"/>
                </a:lnTo>
                <a:lnTo>
                  <a:pt x="3809" y="661542"/>
                </a:lnTo>
                <a:lnTo>
                  <a:pt x="3809" y="660273"/>
                </a:lnTo>
                <a:close/>
              </a:path>
              <a:path w="435610" h="844550">
                <a:moveTo>
                  <a:pt x="3809" y="656463"/>
                </a:moveTo>
                <a:lnTo>
                  <a:pt x="0" y="656463"/>
                </a:lnTo>
                <a:lnTo>
                  <a:pt x="0" y="659002"/>
                </a:lnTo>
                <a:lnTo>
                  <a:pt x="3809" y="659002"/>
                </a:lnTo>
                <a:lnTo>
                  <a:pt x="3809" y="656463"/>
                </a:lnTo>
                <a:close/>
              </a:path>
              <a:path w="435610" h="844550">
                <a:moveTo>
                  <a:pt x="435609" y="660273"/>
                </a:moveTo>
                <a:lnTo>
                  <a:pt x="431800" y="660273"/>
                </a:lnTo>
                <a:lnTo>
                  <a:pt x="431800" y="661542"/>
                </a:lnTo>
                <a:lnTo>
                  <a:pt x="435609" y="661542"/>
                </a:lnTo>
                <a:lnTo>
                  <a:pt x="435609" y="660273"/>
                </a:lnTo>
                <a:close/>
              </a:path>
              <a:path w="435610" h="844550">
                <a:moveTo>
                  <a:pt x="435609" y="656463"/>
                </a:moveTo>
                <a:lnTo>
                  <a:pt x="431800" y="656463"/>
                </a:lnTo>
                <a:lnTo>
                  <a:pt x="431800" y="659002"/>
                </a:lnTo>
                <a:lnTo>
                  <a:pt x="435609" y="659002"/>
                </a:lnTo>
                <a:lnTo>
                  <a:pt x="435609" y="656463"/>
                </a:lnTo>
                <a:close/>
              </a:path>
              <a:path w="435610" h="844550">
                <a:moveTo>
                  <a:pt x="3809" y="653923"/>
                </a:moveTo>
                <a:lnTo>
                  <a:pt x="0" y="653923"/>
                </a:lnTo>
                <a:lnTo>
                  <a:pt x="0" y="655192"/>
                </a:lnTo>
                <a:lnTo>
                  <a:pt x="3809" y="655192"/>
                </a:lnTo>
                <a:lnTo>
                  <a:pt x="3809" y="653923"/>
                </a:lnTo>
                <a:close/>
              </a:path>
              <a:path w="435610" h="844550">
                <a:moveTo>
                  <a:pt x="3809" y="650113"/>
                </a:moveTo>
                <a:lnTo>
                  <a:pt x="0" y="650113"/>
                </a:lnTo>
                <a:lnTo>
                  <a:pt x="0" y="652652"/>
                </a:lnTo>
                <a:lnTo>
                  <a:pt x="3809" y="652652"/>
                </a:lnTo>
                <a:lnTo>
                  <a:pt x="3809" y="650113"/>
                </a:lnTo>
                <a:close/>
              </a:path>
              <a:path w="435610" h="844550">
                <a:moveTo>
                  <a:pt x="435609" y="653923"/>
                </a:moveTo>
                <a:lnTo>
                  <a:pt x="431800" y="653923"/>
                </a:lnTo>
                <a:lnTo>
                  <a:pt x="431800" y="655192"/>
                </a:lnTo>
                <a:lnTo>
                  <a:pt x="435609" y="655192"/>
                </a:lnTo>
                <a:lnTo>
                  <a:pt x="435609" y="653923"/>
                </a:lnTo>
                <a:close/>
              </a:path>
              <a:path w="435610" h="844550">
                <a:moveTo>
                  <a:pt x="435609" y="650113"/>
                </a:moveTo>
                <a:lnTo>
                  <a:pt x="431800" y="650113"/>
                </a:lnTo>
                <a:lnTo>
                  <a:pt x="431800" y="652652"/>
                </a:lnTo>
                <a:lnTo>
                  <a:pt x="435609" y="652652"/>
                </a:lnTo>
                <a:lnTo>
                  <a:pt x="435609" y="650113"/>
                </a:lnTo>
                <a:close/>
              </a:path>
              <a:path w="435610" h="844550">
                <a:moveTo>
                  <a:pt x="3809" y="647573"/>
                </a:moveTo>
                <a:lnTo>
                  <a:pt x="0" y="647573"/>
                </a:lnTo>
                <a:lnTo>
                  <a:pt x="0" y="648842"/>
                </a:lnTo>
                <a:lnTo>
                  <a:pt x="3809" y="648842"/>
                </a:lnTo>
                <a:lnTo>
                  <a:pt x="3809" y="647573"/>
                </a:lnTo>
                <a:close/>
              </a:path>
              <a:path w="435610" h="844550">
                <a:moveTo>
                  <a:pt x="3809" y="643763"/>
                </a:moveTo>
                <a:lnTo>
                  <a:pt x="0" y="643763"/>
                </a:lnTo>
                <a:lnTo>
                  <a:pt x="0" y="646302"/>
                </a:lnTo>
                <a:lnTo>
                  <a:pt x="3809" y="646302"/>
                </a:lnTo>
                <a:lnTo>
                  <a:pt x="3809" y="643763"/>
                </a:lnTo>
                <a:close/>
              </a:path>
              <a:path w="435610" h="844550">
                <a:moveTo>
                  <a:pt x="435609" y="647573"/>
                </a:moveTo>
                <a:lnTo>
                  <a:pt x="431800" y="647573"/>
                </a:lnTo>
                <a:lnTo>
                  <a:pt x="431800" y="648842"/>
                </a:lnTo>
                <a:lnTo>
                  <a:pt x="435609" y="648842"/>
                </a:lnTo>
                <a:lnTo>
                  <a:pt x="435609" y="647573"/>
                </a:lnTo>
                <a:close/>
              </a:path>
              <a:path w="435610" h="844550">
                <a:moveTo>
                  <a:pt x="435609" y="643763"/>
                </a:moveTo>
                <a:lnTo>
                  <a:pt x="431800" y="643763"/>
                </a:lnTo>
                <a:lnTo>
                  <a:pt x="431800" y="646302"/>
                </a:lnTo>
                <a:lnTo>
                  <a:pt x="435609" y="646302"/>
                </a:lnTo>
                <a:lnTo>
                  <a:pt x="435609" y="643763"/>
                </a:lnTo>
                <a:close/>
              </a:path>
              <a:path w="435610" h="844550">
                <a:moveTo>
                  <a:pt x="3809" y="641223"/>
                </a:moveTo>
                <a:lnTo>
                  <a:pt x="0" y="641223"/>
                </a:lnTo>
                <a:lnTo>
                  <a:pt x="0" y="642492"/>
                </a:lnTo>
                <a:lnTo>
                  <a:pt x="3809" y="642492"/>
                </a:lnTo>
                <a:lnTo>
                  <a:pt x="3809" y="641223"/>
                </a:lnTo>
                <a:close/>
              </a:path>
              <a:path w="435610" h="844550">
                <a:moveTo>
                  <a:pt x="3809" y="637413"/>
                </a:moveTo>
                <a:lnTo>
                  <a:pt x="0" y="637413"/>
                </a:lnTo>
                <a:lnTo>
                  <a:pt x="0" y="639952"/>
                </a:lnTo>
                <a:lnTo>
                  <a:pt x="3809" y="639952"/>
                </a:lnTo>
                <a:lnTo>
                  <a:pt x="3809" y="637413"/>
                </a:lnTo>
                <a:close/>
              </a:path>
              <a:path w="435610" h="844550">
                <a:moveTo>
                  <a:pt x="435609" y="641223"/>
                </a:moveTo>
                <a:lnTo>
                  <a:pt x="431800" y="641223"/>
                </a:lnTo>
                <a:lnTo>
                  <a:pt x="431800" y="642492"/>
                </a:lnTo>
                <a:lnTo>
                  <a:pt x="435609" y="642492"/>
                </a:lnTo>
                <a:lnTo>
                  <a:pt x="435609" y="641223"/>
                </a:lnTo>
                <a:close/>
              </a:path>
              <a:path w="435610" h="844550">
                <a:moveTo>
                  <a:pt x="435609" y="637413"/>
                </a:moveTo>
                <a:lnTo>
                  <a:pt x="431800" y="637413"/>
                </a:lnTo>
                <a:lnTo>
                  <a:pt x="431800" y="639952"/>
                </a:lnTo>
                <a:lnTo>
                  <a:pt x="435609" y="639952"/>
                </a:lnTo>
                <a:lnTo>
                  <a:pt x="435609" y="637413"/>
                </a:lnTo>
                <a:close/>
              </a:path>
              <a:path w="435610" h="844550">
                <a:moveTo>
                  <a:pt x="3809" y="634873"/>
                </a:moveTo>
                <a:lnTo>
                  <a:pt x="0" y="634873"/>
                </a:lnTo>
                <a:lnTo>
                  <a:pt x="0" y="636142"/>
                </a:lnTo>
                <a:lnTo>
                  <a:pt x="3809" y="636142"/>
                </a:lnTo>
                <a:lnTo>
                  <a:pt x="3809" y="634873"/>
                </a:lnTo>
                <a:close/>
              </a:path>
              <a:path w="435610" h="844550">
                <a:moveTo>
                  <a:pt x="3809" y="631063"/>
                </a:moveTo>
                <a:lnTo>
                  <a:pt x="0" y="631063"/>
                </a:lnTo>
                <a:lnTo>
                  <a:pt x="0" y="633602"/>
                </a:lnTo>
                <a:lnTo>
                  <a:pt x="3809" y="633602"/>
                </a:lnTo>
                <a:lnTo>
                  <a:pt x="3809" y="631063"/>
                </a:lnTo>
                <a:close/>
              </a:path>
              <a:path w="435610" h="844550">
                <a:moveTo>
                  <a:pt x="435609" y="634873"/>
                </a:moveTo>
                <a:lnTo>
                  <a:pt x="431800" y="634873"/>
                </a:lnTo>
                <a:lnTo>
                  <a:pt x="431800" y="636142"/>
                </a:lnTo>
                <a:lnTo>
                  <a:pt x="435609" y="636142"/>
                </a:lnTo>
                <a:lnTo>
                  <a:pt x="435609" y="634873"/>
                </a:lnTo>
                <a:close/>
              </a:path>
              <a:path w="435610" h="844550">
                <a:moveTo>
                  <a:pt x="435609" y="631063"/>
                </a:moveTo>
                <a:lnTo>
                  <a:pt x="431800" y="631063"/>
                </a:lnTo>
                <a:lnTo>
                  <a:pt x="431800" y="633602"/>
                </a:lnTo>
                <a:lnTo>
                  <a:pt x="435609" y="633602"/>
                </a:lnTo>
                <a:lnTo>
                  <a:pt x="435609" y="631063"/>
                </a:lnTo>
                <a:close/>
              </a:path>
              <a:path w="435610" h="844550">
                <a:moveTo>
                  <a:pt x="3809" y="628523"/>
                </a:moveTo>
                <a:lnTo>
                  <a:pt x="0" y="628523"/>
                </a:lnTo>
                <a:lnTo>
                  <a:pt x="0" y="629792"/>
                </a:lnTo>
                <a:lnTo>
                  <a:pt x="3809" y="629792"/>
                </a:lnTo>
                <a:lnTo>
                  <a:pt x="3809" y="628523"/>
                </a:lnTo>
                <a:close/>
              </a:path>
              <a:path w="435610" h="844550">
                <a:moveTo>
                  <a:pt x="3809" y="624713"/>
                </a:moveTo>
                <a:lnTo>
                  <a:pt x="0" y="624713"/>
                </a:lnTo>
                <a:lnTo>
                  <a:pt x="0" y="627252"/>
                </a:lnTo>
                <a:lnTo>
                  <a:pt x="3809" y="627252"/>
                </a:lnTo>
                <a:lnTo>
                  <a:pt x="3809" y="624713"/>
                </a:lnTo>
                <a:close/>
              </a:path>
              <a:path w="435610" h="844550">
                <a:moveTo>
                  <a:pt x="435609" y="628523"/>
                </a:moveTo>
                <a:lnTo>
                  <a:pt x="431800" y="628523"/>
                </a:lnTo>
                <a:lnTo>
                  <a:pt x="431800" y="629792"/>
                </a:lnTo>
                <a:lnTo>
                  <a:pt x="435609" y="629792"/>
                </a:lnTo>
                <a:lnTo>
                  <a:pt x="435609" y="628523"/>
                </a:lnTo>
                <a:close/>
              </a:path>
              <a:path w="435610" h="844550">
                <a:moveTo>
                  <a:pt x="435609" y="624713"/>
                </a:moveTo>
                <a:lnTo>
                  <a:pt x="431800" y="624713"/>
                </a:lnTo>
                <a:lnTo>
                  <a:pt x="431800" y="627252"/>
                </a:lnTo>
                <a:lnTo>
                  <a:pt x="435609" y="627252"/>
                </a:lnTo>
                <a:lnTo>
                  <a:pt x="435609" y="624713"/>
                </a:lnTo>
                <a:close/>
              </a:path>
              <a:path w="435610" h="844550">
                <a:moveTo>
                  <a:pt x="3809" y="622173"/>
                </a:moveTo>
                <a:lnTo>
                  <a:pt x="0" y="622173"/>
                </a:lnTo>
                <a:lnTo>
                  <a:pt x="0" y="623442"/>
                </a:lnTo>
                <a:lnTo>
                  <a:pt x="3809" y="623442"/>
                </a:lnTo>
                <a:lnTo>
                  <a:pt x="3809" y="622173"/>
                </a:lnTo>
                <a:close/>
              </a:path>
              <a:path w="435610" h="844550">
                <a:moveTo>
                  <a:pt x="3809" y="618363"/>
                </a:moveTo>
                <a:lnTo>
                  <a:pt x="0" y="618363"/>
                </a:lnTo>
                <a:lnTo>
                  <a:pt x="0" y="620902"/>
                </a:lnTo>
                <a:lnTo>
                  <a:pt x="3809" y="620902"/>
                </a:lnTo>
                <a:lnTo>
                  <a:pt x="3809" y="618363"/>
                </a:lnTo>
                <a:close/>
              </a:path>
              <a:path w="435610" h="844550">
                <a:moveTo>
                  <a:pt x="435609" y="622173"/>
                </a:moveTo>
                <a:lnTo>
                  <a:pt x="431800" y="622173"/>
                </a:lnTo>
                <a:lnTo>
                  <a:pt x="431800" y="623442"/>
                </a:lnTo>
                <a:lnTo>
                  <a:pt x="435609" y="623442"/>
                </a:lnTo>
                <a:lnTo>
                  <a:pt x="435609" y="622173"/>
                </a:lnTo>
                <a:close/>
              </a:path>
              <a:path w="435610" h="844550">
                <a:moveTo>
                  <a:pt x="435609" y="618363"/>
                </a:moveTo>
                <a:lnTo>
                  <a:pt x="431800" y="618363"/>
                </a:lnTo>
                <a:lnTo>
                  <a:pt x="431800" y="620902"/>
                </a:lnTo>
                <a:lnTo>
                  <a:pt x="435609" y="620902"/>
                </a:lnTo>
                <a:lnTo>
                  <a:pt x="435609" y="618363"/>
                </a:lnTo>
                <a:close/>
              </a:path>
              <a:path w="435610" h="844550">
                <a:moveTo>
                  <a:pt x="3809" y="615823"/>
                </a:moveTo>
                <a:lnTo>
                  <a:pt x="0" y="615823"/>
                </a:lnTo>
                <a:lnTo>
                  <a:pt x="0" y="617092"/>
                </a:lnTo>
                <a:lnTo>
                  <a:pt x="3809" y="617092"/>
                </a:lnTo>
                <a:lnTo>
                  <a:pt x="3809" y="615823"/>
                </a:lnTo>
                <a:close/>
              </a:path>
              <a:path w="435610" h="844550">
                <a:moveTo>
                  <a:pt x="3809" y="612013"/>
                </a:moveTo>
                <a:lnTo>
                  <a:pt x="0" y="612013"/>
                </a:lnTo>
                <a:lnTo>
                  <a:pt x="0" y="614552"/>
                </a:lnTo>
                <a:lnTo>
                  <a:pt x="3809" y="614552"/>
                </a:lnTo>
                <a:lnTo>
                  <a:pt x="3809" y="612013"/>
                </a:lnTo>
                <a:close/>
              </a:path>
              <a:path w="435610" h="844550">
                <a:moveTo>
                  <a:pt x="435609" y="615823"/>
                </a:moveTo>
                <a:lnTo>
                  <a:pt x="431800" y="615823"/>
                </a:lnTo>
                <a:lnTo>
                  <a:pt x="431800" y="617092"/>
                </a:lnTo>
                <a:lnTo>
                  <a:pt x="435609" y="617092"/>
                </a:lnTo>
                <a:lnTo>
                  <a:pt x="435609" y="615823"/>
                </a:lnTo>
                <a:close/>
              </a:path>
              <a:path w="435610" h="844550">
                <a:moveTo>
                  <a:pt x="435609" y="612013"/>
                </a:moveTo>
                <a:lnTo>
                  <a:pt x="431800" y="612013"/>
                </a:lnTo>
                <a:lnTo>
                  <a:pt x="431800" y="614552"/>
                </a:lnTo>
                <a:lnTo>
                  <a:pt x="435609" y="614552"/>
                </a:lnTo>
                <a:lnTo>
                  <a:pt x="435609" y="612013"/>
                </a:lnTo>
                <a:close/>
              </a:path>
              <a:path w="435610" h="844550">
                <a:moveTo>
                  <a:pt x="3809" y="609600"/>
                </a:moveTo>
                <a:lnTo>
                  <a:pt x="0" y="609600"/>
                </a:lnTo>
                <a:lnTo>
                  <a:pt x="0" y="610742"/>
                </a:lnTo>
                <a:lnTo>
                  <a:pt x="3809" y="610742"/>
                </a:lnTo>
                <a:lnTo>
                  <a:pt x="3809" y="609600"/>
                </a:lnTo>
                <a:close/>
              </a:path>
              <a:path w="435610" h="844550">
                <a:moveTo>
                  <a:pt x="435609" y="609600"/>
                </a:moveTo>
                <a:lnTo>
                  <a:pt x="431800" y="609600"/>
                </a:lnTo>
                <a:lnTo>
                  <a:pt x="431800" y="610742"/>
                </a:lnTo>
                <a:lnTo>
                  <a:pt x="435609" y="610742"/>
                </a:lnTo>
                <a:lnTo>
                  <a:pt x="435609" y="609600"/>
                </a:lnTo>
                <a:close/>
              </a:path>
              <a:path w="435610" h="844550">
                <a:moveTo>
                  <a:pt x="1269" y="604392"/>
                </a:moveTo>
                <a:lnTo>
                  <a:pt x="0" y="604392"/>
                </a:lnTo>
                <a:lnTo>
                  <a:pt x="0" y="608202"/>
                </a:lnTo>
                <a:lnTo>
                  <a:pt x="3809" y="608202"/>
                </a:lnTo>
                <a:lnTo>
                  <a:pt x="3809" y="605663"/>
                </a:lnTo>
                <a:lnTo>
                  <a:pt x="1269" y="605663"/>
                </a:lnTo>
                <a:lnTo>
                  <a:pt x="1269" y="604392"/>
                </a:lnTo>
                <a:close/>
              </a:path>
              <a:path w="435610" h="844550">
                <a:moveTo>
                  <a:pt x="435609" y="605663"/>
                </a:moveTo>
                <a:lnTo>
                  <a:pt x="431800" y="605663"/>
                </a:lnTo>
                <a:lnTo>
                  <a:pt x="431800" y="608202"/>
                </a:lnTo>
                <a:lnTo>
                  <a:pt x="435609" y="608202"/>
                </a:lnTo>
                <a:lnTo>
                  <a:pt x="435609" y="605663"/>
                </a:lnTo>
                <a:close/>
              </a:path>
              <a:path w="435610" h="844550">
                <a:moveTo>
                  <a:pt x="3809" y="601852"/>
                </a:moveTo>
                <a:lnTo>
                  <a:pt x="2539" y="601852"/>
                </a:lnTo>
                <a:lnTo>
                  <a:pt x="2539" y="604392"/>
                </a:lnTo>
                <a:lnTo>
                  <a:pt x="3809" y="604392"/>
                </a:lnTo>
                <a:lnTo>
                  <a:pt x="3809" y="601852"/>
                </a:lnTo>
                <a:close/>
              </a:path>
              <a:path w="435610" h="844550">
                <a:moveTo>
                  <a:pt x="435609" y="603250"/>
                </a:moveTo>
                <a:lnTo>
                  <a:pt x="431800" y="603250"/>
                </a:lnTo>
                <a:lnTo>
                  <a:pt x="431800" y="604392"/>
                </a:lnTo>
                <a:lnTo>
                  <a:pt x="435609" y="604392"/>
                </a:lnTo>
                <a:lnTo>
                  <a:pt x="435609" y="603250"/>
                </a:lnTo>
                <a:close/>
              </a:path>
              <a:path w="435610" h="844550">
                <a:moveTo>
                  <a:pt x="435609" y="599313"/>
                </a:moveTo>
                <a:lnTo>
                  <a:pt x="431800" y="599313"/>
                </a:lnTo>
                <a:lnTo>
                  <a:pt x="431800" y="601852"/>
                </a:lnTo>
                <a:lnTo>
                  <a:pt x="435609" y="601852"/>
                </a:lnTo>
                <a:lnTo>
                  <a:pt x="435609" y="599313"/>
                </a:lnTo>
                <a:close/>
              </a:path>
              <a:path w="435610" h="844550">
                <a:moveTo>
                  <a:pt x="435609" y="596900"/>
                </a:moveTo>
                <a:lnTo>
                  <a:pt x="431800" y="596900"/>
                </a:lnTo>
                <a:lnTo>
                  <a:pt x="431800" y="598042"/>
                </a:lnTo>
                <a:lnTo>
                  <a:pt x="435609" y="598042"/>
                </a:lnTo>
                <a:lnTo>
                  <a:pt x="435609" y="596900"/>
                </a:lnTo>
                <a:close/>
              </a:path>
              <a:path w="435610" h="844550">
                <a:moveTo>
                  <a:pt x="435609" y="592963"/>
                </a:moveTo>
                <a:lnTo>
                  <a:pt x="431800" y="592963"/>
                </a:lnTo>
                <a:lnTo>
                  <a:pt x="431800" y="595502"/>
                </a:lnTo>
                <a:lnTo>
                  <a:pt x="435609" y="595502"/>
                </a:lnTo>
                <a:lnTo>
                  <a:pt x="435609" y="592963"/>
                </a:lnTo>
                <a:close/>
              </a:path>
              <a:path w="435610" h="844550">
                <a:moveTo>
                  <a:pt x="435609" y="590550"/>
                </a:moveTo>
                <a:lnTo>
                  <a:pt x="431800" y="590550"/>
                </a:lnTo>
                <a:lnTo>
                  <a:pt x="431800" y="591692"/>
                </a:lnTo>
                <a:lnTo>
                  <a:pt x="435609" y="591692"/>
                </a:lnTo>
                <a:lnTo>
                  <a:pt x="435609" y="590550"/>
                </a:lnTo>
                <a:close/>
              </a:path>
              <a:path w="435610" h="844550">
                <a:moveTo>
                  <a:pt x="435609" y="586613"/>
                </a:moveTo>
                <a:lnTo>
                  <a:pt x="431800" y="586613"/>
                </a:lnTo>
                <a:lnTo>
                  <a:pt x="431800" y="589152"/>
                </a:lnTo>
                <a:lnTo>
                  <a:pt x="435609" y="589152"/>
                </a:lnTo>
                <a:lnTo>
                  <a:pt x="435609" y="586613"/>
                </a:lnTo>
                <a:close/>
              </a:path>
              <a:path w="435610" h="844550">
                <a:moveTo>
                  <a:pt x="435609" y="584200"/>
                </a:moveTo>
                <a:lnTo>
                  <a:pt x="431800" y="584200"/>
                </a:lnTo>
                <a:lnTo>
                  <a:pt x="431800" y="585342"/>
                </a:lnTo>
                <a:lnTo>
                  <a:pt x="435609" y="585342"/>
                </a:lnTo>
                <a:lnTo>
                  <a:pt x="435609" y="584200"/>
                </a:lnTo>
                <a:close/>
              </a:path>
              <a:path w="435610" h="844550">
                <a:moveTo>
                  <a:pt x="435609" y="580263"/>
                </a:moveTo>
                <a:lnTo>
                  <a:pt x="431800" y="580263"/>
                </a:lnTo>
                <a:lnTo>
                  <a:pt x="431800" y="582802"/>
                </a:lnTo>
                <a:lnTo>
                  <a:pt x="435609" y="582802"/>
                </a:lnTo>
                <a:lnTo>
                  <a:pt x="435609" y="580263"/>
                </a:lnTo>
                <a:close/>
              </a:path>
              <a:path w="435610" h="844550">
                <a:moveTo>
                  <a:pt x="435609" y="577850"/>
                </a:moveTo>
                <a:lnTo>
                  <a:pt x="431800" y="577850"/>
                </a:lnTo>
                <a:lnTo>
                  <a:pt x="431800" y="578992"/>
                </a:lnTo>
                <a:lnTo>
                  <a:pt x="435609" y="578992"/>
                </a:lnTo>
                <a:lnTo>
                  <a:pt x="435609" y="577850"/>
                </a:lnTo>
                <a:close/>
              </a:path>
              <a:path w="435610" h="844550">
                <a:moveTo>
                  <a:pt x="435609" y="573913"/>
                </a:moveTo>
                <a:lnTo>
                  <a:pt x="431800" y="573913"/>
                </a:lnTo>
                <a:lnTo>
                  <a:pt x="431800" y="576452"/>
                </a:lnTo>
                <a:lnTo>
                  <a:pt x="435609" y="576452"/>
                </a:lnTo>
                <a:lnTo>
                  <a:pt x="435609" y="573913"/>
                </a:lnTo>
                <a:close/>
              </a:path>
              <a:path w="435610" h="844550">
                <a:moveTo>
                  <a:pt x="435609" y="571500"/>
                </a:moveTo>
                <a:lnTo>
                  <a:pt x="431800" y="571500"/>
                </a:lnTo>
                <a:lnTo>
                  <a:pt x="431800" y="572642"/>
                </a:lnTo>
                <a:lnTo>
                  <a:pt x="435609" y="572642"/>
                </a:lnTo>
                <a:lnTo>
                  <a:pt x="435609" y="571500"/>
                </a:lnTo>
                <a:close/>
              </a:path>
              <a:path w="435610" h="844550">
                <a:moveTo>
                  <a:pt x="435609" y="567563"/>
                </a:moveTo>
                <a:lnTo>
                  <a:pt x="431800" y="567563"/>
                </a:lnTo>
                <a:lnTo>
                  <a:pt x="431800" y="570102"/>
                </a:lnTo>
                <a:lnTo>
                  <a:pt x="435609" y="570102"/>
                </a:lnTo>
                <a:lnTo>
                  <a:pt x="435609" y="567563"/>
                </a:lnTo>
                <a:close/>
              </a:path>
              <a:path w="435610" h="844550">
                <a:moveTo>
                  <a:pt x="435609" y="565150"/>
                </a:moveTo>
                <a:lnTo>
                  <a:pt x="431800" y="565150"/>
                </a:lnTo>
                <a:lnTo>
                  <a:pt x="431800" y="566292"/>
                </a:lnTo>
                <a:lnTo>
                  <a:pt x="435609" y="566292"/>
                </a:lnTo>
                <a:lnTo>
                  <a:pt x="435609" y="565150"/>
                </a:lnTo>
                <a:close/>
              </a:path>
              <a:path w="435610" h="844550">
                <a:moveTo>
                  <a:pt x="435609" y="561213"/>
                </a:moveTo>
                <a:lnTo>
                  <a:pt x="431800" y="561213"/>
                </a:lnTo>
                <a:lnTo>
                  <a:pt x="431800" y="563752"/>
                </a:lnTo>
                <a:lnTo>
                  <a:pt x="435609" y="563752"/>
                </a:lnTo>
                <a:lnTo>
                  <a:pt x="435609" y="561213"/>
                </a:lnTo>
                <a:close/>
              </a:path>
              <a:path w="435610" h="844550">
                <a:moveTo>
                  <a:pt x="435609" y="558800"/>
                </a:moveTo>
                <a:lnTo>
                  <a:pt x="431800" y="558800"/>
                </a:lnTo>
                <a:lnTo>
                  <a:pt x="431800" y="559942"/>
                </a:lnTo>
                <a:lnTo>
                  <a:pt x="435609" y="559942"/>
                </a:lnTo>
                <a:lnTo>
                  <a:pt x="435609" y="558800"/>
                </a:lnTo>
                <a:close/>
              </a:path>
              <a:path w="435610" h="844550">
                <a:moveTo>
                  <a:pt x="435609" y="554863"/>
                </a:moveTo>
                <a:lnTo>
                  <a:pt x="431800" y="554863"/>
                </a:lnTo>
                <a:lnTo>
                  <a:pt x="431800" y="557402"/>
                </a:lnTo>
                <a:lnTo>
                  <a:pt x="435609" y="557402"/>
                </a:lnTo>
                <a:lnTo>
                  <a:pt x="435609" y="554863"/>
                </a:lnTo>
                <a:close/>
              </a:path>
              <a:path w="435610" h="844550">
                <a:moveTo>
                  <a:pt x="435609" y="552450"/>
                </a:moveTo>
                <a:lnTo>
                  <a:pt x="431800" y="552450"/>
                </a:lnTo>
                <a:lnTo>
                  <a:pt x="431800" y="553592"/>
                </a:lnTo>
                <a:lnTo>
                  <a:pt x="435609" y="553592"/>
                </a:lnTo>
                <a:lnTo>
                  <a:pt x="435609" y="552450"/>
                </a:lnTo>
                <a:close/>
              </a:path>
              <a:path w="435610" h="844550">
                <a:moveTo>
                  <a:pt x="435609" y="548513"/>
                </a:moveTo>
                <a:lnTo>
                  <a:pt x="431800" y="548513"/>
                </a:lnTo>
                <a:lnTo>
                  <a:pt x="431800" y="551052"/>
                </a:lnTo>
                <a:lnTo>
                  <a:pt x="435609" y="551052"/>
                </a:lnTo>
                <a:lnTo>
                  <a:pt x="435609" y="548513"/>
                </a:lnTo>
                <a:close/>
              </a:path>
              <a:path w="435610" h="844550">
                <a:moveTo>
                  <a:pt x="435609" y="546100"/>
                </a:moveTo>
                <a:lnTo>
                  <a:pt x="431800" y="546100"/>
                </a:lnTo>
                <a:lnTo>
                  <a:pt x="431800" y="547242"/>
                </a:lnTo>
                <a:lnTo>
                  <a:pt x="435609" y="547242"/>
                </a:lnTo>
                <a:lnTo>
                  <a:pt x="435609" y="546100"/>
                </a:lnTo>
                <a:close/>
              </a:path>
              <a:path w="435610" h="844550">
                <a:moveTo>
                  <a:pt x="435609" y="542163"/>
                </a:moveTo>
                <a:lnTo>
                  <a:pt x="431800" y="542163"/>
                </a:lnTo>
                <a:lnTo>
                  <a:pt x="431800" y="544702"/>
                </a:lnTo>
                <a:lnTo>
                  <a:pt x="435609" y="544702"/>
                </a:lnTo>
                <a:lnTo>
                  <a:pt x="435609" y="542163"/>
                </a:lnTo>
                <a:close/>
              </a:path>
              <a:path w="435610" h="844550">
                <a:moveTo>
                  <a:pt x="435609" y="539750"/>
                </a:moveTo>
                <a:lnTo>
                  <a:pt x="431800" y="539750"/>
                </a:lnTo>
                <a:lnTo>
                  <a:pt x="431800" y="540892"/>
                </a:lnTo>
                <a:lnTo>
                  <a:pt x="435609" y="540892"/>
                </a:lnTo>
                <a:lnTo>
                  <a:pt x="435609" y="539750"/>
                </a:lnTo>
                <a:close/>
              </a:path>
              <a:path w="435610" h="844550">
                <a:moveTo>
                  <a:pt x="435609" y="535813"/>
                </a:moveTo>
                <a:lnTo>
                  <a:pt x="431800" y="535813"/>
                </a:lnTo>
                <a:lnTo>
                  <a:pt x="431800" y="538352"/>
                </a:lnTo>
                <a:lnTo>
                  <a:pt x="435609" y="538352"/>
                </a:lnTo>
                <a:lnTo>
                  <a:pt x="435609" y="535813"/>
                </a:lnTo>
                <a:close/>
              </a:path>
              <a:path w="435610" h="844550">
                <a:moveTo>
                  <a:pt x="435609" y="533400"/>
                </a:moveTo>
                <a:lnTo>
                  <a:pt x="431800" y="533400"/>
                </a:lnTo>
                <a:lnTo>
                  <a:pt x="431800" y="534542"/>
                </a:lnTo>
                <a:lnTo>
                  <a:pt x="435609" y="534542"/>
                </a:lnTo>
                <a:lnTo>
                  <a:pt x="435609" y="533400"/>
                </a:lnTo>
                <a:close/>
              </a:path>
              <a:path w="435610" h="844550">
                <a:moveTo>
                  <a:pt x="435609" y="529463"/>
                </a:moveTo>
                <a:lnTo>
                  <a:pt x="431800" y="529463"/>
                </a:lnTo>
                <a:lnTo>
                  <a:pt x="431800" y="532002"/>
                </a:lnTo>
                <a:lnTo>
                  <a:pt x="435609" y="532002"/>
                </a:lnTo>
                <a:lnTo>
                  <a:pt x="435609" y="529463"/>
                </a:lnTo>
                <a:close/>
              </a:path>
              <a:path w="435610" h="844550">
                <a:moveTo>
                  <a:pt x="435609" y="527050"/>
                </a:moveTo>
                <a:lnTo>
                  <a:pt x="431800" y="527050"/>
                </a:lnTo>
                <a:lnTo>
                  <a:pt x="431800" y="528192"/>
                </a:lnTo>
                <a:lnTo>
                  <a:pt x="435609" y="528192"/>
                </a:lnTo>
                <a:lnTo>
                  <a:pt x="435609" y="527050"/>
                </a:lnTo>
                <a:close/>
              </a:path>
              <a:path w="435610" h="844550">
                <a:moveTo>
                  <a:pt x="435609" y="523113"/>
                </a:moveTo>
                <a:lnTo>
                  <a:pt x="431800" y="523113"/>
                </a:lnTo>
                <a:lnTo>
                  <a:pt x="431800" y="525652"/>
                </a:lnTo>
                <a:lnTo>
                  <a:pt x="435609" y="525652"/>
                </a:lnTo>
                <a:lnTo>
                  <a:pt x="435609" y="523113"/>
                </a:lnTo>
                <a:close/>
              </a:path>
              <a:path w="435610" h="844550">
                <a:moveTo>
                  <a:pt x="435609" y="520700"/>
                </a:moveTo>
                <a:lnTo>
                  <a:pt x="431800" y="520700"/>
                </a:lnTo>
                <a:lnTo>
                  <a:pt x="431800" y="521842"/>
                </a:lnTo>
                <a:lnTo>
                  <a:pt x="435609" y="521842"/>
                </a:lnTo>
                <a:lnTo>
                  <a:pt x="435609" y="520700"/>
                </a:lnTo>
                <a:close/>
              </a:path>
              <a:path w="435610" h="844550">
                <a:moveTo>
                  <a:pt x="435609" y="516763"/>
                </a:moveTo>
                <a:lnTo>
                  <a:pt x="431800" y="516763"/>
                </a:lnTo>
                <a:lnTo>
                  <a:pt x="431800" y="519302"/>
                </a:lnTo>
                <a:lnTo>
                  <a:pt x="435609" y="519302"/>
                </a:lnTo>
                <a:lnTo>
                  <a:pt x="435609" y="516763"/>
                </a:lnTo>
                <a:close/>
              </a:path>
              <a:path w="435610" h="844550">
                <a:moveTo>
                  <a:pt x="435609" y="514350"/>
                </a:moveTo>
                <a:lnTo>
                  <a:pt x="431800" y="514350"/>
                </a:lnTo>
                <a:lnTo>
                  <a:pt x="431800" y="515492"/>
                </a:lnTo>
                <a:lnTo>
                  <a:pt x="435609" y="515492"/>
                </a:lnTo>
                <a:lnTo>
                  <a:pt x="435609" y="514350"/>
                </a:lnTo>
                <a:close/>
              </a:path>
              <a:path w="435610" h="844550">
                <a:moveTo>
                  <a:pt x="435609" y="510413"/>
                </a:moveTo>
                <a:lnTo>
                  <a:pt x="431800" y="510413"/>
                </a:lnTo>
                <a:lnTo>
                  <a:pt x="431800" y="512952"/>
                </a:lnTo>
                <a:lnTo>
                  <a:pt x="435609" y="512952"/>
                </a:lnTo>
                <a:lnTo>
                  <a:pt x="435609" y="510413"/>
                </a:lnTo>
                <a:close/>
              </a:path>
              <a:path w="435610" h="844550">
                <a:moveTo>
                  <a:pt x="435609" y="508000"/>
                </a:moveTo>
                <a:lnTo>
                  <a:pt x="431800" y="508000"/>
                </a:lnTo>
                <a:lnTo>
                  <a:pt x="431800" y="509142"/>
                </a:lnTo>
                <a:lnTo>
                  <a:pt x="435609" y="509142"/>
                </a:lnTo>
                <a:lnTo>
                  <a:pt x="435609" y="508000"/>
                </a:lnTo>
                <a:close/>
              </a:path>
              <a:path w="435610" h="844550">
                <a:moveTo>
                  <a:pt x="435609" y="504063"/>
                </a:moveTo>
                <a:lnTo>
                  <a:pt x="431800" y="504063"/>
                </a:lnTo>
                <a:lnTo>
                  <a:pt x="431800" y="506602"/>
                </a:lnTo>
                <a:lnTo>
                  <a:pt x="435609" y="506602"/>
                </a:lnTo>
                <a:lnTo>
                  <a:pt x="435609" y="504063"/>
                </a:lnTo>
                <a:close/>
              </a:path>
              <a:path w="435610" h="844550">
                <a:moveTo>
                  <a:pt x="435609" y="499110"/>
                </a:moveTo>
                <a:lnTo>
                  <a:pt x="431800" y="499110"/>
                </a:lnTo>
                <a:lnTo>
                  <a:pt x="431800" y="502792"/>
                </a:lnTo>
                <a:lnTo>
                  <a:pt x="435609" y="502792"/>
                </a:lnTo>
                <a:lnTo>
                  <a:pt x="435609" y="499110"/>
                </a:lnTo>
                <a:close/>
              </a:path>
              <a:path w="435610" h="844550">
                <a:moveTo>
                  <a:pt x="3809" y="669163"/>
                </a:moveTo>
                <a:lnTo>
                  <a:pt x="0" y="669163"/>
                </a:lnTo>
                <a:lnTo>
                  <a:pt x="0" y="726313"/>
                </a:lnTo>
                <a:lnTo>
                  <a:pt x="3809" y="726313"/>
                </a:lnTo>
                <a:lnTo>
                  <a:pt x="3809" y="669163"/>
                </a:lnTo>
                <a:close/>
              </a:path>
              <a:path w="435610" h="844550">
                <a:moveTo>
                  <a:pt x="435609" y="669163"/>
                </a:moveTo>
                <a:lnTo>
                  <a:pt x="431800" y="669163"/>
                </a:lnTo>
                <a:lnTo>
                  <a:pt x="431800" y="726313"/>
                </a:lnTo>
                <a:lnTo>
                  <a:pt x="435609" y="726313"/>
                </a:lnTo>
                <a:lnTo>
                  <a:pt x="435609" y="669163"/>
                </a:lnTo>
                <a:close/>
              </a:path>
              <a:path w="435610" h="844550">
                <a:moveTo>
                  <a:pt x="3809" y="726313"/>
                </a:moveTo>
                <a:lnTo>
                  <a:pt x="0" y="726313"/>
                </a:lnTo>
                <a:lnTo>
                  <a:pt x="0" y="780923"/>
                </a:lnTo>
                <a:lnTo>
                  <a:pt x="3809" y="780923"/>
                </a:lnTo>
                <a:lnTo>
                  <a:pt x="3809" y="726313"/>
                </a:lnTo>
                <a:close/>
              </a:path>
              <a:path w="435610" h="844550">
                <a:moveTo>
                  <a:pt x="435609" y="726313"/>
                </a:moveTo>
                <a:lnTo>
                  <a:pt x="431800" y="726313"/>
                </a:lnTo>
                <a:lnTo>
                  <a:pt x="431800" y="742823"/>
                </a:lnTo>
                <a:lnTo>
                  <a:pt x="433069" y="742823"/>
                </a:lnTo>
                <a:lnTo>
                  <a:pt x="433069" y="737743"/>
                </a:lnTo>
                <a:lnTo>
                  <a:pt x="434339" y="737743"/>
                </a:lnTo>
                <a:lnTo>
                  <a:pt x="434339" y="733933"/>
                </a:lnTo>
                <a:lnTo>
                  <a:pt x="435609" y="733933"/>
                </a:lnTo>
                <a:lnTo>
                  <a:pt x="435609" y="726313"/>
                </a:lnTo>
                <a:close/>
              </a:path>
              <a:path w="435610" h="844550">
                <a:moveTo>
                  <a:pt x="3809" y="780923"/>
                </a:moveTo>
                <a:lnTo>
                  <a:pt x="0" y="780923"/>
                </a:lnTo>
                <a:lnTo>
                  <a:pt x="0" y="787273"/>
                </a:lnTo>
                <a:lnTo>
                  <a:pt x="3809" y="787273"/>
                </a:lnTo>
                <a:lnTo>
                  <a:pt x="3809" y="780923"/>
                </a:lnTo>
                <a:close/>
              </a:path>
              <a:path w="435610" h="844550">
                <a:moveTo>
                  <a:pt x="3809" y="787273"/>
                </a:moveTo>
                <a:lnTo>
                  <a:pt x="0" y="787273"/>
                </a:lnTo>
                <a:lnTo>
                  <a:pt x="0" y="793623"/>
                </a:lnTo>
                <a:lnTo>
                  <a:pt x="3809" y="793623"/>
                </a:lnTo>
                <a:lnTo>
                  <a:pt x="3809" y="787273"/>
                </a:lnTo>
                <a:close/>
              </a:path>
              <a:path w="435610" h="844550">
                <a:moveTo>
                  <a:pt x="3809" y="793623"/>
                </a:moveTo>
                <a:lnTo>
                  <a:pt x="0" y="793623"/>
                </a:lnTo>
                <a:lnTo>
                  <a:pt x="0" y="799973"/>
                </a:lnTo>
                <a:lnTo>
                  <a:pt x="3809" y="799973"/>
                </a:lnTo>
                <a:lnTo>
                  <a:pt x="3809" y="793623"/>
                </a:lnTo>
                <a:close/>
              </a:path>
              <a:path w="435610" h="844550">
                <a:moveTo>
                  <a:pt x="3809" y="799973"/>
                </a:moveTo>
                <a:lnTo>
                  <a:pt x="0" y="799973"/>
                </a:lnTo>
                <a:lnTo>
                  <a:pt x="0" y="806323"/>
                </a:lnTo>
                <a:lnTo>
                  <a:pt x="3809" y="806323"/>
                </a:lnTo>
                <a:lnTo>
                  <a:pt x="3809" y="799973"/>
                </a:lnTo>
                <a:close/>
              </a:path>
              <a:path w="435610" h="844550">
                <a:moveTo>
                  <a:pt x="3809" y="806323"/>
                </a:moveTo>
                <a:lnTo>
                  <a:pt x="0" y="806323"/>
                </a:lnTo>
                <a:lnTo>
                  <a:pt x="0" y="812673"/>
                </a:lnTo>
                <a:lnTo>
                  <a:pt x="3809" y="812673"/>
                </a:lnTo>
                <a:lnTo>
                  <a:pt x="3809" y="806323"/>
                </a:lnTo>
                <a:close/>
              </a:path>
              <a:path w="435610" h="844550">
                <a:moveTo>
                  <a:pt x="3809" y="812673"/>
                </a:moveTo>
                <a:lnTo>
                  <a:pt x="0" y="812673"/>
                </a:lnTo>
                <a:lnTo>
                  <a:pt x="0" y="819023"/>
                </a:lnTo>
                <a:lnTo>
                  <a:pt x="3809" y="819023"/>
                </a:lnTo>
                <a:lnTo>
                  <a:pt x="3809" y="812673"/>
                </a:lnTo>
                <a:close/>
              </a:path>
              <a:path w="435610" h="844550">
                <a:moveTo>
                  <a:pt x="3809" y="819023"/>
                </a:moveTo>
                <a:lnTo>
                  <a:pt x="0" y="819023"/>
                </a:lnTo>
                <a:lnTo>
                  <a:pt x="0" y="825373"/>
                </a:lnTo>
                <a:lnTo>
                  <a:pt x="3809" y="825373"/>
                </a:lnTo>
                <a:lnTo>
                  <a:pt x="3809" y="819023"/>
                </a:lnTo>
                <a:close/>
              </a:path>
              <a:path w="435610" h="844550">
                <a:moveTo>
                  <a:pt x="3809" y="825373"/>
                </a:moveTo>
                <a:lnTo>
                  <a:pt x="0" y="825373"/>
                </a:lnTo>
                <a:lnTo>
                  <a:pt x="0" y="831723"/>
                </a:lnTo>
                <a:lnTo>
                  <a:pt x="3809" y="831723"/>
                </a:lnTo>
                <a:lnTo>
                  <a:pt x="3809" y="825373"/>
                </a:lnTo>
                <a:close/>
              </a:path>
              <a:path w="435610" h="844550">
                <a:moveTo>
                  <a:pt x="3809" y="831723"/>
                </a:moveTo>
                <a:lnTo>
                  <a:pt x="0" y="831723"/>
                </a:lnTo>
                <a:lnTo>
                  <a:pt x="0" y="838073"/>
                </a:lnTo>
                <a:lnTo>
                  <a:pt x="3809" y="838073"/>
                </a:lnTo>
                <a:lnTo>
                  <a:pt x="3809" y="831723"/>
                </a:lnTo>
                <a:close/>
              </a:path>
              <a:path w="435610" h="844550">
                <a:moveTo>
                  <a:pt x="358139" y="843153"/>
                </a:moveTo>
                <a:lnTo>
                  <a:pt x="5079" y="843153"/>
                </a:lnTo>
                <a:lnTo>
                  <a:pt x="5079" y="844423"/>
                </a:lnTo>
                <a:lnTo>
                  <a:pt x="358139" y="844423"/>
                </a:lnTo>
                <a:lnTo>
                  <a:pt x="358139" y="843153"/>
                </a:lnTo>
                <a:close/>
              </a:path>
              <a:path w="435610" h="844550">
                <a:moveTo>
                  <a:pt x="359409" y="841883"/>
                </a:moveTo>
                <a:lnTo>
                  <a:pt x="3809" y="841883"/>
                </a:lnTo>
                <a:lnTo>
                  <a:pt x="3809" y="843153"/>
                </a:lnTo>
                <a:lnTo>
                  <a:pt x="359409" y="843153"/>
                </a:lnTo>
                <a:lnTo>
                  <a:pt x="359409" y="841883"/>
                </a:lnTo>
                <a:close/>
              </a:path>
              <a:path w="435610" h="844550">
                <a:moveTo>
                  <a:pt x="360679" y="840613"/>
                </a:moveTo>
                <a:lnTo>
                  <a:pt x="1269" y="840613"/>
                </a:lnTo>
                <a:lnTo>
                  <a:pt x="1269" y="841883"/>
                </a:lnTo>
                <a:lnTo>
                  <a:pt x="360679" y="841883"/>
                </a:lnTo>
                <a:lnTo>
                  <a:pt x="360679" y="840613"/>
                </a:lnTo>
                <a:close/>
              </a:path>
              <a:path w="435610" h="844550">
                <a:moveTo>
                  <a:pt x="3809" y="838073"/>
                </a:moveTo>
                <a:lnTo>
                  <a:pt x="0" y="838073"/>
                </a:lnTo>
                <a:lnTo>
                  <a:pt x="0" y="840613"/>
                </a:lnTo>
                <a:lnTo>
                  <a:pt x="3809" y="840613"/>
                </a:lnTo>
                <a:lnTo>
                  <a:pt x="3809" y="838073"/>
                </a:lnTo>
                <a:close/>
              </a:path>
            </a:pathLst>
          </a:custGeom>
          <a:solidFill>
            <a:srgbClr val="D63C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1" name="bk object 4921"/>
          <p:cNvSpPr/>
          <p:nvPr/>
        </p:nvSpPr>
        <p:spPr>
          <a:xfrm>
            <a:off x="5618479" y="2830957"/>
            <a:ext cx="427990" cy="838200"/>
          </a:xfrm>
          <a:custGeom>
            <a:avLst/>
            <a:gdLst/>
            <a:ahLst/>
            <a:cxnLst/>
            <a:rect l="l" t="t" r="r" b="b"/>
            <a:pathLst>
              <a:path w="427989" h="838200">
                <a:moveTo>
                  <a:pt x="427990" y="88900"/>
                </a:moveTo>
                <a:lnTo>
                  <a:pt x="424180" y="88900"/>
                </a:lnTo>
                <a:lnTo>
                  <a:pt x="424180" y="93852"/>
                </a:lnTo>
                <a:lnTo>
                  <a:pt x="427990" y="93852"/>
                </a:lnTo>
                <a:lnTo>
                  <a:pt x="427990" y="88900"/>
                </a:lnTo>
                <a:close/>
              </a:path>
              <a:path w="427989" h="838200">
                <a:moveTo>
                  <a:pt x="427990" y="82550"/>
                </a:moveTo>
                <a:lnTo>
                  <a:pt x="424180" y="82550"/>
                </a:lnTo>
                <a:lnTo>
                  <a:pt x="424180" y="87502"/>
                </a:lnTo>
                <a:lnTo>
                  <a:pt x="427990" y="87502"/>
                </a:lnTo>
                <a:lnTo>
                  <a:pt x="427990" y="82550"/>
                </a:lnTo>
                <a:close/>
              </a:path>
              <a:path w="427989" h="838200">
                <a:moveTo>
                  <a:pt x="427990" y="80010"/>
                </a:moveTo>
                <a:lnTo>
                  <a:pt x="424180" y="80010"/>
                </a:lnTo>
                <a:lnTo>
                  <a:pt x="424180" y="81152"/>
                </a:lnTo>
                <a:lnTo>
                  <a:pt x="427990" y="81152"/>
                </a:lnTo>
                <a:lnTo>
                  <a:pt x="427990" y="80010"/>
                </a:lnTo>
                <a:close/>
              </a:path>
              <a:path w="427989" h="838200">
                <a:moveTo>
                  <a:pt x="427990" y="76200"/>
                </a:moveTo>
                <a:lnTo>
                  <a:pt x="424180" y="76200"/>
                </a:lnTo>
                <a:lnTo>
                  <a:pt x="424180" y="78739"/>
                </a:lnTo>
                <a:lnTo>
                  <a:pt x="427990" y="78739"/>
                </a:lnTo>
                <a:lnTo>
                  <a:pt x="427990" y="76200"/>
                </a:lnTo>
                <a:close/>
              </a:path>
              <a:path w="427989" h="838200">
                <a:moveTo>
                  <a:pt x="427990" y="73660"/>
                </a:moveTo>
                <a:lnTo>
                  <a:pt x="424180" y="73660"/>
                </a:lnTo>
                <a:lnTo>
                  <a:pt x="424180" y="74802"/>
                </a:lnTo>
                <a:lnTo>
                  <a:pt x="427990" y="74802"/>
                </a:lnTo>
                <a:lnTo>
                  <a:pt x="427990" y="73660"/>
                </a:lnTo>
                <a:close/>
              </a:path>
              <a:path w="427989" h="838200">
                <a:moveTo>
                  <a:pt x="427990" y="69850"/>
                </a:moveTo>
                <a:lnTo>
                  <a:pt x="424180" y="69850"/>
                </a:lnTo>
                <a:lnTo>
                  <a:pt x="424180" y="72389"/>
                </a:lnTo>
                <a:lnTo>
                  <a:pt x="427990" y="72389"/>
                </a:lnTo>
                <a:lnTo>
                  <a:pt x="427990" y="69850"/>
                </a:lnTo>
                <a:close/>
              </a:path>
              <a:path w="427989" h="838200">
                <a:moveTo>
                  <a:pt x="427990" y="67310"/>
                </a:moveTo>
                <a:lnTo>
                  <a:pt x="424180" y="67310"/>
                </a:lnTo>
                <a:lnTo>
                  <a:pt x="424180" y="68452"/>
                </a:lnTo>
                <a:lnTo>
                  <a:pt x="427990" y="68452"/>
                </a:lnTo>
                <a:lnTo>
                  <a:pt x="427990" y="67310"/>
                </a:lnTo>
                <a:close/>
              </a:path>
              <a:path w="427989" h="838200">
                <a:moveTo>
                  <a:pt x="427990" y="63500"/>
                </a:moveTo>
                <a:lnTo>
                  <a:pt x="424180" y="63500"/>
                </a:lnTo>
                <a:lnTo>
                  <a:pt x="424180" y="66039"/>
                </a:lnTo>
                <a:lnTo>
                  <a:pt x="427990" y="66039"/>
                </a:lnTo>
                <a:lnTo>
                  <a:pt x="427990" y="63500"/>
                </a:lnTo>
                <a:close/>
              </a:path>
              <a:path w="427989" h="838200">
                <a:moveTo>
                  <a:pt x="427990" y="60960"/>
                </a:moveTo>
                <a:lnTo>
                  <a:pt x="424180" y="60960"/>
                </a:lnTo>
                <a:lnTo>
                  <a:pt x="424180" y="62102"/>
                </a:lnTo>
                <a:lnTo>
                  <a:pt x="427990" y="62102"/>
                </a:lnTo>
                <a:lnTo>
                  <a:pt x="427990" y="60960"/>
                </a:lnTo>
                <a:close/>
              </a:path>
              <a:path w="427989" h="838200">
                <a:moveTo>
                  <a:pt x="427990" y="57150"/>
                </a:moveTo>
                <a:lnTo>
                  <a:pt x="424180" y="57150"/>
                </a:lnTo>
                <a:lnTo>
                  <a:pt x="424180" y="59689"/>
                </a:lnTo>
                <a:lnTo>
                  <a:pt x="427990" y="59689"/>
                </a:lnTo>
                <a:lnTo>
                  <a:pt x="427990" y="57150"/>
                </a:lnTo>
                <a:close/>
              </a:path>
              <a:path w="427989" h="838200">
                <a:moveTo>
                  <a:pt x="427990" y="54610"/>
                </a:moveTo>
                <a:lnTo>
                  <a:pt x="424180" y="54610"/>
                </a:lnTo>
                <a:lnTo>
                  <a:pt x="424180" y="55752"/>
                </a:lnTo>
                <a:lnTo>
                  <a:pt x="427990" y="55752"/>
                </a:lnTo>
                <a:lnTo>
                  <a:pt x="427990" y="54610"/>
                </a:lnTo>
                <a:close/>
              </a:path>
              <a:path w="427989" h="838200">
                <a:moveTo>
                  <a:pt x="427990" y="50800"/>
                </a:moveTo>
                <a:lnTo>
                  <a:pt x="424180" y="50800"/>
                </a:lnTo>
                <a:lnTo>
                  <a:pt x="424180" y="53339"/>
                </a:lnTo>
                <a:lnTo>
                  <a:pt x="427990" y="53339"/>
                </a:lnTo>
                <a:lnTo>
                  <a:pt x="427990" y="50800"/>
                </a:lnTo>
                <a:close/>
              </a:path>
              <a:path w="427989" h="838200">
                <a:moveTo>
                  <a:pt x="427990" y="48260"/>
                </a:moveTo>
                <a:lnTo>
                  <a:pt x="424180" y="48260"/>
                </a:lnTo>
                <a:lnTo>
                  <a:pt x="424180" y="49402"/>
                </a:lnTo>
                <a:lnTo>
                  <a:pt x="427990" y="49402"/>
                </a:lnTo>
                <a:lnTo>
                  <a:pt x="427990" y="48260"/>
                </a:lnTo>
                <a:close/>
              </a:path>
              <a:path w="427989" h="838200">
                <a:moveTo>
                  <a:pt x="427990" y="44450"/>
                </a:moveTo>
                <a:lnTo>
                  <a:pt x="424180" y="44450"/>
                </a:lnTo>
                <a:lnTo>
                  <a:pt x="424180" y="46989"/>
                </a:lnTo>
                <a:lnTo>
                  <a:pt x="427990" y="46989"/>
                </a:lnTo>
                <a:lnTo>
                  <a:pt x="427990" y="44450"/>
                </a:lnTo>
                <a:close/>
              </a:path>
              <a:path w="427989" h="838200">
                <a:moveTo>
                  <a:pt x="427990" y="41910"/>
                </a:moveTo>
                <a:lnTo>
                  <a:pt x="424180" y="41910"/>
                </a:lnTo>
                <a:lnTo>
                  <a:pt x="424180" y="43052"/>
                </a:lnTo>
                <a:lnTo>
                  <a:pt x="427990" y="43052"/>
                </a:lnTo>
                <a:lnTo>
                  <a:pt x="427990" y="41910"/>
                </a:lnTo>
                <a:close/>
              </a:path>
              <a:path w="427989" h="838200">
                <a:moveTo>
                  <a:pt x="427990" y="38100"/>
                </a:moveTo>
                <a:lnTo>
                  <a:pt x="424180" y="38100"/>
                </a:lnTo>
                <a:lnTo>
                  <a:pt x="424180" y="40639"/>
                </a:lnTo>
                <a:lnTo>
                  <a:pt x="427990" y="40639"/>
                </a:lnTo>
                <a:lnTo>
                  <a:pt x="427990" y="38100"/>
                </a:lnTo>
                <a:close/>
              </a:path>
              <a:path w="427989" h="838200">
                <a:moveTo>
                  <a:pt x="427990" y="35560"/>
                </a:moveTo>
                <a:lnTo>
                  <a:pt x="424180" y="35560"/>
                </a:lnTo>
                <a:lnTo>
                  <a:pt x="424180" y="36702"/>
                </a:lnTo>
                <a:lnTo>
                  <a:pt x="427990" y="36702"/>
                </a:lnTo>
                <a:lnTo>
                  <a:pt x="427990" y="35560"/>
                </a:lnTo>
                <a:close/>
              </a:path>
              <a:path w="427989" h="838200">
                <a:moveTo>
                  <a:pt x="427990" y="31750"/>
                </a:moveTo>
                <a:lnTo>
                  <a:pt x="424180" y="31750"/>
                </a:lnTo>
                <a:lnTo>
                  <a:pt x="424180" y="34289"/>
                </a:lnTo>
                <a:lnTo>
                  <a:pt x="427990" y="34289"/>
                </a:lnTo>
                <a:lnTo>
                  <a:pt x="427990" y="31750"/>
                </a:lnTo>
                <a:close/>
              </a:path>
              <a:path w="427989" h="838200">
                <a:moveTo>
                  <a:pt x="427990" y="29210"/>
                </a:moveTo>
                <a:lnTo>
                  <a:pt x="424180" y="29210"/>
                </a:lnTo>
                <a:lnTo>
                  <a:pt x="424180" y="30352"/>
                </a:lnTo>
                <a:lnTo>
                  <a:pt x="427990" y="30352"/>
                </a:lnTo>
                <a:lnTo>
                  <a:pt x="427990" y="29210"/>
                </a:lnTo>
                <a:close/>
              </a:path>
              <a:path w="427989" h="838200">
                <a:moveTo>
                  <a:pt x="427990" y="25400"/>
                </a:moveTo>
                <a:lnTo>
                  <a:pt x="424180" y="25400"/>
                </a:lnTo>
                <a:lnTo>
                  <a:pt x="424180" y="27939"/>
                </a:lnTo>
                <a:lnTo>
                  <a:pt x="427990" y="27939"/>
                </a:lnTo>
                <a:lnTo>
                  <a:pt x="427990" y="25400"/>
                </a:lnTo>
                <a:close/>
              </a:path>
              <a:path w="427989" h="838200">
                <a:moveTo>
                  <a:pt x="427990" y="22860"/>
                </a:moveTo>
                <a:lnTo>
                  <a:pt x="424180" y="22860"/>
                </a:lnTo>
                <a:lnTo>
                  <a:pt x="424180" y="24002"/>
                </a:lnTo>
                <a:lnTo>
                  <a:pt x="427990" y="24002"/>
                </a:lnTo>
                <a:lnTo>
                  <a:pt x="427990" y="22860"/>
                </a:lnTo>
                <a:close/>
              </a:path>
              <a:path w="427989" h="838200">
                <a:moveTo>
                  <a:pt x="427990" y="19050"/>
                </a:moveTo>
                <a:lnTo>
                  <a:pt x="424180" y="19050"/>
                </a:lnTo>
                <a:lnTo>
                  <a:pt x="424180" y="21589"/>
                </a:lnTo>
                <a:lnTo>
                  <a:pt x="427990" y="21589"/>
                </a:lnTo>
                <a:lnTo>
                  <a:pt x="427990" y="19050"/>
                </a:lnTo>
                <a:close/>
              </a:path>
              <a:path w="427989" h="838200">
                <a:moveTo>
                  <a:pt x="427990" y="16510"/>
                </a:moveTo>
                <a:lnTo>
                  <a:pt x="424180" y="16510"/>
                </a:lnTo>
                <a:lnTo>
                  <a:pt x="424180" y="17652"/>
                </a:lnTo>
                <a:lnTo>
                  <a:pt x="427990" y="17652"/>
                </a:lnTo>
                <a:lnTo>
                  <a:pt x="427990" y="16510"/>
                </a:lnTo>
                <a:close/>
              </a:path>
              <a:path w="427989" h="838200">
                <a:moveTo>
                  <a:pt x="427990" y="12700"/>
                </a:moveTo>
                <a:lnTo>
                  <a:pt x="424180" y="12700"/>
                </a:lnTo>
                <a:lnTo>
                  <a:pt x="424180" y="15239"/>
                </a:lnTo>
                <a:lnTo>
                  <a:pt x="427990" y="15239"/>
                </a:lnTo>
                <a:lnTo>
                  <a:pt x="427990" y="12700"/>
                </a:lnTo>
                <a:close/>
              </a:path>
              <a:path w="427989" h="838200">
                <a:moveTo>
                  <a:pt x="427990" y="10160"/>
                </a:moveTo>
                <a:lnTo>
                  <a:pt x="424180" y="10160"/>
                </a:lnTo>
                <a:lnTo>
                  <a:pt x="424180" y="11302"/>
                </a:lnTo>
                <a:lnTo>
                  <a:pt x="427990" y="11302"/>
                </a:lnTo>
                <a:lnTo>
                  <a:pt x="427990" y="10160"/>
                </a:lnTo>
                <a:close/>
              </a:path>
              <a:path w="427989" h="838200">
                <a:moveTo>
                  <a:pt x="427990" y="6350"/>
                </a:moveTo>
                <a:lnTo>
                  <a:pt x="424180" y="6350"/>
                </a:lnTo>
                <a:lnTo>
                  <a:pt x="424180" y="8889"/>
                </a:lnTo>
                <a:lnTo>
                  <a:pt x="427990" y="8889"/>
                </a:lnTo>
                <a:lnTo>
                  <a:pt x="427990" y="6350"/>
                </a:lnTo>
                <a:close/>
              </a:path>
              <a:path w="427989" h="838200">
                <a:moveTo>
                  <a:pt x="427990" y="3810"/>
                </a:moveTo>
                <a:lnTo>
                  <a:pt x="424180" y="3810"/>
                </a:lnTo>
                <a:lnTo>
                  <a:pt x="424180" y="4952"/>
                </a:lnTo>
                <a:lnTo>
                  <a:pt x="427990" y="4952"/>
                </a:lnTo>
                <a:lnTo>
                  <a:pt x="427990" y="3810"/>
                </a:lnTo>
                <a:close/>
              </a:path>
              <a:path w="427989" h="838200">
                <a:moveTo>
                  <a:pt x="254000" y="2539"/>
                </a:moveTo>
                <a:lnTo>
                  <a:pt x="251460" y="2539"/>
                </a:lnTo>
                <a:lnTo>
                  <a:pt x="251460" y="3810"/>
                </a:lnTo>
                <a:lnTo>
                  <a:pt x="254000" y="3810"/>
                </a:lnTo>
                <a:lnTo>
                  <a:pt x="254000" y="2539"/>
                </a:lnTo>
                <a:close/>
              </a:path>
              <a:path w="427989" h="838200">
                <a:moveTo>
                  <a:pt x="427990" y="0"/>
                </a:moveTo>
                <a:lnTo>
                  <a:pt x="257810" y="0"/>
                </a:lnTo>
                <a:lnTo>
                  <a:pt x="257810" y="2539"/>
                </a:lnTo>
                <a:lnTo>
                  <a:pt x="427990" y="2539"/>
                </a:lnTo>
                <a:lnTo>
                  <a:pt x="427990" y="0"/>
                </a:lnTo>
                <a:close/>
              </a:path>
              <a:path w="427989" h="838200">
                <a:moveTo>
                  <a:pt x="427990" y="95123"/>
                </a:moveTo>
                <a:lnTo>
                  <a:pt x="424180" y="95123"/>
                </a:lnTo>
                <a:lnTo>
                  <a:pt x="424180" y="101473"/>
                </a:lnTo>
                <a:lnTo>
                  <a:pt x="427990" y="101473"/>
                </a:lnTo>
                <a:lnTo>
                  <a:pt x="427990" y="95123"/>
                </a:lnTo>
                <a:close/>
              </a:path>
              <a:path w="427989" h="838200">
                <a:moveTo>
                  <a:pt x="427990" y="180339"/>
                </a:moveTo>
                <a:lnTo>
                  <a:pt x="424180" y="180339"/>
                </a:lnTo>
                <a:lnTo>
                  <a:pt x="424180" y="190373"/>
                </a:lnTo>
                <a:lnTo>
                  <a:pt x="427990" y="190373"/>
                </a:lnTo>
                <a:lnTo>
                  <a:pt x="427990" y="180339"/>
                </a:lnTo>
                <a:close/>
              </a:path>
              <a:path w="427989" h="838200">
                <a:moveTo>
                  <a:pt x="427990" y="176657"/>
                </a:moveTo>
                <a:lnTo>
                  <a:pt x="424180" y="176657"/>
                </a:lnTo>
                <a:lnTo>
                  <a:pt x="424180" y="180212"/>
                </a:lnTo>
                <a:lnTo>
                  <a:pt x="427990" y="180212"/>
                </a:lnTo>
                <a:lnTo>
                  <a:pt x="427990" y="176657"/>
                </a:lnTo>
                <a:close/>
              </a:path>
              <a:path w="427989" h="838200">
                <a:moveTo>
                  <a:pt x="427990" y="173989"/>
                </a:moveTo>
                <a:lnTo>
                  <a:pt x="424180" y="173989"/>
                </a:lnTo>
                <a:lnTo>
                  <a:pt x="424180" y="176402"/>
                </a:lnTo>
                <a:lnTo>
                  <a:pt x="427990" y="176402"/>
                </a:lnTo>
                <a:lnTo>
                  <a:pt x="427990" y="173989"/>
                </a:lnTo>
                <a:close/>
              </a:path>
              <a:path w="427989" h="838200">
                <a:moveTo>
                  <a:pt x="427990" y="170307"/>
                </a:moveTo>
                <a:lnTo>
                  <a:pt x="424180" y="170307"/>
                </a:lnTo>
                <a:lnTo>
                  <a:pt x="424180" y="173862"/>
                </a:lnTo>
                <a:lnTo>
                  <a:pt x="427990" y="173862"/>
                </a:lnTo>
                <a:lnTo>
                  <a:pt x="427990" y="170307"/>
                </a:lnTo>
                <a:close/>
              </a:path>
              <a:path w="427989" h="838200">
                <a:moveTo>
                  <a:pt x="427990" y="167639"/>
                </a:moveTo>
                <a:lnTo>
                  <a:pt x="424180" y="167639"/>
                </a:lnTo>
                <a:lnTo>
                  <a:pt x="424180" y="170052"/>
                </a:lnTo>
                <a:lnTo>
                  <a:pt x="427990" y="170052"/>
                </a:lnTo>
                <a:lnTo>
                  <a:pt x="427990" y="167639"/>
                </a:lnTo>
                <a:close/>
              </a:path>
              <a:path w="427989" h="838200">
                <a:moveTo>
                  <a:pt x="427990" y="163957"/>
                </a:moveTo>
                <a:lnTo>
                  <a:pt x="424180" y="163957"/>
                </a:lnTo>
                <a:lnTo>
                  <a:pt x="424180" y="167512"/>
                </a:lnTo>
                <a:lnTo>
                  <a:pt x="427990" y="167512"/>
                </a:lnTo>
                <a:lnTo>
                  <a:pt x="427990" y="163957"/>
                </a:lnTo>
                <a:close/>
              </a:path>
              <a:path w="427989" h="838200">
                <a:moveTo>
                  <a:pt x="427990" y="161289"/>
                </a:moveTo>
                <a:lnTo>
                  <a:pt x="424180" y="161289"/>
                </a:lnTo>
                <a:lnTo>
                  <a:pt x="424180" y="163702"/>
                </a:lnTo>
                <a:lnTo>
                  <a:pt x="427990" y="163702"/>
                </a:lnTo>
                <a:lnTo>
                  <a:pt x="427990" y="161289"/>
                </a:lnTo>
                <a:close/>
              </a:path>
              <a:path w="427989" h="838200">
                <a:moveTo>
                  <a:pt x="427990" y="157607"/>
                </a:moveTo>
                <a:lnTo>
                  <a:pt x="424180" y="157607"/>
                </a:lnTo>
                <a:lnTo>
                  <a:pt x="424180" y="161162"/>
                </a:lnTo>
                <a:lnTo>
                  <a:pt x="427990" y="161162"/>
                </a:lnTo>
                <a:lnTo>
                  <a:pt x="427990" y="157607"/>
                </a:lnTo>
                <a:close/>
              </a:path>
              <a:path w="427989" h="838200">
                <a:moveTo>
                  <a:pt x="427990" y="154939"/>
                </a:moveTo>
                <a:lnTo>
                  <a:pt x="424180" y="154939"/>
                </a:lnTo>
                <a:lnTo>
                  <a:pt x="424180" y="157352"/>
                </a:lnTo>
                <a:lnTo>
                  <a:pt x="427990" y="157352"/>
                </a:lnTo>
                <a:lnTo>
                  <a:pt x="427990" y="154939"/>
                </a:lnTo>
                <a:close/>
              </a:path>
              <a:path w="427989" h="838200">
                <a:moveTo>
                  <a:pt x="427990" y="151257"/>
                </a:moveTo>
                <a:lnTo>
                  <a:pt x="424180" y="151257"/>
                </a:lnTo>
                <a:lnTo>
                  <a:pt x="424180" y="154812"/>
                </a:lnTo>
                <a:lnTo>
                  <a:pt x="427990" y="154812"/>
                </a:lnTo>
                <a:lnTo>
                  <a:pt x="427990" y="151257"/>
                </a:lnTo>
                <a:close/>
              </a:path>
              <a:path w="427989" h="838200">
                <a:moveTo>
                  <a:pt x="427990" y="148589"/>
                </a:moveTo>
                <a:lnTo>
                  <a:pt x="424180" y="148589"/>
                </a:lnTo>
                <a:lnTo>
                  <a:pt x="424180" y="151002"/>
                </a:lnTo>
                <a:lnTo>
                  <a:pt x="427990" y="151002"/>
                </a:lnTo>
                <a:lnTo>
                  <a:pt x="427990" y="148589"/>
                </a:lnTo>
                <a:close/>
              </a:path>
              <a:path w="427989" h="838200">
                <a:moveTo>
                  <a:pt x="427990" y="144907"/>
                </a:moveTo>
                <a:lnTo>
                  <a:pt x="424180" y="144907"/>
                </a:lnTo>
                <a:lnTo>
                  <a:pt x="424180" y="148462"/>
                </a:lnTo>
                <a:lnTo>
                  <a:pt x="427990" y="148462"/>
                </a:lnTo>
                <a:lnTo>
                  <a:pt x="427990" y="144907"/>
                </a:lnTo>
                <a:close/>
              </a:path>
              <a:path w="427989" h="838200">
                <a:moveTo>
                  <a:pt x="427990" y="142239"/>
                </a:moveTo>
                <a:lnTo>
                  <a:pt x="424180" y="142239"/>
                </a:lnTo>
                <a:lnTo>
                  <a:pt x="424180" y="144652"/>
                </a:lnTo>
                <a:lnTo>
                  <a:pt x="427990" y="144652"/>
                </a:lnTo>
                <a:lnTo>
                  <a:pt x="427990" y="142239"/>
                </a:lnTo>
                <a:close/>
              </a:path>
              <a:path w="427989" h="838200">
                <a:moveTo>
                  <a:pt x="427990" y="138557"/>
                </a:moveTo>
                <a:lnTo>
                  <a:pt x="424180" y="138557"/>
                </a:lnTo>
                <a:lnTo>
                  <a:pt x="424180" y="142112"/>
                </a:lnTo>
                <a:lnTo>
                  <a:pt x="427990" y="142112"/>
                </a:lnTo>
                <a:lnTo>
                  <a:pt x="427990" y="138557"/>
                </a:lnTo>
                <a:close/>
              </a:path>
              <a:path w="427989" h="838200">
                <a:moveTo>
                  <a:pt x="427990" y="135889"/>
                </a:moveTo>
                <a:lnTo>
                  <a:pt x="424180" y="135889"/>
                </a:lnTo>
                <a:lnTo>
                  <a:pt x="424180" y="138302"/>
                </a:lnTo>
                <a:lnTo>
                  <a:pt x="427990" y="138302"/>
                </a:lnTo>
                <a:lnTo>
                  <a:pt x="427990" y="135889"/>
                </a:lnTo>
                <a:close/>
              </a:path>
              <a:path w="427989" h="838200">
                <a:moveTo>
                  <a:pt x="427990" y="132207"/>
                </a:moveTo>
                <a:lnTo>
                  <a:pt x="424180" y="132207"/>
                </a:lnTo>
                <a:lnTo>
                  <a:pt x="424180" y="135762"/>
                </a:lnTo>
                <a:lnTo>
                  <a:pt x="427990" y="135762"/>
                </a:lnTo>
                <a:lnTo>
                  <a:pt x="427990" y="132207"/>
                </a:lnTo>
                <a:close/>
              </a:path>
              <a:path w="427989" h="838200">
                <a:moveTo>
                  <a:pt x="427990" y="129539"/>
                </a:moveTo>
                <a:lnTo>
                  <a:pt x="424180" y="129539"/>
                </a:lnTo>
                <a:lnTo>
                  <a:pt x="424180" y="131952"/>
                </a:lnTo>
                <a:lnTo>
                  <a:pt x="427990" y="131952"/>
                </a:lnTo>
                <a:lnTo>
                  <a:pt x="427990" y="129539"/>
                </a:lnTo>
                <a:close/>
              </a:path>
              <a:path w="427989" h="838200">
                <a:moveTo>
                  <a:pt x="427990" y="125857"/>
                </a:moveTo>
                <a:lnTo>
                  <a:pt x="424180" y="125857"/>
                </a:lnTo>
                <a:lnTo>
                  <a:pt x="424180" y="129412"/>
                </a:lnTo>
                <a:lnTo>
                  <a:pt x="427990" y="129412"/>
                </a:lnTo>
                <a:lnTo>
                  <a:pt x="427990" y="125857"/>
                </a:lnTo>
                <a:close/>
              </a:path>
              <a:path w="427989" h="838200">
                <a:moveTo>
                  <a:pt x="427990" y="123189"/>
                </a:moveTo>
                <a:lnTo>
                  <a:pt x="424180" y="123189"/>
                </a:lnTo>
                <a:lnTo>
                  <a:pt x="424180" y="125602"/>
                </a:lnTo>
                <a:lnTo>
                  <a:pt x="427990" y="125602"/>
                </a:lnTo>
                <a:lnTo>
                  <a:pt x="427990" y="123189"/>
                </a:lnTo>
                <a:close/>
              </a:path>
              <a:path w="427989" h="838200">
                <a:moveTo>
                  <a:pt x="427990" y="119507"/>
                </a:moveTo>
                <a:lnTo>
                  <a:pt x="424180" y="119507"/>
                </a:lnTo>
                <a:lnTo>
                  <a:pt x="424180" y="123062"/>
                </a:lnTo>
                <a:lnTo>
                  <a:pt x="427990" y="123062"/>
                </a:lnTo>
                <a:lnTo>
                  <a:pt x="427990" y="119507"/>
                </a:lnTo>
                <a:close/>
              </a:path>
              <a:path w="427989" h="838200">
                <a:moveTo>
                  <a:pt x="427990" y="116839"/>
                </a:moveTo>
                <a:lnTo>
                  <a:pt x="424180" y="116839"/>
                </a:lnTo>
                <a:lnTo>
                  <a:pt x="424180" y="119252"/>
                </a:lnTo>
                <a:lnTo>
                  <a:pt x="427990" y="119252"/>
                </a:lnTo>
                <a:lnTo>
                  <a:pt x="427990" y="116839"/>
                </a:lnTo>
                <a:close/>
              </a:path>
              <a:path w="427989" h="838200">
                <a:moveTo>
                  <a:pt x="427990" y="113157"/>
                </a:moveTo>
                <a:lnTo>
                  <a:pt x="424180" y="113157"/>
                </a:lnTo>
                <a:lnTo>
                  <a:pt x="424180" y="116712"/>
                </a:lnTo>
                <a:lnTo>
                  <a:pt x="427990" y="116712"/>
                </a:lnTo>
                <a:lnTo>
                  <a:pt x="427990" y="113157"/>
                </a:lnTo>
                <a:close/>
              </a:path>
              <a:path w="427989" h="838200">
                <a:moveTo>
                  <a:pt x="427990" y="110489"/>
                </a:moveTo>
                <a:lnTo>
                  <a:pt x="424180" y="110489"/>
                </a:lnTo>
                <a:lnTo>
                  <a:pt x="424180" y="112902"/>
                </a:lnTo>
                <a:lnTo>
                  <a:pt x="427990" y="112902"/>
                </a:lnTo>
                <a:lnTo>
                  <a:pt x="427990" y="110489"/>
                </a:lnTo>
                <a:close/>
              </a:path>
              <a:path w="427989" h="838200">
                <a:moveTo>
                  <a:pt x="427990" y="106807"/>
                </a:moveTo>
                <a:lnTo>
                  <a:pt x="424180" y="106807"/>
                </a:lnTo>
                <a:lnTo>
                  <a:pt x="424180" y="110362"/>
                </a:lnTo>
                <a:lnTo>
                  <a:pt x="427990" y="110362"/>
                </a:lnTo>
                <a:lnTo>
                  <a:pt x="427990" y="106807"/>
                </a:lnTo>
                <a:close/>
              </a:path>
              <a:path w="427989" h="838200">
                <a:moveTo>
                  <a:pt x="427990" y="104139"/>
                </a:moveTo>
                <a:lnTo>
                  <a:pt x="424180" y="104139"/>
                </a:lnTo>
                <a:lnTo>
                  <a:pt x="424180" y="106552"/>
                </a:lnTo>
                <a:lnTo>
                  <a:pt x="427990" y="106552"/>
                </a:lnTo>
                <a:lnTo>
                  <a:pt x="427990" y="104139"/>
                </a:lnTo>
                <a:close/>
              </a:path>
              <a:path w="427989" h="838200">
                <a:moveTo>
                  <a:pt x="427990" y="101600"/>
                </a:moveTo>
                <a:lnTo>
                  <a:pt x="424180" y="101600"/>
                </a:lnTo>
                <a:lnTo>
                  <a:pt x="424180" y="104012"/>
                </a:lnTo>
                <a:lnTo>
                  <a:pt x="427990" y="104012"/>
                </a:lnTo>
                <a:lnTo>
                  <a:pt x="427990" y="101600"/>
                </a:lnTo>
                <a:close/>
              </a:path>
              <a:path w="427989" h="838200">
                <a:moveTo>
                  <a:pt x="427990" y="190373"/>
                </a:moveTo>
                <a:lnTo>
                  <a:pt x="424180" y="190373"/>
                </a:lnTo>
                <a:lnTo>
                  <a:pt x="424180" y="228473"/>
                </a:lnTo>
                <a:lnTo>
                  <a:pt x="427990" y="228473"/>
                </a:lnTo>
                <a:lnTo>
                  <a:pt x="427990" y="190373"/>
                </a:lnTo>
                <a:close/>
              </a:path>
              <a:path w="427989" h="838200">
                <a:moveTo>
                  <a:pt x="427990" y="228473"/>
                </a:moveTo>
                <a:lnTo>
                  <a:pt x="424180" y="228473"/>
                </a:lnTo>
                <a:lnTo>
                  <a:pt x="424180" y="241173"/>
                </a:lnTo>
                <a:lnTo>
                  <a:pt x="427990" y="241173"/>
                </a:lnTo>
                <a:lnTo>
                  <a:pt x="427990" y="228473"/>
                </a:lnTo>
                <a:close/>
              </a:path>
              <a:path w="427989" h="838200">
                <a:moveTo>
                  <a:pt x="427990" y="241173"/>
                </a:moveTo>
                <a:lnTo>
                  <a:pt x="424180" y="241173"/>
                </a:lnTo>
                <a:lnTo>
                  <a:pt x="424180" y="291973"/>
                </a:lnTo>
                <a:lnTo>
                  <a:pt x="427990" y="291973"/>
                </a:lnTo>
                <a:lnTo>
                  <a:pt x="427990" y="241173"/>
                </a:lnTo>
                <a:close/>
              </a:path>
              <a:path w="427989" h="838200">
                <a:moveTo>
                  <a:pt x="427990" y="291973"/>
                </a:moveTo>
                <a:lnTo>
                  <a:pt x="424180" y="291973"/>
                </a:lnTo>
                <a:lnTo>
                  <a:pt x="424180" y="349123"/>
                </a:lnTo>
                <a:lnTo>
                  <a:pt x="427990" y="349123"/>
                </a:lnTo>
                <a:lnTo>
                  <a:pt x="427990" y="291973"/>
                </a:lnTo>
                <a:close/>
              </a:path>
              <a:path w="427989" h="838200">
                <a:moveTo>
                  <a:pt x="427990" y="349123"/>
                </a:moveTo>
                <a:lnTo>
                  <a:pt x="424180" y="349123"/>
                </a:lnTo>
                <a:lnTo>
                  <a:pt x="424180" y="387223"/>
                </a:lnTo>
                <a:lnTo>
                  <a:pt x="427990" y="387223"/>
                </a:lnTo>
                <a:lnTo>
                  <a:pt x="427990" y="349123"/>
                </a:lnTo>
                <a:close/>
              </a:path>
              <a:path w="427989" h="838200">
                <a:moveTo>
                  <a:pt x="427990" y="443230"/>
                </a:moveTo>
                <a:lnTo>
                  <a:pt x="424180" y="443230"/>
                </a:lnTo>
                <a:lnTo>
                  <a:pt x="424180" y="457073"/>
                </a:lnTo>
                <a:lnTo>
                  <a:pt x="427990" y="457073"/>
                </a:lnTo>
                <a:lnTo>
                  <a:pt x="427990" y="443230"/>
                </a:lnTo>
                <a:close/>
              </a:path>
              <a:path w="427989" h="838200">
                <a:moveTo>
                  <a:pt x="427990" y="440816"/>
                </a:moveTo>
                <a:lnTo>
                  <a:pt x="424180" y="440816"/>
                </a:lnTo>
                <a:lnTo>
                  <a:pt x="424180" y="443102"/>
                </a:lnTo>
                <a:lnTo>
                  <a:pt x="427990" y="443102"/>
                </a:lnTo>
                <a:lnTo>
                  <a:pt x="427990" y="440816"/>
                </a:lnTo>
                <a:close/>
              </a:path>
              <a:path w="427989" h="838200">
                <a:moveTo>
                  <a:pt x="427990" y="437006"/>
                </a:moveTo>
                <a:lnTo>
                  <a:pt x="424180" y="437006"/>
                </a:lnTo>
                <a:lnTo>
                  <a:pt x="424180" y="440689"/>
                </a:lnTo>
                <a:lnTo>
                  <a:pt x="427990" y="440689"/>
                </a:lnTo>
                <a:lnTo>
                  <a:pt x="427990" y="437006"/>
                </a:lnTo>
                <a:close/>
              </a:path>
              <a:path w="427989" h="838200">
                <a:moveTo>
                  <a:pt x="427990" y="434466"/>
                </a:moveTo>
                <a:lnTo>
                  <a:pt x="424180" y="434466"/>
                </a:lnTo>
                <a:lnTo>
                  <a:pt x="424180" y="436752"/>
                </a:lnTo>
                <a:lnTo>
                  <a:pt x="427990" y="436752"/>
                </a:lnTo>
                <a:lnTo>
                  <a:pt x="427990" y="434466"/>
                </a:lnTo>
                <a:close/>
              </a:path>
              <a:path w="427989" h="838200">
                <a:moveTo>
                  <a:pt x="427990" y="430656"/>
                </a:moveTo>
                <a:lnTo>
                  <a:pt x="424180" y="430656"/>
                </a:lnTo>
                <a:lnTo>
                  <a:pt x="424180" y="434339"/>
                </a:lnTo>
                <a:lnTo>
                  <a:pt x="427990" y="434339"/>
                </a:lnTo>
                <a:lnTo>
                  <a:pt x="427990" y="430656"/>
                </a:lnTo>
                <a:close/>
              </a:path>
              <a:path w="427989" h="838200">
                <a:moveTo>
                  <a:pt x="427990" y="428116"/>
                </a:moveTo>
                <a:lnTo>
                  <a:pt x="424180" y="428116"/>
                </a:lnTo>
                <a:lnTo>
                  <a:pt x="424180" y="430402"/>
                </a:lnTo>
                <a:lnTo>
                  <a:pt x="427990" y="430402"/>
                </a:lnTo>
                <a:lnTo>
                  <a:pt x="427990" y="428116"/>
                </a:lnTo>
                <a:close/>
              </a:path>
              <a:path w="427989" h="838200">
                <a:moveTo>
                  <a:pt x="427990" y="424306"/>
                </a:moveTo>
                <a:lnTo>
                  <a:pt x="424180" y="424306"/>
                </a:lnTo>
                <a:lnTo>
                  <a:pt x="424180" y="427989"/>
                </a:lnTo>
                <a:lnTo>
                  <a:pt x="427990" y="427989"/>
                </a:lnTo>
                <a:lnTo>
                  <a:pt x="427990" y="424306"/>
                </a:lnTo>
                <a:close/>
              </a:path>
              <a:path w="427989" h="838200">
                <a:moveTo>
                  <a:pt x="427990" y="421766"/>
                </a:moveTo>
                <a:lnTo>
                  <a:pt x="424180" y="421766"/>
                </a:lnTo>
                <a:lnTo>
                  <a:pt x="424180" y="424052"/>
                </a:lnTo>
                <a:lnTo>
                  <a:pt x="427990" y="424052"/>
                </a:lnTo>
                <a:lnTo>
                  <a:pt x="427990" y="421766"/>
                </a:lnTo>
                <a:close/>
              </a:path>
              <a:path w="427989" h="838200">
                <a:moveTo>
                  <a:pt x="427990" y="417956"/>
                </a:moveTo>
                <a:lnTo>
                  <a:pt x="424180" y="417956"/>
                </a:lnTo>
                <a:lnTo>
                  <a:pt x="424180" y="421639"/>
                </a:lnTo>
                <a:lnTo>
                  <a:pt x="427990" y="421639"/>
                </a:lnTo>
                <a:lnTo>
                  <a:pt x="427990" y="417956"/>
                </a:lnTo>
                <a:close/>
              </a:path>
              <a:path w="427989" h="838200">
                <a:moveTo>
                  <a:pt x="427990" y="415416"/>
                </a:moveTo>
                <a:lnTo>
                  <a:pt x="424180" y="415416"/>
                </a:lnTo>
                <a:lnTo>
                  <a:pt x="424180" y="417702"/>
                </a:lnTo>
                <a:lnTo>
                  <a:pt x="427990" y="417702"/>
                </a:lnTo>
                <a:lnTo>
                  <a:pt x="427990" y="415416"/>
                </a:lnTo>
                <a:close/>
              </a:path>
              <a:path w="427989" h="838200">
                <a:moveTo>
                  <a:pt x="427990" y="411606"/>
                </a:moveTo>
                <a:lnTo>
                  <a:pt x="424180" y="411606"/>
                </a:lnTo>
                <a:lnTo>
                  <a:pt x="424180" y="415289"/>
                </a:lnTo>
                <a:lnTo>
                  <a:pt x="427990" y="415289"/>
                </a:lnTo>
                <a:lnTo>
                  <a:pt x="427990" y="411606"/>
                </a:lnTo>
                <a:close/>
              </a:path>
              <a:path w="427989" h="838200">
                <a:moveTo>
                  <a:pt x="427990" y="409066"/>
                </a:moveTo>
                <a:lnTo>
                  <a:pt x="424180" y="409066"/>
                </a:lnTo>
                <a:lnTo>
                  <a:pt x="424180" y="411352"/>
                </a:lnTo>
                <a:lnTo>
                  <a:pt x="427990" y="411352"/>
                </a:lnTo>
                <a:lnTo>
                  <a:pt x="427990" y="409066"/>
                </a:lnTo>
                <a:close/>
              </a:path>
              <a:path w="427989" h="838200">
                <a:moveTo>
                  <a:pt x="427990" y="405256"/>
                </a:moveTo>
                <a:lnTo>
                  <a:pt x="424180" y="405256"/>
                </a:lnTo>
                <a:lnTo>
                  <a:pt x="424180" y="408939"/>
                </a:lnTo>
                <a:lnTo>
                  <a:pt x="427990" y="408939"/>
                </a:lnTo>
                <a:lnTo>
                  <a:pt x="427990" y="405256"/>
                </a:lnTo>
                <a:close/>
              </a:path>
              <a:path w="427989" h="838200">
                <a:moveTo>
                  <a:pt x="427990" y="396366"/>
                </a:moveTo>
                <a:lnTo>
                  <a:pt x="424180" y="396366"/>
                </a:lnTo>
                <a:lnTo>
                  <a:pt x="424180" y="405002"/>
                </a:lnTo>
                <a:lnTo>
                  <a:pt x="427990" y="405002"/>
                </a:lnTo>
                <a:lnTo>
                  <a:pt x="427990" y="396366"/>
                </a:lnTo>
                <a:close/>
              </a:path>
              <a:path w="427989" h="838200">
                <a:moveTo>
                  <a:pt x="427990" y="392556"/>
                </a:moveTo>
                <a:lnTo>
                  <a:pt x="424180" y="392556"/>
                </a:lnTo>
                <a:lnTo>
                  <a:pt x="424180" y="396239"/>
                </a:lnTo>
                <a:lnTo>
                  <a:pt x="427990" y="396239"/>
                </a:lnTo>
                <a:lnTo>
                  <a:pt x="427990" y="392556"/>
                </a:lnTo>
                <a:close/>
              </a:path>
              <a:path w="427989" h="838200">
                <a:moveTo>
                  <a:pt x="427990" y="390016"/>
                </a:moveTo>
                <a:lnTo>
                  <a:pt x="424180" y="390016"/>
                </a:lnTo>
                <a:lnTo>
                  <a:pt x="424180" y="392302"/>
                </a:lnTo>
                <a:lnTo>
                  <a:pt x="427990" y="392302"/>
                </a:lnTo>
                <a:lnTo>
                  <a:pt x="427990" y="390016"/>
                </a:lnTo>
                <a:close/>
              </a:path>
              <a:path w="427989" h="838200">
                <a:moveTo>
                  <a:pt x="427990" y="387476"/>
                </a:moveTo>
                <a:lnTo>
                  <a:pt x="424180" y="387476"/>
                </a:lnTo>
                <a:lnTo>
                  <a:pt x="424180" y="389889"/>
                </a:lnTo>
                <a:lnTo>
                  <a:pt x="427990" y="389889"/>
                </a:lnTo>
                <a:lnTo>
                  <a:pt x="427990" y="387476"/>
                </a:lnTo>
                <a:close/>
              </a:path>
              <a:path w="427989" h="838200">
                <a:moveTo>
                  <a:pt x="427990" y="457073"/>
                </a:moveTo>
                <a:lnTo>
                  <a:pt x="424180" y="457073"/>
                </a:lnTo>
                <a:lnTo>
                  <a:pt x="424180" y="495173"/>
                </a:lnTo>
                <a:lnTo>
                  <a:pt x="427990" y="495173"/>
                </a:lnTo>
                <a:lnTo>
                  <a:pt x="427990" y="457073"/>
                </a:lnTo>
                <a:close/>
              </a:path>
              <a:path w="427989" h="838200">
                <a:moveTo>
                  <a:pt x="3810" y="664083"/>
                </a:moveTo>
                <a:lnTo>
                  <a:pt x="0" y="664083"/>
                </a:lnTo>
                <a:lnTo>
                  <a:pt x="0" y="665352"/>
                </a:lnTo>
                <a:lnTo>
                  <a:pt x="3810" y="665352"/>
                </a:lnTo>
                <a:lnTo>
                  <a:pt x="3810" y="664083"/>
                </a:lnTo>
                <a:close/>
              </a:path>
              <a:path w="427989" h="838200">
                <a:moveTo>
                  <a:pt x="3810" y="660273"/>
                </a:moveTo>
                <a:lnTo>
                  <a:pt x="0" y="660273"/>
                </a:lnTo>
                <a:lnTo>
                  <a:pt x="0" y="662813"/>
                </a:lnTo>
                <a:lnTo>
                  <a:pt x="3810" y="662813"/>
                </a:lnTo>
                <a:lnTo>
                  <a:pt x="3810" y="660273"/>
                </a:lnTo>
                <a:close/>
              </a:path>
              <a:path w="427989" h="838200">
                <a:moveTo>
                  <a:pt x="427990" y="664083"/>
                </a:moveTo>
                <a:lnTo>
                  <a:pt x="424180" y="664083"/>
                </a:lnTo>
                <a:lnTo>
                  <a:pt x="424180" y="665352"/>
                </a:lnTo>
                <a:lnTo>
                  <a:pt x="427990" y="665352"/>
                </a:lnTo>
                <a:lnTo>
                  <a:pt x="427990" y="664083"/>
                </a:lnTo>
                <a:close/>
              </a:path>
              <a:path w="427989" h="838200">
                <a:moveTo>
                  <a:pt x="427990" y="660273"/>
                </a:moveTo>
                <a:lnTo>
                  <a:pt x="424180" y="660273"/>
                </a:lnTo>
                <a:lnTo>
                  <a:pt x="424180" y="662813"/>
                </a:lnTo>
                <a:lnTo>
                  <a:pt x="427990" y="662813"/>
                </a:lnTo>
                <a:lnTo>
                  <a:pt x="427990" y="660273"/>
                </a:lnTo>
                <a:close/>
              </a:path>
              <a:path w="427989" h="838200">
                <a:moveTo>
                  <a:pt x="3810" y="657733"/>
                </a:moveTo>
                <a:lnTo>
                  <a:pt x="0" y="657733"/>
                </a:lnTo>
                <a:lnTo>
                  <a:pt x="0" y="659002"/>
                </a:lnTo>
                <a:lnTo>
                  <a:pt x="3810" y="659002"/>
                </a:lnTo>
                <a:lnTo>
                  <a:pt x="3810" y="657733"/>
                </a:lnTo>
                <a:close/>
              </a:path>
              <a:path w="427989" h="838200">
                <a:moveTo>
                  <a:pt x="3810" y="653923"/>
                </a:moveTo>
                <a:lnTo>
                  <a:pt x="0" y="653923"/>
                </a:lnTo>
                <a:lnTo>
                  <a:pt x="0" y="656463"/>
                </a:lnTo>
                <a:lnTo>
                  <a:pt x="3810" y="656463"/>
                </a:lnTo>
                <a:lnTo>
                  <a:pt x="3810" y="653923"/>
                </a:lnTo>
                <a:close/>
              </a:path>
              <a:path w="427989" h="838200">
                <a:moveTo>
                  <a:pt x="427990" y="657733"/>
                </a:moveTo>
                <a:lnTo>
                  <a:pt x="424180" y="657733"/>
                </a:lnTo>
                <a:lnTo>
                  <a:pt x="424180" y="659002"/>
                </a:lnTo>
                <a:lnTo>
                  <a:pt x="427990" y="659002"/>
                </a:lnTo>
                <a:lnTo>
                  <a:pt x="427990" y="657733"/>
                </a:lnTo>
                <a:close/>
              </a:path>
              <a:path w="427989" h="838200">
                <a:moveTo>
                  <a:pt x="427990" y="653923"/>
                </a:moveTo>
                <a:lnTo>
                  <a:pt x="424180" y="653923"/>
                </a:lnTo>
                <a:lnTo>
                  <a:pt x="424180" y="656463"/>
                </a:lnTo>
                <a:lnTo>
                  <a:pt x="427990" y="656463"/>
                </a:lnTo>
                <a:lnTo>
                  <a:pt x="427990" y="653923"/>
                </a:lnTo>
                <a:close/>
              </a:path>
              <a:path w="427989" h="838200">
                <a:moveTo>
                  <a:pt x="3810" y="651383"/>
                </a:moveTo>
                <a:lnTo>
                  <a:pt x="0" y="651383"/>
                </a:lnTo>
                <a:lnTo>
                  <a:pt x="0" y="652652"/>
                </a:lnTo>
                <a:lnTo>
                  <a:pt x="3810" y="652652"/>
                </a:lnTo>
                <a:lnTo>
                  <a:pt x="3810" y="651383"/>
                </a:lnTo>
                <a:close/>
              </a:path>
              <a:path w="427989" h="838200">
                <a:moveTo>
                  <a:pt x="3810" y="647573"/>
                </a:moveTo>
                <a:lnTo>
                  <a:pt x="0" y="647573"/>
                </a:lnTo>
                <a:lnTo>
                  <a:pt x="0" y="650113"/>
                </a:lnTo>
                <a:lnTo>
                  <a:pt x="3810" y="650113"/>
                </a:lnTo>
                <a:lnTo>
                  <a:pt x="3810" y="647573"/>
                </a:lnTo>
                <a:close/>
              </a:path>
              <a:path w="427989" h="838200">
                <a:moveTo>
                  <a:pt x="427990" y="651383"/>
                </a:moveTo>
                <a:lnTo>
                  <a:pt x="424180" y="651383"/>
                </a:lnTo>
                <a:lnTo>
                  <a:pt x="424180" y="652652"/>
                </a:lnTo>
                <a:lnTo>
                  <a:pt x="427990" y="652652"/>
                </a:lnTo>
                <a:lnTo>
                  <a:pt x="427990" y="651383"/>
                </a:lnTo>
                <a:close/>
              </a:path>
              <a:path w="427989" h="838200">
                <a:moveTo>
                  <a:pt x="427990" y="647573"/>
                </a:moveTo>
                <a:lnTo>
                  <a:pt x="424180" y="647573"/>
                </a:lnTo>
                <a:lnTo>
                  <a:pt x="424180" y="650113"/>
                </a:lnTo>
                <a:lnTo>
                  <a:pt x="427990" y="650113"/>
                </a:lnTo>
                <a:lnTo>
                  <a:pt x="427990" y="647573"/>
                </a:lnTo>
                <a:close/>
              </a:path>
              <a:path w="427989" h="838200">
                <a:moveTo>
                  <a:pt x="3810" y="645033"/>
                </a:moveTo>
                <a:lnTo>
                  <a:pt x="0" y="645033"/>
                </a:lnTo>
                <a:lnTo>
                  <a:pt x="0" y="646302"/>
                </a:lnTo>
                <a:lnTo>
                  <a:pt x="3810" y="646302"/>
                </a:lnTo>
                <a:lnTo>
                  <a:pt x="3810" y="645033"/>
                </a:lnTo>
                <a:close/>
              </a:path>
              <a:path w="427989" h="838200">
                <a:moveTo>
                  <a:pt x="3810" y="641223"/>
                </a:moveTo>
                <a:lnTo>
                  <a:pt x="0" y="641223"/>
                </a:lnTo>
                <a:lnTo>
                  <a:pt x="0" y="643763"/>
                </a:lnTo>
                <a:lnTo>
                  <a:pt x="3810" y="643763"/>
                </a:lnTo>
                <a:lnTo>
                  <a:pt x="3810" y="641223"/>
                </a:lnTo>
                <a:close/>
              </a:path>
              <a:path w="427989" h="838200">
                <a:moveTo>
                  <a:pt x="427990" y="645033"/>
                </a:moveTo>
                <a:lnTo>
                  <a:pt x="424180" y="645033"/>
                </a:lnTo>
                <a:lnTo>
                  <a:pt x="424180" y="646302"/>
                </a:lnTo>
                <a:lnTo>
                  <a:pt x="427990" y="646302"/>
                </a:lnTo>
                <a:lnTo>
                  <a:pt x="427990" y="645033"/>
                </a:lnTo>
                <a:close/>
              </a:path>
              <a:path w="427989" h="838200">
                <a:moveTo>
                  <a:pt x="427990" y="641223"/>
                </a:moveTo>
                <a:lnTo>
                  <a:pt x="424180" y="641223"/>
                </a:lnTo>
                <a:lnTo>
                  <a:pt x="424180" y="643763"/>
                </a:lnTo>
                <a:lnTo>
                  <a:pt x="427990" y="643763"/>
                </a:lnTo>
                <a:lnTo>
                  <a:pt x="427990" y="641223"/>
                </a:lnTo>
                <a:close/>
              </a:path>
              <a:path w="427989" h="838200">
                <a:moveTo>
                  <a:pt x="3810" y="638683"/>
                </a:moveTo>
                <a:lnTo>
                  <a:pt x="0" y="638683"/>
                </a:lnTo>
                <a:lnTo>
                  <a:pt x="0" y="639952"/>
                </a:lnTo>
                <a:lnTo>
                  <a:pt x="3810" y="639952"/>
                </a:lnTo>
                <a:lnTo>
                  <a:pt x="3810" y="638683"/>
                </a:lnTo>
                <a:close/>
              </a:path>
              <a:path w="427989" h="838200">
                <a:moveTo>
                  <a:pt x="3810" y="634873"/>
                </a:moveTo>
                <a:lnTo>
                  <a:pt x="0" y="634873"/>
                </a:lnTo>
                <a:lnTo>
                  <a:pt x="0" y="637413"/>
                </a:lnTo>
                <a:lnTo>
                  <a:pt x="3810" y="637413"/>
                </a:lnTo>
                <a:lnTo>
                  <a:pt x="3810" y="634873"/>
                </a:lnTo>
                <a:close/>
              </a:path>
              <a:path w="427989" h="838200">
                <a:moveTo>
                  <a:pt x="427990" y="638683"/>
                </a:moveTo>
                <a:lnTo>
                  <a:pt x="424180" y="638683"/>
                </a:lnTo>
                <a:lnTo>
                  <a:pt x="424180" y="639952"/>
                </a:lnTo>
                <a:lnTo>
                  <a:pt x="427990" y="639952"/>
                </a:lnTo>
                <a:lnTo>
                  <a:pt x="427990" y="638683"/>
                </a:lnTo>
                <a:close/>
              </a:path>
              <a:path w="427989" h="838200">
                <a:moveTo>
                  <a:pt x="427990" y="634873"/>
                </a:moveTo>
                <a:lnTo>
                  <a:pt x="424180" y="634873"/>
                </a:lnTo>
                <a:lnTo>
                  <a:pt x="424180" y="637413"/>
                </a:lnTo>
                <a:lnTo>
                  <a:pt x="427990" y="637413"/>
                </a:lnTo>
                <a:lnTo>
                  <a:pt x="427990" y="634873"/>
                </a:lnTo>
                <a:close/>
              </a:path>
              <a:path w="427989" h="838200">
                <a:moveTo>
                  <a:pt x="3810" y="632333"/>
                </a:moveTo>
                <a:lnTo>
                  <a:pt x="0" y="632333"/>
                </a:lnTo>
                <a:lnTo>
                  <a:pt x="0" y="633602"/>
                </a:lnTo>
                <a:lnTo>
                  <a:pt x="3810" y="633602"/>
                </a:lnTo>
                <a:lnTo>
                  <a:pt x="3810" y="632333"/>
                </a:lnTo>
                <a:close/>
              </a:path>
              <a:path w="427989" h="838200">
                <a:moveTo>
                  <a:pt x="3810" y="628523"/>
                </a:moveTo>
                <a:lnTo>
                  <a:pt x="0" y="628523"/>
                </a:lnTo>
                <a:lnTo>
                  <a:pt x="0" y="631063"/>
                </a:lnTo>
                <a:lnTo>
                  <a:pt x="3810" y="631063"/>
                </a:lnTo>
                <a:lnTo>
                  <a:pt x="3810" y="628523"/>
                </a:lnTo>
                <a:close/>
              </a:path>
              <a:path w="427989" h="838200">
                <a:moveTo>
                  <a:pt x="427990" y="632333"/>
                </a:moveTo>
                <a:lnTo>
                  <a:pt x="424180" y="632333"/>
                </a:lnTo>
                <a:lnTo>
                  <a:pt x="424180" y="633602"/>
                </a:lnTo>
                <a:lnTo>
                  <a:pt x="427990" y="633602"/>
                </a:lnTo>
                <a:lnTo>
                  <a:pt x="427990" y="632333"/>
                </a:lnTo>
                <a:close/>
              </a:path>
              <a:path w="427989" h="838200">
                <a:moveTo>
                  <a:pt x="427990" y="628523"/>
                </a:moveTo>
                <a:lnTo>
                  <a:pt x="424180" y="628523"/>
                </a:lnTo>
                <a:lnTo>
                  <a:pt x="424180" y="631063"/>
                </a:lnTo>
                <a:lnTo>
                  <a:pt x="427990" y="631063"/>
                </a:lnTo>
                <a:lnTo>
                  <a:pt x="427990" y="628523"/>
                </a:lnTo>
                <a:close/>
              </a:path>
              <a:path w="427989" h="838200">
                <a:moveTo>
                  <a:pt x="3810" y="625983"/>
                </a:moveTo>
                <a:lnTo>
                  <a:pt x="0" y="625983"/>
                </a:lnTo>
                <a:lnTo>
                  <a:pt x="0" y="627252"/>
                </a:lnTo>
                <a:lnTo>
                  <a:pt x="3810" y="627252"/>
                </a:lnTo>
                <a:lnTo>
                  <a:pt x="3810" y="625983"/>
                </a:lnTo>
                <a:close/>
              </a:path>
              <a:path w="427989" h="838200">
                <a:moveTo>
                  <a:pt x="3810" y="622173"/>
                </a:moveTo>
                <a:lnTo>
                  <a:pt x="0" y="622173"/>
                </a:lnTo>
                <a:lnTo>
                  <a:pt x="0" y="624713"/>
                </a:lnTo>
                <a:lnTo>
                  <a:pt x="3810" y="624713"/>
                </a:lnTo>
                <a:lnTo>
                  <a:pt x="3810" y="622173"/>
                </a:lnTo>
                <a:close/>
              </a:path>
              <a:path w="427989" h="838200">
                <a:moveTo>
                  <a:pt x="427990" y="625983"/>
                </a:moveTo>
                <a:lnTo>
                  <a:pt x="424180" y="625983"/>
                </a:lnTo>
                <a:lnTo>
                  <a:pt x="424180" y="627252"/>
                </a:lnTo>
                <a:lnTo>
                  <a:pt x="427990" y="627252"/>
                </a:lnTo>
                <a:lnTo>
                  <a:pt x="427990" y="625983"/>
                </a:lnTo>
                <a:close/>
              </a:path>
              <a:path w="427989" h="838200">
                <a:moveTo>
                  <a:pt x="427990" y="622173"/>
                </a:moveTo>
                <a:lnTo>
                  <a:pt x="424180" y="622173"/>
                </a:lnTo>
                <a:lnTo>
                  <a:pt x="424180" y="624713"/>
                </a:lnTo>
                <a:lnTo>
                  <a:pt x="427990" y="624713"/>
                </a:lnTo>
                <a:lnTo>
                  <a:pt x="427990" y="622173"/>
                </a:lnTo>
                <a:close/>
              </a:path>
              <a:path w="427989" h="838200">
                <a:moveTo>
                  <a:pt x="3810" y="619633"/>
                </a:moveTo>
                <a:lnTo>
                  <a:pt x="0" y="619633"/>
                </a:lnTo>
                <a:lnTo>
                  <a:pt x="0" y="620902"/>
                </a:lnTo>
                <a:lnTo>
                  <a:pt x="3810" y="620902"/>
                </a:lnTo>
                <a:lnTo>
                  <a:pt x="3810" y="619633"/>
                </a:lnTo>
                <a:close/>
              </a:path>
              <a:path w="427989" h="838200">
                <a:moveTo>
                  <a:pt x="3810" y="615823"/>
                </a:moveTo>
                <a:lnTo>
                  <a:pt x="0" y="615823"/>
                </a:lnTo>
                <a:lnTo>
                  <a:pt x="0" y="618363"/>
                </a:lnTo>
                <a:lnTo>
                  <a:pt x="3810" y="618363"/>
                </a:lnTo>
                <a:lnTo>
                  <a:pt x="3810" y="615823"/>
                </a:lnTo>
                <a:close/>
              </a:path>
              <a:path w="427989" h="838200">
                <a:moveTo>
                  <a:pt x="427990" y="619633"/>
                </a:moveTo>
                <a:lnTo>
                  <a:pt x="424180" y="619633"/>
                </a:lnTo>
                <a:lnTo>
                  <a:pt x="424180" y="620902"/>
                </a:lnTo>
                <a:lnTo>
                  <a:pt x="427990" y="620902"/>
                </a:lnTo>
                <a:lnTo>
                  <a:pt x="427990" y="619633"/>
                </a:lnTo>
                <a:close/>
              </a:path>
              <a:path w="427989" h="838200">
                <a:moveTo>
                  <a:pt x="427990" y="615823"/>
                </a:moveTo>
                <a:lnTo>
                  <a:pt x="424180" y="615823"/>
                </a:lnTo>
                <a:lnTo>
                  <a:pt x="424180" y="618363"/>
                </a:lnTo>
                <a:lnTo>
                  <a:pt x="427990" y="618363"/>
                </a:lnTo>
                <a:lnTo>
                  <a:pt x="427990" y="615823"/>
                </a:lnTo>
                <a:close/>
              </a:path>
              <a:path w="427989" h="838200">
                <a:moveTo>
                  <a:pt x="3810" y="613283"/>
                </a:moveTo>
                <a:lnTo>
                  <a:pt x="0" y="613283"/>
                </a:lnTo>
                <a:lnTo>
                  <a:pt x="0" y="614552"/>
                </a:lnTo>
                <a:lnTo>
                  <a:pt x="3810" y="614552"/>
                </a:lnTo>
                <a:lnTo>
                  <a:pt x="3810" y="613283"/>
                </a:lnTo>
                <a:close/>
              </a:path>
              <a:path w="427989" h="838200">
                <a:moveTo>
                  <a:pt x="3810" y="609473"/>
                </a:moveTo>
                <a:lnTo>
                  <a:pt x="0" y="609473"/>
                </a:lnTo>
                <a:lnTo>
                  <a:pt x="0" y="612013"/>
                </a:lnTo>
                <a:lnTo>
                  <a:pt x="3810" y="612013"/>
                </a:lnTo>
                <a:lnTo>
                  <a:pt x="3810" y="609473"/>
                </a:lnTo>
                <a:close/>
              </a:path>
              <a:path w="427989" h="838200">
                <a:moveTo>
                  <a:pt x="427990" y="613283"/>
                </a:moveTo>
                <a:lnTo>
                  <a:pt x="424180" y="613283"/>
                </a:lnTo>
                <a:lnTo>
                  <a:pt x="424180" y="614552"/>
                </a:lnTo>
                <a:lnTo>
                  <a:pt x="427990" y="614552"/>
                </a:lnTo>
                <a:lnTo>
                  <a:pt x="427990" y="613283"/>
                </a:lnTo>
                <a:close/>
              </a:path>
              <a:path w="427989" h="838200">
                <a:moveTo>
                  <a:pt x="427990" y="609473"/>
                </a:moveTo>
                <a:lnTo>
                  <a:pt x="424180" y="609473"/>
                </a:lnTo>
                <a:lnTo>
                  <a:pt x="424180" y="612013"/>
                </a:lnTo>
                <a:lnTo>
                  <a:pt x="427990" y="612013"/>
                </a:lnTo>
                <a:lnTo>
                  <a:pt x="427990" y="609473"/>
                </a:lnTo>
                <a:close/>
              </a:path>
              <a:path w="427989" h="838200">
                <a:moveTo>
                  <a:pt x="3810" y="606933"/>
                </a:moveTo>
                <a:lnTo>
                  <a:pt x="0" y="606933"/>
                </a:lnTo>
                <a:lnTo>
                  <a:pt x="0" y="608202"/>
                </a:lnTo>
                <a:lnTo>
                  <a:pt x="3810" y="608202"/>
                </a:lnTo>
                <a:lnTo>
                  <a:pt x="3810" y="606933"/>
                </a:lnTo>
                <a:close/>
              </a:path>
              <a:path w="427989" h="838200">
                <a:moveTo>
                  <a:pt x="3810" y="603123"/>
                </a:moveTo>
                <a:lnTo>
                  <a:pt x="0" y="603123"/>
                </a:lnTo>
                <a:lnTo>
                  <a:pt x="0" y="605663"/>
                </a:lnTo>
                <a:lnTo>
                  <a:pt x="3810" y="605663"/>
                </a:lnTo>
                <a:lnTo>
                  <a:pt x="3810" y="603123"/>
                </a:lnTo>
                <a:close/>
              </a:path>
              <a:path w="427989" h="838200">
                <a:moveTo>
                  <a:pt x="427990" y="606933"/>
                </a:moveTo>
                <a:lnTo>
                  <a:pt x="424180" y="606933"/>
                </a:lnTo>
                <a:lnTo>
                  <a:pt x="424180" y="608202"/>
                </a:lnTo>
                <a:lnTo>
                  <a:pt x="427990" y="608202"/>
                </a:lnTo>
                <a:lnTo>
                  <a:pt x="427990" y="606933"/>
                </a:lnTo>
                <a:close/>
              </a:path>
              <a:path w="427989" h="838200">
                <a:moveTo>
                  <a:pt x="427990" y="603123"/>
                </a:moveTo>
                <a:lnTo>
                  <a:pt x="424180" y="603123"/>
                </a:lnTo>
                <a:lnTo>
                  <a:pt x="424180" y="605663"/>
                </a:lnTo>
                <a:lnTo>
                  <a:pt x="427990" y="605663"/>
                </a:lnTo>
                <a:lnTo>
                  <a:pt x="427990" y="603123"/>
                </a:lnTo>
                <a:close/>
              </a:path>
              <a:path w="427989" h="838200">
                <a:moveTo>
                  <a:pt x="3810" y="600710"/>
                </a:moveTo>
                <a:lnTo>
                  <a:pt x="0" y="600710"/>
                </a:lnTo>
                <a:lnTo>
                  <a:pt x="0" y="601852"/>
                </a:lnTo>
                <a:lnTo>
                  <a:pt x="3810" y="601852"/>
                </a:lnTo>
                <a:lnTo>
                  <a:pt x="3810" y="600710"/>
                </a:lnTo>
                <a:close/>
              </a:path>
              <a:path w="427989" h="838200">
                <a:moveTo>
                  <a:pt x="427990" y="600710"/>
                </a:moveTo>
                <a:lnTo>
                  <a:pt x="424180" y="600710"/>
                </a:lnTo>
                <a:lnTo>
                  <a:pt x="424180" y="601852"/>
                </a:lnTo>
                <a:lnTo>
                  <a:pt x="427990" y="601852"/>
                </a:lnTo>
                <a:lnTo>
                  <a:pt x="427990" y="600710"/>
                </a:lnTo>
                <a:close/>
              </a:path>
              <a:path w="427989" h="838200">
                <a:moveTo>
                  <a:pt x="3810" y="596773"/>
                </a:moveTo>
                <a:lnTo>
                  <a:pt x="1270" y="596773"/>
                </a:lnTo>
                <a:lnTo>
                  <a:pt x="1270" y="599313"/>
                </a:lnTo>
                <a:lnTo>
                  <a:pt x="3810" y="599313"/>
                </a:lnTo>
                <a:lnTo>
                  <a:pt x="3810" y="596773"/>
                </a:lnTo>
                <a:close/>
              </a:path>
              <a:path w="427989" h="838200">
                <a:moveTo>
                  <a:pt x="427990" y="596773"/>
                </a:moveTo>
                <a:lnTo>
                  <a:pt x="424180" y="596773"/>
                </a:lnTo>
                <a:lnTo>
                  <a:pt x="424180" y="599313"/>
                </a:lnTo>
                <a:lnTo>
                  <a:pt x="427990" y="599313"/>
                </a:lnTo>
                <a:lnTo>
                  <a:pt x="427990" y="596773"/>
                </a:lnTo>
                <a:close/>
              </a:path>
              <a:path w="427989" h="838200">
                <a:moveTo>
                  <a:pt x="427990" y="594360"/>
                </a:moveTo>
                <a:lnTo>
                  <a:pt x="424180" y="594360"/>
                </a:lnTo>
                <a:lnTo>
                  <a:pt x="424180" y="595502"/>
                </a:lnTo>
                <a:lnTo>
                  <a:pt x="427990" y="595502"/>
                </a:lnTo>
                <a:lnTo>
                  <a:pt x="427990" y="594360"/>
                </a:lnTo>
                <a:close/>
              </a:path>
              <a:path w="427989" h="838200">
                <a:moveTo>
                  <a:pt x="427990" y="590423"/>
                </a:moveTo>
                <a:lnTo>
                  <a:pt x="424180" y="590423"/>
                </a:lnTo>
                <a:lnTo>
                  <a:pt x="424180" y="592963"/>
                </a:lnTo>
                <a:lnTo>
                  <a:pt x="427990" y="592963"/>
                </a:lnTo>
                <a:lnTo>
                  <a:pt x="427990" y="590423"/>
                </a:lnTo>
                <a:close/>
              </a:path>
              <a:path w="427989" h="838200">
                <a:moveTo>
                  <a:pt x="427990" y="588010"/>
                </a:moveTo>
                <a:lnTo>
                  <a:pt x="424180" y="588010"/>
                </a:lnTo>
                <a:lnTo>
                  <a:pt x="424180" y="589152"/>
                </a:lnTo>
                <a:lnTo>
                  <a:pt x="427990" y="589152"/>
                </a:lnTo>
                <a:lnTo>
                  <a:pt x="427990" y="588010"/>
                </a:lnTo>
                <a:close/>
              </a:path>
              <a:path w="427989" h="838200">
                <a:moveTo>
                  <a:pt x="427990" y="584073"/>
                </a:moveTo>
                <a:lnTo>
                  <a:pt x="424180" y="584073"/>
                </a:lnTo>
                <a:lnTo>
                  <a:pt x="424180" y="586613"/>
                </a:lnTo>
                <a:lnTo>
                  <a:pt x="427990" y="586613"/>
                </a:lnTo>
                <a:lnTo>
                  <a:pt x="427990" y="584073"/>
                </a:lnTo>
                <a:close/>
              </a:path>
              <a:path w="427989" h="838200">
                <a:moveTo>
                  <a:pt x="427990" y="581660"/>
                </a:moveTo>
                <a:lnTo>
                  <a:pt x="424180" y="581660"/>
                </a:lnTo>
                <a:lnTo>
                  <a:pt x="424180" y="582802"/>
                </a:lnTo>
                <a:lnTo>
                  <a:pt x="427990" y="582802"/>
                </a:lnTo>
                <a:lnTo>
                  <a:pt x="427990" y="581660"/>
                </a:lnTo>
                <a:close/>
              </a:path>
              <a:path w="427989" h="838200">
                <a:moveTo>
                  <a:pt x="427990" y="577723"/>
                </a:moveTo>
                <a:lnTo>
                  <a:pt x="424180" y="577723"/>
                </a:lnTo>
                <a:lnTo>
                  <a:pt x="424180" y="580263"/>
                </a:lnTo>
                <a:lnTo>
                  <a:pt x="427990" y="580263"/>
                </a:lnTo>
                <a:lnTo>
                  <a:pt x="427990" y="577723"/>
                </a:lnTo>
                <a:close/>
              </a:path>
              <a:path w="427989" h="838200">
                <a:moveTo>
                  <a:pt x="427990" y="575310"/>
                </a:moveTo>
                <a:lnTo>
                  <a:pt x="424180" y="575310"/>
                </a:lnTo>
                <a:lnTo>
                  <a:pt x="424180" y="576452"/>
                </a:lnTo>
                <a:lnTo>
                  <a:pt x="427990" y="576452"/>
                </a:lnTo>
                <a:lnTo>
                  <a:pt x="427990" y="575310"/>
                </a:lnTo>
                <a:close/>
              </a:path>
              <a:path w="427989" h="838200">
                <a:moveTo>
                  <a:pt x="427990" y="571373"/>
                </a:moveTo>
                <a:lnTo>
                  <a:pt x="424180" y="571373"/>
                </a:lnTo>
                <a:lnTo>
                  <a:pt x="424180" y="573913"/>
                </a:lnTo>
                <a:lnTo>
                  <a:pt x="427990" y="573913"/>
                </a:lnTo>
                <a:lnTo>
                  <a:pt x="427990" y="571373"/>
                </a:lnTo>
                <a:close/>
              </a:path>
              <a:path w="427989" h="838200">
                <a:moveTo>
                  <a:pt x="427990" y="568960"/>
                </a:moveTo>
                <a:lnTo>
                  <a:pt x="424180" y="568960"/>
                </a:lnTo>
                <a:lnTo>
                  <a:pt x="424180" y="570102"/>
                </a:lnTo>
                <a:lnTo>
                  <a:pt x="427990" y="570102"/>
                </a:lnTo>
                <a:lnTo>
                  <a:pt x="427990" y="568960"/>
                </a:lnTo>
                <a:close/>
              </a:path>
              <a:path w="427989" h="838200">
                <a:moveTo>
                  <a:pt x="427990" y="565023"/>
                </a:moveTo>
                <a:lnTo>
                  <a:pt x="424180" y="565023"/>
                </a:lnTo>
                <a:lnTo>
                  <a:pt x="424180" y="567563"/>
                </a:lnTo>
                <a:lnTo>
                  <a:pt x="427990" y="567563"/>
                </a:lnTo>
                <a:lnTo>
                  <a:pt x="427990" y="565023"/>
                </a:lnTo>
                <a:close/>
              </a:path>
              <a:path w="427989" h="838200">
                <a:moveTo>
                  <a:pt x="427990" y="562610"/>
                </a:moveTo>
                <a:lnTo>
                  <a:pt x="424180" y="562610"/>
                </a:lnTo>
                <a:lnTo>
                  <a:pt x="424180" y="563752"/>
                </a:lnTo>
                <a:lnTo>
                  <a:pt x="427990" y="563752"/>
                </a:lnTo>
                <a:lnTo>
                  <a:pt x="427990" y="562610"/>
                </a:lnTo>
                <a:close/>
              </a:path>
              <a:path w="427989" h="838200">
                <a:moveTo>
                  <a:pt x="427990" y="558673"/>
                </a:moveTo>
                <a:lnTo>
                  <a:pt x="424180" y="558673"/>
                </a:lnTo>
                <a:lnTo>
                  <a:pt x="424180" y="561213"/>
                </a:lnTo>
                <a:lnTo>
                  <a:pt x="427990" y="561213"/>
                </a:lnTo>
                <a:lnTo>
                  <a:pt x="427990" y="558673"/>
                </a:lnTo>
                <a:close/>
              </a:path>
              <a:path w="427989" h="838200">
                <a:moveTo>
                  <a:pt x="427990" y="556260"/>
                </a:moveTo>
                <a:lnTo>
                  <a:pt x="424180" y="556260"/>
                </a:lnTo>
                <a:lnTo>
                  <a:pt x="424180" y="557402"/>
                </a:lnTo>
                <a:lnTo>
                  <a:pt x="427990" y="557402"/>
                </a:lnTo>
                <a:lnTo>
                  <a:pt x="427990" y="556260"/>
                </a:lnTo>
                <a:close/>
              </a:path>
              <a:path w="427989" h="838200">
                <a:moveTo>
                  <a:pt x="427990" y="552323"/>
                </a:moveTo>
                <a:lnTo>
                  <a:pt x="424180" y="552323"/>
                </a:lnTo>
                <a:lnTo>
                  <a:pt x="424180" y="554863"/>
                </a:lnTo>
                <a:lnTo>
                  <a:pt x="427990" y="554863"/>
                </a:lnTo>
                <a:lnTo>
                  <a:pt x="427990" y="552323"/>
                </a:lnTo>
                <a:close/>
              </a:path>
              <a:path w="427989" h="838200">
                <a:moveTo>
                  <a:pt x="427990" y="549910"/>
                </a:moveTo>
                <a:lnTo>
                  <a:pt x="424180" y="549910"/>
                </a:lnTo>
                <a:lnTo>
                  <a:pt x="424180" y="551052"/>
                </a:lnTo>
                <a:lnTo>
                  <a:pt x="427990" y="551052"/>
                </a:lnTo>
                <a:lnTo>
                  <a:pt x="427990" y="549910"/>
                </a:lnTo>
                <a:close/>
              </a:path>
              <a:path w="427989" h="838200">
                <a:moveTo>
                  <a:pt x="427990" y="545973"/>
                </a:moveTo>
                <a:lnTo>
                  <a:pt x="424180" y="545973"/>
                </a:lnTo>
                <a:lnTo>
                  <a:pt x="424180" y="548513"/>
                </a:lnTo>
                <a:lnTo>
                  <a:pt x="427990" y="548513"/>
                </a:lnTo>
                <a:lnTo>
                  <a:pt x="427990" y="545973"/>
                </a:lnTo>
                <a:close/>
              </a:path>
              <a:path w="427989" h="838200">
                <a:moveTo>
                  <a:pt x="427990" y="543560"/>
                </a:moveTo>
                <a:lnTo>
                  <a:pt x="424180" y="543560"/>
                </a:lnTo>
                <a:lnTo>
                  <a:pt x="424180" y="544702"/>
                </a:lnTo>
                <a:lnTo>
                  <a:pt x="427990" y="544702"/>
                </a:lnTo>
                <a:lnTo>
                  <a:pt x="427990" y="543560"/>
                </a:lnTo>
                <a:close/>
              </a:path>
              <a:path w="427989" h="838200">
                <a:moveTo>
                  <a:pt x="427990" y="539623"/>
                </a:moveTo>
                <a:lnTo>
                  <a:pt x="424180" y="539623"/>
                </a:lnTo>
                <a:lnTo>
                  <a:pt x="424180" y="542163"/>
                </a:lnTo>
                <a:lnTo>
                  <a:pt x="427990" y="542163"/>
                </a:lnTo>
                <a:lnTo>
                  <a:pt x="427990" y="539623"/>
                </a:lnTo>
                <a:close/>
              </a:path>
              <a:path w="427989" h="838200">
                <a:moveTo>
                  <a:pt x="427990" y="537210"/>
                </a:moveTo>
                <a:lnTo>
                  <a:pt x="424180" y="537210"/>
                </a:lnTo>
                <a:lnTo>
                  <a:pt x="424180" y="538352"/>
                </a:lnTo>
                <a:lnTo>
                  <a:pt x="427990" y="538352"/>
                </a:lnTo>
                <a:lnTo>
                  <a:pt x="427990" y="537210"/>
                </a:lnTo>
                <a:close/>
              </a:path>
              <a:path w="427989" h="838200">
                <a:moveTo>
                  <a:pt x="427990" y="533273"/>
                </a:moveTo>
                <a:lnTo>
                  <a:pt x="424180" y="533273"/>
                </a:lnTo>
                <a:lnTo>
                  <a:pt x="424180" y="535813"/>
                </a:lnTo>
                <a:lnTo>
                  <a:pt x="427990" y="535813"/>
                </a:lnTo>
                <a:lnTo>
                  <a:pt x="427990" y="533273"/>
                </a:lnTo>
                <a:close/>
              </a:path>
              <a:path w="427989" h="838200">
                <a:moveTo>
                  <a:pt x="427990" y="530860"/>
                </a:moveTo>
                <a:lnTo>
                  <a:pt x="424180" y="530860"/>
                </a:lnTo>
                <a:lnTo>
                  <a:pt x="424180" y="532002"/>
                </a:lnTo>
                <a:lnTo>
                  <a:pt x="427990" y="532002"/>
                </a:lnTo>
                <a:lnTo>
                  <a:pt x="427990" y="530860"/>
                </a:lnTo>
                <a:close/>
              </a:path>
              <a:path w="427989" h="838200">
                <a:moveTo>
                  <a:pt x="427990" y="526923"/>
                </a:moveTo>
                <a:lnTo>
                  <a:pt x="424180" y="526923"/>
                </a:lnTo>
                <a:lnTo>
                  <a:pt x="424180" y="529463"/>
                </a:lnTo>
                <a:lnTo>
                  <a:pt x="427990" y="529463"/>
                </a:lnTo>
                <a:lnTo>
                  <a:pt x="427990" y="526923"/>
                </a:lnTo>
                <a:close/>
              </a:path>
              <a:path w="427989" h="838200">
                <a:moveTo>
                  <a:pt x="427990" y="524510"/>
                </a:moveTo>
                <a:lnTo>
                  <a:pt x="424180" y="524510"/>
                </a:lnTo>
                <a:lnTo>
                  <a:pt x="424180" y="525652"/>
                </a:lnTo>
                <a:lnTo>
                  <a:pt x="427990" y="525652"/>
                </a:lnTo>
                <a:lnTo>
                  <a:pt x="427990" y="524510"/>
                </a:lnTo>
                <a:close/>
              </a:path>
              <a:path w="427989" h="838200">
                <a:moveTo>
                  <a:pt x="427990" y="520573"/>
                </a:moveTo>
                <a:lnTo>
                  <a:pt x="424180" y="520573"/>
                </a:lnTo>
                <a:lnTo>
                  <a:pt x="424180" y="523113"/>
                </a:lnTo>
                <a:lnTo>
                  <a:pt x="427990" y="523113"/>
                </a:lnTo>
                <a:lnTo>
                  <a:pt x="427990" y="520573"/>
                </a:lnTo>
                <a:close/>
              </a:path>
              <a:path w="427989" h="838200">
                <a:moveTo>
                  <a:pt x="427990" y="518160"/>
                </a:moveTo>
                <a:lnTo>
                  <a:pt x="424180" y="518160"/>
                </a:lnTo>
                <a:lnTo>
                  <a:pt x="424180" y="519302"/>
                </a:lnTo>
                <a:lnTo>
                  <a:pt x="427990" y="519302"/>
                </a:lnTo>
                <a:lnTo>
                  <a:pt x="427990" y="518160"/>
                </a:lnTo>
                <a:close/>
              </a:path>
              <a:path w="427989" h="838200">
                <a:moveTo>
                  <a:pt x="427990" y="514223"/>
                </a:moveTo>
                <a:lnTo>
                  <a:pt x="424180" y="514223"/>
                </a:lnTo>
                <a:lnTo>
                  <a:pt x="424180" y="516763"/>
                </a:lnTo>
                <a:lnTo>
                  <a:pt x="427990" y="516763"/>
                </a:lnTo>
                <a:lnTo>
                  <a:pt x="427990" y="514223"/>
                </a:lnTo>
                <a:close/>
              </a:path>
              <a:path w="427989" h="838200">
                <a:moveTo>
                  <a:pt x="427990" y="511810"/>
                </a:moveTo>
                <a:lnTo>
                  <a:pt x="424180" y="511810"/>
                </a:lnTo>
                <a:lnTo>
                  <a:pt x="424180" y="512952"/>
                </a:lnTo>
                <a:lnTo>
                  <a:pt x="427990" y="512952"/>
                </a:lnTo>
                <a:lnTo>
                  <a:pt x="427990" y="511810"/>
                </a:lnTo>
                <a:close/>
              </a:path>
              <a:path w="427989" h="838200">
                <a:moveTo>
                  <a:pt x="427990" y="507873"/>
                </a:moveTo>
                <a:lnTo>
                  <a:pt x="424180" y="507873"/>
                </a:lnTo>
                <a:lnTo>
                  <a:pt x="424180" y="510413"/>
                </a:lnTo>
                <a:lnTo>
                  <a:pt x="427990" y="510413"/>
                </a:lnTo>
                <a:lnTo>
                  <a:pt x="427990" y="507873"/>
                </a:lnTo>
                <a:close/>
              </a:path>
              <a:path w="427989" h="838200">
                <a:moveTo>
                  <a:pt x="427990" y="505460"/>
                </a:moveTo>
                <a:lnTo>
                  <a:pt x="424180" y="505460"/>
                </a:lnTo>
                <a:lnTo>
                  <a:pt x="424180" y="506602"/>
                </a:lnTo>
                <a:lnTo>
                  <a:pt x="427990" y="506602"/>
                </a:lnTo>
                <a:lnTo>
                  <a:pt x="427990" y="505460"/>
                </a:lnTo>
                <a:close/>
              </a:path>
              <a:path w="427989" h="838200">
                <a:moveTo>
                  <a:pt x="427990" y="501523"/>
                </a:moveTo>
                <a:lnTo>
                  <a:pt x="424180" y="501523"/>
                </a:lnTo>
                <a:lnTo>
                  <a:pt x="424180" y="504063"/>
                </a:lnTo>
                <a:lnTo>
                  <a:pt x="427990" y="504063"/>
                </a:lnTo>
                <a:lnTo>
                  <a:pt x="427990" y="501523"/>
                </a:lnTo>
                <a:close/>
              </a:path>
              <a:path w="427989" h="838200">
                <a:moveTo>
                  <a:pt x="427990" y="496570"/>
                </a:moveTo>
                <a:lnTo>
                  <a:pt x="424180" y="496570"/>
                </a:lnTo>
                <a:lnTo>
                  <a:pt x="424180" y="500252"/>
                </a:lnTo>
                <a:lnTo>
                  <a:pt x="427990" y="500252"/>
                </a:lnTo>
                <a:lnTo>
                  <a:pt x="427990" y="496570"/>
                </a:lnTo>
                <a:close/>
              </a:path>
              <a:path w="427989" h="838200">
                <a:moveTo>
                  <a:pt x="3810" y="666623"/>
                </a:moveTo>
                <a:lnTo>
                  <a:pt x="0" y="666623"/>
                </a:lnTo>
                <a:lnTo>
                  <a:pt x="0" y="723773"/>
                </a:lnTo>
                <a:lnTo>
                  <a:pt x="3810" y="723773"/>
                </a:lnTo>
                <a:lnTo>
                  <a:pt x="3810" y="666623"/>
                </a:lnTo>
                <a:close/>
              </a:path>
              <a:path w="427989" h="838200">
                <a:moveTo>
                  <a:pt x="427990" y="666623"/>
                </a:moveTo>
                <a:lnTo>
                  <a:pt x="424180" y="666623"/>
                </a:lnTo>
                <a:lnTo>
                  <a:pt x="424180" y="723773"/>
                </a:lnTo>
                <a:lnTo>
                  <a:pt x="427990" y="723773"/>
                </a:lnTo>
                <a:lnTo>
                  <a:pt x="427990" y="666623"/>
                </a:lnTo>
                <a:close/>
              </a:path>
              <a:path w="427989" h="838200">
                <a:moveTo>
                  <a:pt x="3810" y="723773"/>
                </a:moveTo>
                <a:lnTo>
                  <a:pt x="0" y="723773"/>
                </a:lnTo>
                <a:lnTo>
                  <a:pt x="0" y="778383"/>
                </a:lnTo>
                <a:lnTo>
                  <a:pt x="3810" y="778383"/>
                </a:lnTo>
                <a:lnTo>
                  <a:pt x="3810" y="723773"/>
                </a:lnTo>
                <a:close/>
              </a:path>
              <a:path w="427989" h="838200">
                <a:moveTo>
                  <a:pt x="427990" y="723773"/>
                </a:moveTo>
                <a:lnTo>
                  <a:pt x="424180" y="723773"/>
                </a:lnTo>
                <a:lnTo>
                  <a:pt x="424180" y="750443"/>
                </a:lnTo>
                <a:lnTo>
                  <a:pt x="425450" y="750443"/>
                </a:lnTo>
                <a:lnTo>
                  <a:pt x="425450" y="747903"/>
                </a:lnTo>
                <a:lnTo>
                  <a:pt x="426720" y="747903"/>
                </a:lnTo>
                <a:lnTo>
                  <a:pt x="426720" y="744093"/>
                </a:lnTo>
                <a:lnTo>
                  <a:pt x="427990" y="744093"/>
                </a:lnTo>
                <a:lnTo>
                  <a:pt x="427990" y="723773"/>
                </a:lnTo>
                <a:close/>
              </a:path>
              <a:path w="427989" h="838200">
                <a:moveTo>
                  <a:pt x="3810" y="778383"/>
                </a:moveTo>
                <a:lnTo>
                  <a:pt x="0" y="778383"/>
                </a:lnTo>
                <a:lnTo>
                  <a:pt x="0" y="784733"/>
                </a:lnTo>
                <a:lnTo>
                  <a:pt x="3810" y="784733"/>
                </a:lnTo>
                <a:lnTo>
                  <a:pt x="3810" y="778383"/>
                </a:lnTo>
                <a:close/>
              </a:path>
              <a:path w="427989" h="838200">
                <a:moveTo>
                  <a:pt x="3810" y="784733"/>
                </a:moveTo>
                <a:lnTo>
                  <a:pt x="0" y="784733"/>
                </a:lnTo>
                <a:lnTo>
                  <a:pt x="0" y="791083"/>
                </a:lnTo>
                <a:lnTo>
                  <a:pt x="3810" y="791083"/>
                </a:lnTo>
                <a:lnTo>
                  <a:pt x="3810" y="784733"/>
                </a:lnTo>
                <a:close/>
              </a:path>
              <a:path w="427989" h="838200">
                <a:moveTo>
                  <a:pt x="3810" y="791083"/>
                </a:moveTo>
                <a:lnTo>
                  <a:pt x="0" y="791083"/>
                </a:lnTo>
                <a:lnTo>
                  <a:pt x="0" y="797433"/>
                </a:lnTo>
                <a:lnTo>
                  <a:pt x="3810" y="797433"/>
                </a:lnTo>
                <a:lnTo>
                  <a:pt x="3810" y="791083"/>
                </a:lnTo>
                <a:close/>
              </a:path>
              <a:path w="427989" h="838200">
                <a:moveTo>
                  <a:pt x="3810" y="797433"/>
                </a:moveTo>
                <a:lnTo>
                  <a:pt x="0" y="797433"/>
                </a:lnTo>
                <a:lnTo>
                  <a:pt x="0" y="803783"/>
                </a:lnTo>
                <a:lnTo>
                  <a:pt x="3810" y="803783"/>
                </a:lnTo>
                <a:lnTo>
                  <a:pt x="3810" y="797433"/>
                </a:lnTo>
                <a:close/>
              </a:path>
              <a:path w="427989" h="838200">
                <a:moveTo>
                  <a:pt x="3810" y="803783"/>
                </a:moveTo>
                <a:lnTo>
                  <a:pt x="0" y="803783"/>
                </a:lnTo>
                <a:lnTo>
                  <a:pt x="0" y="810133"/>
                </a:lnTo>
                <a:lnTo>
                  <a:pt x="3810" y="810133"/>
                </a:lnTo>
                <a:lnTo>
                  <a:pt x="3810" y="803783"/>
                </a:lnTo>
                <a:close/>
              </a:path>
              <a:path w="427989" h="838200">
                <a:moveTo>
                  <a:pt x="3810" y="810133"/>
                </a:moveTo>
                <a:lnTo>
                  <a:pt x="0" y="810133"/>
                </a:lnTo>
                <a:lnTo>
                  <a:pt x="0" y="816483"/>
                </a:lnTo>
                <a:lnTo>
                  <a:pt x="3810" y="816483"/>
                </a:lnTo>
                <a:lnTo>
                  <a:pt x="3810" y="810133"/>
                </a:lnTo>
                <a:close/>
              </a:path>
              <a:path w="427989" h="838200">
                <a:moveTo>
                  <a:pt x="3810" y="816483"/>
                </a:moveTo>
                <a:lnTo>
                  <a:pt x="0" y="816483"/>
                </a:lnTo>
                <a:lnTo>
                  <a:pt x="0" y="822833"/>
                </a:lnTo>
                <a:lnTo>
                  <a:pt x="3810" y="822833"/>
                </a:lnTo>
                <a:lnTo>
                  <a:pt x="3810" y="816483"/>
                </a:lnTo>
                <a:close/>
              </a:path>
              <a:path w="427989" h="838200">
                <a:moveTo>
                  <a:pt x="3810" y="822833"/>
                </a:moveTo>
                <a:lnTo>
                  <a:pt x="0" y="822833"/>
                </a:lnTo>
                <a:lnTo>
                  <a:pt x="0" y="829183"/>
                </a:lnTo>
                <a:lnTo>
                  <a:pt x="3810" y="829183"/>
                </a:lnTo>
                <a:lnTo>
                  <a:pt x="3810" y="822833"/>
                </a:lnTo>
                <a:close/>
              </a:path>
              <a:path w="427989" h="838200">
                <a:moveTo>
                  <a:pt x="3810" y="829183"/>
                </a:moveTo>
                <a:lnTo>
                  <a:pt x="0" y="829183"/>
                </a:lnTo>
                <a:lnTo>
                  <a:pt x="0" y="835533"/>
                </a:lnTo>
                <a:lnTo>
                  <a:pt x="3810" y="835533"/>
                </a:lnTo>
                <a:lnTo>
                  <a:pt x="3810" y="829183"/>
                </a:lnTo>
                <a:close/>
              </a:path>
              <a:path w="427989" h="838200">
                <a:moveTo>
                  <a:pt x="359410" y="835533"/>
                </a:moveTo>
                <a:lnTo>
                  <a:pt x="0" y="835533"/>
                </a:lnTo>
                <a:lnTo>
                  <a:pt x="0" y="838073"/>
                </a:lnTo>
                <a:lnTo>
                  <a:pt x="358140" y="838073"/>
                </a:lnTo>
                <a:lnTo>
                  <a:pt x="358140" y="836803"/>
                </a:lnTo>
                <a:lnTo>
                  <a:pt x="359410" y="836803"/>
                </a:lnTo>
                <a:lnTo>
                  <a:pt x="359410" y="835533"/>
                </a:lnTo>
                <a:close/>
              </a:path>
            </a:pathLst>
          </a:custGeom>
          <a:solidFill>
            <a:srgbClr val="D3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2" name="bk object 4922"/>
          <p:cNvSpPr/>
          <p:nvPr/>
        </p:nvSpPr>
        <p:spPr>
          <a:xfrm>
            <a:off x="5622290" y="2834767"/>
            <a:ext cx="420370" cy="831850"/>
          </a:xfrm>
          <a:custGeom>
            <a:avLst/>
            <a:gdLst/>
            <a:ahLst/>
            <a:cxnLst/>
            <a:rect l="l" t="t" r="r" b="b"/>
            <a:pathLst>
              <a:path w="420370" h="831850">
                <a:moveTo>
                  <a:pt x="420370" y="85089"/>
                </a:moveTo>
                <a:lnTo>
                  <a:pt x="416560" y="85089"/>
                </a:lnTo>
                <a:lnTo>
                  <a:pt x="416560" y="90042"/>
                </a:lnTo>
                <a:lnTo>
                  <a:pt x="420370" y="90042"/>
                </a:lnTo>
                <a:lnTo>
                  <a:pt x="420370" y="85089"/>
                </a:lnTo>
                <a:close/>
              </a:path>
              <a:path w="420370" h="831850">
                <a:moveTo>
                  <a:pt x="420370" y="78739"/>
                </a:moveTo>
                <a:lnTo>
                  <a:pt x="416560" y="78739"/>
                </a:lnTo>
                <a:lnTo>
                  <a:pt x="416560" y="83692"/>
                </a:lnTo>
                <a:lnTo>
                  <a:pt x="420370" y="83692"/>
                </a:lnTo>
                <a:lnTo>
                  <a:pt x="420370" y="78739"/>
                </a:lnTo>
                <a:close/>
              </a:path>
              <a:path w="420370" h="831850">
                <a:moveTo>
                  <a:pt x="420370" y="76200"/>
                </a:moveTo>
                <a:lnTo>
                  <a:pt x="416560" y="76200"/>
                </a:lnTo>
                <a:lnTo>
                  <a:pt x="416560" y="77342"/>
                </a:lnTo>
                <a:lnTo>
                  <a:pt x="420370" y="77342"/>
                </a:lnTo>
                <a:lnTo>
                  <a:pt x="420370" y="76200"/>
                </a:lnTo>
                <a:close/>
              </a:path>
              <a:path w="420370" h="831850">
                <a:moveTo>
                  <a:pt x="420370" y="72389"/>
                </a:moveTo>
                <a:lnTo>
                  <a:pt x="416560" y="72389"/>
                </a:lnTo>
                <a:lnTo>
                  <a:pt x="416560" y="74929"/>
                </a:lnTo>
                <a:lnTo>
                  <a:pt x="420370" y="74929"/>
                </a:lnTo>
                <a:lnTo>
                  <a:pt x="420370" y="72389"/>
                </a:lnTo>
                <a:close/>
              </a:path>
              <a:path w="420370" h="831850">
                <a:moveTo>
                  <a:pt x="420370" y="69850"/>
                </a:moveTo>
                <a:lnTo>
                  <a:pt x="416560" y="69850"/>
                </a:lnTo>
                <a:lnTo>
                  <a:pt x="416560" y="70992"/>
                </a:lnTo>
                <a:lnTo>
                  <a:pt x="420370" y="70992"/>
                </a:lnTo>
                <a:lnTo>
                  <a:pt x="420370" y="69850"/>
                </a:lnTo>
                <a:close/>
              </a:path>
              <a:path w="420370" h="831850">
                <a:moveTo>
                  <a:pt x="420370" y="66039"/>
                </a:moveTo>
                <a:lnTo>
                  <a:pt x="416560" y="66039"/>
                </a:lnTo>
                <a:lnTo>
                  <a:pt x="416560" y="68579"/>
                </a:lnTo>
                <a:lnTo>
                  <a:pt x="420370" y="68579"/>
                </a:lnTo>
                <a:lnTo>
                  <a:pt x="420370" y="66039"/>
                </a:lnTo>
                <a:close/>
              </a:path>
              <a:path w="420370" h="831850">
                <a:moveTo>
                  <a:pt x="420370" y="63500"/>
                </a:moveTo>
                <a:lnTo>
                  <a:pt x="416560" y="63500"/>
                </a:lnTo>
                <a:lnTo>
                  <a:pt x="416560" y="64642"/>
                </a:lnTo>
                <a:lnTo>
                  <a:pt x="420370" y="64642"/>
                </a:lnTo>
                <a:lnTo>
                  <a:pt x="420370" y="63500"/>
                </a:lnTo>
                <a:close/>
              </a:path>
              <a:path w="420370" h="831850">
                <a:moveTo>
                  <a:pt x="420370" y="59689"/>
                </a:moveTo>
                <a:lnTo>
                  <a:pt x="416560" y="59689"/>
                </a:lnTo>
                <a:lnTo>
                  <a:pt x="416560" y="62229"/>
                </a:lnTo>
                <a:lnTo>
                  <a:pt x="420370" y="62229"/>
                </a:lnTo>
                <a:lnTo>
                  <a:pt x="420370" y="59689"/>
                </a:lnTo>
                <a:close/>
              </a:path>
              <a:path w="420370" h="831850">
                <a:moveTo>
                  <a:pt x="420370" y="57150"/>
                </a:moveTo>
                <a:lnTo>
                  <a:pt x="416560" y="57150"/>
                </a:lnTo>
                <a:lnTo>
                  <a:pt x="416560" y="58292"/>
                </a:lnTo>
                <a:lnTo>
                  <a:pt x="420370" y="58292"/>
                </a:lnTo>
                <a:lnTo>
                  <a:pt x="420370" y="57150"/>
                </a:lnTo>
                <a:close/>
              </a:path>
              <a:path w="420370" h="831850">
                <a:moveTo>
                  <a:pt x="420370" y="53339"/>
                </a:moveTo>
                <a:lnTo>
                  <a:pt x="416560" y="53339"/>
                </a:lnTo>
                <a:lnTo>
                  <a:pt x="416560" y="55879"/>
                </a:lnTo>
                <a:lnTo>
                  <a:pt x="420370" y="55879"/>
                </a:lnTo>
                <a:lnTo>
                  <a:pt x="420370" y="53339"/>
                </a:lnTo>
                <a:close/>
              </a:path>
              <a:path w="420370" h="831850">
                <a:moveTo>
                  <a:pt x="420370" y="50800"/>
                </a:moveTo>
                <a:lnTo>
                  <a:pt x="416560" y="50800"/>
                </a:lnTo>
                <a:lnTo>
                  <a:pt x="416560" y="51942"/>
                </a:lnTo>
                <a:lnTo>
                  <a:pt x="420370" y="51942"/>
                </a:lnTo>
                <a:lnTo>
                  <a:pt x="420370" y="50800"/>
                </a:lnTo>
                <a:close/>
              </a:path>
              <a:path w="420370" h="831850">
                <a:moveTo>
                  <a:pt x="420370" y="46989"/>
                </a:moveTo>
                <a:lnTo>
                  <a:pt x="416560" y="46989"/>
                </a:lnTo>
                <a:lnTo>
                  <a:pt x="416560" y="49529"/>
                </a:lnTo>
                <a:lnTo>
                  <a:pt x="420370" y="49529"/>
                </a:lnTo>
                <a:lnTo>
                  <a:pt x="420370" y="46989"/>
                </a:lnTo>
                <a:close/>
              </a:path>
              <a:path w="420370" h="831850">
                <a:moveTo>
                  <a:pt x="420370" y="44450"/>
                </a:moveTo>
                <a:lnTo>
                  <a:pt x="416560" y="44450"/>
                </a:lnTo>
                <a:lnTo>
                  <a:pt x="416560" y="45592"/>
                </a:lnTo>
                <a:lnTo>
                  <a:pt x="420370" y="45592"/>
                </a:lnTo>
                <a:lnTo>
                  <a:pt x="420370" y="44450"/>
                </a:lnTo>
                <a:close/>
              </a:path>
              <a:path w="420370" h="831850">
                <a:moveTo>
                  <a:pt x="420370" y="40639"/>
                </a:moveTo>
                <a:lnTo>
                  <a:pt x="416560" y="40639"/>
                </a:lnTo>
                <a:lnTo>
                  <a:pt x="416560" y="43179"/>
                </a:lnTo>
                <a:lnTo>
                  <a:pt x="420370" y="43179"/>
                </a:lnTo>
                <a:lnTo>
                  <a:pt x="420370" y="40639"/>
                </a:lnTo>
                <a:close/>
              </a:path>
              <a:path w="420370" h="831850">
                <a:moveTo>
                  <a:pt x="420370" y="38100"/>
                </a:moveTo>
                <a:lnTo>
                  <a:pt x="416560" y="38100"/>
                </a:lnTo>
                <a:lnTo>
                  <a:pt x="416560" y="39242"/>
                </a:lnTo>
                <a:lnTo>
                  <a:pt x="420370" y="39242"/>
                </a:lnTo>
                <a:lnTo>
                  <a:pt x="420370" y="38100"/>
                </a:lnTo>
                <a:close/>
              </a:path>
              <a:path w="420370" h="831850">
                <a:moveTo>
                  <a:pt x="420370" y="34289"/>
                </a:moveTo>
                <a:lnTo>
                  <a:pt x="416560" y="34289"/>
                </a:lnTo>
                <a:lnTo>
                  <a:pt x="416560" y="36829"/>
                </a:lnTo>
                <a:lnTo>
                  <a:pt x="420370" y="36829"/>
                </a:lnTo>
                <a:lnTo>
                  <a:pt x="420370" y="34289"/>
                </a:lnTo>
                <a:close/>
              </a:path>
              <a:path w="420370" h="831850">
                <a:moveTo>
                  <a:pt x="420370" y="31750"/>
                </a:moveTo>
                <a:lnTo>
                  <a:pt x="416560" y="31750"/>
                </a:lnTo>
                <a:lnTo>
                  <a:pt x="416560" y="32892"/>
                </a:lnTo>
                <a:lnTo>
                  <a:pt x="420370" y="32892"/>
                </a:lnTo>
                <a:lnTo>
                  <a:pt x="420370" y="31750"/>
                </a:lnTo>
                <a:close/>
              </a:path>
              <a:path w="420370" h="831850">
                <a:moveTo>
                  <a:pt x="420370" y="27939"/>
                </a:moveTo>
                <a:lnTo>
                  <a:pt x="416560" y="27939"/>
                </a:lnTo>
                <a:lnTo>
                  <a:pt x="416560" y="30479"/>
                </a:lnTo>
                <a:lnTo>
                  <a:pt x="420370" y="30479"/>
                </a:lnTo>
                <a:lnTo>
                  <a:pt x="420370" y="27939"/>
                </a:lnTo>
                <a:close/>
              </a:path>
              <a:path w="420370" h="831850">
                <a:moveTo>
                  <a:pt x="420370" y="25400"/>
                </a:moveTo>
                <a:lnTo>
                  <a:pt x="416560" y="25400"/>
                </a:lnTo>
                <a:lnTo>
                  <a:pt x="416560" y="26542"/>
                </a:lnTo>
                <a:lnTo>
                  <a:pt x="420370" y="26542"/>
                </a:lnTo>
                <a:lnTo>
                  <a:pt x="420370" y="25400"/>
                </a:lnTo>
                <a:close/>
              </a:path>
              <a:path w="420370" h="831850">
                <a:moveTo>
                  <a:pt x="420370" y="21589"/>
                </a:moveTo>
                <a:lnTo>
                  <a:pt x="416560" y="21589"/>
                </a:lnTo>
                <a:lnTo>
                  <a:pt x="416560" y="24129"/>
                </a:lnTo>
                <a:lnTo>
                  <a:pt x="420370" y="24129"/>
                </a:lnTo>
                <a:lnTo>
                  <a:pt x="420370" y="21589"/>
                </a:lnTo>
                <a:close/>
              </a:path>
              <a:path w="420370" h="831850">
                <a:moveTo>
                  <a:pt x="420370" y="19050"/>
                </a:moveTo>
                <a:lnTo>
                  <a:pt x="416560" y="19050"/>
                </a:lnTo>
                <a:lnTo>
                  <a:pt x="416560" y="20192"/>
                </a:lnTo>
                <a:lnTo>
                  <a:pt x="420370" y="20192"/>
                </a:lnTo>
                <a:lnTo>
                  <a:pt x="420370" y="19050"/>
                </a:lnTo>
                <a:close/>
              </a:path>
              <a:path w="420370" h="831850">
                <a:moveTo>
                  <a:pt x="420370" y="15239"/>
                </a:moveTo>
                <a:lnTo>
                  <a:pt x="416560" y="15239"/>
                </a:lnTo>
                <a:lnTo>
                  <a:pt x="416560" y="17779"/>
                </a:lnTo>
                <a:lnTo>
                  <a:pt x="420370" y="17779"/>
                </a:lnTo>
                <a:lnTo>
                  <a:pt x="420370" y="15239"/>
                </a:lnTo>
                <a:close/>
              </a:path>
              <a:path w="420370" h="831850">
                <a:moveTo>
                  <a:pt x="420370" y="12700"/>
                </a:moveTo>
                <a:lnTo>
                  <a:pt x="416560" y="12700"/>
                </a:lnTo>
                <a:lnTo>
                  <a:pt x="416560" y="13842"/>
                </a:lnTo>
                <a:lnTo>
                  <a:pt x="420370" y="13842"/>
                </a:lnTo>
                <a:lnTo>
                  <a:pt x="420370" y="12700"/>
                </a:lnTo>
                <a:close/>
              </a:path>
              <a:path w="420370" h="831850">
                <a:moveTo>
                  <a:pt x="420370" y="8889"/>
                </a:moveTo>
                <a:lnTo>
                  <a:pt x="416560" y="8889"/>
                </a:lnTo>
                <a:lnTo>
                  <a:pt x="416560" y="11429"/>
                </a:lnTo>
                <a:lnTo>
                  <a:pt x="420370" y="11429"/>
                </a:lnTo>
                <a:lnTo>
                  <a:pt x="420370" y="8889"/>
                </a:lnTo>
                <a:close/>
              </a:path>
              <a:path w="420370" h="831850">
                <a:moveTo>
                  <a:pt x="420370" y="6350"/>
                </a:moveTo>
                <a:lnTo>
                  <a:pt x="416560" y="6350"/>
                </a:lnTo>
                <a:lnTo>
                  <a:pt x="416560" y="7492"/>
                </a:lnTo>
                <a:lnTo>
                  <a:pt x="420370" y="7492"/>
                </a:lnTo>
                <a:lnTo>
                  <a:pt x="420370" y="6350"/>
                </a:lnTo>
                <a:close/>
              </a:path>
              <a:path w="420370" h="831850">
                <a:moveTo>
                  <a:pt x="420370" y="2539"/>
                </a:moveTo>
                <a:lnTo>
                  <a:pt x="238760" y="2539"/>
                </a:lnTo>
                <a:lnTo>
                  <a:pt x="238760" y="3809"/>
                </a:lnTo>
                <a:lnTo>
                  <a:pt x="416560" y="3809"/>
                </a:lnTo>
                <a:lnTo>
                  <a:pt x="416560" y="5079"/>
                </a:lnTo>
                <a:lnTo>
                  <a:pt x="420370" y="5079"/>
                </a:lnTo>
                <a:lnTo>
                  <a:pt x="420370" y="2539"/>
                </a:lnTo>
                <a:close/>
              </a:path>
              <a:path w="420370" h="831850">
                <a:moveTo>
                  <a:pt x="245110" y="1142"/>
                </a:moveTo>
                <a:lnTo>
                  <a:pt x="242570" y="1142"/>
                </a:lnTo>
                <a:lnTo>
                  <a:pt x="242570" y="2539"/>
                </a:lnTo>
                <a:lnTo>
                  <a:pt x="245110" y="2539"/>
                </a:lnTo>
                <a:lnTo>
                  <a:pt x="245110" y="1142"/>
                </a:lnTo>
                <a:close/>
              </a:path>
              <a:path w="420370" h="831850">
                <a:moveTo>
                  <a:pt x="420370" y="0"/>
                </a:moveTo>
                <a:lnTo>
                  <a:pt x="247650" y="0"/>
                </a:lnTo>
                <a:lnTo>
                  <a:pt x="247650" y="1142"/>
                </a:lnTo>
                <a:lnTo>
                  <a:pt x="420370" y="1142"/>
                </a:lnTo>
                <a:lnTo>
                  <a:pt x="420370" y="0"/>
                </a:lnTo>
                <a:close/>
              </a:path>
              <a:path w="420370" h="831850">
                <a:moveTo>
                  <a:pt x="420370" y="91313"/>
                </a:moveTo>
                <a:lnTo>
                  <a:pt x="416560" y="91313"/>
                </a:lnTo>
                <a:lnTo>
                  <a:pt x="416560" y="97662"/>
                </a:lnTo>
                <a:lnTo>
                  <a:pt x="420370" y="97662"/>
                </a:lnTo>
                <a:lnTo>
                  <a:pt x="420370" y="91313"/>
                </a:lnTo>
                <a:close/>
              </a:path>
              <a:path w="420370" h="831850">
                <a:moveTo>
                  <a:pt x="420370" y="176529"/>
                </a:moveTo>
                <a:lnTo>
                  <a:pt x="416560" y="176529"/>
                </a:lnTo>
                <a:lnTo>
                  <a:pt x="416560" y="186562"/>
                </a:lnTo>
                <a:lnTo>
                  <a:pt x="420370" y="186562"/>
                </a:lnTo>
                <a:lnTo>
                  <a:pt x="420370" y="176529"/>
                </a:lnTo>
                <a:close/>
              </a:path>
              <a:path w="420370" h="831850">
                <a:moveTo>
                  <a:pt x="420370" y="172847"/>
                </a:moveTo>
                <a:lnTo>
                  <a:pt x="416560" y="172847"/>
                </a:lnTo>
                <a:lnTo>
                  <a:pt x="416560" y="176402"/>
                </a:lnTo>
                <a:lnTo>
                  <a:pt x="420370" y="176402"/>
                </a:lnTo>
                <a:lnTo>
                  <a:pt x="420370" y="172847"/>
                </a:lnTo>
                <a:close/>
              </a:path>
              <a:path w="420370" h="831850">
                <a:moveTo>
                  <a:pt x="420370" y="170179"/>
                </a:moveTo>
                <a:lnTo>
                  <a:pt x="416560" y="170179"/>
                </a:lnTo>
                <a:lnTo>
                  <a:pt x="416560" y="172592"/>
                </a:lnTo>
                <a:lnTo>
                  <a:pt x="420370" y="172592"/>
                </a:lnTo>
                <a:lnTo>
                  <a:pt x="420370" y="170179"/>
                </a:lnTo>
                <a:close/>
              </a:path>
              <a:path w="420370" h="831850">
                <a:moveTo>
                  <a:pt x="420370" y="166497"/>
                </a:moveTo>
                <a:lnTo>
                  <a:pt x="416560" y="166497"/>
                </a:lnTo>
                <a:lnTo>
                  <a:pt x="416560" y="170052"/>
                </a:lnTo>
                <a:lnTo>
                  <a:pt x="420370" y="170052"/>
                </a:lnTo>
                <a:lnTo>
                  <a:pt x="420370" y="166497"/>
                </a:lnTo>
                <a:close/>
              </a:path>
              <a:path w="420370" h="831850">
                <a:moveTo>
                  <a:pt x="420370" y="163829"/>
                </a:moveTo>
                <a:lnTo>
                  <a:pt x="416560" y="163829"/>
                </a:lnTo>
                <a:lnTo>
                  <a:pt x="416560" y="166242"/>
                </a:lnTo>
                <a:lnTo>
                  <a:pt x="420370" y="166242"/>
                </a:lnTo>
                <a:lnTo>
                  <a:pt x="420370" y="163829"/>
                </a:lnTo>
                <a:close/>
              </a:path>
              <a:path w="420370" h="831850">
                <a:moveTo>
                  <a:pt x="420370" y="160147"/>
                </a:moveTo>
                <a:lnTo>
                  <a:pt x="416560" y="160147"/>
                </a:lnTo>
                <a:lnTo>
                  <a:pt x="416560" y="163702"/>
                </a:lnTo>
                <a:lnTo>
                  <a:pt x="420370" y="163702"/>
                </a:lnTo>
                <a:lnTo>
                  <a:pt x="420370" y="160147"/>
                </a:lnTo>
                <a:close/>
              </a:path>
              <a:path w="420370" h="831850">
                <a:moveTo>
                  <a:pt x="420370" y="157479"/>
                </a:moveTo>
                <a:lnTo>
                  <a:pt x="416560" y="157479"/>
                </a:lnTo>
                <a:lnTo>
                  <a:pt x="416560" y="159892"/>
                </a:lnTo>
                <a:lnTo>
                  <a:pt x="420370" y="159892"/>
                </a:lnTo>
                <a:lnTo>
                  <a:pt x="420370" y="157479"/>
                </a:lnTo>
                <a:close/>
              </a:path>
              <a:path w="420370" h="831850">
                <a:moveTo>
                  <a:pt x="420370" y="153797"/>
                </a:moveTo>
                <a:lnTo>
                  <a:pt x="416560" y="153797"/>
                </a:lnTo>
                <a:lnTo>
                  <a:pt x="416560" y="157352"/>
                </a:lnTo>
                <a:lnTo>
                  <a:pt x="420370" y="157352"/>
                </a:lnTo>
                <a:lnTo>
                  <a:pt x="420370" y="153797"/>
                </a:lnTo>
                <a:close/>
              </a:path>
              <a:path w="420370" h="831850">
                <a:moveTo>
                  <a:pt x="420370" y="151129"/>
                </a:moveTo>
                <a:lnTo>
                  <a:pt x="416560" y="151129"/>
                </a:lnTo>
                <a:lnTo>
                  <a:pt x="416560" y="153542"/>
                </a:lnTo>
                <a:lnTo>
                  <a:pt x="420370" y="153542"/>
                </a:lnTo>
                <a:lnTo>
                  <a:pt x="420370" y="151129"/>
                </a:lnTo>
                <a:close/>
              </a:path>
              <a:path w="420370" h="831850">
                <a:moveTo>
                  <a:pt x="420370" y="147447"/>
                </a:moveTo>
                <a:lnTo>
                  <a:pt x="416560" y="147447"/>
                </a:lnTo>
                <a:lnTo>
                  <a:pt x="416560" y="151002"/>
                </a:lnTo>
                <a:lnTo>
                  <a:pt x="420370" y="151002"/>
                </a:lnTo>
                <a:lnTo>
                  <a:pt x="420370" y="147447"/>
                </a:lnTo>
                <a:close/>
              </a:path>
              <a:path w="420370" h="831850">
                <a:moveTo>
                  <a:pt x="420370" y="144779"/>
                </a:moveTo>
                <a:lnTo>
                  <a:pt x="416560" y="144779"/>
                </a:lnTo>
                <a:lnTo>
                  <a:pt x="416560" y="147192"/>
                </a:lnTo>
                <a:lnTo>
                  <a:pt x="420370" y="147192"/>
                </a:lnTo>
                <a:lnTo>
                  <a:pt x="420370" y="144779"/>
                </a:lnTo>
                <a:close/>
              </a:path>
              <a:path w="420370" h="831850">
                <a:moveTo>
                  <a:pt x="420370" y="141097"/>
                </a:moveTo>
                <a:lnTo>
                  <a:pt x="416560" y="141097"/>
                </a:lnTo>
                <a:lnTo>
                  <a:pt x="416560" y="144652"/>
                </a:lnTo>
                <a:lnTo>
                  <a:pt x="420370" y="144652"/>
                </a:lnTo>
                <a:lnTo>
                  <a:pt x="420370" y="141097"/>
                </a:lnTo>
                <a:close/>
              </a:path>
              <a:path w="420370" h="831850">
                <a:moveTo>
                  <a:pt x="420370" y="138429"/>
                </a:moveTo>
                <a:lnTo>
                  <a:pt x="416560" y="138429"/>
                </a:lnTo>
                <a:lnTo>
                  <a:pt x="416560" y="140842"/>
                </a:lnTo>
                <a:lnTo>
                  <a:pt x="420370" y="140842"/>
                </a:lnTo>
                <a:lnTo>
                  <a:pt x="420370" y="138429"/>
                </a:lnTo>
                <a:close/>
              </a:path>
              <a:path w="420370" h="831850">
                <a:moveTo>
                  <a:pt x="420370" y="134747"/>
                </a:moveTo>
                <a:lnTo>
                  <a:pt x="416560" y="134747"/>
                </a:lnTo>
                <a:lnTo>
                  <a:pt x="416560" y="138302"/>
                </a:lnTo>
                <a:lnTo>
                  <a:pt x="420370" y="138302"/>
                </a:lnTo>
                <a:lnTo>
                  <a:pt x="420370" y="134747"/>
                </a:lnTo>
                <a:close/>
              </a:path>
              <a:path w="420370" h="831850">
                <a:moveTo>
                  <a:pt x="420370" y="132079"/>
                </a:moveTo>
                <a:lnTo>
                  <a:pt x="416560" y="132079"/>
                </a:lnTo>
                <a:lnTo>
                  <a:pt x="416560" y="134492"/>
                </a:lnTo>
                <a:lnTo>
                  <a:pt x="420370" y="134492"/>
                </a:lnTo>
                <a:lnTo>
                  <a:pt x="420370" y="132079"/>
                </a:lnTo>
                <a:close/>
              </a:path>
              <a:path w="420370" h="831850">
                <a:moveTo>
                  <a:pt x="420370" y="128397"/>
                </a:moveTo>
                <a:lnTo>
                  <a:pt x="416560" y="128397"/>
                </a:lnTo>
                <a:lnTo>
                  <a:pt x="416560" y="131952"/>
                </a:lnTo>
                <a:lnTo>
                  <a:pt x="420370" y="131952"/>
                </a:lnTo>
                <a:lnTo>
                  <a:pt x="420370" y="128397"/>
                </a:lnTo>
                <a:close/>
              </a:path>
              <a:path w="420370" h="831850">
                <a:moveTo>
                  <a:pt x="420370" y="125729"/>
                </a:moveTo>
                <a:lnTo>
                  <a:pt x="416560" y="125729"/>
                </a:lnTo>
                <a:lnTo>
                  <a:pt x="416560" y="128142"/>
                </a:lnTo>
                <a:lnTo>
                  <a:pt x="420370" y="128142"/>
                </a:lnTo>
                <a:lnTo>
                  <a:pt x="420370" y="125729"/>
                </a:lnTo>
                <a:close/>
              </a:path>
              <a:path w="420370" h="831850">
                <a:moveTo>
                  <a:pt x="420370" y="122047"/>
                </a:moveTo>
                <a:lnTo>
                  <a:pt x="416560" y="122047"/>
                </a:lnTo>
                <a:lnTo>
                  <a:pt x="416560" y="125602"/>
                </a:lnTo>
                <a:lnTo>
                  <a:pt x="420370" y="125602"/>
                </a:lnTo>
                <a:lnTo>
                  <a:pt x="420370" y="122047"/>
                </a:lnTo>
                <a:close/>
              </a:path>
              <a:path w="420370" h="831850">
                <a:moveTo>
                  <a:pt x="420370" y="119379"/>
                </a:moveTo>
                <a:lnTo>
                  <a:pt x="416560" y="119379"/>
                </a:lnTo>
                <a:lnTo>
                  <a:pt x="416560" y="121792"/>
                </a:lnTo>
                <a:lnTo>
                  <a:pt x="420370" y="121792"/>
                </a:lnTo>
                <a:lnTo>
                  <a:pt x="420370" y="119379"/>
                </a:lnTo>
                <a:close/>
              </a:path>
              <a:path w="420370" h="831850">
                <a:moveTo>
                  <a:pt x="420370" y="115697"/>
                </a:moveTo>
                <a:lnTo>
                  <a:pt x="416560" y="115697"/>
                </a:lnTo>
                <a:lnTo>
                  <a:pt x="416560" y="119252"/>
                </a:lnTo>
                <a:lnTo>
                  <a:pt x="420370" y="119252"/>
                </a:lnTo>
                <a:lnTo>
                  <a:pt x="420370" y="115697"/>
                </a:lnTo>
                <a:close/>
              </a:path>
              <a:path w="420370" h="831850">
                <a:moveTo>
                  <a:pt x="420370" y="113029"/>
                </a:moveTo>
                <a:lnTo>
                  <a:pt x="416560" y="113029"/>
                </a:lnTo>
                <a:lnTo>
                  <a:pt x="416560" y="115442"/>
                </a:lnTo>
                <a:lnTo>
                  <a:pt x="420370" y="115442"/>
                </a:lnTo>
                <a:lnTo>
                  <a:pt x="420370" y="113029"/>
                </a:lnTo>
                <a:close/>
              </a:path>
              <a:path w="420370" h="831850">
                <a:moveTo>
                  <a:pt x="420370" y="109347"/>
                </a:moveTo>
                <a:lnTo>
                  <a:pt x="416560" y="109347"/>
                </a:lnTo>
                <a:lnTo>
                  <a:pt x="416560" y="112902"/>
                </a:lnTo>
                <a:lnTo>
                  <a:pt x="420370" y="112902"/>
                </a:lnTo>
                <a:lnTo>
                  <a:pt x="420370" y="109347"/>
                </a:lnTo>
                <a:close/>
              </a:path>
              <a:path w="420370" h="831850">
                <a:moveTo>
                  <a:pt x="420370" y="106679"/>
                </a:moveTo>
                <a:lnTo>
                  <a:pt x="416560" y="106679"/>
                </a:lnTo>
                <a:lnTo>
                  <a:pt x="416560" y="109092"/>
                </a:lnTo>
                <a:lnTo>
                  <a:pt x="420370" y="109092"/>
                </a:lnTo>
                <a:lnTo>
                  <a:pt x="420370" y="106679"/>
                </a:lnTo>
                <a:close/>
              </a:path>
              <a:path w="420370" h="831850">
                <a:moveTo>
                  <a:pt x="420370" y="102997"/>
                </a:moveTo>
                <a:lnTo>
                  <a:pt x="416560" y="102997"/>
                </a:lnTo>
                <a:lnTo>
                  <a:pt x="416560" y="106552"/>
                </a:lnTo>
                <a:lnTo>
                  <a:pt x="420370" y="106552"/>
                </a:lnTo>
                <a:lnTo>
                  <a:pt x="420370" y="102997"/>
                </a:lnTo>
                <a:close/>
              </a:path>
              <a:path w="420370" h="831850">
                <a:moveTo>
                  <a:pt x="420370" y="100329"/>
                </a:moveTo>
                <a:lnTo>
                  <a:pt x="416560" y="100329"/>
                </a:lnTo>
                <a:lnTo>
                  <a:pt x="416560" y="102742"/>
                </a:lnTo>
                <a:lnTo>
                  <a:pt x="420370" y="102742"/>
                </a:lnTo>
                <a:lnTo>
                  <a:pt x="420370" y="100329"/>
                </a:lnTo>
                <a:close/>
              </a:path>
              <a:path w="420370" h="831850">
                <a:moveTo>
                  <a:pt x="420370" y="97789"/>
                </a:moveTo>
                <a:lnTo>
                  <a:pt x="416560" y="97789"/>
                </a:lnTo>
                <a:lnTo>
                  <a:pt x="416560" y="100202"/>
                </a:lnTo>
                <a:lnTo>
                  <a:pt x="420370" y="100202"/>
                </a:lnTo>
                <a:lnTo>
                  <a:pt x="420370" y="97789"/>
                </a:lnTo>
                <a:close/>
              </a:path>
              <a:path w="420370" h="831850">
                <a:moveTo>
                  <a:pt x="420370" y="186563"/>
                </a:moveTo>
                <a:lnTo>
                  <a:pt x="416560" y="186563"/>
                </a:lnTo>
                <a:lnTo>
                  <a:pt x="416560" y="224662"/>
                </a:lnTo>
                <a:lnTo>
                  <a:pt x="420370" y="224662"/>
                </a:lnTo>
                <a:lnTo>
                  <a:pt x="420370" y="186563"/>
                </a:lnTo>
                <a:close/>
              </a:path>
              <a:path w="420370" h="831850">
                <a:moveTo>
                  <a:pt x="420370" y="224663"/>
                </a:moveTo>
                <a:lnTo>
                  <a:pt x="416560" y="224663"/>
                </a:lnTo>
                <a:lnTo>
                  <a:pt x="416560" y="237362"/>
                </a:lnTo>
                <a:lnTo>
                  <a:pt x="420370" y="237362"/>
                </a:lnTo>
                <a:lnTo>
                  <a:pt x="420370" y="224663"/>
                </a:lnTo>
                <a:close/>
              </a:path>
              <a:path w="420370" h="831850">
                <a:moveTo>
                  <a:pt x="420370" y="237363"/>
                </a:moveTo>
                <a:lnTo>
                  <a:pt x="416560" y="237363"/>
                </a:lnTo>
                <a:lnTo>
                  <a:pt x="416560" y="288163"/>
                </a:lnTo>
                <a:lnTo>
                  <a:pt x="420370" y="288163"/>
                </a:lnTo>
                <a:lnTo>
                  <a:pt x="420370" y="237363"/>
                </a:lnTo>
                <a:close/>
              </a:path>
              <a:path w="420370" h="831850">
                <a:moveTo>
                  <a:pt x="420370" y="288163"/>
                </a:moveTo>
                <a:lnTo>
                  <a:pt x="416560" y="288163"/>
                </a:lnTo>
                <a:lnTo>
                  <a:pt x="416560" y="345313"/>
                </a:lnTo>
                <a:lnTo>
                  <a:pt x="420370" y="345313"/>
                </a:lnTo>
                <a:lnTo>
                  <a:pt x="420370" y="288163"/>
                </a:lnTo>
                <a:close/>
              </a:path>
              <a:path w="420370" h="831850">
                <a:moveTo>
                  <a:pt x="420370" y="345313"/>
                </a:moveTo>
                <a:lnTo>
                  <a:pt x="416560" y="345313"/>
                </a:lnTo>
                <a:lnTo>
                  <a:pt x="416560" y="383413"/>
                </a:lnTo>
                <a:lnTo>
                  <a:pt x="420370" y="383413"/>
                </a:lnTo>
                <a:lnTo>
                  <a:pt x="420370" y="345313"/>
                </a:lnTo>
                <a:close/>
              </a:path>
              <a:path w="420370" h="831850">
                <a:moveTo>
                  <a:pt x="420370" y="439420"/>
                </a:moveTo>
                <a:lnTo>
                  <a:pt x="416560" y="439420"/>
                </a:lnTo>
                <a:lnTo>
                  <a:pt x="416560" y="453263"/>
                </a:lnTo>
                <a:lnTo>
                  <a:pt x="420370" y="453263"/>
                </a:lnTo>
                <a:lnTo>
                  <a:pt x="420370" y="439420"/>
                </a:lnTo>
                <a:close/>
              </a:path>
              <a:path w="420370" h="831850">
                <a:moveTo>
                  <a:pt x="420370" y="437006"/>
                </a:moveTo>
                <a:lnTo>
                  <a:pt x="416560" y="437006"/>
                </a:lnTo>
                <a:lnTo>
                  <a:pt x="416560" y="439292"/>
                </a:lnTo>
                <a:lnTo>
                  <a:pt x="420370" y="439292"/>
                </a:lnTo>
                <a:lnTo>
                  <a:pt x="420370" y="437006"/>
                </a:lnTo>
                <a:close/>
              </a:path>
              <a:path w="420370" h="831850">
                <a:moveTo>
                  <a:pt x="420370" y="433196"/>
                </a:moveTo>
                <a:lnTo>
                  <a:pt x="416560" y="433196"/>
                </a:lnTo>
                <a:lnTo>
                  <a:pt x="416560" y="436879"/>
                </a:lnTo>
                <a:lnTo>
                  <a:pt x="420370" y="436879"/>
                </a:lnTo>
                <a:lnTo>
                  <a:pt x="420370" y="433196"/>
                </a:lnTo>
                <a:close/>
              </a:path>
              <a:path w="420370" h="831850">
                <a:moveTo>
                  <a:pt x="420370" y="430656"/>
                </a:moveTo>
                <a:lnTo>
                  <a:pt x="416560" y="430656"/>
                </a:lnTo>
                <a:lnTo>
                  <a:pt x="416560" y="432942"/>
                </a:lnTo>
                <a:lnTo>
                  <a:pt x="420370" y="432942"/>
                </a:lnTo>
                <a:lnTo>
                  <a:pt x="420370" y="430656"/>
                </a:lnTo>
                <a:close/>
              </a:path>
              <a:path w="420370" h="831850">
                <a:moveTo>
                  <a:pt x="420370" y="426846"/>
                </a:moveTo>
                <a:lnTo>
                  <a:pt x="416560" y="426846"/>
                </a:lnTo>
                <a:lnTo>
                  <a:pt x="416560" y="430529"/>
                </a:lnTo>
                <a:lnTo>
                  <a:pt x="420370" y="430529"/>
                </a:lnTo>
                <a:lnTo>
                  <a:pt x="420370" y="426846"/>
                </a:lnTo>
                <a:close/>
              </a:path>
              <a:path w="420370" h="831850">
                <a:moveTo>
                  <a:pt x="420370" y="424306"/>
                </a:moveTo>
                <a:lnTo>
                  <a:pt x="416560" y="424306"/>
                </a:lnTo>
                <a:lnTo>
                  <a:pt x="416560" y="426592"/>
                </a:lnTo>
                <a:lnTo>
                  <a:pt x="420370" y="426592"/>
                </a:lnTo>
                <a:lnTo>
                  <a:pt x="420370" y="424306"/>
                </a:lnTo>
                <a:close/>
              </a:path>
              <a:path w="420370" h="831850">
                <a:moveTo>
                  <a:pt x="420370" y="420496"/>
                </a:moveTo>
                <a:lnTo>
                  <a:pt x="416560" y="420496"/>
                </a:lnTo>
                <a:lnTo>
                  <a:pt x="416560" y="424179"/>
                </a:lnTo>
                <a:lnTo>
                  <a:pt x="420370" y="424179"/>
                </a:lnTo>
                <a:lnTo>
                  <a:pt x="420370" y="420496"/>
                </a:lnTo>
                <a:close/>
              </a:path>
              <a:path w="420370" h="831850">
                <a:moveTo>
                  <a:pt x="420370" y="417956"/>
                </a:moveTo>
                <a:lnTo>
                  <a:pt x="416560" y="417956"/>
                </a:lnTo>
                <a:lnTo>
                  <a:pt x="416560" y="420242"/>
                </a:lnTo>
                <a:lnTo>
                  <a:pt x="420370" y="420242"/>
                </a:lnTo>
                <a:lnTo>
                  <a:pt x="420370" y="417956"/>
                </a:lnTo>
                <a:close/>
              </a:path>
              <a:path w="420370" h="831850">
                <a:moveTo>
                  <a:pt x="420370" y="414146"/>
                </a:moveTo>
                <a:lnTo>
                  <a:pt x="416560" y="414146"/>
                </a:lnTo>
                <a:lnTo>
                  <a:pt x="416560" y="417829"/>
                </a:lnTo>
                <a:lnTo>
                  <a:pt x="420370" y="417829"/>
                </a:lnTo>
                <a:lnTo>
                  <a:pt x="420370" y="414146"/>
                </a:lnTo>
                <a:close/>
              </a:path>
              <a:path w="420370" h="831850">
                <a:moveTo>
                  <a:pt x="420370" y="411606"/>
                </a:moveTo>
                <a:lnTo>
                  <a:pt x="416560" y="411606"/>
                </a:lnTo>
                <a:lnTo>
                  <a:pt x="416560" y="413892"/>
                </a:lnTo>
                <a:lnTo>
                  <a:pt x="420370" y="413892"/>
                </a:lnTo>
                <a:lnTo>
                  <a:pt x="420370" y="411606"/>
                </a:lnTo>
                <a:close/>
              </a:path>
              <a:path w="420370" h="831850">
                <a:moveTo>
                  <a:pt x="420370" y="407796"/>
                </a:moveTo>
                <a:lnTo>
                  <a:pt x="416560" y="407796"/>
                </a:lnTo>
                <a:lnTo>
                  <a:pt x="416560" y="411479"/>
                </a:lnTo>
                <a:lnTo>
                  <a:pt x="420370" y="411479"/>
                </a:lnTo>
                <a:lnTo>
                  <a:pt x="420370" y="407796"/>
                </a:lnTo>
                <a:close/>
              </a:path>
              <a:path w="420370" h="831850">
                <a:moveTo>
                  <a:pt x="420370" y="405256"/>
                </a:moveTo>
                <a:lnTo>
                  <a:pt x="416560" y="405256"/>
                </a:lnTo>
                <a:lnTo>
                  <a:pt x="416560" y="407542"/>
                </a:lnTo>
                <a:lnTo>
                  <a:pt x="420370" y="407542"/>
                </a:lnTo>
                <a:lnTo>
                  <a:pt x="420370" y="405256"/>
                </a:lnTo>
                <a:close/>
              </a:path>
              <a:path w="420370" h="831850">
                <a:moveTo>
                  <a:pt x="420370" y="401446"/>
                </a:moveTo>
                <a:lnTo>
                  <a:pt x="416560" y="401446"/>
                </a:lnTo>
                <a:lnTo>
                  <a:pt x="416560" y="405129"/>
                </a:lnTo>
                <a:lnTo>
                  <a:pt x="420370" y="405129"/>
                </a:lnTo>
                <a:lnTo>
                  <a:pt x="420370" y="401446"/>
                </a:lnTo>
                <a:close/>
              </a:path>
              <a:path w="420370" h="831850">
                <a:moveTo>
                  <a:pt x="420370" y="392556"/>
                </a:moveTo>
                <a:lnTo>
                  <a:pt x="416560" y="392556"/>
                </a:lnTo>
                <a:lnTo>
                  <a:pt x="416560" y="401192"/>
                </a:lnTo>
                <a:lnTo>
                  <a:pt x="420370" y="401192"/>
                </a:lnTo>
                <a:lnTo>
                  <a:pt x="420370" y="392556"/>
                </a:lnTo>
                <a:close/>
              </a:path>
              <a:path w="420370" h="831850">
                <a:moveTo>
                  <a:pt x="420370" y="388746"/>
                </a:moveTo>
                <a:lnTo>
                  <a:pt x="416560" y="388746"/>
                </a:lnTo>
                <a:lnTo>
                  <a:pt x="416560" y="392429"/>
                </a:lnTo>
                <a:lnTo>
                  <a:pt x="420370" y="392429"/>
                </a:lnTo>
                <a:lnTo>
                  <a:pt x="420370" y="388746"/>
                </a:lnTo>
                <a:close/>
              </a:path>
              <a:path w="420370" h="831850">
                <a:moveTo>
                  <a:pt x="420370" y="386206"/>
                </a:moveTo>
                <a:lnTo>
                  <a:pt x="416560" y="386206"/>
                </a:lnTo>
                <a:lnTo>
                  <a:pt x="416560" y="388492"/>
                </a:lnTo>
                <a:lnTo>
                  <a:pt x="420370" y="388492"/>
                </a:lnTo>
                <a:lnTo>
                  <a:pt x="420370" y="386206"/>
                </a:lnTo>
                <a:close/>
              </a:path>
              <a:path w="420370" h="831850">
                <a:moveTo>
                  <a:pt x="420370" y="383666"/>
                </a:moveTo>
                <a:lnTo>
                  <a:pt x="416560" y="383666"/>
                </a:lnTo>
                <a:lnTo>
                  <a:pt x="416560" y="386079"/>
                </a:lnTo>
                <a:lnTo>
                  <a:pt x="420370" y="386079"/>
                </a:lnTo>
                <a:lnTo>
                  <a:pt x="420370" y="383666"/>
                </a:lnTo>
                <a:close/>
              </a:path>
              <a:path w="420370" h="831850">
                <a:moveTo>
                  <a:pt x="420370" y="453263"/>
                </a:moveTo>
                <a:lnTo>
                  <a:pt x="416560" y="453263"/>
                </a:lnTo>
                <a:lnTo>
                  <a:pt x="416560" y="491363"/>
                </a:lnTo>
                <a:lnTo>
                  <a:pt x="420370" y="491363"/>
                </a:lnTo>
                <a:lnTo>
                  <a:pt x="420370" y="453263"/>
                </a:lnTo>
                <a:close/>
              </a:path>
              <a:path w="420370" h="831850">
                <a:moveTo>
                  <a:pt x="3810" y="660273"/>
                </a:moveTo>
                <a:lnTo>
                  <a:pt x="0" y="660273"/>
                </a:lnTo>
                <a:lnTo>
                  <a:pt x="0" y="661542"/>
                </a:lnTo>
                <a:lnTo>
                  <a:pt x="3810" y="661542"/>
                </a:lnTo>
                <a:lnTo>
                  <a:pt x="3810" y="660273"/>
                </a:lnTo>
                <a:close/>
              </a:path>
              <a:path w="420370" h="831850">
                <a:moveTo>
                  <a:pt x="3810" y="656463"/>
                </a:moveTo>
                <a:lnTo>
                  <a:pt x="0" y="656463"/>
                </a:lnTo>
                <a:lnTo>
                  <a:pt x="0" y="659002"/>
                </a:lnTo>
                <a:lnTo>
                  <a:pt x="3810" y="659002"/>
                </a:lnTo>
                <a:lnTo>
                  <a:pt x="3810" y="656463"/>
                </a:lnTo>
                <a:close/>
              </a:path>
              <a:path w="420370" h="831850">
                <a:moveTo>
                  <a:pt x="420370" y="660273"/>
                </a:moveTo>
                <a:lnTo>
                  <a:pt x="416560" y="660273"/>
                </a:lnTo>
                <a:lnTo>
                  <a:pt x="416560" y="661542"/>
                </a:lnTo>
                <a:lnTo>
                  <a:pt x="420370" y="661542"/>
                </a:lnTo>
                <a:lnTo>
                  <a:pt x="420370" y="660273"/>
                </a:lnTo>
                <a:close/>
              </a:path>
              <a:path w="420370" h="831850">
                <a:moveTo>
                  <a:pt x="420370" y="656463"/>
                </a:moveTo>
                <a:lnTo>
                  <a:pt x="416560" y="656463"/>
                </a:lnTo>
                <a:lnTo>
                  <a:pt x="416560" y="659002"/>
                </a:lnTo>
                <a:lnTo>
                  <a:pt x="420370" y="659002"/>
                </a:lnTo>
                <a:lnTo>
                  <a:pt x="420370" y="656463"/>
                </a:lnTo>
                <a:close/>
              </a:path>
              <a:path w="420370" h="831850">
                <a:moveTo>
                  <a:pt x="3810" y="653923"/>
                </a:moveTo>
                <a:lnTo>
                  <a:pt x="0" y="653923"/>
                </a:lnTo>
                <a:lnTo>
                  <a:pt x="0" y="655192"/>
                </a:lnTo>
                <a:lnTo>
                  <a:pt x="3810" y="655192"/>
                </a:lnTo>
                <a:lnTo>
                  <a:pt x="3810" y="653923"/>
                </a:lnTo>
                <a:close/>
              </a:path>
              <a:path w="420370" h="831850">
                <a:moveTo>
                  <a:pt x="3810" y="650113"/>
                </a:moveTo>
                <a:lnTo>
                  <a:pt x="0" y="650113"/>
                </a:lnTo>
                <a:lnTo>
                  <a:pt x="0" y="652652"/>
                </a:lnTo>
                <a:lnTo>
                  <a:pt x="3810" y="652652"/>
                </a:lnTo>
                <a:lnTo>
                  <a:pt x="3810" y="650113"/>
                </a:lnTo>
                <a:close/>
              </a:path>
              <a:path w="420370" h="831850">
                <a:moveTo>
                  <a:pt x="420370" y="653923"/>
                </a:moveTo>
                <a:lnTo>
                  <a:pt x="416560" y="653923"/>
                </a:lnTo>
                <a:lnTo>
                  <a:pt x="416560" y="655192"/>
                </a:lnTo>
                <a:lnTo>
                  <a:pt x="420370" y="655192"/>
                </a:lnTo>
                <a:lnTo>
                  <a:pt x="420370" y="653923"/>
                </a:lnTo>
                <a:close/>
              </a:path>
              <a:path w="420370" h="831850">
                <a:moveTo>
                  <a:pt x="420370" y="650113"/>
                </a:moveTo>
                <a:lnTo>
                  <a:pt x="416560" y="650113"/>
                </a:lnTo>
                <a:lnTo>
                  <a:pt x="416560" y="652652"/>
                </a:lnTo>
                <a:lnTo>
                  <a:pt x="420370" y="652652"/>
                </a:lnTo>
                <a:lnTo>
                  <a:pt x="420370" y="650113"/>
                </a:lnTo>
                <a:close/>
              </a:path>
              <a:path w="420370" h="831850">
                <a:moveTo>
                  <a:pt x="3810" y="647573"/>
                </a:moveTo>
                <a:lnTo>
                  <a:pt x="0" y="647573"/>
                </a:lnTo>
                <a:lnTo>
                  <a:pt x="0" y="648842"/>
                </a:lnTo>
                <a:lnTo>
                  <a:pt x="3810" y="648842"/>
                </a:lnTo>
                <a:lnTo>
                  <a:pt x="3810" y="647573"/>
                </a:lnTo>
                <a:close/>
              </a:path>
              <a:path w="420370" h="831850">
                <a:moveTo>
                  <a:pt x="3810" y="643763"/>
                </a:moveTo>
                <a:lnTo>
                  <a:pt x="0" y="643763"/>
                </a:lnTo>
                <a:lnTo>
                  <a:pt x="0" y="646302"/>
                </a:lnTo>
                <a:lnTo>
                  <a:pt x="3810" y="646302"/>
                </a:lnTo>
                <a:lnTo>
                  <a:pt x="3810" y="643763"/>
                </a:lnTo>
                <a:close/>
              </a:path>
              <a:path w="420370" h="831850">
                <a:moveTo>
                  <a:pt x="420370" y="647573"/>
                </a:moveTo>
                <a:lnTo>
                  <a:pt x="416560" y="647573"/>
                </a:lnTo>
                <a:lnTo>
                  <a:pt x="416560" y="648842"/>
                </a:lnTo>
                <a:lnTo>
                  <a:pt x="420370" y="648842"/>
                </a:lnTo>
                <a:lnTo>
                  <a:pt x="420370" y="647573"/>
                </a:lnTo>
                <a:close/>
              </a:path>
              <a:path w="420370" h="831850">
                <a:moveTo>
                  <a:pt x="420370" y="643763"/>
                </a:moveTo>
                <a:lnTo>
                  <a:pt x="416560" y="643763"/>
                </a:lnTo>
                <a:lnTo>
                  <a:pt x="416560" y="646302"/>
                </a:lnTo>
                <a:lnTo>
                  <a:pt x="420370" y="646302"/>
                </a:lnTo>
                <a:lnTo>
                  <a:pt x="420370" y="643763"/>
                </a:lnTo>
                <a:close/>
              </a:path>
              <a:path w="420370" h="831850">
                <a:moveTo>
                  <a:pt x="3810" y="641223"/>
                </a:moveTo>
                <a:lnTo>
                  <a:pt x="0" y="641223"/>
                </a:lnTo>
                <a:lnTo>
                  <a:pt x="0" y="642492"/>
                </a:lnTo>
                <a:lnTo>
                  <a:pt x="3810" y="642492"/>
                </a:lnTo>
                <a:lnTo>
                  <a:pt x="3810" y="641223"/>
                </a:lnTo>
                <a:close/>
              </a:path>
              <a:path w="420370" h="831850">
                <a:moveTo>
                  <a:pt x="3810" y="637413"/>
                </a:moveTo>
                <a:lnTo>
                  <a:pt x="0" y="637413"/>
                </a:lnTo>
                <a:lnTo>
                  <a:pt x="0" y="639952"/>
                </a:lnTo>
                <a:lnTo>
                  <a:pt x="3810" y="639952"/>
                </a:lnTo>
                <a:lnTo>
                  <a:pt x="3810" y="637413"/>
                </a:lnTo>
                <a:close/>
              </a:path>
              <a:path w="420370" h="831850">
                <a:moveTo>
                  <a:pt x="420370" y="641223"/>
                </a:moveTo>
                <a:lnTo>
                  <a:pt x="416560" y="641223"/>
                </a:lnTo>
                <a:lnTo>
                  <a:pt x="416560" y="642492"/>
                </a:lnTo>
                <a:lnTo>
                  <a:pt x="420370" y="642492"/>
                </a:lnTo>
                <a:lnTo>
                  <a:pt x="420370" y="641223"/>
                </a:lnTo>
                <a:close/>
              </a:path>
              <a:path w="420370" h="831850">
                <a:moveTo>
                  <a:pt x="420370" y="637413"/>
                </a:moveTo>
                <a:lnTo>
                  <a:pt x="416560" y="637413"/>
                </a:lnTo>
                <a:lnTo>
                  <a:pt x="416560" y="639952"/>
                </a:lnTo>
                <a:lnTo>
                  <a:pt x="420370" y="639952"/>
                </a:lnTo>
                <a:lnTo>
                  <a:pt x="420370" y="637413"/>
                </a:lnTo>
                <a:close/>
              </a:path>
              <a:path w="420370" h="831850">
                <a:moveTo>
                  <a:pt x="3810" y="634873"/>
                </a:moveTo>
                <a:lnTo>
                  <a:pt x="0" y="634873"/>
                </a:lnTo>
                <a:lnTo>
                  <a:pt x="0" y="636142"/>
                </a:lnTo>
                <a:lnTo>
                  <a:pt x="3810" y="636142"/>
                </a:lnTo>
                <a:lnTo>
                  <a:pt x="3810" y="634873"/>
                </a:lnTo>
                <a:close/>
              </a:path>
              <a:path w="420370" h="831850">
                <a:moveTo>
                  <a:pt x="3810" y="631063"/>
                </a:moveTo>
                <a:lnTo>
                  <a:pt x="0" y="631063"/>
                </a:lnTo>
                <a:lnTo>
                  <a:pt x="0" y="633602"/>
                </a:lnTo>
                <a:lnTo>
                  <a:pt x="3810" y="633602"/>
                </a:lnTo>
                <a:lnTo>
                  <a:pt x="3810" y="631063"/>
                </a:lnTo>
                <a:close/>
              </a:path>
              <a:path w="420370" h="831850">
                <a:moveTo>
                  <a:pt x="420370" y="634873"/>
                </a:moveTo>
                <a:lnTo>
                  <a:pt x="416560" y="634873"/>
                </a:lnTo>
                <a:lnTo>
                  <a:pt x="416560" y="636142"/>
                </a:lnTo>
                <a:lnTo>
                  <a:pt x="420370" y="636142"/>
                </a:lnTo>
                <a:lnTo>
                  <a:pt x="420370" y="634873"/>
                </a:lnTo>
                <a:close/>
              </a:path>
              <a:path w="420370" h="831850">
                <a:moveTo>
                  <a:pt x="420370" y="631063"/>
                </a:moveTo>
                <a:lnTo>
                  <a:pt x="416560" y="631063"/>
                </a:lnTo>
                <a:lnTo>
                  <a:pt x="416560" y="633602"/>
                </a:lnTo>
                <a:lnTo>
                  <a:pt x="420370" y="633602"/>
                </a:lnTo>
                <a:lnTo>
                  <a:pt x="420370" y="631063"/>
                </a:lnTo>
                <a:close/>
              </a:path>
              <a:path w="420370" h="831850">
                <a:moveTo>
                  <a:pt x="3810" y="628523"/>
                </a:moveTo>
                <a:lnTo>
                  <a:pt x="0" y="628523"/>
                </a:lnTo>
                <a:lnTo>
                  <a:pt x="0" y="629792"/>
                </a:lnTo>
                <a:lnTo>
                  <a:pt x="3810" y="629792"/>
                </a:lnTo>
                <a:lnTo>
                  <a:pt x="3810" y="628523"/>
                </a:lnTo>
                <a:close/>
              </a:path>
              <a:path w="420370" h="831850">
                <a:moveTo>
                  <a:pt x="3810" y="624713"/>
                </a:moveTo>
                <a:lnTo>
                  <a:pt x="0" y="624713"/>
                </a:lnTo>
                <a:lnTo>
                  <a:pt x="0" y="627252"/>
                </a:lnTo>
                <a:lnTo>
                  <a:pt x="3810" y="627252"/>
                </a:lnTo>
                <a:lnTo>
                  <a:pt x="3810" y="624713"/>
                </a:lnTo>
                <a:close/>
              </a:path>
              <a:path w="420370" h="831850">
                <a:moveTo>
                  <a:pt x="420370" y="628523"/>
                </a:moveTo>
                <a:lnTo>
                  <a:pt x="416560" y="628523"/>
                </a:lnTo>
                <a:lnTo>
                  <a:pt x="416560" y="629792"/>
                </a:lnTo>
                <a:lnTo>
                  <a:pt x="420370" y="629792"/>
                </a:lnTo>
                <a:lnTo>
                  <a:pt x="420370" y="628523"/>
                </a:lnTo>
                <a:close/>
              </a:path>
              <a:path w="420370" h="831850">
                <a:moveTo>
                  <a:pt x="420370" y="624713"/>
                </a:moveTo>
                <a:lnTo>
                  <a:pt x="416560" y="624713"/>
                </a:lnTo>
                <a:lnTo>
                  <a:pt x="416560" y="627252"/>
                </a:lnTo>
                <a:lnTo>
                  <a:pt x="420370" y="627252"/>
                </a:lnTo>
                <a:lnTo>
                  <a:pt x="420370" y="624713"/>
                </a:lnTo>
                <a:close/>
              </a:path>
              <a:path w="420370" h="831850">
                <a:moveTo>
                  <a:pt x="3810" y="622173"/>
                </a:moveTo>
                <a:lnTo>
                  <a:pt x="0" y="622173"/>
                </a:lnTo>
                <a:lnTo>
                  <a:pt x="0" y="623442"/>
                </a:lnTo>
                <a:lnTo>
                  <a:pt x="3810" y="623442"/>
                </a:lnTo>
                <a:lnTo>
                  <a:pt x="3810" y="622173"/>
                </a:lnTo>
                <a:close/>
              </a:path>
              <a:path w="420370" h="831850">
                <a:moveTo>
                  <a:pt x="3810" y="618363"/>
                </a:moveTo>
                <a:lnTo>
                  <a:pt x="0" y="618363"/>
                </a:lnTo>
                <a:lnTo>
                  <a:pt x="0" y="620902"/>
                </a:lnTo>
                <a:lnTo>
                  <a:pt x="3810" y="620902"/>
                </a:lnTo>
                <a:lnTo>
                  <a:pt x="3810" y="618363"/>
                </a:lnTo>
                <a:close/>
              </a:path>
              <a:path w="420370" h="831850">
                <a:moveTo>
                  <a:pt x="420370" y="622173"/>
                </a:moveTo>
                <a:lnTo>
                  <a:pt x="416560" y="622173"/>
                </a:lnTo>
                <a:lnTo>
                  <a:pt x="416560" y="623442"/>
                </a:lnTo>
                <a:lnTo>
                  <a:pt x="420370" y="623442"/>
                </a:lnTo>
                <a:lnTo>
                  <a:pt x="420370" y="622173"/>
                </a:lnTo>
                <a:close/>
              </a:path>
              <a:path w="420370" h="831850">
                <a:moveTo>
                  <a:pt x="420370" y="618363"/>
                </a:moveTo>
                <a:lnTo>
                  <a:pt x="416560" y="618363"/>
                </a:lnTo>
                <a:lnTo>
                  <a:pt x="416560" y="620902"/>
                </a:lnTo>
                <a:lnTo>
                  <a:pt x="420370" y="620902"/>
                </a:lnTo>
                <a:lnTo>
                  <a:pt x="420370" y="618363"/>
                </a:lnTo>
                <a:close/>
              </a:path>
              <a:path w="420370" h="831850">
                <a:moveTo>
                  <a:pt x="3810" y="615823"/>
                </a:moveTo>
                <a:lnTo>
                  <a:pt x="0" y="615823"/>
                </a:lnTo>
                <a:lnTo>
                  <a:pt x="0" y="617092"/>
                </a:lnTo>
                <a:lnTo>
                  <a:pt x="3810" y="617092"/>
                </a:lnTo>
                <a:lnTo>
                  <a:pt x="3810" y="615823"/>
                </a:lnTo>
                <a:close/>
              </a:path>
              <a:path w="420370" h="831850">
                <a:moveTo>
                  <a:pt x="3810" y="612013"/>
                </a:moveTo>
                <a:lnTo>
                  <a:pt x="0" y="612013"/>
                </a:lnTo>
                <a:lnTo>
                  <a:pt x="0" y="614552"/>
                </a:lnTo>
                <a:lnTo>
                  <a:pt x="3810" y="614552"/>
                </a:lnTo>
                <a:lnTo>
                  <a:pt x="3810" y="612013"/>
                </a:lnTo>
                <a:close/>
              </a:path>
              <a:path w="420370" h="831850">
                <a:moveTo>
                  <a:pt x="420370" y="615823"/>
                </a:moveTo>
                <a:lnTo>
                  <a:pt x="416560" y="615823"/>
                </a:lnTo>
                <a:lnTo>
                  <a:pt x="416560" y="617092"/>
                </a:lnTo>
                <a:lnTo>
                  <a:pt x="420370" y="617092"/>
                </a:lnTo>
                <a:lnTo>
                  <a:pt x="420370" y="615823"/>
                </a:lnTo>
                <a:close/>
              </a:path>
              <a:path w="420370" h="831850">
                <a:moveTo>
                  <a:pt x="420370" y="612013"/>
                </a:moveTo>
                <a:lnTo>
                  <a:pt x="416560" y="612013"/>
                </a:lnTo>
                <a:lnTo>
                  <a:pt x="416560" y="614552"/>
                </a:lnTo>
                <a:lnTo>
                  <a:pt x="420370" y="614552"/>
                </a:lnTo>
                <a:lnTo>
                  <a:pt x="420370" y="612013"/>
                </a:lnTo>
                <a:close/>
              </a:path>
              <a:path w="420370" h="831850">
                <a:moveTo>
                  <a:pt x="3810" y="609473"/>
                </a:moveTo>
                <a:lnTo>
                  <a:pt x="0" y="609473"/>
                </a:lnTo>
                <a:lnTo>
                  <a:pt x="0" y="610742"/>
                </a:lnTo>
                <a:lnTo>
                  <a:pt x="3810" y="610742"/>
                </a:lnTo>
                <a:lnTo>
                  <a:pt x="3810" y="609473"/>
                </a:lnTo>
                <a:close/>
              </a:path>
              <a:path w="420370" h="831850">
                <a:moveTo>
                  <a:pt x="3810" y="605663"/>
                </a:moveTo>
                <a:lnTo>
                  <a:pt x="0" y="605663"/>
                </a:lnTo>
                <a:lnTo>
                  <a:pt x="0" y="608202"/>
                </a:lnTo>
                <a:lnTo>
                  <a:pt x="3810" y="608202"/>
                </a:lnTo>
                <a:lnTo>
                  <a:pt x="3810" y="605663"/>
                </a:lnTo>
                <a:close/>
              </a:path>
              <a:path w="420370" h="831850">
                <a:moveTo>
                  <a:pt x="420370" y="609473"/>
                </a:moveTo>
                <a:lnTo>
                  <a:pt x="416560" y="609473"/>
                </a:lnTo>
                <a:lnTo>
                  <a:pt x="416560" y="610742"/>
                </a:lnTo>
                <a:lnTo>
                  <a:pt x="420370" y="610742"/>
                </a:lnTo>
                <a:lnTo>
                  <a:pt x="420370" y="609473"/>
                </a:lnTo>
                <a:close/>
              </a:path>
              <a:path w="420370" h="831850">
                <a:moveTo>
                  <a:pt x="420370" y="605663"/>
                </a:moveTo>
                <a:lnTo>
                  <a:pt x="416560" y="605663"/>
                </a:lnTo>
                <a:lnTo>
                  <a:pt x="416560" y="608202"/>
                </a:lnTo>
                <a:lnTo>
                  <a:pt x="420370" y="608202"/>
                </a:lnTo>
                <a:lnTo>
                  <a:pt x="420370" y="605663"/>
                </a:lnTo>
                <a:close/>
              </a:path>
              <a:path w="420370" h="831850">
                <a:moveTo>
                  <a:pt x="3810" y="603123"/>
                </a:moveTo>
                <a:lnTo>
                  <a:pt x="0" y="603123"/>
                </a:lnTo>
                <a:lnTo>
                  <a:pt x="0" y="604392"/>
                </a:lnTo>
                <a:lnTo>
                  <a:pt x="3810" y="604392"/>
                </a:lnTo>
                <a:lnTo>
                  <a:pt x="3810" y="603123"/>
                </a:lnTo>
                <a:close/>
              </a:path>
              <a:path w="420370" h="831850">
                <a:moveTo>
                  <a:pt x="3810" y="599313"/>
                </a:moveTo>
                <a:lnTo>
                  <a:pt x="0" y="599313"/>
                </a:lnTo>
                <a:lnTo>
                  <a:pt x="0" y="601852"/>
                </a:lnTo>
                <a:lnTo>
                  <a:pt x="3810" y="601852"/>
                </a:lnTo>
                <a:lnTo>
                  <a:pt x="3810" y="599313"/>
                </a:lnTo>
                <a:close/>
              </a:path>
              <a:path w="420370" h="831850">
                <a:moveTo>
                  <a:pt x="420370" y="603123"/>
                </a:moveTo>
                <a:lnTo>
                  <a:pt x="416560" y="603123"/>
                </a:lnTo>
                <a:lnTo>
                  <a:pt x="416560" y="604392"/>
                </a:lnTo>
                <a:lnTo>
                  <a:pt x="420370" y="604392"/>
                </a:lnTo>
                <a:lnTo>
                  <a:pt x="420370" y="603123"/>
                </a:lnTo>
                <a:close/>
              </a:path>
              <a:path w="420370" h="831850">
                <a:moveTo>
                  <a:pt x="420370" y="599313"/>
                </a:moveTo>
                <a:lnTo>
                  <a:pt x="416560" y="599313"/>
                </a:lnTo>
                <a:lnTo>
                  <a:pt x="416560" y="601852"/>
                </a:lnTo>
                <a:lnTo>
                  <a:pt x="420370" y="601852"/>
                </a:lnTo>
                <a:lnTo>
                  <a:pt x="420370" y="599313"/>
                </a:lnTo>
                <a:close/>
              </a:path>
              <a:path w="420370" h="831850">
                <a:moveTo>
                  <a:pt x="3810" y="596900"/>
                </a:moveTo>
                <a:lnTo>
                  <a:pt x="0" y="596900"/>
                </a:lnTo>
                <a:lnTo>
                  <a:pt x="0" y="598042"/>
                </a:lnTo>
                <a:lnTo>
                  <a:pt x="3810" y="598042"/>
                </a:lnTo>
                <a:lnTo>
                  <a:pt x="3810" y="596900"/>
                </a:lnTo>
                <a:close/>
              </a:path>
              <a:path w="420370" h="831850">
                <a:moveTo>
                  <a:pt x="420370" y="596900"/>
                </a:moveTo>
                <a:lnTo>
                  <a:pt x="416560" y="596900"/>
                </a:lnTo>
                <a:lnTo>
                  <a:pt x="416560" y="598042"/>
                </a:lnTo>
                <a:lnTo>
                  <a:pt x="420370" y="598042"/>
                </a:lnTo>
                <a:lnTo>
                  <a:pt x="420370" y="596900"/>
                </a:lnTo>
                <a:close/>
              </a:path>
              <a:path w="420370" h="831850">
                <a:moveTo>
                  <a:pt x="1270" y="591692"/>
                </a:moveTo>
                <a:lnTo>
                  <a:pt x="0" y="591692"/>
                </a:lnTo>
                <a:lnTo>
                  <a:pt x="0" y="595502"/>
                </a:lnTo>
                <a:lnTo>
                  <a:pt x="3810" y="595502"/>
                </a:lnTo>
                <a:lnTo>
                  <a:pt x="3810" y="592963"/>
                </a:lnTo>
                <a:lnTo>
                  <a:pt x="1270" y="592963"/>
                </a:lnTo>
                <a:lnTo>
                  <a:pt x="1270" y="591692"/>
                </a:lnTo>
                <a:close/>
              </a:path>
              <a:path w="420370" h="831850">
                <a:moveTo>
                  <a:pt x="420370" y="592963"/>
                </a:moveTo>
                <a:lnTo>
                  <a:pt x="416560" y="592963"/>
                </a:lnTo>
                <a:lnTo>
                  <a:pt x="416560" y="595502"/>
                </a:lnTo>
                <a:lnTo>
                  <a:pt x="420370" y="595502"/>
                </a:lnTo>
                <a:lnTo>
                  <a:pt x="420370" y="592963"/>
                </a:lnTo>
                <a:close/>
              </a:path>
              <a:path w="420370" h="831850">
                <a:moveTo>
                  <a:pt x="3810" y="589152"/>
                </a:moveTo>
                <a:lnTo>
                  <a:pt x="2539" y="589152"/>
                </a:lnTo>
                <a:lnTo>
                  <a:pt x="2539" y="591692"/>
                </a:lnTo>
                <a:lnTo>
                  <a:pt x="3810" y="591692"/>
                </a:lnTo>
                <a:lnTo>
                  <a:pt x="3810" y="589152"/>
                </a:lnTo>
                <a:close/>
              </a:path>
              <a:path w="420370" h="831850">
                <a:moveTo>
                  <a:pt x="420370" y="590550"/>
                </a:moveTo>
                <a:lnTo>
                  <a:pt x="416560" y="590550"/>
                </a:lnTo>
                <a:lnTo>
                  <a:pt x="416560" y="591692"/>
                </a:lnTo>
                <a:lnTo>
                  <a:pt x="420370" y="591692"/>
                </a:lnTo>
                <a:lnTo>
                  <a:pt x="420370" y="590550"/>
                </a:lnTo>
                <a:close/>
              </a:path>
              <a:path w="420370" h="831850">
                <a:moveTo>
                  <a:pt x="420370" y="586613"/>
                </a:moveTo>
                <a:lnTo>
                  <a:pt x="416560" y="586613"/>
                </a:lnTo>
                <a:lnTo>
                  <a:pt x="416560" y="589152"/>
                </a:lnTo>
                <a:lnTo>
                  <a:pt x="420370" y="589152"/>
                </a:lnTo>
                <a:lnTo>
                  <a:pt x="420370" y="586613"/>
                </a:lnTo>
                <a:close/>
              </a:path>
              <a:path w="420370" h="831850">
                <a:moveTo>
                  <a:pt x="420370" y="584200"/>
                </a:moveTo>
                <a:lnTo>
                  <a:pt x="416560" y="584200"/>
                </a:lnTo>
                <a:lnTo>
                  <a:pt x="416560" y="585342"/>
                </a:lnTo>
                <a:lnTo>
                  <a:pt x="420370" y="585342"/>
                </a:lnTo>
                <a:lnTo>
                  <a:pt x="420370" y="584200"/>
                </a:lnTo>
                <a:close/>
              </a:path>
              <a:path w="420370" h="831850">
                <a:moveTo>
                  <a:pt x="420370" y="580263"/>
                </a:moveTo>
                <a:lnTo>
                  <a:pt x="416560" y="580263"/>
                </a:lnTo>
                <a:lnTo>
                  <a:pt x="416560" y="582802"/>
                </a:lnTo>
                <a:lnTo>
                  <a:pt x="420370" y="582802"/>
                </a:lnTo>
                <a:lnTo>
                  <a:pt x="420370" y="580263"/>
                </a:lnTo>
                <a:close/>
              </a:path>
              <a:path w="420370" h="831850">
                <a:moveTo>
                  <a:pt x="420370" y="577850"/>
                </a:moveTo>
                <a:lnTo>
                  <a:pt x="416560" y="577850"/>
                </a:lnTo>
                <a:lnTo>
                  <a:pt x="416560" y="578992"/>
                </a:lnTo>
                <a:lnTo>
                  <a:pt x="420370" y="578992"/>
                </a:lnTo>
                <a:lnTo>
                  <a:pt x="420370" y="577850"/>
                </a:lnTo>
                <a:close/>
              </a:path>
              <a:path w="420370" h="831850">
                <a:moveTo>
                  <a:pt x="420370" y="573913"/>
                </a:moveTo>
                <a:lnTo>
                  <a:pt x="416560" y="573913"/>
                </a:lnTo>
                <a:lnTo>
                  <a:pt x="416560" y="576452"/>
                </a:lnTo>
                <a:lnTo>
                  <a:pt x="420370" y="576452"/>
                </a:lnTo>
                <a:lnTo>
                  <a:pt x="420370" y="573913"/>
                </a:lnTo>
                <a:close/>
              </a:path>
              <a:path w="420370" h="831850">
                <a:moveTo>
                  <a:pt x="420370" y="571500"/>
                </a:moveTo>
                <a:lnTo>
                  <a:pt x="416560" y="571500"/>
                </a:lnTo>
                <a:lnTo>
                  <a:pt x="416560" y="572642"/>
                </a:lnTo>
                <a:lnTo>
                  <a:pt x="420370" y="572642"/>
                </a:lnTo>
                <a:lnTo>
                  <a:pt x="420370" y="571500"/>
                </a:lnTo>
                <a:close/>
              </a:path>
              <a:path w="420370" h="831850">
                <a:moveTo>
                  <a:pt x="420370" y="567563"/>
                </a:moveTo>
                <a:lnTo>
                  <a:pt x="416560" y="567563"/>
                </a:lnTo>
                <a:lnTo>
                  <a:pt x="416560" y="570102"/>
                </a:lnTo>
                <a:lnTo>
                  <a:pt x="420370" y="570102"/>
                </a:lnTo>
                <a:lnTo>
                  <a:pt x="420370" y="567563"/>
                </a:lnTo>
                <a:close/>
              </a:path>
              <a:path w="420370" h="831850">
                <a:moveTo>
                  <a:pt x="420370" y="565150"/>
                </a:moveTo>
                <a:lnTo>
                  <a:pt x="416560" y="565150"/>
                </a:lnTo>
                <a:lnTo>
                  <a:pt x="416560" y="566292"/>
                </a:lnTo>
                <a:lnTo>
                  <a:pt x="420370" y="566292"/>
                </a:lnTo>
                <a:lnTo>
                  <a:pt x="420370" y="565150"/>
                </a:lnTo>
                <a:close/>
              </a:path>
              <a:path w="420370" h="831850">
                <a:moveTo>
                  <a:pt x="420370" y="561213"/>
                </a:moveTo>
                <a:lnTo>
                  <a:pt x="416560" y="561213"/>
                </a:lnTo>
                <a:lnTo>
                  <a:pt x="416560" y="563752"/>
                </a:lnTo>
                <a:lnTo>
                  <a:pt x="420370" y="563752"/>
                </a:lnTo>
                <a:lnTo>
                  <a:pt x="420370" y="561213"/>
                </a:lnTo>
                <a:close/>
              </a:path>
              <a:path w="420370" h="831850">
                <a:moveTo>
                  <a:pt x="420370" y="558800"/>
                </a:moveTo>
                <a:lnTo>
                  <a:pt x="416560" y="558800"/>
                </a:lnTo>
                <a:lnTo>
                  <a:pt x="416560" y="559942"/>
                </a:lnTo>
                <a:lnTo>
                  <a:pt x="420370" y="559942"/>
                </a:lnTo>
                <a:lnTo>
                  <a:pt x="420370" y="558800"/>
                </a:lnTo>
                <a:close/>
              </a:path>
              <a:path w="420370" h="831850">
                <a:moveTo>
                  <a:pt x="420370" y="554863"/>
                </a:moveTo>
                <a:lnTo>
                  <a:pt x="416560" y="554863"/>
                </a:lnTo>
                <a:lnTo>
                  <a:pt x="416560" y="557402"/>
                </a:lnTo>
                <a:lnTo>
                  <a:pt x="420370" y="557402"/>
                </a:lnTo>
                <a:lnTo>
                  <a:pt x="420370" y="554863"/>
                </a:lnTo>
                <a:close/>
              </a:path>
              <a:path w="420370" h="831850">
                <a:moveTo>
                  <a:pt x="420370" y="552450"/>
                </a:moveTo>
                <a:lnTo>
                  <a:pt x="416560" y="552450"/>
                </a:lnTo>
                <a:lnTo>
                  <a:pt x="416560" y="553592"/>
                </a:lnTo>
                <a:lnTo>
                  <a:pt x="420370" y="553592"/>
                </a:lnTo>
                <a:lnTo>
                  <a:pt x="420370" y="552450"/>
                </a:lnTo>
                <a:close/>
              </a:path>
              <a:path w="420370" h="831850">
                <a:moveTo>
                  <a:pt x="420370" y="548513"/>
                </a:moveTo>
                <a:lnTo>
                  <a:pt x="416560" y="548513"/>
                </a:lnTo>
                <a:lnTo>
                  <a:pt x="416560" y="551052"/>
                </a:lnTo>
                <a:lnTo>
                  <a:pt x="420370" y="551052"/>
                </a:lnTo>
                <a:lnTo>
                  <a:pt x="420370" y="548513"/>
                </a:lnTo>
                <a:close/>
              </a:path>
              <a:path w="420370" h="831850">
                <a:moveTo>
                  <a:pt x="420370" y="546100"/>
                </a:moveTo>
                <a:lnTo>
                  <a:pt x="416560" y="546100"/>
                </a:lnTo>
                <a:lnTo>
                  <a:pt x="416560" y="547242"/>
                </a:lnTo>
                <a:lnTo>
                  <a:pt x="420370" y="547242"/>
                </a:lnTo>
                <a:lnTo>
                  <a:pt x="420370" y="546100"/>
                </a:lnTo>
                <a:close/>
              </a:path>
              <a:path w="420370" h="831850">
                <a:moveTo>
                  <a:pt x="420370" y="542163"/>
                </a:moveTo>
                <a:lnTo>
                  <a:pt x="416560" y="542163"/>
                </a:lnTo>
                <a:lnTo>
                  <a:pt x="416560" y="544702"/>
                </a:lnTo>
                <a:lnTo>
                  <a:pt x="420370" y="544702"/>
                </a:lnTo>
                <a:lnTo>
                  <a:pt x="420370" y="542163"/>
                </a:lnTo>
                <a:close/>
              </a:path>
              <a:path w="420370" h="831850">
                <a:moveTo>
                  <a:pt x="420370" y="539750"/>
                </a:moveTo>
                <a:lnTo>
                  <a:pt x="416560" y="539750"/>
                </a:lnTo>
                <a:lnTo>
                  <a:pt x="416560" y="540892"/>
                </a:lnTo>
                <a:lnTo>
                  <a:pt x="420370" y="540892"/>
                </a:lnTo>
                <a:lnTo>
                  <a:pt x="420370" y="539750"/>
                </a:lnTo>
                <a:close/>
              </a:path>
              <a:path w="420370" h="831850">
                <a:moveTo>
                  <a:pt x="420370" y="535813"/>
                </a:moveTo>
                <a:lnTo>
                  <a:pt x="416560" y="535813"/>
                </a:lnTo>
                <a:lnTo>
                  <a:pt x="416560" y="538352"/>
                </a:lnTo>
                <a:lnTo>
                  <a:pt x="420370" y="538352"/>
                </a:lnTo>
                <a:lnTo>
                  <a:pt x="420370" y="535813"/>
                </a:lnTo>
                <a:close/>
              </a:path>
              <a:path w="420370" h="831850">
                <a:moveTo>
                  <a:pt x="420370" y="533400"/>
                </a:moveTo>
                <a:lnTo>
                  <a:pt x="416560" y="533400"/>
                </a:lnTo>
                <a:lnTo>
                  <a:pt x="416560" y="534542"/>
                </a:lnTo>
                <a:lnTo>
                  <a:pt x="420370" y="534542"/>
                </a:lnTo>
                <a:lnTo>
                  <a:pt x="420370" y="533400"/>
                </a:lnTo>
                <a:close/>
              </a:path>
              <a:path w="420370" h="831850">
                <a:moveTo>
                  <a:pt x="420370" y="529463"/>
                </a:moveTo>
                <a:lnTo>
                  <a:pt x="416560" y="529463"/>
                </a:lnTo>
                <a:lnTo>
                  <a:pt x="416560" y="532002"/>
                </a:lnTo>
                <a:lnTo>
                  <a:pt x="420370" y="532002"/>
                </a:lnTo>
                <a:lnTo>
                  <a:pt x="420370" y="529463"/>
                </a:lnTo>
                <a:close/>
              </a:path>
              <a:path w="420370" h="831850">
                <a:moveTo>
                  <a:pt x="420370" y="527050"/>
                </a:moveTo>
                <a:lnTo>
                  <a:pt x="416560" y="527050"/>
                </a:lnTo>
                <a:lnTo>
                  <a:pt x="416560" y="528192"/>
                </a:lnTo>
                <a:lnTo>
                  <a:pt x="420370" y="528192"/>
                </a:lnTo>
                <a:lnTo>
                  <a:pt x="420370" y="527050"/>
                </a:lnTo>
                <a:close/>
              </a:path>
              <a:path w="420370" h="831850">
                <a:moveTo>
                  <a:pt x="420370" y="523113"/>
                </a:moveTo>
                <a:lnTo>
                  <a:pt x="416560" y="523113"/>
                </a:lnTo>
                <a:lnTo>
                  <a:pt x="416560" y="525652"/>
                </a:lnTo>
                <a:lnTo>
                  <a:pt x="420370" y="525652"/>
                </a:lnTo>
                <a:lnTo>
                  <a:pt x="420370" y="523113"/>
                </a:lnTo>
                <a:close/>
              </a:path>
              <a:path w="420370" h="831850">
                <a:moveTo>
                  <a:pt x="420370" y="520700"/>
                </a:moveTo>
                <a:lnTo>
                  <a:pt x="416560" y="520700"/>
                </a:lnTo>
                <a:lnTo>
                  <a:pt x="416560" y="521842"/>
                </a:lnTo>
                <a:lnTo>
                  <a:pt x="420370" y="521842"/>
                </a:lnTo>
                <a:lnTo>
                  <a:pt x="420370" y="520700"/>
                </a:lnTo>
                <a:close/>
              </a:path>
              <a:path w="420370" h="831850">
                <a:moveTo>
                  <a:pt x="420370" y="516763"/>
                </a:moveTo>
                <a:lnTo>
                  <a:pt x="416560" y="516763"/>
                </a:lnTo>
                <a:lnTo>
                  <a:pt x="416560" y="519302"/>
                </a:lnTo>
                <a:lnTo>
                  <a:pt x="420370" y="519302"/>
                </a:lnTo>
                <a:lnTo>
                  <a:pt x="420370" y="516763"/>
                </a:lnTo>
                <a:close/>
              </a:path>
              <a:path w="420370" h="831850">
                <a:moveTo>
                  <a:pt x="420370" y="514350"/>
                </a:moveTo>
                <a:lnTo>
                  <a:pt x="416560" y="514350"/>
                </a:lnTo>
                <a:lnTo>
                  <a:pt x="416560" y="515492"/>
                </a:lnTo>
                <a:lnTo>
                  <a:pt x="420370" y="515492"/>
                </a:lnTo>
                <a:lnTo>
                  <a:pt x="420370" y="514350"/>
                </a:lnTo>
                <a:close/>
              </a:path>
              <a:path w="420370" h="831850">
                <a:moveTo>
                  <a:pt x="420370" y="510413"/>
                </a:moveTo>
                <a:lnTo>
                  <a:pt x="416560" y="510413"/>
                </a:lnTo>
                <a:lnTo>
                  <a:pt x="416560" y="512952"/>
                </a:lnTo>
                <a:lnTo>
                  <a:pt x="420370" y="512952"/>
                </a:lnTo>
                <a:lnTo>
                  <a:pt x="420370" y="510413"/>
                </a:lnTo>
                <a:close/>
              </a:path>
              <a:path w="420370" h="831850">
                <a:moveTo>
                  <a:pt x="420370" y="508000"/>
                </a:moveTo>
                <a:lnTo>
                  <a:pt x="416560" y="508000"/>
                </a:lnTo>
                <a:lnTo>
                  <a:pt x="416560" y="509142"/>
                </a:lnTo>
                <a:lnTo>
                  <a:pt x="420370" y="509142"/>
                </a:lnTo>
                <a:lnTo>
                  <a:pt x="420370" y="508000"/>
                </a:lnTo>
                <a:close/>
              </a:path>
              <a:path w="420370" h="831850">
                <a:moveTo>
                  <a:pt x="420370" y="504063"/>
                </a:moveTo>
                <a:lnTo>
                  <a:pt x="416560" y="504063"/>
                </a:lnTo>
                <a:lnTo>
                  <a:pt x="416560" y="506602"/>
                </a:lnTo>
                <a:lnTo>
                  <a:pt x="420370" y="506602"/>
                </a:lnTo>
                <a:lnTo>
                  <a:pt x="420370" y="504063"/>
                </a:lnTo>
                <a:close/>
              </a:path>
              <a:path w="420370" h="831850">
                <a:moveTo>
                  <a:pt x="420370" y="501650"/>
                </a:moveTo>
                <a:lnTo>
                  <a:pt x="416560" y="501650"/>
                </a:lnTo>
                <a:lnTo>
                  <a:pt x="416560" y="502792"/>
                </a:lnTo>
                <a:lnTo>
                  <a:pt x="420370" y="502792"/>
                </a:lnTo>
                <a:lnTo>
                  <a:pt x="420370" y="501650"/>
                </a:lnTo>
                <a:close/>
              </a:path>
              <a:path w="420370" h="831850">
                <a:moveTo>
                  <a:pt x="420370" y="497713"/>
                </a:moveTo>
                <a:lnTo>
                  <a:pt x="416560" y="497713"/>
                </a:lnTo>
                <a:lnTo>
                  <a:pt x="416560" y="500252"/>
                </a:lnTo>
                <a:lnTo>
                  <a:pt x="420370" y="500252"/>
                </a:lnTo>
                <a:lnTo>
                  <a:pt x="420370" y="497713"/>
                </a:lnTo>
                <a:close/>
              </a:path>
              <a:path w="420370" h="831850">
                <a:moveTo>
                  <a:pt x="420370" y="492760"/>
                </a:moveTo>
                <a:lnTo>
                  <a:pt x="416560" y="492760"/>
                </a:lnTo>
                <a:lnTo>
                  <a:pt x="416560" y="496442"/>
                </a:lnTo>
                <a:lnTo>
                  <a:pt x="420370" y="496442"/>
                </a:lnTo>
                <a:lnTo>
                  <a:pt x="420370" y="492760"/>
                </a:lnTo>
                <a:close/>
              </a:path>
              <a:path w="420370" h="831850">
                <a:moveTo>
                  <a:pt x="3810" y="662813"/>
                </a:moveTo>
                <a:lnTo>
                  <a:pt x="0" y="662813"/>
                </a:lnTo>
                <a:lnTo>
                  <a:pt x="0" y="719963"/>
                </a:lnTo>
                <a:lnTo>
                  <a:pt x="3810" y="719963"/>
                </a:lnTo>
                <a:lnTo>
                  <a:pt x="3810" y="662813"/>
                </a:lnTo>
                <a:close/>
              </a:path>
              <a:path w="420370" h="831850">
                <a:moveTo>
                  <a:pt x="420370" y="662813"/>
                </a:moveTo>
                <a:lnTo>
                  <a:pt x="416560" y="662813"/>
                </a:lnTo>
                <a:lnTo>
                  <a:pt x="416560" y="719963"/>
                </a:lnTo>
                <a:lnTo>
                  <a:pt x="420370" y="719963"/>
                </a:lnTo>
                <a:lnTo>
                  <a:pt x="420370" y="662813"/>
                </a:lnTo>
                <a:close/>
              </a:path>
              <a:path w="420370" h="831850">
                <a:moveTo>
                  <a:pt x="3810" y="719963"/>
                </a:moveTo>
                <a:lnTo>
                  <a:pt x="0" y="719963"/>
                </a:lnTo>
                <a:lnTo>
                  <a:pt x="0" y="774573"/>
                </a:lnTo>
                <a:lnTo>
                  <a:pt x="3810" y="774573"/>
                </a:lnTo>
                <a:lnTo>
                  <a:pt x="3810" y="719963"/>
                </a:lnTo>
                <a:close/>
              </a:path>
              <a:path w="420370" h="831850">
                <a:moveTo>
                  <a:pt x="420370" y="719963"/>
                </a:moveTo>
                <a:lnTo>
                  <a:pt x="416560" y="719963"/>
                </a:lnTo>
                <a:lnTo>
                  <a:pt x="416560" y="754253"/>
                </a:lnTo>
                <a:lnTo>
                  <a:pt x="417830" y="754253"/>
                </a:lnTo>
                <a:lnTo>
                  <a:pt x="417829" y="751713"/>
                </a:lnTo>
                <a:lnTo>
                  <a:pt x="419100" y="751713"/>
                </a:lnTo>
                <a:lnTo>
                  <a:pt x="419100" y="749173"/>
                </a:lnTo>
                <a:lnTo>
                  <a:pt x="420370" y="749173"/>
                </a:lnTo>
                <a:lnTo>
                  <a:pt x="420370" y="719963"/>
                </a:lnTo>
                <a:close/>
              </a:path>
              <a:path w="420370" h="831850">
                <a:moveTo>
                  <a:pt x="3810" y="774573"/>
                </a:moveTo>
                <a:lnTo>
                  <a:pt x="0" y="774573"/>
                </a:lnTo>
                <a:lnTo>
                  <a:pt x="0" y="780923"/>
                </a:lnTo>
                <a:lnTo>
                  <a:pt x="3810" y="780923"/>
                </a:lnTo>
                <a:lnTo>
                  <a:pt x="3810" y="774573"/>
                </a:lnTo>
                <a:close/>
              </a:path>
              <a:path w="420370" h="831850">
                <a:moveTo>
                  <a:pt x="3810" y="780923"/>
                </a:moveTo>
                <a:lnTo>
                  <a:pt x="0" y="780923"/>
                </a:lnTo>
                <a:lnTo>
                  <a:pt x="0" y="787273"/>
                </a:lnTo>
                <a:lnTo>
                  <a:pt x="3810" y="787273"/>
                </a:lnTo>
                <a:lnTo>
                  <a:pt x="3810" y="780923"/>
                </a:lnTo>
                <a:close/>
              </a:path>
              <a:path w="420370" h="831850">
                <a:moveTo>
                  <a:pt x="3810" y="787273"/>
                </a:moveTo>
                <a:lnTo>
                  <a:pt x="0" y="787273"/>
                </a:lnTo>
                <a:lnTo>
                  <a:pt x="0" y="793623"/>
                </a:lnTo>
                <a:lnTo>
                  <a:pt x="3810" y="793623"/>
                </a:lnTo>
                <a:lnTo>
                  <a:pt x="3810" y="787273"/>
                </a:lnTo>
                <a:close/>
              </a:path>
              <a:path w="420370" h="831850">
                <a:moveTo>
                  <a:pt x="3810" y="793623"/>
                </a:moveTo>
                <a:lnTo>
                  <a:pt x="0" y="793623"/>
                </a:lnTo>
                <a:lnTo>
                  <a:pt x="0" y="799973"/>
                </a:lnTo>
                <a:lnTo>
                  <a:pt x="3810" y="799973"/>
                </a:lnTo>
                <a:lnTo>
                  <a:pt x="3810" y="793623"/>
                </a:lnTo>
                <a:close/>
              </a:path>
              <a:path w="420370" h="831850">
                <a:moveTo>
                  <a:pt x="3810" y="799973"/>
                </a:moveTo>
                <a:lnTo>
                  <a:pt x="0" y="799973"/>
                </a:lnTo>
                <a:lnTo>
                  <a:pt x="0" y="806323"/>
                </a:lnTo>
                <a:lnTo>
                  <a:pt x="3810" y="806323"/>
                </a:lnTo>
                <a:lnTo>
                  <a:pt x="3810" y="799973"/>
                </a:lnTo>
                <a:close/>
              </a:path>
              <a:path w="420370" h="831850">
                <a:moveTo>
                  <a:pt x="3810" y="806323"/>
                </a:moveTo>
                <a:lnTo>
                  <a:pt x="0" y="806323"/>
                </a:lnTo>
                <a:lnTo>
                  <a:pt x="0" y="812673"/>
                </a:lnTo>
                <a:lnTo>
                  <a:pt x="3810" y="812673"/>
                </a:lnTo>
                <a:lnTo>
                  <a:pt x="3810" y="806323"/>
                </a:lnTo>
                <a:close/>
              </a:path>
              <a:path w="420370" h="831850">
                <a:moveTo>
                  <a:pt x="3810" y="812673"/>
                </a:moveTo>
                <a:lnTo>
                  <a:pt x="0" y="812673"/>
                </a:lnTo>
                <a:lnTo>
                  <a:pt x="0" y="819023"/>
                </a:lnTo>
                <a:lnTo>
                  <a:pt x="3810" y="819023"/>
                </a:lnTo>
                <a:lnTo>
                  <a:pt x="3810" y="812673"/>
                </a:lnTo>
                <a:close/>
              </a:path>
              <a:path w="420370" h="831850">
                <a:moveTo>
                  <a:pt x="3810" y="819023"/>
                </a:moveTo>
                <a:lnTo>
                  <a:pt x="0" y="819023"/>
                </a:lnTo>
                <a:lnTo>
                  <a:pt x="0" y="825373"/>
                </a:lnTo>
                <a:lnTo>
                  <a:pt x="3810" y="825373"/>
                </a:lnTo>
                <a:lnTo>
                  <a:pt x="3810" y="819023"/>
                </a:lnTo>
                <a:close/>
              </a:path>
              <a:path w="420370" h="831850">
                <a:moveTo>
                  <a:pt x="3810" y="825373"/>
                </a:moveTo>
                <a:lnTo>
                  <a:pt x="0" y="825373"/>
                </a:lnTo>
                <a:lnTo>
                  <a:pt x="0" y="831723"/>
                </a:lnTo>
                <a:lnTo>
                  <a:pt x="358139" y="831723"/>
                </a:lnTo>
                <a:lnTo>
                  <a:pt x="358139" y="830453"/>
                </a:lnTo>
                <a:lnTo>
                  <a:pt x="359410" y="830453"/>
                </a:lnTo>
                <a:lnTo>
                  <a:pt x="359410" y="829183"/>
                </a:lnTo>
                <a:lnTo>
                  <a:pt x="360679" y="829183"/>
                </a:lnTo>
                <a:lnTo>
                  <a:pt x="360679" y="827913"/>
                </a:lnTo>
                <a:lnTo>
                  <a:pt x="3810" y="827913"/>
                </a:lnTo>
                <a:lnTo>
                  <a:pt x="3810" y="825373"/>
                </a:lnTo>
                <a:close/>
              </a:path>
            </a:pathLst>
          </a:custGeom>
          <a:solidFill>
            <a:srgbClr val="D03D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3" name="bk object 4923"/>
          <p:cNvSpPr/>
          <p:nvPr/>
        </p:nvSpPr>
        <p:spPr>
          <a:xfrm>
            <a:off x="5626100" y="2838576"/>
            <a:ext cx="412750" cy="824230"/>
          </a:xfrm>
          <a:custGeom>
            <a:avLst/>
            <a:gdLst/>
            <a:ahLst/>
            <a:cxnLst/>
            <a:rect l="l" t="t" r="r" b="b"/>
            <a:pathLst>
              <a:path w="412750" h="824229">
                <a:moveTo>
                  <a:pt x="412750" y="81280"/>
                </a:moveTo>
                <a:lnTo>
                  <a:pt x="410210" y="81280"/>
                </a:lnTo>
                <a:lnTo>
                  <a:pt x="410210" y="86233"/>
                </a:lnTo>
                <a:lnTo>
                  <a:pt x="412750" y="86233"/>
                </a:lnTo>
                <a:lnTo>
                  <a:pt x="412750" y="81280"/>
                </a:lnTo>
                <a:close/>
              </a:path>
              <a:path w="412750" h="824229">
                <a:moveTo>
                  <a:pt x="412750" y="74930"/>
                </a:moveTo>
                <a:lnTo>
                  <a:pt x="410210" y="74930"/>
                </a:lnTo>
                <a:lnTo>
                  <a:pt x="410210" y="79883"/>
                </a:lnTo>
                <a:lnTo>
                  <a:pt x="412750" y="79883"/>
                </a:lnTo>
                <a:lnTo>
                  <a:pt x="412750" y="74930"/>
                </a:lnTo>
                <a:close/>
              </a:path>
              <a:path w="412750" h="824229">
                <a:moveTo>
                  <a:pt x="412750" y="72390"/>
                </a:moveTo>
                <a:lnTo>
                  <a:pt x="410210" y="72390"/>
                </a:lnTo>
                <a:lnTo>
                  <a:pt x="410210" y="73533"/>
                </a:lnTo>
                <a:lnTo>
                  <a:pt x="412750" y="73533"/>
                </a:lnTo>
                <a:lnTo>
                  <a:pt x="412750" y="72390"/>
                </a:lnTo>
                <a:close/>
              </a:path>
              <a:path w="412750" h="824229">
                <a:moveTo>
                  <a:pt x="412750" y="68580"/>
                </a:moveTo>
                <a:lnTo>
                  <a:pt x="410210" y="68580"/>
                </a:lnTo>
                <a:lnTo>
                  <a:pt x="410210" y="71120"/>
                </a:lnTo>
                <a:lnTo>
                  <a:pt x="412750" y="71120"/>
                </a:lnTo>
                <a:lnTo>
                  <a:pt x="412750" y="68580"/>
                </a:lnTo>
                <a:close/>
              </a:path>
              <a:path w="412750" h="824229">
                <a:moveTo>
                  <a:pt x="412750" y="66040"/>
                </a:moveTo>
                <a:lnTo>
                  <a:pt x="410210" y="66040"/>
                </a:lnTo>
                <a:lnTo>
                  <a:pt x="410210" y="67183"/>
                </a:lnTo>
                <a:lnTo>
                  <a:pt x="412750" y="67183"/>
                </a:lnTo>
                <a:lnTo>
                  <a:pt x="412750" y="66040"/>
                </a:lnTo>
                <a:close/>
              </a:path>
              <a:path w="412750" h="824229">
                <a:moveTo>
                  <a:pt x="412750" y="62230"/>
                </a:moveTo>
                <a:lnTo>
                  <a:pt x="410210" y="62230"/>
                </a:lnTo>
                <a:lnTo>
                  <a:pt x="410210" y="64770"/>
                </a:lnTo>
                <a:lnTo>
                  <a:pt x="412750" y="64770"/>
                </a:lnTo>
                <a:lnTo>
                  <a:pt x="412750" y="62230"/>
                </a:lnTo>
                <a:close/>
              </a:path>
              <a:path w="412750" h="824229">
                <a:moveTo>
                  <a:pt x="412750" y="59690"/>
                </a:moveTo>
                <a:lnTo>
                  <a:pt x="410210" y="59690"/>
                </a:lnTo>
                <a:lnTo>
                  <a:pt x="410210" y="60833"/>
                </a:lnTo>
                <a:lnTo>
                  <a:pt x="412750" y="60833"/>
                </a:lnTo>
                <a:lnTo>
                  <a:pt x="412750" y="59690"/>
                </a:lnTo>
                <a:close/>
              </a:path>
              <a:path w="412750" h="824229">
                <a:moveTo>
                  <a:pt x="412750" y="55880"/>
                </a:moveTo>
                <a:lnTo>
                  <a:pt x="410210" y="55880"/>
                </a:lnTo>
                <a:lnTo>
                  <a:pt x="410210" y="58420"/>
                </a:lnTo>
                <a:lnTo>
                  <a:pt x="412750" y="58420"/>
                </a:lnTo>
                <a:lnTo>
                  <a:pt x="412750" y="55880"/>
                </a:lnTo>
                <a:close/>
              </a:path>
              <a:path w="412750" h="824229">
                <a:moveTo>
                  <a:pt x="412750" y="53340"/>
                </a:moveTo>
                <a:lnTo>
                  <a:pt x="410210" y="53340"/>
                </a:lnTo>
                <a:lnTo>
                  <a:pt x="410210" y="54483"/>
                </a:lnTo>
                <a:lnTo>
                  <a:pt x="412750" y="54483"/>
                </a:lnTo>
                <a:lnTo>
                  <a:pt x="412750" y="53340"/>
                </a:lnTo>
                <a:close/>
              </a:path>
              <a:path w="412750" h="824229">
                <a:moveTo>
                  <a:pt x="412750" y="49530"/>
                </a:moveTo>
                <a:lnTo>
                  <a:pt x="410210" y="49530"/>
                </a:lnTo>
                <a:lnTo>
                  <a:pt x="410210" y="52070"/>
                </a:lnTo>
                <a:lnTo>
                  <a:pt x="412750" y="52070"/>
                </a:lnTo>
                <a:lnTo>
                  <a:pt x="412750" y="49530"/>
                </a:lnTo>
                <a:close/>
              </a:path>
              <a:path w="412750" h="824229">
                <a:moveTo>
                  <a:pt x="412750" y="46990"/>
                </a:moveTo>
                <a:lnTo>
                  <a:pt x="410210" y="46990"/>
                </a:lnTo>
                <a:lnTo>
                  <a:pt x="410210" y="48133"/>
                </a:lnTo>
                <a:lnTo>
                  <a:pt x="412750" y="48133"/>
                </a:lnTo>
                <a:lnTo>
                  <a:pt x="412750" y="46990"/>
                </a:lnTo>
                <a:close/>
              </a:path>
              <a:path w="412750" h="824229">
                <a:moveTo>
                  <a:pt x="412750" y="43180"/>
                </a:moveTo>
                <a:lnTo>
                  <a:pt x="410210" y="43180"/>
                </a:lnTo>
                <a:lnTo>
                  <a:pt x="410210" y="45720"/>
                </a:lnTo>
                <a:lnTo>
                  <a:pt x="412750" y="45720"/>
                </a:lnTo>
                <a:lnTo>
                  <a:pt x="412750" y="43180"/>
                </a:lnTo>
                <a:close/>
              </a:path>
              <a:path w="412750" h="824229">
                <a:moveTo>
                  <a:pt x="412750" y="40640"/>
                </a:moveTo>
                <a:lnTo>
                  <a:pt x="410210" y="40640"/>
                </a:lnTo>
                <a:lnTo>
                  <a:pt x="410210" y="41783"/>
                </a:lnTo>
                <a:lnTo>
                  <a:pt x="412750" y="41783"/>
                </a:lnTo>
                <a:lnTo>
                  <a:pt x="412750" y="40640"/>
                </a:lnTo>
                <a:close/>
              </a:path>
              <a:path w="412750" h="824229">
                <a:moveTo>
                  <a:pt x="412750" y="36830"/>
                </a:moveTo>
                <a:lnTo>
                  <a:pt x="410210" y="36830"/>
                </a:lnTo>
                <a:lnTo>
                  <a:pt x="410210" y="39370"/>
                </a:lnTo>
                <a:lnTo>
                  <a:pt x="412750" y="39370"/>
                </a:lnTo>
                <a:lnTo>
                  <a:pt x="412750" y="36830"/>
                </a:lnTo>
                <a:close/>
              </a:path>
              <a:path w="412750" h="824229">
                <a:moveTo>
                  <a:pt x="412750" y="34290"/>
                </a:moveTo>
                <a:lnTo>
                  <a:pt x="410210" y="34290"/>
                </a:lnTo>
                <a:lnTo>
                  <a:pt x="410210" y="35433"/>
                </a:lnTo>
                <a:lnTo>
                  <a:pt x="412750" y="35433"/>
                </a:lnTo>
                <a:lnTo>
                  <a:pt x="412750" y="34290"/>
                </a:lnTo>
                <a:close/>
              </a:path>
              <a:path w="412750" h="824229">
                <a:moveTo>
                  <a:pt x="412750" y="30480"/>
                </a:moveTo>
                <a:lnTo>
                  <a:pt x="410210" y="30480"/>
                </a:lnTo>
                <a:lnTo>
                  <a:pt x="410210" y="33020"/>
                </a:lnTo>
                <a:lnTo>
                  <a:pt x="412750" y="33020"/>
                </a:lnTo>
                <a:lnTo>
                  <a:pt x="412750" y="30480"/>
                </a:lnTo>
                <a:close/>
              </a:path>
              <a:path w="412750" h="824229">
                <a:moveTo>
                  <a:pt x="412750" y="27940"/>
                </a:moveTo>
                <a:lnTo>
                  <a:pt x="410210" y="27940"/>
                </a:lnTo>
                <a:lnTo>
                  <a:pt x="410210" y="29083"/>
                </a:lnTo>
                <a:lnTo>
                  <a:pt x="412750" y="29083"/>
                </a:lnTo>
                <a:lnTo>
                  <a:pt x="412750" y="27940"/>
                </a:lnTo>
                <a:close/>
              </a:path>
              <a:path w="412750" h="824229">
                <a:moveTo>
                  <a:pt x="412750" y="24130"/>
                </a:moveTo>
                <a:lnTo>
                  <a:pt x="410210" y="24130"/>
                </a:lnTo>
                <a:lnTo>
                  <a:pt x="410210" y="26670"/>
                </a:lnTo>
                <a:lnTo>
                  <a:pt x="412750" y="26670"/>
                </a:lnTo>
                <a:lnTo>
                  <a:pt x="412750" y="24130"/>
                </a:lnTo>
                <a:close/>
              </a:path>
              <a:path w="412750" h="824229">
                <a:moveTo>
                  <a:pt x="412750" y="21590"/>
                </a:moveTo>
                <a:lnTo>
                  <a:pt x="410210" y="21590"/>
                </a:lnTo>
                <a:lnTo>
                  <a:pt x="410210" y="22733"/>
                </a:lnTo>
                <a:lnTo>
                  <a:pt x="412750" y="22733"/>
                </a:lnTo>
                <a:lnTo>
                  <a:pt x="412750" y="21590"/>
                </a:lnTo>
                <a:close/>
              </a:path>
              <a:path w="412750" h="824229">
                <a:moveTo>
                  <a:pt x="412750" y="17780"/>
                </a:moveTo>
                <a:lnTo>
                  <a:pt x="410210" y="17780"/>
                </a:lnTo>
                <a:lnTo>
                  <a:pt x="410210" y="20320"/>
                </a:lnTo>
                <a:lnTo>
                  <a:pt x="412750" y="20320"/>
                </a:lnTo>
                <a:lnTo>
                  <a:pt x="412750" y="17780"/>
                </a:lnTo>
                <a:close/>
              </a:path>
              <a:path w="412750" h="824229">
                <a:moveTo>
                  <a:pt x="412750" y="15240"/>
                </a:moveTo>
                <a:lnTo>
                  <a:pt x="410210" y="15240"/>
                </a:lnTo>
                <a:lnTo>
                  <a:pt x="410210" y="16383"/>
                </a:lnTo>
                <a:lnTo>
                  <a:pt x="412750" y="16383"/>
                </a:lnTo>
                <a:lnTo>
                  <a:pt x="412750" y="15240"/>
                </a:lnTo>
                <a:close/>
              </a:path>
              <a:path w="412750" h="824229">
                <a:moveTo>
                  <a:pt x="412750" y="11430"/>
                </a:moveTo>
                <a:lnTo>
                  <a:pt x="410210" y="11430"/>
                </a:lnTo>
                <a:lnTo>
                  <a:pt x="410210" y="13970"/>
                </a:lnTo>
                <a:lnTo>
                  <a:pt x="412750" y="13970"/>
                </a:lnTo>
                <a:lnTo>
                  <a:pt x="412750" y="11430"/>
                </a:lnTo>
                <a:close/>
              </a:path>
              <a:path w="412750" h="824229">
                <a:moveTo>
                  <a:pt x="412750" y="8890"/>
                </a:moveTo>
                <a:lnTo>
                  <a:pt x="410210" y="8890"/>
                </a:lnTo>
                <a:lnTo>
                  <a:pt x="410210" y="10033"/>
                </a:lnTo>
                <a:lnTo>
                  <a:pt x="412750" y="10033"/>
                </a:lnTo>
                <a:lnTo>
                  <a:pt x="412750" y="8890"/>
                </a:lnTo>
                <a:close/>
              </a:path>
              <a:path w="412750" h="824229">
                <a:moveTo>
                  <a:pt x="412750" y="5080"/>
                </a:moveTo>
                <a:lnTo>
                  <a:pt x="410210" y="5080"/>
                </a:lnTo>
                <a:lnTo>
                  <a:pt x="410210" y="7620"/>
                </a:lnTo>
                <a:lnTo>
                  <a:pt x="412750" y="7620"/>
                </a:lnTo>
                <a:lnTo>
                  <a:pt x="412750" y="5080"/>
                </a:lnTo>
                <a:close/>
              </a:path>
              <a:path w="412750" h="824229">
                <a:moveTo>
                  <a:pt x="232410" y="1270"/>
                </a:moveTo>
                <a:lnTo>
                  <a:pt x="229870" y="1270"/>
                </a:lnTo>
                <a:lnTo>
                  <a:pt x="229870" y="3683"/>
                </a:lnTo>
                <a:lnTo>
                  <a:pt x="412750" y="3683"/>
                </a:lnTo>
                <a:lnTo>
                  <a:pt x="412750" y="2540"/>
                </a:lnTo>
                <a:lnTo>
                  <a:pt x="232410" y="2540"/>
                </a:lnTo>
                <a:lnTo>
                  <a:pt x="232410" y="1270"/>
                </a:lnTo>
                <a:close/>
              </a:path>
              <a:path w="412750" h="824229">
                <a:moveTo>
                  <a:pt x="412750" y="0"/>
                </a:moveTo>
                <a:lnTo>
                  <a:pt x="234950" y="0"/>
                </a:lnTo>
                <a:lnTo>
                  <a:pt x="234950" y="1270"/>
                </a:lnTo>
                <a:lnTo>
                  <a:pt x="412750" y="1270"/>
                </a:lnTo>
                <a:lnTo>
                  <a:pt x="412750" y="0"/>
                </a:lnTo>
                <a:close/>
              </a:path>
              <a:path w="412750" h="824229">
                <a:moveTo>
                  <a:pt x="412750" y="87503"/>
                </a:moveTo>
                <a:lnTo>
                  <a:pt x="410210" y="87503"/>
                </a:lnTo>
                <a:lnTo>
                  <a:pt x="410210" y="93853"/>
                </a:lnTo>
                <a:lnTo>
                  <a:pt x="412750" y="93853"/>
                </a:lnTo>
                <a:lnTo>
                  <a:pt x="412750" y="87503"/>
                </a:lnTo>
                <a:close/>
              </a:path>
              <a:path w="412750" h="824229">
                <a:moveTo>
                  <a:pt x="412750" y="172720"/>
                </a:moveTo>
                <a:lnTo>
                  <a:pt x="410210" y="172720"/>
                </a:lnTo>
                <a:lnTo>
                  <a:pt x="410210" y="182753"/>
                </a:lnTo>
                <a:lnTo>
                  <a:pt x="412750" y="182753"/>
                </a:lnTo>
                <a:lnTo>
                  <a:pt x="412750" y="172720"/>
                </a:lnTo>
                <a:close/>
              </a:path>
              <a:path w="412750" h="824229">
                <a:moveTo>
                  <a:pt x="412750" y="169037"/>
                </a:moveTo>
                <a:lnTo>
                  <a:pt x="410210" y="169037"/>
                </a:lnTo>
                <a:lnTo>
                  <a:pt x="410210" y="172593"/>
                </a:lnTo>
                <a:lnTo>
                  <a:pt x="412750" y="172593"/>
                </a:lnTo>
                <a:lnTo>
                  <a:pt x="412750" y="169037"/>
                </a:lnTo>
                <a:close/>
              </a:path>
              <a:path w="412750" h="824229">
                <a:moveTo>
                  <a:pt x="412750" y="166370"/>
                </a:moveTo>
                <a:lnTo>
                  <a:pt x="410210" y="166370"/>
                </a:lnTo>
                <a:lnTo>
                  <a:pt x="410210" y="168783"/>
                </a:lnTo>
                <a:lnTo>
                  <a:pt x="412750" y="168783"/>
                </a:lnTo>
                <a:lnTo>
                  <a:pt x="412750" y="166370"/>
                </a:lnTo>
                <a:close/>
              </a:path>
              <a:path w="412750" h="824229">
                <a:moveTo>
                  <a:pt x="412750" y="162687"/>
                </a:moveTo>
                <a:lnTo>
                  <a:pt x="410210" y="162687"/>
                </a:lnTo>
                <a:lnTo>
                  <a:pt x="410210" y="166243"/>
                </a:lnTo>
                <a:lnTo>
                  <a:pt x="412750" y="166243"/>
                </a:lnTo>
                <a:lnTo>
                  <a:pt x="412750" y="162687"/>
                </a:lnTo>
                <a:close/>
              </a:path>
              <a:path w="412750" h="824229">
                <a:moveTo>
                  <a:pt x="412750" y="160020"/>
                </a:moveTo>
                <a:lnTo>
                  <a:pt x="410210" y="160020"/>
                </a:lnTo>
                <a:lnTo>
                  <a:pt x="410210" y="162433"/>
                </a:lnTo>
                <a:lnTo>
                  <a:pt x="412750" y="162433"/>
                </a:lnTo>
                <a:lnTo>
                  <a:pt x="412750" y="160020"/>
                </a:lnTo>
                <a:close/>
              </a:path>
              <a:path w="412750" h="824229">
                <a:moveTo>
                  <a:pt x="412750" y="156337"/>
                </a:moveTo>
                <a:lnTo>
                  <a:pt x="410210" y="156337"/>
                </a:lnTo>
                <a:lnTo>
                  <a:pt x="410210" y="159893"/>
                </a:lnTo>
                <a:lnTo>
                  <a:pt x="412750" y="159893"/>
                </a:lnTo>
                <a:lnTo>
                  <a:pt x="412750" y="156337"/>
                </a:lnTo>
                <a:close/>
              </a:path>
              <a:path w="412750" h="824229">
                <a:moveTo>
                  <a:pt x="412750" y="153670"/>
                </a:moveTo>
                <a:lnTo>
                  <a:pt x="410210" y="153670"/>
                </a:lnTo>
                <a:lnTo>
                  <a:pt x="410210" y="156083"/>
                </a:lnTo>
                <a:lnTo>
                  <a:pt x="412750" y="156083"/>
                </a:lnTo>
                <a:lnTo>
                  <a:pt x="412750" y="153670"/>
                </a:lnTo>
                <a:close/>
              </a:path>
              <a:path w="412750" h="824229">
                <a:moveTo>
                  <a:pt x="412750" y="149987"/>
                </a:moveTo>
                <a:lnTo>
                  <a:pt x="410210" y="149987"/>
                </a:lnTo>
                <a:lnTo>
                  <a:pt x="410210" y="153543"/>
                </a:lnTo>
                <a:lnTo>
                  <a:pt x="412750" y="153543"/>
                </a:lnTo>
                <a:lnTo>
                  <a:pt x="412750" y="149987"/>
                </a:lnTo>
                <a:close/>
              </a:path>
              <a:path w="412750" h="824229">
                <a:moveTo>
                  <a:pt x="412750" y="147320"/>
                </a:moveTo>
                <a:lnTo>
                  <a:pt x="410210" y="147320"/>
                </a:lnTo>
                <a:lnTo>
                  <a:pt x="410210" y="149733"/>
                </a:lnTo>
                <a:lnTo>
                  <a:pt x="412750" y="149733"/>
                </a:lnTo>
                <a:lnTo>
                  <a:pt x="412750" y="147320"/>
                </a:lnTo>
                <a:close/>
              </a:path>
              <a:path w="412750" h="824229">
                <a:moveTo>
                  <a:pt x="412750" y="143637"/>
                </a:moveTo>
                <a:lnTo>
                  <a:pt x="410210" y="143637"/>
                </a:lnTo>
                <a:lnTo>
                  <a:pt x="410210" y="147193"/>
                </a:lnTo>
                <a:lnTo>
                  <a:pt x="412750" y="147193"/>
                </a:lnTo>
                <a:lnTo>
                  <a:pt x="412750" y="143637"/>
                </a:lnTo>
                <a:close/>
              </a:path>
              <a:path w="412750" h="824229">
                <a:moveTo>
                  <a:pt x="412750" y="140970"/>
                </a:moveTo>
                <a:lnTo>
                  <a:pt x="410210" y="140970"/>
                </a:lnTo>
                <a:lnTo>
                  <a:pt x="410210" y="143383"/>
                </a:lnTo>
                <a:lnTo>
                  <a:pt x="412750" y="143383"/>
                </a:lnTo>
                <a:lnTo>
                  <a:pt x="412750" y="140970"/>
                </a:lnTo>
                <a:close/>
              </a:path>
              <a:path w="412750" h="824229">
                <a:moveTo>
                  <a:pt x="412750" y="137287"/>
                </a:moveTo>
                <a:lnTo>
                  <a:pt x="410210" y="137287"/>
                </a:lnTo>
                <a:lnTo>
                  <a:pt x="410210" y="140843"/>
                </a:lnTo>
                <a:lnTo>
                  <a:pt x="412750" y="140843"/>
                </a:lnTo>
                <a:lnTo>
                  <a:pt x="412750" y="137287"/>
                </a:lnTo>
                <a:close/>
              </a:path>
              <a:path w="412750" h="824229">
                <a:moveTo>
                  <a:pt x="412750" y="134620"/>
                </a:moveTo>
                <a:lnTo>
                  <a:pt x="410210" y="134620"/>
                </a:lnTo>
                <a:lnTo>
                  <a:pt x="410210" y="137033"/>
                </a:lnTo>
                <a:lnTo>
                  <a:pt x="412750" y="137033"/>
                </a:lnTo>
                <a:lnTo>
                  <a:pt x="412750" y="134620"/>
                </a:lnTo>
                <a:close/>
              </a:path>
              <a:path w="412750" h="824229">
                <a:moveTo>
                  <a:pt x="412750" y="130937"/>
                </a:moveTo>
                <a:lnTo>
                  <a:pt x="410210" y="130937"/>
                </a:lnTo>
                <a:lnTo>
                  <a:pt x="410210" y="134493"/>
                </a:lnTo>
                <a:lnTo>
                  <a:pt x="412750" y="134493"/>
                </a:lnTo>
                <a:lnTo>
                  <a:pt x="412750" y="130937"/>
                </a:lnTo>
                <a:close/>
              </a:path>
              <a:path w="412750" h="824229">
                <a:moveTo>
                  <a:pt x="412750" y="128270"/>
                </a:moveTo>
                <a:lnTo>
                  <a:pt x="410210" y="128270"/>
                </a:lnTo>
                <a:lnTo>
                  <a:pt x="410210" y="130683"/>
                </a:lnTo>
                <a:lnTo>
                  <a:pt x="412750" y="130683"/>
                </a:lnTo>
                <a:lnTo>
                  <a:pt x="412750" y="128270"/>
                </a:lnTo>
                <a:close/>
              </a:path>
              <a:path w="412750" h="824229">
                <a:moveTo>
                  <a:pt x="412750" y="124587"/>
                </a:moveTo>
                <a:lnTo>
                  <a:pt x="410210" y="124587"/>
                </a:lnTo>
                <a:lnTo>
                  <a:pt x="410210" y="128143"/>
                </a:lnTo>
                <a:lnTo>
                  <a:pt x="412750" y="128143"/>
                </a:lnTo>
                <a:lnTo>
                  <a:pt x="412750" y="124587"/>
                </a:lnTo>
                <a:close/>
              </a:path>
              <a:path w="412750" h="824229">
                <a:moveTo>
                  <a:pt x="412750" y="121920"/>
                </a:moveTo>
                <a:lnTo>
                  <a:pt x="410210" y="121920"/>
                </a:lnTo>
                <a:lnTo>
                  <a:pt x="410210" y="124333"/>
                </a:lnTo>
                <a:lnTo>
                  <a:pt x="412750" y="124333"/>
                </a:lnTo>
                <a:lnTo>
                  <a:pt x="412750" y="121920"/>
                </a:lnTo>
                <a:close/>
              </a:path>
              <a:path w="412750" h="824229">
                <a:moveTo>
                  <a:pt x="412750" y="118237"/>
                </a:moveTo>
                <a:lnTo>
                  <a:pt x="410210" y="118237"/>
                </a:lnTo>
                <a:lnTo>
                  <a:pt x="410210" y="121793"/>
                </a:lnTo>
                <a:lnTo>
                  <a:pt x="412750" y="121793"/>
                </a:lnTo>
                <a:lnTo>
                  <a:pt x="412750" y="118237"/>
                </a:lnTo>
                <a:close/>
              </a:path>
              <a:path w="412750" h="824229">
                <a:moveTo>
                  <a:pt x="412750" y="115570"/>
                </a:moveTo>
                <a:lnTo>
                  <a:pt x="410210" y="115570"/>
                </a:lnTo>
                <a:lnTo>
                  <a:pt x="410210" y="117983"/>
                </a:lnTo>
                <a:lnTo>
                  <a:pt x="412750" y="117983"/>
                </a:lnTo>
                <a:lnTo>
                  <a:pt x="412750" y="115570"/>
                </a:lnTo>
                <a:close/>
              </a:path>
              <a:path w="412750" h="824229">
                <a:moveTo>
                  <a:pt x="412750" y="111887"/>
                </a:moveTo>
                <a:lnTo>
                  <a:pt x="410210" y="111887"/>
                </a:lnTo>
                <a:lnTo>
                  <a:pt x="410210" y="115443"/>
                </a:lnTo>
                <a:lnTo>
                  <a:pt x="412750" y="115443"/>
                </a:lnTo>
                <a:lnTo>
                  <a:pt x="412750" y="111887"/>
                </a:lnTo>
                <a:close/>
              </a:path>
              <a:path w="412750" h="824229">
                <a:moveTo>
                  <a:pt x="412750" y="109220"/>
                </a:moveTo>
                <a:lnTo>
                  <a:pt x="410210" y="109220"/>
                </a:lnTo>
                <a:lnTo>
                  <a:pt x="410210" y="111633"/>
                </a:lnTo>
                <a:lnTo>
                  <a:pt x="412750" y="111633"/>
                </a:lnTo>
                <a:lnTo>
                  <a:pt x="412750" y="109220"/>
                </a:lnTo>
                <a:close/>
              </a:path>
              <a:path w="412750" h="824229">
                <a:moveTo>
                  <a:pt x="412750" y="105537"/>
                </a:moveTo>
                <a:lnTo>
                  <a:pt x="410210" y="105537"/>
                </a:lnTo>
                <a:lnTo>
                  <a:pt x="410210" y="109093"/>
                </a:lnTo>
                <a:lnTo>
                  <a:pt x="412750" y="109093"/>
                </a:lnTo>
                <a:lnTo>
                  <a:pt x="412750" y="105537"/>
                </a:lnTo>
                <a:close/>
              </a:path>
              <a:path w="412750" h="824229">
                <a:moveTo>
                  <a:pt x="412750" y="102870"/>
                </a:moveTo>
                <a:lnTo>
                  <a:pt x="410210" y="102870"/>
                </a:lnTo>
                <a:lnTo>
                  <a:pt x="410210" y="105283"/>
                </a:lnTo>
                <a:lnTo>
                  <a:pt x="412750" y="105283"/>
                </a:lnTo>
                <a:lnTo>
                  <a:pt x="412750" y="102870"/>
                </a:lnTo>
                <a:close/>
              </a:path>
              <a:path w="412750" h="824229">
                <a:moveTo>
                  <a:pt x="412750" y="99187"/>
                </a:moveTo>
                <a:lnTo>
                  <a:pt x="410210" y="99187"/>
                </a:lnTo>
                <a:lnTo>
                  <a:pt x="410210" y="102743"/>
                </a:lnTo>
                <a:lnTo>
                  <a:pt x="412750" y="102743"/>
                </a:lnTo>
                <a:lnTo>
                  <a:pt x="412750" y="99187"/>
                </a:lnTo>
                <a:close/>
              </a:path>
              <a:path w="412750" h="824229">
                <a:moveTo>
                  <a:pt x="412750" y="96520"/>
                </a:moveTo>
                <a:lnTo>
                  <a:pt x="410210" y="96520"/>
                </a:lnTo>
                <a:lnTo>
                  <a:pt x="410210" y="98933"/>
                </a:lnTo>
                <a:lnTo>
                  <a:pt x="412750" y="98933"/>
                </a:lnTo>
                <a:lnTo>
                  <a:pt x="412750" y="96520"/>
                </a:lnTo>
                <a:close/>
              </a:path>
              <a:path w="412750" h="824229">
                <a:moveTo>
                  <a:pt x="412750" y="93980"/>
                </a:moveTo>
                <a:lnTo>
                  <a:pt x="410210" y="93980"/>
                </a:lnTo>
                <a:lnTo>
                  <a:pt x="410210" y="96393"/>
                </a:lnTo>
                <a:lnTo>
                  <a:pt x="412750" y="96393"/>
                </a:lnTo>
                <a:lnTo>
                  <a:pt x="412750" y="93980"/>
                </a:lnTo>
                <a:close/>
              </a:path>
              <a:path w="412750" h="824229">
                <a:moveTo>
                  <a:pt x="412750" y="182753"/>
                </a:moveTo>
                <a:lnTo>
                  <a:pt x="410210" y="182753"/>
                </a:lnTo>
                <a:lnTo>
                  <a:pt x="410210" y="220853"/>
                </a:lnTo>
                <a:lnTo>
                  <a:pt x="412750" y="220853"/>
                </a:lnTo>
                <a:lnTo>
                  <a:pt x="412750" y="182753"/>
                </a:lnTo>
                <a:close/>
              </a:path>
              <a:path w="412750" h="824229">
                <a:moveTo>
                  <a:pt x="412750" y="220853"/>
                </a:moveTo>
                <a:lnTo>
                  <a:pt x="410210" y="220853"/>
                </a:lnTo>
                <a:lnTo>
                  <a:pt x="410210" y="233553"/>
                </a:lnTo>
                <a:lnTo>
                  <a:pt x="412750" y="233553"/>
                </a:lnTo>
                <a:lnTo>
                  <a:pt x="412750" y="220853"/>
                </a:lnTo>
                <a:close/>
              </a:path>
              <a:path w="412750" h="824229">
                <a:moveTo>
                  <a:pt x="412750" y="233553"/>
                </a:moveTo>
                <a:lnTo>
                  <a:pt x="410210" y="233553"/>
                </a:lnTo>
                <a:lnTo>
                  <a:pt x="410210" y="284353"/>
                </a:lnTo>
                <a:lnTo>
                  <a:pt x="412750" y="284353"/>
                </a:lnTo>
                <a:lnTo>
                  <a:pt x="412750" y="233553"/>
                </a:lnTo>
                <a:close/>
              </a:path>
              <a:path w="412750" h="824229">
                <a:moveTo>
                  <a:pt x="412750" y="284353"/>
                </a:moveTo>
                <a:lnTo>
                  <a:pt x="410210" y="284353"/>
                </a:lnTo>
                <a:lnTo>
                  <a:pt x="410210" y="341503"/>
                </a:lnTo>
                <a:lnTo>
                  <a:pt x="412750" y="341503"/>
                </a:lnTo>
                <a:lnTo>
                  <a:pt x="412750" y="284353"/>
                </a:lnTo>
                <a:close/>
              </a:path>
              <a:path w="412750" h="824229">
                <a:moveTo>
                  <a:pt x="412750" y="341503"/>
                </a:moveTo>
                <a:lnTo>
                  <a:pt x="410210" y="341503"/>
                </a:lnTo>
                <a:lnTo>
                  <a:pt x="410210" y="379603"/>
                </a:lnTo>
                <a:lnTo>
                  <a:pt x="412750" y="379603"/>
                </a:lnTo>
                <a:lnTo>
                  <a:pt x="412750" y="341503"/>
                </a:lnTo>
                <a:close/>
              </a:path>
              <a:path w="412750" h="824229">
                <a:moveTo>
                  <a:pt x="412750" y="435610"/>
                </a:moveTo>
                <a:lnTo>
                  <a:pt x="410210" y="435610"/>
                </a:lnTo>
                <a:lnTo>
                  <a:pt x="410210" y="449453"/>
                </a:lnTo>
                <a:lnTo>
                  <a:pt x="412750" y="449453"/>
                </a:lnTo>
                <a:lnTo>
                  <a:pt x="412750" y="435610"/>
                </a:lnTo>
                <a:close/>
              </a:path>
              <a:path w="412750" h="824229">
                <a:moveTo>
                  <a:pt x="412750" y="433197"/>
                </a:moveTo>
                <a:lnTo>
                  <a:pt x="410210" y="433197"/>
                </a:lnTo>
                <a:lnTo>
                  <a:pt x="410210" y="435483"/>
                </a:lnTo>
                <a:lnTo>
                  <a:pt x="412750" y="435483"/>
                </a:lnTo>
                <a:lnTo>
                  <a:pt x="412750" y="433197"/>
                </a:lnTo>
                <a:close/>
              </a:path>
              <a:path w="412750" h="824229">
                <a:moveTo>
                  <a:pt x="412750" y="429387"/>
                </a:moveTo>
                <a:lnTo>
                  <a:pt x="410210" y="429387"/>
                </a:lnTo>
                <a:lnTo>
                  <a:pt x="410210" y="433070"/>
                </a:lnTo>
                <a:lnTo>
                  <a:pt x="412750" y="433070"/>
                </a:lnTo>
                <a:lnTo>
                  <a:pt x="412750" y="429387"/>
                </a:lnTo>
                <a:close/>
              </a:path>
              <a:path w="412750" h="824229">
                <a:moveTo>
                  <a:pt x="412750" y="426847"/>
                </a:moveTo>
                <a:lnTo>
                  <a:pt x="410210" y="426847"/>
                </a:lnTo>
                <a:lnTo>
                  <a:pt x="410210" y="429133"/>
                </a:lnTo>
                <a:lnTo>
                  <a:pt x="412750" y="429133"/>
                </a:lnTo>
                <a:lnTo>
                  <a:pt x="412750" y="426847"/>
                </a:lnTo>
                <a:close/>
              </a:path>
              <a:path w="412750" h="824229">
                <a:moveTo>
                  <a:pt x="412750" y="423037"/>
                </a:moveTo>
                <a:lnTo>
                  <a:pt x="410210" y="423037"/>
                </a:lnTo>
                <a:lnTo>
                  <a:pt x="410210" y="426720"/>
                </a:lnTo>
                <a:lnTo>
                  <a:pt x="412750" y="426720"/>
                </a:lnTo>
                <a:lnTo>
                  <a:pt x="412750" y="423037"/>
                </a:lnTo>
                <a:close/>
              </a:path>
              <a:path w="412750" h="824229">
                <a:moveTo>
                  <a:pt x="412750" y="420497"/>
                </a:moveTo>
                <a:lnTo>
                  <a:pt x="410210" y="420497"/>
                </a:lnTo>
                <a:lnTo>
                  <a:pt x="410210" y="422783"/>
                </a:lnTo>
                <a:lnTo>
                  <a:pt x="412750" y="422783"/>
                </a:lnTo>
                <a:lnTo>
                  <a:pt x="412750" y="420497"/>
                </a:lnTo>
                <a:close/>
              </a:path>
              <a:path w="412750" h="824229">
                <a:moveTo>
                  <a:pt x="412750" y="416687"/>
                </a:moveTo>
                <a:lnTo>
                  <a:pt x="410210" y="416687"/>
                </a:lnTo>
                <a:lnTo>
                  <a:pt x="410210" y="420370"/>
                </a:lnTo>
                <a:lnTo>
                  <a:pt x="412750" y="420370"/>
                </a:lnTo>
                <a:lnTo>
                  <a:pt x="412750" y="416687"/>
                </a:lnTo>
                <a:close/>
              </a:path>
              <a:path w="412750" h="824229">
                <a:moveTo>
                  <a:pt x="412750" y="414147"/>
                </a:moveTo>
                <a:lnTo>
                  <a:pt x="410210" y="414147"/>
                </a:lnTo>
                <a:lnTo>
                  <a:pt x="410210" y="416433"/>
                </a:lnTo>
                <a:lnTo>
                  <a:pt x="412750" y="416433"/>
                </a:lnTo>
                <a:lnTo>
                  <a:pt x="412750" y="414147"/>
                </a:lnTo>
                <a:close/>
              </a:path>
              <a:path w="412750" h="824229">
                <a:moveTo>
                  <a:pt x="412750" y="410337"/>
                </a:moveTo>
                <a:lnTo>
                  <a:pt x="410210" y="410337"/>
                </a:lnTo>
                <a:lnTo>
                  <a:pt x="410210" y="414020"/>
                </a:lnTo>
                <a:lnTo>
                  <a:pt x="412750" y="414020"/>
                </a:lnTo>
                <a:lnTo>
                  <a:pt x="412750" y="410337"/>
                </a:lnTo>
                <a:close/>
              </a:path>
              <a:path w="412750" h="824229">
                <a:moveTo>
                  <a:pt x="412750" y="407797"/>
                </a:moveTo>
                <a:lnTo>
                  <a:pt x="410210" y="407797"/>
                </a:lnTo>
                <a:lnTo>
                  <a:pt x="410210" y="410083"/>
                </a:lnTo>
                <a:lnTo>
                  <a:pt x="412750" y="410083"/>
                </a:lnTo>
                <a:lnTo>
                  <a:pt x="412750" y="407797"/>
                </a:lnTo>
                <a:close/>
              </a:path>
              <a:path w="412750" h="824229">
                <a:moveTo>
                  <a:pt x="412750" y="403987"/>
                </a:moveTo>
                <a:lnTo>
                  <a:pt x="410210" y="403987"/>
                </a:lnTo>
                <a:lnTo>
                  <a:pt x="410210" y="407670"/>
                </a:lnTo>
                <a:lnTo>
                  <a:pt x="412750" y="407670"/>
                </a:lnTo>
                <a:lnTo>
                  <a:pt x="412750" y="403987"/>
                </a:lnTo>
                <a:close/>
              </a:path>
              <a:path w="412750" h="824229">
                <a:moveTo>
                  <a:pt x="412750" y="401447"/>
                </a:moveTo>
                <a:lnTo>
                  <a:pt x="410210" y="401447"/>
                </a:lnTo>
                <a:lnTo>
                  <a:pt x="410210" y="403733"/>
                </a:lnTo>
                <a:lnTo>
                  <a:pt x="412750" y="403733"/>
                </a:lnTo>
                <a:lnTo>
                  <a:pt x="412750" y="401447"/>
                </a:lnTo>
                <a:close/>
              </a:path>
              <a:path w="412750" h="824229">
                <a:moveTo>
                  <a:pt x="412750" y="397637"/>
                </a:moveTo>
                <a:lnTo>
                  <a:pt x="410210" y="397637"/>
                </a:lnTo>
                <a:lnTo>
                  <a:pt x="410210" y="401320"/>
                </a:lnTo>
                <a:lnTo>
                  <a:pt x="412750" y="401320"/>
                </a:lnTo>
                <a:lnTo>
                  <a:pt x="412750" y="397637"/>
                </a:lnTo>
                <a:close/>
              </a:path>
              <a:path w="412750" h="824229">
                <a:moveTo>
                  <a:pt x="412750" y="388747"/>
                </a:moveTo>
                <a:lnTo>
                  <a:pt x="410210" y="388747"/>
                </a:lnTo>
                <a:lnTo>
                  <a:pt x="410210" y="397383"/>
                </a:lnTo>
                <a:lnTo>
                  <a:pt x="412750" y="397383"/>
                </a:lnTo>
                <a:lnTo>
                  <a:pt x="412750" y="388747"/>
                </a:lnTo>
                <a:close/>
              </a:path>
              <a:path w="412750" h="824229">
                <a:moveTo>
                  <a:pt x="412750" y="384937"/>
                </a:moveTo>
                <a:lnTo>
                  <a:pt x="410210" y="384937"/>
                </a:lnTo>
                <a:lnTo>
                  <a:pt x="410210" y="388620"/>
                </a:lnTo>
                <a:lnTo>
                  <a:pt x="412750" y="388620"/>
                </a:lnTo>
                <a:lnTo>
                  <a:pt x="412750" y="384937"/>
                </a:lnTo>
                <a:close/>
              </a:path>
              <a:path w="412750" h="824229">
                <a:moveTo>
                  <a:pt x="412750" y="382397"/>
                </a:moveTo>
                <a:lnTo>
                  <a:pt x="410210" y="382397"/>
                </a:lnTo>
                <a:lnTo>
                  <a:pt x="410210" y="384683"/>
                </a:lnTo>
                <a:lnTo>
                  <a:pt x="412750" y="384683"/>
                </a:lnTo>
                <a:lnTo>
                  <a:pt x="412750" y="382397"/>
                </a:lnTo>
                <a:close/>
              </a:path>
              <a:path w="412750" h="824229">
                <a:moveTo>
                  <a:pt x="412750" y="379857"/>
                </a:moveTo>
                <a:lnTo>
                  <a:pt x="410210" y="379857"/>
                </a:lnTo>
                <a:lnTo>
                  <a:pt x="410210" y="382270"/>
                </a:lnTo>
                <a:lnTo>
                  <a:pt x="412750" y="382270"/>
                </a:lnTo>
                <a:lnTo>
                  <a:pt x="412750" y="379857"/>
                </a:lnTo>
                <a:close/>
              </a:path>
              <a:path w="412750" h="824229">
                <a:moveTo>
                  <a:pt x="412750" y="449453"/>
                </a:moveTo>
                <a:lnTo>
                  <a:pt x="410210" y="449453"/>
                </a:lnTo>
                <a:lnTo>
                  <a:pt x="410210" y="487553"/>
                </a:lnTo>
                <a:lnTo>
                  <a:pt x="412750" y="487553"/>
                </a:lnTo>
                <a:lnTo>
                  <a:pt x="412750" y="449453"/>
                </a:lnTo>
                <a:close/>
              </a:path>
              <a:path w="412750" h="824229">
                <a:moveTo>
                  <a:pt x="3810" y="656463"/>
                </a:moveTo>
                <a:lnTo>
                  <a:pt x="0" y="656463"/>
                </a:lnTo>
                <a:lnTo>
                  <a:pt x="0" y="657733"/>
                </a:lnTo>
                <a:lnTo>
                  <a:pt x="3810" y="657733"/>
                </a:lnTo>
                <a:lnTo>
                  <a:pt x="3810" y="656463"/>
                </a:lnTo>
                <a:close/>
              </a:path>
              <a:path w="412750" h="824229">
                <a:moveTo>
                  <a:pt x="3810" y="652653"/>
                </a:moveTo>
                <a:lnTo>
                  <a:pt x="0" y="652653"/>
                </a:lnTo>
                <a:lnTo>
                  <a:pt x="0" y="655193"/>
                </a:lnTo>
                <a:lnTo>
                  <a:pt x="3810" y="655193"/>
                </a:lnTo>
                <a:lnTo>
                  <a:pt x="3810" y="652653"/>
                </a:lnTo>
                <a:close/>
              </a:path>
              <a:path w="412750" h="824229">
                <a:moveTo>
                  <a:pt x="412750" y="656463"/>
                </a:moveTo>
                <a:lnTo>
                  <a:pt x="410210" y="656463"/>
                </a:lnTo>
                <a:lnTo>
                  <a:pt x="410210" y="657733"/>
                </a:lnTo>
                <a:lnTo>
                  <a:pt x="412750" y="657733"/>
                </a:lnTo>
                <a:lnTo>
                  <a:pt x="412750" y="656463"/>
                </a:lnTo>
                <a:close/>
              </a:path>
              <a:path w="412750" h="824229">
                <a:moveTo>
                  <a:pt x="412750" y="652653"/>
                </a:moveTo>
                <a:lnTo>
                  <a:pt x="410210" y="652653"/>
                </a:lnTo>
                <a:lnTo>
                  <a:pt x="410210" y="655193"/>
                </a:lnTo>
                <a:lnTo>
                  <a:pt x="412750" y="655193"/>
                </a:lnTo>
                <a:lnTo>
                  <a:pt x="412750" y="652653"/>
                </a:lnTo>
                <a:close/>
              </a:path>
              <a:path w="412750" h="824229">
                <a:moveTo>
                  <a:pt x="3810" y="650113"/>
                </a:moveTo>
                <a:lnTo>
                  <a:pt x="0" y="650113"/>
                </a:lnTo>
                <a:lnTo>
                  <a:pt x="0" y="651383"/>
                </a:lnTo>
                <a:lnTo>
                  <a:pt x="3810" y="651383"/>
                </a:lnTo>
                <a:lnTo>
                  <a:pt x="3810" y="650113"/>
                </a:lnTo>
                <a:close/>
              </a:path>
              <a:path w="412750" h="824229">
                <a:moveTo>
                  <a:pt x="3810" y="646303"/>
                </a:moveTo>
                <a:lnTo>
                  <a:pt x="0" y="646303"/>
                </a:lnTo>
                <a:lnTo>
                  <a:pt x="0" y="648843"/>
                </a:lnTo>
                <a:lnTo>
                  <a:pt x="3810" y="648843"/>
                </a:lnTo>
                <a:lnTo>
                  <a:pt x="3810" y="646303"/>
                </a:lnTo>
                <a:close/>
              </a:path>
              <a:path w="412750" h="824229">
                <a:moveTo>
                  <a:pt x="412750" y="650113"/>
                </a:moveTo>
                <a:lnTo>
                  <a:pt x="410210" y="650113"/>
                </a:lnTo>
                <a:lnTo>
                  <a:pt x="410210" y="651383"/>
                </a:lnTo>
                <a:lnTo>
                  <a:pt x="412750" y="651383"/>
                </a:lnTo>
                <a:lnTo>
                  <a:pt x="412750" y="650113"/>
                </a:lnTo>
                <a:close/>
              </a:path>
              <a:path w="412750" h="824229">
                <a:moveTo>
                  <a:pt x="412750" y="646303"/>
                </a:moveTo>
                <a:lnTo>
                  <a:pt x="410210" y="646303"/>
                </a:lnTo>
                <a:lnTo>
                  <a:pt x="410210" y="648843"/>
                </a:lnTo>
                <a:lnTo>
                  <a:pt x="412750" y="648843"/>
                </a:lnTo>
                <a:lnTo>
                  <a:pt x="412750" y="646303"/>
                </a:lnTo>
                <a:close/>
              </a:path>
              <a:path w="412750" h="824229">
                <a:moveTo>
                  <a:pt x="3810" y="643763"/>
                </a:moveTo>
                <a:lnTo>
                  <a:pt x="0" y="643763"/>
                </a:lnTo>
                <a:lnTo>
                  <a:pt x="0" y="645033"/>
                </a:lnTo>
                <a:lnTo>
                  <a:pt x="3810" y="645033"/>
                </a:lnTo>
                <a:lnTo>
                  <a:pt x="3810" y="643763"/>
                </a:lnTo>
                <a:close/>
              </a:path>
              <a:path w="412750" h="824229">
                <a:moveTo>
                  <a:pt x="3810" y="639953"/>
                </a:moveTo>
                <a:lnTo>
                  <a:pt x="0" y="639953"/>
                </a:lnTo>
                <a:lnTo>
                  <a:pt x="0" y="642493"/>
                </a:lnTo>
                <a:lnTo>
                  <a:pt x="3810" y="642493"/>
                </a:lnTo>
                <a:lnTo>
                  <a:pt x="3810" y="639953"/>
                </a:lnTo>
                <a:close/>
              </a:path>
              <a:path w="412750" h="824229">
                <a:moveTo>
                  <a:pt x="412750" y="643763"/>
                </a:moveTo>
                <a:lnTo>
                  <a:pt x="410210" y="643763"/>
                </a:lnTo>
                <a:lnTo>
                  <a:pt x="410210" y="645033"/>
                </a:lnTo>
                <a:lnTo>
                  <a:pt x="412750" y="645033"/>
                </a:lnTo>
                <a:lnTo>
                  <a:pt x="412750" y="643763"/>
                </a:lnTo>
                <a:close/>
              </a:path>
              <a:path w="412750" h="824229">
                <a:moveTo>
                  <a:pt x="412750" y="639953"/>
                </a:moveTo>
                <a:lnTo>
                  <a:pt x="410210" y="639953"/>
                </a:lnTo>
                <a:lnTo>
                  <a:pt x="410210" y="642493"/>
                </a:lnTo>
                <a:lnTo>
                  <a:pt x="412750" y="642493"/>
                </a:lnTo>
                <a:lnTo>
                  <a:pt x="412750" y="639953"/>
                </a:lnTo>
                <a:close/>
              </a:path>
              <a:path w="412750" h="824229">
                <a:moveTo>
                  <a:pt x="3810" y="637413"/>
                </a:moveTo>
                <a:lnTo>
                  <a:pt x="0" y="637413"/>
                </a:lnTo>
                <a:lnTo>
                  <a:pt x="0" y="638683"/>
                </a:lnTo>
                <a:lnTo>
                  <a:pt x="3810" y="638683"/>
                </a:lnTo>
                <a:lnTo>
                  <a:pt x="3810" y="637413"/>
                </a:lnTo>
                <a:close/>
              </a:path>
              <a:path w="412750" h="824229">
                <a:moveTo>
                  <a:pt x="3810" y="633603"/>
                </a:moveTo>
                <a:lnTo>
                  <a:pt x="0" y="633603"/>
                </a:lnTo>
                <a:lnTo>
                  <a:pt x="0" y="636143"/>
                </a:lnTo>
                <a:lnTo>
                  <a:pt x="3810" y="636143"/>
                </a:lnTo>
                <a:lnTo>
                  <a:pt x="3810" y="633603"/>
                </a:lnTo>
                <a:close/>
              </a:path>
              <a:path w="412750" h="824229">
                <a:moveTo>
                  <a:pt x="412750" y="637413"/>
                </a:moveTo>
                <a:lnTo>
                  <a:pt x="410210" y="637413"/>
                </a:lnTo>
                <a:lnTo>
                  <a:pt x="410210" y="638683"/>
                </a:lnTo>
                <a:lnTo>
                  <a:pt x="412750" y="638683"/>
                </a:lnTo>
                <a:lnTo>
                  <a:pt x="412750" y="637413"/>
                </a:lnTo>
                <a:close/>
              </a:path>
              <a:path w="412750" h="824229">
                <a:moveTo>
                  <a:pt x="412750" y="633603"/>
                </a:moveTo>
                <a:lnTo>
                  <a:pt x="410210" y="633603"/>
                </a:lnTo>
                <a:lnTo>
                  <a:pt x="410210" y="636143"/>
                </a:lnTo>
                <a:lnTo>
                  <a:pt x="412750" y="636143"/>
                </a:lnTo>
                <a:lnTo>
                  <a:pt x="412750" y="633603"/>
                </a:lnTo>
                <a:close/>
              </a:path>
              <a:path w="412750" h="824229">
                <a:moveTo>
                  <a:pt x="3810" y="631063"/>
                </a:moveTo>
                <a:lnTo>
                  <a:pt x="0" y="631063"/>
                </a:lnTo>
                <a:lnTo>
                  <a:pt x="0" y="632333"/>
                </a:lnTo>
                <a:lnTo>
                  <a:pt x="3810" y="632333"/>
                </a:lnTo>
                <a:lnTo>
                  <a:pt x="3810" y="631063"/>
                </a:lnTo>
                <a:close/>
              </a:path>
              <a:path w="412750" h="824229">
                <a:moveTo>
                  <a:pt x="3810" y="627253"/>
                </a:moveTo>
                <a:lnTo>
                  <a:pt x="0" y="627253"/>
                </a:lnTo>
                <a:lnTo>
                  <a:pt x="0" y="629793"/>
                </a:lnTo>
                <a:lnTo>
                  <a:pt x="3810" y="629793"/>
                </a:lnTo>
                <a:lnTo>
                  <a:pt x="3810" y="627253"/>
                </a:lnTo>
                <a:close/>
              </a:path>
              <a:path w="412750" h="824229">
                <a:moveTo>
                  <a:pt x="412750" y="631063"/>
                </a:moveTo>
                <a:lnTo>
                  <a:pt x="410210" y="631063"/>
                </a:lnTo>
                <a:lnTo>
                  <a:pt x="410210" y="632333"/>
                </a:lnTo>
                <a:lnTo>
                  <a:pt x="412750" y="632333"/>
                </a:lnTo>
                <a:lnTo>
                  <a:pt x="412750" y="631063"/>
                </a:lnTo>
                <a:close/>
              </a:path>
              <a:path w="412750" h="824229">
                <a:moveTo>
                  <a:pt x="412750" y="627253"/>
                </a:moveTo>
                <a:lnTo>
                  <a:pt x="410210" y="627253"/>
                </a:lnTo>
                <a:lnTo>
                  <a:pt x="410210" y="629793"/>
                </a:lnTo>
                <a:lnTo>
                  <a:pt x="412750" y="629793"/>
                </a:lnTo>
                <a:lnTo>
                  <a:pt x="412750" y="627253"/>
                </a:lnTo>
                <a:close/>
              </a:path>
              <a:path w="412750" h="824229">
                <a:moveTo>
                  <a:pt x="3810" y="624713"/>
                </a:moveTo>
                <a:lnTo>
                  <a:pt x="0" y="624713"/>
                </a:lnTo>
                <a:lnTo>
                  <a:pt x="0" y="625983"/>
                </a:lnTo>
                <a:lnTo>
                  <a:pt x="3810" y="625983"/>
                </a:lnTo>
                <a:lnTo>
                  <a:pt x="3810" y="624713"/>
                </a:lnTo>
                <a:close/>
              </a:path>
              <a:path w="412750" h="824229">
                <a:moveTo>
                  <a:pt x="3810" y="620903"/>
                </a:moveTo>
                <a:lnTo>
                  <a:pt x="0" y="620903"/>
                </a:lnTo>
                <a:lnTo>
                  <a:pt x="0" y="623443"/>
                </a:lnTo>
                <a:lnTo>
                  <a:pt x="3810" y="623443"/>
                </a:lnTo>
                <a:lnTo>
                  <a:pt x="3810" y="620903"/>
                </a:lnTo>
                <a:close/>
              </a:path>
              <a:path w="412750" h="824229">
                <a:moveTo>
                  <a:pt x="412750" y="624713"/>
                </a:moveTo>
                <a:lnTo>
                  <a:pt x="410210" y="624713"/>
                </a:lnTo>
                <a:lnTo>
                  <a:pt x="410210" y="625983"/>
                </a:lnTo>
                <a:lnTo>
                  <a:pt x="412750" y="625983"/>
                </a:lnTo>
                <a:lnTo>
                  <a:pt x="412750" y="624713"/>
                </a:lnTo>
                <a:close/>
              </a:path>
              <a:path w="412750" h="824229">
                <a:moveTo>
                  <a:pt x="412750" y="620903"/>
                </a:moveTo>
                <a:lnTo>
                  <a:pt x="410210" y="620903"/>
                </a:lnTo>
                <a:lnTo>
                  <a:pt x="410210" y="623443"/>
                </a:lnTo>
                <a:lnTo>
                  <a:pt x="412750" y="623443"/>
                </a:lnTo>
                <a:lnTo>
                  <a:pt x="412750" y="620903"/>
                </a:lnTo>
                <a:close/>
              </a:path>
              <a:path w="412750" h="824229">
                <a:moveTo>
                  <a:pt x="3810" y="618363"/>
                </a:moveTo>
                <a:lnTo>
                  <a:pt x="0" y="618363"/>
                </a:lnTo>
                <a:lnTo>
                  <a:pt x="0" y="619633"/>
                </a:lnTo>
                <a:lnTo>
                  <a:pt x="3810" y="619633"/>
                </a:lnTo>
                <a:lnTo>
                  <a:pt x="3810" y="618363"/>
                </a:lnTo>
                <a:close/>
              </a:path>
              <a:path w="412750" h="824229">
                <a:moveTo>
                  <a:pt x="3810" y="614553"/>
                </a:moveTo>
                <a:lnTo>
                  <a:pt x="0" y="614553"/>
                </a:lnTo>
                <a:lnTo>
                  <a:pt x="0" y="617093"/>
                </a:lnTo>
                <a:lnTo>
                  <a:pt x="3810" y="617093"/>
                </a:lnTo>
                <a:lnTo>
                  <a:pt x="3810" y="614553"/>
                </a:lnTo>
                <a:close/>
              </a:path>
              <a:path w="412750" h="824229">
                <a:moveTo>
                  <a:pt x="412750" y="618363"/>
                </a:moveTo>
                <a:lnTo>
                  <a:pt x="410210" y="618363"/>
                </a:lnTo>
                <a:lnTo>
                  <a:pt x="410210" y="619633"/>
                </a:lnTo>
                <a:lnTo>
                  <a:pt x="412750" y="619633"/>
                </a:lnTo>
                <a:lnTo>
                  <a:pt x="412750" y="618363"/>
                </a:lnTo>
                <a:close/>
              </a:path>
              <a:path w="412750" h="824229">
                <a:moveTo>
                  <a:pt x="412750" y="614553"/>
                </a:moveTo>
                <a:lnTo>
                  <a:pt x="410210" y="614553"/>
                </a:lnTo>
                <a:lnTo>
                  <a:pt x="410210" y="617093"/>
                </a:lnTo>
                <a:lnTo>
                  <a:pt x="412750" y="617093"/>
                </a:lnTo>
                <a:lnTo>
                  <a:pt x="412750" y="614553"/>
                </a:lnTo>
                <a:close/>
              </a:path>
              <a:path w="412750" h="824229">
                <a:moveTo>
                  <a:pt x="3810" y="612013"/>
                </a:moveTo>
                <a:lnTo>
                  <a:pt x="0" y="612013"/>
                </a:lnTo>
                <a:lnTo>
                  <a:pt x="0" y="613283"/>
                </a:lnTo>
                <a:lnTo>
                  <a:pt x="3810" y="613283"/>
                </a:lnTo>
                <a:lnTo>
                  <a:pt x="3810" y="612013"/>
                </a:lnTo>
                <a:close/>
              </a:path>
              <a:path w="412750" h="824229">
                <a:moveTo>
                  <a:pt x="3810" y="608203"/>
                </a:moveTo>
                <a:lnTo>
                  <a:pt x="0" y="608203"/>
                </a:lnTo>
                <a:lnTo>
                  <a:pt x="0" y="610743"/>
                </a:lnTo>
                <a:lnTo>
                  <a:pt x="3810" y="610743"/>
                </a:lnTo>
                <a:lnTo>
                  <a:pt x="3810" y="608203"/>
                </a:lnTo>
                <a:close/>
              </a:path>
              <a:path w="412750" h="824229">
                <a:moveTo>
                  <a:pt x="412750" y="612013"/>
                </a:moveTo>
                <a:lnTo>
                  <a:pt x="410210" y="612013"/>
                </a:lnTo>
                <a:lnTo>
                  <a:pt x="410210" y="613283"/>
                </a:lnTo>
                <a:lnTo>
                  <a:pt x="412750" y="613283"/>
                </a:lnTo>
                <a:lnTo>
                  <a:pt x="412750" y="612013"/>
                </a:lnTo>
                <a:close/>
              </a:path>
              <a:path w="412750" h="824229">
                <a:moveTo>
                  <a:pt x="412750" y="608203"/>
                </a:moveTo>
                <a:lnTo>
                  <a:pt x="410210" y="608203"/>
                </a:lnTo>
                <a:lnTo>
                  <a:pt x="410210" y="610743"/>
                </a:lnTo>
                <a:lnTo>
                  <a:pt x="412750" y="610743"/>
                </a:lnTo>
                <a:lnTo>
                  <a:pt x="412750" y="608203"/>
                </a:lnTo>
                <a:close/>
              </a:path>
              <a:path w="412750" h="824229">
                <a:moveTo>
                  <a:pt x="3810" y="605663"/>
                </a:moveTo>
                <a:lnTo>
                  <a:pt x="0" y="605663"/>
                </a:lnTo>
                <a:lnTo>
                  <a:pt x="0" y="606933"/>
                </a:lnTo>
                <a:lnTo>
                  <a:pt x="3810" y="606933"/>
                </a:lnTo>
                <a:lnTo>
                  <a:pt x="3810" y="605663"/>
                </a:lnTo>
                <a:close/>
              </a:path>
              <a:path w="412750" h="824229">
                <a:moveTo>
                  <a:pt x="3810" y="601853"/>
                </a:moveTo>
                <a:lnTo>
                  <a:pt x="0" y="601853"/>
                </a:lnTo>
                <a:lnTo>
                  <a:pt x="0" y="604393"/>
                </a:lnTo>
                <a:lnTo>
                  <a:pt x="3810" y="604393"/>
                </a:lnTo>
                <a:lnTo>
                  <a:pt x="3810" y="601853"/>
                </a:lnTo>
                <a:close/>
              </a:path>
              <a:path w="412750" h="824229">
                <a:moveTo>
                  <a:pt x="412750" y="605663"/>
                </a:moveTo>
                <a:lnTo>
                  <a:pt x="410210" y="605663"/>
                </a:lnTo>
                <a:lnTo>
                  <a:pt x="410210" y="606933"/>
                </a:lnTo>
                <a:lnTo>
                  <a:pt x="412750" y="606933"/>
                </a:lnTo>
                <a:lnTo>
                  <a:pt x="412750" y="605663"/>
                </a:lnTo>
                <a:close/>
              </a:path>
              <a:path w="412750" h="824229">
                <a:moveTo>
                  <a:pt x="412750" y="601853"/>
                </a:moveTo>
                <a:lnTo>
                  <a:pt x="410210" y="601853"/>
                </a:lnTo>
                <a:lnTo>
                  <a:pt x="410210" y="604393"/>
                </a:lnTo>
                <a:lnTo>
                  <a:pt x="412750" y="604393"/>
                </a:lnTo>
                <a:lnTo>
                  <a:pt x="412750" y="601853"/>
                </a:lnTo>
                <a:close/>
              </a:path>
              <a:path w="412750" h="824229">
                <a:moveTo>
                  <a:pt x="3810" y="599313"/>
                </a:moveTo>
                <a:lnTo>
                  <a:pt x="0" y="599313"/>
                </a:lnTo>
                <a:lnTo>
                  <a:pt x="0" y="600583"/>
                </a:lnTo>
                <a:lnTo>
                  <a:pt x="3810" y="600583"/>
                </a:lnTo>
                <a:lnTo>
                  <a:pt x="3810" y="599313"/>
                </a:lnTo>
                <a:close/>
              </a:path>
              <a:path w="412750" h="824229">
                <a:moveTo>
                  <a:pt x="3810" y="595503"/>
                </a:moveTo>
                <a:lnTo>
                  <a:pt x="0" y="595503"/>
                </a:lnTo>
                <a:lnTo>
                  <a:pt x="0" y="598043"/>
                </a:lnTo>
                <a:lnTo>
                  <a:pt x="3810" y="598043"/>
                </a:lnTo>
                <a:lnTo>
                  <a:pt x="3810" y="595503"/>
                </a:lnTo>
                <a:close/>
              </a:path>
              <a:path w="412750" h="824229">
                <a:moveTo>
                  <a:pt x="412750" y="599313"/>
                </a:moveTo>
                <a:lnTo>
                  <a:pt x="410210" y="599313"/>
                </a:lnTo>
                <a:lnTo>
                  <a:pt x="410210" y="600583"/>
                </a:lnTo>
                <a:lnTo>
                  <a:pt x="412750" y="600583"/>
                </a:lnTo>
                <a:lnTo>
                  <a:pt x="412750" y="599313"/>
                </a:lnTo>
                <a:close/>
              </a:path>
              <a:path w="412750" h="824229">
                <a:moveTo>
                  <a:pt x="412750" y="595503"/>
                </a:moveTo>
                <a:lnTo>
                  <a:pt x="410210" y="595503"/>
                </a:lnTo>
                <a:lnTo>
                  <a:pt x="410210" y="598043"/>
                </a:lnTo>
                <a:lnTo>
                  <a:pt x="412750" y="598043"/>
                </a:lnTo>
                <a:lnTo>
                  <a:pt x="412750" y="595503"/>
                </a:lnTo>
                <a:close/>
              </a:path>
              <a:path w="412750" h="824229">
                <a:moveTo>
                  <a:pt x="3810" y="592963"/>
                </a:moveTo>
                <a:lnTo>
                  <a:pt x="0" y="592963"/>
                </a:lnTo>
                <a:lnTo>
                  <a:pt x="0" y="594233"/>
                </a:lnTo>
                <a:lnTo>
                  <a:pt x="3810" y="594233"/>
                </a:lnTo>
                <a:lnTo>
                  <a:pt x="3810" y="592963"/>
                </a:lnTo>
                <a:close/>
              </a:path>
              <a:path w="412750" h="824229">
                <a:moveTo>
                  <a:pt x="3810" y="589153"/>
                </a:moveTo>
                <a:lnTo>
                  <a:pt x="0" y="589153"/>
                </a:lnTo>
                <a:lnTo>
                  <a:pt x="0" y="591693"/>
                </a:lnTo>
                <a:lnTo>
                  <a:pt x="3810" y="591693"/>
                </a:lnTo>
                <a:lnTo>
                  <a:pt x="3810" y="589153"/>
                </a:lnTo>
                <a:close/>
              </a:path>
              <a:path w="412750" h="824229">
                <a:moveTo>
                  <a:pt x="412750" y="592963"/>
                </a:moveTo>
                <a:lnTo>
                  <a:pt x="410210" y="592963"/>
                </a:lnTo>
                <a:lnTo>
                  <a:pt x="410210" y="594233"/>
                </a:lnTo>
                <a:lnTo>
                  <a:pt x="412750" y="594233"/>
                </a:lnTo>
                <a:lnTo>
                  <a:pt x="412750" y="592963"/>
                </a:lnTo>
                <a:close/>
              </a:path>
              <a:path w="412750" h="824229">
                <a:moveTo>
                  <a:pt x="412750" y="589153"/>
                </a:moveTo>
                <a:lnTo>
                  <a:pt x="410210" y="589153"/>
                </a:lnTo>
                <a:lnTo>
                  <a:pt x="410210" y="591693"/>
                </a:lnTo>
                <a:lnTo>
                  <a:pt x="412750" y="591693"/>
                </a:lnTo>
                <a:lnTo>
                  <a:pt x="412750" y="589153"/>
                </a:lnTo>
                <a:close/>
              </a:path>
              <a:path w="412750" h="824229">
                <a:moveTo>
                  <a:pt x="3810" y="586740"/>
                </a:moveTo>
                <a:lnTo>
                  <a:pt x="0" y="586740"/>
                </a:lnTo>
                <a:lnTo>
                  <a:pt x="0" y="587883"/>
                </a:lnTo>
                <a:lnTo>
                  <a:pt x="3810" y="587883"/>
                </a:lnTo>
                <a:lnTo>
                  <a:pt x="3810" y="586740"/>
                </a:lnTo>
                <a:close/>
              </a:path>
              <a:path w="412750" h="824229">
                <a:moveTo>
                  <a:pt x="412750" y="586740"/>
                </a:moveTo>
                <a:lnTo>
                  <a:pt x="410210" y="586740"/>
                </a:lnTo>
                <a:lnTo>
                  <a:pt x="410210" y="587883"/>
                </a:lnTo>
                <a:lnTo>
                  <a:pt x="412750" y="587883"/>
                </a:lnTo>
                <a:lnTo>
                  <a:pt x="412750" y="586740"/>
                </a:lnTo>
                <a:close/>
              </a:path>
              <a:path w="412750" h="824229">
                <a:moveTo>
                  <a:pt x="3810" y="581533"/>
                </a:moveTo>
                <a:lnTo>
                  <a:pt x="2539" y="581533"/>
                </a:lnTo>
                <a:lnTo>
                  <a:pt x="2539" y="582803"/>
                </a:lnTo>
                <a:lnTo>
                  <a:pt x="1270" y="582803"/>
                </a:lnTo>
                <a:lnTo>
                  <a:pt x="1270" y="585343"/>
                </a:lnTo>
                <a:lnTo>
                  <a:pt x="3810" y="585343"/>
                </a:lnTo>
                <a:lnTo>
                  <a:pt x="3810" y="581533"/>
                </a:lnTo>
                <a:close/>
              </a:path>
              <a:path w="412750" h="824229">
                <a:moveTo>
                  <a:pt x="412750" y="582803"/>
                </a:moveTo>
                <a:lnTo>
                  <a:pt x="410210" y="582803"/>
                </a:lnTo>
                <a:lnTo>
                  <a:pt x="410210" y="585343"/>
                </a:lnTo>
                <a:lnTo>
                  <a:pt x="412750" y="585343"/>
                </a:lnTo>
                <a:lnTo>
                  <a:pt x="412750" y="582803"/>
                </a:lnTo>
                <a:close/>
              </a:path>
              <a:path w="412750" h="824229">
                <a:moveTo>
                  <a:pt x="412750" y="580390"/>
                </a:moveTo>
                <a:lnTo>
                  <a:pt x="410210" y="580390"/>
                </a:lnTo>
                <a:lnTo>
                  <a:pt x="410210" y="581533"/>
                </a:lnTo>
                <a:lnTo>
                  <a:pt x="412750" y="581533"/>
                </a:lnTo>
                <a:lnTo>
                  <a:pt x="412750" y="580390"/>
                </a:lnTo>
                <a:close/>
              </a:path>
              <a:path w="412750" h="824229">
                <a:moveTo>
                  <a:pt x="412750" y="576453"/>
                </a:moveTo>
                <a:lnTo>
                  <a:pt x="410210" y="576453"/>
                </a:lnTo>
                <a:lnTo>
                  <a:pt x="410210" y="578993"/>
                </a:lnTo>
                <a:lnTo>
                  <a:pt x="412750" y="578993"/>
                </a:lnTo>
                <a:lnTo>
                  <a:pt x="412750" y="576453"/>
                </a:lnTo>
                <a:close/>
              </a:path>
              <a:path w="412750" h="824229">
                <a:moveTo>
                  <a:pt x="412750" y="574040"/>
                </a:moveTo>
                <a:lnTo>
                  <a:pt x="410210" y="574040"/>
                </a:lnTo>
                <a:lnTo>
                  <a:pt x="410210" y="575183"/>
                </a:lnTo>
                <a:lnTo>
                  <a:pt x="412750" y="575183"/>
                </a:lnTo>
                <a:lnTo>
                  <a:pt x="412750" y="574040"/>
                </a:lnTo>
                <a:close/>
              </a:path>
              <a:path w="412750" h="824229">
                <a:moveTo>
                  <a:pt x="412750" y="570103"/>
                </a:moveTo>
                <a:lnTo>
                  <a:pt x="410210" y="570103"/>
                </a:lnTo>
                <a:lnTo>
                  <a:pt x="410210" y="572643"/>
                </a:lnTo>
                <a:lnTo>
                  <a:pt x="412750" y="572643"/>
                </a:lnTo>
                <a:lnTo>
                  <a:pt x="412750" y="570103"/>
                </a:lnTo>
                <a:close/>
              </a:path>
              <a:path w="412750" h="824229">
                <a:moveTo>
                  <a:pt x="412750" y="567690"/>
                </a:moveTo>
                <a:lnTo>
                  <a:pt x="410210" y="567690"/>
                </a:lnTo>
                <a:lnTo>
                  <a:pt x="410210" y="568833"/>
                </a:lnTo>
                <a:lnTo>
                  <a:pt x="412750" y="568833"/>
                </a:lnTo>
                <a:lnTo>
                  <a:pt x="412750" y="567690"/>
                </a:lnTo>
                <a:close/>
              </a:path>
              <a:path w="412750" h="824229">
                <a:moveTo>
                  <a:pt x="412750" y="563753"/>
                </a:moveTo>
                <a:lnTo>
                  <a:pt x="410210" y="563753"/>
                </a:lnTo>
                <a:lnTo>
                  <a:pt x="410210" y="566293"/>
                </a:lnTo>
                <a:lnTo>
                  <a:pt x="412750" y="566293"/>
                </a:lnTo>
                <a:lnTo>
                  <a:pt x="412750" y="563753"/>
                </a:lnTo>
                <a:close/>
              </a:path>
              <a:path w="412750" h="824229">
                <a:moveTo>
                  <a:pt x="412750" y="561340"/>
                </a:moveTo>
                <a:lnTo>
                  <a:pt x="410210" y="561340"/>
                </a:lnTo>
                <a:lnTo>
                  <a:pt x="410210" y="562483"/>
                </a:lnTo>
                <a:lnTo>
                  <a:pt x="412750" y="562483"/>
                </a:lnTo>
                <a:lnTo>
                  <a:pt x="412750" y="561340"/>
                </a:lnTo>
                <a:close/>
              </a:path>
              <a:path w="412750" h="824229">
                <a:moveTo>
                  <a:pt x="412750" y="557403"/>
                </a:moveTo>
                <a:lnTo>
                  <a:pt x="410210" y="557403"/>
                </a:lnTo>
                <a:lnTo>
                  <a:pt x="410210" y="559943"/>
                </a:lnTo>
                <a:lnTo>
                  <a:pt x="412750" y="559943"/>
                </a:lnTo>
                <a:lnTo>
                  <a:pt x="412750" y="557403"/>
                </a:lnTo>
                <a:close/>
              </a:path>
              <a:path w="412750" h="824229">
                <a:moveTo>
                  <a:pt x="412750" y="554990"/>
                </a:moveTo>
                <a:lnTo>
                  <a:pt x="410210" y="554990"/>
                </a:lnTo>
                <a:lnTo>
                  <a:pt x="410210" y="556133"/>
                </a:lnTo>
                <a:lnTo>
                  <a:pt x="412750" y="556133"/>
                </a:lnTo>
                <a:lnTo>
                  <a:pt x="412750" y="554990"/>
                </a:lnTo>
                <a:close/>
              </a:path>
              <a:path w="412750" h="824229">
                <a:moveTo>
                  <a:pt x="412750" y="551053"/>
                </a:moveTo>
                <a:lnTo>
                  <a:pt x="410210" y="551053"/>
                </a:lnTo>
                <a:lnTo>
                  <a:pt x="410210" y="553593"/>
                </a:lnTo>
                <a:lnTo>
                  <a:pt x="412750" y="553593"/>
                </a:lnTo>
                <a:lnTo>
                  <a:pt x="412750" y="551053"/>
                </a:lnTo>
                <a:close/>
              </a:path>
              <a:path w="412750" h="824229">
                <a:moveTo>
                  <a:pt x="412750" y="548640"/>
                </a:moveTo>
                <a:lnTo>
                  <a:pt x="410210" y="548640"/>
                </a:lnTo>
                <a:lnTo>
                  <a:pt x="410210" y="549783"/>
                </a:lnTo>
                <a:lnTo>
                  <a:pt x="412750" y="549783"/>
                </a:lnTo>
                <a:lnTo>
                  <a:pt x="412750" y="548640"/>
                </a:lnTo>
                <a:close/>
              </a:path>
              <a:path w="412750" h="824229">
                <a:moveTo>
                  <a:pt x="412750" y="544703"/>
                </a:moveTo>
                <a:lnTo>
                  <a:pt x="410210" y="544703"/>
                </a:lnTo>
                <a:lnTo>
                  <a:pt x="410210" y="547243"/>
                </a:lnTo>
                <a:lnTo>
                  <a:pt x="412750" y="547243"/>
                </a:lnTo>
                <a:lnTo>
                  <a:pt x="412750" y="544703"/>
                </a:lnTo>
                <a:close/>
              </a:path>
              <a:path w="412750" h="824229">
                <a:moveTo>
                  <a:pt x="412750" y="542290"/>
                </a:moveTo>
                <a:lnTo>
                  <a:pt x="410210" y="542290"/>
                </a:lnTo>
                <a:lnTo>
                  <a:pt x="410210" y="543433"/>
                </a:lnTo>
                <a:lnTo>
                  <a:pt x="412750" y="543433"/>
                </a:lnTo>
                <a:lnTo>
                  <a:pt x="412750" y="542290"/>
                </a:lnTo>
                <a:close/>
              </a:path>
              <a:path w="412750" h="824229">
                <a:moveTo>
                  <a:pt x="412750" y="538353"/>
                </a:moveTo>
                <a:lnTo>
                  <a:pt x="410210" y="538353"/>
                </a:lnTo>
                <a:lnTo>
                  <a:pt x="410210" y="540893"/>
                </a:lnTo>
                <a:lnTo>
                  <a:pt x="412750" y="540893"/>
                </a:lnTo>
                <a:lnTo>
                  <a:pt x="412750" y="538353"/>
                </a:lnTo>
                <a:close/>
              </a:path>
              <a:path w="412750" h="824229">
                <a:moveTo>
                  <a:pt x="412750" y="535940"/>
                </a:moveTo>
                <a:lnTo>
                  <a:pt x="410210" y="535940"/>
                </a:lnTo>
                <a:lnTo>
                  <a:pt x="410210" y="537083"/>
                </a:lnTo>
                <a:lnTo>
                  <a:pt x="412750" y="537083"/>
                </a:lnTo>
                <a:lnTo>
                  <a:pt x="412750" y="535940"/>
                </a:lnTo>
                <a:close/>
              </a:path>
              <a:path w="412750" h="824229">
                <a:moveTo>
                  <a:pt x="412750" y="532003"/>
                </a:moveTo>
                <a:lnTo>
                  <a:pt x="410210" y="532003"/>
                </a:lnTo>
                <a:lnTo>
                  <a:pt x="410210" y="534543"/>
                </a:lnTo>
                <a:lnTo>
                  <a:pt x="412750" y="534543"/>
                </a:lnTo>
                <a:lnTo>
                  <a:pt x="412750" y="532003"/>
                </a:lnTo>
                <a:close/>
              </a:path>
              <a:path w="412750" h="824229">
                <a:moveTo>
                  <a:pt x="412750" y="529590"/>
                </a:moveTo>
                <a:lnTo>
                  <a:pt x="410210" y="529590"/>
                </a:lnTo>
                <a:lnTo>
                  <a:pt x="410210" y="530733"/>
                </a:lnTo>
                <a:lnTo>
                  <a:pt x="412750" y="530733"/>
                </a:lnTo>
                <a:lnTo>
                  <a:pt x="412750" y="529590"/>
                </a:lnTo>
                <a:close/>
              </a:path>
              <a:path w="412750" h="824229">
                <a:moveTo>
                  <a:pt x="412750" y="525653"/>
                </a:moveTo>
                <a:lnTo>
                  <a:pt x="410210" y="525653"/>
                </a:lnTo>
                <a:lnTo>
                  <a:pt x="410210" y="528193"/>
                </a:lnTo>
                <a:lnTo>
                  <a:pt x="412750" y="528193"/>
                </a:lnTo>
                <a:lnTo>
                  <a:pt x="412750" y="525653"/>
                </a:lnTo>
                <a:close/>
              </a:path>
              <a:path w="412750" h="824229">
                <a:moveTo>
                  <a:pt x="412750" y="523240"/>
                </a:moveTo>
                <a:lnTo>
                  <a:pt x="410210" y="523240"/>
                </a:lnTo>
                <a:lnTo>
                  <a:pt x="410210" y="524383"/>
                </a:lnTo>
                <a:lnTo>
                  <a:pt x="412750" y="524383"/>
                </a:lnTo>
                <a:lnTo>
                  <a:pt x="412750" y="523240"/>
                </a:lnTo>
                <a:close/>
              </a:path>
              <a:path w="412750" h="824229">
                <a:moveTo>
                  <a:pt x="412750" y="519303"/>
                </a:moveTo>
                <a:lnTo>
                  <a:pt x="410210" y="519303"/>
                </a:lnTo>
                <a:lnTo>
                  <a:pt x="410210" y="521843"/>
                </a:lnTo>
                <a:lnTo>
                  <a:pt x="412750" y="521843"/>
                </a:lnTo>
                <a:lnTo>
                  <a:pt x="412750" y="519303"/>
                </a:lnTo>
                <a:close/>
              </a:path>
              <a:path w="412750" h="824229">
                <a:moveTo>
                  <a:pt x="412750" y="516890"/>
                </a:moveTo>
                <a:lnTo>
                  <a:pt x="410210" y="516890"/>
                </a:lnTo>
                <a:lnTo>
                  <a:pt x="410210" y="518033"/>
                </a:lnTo>
                <a:lnTo>
                  <a:pt x="412750" y="518033"/>
                </a:lnTo>
                <a:lnTo>
                  <a:pt x="412750" y="516890"/>
                </a:lnTo>
                <a:close/>
              </a:path>
              <a:path w="412750" h="824229">
                <a:moveTo>
                  <a:pt x="412750" y="512953"/>
                </a:moveTo>
                <a:lnTo>
                  <a:pt x="410210" y="512953"/>
                </a:lnTo>
                <a:lnTo>
                  <a:pt x="410210" y="515493"/>
                </a:lnTo>
                <a:lnTo>
                  <a:pt x="412750" y="515493"/>
                </a:lnTo>
                <a:lnTo>
                  <a:pt x="412750" y="512953"/>
                </a:lnTo>
                <a:close/>
              </a:path>
              <a:path w="412750" h="824229">
                <a:moveTo>
                  <a:pt x="412750" y="510540"/>
                </a:moveTo>
                <a:lnTo>
                  <a:pt x="410210" y="510540"/>
                </a:lnTo>
                <a:lnTo>
                  <a:pt x="410210" y="511683"/>
                </a:lnTo>
                <a:lnTo>
                  <a:pt x="412750" y="511683"/>
                </a:lnTo>
                <a:lnTo>
                  <a:pt x="412750" y="510540"/>
                </a:lnTo>
                <a:close/>
              </a:path>
              <a:path w="412750" h="824229">
                <a:moveTo>
                  <a:pt x="412750" y="506603"/>
                </a:moveTo>
                <a:lnTo>
                  <a:pt x="410210" y="506603"/>
                </a:lnTo>
                <a:lnTo>
                  <a:pt x="410210" y="509143"/>
                </a:lnTo>
                <a:lnTo>
                  <a:pt x="412750" y="509143"/>
                </a:lnTo>
                <a:lnTo>
                  <a:pt x="412750" y="506603"/>
                </a:lnTo>
                <a:close/>
              </a:path>
              <a:path w="412750" h="824229">
                <a:moveTo>
                  <a:pt x="412750" y="504190"/>
                </a:moveTo>
                <a:lnTo>
                  <a:pt x="410210" y="504190"/>
                </a:lnTo>
                <a:lnTo>
                  <a:pt x="410210" y="505333"/>
                </a:lnTo>
                <a:lnTo>
                  <a:pt x="412750" y="505333"/>
                </a:lnTo>
                <a:lnTo>
                  <a:pt x="412750" y="504190"/>
                </a:lnTo>
                <a:close/>
              </a:path>
              <a:path w="412750" h="824229">
                <a:moveTo>
                  <a:pt x="412750" y="500253"/>
                </a:moveTo>
                <a:lnTo>
                  <a:pt x="410210" y="500253"/>
                </a:lnTo>
                <a:lnTo>
                  <a:pt x="410210" y="502793"/>
                </a:lnTo>
                <a:lnTo>
                  <a:pt x="412750" y="502793"/>
                </a:lnTo>
                <a:lnTo>
                  <a:pt x="412750" y="500253"/>
                </a:lnTo>
                <a:close/>
              </a:path>
              <a:path w="412750" h="824229">
                <a:moveTo>
                  <a:pt x="412750" y="497840"/>
                </a:moveTo>
                <a:lnTo>
                  <a:pt x="410210" y="497840"/>
                </a:lnTo>
                <a:lnTo>
                  <a:pt x="410210" y="498983"/>
                </a:lnTo>
                <a:lnTo>
                  <a:pt x="412750" y="498983"/>
                </a:lnTo>
                <a:lnTo>
                  <a:pt x="412750" y="497840"/>
                </a:lnTo>
                <a:close/>
              </a:path>
              <a:path w="412750" h="824229">
                <a:moveTo>
                  <a:pt x="412750" y="493903"/>
                </a:moveTo>
                <a:lnTo>
                  <a:pt x="410210" y="493903"/>
                </a:lnTo>
                <a:lnTo>
                  <a:pt x="410210" y="496443"/>
                </a:lnTo>
                <a:lnTo>
                  <a:pt x="412750" y="496443"/>
                </a:lnTo>
                <a:lnTo>
                  <a:pt x="412750" y="493903"/>
                </a:lnTo>
                <a:close/>
              </a:path>
              <a:path w="412750" h="824229">
                <a:moveTo>
                  <a:pt x="412750" y="488950"/>
                </a:moveTo>
                <a:lnTo>
                  <a:pt x="410210" y="488950"/>
                </a:lnTo>
                <a:lnTo>
                  <a:pt x="410210" y="492633"/>
                </a:lnTo>
                <a:lnTo>
                  <a:pt x="412750" y="492633"/>
                </a:lnTo>
                <a:lnTo>
                  <a:pt x="412750" y="488950"/>
                </a:lnTo>
                <a:close/>
              </a:path>
              <a:path w="412750" h="824229">
                <a:moveTo>
                  <a:pt x="3810" y="659003"/>
                </a:moveTo>
                <a:lnTo>
                  <a:pt x="0" y="659003"/>
                </a:lnTo>
                <a:lnTo>
                  <a:pt x="0" y="716153"/>
                </a:lnTo>
                <a:lnTo>
                  <a:pt x="3810" y="716153"/>
                </a:lnTo>
                <a:lnTo>
                  <a:pt x="3810" y="659003"/>
                </a:lnTo>
                <a:close/>
              </a:path>
              <a:path w="412750" h="824229">
                <a:moveTo>
                  <a:pt x="412750" y="659003"/>
                </a:moveTo>
                <a:lnTo>
                  <a:pt x="410210" y="659003"/>
                </a:lnTo>
                <a:lnTo>
                  <a:pt x="410210" y="716153"/>
                </a:lnTo>
                <a:lnTo>
                  <a:pt x="412750" y="716153"/>
                </a:lnTo>
                <a:lnTo>
                  <a:pt x="412750" y="659003"/>
                </a:lnTo>
                <a:close/>
              </a:path>
              <a:path w="412750" h="824229">
                <a:moveTo>
                  <a:pt x="3810" y="716153"/>
                </a:moveTo>
                <a:lnTo>
                  <a:pt x="0" y="716153"/>
                </a:lnTo>
                <a:lnTo>
                  <a:pt x="0" y="770763"/>
                </a:lnTo>
                <a:lnTo>
                  <a:pt x="3810" y="770763"/>
                </a:lnTo>
                <a:lnTo>
                  <a:pt x="3810" y="716153"/>
                </a:lnTo>
                <a:close/>
              </a:path>
              <a:path w="412750" h="824229">
                <a:moveTo>
                  <a:pt x="412750" y="716153"/>
                </a:moveTo>
                <a:lnTo>
                  <a:pt x="410210" y="716153"/>
                </a:lnTo>
                <a:lnTo>
                  <a:pt x="410210" y="755523"/>
                </a:lnTo>
                <a:lnTo>
                  <a:pt x="411480" y="755523"/>
                </a:lnTo>
                <a:lnTo>
                  <a:pt x="411480" y="752983"/>
                </a:lnTo>
                <a:lnTo>
                  <a:pt x="412750" y="752983"/>
                </a:lnTo>
                <a:lnTo>
                  <a:pt x="412750" y="716153"/>
                </a:lnTo>
                <a:close/>
              </a:path>
              <a:path w="412750" h="824229">
                <a:moveTo>
                  <a:pt x="3810" y="770763"/>
                </a:moveTo>
                <a:lnTo>
                  <a:pt x="0" y="770763"/>
                </a:lnTo>
                <a:lnTo>
                  <a:pt x="0" y="777113"/>
                </a:lnTo>
                <a:lnTo>
                  <a:pt x="3810" y="777113"/>
                </a:lnTo>
                <a:lnTo>
                  <a:pt x="3810" y="770763"/>
                </a:lnTo>
                <a:close/>
              </a:path>
              <a:path w="412750" h="824229">
                <a:moveTo>
                  <a:pt x="3810" y="777113"/>
                </a:moveTo>
                <a:lnTo>
                  <a:pt x="0" y="777113"/>
                </a:lnTo>
                <a:lnTo>
                  <a:pt x="0" y="783463"/>
                </a:lnTo>
                <a:lnTo>
                  <a:pt x="3810" y="783463"/>
                </a:lnTo>
                <a:lnTo>
                  <a:pt x="3810" y="777113"/>
                </a:lnTo>
                <a:close/>
              </a:path>
              <a:path w="412750" h="824229">
                <a:moveTo>
                  <a:pt x="3810" y="783463"/>
                </a:moveTo>
                <a:lnTo>
                  <a:pt x="0" y="783463"/>
                </a:lnTo>
                <a:lnTo>
                  <a:pt x="0" y="789813"/>
                </a:lnTo>
                <a:lnTo>
                  <a:pt x="3810" y="789813"/>
                </a:lnTo>
                <a:lnTo>
                  <a:pt x="3810" y="783463"/>
                </a:lnTo>
                <a:close/>
              </a:path>
              <a:path w="412750" h="824229">
                <a:moveTo>
                  <a:pt x="3810" y="789813"/>
                </a:moveTo>
                <a:lnTo>
                  <a:pt x="0" y="789813"/>
                </a:lnTo>
                <a:lnTo>
                  <a:pt x="0" y="796163"/>
                </a:lnTo>
                <a:lnTo>
                  <a:pt x="3810" y="796163"/>
                </a:lnTo>
                <a:lnTo>
                  <a:pt x="3810" y="789813"/>
                </a:lnTo>
                <a:close/>
              </a:path>
              <a:path w="412750" h="824229">
                <a:moveTo>
                  <a:pt x="3810" y="796163"/>
                </a:moveTo>
                <a:lnTo>
                  <a:pt x="0" y="796163"/>
                </a:lnTo>
                <a:lnTo>
                  <a:pt x="0" y="802513"/>
                </a:lnTo>
                <a:lnTo>
                  <a:pt x="3810" y="802513"/>
                </a:lnTo>
                <a:lnTo>
                  <a:pt x="3810" y="796163"/>
                </a:lnTo>
                <a:close/>
              </a:path>
              <a:path w="412750" h="824229">
                <a:moveTo>
                  <a:pt x="3810" y="802513"/>
                </a:moveTo>
                <a:lnTo>
                  <a:pt x="0" y="802513"/>
                </a:lnTo>
                <a:lnTo>
                  <a:pt x="0" y="808863"/>
                </a:lnTo>
                <a:lnTo>
                  <a:pt x="3810" y="808863"/>
                </a:lnTo>
                <a:lnTo>
                  <a:pt x="3810" y="802513"/>
                </a:lnTo>
                <a:close/>
              </a:path>
              <a:path w="412750" h="824229">
                <a:moveTo>
                  <a:pt x="3810" y="808863"/>
                </a:moveTo>
                <a:lnTo>
                  <a:pt x="0" y="808863"/>
                </a:lnTo>
                <a:lnTo>
                  <a:pt x="0" y="815213"/>
                </a:lnTo>
                <a:lnTo>
                  <a:pt x="3810" y="815213"/>
                </a:lnTo>
                <a:lnTo>
                  <a:pt x="3810" y="808863"/>
                </a:lnTo>
                <a:close/>
              </a:path>
              <a:path w="412750" h="824229">
                <a:moveTo>
                  <a:pt x="3810" y="815213"/>
                </a:moveTo>
                <a:lnTo>
                  <a:pt x="0" y="815213"/>
                </a:lnTo>
                <a:lnTo>
                  <a:pt x="0" y="821563"/>
                </a:lnTo>
                <a:lnTo>
                  <a:pt x="360679" y="821563"/>
                </a:lnTo>
                <a:lnTo>
                  <a:pt x="360679" y="820293"/>
                </a:lnTo>
                <a:lnTo>
                  <a:pt x="3810" y="820293"/>
                </a:lnTo>
                <a:lnTo>
                  <a:pt x="3810" y="815213"/>
                </a:lnTo>
                <a:close/>
              </a:path>
              <a:path w="412750" h="824229">
                <a:moveTo>
                  <a:pt x="359410" y="821563"/>
                </a:moveTo>
                <a:lnTo>
                  <a:pt x="0" y="821563"/>
                </a:lnTo>
                <a:lnTo>
                  <a:pt x="0" y="824103"/>
                </a:lnTo>
                <a:lnTo>
                  <a:pt x="358140" y="824103"/>
                </a:lnTo>
                <a:lnTo>
                  <a:pt x="358140" y="822833"/>
                </a:lnTo>
                <a:lnTo>
                  <a:pt x="359410" y="822833"/>
                </a:lnTo>
                <a:lnTo>
                  <a:pt x="359410" y="821563"/>
                </a:lnTo>
                <a:close/>
              </a:path>
            </a:pathLst>
          </a:custGeom>
          <a:solidFill>
            <a:srgbClr val="CE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4" name="bk object 4924"/>
          <p:cNvSpPr/>
          <p:nvPr/>
        </p:nvSpPr>
        <p:spPr>
          <a:xfrm>
            <a:off x="5629909" y="2842260"/>
            <a:ext cx="406400" cy="816610"/>
          </a:xfrm>
          <a:custGeom>
            <a:avLst/>
            <a:gdLst/>
            <a:ahLst/>
            <a:cxnLst/>
            <a:rect l="l" t="t" r="r" b="b"/>
            <a:pathLst>
              <a:path w="406400" h="816610">
                <a:moveTo>
                  <a:pt x="406400" y="77597"/>
                </a:moveTo>
                <a:lnTo>
                  <a:pt x="402589" y="77597"/>
                </a:lnTo>
                <a:lnTo>
                  <a:pt x="402589" y="82550"/>
                </a:lnTo>
                <a:lnTo>
                  <a:pt x="406400" y="82550"/>
                </a:lnTo>
                <a:lnTo>
                  <a:pt x="406400" y="77597"/>
                </a:lnTo>
                <a:close/>
              </a:path>
              <a:path w="406400" h="816610">
                <a:moveTo>
                  <a:pt x="406400" y="71247"/>
                </a:moveTo>
                <a:lnTo>
                  <a:pt x="402589" y="71247"/>
                </a:lnTo>
                <a:lnTo>
                  <a:pt x="402589" y="76200"/>
                </a:lnTo>
                <a:lnTo>
                  <a:pt x="406400" y="76200"/>
                </a:lnTo>
                <a:lnTo>
                  <a:pt x="406400" y="71247"/>
                </a:lnTo>
                <a:close/>
              </a:path>
              <a:path w="406400" h="816610">
                <a:moveTo>
                  <a:pt x="406400" y="68707"/>
                </a:moveTo>
                <a:lnTo>
                  <a:pt x="402589" y="68707"/>
                </a:lnTo>
                <a:lnTo>
                  <a:pt x="402589" y="69850"/>
                </a:lnTo>
                <a:lnTo>
                  <a:pt x="406400" y="69850"/>
                </a:lnTo>
                <a:lnTo>
                  <a:pt x="406400" y="68707"/>
                </a:lnTo>
                <a:close/>
              </a:path>
              <a:path w="406400" h="816610">
                <a:moveTo>
                  <a:pt x="406400" y="64897"/>
                </a:moveTo>
                <a:lnTo>
                  <a:pt x="402589" y="64897"/>
                </a:lnTo>
                <a:lnTo>
                  <a:pt x="402589" y="67437"/>
                </a:lnTo>
                <a:lnTo>
                  <a:pt x="406400" y="67437"/>
                </a:lnTo>
                <a:lnTo>
                  <a:pt x="406400" y="64897"/>
                </a:lnTo>
                <a:close/>
              </a:path>
              <a:path w="406400" h="816610">
                <a:moveTo>
                  <a:pt x="406400" y="62357"/>
                </a:moveTo>
                <a:lnTo>
                  <a:pt x="402589" y="62357"/>
                </a:lnTo>
                <a:lnTo>
                  <a:pt x="402589" y="63500"/>
                </a:lnTo>
                <a:lnTo>
                  <a:pt x="406400" y="63500"/>
                </a:lnTo>
                <a:lnTo>
                  <a:pt x="406400" y="62357"/>
                </a:lnTo>
                <a:close/>
              </a:path>
              <a:path w="406400" h="816610">
                <a:moveTo>
                  <a:pt x="406400" y="58547"/>
                </a:moveTo>
                <a:lnTo>
                  <a:pt x="402589" y="58547"/>
                </a:lnTo>
                <a:lnTo>
                  <a:pt x="402589" y="61087"/>
                </a:lnTo>
                <a:lnTo>
                  <a:pt x="406400" y="61087"/>
                </a:lnTo>
                <a:lnTo>
                  <a:pt x="406400" y="58547"/>
                </a:lnTo>
                <a:close/>
              </a:path>
              <a:path w="406400" h="816610">
                <a:moveTo>
                  <a:pt x="406400" y="56007"/>
                </a:moveTo>
                <a:lnTo>
                  <a:pt x="402589" y="56007"/>
                </a:lnTo>
                <a:lnTo>
                  <a:pt x="402589" y="57150"/>
                </a:lnTo>
                <a:lnTo>
                  <a:pt x="406400" y="57150"/>
                </a:lnTo>
                <a:lnTo>
                  <a:pt x="406400" y="56007"/>
                </a:lnTo>
                <a:close/>
              </a:path>
              <a:path w="406400" h="816610">
                <a:moveTo>
                  <a:pt x="406400" y="52197"/>
                </a:moveTo>
                <a:lnTo>
                  <a:pt x="402589" y="52197"/>
                </a:lnTo>
                <a:lnTo>
                  <a:pt x="402589" y="54737"/>
                </a:lnTo>
                <a:lnTo>
                  <a:pt x="406400" y="54737"/>
                </a:lnTo>
                <a:lnTo>
                  <a:pt x="406400" y="52197"/>
                </a:lnTo>
                <a:close/>
              </a:path>
              <a:path w="406400" h="816610">
                <a:moveTo>
                  <a:pt x="406400" y="49657"/>
                </a:moveTo>
                <a:lnTo>
                  <a:pt x="402589" y="49657"/>
                </a:lnTo>
                <a:lnTo>
                  <a:pt x="402589" y="50800"/>
                </a:lnTo>
                <a:lnTo>
                  <a:pt x="406400" y="50800"/>
                </a:lnTo>
                <a:lnTo>
                  <a:pt x="406400" y="49657"/>
                </a:lnTo>
                <a:close/>
              </a:path>
              <a:path w="406400" h="816610">
                <a:moveTo>
                  <a:pt x="406400" y="45847"/>
                </a:moveTo>
                <a:lnTo>
                  <a:pt x="402589" y="45847"/>
                </a:lnTo>
                <a:lnTo>
                  <a:pt x="402589" y="48387"/>
                </a:lnTo>
                <a:lnTo>
                  <a:pt x="406400" y="48387"/>
                </a:lnTo>
                <a:lnTo>
                  <a:pt x="406400" y="45847"/>
                </a:lnTo>
                <a:close/>
              </a:path>
              <a:path w="406400" h="816610">
                <a:moveTo>
                  <a:pt x="406400" y="43307"/>
                </a:moveTo>
                <a:lnTo>
                  <a:pt x="402589" y="43307"/>
                </a:lnTo>
                <a:lnTo>
                  <a:pt x="402589" y="44450"/>
                </a:lnTo>
                <a:lnTo>
                  <a:pt x="406400" y="44450"/>
                </a:lnTo>
                <a:lnTo>
                  <a:pt x="406400" y="43307"/>
                </a:lnTo>
                <a:close/>
              </a:path>
              <a:path w="406400" h="816610">
                <a:moveTo>
                  <a:pt x="406400" y="39497"/>
                </a:moveTo>
                <a:lnTo>
                  <a:pt x="402589" y="39497"/>
                </a:lnTo>
                <a:lnTo>
                  <a:pt x="402589" y="42037"/>
                </a:lnTo>
                <a:lnTo>
                  <a:pt x="406400" y="42037"/>
                </a:lnTo>
                <a:lnTo>
                  <a:pt x="406400" y="39497"/>
                </a:lnTo>
                <a:close/>
              </a:path>
              <a:path w="406400" h="816610">
                <a:moveTo>
                  <a:pt x="406400" y="36957"/>
                </a:moveTo>
                <a:lnTo>
                  <a:pt x="402589" y="36957"/>
                </a:lnTo>
                <a:lnTo>
                  <a:pt x="402589" y="38100"/>
                </a:lnTo>
                <a:lnTo>
                  <a:pt x="406400" y="38100"/>
                </a:lnTo>
                <a:lnTo>
                  <a:pt x="406400" y="36957"/>
                </a:lnTo>
                <a:close/>
              </a:path>
              <a:path w="406400" h="816610">
                <a:moveTo>
                  <a:pt x="406400" y="33147"/>
                </a:moveTo>
                <a:lnTo>
                  <a:pt x="402589" y="33147"/>
                </a:lnTo>
                <a:lnTo>
                  <a:pt x="402589" y="35687"/>
                </a:lnTo>
                <a:lnTo>
                  <a:pt x="406400" y="35687"/>
                </a:lnTo>
                <a:lnTo>
                  <a:pt x="406400" y="33147"/>
                </a:lnTo>
                <a:close/>
              </a:path>
              <a:path w="406400" h="816610">
                <a:moveTo>
                  <a:pt x="406400" y="30607"/>
                </a:moveTo>
                <a:lnTo>
                  <a:pt x="402589" y="30607"/>
                </a:lnTo>
                <a:lnTo>
                  <a:pt x="402589" y="31750"/>
                </a:lnTo>
                <a:lnTo>
                  <a:pt x="406400" y="31750"/>
                </a:lnTo>
                <a:lnTo>
                  <a:pt x="406400" y="30607"/>
                </a:lnTo>
                <a:close/>
              </a:path>
              <a:path w="406400" h="816610">
                <a:moveTo>
                  <a:pt x="406400" y="26797"/>
                </a:moveTo>
                <a:lnTo>
                  <a:pt x="402589" y="26797"/>
                </a:lnTo>
                <a:lnTo>
                  <a:pt x="402589" y="29337"/>
                </a:lnTo>
                <a:lnTo>
                  <a:pt x="406400" y="29337"/>
                </a:lnTo>
                <a:lnTo>
                  <a:pt x="406400" y="26797"/>
                </a:lnTo>
                <a:close/>
              </a:path>
              <a:path w="406400" h="816610">
                <a:moveTo>
                  <a:pt x="406400" y="24257"/>
                </a:moveTo>
                <a:lnTo>
                  <a:pt x="402589" y="24257"/>
                </a:lnTo>
                <a:lnTo>
                  <a:pt x="402589" y="25400"/>
                </a:lnTo>
                <a:lnTo>
                  <a:pt x="406400" y="25400"/>
                </a:lnTo>
                <a:lnTo>
                  <a:pt x="406400" y="24257"/>
                </a:lnTo>
                <a:close/>
              </a:path>
              <a:path w="406400" h="816610">
                <a:moveTo>
                  <a:pt x="406400" y="20447"/>
                </a:moveTo>
                <a:lnTo>
                  <a:pt x="402589" y="20447"/>
                </a:lnTo>
                <a:lnTo>
                  <a:pt x="402589" y="22987"/>
                </a:lnTo>
                <a:lnTo>
                  <a:pt x="406400" y="22987"/>
                </a:lnTo>
                <a:lnTo>
                  <a:pt x="406400" y="20447"/>
                </a:lnTo>
                <a:close/>
              </a:path>
              <a:path w="406400" h="816610">
                <a:moveTo>
                  <a:pt x="406400" y="17907"/>
                </a:moveTo>
                <a:lnTo>
                  <a:pt x="402589" y="17907"/>
                </a:lnTo>
                <a:lnTo>
                  <a:pt x="402589" y="19050"/>
                </a:lnTo>
                <a:lnTo>
                  <a:pt x="406400" y="19050"/>
                </a:lnTo>
                <a:lnTo>
                  <a:pt x="406400" y="17907"/>
                </a:lnTo>
                <a:close/>
              </a:path>
              <a:path w="406400" h="816610">
                <a:moveTo>
                  <a:pt x="406400" y="14097"/>
                </a:moveTo>
                <a:lnTo>
                  <a:pt x="402589" y="14097"/>
                </a:lnTo>
                <a:lnTo>
                  <a:pt x="402589" y="16637"/>
                </a:lnTo>
                <a:lnTo>
                  <a:pt x="406400" y="16637"/>
                </a:lnTo>
                <a:lnTo>
                  <a:pt x="406400" y="14097"/>
                </a:lnTo>
                <a:close/>
              </a:path>
              <a:path w="406400" h="816610">
                <a:moveTo>
                  <a:pt x="406400" y="11557"/>
                </a:moveTo>
                <a:lnTo>
                  <a:pt x="402589" y="11557"/>
                </a:lnTo>
                <a:lnTo>
                  <a:pt x="402589" y="12700"/>
                </a:lnTo>
                <a:lnTo>
                  <a:pt x="406400" y="12700"/>
                </a:lnTo>
                <a:lnTo>
                  <a:pt x="406400" y="11557"/>
                </a:lnTo>
                <a:close/>
              </a:path>
              <a:path w="406400" h="816610">
                <a:moveTo>
                  <a:pt x="406400" y="7747"/>
                </a:moveTo>
                <a:lnTo>
                  <a:pt x="402589" y="7747"/>
                </a:lnTo>
                <a:lnTo>
                  <a:pt x="402589" y="10287"/>
                </a:lnTo>
                <a:lnTo>
                  <a:pt x="406400" y="10287"/>
                </a:lnTo>
                <a:lnTo>
                  <a:pt x="406400" y="7747"/>
                </a:lnTo>
                <a:close/>
              </a:path>
              <a:path w="406400" h="816610">
                <a:moveTo>
                  <a:pt x="406400" y="5207"/>
                </a:moveTo>
                <a:lnTo>
                  <a:pt x="402589" y="5207"/>
                </a:lnTo>
                <a:lnTo>
                  <a:pt x="402589" y="6350"/>
                </a:lnTo>
                <a:lnTo>
                  <a:pt x="406400" y="6350"/>
                </a:lnTo>
                <a:lnTo>
                  <a:pt x="406400" y="5207"/>
                </a:lnTo>
                <a:close/>
              </a:path>
              <a:path w="406400" h="816610">
                <a:moveTo>
                  <a:pt x="406400" y="1397"/>
                </a:moveTo>
                <a:lnTo>
                  <a:pt x="219710" y="1397"/>
                </a:lnTo>
                <a:lnTo>
                  <a:pt x="219710" y="3937"/>
                </a:lnTo>
                <a:lnTo>
                  <a:pt x="406400" y="3937"/>
                </a:lnTo>
                <a:lnTo>
                  <a:pt x="406400" y="1397"/>
                </a:lnTo>
                <a:close/>
              </a:path>
              <a:path w="406400" h="816610">
                <a:moveTo>
                  <a:pt x="223519" y="0"/>
                </a:moveTo>
                <a:lnTo>
                  <a:pt x="220979" y="0"/>
                </a:lnTo>
                <a:lnTo>
                  <a:pt x="220979" y="1397"/>
                </a:lnTo>
                <a:lnTo>
                  <a:pt x="223519" y="1397"/>
                </a:lnTo>
                <a:lnTo>
                  <a:pt x="223519" y="0"/>
                </a:lnTo>
                <a:close/>
              </a:path>
              <a:path w="406400" h="816610">
                <a:moveTo>
                  <a:pt x="406400" y="83820"/>
                </a:moveTo>
                <a:lnTo>
                  <a:pt x="402589" y="83820"/>
                </a:lnTo>
                <a:lnTo>
                  <a:pt x="402589" y="90170"/>
                </a:lnTo>
                <a:lnTo>
                  <a:pt x="406400" y="90170"/>
                </a:lnTo>
                <a:lnTo>
                  <a:pt x="406400" y="83820"/>
                </a:lnTo>
                <a:close/>
              </a:path>
              <a:path w="406400" h="816610">
                <a:moveTo>
                  <a:pt x="406400" y="169037"/>
                </a:moveTo>
                <a:lnTo>
                  <a:pt x="402589" y="169037"/>
                </a:lnTo>
                <a:lnTo>
                  <a:pt x="402589" y="179070"/>
                </a:lnTo>
                <a:lnTo>
                  <a:pt x="406400" y="179070"/>
                </a:lnTo>
                <a:lnTo>
                  <a:pt x="406400" y="169037"/>
                </a:lnTo>
                <a:close/>
              </a:path>
              <a:path w="406400" h="816610">
                <a:moveTo>
                  <a:pt x="406400" y="165354"/>
                </a:moveTo>
                <a:lnTo>
                  <a:pt x="402589" y="165354"/>
                </a:lnTo>
                <a:lnTo>
                  <a:pt x="402589" y="168910"/>
                </a:lnTo>
                <a:lnTo>
                  <a:pt x="406400" y="168910"/>
                </a:lnTo>
                <a:lnTo>
                  <a:pt x="406400" y="165354"/>
                </a:lnTo>
                <a:close/>
              </a:path>
              <a:path w="406400" h="816610">
                <a:moveTo>
                  <a:pt x="406400" y="162687"/>
                </a:moveTo>
                <a:lnTo>
                  <a:pt x="402589" y="162687"/>
                </a:lnTo>
                <a:lnTo>
                  <a:pt x="402589" y="165100"/>
                </a:lnTo>
                <a:lnTo>
                  <a:pt x="406400" y="165100"/>
                </a:lnTo>
                <a:lnTo>
                  <a:pt x="406400" y="162687"/>
                </a:lnTo>
                <a:close/>
              </a:path>
              <a:path w="406400" h="816610">
                <a:moveTo>
                  <a:pt x="406400" y="159004"/>
                </a:moveTo>
                <a:lnTo>
                  <a:pt x="402589" y="159004"/>
                </a:lnTo>
                <a:lnTo>
                  <a:pt x="402589" y="162560"/>
                </a:lnTo>
                <a:lnTo>
                  <a:pt x="406400" y="162560"/>
                </a:lnTo>
                <a:lnTo>
                  <a:pt x="406400" y="159004"/>
                </a:lnTo>
                <a:close/>
              </a:path>
              <a:path w="406400" h="816610">
                <a:moveTo>
                  <a:pt x="406400" y="156337"/>
                </a:moveTo>
                <a:lnTo>
                  <a:pt x="402589" y="156337"/>
                </a:lnTo>
                <a:lnTo>
                  <a:pt x="402589" y="158750"/>
                </a:lnTo>
                <a:lnTo>
                  <a:pt x="406400" y="158750"/>
                </a:lnTo>
                <a:lnTo>
                  <a:pt x="406400" y="156337"/>
                </a:lnTo>
                <a:close/>
              </a:path>
              <a:path w="406400" h="816610">
                <a:moveTo>
                  <a:pt x="406400" y="152654"/>
                </a:moveTo>
                <a:lnTo>
                  <a:pt x="402589" y="152654"/>
                </a:lnTo>
                <a:lnTo>
                  <a:pt x="402589" y="156210"/>
                </a:lnTo>
                <a:lnTo>
                  <a:pt x="406400" y="156210"/>
                </a:lnTo>
                <a:lnTo>
                  <a:pt x="406400" y="152654"/>
                </a:lnTo>
                <a:close/>
              </a:path>
              <a:path w="406400" h="816610">
                <a:moveTo>
                  <a:pt x="406400" y="149987"/>
                </a:moveTo>
                <a:lnTo>
                  <a:pt x="402589" y="149987"/>
                </a:lnTo>
                <a:lnTo>
                  <a:pt x="402589" y="152400"/>
                </a:lnTo>
                <a:lnTo>
                  <a:pt x="406400" y="152400"/>
                </a:lnTo>
                <a:lnTo>
                  <a:pt x="406400" y="149987"/>
                </a:lnTo>
                <a:close/>
              </a:path>
              <a:path w="406400" h="816610">
                <a:moveTo>
                  <a:pt x="406400" y="146304"/>
                </a:moveTo>
                <a:lnTo>
                  <a:pt x="402589" y="146304"/>
                </a:lnTo>
                <a:lnTo>
                  <a:pt x="402589" y="149860"/>
                </a:lnTo>
                <a:lnTo>
                  <a:pt x="406400" y="149860"/>
                </a:lnTo>
                <a:lnTo>
                  <a:pt x="406400" y="146304"/>
                </a:lnTo>
                <a:close/>
              </a:path>
              <a:path w="406400" h="816610">
                <a:moveTo>
                  <a:pt x="406400" y="143637"/>
                </a:moveTo>
                <a:lnTo>
                  <a:pt x="402589" y="143637"/>
                </a:lnTo>
                <a:lnTo>
                  <a:pt x="402589" y="146050"/>
                </a:lnTo>
                <a:lnTo>
                  <a:pt x="406400" y="146050"/>
                </a:lnTo>
                <a:lnTo>
                  <a:pt x="406400" y="143637"/>
                </a:lnTo>
                <a:close/>
              </a:path>
              <a:path w="406400" h="816610">
                <a:moveTo>
                  <a:pt x="406400" y="139954"/>
                </a:moveTo>
                <a:lnTo>
                  <a:pt x="402589" y="139954"/>
                </a:lnTo>
                <a:lnTo>
                  <a:pt x="402589" y="143510"/>
                </a:lnTo>
                <a:lnTo>
                  <a:pt x="406400" y="143510"/>
                </a:lnTo>
                <a:lnTo>
                  <a:pt x="406400" y="139954"/>
                </a:lnTo>
                <a:close/>
              </a:path>
              <a:path w="406400" h="816610">
                <a:moveTo>
                  <a:pt x="406400" y="137287"/>
                </a:moveTo>
                <a:lnTo>
                  <a:pt x="402589" y="137287"/>
                </a:lnTo>
                <a:lnTo>
                  <a:pt x="402589" y="139700"/>
                </a:lnTo>
                <a:lnTo>
                  <a:pt x="406400" y="139700"/>
                </a:lnTo>
                <a:lnTo>
                  <a:pt x="406400" y="137287"/>
                </a:lnTo>
                <a:close/>
              </a:path>
              <a:path w="406400" h="816610">
                <a:moveTo>
                  <a:pt x="406400" y="133604"/>
                </a:moveTo>
                <a:lnTo>
                  <a:pt x="402589" y="133604"/>
                </a:lnTo>
                <a:lnTo>
                  <a:pt x="402589" y="137160"/>
                </a:lnTo>
                <a:lnTo>
                  <a:pt x="406400" y="137160"/>
                </a:lnTo>
                <a:lnTo>
                  <a:pt x="406400" y="133604"/>
                </a:lnTo>
                <a:close/>
              </a:path>
              <a:path w="406400" h="816610">
                <a:moveTo>
                  <a:pt x="406400" y="130937"/>
                </a:moveTo>
                <a:lnTo>
                  <a:pt x="402589" y="130937"/>
                </a:lnTo>
                <a:lnTo>
                  <a:pt x="402589" y="133350"/>
                </a:lnTo>
                <a:lnTo>
                  <a:pt x="406400" y="133350"/>
                </a:lnTo>
                <a:lnTo>
                  <a:pt x="406400" y="130937"/>
                </a:lnTo>
                <a:close/>
              </a:path>
              <a:path w="406400" h="816610">
                <a:moveTo>
                  <a:pt x="406400" y="127254"/>
                </a:moveTo>
                <a:lnTo>
                  <a:pt x="402589" y="127254"/>
                </a:lnTo>
                <a:lnTo>
                  <a:pt x="402589" y="130810"/>
                </a:lnTo>
                <a:lnTo>
                  <a:pt x="406400" y="130810"/>
                </a:lnTo>
                <a:lnTo>
                  <a:pt x="406400" y="127254"/>
                </a:lnTo>
                <a:close/>
              </a:path>
              <a:path w="406400" h="816610">
                <a:moveTo>
                  <a:pt x="406400" y="124587"/>
                </a:moveTo>
                <a:lnTo>
                  <a:pt x="402589" y="124587"/>
                </a:lnTo>
                <a:lnTo>
                  <a:pt x="402589" y="127000"/>
                </a:lnTo>
                <a:lnTo>
                  <a:pt x="406400" y="127000"/>
                </a:lnTo>
                <a:lnTo>
                  <a:pt x="406400" y="124587"/>
                </a:lnTo>
                <a:close/>
              </a:path>
              <a:path w="406400" h="816610">
                <a:moveTo>
                  <a:pt x="406400" y="120904"/>
                </a:moveTo>
                <a:lnTo>
                  <a:pt x="402589" y="120904"/>
                </a:lnTo>
                <a:lnTo>
                  <a:pt x="402589" y="124460"/>
                </a:lnTo>
                <a:lnTo>
                  <a:pt x="406400" y="124460"/>
                </a:lnTo>
                <a:lnTo>
                  <a:pt x="406400" y="120904"/>
                </a:lnTo>
                <a:close/>
              </a:path>
              <a:path w="406400" h="816610">
                <a:moveTo>
                  <a:pt x="406400" y="118237"/>
                </a:moveTo>
                <a:lnTo>
                  <a:pt x="402589" y="118237"/>
                </a:lnTo>
                <a:lnTo>
                  <a:pt x="402589" y="120650"/>
                </a:lnTo>
                <a:lnTo>
                  <a:pt x="406400" y="120650"/>
                </a:lnTo>
                <a:lnTo>
                  <a:pt x="406400" y="118237"/>
                </a:lnTo>
                <a:close/>
              </a:path>
              <a:path w="406400" h="816610">
                <a:moveTo>
                  <a:pt x="406400" y="114554"/>
                </a:moveTo>
                <a:lnTo>
                  <a:pt x="402589" y="114554"/>
                </a:lnTo>
                <a:lnTo>
                  <a:pt x="402589" y="118110"/>
                </a:lnTo>
                <a:lnTo>
                  <a:pt x="406400" y="118110"/>
                </a:lnTo>
                <a:lnTo>
                  <a:pt x="406400" y="114554"/>
                </a:lnTo>
                <a:close/>
              </a:path>
              <a:path w="406400" h="816610">
                <a:moveTo>
                  <a:pt x="406400" y="111887"/>
                </a:moveTo>
                <a:lnTo>
                  <a:pt x="402589" y="111887"/>
                </a:lnTo>
                <a:lnTo>
                  <a:pt x="402589" y="114300"/>
                </a:lnTo>
                <a:lnTo>
                  <a:pt x="406400" y="114300"/>
                </a:lnTo>
                <a:lnTo>
                  <a:pt x="406400" y="111887"/>
                </a:lnTo>
                <a:close/>
              </a:path>
              <a:path w="406400" h="816610">
                <a:moveTo>
                  <a:pt x="406400" y="108204"/>
                </a:moveTo>
                <a:lnTo>
                  <a:pt x="402589" y="108204"/>
                </a:lnTo>
                <a:lnTo>
                  <a:pt x="402589" y="111760"/>
                </a:lnTo>
                <a:lnTo>
                  <a:pt x="406400" y="111760"/>
                </a:lnTo>
                <a:lnTo>
                  <a:pt x="406400" y="108204"/>
                </a:lnTo>
                <a:close/>
              </a:path>
              <a:path w="406400" h="816610">
                <a:moveTo>
                  <a:pt x="406400" y="105537"/>
                </a:moveTo>
                <a:lnTo>
                  <a:pt x="402589" y="105537"/>
                </a:lnTo>
                <a:lnTo>
                  <a:pt x="402589" y="107950"/>
                </a:lnTo>
                <a:lnTo>
                  <a:pt x="406400" y="107950"/>
                </a:lnTo>
                <a:lnTo>
                  <a:pt x="406400" y="105537"/>
                </a:lnTo>
                <a:close/>
              </a:path>
              <a:path w="406400" h="816610">
                <a:moveTo>
                  <a:pt x="406400" y="101854"/>
                </a:moveTo>
                <a:lnTo>
                  <a:pt x="402589" y="101854"/>
                </a:lnTo>
                <a:lnTo>
                  <a:pt x="402589" y="105410"/>
                </a:lnTo>
                <a:lnTo>
                  <a:pt x="406400" y="105410"/>
                </a:lnTo>
                <a:lnTo>
                  <a:pt x="406400" y="101854"/>
                </a:lnTo>
                <a:close/>
              </a:path>
              <a:path w="406400" h="816610">
                <a:moveTo>
                  <a:pt x="406400" y="99187"/>
                </a:moveTo>
                <a:lnTo>
                  <a:pt x="402589" y="99187"/>
                </a:lnTo>
                <a:lnTo>
                  <a:pt x="402589" y="101600"/>
                </a:lnTo>
                <a:lnTo>
                  <a:pt x="406400" y="101600"/>
                </a:lnTo>
                <a:lnTo>
                  <a:pt x="406400" y="99187"/>
                </a:lnTo>
                <a:close/>
              </a:path>
              <a:path w="406400" h="816610">
                <a:moveTo>
                  <a:pt x="406400" y="95504"/>
                </a:moveTo>
                <a:lnTo>
                  <a:pt x="402589" y="95504"/>
                </a:lnTo>
                <a:lnTo>
                  <a:pt x="402589" y="99060"/>
                </a:lnTo>
                <a:lnTo>
                  <a:pt x="406400" y="99060"/>
                </a:lnTo>
                <a:lnTo>
                  <a:pt x="406400" y="95504"/>
                </a:lnTo>
                <a:close/>
              </a:path>
              <a:path w="406400" h="816610">
                <a:moveTo>
                  <a:pt x="406400" y="92837"/>
                </a:moveTo>
                <a:lnTo>
                  <a:pt x="402589" y="92837"/>
                </a:lnTo>
                <a:lnTo>
                  <a:pt x="402589" y="95250"/>
                </a:lnTo>
                <a:lnTo>
                  <a:pt x="406400" y="95250"/>
                </a:lnTo>
                <a:lnTo>
                  <a:pt x="406400" y="92837"/>
                </a:lnTo>
                <a:close/>
              </a:path>
              <a:path w="406400" h="816610">
                <a:moveTo>
                  <a:pt x="406400" y="90297"/>
                </a:moveTo>
                <a:lnTo>
                  <a:pt x="402589" y="90297"/>
                </a:lnTo>
                <a:lnTo>
                  <a:pt x="402589" y="92710"/>
                </a:lnTo>
                <a:lnTo>
                  <a:pt x="406400" y="92710"/>
                </a:lnTo>
                <a:lnTo>
                  <a:pt x="406400" y="90297"/>
                </a:lnTo>
                <a:close/>
              </a:path>
              <a:path w="406400" h="816610">
                <a:moveTo>
                  <a:pt x="406400" y="179070"/>
                </a:moveTo>
                <a:lnTo>
                  <a:pt x="402589" y="179070"/>
                </a:lnTo>
                <a:lnTo>
                  <a:pt x="402589" y="217170"/>
                </a:lnTo>
                <a:lnTo>
                  <a:pt x="406400" y="217170"/>
                </a:lnTo>
                <a:lnTo>
                  <a:pt x="406400" y="179070"/>
                </a:lnTo>
                <a:close/>
              </a:path>
              <a:path w="406400" h="816610">
                <a:moveTo>
                  <a:pt x="406400" y="217170"/>
                </a:moveTo>
                <a:lnTo>
                  <a:pt x="402589" y="217170"/>
                </a:lnTo>
                <a:lnTo>
                  <a:pt x="402589" y="229870"/>
                </a:lnTo>
                <a:lnTo>
                  <a:pt x="406400" y="229870"/>
                </a:lnTo>
                <a:lnTo>
                  <a:pt x="406400" y="217170"/>
                </a:lnTo>
                <a:close/>
              </a:path>
              <a:path w="406400" h="816610">
                <a:moveTo>
                  <a:pt x="406400" y="229870"/>
                </a:moveTo>
                <a:lnTo>
                  <a:pt x="402589" y="229870"/>
                </a:lnTo>
                <a:lnTo>
                  <a:pt x="402589" y="280670"/>
                </a:lnTo>
                <a:lnTo>
                  <a:pt x="406400" y="280670"/>
                </a:lnTo>
                <a:lnTo>
                  <a:pt x="406400" y="229870"/>
                </a:lnTo>
                <a:close/>
              </a:path>
              <a:path w="406400" h="816610">
                <a:moveTo>
                  <a:pt x="406400" y="280670"/>
                </a:moveTo>
                <a:lnTo>
                  <a:pt x="402589" y="280670"/>
                </a:lnTo>
                <a:lnTo>
                  <a:pt x="402589" y="337820"/>
                </a:lnTo>
                <a:lnTo>
                  <a:pt x="406400" y="337820"/>
                </a:lnTo>
                <a:lnTo>
                  <a:pt x="406400" y="280670"/>
                </a:lnTo>
                <a:close/>
              </a:path>
              <a:path w="406400" h="816610">
                <a:moveTo>
                  <a:pt x="406400" y="337820"/>
                </a:moveTo>
                <a:lnTo>
                  <a:pt x="402589" y="337820"/>
                </a:lnTo>
                <a:lnTo>
                  <a:pt x="402589" y="375920"/>
                </a:lnTo>
                <a:lnTo>
                  <a:pt x="406400" y="375920"/>
                </a:lnTo>
                <a:lnTo>
                  <a:pt x="406400" y="337820"/>
                </a:lnTo>
                <a:close/>
              </a:path>
              <a:path w="406400" h="816610">
                <a:moveTo>
                  <a:pt x="406400" y="431927"/>
                </a:moveTo>
                <a:lnTo>
                  <a:pt x="402589" y="431927"/>
                </a:lnTo>
                <a:lnTo>
                  <a:pt x="402589" y="445770"/>
                </a:lnTo>
                <a:lnTo>
                  <a:pt x="406400" y="445770"/>
                </a:lnTo>
                <a:lnTo>
                  <a:pt x="406400" y="431927"/>
                </a:lnTo>
                <a:close/>
              </a:path>
              <a:path w="406400" h="816610">
                <a:moveTo>
                  <a:pt x="406400" y="429513"/>
                </a:moveTo>
                <a:lnTo>
                  <a:pt x="402589" y="429513"/>
                </a:lnTo>
                <a:lnTo>
                  <a:pt x="402589" y="431800"/>
                </a:lnTo>
                <a:lnTo>
                  <a:pt x="406400" y="431800"/>
                </a:lnTo>
                <a:lnTo>
                  <a:pt x="406400" y="429513"/>
                </a:lnTo>
                <a:close/>
              </a:path>
              <a:path w="406400" h="816610">
                <a:moveTo>
                  <a:pt x="406400" y="425703"/>
                </a:moveTo>
                <a:lnTo>
                  <a:pt x="402589" y="425703"/>
                </a:lnTo>
                <a:lnTo>
                  <a:pt x="402589" y="429387"/>
                </a:lnTo>
                <a:lnTo>
                  <a:pt x="406400" y="429387"/>
                </a:lnTo>
                <a:lnTo>
                  <a:pt x="406400" y="425703"/>
                </a:lnTo>
                <a:close/>
              </a:path>
              <a:path w="406400" h="816610">
                <a:moveTo>
                  <a:pt x="406400" y="423163"/>
                </a:moveTo>
                <a:lnTo>
                  <a:pt x="402589" y="423163"/>
                </a:lnTo>
                <a:lnTo>
                  <a:pt x="402589" y="425450"/>
                </a:lnTo>
                <a:lnTo>
                  <a:pt x="406400" y="425450"/>
                </a:lnTo>
                <a:lnTo>
                  <a:pt x="406400" y="423163"/>
                </a:lnTo>
                <a:close/>
              </a:path>
              <a:path w="406400" h="816610">
                <a:moveTo>
                  <a:pt x="406400" y="419353"/>
                </a:moveTo>
                <a:lnTo>
                  <a:pt x="402589" y="419353"/>
                </a:lnTo>
                <a:lnTo>
                  <a:pt x="402589" y="423037"/>
                </a:lnTo>
                <a:lnTo>
                  <a:pt x="406400" y="423037"/>
                </a:lnTo>
                <a:lnTo>
                  <a:pt x="406400" y="419353"/>
                </a:lnTo>
                <a:close/>
              </a:path>
              <a:path w="406400" h="816610">
                <a:moveTo>
                  <a:pt x="406400" y="416813"/>
                </a:moveTo>
                <a:lnTo>
                  <a:pt x="402589" y="416813"/>
                </a:lnTo>
                <a:lnTo>
                  <a:pt x="402589" y="419100"/>
                </a:lnTo>
                <a:lnTo>
                  <a:pt x="406400" y="419100"/>
                </a:lnTo>
                <a:lnTo>
                  <a:pt x="406400" y="416813"/>
                </a:lnTo>
                <a:close/>
              </a:path>
              <a:path w="406400" h="816610">
                <a:moveTo>
                  <a:pt x="406400" y="413003"/>
                </a:moveTo>
                <a:lnTo>
                  <a:pt x="402589" y="413003"/>
                </a:lnTo>
                <a:lnTo>
                  <a:pt x="402589" y="416687"/>
                </a:lnTo>
                <a:lnTo>
                  <a:pt x="406400" y="416687"/>
                </a:lnTo>
                <a:lnTo>
                  <a:pt x="406400" y="413003"/>
                </a:lnTo>
                <a:close/>
              </a:path>
              <a:path w="406400" h="816610">
                <a:moveTo>
                  <a:pt x="406400" y="410463"/>
                </a:moveTo>
                <a:lnTo>
                  <a:pt x="402589" y="410463"/>
                </a:lnTo>
                <a:lnTo>
                  <a:pt x="402589" y="412750"/>
                </a:lnTo>
                <a:lnTo>
                  <a:pt x="406400" y="412750"/>
                </a:lnTo>
                <a:lnTo>
                  <a:pt x="406400" y="410463"/>
                </a:lnTo>
                <a:close/>
              </a:path>
              <a:path w="406400" h="816610">
                <a:moveTo>
                  <a:pt x="406400" y="406653"/>
                </a:moveTo>
                <a:lnTo>
                  <a:pt x="402589" y="406653"/>
                </a:lnTo>
                <a:lnTo>
                  <a:pt x="402589" y="410337"/>
                </a:lnTo>
                <a:lnTo>
                  <a:pt x="406400" y="410337"/>
                </a:lnTo>
                <a:lnTo>
                  <a:pt x="406400" y="406653"/>
                </a:lnTo>
                <a:close/>
              </a:path>
              <a:path w="406400" h="816610">
                <a:moveTo>
                  <a:pt x="406400" y="404113"/>
                </a:moveTo>
                <a:lnTo>
                  <a:pt x="402589" y="404113"/>
                </a:lnTo>
                <a:lnTo>
                  <a:pt x="402589" y="406400"/>
                </a:lnTo>
                <a:lnTo>
                  <a:pt x="406400" y="406400"/>
                </a:lnTo>
                <a:lnTo>
                  <a:pt x="406400" y="404113"/>
                </a:lnTo>
                <a:close/>
              </a:path>
              <a:path w="406400" h="816610">
                <a:moveTo>
                  <a:pt x="406400" y="400303"/>
                </a:moveTo>
                <a:lnTo>
                  <a:pt x="402589" y="400303"/>
                </a:lnTo>
                <a:lnTo>
                  <a:pt x="402589" y="403987"/>
                </a:lnTo>
                <a:lnTo>
                  <a:pt x="406400" y="403987"/>
                </a:lnTo>
                <a:lnTo>
                  <a:pt x="406400" y="400303"/>
                </a:lnTo>
                <a:close/>
              </a:path>
              <a:path w="406400" h="816610">
                <a:moveTo>
                  <a:pt x="406400" y="397763"/>
                </a:moveTo>
                <a:lnTo>
                  <a:pt x="402589" y="397763"/>
                </a:lnTo>
                <a:lnTo>
                  <a:pt x="402589" y="400050"/>
                </a:lnTo>
                <a:lnTo>
                  <a:pt x="406400" y="400050"/>
                </a:lnTo>
                <a:lnTo>
                  <a:pt x="406400" y="397763"/>
                </a:lnTo>
                <a:close/>
              </a:path>
              <a:path w="406400" h="816610">
                <a:moveTo>
                  <a:pt x="406400" y="393953"/>
                </a:moveTo>
                <a:lnTo>
                  <a:pt x="402589" y="393953"/>
                </a:lnTo>
                <a:lnTo>
                  <a:pt x="402589" y="397637"/>
                </a:lnTo>
                <a:lnTo>
                  <a:pt x="406400" y="397637"/>
                </a:lnTo>
                <a:lnTo>
                  <a:pt x="406400" y="393953"/>
                </a:lnTo>
                <a:close/>
              </a:path>
              <a:path w="406400" h="816610">
                <a:moveTo>
                  <a:pt x="406400" y="385063"/>
                </a:moveTo>
                <a:lnTo>
                  <a:pt x="402589" y="385063"/>
                </a:lnTo>
                <a:lnTo>
                  <a:pt x="402589" y="393700"/>
                </a:lnTo>
                <a:lnTo>
                  <a:pt x="406400" y="393700"/>
                </a:lnTo>
                <a:lnTo>
                  <a:pt x="406400" y="385063"/>
                </a:lnTo>
                <a:close/>
              </a:path>
              <a:path w="406400" h="816610">
                <a:moveTo>
                  <a:pt x="406400" y="381253"/>
                </a:moveTo>
                <a:lnTo>
                  <a:pt x="402589" y="381253"/>
                </a:lnTo>
                <a:lnTo>
                  <a:pt x="402589" y="384937"/>
                </a:lnTo>
                <a:lnTo>
                  <a:pt x="406400" y="384937"/>
                </a:lnTo>
                <a:lnTo>
                  <a:pt x="406400" y="381253"/>
                </a:lnTo>
                <a:close/>
              </a:path>
              <a:path w="406400" h="816610">
                <a:moveTo>
                  <a:pt x="406400" y="378713"/>
                </a:moveTo>
                <a:lnTo>
                  <a:pt x="402589" y="378713"/>
                </a:lnTo>
                <a:lnTo>
                  <a:pt x="402589" y="381000"/>
                </a:lnTo>
                <a:lnTo>
                  <a:pt x="406400" y="381000"/>
                </a:lnTo>
                <a:lnTo>
                  <a:pt x="406400" y="378713"/>
                </a:lnTo>
                <a:close/>
              </a:path>
              <a:path w="406400" h="816610">
                <a:moveTo>
                  <a:pt x="406400" y="376174"/>
                </a:moveTo>
                <a:lnTo>
                  <a:pt x="402589" y="376174"/>
                </a:lnTo>
                <a:lnTo>
                  <a:pt x="402589" y="378587"/>
                </a:lnTo>
                <a:lnTo>
                  <a:pt x="406400" y="378587"/>
                </a:lnTo>
                <a:lnTo>
                  <a:pt x="406400" y="376174"/>
                </a:lnTo>
                <a:close/>
              </a:path>
              <a:path w="406400" h="816610">
                <a:moveTo>
                  <a:pt x="406400" y="445770"/>
                </a:moveTo>
                <a:lnTo>
                  <a:pt x="402589" y="445770"/>
                </a:lnTo>
                <a:lnTo>
                  <a:pt x="402589" y="483870"/>
                </a:lnTo>
                <a:lnTo>
                  <a:pt x="406400" y="483870"/>
                </a:lnTo>
                <a:lnTo>
                  <a:pt x="406400" y="445770"/>
                </a:lnTo>
                <a:close/>
              </a:path>
              <a:path w="406400" h="816610">
                <a:moveTo>
                  <a:pt x="2539" y="652780"/>
                </a:moveTo>
                <a:lnTo>
                  <a:pt x="0" y="652780"/>
                </a:lnTo>
                <a:lnTo>
                  <a:pt x="0" y="654050"/>
                </a:lnTo>
                <a:lnTo>
                  <a:pt x="2539" y="654050"/>
                </a:lnTo>
                <a:lnTo>
                  <a:pt x="2539" y="652780"/>
                </a:lnTo>
                <a:close/>
              </a:path>
              <a:path w="406400" h="816610">
                <a:moveTo>
                  <a:pt x="2539" y="648970"/>
                </a:moveTo>
                <a:lnTo>
                  <a:pt x="0" y="648970"/>
                </a:lnTo>
                <a:lnTo>
                  <a:pt x="0" y="651510"/>
                </a:lnTo>
                <a:lnTo>
                  <a:pt x="2539" y="651510"/>
                </a:lnTo>
                <a:lnTo>
                  <a:pt x="2539" y="648970"/>
                </a:lnTo>
                <a:close/>
              </a:path>
              <a:path w="406400" h="816610">
                <a:moveTo>
                  <a:pt x="406400" y="652780"/>
                </a:moveTo>
                <a:lnTo>
                  <a:pt x="402589" y="652780"/>
                </a:lnTo>
                <a:lnTo>
                  <a:pt x="402589" y="654050"/>
                </a:lnTo>
                <a:lnTo>
                  <a:pt x="406400" y="654050"/>
                </a:lnTo>
                <a:lnTo>
                  <a:pt x="406400" y="652780"/>
                </a:lnTo>
                <a:close/>
              </a:path>
              <a:path w="406400" h="816610">
                <a:moveTo>
                  <a:pt x="406400" y="648970"/>
                </a:moveTo>
                <a:lnTo>
                  <a:pt x="402589" y="648970"/>
                </a:lnTo>
                <a:lnTo>
                  <a:pt x="402589" y="651510"/>
                </a:lnTo>
                <a:lnTo>
                  <a:pt x="406400" y="651510"/>
                </a:lnTo>
                <a:lnTo>
                  <a:pt x="406400" y="648970"/>
                </a:lnTo>
                <a:close/>
              </a:path>
              <a:path w="406400" h="816610">
                <a:moveTo>
                  <a:pt x="2539" y="646430"/>
                </a:moveTo>
                <a:lnTo>
                  <a:pt x="0" y="646430"/>
                </a:lnTo>
                <a:lnTo>
                  <a:pt x="0" y="647700"/>
                </a:lnTo>
                <a:lnTo>
                  <a:pt x="2539" y="647700"/>
                </a:lnTo>
                <a:lnTo>
                  <a:pt x="2539" y="646430"/>
                </a:lnTo>
                <a:close/>
              </a:path>
              <a:path w="406400" h="816610">
                <a:moveTo>
                  <a:pt x="2539" y="642620"/>
                </a:moveTo>
                <a:lnTo>
                  <a:pt x="0" y="642620"/>
                </a:lnTo>
                <a:lnTo>
                  <a:pt x="0" y="645160"/>
                </a:lnTo>
                <a:lnTo>
                  <a:pt x="2539" y="645160"/>
                </a:lnTo>
                <a:lnTo>
                  <a:pt x="2539" y="642620"/>
                </a:lnTo>
                <a:close/>
              </a:path>
              <a:path w="406400" h="816610">
                <a:moveTo>
                  <a:pt x="406400" y="646430"/>
                </a:moveTo>
                <a:lnTo>
                  <a:pt x="402589" y="646430"/>
                </a:lnTo>
                <a:lnTo>
                  <a:pt x="402589" y="647700"/>
                </a:lnTo>
                <a:lnTo>
                  <a:pt x="406400" y="647700"/>
                </a:lnTo>
                <a:lnTo>
                  <a:pt x="406400" y="646430"/>
                </a:lnTo>
                <a:close/>
              </a:path>
              <a:path w="406400" h="816610">
                <a:moveTo>
                  <a:pt x="406400" y="642620"/>
                </a:moveTo>
                <a:lnTo>
                  <a:pt x="402589" y="642620"/>
                </a:lnTo>
                <a:lnTo>
                  <a:pt x="402589" y="645160"/>
                </a:lnTo>
                <a:lnTo>
                  <a:pt x="406400" y="645160"/>
                </a:lnTo>
                <a:lnTo>
                  <a:pt x="406400" y="642620"/>
                </a:lnTo>
                <a:close/>
              </a:path>
              <a:path w="406400" h="816610">
                <a:moveTo>
                  <a:pt x="2539" y="640080"/>
                </a:moveTo>
                <a:lnTo>
                  <a:pt x="0" y="640080"/>
                </a:lnTo>
                <a:lnTo>
                  <a:pt x="0" y="641350"/>
                </a:lnTo>
                <a:lnTo>
                  <a:pt x="2539" y="641350"/>
                </a:lnTo>
                <a:lnTo>
                  <a:pt x="2539" y="640080"/>
                </a:lnTo>
                <a:close/>
              </a:path>
              <a:path w="406400" h="816610">
                <a:moveTo>
                  <a:pt x="2539" y="636270"/>
                </a:moveTo>
                <a:lnTo>
                  <a:pt x="0" y="636270"/>
                </a:lnTo>
                <a:lnTo>
                  <a:pt x="0" y="638810"/>
                </a:lnTo>
                <a:lnTo>
                  <a:pt x="2539" y="638810"/>
                </a:lnTo>
                <a:lnTo>
                  <a:pt x="2539" y="636270"/>
                </a:lnTo>
                <a:close/>
              </a:path>
              <a:path w="406400" h="816610">
                <a:moveTo>
                  <a:pt x="406400" y="640080"/>
                </a:moveTo>
                <a:lnTo>
                  <a:pt x="402589" y="640080"/>
                </a:lnTo>
                <a:lnTo>
                  <a:pt x="402589" y="641350"/>
                </a:lnTo>
                <a:lnTo>
                  <a:pt x="406400" y="641350"/>
                </a:lnTo>
                <a:lnTo>
                  <a:pt x="406400" y="640080"/>
                </a:lnTo>
                <a:close/>
              </a:path>
              <a:path w="406400" h="816610">
                <a:moveTo>
                  <a:pt x="406400" y="636270"/>
                </a:moveTo>
                <a:lnTo>
                  <a:pt x="402589" y="636270"/>
                </a:lnTo>
                <a:lnTo>
                  <a:pt x="402589" y="638810"/>
                </a:lnTo>
                <a:lnTo>
                  <a:pt x="406400" y="638810"/>
                </a:lnTo>
                <a:lnTo>
                  <a:pt x="406400" y="636270"/>
                </a:lnTo>
                <a:close/>
              </a:path>
              <a:path w="406400" h="816610">
                <a:moveTo>
                  <a:pt x="2539" y="633730"/>
                </a:moveTo>
                <a:lnTo>
                  <a:pt x="0" y="633730"/>
                </a:lnTo>
                <a:lnTo>
                  <a:pt x="0" y="635000"/>
                </a:lnTo>
                <a:lnTo>
                  <a:pt x="2539" y="635000"/>
                </a:lnTo>
                <a:lnTo>
                  <a:pt x="2539" y="633730"/>
                </a:lnTo>
                <a:close/>
              </a:path>
              <a:path w="406400" h="816610">
                <a:moveTo>
                  <a:pt x="2539" y="629920"/>
                </a:moveTo>
                <a:lnTo>
                  <a:pt x="0" y="629920"/>
                </a:lnTo>
                <a:lnTo>
                  <a:pt x="0" y="632460"/>
                </a:lnTo>
                <a:lnTo>
                  <a:pt x="2539" y="632460"/>
                </a:lnTo>
                <a:lnTo>
                  <a:pt x="2539" y="629920"/>
                </a:lnTo>
                <a:close/>
              </a:path>
              <a:path w="406400" h="816610">
                <a:moveTo>
                  <a:pt x="406400" y="633730"/>
                </a:moveTo>
                <a:lnTo>
                  <a:pt x="402589" y="633730"/>
                </a:lnTo>
                <a:lnTo>
                  <a:pt x="402589" y="635000"/>
                </a:lnTo>
                <a:lnTo>
                  <a:pt x="406400" y="635000"/>
                </a:lnTo>
                <a:lnTo>
                  <a:pt x="406400" y="633730"/>
                </a:lnTo>
                <a:close/>
              </a:path>
              <a:path w="406400" h="816610">
                <a:moveTo>
                  <a:pt x="406400" y="629920"/>
                </a:moveTo>
                <a:lnTo>
                  <a:pt x="402589" y="629920"/>
                </a:lnTo>
                <a:lnTo>
                  <a:pt x="402589" y="632460"/>
                </a:lnTo>
                <a:lnTo>
                  <a:pt x="406400" y="632460"/>
                </a:lnTo>
                <a:lnTo>
                  <a:pt x="406400" y="629920"/>
                </a:lnTo>
                <a:close/>
              </a:path>
              <a:path w="406400" h="816610">
                <a:moveTo>
                  <a:pt x="2539" y="627380"/>
                </a:moveTo>
                <a:lnTo>
                  <a:pt x="0" y="627380"/>
                </a:lnTo>
                <a:lnTo>
                  <a:pt x="0" y="628650"/>
                </a:lnTo>
                <a:lnTo>
                  <a:pt x="2539" y="628650"/>
                </a:lnTo>
                <a:lnTo>
                  <a:pt x="2539" y="627380"/>
                </a:lnTo>
                <a:close/>
              </a:path>
              <a:path w="406400" h="816610">
                <a:moveTo>
                  <a:pt x="2539" y="623570"/>
                </a:moveTo>
                <a:lnTo>
                  <a:pt x="0" y="623570"/>
                </a:lnTo>
                <a:lnTo>
                  <a:pt x="0" y="626110"/>
                </a:lnTo>
                <a:lnTo>
                  <a:pt x="2539" y="626110"/>
                </a:lnTo>
                <a:lnTo>
                  <a:pt x="2539" y="623570"/>
                </a:lnTo>
                <a:close/>
              </a:path>
              <a:path w="406400" h="816610">
                <a:moveTo>
                  <a:pt x="406400" y="627380"/>
                </a:moveTo>
                <a:lnTo>
                  <a:pt x="402589" y="627380"/>
                </a:lnTo>
                <a:lnTo>
                  <a:pt x="402589" y="628650"/>
                </a:lnTo>
                <a:lnTo>
                  <a:pt x="406400" y="628650"/>
                </a:lnTo>
                <a:lnTo>
                  <a:pt x="406400" y="627380"/>
                </a:lnTo>
                <a:close/>
              </a:path>
              <a:path w="406400" h="816610">
                <a:moveTo>
                  <a:pt x="406400" y="623570"/>
                </a:moveTo>
                <a:lnTo>
                  <a:pt x="402589" y="623570"/>
                </a:lnTo>
                <a:lnTo>
                  <a:pt x="402589" y="626110"/>
                </a:lnTo>
                <a:lnTo>
                  <a:pt x="406400" y="626110"/>
                </a:lnTo>
                <a:lnTo>
                  <a:pt x="406400" y="623570"/>
                </a:lnTo>
                <a:close/>
              </a:path>
              <a:path w="406400" h="816610">
                <a:moveTo>
                  <a:pt x="2539" y="621030"/>
                </a:moveTo>
                <a:lnTo>
                  <a:pt x="0" y="621030"/>
                </a:lnTo>
                <a:lnTo>
                  <a:pt x="0" y="622300"/>
                </a:lnTo>
                <a:lnTo>
                  <a:pt x="2539" y="622300"/>
                </a:lnTo>
                <a:lnTo>
                  <a:pt x="2539" y="621030"/>
                </a:lnTo>
                <a:close/>
              </a:path>
              <a:path w="406400" h="816610">
                <a:moveTo>
                  <a:pt x="2539" y="617220"/>
                </a:moveTo>
                <a:lnTo>
                  <a:pt x="0" y="617220"/>
                </a:lnTo>
                <a:lnTo>
                  <a:pt x="0" y="619760"/>
                </a:lnTo>
                <a:lnTo>
                  <a:pt x="2539" y="619760"/>
                </a:lnTo>
                <a:lnTo>
                  <a:pt x="2539" y="617220"/>
                </a:lnTo>
                <a:close/>
              </a:path>
              <a:path w="406400" h="816610">
                <a:moveTo>
                  <a:pt x="406400" y="621030"/>
                </a:moveTo>
                <a:lnTo>
                  <a:pt x="402589" y="621030"/>
                </a:lnTo>
                <a:lnTo>
                  <a:pt x="402589" y="622300"/>
                </a:lnTo>
                <a:lnTo>
                  <a:pt x="406400" y="622300"/>
                </a:lnTo>
                <a:lnTo>
                  <a:pt x="406400" y="621030"/>
                </a:lnTo>
                <a:close/>
              </a:path>
              <a:path w="406400" h="816610">
                <a:moveTo>
                  <a:pt x="406400" y="617220"/>
                </a:moveTo>
                <a:lnTo>
                  <a:pt x="402589" y="617220"/>
                </a:lnTo>
                <a:lnTo>
                  <a:pt x="402589" y="619760"/>
                </a:lnTo>
                <a:lnTo>
                  <a:pt x="406400" y="619760"/>
                </a:lnTo>
                <a:lnTo>
                  <a:pt x="406400" y="617220"/>
                </a:lnTo>
                <a:close/>
              </a:path>
              <a:path w="406400" h="816610">
                <a:moveTo>
                  <a:pt x="2539" y="614680"/>
                </a:moveTo>
                <a:lnTo>
                  <a:pt x="0" y="614680"/>
                </a:lnTo>
                <a:lnTo>
                  <a:pt x="0" y="615950"/>
                </a:lnTo>
                <a:lnTo>
                  <a:pt x="2539" y="615950"/>
                </a:lnTo>
                <a:lnTo>
                  <a:pt x="2539" y="614680"/>
                </a:lnTo>
                <a:close/>
              </a:path>
              <a:path w="406400" h="816610">
                <a:moveTo>
                  <a:pt x="2539" y="610870"/>
                </a:moveTo>
                <a:lnTo>
                  <a:pt x="0" y="610870"/>
                </a:lnTo>
                <a:lnTo>
                  <a:pt x="0" y="613410"/>
                </a:lnTo>
                <a:lnTo>
                  <a:pt x="2539" y="613410"/>
                </a:lnTo>
                <a:lnTo>
                  <a:pt x="2539" y="610870"/>
                </a:lnTo>
                <a:close/>
              </a:path>
              <a:path w="406400" h="816610">
                <a:moveTo>
                  <a:pt x="406400" y="614680"/>
                </a:moveTo>
                <a:lnTo>
                  <a:pt x="402589" y="614680"/>
                </a:lnTo>
                <a:lnTo>
                  <a:pt x="402589" y="615950"/>
                </a:lnTo>
                <a:lnTo>
                  <a:pt x="406400" y="615950"/>
                </a:lnTo>
                <a:lnTo>
                  <a:pt x="406400" y="614680"/>
                </a:lnTo>
                <a:close/>
              </a:path>
              <a:path w="406400" h="816610">
                <a:moveTo>
                  <a:pt x="406400" y="610870"/>
                </a:moveTo>
                <a:lnTo>
                  <a:pt x="402589" y="610870"/>
                </a:lnTo>
                <a:lnTo>
                  <a:pt x="402589" y="613410"/>
                </a:lnTo>
                <a:lnTo>
                  <a:pt x="406400" y="613410"/>
                </a:lnTo>
                <a:lnTo>
                  <a:pt x="406400" y="610870"/>
                </a:lnTo>
                <a:close/>
              </a:path>
              <a:path w="406400" h="816610">
                <a:moveTo>
                  <a:pt x="2539" y="608330"/>
                </a:moveTo>
                <a:lnTo>
                  <a:pt x="0" y="608330"/>
                </a:lnTo>
                <a:lnTo>
                  <a:pt x="0" y="609600"/>
                </a:lnTo>
                <a:lnTo>
                  <a:pt x="2539" y="609600"/>
                </a:lnTo>
                <a:lnTo>
                  <a:pt x="2539" y="608330"/>
                </a:lnTo>
                <a:close/>
              </a:path>
              <a:path w="406400" h="816610">
                <a:moveTo>
                  <a:pt x="2539" y="604520"/>
                </a:moveTo>
                <a:lnTo>
                  <a:pt x="0" y="604520"/>
                </a:lnTo>
                <a:lnTo>
                  <a:pt x="0" y="607060"/>
                </a:lnTo>
                <a:lnTo>
                  <a:pt x="2539" y="607060"/>
                </a:lnTo>
                <a:lnTo>
                  <a:pt x="2539" y="604520"/>
                </a:lnTo>
                <a:close/>
              </a:path>
              <a:path w="406400" h="816610">
                <a:moveTo>
                  <a:pt x="406400" y="608330"/>
                </a:moveTo>
                <a:lnTo>
                  <a:pt x="402589" y="608330"/>
                </a:lnTo>
                <a:lnTo>
                  <a:pt x="402589" y="609600"/>
                </a:lnTo>
                <a:lnTo>
                  <a:pt x="406400" y="609600"/>
                </a:lnTo>
                <a:lnTo>
                  <a:pt x="406400" y="608330"/>
                </a:lnTo>
                <a:close/>
              </a:path>
              <a:path w="406400" h="816610">
                <a:moveTo>
                  <a:pt x="406400" y="604520"/>
                </a:moveTo>
                <a:lnTo>
                  <a:pt x="402589" y="604520"/>
                </a:lnTo>
                <a:lnTo>
                  <a:pt x="402589" y="607060"/>
                </a:lnTo>
                <a:lnTo>
                  <a:pt x="406400" y="607060"/>
                </a:lnTo>
                <a:lnTo>
                  <a:pt x="406400" y="604520"/>
                </a:lnTo>
                <a:close/>
              </a:path>
              <a:path w="406400" h="816610">
                <a:moveTo>
                  <a:pt x="2539" y="601980"/>
                </a:moveTo>
                <a:lnTo>
                  <a:pt x="0" y="601980"/>
                </a:lnTo>
                <a:lnTo>
                  <a:pt x="0" y="603250"/>
                </a:lnTo>
                <a:lnTo>
                  <a:pt x="2539" y="603250"/>
                </a:lnTo>
                <a:lnTo>
                  <a:pt x="2539" y="601980"/>
                </a:lnTo>
                <a:close/>
              </a:path>
              <a:path w="406400" h="816610">
                <a:moveTo>
                  <a:pt x="2539" y="598170"/>
                </a:moveTo>
                <a:lnTo>
                  <a:pt x="0" y="598170"/>
                </a:lnTo>
                <a:lnTo>
                  <a:pt x="0" y="600710"/>
                </a:lnTo>
                <a:lnTo>
                  <a:pt x="2539" y="600710"/>
                </a:lnTo>
                <a:lnTo>
                  <a:pt x="2539" y="598170"/>
                </a:lnTo>
                <a:close/>
              </a:path>
              <a:path w="406400" h="816610">
                <a:moveTo>
                  <a:pt x="406400" y="601980"/>
                </a:moveTo>
                <a:lnTo>
                  <a:pt x="402589" y="601980"/>
                </a:lnTo>
                <a:lnTo>
                  <a:pt x="402589" y="603250"/>
                </a:lnTo>
                <a:lnTo>
                  <a:pt x="406400" y="603250"/>
                </a:lnTo>
                <a:lnTo>
                  <a:pt x="406400" y="601980"/>
                </a:lnTo>
                <a:close/>
              </a:path>
              <a:path w="406400" h="816610">
                <a:moveTo>
                  <a:pt x="406400" y="598170"/>
                </a:moveTo>
                <a:lnTo>
                  <a:pt x="402589" y="598170"/>
                </a:lnTo>
                <a:lnTo>
                  <a:pt x="402589" y="600710"/>
                </a:lnTo>
                <a:lnTo>
                  <a:pt x="406400" y="600710"/>
                </a:lnTo>
                <a:lnTo>
                  <a:pt x="406400" y="598170"/>
                </a:lnTo>
                <a:close/>
              </a:path>
              <a:path w="406400" h="816610">
                <a:moveTo>
                  <a:pt x="2539" y="595630"/>
                </a:moveTo>
                <a:lnTo>
                  <a:pt x="0" y="595630"/>
                </a:lnTo>
                <a:lnTo>
                  <a:pt x="0" y="596900"/>
                </a:lnTo>
                <a:lnTo>
                  <a:pt x="2539" y="596900"/>
                </a:lnTo>
                <a:lnTo>
                  <a:pt x="2539" y="595630"/>
                </a:lnTo>
                <a:close/>
              </a:path>
              <a:path w="406400" h="816610">
                <a:moveTo>
                  <a:pt x="2539" y="591820"/>
                </a:moveTo>
                <a:lnTo>
                  <a:pt x="0" y="591820"/>
                </a:lnTo>
                <a:lnTo>
                  <a:pt x="0" y="594360"/>
                </a:lnTo>
                <a:lnTo>
                  <a:pt x="2539" y="594360"/>
                </a:lnTo>
                <a:lnTo>
                  <a:pt x="2539" y="591820"/>
                </a:lnTo>
                <a:close/>
              </a:path>
              <a:path w="406400" h="816610">
                <a:moveTo>
                  <a:pt x="406400" y="595630"/>
                </a:moveTo>
                <a:lnTo>
                  <a:pt x="402589" y="595630"/>
                </a:lnTo>
                <a:lnTo>
                  <a:pt x="402589" y="596900"/>
                </a:lnTo>
                <a:lnTo>
                  <a:pt x="406400" y="596900"/>
                </a:lnTo>
                <a:lnTo>
                  <a:pt x="406400" y="595630"/>
                </a:lnTo>
                <a:close/>
              </a:path>
              <a:path w="406400" h="816610">
                <a:moveTo>
                  <a:pt x="406400" y="591820"/>
                </a:moveTo>
                <a:lnTo>
                  <a:pt x="402589" y="591820"/>
                </a:lnTo>
                <a:lnTo>
                  <a:pt x="402589" y="594360"/>
                </a:lnTo>
                <a:lnTo>
                  <a:pt x="406400" y="594360"/>
                </a:lnTo>
                <a:lnTo>
                  <a:pt x="406400" y="591820"/>
                </a:lnTo>
                <a:close/>
              </a:path>
              <a:path w="406400" h="816610">
                <a:moveTo>
                  <a:pt x="2539" y="589280"/>
                </a:moveTo>
                <a:lnTo>
                  <a:pt x="0" y="589280"/>
                </a:lnTo>
                <a:lnTo>
                  <a:pt x="0" y="590550"/>
                </a:lnTo>
                <a:lnTo>
                  <a:pt x="2539" y="590550"/>
                </a:lnTo>
                <a:lnTo>
                  <a:pt x="2539" y="589280"/>
                </a:lnTo>
                <a:close/>
              </a:path>
              <a:path w="406400" h="816610">
                <a:moveTo>
                  <a:pt x="2539" y="585470"/>
                </a:moveTo>
                <a:lnTo>
                  <a:pt x="0" y="585470"/>
                </a:lnTo>
                <a:lnTo>
                  <a:pt x="0" y="588010"/>
                </a:lnTo>
                <a:lnTo>
                  <a:pt x="2539" y="588010"/>
                </a:lnTo>
                <a:lnTo>
                  <a:pt x="2539" y="585470"/>
                </a:lnTo>
                <a:close/>
              </a:path>
              <a:path w="406400" h="816610">
                <a:moveTo>
                  <a:pt x="406400" y="589280"/>
                </a:moveTo>
                <a:lnTo>
                  <a:pt x="402589" y="589280"/>
                </a:lnTo>
                <a:lnTo>
                  <a:pt x="402589" y="590550"/>
                </a:lnTo>
                <a:lnTo>
                  <a:pt x="406400" y="590550"/>
                </a:lnTo>
                <a:lnTo>
                  <a:pt x="406400" y="589280"/>
                </a:lnTo>
                <a:close/>
              </a:path>
              <a:path w="406400" h="816610">
                <a:moveTo>
                  <a:pt x="406400" y="585470"/>
                </a:moveTo>
                <a:lnTo>
                  <a:pt x="402589" y="585470"/>
                </a:lnTo>
                <a:lnTo>
                  <a:pt x="402589" y="588010"/>
                </a:lnTo>
                <a:lnTo>
                  <a:pt x="406400" y="588010"/>
                </a:lnTo>
                <a:lnTo>
                  <a:pt x="406400" y="585470"/>
                </a:lnTo>
                <a:close/>
              </a:path>
              <a:path w="406400" h="816610">
                <a:moveTo>
                  <a:pt x="2539" y="583057"/>
                </a:moveTo>
                <a:lnTo>
                  <a:pt x="0" y="583057"/>
                </a:lnTo>
                <a:lnTo>
                  <a:pt x="0" y="584200"/>
                </a:lnTo>
                <a:lnTo>
                  <a:pt x="2539" y="584200"/>
                </a:lnTo>
                <a:lnTo>
                  <a:pt x="2539" y="583057"/>
                </a:lnTo>
                <a:close/>
              </a:path>
              <a:path w="406400" h="816610">
                <a:moveTo>
                  <a:pt x="406400" y="583057"/>
                </a:moveTo>
                <a:lnTo>
                  <a:pt x="402589" y="583057"/>
                </a:lnTo>
                <a:lnTo>
                  <a:pt x="402589" y="584200"/>
                </a:lnTo>
                <a:lnTo>
                  <a:pt x="406400" y="584200"/>
                </a:lnTo>
                <a:lnTo>
                  <a:pt x="406400" y="583057"/>
                </a:lnTo>
                <a:close/>
              </a:path>
              <a:path w="406400" h="816610">
                <a:moveTo>
                  <a:pt x="1269" y="577850"/>
                </a:moveTo>
                <a:lnTo>
                  <a:pt x="0" y="577850"/>
                </a:lnTo>
                <a:lnTo>
                  <a:pt x="0" y="581660"/>
                </a:lnTo>
                <a:lnTo>
                  <a:pt x="2539" y="581660"/>
                </a:lnTo>
                <a:lnTo>
                  <a:pt x="2539" y="579120"/>
                </a:lnTo>
                <a:lnTo>
                  <a:pt x="1269" y="579120"/>
                </a:lnTo>
                <a:lnTo>
                  <a:pt x="1269" y="577850"/>
                </a:lnTo>
                <a:close/>
              </a:path>
              <a:path w="406400" h="816610">
                <a:moveTo>
                  <a:pt x="406400" y="579120"/>
                </a:moveTo>
                <a:lnTo>
                  <a:pt x="402589" y="579120"/>
                </a:lnTo>
                <a:lnTo>
                  <a:pt x="402589" y="581660"/>
                </a:lnTo>
                <a:lnTo>
                  <a:pt x="406400" y="581660"/>
                </a:lnTo>
                <a:lnTo>
                  <a:pt x="406400" y="579120"/>
                </a:lnTo>
                <a:close/>
              </a:path>
              <a:path w="406400" h="816610">
                <a:moveTo>
                  <a:pt x="406400" y="576707"/>
                </a:moveTo>
                <a:lnTo>
                  <a:pt x="402589" y="576707"/>
                </a:lnTo>
                <a:lnTo>
                  <a:pt x="402589" y="577850"/>
                </a:lnTo>
                <a:lnTo>
                  <a:pt x="406400" y="577850"/>
                </a:lnTo>
                <a:lnTo>
                  <a:pt x="406400" y="576707"/>
                </a:lnTo>
                <a:close/>
              </a:path>
              <a:path w="406400" h="816610">
                <a:moveTo>
                  <a:pt x="406400" y="572770"/>
                </a:moveTo>
                <a:lnTo>
                  <a:pt x="402589" y="572770"/>
                </a:lnTo>
                <a:lnTo>
                  <a:pt x="402589" y="575310"/>
                </a:lnTo>
                <a:lnTo>
                  <a:pt x="406400" y="575310"/>
                </a:lnTo>
                <a:lnTo>
                  <a:pt x="406400" y="572770"/>
                </a:lnTo>
                <a:close/>
              </a:path>
              <a:path w="406400" h="816610">
                <a:moveTo>
                  <a:pt x="406400" y="570357"/>
                </a:moveTo>
                <a:lnTo>
                  <a:pt x="402589" y="570357"/>
                </a:lnTo>
                <a:lnTo>
                  <a:pt x="402589" y="571500"/>
                </a:lnTo>
                <a:lnTo>
                  <a:pt x="406400" y="571500"/>
                </a:lnTo>
                <a:lnTo>
                  <a:pt x="406400" y="570357"/>
                </a:lnTo>
                <a:close/>
              </a:path>
              <a:path w="406400" h="816610">
                <a:moveTo>
                  <a:pt x="406400" y="566420"/>
                </a:moveTo>
                <a:lnTo>
                  <a:pt x="402589" y="566420"/>
                </a:lnTo>
                <a:lnTo>
                  <a:pt x="402589" y="568960"/>
                </a:lnTo>
                <a:lnTo>
                  <a:pt x="406400" y="568960"/>
                </a:lnTo>
                <a:lnTo>
                  <a:pt x="406400" y="566420"/>
                </a:lnTo>
                <a:close/>
              </a:path>
              <a:path w="406400" h="816610">
                <a:moveTo>
                  <a:pt x="406400" y="564007"/>
                </a:moveTo>
                <a:lnTo>
                  <a:pt x="402589" y="564007"/>
                </a:lnTo>
                <a:lnTo>
                  <a:pt x="402589" y="565150"/>
                </a:lnTo>
                <a:lnTo>
                  <a:pt x="406400" y="565150"/>
                </a:lnTo>
                <a:lnTo>
                  <a:pt x="406400" y="564007"/>
                </a:lnTo>
                <a:close/>
              </a:path>
              <a:path w="406400" h="816610">
                <a:moveTo>
                  <a:pt x="406400" y="560070"/>
                </a:moveTo>
                <a:lnTo>
                  <a:pt x="402589" y="560070"/>
                </a:lnTo>
                <a:lnTo>
                  <a:pt x="402589" y="562610"/>
                </a:lnTo>
                <a:lnTo>
                  <a:pt x="406400" y="562610"/>
                </a:lnTo>
                <a:lnTo>
                  <a:pt x="406400" y="560070"/>
                </a:lnTo>
                <a:close/>
              </a:path>
              <a:path w="406400" h="816610">
                <a:moveTo>
                  <a:pt x="406400" y="557657"/>
                </a:moveTo>
                <a:lnTo>
                  <a:pt x="402589" y="557657"/>
                </a:lnTo>
                <a:lnTo>
                  <a:pt x="402589" y="558800"/>
                </a:lnTo>
                <a:lnTo>
                  <a:pt x="406400" y="558800"/>
                </a:lnTo>
                <a:lnTo>
                  <a:pt x="406400" y="557657"/>
                </a:lnTo>
                <a:close/>
              </a:path>
              <a:path w="406400" h="816610">
                <a:moveTo>
                  <a:pt x="406400" y="553720"/>
                </a:moveTo>
                <a:lnTo>
                  <a:pt x="402589" y="553720"/>
                </a:lnTo>
                <a:lnTo>
                  <a:pt x="402589" y="556260"/>
                </a:lnTo>
                <a:lnTo>
                  <a:pt x="406400" y="556260"/>
                </a:lnTo>
                <a:lnTo>
                  <a:pt x="406400" y="553720"/>
                </a:lnTo>
                <a:close/>
              </a:path>
              <a:path w="406400" h="816610">
                <a:moveTo>
                  <a:pt x="406400" y="551307"/>
                </a:moveTo>
                <a:lnTo>
                  <a:pt x="402589" y="551307"/>
                </a:lnTo>
                <a:lnTo>
                  <a:pt x="402589" y="552450"/>
                </a:lnTo>
                <a:lnTo>
                  <a:pt x="406400" y="552450"/>
                </a:lnTo>
                <a:lnTo>
                  <a:pt x="406400" y="551307"/>
                </a:lnTo>
                <a:close/>
              </a:path>
              <a:path w="406400" h="816610">
                <a:moveTo>
                  <a:pt x="406400" y="547370"/>
                </a:moveTo>
                <a:lnTo>
                  <a:pt x="402589" y="547370"/>
                </a:lnTo>
                <a:lnTo>
                  <a:pt x="402589" y="549910"/>
                </a:lnTo>
                <a:lnTo>
                  <a:pt x="406400" y="549910"/>
                </a:lnTo>
                <a:lnTo>
                  <a:pt x="406400" y="547370"/>
                </a:lnTo>
                <a:close/>
              </a:path>
              <a:path w="406400" h="816610">
                <a:moveTo>
                  <a:pt x="406400" y="544957"/>
                </a:moveTo>
                <a:lnTo>
                  <a:pt x="402589" y="544957"/>
                </a:lnTo>
                <a:lnTo>
                  <a:pt x="402589" y="546100"/>
                </a:lnTo>
                <a:lnTo>
                  <a:pt x="406400" y="546100"/>
                </a:lnTo>
                <a:lnTo>
                  <a:pt x="406400" y="544957"/>
                </a:lnTo>
                <a:close/>
              </a:path>
              <a:path w="406400" h="816610">
                <a:moveTo>
                  <a:pt x="406400" y="541020"/>
                </a:moveTo>
                <a:lnTo>
                  <a:pt x="402589" y="541020"/>
                </a:lnTo>
                <a:lnTo>
                  <a:pt x="402589" y="543560"/>
                </a:lnTo>
                <a:lnTo>
                  <a:pt x="406400" y="543560"/>
                </a:lnTo>
                <a:lnTo>
                  <a:pt x="406400" y="541020"/>
                </a:lnTo>
                <a:close/>
              </a:path>
              <a:path w="406400" h="816610">
                <a:moveTo>
                  <a:pt x="406400" y="538607"/>
                </a:moveTo>
                <a:lnTo>
                  <a:pt x="402589" y="538607"/>
                </a:lnTo>
                <a:lnTo>
                  <a:pt x="402589" y="539750"/>
                </a:lnTo>
                <a:lnTo>
                  <a:pt x="406400" y="539750"/>
                </a:lnTo>
                <a:lnTo>
                  <a:pt x="406400" y="538607"/>
                </a:lnTo>
                <a:close/>
              </a:path>
              <a:path w="406400" h="816610">
                <a:moveTo>
                  <a:pt x="406400" y="534670"/>
                </a:moveTo>
                <a:lnTo>
                  <a:pt x="402589" y="534670"/>
                </a:lnTo>
                <a:lnTo>
                  <a:pt x="402589" y="537210"/>
                </a:lnTo>
                <a:lnTo>
                  <a:pt x="406400" y="537210"/>
                </a:lnTo>
                <a:lnTo>
                  <a:pt x="406400" y="534670"/>
                </a:lnTo>
                <a:close/>
              </a:path>
              <a:path w="406400" h="816610">
                <a:moveTo>
                  <a:pt x="406400" y="532257"/>
                </a:moveTo>
                <a:lnTo>
                  <a:pt x="402589" y="532257"/>
                </a:lnTo>
                <a:lnTo>
                  <a:pt x="402589" y="533400"/>
                </a:lnTo>
                <a:lnTo>
                  <a:pt x="406400" y="533400"/>
                </a:lnTo>
                <a:lnTo>
                  <a:pt x="406400" y="532257"/>
                </a:lnTo>
                <a:close/>
              </a:path>
              <a:path w="406400" h="816610">
                <a:moveTo>
                  <a:pt x="406400" y="528320"/>
                </a:moveTo>
                <a:lnTo>
                  <a:pt x="402589" y="528320"/>
                </a:lnTo>
                <a:lnTo>
                  <a:pt x="402589" y="530860"/>
                </a:lnTo>
                <a:lnTo>
                  <a:pt x="406400" y="530860"/>
                </a:lnTo>
                <a:lnTo>
                  <a:pt x="406400" y="528320"/>
                </a:lnTo>
                <a:close/>
              </a:path>
              <a:path w="406400" h="816610">
                <a:moveTo>
                  <a:pt x="406400" y="525907"/>
                </a:moveTo>
                <a:lnTo>
                  <a:pt x="402589" y="525907"/>
                </a:lnTo>
                <a:lnTo>
                  <a:pt x="402589" y="527050"/>
                </a:lnTo>
                <a:lnTo>
                  <a:pt x="406400" y="527050"/>
                </a:lnTo>
                <a:lnTo>
                  <a:pt x="406400" y="525907"/>
                </a:lnTo>
                <a:close/>
              </a:path>
              <a:path w="406400" h="816610">
                <a:moveTo>
                  <a:pt x="406400" y="521970"/>
                </a:moveTo>
                <a:lnTo>
                  <a:pt x="402589" y="521970"/>
                </a:lnTo>
                <a:lnTo>
                  <a:pt x="402589" y="524510"/>
                </a:lnTo>
                <a:lnTo>
                  <a:pt x="406400" y="524510"/>
                </a:lnTo>
                <a:lnTo>
                  <a:pt x="406400" y="521970"/>
                </a:lnTo>
                <a:close/>
              </a:path>
              <a:path w="406400" h="816610">
                <a:moveTo>
                  <a:pt x="406400" y="519557"/>
                </a:moveTo>
                <a:lnTo>
                  <a:pt x="402589" y="519557"/>
                </a:lnTo>
                <a:lnTo>
                  <a:pt x="402589" y="520700"/>
                </a:lnTo>
                <a:lnTo>
                  <a:pt x="406400" y="520700"/>
                </a:lnTo>
                <a:lnTo>
                  <a:pt x="406400" y="519557"/>
                </a:lnTo>
                <a:close/>
              </a:path>
              <a:path w="406400" h="816610">
                <a:moveTo>
                  <a:pt x="406400" y="515620"/>
                </a:moveTo>
                <a:lnTo>
                  <a:pt x="402589" y="515620"/>
                </a:lnTo>
                <a:lnTo>
                  <a:pt x="402589" y="518160"/>
                </a:lnTo>
                <a:lnTo>
                  <a:pt x="406400" y="518160"/>
                </a:lnTo>
                <a:lnTo>
                  <a:pt x="406400" y="515620"/>
                </a:lnTo>
                <a:close/>
              </a:path>
              <a:path w="406400" h="816610">
                <a:moveTo>
                  <a:pt x="406400" y="513207"/>
                </a:moveTo>
                <a:lnTo>
                  <a:pt x="402589" y="513207"/>
                </a:lnTo>
                <a:lnTo>
                  <a:pt x="402589" y="514350"/>
                </a:lnTo>
                <a:lnTo>
                  <a:pt x="406400" y="514350"/>
                </a:lnTo>
                <a:lnTo>
                  <a:pt x="406400" y="513207"/>
                </a:lnTo>
                <a:close/>
              </a:path>
              <a:path w="406400" h="816610">
                <a:moveTo>
                  <a:pt x="406400" y="509270"/>
                </a:moveTo>
                <a:lnTo>
                  <a:pt x="402589" y="509270"/>
                </a:lnTo>
                <a:lnTo>
                  <a:pt x="402589" y="511810"/>
                </a:lnTo>
                <a:lnTo>
                  <a:pt x="406400" y="511810"/>
                </a:lnTo>
                <a:lnTo>
                  <a:pt x="406400" y="509270"/>
                </a:lnTo>
                <a:close/>
              </a:path>
              <a:path w="406400" h="816610">
                <a:moveTo>
                  <a:pt x="406400" y="506857"/>
                </a:moveTo>
                <a:lnTo>
                  <a:pt x="402589" y="506857"/>
                </a:lnTo>
                <a:lnTo>
                  <a:pt x="402589" y="508000"/>
                </a:lnTo>
                <a:lnTo>
                  <a:pt x="406400" y="508000"/>
                </a:lnTo>
                <a:lnTo>
                  <a:pt x="406400" y="506857"/>
                </a:lnTo>
                <a:close/>
              </a:path>
              <a:path w="406400" h="816610">
                <a:moveTo>
                  <a:pt x="406400" y="502920"/>
                </a:moveTo>
                <a:lnTo>
                  <a:pt x="402589" y="502920"/>
                </a:lnTo>
                <a:lnTo>
                  <a:pt x="402589" y="505460"/>
                </a:lnTo>
                <a:lnTo>
                  <a:pt x="406400" y="505460"/>
                </a:lnTo>
                <a:lnTo>
                  <a:pt x="406400" y="502920"/>
                </a:lnTo>
                <a:close/>
              </a:path>
              <a:path w="406400" h="816610">
                <a:moveTo>
                  <a:pt x="406400" y="500507"/>
                </a:moveTo>
                <a:lnTo>
                  <a:pt x="402589" y="500507"/>
                </a:lnTo>
                <a:lnTo>
                  <a:pt x="402589" y="501650"/>
                </a:lnTo>
                <a:lnTo>
                  <a:pt x="406400" y="501650"/>
                </a:lnTo>
                <a:lnTo>
                  <a:pt x="406400" y="500507"/>
                </a:lnTo>
                <a:close/>
              </a:path>
              <a:path w="406400" h="816610">
                <a:moveTo>
                  <a:pt x="406400" y="496570"/>
                </a:moveTo>
                <a:lnTo>
                  <a:pt x="402589" y="496570"/>
                </a:lnTo>
                <a:lnTo>
                  <a:pt x="402589" y="499110"/>
                </a:lnTo>
                <a:lnTo>
                  <a:pt x="406400" y="499110"/>
                </a:lnTo>
                <a:lnTo>
                  <a:pt x="406400" y="496570"/>
                </a:lnTo>
                <a:close/>
              </a:path>
              <a:path w="406400" h="816610">
                <a:moveTo>
                  <a:pt x="406400" y="494157"/>
                </a:moveTo>
                <a:lnTo>
                  <a:pt x="402589" y="494157"/>
                </a:lnTo>
                <a:lnTo>
                  <a:pt x="402589" y="495300"/>
                </a:lnTo>
                <a:lnTo>
                  <a:pt x="406400" y="495300"/>
                </a:lnTo>
                <a:lnTo>
                  <a:pt x="406400" y="494157"/>
                </a:lnTo>
                <a:close/>
              </a:path>
              <a:path w="406400" h="816610">
                <a:moveTo>
                  <a:pt x="406400" y="490220"/>
                </a:moveTo>
                <a:lnTo>
                  <a:pt x="402589" y="490220"/>
                </a:lnTo>
                <a:lnTo>
                  <a:pt x="402589" y="492760"/>
                </a:lnTo>
                <a:lnTo>
                  <a:pt x="406400" y="492760"/>
                </a:lnTo>
                <a:lnTo>
                  <a:pt x="406400" y="490220"/>
                </a:lnTo>
                <a:close/>
              </a:path>
              <a:path w="406400" h="816610">
                <a:moveTo>
                  <a:pt x="406400" y="485267"/>
                </a:moveTo>
                <a:lnTo>
                  <a:pt x="402589" y="485267"/>
                </a:lnTo>
                <a:lnTo>
                  <a:pt x="402589" y="488950"/>
                </a:lnTo>
                <a:lnTo>
                  <a:pt x="406400" y="488950"/>
                </a:lnTo>
                <a:lnTo>
                  <a:pt x="406400" y="485267"/>
                </a:lnTo>
                <a:close/>
              </a:path>
              <a:path w="406400" h="816610">
                <a:moveTo>
                  <a:pt x="2539" y="655320"/>
                </a:moveTo>
                <a:lnTo>
                  <a:pt x="0" y="655320"/>
                </a:lnTo>
                <a:lnTo>
                  <a:pt x="0" y="712470"/>
                </a:lnTo>
                <a:lnTo>
                  <a:pt x="2539" y="712470"/>
                </a:lnTo>
                <a:lnTo>
                  <a:pt x="2539" y="655320"/>
                </a:lnTo>
                <a:close/>
              </a:path>
              <a:path w="406400" h="816610">
                <a:moveTo>
                  <a:pt x="406400" y="655320"/>
                </a:moveTo>
                <a:lnTo>
                  <a:pt x="402589" y="655320"/>
                </a:lnTo>
                <a:lnTo>
                  <a:pt x="402589" y="712470"/>
                </a:lnTo>
                <a:lnTo>
                  <a:pt x="406400" y="712470"/>
                </a:lnTo>
                <a:lnTo>
                  <a:pt x="406400" y="655320"/>
                </a:lnTo>
                <a:close/>
              </a:path>
              <a:path w="406400" h="816610">
                <a:moveTo>
                  <a:pt x="2539" y="712470"/>
                </a:moveTo>
                <a:lnTo>
                  <a:pt x="0" y="712470"/>
                </a:lnTo>
                <a:lnTo>
                  <a:pt x="0" y="767080"/>
                </a:lnTo>
                <a:lnTo>
                  <a:pt x="2539" y="767080"/>
                </a:lnTo>
                <a:lnTo>
                  <a:pt x="2539" y="712470"/>
                </a:lnTo>
                <a:close/>
              </a:path>
              <a:path w="406400" h="816610">
                <a:moveTo>
                  <a:pt x="406400" y="712470"/>
                </a:moveTo>
                <a:lnTo>
                  <a:pt x="402589" y="712470"/>
                </a:lnTo>
                <a:lnTo>
                  <a:pt x="402589" y="759460"/>
                </a:lnTo>
                <a:lnTo>
                  <a:pt x="403860" y="759460"/>
                </a:lnTo>
                <a:lnTo>
                  <a:pt x="403860" y="756920"/>
                </a:lnTo>
                <a:lnTo>
                  <a:pt x="405129" y="756920"/>
                </a:lnTo>
                <a:lnTo>
                  <a:pt x="405129" y="754380"/>
                </a:lnTo>
                <a:lnTo>
                  <a:pt x="406400" y="754380"/>
                </a:lnTo>
                <a:lnTo>
                  <a:pt x="406400" y="712470"/>
                </a:lnTo>
                <a:close/>
              </a:path>
              <a:path w="406400" h="816610">
                <a:moveTo>
                  <a:pt x="2539" y="767080"/>
                </a:moveTo>
                <a:lnTo>
                  <a:pt x="0" y="767080"/>
                </a:lnTo>
                <a:lnTo>
                  <a:pt x="0" y="773430"/>
                </a:lnTo>
                <a:lnTo>
                  <a:pt x="2539" y="773430"/>
                </a:lnTo>
                <a:lnTo>
                  <a:pt x="2539" y="767080"/>
                </a:lnTo>
                <a:close/>
              </a:path>
              <a:path w="406400" h="816610">
                <a:moveTo>
                  <a:pt x="253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539" y="779780"/>
                </a:lnTo>
                <a:lnTo>
                  <a:pt x="2539" y="773430"/>
                </a:lnTo>
                <a:close/>
              </a:path>
              <a:path w="406400" h="816610">
                <a:moveTo>
                  <a:pt x="2539" y="779780"/>
                </a:moveTo>
                <a:lnTo>
                  <a:pt x="0" y="779780"/>
                </a:lnTo>
                <a:lnTo>
                  <a:pt x="0" y="786130"/>
                </a:lnTo>
                <a:lnTo>
                  <a:pt x="2539" y="786130"/>
                </a:lnTo>
                <a:lnTo>
                  <a:pt x="2539" y="779780"/>
                </a:lnTo>
                <a:close/>
              </a:path>
              <a:path w="406400" h="816610">
                <a:moveTo>
                  <a:pt x="253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539" y="792480"/>
                </a:lnTo>
                <a:lnTo>
                  <a:pt x="2539" y="786130"/>
                </a:lnTo>
                <a:close/>
              </a:path>
              <a:path w="406400" h="816610">
                <a:moveTo>
                  <a:pt x="2539" y="792480"/>
                </a:moveTo>
                <a:lnTo>
                  <a:pt x="0" y="792480"/>
                </a:lnTo>
                <a:lnTo>
                  <a:pt x="0" y="798830"/>
                </a:lnTo>
                <a:lnTo>
                  <a:pt x="2539" y="798830"/>
                </a:lnTo>
                <a:lnTo>
                  <a:pt x="2539" y="792480"/>
                </a:lnTo>
                <a:close/>
              </a:path>
              <a:path w="406400" h="816610">
                <a:moveTo>
                  <a:pt x="2539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539" y="805180"/>
                </a:lnTo>
                <a:lnTo>
                  <a:pt x="2539" y="798830"/>
                </a:lnTo>
                <a:close/>
              </a:path>
              <a:path w="406400" h="816610">
                <a:moveTo>
                  <a:pt x="2539" y="805180"/>
                </a:moveTo>
                <a:lnTo>
                  <a:pt x="0" y="805180"/>
                </a:lnTo>
                <a:lnTo>
                  <a:pt x="0" y="811530"/>
                </a:lnTo>
                <a:lnTo>
                  <a:pt x="2539" y="811530"/>
                </a:lnTo>
                <a:lnTo>
                  <a:pt x="2539" y="805180"/>
                </a:lnTo>
                <a:close/>
              </a:path>
              <a:path w="406400" h="816610">
                <a:moveTo>
                  <a:pt x="2539" y="811530"/>
                </a:moveTo>
                <a:lnTo>
                  <a:pt x="0" y="811530"/>
                </a:lnTo>
                <a:lnTo>
                  <a:pt x="0" y="816610"/>
                </a:lnTo>
                <a:lnTo>
                  <a:pt x="358139" y="816610"/>
                </a:lnTo>
                <a:lnTo>
                  <a:pt x="358139" y="815340"/>
                </a:lnTo>
                <a:lnTo>
                  <a:pt x="359409" y="815340"/>
                </a:lnTo>
                <a:lnTo>
                  <a:pt x="359409" y="814070"/>
                </a:lnTo>
                <a:lnTo>
                  <a:pt x="360680" y="814070"/>
                </a:lnTo>
                <a:lnTo>
                  <a:pt x="360680" y="812800"/>
                </a:lnTo>
                <a:lnTo>
                  <a:pt x="2539" y="812800"/>
                </a:lnTo>
                <a:lnTo>
                  <a:pt x="2539" y="811530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5" name="bk object 4925"/>
          <p:cNvSpPr/>
          <p:nvPr/>
        </p:nvSpPr>
        <p:spPr>
          <a:xfrm>
            <a:off x="5632450" y="2846197"/>
            <a:ext cx="400050" cy="808990"/>
          </a:xfrm>
          <a:custGeom>
            <a:avLst/>
            <a:gdLst/>
            <a:ahLst/>
            <a:cxnLst/>
            <a:rect l="l" t="t" r="r" b="b"/>
            <a:pathLst>
              <a:path w="400050" h="808989">
                <a:moveTo>
                  <a:pt x="400050" y="73660"/>
                </a:moveTo>
                <a:lnTo>
                  <a:pt x="396239" y="73660"/>
                </a:lnTo>
                <a:lnTo>
                  <a:pt x="396239" y="78612"/>
                </a:lnTo>
                <a:lnTo>
                  <a:pt x="400050" y="78612"/>
                </a:lnTo>
                <a:lnTo>
                  <a:pt x="400050" y="73660"/>
                </a:lnTo>
                <a:close/>
              </a:path>
              <a:path w="400050" h="808989">
                <a:moveTo>
                  <a:pt x="400050" y="67310"/>
                </a:moveTo>
                <a:lnTo>
                  <a:pt x="396239" y="67310"/>
                </a:lnTo>
                <a:lnTo>
                  <a:pt x="396239" y="72262"/>
                </a:lnTo>
                <a:lnTo>
                  <a:pt x="400050" y="72262"/>
                </a:lnTo>
                <a:lnTo>
                  <a:pt x="400050" y="67310"/>
                </a:lnTo>
                <a:close/>
              </a:path>
              <a:path w="400050" h="808989">
                <a:moveTo>
                  <a:pt x="400050" y="64770"/>
                </a:moveTo>
                <a:lnTo>
                  <a:pt x="396239" y="64770"/>
                </a:lnTo>
                <a:lnTo>
                  <a:pt x="396239" y="65912"/>
                </a:lnTo>
                <a:lnTo>
                  <a:pt x="400050" y="65912"/>
                </a:lnTo>
                <a:lnTo>
                  <a:pt x="400050" y="64770"/>
                </a:lnTo>
                <a:close/>
              </a:path>
              <a:path w="400050" h="808989">
                <a:moveTo>
                  <a:pt x="400050" y="60960"/>
                </a:moveTo>
                <a:lnTo>
                  <a:pt x="396239" y="60960"/>
                </a:lnTo>
                <a:lnTo>
                  <a:pt x="396239" y="63500"/>
                </a:lnTo>
                <a:lnTo>
                  <a:pt x="400050" y="63500"/>
                </a:lnTo>
                <a:lnTo>
                  <a:pt x="400050" y="60960"/>
                </a:lnTo>
                <a:close/>
              </a:path>
              <a:path w="400050" h="808989">
                <a:moveTo>
                  <a:pt x="400050" y="58420"/>
                </a:moveTo>
                <a:lnTo>
                  <a:pt x="396239" y="58420"/>
                </a:lnTo>
                <a:lnTo>
                  <a:pt x="396239" y="59562"/>
                </a:lnTo>
                <a:lnTo>
                  <a:pt x="400050" y="59562"/>
                </a:lnTo>
                <a:lnTo>
                  <a:pt x="400050" y="58420"/>
                </a:lnTo>
                <a:close/>
              </a:path>
              <a:path w="400050" h="808989">
                <a:moveTo>
                  <a:pt x="400050" y="54610"/>
                </a:moveTo>
                <a:lnTo>
                  <a:pt x="396239" y="54610"/>
                </a:lnTo>
                <a:lnTo>
                  <a:pt x="396239" y="57150"/>
                </a:lnTo>
                <a:lnTo>
                  <a:pt x="400050" y="57150"/>
                </a:lnTo>
                <a:lnTo>
                  <a:pt x="400050" y="54610"/>
                </a:lnTo>
                <a:close/>
              </a:path>
              <a:path w="400050" h="808989">
                <a:moveTo>
                  <a:pt x="400050" y="52070"/>
                </a:moveTo>
                <a:lnTo>
                  <a:pt x="396239" y="52070"/>
                </a:lnTo>
                <a:lnTo>
                  <a:pt x="396239" y="53212"/>
                </a:lnTo>
                <a:lnTo>
                  <a:pt x="400050" y="53212"/>
                </a:lnTo>
                <a:lnTo>
                  <a:pt x="400050" y="52070"/>
                </a:lnTo>
                <a:close/>
              </a:path>
              <a:path w="400050" h="808989">
                <a:moveTo>
                  <a:pt x="400050" y="48260"/>
                </a:moveTo>
                <a:lnTo>
                  <a:pt x="396239" y="48260"/>
                </a:lnTo>
                <a:lnTo>
                  <a:pt x="396239" y="50800"/>
                </a:lnTo>
                <a:lnTo>
                  <a:pt x="400050" y="50800"/>
                </a:lnTo>
                <a:lnTo>
                  <a:pt x="400050" y="48260"/>
                </a:lnTo>
                <a:close/>
              </a:path>
              <a:path w="400050" h="808989">
                <a:moveTo>
                  <a:pt x="400050" y="45720"/>
                </a:moveTo>
                <a:lnTo>
                  <a:pt x="396239" y="45720"/>
                </a:lnTo>
                <a:lnTo>
                  <a:pt x="396239" y="46862"/>
                </a:lnTo>
                <a:lnTo>
                  <a:pt x="400050" y="46862"/>
                </a:lnTo>
                <a:lnTo>
                  <a:pt x="400050" y="45720"/>
                </a:lnTo>
                <a:close/>
              </a:path>
              <a:path w="400050" h="808989">
                <a:moveTo>
                  <a:pt x="400050" y="41910"/>
                </a:moveTo>
                <a:lnTo>
                  <a:pt x="396239" y="41910"/>
                </a:lnTo>
                <a:lnTo>
                  <a:pt x="396239" y="44450"/>
                </a:lnTo>
                <a:lnTo>
                  <a:pt x="400050" y="44450"/>
                </a:lnTo>
                <a:lnTo>
                  <a:pt x="400050" y="41910"/>
                </a:lnTo>
                <a:close/>
              </a:path>
              <a:path w="400050" h="808989">
                <a:moveTo>
                  <a:pt x="400050" y="39370"/>
                </a:moveTo>
                <a:lnTo>
                  <a:pt x="396239" y="39370"/>
                </a:lnTo>
                <a:lnTo>
                  <a:pt x="396239" y="40512"/>
                </a:lnTo>
                <a:lnTo>
                  <a:pt x="400050" y="40512"/>
                </a:lnTo>
                <a:lnTo>
                  <a:pt x="400050" y="39370"/>
                </a:lnTo>
                <a:close/>
              </a:path>
              <a:path w="400050" h="808989">
                <a:moveTo>
                  <a:pt x="400050" y="35560"/>
                </a:moveTo>
                <a:lnTo>
                  <a:pt x="396239" y="35560"/>
                </a:lnTo>
                <a:lnTo>
                  <a:pt x="396239" y="38100"/>
                </a:lnTo>
                <a:lnTo>
                  <a:pt x="400050" y="38100"/>
                </a:lnTo>
                <a:lnTo>
                  <a:pt x="400050" y="35560"/>
                </a:lnTo>
                <a:close/>
              </a:path>
              <a:path w="400050" h="808989">
                <a:moveTo>
                  <a:pt x="400050" y="33020"/>
                </a:moveTo>
                <a:lnTo>
                  <a:pt x="396239" y="33020"/>
                </a:lnTo>
                <a:lnTo>
                  <a:pt x="396239" y="34162"/>
                </a:lnTo>
                <a:lnTo>
                  <a:pt x="400050" y="34162"/>
                </a:lnTo>
                <a:lnTo>
                  <a:pt x="400050" y="33020"/>
                </a:lnTo>
                <a:close/>
              </a:path>
              <a:path w="400050" h="808989">
                <a:moveTo>
                  <a:pt x="400050" y="29210"/>
                </a:moveTo>
                <a:lnTo>
                  <a:pt x="396239" y="29210"/>
                </a:lnTo>
                <a:lnTo>
                  <a:pt x="396239" y="31750"/>
                </a:lnTo>
                <a:lnTo>
                  <a:pt x="400050" y="31750"/>
                </a:lnTo>
                <a:lnTo>
                  <a:pt x="400050" y="29210"/>
                </a:lnTo>
                <a:close/>
              </a:path>
              <a:path w="400050" h="808989">
                <a:moveTo>
                  <a:pt x="400050" y="26670"/>
                </a:moveTo>
                <a:lnTo>
                  <a:pt x="396239" y="26670"/>
                </a:lnTo>
                <a:lnTo>
                  <a:pt x="396239" y="27812"/>
                </a:lnTo>
                <a:lnTo>
                  <a:pt x="400050" y="27812"/>
                </a:lnTo>
                <a:lnTo>
                  <a:pt x="400050" y="26670"/>
                </a:lnTo>
                <a:close/>
              </a:path>
              <a:path w="400050" h="808989">
                <a:moveTo>
                  <a:pt x="400050" y="22860"/>
                </a:moveTo>
                <a:lnTo>
                  <a:pt x="396239" y="22860"/>
                </a:lnTo>
                <a:lnTo>
                  <a:pt x="396239" y="25400"/>
                </a:lnTo>
                <a:lnTo>
                  <a:pt x="400050" y="25400"/>
                </a:lnTo>
                <a:lnTo>
                  <a:pt x="400050" y="22860"/>
                </a:lnTo>
                <a:close/>
              </a:path>
              <a:path w="400050" h="808989">
                <a:moveTo>
                  <a:pt x="400050" y="20320"/>
                </a:moveTo>
                <a:lnTo>
                  <a:pt x="396239" y="20320"/>
                </a:lnTo>
                <a:lnTo>
                  <a:pt x="396239" y="21462"/>
                </a:lnTo>
                <a:lnTo>
                  <a:pt x="400050" y="21462"/>
                </a:lnTo>
                <a:lnTo>
                  <a:pt x="400050" y="20320"/>
                </a:lnTo>
                <a:close/>
              </a:path>
              <a:path w="400050" h="808989">
                <a:moveTo>
                  <a:pt x="400050" y="16510"/>
                </a:moveTo>
                <a:lnTo>
                  <a:pt x="396239" y="16510"/>
                </a:lnTo>
                <a:lnTo>
                  <a:pt x="396239" y="19050"/>
                </a:lnTo>
                <a:lnTo>
                  <a:pt x="400050" y="19050"/>
                </a:lnTo>
                <a:lnTo>
                  <a:pt x="400050" y="16510"/>
                </a:lnTo>
                <a:close/>
              </a:path>
              <a:path w="400050" h="808989">
                <a:moveTo>
                  <a:pt x="400050" y="13970"/>
                </a:moveTo>
                <a:lnTo>
                  <a:pt x="396239" y="13970"/>
                </a:lnTo>
                <a:lnTo>
                  <a:pt x="396239" y="15112"/>
                </a:lnTo>
                <a:lnTo>
                  <a:pt x="400050" y="15112"/>
                </a:lnTo>
                <a:lnTo>
                  <a:pt x="400050" y="13970"/>
                </a:lnTo>
                <a:close/>
              </a:path>
              <a:path w="400050" h="808989">
                <a:moveTo>
                  <a:pt x="400050" y="10160"/>
                </a:moveTo>
                <a:lnTo>
                  <a:pt x="396239" y="10160"/>
                </a:lnTo>
                <a:lnTo>
                  <a:pt x="396239" y="12700"/>
                </a:lnTo>
                <a:lnTo>
                  <a:pt x="400050" y="12700"/>
                </a:lnTo>
                <a:lnTo>
                  <a:pt x="400050" y="10160"/>
                </a:lnTo>
                <a:close/>
              </a:path>
              <a:path w="400050" h="808989">
                <a:moveTo>
                  <a:pt x="400050" y="7620"/>
                </a:moveTo>
                <a:lnTo>
                  <a:pt x="396239" y="7620"/>
                </a:lnTo>
                <a:lnTo>
                  <a:pt x="396239" y="8762"/>
                </a:lnTo>
                <a:lnTo>
                  <a:pt x="400050" y="8762"/>
                </a:lnTo>
                <a:lnTo>
                  <a:pt x="400050" y="7620"/>
                </a:lnTo>
                <a:close/>
              </a:path>
              <a:path w="400050" h="808989">
                <a:moveTo>
                  <a:pt x="400050" y="3810"/>
                </a:moveTo>
                <a:lnTo>
                  <a:pt x="396239" y="3810"/>
                </a:lnTo>
                <a:lnTo>
                  <a:pt x="396239" y="6350"/>
                </a:lnTo>
                <a:lnTo>
                  <a:pt x="400050" y="6350"/>
                </a:lnTo>
                <a:lnTo>
                  <a:pt x="400050" y="3810"/>
                </a:lnTo>
                <a:close/>
              </a:path>
              <a:path w="400050" h="808989">
                <a:moveTo>
                  <a:pt x="210820" y="2412"/>
                </a:moveTo>
                <a:lnTo>
                  <a:pt x="208279" y="2412"/>
                </a:lnTo>
                <a:lnTo>
                  <a:pt x="208279" y="3810"/>
                </a:lnTo>
                <a:lnTo>
                  <a:pt x="210820" y="3810"/>
                </a:lnTo>
                <a:lnTo>
                  <a:pt x="210820" y="2412"/>
                </a:lnTo>
                <a:close/>
              </a:path>
              <a:path w="400050" h="808989">
                <a:moveTo>
                  <a:pt x="214629" y="0"/>
                </a:moveTo>
                <a:lnTo>
                  <a:pt x="213360" y="0"/>
                </a:lnTo>
                <a:lnTo>
                  <a:pt x="213360" y="2412"/>
                </a:lnTo>
                <a:lnTo>
                  <a:pt x="400050" y="2412"/>
                </a:lnTo>
                <a:lnTo>
                  <a:pt x="400050" y="1270"/>
                </a:lnTo>
                <a:lnTo>
                  <a:pt x="214629" y="1270"/>
                </a:lnTo>
                <a:lnTo>
                  <a:pt x="214629" y="0"/>
                </a:lnTo>
                <a:close/>
              </a:path>
              <a:path w="400050" h="808989">
                <a:moveTo>
                  <a:pt x="400050" y="79883"/>
                </a:moveTo>
                <a:lnTo>
                  <a:pt x="396239" y="79883"/>
                </a:lnTo>
                <a:lnTo>
                  <a:pt x="396239" y="86233"/>
                </a:lnTo>
                <a:lnTo>
                  <a:pt x="400050" y="86233"/>
                </a:lnTo>
                <a:lnTo>
                  <a:pt x="400050" y="79883"/>
                </a:lnTo>
                <a:close/>
              </a:path>
              <a:path w="400050" h="808989">
                <a:moveTo>
                  <a:pt x="400050" y="165100"/>
                </a:moveTo>
                <a:lnTo>
                  <a:pt x="396239" y="165100"/>
                </a:lnTo>
                <a:lnTo>
                  <a:pt x="396239" y="175133"/>
                </a:lnTo>
                <a:lnTo>
                  <a:pt x="400050" y="175133"/>
                </a:lnTo>
                <a:lnTo>
                  <a:pt x="400050" y="165100"/>
                </a:lnTo>
                <a:close/>
              </a:path>
              <a:path w="400050" h="808989">
                <a:moveTo>
                  <a:pt x="400050" y="161417"/>
                </a:moveTo>
                <a:lnTo>
                  <a:pt x="396239" y="161417"/>
                </a:lnTo>
                <a:lnTo>
                  <a:pt x="396239" y="164973"/>
                </a:lnTo>
                <a:lnTo>
                  <a:pt x="400050" y="164973"/>
                </a:lnTo>
                <a:lnTo>
                  <a:pt x="400050" y="161417"/>
                </a:lnTo>
                <a:close/>
              </a:path>
              <a:path w="400050" h="808989">
                <a:moveTo>
                  <a:pt x="400050" y="158750"/>
                </a:moveTo>
                <a:lnTo>
                  <a:pt x="396239" y="158750"/>
                </a:lnTo>
                <a:lnTo>
                  <a:pt x="396239" y="161162"/>
                </a:lnTo>
                <a:lnTo>
                  <a:pt x="400050" y="161162"/>
                </a:lnTo>
                <a:lnTo>
                  <a:pt x="400050" y="158750"/>
                </a:lnTo>
                <a:close/>
              </a:path>
              <a:path w="400050" h="808989">
                <a:moveTo>
                  <a:pt x="400050" y="155067"/>
                </a:moveTo>
                <a:lnTo>
                  <a:pt x="396239" y="155067"/>
                </a:lnTo>
                <a:lnTo>
                  <a:pt x="396239" y="158623"/>
                </a:lnTo>
                <a:lnTo>
                  <a:pt x="400050" y="158623"/>
                </a:lnTo>
                <a:lnTo>
                  <a:pt x="400050" y="155067"/>
                </a:lnTo>
                <a:close/>
              </a:path>
              <a:path w="400050" h="808989">
                <a:moveTo>
                  <a:pt x="400050" y="152400"/>
                </a:moveTo>
                <a:lnTo>
                  <a:pt x="396239" y="152400"/>
                </a:lnTo>
                <a:lnTo>
                  <a:pt x="396239" y="154812"/>
                </a:lnTo>
                <a:lnTo>
                  <a:pt x="400050" y="154812"/>
                </a:lnTo>
                <a:lnTo>
                  <a:pt x="400050" y="152400"/>
                </a:lnTo>
                <a:close/>
              </a:path>
              <a:path w="400050" h="808989">
                <a:moveTo>
                  <a:pt x="400050" y="148717"/>
                </a:moveTo>
                <a:lnTo>
                  <a:pt x="396239" y="148717"/>
                </a:lnTo>
                <a:lnTo>
                  <a:pt x="396239" y="152273"/>
                </a:lnTo>
                <a:lnTo>
                  <a:pt x="400050" y="152273"/>
                </a:lnTo>
                <a:lnTo>
                  <a:pt x="400050" y="148717"/>
                </a:lnTo>
                <a:close/>
              </a:path>
              <a:path w="400050" h="808989">
                <a:moveTo>
                  <a:pt x="400050" y="146050"/>
                </a:moveTo>
                <a:lnTo>
                  <a:pt x="396239" y="146050"/>
                </a:lnTo>
                <a:lnTo>
                  <a:pt x="396239" y="148462"/>
                </a:lnTo>
                <a:lnTo>
                  <a:pt x="400050" y="148462"/>
                </a:lnTo>
                <a:lnTo>
                  <a:pt x="400050" y="146050"/>
                </a:lnTo>
                <a:close/>
              </a:path>
              <a:path w="400050" h="808989">
                <a:moveTo>
                  <a:pt x="400050" y="142367"/>
                </a:moveTo>
                <a:lnTo>
                  <a:pt x="396239" y="142367"/>
                </a:lnTo>
                <a:lnTo>
                  <a:pt x="396239" y="145923"/>
                </a:lnTo>
                <a:lnTo>
                  <a:pt x="400050" y="145923"/>
                </a:lnTo>
                <a:lnTo>
                  <a:pt x="400050" y="142367"/>
                </a:lnTo>
                <a:close/>
              </a:path>
              <a:path w="400050" h="808989">
                <a:moveTo>
                  <a:pt x="400050" y="139700"/>
                </a:moveTo>
                <a:lnTo>
                  <a:pt x="396239" y="139700"/>
                </a:lnTo>
                <a:lnTo>
                  <a:pt x="396239" y="142112"/>
                </a:lnTo>
                <a:lnTo>
                  <a:pt x="400050" y="142112"/>
                </a:lnTo>
                <a:lnTo>
                  <a:pt x="400050" y="139700"/>
                </a:lnTo>
                <a:close/>
              </a:path>
              <a:path w="400050" h="808989">
                <a:moveTo>
                  <a:pt x="400050" y="136017"/>
                </a:moveTo>
                <a:lnTo>
                  <a:pt x="396239" y="136017"/>
                </a:lnTo>
                <a:lnTo>
                  <a:pt x="396239" y="139573"/>
                </a:lnTo>
                <a:lnTo>
                  <a:pt x="400050" y="139573"/>
                </a:lnTo>
                <a:lnTo>
                  <a:pt x="400050" y="136017"/>
                </a:lnTo>
                <a:close/>
              </a:path>
              <a:path w="400050" h="808989">
                <a:moveTo>
                  <a:pt x="400050" y="133350"/>
                </a:moveTo>
                <a:lnTo>
                  <a:pt x="396239" y="133350"/>
                </a:lnTo>
                <a:lnTo>
                  <a:pt x="396239" y="135762"/>
                </a:lnTo>
                <a:lnTo>
                  <a:pt x="400050" y="135762"/>
                </a:lnTo>
                <a:lnTo>
                  <a:pt x="400050" y="133350"/>
                </a:lnTo>
                <a:close/>
              </a:path>
              <a:path w="400050" h="808989">
                <a:moveTo>
                  <a:pt x="400050" y="129667"/>
                </a:moveTo>
                <a:lnTo>
                  <a:pt x="396239" y="129667"/>
                </a:lnTo>
                <a:lnTo>
                  <a:pt x="396239" y="133223"/>
                </a:lnTo>
                <a:lnTo>
                  <a:pt x="400050" y="133223"/>
                </a:lnTo>
                <a:lnTo>
                  <a:pt x="400050" y="129667"/>
                </a:lnTo>
                <a:close/>
              </a:path>
              <a:path w="400050" h="808989">
                <a:moveTo>
                  <a:pt x="400050" y="127000"/>
                </a:moveTo>
                <a:lnTo>
                  <a:pt x="396239" y="127000"/>
                </a:lnTo>
                <a:lnTo>
                  <a:pt x="396239" y="129412"/>
                </a:lnTo>
                <a:lnTo>
                  <a:pt x="400050" y="129412"/>
                </a:lnTo>
                <a:lnTo>
                  <a:pt x="400050" y="127000"/>
                </a:lnTo>
                <a:close/>
              </a:path>
              <a:path w="400050" h="808989">
                <a:moveTo>
                  <a:pt x="400050" y="123317"/>
                </a:moveTo>
                <a:lnTo>
                  <a:pt x="396239" y="123317"/>
                </a:lnTo>
                <a:lnTo>
                  <a:pt x="396239" y="126873"/>
                </a:lnTo>
                <a:lnTo>
                  <a:pt x="400050" y="126873"/>
                </a:lnTo>
                <a:lnTo>
                  <a:pt x="400050" y="123317"/>
                </a:lnTo>
                <a:close/>
              </a:path>
              <a:path w="400050" h="808989">
                <a:moveTo>
                  <a:pt x="400050" y="120650"/>
                </a:moveTo>
                <a:lnTo>
                  <a:pt x="396239" y="120650"/>
                </a:lnTo>
                <a:lnTo>
                  <a:pt x="396239" y="123062"/>
                </a:lnTo>
                <a:lnTo>
                  <a:pt x="400050" y="123062"/>
                </a:lnTo>
                <a:lnTo>
                  <a:pt x="400050" y="120650"/>
                </a:lnTo>
                <a:close/>
              </a:path>
              <a:path w="400050" h="808989">
                <a:moveTo>
                  <a:pt x="400050" y="116967"/>
                </a:moveTo>
                <a:lnTo>
                  <a:pt x="396239" y="116967"/>
                </a:lnTo>
                <a:lnTo>
                  <a:pt x="396239" y="120523"/>
                </a:lnTo>
                <a:lnTo>
                  <a:pt x="400050" y="120523"/>
                </a:lnTo>
                <a:lnTo>
                  <a:pt x="400050" y="116967"/>
                </a:lnTo>
                <a:close/>
              </a:path>
              <a:path w="400050" h="808989">
                <a:moveTo>
                  <a:pt x="400050" y="114300"/>
                </a:moveTo>
                <a:lnTo>
                  <a:pt x="396239" y="114300"/>
                </a:lnTo>
                <a:lnTo>
                  <a:pt x="396239" y="116712"/>
                </a:lnTo>
                <a:lnTo>
                  <a:pt x="400050" y="116712"/>
                </a:lnTo>
                <a:lnTo>
                  <a:pt x="400050" y="114300"/>
                </a:lnTo>
                <a:close/>
              </a:path>
              <a:path w="400050" h="808989">
                <a:moveTo>
                  <a:pt x="400050" y="110617"/>
                </a:moveTo>
                <a:lnTo>
                  <a:pt x="396239" y="110617"/>
                </a:lnTo>
                <a:lnTo>
                  <a:pt x="396239" y="114173"/>
                </a:lnTo>
                <a:lnTo>
                  <a:pt x="400050" y="114173"/>
                </a:lnTo>
                <a:lnTo>
                  <a:pt x="400050" y="110617"/>
                </a:lnTo>
                <a:close/>
              </a:path>
              <a:path w="400050" h="808989">
                <a:moveTo>
                  <a:pt x="400050" y="107950"/>
                </a:moveTo>
                <a:lnTo>
                  <a:pt x="396239" y="107950"/>
                </a:lnTo>
                <a:lnTo>
                  <a:pt x="396239" y="110362"/>
                </a:lnTo>
                <a:lnTo>
                  <a:pt x="400050" y="110362"/>
                </a:lnTo>
                <a:lnTo>
                  <a:pt x="400050" y="107950"/>
                </a:lnTo>
                <a:close/>
              </a:path>
              <a:path w="400050" h="808989">
                <a:moveTo>
                  <a:pt x="400050" y="104267"/>
                </a:moveTo>
                <a:lnTo>
                  <a:pt x="396239" y="104267"/>
                </a:lnTo>
                <a:lnTo>
                  <a:pt x="396239" y="107823"/>
                </a:lnTo>
                <a:lnTo>
                  <a:pt x="400050" y="107823"/>
                </a:lnTo>
                <a:lnTo>
                  <a:pt x="400050" y="104267"/>
                </a:lnTo>
                <a:close/>
              </a:path>
              <a:path w="400050" h="808989">
                <a:moveTo>
                  <a:pt x="400050" y="101600"/>
                </a:moveTo>
                <a:lnTo>
                  <a:pt x="396239" y="101600"/>
                </a:lnTo>
                <a:lnTo>
                  <a:pt x="396239" y="104012"/>
                </a:lnTo>
                <a:lnTo>
                  <a:pt x="400050" y="104012"/>
                </a:lnTo>
                <a:lnTo>
                  <a:pt x="400050" y="101600"/>
                </a:lnTo>
                <a:close/>
              </a:path>
              <a:path w="400050" h="808989">
                <a:moveTo>
                  <a:pt x="400050" y="97917"/>
                </a:moveTo>
                <a:lnTo>
                  <a:pt x="396239" y="97917"/>
                </a:lnTo>
                <a:lnTo>
                  <a:pt x="396239" y="101473"/>
                </a:lnTo>
                <a:lnTo>
                  <a:pt x="400050" y="101473"/>
                </a:lnTo>
                <a:lnTo>
                  <a:pt x="400050" y="97917"/>
                </a:lnTo>
                <a:close/>
              </a:path>
              <a:path w="400050" h="808989">
                <a:moveTo>
                  <a:pt x="400050" y="95250"/>
                </a:moveTo>
                <a:lnTo>
                  <a:pt x="396239" y="95250"/>
                </a:lnTo>
                <a:lnTo>
                  <a:pt x="396239" y="97662"/>
                </a:lnTo>
                <a:lnTo>
                  <a:pt x="400050" y="97662"/>
                </a:lnTo>
                <a:lnTo>
                  <a:pt x="400050" y="95250"/>
                </a:lnTo>
                <a:close/>
              </a:path>
              <a:path w="400050" h="808989">
                <a:moveTo>
                  <a:pt x="400050" y="91567"/>
                </a:moveTo>
                <a:lnTo>
                  <a:pt x="396239" y="91567"/>
                </a:lnTo>
                <a:lnTo>
                  <a:pt x="396239" y="95123"/>
                </a:lnTo>
                <a:lnTo>
                  <a:pt x="400050" y="95123"/>
                </a:lnTo>
                <a:lnTo>
                  <a:pt x="400050" y="91567"/>
                </a:lnTo>
                <a:close/>
              </a:path>
              <a:path w="400050" h="808989">
                <a:moveTo>
                  <a:pt x="400050" y="88900"/>
                </a:moveTo>
                <a:lnTo>
                  <a:pt x="396239" y="88900"/>
                </a:lnTo>
                <a:lnTo>
                  <a:pt x="396239" y="91312"/>
                </a:lnTo>
                <a:lnTo>
                  <a:pt x="400050" y="91312"/>
                </a:lnTo>
                <a:lnTo>
                  <a:pt x="400050" y="88900"/>
                </a:lnTo>
                <a:close/>
              </a:path>
              <a:path w="400050" h="808989">
                <a:moveTo>
                  <a:pt x="400050" y="86360"/>
                </a:moveTo>
                <a:lnTo>
                  <a:pt x="396239" y="86360"/>
                </a:lnTo>
                <a:lnTo>
                  <a:pt x="396239" y="88773"/>
                </a:lnTo>
                <a:lnTo>
                  <a:pt x="400050" y="88773"/>
                </a:lnTo>
                <a:lnTo>
                  <a:pt x="400050" y="86360"/>
                </a:lnTo>
                <a:close/>
              </a:path>
              <a:path w="400050" h="808989">
                <a:moveTo>
                  <a:pt x="400050" y="175133"/>
                </a:moveTo>
                <a:lnTo>
                  <a:pt x="396239" y="175133"/>
                </a:lnTo>
                <a:lnTo>
                  <a:pt x="396239" y="213233"/>
                </a:lnTo>
                <a:lnTo>
                  <a:pt x="400050" y="213233"/>
                </a:lnTo>
                <a:lnTo>
                  <a:pt x="400050" y="175133"/>
                </a:lnTo>
                <a:close/>
              </a:path>
              <a:path w="400050" h="808989">
                <a:moveTo>
                  <a:pt x="400050" y="213233"/>
                </a:moveTo>
                <a:lnTo>
                  <a:pt x="396239" y="213233"/>
                </a:lnTo>
                <a:lnTo>
                  <a:pt x="396239" y="225933"/>
                </a:lnTo>
                <a:lnTo>
                  <a:pt x="400050" y="225933"/>
                </a:lnTo>
                <a:lnTo>
                  <a:pt x="400050" y="213233"/>
                </a:lnTo>
                <a:close/>
              </a:path>
              <a:path w="400050" h="808989">
                <a:moveTo>
                  <a:pt x="400050" y="225933"/>
                </a:moveTo>
                <a:lnTo>
                  <a:pt x="396239" y="225933"/>
                </a:lnTo>
                <a:lnTo>
                  <a:pt x="396239" y="276733"/>
                </a:lnTo>
                <a:lnTo>
                  <a:pt x="400050" y="276733"/>
                </a:lnTo>
                <a:lnTo>
                  <a:pt x="400050" y="225933"/>
                </a:lnTo>
                <a:close/>
              </a:path>
              <a:path w="400050" h="808989">
                <a:moveTo>
                  <a:pt x="400050" y="276733"/>
                </a:moveTo>
                <a:lnTo>
                  <a:pt x="396239" y="276733"/>
                </a:lnTo>
                <a:lnTo>
                  <a:pt x="396239" y="333883"/>
                </a:lnTo>
                <a:lnTo>
                  <a:pt x="400050" y="333883"/>
                </a:lnTo>
                <a:lnTo>
                  <a:pt x="400050" y="276733"/>
                </a:lnTo>
                <a:close/>
              </a:path>
              <a:path w="400050" h="808989">
                <a:moveTo>
                  <a:pt x="400050" y="333883"/>
                </a:moveTo>
                <a:lnTo>
                  <a:pt x="396239" y="333883"/>
                </a:lnTo>
                <a:lnTo>
                  <a:pt x="396239" y="371983"/>
                </a:lnTo>
                <a:lnTo>
                  <a:pt x="400050" y="371983"/>
                </a:lnTo>
                <a:lnTo>
                  <a:pt x="400050" y="333883"/>
                </a:lnTo>
                <a:close/>
              </a:path>
              <a:path w="400050" h="808989">
                <a:moveTo>
                  <a:pt x="400050" y="427990"/>
                </a:moveTo>
                <a:lnTo>
                  <a:pt x="396239" y="427990"/>
                </a:lnTo>
                <a:lnTo>
                  <a:pt x="396239" y="441833"/>
                </a:lnTo>
                <a:lnTo>
                  <a:pt x="400050" y="441833"/>
                </a:lnTo>
                <a:lnTo>
                  <a:pt x="400050" y="427990"/>
                </a:lnTo>
                <a:close/>
              </a:path>
              <a:path w="400050" h="808989">
                <a:moveTo>
                  <a:pt x="400050" y="425576"/>
                </a:moveTo>
                <a:lnTo>
                  <a:pt x="396239" y="425576"/>
                </a:lnTo>
                <a:lnTo>
                  <a:pt x="396239" y="427863"/>
                </a:lnTo>
                <a:lnTo>
                  <a:pt x="400050" y="427863"/>
                </a:lnTo>
                <a:lnTo>
                  <a:pt x="400050" y="425576"/>
                </a:lnTo>
                <a:close/>
              </a:path>
              <a:path w="400050" h="808989">
                <a:moveTo>
                  <a:pt x="400050" y="421766"/>
                </a:moveTo>
                <a:lnTo>
                  <a:pt x="396239" y="421766"/>
                </a:lnTo>
                <a:lnTo>
                  <a:pt x="396239" y="425450"/>
                </a:lnTo>
                <a:lnTo>
                  <a:pt x="400050" y="425450"/>
                </a:lnTo>
                <a:lnTo>
                  <a:pt x="400050" y="421766"/>
                </a:lnTo>
                <a:close/>
              </a:path>
              <a:path w="400050" h="808989">
                <a:moveTo>
                  <a:pt x="400050" y="419226"/>
                </a:moveTo>
                <a:lnTo>
                  <a:pt x="396239" y="419226"/>
                </a:lnTo>
                <a:lnTo>
                  <a:pt x="396239" y="421513"/>
                </a:lnTo>
                <a:lnTo>
                  <a:pt x="400050" y="421513"/>
                </a:lnTo>
                <a:lnTo>
                  <a:pt x="400050" y="419226"/>
                </a:lnTo>
                <a:close/>
              </a:path>
              <a:path w="400050" h="808989">
                <a:moveTo>
                  <a:pt x="400050" y="415416"/>
                </a:moveTo>
                <a:lnTo>
                  <a:pt x="396239" y="415416"/>
                </a:lnTo>
                <a:lnTo>
                  <a:pt x="396239" y="419100"/>
                </a:lnTo>
                <a:lnTo>
                  <a:pt x="400050" y="419100"/>
                </a:lnTo>
                <a:lnTo>
                  <a:pt x="400050" y="415416"/>
                </a:lnTo>
                <a:close/>
              </a:path>
              <a:path w="400050" h="808989">
                <a:moveTo>
                  <a:pt x="400050" y="412876"/>
                </a:moveTo>
                <a:lnTo>
                  <a:pt x="396239" y="412876"/>
                </a:lnTo>
                <a:lnTo>
                  <a:pt x="396239" y="415163"/>
                </a:lnTo>
                <a:lnTo>
                  <a:pt x="400050" y="415163"/>
                </a:lnTo>
                <a:lnTo>
                  <a:pt x="400050" y="412876"/>
                </a:lnTo>
                <a:close/>
              </a:path>
              <a:path w="400050" h="808989">
                <a:moveTo>
                  <a:pt x="400050" y="409066"/>
                </a:moveTo>
                <a:lnTo>
                  <a:pt x="396239" y="409066"/>
                </a:lnTo>
                <a:lnTo>
                  <a:pt x="396239" y="412750"/>
                </a:lnTo>
                <a:lnTo>
                  <a:pt x="400050" y="412750"/>
                </a:lnTo>
                <a:lnTo>
                  <a:pt x="400050" y="409066"/>
                </a:lnTo>
                <a:close/>
              </a:path>
              <a:path w="400050" h="808989">
                <a:moveTo>
                  <a:pt x="400050" y="406526"/>
                </a:moveTo>
                <a:lnTo>
                  <a:pt x="396239" y="406526"/>
                </a:lnTo>
                <a:lnTo>
                  <a:pt x="396239" y="408813"/>
                </a:lnTo>
                <a:lnTo>
                  <a:pt x="400050" y="408813"/>
                </a:lnTo>
                <a:lnTo>
                  <a:pt x="400050" y="406526"/>
                </a:lnTo>
                <a:close/>
              </a:path>
              <a:path w="400050" h="808989">
                <a:moveTo>
                  <a:pt x="400050" y="402716"/>
                </a:moveTo>
                <a:lnTo>
                  <a:pt x="396239" y="402716"/>
                </a:lnTo>
                <a:lnTo>
                  <a:pt x="396239" y="406400"/>
                </a:lnTo>
                <a:lnTo>
                  <a:pt x="400050" y="406400"/>
                </a:lnTo>
                <a:lnTo>
                  <a:pt x="400050" y="402716"/>
                </a:lnTo>
                <a:close/>
              </a:path>
              <a:path w="400050" h="808989">
                <a:moveTo>
                  <a:pt x="400050" y="400176"/>
                </a:moveTo>
                <a:lnTo>
                  <a:pt x="396239" y="400176"/>
                </a:lnTo>
                <a:lnTo>
                  <a:pt x="396239" y="402463"/>
                </a:lnTo>
                <a:lnTo>
                  <a:pt x="400050" y="402463"/>
                </a:lnTo>
                <a:lnTo>
                  <a:pt x="400050" y="400176"/>
                </a:lnTo>
                <a:close/>
              </a:path>
              <a:path w="400050" h="808989">
                <a:moveTo>
                  <a:pt x="400050" y="396366"/>
                </a:moveTo>
                <a:lnTo>
                  <a:pt x="396239" y="396366"/>
                </a:lnTo>
                <a:lnTo>
                  <a:pt x="396239" y="400050"/>
                </a:lnTo>
                <a:lnTo>
                  <a:pt x="400050" y="400050"/>
                </a:lnTo>
                <a:lnTo>
                  <a:pt x="400050" y="396366"/>
                </a:lnTo>
                <a:close/>
              </a:path>
              <a:path w="400050" h="808989">
                <a:moveTo>
                  <a:pt x="400050" y="393826"/>
                </a:moveTo>
                <a:lnTo>
                  <a:pt x="396239" y="393826"/>
                </a:lnTo>
                <a:lnTo>
                  <a:pt x="396239" y="396113"/>
                </a:lnTo>
                <a:lnTo>
                  <a:pt x="400050" y="396113"/>
                </a:lnTo>
                <a:lnTo>
                  <a:pt x="400050" y="393826"/>
                </a:lnTo>
                <a:close/>
              </a:path>
              <a:path w="400050" h="808989">
                <a:moveTo>
                  <a:pt x="400050" y="390016"/>
                </a:moveTo>
                <a:lnTo>
                  <a:pt x="396239" y="390016"/>
                </a:lnTo>
                <a:lnTo>
                  <a:pt x="396239" y="393700"/>
                </a:lnTo>
                <a:lnTo>
                  <a:pt x="400050" y="393700"/>
                </a:lnTo>
                <a:lnTo>
                  <a:pt x="400050" y="390016"/>
                </a:lnTo>
                <a:close/>
              </a:path>
              <a:path w="400050" h="808989">
                <a:moveTo>
                  <a:pt x="400050" y="381126"/>
                </a:moveTo>
                <a:lnTo>
                  <a:pt x="396239" y="381126"/>
                </a:lnTo>
                <a:lnTo>
                  <a:pt x="396239" y="389763"/>
                </a:lnTo>
                <a:lnTo>
                  <a:pt x="400050" y="389763"/>
                </a:lnTo>
                <a:lnTo>
                  <a:pt x="400050" y="381126"/>
                </a:lnTo>
                <a:close/>
              </a:path>
              <a:path w="400050" h="808989">
                <a:moveTo>
                  <a:pt x="400050" y="377316"/>
                </a:moveTo>
                <a:lnTo>
                  <a:pt x="396239" y="377316"/>
                </a:lnTo>
                <a:lnTo>
                  <a:pt x="396239" y="381000"/>
                </a:lnTo>
                <a:lnTo>
                  <a:pt x="400050" y="381000"/>
                </a:lnTo>
                <a:lnTo>
                  <a:pt x="400050" y="377316"/>
                </a:lnTo>
                <a:close/>
              </a:path>
              <a:path w="400050" h="808989">
                <a:moveTo>
                  <a:pt x="400050" y="374776"/>
                </a:moveTo>
                <a:lnTo>
                  <a:pt x="396239" y="374776"/>
                </a:lnTo>
                <a:lnTo>
                  <a:pt x="396239" y="377063"/>
                </a:lnTo>
                <a:lnTo>
                  <a:pt x="400050" y="377063"/>
                </a:lnTo>
                <a:lnTo>
                  <a:pt x="400050" y="374776"/>
                </a:lnTo>
                <a:close/>
              </a:path>
              <a:path w="400050" h="808989">
                <a:moveTo>
                  <a:pt x="400050" y="372237"/>
                </a:moveTo>
                <a:lnTo>
                  <a:pt x="396239" y="372237"/>
                </a:lnTo>
                <a:lnTo>
                  <a:pt x="396239" y="374650"/>
                </a:lnTo>
                <a:lnTo>
                  <a:pt x="400050" y="374650"/>
                </a:lnTo>
                <a:lnTo>
                  <a:pt x="400050" y="372237"/>
                </a:lnTo>
                <a:close/>
              </a:path>
              <a:path w="400050" h="808989">
                <a:moveTo>
                  <a:pt x="400050" y="441833"/>
                </a:moveTo>
                <a:lnTo>
                  <a:pt x="396239" y="441833"/>
                </a:lnTo>
                <a:lnTo>
                  <a:pt x="396239" y="479933"/>
                </a:lnTo>
                <a:lnTo>
                  <a:pt x="400050" y="479933"/>
                </a:lnTo>
                <a:lnTo>
                  <a:pt x="400050" y="441833"/>
                </a:lnTo>
                <a:close/>
              </a:path>
              <a:path w="400050" h="808989">
                <a:moveTo>
                  <a:pt x="3810" y="648843"/>
                </a:moveTo>
                <a:lnTo>
                  <a:pt x="0" y="648843"/>
                </a:lnTo>
                <a:lnTo>
                  <a:pt x="0" y="650113"/>
                </a:lnTo>
                <a:lnTo>
                  <a:pt x="3810" y="650113"/>
                </a:lnTo>
                <a:lnTo>
                  <a:pt x="3810" y="648843"/>
                </a:lnTo>
                <a:close/>
              </a:path>
              <a:path w="400050" h="808989">
                <a:moveTo>
                  <a:pt x="3810" y="645033"/>
                </a:moveTo>
                <a:lnTo>
                  <a:pt x="0" y="645033"/>
                </a:lnTo>
                <a:lnTo>
                  <a:pt x="0" y="647573"/>
                </a:lnTo>
                <a:lnTo>
                  <a:pt x="3810" y="647573"/>
                </a:lnTo>
                <a:lnTo>
                  <a:pt x="3810" y="645033"/>
                </a:lnTo>
                <a:close/>
              </a:path>
              <a:path w="400050" h="808989">
                <a:moveTo>
                  <a:pt x="400050" y="648843"/>
                </a:moveTo>
                <a:lnTo>
                  <a:pt x="396239" y="648843"/>
                </a:lnTo>
                <a:lnTo>
                  <a:pt x="396239" y="650113"/>
                </a:lnTo>
                <a:lnTo>
                  <a:pt x="400050" y="650113"/>
                </a:lnTo>
                <a:lnTo>
                  <a:pt x="400050" y="648843"/>
                </a:lnTo>
                <a:close/>
              </a:path>
              <a:path w="400050" h="808989">
                <a:moveTo>
                  <a:pt x="400050" y="645033"/>
                </a:moveTo>
                <a:lnTo>
                  <a:pt x="396239" y="645033"/>
                </a:lnTo>
                <a:lnTo>
                  <a:pt x="396239" y="647573"/>
                </a:lnTo>
                <a:lnTo>
                  <a:pt x="400050" y="647573"/>
                </a:lnTo>
                <a:lnTo>
                  <a:pt x="400050" y="645033"/>
                </a:lnTo>
                <a:close/>
              </a:path>
              <a:path w="400050" h="808989">
                <a:moveTo>
                  <a:pt x="3810" y="642493"/>
                </a:moveTo>
                <a:lnTo>
                  <a:pt x="0" y="642493"/>
                </a:lnTo>
                <a:lnTo>
                  <a:pt x="0" y="643763"/>
                </a:lnTo>
                <a:lnTo>
                  <a:pt x="3810" y="643763"/>
                </a:lnTo>
                <a:lnTo>
                  <a:pt x="3810" y="642493"/>
                </a:lnTo>
                <a:close/>
              </a:path>
              <a:path w="400050" h="808989">
                <a:moveTo>
                  <a:pt x="3810" y="638683"/>
                </a:moveTo>
                <a:lnTo>
                  <a:pt x="0" y="638683"/>
                </a:lnTo>
                <a:lnTo>
                  <a:pt x="0" y="641223"/>
                </a:lnTo>
                <a:lnTo>
                  <a:pt x="3810" y="641223"/>
                </a:lnTo>
                <a:lnTo>
                  <a:pt x="3810" y="638683"/>
                </a:lnTo>
                <a:close/>
              </a:path>
              <a:path w="400050" h="808989">
                <a:moveTo>
                  <a:pt x="400050" y="642493"/>
                </a:moveTo>
                <a:lnTo>
                  <a:pt x="396239" y="642493"/>
                </a:lnTo>
                <a:lnTo>
                  <a:pt x="396239" y="643763"/>
                </a:lnTo>
                <a:lnTo>
                  <a:pt x="400050" y="643763"/>
                </a:lnTo>
                <a:lnTo>
                  <a:pt x="400050" y="642493"/>
                </a:lnTo>
                <a:close/>
              </a:path>
              <a:path w="400050" h="808989">
                <a:moveTo>
                  <a:pt x="400050" y="638683"/>
                </a:moveTo>
                <a:lnTo>
                  <a:pt x="396239" y="638683"/>
                </a:lnTo>
                <a:lnTo>
                  <a:pt x="396239" y="641223"/>
                </a:lnTo>
                <a:lnTo>
                  <a:pt x="400050" y="641223"/>
                </a:lnTo>
                <a:lnTo>
                  <a:pt x="400050" y="638683"/>
                </a:lnTo>
                <a:close/>
              </a:path>
              <a:path w="400050" h="808989">
                <a:moveTo>
                  <a:pt x="3810" y="636143"/>
                </a:moveTo>
                <a:lnTo>
                  <a:pt x="0" y="636143"/>
                </a:lnTo>
                <a:lnTo>
                  <a:pt x="0" y="637413"/>
                </a:lnTo>
                <a:lnTo>
                  <a:pt x="3810" y="637413"/>
                </a:lnTo>
                <a:lnTo>
                  <a:pt x="3810" y="636143"/>
                </a:lnTo>
                <a:close/>
              </a:path>
              <a:path w="400050" h="808989">
                <a:moveTo>
                  <a:pt x="3810" y="632333"/>
                </a:moveTo>
                <a:lnTo>
                  <a:pt x="0" y="632333"/>
                </a:lnTo>
                <a:lnTo>
                  <a:pt x="0" y="634873"/>
                </a:lnTo>
                <a:lnTo>
                  <a:pt x="3810" y="634873"/>
                </a:lnTo>
                <a:lnTo>
                  <a:pt x="3810" y="632333"/>
                </a:lnTo>
                <a:close/>
              </a:path>
              <a:path w="400050" h="808989">
                <a:moveTo>
                  <a:pt x="400050" y="636143"/>
                </a:moveTo>
                <a:lnTo>
                  <a:pt x="396239" y="636143"/>
                </a:lnTo>
                <a:lnTo>
                  <a:pt x="396239" y="637413"/>
                </a:lnTo>
                <a:lnTo>
                  <a:pt x="400050" y="637413"/>
                </a:lnTo>
                <a:lnTo>
                  <a:pt x="400050" y="636143"/>
                </a:lnTo>
                <a:close/>
              </a:path>
              <a:path w="400050" h="808989">
                <a:moveTo>
                  <a:pt x="400050" y="632333"/>
                </a:moveTo>
                <a:lnTo>
                  <a:pt x="396239" y="632333"/>
                </a:lnTo>
                <a:lnTo>
                  <a:pt x="396239" y="634873"/>
                </a:lnTo>
                <a:lnTo>
                  <a:pt x="400050" y="634873"/>
                </a:lnTo>
                <a:lnTo>
                  <a:pt x="400050" y="632333"/>
                </a:lnTo>
                <a:close/>
              </a:path>
              <a:path w="400050" h="808989">
                <a:moveTo>
                  <a:pt x="3810" y="629793"/>
                </a:moveTo>
                <a:lnTo>
                  <a:pt x="0" y="629793"/>
                </a:lnTo>
                <a:lnTo>
                  <a:pt x="0" y="631063"/>
                </a:lnTo>
                <a:lnTo>
                  <a:pt x="3810" y="631063"/>
                </a:lnTo>
                <a:lnTo>
                  <a:pt x="3810" y="629793"/>
                </a:lnTo>
                <a:close/>
              </a:path>
              <a:path w="400050" h="808989">
                <a:moveTo>
                  <a:pt x="3810" y="625983"/>
                </a:moveTo>
                <a:lnTo>
                  <a:pt x="0" y="625983"/>
                </a:lnTo>
                <a:lnTo>
                  <a:pt x="0" y="628523"/>
                </a:lnTo>
                <a:lnTo>
                  <a:pt x="3810" y="628523"/>
                </a:lnTo>
                <a:lnTo>
                  <a:pt x="3810" y="625983"/>
                </a:lnTo>
                <a:close/>
              </a:path>
              <a:path w="400050" h="808989">
                <a:moveTo>
                  <a:pt x="400050" y="629793"/>
                </a:moveTo>
                <a:lnTo>
                  <a:pt x="396239" y="629793"/>
                </a:lnTo>
                <a:lnTo>
                  <a:pt x="396239" y="631063"/>
                </a:lnTo>
                <a:lnTo>
                  <a:pt x="400050" y="631063"/>
                </a:lnTo>
                <a:lnTo>
                  <a:pt x="400050" y="629793"/>
                </a:lnTo>
                <a:close/>
              </a:path>
              <a:path w="400050" h="808989">
                <a:moveTo>
                  <a:pt x="400050" y="625983"/>
                </a:moveTo>
                <a:lnTo>
                  <a:pt x="396239" y="625983"/>
                </a:lnTo>
                <a:lnTo>
                  <a:pt x="396239" y="628523"/>
                </a:lnTo>
                <a:lnTo>
                  <a:pt x="400050" y="628523"/>
                </a:lnTo>
                <a:lnTo>
                  <a:pt x="400050" y="625983"/>
                </a:lnTo>
                <a:close/>
              </a:path>
              <a:path w="400050" h="808989">
                <a:moveTo>
                  <a:pt x="3810" y="623443"/>
                </a:moveTo>
                <a:lnTo>
                  <a:pt x="0" y="623443"/>
                </a:lnTo>
                <a:lnTo>
                  <a:pt x="0" y="624713"/>
                </a:lnTo>
                <a:lnTo>
                  <a:pt x="3810" y="624713"/>
                </a:lnTo>
                <a:lnTo>
                  <a:pt x="3810" y="623443"/>
                </a:lnTo>
                <a:close/>
              </a:path>
              <a:path w="400050" h="808989">
                <a:moveTo>
                  <a:pt x="3810" y="619633"/>
                </a:moveTo>
                <a:lnTo>
                  <a:pt x="0" y="619633"/>
                </a:lnTo>
                <a:lnTo>
                  <a:pt x="0" y="622173"/>
                </a:lnTo>
                <a:lnTo>
                  <a:pt x="3810" y="622173"/>
                </a:lnTo>
                <a:lnTo>
                  <a:pt x="3810" y="619633"/>
                </a:lnTo>
                <a:close/>
              </a:path>
              <a:path w="400050" h="808989">
                <a:moveTo>
                  <a:pt x="400050" y="623443"/>
                </a:moveTo>
                <a:lnTo>
                  <a:pt x="396239" y="623443"/>
                </a:lnTo>
                <a:lnTo>
                  <a:pt x="396239" y="624713"/>
                </a:lnTo>
                <a:lnTo>
                  <a:pt x="400050" y="624713"/>
                </a:lnTo>
                <a:lnTo>
                  <a:pt x="400050" y="623443"/>
                </a:lnTo>
                <a:close/>
              </a:path>
              <a:path w="400050" h="808989">
                <a:moveTo>
                  <a:pt x="400050" y="619633"/>
                </a:moveTo>
                <a:lnTo>
                  <a:pt x="396239" y="619633"/>
                </a:lnTo>
                <a:lnTo>
                  <a:pt x="396239" y="622173"/>
                </a:lnTo>
                <a:lnTo>
                  <a:pt x="400050" y="622173"/>
                </a:lnTo>
                <a:lnTo>
                  <a:pt x="400050" y="619633"/>
                </a:lnTo>
                <a:close/>
              </a:path>
              <a:path w="400050" h="808989">
                <a:moveTo>
                  <a:pt x="3810" y="617093"/>
                </a:moveTo>
                <a:lnTo>
                  <a:pt x="0" y="617093"/>
                </a:lnTo>
                <a:lnTo>
                  <a:pt x="0" y="618363"/>
                </a:lnTo>
                <a:lnTo>
                  <a:pt x="3810" y="618363"/>
                </a:lnTo>
                <a:lnTo>
                  <a:pt x="3810" y="617093"/>
                </a:lnTo>
                <a:close/>
              </a:path>
              <a:path w="400050" h="808989">
                <a:moveTo>
                  <a:pt x="3810" y="613283"/>
                </a:moveTo>
                <a:lnTo>
                  <a:pt x="0" y="613283"/>
                </a:lnTo>
                <a:lnTo>
                  <a:pt x="0" y="615823"/>
                </a:lnTo>
                <a:lnTo>
                  <a:pt x="3810" y="615823"/>
                </a:lnTo>
                <a:lnTo>
                  <a:pt x="3810" y="613283"/>
                </a:lnTo>
                <a:close/>
              </a:path>
              <a:path w="400050" h="808989">
                <a:moveTo>
                  <a:pt x="400050" y="617093"/>
                </a:moveTo>
                <a:lnTo>
                  <a:pt x="396239" y="617093"/>
                </a:lnTo>
                <a:lnTo>
                  <a:pt x="396239" y="618363"/>
                </a:lnTo>
                <a:lnTo>
                  <a:pt x="400050" y="618363"/>
                </a:lnTo>
                <a:lnTo>
                  <a:pt x="400050" y="617093"/>
                </a:lnTo>
                <a:close/>
              </a:path>
              <a:path w="400050" h="808989">
                <a:moveTo>
                  <a:pt x="400050" y="613283"/>
                </a:moveTo>
                <a:lnTo>
                  <a:pt x="396239" y="613283"/>
                </a:lnTo>
                <a:lnTo>
                  <a:pt x="396239" y="615823"/>
                </a:lnTo>
                <a:lnTo>
                  <a:pt x="400050" y="615823"/>
                </a:lnTo>
                <a:lnTo>
                  <a:pt x="400050" y="613283"/>
                </a:lnTo>
                <a:close/>
              </a:path>
              <a:path w="400050" h="808989">
                <a:moveTo>
                  <a:pt x="3810" y="610743"/>
                </a:moveTo>
                <a:lnTo>
                  <a:pt x="0" y="610743"/>
                </a:lnTo>
                <a:lnTo>
                  <a:pt x="0" y="612013"/>
                </a:lnTo>
                <a:lnTo>
                  <a:pt x="3810" y="612013"/>
                </a:lnTo>
                <a:lnTo>
                  <a:pt x="3810" y="610743"/>
                </a:lnTo>
                <a:close/>
              </a:path>
              <a:path w="400050" h="808989">
                <a:moveTo>
                  <a:pt x="3810" y="606933"/>
                </a:moveTo>
                <a:lnTo>
                  <a:pt x="0" y="606933"/>
                </a:lnTo>
                <a:lnTo>
                  <a:pt x="0" y="609473"/>
                </a:lnTo>
                <a:lnTo>
                  <a:pt x="3810" y="609473"/>
                </a:lnTo>
                <a:lnTo>
                  <a:pt x="3810" y="606933"/>
                </a:lnTo>
                <a:close/>
              </a:path>
              <a:path w="400050" h="808989">
                <a:moveTo>
                  <a:pt x="400050" y="610743"/>
                </a:moveTo>
                <a:lnTo>
                  <a:pt x="396239" y="610743"/>
                </a:lnTo>
                <a:lnTo>
                  <a:pt x="396239" y="612013"/>
                </a:lnTo>
                <a:lnTo>
                  <a:pt x="400050" y="612013"/>
                </a:lnTo>
                <a:lnTo>
                  <a:pt x="400050" y="610743"/>
                </a:lnTo>
                <a:close/>
              </a:path>
              <a:path w="400050" h="808989">
                <a:moveTo>
                  <a:pt x="400050" y="606933"/>
                </a:moveTo>
                <a:lnTo>
                  <a:pt x="396239" y="606933"/>
                </a:lnTo>
                <a:lnTo>
                  <a:pt x="396239" y="609473"/>
                </a:lnTo>
                <a:lnTo>
                  <a:pt x="400050" y="609473"/>
                </a:lnTo>
                <a:lnTo>
                  <a:pt x="400050" y="606933"/>
                </a:lnTo>
                <a:close/>
              </a:path>
              <a:path w="400050" h="808989">
                <a:moveTo>
                  <a:pt x="3810" y="604393"/>
                </a:moveTo>
                <a:lnTo>
                  <a:pt x="0" y="604393"/>
                </a:lnTo>
                <a:lnTo>
                  <a:pt x="0" y="605663"/>
                </a:lnTo>
                <a:lnTo>
                  <a:pt x="3810" y="605663"/>
                </a:lnTo>
                <a:lnTo>
                  <a:pt x="3810" y="604393"/>
                </a:lnTo>
                <a:close/>
              </a:path>
              <a:path w="400050" h="808989">
                <a:moveTo>
                  <a:pt x="3810" y="600583"/>
                </a:moveTo>
                <a:lnTo>
                  <a:pt x="0" y="600583"/>
                </a:lnTo>
                <a:lnTo>
                  <a:pt x="0" y="603123"/>
                </a:lnTo>
                <a:lnTo>
                  <a:pt x="3810" y="603123"/>
                </a:lnTo>
                <a:lnTo>
                  <a:pt x="3810" y="600583"/>
                </a:lnTo>
                <a:close/>
              </a:path>
              <a:path w="400050" h="808989">
                <a:moveTo>
                  <a:pt x="400050" y="604393"/>
                </a:moveTo>
                <a:lnTo>
                  <a:pt x="396239" y="604393"/>
                </a:lnTo>
                <a:lnTo>
                  <a:pt x="396239" y="605663"/>
                </a:lnTo>
                <a:lnTo>
                  <a:pt x="400050" y="605663"/>
                </a:lnTo>
                <a:lnTo>
                  <a:pt x="400050" y="604393"/>
                </a:lnTo>
                <a:close/>
              </a:path>
              <a:path w="400050" h="808989">
                <a:moveTo>
                  <a:pt x="400050" y="600583"/>
                </a:moveTo>
                <a:lnTo>
                  <a:pt x="396239" y="600583"/>
                </a:lnTo>
                <a:lnTo>
                  <a:pt x="396239" y="603123"/>
                </a:lnTo>
                <a:lnTo>
                  <a:pt x="400050" y="603123"/>
                </a:lnTo>
                <a:lnTo>
                  <a:pt x="400050" y="600583"/>
                </a:lnTo>
                <a:close/>
              </a:path>
              <a:path w="400050" h="808989">
                <a:moveTo>
                  <a:pt x="3810" y="598043"/>
                </a:moveTo>
                <a:lnTo>
                  <a:pt x="0" y="598043"/>
                </a:lnTo>
                <a:lnTo>
                  <a:pt x="0" y="599313"/>
                </a:lnTo>
                <a:lnTo>
                  <a:pt x="3810" y="599313"/>
                </a:lnTo>
                <a:lnTo>
                  <a:pt x="3810" y="598043"/>
                </a:lnTo>
                <a:close/>
              </a:path>
              <a:path w="400050" h="808989">
                <a:moveTo>
                  <a:pt x="3810" y="594233"/>
                </a:moveTo>
                <a:lnTo>
                  <a:pt x="0" y="594233"/>
                </a:lnTo>
                <a:lnTo>
                  <a:pt x="0" y="596773"/>
                </a:lnTo>
                <a:lnTo>
                  <a:pt x="3810" y="596773"/>
                </a:lnTo>
                <a:lnTo>
                  <a:pt x="3810" y="594233"/>
                </a:lnTo>
                <a:close/>
              </a:path>
              <a:path w="400050" h="808989">
                <a:moveTo>
                  <a:pt x="400050" y="598043"/>
                </a:moveTo>
                <a:lnTo>
                  <a:pt x="396239" y="598043"/>
                </a:lnTo>
                <a:lnTo>
                  <a:pt x="396239" y="599313"/>
                </a:lnTo>
                <a:lnTo>
                  <a:pt x="400050" y="599313"/>
                </a:lnTo>
                <a:lnTo>
                  <a:pt x="400050" y="598043"/>
                </a:lnTo>
                <a:close/>
              </a:path>
              <a:path w="400050" h="808989">
                <a:moveTo>
                  <a:pt x="400050" y="594233"/>
                </a:moveTo>
                <a:lnTo>
                  <a:pt x="396239" y="594233"/>
                </a:lnTo>
                <a:lnTo>
                  <a:pt x="396239" y="596773"/>
                </a:lnTo>
                <a:lnTo>
                  <a:pt x="400050" y="596773"/>
                </a:lnTo>
                <a:lnTo>
                  <a:pt x="400050" y="594233"/>
                </a:lnTo>
                <a:close/>
              </a:path>
              <a:path w="400050" h="808989">
                <a:moveTo>
                  <a:pt x="3810" y="591693"/>
                </a:moveTo>
                <a:lnTo>
                  <a:pt x="0" y="591693"/>
                </a:lnTo>
                <a:lnTo>
                  <a:pt x="0" y="592963"/>
                </a:lnTo>
                <a:lnTo>
                  <a:pt x="3810" y="592963"/>
                </a:lnTo>
                <a:lnTo>
                  <a:pt x="3810" y="591693"/>
                </a:lnTo>
                <a:close/>
              </a:path>
              <a:path w="400050" h="808989">
                <a:moveTo>
                  <a:pt x="3810" y="587883"/>
                </a:moveTo>
                <a:lnTo>
                  <a:pt x="0" y="587883"/>
                </a:lnTo>
                <a:lnTo>
                  <a:pt x="0" y="590423"/>
                </a:lnTo>
                <a:lnTo>
                  <a:pt x="3810" y="590423"/>
                </a:lnTo>
                <a:lnTo>
                  <a:pt x="3810" y="587883"/>
                </a:lnTo>
                <a:close/>
              </a:path>
              <a:path w="400050" h="808989">
                <a:moveTo>
                  <a:pt x="400050" y="591693"/>
                </a:moveTo>
                <a:lnTo>
                  <a:pt x="396239" y="591693"/>
                </a:lnTo>
                <a:lnTo>
                  <a:pt x="396239" y="592963"/>
                </a:lnTo>
                <a:lnTo>
                  <a:pt x="400050" y="592963"/>
                </a:lnTo>
                <a:lnTo>
                  <a:pt x="400050" y="591693"/>
                </a:lnTo>
                <a:close/>
              </a:path>
              <a:path w="400050" h="808989">
                <a:moveTo>
                  <a:pt x="400050" y="587883"/>
                </a:moveTo>
                <a:lnTo>
                  <a:pt x="396239" y="587883"/>
                </a:lnTo>
                <a:lnTo>
                  <a:pt x="396239" y="590423"/>
                </a:lnTo>
                <a:lnTo>
                  <a:pt x="400050" y="590423"/>
                </a:lnTo>
                <a:lnTo>
                  <a:pt x="400050" y="587883"/>
                </a:lnTo>
                <a:close/>
              </a:path>
              <a:path w="400050" h="808989">
                <a:moveTo>
                  <a:pt x="3810" y="585343"/>
                </a:moveTo>
                <a:lnTo>
                  <a:pt x="0" y="585343"/>
                </a:lnTo>
                <a:lnTo>
                  <a:pt x="0" y="586613"/>
                </a:lnTo>
                <a:lnTo>
                  <a:pt x="3810" y="586613"/>
                </a:lnTo>
                <a:lnTo>
                  <a:pt x="3810" y="585343"/>
                </a:lnTo>
                <a:close/>
              </a:path>
              <a:path w="400050" h="808989">
                <a:moveTo>
                  <a:pt x="3810" y="581533"/>
                </a:moveTo>
                <a:lnTo>
                  <a:pt x="0" y="581533"/>
                </a:lnTo>
                <a:lnTo>
                  <a:pt x="0" y="584073"/>
                </a:lnTo>
                <a:lnTo>
                  <a:pt x="3810" y="584073"/>
                </a:lnTo>
                <a:lnTo>
                  <a:pt x="3810" y="581533"/>
                </a:lnTo>
                <a:close/>
              </a:path>
              <a:path w="400050" h="808989">
                <a:moveTo>
                  <a:pt x="400050" y="585343"/>
                </a:moveTo>
                <a:lnTo>
                  <a:pt x="396239" y="585343"/>
                </a:lnTo>
                <a:lnTo>
                  <a:pt x="396239" y="586613"/>
                </a:lnTo>
                <a:lnTo>
                  <a:pt x="400050" y="586613"/>
                </a:lnTo>
                <a:lnTo>
                  <a:pt x="400050" y="585343"/>
                </a:lnTo>
                <a:close/>
              </a:path>
              <a:path w="400050" h="808989">
                <a:moveTo>
                  <a:pt x="400050" y="581533"/>
                </a:moveTo>
                <a:lnTo>
                  <a:pt x="396239" y="581533"/>
                </a:lnTo>
                <a:lnTo>
                  <a:pt x="396239" y="584073"/>
                </a:lnTo>
                <a:lnTo>
                  <a:pt x="400050" y="584073"/>
                </a:lnTo>
                <a:lnTo>
                  <a:pt x="400050" y="581533"/>
                </a:lnTo>
                <a:close/>
              </a:path>
              <a:path w="400050" h="808989">
                <a:moveTo>
                  <a:pt x="3810" y="578993"/>
                </a:moveTo>
                <a:lnTo>
                  <a:pt x="0" y="578993"/>
                </a:lnTo>
                <a:lnTo>
                  <a:pt x="0" y="580263"/>
                </a:lnTo>
                <a:lnTo>
                  <a:pt x="3810" y="580263"/>
                </a:lnTo>
                <a:lnTo>
                  <a:pt x="3810" y="578993"/>
                </a:lnTo>
                <a:close/>
              </a:path>
              <a:path w="400050" h="808989">
                <a:moveTo>
                  <a:pt x="3810" y="575183"/>
                </a:moveTo>
                <a:lnTo>
                  <a:pt x="0" y="575183"/>
                </a:lnTo>
                <a:lnTo>
                  <a:pt x="0" y="577723"/>
                </a:lnTo>
                <a:lnTo>
                  <a:pt x="3810" y="577723"/>
                </a:lnTo>
                <a:lnTo>
                  <a:pt x="3810" y="575183"/>
                </a:lnTo>
                <a:close/>
              </a:path>
              <a:path w="400050" h="808989">
                <a:moveTo>
                  <a:pt x="400050" y="578993"/>
                </a:moveTo>
                <a:lnTo>
                  <a:pt x="396239" y="578993"/>
                </a:lnTo>
                <a:lnTo>
                  <a:pt x="396239" y="580263"/>
                </a:lnTo>
                <a:lnTo>
                  <a:pt x="400050" y="580263"/>
                </a:lnTo>
                <a:lnTo>
                  <a:pt x="400050" y="578993"/>
                </a:lnTo>
                <a:close/>
              </a:path>
              <a:path w="400050" h="808989">
                <a:moveTo>
                  <a:pt x="400050" y="575183"/>
                </a:moveTo>
                <a:lnTo>
                  <a:pt x="396239" y="575183"/>
                </a:lnTo>
                <a:lnTo>
                  <a:pt x="396239" y="577723"/>
                </a:lnTo>
                <a:lnTo>
                  <a:pt x="400050" y="577723"/>
                </a:lnTo>
                <a:lnTo>
                  <a:pt x="400050" y="575183"/>
                </a:lnTo>
                <a:close/>
              </a:path>
              <a:path w="400050" h="808989">
                <a:moveTo>
                  <a:pt x="1270" y="571373"/>
                </a:moveTo>
                <a:lnTo>
                  <a:pt x="0" y="571373"/>
                </a:lnTo>
                <a:lnTo>
                  <a:pt x="0" y="573913"/>
                </a:lnTo>
                <a:lnTo>
                  <a:pt x="3810" y="573913"/>
                </a:lnTo>
                <a:lnTo>
                  <a:pt x="3810" y="572770"/>
                </a:lnTo>
                <a:lnTo>
                  <a:pt x="1270" y="572770"/>
                </a:lnTo>
                <a:lnTo>
                  <a:pt x="1270" y="571373"/>
                </a:lnTo>
                <a:close/>
              </a:path>
              <a:path w="400050" h="808989">
                <a:moveTo>
                  <a:pt x="400050" y="572770"/>
                </a:moveTo>
                <a:lnTo>
                  <a:pt x="396239" y="572770"/>
                </a:lnTo>
                <a:lnTo>
                  <a:pt x="396239" y="573913"/>
                </a:lnTo>
                <a:lnTo>
                  <a:pt x="400050" y="573913"/>
                </a:lnTo>
                <a:lnTo>
                  <a:pt x="400050" y="572770"/>
                </a:lnTo>
                <a:close/>
              </a:path>
              <a:path w="400050" h="808989">
                <a:moveTo>
                  <a:pt x="3810" y="568833"/>
                </a:moveTo>
                <a:lnTo>
                  <a:pt x="2539" y="568833"/>
                </a:lnTo>
                <a:lnTo>
                  <a:pt x="2539" y="571373"/>
                </a:lnTo>
                <a:lnTo>
                  <a:pt x="3810" y="571373"/>
                </a:lnTo>
                <a:lnTo>
                  <a:pt x="3810" y="568833"/>
                </a:lnTo>
                <a:close/>
              </a:path>
              <a:path w="400050" h="808989">
                <a:moveTo>
                  <a:pt x="400050" y="568833"/>
                </a:moveTo>
                <a:lnTo>
                  <a:pt x="396239" y="568833"/>
                </a:lnTo>
                <a:lnTo>
                  <a:pt x="396239" y="571373"/>
                </a:lnTo>
                <a:lnTo>
                  <a:pt x="400050" y="571373"/>
                </a:lnTo>
                <a:lnTo>
                  <a:pt x="400050" y="568833"/>
                </a:lnTo>
                <a:close/>
              </a:path>
              <a:path w="400050" h="808989">
                <a:moveTo>
                  <a:pt x="400050" y="566420"/>
                </a:moveTo>
                <a:lnTo>
                  <a:pt x="396239" y="566420"/>
                </a:lnTo>
                <a:lnTo>
                  <a:pt x="396239" y="567563"/>
                </a:lnTo>
                <a:lnTo>
                  <a:pt x="400050" y="567563"/>
                </a:lnTo>
                <a:lnTo>
                  <a:pt x="400050" y="566420"/>
                </a:lnTo>
                <a:close/>
              </a:path>
              <a:path w="400050" h="808989">
                <a:moveTo>
                  <a:pt x="400050" y="562483"/>
                </a:moveTo>
                <a:lnTo>
                  <a:pt x="396239" y="562483"/>
                </a:lnTo>
                <a:lnTo>
                  <a:pt x="396239" y="565023"/>
                </a:lnTo>
                <a:lnTo>
                  <a:pt x="400050" y="565023"/>
                </a:lnTo>
                <a:lnTo>
                  <a:pt x="400050" y="562483"/>
                </a:lnTo>
                <a:close/>
              </a:path>
              <a:path w="400050" h="808989">
                <a:moveTo>
                  <a:pt x="400050" y="560070"/>
                </a:moveTo>
                <a:lnTo>
                  <a:pt x="396239" y="560070"/>
                </a:lnTo>
                <a:lnTo>
                  <a:pt x="396239" y="561213"/>
                </a:lnTo>
                <a:lnTo>
                  <a:pt x="400050" y="561213"/>
                </a:lnTo>
                <a:lnTo>
                  <a:pt x="400050" y="560070"/>
                </a:lnTo>
                <a:close/>
              </a:path>
              <a:path w="400050" h="808989">
                <a:moveTo>
                  <a:pt x="400050" y="556133"/>
                </a:moveTo>
                <a:lnTo>
                  <a:pt x="396239" y="556133"/>
                </a:lnTo>
                <a:lnTo>
                  <a:pt x="396239" y="558673"/>
                </a:lnTo>
                <a:lnTo>
                  <a:pt x="400050" y="558673"/>
                </a:lnTo>
                <a:lnTo>
                  <a:pt x="400050" y="556133"/>
                </a:lnTo>
                <a:close/>
              </a:path>
              <a:path w="400050" h="808989">
                <a:moveTo>
                  <a:pt x="400050" y="553720"/>
                </a:moveTo>
                <a:lnTo>
                  <a:pt x="396239" y="553720"/>
                </a:lnTo>
                <a:lnTo>
                  <a:pt x="396239" y="554863"/>
                </a:lnTo>
                <a:lnTo>
                  <a:pt x="400050" y="554863"/>
                </a:lnTo>
                <a:lnTo>
                  <a:pt x="400050" y="553720"/>
                </a:lnTo>
                <a:close/>
              </a:path>
              <a:path w="400050" h="808989">
                <a:moveTo>
                  <a:pt x="400050" y="549783"/>
                </a:moveTo>
                <a:lnTo>
                  <a:pt x="396239" y="549783"/>
                </a:lnTo>
                <a:lnTo>
                  <a:pt x="396239" y="552323"/>
                </a:lnTo>
                <a:lnTo>
                  <a:pt x="400050" y="552323"/>
                </a:lnTo>
                <a:lnTo>
                  <a:pt x="400050" y="549783"/>
                </a:lnTo>
                <a:close/>
              </a:path>
              <a:path w="400050" h="808989">
                <a:moveTo>
                  <a:pt x="400050" y="547370"/>
                </a:moveTo>
                <a:lnTo>
                  <a:pt x="396239" y="547370"/>
                </a:lnTo>
                <a:lnTo>
                  <a:pt x="396239" y="548513"/>
                </a:lnTo>
                <a:lnTo>
                  <a:pt x="400050" y="548513"/>
                </a:lnTo>
                <a:lnTo>
                  <a:pt x="400050" y="547370"/>
                </a:lnTo>
                <a:close/>
              </a:path>
              <a:path w="400050" h="808989">
                <a:moveTo>
                  <a:pt x="400050" y="543433"/>
                </a:moveTo>
                <a:lnTo>
                  <a:pt x="396239" y="543433"/>
                </a:lnTo>
                <a:lnTo>
                  <a:pt x="396239" y="545973"/>
                </a:lnTo>
                <a:lnTo>
                  <a:pt x="400050" y="545973"/>
                </a:lnTo>
                <a:lnTo>
                  <a:pt x="400050" y="543433"/>
                </a:lnTo>
                <a:close/>
              </a:path>
              <a:path w="400050" h="808989">
                <a:moveTo>
                  <a:pt x="400050" y="541020"/>
                </a:moveTo>
                <a:lnTo>
                  <a:pt x="396239" y="541020"/>
                </a:lnTo>
                <a:lnTo>
                  <a:pt x="396239" y="542163"/>
                </a:lnTo>
                <a:lnTo>
                  <a:pt x="400050" y="542163"/>
                </a:lnTo>
                <a:lnTo>
                  <a:pt x="400050" y="541020"/>
                </a:lnTo>
                <a:close/>
              </a:path>
              <a:path w="400050" h="808989">
                <a:moveTo>
                  <a:pt x="400050" y="537083"/>
                </a:moveTo>
                <a:lnTo>
                  <a:pt x="396239" y="537083"/>
                </a:lnTo>
                <a:lnTo>
                  <a:pt x="396239" y="539623"/>
                </a:lnTo>
                <a:lnTo>
                  <a:pt x="400050" y="539623"/>
                </a:lnTo>
                <a:lnTo>
                  <a:pt x="400050" y="537083"/>
                </a:lnTo>
                <a:close/>
              </a:path>
              <a:path w="400050" h="808989">
                <a:moveTo>
                  <a:pt x="400050" y="534670"/>
                </a:moveTo>
                <a:lnTo>
                  <a:pt x="396239" y="534670"/>
                </a:lnTo>
                <a:lnTo>
                  <a:pt x="396239" y="535813"/>
                </a:lnTo>
                <a:lnTo>
                  <a:pt x="400050" y="535813"/>
                </a:lnTo>
                <a:lnTo>
                  <a:pt x="400050" y="534670"/>
                </a:lnTo>
                <a:close/>
              </a:path>
              <a:path w="400050" h="808989">
                <a:moveTo>
                  <a:pt x="400050" y="530733"/>
                </a:moveTo>
                <a:lnTo>
                  <a:pt x="396239" y="530733"/>
                </a:lnTo>
                <a:lnTo>
                  <a:pt x="396239" y="533273"/>
                </a:lnTo>
                <a:lnTo>
                  <a:pt x="400050" y="533273"/>
                </a:lnTo>
                <a:lnTo>
                  <a:pt x="400050" y="530733"/>
                </a:lnTo>
                <a:close/>
              </a:path>
              <a:path w="400050" h="808989">
                <a:moveTo>
                  <a:pt x="400050" y="528320"/>
                </a:moveTo>
                <a:lnTo>
                  <a:pt x="396239" y="528320"/>
                </a:lnTo>
                <a:lnTo>
                  <a:pt x="396239" y="529463"/>
                </a:lnTo>
                <a:lnTo>
                  <a:pt x="400050" y="529463"/>
                </a:lnTo>
                <a:lnTo>
                  <a:pt x="400050" y="528320"/>
                </a:lnTo>
                <a:close/>
              </a:path>
              <a:path w="400050" h="808989">
                <a:moveTo>
                  <a:pt x="400050" y="524383"/>
                </a:moveTo>
                <a:lnTo>
                  <a:pt x="396239" y="524383"/>
                </a:lnTo>
                <a:lnTo>
                  <a:pt x="396239" y="526923"/>
                </a:lnTo>
                <a:lnTo>
                  <a:pt x="400050" y="526923"/>
                </a:lnTo>
                <a:lnTo>
                  <a:pt x="400050" y="524383"/>
                </a:lnTo>
                <a:close/>
              </a:path>
              <a:path w="400050" h="808989">
                <a:moveTo>
                  <a:pt x="400050" y="521970"/>
                </a:moveTo>
                <a:lnTo>
                  <a:pt x="396239" y="521970"/>
                </a:lnTo>
                <a:lnTo>
                  <a:pt x="396239" y="523113"/>
                </a:lnTo>
                <a:lnTo>
                  <a:pt x="400050" y="523113"/>
                </a:lnTo>
                <a:lnTo>
                  <a:pt x="400050" y="521970"/>
                </a:lnTo>
                <a:close/>
              </a:path>
              <a:path w="400050" h="808989">
                <a:moveTo>
                  <a:pt x="400050" y="518033"/>
                </a:moveTo>
                <a:lnTo>
                  <a:pt x="396239" y="518033"/>
                </a:lnTo>
                <a:lnTo>
                  <a:pt x="396239" y="520573"/>
                </a:lnTo>
                <a:lnTo>
                  <a:pt x="400050" y="520573"/>
                </a:lnTo>
                <a:lnTo>
                  <a:pt x="400050" y="518033"/>
                </a:lnTo>
                <a:close/>
              </a:path>
              <a:path w="400050" h="808989">
                <a:moveTo>
                  <a:pt x="400050" y="515620"/>
                </a:moveTo>
                <a:lnTo>
                  <a:pt x="396239" y="515620"/>
                </a:lnTo>
                <a:lnTo>
                  <a:pt x="396239" y="516763"/>
                </a:lnTo>
                <a:lnTo>
                  <a:pt x="400050" y="516763"/>
                </a:lnTo>
                <a:lnTo>
                  <a:pt x="400050" y="515620"/>
                </a:lnTo>
                <a:close/>
              </a:path>
              <a:path w="400050" h="808989">
                <a:moveTo>
                  <a:pt x="400050" y="511683"/>
                </a:moveTo>
                <a:lnTo>
                  <a:pt x="396239" y="511683"/>
                </a:lnTo>
                <a:lnTo>
                  <a:pt x="396239" y="514223"/>
                </a:lnTo>
                <a:lnTo>
                  <a:pt x="400050" y="514223"/>
                </a:lnTo>
                <a:lnTo>
                  <a:pt x="400050" y="511683"/>
                </a:lnTo>
                <a:close/>
              </a:path>
              <a:path w="400050" h="808989">
                <a:moveTo>
                  <a:pt x="400050" y="509270"/>
                </a:moveTo>
                <a:lnTo>
                  <a:pt x="396239" y="509270"/>
                </a:lnTo>
                <a:lnTo>
                  <a:pt x="396239" y="510413"/>
                </a:lnTo>
                <a:lnTo>
                  <a:pt x="400050" y="510413"/>
                </a:lnTo>
                <a:lnTo>
                  <a:pt x="400050" y="509270"/>
                </a:lnTo>
                <a:close/>
              </a:path>
              <a:path w="400050" h="808989">
                <a:moveTo>
                  <a:pt x="400050" y="505333"/>
                </a:moveTo>
                <a:lnTo>
                  <a:pt x="396239" y="505333"/>
                </a:lnTo>
                <a:lnTo>
                  <a:pt x="396239" y="507873"/>
                </a:lnTo>
                <a:lnTo>
                  <a:pt x="400050" y="507873"/>
                </a:lnTo>
                <a:lnTo>
                  <a:pt x="400050" y="505333"/>
                </a:lnTo>
                <a:close/>
              </a:path>
              <a:path w="400050" h="808989">
                <a:moveTo>
                  <a:pt x="400050" y="502920"/>
                </a:moveTo>
                <a:lnTo>
                  <a:pt x="396239" y="502920"/>
                </a:lnTo>
                <a:lnTo>
                  <a:pt x="396239" y="504063"/>
                </a:lnTo>
                <a:lnTo>
                  <a:pt x="400050" y="504063"/>
                </a:lnTo>
                <a:lnTo>
                  <a:pt x="400050" y="502920"/>
                </a:lnTo>
                <a:close/>
              </a:path>
              <a:path w="400050" h="808989">
                <a:moveTo>
                  <a:pt x="400050" y="498983"/>
                </a:moveTo>
                <a:lnTo>
                  <a:pt x="396239" y="498983"/>
                </a:lnTo>
                <a:lnTo>
                  <a:pt x="396239" y="501523"/>
                </a:lnTo>
                <a:lnTo>
                  <a:pt x="400050" y="501523"/>
                </a:lnTo>
                <a:lnTo>
                  <a:pt x="400050" y="498983"/>
                </a:lnTo>
                <a:close/>
              </a:path>
              <a:path w="400050" h="808989">
                <a:moveTo>
                  <a:pt x="400050" y="496570"/>
                </a:moveTo>
                <a:lnTo>
                  <a:pt x="396239" y="496570"/>
                </a:lnTo>
                <a:lnTo>
                  <a:pt x="396239" y="497713"/>
                </a:lnTo>
                <a:lnTo>
                  <a:pt x="400050" y="497713"/>
                </a:lnTo>
                <a:lnTo>
                  <a:pt x="400050" y="496570"/>
                </a:lnTo>
                <a:close/>
              </a:path>
              <a:path w="400050" h="808989">
                <a:moveTo>
                  <a:pt x="400050" y="492633"/>
                </a:moveTo>
                <a:lnTo>
                  <a:pt x="396239" y="492633"/>
                </a:lnTo>
                <a:lnTo>
                  <a:pt x="396239" y="495173"/>
                </a:lnTo>
                <a:lnTo>
                  <a:pt x="400050" y="495173"/>
                </a:lnTo>
                <a:lnTo>
                  <a:pt x="400050" y="492633"/>
                </a:lnTo>
                <a:close/>
              </a:path>
              <a:path w="400050" h="808989">
                <a:moveTo>
                  <a:pt x="400050" y="490220"/>
                </a:moveTo>
                <a:lnTo>
                  <a:pt x="396239" y="490220"/>
                </a:lnTo>
                <a:lnTo>
                  <a:pt x="396239" y="491363"/>
                </a:lnTo>
                <a:lnTo>
                  <a:pt x="400050" y="491363"/>
                </a:lnTo>
                <a:lnTo>
                  <a:pt x="400050" y="490220"/>
                </a:lnTo>
                <a:close/>
              </a:path>
              <a:path w="400050" h="808989">
                <a:moveTo>
                  <a:pt x="400050" y="486283"/>
                </a:moveTo>
                <a:lnTo>
                  <a:pt x="396239" y="486283"/>
                </a:lnTo>
                <a:lnTo>
                  <a:pt x="396239" y="488823"/>
                </a:lnTo>
                <a:lnTo>
                  <a:pt x="400050" y="488823"/>
                </a:lnTo>
                <a:lnTo>
                  <a:pt x="400050" y="486283"/>
                </a:lnTo>
                <a:close/>
              </a:path>
              <a:path w="400050" h="808989">
                <a:moveTo>
                  <a:pt x="400050" y="481330"/>
                </a:moveTo>
                <a:lnTo>
                  <a:pt x="396239" y="481330"/>
                </a:lnTo>
                <a:lnTo>
                  <a:pt x="396239" y="485013"/>
                </a:lnTo>
                <a:lnTo>
                  <a:pt x="400050" y="485013"/>
                </a:lnTo>
                <a:lnTo>
                  <a:pt x="400050" y="481330"/>
                </a:lnTo>
                <a:close/>
              </a:path>
              <a:path w="400050" h="808989">
                <a:moveTo>
                  <a:pt x="3810" y="651383"/>
                </a:moveTo>
                <a:lnTo>
                  <a:pt x="0" y="651383"/>
                </a:lnTo>
                <a:lnTo>
                  <a:pt x="0" y="708533"/>
                </a:lnTo>
                <a:lnTo>
                  <a:pt x="3810" y="708533"/>
                </a:lnTo>
                <a:lnTo>
                  <a:pt x="3810" y="651383"/>
                </a:lnTo>
                <a:close/>
              </a:path>
              <a:path w="400050" h="808989">
                <a:moveTo>
                  <a:pt x="400050" y="651383"/>
                </a:moveTo>
                <a:lnTo>
                  <a:pt x="396239" y="651383"/>
                </a:lnTo>
                <a:lnTo>
                  <a:pt x="396239" y="708533"/>
                </a:lnTo>
                <a:lnTo>
                  <a:pt x="400050" y="708533"/>
                </a:lnTo>
                <a:lnTo>
                  <a:pt x="400050" y="651383"/>
                </a:lnTo>
                <a:close/>
              </a:path>
              <a:path w="400050" h="808989">
                <a:moveTo>
                  <a:pt x="3810" y="708533"/>
                </a:moveTo>
                <a:lnTo>
                  <a:pt x="0" y="708533"/>
                </a:lnTo>
                <a:lnTo>
                  <a:pt x="0" y="763143"/>
                </a:lnTo>
                <a:lnTo>
                  <a:pt x="3810" y="763143"/>
                </a:lnTo>
                <a:lnTo>
                  <a:pt x="3810" y="708533"/>
                </a:lnTo>
                <a:close/>
              </a:path>
              <a:path w="400050" h="808989">
                <a:moveTo>
                  <a:pt x="400050" y="708533"/>
                </a:moveTo>
                <a:lnTo>
                  <a:pt x="396239" y="708533"/>
                </a:lnTo>
                <a:lnTo>
                  <a:pt x="396239" y="761873"/>
                </a:lnTo>
                <a:lnTo>
                  <a:pt x="397510" y="761873"/>
                </a:lnTo>
                <a:lnTo>
                  <a:pt x="397510" y="759333"/>
                </a:lnTo>
                <a:lnTo>
                  <a:pt x="398780" y="759333"/>
                </a:lnTo>
                <a:lnTo>
                  <a:pt x="398780" y="758063"/>
                </a:lnTo>
                <a:lnTo>
                  <a:pt x="400050" y="758063"/>
                </a:lnTo>
                <a:lnTo>
                  <a:pt x="400050" y="708533"/>
                </a:lnTo>
                <a:close/>
              </a:path>
              <a:path w="400050" h="808989">
                <a:moveTo>
                  <a:pt x="3810" y="763143"/>
                </a:moveTo>
                <a:lnTo>
                  <a:pt x="0" y="763143"/>
                </a:lnTo>
                <a:lnTo>
                  <a:pt x="0" y="769493"/>
                </a:lnTo>
                <a:lnTo>
                  <a:pt x="3810" y="769493"/>
                </a:lnTo>
                <a:lnTo>
                  <a:pt x="3810" y="763143"/>
                </a:lnTo>
                <a:close/>
              </a:path>
              <a:path w="400050" h="808989">
                <a:moveTo>
                  <a:pt x="3810" y="769493"/>
                </a:moveTo>
                <a:lnTo>
                  <a:pt x="0" y="769493"/>
                </a:lnTo>
                <a:lnTo>
                  <a:pt x="0" y="775843"/>
                </a:lnTo>
                <a:lnTo>
                  <a:pt x="3810" y="775843"/>
                </a:lnTo>
                <a:lnTo>
                  <a:pt x="3810" y="769493"/>
                </a:lnTo>
                <a:close/>
              </a:path>
              <a:path w="400050" h="808989">
                <a:moveTo>
                  <a:pt x="3810" y="775843"/>
                </a:moveTo>
                <a:lnTo>
                  <a:pt x="0" y="775843"/>
                </a:lnTo>
                <a:lnTo>
                  <a:pt x="0" y="782193"/>
                </a:lnTo>
                <a:lnTo>
                  <a:pt x="3810" y="782193"/>
                </a:lnTo>
                <a:lnTo>
                  <a:pt x="3810" y="775843"/>
                </a:lnTo>
                <a:close/>
              </a:path>
              <a:path w="400050" h="808989">
                <a:moveTo>
                  <a:pt x="3810" y="782193"/>
                </a:moveTo>
                <a:lnTo>
                  <a:pt x="0" y="782193"/>
                </a:lnTo>
                <a:lnTo>
                  <a:pt x="0" y="788543"/>
                </a:lnTo>
                <a:lnTo>
                  <a:pt x="3810" y="788543"/>
                </a:lnTo>
                <a:lnTo>
                  <a:pt x="3810" y="782193"/>
                </a:lnTo>
                <a:close/>
              </a:path>
              <a:path w="400050" h="808989">
                <a:moveTo>
                  <a:pt x="3810" y="788543"/>
                </a:moveTo>
                <a:lnTo>
                  <a:pt x="0" y="788543"/>
                </a:lnTo>
                <a:lnTo>
                  <a:pt x="0" y="794893"/>
                </a:lnTo>
                <a:lnTo>
                  <a:pt x="3810" y="794893"/>
                </a:lnTo>
                <a:lnTo>
                  <a:pt x="3810" y="788543"/>
                </a:lnTo>
                <a:close/>
              </a:path>
              <a:path w="400050" h="808989">
                <a:moveTo>
                  <a:pt x="3810" y="794893"/>
                </a:moveTo>
                <a:lnTo>
                  <a:pt x="0" y="794893"/>
                </a:lnTo>
                <a:lnTo>
                  <a:pt x="0" y="801243"/>
                </a:lnTo>
                <a:lnTo>
                  <a:pt x="3810" y="801243"/>
                </a:lnTo>
                <a:lnTo>
                  <a:pt x="3810" y="794893"/>
                </a:lnTo>
                <a:close/>
              </a:path>
              <a:path w="400050" h="808989">
                <a:moveTo>
                  <a:pt x="3810" y="801243"/>
                </a:moveTo>
                <a:lnTo>
                  <a:pt x="0" y="801243"/>
                </a:lnTo>
                <a:lnTo>
                  <a:pt x="0" y="807593"/>
                </a:lnTo>
                <a:lnTo>
                  <a:pt x="360679" y="807593"/>
                </a:lnTo>
                <a:lnTo>
                  <a:pt x="360679" y="806323"/>
                </a:lnTo>
                <a:lnTo>
                  <a:pt x="361950" y="806323"/>
                </a:lnTo>
                <a:lnTo>
                  <a:pt x="361950" y="805053"/>
                </a:lnTo>
                <a:lnTo>
                  <a:pt x="3810" y="805053"/>
                </a:lnTo>
                <a:lnTo>
                  <a:pt x="3810" y="801243"/>
                </a:lnTo>
                <a:close/>
              </a:path>
              <a:path w="400050" h="808989">
                <a:moveTo>
                  <a:pt x="359410" y="807593"/>
                </a:moveTo>
                <a:lnTo>
                  <a:pt x="0" y="807593"/>
                </a:lnTo>
                <a:lnTo>
                  <a:pt x="0" y="808863"/>
                </a:lnTo>
                <a:lnTo>
                  <a:pt x="359410" y="808863"/>
                </a:lnTo>
                <a:lnTo>
                  <a:pt x="359410" y="807593"/>
                </a:lnTo>
                <a:close/>
              </a:path>
            </a:pathLst>
          </a:custGeom>
          <a:solidFill>
            <a:srgbClr val="C8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6" name="bk object 4926"/>
          <p:cNvSpPr/>
          <p:nvPr/>
        </p:nvSpPr>
        <p:spPr>
          <a:xfrm>
            <a:off x="5636259" y="2850007"/>
            <a:ext cx="392430" cy="801370"/>
          </a:xfrm>
          <a:custGeom>
            <a:avLst/>
            <a:gdLst/>
            <a:ahLst/>
            <a:cxnLst/>
            <a:rect l="l" t="t" r="r" b="b"/>
            <a:pathLst>
              <a:path w="392429" h="801370">
                <a:moveTo>
                  <a:pt x="392429" y="69850"/>
                </a:moveTo>
                <a:lnTo>
                  <a:pt x="388619" y="69850"/>
                </a:lnTo>
                <a:lnTo>
                  <a:pt x="388619" y="74802"/>
                </a:lnTo>
                <a:lnTo>
                  <a:pt x="392429" y="74802"/>
                </a:lnTo>
                <a:lnTo>
                  <a:pt x="392429" y="69850"/>
                </a:lnTo>
                <a:close/>
              </a:path>
              <a:path w="392429" h="801370">
                <a:moveTo>
                  <a:pt x="392429" y="63500"/>
                </a:moveTo>
                <a:lnTo>
                  <a:pt x="388619" y="63500"/>
                </a:lnTo>
                <a:lnTo>
                  <a:pt x="388619" y="68452"/>
                </a:lnTo>
                <a:lnTo>
                  <a:pt x="392429" y="68452"/>
                </a:lnTo>
                <a:lnTo>
                  <a:pt x="392429" y="63500"/>
                </a:lnTo>
                <a:close/>
              </a:path>
              <a:path w="392429" h="801370">
                <a:moveTo>
                  <a:pt x="392429" y="60960"/>
                </a:moveTo>
                <a:lnTo>
                  <a:pt x="388619" y="60960"/>
                </a:lnTo>
                <a:lnTo>
                  <a:pt x="388619" y="62102"/>
                </a:lnTo>
                <a:lnTo>
                  <a:pt x="392429" y="62102"/>
                </a:lnTo>
                <a:lnTo>
                  <a:pt x="392429" y="60960"/>
                </a:lnTo>
                <a:close/>
              </a:path>
              <a:path w="392429" h="801370">
                <a:moveTo>
                  <a:pt x="392429" y="57150"/>
                </a:moveTo>
                <a:lnTo>
                  <a:pt x="388619" y="57150"/>
                </a:lnTo>
                <a:lnTo>
                  <a:pt x="388619" y="59689"/>
                </a:lnTo>
                <a:lnTo>
                  <a:pt x="392429" y="59689"/>
                </a:lnTo>
                <a:lnTo>
                  <a:pt x="392429" y="57150"/>
                </a:lnTo>
                <a:close/>
              </a:path>
              <a:path w="392429" h="801370">
                <a:moveTo>
                  <a:pt x="392429" y="54610"/>
                </a:moveTo>
                <a:lnTo>
                  <a:pt x="388619" y="54610"/>
                </a:lnTo>
                <a:lnTo>
                  <a:pt x="388619" y="55752"/>
                </a:lnTo>
                <a:lnTo>
                  <a:pt x="392429" y="55752"/>
                </a:lnTo>
                <a:lnTo>
                  <a:pt x="392429" y="54610"/>
                </a:lnTo>
                <a:close/>
              </a:path>
              <a:path w="392429" h="801370">
                <a:moveTo>
                  <a:pt x="392429" y="50800"/>
                </a:moveTo>
                <a:lnTo>
                  <a:pt x="388619" y="50800"/>
                </a:lnTo>
                <a:lnTo>
                  <a:pt x="388619" y="53339"/>
                </a:lnTo>
                <a:lnTo>
                  <a:pt x="392429" y="53339"/>
                </a:lnTo>
                <a:lnTo>
                  <a:pt x="392429" y="50800"/>
                </a:lnTo>
                <a:close/>
              </a:path>
              <a:path w="392429" h="801370">
                <a:moveTo>
                  <a:pt x="392429" y="48260"/>
                </a:moveTo>
                <a:lnTo>
                  <a:pt x="388619" y="48260"/>
                </a:lnTo>
                <a:lnTo>
                  <a:pt x="388619" y="49402"/>
                </a:lnTo>
                <a:lnTo>
                  <a:pt x="392429" y="49402"/>
                </a:lnTo>
                <a:lnTo>
                  <a:pt x="392429" y="48260"/>
                </a:lnTo>
                <a:close/>
              </a:path>
              <a:path w="392429" h="801370">
                <a:moveTo>
                  <a:pt x="392429" y="44450"/>
                </a:moveTo>
                <a:lnTo>
                  <a:pt x="388619" y="44450"/>
                </a:lnTo>
                <a:lnTo>
                  <a:pt x="388619" y="46989"/>
                </a:lnTo>
                <a:lnTo>
                  <a:pt x="392429" y="46989"/>
                </a:lnTo>
                <a:lnTo>
                  <a:pt x="392429" y="44450"/>
                </a:lnTo>
                <a:close/>
              </a:path>
              <a:path w="392429" h="801370">
                <a:moveTo>
                  <a:pt x="392429" y="41910"/>
                </a:moveTo>
                <a:lnTo>
                  <a:pt x="388619" y="41910"/>
                </a:lnTo>
                <a:lnTo>
                  <a:pt x="388619" y="43052"/>
                </a:lnTo>
                <a:lnTo>
                  <a:pt x="392429" y="43052"/>
                </a:lnTo>
                <a:lnTo>
                  <a:pt x="392429" y="41910"/>
                </a:lnTo>
                <a:close/>
              </a:path>
              <a:path w="392429" h="801370">
                <a:moveTo>
                  <a:pt x="392429" y="38100"/>
                </a:moveTo>
                <a:lnTo>
                  <a:pt x="388619" y="38100"/>
                </a:lnTo>
                <a:lnTo>
                  <a:pt x="388619" y="40639"/>
                </a:lnTo>
                <a:lnTo>
                  <a:pt x="392429" y="40639"/>
                </a:lnTo>
                <a:lnTo>
                  <a:pt x="392429" y="38100"/>
                </a:lnTo>
                <a:close/>
              </a:path>
              <a:path w="392429" h="801370">
                <a:moveTo>
                  <a:pt x="392429" y="35560"/>
                </a:moveTo>
                <a:lnTo>
                  <a:pt x="388619" y="35560"/>
                </a:lnTo>
                <a:lnTo>
                  <a:pt x="388619" y="36702"/>
                </a:lnTo>
                <a:lnTo>
                  <a:pt x="392429" y="36702"/>
                </a:lnTo>
                <a:lnTo>
                  <a:pt x="392429" y="35560"/>
                </a:lnTo>
                <a:close/>
              </a:path>
              <a:path w="392429" h="801370">
                <a:moveTo>
                  <a:pt x="392429" y="31750"/>
                </a:moveTo>
                <a:lnTo>
                  <a:pt x="388619" y="31750"/>
                </a:lnTo>
                <a:lnTo>
                  <a:pt x="388619" y="34289"/>
                </a:lnTo>
                <a:lnTo>
                  <a:pt x="392429" y="34289"/>
                </a:lnTo>
                <a:lnTo>
                  <a:pt x="392429" y="31750"/>
                </a:lnTo>
                <a:close/>
              </a:path>
              <a:path w="392429" h="801370">
                <a:moveTo>
                  <a:pt x="392429" y="29210"/>
                </a:moveTo>
                <a:lnTo>
                  <a:pt x="388619" y="29210"/>
                </a:lnTo>
                <a:lnTo>
                  <a:pt x="388619" y="30352"/>
                </a:lnTo>
                <a:lnTo>
                  <a:pt x="392429" y="30352"/>
                </a:lnTo>
                <a:lnTo>
                  <a:pt x="392429" y="29210"/>
                </a:lnTo>
                <a:close/>
              </a:path>
              <a:path w="392429" h="801370">
                <a:moveTo>
                  <a:pt x="392429" y="25400"/>
                </a:moveTo>
                <a:lnTo>
                  <a:pt x="388619" y="25400"/>
                </a:lnTo>
                <a:lnTo>
                  <a:pt x="388619" y="27939"/>
                </a:lnTo>
                <a:lnTo>
                  <a:pt x="392429" y="27939"/>
                </a:lnTo>
                <a:lnTo>
                  <a:pt x="392429" y="25400"/>
                </a:lnTo>
                <a:close/>
              </a:path>
              <a:path w="392429" h="801370">
                <a:moveTo>
                  <a:pt x="392429" y="22860"/>
                </a:moveTo>
                <a:lnTo>
                  <a:pt x="388619" y="22860"/>
                </a:lnTo>
                <a:lnTo>
                  <a:pt x="388619" y="24002"/>
                </a:lnTo>
                <a:lnTo>
                  <a:pt x="392429" y="24002"/>
                </a:lnTo>
                <a:lnTo>
                  <a:pt x="392429" y="22860"/>
                </a:lnTo>
                <a:close/>
              </a:path>
              <a:path w="392429" h="801370">
                <a:moveTo>
                  <a:pt x="392429" y="19050"/>
                </a:moveTo>
                <a:lnTo>
                  <a:pt x="388619" y="19050"/>
                </a:lnTo>
                <a:lnTo>
                  <a:pt x="388619" y="21589"/>
                </a:lnTo>
                <a:lnTo>
                  <a:pt x="392429" y="21589"/>
                </a:lnTo>
                <a:lnTo>
                  <a:pt x="392429" y="19050"/>
                </a:lnTo>
                <a:close/>
              </a:path>
              <a:path w="392429" h="801370">
                <a:moveTo>
                  <a:pt x="392429" y="16510"/>
                </a:moveTo>
                <a:lnTo>
                  <a:pt x="388619" y="16510"/>
                </a:lnTo>
                <a:lnTo>
                  <a:pt x="388619" y="17652"/>
                </a:lnTo>
                <a:lnTo>
                  <a:pt x="392429" y="17652"/>
                </a:lnTo>
                <a:lnTo>
                  <a:pt x="392429" y="16510"/>
                </a:lnTo>
                <a:close/>
              </a:path>
              <a:path w="392429" h="801370">
                <a:moveTo>
                  <a:pt x="392429" y="12700"/>
                </a:moveTo>
                <a:lnTo>
                  <a:pt x="388619" y="12700"/>
                </a:lnTo>
                <a:lnTo>
                  <a:pt x="388619" y="15239"/>
                </a:lnTo>
                <a:lnTo>
                  <a:pt x="392429" y="15239"/>
                </a:lnTo>
                <a:lnTo>
                  <a:pt x="392429" y="12700"/>
                </a:lnTo>
                <a:close/>
              </a:path>
              <a:path w="392429" h="801370">
                <a:moveTo>
                  <a:pt x="392429" y="10160"/>
                </a:moveTo>
                <a:lnTo>
                  <a:pt x="388619" y="10160"/>
                </a:lnTo>
                <a:lnTo>
                  <a:pt x="388619" y="11302"/>
                </a:lnTo>
                <a:lnTo>
                  <a:pt x="392429" y="11302"/>
                </a:lnTo>
                <a:lnTo>
                  <a:pt x="392429" y="10160"/>
                </a:lnTo>
                <a:close/>
              </a:path>
              <a:path w="392429" h="801370">
                <a:moveTo>
                  <a:pt x="392429" y="6350"/>
                </a:moveTo>
                <a:lnTo>
                  <a:pt x="388619" y="6350"/>
                </a:lnTo>
                <a:lnTo>
                  <a:pt x="388619" y="8889"/>
                </a:lnTo>
                <a:lnTo>
                  <a:pt x="392429" y="8889"/>
                </a:lnTo>
                <a:lnTo>
                  <a:pt x="392429" y="6350"/>
                </a:lnTo>
                <a:close/>
              </a:path>
              <a:path w="392429" h="801370">
                <a:moveTo>
                  <a:pt x="392429" y="3810"/>
                </a:moveTo>
                <a:lnTo>
                  <a:pt x="388619" y="3810"/>
                </a:lnTo>
                <a:lnTo>
                  <a:pt x="388619" y="4952"/>
                </a:lnTo>
                <a:lnTo>
                  <a:pt x="392429" y="4952"/>
                </a:lnTo>
                <a:lnTo>
                  <a:pt x="392429" y="3810"/>
                </a:lnTo>
                <a:close/>
              </a:path>
              <a:path w="392429" h="801370">
                <a:moveTo>
                  <a:pt x="392429" y="0"/>
                </a:moveTo>
                <a:lnTo>
                  <a:pt x="203200" y="0"/>
                </a:lnTo>
                <a:lnTo>
                  <a:pt x="203200" y="2539"/>
                </a:lnTo>
                <a:lnTo>
                  <a:pt x="392429" y="2539"/>
                </a:lnTo>
                <a:lnTo>
                  <a:pt x="392429" y="0"/>
                </a:lnTo>
                <a:close/>
              </a:path>
              <a:path w="392429" h="801370">
                <a:moveTo>
                  <a:pt x="392429" y="76073"/>
                </a:moveTo>
                <a:lnTo>
                  <a:pt x="388619" y="76073"/>
                </a:lnTo>
                <a:lnTo>
                  <a:pt x="388619" y="82423"/>
                </a:lnTo>
                <a:lnTo>
                  <a:pt x="392429" y="82423"/>
                </a:lnTo>
                <a:lnTo>
                  <a:pt x="392429" y="76073"/>
                </a:lnTo>
                <a:close/>
              </a:path>
              <a:path w="392429" h="801370">
                <a:moveTo>
                  <a:pt x="392429" y="161289"/>
                </a:moveTo>
                <a:lnTo>
                  <a:pt x="388619" y="161289"/>
                </a:lnTo>
                <a:lnTo>
                  <a:pt x="388619" y="171323"/>
                </a:lnTo>
                <a:lnTo>
                  <a:pt x="392429" y="171323"/>
                </a:lnTo>
                <a:lnTo>
                  <a:pt x="392429" y="161289"/>
                </a:lnTo>
                <a:close/>
              </a:path>
              <a:path w="392429" h="801370">
                <a:moveTo>
                  <a:pt x="392429" y="157607"/>
                </a:moveTo>
                <a:lnTo>
                  <a:pt x="388619" y="157607"/>
                </a:lnTo>
                <a:lnTo>
                  <a:pt x="388619" y="161162"/>
                </a:lnTo>
                <a:lnTo>
                  <a:pt x="392429" y="161162"/>
                </a:lnTo>
                <a:lnTo>
                  <a:pt x="392429" y="157607"/>
                </a:lnTo>
                <a:close/>
              </a:path>
              <a:path w="392429" h="801370">
                <a:moveTo>
                  <a:pt x="392429" y="154939"/>
                </a:moveTo>
                <a:lnTo>
                  <a:pt x="388619" y="154939"/>
                </a:lnTo>
                <a:lnTo>
                  <a:pt x="388619" y="157352"/>
                </a:lnTo>
                <a:lnTo>
                  <a:pt x="392429" y="157352"/>
                </a:lnTo>
                <a:lnTo>
                  <a:pt x="392429" y="154939"/>
                </a:lnTo>
                <a:close/>
              </a:path>
              <a:path w="392429" h="801370">
                <a:moveTo>
                  <a:pt x="392429" y="151257"/>
                </a:moveTo>
                <a:lnTo>
                  <a:pt x="388619" y="151257"/>
                </a:lnTo>
                <a:lnTo>
                  <a:pt x="388619" y="154812"/>
                </a:lnTo>
                <a:lnTo>
                  <a:pt x="392429" y="154812"/>
                </a:lnTo>
                <a:lnTo>
                  <a:pt x="392429" y="151257"/>
                </a:lnTo>
                <a:close/>
              </a:path>
              <a:path w="392429" h="801370">
                <a:moveTo>
                  <a:pt x="392429" y="148589"/>
                </a:moveTo>
                <a:lnTo>
                  <a:pt x="388619" y="148589"/>
                </a:lnTo>
                <a:lnTo>
                  <a:pt x="388619" y="151002"/>
                </a:lnTo>
                <a:lnTo>
                  <a:pt x="392429" y="151002"/>
                </a:lnTo>
                <a:lnTo>
                  <a:pt x="392429" y="148589"/>
                </a:lnTo>
                <a:close/>
              </a:path>
              <a:path w="392429" h="801370">
                <a:moveTo>
                  <a:pt x="392429" y="144907"/>
                </a:moveTo>
                <a:lnTo>
                  <a:pt x="388619" y="144907"/>
                </a:lnTo>
                <a:lnTo>
                  <a:pt x="388619" y="148462"/>
                </a:lnTo>
                <a:lnTo>
                  <a:pt x="392429" y="148462"/>
                </a:lnTo>
                <a:lnTo>
                  <a:pt x="392429" y="144907"/>
                </a:lnTo>
                <a:close/>
              </a:path>
              <a:path w="392429" h="801370">
                <a:moveTo>
                  <a:pt x="392429" y="142239"/>
                </a:moveTo>
                <a:lnTo>
                  <a:pt x="388619" y="142239"/>
                </a:lnTo>
                <a:lnTo>
                  <a:pt x="388619" y="144652"/>
                </a:lnTo>
                <a:lnTo>
                  <a:pt x="392429" y="144652"/>
                </a:lnTo>
                <a:lnTo>
                  <a:pt x="392429" y="142239"/>
                </a:lnTo>
                <a:close/>
              </a:path>
              <a:path w="392429" h="801370">
                <a:moveTo>
                  <a:pt x="392429" y="138557"/>
                </a:moveTo>
                <a:lnTo>
                  <a:pt x="388619" y="138557"/>
                </a:lnTo>
                <a:lnTo>
                  <a:pt x="388619" y="142112"/>
                </a:lnTo>
                <a:lnTo>
                  <a:pt x="392429" y="142112"/>
                </a:lnTo>
                <a:lnTo>
                  <a:pt x="392429" y="138557"/>
                </a:lnTo>
                <a:close/>
              </a:path>
              <a:path w="392429" h="801370">
                <a:moveTo>
                  <a:pt x="392429" y="135889"/>
                </a:moveTo>
                <a:lnTo>
                  <a:pt x="388619" y="135889"/>
                </a:lnTo>
                <a:lnTo>
                  <a:pt x="388619" y="138302"/>
                </a:lnTo>
                <a:lnTo>
                  <a:pt x="392429" y="138302"/>
                </a:lnTo>
                <a:lnTo>
                  <a:pt x="392429" y="135889"/>
                </a:lnTo>
                <a:close/>
              </a:path>
              <a:path w="392429" h="801370">
                <a:moveTo>
                  <a:pt x="392429" y="132207"/>
                </a:moveTo>
                <a:lnTo>
                  <a:pt x="388619" y="132207"/>
                </a:lnTo>
                <a:lnTo>
                  <a:pt x="388619" y="135762"/>
                </a:lnTo>
                <a:lnTo>
                  <a:pt x="392429" y="135762"/>
                </a:lnTo>
                <a:lnTo>
                  <a:pt x="392429" y="132207"/>
                </a:lnTo>
                <a:close/>
              </a:path>
              <a:path w="392429" h="801370">
                <a:moveTo>
                  <a:pt x="392429" y="129539"/>
                </a:moveTo>
                <a:lnTo>
                  <a:pt x="388619" y="129539"/>
                </a:lnTo>
                <a:lnTo>
                  <a:pt x="388619" y="131952"/>
                </a:lnTo>
                <a:lnTo>
                  <a:pt x="392429" y="131952"/>
                </a:lnTo>
                <a:lnTo>
                  <a:pt x="392429" y="129539"/>
                </a:lnTo>
                <a:close/>
              </a:path>
              <a:path w="392429" h="801370">
                <a:moveTo>
                  <a:pt x="392429" y="125857"/>
                </a:moveTo>
                <a:lnTo>
                  <a:pt x="388619" y="125857"/>
                </a:lnTo>
                <a:lnTo>
                  <a:pt x="388619" y="129412"/>
                </a:lnTo>
                <a:lnTo>
                  <a:pt x="392429" y="129412"/>
                </a:lnTo>
                <a:lnTo>
                  <a:pt x="392429" y="125857"/>
                </a:lnTo>
                <a:close/>
              </a:path>
              <a:path w="392429" h="801370">
                <a:moveTo>
                  <a:pt x="392429" y="123189"/>
                </a:moveTo>
                <a:lnTo>
                  <a:pt x="388619" y="123189"/>
                </a:lnTo>
                <a:lnTo>
                  <a:pt x="388619" y="125602"/>
                </a:lnTo>
                <a:lnTo>
                  <a:pt x="392429" y="125602"/>
                </a:lnTo>
                <a:lnTo>
                  <a:pt x="392429" y="123189"/>
                </a:lnTo>
                <a:close/>
              </a:path>
              <a:path w="392429" h="801370">
                <a:moveTo>
                  <a:pt x="392429" y="119507"/>
                </a:moveTo>
                <a:lnTo>
                  <a:pt x="388619" y="119507"/>
                </a:lnTo>
                <a:lnTo>
                  <a:pt x="388619" y="123062"/>
                </a:lnTo>
                <a:lnTo>
                  <a:pt x="392429" y="123062"/>
                </a:lnTo>
                <a:lnTo>
                  <a:pt x="392429" y="119507"/>
                </a:lnTo>
                <a:close/>
              </a:path>
              <a:path w="392429" h="801370">
                <a:moveTo>
                  <a:pt x="392429" y="116839"/>
                </a:moveTo>
                <a:lnTo>
                  <a:pt x="388619" y="116839"/>
                </a:lnTo>
                <a:lnTo>
                  <a:pt x="388619" y="119252"/>
                </a:lnTo>
                <a:lnTo>
                  <a:pt x="392429" y="119252"/>
                </a:lnTo>
                <a:lnTo>
                  <a:pt x="392429" y="116839"/>
                </a:lnTo>
                <a:close/>
              </a:path>
              <a:path w="392429" h="801370">
                <a:moveTo>
                  <a:pt x="392429" y="113157"/>
                </a:moveTo>
                <a:lnTo>
                  <a:pt x="388619" y="113157"/>
                </a:lnTo>
                <a:lnTo>
                  <a:pt x="388619" y="116712"/>
                </a:lnTo>
                <a:lnTo>
                  <a:pt x="392429" y="116712"/>
                </a:lnTo>
                <a:lnTo>
                  <a:pt x="392429" y="113157"/>
                </a:lnTo>
                <a:close/>
              </a:path>
              <a:path w="392429" h="801370">
                <a:moveTo>
                  <a:pt x="392429" y="110489"/>
                </a:moveTo>
                <a:lnTo>
                  <a:pt x="388619" y="110489"/>
                </a:lnTo>
                <a:lnTo>
                  <a:pt x="388619" y="112902"/>
                </a:lnTo>
                <a:lnTo>
                  <a:pt x="392429" y="112902"/>
                </a:lnTo>
                <a:lnTo>
                  <a:pt x="392429" y="110489"/>
                </a:lnTo>
                <a:close/>
              </a:path>
              <a:path w="392429" h="801370">
                <a:moveTo>
                  <a:pt x="392429" y="106807"/>
                </a:moveTo>
                <a:lnTo>
                  <a:pt x="388619" y="106807"/>
                </a:lnTo>
                <a:lnTo>
                  <a:pt x="388619" y="110362"/>
                </a:lnTo>
                <a:lnTo>
                  <a:pt x="392429" y="110362"/>
                </a:lnTo>
                <a:lnTo>
                  <a:pt x="392429" y="106807"/>
                </a:lnTo>
                <a:close/>
              </a:path>
              <a:path w="392429" h="801370">
                <a:moveTo>
                  <a:pt x="392429" y="104139"/>
                </a:moveTo>
                <a:lnTo>
                  <a:pt x="388619" y="104139"/>
                </a:lnTo>
                <a:lnTo>
                  <a:pt x="388619" y="106552"/>
                </a:lnTo>
                <a:lnTo>
                  <a:pt x="392429" y="106552"/>
                </a:lnTo>
                <a:lnTo>
                  <a:pt x="392429" y="104139"/>
                </a:lnTo>
                <a:close/>
              </a:path>
              <a:path w="392429" h="801370">
                <a:moveTo>
                  <a:pt x="392429" y="100457"/>
                </a:moveTo>
                <a:lnTo>
                  <a:pt x="388619" y="100457"/>
                </a:lnTo>
                <a:lnTo>
                  <a:pt x="388619" y="104012"/>
                </a:lnTo>
                <a:lnTo>
                  <a:pt x="392429" y="104012"/>
                </a:lnTo>
                <a:lnTo>
                  <a:pt x="392429" y="100457"/>
                </a:lnTo>
                <a:close/>
              </a:path>
              <a:path w="392429" h="801370">
                <a:moveTo>
                  <a:pt x="392429" y="97789"/>
                </a:moveTo>
                <a:lnTo>
                  <a:pt x="388619" y="97789"/>
                </a:lnTo>
                <a:lnTo>
                  <a:pt x="388619" y="100202"/>
                </a:lnTo>
                <a:lnTo>
                  <a:pt x="392429" y="100202"/>
                </a:lnTo>
                <a:lnTo>
                  <a:pt x="392429" y="97789"/>
                </a:lnTo>
                <a:close/>
              </a:path>
              <a:path w="392429" h="801370">
                <a:moveTo>
                  <a:pt x="392429" y="94107"/>
                </a:moveTo>
                <a:lnTo>
                  <a:pt x="388619" y="94107"/>
                </a:lnTo>
                <a:lnTo>
                  <a:pt x="388619" y="97662"/>
                </a:lnTo>
                <a:lnTo>
                  <a:pt x="392429" y="97662"/>
                </a:lnTo>
                <a:lnTo>
                  <a:pt x="392429" y="94107"/>
                </a:lnTo>
                <a:close/>
              </a:path>
              <a:path w="392429" h="801370">
                <a:moveTo>
                  <a:pt x="392429" y="91439"/>
                </a:moveTo>
                <a:lnTo>
                  <a:pt x="388619" y="91439"/>
                </a:lnTo>
                <a:lnTo>
                  <a:pt x="388619" y="93852"/>
                </a:lnTo>
                <a:lnTo>
                  <a:pt x="392429" y="93852"/>
                </a:lnTo>
                <a:lnTo>
                  <a:pt x="392429" y="91439"/>
                </a:lnTo>
                <a:close/>
              </a:path>
              <a:path w="392429" h="801370">
                <a:moveTo>
                  <a:pt x="392429" y="87757"/>
                </a:moveTo>
                <a:lnTo>
                  <a:pt x="388619" y="87757"/>
                </a:lnTo>
                <a:lnTo>
                  <a:pt x="388619" y="91312"/>
                </a:lnTo>
                <a:lnTo>
                  <a:pt x="392429" y="91312"/>
                </a:lnTo>
                <a:lnTo>
                  <a:pt x="392429" y="87757"/>
                </a:lnTo>
                <a:close/>
              </a:path>
              <a:path w="392429" h="801370">
                <a:moveTo>
                  <a:pt x="392429" y="85089"/>
                </a:moveTo>
                <a:lnTo>
                  <a:pt x="388619" y="85089"/>
                </a:lnTo>
                <a:lnTo>
                  <a:pt x="388619" y="87502"/>
                </a:lnTo>
                <a:lnTo>
                  <a:pt x="392429" y="87502"/>
                </a:lnTo>
                <a:lnTo>
                  <a:pt x="392429" y="85089"/>
                </a:lnTo>
                <a:close/>
              </a:path>
              <a:path w="392429" h="801370">
                <a:moveTo>
                  <a:pt x="392429" y="82550"/>
                </a:moveTo>
                <a:lnTo>
                  <a:pt x="388619" y="82550"/>
                </a:lnTo>
                <a:lnTo>
                  <a:pt x="388619" y="84962"/>
                </a:lnTo>
                <a:lnTo>
                  <a:pt x="392429" y="84962"/>
                </a:lnTo>
                <a:lnTo>
                  <a:pt x="392429" y="82550"/>
                </a:lnTo>
                <a:close/>
              </a:path>
              <a:path w="392429" h="801370">
                <a:moveTo>
                  <a:pt x="392429" y="171323"/>
                </a:moveTo>
                <a:lnTo>
                  <a:pt x="388619" y="171323"/>
                </a:lnTo>
                <a:lnTo>
                  <a:pt x="388619" y="209423"/>
                </a:lnTo>
                <a:lnTo>
                  <a:pt x="392429" y="209423"/>
                </a:lnTo>
                <a:lnTo>
                  <a:pt x="392429" y="171323"/>
                </a:lnTo>
                <a:close/>
              </a:path>
              <a:path w="392429" h="801370">
                <a:moveTo>
                  <a:pt x="392429" y="209423"/>
                </a:moveTo>
                <a:lnTo>
                  <a:pt x="388619" y="209423"/>
                </a:lnTo>
                <a:lnTo>
                  <a:pt x="388619" y="222123"/>
                </a:lnTo>
                <a:lnTo>
                  <a:pt x="392429" y="222123"/>
                </a:lnTo>
                <a:lnTo>
                  <a:pt x="392429" y="209423"/>
                </a:lnTo>
                <a:close/>
              </a:path>
              <a:path w="392429" h="801370">
                <a:moveTo>
                  <a:pt x="392429" y="222123"/>
                </a:moveTo>
                <a:lnTo>
                  <a:pt x="388619" y="222123"/>
                </a:lnTo>
                <a:lnTo>
                  <a:pt x="388619" y="272923"/>
                </a:lnTo>
                <a:lnTo>
                  <a:pt x="392429" y="272923"/>
                </a:lnTo>
                <a:lnTo>
                  <a:pt x="392429" y="222123"/>
                </a:lnTo>
                <a:close/>
              </a:path>
              <a:path w="392429" h="801370">
                <a:moveTo>
                  <a:pt x="392429" y="272923"/>
                </a:moveTo>
                <a:lnTo>
                  <a:pt x="388619" y="272923"/>
                </a:lnTo>
                <a:lnTo>
                  <a:pt x="388619" y="330073"/>
                </a:lnTo>
                <a:lnTo>
                  <a:pt x="392429" y="330073"/>
                </a:lnTo>
                <a:lnTo>
                  <a:pt x="392429" y="272923"/>
                </a:lnTo>
                <a:close/>
              </a:path>
              <a:path w="392429" h="801370">
                <a:moveTo>
                  <a:pt x="392429" y="330073"/>
                </a:moveTo>
                <a:lnTo>
                  <a:pt x="388619" y="330073"/>
                </a:lnTo>
                <a:lnTo>
                  <a:pt x="388619" y="368173"/>
                </a:lnTo>
                <a:lnTo>
                  <a:pt x="392429" y="368173"/>
                </a:lnTo>
                <a:lnTo>
                  <a:pt x="392429" y="330073"/>
                </a:lnTo>
                <a:close/>
              </a:path>
              <a:path w="392429" h="801370">
                <a:moveTo>
                  <a:pt x="392429" y="424180"/>
                </a:moveTo>
                <a:lnTo>
                  <a:pt x="388619" y="424180"/>
                </a:lnTo>
                <a:lnTo>
                  <a:pt x="388619" y="438023"/>
                </a:lnTo>
                <a:lnTo>
                  <a:pt x="392429" y="438023"/>
                </a:lnTo>
                <a:lnTo>
                  <a:pt x="392429" y="424180"/>
                </a:lnTo>
                <a:close/>
              </a:path>
              <a:path w="392429" h="801370">
                <a:moveTo>
                  <a:pt x="392429" y="421766"/>
                </a:moveTo>
                <a:lnTo>
                  <a:pt x="388619" y="421766"/>
                </a:lnTo>
                <a:lnTo>
                  <a:pt x="388619" y="424052"/>
                </a:lnTo>
                <a:lnTo>
                  <a:pt x="392429" y="424052"/>
                </a:lnTo>
                <a:lnTo>
                  <a:pt x="392429" y="421766"/>
                </a:lnTo>
                <a:close/>
              </a:path>
              <a:path w="392429" h="801370">
                <a:moveTo>
                  <a:pt x="392429" y="417956"/>
                </a:moveTo>
                <a:lnTo>
                  <a:pt x="388619" y="417956"/>
                </a:lnTo>
                <a:lnTo>
                  <a:pt x="388619" y="421639"/>
                </a:lnTo>
                <a:lnTo>
                  <a:pt x="392429" y="421639"/>
                </a:lnTo>
                <a:lnTo>
                  <a:pt x="392429" y="417956"/>
                </a:lnTo>
                <a:close/>
              </a:path>
              <a:path w="392429" h="801370">
                <a:moveTo>
                  <a:pt x="392429" y="415416"/>
                </a:moveTo>
                <a:lnTo>
                  <a:pt x="388619" y="415416"/>
                </a:lnTo>
                <a:lnTo>
                  <a:pt x="388619" y="417702"/>
                </a:lnTo>
                <a:lnTo>
                  <a:pt x="392429" y="417702"/>
                </a:lnTo>
                <a:lnTo>
                  <a:pt x="392429" y="415416"/>
                </a:lnTo>
                <a:close/>
              </a:path>
              <a:path w="392429" h="801370">
                <a:moveTo>
                  <a:pt x="392429" y="411606"/>
                </a:moveTo>
                <a:lnTo>
                  <a:pt x="388619" y="411606"/>
                </a:lnTo>
                <a:lnTo>
                  <a:pt x="388619" y="415289"/>
                </a:lnTo>
                <a:lnTo>
                  <a:pt x="392429" y="415289"/>
                </a:lnTo>
                <a:lnTo>
                  <a:pt x="392429" y="411606"/>
                </a:lnTo>
                <a:close/>
              </a:path>
              <a:path w="392429" h="801370">
                <a:moveTo>
                  <a:pt x="392429" y="409066"/>
                </a:moveTo>
                <a:lnTo>
                  <a:pt x="388619" y="409066"/>
                </a:lnTo>
                <a:lnTo>
                  <a:pt x="388619" y="411352"/>
                </a:lnTo>
                <a:lnTo>
                  <a:pt x="392429" y="411352"/>
                </a:lnTo>
                <a:lnTo>
                  <a:pt x="392429" y="409066"/>
                </a:lnTo>
                <a:close/>
              </a:path>
              <a:path w="392429" h="801370">
                <a:moveTo>
                  <a:pt x="392429" y="405256"/>
                </a:moveTo>
                <a:lnTo>
                  <a:pt x="388619" y="405256"/>
                </a:lnTo>
                <a:lnTo>
                  <a:pt x="388619" y="408939"/>
                </a:lnTo>
                <a:lnTo>
                  <a:pt x="392429" y="408939"/>
                </a:lnTo>
                <a:lnTo>
                  <a:pt x="392429" y="405256"/>
                </a:lnTo>
                <a:close/>
              </a:path>
              <a:path w="392429" h="801370">
                <a:moveTo>
                  <a:pt x="392429" y="402716"/>
                </a:moveTo>
                <a:lnTo>
                  <a:pt x="388619" y="402716"/>
                </a:lnTo>
                <a:lnTo>
                  <a:pt x="388619" y="405002"/>
                </a:lnTo>
                <a:lnTo>
                  <a:pt x="392429" y="405002"/>
                </a:lnTo>
                <a:lnTo>
                  <a:pt x="392429" y="402716"/>
                </a:lnTo>
                <a:close/>
              </a:path>
              <a:path w="392429" h="801370">
                <a:moveTo>
                  <a:pt x="392429" y="398906"/>
                </a:moveTo>
                <a:lnTo>
                  <a:pt x="388619" y="398906"/>
                </a:lnTo>
                <a:lnTo>
                  <a:pt x="388619" y="402589"/>
                </a:lnTo>
                <a:lnTo>
                  <a:pt x="392429" y="402589"/>
                </a:lnTo>
                <a:lnTo>
                  <a:pt x="392429" y="398906"/>
                </a:lnTo>
                <a:close/>
              </a:path>
              <a:path w="392429" h="801370">
                <a:moveTo>
                  <a:pt x="392429" y="396366"/>
                </a:moveTo>
                <a:lnTo>
                  <a:pt x="388619" y="396366"/>
                </a:lnTo>
                <a:lnTo>
                  <a:pt x="388619" y="398652"/>
                </a:lnTo>
                <a:lnTo>
                  <a:pt x="392429" y="398652"/>
                </a:lnTo>
                <a:lnTo>
                  <a:pt x="392429" y="396366"/>
                </a:lnTo>
                <a:close/>
              </a:path>
              <a:path w="392429" h="801370">
                <a:moveTo>
                  <a:pt x="392429" y="392556"/>
                </a:moveTo>
                <a:lnTo>
                  <a:pt x="388619" y="392556"/>
                </a:lnTo>
                <a:lnTo>
                  <a:pt x="388619" y="396239"/>
                </a:lnTo>
                <a:lnTo>
                  <a:pt x="392429" y="396239"/>
                </a:lnTo>
                <a:lnTo>
                  <a:pt x="392429" y="392556"/>
                </a:lnTo>
                <a:close/>
              </a:path>
              <a:path w="392429" h="801370">
                <a:moveTo>
                  <a:pt x="392429" y="390016"/>
                </a:moveTo>
                <a:lnTo>
                  <a:pt x="388619" y="390016"/>
                </a:lnTo>
                <a:lnTo>
                  <a:pt x="388619" y="392302"/>
                </a:lnTo>
                <a:lnTo>
                  <a:pt x="392429" y="392302"/>
                </a:lnTo>
                <a:lnTo>
                  <a:pt x="392429" y="390016"/>
                </a:lnTo>
                <a:close/>
              </a:path>
              <a:path w="392429" h="801370">
                <a:moveTo>
                  <a:pt x="392429" y="386206"/>
                </a:moveTo>
                <a:lnTo>
                  <a:pt x="388619" y="386206"/>
                </a:lnTo>
                <a:lnTo>
                  <a:pt x="388619" y="389889"/>
                </a:lnTo>
                <a:lnTo>
                  <a:pt x="392429" y="389889"/>
                </a:lnTo>
                <a:lnTo>
                  <a:pt x="392429" y="386206"/>
                </a:lnTo>
                <a:close/>
              </a:path>
              <a:path w="392429" h="801370">
                <a:moveTo>
                  <a:pt x="392429" y="377316"/>
                </a:moveTo>
                <a:lnTo>
                  <a:pt x="388619" y="377316"/>
                </a:lnTo>
                <a:lnTo>
                  <a:pt x="388619" y="385952"/>
                </a:lnTo>
                <a:lnTo>
                  <a:pt x="392429" y="385952"/>
                </a:lnTo>
                <a:lnTo>
                  <a:pt x="392429" y="377316"/>
                </a:lnTo>
                <a:close/>
              </a:path>
              <a:path w="392429" h="801370">
                <a:moveTo>
                  <a:pt x="392429" y="373506"/>
                </a:moveTo>
                <a:lnTo>
                  <a:pt x="388619" y="373506"/>
                </a:lnTo>
                <a:lnTo>
                  <a:pt x="388619" y="377189"/>
                </a:lnTo>
                <a:lnTo>
                  <a:pt x="392429" y="377189"/>
                </a:lnTo>
                <a:lnTo>
                  <a:pt x="392429" y="373506"/>
                </a:lnTo>
                <a:close/>
              </a:path>
              <a:path w="392429" h="801370">
                <a:moveTo>
                  <a:pt x="392429" y="370966"/>
                </a:moveTo>
                <a:lnTo>
                  <a:pt x="388619" y="370966"/>
                </a:lnTo>
                <a:lnTo>
                  <a:pt x="388619" y="373252"/>
                </a:lnTo>
                <a:lnTo>
                  <a:pt x="392429" y="373252"/>
                </a:lnTo>
                <a:lnTo>
                  <a:pt x="392429" y="370966"/>
                </a:lnTo>
                <a:close/>
              </a:path>
              <a:path w="392429" h="801370">
                <a:moveTo>
                  <a:pt x="392429" y="368426"/>
                </a:moveTo>
                <a:lnTo>
                  <a:pt x="388619" y="368426"/>
                </a:lnTo>
                <a:lnTo>
                  <a:pt x="388619" y="370839"/>
                </a:lnTo>
                <a:lnTo>
                  <a:pt x="392429" y="370839"/>
                </a:lnTo>
                <a:lnTo>
                  <a:pt x="392429" y="368426"/>
                </a:lnTo>
                <a:close/>
              </a:path>
              <a:path w="392429" h="801370">
                <a:moveTo>
                  <a:pt x="392429" y="438023"/>
                </a:moveTo>
                <a:lnTo>
                  <a:pt x="388619" y="438023"/>
                </a:lnTo>
                <a:lnTo>
                  <a:pt x="388619" y="476123"/>
                </a:lnTo>
                <a:lnTo>
                  <a:pt x="392429" y="476123"/>
                </a:lnTo>
                <a:lnTo>
                  <a:pt x="392429" y="438023"/>
                </a:lnTo>
                <a:close/>
              </a:path>
              <a:path w="392429" h="801370">
                <a:moveTo>
                  <a:pt x="3810" y="645033"/>
                </a:moveTo>
                <a:lnTo>
                  <a:pt x="0" y="645033"/>
                </a:lnTo>
                <a:lnTo>
                  <a:pt x="0" y="646302"/>
                </a:lnTo>
                <a:lnTo>
                  <a:pt x="3810" y="646302"/>
                </a:lnTo>
                <a:lnTo>
                  <a:pt x="3810" y="645033"/>
                </a:lnTo>
                <a:close/>
              </a:path>
              <a:path w="392429" h="801370">
                <a:moveTo>
                  <a:pt x="3810" y="641223"/>
                </a:moveTo>
                <a:lnTo>
                  <a:pt x="0" y="641223"/>
                </a:lnTo>
                <a:lnTo>
                  <a:pt x="0" y="643763"/>
                </a:lnTo>
                <a:lnTo>
                  <a:pt x="3810" y="643763"/>
                </a:lnTo>
                <a:lnTo>
                  <a:pt x="3810" y="641223"/>
                </a:lnTo>
                <a:close/>
              </a:path>
              <a:path w="392429" h="801370">
                <a:moveTo>
                  <a:pt x="392429" y="645033"/>
                </a:moveTo>
                <a:lnTo>
                  <a:pt x="388619" y="645033"/>
                </a:lnTo>
                <a:lnTo>
                  <a:pt x="388619" y="646302"/>
                </a:lnTo>
                <a:lnTo>
                  <a:pt x="392429" y="646302"/>
                </a:lnTo>
                <a:lnTo>
                  <a:pt x="392429" y="645033"/>
                </a:lnTo>
                <a:close/>
              </a:path>
              <a:path w="392429" h="801370">
                <a:moveTo>
                  <a:pt x="392429" y="641223"/>
                </a:moveTo>
                <a:lnTo>
                  <a:pt x="388619" y="641223"/>
                </a:lnTo>
                <a:lnTo>
                  <a:pt x="388619" y="643763"/>
                </a:lnTo>
                <a:lnTo>
                  <a:pt x="392429" y="643763"/>
                </a:lnTo>
                <a:lnTo>
                  <a:pt x="392429" y="641223"/>
                </a:lnTo>
                <a:close/>
              </a:path>
              <a:path w="392429" h="801370">
                <a:moveTo>
                  <a:pt x="3810" y="638683"/>
                </a:moveTo>
                <a:lnTo>
                  <a:pt x="0" y="638683"/>
                </a:lnTo>
                <a:lnTo>
                  <a:pt x="0" y="639952"/>
                </a:lnTo>
                <a:lnTo>
                  <a:pt x="3810" y="639952"/>
                </a:lnTo>
                <a:lnTo>
                  <a:pt x="3810" y="638683"/>
                </a:lnTo>
                <a:close/>
              </a:path>
              <a:path w="392429" h="801370">
                <a:moveTo>
                  <a:pt x="3810" y="634873"/>
                </a:moveTo>
                <a:lnTo>
                  <a:pt x="0" y="634873"/>
                </a:lnTo>
                <a:lnTo>
                  <a:pt x="0" y="637413"/>
                </a:lnTo>
                <a:lnTo>
                  <a:pt x="3810" y="637413"/>
                </a:lnTo>
                <a:lnTo>
                  <a:pt x="3810" y="634873"/>
                </a:lnTo>
                <a:close/>
              </a:path>
              <a:path w="392429" h="801370">
                <a:moveTo>
                  <a:pt x="392429" y="638683"/>
                </a:moveTo>
                <a:lnTo>
                  <a:pt x="388619" y="638683"/>
                </a:lnTo>
                <a:lnTo>
                  <a:pt x="388619" y="639952"/>
                </a:lnTo>
                <a:lnTo>
                  <a:pt x="392429" y="639952"/>
                </a:lnTo>
                <a:lnTo>
                  <a:pt x="392429" y="638683"/>
                </a:lnTo>
                <a:close/>
              </a:path>
              <a:path w="392429" h="801370">
                <a:moveTo>
                  <a:pt x="392429" y="634873"/>
                </a:moveTo>
                <a:lnTo>
                  <a:pt x="388619" y="634873"/>
                </a:lnTo>
                <a:lnTo>
                  <a:pt x="388619" y="637413"/>
                </a:lnTo>
                <a:lnTo>
                  <a:pt x="392429" y="637413"/>
                </a:lnTo>
                <a:lnTo>
                  <a:pt x="392429" y="634873"/>
                </a:lnTo>
                <a:close/>
              </a:path>
              <a:path w="392429" h="801370">
                <a:moveTo>
                  <a:pt x="3810" y="632333"/>
                </a:moveTo>
                <a:lnTo>
                  <a:pt x="0" y="632333"/>
                </a:lnTo>
                <a:lnTo>
                  <a:pt x="0" y="633602"/>
                </a:lnTo>
                <a:lnTo>
                  <a:pt x="3810" y="633602"/>
                </a:lnTo>
                <a:lnTo>
                  <a:pt x="3810" y="632333"/>
                </a:lnTo>
                <a:close/>
              </a:path>
              <a:path w="392429" h="801370">
                <a:moveTo>
                  <a:pt x="3810" y="628523"/>
                </a:moveTo>
                <a:lnTo>
                  <a:pt x="0" y="628523"/>
                </a:lnTo>
                <a:lnTo>
                  <a:pt x="0" y="631063"/>
                </a:lnTo>
                <a:lnTo>
                  <a:pt x="3810" y="631063"/>
                </a:lnTo>
                <a:lnTo>
                  <a:pt x="3810" y="628523"/>
                </a:lnTo>
                <a:close/>
              </a:path>
              <a:path w="392429" h="801370">
                <a:moveTo>
                  <a:pt x="392429" y="632333"/>
                </a:moveTo>
                <a:lnTo>
                  <a:pt x="388619" y="632333"/>
                </a:lnTo>
                <a:lnTo>
                  <a:pt x="388619" y="633602"/>
                </a:lnTo>
                <a:lnTo>
                  <a:pt x="392429" y="633602"/>
                </a:lnTo>
                <a:lnTo>
                  <a:pt x="392429" y="632333"/>
                </a:lnTo>
                <a:close/>
              </a:path>
              <a:path w="392429" h="801370">
                <a:moveTo>
                  <a:pt x="392429" y="628523"/>
                </a:moveTo>
                <a:lnTo>
                  <a:pt x="388619" y="628523"/>
                </a:lnTo>
                <a:lnTo>
                  <a:pt x="388619" y="631063"/>
                </a:lnTo>
                <a:lnTo>
                  <a:pt x="392429" y="631063"/>
                </a:lnTo>
                <a:lnTo>
                  <a:pt x="392429" y="628523"/>
                </a:lnTo>
                <a:close/>
              </a:path>
              <a:path w="392429" h="801370">
                <a:moveTo>
                  <a:pt x="3810" y="625983"/>
                </a:moveTo>
                <a:lnTo>
                  <a:pt x="0" y="625983"/>
                </a:lnTo>
                <a:lnTo>
                  <a:pt x="0" y="627252"/>
                </a:lnTo>
                <a:lnTo>
                  <a:pt x="3810" y="627252"/>
                </a:lnTo>
                <a:lnTo>
                  <a:pt x="3810" y="625983"/>
                </a:lnTo>
                <a:close/>
              </a:path>
              <a:path w="392429" h="801370">
                <a:moveTo>
                  <a:pt x="3810" y="622173"/>
                </a:moveTo>
                <a:lnTo>
                  <a:pt x="0" y="622173"/>
                </a:lnTo>
                <a:lnTo>
                  <a:pt x="0" y="624713"/>
                </a:lnTo>
                <a:lnTo>
                  <a:pt x="3810" y="624713"/>
                </a:lnTo>
                <a:lnTo>
                  <a:pt x="3810" y="622173"/>
                </a:lnTo>
                <a:close/>
              </a:path>
              <a:path w="392429" h="801370">
                <a:moveTo>
                  <a:pt x="392429" y="625983"/>
                </a:moveTo>
                <a:lnTo>
                  <a:pt x="388619" y="625983"/>
                </a:lnTo>
                <a:lnTo>
                  <a:pt x="388619" y="627252"/>
                </a:lnTo>
                <a:lnTo>
                  <a:pt x="392429" y="627252"/>
                </a:lnTo>
                <a:lnTo>
                  <a:pt x="392429" y="625983"/>
                </a:lnTo>
                <a:close/>
              </a:path>
              <a:path w="392429" h="801370">
                <a:moveTo>
                  <a:pt x="392429" y="622173"/>
                </a:moveTo>
                <a:lnTo>
                  <a:pt x="388619" y="622173"/>
                </a:lnTo>
                <a:lnTo>
                  <a:pt x="388619" y="624713"/>
                </a:lnTo>
                <a:lnTo>
                  <a:pt x="392429" y="624713"/>
                </a:lnTo>
                <a:lnTo>
                  <a:pt x="392429" y="622173"/>
                </a:lnTo>
                <a:close/>
              </a:path>
              <a:path w="392429" h="801370">
                <a:moveTo>
                  <a:pt x="3810" y="619633"/>
                </a:moveTo>
                <a:lnTo>
                  <a:pt x="0" y="619633"/>
                </a:lnTo>
                <a:lnTo>
                  <a:pt x="0" y="620902"/>
                </a:lnTo>
                <a:lnTo>
                  <a:pt x="3810" y="620902"/>
                </a:lnTo>
                <a:lnTo>
                  <a:pt x="3810" y="619633"/>
                </a:lnTo>
                <a:close/>
              </a:path>
              <a:path w="392429" h="801370">
                <a:moveTo>
                  <a:pt x="3810" y="615823"/>
                </a:moveTo>
                <a:lnTo>
                  <a:pt x="0" y="615823"/>
                </a:lnTo>
                <a:lnTo>
                  <a:pt x="0" y="618363"/>
                </a:lnTo>
                <a:lnTo>
                  <a:pt x="3810" y="618363"/>
                </a:lnTo>
                <a:lnTo>
                  <a:pt x="3810" y="615823"/>
                </a:lnTo>
                <a:close/>
              </a:path>
              <a:path w="392429" h="801370">
                <a:moveTo>
                  <a:pt x="392429" y="619633"/>
                </a:moveTo>
                <a:lnTo>
                  <a:pt x="388619" y="619633"/>
                </a:lnTo>
                <a:lnTo>
                  <a:pt x="388619" y="620902"/>
                </a:lnTo>
                <a:lnTo>
                  <a:pt x="392429" y="620902"/>
                </a:lnTo>
                <a:lnTo>
                  <a:pt x="392429" y="619633"/>
                </a:lnTo>
                <a:close/>
              </a:path>
              <a:path w="392429" h="801370">
                <a:moveTo>
                  <a:pt x="392429" y="615823"/>
                </a:moveTo>
                <a:lnTo>
                  <a:pt x="388619" y="615823"/>
                </a:lnTo>
                <a:lnTo>
                  <a:pt x="388619" y="618363"/>
                </a:lnTo>
                <a:lnTo>
                  <a:pt x="392429" y="618363"/>
                </a:lnTo>
                <a:lnTo>
                  <a:pt x="392429" y="615823"/>
                </a:lnTo>
                <a:close/>
              </a:path>
              <a:path w="392429" h="801370">
                <a:moveTo>
                  <a:pt x="3810" y="613283"/>
                </a:moveTo>
                <a:lnTo>
                  <a:pt x="0" y="613283"/>
                </a:lnTo>
                <a:lnTo>
                  <a:pt x="0" y="614552"/>
                </a:lnTo>
                <a:lnTo>
                  <a:pt x="3810" y="614552"/>
                </a:lnTo>
                <a:lnTo>
                  <a:pt x="3810" y="613283"/>
                </a:lnTo>
                <a:close/>
              </a:path>
              <a:path w="392429" h="801370">
                <a:moveTo>
                  <a:pt x="3810" y="609473"/>
                </a:moveTo>
                <a:lnTo>
                  <a:pt x="0" y="609473"/>
                </a:lnTo>
                <a:lnTo>
                  <a:pt x="0" y="612013"/>
                </a:lnTo>
                <a:lnTo>
                  <a:pt x="3810" y="612013"/>
                </a:lnTo>
                <a:lnTo>
                  <a:pt x="3810" y="609473"/>
                </a:lnTo>
                <a:close/>
              </a:path>
              <a:path w="392429" h="801370">
                <a:moveTo>
                  <a:pt x="392429" y="613283"/>
                </a:moveTo>
                <a:lnTo>
                  <a:pt x="388619" y="613283"/>
                </a:lnTo>
                <a:lnTo>
                  <a:pt x="388619" y="614552"/>
                </a:lnTo>
                <a:lnTo>
                  <a:pt x="392429" y="614552"/>
                </a:lnTo>
                <a:lnTo>
                  <a:pt x="392429" y="613283"/>
                </a:lnTo>
                <a:close/>
              </a:path>
              <a:path w="392429" h="801370">
                <a:moveTo>
                  <a:pt x="392429" y="609473"/>
                </a:moveTo>
                <a:lnTo>
                  <a:pt x="388619" y="609473"/>
                </a:lnTo>
                <a:lnTo>
                  <a:pt x="388619" y="612013"/>
                </a:lnTo>
                <a:lnTo>
                  <a:pt x="392429" y="612013"/>
                </a:lnTo>
                <a:lnTo>
                  <a:pt x="392429" y="609473"/>
                </a:lnTo>
                <a:close/>
              </a:path>
              <a:path w="392429" h="801370">
                <a:moveTo>
                  <a:pt x="3810" y="606933"/>
                </a:moveTo>
                <a:lnTo>
                  <a:pt x="0" y="606933"/>
                </a:lnTo>
                <a:lnTo>
                  <a:pt x="0" y="608202"/>
                </a:lnTo>
                <a:lnTo>
                  <a:pt x="3810" y="608202"/>
                </a:lnTo>
                <a:lnTo>
                  <a:pt x="3810" y="606933"/>
                </a:lnTo>
                <a:close/>
              </a:path>
              <a:path w="392429" h="801370">
                <a:moveTo>
                  <a:pt x="3810" y="603123"/>
                </a:moveTo>
                <a:lnTo>
                  <a:pt x="0" y="603123"/>
                </a:lnTo>
                <a:lnTo>
                  <a:pt x="0" y="605663"/>
                </a:lnTo>
                <a:lnTo>
                  <a:pt x="3810" y="605663"/>
                </a:lnTo>
                <a:lnTo>
                  <a:pt x="3810" y="603123"/>
                </a:lnTo>
                <a:close/>
              </a:path>
              <a:path w="392429" h="801370">
                <a:moveTo>
                  <a:pt x="392429" y="606933"/>
                </a:moveTo>
                <a:lnTo>
                  <a:pt x="388619" y="606933"/>
                </a:lnTo>
                <a:lnTo>
                  <a:pt x="388619" y="608202"/>
                </a:lnTo>
                <a:lnTo>
                  <a:pt x="392429" y="608202"/>
                </a:lnTo>
                <a:lnTo>
                  <a:pt x="392429" y="606933"/>
                </a:lnTo>
                <a:close/>
              </a:path>
              <a:path w="392429" h="801370">
                <a:moveTo>
                  <a:pt x="392429" y="603123"/>
                </a:moveTo>
                <a:lnTo>
                  <a:pt x="388619" y="603123"/>
                </a:lnTo>
                <a:lnTo>
                  <a:pt x="388619" y="605663"/>
                </a:lnTo>
                <a:lnTo>
                  <a:pt x="392429" y="605663"/>
                </a:lnTo>
                <a:lnTo>
                  <a:pt x="392429" y="603123"/>
                </a:lnTo>
                <a:close/>
              </a:path>
              <a:path w="392429" h="801370">
                <a:moveTo>
                  <a:pt x="3810" y="600583"/>
                </a:moveTo>
                <a:lnTo>
                  <a:pt x="0" y="600583"/>
                </a:lnTo>
                <a:lnTo>
                  <a:pt x="0" y="601852"/>
                </a:lnTo>
                <a:lnTo>
                  <a:pt x="3810" y="601852"/>
                </a:lnTo>
                <a:lnTo>
                  <a:pt x="3810" y="600583"/>
                </a:lnTo>
                <a:close/>
              </a:path>
              <a:path w="392429" h="801370">
                <a:moveTo>
                  <a:pt x="3810" y="596773"/>
                </a:moveTo>
                <a:lnTo>
                  <a:pt x="0" y="596773"/>
                </a:lnTo>
                <a:lnTo>
                  <a:pt x="0" y="599313"/>
                </a:lnTo>
                <a:lnTo>
                  <a:pt x="3810" y="599313"/>
                </a:lnTo>
                <a:lnTo>
                  <a:pt x="3810" y="596773"/>
                </a:lnTo>
                <a:close/>
              </a:path>
              <a:path w="392429" h="801370">
                <a:moveTo>
                  <a:pt x="392429" y="600583"/>
                </a:moveTo>
                <a:lnTo>
                  <a:pt x="388619" y="600583"/>
                </a:lnTo>
                <a:lnTo>
                  <a:pt x="388619" y="601852"/>
                </a:lnTo>
                <a:lnTo>
                  <a:pt x="392429" y="601852"/>
                </a:lnTo>
                <a:lnTo>
                  <a:pt x="392429" y="600583"/>
                </a:lnTo>
                <a:close/>
              </a:path>
              <a:path w="392429" h="801370">
                <a:moveTo>
                  <a:pt x="392429" y="596773"/>
                </a:moveTo>
                <a:lnTo>
                  <a:pt x="388619" y="596773"/>
                </a:lnTo>
                <a:lnTo>
                  <a:pt x="388619" y="599313"/>
                </a:lnTo>
                <a:lnTo>
                  <a:pt x="392429" y="599313"/>
                </a:lnTo>
                <a:lnTo>
                  <a:pt x="392429" y="596773"/>
                </a:lnTo>
                <a:close/>
              </a:path>
              <a:path w="392429" h="801370">
                <a:moveTo>
                  <a:pt x="3810" y="594233"/>
                </a:moveTo>
                <a:lnTo>
                  <a:pt x="0" y="594233"/>
                </a:lnTo>
                <a:lnTo>
                  <a:pt x="0" y="595502"/>
                </a:lnTo>
                <a:lnTo>
                  <a:pt x="3810" y="595502"/>
                </a:lnTo>
                <a:lnTo>
                  <a:pt x="3810" y="594233"/>
                </a:lnTo>
                <a:close/>
              </a:path>
              <a:path w="392429" h="801370">
                <a:moveTo>
                  <a:pt x="3810" y="590423"/>
                </a:moveTo>
                <a:lnTo>
                  <a:pt x="0" y="590423"/>
                </a:lnTo>
                <a:lnTo>
                  <a:pt x="0" y="592963"/>
                </a:lnTo>
                <a:lnTo>
                  <a:pt x="3810" y="592963"/>
                </a:lnTo>
                <a:lnTo>
                  <a:pt x="3810" y="590423"/>
                </a:lnTo>
                <a:close/>
              </a:path>
              <a:path w="392429" h="801370">
                <a:moveTo>
                  <a:pt x="392429" y="594233"/>
                </a:moveTo>
                <a:lnTo>
                  <a:pt x="388619" y="594233"/>
                </a:lnTo>
                <a:lnTo>
                  <a:pt x="388619" y="595502"/>
                </a:lnTo>
                <a:lnTo>
                  <a:pt x="392429" y="595502"/>
                </a:lnTo>
                <a:lnTo>
                  <a:pt x="392429" y="594233"/>
                </a:lnTo>
                <a:close/>
              </a:path>
              <a:path w="392429" h="801370">
                <a:moveTo>
                  <a:pt x="392429" y="590423"/>
                </a:moveTo>
                <a:lnTo>
                  <a:pt x="388619" y="590423"/>
                </a:lnTo>
                <a:lnTo>
                  <a:pt x="388619" y="592963"/>
                </a:lnTo>
                <a:lnTo>
                  <a:pt x="392429" y="592963"/>
                </a:lnTo>
                <a:lnTo>
                  <a:pt x="392429" y="590423"/>
                </a:lnTo>
                <a:close/>
              </a:path>
              <a:path w="392429" h="801370">
                <a:moveTo>
                  <a:pt x="3810" y="587883"/>
                </a:moveTo>
                <a:lnTo>
                  <a:pt x="0" y="587883"/>
                </a:lnTo>
                <a:lnTo>
                  <a:pt x="0" y="589152"/>
                </a:lnTo>
                <a:lnTo>
                  <a:pt x="3810" y="589152"/>
                </a:lnTo>
                <a:lnTo>
                  <a:pt x="3810" y="587883"/>
                </a:lnTo>
                <a:close/>
              </a:path>
              <a:path w="392429" h="801370">
                <a:moveTo>
                  <a:pt x="3810" y="584073"/>
                </a:moveTo>
                <a:lnTo>
                  <a:pt x="0" y="584073"/>
                </a:lnTo>
                <a:lnTo>
                  <a:pt x="0" y="586613"/>
                </a:lnTo>
                <a:lnTo>
                  <a:pt x="3810" y="586613"/>
                </a:lnTo>
                <a:lnTo>
                  <a:pt x="3810" y="584073"/>
                </a:lnTo>
                <a:close/>
              </a:path>
              <a:path w="392429" h="801370">
                <a:moveTo>
                  <a:pt x="392429" y="587883"/>
                </a:moveTo>
                <a:lnTo>
                  <a:pt x="388619" y="587883"/>
                </a:lnTo>
                <a:lnTo>
                  <a:pt x="388619" y="589152"/>
                </a:lnTo>
                <a:lnTo>
                  <a:pt x="392429" y="589152"/>
                </a:lnTo>
                <a:lnTo>
                  <a:pt x="392429" y="587883"/>
                </a:lnTo>
                <a:close/>
              </a:path>
              <a:path w="392429" h="801370">
                <a:moveTo>
                  <a:pt x="392429" y="584073"/>
                </a:moveTo>
                <a:lnTo>
                  <a:pt x="388619" y="584073"/>
                </a:lnTo>
                <a:lnTo>
                  <a:pt x="388619" y="586613"/>
                </a:lnTo>
                <a:lnTo>
                  <a:pt x="392429" y="586613"/>
                </a:lnTo>
                <a:lnTo>
                  <a:pt x="392429" y="584073"/>
                </a:lnTo>
                <a:close/>
              </a:path>
              <a:path w="392429" h="801370">
                <a:moveTo>
                  <a:pt x="3810" y="581533"/>
                </a:moveTo>
                <a:lnTo>
                  <a:pt x="0" y="581533"/>
                </a:lnTo>
                <a:lnTo>
                  <a:pt x="0" y="582802"/>
                </a:lnTo>
                <a:lnTo>
                  <a:pt x="3810" y="582802"/>
                </a:lnTo>
                <a:lnTo>
                  <a:pt x="3810" y="581533"/>
                </a:lnTo>
                <a:close/>
              </a:path>
              <a:path w="392429" h="801370">
                <a:moveTo>
                  <a:pt x="3810" y="577723"/>
                </a:moveTo>
                <a:lnTo>
                  <a:pt x="0" y="577723"/>
                </a:lnTo>
                <a:lnTo>
                  <a:pt x="0" y="580263"/>
                </a:lnTo>
                <a:lnTo>
                  <a:pt x="3810" y="580263"/>
                </a:lnTo>
                <a:lnTo>
                  <a:pt x="3810" y="577723"/>
                </a:lnTo>
                <a:close/>
              </a:path>
              <a:path w="392429" h="801370">
                <a:moveTo>
                  <a:pt x="392429" y="581533"/>
                </a:moveTo>
                <a:lnTo>
                  <a:pt x="388619" y="581533"/>
                </a:lnTo>
                <a:lnTo>
                  <a:pt x="388619" y="582802"/>
                </a:lnTo>
                <a:lnTo>
                  <a:pt x="392429" y="582802"/>
                </a:lnTo>
                <a:lnTo>
                  <a:pt x="392429" y="581533"/>
                </a:lnTo>
                <a:close/>
              </a:path>
              <a:path w="392429" h="801370">
                <a:moveTo>
                  <a:pt x="392429" y="577723"/>
                </a:moveTo>
                <a:lnTo>
                  <a:pt x="388619" y="577723"/>
                </a:lnTo>
                <a:lnTo>
                  <a:pt x="388619" y="580263"/>
                </a:lnTo>
                <a:lnTo>
                  <a:pt x="392429" y="580263"/>
                </a:lnTo>
                <a:lnTo>
                  <a:pt x="392429" y="577723"/>
                </a:lnTo>
                <a:close/>
              </a:path>
              <a:path w="392429" h="801370">
                <a:moveTo>
                  <a:pt x="3810" y="575183"/>
                </a:moveTo>
                <a:lnTo>
                  <a:pt x="0" y="575183"/>
                </a:lnTo>
                <a:lnTo>
                  <a:pt x="0" y="576452"/>
                </a:lnTo>
                <a:lnTo>
                  <a:pt x="3810" y="576452"/>
                </a:lnTo>
                <a:lnTo>
                  <a:pt x="3810" y="575183"/>
                </a:lnTo>
                <a:close/>
              </a:path>
              <a:path w="392429" h="801370">
                <a:moveTo>
                  <a:pt x="3810" y="571373"/>
                </a:moveTo>
                <a:lnTo>
                  <a:pt x="0" y="571373"/>
                </a:lnTo>
                <a:lnTo>
                  <a:pt x="0" y="573913"/>
                </a:lnTo>
                <a:lnTo>
                  <a:pt x="3810" y="573913"/>
                </a:lnTo>
                <a:lnTo>
                  <a:pt x="3810" y="571373"/>
                </a:lnTo>
                <a:close/>
              </a:path>
              <a:path w="392429" h="801370">
                <a:moveTo>
                  <a:pt x="392429" y="575183"/>
                </a:moveTo>
                <a:lnTo>
                  <a:pt x="388619" y="575183"/>
                </a:lnTo>
                <a:lnTo>
                  <a:pt x="388619" y="576452"/>
                </a:lnTo>
                <a:lnTo>
                  <a:pt x="392429" y="576452"/>
                </a:lnTo>
                <a:lnTo>
                  <a:pt x="392429" y="575183"/>
                </a:lnTo>
                <a:close/>
              </a:path>
              <a:path w="392429" h="801370">
                <a:moveTo>
                  <a:pt x="392429" y="571373"/>
                </a:moveTo>
                <a:lnTo>
                  <a:pt x="388619" y="571373"/>
                </a:lnTo>
                <a:lnTo>
                  <a:pt x="388619" y="573913"/>
                </a:lnTo>
                <a:lnTo>
                  <a:pt x="392429" y="573913"/>
                </a:lnTo>
                <a:lnTo>
                  <a:pt x="392429" y="571373"/>
                </a:lnTo>
                <a:close/>
              </a:path>
              <a:path w="392429" h="801370">
                <a:moveTo>
                  <a:pt x="3810" y="568960"/>
                </a:moveTo>
                <a:lnTo>
                  <a:pt x="0" y="568960"/>
                </a:lnTo>
                <a:lnTo>
                  <a:pt x="0" y="570102"/>
                </a:lnTo>
                <a:lnTo>
                  <a:pt x="3810" y="570102"/>
                </a:lnTo>
                <a:lnTo>
                  <a:pt x="3810" y="568960"/>
                </a:lnTo>
                <a:close/>
              </a:path>
              <a:path w="392429" h="801370">
                <a:moveTo>
                  <a:pt x="392429" y="568960"/>
                </a:moveTo>
                <a:lnTo>
                  <a:pt x="388619" y="568960"/>
                </a:lnTo>
                <a:lnTo>
                  <a:pt x="388619" y="570102"/>
                </a:lnTo>
                <a:lnTo>
                  <a:pt x="392429" y="570102"/>
                </a:lnTo>
                <a:lnTo>
                  <a:pt x="392429" y="568960"/>
                </a:lnTo>
                <a:close/>
              </a:path>
              <a:path w="392429" h="801370">
                <a:moveTo>
                  <a:pt x="3810" y="565023"/>
                </a:moveTo>
                <a:lnTo>
                  <a:pt x="0" y="565023"/>
                </a:lnTo>
                <a:lnTo>
                  <a:pt x="0" y="567563"/>
                </a:lnTo>
                <a:lnTo>
                  <a:pt x="3810" y="567563"/>
                </a:lnTo>
                <a:lnTo>
                  <a:pt x="3810" y="565023"/>
                </a:lnTo>
                <a:close/>
              </a:path>
              <a:path w="392429" h="801370">
                <a:moveTo>
                  <a:pt x="392429" y="565023"/>
                </a:moveTo>
                <a:lnTo>
                  <a:pt x="388619" y="565023"/>
                </a:lnTo>
                <a:lnTo>
                  <a:pt x="388619" y="567563"/>
                </a:lnTo>
                <a:lnTo>
                  <a:pt x="392429" y="567563"/>
                </a:lnTo>
                <a:lnTo>
                  <a:pt x="392429" y="565023"/>
                </a:lnTo>
                <a:close/>
              </a:path>
              <a:path w="392429" h="801370">
                <a:moveTo>
                  <a:pt x="2539" y="563752"/>
                </a:moveTo>
                <a:lnTo>
                  <a:pt x="1269" y="563752"/>
                </a:lnTo>
                <a:lnTo>
                  <a:pt x="1269" y="565023"/>
                </a:lnTo>
                <a:lnTo>
                  <a:pt x="2539" y="565023"/>
                </a:lnTo>
                <a:lnTo>
                  <a:pt x="2539" y="563752"/>
                </a:lnTo>
                <a:close/>
              </a:path>
              <a:path w="392429" h="801370">
                <a:moveTo>
                  <a:pt x="392429" y="562610"/>
                </a:moveTo>
                <a:lnTo>
                  <a:pt x="388619" y="562610"/>
                </a:lnTo>
                <a:lnTo>
                  <a:pt x="388619" y="563752"/>
                </a:lnTo>
                <a:lnTo>
                  <a:pt x="392429" y="563752"/>
                </a:lnTo>
                <a:lnTo>
                  <a:pt x="392429" y="562610"/>
                </a:lnTo>
                <a:close/>
              </a:path>
              <a:path w="392429" h="801370">
                <a:moveTo>
                  <a:pt x="392429" y="558673"/>
                </a:moveTo>
                <a:lnTo>
                  <a:pt x="388619" y="558673"/>
                </a:lnTo>
                <a:lnTo>
                  <a:pt x="388619" y="561213"/>
                </a:lnTo>
                <a:lnTo>
                  <a:pt x="392429" y="561213"/>
                </a:lnTo>
                <a:lnTo>
                  <a:pt x="392429" y="558673"/>
                </a:lnTo>
                <a:close/>
              </a:path>
              <a:path w="392429" h="801370">
                <a:moveTo>
                  <a:pt x="392429" y="556260"/>
                </a:moveTo>
                <a:lnTo>
                  <a:pt x="388619" y="556260"/>
                </a:lnTo>
                <a:lnTo>
                  <a:pt x="388619" y="557402"/>
                </a:lnTo>
                <a:lnTo>
                  <a:pt x="392429" y="557402"/>
                </a:lnTo>
                <a:lnTo>
                  <a:pt x="392429" y="556260"/>
                </a:lnTo>
                <a:close/>
              </a:path>
              <a:path w="392429" h="801370">
                <a:moveTo>
                  <a:pt x="392429" y="552323"/>
                </a:moveTo>
                <a:lnTo>
                  <a:pt x="388619" y="552323"/>
                </a:lnTo>
                <a:lnTo>
                  <a:pt x="388619" y="554863"/>
                </a:lnTo>
                <a:lnTo>
                  <a:pt x="392429" y="554863"/>
                </a:lnTo>
                <a:lnTo>
                  <a:pt x="392429" y="552323"/>
                </a:lnTo>
                <a:close/>
              </a:path>
              <a:path w="392429" h="801370">
                <a:moveTo>
                  <a:pt x="392429" y="549910"/>
                </a:moveTo>
                <a:lnTo>
                  <a:pt x="388619" y="549910"/>
                </a:lnTo>
                <a:lnTo>
                  <a:pt x="388619" y="551052"/>
                </a:lnTo>
                <a:lnTo>
                  <a:pt x="392429" y="551052"/>
                </a:lnTo>
                <a:lnTo>
                  <a:pt x="392429" y="549910"/>
                </a:lnTo>
                <a:close/>
              </a:path>
              <a:path w="392429" h="801370">
                <a:moveTo>
                  <a:pt x="392429" y="545973"/>
                </a:moveTo>
                <a:lnTo>
                  <a:pt x="388619" y="545973"/>
                </a:lnTo>
                <a:lnTo>
                  <a:pt x="388619" y="548513"/>
                </a:lnTo>
                <a:lnTo>
                  <a:pt x="392429" y="548513"/>
                </a:lnTo>
                <a:lnTo>
                  <a:pt x="392429" y="545973"/>
                </a:lnTo>
                <a:close/>
              </a:path>
              <a:path w="392429" h="801370">
                <a:moveTo>
                  <a:pt x="392429" y="543560"/>
                </a:moveTo>
                <a:lnTo>
                  <a:pt x="388619" y="543560"/>
                </a:lnTo>
                <a:lnTo>
                  <a:pt x="388619" y="544702"/>
                </a:lnTo>
                <a:lnTo>
                  <a:pt x="392429" y="544702"/>
                </a:lnTo>
                <a:lnTo>
                  <a:pt x="392429" y="543560"/>
                </a:lnTo>
                <a:close/>
              </a:path>
              <a:path w="392429" h="801370">
                <a:moveTo>
                  <a:pt x="392429" y="539623"/>
                </a:moveTo>
                <a:lnTo>
                  <a:pt x="388619" y="539623"/>
                </a:lnTo>
                <a:lnTo>
                  <a:pt x="388619" y="542163"/>
                </a:lnTo>
                <a:lnTo>
                  <a:pt x="392429" y="542163"/>
                </a:lnTo>
                <a:lnTo>
                  <a:pt x="392429" y="539623"/>
                </a:lnTo>
                <a:close/>
              </a:path>
              <a:path w="392429" h="801370">
                <a:moveTo>
                  <a:pt x="392429" y="537210"/>
                </a:moveTo>
                <a:lnTo>
                  <a:pt x="388619" y="537210"/>
                </a:lnTo>
                <a:lnTo>
                  <a:pt x="388619" y="538352"/>
                </a:lnTo>
                <a:lnTo>
                  <a:pt x="392429" y="538352"/>
                </a:lnTo>
                <a:lnTo>
                  <a:pt x="392429" y="537210"/>
                </a:lnTo>
                <a:close/>
              </a:path>
              <a:path w="392429" h="801370">
                <a:moveTo>
                  <a:pt x="392429" y="533273"/>
                </a:moveTo>
                <a:lnTo>
                  <a:pt x="388619" y="533273"/>
                </a:lnTo>
                <a:lnTo>
                  <a:pt x="388619" y="535813"/>
                </a:lnTo>
                <a:lnTo>
                  <a:pt x="392429" y="535813"/>
                </a:lnTo>
                <a:lnTo>
                  <a:pt x="392429" y="533273"/>
                </a:lnTo>
                <a:close/>
              </a:path>
              <a:path w="392429" h="801370">
                <a:moveTo>
                  <a:pt x="392429" y="530860"/>
                </a:moveTo>
                <a:lnTo>
                  <a:pt x="388619" y="530860"/>
                </a:lnTo>
                <a:lnTo>
                  <a:pt x="388619" y="532002"/>
                </a:lnTo>
                <a:lnTo>
                  <a:pt x="392429" y="532002"/>
                </a:lnTo>
                <a:lnTo>
                  <a:pt x="392429" y="530860"/>
                </a:lnTo>
                <a:close/>
              </a:path>
              <a:path w="392429" h="801370">
                <a:moveTo>
                  <a:pt x="392429" y="526923"/>
                </a:moveTo>
                <a:lnTo>
                  <a:pt x="388619" y="526923"/>
                </a:lnTo>
                <a:lnTo>
                  <a:pt x="388619" y="529463"/>
                </a:lnTo>
                <a:lnTo>
                  <a:pt x="392429" y="529463"/>
                </a:lnTo>
                <a:lnTo>
                  <a:pt x="392429" y="526923"/>
                </a:lnTo>
                <a:close/>
              </a:path>
              <a:path w="392429" h="801370">
                <a:moveTo>
                  <a:pt x="392429" y="524510"/>
                </a:moveTo>
                <a:lnTo>
                  <a:pt x="388619" y="524510"/>
                </a:lnTo>
                <a:lnTo>
                  <a:pt x="388619" y="525652"/>
                </a:lnTo>
                <a:lnTo>
                  <a:pt x="392429" y="525652"/>
                </a:lnTo>
                <a:lnTo>
                  <a:pt x="392429" y="524510"/>
                </a:lnTo>
                <a:close/>
              </a:path>
              <a:path w="392429" h="801370">
                <a:moveTo>
                  <a:pt x="392429" y="520573"/>
                </a:moveTo>
                <a:lnTo>
                  <a:pt x="388619" y="520573"/>
                </a:lnTo>
                <a:lnTo>
                  <a:pt x="388619" y="523113"/>
                </a:lnTo>
                <a:lnTo>
                  <a:pt x="392429" y="523113"/>
                </a:lnTo>
                <a:lnTo>
                  <a:pt x="392429" y="520573"/>
                </a:lnTo>
                <a:close/>
              </a:path>
              <a:path w="392429" h="801370">
                <a:moveTo>
                  <a:pt x="392429" y="518160"/>
                </a:moveTo>
                <a:lnTo>
                  <a:pt x="388619" y="518160"/>
                </a:lnTo>
                <a:lnTo>
                  <a:pt x="388619" y="519302"/>
                </a:lnTo>
                <a:lnTo>
                  <a:pt x="392429" y="519302"/>
                </a:lnTo>
                <a:lnTo>
                  <a:pt x="392429" y="518160"/>
                </a:lnTo>
                <a:close/>
              </a:path>
              <a:path w="392429" h="801370">
                <a:moveTo>
                  <a:pt x="392429" y="514223"/>
                </a:moveTo>
                <a:lnTo>
                  <a:pt x="388619" y="514223"/>
                </a:lnTo>
                <a:lnTo>
                  <a:pt x="388619" y="516763"/>
                </a:lnTo>
                <a:lnTo>
                  <a:pt x="392429" y="516763"/>
                </a:lnTo>
                <a:lnTo>
                  <a:pt x="392429" y="514223"/>
                </a:lnTo>
                <a:close/>
              </a:path>
              <a:path w="392429" h="801370">
                <a:moveTo>
                  <a:pt x="392429" y="511810"/>
                </a:moveTo>
                <a:lnTo>
                  <a:pt x="388619" y="511810"/>
                </a:lnTo>
                <a:lnTo>
                  <a:pt x="388619" y="512952"/>
                </a:lnTo>
                <a:lnTo>
                  <a:pt x="392429" y="512952"/>
                </a:lnTo>
                <a:lnTo>
                  <a:pt x="392429" y="511810"/>
                </a:lnTo>
                <a:close/>
              </a:path>
              <a:path w="392429" h="801370">
                <a:moveTo>
                  <a:pt x="392429" y="507873"/>
                </a:moveTo>
                <a:lnTo>
                  <a:pt x="388619" y="507873"/>
                </a:lnTo>
                <a:lnTo>
                  <a:pt x="388619" y="510413"/>
                </a:lnTo>
                <a:lnTo>
                  <a:pt x="392429" y="510413"/>
                </a:lnTo>
                <a:lnTo>
                  <a:pt x="392429" y="507873"/>
                </a:lnTo>
                <a:close/>
              </a:path>
              <a:path w="392429" h="801370">
                <a:moveTo>
                  <a:pt x="392429" y="505460"/>
                </a:moveTo>
                <a:lnTo>
                  <a:pt x="388619" y="505460"/>
                </a:lnTo>
                <a:lnTo>
                  <a:pt x="388619" y="506602"/>
                </a:lnTo>
                <a:lnTo>
                  <a:pt x="392429" y="506602"/>
                </a:lnTo>
                <a:lnTo>
                  <a:pt x="392429" y="505460"/>
                </a:lnTo>
                <a:close/>
              </a:path>
              <a:path w="392429" h="801370">
                <a:moveTo>
                  <a:pt x="392429" y="501523"/>
                </a:moveTo>
                <a:lnTo>
                  <a:pt x="388619" y="501523"/>
                </a:lnTo>
                <a:lnTo>
                  <a:pt x="388619" y="504063"/>
                </a:lnTo>
                <a:lnTo>
                  <a:pt x="392429" y="504063"/>
                </a:lnTo>
                <a:lnTo>
                  <a:pt x="392429" y="501523"/>
                </a:lnTo>
                <a:close/>
              </a:path>
              <a:path w="392429" h="801370">
                <a:moveTo>
                  <a:pt x="392429" y="499110"/>
                </a:moveTo>
                <a:lnTo>
                  <a:pt x="388619" y="499110"/>
                </a:lnTo>
                <a:lnTo>
                  <a:pt x="388619" y="500252"/>
                </a:lnTo>
                <a:lnTo>
                  <a:pt x="392429" y="500252"/>
                </a:lnTo>
                <a:lnTo>
                  <a:pt x="392429" y="499110"/>
                </a:lnTo>
                <a:close/>
              </a:path>
              <a:path w="392429" h="801370">
                <a:moveTo>
                  <a:pt x="392429" y="495173"/>
                </a:moveTo>
                <a:lnTo>
                  <a:pt x="388619" y="495173"/>
                </a:lnTo>
                <a:lnTo>
                  <a:pt x="388619" y="497713"/>
                </a:lnTo>
                <a:lnTo>
                  <a:pt x="392429" y="497713"/>
                </a:lnTo>
                <a:lnTo>
                  <a:pt x="392429" y="495173"/>
                </a:lnTo>
                <a:close/>
              </a:path>
              <a:path w="392429" h="801370">
                <a:moveTo>
                  <a:pt x="392429" y="492760"/>
                </a:moveTo>
                <a:lnTo>
                  <a:pt x="388619" y="492760"/>
                </a:lnTo>
                <a:lnTo>
                  <a:pt x="388619" y="493902"/>
                </a:lnTo>
                <a:lnTo>
                  <a:pt x="392429" y="493902"/>
                </a:lnTo>
                <a:lnTo>
                  <a:pt x="392429" y="492760"/>
                </a:lnTo>
                <a:close/>
              </a:path>
              <a:path w="392429" h="801370">
                <a:moveTo>
                  <a:pt x="392429" y="488823"/>
                </a:moveTo>
                <a:lnTo>
                  <a:pt x="388619" y="488823"/>
                </a:lnTo>
                <a:lnTo>
                  <a:pt x="388619" y="491363"/>
                </a:lnTo>
                <a:lnTo>
                  <a:pt x="392429" y="491363"/>
                </a:lnTo>
                <a:lnTo>
                  <a:pt x="392429" y="488823"/>
                </a:lnTo>
                <a:close/>
              </a:path>
              <a:path w="392429" h="801370">
                <a:moveTo>
                  <a:pt x="392429" y="486410"/>
                </a:moveTo>
                <a:lnTo>
                  <a:pt x="388619" y="486410"/>
                </a:lnTo>
                <a:lnTo>
                  <a:pt x="388619" y="487552"/>
                </a:lnTo>
                <a:lnTo>
                  <a:pt x="392429" y="487552"/>
                </a:lnTo>
                <a:lnTo>
                  <a:pt x="392429" y="486410"/>
                </a:lnTo>
                <a:close/>
              </a:path>
              <a:path w="392429" h="801370">
                <a:moveTo>
                  <a:pt x="392429" y="482473"/>
                </a:moveTo>
                <a:lnTo>
                  <a:pt x="388619" y="482473"/>
                </a:lnTo>
                <a:lnTo>
                  <a:pt x="388619" y="485013"/>
                </a:lnTo>
                <a:lnTo>
                  <a:pt x="392429" y="485013"/>
                </a:lnTo>
                <a:lnTo>
                  <a:pt x="392429" y="482473"/>
                </a:lnTo>
                <a:close/>
              </a:path>
              <a:path w="392429" h="801370">
                <a:moveTo>
                  <a:pt x="392429" y="477520"/>
                </a:moveTo>
                <a:lnTo>
                  <a:pt x="388619" y="477520"/>
                </a:lnTo>
                <a:lnTo>
                  <a:pt x="388619" y="481202"/>
                </a:lnTo>
                <a:lnTo>
                  <a:pt x="392429" y="481202"/>
                </a:lnTo>
                <a:lnTo>
                  <a:pt x="392429" y="477520"/>
                </a:lnTo>
                <a:close/>
              </a:path>
              <a:path w="392429" h="801370">
                <a:moveTo>
                  <a:pt x="3810" y="647573"/>
                </a:moveTo>
                <a:lnTo>
                  <a:pt x="0" y="647573"/>
                </a:lnTo>
                <a:lnTo>
                  <a:pt x="0" y="704723"/>
                </a:lnTo>
                <a:lnTo>
                  <a:pt x="3810" y="704723"/>
                </a:lnTo>
                <a:lnTo>
                  <a:pt x="3810" y="647573"/>
                </a:lnTo>
                <a:close/>
              </a:path>
              <a:path w="392429" h="801370">
                <a:moveTo>
                  <a:pt x="392429" y="647573"/>
                </a:moveTo>
                <a:lnTo>
                  <a:pt x="388619" y="647573"/>
                </a:lnTo>
                <a:lnTo>
                  <a:pt x="388619" y="704723"/>
                </a:lnTo>
                <a:lnTo>
                  <a:pt x="392429" y="704723"/>
                </a:lnTo>
                <a:lnTo>
                  <a:pt x="392429" y="647573"/>
                </a:lnTo>
                <a:close/>
              </a:path>
              <a:path w="392429" h="801370">
                <a:moveTo>
                  <a:pt x="3810" y="704723"/>
                </a:moveTo>
                <a:lnTo>
                  <a:pt x="0" y="704723"/>
                </a:lnTo>
                <a:lnTo>
                  <a:pt x="0" y="759333"/>
                </a:lnTo>
                <a:lnTo>
                  <a:pt x="3810" y="759333"/>
                </a:lnTo>
                <a:lnTo>
                  <a:pt x="3810" y="704723"/>
                </a:lnTo>
                <a:close/>
              </a:path>
              <a:path w="392429" h="801370">
                <a:moveTo>
                  <a:pt x="392429" y="704723"/>
                </a:moveTo>
                <a:lnTo>
                  <a:pt x="388619" y="704723"/>
                </a:lnTo>
                <a:lnTo>
                  <a:pt x="388619" y="759333"/>
                </a:lnTo>
                <a:lnTo>
                  <a:pt x="392429" y="759333"/>
                </a:lnTo>
                <a:lnTo>
                  <a:pt x="392429" y="704723"/>
                </a:lnTo>
                <a:close/>
              </a:path>
              <a:path w="392429" h="801370">
                <a:moveTo>
                  <a:pt x="3810" y="759333"/>
                </a:moveTo>
                <a:lnTo>
                  <a:pt x="0" y="759333"/>
                </a:lnTo>
                <a:lnTo>
                  <a:pt x="0" y="765683"/>
                </a:lnTo>
                <a:lnTo>
                  <a:pt x="3810" y="765683"/>
                </a:lnTo>
                <a:lnTo>
                  <a:pt x="3810" y="759333"/>
                </a:lnTo>
                <a:close/>
              </a:path>
              <a:path w="392429" h="801370">
                <a:moveTo>
                  <a:pt x="392429" y="759333"/>
                </a:moveTo>
                <a:lnTo>
                  <a:pt x="388619" y="759333"/>
                </a:lnTo>
                <a:lnTo>
                  <a:pt x="388619" y="764413"/>
                </a:lnTo>
                <a:lnTo>
                  <a:pt x="389889" y="764413"/>
                </a:lnTo>
                <a:lnTo>
                  <a:pt x="389889" y="763143"/>
                </a:lnTo>
                <a:lnTo>
                  <a:pt x="391159" y="763143"/>
                </a:lnTo>
                <a:lnTo>
                  <a:pt x="391159" y="760603"/>
                </a:lnTo>
                <a:lnTo>
                  <a:pt x="392429" y="760603"/>
                </a:lnTo>
                <a:lnTo>
                  <a:pt x="392429" y="759333"/>
                </a:lnTo>
                <a:close/>
              </a:path>
              <a:path w="392429" h="801370">
                <a:moveTo>
                  <a:pt x="3810" y="765683"/>
                </a:moveTo>
                <a:lnTo>
                  <a:pt x="0" y="765683"/>
                </a:lnTo>
                <a:lnTo>
                  <a:pt x="0" y="772033"/>
                </a:lnTo>
                <a:lnTo>
                  <a:pt x="3810" y="772033"/>
                </a:lnTo>
                <a:lnTo>
                  <a:pt x="3810" y="765683"/>
                </a:lnTo>
                <a:close/>
              </a:path>
              <a:path w="392429" h="801370">
                <a:moveTo>
                  <a:pt x="3810" y="772033"/>
                </a:moveTo>
                <a:lnTo>
                  <a:pt x="0" y="772033"/>
                </a:lnTo>
                <a:lnTo>
                  <a:pt x="0" y="778383"/>
                </a:lnTo>
                <a:lnTo>
                  <a:pt x="3810" y="778383"/>
                </a:lnTo>
                <a:lnTo>
                  <a:pt x="3810" y="772033"/>
                </a:lnTo>
                <a:close/>
              </a:path>
              <a:path w="392429" h="801370">
                <a:moveTo>
                  <a:pt x="3810" y="778383"/>
                </a:moveTo>
                <a:lnTo>
                  <a:pt x="0" y="778383"/>
                </a:lnTo>
                <a:lnTo>
                  <a:pt x="0" y="784733"/>
                </a:lnTo>
                <a:lnTo>
                  <a:pt x="3810" y="784733"/>
                </a:lnTo>
                <a:lnTo>
                  <a:pt x="3810" y="778383"/>
                </a:lnTo>
                <a:close/>
              </a:path>
              <a:path w="392429" h="801370">
                <a:moveTo>
                  <a:pt x="3810" y="784733"/>
                </a:moveTo>
                <a:lnTo>
                  <a:pt x="0" y="784733"/>
                </a:lnTo>
                <a:lnTo>
                  <a:pt x="0" y="791083"/>
                </a:lnTo>
                <a:lnTo>
                  <a:pt x="3810" y="791083"/>
                </a:lnTo>
                <a:lnTo>
                  <a:pt x="3810" y="784733"/>
                </a:lnTo>
                <a:close/>
              </a:path>
              <a:path w="392429" h="801370">
                <a:moveTo>
                  <a:pt x="3810" y="791083"/>
                </a:moveTo>
                <a:lnTo>
                  <a:pt x="0" y="791083"/>
                </a:lnTo>
                <a:lnTo>
                  <a:pt x="0" y="797433"/>
                </a:lnTo>
                <a:lnTo>
                  <a:pt x="3810" y="797433"/>
                </a:lnTo>
                <a:lnTo>
                  <a:pt x="3810" y="791083"/>
                </a:lnTo>
                <a:close/>
              </a:path>
              <a:path w="392429" h="801370">
                <a:moveTo>
                  <a:pt x="361950" y="797433"/>
                </a:moveTo>
                <a:lnTo>
                  <a:pt x="0" y="797433"/>
                </a:lnTo>
                <a:lnTo>
                  <a:pt x="0" y="801243"/>
                </a:lnTo>
                <a:lnTo>
                  <a:pt x="359409" y="801243"/>
                </a:lnTo>
                <a:lnTo>
                  <a:pt x="359409" y="799973"/>
                </a:lnTo>
                <a:lnTo>
                  <a:pt x="360680" y="799973"/>
                </a:lnTo>
                <a:lnTo>
                  <a:pt x="360680" y="798703"/>
                </a:lnTo>
                <a:lnTo>
                  <a:pt x="361950" y="798703"/>
                </a:lnTo>
                <a:lnTo>
                  <a:pt x="361950" y="797433"/>
                </a:lnTo>
                <a:close/>
              </a:path>
            </a:pathLst>
          </a:custGeom>
          <a:solidFill>
            <a:srgbClr val="C54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7" name="bk object 4927"/>
          <p:cNvSpPr/>
          <p:nvPr/>
        </p:nvSpPr>
        <p:spPr>
          <a:xfrm>
            <a:off x="5640070" y="2852547"/>
            <a:ext cx="384810" cy="795020"/>
          </a:xfrm>
          <a:custGeom>
            <a:avLst/>
            <a:gdLst/>
            <a:ahLst/>
            <a:cxnLst/>
            <a:rect l="l" t="t" r="r" b="b"/>
            <a:pathLst>
              <a:path w="384810" h="795020">
                <a:moveTo>
                  <a:pt x="384809" y="67310"/>
                </a:moveTo>
                <a:lnTo>
                  <a:pt x="381000" y="67310"/>
                </a:lnTo>
                <a:lnTo>
                  <a:pt x="381000" y="72262"/>
                </a:lnTo>
                <a:lnTo>
                  <a:pt x="384809" y="72262"/>
                </a:lnTo>
                <a:lnTo>
                  <a:pt x="384809" y="67310"/>
                </a:lnTo>
                <a:close/>
              </a:path>
              <a:path w="384810" h="795020">
                <a:moveTo>
                  <a:pt x="384809" y="60960"/>
                </a:moveTo>
                <a:lnTo>
                  <a:pt x="381000" y="60960"/>
                </a:lnTo>
                <a:lnTo>
                  <a:pt x="381000" y="65912"/>
                </a:lnTo>
                <a:lnTo>
                  <a:pt x="384809" y="65912"/>
                </a:lnTo>
                <a:lnTo>
                  <a:pt x="384809" y="60960"/>
                </a:lnTo>
                <a:close/>
              </a:path>
              <a:path w="384810" h="795020">
                <a:moveTo>
                  <a:pt x="384809" y="58420"/>
                </a:moveTo>
                <a:lnTo>
                  <a:pt x="381000" y="58420"/>
                </a:lnTo>
                <a:lnTo>
                  <a:pt x="381000" y="59562"/>
                </a:lnTo>
                <a:lnTo>
                  <a:pt x="384809" y="59562"/>
                </a:lnTo>
                <a:lnTo>
                  <a:pt x="384809" y="58420"/>
                </a:lnTo>
                <a:close/>
              </a:path>
              <a:path w="384810" h="795020">
                <a:moveTo>
                  <a:pt x="384809" y="54610"/>
                </a:moveTo>
                <a:lnTo>
                  <a:pt x="381000" y="54610"/>
                </a:lnTo>
                <a:lnTo>
                  <a:pt x="381000" y="57150"/>
                </a:lnTo>
                <a:lnTo>
                  <a:pt x="384809" y="57150"/>
                </a:lnTo>
                <a:lnTo>
                  <a:pt x="384809" y="54610"/>
                </a:lnTo>
                <a:close/>
              </a:path>
              <a:path w="384810" h="795020">
                <a:moveTo>
                  <a:pt x="384809" y="52070"/>
                </a:moveTo>
                <a:lnTo>
                  <a:pt x="381000" y="52070"/>
                </a:lnTo>
                <a:lnTo>
                  <a:pt x="381000" y="53212"/>
                </a:lnTo>
                <a:lnTo>
                  <a:pt x="384809" y="53212"/>
                </a:lnTo>
                <a:lnTo>
                  <a:pt x="384809" y="52070"/>
                </a:lnTo>
                <a:close/>
              </a:path>
              <a:path w="384810" h="795020">
                <a:moveTo>
                  <a:pt x="384809" y="48260"/>
                </a:moveTo>
                <a:lnTo>
                  <a:pt x="381000" y="48260"/>
                </a:lnTo>
                <a:lnTo>
                  <a:pt x="381000" y="50800"/>
                </a:lnTo>
                <a:lnTo>
                  <a:pt x="384809" y="50800"/>
                </a:lnTo>
                <a:lnTo>
                  <a:pt x="384809" y="48260"/>
                </a:lnTo>
                <a:close/>
              </a:path>
              <a:path w="384810" h="795020">
                <a:moveTo>
                  <a:pt x="384809" y="45720"/>
                </a:moveTo>
                <a:lnTo>
                  <a:pt x="381000" y="45720"/>
                </a:lnTo>
                <a:lnTo>
                  <a:pt x="381000" y="46862"/>
                </a:lnTo>
                <a:lnTo>
                  <a:pt x="384809" y="46862"/>
                </a:lnTo>
                <a:lnTo>
                  <a:pt x="384809" y="45720"/>
                </a:lnTo>
                <a:close/>
              </a:path>
              <a:path w="384810" h="795020">
                <a:moveTo>
                  <a:pt x="384809" y="41910"/>
                </a:moveTo>
                <a:lnTo>
                  <a:pt x="381000" y="41910"/>
                </a:lnTo>
                <a:lnTo>
                  <a:pt x="381000" y="44450"/>
                </a:lnTo>
                <a:lnTo>
                  <a:pt x="384809" y="44450"/>
                </a:lnTo>
                <a:lnTo>
                  <a:pt x="384809" y="41910"/>
                </a:lnTo>
                <a:close/>
              </a:path>
              <a:path w="384810" h="795020">
                <a:moveTo>
                  <a:pt x="384809" y="39370"/>
                </a:moveTo>
                <a:lnTo>
                  <a:pt x="381000" y="39370"/>
                </a:lnTo>
                <a:lnTo>
                  <a:pt x="381000" y="40512"/>
                </a:lnTo>
                <a:lnTo>
                  <a:pt x="384809" y="40512"/>
                </a:lnTo>
                <a:lnTo>
                  <a:pt x="384809" y="39370"/>
                </a:lnTo>
                <a:close/>
              </a:path>
              <a:path w="384810" h="795020">
                <a:moveTo>
                  <a:pt x="384809" y="35560"/>
                </a:moveTo>
                <a:lnTo>
                  <a:pt x="381000" y="35560"/>
                </a:lnTo>
                <a:lnTo>
                  <a:pt x="381000" y="38100"/>
                </a:lnTo>
                <a:lnTo>
                  <a:pt x="384809" y="38100"/>
                </a:lnTo>
                <a:lnTo>
                  <a:pt x="384809" y="35560"/>
                </a:lnTo>
                <a:close/>
              </a:path>
              <a:path w="384810" h="795020">
                <a:moveTo>
                  <a:pt x="384809" y="33020"/>
                </a:moveTo>
                <a:lnTo>
                  <a:pt x="381000" y="33020"/>
                </a:lnTo>
                <a:lnTo>
                  <a:pt x="381000" y="34162"/>
                </a:lnTo>
                <a:lnTo>
                  <a:pt x="384809" y="34162"/>
                </a:lnTo>
                <a:lnTo>
                  <a:pt x="384809" y="33020"/>
                </a:lnTo>
                <a:close/>
              </a:path>
              <a:path w="384810" h="795020">
                <a:moveTo>
                  <a:pt x="384809" y="29210"/>
                </a:moveTo>
                <a:lnTo>
                  <a:pt x="381000" y="29210"/>
                </a:lnTo>
                <a:lnTo>
                  <a:pt x="381000" y="31750"/>
                </a:lnTo>
                <a:lnTo>
                  <a:pt x="384809" y="31750"/>
                </a:lnTo>
                <a:lnTo>
                  <a:pt x="384809" y="29210"/>
                </a:lnTo>
                <a:close/>
              </a:path>
              <a:path w="384810" h="795020">
                <a:moveTo>
                  <a:pt x="384809" y="26670"/>
                </a:moveTo>
                <a:lnTo>
                  <a:pt x="381000" y="26670"/>
                </a:lnTo>
                <a:lnTo>
                  <a:pt x="381000" y="27812"/>
                </a:lnTo>
                <a:lnTo>
                  <a:pt x="384809" y="27812"/>
                </a:lnTo>
                <a:lnTo>
                  <a:pt x="384809" y="26670"/>
                </a:lnTo>
                <a:close/>
              </a:path>
              <a:path w="384810" h="795020">
                <a:moveTo>
                  <a:pt x="384809" y="22860"/>
                </a:moveTo>
                <a:lnTo>
                  <a:pt x="381000" y="22860"/>
                </a:lnTo>
                <a:lnTo>
                  <a:pt x="381000" y="25400"/>
                </a:lnTo>
                <a:lnTo>
                  <a:pt x="384809" y="25400"/>
                </a:lnTo>
                <a:lnTo>
                  <a:pt x="384809" y="22860"/>
                </a:lnTo>
                <a:close/>
              </a:path>
              <a:path w="384810" h="795020">
                <a:moveTo>
                  <a:pt x="384809" y="20320"/>
                </a:moveTo>
                <a:lnTo>
                  <a:pt x="381000" y="20320"/>
                </a:lnTo>
                <a:lnTo>
                  <a:pt x="381000" y="21462"/>
                </a:lnTo>
                <a:lnTo>
                  <a:pt x="384809" y="21462"/>
                </a:lnTo>
                <a:lnTo>
                  <a:pt x="384809" y="20320"/>
                </a:lnTo>
                <a:close/>
              </a:path>
              <a:path w="384810" h="795020">
                <a:moveTo>
                  <a:pt x="384809" y="16510"/>
                </a:moveTo>
                <a:lnTo>
                  <a:pt x="381000" y="16510"/>
                </a:lnTo>
                <a:lnTo>
                  <a:pt x="381000" y="19050"/>
                </a:lnTo>
                <a:lnTo>
                  <a:pt x="384809" y="19050"/>
                </a:lnTo>
                <a:lnTo>
                  <a:pt x="384809" y="16510"/>
                </a:lnTo>
                <a:close/>
              </a:path>
              <a:path w="384810" h="795020">
                <a:moveTo>
                  <a:pt x="384809" y="13970"/>
                </a:moveTo>
                <a:lnTo>
                  <a:pt x="381000" y="13970"/>
                </a:lnTo>
                <a:lnTo>
                  <a:pt x="381000" y="15112"/>
                </a:lnTo>
                <a:lnTo>
                  <a:pt x="384809" y="15112"/>
                </a:lnTo>
                <a:lnTo>
                  <a:pt x="384809" y="13970"/>
                </a:lnTo>
                <a:close/>
              </a:path>
              <a:path w="384810" h="795020">
                <a:moveTo>
                  <a:pt x="384809" y="10160"/>
                </a:moveTo>
                <a:lnTo>
                  <a:pt x="381000" y="10160"/>
                </a:lnTo>
                <a:lnTo>
                  <a:pt x="381000" y="12700"/>
                </a:lnTo>
                <a:lnTo>
                  <a:pt x="384809" y="12700"/>
                </a:lnTo>
                <a:lnTo>
                  <a:pt x="384809" y="10160"/>
                </a:lnTo>
                <a:close/>
              </a:path>
              <a:path w="384810" h="795020">
                <a:moveTo>
                  <a:pt x="384809" y="7620"/>
                </a:moveTo>
                <a:lnTo>
                  <a:pt x="381000" y="7620"/>
                </a:lnTo>
                <a:lnTo>
                  <a:pt x="381000" y="8762"/>
                </a:lnTo>
                <a:lnTo>
                  <a:pt x="384809" y="8762"/>
                </a:lnTo>
                <a:lnTo>
                  <a:pt x="384809" y="7620"/>
                </a:lnTo>
                <a:close/>
              </a:path>
              <a:path w="384810" h="795020">
                <a:moveTo>
                  <a:pt x="384809" y="3810"/>
                </a:moveTo>
                <a:lnTo>
                  <a:pt x="381000" y="3810"/>
                </a:lnTo>
                <a:lnTo>
                  <a:pt x="381000" y="6350"/>
                </a:lnTo>
                <a:lnTo>
                  <a:pt x="384809" y="6350"/>
                </a:lnTo>
                <a:lnTo>
                  <a:pt x="384809" y="3810"/>
                </a:lnTo>
                <a:close/>
              </a:path>
              <a:path w="384810" h="795020">
                <a:moveTo>
                  <a:pt x="194309" y="2412"/>
                </a:moveTo>
                <a:lnTo>
                  <a:pt x="191769" y="2412"/>
                </a:lnTo>
                <a:lnTo>
                  <a:pt x="191769" y="3810"/>
                </a:lnTo>
                <a:lnTo>
                  <a:pt x="194309" y="3810"/>
                </a:lnTo>
                <a:lnTo>
                  <a:pt x="194309" y="2412"/>
                </a:lnTo>
                <a:close/>
              </a:path>
              <a:path w="384810" h="795020">
                <a:moveTo>
                  <a:pt x="196850" y="0"/>
                </a:moveTo>
                <a:lnTo>
                  <a:pt x="195579" y="0"/>
                </a:lnTo>
                <a:lnTo>
                  <a:pt x="195579" y="2412"/>
                </a:lnTo>
                <a:lnTo>
                  <a:pt x="384809" y="2412"/>
                </a:lnTo>
                <a:lnTo>
                  <a:pt x="384809" y="1270"/>
                </a:lnTo>
                <a:lnTo>
                  <a:pt x="196850" y="1270"/>
                </a:lnTo>
                <a:lnTo>
                  <a:pt x="196850" y="0"/>
                </a:lnTo>
                <a:close/>
              </a:path>
              <a:path w="384810" h="795020">
                <a:moveTo>
                  <a:pt x="384809" y="73533"/>
                </a:moveTo>
                <a:lnTo>
                  <a:pt x="381000" y="73533"/>
                </a:lnTo>
                <a:lnTo>
                  <a:pt x="381000" y="79883"/>
                </a:lnTo>
                <a:lnTo>
                  <a:pt x="384809" y="79883"/>
                </a:lnTo>
                <a:lnTo>
                  <a:pt x="384809" y="73533"/>
                </a:lnTo>
                <a:close/>
              </a:path>
              <a:path w="384810" h="795020">
                <a:moveTo>
                  <a:pt x="384809" y="158750"/>
                </a:moveTo>
                <a:lnTo>
                  <a:pt x="381000" y="158750"/>
                </a:lnTo>
                <a:lnTo>
                  <a:pt x="381000" y="168783"/>
                </a:lnTo>
                <a:lnTo>
                  <a:pt x="384809" y="168783"/>
                </a:lnTo>
                <a:lnTo>
                  <a:pt x="384809" y="158750"/>
                </a:lnTo>
                <a:close/>
              </a:path>
              <a:path w="384810" h="795020">
                <a:moveTo>
                  <a:pt x="384809" y="155067"/>
                </a:moveTo>
                <a:lnTo>
                  <a:pt x="381000" y="155067"/>
                </a:lnTo>
                <a:lnTo>
                  <a:pt x="381000" y="158623"/>
                </a:lnTo>
                <a:lnTo>
                  <a:pt x="384809" y="158623"/>
                </a:lnTo>
                <a:lnTo>
                  <a:pt x="384809" y="155067"/>
                </a:lnTo>
                <a:close/>
              </a:path>
              <a:path w="384810" h="795020">
                <a:moveTo>
                  <a:pt x="384809" y="152400"/>
                </a:moveTo>
                <a:lnTo>
                  <a:pt x="381000" y="152400"/>
                </a:lnTo>
                <a:lnTo>
                  <a:pt x="381000" y="154812"/>
                </a:lnTo>
                <a:lnTo>
                  <a:pt x="384809" y="154812"/>
                </a:lnTo>
                <a:lnTo>
                  <a:pt x="384809" y="152400"/>
                </a:lnTo>
                <a:close/>
              </a:path>
              <a:path w="384810" h="795020">
                <a:moveTo>
                  <a:pt x="384809" y="148717"/>
                </a:moveTo>
                <a:lnTo>
                  <a:pt x="381000" y="148717"/>
                </a:lnTo>
                <a:lnTo>
                  <a:pt x="381000" y="152273"/>
                </a:lnTo>
                <a:lnTo>
                  <a:pt x="384809" y="152273"/>
                </a:lnTo>
                <a:lnTo>
                  <a:pt x="384809" y="148717"/>
                </a:lnTo>
                <a:close/>
              </a:path>
              <a:path w="384810" h="795020">
                <a:moveTo>
                  <a:pt x="384809" y="146050"/>
                </a:moveTo>
                <a:lnTo>
                  <a:pt x="381000" y="146050"/>
                </a:lnTo>
                <a:lnTo>
                  <a:pt x="381000" y="148462"/>
                </a:lnTo>
                <a:lnTo>
                  <a:pt x="384809" y="148462"/>
                </a:lnTo>
                <a:lnTo>
                  <a:pt x="384809" y="146050"/>
                </a:lnTo>
                <a:close/>
              </a:path>
              <a:path w="384810" h="795020">
                <a:moveTo>
                  <a:pt x="384809" y="142367"/>
                </a:moveTo>
                <a:lnTo>
                  <a:pt x="381000" y="142367"/>
                </a:lnTo>
                <a:lnTo>
                  <a:pt x="381000" y="145923"/>
                </a:lnTo>
                <a:lnTo>
                  <a:pt x="384809" y="145923"/>
                </a:lnTo>
                <a:lnTo>
                  <a:pt x="384809" y="142367"/>
                </a:lnTo>
                <a:close/>
              </a:path>
              <a:path w="384810" h="795020">
                <a:moveTo>
                  <a:pt x="384809" y="139700"/>
                </a:moveTo>
                <a:lnTo>
                  <a:pt x="381000" y="139700"/>
                </a:lnTo>
                <a:lnTo>
                  <a:pt x="381000" y="142112"/>
                </a:lnTo>
                <a:lnTo>
                  <a:pt x="384809" y="142112"/>
                </a:lnTo>
                <a:lnTo>
                  <a:pt x="384809" y="139700"/>
                </a:lnTo>
                <a:close/>
              </a:path>
              <a:path w="384810" h="795020">
                <a:moveTo>
                  <a:pt x="384809" y="136017"/>
                </a:moveTo>
                <a:lnTo>
                  <a:pt x="381000" y="136017"/>
                </a:lnTo>
                <a:lnTo>
                  <a:pt x="381000" y="139573"/>
                </a:lnTo>
                <a:lnTo>
                  <a:pt x="384809" y="139573"/>
                </a:lnTo>
                <a:lnTo>
                  <a:pt x="384809" y="136017"/>
                </a:lnTo>
                <a:close/>
              </a:path>
              <a:path w="384810" h="795020">
                <a:moveTo>
                  <a:pt x="384809" y="133350"/>
                </a:moveTo>
                <a:lnTo>
                  <a:pt x="381000" y="133350"/>
                </a:lnTo>
                <a:lnTo>
                  <a:pt x="381000" y="135762"/>
                </a:lnTo>
                <a:lnTo>
                  <a:pt x="384809" y="135762"/>
                </a:lnTo>
                <a:lnTo>
                  <a:pt x="384809" y="133350"/>
                </a:lnTo>
                <a:close/>
              </a:path>
              <a:path w="384810" h="795020">
                <a:moveTo>
                  <a:pt x="384809" y="129667"/>
                </a:moveTo>
                <a:lnTo>
                  <a:pt x="381000" y="129667"/>
                </a:lnTo>
                <a:lnTo>
                  <a:pt x="381000" y="133223"/>
                </a:lnTo>
                <a:lnTo>
                  <a:pt x="384809" y="133223"/>
                </a:lnTo>
                <a:lnTo>
                  <a:pt x="384809" y="129667"/>
                </a:lnTo>
                <a:close/>
              </a:path>
              <a:path w="384810" h="795020">
                <a:moveTo>
                  <a:pt x="384809" y="127000"/>
                </a:moveTo>
                <a:lnTo>
                  <a:pt x="381000" y="127000"/>
                </a:lnTo>
                <a:lnTo>
                  <a:pt x="381000" y="129412"/>
                </a:lnTo>
                <a:lnTo>
                  <a:pt x="384809" y="129412"/>
                </a:lnTo>
                <a:lnTo>
                  <a:pt x="384809" y="127000"/>
                </a:lnTo>
                <a:close/>
              </a:path>
              <a:path w="384810" h="795020">
                <a:moveTo>
                  <a:pt x="384809" y="123317"/>
                </a:moveTo>
                <a:lnTo>
                  <a:pt x="381000" y="123317"/>
                </a:lnTo>
                <a:lnTo>
                  <a:pt x="381000" y="126873"/>
                </a:lnTo>
                <a:lnTo>
                  <a:pt x="384809" y="126873"/>
                </a:lnTo>
                <a:lnTo>
                  <a:pt x="384809" y="123317"/>
                </a:lnTo>
                <a:close/>
              </a:path>
              <a:path w="384810" h="795020">
                <a:moveTo>
                  <a:pt x="384809" y="120650"/>
                </a:moveTo>
                <a:lnTo>
                  <a:pt x="381000" y="120650"/>
                </a:lnTo>
                <a:lnTo>
                  <a:pt x="381000" y="123062"/>
                </a:lnTo>
                <a:lnTo>
                  <a:pt x="384809" y="123062"/>
                </a:lnTo>
                <a:lnTo>
                  <a:pt x="384809" y="120650"/>
                </a:lnTo>
                <a:close/>
              </a:path>
              <a:path w="384810" h="795020">
                <a:moveTo>
                  <a:pt x="384809" y="116967"/>
                </a:moveTo>
                <a:lnTo>
                  <a:pt x="381000" y="116967"/>
                </a:lnTo>
                <a:lnTo>
                  <a:pt x="381000" y="120523"/>
                </a:lnTo>
                <a:lnTo>
                  <a:pt x="384809" y="120523"/>
                </a:lnTo>
                <a:lnTo>
                  <a:pt x="384809" y="116967"/>
                </a:lnTo>
                <a:close/>
              </a:path>
              <a:path w="384810" h="795020">
                <a:moveTo>
                  <a:pt x="384809" y="114300"/>
                </a:moveTo>
                <a:lnTo>
                  <a:pt x="381000" y="114300"/>
                </a:lnTo>
                <a:lnTo>
                  <a:pt x="381000" y="116712"/>
                </a:lnTo>
                <a:lnTo>
                  <a:pt x="384809" y="116712"/>
                </a:lnTo>
                <a:lnTo>
                  <a:pt x="384809" y="114300"/>
                </a:lnTo>
                <a:close/>
              </a:path>
              <a:path w="384810" h="795020">
                <a:moveTo>
                  <a:pt x="384809" y="110617"/>
                </a:moveTo>
                <a:lnTo>
                  <a:pt x="381000" y="110617"/>
                </a:lnTo>
                <a:lnTo>
                  <a:pt x="381000" y="114173"/>
                </a:lnTo>
                <a:lnTo>
                  <a:pt x="384809" y="114173"/>
                </a:lnTo>
                <a:lnTo>
                  <a:pt x="384809" y="110617"/>
                </a:lnTo>
                <a:close/>
              </a:path>
              <a:path w="384810" h="795020">
                <a:moveTo>
                  <a:pt x="384809" y="107950"/>
                </a:moveTo>
                <a:lnTo>
                  <a:pt x="381000" y="107950"/>
                </a:lnTo>
                <a:lnTo>
                  <a:pt x="381000" y="110362"/>
                </a:lnTo>
                <a:lnTo>
                  <a:pt x="384809" y="110362"/>
                </a:lnTo>
                <a:lnTo>
                  <a:pt x="384809" y="107950"/>
                </a:lnTo>
                <a:close/>
              </a:path>
              <a:path w="384810" h="795020">
                <a:moveTo>
                  <a:pt x="384809" y="104267"/>
                </a:moveTo>
                <a:lnTo>
                  <a:pt x="381000" y="104267"/>
                </a:lnTo>
                <a:lnTo>
                  <a:pt x="381000" y="107823"/>
                </a:lnTo>
                <a:lnTo>
                  <a:pt x="384809" y="107823"/>
                </a:lnTo>
                <a:lnTo>
                  <a:pt x="384809" y="104267"/>
                </a:lnTo>
                <a:close/>
              </a:path>
              <a:path w="384810" h="795020">
                <a:moveTo>
                  <a:pt x="384809" y="101600"/>
                </a:moveTo>
                <a:lnTo>
                  <a:pt x="381000" y="101600"/>
                </a:lnTo>
                <a:lnTo>
                  <a:pt x="381000" y="104012"/>
                </a:lnTo>
                <a:lnTo>
                  <a:pt x="384809" y="104012"/>
                </a:lnTo>
                <a:lnTo>
                  <a:pt x="384809" y="101600"/>
                </a:lnTo>
                <a:close/>
              </a:path>
              <a:path w="384810" h="795020">
                <a:moveTo>
                  <a:pt x="384809" y="97917"/>
                </a:moveTo>
                <a:lnTo>
                  <a:pt x="381000" y="97917"/>
                </a:lnTo>
                <a:lnTo>
                  <a:pt x="381000" y="101473"/>
                </a:lnTo>
                <a:lnTo>
                  <a:pt x="384809" y="101473"/>
                </a:lnTo>
                <a:lnTo>
                  <a:pt x="384809" y="97917"/>
                </a:lnTo>
                <a:close/>
              </a:path>
              <a:path w="384810" h="795020">
                <a:moveTo>
                  <a:pt x="384809" y="95250"/>
                </a:moveTo>
                <a:lnTo>
                  <a:pt x="381000" y="95250"/>
                </a:lnTo>
                <a:lnTo>
                  <a:pt x="381000" y="97662"/>
                </a:lnTo>
                <a:lnTo>
                  <a:pt x="384809" y="97662"/>
                </a:lnTo>
                <a:lnTo>
                  <a:pt x="384809" y="95250"/>
                </a:lnTo>
                <a:close/>
              </a:path>
              <a:path w="384810" h="795020">
                <a:moveTo>
                  <a:pt x="384809" y="91567"/>
                </a:moveTo>
                <a:lnTo>
                  <a:pt x="381000" y="91567"/>
                </a:lnTo>
                <a:lnTo>
                  <a:pt x="381000" y="95123"/>
                </a:lnTo>
                <a:lnTo>
                  <a:pt x="384809" y="95123"/>
                </a:lnTo>
                <a:lnTo>
                  <a:pt x="384809" y="91567"/>
                </a:lnTo>
                <a:close/>
              </a:path>
              <a:path w="384810" h="795020">
                <a:moveTo>
                  <a:pt x="384809" y="88900"/>
                </a:moveTo>
                <a:lnTo>
                  <a:pt x="381000" y="88900"/>
                </a:lnTo>
                <a:lnTo>
                  <a:pt x="381000" y="91312"/>
                </a:lnTo>
                <a:lnTo>
                  <a:pt x="384809" y="91312"/>
                </a:lnTo>
                <a:lnTo>
                  <a:pt x="384809" y="88900"/>
                </a:lnTo>
                <a:close/>
              </a:path>
              <a:path w="384810" h="795020">
                <a:moveTo>
                  <a:pt x="384809" y="85217"/>
                </a:moveTo>
                <a:lnTo>
                  <a:pt x="381000" y="85217"/>
                </a:lnTo>
                <a:lnTo>
                  <a:pt x="381000" y="88773"/>
                </a:lnTo>
                <a:lnTo>
                  <a:pt x="384809" y="88773"/>
                </a:lnTo>
                <a:lnTo>
                  <a:pt x="384809" y="85217"/>
                </a:lnTo>
                <a:close/>
              </a:path>
              <a:path w="384810" h="795020">
                <a:moveTo>
                  <a:pt x="384809" y="82550"/>
                </a:moveTo>
                <a:lnTo>
                  <a:pt x="381000" y="82550"/>
                </a:lnTo>
                <a:lnTo>
                  <a:pt x="381000" y="84962"/>
                </a:lnTo>
                <a:lnTo>
                  <a:pt x="384809" y="84962"/>
                </a:lnTo>
                <a:lnTo>
                  <a:pt x="384809" y="82550"/>
                </a:lnTo>
                <a:close/>
              </a:path>
              <a:path w="384810" h="795020">
                <a:moveTo>
                  <a:pt x="384809" y="80010"/>
                </a:moveTo>
                <a:lnTo>
                  <a:pt x="381000" y="80010"/>
                </a:lnTo>
                <a:lnTo>
                  <a:pt x="381000" y="82423"/>
                </a:lnTo>
                <a:lnTo>
                  <a:pt x="384809" y="82423"/>
                </a:lnTo>
                <a:lnTo>
                  <a:pt x="384809" y="80010"/>
                </a:lnTo>
                <a:close/>
              </a:path>
              <a:path w="384810" h="795020">
                <a:moveTo>
                  <a:pt x="384809" y="168783"/>
                </a:moveTo>
                <a:lnTo>
                  <a:pt x="381000" y="168783"/>
                </a:lnTo>
                <a:lnTo>
                  <a:pt x="381000" y="206883"/>
                </a:lnTo>
                <a:lnTo>
                  <a:pt x="384809" y="206883"/>
                </a:lnTo>
                <a:lnTo>
                  <a:pt x="384809" y="168783"/>
                </a:lnTo>
                <a:close/>
              </a:path>
              <a:path w="384810" h="795020">
                <a:moveTo>
                  <a:pt x="384809" y="206883"/>
                </a:moveTo>
                <a:lnTo>
                  <a:pt x="381000" y="206883"/>
                </a:lnTo>
                <a:lnTo>
                  <a:pt x="381000" y="219583"/>
                </a:lnTo>
                <a:lnTo>
                  <a:pt x="384809" y="219583"/>
                </a:lnTo>
                <a:lnTo>
                  <a:pt x="384809" y="206883"/>
                </a:lnTo>
                <a:close/>
              </a:path>
              <a:path w="384810" h="795020">
                <a:moveTo>
                  <a:pt x="384809" y="219583"/>
                </a:moveTo>
                <a:lnTo>
                  <a:pt x="381000" y="219583"/>
                </a:lnTo>
                <a:lnTo>
                  <a:pt x="381000" y="270383"/>
                </a:lnTo>
                <a:lnTo>
                  <a:pt x="384809" y="270383"/>
                </a:lnTo>
                <a:lnTo>
                  <a:pt x="384809" y="219583"/>
                </a:lnTo>
                <a:close/>
              </a:path>
              <a:path w="384810" h="795020">
                <a:moveTo>
                  <a:pt x="384809" y="270383"/>
                </a:moveTo>
                <a:lnTo>
                  <a:pt x="381000" y="270383"/>
                </a:lnTo>
                <a:lnTo>
                  <a:pt x="381000" y="327533"/>
                </a:lnTo>
                <a:lnTo>
                  <a:pt x="384809" y="327533"/>
                </a:lnTo>
                <a:lnTo>
                  <a:pt x="384809" y="270383"/>
                </a:lnTo>
                <a:close/>
              </a:path>
              <a:path w="384810" h="795020">
                <a:moveTo>
                  <a:pt x="384809" y="327533"/>
                </a:moveTo>
                <a:lnTo>
                  <a:pt x="381000" y="327533"/>
                </a:lnTo>
                <a:lnTo>
                  <a:pt x="381000" y="365633"/>
                </a:lnTo>
                <a:lnTo>
                  <a:pt x="384809" y="365633"/>
                </a:lnTo>
                <a:lnTo>
                  <a:pt x="384809" y="327533"/>
                </a:lnTo>
                <a:close/>
              </a:path>
              <a:path w="384810" h="795020">
                <a:moveTo>
                  <a:pt x="384809" y="421640"/>
                </a:moveTo>
                <a:lnTo>
                  <a:pt x="381000" y="421640"/>
                </a:lnTo>
                <a:lnTo>
                  <a:pt x="381000" y="435483"/>
                </a:lnTo>
                <a:lnTo>
                  <a:pt x="384809" y="435483"/>
                </a:lnTo>
                <a:lnTo>
                  <a:pt x="384809" y="421640"/>
                </a:lnTo>
                <a:close/>
              </a:path>
              <a:path w="384810" h="795020">
                <a:moveTo>
                  <a:pt x="384809" y="419226"/>
                </a:moveTo>
                <a:lnTo>
                  <a:pt x="381000" y="419226"/>
                </a:lnTo>
                <a:lnTo>
                  <a:pt x="381000" y="421513"/>
                </a:lnTo>
                <a:lnTo>
                  <a:pt x="384809" y="421513"/>
                </a:lnTo>
                <a:lnTo>
                  <a:pt x="384809" y="419226"/>
                </a:lnTo>
                <a:close/>
              </a:path>
              <a:path w="384810" h="795020">
                <a:moveTo>
                  <a:pt x="384809" y="415416"/>
                </a:moveTo>
                <a:lnTo>
                  <a:pt x="381000" y="415416"/>
                </a:lnTo>
                <a:lnTo>
                  <a:pt x="381000" y="419100"/>
                </a:lnTo>
                <a:lnTo>
                  <a:pt x="384809" y="419100"/>
                </a:lnTo>
                <a:lnTo>
                  <a:pt x="384809" y="415416"/>
                </a:lnTo>
                <a:close/>
              </a:path>
              <a:path w="384810" h="795020">
                <a:moveTo>
                  <a:pt x="384809" y="412876"/>
                </a:moveTo>
                <a:lnTo>
                  <a:pt x="381000" y="412876"/>
                </a:lnTo>
                <a:lnTo>
                  <a:pt x="381000" y="415163"/>
                </a:lnTo>
                <a:lnTo>
                  <a:pt x="384809" y="415163"/>
                </a:lnTo>
                <a:lnTo>
                  <a:pt x="384809" y="412876"/>
                </a:lnTo>
                <a:close/>
              </a:path>
              <a:path w="384810" h="795020">
                <a:moveTo>
                  <a:pt x="384809" y="409066"/>
                </a:moveTo>
                <a:lnTo>
                  <a:pt x="381000" y="409066"/>
                </a:lnTo>
                <a:lnTo>
                  <a:pt x="381000" y="412750"/>
                </a:lnTo>
                <a:lnTo>
                  <a:pt x="384809" y="412750"/>
                </a:lnTo>
                <a:lnTo>
                  <a:pt x="384809" y="409066"/>
                </a:lnTo>
                <a:close/>
              </a:path>
              <a:path w="384810" h="795020">
                <a:moveTo>
                  <a:pt x="384809" y="406526"/>
                </a:moveTo>
                <a:lnTo>
                  <a:pt x="381000" y="406526"/>
                </a:lnTo>
                <a:lnTo>
                  <a:pt x="381000" y="408813"/>
                </a:lnTo>
                <a:lnTo>
                  <a:pt x="384809" y="408813"/>
                </a:lnTo>
                <a:lnTo>
                  <a:pt x="384809" y="406526"/>
                </a:lnTo>
                <a:close/>
              </a:path>
              <a:path w="384810" h="795020">
                <a:moveTo>
                  <a:pt x="384809" y="402716"/>
                </a:moveTo>
                <a:lnTo>
                  <a:pt x="381000" y="402716"/>
                </a:lnTo>
                <a:lnTo>
                  <a:pt x="381000" y="406400"/>
                </a:lnTo>
                <a:lnTo>
                  <a:pt x="384809" y="406400"/>
                </a:lnTo>
                <a:lnTo>
                  <a:pt x="384809" y="402716"/>
                </a:lnTo>
                <a:close/>
              </a:path>
              <a:path w="384810" h="795020">
                <a:moveTo>
                  <a:pt x="384809" y="400176"/>
                </a:moveTo>
                <a:lnTo>
                  <a:pt x="381000" y="400176"/>
                </a:lnTo>
                <a:lnTo>
                  <a:pt x="381000" y="402463"/>
                </a:lnTo>
                <a:lnTo>
                  <a:pt x="384809" y="402463"/>
                </a:lnTo>
                <a:lnTo>
                  <a:pt x="384809" y="400176"/>
                </a:lnTo>
                <a:close/>
              </a:path>
              <a:path w="384810" h="795020">
                <a:moveTo>
                  <a:pt x="384809" y="396366"/>
                </a:moveTo>
                <a:lnTo>
                  <a:pt x="381000" y="396366"/>
                </a:lnTo>
                <a:lnTo>
                  <a:pt x="381000" y="400050"/>
                </a:lnTo>
                <a:lnTo>
                  <a:pt x="384809" y="400050"/>
                </a:lnTo>
                <a:lnTo>
                  <a:pt x="384809" y="396366"/>
                </a:lnTo>
                <a:close/>
              </a:path>
              <a:path w="384810" h="795020">
                <a:moveTo>
                  <a:pt x="384809" y="393826"/>
                </a:moveTo>
                <a:lnTo>
                  <a:pt x="381000" y="393826"/>
                </a:lnTo>
                <a:lnTo>
                  <a:pt x="381000" y="396113"/>
                </a:lnTo>
                <a:lnTo>
                  <a:pt x="384809" y="396113"/>
                </a:lnTo>
                <a:lnTo>
                  <a:pt x="384809" y="393826"/>
                </a:lnTo>
                <a:close/>
              </a:path>
              <a:path w="384810" h="795020">
                <a:moveTo>
                  <a:pt x="384809" y="390016"/>
                </a:moveTo>
                <a:lnTo>
                  <a:pt x="381000" y="390016"/>
                </a:lnTo>
                <a:lnTo>
                  <a:pt x="381000" y="393700"/>
                </a:lnTo>
                <a:lnTo>
                  <a:pt x="384809" y="393700"/>
                </a:lnTo>
                <a:lnTo>
                  <a:pt x="384809" y="390016"/>
                </a:lnTo>
                <a:close/>
              </a:path>
              <a:path w="384810" h="795020">
                <a:moveTo>
                  <a:pt x="384809" y="387476"/>
                </a:moveTo>
                <a:lnTo>
                  <a:pt x="381000" y="387476"/>
                </a:lnTo>
                <a:lnTo>
                  <a:pt x="381000" y="389763"/>
                </a:lnTo>
                <a:lnTo>
                  <a:pt x="384809" y="389763"/>
                </a:lnTo>
                <a:lnTo>
                  <a:pt x="384809" y="387476"/>
                </a:lnTo>
                <a:close/>
              </a:path>
              <a:path w="384810" h="795020">
                <a:moveTo>
                  <a:pt x="384809" y="383666"/>
                </a:moveTo>
                <a:lnTo>
                  <a:pt x="381000" y="383666"/>
                </a:lnTo>
                <a:lnTo>
                  <a:pt x="381000" y="387350"/>
                </a:lnTo>
                <a:lnTo>
                  <a:pt x="384809" y="387350"/>
                </a:lnTo>
                <a:lnTo>
                  <a:pt x="384809" y="383666"/>
                </a:lnTo>
                <a:close/>
              </a:path>
              <a:path w="384810" h="795020">
                <a:moveTo>
                  <a:pt x="384809" y="374776"/>
                </a:moveTo>
                <a:lnTo>
                  <a:pt x="381000" y="374776"/>
                </a:lnTo>
                <a:lnTo>
                  <a:pt x="381000" y="383413"/>
                </a:lnTo>
                <a:lnTo>
                  <a:pt x="384809" y="383413"/>
                </a:lnTo>
                <a:lnTo>
                  <a:pt x="384809" y="374776"/>
                </a:lnTo>
                <a:close/>
              </a:path>
              <a:path w="384810" h="795020">
                <a:moveTo>
                  <a:pt x="384809" y="370966"/>
                </a:moveTo>
                <a:lnTo>
                  <a:pt x="381000" y="370966"/>
                </a:lnTo>
                <a:lnTo>
                  <a:pt x="381000" y="374650"/>
                </a:lnTo>
                <a:lnTo>
                  <a:pt x="384809" y="374650"/>
                </a:lnTo>
                <a:lnTo>
                  <a:pt x="384809" y="370966"/>
                </a:lnTo>
                <a:close/>
              </a:path>
              <a:path w="384810" h="795020">
                <a:moveTo>
                  <a:pt x="384809" y="368426"/>
                </a:moveTo>
                <a:lnTo>
                  <a:pt x="381000" y="368426"/>
                </a:lnTo>
                <a:lnTo>
                  <a:pt x="381000" y="370713"/>
                </a:lnTo>
                <a:lnTo>
                  <a:pt x="384809" y="370713"/>
                </a:lnTo>
                <a:lnTo>
                  <a:pt x="384809" y="368426"/>
                </a:lnTo>
                <a:close/>
              </a:path>
              <a:path w="384810" h="795020">
                <a:moveTo>
                  <a:pt x="384809" y="365887"/>
                </a:moveTo>
                <a:lnTo>
                  <a:pt x="381000" y="365887"/>
                </a:lnTo>
                <a:lnTo>
                  <a:pt x="381000" y="368300"/>
                </a:lnTo>
                <a:lnTo>
                  <a:pt x="384809" y="368300"/>
                </a:lnTo>
                <a:lnTo>
                  <a:pt x="384809" y="365887"/>
                </a:lnTo>
                <a:close/>
              </a:path>
              <a:path w="384810" h="795020">
                <a:moveTo>
                  <a:pt x="384809" y="435483"/>
                </a:moveTo>
                <a:lnTo>
                  <a:pt x="381000" y="435483"/>
                </a:lnTo>
                <a:lnTo>
                  <a:pt x="381000" y="473583"/>
                </a:lnTo>
                <a:lnTo>
                  <a:pt x="384809" y="473583"/>
                </a:lnTo>
                <a:lnTo>
                  <a:pt x="384809" y="435483"/>
                </a:lnTo>
                <a:close/>
              </a:path>
              <a:path w="384810" h="795020">
                <a:moveTo>
                  <a:pt x="3809" y="642493"/>
                </a:moveTo>
                <a:lnTo>
                  <a:pt x="0" y="642493"/>
                </a:lnTo>
                <a:lnTo>
                  <a:pt x="0" y="643763"/>
                </a:lnTo>
                <a:lnTo>
                  <a:pt x="3809" y="643763"/>
                </a:lnTo>
                <a:lnTo>
                  <a:pt x="3809" y="642493"/>
                </a:lnTo>
                <a:close/>
              </a:path>
              <a:path w="384810" h="795020">
                <a:moveTo>
                  <a:pt x="3809" y="638683"/>
                </a:moveTo>
                <a:lnTo>
                  <a:pt x="0" y="638683"/>
                </a:lnTo>
                <a:lnTo>
                  <a:pt x="0" y="641223"/>
                </a:lnTo>
                <a:lnTo>
                  <a:pt x="3809" y="641223"/>
                </a:lnTo>
                <a:lnTo>
                  <a:pt x="3809" y="638683"/>
                </a:lnTo>
                <a:close/>
              </a:path>
              <a:path w="384810" h="795020">
                <a:moveTo>
                  <a:pt x="384809" y="642493"/>
                </a:moveTo>
                <a:lnTo>
                  <a:pt x="381000" y="642493"/>
                </a:lnTo>
                <a:lnTo>
                  <a:pt x="381000" y="643763"/>
                </a:lnTo>
                <a:lnTo>
                  <a:pt x="384809" y="643763"/>
                </a:lnTo>
                <a:lnTo>
                  <a:pt x="384809" y="642493"/>
                </a:lnTo>
                <a:close/>
              </a:path>
              <a:path w="384810" h="795020">
                <a:moveTo>
                  <a:pt x="384809" y="638683"/>
                </a:moveTo>
                <a:lnTo>
                  <a:pt x="381000" y="638683"/>
                </a:lnTo>
                <a:lnTo>
                  <a:pt x="381000" y="641223"/>
                </a:lnTo>
                <a:lnTo>
                  <a:pt x="384809" y="641223"/>
                </a:lnTo>
                <a:lnTo>
                  <a:pt x="384809" y="638683"/>
                </a:lnTo>
                <a:close/>
              </a:path>
              <a:path w="384810" h="795020">
                <a:moveTo>
                  <a:pt x="3809" y="636143"/>
                </a:moveTo>
                <a:lnTo>
                  <a:pt x="0" y="636143"/>
                </a:lnTo>
                <a:lnTo>
                  <a:pt x="0" y="637413"/>
                </a:lnTo>
                <a:lnTo>
                  <a:pt x="3809" y="637413"/>
                </a:lnTo>
                <a:lnTo>
                  <a:pt x="3809" y="636143"/>
                </a:lnTo>
                <a:close/>
              </a:path>
              <a:path w="384810" h="795020">
                <a:moveTo>
                  <a:pt x="3809" y="632333"/>
                </a:moveTo>
                <a:lnTo>
                  <a:pt x="0" y="632333"/>
                </a:lnTo>
                <a:lnTo>
                  <a:pt x="0" y="634873"/>
                </a:lnTo>
                <a:lnTo>
                  <a:pt x="3809" y="634873"/>
                </a:lnTo>
                <a:lnTo>
                  <a:pt x="3809" y="632333"/>
                </a:lnTo>
                <a:close/>
              </a:path>
              <a:path w="384810" h="795020">
                <a:moveTo>
                  <a:pt x="384809" y="636143"/>
                </a:moveTo>
                <a:lnTo>
                  <a:pt x="381000" y="636143"/>
                </a:lnTo>
                <a:lnTo>
                  <a:pt x="381000" y="637413"/>
                </a:lnTo>
                <a:lnTo>
                  <a:pt x="384809" y="637413"/>
                </a:lnTo>
                <a:lnTo>
                  <a:pt x="384809" y="636143"/>
                </a:lnTo>
                <a:close/>
              </a:path>
              <a:path w="384810" h="795020">
                <a:moveTo>
                  <a:pt x="384809" y="632333"/>
                </a:moveTo>
                <a:lnTo>
                  <a:pt x="381000" y="632333"/>
                </a:lnTo>
                <a:lnTo>
                  <a:pt x="381000" y="634873"/>
                </a:lnTo>
                <a:lnTo>
                  <a:pt x="384809" y="634873"/>
                </a:lnTo>
                <a:lnTo>
                  <a:pt x="384809" y="632333"/>
                </a:lnTo>
                <a:close/>
              </a:path>
              <a:path w="384810" h="795020">
                <a:moveTo>
                  <a:pt x="3809" y="629793"/>
                </a:moveTo>
                <a:lnTo>
                  <a:pt x="0" y="629793"/>
                </a:lnTo>
                <a:lnTo>
                  <a:pt x="0" y="631063"/>
                </a:lnTo>
                <a:lnTo>
                  <a:pt x="3809" y="631063"/>
                </a:lnTo>
                <a:lnTo>
                  <a:pt x="3809" y="629793"/>
                </a:lnTo>
                <a:close/>
              </a:path>
              <a:path w="384810" h="795020">
                <a:moveTo>
                  <a:pt x="3809" y="625983"/>
                </a:moveTo>
                <a:lnTo>
                  <a:pt x="0" y="625983"/>
                </a:lnTo>
                <a:lnTo>
                  <a:pt x="0" y="628523"/>
                </a:lnTo>
                <a:lnTo>
                  <a:pt x="3809" y="628523"/>
                </a:lnTo>
                <a:lnTo>
                  <a:pt x="3809" y="625983"/>
                </a:lnTo>
                <a:close/>
              </a:path>
              <a:path w="384810" h="795020">
                <a:moveTo>
                  <a:pt x="384809" y="629793"/>
                </a:moveTo>
                <a:lnTo>
                  <a:pt x="381000" y="629793"/>
                </a:lnTo>
                <a:lnTo>
                  <a:pt x="381000" y="631063"/>
                </a:lnTo>
                <a:lnTo>
                  <a:pt x="384809" y="631063"/>
                </a:lnTo>
                <a:lnTo>
                  <a:pt x="384809" y="629793"/>
                </a:lnTo>
                <a:close/>
              </a:path>
              <a:path w="384810" h="795020">
                <a:moveTo>
                  <a:pt x="384809" y="625983"/>
                </a:moveTo>
                <a:lnTo>
                  <a:pt x="381000" y="625983"/>
                </a:lnTo>
                <a:lnTo>
                  <a:pt x="381000" y="628523"/>
                </a:lnTo>
                <a:lnTo>
                  <a:pt x="384809" y="628523"/>
                </a:lnTo>
                <a:lnTo>
                  <a:pt x="384809" y="625983"/>
                </a:lnTo>
                <a:close/>
              </a:path>
              <a:path w="384810" h="795020">
                <a:moveTo>
                  <a:pt x="3809" y="623443"/>
                </a:moveTo>
                <a:lnTo>
                  <a:pt x="0" y="623443"/>
                </a:lnTo>
                <a:lnTo>
                  <a:pt x="0" y="624713"/>
                </a:lnTo>
                <a:lnTo>
                  <a:pt x="3809" y="624713"/>
                </a:lnTo>
                <a:lnTo>
                  <a:pt x="3809" y="623443"/>
                </a:lnTo>
                <a:close/>
              </a:path>
              <a:path w="384810" h="795020">
                <a:moveTo>
                  <a:pt x="3809" y="619633"/>
                </a:moveTo>
                <a:lnTo>
                  <a:pt x="0" y="619633"/>
                </a:lnTo>
                <a:lnTo>
                  <a:pt x="0" y="622173"/>
                </a:lnTo>
                <a:lnTo>
                  <a:pt x="3809" y="622173"/>
                </a:lnTo>
                <a:lnTo>
                  <a:pt x="3809" y="619633"/>
                </a:lnTo>
                <a:close/>
              </a:path>
              <a:path w="384810" h="795020">
                <a:moveTo>
                  <a:pt x="384809" y="623443"/>
                </a:moveTo>
                <a:lnTo>
                  <a:pt x="381000" y="623443"/>
                </a:lnTo>
                <a:lnTo>
                  <a:pt x="381000" y="624713"/>
                </a:lnTo>
                <a:lnTo>
                  <a:pt x="384809" y="624713"/>
                </a:lnTo>
                <a:lnTo>
                  <a:pt x="384809" y="623443"/>
                </a:lnTo>
                <a:close/>
              </a:path>
              <a:path w="384810" h="795020">
                <a:moveTo>
                  <a:pt x="384809" y="619633"/>
                </a:moveTo>
                <a:lnTo>
                  <a:pt x="381000" y="619633"/>
                </a:lnTo>
                <a:lnTo>
                  <a:pt x="381000" y="622173"/>
                </a:lnTo>
                <a:lnTo>
                  <a:pt x="384809" y="622173"/>
                </a:lnTo>
                <a:lnTo>
                  <a:pt x="384809" y="619633"/>
                </a:lnTo>
                <a:close/>
              </a:path>
              <a:path w="384810" h="795020">
                <a:moveTo>
                  <a:pt x="3809" y="617093"/>
                </a:moveTo>
                <a:lnTo>
                  <a:pt x="0" y="617093"/>
                </a:lnTo>
                <a:lnTo>
                  <a:pt x="0" y="618363"/>
                </a:lnTo>
                <a:lnTo>
                  <a:pt x="3809" y="618363"/>
                </a:lnTo>
                <a:lnTo>
                  <a:pt x="3809" y="617093"/>
                </a:lnTo>
                <a:close/>
              </a:path>
              <a:path w="384810" h="795020">
                <a:moveTo>
                  <a:pt x="3809" y="613283"/>
                </a:moveTo>
                <a:lnTo>
                  <a:pt x="0" y="613283"/>
                </a:lnTo>
                <a:lnTo>
                  <a:pt x="0" y="615823"/>
                </a:lnTo>
                <a:lnTo>
                  <a:pt x="3809" y="615823"/>
                </a:lnTo>
                <a:lnTo>
                  <a:pt x="3809" y="613283"/>
                </a:lnTo>
                <a:close/>
              </a:path>
              <a:path w="384810" h="795020">
                <a:moveTo>
                  <a:pt x="384809" y="617093"/>
                </a:moveTo>
                <a:lnTo>
                  <a:pt x="381000" y="617093"/>
                </a:lnTo>
                <a:lnTo>
                  <a:pt x="381000" y="618363"/>
                </a:lnTo>
                <a:lnTo>
                  <a:pt x="384809" y="618363"/>
                </a:lnTo>
                <a:lnTo>
                  <a:pt x="384809" y="617093"/>
                </a:lnTo>
                <a:close/>
              </a:path>
              <a:path w="384810" h="795020">
                <a:moveTo>
                  <a:pt x="384809" y="613283"/>
                </a:moveTo>
                <a:lnTo>
                  <a:pt x="381000" y="613283"/>
                </a:lnTo>
                <a:lnTo>
                  <a:pt x="381000" y="615823"/>
                </a:lnTo>
                <a:lnTo>
                  <a:pt x="384809" y="615823"/>
                </a:lnTo>
                <a:lnTo>
                  <a:pt x="384809" y="613283"/>
                </a:lnTo>
                <a:close/>
              </a:path>
              <a:path w="384810" h="795020">
                <a:moveTo>
                  <a:pt x="3809" y="610743"/>
                </a:moveTo>
                <a:lnTo>
                  <a:pt x="0" y="610743"/>
                </a:lnTo>
                <a:lnTo>
                  <a:pt x="0" y="612013"/>
                </a:lnTo>
                <a:lnTo>
                  <a:pt x="3809" y="612013"/>
                </a:lnTo>
                <a:lnTo>
                  <a:pt x="3809" y="610743"/>
                </a:lnTo>
                <a:close/>
              </a:path>
              <a:path w="384810" h="795020">
                <a:moveTo>
                  <a:pt x="3809" y="606933"/>
                </a:moveTo>
                <a:lnTo>
                  <a:pt x="0" y="606933"/>
                </a:lnTo>
                <a:lnTo>
                  <a:pt x="0" y="609473"/>
                </a:lnTo>
                <a:lnTo>
                  <a:pt x="3809" y="609473"/>
                </a:lnTo>
                <a:lnTo>
                  <a:pt x="3809" y="606933"/>
                </a:lnTo>
                <a:close/>
              </a:path>
              <a:path w="384810" h="795020">
                <a:moveTo>
                  <a:pt x="384809" y="610743"/>
                </a:moveTo>
                <a:lnTo>
                  <a:pt x="381000" y="610743"/>
                </a:lnTo>
                <a:lnTo>
                  <a:pt x="381000" y="612013"/>
                </a:lnTo>
                <a:lnTo>
                  <a:pt x="384809" y="612013"/>
                </a:lnTo>
                <a:lnTo>
                  <a:pt x="384809" y="610743"/>
                </a:lnTo>
                <a:close/>
              </a:path>
              <a:path w="384810" h="795020">
                <a:moveTo>
                  <a:pt x="384809" y="606933"/>
                </a:moveTo>
                <a:lnTo>
                  <a:pt x="381000" y="606933"/>
                </a:lnTo>
                <a:lnTo>
                  <a:pt x="381000" y="609473"/>
                </a:lnTo>
                <a:lnTo>
                  <a:pt x="384809" y="609473"/>
                </a:lnTo>
                <a:lnTo>
                  <a:pt x="384809" y="606933"/>
                </a:lnTo>
                <a:close/>
              </a:path>
              <a:path w="384810" h="795020">
                <a:moveTo>
                  <a:pt x="3809" y="604393"/>
                </a:moveTo>
                <a:lnTo>
                  <a:pt x="0" y="604393"/>
                </a:lnTo>
                <a:lnTo>
                  <a:pt x="0" y="605663"/>
                </a:lnTo>
                <a:lnTo>
                  <a:pt x="3809" y="605663"/>
                </a:lnTo>
                <a:lnTo>
                  <a:pt x="3809" y="604393"/>
                </a:lnTo>
                <a:close/>
              </a:path>
              <a:path w="384810" h="795020">
                <a:moveTo>
                  <a:pt x="3809" y="600583"/>
                </a:moveTo>
                <a:lnTo>
                  <a:pt x="0" y="600583"/>
                </a:lnTo>
                <a:lnTo>
                  <a:pt x="0" y="603123"/>
                </a:lnTo>
                <a:lnTo>
                  <a:pt x="3809" y="603123"/>
                </a:lnTo>
                <a:lnTo>
                  <a:pt x="3809" y="600583"/>
                </a:lnTo>
                <a:close/>
              </a:path>
              <a:path w="384810" h="795020">
                <a:moveTo>
                  <a:pt x="384809" y="604393"/>
                </a:moveTo>
                <a:lnTo>
                  <a:pt x="381000" y="604393"/>
                </a:lnTo>
                <a:lnTo>
                  <a:pt x="381000" y="605663"/>
                </a:lnTo>
                <a:lnTo>
                  <a:pt x="384809" y="605663"/>
                </a:lnTo>
                <a:lnTo>
                  <a:pt x="384809" y="604393"/>
                </a:lnTo>
                <a:close/>
              </a:path>
              <a:path w="384810" h="795020">
                <a:moveTo>
                  <a:pt x="384809" y="600583"/>
                </a:moveTo>
                <a:lnTo>
                  <a:pt x="381000" y="600583"/>
                </a:lnTo>
                <a:lnTo>
                  <a:pt x="381000" y="603123"/>
                </a:lnTo>
                <a:lnTo>
                  <a:pt x="384809" y="603123"/>
                </a:lnTo>
                <a:lnTo>
                  <a:pt x="384809" y="600583"/>
                </a:lnTo>
                <a:close/>
              </a:path>
              <a:path w="384810" h="795020">
                <a:moveTo>
                  <a:pt x="3809" y="598043"/>
                </a:moveTo>
                <a:lnTo>
                  <a:pt x="0" y="598043"/>
                </a:lnTo>
                <a:lnTo>
                  <a:pt x="0" y="599313"/>
                </a:lnTo>
                <a:lnTo>
                  <a:pt x="3809" y="599313"/>
                </a:lnTo>
                <a:lnTo>
                  <a:pt x="3809" y="598043"/>
                </a:lnTo>
                <a:close/>
              </a:path>
              <a:path w="384810" h="795020">
                <a:moveTo>
                  <a:pt x="3809" y="594233"/>
                </a:moveTo>
                <a:lnTo>
                  <a:pt x="0" y="594233"/>
                </a:lnTo>
                <a:lnTo>
                  <a:pt x="0" y="596773"/>
                </a:lnTo>
                <a:lnTo>
                  <a:pt x="3809" y="596773"/>
                </a:lnTo>
                <a:lnTo>
                  <a:pt x="3809" y="594233"/>
                </a:lnTo>
                <a:close/>
              </a:path>
              <a:path w="384810" h="795020">
                <a:moveTo>
                  <a:pt x="384809" y="598043"/>
                </a:moveTo>
                <a:lnTo>
                  <a:pt x="381000" y="598043"/>
                </a:lnTo>
                <a:lnTo>
                  <a:pt x="381000" y="599313"/>
                </a:lnTo>
                <a:lnTo>
                  <a:pt x="384809" y="599313"/>
                </a:lnTo>
                <a:lnTo>
                  <a:pt x="384809" y="598043"/>
                </a:lnTo>
                <a:close/>
              </a:path>
              <a:path w="384810" h="795020">
                <a:moveTo>
                  <a:pt x="384809" y="594233"/>
                </a:moveTo>
                <a:lnTo>
                  <a:pt x="381000" y="594233"/>
                </a:lnTo>
                <a:lnTo>
                  <a:pt x="381000" y="596773"/>
                </a:lnTo>
                <a:lnTo>
                  <a:pt x="384809" y="596773"/>
                </a:lnTo>
                <a:lnTo>
                  <a:pt x="384809" y="594233"/>
                </a:lnTo>
                <a:close/>
              </a:path>
              <a:path w="384810" h="795020">
                <a:moveTo>
                  <a:pt x="3809" y="591693"/>
                </a:moveTo>
                <a:lnTo>
                  <a:pt x="0" y="591693"/>
                </a:lnTo>
                <a:lnTo>
                  <a:pt x="0" y="592963"/>
                </a:lnTo>
                <a:lnTo>
                  <a:pt x="3809" y="592963"/>
                </a:lnTo>
                <a:lnTo>
                  <a:pt x="3809" y="591693"/>
                </a:lnTo>
                <a:close/>
              </a:path>
              <a:path w="384810" h="795020">
                <a:moveTo>
                  <a:pt x="3809" y="587883"/>
                </a:moveTo>
                <a:lnTo>
                  <a:pt x="0" y="587883"/>
                </a:lnTo>
                <a:lnTo>
                  <a:pt x="0" y="590423"/>
                </a:lnTo>
                <a:lnTo>
                  <a:pt x="3809" y="590423"/>
                </a:lnTo>
                <a:lnTo>
                  <a:pt x="3809" y="587883"/>
                </a:lnTo>
                <a:close/>
              </a:path>
              <a:path w="384810" h="795020">
                <a:moveTo>
                  <a:pt x="384809" y="591693"/>
                </a:moveTo>
                <a:lnTo>
                  <a:pt x="381000" y="591693"/>
                </a:lnTo>
                <a:lnTo>
                  <a:pt x="381000" y="592963"/>
                </a:lnTo>
                <a:lnTo>
                  <a:pt x="384809" y="592963"/>
                </a:lnTo>
                <a:lnTo>
                  <a:pt x="384809" y="591693"/>
                </a:lnTo>
                <a:close/>
              </a:path>
              <a:path w="384810" h="795020">
                <a:moveTo>
                  <a:pt x="384809" y="587883"/>
                </a:moveTo>
                <a:lnTo>
                  <a:pt x="381000" y="587883"/>
                </a:lnTo>
                <a:lnTo>
                  <a:pt x="381000" y="590423"/>
                </a:lnTo>
                <a:lnTo>
                  <a:pt x="384809" y="590423"/>
                </a:lnTo>
                <a:lnTo>
                  <a:pt x="384809" y="587883"/>
                </a:lnTo>
                <a:close/>
              </a:path>
              <a:path w="384810" h="795020">
                <a:moveTo>
                  <a:pt x="3809" y="585343"/>
                </a:moveTo>
                <a:lnTo>
                  <a:pt x="0" y="585343"/>
                </a:lnTo>
                <a:lnTo>
                  <a:pt x="0" y="586613"/>
                </a:lnTo>
                <a:lnTo>
                  <a:pt x="3809" y="586613"/>
                </a:lnTo>
                <a:lnTo>
                  <a:pt x="3809" y="585343"/>
                </a:lnTo>
                <a:close/>
              </a:path>
              <a:path w="384810" h="795020">
                <a:moveTo>
                  <a:pt x="3809" y="581533"/>
                </a:moveTo>
                <a:lnTo>
                  <a:pt x="0" y="581533"/>
                </a:lnTo>
                <a:lnTo>
                  <a:pt x="0" y="584073"/>
                </a:lnTo>
                <a:lnTo>
                  <a:pt x="3809" y="584073"/>
                </a:lnTo>
                <a:lnTo>
                  <a:pt x="3809" y="581533"/>
                </a:lnTo>
                <a:close/>
              </a:path>
              <a:path w="384810" h="795020">
                <a:moveTo>
                  <a:pt x="384809" y="585343"/>
                </a:moveTo>
                <a:lnTo>
                  <a:pt x="381000" y="585343"/>
                </a:lnTo>
                <a:lnTo>
                  <a:pt x="381000" y="586613"/>
                </a:lnTo>
                <a:lnTo>
                  <a:pt x="384809" y="586613"/>
                </a:lnTo>
                <a:lnTo>
                  <a:pt x="384809" y="585343"/>
                </a:lnTo>
                <a:close/>
              </a:path>
              <a:path w="384810" h="795020">
                <a:moveTo>
                  <a:pt x="384809" y="581533"/>
                </a:moveTo>
                <a:lnTo>
                  <a:pt x="381000" y="581533"/>
                </a:lnTo>
                <a:lnTo>
                  <a:pt x="381000" y="584073"/>
                </a:lnTo>
                <a:lnTo>
                  <a:pt x="384809" y="584073"/>
                </a:lnTo>
                <a:lnTo>
                  <a:pt x="384809" y="581533"/>
                </a:lnTo>
                <a:close/>
              </a:path>
              <a:path w="384810" h="795020">
                <a:moveTo>
                  <a:pt x="3809" y="578993"/>
                </a:moveTo>
                <a:lnTo>
                  <a:pt x="0" y="578993"/>
                </a:lnTo>
                <a:lnTo>
                  <a:pt x="0" y="580263"/>
                </a:lnTo>
                <a:lnTo>
                  <a:pt x="3809" y="580263"/>
                </a:lnTo>
                <a:lnTo>
                  <a:pt x="3809" y="578993"/>
                </a:lnTo>
                <a:close/>
              </a:path>
              <a:path w="384810" h="795020">
                <a:moveTo>
                  <a:pt x="3809" y="575183"/>
                </a:moveTo>
                <a:lnTo>
                  <a:pt x="0" y="575183"/>
                </a:lnTo>
                <a:lnTo>
                  <a:pt x="0" y="577723"/>
                </a:lnTo>
                <a:lnTo>
                  <a:pt x="3809" y="577723"/>
                </a:lnTo>
                <a:lnTo>
                  <a:pt x="3809" y="575183"/>
                </a:lnTo>
                <a:close/>
              </a:path>
              <a:path w="384810" h="795020">
                <a:moveTo>
                  <a:pt x="384809" y="578993"/>
                </a:moveTo>
                <a:lnTo>
                  <a:pt x="381000" y="578993"/>
                </a:lnTo>
                <a:lnTo>
                  <a:pt x="381000" y="580263"/>
                </a:lnTo>
                <a:lnTo>
                  <a:pt x="384809" y="580263"/>
                </a:lnTo>
                <a:lnTo>
                  <a:pt x="384809" y="578993"/>
                </a:lnTo>
                <a:close/>
              </a:path>
              <a:path w="384810" h="795020">
                <a:moveTo>
                  <a:pt x="384809" y="575183"/>
                </a:moveTo>
                <a:lnTo>
                  <a:pt x="381000" y="575183"/>
                </a:lnTo>
                <a:lnTo>
                  <a:pt x="381000" y="577723"/>
                </a:lnTo>
                <a:lnTo>
                  <a:pt x="384809" y="577723"/>
                </a:lnTo>
                <a:lnTo>
                  <a:pt x="384809" y="575183"/>
                </a:lnTo>
                <a:close/>
              </a:path>
              <a:path w="384810" h="795020">
                <a:moveTo>
                  <a:pt x="3809" y="572643"/>
                </a:moveTo>
                <a:lnTo>
                  <a:pt x="0" y="572643"/>
                </a:lnTo>
                <a:lnTo>
                  <a:pt x="0" y="573913"/>
                </a:lnTo>
                <a:lnTo>
                  <a:pt x="3809" y="573913"/>
                </a:lnTo>
                <a:lnTo>
                  <a:pt x="3809" y="572643"/>
                </a:lnTo>
                <a:close/>
              </a:path>
              <a:path w="384810" h="795020">
                <a:moveTo>
                  <a:pt x="3809" y="568833"/>
                </a:moveTo>
                <a:lnTo>
                  <a:pt x="0" y="568833"/>
                </a:lnTo>
                <a:lnTo>
                  <a:pt x="0" y="571373"/>
                </a:lnTo>
                <a:lnTo>
                  <a:pt x="3809" y="571373"/>
                </a:lnTo>
                <a:lnTo>
                  <a:pt x="3809" y="568833"/>
                </a:lnTo>
                <a:close/>
              </a:path>
              <a:path w="384810" h="795020">
                <a:moveTo>
                  <a:pt x="384809" y="572643"/>
                </a:moveTo>
                <a:lnTo>
                  <a:pt x="381000" y="572643"/>
                </a:lnTo>
                <a:lnTo>
                  <a:pt x="381000" y="573913"/>
                </a:lnTo>
                <a:lnTo>
                  <a:pt x="384809" y="573913"/>
                </a:lnTo>
                <a:lnTo>
                  <a:pt x="384809" y="572643"/>
                </a:lnTo>
                <a:close/>
              </a:path>
              <a:path w="384810" h="795020">
                <a:moveTo>
                  <a:pt x="384809" y="568833"/>
                </a:moveTo>
                <a:lnTo>
                  <a:pt x="381000" y="568833"/>
                </a:lnTo>
                <a:lnTo>
                  <a:pt x="381000" y="571373"/>
                </a:lnTo>
                <a:lnTo>
                  <a:pt x="384809" y="571373"/>
                </a:lnTo>
                <a:lnTo>
                  <a:pt x="384809" y="568833"/>
                </a:lnTo>
                <a:close/>
              </a:path>
              <a:path w="384810" h="795020">
                <a:moveTo>
                  <a:pt x="3809" y="566293"/>
                </a:moveTo>
                <a:lnTo>
                  <a:pt x="0" y="566293"/>
                </a:lnTo>
                <a:lnTo>
                  <a:pt x="0" y="567563"/>
                </a:lnTo>
                <a:lnTo>
                  <a:pt x="3809" y="567563"/>
                </a:lnTo>
                <a:lnTo>
                  <a:pt x="3809" y="566293"/>
                </a:lnTo>
                <a:close/>
              </a:path>
              <a:path w="384810" h="795020">
                <a:moveTo>
                  <a:pt x="3809" y="562483"/>
                </a:moveTo>
                <a:lnTo>
                  <a:pt x="0" y="562483"/>
                </a:lnTo>
                <a:lnTo>
                  <a:pt x="0" y="565023"/>
                </a:lnTo>
                <a:lnTo>
                  <a:pt x="3809" y="565023"/>
                </a:lnTo>
                <a:lnTo>
                  <a:pt x="3809" y="562483"/>
                </a:lnTo>
                <a:close/>
              </a:path>
              <a:path w="384810" h="795020">
                <a:moveTo>
                  <a:pt x="384809" y="566293"/>
                </a:moveTo>
                <a:lnTo>
                  <a:pt x="381000" y="566293"/>
                </a:lnTo>
                <a:lnTo>
                  <a:pt x="381000" y="567563"/>
                </a:lnTo>
                <a:lnTo>
                  <a:pt x="384809" y="567563"/>
                </a:lnTo>
                <a:lnTo>
                  <a:pt x="384809" y="566293"/>
                </a:lnTo>
                <a:close/>
              </a:path>
              <a:path w="384810" h="795020">
                <a:moveTo>
                  <a:pt x="384809" y="562483"/>
                </a:moveTo>
                <a:lnTo>
                  <a:pt x="381000" y="562483"/>
                </a:lnTo>
                <a:lnTo>
                  <a:pt x="381000" y="565023"/>
                </a:lnTo>
                <a:lnTo>
                  <a:pt x="384809" y="565023"/>
                </a:lnTo>
                <a:lnTo>
                  <a:pt x="384809" y="562483"/>
                </a:lnTo>
                <a:close/>
              </a:path>
              <a:path w="384810" h="795020">
                <a:moveTo>
                  <a:pt x="2539" y="558673"/>
                </a:moveTo>
                <a:lnTo>
                  <a:pt x="0" y="558673"/>
                </a:lnTo>
                <a:lnTo>
                  <a:pt x="0" y="561213"/>
                </a:lnTo>
                <a:lnTo>
                  <a:pt x="3809" y="561213"/>
                </a:lnTo>
                <a:lnTo>
                  <a:pt x="3809" y="560070"/>
                </a:lnTo>
                <a:lnTo>
                  <a:pt x="2539" y="560070"/>
                </a:lnTo>
                <a:lnTo>
                  <a:pt x="2539" y="558673"/>
                </a:lnTo>
                <a:close/>
              </a:path>
              <a:path w="384810" h="795020">
                <a:moveTo>
                  <a:pt x="384809" y="560070"/>
                </a:moveTo>
                <a:lnTo>
                  <a:pt x="381000" y="560070"/>
                </a:lnTo>
                <a:lnTo>
                  <a:pt x="381000" y="561213"/>
                </a:lnTo>
                <a:lnTo>
                  <a:pt x="384809" y="561213"/>
                </a:lnTo>
                <a:lnTo>
                  <a:pt x="384809" y="560070"/>
                </a:lnTo>
                <a:close/>
              </a:path>
              <a:path w="384810" h="795020">
                <a:moveTo>
                  <a:pt x="384809" y="556133"/>
                </a:moveTo>
                <a:lnTo>
                  <a:pt x="381000" y="556133"/>
                </a:lnTo>
                <a:lnTo>
                  <a:pt x="381000" y="558673"/>
                </a:lnTo>
                <a:lnTo>
                  <a:pt x="384809" y="558673"/>
                </a:lnTo>
                <a:lnTo>
                  <a:pt x="384809" y="556133"/>
                </a:lnTo>
                <a:close/>
              </a:path>
              <a:path w="384810" h="795020">
                <a:moveTo>
                  <a:pt x="384809" y="553720"/>
                </a:moveTo>
                <a:lnTo>
                  <a:pt x="381000" y="553720"/>
                </a:lnTo>
                <a:lnTo>
                  <a:pt x="381000" y="554863"/>
                </a:lnTo>
                <a:lnTo>
                  <a:pt x="384809" y="554863"/>
                </a:lnTo>
                <a:lnTo>
                  <a:pt x="384809" y="553720"/>
                </a:lnTo>
                <a:close/>
              </a:path>
              <a:path w="384810" h="795020">
                <a:moveTo>
                  <a:pt x="384809" y="549783"/>
                </a:moveTo>
                <a:lnTo>
                  <a:pt x="381000" y="549783"/>
                </a:lnTo>
                <a:lnTo>
                  <a:pt x="381000" y="552323"/>
                </a:lnTo>
                <a:lnTo>
                  <a:pt x="384809" y="552323"/>
                </a:lnTo>
                <a:lnTo>
                  <a:pt x="384809" y="549783"/>
                </a:lnTo>
                <a:close/>
              </a:path>
              <a:path w="384810" h="795020">
                <a:moveTo>
                  <a:pt x="384809" y="547370"/>
                </a:moveTo>
                <a:lnTo>
                  <a:pt x="381000" y="547370"/>
                </a:lnTo>
                <a:lnTo>
                  <a:pt x="381000" y="548513"/>
                </a:lnTo>
                <a:lnTo>
                  <a:pt x="384809" y="548513"/>
                </a:lnTo>
                <a:lnTo>
                  <a:pt x="384809" y="547370"/>
                </a:lnTo>
                <a:close/>
              </a:path>
              <a:path w="384810" h="795020">
                <a:moveTo>
                  <a:pt x="384809" y="543433"/>
                </a:moveTo>
                <a:lnTo>
                  <a:pt x="381000" y="543433"/>
                </a:lnTo>
                <a:lnTo>
                  <a:pt x="381000" y="545973"/>
                </a:lnTo>
                <a:lnTo>
                  <a:pt x="384809" y="545973"/>
                </a:lnTo>
                <a:lnTo>
                  <a:pt x="384809" y="543433"/>
                </a:lnTo>
                <a:close/>
              </a:path>
              <a:path w="384810" h="795020">
                <a:moveTo>
                  <a:pt x="384809" y="541020"/>
                </a:moveTo>
                <a:lnTo>
                  <a:pt x="381000" y="541020"/>
                </a:lnTo>
                <a:lnTo>
                  <a:pt x="381000" y="542163"/>
                </a:lnTo>
                <a:lnTo>
                  <a:pt x="384809" y="542163"/>
                </a:lnTo>
                <a:lnTo>
                  <a:pt x="384809" y="541020"/>
                </a:lnTo>
                <a:close/>
              </a:path>
              <a:path w="384810" h="795020">
                <a:moveTo>
                  <a:pt x="384809" y="537083"/>
                </a:moveTo>
                <a:lnTo>
                  <a:pt x="381000" y="537083"/>
                </a:lnTo>
                <a:lnTo>
                  <a:pt x="381000" y="539623"/>
                </a:lnTo>
                <a:lnTo>
                  <a:pt x="384809" y="539623"/>
                </a:lnTo>
                <a:lnTo>
                  <a:pt x="384809" y="537083"/>
                </a:lnTo>
                <a:close/>
              </a:path>
              <a:path w="384810" h="795020">
                <a:moveTo>
                  <a:pt x="384809" y="534670"/>
                </a:moveTo>
                <a:lnTo>
                  <a:pt x="381000" y="534670"/>
                </a:lnTo>
                <a:lnTo>
                  <a:pt x="381000" y="535813"/>
                </a:lnTo>
                <a:lnTo>
                  <a:pt x="384809" y="535813"/>
                </a:lnTo>
                <a:lnTo>
                  <a:pt x="384809" y="534670"/>
                </a:lnTo>
                <a:close/>
              </a:path>
              <a:path w="384810" h="795020">
                <a:moveTo>
                  <a:pt x="384809" y="530733"/>
                </a:moveTo>
                <a:lnTo>
                  <a:pt x="381000" y="530733"/>
                </a:lnTo>
                <a:lnTo>
                  <a:pt x="381000" y="533273"/>
                </a:lnTo>
                <a:lnTo>
                  <a:pt x="384809" y="533273"/>
                </a:lnTo>
                <a:lnTo>
                  <a:pt x="384809" y="530733"/>
                </a:lnTo>
                <a:close/>
              </a:path>
              <a:path w="384810" h="795020">
                <a:moveTo>
                  <a:pt x="384809" y="528320"/>
                </a:moveTo>
                <a:lnTo>
                  <a:pt x="381000" y="528320"/>
                </a:lnTo>
                <a:lnTo>
                  <a:pt x="381000" y="529463"/>
                </a:lnTo>
                <a:lnTo>
                  <a:pt x="384809" y="529463"/>
                </a:lnTo>
                <a:lnTo>
                  <a:pt x="384809" y="528320"/>
                </a:lnTo>
                <a:close/>
              </a:path>
              <a:path w="384810" h="795020">
                <a:moveTo>
                  <a:pt x="384809" y="524383"/>
                </a:moveTo>
                <a:lnTo>
                  <a:pt x="381000" y="524383"/>
                </a:lnTo>
                <a:lnTo>
                  <a:pt x="381000" y="526923"/>
                </a:lnTo>
                <a:lnTo>
                  <a:pt x="384809" y="526923"/>
                </a:lnTo>
                <a:lnTo>
                  <a:pt x="384809" y="524383"/>
                </a:lnTo>
                <a:close/>
              </a:path>
              <a:path w="384810" h="795020">
                <a:moveTo>
                  <a:pt x="384809" y="521970"/>
                </a:moveTo>
                <a:lnTo>
                  <a:pt x="381000" y="521970"/>
                </a:lnTo>
                <a:lnTo>
                  <a:pt x="381000" y="523113"/>
                </a:lnTo>
                <a:lnTo>
                  <a:pt x="384809" y="523113"/>
                </a:lnTo>
                <a:lnTo>
                  <a:pt x="384809" y="521970"/>
                </a:lnTo>
                <a:close/>
              </a:path>
              <a:path w="384810" h="795020">
                <a:moveTo>
                  <a:pt x="384809" y="518033"/>
                </a:moveTo>
                <a:lnTo>
                  <a:pt x="381000" y="518033"/>
                </a:lnTo>
                <a:lnTo>
                  <a:pt x="381000" y="520573"/>
                </a:lnTo>
                <a:lnTo>
                  <a:pt x="384809" y="520573"/>
                </a:lnTo>
                <a:lnTo>
                  <a:pt x="384809" y="518033"/>
                </a:lnTo>
                <a:close/>
              </a:path>
              <a:path w="384810" h="795020">
                <a:moveTo>
                  <a:pt x="384809" y="515620"/>
                </a:moveTo>
                <a:lnTo>
                  <a:pt x="381000" y="515620"/>
                </a:lnTo>
                <a:lnTo>
                  <a:pt x="381000" y="516763"/>
                </a:lnTo>
                <a:lnTo>
                  <a:pt x="384809" y="516763"/>
                </a:lnTo>
                <a:lnTo>
                  <a:pt x="384809" y="515620"/>
                </a:lnTo>
                <a:close/>
              </a:path>
              <a:path w="384810" h="795020">
                <a:moveTo>
                  <a:pt x="384809" y="511683"/>
                </a:moveTo>
                <a:lnTo>
                  <a:pt x="381000" y="511683"/>
                </a:lnTo>
                <a:lnTo>
                  <a:pt x="381000" y="514223"/>
                </a:lnTo>
                <a:lnTo>
                  <a:pt x="384809" y="514223"/>
                </a:lnTo>
                <a:lnTo>
                  <a:pt x="384809" y="511683"/>
                </a:lnTo>
                <a:close/>
              </a:path>
              <a:path w="384810" h="795020">
                <a:moveTo>
                  <a:pt x="384809" y="509270"/>
                </a:moveTo>
                <a:lnTo>
                  <a:pt x="381000" y="509270"/>
                </a:lnTo>
                <a:lnTo>
                  <a:pt x="381000" y="510413"/>
                </a:lnTo>
                <a:lnTo>
                  <a:pt x="384809" y="510413"/>
                </a:lnTo>
                <a:lnTo>
                  <a:pt x="384809" y="509270"/>
                </a:lnTo>
                <a:close/>
              </a:path>
              <a:path w="384810" h="795020">
                <a:moveTo>
                  <a:pt x="384809" y="505333"/>
                </a:moveTo>
                <a:lnTo>
                  <a:pt x="381000" y="505333"/>
                </a:lnTo>
                <a:lnTo>
                  <a:pt x="381000" y="507873"/>
                </a:lnTo>
                <a:lnTo>
                  <a:pt x="384809" y="507873"/>
                </a:lnTo>
                <a:lnTo>
                  <a:pt x="384809" y="505333"/>
                </a:lnTo>
                <a:close/>
              </a:path>
              <a:path w="384810" h="795020">
                <a:moveTo>
                  <a:pt x="384809" y="502920"/>
                </a:moveTo>
                <a:lnTo>
                  <a:pt x="381000" y="502920"/>
                </a:lnTo>
                <a:lnTo>
                  <a:pt x="381000" y="504063"/>
                </a:lnTo>
                <a:lnTo>
                  <a:pt x="384809" y="504063"/>
                </a:lnTo>
                <a:lnTo>
                  <a:pt x="384809" y="502920"/>
                </a:lnTo>
                <a:close/>
              </a:path>
              <a:path w="384810" h="795020">
                <a:moveTo>
                  <a:pt x="384809" y="498983"/>
                </a:moveTo>
                <a:lnTo>
                  <a:pt x="381000" y="498983"/>
                </a:lnTo>
                <a:lnTo>
                  <a:pt x="381000" y="501523"/>
                </a:lnTo>
                <a:lnTo>
                  <a:pt x="384809" y="501523"/>
                </a:lnTo>
                <a:lnTo>
                  <a:pt x="384809" y="498983"/>
                </a:lnTo>
                <a:close/>
              </a:path>
              <a:path w="384810" h="795020">
                <a:moveTo>
                  <a:pt x="384809" y="496570"/>
                </a:moveTo>
                <a:lnTo>
                  <a:pt x="381000" y="496570"/>
                </a:lnTo>
                <a:lnTo>
                  <a:pt x="381000" y="497713"/>
                </a:lnTo>
                <a:lnTo>
                  <a:pt x="384809" y="497713"/>
                </a:lnTo>
                <a:lnTo>
                  <a:pt x="384809" y="496570"/>
                </a:lnTo>
                <a:close/>
              </a:path>
              <a:path w="384810" h="795020">
                <a:moveTo>
                  <a:pt x="384809" y="492633"/>
                </a:moveTo>
                <a:lnTo>
                  <a:pt x="381000" y="492633"/>
                </a:lnTo>
                <a:lnTo>
                  <a:pt x="381000" y="495173"/>
                </a:lnTo>
                <a:lnTo>
                  <a:pt x="384809" y="495173"/>
                </a:lnTo>
                <a:lnTo>
                  <a:pt x="384809" y="492633"/>
                </a:lnTo>
                <a:close/>
              </a:path>
              <a:path w="384810" h="795020">
                <a:moveTo>
                  <a:pt x="384809" y="490220"/>
                </a:moveTo>
                <a:lnTo>
                  <a:pt x="381000" y="490220"/>
                </a:lnTo>
                <a:lnTo>
                  <a:pt x="381000" y="491363"/>
                </a:lnTo>
                <a:lnTo>
                  <a:pt x="384809" y="491363"/>
                </a:lnTo>
                <a:lnTo>
                  <a:pt x="384809" y="490220"/>
                </a:lnTo>
                <a:close/>
              </a:path>
              <a:path w="384810" h="795020">
                <a:moveTo>
                  <a:pt x="384809" y="486283"/>
                </a:moveTo>
                <a:lnTo>
                  <a:pt x="381000" y="486283"/>
                </a:lnTo>
                <a:lnTo>
                  <a:pt x="381000" y="488823"/>
                </a:lnTo>
                <a:lnTo>
                  <a:pt x="384809" y="488823"/>
                </a:lnTo>
                <a:lnTo>
                  <a:pt x="384809" y="486283"/>
                </a:lnTo>
                <a:close/>
              </a:path>
              <a:path w="384810" h="795020">
                <a:moveTo>
                  <a:pt x="384809" y="483870"/>
                </a:moveTo>
                <a:lnTo>
                  <a:pt x="381000" y="483870"/>
                </a:lnTo>
                <a:lnTo>
                  <a:pt x="381000" y="485013"/>
                </a:lnTo>
                <a:lnTo>
                  <a:pt x="384809" y="485013"/>
                </a:lnTo>
                <a:lnTo>
                  <a:pt x="384809" y="483870"/>
                </a:lnTo>
                <a:close/>
              </a:path>
              <a:path w="384810" h="795020">
                <a:moveTo>
                  <a:pt x="384809" y="479933"/>
                </a:moveTo>
                <a:lnTo>
                  <a:pt x="381000" y="479933"/>
                </a:lnTo>
                <a:lnTo>
                  <a:pt x="381000" y="482473"/>
                </a:lnTo>
                <a:lnTo>
                  <a:pt x="384809" y="482473"/>
                </a:lnTo>
                <a:lnTo>
                  <a:pt x="384809" y="479933"/>
                </a:lnTo>
                <a:close/>
              </a:path>
              <a:path w="384810" h="795020">
                <a:moveTo>
                  <a:pt x="384809" y="474980"/>
                </a:moveTo>
                <a:lnTo>
                  <a:pt x="381000" y="474980"/>
                </a:lnTo>
                <a:lnTo>
                  <a:pt x="381000" y="478663"/>
                </a:lnTo>
                <a:lnTo>
                  <a:pt x="384809" y="478663"/>
                </a:lnTo>
                <a:lnTo>
                  <a:pt x="384809" y="474980"/>
                </a:lnTo>
                <a:close/>
              </a:path>
              <a:path w="384810" h="795020">
                <a:moveTo>
                  <a:pt x="3809" y="645033"/>
                </a:moveTo>
                <a:lnTo>
                  <a:pt x="0" y="645033"/>
                </a:lnTo>
                <a:lnTo>
                  <a:pt x="0" y="702183"/>
                </a:lnTo>
                <a:lnTo>
                  <a:pt x="3809" y="702183"/>
                </a:lnTo>
                <a:lnTo>
                  <a:pt x="3809" y="645033"/>
                </a:lnTo>
                <a:close/>
              </a:path>
              <a:path w="384810" h="795020">
                <a:moveTo>
                  <a:pt x="384809" y="645033"/>
                </a:moveTo>
                <a:lnTo>
                  <a:pt x="381000" y="645033"/>
                </a:lnTo>
                <a:lnTo>
                  <a:pt x="381000" y="702183"/>
                </a:lnTo>
                <a:lnTo>
                  <a:pt x="384809" y="702183"/>
                </a:lnTo>
                <a:lnTo>
                  <a:pt x="384809" y="645033"/>
                </a:lnTo>
                <a:close/>
              </a:path>
              <a:path w="384810" h="795020">
                <a:moveTo>
                  <a:pt x="3809" y="702183"/>
                </a:moveTo>
                <a:lnTo>
                  <a:pt x="0" y="702183"/>
                </a:lnTo>
                <a:lnTo>
                  <a:pt x="0" y="756793"/>
                </a:lnTo>
                <a:lnTo>
                  <a:pt x="3809" y="756793"/>
                </a:lnTo>
                <a:lnTo>
                  <a:pt x="3809" y="702183"/>
                </a:lnTo>
                <a:close/>
              </a:path>
              <a:path w="384810" h="795020">
                <a:moveTo>
                  <a:pt x="384809" y="702183"/>
                </a:moveTo>
                <a:lnTo>
                  <a:pt x="381000" y="702183"/>
                </a:lnTo>
                <a:lnTo>
                  <a:pt x="381000" y="756793"/>
                </a:lnTo>
                <a:lnTo>
                  <a:pt x="384809" y="756793"/>
                </a:lnTo>
                <a:lnTo>
                  <a:pt x="384809" y="702183"/>
                </a:lnTo>
                <a:close/>
              </a:path>
              <a:path w="384810" h="795020">
                <a:moveTo>
                  <a:pt x="3809" y="756793"/>
                </a:moveTo>
                <a:lnTo>
                  <a:pt x="0" y="756793"/>
                </a:lnTo>
                <a:lnTo>
                  <a:pt x="0" y="763143"/>
                </a:lnTo>
                <a:lnTo>
                  <a:pt x="3809" y="763143"/>
                </a:lnTo>
                <a:lnTo>
                  <a:pt x="3809" y="756793"/>
                </a:lnTo>
                <a:close/>
              </a:path>
              <a:path w="384810" h="795020">
                <a:moveTo>
                  <a:pt x="384809" y="756793"/>
                </a:moveTo>
                <a:lnTo>
                  <a:pt x="381000" y="756793"/>
                </a:lnTo>
                <a:lnTo>
                  <a:pt x="381000" y="763143"/>
                </a:lnTo>
                <a:lnTo>
                  <a:pt x="384810" y="763143"/>
                </a:lnTo>
                <a:lnTo>
                  <a:pt x="384809" y="756793"/>
                </a:lnTo>
                <a:close/>
              </a:path>
              <a:path w="384810" h="795020">
                <a:moveTo>
                  <a:pt x="3809" y="763143"/>
                </a:moveTo>
                <a:lnTo>
                  <a:pt x="0" y="763143"/>
                </a:lnTo>
                <a:lnTo>
                  <a:pt x="0" y="769493"/>
                </a:lnTo>
                <a:lnTo>
                  <a:pt x="3809" y="769493"/>
                </a:lnTo>
                <a:lnTo>
                  <a:pt x="3809" y="763143"/>
                </a:lnTo>
                <a:close/>
              </a:path>
              <a:path w="384810" h="795020">
                <a:moveTo>
                  <a:pt x="384810" y="763143"/>
                </a:moveTo>
                <a:lnTo>
                  <a:pt x="381000" y="763143"/>
                </a:lnTo>
                <a:lnTo>
                  <a:pt x="381000" y="766953"/>
                </a:lnTo>
                <a:lnTo>
                  <a:pt x="382270" y="766953"/>
                </a:lnTo>
                <a:lnTo>
                  <a:pt x="382270" y="765683"/>
                </a:lnTo>
                <a:lnTo>
                  <a:pt x="383539" y="765683"/>
                </a:lnTo>
                <a:lnTo>
                  <a:pt x="383539" y="764413"/>
                </a:lnTo>
                <a:lnTo>
                  <a:pt x="384810" y="764413"/>
                </a:lnTo>
                <a:lnTo>
                  <a:pt x="384810" y="763143"/>
                </a:lnTo>
                <a:close/>
              </a:path>
              <a:path w="384810" h="795020">
                <a:moveTo>
                  <a:pt x="3809" y="769493"/>
                </a:moveTo>
                <a:lnTo>
                  <a:pt x="0" y="769493"/>
                </a:lnTo>
                <a:lnTo>
                  <a:pt x="0" y="775843"/>
                </a:lnTo>
                <a:lnTo>
                  <a:pt x="3809" y="775843"/>
                </a:lnTo>
                <a:lnTo>
                  <a:pt x="3809" y="769493"/>
                </a:lnTo>
                <a:close/>
              </a:path>
              <a:path w="384810" h="795020">
                <a:moveTo>
                  <a:pt x="3809" y="775843"/>
                </a:moveTo>
                <a:lnTo>
                  <a:pt x="0" y="775843"/>
                </a:lnTo>
                <a:lnTo>
                  <a:pt x="0" y="782193"/>
                </a:lnTo>
                <a:lnTo>
                  <a:pt x="3809" y="782193"/>
                </a:lnTo>
                <a:lnTo>
                  <a:pt x="3809" y="775843"/>
                </a:lnTo>
                <a:close/>
              </a:path>
              <a:path w="384810" h="795020">
                <a:moveTo>
                  <a:pt x="3809" y="782193"/>
                </a:moveTo>
                <a:lnTo>
                  <a:pt x="0" y="782193"/>
                </a:lnTo>
                <a:lnTo>
                  <a:pt x="0" y="788543"/>
                </a:lnTo>
                <a:lnTo>
                  <a:pt x="3809" y="788543"/>
                </a:lnTo>
                <a:lnTo>
                  <a:pt x="3809" y="782193"/>
                </a:lnTo>
                <a:close/>
              </a:path>
              <a:path w="384810" h="795020">
                <a:moveTo>
                  <a:pt x="3809" y="788543"/>
                </a:moveTo>
                <a:lnTo>
                  <a:pt x="0" y="788543"/>
                </a:lnTo>
                <a:lnTo>
                  <a:pt x="0" y="794893"/>
                </a:lnTo>
                <a:lnTo>
                  <a:pt x="359409" y="794893"/>
                </a:lnTo>
                <a:lnTo>
                  <a:pt x="359409" y="793623"/>
                </a:lnTo>
                <a:lnTo>
                  <a:pt x="360679" y="793623"/>
                </a:lnTo>
                <a:lnTo>
                  <a:pt x="360679" y="792353"/>
                </a:lnTo>
                <a:lnTo>
                  <a:pt x="3809" y="792353"/>
                </a:lnTo>
                <a:lnTo>
                  <a:pt x="3809" y="788543"/>
                </a:lnTo>
                <a:close/>
              </a:path>
            </a:pathLst>
          </a:custGeom>
          <a:solidFill>
            <a:srgbClr val="C34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8" name="bk object 4928"/>
          <p:cNvSpPr/>
          <p:nvPr/>
        </p:nvSpPr>
        <p:spPr>
          <a:xfrm>
            <a:off x="5643879" y="2856357"/>
            <a:ext cx="377190" cy="788670"/>
          </a:xfrm>
          <a:custGeom>
            <a:avLst/>
            <a:gdLst/>
            <a:ahLst/>
            <a:cxnLst/>
            <a:rect l="l" t="t" r="r" b="b"/>
            <a:pathLst>
              <a:path w="377189" h="788670">
                <a:moveTo>
                  <a:pt x="377190" y="63500"/>
                </a:moveTo>
                <a:lnTo>
                  <a:pt x="373380" y="63500"/>
                </a:lnTo>
                <a:lnTo>
                  <a:pt x="373380" y="68452"/>
                </a:lnTo>
                <a:lnTo>
                  <a:pt x="377190" y="68452"/>
                </a:lnTo>
                <a:lnTo>
                  <a:pt x="377190" y="63500"/>
                </a:lnTo>
                <a:close/>
              </a:path>
              <a:path w="377189" h="788670">
                <a:moveTo>
                  <a:pt x="377190" y="57150"/>
                </a:moveTo>
                <a:lnTo>
                  <a:pt x="373380" y="57150"/>
                </a:lnTo>
                <a:lnTo>
                  <a:pt x="373380" y="62102"/>
                </a:lnTo>
                <a:lnTo>
                  <a:pt x="377190" y="62102"/>
                </a:lnTo>
                <a:lnTo>
                  <a:pt x="377190" y="57150"/>
                </a:lnTo>
                <a:close/>
              </a:path>
              <a:path w="377189" h="788670">
                <a:moveTo>
                  <a:pt x="377190" y="54610"/>
                </a:moveTo>
                <a:lnTo>
                  <a:pt x="373380" y="54610"/>
                </a:lnTo>
                <a:lnTo>
                  <a:pt x="373380" y="55752"/>
                </a:lnTo>
                <a:lnTo>
                  <a:pt x="377190" y="55752"/>
                </a:lnTo>
                <a:lnTo>
                  <a:pt x="377190" y="54610"/>
                </a:lnTo>
                <a:close/>
              </a:path>
              <a:path w="377189" h="788670">
                <a:moveTo>
                  <a:pt x="377190" y="50800"/>
                </a:moveTo>
                <a:lnTo>
                  <a:pt x="373380" y="50800"/>
                </a:lnTo>
                <a:lnTo>
                  <a:pt x="373380" y="53339"/>
                </a:lnTo>
                <a:lnTo>
                  <a:pt x="377190" y="53339"/>
                </a:lnTo>
                <a:lnTo>
                  <a:pt x="377190" y="50800"/>
                </a:lnTo>
                <a:close/>
              </a:path>
              <a:path w="377189" h="788670">
                <a:moveTo>
                  <a:pt x="377190" y="48260"/>
                </a:moveTo>
                <a:lnTo>
                  <a:pt x="373380" y="48260"/>
                </a:lnTo>
                <a:lnTo>
                  <a:pt x="373380" y="49402"/>
                </a:lnTo>
                <a:lnTo>
                  <a:pt x="377190" y="49402"/>
                </a:lnTo>
                <a:lnTo>
                  <a:pt x="377190" y="48260"/>
                </a:lnTo>
                <a:close/>
              </a:path>
              <a:path w="377189" h="788670">
                <a:moveTo>
                  <a:pt x="377190" y="44450"/>
                </a:moveTo>
                <a:lnTo>
                  <a:pt x="373380" y="44450"/>
                </a:lnTo>
                <a:lnTo>
                  <a:pt x="373380" y="46989"/>
                </a:lnTo>
                <a:lnTo>
                  <a:pt x="377190" y="46989"/>
                </a:lnTo>
                <a:lnTo>
                  <a:pt x="377190" y="44450"/>
                </a:lnTo>
                <a:close/>
              </a:path>
              <a:path w="377189" h="788670">
                <a:moveTo>
                  <a:pt x="377190" y="41910"/>
                </a:moveTo>
                <a:lnTo>
                  <a:pt x="373380" y="41910"/>
                </a:lnTo>
                <a:lnTo>
                  <a:pt x="373380" y="43052"/>
                </a:lnTo>
                <a:lnTo>
                  <a:pt x="377190" y="43052"/>
                </a:lnTo>
                <a:lnTo>
                  <a:pt x="377190" y="41910"/>
                </a:lnTo>
                <a:close/>
              </a:path>
              <a:path w="377189" h="788670">
                <a:moveTo>
                  <a:pt x="377190" y="38100"/>
                </a:moveTo>
                <a:lnTo>
                  <a:pt x="373380" y="38100"/>
                </a:lnTo>
                <a:lnTo>
                  <a:pt x="373380" y="40639"/>
                </a:lnTo>
                <a:lnTo>
                  <a:pt x="377190" y="40639"/>
                </a:lnTo>
                <a:lnTo>
                  <a:pt x="377190" y="38100"/>
                </a:lnTo>
                <a:close/>
              </a:path>
              <a:path w="377189" h="788670">
                <a:moveTo>
                  <a:pt x="377190" y="35560"/>
                </a:moveTo>
                <a:lnTo>
                  <a:pt x="373380" y="35560"/>
                </a:lnTo>
                <a:lnTo>
                  <a:pt x="373380" y="36702"/>
                </a:lnTo>
                <a:lnTo>
                  <a:pt x="377190" y="36702"/>
                </a:lnTo>
                <a:lnTo>
                  <a:pt x="377190" y="35560"/>
                </a:lnTo>
                <a:close/>
              </a:path>
              <a:path w="377189" h="788670">
                <a:moveTo>
                  <a:pt x="377190" y="31750"/>
                </a:moveTo>
                <a:lnTo>
                  <a:pt x="373380" y="31750"/>
                </a:lnTo>
                <a:lnTo>
                  <a:pt x="373380" y="34289"/>
                </a:lnTo>
                <a:lnTo>
                  <a:pt x="377190" y="34289"/>
                </a:lnTo>
                <a:lnTo>
                  <a:pt x="377190" y="31750"/>
                </a:lnTo>
                <a:close/>
              </a:path>
              <a:path w="377189" h="788670">
                <a:moveTo>
                  <a:pt x="377190" y="29210"/>
                </a:moveTo>
                <a:lnTo>
                  <a:pt x="373380" y="29210"/>
                </a:lnTo>
                <a:lnTo>
                  <a:pt x="373380" y="30352"/>
                </a:lnTo>
                <a:lnTo>
                  <a:pt x="377190" y="30352"/>
                </a:lnTo>
                <a:lnTo>
                  <a:pt x="377190" y="29210"/>
                </a:lnTo>
                <a:close/>
              </a:path>
              <a:path w="377189" h="788670">
                <a:moveTo>
                  <a:pt x="377190" y="25400"/>
                </a:moveTo>
                <a:lnTo>
                  <a:pt x="373380" y="25400"/>
                </a:lnTo>
                <a:lnTo>
                  <a:pt x="373380" y="27939"/>
                </a:lnTo>
                <a:lnTo>
                  <a:pt x="377190" y="27939"/>
                </a:lnTo>
                <a:lnTo>
                  <a:pt x="377190" y="25400"/>
                </a:lnTo>
                <a:close/>
              </a:path>
              <a:path w="377189" h="788670">
                <a:moveTo>
                  <a:pt x="377190" y="22860"/>
                </a:moveTo>
                <a:lnTo>
                  <a:pt x="373380" y="22860"/>
                </a:lnTo>
                <a:lnTo>
                  <a:pt x="373380" y="24002"/>
                </a:lnTo>
                <a:lnTo>
                  <a:pt x="377190" y="24002"/>
                </a:lnTo>
                <a:lnTo>
                  <a:pt x="377190" y="22860"/>
                </a:lnTo>
                <a:close/>
              </a:path>
              <a:path w="377189" h="788670">
                <a:moveTo>
                  <a:pt x="377190" y="19050"/>
                </a:moveTo>
                <a:lnTo>
                  <a:pt x="373380" y="19050"/>
                </a:lnTo>
                <a:lnTo>
                  <a:pt x="373380" y="21589"/>
                </a:lnTo>
                <a:lnTo>
                  <a:pt x="377190" y="21589"/>
                </a:lnTo>
                <a:lnTo>
                  <a:pt x="377190" y="19050"/>
                </a:lnTo>
                <a:close/>
              </a:path>
              <a:path w="377189" h="788670">
                <a:moveTo>
                  <a:pt x="377190" y="16510"/>
                </a:moveTo>
                <a:lnTo>
                  <a:pt x="373380" y="16510"/>
                </a:lnTo>
                <a:lnTo>
                  <a:pt x="373380" y="17652"/>
                </a:lnTo>
                <a:lnTo>
                  <a:pt x="377190" y="17652"/>
                </a:lnTo>
                <a:lnTo>
                  <a:pt x="377190" y="16510"/>
                </a:lnTo>
                <a:close/>
              </a:path>
              <a:path w="377189" h="788670">
                <a:moveTo>
                  <a:pt x="377190" y="12700"/>
                </a:moveTo>
                <a:lnTo>
                  <a:pt x="373380" y="12700"/>
                </a:lnTo>
                <a:lnTo>
                  <a:pt x="373380" y="15239"/>
                </a:lnTo>
                <a:lnTo>
                  <a:pt x="377190" y="15239"/>
                </a:lnTo>
                <a:lnTo>
                  <a:pt x="377190" y="12700"/>
                </a:lnTo>
                <a:close/>
              </a:path>
              <a:path w="377189" h="788670">
                <a:moveTo>
                  <a:pt x="377190" y="10160"/>
                </a:moveTo>
                <a:lnTo>
                  <a:pt x="373380" y="10160"/>
                </a:lnTo>
                <a:lnTo>
                  <a:pt x="373380" y="11302"/>
                </a:lnTo>
                <a:lnTo>
                  <a:pt x="377190" y="11302"/>
                </a:lnTo>
                <a:lnTo>
                  <a:pt x="377190" y="10160"/>
                </a:lnTo>
                <a:close/>
              </a:path>
              <a:path w="377189" h="788670">
                <a:moveTo>
                  <a:pt x="377190" y="6350"/>
                </a:moveTo>
                <a:lnTo>
                  <a:pt x="373380" y="6350"/>
                </a:lnTo>
                <a:lnTo>
                  <a:pt x="373380" y="8889"/>
                </a:lnTo>
                <a:lnTo>
                  <a:pt x="377190" y="8889"/>
                </a:lnTo>
                <a:lnTo>
                  <a:pt x="377190" y="6350"/>
                </a:lnTo>
                <a:close/>
              </a:path>
              <a:path w="377189" h="788670">
                <a:moveTo>
                  <a:pt x="377190" y="3810"/>
                </a:moveTo>
                <a:lnTo>
                  <a:pt x="373380" y="3810"/>
                </a:lnTo>
                <a:lnTo>
                  <a:pt x="373380" y="4952"/>
                </a:lnTo>
                <a:lnTo>
                  <a:pt x="377190" y="4952"/>
                </a:lnTo>
                <a:lnTo>
                  <a:pt x="377190" y="3810"/>
                </a:lnTo>
                <a:close/>
              </a:path>
              <a:path w="377189" h="788670">
                <a:moveTo>
                  <a:pt x="185420" y="2539"/>
                </a:moveTo>
                <a:lnTo>
                  <a:pt x="182880" y="2539"/>
                </a:lnTo>
                <a:lnTo>
                  <a:pt x="182880" y="3810"/>
                </a:lnTo>
                <a:lnTo>
                  <a:pt x="185420" y="3810"/>
                </a:lnTo>
                <a:lnTo>
                  <a:pt x="185420" y="2539"/>
                </a:lnTo>
                <a:close/>
              </a:path>
              <a:path w="377189" h="788670">
                <a:moveTo>
                  <a:pt x="377190" y="0"/>
                </a:moveTo>
                <a:lnTo>
                  <a:pt x="186690" y="0"/>
                </a:lnTo>
                <a:lnTo>
                  <a:pt x="186690" y="2539"/>
                </a:lnTo>
                <a:lnTo>
                  <a:pt x="377190" y="2539"/>
                </a:lnTo>
                <a:lnTo>
                  <a:pt x="377190" y="0"/>
                </a:lnTo>
                <a:close/>
              </a:path>
              <a:path w="377189" h="788670">
                <a:moveTo>
                  <a:pt x="377190" y="69723"/>
                </a:moveTo>
                <a:lnTo>
                  <a:pt x="373380" y="69723"/>
                </a:lnTo>
                <a:lnTo>
                  <a:pt x="373380" y="76073"/>
                </a:lnTo>
                <a:lnTo>
                  <a:pt x="377190" y="76073"/>
                </a:lnTo>
                <a:lnTo>
                  <a:pt x="377190" y="69723"/>
                </a:lnTo>
                <a:close/>
              </a:path>
              <a:path w="377189" h="788670">
                <a:moveTo>
                  <a:pt x="377190" y="154939"/>
                </a:moveTo>
                <a:lnTo>
                  <a:pt x="373380" y="154939"/>
                </a:lnTo>
                <a:lnTo>
                  <a:pt x="373380" y="164973"/>
                </a:lnTo>
                <a:lnTo>
                  <a:pt x="377190" y="164973"/>
                </a:lnTo>
                <a:lnTo>
                  <a:pt x="377190" y="154939"/>
                </a:lnTo>
                <a:close/>
              </a:path>
              <a:path w="377189" h="788670">
                <a:moveTo>
                  <a:pt x="377190" y="151257"/>
                </a:moveTo>
                <a:lnTo>
                  <a:pt x="373380" y="151257"/>
                </a:lnTo>
                <a:lnTo>
                  <a:pt x="373380" y="154812"/>
                </a:lnTo>
                <a:lnTo>
                  <a:pt x="377190" y="154812"/>
                </a:lnTo>
                <a:lnTo>
                  <a:pt x="377190" y="151257"/>
                </a:lnTo>
                <a:close/>
              </a:path>
              <a:path w="377189" h="788670">
                <a:moveTo>
                  <a:pt x="377190" y="148589"/>
                </a:moveTo>
                <a:lnTo>
                  <a:pt x="373380" y="148589"/>
                </a:lnTo>
                <a:lnTo>
                  <a:pt x="373380" y="151002"/>
                </a:lnTo>
                <a:lnTo>
                  <a:pt x="377190" y="151002"/>
                </a:lnTo>
                <a:lnTo>
                  <a:pt x="377190" y="148589"/>
                </a:lnTo>
                <a:close/>
              </a:path>
              <a:path w="377189" h="788670">
                <a:moveTo>
                  <a:pt x="377190" y="144907"/>
                </a:moveTo>
                <a:lnTo>
                  <a:pt x="373380" y="144907"/>
                </a:lnTo>
                <a:lnTo>
                  <a:pt x="373380" y="148462"/>
                </a:lnTo>
                <a:lnTo>
                  <a:pt x="377190" y="148462"/>
                </a:lnTo>
                <a:lnTo>
                  <a:pt x="377190" y="144907"/>
                </a:lnTo>
                <a:close/>
              </a:path>
              <a:path w="377189" h="788670">
                <a:moveTo>
                  <a:pt x="377190" y="142239"/>
                </a:moveTo>
                <a:lnTo>
                  <a:pt x="373380" y="142239"/>
                </a:lnTo>
                <a:lnTo>
                  <a:pt x="373380" y="144652"/>
                </a:lnTo>
                <a:lnTo>
                  <a:pt x="377190" y="144652"/>
                </a:lnTo>
                <a:lnTo>
                  <a:pt x="377190" y="142239"/>
                </a:lnTo>
                <a:close/>
              </a:path>
              <a:path w="377189" h="788670">
                <a:moveTo>
                  <a:pt x="377190" y="138557"/>
                </a:moveTo>
                <a:lnTo>
                  <a:pt x="373380" y="138557"/>
                </a:lnTo>
                <a:lnTo>
                  <a:pt x="373380" y="142112"/>
                </a:lnTo>
                <a:lnTo>
                  <a:pt x="377190" y="142112"/>
                </a:lnTo>
                <a:lnTo>
                  <a:pt x="377190" y="138557"/>
                </a:lnTo>
                <a:close/>
              </a:path>
              <a:path w="377189" h="788670">
                <a:moveTo>
                  <a:pt x="377190" y="135889"/>
                </a:moveTo>
                <a:lnTo>
                  <a:pt x="373380" y="135889"/>
                </a:lnTo>
                <a:lnTo>
                  <a:pt x="373380" y="138302"/>
                </a:lnTo>
                <a:lnTo>
                  <a:pt x="377190" y="138302"/>
                </a:lnTo>
                <a:lnTo>
                  <a:pt x="377190" y="135889"/>
                </a:lnTo>
                <a:close/>
              </a:path>
              <a:path w="377189" h="788670">
                <a:moveTo>
                  <a:pt x="377190" y="132207"/>
                </a:moveTo>
                <a:lnTo>
                  <a:pt x="373380" y="132207"/>
                </a:lnTo>
                <a:lnTo>
                  <a:pt x="373380" y="135762"/>
                </a:lnTo>
                <a:lnTo>
                  <a:pt x="377190" y="135762"/>
                </a:lnTo>
                <a:lnTo>
                  <a:pt x="377190" y="132207"/>
                </a:lnTo>
                <a:close/>
              </a:path>
              <a:path w="377189" h="788670">
                <a:moveTo>
                  <a:pt x="377190" y="129539"/>
                </a:moveTo>
                <a:lnTo>
                  <a:pt x="373380" y="129539"/>
                </a:lnTo>
                <a:lnTo>
                  <a:pt x="373380" y="131952"/>
                </a:lnTo>
                <a:lnTo>
                  <a:pt x="377190" y="131952"/>
                </a:lnTo>
                <a:lnTo>
                  <a:pt x="377190" y="129539"/>
                </a:lnTo>
                <a:close/>
              </a:path>
              <a:path w="377189" h="788670">
                <a:moveTo>
                  <a:pt x="377190" y="125857"/>
                </a:moveTo>
                <a:lnTo>
                  <a:pt x="373380" y="125857"/>
                </a:lnTo>
                <a:lnTo>
                  <a:pt x="373380" y="129412"/>
                </a:lnTo>
                <a:lnTo>
                  <a:pt x="377190" y="129412"/>
                </a:lnTo>
                <a:lnTo>
                  <a:pt x="377190" y="125857"/>
                </a:lnTo>
                <a:close/>
              </a:path>
              <a:path w="377189" h="788670">
                <a:moveTo>
                  <a:pt x="377190" y="123189"/>
                </a:moveTo>
                <a:lnTo>
                  <a:pt x="373380" y="123189"/>
                </a:lnTo>
                <a:lnTo>
                  <a:pt x="373380" y="125602"/>
                </a:lnTo>
                <a:lnTo>
                  <a:pt x="377190" y="125602"/>
                </a:lnTo>
                <a:lnTo>
                  <a:pt x="377190" y="123189"/>
                </a:lnTo>
                <a:close/>
              </a:path>
              <a:path w="377189" h="788670">
                <a:moveTo>
                  <a:pt x="377190" y="119507"/>
                </a:moveTo>
                <a:lnTo>
                  <a:pt x="373380" y="119507"/>
                </a:lnTo>
                <a:lnTo>
                  <a:pt x="373380" y="123062"/>
                </a:lnTo>
                <a:lnTo>
                  <a:pt x="377190" y="123062"/>
                </a:lnTo>
                <a:lnTo>
                  <a:pt x="377190" y="119507"/>
                </a:lnTo>
                <a:close/>
              </a:path>
              <a:path w="377189" h="788670">
                <a:moveTo>
                  <a:pt x="377190" y="116839"/>
                </a:moveTo>
                <a:lnTo>
                  <a:pt x="373380" y="116839"/>
                </a:lnTo>
                <a:lnTo>
                  <a:pt x="373380" y="119252"/>
                </a:lnTo>
                <a:lnTo>
                  <a:pt x="377190" y="119252"/>
                </a:lnTo>
                <a:lnTo>
                  <a:pt x="377190" y="116839"/>
                </a:lnTo>
                <a:close/>
              </a:path>
              <a:path w="377189" h="788670">
                <a:moveTo>
                  <a:pt x="377190" y="113157"/>
                </a:moveTo>
                <a:lnTo>
                  <a:pt x="373380" y="113157"/>
                </a:lnTo>
                <a:lnTo>
                  <a:pt x="373380" y="116712"/>
                </a:lnTo>
                <a:lnTo>
                  <a:pt x="377190" y="116712"/>
                </a:lnTo>
                <a:lnTo>
                  <a:pt x="377190" y="113157"/>
                </a:lnTo>
                <a:close/>
              </a:path>
              <a:path w="377189" h="788670">
                <a:moveTo>
                  <a:pt x="377190" y="110489"/>
                </a:moveTo>
                <a:lnTo>
                  <a:pt x="373380" y="110489"/>
                </a:lnTo>
                <a:lnTo>
                  <a:pt x="373380" y="112902"/>
                </a:lnTo>
                <a:lnTo>
                  <a:pt x="377190" y="112902"/>
                </a:lnTo>
                <a:lnTo>
                  <a:pt x="377190" y="110489"/>
                </a:lnTo>
                <a:close/>
              </a:path>
              <a:path w="377189" h="788670">
                <a:moveTo>
                  <a:pt x="377190" y="106807"/>
                </a:moveTo>
                <a:lnTo>
                  <a:pt x="373380" y="106807"/>
                </a:lnTo>
                <a:lnTo>
                  <a:pt x="373380" y="110362"/>
                </a:lnTo>
                <a:lnTo>
                  <a:pt x="377190" y="110362"/>
                </a:lnTo>
                <a:lnTo>
                  <a:pt x="377190" y="106807"/>
                </a:lnTo>
                <a:close/>
              </a:path>
              <a:path w="377189" h="788670">
                <a:moveTo>
                  <a:pt x="377190" y="104139"/>
                </a:moveTo>
                <a:lnTo>
                  <a:pt x="373380" y="104139"/>
                </a:lnTo>
                <a:lnTo>
                  <a:pt x="373380" y="106552"/>
                </a:lnTo>
                <a:lnTo>
                  <a:pt x="377190" y="106552"/>
                </a:lnTo>
                <a:lnTo>
                  <a:pt x="377190" y="104139"/>
                </a:lnTo>
                <a:close/>
              </a:path>
              <a:path w="377189" h="788670">
                <a:moveTo>
                  <a:pt x="377190" y="100457"/>
                </a:moveTo>
                <a:lnTo>
                  <a:pt x="373380" y="100457"/>
                </a:lnTo>
                <a:lnTo>
                  <a:pt x="373380" y="104012"/>
                </a:lnTo>
                <a:lnTo>
                  <a:pt x="377190" y="104012"/>
                </a:lnTo>
                <a:lnTo>
                  <a:pt x="377190" y="100457"/>
                </a:lnTo>
                <a:close/>
              </a:path>
              <a:path w="377189" h="788670">
                <a:moveTo>
                  <a:pt x="377190" y="97789"/>
                </a:moveTo>
                <a:lnTo>
                  <a:pt x="373380" y="97789"/>
                </a:lnTo>
                <a:lnTo>
                  <a:pt x="373380" y="100202"/>
                </a:lnTo>
                <a:lnTo>
                  <a:pt x="377190" y="100202"/>
                </a:lnTo>
                <a:lnTo>
                  <a:pt x="377190" y="97789"/>
                </a:lnTo>
                <a:close/>
              </a:path>
              <a:path w="377189" h="788670">
                <a:moveTo>
                  <a:pt x="377190" y="94107"/>
                </a:moveTo>
                <a:lnTo>
                  <a:pt x="373380" y="94107"/>
                </a:lnTo>
                <a:lnTo>
                  <a:pt x="373380" y="97662"/>
                </a:lnTo>
                <a:lnTo>
                  <a:pt x="377190" y="97662"/>
                </a:lnTo>
                <a:lnTo>
                  <a:pt x="377190" y="94107"/>
                </a:lnTo>
                <a:close/>
              </a:path>
              <a:path w="377189" h="788670">
                <a:moveTo>
                  <a:pt x="377190" y="91439"/>
                </a:moveTo>
                <a:lnTo>
                  <a:pt x="373380" y="91439"/>
                </a:lnTo>
                <a:lnTo>
                  <a:pt x="373380" y="93852"/>
                </a:lnTo>
                <a:lnTo>
                  <a:pt x="377190" y="93852"/>
                </a:lnTo>
                <a:lnTo>
                  <a:pt x="377190" y="91439"/>
                </a:lnTo>
                <a:close/>
              </a:path>
              <a:path w="377189" h="788670">
                <a:moveTo>
                  <a:pt x="377190" y="87757"/>
                </a:moveTo>
                <a:lnTo>
                  <a:pt x="373380" y="87757"/>
                </a:lnTo>
                <a:lnTo>
                  <a:pt x="373380" y="91312"/>
                </a:lnTo>
                <a:lnTo>
                  <a:pt x="377190" y="91312"/>
                </a:lnTo>
                <a:lnTo>
                  <a:pt x="377190" y="87757"/>
                </a:lnTo>
                <a:close/>
              </a:path>
              <a:path w="377189" h="788670">
                <a:moveTo>
                  <a:pt x="377190" y="85089"/>
                </a:moveTo>
                <a:lnTo>
                  <a:pt x="373380" y="85089"/>
                </a:lnTo>
                <a:lnTo>
                  <a:pt x="373380" y="87502"/>
                </a:lnTo>
                <a:lnTo>
                  <a:pt x="377190" y="87502"/>
                </a:lnTo>
                <a:lnTo>
                  <a:pt x="377190" y="85089"/>
                </a:lnTo>
                <a:close/>
              </a:path>
              <a:path w="377189" h="788670">
                <a:moveTo>
                  <a:pt x="377190" y="81407"/>
                </a:moveTo>
                <a:lnTo>
                  <a:pt x="373380" y="81407"/>
                </a:lnTo>
                <a:lnTo>
                  <a:pt x="373380" y="84962"/>
                </a:lnTo>
                <a:lnTo>
                  <a:pt x="377190" y="84962"/>
                </a:lnTo>
                <a:lnTo>
                  <a:pt x="377190" y="81407"/>
                </a:lnTo>
                <a:close/>
              </a:path>
              <a:path w="377189" h="788670">
                <a:moveTo>
                  <a:pt x="377190" y="78739"/>
                </a:moveTo>
                <a:lnTo>
                  <a:pt x="373380" y="78739"/>
                </a:lnTo>
                <a:lnTo>
                  <a:pt x="373380" y="81152"/>
                </a:lnTo>
                <a:lnTo>
                  <a:pt x="377190" y="81152"/>
                </a:lnTo>
                <a:lnTo>
                  <a:pt x="377190" y="78739"/>
                </a:lnTo>
                <a:close/>
              </a:path>
              <a:path w="377189" h="788670">
                <a:moveTo>
                  <a:pt x="377190" y="76200"/>
                </a:moveTo>
                <a:lnTo>
                  <a:pt x="373380" y="76200"/>
                </a:lnTo>
                <a:lnTo>
                  <a:pt x="373380" y="78612"/>
                </a:lnTo>
                <a:lnTo>
                  <a:pt x="377190" y="78612"/>
                </a:lnTo>
                <a:lnTo>
                  <a:pt x="377190" y="76200"/>
                </a:lnTo>
                <a:close/>
              </a:path>
              <a:path w="377189" h="788670">
                <a:moveTo>
                  <a:pt x="377190" y="164973"/>
                </a:moveTo>
                <a:lnTo>
                  <a:pt x="373380" y="164973"/>
                </a:lnTo>
                <a:lnTo>
                  <a:pt x="373380" y="203073"/>
                </a:lnTo>
                <a:lnTo>
                  <a:pt x="377190" y="203073"/>
                </a:lnTo>
                <a:lnTo>
                  <a:pt x="377190" y="164973"/>
                </a:lnTo>
                <a:close/>
              </a:path>
              <a:path w="377189" h="788670">
                <a:moveTo>
                  <a:pt x="377190" y="203073"/>
                </a:moveTo>
                <a:lnTo>
                  <a:pt x="373380" y="203073"/>
                </a:lnTo>
                <a:lnTo>
                  <a:pt x="373380" y="215773"/>
                </a:lnTo>
                <a:lnTo>
                  <a:pt x="377190" y="215773"/>
                </a:lnTo>
                <a:lnTo>
                  <a:pt x="377190" y="203073"/>
                </a:lnTo>
                <a:close/>
              </a:path>
              <a:path w="377189" h="788670">
                <a:moveTo>
                  <a:pt x="377190" y="215773"/>
                </a:moveTo>
                <a:lnTo>
                  <a:pt x="373380" y="215773"/>
                </a:lnTo>
                <a:lnTo>
                  <a:pt x="373380" y="266573"/>
                </a:lnTo>
                <a:lnTo>
                  <a:pt x="377190" y="266573"/>
                </a:lnTo>
                <a:lnTo>
                  <a:pt x="377190" y="215773"/>
                </a:lnTo>
                <a:close/>
              </a:path>
              <a:path w="377189" h="788670">
                <a:moveTo>
                  <a:pt x="377190" y="266573"/>
                </a:moveTo>
                <a:lnTo>
                  <a:pt x="373380" y="266573"/>
                </a:lnTo>
                <a:lnTo>
                  <a:pt x="373380" y="323723"/>
                </a:lnTo>
                <a:lnTo>
                  <a:pt x="377190" y="323723"/>
                </a:lnTo>
                <a:lnTo>
                  <a:pt x="377190" y="266573"/>
                </a:lnTo>
                <a:close/>
              </a:path>
              <a:path w="377189" h="788670">
                <a:moveTo>
                  <a:pt x="3810" y="356743"/>
                </a:moveTo>
                <a:lnTo>
                  <a:pt x="2540" y="356743"/>
                </a:lnTo>
                <a:lnTo>
                  <a:pt x="2540" y="361823"/>
                </a:lnTo>
                <a:lnTo>
                  <a:pt x="3810" y="361823"/>
                </a:lnTo>
                <a:lnTo>
                  <a:pt x="3810" y="356743"/>
                </a:lnTo>
                <a:close/>
              </a:path>
              <a:path w="377189" h="788670">
                <a:moveTo>
                  <a:pt x="377190" y="323723"/>
                </a:moveTo>
                <a:lnTo>
                  <a:pt x="373380" y="323723"/>
                </a:lnTo>
                <a:lnTo>
                  <a:pt x="373380" y="361823"/>
                </a:lnTo>
                <a:lnTo>
                  <a:pt x="377190" y="361823"/>
                </a:lnTo>
                <a:lnTo>
                  <a:pt x="377190" y="323723"/>
                </a:lnTo>
                <a:close/>
              </a:path>
              <a:path w="377189" h="788670">
                <a:moveTo>
                  <a:pt x="377190" y="417830"/>
                </a:moveTo>
                <a:lnTo>
                  <a:pt x="373380" y="417830"/>
                </a:lnTo>
                <a:lnTo>
                  <a:pt x="373380" y="431673"/>
                </a:lnTo>
                <a:lnTo>
                  <a:pt x="377190" y="431673"/>
                </a:lnTo>
                <a:lnTo>
                  <a:pt x="377190" y="417830"/>
                </a:lnTo>
                <a:close/>
              </a:path>
              <a:path w="377189" h="788670">
                <a:moveTo>
                  <a:pt x="377190" y="415416"/>
                </a:moveTo>
                <a:lnTo>
                  <a:pt x="373380" y="415416"/>
                </a:lnTo>
                <a:lnTo>
                  <a:pt x="373380" y="417702"/>
                </a:lnTo>
                <a:lnTo>
                  <a:pt x="377190" y="417702"/>
                </a:lnTo>
                <a:lnTo>
                  <a:pt x="377190" y="415416"/>
                </a:lnTo>
                <a:close/>
              </a:path>
              <a:path w="377189" h="788670">
                <a:moveTo>
                  <a:pt x="377190" y="411606"/>
                </a:moveTo>
                <a:lnTo>
                  <a:pt x="373380" y="411606"/>
                </a:lnTo>
                <a:lnTo>
                  <a:pt x="373380" y="415289"/>
                </a:lnTo>
                <a:lnTo>
                  <a:pt x="377190" y="415289"/>
                </a:lnTo>
                <a:lnTo>
                  <a:pt x="377190" y="411606"/>
                </a:lnTo>
                <a:close/>
              </a:path>
              <a:path w="377189" h="788670">
                <a:moveTo>
                  <a:pt x="3810" y="409066"/>
                </a:moveTo>
                <a:lnTo>
                  <a:pt x="2540" y="409066"/>
                </a:lnTo>
                <a:lnTo>
                  <a:pt x="2540" y="411606"/>
                </a:lnTo>
                <a:lnTo>
                  <a:pt x="3810" y="411606"/>
                </a:lnTo>
                <a:lnTo>
                  <a:pt x="3810" y="409066"/>
                </a:lnTo>
                <a:close/>
              </a:path>
              <a:path w="377189" h="788670">
                <a:moveTo>
                  <a:pt x="377190" y="409066"/>
                </a:moveTo>
                <a:lnTo>
                  <a:pt x="373380" y="409066"/>
                </a:lnTo>
                <a:lnTo>
                  <a:pt x="373380" y="411352"/>
                </a:lnTo>
                <a:lnTo>
                  <a:pt x="377190" y="411352"/>
                </a:lnTo>
                <a:lnTo>
                  <a:pt x="377190" y="409066"/>
                </a:lnTo>
                <a:close/>
              </a:path>
              <a:path w="377189" h="788670">
                <a:moveTo>
                  <a:pt x="3810" y="405256"/>
                </a:moveTo>
                <a:lnTo>
                  <a:pt x="2540" y="405256"/>
                </a:lnTo>
                <a:lnTo>
                  <a:pt x="2540" y="408939"/>
                </a:lnTo>
                <a:lnTo>
                  <a:pt x="3810" y="408939"/>
                </a:lnTo>
                <a:lnTo>
                  <a:pt x="3810" y="405256"/>
                </a:lnTo>
                <a:close/>
              </a:path>
              <a:path w="377189" h="788670">
                <a:moveTo>
                  <a:pt x="377190" y="405256"/>
                </a:moveTo>
                <a:lnTo>
                  <a:pt x="373380" y="405256"/>
                </a:lnTo>
                <a:lnTo>
                  <a:pt x="373380" y="408939"/>
                </a:lnTo>
                <a:lnTo>
                  <a:pt x="377190" y="408939"/>
                </a:lnTo>
                <a:lnTo>
                  <a:pt x="377190" y="405256"/>
                </a:lnTo>
                <a:close/>
              </a:path>
              <a:path w="377189" h="788670">
                <a:moveTo>
                  <a:pt x="3810" y="402716"/>
                </a:moveTo>
                <a:lnTo>
                  <a:pt x="2540" y="402716"/>
                </a:lnTo>
                <a:lnTo>
                  <a:pt x="2540" y="405002"/>
                </a:lnTo>
                <a:lnTo>
                  <a:pt x="3810" y="405002"/>
                </a:lnTo>
                <a:lnTo>
                  <a:pt x="3810" y="402716"/>
                </a:lnTo>
                <a:close/>
              </a:path>
              <a:path w="377189" h="788670">
                <a:moveTo>
                  <a:pt x="377190" y="402716"/>
                </a:moveTo>
                <a:lnTo>
                  <a:pt x="373380" y="402716"/>
                </a:lnTo>
                <a:lnTo>
                  <a:pt x="373380" y="405002"/>
                </a:lnTo>
                <a:lnTo>
                  <a:pt x="377190" y="405002"/>
                </a:lnTo>
                <a:lnTo>
                  <a:pt x="377190" y="402716"/>
                </a:lnTo>
                <a:close/>
              </a:path>
              <a:path w="377189" h="788670">
                <a:moveTo>
                  <a:pt x="3810" y="398906"/>
                </a:moveTo>
                <a:lnTo>
                  <a:pt x="2540" y="398906"/>
                </a:lnTo>
                <a:lnTo>
                  <a:pt x="2540" y="402589"/>
                </a:lnTo>
                <a:lnTo>
                  <a:pt x="3810" y="402589"/>
                </a:lnTo>
                <a:lnTo>
                  <a:pt x="3810" y="398906"/>
                </a:lnTo>
                <a:close/>
              </a:path>
              <a:path w="377189" h="788670">
                <a:moveTo>
                  <a:pt x="377190" y="398906"/>
                </a:moveTo>
                <a:lnTo>
                  <a:pt x="373380" y="398906"/>
                </a:lnTo>
                <a:lnTo>
                  <a:pt x="373380" y="402589"/>
                </a:lnTo>
                <a:lnTo>
                  <a:pt x="377190" y="402589"/>
                </a:lnTo>
                <a:lnTo>
                  <a:pt x="377190" y="398906"/>
                </a:lnTo>
                <a:close/>
              </a:path>
              <a:path w="377189" h="788670">
                <a:moveTo>
                  <a:pt x="3810" y="396366"/>
                </a:moveTo>
                <a:lnTo>
                  <a:pt x="2540" y="396366"/>
                </a:lnTo>
                <a:lnTo>
                  <a:pt x="2540" y="398652"/>
                </a:lnTo>
                <a:lnTo>
                  <a:pt x="3810" y="398652"/>
                </a:lnTo>
                <a:lnTo>
                  <a:pt x="3810" y="396366"/>
                </a:lnTo>
                <a:close/>
              </a:path>
              <a:path w="377189" h="788670">
                <a:moveTo>
                  <a:pt x="377190" y="396366"/>
                </a:moveTo>
                <a:lnTo>
                  <a:pt x="373380" y="396366"/>
                </a:lnTo>
                <a:lnTo>
                  <a:pt x="373380" y="398652"/>
                </a:lnTo>
                <a:lnTo>
                  <a:pt x="377190" y="398652"/>
                </a:lnTo>
                <a:lnTo>
                  <a:pt x="377190" y="396366"/>
                </a:lnTo>
                <a:close/>
              </a:path>
              <a:path w="377189" h="788670">
                <a:moveTo>
                  <a:pt x="3810" y="392556"/>
                </a:moveTo>
                <a:lnTo>
                  <a:pt x="2540" y="392556"/>
                </a:lnTo>
                <a:lnTo>
                  <a:pt x="2540" y="396239"/>
                </a:lnTo>
                <a:lnTo>
                  <a:pt x="3810" y="396239"/>
                </a:lnTo>
                <a:lnTo>
                  <a:pt x="3810" y="392556"/>
                </a:lnTo>
                <a:close/>
              </a:path>
              <a:path w="377189" h="788670">
                <a:moveTo>
                  <a:pt x="377190" y="392556"/>
                </a:moveTo>
                <a:lnTo>
                  <a:pt x="373380" y="392556"/>
                </a:lnTo>
                <a:lnTo>
                  <a:pt x="373380" y="396239"/>
                </a:lnTo>
                <a:lnTo>
                  <a:pt x="377190" y="396239"/>
                </a:lnTo>
                <a:lnTo>
                  <a:pt x="377190" y="392556"/>
                </a:lnTo>
                <a:close/>
              </a:path>
              <a:path w="377189" h="788670">
                <a:moveTo>
                  <a:pt x="3810" y="390016"/>
                </a:moveTo>
                <a:lnTo>
                  <a:pt x="2540" y="390016"/>
                </a:lnTo>
                <a:lnTo>
                  <a:pt x="2540" y="392302"/>
                </a:lnTo>
                <a:lnTo>
                  <a:pt x="3810" y="392302"/>
                </a:lnTo>
                <a:lnTo>
                  <a:pt x="3810" y="390016"/>
                </a:lnTo>
                <a:close/>
              </a:path>
              <a:path w="377189" h="788670">
                <a:moveTo>
                  <a:pt x="377190" y="390016"/>
                </a:moveTo>
                <a:lnTo>
                  <a:pt x="373380" y="390016"/>
                </a:lnTo>
                <a:lnTo>
                  <a:pt x="373380" y="392302"/>
                </a:lnTo>
                <a:lnTo>
                  <a:pt x="377190" y="392302"/>
                </a:lnTo>
                <a:lnTo>
                  <a:pt x="377190" y="390016"/>
                </a:lnTo>
                <a:close/>
              </a:path>
              <a:path w="377189" h="788670">
                <a:moveTo>
                  <a:pt x="3810" y="386206"/>
                </a:moveTo>
                <a:lnTo>
                  <a:pt x="2540" y="386206"/>
                </a:lnTo>
                <a:lnTo>
                  <a:pt x="2540" y="389889"/>
                </a:lnTo>
                <a:lnTo>
                  <a:pt x="3810" y="389889"/>
                </a:lnTo>
                <a:lnTo>
                  <a:pt x="3810" y="386206"/>
                </a:lnTo>
                <a:close/>
              </a:path>
              <a:path w="377189" h="788670">
                <a:moveTo>
                  <a:pt x="377190" y="386206"/>
                </a:moveTo>
                <a:lnTo>
                  <a:pt x="373380" y="386206"/>
                </a:lnTo>
                <a:lnTo>
                  <a:pt x="373380" y="389889"/>
                </a:lnTo>
                <a:lnTo>
                  <a:pt x="377190" y="389889"/>
                </a:lnTo>
                <a:lnTo>
                  <a:pt x="377190" y="386206"/>
                </a:lnTo>
                <a:close/>
              </a:path>
              <a:path w="377189" h="788670">
                <a:moveTo>
                  <a:pt x="3810" y="383666"/>
                </a:moveTo>
                <a:lnTo>
                  <a:pt x="2540" y="383666"/>
                </a:lnTo>
                <a:lnTo>
                  <a:pt x="2540" y="385952"/>
                </a:lnTo>
                <a:lnTo>
                  <a:pt x="3810" y="385952"/>
                </a:lnTo>
                <a:lnTo>
                  <a:pt x="3810" y="383666"/>
                </a:lnTo>
                <a:close/>
              </a:path>
              <a:path w="377189" h="788670">
                <a:moveTo>
                  <a:pt x="377190" y="383666"/>
                </a:moveTo>
                <a:lnTo>
                  <a:pt x="373380" y="383666"/>
                </a:lnTo>
                <a:lnTo>
                  <a:pt x="373380" y="385952"/>
                </a:lnTo>
                <a:lnTo>
                  <a:pt x="377190" y="385952"/>
                </a:lnTo>
                <a:lnTo>
                  <a:pt x="377190" y="383666"/>
                </a:lnTo>
                <a:close/>
              </a:path>
              <a:path w="377189" h="788670">
                <a:moveTo>
                  <a:pt x="3810" y="379856"/>
                </a:moveTo>
                <a:lnTo>
                  <a:pt x="2540" y="379856"/>
                </a:lnTo>
                <a:lnTo>
                  <a:pt x="2540" y="383539"/>
                </a:lnTo>
                <a:lnTo>
                  <a:pt x="3810" y="383539"/>
                </a:lnTo>
                <a:lnTo>
                  <a:pt x="3810" y="379856"/>
                </a:lnTo>
                <a:close/>
              </a:path>
              <a:path w="377189" h="788670">
                <a:moveTo>
                  <a:pt x="377190" y="379856"/>
                </a:moveTo>
                <a:lnTo>
                  <a:pt x="373380" y="379856"/>
                </a:lnTo>
                <a:lnTo>
                  <a:pt x="373380" y="383539"/>
                </a:lnTo>
                <a:lnTo>
                  <a:pt x="377190" y="383539"/>
                </a:lnTo>
                <a:lnTo>
                  <a:pt x="377190" y="379856"/>
                </a:lnTo>
                <a:close/>
              </a:path>
              <a:path w="377189" h="788670">
                <a:moveTo>
                  <a:pt x="3810" y="370966"/>
                </a:moveTo>
                <a:lnTo>
                  <a:pt x="2540" y="370966"/>
                </a:lnTo>
                <a:lnTo>
                  <a:pt x="2540" y="379602"/>
                </a:lnTo>
                <a:lnTo>
                  <a:pt x="3810" y="379602"/>
                </a:lnTo>
                <a:lnTo>
                  <a:pt x="3810" y="370966"/>
                </a:lnTo>
                <a:close/>
              </a:path>
              <a:path w="377189" h="788670">
                <a:moveTo>
                  <a:pt x="377190" y="370966"/>
                </a:moveTo>
                <a:lnTo>
                  <a:pt x="373380" y="370966"/>
                </a:lnTo>
                <a:lnTo>
                  <a:pt x="373380" y="379602"/>
                </a:lnTo>
                <a:lnTo>
                  <a:pt x="377190" y="379602"/>
                </a:lnTo>
                <a:lnTo>
                  <a:pt x="377190" y="370966"/>
                </a:lnTo>
                <a:close/>
              </a:path>
              <a:path w="377189" h="788670">
                <a:moveTo>
                  <a:pt x="3810" y="367156"/>
                </a:moveTo>
                <a:lnTo>
                  <a:pt x="2540" y="367156"/>
                </a:lnTo>
                <a:lnTo>
                  <a:pt x="2540" y="370839"/>
                </a:lnTo>
                <a:lnTo>
                  <a:pt x="3810" y="370839"/>
                </a:lnTo>
                <a:lnTo>
                  <a:pt x="3810" y="367156"/>
                </a:lnTo>
                <a:close/>
              </a:path>
              <a:path w="377189" h="788670">
                <a:moveTo>
                  <a:pt x="377190" y="367156"/>
                </a:moveTo>
                <a:lnTo>
                  <a:pt x="373380" y="367156"/>
                </a:lnTo>
                <a:lnTo>
                  <a:pt x="373380" y="370839"/>
                </a:lnTo>
                <a:lnTo>
                  <a:pt x="377190" y="370839"/>
                </a:lnTo>
                <a:lnTo>
                  <a:pt x="377190" y="367156"/>
                </a:lnTo>
                <a:close/>
              </a:path>
              <a:path w="377189" h="788670">
                <a:moveTo>
                  <a:pt x="3810" y="364616"/>
                </a:moveTo>
                <a:lnTo>
                  <a:pt x="2540" y="364616"/>
                </a:lnTo>
                <a:lnTo>
                  <a:pt x="2540" y="366902"/>
                </a:lnTo>
                <a:lnTo>
                  <a:pt x="3810" y="366902"/>
                </a:lnTo>
                <a:lnTo>
                  <a:pt x="3810" y="364616"/>
                </a:lnTo>
                <a:close/>
              </a:path>
              <a:path w="377189" h="788670">
                <a:moveTo>
                  <a:pt x="377190" y="364616"/>
                </a:moveTo>
                <a:lnTo>
                  <a:pt x="373380" y="364616"/>
                </a:lnTo>
                <a:lnTo>
                  <a:pt x="373380" y="366902"/>
                </a:lnTo>
                <a:lnTo>
                  <a:pt x="377190" y="366902"/>
                </a:lnTo>
                <a:lnTo>
                  <a:pt x="377190" y="364616"/>
                </a:lnTo>
                <a:close/>
              </a:path>
              <a:path w="377189" h="788670">
                <a:moveTo>
                  <a:pt x="3810" y="362076"/>
                </a:moveTo>
                <a:lnTo>
                  <a:pt x="2540" y="362076"/>
                </a:lnTo>
                <a:lnTo>
                  <a:pt x="2540" y="364489"/>
                </a:lnTo>
                <a:lnTo>
                  <a:pt x="3810" y="364489"/>
                </a:lnTo>
                <a:lnTo>
                  <a:pt x="3810" y="362076"/>
                </a:lnTo>
                <a:close/>
              </a:path>
              <a:path w="377189" h="788670">
                <a:moveTo>
                  <a:pt x="377190" y="362076"/>
                </a:moveTo>
                <a:lnTo>
                  <a:pt x="373380" y="362076"/>
                </a:lnTo>
                <a:lnTo>
                  <a:pt x="373380" y="364489"/>
                </a:lnTo>
                <a:lnTo>
                  <a:pt x="377190" y="364489"/>
                </a:lnTo>
                <a:lnTo>
                  <a:pt x="377190" y="362076"/>
                </a:lnTo>
                <a:close/>
              </a:path>
              <a:path w="377189" h="788670">
                <a:moveTo>
                  <a:pt x="377190" y="431673"/>
                </a:moveTo>
                <a:lnTo>
                  <a:pt x="373380" y="431673"/>
                </a:lnTo>
                <a:lnTo>
                  <a:pt x="373380" y="469773"/>
                </a:lnTo>
                <a:lnTo>
                  <a:pt x="377190" y="469773"/>
                </a:lnTo>
                <a:lnTo>
                  <a:pt x="377190" y="431673"/>
                </a:lnTo>
                <a:close/>
              </a:path>
              <a:path w="377189" h="788670">
                <a:moveTo>
                  <a:pt x="3810" y="638683"/>
                </a:moveTo>
                <a:lnTo>
                  <a:pt x="0" y="638683"/>
                </a:lnTo>
                <a:lnTo>
                  <a:pt x="0" y="639952"/>
                </a:lnTo>
                <a:lnTo>
                  <a:pt x="3810" y="639952"/>
                </a:lnTo>
                <a:lnTo>
                  <a:pt x="3810" y="638683"/>
                </a:lnTo>
                <a:close/>
              </a:path>
              <a:path w="377189" h="788670">
                <a:moveTo>
                  <a:pt x="3810" y="634873"/>
                </a:moveTo>
                <a:lnTo>
                  <a:pt x="0" y="634873"/>
                </a:lnTo>
                <a:lnTo>
                  <a:pt x="0" y="637413"/>
                </a:lnTo>
                <a:lnTo>
                  <a:pt x="3810" y="637413"/>
                </a:lnTo>
                <a:lnTo>
                  <a:pt x="3810" y="634873"/>
                </a:lnTo>
                <a:close/>
              </a:path>
              <a:path w="377189" h="788670">
                <a:moveTo>
                  <a:pt x="377190" y="638683"/>
                </a:moveTo>
                <a:lnTo>
                  <a:pt x="373380" y="638683"/>
                </a:lnTo>
                <a:lnTo>
                  <a:pt x="373380" y="639952"/>
                </a:lnTo>
                <a:lnTo>
                  <a:pt x="377190" y="639952"/>
                </a:lnTo>
                <a:lnTo>
                  <a:pt x="377190" y="638683"/>
                </a:lnTo>
                <a:close/>
              </a:path>
              <a:path w="377189" h="788670">
                <a:moveTo>
                  <a:pt x="377190" y="634873"/>
                </a:moveTo>
                <a:lnTo>
                  <a:pt x="373380" y="634873"/>
                </a:lnTo>
                <a:lnTo>
                  <a:pt x="373380" y="637413"/>
                </a:lnTo>
                <a:lnTo>
                  <a:pt x="377190" y="637413"/>
                </a:lnTo>
                <a:lnTo>
                  <a:pt x="377190" y="634873"/>
                </a:lnTo>
                <a:close/>
              </a:path>
              <a:path w="377189" h="788670">
                <a:moveTo>
                  <a:pt x="3810" y="632333"/>
                </a:moveTo>
                <a:lnTo>
                  <a:pt x="0" y="632333"/>
                </a:lnTo>
                <a:lnTo>
                  <a:pt x="0" y="633602"/>
                </a:lnTo>
                <a:lnTo>
                  <a:pt x="3810" y="633602"/>
                </a:lnTo>
                <a:lnTo>
                  <a:pt x="3810" y="632333"/>
                </a:lnTo>
                <a:close/>
              </a:path>
              <a:path w="377189" h="788670">
                <a:moveTo>
                  <a:pt x="3810" y="628523"/>
                </a:moveTo>
                <a:lnTo>
                  <a:pt x="0" y="628523"/>
                </a:lnTo>
                <a:lnTo>
                  <a:pt x="0" y="631063"/>
                </a:lnTo>
                <a:lnTo>
                  <a:pt x="3810" y="631063"/>
                </a:lnTo>
                <a:lnTo>
                  <a:pt x="3810" y="628523"/>
                </a:lnTo>
                <a:close/>
              </a:path>
              <a:path w="377189" h="788670">
                <a:moveTo>
                  <a:pt x="377190" y="632333"/>
                </a:moveTo>
                <a:lnTo>
                  <a:pt x="373380" y="632333"/>
                </a:lnTo>
                <a:lnTo>
                  <a:pt x="373380" y="633602"/>
                </a:lnTo>
                <a:lnTo>
                  <a:pt x="377190" y="633602"/>
                </a:lnTo>
                <a:lnTo>
                  <a:pt x="377190" y="632333"/>
                </a:lnTo>
                <a:close/>
              </a:path>
              <a:path w="377189" h="788670">
                <a:moveTo>
                  <a:pt x="377190" y="628523"/>
                </a:moveTo>
                <a:lnTo>
                  <a:pt x="373380" y="628523"/>
                </a:lnTo>
                <a:lnTo>
                  <a:pt x="373380" y="631063"/>
                </a:lnTo>
                <a:lnTo>
                  <a:pt x="377190" y="631063"/>
                </a:lnTo>
                <a:lnTo>
                  <a:pt x="377190" y="628523"/>
                </a:lnTo>
                <a:close/>
              </a:path>
              <a:path w="377189" h="788670">
                <a:moveTo>
                  <a:pt x="3810" y="625983"/>
                </a:moveTo>
                <a:lnTo>
                  <a:pt x="0" y="625983"/>
                </a:lnTo>
                <a:lnTo>
                  <a:pt x="0" y="627252"/>
                </a:lnTo>
                <a:lnTo>
                  <a:pt x="3810" y="627252"/>
                </a:lnTo>
                <a:lnTo>
                  <a:pt x="3810" y="625983"/>
                </a:lnTo>
                <a:close/>
              </a:path>
              <a:path w="377189" h="788670">
                <a:moveTo>
                  <a:pt x="3810" y="622173"/>
                </a:moveTo>
                <a:lnTo>
                  <a:pt x="0" y="622173"/>
                </a:lnTo>
                <a:lnTo>
                  <a:pt x="0" y="624713"/>
                </a:lnTo>
                <a:lnTo>
                  <a:pt x="3810" y="624713"/>
                </a:lnTo>
                <a:lnTo>
                  <a:pt x="3810" y="622173"/>
                </a:lnTo>
                <a:close/>
              </a:path>
              <a:path w="377189" h="788670">
                <a:moveTo>
                  <a:pt x="377190" y="625983"/>
                </a:moveTo>
                <a:lnTo>
                  <a:pt x="373380" y="625983"/>
                </a:lnTo>
                <a:lnTo>
                  <a:pt x="373380" y="627252"/>
                </a:lnTo>
                <a:lnTo>
                  <a:pt x="377190" y="627252"/>
                </a:lnTo>
                <a:lnTo>
                  <a:pt x="377190" y="625983"/>
                </a:lnTo>
                <a:close/>
              </a:path>
              <a:path w="377189" h="788670">
                <a:moveTo>
                  <a:pt x="377190" y="622173"/>
                </a:moveTo>
                <a:lnTo>
                  <a:pt x="373380" y="622173"/>
                </a:lnTo>
                <a:lnTo>
                  <a:pt x="373380" y="624713"/>
                </a:lnTo>
                <a:lnTo>
                  <a:pt x="377190" y="624713"/>
                </a:lnTo>
                <a:lnTo>
                  <a:pt x="377190" y="622173"/>
                </a:lnTo>
                <a:close/>
              </a:path>
              <a:path w="377189" h="788670">
                <a:moveTo>
                  <a:pt x="3810" y="619633"/>
                </a:moveTo>
                <a:lnTo>
                  <a:pt x="0" y="619633"/>
                </a:lnTo>
                <a:lnTo>
                  <a:pt x="0" y="620902"/>
                </a:lnTo>
                <a:lnTo>
                  <a:pt x="3810" y="620902"/>
                </a:lnTo>
                <a:lnTo>
                  <a:pt x="3810" y="619633"/>
                </a:lnTo>
                <a:close/>
              </a:path>
              <a:path w="377189" h="788670">
                <a:moveTo>
                  <a:pt x="3810" y="615823"/>
                </a:moveTo>
                <a:lnTo>
                  <a:pt x="0" y="615823"/>
                </a:lnTo>
                <a:lnTo>
                  <a:pt x="0" y="618363"/>
                </a:lnTo>
                <a:lnTo>
                  <a:pt x="3810" y="618363"/>
                </a:lnTo>
                <a:lnTo>
                  <a:pt x="3810" y="615823"/>
                </a:lnTo>
                <a:close/>
              </a:path>
              <a:path w="377189" h="788670">
                <a:moveTo>
                  <a:pt x="377190" y="619633"/>
                </a:moveTo>
                <a:lnTo>
                  <a:pt x="373380" y="619633"/>
                </a:lnTo>
                <a:lnTo>
                  <a:pt x="373380" y="620902"/>
                </a:lnTo>
                <a:lnTo>
                  <a:pt x="377190" y="620902"/>
                </a:lnTo>
                <a:lnTo>
                  <a:pt x="377190" y="619633"/>
                </a:lnTo>
                <a:close/>
              </a:path>
              <a:path w="377189" h="788670">
                <a:moveTo>
                  <a:pt x="377190" y="615823"/>
                </a:moveTo>
                <a:lnTo>
                  <a:pt x="373380" y="615823"/>
                </a:lnTo>
                <a:lnTo>
                  <a:pt x="373380" y="618363"/>
                </a:lnTo>
                <a:lnTo>
                  <a:pt x="377190" y="618363"/>
                </a:lnTo>
                <a:lnTo>
                  <a:pt x="377190" y="615823"/>
                </a:lnTo>
                <a:close/>
              </a:path>
              <a:path w="377189" h="788670">
                <a:moveTo>
                  <a:pt x="3810" y="613283"/>
                </a:moveTo>
                <a:lnTo>
                  <a:pt x="0" y="613283"/>
                </a:lnTo>
                <a:lnTo>
                  <a:pt x="0" y="614552"/>
                </a:lnTo>
                <a:lnTo>
                  <a:pt x="3810" y="614552"/>
                </a:lnTo>
                <a:lnTo>
                  <a:pt x="3810" y="613283"/>
                </a:lnTo>
                <a:close/>
              </a:path>
              <a:path w="377189" h="788670">
                <a:moveTo>
                  <a:pt x="3810" y="609473"/>
                </a:moveTo>
                <a:lnTo>
                  <a:pt x="0" y="609473"/>
                </a:lnTo>
                <a:lnTo>
                  <a:pt x="0" y="612013"/>
                </a:lnTo>
                <a:lnTo>
                  <a:pt x="3810" y="612013"/>
                </a:lnTo>
                <a:lnTo>
                  <a:pt x="3810" y="609473"/>
                </a:lnTo>
                <a:close/>
              </a:path>
              <a:path w="377189" h="788670">
                <a:moveTo>
                  <a:pt x="377190" y="613283"/>
                </a:moveTo>
                <a:lnTo>
                  <a:pt x="373380" y="613283"/>
                </a:lnTo>
                <a:lnTo>
                  <a:pt x="373380" y="614552"/>
                </a:lnTo>
                <a:lnTo>
                  <a:pt x="377190" y="614552"/>
                </a:lnTo>
                <a:lnTo>
                  <a:pt x="377190" y="613283"/>
                </a:lnTo>
                <a:close/>
              </a:path>
              <a:path w="377189" h="788670">
                <a:moveTo>
                  <a:pt x="377190" y="609473"/>
                </a:moveTo>
                <a:lnTo>
                  <a:pt x="373380" y="609473"/>
                </a:lnTo>
                <a:lnTo>
                  <a:pt x="373380" y="612013"/>
                </a:lnTo>
                <a:lnTo>
                  <a:pt x="377190" y="612013"/>
                </a:lnTo>
                <a:lnTo>
                  <a:pt x="377190" y="609473"/>
                </a:lnTo>
                <a:close/>
              </a:path>
              <a:path w="377189" h="788670">
                <a:moveTo>
                  <a:pt x="3810" y="606933"/>
                </a:moveTo>
                <a:lnTo>
                  <a:pt x="0" y="606933"/>
                </a:lnTo>
                <a:lnTo>
                  <a:pt x="0" y="608202"/>
                </a:lnTo>
                <a:lnTo>
                  <a:pt x="3810" y="608202"/>
                </a:lnTo>
                <a:lnTo>
                  <a:pt x="3810" y="606933"/>
                </a:lnTo>
                <a:close/>
              </a:path>
              <a:path w="377189" h="788670">
                <a:moveTo>
                  <a:pt x="3810" y="603123"/>
                </a:moveTo>
                <a:lnTo>
                  <a:pt x="0" y="603123"/>
                </a:lnTo>
                <a:lnTo>
                  <a:pt x="0" y="605663"/>
                </a:lnTo>
                <a:lnTo>
                  <a:pt x="3810" y="605663"/>
                </a:lnTo>
                <a:lnTo>
                  <a:pt x="3810" y="603123"/>
                </a:lnTo>
                <a:close/>
              </a:path>
              <a:path w="377189" h="788670">
                <a:moveTo>
                  <a:pt x="377190" y="606933"/>
                </a:moveTo>
                <a:lnTo>
                  <a:pt x="373380" y="606933"/>
                </a:lnTo>
                <a:lnTo>
                  <a:pt x="373380" y="608202"/>
                </a:lnTo>
                <a:lnTo>
                  <a:pt x="377190" y="608202"/>
                </a:lnTo>
                <a:lnTo>
                  <a:pt x="377190" y="606933"/>
                </a:lnTo>
                <a:close/>
              </a:path>
              <a:path w="377189" h="788670">
                <a:moveTo>
                  <a:pt x="377190" y="603123"/>
                </a:moveTo>
                <a:lnTo>
                  <a:pt x="373380" y="603123"/>
                </a:lnTo>
                <a:lnTo>
                  <a:pt x="373380" y="605663"/>
                </a:lnTo>
                <a:lnTo>
                  <a:pt x="377190" y="605663"/>
                </a:lnTo>
                <a:lnTo>
                  <a:pt x="377190" y="603123"/>
                </a:lnTo>
                <a:close/>
              </a:path>
              <a:path w="377189" h="788670">
                <a:moveTo>
                  <a:pt x="3810" y="600583"/>
                </a:moveTo>
                <a:lnTo>
                  <a:pt x="0" y="600583"/>
                </a:lnTo>
                <a:lnTo>
                  <a:pt x="0" y="601852"/>
                </a:lnTo>
                <a:lnTo>
                  <a:pt x="3810" y="601852"/>
                </a:lnTo>
                <a:lnTo>
                  <a:pt x="3810" y="600583"/>
                </a:lnTo>
                <a:close/>
              </a:path>
              <a:path w="377189" h="788670">
                <a:moveTo>
                  <a:pt x="3810" y="596773"/>
                </a:moveTo>
                <a:lnTo>
                  <a:pt x="0" y="596773"/>
                </a:lnTo>
                <a:lnTo>
                  <a:pt x="0" y="599313"/>
                </a:lnTo>
                <a:lnTo>
                  <a:pt x="3810" y="599313"/>
                </a:lnTo>
                <a:lnTo>
                  <a:pt x="3810" y="596773"/>
                </a:lnTo>
                <a:close/>
              </a:path>
              <a:path w="377189" h="788670">
                <a:moveTo>
                  <a:pt x="377190" y="600583"/>
                </a:moveTo>
                <a:lnTo>
                  <a:pt x="373380" y="600583"/>
                </a:lnTo>
                <a:lnTo>
                  <a:pt x="373380" y="601852"/>
                </a:lnTo>
                <a:lnTo>
                  <a:pt x="377190" y="601852"/>
                </a:lnTo>
                <a:lnTo>
                  <a:pt x="377190" y="600583"/>
                </a:lnTo>
                <a:close/>
              </a:path>
              <a:path w="377189" h="788670">
                <a:moveTo>
                  <a:pt x="377190" y="596773"/>
                </a:moveTo>
                <a:lnTo>
                  <a:pt x="373380" y="596773"/>
                </a:lnTo>
                <a:lnTo>
                  <a:pt x="373380" y="599313"/>
                </a:lnTo>
                <a:lnTo>
                  <a:pt x="377190" y="599313"/>
                </a:lnTo>
                <a:lnTo>
                  <a:pt x="377190" y="596773"/>
                </a:lnTo>
                <a:close/>
              </a:path>
              <a:path w="377189" h="788670">
                <a:moveTo>
                  <a:pt x="3810" y="594233"/>
                </a:moveTo>
                <a:lnTo>
                  <a:pt x="0" y="594233"/>
                </a:lnTo>
                <a:lnTo>
                  <a:pt x="0" y="595502"/>
                </a:lnTo>
                <a:lnTo>
                  <a:pt x="3810" y="595502"/>
                </a:lnTo>
                <a:lnTo>
                  <a:pt x="3810" y="594233"/>
                </a:lnTo>
                <a:close/>
              </a:path>
              <a:path w="377189" h="788670">
                <a:moveTo>
                  <a:pt x="3810" y="590423"/>
                </a:moveTo>
                <a:lnTo>
                  <a:pt x="0" y="590423"/>
                </a:lnTo>
                <a:lnTo>
                  <a:pt x="0" y="592963"/>
                </a:lnTo>
                <a:lnTo>
                  <a:pt x="3810" y="592963"/>
                </a:lnTo>
                <a:lnTo>
                  <a:pt x="3810" y="590423"/>
                </a:lnTo>
                <a:close/>
              </a:path>
              <a:path w="377189" h="788670">
                <a:moveTo>
                  <a:pt x="377190" y="594233"/>
                </a:moveTo>
                <a:lnTo>
                  <a:pt x="373380" y="594233"/>
                </a:lnTo>
                <a:lnTo>
                  <a:pt x="373380" y="595502"/>
                </a:lnTo>
                <a:lnTo>
                  <a:pt x="377190" y="595502"/>
                </a:lnTo>
                <a:lnTo>
                  <a:pt x="377190" y="594233"/>
                </a:lnTo>
                <a:close/>
              </a:path>
              <a:path w="377189" h="788670">
                <a:moveTo>
                  <a:pt x="377190" y="590423"/>
                </a:moveTo>
                <a:lnTo>
                  <a:pt x="373380" y="590423"/>
                </a:lnTo>
                <a:lnTo>
                  <a:pt x="373380" y="592963"/>
                </a:lnTo>
                <a:lnTo>
                  <a:pt x="377190" y="592963"/>
                </a:lnTo>
                <a:lnTo>
                  <a:pt x="377190" y="590423"/>
                </a:lnTo>
                <a:close/>
              </a:path>
              <a:path w="377189" h="788670">
                <a:moveTo>
                  <a:pt x="3810" y="587883"/>
                </a:moveTo>
                <a:lnTo>
                  <a:pt x="0" y="587883"/>
                </a:lnTo>
                <a:lnTo>
                  <a:pt x="0" y="589152"/>
                </a:lnTo>
                <a:lnTo>
                  <a:pt x="3810" y="589152"/>
                </a:lnTo>
                <a:lnTo>
                  <a:pt x="3810" y="587883"/>
                </a:lnTo>
                <a:close/>
              </a:path>
              <a:path w="377189" h="788670">
                <a:moveTo>
                  <a:pt x="3810" y="584073"/>
                </a:moveTo>
                <a:lnTo>
                  <a:pt x="0" y="584073"/>
                </a:lnTo>
                <a:lnTo>
                  <a:pt x="0" y="586613"/>
                </a:lnTo>
                <a:lnTo>
                  <a:pt x="3810" y="586613"/>
                </a:lnTo>
                <a:lnTo>
                  <a:pt x="3810" y="584073"/>
                </a:lnTo>
                <a:close/>
              </a:path>
              <a:path w="377189" h="788670">
                <a:moveTo>
                  <a:pt x="377190" y="587883"/>
                </a:moveTo>
                <a:lnTo>
                  <a:pt x="373380" y="587883"/>
                </a:lnTo>
                <a:lnTo>
                  <a:pt x="373380" y="589152"/>
                </a:lnTo>
                <a:lnTo>
                  <a:pt x="377190" y="589152"/>
                </a:lnTo>
                <a:lnTo>
                  <a:pt x="377190" y="587883"/>
                </a:lnTo>
                <a:close/>
              </a:path>
              <a:path w="377189" h="788670">
                <a:moveTo>
                  <a:pt x="377190" y="584073"/>
                </a:moveTo>
                <a:lnTo>
                  <a:pt x="373380" y="584073"/>
                </a:lnTo>
                <a:lnTo>
                  <a:pt x="373380" y="586613"/>
                </a:lnTo>
                <a:lnTo>
                  <a:pt x="377190" y="586613"/>
                </a:lnTo>
                <a:lnTo>
                  <a:pt x="377190" y="584073"/>
                </a:lnTo>
                <a:close/>
              </a:path>
              <a:path w="377189" h="788670">
                <a:moveTo>
                  <a:pt x="3810" y="581533"/>
                </a:moveTo>
                <a:lnTo>
                  <a:pt x="0" y="581533"/>
                </a:lnTo>
                <a:lnTo>
                  <a:pt x="0" y="582802"/>
                </a:lnTo>
                <a:lnTo>
                  <a:pt x="3810" y="582802"/>
                </a:lnTo>
                <a:lnTo>
                  <a:pt x="3810" y="581533"/>
                </a:lnTo>
                <a:close/>
              </a:path>
              <a:path w="377189" h="788670">
                <a:moveTo>
                  <a:pt x="3810" y="577723"/>
                </a:moveTo>
                <a:lnTo>
                  <a:pt x="0" y="577723"/>
                </a:lnTo>
                <a:lnTo>
                  <a:pt x="0" y="580263"/>
                </a:lnTo>
                <a:lnTo>
                  <a:pt x="3810" y="580263"/>
                </a:lnTo>
                <a:lnTo>
                  <a:pt x="3810" y="577723"/>
                </a:lnTo>
                <a:close/>
              </a:path>
              <a:path w="377189" h="788670">
                <a:moveTo>
                  <a:pt x="377190" y="581533"/>
                </a:moveTo>
                <a:lnTo>
                  <a:pt x="373380" y="581533"/>
                </a:lnTo>
                <a:lnTo>
                  <a:pt x="373380" y="582802"/>
                </a:lnTo>
                <a:lnTo>
                  <a:pt x="377190" y="582802"/>
                </a:lnTo>
                <a:lnTo>
                  <a:pt x="377190" y="581533"/>
                </a:lnTo>
                <a:close/>
              </a:path>
              <a:path w="377189" h="788670">
                <a:moveTo>
                  <a:pt x="377190" y="577723"/>
                </a:moveTo>
                <a:lnTo>
                  <a:pt x="373380" y="577723"/>
                </a:lnTo>
                <a:lnTo>
                  <a:pt x="373380" y="580263"/>
                </a:lnTo>
                <a:lnTo>
                  <a:pt x="377190" y="580263"/>
                </a:lnTo>
                <a:lnTo>
                  <a:pt x="377190" y="577723"/>
                </a:lnTo>
                <a:close/>
              </a:path>
              <a:path w="377189" h="788670">
                <a:moveTo>
                  <a:pt x="3810" y="575183"/>
                </a:moveTo>
                <a:lnTo>
                  <a:pt x="0" y="575183"/>
                </a:lnTo>
                <a:lnTo>
                  <a:pt x="0" y="576452"/>
                </a:lnTo>
                <a:lnTo>
                  <a:pt x="3810" y="576452"/>
                </a:lnTo>
                <a:lnTo>
                  <a:pt x="3810" y="575183"/>
                </a:lnTo>
                <a:close/>
              </a:path>
              <a:path w="377189" h="788670">
                <a:moveTo>
                  <a:pt x="3810" y="571373"/>
                </a:moveTo>
                <a:lnTo>
                  <a:pt x="0" y="571373"/>
                </a:lnTo>
                <a:lnTo>
                  <a:pt x="0" y="573913"/>
                </a:lnTo>
                <a:lnTo>
                  <a:pt x="3810" y="573913"/>
                </a:lnTo>
                <a:lnTo>
                  <a:pt x="3810" y="571373"/>
                </a:lnTo>
                <a:close/>
              </a:path>
              <a:path w="377189" h="788670">
                <a:moveTo>
                  <a:pt x="377190" y="575183"/>
                </a:moveTo>
                <a:lnTo>
                  <a:pt x="373380" y="575183"/>
                </a:lnTo>
                <a:lnTo>
                  <a:pt x="373380" y="576452"/>
                </a:lnTo>
                <a:lnTo>
                  <a:pt x="377190" y="576452"/>
                </a:lnTo>
                <a:lnTo>
                  <a:pt x="377190" y="575183"/>
                </a:lnTo>
                <a:close/>
              </a:path>
              <a:path w="377189" h="788670">
                <a:moveTo>
                  <a:pt x="377190" y="571373"/>
                </a:moveTo>
                <a:lnTo>
                  <a:pt x="373380" y="571373"/>
                </a:lnTo>
                <a:lnTo>
                  <a:pt x="373380" y="573913"/>
                </a:lnTo>
                <a:lnTo>
                  <a:pt x="377190" y="573913"/>
                </a:lnTo>
                <a:lnTo>
                  <a:pt x="377190" y="571373"/>
                </a:lnTo>
                <a:close/>
              </a:path>
              <a:path w="377189" h="788670">
                <a:moveTo>
                  <a:pt x="3810" y="568833"/>
                </a:moveTo>
                <a:lnTo>
                  <a:pt x="0" y="568833"/>
                </a:lnTo>
                <a:lnTo>
                  <a:pt x="0" y="570102"/>
                </a:lnTo>
                <a:lnTo>
                  <a:pt x="3810" y="570102"/>
                </a:lnTo>
                <a:lnTo>
                  <a:pt x="3810" y="568833"/>
                </a:lnTo>
                <a:close/>
              </a:path>
              <a:path w="377189" h="788670">
                <a:moveTo>
                  <a:pt x="3810" y="565023"/>
                </a:moveTo>
                <a:lnTo>
                  <a:pt x="0" y="565023"/>
                </a:lnTo>
                <a:lnTo>
                  <a:pt x="0" y="567563"/>
                </a:lnTo>
                <a:lnTo>
                  <a:pt x="3810" y="567563"/>
                </a:lnTo>
                <a:lnTo>
                  <a:pt x="3810" y="565023"/>
                </a:lnTo>
                <a:close/>
              </a:path>
              <a:path w="377189" h="788670">
                <a:moveTo>
                  <a:pt x="377190" y="568833"/>
                </a:moveTo>
                <a:lnTo>
                  <a:pt x="373380" y="568833"/>
                </a:lnTo>
                <a:lnTo>
                  <a:pt x="373380" y="570102"/>
                </a:lnTo>
                <a:lnTo>
                  <a:pt x="377190" y="570102"/>
                </a:lnTo>
                <a:lnTo>
                  <a:pt x="377190" y="568833"/>
                </a:lnTo>
                <a:close/>
              </a:path>
              <a:path w="377189" h="788670">
                <a:moveTo>
                  <a:pt x="377190" y="565023"/>
                </a:moveTo>
                <a:lnTo>
                  <a:pt x="373380" y="565023"/>
                </a:lnTo>
                <a:lnTo>
                  <a:pt x="373380" y="567563"/>
                </a:lnTo>
                <a:lnTo>
                  <a:pt x="377190" y="567563"/>
                </a:lnTo>
                <a:lnTo>
                  <a:pt x="377190" y="565023"/>
                </a:lnTo>
                <a:close/>
              </a:path>
              <a:path w="377189" h="788670">
                <a:moveTo>
                  <a:pt x="3810" y="562483"/>
                </a:moveTo>
                <a:lnTo>
                  <a:pt x="0" y="562483"/>
                </a:lnTo>
                <a:lnTo>
                  <a:pt x="0" y="563752"/>
                </a:lnTo>
                <a:lnTo>
                  <a:pt x="3810" y="563752"/>
                </a:lnTo>
                <a:lnTo>
                  <a:pt x="3810" y="562483"/>
                </a:lnTo>
                <a:close/>
              </a:path>
              <a:path w="377189" h="788670">
                <a:moveTo>
                  <a:pt x="3810" y="558673"/>
                </a:moveTo>
                <a:lnTo>
                  <a:pt x="0" y="558673"/>
                </a:lnTo>
                <a:lnTo>
                  <a:pt x="0" y="561213"/>
                </a:lnTo>
                <a:lnTo>
                  <a:pt x="3810" y="561213"/>
                </a:lnTo>
                <a:lnTo>
                  <a:pt x="3810" y="558673"/>
                </a:lnTo>
                <a:close/>
              </a:path>
              <a:path w="377189" h="788670">
                <a:moveTo>
                  <a:pt x="377190" y="562483"/>
                </a:moveTo>
                <a:lnTo>
                  <a:pt x="373380" y="562483"/>
                </a:lnTo>
                <a:lnTo>
                  <a:pt x="373380" y="563752"/>
                </a:lnTo>
                <a:lnTo>
                  <a:pt x="377190" y="563752"/>
                </a:lnTo>
                <a:lnTo>
                  <a:pt x="377190" y="562483"/>
                </a:lnTo>
                <a:close/>
              </a:path>
              <a:path w="377189" h="788670">
                <a:moveTo>
                  <a:pt x="377190" y="558673"/>
                </a:moveTo>
                <a:lnTo>
                  <a:pt x="373380" y="558673"/>
                </a:lnTo>
                <a:lnTo>
                  <a:pt x="373380" y="561213"/>
                </a:lnTo>
                <a:lnTo>
                  <a:pt x="377190" y="561213"/>
                </a:lnTo>
                <a:lnTo>
                  <a:pt x="377190" y="558673"/>
                </a:lnTo>
                <a:close/>
              </a:path>
              <a:path w="377189" h="788670">
                <a:moveTo>
                  <a:pt x="3810" y="556260"/>
                </a:moveTo>
                <a:lnTo>
                  <a:pt x="0" y="556260"/>
                </a:lnTo>
                <a:lnTo>
                  <a:pt x="0" y="557402"/>
                </a:lnTo>
                <a:lnTo>
                  <a:pt x="3810" y="557402"/>
                </a:lnTo>
                <a:lnTo>
                  <a:pt x="3810" y="556260"/>
                </a:lnTo>
                <a:close/>
              </a:path>
              <a:path w="377189" h="788670">
                <a:moveTo>
                  <a:pt x="377190" y="556260"/>
                </a:moveTo>
                <a:lnTo>
                  <a:pt x="373380" y="556260"/>
                </a:lnTo>
                <a:lnTo>
                  <a:pt x="373380" y="557402"/>
                </a:lnTo>
                <a:lnTo>
                  <a:pt x="377190" y="557402"/>
                </a:lnTo>
                <a:lnTo>
                  <a:pt x="377190" y="556260"/>
                </a:lnTo>
                <a:close/>
              </a:path>
              <a:path w="377189" h="788670">
                <a:moveTo>
                  <a:pt x="3810" y="551052"/>
                </a:moveTo>
                <a:lnTo>
                  <a:pt x="2540" y="551052"/>
                </a:lnTo>
                <a:lnTo>
                  <a:pt x="2540" y="552323"/>
                </a:lnTo>
                <a:lnTo>
                  <a:pt x="0" y="552323"/>
                </a:lnTo>
                <a:lnTo>
                  <a:pt x="0" y="554863"/>
                </a:lnTo>
                <a:lnTo>
                  <a:pt x="3810" y="554863"/>
                </a:lnTo>
                <a:lnTo>
                  <a:pt x="3810" y="551052"/>
                </a:lnTo>
                <a:close/>
              </a:path>
              <a:path w="377189" h="788670">
                <a:moveTo>
                  <a:pt x="377190" y="552323"/>
                </a:moveTo>
                <a:lnTo>
                  <a:pt x="373380" y="552323"/>
                </a:lnTo>
                <a:lnTo>
                  <a:pt x="373380" y="554863"/>
                </a:lnTo>
                <a:lnTo>
                  <a:pt x="377190" y="554863"/>
                </a:lnTo>
                <a:lnTo>
                  <a:pt x="377190" y="552323"/>
                </a:lnTo>
                <a:close/>
              </a:path>
              <a:path w="377189" h="788670">
                <a:moveTo>
                  <a:pt x="377190" y="549910"/>
                </a:moveTo>
                <a:lnTo>
                  <a:pt x="373380" y="549910"/>
                </a:lnTo>
                <a:lnTo>
                  <a:pt x="373380" y="551052"/>
                </a:lnTo>
                <a:lnTo>
                  <a:pt x="377190" y="551052"/>
                </a:lnTo>
                <a:lnTo>
                  <a:pt x="377190" y="549910"/>
                </a:lnTo>
                <a:close/>
              </a:path>
              <a:path w="377189" h="788670">
                <a:moveTo>
                  <a:pt x="377190" y="545973"/>
                </a:moveTo>
                <a:lnTo>
                  <a:pt x="373380" y="545973"/>
                </a:lnTo>
                <a:lnTo>
                  <a:pt x="373380" y="548513"/>
                </a:lnTo>
                <a:lnTo>
                  <a:pt x="377190" y="548513"/>
                </a:lnTo>
                <a:lnTo>
                  <a:pt x="377190" y="545973"/>
                </a:lnTo>
                <a:close/>
              </a:path>
              <a:path w="377189" h="788670">
                <a:moveTo>
                  <a:pt x="377190" y="543560"/>
                </a:moveTo>
                <a:lnTo>
                  <a:pt x="373380" y="543560"/>
                </a:lnTo>
                <a:lnTo>
                  <a:pt x="373380" y="544702"/>
                </a:lnTo>
                <a:lnTo>
                  <a:pt x="377190" y="544702"/>
                </a:lnTo>
                <a:lnTo>
                  <a:pt x="377190" y="543560"/>
                </a:lnTo>
                <a:close/>
              </a:path>
              <a:path w="377189" h="788670">
                <a:moveTo>
                  <a:pt x="377190" y="539623"/>
                </a:moveTo>
                <a:lnTo>
                  <a:pt x="373380" y="539623"/>
                </a:lnTo>
                <a:lnTo>
                  <a:pt x="373380" y="542163"/>
                </a:lnTo>
                <a:lnTo>
                  <a:pt x="377190" y="542163"/>
                </a:lnTo>
                <a:lnTo>
                  <a:pt x="377190" y="539623"/>
                </a:lnTo>
                <a:close/>
              </a:path>
              <a:path w="377189" h="788670">
                <a:moveTo>
                  <a:pt x="377190" y="537210"/>
                </a:moveTo>
                <a:lnTo>
                  <a:pt x="373380" y="537210"/>
                </a:lnTo>
                <a:lnTo>
                  <a:pt x="373380" y="538352"/>
                </a:lnTo>
                <a:lnTo>
                  <a:pt x="377190" y="538352"/>
                </a:lnTo>
                <a:lnTo>
                  <a:pt x="377190" y="537210"/>
                </a:lnTo>
                <a:close/>
              </a:path>
              <a:path w="377189" h="788670">
                <a:moveTo>
                  <a:pt x="377190" y="533273"/>
                </a:moveTo>
                <a:lnTo>
                  <a:pt x="373380" y="533273"/>
                </a:lnTo>
                <a:lnTo>
                  <a:pt x="373380" y="535813"/>
                </a:lnTo>
                <a:lnTo>
                  <a:pt x="377190" y="535813"/>
                </a:lnTo>
                <a:lnTo>
                  <a:pt x="377190" y="533273"/>
                </a:lnTo>
                <a:close/>
              </a:path>
              <a:path w="377189" h="788670">
                <a:moveTo>
                  <a:pt x="377190" y="530860"/>
                </a:moveTo>
                <a:lnTo>
                  <a:pt x="373380" y="530860"/>
                </a:lnTo>
                <a:lnTo>
                  <a:pt x="373380" y="532002"/>
                </a:lnTo>
                <a:lnTo>
                  <a:pt x="377190" y="532002"/>
                </a:lnTo>
                <a:lnTo>
                  <a:pt x="377190" y="530860"/>
                </a:lnTo>
                <a:close/>
              </a:path>
              <a:path w="377189" h="788670">
                <a:moveTo>
                  <a:pt x="377190" y="526923"/>
                </a:moveTo>
                <a:lnTo>
                  <a:pt x="373380" y="526923"/>
                </a:lnTo>
                <a:lnTo>
                  <a:pt x="373380" y="529463"/>
                </a:lnTo>
                <a:lnTo>
                  <a:pt x="377190" y="529463"/>
                </a:lnTo>
                <a:lnTo>
                  <a:pt x="377190" y="526923"/>
                </a:lnTo>
                <a:close/>
              </a:path>
              <a:path w="377189" h="788670">
                <a:moveTo>
                  <a:pt x="377190" y="524510"/>
                </a:moveTo>
                <a:lnTo>
                  <a:pt x="373380" y="524510"/>
                </a:lnTo>
                <a:lnTo>
                  <a:pt x="373380" y="525652"/>
                </a:lnTo>
                <a:lnTo>
                  <a:pt x="377190" y="525652"/>
                </a:lnTo>
                <a:lnTo>
                  <a:pt x="377190" y="524510"/>
                </a:lnTo>
                <a:close/>
              </a:path>
              <a:path w="377189" h="788670">
                <a:moveTo>
                  <a:pt x="377190" y="520573"/>
                </a:moveTo>
                <a:lnTo>
                  <a:pt x="373380" y="520573"/>
                </a:lnTo>
                <a:lnTo>
                  <a:pt x="373380" y="523113"/>
                </a:lnTo>
                <a:lnTo>
                  <a:pt x="377190" y="523113"/>
                </a:lnTo>
                <a:lnTo>
                  <a:pt x="377190" y="520573"/>
                </a:lnTo>
                <a:close/>
              </a:path>
              <a:path w="377189" h="788670">
                <a:moveTo>
                  <a:pt x="377190" y="518160"/>
                </a:moveTo>
                <a:lnTo>
                  <a:pt x="373380" y="518160"/>
                </a:lnTo>
                <a:lnTo>
                  <a:pt x="373380" y="519302"/>
                </a:lnTo>
                <a:lnTo>
                  <a:pt x="377190" y="519302"/>
                </a:lnTo>
                <a:lnTo>
                  <a:pt x="377190" y="518160"/>
                </a:lnTo>
                <a:close/>
              </a:path>
              <a:path w="377189" h="788670">
                <a:moveTo>
                  <a:pt x="377190" y="514223"/>
                </a:moveTo>
                <a:lnTo>
                  <a:pt x="373380" y="514223"/>
                </a:lnTo>
                <a:lnTo>
                  <a:pt x="373380" y="516763"/>
                </a:lnTo>
                <a:lnTo>
                  <a:pt x="377190" y="516763"/>
                </a:lnTo>
                <a:lnTo>
                  <a:pt x="377190" y="514223"/>
                </a:lnTo>
                <a:close/>
              </a:path>
              <a:path w="377189" h="788670">
                <a:moveTo>
                  <a:pt x="377190" y="511810"/>
                </a:moveTo>
                <a:lnTo>
                  <a:pt x="373380" y="511810"/>
                </a:lnTo>
                <a:lnTo>
                  <a:pt x="373380" y="512952"/>
                </a:lnTo>
                <a:lnTo>
                  <a:pt x="377190" y="512952"/>
                </a:lnTo>
                <a:lnTo>
                  <a:pt x="377190" y="511810"/>
                </a:lnTo>
                <a:close/>
              </a:path>
              <a:path w="377189" h="788670">
                <a:moveTo>
                  <a:pt x="377190" y="507873"/>
                </a:moveTo>
                <a:lnTo>
                  <a:pt x="373380" y="507873"/>
                </a:lnTo>
                <a:lnTo>
                  <a:pt x="373380" y="510413"/>
                </a:lnTo>
                <a:lnTo>
                  <a:pt x="377190" y="510413"/>
                </a:lnTo>
                <a:lnTo>
                  <a:pt x="377190" y="507873"/>
                </a:lnTo>
                <a:close/>
              </a:path>
              <a:path w="377189" h="788670">
                <a:moveTo>
                  <a:pt x="377190" y="505460"/>
                </a:moveTo>
                <a:lnTo>
                  <a:pt x="373380" y="505460"/>
                </a:lnTo>
                <a:lnTo>
                  <a:pt x="373380" y="506602"/>
                </a:lnTo>
                <a:lnTo>
                  <a:pt x="377190" y="506602"/>
                </a:lnTo>
                <a:lnTo>
                  <a:pt x="377190" y="505460"/>
                </a:lnTo>
                <a:close/>
              </a:path>
              <a:path w="377189" h="788670">
                <a:moveTo>
                  <a:pt x="377190" y="501523"/>
                </a:moveTo>
                <a:lnTo>
                  <a:pt x="373380" y="501523"/>
                </a:lnTo>
                <a:lnTo>
                  <a:pt x="373380" y="504063"/>
                </a:lnTo>
                <a:lnTo>
                  <a:pt x="377190" y="504063"/>
                </a:lnTo>
                <a:lnTo>
                  <a:pt x="377190" y="501523"/>
                </a:lnTo>
                <a:close/>
              </a:path>
              <a:path w="377189" h="788670">
                <a:moveTo>
                  <a:pt x="377190" y="499110"/>
                </a:moveTo>
                <a:lnTo>
                  <a:pt x="373380" y="499110"/>
                </a:lnTo>
                <a:lnTo>
                  <a:pt x="373380" y="500252"/>
                </a:lnTo>
                <a:lnTo>
                  <a:pt x="377190" y="500252"/>
                </a:lnTo>
                <a:lnTo>
                  <a:pt x="377190" y="499110"/>
                </a:lnTo>
                <a:close/>
              </a:path>
              <a:path w="377189" h="788670">
                <a:moveTo>
                  <a:pt x="377190" y="495173"/>
                </a:moveTo>
                <a:lnTo>
                  <a:pt x="373380" y="495173"/>
                </a:lnTo>
                <a:lnTo>
                  <a:pt x="373380" y="497713"/>
                </a:lnTo>
                <a:lnTo>
                  <a:pt x="377190" y="497713"/>
                </a:lnTo>
                <a:lnTo>
                  <a:pt x="377190" y="495173"/>
                </a:lnTo>
                <a:close/>
              </a:path>
              <a:path w="377189" h="788670">
                <a:moveTo>
                  <a:pt x="377190" y="492760"/>
                </a:moveTo>
                <a:lnTo>
                  <a:pt x="373380" y="492760"/>
                </a:lnTo>
                <a:lnTo>
                  <a:pt x="373380" y="493902"/>
                </a:lnTo>
                <a:lnTo>
                  <a:pt x="377190" y="493902"/>
                </a:lnTo>
                <a:lnTo>
                  <a:pt x="377190" y="492760"/>
                </a:lnTo>
                <a:close/>
              </a:path>
              <a:path w="377189" h="788670">
                <a:moveTo>
                  <a:pt x="377190" y="488823"/>
                </a:moveTo>
                <a:lnTo>
                  <a:pt x="373380" y="488823"/>
                </a:lnTo>
                <a:lnTo>
                  <a:pt x="373380" y="491363"/>
                </a:lnTo>
                <a:lnTo>
                  <a:pt x="377190" y="491363"/>
                </a:lnTo>
                <a:lnTo>
                  <a:pt x="377190" y="488823"/>
                </a:lnTo>
                <a:close/>
              </a:path>
              <a:path w="377189" h="788670">
                <a:moveTo>
                  <a:pt x="377190" y="486410"/>
                </a:moveTo>
                <a:lnTo>
                  <a:pt x="373380" y="486410"/>
                </a:lnTo>
                <a:lnTo>
                  <a:pt x="373380" y="487552"/>
                </a:lnTo>
                <a:lnTo>
                  <a:pt x="377190" y="487552"/>
                </a:lnTo>
                <a:lnTo>
                  <a:pt x="377190" y="486410"/>
                </a:lnTo>
                <a:close/>
              </a:path>
              <a:path w="377189" h="788670">
                <a:moveTo>
                  <a:pt x="377190" y="482473"/>
                </a:moveTo>
                <a:lnTo>
                  <a:pt x="373380" y="482473"/>
                </a:lnTo>
                <a:lnTo>
                  <a:pt x="373380" y="485013"/>
                </a:lnTo>
                <a:lnTo>
                  <a:pt x="377190" y="485013"/>
                </a:lnTo>
                <a:lnTo>
                  <a:pt x="377190" y="482473"/>
                </a:lnTo>
                <a:close/>
              </a:path>
              <a:path w="377189" h="788670">
                <a:moveTo>
                  <a:pt x="377190" y="480060"/>
                </a:moveTo>
                <a:lnTo>
                  <a:pt x="373380" y="480060"/>
                </a:lnTo>
                <a:lnTo>
                  <a:pt x="373380" y="481202"/>
                </a:lnTo>
                <a:lnTo>
                  <a:pt x="377190" y="481202"/>
                </a:lnTo>
                <a:lnTo>
                  <a:pt x="377190" y="480060"/>
                </a:lnTo>
                <a:close/>
              </a:path>
              <a:path w="377189" h="788670">
                <a:moveTo>
                  <a:pt x="377190" y="476123"/>
                </a:moveTo>
                <a:lnTo>
                  <a:pt x="373380" y="476123"/>
                </a:lnTo>
                <a:lnTo>
                  <a:pt x="373380" y="478663"/>
                </a:lnTo>
                <a:lnTo>
                  <a:pt x="377190" y="478663"/>
                </a:lnTo>
                <a:lnTo>
                  <a:pt x="377190" y="476123"/>
                </a:lnTo>
                <a:close/>
              </a:path>
              <a:path w="377189" h="788670">
                <a:moveTo>
                  <a:pt x="377190" y="471170"/>
                </a:moveTo>
                <a:lnTo>
                  <a:pt x="373380" y="471170"/>
                </a:lnTo>
                <a:lnTo>
                  <a:pt x="373380" y="474852"/>
                </a:lnTo>
                <a:lnTo>
                  <a:pt x="377190" y="474852"/>
                </a:lnTo>
                <a:lnTo>
                  <a:pt x="377190" y="471170"/>
                </a:lnTo>
                <a:close/>
              </a:path>
              <a:path w="377189" h="788670">
                <a:moveTo>
                  <a:pt x="3810" y="641223"/>
                </a:moveTo>
                <a:lnTo>
                  <a:pt x="0" y="641223"/>
                </a:lnTo>
                <a:lnTo>
                  <a:pt x="0" y="698373"/>
                </a:lnTo>
                <a:lnTo>
                  <a:pt x="3810" y="698373"/>
                </a:lnTo>
                <a:lnTo>
                  <a:pt x="3810" y="641223"/>
                </a:lnTo>
                <a:close/>
              </a:path>
              <a:path w="377189" h="788670">
                <a:moveTo>
                  <a:pt x="377190" y="641223"/>
                </a:moveTo>
                <a:lnTo>
                  <a:pt x="373380" y="641223"/>
                </a:lnTo>
                <a:lnTo>
                  <a:pt x="373380" y="698373"/>
                </a:lnTo>
                <a:lnTo>
                  <a:pt x="377190" y="698373"/>
                </a:lnTo>
                <a:lnTo>
                  <a:pt x="377190" y="641223"/>
                </a:lnTo>
                <a:close/>
              </a:path>
              <a:path w="377189" h="788670">
                <a:moveTo>
                  <a:pt x="3810" y="698373"/>
                </a:moveTo>
                <a:lnTo>
                  <a:pt x="0" y="698373"/>
                </a:lnTo>
                <a:lnTo>
                  <a:pt x="0" y="752983"/>
                </a:lnTo>
                <a:lnTo>
                  <a:pt x="3810" y="752983"/>
                </a:lnTo>
                <a:lnTo>
                  <a:pt x="3810" y="698373"/>
                </a:lnTo>
                <a:close/>
              </a:path>
              <a:path w="377189" h="788670">
                <a:moveTo>
                  <a:pt x="377190" y="698373"/>
                </a:moveTo>
                <a:lnTo>
                  <a:pt x="373380" y="698373"/>
                </a:lnTo>
                <a:lnTo>
                  <a:pt x="373380" y="752983"/>
                </a:lnTo>
                <a:lnTo>
                  <a:pt x="377190" y="752983"/>
                </a:lnTo>
                <a:lnTo>
                  <a:pt x="377190" y="698373"/>
                </a:lnTo>
                <a:close/>
              </a:path>
              <a:path w="377189" h="788670">
                <a:moveTo>
                  <a:pt x="3810" y="752983"/>
                </a:moveTo>
                <a:lnTo>
                  <a:pt x="0" y="752983"/>
                </a:lnTo>
                <a:lnTo>
                  <a:pt x="0" y="759333"/>
                </a:lnTo>
                <a:lnTo>
                  <a:pt x="3810" y="759333"/>
                </a:lnTo>
                <a:lnTo>
                  <a:pt x="3810" y="752983"/>
                </a:lnTo>
                <a:close/>
              </a:path>
              <a:path w="377189" h="788670">
                <a:moveTo>
                  <a:pt x="377190" y="752983"/>
                </a:moveTo>
                <a:lnTo>
                  <a:pt x="373380" y="752983"/>
                </a:lnTo>
                <a:lnTo>
                  <a:pt x="373380" y="759333"/>
                </a:lnTo>
                <a:lnTo>
                  <a:pt x="377190" y="759333"/>
                </a:lnTo>
                <a:lnTo>
                  <a:pt x="377190" y="752983"/>
                </a:lnTo>
                <a:close/>
              </a:path>
              <a:path w="377189" h="788670">
                <a:moveTo>
                  <a:pt x="3810" y="759333"/>
                </a:moveTo>
                <a:lnTo>
                  <a:pt x="0" y="759333"/>
                </a:lnTo>
                <a:lnTo>
                  <a:pt x="0" y="765683"/>
                </a:lnTo>
                <a:lnTo>
                  <a:pt x="3810" y="765683"/>
                </a:lnTo>
                <a:lnTo>
                  <a:pt x="3810" y="759333"/>
                </a:lnTo>
                <a:close/>
              </a:path>
              <a:path w="377189" h="788670">
                <a:moveTo>
                  <a:pt x="377190" y="759333"/>
                </a:moveTo>
                <a:lnTo>
                  <a:pt x="373380" y="759333"/>
                </a:lnTo>
                <a:lnTo>
                  <a:pt x="373380" y="765683"/>
                </a:lnTo>
                <a:lnTo>
                  <a:pt x="377190" y="765683"/>
                </a:lnTo>
                <a:lnTo>
                  <a:pt x="377190" y="759333"/>
                </a:lnTo>
                <a:close/>
              </a:path>
              <a:path w="377189" h="788670">
                <a:moveTo>
                  <a:pt x="3810" y="765683"/>
                </a:moveTo>
                <a:lnTo>
                  <a:pt x="0" y="765683"/>
                </a:lnTo>
                <a:lnTo>
                  <a:pt x="0" y="772033"/>
                </a:lnTo>
                <a:lnTo>
                  <a:pt x="3810" y="772033"/>
                </a:lnTo>
                <a:lnTo>
                  <a:pt x="3810" y="765683"/>
                </a:lnTo>
                <a:close/>
              </a:path>
              <a:path w="377189" h="788670">
                <a:moveTo>
                  <a:pt x="375920" y="765683"/>
                </a:moveTo>
                <a:lnTo>
                  <a:pt x="373380" y="765683"/>
                </a:lnTo>
                <a:lnTo>
                  <a:pt x="373380" y="769493"/>
                </a:lnTo>
                <a:lnTo>
                  <a:pt x="374650" y="769493"/>
                </a:lnTo>
                <a:lnTo>
                  <a:pt x="374650" y="766953"/>
                </a:lnTo>
                <a:lnTo>
                  <a:pt x="375920" y="766953"/>
                </a:lnTo>
                <a:lnTo>
                  <a:pt x="375920" y="765683"/>
                </a:lnTo>
                <a:close/>
              </a:path>
              <a:path w="377189" h="788670">
                <a:moveTo>
                  <a:pt x="3810" y="772033"/>
                </a:moveTo>
                <a:lnTo>
                  <a:pt x="0" y="772033"/>
                </a:lnTo>
                <a:lnTo>
                  <a:pt x="0" y="778383"/>
                </a:lnTo>
                <a:lnTo>
                  <a:pt x="3810" y="778383"/>
                </a:lnTo>
                <a:lnTo>
                  <a:pt x="3810" y="772033"/>
                </a:lnTo>
                <a:close/>
              </a:path>
              <a:path w="377189" h="788670">
                <a:moveTo>
                  <a:pt x="3810" y="778383"/>
                </a:moveTo>
                <a:lnTo>
                  <a:pt x="0" y="778383"/>
                </a:lnTo>
                <a:lnTo>
                  <a:pt x="0" y="784733"/>
                </a:lnTo>
                <a:lnTo>
                  <a:pt x="361950" y="784733"/>
                </a:lnTo>
                <a:lnTo>
                  <a:pt x="361950" y="783463"/>
                </a:lnTo>
                <a:lnTo>
                  <a:pt x="3810" y="783463"/>
                </a:lnTo>
                <a:lnTo>
                  <a:pt x="3810" y="778383"/>
                </a:lnTo>
                <a:close/>
              </a:path>
              <a:path w="377189" h="788670">
                <a:moveTo>
                  <a:pt x="360680" y="784733"/>
                </a:moveTo>
                <a:lnTo>
                  <a:pt x="0" y="784733"/>
                </a:lnTo>
                <a:lnTo>
                  <a:pt x="0" y="788543"/>
                </a:lnTo>
                <a:lnTo>
                  <a:pt x="358140" y="788543"/>
                </a:lnTo>
                <a:lnTo>
                  <a:pt x="358140" y="787273"/>
                </a:lnTo>
                <a:lnTo>
                  <a:pt x="359410" y="787273"/>
                </a:lnTo>
                <a:lnTo>
                  <a:pt x="359410" y="786003"/>
                </a:lnTo>
                <a:lnTo>
                  <a:pt x="360680" y="786003"/>
                </a:lnTo>
                <a:lnTo>
                  <a:pt x="360680" y="784733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9" name="bk object 4929"/>
          <p:cNvSpPr/>
          <p:nvPr/>
        </p:nvSpPr>
        <p:spPr>
          <a:xfrm>
            <a:off x="5647690" y="2860167"/>
            <a:ext cx="369570" cy="779780"/>
          </a:xfrm>
          <a:custGeom>
            <a:avLst/>
            <a:gdLst/>
            <a:ahLst/>
            <a:cxnLst/>
            <a:rect l="l" t="t" r="r" b="b"/>
            <a:pathLst>
              <a:path w="369570" h="779779">
                <a:moveTo>
                  <a:pt x="369570" y="59689"/>
                </a:moveTo>
                <a:lnTo>
                  <a:pt x="365760" y="59689"/>
                </a:lnTo>
                <a:lnTo>
                  <a:pt x="365760" y="64642"/>
                </a:lnTo>
                <a:lnTo>
                  <a:pt x="369570" y="64642"/>
                </a:lnTo>
                <a:lnTo>
                  <a:pt x="369570" y="59689"/>
                </a:lnTo>
                <a:close/>
              </a:path>
              <a:path w="369570" h="779779">
                <a:moveTo>
                  <a:pt x="369570" y="53339"/>
                </a:moveTo>
                <a:lnTo>
                  <a:pt x="365760" y="53339"/>
                </a:lnTo>
                <a:lnTo>
                  <a:pt x="365760" y="58292"/>
                </a:lnTo>
                <a:lnTo>
                  <a:pt x="369570" y="58292"/>
                </a:lnTo>
                <a:lnTo>
                  <a:pt x="369570" y="53339"/>
                </a:lnTo>
                <a:close/>
              </a:path>
              <a:path w="369570" h="779779">
                <a:moveTo>
                  <a:pt x="369570" y="50800"/>
                </a:moveTo>
                <a:lnTo>
                  <a:pt x="365760" y="50800"/>
                </a:lnTo>
                <a:lnTo>
                  <a:pt x="365760" y="51942"/>
                </a:lnTo>
                <a:lnTo>
                  <a:pt x="369570" y="51942"/>
                </a:lnTo>
                <a:lnTo>
                  <a:pt x="369570" y="50800"/>
                </a:lnTo>
                <a:close/>
              </a:path>
              <a:path w="369570" h="779779">
                <a:moveTo>
                  <a:pt x="369570" y="46989"/>
                </a:moveTo>
                <a:lnTo>
                  <a:pt x="365760" y="46989"/>
                </a:lnTo>
                <a:lnTo>
                  <a:pt x="365760" y="49529"/>
                </a:lnTo>
                <a:lnTo>
                  <a:pt x="369570" y="49529"/>
                </a:lnTo>
                <a:lnTo>
                  <a:pt x="369570" y="46989"/>
                </a:lnTo>
                <a:close/>
              </a:path>
              <a:path w="369570" h="779779">
                <a:moveTo>
                  <a:pt x="369570" y="44450"/>
                </a:moveTo>
                <a:lnTo>
                  <a:pt x="365760" y="44450"/>
                </a:lnTo>
                <a:lnTo>
                  <a:pt x="365760" y="45592"/>
                </a:lnTo>
                <a:lnTo>
                  <a:pt x="369570" y="45592"/>
                </a:lnTo>
                <a:lnTo>
                  <a:pt x="369570" y="44450"/>
                </a:lnTo>
                <a:close/>
              </a:path>
              <a:path w="369570" h="779779">
                <a:moveTo>
                  <a:pt x="369570" y="40639"/>
                </a:moveTo>
                <a:lnTo>
                  <a:pt x="365760" y="40639"/>
                </a:lnTo>
                <a:lnTo>
                  <a:pt x="365760" y="43179"/>
                </a:lnTo>
                <a:lnTo>
                  <a:pt x="369570" y="43179"/>
                </a:lnTo>
                <a:lnTo>
                  <a:pt x="369570" y="40639"/>
                </a:lnTo>
                <a:close/>
              </a:path>
              <a:path w="369570" h="779779">
                <a:moveTo>
                  <a:pt x="369570" y="38100"/>
                </a:moveTo>
                <a:lnTo>
                  <a:pt x="365760" y="38100"/>
                </a:lnTo>
                <a:lnTo>
                  <a:pt x="365760" y="39242"/>
                </a:lnTo>
                <a:lnTo>
                  <a:pt x="369570" y="39242"/>
                </a:lnTo>
                <a:lnTo>
                  <a:pt x="369570" y="38100"/>
                </a:lnTo>
                <a:close/>
              </a:path>
              <a:path w="369570" h="779779">
                <a:moveTo>
                  <a:pt x="369570" y="34289"/>
                </a:moveTo>
                <a:lnTo>
                  <a:pt x="365760" y="34289"/>
                </a:lnTo>
                <a:lnTo>
                  <a:pt x="365760" y="36829"/>
                </a:lnTo>
                <a:lnTo>
                  <a:pt x="369570" y="36829"/>
                </a:lnTo>
                <a:lnTo>
                  <a:pt x="369570" y="34289"/>
                </a:lnTo>
                <a:close/>
              </a:path>
              <a:path w="369570" h="779779">
                <a:moveTo>
                  <a:pt x="369570" y="31750"/>
                </a:moveTo>
                <a:lnTo>
                  <a:pt x="365760" y="31750"/>
                </a:lnTo>
                <a:lnTo>
                  <a:pt x="365760" y="32892"/>
                </a:lnTo>
                <a:lnTo>
                  <a:pt x="369570" y="32892"/>
                </a:lnTo>
                <a:lnTo>
                  <a:pt x="369570" y="31750"/>
                </a:lnTo>
                <a:close/>
              </a:path>
              <a:path w="369570" h="779779">
                <a:moveTo>
                  <a:pt x="369570" y="27939"/>
                </a:moveTo>
                <a:lnTo>
                  <a:pt x="365760" y="27939"/>
                </a:lnTo>
                <a:lnTo>
                  <a:pt x="365760" y="30479"/>
                </a:lnTo>
                <a:lnTo>
                  <a:pt x="369570" y="30479"/>
                </a:lnTo>
                <a:lnTo>
                  <a:pt x="369570" y="27939"/>
                </a:lnTo>
                <a:close/>
              </a:path>
              <a:path w="369570" h="779779">
                <a:moveTo>
                  <a:pt x="369570" y="25400"/>
                </a:moveTo>
                <a:lnTo>
                  <a:pt x="365760" y="25400"/>
                </a:lnTo>
                <a:lnTo>
                  <a:pt x="365760" y="26542"/>
                </a:lnTo>
                <a:lnTo>
                  <a:pt x="369570" y="26542"/>
                </a:lnTo>
                <a:lnTo>
                  <a:pt x="369570" y="25400"/>
                </a:lnTo>
                <a:close/>
              </a:path>
              <a:path w="369570" h="779779">
                <a:moveTo>
                  <a:pt x="369570" y="21589"/>
                </a:moveTo>
                <a:lnTo>
                  <a:pt x="365760" y="21589"/>
                </a:lnTo>
                <a:lnTo>
                  <a:pt x="365760" y="24129"/>
                </a:lnTo>
                <a:lnTo>
                  <a:pt x="369570" y="24129"/>
                </a:lnTo>
                <a:lnTo>
                  <a:pt x="369570" y="21589"/>
                </a:lnTo>
                <a:close/>
              </a:path>
              <a:path w="369570" h="779779">
                <a:moveTo>
                  <a:pt x="369570" y="19050"/>
                </a:moveTo>
                <a:lnTo>
                  <a:pt x="365760" y="19050"/>
                </a:lnTo>
                <a:lnTo>
                  <a:pt x="365760" y="20192"/>
                </a:lnTo>
                <a:lnTo>
                  <a:pt x="369570" y="20192"/>
                </a:lnTo>
                <a:lnTo>
                  <a:pt x="369570" y="19050"/>
                </a:lnTo>
                <a:close/>
              </a:path>
              <a:path w="369570" h="779779">
                <a:moveTo>
                  <a:pt x="369570" y="15239"/>
                </a:moveTo>
                <a:lnTo>
                  <a:pt x="365760" y="15239"/>
                </a:lnTo>
                <a:lnTo>
                  <a:pt x="365760" y="17779"/>
                </a:lnTo>
                <a:lnTo>
                  <a:pt x="369570" y="17779"/>
                </a:lnTo>
                <a:lnTo>
                  <a:pt x="369570" y="15239"/>
                </a:lnTo>
                <a:close/>
              </a:path>
              <a:path w="369570" h="779779">
                <a:moveTo>
                  <a:pt x="369570" y="12700"/>
                </a:moveTo>
                <a:lnTo>
                  <a:pt x="365760" y="12700"/>
                </a:lnTo>
                <a:lnTo>
                  <a:pt x="365760" y="13842"/>
                </a:lnTo>
                <a:lnTo>
                  <a:pt x="369570" y="13842"/>
                </a:lnTo>
                <a:lnTo>
                  <a:pt x="369570" y="12700"/>
                </a:lnTo>
                <a:close/>
              </a:path>
              <a:path w="369570" h="779779">
                <a:moveTo>
                  <a:pt x="369570" y="8889"/>
                </a:moveTo>
                <a:lnTo>
                  <a:pt x="365760" y="8889"/>
                </a:lnTo>
                <a:lnTo>
                  <a:pt x="365760" y="11429"/>
                </a:lnTo>
                <a:lnTo>
                  <a:pt x="369570" y="11429"/>
                </a:lnTo>
                <a:lnTo>
                  <a:pt x="369570" y="8889"/>
                </a:lnTo>
                <a:close/>
              </a:path>
              <a:path w="369570" h="779779">
                <a:moveTo>
                  <a:pt x="369570" y="6350"/>
                </a:moveTo>
                <a:lnTo>
                  <a:pt x="365760" y="6350"/>
                </a:lnTo>
                <a:lnTo>
                  <a:pt x="365760" y="7492"/>
                </a:lnTo>
                <a:lnTo>
                  <a:pt x="369570" y="7492"/>
                </a:lnTo>
                <a:lnTo>
                  <a:pt x="369570" y="6350"/>
                </a:lnTo>
                <a:close/>
              </a:path>
              <a:path w="369570" h="779779">
                <a:moveTo>
                  <a:pt x="369570" y="2539"/>
                </a:moveTo>
                <a:lnTo>
                  <a:pt x="173989" y="2539"/>
                </a:lnTo>
                <a:lnTo>
                  <a:pt x="173989" y="3809"/>
                </a:lnTo>
                <a:lnTo>
                  <a:pt x="365760" y="3809"/>
                </a:lnTo>
                <a:lnTo>
                  <a:pt x="365760" y="5079"/>
                </a:lnTo>
                <a:lnTo>
                  <a:pt x="369570" y="5079"/>
                </a:lnTo>
                <a:lnTo>
                  <a:pt x="369570" y="2539"/>
                </a:lnTo>
                <a:close/>
              </a:path>
              <a:path w="369570" h="779779">
                <a:moveTo>
                  <a:pt x="177800" y="1142"/>
                </a:moveTo>
                <a:lnTo>
                  <a:pt x="176530" y="1142"/>
                </a:lnTo>
                <a:lnTo>
                  <a:pt x="176530" y="2539"/>
                </a:lnTo>
                <a:lnTo>
                  <a:pt x="177800" y="2539"/>
                </a:lnTo>
                <a:lnTo>
                  <a:pt x="177800" y="1142"/>
                </a:lnTo>
                <a:close/>
              </a:path>
              <a:path w="369570" h="779779">
                <a:moveTo>
                  <a:pt x="369570" y="0"/>
                </a:moveTo>
                <a:lnTo>
                  <a:pt x="179070" y="0"/>
                </a:lnTo>
                <a:lnTo>
                  <a:pt x="179070" y="1142"/>
                </a:lnTo>
                <a:lnTo>
                  <a:pt x="369570" y="1142"/>
                </a:lnTo>
                <a:lnTo>
                  <a:pt x="369570" y="0"/>
                </a:lnTo>
                <a:close/>
              </a:path>
              <a:path w="369570" h="779779">
                <a:moveTo>
                  <a:pt x="369570" y="65913"/>
                </a:moveTo>
                <a:lnTo>
                  <a:pt x="365760" y="65913"/>
                </a:lnTo>
                <a:lnTo>
                  <a:pt x="365760" y="72262"/>
                </a:lnTo>
                <a:lnTo>
                  <a:pt x="369570" y="72262"/>
                </a:lnTo>
                <a:lnTo>
                  <a:pt x="369570" y="65913"/>
                </a:lnTo>
                <a:close/>
              </a:path>
              <a:path w="369570" h="779779">
                <a:moveTo>
                  <a:pt x="369570" y="151129"/>
                </a:moveTo>
                <a:lnTo>
                  <a:pt x="365760" y="151129"/>
                </a:lnTo>
                <a:lnTo>
                  <a:pt x="365760" y="161162"/>
                </a:lnTo>
                <a:lnTo>
                  <a:pt x="369570" y="161162"/>
                </a:lnTo>
                <a:lnTo>
                  <a:pt x="369570" y="151129"/>
                </a:lnTo>
                <a:close/>
              </a:path>
              <a:path w="369570" h="779779">
                <a:moveTo>
                  <a:pt x="369570" y="147447"/>
                </a:moveTo>
                <a:lnTo>
                  <a:pt x="365760" y="147447"/>
                </a:lnTo>
                <a:lnTo>
                  <a:pt x="365760" y="151002"/>
                </a:lnTo>
                <a:lnTo>
                  <a:pt x="369570" y="151002"/>
                </a:lnTo>
                <a:lnTo>
                  <a:pt x="369570" y="147447"/>
                </a:lnTo>
                <a:close/>
              </a:path>
              <a:path w="369570" h="779779">
                <a:moveTo>
                  <a:pt x="369570" y="144779"/>
                </a:moveTo>
                <a:lnTo>
                  <a:pt x="365760" y="144779"/>
                </a:lnTo>
                <a:lnTo>
                  <a:pt x="365760" y="147192"/>
                </a:lnTo>
                <a:lnTo>
                  <a:pt x="369570" y="147192"/>
                </a:lnTo>
                <a:lnTo>
                  <a:pt x="369570" y="144779"/>
                </a:lnTo>
                <a:close/>
              </a:path>
              <a:path w="369570" h="779779">
                <a:moveTo>
                  <a:pt x="369570" y="141097"/>
                </a:moveTo>
                <a:lnTo>
                  <a:pt x="365760" y="141097"/>
                </a:lnTo>
                <a:lnTo>
                  <a:pt x="365760" y="144652"/>
                </a:lnTo>
                <a:lnTo>
                  <a:pt x="369570" y="144652"/>
                </a:lnTo>
                <a:lnTo>
                  <a:pt x="369570" y="141097"/>
                </a:lnTo>
                <a:close/>
              </a:path>
              <a:path w="369570" h="779779">
                <a:moveTo>
                  <a:pt x="369570" y="138429"/>
                </a:moveTo>
                <a:lnTo>
                  <a:pt x="365760" y="138429"/>
                </a:lnTo>
                <a:lnTo>
                  <a:pt x="365760" y="140842"/>
                </a:lnTo>
                <a:lnTo>
                  <a:pt x="369570" y="140842"/>
                </a:lnTo>
                <a:lnTo>
                  <a:pt x="369570" y="138429"/>
                </a:lnTo>
                <a:close/>
              </a:path>
              <a:path w="369570" h="779779">
                <a:moveTo>
                  <a:pt x="369570" y="134747"/>
                </a:moveTo>
                <a:lnTo>
                  <a:pt x="365760" y="134747"/>
                </a:lnTo>
                <a:lnTo>
                  <a:pt x="365760" y="138302"/>
                </a:lnTo>
                <a:lnTo>
                  <a:pt x="369570" y="138302"/>
                </a:lnTo>
                <a:lnTo>
                  <a:pt x="369570" y="134747"/>
                </a:lnTo>
                <a:close/>
              </a:path>
              <a:path w="369570" h="779779">
                <a:moveTo>
                  <a:pt x="369570" y="132079"/>
                </a:moveTo>
                <a:lnTo>
                  <a:pt x="365760" y="132079"/>
                </a:lnTo>
                <a:lnTo>
                  <a:pt x="365760" y="134492"/>
                </a:lnTo>
                <a:lnTo>
                  <a:pt x="369570" y="134492"/>
                </a:lnTo>
                <a:lnTo>
                  <a:pt x="369570" y="132079"/>
                </a:lnTo>
                <a:close/>
              </a:path>
              <a:path w="369570" h="779779">
                <a:moveTo>
                  <a:pt x="369570" y="128397"/>
                </a:moveTo>
                <a:lnTo>
                  <a:pt x="365760" y="128397"/>
                </a:lnTo>
                <a:lnTo>
                  <a:pt x="365760" y="131952"/>
                </a:lnTo>
                <a:lnTo>
                  <a:pt x="369570" y="131952"/>
                </a:lnTo>
                <a:lnTo>
                  <a:pt x="369570" y="128397"/>
                </a:lnTo>
                <a:close/>
              </a:path>
              <a:path w="369570" h="779779">
                <a:moveTo>
                  <a:pt x="369570" y="125729"/>
                </a:moveTo>
                <a:lnTo>
                  <a:pt x="365760" y="125729"/>
                </a:lnTo>
                <a:lnTo>
                  <a:pt x="365760" y="128142"/>
                </a:lnTo>
                <a:lnTo>
                  <a:pt x="369570" y="128142"/>
                </a:lnTo>
                <a:lnTo>
                  <a:pt x="369570" y="125729"/>
                </a:lnTo>
                <a:close/>
              </a:path>
              <a:path w="369570" h="779779">
                <a:moveTo>
                  <a:pt x="369570" y="122047"/>
                </a:moveTo>
                <a:lnTo>
                  <a:pt x="365760" y="122047"/>
                </a:lnTo>
                <a:lnTo>
                  <a:pt x="365760" y="125602"/>
                </a:lnTo>
                <a:lnTo>
                  <a:pt x="369570" y="125602"/>
                </a:lnTo>
                <a:lnTo>
                  <a:pt x="369570" y="122047"/>
                </a:lnTo>
                <a:close/>
              </a:path>
              <a:path w="369570" h="779779">
                <a:moveTo>
                  <a:pt x="369570" y="119379"/>
                </a:moveTo>
                <a:lnTo>
                  <a:pt x="365760" y="119379"/>
                </a:lnTo>
                <a:lnTo>
                  <a:pt x="365760" y="121792"/>
                </a:lnTo>
                <a:lnTo>
                  <a:pt x="369570" y="121792"/>
                </a:lnTo>
                <a:lnTo>
                  <a:pt x="369570" y="119379"/>
                </a:lnTo>
                <a:close/>
              </a:path>
              <a:path w="369570" h="779779">
                <a:moveTo>
                  <a:pt x="369570" y="115697"/>
                </a:moveTo>
                <a:lnTo>
                  <a:pt x="365760" y="115697"/>
                </a:lnTo>
                <a:lnTo>
                  <a:pt x="365760" y="119252"/>
                </a:lnTo>
                <a:lnTo>
                  <a:pt x="369570" y="119252"/>
                </a:lnTo>
                <a:lnTo>
                  <a:pt x="369570" y="115697"/>
                </a:lnTo>
                <a:close/>
              </a:path>
              <a:path w="369570" h="779779">
                <a:moveTo>
                  <a:pt x="369570" y="113029"/>
                </a:moveTo>
                <a:lnTo>
                  <a:pt x="365760" y="113029"/>
                </a:lnTo>
                <a:lnTo>
                  <a:pt x="365760" y="115442"/>
                </a:lnTo>
                <a:lnTo>
                  <a:pt x="369570" y="115442"/>
                </a:lnTo>
                <a:lnTo>
                  <a:pt x="369570" y="113029"/>
                </a:lnTo>
                <a:close/>
              </a:path>
              <a:path w="369570" h="779779">
                <a:moveTo>
                  <a:pt x="369570" y="109347"/>
                </a:moveTo>
                <a:lnTo>
                  <a:pt x="365760" y="109347"/>
                </a:lnTo>
                <a:lnTo>
                  <a:pt x="365760" y="112902"/>
                </a:lnTo>
                <a:lnTo>
                  <a:pt x="369570" y="112902"/>
                </a:lnTo>
                <a:lnTo>
                  <a:pt x="369570" y="109347"/>
                </a:lnTo>
                <a:close/>
              </a:path>
              <a:path w="369570" h="779779">
                <a:moveTo>
                  <a:pt x="369570" y="106679"/>
                </a:moveTo>
                <a:lnTo>
                  <a:pt x="365760" y="106679"/>
                </a:lnTo>
                <a:lnTo>
                  <a:pt x="365760" y="109092"/>
                </a:lnTo>
                <a:lnTo>
                  <a:pt x="369570" y="109092"/>
                </a:lnTo>
                <a:lnTo>
                  <a:pt x="369570" y="106679"/>
                </a:lnTo>
                <a:close/>
              </a:path>
              <a:path w="369570" h="779779">
                <a:moveTo>
                  <a:pt x="369570" y="102997"/>
                </a:moveTo>
                <a:lnTo>
                  <a:pt x="365760" y="102997"/>
                </a:lnTo>
                <a:lnTo>
                  <a:pt x="365760" y="106552"/>
                </a:lnTo>
                <a:lnTo>
                  <a:pt x="369570" y="106552"/>
                </a:lnTo>
                <a:lnTo>
                  <a:pt x="369570" y="102997"/>
                </a:lnTo>
                <a:close/>
              </a:path>
              <a:path w="369570" h="779779">
                <a:moveTo>
                  <a:pt x="369570" y="100329"/>
                </a:moveTo>
                <a:lnTo>
                  <a:pt x="365760" y="100329"/>
                </a:lnTo>
                <a:lnTo>
                  <a:pt x="365760" y="102742"/>
                </a:lnTo>
                <a:lnTo>
                  <a:pt x="369570" y="102742"/>
                </a:lnTo>
                <a:lnTo>
                  <a:pt x="369570" y="100329"/>
                </a:lnTo>
                <a:close/>
              </a:path>
              <a:path w="369570" h="779779">
                <a:moveTo>
                  <a:pt x="369570" y="96647"/>
                </a:moveTo>
                <a:lnTo>
                  <a:pt x="365760" y="96647"/>
                </a:lnTo>
                <a:lnTo>
                  <a:pt x="365760" y="100202"/>
                </a:lnTo>
                <a:lnTo>
                  <a:pt x="369570" y="100202"/>
                </a:lnTo>
                <a:lnTo>
                  <a:pt x="369570" y="96647"/>
                </a:lnTo>
                <a:close/>
              </a:path>
              <a:path w="369570" h="779779">
                <a:moveTo>
                  <a:pt x="369570" y="93979"/>
                </a:moveTo>
                <a:lnTo>
                  <a:pt x="365760" y="93979"/>
                </a:lnTo>
                <a:lnTo>
                  <a:pt x="365760" y="96392"/>
                </a:lnTo>
                <a:lnTo>
                  <a:pt x="369570" y="96392"/>
                </a:lnTo>
                <a:lnTo>
                  <a:pt x="369570" y="93979"/>
                </a:lnTo>
                <a:close/>
              </a:path>
              <a:path w="369570" h="779779">
                <a:moveTo>
                  <a:pt x="369570" y="90297"/>
                </a:moveTo>
                <a:lnTo>
                  <a:pt x="365760" y="90297"/>
                </a:lnTo>
                <a:lnTo>
                  <a:pt x="365760" y="93852"/>
                </a:lnTo>
                <a:lnTo>
                  <a:pt x="369570" y="93852"/>
                </a:lnTo>
                <a:lnTo>
                  <a:pt x="369570" y="90297"/>
                </a:lnTo>
                <a:close/>
              </a:path>
              <a:path w="369570" h="779779">
                <a:moveTo>
                  <a:pt x="369570" y="87629"/>
                </a:moveTo>
                <a:lnTo>
                  <a:pt x="365760" y="87629"/>
                </a:lnTo>
                <a:lnTo>
                  <a:pt x="365760" y="90042"/>
                </a:lnTo>
                <a:lnTo>
                  <a:pt x="369570" y="90042"/>
                </a:lnTo>
                <a:lnTo>
                  <a:pt x="369570" y="87629"/>
                </a:lnTo>
                <a:close/>
              </a:path>
              <a:path w="369570" h="779779">
                <a:moveTo>
                  <a:pt x="369570" y="83947"/>
                </a:moveTo>
                <a:lnTo>
                  <a:pt x="365760" y="83947"/>
                </a:lnTo>
                <a:lnTo>
                  <a:pt x="365760" y="87502"/>
                </a:lnTo>
                <a:lnTo>
                  <a:pt x="369570" y="87502"/>
                </a:lnTo>
                <a:lnTo>
                  <a:pt x="369570" y="83947"/>
                </a:lnTo>
                <a:close/>
              </a:path>
              <a:path w="369570" h="779779">
                <a:moveTo>
                  <a:pt x="369570" y="81279"/>
                </a:moveTo>
                <a:lnTo>
                  <a:pt x="365760" y="81279"/>
                </a:lnTo>
                <a:lnTo>
                  <a:pt x="365760" y="83692"/>
                </a:lnTo>
                <a:lnTo>
                  <a:pt x="369570" y="83692"/>
                </a:lnTo>
                <a:lnTo>
                  <a:pt x="369570" y="81279"/>
                </a:lnTo>
                <a:close/>
              </a:path>
              <a:path w="369570" h="779779">
                <a:moveTo>
                  <a:pt x="369570" y="77597"/>
                </a:moveTo>
                <a:lnTo>
                  <a:pt x="365760" y="77597"/>
                </a:lnTo>
                <a:lnTo>
                  <a:pt x="365760" y="81152"/>
                </a:lnTo>
                <a:lnTo>
                  <a:pt x="369570" y="81152"/>
                </a:lnTo>
                <a:lnTo>
                  <a:pt x="369570" y="77597"/>
                </a:lnTo>
                <a:close/>
              </a:path>
              <a:path w="369570" h="779779">
                <a:moveTo>
                  <a:pt x="369570" y="74929"/>
                </a:moveTo>
                <a:lnTo>
                  <a:pt x="365760" y="74929"/>
                </a:lnTo>
                <a:lnTo>
                  <a:pt x="365760" y="77342"/>
                </a:lnTo>
                <a:lnTo>
                  <a:pt x="369570" y="77342"/>
                </a:lnTo>
                <a:lnTo>
                  <a:pt x="369570" y="74929"/>
                </a:lnTo>
                <a:close/>
              </a:path>
              <a:path w="369570" h="779779">
                <a:moveTo>
                  <a:pt x="369570" y="72389"/>
                </a:moveTo>
                <a:lnTo>
                  <a:pt x="365760" y="72389"/>
                </a:lnTo>
                <a:lnTo>
                  <a:pt x="365760" y="74802"/>
                </a:lnTo>
                <a:lnTo>
                  <a:pt x="369570" y="74802"/>
                </a:lnTo>
                <a:lnTo>
                  <a:pt x="369570" y="72389"/>
                </a:lnTo>
                <a:close/>
              </a:path>
              <a:path w="369570" h="779779">
                <a:moveTo>
                  <a:pt x="369570" y="161163"/>
                </a:moveTo>
                <a:lnTo>
                  <a:pt x="365760" y="161163"/>
                </a:lnTo>
                <a:lnTo>
                  <a:pt x="365760" y="199262"/>
                </a:lnTo>
                <a:lnTo>
                  <a:pt x="369570" y="199262"/>
                </a:lnTo>
                <a:lnTo>
                  <a:pt x="369570" y="161163"/>
                </a:lnTo>
                <a:close/>
              </a:path>
              <a:path w="369570" h="779779">
                <a:moveTo>
                  <a:pt x="369570" y="199263"/>
                </a:moveTo>
                <a:lnTo>
                  <a:pt x="365760" y="199263"/>
                </a:lnTo>
                <a:lnTo>
                  <a:pt x="365760" y="211962"/>
                </a:lnTo>
                <a:lnTo>
                  <a:pt x="369570" y="211962"/>
                </a:lnTo>
                <a:lnTo>
                  <a:pt x="369570" y="199263"/>
                </a:lnTo>
                <a:close/>
              </a:path>
              <a:path w="369570" h="779779">
                <a:moveTo>
                  <a:pt x="369570" y="211963"/>
                </a:moveTo>
                <a:lnTo>
                  <a:pt x="365760" y="211963"/>
                </a:lnTo>
                <a:lnTo>
                  <a:pt x="365760" y="262763"/>
                </a:lnTo>
                <a:lnTo>
                  <a:pt x="369570" y="262763"/>
                </a:lnTo>
                <a:lnTo>
                  <a:pt x="369570" y="211963"/>
                </a:lnTo>
                <a:close/>
              </a:path>
              <a:path w="369570" h="779779">
                <a:moveTo>
                  <a:pt x="3810" y="314833"/>
                </a:moveTo>
                <a:lnTo>
                  <a:pt x="2539" y="314833"/>
                </a:lnTo>
                <a:lnTo>
                  <a:pt x="2539" y="319913"/>
                </a:lnTo>
                <a:lnTo>
                  <a:pt x="3810" y="319913"/>
                </a:lnTo>
                <a:lnTo>
                  <a:pt x="3810" y="314833"/>
                </a:lnTo>
                <a:close/>
              </a:path>
              <a:path w="369570" h="779779">
                <a:moveTo>
                  <a:pt x="369570" y="262763"/>
                </a:moveTo>
                <a:lnTo>
                  <a:pt x="365760" y="262763"/>
                </a:lnTo>
                <a:lnTo>
                  <a:pt x="365760" y="319913"/>
                </a:lnTo>
                <a:lnTo>
                  <a:pt x="369570" y="319913"/>
                </a:lnTo>
                <a:lnTo>
                  <a:pt x="369570" y="262763"/>
                </a:lnTo>
                <a:close/>
              </a:path>
              <a:path w="369570" h="779779">
                <a:moveTo>
                  <a:pt x="3810" y="319913"/>
                </a:moveTo>
                <a:lnTo>
                  <a:pt x="2539" y="319913"/>
                </a:lnTo>
                <a:lnTo>
                  <a:pt x="2539" y="324993"/>
                </a:lnTo>
                <a:lnTo>
                  <a:pt x="1270" y="324993"/>
                </a:lnTo>
                <a:lnTo>
                  <a:pt x="1270" y="337693"/>
                </a:lnTo>
                <a:lnTo>
                  <a:pt x="0" y="337693"/>
                </a:lnTo>
                <a:lnTo>
                  <a:pt x="0" y="358013"/>
                </a:lnTo>
                <a:lnTo>
                  <a:pt x="3810" y="358013"/>
                </a:lnTo>
                <a:lnTo>
                  <a:pt x="3810" y="319913"/>
                </a:lnTo>
                <a:close/>
              </a:path>
              <a:path w="369570" h="779779">
                <a:moveTo>
                  <a:pt x="369570" y="319913"/>
                </a:moveTo>
                <a:lnTo>
                  <a:pt x="365760" y="319913"/>
                </a:lnTo>
                <a:lnTo>
                  <a:pt x="365760" y="358013"/>
                </a:lnTo>
                <a:lnTo>
                  <a:pt x="369570" y="358013"/>
                </a:lnTo>
                <a:lnTo>
                  <a:pt x="369570" y="319913"/>
                </a:lnTo>
                <a:close/>
              </a:path>
              <a:path w="369570" h="779779">
                <a:moveTo>
                  <a:pt x="3810" y="414020"/>
                </a:moveTo>
                <a:lnTo>
                  <a:pt x="0" y="414020"/>
                </a:lnTo>
                <a:lnTo>
                  <a:pt x="0" y="427863"/>
                </a:lnTo>
                <a:lnTo>
                  <a:pt x="3810" y="427863"/>
                </a:lnTo>
                <a:lnTo>
                  <a:pt x="3810" y="414020"/>
                </a:lnTo>
                <a:close/>
              </a:path>
              <a:path w="369570" h="779779">
                <a:moveTo>
                  <a:pt x="369570" y="414020"/>
                </a:moveTo>
                <a:lnTo>
                  <a:pt x="365760" y="414020"/>
                </a:lnTo>
                <a:lnTo>
                  <a:pt x="365760" y="427863"/>
                </a:lnTo>
                <a:lnTo>
                  <a:pt x="369570" y="427863"/>
                </a:lnTo>
                <a:lnTo>
                  <a:pt x="369570" y="414020"/>
                </a:lnTo>
                <a:close/>
              </a:path>
              <a:path w="369570" h="779779">
                <a:moveTo>
                  <a:pt x="3810" y="411606"/>
                </a:moveTo>
                <a:lnTo>
                  <a:pt x="0" y="411606"/>
                </a:lnTo>
                <a:lnTo>
                  <a:pt x="0" y="413892"/>
                </a:lnTo>
                <a:lnTo>
                  <a:pt x="3810" y="413892"/>
                </a:lnTo>
                <a:lnTo>
                  <a:pt x="3810" y="411606"/>
                </a:lnTo>
                <a:close/>
              </a:path>
              <a:path w="369570" h="779779">
                <a:moveTo>
                  <a:pt x="369570" y="411606"/>
                </a:moveTo>
                <a:lnTo>
                  <a:pt x="365760" y="411606"/>
                </a:lnTo>
                <a:lnTo>
                  <a:pt x="365760" y="413892"/>
                </a:lnTo>
                <a:lnTo>
                  <a:pt x="369570" y="413892"/>
                </a:lnTo>
                <a:lnTo>
                  <a:pt x="369570" y="411606"/>
                </a:lnTo>
                <a:close/>
              </a:path>
              <a:path w="369570" h="779779">
                <a:moveTo>
                  <a:pt x="3810" y="407796"/>
                </a:moveTo>
                <a:lnTo>
                  <a:pt x="0" y="407796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7796"/>
                </a:lnTo>
                <a:close/>
              </a:path>
              <a:path w="369570" h="779779">
                <a:moveTo>
                  <a:pt x="369570" y="407796"/>
                </a:moveTo>
                <a:lnTo>
                  <a:pt x="365760" y="407796"/>
                </a:lnTo>
                <a:lnTo>
                  <a:pt x="365760" y="411479"/>
                </a:lnTo>
                <a:lnTo>
                  <a:pt x="369570" y="411479"/>
                </a:lnTo>
                <a:lnTo>
                  <a:pt x="369570" y="407796"/>
                </a:lnTo>
                <a:close/>
              </a:path>
              <a:path w="369570" h="779779">
                <a:moveTo>
                  <a:pt x="3810" y="405256"/>
                </a:moveTo>
                <a:lnTo>
                  <a:pt x="0" y="405256"/>
                </a:lnTo>
                <a:lnTo>
                  <a:pt x="0" y="407542"/>
                </a:lnTo>
                <a:lnTo>
                  <a:pt x="3810" y="407542"/>
                </a:lnTo>
                <a:lnTo>
                  <a:pt x="3810" y="405256"/>
                </a:lnTo>
                <a:close/>
              </a:path>
              <a:path w="369570" h="779779">
                <a:moveTo>
                  <a:pt x="369570" y="405256"/>
                </a:moveTo>
                <a:lnTo>
                  <a:pt x="365760" y="405256"/>
                </a:lnTo>
                <a:lnTo>
                  <a:pt x="365760" y="407542"/>
                </a:lnTo>
                <a:lnTo>
                  <a:pt x="369570" y="407542"/>
                </a:lnTo>
                <a:lnTo>
                  <a:pt x="369570" y="405256"/>
                </a:lnTo>
                <a:close/>
              </a:path>
              <a:path w="369570" h="779779">
                <a:moveTo>
                  <a:pt x="3810" y="401446"/>
                </a:moveTo>
                <a:lnTo>
                  <a:pt x="0" y="401446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1446"/>
                </a:lnTo>
                <a:close/>
              </a:path>
              <a:path w="369570" h="779779">
                <a:moveTo>
                  <a:pt x="369570" y="401446"/>
                </a:moveTo>
                <a:lnTo>
                  <a:pt x="365760" y="401446"/>
                </a:lnTo>
                <a:lnTo>
                  <a:pt x="365760" y="405129"/>
                </a:lnTo>
                <a:lnTo>
                  <a:pt x="369570" y="405129"/>
                </a:lnTo>
                <a:lnTo>
                  <a:pt x="369570" y="401446"/>
                </a:lnTo>
                <a:close/>
              </a:path>
              <a:path w="369570" h="779779">
                <a:moveTo>
                  <a:pt x="3810" y="398906"/>
                </a:moveTo>
                <a:lnTo>
                  <a:pt x="0" y="398906"/>
                </a:lnTo>
                <a:lnTo>
                  <a:pt x="0" y="401192"/>
                </a:lnTo>
                <a:lnTo>
                  <a:pt x="3810" y="401192"/>
                </a:lnTo>
                <a:lnTo>
                  <a:pt x="3810" y="398906"/>
                </a:lnTo>
                <a:close/>
              </a:path>
              <a:path w="369570" h="779779">
                <a:moveTo>
                  <a:pt x="369570" y="398906"/>
                </a:moveTo>
                <a:lnTo>
                  <a:pt x="365760" y="398906"/>
                </a:lnTo>
                <a:lnTo>
                  <a:pt x="365760" y="401192"/>
                </a:lnTo>
                <a:lnTo>
                  <a:pt x="369570" y="401192"/>
                </a:lnTo>
                <a:lnTo>
                  <a:pt x="369570" y="398906"/>
                </a:lnTo>
                <a:close/>
              </a:path>
              <a:path w="369570" h="779779">
                <a:moveTo>
                  <a:pt x="3810" y="395096"/>
                </a:moveTo>
                <a:lnTo>
                  <a:pt x="0" y="395096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5096"/>
                </a:lnTo>
                <a:close/>
              </a:path>
              <a:path w="369570" h="779779">
                <a:moveTo>
                  <a:pt x="369570" y="395096"/>
                </a:moveTo>
                <a:lnTo>
                  <a:pt x="365760" y="395096"/>
                </a:lnTo>
                <a:lnTo>
                  <a:pt x="365760" y="398779"/>
                </a:lnTo>
                <a:lnTo>
                  <a:pt x="369570" y="398779"/>
                </a:lnTo>
                <a:lnTo>
                  <a:pt x="369570" y="395096"/>
                </a:lnTo>
                <a:close/>
              </a:path>
              <a:path w="369570" h="779779">
                <a:moveTo>
                  <a:pt x="3810" y="392556"/>
                </a:moveTo>
                <a:lnTo>
                  <a:pt x="0" y="392556"/>
                </a:lnTo>
                <a:lnTo>
                  <a:pt x="0" y="394842"/>
                </a:lnTo>
                <a:lnTo>
                  <a:pt x="3810" y="394842"/>
                </a:lnTo>
                <a:lnTo>
                  <a:pt x="3810" y="392556"/>
                </a:lnTo>
                <a:close/>
              </a:path>
              <a:path w="369570" h="779779">
                <a:moveTo>
                  <a:pt x="369570" y="392556"/>
                </a:moveTo>
                <a:lnTo>
                  <a:pt x="365760" y="392556"/>
                </a:lnTo>
                <a:lnTo>
                  <a:pt x="365760" y="394842"/>
                </a:lnTo>
                <a:lnTo>
                  <a:pt x="369570" y="394842"/>
                </a:lnTo>
                <a:lnTo>
                  <a:pt x="369570" y="392556"/>
                </a:lnTo>
                <a:close/>
              </a:path>
              <a:path w="369570" h="779779">
                <a:moveTo>
                  <a:pt x="3810" y="388746"/>
                </a:moveTo>
                <a:lnTo>
                  <a:pt x="0" y="388746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8746"/>
                </a:lnTo>
                <a:close/>
              </a:path>
              <a:path w="369570" h="779779">
                <a:moveTo>
                  <a:pt x="369570" y="388746"/>
                </a:moveTo>
                <a:lnTo>
                  <a:pt x="365760" y="388746"/>
                </a:lnTo>
                <a:lnTo>
                  <a:pt x="365760" y="392429"/>
                </a:lnTo>
                <a:lnTo>
                  <a:pt x="369570" y="392429"/>
                </a:lnTo>
                <a:lnTo>
                  <a:pt x="369570" y="388746"/>
                </a:lnTo>
                <a:close/>
              </a:path>
              <a:path w="369570" h="779779">
                <a:moveTo>
                  <a:pt x="3810" y="386206"/>
                </a:moveTo>
                <a:lnTo>
                  <a:pt x="0" y="386206"/>
                </a:lnTo>
                <a:lnTo>
                  <a:pt x="0" y="388492"/>
                </a:lnTo>
                <a:lnTo>
                  <a:pt x="3810" y="388492"/>
                </a:lnTo>
                <a:lnTo>
                  <a:pt x="3810" y="386206"/>
                </a:lnTo>
                <a:close/>
              </a:path>
              <a:path w="369570" h="779779">
                <a:moveTo>
                  <a:pt x="369570" y="386206"/>
                </a:moveTo>
                <a:lnTo>
                  <a:pt x="365760" y="386206"/>
                </a:lnTo>
                <a:lnTo>
                  <a:pt x="365760" y="388492"/>
                </a:lnTo>
                <a:lnTo>
                  <a:pt x="369570" y="388492"/>
                </a:lnTo>
                <a:lnTo>
                  <a:pt x="369570" y="386206"/>
                </a:lnTo>
                <a:close/>
              </a:path>
              <a:path w="369570" h="779779">
                <a:moveTo>
                  <a:pt x="3810" y="382396"/>
                </a:moveTo>
                <a:lnTo>
                  <a:pt x="0" y="382396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2396"/>
                </a:lnTo>
                <a:close/>
              </a:path>
              <a:path w="369570" h="779779">
                <a:moveTo>
                  <a:pt x="369570" y="382396"/>
                </a:moveTo>
                <a:lnTo>
                  <a:pt x="365760" y="382396"/>
                </a:lnTo>
                <a:lnTo>
                  <a:pt x="365760" y="386079"/>
                </a:lnTo>
                <a:lnTo>
                  <a:pt x="369570" y="386079"/>
                </a:lnTo>
                <a:lnTo>
                  <a:pt x="369570" y="382396"/>
                </a:lnTo>
                <a:close/>
              </a:path>
              <a:path w="369570" h="779779">
                <a:moveTo>
                  <a:pt x="3810" y="379856"/>
                </a:moveTo>
                <a:lnTo>
                  <a:pt x="0" y="379856"/>
                </a:lnTo>
                <a:lnTo>
                  <a:pt x="0" y="382142"/>
                </a:lnTo>
                <a:lnTo>
                  <a:pt x="3810" y="382142"/>
                </a:lnTo>
                <a:lnTo>
                  <a:pt x="3810" y="379856"/>
                </a:lnTo>
                <a:close/>
              </a:path>
              <a:path w="369570" h="779779">
                <a:moveTo>
                  <a:pt x="369570" y="379856"/>
                </a:moveTo>
                <a:lnTo>
                  <a:pt x="365760" y="379856"/>
                </a:lnTo>
                <a:lnTo>
                  <a:pt x="365760" y="382142"/>
                </a:lnTo>
                <a:lnTo>
                  <a:pt x="369570" y="382142"/>
                </a:lnTo>
                <a:lnTo>
                  <a:pt x="369570" y="379856"/>
                </a:lnTo>
                <a:close/>
              </a:path>
              <a:path w="369570" h="779779">
                <a:moveTo>
                  <a:pt x="3810" y="376046"/>
                </a:moveTo>
                <a:lnTo>
                  <a:pt x="0" y="376046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6046"/>
                </a:lnTo>
                <a:close/>
              </a:path>
              <a:path w="369570" h="779779">
                <a:moveTo>
                  <a:pt x="369570" y="376046"/>
                </a:moveTo>
                <a:lnTo>
                  <a:pt x="365760" y="376046"/>
                </a:lnTo>
                <a:lnTo>
                  <a:pt x="365760" y="379729"/>
                </a:lnTo>
                <a:lnTo>
                  <a:pt x="369570" y="379729"/>
                </a:lnTo>
                <a:lnTo>
                  <a:pt x="369570" y="376046"/>
                </a:lnTo>
                <a:close/>
              </a:path>
              <a:path w="369570" h="779779">
                <a:moveTo>
                  <a:pt x="3810" y="367156"/>
                </a:moveTo>
                <a:lnTo>
                  <a:pt x="0" y="367156"/>
                </a:lnTo>
                <a:lnTo>
                  <a:pt x="0" y="375792"/>
                </a:lnTo>
                <a:lnTo>
                  <a:pt x="3810" y="375792"/>
                </a:lnTo>
                <a:lnTo>
                  <a:pt x="3810" y="367156"/>
                </a:lnTo>
                <a:close/>
              </a:path>
              <a:path w="369570" h="779779">
                <a:moveTo>
                  <a:pt x="369570" y="367156"/>
                </a:moveTo>
                <a:lnTo>
                  <a:pt x="365760" y="367156"/>
                </a:lnTo>
                <a:lnTo>
                  <a:pt x="365760" y="375792"/>
                </a:lnTo>
                <a:lnTo>
                  <a:pt x="369570" y="375792"/>
                </a:lnTo>
                <a:lnTo>
                  <a:pt x="369570" y="367156"/>
                </a:lnTo>
                <a:close/>
              </a:path>
              <a:path w="369570" h="779779">
                <a:moveTo>
                  <a:pt x="3810" y="363346"/>
                </a:moveTo>
                <a:lnTo>
                  <a:pt x="0" y="363346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3346"/>
                </a:lnTo>
                <a:close/>
              </a:path>
              <a:path w="369570" h="779779">
                <a:moveTo>
                  <a:pt x="369570" y="363346"/>
                </a:moveTo>
                <a:lnTo>
                  <a:pt x="365760" y="363346"/>
                </a:lnTo>
                <a:lnTo>
                  <a:pt x="365760" y="367029"/>
                </a:lnTo>
                <a:lnTo>
                  <a:pt x="369570" y="367029"/>
                </a:lnTo>
                <a:lnTo>
                  <a:pt x="369570" y="363346"/>
                </a:lnTo>
                <a:close/>
              </a:path>
              <a:path w="369570" h="779779">
                <a:moveTo>
                  <a:pt x="3810" y="360806"/>
                </a:moveTo>
                <a:lnTo>
                  <a:pt x="0" y="360806"/>
                </a:lnTo>
                <a:lnTo>
                  <a:pt x="0" y="363092"/>
                </a:lnTo>
                <a:lnTo>
                  <a:pt x="3810" y="363092"/>
                </a:lnTo>
                <a:lnTo>
                  <a:pt x="3810" y="360806"/>
                </a:lnTo>
                <a:close/>
              </a:path>
              <a:path w="369570" h="779779">
                <a:moveTo>
                  <a:pt x="369570" y="360806"/>
                </a:moveTo>
                <a:lnTo>
                  <a:pt x="365760" y="360806"/>
                </a:lnTo>
                <a:lnTo>
                  <a:pt x="365760" y="363092"/>
                </a:lnTo>
                <a:lnTo>
                  <a:pt x="369570" y="363092"/>
                </a:lnTo>
                <a:lnTo>
                  <a:pt x="369570" y="360806"/>
                </a:lnTo>
                <a:close/>
              </a:path>
              <a:path w="369570" h="779779">
                <a:moveTo>
                  <a:pt x="3810" y="358266"/>
                </a:moveTo>
                <a:lnTo>
                  <a:pt x="0" y="358266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8266"/>
                </a:lnTo>
                <a:close/>
              </a:path>
              <a:path w="369570" h="779779">
                <a:moveTo>
                  <a:pt x="369570" y="358266"/>
                </a:moveTo>
                <a:lnTo>
                  <a:pt x="365760" y="358266"/>
                </a:lnTo>
                <a:lnTo>
                  <a:pt x="365760" y="360679"/>
                </a:lnTo>
                <a:lnTo>
                  <a:pt x="369570" y="360679"/>
                </a:lnTo>
                <a:lnTo>
                  <a:pt x="369570" y="358266"/>
                </a:lnTo>
                <a:close/>
              </a:path>
              <a:path w="369570" h="779779">
                <a:moveTo>
                  <a:pt x="369570" y="427863"/>
                </a:moveTo>
                <a:lnTo>
                  <a:pt x="365760" y="427863"/>
                </a:lnTo>
                <a:lnTo>
                  <a:pt x="365760" y="465963"/>
                </a:lnTo>
                <a:lnTo>
                  <a:pt x="369570" y="465963"/>
                </a:lnTo>
                <a:lnTo>
                  <a:pt x="369570" y="427863"/>
                </a:lnTo>
                <a:close/>
              </a:path>
              <a:path w="369570" h="779779">
                <a:moveTo>
                  <a:pt x="3810" y="427863"/>
                </a:moveTo>
                <a:lnTo>
                  <a:pt x="1270" y="427863"/>
                </a:lnTo>
                <a:lnTo>
                  <a:pt x="1270" y="436753"/>
                </a:lnTo>
                <a:lnTo>
                  <a:pt x="2539" y="436753"/>
                </a:lnTo>
                <a:lnTo>
                  <a:pt x="2539" y="441833"/>
                </a:lnTo>
                <a:lnTo>
                  <a:pt x="3810" y="441833"/>
                </a:lnTo>
                <a:lnTo>
                  <a:pt x="3810" y="427863"/>
                </a:lnTo>
                <a:close/>
              </a:path>
              <a:path w="369570" h="779779">
                <a:moveTo>
                  <a:pt x="3810" y="634873"/>
                </a:moveTo>
                <a:lnTo>
                  <a:pt x="0" y="634873"/>
                </a:lnTo>
                <a:lnTo>
                  <a:pt x="0" y="636142"/>
                </a:lnTo>
                <a:lnTo>
                  <a:pt x="3810" y="636142"/>
                </a:lnTo>
                <a:lnTo>
                  <a:pt x="3810" y="634873"/>
                </a:lnTo>
                <a:close/>
              </a:path>
              <a:path w="369570" h="779779">
                <a:moveTo>
                  <a:pt x="3810" y="631063"/>
                </a:moveTo>
                <a:lnTo>
                  <a:pt x="0" y="631063"/>
                </a:lnTo>
                <a:lnTo>
                  <a:pt x="0" y="633602"/>
                </a:lnTo>
                <a:lnTo>
                  <a:pt x="3810" y="633602"/>
                </a:lnTo>
                <a:lnTo>
                  <a:pt x="3810" y="631063"/>
                </a:lnTo>
                <a:close/>
              </a:path>
              <a:path w="369570" h="779779">
                <a:moveTo>
                  <a:pt x="369570" y="634873"/>
                </a:moveTo>
                <a:lnTo>
                  <a:pt x="365760" y="634873"/>
                </a:lnTo>
                <a:lnTo>
                  <a:pt x="365760" y="636142"/>
                </a:lnTo>
                <a:lnTo>
                  <a:pt x="369570" y="636142"/>
                </a:lnTo>
                <a:lnTo>
                  <a:pt x="369570" y="634873"/>
                </a:lnTo>
                <a:close/>
              </a:path>
              <a:path w="369570" h="779779">
                <a:moveTo>
                  <a:pt x="369570" y="631063"/>
                </a:moveTo>
                <a:lnTo>
                  <a:pt x="365760" y="631063"/>
                </a:lnTo>
                <a:lnTo>
                  <a:pt x="365760" y="633602"/>
                </a:lnTo>
                <a:lnTo>
                  <a:pt x="369570" y="633602"/>
                </a:lnTo>
                <a:lnTo>
                  <a:pt x="369570" y="631063"/>
                </a:lnTo>
                <a:close/>
              </a:path>
              <a:path w="369570" h="779779">
                <a:moveTo>
                  <a:pt x="3810" y="628523"/>
                </a:moveTo>
                <a:lnTo>
                  <a:pt x="0" y="628523"/>
                </a:lnTo>
                <a:lnTo>
                  <a:pt x="0" y="629792"/>
                </a:lnTo>
                <a:lnTo>
                  <a:pt x="3810" y="629792"/>
                </a:lnTo>
                <a:lnTo>
                  <a:pt x="3810" y="628523"/>
                </a:lnTo>
                <a:close/>
              </a:path>
              <a:path w="369570" h="779779">
                <a:moveTo>
                  <a:pt x="3810" y="624713"/>
                </a:moveTo>
                <a:lnTo>
                  <a:pt x="0" y="624713"/>
                </a:lnTo>
                <a:lnTo>
                  <a:pt x="0" y="627252"/>
                </a:lnTo>
                <a:lnTo>
                  <a:pt x="3810" y="627252"/>
                </a:lnTo>
                <a:lnTo>
                  <a:pt x="3810" y="624713"/>
                </a:lnTo>
                <a:close/>
              </a:path>
              <a:path w="369570" h="779779">
                <a:moveTo>
                  <a:pt x="369570" y="628523"/>
                </a:moveTo>
                <a:lnTo>
                  <a:pt x="365760" y="628523"/>
                </a:lnTo>
                <a:lnTo>
                  <a:pt x="365760" y="629792"/>
                </a:lnTo>
                <a:lnTo>
                  <a:pt x="369570" y="629792"/>
                </a:lnTo>
                <a:lnTo>
                  <a:pt x="369570" y="628523"/>
                </a:lnTo>
                <a:close/>
              </a:path>
              <a:path w="369570" h="779779">
                <a:moveTo>
                  <a:pt x="369570" y="624713"/>
                </a:moveTo>
                <a:lnTo>
                  <a:pt x="365760" y="624713"/>
                </a:lnTo>
                <a:lnTo>
                  <a:pt x="365760" y="627252"/>
                </a:lnTo>
                <a:lnTo>
                  <a:pt x="369570" y="627252"/>
                </a:lnTo>
                <a:lnTo>
                  <a:pt x="369570" y="624713"/>
                </a:lnTo>
                <a:close/>
              </a:path>
              <a:path w="369570" h="779779">
                <a:moveTo>
                  <a:pt x="3810" y="622173"/>
                </a:moveTo>
                <a:lnTo>
                  <a:pt x="0" y="622173"/>
                </a:lnTo>
                <a:lnTo>
                  <a:pt x="0" y="623442"/>
                </a:lnTo>
                <a:lnTo>
                  <a:pt x="3810" y="623442"/>
                </a:lnTo>
                <a:lnTo>
                  <a:pt x="3810" y="622173"/>
                </a:lnTo>
                <a:close/>
              </a:path>
              <a:path w="369570" h="779779">
                <a:moveTo>
                  <a:pt x="3810" y="618363"/>
                </a:moveTo>
                <a:lnTo>
                  <a:pt x="0" y="618363"/>
                </a:lnTo>
                <a:lnTo>
                  <a:pt x="0" y="620902"/>
                </a:lnTo>
                <a:lnTo>
                  <a:pt x="3810" y="620902"/>
                </a:lnTo>
                <a:lnTo>
                  <a:pt x="3810" y="618363"/>
                </a:lnTo>
                <a:close/>
              </a:path>
              <a:path w="369570" h="779779">
                <a:moveTo>
                  <a:pt x="369570" y="622173"/>
                </a:moveTo>
                <a:lnTo>
                  <a:pt x="365760" y="622173"/>
                </a:lnTo>
                <a:lnTo>
                  <a:pt x="365760" y="623442"/>
                </a:lnTo>
                <a:lnTo>
                  <a:pt x="369570" y="623442"/>
                </a:lnTo>
                <a:lnTo>
                  <a:pt x="369570" y="622173"/>
                </a:lnTo>
                <a:close/>
              </a:path>
              <a:path w="369570" h="779779">
                <a:moveTo>
                  <a:pt x="369570" y="618363"/>
                </a:moveTo>
                <a:lnTo>
                  <a:pt x="365760" y="618363"/>
                </a:lnTo>
                <a:lnTo>
                  <a:pt x="365760" y="620902"/>
                </a:lnTo>
                <a:lnTo>
                  <a:pt x="369570" y="620902"/>
                </a:lnTo>
                <a:lnTo>
                  <a:pt x="369570" y="618363"/>
                </a:lnTo>
                <a:close/>
              </a:path>
              <a:path w="369570" h="779779">
                <a:moveTo>
                  <a:pt x="3810" y="615823"/>
                </a:moveTo>
                <a:lnTo>
                  <a:pt x="0" y="615823"/>
                </a:lnTo>
                <a:lnTo>
                  <a:pt x="0" y="617092"/>
                </a:lnTo>
                <a:lnTo>
                  <a:pt x="3810" y="617092"/>
                </a:lnTo>
                <a:lnTo>
                  <a:pt x="3810" y="615823"/>
                </a:lnTo>
                <a:close/>
              </a:path>
              <a:path w="369570" h="779779">
                <a:moveTo>
                  <a:pt x="3810" y="612013"/>
                </a:moveTo>
                <a:lnTo>
                  <a:pt x="0" y="612013"/>
                </a:lnTo>
                <a:lnTo>
                  <a:pt x="0" y="614552"/>
                </a:lnTo>
                <a:lnTo>
                  <a:pt x="3810" y="614552"/>
                </a:lnTo>
                <a:lnTo>
                  <a:pt x="3810" y="612013"/>
                </a:lnTo>
                <a:close/>
              </a:path>
              <a:path w="369570" h="779779">
                <a:moveTo>
                  <a:pt x="369570" y="615823"/>
                </a:moveTo>
                <a:lnTo>
                  <a:pt x="365760" y="615823"/>
                </a:lnTo>
                <a:lnTo>
                  <a:pt x="365760" y="617092"/>
                </a:lnTo>
                <a:lnTo>
                  <a:pt x="369570" y="617092"/>
                </a:lnTo>
                <a:lnTo>
                  <a:pt x="369570" y="615823"/>
                </a:lnTo>
                <a:close/>
              </a:path>
              <a:path w="369570" h="779779">
                <a:moveTo>
                  <a:pt x="369570" y="612013"/>
                </a:moveTo>
                <a:lnTo>
                  <a:pt x="365760" y="612013"/>
                </a:lnTo>
                <a:lnTo>
                  <a:pt x="365760" y="614552"/>
                </a:lnTo>
                <a:lnTo>
                  <a:pt x="369570" y="614552"/>
                </a:lnTo>
                <a:lnTo>
                  <a:pt x="369570" y="612013"/>
                </a:lnTo>
                <a:close/>
              </a:path>
              <a:path w="369570" h="779779">
                <a:moveTo>
                  <a:pt x="3810" y="609473"/>
                </a:moveTo>
                <a:lnTo>
                  <a:pt x="0" y="609473"/>
                </a:lnTo>
                <a:lnTo>
                  <a:pt x="0" y="610742"/>
                </a:lnTo>
                <a:lnTo>
                  <a:pt x="3810" y="610742"/>
                </a:lnTo>
                <a:lnTo>
                  <a:pt x="3810" y="609473"/>
                </a:lnTo>
                <a:close/>
              </a:path>
              <a:path w="369570" h="779779">
                <a:moveTo>
                  <a:pt x="3810" y="605663"/>
                </a:moveTo>
                <a:lnTo>
                  <a:pt x="0" y="605663"/>
                </a:lnTo>
                <a:lnTo>
                  <a:pt x="0" y="608202"/>
                </a:lnTo>
                <a:lnTo>
                  <a:pt x="3810" y="608202"/>
                </a:lnTo>
                <a:lnTo>
                  <a:pt x="3810" y="605663"/>
                </a:lnTo>
                <a:close/>
              </a:path>
              <a:path w="369570" h="779779">
                <a:moveTo>
                  <a:pt x="369570" y="609473"/>
                </a:moveTo>
                <a:lnTo>
                  <a:pt x="365760" y="609473"/>
                </a:lnTo>
                <a:lnTo>
                  <a:pt x="365760" y="610742"/>
                </a:lnTo>
                <a:lnTo>
                  <a:pt x="369570" y="610742"/>
                </a:lnTo>
                <a:lnTo>
                  <a:pt x="369570" y="609473"/>
                </a:lnTo>
                <a:close/>
              </a:path>
              <a:path w="369570" h="779779">
                <a:moveTo>
                  <a:pt x="369570" y="605663"/>
                </a:moveTo>
                <a:lnTo>
                  <a:pt x="365760" y="605663"/>
                </a:lnTo>
                <a:lnTo>
                  <a:pt x="365760" y="608202"/>
                </a:lnTo>
                <a:lnTo>
                  <a:pt x="369570" y="608202"/>
                </a:lnTo>
                <a:lnTo>
                  <a:pt x="369570" y="605663"/>
                </a:lnTo>
                <a:close/>
              </a:path>
              <a:path w="369570" h="779779">
                <a:moveTo>
                  <a:pt x="3810" y="603123"/>
                </a:moveTo>
                <a:lnTo>
                  <a:pt x="0" y="603123"/>
                </a:lnTo>
                <a:lnTo>
                  <a:pt x="0" y="604392"/>
                </a:lnTo>
                <a:lnTo>
                  <a:pt x="3810" y="604392"/>
                </a:lnTo>
                <a:lnTo>
                  <a:pt x="3810" y="603123"/>
                </a:lnTo>
                <a:close/>
              </a:path>
              <a:path w="369570" h="779779">
                <a:moveTo>
                  <a:pt x="3810" y="599313"/>
                </a:moveTo>
                <a:lnTo>
                  <a:pt x="0" y="599313"/>
                </a:lnTo>
                <a:lnTo>
                  <a:pt x="0" y="601852"/>
                </a:lnTo>
                <a:lnTo>
                  <a:pt x="3810" y="601852"/>
                </a:lnTo>
                <a:lnTo>
                  <a:pt x="3810" y="599313"/>
                </a:lnTo>
                <a:close/>
              </a:path>
              <a:path w="369570" h="779779">
                <a:moveTo>
                  <a:pt x="369570" y="603123"/>
                </a:moveTo>
                <a:lnTo>
                  <a:pt x="365760" y="603123"/>
                </a:lnTo>
                <a:lnTo>
                  <a:pt x="365760" y="604392"/>
                </a:lnTo>
                <a:lnTo>
                  <a:pt x="369570" y="604392"/>
                </a:lnTo>
                <a:lnTo>
                  <a:pt x="369570" y="603123"/>
                </a:lnTo>
                <a:close/>
              </a:path>
              <a:path w="369570" h="779779">
                <a:moveTo>
                  <a:pt x="369570" y="599313"/>
                </a:moveTo>
                <a:lnTo>
                  <a:pt x="365760" y="599313"/>
                </a:lnTo>
                <a:lnTo>
                  <a:pt x="365760" y="601852"/>
                </a:lnTo>
                <a:lnTo>
                  <a:pt x="369570" y="601852"/>
                </a:lnTo>
                <a:lnTo>
                  <a:pt x="369570" y="599313"/>
                </a:lnTo>
                <a:close/>
              </a:path>
              <a:path w="369570" h="779779">
                <a:moveTo>
                  <a:pt x="3810" y="596773"/>
                </a:moveTo>
                <a:lnTo>
                  <a:pt x="0" y="596773"/>
                </a:lnTo>
                <a:lnTo>
                  <a:pt x="0" y="598042"/>
                </a:lnTo>
                <a:lnTo>
                  <a:pt x="3810" y="598042"/>
                </a:lnTo>
                <a:lnTo>
                  <a:pt x="3810" y="596773"/>
                </a:lnTo>
                <a:close/>
              </a:path>
              <a:path w="369570" h="779779">
                <a:moveTo>
                  <a:pt x="3810" y="592963"/>
                </a:moveTo>
                <a:lnTo>
                  <a:pt x="0" y="592963"/>
                </a:lnTo>
                <a:lnTo>
                  <a:pt x="0" y="595502"/>
                </a:lnTo>
                <a:lnTo>
                  <a:pt x="3810" y="595502"/>
                </a:lnTo>
                <a:lnTo>
                  <a:pt x="3810" y="592963"/>
                </a:lnTo>
                <a:close/>
              </a:path>
              <a:path w="369570" h="779779">
                <a:moveTo>
                  <a:pt x="369570" y="596773"/>
                </a:moveTo>
                <a:lnTo>
                  <a:pt x="365760" y="596773"/>
                </a:lnTo>
                <a:lnTo>
                  <a:pt x="365760" y="598042"/>
                </a:lnTo>
                <a:lnTo>
                  <a:pt x="369570" y="598042"/>
                </a:lnTo>
                <a:lnTo>
                  <a:pt x="369570" y="596773"/>
                </a:lnTo>
                <a:close/>
              </a:path>
              <a:path w="369570" h="779779">
                <a:moveTo>
                  <a:pt x="369570" y="592963"/>
                </a:moveTo>
                <a:lnTo>
                  <a:pt x="365760" y="592963"/>
                </a:lnTo>
                <a:lnTo>
                  <a:pt x="365760" y="595502"/>
                </a:lnTo>
                <a:lnTo>
                  <a:pt x="369570" y="595502"/>
                </a:lnTo>
                <a:lnTo>
                  <a:pt x="369570" y="592963"/>
                </a:lnTo>
                <a:close/>
              </a:path>
              <a:path w="369570" h="779779">
                <a:moveTo>
                  <a:pt x="3810" y="590423"/>
                </a:moveTo>
                <a:lnTo>
                  <a:pt x="0" y="590423"/>
                </a:lnTo>
                <a:lnTo>
                  <a:pt x="0" y="591692"/>
                </a:lnTo>
                <a:lnTo>
                  <a:pt x="3810" y="591692"/>
                </a:lnTo>
                <a:lnTo>
                  <a:pt x="3810" y="590423"/>
                </a:lnTo>
                <a:close/>
              </a:path>
              <a:path w="369570" h="779779">
                <a:moveTo>
                  <a:pt x="3810" y="586613"/>
                </a:moveTo>
                <a:lnTo>
                  <a:pt x="0" y="586613"/>
                </a:lnTo>
                <a:lnTo>
                  <a:pt x="0" y="589152"/>
                </a:lnTo>
                <a:lnTo>
                  <a:pt x="3810" y="589152"/>
                </a:lnTo>
                <a:lnTo>
                  <a:pt x="3810" y="586613"/>
                </a:lnTo>
                <a:close/>
              </a:path>
              <a:path w="369570" h="779779">
                <a:moveTo>
                  <a:pt x="369570" y="590423"/>
                </a:moveTo>
                <a:lnTo>
                  <a:pt x="365760" y="590423"/>
                </a:lnTo>
                <a:lnTo>
                  <a:pt x="365760" y="591692"/>
                </a:lnTo>
                <a:lnTo>
                  <a:pt x="369570" y="591692"/>
                </a:lnTo>
                <a:lnTo>
                  <a:pt x="369570" y="590423"/>
                </a:lnTo>
                <a:close/>
              </a:path>
              <a:path w="369570" h="779779">
                <a:moveTo>
                  <a:pt x="369570" y="586613"/>
                </a:moveTo>
                <a:lnTo>
                  <a:pt x="365760" y="586613"/>
                </a:lnTo>
                <a:lnTo>
                  <a:pt x="365760" y="589152"/>
                </a:lnTo>
                <a:lnTo>
                  <a:pt x="369570" y="589152"/>
                </a:lnTo>
                <a:lnTo>
                  <a:pt x="369570" y="586613"/>
                </a:lnTo>
                <a:close/>
              </a:path>
              <a:path w="369570" h="779779">
                <a:moveTo>
                  <a:pt x="3810" y="584073"/>
                </a:moveTo>
                <a:lnTo>
                  <a:pt x="0" y="584073"/>
                </a:lnTo>
                <a:lnTo>
                  <a:pt x="0" y="585342"/>
                </a:lnTo>
                <a:lnTo>
                  <a:pt x="3810" y="585342"/>
                </a:lnTo>
                <a:lnTo>
                  <a:pt x="3810" y="584073"/>
                </a:lnTo>
                <a:close/>
              </a:path>
              <a:path w="369570" h="779779">
                <a:moveTo>
                  <a:pt x="3810" y="580263"/>
                </a:moveTo>
                <a:lnTo>
                  <a:pt x="0" y="580263"/>
                </a:lnTo>
                <a:lnTo>
                  <a:pt x="0" y="582802"/>
                </a:lnTo>
                <a:lnTo>
                  <a:pt x="3810" y="582802"/>
                </a:lnTo>
                <a:lnTo>
                  <a:pt x="3810" y="580263"/>
                </a:lnTo>
                <a:close/>
              </a:path>
              <a:path w="369570" h="779779">
                <a:moveTo>
                  <a:pt x="369570" y="584073"/>
                </a:moveTo>
                <a:lnTo>
                  <a:pt x="365760" y="584073"/>
                </a:lnTo>
                <a:lnTo>
                  <a:pt x="365760" y="585342"/>
                </a:lnTo>
                <a:lnTo>
                  <a:pt x="369570" y="585342"/>
                </a:lnTo>
                <a:lnTo>
                  <a:pt x="369570" y="584073"/>
                </a:lnTo>
                <a:close/>
              </a:path>
              <a:path w="369570" h="779779">
                <a:moveTo>
                  <a:pt x="369570" y="580263"/>
                </a:moveTo>
                <a:lnTo>
                  <a:pt x="365760" y="580263"/>
                </a:lnTo>
                <a:lnTo>
                  <a:pt x="365760" y="582802"/>
                </a:lnTo>
                <a:lnTo>
                  <a:pt x="369570" y="582802"/>
                </a:lnTo>
                <a:lnTo>
                  <a:pt x="369570" y="580263"/>
                </a:lnTo>
                <a:close/>
              </a:path>
              <a:path w="369570" h="779779">
                <a:moveTo>
                  <a:pt x="3810" y="577723"/>
                </a:moveTo>
                <a:lnTo>
                  <a:pt x="0" y="577723"/>
                </a:lnTo>
                <a:lnTo>
                  <a:pt x="0" y="578992"/>
                </a:lnTo>
                <a:lnTo>
                  <a:pt x="3810" y="578992"/>
                </a:lnTo>
                <a:lnTo>
                  <a:pt x="3810" y="577723"/>
                </a:lnTo>
                <a:close/>
              </a:path>
              <a:path w="369570" h="779779">
                <a:moveTo>
                  <a:pt x="3810" y="573913"/>
                </a:moveTo>
                <a:lnTo>
                  <a:pt x="0" y="573913"/>
                </a:lnTo>
                <a:lnTo>
                  <a:pt x="0" y="576452"/>
                </a:lnTo>
                <a:lnTo>
                  <a:pt x="3810" y="576452"/>
                </a:lnTo>
                <a:lnTo>
                  <a:pt x="3810" y="573913"/>
                </a:lnTo>
                <a:close/>
              </a:path>
              <a:path w="369570" h="779779">
                <a:moveTo>
                  <a:pt x="369570" y="577723"/>
                </a:moveTo>
                <a:lnTo>
                  <a:pt x="365760" y="577723"/>
                </a:lnTo>
                <a:lnTo>
                  <a:pt x="365760" y="578992"/>
                </a:lnTo>
                <a:lnTo>
                  <a:pt x="369570" y="578992"/>
                </a:lnTo>
                <a:lnTo>
                  <a:pt x="369570" y="577723"/>
                </a:lnTo>
                <a:close/>
              </a:path>
              <a:path w="369570" h="779779">
                <a:moveTo>
                  <a:pt x="369570" y="573913"/>
                </a:moveTo>
                <a:lnTo>
                  <a:pt x="365760" y="573913"/>
                </a:lnTo>
                <a:lnTo>
                  <a:pt x="365760" y="576452"/>
                </a:lnTo>
                <a:lnTo>
                  <a:pt x="369570" y="576452"/>
                </a:lnTo>
                <a:lnTo>
                  <a:pt x="369570" y="573913"/>
                </a:lnTo>
                <a:close/>
              </a:path>
              <a:path w="369570" h="779779">
                <a:moveTo>
                  <a:pt x="3810" y="571373"/>
                </a:moveTo>
                <a:lnTo>
                  <a:pt x="0" y="571373"/>
                </a:lnTo>
                <a:lnTo>
                  <a:pt x="0" y="572642"/>
                </a:lnTo>
                <a:lnTo>
                  <a:pt x="3810" y="572642"/>
                </a:lnTo>
                <a:lnTo>
                  <a:pt x="3810" y="571373"/>
                </a:lnTo>
                <a:close/>
              </a:path>
              <a:path w="369570" h="779779">
                <a:moveTo>
                  <a:pt x="3810" y="567563"/>
                </a:moveTo>
                <a:lnTo>
                  <a:pt x="0" y="567563"/>
                </a:lnTo>
                <a:lnTo>
                  <a:pt x="0" y="570102"/>
                </a:lnTo>
                <a:lnTo>
                  <a:pt x="3810" y="570102"/>
                </a:lnTo>
                <a:lnTo>
                  <a:pt x="3810" y="567563"/>
                </a:lnTo>
                <a:close/>
              </a:path>
              <a:path w="369570" h="779779">
                <a:moveTo>
                  <a:pt x="369570" y="571373"/>
                </a:moveTo>
                <a:lnTo>
                  <a:pt x="365760" y="571373"/>
                </a:lnTo>
                <a:lnTo>
                  <a:pt x="365760" y="572642"/>
                </a:lnTo>
                <a:lnTo>
                  <a:pt x="369570" y="572642"/>
                </a:lnTo>
                <a:lnTo>
                  <a:pt x="369570" y="571373"/>
                </a:lnTo>
                <a:close/>
              </a:path>
              <a:path w="369570" h="779779">
                <a:moveTo>
                  <a:pt x="369570" y="567563"/>
                </a:moveTo>
                <a:lnTo>
                  <a:pt x="365760" y="567563"/>
                </a:lnTo>
                <a:lnTo>
                  <a:pt x="365760" y="570102"/>
                </a:lnTo>
                <a:lnTo>
                  <a:pt x="369570" y="570102"/>
                </a:lnTo>
                <a:lnTo>
                  <a:pt x="369570" y="567563"/>
                </a:lnTo>
                <a:close/>
              </a:path>
              <a:path w="369570" h="779779">
                <a:moveTo>
                  <a:pt x="3810" y="565023"/>
                </a:moveTo>
                <a:lnTo>
                  <a:pt x="0" y="565023"/>
                </a:lnTo>
                <a:lnTo>
                  <a:pt x="0" y="566292"/>
                </a:lnTo>
                <a:lnTo>
                  <a:pt x="3810" y="566292"/>
                </a:lnTo>
                <a:lnTo>
                  <a:pt x="3810" y="565023"/>
                </a:lnTo>
                <a:close/>
              </a:path>
              <a:path w="369570" h="779779">
                <a:moveTo>
                  <a:pt x="3810" y="561213"/>
                </a:moveTo>
                <a:lnTo>
                  <a:pt x="0" y="561213"/>
                </a:lnTo>
                <a:lnTo>
                  <a:pt x="0" y="563752"/>
                </a:lnTo>
                <a:lnTo>
                  <a:pt x="3810" y="563752"/>
                </a:lnTo>
                <a:lnTo>
                  <a:pt x="3810" y="561213"/>
                </a:lnTo>
                <a:close/>
              </a:path>
              <a:path w="369570" h="779779">
                <a:moveTo>
                  <a:pt x="369570" y="565023"/>
                </a:moveTo>
                <a:lnTo>
                  <a:pt x="365760" y="565023"/>
                </a:lnTo>
                <a:lnTo>
                  <a:pt x="365760" y="566292"/>
                </a:lnTo>
                <a:lnTo>
                  <a:pt x="369570" y="566292"/>
                </a:lnTo>
                <a:lnTo>
                  <a:pt x="369570" y="565023"/>
                </a:lnTo>
                <a:close/>
              </a:path>
              <a:path w="369570" h="779779">
                <a:moveTo>
                  <a:pt x="369570" y="561213"/>
                </a:moveTo>
                <a:lnTo>
                  <a:pt x="365760" y="561213"/>
                </a:lnTo>
                <a:lnTo>
                  <a:pt x="365760" y="563752"/>
                </a:lnTo>
                <a:lnTo>
                  <a:pt x="369570" y="563752"/>
                </a:lnTo>
                <a:lnTo>
                  <a:pt x="369570" y="561213"/>
                </a:lnTo>
                <a:close/>
              </a:path>
              <a:path w="369570" h="779779">
                <a:moveTo>
                  <a:pt x="3810" y="558673"/>
                </a:moveTo>
                <a:lnTo>
                  <a:pt x="0" y="558673"/>
                </a:lnTo>
                <a:lnTo>
                  <a:pt x="0" y="559942"/>
                </a:lnTo>
                <a:lnTo>
                  <a:pt x="3810" y="559942"/>
                </a:lnTo>
                <a:lnTo>
                  <a:pt x="3810" y="558673"/>
                </a:lnTo>
                <a:close/>
              </a:path>
              <a:path w="369570" h="779779">
                <a:moveTo>
                  <a:pt x="3810" y="554863"/>
                </a:moveTo>
                <a:lnTo>
                  <a:pt x="0" y="554863"/>
                </a:lnTo>
                <a:lnTo>
                  <a:pt x="0" y="557402"/>
                </a:lnTo>
                <a:lnTo>
                  <a:pt x="3810" y="557402"/>
                </a:lnTo>
                <a:lnTo>
                  <a:pt x="3810" y="554863"/>
                </a:lnTo>
                <a:close/>
              </a:path>
              <a:path w="369570" h="779779">
                <a:moveTo>
                  <a:pt x="369570" y="558673"/>
                </a:moveTo>
                <a:lnTo>
                  <a:pt x="365760" y="558673"/>
                </a:lnTo>
                <a:lnTo>
                  <a:pt x="365760" y="559942"/>
                </a:lnTo>
                <a:lnTo>
                  <a:pt x="369570" y="559942"/>
                </a:lnTo>
                <a:lnTo>
                  <a:pt x="369570" y="558673"/>
                </a:lnTo>
                <a:close/>
              </a:path>
              <a:path w="369570" h="779779">
                <a:moveTo>
                  <a:pt x="369570" y="554863"/>
                </a:moveTo>
                <a:lnTo>
                  <a:pt x="365760" y="554863"/>
                </a:lnTo>
                <a:lnTo>
                  <a:pt x="365760" y="557402"/>
                </a:lnTo>
                <a:lnTo>
                  <a:pt x="369570" y="557402"/>
                </a:lnTo>
                <a:lnTo>
                  <a:pt x="369570" y="554863"/>
                </a:lnTo>
                <a:close/>
              </a:path>
              <a:path w="369570" h="779779">
                <a:moveTo>
                  <a:pt x="3810" y="552450"/>
                </a:moveTo>
                <a:lnTo>
                  <a:pt x="0" y="552450"/>
                </a:lnTo>
                <a:lnTo>
                  <a:pt x="0" y="553592"/>
                </a:lnTo>
                <a:lnTo>
                  <a:pt x="3810" y="553592"/>
                </a:lnTo>
                <a:lnTo>
                  <a:pt x="3810" y="552450"/>
                </a:lnTo>
                <a:close/>
              </a:path>
              <a:path w="369570" h="779779">
                <a:moveTo>
                  <a:pt x="369570" y="552450"/>
                </a:moveTo>
                <a:lnTo>
                  <a:pt x="365760" y="552450"/>
                </a:lnTo>
                <a:lnTo>
                  <a:pt x="365760" y="553592"/>
                </a:lnTo>
                <a:lnTo>
                  <a:pt x="369570" y="553592"/>
                </a:lnTo>
                <a:lnTo>
                  <a:pt x="369570" y="552450"/>
                </a:lnTo>
                <a:close/>
              </a:path>
              <a:path w="369570" h="779779">
                <a:moveTo>
                  <a:pt x="3810" y="548513"/>
                </a:moveTo>
                <a:lnTo>
                  <a:pt x="0" y="548513"/>
                </a:lnTo>
                <a:lnTo>
                  <a:pt x="0" y="551052"/>
                </a:lnTo>
                <a:lnTo>
                  <a:pt x="3810" y="551052"/>
                </a:lnTo>
                <a:lnTo>
                  <a:pt x="3810" y="548513"/>
                </a:lnTo>
                <a:close/>
              </a:path>
              <a:path w="369570" h="779779">
                <a:moveTo>
                  <a:pt x="369570" y="548513"/>
                </a:moveTo>
                <a:lnTo>
                  <a:pt x="365760" y="548513"/>
                </a:lnTo>
                <a:lnTo>
                  <a:pt x="365760" y="551052"/>
                </a:lnTo>
                <a:lnTo>
                  <a:pt x="369570" y="551052"/>
                </a:lnTo>
                <a:lnTo>
                  <a:pt x="369570" y="548513"/>
                </a:lnTo>
                <a:close/>
              </a:path>
              <a:path w="369570" h="779779">
                <a:moveTo>
                  <a:pt x="3810" y="544702"/>
                </a:moveTo>
                <a:lnTo>
                  <a:pt x="1270" y="544702"/>
                </a:lnTo>
                <a:lnTo>
                  <a:pt x="1270" y="547242"/>
                </a:lnTo>
                <a:lnTo>
                  <a:pt x="3810" y="547242"/>
                </a:lnTo>
                <a:lnTo>
                  <a:pt x="3810" y="544702"/>
                </a:lnTo>
                <a:close/>
              </a:path>
              <a:path w="369570" h="779779">
                <a:moveTo>
                  <a:pt x="369570" y="546100"/>
                </a:moveTo>
                <a:lnTo>
                  <a:pt x="365760" y="546100"/>
                </a:lnTo>
                <a:lnTo>
                  <a:pt x="365760" y="547242"/>
                </a:lnTo>
                <a:lnTo>
                  <a:pt x="369570" y="547242"/>
                </a:lnTo>
                <a:lnTo>
                  <a:pt x="369570" y="546100"/>
                </a:lnTo>
                <a:close/>
              </a:path>
              <a:path w="369570" h="779779">
                <a:moveTo>
                  <a:pt x="369570" y="542163"/>
                </a:moveTo>
                <a:lnTo>
                  <a:pt x="365760" y="542163"/>
                </a:lnTo>
                <a:lnTo>
                  <a:pt x="365760" y="544702"/>
                </a:lnTo>
                <a:lnTo>
                  <a:pt x="369570" y="544702"/>
                </a:lnTo>
                <a:lnTo>
                  <a:pt x="369570" y="542163"/>
                </a:lnTo>
                <a:close/>
              </a:path>
              <a:path w="369570" h="779779">
                <a:moveTo>
                  <a:pt x="369570" y="539750"/>
                </a:moveTo>
                <a:lnTo>
                  <a:pt x="365760" y="539750"/>
                </a:lnTo>
                <a:lnTo>
                  <a:pt x="365760" y="540892"/>
                </a:lnTo>
                <a:lnTo>
                  <a:pt x="369570" y="540892"/>
                </a:lnTo>
                <a:lnTo>
                  <a:pt x="369570" y="539750"/>
                </a:lnTo>
                <a:close/>
              </a:path>
              <a:path w="369570" h="779779">
                <a:moveTo>
                  <a:pt x="369570" y="535813"/>
                </a:moveTo>
                <a:lnTo>
                  <a:pt x="365760" y="535813"/>
                </a:lnTo>
                <a:lnTo>
                  <a:pt x="365760" y="538352"/>
                </a:lnTo>
                <a:lnTo>
                  <a:pt x="369570" y="538352"/>
                </a:lnTo>
                <a:lnTo>
                  <a:pt x="369570" y="535813"/>
                </a:lnTo>
                <a:close/>
              </a:path>
              <a:path w="369570" h="779779">
                <a:moveTo>
                  <a:pt x="369570" y="533400"/>
                </a:moveTo>
                <a:lnTo>
                  <a:pt x="365760" y="533400"/>
                </a:lnTo>
                <a:lnTo>
                  <a:pt x="365760" y="534542"/>
                </a:lnTo>
                <a:lnTo>
                  <a:pt x="369570" y="534542"/>
                </a:lnTo>
                <a:lnTo>
                  <a:pt x="369570" y="533400"/>
                </a:lnTo>
                <a:close/>
              </a:path>
              <a:path w="369570" h="779779">
                <a:moveTo>
                  <a:pt x="369570" y="529463"/>
                </a:moveTo>
                <a:lnTo>
                  <a:pt x="365760" y="529463"/>
                </a:lnTo>
                <a:lnTo>
                  <a:pt x="365760" y="532002"/>
                </a:lnTo>
                <a:lnTo>
                  <a:pt x="369570" y="532002"/>
                </a:lnTo>
                <a:lnTo>
                  <a:pt x="369570" y="529463"/>
                </a:lnTo>
                <a:close/>
              </a:path>
              <a:path w="369570" h="779779">
                <a:moveTo>
                  <a:pt x="369570" y="527050"/>
                </a:moveTo>
                <a:lnTo>
                  <a:pt x="365760" y="527050"/>
                </a:lnTo>
                <a:lnTo>
                  <a:pt x="365760" y="528192"/>
                </a:lnTo>
                <a:lnTo>
                  <a:pt x="369570" y="528192"/>
                </a:lnTo>
                <a:lnTo>
                  <a:pt x="369570" y="527050"/>
                </a:lnTo>
                <a:close/>
              </a:path>
              <a:path w="369570" h="779779">
                <a:moveTo>
                  <a:pt x="369570" y="523113"/>
                </a:moveTo>
                <a:lnTo>
                  <a:pt x="365760" y="523113"/>
                </a:lnTo>
                <a:lnTo>
                  <a:pt x="365760" y="525652"/>
                </a:lnTo>
                <a:lnTo>
                  <a:pt x="369570" y="525652"/>
                </a:lnTo>
                <a:lnTo>
                  <a:pt x="369570" y="523113"/>
                </a:lnTo>
                <a:close/>
              </a:path>
              <a:path w="369570" h="779779">
                <a:moveTo>
                  <a:pt x="369570" y="520700"/>
                </a:moveTo>
                <a:lnTo>
                  <a:pt x="365760" y="520700"/>
                </a:lnTo>
                <a:lnTo>
                  <a:pt x="365760" y="521842"/>
                </a:lnTo>
                <a:lnTo>
                  <a:pt x="369570" y="521842"/>
                </a:lnTo>
                <a:lnTo>
                  <a:pt x="369570" y="520700"/>
                </a:lnTo>
                <a:close/>
              </a:path>
              <a:path w="369570" h="779779">
                <a:moveTo>
                  <a:pt x="369570" y="516763"/>
                </a:moveTo>
                <a:lnTo>
                  <a:pt x="365760" y="516763"/>
                </a:lnTo>
                <a:lnTo>
                  <a:pt x="365760" y="519302"/>
                </a:lnTo>
                <a:lnTo>
                  <a:pt x="369570" y="519302"/>
                </a:lnTo>
                <a:lnTo>
                  <a:pt x="369570" y="516763"/>
                </a:lnTo>
                <a:close/>
              </a:path>
              <a:path w="369570" h="779779">
                <a:moveTo>
                  <a:pt x="369570" y="514350"/>
                </a:moveTo>
                <a:lnTo>
                  <a:pt x="365760" y="514350"/>
                </a:lnTo>
                <a:lnTo>
                  <a:pt x="365760" y="515492"/>
                </a:lnTo>
                <a:lnTo>
                  <a:pt x="369570" y="515492"/>
                </a:lnTo>
                <a:lnTo>
                  <a:pt x="369570" y="514350"/>
                </a:lnTo>
                <a:close/>
              </a:path>
              <a:path w="369570" h="779779">
                <a:moveTo>
                  <a:pt x="369570" y="510413"/>
                </a:moveTo>
                <a:lnTo>
                  <a:pt x="365760" y="510413"/>
                </a:lnTo>
                <a:lnTo>
                  <a:pt x="365760" y="512952"/>
                </a:lnTo>
                <a:lnTo>
                  <a:pt x="369570" y="512952"/>
                </a:lnTo>
                <a:lnTo>
                  <a:pt x="369570" y="510413"/>
                </a:lnTo>
                <a:close/>
              </a:path>
              <a:path w="369570" h="779779">
                <a:moveTo>
                  <a:pt x="369570" y="508000"/>
                </a:moveTo>
                <a:lnTo>
                  <a:pt x="365760" y="508000"/>
                </a:lnTo>
                <a:lnTo>
                  <a:pt x="365760" y="509142"/>
                </a:lnTo>
                <a:lnTo>
                  <a:pt x="369570" y="509142"/>
                </a:lnTo>
                <a:lnTo>
                  <a:pt x="369570" y="508000"/>
                </a:lnTo>
                <a:close/>
              </a:path>
              <a:path w="369570" h="779779">
                <a:moveTo>
                  <a:pt x="369570" y="504063"/>
                </a:moveTo>
                <a:lnTo>
                  <a:pt x="365760" y="504063"/>
                </a:lnTo>
                <a:lnTo>
                  <a:pt x="365760" y="506602"/>
                </a:lnTo>
                <a:lnTo>
                  <a:pt x="369570" y="506602"/>
                </a:lnTo>
                <a:lnTo>
                  <a:pt x="369570" y="504063"/>
                </a:lnTo>
                <a:close/>
              </a:path>
              <a:path w="369570" h="779779">
                <a:moveTo>
                  <a:pt x="369570" y="501650"/>
                </a:moveTo>
                <a:lnTo>
                  <a:pt x="365760" y="501650"/>
                </a:lnTo>
                <a:lnTo>
                  <a:pt x="365760" y="502792"/>
                </a:lnTo>
                <a:lnTo>
                  <a:pt x="369570" y="502792"/>
                </a:lnTo>
                <a:lnTo>
                  <a:pt x="369570" y="501650"/>
                </a:lnTo>
                <a:close/>
              </a:path>
              <a:path w="369570" h="779779">
                <a:moveTo>
                  <a:pt x="369570" y="497713"/>
                </a:moveTo>
                <a:lnTo>
                  <a:pt x="365760" y="497713"/>
                </a:lnTo>
                <a:lnTo>
                  <a:pt x="365760" y="500252"/>
                </a:lnTo>
                <a:lnTo>
                  <a:pt x="369570" y="500252"/>
                </a:lnTo>
                <a:lnTo>
                  <a:pt x="369570" y="497713"/>
                </a:lnTo>
                <a:close/>
              </a:path>
              <a:path w="369570" h="779779">
                <a:moveTo>
                  <a:pt x="369570" y="495300"/>
                </a:moveTo>
                <a:lnTo>
                  <a:pt x="365760" y="495300"/>
                </a:lnTo>
                <a:lnTo>
                  <a:pt x="365760" y="496442"/>
                </a:lnTo>
                <a:lnTo>
                  <a:pt x="369570" y="496442"/>
                </a:lnTo>
                <a:lnTo>
                  <a:pt x="369570" y="495300"/>
                </a:lnTo>
                <a:close/>
              </a:path>
              <a:path w="369570" h="779779">
                <a:moveTo>
                  <a:pt x="369570" y="491363"/>
                </a:moveTo>
                <a:lnTo>
                  <a:pt x="365760" y="491363"/>
                </a:lnTo>
                <a:lnTo>
                  <a:pt x="365760" y="493902"/>
                </a:lnTo>
                <a:lnTo>
                  <a:pt x="369570" y="493902"/>
                </a:lnTo>
                <a:lnTo>
                  <a:pt x="369570" y="491363"/>
                </a:lnTo>
                <a:close/>
              </a:path>
              <a:path w="369570" h="779779">
                <a:moveTo>
                  <a:pt x="369570" y="488950"/>
                </a:moveTo>
                <a:lnTo>
                  <a:pt x="365760" y="488950"/>
                </a:lnTo>
                <a:lnTo>
                  <a:pt x="365760" y="490092"/>
                </a:lnTo>
                <a:lnTo>
                  <a:pt x="369570" y="490092"/>
                </a:lnTo>
                <a:lnTo>
                  <a:pt x="369570" y="488950"/>
                </a:lnTo>
                <a:close/>
              </a:path>
              <a:path w="369570" h="779779">
                <a:moveTo>
                  <a:pt x="369570" y="485013"/>
                </a:moveTo>
                <a:lnTo>
                  <a:pt x="365760" y="485013"/>
                </a:lnTo>
                <a:lnTo>
                  <a:pt x="365760" y="487552"/>
                </a:lnTo>
                <a:lnTo>
                  <a:pt x="369570" y="487552"/>
                </a:lnTo>
                <a:lnTo>
                  <a:pt x="369570" y="485013"/>
                </a:lnTo>
                <a:close/>
              </a:path>
              <a:path w="369570" h="779779">
                <a:moveTo>
                  <a:pt x="369570" y="482600"/>
                </a:moveTo>
                <a:lnTo>
                  <a:pt x="365760" y="482600"/>
                </a:lnTo>
                <a:lnTo>
                  <a:pt x="365760" y="483742"/>
                </a:lnTo>
                <a:lnTo>
                  <a:pt x="369570" y="483742"/>
                </a:lnTo>
                <a:lnTo>
                  <a:pt x="369570" y="482600"/>
                </a:lnTo>
                <a:close/>
              </a:path>
              <a:path w="369570" h="779779">
                <a:moveTo>
                  <a:pt x="369570" y="478663"/>
                </a:moveTo>
                <a:lnTo>
                  <a:pt x="365760" y="478663"/>
                </a:lnTo>
                <a:lnTo>
                  <a:pt x="365760" y="481202"/>
                </a:lnTo>
                <a:lnTo>
                  <a:pt x="369570" y="481202"/>
                </a:lnTo>
                <a:lnTo>
                  <a:pt x="369570" y="478663"/>
                </a:lnTo>
                <a:close/>
              </a:path>
              <a:path w="369570" h="779779">
                <a:moveTo>
                  <a:pt x="369570" y="476250"/>
                </a:moveTo>
                <a:lnTo>
                  <a:pt x="365760" y="476250"/>
                </a:lnTo>
                <a:lnTo>
                  <a:pt x="365760" y="477392"/>
                </a:lnTo>
                <a:lnTo>
                  <a:pt x="369570" y="477392"/>
                </a:lnTo>
                <a:lnTo>
                  <a:pt x="369570" y="476250"/>
                </a:lnTo>
                <a:close/>
              </a:path>
              <a:path w="369570" h="779779">
                <a:moveTo>
                  <a:pt x="369570" y="472313"/>
                </a:moveTo>
                <a:lnTo>
                  <a:pt x="365760" y="472313"/>
                </a:lnTo>
                <a:lnTo>
                  <a:pt x="365760" y="474852"/>
                </a:lnTo>
                <a:lnTo>
                  <a:pt x="369570" y="474852"/>
                </a:lnTo>
                <a:lnTo>
                  <a:pt x="369570" y="472313"/>
                </a:lnTo>
                <a:close/>
              </a:path>
              <a:path w="369570" h="779779">
                <a:moveTo>
                  <a:pt x="369570" y="467360"/>
                </a:moveTo>
                <a:lnTo>
                  <a:pt x="365760" y="467360"/>
                </a:lnTo>
                <a:lnTo>
                  <a:pt x="365760" y="471042"/>
                </a:lnTo>
                <a:lnTo>
                  <a:pt x="369570" y="471042"/>
                </a:lnTo>
                <a:lnTo>
                  <a:pt x="369570" y="467360"/>
                </a:lnTo>
                <a:close/>
              </a:path>
              <a:path w="369570" h="779779">
                <a:moveTo>
                  <a:pt x="3810" y="637413"/>
                </a:moveTo>
                <a:lnTo>
                  <a:pt x="0" y="637413"/>
                </a:lnTo>
                <a:lnTo>
                  <a:pt x="0" y="694563"/>
                </a:lnTo>
                <a:lnTo>
                  <a:pt x="3810" y="694563"/>
                </a:lnTo>
                <a:lnTo>
                  <a:pt x="3810" y="637413"/>
                </a:lnTo>
                <a:close/>
              </a:path>
              <a:path w="369570" h="779779">
                <a:moveTo>
                  <a:pt x="369570" y="637413"/>
                </a:moveTo>
                <a:lnTo>
                  <a:pt x="365760" y="637413"/>
                </a:lnTo>
                <a:lnTo>
                  <a:pt x="365760" y="694563"/>
                </a:lnTo>
                <a:lnTo>
                  <a:pt x="369570" y="694563"/>
                </a:lnTo>
                <a:lnTo>
                  <a:pt x="369570" y="637413"/>
                </a:lnTo>
                <a:close/>
              </a:path>
              <a:path w="369570" h="779779">
                <a:moveTo>
                  <a:pt x="3810" y="694563"/>
                </a:moveTo>
                <a:lnTo>
                  <a:pt x="0" y="694563"/>
                </a:lnTo>
                <a:lnTo>
                  <a:pt x="0" y="749173"/>
                </a:lnTo>
                <a:lnTo>
                  <a:pt x="3810" y="749173"/>
                </a:lnTo>
                <a:lnTo>
                  <a:pt x="3810" y="694563"/>
                </a:lnTo>
                <a:close/>
              </a:path>
              <a:path w="369570" h="779779">
                <a:moveTo>
                  <a:pt x="369570" y="694563"/>
                </a:moveTo>
                <a:lnTo>
                  <a:pt x="365760" y="694563"/>
                </a:lnTo>
                <a:lnTo>
                  <a:pt x="365760" y="749173"/>
                </a:lnTo>
                <a:lnTo>
                  <a:pt x="369570" y="749173"/>
                </a:lnTo>
                <a:lnTo>
                  <a:pt x="369570" y="694563"/>
                </a:lnTo>
                <a:close/>
              </a:path>
              <a:path w="369570" h="779779">
                <a:moveTo>
                  <a:pt x="3810" y="749173"/>
                </a:moveTo>
                <a:lnTo>
                  <a:pt x="0" y="749173"/>
                </a:lnTo>
                <a:lnTo>
                  <a:pt x="0" y="755523"/>
                </a:lnTo>
                <a:lnTo>
                  <a:pt x="3810" y="755523"/>
                </a:lnTo>
                <a:lnTo>
                  <a:pt x="3810" y="749173"/>
                </a:lnTo>
                <a:close/>
              </a:path>
              <a:path w="369570" h="779779">
                <a:moveTo>
                  <a:pt x="369570" y="749173"/>
                </a:moveTo>
                <a:lnTo>
                  <a:pt x="365760" y="749173"/>
                </a:lnTo>
                <a:lnTo>
                  <a:pt x="365760" y="755523"/>
                </a:lnTo>
                <a:lnTo>
                  <a:pt x="369570" y="755523"/>
                </a:lnTo>
                <a:lnTo>
                  <a:pt x="369570" y="749173"/>
                </a:lnTo>
                <a:close/>
              </a:path>
              <a:path w="369570" h="779779">
                <a:moveTo>
                  <a:pt x="3810" y="755523"/>
                </a:moveTo>
                <a:lnTo>
                  <a:pt x="0" y="755523"/>
                </a:lnTo>
                <a:lnTo>
                  <a:pt x="0" y="761873"/>
                </a:lnTo>
                <a:lnTo>
                  <a:pt x="3810" y="761873"/>
                </a:lnTo>
                <a:lnTo>
                  <a:pt x="3810" y="755523"/>
                </a:lnTo>
                <a:close/>
              </a:path>
              <a:path w="369570" h="779779">
                <a:moveTo>
                  <a:pt x="369570" y="755523"/>
                </a:moveTo>
                <a:lnTo>
                  <a:pt x="365760" y="755523"/>
                </a:lnTo>
                <a:lnTo>
                  <a:pt x="365760" y="761873"/>
                </a:lnTo>
                <a:lnTo>
                  <a:pt x="369570" y="761873"/>
                </a:lnTo>
                <a:lnTo>
                  <a:pt x="369570" y="755523"/>
                </a:lnTo>
                <a:close/>
              </a:path>
              <a:path w="369570" h="779779">
                <a:moveTo>
                  <a:pt x="3810" y="761873"/>
                </a:moveTo>
                <a:lnTo>
                  <a:pt x="0" y="761873"/>
                </a:lnTo>
                <a:lnTo>
                  <a:pt x="0" y="768223"/>
                </a:lnTo>
                <a:lnTo>
                  <a:pt x="3810" y="768223"/>
                </a:lnTo>
                <a:lnTo>
                  <a:pt x="3810" y="761873"/>
                </a:lnTo>
                <a:close/>
              </a:path>
              <a:path w="369570" h="779779">
                <a:moveTo>
                  <a:pt x="369570" y="761873"/>
                </a:moveTo>
                <a:lnTo>
                  <a:pt x="365760" y="761873"/>
                </a:lnTo>
                <a:lnTo>
                  <a:pt x="365760" y="768223"/>
                </a:lnTo>
                <a:lnTo>
                  <a:pt x="368300" y="768223"/>
                </a:lnTo>
                <a:lnTo>
                  <a:pt x="368300" y="766953"/>
                </a:lnTo>
                <a:lnTo>
                  <a:pt x="369570" y="766953"/>
                </a:lnTo>
                <a:lnTo>
                  <a:pt x="369570" y="761873"/>
                </a:lnTo>
                <a:close/>
              </a:path>
              <a:path w="369570" h="779779">
                <a:moveTo>
                  <a:pt x="3810" y="768223"/>
                </a:moveTo>
                <a:lnTo>
                  <a:pt x="0" y="768223"/>
                </a:lnTo>
                <a:lnTo>
                  <a:pt x="0" y="774573"/>
                </a:lnTo>
                <a:lnTo>
                  <a:pt x="3810" y="774573"/>
                </a:lnTo>
                <a:lnTo>
                  <a:pt x="3810" y="768223"/>
                </a:lnTo>
                <a:close/>
              </a:path>
              <a:path w="369570" h="779779">
                <a:moveTo>
                  <a:pt x="367029" y="768223"/>
                </a:moveTo>
                <a:lnTo>
                  <a:pt x="365760" y="768223"/>
                </a:lnTo>
                <a:lnTo>
                  <a:pt x="365760" y="770763"/>
                </a:lnTo>
                <a:lnTo>
                  <a:pt x="367029" y="770763"/>
                </a:lnTo>
                <a:lnTo>
                  <a:pt x="367029" y="768223"/>
                </a:lnTo>
                <a:close/>
              </a:path>
              <a:path w="369570" h="779779">
                <a:moveTo>
                  <a:pt x="3810" y="774573"/>
                </a:moveTo>
                <a:lnTo>
                  <a:pt x="0" y="774573"/>
                </a:lnTo>
                <a:lnTo>
                  <a:pt x="0" y="779653"/>
                </a:lnTo>
                <a:lnTo>
                  <a:pt x="358139" y="779653"/>
                </a:lnTo>
                <a:lnTo>
                  <a:pt x="358139" y="778383"/>
                </a:lnTo>
                <a:lnTo>
                  <a:pt x="359410" y="778383"/>
                </a:lnTo>
                <a:lnTo>
                  <a:pt x="359410" y="777113"/>
                </a:lnTo>
                <a:lnTo>
                  <a:pt x="3810" y="777113"/>
                </a:lnTo>
                <a:lnTo>
                  <a:pt x="3810" y="774573"/>
                </a:lnTo>
                <a:close/>
              </a:path>
            </a:pathLst>
          </a:custGeom>
          <a:solidFill>
            <a:srgbClr val="BD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0" name="bk object 4930"/>
          <p:cNvSpPr/>
          <p:nvPr/>
        </p:nvSpPr>
        <p:spPr>
          <a:xfrm>
            <a:off x="5651500" y="2863976"/>
            <a:ext cx="361950" cy="773430"/>
          </a:xfrm>
          <a:custGeom>
            <a:avLst/>
            <a:gdLst/>
            <a:ahLst/>
            <a:cxnLst/>
            <a:rect l="l" t="t" r="r" b="b"/>
            <a:pathLst>
              <a:path w="361950" h="773429">
                <a:moveTo>
                  <a:pt x="361950" y="55880"/>
                </a:moveTo>
                <a:lnTo>
                  <a:pt x="358139" y="55880"/>
                </a:lnTo>
                <a:lnTo>
                  <a:pt x="358139" y="60833"/>
                </a:lnTo>
                <a:lnTo>
                  <a:pt x="361950" y="60833"/>
                </a:lnTo>
                <a:lnTo>
                  <a:pt x="361950" y="55880"/>
                </a:lnTo>
                <a:close/>
              </a:path>
              <a:path w="361950" h="773429">
                <a:moveTo>
                  <a:pt x="361950" y="49530"/>
                </a:moveTo>
                <a:lnTo>
                  <a:pt x="358139" y="49530"/>
                </a:lnTo>
                <a:lnTo>
                  <a:pt x="358139" y="54483"/>
                </a:lnTo>
                <a:lnTo>
                  <a:pt x="361950" y="54483"/>
                </a:lnTo>
                <a:lnTo>
                  <a:pt x="361950" y="49530"/>
                </a:lnTo>
                <a:close/>
              </a:path>
              <a:path w="361950" h="773429">
                <a:moveTo>
                  <a:pt x="361950" y="46990"/>
                </a:moveTo>
                <a:lnTo>
                  <a:pt x="358139" y="46990"/>
                </a:lnTo>
                <a:lnTo>
                  <a:pt x="358139" y="48133"/>
                </a:lnTo>
                <a:lnTo>
                  <a:pt x="361950" y="48133"/>
                </a:lnTo>
                <a:lnTo>
                  <a:pt x="361950" y="46990"/>
                </a:lnTo>
                <a:close/>
              </a:path>
              <a:path w="361950" h="773429">
                <a:moveTo>
                  <a:pt x="361950" y="43180"/>
                </a:moveTo>
                <a:lnTo>
                  <a:pt x="358139" y="43180"/>
                </a:lnTo>
                <a:lnTo>
                  <a:pt x="358139" y="45720"/>
                </a:lnTo>
                <a:lnTo>
                  <a:pt x="361950" y="45720"/>
                </a:lnTo>
                <a:lnTo>
                  <a:pt x="361950" y="43180"/>
                </a:lnTo>
                <a:close/>
              </a:path>
              <a:path w="361950" h="773429">
                <a:moveTo>
                  <a:pt x="361950" y="40640"/>
                </a:moveTo>
                <a:lnTo>
                  <a:pt x="358139" y="40640"/>
                </a:lnTo>
                <a:lnTo>
                  <a:pt x="358139" y="41783"/>
                </a:lnTo>
                <a:lnTo>
                  <a:pt x="361950" y="41783"/>
                </a:lnTo>
                <a:lnTo>
                  <a:pt x="361950" y="40640"/>
                </a:lnTo>
                <a:close/>
              </a:path>
              <a:path w="361950" h="773429">
                <a:moveTo>
                  <a:pt x="361950" y="36830"/>
                </a:moveTo>
                <a:lnTo>
                  <a:pt x="358139" y="36830"/>
                </a:lnTo>
                <a:lnTo>
                  <a:pt x="358139" y="39370"/>
                </a:lnTo>
                <a:lnTo>
                  <a:pt x="361950" y="39370"/>
                </a:lnTo>
                <a:lnTo>
                  <a:pt x="361950" y="36830"/>
                </a:lnTo>
                <a:close/>
              </a:path>
              <a:path w="361950" h="773429">
                <a:moveTo>
                  <a:pt x="361950" y="34290"/>
                </a:moveTo>
                <a:lnTo>
                  <a:pt x="358139" y="34290"/>
                </a:lnTo>
                <a:lnTo>
                  <a:pt x="358139" y="35433"/>
                </a:lnTo>
                <a:lnTo>
                  <a:pt x="361950" y="35433"/>
                </a:lnTo>
                <a:lnTo>
                  <a:pt x="361950" y="34290"/>
                </a:lnTo>
                <a:close/>
              </a:path>
              <a:path w="361950" h="773429">
                <a:moveTo>
                  <a:pt x="361950" y="30480"/>
                </a:moveTo>
                <a:lnTo>
                  <a:pt x="358139" y="30480"/>
                </a:lnTo>
                <a:lnTo>
                  <a:pt x="358139" y="33020"/>
                </a:lnTo>
                <a:lnTo>
                  <a:pt x="361950" y="33020"/>
                </a:lnTo>
                <a:lnTo>
                  <a:pt x="361950" y="30480"/>
                </a:lnTo>
                <a:close/>
              </a:path>
              <a:path w="361950" h="773429">
                <a:moveTo>
                  <a:pt x="361950" y="27940"/>
                </a:moveTo>
                <a:lnTo>
                  <a:pt x="358139" y="27940"/>
                </a:lnTo>
                <a:lnTo>
                  <a:pt x="358139" y="29083"/>
                </a:lnTo>
                <a:lnTo>
                  <a:pt x="361950" y="29083"/>
                </a:lnTo>
                <a:lnTo>
                  <a:pt x="361950" y="27940"/>
                </a:lnTo>
                <a:close/>
              </a:path>
              <a:path w="361950" h="773429">
                <a:moveTo>
                  <a:pt x="361950" y="24130"/>
                </a:moveTo>
                <a:lnTo>
                  <a:pt x="358139" y="24130"/>
                </a:lnTo>
                <a:lnTo>
                  <a:pt x="358139" y="26670"/>
                </a:lnTo>
                <a:lnTo>
                  <a:pt x="361950" y="26670"/>
                </a:lnTo>
                <a:lnTo>
                  <a:pt x="361950" y="24130"/>
                </a:lnTo>
                <a:close/>
              </a:path>
              <a:path w="361950" h="773429">
                <a:moveTo>
                  <a:pt x="361950" y="21590"/>
                </a:moveTo>
                <a:lnTo>
                  <a:pt x="358139" y="21590"/>
                </a:lnTo>
                <a:lnTo>
                  <a:pt x="358139" y="22733"/>
                </a:lnTo>
                <a:lnTo>
                  <a:pt x="361950" y="22733"/>
                </a:lnTo>
                <a:lnTo>
                  <a:pt x="361950" y="21590"/>
                </a:lnTo>
                <a:close/>
              </a:path>
              <a:path w="361950" h="773429">
                <a:moveTo>
                  <a:pt x="361950" y="17780"/>
                </a:moveTo>
                <a:lnTo>
                  <a:pt x="358139" y="17780"/>
                </a:lnTo>
                <a:lnTo>
                  <a:pt x="358139" y="20320"/>
                </a:lnTo>
                <a:lnTo>
                  <a:pt x="361950" y="20320"/>
                </a:lnTo>
                <a:lnTo>
                  <a:pt x="361950" y="17780"/>
                </a:lnTo>
                <a:close/>
              </a:path>
              <a:path w="361950" h="773429">
                <a:moveTo>
                  <a:pt x="361950" y="15240"/>
                </a:moveTo>
                <a:lnTo>
                  <a:pt x="358139" y="15240"/>
                </a:lnTo>
                <a:lnTo>
                  <a:pt x="358139" y="16383"/>
                </a:lnTo>
                <a:lnTo>
                  <a:pt x="361950" y="16383"/>
                </a:lnTo>
                <a:lnTo>
                  <a:pt x="361950" y="15240"/>
                </a:lnTo>
                <a:close/>
              </a:path>
              <a:path w="361950" h="773429">
                <a:moveTo>
                  <a:pt x="361950" y="11430"/>
                </a:moveTo>
                <a:lnTo>
                  <a:pt x="358139" y="11430"/>
                </a:lnTo>
                <a:lnTo>
                  <a:pt x="358139" y="13970"/>
                </a:lnTo>
                <a:lnTo>
                  <a:pt x="361950" y="13970"/>
                </a:lnTo>
                <a:lnTo>
                  <a:pt x="361950" y="11430"/>
                </a:lnTo>
                <a:close/>
              </a:path>
              <a:path w="361950" h="773429">
                <a:moveTo>
                  <a:pt x="361950" y="8890"/>
                </a:moveTo>
                <a:lnTo>
                  <a:pt x="358139" y="8890"/>
                </a:lnTo>
                <a:lnTo>
                  <a:pt x="358139" y="10033"/>
                </a:lnTo>
                <a:lnTo>
                  <a:pt x="361950" y="10033"/>
                </a:lnTo>
                <a:lnTo>
                  <a:pt x="361950" y="8890"/>
                </a:lnTo>
                <a:close/>
              </a:path>
              <a:path w="361950" h="773429">
                <a:moveTo>
                  <a:pt x="361950" y="5080"/>
                </a:moveTo>
                <a:lnTo>
                  <a:pt x="358139" y="5080"/>
                </a:lnTo>
                <a:lnTo>
                  <a:pt x="358139" y="7620"/>
                </a:lnTo>
                <a:lnTo>
                  <a:pt x="361950" y="7620"/>
                </a:lnTo>
                <a:lnTo>
                  <a:pt x="361950" y="5080"/>
                </a:lnTo>
                <a:close/>
              </a:path>
              <a:path w="361950" h="773429">
                <a:moveTo>
                  <a:pt x="168910" y="1270"/>
                </a:moveTo>
                <a:lnTo>
                  <a:pt x="167639" y="1270"/>
                </a:lnTo>
                <a:lnTo>
                  <a:pt x="167639" y="3683"/>
                </a:lnTo>
                <a:lnTo>
                  <a:pt x="361950" y="3683"/>
                </a:lnTo>
                <a:lnTo>
                  <a:pt x="361950" y="2540"/>
                </a:lnTo>
                <a:lnTo>
                  <a:pt x="168910" y="2540"/>
                </a:lnTo>
                <a:lnTo>
                  <a:pt x="168910" y="1270"/>
                </a:lnTo>
                <a:close/>
              </a:path>
              <a:path w="361950" h="773429">
                <a:moveTo>
                  <a:pt x="361950" y="0"/>
                </a:moveTo>
                <a:lnTo>
                  <a:pt x="170179" y="0"/>
                </a:lnTo>
                <a:lnTo>
                  <a:pt x="170179" y="1270"/>
                </a:lnTo>
                <a:lnTo>
                  <a:pt x="361950" y="1270"/>
                </a:lnTo>
                <a:lnTo>
                  <a:pt x="361950" y="0"/>
                </a:lnTo>
                <a:close/>
              </a:path>
              <a:path w="361950" h="773429">
                <a:moveTo>
                  <a:pt x="361950" y="62103"/>
                </a:moveTo>
                <a:lnTo>
                  <a:pt x="358139" y="62103"/>
                </a:lnTo>
                <a:lnTo>
                  <a:pt x="358139" y="68453"/>
                </a:lnTo>
                <a:lnTo>
                  <a:pt x="361950" y="68453"/>
                </a:lnTo>
                <a:lnTo>
                  <a:pt x="361950" y="62103"/>
                </a:lnTo>
                <a:close/>
              </a:path>
              <a:path w="361950" h="773429">
                <a:moveTo>
                  <a:pt x="361950" y="147320"/>
                </a:moveTo>
                <a:lnTo>
                  <a:pt x="358139" y="147320"/>
                </a:lnTo>
                <a:lnTo>
                  <a:pt x="358139" y="157353"/>
                </a:lnTo>
                <a:lnTo>
                  <a:pt x="361950" y="157353"/>
                </a:lnTo>
                <a:lnTo>
                  <a:pt x="361950" y="147320"/>
                </a:lnTo>
                <a:close/>
              </a:path>
              <a:path w="361950" h="773429">
                <a:moveTo>
                  <a:pt x="361950" y="143637"/>
                </a:moveTo>
                <a:lnTo>
                  <a:pt x="358139" y="143637"/>
                </a:lnTo>
                <a:lnTo>
                  <a:pt x="358139" y="147193"/>
                </a:lnTo>
                <a:lnTo>
                  <a:pt x="361950" y="147193"/>
                </a:lnTo>
                <a:lnTo>
                  <a:pt x="361950" y="143637"/>
                </a:lnTo>
                <a:close/>
              </a:path>
              <a:path w="361950" h="773429">
                <a:moveTo>
                  <a:pt x="361950" y="140970"/>
                </a:moveTo>
                <a:lnTo>
                  <a:pt x="358139" y="140970"/>
                </a:lnTo>
                <a:lnTo>
                  <a:pt x="358139" y="143383"/>
                </a:lnTo>
                <a:lnTo>
                  <a:pt x="361950" y="143383"/>
                </a:lnTo>
                <a:lnTo>
                  <a:pt x="361950" y="140970"/>
                </a:lnTo>
                <a:close/>
              </a:path>
              <a:path w="361950" h="773429">
                <a:moveTo>
                  <a:pt x="361950" y="137287"/>
                </a:moveTo>
                <a:lnTo>
                  <a:pt x="358139" y="137287"/>
                </a:lnTo>
                <a:lnTo>
                  <a:pt x="358139" y="140843"/>
                </a:lnTo>
                <a:lnTo>
                  <a:pt x="361950" y="140843"/>
                </a:lnTo>
                <a:lnTo>
                  <a:pt x="361950" y="137287"/>
                </a:lnTo>
                <a:close/>
              </a:path>
              <a:path w="361950" h="773429">
                <a:moveTo>
                  <a:pt x="361950" y="134620"/>
                </a:moveTo>
                <a:lnTo>
                  <a:pt x="358139" y="134620"/>
                </a:lnTo>
                <a:lnTo>
                  <a:pt x="358139" y="137033"/>
                </a:lnTo>
                <a:lnTo>
                  <a:pt x="361950" y="137033"/>
                </a:lnTo>
                <a:lnTo>
                  <a:pt x="361950" y="134620"/>
                </a:lnTo>
                <a:close/>
              </a:path>
              <a:path w="361950" h="773429">
                <a:moveTo>
                  <a:pt x="361950" y="130937"/>
                </a:moveTo>
                <a:lnTo>
                  <a:pt x="358139" y="130937"/>
                </a:lnTo>
                <a:lnTo>
                  <a:pt x="358139" y="134493"/>
                </a:lnTo>
                <a:lnTo>
                  <a:pt x="361950" y="134493"/>
                </a:lnTo>
                <a:lnTo>
                  <a:pt x="361950" y="130937"/>
                </a:lnTo>
                <a:close/>
              </a:path>
              <a:path w="361950" h="773429">
                <a:moveTo>
                  <a:pt x="361950" y="128270"/>
                </a:moveTo>
                <a:lnTo>
                  <a:pt x="358139" y="128270"/>
                </a:lnTo>
                <a:lnTo>
                  <a:pt x="358139" y="130683"/>
                </a:lnTo>
                <a:lnTo>
                  <a:pt x="361950" y="130683"/>
                </a:lnTo>
                <a:lnTo>
                  <a:pt x="361950" y="128270"/>
                </a:lnTo>
                <a:close/>
              </a:path>
              <a:path w="361950" h="773429">
                <a:moveTo>
                  <a:pt x="361950" y="124587"/>
                </a:moveTo>
                <a:lnTo>
                  <a:pt x="358139" y="124587"/>
                </a:lnTo>
                <a:lnTo>
                  <a:pt x="358139" y="128143"/>
                </a:lnTo>
                <a:lnTo>
                  <a:pt x="361950" y="128143"/>
                </a:lnTo>
                <a:lnTo>
                  <a:pt x="361950" y="124587"/>
                </a:lnTo>
                <a:close/>
              </a:path>
              <a:path w="361950" h="773429">
                <a:moveTo>
                  <a:pt x="361950" y="121920"/>
                </a:moveTo>
                <a:lnTo>
                  <a:pt x="358139" y="121920"/>
                </a:lnTo>
                <a:lnTo>
                  <a:pt x="358139" y="124333"/>
                </a:lnTo>
                <a:lnTo>
                  <a:pt x="361950" y="124333"/>
                </a:lnTo>
                <a:lnTo>
                  <a:pt x="361950" y="121920"/>
                </a:lnTo>
                <a:close/>
              </a:path>
              <a:path w="361950" h="773429">
                <a:moveTo>
                  <a:pt x="361950" y="118237"/>
                </a:moveTo>
                <a:lnTo>
                  <a:pt x="358139" y="118237"/>
                </a:lnTo>
                <a:lnTo>
                  <a:pt x="358139" y="121793"/>
                </a:lnTo>
                <a:lnTo>
                  <a:pt x="361950" y="121793"/>
                </a:lnTo>
                <a:lnTo>
                  <a:pt x="361950" y="118237"/>
                </a:lnTo>
                <a:close/>
              </a:path>
              <a:path w="361950" h="773429">
                <a:moveTo>
                  <a:pt x="361950" y="115570"/>
                </a:moveTo>
                <a:lnTo>
                  <a:pt x="358139" y="115570"/>
                </a:lnTo>
                <a:lnTo>
                  <a:pt x="358139" y="117983"/>
                </a:lnTo>
                <a:lnTo>
                  <a:pt x="361950" y="117983"/>
                </a:lnTo>
                <a:lnTo>
                  <a:pt x="361950" y="115570"/>
                </a:lnTo>
                <a:close/>
              </a:path>
              <a:path w="361950" h="773429">
                <a:moveTo>
                  <a:pt x="361950" y="111887"/>
                </a:moveTo>
                <a:lnTo>
                  <a:pt x="358139" y="111887"/>
                </a:lnTo>
                <a:lnTo>
                  <a:pt x="358139" y="115443"/>
                </a:lnTo>
                <a:lnTo>
                  <a:pt x="361950" y="115443"/>
                </a:lnTo>
                <a:lnTo>
                  <a:pt x="361950" y="111887"/>
                </a:lnTo>
                <a:close/>
              </a:path>
              <a:path w="361950" h="773429">
                <a:moveTo>
                  <a:pt x="361950" y="109220"/>
                </a:moveTo>
                <a:lnTo>
                  <a:pt x="358139" y="109220"/>
                </a:lnTo>
                <a:lnTo>
                  <a:pt x="358139" y="111633"/>
                </a:lnTo>
                <a:lnTo>
                  <a:pt x="361950" y="111633"/>
                </a:lnTo>
                <a:lnTo>
                  <a:pt x="361950" y="109220"/>
                </a:lnTo>
                <a:close/>
              </a:path>
              <a:path w="361950" h="773429">
                <a:moveTo>
                  <a:pt x="361950" y="105537"/>
                </a:moveTo>
                <a:lnTo>
                  <a:pt x="358139" y="105537"/>
                </a:lnTo>
                <a:lnTo>
                  <a:pt x="358139" y="109093"/>
                </a:lnTo>
                <a:lnTo>
                  <a:pt x="361950" y="109093"/>
                </a:lnTo>
                <a:lnTo>
                  <a:pt x="361950" y="105537"/>
                </a:lnTo>
                <a:close/>
              </a:path>
              <a:path w="361950" h="773429">
                <a:moveTo>
                  <a:pt x="361950" y="102870"/>
                </a:moveTo>
                <a:lnTo>
                  <a:pt x="358139" y="102870"/>
                </a:lnTo>
                <a:lnTo>
                  <a:pt x="358139" y="105283"/>
                </a:lnTo>
                <a:lnTo>
                  <a:pt x="361950" y="105283"/>
                </a:lnTo>
                <a:lnTo>
                  <a:pt x="361950" y="102870"/>
                </a:lnTo>
                <a:close/>
              </a:path>
              <a:path w="361950" h="773429">
                <a:moveTo>
                  <a:pt x="361950" y="99187"/>
                </a:moveTo>
                <a:lnTo>
                  <a:pt x="358139" y="99187"/>
                </a:lnTo>
                <a:lnTo>
                  <a:pt x="358139" y="102743"/>
                </a:lnTo>
                <a:lnTo>
                  <a:pt x="361950" y="102743"/>
                </a:lnTo>
                <a:lnTo>
                  <a:pt x="361950" y="99187"/>
                </a:lnTo>
                <a:close/>
              </a:path>
              <a:path w="361950" h="773429">
                <a:moveTo>
                  <a:pt x="361950" y="96520"/>
                </a:moveTo>
                <a:lnTo>
                  <a:pt x="358139" y="96520"/>
                </a:lnTo>
                <a:lnTo>
                  <a:pt x="358139" y="98933"/>
                </a:lnTo>
                <a:lnTo>
                  <a:pt x="361950" y="98933"/>
                </a:lnTo>
                <a:lnTo>
                  <a:pt x="361950" y="96520"/>
                </a:lnTo>
                <a:close/>
              </a:path>
              <a:path w="361950" h="773429">
                <a:moveTo>
                  <a:pt x="361950" y="92837"/>
                </a:moveTo>
                <a:lnTo>
                  <a:pt x="358139" y="92837"/>
                </a:lnTo>
                <a:lnTo>
                  <a:pt x="358139" y="96393"/>
                </a:lnTo>
                <a:lnTo>
                  <a:pt x="361950" y="96393"/>
                </a:lnTo>
                <a:lnTo>
                  <a:pt x="361950" y="92837"/>
                </a:lnTo>
                <a:close/>
              </a:path>
              <a:path w="361950" h="773429">
                <a:moveTo>
                  <a:pt x="361950" y="90170"/>
                </a:moveTo>
                <a:lnTo>
                  <a:pt x="358139" y="90170"/>
                </a:lnTo>
                <a:lnTo>
                  <a:pt x="358139" y="92583"/>
                </a:lnTo>
                <a:lnTo>
                  <a:pt x="361950" y="92583"/>
                </a:lnTo>
                <a:lnTo>
                  <a:pt x="361950" y="90170"/>
                </a:lnTo>
                <a:close/>
              </a:path>
              <a:path w="361950" h="773429">
                <a:moveTo>
                  <a:pt x="361950" y="86487"/>
                </a:moveTo>
                <a:lnTo>
                  <a:pt x="358139" y="86487"/>
                </a:lnTo>
                <a:lnTo>
                  <a:pt x="358139" y="90043"/>
                </a:lnTo>
                <a:lnTo>
                  <a:pt x="361950" y="90043"/>
                </a:lnTo>
                <a:lnTo>
                  <a:pt x="361950" y="86487"/>
                </a:lnTo>
                <a:close/>
              </a:path>
              <a:path w="361950" h="773429">
                <a:moveTo>
                  <a:pt x="361950" y="83820"/>
                </a:moveTo>
                <a:lnTo>
                  <a:pt x="358139" y="83820"/>
                </a:lnTo>
                <a:lnTo>
                  <a:pt x="358139" y="86233"/>
                </a:lnTo>
                <a:lnTo>
                  <a:pt x="361950" y="86233"/>
                </a:lnTo>
                <a:lnTo>
                  <a:pt x="361950" y="83820"/>
                </a:lnTo>
                <a:close/>
              </a:path>
              <a:path w="361950" h="773429">
                <a:moveTo>
                  <a:pt x="361950" y="80137"/>
                </a:moveTo>
                <a:lnTo>
                  <a:pt x="358139" y="80137"/>
                </a:lnTo>
                <a:lnTo>
                  <a:pt x="358139" y="83693"/>
                </a:lnTo>
                <a:lnTo>
                  <a:pt x="361950" y="83693"/>
                </a:lnTo>
                <a:lnTo>
                  <a:pt x="361950" y="80137"/>
                </a:lnTo>
                <a:close/>
              </a:path>
              <a:path w="361950" h="773429">
                <a:moveTo>
                  <a:pt x="361950" y="77470"/>
                </a:moveTo>
                <a:lnTo>
                  <a:pt x="358139" y="77470"/>
                </a:lnTo>
                <a:lnTo>
                  <a:pt x="358139" y="79883"/>
                </a:lnTo>
                <a:lnTo>
                  <a:pt x="361950" y="79883"/>
                </a:lnTo>
                <a:lnTo>
                  <a:pt x="361950" y="77470"/>
                </a:lnTo>
                <a:close/>
              </a:path>
              <a:path w="361950" h="773429">
                <a:moveTo>
                  <a:pt x="361950" y="73787"/>
                </a:moveTo>
                <a:lnTo>
                  <a:pt x="358139" y="73787"/>
                </a:lnTo>
                <a:lnTo>
                  <a:pt x="358139" y="77343"/>
                </a:lnTo>
                <a:lnTo>
                  <a:pt x="361950" y="77343"/>
                </a:lnTo>
                <a:lnTo>
                  <a:pt x="361950" y="73787"/>
                </a:lnTo>
                <a:close/>
              </a:path>
              <a:path w="361950" h="773429">
                <a:moveTo>
                  <a:pt x="361950" y="71120"/>
                </a:moveTo>
                <a:lnTo>
                  <a:pt x="358139" y="71120"/>
                </a:lnTo>
                <a:lnTo>
                  <a:pt x="358139" y="73533"/>
                </a:lnTo>
                <a:lnTo>
                  <a:pt x="361950" y="73533"/>
                </a:lnTo>
                <a:lnTo>
                  <a:pt x="361950" y="71120"/>
                </a:lnTo>
                <a:close/>
              </a:path>
              <a:path w="361950" h="773429">
                <a:moveTo>
                  <a:pt x="361950" y="68580"/>
                </a:moveTo>
                <a:lnTo>
                  <a:pt x="358139" y="68580"/>
                </a:lnTo>
                <a:lnTo>
                  <a:pt x="358139" y="70993"/>
                </a:lnTo>
                <a:lnTo>
                  <a:pt x="361950" y="70993"/>
                </a:lnTo>
                <a:lnTo>
                  <a:pt x="361950" y="68580"/>
                </a:lnTo>
                <a:close/>
              </a:path>
              <a:path w="361950" h="773429">
                <a:moveTo>
                  <a:pt x="361950" y="157353"/>
                </a:moveTo>
                <a:lnTo>
                  <a:pt x="358139" y="157353"/>
                </a:lnTo>
                <a:lnTo>
                  <a:pt x="358139" y="195453"/>
                </a:lnTo>
                <a:lnTo>
                  <a:pt x="361950" y="195453"/>
                </a:lnTo>
                <a:lnTo>
                  <a:pt x="361950" y="157353"/>
                </a:lnTo>
                <a:close/>
              </a:path>
              <a:path w="361950" h="773429">
                <a:moveTo>
                  <a:pt x="361950" y="195453"/>
                </a:moveTo>
                <a:lnTo>
                  <a:pt x="358139" y="195453"/>
                </a:lnTo>
                <a:lnTo>
                  <a:pt x="358139" y="208153"/>
                </a:lnTo>
                <a:lnTo>
                  <a:pt x="361950" y="208153"/>
                </a:lnTo>
                <a:lnTo>
                  <a:pt x="361950" y="195453"/>
                </a:lnTo>
                <a:close/>
              </a:path>
              <a:path w="361950" h="773429">
                <a:moveTo>
                  <a:pt x="361950" y="208153"/>
                </a:moveTo>
                <a:lnTo>
                  <a:pt x="358139" y="208153"/>
                </a:lnTo>
                <a:lnTo>
                  <a:pt x="358139" y="258953"/>
                </a:lnTo>
                <a:lnTo>
                  <a:pt x="361950" y="258953"/>
                </a:lnTo>
                <a:lnTo>
                  <a:pt x="361950" y="208153"/>
                </a:lnTo>
                <a:close/>
              </a:path>
              <a:path w="361950" h="773429">
                <a:moveTo>
                  <a:pt x="3810" y="285623"/>
                </a:moveTo>
                <a:lnTo>
                  <a:pt x="2539" y="285623"/>
                </a:lnTo>
                <a:lnTo>
                  <a:pt x="2539" y="291973"/>
                </a:lnTo>
                <a:lnTo>
                  <a:pt x="1270" y="291973"/>
                </a:lnTo>
                <a:lnTo>
                  <a:pt x="1270" y="300863"/>
                </a:lnTo>
                <a:lnTo>
                  <a:pt x="0" y="300863"/>
                </a:lnTo>
                <a:lnTo>
                  <a:pt x="0" y="316103"/>
                </a:lnTo>
                <a:lnTo>
                  <a:pt x="3810" y="316103"/>
                </a:lnTo>
                <a:lnTo>
                  <a:pt x="3810" y="285623"/>
                </a:lnTo>
                <a:close/>
              </a:path>
              <a:path w="361950" h="773429">
                <a:moveTo>
                  <a:pt x="361950" y="258953"/>
                </a:moveTo>
                <a:lnTo>
                  <a:pt x="358139" y="258953"/>
                </a:lnTo>
                <a:lnTo>
                  <a:pt x="358139" y="316103"/>
                </a:lnTo>
                <a:lnTo>
                  <a:pt x="361950" y="316103"/>
                </a:lnTo>
                <a:lnTo>
                  <a:pt x="361950" y="258953"/>
                </a:lnTo>
                <a:close/>
              </a:path>
              <a:path w="361950" h="773429">
                <a:moveTo>
                  <a:pt x="3810" y="316103"/>
                </a:moveTo>
                <a:lnTo>
                  <a:pt x="0" y="316103"/>
                </a:lnTo>
                <a:lnTo>
                  <a:pt x="0" y="354203"/>
                </a:lnTo>
                <a:lnTo>
                  <a:pt x="3810" y="354203"/>
                </a:lnTo>
                <a:lnTo>
                  <a:pt x="3810" y="316103"/>
                </a:lnTo>
                <a:close/>
              </a:path>
              <a:path w="361950" h="773429">
                <a:moveTo>
                  <a:pt x="361950" y="316103"/>
                </a:moveTo>
                <a:lnTo>
                  <a:pt x="358139" y="316103"/>
                </a:lnTo>
                <a:lnTo>
                  <a:pt x="358139" y="354203"/>
                </a:lnTo>
                <a:lnTo>
                  <a:pt x="361950" y="354203"/>
                </a:lnTo>
                <a:lnTo>
                  <a:pt x="361950" y="316103"/>
                </a:lnTo>
                <a:close/>
              </a:path>
              <a:path w="361950" h="773429">
                <a:moveTo>
                  <a:pt x="3810" y="410210"/>
                </a:moveTo>
                <a:lnTo>
                  <a:pt x="0" y="410210"/>
                </a:lnTo>
                <a:lnTo>
                  <a:pt x="0" y="424053"/>
                </a:lnTo>
                <a:lnTo>
                  <a:pt x="3810" y="424053"/>
                </a:lnTo>
                <a:lnTo>
                  <a:pt x="3810" y="410210"/>
                </a:lnTo>
                <a:close/>
              </a:path>
              <a:path w="361950" h="773429">
                <a:moveTo>
                  <a:pt x="361950" y="410210"/>
                </a:moveTo>
                <a:lnTo>
                  <a:pt x="358139" y="410210"/>
                </a:lnTo>
                <a:lnTo>
                  <a:pt x="358139" y="424053"/>
                </a:lnTo>
                <a:lnTo>
                  <a:pt x="361950" y="424053"/>
                </a:lnTo>
                <a:lnTo>
                  <a:pt x="361950" y="410210"/>
                </a:lnTo>
                <a:close/>
              </a:path>
              <a:path w="361950" h="773429">
                <a:moveTo>
                  <a:pt x="3810" y="407797"/>
                </a:moveTo>
                <a:lnTo>
                  <a:pt x="0" y="407797"/>
                </a:lnTo>
                <a:lnTo>
                  <a:pt x="0" y="410083"/>
                </a:lnTo>
                <a:lnTo>
                  <a:pt x="3810" y="410083"/>
                </a:lnTo>
                <a:lnTo>
                  <a:pt x="3810" y="407797"/>
                </a:lnTo>
                <a:close/>
              </a:path>
              <a:path w="361950" h="773429">
                <a:moveTo>
                  <a:pt x="361950" y="407797"/>
                </a:moveTo>
                <a:lnTo>
                  <a:pt x="358139" y="407797"/>
                </a:lnTo>
                <a:lnTo>
                  <a:pt x="358139" y="410083"/>
                </a:lnTo>
                <a:lnTo>
                  <a:pt x="361950" y="410083"/>
                </a:lnTo>
                <a:lnTo>
                  <a:pt x="361950" y="407797"/>
                </a:lnTo>
                <a:close/>
              </a:path>
              <a:path w="361950" h="773429">
                <a:moveTo>
                  <a:pt x="3810" y="403987"/>
                </a:moveTo>
                <a:lnTo>
                  <a:pt x="0" y="403987"/>
                </a:lnTo>
                <a:lnTo>
                  <a:pt x="0" y="407670"/>
                </a:lnTo>
                <a:lnTo>
                  <a:pt x="3810" y="407670"/>
                </a:lnTo>
                <a:lnTo>
                  <a:pt x="3810" y="403987"/>
                </a:lnTo>
                <a:close/>
              </a:path>
              <a:path w="361950" h="773429">
                <a:moveTo>
                  <a:pt x="361950" y="403987"/>
                </a:moveTo>
                <a:lnTo>
                  <a:pt x="358139" y="403987"/>
                </a:lnTo>
                <a:lnTo>
                  <a:pt x="358139" y="407670"/>
                </a:lnTo>
                <a:lnTo>
                  <a:pt x="361950" y="407670"/>
                </a:lnTo>
                <a:lnTo>
                  <a:pt x="361950" y="403987"/>
                </a:lnTo>
                <a:close/>
              </a:path>
              <a:path w="361950" h="773429">
                <a:moveTo>
                  <a:pt x="3810" y="401447"/>
                </a:moveTo>
                <a:lnTo>
                  <a:pt x="0" y="401447"/>
                </a:lnTo>
                <a:lnTo>
                  <a:pt x="0" y="403733"/>
                </a:lnTo>
                <a:lnTo>
                  <a:pt x="3810" y="403733"/>
                </a:lnTo>
                <a:lnTo>
                  <a:pt x="3810" y="401447"/>
                </a:lnTo>
                <a:close/>
              </a:path>
              <a:path w="361950" h="773429">
                <a:moveTo>
                  <a:pt x="361950" y="401447"/>
                </a:moveTo>
                <a:lnTo>
                  <a:pt x="358139" y="401447"/>
                </a:lnTo>
                <a:lnTo>
                  <a:pt x="358139" y="403733"/>
                </a:lnTo>
                <a:lnTo>
                  <a:pt x="361950" y="403733"/>
                </a:lnTo>
                <a:lnTo>
                  <a:pt x="361950" y="401447"/>
                </a:lnTo>
                <a:close/>
              </a:path>
              <a:path w="361950" h="773429">
                <a:moveTo>
                  <a:pt x="3810" y="397637"/>
                </a:moveTo>
                <a:lnTo>
                  <a:pt x="0" y="397637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397637"/>
                </a:lnTo>
                <a:close/>
              </a:path>
              <a:path w="361950" h="773429">
                <a:moveTo>
                  <a:pt x="361950" y="397637"/>
                </a:moveTo>
                <a:lnTo>
                  <a:pt x="358139" y="397637"/>
                </a:lnTo>
                <a:lnTo>
                  <a:pt x="358139" y="401320"/>
                </a:lnTo>
                <a:lnTo>
                  <a:pt x="361950" y="401320"/>
                </a:lnTo>
                <a:lnTo>
                  <a:pt x="361950" y="397637"/>
                </a:lnTo>
                <a:close/>
              </a:path>
              <a:path w="361950" h="773429">
                <a:moveTo>
                  <a:pt x="3810" y="395097"/>
                </a:moveTo>
                <a:lnTo>
                  <a:pt x="0" y="395097"/>
                </a:lnTo>
                <a:lnTo>
                  <a:pt x="0" y="397383"/>
                </a:lnTo>
                <a:lnTo>
                  <a:pt x="3810" y="397383"/>
                </a:lnTo>
                <a:lnTo>
                  <a:pt x="3810" y="395097"/>
                </a:lnTo>
                <a:close/>
              </a:path>
              <a:path w="361950" h="773429">
                <a:moveTo>
                  <a:pt x="361950" y="395097"/>
                </a:moveTo>
                <a:lnTo>
                  <a:pt x="358139" y="395097"/>
                </a:lnTo>
                <a:lnTo>
                  <a:pt x="358139" y="397383"/>
                </a:lnTo>
                <a:lnTo>
                  <a:pt x="361950" y="397383"/>
                </a:lnTo>
                <a:lnTo>
                  <a:pt x="361950" y="395097"/>
                </a:lnTo>
                <a:close/>
              </a:path>
              <a:path w="361950" h="773429">
                <a:moveTo>
                  <a:pt x="3810" y="391287"/>
                </a:moveTo>
                <a:lnTo>
                  <a:pt x="0" y="391287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91287"/>
                </a:lnTo>
                <a:close/>
              </a:path>
              <a:path w="361950" h="773429">
                <a:moveTo>
                  <a:pt x="361950" y="391287"/>
                </a:moveTo>
                <a:lnTo>
                  <a:pt x="358139" y="391287"/>
                </a:lnTo>
                <a:lnTo>
                  <a:pt x="358139" y="394970"/>
                </a:lnTo>
                <a:lnTo>
                  <a:pt x="361950" y="394970"/>
                </a:lnTo>
                <a:lnTo>
                  <a:pt x="361950" y="391287"/>
                </a:lnTo>
                <a:close/>
              </a:path>
              <a:path w="361950" h="773429">
                <a:moveTo>
                  <a:pt x="3810" y="388747"/>
                </a:moveTo>
                <a:lnTo>
                  <a:pt x="0" y="388747"/>
                </a:lnTo>
                <a:lnTo>
                  <a:pt x="0" y="391033"/>
                </a:lnTo>
                <a:lnTo>
                  <a:pt x="3810" y="391033"/>
                </a:lnTo>
                <a:lnTo>
                  <a:pt x="3810" y="388747"/>
                </a:lnTo>
                <a:close/>
              </a:path>
              <a:path w="361950" h="773429">
                <a:moveTo>
                  <a:pt x="361950" y="388747"/>
                </a:moveTo>
                <a:lnTo>
                  <a:pt x="358139" y="388747"/>
                </a:lnTo>
                <a:lnTo>
                  <a:pt x="358139" y="391033"/>
                </a:lnTo>
                <a:lnTo>
                  <a:pt x="361950" y="391033"/>
                </a:lnTo>
                <a:lnTo>
                  <a:pt x="361950" y="388747"/>
                </a:lnTo>
                <a:close/>
              </a:path>
              <a:path w="361950" h="773429">
                <a:moveTo>
                  <a:pt x="3810" y="384937"/>
                </a:moveTo>
                <a:lnTo>
                  <a:pt x="0" y="384937"/>
                </a:lnTo>
                <a:lnTo>
                  <a:pt x="0" y="388620"/>
                </a:lnTo>
                <a:lnTo>
                  <a:pt x="3810" y="388620"/>
                </a:lnTo>
                <a:lnTo>
                  <a:pt x="3810" y="384937"/>
                </a:lnTo>
                <a:close/>
              </a:path>
              <a:path w="361950" h="773429">
                <a:moveTo>
                  <a:pt x="361950" y="384937"/>
                </a:moveTo>
                <a:lnTo>
                  <a:pt x="358139" y="384937"/>
                </a:lnTo>
                <a:lnTo>
                  <a:pt x="358139" y="388620"/>
                </a:lnTo>
                <a:lnTo>
                  <a:pt x="361950" y="388620"/>
                </a:lnTo>
                <a:lnTo>
                  <a:pt x="361950" y="384937"/>
                </a:lnTo>
                <a:close/>
              </a:path>
              <a:path w="361950" h="773429">
                <a:moveTo>
                  <a:pt x="3810" y="382397"/>
                </a:moveTo>
                <a:lnTo>
                  <a:pt x="0" y="382397"/>
                </a:lnTo>
                <a:lnTo>
                  <a:pt x="0" y="384683"/>
                </a:lnTo>
                <a:lnTo>
                  <a:pt x="3810" y="384683"/>
                </a:lnTo>
                <a:lnTo>
                  <a:pt x="3810" y="382397"/>
                </a:lnTo>
                <a:close/>
              </a:path>
              <a:path w="361950" h="773429">
                <a:moveTo>
                  <a:pt x="361950" y="382397"/>
                </a:moveTo>
                <a:lnTo>
                  <a:pt x="358139" y="382397"/>
                </a:lnTo>
                <a:lnTo>
                  <a:pt x="358139" y="384683"/>
                </a:lnTo>
                <a:lnTo>
                  <a:pt x="361950" y="384683"/>
                </a:lnTo>
                <a:lnTo>
                  <a:pt x="361950" y="382397"/>
                </a:lnTo>
                <a:close/>
              </a:path>
              <a:path w="361950" h="773429">
                <a:moveTo>
                  <a:pt x="3810" y="378587"/>
                </a:moveTo>
                <a:lnTo>
                  <a:pt x="0" y="378587"/>
                </a:lnTo>
                <a:lnTo>
                  <a:pt x="0" y="382270"/>
                </a:lnTo>
                <a:lnTo>
                  <a:pt x="3810" y="382270"/>
                </a:lnTo>
                <a:lnTo>
                  <a:pt x="3810" y="378587"/>
                </a:lnTo>
                <a:close/>
              </a:path>
              <a:path w="361950" h="773429">
                <a:moveTo>
                  <a:pt x="361950" y="378587"/>
                </a:moveTo>
                <a:lnTo>
                  <a:pt x="358139" y="378587"/>
                </a:lnTo>
                <a:lnTo>
                  <a:pt x="358139" y="382270"/>
                </a:lnTo>
                <a:lnTo>
                  <a:pt x="361950" y="382270"/>
                </a:lnTo>
                <a:lnTo>
                  <a:pt x="361950" y="378587"/>
                </a:lnTo>
                <a:close/>
              </a:path>
              <a:path w="361950" h="773429">
                <a:moveTo>
                  <a:pt x="3810" y="376047"/>
                </a:moveTo>
                <a:lnTo>
                  <a:pt x="0" y="376047"/>
                </a:lnTo>
                <a:lnTo>
                  <a:pt x="0" y="378333"/>
                </a:lnTo>
                <a:lnTo>
                  <a:pt x="3810" y="378333"/>
                </a:lnTo>
                <a:lnTo>
                  <a:pt x="3810" y="376047"/>
                </a:lnTo>
                <a:close/>
              </a:path>
              <a:path w="361950" h="773429">
                <a:moveTo>
                  <a:pt x="361950" y="376047"/>
                </a:moveTo>
                <a:lnTo>
                  <a:pt x="358139" y="376047"/>
                </a:lnTo>
                <a:lnTo>
                  <a:pt x="358139" y="378333"/>
                </a:lnTo>
                <a:lnTo>
                  <a:pt x="361950" y="378333"/>
                </a:lnTo>
                <a:lnTo>
                  <a:pt x="361950" y="376047"/>
                </a:lnTo>
                <a:close/>
              </a:path>
              <a:path w="361950" h="773429">
                <a:moveTo>
                  <a:pt x="3810" y="372237"/>
                </a:moveTo>
                <a:lnTo>
                  <a:pt x="0" y="372237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2237"/>
                </a:lnTo>
                <a:close/>
              </a:path>
              <a:path w="361950" h="773429">
                <a:moveTo>
                  <a:pt x="361950" y="372237"/>
                </a:moveTo>
                <a:lnTo>
                  <a:pt x="358139" y="372237"/>
                </a:lnTo>
                <a:lnTo>
                  <a:pt x="358139" y="375920"/>
                </a:lnTo>
                <a:lnTo>
                  <a:pt x="361950" y="375920"/>
                </a:lnTo>
                <a:lnTo>
                  <a:pt x="361950" y="372237"/>
                </a:lnTo>
                <a:close/>
              </a:path>
              <a:path w="361950" h="773429">
                <a:moveTo>
                  <a:pt x="3810" y="363347"/>
                </a:moveTo>
                <a:lnTo>
                  <a:pt x="0" y="363347"/>
                </a:lnTo>
                <a:lnTo>
                  <a:pt x="0" y="371983"/>
                </a:lnTo>
                <a:lnTo>
                  <a:pt x="3810" y="371983"/>
                </a:lnTo>
                <a:lnTo>
                  <a:pt x="3810" y="363347"/>
                </a:lnTo>
                <a:close/>
              </a:path>
              <a:path w="361950" h="773429">
                <a:moveTo>
                  <a:pt x="361950" y="363347"/>
                </a:moveTo>
                <a:lnTo>
                  <a:pt x="358139" y="363347"/>
                </a:lnTo>
                <a:lnTo>
                  <a:pt x="358139" y="371983"/>
                </a:lnTo>
                <a:lnTo>
                  <a:pt x="361950" y="371983"/>
                </a:lnTo>
                <a:lnTo>
                  <a:pt x="361950" y="363347"/>
                </a:lnTo>
                <a:close/>
              </a:path>
              <a:path w="361950" h="773429">
                <a:moveTo>
                  <a:pt x="3810" y="359537"/>
                </a:moveTo>
                <a:lnTo>
                  <a:pt x="0" y="359537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59537"/>
                </a:lnTo>
                <a:close/>
              </a:path>
              <a:path w="361950" h="773429">
                <a:moveTo>
                  <a:pt x="361950" y="359537"/>
                </a:moveTo>
                <a:lnTo>
                  <a:pt x="358139" y="359537"/>
                </a:lnTo>
                <a:lnTo>
                  <a:pt x="358139" y="363220"/>
                </a:lnTo>
                <a:lnTo>
                  <a:pt x="361950" y="363220"/>
                </a:lnTo>
                <a:lnTo>
                  <a:pt x="361950" y="359537"/>
                </a:lnTo>
                <a:close/>
              </a:path>
              <a:path w="361950" h="773429">
                <a:moveTo>
                  <a:pt x="3810" y="356997"/>
                </a:moveTo>
                <a:lnTo>
                  <a:pt x="0" y="356997"/>
                </a:lnTo>
                <a:lnTo>
                  <a:pt x="0" y="359283"/>
                </a:lnTo>
                <a:lnTo>
                  <a:pt x="3810" y="359283"/>
                </a:lnTo>
                <a:lnTo>
                  <a:pt x="3810" y="356997"/>
                </a:lnTo>
                <a:close/>
              </a:path>
              <a:path w="361950" h="773429">
                <a:moveTo>
                  <a:pt x="361950" y="356997"/>
                </a:moveTo>
                <a:lnTo>
                  <a:pt x="358139" y="356997"/>
                </a:lnTo>
                <a:lnTo>
                  <a:pt x="358139" y="359283"/>
                </a:lnTo>
                <a:lnTo>
                  <a:pt x="361950" y="359283"/>
                </a:lnTo>
                <a:lnTo>
                  <a:pt x="361950" y="356997"/>
                </a:lnTo>
                <a:close/>
              </a:path>
              <a:path w="361950" h="773429">
                <a:moveTo>
                  <a:pt x="3810" y="354457"/>
                </a:moveTo>
                <a:lnTo>
                  <a:pt x="0" y="354457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4457"/>
                </a:lnTo>
                <a:close/>
              </a:path>
              <a:path w="361950" h="773429">
                <a:moveTo>
                  <a:pt x="361950" y="354457"/>
                </a:moveTo>
                <a:lnTo>
                  <a:pt x="358139" y="354457"/>
                </a:lnTo>
                <a:lnTo>
                  <a:pt x="358139" y="356870"/>
                </a:lnTo>
                <a:lnTo>
                  <a:pt x="361950" y="356870"/>
                </a:lnTo>
                <a:lnTo>
                  <a:pt x="361950" y="354457"/>
                </a:lnTo>
                <a:close/>
              </a:path>
              <a:path w="361950" h="773429">
                <a:moveTo>
                  <a:pt x="361950" y="424053"/>
                </a:moveTo>
                <a:lnTo>
                  <a:pt x="358139" y="424053"/>
                </a:lnTo>
                <a:lnTo>
                  <a:pt x="358139" y="462153"/>
                </a:lnTo>
                <a:lnTo>
                  <a:pt x="361950" y="462153"/>
                </a:lnTo>
                <a:lnTo>
                  <a:pt x="361950" y="424053"/>
                </a:lnTo>
                <a:close/>
              </a:path>
              <a:path w="361950" h="773429">
                <a:moveTo>
                  <a:pt x="3810" y="424053"/>
                </a:moveTo>
                <a:lnTo>
                  <a:pt x="0" y="424053"/>
                </a:lnTo>
                <a:lnTo>
                  <a:pt x="0" y="444373"/>
                </a:lnTo>
                <a:lnTo>
                  <a:pt x="1270" y="444373"/>
                </a:lnTo>
                <a:lnTo>
                  <a:pt x="1270" y="449453"/>
                </a:lnTo>
                <a:lnTo>
                  <a:pt x="2539" y="449453"/>
                </a:lnTo>
                <a:lnTo>
                  <a:pt x="2539" y="453263"/>
                </a:lnTo>
                <a:lnTo>
                  <a:pt x="3810" y="453263"/>
                </a:lnTo>
                <a:lnTo>
                  <a:pt x="3810" y="424053"/>
                </a:lnTo>
                <a:close/>
              </a:path>
              <a:path w="361950" h="773429">
                <a:moveTo>
                  <a:pt x="3810" y="631063"/>
                </a:moveTo>
                <a:lnTo>
                  <a:pt x="0" y="631063"/>
                </a:lnTo>
                <a:lnTo>
                  <a:pt x="0" y="632333"/>
                </a:lnTo>
                <a:lnTo>
                  <a:pt x="3810" y="632333"/>
                </a:lnTo>
                <a:lnTo>
                  <a:pt x="3810" y="631063"/>
                </a:lnTo>
                <a:close/>
              </a:path>
              <a:path w="361950" h="773429">
                <a:moveTo>
                  <a:pt x="3810" y="627253"/>
                </a:moveTo>
                <a:lnTo>
                  <a:pt x="0" y="627253"/>
                </a:lnTo>
                <a:lnTo>
                  <a:pt x="0" y="629793"/>
                </a:lnTo>
                <a:lnTo>
                  <a:pt x="3810" y="629793"/>
                </a:lnTo>
                <a:lnTo>
                  <a:pt x="3810" y="627253"/>
                </a:lnTo>
                <a:close/>
              </a:path>
              <a:path w="361950" h="773429">
                <a:moveTo>
                  <a:pt x="361950" y="631063"/>
                </a:moveTo>
                <a:lnTo>
                  <a:pt x="358139" y="631063"/>
                </a:lnTo>
                <a:lnTo>
                  <a:pt x="358139" y="632333"/>
                </a:lnTo>
                <a:lnTo>
                  <a:pt x="361950" y="632333"/>
                </a:lnTo>
                <a:lnTo>
                  <a:pt x="361950" y="631063"/>
                </a:lnTo>
                <a:close/>
              </a:path>
              <a:path w="361950" h="773429">
                <a:moveTo>
                  <a:pt x="361950" y="627253"/>
                </a:moveTo>
                <a:lnTo>
                  <a:pt x="358139" y="627253"/>
                </a:lnTo>
                <a:lnTo>
                  <a:pt x="358139" y="629793"/>
                </a:lnTo>
                <a:lnTo>
                  <a:pt x="361950" y="629793"/>
                </a:lnTo>
                <a:lnTo>
                  <a:pt x="361950" y="627253"/>
                </a:lnTo>
                <a:close/>
              </a:path>
              <a:path w="361950" h="773429">
                <a:moveTo>
                  <a:pt x="3810" y="624713"/>
                </a:moveTo>
                <a:lnTo>
                  <a:pt x="0" y="624713"/>
                </a:lnTo>
                <a:lnTo>
                  <a:pt x="0" y="625983"/>
                </a:lnTo>
                <a:lnTo>
                  <a:pt x="3810" y="625983"/>
                </a:lnTo>
                <a:lnTo>
                  <a:pt x="3810" y="624713"/>
                </a:lnTo>
                <a:close/>
              </a:path>
              <a:path w="361950" h="773429">
                <a:moveTo>
                  <a:pt x="3810" y="620903"/>
                </a:moveTo>
                <a:lnTo>
                  <a:pt x="0" y="620903"/>
                </a:lnTo>
                <a:lnTo>
                  <a:pt x="0" y="623443"/>
                </a:lnTo>
                <a:lnTo>
                  <a:pt x="3810" y="623443"/>
                </a:lnTo>
                <a:lnTo>
                  <a:pt x="3810" y="620903"/>
                </a:lnTo>
                <a:close/>
              </a:path>
              <a:path w="361950" h="773429">
                <a:moveTo>
                  <a:pt x="361950" y="624713"/>
                </a:moveTo>
                <a:lnTo>
                  <a:pt x="358139" y="624713"/>
                </a:lnTo>
                <a:lnTo>
                  <a:pt x="358139" y="625983"/>
                </a:lnTo>
                <a:lnTo>
                  <a:pt x="361950" y="625983"/>
                </a:lnTo>
                <a:lnTo>
                  <a:pt x="361950" y="624713"/>
                </a:lnTo>
                <a:close/>
              </a:path>
              <a:path w="361950" h="773429">
                <a:moveTo>
                  <a:pt x="361950" y="620903"/>
                </a:moveTo>
                <a:lnTo>
                  <a:pt x="358139" y="620903"/>
                </a:lnTo>
                <a:lnTo>
                  <a:pt x="358139" y="623443"/>
                </a:lnTo>
                <a:lnTo>
                  <a:pt x="361950" y="623443"/>
                </a:lnTo>
                <a:lnTo>
                  <a:pt x="361950" y="620903"/>
                </a:lnTo>
                <a:close/>
              </a:path>
              <a:path w="361950" h="773429">
                <a:moveTo>
                  <a:pt x="3810" y="618363"/>
                </a:moveTo>
                <a:lnTo>
                  <a:pt x="0" y="618363"/>
                </a:lnTo>
                <a:lnTo>
                  <a:pt x="0" y="619633"/>
                </a:lnTo>
                <a:lnTo>
                  <a:pt x="3810" y="619633"/>
                </a:lnTo>
                <a:lnTo>
                  <a:pt x="3810" y="618363"/>
                </a:lnTo>
                <a:close/>
              </a:path>
              <a:path w="361950" h="773429">
                <a:moveTo>
                  <a:pt x="3810" y="614553"/>
                </a:moveTo>
                <a:lnTo>
                  <a:pt x="0" y="614553"/>
                </a:lnTo>
                <a:lnTo>
                  <a:pt x="0" y="617093"/>
                </a:lnTo>
                <a:lnTo>
                  <a:pt x="3810" y="617093"/>
                </a:lnTo>
                <a:lnTo>
                  <a:pt x="3810" y="614553"/>
                </a:lnTo>
                <a:close/>
              </a:path>
              <a:path w="361950" h="773429">
                <a:moveTo>
                  <a:pt x="361950" y="618363"/>
                </a:moveTo>
                <a:lnTo>
                  <a:pt x="358139" y="618363"/>
                </a:lnTo>
                <a:lnTo>
                  <a:pt x="358139" y="619633"/>
                </a:lnTo>
                <a:lnTo>
                  <a:pt x="361950" y="619633"/>
                </a:lnTo>
                <a:lnTo>
                  <a:pt x="361950" y="618363"/>
                </a:lnTo>
                <a:close/>
              </a:path>
              <a:path w="361950" h="773429">
                <a:moveTo>
                  <a:pt x="361950" y="614553"/>
                </a:moveTo>
                <a:lnTo>
                  <a:pt x="358139" y="614553"/>
                </a:lnTo>
                <a:lnTo>
                  <a:pt x="358139" y="617093"/>
                </a:lnTo>
                <a:lnTo>
                  <a:pt x="361950" y="617093"/>
                </a:lnTo>
                <a:lnTo>
                  <a:pt x="361950" y="614553"/>
                </a:lnTo>
                <a:close/>
              </a:path>
              <a:path w="361950" h="773429">
                <a:moveTo>
                  <a:pt x="3810" y="612013"/>
                </a:moveTo>
                <a:lnTo>
                  <a:pt x="0" y="612013"/>
                </a:lnTo>
                <a:lnTo>
                  <a:pt x="0" y="613283"/>
                </a:lnTo>
                <a:lnTo>
                  <a:pt x="3810" y="613283"/>
                </a:lnTo>
                <a:lnTo>
                  <a:pt x="3810" y="612013"/>
                </a:lnTo>
                <a:close/>
              </a:path>
              <a:path w="361950" h="773429">
                <a:moveTo>
                  <a:pt x="3810" y="608203"/>
                </a:moveTo>
                <a:lnTo>
                  <a:pt x="0" y="608203"/>
                </a:lnTo>
                <a:lnTo>
                  <a:pt x="0" y="610743"/>
                </a:lnTo>
                <a:lnTo>
                  <a:pt x="3810" y="610743"/>
                </a:lnTo>
                <a:lnTo>
                  <a:pt x="3810" y="608203"/>
                </a:lnTo>
                <a:close/>
              </a:path>
              <a:path w="361950" h="773429">
                <a:moveTo>
                  <a:pt x="361950" y="612013"/>
                </a:moveTo>
                <a:lnTo>
                  <a:pt x="358139" y="612013"/>
                </a:lnTo>
                <a:lnTo>
                  <a:pt x="358139" y="613283"/>
                </a:lnTo>
                <a:lnTo>
                  <a:pt x="361950" y="613283"/>
                </a:lnTo>
                <a:lnTo>
                  <a:pt x="361950" y="612013"/>
                </a:lnTo>
                <a:close/>
              </a:path>
              <a:path w="361950" h="773429">
                <a:moveTo>
                  <a:pt x="361950" y="608203"/>
                </a:moveTo>
                <a:lnTo>
                  <a:pt x="358139" y="608203"/>
                </a:lnTo>
                <a:lnTo>
                  <a:pt x="358139" y="610743"/>
                </a:lnTo>
                <a:lnTo>
                  <a:pt x="361950" y="610743"/>
                </a:lnTo>
                <a:lnTo>
                  <a:pt x="361950" y="608203"/>
                </a:lnTo>
                <a:close/>
              </a:path>
              <a:path w="361950" h="773429">
                <a:moveTo>
                  <a:pt x="3810" y="605663"/>
                </a:moveTo>
                <a:lnTo>
                  <a:pt x="0" y="605663"/>
                </a:lnTo>
                <a:lnTo>
                  <a:pt x="0" y="606933"/>
                </a:lnTo>
                <a:lnTo>
                  <a:pt x="3810" y="606933"/>
                </a:lnTo>
                <a:lnTo>
                  <a:pt x="3810" y="605663"/>
                </a:lnTo>
                <a:close/>
              </a:path>
              <a:path w="361950" h="773429">
                <a:moveTo>
                  <a:pt x="3810" y="601853"/>
                </a:moveTo>
                <a:lnTo>
                  <a:pt x="0" y="601853"/>
                </a:lnTo>
                <a:lnTo>
                  <a:pt x="0" y="604393"/>
                </a:lnTo>
                <a:lnTo>
                  <a:pt x="3810" y="604393"/>
                </a:lnTo>
                <a:lnTo>
                  <a:pt x="3810" y="601853"/>
                </a:lnTo>
                <a:close/>
              </a:path>
              <a:path w="361950" h="773429">
                <a:moveTo>
                  <a:pt x="361950" y="605663"/>
                </a:moveTo>
                <a:lnTo>
                  <a:pt x="358139" y="605663"/>
                </a:lnTo>
                <a:lnTo>
                  <a:pt x="358139" y="606933"/>
                </a:lnTo>
                <a:lnTo>
                  <a:pt x="361950" y="606933"/>
                </a:lnTo>
                <a:lnTo>
                  <a:pt x="361950" y="605663"/>
                </a:lnTo>
                <a:close/>
              </a:path>
              <a:path w="361950" h="773429">
                <a:moveTo>
                  <a:pt x="361950" y="601853"/>
                </a:moveTo>
                <a:lnTo>
                  <a:pt x="358139" y="601853"/>
                </a:lnTo>
                <a:lnTo>
                  <a:pt x="358139" y="604393"/>
                </a:lnTo>
                <a:lnTo>
                  <a:pt x="361950" y="604393"/>
                </a:lnTo>
                <a:lnTo>
                  <a:pt x="361950" y="601853"/>
                </a:lnTo>
                <a:close/>
              </a:path>
              <a:path w="361950" h="773429">
                <a:moveTo>
                  <a:pt x="3810" y="599313"/>
                </a:moveTo>
                <a:lnTo>
                  <a:pt x="0" y="599313"/>
                </a:lnTo>
                <a:lnTo>
                  <a:pt x="0" y="600583"/>
                </a:lnTo>
                <a:lnTo>
                  <a:pt x="3810" y="600583"/>
                </a:lnTo>
                <a:lnTo>
                  <a:pt x="3810" y="599313"/>
                </a:lnTo>
                <a:close/>
              </a:path>
              <a:path w="361950" h="773429">
                <a:moveTo>
                  <a:pt x="3810" y="595503"/>
                </a:moveTo>
                <a:lnTo>
                  <a:pt x="0" y="595503"/>
                </a:lnTo>
                <a:lnTo>
                  <a:pt x="0" y="598043"/>
                </a:lnTo>
                <a:lnTo>
                  <a:pt x="3810" y="598043"/>
                </a:lnTo>
                <a:lnTo>
                  <a:pt x="3810" y="595503"/>
                </a:lnTo>
                <a:close/>
              </a:path>
              <a:path w="361950" h="773429">
                <a:moveTo>
                  <a:pt x="361950" y="599313"/>
                </a:moveTo>
                <a:lnTo>
                  <a:pt x="358139" y="599313"/>
                </a:lnTo>
                <a:lnTo>
                  <a:pt x="358139" y="600583"/>
                </a:lnTo>
                <a:lnTo>
                  <a:pt x="361950" y="600583"/>
                </a:lnTo>
                <a:lnTo>
                  <a:pt x="361950" y="599313"/>
                </a:lnTo>
                <a:close/>
              </a:path>
              <a:path w="361950" h="773429">
                <a:moveTo>
                  <a:pt x="361950" y="595503"/>
                </a:moveTo>
                <a:lnTo>
                  <a:pt x="358139" y="595503"/>
                </a:lnTo>
                <a:lnTo>
                  <a:pt x="358139" y="598043"/>
                </a:lnTo>
                <a:lnTo>
                  <a:pt x="361950" y="598043"/>
                </a:lnTo>
                <a:lnTo>
                  <a:pt x="361950" y="595503"/>
                </a:lnTo>
                <a:close/>
              </a:path>
              <a:path w="361950" h="773429">
                <a:moveTo>
                  <a:pt x="3810" y="592963"/>
                </a:moveTo>
                <a:lnTo>
                  <a:pt x="0" y="592963"/>
                </a:lnTo>
                <a:lnTo>
                  <a:pt x="0" y="594233"/>
                </a:lnTo>
                <a:lnTo>
                  <a:pt x="3810" y="594233"/>
                </a:lnTo>
                <a:lnTo>
                  <a:pt x="3810" y="592963"/>
                </a:lnTo>
                <a:close/>
              </a:path>
              <a:path w="361950" h="773429">
                <a:moveTo>
                  <a:pt x="3810" y="589153"/>
                </a:moveTo>
                <a:lnTo>
                  <a:pt x="0" y="589153"/>
                </a:lnTo>
                <a:lnTo>
                  <a:pt x="0" y="591693"/>
                </a:lnTo>
                <a:lnTo>
                  <a:pt x="3810" y="591693"/>
                </a:lnTo>
                <a:lnTo>
                  <a:pt x="3810" y="589153"/>
                </a:lnTo>
                <a:close/>
              </a:path>
              <a:path w="361950" h="773429">
                <a:moveTo>
                  <a:pt x="361950" y="592963"/>
                </a:moveTo>
                <a:lnTo>
                  <a:pt x="358139" y="592963"/>
                </a:lnTo>
                <a:lnTo>
                  <a:pt x="358139" y="594233"/>
                </a:lnTo>
                <a:lnTo>
                  <a:pt x="361950" y="594233"/>
                </a:lnTo>
                <a:lnTo>
                  <a:pt x="361950" y="592963"/>
                </a:lnTo>
                <a:close/>
              </a:path>
              <a:path w="361950" h="773429">
                <a:moveTo>
                  <a:pt x="361950" y="589153"/>
                </a:moveTo>
                <a:lnTo>
                  <a:pt x="358139" y="589153"/>
                </a:lnTo>
                <a:lnTo>
                  <a:pt x="358139" y="591693"/>
                </a:lnTo>
                <a:lnTo>
                  <a:pt x="361950" y="591693"/>
                </a:lnTo>
                <a:lnTo>
                  <a:pt x="361950" y="589153"/>
                </a:lnTo>
                <a:close/>
              </a:path>
              <a:path w="361950" h="773429">
                <a:moveTo>
                  <a:pt x="3810" y="586613"/>
                </a:moveTo>
                <a:lnTo>
                  <a:pt x="0" y="586613"/>
                </a:lnTo>
                <a:lnTo>
                  <a:pt x="0" y="587883"/>
                </a:lnTo>
                <a:lnTo>
                  <a:pt x="3810" y="587883"/>
                </a:lnTo>
                <a:lnTo>
                  <a:pt x="3810" y="586613"/>
                </a:lnTo>
                <a:close/>
              </a:path>
              <a:path w="361950" h="773429">
                <a:moveTo>
                  <a:pt x="3810" y="582803"/>
                </a:moveTo>
                <a:lnTo>
                  <a:pt x="0" y="582803"/>
                </a:lnTo>
                <a:lnTo>
                  <a:pt x="0" y="585343"/>
                </a:lnTo>
                <a:lnTo>
                  <a:pt x="3810" y="585343"/>
                </a:lnTo>
                <a:lnTo>
                  <a:pt x="3810" y="582803"/>
                </a:lnTo>
                <a:close/>
              </a:path>
              <a:path w="361950" h="773429">
                <a:moveTo>
                  <a:pt x="361950" y="586613"/>
                </a:moveTo>
                <a:lnTo>
                  <a:pt x="358139" y="586613"/>
                </a:lnTo>
                <a:lnTo>
                  <a:pt x="358139" y="587883"/>
                </a:lnTo>
                <a:lnTo>
                  <a:pt x="361950" y="587883"/>
                </a:lnTo>
                <a:lnTo>
                  <a:pt x="361950" y="586613"/>
                </a:lnTo>
                <a:close/>
              </a:path>
              <a:path w="361950" h="773429">
                <a:moveTo>
                  <a:pt x="361950" y="582803"/>
                </a:moveTo>
                <a:lnTo>
                  <a:pt x="358139" y="582803"/>
                </a:lnTo>
                <a:lnTo>
                  <a:pt x="358139" y="585343"/>
                </a:lnTo>
                <a:lnTo>
                  <a:pt x="361950" y="585343"/>
                </a:lnTo>
                <a:lnTo>
                  <a:pt x="361950" y="582803"/>
                </a:lnTo>
                <a:close/>
              </a:path>
              <a:path w="361950" h="773429">
                <a:moveTo>
                  <a:pt x="3810" y="580263"/>
                </a:moveTo>
                <a:lnTo>
                  <a:pt x="0" y="580263"/>
                </a:lnTo>
                <a:lnTo>
                  <a:pt x="0" y="581533"/>
                </a:lnTo>
                <a:lnTo>
                  <a:pt x="3810" y="581533"/>
                </a:lnTo>
                <a:lnTo>
                  <a:pt x="3810" y="580263"/>
                </a:lnTo>
                <a:close/>
              </a:path>
              <a:path w="361950" h="773429">
                <a:moveTo>
                  <a:pt x="3810" y="576453"/>
                </a:moveTo>
                <a:lnTo>
                  <a:pt x="0" y="576453"/>
                </a:lnTo>
                <a:lnTo>
                  <a:pt x="0" y="578993"/>
                </a:lnTo>
                <a:lnTo>
                  <a:pt x="3810" y="578993"/>
                </a:lnTo>
                <a:lnTo>
                  <a:pt x="3810" y="576453"/>
                </a:lnTo>
                <a:close/>
              </a:path>
              <a:path w="361950" h="773429">
                <a:moveTo>
                  <a:pt x="361950" y="580263"/>
                </a:moveTo>
                <a:lnTo>
                  <a:pt x="358139" y="580263"/>
                </a:lnTo>
                <a:lnTo>
                  <a:pt x="358139" y="581533"/>
                </a:lnTo>
                <a:lnTo>
                  <a:pt x="361950" y="581533"/>
                </a:lnTo>
                <a:lnTo>
                  <a:pt x="361950" y="580263"/>
                </a:lnTo>
                <a:close/>
              </a:path>
              <a:path w="361950" h="773429">
                <a:moveTo>
                  <a:pt x="361950" y="576453"/>
                </a:moveTo>
                <a:lnTo>
                  <a:pt x="358139" y="576453"/>
                </a:lnTo>
                <a:lnTo>
                  <a:pt x="358139" y="578993"/>
                </a:lnTo>
                <a:lnTo>
                  <a:pt x="361950" y="578993"/>
                </a:lnTo>
                <a:lnTo>
                  <a:pt x="361950" y="576453"/>
                </a:lnTo>
                <a:close/>
              </a:path>
              <a:path w="361950" h="773429">
                <a:moveTo>
                  <a:pt x="3810" y="573913"/>
                </a:moveTo>
                <a:lnTo>
                  <a:pt x="0" y="573913"/>
                </a:lnTo>
                <a:lnTo>
                  <a:pt x="0" y="575183"/>
                </a:lnTo>
                <a:lnTo>
                  <a:pt x="3810" y="575183"/>
                </a:lnTo>
                <a:lnTo>
                  <a:pt x="3810" y="573913"/>
                </a:lnTo>
                <a:close/>
              </a:path>
              <a:path w="361950" h="773429">
                <a:moveTo>
                  <a:pt x="3810" y="570103"/>
                </a:moveTo>
                <a:lnTo>
                  <a:pt x="0" y="570103"/>
                </a:lnTo>
                <a:lnTo>
                  <a:pt x="0" y="572643"/>
                </a:lnTo>
                <a:lnTo>
                  <a:pt x="3810" y="572643"/>
                </a:lnTo>
                <a:lnTo>
                  <a:pt x="3810" y="570103"/>
                </a:lnTo>
                <a:close/>
              </a:path>
              <a:path w="361950" h="773429">
                <a:moveTo>
                  <a:pt x="361950" y="573913"/>
                </a:moveTo>
                <a:lnTo>
                  <a:pt x="358139" y="573913"/>
                </a:lnTo>
                <a:lnTo>
                  <a:pt x="358139" y="575183"/>
                </a:lnTo>
                <a:lnTo>
                  <a:pt x="361950" y="575183"/>
                </a:lnTo>
                <a:lnTo>
                  <a:pt x="361950" y="573913"/>
                </a:lnTo>
                <a:close/>
              </a:path>
              <a:path w="361950" h="773429">
                <a:moveTo>
                  <a:pt x="361950" y="570103"/>
                </a:moveTo>
                <a:lnTo>
                  <a:pt x="358139" y="570103"/>
                </a:lnTo>
                <a:lnTo>
                  <a:pt x="358139" y="572643"/>
                </a:lnTo>
                <a:lnTo>
                  <a:pt x="361950" y="572643"/>
                </a:lnTo>
                <a:lnTo>
                  <a:pt x="361950" y="570103"/>
                </a:lnTo>
                <a:close/>
              </a:path>
              <a:path w="361950" h="773429">
                <a:moveTo>
                  <a:pt x="3810" y="567563"/>
                </a:moveTo>
                <a:lnTo>
                  <a:pt x="0" y="567563"/>
                </a:lnTo>
                <a:lnTo>
                  <a:pt x="0" y="568833"/>
                </a:lnTo>
                <a:lnTo>
                  <a:pt x="3810" y="568833"/>
                </a:lnTo>
                <a:lnTo>
                  <a:pt x="3810" y="567563"/>
                </a:lnTo>
                <a:close/>
              </a:path>
              <a:path w="361950" h="773429">
                <a:moveTo>
                  <a:pt x="3810" y="563753"/>
                </a:moveTo>
                <a:lnTo>
                  <a:pt x="0" y="563753"/>
                </a:lnTo>
                <a:lnTo>
                  <a:pt x="0" y="566293"/>
                </a:lnTo>
                <a:lnTo>
                  <a:pt x="3810" y="566293"/>
                </a:lnTo>
                <a:lnTo>
                  <a:pt x="3810" y="563753"/>
                </a:lnTo>
                <a:close/>
              </a:path>
              <a:path w="361950" h="773429">
                <a:moveTo>
                  <a:pt x="361950" y="567563"/>
                </a:moveTo>
                <a:lnTo>
                  <a:pt x="358139" y="567563"/>
                </a:lnTo>
                <a:lnTo>
                  <a:pt x="358139" y="568833"/>
                </a:lnTo>
                <a:lnTo>
                  <a:pt x="361950" y="568833"/>
                </a:lnTo>
                <a:lnTo>
                  <a:pt x="361950" y="567563"/>
                </a:lnTo>
                <a:close/>
              </a:path>
              <a:path w="361950" h="773429">
                <a:moveTo>
                  <a:pt x="361950" y="563753"/>
                </a:moveTo>
                <a:lnTo>
                  <a:pt x="358139" y="563753"/>
                </a:lnTo>
                <a:lnTo>
                  <a:pt x="358139" y="566293"/>
                </a:lnTo>
                <a:lnTo>
                  <a:pt x="361950" y="566293"/>
                </a:lnTo>
                <a:lnTo>
                  <a:pt x="361950" y="563753"/>
                </a:lnTo>
                <a:close/>
              </a:path>
              <a:path w="361950" h="773429">
                <a:moveTo>
                  <a:pt x="3810" y="561213"/>
                </a:moveTo>
                <a:lnTo>
                  <a:pt x="0" y="561213"/>
                </a:lnTo>
                <a:lnTo>
                  <a:pt x="0" y="562483"/>
                </a:lnTo>
                <a:lnTo>
                  <a:pt x="3810" y="562483"/>
                </a:lnTo>
                <a:lnTo>
                  <a:pt x="3810" y="561213"/>
                </a:lnTo>
                <a:close/>
              </a:path>
              <a:path w="361950" h="773429">
                <a:moveTo>
                  <a:pt x="3810" y="557403"/>
                </a:moveTo>
                <a:lnTo>
                  <a:pt x="0" y="557403"/>
                </a:lnTo>
                <a:lnTo>
                  <a:pt x="0" y="559943"/>
                </a:lnTo>
                <a:lnTo>
                  <a:pt x="3810" y="559943"/>
                </a:lnTo>
                <a:lnTo>
                  <a:pt x="3810" y="557403"/>
                </a:lnTo>
                <a:close/>
              </a:path>
              <a:path w="361950" h="773429">
                <a:moveTo>
                  <a:pt x="361950" y="561213"/>
                </a:moveTo>
                <a:lnTo>
                  <a:pt x="358139" y="561213"/>
                </a:lnTo>
                <a:lnTo>
                  <a:pt x="358139" y="562483"/>
                </a:lnTo>
                <a:lnTo>
                  <a:pt x="361950" y="562483"/>
                </a:lnTo>
                <a:lnTo>
                  <a:pt x="361950" y="561213"/>
                </a:lnTo>
                <a:close/>
              </a:path>
              <a:path w="361950" h="773429">
                <a:moveTo>
                  <a:pt x="361950" y="557403"/>
                </a:moveTo>
                <a:lnTo>
                  <a:pt x="358139" y="557403"/>
                </a:lnTo>
                <a:lnTo>
                  <a:pt x="358139" y="559943"/>
                </a:lnTo>
                <a:lnTo>
                  <a:pt x="361950" y="559943"/>
                </a:lnTo>
                <a:lnTo>
                  <a:pt x="361950" y="557403"/>
                </a:lnTo>
                <a:close/>
              </a:path>
              <a:path w="361950" h="773429">
                <a:moveTo>
                  <a:pt x="3810" y="554863"/>
                </a:moveTo>
                <a:lnTo>
                  <a:pt x="0" y="554863"/>
                </a:lnTo>
                <a:lnTo>
                  <a:pt x="0" y="556133"/>
                </a:lnTo>
                <a:lnTo>
                  <a:pt x="3810" y="556133"/>
                </a:lnTo>
                <a:lnTo>
                  <a:pt x="3810" y="554863"/>
                </a:lnTo>
                <a:close/>
              </a:path>
              <a:path w="361950" h="773429">
                <a:moveTo>
                  <a:pt x="3810" y="551053"/>
                </a:moveTo>
                <a:lnTo>
                  <a:pt x="0" y="551053"/>
                </a:lnTo>
                <a:lnTo>
                  <a:pt x="0" y="553593"/>
                </a:lnTo>
                <a:lnTo>
                  <a:pt x="3810" y="553593"/>
                </a:lnTo>
                <a:lnTo>
                  <a:pt x="3810" y="551053"/>
                </a:lnTo>
                <a:close/>
              </a:path>
              <a:path w="361950" h="773429">
                <a:moveTo>
                  <a:pt x="361950" y="554863"/>
                </a:moveTo>
                <a:lnTo>
                  <a:pt x="358139" y="554863"/>
                </a:lnTo>
                <a:lnTo>
                  <a:pt x="358139" y="556133"/>
                </a:lnTo>
                <a:lnTo>
                  <a:pt x="361950" y="556133"/>
                </a:lnTo>
                <a:lnTo>
                  <a:pt x="361950" y="554863"/>
                </a:lnTo>
                <a:close/>
              </a:path>
              <a:path w="361950" h="773429">
                <a:moveTo>
                  <a:pt x="361950" y="551053"/>
                </a:moveTo>
                <a:lnTo>
                  <a:pt x="358139" y="551053"/>
                </a:lnTo>
                <a:lnTo>
                  <a:pt x="358139" y="553593"/>
                </a:lnTo>
                <a:lnTo>
                  <a:pt x="361950" y="553593"/>
                </a:lnTo>
                <a:lnTo>
                  <a:pt x="361950" y="551053"/>
                </a:lnTo>
                <a:close/>
              </a:path>
              <a:path w="361950" h="773429">
                <a:moveTo>
                  <a:pt x="3810" y="548513"/>
                </a:moveTo>
                <a:lnTo>
                  <a:pt x="0" y="548513"/>
                </a:lnTo>
                <a:lnTo>
                  <a:pt x="0" y="549783"/>
                </a:lnTo>
                <a:lnTo>
                  <a:pt x="3810" y="549783"/>
                </a:lnTo>
                <a:lnTo>
                  <a:pt x="3810" y="548513"/>
                </a:lnTo>
                <a:close/>
              </a:path>
              <a:path w="361950" h="773429">
                <a:moveTo>
                  <a:pt x="3810" y="544703"/>
                </a:moveTo>
                <a:lnTo>
                  <a:pt x="0" y="544703"/>
                </a:lnTo>
                <a:lnTo>
                  <a:pt x="0" y="547243"/>
                </a:lnTo>
                <a:lnTo>
                  <a:pt x="3810" y="547243"/>
                </a:lnTo>
                <a:lnTo>
                  <a:pt x="3810" y="544703"/>
                </a:lnTo>
                <a:close/>
              </a:path>
              <a:path w="361950" h="773429">
                <a:moveTo>
                  <a:pt x="361950" y="548513"/>
                </a:moveTo>
                <a:lnTo>
                  <a:pt x="358139" y="548513"/>
                </a:lnTo>
                <a:lnTo>
                  <a:pt x="358139" y="549783"/>
                </a:lnTo>
                <a:lnTo>
                  <a:pt x="361950" y="549783"/>
                </a:lnTo>
                <a:lnTo>
                  <a:pt x="361950" y="548513"/>
                </a:lnTo>
                <a:close/>
              </a:path>
              <a:path w="361950" h="773429">
                <a:moveTo>
                  <a:pt x="361950" y="544703"/>
                </a:moveTo>
                <a:lnTo>
                  <a:pt x="358139" y="544703"/>
                </a:lnTo>
                <a:lnTo>
                  <a:pt x="358139" y="547243"/>
                </a:lnTo>
                <a:lnTo>
                  <a:pt x="361950" y="547243"/>
                </a:lnTo>
                <a:lnTo>
                  <a:pt x="361950" y="544703"/>
                </a:lnTo>
                <a:close/>
              </a:path>
              <a:path w="361950" h="773429">
                <a:moveTo>
                  <a:pt x="3810" y="542290"/>
                </a:moveTo>
                <a:lnTo>
                  <a:pt x="0" y="542290"/>
                </a:lnTo>
                <a:lnTo>
                  <a:pt x="0" y="543433"/>
                </a:lnTo>
                <a:lnTo>
                  <a:pt x="3810" y="543433"/>
                </a:lnTo>
                <a:lnTo>
                  <a:pt x="3810" y="542290"/>
                </a:lnTo>
                <a:close/>
              </a:path>
              <a:path w="361950" h="773429">
                <a:moveTo>
                  <a:pt x="361950" y="542290"/>
                </a:moveTo>
                <a:lnTo>
                  <a:pt x="358139" y="542290"/>
                </a:lnTo>
                <a:lnTo>
                  <a:pt x="358139" y="543433"/>
                </a:lnTo>
                <a:lnTo>
                  <a:pt x="361950" y="543433"/>
                </a:lnTo>
                <a:lnTo>
                  <a:pt x="361950" y="542290"/>
                </a:lnTo>
                <a:close/>
              </a:path>
              <a:path w="361950" h="773429">
                <a:moveTo>
                  <a:pt x="3810" y="538353"/>
                </a:moveTo>
                <a:lnTo>
                  <a:pt x="1270" y="538353"/>
                </a:lnTo>
                <a:lnTo>
                  <a:pt x="1270" y="540893"/>
                </a:lnTo>
                <a:lnTo>
                  <a:pt x="3810" y="540893"/>
                </a:lnTo>
                <a:lnTo>
                  <a:pt x="3810" y="538353"/>
                </a:lnTo>
                <a:close/>
              </a:path>
              <a:path w="361950" h="773429">
                <a:moveTo>
                  <a:pt x="361950" y="538353"/>
                </a:moveTo>
                <a:lnTo>
                  <a:pt x="358139" y="538353"/>
                </a:lnTo>
                <a:lnTo>
                  <a:pt x="358139" y="540893"/>
                </a:lnTo>
                <a:lnTo>
                  <a:pt x="361950" y="540893"/>
                </a:lnTo>
                <a:lnTo>
                  <a:pt x="361950" y="538353"/>
                </a:lnTo>
                <a:close/>
              </a:path>
              <a:path w="361950" h="773429">
                <a:moveTo>
                  <a:pt x="361950" y="535940"/>
                </a:moveTo>
                <a:lnTo>
                  <a:pt x="358139" y="535940"/>
                </a:lnTo>
                <a:lnTo>
                  <a:pt x="358139" y="537083"/>
                </a:lnTo>
                <a:lnTo>
                  <a:pt x="361950" y="537083"/>
                </a:lnTo>
                <a:lnTo>
                  <a:pt x="361950" y="535940"/>
                </a:lnTo>
                <a:close/>
              </a:path>
              <a:path w="361950" h="773429">
                <a:moveTo>
                  <a:pt x="361950" y="532003"/>
                </a:moveTo>
                <a:lnTo>
                  <a:pt x="358139" y="532003"/>
                </a:lnTo>
                <a:lnTo>
                  <a:pt x="358139" y="534543"/>
                </a:lnTo>
                <a:lnTo>
                  <a:pt x="361950" y="534543"/>
                </a:lnTo>
                <a:lnTo>
                  <a:pt x="361950" y="532003"/>
                </a:lnTo>
                <a:close/>
              </a:path>
              <a:path w="361950" h="773429">
                <a:moveTo>
                  <a:pt x="361950" y="529590"/>
                </a:moveTo>
                <a:lnTo>
                  <a:pt x="358139" y="529590"/>
                </a:lnTo>
                <a:lnTo>
                  <a:pt x="358139" y="530733"/>
                </a:lnTo>
                <a:lnTo>
                  <a:pt x="361950" y="530733"/>
                </a:lnTo>
                <a:lnTo>
                  <a:pt x="361950" y="529590"/>
                </a:lnTo>
                <a:close/>
              </a:path>
              <a:path w="361950" h="773429">
                <a:moveTo>
                  <a:pt x="361950" y="525653"/>
                </a:moveTo>
                <a:lnTo>
                  <a:pt x="358139" y="525653"/>
                </a:lnTo>
                <a:lnTo>
                  <a:pt x="358139" y="528193"/>
                </a:lnTo>
                <a:lnTo>
                  <a:pt x="361950" y="528193"/>
                </a:lnTo>
                <a:lnTo>
                  <a:pt x="361950" y="525653"/>
                </a:lnTo>
                <a:close/>
              </a:path>
              <a:path w="361950" h="773429">
                <a:moveTo>
                  <a:pt x="361950" y="523240"/>
                </a:moveTo>
                <a:lnTo>
                  <a:pt x="358139" y="523240"/>
                </a:lnTo>
                <a:lnTo>
                  <a:pt x="358139" y="524383"/>
                </a:lnTo>
                <a:lnTo>
                  <a:pt x="361950" y="524383"/>
                </a:lnTo>
                <a:lnTo>
                  <a:pt x="361950" y="523240"/>
                </a:lnTo>
                <a:close/>
              </a:path>
              <a:path w="361950" h="773429">
                <a:moveTo>
                  <a:pt x="361950" y="519303"/>
                </a:moveTo>
                <a:lnTo>
                  <a:pt x="358139" y="519303"/>
                </a:lnTo>
                <a:lnTo>
                  <a:pt x="358139" y="521843"/>
                </a:lnTo>
                <a:lnTo>
                  <a:pt x="361950" y="521843"/>
                </a:lnTo>
                <a:lnTo>
                  <a:pt x="361950" y="519303"/>
                </a:lnTo>
                <a:close/>
              </a:path>
              <a:path w="361950" h="773429">
                <a:moveTo>
                  <a:pt x="361950" y="516890"/>
                </a:moveTo>
                <a:lnTo>
                  <a:pt x="358139" y="516890"/>
                </a:lnTo>
                <a:lnTo>
                  <a:pt x="358139" y="518033"/>
                </a:lnTo>
                <a:lnTo>
                  <a:pt x="361950" y="518033"/>
                </a:lnTo>
                <a:lnTo>
                  <a:pt x="361950" y="516890"/>
                </a:lnTo>
                <a:close/>
              </a:path>
              <a:path w="361950" h="773429">
                <a:moveTo>
                  <a:pt x="361950" y="512953"/>
                </a:moveTo>
                <a:lnTo>
                  <a:pt x="358139" y="512953"/>
                </a:lnTo>
                <a:lnTo>
                  <a:pt x="358139" y="515493"/>
                </a:lnTo>
                <a:lnTo>
                  <a:pt x="361950" y="515493"/>
                </a:lnTo>
                <a:lnTo>
                  <a:pt x="361950" y="512953"/>
                </a:lnTo>
                <a:close/>
              </a:path>
              <a:path w="361950" h="773429">
                <a:moveTo>
                  <a:pt x="361950" y="510540"/>
                </a:moveTo>
                <a:lnTo>
                  <a:pt x="358139" y="510540"/>
                </a:lnTo>
                <a:lnTo>
                  <a:pt x="358139" y="511683"/>
                </a:lnTo>
                <a:lnTo>
                  <a:pt x="361950" y="511683"/>
                </a:lnTo>
                <a:lnTo>
                  <a:pt x="361950" y="510540"/>
                </a:lnTo>
                <a:close/>
              </a:path>
              <a:path w="361950" h="773429">
                <a:moveTo>
                  <a:pt x="361950" y="506603"/>
                </a:moveTo>
                <a:lnTo>
                  <a:pt x="358139" y="506603"/>
                </a:lnTo>
                <a:lnTo>
                  <a:pt x="358139" y="509143"/>
                </a:lnTo>
                <a:lnTo>
                  <a:pt x="361950" y="509143"/>
                </a:lnTo>
                <a:lnTo>
                  <a:pt x="361950" y="506603"/>
                </a:lnTo>
                <a:close/>
              </a:path>
              <a:path w="361950" h="773429">
                <a:moveTo>
                  <a:pt x="361950" y="504190"/>
                </a:moveTo>
                <a:lnTo>
                  <a:pt x="358139" y="504190"/>
                </a:lnTo>
                <a:lnTo>
                  <a:pt x="358139" y="505333"/>
                </a:lnTo>
                <a:lnTo>
                  <a:pt x="361950" y="505333"/>
                </a:lnTo>
                <a:lnTo>
                  <a:pt x="361950" y="504190"/>
                </a:lnTo>
                <a:close/>
              </a:path>
              <a:path w="361950" h="773429">
                <a:moveTo>
                  <a:pt x="361950" y="500253"/>
                </a:moveTo>
                <a:lnTo>
                  <a:pt x="358139" y="500253"/>
                </a:lnTo>
                <a:lnTo>
                  <a:pt x="358139" y="502793"/>
                </a:lnTo>
                <a:lnTo>
                  <a:pt x="361950" y="502793"/>
                </a:lnTo>
                <a:lnTo>
                  <a:pt x="361950" y="500253"/>
                </a:lnTo>
                <a:close/>
              </a:path>
              <a:path w="361950" h="773429">
                <a:moveTo>
                  <a:pt x="361950" y="497840"/>
                </a:moveTo>
                <a:lnTo>
                  <a:pt x="358139" y="497840"/>
                </a:lnTo>
                <a:lnTo>
                  <a:pt x="358139" y="498983"/>
                </a:lnTo>
                <a:lnTo>
                  <a:pt x="361950" y="498983"/>
                </a:lnTo>
                <a:lnTo>
                  <a:pt x="361950" y="497840"/>
                </a:lnTo>
                <a:close/>
              </a:path>
              <a:path w="361950" h="773429">
                <a:moveTo>
                  <a:pt x="361950" y="493903"/>
                </a:moveTo>
                <a:lnTo>
                  <a:pt x="358139" y="493903"/>
                </a:lnTo>
                <a:lnTo>
                  <a:pt x="358139" y="496443"/>
                </a:lnTo>
                <a:lnTo>
                  <a:pt x="361950" y="496443"/>
                </a:lnTo>
                <a:lnTo>
                  <a:pt x="361950" y="493903"/>
                </a:lnTo>
                <a:close/>
              </a:path>
              <a:path w="361950" h="773429">
                <a:moveTo>
                  <a:pt x="361950" y="491490"/>
                </a:moveTo>
                <a:lnTo>
                  <a:pt x="358139" y="491490"/>
                </a:lnTo>
                <a:lnTo>
                  <a:pt x="358139" y="492633"/>
                </a:lnTo>
                <a:lnTo>
                  <a:pt x="361950" y="492633"/>
                </a:lnTo>
                <a:lnTo>
                  <a:pt x="361950" y="491490"/>
                </a:lnTo>
                <a:close/>
              </a:path>
              <a:path w="361950" h="773429">
                <a:moveTo>
                  <a:pt x="361950" y="487553"/>
                </a:moveTo>
                <a:lnTo>
                  <a:pt x="358139" y="487553"/>
                </a:lnTo>
                <a:lnTo>
                  <a:pt x="358139" y="490093"/>
                </a:lnTo>
                <a:lnTo>
                  <a:pt x="361950" y="490093"/>
                </a:lnTo>
                <a:lnTo>
                  <a:pt x="361950" y="487553"/>
                </a:lnTo>
                <a:close/>
              </a:path>
              <a:path w="361950" h="773429">
                <a:moveTo>
                  <a:pt x="361950" y="485140"/>
                </a:moveTo>
                <a:lnTo>
                  <a:pt x="358139" y="485140"/>
                </a:lnTo>
                <a:lnTo>
                  <a:pt x="358139" y="486283"/>
                </a:lnTo>
                <a:lnTo>
                  <a:pt x="361950" y="486283"/>
                </a:lnTo>
                <a:lnTo>
                  <a:pt x="361950" y="485140"/>
                </a:lnTo>
                <a:close/>
              </a:path>
              <a:path w="361950" h="773429">
                <a:moveTo>
                  <a:pt x="361950" y="481203"/>
                </a:moveTo>
                <a:lnTo>
                  <a:pt x="358139" y="481203"/>
                </a:lnTo>
                <a:lnTo>
                  <a:pt x="358139" y="483743"/>
                </a:lnTo>
                <a:lnTo>
                  <a:pt x="361950" y="483743"/>
                </a:lnTo>
                <a:lnTo>
                  <a:pt x="361950" y="481203"/>
                </a:lnTo>
                <a:close/>
              </a:path>
              <a:path w="361950" h="773429">
                <a:moveTo>
                  <a:pt x="361950" y="478790"/>
                </a:moveTo>
                <a:lnTo>
                  <a:pt x="358139" y="478790"/>
                </a:lnTo>
                <a:lnTo>
                  <a:pt x="358139" y="479933"/>
                </a:lnTo>
                <a:lnTo>
                  <a:pt x="361950" y="479933"/>
                </a:lnTo>
                <a:lnTo>
                  <a:pt x="361950" y="478790"/>
                </a:lnTo>
                <a:close/>
              </a:path>
              <a:path w="361950" h="773429">
                <a:moveTo>
                  <a:pt x="361950" y="474853"/>
                </a:moveTo>
                <a:lnTo>
                  <a:pt x="358139" y="474853"/>
                </a:lnTo>
                <a:lnTo>
                  <a:pt x="358139" y="477393"/>
                </a:lnTo>
                <a:lnTo>
                  <a:pt x="361950" y="477393"/>
                </a:lnTo>
                <a:lnTo>
                  <a:pt x="361950" y="474853"/>
                </a:lnTo>
                <a:close/>
              </a:path>
              <a:path w="361950" h="773429">
                <a:moveTo>
                  <a:pt x="361950" y="472440"/>
                </a:moveTo>
                <a:lnTo>
                  <a:pt x="358139" y="472440"/>
                </a:lnTo>
                <a:lnTo>
                  <a:pt x="358139" y="473583"/>
                </a:lnTo>
                <a:lnTo>
                  <a:pt x="361950" y="473583"/>
                </a:lnTo>
                <a:lnTo>
                  <a:pt x="361950" y="472440"/>
                </a:lnTo>
                <a:close/>
              </a:path>
              <a:path w="361950" h="773429">
                <a:moveTo>
                  <a:pt x="361950" y="468503"/>
                </a:moveTo>
                <a:lnTo>
                  <a:pt x="358139" y="468503"/>
                </a:lnTo>
                <a:lnTo>
                  <a:pt x="358139" y="471043"/>
                </a:lnTo>
                <a:lnTo>
                  <a:pt x="361950" y="471043"/>
                </a:lnTo>
                <a:lnTo>
                  <a:pt x="361950" y="468503"/>
                </a:lnTo>
                <a:close/>
              </a:path>
              <a:path w="361950" h="773429">
                <a:moveTo>
                  <a:pt x="361950" y="463550"/>
                </a:moveTo>
                <a:lnTo>
                  <a:pt x="358139" y="463550"/>
                </a:lnTo>
                <a:lnTo>
                  <a:pt x="358139" y="467233"/>
                </a:lnTo>
                <a:lnTo>
                  <a:pt x="361950" y="467233"/>
                </a:lnTo>
                <a:lnTo>
                  <a:pt x="361950" y="463550"/>
                </a:lnTo>
                <a:close/>
              </a:path>
              <a:path w="361950" h="773429">
                <a:moveTo>
                  <a:pt x="3810" y="633603"/>
                </a:moveTo>
                <a:lnTo>
                  <a:pt x="0" y="633603"/>
                </a:lnTo>
                <a:lnTo>
                  <a:pt x="0" y="690753"/>
                </a:lnTo>
                <a:lnTo>
                  <a:pt x="3810" y="690753"/>
                </a:lnTo>
                <a:lnTo>
                  <a:pt x="3810" y="633603"/>
                </a:lnTo>
                <a:close/>
              </a:path>
              <a:path w="361950" h="773429">
                <a:moveTo>
                  <a:pt x="361950" y="633603"/>
                </a:moveTo>
                <a:lnTo>
                  <a:pt x="358139" y="633603"/>
                </a:lnTo>
                <a:lnTo>
                  <a:pt x="358139" y="690753"/>
                </a:lnTo>
                <a:lnTo>
                  <a:pt x="361950" y="690753"/>
                </a:lnTo>
                <a:lnTo>
                  <a:pt x="361950" y="633603"/>
                </a:lnTo>
                <a:close/>
              </a:path>
              <a:path w="361950" h="773429">
                <a:moveTo>
                  <a:pt x="3810" y="690753"/>
                </a:moveTo>
                <a:lnTo>
                  <a:pt x="0" y="690753"/>
                </a:lnTo>
                <a:lnTo>
                  <a:pt x="0" y="745363"/>
                </a:lnTo>
                <a:lnTo>
                  <a:pt x="3810" y="745363"/>
                </a:lnTo>
                <a:lnTo>
                  <a:pt x="3810" y="690753"/>
                </a:lnTo>
                <a:close/>
              </a:path>
              <a:path w="361950" h="773429">
                <a:moveTo>
                  <a:pt x="361950" y="690753"/>
                </a:moveTo>
                <a:lnTo>
                  <a:pt x="358139" y="690753"/>
                </a:lnTo>
                <a:lnTo>
                  <a:pt x="358139" y="745363"/>
                </a:lnTo>
                <a:lnTo>
                  <a:pt x="361950" y="745363"/>
                </a:lnTo>
                <a:lnTo>
                  <a:pt x="361950" y="690753"/>
                </a:lnTo>
                <a:close/>
              </a:path>
              <a:path w="361950" h="773429">
                <a:moveTo>
                  <a:pt x="3810" y="745363"/>
                </a:moveTo>
                <a:lnTo>
                  <a:pt x="0" y="745363"/>
                </a:lnTo>
                <a:lnTo>
                  <a:pt x="0" y="751713"/>
                </a:lnTo>
                <a:lnTo>
                  <a:pt x="3810" y="751713"/>
                </a:lnTo>
                <a:lnTo>
                  <a:pt x="3810" y="745363"/>
                </a:lnTo>
                <a:close/>
              </a:path>
              <a:path w="361950" h="773429">
                <a:moveTo>
                  <a:pt x="361950" y="745363"/>
                </a:moveTo>
                <a:lnTo>
                  <a:pt x="358139" y="745363"/>
                </a:lnTo>
                <a:lnTo>
                  <a:pt x="358139" y="751713"/>
                </a:lnTo>
                <a:lnTo>
                  <a:pt x="361950" y="751713"/>
                </a:lnTo>
                <a:lnTo>
                  <a:pt x="361950" y="745363"/>
                </a:lnTo>
                <a:close/>
              </a:path>
              <a:path w="361950" h="773429">
                <a:moveTo>
                  <a:pt x="3810" y="751713"/>
                </a:moveTo>
                <a:lnTo>
                  <a:pt x="0" y="751713"/>
                </a:lnTo>
                <a:lnTo>
                  <a:pt x="0" y="758063"/>
                </a:lnTo>
                <a:lnTo>
                  <a:pt x="3810" y="758063"/>
                </a:lnTo>
                <a:lnTo>
                  <a:pt x="3810" y="751713"/>
                </a:lnTo>
                <a:close/>
              </a:path>
              <a:path w="361950" h="773429">
                <a:moveTo>
                  <a:pt x="361950" y="751713"/>
                </a:moveTo>
                <a:lnTo>
                  <a:pt x="358139" y="751713"/>
                </a:lnTo>
                <a:lnTo>
                  <a:pt x="358139" y="758063"/>
                </a:lnTo>
                <a:lnTo>
                  <a:pt x="361950" y="758063"/>
                </a:lnTo>
                <a:lnTo>
                  <a:pt x="361950" y="751713"/>
                </a:lnTo>
                <a:close/>
              </a:path>
              <a:path w="361950" h="773429">
                <a:moveTo>
                  <a:pt x="3810" y="758063"/>
                </a:moveTo>
                <a:lnTo>
                  <a:pt x="0" y="758063"/>
                </a:lnTo>
                <a:lnTo>
                  <a:pt x="0" y="764413"/>
                </a:lnTo>
                <a:lnTo>
                  <a:pt x="3810" y="764413"/>
                </a:lnTo>
                <a:lnTo>
                  <a:pt x="3810" y="758063"/>
                </a:lnTo>
                <a:close/>
              </a:path>
              <a:path w="361950" h="773429">
                <a:moveTo>
                  <a:pt x="361950" y="758063"/>
                </a:moveTo>
                <a:lnTo>
                  <a:pt x="358139" y="758063"/>
                </a:lnTo>
                <a:lnTo>
                  <a:pt x="358139" y="764413"/>
                </a:lnTo>
                <a:lnTo>
                  <a:pt x="361950" y="764413"/>
                </a:lnTo>
                <a:lnTo>
                  <a:pt x="361950" y="758063"/>
                </a:lnTo>
                <a:close/>
              </a:path>
              <a:path w="361950" h="773429">
                <a:moveTo>
                  <a:pt x="3810" y="764413"/>
                </a:moveTo>
                <a:lnTo>
                  <a:pt x="0" y="764413"/>
                </a:lnTo>
                <a:lnTo>
                  <a:pt x="0" y="770763"/>
                </a:lnTo>
                <a:lnTo>
                  <a:pt x="359410" y="770763"/>
                </a:lnTo>
                <a:lnTo>
                  <a:pt x="359410" y="769493"/>
                </a:lnTo>
                <a:lnTo>
                  <a:pt x="3810" y="769493"/>
                </a:lnTo>
                <a:lnTo>
                  <a:pt x="3810" y="764413"/>
                </a:lnTo>
                <a:close/>
              </a:path>
              <a:path w="361950" h="773429">
                <a:moveTo>
                  <a:pt x="361950" y="764413"/>
                </a:moveTo>
                <a:lnTo>
                  <a:pt x="358139" y="764413"/>
                </a:lnTo>
                <a:lnTo>
                  <a:pt x="358139" y="769493"/>
                </a:lnTo>
                <a:lnTo>
                  <a:pt x="360679" y="769493"/>
                </a:lnTo>
                <a:lnTo>
                  <a:pt x="360679" y="768223"/>
                </a:lnTo>
                <a:lnTo>
                  <a:pt x="361950" y="768223"/>
                </a:lnTo>
                <a:lnTo>
                  <a:pt x="361950" y="764413"/>
                </a:lnTo>
                <a:close/>
              </a:path>
              <a:path w="361950" h="773429">
                <a:moveTo>
                  <a:pt x="358139" y="770763"/>
                </a:moveTo>
                <a:lnTo>
                  <a:pt x="0" y="770763"/>
                </a:lnTo>
                <a:lnTo>
                  <a:pt x="0" y="773303"/>
                </a:lnTo>
                <a:lnTo>
                  <a:pt x="356869" y="773303"/>
                </a:lnTo>
                <a:lnTo>
                  <a:pt x="356869" y="772033"/>
                </a:lnTo>
                <a:lnTo>
                  <a:pt x="358139" y="772033"/>
                </a:lnTo>
                <a:lnTo>
                  <a:pt x="358139" y="770763"/>
                </a:lnTo>
                <a:close/>
              </a:path>
            </a:pathLst>
          </a:custGeom>
          <a:solidFill>
            <a:srgbClr val="BA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1" name="bk object 4931"/>
          <p:cNvSpPr/>
          <p:nvPr/>
        </p:nvSpPr>
        <p:spPr>
          <a:xfrm>
            <a:off x="5655309" y="2867660"/>
            <a:ext cx="354330" cy="765810"/>
          </a:xfrm>
          <a:custGeom>
            <a:avLst/>
            <a:gdLst/>
            <a:ahLst/>
            <a:cxnLst/>
            <a:rect l="l" t="t" r="r" b="b"/>
            <a:pathLst>
              <a:path w="354329" h="765810">
                <a:moveTo>
                  <a:pt x="354329" y="52197"/>
                </a:moveTo>
                <a:lnTo>
                  <a:pt x="351789" y="52197"/>
                </a:lnTo>
                <a:lnTo>
                  <a:pt x="351789" y="57150"/>
                </a:lnTo>
                <a:lnTo>
                  <a:pt x="354329" y="57150"/>
                </a:lnTo>
                <a:lnTo>
                  <a:pt x="354329" y="52197"/>
                </a:lnTo>
                <a:close/>
              </a:path>
              <a:path w="354329" h="765810">
                <a:moveTo>
                  <a:pt x="354329" y="45847"/>
                </a:moveTo>
                <a:lnTo>
                  <a:pt x="351789" y="45847"/>
                </a:lnTo>
                <a:lnTo>
                  <a:pt x="351789" y="50800"/>
                </a:lnTo>
                <a:lnTo>
                  <a:pt x="354329" y="50800"/>
                </a:lnTo>
                <a:lnTo>
                  <a:pt x="354329" y="45847"/>
                </a:lnTo>
                <a:close/>
              </a:path>
              <a:path w="354329" h="765810">
                <a:moveTo>
                  <a:pt x="354329" y="43307"/>
                </a:moveTo>
                <a:lnTo>
                  <a:pt x="351789" y="43307"/>
                </a:lnTo>
                <a:lnTo>
                  <a:pt x="351789" y="44450"/>
                </a:lnTo>
                <a:lnTo>
                  <a:pt x="354329" y="44450"/>
                </a:lnTo>
                <a:lnTo>
                  <a:pt x="354329" y="43307"/>
                </a:lnTo>
                <a:close/>
              </a:path>
              <a:path w="354329" h="765810">
                <a:moveTo>
                  <a:pt x="354329" y="39497"/>
                </a:moveTo>
                <a:lnTo>
                  <a:pt x="351789" y="39497"/>
                </a:lnTo>
                <a:lnTo>
                  <a:pt x="351789" y="42037"/>
                </a:lnTo>
                <a:lnTo>
                  <a:pt x="354329" y="42037"/>
                </a:lnTo>
                <a:lnTo>
                  <a:pt x="354329" y="39497"/>
                </a:lnTo>
                <a:close/>
              </a:path>
              <a:path w="354329" h="765810">
                <a:moveTo>
                  <a:pt x="354329" y="36957"/>
                </a:moveTo>
                <a:lnTo>
                  <a:pt x="351789" y="36957"/>
                </a:lnTo>
                <a:lnTo>
                  <a:pt x="351789" y="38100"/>
                </a:lnTo>
                <a:lnTo>
                  <a:pt x="354329" y="38100"/>
                </a:lnTo>
                <a:lnTo>
                  <a:pt x="354329" y="36957"/>
                </a:lnTo>
                <a:close/>
              </a:path>
              <a:path w="354329" h="765810">
                <a:moveTo>
                  <a:pt x="354329" y="33147"/>
                </a:moveTo>
                <a:lnTo>
                  <a:pt x="351789" y="33147"/>
                </a:lnTo>
                <a:lnTo>
                  <a:pt x="351789" y="35687"/>
                </a:lnTo>
                <a:lnTo>
                  <a:pt x="354329" y="35687"/>
                </a:lnTo>
                <a:lnTo>
                  <a:pt x="354329" y="33147"/>
                </a:lnTo>
                <a:close/>
              </a:path>
              <a:path w="354329" h="765810">
                <a:moveTo>
                  <a:pt x="354329" y="30607"/>
                </a:moveTo>
                <a:lnTo>
                  <a:pt x="351789" y="30607"/>
                </a:lnTo>
                <a:lnTo>
                  <a:pt x="351789" y="31750"/>
                </a:lnTo>
                <a:lnTo>
                  <a:pt x="354329" y="31750"/>
                </a:lnTo>
                <a:lnTo>
                  <a:pt x="354329" y="30607"/>
                </a:lnTo>
                <a:close/>
              </a:path>
              <a:path w="354329" h="765810">
                <a:moveTo>
                  <a:pt x="354329" y="26797"/>
                </a:moveTo>
                <a:lnTo>
                  <a:pt x="351789" y="26797"/>
                </a:lnTo>
                <a:lnTo>
                  <a:pt x="351789" y="29337"/>
                </a:lnTo>
                <a:lnTo>
                  <a:pt x="354329" y="29337"/>
                </a:lnTo>
                <a:lnTo>
                  <a:pt x="354329" y="26797"/>
                </a:lnTo>
                <a:close/>
              </a:path>
              <a:path w="354329" h="765810">
                <a:moveTo>
                  <a:pt x="354329" y="24257"/>
                </a:moveTo>
                <a:lnTo>
                  <a:pt x="351789" y="24257"/>
                </a:lnTo>
                <a:lnTo>
                  <a:pt x="351789" y="25400"/>
                </a:lnTo>
                <a:lnTo>
                  <a:pt x="354329" y="25400"/>
                </a:lnTo>
                <a:lnTo>
                  <a:pt x="354329" y="24257"/>
                </a:lnTo>
                <a:close/>
              </a:path>
              <a:path w="354329" h="765810">
                <a:moveTo>
                  <a:pt x="354329" y="20447"/>
                </a:moveTo>
                <a:lnTo>
                  <a:pt x="351789" y="20447"/>
                </a:lnTo>
                <a:lnTo>
                  <a:pt x="351789" y="22987"/>
                </a:lnTo>
                <a:lnTo>
                  <a:pt x="354329" y="22987"/>
                </a:lnTo>
                <a:lnTo>
                  <a:pt x="354329" y="20447"/>
                </a:lnTo>
                <a:close/>
              </a:path>
              <a:path w="354329" h="765810">
                <a:moveTo>
                  <a:pt x="354329" y="17907"/>
                </a:moveTo>
                <a:lnTo>
                  <a:pt x="351789" y="17907"/>
                </a:lnTo>
                <a:lnTo>
                  <a:pt x="351789" y="19050"/>
                </a:lnTo>
                <a:lnTo>
                  <a:pt x="354329" y="19050"/>
                </a:lnTo>
                <a:lnTo>
                  <a:pt x="354329" y="17907"/>
                </a:lnTo>
                <a:close/>
              </a:path>
              <a:path w="354329" h="765810">
                <a:moveTo>
                  <a:pt x="354329" y="14097"/>
                </a:moveTo>
                <a:lnTo>
                  <a:pt x="351789" y="14097"/>
                </a:lnTo>
                <a:lnTo>
                  <a:pt x="351789" y="16637"/>
                </a:lnTo>
                <a:lnTo>
                  <a:pt x="354329" y="16637"/>
                </a:lnTo>
                <a:lnTo>
                  <a:pt x="354329" y="14097"/>
                </a:lnTo>
                <a:close/>
              </a:path>
              <a:path w="354329" h="765810">
                <a:moveTo>
                  <a:pt x="354329" y="11557"/>
                </a:moveTo>
                <a:lnTo>
                  <a:pt x="351789" y="11557"/>
                </a:lnTo>
                <a:lnTo>
                  <a:pt x="351789" y="12700"/>
                </a:lnTo>
                <a:lnTo>
                  <a:pt x="354329" y="12700"/>
                </a:lnTo>
                <a:lnTo>
                  <a:pt x="354329" y="11557"/>
                </a:lnTo>
                <a:close/>
              </a:path>
              <a:path w="354329" h="765810">
                <a:moveTo>
                  <a:pt x="354329" y="7747"/>
                </a:moveTo>
                <a:lnTo>
                  <a:pt x="351789" y="7747"/>
                </a:lnTo>
                <a:lnTo>
                  <a:pt x="351789" y="10287"/>
                </a:lnTo>
                <a:lnTo>
                  <a:pt x="354329" y="10287"/>
                </a:lnTo>
                <a:lnTo>
                  <a:pt x="354329" y="7747"/>
                </a:lnTo>
                <a:close/>
              </a:path>
              <a:path w="354329" h="765810">
                <a:moveTo>
                  <a:pt x="354329" y="5207"/>
                </a:moveTo>
                <a:lnTo>
                  <a:pt x="351789" y="5207"/>
                </a:lnTo>
                <a:lnTo>
                  <a:pt x="351789" y="6350"/>
                </a:lnTo>
                <a:lnTo>
                  <a:pt x="354329" y="6350"/>
                </a:lnTo>
                <a:lnTo>
                  <a:pt x="354329" y="5207"/>
                </a:lnTo>
                <a:close/>
              </a:path>
              <a:path w="354329" h="765810">
                <a:moveTo>
                  <a:pt x="354329" y="1397"/>
                </a:moveTo>
                <a:lnTo>
                  <a:pt x="158750" y="1397"/>
                </a:lnTo>
                <a:lnTo>
                  <a:pt x="158750" y="3937"/>
                </a:lnTo>
                <a:lnTo>
                  <a:pt x="354329" y="3937"/>
                </a:lnTo>
                <a:lnTo>
                  <a:pt x="354329" y="1397"/>
                </a:lnTo>
                <a:close/>
              </a:path>
              <a:path w="354329" h="765810">
                <a:moveTo>
                  <a:pt x="161289" y="0"/>
                </a:moveTo>
                <a:lnTo>
                  <a:pt x="160019" y="0"/>
                </a:lnTo>
                <a:lnTo>
                  <a:pt x="160019" y="1397"/>
                </a:lnTo>
                <a:lnTo>
                  <a:pt x="161289" y="1397"/>
                </a:lnTo>
                <a:lnTo>
                  <a:pt x="161289" y="0"/>
                </a:lnTo>
                <a:close/>
              </a:path>
              <a:path w="354329" h="765810">
                <a:moveTo>
                  <a:pt x="354329" y="58420"/>
                </a:moveTo>
                <a:lnTo>
                  <a:pt x="351789" y="58420"/>
                </a:lnTo>
                <a:lnTo>
                  <a:pt x="351789" y="64770"/>
                </a:lnTo>
                <a:lnTo>
                  <a:pt x="354329" y="64770"/>
                </a:lnTo>
                <a:lnTo>
                  <a:pt x="354329" y="58420"/>
                </a:lnTo>
                <a:close/>
              </a:path>
              <a:path w="354329" h="765810">
                <a:moveTo>
                  <a:pt x="354329" y="143637"/>
                </a:moveTo>
                <a:lnTo>
                  <a:pt x="351789" y="143637"/>
                </a:lnTo>
                <a:lnTo>
                  <a:pt x="351789" y="153670"/>
                </a:lnTo>
                <a:lnTo>
                  <a:pt x="354329" y="153670"/>
                </a:lnTo>
                <a:lnTo>
                  <a:pt x="354329" y="143637"/>
                </a:lnTo>
                <a:close/>
              </a:path>
              <a:path w="354329" h="765810">
                <a:moveTo>
                  <a:pt x="354329" y="139954"/>
                </a:moveTo>
                <a:lnTo>
                  <a:pt x="351789" y="139954"/>
                </a:lnTo>
                <a:lnTo>
                  <a:pt x="351789" y="143510"/>
                </a:lnTo>
                <a:lnTo>
                  <a:pt x="354329" y="143510"/>
                </a:lnTo>
                <a:lnTo>
                  <a:pt x="354329" y="139954"/>
                </a:lnTo>
                <a:close/>
              </a:path>
              <a:path w="354329" h="765810">
                <a:moveTo>
                  <a:pt x="354329" y="137287"/>
                </a:moveTo>
                <a:lnTo>
                  <a:pt x="351789" y="137287"/>
                </a:lnTo>
                <a:lnTo>
                  <a:pt x="351789" y="139700"/>
                </a:lnTo>
                <a:lnTo>
                  <a:pt x="354329" y="139700"/>
                </a:lnTo>
                <a:lnTo>
                  <a:pt x="354329" y="137287"/>
                </a:lnTo>
                <a:close/>
              </a:path>
              <a:path w="354329" h="765810">
                <a:moveTo>
                  <a:pt x="354329" y="133604"/>
                </a:moveTo>
                <a:lnTo>
                  <a:pt x="351789" y="133604"/>
                </a:lnTo>
                <a:lnTo>
                  <a:pt x="351789" y="137160"/>
                </a:lnTo>
                <a:lnTo>
                  <a:pt x="354329" y="137160"/>
                </a:lnTo>
                <a:lnTo>
                  <a:pt x="354329" y="133604"/>
                </a:lnTo>
                <a:close/>
              </a:path>
              <a:path w="354329" h="765810">
                <a:moveTo>
                  <a:pt x="354329" y="130937"/>
                </a:moveTo>
                <a:lnTo>
                  <a:pt x="351789" y="130937"/>
                </a:lnTo>
                <a:lnTo>
                  <a:pt x="351789" y="133350"/>
                </a:lnTo>
                <a:lnTo>
                  <a:pt x="354329" y="133350"/>
                </a:lnTo>
                <a:lnTo>
                  <a:pt x="354329" y="130937"/>
                </a:lnTo>
                <a:close/>
              </a:path>
              <a:path w="354329" h="765810">
                <a:moveTo>
                  <a:pt x="354329" y="127254"/>
                </a:moveTo>
                <a:lnTo>
                  <a:pt x="351789" y="127254"/>
                </a:lnTo>
                <a:lnTo>
                  <a:pt x="351789" y="130810"/>
                </a:lnTo>
                <a:lnTo>
                  <a:pt x="354329" y="130810"/>
                </a:lnTo>
                <a:lnTo>
                  <a:pt x="354329" y="127254"/>
                </a:lnTo>
                <a:close/>
              </a:path>
              <a:path w="354329" h="765810">
                <a:moveTo>
                  <a:pt x="354329" y="124587"/>
                </a:moveTo>
                <a:lnTo>
                  <a:pt x="351789" y="124587"/>
                </a:lnTo>
                <a:lnTo>
                  <a:pt x="351789" y="127000"/>
                </a:lnTo>
                <a:lnTo>
                  <a:pt x="354329" y="127000"/>
                </a:lnTo>
                <a:lnTo>
                  <a:pt x="354329" y="124587"/>
                </a:lnTo>
                <a:close/>
              </a:path>
              <a:path w="354329" h="765810">
                <a:moveTo>
                  <a:pt x="354329" y="120904"/>
                </a:moveTo>
                <a:lnTo>
                  <a:pt x="351789" y="120904"/>
                </a:lnTo>
                <a:lnTo>
                  <a:pt x="351789" y="124460"/>
                </a:lnTo>
                <a:lnTo>
                  <a:pt x="354329" y="124460"/>
                </a:lnTo>
                <a:lnTo>
                  <a:pt x="354329" y="120904"/>
                </a:lnTo>
                <a:close/>
              </a:path>
              <a:path w="354329" h="765810">
                <a:moveTo>
                  <a:pt x="354329" y="118237"/>
                </a:moveTo>
                <a:lnTo>
                  <a:pt x="351789" y="118237"/>
                </a:lnTo>
                <a:lnTo>
                  <a:pt x="351789" y="120650"/>
                </a:lnTo>
                <a:lnTo>
                  <a:pt x="354329" y="120650"/>
                </a:lnTo>
                <a:lnTo>
                  <a:pt x="354329" y="118237"/>
                </a:lnTo>
                <a:close/>
              </a:path>
              <a:path w="354329" h="765810">
                <a:moveTo>
                  <a:pt x="354329" y="114554"/>
                </a:moveTo>
                <a:lnTo>
                  <a:pt x="351789" y="114554"/>
                </a:lnTo>
                <a:lnTo>
                  <a:pt x="351789" y="118110"/>
                </a:lnTo>
                <a:lnTo>
                  <a:pt x="354329" y="118110"/>
                </a:lnTo>
                <a:lnTo>
                  <a:pt x="354329" y="114554"/>
                </a:lnTo>
                <a:close/>
              </a:path>
              <a:path w="354329" h="765810">
                <a:moveTo>
                  <a:pt x="354329" y="111887"/>
                </a:moveTo>
                <a:lnTo>
                  <a:pt x="351789" y="111887"/>
                </a:lnTo>
                <a:lnTo>
                  <a:pt x="351789" y="114300"/>
                </a:lnTo>
                <a:lnTo>
                  <a:pt x="354329" y="114300"/>
                </a:lnTo>
                <a:lnTo>
                  <a:pt x="354329" y="111887"/>
                </a:lnTo>
                <a:close/>
              </a:path>
              <a:path w="354329" h="765810">
                <a:moveTo>
                  <a:pt x="354329" y="108204"/>
                </a:moveTo>
                <a:lnTo>
                  <a:pt x="351789" y="108204"/>
                </a:lnTo>
                <a:lnTo>
                  <a:pt x="351789" y="111760"/>
                </a:lnTo>
                <a:lnTo>
                  <a:pt x="354329" y="111760"/>
                </a:lnTo>
                <a:lnTo>
                  <a:pt x="354329" y="108204"/>
                </a:lnTo>
                <a:close/>
              </a:path>
              <a:path w="354329" h="765810">
                <a:moveTo>
                  <a:pt x="354329" y="105537"/>
                </a:moveTo>
                <a:lnTo>
                  <a:pt x="351789" y="105537"/>
                </a:lnTo>
                <a:lnTo>
                  <a:pt x="351789" y="107950"/>
                </a:lnTo>
                <a:lnTo>
                  <a:pt x="354329" y="107950"/>
                </a:lnTo>
                <a:lnTo>
                  <a:pt x="354329" y="105537"/>
                </a:lnTo>
                <a:close/>
              </a:path>
              <a:path w="354329" h="765810">
                <a:moveTo>
                  <a:pt x="354329" y="101854"/>
                </a:moveTo>
                <a:lnTo>
                  <a:pt x="351789" y="101854"/>
                </a:lnTo>
                <a:lnTo>
                  <a:pt x="351789" y="105410"/>
                </a:lnTo>
                <a:lnTo>
                  <a:pt x="354329" y="105410"/>
                </a:lnTo>
                <a:lnTo>
                  <a:pt x="354329" y="101854"/>
                </a:lnTo>
                <a:close/>
              </a:path>
              <a:path w="354329" h="765810">
                <a:moveTo>
                  <a:pt x="354329" y="99187"/>
                </a:moveTo>
                <a:lnTo>
                  <a:pt x="351789" y="99187"/>
                </a:lnTo>
                <a:lnTo>
                  <a:pt x="351789" y="101600"/>
                </a:lnTo>
                <a:lnTo>
                  <a:pt x="354329" y="101600"/>
                </a:lnTo>
                <a:lnTo>
                  <a:pt x="354329" y="99187"/>
                </a:lnTo>
                <a:close/>
              </a:path>
              <a:path w="354329" h="765810">
                <a:moveTo>
                  <a:pt x="354329" y="95504"/>
                </a:moveTo>
                <a:lnTo>
                  <a:pt x="351789" y="95504"/>
                </a:lnTo>
                <a:lnTo>
                  <a:pt x="351789" y="99060"/>
                </a:lnTo>
                <a:lnTo>
                  <a:pt x="354329" y="99060"/>
                </a:lnTo>
                <a:lnTo>
                  <a:pt x="354329" y="95504"/>
                </a:lnTo>
                <a:close/>
              </a:path>
              <a:path w="354329" h="765810">
                <a:moveTo>
                  <a:pt x="354329" y="92837"/>
                </a:moveTo>
                <a:lnTo>
                  <a:pt x="351789" y="92837"/>
                </a:lnTo>
                <a:lnTo>
                  <a:pt x="351789" y="95250"/>
                </a:lnTo>
                <a:lnTo>
                  <a:pt x="354329" y="95250"/>
                </a:lnTo>
                <a:lnTo>
                  <a:pt x="354329" y="92837"/>
                </a:lnTo>
                <a:close/>
              </a:path>
              <a:path w="354329" h="765810">
                <a:moveTo>
                  <a:pt x="354329" y="89154"/>
                </a:moveTo>
                <a:lnTo>
                  <a:pt x="351789" y="89154"/>
                </a:lnTo>
                <a:lnTo>
                  <a:pt x="351789" y="92710"/>
                </a:lnTo>
                <a:lnTo>
                  <a:pt x="354329" y="92710"/>
                </a:lnTo>
                <a:lnTo>
                  <a:pt x="354329" y="89154"/>
                </a:lnTo>
                <a:close/>
              </a:path>
              <a:path w="354329" h="765810">
                <a:moveTo>
                  <a:pt x="354329" y="86487"/>
                </a:moveTo>
                <a:lnTo>
                  <a:pt x="351789" y="86487"/>
                </a:lnTo>
                <a:lnTo>
                  <a:pt x="351789" y="88900"/>
                </a:lnTo>
                <a:lnTo>
                  <a:pt x="354329" y="88900"/>
                </a:lnTo>
                <a:lnTo>
                  <a:pt x="354329" y="86487"/>
                </a:lnTo>
                <a:close/>
              </a:path>
              <a:path w="354329" h="765810">
                <a:moveTo>
                  <a:pt x="354329" y="82804"/>
                </a:moveTo>
                <a:lnTo>
                  <a:pt x="351789" y="82804"/>
                </a:lnTo>
                <a:lnTo>
                  <a:pt x="351789" y="86360"/>
                </a:lnTo>
                <a:lnTo>
                  <a:pt x="354329" y="86360"/>
                </a:lnTo>
                <a:lnTo>
                  <a:pt x="354329" y="82804"/>
                </a:lnTo>
                <a:close/>
              </a:path>
              <a:path w="354329" h="765810">
                <a:moveTo>
                  <a:pt x="354329" y="80137"/>
                </a:moveTo>
                <a:lnTo>
                  <a:pt x="351789" y="80137"/>
                </a:lnTo>
                <a:lnTo>
                  <a:pt x="351789" y="82550"/>
                </a:lnTo>
                <a:lnTo>
                  <a:pt x="354329" y="82550"/>
                </a:lnTo>
                <a:lnTo>
                  <a:pt x="354329" y="80137"/>
                </a:lnTo>
                <a:close/>
              </a:path>
              <a:path w="354329" h="765810">
                <a:moveTo>
                  <a:pt x="354329" y="76454"/>
                </a:moveTo>
                <a:lnTo>
                  <a:pt x="351789" y="76454"/>
                </a:lnTo>
                <a:lnTo>
                  <a:pt x="351789" y="80010"/>
                </a:lnTo>
                <a:lnTo>
                  <a:pt x="354329" y="80010"/>
                </a:lnTo>
                <a:lnTo>
                  <a:pt x="354329" y="76454"/>
                </a:lnTo>
                <a:close/>
              </a:path>
              <a:path w="354329" h="765810">
                <a:moveTo>
                  <a:pt x="354329" y="73787"/>
                </a:moveTo>
                <a:lnTo>
                  <a:pt x="351789" y="73787"/>
                </a:lnTo>
                <a:lnTo>
                  <a:pt x="351789" y="76200"/>
                </a:lnTo>
                <a:lnTo>
                  <a:pt x="354329" y="76200"/>
                </a:lnTo>
                <a:lnTo>
                  <a:pt x="354329" y="73787"/>
                </a:lnTo>
                <a:close/>
              </a:path>
              <a:path w="354329" h="765810">
                <a:moveTo>
                  <a:pt x="354329" y="70104"/>
                </a:moveTo>
                <a:lnTo>
                  <a:pt x="351789" y="70104"/>
                </a:lnTo>
                <a:lnTo>
                  <a:pt x="351789" y="73660"/>
                </a:lnTo>
                <a:lnTo>
                  <a:pt x="354329" y="73660"/>
                </a:lnTo>
                <a:lnTo>
                  <a:pt x="354329" y="70104"/>
                </a:lnTo>
                <a:close/>
              </a:path>
              <a:path w="354329" h="765810">
                <a:moveTo>
                  <a:pt x="354329" y="67437"/>
                </a:moveTo>
                <a:lnTo>
                  <a:pt x="351789" y="67437"/>
                </a:lnTo>
                <a:lnTo>
                  <a:pt x="351789" y="69850"/>
                </a:lnTo>
                <a:lnTo>
                  <a:pt x="354329" y="69850"/>
                </a:lnTo>
                <a:lnTo>
                  <a:pt x="354329" y="67437"/>
                </a:lnTo>
                <a:close/>
              </a:path>
              <a:path w="354329" h="765810">
                <a:moveTo>
                  <a:pt x="354329" y="64897"/>
                </a:moveTo>
                <a:lnTo>
                  <a:pt x="351789" y="64897"/>
                </a:lnTo>
                <a:lnTo>
                  <a:pt x="351789" y="67310"/>
                </a:lnTo>
                <a:lnTo>
                  <a:pt x="354329" y="67310"/>
                </a:lnTo>
                <a:lnTo>
                  <a:pt x="354329" y="64897"/>
                </a:lnTo>
                <a:close/>
              </a:path>
              <a:path w="354329" h="765810">
                <a:moveTo>
                  <a:pt x="354329" y="153670"/>
                </a:moveTo>
                <a:lnTo>
                  <a:pt x="351789" y="153670"/>
                </a:lnTo>
                <a:lnTo>
                  <a:pt x="351789" y="191770"/>
                </a:lnTo>
                <a:lnTo>
                  <a:pt x="354329" y="191770"/>
                </a:lnTo>
                <a:lnTo>
                  <a:pt x="354329" y="153670"/>
                </a:lnTo>
                <a:close/>
              </a:path>
              <a:path w="354329" h="765810">
                <a:moveTo>
                  <a:pt x="354329" y="191770"/>
                </a:moveTo>
                <a:lnTo>
                  <a:pt x="351789" y="191770"/>
                </a:lnTo>
                <a:lnTo>
                  <a:pt x="351789" y="204470"/>
                </a:lnTo>
                <a:lnTo>
                  <a:pt x="354329" y="204470"/>
                </a:lnTo>
                <a:lnTo>
                  <a:pt x="354329" y="191770"/>
                </a:lnTo>
                <a:close/>
              </a:path>
              <a:path w="354329" h="765810">
                <a:moveTo>
                  <a:pt x="354329" y="204470"/>
                </a:moveTo>
                <a:lnTo>
                  <a:pt x="351789" y="204470"/>
                </a:lnTo>
                <a:lnTo>
                  <a:pt x="351789" y="255270"/>
                </a:lnTo>
                <a:lnTo>
                  <a:pt x="354329" y="255270"/>
                </a:lnTo>
                <a:lnTo>
                  <a:pt x="354329" y="204470"/>
                </a:lnTo>
                <a:close/>
              </a:path>
              <a:path w="354329" h="765810">
                <a:moveTo>
                  <a:pt x="2539" y="269240"/>
                </a:moveTo>
                <a:lnTo>
                  <a:pt x="1269" y="269240"/>
                </a:lnTo>
                <a:lnTo>
                  <a:pt x="1269" y="275590"/>
                </a:lnTo>
                <a:lnTo>
                  <a:pt x="0" y="275590"/>
                </a:lnTo>
                <a:lnTo>
                  <a:pt x="0" y="312420"/>
                </a:lnTo>
                <a:lnTo>
                  <a:pt x="2539" y="312420"/>
                </a:lnTo>
                <a:lnTo>
                  <a:pt x="2539" y="269240"/>
                </a:lnTo>
                <a:close/>
              </a:path>
              <a:path w="354329" h="765810">
                <a:moveTo>
                  <a:pt x="354329" y="255270"/>
                </a:moveTo>
                <a:lnTo>
                  <a:pt x="351789" y="255270"/>
                </a:lnTo>
                <a:lnTo>
                  <a:pt x="351789" y="312420"/>
                </a:lnTo>
                <a:lnTo>
                  <a:pt x="354329" y="312420"/>
                </a:lnTo>
                <a:lnTo>
                  <a:pt x="354329" y="255270"/>
                </a:lnTo>
                <a:close/>
              </a:path>
              <a:path w="354329" h="765810">
                <a:moveTo>
                  <a:pt x="2539" y="312420"/>
                </a:moveTo>
                <a:lnTo>
                  <a:pt x="0" y="312420"/>
                </a:lnTo>
                <a:lnTo>
                  <a:pt x="0" y="350520"/>
                </a:lnTo>
                <a:lnTo>
                  <a:pt x="2539" y="350520"/>
                </a:lnTo>
                <a:lnTo>
                  <a:pt x="2539" y="312420"/>
                </a:lnTo>
                <a:close/>
              </a:path>
              <a:path w="354329" h="765810">
                <a:moveTo>
                  <a:pt x="354329" y="312420"/>
                </a:moveTo>
                <a:lnTo>
                  <a:pt x="351789" y="312420"/>
                </a:lnTo>
                <a:lnTo>
                  <a:pt x="351789" y="350520"/>
                </a:lnTo>
                <a:lnTo>
                  <a:pt x="354329" y="350520"/>
                </a:lnTo>
                <a:lnTo>
                  <a:pt x="354329" y="312420"/>
                </a:lnTo>
                <a:close/>
              </a:path>
              <a:path w="354329" h="765810">
                <a:moveTo>
                  <a:pt x="2539" y="406527"/>
                </a:moveTo>
                <a:lnTo>
                  <a:pt x="0" y="406527"/>
                </a:lnTo>
                <a:lnTo>
                  <a:pt x="0" y="420370"/>
                </a:lnTo>
                <a:lnTo>
                  <a:pt x="2539" y="420370"/>
                </a:lnTo>
                <a:lnTo>
                  <a:pt x="2539" y="406527"/>
                </a:lnTo>
                <a:close/>
              </a:path>
              <a:path w="354329" h="765810">
                <a:moveTo>
                  <a:pt x="354329" y="406527"/>
                </a:moveTo>
                <a:lnTo>
                  <a:pt x="351789" y="406527"/>
                </a:lnTo>
                <a:lnTo>
                  <a:pt x="351789" y="420370"/>
                </a:lnTo>
                <a:lnTo>
                  <a:pt x="354329" y="420370"/>
                </a:lnTo>
                <a:lnTo>
                  <a:pt x="354329" y="406527"/>
                </a:lnTo>
                <a:close/>
              </a:path>
              <a:path w="354329" h="765810">
                <a:moveTo>
                  <a:pt x="2539" y="404113"/>
                </a:moveTo>
                <a:lnTo>
                  <a:pt x="0" y="404113"/>
                </a:lnTo>
                <a:lnTo>
                  <a:pt x="0" y="406400"/>
                </a:lnTo>
                <a:lnTo>
                  <a:pt x="2539" y="406400"/>
                </a:lnTo>
                <a:lnTo>
                  <a:pt x="2539" y="404113"/>
                </a:lnTo>
                <a:close/>
              </a:path>
              <a:path w="354329" h="765810">
                <a:moveTo>
                  <a:pt x="354329" y="404113"/>
                </a:moveTo>
                <a:lnTo>
                  <a:pt x="351789" y="404113"/>
                </a:lnTo>
                <a:lnTo>
                  <a:pt x="351789" y="406400"/>
                </a:lnTo>
                <a:lnTo>
                  <a:pt x="354329" y="406400"/>
                </a:lnTo>
                <a:lnTo>
                  <a:pt x="354329" y="404113"/>
                </a:lnTo>
                <a:close/>
              </a:path>
              <a:path w="354329" h="765810">
                <a:moveTo>
                  <a:pt x="2539" y="400303"/>
                </a:moveTo>
                <a:lnTo>
                  <a:pt x="0" y="400303"/>
                </a:lnTo>
                <a:lnTo>
                  <a:pt x="0" y="403987"/>
                </a:lnTo>
                <a:lnTo>
                  <a:pt x="2539" y="403987"/>
                </a:lnTo>
                <a:lnTo>
                  <a:pt x="2539" y="400303"/>
                </a:lnTo>
                <a:close/>
              </a:path>
              <a:path w="354329" h="765810">
                <a:moveTo>
                  <a:pt x="354329" y="400303"/>
                </a:moveTo>
                <a:lnTo>
                  <a:pt x="351789" y="400303"/>
                </a:lnTo>
                <a:lnTo>
                  <a:pt x="351789" y="403987"/>
                </a:lnTo>
                <a:lnTo>
                  <a:pt x="354329" y="403987"/>
                </a:lnTo>
                <a:lnTo>
                  <a:pt x="354329" y="400303"/>
                </a:lnTo>
                <a:close/>
              </a:path>
              <a:path w="354329" h="765810">
                <a:moveTo>
                  <a:pt x="2539" y="397763"/>
                </a:moveTo>
                <a:lnTo>
                  <a:pt x="0" y="397763"/>
                </a:lnTo>
                <a:lnTo>
                  <a:pt x="0" y="400050"/>
                </a:lnTo>
                <a:lnTo>
                  <a:pt x="2539" y="400050"/>
                </a:lnTo>
                <a:lnTo>
                  <a:pt x="2539" y="397763"/>
                </a:lnTo>
                <a:close/>
              </a:path>
              <a:path w="354329" h="765810">
                <a:moveTo>
                  <a:pt x="354329" y="397763"/>
                </a:moveTo>
                <a:lnTo>
                  <a:pt x="351789" y="397763"/>
                </a:lnTo>
                <a:lnTo>
                  <a:pt x="351789" y="400050"/>
                </a:lnTo>
                <a:lnTo>
                  <a:pt x="354329" y="400050"/>
                </a:lnTo>
                <a:lnTo>
                  <a:pt x="354329" y="397763"/>
                </a:lnTo>
                <a:close/>
              </a:path>
              <a:path w="354329" h="765810">
                <a:moveTo>
                  <a:pt x="2539" y="393953"/>
                </a:moveTo>
                <a:lnTo>
                  <a:pt x="0" y="393953"/>
                </a:lnTo>
                <a:lnTo>
                  <a:pt x="0" y="397637"/>
                </a:lnTo>
                <a:lnTo>
                  <a:pt x="2539" y="397637"/>
                </a:lnTo>
                <a:lnTo>
                  <a:pt x="2539" y="393953"/>
                </a:lnTo>
                <a:close/>
              </a:path>
              <a:path w="354329" h="765810">
                <a:moveTo>
                  <a:pt x="354329" y="393953"/>
                </a:moveTo>
                <a:lnTo>
                  <a:pt x="351789" y="393953"/>
                </a:lnTo>
                <a:lnTo>
                  <a:pt x="351789" y="397637"/>
                </a:lnTo>
                <a:lnTo>
                  <a:pt x="354329" y="397637"/>
                </a:lnTo>
                <a:lnTo>
                  <a:pt x="354329" y="393953"/>
                </a:lnTo>
                <a:close/>
              </a:path>
              <a:path w="354329" h="765810">
                <a:moveTo>
                  <a:pt x="2539" y="391413"/>
                </a:moveTo>
                <a:lnTo>
                  <a:pt x="0" y="391413"/>
                </a:lnTo>
                <a:lnTo>
                  <a:pt x="0" y="393700"/>
                </a:lnTo>
                <a:lnTo>
                  <a:pt x="2539" y="393700"/>
                </a:lnTo>
                <a:lnTo>
                  <a:pt x="2539" y="391413"/>
                </a:lnTo>
                <a:close/>
              </a:path>
              <a:path w="354329" h="765810">
                <a:moveTo>
                  <a:pt x="354329" y="391413"/>
                </a:moveTo>
                <a:lnTo>
                  <a:pt x="351789" y="391413"/>
                </a:lnTo>
                <a:lnTo>
                  <a:pt x="351789" y="393700"/>
                </a:lnTo>
                <a:lnTo>
                  <a:pt x="354329" y="393700"/>
                </a:lnTo>
                <a:lnTo>
                  <a:pt x="354329" y="391413"/>
                </a:lnTo>
                <a:close/>
              </a:path>
              <a:path w="354329" h="765810">
                <a:moveTo>
                  <a:pt x="2539" y="387603"/>
                </a:moveTo>
                <a:lnTo>
                  <a:pt x="0" y="387603"/>
                </a:lnTo>
                <a:lnTo>
                  <a:pt x="0" y="391287"/>
                </a:lnTo>
                <a:lnTo>
                  <a:pt x="2539" y="391287"/>
                </a:lnTo>
                <a:lnTo>
                  <a:pt x="2539" y="387603"/>
                </a:lnTo>
                <a:close/>
              </a:path>
              <a:path w="354329" h="765810">
                <a:moveTo>
                  <a:pt x="354329" y="387603"/>
                </a:moveTo>
                <a:lnTo>
                  <a:pt x="351789" y="387603"/>
                </a:lnTo>
                <a:lnTo>
                  <a:pt x="351789" y="391287"/>
                </a:lnTo>
                <a:lnTo>
                  <a:pt x="354329" y="391287"/>
                </a:lnTo>
                <a:lnTo>
                  <a:pt x="354329" y="387603"/>
                </a:lnTo>
                <a:close/>
              </a:path>
              <a:path w="354329" h="765810">
                <a:moveTo>
                  <a:pt x="2539" y="385063"/>
                </a:moveTo>
                <a:lnTo>
                  <a:pt x="0" y="385063"/>
                </a:lnTo>
                <a:lnTo>
                  <a:pt x="0" y="387350"/>
                </a:lnTo>
                <a:lnTo>
                  <a:pt x="2539" y="387350"/>
                </a:lnTo>
                <a:lnTo>
                  <a:pt x="2539" y="385063"/>
                </a:lnTo>
                <a:close/>
              </a:path>
              <a:path w="354329" h="765810">
                <a:moveTo>
                  <a:pt x="354329" y="385063"/>
                </a:moveTo>
                <a:lnTo>
                  <a:pt x="351789" y="385063"/>
                </a:lnTo>
                <a:lnTo>
                  <a:pt x="351789" y="387350"/>
                </a:lnTo>
                <a:lnTo>
                  <a:pt x="354329" y="387350"/>
                </a:lnTo>
                <a:lnTo>
                  <a:pt x="354329" y="385063"/>
                </a:lnTo>
                <a:close/>
              </a:path>
              <a:path w="354329" h="765810">
                <a:moveTo>
                  <a:pt x="2539" y="381253"/>
                </a:moveTo>
                <a:lnTo>
                  <a:pt x="0" y="381253"/>
                </a:lnTo>
                <a:lnTo>
                  <a:pt x="0" y="384937"/>
                </a:lnTo>
                <a:lnTo>
                  <a:pt x="2539" y="384937"/>
                </a:lnTo>
                <a:lnTo>
                  <a:pt x="2539" y="381253"/>
                </a:lnTo>
                <a:close/>
              </a:path>
              <a:path w="354329" h="765810">
                <a:moveTo>
                  <a:pt x="354329" y="381253"/>
                </a:moveTo>
                <a:lnTo>
                  <a:pt x="351789" y="381253"/>
                </a:lnTo>
                <a:lnTo>
                  <a:pt x="351789" y="384937"/>
                </a:lnTo>
                <a:lnTo>
                  <a:pt x="354329" y="384937"/>
                </a:lnTo>
                <a:lnTo>
                  <a:pt x="354329" y="381253"/>
                </a:lnTo>
                <a:close/>
              </a:path>
              <a:path w="354329" h="765810">
                <a:moveTo>
                  <a:pt x="2539" y="378713"/>
                </a:moveTo>
                <a:lnTo>
                  <a:pt x="0" y="378713"/>
                </a:lnTo>
                <a:lnTo>
                  <a:pt x="0" y="381000"/>
                </a:lnTo>
                <a:lnTo>
                  <a:pt x="2539" y="381000"/>
                </a:lnTo>
                <a:lnTo>
                  <a:pt x="2539" y="378713"/>
                </a:lnTo>
                <a:close/>
              </a:path>
              <a:path w="354329" h="765810">
                <a:moveTo>
                  <a:pt x="354329" y="378713"/>
                </a:moveTo>
                <a:lnTo>
                  <a:pt x="351789" y="378713"/>
                </a:lnTo>
                <a:lnTo>
                  <a:pt x="351789" y="381000"/>
                </a:lnTo>
                <a:lnTo>
                  <a:pt x="354329" y="381000"/>
                </a:lnTo>
                <a:lnTo>
                  <a:pt x="354329" y="378713"/>
                </a:lnTo>
                <a:close/>
              </a:path>
              <a:path w="354329" h="765810">
                <a:moveTo>
                  <a:pt x="2539" y="374903"/>
                </a:moveTo>
                <a:lnTo>
                  <a:pt x="0" y="374903"/>
                </a:lnTo>
                <a:lnTo>
                  <a:pt x="0" y="378587"/>
                </a:lnTo>
                <a:lnTo>
                  <a:pt x="2539" y="378587"/>
                </a:lnTo>
                <a:lnTo>
                  <a:pt x="2539" y="374903"/>
                </a:lnTo>
                <a:close/>
              </a:path>
              <a:path w="354329" h="765810">
                <a:moveTo>
                  <a:pt x="354329" y="374903"/>
                </a:moveTo>
                <a:lnTo>
                  <a:pt x="351789" y="374903"/>
                </a:lnTo>
                <a:lnTo>
                  <a:pt x="351789" y="378587"/>
                </a:lnTo>
                <a:lnTo>
                  <a:pt x="354329" y="378587"/>
                </a:lnTo>
                <a:lnTo>
                  <a:pt x="354329" y="374903"/>
                </a:lnTo>
                <a:close/>
              </a:path>
              <a:path w="354329" h="765810">
                <a:moveTo>
                  <a:pt x="2539" y="372363"/>
                </a:moveTo>
                <a:lnTo>
                  <a:pt x="0" y="372363"/>
                </a:lnTo>
                <a:lnTo>
                  <a:pt x="0" y="374650"/>
                </a:lnTo>
                <a:lnTo>
                  <a:pt x="2539" y="374650"/>
                </a:lnTo>
                <a:lnTo>
                  <a:pt x="2539" y="372363"/>
                </a:lnTo>
                <a:close/>
              </a:path>
              <a:path w="354329" h="765810">
                <a:moveTo>
                  <a:pt x="354329" y="372363"/>
                </a:moveTo>
                <a:lnTo>
                  <a:pt x="351789" y="372363"/>
                </a:lnTo>
                <a:lnTo>
                  <a:pt x="351789" y="374650"/>
                </a:lnTo>
                <a:lnTo>
                  <a:pt x="354329" y="374650"/>
                </a:lnTo>
                <a:lnTo>
                  <a:pt x="354329" y="372363"/>
                </a:lnTo>
                <a:close/>
              </a:path>
              <a:path w="354329" h="765810">
                <a:moveTo>
                  <a:pt x="2539" y="368553"/>
                </a:moveTo>
                <a:lnTo>
                  <a:pt x="0" y="368553"/>
                </a:lnTo>
                <a:lnTo>
                  <a:pt x="0" y="372237"/>
                </a:lnTo>
                <a:lnTo>
                  <a:pt x="2539" y="372237"/>
                </a:lnTo>
                <a:lnTo>
                  <a:pt x="2539" y="368553"/>
                </a:lnTo>
                <a:close/>
              </a:path>
              <a:path w="354329" h="765810">
                <a:moveTo>
                  <a:pt x="354329" y="368553"/>
                </a:moveTo>
                <a:lnTo>
                  <a:pt x="351789" y="368553"/>
                </a:lnTo>
                <a:lnTo>
                  <a:pt x="351789" y="372237"/>
                </a:lnTo>
                <a:lnTo>
                  <a:pt x="354329" y="372237"/>
                </a:lnTo>
                <a:lnTo>
                  <a:pt x="354329" y="368553"/>
                </a:lnTo>
                <a:close/>
              </a:path>
              <a:path w="354329" h="765810">
                <a:moveTo>
                  <a:pt x="2539" y="359663"/>
                </a:moveTo>
                <a:lnTo>
                  <a:pt x="0" y="359663"/>
                </a:lnTo>
                <a:lnTo>
                  <a:pt x="0" y="368300"/>
                </a:lnTo>
                <a:lnTo>
                  <a:pt x="2539" y="368300"/>
                </a:lnTo>
                <a:lnTo>
                  <a:pt x="2539" y="359663"/>
                </a:lnTo>
                <a:close/>
              </a:path>
              <a:path w="354329" h="765810">
                <a:moveTo>
                  <a:pt x="354329" y="359663"/>
                </a:moveTo>
                <a:lnTo>
                  <a:pt x="351789" y="359663"/>
                </a:lnTo>
                <a:lnTo>
                  <a:pt x="351789" y="368300"/>
                </a:lnTo>
                <a:lnTo>
                  <a:pt x="354329" y="368300"/>
                </a:lnTo>
                <a:lnTo>
                  <a:pt x="354329" y="359663"/>
                </a:lnTo>
                <a:close/>
              </a:path>
              <a:path w="354329" h="765810">
                <a:moveTo>
                  <a:pt x="2539" y="355853"/>
                </a:moveTo>
                <a:lnTo>
                  <a:pt x="0" y="355853"/>
                </a:lnTo>
                <a:lnTo>
                  <a:pt x="0" y="359537"/>
                </a:lnTo>
                <a:lnTo>
                  <a:pt x="2539" y="359537"/>
                </a:lnTo>
                <a:lnTo>
                  <a:pt x="2539" y="355853"/>
                </a:lnTo>
                <a:close/>
              </a:path>
              <a:path w="354329" h="765810">
                <a:moveTo>
                  <a:pt x="354329" y="355853"/>
                </a:moveTo>
                <a:lnTo>
                  <a:pt x="351789" y="355853"/>
                </a:lnTo>
                <a:lnTo>
                  <a:pt x="351789" y="359537"/>
                </a:lnTo>
                <a:lnTo>
                  <a:pt x="354329" y="359537"/>
                </a:lnTo>
                <a:lnTo>
                  <a:pt x="354329" y="355853"/>
                </a:lnTo>
                <a:close/>
              </a:path>
              <a:path w="354329" h="765810">
                <a:moveTo>
                  <a:pt x="2539" y="353313"/>
                </a:moveTo>
                <a:lnTo>
                  <a:pt x="0" y="353313"/>
                </a:lnTo>
                <a:lnTo>
                  <a:pt x="0" y="355600"/>
                </a:lnTo>
                <a:lnTo>
                  <a:pt x="2539" y="355600"/>
                </a:lnTo>
                <a:lnTo>
                  <a:pt x="2539" y="353313"/>
                </a:lnTo>
                <a:close/>
              </a:path>
              <a:path w="354329" h="765810">
                <a:moveTo>
                  <a:pt x="354329" y="353313"/>
                </a:moveTo>
                <a:lnTo>
                  <a:pt x="351789" y="353313"/>
                </a:lnTo>
                <a:lnTo>
                  <a:pt x="351789" y="355600"/>
                </a:lnTo>
                <a:lnTo>
                  <a:pt x="354329" y="355600"/>
                </a:lnTo>
                <a:lnTo>
                  <a:pt x="354329" y="353313"/>
                </a:lnTo>
                <a:close/>
              </a:path>
              <a:path w="354329" h="765810">
                <a:moveTo>
                  <a:pt x="2539" y="350774"/>
                </a:moveTo>
                <a:lnTo>
                  <a:pt x="0" y="350774"/>
                </a:lnTo>
                <a:lnTo>
                  <a:pt x="0" y="353187"/>
                </a:lnTo>
                <a:lnTo>
                  <a:pt x="2539" y="353187"/>
                </a:lnTo>
                <a:lnTo>
                  <a:pt x="2539" y="350774"/>
                </a:lnTo>
                <a:close/>
              </a:path>
              <a:path w="354329" h="765810">
                <a:moveTo>
                  <a:pt x="354329" y="350774"/>
                </a:moveTo>
                <a:lnTo>
                  <a:pt x="351789" y="350774"/>
                </a:lnTo>
                <a:lnTo>
                  <a:pt x="351789" y="353187"/>
                </a:lnTo>
                <a:lnTo>
                  <a:pt x="354329" y="353187"/>
                </a:lnTo>
                <a:lnTo>
                  <a:pt x="354329" y="350774"/>
                </a:lnTo>
                <a:close/>
              </a:path>
              <a:path w="354329" h="765810">
                <a:moveTo>
                  <a:pt x="354329" y="420370"/>
                </a:moveTo>
                <a:lnTo>
                  <a:pt x="351789" y="420370"/>
                </a:lnTo>
                <a:lnTo>
                  <a:pt x="351789" y="458470"/>
                </a:lnTo>
                <a:lnTo>
                  <a:pt x="354329" y="458470"/>
                </a:lnTo>
                <a:lnTo>
                  <a:pt x="354329" y="420370"/>
                </a:lnTo>
                <a:close/>
              </a:path>
              <a:path w="354329" h="765810">
                <a:moveTo>
                  <a:pt x="2539" y="420370"/>
                </a:moveTo>
                <a:lnTo>
                  <a:pt x="0" y="420370"/>
                </a:lnTo>
                <a:lnTo>
                  <a:pt x="0" y="453390"/>
                </a:lnTo>
                <a:lnTo>
                  <a:pt x="1269" y="453390"/>
                </a:lnTo>
                <a:lnTo>
                  <a:pt x="1269" y="455930"/>
                </a:lnTo>
                <a:lnTo>
                  <a:pt x="2539" y="455930"/>
                </a:lnTo>
                <a:lnTo>
                  <a:pt x="2539" y="420370"/>
                </a:lnTo>
                <a:close/>
              </a:path>
              <a:path w="354329" h="765810">
                <a:moveTo>
                  <a:pt x="2539" y="627380"/>
                </a:moveTo>
                <a:lnTo>
                  <a:pt x="0" y="627380"/>
                </a:lnTo>
                <a:lnTo>
                  <a:pt x="0" y="628650"/>
                </a:lnTo>
                <a:lnTo>
                  <a:pt x="2539" y="628650"/>
                </a:lnTo>
                <a:lnTo>
                  <a:pt x="2539" y="627380"/>
                </a:lnTo>
                <a:close/>
              </a:path>
              <a:path w="354329" h="765810">
                <a:moveTo>
                  <a:pt x="2539" y="623570"/>
                </a:moveTo>
                <a:lnTo>
                  <a:pt x="0" y="623570"/>
                </a:lnTo>
                <a:lnTo>
                  <a:pt x="0" y="626110"/>
                </a:lnTo>
                <a:lnTo>
                  <a:pt x="2539" y="626110"/>
                </a:lnTo>
                <a:lnTo>
                  <a:pt x="2539" y="623570"/>
                </a:lnTo>
                <a:close/>
              </a:path>
              <a:path w="354329" h="765810">
                <a:moveTo>
                  <a:pt x="354329" y="627380"/>
                </a:moveTo>
                <a:lnTo>
                  <a:pt x="351789" y="627380"/>
                </a:lnTo>
                <a:lnTo>
                  <a:pt x="351789" y="628650"/>
                </a:lnTo>
                <a:lnTo>
                  <a:pt x="354329" y="628650"/>
                </a:lnTo>
                <a:lnTo>
                  <a:pt x="354329" y="627380"/>
                </a:lnTo>
                <a:close/>
              </a:path>
              <a:path w="354329" h="765810">
                <a:moveTo>
                  <a:pt x="354329" y="623570"/>
                </a:moveTo>
                <a:lnTo>
                  <a:pt x="351789" y="623570"/>
                </a:lnTo>
                <a:lnTo>
                  <a:pt x="351789" y="626110"/>
                </a:lnTo>
                <a:lnTo>
                  <a:pt x="354329" y="626110"/>
                </a:lnTo>
                <a:lnTo>
                  <a:pt x="354329" y="623570"/>
                </a:lnTo>
                <a:close/>
              </a:path>
              <a:path w="354329" h="765810">
                <a:moveTo>
                  <a:pt x="2539" y="621030"/>
                </a:moveTo>
                <a:lnTo>
                  <a:pt x="0" y="621030"/>
                </a:lnTo>
                <a:lnTo>
                  <a:pt x="0" y="622300"/>
                </a:lnTo>
                <a:lnTo>
                  <a:pt x="2539" y="622300"/>
                </a:lnTo>
                <a:lnTo>
                  <a:pt x="2539" y="621030"/>
                </a:lnTo>
                <a:close/>
              </a:path>
              <a:path w="354329" h="765810">
                <a:moveTo>
                  <a:pt x="2539" y="617220"/>
                </a:moveTo>
                <a:lnTo>
                  <a:pt x="0" y="617220"/>
                </a:lnTo>
                <a:lnTo>
                  <a:pt x="0" y="619760"/>
                </a:lnTo>
                <a:lnTo>
                  <a:pt x="2539" y="619760"/>
                </a:lnTo>
                <a:lnTo>
                  <a:pt x="2539" y="617220"/>
                </a:lnTo>
                <a:close/>
              </a:path>
              <a:path w="354329" h="765810">
                <a:moveTo>
                  <a:pt x="354329" y="621030"/>
                </a:moveTo>
                <a:lnTo>
                  <a:pt x="351789" y="621030"/>
                </a:lnTo>
                <a:lnTo>
                  <a:pt x="351789" y="622300"/>
                </a:lnTo>
                <a:lnTo>
                  <a:pt x="354329" y="622300"/>
                </a:lnTo>
                <a:lnTo>
                  <a:pt x="354329" y="621030"/>
                </a:lnTo>
                <a:close/>
              </a:path>
              <a:path w="354329" h="765810">
                <a:moveTo>
                  <a:pt x="354329" y="617220"/>
                </a:moveTo>
                <a:lnTo>
                  <a:pt x="351789" y="617220"/>
                </a:lnTo>
                <a:lnTo>
                  <a:pt x="351789" y="619760"/>
                </a:lnTo>
                <a:lnTo>
                  <a:pt x="354329" y="619760"/>
                </a:lnTo>
                <a:lnTo>
                  <a:pt x="354329" y="617220"/>
                </a:lnTo>
                <a:close/>
              </a:path>
              <a:path w="354329" h="765810">
                <a:moveTo>
                  <a:pt x="2539" y="614680"/>
                </a:moveTo>
                <a:lnTo>
                  <a:pt x="0" y="614680"/>
                </a:lnTo>
                <a:lnTo>
                  <a:pt x="0" y="615950"/>
                </a:lnTo>
                <a:lnTo>
                  <a:pt x="2539" y="615950"/>
                </a:lnTo>
                <a:lnTo>
                  <a:pt x="2539" y="614680"/>
                </a:lnTo>
                <a:close/>
              </a:path>
              <a:path w="354329" h="765810">
                <a:moveTo>
                  <a:pt x="2539" y="610870"/>
                </a:moveTo>
                <a:lnTo>
                  <a:pt x="0" y="610870"/>
                </a:lnTo>
                <a:lnTo>
                  <a:pt x="0" y="613410"/>
                </a:lnTo>
                <a:lnTo>
                  <a:pt x="2539" y="613410"/>
                </a:lnTo>
                <a:lnTo>
                  <a:pt x="2539" y="610870"/>
                </a:lnTo>
                <a:close/>
              </a:path>
              <a:path w="354329" h="765810">
                <a:moveTo>
                  <a:pt x="354329" y="614680"/>
                </a:moveTo>
                <a:lnTo>
                  <a:pt x="351789" y="614680"/>
                </a:lnTo>
                <a:lnTo>
                  <a:pt x="351789" y="615950"/>
                </a:lnTo>
                <a:lnTo>
                  <a:pt x="354329" y="615950"/>
                </a:lnTo>
                <a:lnTo>
                  <a:pt x="354329" y="614680"/>
                </a:lnTo>
                <a:close/>
              </a:path>
              <a:path w="354329" h="765810">
                <a:moveTo>
                  <a:pt x="354329" y="610870"/>
                </a:moveTo>
                <a:lnTo>
                  <a:pt x="351789" y="610870"/>
                </a:lnTo>
                <a:lnTo>
                  <a:pt x="351789" y="613410"/>
                </a:lnTo>
                <a:lnTo>
                  <a:pt x="354329" y="613410"/>
                </a:lnTo>
                <a:lnTo>
                  <a:pt x="354329" y="610870"/>
                </a:lnTo>
                <a:close/>
              </a:path>
              <a:path w="354329" h="765810">
                <a:moveTo>
                  <a:pt x="2539" y="608330"/>
                </a:moveTo>
                <a:lnTo>
                  <a:pt x="0" y="608330"/>
                </a:lnTo>
                <a:lnTo>
                  <a:pt x="0" y="609600"/>
                </a:lnTo>
                <a:lnTo>
                  <a:pt x="2539" y="609600"/>
                </a:lnTo>
                <a:lnTo>
                  <a:pt x="2539" y="608330"/>
                </a:lnTo>
                <a:close/>
              </a:path>
              <a:path w="354329" h="765810">
                <a:moveTo>
                  <a:pt x="2539" y="604520"/>
                </a:moveTo>
                <a:lnTo>
                  <a:pt x="0" y="604520"/>
                </a:lnTo>
                <a:lnTo>
                  <a:pt x="0" y="607060"/>
                </a:lnTo>
                <a:lnTo>
                  <a:pt x="2539" y="607060"/>
                </a:lnTo>
                <a:lnTo>
                  <a:pt x="2539" y="604520"/>
                </a:lnTo>
                <a:close/>
              </a:path>
              <a:path w="354329" h="765810">
                <a:moveTo>
                  <a:pt x="354329" y="608330"/>
                </a:moveTo>
                <a:lnTo>
                  <a:pt x="351789" y="608330"/>
                </a:lnTo>
                <a:lnTo>
                  <a:pt x="351789" y="609600"/>
                </a:lnTo>
                <a:lnTo>
                  <a:pt x="354329" y="609600"/>
                </a:lnTo>
                <a:lnTo>
                  <a:pt x="354329" y="608330"/>
                </a:lnTo>
                <a:close/>
              </a:path>
              <a:path w="354329" h="765810">
                <a:moveTo>
                  <a:pt x="354329" y="604520"/>
                </a:moveTo>
                <a:lnTo>
                  <a:pt x="351789" y="604520"/>
                </a:lnTo>
                <a:lnTo>
                  <a:pt x="351789" y="607060"/>
                </a:lnTo>
                <a:lnTo>
                  <a:pt x="354329" y="607060"/>
                </a:lnTo>
                <a:lnTo>
                  <a:pt x="354329" y="604520"/>
                </a:lnTo>
                <a:close/>
              </a:path>
              <a:path w="354329" h="765810">
                <a:moveTo>
                  <a:pt x="2539" y="601980"/>
                </a:moveTo>
                <a:lnTo>
                  <a:pt x="0" y="601980"/>
                </a:lnTo>
                <a:lnTo>
                  <a:pt x="0" y="603250"/>
                </a:lnTo>
                <a:lnTo>
                  <a:pt x="2539" y="603250"/>
                </a:lnTo>
                <a:lnTo>
                  <a:pt x="2539" y="601980"/>
                </a:lnTo>
                <a:close/>
              </a:path>
              <a:path w="354329" h="765810">
                <a:moveTo>
                  <a:pt x="2539" y="598170"/>
                </a:moveTo>
                <a:lnTo>
                  <a:pt x="0" y="598170"/>
                </a:lnTo>
                <a:lnTo>
                  <a:pt x="0" y="600710"/>
                </a:lnTo>
                <a:lnTo>
                  <a:pt x="2539" y="600710"/>
                </a:lnTo>
                <a:lnTo>
                  <a:pt x="2539" y="598170"/>
                </a:lnTo>
                <a:close/>
              </a:path>
              <a:path w="354329" h="765810">
                <a:moveTo>
                  <a:pt x="354329" y="601980"/>
                </a:moveTo>
                <a:lnTo>
                  <a:pt x="351789" y="601980"/>
                </a:lnTo>
                <a:lnTo>
                  <a:pt x="351789" y="603250"/>
                </a:lnTo>
                <a:lnTo>
                  <a:pt x="354329" y="603250"/>
                </a:lnTo>
                <a:lnTo>
                  <a:pt x="354329" y="601980"/>
                </a:lnTo>
                <a:close/>
              </a:path>
              <a:path w="354329" h="765810">
                <a:moveTo>
                  <a:pt x="354329" y="598170"/>
                </a:moveTo>
                <a:lnTo>
                  <a:pt x="351789" y="598170"/>
                </a:lnTo>
                <a:lnTo>
                  <a:pt x="351789" y="600710"/>
                </a:lnTo>
                <a:lnTo>
                  <a:pt x="354329" y="600710"/>
                </a:lnTo>
                <a:lnTo>
                  <a:pt x="354329" y="598170"/>
                </a:lnTo>
                <a:close/>
              </a:path>
              <a:path w="354329" h="765810">
                <a:moveTo>
                  <a:pt x="2539" y="595630"/>
                </a:moveTo>
                <a:lnTo>
                  <a:pt x="0" y="595630"/>
                </a:lnTo>
                <a:lnTo>
                  <a:pt x="0" y="596900"/>
                </a:lnTo>
                <a:lnTo>
                  <a:pt x="2539" y="596900"/>
                </a:lnTo>
                <a:lnTo>
                  <a:pt x="2539" y="595630"/>
                </a:lnTo>
                <a:close/>
              </a:path>
              <a:path w="354329" h="765810">
                <a:moveTo>
                  <a:pt x="2539" y="591820"/>
                </a:moveTo>
                <a:lnTo>
                  <a:pt x="0" y="591820"/>
                </a:lnTo>
                <a:lnTo>
                  <a:pt x="0" y="594360"/>
                </a:lnTo>
                <a:lnTo>
                  <a:pt x="2539" y="594360"/>
                </a:lnTo>
                <a:lnTo>
                  <a:pt x="2539" y="591820"/>
                </a:lnTo>
                <a:close/>
              </a:path>
              <a:path w="354329" h="765810">
                <a:moveTo>
                  <a:pt x="354329" y="595630"/>
                </a:moveTo>
                <a:lnTo>
                  <a:pt x="351789" y="595630"/>
                </a:lnTo>
                <a:lnTo>
                  <a:pt x="351789" y="596900"/>
                </a:lnTo>
                <a:lnTo>
                  <a:pt x="354329" y="596900"/>
                </a:lnTo>
                <a:lnTo>
                  <a:pt x="354329" y="595630"/>
                </a:lnTo>
                <a:close/>
              </a:path>
              <a:path w="354329" h="765810">
                <a:moveTo>
                  <a:pt x="354329" y="591820"/>
                </a:moveTo>
                <a:lnTo>
                  <a:pt x="351789" y="591820"/>
                </a:lnTo>
                <a:lnTo>
                  <a:pt x="351789" y="594360"/>
                </a:lnTo>
                <a:lnTo>
                  <a:pt x="354329" y="594360"/>
                </a:lnTo>
                <a:lnTo>
                  <a:pt x="354329" y="591820"/>
                </a:lnTo>
                <a:close/>
              </a:path>
              <a:path w="354329" h="765810">
                <a:moveTo>
                  <a:pt x="2539" y="589280"/>
                </a:moveTo>
                <a:lnTo>
                  <a:pt x="0" y="589280"/>
                </a:lnTo>
                <a:lnTo>
                  <a:pt x="0" y="590550"/>
                </a:lnTo>
                <a:lnTo>
                  <a:pt x="2539" y="590550"/>
                </a:lnTo>
                <a:lnTo>
                  <a:pt x="2539" y="589280"/>
                </a:lnTo>
                <a:close/>
              </a:path>
              <a:path w="354329" h="765810">
                <a:moveTo>
                  <a:pt x="2539" y="585470"/>
                </a:moveTo>
                <a:lnTo>
                  <a:pt x="0" y="585470"/>
                </a:lnTo>
                <a:lnTo>
                  <a:pt x="0" y="588010"/>
                </a:lnTo>
                <a:lnTo>
                  <a:pt x="2539" y="588010"/>
                </a:lnTo>
                <a:lnTo>
                  <a:pt x="2539" y="585470"/>
                </a:lnTo>
                <a:close/>
              </a:path>
              <a:path w="354329" h="765810">
                <a:moveTo>
                  <a:pt x="354329" y="589280"/>
                </a:moveTo>
                <a:lnTo>
                  <a:pt x="351789" y="589280"/>
                </a:lnTo>
                <a:lnTo>
                  <a:pt x="351789" y="590550"/>
                </a:lnTo>
                <a:lnTo>
                  <a:pt x="354329" y="590550"/>
                </a:lnTo>
                <a:lnTo>
                  <a:pt x="354329" y="589280"/>
                </a:lnTo>
                <a:close/>
              </a:path>
              <a:path w="354329" h="765810">
                <a:moveTo>
                  <a:pt x="354329" y="585470"/>
                </a:moveTo>
                <a:lnTo>
                  <a:pt x="351789" y="585470"/>
                </a:lnTo>
                <a:lnTo>
                  <a:pt x="351789" y="588010"/>
                </a:lnTo>
                <a:lnTo>
                  <a:pt x="354329" y="588010"/>
                </a:lnTo>
                <a:lnTo>
                  <a:pt x="354329" y="585470"/>
                </a:lnTo>
                <a:close/>
              </a:path>
              <a:path w="354329" h="765810">
                <a:moveTo>
                  <a:pt x="2539" y="582930"/>
                </a:moveTo>
                <a:lnTo>
                  <a:pt x="0" y="582930"/>
                </a:lnTo>
                <a:lnTo>
                  <a:pt x="0" y="584200"/>
                </a:lnTo>
                <a:lnTo>
                  <a:pt x="2539" y="584200"/>
                </a:lnTo>
                <a:lnTo>
                  <a:pt x="2539" y="582930"/>
                </a:lnTo>
                <a:close/>
              </a:path>
              <a:path w="354329" h="765810">
                <a:moveTo>
                  <a:pt x="2539" y="579120"/>
                </a:moveTo>
                <a:lnTo>
                  <a:pt x="0" y="579120"/>
                </a:lnTo>
                <a:lnTo>
                  <a:pt x="0" y="581660"/>
                </a:lnTo>
                <a:lnTo>
                  <a:pt x="2539" y="581660"/>
                </a:lnTo>
                <a:lnTo>
                  <a:pt x="2539" y="579120"/>
                </a:lnTo>
                <a:close/>
              </a:path>
              <a:path w="354329" h="765810">
                <a:moveTo>
                  <a:pt x="354329" y="582930"/>
                </a:moveTo>
                <a:lnTo>
                  <a:pt x="351789" y="582930"/>
                </a:lnTo>
                <a:lnTo>
                  <a:pt x="351789" y="584200"/>
                </a:lnTo>
                <a:lnTo>
                  <a:pt x="354329" y="584200"/>
                </a:lnTo>
                <a:lnTo>
                  <a:pt x="354329" y="582930"/>
                </a:lnTo>
                <a:close/>
              </a:path>
              <a:path w="354329" h="765810">
                <a:moveTo>
                  <a:pt x="354329" y="579120"/>
                </a:moveTo>
                <a:lnTo>
                  <a:pt x="351789" y="579120"/>
                </a:lnTo>
                <a:lnTo>
                  <a:pt x="351789" y="581660"/>
                </a:lnTo>
                <a:lnTo>
                  <a:pt x="354329" y="581660"/>
                </a:lnTo>
                <a:lnTo>
                  <a:pt x="354329" y="579120"/>
                </a:lnTo>
                <a:close/>
              </a:path>
              <a:path w="354329" h="765810">
                <a:moveTo>
                  <a:pt x="2539" y="576580"/>
                </a:moveTo>
                <a:lnTo>
                  <a:pt x="0" y="576580"/>
                </a:lnTo>
                <a:lnTo>
                  <a:pt x="0" y="577850"/>
                </a:lnTo>
                <a:lnTo>
                  <a:pt x="2539" y="577850"/>
                </a:lnTo>
                <a:lnTo>
                  <a:pt x="2539" y="576580"/>
                </a:lnTo>
                <a:close/>
              </a:path>
              <a:path w="354329" h="765810">
                <a:moveTo>
                  <a:pt x="2539" y="572770"/>
                </a:moveTo>
                <a:lnTo>
                  <a:pt x="0" y="572770"/>
                </a:lnTo>
                <a:lnTo>
                  <a:pt x="0" y="575310"/>
                </a:lnTo>
                <a:lnTo>
                  <a:pt x="2539" y="575310"/>
                </a:lnTo>
                <a:lnTo>
                  <a:pt x="2539" y="572770"/>
                </a:lnTo>
                <a:close/>
              </a:path>
              <a:path w="354329" h="765810">
                <a:moveTo>
                  <a:pt x="354329" y="576580"/>
                </a:moveTo>
                <a:lnTo>
                  <a:pt x="351789" y="576580"/>
                </a:lnTo>
                <a:lnTo>
                  <a:pt x="351789" y="577850"/>
                </a:lnTo>
                <a:lnTo>
                  <a:pt x="354329" y="577850"/>
                </a:lnTo>
                <a:lnTo>
                  <a:pt x="354329" y="576580"/>
                </a:lnTo>
                <a:close/>
              </a:path>
              <a:path w="354329" h="765810">
                <a:moveTo>
                  <a:pt x="354329" y="572770"/>
                </a:moveTo>
                <a:lnTo>
                  <a:pt x="351789" y="572770"/>
                </a:lnTo>
                <a:lnTo>
                  <a:pt x="351789" y="575310"/>
                </a:lnTo>
                <a:lnTo>
                  <a:pt x="354329" y="575310"/>
                </a:lnTo>
                <a:lnTo>
                  <a:pt x="354329" y="572770"/>
                </a:lnTo>
                <a:close/>
              </a:path>
              <a:path w="354329" h="765810">
                <a:moveTo>
                  <a:pt x="2539" y="570230"/>
                </a:moveTo>
                <a:lnTo>
                  <a:pt x="0" y="570230"/>
                </a:lnTo>
                <a:lnTo>
                  <a:pt x="0" y="571500"/>
                </a:lnTo>
                <a:lnTo>
                  <a:pt x="2539" y="571500"/>
                </a:lnTo>
                <a:lnTo>
                  <a:pt x="2539" y="570230"/>
                </a:lnTo>
                <a:close/>
              </a:path>
              <a:path w="354329" h="765810">
                <a:moveTo>
                  <a:pt x="2539" y="566420"/>
                </a:moveTo>
                <a:lnTo>
                  <a:pt x="0" y="566420"/>
                </a:lnTo>
                <a:lnTo>
                  <a:pt x="0" y="568960"/>
                </a:lnTo>
                <a:lnTo>
                  <a:pt x="2539" y="568960"/>
                </a:lnTo>
                <a:lnTo>
                  <a:pt x="2539" y="566420"/>
                </a:lnTo>
                <a:close/>
              </a:path>
              <a:path w="354329" h="765810">
                <a:moveTo>
                  <a:pt x="354329" y="570230"/>
                </a:moveTo>
                <a:lnTo>
                  <a:pt x="351789" y="570230"/>
                </a:lnTo>
                <a:lnTo>
                  <a:pt x="351789" y="571500"/>
                </a:lnTo>
                <a:lnTo>
                  <a:pt x="354329" y="571500"/>
                </a:lnTo>
                <a:lnTo>
                  <a:pt x="354329" y="570230"/>
                </a:lnTo>
                <a:close/>
              </a:path>
              <a:path w="354329" h="765810">
                <a:moveTo>
                  <a:pt x="354329" y="566420"/>
                </a:moveTo>
                <a:lnTo>
                  <a:pt x="351789" y="566420"/>
                </a:lnTo>
                <a:lnTo>
                  <a:pt x="351789" y="568960"/>
                </a:lnTo>
                <a:lnTo>
                  <a:pt x="354329" y="568960"/>
                </a:lnTo>
                <a:lnTo>
                  <a:pt x="354329" y="566420"/>
                </a:lnTo>
                <a:close/>
              </a:path>
              <a:path w="354329" h="765810">
                <a:moveTo>
                  <a:pt x="2539" y="563880"/>
                </a:moveTo>
                <a:lnTo>
                  <a:pt x="0" y="563880"/>
                </a:lnTo>
                <a:lnTo>
                  <a:pt x="0" y="565150"/>
                </a:lnTo>
                <a:lnTo>
                  <a:pt x="2539" y="565150"/>
                </a:lnTo>
                <a:lnTo>
                  <a:pt x="2539" y="563880"/>
                </a:lnTo>
                <a:close/>
              </a:path>
              <a:path w="354329" h="765810">
                <a:moveTo>
                  <a:pt x="2539" y="560070"/>
                </a:moveTo>
                <a:lnTo>
                  <a:pt x="0" y="560070"/>
                </a:lnTo>
                <a:lnTo>
                  <a:pt x="0" y="562610"/>
                </a:lnTo>
                <a:lnTo>
                  <a:pt x="2539" y="562610"/>
                </a:lnTo>
                <a:lnTo>
                  <a:pt x="2539" y="560070"/>
                </a:lnTo>
                <a:close/>
              </a:path>
              <a:path w="354329" h="765810">
                <a:moveTo>
                  <a:pt x="354329" y="563880"/>
                </a:moveTo>
                <a:lnTo>
                  <a:pt x="351789" y="563880"/>
                </a:lnTo>
                <a:lnTo>
                  <a:pt x="351789" y="565150"/>
                </a:lnTo>
                <a:lnTo>
                  <a:pt x="354329" y="565150"/>
                </a:lnTo>
                <a:lnTo>
                  <a:pt x="354329" y="563880"/>
                </a:lnTo>
                <a:close/>
              </a:path>
              <a:path w="354329" h="765810">
                <a:moveTo>
                  <a:pt x="354329" y="560070"/>
                </a:moveTo>
                <a:lnTo>
                  <a:pt x="351789" y="560070"/>
                </a:lnTo>
                <a:lnTo>
                  <a:pt x="351789" y="562610"/>
                </a:lnTo>
                <a:lnTo>
                  <a:pt x="354329" y="562610"/>
                </a:lnTo>
                <a:lnTo>
                  <a:pt x="354329" y="560070"/>
                </a:lnTo>
                <a:close/>
              </a:path>
              <a:path w="354329" h="765810">
                <a:moveTo>
                  <a:pt x="2539" y="557530"/>
                </a:moveTo>
                <a:lnTo>
                  <a:pt x="0" y="557530"/>
                </a:lnTo>
                <a:lnTo>
                  <a:pt x="0" y="558800"/>
                </a:lnTo>
                <a:lnTo>
                  <a:pt x="2539" y="558800"/>
                </a:lnTo>
                <a:lnTo>
                  <a:pt x="2539" y="557530"/>
                </a:lnTo>
                <a:close/>
              </a:path>
              <a:path w="354329" h="765810">
                <a:moveTo>
                  <a:pt x="2539" y="553720"/>
                </a:moveTo>
                <a:lnTo>
                  <a:pt x="0" y="553720"/>
                </a:lnTo>
                <a:lnTo>
                  <a:pt x="0" y="556260"/>
                </a:lnTo>
                <a:lnTo>
                  <a:pt x="2539" y="556260"/>
                </a:lnTo>
                <a:lnTo>
                  <a:pt x="2539" y="553720"/>
                </a:lnTo>
                <a:close/>
              </a:path>
              <a:path w="354329" h="765810">
                <a:moveTo>
                  <a:pt x="354329" y="557530"/>
                </a:moveTo>
                <a:lnTo>
                  <a:pt x="351789" y="557530"/>
                </a:lnTo>
                <a:lnTo>
                  <a:pt x="351789" y="558800"/>
                </a:lnTo>
                <a:lnTo>
                  <a:pt x="354329" y="558800"/>
                </a:lnTo>
                <a:lnTo>
                  <a:pt x="354329" y="557530"/>
                </a:lnTo>
                <a:close/>
              </a:path>
              <a:path w="354329" h="765810">
                <a:moveTo>
                  <a:pt x="354329" y="553720"/>
                </a:moveTo>
                <a:lnTo>
                  <a:pt x="351789" y="553720"/>
                </a:lnTo>
                <a:lnTo>
                  <a:pt x="351789" y="556260"/>
                </a:lnTo>
                <a:lnTo>
                  <a:pt x="354329" y="556260"/>
                </a:lnTo>
                <a:lnTo>
                  <a:pt x="354329" y="553720"/>
                </a:lnTo>
                <a:close/>
              </a:path>
              <a:path w="354329" h="765810">
                <a:moveTo>
                  <a:pt x="2539" y="551180"/>
                </a:moveTo>
                <a:lnTo>
                  <a:pt x="0" y="551180"/>
                </a:lnTo>
                <a:lnTo>
                  <a:pt x="0" y="552450"/>
                </a:lnTo>
                <a:lnTo>
                  <a:pt x="2539" y="552450"/>
                </a:lnTo>
                <a:lnTo>
                  <a:pt x="2539" y="551180"/>
                </a:lnTo>
                <a:close/>
              </a:path>
              <a:path w="354329" h="765810">
                <a:moveTo>
                  <a:pt x="2539" y="547370"/>
                </a:moveTo>
                <a:lnTo>
                  <a:pt x="0" y="547370"/>
                </a:lnTo>
                <a:lnTo>
                  <a:pt x="0" y="549910"/>
                </a:lnTo>
                <a:lnTo>
                  <a:pt x="2539" y="549910"/>
                </a:lnTo>
                <a:lnTo>
                  <a:pt x="2539" y="547370"/>
                </a:lnTo>
                <a:close/>
              </a:path>
              <a:path w="354329" h="765810">
                <a:moveTo>
                  <a:pt x="354329" y="551180"/>
                </a:moveTo>
                <a:lnTo>
                  <a:pt x="351789" y="551180"/>
                </a:lnTo>
                <a:lnTo>
                  <a:pt x="351789" y="552450"/>
                </a:lnTo>
                <a:lnTo>
                  <a:pt x="354329" y="552450"/>
                </a:lnTo>
                <a:lnTo>
                  <a:pt x="354329" y="551180"/>
                </a:lnTo>
                <a:close/>
              </a:path>
              <a:path w="354329" h="765810">
                <a:moveTo>
                  <a:pt x="354329" y="547370"/>
                </a:moveTo>
                <a:lnTo>
                  <a:pt x="351789" y="547370"/>
                </a:lnTo>
                <a:lnTo>
                  <a:pt x="351789" y="549910"/>
                </a:lnTo>
                <a:lnTo>
                  <a:pt x="354329" y="549910"/>
                </a:lnTo>
                <a:lnTo>
                  <a:pt x="354329" y="547370"/>
                </a:lnTo>
                <a:close/>
              </a:path>
              <a:path w="354329" h="765810">
                <a:moveTo>
                  <a:pt x="2539" y="544830"/>
                </a:moveTo>
                <a:lnTo>
                  <a:pt x="0" y="544830"/>
                </a:lnTo>
                <a:lnTo>
                  <a:pt x="0" y="546100"/>
                </a:lnTo>
                <a:lnTo>
                  <a:pt x="2539" y="546100"/>
                </a:lnTo>
                <a:lnTo>
                  <a:pt x="2539" y="544830"/>
                </a:lnTo>
                <a:close/>
              </a:path>
              <a:path w="354329" h="765810">
                <a:moveTo>
                  <a:pt x="2539" y="541020"/>
                </a:moveTo>
                <a:lnTo>
                  <a:pt x="0" y="541020"/>
                </a:lnTo>
                <a:lnTo>
                  <a:pt x="0" y="543560"/>
                </a:lnTo>
                <a:lnTo>
                  <a:pt x="2539" y="543560"/>
                </a:lnTo>
                <a:lnTo>
                  <a:pt x="2539" y="541020"/>
                </a:lnTo>
                <a:close/>
              </a:path>
              <a:path w="354329" h="765810">
                <a:moveTo>
                  <a:pt x="354329" y="544830"/>
                </a:moveTo>
                <a:lnTo>
                  <a:pt x="351789" y="544830"/>
                </a:lnTo>
                <a:lnTo>
                  <a:pt x="351789" y="546100"/>
                </a:lnTo>
                <a:lnTo>
                  <a:pt x="354329" y="546100"/>
                </a:lnTo>
                <a:lnTo>
                  <a:pt x="354329" y="544830"/>
                </a:lnTo>
                <a:close/>
              </a:path>
              <a:path w="354329" h="765810">
                <a:moveTo>
                  <a:pt x="354329" y="541020"/>
                </a:moveTo>
                <a:lnTo>
                  <a:pt x="351789" y="541020"/>
                </a:lnTo>
                <a:lnTo>
                  <a:pt x="351789" y="543560"/>
                </a:lnTo>
                <a:lnTo>
                  <a:pt x="354329" y="543560"/>
                </a:lnTo>
                <a:lnTo>
                  <a:pt x="354329" y="541020"/>
                </a:lnTo>
                <a:close/>
              </a:path>
              <a:path w="354329" h="765810">
                <a:moveTo>
                  <a:pt x="2539" y="538607"/>
                </a:moveTo>
                <a:lnTo>
                  <a:pt x="0" y="538607"/>
                </a:lnTo>
                <a:lnTo>
                  <a:pt x="0" y="539750"/>
                </a:lnTo>
                <a:lnTo>
                  <a:pt x="2539" y="539750"/>
                </a:lnTo>
                <a:lnTo>
                  <a:pt x="2539" y="538607"/>
                </a:lnTo>
                <a:close/>
              </a:path>
              <a:path w="354329" h="765810">
                <a:moveTo>
                  <a:pt x="354329" y="538607"/>
                </a:moveTo>
                <a:lnTo>
                  <a:pt x="351789" y="538607"/>
                </a:lnTo>
                <a:lnTo>
                  <a:pt x="351789" y="539750"/>
                </a:lnTo>
                <a:lnTo>
                  <a:pt x="354329" y="539750"/>
                </a:lnTo>
                <a:lnTo>
                  <a:pt x="354329" y="538607"/>
                </a:lnTo>
                <a:close/>
              </a:path>
              <a:path w="354329" h="765810">
                <a:moveTo>
                  <a:pt x="1269" y="533400"/>
                </a:moveTo>
                <a:lnTo>
                  <a:pt x="0" y="533400"/>
                </a:lnTo>
                <a:lnTo>
                  <a:pt x="0" y="537210"/>
                </a:lnTo>
                <a:lnTo>
                  <a:pt x="2539" y="537210"/>
                </a:lnTo>
                <a:lnTo>
                  <a:pt x="2539" y="534670"/>
                </a:lnTo>
                <a:lnTo>
                  <a:pt x="1269" y="534670"/>
                </a:lnTo>
                <a:lnTo>
                  <a:pt x="1269" y="533400"/>
                </a:lnTo>
                <a:close/>
              </a:path>
              <a:path w="354329" h="765810">
                <a:moveTo>
                  <a:pt x="354329" y="534670"/>
                </a:moveTo>
                <a:lnTo>
                  <a:pt x="351789" y="534670"/>
                </a:lnTo>
                <a:lnTo>
                  <a:pt x="351789" y="537210"/>
                </a:lnTo>
                <a:lnTo>
                  <a:pt x="354329" y="537210"/>
                </a:lnTo>
                <a:lnTo>
                  <a:pt x="354329" y="534670"/>
                </a:lnTo>
                <a:close/>
              </a:path>
              <a:path w="354329" h="765810">
                <a:moveTo>
                  <a:pt x="354329" y="532257"/>
                </a:moveTo>
                <a:lnTo>
                  <a:pt x="351789" y="532257"/>
                </a:lnTo>
                <a:lnTo>
                  <a:pt x="351789" y="533400"/>
                </a:lnTo>
                <a:lnTo>
                  <a:pt x="354329" y="533400"/>
                </a:lnTo>
                <a:lnTo>
                  <a:pt x="354329" y="532257"/>
                </a:lnTo>
                <a:close/>
              </a:path>
              <a:path w="354329" h="765810">
                <a:moveTo>
                  <a:pt x="354329" y="528320"/>
                </a:moveTo>
                <a:lnTo>
                  <a:pt x="351789" y="528320"/>
                </a:lnTo>
                <a:lnTo>
                  <a:pt x="351789" y="530860"/>
                </a:lnTo>
                <a:lnTo>
                  <a:pt x="354329" y="530860"/>
                </a:lnTo>
                <a:lnTo>
                  <a:pt x="354329" y="528320"/>
                </a:lnTo>
                <a:close/>
              </a:path>
              <a:path w="354329" h="765810">
                <a:moveTo>
                  <a:pt x="354329" y="525907"/>
                </a:moveTo>
                <a:lnTo>
                  <a:pt x="351789" y="525907"/>
                </a:lnTo>
                <a:lnTo>
                  <a:pt x="351789" y="527050"/>
                </a:lnTo>
                <a:lnTo>
                  <a:pt x="354329" y="527050"/>
                </a:lnTo>
                <a:lnTo>
                  <a:pt x="354329" y="525907"/>
                </a:lnTo>
                <a:close/>
              </a:path>
              <a:path w="354329" h="765810">
                <a:moveTo>
                  <a:pt x="354329" y="521970"/>
                </a:moveTo>
                <a:lnTo>
                  <a:pt x="351789" y="521970"/>
                </a:lnTo>
                <a:lnTo>
                  <a:pt x="351789" y="524510"/>
                </a:lnTo>
                <a:lnTo>
                  <a:pt x="354329" y="524510"/>
                </a:lnTo>
                <a:lnTo>
                  <a:pt x="354329" y="521970"/>
                </a:lnTo>
                <a:close/>
              </a:path>
              <a:path w="354329" h="765810">
                <a:moveTo>
                  <a:pt x="354329" y="519557"/>
                </a:moveTo>
                <a:lnTo>
                  <a:pt x="351789" y="519557"/>
                </a:lnTo>
                <a:lnTo>
                  <a:pt x="351789" y="520700"/>
                </a:lnTo>
                <a:lnTo>
                  <a:pt x="354329" y="520700"/>
                </a:lnTo>
                <a:lnTo>
                  <a:pt x="354329" y="519557"/>
                </a:lnTo>
                <a:close/>
              </a:path>
              <a:path w="354329" h="765810">
                <a:moveTo>
                  <a:pt x="354329" y="515620"/>
                </a:moveTo>
                <a:lnTo>
                  <a:pt x="351789" y="515620"/>
                </a:lnTo>
                <a:lnTo>
                  <a:pt x="351789" y="518160"/>
                </a:lnTo>
                <a:lnTo>
                  <a:pt x="354329" y="518160"/>
                </a:lnTo>
                <a:lnTo>
                  <a:pt x="354329" y="515620"/>
                </a:lnTo>
                <a:close/>
              </a:path>
              <a:path w="354329" h="765810">
                <a:moveTo>
                  <a:pt x="354329" y="513207"/>
                </a:moveTo>
                <a:lnTo>
                  <a:pt x="351789" y="513207"/>
                </a:lnTo>
                <a:lnTo>
                  <a:pt x="351789" y="514350"/>
                </a:lnTo>
                <a:lnTo>
                  <a:pt x="354329" y="514350"/>
                </a:lnTo>
                <a:lnTo>
                  <a:pt x="354329" y="513207"/>
                </a:lnTo>
                <a:close/>
              </a:path>
              <a:path w="354329" h="765810">
                <a:moveTo>
                  <a:pt x="354329" y="509270"/>
                </a:moveTo>
                <a:lnTo>
                  <a:pt x="351789" y="509270"/>
                </a:lnTo>
                <a:lnTo>
                  <a:pt x="351789" y="511810"/>
                </a:lnTo>
                <a:lnTo>
                  <a:pt x="354329" y="511810"/>
                </a:lnTo>
                <a:lnTo>
                  <a:pt x="354329" y="509270"/>
                </a:lnTo>
                <a:close/>
              </a:path>
              <a:path w="354329" h="765810">
                <a:moveTo>
                  <a:pt x="354329" y="506857"/>
                </a:moveTo>
                <a:lnTo>
                  <a:pt x="351789" y="506857"/>
                </a:lnTo>
                <a:lnTo>
                  <a:pt x="351789" y="508000"/>
                </a:lnTo>
                <a:lnTo>
                  <a:pt x="354329" y="508000"/>
                </a:lnTo>
                <a:lnTo>
                  <a:pt x="354329" y="506857"/>
                </a:lnTo>
                <a:close/>
              </a:path>
              <a:path w="354329" h="765810">
                <a:moveTo>
                  <a:pt x="354329" y="502920"/>
                </a:moveTo>
                <a:lnTo>
                  <a:pt x="351789" y="502920"/>
                </a:lnTo>
                <a:lnTo>
                  <a:pt x="351789" y="505460"/>
                </a:lnTo>
                <a:lnTo>
                  <a:pt x="354329" y="505460"/>
                </a:lnTo>
                <a:lnTo>
                  <a:pt x="354329" y="502920"/>
                </a:lnTo>
                <a:close/>
              </a:path>
              <a:path w="354329" h="765810">
                <a:moveTo>
                  <a:pt x="354329" y="500507"/>
                </a:moveTo>
                <a:lnTo>
                  <a:pt x="351789" y="500507"/>
                </a:lnTo>
                <a:lnTo>
                  <a:pt x="351789" y="501650"/>
                </a:lnTo>
                <a:lnTo>
                  <a:pt x="354329" y="501650"/>
                </a:lnTo>
                <a:lnTo>
                  <a:pt x="354329" y="500507"/>
                </a:lnTo>
                <a:close/>
              </a:path>
              <a:path w="354329" h="765810">
                <a:moveTo>
                  <a:pt x="354329" y="496570"/>
                </a:moveTo>
                <a:lnTo>
                  <a:pt x="351789" y="496570"/>
                </a:lnTo>
                <a:lnTo>
                  <a:pt x="351789" y="499110"/>
                </a:lnTo>
                <a:lnTo>
                  <a:pt x="354329" y="499110"/>
                </a:lnTo>
                <a:lnTo>
                  <a:pt x="354329" y="496570"/>
                </a:lnTo>
                <a:close/>
              </a:path>
              <a:path w="354329" h="765810">
                <a:moveTo>
                  <a:pt x="354329" y="494157"/>
                </a:moveTo>
                <a:lnTo>
                  <a:pt x="351789" y="494157"/>
                </a:lnTo>
                <a:lnTo>
                  <a:pt x="351789" y="495300"/>
                </a:lnTo>
                <a:lnTo>
                  <a:pt x="354329" y="495300"/>
                </a:lnTo>
                <a:lnTo>
                  <a:pt x="354329" y="494157"/>
                </a:lnTo>
                <a:close/>
              </a:path>
              <a:path w="354329" h="765810">
                <a:moveTo>
                  <a:pt x="354329" y="490220"/>
                </a:moveTo>
                <a:lnTo>
                  <a:pt x="351789" y="490220"/>
                </a:lnTo>
                <a:lnTo>
                  <a:pt x="351789" y="492760"/>
                </a:lnTo>
                <a:lnTo>
                  <a:pt x="354329" y="492760"/>
                </a:lnTo>
                <a:lnTo>
                  <a:pt x="354329" y="490220"/>
                </a:lnTo>
                <a:close/>
              </a:path>
              <a:path w="354329" h="765810">
                <a:moveTo>
                  <a:pt x="354329" y="487807"/>
                </a:moveTo>
                <a:lnTo>
                  <a:pt x="351789" y="487807"/>
                </a:lnTo>
                <a:lnTo>
                  <a:pt x="351789" y="488950"/>
                </a:lnTo>
                <a:lnTo>
                  <a:pt x="354329" y="488950"/>
                </a:lnTo>
                <a:lnTo>
                  <a:pt x="354329" y="487807"/>
                </a:lnTo>
                <a:close/>
              </a:path>
              <a:path w="354329" h="765810">
                <a:moveTo>
                  <a:pt x="354329" y="483870"/>
                </a:moveTo>
                <a:lnTo>
                  <a:pt x="351789" y="483870"/>
                </a:lnTo>
                <a:lnTo>
                  <a:pt x="351789" y="486410"/>
                </a:lnTo>
                <a:lnTo>
                  <a:pt x="354329" y="486410"/>
                </a:lnTo>
                <a:lnTo>
                  <a:pt x="354329" y="483870"/>
                </a:lnTo>
                <a:close/>
              </a:path>
              <a:path w="354329" h="765810">
                <a:moveTo>
                  <a:pt x="354329" y="481457"/>
                </a:moveTo>
                <a:lnTo>
                  <a:pt x="351789" y="481457"/>
                </a:lnTo>
                <a:lnTo>
                  <a:pt x="351789" y="482600"/>
                </a:lnTo>
                <a:lnTo>
                  <a:pt x="354329" y="482600"/>
                </a:lnTo>
                <a:lnTo>
                  <a:pt x="354329" y="481457"/>
                </a:lnTo>
                <a:close/>
              </a:path>
              <a:path w="354329" h="765810">
                <a:moveTo>
                  <a:pt x="354329" y="477520"/>
                </a:moveTo>
                <a:lnTo>
                  <a:pt x="351789" y="477520"/>
                </a:lnTo>
                <a:lnTo>
                  <a:pt x="351789" y="480060"/>
                </a:lnTo>
                <a:lnTo>
                  <a:pt x="354329" y="480060"/>
                </a:lnTo>
                <a:lnTo>
                  <a:pt x="354329" y="477520"/>
                </a:lnTo>
                <a:close/>
              </a:path>
              <a:path w="354329" h="765810">
                <a:moveTo>
                  <a:pt x="354329" y="475107"/>
                </a:moveTo>
                <a:lnTo>
                  <a:pt x="351789" y="475107"/>
                </a:lnTo>
                <a:lnTo>
                  <a:pt x="351789" y="476250"/>
                </a:lnTo>
                <a:lnTo>
                  <a:pt x="354329" y="476250"/>
                </a:lnTo>
                <a:lnTo>
                  <a:pt x="354329" y="475107"/>
                </a:lnTo>
                <a:close/>
              </a:path>
              <a:path w="354329" h="765810">
                <a:moveTo>
                  <a:pt x="354329" y="471170"/>
                </a:moveTo>
                <a:lnTo>
                  <a:pt x="351789" y="471170"/>
                </a:lnTo>
                <a:lnTo>
                  <a:pt x="351789" y="473710"/>
                </a:lnTo>
                <a:lnTo>
                  <a:pt x="354329" y="473710"/>
                </a:lnTo>
                <a:lnTo>
                  <a:pt x="354329" y="471170"/>
                </a:lnTo>
                <a:close/>
              </a:path>
              <a:path w="354329" h="765810">
                <a:moveTo>
                  <a:pt x="354329" y="468757"/>
                </a:moveTo>
                <a:lnTo>
                  <a:pt x="351789" y="468757"/>
                </a:lnTo>
                <a:lnTo>
                  <a:pt x="351789" y="469900"/>
                </a:lnTo>
                <a:lnTo>
                  <a:pt x="354329" y="469900"/>
                </a:lnTo>
                <a:lnTo>
                  <a:pt x="354329" y="468757"/>
                </a:lnTo>
                <a:close/>
              </a:path>
              <a:path w="354329" h="765810">
                <a:moveTo>
                  <a:pt x="354329" y="464820"/>
                </a:moveTo>
                <a:lnTo>
                  <a:pt x="351789" y="464820"/>
                </a:lnTo>
                <a:lnTo>
                  <a:pt x="351789" y="467360"/>
                </a:lnTo>
                <a:lnTo>
                  <a:pt x="354329" y="467360"/>
                </a:lnTo>
                <a:lnTo>
                  <a:pt x="354329" y="464820"/>
                </a:lnTo>
                <a:close/>
              </a:path>
              <a:path w="354329" h="765810">
                <a:moveTo>
                  <a:pt x="354329" y="459867"/>
                </a:moveTo>
                <a:lnTo>
                  <a:pt x="351789" y="459867"/>
                </a:lnTo>
                <a:lnTo>
                  <a:pt x="351789" y="463550"/>
                </a:lnTo>
                <a:lnTo>
                  <a:pt x="354329" y="463550"/>
                </a:lnTo>
                <a:lnTo>
                  <a:pt x="354329" y="459867"/>
                </a:lnTo>
                <a:close/>
              </a:path>
              <a:path w="354329" h="765810">
                <a:moveTo>
                  <a:pt x="2539" y="629920"/>
                </a:moveTo>
                <a:lnTo>
                  <a:pt x="0" y="629920"/>
                </a:lnTo>
                <a:lnTo>
                  <a:pt x="0" y="687070"/>
                </a:lnTo>
                <a:lnTo>
                  <a:pt x="2539" y="687070"/>
                </a:lnTo>
                <a:lnTo>
                  <a:pt x="2539" y="629920"/>
                </a:lnTo>
                <a:close/>
              </a:path>
              <a:path w="354329" h="765810">
                <a:moveTo>
                  <a:pt x="354329" y="629920"/>
                </a:moveTo>
                <a:lnTo>
                  <a:pt x="351789" y="629920"/>
                </a:lnTo>
                <a:lnTo>
                  <a:pt x="351789" y="687070"/>
                </a:lnTo>
                <a:lnTo>
                  <a:pt x="354329" y="687070"/>
                </a:lnTo>
                <a:lnTo>
                  <a:pt x="354329" y="629920"/>
                </a:lnTo>
                <a:close/>
              </a:path>
              <a:path w="354329" h="765810">
                <a:moveTo>
                  <a:pt x="2539" y="687070"/>
                </a:moveTo>
                <a:lnTo>
                  <a:pt x="0" y="687070"/>
                </a:lnTo>
                <a:lnTo>
                  <a:pt x="0" y="741680"/>
                </a:lnTo>
                <a:lnTo>
                  <a:pt x="2539" y="741680"/>
                </a:lnTo>
                <a:lnTo>
                  <a:pt x="2539" y="687070"/>
                </a:lnTo>
                <a:close/>
              </a:path>
              <a:path w="354329" h="765810">
                <a:moveTo>
                  <a:pt x="354329" y="687070"/>
                </a:moveTo>
                <a:lnTo>
                  <a:pt x="351789" y="687070"/>
                </a:lnTo>
                <a:lnTo>
                  <a:pt x="351789" y="741680"/>
                </a:lnTo>
                <a:lnTo>
                  <a:pt x="354329" y="741680"/>
                </a:lnTo>
                <a:lnTo>
                  <a:pt x="354329" y="687070"/>
                </a:lnTo>
                <a:close/>
              </a:path>
              <a:path w="354329" h="765810">
                <a:moveTo>
                  <a:pt x="2539" y="741680"/>
                </a:moveTo>
                <a:lnTo>
                  <a:pt x="0" y="741680"/>
                </a:lnTo>
                <a:lnTo>
                  <a:pt x="0" y="748030"/>
                </a:lnTo>
                <a:lnTo>
                  <a:pt x="2539" y="748030"/>
                </a:lnTo>
                <a:lnTo>
                  <a:pt x="2539" y="741680"/>
                </a:lnTo>
                <a:close/>
              </a:path>
              <a:path w="354329" h="765810">
                <a:moveTo>
                  <a:pt x="354329" y="741680"/>
                </a:moveTo>
                <a:lnTo>
                  <a:pt x="351789" y="741680"/>
                </a:lnTo>
                <a:lnTo>
                  <a:pt x="351789" y="748030"/>
                </a:lnTo>
                <a:lnTo>
                  <a:pt x="354329" y="748030"/>
                </a:lnTo>
                <a:lnTo>
                  <a:pt x="354329" y="741680"/>
                </a:lnTo>
                <a:close/>
              </a:path>
              <a:path w="354329" h="765810">
                <a:moveTo>
                  <a:pt x="2539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539" y="754380"/>
                </a:lnTo>
                <a:lnTo>
                  <a:pt x="2539" y="748030"/>
                </a:lnTo>
                <a:close/>
              </a:path>
              <a:path w="354329" h="765810">
                <a:moveTo>
                  <a:pt x="354329" y="748030"/>
                </a:moveTo>
                <a:lnTo>
                  <a:pt x="351789" y="748030"/>
                </a:lnTo>
                <a:lnTo>
                  <a:pt x="351789" y="754380"/>
                </a:lnTo>
                <a:lnTo>
                  <a:pt x="354329" y="754380"/>
                </a:lnTo>
                <a:lnTo>
                  <a:pt x="354329" y="748030"/>
                </a:lnTo>
                <a:close/>
              </a:path>
              <a:path w="354329" h="765810">
                <a:moveTo>
                  <a:pt x="2539" y="754380"/>
                </a:moveTo>
                <a:lnTo>
                  <a:pt x="0" y="754380"/>
                </a:lnTo>
                <a:lnTo>
                  <a:pt x="0" y="760730"/>
                </a:lnTo>
                <a:lnTo>
                  <a:pt x="2539" y="760730"/>
                </a:lnTo>
                <a:lnTo>
                  <a:pt x="2539" y="754380"/>
                </a:lnTo>
                <a:close/>
              </a:path>
              <a:path w="354329" h="765810">
                <a:moveTo>
                  <a:pt x="354329" y="754380"/>
                </a:moveTo>
                <a:lnTo>
                  <a:pt x="351789" y="754380"/>
                </a:lnTo>
                <a:lnTo>
                  <a:pt x="351789" y="760730"/>
                </a:lnTo>
                <a:lnTo>
                  <a:pt x="354329" y="760730"/>
                </a:lnTo>
                <a:lnTo>
                  <a:pt x="354329" y="754380"/>
                </a:lnTo>
                <a:close/>
              </a:path>
              <a:path w="354329" h="765810">
                <a:moveTo>
                  <a:pt x="2539" y="760730"/>
                </a:moveTo>
                <a:lnTo>
                  <a:pt x="0" y="760730"/>
                </a:lnTo>
                <a:lnTo>
                  <a:pt x="0" y="765810"/>
                </a:lnTo>
                <a:lnTo>
                  <a:pt x="354329" y="765810"/>
                </a:lnTo>
                <a:lnTo>
                  <a:pt x="354329" y="764540"/>
                </a:lnTo>
                <a:lnTo>
                  <a:pt x="102870" y="764540"/>
                </a:lnTo>
                <a:lnTo>
                  <a:pt x="102870" y="763270"/>
                </a:lnTo>
                <a:lnTo>
                  <a:pt x="97789" y="763270"/>
                </a:lnTo>
                <a:lnTo>
                  <a:pt x="97789" y="762000"/>
                </a:lnTo>
                <a:lnTo>
                  <a:pt x="2539" y="762000"/>
                </a:lnTo>
                <a:lnTo>
                  <a:pt x="2539" y="760730"/>
                </a:lnTo>
                <a:close/>
              </a:path>
              <a:path w="354329" h="765810">
                <a:moveTo>
                  <a:pt x="354329" y="760730"/>
                </a:moveTo>
                <a:lnTo>
                  <a:pt x="351789" y="760730"/>
                </a:lnTo>
                <a:lnTo>
                  <a:pt x="351789" y="762000"/>
                </a:lnTo>
                <a:lnTo>
                  <a:pt x="144779" y="762000"/>
                </a:lnTo>
                <a:lnTo>
                  <a:pt x="144779" y="763270"/>
                </a:lnTo>
                <a:lnTo>
                  <a:pt x="128269" y="763270"/>
                </a:lnTo>
                <a:lnTo>
                  <a:pt x="128269" y="764540"/>
                </a:lnTo>
                <a:lnTo>
                  <a:pt x="354329" y="764540"/>
                </a:lnTo>
                <a:lnTo>
                  <a:pt x="354329" y="760730"/>
                </a:lnTo>
                <a:close/>
              </a:path>
            </a:pathLst>
          </a:custGeom>
          <a:solidFill>
            <a:srgbClr val="B843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2" name="bk object 4932"/>
          <p:cNvSpPr/>
          <p:nvPr/>
        </p:nvSpPr>
        <p:spPr>
          <a:xfrm>
            <a:off x="5657850" y="2871597"/>
            <a:ext cx="349250" cy="758190"/>
          </a:xfrm>
          <a:custGeom>
            <a:avLst/>
            <a:gdLst/>
            <a:ahLst/>
            <a:cxnLst/>
            <a:rect l="l" t="t" r="r" b="b"/>
            <a:pathLst>
              <a:path w="349250" h="758189">
                <a:moveTo>
                  <a:pt x="349250" y="48260"/>
                </a:moveTo>
                <a:lnTo>
                  <a:pt x="345439" y="48260"/>
                </a:lnTo>
                <a:lnTo>
                  <a:pt x="345439" y="53212"/>
                </a:lnTo>
                <a:lnTo>
                  <a:pt x="349250" y="53212"/>
                </a:lnTo>
                <a:lnTo>
                  <a:pt x="349250" y="48260"/>
                </a:lnTo>
                <a:close/>
              </a:path>
              <a:path w="349250" h="758189">
                <a:moveTo>
                  <a:pt x="349250" y="41910"/>
                </a:moveTo>
                <a:lnTo>
                  <a:pt x="345439" y="41910"/>
                </a:lnTo>
                <a:lnTo>
                  <a:pt x="345439" y="46862"/>
                </a:lnTo>
                <a:lnTo>
                  <a:pt x="349250" y="46862"/>
                </a:lnTo>
                <a:lnTo>
                  <a:pt x="349250" y="41910"/>
                </a:lnTo>
                <a:close/>
              </a:path>
              <a:path w="349250" h="758189">
                <a:moveTo>
                  <a:pt x="349250" y="39370"/>
                </a:moveTo>
                <a:lnTo>
                  <a:pt x="345439" y="39370"/>
                </a:lnTo>
                <a:lnTo>
                  <a:pt x="345439" y="40512"/>
                </a:lnTo>
                <a:lnTo>
                  <a:pt x="349250" y="40512"/>
                </a:lnTo>
                <a:lnTo>
                  <a:pt x="349250" y="39370"/>
                </a:lnTo>
                <a:close/>
              </a:path>
              <a:path w="349250" h="758189">
                <a:moveTo>
                  <a:pt x="349250" y="35560"/>
                </a:moveTo>
                <a:lnTo>
                  <a:pt x="345439" y="35560"/>
                </a:lnTo>
                <a:lnTo>
                  <a:pt x="345439" y="38100"/>
                </a:lnTo>
                <a:lnTo>
                  <a:pt x="349250" y="38100"/>
                </a:lnTo>
                <a:lnTo>
                  <a:pt x="349250" y="35560"/>
                </a:lnTo>
                <a:close/>
              </a:path>
              <a:path w="349250" h="758189">
                <a:moveTo>
                  <a:pt x="349250" y="33020"/>
                </a:moveTo>
                <a:lnTo>
                  <a:pt x="345439" y="33020"/>
                </a:lnTo>
                <a:lnTo>
                  <a:pt x="345439" y="34162"/>
                </a:lnTo>
                <a:lnTo>
                  <a:pt x="349250" y="34162"/>
                </a:lnTo>
                <a:lnTo>
                  <a:pt x="349250" y="33020"/>
                </a:lnTo>
                <a:close/>
              </a:path>
              <a:path w="349250" h="758189">
                <a:moveTo>
                  <a:pt x="349250" y="29210"/>
                </a:moveTo>
                <a:lnTo>
                  <a:pt x="345439" y="29210"/>
                </a:lnTo>
                <a:lnTo>
                  <a:pt x="345439" y="31750"/>
                </a:lnTo>
                <a:lnTo>
                  <a:pt x="349250" y="31750"/>
                </a:lnTo>
                <a:lnTo>
                  <a:pt x="349250" y="29210"/>
                </a:lnTo>
                <a:close/>
              </a:path>
              <a:path w="349250" h="758189">
                <a:moveTo>
                  <a:pt x="349250" y="26670"/>
                </a:moveTo>
                <a:lnTo>
                  <a:pt x="345439" y="26670"/>
                </a:lnTo>
                <a:lnTo>
                  <a:pt x="345439" y="27812"/>
                </a:lnTo>
                <a:lnTo>
                  <a:pt x="349250" y="27812"/>
                </a:lnTo>
                <a:lnTo>
                  <a:pt x="349250" y="26670"/>
                </a:lnTo>
                <a:close/>
              </a:path>
              <a:path w="349250" h="758189">
                <a:moveTo>
                  <a:pt x="349250" y="22860"/>
                </a:moveTo>
                <a:lnTo>
                  <a:pt x="345439" y="22860"/>
                </a:lnTo>
                <a:lnTo>
                  <a:pt x="345439" y="25400"/>
                </a:lnTo>
                <a:lnTo>
                  <a:pt x="349250" y="25400"/>
                </a:lnTo>
                <a:lnTo>
                  <a:pt x="349250" y="22860"/>
                </a:lnTo>
                <a:close/>
              </a:path>
              <a:path w="349250" h="758189">
                <a:moveTo>
                  <a:pt x="349250" y="20320"/>
                </a:moveTo>
                <a:lnTo>
                  <a:pt x="345439" y="20320"/>
                </a:lnTo>
                <a:lnTo>
                  <a:pt x="345439" y="21462"/>
                </a:lnTo>
                <a:lnTo>
                  <a:pt x="349250" y="21462"/>
                </a:lnTo>
                <a:lnTo>
                  <a:pt x="349250" y="20320"/>
                </a:lnTo>
                <a:close/>
              </a:path>
              <a:path w="349250" h="758189">
                <a:moveTo>
                  <a:pt x="349250" y="16510"/>
                </a:moveTo>
                <a:lnTo>
                  <a:pt x="345439" y="16510"/>
                </a:lnTo>
                <a:lnTo>
                  <a:pt x="345439" y="19050"/>
                </a:lnTo>
                <a:lnTo>
                  <a:pt x="349250" y="19050"/>
                </a:lnTo>
                <a:lnTo>
                  <a:pt x="349250" y="16510"/>
                </a:lnTo>
                <a:close/>
              </a:path>
              <a:path w="349250" h="758189">
                <a:moveTo>
                  <a:pt x="349250" y="13970"/>
                </a:moveTo>
                <a:lnTo>
                  <a:pt x="345439" y="13970"/>
                </a:lnTo>
                <a:lnTo>
                  <a:pt x="345439" y="15112"/>
                </a:lnTo>
                <a:lnTo>
                  <a:pt x="349250" y="15112"/>
                </a:lnTo>
                <a:lnTo>
                  <a:pt x="349250" y="13970"/>
                </a:lnTo>
                <a:close/>
              </a:path>
              <a:path w="349250" h="758189">
                <a:moveTo>
                  <a:pt x="349250" y="10160"/>
                </a:moveTo>
                <a:lnTo>
                  <a:pt x="345439" y="10160"/>
                </a:lnTo>
                <a:lnTo>
                  <a:pt x="345439" y="12700"/>
                </a:lnTo>
                <a:lnTo>
                  <a:pt x="349250" y="12700"/>
                </a:lnTo>
                <a:lnTo>
                  <a:pt x="349250" y="10160"/>
                </a:lnTo>
                <a:close/>
              </a:path>
              <a:path w="349250" h="758189">
                <a:moveTo>
                  <a:pt x="349250" y="7620"/>
                </a:moveTo>
                <a:lnTo>
                  <a:pt x="345439" y="7620"/>
                </a:lnTo>
                <a:lnTo>
                  <a:pt x="345439" y="8762"/>
                </a:lnTo>
                <a:lnTo>
                  <a:pt x="349250" y="8762"/>
                </a:lnTo>
                <a:lnTo>
                  <a:pt x="349250" y="7620"/>
                </a:lnTo>
                <a:close/>
              </a:path>
              <a:path w="349250" h="758189">
                <a:moveTo>
                  <a:pt x="349250" y="3810"/>
                </a:moveTo>
                <a:lnTo>
                  <a:pt x="345439" y="3810"/>
                </a:lnTo>
                <a:lnTo>
                  <a:pt x="345439" y="6350"/>
                </a:lnTo>
                <a:lnTo>
                  <a:pt x="349250" y="6350"/>
                </a:lnTo>
                <a:lnTo>
                  <a:pt x="349250" y="3810"/>
                </a:lnTo>
                <a:close/>
              </a:path>
              <a:path w="349250" h="758189">
                <a:moveTo>
                  <a:pt x="151129" y="2412"/>
                </a:moveTo>
                <a:lnTo>
                  <a:pt x="149860" y="2412"/>
                </a:lnTo>
                <a:lnTo>
                  <a:pt x="149860" y="3810"/>
                </a:lnTo>
                <a:lnTo>
                  <a:pt x="151129" y="3810"/>
                </a:lnTo>
                <a:lnTo>
                  <a:pt x="151129" y="2412"/>
                </a:lnTo>
                <a:close/>
              </a:path>
              <a:path w="349250" h="758189">
                <a:moveTo>
                  <a:pt x="154939" y="0"/>
                </a:moveTo>
                <a:lnTo>
                  <a:pt x="153670" y="0"/>
                </a:lnTo>
                <a:lnTo>
                  <a:pt x="153670" y="2412"/>
                </a:lnTo>
                <a:lnTo>
                  <a:pt x="349250" y="2412"/>
                </a:lnTo>
                <a:lnTo>
                  <a:pt x="349250" y="1270"/>
                </a:lnTo>
                <a:lnTo>
                  <a:pt x="154939" y="1270"/>
                </a:lnTo>
                <a:lnTo>
                  <a:pt x="154939" y="0"/>
                </a:lnTo>
                <a:close/>
              </a:path>
              <a:path w="349250" h="758189">
                <a:moveTo>
                  <a:pt x="349250" y="54483"/>
                </a:moveTo>
                <a:lnTo>
                  <a:pt x="345439" y="54483"/>
                </a:lnTo>
                <a:lnTo>
                  <a:pt x="345439" y="60833"/>
                </a:lnTo>
                <a:lnTo>
                  <a:pt x="349250" y="60833"/>
                </a:lnTo>
                <a:lnTo>
                  <a:pt x="349250" y="54483"/>
                </a:lnTo>
                <a:close/>
              </a:path>
              <a:path w="349250" h="758189">
                <a:moveTo>
                  <a:pt x="349250" y="139700"/>
                </a:moveTo>
                <a:lnTo>
                  <a:pt x="345439" y="139700"/>
                </a:lnTo>
                <a:lnTo>
                  <a:pt x="345439" y="149733"/>
                </a:lnTo>
                <a:lnTo>
                  <a:pt x="349250" y="149733"/>
                </a:lnTo>
                <a:lnTo>
                  <a:pt x="349250" y="139700"/>
                </a:lnTo>
                <a:close/>
              </a:path>
              <a:path w="349250" h="758189">
                <a:moveTo>
                  <a:pt x="349250" y="136017"/>
                </a:moveTo>
                <a:lnTo>
                  <a:pt x="345439" y="136017"/>
                </a:lnTo>
                <a:lnTo>
                  <a:pt x="345439" y="139573"/>
                </a:lnTo>
                <a:lnTo>
                  <a:pt x="349250" y="139573"/>
                </a:lnTo>
                <a:lnTo>
                  <a:pt x="349250" y="136017"/>
                </a:lnTo>
                <a:close/>
              </a:path>
              <a:path w="349250" h="758189">
                <a:moveTo>
                  <a:pt x="349250" y="133350"/>
                </a:moveTo>
                <a:lnTo>
                  <a:pt x="345439" y="133350"/>
                </a:lnTo>
                <a:lnTo>
                  <a:pt x="345439" y="135762"/>
                </a:lnTo>
                <a:lnTo>
                  <a:pt x="349250" y="135762"/>
                </a:lnTo>
                <a:lnTo>
                  <a:pt x="349250" y="133350"/>
                </a:lnTo>
                <a:close/>
              </a:path>
              <a:path w="349250" h="758189">
                <a:moveTo>
                  <a:pt x="349250" y="129667"/>
                </a:moveTo>
                <a:lnTo>
                  <a:pt x="345439" y="129667"/>
                </a:lnTo>
                <a:lnTo>
                  <a:pt x="345439" y="133223"/>
                </a:lnTo>
                <a:lnTo>
                  <a:pt x="349250" y="133223"/>
                </a:lnTo>
                <a:lnTo>
                  <a:pt x="349250" y="129667"/>
                </a:lnTo>
                <a:close/>
              </a:path>
              <a:path w="349250" h="758189">
                <a:moveTo>
                  <a:pt x="349250" y="127000"/>
                </a:moveTo>
                <a:lnTo>
                  <a:pt x="345439" y="127000"/>
                </a:lnTo>
                <a:lnTo>
                  <a:pt x="345439" y="129412"/>
                </a:lnTo>
                <a:lnTo>
                  <a:pt x="349250" y="129412"/>
                </a:lnTo>
                <a:lnTo>
                  <a:pt x="349250" y="127000"/>
                </a:lnTo>
                <a:close/>
              </a:path>
              <a:path w="349250" h="758189">
                <a:moveTo>
                  <a:pt x="349250" y="123317"/>
                </a:moveTo>
                <a:lnTo>
                  <a:pt x="345439" y="123317"/>
                </a:lnTo>
                <a:lnTo>
                  <a:pt x="345439" y="126873"/>
                </a:lnTo>
                <a:lnTo>
                  <a:pt x="349250" y="126873"/>
                </a:lnTo>
                <a:lnTo>
                  <a:pt x="349250" y="123317"/>
                </a:lnTo>
                <a:close/>
              </a:path>
              <a:path w="349250" h="758189">
                <a:moveTo>
                  <a:pt x="349250" y="120650"/>
                </a:moveTo>
                <a:lnTo>
                  <a:pt x="345439" y="120650"/>
                </a:lnTo>
                <a:lnTo>
                  <a:pt x="345439" y="123062"/>
                </a:lnTo>
                <a:lnTo>
                  <a:pt x="349250" y="123062"/>
                </a:lnTo>
                <a:lnTo>
                  <a:pt x="349250" y="120650"/>
                </a:lnTo>
                <a:close/>
              </a:path>
              <a:path w="349250" h="758189">
                <a:moveTo>
                  <a:pt x="349250" y="116967"/>
                </a:moveTo>
                <a:lnTo>
                  <a:pt x="345439" y="116967"/>
                </a:lnTo>
                <a:lnTo>
                  <a:pt x="345439" y="120523"/>
                </a:lnTo>
                <a:lnTo>
                  <a:pt x="349250" y="120523"/>
                </a:lnTo>
                <a:lnTo>
                  <a:pt x="349250" y="116967"/>
                </a:lnTo>
                <a:close/>
              </a:path>
              <a:path w="349250" h="758189">
                <a:moveTo>
                  <a:pt x="349250" y="114300"/>
                </a:moveTo>
                <a:lnTo>
                  <a:pt x="345439" y="114300"/>
                </a:lnTo>
                <a:lnTo>
                  <a:pt x="345439" y="116712"/>
                </a:lnTo>
                <a:lnTo>
                  <a:pt x="349250" y="116712"/>
                </a:lnTo>
                <a:lnTo>
                  <a:pt x="349250" y="114300"/>
                </a:lnTo>
                <a:close/>
              </a:path>
              <a:path w="349250" h="758189">
                <a:moveTo>
                  <a:pt x="349250" y="110617"/>
                </a:moveTo>
                <a:lnTo>
                  <a:pt x="345439" y="110617"/>
                </a:lnTo>
                <a:lnTo>
                  <a:pt x="345439" y="114173"/>
                </a:lnTo>
                <a:lnTo>
                  <a:pt x="349250" y="114173"/>
                </a:lnTo>
                <a:lnTo>
                  <a:pt x="349250" y="110617"/>
                </a:lnTo>
                <a:close/>
              </a:path>
              <a:path w="349250" h="758189">
                <a:moveTo>
                  <a:pt x="349250" y="107950"/>
                </a:moveTo>
                <a:lnTo>
                  <a:pt x="345439" y="107950"/>
                </a:lnTo>
                <a:lnTo>
                  <a:pt x="345439" y="110362"/>
                </a:lnTo>
                <a:lnTo>
                  <a:pt x="349250" y="110362"/>
                </a:lnTo>
                <a:lnTo>
                  <a:pt x="349250" y="107950"/>
                </a:lnTo>
                <a:close/>
              </a:path>
              <a:path w="349250" h="758189">
                <a:moveTo>
                  <a:pt x="349250" y="104267"/>
                </a:moveTo>
                <a:lnTo>
                  <a:pt x="345439" y="104267"/>
                </a:lnTo>
                <a:lnTo>
                  <a:pt x="345439" y="107823"/>
                </a:lnTo>
                <a:lnTo>
                  <a:pt x="349250" y="107823"/>
                </a:lnTo>
                <a:lnTo>
                  <a:pt x="349250" y="104267"/>
                </a:lnTo>
                <a:close/>
              </a:path>
              <a:path w="349250" h="758189">
                <a:moveTo>
                  <a:pt x="349250" y="101600"/>
                </a:moveTo>
                <a:lnTo>
                  <a:pt x="345439" y="101600"/>
                </a:lnTo>
                <a:lnTo>
                  <a:pt x="345439" y="104012"/>
                </a:lnTo>
                <a:lnTo>
                  <a:pt x="349250" y="104012"/>
                </a:lnTo>
                <a:lnTo>
                  <a:pt x="349250" y="101600"/>
                </a:lnTo>
                <a:close/>
              </a:path>
              <a:path w="349250" h="758189">
                <a:moveTo>
                  <a:pt x="349250" y="97917"/>
                </a:moveTo>
                <a:lnTo>
                  <a:pt x="345439" y="97917"/>
                </a:lnTo>
                <a:lnTo>
                  <a:pt x="345439" y="101473"/>
                </a:lnTo>
                <a:lnTo>
                  <a:pt x="349250" y="101473"/>
                </a:lnTo>
                <a:lnTo>
                  <a:pt x="349250" y="97917"/>
                </a:lnTo>
                <a:close/>
              </a:path>
              <a:path w="349250" h="758189">
                <a:moveTo>
                  <a:pt x="349250" y="95250"/>
                </a:moveTo>
                <a:lnTo>
                  <a:pt x="345439" y="95250"/>
                </a:lnTo>
                <a:lnTo>
                  <a:pt x="345439" y="97662"/>
                </a:lnTo>
                <a:lnTo>
                  <a:pt x="349250" y="97662"/>
                </a:lnTo>
                <a:lnTo>
                  <a:pt x="349250" y="95250"/>
                </a:lnTo>
                <a:close/>
              </a:path>
              <a:path w="349250" h="758189">
                <a:moveTo>
                  <a:pt x="349250" y="91567"/>
                </a:moveTo>
                <a:lnTo>
                  <a:pt x="345439" y="91567"/>
                </a:lnTo>
                <a:lnTo>
                  <a:pt x="345439" y="95123"/>
                </a:lnTo>
                <a:lnTo>
                  <a:pt x="349250" y="95123"/>
                </a:lnTo>
                <a:lnTo>
                  <a:pt x="349250" y="91567"/>
                </a:lnTo>
                <a:close/>
              </a:path>
              <a:path w="349250" h="758189">
                <a:moveTo>
                  <a:pt x="349250" y="88900"/>
                </a:moveTo>
                <a:lnTo>
                  <a:pt x="345439" y="88900"/>
                </a:lnTo>
                <a:lnTo>
                  <a:pt x="345439" y="91312"/>
                </a:lnTo>
                <a:lnTo>
                  <a:pt x="349250" y="91312"/>
                </a:lnTo>
                <a:lnTo>
                  <a:pt x="349250" y="88900"/>
                </a:lnTo>
                <a:close/>
              </a:path>
              <a:path w="349250" h="758189">
                <a:moveTo>
                  <a:pt x="349250" y="85217"/>
                </a:moveTo>
                <a:lnTo>
                  <a:pt x="345439" y="85217"/>
                </a:lnTo>
                <a:lnTo>
                  <a:pt x="345439" y="88773"/>
                </a:lnTo>
                <a:lnTo>
                  <a:pt x="349250" y="88773"/>
                </a:lnTo>
                <a:lnTo>
                  <a:pt x="349250" y="85217"/>
                </a:lnTo>
                <a:close/>
              </a:path>
              <a:path w="349250" h="758189">
                <a:moveTo>
                  <a:pt x="349250" y="82550"/>
                </a:moveTo>
                <a:lnTo>
                  <a:pt x="345439" y="82550"/>
                </a:lnTo>
                <a:lnTo>
                  <a:pt x="345439" y="84962"/>
                </a:lnTo>
                <a:lnTo>
                  <a:pt x="349250" y="84962"/>
                </a:lnTo>
                <a:lnTo>
                  <a:pt x="349250" y="82550"/>
                </a:lnTo>
                <a:close/>
              </a:path>
              <a:path w="349250" h="758189">
                <a:moveTo>
                  <a:pt x="349250" y="78867"/>
                </a:moveTo>
                <a:lnTo>
                  <a:pt x="345439" y="78867"/>
                </a:lnTo>
                <a:lnTo>
                  <a:pt x="345439" y="82423"/>
                </a:lnTo>
                <a:lnTo>
                  <a:pt x="349250" y="82423"/>
                </a:lnTo>
                <a:lnTo>
                  <a:pt x="349250" y="78867"/>
                </a:lnTo>
                <a:close/>
              </a:path>
              <a:path w="349250" h="758189">
                <a:moveTo>
                  <a:pt x="349250" y="76200"/>
                </a:moveTo>
                <a:lnTo>
                  <a:pt x="345439" y="76200"/>
                </a:lnTo>
                <a:lnTo>
                  <a:pt x="345439" y="78612"/>
                </a:lnTo>
                <a:lnTo>
                  <a:pt x="349250" y="78612"/>
                </a:lnTo>
                <a:lnTo>
                  <a:pt x="349250" y="76200"/>
                </a:lnTo>
                <a:close/>
              </a:path>
              <a:path w="349250" h="758189">
                <a:moveTo>
                  <a:pt x="349250" y="72517"/>
                </a:moveTo>
                <a:lnTo>
                  <a:pt x="345439" y="72517"/>
                </a:lnTo>
                <a:lnTo>
                  <a:pt x="345439" y="76073"/>
                </a:lnTo>
                <a:lnTo>
                  <a:pt x="349250" y="76073"/>
                </a:lnTo>
                <a:lnTo>
                  <a:pt x="349250" y="72517"/>
                </a:lnTo>
                <a:close/>
              </a:path>
              <a:path w="349250" h="758189">
                <a:moveTo>
                  <a:pt x="349250" y="69850"/>
                </a:moveTo>
                <a:lnTo>
                  <a:pt x="345439" y="69850"/>
                </a:lnTo>
                <a:lnTo>
                  <a:pt x="345439" y="72262"/>
                </a:lnTo>
                <a:lnTo>
                  <a:pt x="349250" y="72262"/>
                </a:lnTo>
                <a:lnTo>
                  <a:pt x="349250" y="69850"/>
                </a:lnTo>
                <a:close/>
              </a:path>
              <a:path w="349250" h="758189">
                <a:moveTo>
                  <a:pt x="349250" y="66167"/>
                </a:moveTo>
                <a:lnTo>
                  <a:pt x="345439" y="66167"/>
                </a:lnTo>
                <a:lnTo>
                  <a:pt x="345439" y="69723"/>
                </a:lnTo>
                <a:lnTo>
                  <a:pt x="349250" y="69723"/>
                </a:lnTo>
                <a:lnTo>
                  <a:pt x="349250" y="66167"/>
                </a:lnTo>
                <a:close/>
              </a:path>
              <a:path w="349250" h="758189">
                <a:moveTo>
                  <a:pt x="349250" y="63500"/>
                </a:moveTo>
                <a:lnTo>
                  <a:pt x="345439" y="63500"/>
                </a:lnTo>
                <a:lnTo>
                  <a:pt x="345439" y="65912"/>
                </a:lnTo>
                <a:lnTo>
                  <a:pt x="349250" y="65912"/>
                </a:lnTo>
                <a:lnTo>
                  <a:pt x="349250" y="63500"/>
                </a:lnTo>
                <a:close/>
              </a:path>
              <a:path w="349250" h="758189">
                <a:moveTo>
                  <a:pt x="349250" y="60960"/>
                </a:moveTo>
                <a:lnTo>
                  <a:pt x="345439" y="60960"/>
                </a:lnTo>
                <a:lnTo>
                  <a:pt x="345439" y="63373"/>
                </a:lnTo>
                <a:lnTo>
                  <a:pt x="349250" y="63373"/>
                </a:lnTo>
                <a:lnTo>
                  <a:pt x="349250" y="60960"/>
                </a:lnTo>
                <a:close/>
              </a:path>
              <a:path w="349250" h="758189">
                <a:moveTo>
                  <a:pt x="349250" y="149733"/>
                </a:moveTo>
                <a:lnTo>
                  <a:pt x="345439" y="149733"/>
                </a:lnTo>
                <a:lnTo>
                  <a:pt x="345439" y="187833"/>
                </a:lnTo>
                <a:lnTo>
                  <a:pt x="349250" y="187833"/>
                </a:lnTo>
                <a:lnTo>
                  <a:pt x="349250" y="149733"/>
                </a:lnTo>
                <a:close/>
              </a:path>
              <a:path w="349250" h="758189">
                <a:moveTo>
                  <a:pt x="349250" y="187833"/>
                </a:moveTo>
                <a:lnTo>
                  <a:pt x="345439" y="187833"/>
                </a:lnTo>
                <a:lnTo>
                  <a:pt x="345439" y="200533"/>
                </a:lnTo>
                <a:lnTo>
                  <a:pt x="349250" y="200533"/>
                </a:lnTo>
                <a:lnTo>
                  <a:pt x="349250" y="187833"/>
                </a:lnTo>
                <a:close/>
              </a:path>
              <a:path w="349250" h="758189">
                <a:moveTo>
                  <a:pt x="3810" y="248793"/>
                </a:moveTo>
                <a:lnTo>
                  <a:pt x="2539" y="248793"/>
                </a:lnTo>
                <a:lnTo>
                  <a:pt x="2539" y="251333"/>
                </a:lnTo>
                <a:lnTo>
                  <a:pt x="3810" y="251333"/>
                </a:lnTo>
                <a:lnTo>
                  <a:pt x="3810" y="248793"/>
                </a:lnTo>
                <a:close/>
              </a:path>
              <a:path w="349250" h="758189">
                <a:moveTo>
                  <a:pt x="349250" y="200533"/>
                </a:moveTo>
                <a:lnTo>
                  <a:pt x="345439" y="200533"/>
                </a:lnTo>
                <a:lnTo>
                  <a:pt x="345439" y="251333"/>
                </a:lnTo>
                <a:lnTo>
                  <a:pt x="349250" y="251333"/>
                </a:lnTo>
                <a:lnTo>
                  <a:pt x="349250" y="200533"/>
                </a:lnTo>
                <a:close/>
              </a:path>
              <a:path w="349250" h="758189">
                <a:moveTo>
                  <a:pt x="3810" y="251333"/>
                </a:moveTo>
                <a:lnTo>
                  <a:pt x="2539" y="251333"/>
                </a:lnTo>
                <a:lnTo>
                  <a:pt x="2539" y="253873"/>
                </a:lnTo>
                <a:lnTo>
                  <a:pt x="1270" y="253873"/>
                </a:lnTo>
                <a:lnTo>
                  <a:pt x="1270" y="258953"/>
                </a:lnTo>
                <a:lnTo>
                  <a:pt x="0" y="258953"/>
                </a:lnTo>
                <a:lnTo>
                  <a:pt x="0" y="308483"/>
                </a:lnTo>
                <a:lnTo>
                  <a:pt x="3810" y="308483"/>
                </a:lnTo>
                <a:lnTo>
                  <a:pt x="3810" y="251333"/>
                </a:lnTo>
                <a:close/>
              </a:path>
              <a:path w="349250" h="758189">
                <a:moveTo>
                  <a:pt x="349250" y="251333"/>
                </a:moveTo>
                <a:lnTo>
                  <a:pt x="345439" y="251333"/>
                </a:lnTo>
                <a:lnTo>
                  <a:pt x="345439" y="308483"/>
                </a:lnTo>
                <a:lnTo>
                  <a:pt x="349250" y="308483"/>
                </a:lnTo>
                <a:lnTo>
                  <a:pt x="349250" y="251333"/>
                </a:lnTo>
                <a:close/>
              </a:path>
              <a:path w="349250" h="758189">
                <a:moveTo>
                  <a:pt x="3810" y="308483"/>
                </a:moveTo>
                <a:lnTo>
                  <a:pt x="0" y="308483"/>
                </a:lnTo>
                <a:lnTo>
                  <a:pt x="0" y="346583"/>
                </a:lnTo>
                <a:lnTo>
                  <a:pt x="3810" y="346583"/>
                </a:lnTo>
                <a:lnTo>
                  <a:pt x="3810" y="308483"/>
                </a:lnTo>
                <a:close/>
              </a:path>
              <a:path w="349250" h="758189">
                <a:moveTo>
                  <a:pt x="349250" y="308483"/>
                </a:moveTo>
                <a:lnTo>
                  <a:pt x="345439" y="308483"/>
                </a:lnTo>
                <a:lnTo>
                  <a:pt x="345439" y="346583"/>
                </a:lnTo>
                <a:lnTo>
                  <a:pt x="349250" y="346583"/>
                </a:lnTo>
                <a:lnTo>
                  <a:pt x="349250" y="308483"/>
                </a:lnTo>
                <a:close/>
              </a:path>
              <a:path w="349250" h="758189">
                <a:moveTo>
                  <a:pt x="3810" y="402590"/>
                </a:moveTo>
                <a:lnTo>
                  <a:pt x="0" y="402590"/>
                </a:lnTo>
                <a:lnTo>
                  <a:pt x="0" y="416433"/>
                </a:lnTo>
                <a:lnTo>
                  <a:pt x="3810" y="416433"/>
                </a:lnTo>
                <a:lnTo>
                  <a:pt x="3810" y="402590"/>
                </a:lnTo>
                <a:close/>
              </a:path>
              <a:path w="349250" h="758189">
                <a:moveTo>
                  <a:pt x="349250" y="402590"/>
                </a:moveTo>
                <a:lnTo>
                  <a:pt x="345439" y="402590"/>
                </a:lnTo>
                <a:lnTo>
                  <a:pt x="345439" y="416433"/>
                </a:lnTo>
                <a:lnTo>
                  <a:pt x="349250" y="416433"/>
                </a:lnTo>
                <a:lnTo>
                  <a:pt x="349250" y="402590"/>
                </a:lnTo>
                <a:close/>
              </a:path>
              <a:path w="349250" h="758189">
                <a:moveTo>
                  <a:pt x="3810" y="400176"/>
                </a:moveTo>
                <a:lnTo>
                  <a:pt x="0" y="400176"/>
                </a:lnTo>
                <a:lnTo>
                  <a:pt x="0" y="402463"/>
                </a:lnTo>
                <a:lnTo>
                  <a:pt x="3810" y="402463"/>
                </a:lnTo>
                <a:lnTo>
                  <a:pt x="3810" y="400176"/>
                </a:lnTo>
                <a:close/>
              </a:path>
              <a:path w="349250" h="758189">
                <a:moveTo>
                  <a:pt x="349250" y="400176"/>
                </a:moveTo>
                <a:lnTo>
                  <a:pt x="345439" y="400176"/>
                </a:lnTo>
                <a:lnTo>
                  <a:pt x="345439" y="402463"/>
                </a:lnTo>
                <a:lnTo>
                  <a:pt x="349250" y="402463"/>
                </a:lnTo>
                <a:lnTo>
                  <a:pt x="349250" y="400176"/>
                </a:lnTo>
                <a:close/>
              </a:path>
              <a:path w="349250" h="758189">
                <a:moveTo>
                  <a:pt x="3810" y="396366"/>
                </a:moveTo>
                <a:lnTo>
                  <a:pt x="0" y="396366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6366"/>
                </a:lnTo>
                <a:close/>
              </a:path>
              <a:path w="349250" h="758189">
                <a:moveTo>
                  <a:pt x="349250" y="396366"/>
                </a:moveTo>
                <a:lnTo>
                  <a:pt x="345439" y="396366"/>
                </a:lnTo>
                <a:lnTo>
                  <a:pt x="345439" y="400050"/>
                </a:lnTo>
                <a:lnTo>
                  <a:pt x="349250" y="400050"/>
                </a:lnTo>
                <a:lnTo>
                  <a:pt x="349250" y="396366"/>
                </a:lnTo>
                <a:close/>
              </a:path>
              <a:path w="349250" h="758189">
                <a:moveTo>
                  <a:pt x="3810" y="393826"/>
                </a:moveTo>
                <a:lnTo>
                  <a:pt x="0" y="393826"/>
                </a:lnTo>
                <a:lnTo>
                  <a:pt x="0" y="396113"/>
                </a:lnTo>
                <a:lnTo>
                  <a:pt x="3810" y="396113"/>
                </a:lnTo>
                <a:lnTo>
                  <a:pt x="3810" y="393826"/>
                </a:lnTo>
                <a:close/>
              </a:path>
              <a:path w="349250" h="758189">
                <a:moveTo>
                  <a:pt x="349250" y="393826"/>
                </a:moveTo>
                <a:lnTo>
                  <a:pt x="345439" y="393826"/>
                </a:lnTo>
                <a:lnTo>
                  <a:pt x="345439" y="396113"/>
                </a:lnTo>
                <a:lnTo>
                  <a:pt x="349250" y="396113"/>
                </a:lnTo>
                <a:lnTo>
                  <a:pt x="349250" y="393826"/>
                </a:lnTo>
                <a:close/>
              </a:path>
              <a:path w="349250" h="758189">
                <a:moveTo>
                  <a:pt x="3810" y="390016"/>
                </a:moveTo>
                <a:lnTo>
                  <a:pt x="0" y="390016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90016"/>
                </a:lnTo>
                <a:close/>
              </a:path>
              <a:path w="349250" h="758189">
                <a:moveTo>
                  <a:pt x="349250" y="390016"/>
                </a:moveTo>
                <a:lnTo>
                  <a:pt x="345439" y="390016"/>
                </a:lnTo>
                <a:lnTo>
                  <a:pt x="345439" y="393700"/>
                </a:lnTo>
                <a:lnTo>
                  <a:pt x="349250" y="393700"/>
                </a:lnTo>
                <a:lnTo>
                  <a:pt x="349250" y="390016"/>
                </a:lnTo>
                <a:close/>
              </a:path>
              <a:path w="349250" h="758189">
                <a:moveTo>
                  <a:pt x="3810" y="387476"/>
                </a:moveTo>
                <a:lnTo>
                  <a:pt x="0" y="387476"/>
                </a:lnTo>
                <a:lnTo>
                  <a:pt x="0" y="389763"/>
                </a:lnTo>
                <a:lnTo>
                  <a:pt x="3810" y="389763"/>
                </a:lnTo>
                <a:lnTo>
                  <a:pt x="3810" y="387476"/>
                </a:lnTo>
                <a:close/>
              </a:path>
              <a:path w="349250" h="758189">
                <a:moveTo>
                  <a:pt x="349250" y="387476"/>
                </a:moveTo>
                <a:lnTo>
                  <a:pt x="345439" y="387476"/>
                </a:lnTo>
                <a:lnTo>
                  <a:pt x="345439" y="389763"/>
                </a:lnTo>
                <a:lnTo>
                  <a:pt x="349250" y="389763"/>
                </a:lnTo>
                <a:lnTo>
                  <a:pt x="349250" y="387476"/>
                </a:lnTo>
                <a:close/>
              </a:path>
              <a:path w="349250" h="758189">
                <a:moveTo>
                  <a:pt x="3810" y="383666"/>
                </a:moveTo>
                <a:lnTo>
                  <a:pt x="0" y="383666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3666"/>
                </a:lnTo>
                <a:close/>
              </a:path>
              <a:path w="349250" h="758189">
                <a:moveTo>
                  <a:pt x="349250" y="383666"/>
                </a:moveTo>
                <a:lnTo>
                  <a:pt x="345439" y="383666"/>
                </a:lnTo>
                <a:lnTo>
                  <a:pt x="345439" y="387350"/>
                </a:lnTo>
                <a:lnTo>
                  <a:pt x="349250" y="387350"/>
                </a:lnTo>
                <a:lnTo>
                  <a:pt x="349250" y="383666"/>
                </a:lnTo>
                <a:close/>
              </a:path>
              <a:path w="349250" h="758189">
                <a:moveTo>
                  <a:pt x="3810" y="381126"/>
                </a:moveTo>
                <a:lnTo>
                  <a:pt x="0" y="381126"/>
                </a:lnTo>
                <a:lnTo>
                  <a:pt x="0" y="383413"/>
                </a:lnTo>
                <a:lnTo>
                  <a:pt x="3810" y="383413"/>
                </a:lnTo>
                <a:lnTo>
                  <a:pt x="3810" y="381126"/>
                </a:lnTo>
                <a:close/>
              </a:path>
              <a:path w="349250" h="758189">
                <a:moveTo>
                  <a:pt x="349250" y="381126"/>
                </a:moveTo>
                <a:lnTo>
                  <a:pt x="345439" y="381126"/>
                </a:lnTo>
                <a:lnTo>
                  <a:pt x="345439" y="383413"/>
                </a:lnTo>
                <a:lnTo>
                  <a:pt x="349250" y="383413"/>
                </a:lnTo>
                <a:lnTo>
                  <a:pt x="349250" y="381126"/>
                </a:lnTo>
                <a:close/>
              </a:path>
              <a:path w="349250" h="758189">
                <a:moveTo>
                  <a:pt x="3810" y="377316"/>
                </a:moveTo>
                <a:lnTo>
                  <a:pt x="0" y="377316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7316"/>
                </a:lnTo>
                <a:close/>
              </a:path>
              <a:path w="349250" h="758189">
                <a:moveTo>
                  <a:pt x="349250" y="377316"/>
                </a:moveTo>
                <a:lnTo>
                  <a:pt x="345439" y="377316"/>
                </a:lnTo>
                <a:lnTo>
                  <a:pt x="345439" y="381000"/>
                </a:lnTo>
                <a:lnTo>
                  <a:pt x="349250" y="381000"/>
                </a:lnTo>
                <a:lnTo>
                  <a:pt x="349250" y="377316"/>
                </a:lnTo>
                <a:close/>
              </a:path>
              <a:path w="349250" h="758189">
                <a:moveTo>
                  <a:pt x="3810" y="374776"/>
                </a:moveTo>
                <a:lnTo>
                  <a:pt x="0" y="374776"/>
                </a:lnTo>
                <a:lnTo>
                  <a:pt x="0" y="377063"/>
                </a:lnTo>
                <a:lnTo>
                  <a:pt x="3810" y="377063"/>
                </a:lnTo>
                <a:lnTo>
                  <a:pt x="3810" y="374776"/>
                </a:lnTo>
                <a:close/>
              </a:path>
              <a:path w="349250" h="758189">
                <a:moveTo>
                  <a:pt x="349250" y="374776"/>
                </a:moveTo>
                <a:lnTo>
                  <a:pt x="345439" y="374776"/>
                </a:lnTo>
                <a:lnTo>
                  <a:pt x="345439" y="377063"/>
                </a:lnTo>
                <a:lnTo>
                  <a:pt x="349250" y="377063"/>
                </a:lnTo>
                <a:lnTo>
                  <a:pt x="349250" y="374776"/>
                </a:lnTo>
                <a:close/>
              </a:path>
              <a:path w="349250" h="758189">
                <a:moveTo>
                  <a:pt x="3810" y="370966"/>
                </a:moveTo>
                <a:lnTo>
                  <a:pt x="0" y="370966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70966"/>
                </a:lnTo>
                <a:close/>
              </a:path>
              <a:path w="349250" h="758189">
                <a:moveTo>
                  <a:pt x="349250" y="370966"/>
                </a:moveTo>
                <a:lnTo>
                  <a:pt x="345439" y="370966"/>
                </a:lnTo>
                <a:lnTo>
                  <a:pt x="345439" y="374650"/>
                </a:lnTo>
                <a:lnTo>
                  <a:pt x="349250" y="374650"/>
                </a:lnTo>
                <a:lnTo>
                  <a:pt x="349250" y="370966"/>
                </a:lnTo>
                <a:close/>
              </a:path>
              <a:path w="349250" h="758189">
                <a:moveTo>
                  <a:pt x="3810" y="368426"/>
                </a:moveTo>
                <a:lnTo>
                  <a:pt x="0" y="368426"/>
                </a:lnTo>
                <a:lnTo>
                  <a:pt x="0" y="370713"/>
                </a:lnTo>
                <a:lnTo>
                  <a:pt x="3810" y="370713"/>
                </a:lnTo>
                <a:lnTo>
                  <a:pt x="3810" y="368426"/>
                </a:lnTo>
                <a:close/>
              </a:path>
              <a:path w="349250" h="758189">
                <a:moveTo>
                  <a:pt x="349250" y="368426"/>
                </a:moveTo>
                <a:lnTo>
                  <a:pt x="345439" y="368426"/>
                </a:lnTo>
                <a:lnTo>
                  <a:pt x="345439" y="370713"/>
                </a:lnTo>
                <a:lnTo>
                  <a:pt x="349250" y="370713"/>
                </a:lnTo>
                <a:lnTo>
                  <a:pt x="349250" y="368426"/>
                </a:lnTo>
                <a:close/>
              </a:path>
              <a:path w="349250" h="758189">
                <a:moveTo>
                  <a:pt x="3810" y="364616"/>
                </a:moveTo>
                <a:lnTo>
                  <a:pt x="0" y="364616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4616"/>
                </a:lnTo>
                <a:close/>
              </a:path>
              <a:path w="349250" h="758189">
                <a:moveTo>
                  <a:pt x="349250" y="364616"/>
                </a:moveTo>
                <a:lnTo>
                  <a:pt x="345439" y="364616"/>
                </a:lnTo>
                <a:lnTo>
                  <a:pt x="345439" y="368300"/>
                </a:lnTo>
                <a:lnTo>
                  <a:pt x="349250" y="368300"/>
                </a:lnTo>
                <a:lnTo>
                  <a:pt x="349250" y="364616"/>
                </a:lnTo>
                <a:close/>
              </a:path>
              <a:path w="349250" h="758189">
                <a:moveTo>
                  <a:pt x="3810" y="355726"/>
                </a:moveTo>
                <a:lnTo>
                  <a:pt x="0" y="355726"/>
                </a:lnTo>
                <a:lnTo>
                  <a:pt x="0" y="364363"/>
                </a:lnTo>
                <a:lnTo>
                  <a:pt x="3810" y="364363"/>
                </a:lnTo>
                <a:lnTo>
                  <a:pt x="3810" y="355726"/>
                </a:lnTo>
                <a:close/>
              </a:path>
              <a:path w="349250" h="758189">
                <a:moveTo>
                  <a:pt x="349250" y="355726"/>
                </a:moveTo>
                <a:lnTo>
                  <a:pt x="345439" y="355726"/>
                </a:lnTo>
                <a:lnTo>
                  <a:pt x="345439" y="364363"/>
                </a:lnTo>
                <a:lnTo>
                  <a:pt x="349250" y="364363"/>
                </a:lnTo>
                <a:lnTo>
                  <a:pt x="349250" y="355726"/>
                </a:lnTo>
                <a:close/>
              </a:path>
              <a:path w="349250" h="758189">
                <a:moveTo>
                  <a:pt x="3810" y="351916"/>
                </a:moveTo>
                <a:lnTo>
                  <a:pt x="0" y="351916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51916"/>
                </a:lnTo>
                <a:close/>
              </a:path>
              <a:path w="349250" h="758189">
                <a:moveTo>
                  <a:pt x="349250" y="351916"/>
                </a:moveTo>
                <a:lnTo>
                  <a:pt x="345439" y="351916"/>
                </a:lnTo>
                <a:lnTo>
                  <a:pt x="345439" y="355600"/>
                </a:lnTo>
                <a:lnTo>
                  <a:pt x="349250" y="355600"/>
                </a:lnTo>
                <a:lnTo>
                  <a:pt x="349250" y="351916"/>
                </a:lnTo>
                <a:close/>
              </a:path>
              <a:path w="349250" h="758189">
                <a:moveTo>
                  <a:pt x="3810" y="349376"/>
                </a:moveTo>
                <a:lnTo>
                  <a:pt x="0" y="349376"/>
                </a:lnTo>
                <a:lnTo>
                  <a:pt x="0" y="351663"/>
                </a:lnTo>
                <a:lnTo>
                  <a:pt x="3810" y="351663"/>
                </a:lnTo>
                <a:lnTo>
                  <a:pt x="3810" y="349376"/>
                </a:lnTo>
                <a:close/>
              </a:path>
              <a:path w="349250" h="758189">
                <a:moveTo>
                  <a:pt x="349250" y="349376"/>
                </a:moveTo>
                <a:lnTo>
                  <a:pt x="345439" y="349376"/>
                </a:lnTo>
                <a:lnTo>
                  <a:pt x="345439" y="351663"/>
                </a:lnTo>
                <a:lnTo>
                  <a:pt x="349250" y="351663"/>
                </a:lnTo>
                <a:lnTo>
                  <a:pt x="349250" y="349376"/>
                </a:lnTo>
                <a:close/>
              </a:path>
              <a:path w="349250" h="758189">
                <a:moveTo>
                  <a:pt x="3810" y="346837"/>
                </a:moveTo>
                <a:lnTo>
                  <a:pt x="0" y="346837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6837"/>
                </a:lnTo>
                <a:close/>
              </a:path>
              <a:path w="349250" h="758189">
                <a:moveTo>
                  <a:pt x="349250" y="346837"/>
                </a:moveTo>
                <a:lnTo>
                  <a:pt x="345439" y="346837"/>
                </a:lnTo>
                <a:lnTo>
                  <a:pt x="345439" y="349250"/>
                </a:lnTo>
                <a:lnTo>
                  <a:pt x="349250" y="349250"/>
                </a:lnTo>
                <a:lnTo>
                  <a:pt x="349250" y="346837"/>
                </a:lnTo>
                <a:close/>
              </a:path>
              <a:path w="349250" h="758189">
                <a:moveTo>
                  <a:pt x="3810" y="416433"/>
                </a:moveTo>
                <a:lnTo>
                  <a:pt x="0" y="416433"/>
                </a:lnTo>
                <a:lnTo>
                  <a:pt x="0" y="454533"/>
                </a:lnTo>
                <a:lnTo>
                  <a:pt x="3810" y="454533"/>
                </a:lnTo>
                <a:lnTo>
                  <a:pt x="3810" y="416433"/>
                </a:lnTo>
                <a:close/>
              </a:path>
              <a:path w="349250" h="758189">
                <a:moveTo>
                  <a:pt x="349250" y="416433"/>
                </a:moveTo>
                <a:lnTo>
                  <a:pt x="345439" y="416433"/>
                </a:lnTo>
                <a:lnTo>
                  <a:pt x="345439" y="454533"/>
                </a:lnTo>
                <a:lnTo>
                  <a:pt x="349250" y="454533"/>
                </a:lnTo>
                <a:lnTo>
                  <a:pt x="349250" y="416433"/>
                </a:lnTo>
                <a:close/>
              </a:path>
              <a:path w="349250" h="758189">
                <a:moveTo>
                  <a:pt x="3810" y="623443"/>
                </a:moveTo>
                <a:lnTo>
                  <a:pt x="0" y="623443"/>
                </a:lnTo>
                <a:lnTo>
                  <a:pt x="0" y="624713"/>
                </a:lnTo>
                <a:lnTo>
                  <a:pt x="3810" y="624713"/>
                </a:lnTo>
                <a:lnTo>
                  <a:pt x="3810" y="623443"/>
                </a:lnTo>
                <a:close/>
              </a:path>
              <a:path w="349250" h="758189">
                <a:moveTo>
                  <a:pt x="3810" y="619633"/>
                </a:moveTo>
                <a:lnTo>
                  <a:pt x="0" y="619633"/>
                </a:lnTo>
                <a:lnTo>
                  <a:pt x="0" y="622173"/>
                </a:lnTo>
                <a:lnTo>
                  <a:pt x="3810" y="622173"/>
                </a:lnTo>
                <a:lnTo>
                  <a:pt x="3810" y="619633"/>
                </a:lnTo>
                <a:close/>
              </a:path>
              <a:path w="349250" h="758189">
                <a:moveTo>
                  <a:pt x="349250" y="623443"/>
                </a:moveTo>
                <a:lnTo>
                  <a:pt x="345439" y="623443"/>
                </a:lnTo>
                <a:lnTo>
                  <a:pt x="345439" y="624713"/>
                </a:lnTo>
                <a:lnTo>
                  <a:pt x="349250" y="624713"/>
                </a:lnTo>
                <a:lnTo>
                  <a:pt x="349250" y="623443"/>
                </a:lnTo>
                <a:close/>
              </a:path>
              <a:path w="349250" h="758189">
                <a:moveTo>
                  <a:pt x="349250" y="619633"/>
                </a:moveTo>
                <a:lnTo>
                  <a:pt x="345439" y="619633"/>
                </a:lnTo>
                <a:lnTo>
                  <a:pt x="345439" y="622173"/>
                </a:lnTo>
                <a:lnTo>
                  <a:pt x="349250" y="622173"/>
                </a:lnTo>
                <a:lnTo>
                  <a:pt x="349250" y="619633"/>
                </a:lnTo>
                <a:close/>
              </a:path>
              <a:path w="349250" h="758189">
                <a:moveTo>
                  <a:pt x="3810" y="617093"/>
                </a:moveTo>
                <a:lnTo>
                  <a:pt x="0" y="617093"/>
                </a:lnTo>
                <a:lnTo>
                  <a:pt x="0" y="618363"/>
                </a:lnTo>
                <a:lnTo>
                  <a:pt x="3810" y="618363"/>
                </a:lnTo>
                <a:lnTo>
                  <a:pt x="3810" y="617093"/>
                </a:lnTo>
                <a:close/>
              </a:path>
              <a:path w="349250" h="758189">
                <a:moveTo>
                  <a:pt x="3810" y="613283"/>
                </a:moveTo>
                <a:lnTo>
                  <a:pt x="0" y="613283"/>
                </a:lnTo>
                <a:lnTo>
                  <a:pt x="0" y="615823"/>
                </a:lnTo>
                <a:lnTo>
                  <a:pt x="3810" y="615823"/>
                </a:lnTo>
                <a:lnTo>
                  <a:pt x="3810" y="613283"/>
                </a:lnTo>
                <a:close/>
              </a:path>
              <a:path w="349250" h="758189">
                <a:moveTo>
                  <a:pt x="349250" y="617093"/>
                </a:moveTo>
                <a:lnTo>
                  <a:pt x="345439" y="617093"/>
                </a:lnTo>
                <a:lnTo>
                  <a:pt x="345439" y="618363"/>
                </a:lnTo>
                <a:lnTo>
                  <a:pt x="349250" y="618363"/>
                </a:lnTo>
                <a:lnTo>
                  <a:pt x="349250" y="617093"/>
                </a:lnTo>
                <a:close/>
              </a:path>
              <a:path w="349250" h="758189">
                <a:moveTo>
                  <a:pt x="349250" y="613283"/>
                </a:moveTo>
                <a:lnTo>
                  <a:pt x="345439" y="613283"/>
                </a:lnTo>
                <a:lnTo>
                  <a:pt x="345439" y="615823"/>
                </a:lnTo>
                <a:lnTo>
                  <a:pt x="349250" y="615823"/>
                </a:lnTo>
                <a:lnTo>
                  <a:pt x="349250" y="613283"/>
                </a:lnTo>
                <a:close/>
              </a:path>
              <a:path w="349250" h="758189">
                <a:moveTo>
                  <a:pt x="3810" y="610743"/>
                </a:moveTo>
                <a:lnTo>
                  <a:pt x="0" y="610743"/>
                </a:lnTo>
                <a:lnTo>
                  <a:pt x="0" y="612013"/>
                </a:lnTo>
                <a:lnTo>
                  <a:pt x="3810" y="612013"/>
                </a:lnTo>
                <a:lnTo>
                  <a:pt x="3810" y="610743"/>
                </a:lnTo>
                <a:close/>
              </a:path>
              <a:path w="349250" h="758189">
                <a:moveTo>
                  <a:pt x="3810" y="606933"/>
                </a:moveTo>
                <a:lnTo>
                  <a:pt x="0" y="606933"/>
                </a:lnTo>
                <a:lnTo>
                  <a:pt x="0" y="609473"/>
                </a:lnTo>
                <a:lnTo>
                  <a:pt x="3810" y="609473"/>
                </a:lnTo>
                <a:lnTo>
                  <a:pt x="3810" y="606933"/>
                </a:lnTo>
                <a:close/>
              </a:path>
              <a:path w="349250" h="758189">
                <a:moveTo>
                  <a:pt x="349250" y="610743"/>
                </a:moveTo>
                <a:lnTo>
                  <a:pt x="345439" y="610743"/>
                </a:lnTo>
                <a:lnTo>
                  <a:pt x="345439" y="612013"/>
                </a:lnTo>
                <a:lnTo>
                  <a:pt x="349250" y="612013"/>
                </a:lnTo>
                <a:lnTo>
                  <a:pt x="349250" y="610743"/>
                </a:lnTo>
                <a:close/>
              </a:path>
              <a:path w="349250" h="758189">
                <a:moveTo>
                  <a:pt x="349250" y="606933"/>
                </a:moveTo>
                <a:lnTo>
                  <a:pt x="345439" y="606933"/>
                </a:lnTo>
                <a:lnTo>
                  <a:pt x="345439" y="609473"/>
                </a:lnTo>
                <a:lnTo>
                  <a:pt x="349250" y="609473"/>
                </a:lnTo>
                <a:lnTo>
                  <a:pt x="349250" y="606933"/>
                </a:lnTo>
                <a:close/>
              </a:path>
              <a:path w="349250" h="758189">
                <a:moveTo>
                  <a:pt x="3810" y="604393"/>
                </a:moveTo>
                <a:lnTo>
                  <a:pt x="0" y="604393"/>
                </a:lnTo>
                <a:lnTo>
                  <a:pt x="0" y="605663"/>
                </a:lnTo>
                <a:lnTo>
                  <a:pt x="3810" y="605663"/>
                </a:lnTo>
                <a:lnTo>
                  <a:pt x="3810" y="604393"/>
                </a:lnTo>
                <a:close/>
              </a:path>
              <a:path w="349250" h="758189">
                <a:moveTo>
                  <a:pt x="3810" y="600583"/>
                </a:moveTo>
                <a:lnTo>
                  <a:pt x="0" y="600583"/>
                </a:lnTo>
                <a:lnTo>
                  <a:pt x="0" y="603123"/>
                </a:lnTo>
                <a:lnTo>
                  <a:pt x="3810" y="603123"/>
                </a:lnTo>
                <a:lnTo>
                  <a:pt x="3810" y="600583"/>
                </a:lnTo>
                <a:close/>
              </a:path>
              <a:path w="349250" h="758189">
                <a:moveTo>
                  <a:pt x="349250" y="604393"/>
                </a:moveTo>
                <a:lnTo>
                  <a:pt x="345439" y="604393"/>
                </a:lnTo>
                <a:lnTo>
                  <a:pt x="345439" y="605663"/>
                </a:lnTo>
                <a:lnTo>
                  <a:pt x="349250" y="605663"/>
                </a:lnTo>
                <a:lnTo>
                  <a:pt x="349250" y="604393"/>
                </a:lnTo>
                <a:close/>
              </a:path>
              <a:path w="349250" h="758189">
                <a:moveTo>
                  <a:pt x="349250" y="600583"/>
                </a:moveTo>
                <a:lnTo>
                  <a:pt x="345439" y="600583"/>
                </a:lnTo>
                <a:lnTo>
                  <a:pt x="345439" y="603123"/>
                </a:lnTo>
                <a:lnTo>
                  <a:pt x="349250" y="603123"/>
                </a:lnTo>
                <a:lnTo>
                  <a:pt x="349250" y="600583"/>
                </a:lnTo>
                <a:close/>
              </a:path>
              <a:path w="349250" h="758189">
                <a:moveTo>
                  <a:pt x="3810" y="598043"/>
                </a:moveTo>
                <a:lnTo>
                  <a:pt x="0" y="598043"/>
                </a:lnTo>
                <a:lnTo>
                  <a:pt x="0" y="599313"/>
                </a:lnTo>
                <a:lnTo>
                  <a:pt x="3810" y="599313"/>
                </a:lnTo>
                <a:lnTo>
                  <a:pt x="3810" y="598043"/>
                </a:lnTo>
                <a:close/>
              </a:path>
              <a:path w="349250" h="758189">
                <a:moveTo>
                  <a:pt x="3810" y="594233"/>
                </a:moveTo>
                <a:lnTo>
                  <a:pt x="0" y="594233"/>
                </a:lnTo>
                <a:lnTo>
                  <a:pt x="0" y="596773"/>
                </a:lnTo>
                <a:lnTo>
                  <a:pt x="3810" y="596773"/>
                </a:lnTo>
                <a:lnTo>
                  <a:pt x="3810" y="594233"/>
                </a:lnTo>
                <a:close/>
              </a:path>
              <a:path w="349250" h="758189">
                <a:moveTo>
                  <a:pt x="349250" y="598043"/>
                </a:moveTo>
                <a:lnTo>
                  <a:pt x="345439" y="598043"/>
                </a:lnTo>
                <a:lnTo>
                  <a:pt x="345439" y="599313"/>
                </a:lnTo>
                <a:lnTo>
                  <a:pt x="349250" y="599313"/>
                </a:lnTo>
                <a:lnTo>
                  <a:pt x="349250" y="598043"/>
                </a:lnTo>
                <a:close/>
              </a:path>
              <a:path w="349250" h="758189">
                <a:moveTo>
                  <a:pt x="349250" y="594233"/>
                </a:moveTo>
                <a:lnTo>
                  <a:pt x="345439" y="594233"/>
                </a:lnTo>
                <a:lnTo>
                  <a:pt x="345439" y="596773"/>
                </a:lnTo>
                <a:lnTo>
                  <a:pt x="349250" y="596773"/>
                </a:lnTo>
                <a:lnTo>
                  <a:pt x="349250" y="594233"/>
                </a:lnTo>
                <a:close/>
              </a:path>
              <a:path w="349250" h="758189">
                <a:moveTo>
                  <a:pt x="3810" y="591693"/>
                </a:moveTo>
                <a:lnTo>
                  <a:pt x="0" y="591693"/>
                </a:lnTo>
                <a:lnTo>
                  <a:pt x="0" y="592963"/>
                </a:lnTo>
                <a:lnTo>
                  <a:pt x="3810" y="592963"/>
                </a:lnTo>
                <a:lnTo>
                  <a:pt x="3810" y="591693"/>
                </a:lnTo>
                <a:close/>
              </a:path>
              <a:path w="349250" h="758189">
                <a:moveTo>
                  <a:pt x="3810" y="587883"/>
                </a:moveTo>
                <a:lnTo>
                  <a:pt x="0" y="587883"/>
                </a:lnTo>
                <a:lnTo>
                  <a:pt x="0" y="590423"/>
                </a:lnTo>
                <a:lnTo>
                  <a:pt x="3810" y="590423"/>
                </a:lnTo>
                <a:lnTo>
                  <a:pt x="3810" y="587883"/>
                </a:lnTo>
                <a:close/>
              </a:path>
              <a:path w="349250" h="758189">
                <a:moveTo>
                  <a:pt x="349250" y="591693"/>
                </a:moveTo>
                <a:lnTo>
                  <a:pt x="345439" y="591693"/>
                </a:lnTo>
                <a:lnTo>
                  <a:pt x="345439" y="592963"/>
                </a:lnTo>
                <a:lnTo>
                  <a:pt x="349250" y="592963"/>
                </a:lnTo>
                <a:lnTo>
                  <a:pt x="349250" y="591693"/>
                </a:lnTo>
                <a:close/>
              </a:path>
              <a:path w="349250" h="758189">
                <a:moveTo>
                  <a:pt x="349250" y="587883"/>
                </a:moveTo>
                <a:lnTo>
                  <a:pt x="345439" y="587883"/>
                </a:lnTo>
                <a:lnTo>
                  <a:pt x="345439" y="590423"/>
                </a:lnTo>
                <a:lnTo>
                  <a:pt x="349250" y="590423"/>
                </a:lnTo>
                <a:lnTo>
                  <a:pt x="349250" y="587883"/>
                </a:lnTo>
                <a:close/>
              </a:path>
              <a:path w="349250" h="758189">
                <a:moveTo>
                  <a:pt x="3810" y="585343"/>
                </a:moveTo>
                <a:lnTo>
                  <a:pt x="0" y="585343"/>
                </a:lnTo>
                <a:lnTo>
                  <a:pt x="0" y="586613"/>
                </a:lnTo>
                <a:lnTo>
                  <a:pt x="3810" y="586613"/>
                </a:lnTo>
                <a:lnTo>
                  <a:pt x="3810" y="585343"/>
                </a:lnTo>
                <a:close/>
              </a:path>
              <a:path w="349250" h="758189">
                <a:moveTo>
                  <a:pt x="3810" y="581533"/>
                </a:moveTo>
                <a:lnTo>
                  <a:pt x="0" y="581533"/>
                </a:lnTo>
                <a:lnTo>
                  <a:pt x="0" y="584073"/>
                </a:lnTo>
                <a:lnTo>
                  <a:pt x="3810" y="584073"/>
                </a:lnTo>
                <a:lnTo>
                  <a:pt x="3810" y="581533"/>
                </a:lnTo>
                <a:close/>
              </a:path>
              <a:path w="349250" h="758189">
                <a:moveTo>
                  <a:pt x="349250" y="585343"/>
                </a:moveTo>
                <a:lnTo>
                  <a:pt x="345439" y="585343"/>
                </a:lnTo>
                <a:lnTo>
                  <a:pt x="345439" y="586613"/>
                </a:lnTo>
                <a:lnTo>
                  <a:pt x="349250" y="586613"/>
                </a:lnTo>
                <a:lnTo>
                  <a:pt x="349250" y="585343"/>
                </a:lnTo>
                <a:close/>
              </a:path>
              <a:path w="349250" h="758189">
                <a:moveTo>
                  <a:pt x="349250" y="581533"/>
                </a:moveTo>
                <a:lnTo>
                  <a:pt x="345439" y="581533"/>
                </a:lnTo>
                <a:lnTo>
                  <a:pt x="345439" y="584073"/>
                </a:lnTo>
                <a:lnTo>
                  <a:pt x="349250" y="584073"/>
                </a:lnTo>
                <a:lnTo>
                  <a:pt x="349250" y="581533"/>
                </a:lnTo>
                <a:close/>
              </a:path>
              <a:path w="349250" h="758189">
                <a:moveTo>
                  <a:pt x="3810" y="578993"/>
                </a:moveTo>
                <a:lnTo>
                  <a:pt x="0" y="578993"/>
                </a:lnTo>
                <a:lnTo>
                  <a:pt x="0" y="580263"/>
                </a:lnTo>
                <a:lnTo>
                  <a:pt x="3810" y="580263"/>
                </a:lnTo>
                <a:lnTo>
                  <a:pt x="3810" y="578993"/>
                </a:lnTo>
                <a:close/>
              </a:path>
              <a:path w="349250" h="758189">
                <a:moveTo>
                  <a:pt x="3810" y="575183"/>
                </a:moveTo>
                <a:lnTo>
                  <a:pt x="0" y="575183"/>
                </a:lnTo>
                <a:lnTo>
                  <a:pt x="0" y="577723"/>
                </a:lnTo>
                <a:lnTo>
                  <a:pt x="3810" y="577723"/>
                </a:lnTo>
                <a:lnTo>
                  <a:pt x="3810" y="575183"/>
                </a:lnTo>
                <a:close/>
              </a:path>
              <a:path w="349250" h="758189">
                <a:moveTo>
                  <a:pt x="349250" y="578993"/>
                </a:moveTo>
                <a:lnTo>
                  <a:pt x="345439" y="578993"/>
                </a:lnTo>
                <a:lnTo>
                  <a:pt x="345439" y="580263"/>
                </a:lnTo>
                <a:lnTo>
                  <a:pt x="349250" y="580263"/>
                </a:lnTo>
                <a:lnTo>
                  <a:pt x="349250" y="578993"/>
                </a:lnTo>
                <a:close/>
              </a:path>
              <a:path w="349250" h="758189">
                <a:moveTo>
                  <a:pt x="349250" y="575183"/>
                </a:moveTo>
                <a:lnTo>
                  <a:pt x="345439" y="575183"/>
                </a:lnTo>
                <a:lnTo>
                  <a:pt x="345439" y="577723"/>
                </a:lnTo>
                <a:lnTo>
                  <a:pt x="349250" y="577723"/>
                </a:lnTo>
                <a:lnTo>
                  <a:pt x="349250" y="575183"/>
                </a:lnTo>
                <a:close/>
              </a:path>
              <a:path w="349250" h="758189">
                <a:moveTo>
                  <a:pt x="3810" y="572643"/>
                </a:moveTo>
                <a:lnTo>
                  <a:pt x="0" y="572643"/>
                </a:lnTo>
                <a:lnTo>
                  <a:pt x="0" y="573913"/>
                </a:lnTo>
                <a:lnTo>
                  <a:pt x="3810" y="573913"/>
                </a:lnTo>
                <a:lnTo>
                  <a:pt x="3810" y="572643"/>
                </a:lnTo>
                <a:close/>
              </a:path>
              <a:path w="349250" h="758189">
                <a:moveTo>
                  <a:pt x="3810" y="568833"/>
                </a:moveTo>
                <a:lnTo>
                  <a:pt x="0" y="568833"/>
                </a:lnTo>
                <a:lnTo>
                  <a:pt x="0" y="571373"/>
                </a:lnTo>
                <a:lnTo>
                  <a:pt x="3810" y="571373"/>
                </a:lnTo>
                <a:lnTo>
                  <a:pt x="3810" y="568833"/>
                </a:lnTo>
                <a:close/>
              </a:path>
              <a:path w="349250" h="758189">
                <a:moveTo>
                  <a:pt x="349250" y="572643"/>
                </a:moveTo>
                <a:lnTo>
                  <a:pt x="345439" y="572643"/>
                </a:lnTo>
                <a:lnTo>
                  <a:pt x="345439" y="573913"/>
                </a:lnTo>
                <a:lnTo>
                  <a:pt x="349250" y="573913"/>
                </a:lnTo>
                <a:lnTo>
                  <a:pt x="349250" y="572643"/>
                </a:lnTo>
                <a:close/>
              </a:path>
              <a:path w="349250" h="758189">
                <a:moveTo>
                  <a:pt x="349250" y="568833"/>
                </a:moveTo>
                <a:lnTo>
                  <a:pt x="345439" y="568833"/>
                </a:lnTo>
                <a:lnTo>
                  <a:pt x="345439" y="571373"/>
                </a:lnTo>
                <a:lnTo>
                  <a:pt x="349250" y="571373"/>
                </a:lnTo>
                <a:lnTo>
                  <a:pt x="349250" y="568833"/>
                </a:lnTo>
                <a:close/>
              </a:path>
              <a:path w="349250" h="758189">
                <a:moveTo>
                  <a:pt x="3810" y="566293"/>
                </a:moveTo>
                <a:lnTo>
                  <a:pt x="0" y="566293"/>
                </a:lnTo>
                <a:lnTo>
                  <a:pt x="0" y="567563"/>
                </a:lnTo>
                <a:lnTo>
                  <a:pt x="3810" y="567563"/>
                </a:lnTo>
                <a:lnTo>
                  <a:pt x="3810" y="566293"/>
                </a:lnTo>
                <a:close/>
              </a:path>
              <a:path w="349250" h="758189">
                <a:moveTo>
                  <a:pt x="3810" y="562483"/>
                </a:moveTo>
                <a:lnTo>
                  <a:pt x="0" y="562483"/>
                </a:lnTo>
                <a:lnTo>
                  <a:pt x="0" y="565023"/>
                </a:lnTo>
                <a:lnTo>
                  <a:pt x="3810" y="565023"/>
                </a:lnTo>
                <a:lnTo>
                  <a:pt x="3810" y="562483"/>
                </a:lnTo>
                <a:close/>
              </a:path>
              <a:path w="349250" h="758189">
                <a:moveTo>
                  <a:pt x="349250" y="566293"/>
                </a:moveTo>
                <a:lnTo>
                  <a:pt x="345439" y="566293"/>
                </a:lnTo>
                <a:lnTo>
                  <a:pt x="345439" y="567563"/>
                </a:lnTo>
                <a:lnTo>
                  <a:pt x="349250" y="567563"/>
                </a:lnTo>
                <a:lnTo>
                  <a:pt x="349250" y="566293"/>
                </a:lnTo>
                <a:close/>
              </a:path>
              <a:path w="349250" h="758189">
                <a:moveTo>
                  <a:pt x="349250" y="562483"/>
                </a:moveTo>
                <a:lnTo>
                  <a:pt x="345439" y="562483"/>
                </a:lnTo>
                <a:lnTo>
                  <a:pt x="345439" y="565023"/>
                </a:lnTo>
                <a:lnTo>
                  <a:pt x="349250" y="565023"/>
                </a:lnTo>
                <a:lnTo>
                  <a:pt x="349250" y="562483"/>
                </a:lnTo>
                <a:close/>
              </a:path>
              <a:path w="349250" h="758189">
                <a:moveTo>
                  <a:pt x="3810" y="559943"/>
                </a:moveTo>
                <a:lnTo>
                  <a:pt x="0" y="559943"/>
                </a:lnTo>
                <a:lnTo>
                  <a:pt x="0" y="561213"/>
                </a:lnTo>
                <a:lnTo>
                  <a:pt x="3810" y="561213"/>
                </a:lnTo>
                <a:lnTo>
                  <a:pt x="3810" y="559943"/>
                </a:lnTo>
                <a:close/>
              </a:path>
              <a:path w="349250" h="758189">
                <a:moveTo>
                  <a:pt x="3810" y="556133"/>
                </a:moveTo>
                <a:lnTo>
                  <a:pt x="0" y="556133"/>
                </a:lnTo>
                <a:lnTo>
                  <a:pt x="0" y="558673"/>
                </a:lnTo>
                <a:lnTo>
                  <a:pt x="3810" y="558673"/>
                </a:lnTo>
                <a:lnTo>
                  <a:pt x="3810" y="556133"/>
                </a:lnTo>
                <a:close/>
              </a:path>
              <a:path w="349250" h="758189">
                <a:moveTo>
                  <a:pt x="349250" y="559943"/>
                </a:moveTo>
                <a:lnTo>
                  <a:pt x="345439" y="559943"/>
                </a:lnTo>
                <a:lnTo>
                  <a:pt x="345439" y="561213"/>
                </a:lnTo>
                <a:lnTo>
                  <a:pt x="349250" y="561213"/>
                </a:lnTo>
                <a:lnTo>
                  <a:pt x="349250" y="559943"/>
                </a:lnTo>
                <a:close/>
              </a:path>
              <a:path w="349250" h="758189">
                <a:moveTo>
                  <a:pt x="349250" y="556133"/>
                </a:moveTo>
                <a:lnTo>
                  <a:pt x="345439" y="556133"/>
                </a:lnTo>
                <a:lnTo>
                  <a:pt x="345439" y="558673"/>
                </a:lnTo>
                <a:lnTo>
                  <a:pt x="349250" y="558673"/>
                </a:lnTo>
                <a:lnTo>
                  <a:pt x="349250" y="556133"/>
                </a:lnTo>
                <a:close/>
              </a:path>
              <a:path w="349250" h="758189">
                <a:moveTo>
                  <a:pt x="3810" y="553593"/>
                </a:moveTo>
                <a:lnTo>
                  <a:pt x="0" y="553593"/>
                </a:lnTo>
                <a:lnTo>
                  <a:pt x="0" y="554863"/>
                </a:lnTo>
                <a:lnTo>
                  <a:pt x="3810" y="554863"/>
                </a:lnTo>
                <a:lnTo>
                  <a:pt x="3810" y="553593"/>
                </a:lnTo>
                <a:close/>
              </a:path>
              <a:path w="349250" h="758189">
                <a:moveTo>
                  <a:pt x="3810" y="549783"/>
                </a:moveTo>
                <a:lnTo>
                  <a:pt x="0" y="549783"/>
                </a:lnTo>
                <a:lnTo>
                  <a:pt x="0" y="552323"/>
                </a:lnTo>
                <a:lnTo>
                  <a:pt x="3810" y="552323"/>
                </a:lnTo>
                <a:lnTo>
                  <a:pt x="3810" y="549783"/>
                </a:lnTo>
                <a:close/>
              </a:path>
              <a:path w="349250" h="758189">
                <a:moveTo>
                  <a:pt x="349250" y="553593"/>
                </a:moveTo>
                <a:lnTo>
                  <a:pt x="345439" y="553593"/>
                </a:lnTo>
                <a:lnTo>
                  <a:pt x="345439" y="554863"/>
                </a:lnTo>
                <a:lnTo>
                  <a:pt x="349250" y="554863"/>
                </a:lnTo>
                <a:lnTo>
                  <a:pt x="349250" y="553593"/>
                </a:lnTo>
                <a:close/>
              </a:path>
              <a:path w="349250" h="758189">
                <a:moveTo>
                  <a:pt x="349250" y="549783"/>
                </a:moveTo>
                <a:lnTo>
                  <a:pt x="345439" y="549783"/>
                </a:lnTo>
                <a:lnTo>
                  <a:pt x="345439" y="552323"/>
                </a:lnTo>
                <a:lnTo>
                  <a:pt x="349250" y="552323"/>
                </a:lnTo>
                <a:lnTo>
                  <a:pt x="349250" y="549783"/>
                </a:lnTo>
                <a:close/>
              </a:path>
              <a:path w="349250" h="758189">
                <a:moveTo>
                  <a:pt x="3810" y="547243"/>
                </a:moveTo>
                <a:lnTo>
                  <a:pt x="0" y="547243"/>
                </a:lnTo>
                <a:lnTo>
                  <a:pt x="0" y="548513"/>
                </a:lnTo>
                <a:lnTo>
                  <a:pt x="3810" y="548513"/>
                </a:lnTo>
                <a:lnTo>
                  <a:pt x="3810" y="547243"/>
                </a:lnTo>
                <a:close/>
              </a:path>
              <a:path w="349250" h="758189">
                <a:moveTo>
                  <a:pt x="3810" y="543433"/>
                </a:moveTo>
                <a:lnTo>
                  <a:pt x="0" y="543433"/>
                </a:lnTo>
                <a:lnTo>
                  <a:pt x="0" y="545973"/>
                </a:lnTo>
                <a:lnTo>
                  <a:pt x="3810" y="545973"/>
                </a:lnTo>
                <a:lnTo>
                  <a:pt x="3810" y="543433"/>
                </a:lnTo>
                <a:close/>
              </a:path>
              <a:path w="349250" h="758189">
                <a:moveTo>
                  <a:pt x="349250" y="547243"/>
                </a:moveTo>
                <a:lnTo>
                  <a:pt x="345439" y="547243"/>
                </a:lnTo>
                <a:lnTo>
                  <a:pt x="345439" y="548513"/>
                </a:lnTo>
                <a:lnTo>
                  <a:pt x="349250" y="548513"/>
                </a:lnTo>
                <a:lnTo>
                  <a:pt x="349250" y="547243"/>
                </a:lnTo>
                <a:close/>
              </a:path>
              <a:path w="349250" h="758189">
                <a:moveTo>
                  <a:pt x="349250" y="543433"/>
                </a:moveTo>
                <a:lnTo>
                  <a:pt x="345439" y="543433"/>
                </a:lnTo>
                <a:lnTo>
                  <a:pt x="345439" y="545973"/>
                </a:lnTo>
                <a:lnTo>
                  <a:pt x="349250" y="545973"/>
                </a:lnTo>
                <a:lnTo>
                  <a:pt x="349250" y="543433"/>
                </a:lnTo>
                <a:close/>
              </a:path>
              <a:path w="349250" h="758189">
                <a:moveTo>
                  <a:pt x="3810" y="540893"/>
                </a:moveTo>
                <a:lnTo>
                  <a:pt x="0" y="540893"/>
                </a:lnTo>
                <a:lnTo>
                  <a:pt x="0" y="542163"/>
                </a:lnTo>
                <a:lnTo>
                  <a:pt x="3810" y="542163"/>
                </a:lnTo>
                <a:lnTo>
                  <a:pt x="3810" y="540893"/>
                </a:lnTo>
                <a:close/>
              </a:path>
              <a:path w="349250" h="758189">
                <a:moveTo>
                  <a:pt x="3810" y="537083"/>
                </a:moveTo>
                <a:lnTo>
                  <a:pt x="0" y="537083"/>
                </a:lnTo>
                <a:lnTo>
                  <a:pt x="0" y="539623"/>
                </a:lnTo>
                <a:lnTo>
                  <a:pt x="3810" y="539623"/>
                </a:lnTo>
                <a:lnTo>
                  <a:pt x="3810" y="537083"/>
                </a:lnTo>
                <a:close/>
              </a:path>
              <a:path w="349250" h="758189">
                <a:moveTo>
                  <a:pt x="349250" y="540893"/>
                </a:moveTo>
                <a:lnTo>
                  <a:pt x="345439" y="540893"/>
                </a:lnTo>
                <a:lnTo>
                  <a:pt x="345439" y="542163"/>
                </a:lnTo>
                <a:lnTo>
                  <a:pt x="349250" y="542163"/>
                </a:lnTo>
                <a:lnTo>
                  <a:pt x="349250" y="540893"/>
                </a:lnTo>
                <a:close/>
              </a:path>
              <a:path w="349250" h="758189">
                <a:moveTo>
                  <a:pt x="349250" y="537083"/>
                </a:moveTo>
                <a:lnTo>
                  <a:pt x="345439" y="537083"/>
                </a:lnTo>
                <a:lnTo>
                  <a:pt x="345439" y="539623"/>
                </a:lnTo>
                <a:lnTo>
                  <a:pt x="349250" y="539623"/>
                </a:lnTo>
                <a:lnTo>
                  <a:pt x="349250" y="537083"/>
                </a:lnTo>
                <a:close/>
              </a:path>
              <a:path w="349250" h="758189">
                <a:moveTo>
                  <a:pt x="3810" y="534543"/>
                </a:moveTo>
                <a:lnTo>
                  <a:pt x="0" y="534543"/>
                </a:lnTo>
                <a:lnTo>
                  <a:pt x="0" y="535813"/>
                </a:lnTo>
                <a:lnTo>
                  <a:pt x="3810" y="535813"/>
                </a:lnTo>
                <a:lnTo>
                  <a:pt x="3810" y="534543"/>
                </a:lnTo>
                <a:close/>
              </a:path>
              <a:path w="349250" h="758189">
                <a:moveTo>
                  <a:pt x="3810" y="530733"/>
                </a:moveTo>
                <a:lnTo>
                  <a:pt x="0" y="530733"/>
                </a:lnTo>
                <a:lnTo>
                  <a:pt x="0" y="533273"/>
                </a:lnTo>
                <a:lnTo>
                  <a:pt x="3810" y="533273"/>
                </a:lnTo>
                <a:lnTo>
                  <a:pt x="3810" y="530733"/>
                </a:lnTo>
                <a:close/>
              </a:path>
              <a:path w="349250" h="758189">
                <a:moveTo>
                  <a:pt x="349250" y="534543"/>
                </a:moveTo>
                <a:lnTo>
                  <a:pt x="345439" y="534543"/>
                </a:lnTo>
                <a:lnTo>
                  <a:pt x="345439" y="535813"/>
                </a:lnTo>
                <a:lnTo>
                  <a:pt x="349250" y="535813"/>
                </a:lnTo>
                <a:lnTo>
                  <a:pt x="349250" y="534543"/>
                </a:lnTo>
                <a:close/>
              </a:path>
              <a:path w="349250" h="758189">
                <a:moveTo>
                  <a:pt x="349250" y="530733"/>
                </a:moveTo>
                <a:lnTo>
                  <a:pt x="345439" y="530733"/>
                </a:lnTo>
                <a:lnTo>
                  <a:pt x="345439" y="533273"/>
                </a:lnTo>
                <a:lnTo>
                  <a:pt x="349250" y="533273"/>
                </a:lnTo>
                <a:lnTo>
                  <a:pt x="349250" y="530733"/>
                </a:lnTo>
                <a:close/>
              </a:path>
              <a:path w="349250" h="758189">
                <a:moveTo>
                  <a:pt x="2539" y="526923"/>
                </a:moveTo>
                <a:lnTo>
                  <a:pt x="1270" y="526923"/>
                </a:lnTo>
                <a:lnTo>
                  <a:pt x="1270" y="529463"/>
                </a:lnTo>
                <a:lnTo>
                  <a:pt x="3810" y="529463"/>
                </a:lnTo>
                <a:lnTo>
                  <a:pt x="3810" y="528320"/>
                </a:lnTo>
                <a:lnTo>
                  <a:pt x="2539" y="528320"/>
                </a:lnTo>
                <a:lnTo>
                  <a:pt x="2539" y="526923"/>
                </a:lnTo>
                <a:close/>
              </a:path>
              <a:path w="349250" h="758189">
                <a:moveTo>
                  <a:pt x="349250" y="528320"/>
                </a:moveTo>
                <a:lnTo>
                  <a:pt x="345439" y="528320"/>
                </a:lnTo>
                <a:lnTo>
                  <a:pt x="345439" y="529463"/>
                </a:lnTo>
                <a:lnTo>
                  <a:pt x="349250" y="529463"/>
                </a:lnTo>
                <a:lnTo>
                  <a:pt x="349250" y="528320"/>
                </a:lnTo>
                <a:close/>
              </a:path>
              <a:path w="349250" h="758189">
                <a:moveTo>
                  <a:pt x="349250" y="524383"/>
                </a:moveTo>
                <a:lnTo>
                  <a:pt x="345439" y="524383"/>
                </a:lnTo>
                <a:lnTo>
                  <a:pt x="345439" y="526923"/>
                </a:lnTo>
                <a:lnTo>
                  <a:pt x="349250" y="526923"/>
                </a:lnTo>
                <a:lnTo>
                  <a:pt x="349250" y="524383"/>
                </a:lnTo>
                <a:close/>
              </a:path>
              <a:path w="349250" h="758189">
                <a:moveTo>
                  <a:pt x="349250" y="521970"/>
                </a:moveTo>
                <a:lnTo>
                  <a:pt x="345439" y="521970"/>
                </a:lnTo>
                <a:lnTo>
                  <a:pt x="345439" y="523113"/>
                </a:lnTo>
                <a:lnTo>
                  <a:pt x="349250" y="523113"/>
                </a:lnTo>
                <a:lnTo>
                  <a:pt x="349250" y="521970"/>
                </a:lnTo>
                <a:close/>
              </a:path>
              <a:path w="349250" h="758189">
                <a:moveTo>
                  <a:pt x="349250" y="518033"/>
                </a:moveTo>
                <a:lnTo>
                  <a:pt x="345439" y="518033"/>
                </a:lnTo>
                <a:lnTo>
                  <a:pt x="345439" y="520573"/>
                </a:lnTo>
                <a:lnTo>
                  <a:pt x="349250" y="520573"/>
                </a:lnTo>
                <a:lnTo>
                  <a:pt x="349250" y="518033"/>
                </a:lnTo>
                <a:close/>
              </a:path>
              <a:path w="349250" h="758189">
                <a:moveTo>
                  <a:pt x="349250" y="515620"/>
                </a:moveTo>
                <a:lnTo>
                  <a:pt x="345439" y="515620"/>
                </a:lnTo>
                <a:lnTo>
                  <a:pt x="345439" y="516763"/>
                </a:lnTo>
                <a:lnTo>
                  <a:pt x="349250" y="516763"/>
                </a:lnTo>
                <a:lnTo>
                  <a:pt x="349250" y="515620"/>
                </a:lnTo>
                <a:close/>
              </a:path>
              <a:path w="349250" h="758189">
                <a:moveTo>
                  <a:pt x="349250" y="511683"/>
                </a:moveTo>
                <a:lnTo>
                  <a:pt x="345439" y="511683"/>
                </a:lnTo>
                <a:lnTo>
                  <a:pt x="345439" y="514223"/>
                </a:lnTo>
                <a:lnTo>
                  <a:pt x="349250" y="514223"/>
                </a:lnTo>
                <a:lnTo>
                  <a:pt x="349250" y="511683"/>
                </a:lnTo>
                <a:close/>
              </a:path>
              <a:path w="349250" h="758189">
                <a:moveTo>
                  <a:pt x="349250" y="509270"/>
                </a:moveTo>
                <a:lnTo>
                  <a:pt x="345439" y="509270"/>
                </a:lnTo>
                <a:lnTo>
                  <a:pt x="345439" y="510413"/>
                </a:lnTo>
                <a:lnTo>
                  <a:pt x="349250" y="510413"/>
                </a:lnTo>
                <a:lnTo>
                  <a:pt x="349250" y="509270"/>
                </a:lnTo>
                <a:close/>
              </a:path>
              <a:path w="349250" h="758189">
                <a:moveTo>
                  <a:pt x="349250" y="505333"/>
                </a:moveTo>
                <a:lnTo>
                  <a:pt x="345439" y="505333"/>
                </a:lnTo>
                <a:lnTo>
                  <a:pt x="345439" y="507873"/>
                </a:lnTo>
                <a:lnTo>
                  <a:pt x="349250" y="507873"/>
                </a:lnTo>
                <a:lnTo>
                  <a:pt x="349250" y="505333"/>
                </a:lnTo>
                <a:close/>
              </a:path>
              <a:path w="349250" h="758189">
                <a:moveTo>
                  <a:pt x="349250" y="502920"/>
                </a:moveTo>
                <a:lnTo>
                  <a:pt x="345439" y="502920"/>
                </a:lnTo>
                <a:lnTo>
                  <a:pt x="345439" y="504063"/>
                </a:lnTo>
                <a:lnTo>
                  <a:pt x="349250" y="504063"/>
                </a:lnTo>
                <a:lnTo>
                  <a:pt x="349250" y="502920"/>
                </a:lnTo>
                <a:close/>
              </a:path>
              <a:path w="349250" h="758189">
                <a:moveTo>
                  <a:pt x="349250" y="498983"/>
                </a:moveTo>
                <a:lnTo>
                  <a:pt x="345439" y="498983"/>
                </a:lnTo>
                <a:lnTo>
                  <a:pt x="345439" y="501523"/>
                </a:lnTo>
                <a:lnTo>
                  <a:pt x="349250" y="501523"/>
                </a:lnTo>
                <a:lnTo>
                  <a:pt x="349250" y="498983"/>
                </a:lnTo>
                <a:close/>
              </a:path>
              <a:path w="349250" h="758189">
                <a:moveTo>
                  <a:pt x="349250" y="496570"/>
                </a:moveTo>
                <a:lnTo>
                  <a:pt x="345439" y="496570"/>
                </a:lnTo>
                <a:lnTo>
                  <a:pt x="345439" y="497713"/>
                </a:lnTo>
                <a:lnTo>
                  <a:pt x="349250" y="497713"/>
                </a:lnTo>
                <a:lnTo>
                  <a:pt x="349250" y="496570"/>
                </a:lnTo>
                <a:close/>
              </a:path>
              <a:path w="349250" h="758189">
                <a:moveTo>
                  <a:pt x="349250" y="492633"/>
                </a:moveTo>
                <a:lnTo>
                  <a:pt x="345439" y="492633"/>
                </a:lnTo>
                <a:lnTo>
                  <a:pt x="345439" y="495173"/>
                </a:lnTo>
                <a:lnTo>
                  <a:pt x="349250" y="495173"/>
                </a:lnTo>
                <a:lnTo>
                  <a:pt x="349250" y="492633"/>
                </a:lnTo>
                <a:close/>
              </a:path>
              <a:path w="349250" h="758189">
                <a:moveTo>
                  <a:pt x="349250" y="490220"/>
                </a:moveTo>
                <a:lnTo>
                  <a:pt x="345439" y="490220"/>
                </a:lnTo>
                <a:lnTo>
                  <a:pt x="345439" y="491363"/>
                </a:lnTo>
                <a:lnTo>
                  <a:pt x="349250" y="491363"/>
                </a:lnTo>
                <a:lnTo>
                  <a:pt x="349250" y="490220"/>
                </a:lnTo>
                <a:close/>
              </a:path>
              <a:path w="349250" h="758189">
                <a:moveTo>
                  <a:pt x="349250" y="486283"/>
                </a:moveTo>
                <a:lnTo>
                  <a:pt x="345439" y="486283"/>
                </a:lnTo>
                <a:lnTo>
                  <a:pt x="345439" y="488823"/>
                </a:lnTo>
                <a:lnTo>
                  <a:pt x="349250" y="488823"/>
                </a:lnTo>
                <a:lnTo>
                  <a:pt x="349250" y="486283"/>
                </a:lnTo>
                <a:close/>
              </a:path>
              <a:path w="349250" h="758189">
                <a:moveTo>
                  <a:pt x="349250" y="483870"/>
                </a:moveTo>
                <a:lnTo>
                  <a:pt x="345439" y="483870"/>
                </a:lnTo>
                <a:lnTo>
                  <a:pt x="345439" y="485013"/>
                </a:lnTo>
                <a:lnTo>
                  <a:pt x="349250" y="485013"/>
                </a:lnTo>
                <a:lnTo>
                  <a:pt x="349250" y="483870"/>
                </a:lnTo>
                <a:close/>
              </a:path>
              <a:path w="349250" h="758189">
                <a:moveTo>
                  <a:pt x="349250" y="479933"/>
                </a:moveTo>
                <a:lnTo>
                  <a:pt x="345439" y="479933"/>
                </a:lnTo>
                <a:lnTo>
                  <a:pt x="345439" y="482473"/>
                </a:lnTo>
                <a:lnTo>
                  <a:pt x="349250" y="482473"/>
                </a:lnTo>
                <a:lnTo>
                  <a:pt x="349250" y="479933"/>
                </a:lnTo>
                <a:close/>
              </a:path>
              <a:path w="349250" h="758189">
                <a:moveTo>
                  <a:pt x="349250" y="477520"/>
                </a:moveTo>
                <a:lnTo>
                  <a:pt x="345439" y="477520"/>
                </a:lnTo>
                <a:lnTo>
                  <a:pt x="345439" y="478663"/>
                </a:lnTo>
                <a:lnTo>
                  <a:pt x="349250" y="478663"/>
                </a:lnTo>
                <a:lnTo>
                  <a:pt x="349250" y="477520"/>
                </a:lnTo>
                <a:close/>
              </a:path>
              <a:path w="349250" h="758189">
                <a:moveTo>
                  <a:pt x="349250" y="473583"/>
                </a:moveTo>
                <a:lnTo>
                  <a:pt x="345439" y="473583"/>
                </a:lnTo>
                <a:lnTo>
                  <a:pt x="345439" y="476123"/>
                </a:lnTo>
                <a:lnTo>
                  <a:pt x="349250" y="476123"/>
                </a:lnTo>
                <a:lnTo>
                  <a:pt x="349250" y="473583"/>
                </a:lnTo>
                <a:close/>
              </a:path>
              <a:path w="349250" h="758189">
                <a:moveTo>
                  <a:pt x="349250" y="471170"/>
                </a:moveTo>
                <a:lnTo>
                  <a:pt x="345439" y="471170"/>
                </a:lnTo>
                <a:lnTo>
                  <a:pt x="345439" y="472313"/>
                </a:lnTo>
                <a:lnTo>
                  <a:pt x="349250" y="472313"/>
                </a:lnTo>
                <a:lnTo>
                  <a:pt x="349250" y="471170"/>
                </a:lnTo>
                <a:close/>
              </a:path>
              <a:path w="349250" h="758189">
                <a:moveTo>
                  <a:pt x="349250" y="467233"/>
                </a:moveTo>
                <a:lnTo>
                  <a:pt x="345439" y="467233"/>
                </a:lnTo>
                <a:lnTo>
                  <a:pt x="345439" y="469773"/>
                </a:lnTo>
                <a:lnTo>
                  <a:pt x="349250" y="469773"/>
                </a:lnTo>
                <a:lnTo>
                  <a:pt x="349250" y="467233"/>
                </a:lnTo>
                <a:close/>
              </a:path>
              <a:path w="349250" h="758189">
                <a:moveTo>
                  <a:pt x="349250" y="464820"/>
                </a:moveTo>
                <a:lnTo>
                  <a:pt x="345439" y="464820"/>
                </a:lnTo>
                <a:lnTo>
                  <a:pt x="345439" y="465963"/>
                </a:lnTo>
                <a:lnTo>
                  <a:pt x="349250" y="465963"/>
                </a:lnTo>
                <a:lnTo>
                  <a:pt x="349250" y="464820"/>
                </a:lnTo>
                <a:close/>
              </a:path>
              <a:path w="349250" h="758189">
                <a:moveTo>
                  <a:pt x="349250" y="460883"/>
                </a:moveTo>
                <a:lnTo>
                  <a:pt x="345439" y="460883"/>
                </a:lnTo>
                <a:lnTo>
                  <a:pt x="345439" y="463423"/>
                </a:lnTo>
                <a:lnTo>
                  <a:pt x="349250" y="463423"/>
                </a:lnTo>
                <a:lnTo>
                  <a:pt x="349250" y="460883"/>
                </a:lnTo>
                <a:close/>
              </a:path>
              <a:path w="349250" h="758189">
                <a:moveTo>
                  <a:pt x="3810" y="455930"/>
                </a:moveTo>
                <a:lnTo>
                  <a:pt x="1270" y="455930"/>
                </a:lnTo>
                <a:lnTo>
                  <a:pt x="1270" y="458470"/>
                </a:lnTo>
                <a:lnTo>
                  <a:pt x="2539" y="458470"/>
                </a:lnTo>
                <a:lnTo>
                  <a:pt x="2539" y="460883"/>
                </a:lnTo>
                <a:lnTo>
                  <a:pt x="3810" y="460883"/>
                </a:lnTo>
                <a:lnTo>
                  <a:pt x="3810" y="455930"/>
                </a:lnTo>
                <a:close/>
              </a:path>
              <a:path w="349250" h="758189">
                <a:moveTo>
                  <a:pt x="349250" y="455930"/>
                </a:moveTo>
                <a:lnTo>
                  <a:pt x="345439" y="455930"/>
                </a:lnTo>
                <a:lnTo>
                  <a:pt x="345439" y="459613"/>
                </a:lnTo>
                <a:lnTo>
                  <a:pt x="349250" y="459613"/>
                </a:lnTo>
                <a:lnTo>
                  <a:pt x="349250" y="455930"/>
                </a:lnTo>
                <a:close/>
              </a:path>
              <a:path w="349250" h="758189">
                <a:moveTo>
                  <a:pt x="3810" y="625983"/>
                </a:moveTo>
                <a:lnTo>
                  <a:pt x="0" y="625983"/>
                </a:lnTo>
                <a:lnTo>
                  <a:pt x="0" y="683133"/>
                </a:lnTo>
                <a:lnTo>
                  <a:pt x="3810" y="683133"/>
                </a:lnTo>
                <a:lnTo>
                  <a:pt x="3810" y="625983"/>
                </a:lnTo>
                <a:close/>
              </a:path>
              <a:path w="349250" h="758189">
                <a:moveTo>
                  <a:pt x="349250" y="625983"/>
                </a:moveTo>
                <a:lnTo>
                  <a:pt x="345439" y="625983"/>
                </a:lnTo>
                <a:lnTo>
                  <a:pt x="345439" y="683133"/>
                </a:lnTo>
                <a:lnTo>
                  <a:pt x="349250" y="683133"/>
                </a:lnTo>
                <a:lnTo>
                  <a:pt x="349250" y="625983"/>
                </a:lnTo>
                <a:close/>
              </a:path>
              <a:path w="349250" h="758189">
                <a:moveTo>
                  <a:pt x="3810" y="683133"/>
                </a:moveTo>
                <a:lnTo>
                  <a:pt x="0" y="683133"/>
                </a:lnTo>
                <a:lnTo>
                  <a:pt x="0" y="737743"/>
                </a:lnTo>
                <a:lnTo>
                  <a:pt x="3810" y="737743"/>
                </a:lnTo>
                <a:lnTo>
                  <a:pt x="3810" y="683133"/>
                </a:lnTo>
                <a:close/>
              </a:path>
              <a:path w="349250" h="758189">
                <a:moveTo>
                  <a:pt x="349250" y="683133"/>
                </a:moveTo>
                <a:lnTo>
                  <a:pt x="345439" y="683133"/>
                </a:lnTo>
                <a:lnTo>
                  <a:pt x="345439" y="737743"/>
                </a:lnTo>
                <a:lnTo>
                  <a:pt x="349250" y="737743"/>
                </a:lnTo>
                <a:lnTo>
                  <a:pt x="349250" y="683133"/>
                </a:lnTo>
                <a:close/>
              </a:path>
              <a:path w="349250" h="758189">
                <a:moveTo>
                  <a:pt x="3810" y="737743"/>
                </a:moveTo>
                <a:lnTo>
                  <a:pt x="0" y="737743"/>
                </a:lnTo>
                <a:lnTo>
                  <a:pt x="0" y="744093"/>
                </a:lnTo>
                <a:lnTo>
                  <a:pt x="3810" y="744093"/>
                </a:lnTo>
                <a:lnTo>
                  <a:pt x="3810" y="737743"/>
                </a:lnTo>
                <a:close/>
              </a:path>
              <a:path w="349250" h="758189">
                <a:moveTo>
                  <a:pt x="349250" y="737743"/>
                </a:moveTo>
                <a:lnTo>
                  <a:pt x="345439" y="737743"/>
                </a:lnTo>
                <a:lnTo>
                  <a:pt x="345439" y="744093"/>
                </a:lnTo>
                <a:lnTo>
                  <a:pt x="349250" y="744093"/>
                </a:lnTo>
                <a:lnTo>
                  <a:pt x="349250" y="737743"/>
                </a:lnTo>
                <a:close/>
              </a:path>
              <a:path w="349250" h="758189">
                <a:moveTo>
                  <a:pt x="3810" y="744093"/>
                </a:moveTo>
                <a:lnTo>
                  <a:pt x="0" y="744093"/>
                </a:lnTo>
                <a:lnTo>
                  <a:pt x="0" y="750443"/>
                </a:lnTo>
                <a:lnTo>
                  <a:pt x="3810" y="750443"/>
                </a:lnTo>
                <a:lnTo>
                  <a:pt x="3810" y="744093"/>
                </a:lnTo>
                <a:close/>
              </a:path>
              <a:path w="349250" h="758189">
                <a:moveTo>
                  <a:pt x="349250" y="744093"/>
                </a:moveTo>
                <a:lnTo>
                  <a:pt x="345439" y="744093"/>
                </a:lnTo>
                <a:lnTo>
                  <a:pt x="345439" y="750443"/>
                </a:lnTo>
                <a:lnTo>
                  <a:pt x="349250" y="750443"/>
                </a:lnTo>
                <a:lnTo>
                  <a:pt x="349250" y="744093"/>
                </a:lnTo>
                <a:close/>
              </a:path>
              <a:path w="349250" h="758189">
                <a:moveTo>
                  <a:pt x="3810" y="750443"/>
                </a:moveTo>
                <a:lnTo>
                  <a:pt x="0" y="750443"/>
                </a:lnTo>
                <a:lnTo>
                  <a:pt x="0" y="756793"/>
                </a:lnTo>
                <a:lnTo>
                  <a:pt x="87629" y="756793"/>
                </a:lnTo>
                <a:lnTo>
                  <a:pt x="87629" y="755523"/>
                </a:lnTo>
                <a:lnTo>
                  <a:pt x="85089" y="755523"/>
                </a:lnTo>
                <a:lnTo>
                  <a:pt x="85089" y="754253"/>
                </a:lnTo>
                <a:lnTo>
                  <a:pt x="3810" y="754253"/>
                </a:lnTo>
                <a:lnTo>
                  <a:pt x="3810" y="750443"/>
                </a:lnTo>
                <a:close/>
              </a:path>
              <a:path w="349250" h="758189">
                <a:moveTo>
                  <a:pt x="349250" y="750443"/>
                </a:moveTo>
                <a:lnTo>
                  <a:pt x="345439" y="750443"/>
                </a:lnTo>
                <a:lnTo>
                  <a:pt x="345439" y="754253"/>
                </a:lnTo>
                <a:lnTo>
                  <a:pt x="154939" y="754253"/>
                </a:lnTo>
                <a:lnTo>
                  <a:pt x="154939" y="755523"/>
                </a:lnTo>
                <a:lnTo>
                  <a:pt x="152400" y="755523"/>
                </a:lnTo>
                <a:lnTo>
                  <a:pt x="152400" y="756793"/>
                </a:lnTo>
                <a:lnTo>
                  <a:pt x="349250" y="756793"/>
                </a:lnTo>
                <a:lnTo>
                  <a:pt x="349250" y="750443"/>
                </a:lnTo>
                <a:close/>
              </a:path>
              <a:path w="349250" h="758189">
                <a:moveTo>
                  <a:pt x="92710" y="756793"/>
                </a:moveTo>
                <a:lnTo>
                  <a:pt x="0" y="756793"/>
                </a:lnTo>
                <a:lnTo>
                  <a:pt x="0" y="758063"/>
                </a:lnTo>
                <a:lnTo>
                  <a:pt x="92710" y="758063"/>
                </a:lnTo>
                <a:lnTo>
                  <a:pt x="92710" y="756793"/>
                </a:lnTo>
                <a:close/>
              </a:path>
              <a:path w="349250" h="758189">
                <a:moveTo>
                  <a:pt x="349250" y="756793"/>
                </a:moveTo>
                <a:lnTo>
                  <a:pt x="144779" y="756793"/>
                </a:lnTo>
                <a:lnTo>
                  <a:pt x="144779" y="758063"/>
                </a:lnTo>
                <a:lnTo>
                  <a:pt x="349250" y="758063"/>
                </a:lnTo>
                <a:lnTo>
                  <a:pt x="349250" y="756793"/>
                </a:lnTo>
                <a:close/>
              </a:path>
            </a:pathLst>
          </a:custGeom>
          <a:solidFill>
            <a:srgbClr val="B5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3" name="bk object 4933"/>
          <p:cNvSpPr/>
          <p:nvPr/>
        </p:nvSpPr>
        <p:spPr>
          <a:xfrm>
            <a:off x="5661659" y="2875279"/>
            <a:ext cx="341630" cy="750570"/>
          </a:xfrm>
          <a:custGeom>
            <a:avLst/>
            <a:gdLst/>
            <a:ahLst/>
            <a:cxnLst/>
            <a:rect l="l" t="t" r="r" b="b"/>
            <a:pathLst>
              <a:path w="341629" h="750570">
                <a:moveTo>
                  <a:pt x="341629" y="44450"/>
                </a:moveTo>
                <a:lnTo>
                  <a:pt x="337819" y="44450"/>
                </a:lnTo>
                <a:lnTo>
                  <a:pt x="337819" y="49529"/>
                </a:lnTo>
                <a:lnTo>
                  <a:pt x="341629" y="49529"/>
                </a:lnTo>
                <a:lnTo>
                  <a:pt x="341629" y="44450"/>
                </a:lnTo>
                <a:close/>
              </a:path>
              <a:path w="341629" h="750570">
                <a:moveTo>
                  <a:pt x="341629" y="38100"/>
                </a:moveTo>
                <a:lnTo>
                  <a:pt x="337819" y="38100"/>
                </a:lnTo>
                <a:lnTo>
                  <a:pt x="337819" y="43179"/>
                </a:lnTo>
                <a:lnTo>
                  <a:pt x="341629" y="43179"/>
                </a:lnTo>
                <a:lnTo>
                  <a:pt x="341629" y="38100"/>
                </a:lnTo>
                <a:close/>
              </a:path>
              <a:path w="341629" h="750570">
                <a:moveTo>
                  <a:pt x="341629" y="35560"/>
                </a:moveTo>
                <a:lnTo>
                  <a:pt x="337819" y="35560"/>
                </a:lnTo>
                <a:lnTo>
                  <a:pt x="337819" y="36829"/>
                </a:lnTo>
                <a:lnTo>
                  <a:pt x="341629" y="36829"/>
                </a:lnTo>
                <a:lnTo>
                  <a:pt x="341629" y="35560"/>
                </a:lnTo>
                <a:close/>
              </a:path>
              <a:path w="341629" h="750570">
                <a:moveTo>
                  <a:pt x="341629" y="31750"/>
                </a:moveTo>
                <a:lnTo>
                  <a:pt x="337819" y="31750"/>
                </a:lnTo>
                <a:lnTo>
                  <a:pt x="337819" y="34289"/>
                </a:lnTo>
                <a:lnTo>
                  <a:pt x="341629" y="34289"/>
                </a:lnTo>
                <a:lnTo>
                  <a:pt x="341629" y="31750"/>
                </a:lnTo>
                <a:close/>
              </a:path>
              <a:path w="341629" h="750570">
                <a:moveTo>
                  <a:pt x="341629" y="29210"/>
                </a:moveTo>
                <a:lnTo>
                  <a:pt x="337819" y="29210"/>
                </a:lnTo>
                <a:lnTo>
                  <a:pt x="337819" y="30479"/>
                </a:lnTo>
                <a:lnTo>
                  <a:pt x="341629" y="30479"/>
                </a:lnTo>
                <a:lnTo>
                  <a:pt x="341629" y="29210"/>
                </a:lnTo>
                <a:close/>
              </a:path>
              <a:path w="341629" h="750570">
                <a:moveTo>
                  <a:pt x="341629" y="25400"/>
                </a:moveTo>
                <a:lnTo>
                  <a:pt x="337819" y="25400"/>
                </a:lnTo>
                <a:lnTo>
                  <a:pt x="337819" y="27939"/>
                </a:lnTo>
                <a:lnTo>
                  <a:pt x="341629" y="27939"/>
                </a:lnTo>
                <a:lnTo>
                  <a:pt x="341629" y="25400"/>
                </a:lnTo>
                <a:close/>
              </a:path>
              <a:path w="341629" h="750570">
                <a:moveTo>
                  <a:pt x="341629" y="22860"/>
                </a:moveTo>
                <a:lnTo>
                  <a:pt x="337819" y="22860"/>
                </a:lnTo>
                <a:lnTo>
                  <a:pt x="337819" y="24129"/>
                </a:lnTo>
                <a:lnTo>
                  <a:pt x="341629" y="24129"/>
                </a:lnTo>
                <a:lnTo>
                  <a:pt x="341629" y="22860"/>
                </a:lnTo>
                <a:close/>
              </a:path>
              <a:path w="341629" h="750570">
                <a:moveTo>
                  <a:pt x="341629" y="19050"/>
                </a:moveTo>
                <a:lnTo>
                  <a:pt x="337819" y="19050"/>
                </a:lnTo>
                <a:lnTo>
                  <a:pt x="337819" y="21589"/>
                </a:lnTo>
                <a:lnTo>
                  <a:pt x="341629" y="21589"/>
                </a:lnTo>
                <a:lnTo>
                  <a:pt x="341629" y="19050"/>
                </a:lnTo>
                <a:close/>
              </a:path>
              <a:path w="341629" h="750570">
                <a:moveTo>
                  <a:pt x="341629" y="16510"/>
                </a:moveTo>
                <a:lnTo>
                  <a:pt x="337819" y="16510"/>
                </a:lnTo>
                <a:lnTo>
                  <a:pt x="337819" y="17779"/>
                </a:lnTo>
                <a:lnTo>
                  <a:pt x="341629" y="17779"/>
                </a:lnTo>
                <a:lnTo>
                  <a:pt x="341629" y="16510"/>
                </a:lnTo>
                <a:close/>
              </a:path>
              <a:path w="341629" h="750570">
                <a:moveTo>
                  <a:pt x="341629" y="12700"/>
                </a:moveTo>
                <a:lnTo>
                  <a:pt x="337819" y="12700"/>
                </a:lnTo>
                <a:lnTo>
                  <a:pt x="337819" y="15239"/>
                </a:lnTo>
                <a:lnTo>
                  <a:pt x="341629" y="15239"/>
                </a:lnTo>
                <a:lnTo>
                  <a:pt x="341629" y="12700"/>
                </a:lnTo>
                <a:close/>
              </a:path>
              <a:path w="341629" h="750570">
                <a:moveTo>
                  <a:pt x="341629" y="10160"/>
                </a:moveTo>
                <a:lnTo>
                  <a:pt x="337819" y="10160"/>
                </a:lnTo>
                <a:lnTo>
                  <a:pt x="337819" y="11429"/>
                </a:lnTo>
                <a:lnTo>
                  <a:pt x="341629" y="11429"/>
                </a:lnTo>
                <a:lnTo>
                  <a:pt x="341629" y="10160"/>
                </a:lnTo>
                <a:close/>
              </a:path>
              <a:path w="341629" h="750570">
                <a:moveTo>
                  <a:pt x="341629" y="6350"/>
                </a:moveTo>
                <a:lnTo>
                  <a:pt x="337819" y="6350"/>
                </a:lnTo>
                <a:lnTo>
                  <a:pt x="337819" y="8889"/>
                </a:lnTo>
                <a:lnTo>
                  <a:pt x="341629" y="8889"/>
                </a:lnTo>
                <a:lnTo>
                  <a:pt x="341629" y="6350"/>
                </a:lnTo>
                <a:close/>
              </a:path>
              <a:path w="341629" h="750570">
                <a:moveTo>
                  <a:pt x="341629" y="3810"/>
                </a:moveTo>
                <a:lnTo>
                  <a:pt x="337819" y="3810"/>
                </a:lnTo>
                <a:lnTo>
                  <a:pt x="337819" y="5079"/>
                </a:lnTo>
                <a:lnTo>
                  <a:pt x="341629" y="5079"/>
                </a:lnTo>
                <a:lnTo>
                  <a:pt x="341629" y="3810"/>
                </a:lnTo>
                <a:close/>
              </a:path>
              <a:path w="341629" h="750570">
                <a:moveTo>
                  <a:pt x="143510" y="2539"/>
                </a:moveTo>
                <a:lnTo>
                  <a:pt x="142239" y="2539"/>
                </a:lnTo>
                <a:lnTo>
                  <a:pt x="142239" y="3810"/>
                </a:lnTo>
                <a:lnTo>
                  <a:pt x="143510" y="3810"/>
                </a:lnTo>
                <a:lnTo>
                  <a:pt x="143510" y="2539"/>
                </a:lnTo>
                <a:close/>
              </a:path>
              <a:path w="341629" h="750570">
                <a:moveTo>
                  <a:pt x="341629" y="0"/>
                </a:moveTo>
                <a:lnTo>
                  <a:pt x="144779" y="0"/>
                </a:lnTo>
                <a:lnTo>
                  <a:pt x="144779" y="2539"/>
                </a:lnTo>
                <a:lnTo>
                  <a:pt x="341629" y="2539"/>
                </a:lnTo>
                <a:lnTo>
                  <a:pt x="341629" y="0"/>
                </a:lnTo>
                <a:close/>
              </a:path>
              <a:path w="341629" h="750570">
                <a:moveTo>
                  <a:pt x="341629" y="50800"/>
                </a:moveTo>
                <a:lnTo>
                  <a:pt x="337819" y="50800"/>
                </a:lnTo>
                <a:lnTo>
                  <a:pt x="337819" y="57150"/>
                </a:lnTo>
                <a:lnTo>
                  <a:pt x="341629" y="57150"/>
                </a:lnTo>
                <a:lnTo>
                  <a:pt x="341629" y="50800"/>
                </a:lnTo>
                <a:close/>
              </a:path>
              <a:path w="341629" h="750570">
                <a:moveTo>
                  <a:pt x="341629" y="136016"/>
                </a:moveTo>
                <a:lnTo>
                  <a:pt x="337819" y="136016"/>
                </a:lnTo>
                <a:lnTo>
                  <a:pt x="337819" y="146050"/>
                </a:lnTo>
                <a:lnTo>
                  <a:pt x="341629" y="146050"/>
                </a:lnTo>
                <a:lnTo>
                  <a:pt x="341629" y="136016"/>
                </a:lnTo>
                <a:close/>
              </a:path>
              <a:path w="341629" h="750570">
                <a:moveTo>
                  <a:pt x="341629" y="132334"/>
                </a:moveTo>
                <a:lnTo>
                  <a:pt x="337819" y="132334"/>
                </a:lnTo>
                <a:lnTo>
                  <a:pt x="337819" y="135889"/>
                </a:lnTo>
                <a:lnTo>
                  <a:pt x="341629" y="135889"/>
                </a:lnTo>
                <a:lnTo>
                  <a:pt x="341629" y="132334"/>
                </a:lnTo>
                <a:close/>
              </a:path>
              <a:path w="341629" h="750570">
                <a:moveTo>
                  <a:pt x="341629" y="129666"/>
                </a:moveTo>
                <a:lnTo>
                  <a:pt x="337819" y="129666"/>
                </a:lnTo>
                <a:lnTo>
                  <a:pt x="337819" y="132079"/>
                </a:lnTo>
                <a:lnTo>
                  <a:pt x="341629" y="132079"/>
                </a:lnTo>
                <a:lnTo>
                  <a:pt x="341629" y="129666"/>
                </a:lnTo>
                <a:close/>
              </a:path>
              <a:path w="341629" h="750570">
                <a:moveTo>
                  <a:pt x="341629" y="125984"/>
                </a:moveTo>
                <a:lnTo>
                  <a:pt x="337819" y="125984"/>
                </a:lnTo>
                <a:lnTo>
                  <a:pt x="337819" y="129539"/>
                </a:lnTo>
                <a:lnTo>
                  <a:pt x="341629" y="129539"/>
                </a:lnTo>
                <a:lnTo>
                  <a:pt x="341629" y="125984"/>
                </a:lnTo>
                <a:close/>
              </a:path>
              <a:path w="341629" h="750570">
                <a:moveTo>
                  <a:pt x="341629" y="123316"/>
                </a:moveTo>
                <a:lnTo>
                  <a:pt x="337819" y="123316"/>
                </a:lnTo>
                <a:lnTo>
                  <a:pt x="337819" y="125729"/>
                </a:lnTo>
                <a:lnTo>
                  <a:pt x="341629" y="125729"/>
                </a:lnTo>
                <a:lnTo>
                  <a:pt x="341629" y="123316"/>
                </a:lnTo>
                <a:close/>
              </a:path>
              <a:path w="341629" h="750570">
                <a:moveTo>
                  <a:pt x="341629" y="119634"/>
                </a:moveTo>
                <a:lnTo>
                  <a:pt x="337819" y="119634"/>
                </a:lnTo>
                <a:lnTo>
                  <a:pt x="337819" y="123189"/>
                </a:lnTo>
                <a:lnTo>
                  <a:pt x="341629" y="123189"/>
                </a:lnTo>
                <a:lnTo>
                  <a:pt x="341629" y="119634"/>
                </a:lnTo>
                <a:close/>
              </a:path>
              <a:path w="341629" h="750570">
                <a:moveTo>
                  <a:pt x="341629" y="116966"/>
                </a:moveTo>
                <a:lnTo>
                  <a:pt x="337819" y="116966"/>
                </a:lnTo>
                <a:lnTo>
                  <a:pt x="337819" y="119379"/>
                </a:lnTo>
                <a:lnTo>
                  <a:pt x="341629" y="119379"/>
                </a:lnTo>
                <a:lnTo>
                  <a:pt x="341629" y="116966"/>
                </a:lnTo>
                <a:close/>
              </a:path>
              <a:path w="341629" h="750570">
                <a:moveTo>
                  <a:pt x="341629" y="113284"/>
                </a:moveTo>
                <a:lnTo>
                  <a:pt x="337819" y="113284"/>
                </a:lnTo>
                <a:lnTo>
                  <a:pt x="337819" y="116839"/>
                </a:lnTo>
                <a:lnTo>
                  <a:pt x="341629" y="116839"/>
                </a:lnTo>
                <a:lnTo>
                  <a:pt x="341629" y="113284"/>
                </a:lnTo>
                <a:close/>
              </a:path>
              <a:path w="341629" h="750570">
                <a:moveTo>
                  <a:pt x="341629" y="110616"/>
                </a:moveTo>
                <a:lnTo>
                  <a:pt x="337819" y="110616"/>
                </a:lnTo>
                <a:lnTo>
                  <a:pt x="337819" y="113029"/>
                </a:lnTo>
                <a:lnTo>
                  <a:pt x="341629" y="113029"/>
                </a:lnTo>
                <a:lnTo>
                  <a:pt x="341629" y="110616"/>
                </a:lnTo>
                <a:close/>
              </a:path>
              <a:path w="341629" h="750570">
                <a:moveTo>
                  <a:pt x="341629" y="106934"/>
                </a:moveTo>
                <a:lnTo>
                  <a:pt x="337819" y="106934"/>
                </a:lnTo>
                <a:lnTo>
                  <a:pt x="337819" y="110489"/>
                </a:lnTo>
                <a:lnTo>
                  <a:pt x="341629" y="110489"/>
                </a:lnTo>
                <a:lnTo>
                  <a:pt x="341629" y="106934"/>
                </a:lnTo>
                <a:close/>
              </a:path>
              <a:path w="341629" h="750570">
                <a:moveTo>
                  <a:pt x="341629" y="104266"/>
                </a:moveTo>
                <a:lnTo>
                  <a:pt x="337819" y="104266"/>
                </a:lnTo>
                <a:lnTo>
                  <a:pt x="337819" y="106679"/>
                </a:lnTo>
                <a:lnTo>
                  <a:pt x="341629" y="106679"/>
                </a:lnTo>
                <a:lnTo>
                  <a:pt x="341629" y="104266"/>
                </a:lnTo>
                <a:close/>
              </a:path>
              <a:path w="341629" h="750570">
                <a:moveTo>
                  <a:pt x="341629" y="100584"/>
                </a:moveTo>
                <a:lnTo>
                  <a:pt x="337819" y="100584"/>
                </a:lnTo>
                <a:lnTo>
                  <a:pt x="337819" y="104139"/>
                </a:lnTo>
                <a:lnTo>
                  <a:pt x="341629" y="104139"/>
                </a:lnTo>
                <a:lnTo>
                  <a:pt x="341629" y="100584"/>
                </a:lnTo>
                <a:close/>
              </a:path>
              <a:path w="341629" h="750570">
                <a:moveTo>
                  <a:pt x="341629" y="97916"/>
                </a:moveTo>
                <a:lnTo>
                  <a:pt x="337819" y="97916"/>
                </a:lnTo>
                <a:lnTo>
                  <a:pt x="337819" y="100329"/>
                </a:lnTo>
                <a:lnTo>
                  <a:pt x="341629" y="100329"/>
                </a:lnTo>
                <a:lnTo>
                  <a:pt x="341629" y="97916"/>
                </a:lnTo>
                <a:close/>
              </a:path>
              <a:path w="341629" h="750570">
                <a:moveTo>
                  <a:pt x="341629" y="94234"/>
                </a:moveTo>
                <a:lnTo>
                  <a:pt x="337819" y="94234"/>
                </a:lnTo>
                <a:lnTo>
                  <a:pt x="337819" y="97789"/>
                </a:lnTo>
                <a:lnTo>
                  <a:pt x="341629" y="97789"/>
                </a:lnTo>
                <a:lnTo>
                  <a:pt x="341629" y="94234"/>
                </a:lnTo>
                <a:close/>
              </a:path>
              <a:path w="341629" h="750570">
                <a:moveTo>
                  <a:pt x="341629" y="91566"/>
                </a:moveTo>
                <a:lnTo>
                  <a:pt x="337819" y="91566"/>
                </a:lnTo>
                <a:lnTo>
                  <a:pt x="337819" y="93979"/>
                </a:lnTo>
                <a:lnTo>
                  <a:pt x="341629" y="93979"/>
                </a:lnTo>
                <a:lnTo>
                  <a:pt x="341629" y="91566"/>
                </a:lnTo>
                <a:close/>
              </a:path>
              <a:path w="341629" h="750570">
                <a:moveTo>
                  <a:pt x="341629" y="87884"/>
                </a:moveTo>
                <a:lnTo>
                  <a:pt x="337819" y="87884"/>
                </a:lnTo>
                <a:lnTo>
                  <a:pt x="337819" y="91439"/>
                </a:lnTo>
                <a:lnTo>
                  <a:pt x="341629" y="91439"/>
                </a:lnTo>
                <a:lnTo>
                  <a:pt x="341629" y="87884"/>
                </a:lnTo>
                <a:close/>
              </a:path>
              <a:path w="341629" h="750570">
                <a:moveTo>
                  <a:pt x="341629" y="85216"/>
                </a:moveTo>
                <a:lnTo>
                  <a:pt x="337819" y="85216"/>
                </a:lnTo>
                <a:lnTo>
                  <a:pt x="337819" y="87629"/>
                </a:lnTo>
                <a:lnTo>
                  <a:pt x="341629" y="87629"/>
                </a:lnTo>
                <a:lnTo>
                  <a:pt x="341629" y="85216"/>
                </a:lnTo>
                <a:close/>
              </a:path>
              <a:path w="341629" h="750570">
                <a:moveTo>
                  <a:pt x="341629" y="81534"/>
                </a:moveTo>
                <a:lnTo>
                  <a:pt x="337819" y="81534"/>
                </a:lnTo>
                <a:lnTo>
                  <a:pt x="337819" y="85089"/>
                </a:lnTo>
                <a:lnTo>
                  <a:pt x="341629" y="85089"/>
                </a:lnTo>
                <a:lnTo>
                  <a:pt x="341629" y="81534"/>
                </a:lnTo>
                <a:close/>
              </a:path>
              <a:path w="341629" h="750570">
                <a:moveTo>
                  <a:pt x="341629" y="78866"/>
                </a:moveTo>
                <a:lnTo>
                  <a:pt x="337819" y="78866"/>
                </a:lnTo>
                <a:lnTo>
                  <a:pt x="337819" y="81279"/>
                </a:lnTo>
                <a:lnTo>
                  <a:pt x="341629" y="81279"/>
                </a:lnTo>
                <a:lnTo>
                  <a:pt x="341629" y="78866"/>
                </a:lnTo>
                <a:close/>
              </a:path>
              <a:path w="341629" h="750570">
                <a:moveTo>
                  <a:pt x="341629" y="75184"/>
                </a:moveTo>
                <a:lnTo>
                  <a:pt x="337819" y="75184"/>
                </a:lnTo>
                <a:lnTo>
                  <a:pt x="337819" y="78739"/>
                </a:lnTo>
                <a:lnTo>
                  <a:pt x="341629" y="78739"/>
                </a:lnTo>
                <a:lnTo>
                  <a:pt x="341629" y="75184"/>
                </a:lnTo>
                <a:close/>
              </a:path>
              <a:path w="341629" h="750570">
                <a:moveTo>
                  <a:pt x="341629" y="72516"/>
                </a:moveTo>
                <a:lnTo>
                  <a:pt x="337819" y="72516"/>
                </a:lnTo>
                <a:lnTo>
                  <a:pt x="337819" y="74929"/>
                </a:lnTo>
                <a:lnTo>
                  <a:pt x="341629" y="74929"/>
                </a:lnTo>
                <a:lnTo>
                  <a:pt x="341629" y="72516"/>
                </a:lnTo>
                <a:close/>
              </a:path>
              <a:path w="341629" h="750570">
                <a:moveTo>
                  <a:pt x="341629" y="68834"/>
                </a:moveTo>
                <a:lnTo>
                  <a:pt x="337819" y="68834"/>
                </a:lnTo>
                <a:lnTo>
                  <a:pt x="337819" y="72389"/>
                </a:lnTo>
                <a:lnTo>
                  <a:pt x="341629" y="72389"/>
                </a:lnTo>
                <a:lnTo>
                  <a:pt x="341629" y="68834"/>
                </a:lnTo>
                <a:close/>
              </a:path>
              <a:path w="341629" h="750570">
                <a:moveTo>
                  <a:pt x="341629" y="66166"/>
                </a:moveTo>
                <a:lnTo>
                  <a:pt x="337819" y="66166"/>
                </a:lnTo>
                <a:lnTo>
                  <a:pt x="337819" y="68579"/>
                </a:lnTo>
                <a:lnTo>
                  <a:pt x="341629" y="68579"/>
                </a:lnTo>
                <a:lnTo>
                  <a:pt x="341629" y="66166"/>
                </a:lnTo>
                <a:close/>
              </a:path>
              <a:path w="341629" h="750570">
                <a:moveTo>
                  <a:pt x="341629" y="62484"/>
                </a:moveTo>
                <a:lnTo>
                  <a:pt x="337819" y="62484"/>
                </a:lnTo>
                <a:lnTo>
                  <a:pt x="337819" y="66039"/>
                </a:lnTo>
                <a:lnTo>
                  <a:pt x="341629" y="66039"/>
                </a:lnTo>
                <a:lnTo>
                  <a:pt x="341629" y="62484"/>
                </a:lnTo>
                <a:close/>
              </a:path>
              <a:path w="341629" h="750570">
                <a:moveTo>
                  <a:pt x="341629" y="59816"/>
                </a:moveTo>
                <a:lnTo>
                  <a:pt x="337819" y="59816"/>
                </a:lnTo>
                <a:lnTo>
                  <a:pt x="337819" y="62229"/>
                </a:lnTo>
                <a:lnTo>
                  <a:pt x="341629" y="62229"/>
                </a:lnTo>
                <a:lnTo>
                  <a:pt x="341629" y="59816"/>
                </a:lnTo>
                <a:close/>
              </a:path>
              <a:path w="341629" h="750570">
                <a:moveTo>
                  <a:pt x="341629" y="57276"/>
                </a:moveTo>
                <a:lnTo>
                  <a:pt x="337819" y="57276"/>
                </a:lnTo>
                <a:lnTo>
                  <a:pt x="337819" y="59689"/>
                </a:lnTo>
                <a:lnTo>
                  <a:pt x="341629" y="59689"/>
                </a:lnTo>
                <a:lnTo>
                  <a:pt x="341629" y="57276"/>
                </a:lnTo>
                <a:close/>
              </a:path>
              <a:path w="341629" h="750570">
                <a:moveTo>
                  <a:pt x="341629" y="146050"/>
                </a:moveTo>
                <a:lnTo>
                  <a:pt x="337819" y="146050"/>
                </a:lnTo>
                <a:lnTo>
                  <a:pt x="337819" y="184150"/>
                </a:lnTo>
                <a:lnTo>
                  <a:pt x="341629" y="184150"/>
                </a:lnTo>
                <a:lnTo>
                  <a:pt x="341629" y="146050"/>
                </a:lnTo>
                <a:close/>
              </a:path>
              <a:path w="341629" h="750570">
                <a:moveTo>
                  <a:pt x="341629" y="184150"/>
                </a:moveTo>
                <a:lnTo>
                  <a:pt x="337819" y="184150"/>
                </a:lnTo>
                <a:lnTo>
                  <a:pt x="337819" y="196850"/>
                </a:lnTo>
                <a:lnTo>
                  <a:pt x="341629" y="196850"/>
                </a:lnTo>
                <a:lnTo>
                  <a:pt x="341629" y="184150"/>
                </a:lnTo>
                <a:close/>
              </a:path>
              <a:path w="341629" h="750570">
                <a:moveTo>
                  <a:pt x="3810" y="232410"/>
                </a:moveTo>
                <a:lnTo>
                  <a:pt x="2539" y="232410"/>
                </a:lnTo>
                <a:lnTo>
                  <a:pt x="2539" y="237490"/>
                </a:lnTo>
                <a:lnTo>
                  <a:pt x="1269" y="237490"/>
                </a:lnTo>
                <a:lnTo>
                  <a:pt x="1269" y="241300"/>
                </a:ln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32410"/>
                </a:lnTo>
                <a:close/>
              </a:path>
              <a:path w="341629" h="750570">
                <a:moveTo>
                  <a:pt x="341629" y="196850"/>
                </a:moveTo>
                <a:lnTo>
                  <a:pt x="337819" y="196850"/>
                </a:lnTo>
                <a:lnTo>
                  <a:pt x="337819" y="247650"/>
                </a:lnTo>
                <a:lnTo>
                  <a:pt x="341629" y="247650"/>
                </a:lnTo>
                <a:lnTo>
                  <a:pt x="341629" y="196850"/>
                </a:lnTo>
                <a:close/>
              </a:path>
              <a:path w="341629" h="750570">
                <a:moveTo>
                  <a:pt x="3810" y="247650"/>
                </a:moveTo>
                <a:lnTo>
                  <a:pt x="0" y="2476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47650"/>
                </a:lnTo>
                <a:close/>
              </a:path>
              <a:path w="341629" h="750570">
                <a:moveTo>
                  <a:pt x="341629" y="247650"/>
                </a:moveTo>
                <a:lnTo>
                  <a:pt x="337819" y="247650"/>
                </a:lnTo>
                <a:lnTo>
                  <a:pt x="337819" y="304800"/>
                </a:lnTo>
                <a:lnTo>
                  <a:pt x="341629" y="304800"/>
                </a:lnTo>
                <a:lnTo>
                  <a:pt x="341629" y="247650"/>
                </a:lnTo>
                <a:close/>
              </a:path>
              <a:path w="341629" h="750570">
                <a:moveTo>
                  <a:pt x="3810" y="304800"/>
                </a:moveTo>
                <a:lnTo>
                  <a:pt x="0" y="30480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04800"/>
                </a:lnTo>
                <a:close/>
              </a:path>
              <a:path w="341629" h="750570">
                <a:moveTo>
                  <a:pt x="341629" y="304800"/>
                </a:moveTo>
                <a:lnTo>
                  <a:pt x="337819" y="304800"/>
                </a:lnTo>
                <a:lnTo>
                  <a:pt x="337819" y="342900"/>
                </a:lnTo>
                <a:lnTo>
                  <a:pt x="341629" y="342900"/>
                </a:lnTo>
                <a:lnTo>
                  <a:pt x="341629" y="304800"/>
                </a:lnTo>
                <a:close/>
              </a:path>
              <a:path w="341629" h="750570">
                <a:moveTo>
                  <a:pt x="3810" y="398907"/>
                </a:moveTo>
                <a:lnTo>
                  <a:pt x="0" y="398907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398907"/>
                </a:lnTo>
                <a:close/>
              </a:path>
              <a:path w="341629" h="750570">
                <a:moveTo>
                  <a:pt x="341629" y="398907"/>
                </a:moveTo>
                <a:lnTo>
                  <a:pt x="337819" y="398907"/>
                </a:lnTo>
                <a:lnTo>
                  <a:pt x="337819" y="412750"/>
                </a:lnTo>
                <a:lnTo>
                  <a:pt x="341629" y="412750"/>
                </a:lnTo>
                <a:lnTo>
                  <a:pt x="341629" y="398907"/>
                </a:lnTo>
                <a:close/>
              </a:path>
              <a:path w="341629" h="750570">
                <a:moveTo>
                  <a:pt x="3810" y="396493"/>
                </a:moveTo>
                <a:lnTo>
                  <a:pt x="0" y="396493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6493"/>
                </a:lnTo>
                <a:close/>
              </a:path>
              <a:path w="341629" h="750570">
                <a:moveTo>
                  <a:pt x="341629" y="396493"/>
                </a:moveTo>
                <a:lnTo>
                  <a:pt x="337819" y="396493"/>
                </a:lnTo>
                <a:lnTo>
                  <a:pt x="337819" y="398779"/>
                </a:lnTo>
                <a:lnTo>
                  <a:pt x="341629" y="398779"/>
                </a:lnTo>
                <a:lnTo>
                  <a:pt x="341629" y="396493"/>
                </a:lnTo>
                <a:close/>
              </a:path>
              <a:path w="341629" h="750570">
                <a:moveTo>
                  <a:pt x="3810" y="392683"/>
                </a:moveTo>
                <a:lnTo>
                  <a:pt x="0" y="392683"/>
                </a:lnTo>
                <a:lnTo>
                  <a:pt x="0" y="396366"/>
                </a:lnTo>
                <a:lnTo>
                  <a:pt x="3810" y="396366"/>
                </a:lnTo>
                <a:lnTo>
                  <a:pt x="3810" y="392683"/>
                </a:lnTo>
                <a:close/>
              </a:path>
              <a:path w="341629" h="750570">
                <a:moveTo>
                  <a:pt x="341629" y="392683"/>
                </a:moveTo>
                <a:lnTo>
                  <a:pt x="337819" y="392683"/>
                </a:lnTo>
                <a:lnTo>
                  <a:pt x="337819" y="396366"/>
                </a:lnTo>
                <a:lnTo>
                  <a:pt x="341629" y="396366"/>
                </a:lnTo>
                <a:lnTo>
                  <a:pt x="341629" y="392683"/>
                </a:lnTo>
                <a:close/>
              </a:path>
              <a:path w="341629" h="750570">
                <a:moveTo>
                  <a:pt x="3810" y="390143"/>
                </a:moveTo>
                <a:lnTo>
                  <a:pt x="0" y="390143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0143"/>
                </a:lnTo>
                <a:close/>
              </a:path>
              <a:path w="341629" h="750570">
                <a:moveTo>
                  <a:pt x="341629" y="390143"/>
                </a:moveTo>
                <a:lnTo>
                  <a:pt x="337819" y="390143"/>
                </a:lnTo>
                <a:lnTo>
                  <a:pt x="337819" y="392429"/>
                </a:lnTo>
                <a:lnTo>
                  <a:pt x="341629" y="392429"/>
                </a:lnTo>
                <a:lnTo>
                  <a:pt x="341629" y="390143"/>
                </a:lnTo>
                <a:close/>
              </a:path>
              <a:path w="341629" h="750570">
                <a:moveTo>
                  <a:pt x="3810" y="386333"/>
                </a:moveTo>
                <a:lnTo>
                  <a:pt x="0" y="386333"/>
                </a:lnTo>
                <a:lnTo>
                  <a:pt x="0" y="390016"/>
                </a:lnTo>
                <a:lnTo>
                  <a:pt x="3810" y="390016"/>
                </a:lnTo>
                <a:lnTo>
                  <a:pt x="3810" y="386333"/>
                </a:lnTo>
                <a:close/>
              </a:path>
              <a:path w="341629" h="750570">
                <a:moveTo>
                  <a:pt x="341629" y="386333"/>
                </a:moveTo>
                <a:lnTo>
                  <a:pt x="337819" y="386333"/>
                </a:lnTo>
                <a:lnTo>
                  <a:pt x="337819" y="390016"/>
                </a:lnTo>
                <a:lnTo>
                  <a:pt x="341629" y="390016"/>
                </a:lnTo>
                <a:lnTo>
                  <a:pt x="341629" y="386333"/>
                </a:lnTo>
                <a:close/>
              </a:path>
              <a:path w="341629" h="750570">
                <a:moveTo>
                  <a:pt x="3810" y="383793"/>
                </a:moveTo>
                <a:lnTo>
                  <a:pt x="0" y="383793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3793"/>
                </a:lnTo>
                <a:close/>
              </a:path>
              <a:path w="341629" h="750570">
                <a:moveTo>
                  <a:pt x="341629" y="383793"/>
                </a:moveTo>
                <a:lnTo>
                  <a:pt x="337819" y="383793"/>
                </a:lnTo>
                <a:lnTo>
                  <a:pt x="337819" y="386079"/>
                </a:lnTo>
                <a:lnTo>
                  <a:pt x="341629" y="386079"/>
                </a:lnTo>
                <a:lnTo>
                  <a:pt x="341629" y="383793"/>
                </a:lnTo>
                <a:close/>
              </a:path>
              <a:path w="341629" h="750570">
                <a:moveTo>
                  <a:pt x="3810" y="379983"/>
                </a:moveTo>
                <a:lnTo>
                  <a:pt x="0" y="379983"/>
                </a:lnTo>
                <a:lnTo>
                  <a:pt x="0" y="383666"/>
                </a:lnTo>
                <a:lnTo>
                  <a:pt x="3810" y="383666"/>
                </a:lnTo>
                <a:lnTo>
                  <a:pt x="3810" y="379983"/>
                </a:lnTo>
                <a:close/>
              </a:path>
              <a:path w="341629" h="750570">
                <a:moveTo>
                  <a:pt x="341629" y="379983"/>
                </a:moveTo>
                <a:lnTo>
                  <a:pt x="337819" y="379983"/>
                </a:lnTo>
                <a:lnTo>
                  <a:pt x="337819" y="383666"/>
                </a:lnTo>
                <a:lnTo>
                  <a:pt x="341629" y="383666"/>
                </a:lnTo>
                <a:lnTo>
                  <a:pt x="341629" y="379983"/>
                </a:lnTo>
                <a:close/>
              </a:path>
              <a:path w="341629" h="750570">
                <a:moveTo>
                  <a:pt x="3810" y="377443"/>
                </a:moveTo>
                <a:lnTo>
                  <a:pt x="0" y="377443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7443"/>
                </a:lnTo>
                <a:close/>
              </a:path>
              <a:path w="341629" h="750570">
                <a:moveTo>
                  <a:pt x="341629" y="377443"/>
                </a:moveTo>
                <a:lnTo>
                  <a:pt x="337819" y="377443"/>
                </a:lnTo>
                <a:lnTo>
                  <a:pt x="337819" y="379729"/>
                </a:lnTo>
                <a:lnTo>
                  <a:pt x="341629" y="379729"/>
                </a:lnTo>
                <a:lnTo>
                  <a:pt x="341629" y="377443"/>
                </a:lnTo>
                <a:close/>
              </a:path>
              <a:path w="341629" h="750570">
                <a:moveTo>
                  <a:pt x="3810" y="373633"/>
                </a:moveTo>
                <a:lnTo>
                  <a:pt x="0" y="373633"/>
                </a:lnTo>
                <a:lnTo>
                  <a:pt x="0" y="377316"/>
                </a:lnTo>
                <a:lnTo>
                  <a:pt x="3810" y="377316"/>
                </a:lnTo>
                <a:lnTo>
                  <a:pt x="3810" y="373633"/>
                </a:lnTo>
                <a:close/>
              </a:path>
              <a:path w="341629" h="750570">
                <a:moveTo>
                  <a:pt x="341629" y="373633"/>
                </a:moveTo>
                <a:lnTo>
                  <a:pt x="337819" y="373633"/>
                </a:lnTo>
                <a:lnTo>
                  <a:pt x="337819" y="377316"/>
                </a:lnTo>
                <a:lnTo>
                  <a:pt x="341629" y="377316"/>
                </a:lnTo>
                <a:lnTo>
                  <a:pt x="341629" y="373633"/>
                </a:lnTo>
                <a:close/>
              </a:path>
              <a:path w="341629" h="750570">
                <a:moveTo>
                  <a:pt x="3810" y="371093"/>
                </a:moveTo>
                <a:lnTo>
                  <a:pt x="0" y="371093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1093"/>
                </a:lnTo>
                <a:close/>
              </a:path>
              <a:path w="341629" h="750570">
                <a:moveTo>
                  <a:pt x="341629" y="371093"/>
                </a:moveTo>
                <a:lnTo>
                  <a:pt x="337819" y="371093"/>
                </a:lnTo>
                <a:lnTo>
                  <a:pt x="337819" y="373379"/>
                </a:lnTo>
                <a:lnTo>
                  <a:pt x="341629" y="373379"/>
                </a:lnTo>
                <a:lnTo>
                  <a:pt x="341629" y="371093"/>
                </a:lnTo>
                <a:close/>
              </a:path>
              <a:path w="341629" h="750570">
                <a:moveTo>
                  <a:pt x="3810" y="367283"/>
                </a:moveTo>
                <a:lnTo>
                  <a:pt x="0" y="367283"/>
                </a:lnTo>
                <a:lnTo>
                  <a:pt x="0" y="370966"/>
                </a:lnTo>
                <a:lnTo>
                  <a:pt x="3810" y="370966"/>
                </a:lnTo>
                <a:lnTo>
                  <a:pt x="3810" y="367283"/>
                </a:lnTo>
                <a:close/>
              </a:path>
              <a:path w="341629" h="750570">
                <a:moveTo>
                  <a:pt x="341629" y="367283"/>
                </a:moveTo>
                <a:lnTo>
                  <a:pt x="337819" y="367283"/>
                </a:lnTo>
                <a:lnTo>
                  <a:pt x="337819" y="370966"/>
                </a:lnTo>
                <a:lnTo>
                  <a:pt x="341629" y="370966"/>
                </a:lnTo>
                <a:lnTo>
                  <a:pt x="341629" y="367283"/>
                </a:lnTo>
                <a:close/>
              </a:path>
              <a:path w="341629" h="750570">
                <a:moveTo>
                  <a:pt x="3810" y="364743"/>
                </a:moveTo>
                <a:lnTo>
                  <a:pt x="0" y="364743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4743"/>
                </a:lnTo>
                <a:close/>
              </a:path>
              <a:path w="341629" h="750570">
                <a:moveTo>
                  <a:pt x="341629" y="364743"/>
                </a:moveTo>
                <a:lnTo>
                  <a:pt x="337819" y="364743"/>
                </a:lnTo>
                <a:lnTo>
                  <a:pt x="337819" y="367029"/>
                </a:lnTo>
                <a:lnTo>
                  <a:pt x="341629" y="367029"/>
                </a:lnTo>
                <a:lnTo>
                  <a:pt x="341629" y="364743"/>
                </a:lnTo>
                <a:close/>
              </a:path>
              <a:path w="341629" h="750570">
                <a:moveTo>
                  <a:pt x="3810" y="360933"/>
                </a:moveTo>
                <a:lnTo>
                  <a:pt x="0" y="360933"/>
                </a:lnTo>
                <a:lnTo>
                  <a:pt x="0" y="364616"/>
                </a:lnTo>
                <a:lnTo>
                  <a:pt x="3810" y="364616"/>
                </a:lnTo>
                <a:lnTo>
                  <a:pt x="3810" y="360933"/>
                </a:lnTo>
                <a:close/>
              </a:path>
              <a:path w="341629" h="750570">
                <a:moveTo>
                  <a:pt x="341629" y="360933"/>
                </a:moveTo>
                <a:lnTo>
                  <a:pt x="337819" y="360933"/>
                </a:lnTo>
                <a:lnTo>
                  <a:pt x="337819" y="364616"/>
                </a:lnTo>
                <a:lnTo>
                  <a:pt x="341629" y="364616"/>
                </a:lnTo>
                <a:lnTo>
                  <a:pt x="341629" y="360933"/>
                </a:lnTo>
                <a:close/>
              </a:path>
              <a:path w="341629" h="750570">
                <a:moveTo>
                  <a:pt x="3810" y="352043"/>
                </a:moveTo>
                <a:lnTo>
                  <a:pt x="0" y="352043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2043"/>
                </a:lnTo>
                <a:close/>
              </a:path>
              <a:path w="341629" h="750570">
                <a:moveTo>
                  <a:pt x="341629" y="352043"/>
                </a:moveTo>
                <a:lnTo>
                  <a:pt x="337819" y="352043"/>
                </a:lnTo>
                <a:lnTo>
                  <a:pt x="337819" y="360679"/>
                </a:lnTo>
                <a:lnTo>
                  <a:pt x="341629" y="360679"/>
                </a:lnTo>
                <a:lnTo>
                  <a:pt x="341629" y="352043"/>
                </a:lnTo>
                <a:close/>
              </a:path>
              <a:path w="341629" h="750570">
                <a:moveTo>
                  <a:pt x="3810" y="348233"/>
                </a:moveTo>
                <a:lnTo>
                  <a:pt x="0" y="348233"/>
                </a:lnTo>
                <a:lnTo>
                  <a:pt x="0" y="351916"/>
                </a:lnTo>
                <a:lnTo>
                  <a:pt x="3810" y="351916"/>
                </a:lnTo>
                <a:lnTo>
                  <a:pt x="3810" y="348233"/>
                </a:lnTo>
                <a:close/>
              </a:path>
              <a:path w="341629" h="750570">
                <a:moveTo>
                  <a:pt x="341629" y="348233"/>
                </a:moveTo>
                <a:lnTo>
                  <a:pt x="337819" y="348233"/>
                </a:lnTo>
                <a:lnTo>
                  <a:pt x="337819" y="351916"/>
                </a:lnTo>
                <a:lnTo>
                  <a:pt x="341629" y="351916"/>
                </a:lnTo>
                <a:lnTo>
                  <a:pt x="341629" y="348233"/>
                </a:lnTo>
                <a:close/>
              </a:path>
              <a:path w="341629" h="750570">
                <a:moveTo>
                  <a:pt x="3810" y="345693"/>
                </a:moveTo>
                <a:lnTo>
                  <a:pt x="0" y="345693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5693"/>
                </a:lnTo>
                <a:close/>
              </a:path>
              <a:path w="341629" h="750570">
                <a:moveTo>
                  <a:pt x="341629" y="345693"/>
                </a:moveTo>
                <a:lnTo>
                  <a:pt x="337819" y="345693"/>
                </a:lnTo>
                <a:lnTo>
                  <a:pt x="337819" y="347979"/>
                </a:lnTo>
                <a:lnTo>
                  <a:pt x="341629" y="347979"/>
                </a:lnTo>
                <a:lnTo>
                  <a:pt x="341629" y="345693"/>
                </a:lnTo>
                <a:close/>
              </a:path>
              <a:path w="341629" h="750570">
                <a:moveTo>
                  <a:pt x="3810" y="343153"/>
                </a:moveTo>
                <a:lnTo>
                  <a:pt x="0" y="343153"/>
                </a:lnTo>
                <a:lnTo>
                  <a:pt x="0" y="345566"/>
                </a:lnTo>
                <a:lnTo>
                  <a:pt x="3810" y="345566"/>
                </a:lnTo>
                <a:lnTo>
                  <a:pt x="3810" y="343153"/>
                </a:lnTo>
                <a:close/>
              </a:path>
              <a:path w="341629" h="750570">
                <a:moveTo>
                  <a:pt x="341629" y="343153"/>
                </a:moveTo>
                <a:lnTo>
                  <a:pt x="337819" y="343153"/>
                </a:lnTo>
                <a:lnTo>
                  <a:pt x="337819" y="345566"/>
                </a:lnTo>
                <a:lnTo>
                  <a:pt x="341629" y="345566"/>
                </a:lnTo>
                <a:lnTo>
                  <a:pt x="341629" y="343153"/>
                </a:lnTo>
                <a:close/>
              </a:path>
              <a:path w="341629" h="750570">
                <a:moveTo>
                  <a:pt x="3810" y="412750"/>
                </a:moveTo>
                <a:lnTo>
                  <a:pt x="0" y="412750"/>
                </a:lnTo>
                <a:lnTo>
                  <a:pt x="0" y="450850"/>
                </a:lnTo>
                <a:lnTo>
                  <a:pt x="3810" y="450850"/>
                </a:lnTo>
                <a:lnTo>
                  <a:pt x="3810" y="412750"/>
                </a:lnTo>
                <a:close/>
              </a:path>
              <a:path w="341629" h="750570">
                <a:moveTo>
                  <a:pt x="341629" y="412750"/>
                </a:moveTo>
                <a:lnTo>
                  <a:pt x="337819" y="412750"/>
                </a:lnTo>
                <a:lnTo>
                  <a:pt x="337819" y="450850"/>
                </a:lnTo>
                <a:lnTo>
                  <a:pt x="341629" y="450850"/>
                </a:lnTo>
                <a:lnTo>
                  <a:pt x="341629" y="412750"/>
                </a:lnTo>
                <a:close/>
              </a:path>
              <a:path w="341629" h="750570">
                <a:moveTo>
                  <a:pt x="3810" y="619760"/>
                </a:moveTo>
                <a:lnTo>
                  <a:pt x="0" y="619760"/>
                </a:lnTo>
                <a:lnTo>
                  <a:pt x="0" y="621029"/>
                </a:lnTo>
                <a:lnTo>
                  <a:pt x="3810" y="621029"/>
                </a:lnTo>
                <a:lnTo>
                  <a:pt x="3810" y="619760"/>
                </a:lnTo>
                <a:close/>
              </a:path>
              <a:path w="341629" h="750570">
                <a:moveTo>
                  <a:pt x="3810" y="615950"/>
                </a:moveTo>
                <a:lnTo>
                  <a:pt x="0" y="615950"/>
                </a:lnTo>
                <a:lnTo>
                  <a:pt x="0" y="618489"/>
                </a:lnTo>
                <a:lnTo>
                  <a:pt x="3810" y="618489"/>
                </a:lnTo>
                <a:lnTo>
                  <a:pt x="3810" y="615950"/>
                </a:lnTo>
                <a:close/>
              </a:path>
              <a:path w="341629" h="750570">
                <a:moveTo>
                  <a:pt x="341629" y="619760"/>
                </a:moveTo>
                <a:lnTo>
                  <a:pt x="337819" y="619760"/>
                </a:lnTo>
                <a:lnTo>
                  <a:pt x="337819" y="621029"/>
                </a:lnTo>
                <a:lnTo>
                  <a:pt x="341629" y="621029"/>
                </a:lnTo>
                <a:lnTo>
                  <a:pt x="341629" y="619760"/>
                </a:lnTo>
                <a:close/>
              </a:path>
              <a:path w="341629" h="750570">
                <a:moveTo>
                  <a:pt x="341629" y="615950"/>
                </a:moveTo>
                <a:lnTo>
                  <a:pt x="337819" y="615950"/>
                </a:lnTo>
                <a:lnTo>
                  <a:pt x="337819" y="618489"/>
                </a:lnTo>
                <a:lnTo>
                  <a:pt x="341629" y="618489"/>
                </a:lnTo>
                <a:lnTo>
                  <a:pt x="341629" y="615950"/>
                </a:lnTo>
                <a:close/>
              </a:path>
              <a:path w="341629" h="750570">
                <a:moveTo>
                  <a:pt x="3810" y="613410"/>
                </a:moveTo>
                <a:lnTo>
                  <a:pt x="0" y="613410"/>
                </a:lnTo>
                <a:lnTo>
                  <a:pt x="0" y="614679"/>
                </a:lnTo>
                <a:lnTo>
                  <a:pt x="3810" y="614679"/>
                </a:lnTo>
                <a:lnTo>
                  <a:pt x="3810" y="613410"/>
                </a:lnTo>
                <a:close/>
              </a:path>
              <a:path w="341629" h="750570">
                <a:moveTo>
                  <a:pt x="3810" y="609600"/>
                </a:moveTo>
                <a:lnTo>
                  <a:pt x="0" y="609600"/>
                </a:lnTo>
                <a:lnTo>
                  <a:pt x="0" y="612139"/>
                </a:lnTo>
                <a:lnTo>
                  <a:pt x="3810" y="612139"/>
                </a:lnTo>
                <a:lnTo>
                  <a:pt x="3810" y="609600"/>
                </a:lnTo>
                <a:close/>
              </a:path>
              <a:path w="341629" h="750570">
                <a:moveTo>
                  <a:pt x="341629" y="613410"/>
                </a:moveTo>
                <a:lnTo>
                  <a:pt x="337819" y="613410"/>
                </a:lnTo>
                <a:lnTo>
                  <a:pt x="337819" y="614679"/>
                </a:lnTo>
                <a:lnTo>
                  <a:pt x="341629" y="614679"/>
                </a:lnTo>
                <a:lnTo>
                  <a:pt x="341629" y="613410"/>
                </a:lnTo>
                <a:close/>
              </a:path>
              <a:path w="341629" h="750570">
                <a:moveTo>
                  <a:pt x="341629" y="609600"/>
                </a:moveTo>
                <a:lnTo>
                  <a:pt x="337819" y="609600"/>
                </a:lnTo>
                <a:lnTo>
                  <a:pt x="337819" y="612139"/>
                </a:lnTo>
                <a:lnTo>
                  <a:pt x="341629" y="612139"/>
                </a:lnTo>
                <a:lnTo>
                  <a:pt x="341629" y="609600"/>
                </a:lnTo>
                <a:close/>
              </a:path>
              <a:path w="341629" h="750570">
                <a:moveTo>
                  <a:pt x="3810" y="607060"/>
                </a:moveTo>
                <a:lnTo>
                  <a:pt x="0" y="607060"/>
                </a:lnTo>
                <a:lnTo>
                  <a:pt x="0" y="608329"/>
                </a:lnTo>
                <a:lnTo>
                  <a:pt x="3810" y="608329"/>
                </a:lnTo>
                <a:lnTo>
                  <a:pt x="3810" y="607060"/>
                </a:lnTo>
                <a:close/>
              </a:path>
              <a:path w="341629" h="750570">
                <a:moveTo>
                  <a:pt x="3810" y="603250"/>
                </a:moveTo>
                <a:lnTo>
                  <a:pt x="0" y="603250"/>
                </a:lnTo>
                <a:lnTo>
                  <a:pt x="0" y="605789"/>
                </a:lnTo>
                <a:lnTo>
                  <a:pt x="3810" y="605789"/>
                </a:lnTo>
                <a:lnTo>
                  <a:pt x="3810" y="603250"/>
                </a:lnTo>
                <a:close/>
              </a:path>
              <a:path w="341629" h="750570">
                <a:moveTo>
                  <a:pt x="341629" y="607060"/>
                </a:moveTo>
                <a:lnTo>
                  <a:pt x="337819" y="607060"/>
                </a:lnTo>
                <a:lnTo>
                  <a:pt x="337819" y="608329"/>
                </a:lnTo>
                <a:lnTo>
                  <a:pt x="341629" y="608329"/>
                </a:lnTo>
                <a:lnTo>
                  <a:pt x="341629" y="607060"/>
                </a:lnTo>
                <a:close/>
              </a:path>
              <a:path w="341629" h="750570">
                <a:moveTo>
                  <a:pt x="341629" y="603250"/>
                </a:moveTo>
                <a:lnTo>
                  <a:pt x="337819" y="603250"/>
                </a:lnTo>
                <a:lnTo>
                  <a:pt x="337819" y="605789"/>
                </a:lnTo>
                <a:lnTo>
                  <a:pt x="341629" y="605789"/>
                </a:lnTo>
                <a:lnTo>
                  <a:pt x="341629" y="603250"/>
                </a:lnTo>
                <a:close/>
              </a:path>
              <a:path w="341629" h="750570">
                <a:moveTo>
                  <a:pt x="3810" y="600710"/>
                </a:moveTo>
                <a:lnTo>
                  <a:pt x="0" y="600710"/>
                </a:lnTo>
                <a:lnTo>
                  <a:pt x="0" y="601979"/>
                </a:lnTo>
                <a:lnTo>
                  <a:pt x="3810" y="601979"/>
                </a:lnTo>
                <a:lnTo>
                  <a:pt x="3810" y="600710"/>
                </a:lnTo>
                <a:close/>
              </a:path>
              <a:path w="341629" h="750570">
                <a:moveTo>
                  <a:pt x="3810" y="596900"/>
                </a:moveTo>
                <a:lnTo>
                  <a:pt x="0" y="596900"/>
                </a:lnTo>
                <a:lnTo>
                  <a:pt x="0" y="599439"/>
                </a:lnTo>
                <a:lnTo>
                  <a:pt x="3810" y="599439"/>
                </a:lnTo>
                <a:lnTo>
                  <a:pt x="3810" y="596900"/>
                </a:lnTo>
                <a:close/>
              </a:path>
              <a:path w="341629" h="750570">
                <a:moveTo>
                  <a:pt x="341629" y="600710"/>
                </a:moveTo>
                <a:lnTo>
                  <a:pt x="337819" y="600710"/>
                </a:lnTo>
                <a:lnTo>
                  <a:pt x="337819" y="601979"/>
                </a:lnTo>
                <a:lnTo>
                  <a:pt x="341629" y="601979"/>
                </a:lnTo>
                <a:lnTo>
                  <a:pt x="341629" y="600710"/>
                </a:lnTo>
                <a:close/>
              </a:path>
              <a:path w="341629" h="750570">
                <a:moveTo>
                  <a:pt x="341629" y="596900"/>
                </a:moveTo>
                <a:lnTo>
                  <a:pt x="337819" y="596900"/>
                </a:lnTo>
                <a:lnTo>
                  <a:pt x="337819" y="599439"/>
                </a:lnTo>
                <a:lnTo>
                  <a:pt x="341629" y="599439"/>
                </a:lnTo>
                <a:lnTo>
                  <a:pt x="341629" y="596900"/>
                </a:lnTo>
                <a:close/>
              </a:path>
              <a:path w="341629" h="750570">
                <a:moveTo>
                  <a:pt x="3810" y="594360"/>
                </a:moveTo>
                <a:lnTo>
                  <a:pt x="0" y="594360"/>
                </a:lnTo>
                <a:lnTo>
                  <a:pt x="0" y="595629"/>
                </a:lnTo>
                <a:lnTo>
                  <a:pt x="3810" y="595629"/>
                </a:lnTo>
                <a:lnTo>
                  <a:pt x="3810" y="594360"/>
                </a:lnTo>
                <a:close/>
              </a:path>
              <a:path w="341629" h="750570">
                <a:moveTo>
                  <a:pt x="3810" y="590550"/>
                </a:moveTo>
                <a:lnTo>
                  <a:pt x="0" y="590550"/>
                </a:lnTo>
                <a:lnTo>
                  <a:pt x="0" y="593089"/>
                </a:lnTo>
                <a:lnTo>
                  <a:pt x="3810" y="593089"/>
                </a:lnTo>
                <a:lnTo>
                  <a:pt x="3810" y="590550"/>
                </a:lnTo>
                <a:close/>
              </a:path>
              <a:path w="341629" h="750570">
                <a:moveTo>
                  <a:pt x="341629" y="594360"/>
                </a:moveTo>
                <a:lnTo>
                  <a:pt x="337819" y="594360"/>
                </a:lnTo>
                <a:lnTo>
                  <a:pt x="337819" y="595629"/>
                </a:lnTo>
                <a:lnTo>
                  <a:pt x="341629" y="595629"/>
                </a:lnTo>
                <a:lnTo>
                  <a:pt x="341629" y="594360"/>
                </a:lnTo>
                <a:close/>
              </a:path>
              <a:path w="341629" h="750570">
                <a:moveTo>
                  <a:pt x="341629" y="590550"/>
                </a:moveTo>
                <a:lnTo>
                  <a:pt x="337819" y="590550"/>
                </a:lnTo>
                <a:lnTo>
                  <a:pt x="337819" y="593089"/>
                </a:lnTo>
                <a:lnTo>
                  <a:pt x="341629" y="593089"/>
                </a:lnTo>
                <a:lnTo>
                  <a:pt x="341629" y="590550"/>
                </a:lnTo>
                <a:close/>
              </a:path>
              <a:path w="341629" h="750570">
                <a:moveTo>
                  <a:pt x="3810" y="588010"/>
                </a:moveTo>
                <a:lnTo>
                  <a:pt x="0" y="588010"/>
                </a:lnTo>
                <a:lnTo>
                  <a:pt x="0" y="589279"/>
                </a:lnTo>
                <a:lnTo>
                  <a:pt x="3810" y="589279"/>
                </a:lnTo>
                <a:lnTo>
                  <a:pt x="3810" y="588010"/>
                </a:lnTo>
                <a:close/>
              </a:path>
              <a:path w="341629" h="750570">
                <a:moveTo>
                  <a:pt x="3810" y="584200"/>
                </a:moveTo>
                <a:lnTo>
                  <a:pt x="0" y="584200"/>
                </a:lnTo>
                <a:lnTo>
                  <a:pt x="0" y="586739"/>
                </a:lnTo>
                <a:lnTo>
                  <a:pt x="3810" y="586739"/>
                </a:lnTo>
                <a:lnTo>
                  <a:pt x="3810" y="584200"/>
                </a:lnTo>
                <a:close/>
              </a:path>
              <a:path w="341629" h="750570">
                <a:moveTo>
                  <a:pt x="341629" y="588010"/>
                </a:moveTo>
                <a:lnTo>
                  <a:pt x="337819" y="588010"/>
                </a:lnTo>
                <a:lnTo>
                  <a:pt x="337819" y="589279"/>
                </a:lnTo>
                <a:lnTo>
                  <a:pt x="341629" y="589279"/>
                </a:lnTo>
                <a:lnTo>
                  <a:pt x="341629" y="588010"/>
                </a:lnTo>
                <a:close/>
              </a:path>
              <a:path w="341629" h="750570">
                <a:moveTo>
                  <a:pt x="341629" y="584200"/>
                </a:moveTo>
                <a:lnTo>
                  <a:pt x="337819" y="584200"/>
                </a:lnTo>
                <a:lnTo>
                  <a:pt x="337819" y="586739"/>
                </a:lnTo>
                <a:lnTo>
                  <a:pt x="341629" y="586739"/>
                </a:lnTo>
                <a:lnTo>
                  <a:pt x="341629" y="584200"/>
                </a:lnTo>
                <a:close/>
              </a:path>
              <a:path w="341629" h="750570">
                <a:moveTo>
                  <a:pt x="3810" y="581660"/>
                </a:moveTo>
                <a:lnTo>
                  <a:pt x="0" y="581660"/>
                </a:lnTo>
                <a:lnTo>
                  <a:pt x="0" y="582929"/>
                </a:lnTo>
                <a:lnTo>
                  <a:pt x="3810" y="582929"/>
                </a:lnTo>
                <a:lnTo>
                  <a:pt x="3810" y="581660"/>
                </a:lnTo>
                <a:close/>
              </a:path>
              <a:path w="341629" h="750570">
                <a:moveTo>
                  <a:pt x="3810" y="577850"/>
                </a:moveTo>
                <a:lnTo>
                  <a:pt x="0" y="577850"/>
                </a:lnTo>
                <a:lnTo>
                  <a:pt x="0" y="580389"/>
                </a:lnTo>
                <a:lnTo>
                  <a:pt x="3810" y="580389"/>
                </a:lnTo>
                <a:lnTo>
                  <a:pt x="3810" y="577850"/>
                </a:lnTo>
                <a:close/>
              </a:path>
              <a:path w="341629" h="750570">
                <a:moveTo>
                  <a:pt x="341629" y="581660"/>
                </a:moveTo>
                <a:lnTo>
                  <a:pt x="337819" y="581660"/>
                </a:lnTo>
                <a:lnTo>
                  <a:pt x="337819" y="582929"/>
                </a:lnTo>
                <a:lnTo>
                  <a:pt x="341629" y="582929"/>
                </a:lnTo>
                <a:lnTo>
                  <a:pt x="341629" y="581660"/>
                </a:lnTo>
                <a:close/>
              </a:path>
              <a:path w="341629" h="750570">
                <a:moveTo>
                  <a:pt x="341629" y="577850"/>
                </a:moveTo>
                <a:lnTo>
                  <a:pt x="337819" y="577850"/>
                </a:lnTo>
                <a:lnTo>
                  <a:pt x="337819" y="580389"/>
                </a:lnTo>
                <a:lnTo>
                  <a:pt x="341629" y="580389"/>
                </a:lnTo>
                <a:lnTo>
                  <a:pt x="341629" y="577850"/>
                </a:lnTo>
                <a:close/>
              </a:path>
              <a:path w="341629" h="750570">
                <a:moveTo>
                  <a:pt x="3810" y="575310"/>
                </a:moveTo>
                <a:lnTo>
                  <a:pt x="0" y="575310"/>
                </a:lnTo>
                <a:lnTo>
                  <a:pt x="0" y="576579"/>
                </a:lnTo>
                <a:lnTo>
                  <a:pt x="3810" y="576579"/>
                </a:lnTo>
                <a:lnTo>
                  <a:pt x="3810" y="575310"/>
                </a:lnTo>
                <a:close/>
              </a:path>
              <a:path w="341629" h="750570">
                <a:moveTo>
                  <a:pt x="3810" y="571500"/>
                </a:moveTo>
                <a:lnTo>
                  <a:pt x="0" y="571500"/>
                </a:lnTo>
                <a:lnTo>
                  <a:pt x="0" y="574039"/>
                </a:lnTo>
                <a:lnTo>
                  <a:pt x="3810" y="574039"/>
                </a:lnTo>
                <a:lnTo>
                  <a:pt x="3810" y="571500"/>
                </a:lnTo>
                <a:close/>
              </a:path>
              <a:path w="341629" h="750570">
                <a:moveTo>
                  <a:pt x="341629" y="575310"/>
                </a:moveTo>
                <a:lnTo>
                  <a:pt x="337819" y="575310"/>
                </a:lnTo>
                <a:lnTo>
                  <a:pt x="337819" y="576579"/>
                </a:lnTo>
                <a:lnTo>
                  <a:pt x="341629" y="576579"/>
                </a:lnTo>
                <a:lnTo>
                  <a:pt x="341629" y="575310"/>
                </a:lnTo>
                <a:close/>
              </a:path>
              <a:path w="341629" h="750570">
                <a:moveTo>
                  <a:pt x="341629" y="571500"/>
                </a:moveTo>
                <a:lnTo>
                  <a:pt x="337819" y="571500"/>
                </a:lnTo>
                <a:lnTo>
                  <a:pt x="337819" y="574039"/>
                </a:lnTo>
                <a:lnTo>
                  <a:pt x="341629" y="574039"/>
                </a:lnTo>
                <a:lnTo>
                  <a:pt x="341629" y="571500"/>
                </a:lnTo>
                <a:close/>
              </a:path>
              <a:path w="341629" h="750570">
                <a:moveTo>
                  <a:pt x="3810" y="568960"/>
                </a:moveTo>
                <a:lnTo>
                  <a:pt x="0" y="568960"/>
                </a:lnTo>
                <a:lnTo>
                  <a:pt x="0" y="570229"/>
                </a:lnTo>
                <a:lnTo>
                  <a:pt x="3810" y="570229"/>
                </a:lnTo>
                <a:lnTo>
                  <a:pt x="3810" y="568960"/>
                </a:lnTo>
                <a:close/>
              </a:path>
              <a:path w="341629" h="750570">
                <a:moveTo>
                  <a:pt x="3810" y="565150"/>
                </a:moveTo>
                <a:lnTo>
                  <a:pt x="0" y="565150"/>
                </a:lnTo>
                <a:lnTo>
                  <a:pt x="0" y="567689"/>
                </a:lnTo>
                <a:lnTo>
                  <a:pt x="3810" y="567689"/>
                </a:lnTo>
                <a:lnTo>
                  <a:pt x="3810" y="565150"/>
                </a:lnTo>
                <a:close/>
              </a:path>
              <a:path w="341629" h="750570">
                <a:moveTo>
                  <a:pt x="341629" y="568960"/>
                </a:moveTo>
                <a:lnTo>
                  <a:pt x="337819" y="568960"/>
                </a:lnTo>
                <a:lnTo>
                  <a:pt x="337819" y="570229"/>
                </a:lnTo>
                <a:lnTo>
                  <a:pt x="341629" y="570229"/>
                </a:lnTo>
                <a:lnTo>
                  <a:pt x="341629" y="568960"/>
                </a:lnTo>
                <a:close/>
              </a:path>
              <a:path w="341629" h="750570">
                <a:moveTo>
                  <a:pt x="341629" y="565150"/>
                </a:moveTo>
                <a:lnTo>
                  <a:pt x="337819" y="565150"/>
                </a:lnTo>
                <a:lnTo>
                  <a:pt x="337819" y="567689"/>
                </a:lnTo>
                <a:lnTo>
                  <a:pt x="341629" y="567689"/>
                </a:lnTo>
                <a:lnTo>
                  <a:pt x="341629" y="565150"/>
                </a:lnTo>
                <a:close/>
              </a:path>
              <a:path w="341629" h="750570">
                <a:moveTo>
                  <a:pt x="3810" y="562610"/>
                </a:moveTo>
                <a:lnTo>
                  <a:pt x="0" y="562610"/>
                </a:lnTo>
                <a:lnTo>
                  <a:pt x="0" y="563879"/>
                </a:lnTo>
                <a:lnTo>
                  <a:pt x="3810" y="563879"/>
                </a:lnTo>
                <a:lnTo>
                  <a:pt x="3810" y="562610"/>
                </a:lnTo>
                <a:close/>
              </a:path>
              <a:path w="341629" h="750570">
                <a:moveTo>
                  <a:pt x="3810" y="558800"/>
                </a:moveTo>
                <a:lnTo>
                  <a:pt x="0" y="558800"/>
                </a:lnTo>
                <a:lnTo>
                  <a:pt x="0" y="561339"/>
                </a:lnTo>
                <a:lnTo>
                  <a:pt x="3810" y="561339"/>
                </a:lnTo>
                <a:lnTo>
                  <a:pt x="3810" y="558800"/>
                </a:lnTo>
                <a:close/>
              </a:path>
              <a:path w="341629" h="750570">
                <a:moveTo>
                  <a:pt x="341629" y="562610"/>
                </a:moveTo>
                <a:lnTo>
                  <a:pt x="337819" y="562610"/>
                </a:lnTo>
                <a:lnTo>
                  <a:pt x="337819" y="563879"/>
                </a:lnTo>
                <a:lnTo>
                  <a:pt x="341629" y="563879"/>
                </a:lnTo>
                <a:lnTo>
                  <a:pt x="341629" y="562610"/>
                </a:lnTo>
                <a:close/>
              </a:path>
              <a:path w="341629" h="750570">
                <a:moveTo>
                  <a:pt x="341629" y="558800"/>
                </a:moveTo>
                <a:lnTo>
                  <a:pt x="337819" y="558800"/>
                </a:lnTo>
                <a:lnTo>
                  <a:pt x="337819" y="561339"/>
                </a:lnTo>
                <a:lnTo>
                  <a:pt x="341629" y="561339"/>
                </a:lnTo>
                <a:lnTo>
                  <a:pt x="341629" y="558800"/>
                </a:lnTo>
                <a:close/>
              </a:path>
              <a:path w="341629" h="750570">
                <a:moveTo>
                  <a:pt x="3810" y="556260"/>
                </a:moveTo>
                <a:lnTo>
                  <a:pt x="0" y="556260"/>
                </a:lnTo>
                <a:lnTo>
                  <a:pt x="0" y="557529"/>
                </a:lnTo>
                <a:lnTo>
                  <a:pt x="3810" y="557529"/>
                </a:lnTo>
                <a:lnTo>
                  <a:pt x="3810" y="556260"/>
                </a:lnTo>
                <a:close/>
              </a:path>
              <a:path w="341629" h="750570">
                <a:moveTo>
                  <a:pt x="3810" y="552450"/>
                </a:moveTo>
                <a:lnTo>
                  <a:pt x="0" y="552450"/>
                </a:lnTo>
                <a:lnTo>
                  <a:pt x="0" y="554989"/>
                </a:lnTo>
                <a:lnTo>
                  <a:pt x="3810" y="554989"/>
                </a:lnTo>
                <a:lnTo>
                  <a:pt x="3810" y="552450"/>
                </a:lnTo>
                <a:close/>
              </a:path>
              <a:path w="341629" h="750570">
                <a:moveTo>
                  <a:pt x="341629" y="556260"/>
                </a:moveTo>
                <a:lnTo>
                  <a:pt x="337819" y="556260"/>
                </a:lnTo>
                <a:lnTo>
                  <a:pt x="337819" y="557529"/>
                </a:lnTo>
                <a:lnTo>
                  <a:pt x="341629" y="557529"/>
                </a:lnTo>
                <a:lnTo>
                  <a:pt x="341629" y="556260"/>
                </a:lnTo>
                <a:close/>
              </a:path>
              <a:path w="341629" h="750570">
                <a:moveTo>
                  <a:pt x="341629" y="552450"/>
                </a:moveTo>
                <a:lnTo>
                  <a:pt x="337819" y="552450"/>
                </a:lnTo>
                <a:lnTo>
                  <a:pt x="337819" y="554989"/>
                </a:lnTo>
                <a:lnTo>
                  <a:pt x="341629" y="554989"/>
                </a:lnTo>
                <a:lnTo>
                  <a:pt x="341629" y="552450"/>
                </a:lnTo>
                <a:close/>
              </a:path>
              <a:path w="341629" h="750570">
                <a:moveTo>
                  <a:pt x="3810" y="549910"/>
                </a:moveTo>
                <a:lnTo>
                  <a:pt x="0" y="549910"/>
                </a:lnTo>
                <a:lnTo>
                  <a:pt x="0" y="551179"/>
                </a:lnTo>
                <a:lnTo>
                  <a:pt x="3810" y="551179"/>
                </a:lnTo>
                <a:lnTo>
                  <a:pt x="3810" y="549910"/>
                </a:lnTo>
                <a:close/>
              </a:path>
              <a:path w="341629" h="750570">
                <a:moveTo>
                  <a:pt x="3810" y="546100"/>
                </a:moveTo>
                <a:lnTo>
                  <a:pt x="0" y="546100"/>
                </a:lnTo>
                <a:lnTo>
                  <a:pt x="0" y="548639"/>
                </a:lnTo>
                <a:lnTo>
                  <a:pt x="3810" y="548639"/>
                </a:lnTo>
                <a:lnTo>
                  <a:pt x="3810" y="546100"/>
                </a:lnTo>
                <a:close/>
              </a:path>
              <a:path w="341629" h="750570">
                <a:moveTo>
                  <a:pt x="341629" y="549910"/>
                </a:moveTo>
                <a:lnTo>
                  <a:pt x="337819" y="549910"/>
                </a:lnTo>
                <a:lnTo>
                  <a:pt x="337819" y="551179"/>
                </a:lnTo>
                <a:lnTo>
                  <a:pt x="341629" y="551179"/>
                </a:lnTo>
                <a:lnTo>
                  <a:pt x="341629" y="549910"/>
                </a:lnTo>
                <a:close/>
              </a:path>
              <a:path w="341629" h="750570">
                <a:moveTo>
                  <a:pt x="341629" y="546100"/>
                </a:moveTo>
                <a:lnTo>
                  <a:pt x="337819" y="546100"/>
                </a:lnTo>
                <a:lnTo>
                  <a:pt x="337819" y="548639"/>
                </a:lnTo>
                <a:lnTo>
                  <a:pt x="341629" y="548639"/>
                </a:lnTo>
                <a:lnTo>
                  <a:pt x="341629" y="546100"/>
                </a:lnTo>
                <a:close/>
              </a:path>
              <a:path w="341629" h="750570">
                <a:moveTo>
                  <a:pt x="3810" y="543560"/>
                </a:moveTo>
                <a:lnTo>
                  <a:pt x="0" y="543560"/>
                </a:lnTo>
                <a:lnTo>
                  <a:pt x="0" y="544829"/>
                </a:lnTo>
                <a:lnTo>
                  <a:pt x="3810" y="544829"/>
                </a:lnTo>
                <a:lnTo>
                  <a:pt x="3810" y="543560"/>
                </a:lnTo>
                <a:close/>
              </a:path>
              <a:path w="341629" h="750570">
                <a:moveTo>
                  <a:pt x="3810" y="539750"/>
                </a:moveTo>
                <a:lnTo>
                  <a:pt x="0" y="539750"/>
                </a:lnTo>
                <a:lnTo>
                  <a:pt x="0" y="542289"/>
                </a:lnTo>
                <a:lnTo>
                  <a:pt x="3810" y="542289"/>
                </a:lnTo>
                <a:lnTo>
                  <a:pt x="3810" y="539750"/>
                </a:lnTo>
                <a:close/>
              </a:path>
              <a:path w="341629" h="750570">
                <a:moveTo>
                  <a:pt x="341629" y="543560"/>
                </a:moveTo>
                <a:lnTo>
                  <a:pt x="337819" y="543560"/>
                </a:lnTo>
                <a:lnTo>
                  <a:pt x="337819" y="544829"/>
                </a:lnTo>
                <a:lnTo>
                  <a:pt x="341629" y="544829"/>
                </a:lnTo>
                <a:lnTo>
                  <a:pt x="341629" y="543560"/>
                </a:lnTo>
                <a:close/>
              </a:path>
              <a:path w="341629" h="750570">
                <a:moveTo>
                  <a:pt x="341629" y="539750"/>
                </a:moveTo>
                <a:lnTo>
                  <a:pt x="337819" y="539750"/>
                </a:lnTo>
                <a:lnTo>
                  <a:pt x="337819" y="542289"/>
                </a:lnTo>
                <a:lnTo>
                  <a:pt x="341629" y="542289"/>
                </a:lnTo>
                <a:lnTo>
                  <a:pt x="341629" y="539750"/>
                </a:lnTo>
                <a:close/>
              </a:path>
              <a:path w="341629" h="750570">
                <a:moveTo>
                  <a:pt x="3810" y="537210"/>
                </a:moveTo>
                <a:lnTo>
                  <a:pt x="0" y="537210"/>
                </a:lnTo>
                <a:lnTo>
                  <a:pt x="0" y="538479"/>
                </a:lnTo>
                <a:lnTo>
                  <a:pt x="3810" y="538479"/>
                </a:lnTo>
                <a:lnTo>
                  <a:pt x="3810" y="537210"/>
                </a:lnTo>
                <a:close/>
              </a:path>
              <a:path w="341629" h="750570">
                <a:moveTo>
                  <a:pt x="3810" y="533400"/>
                </a:moveTo>
                <a:lnTo>
                  <a:pt x="0" y="533400"/>
                </a:lnTo>
                <a:lnTo>
                  <a:pt x="0" y="535939"/>
                </a:lnTo>
                <a:lnTo>
                  <a:pt x="3810" y="535939"/>
                </a:lnTo>
                <a:lnTo>
                  <a:pt x="3810" y="533400"/>
                </a:lnTo>
                <a:close/>
              </a:path>
              <a:path w="341629" h="750570">
                <a:moveTo>
                  <a:pt x="341629" y="537210"/>
                </a:moveTo>
                <a:lnTo>
                  <a:pt x="337819" y="537210"/>
                </a:lnTo>
                <a:lnTo>
                  <a:pt x="337819" y="538479"/>
                </a:lnTo>
                <a:lnTo>
                  <a:pt x="341629" y="538479"/>
                </a:lnTo>
                <a:lnTo>
                  <a:pt x="341629" y="537210"/>
                </a:lnTo>
                <a:close/>
              </a:path>
              <a:path w="341629" h="750570">
                <a:moveTo>
                  <a:pt x="341629" y="533400"/>
                </a:moveTo>
                <a:lnTo>
                  <a:pt x="337819" y="533400"/>
                </a:lnTo>
                <a:lnTo>
                  <a:pt x="337819" y="535939"/>
                </a:lnTo>
                <a:lnTo>
                  <a:pt x="341629" y="535939"/>
                </a:lnTo>
                <a:lnTo>
                  <a:pt x="341629" y="533400"/>
                </a:lnTo>
                <a:close/>
              </a:path>
              <a:path w="341629" h="750570">
                <a:moveTo>
                  <a:pt x="3810" y="530860"/>
                </a:moveTo>
                <a:lnTo>
                  <a:pt x="0" y="530860"/>
                </a:lnTo>
                <a:lnTo>
                  <a:pt x="0" y="532129"/>
                </a:lnTo>
                <a:lnTo>
                  <a:pt x="3810" y="532129"/>
                </a:lnTo>
                <a:lnTo>
                  <a:pt x="3810" y="530860"/>
                </a:lnTo>
                <a:close/>
              </a:path>
              <a:path w="341629" h="750570">
                <a:moveTo>
                  <a:pt x="3810" y="527050"/>
                </a:moveTo>
                <a:lnTo>
                  <a:pt x="0" y="527050"/>
                </a:lnTo>
                <a:lnTo>
                  <a:pt x="0" y="529589"/>
                </a:lnTo>
                <a:lnTo>
                  <a:pt x="3810" y="529589"/>
                </a:lnTo>
                <a:lnTo>
                  <a:pt x="3810" y="527050"/>
                </a:lnTo>
                <a:close/>
              </a:path>
              <a:path w="341629" h="750570">
                <a:moveTo>
                  <a:pt x="341629" y="530860"/>
                </a:moveTo>
                <a:lnTo>
                  <a:pt x="337819" y="530860"/>
                </a:lnTo>
                <a:lnTo>
                  <a:pt x="337819" y="532129"/>
                </a:lnTo>
                <a:lnTo>
                  <a:pt x="341629" y="532129"/>
                </a:lnTo>
                <a:lnTo>
                  <a:pt x="341629" y="530860"/>
                </a:lnTo>
                <a:close/>
              </a:path>
              <a:path w="341629" h="750570">
                <a:moveTo>
                  <a:pt x="341629" y="527050"/>
                </a:moveTo>
                <a:lnTo>
                  <a:pt x="337819" y="527050"/>
                </a:lnTo>
                <a:lnTo>
                  <a:pt x="337819" y="529589"/>
                </a:lnTo>
                <a:lnTo>
                  <a:pt x="341629" y="529589"/>
                </a:lnTo>
                <a:lnTo>
                  <a:pt x="341629" y="527050"/>
                </a:lnTo>
                <a:close/>
              </a:path>
              <a:path w="341629" h="750570">
                <a:moveTo>
                  <a:pt x="3810" y="524637"/>
                </a:moveTo>
                <a:lnTo>
                  <a:pt x="0" y="524637"/>
                </a:lnTo>
                <a:lnTo>
                  <a:pt x="0" y="525779"/>
                </a:lnTo>
                <a:lnTo>
                  <a:pt x="3810" y="525779"/>
                </a:lnTo>
                <a:lnTo>
                  <a:pt x="3810" y="524637"/>
                </a:lnTo>
                <a:close/>
              </a:path>
              <a:path w="341629" h="750570">
                <a:moveTo>
                  <a:pt x="341629" y="524637"/>
                </a:moveTo>
                <a:lnTo>
                  <a:pt x="337819" y="524637"/>
                </a:lnTo>
                <a:lnTo>
                  <a:pt x="337819" y="525779"/>
                </a:lnTo>
                <a:lnTo>
                  <a:pt x="341629" y="525779"/>
                </a:lnTo>
                <a:lnTo>
                  <a:pt x="341629" y="524637"/>
                </a:lnTo>
                <a:close/>
              </a:path>
              <a:path w="341629" h="750570">
                <a:moveTo>
                  <a:pt x="3810" y="519429"/>
                </a:moveTo>
                <a:lnTo>
                  <a:pt x="2539" y="519429"/>
                </a:lnTo>
                <a:lnTo>
                  <a:pt x="2539" y="520700"/>
                </a:lnTo>
                <a:lnTo>
                  <a:pt x="1269" y="520700"/>
                </a:lnTo>
                <a:lnTo>
                  <a:pt x="1269" y="523239"/>
                </a:lnTo>
                <a:lnTo>
                  <a:pt x="3810" y="523239"/>
                </a:lnTo>
                <a:lnTo>
                  <a:pt x="3810" y="519429"/>
                </a:lnTo>
                <a:close/>
              </a:path>
              <a:path w="341629" h="750570">
                <a:moveTo>
                  <a:pt x="341629" y="520700"/>
                </a:moveTo>
                <a:lnTo>
                  <a:pt x="337819" y="520700"/>
                </a:lnTo>
                <a:lnTo>
                  <a:pt x="337819" y="523239"/>
                </a:lnTo>
                <a:lnTo>
                  <a:pt x="341629" y="523239"/>
                </a:lnTo>
                <a:lnTo>
                  <a:pt x="341629" y="520700"/>
                </a:lnTo>
                <a:close/>
              </a:path>
              <a:path w="341629" h="750570">
                <a:moveTo>
                  <a:pt x="341629" y="518287"/>
                </a:moveTo>
                <a:lnTo>
                  <a:pt x="337819" y="518287"/>
                </a:lnTo>
                <a:lnTo>
                  <a:pt x="337819" y="519429"/>
                </a:lnTo>
                <a:lnTo>
                  <a:pt x="341629" y="519429"/>
                </a:lnTo>
                <a:lnTo>
                  <a:pt x="341629" y="518287"/>
                </a:lnTo>
                <a:close/>
              </a:path>
              <a:path w="341629" h="750570">
                <a:moveTo>
                  <a:pt x="341629" y="514350"/>
                </a:moveTo>
                <a:lnTo>
                  <a:pt x="337819" y="514350"/>
                </a:lnTo>
                <a:lnTo>
                  <a:pt x="337819" y="516889"/>
                </a:lnTo>
                <a:lnTo>
                  <a:pt x="341629" y="516889"/>
                </a:lnTo>
                <a:lnTo>
                  <a:pt x="341629" y="514350"/>
                </a:lnTo>
                <a:close/>
              </a:path>
              <a:path w="341629" h="750570">
                <a:moveTo>
                  <a:pt x="341629" y="511937"/>
                </a:moveTo>
                <a:lnTo>
                  <a:pt x="337819" y="511937"/>
                </a:lnTo>
                <a:lnTo>
                  <a:pt x="337819" y="513079"/>
                </a:lnTo>
                <a:lnTo>
                  <a:pt x="341629" y="513079"/>
                </a:lnTo>
                <a:lnTo>
                  <a:pt x="341629" y="511937"/>
                </a:lnTo>
                <a:close/>
              </a:path>
              <a:path w="341629" h="750570">
                <a:moveTo>
                  <a:pt x="341629" y="508000"/>
                </a:moveTo>
                <a:lnTo>
                  <a:pt x="337819" y="508000"/>
                </a:lnTo>
                <a:lnTo>
                  <a:pt x="337819" y="510539"/>
                </a:lnTo>
                <a:lnTo>
                  <a:pt x="341629" y="510539"/>
                </a:lnTo>
                <a:lnTo>
                  <a:pt x="341629" y="508000"/>
                </a:lnTo>
                <a:close/>
              </a:path>
              <a:path w="341629" h="750570">
                <a:moveTo>
                  <a:pt x="341629" y="505587"/>
                </a:moveTo>
                <a:lnTo>
                  <a:pt x="337819" y="505587"/>
                </a:lnTo>
                <a:lnTo>
                  <a:pt x="337819" y="506729"/>
                </a:lnTo>
                <a:lnTo>
                  <a:pt x="341629" y="506729"/>
                </a:lnTo>
                <a:lnTo>
                  <a:pt x="341629" y="505587"/>
                </a:lnTo>
                <a:close/>
              </a:path>
              <a:path w="341629" h="750570">
                <a:moveTo>
                  <a:pt x="341629" y="501650"/>
                </a:moveTo>
                <a:lnTo>
                  <a:pt x="337819" y="501650"/>
                </a:lnTo>
                <a:lnTo>
                  <a:pt x="337819" y="504189"/>
                </a:lnTo>
                <a:lnTo>
                  <a:pt x="341629" y="504189"/>
                </a:lnTo>
                <a:lnTo>
                  <a:pt x="341629" y="501650"/>
                </a:lnTo>
                <a:close/>
              </a:path>
              <a:path w="341629" h="750570">
                <a:moveTo>
                  <a:pt x="341629" y="499237"/>
                </a:moveTo>
                <a:lnTo>
                  <a:pt x="337819" y="499237"/>
                </a:lnTo>
                <a:lnTo>
                  <a:pt x="337819" y="500379"/>
                </a:lnTo>
                <a:lnTo>
                  <a:pt x="341629" y="500379"/>
                </a:lnTo>
                <a:lnTo>
                  <a:pt x="341629" y="499237"/>
                </a:lnTo>
                <a:close/>
              </a:path>
              <a:path w="341629" h="750570">
                <a:moveTo>
                  <a:pt x="341629" y="495300"/>
                </a:moveTo>
                <a:lnTo>
                  <a:pt x="337819" y="495300"/>
                </a:lnTo>
                <a:lnTo>
                  <a:pt x="337819" y="497839"/>
                </a:lnTo>
                <a:lnTo>
                  <a:pt x="341629" y="497839"/>
                </a:lnTo>
                <a:lnTo>
                  <a:pt x="341629" y="495300"/>
                </a:lnTo>
                <a:close/>
              </a:path>
              <a:path w="341629" h="750570">
                <a:moveTo>
                  <a:pt x="341629" y="492887"/>
                </a:moveTo>
                <a:lnTo>
                  <a:pt x="337819" y="492887"/>
                </a:lnTo>
                <a:lnTo>
                  <a:pt x="337819" y="494029"/>
                </a:lnTo>
                <a:lnTo>
                  <a:pt x="341629" y="494029"/>
                </a:lnTo>
                <a:lnTo>
                  <a:pt x="341629" y="492887"/>
                </a:lnTo>
                <a:close/>
              </a:path>
              <a:path w="341629" h="750570">
                <a:moveTo>
                  <a:pt x="341629" y="488950"/>
                </a:moveTo>
                <a:lnTo>
                  <a:pt x="337819" y="488950"/>
                </a:lnTo>
                <a:lnTo>
                  <a:pt x="337819" y="491489"/>
                </a:lnTo>
                <a:lnTo>
                  <a:pt x="341629" y="491489"/>
                </a:lnTo>
                <a:lnTo>
                  <a:pt x="341629" y="488950"/>
                </a:lnTo>
                <a:close/>
              </a:path>
              <a:path w="341629" h="750570">
                <a:moveTo>
                  <a:pt x="341629" y="486537"/>
                </a:moveTo>
                <a:lnTo>
                  <a:pt x="337819" y="486537"/>
                </a:lnTo>
                <a:lnTo>
                  <a:pt x="337819" y="487679"/>
                </a:lnTo>
                <a:lnTo>
                  <a:pt x="341629" y="487679"/>
                </a:lnTo>
                <a:lnTo>
                  <a:pt x="341629" y="486537"/>
                </a:lnTo>
                <a:close/>
              </a:path>
              <a:path w="341629" h="750570">
                <a:moveTo>
                  <a:pt x="341629" y="482600"/>
                </a:moveTo>
                <a:lnTo>
                  <a:pt x="337819" y="482600"/>
                </a:lnTo>
                <a:lnTo>
                  <a:pt x="337819" y="485139"/>
                </a:lnTo>
                <a:lnTo>
                  <a:pt x="341629" y="485139"/>
                </a:lnTo>
                <a:lnTo>
                  <a:pt x="341629" y="482600"/>
                </a:lnTo>
                <a:close/>
              </a:path>
              <a:path w="341629" h="750570">
                <a:moveTo>
                  <a:pt x="341629" y="480187"/>
                </a:moveTo>
                <a:lnTo>
                  <a:pt x="337819" y="480187"/>
                </a:lnTo>
                <a:lnTo>
                  <a:pt x="337819" y="481329"/>
                </a:lnTo>
                <a:lnTo>
                  <a:pt x="341629" y="481329"/>
                </a:lnTo>
                <a:lnTo>
                  <a:pt x="341629" y="480187"/>
                </a:lnTo>
                <a:close/>
              </a:path>
              <a:path w="341629" h="750570">
                <a:moveTo>
                  <a:pt x="341629" y="476250"/>
                </a:moveTo>
                <a:lnTo>
                  <a:pt x="337819" y="476250"/>
                </a:lnTo>
                <a:lnTo>
                  <a:pt x="337819" y="478789"/>
                </a:lnTo>
                <a:lnTo>
                  <a:pt x="341629" y="478789"/>
                </a:lnTo>
                <a:lnTo>
                  <a:pt x="341629" y="476250"/>
                </a:lnTo>
                <a:close/>
              </a:path>
              <a:path w="341629" h="750570">
                <a:moveTo>
                  <a:pt x="341629" y="473837"/>
                </a:moveTo>
                <a:lnTo>
                  <a:pt x="337819" y="473837"/>
                </a:lnTo>
                <a:lnTo>
                  <a:pt x="337819" y="474979"/>
                </a:lnTo>
                <a:lnTo>
                  <a:pt x="341629" y="474979"/>
                </a:lnTo>
                <a:lnTo>
                  <a:pt x="341629" y="473837"/>
                </a:lnTo>
                <a:close/>
              </a:path>
              <a:path w="341629" h="750570">
                <a:moveTo>
                  <a:pt x="341629" y="469900"/>
                </a:moveTo>
                <a:lnTo>
                  <a:pt x="337819" y="469900"/>
                </a:lnTo>
                <a:lnTo>
                  <a:pt x="337819" y="472439"/>
                </a:lnTo>
                <a:lnTo>
                  <a:pt x="341629" y="472439"/>
                </a:lnTo>
                <a:lnTo>
                  <a:pt x="341629" y="469900"/>
                </a:lnTo>
                <a:close/>
              </a:path>
              <a:path w="341629" h="750570">
                <a:moveTo>
                  <a:pt x="341629" y="467487"/>
                </a:moveTo>
                <a:lnTo>
                  <a:pt x="337819" y="467487"/>
                </a:lnTo>
                <a:lnTo>
                  <a:pt x="337819" y="468629"/>
                </a:lnTo>
                <a:lnTo>
                  <a:pt x="341629" y="468629"/>
                </a:lnTo>
                <a:lnTo>
                  <a:pt x="341629" y="467487"/>
                </a:lnTo>
                <a:close/>
              </a:path>
              <a:path w="341629" h="750570">
                <a:moveTo>
                  <a:pt x="341629" y="463550"/>
                </a:moveTo>
                <a:lnTo>
                  <a:pt x="337819" y="463550"/>
                </a:lnTo>
                <a:lnTo>
                  <a:pt x="337819" y="466089"/>
                </a:lnTo>
                <a:lnTo>
                  <a:pt x="341629" y="466089"/>
                </a:lnTo>
                <a:lnTo>
                  <a:pt x="341629" y="463550"/>
                </a:lnTo>
                <a:close/>
              </a:path>
              <a:path w="341629" h="750570">
                <a:moveTo>
                  <a:pt x="3810" y="461137"/>
                </a:moveTo>
                <a:lnTo>
                  <a:pt x="2539" y="461137"/>
                </a:lnTo>
                <a:lnTo>
                  <a:pt x="2539" y="463550"/>
                </a:lnTo>
                <a:lnTo>
                  <a:pt x="3810" y="463550"/>
                </a:lnTo>
                <a:lnTo>
                  <a:pt x="3810" y="461137"/>
                </a:lnTo>
                <a:close/>
              </a:path>
              <a:path w="341629" h="750570">
                <a:moveTo>
                  <a:pt x="341629" y="461137"/>
                </a:moveTo>
                <a:lnTo>
                  <a:pt x="337819" y="461137"/>
                </a:lnTo>
                <a:lnTo>
                  <a:pt x="337819" y="462279"/>
                </a:lnTo>
                <a:lnTo>
                  <a:pt x="341629" y="462279"/>
                </a:lnTo>
                <a:lnTo>
                  <a:pt x="341629" y="461137"/>
                </a:lnTo>
                <a:close/>
              </a:path>
              <a:path w="341629" h="750570">
                <a:moveTo>
                  <a:pt x="2539" y="459739"/>
                </a:moveTo>
                <a:lnTo>
                  <a:pt x="1269" y="459739"/>
                </a:lnTo>
                <a:lnTo>
                  <a:pt x="1269" y="461137"/>
                </a:lnTo>
                <a:lnTo>
                  <a:pt x="2539" y="461137"/>
                </a:lnTo>
                <a:lnTo>
                  <a:pt x="2539" y="459739"/>
                </a:lnTo>
                <a:close/>
              </a:path>
              <a:path w="341629" h="750570">
                <a:moveTo>
                  <a:pt x="3810" y="457200"/>
                </a:moveTo>
                <a:lnTo>
                  <a:pt x="0" y="457200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57200"/>
                </a:lnTo>
                <a:close/>
              </a:path>
              <a:path w="341629" h="750570">
                <a:moveTo>
                  <a:pt x="341629" y="457200"/>
                </a:moveTo>
                <a:lnTo>
                  <a:pt x="337819" y="457200"/>
                </a:lnTo>
                <a:lnTo>
                  <a:pt x="337819" y="459739"/>
                </a:lnTo>
                <a:lnTo>
                  <a:pt x="341629" y="459739"/>
                </a:lnTo>
                <a:lnTo>
                  <a:pt x="341629" y="457200"/>
                </a:lnTo>
                <a:close/>
              </a:path>
              <a:path w="341629" h="750570">
                <a:moveTo>
                  <a:pt x="3810" y="452247"/>
                </a:moveTo>
                <a:lnTo>
                  <a:pt x="0" y="452247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52247"/>
                </a:lnTo>
                <a:close/>
              </a:path>
              <a:path w="341629" h="750570">
                <a:moveTo>
                  <a:pt x="341629" y="452247"/>
                </a:moveTo>
                <a:lnTo>
                  <a:pt x="337819" y="452247"/>
                </a:lnTo>
                <a:lnTo>
                  <a:pt x="337819" y="455929"/>
                </a:lnTo>
                <a:lnTo>
                  <a:pt x="341629" y="455929"/>
                </a:lnTo>
                <a:lnTo>
                  <a:pt x="341629" y="452247"/>
                </a:lnTo>
                <a:close/>
              </a:path>
              <a:path w="341629" h="750570">
                <a:moveTo>
                  <a:pt x="3810" y="622300"/>
                </a:moveTo>
                <a:lnTo>
                  <a:pt x="0" y="622300"/>
                </a:lnTo>
                <a:lnTo>
                  <a:pt x="0" y="679450"/>
                </a:lnTo>
                <a:lnTo>
                  <a:pt x="3810" y="679450"/>
                </a:lnTo>
                <a:lnTo>
                  <a:pt x="3810" y="622300"/>
                </a:lnTo>
                <a:close/>
              </a:path>
              <a:path w="341629" h="750570">
                <a:moveTo>
                  <a:pt x="341629" y="622300"/>
                </a:moveTo>
                <a:lnTo>
                  <a:pt x="337819" y="622300"/>
                </a:lnTo>
                <a:lnTo>
                  <a:pt x="337819" y="679450"/>
                </a:lnTo>
                <a:lnTo>
                  <a:pt x="341629" y="679450"/>
                </a:lnTo>
                <a:lnTo>
                  <a:pt x="341629" y="622300"/>
                </a:lnTo>
                <a:close/>
              </a:path>
              <a:path w="341629" h="750570">
                <a:moveTo>
                  <a:pt x="3810" y="679450"/>
                </a:moveTo>
                <a:lnTo>
                  <a:pt x="0" y="679450"/>
                </a:lnTo>
                <a:lnTo>
                  <a:pt x="0" y="734060"/>
                </a:lnTo>
                <a:lnTo>
                  <a:pt x="3810" y="734060"/>
                </a:lnTo>
                <a:lnTo>
                  <a:pt x="3810" y="679450"/>
                </a:lnTo>
                <a:close/>
              </a:path>
              <a:path w="341629" h="750570">
                <a:moveTo>
                  <a:pt x="341629" y="679450"/>
                </a:moveTo>
                <a:lnTo>
                  <a:pt x="337819" y="679450"/>
                </a:lnTo>
                <a:lnTo>
                  <a:pt x="337819" y="734060"/>
                </a:lnTo>
                <a:lnTo>
                  <a:pt x="341629" y="734060"/>
                </a:lnTo>
                <a:lnTo>
                  <a:pt x="341629" y="679450"/>
                </a:lnTo>
                <a:close/>
              </a:path>
              <a:path w="341629" h="750570">
                <a:moveTo>
                  <a:pt x="3810" y="734060"/>
                </a:moveTo>
                <a:lnTo>
                  <a:pt x="0" y="734060"/>
                </a:lnTo>
                <a:lnTo>
                  <a:pt x="0" y="740410"/>
                </a:lnTo>
                <a:lnTo>
                  <a:pt x="3810" y="740410"/>
                </a:lnTo>
                <a:lnTo>
                  <a:pt x="3810" y="734060"/>
                </a:lnTo>
                <a:close/>
              </a:path>
              <a:path w="341629" h="750570">
                <a:moveTo>
                  <a:pt x="341629" y="734060"/>
                </a:moveTo>
                <a:lnTo>
                  <a:pt x="337819" y="734060"/>
                </a:lnTo>
                <a:lnTo>
                  <a:pt x="337819" y="740410"/>
                </a:lnTo>
                <a:lnTo>
                  <a:pt x="341629" y="740410"/>
                </a:lnTo>
                <a:lnTo>
                  <a:pt x="341629" y="734060"/>
                </a:lnTo>
                <a:close/>
              </a:path>
              <a:path w="341629" h="750570">
                <a:moveTo>
                  <a:pt x="3810" y="740410"/>
                </a:moveTo>
                <a:lnTo>
                  <a:pt x="0" y="740410"/>
                </a:lnTo>
                <a:lnTo>
                  <a:pt x="0" y="746760"/>
                </a:lnTo>
                <a:lnTo>
                  <a:pt x="3810" y="746760"/>
                </a:lnTo>
                <a:lnTo>
                  <a:pt x="3810" y="740410"/>
                </a:lnTo>
                <a:close/>
              </a:path>
              <a:path w="341629" h="750570">
                <a:moveTo>
                  <a:pt x="341629" y="740410"/>
                </a:moveTo>
                <a:lnTo>
                  <a:pt x="337819" y="740410"/>
                </a:lnTo>
                <a:lnTo>
                  <a:pt x="337819" y="746760"/>
                </a:lnTo>
                <a:lnTo>
                  <a:pt x="161289" y="746760"/>
                </a:lnTo>
                <a:lnTo>
                  <a:pt x="161289" y="748030"/>
                </a:lnTo>
                <a:lnTo>
                  <a:pt x="158750" y="748030"/>
                </a:lnTo>
                <a:lnTo>
                  <a:pt x="158750" y="749300"/>
                </a:lnTo>
                <a:lnTo>
                  <a:pt x="156210" y="749300"/>
                </a:lnTo>
                <a:lnTo>
                  <a:pt x="156210" y="750570"/>
                </a:lnTo>
                <a:lnTo>
                  <a:pt x="341629" y="750570"/>
                </a:lnTo>
                <a:lnTo>
                  <a:pt x="341629" y="740410"/>
                </a:lnTo>
                <a:close/>
              </a:path>
              <a:path w="341629" h="750570">
                <a:moveTo>
                  <a:pt x="71120" y="746760"/>
                </a:moveTo>
                <a:lnTo>
                  <a:pt x="0" y="746760"/>
                </a:lnTo>
                <a:lnTo>
                  <a:pt x="0" y="750570"/>
                </a:lnTo>
                <a:lnTo>
                  <a:pt x="76199" y="750570"/>
                </a:lnTo>
                <a:lnTo>
                  <a:pt x="76199" y="749300"/>
                </a:lnTo>
                <a:lnTo>
                  <a:pt x="73660" y="749300"/>
                </a:lnTo>
                <a:lnTo>
                  <a:pt x="73660" y="748030"/>
                </a:lnTo>
                <a:lnTo>
                  <a:pt x="71120" y="748030"/>
                </a:lnTo>
                <a:lnTo>
                  <a:pt x="71120" y="74676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4" name="bk object 4934"/>
          <p:cNvSpPr/>
          <p:nvPr/>
        </p:nvSpPr>
        <p:spPr>
          <a:xfrm>
            <a:off x="5665470" y="2879089"/>
            <a:ext cx="334010" cy="742950"/>
          </a:xfrm>
          <a:custGeom>
            <a:avLst/>
            <a:gdLst/>
            <a:ahLst/>
            <a:cxnLst/>
            <a:rect l="l" t="t" r="r" b="b"/>
            <a:pathLst>
              <a:path w="334010" h="742950">
                <a:moveTo>
                  <a:pt x="334009" y="40639"/>
                </a:moveTo>
                <a:lnTo>
                  <a:pt x="330200" y="40639"/>
                </a:lnTo>
                <a:lnTo>
                  <a:pt x="330200" y="45719"/>
                </a:lnTo>
                <a:lnTo>
                  <a:pt x="334009" y="45719"/>
                </a:lnTo>
                <a:lnTo>
                  <a:pt x="334009" y="40639"/>
                </a:lnTo>
                <a:close/>
              </a:path>
              <a:path w="334010" h="742950">
                <a:moveTo>
                  <a:pt x="334009" y="34289"/>
                </a:moveTo>
                <a:lnTo>
                  <a:pt x="330200" y="34289"/>
                </a:lnTo>
                <a:lnTo>
                  <a:pt x="330200" y="39369"/>
                </a:lnTo>
                <a:lnTo>
                  <a:pt x="334009" y="39369"/>
                </a:lnTo>
                <a:lnTo>
                  <a:pt x="334009" y="34289"/>
                </a:lnTo>
                <a:close/>
              </a:path>
              <a:path w="334010" h="742950">
                <a:moveTo>
                  <a:pt x="334009" y="31750"/>
                </a:moveTo>
                <a:lnTo>
                  <a:pt x="330200" y="31750"/>
                </a:lnTo>
                <a:lnTo>
                  <a:pt x="330200" y="33019"/>
                </a:lnTo>
                <a:lnTo>
                  <a:pt x="334009" y="33019"/>
                </a:lnTo>
                <a:lnTo>
                  <a:pt x="334009" y="31750"/>
                </a:lnTo>
                <a:close/>
              </a:path>
              <a:path w="334010" h="742950">
                <a:moveTo>
                  <a:pt x="334009" y="27939"/>
                </a:moveTo>
                <a:lnTo>
                  <a:pt x="330200" y="27939"/>
                </a:lnTo>
                <a:lnTo>
                  <a:pt x="330200" y="30479"/>
                </a:lnTo>
                <a:lnTo>
                  <a:pt x="334009" y="30479"/>
                </a:lnTo>
                <a:lnTo>
                  <a:pt x="334009" y="27939"/>
                </a:lnTo>
                <a:close/>
              </a:path>
              <a:path w="334010" h="742950">
                <a:moveTo>
                  <a:pt x="334009" y="25400"/>
                </a:moveTo>
                <a:lnTo>
                  <a:pt x="330200" y="25400"/>
                </a:lnTo>
                <a:lnTo>
                  <a:pt x="330200" y="26669"/>
                </a:lnTo>
                <a:lnTo>
                  <a:pt x="334009" y="26669"/>
                </a:lnTo>
                <a:lnTo>
                  <a:pt x="334009" y="25400"/>
                </a:lnTo>
                <a:close/>
              </a:path>
              <a:path w="334010" h="742950">
                <a:moveTo>
                  <a:pt x="334009" y="21589"/>
                </a:moveTo>
                <a:lnTo>
                  <a:pt x="330200" y="21589"/>
                </a:lnTo>
                <a:lnTo>
                  <a:pt x="330200" y="24129"/>
                </a:lnTo>
                <a:lnTo>
                  <a:pt x="334009" y="24129"/>
                </a:lnTo>
                <a:lnTo>
                  <a:pt x="334009" y="21589"/>
                </a:lnTo>
                <a:close/>
              </a:path>
              <a:path w="334010" h="742950">
                <a:moveTo>
                  <a:pt x="334009" y="19050"/>
                </a:moveTo>
                <a:lnTo>
                  <a:pt x="330200" y="19050"/>
                </a:lnTo>
                <a:lnTo>
                  <a:pt x="330200" y="20319"/>
                </a:lnTo>
                <a:lnTo>
                  <a:pt x="334009" y="20319"/>
                </a:lnTo>
                <a:lnTo>
                  <a:pt x="334009" y="19050"/>
                </a:lnTo>
                <a:close/>
              </a:path>
              <a:path w="334010" h="742950">
                <a:moveTo>
                  <a:pt x="334009" y="15239"/>
                </a:moveTo>
                <a:lnTo>
                  <a:pt x="330200" y="15239"/>
                </a:lnTo>
                <a:lnTo>
                  <a:pt x="330200" y="17779"/>
                </a:lnTo>
                <a:lnTo>
                  <a:pt x="334009" y="17779"/>
                </a:lnTo>
                <a:lnTo>
                  <a:pt x="334009" y="15239"/>
                </a:lnTo>
                <a:close/>
              </a:path>
              <a:path w="334010" h="742950">
                <a:moveTo>
                  <a:pt x="334009" y="12700"/>
                </a:moveTo>
                <a:lnTo>
                  <a:pt x="330200" y="12700"/>
                </a:lnTo>
                <a:lnTo>
                  <a:pt x="330200" y="13969"/>
                </a:lnTo>
                <a:lnTo>
                  <a:pt x="334009" y="13969"/>
                </a:lnTo>
                <a:lnTo>
                  <a:pt x="334009" y="12700"/>
                </a:lnTo>
                <a:close/>
              </a:path>
              <a:path w="334010" h="742950">
                <a:moveTo>
                  <a:pt x="334009" y="8889"/>
                </a:moveTo>
                <a:lnTo>
                  <a:pt x="330200" y="8889"/>
                </a:lnTo>
                <a:lnTo>
                  <a:pt x="330200" y="11429"/>
                </a:lnTo>
                <a:lnTo>
                  <a:pt x="334009" y="11429"/>
                </a:lnTo>
                <a:lnTo>
                  <a:pt x="334009" y="8889"/>
                </a:lnTo>
                <a:close/>
              </a:path>
              <a:path w="334010" h="742950">
                <a:moveTo>
                  <a:pt x="334009" y="6350"/>
                </a:moveTo>
                <a:lnTo>
                  <a:pt x="330200" y="6350"/>
                </a:lnTo>
                <a:lnTo>
                  <a:pt x="330200" y="7619"/>
                </a:lnTo>
                <a:lnTo>
                  <a:pt x="334009" y="7619"/>
                </a:lnTo>
                <a:lnTo>
                  <a:pt x="334009" y="6350"/>
                </a:lnTo>
                <a:close/>
              </a:path>
              <a:path w="334010" h="742950">
                <a:moveTo>
                  <a:pt x="334009" y="2539"/>
                </a:moveTo>
                <a:lnTo>
                  <a:pt x="330200" y="2539"/>
                </a:lnTo>
                <a:lnTo>
                  <a:pt x="330200" y="5079"/>
                </a:lnTo>
                <a:lnTo>
                  <a:pt x="334009" y="5079"/>
                </a:lnTo>
                <a:lnTo>
                  <a:pt x="334009" y="2539"/>
                </a:lnTo>
                <a:close/>
              </a:path>
              <a:path w="334010" h="742950">
                <a:moveTo>
                  <a:pt x="137159" y="1269"/>
                </a:moveTo>
                <a:lnTo>
                  <a:pt x="135889" y="1269"/>
                </a:lnTo>
                <a:lnTo>
                  <a:pt x="135889" y="2539"/>
                </a:lnTo>
                <a:lnTo>
                  <a:pt x="137159" y="2539"/>
                </a:lnTo>
                <a:lnTo>
                  <a:pt x="137159" y="1269"/>
                </a:lnTo>
                <a:close/>
              </a:path>
              <a:path w="334010" h="742950">
                <a:moveTo>
                  <a:pt x="334009" y="0"/>
                </a:moveTo>
                <a:lnTo>
                  <a:pt x="138429" y="0"/>
                </a:lnTo>
                <a:lnTo>
                  <a:pt x="138429" y="1269"/>
                </a:lnTo>
                <a:lnTo>
                  <a:pt x="334009" y="1269"/>
                </a:lnTo>
                <a:lnTo>
                  <a:pt x="334009" y="0"/>
                </a:lnTo>
                <a:close/>
              </a:path>
              <a:path w="334010" h="742950">
                <a:moveTo>
                  <a:pt x="334009" y="46990"/>
                </a:moveTo>
                <a:lnTo>
                  <a:pt x="330200" y="46990"/>
                </a:lnTo>
                <a:lnTo>
                  <a:pt x="330200" y="53339"/>
                </a:lnTo>
                <a:lnTo>
                  <a:pt x="334009" y="53339"/>
                </a:lnTo>
                <a:lnTo>
                  <a:pt x="334009" y="46990"/>
                </a:lnTo>
                <a:close/>
              </a:path>
              <a:path w="334010" h="742950">
                <a:moveTo>
                  <a:pt x="334009" y="132206"/>
                </a:moveTo>
                <a:lnTo>
                  <a:pt x="330200" y="132206"/>
                </a:lnTo>
                <a:lnTo>
                  <a:pt x="330200" y="142239"/>
                </a:lnTo>
                <a:lnTo>
                  <a:pt x="334009" y="142239"/>
                </a:lnTo>
                <a:lnTo>
                  <a:pt x="334009" y="132206"/>
                </a:lnTo>
                <a:close/>
              </a:path>
              <a:path w="334010" h="742950">
                <a:moveTo>
                  <a:pt x="334009" y="128524"/>
                </a:moveTo>
                <a:lnTo>
                  <a:pt x="330200" y="128524"/>
                </a:lnTo>
                <a:lnTo>
                  <a:pt x="330200" y="132079"/>
                </a:lnTo>
                <a:lnTo>
                  <a:pt x="334009" y="132079"/>
                </a:lnTo>
                <a:lnTo>
                  <a:pt x="334009" y="128524"/>
                </a:lnTo>
                <a:close/>
              </a:path>
              <a:path w="334010" h="742950">
                <a:moveTo>
                  <a:pt x="334009" y="125856"/>
                </a:moveTo>
                <a:lnTo>
                  <a:pt x="330200" y="125856"/>
                </a:lnTo>
                <a:lnTo>
                  <a:pt x="330200" y="128269"/>
                </a:lnTo>
                <a:lnTo>
                  <a:pt x="334009" y="128269"/>
                </a:lnTo>
                <a:lnTo>
                  <a:pt x="334009" y="125856"/>
                </a:lnTo>
                <a:close/>
              </a:path>
              <a:path w="334010" h="742950">
                <a:moveTo>
                  <a:pt x="334009" y="122174"/>
                </a:moveTo>
                <a:lnTo>
                  <a:pt x="330200" y="122174"/>
                </a:lnTo>
                <a:lnTo>
                  <a:pt x="330200" y="125729"/>
                </a:lnTo>
                <a:lnTo>
                  <a:pt x="334009" y="125729"/>
                </a:lnTo>
                <a:lnTo>
                  <a:pt x="334009" y="122174"/>
                </a:lnTo>
                <a:close/>
              </a:path>
              <a:path w="334010" h="742950">
                <a:moveTo>
                  <a:pt x="334009" y="119506"/>
                </a:moveTo>
                <a:lnTo>
                  <a:pt x="330200" y="119506"/>
                </a:lnTo>
                <a:lnTo>
                  <a:pt x="330200" y="121919"/>
                </a:lnTo>
                <a:lnTo>
                  <a:pt x="334009" y="121919"/>
                </a:lnTo>
                <a:lnTo>
                  <a:pt x="334009" y="119506"/>
                </a:lnTo>
                <a:close/>
              </a:path>
              <a:path w="334010" h="742950">
                <a:moveTo>
                  <a:pt x="334009" y="115824"/>
                </a:moveTo>
                <a:lnTo>
                  <a:pt x="330200" y="115824"/>
                </a:lnTo>
                <a:lnTo>
                  <a:pt x="330200" y="119379"/>
                </a:lnTo>
                <a:lnTo>
                  <a:pt x="334009" y="119379"/>
                </a:lnTo>
                <a:lnTo>
                  <a:pt x="334009" y="115824"/>
                </a:lnTo>
                <a:close/>
              </a:path>
              <a:path w="334010" h="742950">
                <a:moveTo>
                  <a:pt x="334009" y="113156"/>
                </a:moveTo>
                <a:lnTo>
                  <a:pt x="330200" y="113156"/>
                </a:lnTo>
                <a:lnTo>
                  <a:pt x="330200" y="115569"/>
                </a:lnTo>
                <a:lnTo>
                  <a:pt x="334009" y="115569"/>
                </a:lnTo>
                <a:lnTo>
                  <a:pt x="334009" y="113156"/>
                </a:lnTo>
                <a:close/>
              </a:path>
              <a:path w="334010" h="742950">
                <a:moveTo>
                  <a:pt x="334009" y="109474"/>
                </a:moveTo>
                <a:lnTo>
                  <a:pt x="330200" y="109474"/>
                </a:lnTo>
                <a:lnTo>
                  <a:pt x="330200" y="113029"/>
                </a:lnTo>
                <a:lnTo>
                  <a:pt x="334009" y="113029"/>
                </a:lnTo>
                <a:lnTo>
                  <a:pt x="334009" y="109474"/>
                </a:lnTo>
                <a:close/>
              </a:path>
              <a:path w="334010" h="742950">
                <a:moveTo>
                  <a:pt x="334009" y="106806"/>
                </a:moveTo>
                <a:lnTo>
                  <a:pt x="330200" y="106806"/>
                </a:lnTo>
                <a:lnTo>
                  <a:pt x="330200" y="109219"/>
                </a:lnTo>
                <a:lnTo>
                  <a:pt x="334009" y="109219"/>
                </a:lnTo>
                <a:lnTo>
                  <a:pt x="334009" y="106806"/>
                </a:lnTo>
                <a:close/>
              </a:path>
              <a:path w="334010" h="742950">
                <a:moveTo>
                  <a:pt x="334009" y="103124"/>
                </a:moveTo>
                <a:lnTo>
                  <a:pt x="330200" y="103124"/>
                </a:lnTo>
                <a:lnTo>
                  <a:pt x="330200" y="106679"/>
                </a:lnTo>
                <a:lnTo>
                  <a:pt x="334009" y="106679"/>
                </a:lnTo>
                <a:lnTo>
                  <a:pt x="334009" y="103124"/>
                </a:lnTo>
                <a:close/>
              </a:path>
              <a:path w="334010" h="742950">
                <a:moveTo>
                  <a:pt x="334009" y="100456"/>
                </a:moveTo>
                <a:lnTo>
                  <a:pt x="330200" y="100456"/>
                </a:lnTo>
                <a:lnTo>
                  <a:pt x="330200" y="102869"/>
                </a:lnTo>
                <a:lnTo>
                  <a:pt x="334009" y="102869"/>
                </a:lnTo>
                <a:lnTo>
                  <a:pt x="334009" y="100456"/>
                </a:lnTo>
                <a:close/>
              </a:path>
              <a:path w="334010" h="742950">
                <a:moveTo>
                  <a:pt x="334009" y="96774"/>
                </a:moveTo>
                <a:lnTo>
                  <a:pt x="330200" y="96774"/>
                </a:lnTo>
                <a:lnTo>
                  <a:pt x="330200" y="100329"/>
                </a:lnTo>
                <a:lnTo>
                  <a:pt x="334009" y="100329"/>
                </a:lnTo>
                <a:lnTo>
                  <a:pt x="334009" y="96774"/>
                </a:lnTo>
                <a:close/>
              </a:path>
              <a:path w="334010" h="742950">
                <a:moveTo>
                  <a:pt x="334009" y="94106"/>
                </a:moveTo>
                <a:lnTo>
                  <a:pt x="330200" y="94106"/>
                </a:lnTo>
                <a:lnTo>
                  <a:pt x="330200" y="96519"/>
                </a:lnTo>
                <a:lnTo>
                  <a:pt x="334009" y="96519"/>
                </a:lnTo>
                <a:lnTo>
                  <a:pt x="334009" y="94106"/>
                </a:lnTo>
                <a:close/>
              </a:path>
              <a:path w="334010" h="742950">
                <a:moveTo>
                  <a:pt x="334009" y="90424"/>
                </a:moveTo>
                <a:lnTo>
                  <a:pt x="330200" y="90424"/>
                </a:lnTo>
                <a:lnTo>
                  <a:pt x="330200" y="93979"/>
                </a:lnTo>
                <a:lnTo>
                  <a:pt x="334009" y="93979"/>
                </a:lnTo>
                <a:lnTo>
                  <a:pt x="334009" y="90424"/>
                </a:lnTo>
                <a:close/>
              </a:path>
              <a:path w="334010" h="742950">
                <a:moveTo>
                  <a:pt x="334009" y="87756"/>
                </a:moveTo>
                <a:lnTo>
                  <a:pt x="330200" y="87756"/>
                </a:lnTo>
                <a:lnTo>
                  <a:pt x="330200" y="90169"/>
                </a:lnTo>
                <a:lnTo>
                  <a:pt x="334009" y="90169"/>
                </a:lnTo>
                <a:lnTo>
                  <a:pt x="334009" y="87756"/>
                </a:lnTo>
                <a:close/>
              </a:path>
              <a:path w="334010" h="742950">
                <a:moveTo>
                  <a:pt x="334009" y="84074"/>
                </a:moveTo>
                <a:lnTo>
                  <a:pt x="330200" y="84074"/>
                </a:lnTo>
                <a:lnTo>
                  <a:pt x="330200" y="87629"/>
                </a:lnTo>
                <a:lnTo>
                  <a:pt x="334009" y="87629"/>
                </a:lnTo>
                <a:lnTo>
                  <a:pt x="334009" y="84074"/>
                </a:lnTo>
                <a:close/>
              </a:path>
              <a:path w="334010" h="742950">
                <a:moveTo>
                  <a:pt x="334009" y="81406"/>
                </a:moveTo>
                <a:lnTo>
                  <a:pt x="330200" y="81406"/>
                </a:lnTo>
                <a:lnTo>
                  <a:pt x="330200" y="83819"/>
                </a:lnTo>
                <a:lnTo>
                  <a:pt x="334009" y="83819"/>
                </a:lnTo>
                <a:lnTo>
                  <a:pt x="334009" y="81406"/>
                </a:lnTo>
                <a:close/>
              </a:path>
              <a:path w="334010" h="742950">
                <a:moveTo>
                  <a:pt x="334009" y="77724"/>
                </a:moveTo>
                <a:lnTo>
                  <a:pt x="330200" y="77724"/>
                </a:lnTo>
                <a:lnTo>
                  <a:pt x="330200" y="81279"/>
                </a:lnTo>
                <a:lnTo>
                  <a:pt x="334009" y="81279"/>
                </a:lnTo>
                <a:lnTo>
                  <a:pt x="334009" y="77724"/>
                </a:lnTo>
                <a:close/>
              </a:path>
              <a:path w="334010" h="742950">
                <a:moveTo>
                  <a:pt x="334009" y="75056"/>
                </a:moveTo>
                <a:lnTo>
                  <a:pt x="330200" y="75056"/>
                </a:lnTo>
                <a:lnTo>
                  <a:pt x="330200" y="77469"/>
                </a:lnTo>
                <a:lnTo>
                  <a:pt x="334009" y="77469"/>
                </a:lnTo>
                <a:lnTo>
                  <a:pt x="334009" y="75056"/>
                </a:lnTo>
                <a:close/>
              </a:path>
              <a:path w="334010" h="742950">
                <a:moveTo>
                  <a:pt x="334009" y="71374"/>
                </a:moveTo>
                <a:lnTo>
                  <a:pt x="330200" y="71374"/>
                </a:lnTo>
                <a:lnTo>
                  <a:pt x="330200" y="74929"/>
                </a:lnTo>
                <a:lnTo>
                  <a:pt x="334009" y="74929"/>
                </a:lnTo>
                <a:lnTo>
                  <a:pt x="334009" y="71374"/>
                </a:lnTo>
                <a:close/>
              </a:path>
              <a:path w="334010" h="742950">
                <a:moveTo>
                  <a:pt x="334009" y="68706"/>
                </a:moveTo>
                <a:lnTo>
                  <a:pt x="330200" y="68706"/>
                </a:lnTo>
                <a:lnTo>
                  <a:pt x="330200" y="71119"/>
                </a:lnTo>
                <a:lnTo>
                  <a:pt x="334009" y="71119"/>
                </a:lnTo>
                <a:lnTo>
                  <a:pt x="334009" y="68706"/>
                </a:lnTo>
                <a:close/>
              </a:path>
              <a:path w="334010" h="742950">
                <a:moveTo>
                  <a:pt x="334009" y="65024"/>
                </a:moveTo>
                <a:lnTo>
                  <a:pt x="330200" y="65024"/>
                </a:lnTo>
                <a:lnTo>
                  <a:pt x="330200" y="68579"/>
                </a:lnTo>
                <a:lnTo>
                  <a:pt x="334009" y="68579"/>
                </a:lnTo>
                <a:lnTo>
                  <a:pt x="334009" y="65024"/>
                </a:lnTo>
                <a:close/>
              </a:path>
              <a:path w="334010" h="742950">
                <a:moveTo>
                  <a:pt x="334009" y="62356"/>
                </a:moveTo>
                <a:lnTo>
                  <a:pt x="330200" y="62356"/>
                </a:lnTo>
                <a:lnTo>
                  <a:pt x="330200" y="64769"/>
                </a:lnTo>
                <a:lnTo>
                  <a:pt x="334009" y="64769"/>
                </a:lnTo>
                <a:lnTo>
                  <a:pt x="334009" y="62356"/>
                </a:lnTo>
                <a:close/>
              </a:path>
              <a:path w="334010" h="742950">
                <a:moveTo>
                  <a:pt x="334009" y="58674"/>
                </a:moveTo>
                <a:lnTo>
                  <a:pt x="330200" y="58674"/>
                </a:lnTo>
                <a:lnTo>
                  <a:pt x="330200" y="62229"/>
                </a:lnTo>
                <a:lnTo>
                  <a:pt x="334009" y="62229"/>
                </a:lnTo>
                <a:lnTo>
                  <a:pt x="334009" y="58674"/>
                </a:lnTo>
                <a:close/>
              </a:path>
              <a:path w="334010" h="742950">
                <a:moveTo>
                  <a:pt x="334009" y="56006"/>
                </a:moveTo>
                <a:lnTo>
                  <a:pt x="330200" y="56006"/>
                </a:lnTo>
                <a:lnTo>
                  <a:pt x="330200" y="58419"/>
                </a:lnTo>
                <a:lnTo>
                  <a:pt x="334009" y="58419"/>
                </a:lnTo>
                <a:lnTo>
                  <a:pt x="334009" y="56006"/>
                </a:lnTo>
                <a:close/>
              </a:path>
              <a:path w="334010" h="742950">
                <a:moveTo>
                  <a:pt x="334009" y="53466"/>
                </a:moveTo>
                <a:lnTo>
                  <a:pt x="330200" y="53466"/>
                </a:lnTo>
                <a:lnTo>
                  <a:pt x="330200" y="55879"/>
                </a:lnTo>
                <a:lnTo>
                  <a:pt x="334009" y="55879"/>
                </a:lnTo>
                <a:lnTo>
                  <a:pt x="334009" y="53466"/>
                </a:lnTo>
                <a:close/>
              </a:path>
              <a:path w="334010" h="742950">
                <a:moveTo>
                  <a:pt x="334009" y="142240"/>
                </a:moveTo>
                <a:lnTo>
                  <a:pt x="330200" y="142240"/>
                </a:lnTo>
                <a:lnTo>
                  <a:pt x="330200" y="180339"/>
                </a:lnTo>
                <a:lnTo>
                  <a:pt x="334009" y="180339"/>
                </a:lnTo>
                <a:lnTo>
                  <a:pt x="334009" y="142240"/>
                </a:lnTo>
                <a:close/>
              </a:path>
              <a:path w="334010" h="742950">
                <a:moveTo>
                  <a:pt x="334009" y="180340"/>
                </a:moveTo>
                <a:lnTo>
                  <a:pt x="330200" y="180340"/>
                </a:lnTo>
                <a:lnTo>
                  <a:pt x="330200" y="193039"/>
                </a:lnTo>
                <a:lnTo>
                  <a:pt x="334009" y="193039"/>
                </a:lnTo>
                <a:lnTo>
                  <a:pt x="334009" y="180340"/>
                </a:lnTo>
                <a:close/>
              </a:path>
              <a:path w="334010" h="742950">
                <a:moveTo>
                  <a:pt x="3809" y="215900"/>
                </a:moveTo>
                <a:lnTo>
                  <a:pt x="2539" y="215900"/>
                </a:lnTo>
                <a:lnTo>
                  <a:pt x="2539" y="219710"/>
                </a:lnTo>
                <a:lnTo>
                  <a:pt x="1269" y="219710"/>
                </a:lnTo>
                <a:lnTo>
                  <a:pt x="1269" y="224789"/>
                </a:lnTo>
                <a:lnTo>
                  <a:pt x="0" y="224789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15900"/>
                </a:lnTo>
                <a:close/>
              </a:path>
              <a:path w="334010" h="742950">
                <a:moveTo>
                  <a:pt x="334009" y="193040"/>
                </a:moveTo>
                <a:lnTo>
                  <a:pt x="330200" y="193040"/>
                </a:lnTo>
                <a:lnTo>
                  <a:pt x="330200" y="243839"/>
                </a:lnTo>
                <a:lnTo>
                  <a:pt x="334009" y="243839"/>
                </a:lnTo>
                <a:lnTo>
                  <a:pt x="334009" y="193040"/>
                </a:lnTo>
                <a:close/>
              </a:path>
              <a:path w="334010" h="742950">
                <a:moveTo>
                  <a:pt x="3809" y="243840"/>
                </a:moveTo>
                <a:lnTo>
                  <a:pt x="0" y="24384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43840"/>
                </a:lnTo>
                <a:close/>
              </a:path>
              <a:path w="334010" h="742950">
                <a:moveTo>
                  <a:pt x="334009" y="243840"/>
                </a:moveTo>
                <a:lnTo>
                  <a:pt x="330200" y="243840"/>
                </a:lnTo>
                <a:lnTo>
                  <a:pt x="330200" y="300989"/>
                </a:lnTo>
                <a:lnTo>
                  <a:pt x="334009" y="300989"/>
                </a:lnTo>
                <a:lnTo>
                  <a:pt x="334009" y="243840"/>
                </a:lnTo>
                <a:close/>
              </a:path>
              <a:path w="334010" h="742950">
                <a:moveTo>
                  <a:pt x="3809" y="300990"/>
                </a:moveTo>
                <a:lnTo>
                  <a:pt x="0" y="300990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00990"/>
                </a:lnTo>
                <a:close/>
              </a:path>
              <a:path w="334010" h="742950">
                <a:moveTo>
                  <a:pt x="334009" y="300990"/>
                </a:moveTo>
                <a:lnTo>
                  <a:pt x="330200" y="300990"/>
                </a:lnTo>
                <a:lnTo>
                  <a:pt x="330200" y="339089"/>
                </a:lnTo>
                <a:lnTo>
                  <a:pt x="334009" y="339089"/>
                </a:lnTo>
                <a:lnTo>
                  <a:pt x="334009" y="300990"/>
                </a:lnTo>
                <a:close/>
              </a:path>
              <a:path w="334010" h="742950">
                <a:moveTo>
                  <a:pt x="3809" y="395097"/>
                </a:moveTo>
                <a:lnTo>
                  <a:pt x="0" y="395097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395097"/>
                </a:lnTo>
                <a:close/>
              </a:path>
              <a:path w="334010" h="742950">
                <a:moveTo>
                  <a:pt x="334009" y="395097"/>
                </a:moveTo>
                <a:lnTo>
                  <a:pt x="330200" y="395097"/>
                </a:lnTo>
                <a:lnTo>
                  <a:pt x="330200" y="408939"/>
                </a:lnTo>
                <a:lnTo>
                  <a:pt x="334009" y="408939"/>
                </a:lnTo>
                <a:lnTo>
                  <a:pt x="334009" y="395097"/>
                </a:lnTo>
                <a:close/>
              </a:path>
              <a:path w="334010" h="742950">
                <a:moveTo>
                  <a:pt x="3809" y="392683"/>
                </a:moveTo>
                <a:lnTo>
                  <a:pt x="0" y="392683"/>
                </a:lnTo>
                <a:lnTo>
                  <a:pt x="0" y="394969"/>
                </a:lnTo>
                <a:lnTo>
                  <a:pt x="3809" y="394969"/>
                </a:lnTo>
                <a:lnTo>
                  <a:pt x="3809" y="392683"/>
                </a:lnTo>
                <a:close/>
              </a:path>
              <a:path w="334010" h="742950">
                <a:moveTo>
                  <a:pt x="334009" y="392683"/>
                </a:moveTo>
                <a:lnTo>
                  <a:pt x="330200" y="392683"/>
                </a:lnTo>
                <a:lnTo>
                  <a:pt x="330200" y="394969"/>
                </a:lnTo>
                <a:lnTo>
                  <a:pt x="334009" y="394969"/>
                </a:lnTo>
                <a:lnTo>
                  <a:pt x="334009" y="392683"/>
                </a:lnTo>
                <a:close/>
              </a:path>
              <a:path w="334010" h="742950">
                <a:moveTo>
                  <a:pt x="3809" y="388873"/>
                </a:moveTo>
                <a:lnTo>
                  <a:pt x="0" y="388873"/>
                </a:lnTo>
                <a:lnTo>
                  <a:pt x="0" y="392556"/>
                </a:lnTo>
                <a:lnTo>
                  <a:pt x="3809" y="392556"/>
                </a:lnTo>
                <a:lnTo>
                  <a:pt x="3809" y="388873"/>
                </a:lnTo>
                <a:close/>
              </a:path>
              <a:path w="334010" h="742950">
                <a:moveTo>
                  <a:pt x="334009" y="388873"/>
                </a:moveTo>
                <a:lnTo>
                  <a:pt x="330200" y="388873"/>
                </a:lnTo>
                <a:lnTo>
                  <a:pt x="330200" y="392556"/>
                </a:lnTo>
                <a:lnTo>
                  <a:pt x="334009" y="392556"/>
                </a:lnTo>
                <a:lnTo>
                  <a:pt x="334009" y="388873"/>
                </a:lnTo>
                <a:close/>
              </a:path>
              <a:path w="334010" h="742950">
                <a:moveTo>
                  <a:pt x="3809" y="386333"/>
                </a:moveTo>
                <a:lnTo>
                  <a:pt x="0" y="386333"/>
                </a:lnTo>
                <a:lnTo>
                  <a:pt x="0" y="388619"/>
                </a:lnTo>
                <a:lnTo>
                  <a:pt x="3809" y="388619"/>
                </a:lnTo>
                <a:lnTo>
                  <a:pt x="3809" y="386333"/>
                </a:lnTo>
                <a:close/>
              </a:path>
              <a:path w="334010" h="742950">
                <a:moveTo>
                  <a:pt x="334009" y="386333"/>
                </a:moveTo>
                <a:lnTo>
                  <a:pt x="330200" y="386333"/>
                </a:lnTo>
                <a:lnTo>
                  <a:pt x="330200" y="388619"/>
                </a:lnTo>
                <a:lnTo>
                  <a:pt x="334009" y="388619"/>
                </a:lnTo>
                <a:lnTo>
                  <a:pt x="334009" y="386333"/>
                </a:lnTo>
                <a:close/>
              </a:path>
              <a:path w="334010" h="742950">
                <a:moveTo>
                  <a:pt x="3809" y="382523"/>
                </a:moveTo>
                <a:lnTo>
                  <a:pt x="0" y="382523"/>
                </a:lnTo>
                <a:lnTo>
                  <a:pt x="0" y="386206"/>
                </a:lnTo>
                <a:lnTo>
                  <a:pt x="3809" y="386206"/>
                </a:lnTo>
                <a:lnTo>
                  <a:pt x="3809" y="382523"/>
                </a:lnTo>
                <a:close/>
              </a:path>
              <a:path w="334010" h="742950">
                <a:moveTo>
                  <a:pt x="334009" y="382523"/>
                </a:moveTo>
                <a:lnTo>
                  <a:pt x="330200" y="382523"/>
                </a:lnTo>
                <a:lnTo>
                  <a:pt x="330200" y="386206"/>
                </a:lnTo>
                <a:lnTo>
                  <a:pt x="334009" y="386206"/>
                </a:lnTo>
                <a:lnTo>
                  <a:pt x="334009" y="382523"/>
                </a:lnTo>
                <a:close/>
              </a:path>
              <a:path w="334010" h="742950">
                <a:moveTo>
                  <a:pt x="3809" y="379983"/>
                </a:moveTo>
                <a:lnTo>
                  <a:pt x="0" y="379983"/>
                </a:lnTo>
                <a:lnTo>
                  <a:pt x="0" y="382269"/>
                </a:lnTo>
                <a:lnTo>
                  <a:pt x="3809" y="382269"/>
                </a:lnTo>
                <a:lnTo>
                  <a:pt x="3809" y="379983"/>
                </a:lnTo>
                <a:close/>
              </a:path>
              <a:path w="334010" h="742950">
                <a:moveTo>
                  <a:pt x="334009" y="379983"/>
                </a:moveTo>
                <a:lnTo>
                  <a:pt x="330200" y="379983"/>
                </a:lnTo>
                <a:lnTo>
                  <a:pt x="330200" y="382269"/>
                </a:lnTo>
                <a:lnTo>
                  <a:pt x="334009" y="382269"/>
                </a:lnTo>
                <a:lnTo>
                  <a:pt x="334009" y="379983"/>
                </a:lnTo>
                <a:close/>
              </a:path>
              <a:path w="334010" h="742950">
                <a:moveTo>
                  <a:pt x="3809" y="376173"/>
                </a:moveTo>
                <a:lnTo>
                  <a:pt x="0" y="376173"/>
                </a:lnTo>
                <a:lnTo>
                  <a:pt x="0" y="379856"/>
                </a:lnTo>
                <a:lnTo>
                  <a:pt x="3809" y="379856"/>
                </a:lnTo>
                <a:lnTo>
                  <a:pt x="3809" y="376173"/>
                </a:lnTo>
                <a:close/>
              </a:path>
              <a:path w="334010" h="742950">
                <a:moveTo>
                  <a:pt x="334009" y="376173"/>
                </a:moveTo>
                <a:lnTo>
                  <a:pt x="330200" y="376173"/>
                </a:lnTo>
                <a:lnTo>
                  <a:pt x="330200" y="379856"/>
                </a:lnTo>
                <a:lnTo>
                  <a:pt x="334009" y="379856"/>
                </a:lnTo>
                <a:lnTo>
                  <a:pt x="334009" y="376173"/>
                </a:lnTo>
                <a:close/>
              </a:path>
              <a:path w="334010" h="742950">
                <a:moveTo>
                  <a:pt x="3809" y="373633"/>
                </a:moveTo>
                <a:lnTo>
                  <a:pt x="0" y="373633"/>
                </a:lnTo>
                <a:lnTo>
                  <a:pt x="0" y="375919"/>
                </a:lnTo>
                <a:lnTo>
                  <a:pt x="3809" y="375919"/>
                </a:lnTo>
                <a:lnTo>
                  <a:pt x="3809" y="373633"/>
                </a:lnTo>
                <a:close/>
              </a:path>
              <a:path w="334010" h="742950">
                <a:moveTo>
                  <a:pt x="334009" y="373633"/>
                </a:moveTo>
                <a:lnTo>
                  <a:pt x="330200" y="373633"/>
                </a:lnTo>
                <a:lnTo>
                  <a:pt x="330200" y="375919"/>
                </a:lnTo>
                <a:lnTo>
                  <a:pt x="334009" y="375919"/>
                </a:lnTo>
                <a:lnTo>
                  <a:pt x="334009" y="373633"/>
                </a:lnTo>
                <a:close/>
              </a:path>
              <a:path w="334010" h="742950">
                <a:moveTo>
                  <a:pt x="3809" y="369823"/>
                </a:moveTo>
                <a:lnTo>
                  <a:pt x="0" y="369823"/>
                </a:lnTo>
                <a:lnTo>
                  <a:pt x="0" y="373506"/>
                </a:lnTo>
                <a:lnTo>
                  <a:pt x="3809" y="373506"/>
                </a:lnTo>
                <a:lnTo>
                  <a:pt x="3809" y="369823"/>
                </a:lnTo>
                <a:close/>
              </a:path>
              <a:path w="334010" h="742950">
                <a:moveTo>
                  <a:pt x="334009" y="369823"/>
                </a:moveTo>
                <a:lnTo>
                  <a:pt x="330200" y="369823"/>
                </a:lnTo>
                <a:lnTo>
                  <a:pt x="330200" y="373506"/>
                </a:lnTo>
                <a:lnTo>
                  <a:pt x="334009" y="373506"/>
                </a:lnTo>
                <a:lnTo>
                  <a:pt x="334009" y="369823"/>
                </a:lnTo>
                <a:close/>
              </a:path>
              <a:path w="334010" h="742950">
                <a:moveTo>
                  <a:pt x="3809" y="367283"/>
                </a:moveTo>
                <a:lnTo>
                  <a:pt x="0" y="367283"/>
                </a:lnTo>
                <a:lnTo>
                  <a:pt x="0" y="369569"/>
                </a:lnTo>
                <a:lnTo>
                  <a:pt x="3809" y="369569"/>
                </a:lnTo>
                <a:lnTo>
                  <a:pt x="3809" y="367283"/>
                </a:lnTo>
                <a:close/>
              </a:path>
              <a:path w="334010" h="742950">
                <a:moveTo>
                  <a:pt x="334009" y="367283"/>
                </a:moveTo>
                <a:lnTo>
                  <a:pt x="330200" y="367283"/>
                </a:lnTo>
                <a:lnTo>
                  <a:pt x="330200" y="369569"/>
                </a:lnTo>
                <a:lnTo>
                  <a:pt x="334009" y="369569"/>
                </a:lnTo>
                <a:lnTo>
                  <a:pt x="334009" y="367283"/>
                </a:lnTo>
                <a:close/>
              </a:path>
              <a:path w="334010" h="742950">
                <a:moveTo>
                  <a:pt x="3809" y="363473"/>
                </a:moveTo>
                <a:lnTo>
                  <a:pt x="0" y="363473"/>
                </a:lnTo>
                <a:lnTo>
                  <a:pt x="0" y="367156"/>
                </a:lnTo>
                <a:lnTo>
                  <a:pt x="3809" y="367156"/>
                </a:lnTo>
                <a:lnTo>
                  <a:pt x="3809" y="363473"/>
                </a:lnTo>
                <a:close/>
              </a:path>
              <a:path w="334010" h="742950">
                <a:moveTo>
                  <a:pt x="334009" y="363473"/>
                </a:moveTo>
                <a:lnTo>
                  <a:pt x="330200" y="363473"/>
                </a:lnTo>
                <a:lnTo>
                  <a:pt x="330200" y="367156"/>
                </a:lnTo>
                <a:lnTo>
                  <a:pt x="334009" y="367156"/>
                </a:lnTo>
                <a:lnTo>
                  <a:pt x="334009" y="363473"/>
                </a:lnTo>
                <a:close/>
              </a:path>
              <a:path w="334010" h="742950">
                <a:moveTo>
                  <a:pt x="3809" y="360933"/>
                </a:moveTo>
                <a:lnTo>
                  <a:pt x="0" y="360933"/>
                </a:lnTo>
                <a:lnTo>
                  <a:pt x="0" y="363219"/>
                </a:lnTo>
                <a:lnTo>
                  <a:pt x="3809" y="363219"/>
                </a:lnTo>
                <a:lnTo>
                  <a:pt x="3809" y="360933"/>
                </a:lnTo>
                <a:close/>
              </a:path>
              <a:path w="334010" h="742950">
                <a:moveTo>
                  <a:pt x="334009" y="360933"/>
                </a:moveTo>
                <a:lnTo>
                  <a:pt x="330200" y="360933"/>
                </a:lnTo>
                <a:lnTo>
                  <a:pt x="330200" y="363219"/>
                </a:lnTo>
                <a:lnTo>
                  <a:pt x="334009" y="363219"/>
                </a:lnTo>
                <a:lnTo>
                  <a:pt x="334009" y="360933"/>
                </a:lnTo>
                <a:close/>
              </a:path>
              <a:path w="334010" h="742950">
                <a:moveTo>
                  <a:pt x="3809" y="357123"/>
                </a:moveTo>
                <a:lnTo>
                  <a:pt x="0" y="357123"/>
                </a:lnTo>
                <a:lnTo>
                  <a:pt x="0" y="360806"/>
                </a:lnTo>
                <a:lnTo>
                  <a:pt x="3809" y="360806"/>
                </a:lnTo>
                <a:lnTo>
                  <a:pt x="3809" y="357123"/>
                </a:lnTo>
                <a:close/>
              </a:path>
              <a:path w="334010" h="742950">
                <a:moveTo>
                  <a:pt x="334009" y="357123"/>
                </a:moveTo>
                <a:lnTo>
                  <a:pt x="330200" y="357123"/>
                </a:lnTo>
                <a:lnTo>
                  <a:pt x="330200" y="360806"/>
                </a:lnTo>
                <a:lnTo>
                  <a:pt x="334009" y="360806"/>
                </a:lnTo>
                <a:lnTo>
                  <a:pt x="334009" y="357123"/>
                </a:lnTo>
                <a:close/>
              </a:path>
              <a:path w="334010" h="742950">
                <a:moveTo>
                  <a:pt x="3809" y="348233"/>
                </a:moveTo>
                <a:lnTo>
                  <a:pt x="0" y="348233"/>
                </a:lnTo>
                <a:lnTo>
                  <a:pt x="0" y="356869"/>
                </a:lnTo>
                <a:lnTo>
                  <a:pt x="3809" y="356869"/>
                </a:lnTo>
                <a:lnTo>
                  <a:pt x="3809" y="348233"/>
                </a:lnTo>
                <a:close/>
              </a:path>
              <a:path w="334010" h="742950">
                <a:moveTo>
                  <a:pt x="334009" y="348233"/>
                </a:moveTo>
                <a:lnTo>
                  <a:pt x="330200" y="348233"/>
                </a:lnTo>
                <a:lnTo>
                  <a:pt x="330200" y="356869"/>
                </a:lnTo>
                <a:lnTo>
                  <a:pt x="334009" y="356869"/>
                </a:lnTo>
                <a:lnTo>
                  <a:pt x="334009" y="348233"/>
                </a:lnTo>
                <a:close/>
              </a:path>
              <a:path w="334010" h="742950">
                <a:moveTo>
                  <a:pt x="3809" y="344423"/>
                </a:moveTo>
                <a:lnTo>
                  <a:pt x="0" y="344423"/>
                </a:lnTo>
                <a:lnTo>
                  <a:pt x="0" y="348106"/>
                </a:lnTo>
                <a:lnTo>
                  <a:pt x="3809" y="348106"/>
                </a:lnTo>
                <a:lnTo>
                  <a:pt x="3809" y="344423"/>
                </a:lnTo>
                <a:close/>
              </a:path>
              <a:path w="334010" h="742950">
                <a:moveTo>
                  <a:pt x="334009" y="344423"/>
                </a:moveTo>
                <a:lnTo>
                  <a:pt x="330200" y="344423"/>
                </a:lnTo>
                <a:lnTo>
                  <a:pt x="330200" y="348106"/>
                </a:lnTo>
                <a:lnTo>
                  <a:pt x="334009" y="348106"/>
                </a:lnTo>
                <a:lnTo>
                  <a:pt x="334009" y="344423"/>
                </a:lnTo>
                <a:close/>
              </a:path>
              <a:path w="334010" h="742950">
                <a:moveTo>
                  <a:pt x="3809" y="341883"/>
                </a:moveTo>
                <a:lnTo>
                  <a:pt x="0" y="341883"/>
                </a:lnTo>
                <a:lnTo>
                  <a:pt x="0" y="344169"/>
                </a:lnTo>
                <a:lnTo>
                  <a:pt x="3809" y="344169"/>
                </a:lnTo>
                <a:lnTo>
                  <a:pt x="3809" y="341883"/>
                </a:lnTo>
                <a:close/>
              </a:path>
              <a:path w="334010" h="742950">
                <a:moveTo>
                  <a:pt x="334009" y="341883"/>
                </a:moveTo>
                <a:lnTo>
                  <a:pt x="330200" y="341883"/>
                </a:lnTo>
                <a:lnTo>
                  <a:pt x="330200" y="344169"/>
                </a:lnTo>
                <a:lnTo>
                  <a:pt x="334009" y="344169"/>
                </a:lnTo>
                <a:lnTo>
                  <a:pt x="334009" y="341883"/>
                </a:lnTo>
                <a:close/>
              </a:path>
              <a:path w="334010" h="742950">
                <a:moveTo>
                  <a:pt x="3809" y="339343"/>
                </a:moveTo>
                <a:lnTo>
                  <a:pt x="0" y="339343"/>
                </a:lnTo>
                <a:lnTo>
                  <a:pt x="0" y="341756"/>
                </a:lnTo>
                <a:lnTo>
                  <a:pt x="3809" y="341756"/>
                </a:lnTo>
                <a:lnTo>
                  <a:pt x="3809" y="339343"/>
                </a:lnTo>
                <a:close/>
              </a:path>
              <a:path w="334010" h="742950">
                <a:moveTo>
                  <a:pt x="334009" y="339343"/>
                </a:moveTo>
                <a:lnTo>
                  <a:pt x="330200" y="339343"/>
                </a:lnTo>
                <a:lnTo>
                  <a:pt x="330200" y="341756"/>
                </a:lnTo>
                <a:lnTo>
                  <a:pt x="334009" y="341756"/>
                </a:lnTo>
                <a:lnTo>
                  <a:pt x="334009" y="339343"/>
                </a:lnTo>
                <a:close/>
              </a:path>
              <a:path w="334010" h="742950">
                <a:moveTo>
                  <a:pt x="3809" y="408940"/>
                </a:moveTo>
                <a:lnTo>
                  <a:pt x="0" y="408940"/>
                </a:lnTo>
                <a:lnTo>
                  <a:pt x="0" y="447039"/>
                </a:lnTo>
                <a:lnTo>
                  <a:pt x="3809" y="447039"/>
                </a:lnTo>
                <a:lnTo>
                  <a:pt x="3809" y="408940"/>
                </a:lnTo>
                <a:close/>
              </a:path>
              <a:path w="334010" h="742950">
                <a:moveTo>
                  <a:pt x="334009" y="408940"/>
                </a:moveTo>
                <a:lnTo>
                  <a:pt x="330200" y="408940"/>
                </a:lnTo>
                <a:lnTo>
                  <a:pt x="330200" y="447039"/>
                </a:lnTo>
                <a:lnTo>
                  <a:pt x="334009" y="447039"/>
                </a:lnTo>
                <a:lnTo>
                  <a:pt x="334009" y="408940"/>
                </a:lnTo>
                <a:close/>
              </a:path>
              <a:path w="334010" h="742950">
                <a:moveTo>
                  <a:pt x="3809" y="615950"/>
                </a:moveTo>
                <a:lnTo>
                  <a:pt x="0" y="615950"/>
                </a:lnTo>
                <a:lnTo>
                  <a:pt x="0" y="617219"/>
                </a:lnTo>
                <a:lnTo>
                  <a:pt x="3809" y="617219"/>
                </a:lnTo>
                <a:lnTo>
                  <a:pt x="3809" y="615950"/>
                </a:lnTo>
                <a:close/>
              </a:path>
              <a:path w="334010" h="742950">
                <a:moveTo>
                  <a:pt x="3809" y="612139"/>
                </a:moveTo>
                <a:lnTo>
                  <a:pt x="0" y="612139"/>
                </a:lnTo>
                <a:lnTo>
                  <a:pt x="0" y="614679"/>
                </a:lnTo>
                <a:lnTo>
                  <a:pt x="3809" y="614679"/>
                </a:lnTo>
                <a:lnTo>
                  <a:pt x="3809" y="612139"/>
                </a:lnTo>
                <a:close/>
              </a:path>
              <a:path w="334010" h="742950">
                <a:moveTo>
                  <a:pt x="334009" y="615950"/>
                </a:moveTo>
                <a:lnTo>
                  <a:pt x="330200" y="615950"/>
                </a:lnTo>
                <a:lnTo>
                  <a:pt x="330200" y="617219"/>
                </a:lnTo>
                <a:lnTo>
                  <a:pt x="334009" y="617219"/>
                </a:lnTo>
                <a:lnTo>
                  <a:pt x="334009" y="615950"/>
                </a:lnTo>
                <a:close/>
              </a:path>
              <a:path w="334010" h="742950">
                <a:moveTo>
                  <a:pt x="334009" y="612139"/>
                </a:moveTo>
                <a:lnTo>
                  <a:pt x="330200" y="612139"/>
                </a:lnTo>
                <a:lnTo>
                  <a:pt x="330200" y="614679"/>
                </a:lnTo>
                <a:lnTo>
                  <a:pt x="334009" y="614679"/>
                </a:lnTo>
                <a:lnTo>
                  <a:pt x="334009" y="612139"/>
                </a:lnTo>
                <a:close/>
              </a:path>
              <a:path w="334010" h="742950">
                <a:moveTo>
                  <a:pt x="3809" y="609600"/>
                </a:moveTo>
                <a:lnTo>
                  <a:pt x="0" y="609600"/>
                </a:lnTo>
                <a:lnTo>
                  <a:pt x="0" y="610869"/>
                </a:lnTo>
                <a:lnTo>
                  <a:pt x="3809" y="610869"/>
                </a:lnTo>
                <a:lnTo>
                  <a:pt x="3809" y="609600"/>
                </a:lnTo>
                <a:close/>
              </a:path>
              <a:path w="334010" h="742950">
                <a:moveTo>
                  <a:pt x="3809" y="605789"/>
                </a:moveTo>
                <a:lnTo>
                  <a:pt x="0" y="605789"/>
                </a:lnTo>
                <a:lnTo>
                  <a:pt x="0" y="608329"/>
                </a:lnTo>
                <a:lnTo>
                  <a:pt x="3809" y="608329"/>
                </a:lnTo>
                <a:lnTo>
                  <a:pt x="3809" y="605789"/>
                </a:lnTo>
                <a:close/>
              </a:path>
              <a:path w="334010" h="742950">
                <a:moveTo>
                  <a:pt x="334009" y="609600"/>
                </a:moveTo>
                <a:lnTo>
                  <a:pt x="330200" y="609600"/>
                </a:lnTo>
                <a:lnTo>
                  <a:pt x="330200" y="610869"/>
                </a:lnTo>
                <a:lnTo>
                  <a:pt x="334009" y="610869"/>
                </a:lnTo>
                <a:lnTo>
                  <a:pt x="334009" y="609600"/>
                </a:lnTo>
                <a:close/>
              </a:path>
              <a:path w="334010" h="742950">
                <a:moveTo>
                  <a:pt x="334009" y="605789"/>
                </a:moveTo>
                <a:lnTo>
                  <a:pt x="330200" y="605789"/>
                </a:lnTo>
                <a:lnTo>
                  <a:pt x="330200" y="608329"/>
                </a:lnTo>
                <a:lnTo>
                  <a:pt x="334009" y="608329"/>
                </a:lnTo>
                <a:lnTo>
                  <a:pt x="334009" y="605789"/>
                </a:lnTo>
                <a:close/>
              </a:path>
              <a:path w="334010" h="742950">
                <a:moveTo>
                  <a:pt x="3809" y="603250"/>
                </a:moveTo>
                <a:lnTo>
                  <a:pt x="0" y="603250"/>
                </a:lnTo>
                <a:lnTo>
                  <a:pt x="0" y="604519"/>
                </a:lnTo>
                <a:lnTo>
                  <a:pt x="3809" y="604519"/>
                </a:lnTo>
                <a:lnTo>
                  <a:pt x="3809" y="603250"/>
                </a:lnTo>
                <a:close/>
              </a:path>
              <a:path w="334010" h="742950">
                <a:moveTo>
                  <a:pt x="3809" y="599439"/>
                </a:moveTo>
                <a:lnTo>
                  <a:pt x="0" y="599439"/>
                </a:lnTo>
                <a:lnTo>
                  <a:pt x="0" y="601979"/>
                </a:lnTo>
                <a:lnTo>
                  <a:pt x="3809" y="601979"/>
                </a:lnTo>
                <a:lnTo>
                  <a:pt x="3809" y="599439"/>
                </a:lnTo>
                <a:close/>
              </a:path>
              <a:path w="334010" h="742950">
                <a:moveTo>
                  <a:pt x="334009" y="603250"/>
                </a:moveTo>
                <a:lnTo>
                  <a:pt x="330200" y="603250"/>
                </a:lnTo>
                <a:lnTo>
                  <a:pt x="330200" y="604519"/>
                </a:lnTo>
                <a:lnTo>
                  <a:pt x="334009" y="604519"/>
                </a:lnTo>
                <a:lnTo>
                  <a:pt x="334009" y="603250"/>
                </a:lnTo>
                <a:close/>
              </a:path>
              <a:path w="334010" h="742950">
                <a:moveTo>
                  <a:pt x="334009" y="599439"/>
                </a:moveTo>
                <a:lnTo>
                  <a:pt x="330200" y="599439"/>
                </a:lnTo>
                <a:lnTo>
                  <a:pt x="330200" y="601979"/>
                </a:lnTo>
                <a:lnTo>
                  <a:pt x="334009" y="601979"/>
                </a:lnTo>
                <a:lnTo>
                  <a:pt x="334009" y="599439"/>
                </a:lnTo>
                <a:close/>
              </a:path>
              <a:path w="334010" h="742950">
                <a:moveTo>
                  <a:pt x="3809" y="596900"/>
                </a:moveTo>
                <a:lnTo>
                  <a:pt x="0" y="596900"/>
                </a:lnTo>
                <a:lnTo>
                  <a:pt x="0" y="598169"/>
                </a:lnTo>
                <a:lnTo>
                  <a:pt x="3809" y="598169"/>
                </a:lnTo>
                <a:lnTo>
                  <a:pt x="3809" y="596900"/>
                </a:lnTo>
                <a:close/>
              </a:path>
              <a:path w="334010" h="742950">
                <a:moveTo>
                  <a:pt x="3809" y="593089"/>
                </a:moveTo>
                <a:lnTo>
                  <a:pt x="0" y="593089"/>
                </a:lnTo>
                <a:lnTo>
                  <a:pt x="0" y="595629"/>
                </a:lnTo>
                <a:lnTo>
                  <a:pt x="3809" y="595629"/>
                </a:lnTo>
                <a:lnTo>
                  <a:pt x="3809" y="593089"/>
                </a:lnTo>
                <a:close/>
              </a:path>
              <a:path w="334010" h="742950">
                <a:moveTo>
                  <a:pt x="334009" y="596900"/>
                </a:moveTo>
                <a:lnTo>
                  <a:pt x="330200" y="596900"/>
                </a:lnTo>
                <a:lnTo>
                  <a:pt x="330200" y="598169"/>
                </a:lnTo>
                <a:lnTo>
                  <a:pt x="334009" y="598169"/>
                </a:lnTo>
                <a:lnTo>
                  <a:pt x="334009" y="596900"/>
                </a:lnTo>
                <a:close/>
              </a:path>
              <a:path w="334010" h="742950">
                <a:moveTo>
                  <a:pt x="334009" y="593089"/>
                </a:moveTo>
                <a:lnTo>
                  <a:pt x="330200" y="593089"/>
                </a:lnTo>
                <a:lnTo>
                  <a:pt x="330200" y="595629"/>
                </a:lnTo>
                <a:lnTo>
                  <a:pt x="334009" y="595629"/>
                </a:lnTo>
                <a:lnTo>
                  <a:pt x="334009" y="593089"/>
                </a:lnTo>
                <a:close/>
              </a:path>
              <a:path w="334010" h="742950">
                <a:moveTo>
                  <a:pt x="3809" y="590550"/>
                </a:moveTo>
                <a:lnTo>
                  <a:pt x="0" y="590550"/>
                </a:lnTo>
                <a:lnTo>
                  <a:pt x="0" y="591819"/>
                </a:lnTo>
                <a:lnTo>
                  <a:pt x="3809" y="591819"/>
                </a:lnTo>
                <a:lnTo>
                  <a:pt x="3809" y="590550"/>
                </a:lnTo>
                <a:close/>
              </a:path>
              <a:path w="334010" h="742950">
                <a:moveTo>
                  <a:pt x="3809" y="586739"/>
                </a:moveTo>
                <a:lnTo>
                  <a:pt x="0" y="586739"/>
                </a:lnTo>
                <a:lnTo>
                  <a:pt x="0" y="589279"/>
                </a:lnTo>
                <a:lnTo>
                  <a:pt x="3809" y="589279"/>
                </a:lnTo>
                <a:lnTo>
                  <a:pt x="3809" y="586739"/>
                </a:lnTo>
                <a:close/>
              </a:path>
              <a:path w="334010" h="742950">
                <a:moveTo>
                  <a:pt x="334009" y="590550"/>
                </a:moveTo>
                <a:lnTo>
                  <a:pt x="330200" y="590550"/>
                </a:lnTo>
                <a:lnTo>
                  <a:pt x="330200" y="591819"/>
                </a:lnTo>
                <a:lnTo>
                  <a:pt x="334009" y="591819"/>
                </a:lnTo>
                <a:lnTo>
                  <a:pt x="334009" y="590550"/>
                </a:lnTo>
                <a:close/>
              </a:path>
              <a:path w="334010" h="742950">
                <a:moveTo>
                  <a:pt x="334009" y="586739"/>
                </a:moveTo>
                <a:lnTo>
                  <a:pt x="330200" y="586739"/>
                </a:lnTo>
                <a:lnTo>
                  <a:pt x="330200" y="589279"/>
                </a:lnTo>
                <a:lnTo>
                  <a:pt x="334009" y="589279"/>
                </a:lnTo>
                <a:lnTo>
                  <a:pt x="334009" y="586739"/>
                </a:lnTo>
                <a:close/>
              </a:path>
              <a:path w="334010" h="742950">
                <a:moveTo>
                  <a:pt x="3809" y="584200"/>
                </a:moveTo>
                <a:lnTo>
                  <a:pt x="0" y="584200"/>
                </a:lnTo>
                <a:lnTo>
                  <a:pt x="0" y="585469"/>
                </a:lnTo>
                <a:lnTo>
                  <a:pt x="3809" y="585469"/>
                </a:lnTo>
                <a:lnTo>
                  <a:pt x="3809" y="584200"/>
                </a:lnTo>
                <a:close/>
              </a:path>
              <a:path w="334010" h="742950">
                <a:moveTo>
                  <a:pt x="3809" y="580389"/>
                </a:moveTo>
                <a:lnTo>
                  <a:pt x="0" y="580389"/>
                </a:lnTo>
                <a:lnTo>
                  <a:pt x="0" y="582929"/>
                </a:lnTo>
                <a:lnTo>
                  <a:pt x="3809" y="582929"/>
                </a:lnTo>
                <a:lnTo>
                  <a:pt x="3809" y="580389"/>
                </a:lnTo>
                <a:close/>
              </a:path>
              <a:path w="334010" h="742950">
                <a:moveTo>
                  <a:pt x="334009" y="584200"/>
                </a:moveTo>
                <a:lnTo>
                  <a:pt x="330200" y="584200"/>
                </a:lnTo>
                <a:lnTo>
                  <a:pt x="330200" y="585469"/>
                </a:lnTo>
                <a:lnTo>
                  <a:pt x="334009" y="585469"/>
                </a:lnTo>
                <a:lnTo>
                  <a:pt x="334009" y="584200"/>
                </a:lnTo>
                <a:close/>
              </a:path>
              <a:path w="334010" h="742950">
                <a:moveTo>
                  <a:pt x="334009" y="580389"/>
                </a:moveTo>
                <a:lnTo>
                  <a:pt x="330200" y="580389"/>
                </a:lnTo>
                <a:lnTo>
                  <a:pt x="330200" y="582929"/>
                </a:lnTo>
                <a:lnTo>
                  <a:pt x="334009" y="582929"/>
                </a:lnTo>
                <a:lnTo>
                  <a:pt x="334009" y="580389"/>
                </a:lnTo>
                <a:close/>
              </a:path>
              <a:path w="334010" h="742950">
                <a:moveTo>
                  <a:pt x="3809" y="577850"/>
                </a:moveTo>
                <a:lnTo>
                  <a:pt x="0" y="577850"/>
                </a:lnTo>
                <a:lnTo>
                  <a:pt x="0" y="579119"/>
                </a:lnTo>
                <a:lnTo>
                  <a:pt x="3809" y="579119"/>
                </a:lnTo>
                <a:lnTo>
                  <a:pt x="3809" y="577850"/>
                </a:lnTo>
                <a:close/>
              </a:path>
              <a:path w="334010" h="742950">
                <a:moveTo>
                  <a:pt x="3809" y="574039"/>
                </a:moveTo>
                <a:lnTo>
                  <a:pt x="0" y="574039"/>
                </a:lnTo>
                <a:lnTo>
                  <a:pt x="0" y="576579"/>
                </a:lnTo>
                <a:lnTo>
                  <a:pt x="3809" y="576579"/>
                </a:lnTo>
                <a:lnTo>
                  <a:pt x="3809" y="574039"/>
                </a:lnTo>
                <a:close/>
              </a:path>
              <a:path w="334010" h="742950">
                <a:moveTo>
                  <a:pt x="334009" y="577850"/>
                </a:moveTo>
                <a:lnTo>
                  <a:pt x="330200" y="577850"/>
                </a:lnTo>
                <a:lnTo>
                  <a:pt x="330200" y="579119"/>
                </a:lnTo>
                <a:lnTo>
                  <a:pt x="334009" y="579119"/>
                </a:lnTo>
                <a:lnTo>
                  <a:pt x="334009" y="577850"/>
                </a:lnTo>
                <a:close/>
              </a:path>
              <a:path w="334010" h="742950">
                <a:moveTo>
                  <a:pt x="334009" y="574039"/>
                </a:moveTo>
                <a:lnTo>
                  <a:pt x="330200" y="574039"/>
                </a:lnTo>
                <a:lnTo>
                  <a:pt x="330200" y="576579"/>
                </a:lnTo>
                <a:lnTo>
                  <a:pt x="334009" y="576579"/>
                </a:lnTo>
                <a:lnTo>
                  <a:pt x="334009" y="574039"/>
                </a:lnTo>
                <a:close/>
              </a:path>
              <a:path w="334010" h="742950">
                <a:moveTo>
                  <a:pt x="3809" y="571500"/>
                </a:moveTo>
                <a:lnTo>
                  <a:pt x="0" y="571500"/>
                </a:lnTo>
                <a:lnTo>
                  <a:pt x="0" y="572769"/>
                </a:lnTo>
                <a:lnTo>
                  <a:pt x="3809" y="572769"/>
                </a:lnTo>
                <a:lnTo>
                  <a:pt x="3809" y="571500"/>
                </a:lnTo>
                <a:close/>
              </a:path>
              <a:path w="334010" h="742950">
                <a:moveTo>
                  <a:pt x="3809" y="567689"/>
                </a:moveTo>
                <a:lnTo>
                  <a:pt x="0" y="567689"/>
                </a:lnTo>
                <a:lnTo>
                  <a:pt x="0" y="570229"/>
                </a:lnTo>
                <a:lnTo>
                  <a:pt x="3809" y="570229"/>
                </a:lnTo>
                <a:lnTo>
                  <a:pt x="3809" y="567689"/>
                </a:lnTo>
                <a:close/>
              </a:path>
              <a:path w="334010" h="742950">
                <a:moveTo>
                  <a:pt x="334009" y="571500"/>
                </a:moveTo>
                <a:lnTo>
                  <a:pt x="330200" y="571500"/>
                </a:lnTo>
                <a:lnTo>
                  <a:pt x="330200" y="572769"/>
                </a:lnTo>
                <a:lnTo>
                  <a:pt x="334009" y="572769"/>
                </a:lnTo>
                <a:lnTo>
                  <a:pt x="334009" y="571500"/>
                </a:lnTo>
                <a:close/>
              </a:path>
              <a:path w="334010" h="742950">
                <a:moveTo>
                  <a:pt x="334009" y="567689"/>
                </a:moveTo>
                <a:lnTo>
                  <a:pt x="330200" y="567689"/>
                </a:lnTo>
                <a:lnTo>
                  <a:pt x="330200" y="570229"/>
                </a:lnTo>
                <a:lnTo>
                  <a:pt x="334009" y="570229"/>
                </a:lnTo>
                <a:lnTo>
                  <a:pt x="334009" y="567689"/>
                </a:lnTo>
                <a:close/>
              </a:path>
              <a:path w="334010" h="742950">
                <a:moveTo>
                  <a:pt x="3809" y="565150"/>
                </a:moveTo>
                <a:lnTo>
                  <a:pt x="0" y="565150"/>
                </a:lnTo>
                <a:lnTo>
                  <a:pt x="0" y="566419"/>
                </a:lnTo>
                <a:lnTo>
                  <a:pt x="3809" y="566419"/>
                </a:lnTo>
                <a:lnTo>
                  <a:pt x="3809" y="565150"/>
                </a:lnTo>
                <a:close/>
              </a:path>
              <a:path w="334010" h="742950">
                <a:moveTo>
                  <a:pt x="3809" y="561339"/>
                </a:moveTo>
                <a:lnTo>
                  <a:pt x="0" y="561339"/>
                </a:lnTo>
                <a:lnTo>
                  <a:pt x="0" y="563879"/>
                </a:lnTo>
                <a:lnTo>
                  <a:pt x="3809" y="563879"/>
                </a:lnTo>
                <a:lnTo>
                  <a:pt x="3809" y="561339"/>
                </a:lnTo>
                <a:close/>
              </a:path>
              <a:path w="334010" h="742950">
                <a:moveTo>
                  <a:pt x="334009" y="565150"/>
                </a:moveTo>
                <a:lnTo>
                  <a:pt x="330200" y="565150"/>
                </a:lnTo>
                <a:lnTo>
                  <a:pt x="330200" y="566419"/>
                </a:lnTo>
                <a:lnTo>
                  <a:pt x="334009" y="566419"/>
                </a:lnTo>
                <a:lnTo>
                  <a:pt x="334009" y="565150"/>
                </a:lnTo>
                <a:close/>
              </a:path>
              <a:path w="334010" h="742950">
                <a:moveTo>
                  <a:pt x="334009" y="561339"/>
                </a:moveTo>
                <a:lnTo>
                  <a:pt x="330200" y="561339"/>
                </a:lnTo>
                <a:lnTo>
                  <a:pt x="330200" y="563879"/>
                </a:lnTo>
                <a:lnTo>
                  <a:pt x="334009" y="563879"/>
                </a:lnTo>
                <a:lnTo>
                  <a:pt x="334009" y="561339"/>
                </a:lnTo>
                <a:close/>
              </a:path>
              <a:path w="334010" h="742950">
                <a:moveTo>
                  <a:pt x="3809" y="558800"/>
                </a:moveTo>
                <a:lnTo>
                  <a:pt x="0" y="558800"/>
                </a:lnTo>
                <a:lnTo>
                  <a:pt x="0" y="560069"/>
                </a:lnTo>
                <a:lnTo>
                  <a:pt x="3809" y="560069"/>
                </a:lnTo>
                <a:lnTo>
                  <a:pt x="3809" y="558800"/>
                </a:lnTo>
                <a:close/>
              </a:path>
              <a:path w="334010" h="742950">
                <a:moveTo>
                  <a:pt x="3809" y="554989"/>
                </a:moveTo>
                <a:lnTo>
                  <a:pt x="0" y="554989"/>
                </a:lnTo>
                <a:lnTo>
                  <a:pt x="0" y="557529"/>
                </a:lnTo>
                <a:lnTo>
                  <a:pt x="3809" y="557529"/>
                </a:lnTo>
                <a:lnTo>
                  <a:pt x="3809" y="554989"/>
                </a:lnTo>
                <a:close/>
              </a:path>
              <a:path w="334010" h="742950">
                <a:moveTo>
                  <a:pt x="334009" y="558800"/>
                </a:moveTo>
                <a:lnTo>
                  <a:pt x="330200" y="558800"/>
                </a:lnTo>
                <a:lnTo>
                  <a:pt x="330200" y="560069"/>
                </a:lnTo>
                <a:lnTo>
                  <a:pt x="334009" y="560069"/>
                </a:lnTo>
                <a:lnTo>
                  <a:pt x="334009" y="558800"/>
                </a:lnTo>
                <a:close/>
              </a:path>
              <a:path w="334010" h="742950">
                <a:moveTo>
                  <a:pt x="334009" y="554989"/>
                </a:moveTo>
                <a:lnTo>
                  <a:pt x="330200" y="554989"/>
                </a:lnTo>
                <a:lnTo>
                  <a:pt x="330200" y="557529"/>
                </a:lnTo>
                <a:lnTo>
                  <a:pt x="334009" y="557529"/>
                </a:lnTo>
                <a:lnTo>
                  <a:pt x="334009" y="554989"/>
                </a:lnTo>
                <a:close/>
              </a:path>
              <a:path w="334010" h="742950">
                <a:moveTo>
                  <a:pt x="3809" y="552450"/>
                </a:moveTo>
                <a:lnTo>
                  <a:pt x="0" y="552450"/>
                </a:lnTo>
                <a:lnTo>
                  <a:pt x="0" y="553719"/>
                </a:lnTo>
                <a:lnTo>
                  <a:pt x="3809" y="553719"/>
                </a:lnTo>
                <a:lnTo>
                  <a:pt x="3809" y="552450"/>
                </a:lnTo>
                <a:close/>
              </a:path>
              <a:path w="334010" h="742950">
                <a:moveTo>
                  <a:pt x="3809" y="548639"/>
                </a:moveTo>
                <a:lnTo>
                  <a:pt x="0" y="548639"/>
                </a:lnTo>
                <a:lnTo>
                  <a:pt x="0" y="551179"/>
                </a:lnTo>
                <a:lnTo>
                  <a:pt x="3809" y="551179"/>
                </a:lnTo>
                <a:lnTo>
                  <a:pt x="3809" y="548639"/>
                </a:lnTo>
                <a:close/>
              </a:path>
              <a:path w="334010" h="742950">
                <a:moveTo>
                  <a:pt x="334009" y="552450"/>
                </a:moveTo>
                <a:lnTo>
                  <a:pt x="330200" y="552450"/>
                </a:lnTo>
                <a:lnTo>
                  <a:pt x="330200" y="553719"/>
                </a:lnTo>
                <a:lnTo>
                  <a:pt x="334009" y="553719"/>
                </a:lnTo>
                <a:lnTo>
                  <a:pt x="334009" y="552450"/>
                </a:lnTo>
                <a:close/>
              </a:path>
              <a:path w="334010" h="742950">
                <a:moveTo>
                  <a:pt x="334009" y="548639"/>
                </a:moveTo>
                <a:lnTo>
                  <a:pt x="330200" y="548639"/>
                </a:lnTo>
                <a:lnTo>
                  <a:pt x="330200" y="551179"/>
                </a:lnTo>
                <a:lnTo>
                  <a:pt x="334009" y="551179"/>
                </a:lnTo>
                <a:lnTo>
                  <a:pt x="334009" y="548639"/>
                </a:lnTo>
                <a:close/>
              </a:path>
              <a:path w="334010" h="742950">
                <a:moveTo>
                  <a:pt x="3809" y="546100"/>
                </a:moveTo>
                <a:lnTo>
                  <a:pt x="0" y="546100"/>
                </a:lnTo>
                <a:lnTo>
                  <a:pt x="0" y="547369"/>
                </a:lnTo>
                <a:lnTo>
                  <a:pt x="3809" y="547369"/>
                </a:lnTo>
                <a:lnTo>
                  <a:pt x="3809" y="546100"/>
                </a:lnTo>
                <a:close/>
              </a:path>
              <a:path w="334010" h="742950">
                <a:moveTo>
                  <a:pt x="3809" y="542289"/>
                </a:moveTo>
                <a:lnTo>
                  <a:pt x="0" y="542289"/>
                </a:lnTo>
                <a:lnTo>
                  <a:pt x="0" y="544829"/>
                </a:lnTo>
                <a:lnTo>
                  <a:pt x="3809" y="544829"/>
                </a:lnTo>
                <a:lnTo>
                  <a:pt x="3809" y="542289"/>
                </a:lnTo>
                <a:close/>
              </a:path>
              <a:path w="334010" h="742950">
                <a:moveTo>
                  <a:pt x="334009" y="546100"/>
                </a:moveTo>
                <a:lnTo>
                  <a:pt x="330200" y="546100"/>
                </a:lnTo>
                <a:lnTo>
                  <a:pt x="330200" y="547369"/>
                </a:lnTo>
                <a:lnTo>
                  <a:pt x="334009" y="547369"/>
                </a:lnTo>
                <a:lnTo>
                  <a:pt x="334009" y="546100"/>
                </a:lnTo>
                <a:close/>
              </a:path>
              <a:path w="334010" h="742950">
                <a:moveTo>
                  <a:pt x="334009" y="542289"/>
                </a:moveTo>
                <a:lnTo>
                  <a:pt x="330200" y="542289"/>
                </a:lnTo>
                <a:lnTo>
                  <a:pt x="330200" y="544829"/>
                </a:lnTo>
                <a:lnTo>
                  <a:pt x="334009" y="544829"/>
                </a:lnTo>
                <a:lnTo>
                  <a:pt x="334009" y="542289"/>
                </a:lnTo>
                <a:close/>
              </a:path>
              <a:path w="334010" h="742950">
                <a:moveTo>
                  <a:pt x="3809" y="539750"/>
                </a:moveTo>
                <a:lnTo>
                  <a:pt x="0" y="539750"/>
                </a:lnTo>
                <a:lnTo>
                  <a:pt x="0" y="541019"/>
                </a:lnTo>
                <a:lnTo>
                  <a:pt x="3809" y="541019"/>
                </a:lnTo>
                <a:lnTo>
                  <a:pt x="3809" y="539750"/>
                </a:lnTo>
                <a:close/>
              </a:path>
              <a:path w="334010" h="742950">
                <a:moveTo>
                  <a:pt x="3809" y="535939"/>
                </a:moveTo>
                <a:lnTo>
                  <a:pt x="0" y="535939"/>
                </a:lnTo>
                <a:lnTo>
                  <a:pt x="0" y="538479"/>
                </a:lnTo>
                <a:lnTo>
                  <a:pt x="3809" y="538479"/>
                </a:lnTo>
                <a:lnTo>
                  <a:pt x="3809" y="535939"/>
                </a:lnTo>
                <a:close/>
              </a:path>
              <a:path w="334010" h="742950">
                <a:moveTo>
                  <a:pt x="334009" y="539750"/>
                </a:moveTo>
                <a:lnTo>
                  <a:pt x="330200" y="539750"/>
                </a:lnTo>
                <a:lnTo>
                  <a:pt x="330200" y="541019"/>
                </a:lnTo>
                <a:lnTo>
                  <a:pt x="334009" y="541019"/>
                </a:lnTo>
                <a:lnTo>
                  <a:pt x="334009" y="539750"/>
                </a:lnTo>
                <a:close/>
              </a:path>
              <a:path w="334010" h="742950">
                <a:moveTo>
                  <a:pt x="334009" y="535939"/>
                </a:moveTo>
                <a:lnTo>
                  <a:pt x="330200" y="535939"/>
                </a:lnTo>
                <a:lnTo>
                  <a:pt x="330200" y="538479"/>
                </a:lnTo>
                <a:lnTo>
                  <a:pt x="334009" y="538479"/>
                </a:lnTo>
                <a:lnTo>
                  <a:pt x="334009" y="535939"/>
                </a:lnTo>
                <a:close/>
              </a:path>
              <a:path w="334010" h="742950">
                <a:moveTo>
                  <a:pt x="3809" y="533400"/>
                </a:moveTo>
                <a:lnTo>
                  <a:pt x="0" y="533400"/>
                </a:lnTo>
                <a:lnTo>
                  <a:pt x="0" y="534669"/>
                </a:lnTo>
                <a:lnTo>
                  <a:pt x="3809" y="534669"/>
                </a:lnTo>
                <a:lnTo>
                  <a:pt x="3809" y="533400"/>
                </a:lnTo>
                <a:close/>
              </a:path>
              <a:path w="334010" h="742950">
                <a:moveTo>
                  <a:pt x="3809" y="529589"/>
                </a:moveTo>
                <a:lnTo>
                  <a:pt x="0" y="529589"/>
                </a:lnTo>
                <a:lnTo>
                  <a:pt x="0" y="532129"/>
                </a:lnTo>
                <a:lnTo>
                  <a:pt x="3809" y="532129"/>
                </a:lnTo>
                <a:lnTo>
                  <a:pt x="3809" y="529589"/>
                </a:lnTo>
                <a:close/>
              </a:path>
              <a:path w="334010" h="742950">
                <a:moveTo>
                  <a:pt x="334009" y="533400"/>
                </a:moveTo>
                <a:lnTo>
                  <a:pt x="330200" y="533400"/>
                </a:lnTo>
                <a:lnTo>
                  <a:pt x="330200" y="534669"/>
                </a:lnTo>
                <a:lnTo>
                  <a:pt x="334009" y="534669"/>
                </a:lnTo>
                <a:lnTo>
                  <a:pt x="334009" y="533400"/>
                </a:lnTo>
                <a:close/>
              </a:path>
              <a:path w="334010" h="742950">
                <a:moveTo>
                  <a:pt x="334009" y="529589"/>
                </a:moveTo>
                <a:lnTo>
                  <a:pt x="330200" y="529589"/>
                </a:lnTo>
                <a:lnTo>
                  <a:pt x="330200" y="532129"/>
                </a:lnTo>
                <a:lnTo>
                  <a:pt x="334009" y="532129"/>
                </a:lnTo>
                <a:lnTo>
                  <a:pt x="334009" y="529589"/>
                </a:lnTo>
                <a:close/>
              </a:path>
              <a:path w="334010" h="742950">
                <a:moveTo>
                  <a:pt x="3809" y="527050"/>
                </a:moveTo>
                <a:lnTo>
                  <a:pt x="0" y="527050"/>
                </a:lnTo>
                <a:lnTo>
                  <a:pt x="0" y="528319"/>
                </a:lnTo>
                <a:lnTo>
                  <a:pt x="3809" y="528319"/>
                </a:lnTo>
                <a:lnTo>
                  <a:pt x="3809" y="527050"/>
                </a:lnTo>
                <a:close/>
              </a:path>
              <a:path w="334010" h="742950">
                <a:moveTo>
                  <a:pt x="3809" y="523239"/>
                </a:moveTo>
                <a:lnTo>
                  <a:pt x="0" y="523239"/>
                </a:lnTo>
                <a:lnTo>
                  <a:pt x="0" y="525779"/>
                </a:lnTo>
                <a:lnTo>
                  <a:pt x="3809" y="525779"/>
                </a:lnTo>
                <a:lnTo>
                  <a:pt x="3809" y="523239"/>
                </a:lnTo>
                <a:close/>
              </a:path>
              <a:path w="334010" h="742950">
                <a:moveTo>
                  <a:pt x="334009" y="527050"/>
                </a:moveTo>
                <a:lnTo>
                  <a:pt x="330200" y="527050"/>
                </a:lnTo>
                <a:lnTo>
                  <a:pt x="330200" y="528319"/>
                </a:lnTo>
                <a:lnTo>
                  <a:pt x="334009" y="528319"/>
                </a:lnTo>
                <a:lnTo>
                  <a:pt x="334009" y="527050"/>
                </a:lnTo>
                <a:close/>
              </a:path>
              <a:path w="334010" h="742950">
                <a:moveTo>
                  <a:pt x="334009" y="523239"/>
                </a:moveTo>
                <a:lnTo>
                  <a:pt x="330200" y="523239"/>
                </a:lnTo>
                <a:lnTo>
                  <a:pt x="330200" y="525779"/>
                </a:lnTo>
                <a:lnTo>
                  <a:pt x="334009" y="525779"/>
                </a:lnTo>
                <a:lnTo>
                  <a:pt x="334009" y="523239"/>
                </a:lnTo>
                <a:close/>
              </a:path>
              <a:path w="334010" h="742950">
                <a:moveTo>
                  <a:pt x="3809" y="520826"/>
                </a:moveTo>
                <a:lnTo>
                  <a:pt x="0" y="520826"/>
                </a:lnTo>
                <a:lnTo>
                  <a:pt x="0" y="521969"/>
                </a:lnTo>
                <a:lnTo>
                  <a:pt x="3809" y="521969"/>
                </a:lnTo>
                <a:lnTo>
                  <a:pt x="3809" y="520826"/>
                </a:lnTo>
                <a:close/>
              </a:path>
              <a:path w="334010" h="742950">
                <a:moveTo>
                  <a:pt x="1269" y="515619"/>
                </a:moveTo>
                <a:lnTo>
                  <a:pt x="0" y="515619"/>
                </a:lnTo>
                <a:lnTo>
                  <a:pt x="0" y="519429"/>
                </a:lnTo>
                <a:lnTo>
                  <a:pt x="3809" y="519429"/>
                </a:lnTo>
                <a:lnTo>
                  <a:pt x="3809" y="516889"/>
                </a:lnTo>
                <a:lnTo>
                  <a:pt x="1269" y="516889"/>
                </a:lnTo>
                <a:lnTo>
                  <a:pt x="1269" y="515619"/>
                </a:lnTo>
                <a:close/>
              </a:path>
              <a:path w="334010" h="742950">
                <a:moveTo>
                  <a:pt x="3809" y="463676"/>
                </a:moveTo>
                <a:lnTo>
                  <a:pt x="1269" y="463676"/>
                </a:lnTo>
                <a:lnTo>
                  <a:pt x="1269" y="464819"/>
                </a:lnTo>
                <a:lnTo>
                  <a:pt x="2539" y="464819"/>
                </a:lnTo>
                <a:lnTo>
                  <a:pt x="2539" y="466089"/>
                </a:lnTo>
                <a:lnTo>
                  <a:pt x="3809" y="466089"/>
                </a:lnTo>
                <a:lnTo>
                  <a:pt x="3809" y="463676"/>
                </a:lnTo>
                <a:close/>
              </a:path>
              <a:path w="334010" h="742950">
                <a:moveTo>
                  <a:pt x="3809" y="459739"/>
                </a:moveTo>
                <a:lnTo>
                  <a:pt x="0" y="459739"/>
                </a:lnTo>
                <a:lnTo>
                  <a:pt x="0" y="462279"/>
                </a:lnTo>
                <a:lnTo>
                  <a:pt x="3809" y="462279"/>
                </a:lnTo>
                <a:lnTo>
                  <a:pt x="3809" y="459739"/>
                </a:lnTo>
                <a:close/>
              </a:path>
              <a:path w="334010" h="742950">
                <a:moveTo>
                  <a:pt x="3809" y="457326"/>
                </a:moveTo>
                <a:lnTo>
                  <a:pt x="0" y="457326"/>
                </a:lnTo>
                <a:lnTo>
                  <a:pt x="0" y="458469"/>
                </a:lnTo>
                <a:lnTo>
                  <a:pt x="3809" y="458469"/>
                </a:lnTo>
                <a:lnTo>
                  <a:pt x="3809" y="457326"/>
                </a:lnTo>
                <a:close/>
              </a:path>
              <a:path w="334010" h="742950">
                <a:moveTo>
                  <a:pt x="3809" y="453389"/>
                </a:moveTo>
                <a:lnTo>
                  <a:pt x="0" y="453389"/>
                </a:lnTo>
                <a:lnTo>
                  <a:pt x="0" y="455929"/>
                </a:lnTo>
                <a:lnTo>
                  <a:pt x="3809" y="455929"/>
                </a:lnTo>
                <a:lnTo>
                  <a:pt x="3809" y="453389"/>
                </a:lnTo>
                <a:close/>
              </a:path>
              <a:path w="334010" h="742950">
                <a:moveTo>
                  <a:pt x="334009" y="520700"/>
                </a:moveTo>
                <a:lnTo>
                  <a:pt x="330200" y="520700"/>
                </a:lnTo>
                <a:lnTo>
                  <a:pt x="330200" y="521969"/>
                </a:lnTo>
                <a:lnTo>
                  <a:pt x="334009" y="521969"/>
                </a:lnTo>
                <a:lnTo>
                  <a:pt x="334009" y="520700"/>
                </a:lnTo>
                <a:close/>
              </a:path>
              <a:path w="334010" h="742950">
                <a:moveTo>
                  <a:pt x="334009" y="516889"/>
                </a:moveTo>
                <a:lnTo>
                  <a:pt x="330200" y="516889"/>
                </a:lnTo>
                <a:lnTo>
                  <a:pt x="330200" y="519429"/>
                </a:lnTo>
                <a:lnTo>
                  <a:pt x="334009" y="519429"/>
                </a:lnTo>
                <a:lnTo>
                  <a:pt x="334009" y="516889"/>
                </a:lnTo>
                <a:close/>
              </a:path>
              <a:path w="334010" h="742950">
                <a:moveTo>
                  <a:pt x="334009" y="514350"/>
                </a:moveTo>
                <a:lnTo>
                  <a:pt x="330200" y="514350"/>
                </a:lnTo>
                <a:lnTo>
                  <a:pt x="330200" y="515619"/>
                </a:lnTo>
                <a:lnTo>
                  <a:pt x="334009" y="515619"/>
                </a:lnTo>
                <a:lnTo>
                  <a:pt x="334009" y="514350"/>
                </a:lnTo>
                <a:close/>
              </a:path>
              <a:path w="334010" h="742950">
                <a:moveTo>
                  <a:pt x="334009" y="510539"/>
                </a:moveTo>
                <a:lnTo>
                  <a:pt x="330200" y="510539"/>
                </a:lnTo>
                <a:lnTo>
                  <a:pt x="330200" y="513079"/>
                </a:lnTo>
                <a:lnTo>
                  <a:pt x="334009" y="513079"/>
                </a:lnTo>
                <a:lnTo>
                  <a:pt x="334009" y="510539"/>
                </a:lnTo>
                <a:close/>
              </a:path>
              <a:path w="334010" h="742950">
                <a:moveTo>
                  <a:pt x="334009" y="508000"/>
                </a:moveTo>
                <a:lnTo>
                  <a:pt x="330200" y="508000"/>
                </a:lnTo>
                <a:lnTo>
                  <a:pt x="330200" y="509269"/>
                </a:lnTo>
                <a:lnTo>
                  <a:pt x="334009" y="509269"/>
                </a:lnTo>
                <a:lnTo>
                  <a:pt x="334009" y="508000"/>
                </a:lnTo>
                <a:close/>
              </a:path>
              <a:path w="334010" h="742950">
                <a:moveTo>
                  <a:pt x="334009" y="504189"/>
                </a:moveTo>
                <a:lnTo>
                  <a:pt x="330200" y="504189"/>
                </a:lnTo>
                <a:lnTo>
                  <a:pt x="330200" y="506729"/>
                </a:lnTo>
                <a:lnTo>
                  <a:pt x="334009" y="506729"/>
                </a:lnTo>
                <a:lnTo>
                  <a:pt x="334009" y="504189"/>
                </a:lnTo>
                <a:close/>
              </a:path>
              <a:path w="334010" h="742950">
                <a:moveTo>
                  <a:pt x="334009" y="501650"/>
                </a:moveTo>
                <a:lnTo>
                  <a:pt x="330200" y="501650"/>
                </a:lnTo>
                <a:lnTo>
                  <a:pt x="330200" y="502919"/>
                </a:lnTo>
                <a:lnTo>
                  <a:pt x="334009" y="502919"/>
                </a:lnTo>
                <a:lnTo>
                  <a:pt x="334009" y="501650"/>
                </a:lnTo>
                <a:close/>
              </a:path>
              <a:path w="334010" h="742950">
                <a:moveTo>
                  <a:pt x="334009" y="497839"/>
                </a:moveTo>
                <a:lnTo>
                  <a:pt x="330200" y="497839"/>
                </a:lnTo>
                <a:lnTo>
                  <a:pt x="330200" y="500379"/>
                </a:lnTo>
                <a:lnTo>
                  <a:pt x="334009" y="500379"/>
                </a:lnTo>
                <a:lnTo>
                  <a:pt x="334009" y="497839"/>
                </a:lnTo>
                <a:close/>
              </a:path>
              <a:path w="334010" h="742950">
                <a:moveTo>
                  <a:pt x="334009" y="495300"/>
                </a:moveTo>
                <a:lnTo>
                  <a:pt x="330200" y="495300"/>
                </a:lnTo>
                <a:lnTo>
                  <a:pt x="330200" y="496569"/>
                </a:lnTo>
                <a:lnTo>
                  <a:pt x="334009" y="496569"/>
                </a:lnTo>
                <a:lnTo>
                  <a:pt x="334009" y="495300"/>
                </a:lnTo>
                <a:close/>
              </a:path>
              <a:path w="334010" h="742950">
                <a:moveTo>
                  <a:pt x="334009" y="491489"/>
                </a:moveTo>
                <a:lnTo>
                  <a:pt x="330200" y="491489"/>
                </a:lnTo>
                <a:lnTo>
                  <a:pt x="330200" y="494029"/>
                </a:lnTo>
                <a:lnTo>
                  <a:pt x="334009" y="494029"/>
                </a:lnTo>
                <a:lnTo>
                  <a:pt x="334009" y="491489"/>
                </a:lnTo>
                <a:close/>
              </a:path>
              <a:path w="334010" h="742950">
                <a:moveTo>
                  <a:pt x="334009" y="488950"/>
                </a:moveTo>
                <a:lnTo>
                  <a:pt x="330200" y="488950"/>
                </a:lnTo>
                <a:lnTo>
                  <a:pt x="330200" y="490219"/>
                </a:lnTo>
                <a:lnTo>
                  <a:pt x="334009" y="490219"/>
                </a:lnTo>
                <a:lnTo>
                  <a:pt x="334009" y="488950"/>
                </a:lnTo>
                <a:close/>
              </a:path>
              <a:path w="334010" h="742950">
                <a:moveTo>
                  <a:pt x="334009" y="485139"/>
                </a:moveTo>
                <a:lnTo>
                  <a:pt x="330200" y="485139"/>
                </a:lnTo>
                <a:lnTo>
                  <a:pt x="330200" y="487679"/>
                </a:lnTo>
                <a:lnTo>
                  <a:pt x="334009" y="487679"/>
                </a:lnTo>
                <a:lnTo>
                  <a:pt x="334009" y="485139"/>
                </a:lnTo>
                <a:close/>
              </a:path>
              <a:path w="334010" h="742950">
                <a:moveTo>
                  <a:pt x="334009" y="482600"/>
                </a:moveTo>
                <a:lnTo>
                  <a:pt x="330200" y="482600"/>
                </a:lnTo>
                <a:lnTo>
                  <a:pt x="330200" y="483869"/>
                </a:lnTo>
                <a:lnTo>
                  <a:pt x="334009" y="483869"/>
                </a:lnTo>
                <a:lnTo>
                  <a:pt x="334009" y="482600"/>
                </a:lnTo>
                <a:close/>
              </a:path>
              <a:path w="334010" h="742950">
                <a:moveTo>
                  <a:pt x="334009" y="478789"/>
                </a:moveTo>
                <a:lnTo>
                  <a:pt x="330200" y="478789"/>
                </a:lnTo>
                <a:lnTo>
                  <a:pt x="330200" y="481329"/>
                </a:lnTo>
                <a:lnTo>
                  <a:pt x="334009" y="481329"/>
                </a:lnTo>
                <a:lnTo>
                  <a:pt x="334009" y="478789"/>
                </a:lnTo>
                <a:close/>
              </a:path>
              <a:path w="334010" h="742950">
                <a:moveTo>
                  <a:pt x="334009" y="476250"/>
                </a:moveTo>
                <a:lnTo>
                  <a:pt x="330200" y="476250"/>
                </a:lnTo>
                <a:lnTo>
                  <a:pt x="330200" y="477519"/>
                </a:lnTo>
                <a:lnTo>
                  <a:pt x="334009" y="477519"/>
                </a:lnTo>
                <a:lnTo>
                  <a:pt x="334009" y="476250"/>
                </a:lnTo>
                <a:close/>
              </a:path>
              <a:path w="334010" h="742950">
                <a:moveTo>
                  <a:pt x="334009" y="472439"/>
                </a:moveTo>
                <a:lnTo>
                  <a:pt x="330200" y="472439"/>
                </a:lnTo>
                <a:lnTo>
                  <a:pt x="330200" y="474979"/>
                </a:lnTo>
                <a:lnTo>
                  <a:pt x="334009" y="474979"/>
                </a:lnTo>
                <a:lnTo>
                  <a:pt x="334009" y="472439"/>
                </a:lnTo>
                <a:close/>
              </a:path>
              <a:path w="334010" h="742950">
                <a:moveTo>
                  <a:pt x="334009" y="469900"/>
                </a:moveTo>
                <a:lnTo>
                  <a:pt x="330200" y="469900"/>
                </a:lnTo>
                <a:lnTo>
                  <a:pt x="330200" y="471169"/>
                </a:lnTo>
                <a:lnTo>
                  <a:pt x="334009" y="471169"/>
                </a:lnTo>
                <a:lnTo>
                  <a:pt x="334009" y="469900"/>
                </a:lnTo>
                <a:close/>
              </a:path>
              <a:path w="334010" h="742950">
                <a:moveTo>
                  <a:pt x="334009" y="466089"/>
                </a:moveTo>
                <a:lnTo>
                  <a:pt x="330200" y="466089"/>
                </a:lnTo>
                <a:lnTo>
                  <a:pt x="330200" y="468629"/>
                </a:lnTo>
                <a:lnTo>
                  <a:pt x="334009" y="468629"/>
                </a:lnTo>
                <a:lnTo>
                  <a:pt x="334009" y="466089"/>
                </a:lnTo>
                <a:close/>
              </a:path>
              <a:path w="334010" h="742950">
                <a:moveTo>
                  <a:pt x="334009" y="463550"/>
                </a:moveTo>
                <a:lnTo>
                  <a:pt x="330200" y="463550"/>
                </a:lnTo>
                <a:lnTo>
                  <a:pt x="330200" y="464819"/>
                </a:lnTo>
                <a:lnTo>
                  <a:pt x="334009" y="464819"/>
                </a:lnTo>
                <a:lnTo>
                  <a:pt x="334009" y="463550"/>
                </a:lnTo>
                <a:close/>
              </a:path>
              <a:path w="334010" h="742950">
                <a:moveTo>
                  <a:pt x="334009" y="459739"/>
                </a:moveTo>
                <a:lnTo>
                  <a:pt x="330200" y="459739"/>
                </a:lnTo>
                <a:lnTo>
                  <a:pt x="330200" y="462279"/>
                </a:lnTo>
                <a:lnTo>
                  <a:pt x="334009" y="462279"/>
                </a:lnTo>
                <a:lnTo>
                  <a:pt x="334009" y="459739"/>
                </a:lnTo>
                <a:close/>
              </a:path>
              <a:path w="334010" h="742950">
                <a:moveTo>
                  <a:pt x="334009" y="457200"/>
                </a:moveTo>
                <a:lnTo>
                  <a:pt x="330200" y="457200"/>
                </a:lnTo>
                <a:lnTo>
                  <a:pt x="330200" y="458469"/>
                </a:lnTo>
                <a:lnTo>
                  <a:pt x="334009" y="458469"/>
                </a:lnTo>
                <a:lnTo>
                  <a:pt x="334009" y="457200"/>
                </a:lnTo>
                <a:close/>
              </a:path>
              <a:path w="334010" h="742950">
                <a:moveTo>
                  <a:pt x="334009" y="453389"/>
                </a:moveTo>
                <a:lnTo>
                  <a:pt x="330200" y="453389"/>
                </a:lnTo>
                <a:lnTo>
                  <a:pt x="330200" y="455929"/>
                </a:lnTo>
                <a:lnTo>
                  <a:pt x="334009" y="455929"/>
                </a:lnTo>
                <a:lnTo>
                  <a:pt x="334009" y="453389"/>
                </a:lnTo>
                <a:close/>
              </a:path>
              <a:path w="334010" h="742950">
                <a:moveTo>
                  <a:pt x="3809" y="448310"/>
                </a:moveTo>
                <a:lnTo>
                  <a:pt x="0" y="448310"/>
                </a:lnTo>
                <a:lnTo>
                  <a:pt x="0" y="452119"/>
                </a:lnTo>
                <a:lnTo>
                  <a:pt x="3809" y="452119"/>
                </a:lnTo>
                <a:lnTo>
                  <a:pt x="3809" y="448310"/>
                </a:lnTo>
                <a:close/>
              </a:path>
              <a:path w="334010" h="742950">
                <a:moveTo>
                  <a:pt x="334009" y="448310"/>
                </a:moveTo>
                <a:lnTo>
                  <a:pt x="330200" y="448310"/>
                </a:lnTo>
                <a:lnTo>
                  <a:pt x="330200" y="452119"/>
                </a:lnTo>
                <a:lnTo>
                  <a:pt x="334009" y="452119"/>
                </a:lnTo>
                <a:lnTo>
                  <a:pt x="334009" y="448310"/>
                </a:lnTo>
                <a:close/>
              </a:path>
              <a:path w="334010" h="742950">
                <a:moveTo>
                  <a:pt x="3809" y="618490"/>
                </a:moveTo>
                <a:lnTo>
                  <a:pt x="0" y="618490"/>
                </a:lnTo>
                <a:lnTo>
                  <a:pt x="0" y="675639"/>
                </a:lnTo>
                <a:lnTo>
                  <a:pt x="3809" y="675639"/>
                </a:lnTo>
                <a:lnTo>
                  <a:pt x="3809" y="618490"/>
                </a:lnTo>
                <a:close/>
              </a:path>
              <a:path w="334010" h="742950">
                <a:moveTo>
                  <a:pt x="334009" y="618490"/>
                </a:moveTo>
                <a:lnTo>
                  <a:pt x="330200" y="618490"/>
                </a:lnTo>
                <a:lnTo>
                  <a:pt x="330200" y="675639"/>
                </a:lnTo>
                <a:lnTo>
                  <a:pt x="334009" y="675639"/>
                </a:lnTo>
                <a:lnTo>
                  <a:pt x="334009" y="618490"/>
                </a:lnTo>
                <a:close/>
              </a:path>
              <a:path w="334010" h="742950">
                <a:moveTo>
                  <a:pt x="3809" y="675640"/>
                </a:moveTo>
                <a:lnTo>
                  <a:pt x="0" y="675640"/>
                </a:lnTo>
                <a:lnTo>
                  <a:pt x="0" y="730250"/>
                </a:lnTo>
                <a:lnTo>
                  <a:pt x="3809" y="730250"/>
                </a:lnTo>
                <a:lnTo>
                  <a:pt x="3809" y="675640"/>
                </a:lnTo>
                <a:close/>
              </a:path>
              <a:path w="334010" h="742950">
                <a:moveTo>
                  <a:pt x="334009" y="675640"/>
                </a:moveTo>
                <a:lnTo>
                  <a:pt x="330200" y="675640"/>
                </a:lnTo>
                <a:lnTo>
                  <a:pt x="330200" y="730250"/>
                </a:lnTo>
                <a:lnTo>
                  <a:pt x="334009" y="730250"/>
                </a:lnTo>
                <a:lnTo>
                  <a:pt x="334009" y="675640"/>
                </a:lnTo>
                <a:close/>
              </a:path>
              <a:path w="334010" h="742950">
                <a:moveTo>
                  <a:pt x="380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3809" y="736600"/>
                </a:lnTo>
                <a:lnTo>
                  <a:pt x="3809" y="730250"/>
                </a:lnTo>
                <a:close/>
              </a:path>
              <a:path w="334010" h="742950">
                <a:moveTo>
                  <a:pt x="334009" y="730250"/>
                </a:moveTo>
                <a:lnTo>
                  <a:pt x="330200" y="730250"/>
                </a:lnTo>
                <a:lnTo>
                  <a:pt x="330200" y="736600"/>
                </a:lnTo>
                <a:lnTo>
                  <a:pt x="334009" y="736600"/>
                </a:lnTo>
                <a:lnTo>
                  <a:pt x="334009" y="730250"/>
                </a:lnTo>
                <a:close/>
              </a:path>
              <a:path w="334010" h="742950">
                <a:moveTo>
                  <a:pt x="380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64769" y="742950"/>
                </a:lnTo>
                <a:lnTo>
                  <a:pt x="64769" y="741680"/>
                </a:lnTo>
                <a:lnTo>
                  <a:pt x="63500" y="741680"/>
                </a:lnTo>
                <a:lnTo>
                  <a:pt x="63500" y="740410"/>
                </a:lnTo>
                <a:lnTo>
                  <a:pt x="59689" y="740410"/>
                </a:lnTo>
                <a:lnTo>
                  <a:pt x="59689" y="739140"/>
                </a:lnTo>
                <a:lnTo>
                  <a:pt x="3809" y="739140"/>
                </a:lnTo>
                <a:lnTo>
                  <a:pt x="3809" y="736600"/>
                </a:lnTo>
                <a:close/>
              </a:path>
              <a:path w="334010" h="742950">
                <a:moveTo>
                  <a:pt x="334009" y="736600"/>
                </a:moveTo>
                <a:lnTo>
                  <a:pt x="330200" y="736600"/>
                </a:lnTo>
                <a:lnTo>
                  <a:pt x="330200" y="739140"/>
                </a:lnTo>
                <a:lnTo>
                  <a:pt x="165100" y="739140"/>
                </a:lnTo>
                <a:lnTo>
                  <a:pt x="165100" y="740410"/>
                </a:lnTo>
                <a:lnTo>
                  <a:pt x="162559" y="740410"/>
                </a:lnTo>
                <a:lnTo>
                  <a:pt x="162559" y="741680"/>
                </a:lnTo>
                <a:lnTo>
                  <a:pt x="161289" y="741680"/>
                </a:lnTo>
                <a:lnTo>
                  <a:pt x="161289" y="742950"/>
                </a:lnTo>
                <a:lnTo>
                  <a:pt x="334009" y="742950"/>
                </a:lnTo>
                <a:lnTo>
                  <a:pt x="334009" y="73660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5" name="bk object 4935"/>
          <p:cNvSpPr/>
          <p:nvPr/>
        </p:nvSpPr>
        <p:spPr>
          <a:xfrm>
            <a:off x="5669279" y="2881629"/>
            <a:ext cx="326390" cy="736600"/>
          </a:xfrm>
          <a:custGeom>
            <a:avLst/>
            <a:gdLst/>
            <a:ahLst/>
            <a:cxnLst/>
            <a:rect l="l" t="t" r="r" b="b"/>
            <a:pathLst>
              <a:path w="326389" h="736600">
                <a:moveTo>
                  <a:pt x="326390" y="38100"/>
                </a:moveTo>
                <a:lnTo>
                  <a:pt x="322580" y="38100"/>
                </a:lnTo>
                <a:lnTo>
                  <a:pt x="322580" y="43179"/>
                </a:lnTo>
                <a:lnTo>
                  <a:pt x="326390" y="43179"/>
                </a:lnTo>
                <a:lnTo>
                  <a:pt x="326390" y="38100"/>
                </a:lnTo>
                <a:close/>
              </a:path>
              <a:path w="326389" h="736600">
                <a:moveTo>
                  <a:pt x="326390" y="31750"/>
                </a:moveTo>
                <a:lnTo>
                  <a:pt x="322580" y="31750"/>
                </a:lnTo>
                <a:lnTo>
                  <a:pt x="322580" y="36829"/>
                </a:lnTo>
                <a:lnTo>
                  <a:pt x="326390" y="36829"/>
                </a:lnTo>
                <a:lnTo>
                  <a:pt x="326390" y="31750"/>
                </a:lnTo>
                <a:close/>
              </a:path>
              <a:path w="326389" h="736600">
                <a:moveTo>
                  <a:pt x="326390" y="29210"/>
                </a:moveTo>
                <a:lnTo>
                  <a:pt x="322580" y="29210"/>
                </a:lnTo>
                <a:lnTo>
                  <a:pt x="322580" y="30479"/>
                </a:lnTo>
                <a:lnTo>
                  <a:pt x="326390" y="30479"/>
                </a:lnTo>
                <a:lnTo>
                  <a:pt x="326390" y="29210"/>
                </a:lnTo>
                <a:close/>
              </a:path>
              <a:path w="326389" h="736600">
                <a:moveTo>
                  <a:pt x="326390" y="25400"/>
                </a:moveTo>
                <a:lnTo>
                  <a:pt x="322580" y="25400"/>
                </a:lnTo>
                <a:lnTo>
                  <a:pt x="322580" y="27939"/>
                </a:lnTo>
                <a:lnTo>
                  <a:pt x="326390" y="27939"/>
                </a:lnTo>
                <a:lnTo>
                  <a:pt x="326390" y="25400"/>
                </a:lnTo>
                <a:close/>
              </a:path>
              <a:path w="326389" h="736600">
                <a:moveTo>
                  <a:pt x="326390" y="22860"/>
                </a:moveTo>
                <a:lnTo>
                  <a:pt x="322580" y="22860"/>
                </a:lnTo>
                <a:lnTo>
                  <a:pt x="322580" y="24129"/>
                </a:lnTo>
                <a:lnTo>
                  <a:pt x="326390" y="24129"/>
                </a:lnTo>
                <a:lnTo>
                  <a:pt x="326390" y="22860"/>
                </a:lnTo>
                <a:close/>
              </a:path>
              <a:path w="326389" h="736600">
                <a:moveTo>
                  <a:pt x="326390" y="19050"/>
                </a:moveTo>
                <a:lnTo>
                  <a:pt x="322580" y="19050"/>
                </a:lnTo>
                <a:lnTo>
                  <a:pt x="322580" y="21589"/>
                </a:lnTo>
                <a:lnTo>
                  <a:pt x="326390" y="21589"/>
                </a:lnTo>
                <a:lnTo>
                  <a:pt x="326390" y="19050"/>
                </a:lnTo>
                <a:close/>
              </a:path>
              <a:path w="326389" h="736600">
                <a:moveTo>
                  <a:pt x="326390" y="16510"/>
                </a:moveTo>
                <a:lnTo>
                  <a:pt x="322580" y="16510"/>
                </a:lnTo>
                <a:lnTo>
                  <a:pt x="322580" y="17779"/>
                </a:lnTo>
                <a:lnTo>
                  <a:pt x="326390" y="17779"/>
                </a:lnTo>
                <a:lnTo>
                  <a:pt x="326390" y="16510"/>
                </a:lnTo>
                <a:close/>
              </a:path>
              <a:path w="326389" h="736600">
                <a:moveTo>
                  <a:pt x="326390" y="12700"/>
                </a:moveTo>
                <a:lnTo>
                  <a:pt x="322580" y="12700"/>
                </a:lnTo>
                <a:lnTo>
                  <a:pt x="322580" y="15239"/>
                </a:lnTo>
                <a:lnTo>
                  <a:pt x="326390" y="15239"/>
                </a:lnTo>
                <a:lnTo>
                  <a:pt x="326390" y="12700"/>
                </a:lnTo>
                <a:close/>
              </a:path>
              <a:path w="326389" h="736600">
                <a:moveTo>
                  <a:pt x="326390" y="10160"/>
                </a:moveTo>
                <a:lnTo>
                  <a:pt x="322580" y="10160"/>
                </a:lnTo>
                <a:lnTo>
                  <a:pt x="322580" y="11429"/>
                </a:lnTo>
                <a:lnTo>
                  <a:pt x="326390" y="11429"/>
                </a:lnTo>
                <a:lnTo>
                  <a:pt x="326390" y="10160"/>
                </a:lnTo>
                <a:close/>
              </a:path>
              <a:path w="326389" h="736600">
                <a:moveTo>
                  <a:pt x="326390" y="6350"/>
                </a:moveTo>
                <a:lnTo>
                  <a:pt x="322580" y="6350"/>
                </a:lnTo>
                <a:lnTo>
                  <a:pt x="322580" y="8889"/>
                </a:lnTo>
                <a:lnTo>
                  <a:pt x="326390" y="8889"/>
                </a:lnTo>
                <a:lnTo>
                  <a:pt x="326390" y="6350"/>
                </a:lnTo>
                <a:close/>
              </a:path>
              <a:path w="326389" h="736600">
                <a:moveTo>
                  <a:pt x="326390" y="3810"/>
                </a:moveTo>
                <a:lnTo>
                  <a:pt x="322580" y="3810"/>
                </a:lnTo>
                <a:lnTo>
                  <a:pt x="322580" y="5079"/>
                </a:lnTo>
                <a:lnTo>
                  <a:pt x="326390" y="5079"/>
                </a:lnTo>
                <a:lnTo>
                  <a:pt x="326390" y="3810"/>
                </a:lnTo>
                <a:close/>
              </a:path>
              <a:path w="326389" h="736600">
                <a:moveTo>
                  <a:pt x="128270" y="2539"/>
                </a:moveTo>
                <a:lnTo>
                  <a:pt x="127000" y="2539"/>
                </a:lnTo>
                <a:lnTo>
                  <a:pt x="127000" y="3810"/>
                </a:lnTo>
                <a:lnTo>
                  <a:pt x="128270" y="3810"/>
                </a:lnTo>
                <a:lnTo>
                  <a:pt x="128270" y="2539"/>
                </a:lnTo>
                <a:close/>
              </a:path>
              <a:path w="326389" h="736600">
                <a:moveTo>
                  <a:pt x="326390" y="0"/>
                </a:moveTo>
                <a:lnTo>
                  <a:pt x="129540" y="0"/>
                </a:lnTo>
                <a:lnTo>
                  <a:pt x="129540" y="2539"/>
                </a:lnTo>
                <a:lnTo>
                  <a:pt x="326390" y="2539"/>
                </a:lnTo>
                <a:lnTo>
                  <a:pt x="326390" y="0"/>
                </a:lnTo>
                <a:close/>
              </a:path>
              <a:path w="326389" h="736600">
                <a:moveTo>
                  <a:pt x="326390" y="44450"/>
                </a:moveTo>
                <a:lnTo>
                  <a:pt x="322580" y="44450"/>
                </a:lnTo>
                <a:lnTo>
                  <a:pt x="322580" y="50800"/>
                </a:lnTo>
                <a:lnTo>
                  <a:pt x="326390" y="50800"/>
                </a:lnTo>
                <a:lnTo>
                  <a:pt x="326390" y="44450"/>
                </a:lnTo>
                <a:close/>
              </a:path>
              <a:path w="326389" h="736600">
                <a:moveTo>
                  <a:pt x="326390" y="129666"/>
                </a:moveTo>
                <a:lnTo>
                  <a:pt x="322580" y="129666"/>
                </a:lnTo>
                <a:lnTo>
                  <a:pt x="322580" y="139700"/>
                </a:lnTo>
                <a:lnTo>
                  <a:pt x="326390" y="139700"/>
                </a:lnTo>
                <a:lnTo>
                  <a:pt x="326390" y="129666"/>
                </a:lnTo>
                <a:close/>
              </a:path>
              <a:path w="326389" h="736600">
                <a:moveTo>
                  <a:pt x="326390" y="125984"/>
                </a:moveTo>
                <a:lnTo>
                  <a:pt x="322580" y="125984"/>
                </a:lnTo>
                <a:lnTo>
                  <a:pt x="322580" y="129539"/>
                </a:lnTo>
                <a:lnTo>
                  <a:pt x="326390" y="129539"/>
                </a:lnTo>
                <a:lnTo>
                  <a:pt x="326390" y="125984"/>
                </a:lnTo>
                <a:close/>
              </a:path>
              <a:path w="326389" h="736600">
                <a:moveTo>
                  <a:pt x="326390" y="123316"/>
                </a:moveTo>
                <a:lnTo>
                  <a:pt x="322580" y="123316"/>
                </a:lnTo>
                <a:lnTo>
                  <a:pt x="322580" y="125729"/>
                </a:lnTo>
                <a:lnTo>
                  <a:pt x="326390" y="125729"/>
                </a:lnTo>
                <a:lnTo>
                  <a:pt x="326390" y="123316"/>
                </a:lnTo>
                <a:close/>
              </a:path>
              <a:path w="326389" h="736600">
                <a:moveTo>
                  <a:pt x="326390" y="119634"/>
                </a:moveTo>
                <a:lnTo>
                  <a:pt x="322580" y="119634"/>
                </a:lnTo>
                <a:lnTo>
                  <a:pt x="322580" y="123189"/>
                </a:lnTo>
                <a:lnTo>
                  <a:pt x="326390" y="123189"/>
                </a:lnTo>
                <a:lnTo>
                  <a:pt x="326390" y="119634"/>
                </a:lnTo>
                <a:close/>
              </a:path>
              <a:path w="326389" h="736600">
                <a:moveTo>
                  <a:pt x="326390" y="116966"/>
                </a:moveTo>
                <a:lnTo>
                  <a:pt x="322580" y="116966"/>
                </a:lnTo>
                <a:lnTo>
                  <a:pt x="322580" y="119379"/>
                </a:lnTo>
                <a:lnTo>
                  <a:pt x="326390" y="119379"/>
                </a:lnTo>
                <a:lnTo>
                  <a:pt x="326390" y="116966"/>
                </a:lnTo>
                <a:close/>
              </a:path>
              <a:path w="326389" h="736600">
                <a:moveTo>
                  <a:pt x="326390" y="113284"/>
                </a:moveTo>
                <a:lnTo>
                  <a:pt x="322580" y="113284"/>
                </a:lnTo>
                <a:lnTo>
                  <a:pt x="322580" y="116839"/>
                </a:lnTo>
                <a:lnTo>
                  <a:pt x="326390" y="116839"/>
                </a:lnTo>
                <a:lnTo>
                  <a:pt x="326390" y="113284"/>
                </a:lnTo>
                <a:close/>
              </a:path>
              <a:path w="326389" h="736600">
                <a:moveTo>
                  <a:pt x="326390" y="110616"/>
                </a:moveTo>
                <a:lnTo>
                  <a:pt x="322580" y="110616"/>
                </a:lnTo>
                <a:lnTo>
                  <a:pt x="322580" y="113029"/>
                </a:lnTo>
                <a:lnTo>
                  <a:pt x="326390" y="113029"/>
                </a:lnTo>
                <a:lnTo>
                  <a:pt x="326390" y="110616"/>
                </a:lnTo>
                <a:close/>
              </a:path>
              <a:path w="326389" h="736600">
                <a:moveTo>
                  <a:pt x="326390" y="106934"/>
                </a:moveTo>
                <a:lnTo>
                  <a:pt x="322580" y="106934"/>
                </a:lnTo>
                <a:lnTo>
                  <a:pt x="322580" y="110489"/>
                </a:lnTo>
                <a:lnTo>
                  <a:pt x="326390" y="110489"/>
                </a:lnTo>
                <a:lnTo>
                  <a:pt x="326390" y="106934"/>
                </a:lnTo>
                <a:close/>
              </a:path>
              <a:path w="326389" h="736600">
                <a:moveTo>
                  <a:pt x="326390" y="104266"/>
                </a:moveTo>
                <a:lnTo>
                  <a:pt x="322580" y="104266"/>
                </a:lnTo>
                <a:lnTo>
                  <a:pt x="322580" y="106679"/>
                </a:lnTo>
                <a:lnTo>
                  <a:pt x="326390" y="106679"/>
                </a:lnTo>
                <a:lnTo>
                  <a:pt x="326390" y="104266"/>
                </a:lnTo>
                <a:close/>
              </a:path>
              <a:path w="326389" h="736600">
                <a:moveTo>
                  <a:pt x="326390" y="100584"/>
                </a:moveTo>
                <a:lnTo>
                  <a:pt x="322580" y="100584"/>
                </a:lnTo>
                <a:lnTo>
                  <a:pt x="322580" y="104139"/>
                </a:lnTo>
                <a:lnTo>
                  <a:pt x="326390" y="104139"/>
                </a:lnTo>
                <a:lnTo>
                  <a:pt x="326390" y="100584"/>
                </a:lnTo>
                <a:close/>
              </a:path>
              <a:path w="326389" h="736600">
                <a:moveTo>
                  <a:pt x="326390" y="97916"/>
                </a:moveTo>
                <a:lnTo>
                  <a:pt x="322580" y="97916"/>
                </a:lnTo>
                <a:lnTo>
                  <a:pt x="322580" y="100329"/>
                </a:lnTo>
                <a:lnTo>
                  <a:pt x="326390" y="100329"/>
                </a:lnTo>
                <a:lnTo>
                  <a:pt x="326390" y="97916"/>
                </a:lnTo>
                <a:close/>
              </a:path>
              <a:path w="326389" h="736600">
                <a:moveTo>
                  <a:pt x="326390" y="94234"/>
                </a:moveTo>
                <a:lnTo>
                  <a:pt x="322580" y="94234"/>
                </a:lnTo>
                <a:lnTo>
                  <a:pt x="322580" y="97789"/>
                </a:lnTo>
                <a:lnTo>
                  <a:pt x="326390" y="97789"/>
                </a:lnTo>
                <a:lnTo>
                  <a:pt x="326390" y="94234"/>
                </a:lnTo>
                <a:close/>
              </a:path>
              <a:path w="326389" h="736600">
                <a:moveTo>
                  <a:pt x="326390" y="91566"/>
                </a:moveTo>
                <a:lnTo>
                  <a:pt x="322580" y="91566"/>
                </a:lnTo>
                <a:lnTo>
                  <a:pt x="322580" y="93979"/>
                </a:lnTo>
                <a:lnTo>
                  <a:pt x="326390" y="93979"/>
                </a:lnTo>
                <a:lnTo>
                  <a:pt x="326390" y="91566"/>
                </a:lnTo>
                <a:close/>
              </a:path>
              <a:path w="326389" h="736600">
                <a:moveTo>
                  <a:pt x="326390" y="87884"/>
                </a:moveTo>
                <a:lnTo>
                  <a:pt x="322580" y="87884"/>
                </a:lnTo>
                <a:lnTo>
                  <a:pt x="322580" y="91439"/>
                </a:lnTo>
                <a:lnTo>
                  <a:pt x="326390" y="91439"/>
                </a:lnTo>
                <a:lnTo>
                  <a:pt x="326390" y="87884"/>
                </a:lnTo>
                <a:close/>
              </a:path>
              <a:path w="326389" h="736600">
                <a:moveTo>
                  <a:pt x="326390" y="85216"/>
                </a:moveTo>
                <a:lnTo>
                  <a:pt x="322580" y="85216"/>
                </a:lnTo>
                <a:lnTo>
                  <a:pt x="322580" y="87629"/>
                </a:lnTo>
                <a:lnTo>
                  <a:pt x="326390" y="87629"/>
                </a:lnTo>
                <a:lnTo>
                  <a:pt x="326390" y="85216"/>
                </a:lnTo>
                <a:close/>
              </a:path>
              <a:path w="326389" h="736600">
                <a:moveTo>
                  <a:pt x="326390" y="81534"/>
                </a:moveTo>
                <a:lnTo>
                  <a:pt x="322580" y="81534"/>
                </a:lnTo>
                <a:lnTo>
                  <a:pt x="322580" y="85089"/>
                </a:lnTo>
                <a:lnTo>
                  <a:pt x="326390" y="85089"/>
                </a:lnTo>
                <a:lnTo>
                  <a:pt x="326390" y="81534"/>
                </a:lnTo>
                <a:close/>
              </a:path>
              <a:path w="326389" h="736600">
                <a:moveTo>
                  <a:pt x="326390" y="78866"/>
                </a:moveTo>
                <a:lnTo>
                  <a:pt x="322580" y="78866"/>
                </a:lnTo>
                <a:lnTo>
                  <a:pt x="322580" y="81279"/>
                </a:lnTo>
                <a:lnTo>
                  <a:pt x="326390" y="81279"/>
                </a:lnTo>
                <a:lnTo>
                  <a:pt x="326390" y="78866"/>
                </a:lnTo>
                <a:close/>
              </a:path>
              <a:path w="326389" h="736600">
                <a:moveTo>
                  <a:pt x="326390" y="75184"/>
                </a:moveTo>
                <a:lnTo>
                  <a:pt x="322580" y="75184"/>
                </a:lnTo>
                <a:lnTo>
                  <a:pt x="322580" y="78739"/>
                </a:lnTo>
                <a:lnTo>
                  <a:pt x="326390" y="78739"/>
                </a:lnTo>
                <a:lnTo>
                  <a:pt x="326390" y="75184"/>
                </a:lnTo>
                <a:close/>
              </a:path>
              <a:path w="326389" h="736600">
                <a:moveTo>
                  <a:pt x="326390" y="72516"/>
                </a:moveTo>
                <a:lnTo>
                  <a:pt x="322580" y="72516"/>
                </a:lnTo>
                <a:lnTo>
                  <a:pt x="322580" y="74929"/>
                </a:lnTo>
                <a:lnTo>
                  <a:pt x="326390" y="74929"/>
                </a:lnTo>
                <a:lnTo>
                  <a:pt x="326390" y="72516"/>
                </a:lnTo>
                <a:close/>
              </a:path>
              <a:path w="326389" h="736600">
                <a:moveTo>
                  <a:pt x="326390" y="68834"/>
                </a:moveTo>
                <a:lnTo>
                  <a:pt x="322580" y="68834"/>
                </a:lnTo>
                <a:lnTo>
                  <a:pt x="322580" y="72389"/>
                </a:lnTo>
                <a:lnTo>
                  <a:pt x="326390" y="72389"/>
                </a:lnTo>
                <a:lnTo>
                  <a:pt x="326390" y="68834"/>
                </a:lnTo>
                <a:close/>
              </a:path>
              <a:path w="326389" h="736600">
                <a:moveTo>
                  <a:pt x="326390" y="66166"/>
                </a:moveTo>
                <a:lnTo>
                  <a:pt x="322580" y="66166"/>
                </a:lnTo>
                <a:lnTo>
                  <a:pt x="322580" y="68579"/>
                </a:lnTo>
                <a:lnTo>
                  <a:pt x="326390" y="68579"/>
                </a:lnTo>
                <a:lnTo>
                  <a:pt x="326390" y="66166"/>
                </a:lnTo>
                <a:close/>
              </a:path>
              <a:path w="326389" h="736600">
                <a:moveTo>
                  <a:pt x="326390" y="62484"/>
                </a:moveTo>
                <a:lnTo>
                  <a:pt x="322580" y="62484"/>
                </a:lnTo>
                <a:lnTo>
                  <a:pt x="322580" y="66039"/>
                </a:lnTo>
                <a:lnTo>
                  <a:pt x="326390" y="66039"/>
                </a:lnTo>
                <a:lnTo>
                  <a:pt x="326390" y="62484"/>
                </a:lnTo>
                <a:close/>
              </a:path>
              <a:path w="326389" h="736600">
                <a:moveTo>
                  <a:pt x="326390" y="59816"/>
                </a:moveTo>
                <a:lnTo>
                  <a:pt x="322580" y="59816"/>
                </a:lnTo>
                <a:lnTo>
                  <a:pt x="322580" y="62229"/>
                </a:lnTo>
                <a:lnTo>
                  <a:pt x="326390" y="62229"/>
                </a:lnTo>
                <a:lnTo>
                  <a:pt x="326390" y="59816"/>
                </a:lnTo>
                <a:close/>
              </a:path>
              <a:path w="326389" h="736600">
                <a:moveTo>
                  <a:pt x="326390" y="56134"/>
                </a:moveTo>
                <a:lnTo>
                  <a:pt x="322580" y="56134"/>
                </a:lnTo>
                <a:lnTo>
                  <a:pt x="322580" y="59689"/>
                </a:lnTo>
                <a:lnTo>
                  <a:pt x="326390" y="59689"/>
                </a:lnTo>
                <a:lnTo>
                  <a:pt x="326390" y="56134"/>
                </a:lnTo>
                <a:close/>
              </a:path>
              <a:path w="326389" h="736600">
                <a:moveTo>
                  <a:pt x="326390" y="53466"/>
                </a:moveTo>
                <a:lnTo>
                  <a:pt x="322580" y="53466"/>
                </a:lnTo>
                <a:lnTo>
                  <a:pt x="322580" y="55879"/>
                </a:lnTo>
                <a:lnTo>
                  <a:pt x="326390" y="55879"/>
                </a:lnTo>
                <a:lnTo>
                  <a:pt x="326390" y="53466"/>
                </a:lnTo>
                <a:close/>
              </a:path>
              <a:path w="326389" h="736600">
                <a:moveTo>
                  <a:pt x="326390" y="50926"/>
                </a:moveTo>
                <a:lnTo>
                  <a:pt x="322580" y="50926"/>
                </a:lnTo>
                <a:lnTo>
                  <a:pt x="322580" y="53339"/>
                </a:lnTo>
                <a:lnTo>
                  <a:pt x="326390" y="53339"/>
                </a:lnTo>
                <a:lnTo>
                  <a:pt x="326390" y="50926"/>
                </a:lnTo>
                <a:close/>
              </a:path>
              <a:path w="326389" h="736600">
                <a:moveTo>
                  <a:pt x="326390" y="139700"/>
                </a:moveTo>
                <a:lnTo>
                  <a:pt x="322580" y="139700"/>
                </a:lnTo>
                <a:lnTo>
                  <a:pt x="322580" y="177800"/>
                </a:lnTo>
                <a:lnTo>
                  <a:pt x="326390" y="177800"/>
                </a:lnTo>
                <a:lnTo>
                  <a:pt x="326390" y="139700"/>
                </a:lnTo>
                <a:close/>
              </a:path>
              <a:path w="326389" h="736600">
                <a:moveTo>
                  <a:pt x="326390" y="177800"/>
                </a:moveTo>
                <a:lnTo>
                  <a:pt x="322580" y="177800"/>
                </a:lnTo>
                <a:lnTo>
                  <a:pt x="322580" y="190500"/>
                </a:lnTo>
                <a:lnTo>
                  <a:pt x="326390" y="190500"/>
                </a:lnTo>
                <a:lnTo>
                  <a:pt x="326390" y="177800"/>
                </a:lnTo>
                <a:close/>
              </a:path>
              <a:path w="326389" h="736600">
                <a:moveTo>
                  <a:pt x="3810" y="201930"/>
                </a:moveTo>
                <a:lnTo>
                  <a:pt x="2540" y="201930"/>
                </a:lnTo>
                <a:lnTo>
                  <a:pt x="2540" y="205740"/>
                </a:lnTo>
                <a:lnTo>
                  <a:pt x="1270" y="205740"/>
                </a:lnTo>
                <a:lnTo>
                  <a:pt x="1270" y="209550"/>
                </a:lnTo>
                <a:lnTo>
                  <a:pt x="0" y="2095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01930"/>
                </a:lnTo>
                <a:close/>
              </a:path>
              <a:path w="326389" h="736600">
                <a:moveTo>
                  <a:pt x="326390" y="190500"/>
                </a:moveTo>
                <a:lnTo>
                  <a:pt x="322580" y="190500"/>
                </a:lnTo>
                <a:lnTo>
                  <a:pt x="322580" y="241300"/>
                </a:lnTo>
                <a:lnTo>
                  <a:pt x="326390" y="241300"/>
                </a:lnTo>
                <a:lnTo>
                  <a:pt x="326390" y="190500"/>
                </a:lnTo>
                <a:close/>
              </a:path>
              <a:path w="326389" h="736600">
                <a:moveTo>
                  <a:pt x="3810" y="241300"/>
                </a:moveTo>
                <a:lnTo>
                  <a:pt x="0" y="2413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41300"/>
                </a:lnTo>
                <a:close/>
              </a:path>
              <a:path w="326389" h="736600">
                <a:moveTo>
                  <a:pt x="326390" y="241300"/>
                </a:moveTo>
                <a:lnTo>
                  <a:pt x="322580" y="241300"/>
                </a:lnTo>
                <a:lnTo>
                  <a:pt x="322580" y="298450"/>
                </a:lnTo>
                <a:lnTo>
                  <a:pt x="326390" y="298450"/>
                </a:lnTo>
                <a:lnTo>
                  <a:pt x="326390" y="241300"/>
                </a:lnTo>
                <a:close/>
              </a:path>
              <a:path w="326389" h="736600">
                <a:moveTo>
                  <a:pt x="3810" y="298450"/>
                </a:moveTo>
                <a:lnTo>
                  <a:pt x="0" y="29845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298450"/>
                </a:lnTo>
                <a:close/>
              </a:path>
              <a:path w="326389" h="736600">
                <a:moveTo>
                  <a:pt x="326390" y="298450"/>
                </a:moveTo>
                <a:lnTo>
                  <a:pt x="322580" y="298450"/>
                </a:lnTo>
                <a:lnTo>
                  <a:pt x="322580" y="336550"/>
                </a:lnTo>
                <a:lnTo>
                  <a:pt x="326390" y="336550"/>
                </a:lnTo>
                <a:lnTo>
                  <a:pt x="326390" y="298450"/>
                </a:lnTo>
                <a:close/>
              </a:path>
              <a:path w="326389" h="736600">
                <a:moveTo>
                  <a:pt x="3810" y="392557"/>
                </a:moveTo>
                <a:lnTo>
                  <a:pt x="0" y="392557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392557"/>
                </a:lnTo>
                <a:close/>
              </a:path>
              <a:path w="326389" h="736600">
                <a:moveTo>
                  <a:pt x="326390" y="392557"/>
                </a:moveTo>
                <a:lnTo>
                  <a:pt x="322580" y="392557"/>
                </a:lnTo>
                <a:lnTo>
                  <a:pt x="322580" y="406400"/>
                </a:lnTo>
                <a:lnTo>
                  <a:pt x="326390" y="406400"/>
                </a:lnTo>
                <a:lnTo>
                  <a:pt x="326390" y="392557"/>
                </a:lnTo>
                <a:close/>
              </a:path>
              <a:path w="326389" h="736600">
                <a:moveTo>
                  <a:pt x="3810" y="390143"/>
                </a:moveTo>
                <a:lnTo>
                  <a:pt x="0" y="390143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0143"/>
                </a:lnTo>
                <a:close/>
              </a:path>
              <a:path w="326389" h="736600">
                <a:moveTo>
                  <a:pt x="326390" y="390143"/>
                </a:moveTo>
                <a:lnTo>
                  <a:pt x="322580" y="390143"/>
                </a:lnTo>
                <a:lnTo>
                  <a:pt x="322580" y="392429"/>
                </a:lnTo>
                <a:lnTo>
                  <a:pt x="326390" y="392429"/>
                </a:lnTo>
                <a:lnTo>
                  <a:pt x="326390" y="390143"/>
                </a:lnTo>
                <a:close/>
              </a:path>
              <a:path w="326389" h="736600">
                <a:moveTo>
                  <a:pt x="3810" y="386333"/>
                </a:moveTo>
                <a:lnTo>
                  <a:pt x="0" y="386333"/>
                </a:lnTo>
                <a:lnTo>
                  <a:pt x="0" y="390016"/>
                </a:lnTo>
                <a:lnTo>
                  <a:pt x="3810" y="390016"/>
                </a:lnTo>
                <a:lnTo>
                  <a:pt x="3810" y="386333"/>
                </a:lnTo>
                <a:close/>
              </a:path>
              <a:path w="326389" h="736600">
                <a:moveTo>
                  <a:pt x="326390" y="386333"/>
                </a:moveTo>
                <a:lnTo>
                  <a:pt x="322580" y="386333"/>
                </a:lnTo>
                <a:lnTo>
                  <a:pt x="322580" y="390016"/>
                </a:lnTo>
                <a:lnTo>
                  <a:pt x="326390" y="390016"/>
                </a:lnTo>
                <a:lnTo>
                  <a:pt x="326390" y="386333"/>
                </a:lnTo>
                <a:close/>
              </a:path>
              <a:path w="326389" h="736600">
                <a:moveTo>
                  <a:pt x="3810" y="383793"/>
                </a:moveTo>
                <a:lnTo>
                  <a:pt x="0" y="383793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3793"/>
                </a:lnTo>
                <a:close/>
              </a:path>
              <a:path w="326389" h="736600">
                <a:moveTo>
                  <a:pt x="326390" y="383793"/>
                </a:moveTo>
                <a:lnTo>
                  <a:pt x="322580" y="383793"/>
                </a:lnTo>
                <a:lnTo>
                  <a:pt x="322580" y="386079"/>
                </a:lnTo>
                <a:lnTo>
                  <a:pt x="326390" y="386079"/>
                </a:lnTo>
                <a:lnTo>
                  <a:pt x="326390" y="383793"/>
                </a:lnTo>
                <a:close/>
              </a:path>
              <a:path w="326389" h="736600">
                <a:moveTo>
                  <a:pt x="3810" y="379983"/>
                </a:moveTo>
                <a:lnTo>
                  <a:pt x="0" y="379983"/>
                </a:lnTo>
                <a:lnTo>
                  <a:pt x="0" y="383666"/>
                </a:lnTo>
                <a:lnTo>
                  <a:pt x="3810" y="383666"/>
                </a:lnTo>
                <a:lnTo>
                  <a:pt x="3810" y="379983"/>
                </a:lnTo>
                <a:close/>
              </a:path>
              <a:path w="326389" h="736600">
                <a:moveTo>
                  <a:pt x="326390" y="379983"/>
                </a:moveTo>
                <a:lnTo>
                  <a:pt x="322580" y="379983"/>
                </a:lnTo>
                <a:lnTo>
                  <a:pt x="322580" y="383666"/>
                </a:lnTo>
                <a:lnTo>
                  <a:pt x="326390" y="383666"/>
                </a:lnTo>
                <a:lnTo>
                  <a:pt x="326390" y="379983"/>
                </a:lnTo>
                <a:close/>
              </a:path>
              <a:path w="326389" h="736600">
                <a:moveTo>
                  <a:pt x="3810" y="377443"/>
                </a:moveTo>
                <a:lnTo>
                  <a:pt x="0" y="377443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7443"/>
                </a:lnTo>
                <a:close/>
              </a:path>
              <a:path w="326389" h="736600">
                <a:moveTo>
                  <a:pt x="326390" y="377443"/>
                </a:moveTo>
                <a:lnTo>
                  <a:pt x="322580" y="377443"/>
                </a:lnTo>
                <a:lnTo>
                  <a:pt x="322580" y="379729"/>
                </a:lnTo>
                <a:lnTo>
                  <a:pt x="326390" y="379729"/>
                </a:lnTo>
                <a:lnTo>
                  <a:pt x="326390" y="377443"/>
                </a:lnTo>
                <a:close/>
              </a:path>
              <a:path w="326389" h="736600">
                <a:moveTo>
                  <a:pt x="3810" y="373633"/>
                </a:moveTo>
                <a:lnTo>
                  <a:pt x="0" y="373633"/>
                </a:lnTo>
                <a:lnTo>
                  <a:pt x="0" y="377316"/>
                </a:lnTo>
                <a:lnTo>
                  <a:pt x="3810" y="377316"/>
                </a:lnTo>
                <a:lnTo>
                  <a:pt x="3810" y="373633"/>
                </a:lnTo>
                <a:close/>
              </a:path>
              <a:path w="326389" h="736600">
                <a:moveTo>
                  <a:pt x="326390" y="373633"/>
                </a:moveTo>
                <a:lnTo>
                  <a:pt x="322580" y="373633"/>
                </a:lnTo>
                <a:lnTo>
                  <a:pt x="322580" y="377316"/>
                </a:lnTo>
                <a:lnTo>
                  <a:pt x="326390" y="377316"/>
                </a:lnTo>
                <a:lnTo>
                  <a:pt x="326390" y="373633"/>
                </a:lnTo>
                <a:close/>
              </a:path>
              <a:path w="326389" h="736600">
                <a:moveTo>
                  <a:pt x="3810" y="371093"/>
                </a:moveTo>
                <a:lnTo>
                  <a:pt x="0" y="371093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1093"/>
                </a:lnTo>
                <a:close/>
              </a:path>
              <a:path w="326389" h="736600">
                <a:moveTo>
                  <a:pt x="326390" y="371093"/>
                </a:moveTo>
                <a:lnTo>
                  <a:pt x="322580" y="371093"/>
                </a:lnTo>
                <a:lnTo>
                  <a:pt x="322580" y="373379"/>
                </a:lnTo>
                <a:lnTo>
                  <a:pt x="326390" y="373379"/>
                </a:lnTo>
                <a:lnTo>
                  <a:pt x="326390" y="371093"/>
                </a:lnTo>
                <a:close/>
              </a:path>
              <a:path w="326389" h="736600">
                <a:moveTo>
                  <a:pt x="3810" y="367283"/>
                </a:moveTo>
                <a:lnTo>
                  <a:pt x="0" y="367283"/>
                </a:lnTo>
                <a:lnTo>
                  <a:pt x="0" y="370966"/>
                </a:lnTo>
                <a:lnTo>
                  <a:pt x="3810" y="370966"/>
                </a:lnTo>
                <a:lnTo>
                  <a:pt x="3810" y="367283"/>
                </a:lnTo>
                <a:close/>
              </a:path>
              <a:path w="326389" h="736600">
                <a:moveTo>
                  <a:pt x="326390" y="367283"/>
                </a:moveTo>
                <a:lnTo>
                  <a:pt x="322580" y="367283"/>
                </a:lnTo>
                <a:lnTo>
                  <a:pt x="322580" y="370966"/>
                </a:lnTo>
                <a:lnTo>
                  <a:pt x="326390" y="370966"/>
                </a:lnTo>
                <a:lnTo>
                  <a:pt x="326390" y="367283"/>
                </a:lnTo>
                <a:close/>
              </a:path>
              <a:path w="326389" h="736600">
                <a:moveTo>
                  <a:pt x="3810" y="364743"/>
                </a:moveTo>
                <a:lnTo>
                  <a:pt x="0" y="364743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4743"/>
                </a:lnTo>
                <a:close/>
              </a:path>
              <a:path w="326389" h="736600">
                <a:moveTo>
                  <a:pt x="326390" y="364743"/>
                </a:moveTo>
                <a:lnTo>
                  <a:pt x="322580" y="364743"/>
                </a:lnTo>
                <a:lnTo>
                  <a:pt x="322580" y="367029"/>
                </a:lnTo>
                <a:lnTo>
                  <a:pt x="326390" y="367029"/>
                </a:lnTo>
                <a:lnTo>
                  <a:pt x="326390" y="364743"/>
                </a:lnTo>
                <a:close/>
              </a:path>
              <a:path w="326389" h="736600">
                <a:moveTo>
                  <a:pt x="3810" y="360933"/>
                </a:moveTo>
                <a:lnTo>
                  <a:pt x="0" y="360933"/>
                </a:lnTo>
                <a:lnTo>
                  <a:pt x="0" y="364616"/>
                </a:lnTo>
                <a:lnTo>
                  <a:pt x="3810" y="364616"/>
                </a:lnTo>
                <a:lnTo>
                  <a:pt x="3810" y="360933"/>
                </a:lnTo>
                <a:close/>
              </a:path>
              <a:path w="326389" h="736600">
                <a:moveTo>
                  <a:pt x="326390" y="360933"/>
                </a:moveTo>
                <a:lnTo>
                  <a:pt x="322580" y="360933"/>
                </a:lnTo>
                <a:lnTo>
                  <a:pt x="322580" y="364616"/>
                </a:lnTo>
                <a:lnTo>
                  <a:pt x="326390" y="364616"/>
                </a:lnTo>
                <a:lnTo>
                  <a:pt x="326390" y="360933"/>
                </a:lnTo>
                <a:close/>
              </a:path>
              <a:path w="326389" h="736600">
                <a:moveTo>
                  <a:pt x="3810" y="358393"/>
                </a:moveTo>
                <a:lnTo>
                  <a:pt x="0" y="358393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8393"/>
                </a:lnTo>
                <a:close/>
              </a:path>
              <a:path w="326389" h="736600">
                <a:moveTo>
                  <a:pt x="326390" y="358393"/>
                </a:moveTo>
                <a:lnTo>
                  <a:pt x="322580" y="358393"/>
                </a:lnTo>
                <a:lnTo>
                  <a:pt x="322580" y="360679"/>
                </a:lnTo>
                <a:lnTo>
                  <a:pt x="326390" y="360679"/>
                </a:lnTo>
                <a:lnTo>
                  <a:pt x="326390" y="358393"/>
                </a:lnTo>
                <a:close/>
              </a:path>
              <a:path w="326389" h="736600">
                <a:moveTo>
                  <a:pt x="3810" y="354583"/>
                </a:moveTo>
                <a:lnTo>
                  <a:pt x="0" y="354583"/>
                </a:lnTo>
                <a:lnTo>
                  <a:pt x="0" y="358266"/>
                </a:lnTo>
                <a:lnTo>
                  <a:pt x="3810" y="358266"/>
                </a:lnTo>
                <a:lnTo>
                  <a:pt x="3810" y="354583"/>
                </a:lnTo>
                <a:close/>
              </a:path>
              <a:path w="326389" h="736600">
                <a:moveTo>
                  <a:pt x="326390" y="354583"/>
                </a:moveTo>
                <a:lnTo>
                  <a:pt x="322580" y="354583"/>
                </a:lnTo>
                <a:lnTo>
                  <a:pt x="322580" y="358266"/>
                </a:lnTo>
                <a:lnTo>
                  <a:pt x="326390" y="358266"/>
                </a:lnTo>
                <a:lnTo>
                  <a:pt x="326390" y="354583"/>
                </a:lnTo>
                <a:close/>
              </a:path>
              <a:path w="326389" h="736600">
                <a:moveTo>
                  <a:pt x="3810" y="345693"/>
                </a:moveTo>
                <a:lnTo>
                  <a:pt x="0" y="345693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5693"/>
                </a:lnTo>
                <a:close/>
              </a:path>
              <a:path w="326389" h="736600">
                <a:moveTo>
                  <a:pt x="326390" y="345693"/>
                </a:moveTo>
                <a:lnTo>
                  <a:pt x="322580" y="345693"/>
                </a:lnTo>
                <a:lnTo>
                  <a:pt x="322580" y="354329"/>
                </a:lnTo>
                <a:lnTo>
                  <a:pt x="326390" y="354329"/>
                </a:lnTo>
                <a:lnTo>
                  <a:pt x="326390" y="345693"/>
                </a:lnTo>
                <a:close/>
              </a:path>
              <a:path w="326389" h="736600">
                <a:moveTo>
                  <a:pt x="3810" y="341883"/>
                </a:moveTo>
                <a:lnTo>
                  <a:pt x="0" y="341883"/>
                </a:lnTo>
                <a:lnTo>
                  <a:pt x="0" y="345566"/>
                </a:lnTo>
                <a:lnTo>
                  <a:pt x="3810" y="345566"/>
                </a:lnTo>
                <a:lnTo>
                  <a:pt x="3810" y="341883"/>
                </a:lnTo>
                <a:close/>
              </a:path>
              <a:path w="326389" h="736600">
                <a:moveTo>
                  <a:pt x="326390" y="341883"/>
                </a:moveTo>
                <a:lnTo>
                  <a:pt x="322580" y="341883"/>
                </a:lnTo>
                <a:lnTo>
                  <a:pt x="322580" y="345566"/>
                </a:lnTo>
                <a:lnTo>
                  <a:pt x="326390" y="345566"/>
                </a:lnTo>
                <a:lnTo>
                  <a:pt x="326390" y="341883"/>
                </a:lnTo>
                <a:close/>
              </a:path>
              <a:path w="326389" h="736600">
                <a:moveTo>
                  <a:pt x="3810" y="339343"/>
                </a:moveTo>
                <a:lnTo>
                  <a:pt x="0" y="339343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9343"/>
                </a:lnTo>
                <a:close/>
              </a:path>
              <a:path w="326389" h="736600">
                <a:moveTo>
                  <a:pt x="326390" y="339343"/>
                </a:moveTo>
                <a:lnTo>
                  <a:pt x="322580" y="339343"/>
                </a:lnTo>
                <a:lnTo>
                  <a:pt x="322580" y="341629"/>
                </a:lnTo>
                <a:lnTo>
                  <a:pt x="326390" y="341629"/>
                </a:lnTo>
                <a:lnTo>
                  <a:pt x="326390" y="339343"/>
                </a:lnTo>
                <a:close/>
              </a:path>
              <a:path w="326389" h="736600">
                <a:moveTo>
                  <a:pt x="3810" y="336803"/>
                </a:moveTo>
                <a:lnTo>
                  <a:pt x="0" y="336803"/>
                </a:lnTo>
                <a:lnTo>
                  <a:pt x="0" y="339216"/>
                </a:lnTo>
                <a:lnTo>
                  <a:pt x="3810" y="339216"/>
                </a:lnTo>
                <a:lnTo>
                  <a:pt x="3810" y="336803"/>
                </a:lnTo>
                <a:close/>
              </a:path>
              <a:path w="326389" h="736600">
                <a:moveTo>
                  <a:pt x="326390" y="336803"/>
                </a:moveTo>
                <a:lnTo>
                  <a:pt x="322580" y="336803"/>
                </a:lnTo>
                <a:lnTo>
                  <a:pt x="322580" y="339216"/>
                </a:lnTo>
                <a:lnTo>
                  <a:pt x="326390" y="339216"/>
                </a:lnTo>
                <a:lnTo>
                  <a:pt x="326390" y="336803"/>
                </a:lnTo>
                <a:close/>
              </a:path>
              <a:path w="326389" h="736600">
                <a:moveTo>
                  <a:pt x="3810" y="406400"/>
                </a:moveTo>
                <a:lnTo>
                  <a:pt x="0" y="406400"/>
                </a:lnTo>
                <a:lnTo>
                  <a:pt x="0" y="444500"/>
                </a:lnTo>
                <a:lnTo>
                  <a:pt x="3810" y="444500"/>
                </a:lnTo>
                <a:lnTo>
                  <a:pt x="3810" y="406400"/>
                </a:lnTo>
                <a:close/>
              </a:path>
              <a:path w="326389" h="736600">
                <a:moveTo>
                  <a:pt x="326390" y="406400"/>
                </a:moveTo>
                <a:lnTo>
                  <a:pt x="322580" y="406400"/>
                </a:lnTo>
                <a:lnTo>
                  <a:pt x="322580" y="444500"/>
                </a:lnTo>
                <a:lnTo>
                  <a:pt x="326390" y="444500"/>
                </a:lnTo>
                <a:lnTo>
                  <a:pt x="326390" y="406400"/>
                </a:lnTo>
                <a:close/>
              </a:path>
              <a:path w="326389" h="736600">
                <a:moveTo>
                  <a:pt x="3810" y="613410"/>
                </a:moveTo>
                <a:lnTo>
                  <a:pt x="0" y="613410"/>
                </a:lnTo>
                <a:lnTo>
                  <a:pt x="0" y="614679"/>
                </a:lnTo>
                <a:lnTo>
                  <a:pt x="3810" y="614679"/>
                </a:lnTo>
                <a:lnTo>
                  <a:pt x="3810" y="613410"/>
                </a:lnTo>
                <a:close/>
              </a:path>
              <a:path w="326389" h="736600">
                <a:moveTo>
                  <a:pt x="3810" y="609600"/>
                </a:moveTo>
                <a:lnTo>
                  <a:pt x="0" y="609600"/>
                </a:lnTo>
                <a:lnTo>
                  <a:pt x="0" y="612139"/>
                </a:lnTo>
                <a:lnTo>
                  <a:pt x="3810" y="612139"/>
                </a:lnTo>
                <a:lnTo>
                  <a:pt x="3810" y="609600"/>
                </a:lnTo>
                <a:close/>
              </a:path>
              <a:path w="326389" h="736600">
                <a:moveTo>
                  <a:pt x="326390" y="613410"/>
                </a:moveTo>
                <a:lnTo>
                  <a:pt x="322580" y="613410"/>
                </a:lnTo>
                <a:lnTo>
                  <a:pt x="322580" y="614679"/>
                </a:lnTo>
                <a:lnTo>
                  <a:pt x="326390" y="614679"/>
                </a:lnTo>
                <a:lnTo>
                  <a:pt x="326390" y="613410"/>
                </a:lnTo>
                <a:close/>
              </a:path>
              <a:path w="326389" h="736600">
                <a:moveTo>
                  <a:pt x="326390" y="609600"/>
                </a:moveTo>
                <a:lnTo>
                  <a:pt x="322580" y="609600"/>
                </a:lnTo>
                <a:lnTo>
                  <a:pt x="322580" y="612139"/>
                </a:lnTo>
                <a:lnTo>
                  <a:pt x="326390" y="612139"/>
                </a:lnTo>
                <a:lnTo>
                  <a:pt x="326390" y="609600"/>
                </a:lnTo>
                <a:close/>
              </a:path>
              <a:path w="326389" h="736600">
                <a:moveTo>
                  <a:pt x="3810" y="607060"/>
                </a:moveTo>
                <a:lnTo>
                  <a:pt x="0" y="607060"/>
                </a:lnTo>
                <a:lnTo>
                  <a:pt x="0" y="608329"/>
                </a:lnTo>
                <a:lnTo>
                  <a:pt x="3810" y="608329"/>
                </a:lnTo>
                <a:lnTo>
                  <a:pt x="3810" y="607060"/>
                </a:lnTo>
                <a:close/>
              </a:path>
              <a:path w="326389" h="736600">
                <a:moveTo>
                  <a:pt x="3810" y="603250"/>
                </a:moveTo>
                <a:lnTo>
                  <a:pt x="0" y="603250"/>
                </a:lnTo>
                <a:lnTo>
                  <a:pt x="0" y="605789"/>
                </a:lnTo>
                <a:lnTo>
                  <a:pt x="3810" y="605789"/>
                </a:lnTo>
                <a:lnTo>
                  <a:pt x="3810" y="603250"/>
                </a:lnTo>
                <a:close/>
              </a:path>
              <a:path w="326389" h="736600">
                <a:moveTo>
                  <a:pt x="326390" y="607060"/>
                </a:moveTo>
                <a:lnTo>
                  <a:pt x="322580" y="607060"/>
                </a:lnTo>
                <a:lnTo>
                  <a:pt x="322580" y="608329"/>
                </a:lnTo>
                <a:lnTo>
                  <a:pt x="326390" y="608329"/>
                </a:lnTo>
                <a:lnTo>
                  <a:pt x="326390" y="607060"/>
                </a:lnTo>
                <a:close/>
              </a:path>
              <a:path w="326389" h="736600">
                <a:moveTo>
                  <a:pt x="326390" y="603250"/>
                </a:moveTo>
                <a:lnTo>
                  <a:pt x="322580" y="603250"/>
                </a:lnTo>
                <a:lnTo>
                  <a:pt x="322580" y="605789"/>
                </a:lnTo>
                <a:lnTo>
                  <a:pt x="326390" y="605789"/>
                </a:lnTo>
                <a:lnTo>
                  <a:pt x="326390" y="603250"/>
                </a:lnTo>
                <a:close/>
              </a:path>
              <a:path w="326389" h="736600">
                <a:moveTo>
                  <a:pt x="3810" y="600710"/>
                </a:moveTo>
                <a:lnTo>
                  <a:pt x="0" y="600710"/>
                </a:lnTo>
                <a:lnTo>
                  <a:pt x="0" y="601979"/>
                </a:lnTo>
                <a:lnTo>
                  <a:pt x="3810" y="601979"/>
                </a:lnTo>
                <a:lnTo>
                  <a:pt x="3810" y="600710"/>
                </a:lnTo>
                <a:close/>
              </a:path>
              <a:path w="326389" h="736600">
                <a:moveTo>
                  <a:pt x="3810" y="596900"/>
                </a:moveTo>
                <a:lnTo>
                  <a:pt x="0" y="596900"/>
                </a:lnTo>
                <a:lnTo>
                  <a:pt x="0" y="599439"/>
                </a:lnTo>
                <a:lnTo>
                  <a:pt x="3810" y="599439"/>
                </a:lnTo>
                <a:lnTo>
                  <a:pt x="3810" y="596900"/>
                </a:lnTo>
                <a:close/>
              </a:path>
              <a:path w="326389" h="736600">
                <a:moveTo>
                  <a:pt x="326390" y="600710"/>
                </a:moveTo>
                <a:lnTo>
                  <a:pt x="322580" y="600710"/>
                </a:lnTo>
                <a:lnTo>
                  <a:pt x="322580" y="601979"/>
                </a:lnTo>
                <a:lnTo>
                  <a:pt x="326390" y="601979"/>
                </a:lnTo>
                <a:lnTo>
                  <a:pt x="326390" y="600710"/>
                </a:lnTo>
                <a:close/>
              </a:path>
              <a:path w="326389" h="736600">
                <a:moveTo>
                  <a:pt x="326390" y="596900"/>
                </a:moveTo>
                <a:lnTo>
                  <a:pt x="322580" y="596900"/>
                </a:lnTo>
                <a:lnTo>
                  <a:pt x="322580" y="599439"/>
                </a:lnTo>
                <a:lnTo>
                  <a:pt x="326390" y="599439"/>
                </a:lnTo>
                <a:lnTo>
                  <a:pt x="326390" y="596900"/>
                </a:lnTo>
                <a:close/>
              </a:path>
              <a:path w="326389" h="736600">
                <a:moveTo>
                  <a:pt x="3810" y="594360"/>
                </a:moveTo>
                <a:lnTo>
                  <a:pt x="0" y="594360"/>
                </a:lnTo>
                <a:lnTo>
                  <a:pt x="0" y="595629"/>
                </a:lnTo>
                <a:lnTo>
                  <a:pt x="3810" y="595629"/>
                </a:lnTo>
                <a:lnTo>
                  <a:pt x="3810" y="594360"/>
                </a:lnTo>
                <a:close/>
              </a:path>
              <a:path w="326389" h="736600">
                <a:moveTo>
                  <a:pt x="3810" y="590550"/>
                </a:moveTo>
                <a:lnTo>
                  <a:pt x="0" y="590550"/>
                </a:lnTo>
                <a:lnTo>
                  <a:pt x="0" y="593089"/>
                </a:lnTo>
                <a:lnTo>
                  <a:pt x="3810" y="593089"/>
                </a:lnTo>
                <a:lnTo>
                  <a:pt x="3810" y="590550"/>
                </a:lnTo>
                <a:close/>
              </a:path>
              <a:path w="326389" h="736600">
                <a:moveTo>
                  <a:pt x="326390" y="594360"/>
                </a:moveTo>
                <a:lnTo>
                  <a:pt x="322580" y="594360"/>
                </a:lnTo>
                <a:lnTo>
                  <a:pt x="322580" y="595629"/>
                </a:lnTo>
                <a:lnTo>
                  <a:pt x="326390" y="595629"/>
                </a:lnTo>
                <a:lnTo>
                  <a:pt x="326390" y="594360"/>
                </a:lnTo>
                <a:close/>
              </a:path>
              <a:path w="326389" h="736600">
                <a:moveTo>
                  <a:pt x="326390" y="590550"/>
                </a:moveTo>
                <a:lnTo>
                  <a:pt x="322580" y="590550"/>
                </a:lnTo>
                <a:lnTo>
                  <a:pt x="322580" y="593089"/>
                </a:lnTo>
                <a:lnTo>
                  <a:pt x="326390" y="593089"/>
                </a:lnTo>
                <a:lnTo>
                  <a:pt x="326390" y="590550"/>
                </a:lnTo>
                <a:close/>
              </a:path>
              <a:path w="326389" h="736600">
                <a:moveTo>
                  <a:pt x="3810" y="588010"/>
                </a:moveTo>
                <a:lnTo>
                  <a:pt x="0" y="588010"/>
                </a:lnTo>
                <a:lnTo>
                  <a:pt x="0" y="589279"/>
                </a:lnTo>
                <a:lnTo>
                  <a:pt x="3810" y="589279"/>
                </a:lnTo>
                <a:lnTo>
                  <a:pt x="3810" y="588010"/>
                </a:lnTo>
                <a:close/>
              </a:path>
              <a:path w="326389" h="736600">
                <a:moveTo>
                  <a:pt x="3810" y="584200"/>
                </a:moveTo>
                <a:lnTo>
                  <a:pt x="0" y="584200"/>
                </a:lnTo>
                <a:lnTo>
                  <a:pt x="0" y="586739"/>
                </a:lnTo>
                <a:lnTo>
                  <a:pt x="3810" y="586739"/>
                </a:lnTo>
                <a:lnTo>
                  <a:pt x="3810" y="584200"/>
                </a:lnTo>
                <a:close/>
              </a:path>
              <a:path w="326389" h="736600">
                <a:moveTo>
                  <a:pt x="326390" y="588010"/>
                </a:moveTo>
                <a:lnTo>
                  <a:pt x="322580" y="588010"/>
                </a:lnTo>
                <a:lnTo>
                  <a:pt x="322580" y="589279"/>
                </a:lnTo>
                <a:lnTo>
                  <a:pt x="326390" y="589279"/>
                </a:lnTo>
                <a:lnTo>
                  <a:pt x="326390" y="588010"/>
                </a:lnTo>
                <a:close/>
              </a:path>
              <a:path w="326389" h="736600">
                <a:moveTo>
                  <a:pt x="326390" y="584200"/>
                </a:moveTo>
                <a:lnTo>
                  <a:pt x="322580" y="584200"/>
                </a:lnTo>
                <a:lnTo>
                  <a:pt x="322580" y="586739"/>
                </a:lnTo>
                <a:lnTo>
                  <a:pt x="326390" y="586739"/>
                </a:lnTo>
                <a:lnTo>
                  <a:pt x="326390" y="584200"/>
                </a:lnTo>
                <a:close/>
              </a:path>
              <a:path w="326389" h="736600">
                <a:moveTo>
                  <a:pt x="3810" y="581660"/>
                </a:moveTo>
                <a:lnTo>
                  <a:pt x="0" y="581660"/>
                </a:lnTo>
                <a:lnTo>
                  <a:pt x="0" y="582929"/>
                </a:lnTo>
                <a:lnTo>
                  <a:pt x="3810" y="582929"/>
                </a:lnTo>
                <a:lnTo>
                  <a:pt x="3810" y="581660"/>
                </a:lnTo>
                <a:close/>
              </a:path>
              <a:path w="326389" h="736600">
                <a:moveTo>
                  <a:pt x="3810" y="577850"/>
                </a:moveTo>
                <a:lnTo>
                  <a:pt x="0" y="577850"/>
                </a:lnTo>
                <a:lnTo>
                  <a:pt x="0" y="580389"/>
                </a:lnTo>
                <a:lnTo>
                  <a:pt x="3810" y="580389"/>
                </a:lnTo>
                <a:lnTo>
                  <a:pt x="3810" y="577850"/>
                </a:lnTo>
                <a:close/>
              </a:path>
              <a:path w="326389" h="736600">
                <a:moveTo>
                  <a:pt x="326390" y="581660"/>
                </a:moveTo>
                <a:lnTo>
                  <a:pt x="322580" y="581660"/>
                </a:lnTo>
                <a:lnTo>
                  <a:pt x="322580" y="582929"/>
                </a:lnTo>
                <a:lnTo>
                  <a:pt x="326390" y="582929"/>
                </a:lnTo>
                <a:lnTo>
                  <a:pt x="326390" y="581660"/>
                </a:lnTo>
                <a:close/>
              </a:path>
              <a:path w="326389" h="736600">
                <a:moveTo>
                  <a:pt x="326390" y="577850"/>
                </a:moveTo>
                <a:lnTo>
                  <a:pt x="322580" y="577850"/>
                </a:lnTo>
                <a:lnTo>
                  <a:pt x="322580" y="580389"/>
                </a:lnTo>
                <a:lnTo>
                  <a:pt x="326390" y="580389"/>
                </a:lnTo>
                <a:lnTo>
                  <a:pt x="326390" y="577850"/>
                </a:lnTo>
                <a:close/>
              </a:path>
              <a:path w="326389" h="736600">
                <a:moveTo>
                  <a:pt x="3810" y="575310"/>
                </a:moveTo>
                <a:lnTo>
                  <a:pt x="0" y="575310"/>
                </a:lnTo>
                <a:lnTo>
                  <a:pt x="0" y="576579"/>
                </a:lnTo>
                <a:lnTo>
                  <a:pt x="3810" y="576579"/>
                </a:lnTo>
                <a:lnTo>
                  <a:pt x="3810" y="575310"/>
                </a:lnTo>
                <a:close/>
              </a:path>
              <a:path w="326389" h="736600">
                <a:moveTo>
                  <a:pt x="3810" y="571500"/>
                </a:moveTo>
                <a:lnTo>
                  <a:pt x="0" y="571500"/>
                </a:lnTo>
                <a:lnTo>
                  <a:pt x="0" y="574039"/>
                </a:lnTo>
                <a:lnTo>
                  <a:pt x="3810" y="574039"/>
                </a:lnTo>
                <a:lnTo>
                  <a:pt x="3810" y="571500"/>
                </a:lnTo>
                <a:close/>
              </a:path>
              <a:path w="326389" h="736600">
                <a:moveTo>
                  <a:pt x="326390" y="575310"/>
                </a:moveTo>
                <a:lnTo>
                  <a:pt x="322580" y="575310"/>
                </a:lnTo>
                <a:lnTo>
                  <a:pt x="322580" y="576579"/>
                </a:lnTo>
                <a:lnTo>
                  <a:pt x="326390" y="576579"/>
                </a:lnTo>
                <a:lnTo>
                  <a:pt x="326390" y="575310"/>
                </a:lnTo>
                <a:close/>
              </a:path>
              <a:path w="326389" h="736600">
                <a:moveTo>
                  <a:pt x="326390" y="571500"/>
                </a:moveTo>
                <a:lnTo>
                  <a:pt x="322580" y="571500"/>
                </a:lnTo>
                <a:lnTo>
                  <a:pt x="322580" y="574039"/>
                </a:lnTo>
                <a:lnTo>
                  <a:pt x="326390" y="574039"/>
                </a:lnTo>
                <a:lnTo>
                  <a:pt x="326390" y="571500"/>
                </a:lnTo>
                <a:close/>
              </a:path>
              <a:path w="326389" h="736600">
                <a:moveTo>
                  <a:pt x="3810" y="568960"/>
                </a:moveTo>
                <a:lnTo>
                  <a:pt x="0" y="568960"/>
                </a:lnTo>
                <a:lnTo>
                  <a:pt x="0" y="570229"/>
                </a:lnTo>
                <a:lnTo>
                  <a:pt x="3810" y="570229"/>
                </a:lnTo>
                <a:lnTo>
                  <a:pt x="3810" y="568960"/>
                </a:lnTo>
                <a:close/>
              </a:path>
              <a:path w="326389" h="736600">
                <a:moveTo>
                  <a:pt x="3810" y="565150"/>
                </a:moveTo>
                <a:lnTo>
                  <a:pt x="0" y="565150"/>
                </a:lnTo>
                <a:lnTo>
                  <a:pt x="0" y="567689"/>
                </a:lnTo>
                <a:lnTo>
                  <a:pt x="3810" y="567689"/>
                </a:lnTo>
                <a:lnTo>
                  <a:pt x="3810" y="565150"/>
                </a:lnTo>
                <a:close/>
              </a:path>
              <a:path w="326389" h="736600">
                <a:moveTo>
                  <a:pt x="326390" y="568960"/>
                </a:moveTo>
                <a:lnTo>
                  <a:pt x="322580" y="568960"/>
                </a:lnTo>
                <a:lnTo>
                  <a:pt x="322580" y="570229"/>
                </a:lnTo>
                <a:lnTo>
                  <a:pt x="326390" y="570229"/>
                </a:lnTo>
                <a:lnTo>
                  <a:pt x="326390" y="568960"/>
                </a:lnTo>
                <a:close/>
              </a:path>
              <a:path w="326389" h="736600">
                <a:moveTo>
                  <a:pt x="326390" y="565150"/>
                </a:moveTo>
                <a:lnTo>
                  <a:pt x="322580" y="565150"/>
                </a:lnTo>
                <a:lnTo>
                  <a:pt x="322580" y="567689"/>
                </a:lnTo>
                <a:lnTo>
                  <a:pt x="326390" y="567689"/>
                </a:lnTo>
                <a:lnTo>
                  <a:pt x="326390" y="565150"/>
                </a:lnTo>
                <a:close/>
              </a:path>
              <a:path w="326389" h="736600">
                <a:moveTo>
                  <a:pt x="3810" y="562610"/>
                </a:moveTo>
                <a:lnTo>
                  <a:pt x="0" y="562610"/>
                </a:lnTo>
                <a:lnTo>
                  <a:pt x="0" y="563879"/>
                </a:lnTo>
                <a:lnTo>
                  <a:pt x="3810" y="563879"/>
                </a:lnTo>
                <a:lnTo>
                  <a:pt x="3810" y="562610"/>
                </a:lnTo>
                <a:close/>
              </a:path>
              <a:path w="326389" h="736600">
                <a:moveTo>
                  <a:pt x="3810" y="558800"/>
                </a:moveTo>
                <a:lnTo>
                  <a:pt x="0" y="558800"/>
                </a:lnTo>
                <a:lnTo>
                  <a:pt x="0" y="561339"/>
                </a:lnTo>
                <a:lnTo>
                  <a:pt x="3810" y="561339"/>
                </a:lnTo>
                <a:lnTo>
                  <a:pt x="3810" y="558800"/>
                </a:lnTo>
                <a:close/>
              </a:path>
              <a:path w="326389" h="736600">
                <a:moveTo>
                  <a:pt x="326390" y="562610"/>
                </a:moveTo>
                <a:lnTo>
                  <a:pt x="322580" y="562610"/>
                </a:lnTo>
                <a:lnTo>
                  <a:pt x="322580" y="563879"/>
                </a:lnTo>
                <a:lnTo>
                  <a:pt x="326390" y="563879"/>
                </a:lnTo>
                <a:lnTo>
                  <a:pt x="326390" y="562610"/>
                </a:lnTo>
                <a:close/>
              </a:path>
              <a:path w="326389" h="736600">
                <a:moveTo>
                  <a:pt x="326390" y="558800"/>
                </a:moveTo>
                <a:lnTo>
                  <a:pt x="322580" y="558800"/>
                </a:lnTo>
                <a:lnTo>
                  <a:pt x="322580" y="561339"/>
                </a:lnTo>
                <a:lnTo>
                  <a:pt x="326390" y="561339"/>
                </a:lnTo>
                <a:lnTo>
                  <a:pt x="326390" y="558800"/>
                </a:lnTo>
                <a:close/>
              </a:path>
              <a:path w="326389" h="736600">
                <a:moveTo>
                  <a:pt x="3810" y="556260"/>
                </a:moveTo>
                <a:lnTo>
                  <a:pt x="0" y="556260"/>
                </a:lnTo>
                <a:lnTo>
                  <a:pt x="0" y="557529"/>
                </a:lnTo>
                <a:lnTo>
                  <a:pt x="3810" y="557529"/>
                </a:lnTo>
                <a:lnTo>
                  <a:pt x="3810" y="556260"/>
                </a:lnTo>
                <a:close/>
              </a:path>
              <a:path w="326389" h="736600">
                <a:moveTo>
                  <a:pt x="3810" y="552450"/>
                </a:moveTo>
                <a:lnTo>
                  <a:pt x="0" y="552450"/>
                </a:lnTo>
                <a:lnTo>
                  <a:pt x="0" y="554989"/>
                </a:lnTo>
                <a:lnTo>
                  <a:pt x="3810" y="554989"/>
                </a:lnTo>
                <a:lnTo>
                  <a:pt x="3810" y="552450"/>
                </a:lnTo>
                <a:close/>
              </a:path>
              <a:path w="326389" h="736600">
                <a:moveTo>
                  <a:pt x="326390" y="556260"/>
                </a:moveTo>
                <a:lnTo>
                  <a:pt x="322580" y="556260"/>
                </a:lnTo>
                <a:lnTo>
                  <a:pt x="322580" y="557529"/>
                </a:lnTo>
                <a:lnTo>
                  <a:pt x="326390" y="557529"/>
                </a:lnTo>
                <a:lnTo>
                  <a:pt x="326390" y="556260"/>
                </a:lnTo>
                <a:close/>
              </a:path>
              <a:path w="326389" h="736600">
                <a:moveTo>
                  <a:pt x="326390" y="552450"/>
                </a:moveTo>
                <a:lnTo>
                  <a:pt x="322580" y="552450"/>
                </a:lnTo>
                <a:lnTo>
                  <a:pt x="322580" y="554989"/>
                </a:lnTo>
                <a:lnTo>
                  <a:pt x="326390" y="554989"/>
                </a:lnTo>
                <a:lnTo>
                  <a:pt x="326390" y="552450"/>
                </a:lnTo>
                <a:close/>
              </a:path>
              <a:path w="326389" h="736600">
                <a:moveTo>
                  <a:pt x="3810" y="549910"/>
                </a:moveTo>
                <a:lnTo>
                  <a:pt x="0" y="549910"/>
                </a:lnTo>
                <a:lnTo>
                  <a:pt x="0" y="551179"/>
                </a:lnTo>
                <a:lnTo>
                  <a:pt x="3810" y="551179"/>
                </a:lnTo>
                <a:lnTo>
                  <a:pt x="3810" y="549910"/>
                </a:lnTo>
                <a:close/>
              </a:path>
              <a:path w="326389" h="736600">
                <a:moveTo>
                  <a:pt x="3810" y="546100"/>
                </a:moveTo>
                <a:lnTo>
                  <a:pt x="0" y="546100"/>
                </a:lnTo>
                <a:lnTo>
                  <a:pt x="0" y="548639"/>
                </a:lnTo>
                <a:lnTo>
                  <a:pt x="3810" y="548639"/>
                </a:lnTo>
                <a:lnTo>
                  <a:pt x="3810" y="546100"/>
                </a:lnTo>
                <a:close/>
              </a:path>
              <a:path w="326389" h="736600">
                <a:moveTo>
                  <a:pt x="326390" y="549910"/>
                </a:moveTo>
                <a:lnTo>
                  <a:pt x="322580" y="549910"/>
                </a:lnTo>
                <a:lnTo>
                  <a:pt x="322580" y="551179"/>
                </a:lnTo>
                <a:lnTo>
                  <a:pt x="326390" y="551179"/>
                </a:lnTo>
                <a:lnTo>
                  <a:pt x="326390" y="549910"/>
                </a:lnTo>
                <a:close/>
              </a:path>
              <a:path w="326389" h="736600">
                <a:moveTo>
                  <a:pt x="326390" y="546100"/>
                </a:moveTo>
                <a:lnTo>
                  <a:pt x="322580" y="546100"/>
                </a:lnTo>
                <a:lnTo>
                  <a:pt x="322580" y="548639"/>
                </a:lnTo>
                <a:lnTo>
                  <a:pt x="326390" y="548639"/>
                </a:lnTo>
                <a:lnTo>
                  <a:pt x="326390" y="546100"/>
                </a:lnTo>
                <a:close/>
              </a:path>
              <a:path w="326389" h="736600">
                <a:moveTo>
                  <a:pt x="3810" y="543560"/>
                </a:moveTo>
                <a:lnTo>
                  <a:pt x="0" y="543560"/>
                </a:lnTo>
                <a:lnTo>
                  <a:pt x="0" y="544829"/>
                </a:lnTo>
                <a:lnTo>
                  <a:pt x="3810" y="544829"/>
                </a:lnTo>
                <a:lnTo>
                  <a:pt x="3810" y="543560"/>
                </a:lnTo>
                <a:close/>
              </a:path>
              <a:path w="326389" h="736600">
                <a:moveTo>
                  <a:pt x="3810" y="539750"/>
                </a:moveTo>
                <a:lnTo>
                  <a:pt x="0" y="539750"/>
                </a:lnTo>
                <a:lnTo>
                  <a:pt x="0" y="542289"/>
                </a:lnTo>
                <a:lnTo>
                  <a:pt x="3810" y="542289"/>
                </a:lnTo>
                <a:lnTo>
                  <a:pt x="3810" y="539750"/>
                </a:lnTo>
                <a:close/>
              </a:path>
              <a:path w="326389" h="736600">
                <a:moveTo>
                  <a:pt x="326390" y="543560"/>
                </a:moveTo>
                <a:lnTo>
                  <a:pt x="322580" y="543560"/>
                </a:lnTo>
                <a:lnTo>
                  <a:pt x="322580" y="544829"/>
                </a:lnTo>
                <a:lnTo>
                  <a:pt x="326390" y="544829"/>
                </a:lnTo>
                <a:lnTo>
                  <a:pt x="326390" y="543560"/>
                </a:lnTo>
                <a:close/>
              </a:path>
              <a:path w="326389" h="736600">
                <a:moveTo>
                  <a:pt x="326390" y="539750"/>
                </a:moveTo>
                <a:lnTo>
                  <a:pt x="322580" y="539750"/>
                </a:lnTo>
                <a:lnTo>
                  <a:pt x="322580" y="542289"/>
                </a:lnTo>
                <a:lnTo>
                  <a:pt x="326390" y="542289"/>
                </a:lnTo>
                <a:lnTo>
                  <a:pt x="326390" y="539750"/>
                </a:lnTo>
                <a:close/>
              </a:path>
              <a:path w="326389" h="736600">
                <a:moveTo>
                  <a:pt x="3810" y="537210"/>
                </a:moveTo>
                <a:lnTo>
                  <a:pt x="0" y="537210"/>
                </a:lnTo>
                <a:lnTo>
                  <a:pt x="0" y="538479"/>
                </a:lnTo>
                <a:lnTo>
                  <a:pt x="3810" y="538479"/>
                </a:lnTo>
                <a:lnTo>
                  <a:pt x="3810" y="537210"/>
                </a:lnTo>
                <a:close/>
              </a:path>
              <a:path w="326389" h="736600">
                <a:moveTo>
                  <a:pt x="3810" y="533400"/>
                </a:moveTo>
                <a:lnTo>
                  <a:pt x="0" y="533400"/>
                </a:lnTo>
                <a:lnTo>
                  <a:pt x="0" y="535939"/>
                </a:lnTo>
                <a:lnTo>
                  <a:pt x="3810" y="535939"/>
                </a:lnTo>
                <a:lnTo>
                  <a:pt x="3810" y="533400"/>
                </a:lnTo>
                <a:close/>
              </a:path>
              <a:path w="326389" h="736600">
                <a:moveTo>
                  <a:pt x="326390" y="537210"/>
                </a:moveTo>
                <a:lnTo>
                  <a:pt x="322580" y="537210"/>
                </a:lnTo>
                <a:lnTo>
                  <a:pt x="322580" y="538479"/>
                </a:lnTo>
                <a:lnTo>
                  <a:pt x="326390" y="538479"/>
                </a:lnTo>
                <a:lnTo>
                  <a:pt x="326390" y="537210"/>
                </a:lnTo>
                <a:close/>
              </a:path>
              <a:path w="326389" h="736600">
                <a:moveTo>
                  <a:pt x="326390" y="533400"/>
                </a:moveTo>
                <a:lnTo>
                  <a:pt x="322580" y="533400"/>
                </a:lnTo>
                <a:lnTo>
                  <a:pt x="322580" y="535939"/>
                </a:lnTo>
                <a:lnTo>
                  <a:pt x="326390" y="535939"/>
                </a:lnTo>
                <a:lnTo>
                  <a:pt x="326390" y="533400"/>
                </a:lnTo>
                <a:close/>
              </a:path>
              <a:path w="326389" h="736600">
                <a:moveTo>
                  <a:pt x="3810" y="530860"/>
                </a:moveTo>
                <a:lnTo>
                  <a:pt x="0" y="530860"/>
                </a:lnTo>
                <a:lnTo>
                  <a:pt x="0" y="532129"/>
                </a:lnTo>
                <a:lnTo>
                  <a:pt x="3810" y="532129"/>
                </a:lnTo>
                <a:lnTo>
                  <a:pt x="3810" y="530860"/>
                </a:lnTo>
                <a:close/>
              </a:path>
              <a:path w="326389" h="736600">
                <a:moveTo>
                  <a:pt x="3810" y="527050"/>
                </a:moveTo>
                <a:lnTo>
                  <a:pt x="0" y="527050"/>
                </a:lnTo>
                <a:lnTo>
                  <a:pt x="0" y="529589"/>
                </a:lnTo>
                <a:lnTo>
                  <a:pt x="3810" y="529589"/>
                </a:lnTo>
                <a:lnTo>
                  <a:pt x="3810" y="527050"/>
                </a:lnTo>
                <a:close/>
              </a:path>
              <a:path w="326389" h="736600">
                <a:moveTo>
                  <a:pt x="326390" y="530860"/>
                </a:moveTo>
                <a:lnTo>
                  <a:pt x="322580" y="530860"/>
                </a:lnTo>
                <a:lnTo>
                  <a:pt x="322580" y="532129"/>
                </a:lnTo>
                <a:lnTo>
                  <a:pt x="326390" y="532129"/>
                </a:lnTo>
                <a:lnTo>
                  <a:pt x="326390" y="530860"/>
                </a:lnTo>
                <a:close/>
              </a:path>
              <a:path w="326389" h="736600">
                <a:moveTo>
                  <a:pt x="326390" y="527050"/>
                </a:moveTo>
                <a:lnTo>
                  <a:pt x="322580" y="527050"/>
                </a:lnTo>
                <a:lnTo>
                  <a:pt x="322580" y="529589"/>
                </a:lnTo>
                <a:lnTo>
                  <a:pt x="326390" y="529589"/>
                </a:lnTo>
                <a:lnTo>
                  <a:pt x="326390" y="527050"/>
                </a:lnTo>
                <a:close/>
              </a:path>
              <a:path w="326389" h="736600">
                <a:moveTo>
                  <a:pt x="3810" y="524510"/>
                </a:moveTo>
                <a:lnTo>
                  <a:pt x="0" y="524510"/>
                </a:lnTo>
                <a:lnTo>
                  <a:pt x="0" y="525779"/>
                </a:lnTo>
                <a:lnTo>
                  <a:pt x="3810" y="525779"/>
                </a:lnTo>
                <a:lnTo>
                  <a:pt x="3810" y="524510"/>
                </a:lnTo>
                <a:close/>
              </a:path>
              <a:path w="326389" h="736600">
                <a:moveTo>
                  <a:pt x="3810" y="520700"/>
                </a:moveTo>
                <a:lnTo>
                  <a:pt x="0" y="520700"/>
                </a:lnTo>
                <a:lnTo>
                  <a:pt x="0" y="523239"/>
                </a:lnTo>
                <a:lnTo>
                  <a:pt x="3810" y="523239"/>
                </a:lnTo>
                <a:lnTo>
                  <a:pt x="3810" y="520700"/>
                </a:lnTo>
                <a:close/>
              </a:path>
              <a:path w="326389" h="736600">
                <a:moveTo>
                  <a:pt x="326390" y="524510"/>
                </a:moveTo>
                <a:lnTo>
                  <a:pt x="322580" y="524510"/>
                </a:lnTo>
                <a:lnTo>
                  <a:pt x="322580" y="525779"/>
                </a:lnTo>
                <a:lnTo>
                  <a:pt x="326390" y="525779"/>
                </a:lnTo>
                <a:lnTo>
                  <a:pt x="326390" y="524510"/>
                </a:lnTo>
                <a:close/>
              </a:path>
              <a:path w="326389" h="736600">
                <a:moveTo>
                  <a:pt x="326390" y="520700"/>
                </a:moveTo>
                <a:lnTo>
                  <a:pt x="322580" y="520700"/>
                </a:lnTo>
                <a:lnTo>
                  <a:pt x="322580" y="523239"/>
                </a:lnTo>
                <a:lnTo>
                  <a:pt x="326390" y="523239"/>
                </a:lnTo>
                <a:lnTo>
                  <a:pt x="326390" y="520700"/>
                </a:lnTo>
                <a:close/>
              </a:path>
              <a:path w="326389" h="736600">
                <a:moveTo>
                  <a:pt x="3810" y="518160"/>
                </a:moveTo>
                <a:lnTo>
                  <a:pt x="0" y="518160"/>
                </a:lnTo>
                <a:lnTo>
                  <a:pt x="0" y="519429"/>
                </a:lnTo>
                <a:lnTo>
                  <a:pt x="3810" y="519429"/>
                </a:lnTo>
                <a:lnTo>
                  <a:pt x="3810" y="518160"/>
                </a:lnTo>
                <a:close/>
              </a:path>
              <a:path w="326389" h="736600">
                <a:moveTo>
                  <a:pt x="3810" y="514350"/>
                </a:moveTo>
                <a:lnTo>
                  <a:pt x="0" y="514350"/>
                </a:lnTo>
                <a:lnTo>
                  <a:pt x="0" y="516889"/>
                </a:lnTo>
                <a:lnTo>
                  <a:pt x="3810" y="516889"/>
                </a:lnTo>
                <a:lnTo>
                  <a:pt x="3810" y="514350"/>
                </a:lnTo>
                <a:close/>
              </a:path>
              <a:path w="326389" h="736600">
                <a:moveTo>
                  <a:pt x="326390" y="518160"/>
                </a:moveTo>
                <a:lnTo>
                  <a:pt x="322580" y="518160"/>
                </a:lnTo>
                <a:lnTo>
                  <a:pt x="322580" y="519429"/>
                </a:lnTo>
                <a:lnTo>
                  <a:pt x="326390" y="519429"/>
                </a:lnTo>
                <a:lnTo>
                  <a:pt x="326390" y="518160"/>
                </a:lnTo>
                <a:close/>
              </a:path>
              <a:path w="326389" h="736600">
                <a:moveTo>
                  <a:pt x="326390" y="514350"/>
                </a:moveTo>
                <a:lnTo>
                  <a:pt x="322580" y="514350"/>
                </a:lnTo>
                <a:lnTo>
                  <a:pt x="322580" y="516889"/>
                </a:lnTo>
                <a:lnTo>
                  <a:pt x="326390" y="516889"/>
                </a:lnTo>
                <a:lnTo>
                  <a:pt x="326390" y="514350"/>
                </a:lnTo>
                <a:close/>
              </a:path>
              <a:path w="326389" h="736600">
                <a:moveTo>
                  <a:pt x="1270" y="510539"/>
                </a:moveTo>
                <a:lnTo>
                  <a:pt x="0" y="510539"/>
                </a:lnTo>
                <a:lnTo>
                  <a:pt x="0" y="513079"/>
                </a:lnTo>
                <a:lnTo>
                  <a:pt x="3810" y="513079"/>
                </a:lnTo>
                <a:lnTo>
                  <a:pt x="3810" y="511937"/>
                </a:lnTo>
                <a:lnTo>
                  <a:pt x="1270" y="511937"/>
                </a:lnTo>
                <a:lnTo>
                  <a:pt x="1270" y="510539"/>
                </a:lnTo>
                <a:close/>
              </a:path>
              <a:path w="326389" h="736600">
                <a:moveTo>
                  <a:pt x="3810" y="467487"/>
                </a:moveTo>
                <a:lnTo>
                  <a:pt x="1270" y="467487"/>
                </a:lnTo>
                <a:lnTo>
                  <a:pt x="1270" y="468629"/>
                </a:lnTo>
                <a:lnTo>
                  <a:pt x="3810" y="468629"/>
                </a:lnTo>
                <a:lnTo>
                  <a:pt x="3810" y="467487"/>
                </a:lnTo>
                <a:close/>
              </a:path>
              <a:path w="326389" h="736600">
                <a:moveTo>
                  <a:pt x="3810" y="463550"/>
                </a:moveTo>
                <a:lnTo>
                  <a:pt x="0" y="463550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63550"/>
                </a:lnTo>
                <a:close/>
              </a:path>
              <a:path w="326389" h="736600">
                <a:moveTo>
                  <a:pt x="3810" y="461137"/>
                </a:moveTo>
                <a:lnTo>
                  <a:pt x="0" y="461137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61137"/>
                </a:lnTo>
                <a:close/>
              </a:path>
              <a:path w="326389" h="736600">
                <a:moveTo>
                  <a:pt x="3810" y="457200"/>
                </a:moveTo>
                <a:lnTo>
                  <a:pt x="0" y="457200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57200"/>
                </a:lnTo>
                <a:close/>
              </a:path>
              <a:path w="326389" h="736600">
                <a:moveTo>
                  <a:pt x="326390" y="511810"/>
                </a:moveTo>
                <a:lnTo>
                  <a:pt x="322580" y="511810"/>
                </a:lnTo>
                <a:lnTo>
                  <a:pt x="322580" y="513079"/>
                </a:lnTo>
                <a:lnTo>
                  <a:pt x="326390" y="513079"/>
                </a:lnTo>
                <a:lnTo>
                  <a:pt x="326390" y="511810"/>
                </a:lnTo>
                <a:close/>
              </a:path>
              <a:path w="326389" h="736600">
                <a:moveTo>
                  <a:pt x="326390" y="508000"/>
                </a:moveTo>
                <a:lnTo>
                  <a:pt x="322580" y="508000"/>
                </a:lnTo>
                <a:lnTo>
                  <a:pt x="322580" y="510539"/>
                </a:lnTo>
                <a:lnTo>
                  <a:pt x="326390" y="510539"/>
                </a:lnTo>
                <a:lnTo>
                  <a:pt x="326390" y="508000"/>
                </a:lnTo>
                <a:close/>
              </a:path>
              <a:path w="326389" h="736600">
                <a:moveTo>
                  <a:pt x="326390" y="505460"/>
                </a:moveTo>
                <a:lnTo>
                  <a:pt x="322580" y="505460"/>
                </a:lnTo>
                <a:lnTo>
                  <a:pt x="322580" y="506729"/>
                </a:lnTo>
                <a:lnTo>
                  <a:pt x="326390" y="506729"/>
                </a:lnTo>
                <a:lnTo>
                  <a:pt x="326390" y="505460"/>
                </a:lnTo>
                <a:close/>
              </a:path>
              <a:path w="326389" h="736600">
                <a:moveTo>
                  <a:pt x="326390" y="501650"/>
                </a:moveTo>
                <a:lnTo>
                  <a:pt x="322580" y="501650"/>
                </a:lnTo>
                <a:lnTo>
                  <a:pt x="322580" y="504189"/>
                </a:lnTo>
                <a:lnTo>
                  <a:pt x="326390" y="504189"/>
                </a:lnTo>
                <a:lnTo>
                  <a:pt x="326390" y="501650"/>
                </a:lnTo>
                <a:close/>
              </a:path>
              <a:path w="326389" h="736600">
                <a:moveTo>
                  <a:pt x="326390" y="499110"/>
                </a:moveTo>
                <a:lnTo>
                  <a:pt x="322580" y="499110"/>
                </a:lnTo>
                <a:lnTo>
                  <a:pt x="322580" y="500379"/>
                </a:lnTo>
                <a:lnTo>
                  <a:pt x="326390" y="500379"/>
                </a:lnTo>
                <a:lnTo>
                  <a:pt x="326390" y="499110"/>
                </a:lnTo>
                <a:close/>
              </a:path>
              <a:path w="326389" h="736600">
                <a:moveTo>
                  <a:pt x="326390" y="495300"/>
                </a:moveTo>
                <a:lnTo>
                  <a:pt x="322580" y="495300"/>
                </a:lnTo>
                <a:lnTo>
                  <a:pt x="322580" y="497839"/>
                </a:lnTo>
                <a:lnTo>
                  <a:pt x="326390" y="497839"/>
                </a:lnTo>
                <a:lnTo>
                  <a:pt x="326390" y="495300"/>
                </a:lnTo>
                <a:close/>
              </a:path>
              <a:path w="326389" h="736600">
                <a:moveTo>
                  <a:pt x="326390" y="492760"/>
                </a:moveTo>
                <a:lnTo>
                  <a:pt x="322580" y="492760"/>
                </a:lnTo>
                <a:lnTo>
                  <a:pt x="322580" y="494029"/>
                </a:lnTo>
                <a:lnTo>
                  <a:pt x="326390" y="494029"/>
                </a:lnTo>
                <a:lnTo>
                  <a:pt x="326390" y="492760"/>
                </a:lnTo>
                <a:close/>
              </a:path>
              <a:path w="326389" h="736600">
                <a:moveTo>
                  <a:pt x="326390" y="488950"/>
                </a:moveTo>
                <a:lnTo>
                  <a:pt x="322580" y="488950"/>
                </a:lnTo>
                <a:lnTo>
                  <a:pt x="322580" y="491489"/>
                </a:lnTo>
                <a:lnTo>
                  <a:pt x="326390" y="491489"/>
                </a:lnTo>
                <a:lnTo>
                  <a:pt x="326390" y="488950"/>
                </a:lnTo>
                <a:close/>
              </a:path>
              <a:path w="326389" h="736600">
                <a:moveTo>
                  <a:pt x="326390" y="486410"/>
                </a:moveTo>
                <a:lnTo>
                  <a:pt x="322580" y="486410"/>
                </a:lnTo>
                <a:lnTo>
                  <a:pt x="322580" y="487679"/>
                </a:lnTo>
                <a:lnTo>
                  <a:pt x="326390" y="487679"/>
                </a:lnTo>
                <a:lnTo>
                  <a:pt x="326390" y="486410"/>
                </a:lnTo>
                <a:close/>
              </a:path>
              <a:path w="326389" h="736600">
                <a:moveTo>
                  <a:pt x="326390" y="482600"/>
                </a:moveTo>
                <a:lnTo>
                  <a:pt x="322580" y="482600"/>
                </a:lnTo>
                <a:lnTo>
                  <a:pt x="322580" y="485139"/>
                </a:lnTo>
                <a:lnTo>
                  <a:pt x="326390" y="485139"/>
                </a:lnTo>
                <a:lnTo>
                  <a:pt x="326390" y="482600"/>
                </a:lnTo>
                <a:close/>
              </a:path>
              <a:path w="326389" h="736600">
                <a:moveTo>
                  <a:pt x="326390" y="480060"/>
                </a:moveTo>
                <a:lnTo>
                  <a:pt x="322580" y="480060"/>
                </a:lnTo>
                <a:lnTo>
                  <a:pt x="322580" y="481329"/>
                </a:lnTo>
                <a:lnTo>
                  <a:pt x="326390" y="481329"/>
                </a:lnTo>
                <a:lnTo>
                  <a:pt x="326390" y="480060"/>
                </a:lnTo>
                <a:close/>
              </a:path>
              <a:path w="326389" h="736600">
                <a:moveTo>
                  <a:pt x="326390" y="476250"/>
                </a:moveTo>
                <a:lnTo>
                  <a:pt x="322580" y="476250"/>
                </a:lnTo>
                <a:lnTo>
                  <a:pt x="322580" y="478789"/>
                </a:lnTo>
                <a:lnTo>
                  <a:pt x="326390" y="478789"/>
                </a:lnTo>
                <a:lnTo>
                  <a:pt x="326390" y="476250"/>
                </a:lnTo>
                <a:close/>
              </a:path>
              <a:path w="326389" h="736600">
                <a:moveTo>
                  <a:pt x="326390" y="473710"/>
                </a:moveTo>
                <a:lnTo>
                  <a:pt x="322580" y="473710"/>
                </a:lnTo>
                <a:lnTo>
                  <a:pt x="322580" y="474979"/>
                </a:lnTo>
                <a:lnTo>
                  <a:pt x="326390" y="474979"/>
                </a:lnTo>
                <a:lnTo>
                  <a:pt x="326390" y="473710"/>
                </a:lnTo>
                <a:close/>
              </a:path>
              <a:path w="326389" h="736600">
                <a:moveTo>
                  <a:pt x="326390" y="469900"/>
                </a:moveTo>
                <a:lnTo>
                  <a:pt x="322580" y="469900"/>
                </a:lnTo>
                <a:lnTo>
                  <a:pt x="322580" y="472439"/>
                </a:lnTo>
                <a:lnTo>
                  <a:pt x="326390" y="472439"/>
                </a:lnTo>
                <a:lnTo>
                  <a:pt x="326390" y="469900"/>
                </a:lnTo>
                <a:close/>
              </a:path>
              <a:path w="326389" h="736600">
                <a:moveTo>
                  <a:pt x="326390" y="467360"/>
                </a:moveTo>
                <a:lnTo>
                  <a:pt x="322580" y="467360"/>
                </a:lnTo>
                <a:lnTo>
                  <a:pt x="322580" y="468629"/>
                </a:lnTo>
                <a:lnTo>
                  <a:pt x="326390" y="468629"/>
                </a:lnTo>
                <a:lnTo>
                  <a:pt x="326390" y="467360"/>
                </a:lnTo>
                <a:close/>
              </a:path>
              <a:path w="326389" h="736600">
                <a:moveTo>
                  <a:pt x="326390" y="463550"/>
                </a:moveTo>
                <a:lnTo>
                  <a:pt x="322580" y="463550"/>
                </a:lnTo>
                <a:lnTo>
                  <a:pt x="322580" y="466089"/>
                </a:lnTo>
                <a:lnTo>
                  <a:pt x="326390" y="466089"/>
                </a:lnTo>
                <a:lnTo>
                  <a:pt x="326390" y="463550"/>
                </a:lnTo>
                <a:close/>
              </a:path>
              <a:path w="326389" h="736600">
                <a:moveTo>
                  <a:pt x="326390" y="461010"/>
                </a:moveTo>
                <a:lnTo>
                  <a:pt x="322580" y="461010"/>
                </a:lnTo>
                <a:lnTo>
                  <a:pt x="322580" y="462279"/>
                </a:lnTo>
                <a:lnTo>
                  <a:pt x="326390" y="462279"/>
                </a:lnTo>
                <a:lnTo>
                  <a:pt x="326390" y="461010"/>
                </a:lnTo>
                <a:close/>
              </a:path>
              <a:path w="326389" h="736600">
                <a:moveTo>
                  <a:pt x="326390" y="457200"/>
                </a:moveTo>
                <a:lnTo>
                  <a:pt x="322580" y="457200"/>
                </a:lnTo>
                <a:lnTo>
                  <a:pt x="322580" y="459739"/>
                </a:lnTo>
                <a:lnTo>
                  <a:pt x="326390" y="459739"/>
                </a:lnTo>
                <a:lnTo>
                  <a:pt x="326390" y="457200"/>
                </a:lnTo>
                <a:close/>
              </a:path>
              <a:path w="326389" h="736600">
                <a:moveTo>
                  <a:pt x="3810" y="454660"/>
                </a:moveTo>
                <a:lnTo>
                  <a:pt x="0" y="45466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54660"/>
                </a:lnTo>
                <a:close/>
              </a:path>
              <a:path w="326389" h="736600">
                <a:moveTo>
                  <a:pt x="3810" y="450850"/>
                </a:moveTo>
                <a:lnTo>
                  <a:pt x="0" y="450850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50850"/>
                </a:lnTo>
                <a:close/>
              </a:path>
              <a:path w="326389" h="736600">
                <a:moveTo>
                  <a:pt x="326390" y="454660"/>
                </a:moveTo>
                <a:lnTo>
                  <a:pt x="322580" y="454660"/>
                </a:lnTo>
                <a:lnTo>
                  <a:pt x="322580" y="455929"/>
                </a:lnTo>
                <a:lnTo>
                  <a:pt x="326390" y="455929"/>
                </a:lnTo>
                <a:lnTo>
                  <a:pt x="326390" y="454660"/>
                </a:lnTo>
                <a:close/>
              </a:path>
              <a:path w="326389" h="736600">
                <a:moveTo>
                  <a:pt x="326390" y="450850"/>
                </a:moveTo>
                <a:lnTo>
                  <a:pt x="322580" y="450850"/>
                </a:lnTo>
                <a:lnTo>
                  <a:pt x="322580" y="453389"/>
                </a:lnTo>
                <a:lnTo>
                  <a:pt x="326390" y="453389"/>
                </a:lnTo>
                <a:lnTo>
                  <a:pt x="326390" y="450850"/>
                </a:lnTo>
                <a:close/>
              </a:path>
              <a:path w="326389" h="736600">
                <a:moveTo>
                  <a:pt x="3810" y="445770"/>
                </a:moveTo>
                <a:lnTo>
                  <a:pt x="0" y="44577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5770"/>
                </a:lnTo>
                <a:close/>
              </a:path>
              <a:path w="326389" h="736600">
                <a:moveTo>
                  <a:pt x="326390" y="445770"/>
                </a:moveTo>
                <a:lnTo>
                  <a:pt x="322580" y="445770"/>
                </a:lnTo>
                <a:lnTo>
                  <a:pt x="322580" y="449579"/>
                </a:lnTo>
                <a:lnTo>
                  <a:pt x="326390" y="449579"/>
                </a:lnTo>
                <a:lnTo>
                  <a:pt x="326390" y="445770"/>
                </a:lnTo>
                <a:close/>
              </a:path>
              <a:path w="326389" h="736600">
                <a:moveTo>
                  <a:pt x="3810" y="615950"/>
                </a:moveTo>
                <a:lnTo>
                  <a:pt x="0" y="615950"/>
                </a:lnTo>
                <a:lnTo>
                  <a:pt x="0" y="673100"/>
                </a:lnTo>
                <a:lnTo>
                  <a:pt x="3810" y="673100"/>
                </a:lnTo>
                <a:lnTo>
                  <a:pt x="3810" y="615950"/>
                </a:lnTo>
                <a:close/>
              </a:path>
              <a:path w="326389" h="736600">
                <a:moveTo>
                  <a:pt x="326390" y="615950"/>
                </a:moveTo>
                <a:lnTo>
                  <a:pt x="322580" y="615950"/>
                </a:lnTo>
                <a:lnTo>
                  <a:pt x="322580" y="673100"/>
                </a:lnTo>
                <a:lnTo>
                  <a:pt x="326390" y="673100"/>
                </a:lnTo>
                <a:lnTo>
                  <a:pt x="326390" y="615950"/>
                </a:lnTo>
                <a:close/>
              </a:path>
              <a:path w="326389" h="736600">
                <a:moveTo>
                  <a:pt x="3810" y="673100"/>
                </a:moveTo>
                <a:lnTo>
                  <a:pt x="0" y="673100"/>
                </a:lnTo>
                <a:lnTo>
                  <a:pt x="0" y="727710"/>
                </a:lnTo>
                <a:lnTo>
                  <a:pt x="3810" y="727710"/>
                </a:lnTo>
                <a:lnTo>
                  <a:pt x="3810" y="673100"/>
                </a:lnTo>
                <a:close/>
              </a:path>
              <a:path w="326389" h="736600">
                <a:moveTo>
                  <a:pt x="326390" y="673100"/>
                </a:moveTo>
                <a:lnTo>
                  <a:pt x="322580" y="673100"/>
                </a:lnTo>
                <a:lnTo>
                  <a:pt x="322580" y="727710"/>
                </a:lnTo>
                <a:lnTo>
                  <a:pt x="326390" y="727710"/>
                </a:lnTo>
                <a:lnTo>
                  <a:pt x="326390" y="673100"/>
                </a:lnTo>
                <a:close/>
              </a:path>
              <a:path w="326389" h="736600">
                <a:moveTo>
                  <a:pt x="3810" y="727710"/>
                </a:moveTo>
                <a:lnTo>
                  <a:pt x="0" y="727710"/>
                </a:lnTo>
                <a:lnTo>
                  <a:pt x="0" y="734060"/>
                </a:lnTo>
                <a:lnTo>
                  <a:pt x="3810" y="734060"/>
                </a:lnTo>
                <a:lnTo>
                  <a:pt x="3810" y="727710"/>
                </a:lnTo>
                <a:close/>
              </a:path>
              <a:path w="326389" h="736600">
                <a:moveTo>
                  <a:pt x="326390" y="727710"/>
                </a:moveTo>
                <a:lnTo>
                  <a:pt x="322580" y="727710"/>
                </a:lnTo>
                <a:lnTo>
                  <a:pt x="322580" y="734060"/>
                </a:lnTo>
                <a:lnTo>
                  <a:pt x="167640" y="734060"/>
                </a:lnTo>
                <a:lnTo>
                  <a:pt x="167640" y="735330"/>
                </a:lnTo>
                <a:lnTo>
                  <a:pt x="165100" y="735330"/>
                </a:lnTo>
                <a:lnTo>
                  <a:pt x="165100" y="736600"/>
                </a:lnTo>
                <a:lnTo>
                  <a:pt x="326390" y="736600"/>
                </a:lnTo>
                <a:lnTo>
                  <a:pt x="326390" y="727710"/>
                </a:lnTo>
                <a:close/>
              </a:path>
              <a:path w="326389" h="736600">
                <a:moveTo>
                  <a:pt x="52070" y="734060"/>
                </a:moveTo>
                <a:lnTo>
                  <a:pt x="0" y="734060"/>
                </a:lnTo>
                <a:lnTo>
                  <a:pt x="0" y="736600"/>
                </a:lnTo>
                <a:lnTo>
                  <a:pt x="53340" y="736600"/>
                </a:lnTo>
                <a:lnTo>
                  <a:pt x="53340" y="735330"/>
                </a:lnTo>
                <a:lnTo>
                  <a:pt x="52070" y="735330"/>
                </a:lnTo>
                <a:lnTo>
                  <a:pt x="52070" y="73406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6" name="bk object 4936"/>
          <p:cNvSpPr/>
          <p:nvPr/>
        </p:nvSpPr>
        <p:spPr>
          <a:xfrm>
            <a:off x="5673090" y="2885439"/>
            <a:ext cx="318770" cy="730250"/>
          </a:xfrm>
          <a:custGeom>
            <a:avLst/>
            <a:gdLst/>
            <a:ahLst/>
            <a:cxnLst/>
            <a:rect l="l" t="t" r="r" b="b"/>
            <a:pathLst>
              <a:path w="318770" h="730250">
                <a:moveTo>
                  <a:pt x="318770" y="34289"/>
                </a:moveTo>
                <a:lnTo>
                  <a:pt x="314960" y="34289"/>
                </a:lnTo>
                <a:lnTo>
                  <a:pt x="314960" y="39369"/>
                </a:lnTo>
                <a:lnTo>
                  <a:pt x="318770" y="39369"/>
                </a:lnTo>
                <a:lnTo>
                  <a:pt x="318770" y="34289"/>
                </a:lnTo>
                <a:close/>
              </a:path>
              <a:path w="318770" h="730250">
                <a:moveTo>
                  <a:pt x="318770" y="27939"/>
                </a:moveTo>
                <a:lnTo>
                  <a:pt x="314960" y="27939"/>
                </a:lnTo>
                <a:lnTo>
                  <a:pt x="314960" y="33019"/>
                </a:lnTo>
                <a:lnTo>
                  <a:pt x="318770" y="33019"/>
                </a:lnTo>
                <a:lnTo>
                  <a:pt x="318770" y="27939"/>
                </a:lnTo>
                <a:close/>
              </a:path>
              <a:path w="318770" h="730250">
                <a:moveTo>
                  <a:pt x="318770" y="25400"/>
                </a:moveTo>
                <a:lnTo>
                  <a:pt x="314960" y="25400"/>
                </a:lnTo>
                <a:lnTo>
                  <a:pt x="314960" y="26669"/>
                </a:lnTo>
                <a:lnTo>
                  <a:pt x="318770" y="26669"/>
                </a:lnTo>
                <a:lnTo>
                  <a:pt x="318770" y="25400"/>
                </a:lnTo>
                <a:close/>
              </a:path>
              <a:path w="318770" h="730250">
                <a:moveTo>
                  <a:pt x="318770" y="21589"/>
                </a:moveTo>
                <a:lnTo>
                  <a:pt x="314960" y="21589"/>
                </a:lnTo>
                <a:lnTo>
                  <a:pt x="314960" y="24129"/>
                </a:lnTo>
                <a:lnTo>
                  <a:pt x="318770" y="24129"/>
                </a:lnTo>
                <a:lnTo>
                  <a:pt x="318770" y="21589"/>
                </a:lnTo>
                <a:close/>
              </a:path>
              <a:path w="318770" h="730250">
                <a:moveTo>
                  <a:pt x="318770" y="19050"/>
                </a:moveTo>
                <a:lnTo>
                  <a:pt x="314960" y="19050"/>
                </a:lnTo>
                <a:lnTo>
                  <a:pt x="314960" y="20319"/>
                </a:lnTo>
                <a:lnTo>
                  <a:pt x="318770" y="20319"/>
                </a:lnTo>
                <a:lnTo>
                  <a:pt x="318770" y="19050"/>
                </a:lnTo>
                <a:close/>
              </a:path>
              <a:path w="318770" h="730250">
                <a:moveTo>
                  <a:pt x="318770" y="15239"/>
                </a:moveTo>
                <a:lnTo>
                  <a:pt x="314960" y="15239"/>
                </a:lnTo>
                <a:lnTo>
                  <a:pt x="314960" y="17779"/>
                </a:lnTo>
                <a:lnTo>
                  <a:pt x="318770" y="17779"/>
                </a:lnTo>
                <a:lnTo>
                  <a:pt x="318770" y="15239"/>
                </a:lnTo>
                <a:close/>
              </a:path>
              <a:path w="318770" h="730250">
                <a:moveTo>
                  <a:pt x="318770" y="12700"/>
                </a:moveTo>
                <a:lnTo>
                  <a:pt x="314960" y="12700"/>
                </a:lnTo>
                <a:lnTo>
                  <a:pt x="314960" y="13969"/>
                </a:lnTo>
                <a:lnTo>
                  <a:pt x="318770" y="13969"/>
                </a:lnTo>
                <a:lnTo>
                  <a:pt x="318770" y="12700"/>
                </a:lnTo>
                <a:close/>
              </a:path>
              <a:path w="318770" h="730250">
                <a:moveTo>
                  <a:pt x="318770" y="8889"/>
                </a:moveTo>
                <a:lnTo>
                  <a:pt x="314960" y="8889"/>
                </a:lnTo>
                <a:lnTo>
                  <a:pt x="314960" y="11429"/>
                </a:lnTo>
                <a:lnTo>
                  <a:pt x="318770" y="11429"/>
                </a:lnTo>
                <a:lnTo>
                  <a:pt x="318770" y="8889"/>
                </a:lnTo>
                <a:close/>
              </a:path>
              <a:path w="318770" h="730250">
                <a:moveTo>
                  <a:pt x="318770" y="6350"/>
                </a:moveTo>
                <a:lnTo>
                  <a:pt x="314960" y="6350"/>
                </a:lnTo>
                <a:lnTo>
                  <a:pt x="314960" y="7619"/>
                </a:lnTo>
                <a:lnTo>
                  <a:pt x="318770" y="7619"/>
                </a:lnTo>
                <a:lnTo>
                  <a:pt x="318770" y="6350"/>
                </a:lnTo>
                <a:close/>
              </a:path>
              <a:path w="318770" h="730250">
                <a:moveTo>
                  <a:pt x="318770" y="2539"/>
                </a:moveTo>
                <a:lnTo>
                  <a:pt x="119380" y="2539"/>
                </a:lnTo>
                <a:lnTo>
                  <a:pt x="119380" y="3810"/>
                </a:lnTo>
                <a:lnTo>
                  <a:pt x="314960" y="3810"/>
                </a:lnTo>
                <a:lnTo>
                  <a:pt x="314960" y="5079"/>
                </a:lnTo>
                <a:lnTo>
                  <a:pt x="318770" y="5079"/>
                </a:lnTo>
                <a:lnTo>
                  <a:pt x="318770" y="2539"/>
                </a:lnTo>
                <a:close/>
              </a:path>
              <a:path w="318770" h="730250">
                <a:moveTo>
                  <a:pt x="121920" y="1269"/>
                </a:moveTo>
                <a:lnTo>
                  <a:pt x="120650" y="1269"/>
                </a:lnTo>
                <a:lnTo>
                  <a:pt x="120650" y="2539"/>
                </a:lnTo>
                <a:lnTo>
                  <a:pt x="121920" y="2539"/>
                </a:lnTo>
                <a:lnTo>
                  <a:pt x="121920" y="1269"/>
                </a:lnTo>
                <a:close/>
              </a:path>
              <a:path w="318770" h="730250">
                <a:moveTo>
                  <a:pt x="318770" y="0"/>
                </a:moveTo>
                <a:lnTo>
                  <a:pt x="123189" y="0"/>
                </a:lnTo>
                <a:lnTo>
                  <a:pt x="123189" y="1269"/>
                </a:lnTo>
                <a:lnTo>
                  <a:pt x="318770" y="1269"/>
                </a:lnTo>
                <a:lnTo>
                  <a:pt x="318770" y="0"/>
                </a:lnTo>
                <a:close/>
              </a:path>
              <a:path w="318770" h="730250">
                <a:moveTo>
                  <a:pt x="318770" y="40640"/>
                </a:moveTo>
                <a:lnTo>
                  <a:pt x="314960" y="40640"/>
                </a:lnTo>
                <a:lnTo>
                  <a:pt x="314960" y="46989"/>
                </a:lnTo>
                <a:lnTo>
                  <a:pt x="318770" y="46989"/>
                </a:lnTo>
                <a:lnTo>
                  <a:pt x="318770" y="40640"/>
                </a:lnTo>
                <a:close/>
              </a:path>
              <a:path w="318770" h="730250">
                <a:moveTo>
                  <a:pt x="318770" y="125856"/>
                </a:moveTo>
                <a:lnTo>
                  <a:pt x="314960" y="125856"/>
                </a:lnTo>
                <a:lnTo>
                  <a:pt x="314960" y="135889"/>
                </a:lnTo>
                <a:lnTo>
                  <a:pt x="318770" y="135889"/>
                </a:lnTo>
                <a:lnTo>
                  <a:pt x="318770" y="125856"/>
                </a:lnTo>
                <a:close/>
              </a:path>
              <a:path w="318770" h="730250">
                <a:moveTo>
                  <a:pt x="318770" y="122174"/>
                </a:moveTo>
                <a:lnTo>
                  <a:pt x="314960" y="122174"/>
                </a:lnTo>
                <a:lnTo>
                  <a:pt x="314960" y="125729"/>
                </a:lnTo>
                <a:lnTo>
                  <a:pt x="318770" y="125729"/>
                </a:lnTo>
                <a:lnTo>
                  <a:pt x="318770" y="122174"/>
                </a:lnTo>
                <a:close/>
              </a:path>
              <a:path w="318770" h="730250">
                <a:moveTo>
                  <a:pt x="318770" y="119506"/>
                </a:moveTo>
                <a:lnTo>
                  <a:pt x="314960" y="119506"/>
                </a:lnTo>
                <a:lnTo>
                  <a:pt x="314960" y="121919"/>
                </a:lnTo>
                <a:lnTo>
                  <a:pt x="318770" y="121919"/>
                </a:lnTo>
                <a:lnTo>
                  <a:pt x="318770" y="119506"/>
                </a:lnTo>
                <a:close/>
              </a:path>
              <a:path w="318770" h="730250">
                <a:moveTo>
                  <a:pt x="318770" y="115824"/>
                </a:moveTo>
                <a:lnTo>
                  <a:pt x="314960" y="115824"/>
                </a:lnTo>
                <a:lnTo>
                  <a:pt x="314960" y="119379"/>
                </a:lnTo>
                <a:lnTo>
                  <a:pt x="318770" y="119379"/>
                </a:lnTo>
                <a:lnTo>
                  <a:pt x="318770" y="115824"/>
                </a:lnTo>
                <a:close/>
              </a:path>
              <a:path w="318770" h="730250">
                <a:moveTo>
                  <a:pt x="318770" y="113156"/>
                </a:moveTo>
                <a:lnTo>
                  <a:pt x="314960" y="113156"/>
                </a:lnTo>
                <a:lnTo>
                  <a:pt x="314960" y="115569"/>
                </a:lnTo>
                <a:lnTo>
                  <a:pt x="318770" y="115569"/>
                </a:lnTo>
                <a:lnTo>
                  <a:pt x="318770" y="113156"/>
                </a:lnTo>
                <a:close/>
              </a:path>
              <a:path w="318770" h="730250">
                <a:moveTo>
                  <a:pt x="318770" y="109474"/>
                </a:moveTo>
                <a:lnTo>
                  <a:pt x="314960" y="109474"/>
                </a:lnTo>
                <a:lnTo>
                  <a:pt x="314960" y="113029"/>
                </a:lnTo>
                <a:lnTo>
                  <a:pt x="318770" y="113029"/>
                </a:lnTo>
                <a:lnTo>
                  <a:pt x="318770" y="109474"/>
                </a:lnTo>
                <a:close/>
              </a:path>
              <a:path w="318770" h="730250">
                <a:moveTo>
                  <a:pt x="318770" y="106806"/>
                </a:moveTo>
                <a:lnTo>
                  <a:pt x="314960" y="106806"/>
                </a:lnTo>
                <a:lnTo>
                  <a:pt x="314960" y="109219"/>
                </a:lnTo>
                <a:lnTo>
                  <a:pt x="318770" y="109219"/>
                </a:lnTo>
                <a:lnTo>
                  <a:pt x="318770" y="106806"/>
                </a:lnTo>
                <a:close/>
              </a:path>
              <a:path w="318770" h="730250">
                <a:moveTo>
                  <a:pt x="318770" y="103124"/>
                </a:moveTo>
                <a:lnTo>
                  <a:pt x="314960" y="103124"/>
                </a:lnTo>
                <a:lnTo>
                  <a:pt x="314960" y="106679"/>
                </a:lnTo>
                <a:lnTo>
                  <a:pt x="318770" y="106679"/>
                </a:lnTo>
                <a:lnTo>
                  <a:pt x="318770" y="103124"/>
                </a:lnTo>
                <a:close/>
              </a:path>
              <a:path w="318770" h="730250">
                <a:moveTo>
                  <a:pt x="318770" y="100456"/>
                </a:moveTo>
                <a:lnTo>
                  <a:pt x="314960" y="100456"/>
                </a:lnTo>
                <a:lnTo>
                  <a:pt x="314960" y="102869"/>
                </a:lnTo>
                <a:lnTo>
                  <a:pt x="318770" y="102869"/>
                </a:lnTo>
                <a:lnTo>
                  <a:pt x="318770" y="100456"/>
                </a:lnTo>
                <a:close/>
              </a:path>
              <a:path w="318770" h="730250">
                <a:moveTo>
                  <a:pt x="318770" y="96774"/>
                </a:moveTo>
                <a:lnTo>
                  <a:pt x="314960" y="96774"/>
                </a:lnTo>
                <a:lnTo>
                  <a:pt x="314960" y="100329"/>
                </a:lnTo>
                <a:lnTo>
                  <a:pt x="318770" y="100329"/>
                </a:lnTo>
                <a:lnTo>
                  <a:pt x="318770" y="96774"/>
                </a:lnTo>
                <a:close/>
              </a:path>
              <a:path w="318770" h="730250">
                <a:moveTo>
                  <a:pt x="318770" y="94106"/>
                </a:moveTo>
                <a:lnTo>
                  <a:pt x="314960" y="94106"/>
                </a:lnTo>
                <a:lnTo>
                  <a:pt x="314960" y="96519"/>
                </a:lnTo>
                <a:lnTo>
                  <a:pt x="318770" y="96519"/>
                </a:lnTo>
                <a:lnTo>
                  <a:pt x="318770" y="94106"/>
                </a:lnTo>
                <a:close/>
              </a:path>
              <a:path w="318770" h="730250">
                <a:moveTo>
                  <a:pt x="318770" y="90424"/>
                </a:moveTo>
                <a:lnTo>
                  <a:pt x="314960" y="90424"/>
                </a:lnTo>
                <a:lnTo>
                  <a:pt x="314960" y="93979"/>
                </a:lnTo>
                <a:lnTo>
                  <a:pt x="318770" y="93979"/>
                </a:lnTo>
                <a:lnTo>
                  <a:pt x="318770" y="90424"/>
                </a:lnTo>
                <a:close/>
              </a:path>
              <a:path w="318770" h="730250">
                <a:moveTo>
                  <a:pt x="318770" y="87756"/>
                </a:moveTo>
                <a:lnTo>
                  <a:pt x="314960" y="87756"/>
                </a:lnTo>
                <a:lnTo>
                  <a:pt x="314960" y="90169"/>
                </a:lnTo>
                <a:lnTo>
                  <a:pt x="318770" y="90169"/>
                </a:lnTo>
                <a:lnTo>
                  <a:pt x="318770" y="87756"/>
                </a:lnTo>
                <a:close/>
              </a:path>
              <a:path w="318770" h="730250">
                <a:moveTo>
                  <a:pt x="318770" y="84074"/>
                </a:moveTo>
                <a:lnTo>
                  <a:pt x="314960" y="84074"/>
                </a:lnTo>
                <a:lnTo>
                  <a:pt x="314960" y="87629"/>
                </a:lnTo>
                <a:lnTo>
                  <a:pt x="318770" y="87629"/>
                </a:lnTo>
                <a:lnTo>
                  <a:pt x="318770" y="84074"/>
                </a:lnTo>
                <a:close/>
              </a:path>
              <a:path w="318770" h="730250">
                <a:moveTo>
                  <a:pt x="318770" y="81406"/>
                </a:moveTo>
                <a:lnTo>
                  <a:pt x="314960" y="81406"/>
                </a:lnTo>
                <a:lnTo>
                  <a:pt x="314960" y="83819"/>
                </a:lnTo>
                <a:lnTo>
                  <a:pt x="318770" y="83819"/>
                </a:lnTo>
                <a:lnTo>
                  <a:pt x="318770" y="81406"/>
                </a:lnTo>
                <a:close/>
              </a:path>
              <a:path w="318770" h="730250">
                <a:moveTo>
                  <a:pt x="318770" y="77724"/>
                </a:moveTo>
                <a:lnTo>
                  <a:pt x="314960" y="77724"/>
                </a:lnTo>
                <a:lnTo>
                  <a:pt x="314960" y="81279"/>
                </a:lnTo>
                <a:lnTo>
                  <a:pt x="318770" y="81279"/>
                </a:lnTo>
                <a:lnTo>
                  <a:pt x="318770" y="77724"/>
                </a:lnTo>
                <a:close/>
              </a:path>
              <a:path w="318770" h="730250">
                <a:moveTo>
                  <a:pt x="318770" y="75056"/>
                </a:moveTo>
                <a:lnTo>
                  <a:pt x="314960" y="75056"/>
                </a:lnTo>
                <a:lnTo>
                  <a:pt x="314960" y="77469"/>
                </a:lnTo>
                <a:lnTo>
                  <a:pt x="318770" y="77469"/>
                </a:lnTo>
                <a:lnTo>
                  <a:pt x="318770" y="75056"/>
                </a:lnTo>
                <a:close/>
              </a:path>
              <a:path w="318770" h="730250">
                <a:moveTo>
                  <a:pt x="318770" y="71374"/>
                </a:moveTo>
                <a:lnTo>
                  <a:pt x="314960" y="71374"/>
                </a:lnTo>
                <a:lnTo>
                  <a:pt x="314960" y="74929"/>
                </a:lnTo>
                <a:lnTo>
                  <a:pt x="318770" y="74929"/>
                </a:lnTo>
                <a:lnTo>
                  <a:pt x="318770" y="71374"/>
                </a:lnTo>
                <a:close/>
              </a:path>
              <a:path w="318770" h="730250">
                <a:moveTo>
                  <a:pt x="318770" y="68706"/>
                </a:moveTo>
                <a:lnTo>
                  <a:pt x="314960" y="68706"/>
                </a:lnTo>
                <a:lnTo>
                  <a:pt x="314960" y="71119"/>
                </a:lnTo>
                <a:lnTo>
                  <a:pt x="318770" y="71119"/>
                </a:lnTo>
                <a:lnTo>
                  <a:pt x="318770" y="68706"/>
                </a:lnTo>
                <a:close/>
              </a:path>
              <a:path w="318770" h="730250">
                <a:moveTo>
                  <a:pt x="318770" y="65024"/>
                </a:moveTo>
                <a:lnTo>
                  <a:pt x="314960" y="65024"/>
                </a:lnTo>
                <a:lnTo>
                  <a:pt x="314960" y="68579"/>
                </a:lnTo>
                <a:lnTo>
                  <a:pt x="318770" y="68579"/>
                </a:lnTo>
                <a:lnTo>
                  <a:pt x="318770" y="65024"/>
                </a:lnTo>
                <a:close/>
              </a:path>
              <a:path w="318770" h="730250">
                <a:moveTo>
                  <a:pt x="318770" y="62356"/>
                </a:moveTo>
                <a:lnTo>
                  <a:pt x="314960" y="62356"/>
                </a:lnTo>
                <a:lnTo>
                  <a:pt x="314960" y="64769"/>
                </a:lnTo>
                <a:lnTo>
                  <a:pt x="318770" y="64769"/>
                </a:lnTo>
                <a:lnTo>
                  <a:pt x="318770" y="62356"/>
                </a:lnTo>
                <a:close/>
              </a:path>
              <a:path w="318770" h="730250">
                <a:moveTo>
                  <a:pt x="318770" y="58674"/>
                </a:moveTo>
                <a:lnTo>
                  <a:pt x="314960" y="58674"/>
                </a:lnTo>
                <a:lnTo>
                  <a:pt x="314960" y="62229"/>
                </a:lnTo>
                <a:lnTo>
                  <a:pt x="318770" y="62229"/>
                </a:lnTo>
                <a:lnTo>
                  <a:pt x="318770" y="58674"/>
                </a:lnTo>
                <a:close/>
              </a:path>
              <a:path w="318770" h="730250">
                <a:moveTo>
                  <a:pt x="318770" y="56006"/>
                </a:moveTo>
                <a:lnTo>
                  <a:pt x="314960" y="56006"/>
                </a:lnTo>
                <a:lnTo>
                  <a:pt x="314960" y="58419"/>
                </a:lnTo>
                <a:lnTo>
                  <a:pt x="318770" y="58419"/>
                </a:lnTo>
                <a:lnTo>
                  <a:pt x="318770" y="56006"/>
                </a:lnTo>
                <a:close/>
              </a:path>
              <a:path w="318770" h="730250">
                <a:moveTo>
                  <a:pt x="318770" y="52324"/>
                </a:moveTo>
                <a:lnTo>
                  <a:pt x="314960" y="52324"/>
                </a:lnTo>
                <a:lnTo>
                  <a:pt x="314960" y="55879"/>
                </a:lnTo>
                <a:lnTo>
                  <a:pt x="318770" y="55879"/>
                </a:lnTo>
                <a:lnTo>
                  <a:pt x="318770" y="52324"/>
                </a:lnTo>
                <a:close/>
              </a:path>
              <a:path w="318770" h="730250">
                <a:moveTo>
                  <a:pt x="318770" y="49656"/>
                </a:moveTo>
                <a:lnTo>
                  <a:pt x="314960" y="49656"/>
                </a:lnTo>
                <a:lnTo>
                  <a:pt x="314960" y="52069"/>
                </a:lnTo>
                <a:lnTo>
                  <a:pt x="318770" y="52069"/>
                </a:lnTo>
                <a:lnTo>
                  <a:pt x="318770" y="49656"/>
                </a:lnTo>
                <a:close/>
              </a:path>
              <a:path w="318770" h="730250">
                <a:moveTo>
                  <a:pt x="318770" y="47116"/>
                </a:moveTo>
                <a:lnTo>
                  <a:pt x="314960" y="47116"/>
                </a:lnTo>
                <a:lnTo>
                  <a:pt x="314960" y="49529"/>
                </a:lnTo>
                <a:lnTo>
                  <a:pt x="318770" y="49529"/>
                </a:lnTo>
                <a:lnTo>
                  <a:pt x="318770" y="47116"/>
                </a:lnTo>
                <a:close/>
              </a:path>
              <a:path w="318770" h="730250">
                <a:moveTo>
                  <a:pt x="318770" y="135890"/>
                </a:moveTo>
                <a:lnTo>
                  <a:pt x="314960" y="135890"/>
                </a:lnTo>
                <a:lnTo>
                  <a:pt x="314960" y="173989"/>
                </a:lnTo>
                <a:lnTo>
                  <a:pt x="318770" y="173989"/>
                </a:lnTo>
                <a:lnTo>
                  <a:pt x="318770" y="135890"/>
                </a:lnTo>
                <a:close/>
              </a:path>
              <a:path w="318770" h="730250">
                <a:moveTo>
                  <a:pt x="318770" y="173990"/>
                </a:moveTo>
                <a:lnTo>
                  <a:pt x="314960" y="173990"/>
                </a:lnTo>
                <a:lnTo>
                  <a:pt x="314960" y="186689"/>
                </a:lnTo>
                <a:lnTo>
                  <a:pt x="318770" y="186689"/>
                </a:lnTo>
                <a:lnTo>
                  <a:pt x="318770" y="173990"/>
                </a:lnTo>
                <a:close/>
              </a:path>
              <a:path w="318770" h="730250">
                <a:moveTo>
                  <a:pt x="3810" y="186690"/>
                </a:moveTo>
                <a:lnTo>
                  <a:pt x="2539" y="186690"/>
                </a:lnTo>
                <a:lnTo>
                  <a:pt x="2539" y="190500"/>
                </a:lnTo>
                <a:lnTo>
                  <a:pt x="1270" y="190500"/>
                </a:lnTo>
                <a:lnTo>
                  <a:pt x="1270" y="194310"/>
                </a:lnTo>
                <a:lnTo>
                  <a:pt x="0" y="19431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186690"/>
                </a:lnTo>
                <a:close/>
              </a:path>
              <a:path w="318770" h="730250">
                <a:moveTo>
                  <a:pt x="318770" y="186690"/>
                </a:moveTo>
                <a:lnTo>
                  <a:pt x="314960" y="186690"/>
                </a:lnTo>
                <a:lnTo>
                  <a:pt x="314960" y="237489"/>
                </a:lnTo>
                <a:lnTo>
                  <a:pt x="318770" y="237489"/>
                </a:lnTo>
                <a:lnTo>
                  <a:pt x="318770" y="186690"/>
                </a:lnTo>
                <a:close/>
              </a:path>
              <a:path w="318770" h="730250">
                <a:moveTo>
                  <a:pt x="3810" y="237490"/>
                </a:moveTo>
                <a:lnTo>
                  <a:pt x="0" y="23749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37490"/>
                </a:lnTo>
                <a:close/>
              </a:path>
              <a:path w="318770" h="730250">
                <a:moveTo>
                  <a:pt x="318770" y="237490"/>
                </a:moveTo>
                <a:lnTo>
                  <a:pt x="314960" y="237490"/>
                </a:lnTo>
                <a:lnTo>
                  <a:pt x="314960" y="294639"/>
                </a:lnTo>
                <a:lnTo>
                  <a:pt x="318770" y="294639"/>
                </a:lnTo>
                <a:lnTo>
                  <a:pt x="318770" y="237490"/>
                </a:lnTo>
                <a:close/>
              </a:path>
              <a:path w="318770" h="730250">
                <a:moveTo>
                  <a:pt x="3810" y="294640"/>
                </a:moveTo>
                <a:lnTo>
                  <a:pt x="0" y="29464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294640"/>
                </a:lnTo>
                <a:close/>
              </a:path>
              <a:path w="318770" h="730250">
                <a:moveTo>
                  <a:pt x="318770" y="294640"/>
                </a:moveTo>
                <a:lnTo>
                  <a:pt x="314960" y="294640"/>
                </a:lnTo>
                <a:lnTo>
                  <a:pt x="314960" y="332739"/>
                </a:lnTo>
                <a:lnTo>
                  <a:pt x="318770" y="332739"/>
                </a:lnTo>
                <a:lnTo>
                  <a:pt x="318770" y="294640"/>
                </a:lnTo>
                <a:close/>
              </a:path>
              <a:path w="318770" h="730250">
                <a:moveTo>
                  <a:pt x="3810" y="388747"/>
                </a:moveTo>
                <a:lnTo>
                  <a:pt x="0" y="388747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388747"/>
                </a:lnTo>
                <a:close/>
              </a:path>
              <a:path w="318770" h="730250">
                <a:moveTo>
                  <a:pt x="318770" y="388747"/>
                </a:moveTo>
                <a:lnTo>
                  <a:pt x="314960" y="388747"/>
                </a:lnTo>
                <a:lnTo>
                  <a:pt x="314960" y="402589"/>
                </a:lnTo>
                <a:lnTo>
                  <a:pt x="318770" y="402589"/>
                </a:lnTo>
                <a:lnTo>
                  <a:pt x="318770" y="388747"/>
                </a:lnTo>
                <a:close/>
              </a:path>
              <a:path w="318770" h="730250">
                <a:moveTo>
                  <a:pt x="3810" y="386333"/>
                </a:moveTo>
                <a:lnTo>
                  <a:pt x="0" y="386333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6333"/>
                </a:lnTo>
                <a:close/>
              </a:path>
              <a:path w="318770" h="730250">
                <a:moveTo>
                  <a:pt x="318770" y="386333"/>
                </a:moveTo>
                <a:lnTo>
                  <a:pt x="314960" y="386333"/>
                </a:lnTo>
                <a:lnTo>
                  <a:pt x="314960" y="388619"/>
                </a:lnTo>
                <a:lnTo>
                  <a:pt x="318770" y="388619"/>
                </a:lnTo>
                <a:lnTo>
                  <a:pt x="318770" y="386333"/>
                </a:lnTo>
                <a:close/>
              </a:path>
              <a:path w="318770" h="730250">
                <a:moveTo>
                  <a:pt x="3810" y="382523"/>
                </a:moveTo>
                <a:lnTo>
                  <a:pt x="0" y="382523"/>
                </a:lnTo>
                <a:lnTo>
                  <a:pt x="0" y="386206"/>
                </a:lnTo>
                <a:lnTo>
                  <a:pt x="3810" y="386206"/>
                </a:lnTo>
                <a:lnTo>
                  <a:pt x="3810" y="382523"/>
                </a:lnTo>
                <a:close/>
              </a:path>
              <a:path w="318770" h="730250">
                <a:moveTo>
                  <a:pt x="318770" y="382523"/>
                </a:moveTo>
                <a:lnTo>
                  <a:pt x="314960" y="382523"/>
                </a:lnTo>
                <a:lnTo>
                  <a:pt x="314960" y="386206"/>
                </a:lnTo>
                <a:lnTo>
                  <a:pt x="318770" y="386206"/>
                </a:lnTo>
                <a:lnTo>
                  <a:pt x="318770" y="382523"/>
                </a:lnTo>
                <a:close/>
              </a:path>
              <a:path w="318770" h="730250">
                <a:moveTo>
                  <a:pt x="3810" y="379983"/>
                </a:moveTo>
                <a:lnTo>
                  <a:pt x="0" y="379983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9983"/>
                </a:lnTo>
                <a:close/>
              </a:path>
              <a:path w="318770" h="730250">
                <a:moveTo>
                  <a:pt x="318770" y="379983"/>
                </a:moveTo>
                <a:lnTo>
                  <a:pt x="314960" y="379983"/>
                </a:lnTo>
                <a:lnTo>
                  <a:pt x="314960" y="382269"/>
                </a:lnTo>
                <a:lnTo>
                  <a:pt x="318770" y="382269"/>
                </a:lnTo>
                <a:lnTo>
                  <a:pt x="318770" y="379983"/>
                </a:lnTo>
                <a:close/>
              </a:path>
              <a:path w="318770" h="730250">
                <a:moveTo>
                  <a:pt x="3810" y="376173"/>
                </a:moveTo>
                <a:lnTo>
                  <a:pt x="0" y="376173"/>
                </a:lnTo>
                <a:lnTo>
                  <a:pt x="0" y="379856"/>
                </a:lnTo>
                <a:lnTo>
                  <a:pt x="3810" y="379856"/>
                </a:lnTo>
                <a:lnTo>
                  <a:pt x="3810" y="376173"/>
                </a:lnTo>
                <a:close/>
              </a:path>
              <a:path w="318770" h="730250">
                <a:moveTo>
                  <a:pt x="318770" y="376173"/>
                </a:moveTo>
                <a:lnTo>
                  <a:pt x="314960" y="376173"/>
                </a:lnTo>
                <a:lnTo>
                  <a:pt x="314960" y="379856"/>
                </a:lnTo>
                <a:lnTo>
                  <a:pt x="318770" y="379856"/>
                </a:lnTo>
                <a:lnTo>
                  <a:pt x="318770" y="376173"/>
                </a:lnTo>
                <a:close/>
              </a:path>
              <a:path w="318770" h="730250">
                <a:moveTo>
                  <a:pt x="3810" y="373633"/>
                </a:moveTo>
                <a:lnTo>
                  <a:pt x="0" y="373633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3633"/>
                </a:lnTo>
                <a:close/>
              </a:path>
              <a:path w="318770" h="730250">
                <a:moveTo>
                  <a:pt x="318770" y="373633"/>
                </a:moveTo>
                <a:lnTo>
                  <a:pt x="314960" y="373633"/>
                </a:lnTo>
                <a:lnTo>
                  <a:pt x="314960" y="375919"/>
                </a:lnTo>
                <a:lnTo>
                  <a:pt x="318770" y="375919"/>
                </a:lnTo>
                <a:lnTo>
                  <a:pt x="318770" y="373633"/>
                </a:lnTo>
                <a:close/>
              </a:path>
              <a:path w="318770" h="730250">
                <a:moveTo>
                  <a:pt x="3810" y="369823"/>
                </a:moveTo>
                <a:lnTo>
                  <a:pt x="0" y="369823"/>
                </a:lnTo>
                <a:lnTo>
                  <a:pt x="0" y="373506"/>
                </a:lnTo>
                <a:lnTo>
                  <a:pt x="3810" y="373506"/>
                </a:lnTo>
                <a:lnTo>
                  <a:pt x="3810" y="369823"/>
                </a:lnTo>
                <a:close/>
              </a:path>
              <a:path w="318770" h="730250">
                <a:moveTo>
                  <a:pt x="318770" y="369823"/>
                </a:moveTo>
                <a:lnTo>
                  <a:pt x="314960" y="369823"/>
                </a:lnTo>
                <a:lnTo>
                  <a:pt x="314960" y="373506"/>
                </a:lnTo>
                <a:lnTo>
                  <a:pt x="318770" y="373506"/>
                </a:lnTo>
                <a:lnTo>
                  <a:pt x="318770" y="369823"/>
                </a:lnTo>
                <a:close/>
              </a:path>
              <a:path w="318770" h="730250">
                <a:moveTo>
                  <a:pt x="3810" y="367283"/>
                </a:moveTo>
                <a:lnTo>
                  <a:pt x="0" y="367283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7283"/>
                </a:lnTo>
                <a:close/>
              </a:path>
              <a:path w="318770" h="730250">
                <a:moveTo>
                  <a:pt x="318770" y="367283"/>
                </a:moveTo>
                <a:lnTo>
                  <a:pt x="314960" y="367283"/>
                </a:lnTo>
                <a:lnTo>
                  <a:pt x="314960" y="369569"/>
                </a:lnTo>
                <a:lnTo>
                  <a:pt x="318770" y="369569"/>
                </a:lnTo>
                <a:lnTo>
                  <a:pt x="318770" y="367283"/>
                </a:lnTo>
                <a:close/>
              </a:path>
              <a:path w="318770" h="730250">
                <a:moveTo>
                  <a:pt x="3810" y="363473"/>
                </a:moveTo>
                <a:lnTo>
                  <a:pt x="0" y="363473"/>
                </a:lnTo>
                <a:lnTo>
                  <a:pt x="0" y="367156"/>
                </a:lnTo>
                <a:lnTo>
                  <a:pt x="3810" y="367156"/>
                </a:lnTo>
                <a:lnTo>
                  <a:pt x="3810" y="363473"/>
                </a:lnTo>
                <a:close/>
              </a:path>
              <a:path w="318770" h="730250">
                <a:moveTo>
                  <a:pt x="318770" y="363473"/>
                </a:moveTo>
                <a:lnTo>
                  <a:pt x="314960" y="363473"/>
                </a:lnTo>
                <a:lnTo>
                  <a:pt x="314960" y="367156"/>
                </a:lnTo>
                <a:lnTo>
                  <a:pt x="318770" y="367156"/>
                </a:lnTo>
                <a:lnTo>
                  <a:pt x="318770" y="363473"/>
                </a:lnTo>
                <a:close/>
              </a:path>
              <a:path w="318770" h="730250">
                <a:moveTo>
                  <a:pt x="3810" y="360933"/>
                </a:moveTo>
                <a:lnTo>
                  <a:pt x="0" y="360933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0933"/>
                </a:lnTo>
                <a:close/>
              </a:path>
              <a:path w="318770" h="730250">
                <a:moveTo>
                  <a:pt x="318770" y="360933"/>
                </a:moveTo>
                <a:lnTo>
                  <a:pt x="314960" y="360933"/>
                </a:lnTo>
                <a:lnTo>
                  <a:pt x="314960" y="363219"/>
                </a:lnTo>
                <a:lnTo>
                  <a:pt x="318770" y="363219"/>
                </a:lnTo>
                <a:lnTo>
                  <a:pt x="318770" y="360933"/>
                </a:lnTo>
                <a:close/>
              </a:path>
              <a:path w="318770" h="730250">
                <a:moveTo>
                  <a:pt x="3810" y="357123"/>
                </a:moveTo>
                <a:lnTo>
                  <a:pt x="0" y="357123"/>
                </a:lnTo>
                <a:lnTo>
                  <a:pt x="0" y="360806"/>
                </a:lnTo>
                <a:lnTo>
                  <a:pt x="3810" y="360806"/>
                </a:lnTo>
                <a:lnTo>
                  <a:pt x="3810" y="357123"/>
                </a:lnTo>
                <a:close/>
              </a:path>
              <a:path w="318770" h="730250">
                <a:moveTo>
                  <a:pt x="318770" y="357123"/>
                </a:moveTo>
                <a:lnTo>
                  <a:pt x="314960" y="357123"/>
                </a:lnTo>
                <a:lnTo>
                  <a:pt x="314960" y="360806"/>
                </a:lnTo>
                <a:lnTo>
                  <a:pt x="318770" y="360806"/>
                </a:lnTo>
                <a:lnTo>
                  <a:pt x="318770" y="357123"/>
                </a:lnTo>
                <a:close/>
              </a:path>
              <a:path w="318770" h="730250">
                <a:moveTo>
                  <a:pt x="3810" y="354583"/>
                </a:moveTo>
                <a:lnTo>
                  <a:pt x="0" y="354583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4583"/>
                </a:lnTo>
                <a:close/>
              </a:path>
              <a:path w="318770" h="730250">
                <a:moveTo>
                  <a:pt x="318770" y="354583"/>
                </a:moveTo>
                <a:lnTo>
                  <a:pt x="314960" y="354583"/>
                </a:lnTo>
                <a:lnTo>
                  <a:pt x="314960" y="356869"/>
                </a:lnTo>
                <a:lnTo>
                  <a:pt x="318770" y="356869"/>
                </a:lnTo>
                <a:lnTo>
                  <a:pt x="318770" y="354583"/>
                </a:lnTo>
                <a:close/>
              </a:path>
              <a:path w="318770" h="730250">
                <a:moveTo>
                  <a:pt x="3810" y="350773"/>
                </a:moveTo>
                <a:lnTo>
                  <a:pt x="0" y="350773"/>
                </a:lnTo>
                <a:lnTo>
                  <a:pt x="0" y="354456"/>
                </a:lnTo>
                <a:lnTo>
                  <a:pt x="3810" y="354456"/>
                </a:lnTo>
                <a:lnTo>
                  <a:pt x="3810" y="350773"/>
                </a:lnTo>
                <a:close/>
              </a:path>
              <a:path w="318770" h="730250">
                <a:moveTo>
                  <a:pt x="318770" y="350773"/>
                </a:moveTo>
                <a:lnTo>
                  <a:pt x="314960" y="350773"/>
                </a:lnTo>
                <a:lnTo>
                  <a:pt x="314960" y="354456"/>
                </a:lnTo>
                <a:lnTo>
                  <a:pt x="318770" y="354456"/>
                </a:lnTo>
                <a:lnTo>
                  <a:pt x="318770" y="350773"/>
                </a:lnTo>
                <a:close/>
              </a:path>
              <a:path w="318770" h="730250">
                <a:moveTo>
                  <a:pt x="3810" y="341883"/>
                </a:moveTo>
                <a:lnTo>
                  <a:pt x="0" y="341883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1883"/>
                </a:lnTo>
                <a:close/>
              </a:path>
              <a:path w="318770" h="730250">
                <a:moveTo>
                  <a:pt x="318770" y="341883"/>
                </a:moveTo>
                <a:lnTo>
                  <a:pt x="314960" y="341883"/>
                </a:lnTo>
                <a:lnTo>
                  <a:pt x="314960" y="350519"/>
                </a:lnTo>
                <a:lnTo>
                  <a:pt x="318770" y="350519"/>
                </a:lnTo>
                <a:lnTo>
                  <a:pt x="318770" y="341883"/>
                </a:lnTo>
                <a:close/>
              </a:path>
              <a:path w="318770" h="730250">
                <a:moveTo>
                  <a:pt x="3810" y="338073"/>
                </a:moveTo>
                <a:lnTo>
                  <a:pt x="0" y="338073"/>
                </a:lnTo>
                <a:lnTo>
                  <a:pt x="0" y="341756"/>
                </a:lnTo>
                <a:lnTo>
                  <a:pt x="3810" y="341756"/>
                </a:lnTo>
                <a:lnTo>
                  <a:pt x="3810" y="338073"/>
                </a:lnTo>
                <a:close/>
              </a:path>
              <a:path w="318770" h="730250">
                <a:moveTo>
                  <a:pt x="318770" y="338073"/>
                </a:moveTo>
                <a:lnTo>
                  <a:pt x="314960" y="338073"/>
                </a:lnTo>
                <a:lnTo>
                  <a:pt x="314960" y="341756"/>
                </a:lnTo>
                <a:lnTo>
                  <a:pt x="318770" y="341756"/>
                </a:lnTo>
                <a:lnTo>
                  <a:pt x="318770" y="338073"/>
                </a:lnTo>
                <a:close/>
              </a:path>
              <a:path w="318770" h="730250">
                <a:moveTo>
                  <a:pt x="3810" y="335533"/>
                </a:moveTo>
                <a:lnTo>
                  <a:pt x="0" y="335533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5533"/>
                </a:lnTo>
                <a:close/>
              </a:path>
              <a:path w="318770" h="730250">
                <a:moveTo>
                  <a:pt x="318770" y="335533"/>
                </a:moveTo>
                <a:lnTo>
                  <a:pt x="314960" y="335533"/>
                </a:lnTo>
                <a:lnTo>
                  <a:pt x="314960" y="337819"/>
                </a:lnTo>
                <a:lnTo>
                  <a:pt x="318770" y="337819"/>
                </a:lnTo>
                <a:lnTo>
                  <a:pt x="318770" y="335533"/>
                </a:lnTo>
                <a:close/>
              </a:path>
              <a:path w="318770" h="730250">
                <a:moveTo>
                  <a:pt x="3810" y="332993"/>
                </a:moveTo>
                <a:lnTo>
                  <a:pt x="0" y="332993"/>
                </a:lnTo>
                <a:lnTo>
                  <a:pt x="0" y="335406"/>
                </a:lnTo>
                <a:lnTo>
                  <a:pt x="3810" y="335406"/>
                </a:lnTo>
                <a:lnTo>
                  <a:pt x="3810" y="332993"/>
                </a:lnTo>
                <a:close/>
              </a:path>
              <a:path w="318770" h="730250">
                <a:moveTo>
                  <a:pt x="318770" y="332993"/>
                </a:moveTo>
                <a:lnTo>
                  <a:pt x="314960" y="332993"/>
                </a:lnTo>
                <a:lnTo>
                  <a:pt x="314960" y="335406"/>
                </a:lnTo>
                <a:lnTo>
                  <a:pt x="318770" y="335406"/>
                </a:lnTo>
                <a:lnTo>
                  <a:pt x="318770" y="332993"/>
                </a:lnTo>
                <a:close/>
              </a:path>
              <a:path w="318770" h="730250">
                <a:moveTo>
                  <a:pt x="3810" y="402590"/>
                </a:moveTo>
                <a:lnTo>
                  <a:pt x="0" y="402590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02590"/>
                </a:lnTo>
                <a:close/>
              </a:path>
              <a:path w="318770" h="730250">
                <a:moveTo>
                  <a:pt x="318770" y="402590"/>
                </a:moveTo>
                <a:lnTo>
                  <a:pt x="314960" y="402590"/>
                </a:lnTo>
                <a:lnTo>
                  <a:pt x="314960" y="440689"/>
                </a:lnTo>
                <a:lnTo>
                  <a:pt x="318770" y="440689"/>
                </a:lnTo>
                <a:lnTo>
                  <a:pt x="318770" y="402590"/>
                </a:lnTo>
                <a:close/>
              </a:path>
              <a:path w="318770" h="730250">
                <a:moveTo>
                  <a:pt x="3810" y="609600"/>
                </a:moveTo>
                <a:lnTo>
                  <a:pt x="0" y="609600"/>
                </a:lnTo>
                <a:lnTo>
                  <a:pt x="0" y="610869"/>
                </a:lnTo>
                <a:lnTo>
                  <a:pt x="3810" y="610869"/>
                </a:lnTo>
                <a:lnTo>
                  <a:pt x="3810" y="609600"/>
                </a:lnTo>
                <a:close/>
              </a:path>
              <a:path w="318770" h="730250">
                <a:moveTo>
                  <a:pt x="3810" y="605789"/>
                </a:moveTo>
                <a:lnTo>
                  <a:pt x="0" y="605789"/>
                </a:lnTo>
                <a:lnTo>
                  <a:pt x="0" y="608329"/>
                </a:lnTo>
                <a:lnTo>
                  <a:pt x="3810" y="608329"/>
                </a:lnTo>
                <a:lnTo>
                  <a:pt x="3810" y="605789"/>
                </a:lnTo>
                <a:close/>
              </a:path>
              <a:path w="318770" h="730250">
                <a:moveTo>
                  <a:pt x="318770" y="609600"/>
                </a:moveTo>
                <a:lnTo>
                  <a:pt x="314960" y="609600"/>
                </a:lnTo>
                <a:lnTo>
                  <a:pt x="314960" y="610869"/>
                </a:lnTo>
                <a:lnTo>
                  <a:pt x="318770" y="610869"/>
                </a:lnTo>
                <a:lnTo>
                  <a:pt x="318770" y="609600"/>
                </a:lnTo>
                <a:close/>
              </a:path>
              <a:path w="318770" h="730250">
                <a:moveTo>
                  <a:pt x="318770" y="605789"/>
                </a:moveTo>
                <a:lnTo>
                  <a:pt x="314960" y="605789"/>
                </a:lnTo>
                <a:lnTo>
                  <a:pt x="314960" y="608329"/>
                </a:lnTo>
                <a:lnTo>
                  <a:pt x="318770" y="608329"/>
                </a:lnTo>
                <a:lnTo>
                  <a:pt x="318770" y="605789"/>
                </a:lnTo>
                <a:close/>
              </a:path>
              <a:path w="318770" h="730250">
                <a:moveTo>
                  <a:pt x="3810" y="603250"/>
                </a:moveTo>
                <a:lnTo>
                  <a:pt x="0" y="603250"/>
                </a:lnTo>
                <a:lnTo>
                  <a:pt x="0" y="604519"/>
                </a:lnTo>
                <a:lnTo>
                  <a:pt x="3810" y="604519"/>
                </a:lnTo>
                <a:lnTo>
                  <a:pt x="3810" y="603250"/>
                </a:lnTo>
                <a:close/>
              </a:path>
              <a:path w="318770" h="730250">
                <a:moveTo>
                  <a:pt x="3810" y="599439"/>
                </a:moveTo>
                <a:lnTo>
                  <a:pt x="0" y="599439"/>
                </a:lnTo>
                <a:lnTo>
                  <a:pt x="0" y="601979"/>
                </a:lnTo>
                <a:lnTo>
                  <a:pt x="3810" y="601979"/>
                </a:lnTo>
                <a:lnTo>
                  <a:pt x="3810" y="599439"/>
                </a:lnTo>
                <a:close/>
              </a:path>
              <a:path w="318770" h="730250">
                <a:moveTo>
                  <a:pt x="318770" y="603250"/>
                </a:moveTo>
                <a:lnTo>
                  <a:pt x="314960" y="603250"/>
                </a:lnTo>
                <a:lnTo>
                  <a:pt x="314960" y="604519"/>
                </a:lnTo>
                <a:lnTo>
                  <a:pt x="318770" y="604519"/>
                </a:lnTo>
                <a:lnTo>
                  <a:pt x="318770" y="603250"/>
                </a:lnTo>
                <a:close/>
              </a:path>
              <a:path w="318770" h="730250">
                <a:moveTo>
                  <a:pt x="318770" y="599439"/>
                </a:moveTo>
                <a:lnTo>
                  <a:pt x="314960" y="599439"/>
                </a:lnTo>
                <a:lnTo>
                  <a:pt x="314960" y="601979"/>
                </a:lnTo>
                <a:lnTo>
                  <a:pt x="318770" y="601979"/>
                </a:lnTo>
                <a:lnTo>
                  <a:pt x="318770" y="599439"/>
                </a:lnTo>
                <a:close/>
              </a:path>
              <a:path w="318770" h="730250">
                <a:moveTo>
                  <a:pt x="3810" y="596900"/>
                </a:moveTo>
                <a:lnTo>
                  <a:pt x="0" y="596900"/>
                </a:lnTo>
                <a:lnTo>
                  <a:pt x="0" y="598169"/>
                </a:lnTo>
                <a:lnTo>
                  <a:pt x="3810" y="598169"/>
                </a:lnTo>
                <a:lnTo>
                  <a:pt x="3810" y="596900"/>
                </a:lnTo>
                <a:close/>
              </a:path>
              <a:path w="318770" h="730250">
                <a:moveTo>
                  <a:pt x="3810" y="593089"/>
                </a:moveTo>
                <a:lnTo>
                  <a:pt x="0" y="593089"/>
                </a:lnTo>
                <a:lnTo>
                  <a:pt x="0" y="595629"/>
                </a:lnTo>
                <a:lnTo>
                  <a:pt x="3810" y="595629"/>
                </a:lnTo>
                <a:lnTo>
                  <a:pt x="3810" y="593089"/>
                </a:lnTo>
                <a:close/>
              </a:path>
              <a:path w="318770" h="730250">
                <a:moveTo>
                  <a:pt x="318770" y="596900"/>
                </a:moveTo>
                <a:lnTo>
                  <a:pt x="314960" y="596900"/>
                </a:lnTo>
                <a:lnTo>
                  <a:pt x="314960" y="598169"/>
                </a:lnTo>
                <a:lnTo>
                  <a:pt x="318770" y="598169"/>
                </a:lnTo>
                <a:lnTo>
                  <a:pt x="318770" y="596900"/>
                </a:lnTo>
                <a:close/>
              </a:path>
              <a:path w="318770" h="730250">
                <a:moveTo>
                  <a:pt x="318770" y="593089"/>
                </a:moveTo>
                <a:lnTo>
                  <a:pt x="314960" y="593089"/>
                </a:lnTo>
                <a:lnTo>
                  <a:pt x="314960" y="595629"/>
                </a:lnTo>
                <a:lnTo>
                  <a:pt x="318770" y="595629"/>
                </a:lnTo>
                <a:lnTo>
                  <a:pt x="318770" y="593089"/>
                </a:lnTo>
                <a:close/>
              </a:path>
              <a:path w="318770" h="730250">
                <a:moveTo>
                  <a:pt x="3810" y="590550"/>
                </a:moveTo>
                <a:lnTo>
                  <a:pt x="0" y="590550"/>
                </a:lnTo>
                <a:lnTo>
                  <a:pt x="0" y="591819"/>
                </a:lnTo>
                <a:lnTo>
                  <a:pt x="3810" y="591819"/>
                </a:lnTo>
                <a:lnTo>
                  <a:pt x="3810" y="590550"/>
                </a:lnTo>
                <a:close/>
              </a:path>
              <a:path w="318770" h="730250">
                <a:moveTo>
                  <a:pt x="3810" y="586739"/>
                </a:moveTo>
                <a:lnTo>
                  <a:pt x="0" y="586739"/>
                </a:lnTo>
                <a:lnTo>
                  <a:pt x="0" y="589279"/>
                </a:lnTo>
                <a:lnTo>
                  <a:pt x="3810" y="589279"/>
                </a:lnTo>
                <a:lnTo>
                  <a:pt x="3810" y="586739"/>
                </a:lnTo>
                <a:close/>
              </a:path>
              <a:path w="318770" h="730250">
                <a:moveTo>
                  <a:pt x="318770" y="590550"/>
                </a:moveTo>
                <a:lnTo>
                  <a:pt x="314960" y="590550"/>
                </a:lnTo>
                <a:lnTo>
                  <a:pt x="314960" y="591819"/>
                </a:lnTo>
                <a:lnTo>
                  <a:pt x="318770" y="591819"/>
                </a:lnTo>
                <a:lnTo>
                  <a:pt x="318770" y="590550"/>
                </a:lnTo>
                <a:close/>
              </a:path>
              <a:path w="318770" h="730250">
                <a:moveTo>
                  <a:pt x="318770" y="586739"/>
                </a:moveTo>
                <a:lnTo>
                  <a:pt x="314960" y="586739"/>
                </a:lnTo>
                <a:lnTo>
                  <a:pt x="314960" y="589279"/>
                </a:lnTo>
                <a:lnTo>
                  <a:pt x="318770" y="589279"/>
                </a:lnTo>
                <a:lnTo>
                  <a:pt x="318770" y="586739"/>
                </a:lnTo>
                <a:close/>
              </a:path>
              <a:path w="318770" h="730250">
                <a:moveTo>
                  <a:pt x="3810" y="584200"/>
                </a:moveTo>
                <a:lnTo>
                  <a:pt x="0" y="584200"/>
                </a:lnTo>
                <a:lnTo>
                  <a:pt x="0" y="585469"/>
                </a:lnTo>
                <a:lnTo>
                  <a:pt x="3810" y="585469"/>
                </a:lnTo>
                <a:lnTo>
                  <a:pt x="3810" y="584200"/>
                </a:lnTo>
                <a:close/>
              </a:path>
              <a:path w="318770" h="730250">
                <a:moveTo>
                  <a:pt x="3810" y="580389"/>
                </a:moveTo>
                <a:lnTo>
                  <a:pt x="0" y="580389"/>
                </a:lnTo>
                <a:lnTo>
                  <a:pt x="0" y="582929"/>
                </a:lnTo>
                <a:lnTo>
                  <a:pt x="3810" y="582929"/>
                </a:lnTo>
                <a:lnTo>
                  <a:pt x="3810" y="580389"/>
                </a:lnTo>
                <a:close/>
              </a:path>
              <a:path w="318770" h="730250">
                <a:moveTo>
                  <a:pt x="318770" y="584200"/>
                </a:moveTo>
                <a:lnTo>
                  <a:pt x="314960" y="584200"/>
                </a:lnTo>
                <a:lnTo>
                  <a:pt x="314960" y="585469"/>
                </a:lnTo>
                <a:lnTo>
                  <a:pt x="318770" y="585469"/>
                </a:lnTo>
                <a:lnTo>
                  <a:pt x="318770" y="584200"/>
                </a:lnTo>
                <a:close/>
              </a:path>
              <a:path w="318770" h="730250">
                <a:moveTo>
                  <a:pt x="318770" y="580389"/>
                </a:moveTo>
                <a:lnTo>
                  <a:pt x="314960" y="580389"/>
                </a:lnTo>
                <a:lnTo>
                  <a:pt x="314960" y="582929"/>
                </a:lnTo>
                <a:lnTo>
                  <a:pt x="318770" y="582929"/>
                </a:lnTo>
                <a:lnTo>
                  <a:pt x="318770" y="580389"/>
                </a:lnTo>
                <a:close/>
              </a:path>
              <a:path w="318770" h="730250">
                <a:moveTo>
                  <a:pt x="3810" y="577850"/>
                </a:moveTo>
                <a:lnTo>
                  <a:pt x="0" y="577850"/>
                </a:lnTo>
                <a:lnTo>
                  <a:pt x="0" y="579119"/>
                </a:lnTo>
                <a:lnTo>
                  <a:pt x="3810" y="579119"/>
                </a:lnTo>
                <a:lnTo>
                  <a:pt x="3810" y="577850"/>
                </a:lnTo>
                <a:close/>
              </a:path>
              <a:path w="318770" h="730250">
                <a:moveTo>
                  <a:pt x="3810" y="574039"/>
                </a:moveTo>
                <a:lnTo>
                  <a:pt x="0" y="574039"/>
                </a:lnTo>
                <a:lnTo>
                  <a:pt x="0" y="576579"/>
                </a:lnTo>
                <a:lnTo>
                  <a:pt x="3810" y="576579"/>
                </a:lnTo>
                <a:lnTo>
                  <a:pt x="3810" y="574039"/>
                </a:lnTo>
                <a:close/>
              </a:path>
              <a:path w="318770" h="730250">
                <a:moveTo>
                  <a:pt x="318770" y="577850"/>
                </a:moveTo>
                <a:lnTo>
                  <a:pt x="314960" y="577850"/>
                </a:lnTo>
                <a:lnTo>
                  <a:pt x="314960" y="579119"/>
                </a:lnTo>
                <a:lnTo>
                  <a:pt x="318770" y="579119"/>
                </a:lnTo>
                <a:lnTo>
                  <a:pt x="318770" y="577850"/>
                </a:lnTo>
                <a:close/>
              </a:path>
              <a:path w="318770" h="730250">
                <a:moveTo>
                  <a:pt x="318770" y="574039"/>
                </a:moveTo>
                <a:lnTo>
                  <a:pt x="314960" y="574039"/>
                </a:lnTo>
                <a:lnTo>
                  <a:pt x="314960" y="576579"/>
                </a:lnTo>
                <a:lnTo>
                  <a:pt x="318770" y="576579"/>
                </a:lnTo>
                <a:lnTo>
                  <a:pt x="318770" y="574039"/>
                </a:lnTo>
                <a:close/>
              </a:path>
              <a:path w="318770" h="730250">
                <a:moveTo>
                  <a:pt x="3810" y="571500"/>
                </a:moveTo>
                <a:lnTo>
                  <a:pt x="0" y="571500"/>
                </a:lnTo>
                <a:lnTo>
                  <a:pt x="0" y="572769"/>
                </a:lnTo>
                <a:lnTo>
                  <a:pt x="3810" y="572769"/>
                </a:lnTo>
                <a:lnTo>
                  <a:pt x="3810" y="571500"/>
                </a:lnTo>
                <a:close/>
              </a:path>
              <a:path w="318770" h="730250">
                <a:moveTo>
                  <a:pt x="3810" y="567689"/>
                </a:moveTo>
                <a:lnTo>
                  <a:pt x="0" y="567689"/>
                </a:lnTo>
                <a:lnTo>
                  <a:pt x="0" y="570229"/>
                </a:lnTo>
                <a:lnTo>
                  <a:pt x="3810" y="570229"/>
                </a:lnTo>
                <a:lnTo>
                  <a:pt x="3810" y="567689"/>
                </a:lnTo>
                <a:close/>
              </a:path>
              <a:path w="318770" h="730250">
                <a:moveTo>
                  <a:pt x="318770" y="571500"/>
                </a:moveTo>
                <a:lnTo>
                  <a:pt x="314960" y="571500"/>
                </a:lnTo>
                <a:lnTo>
                  <a:pt x="314960" y="572769"/>
                </a:lnTo>
                <a:lnTo>
                  <a:pt x="318770" y="572769"/>
                </a:lnTo>
                <a:lnTo>
                  <a:pt x="318770" y="571500"/>
                </a:lnTo>
                <a:close/>
              </a:path>
              <a:path w="318770" h="730250">
                <a:moveTo>
                  <a:pt x="318770" y="567689"/>
                </a:moveTo>
                <a:lnTo>
                  <a:pt x="314960" y="567689"/>
                </a:lnTo>
                <a:lnTo>
                  <a:pt x="314960" y="570229"/>
                </a:lnTo>
                <a:lnTo>
                  <a:pt x="318770" y="570229"/>
                </a:lnTo>
                <a:lnTo>
                  <a:pt x="318770" y="567689"/>
                </a:lnTo>
                <a:close/>
              </a:path>
              <a:path w="318770" h="730250">
                <a:moveTo>
                  <a:pt x="3810" y="565150"/>
                </a:moveTo>
                <a:lnTo>
                  <a:pt x="0" y="565150"/>
                </a:lnTo>
                <a:lnTo>
                  <a:pt x="0" y="566419"/>
                </a:lnTo>
                <a:lnTo>
                  <a:pt x="3810" y="566419"/>
                </a:lnTo>
                <a:lnTo>
                  <a:pt x="3810" y="565150"/>
                </a:lnTo>
                <a:close/>
              </a:path>
              <a:path w="318770" h="730250">
                <a:moveTo>
                  <a:pt x="3810" y="561339"/>
                </a:moveTo>
                <a:lnTo>
                  <a:pt x="0" y="561339"/>
                </a:lnTo>
                <a:lnTo>
                  <a:pt x="0" y="563879"/>
                </a:lnTo>
                <a:lnTo>
                  <a:pt x="3810" y="563879"/>
                </a:lnTo>
                <a:lnTo>
                  <a:pt x="3810" y="561339"/>
                </a:lnTo>
                <a:close/>
              </a:path>
              <a:path w="318770" h="730250">
                <a:moveTo>
                  <a:pt x="318770" y="565150"/>
                </a:moveTo>
                <a:lnTo>
                  <a:pt x="314960" y="565150"/>
                </a:lnTo>
                <a:lnTo>
                  <a:pt x="314960" y="566419"/>
                </a:lnTo>
                <a:lnTo>
                  <a:pt x="318770" y="566419"/>
                </a:lnTo>
                <a:lnTo>
                  <a:pt x="318770" y="565150"/>
                </a:lnTo>
                <a:close/>
              </a:path>
              <a:path w="318770" h="730250">
                <a:moveTo>
                  <a:pt x="318770" y="561339"/>
                </a:moveTo>
                <a:lnTo>
                  <a:pt x="314960" y="561339"/>
                </a:lnTo>
                <a:lnTo>
                  <a:pt x="314960" y="563879"/>
                </a:lnTo>
                <a:lnTo>
                  <a:pt x="318770" y="563879"/>
                </a:lnTo>
                <a:lnTo>
                  <a:pt x="318770" y="561339"/>
                </a:lnTo>
                <a:close/>
              </a:path>
              <a:path w="318770" h="730250">
                <a:moveTo>
                  <a:pt x="3810" y="558800"/>
                </a:moveTo>
                <a:lnTo>
                  <a:pt x="0" y="558800"/>
                </a:lnTo>
                <a:lnTo>
                  <a:pt x="0" y="560069"/>
                </a:lnTo>
                <a:lnTo>
                  <a:pt x="3810" y="560069"/>
                </a:lnTo>
                <a:lnTo>
                  <a:pt x="3810" y="558800"/>
                </a:lnTo>
                <a:close/>
              </a:path>
              <a:path w="318770" h="730250">
                <a:moveTo>
                  <a:pt x="3810" y="554989"/>
                </a:moveTo>
                <a:lnTo>
                  <a:pt x="0" y="554989"/>
                </a:lnTo>
                <a:lnTo>
                  <a:pt x="0" y="557529"/>
                </a:lnTo>
                <a:lnTo>
                  <a:pt x="3810" y="557529"/>
                </a:lnTo>
                <a:lnTo>
                  <a:pt x="3810" y="554989"/>
                </a:lnTo>
                <a:close/>
              </a:path>
              <a:path w="318770" h="730250">
                <a:moveTo>
                  <a:pt x="318770" y="558800"/>
                </a:moveTo>
                <a:lnTo>
                  <a:pt x="314960" y="558800"/>
                </a:lnTo>
                <a:lnTo>
                  <a:pt x="314960" y="560069"/>
                </a:lnTo>
                <a:lnTo>
                  <a:pt x="318770" y="560069"/>
                </a:lnTo>
                <a:lnTo>
                  <a:pt x="318770" y="558800"/>
                </a:lnTo>
                <a:close/>
              </a:path>
              <a:path w="318770" h="730250">
                <a:moveTo>
                  <a:pt x="318770" y="554989"/>
                </a:moveTo>
                <a:lnTo>
                  <a:pt x="314960" y="554989"/>
                </a:lnTo>
                <a:lnTo>
                  <a:pt x="314960" y="557529"/>
                </a:lnTo>
                <a:lnTo>
                  <a:pt x="318770" y="557529"/>
                </a:lnTo>
                <a:lnTo>
                  <a:pt x="318770" y="554989"/>
                </a:lnTo>
                <a:close/>
              </a:path>
              <a:path w="318770" h="730250">
                <a:moveTo>
                  <a:pt x="3810" y="552450"/>
                </a:moveTo>
                <a:lnTo>
                  <a:pt x="0" y="552450"/>
                </a:lnTo>
                <a:lnTo>
                  <a:pt x="0" y="553719"/>
                </a:lnTo>
                <a:lnTo>
                  <a:pt x="3810" y="553719"/>
                </a:lnTo>
                <a:lnTo>
                  <a:pt x="3810" y="552450"/>
                </a:lnTo>
                <a:close/>
              </a:path>
              <a:path w="318770" h="730250">
                <a:moveTo>
                  <a:pt x="3810" y="548639"/>
                </a:moveTo>
                <a:lnTo>
                  <a:pt x="0" y="548639"/>
                </a:lnTo>
                <a:lnTo>
                  <a:pt x="0" y="551179"/>
                </a:lnTo>
                <a:lnTo>
                  <a:pt x="3810" y="551179"/>
                </a:lnTo>
                <a:lnTo>
                  <a:pt x="3810" y="548639"/>
                </a:lnTo>
                <a:close/>
              </a:path>
              <a:path w="318770" h="730250">
                <a:moveTo>
                  <a:pt x="318770" y="552450"/>
                </a:moveTo>
                <a:lnTo>
                  <a:pt x="314960" y="552450"/>
                </a:lnTo>
                <a:lnTo>
                  <a:pt x="314960" y="553719"/>
                </a:lnTo>
                <a:lnTo>
                  <a:pt x="318770" y="553719"/>
                </a:lnTo>
                <a:lnTo>
                  <a:pt x="318770" y="552450"/>
                </a:lnTo>
                <a:close/>
              </a:path>
              <a:path w="318770" h="730250">
                <a:moveTo>
                  <a:pt x="318770" y="548639"/>
                </a:moveTo>
                <a:lnTo>
                  <a:pt x="314960" y="548639"/>
                </a:lnTo>
                <a:lnTo>
                  <a:pt x="314960" y="551179"/>
                </a:lnTo>
                <a:lnTo>
                  <a:pt x="318770" y="551179"/>
                </a:lnTo>
                <a:lnTo>
                  <a:pt x="318770" y="548639"/>
                </a:lnTo>
                <a:close/>
              </a:path>
              <a:path w="318770" h="730250">
                <a:moveTo>
                  <a:pt x="3810" y="546100"/>
                </a:moveTo>
                <a:lnTo>
                  <a:pt x="0" y="546100"/>
                </a:lnTo>
                <a:lnTo>
                  <a:pt x="0" y="547369"/>
                </a:lnTo>
                <a:lnTo>
                  <a:pt x="3810" y="547369"/>
                </a:lnTo>
                <a:lnTo>
                  <a:pt x="3810" y="546100"/>
                </a:lnTo>
                <a:close/>
              </a:path>
              <a:path w="318770" h="730250">
                <a:moveTo>
                  <a:pt x="3810" y="542289"/>
                </a:moveTo>
                <a:lnTo>
                  <a:pt x="0" y="542289"/>
                </a:lnTo>
                <a:lnTo>
                  <a:pt x="0" y="544829"/>
                </a:lnTo>
                <a:lnTo>
                  <a:pt x="3810" y="544829"/>
                </a:lnTo>
                <a:lnTo>
                  <a:pt x="3810" y="542289"/>
                </a:lnTo>
                <a:close/>
              </a:path>
              <a:path w="318770" h="730250">
                <a:moveTo>
                  <a:pt x="318770" y="546100"/>
                </a:moveTo>
                <a:lnTo>
                  <a:pt x="314960" y="546100"/>
                </a:lnTo>
                <a:lnTo>
                  <a:pt x="314960" y="547369"/>
                </a:lnTo>
                <a:lnTo>
                  <a:pt x="318770" y="547369"/>
                </a:lnTo>
                <a:lnTo>
                  <a:pt x="318770" y="546100"/>
                </a:lnTo>
                <a:close/>
              </a:path>
              <a:path w="318770" h="730250">
                <a:moveTo>
                  <a:pt x="318770" y="542289"/>
                </a:moveTo>
                <a:lnTo>
                  <a:pt x="314960" y="542289"/>
                </a:lnTo>
                <a:lnTo>
                  <a:pt x="314960" y="544829"/>
                </a:lnTo>
                <a:lnTo>
                  <a:pt x="318770" y="544829"/>
                </a:lnTo>
                <a:lnTo>
                  <a:pt x="318770" y="542289"/>
                </a:lnTo>
                <a:close/>
              </a:path>
              <a:path w="318770" h="730250">
                <a:moveTo>
                  <a:pt x="3810" y="539750"/>
                </a:moveTo>
                <a:lnTo>
                  <a:pt x="0" y="539750"/>
                </a:lnTo>
                <a:lnTo>
                  <a:pt x="0" y="541019"/>
                </a:lnTo>
                <a:lnTo>
                  <a:pt x="3810" y="541019"/>
                </a:lnTo>
                <a:lnTo>
                  <a:pt x="3810" y="539750"/>
                </a:lnTo>
                <a:close/>
              </a:path>
              <a:path w="318770" h="730250">
                <a:moveTo>
                  <a:pt x="3810" y="535939"/>
                </a:moveTo>
                <a:lnTo>
                  <a:pt x="0" y="535939"/>
                </a:lnTo>
                <a:lnTo>
                  <a:pt x="0" y="538479"/>
                </a:lnTo>
                <a:lnTo>
                  <a:pt x="3810" y="538479"/>
                </a:lnTo>
                <a:lnTo>
                  <a:pt x="3810" y="535939"/>
                </a:lnTo>
                <a:close/>
              </a:path>
              <a:path w="318770" h="730250">
                <a:moveTo>
                  <a:pt x="318770" y="539750"/>
                </a:moveTo>
                <a:lnTo>
                  <a:pt x="314960" y="539750"/>
                </a:lnTo>
                <a:lnTo>
                  <a:pt x="314960" y="541019"/>
                </a:lnTo>
                <a:lnTo>
                  <a:pt x="318770" y="541019"/>
                </a:lnTo>
                <a:lnTo>
                  <a:pt x="318770" y="539750"/>
                </a:lnTo>
                <a:close/>
              </a:path>
              <a:path w="318770" h="730250">
                <a:moveTo>
                  <a:pt x="318770" y="535939"/>
                </a:moveTo>
                <a:lnTo>
                  <a:pt x="314960" y="535939"/>
                </a:lnTo>
                <a:lnTo>
                  <a:pt x="314960" y="538479"/>
                </a:lnTo>
                <a:lnTo>
                  <a:pt x="318770" y="538479"/>
                </a:lnTo>
                <a:lnTo>
                  <a:pt x="318770" y="535939"/>
                </a:lnTo>
                <a:close/>
              </a:path>
              <a:path w="318770" h="730250">
                <a:moveTo>
                  <a:pt x="3810" y="533400"/>
                </a:moveTo>
                <a:lnTo>
                  <a:pt x="0" y="533400"/>
                </a:lnTo>
                <a:lnTo>
                  <a:pt x="0" y="534669"/>
                </a:lnTo>
                <a:lnTo>
                  <a:pt x="3810" y="534669"/>
                </a:lnTo>
                <a:lnTo>
                  <a:pt x="3810" y="533400"/>
                </a:lnTo>
                <a:close/>
              </a:path>
              <a:path w="318770" h="730250">
                <a:moveTo>
                  <a:pt x="3810" y="529589"/>
                </a:moveTo>
                <a:lnTo>
                  <a:pt x="0" y="529589"/>
                </a:lnTo>
                <a:lnTo>
                  <a:pt x="0" y="532129"/>
                </a:lnTo>
                <a:lnTo>
                  <a:pt x="3810" y="532129"/>
                </a:lnTo>
                <a:lnTo>
                  <a:pt x="3810" y="529589"/>
                </a:lnTo>
                <a:close/>
              </a:path>
              <a:path w="318770" h="730250">
                <a:moveTo>
                  <a:pt x="318770" y="533400"/>
                </a:moveTo>
                <a:lnTo>
                  <a:pt x="314960" y="533400"/>
                </a:lnTo>
                <a:lnTo>
                  <a:pt x="314960" y="534669"/>
                </a:lnTo>
                <a:lnTo>
                  <a:pt x="318770" y="534669"/>
                </a:lnTo>
                <a:lnTo>
                  <a:pt x="318770" y="533400"/>
                </a:lnTo>
                <a:close/>
              </a:path>
              <a:path w="318770" h="730250">
                <a:moveTo>
                  <a:pt x="318770" y="529589"/>
                </a:moveTo>
                <a:lnTo>
                  <a:pt x="314960" y="529589"/>
                </a:lnTo>
                <a:lnTo>
                  <a:pt x="314960" y="532129"/>
                </a:lnTo>
                <a:lnTo>
                  <a:pt x="318770" y="532129"/>
                </a:lnTo>
                <a:lnTo>
                  <a:pt x="318770" y="529589"/>
                </a:lnTo>
                <a:close/>
              </a:path>
              <a:path w="318770" h="730250">
                <a:moveTo>
                  <a:pt x="3810" y="527050"/>
                </a:moveTo>
                <a:lnTo>
                  <a:pt x="0" y="527050"/>
                </a:lnTo>
                <a:lnTo>
                  <a:pt x="0" y="528319"/>
                </a:lnTo>
                <a:lnTo>
                  <a:pt x="3810" y="528319"/>
                </a:lnTo>
                <a:lnTo>
                  <a:pt x="3810" y="527050"/>
                </a:lnTo>
                <a:close/>
              </a:path>
              <a:path w="318770" h="730250">
                <a:moveTo>
                  <a:pt x="3810" y="523239"/>
                </a:moveTo>
                <a:lnTo>
                  <a:pt x="0" y="523239"/>
                </a:lnTo>
                <a:lnTo>
                  <a:pt x="0" y="525779"/>
                </a:lnTo>
                <a:lnTo>
                  <a:pt x="3810" y="525779"/>
                </a:lnTo>
                <a:lnTo>
                  <a:pt x="3810" y="523239"/>
                </a:lnTo>
                <a:close/>
              </a:path>
              <a:path w="318770" h="730250">
                <a:moveTo>
                  <a:pt x="318770" y="527050"/>
                </a:moveTo>
                <a:lnTo>
                  <a:pt x="314960" y="527050"/>
                </a:lnTo>
                <a:lnTo>
                  <a:pt x="314960" y="528319"/>
                </a:lnTo>
                <a:lnTo>
                  <a:pt x="318770" y="528319"/>
                </a:lnTo>
                <a:lnTo>
                  <a:pt x="318770" y="527050"/>
                </a:lnTo>
                <a:close/>
              </a:path>
              <a:path w="318770" h="730250">
                <a:moveTo>
                  <a:pt x="318770" y="523239"/>
                </a:moveTo>
                <a:lnTo>
                  <a:pt x="314960" y="523239"/>
                </a:lnTo>
                <a:lnTo>
                  <a:pt x="314960" y="525779"/>
                </a:lnTo>
                <a:lnTo>
                  <a:pt x="318770" y="525779"/>
                </a:lnTo>
                <a:lnTo>
                  <a:pt x="318770" y="523239"/>
                </a:lnTo>
                <a:close/>
              </a:path>
              <a:path w="318770" h="730250">
                <a:moveTo>
                  <a:pt x="3810" y="520700"/>
                </a:moveTo>
                <a:lnTo>
                  <a:pt x="0" y="520700"/>
                </a:lnTo>
                <a:lnTo>
                  <a:pt x="0" y="521969"/>
                </a:lnTo>
                <a:lnTo>
                  <a:pt x="3810" y="521969"/>
                </a:lnTo>
                <a:lnTo>
                  <a:pt x="3810" y="520700"/>
                </a:lnTo>
                <a:close/>
              </a:path>
              <a:path w="318770" h="730250">
                <a:moveTo>
                  <a:pt x="3810" y="516889"/>
                </a:moveTo>
                <a:lnTo>
                  <a:pt x="0" y="516889"/>
                </a:lnTo>
                <a:lnTo>
                  <a:pt x="0" y="519429"/>
                </a:lnTo>
                <a:lnTo>
                  <a:pt x="3810" y="519429"/>
                </a:lnTo>
                <a:lnTo>
                  <a:pt x="3810" y="516889"/>
                </a:lnTo>
                <a:close/>
              </a:path>
              <a:path w="318770" h="730250">
                <a:moveTo>
                  <a:pt x="318770" y="520700"/>
                </a:moveTo>
                <a:lnTo>
                  <a:pt x="314960" y="520700"/>
                </a:lnTo>
                <a:lnTo>
                  <a:pt x="314960" y="521969"/>
                </a:lnTo>
                <a:lnTo>
                  <a:pt x="318770" y="521969"/>
                </a:lnTo>
                <a:lnTo>
                  <a:pt x="318770" y="520700"/>
                </a:lnTo>
                <a:close/>
              </a:path>
              <a:path w="318770" h="730250">
                <a:moveTo>
                  <a:pt x="318770" y="516889"/>
                </a:moveTo>
                <a:lnTo>
                  <a:pt x="314960" y="516889"/>
                </a:lnTo>
                <a:lnTo>
                  <a:pt x="314960" y="519429"/>
                </a:lnTo>
                <a:lnTo>
                  <a:pt x="318770" y="519429"/>
                </a:lnTo>
                <a:lnTo>
                  <a:pt x="318770" y="516889"/>
                </a:lnTo>
                <a:close/>
              </a:path>
              <a:path w="318770" h="730250">
                <a:moveTo>
                  <a:pt x="3810" y="514350"/>
                </a:moveTo>
                <a:lnTo>
                  <a:pt x="0" y="514350"/>
                </a:lnTo>
                <a:lnTo>
                  <a:pt x="0" y="515619"/>
                </a:lnTo>
                <a:lnTo>
                  <a:pt x="3810" y="515619"/>
                </a:lnTo>
                <a:lnTo>
                  <a:pt x="3810" y="514350"/>
                </a:lnTo>
                <a:close/>
              </a:path>
              <a:path w="318770" h="730250">
                <a:moveTo>
                  <a:pt x="3810" y="510539"/>
                </a:moveTo>
                <a:lnTo>
                  <a:pt x="0" y="510539"/>
                </a:lnTo>
                <a:lnTo>
                  <a:pt x="0" y="513079"/>
                </a:lnTo>
                <a:lnTo>
                  <a:pt x="3810" y="513079"/>
                </a:lnTo>
                <a:lnTo>
                  <a:pt x="3810" y="510539"/>
                </a:lnTo>
                <a:close/>
              </a:path>
              <a:path w="318770" h="730250">
                <a:moveTo>
                  <a:pt x="318770" y="514350"/>
                </a:moveTo>
                <a:lnTo>
                  <a:pt x="314960" y="514350"/>
                </a:lnTo>
                <a:lnTo>
                  <a:pt x="314960" y="515619"/>
                </a:lnTo>
                <a:lnTo>
                  <a:pt x="318770" y="515619"/>
                </a:lnTo>
                <a:lnTo>
                  <a:pt x="318770" y="514350"/>
                </a:lnTo>
                <a:close/>
              </a:path>
              <a:path w="318770" h="730250">
                <a:moveTo>
                  <a:pt x="318770" y="510539"/>
                </a:moveTo>
                <a:lnTo>
                  <a:pt x="314960" y="510539"/>
                </a:lnTo>
                <a:lnTo>
                  <a:pt x="314960" y="513079"/>
                </a:lnTo>
                <a:lnTo>
                  <a:pt x="318770" y="513079"/>
                </a:lnTo>
                <a:lnTo>
                  <a:pt x="318770" y="510539"/>
                </a:lnTo>
                <a:close/>
              </a:path>
              <a:path w="318770" h="730250">
                <a:moveTo>
                  <a:pt x="3810" y="508126"/>
                </a:moveTo>
                <a:lnTo>
                  <a:pt x="0" y="508126"/>
                </a:lnTo>
                <a:lnTo>
                  <a:pt x="0" y="509269"/>
                </a:lnTo>
                <a:lnTo>
                  <a:pt x="3810" y="509269"/>
                </a:lnTo>
                <a:lnTo>
                  <a:pt x="3810" y="508126"/>
                </a:lnTo>
                <a:close/>
              </a:path>
              <a:path w="318770" h="730250">
                <a:moveTo>
                  <a:pt x="3810" y="502919"/>
                </a:moveTo>
                <a:lnTo>
                  <a:pt x="1270" y="502919"/>
                </a:lnTo>
                <a:lnTo>
                  <a:pt x="1270" y="504189"/>
                </a:lnTo>
                <a:lnTo>
                  <a:pt x="0" y="504189"/>
                </a:lnTo>
                <a:lnTo>
                  <a:pt x="0" y="506729"/>
                </a:lnTo>
                <a:lnTo>
                  <a:pt x="3810" y="506729"/>
                </a:lnTo>
                <a:lnTo>
                  <a:pt x="3810" y="502919"/>
                </a:lnTo>
                <a:close/>
              </a:path>
              <a:path w="318770" h="730250">
                <a:moveTo>
                  <a:pt x="3810" y="470026"/>
                </a:moveTo>
                <a:lnTo>
                  <a:pt x="2539" y="470026"/>
                </a:lnTo>
                <a:lnTo>
                  <a:pt x="2539" y="471169"/>
                </a:lnTo>
                <a:lnTo>
                  <a:pt x="3810" y="471169"/>
                </a:lnTo>
                <a:lnTo>
                  <a:pt x="3810" y="470026"/>
                </a:lnTo>
                <a:close/>
              </a:path>
              <a:path w="318770" h="730250">
                <a:moveTo>
                  <a:pt x="2539" y="468629"/>
                </a:moveTo>
                <a:lnTo>
                  <a:pt x="1270" y="468629"/>
                </a:lnTo>
                <a:lnTo>
                  <a:pt x="1270" y="470026"/>
                </a:lnTo>
                <a:lnTo>
                  <a:pt x="2539" y="470026"/>
                </a:lnTo>
                <a:lnTo>
                  <a:pt x="2539" y="468629"/>
                </a:lnTo>
                <a:close/>
              </a:path>
              <a:path w="318770" h="730250">
                <a:moveTo>
                  <a:pt x="3810" y="466089"/>
                </a:moveTo>
                <a:lnTo>
                  <a:pt x="0" y="466089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6089"/>
                </a:lnTo>
                <a:close/>
              </a:path>
              <a:path w="318770" h="730250">
                <a:moveTo>
                  <a:pt x="3810" y="463676"/>
                </a:moveTo>
                <a:lnTo>
                  <a:pt x="0" y="463676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63676"/>
                </a:lnTo>
                <a:close/>
              </a:path>
              <a:path w="318770" h="730250">
                <a:moveTo>
                  <a:pt x="3810" y="459739"/>
                </a:moveTo>
                <a:lnTo>
                  <a:pt x="0" y="459739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9739"/>
                </a:lnTo>
                <a:close/>
              </a:path>
              <a:path w="318770" h="730250">
                <a:moveTo>
                  <a:pt x="3810" y="457326"/>
                </a:moveTo>
                <a:lnTo>
                  <a:pt x="0" y="457326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7326"/>
                </a:lnTo>
                <a:close/>
              </a:path>
              <a:path w="318770" h="730250">
                <a:moveTo>
                  <a:pt x="3810" y="453389"/>
                </a:moveTo>
                <a:lnTo>
                  <a:pt x="0" y="453389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53389"/>
                </a:lnTo>
                <a:close/>
              </a:path>
              <a:path w="318770" h="730250">
                <a:moveTo>
                  <a:pt x="318770" y="508000"/>
                </a:moveTo>
                <a:lnTo>
                  <a:pt x="314960" y="508000"/>
                </a:lnTo>
                <a:lnTo>
                  <a:pt x="314960" y="509269"/>
                </a:lnTo>
                <a:lnTo>
                  <a:pt x="318770" y="509269"/>
                </a:lnTo>
                <a:lnTo>
                  <a:pt x="318770" y="508000"/>
                </a:lnTo>
                <a:close/>
              </a:path>
              <a:path w="318770" h="730250">
                <a:moveTo>
                  <a:pt x="318770" y="504189"/>
                </a:moveTo>
                <a:lnTo>
                  <a:pt x="314960" y="504189"/>
                </a:lnTo>
                <a:lnTo>
                  <a:pt x="314960" y="506729"/>
                </a:lnTo>
                <a:lnTo>
                  <a:pt x="318770" y="506729"/>
                </a:lnTo>
                <a:lnTo>
                  <a:pt x="318770" y="504189"/>
                </a:lnTo>
                <a:close/>
              </a:path>
              <a:path w="318770" h="730250">
                <a:moveTo>
                  <a:pt x="318770" y="501650"/>
                </a:moveTo>
                <a:lnTo>
                  <a:pt x="314960" y="501650"/>
                </a:lnTo>
                <a:lnTo>
                  <a:pt x="314960" y="502919"/>
                </a:lnTo>
                <a:lnTo>
                  <a:pt x="318770" y="502919"/>
                </a:lnTo>
                <a:lnTo>
                  <a:pt x="318770" y="501650"/>
                </a:lnTo>
                <a:close/>
              </a:path>
              <a:path w="318770" h="730250">
                <a:moveTo>
                  <a:pt x="318770" y="497839"/>
                </a:moveTo>
                <a:lnTo>
                  <a:pt x="314960" y="497839"/>
                </a:lnTo>
                <a:lnTo>
                  <a:pt x="314960" y="500379"/>
                </a:lnTo>
                <a:lnTo>
                  <a:pt x="318770" y="500379"/>
                </a:lnTo>
                <a:lnTo>
                  <a:pt x="318770" y="497839"/>
                </a:lnTo>
                <a:close/>
              </a:path>
              <a:path w="318770" h="730250">
                <a:moveTo>
                  <a:pt x="318770" y="495300"/>
                </a:moveTo>
                <a:lnTo>
                  <a:pt x="314960" y="495300"/>
                </a:lnTo>
                <a:lnTo>
                  <a:pt x="314960" y="496569"/>
                </a:lnTo>
                <a:lnTo>
                  <a:pt x="318770" y="496569"/>
                </a:lnTo>
                <a:lnTo>
                  <a:pt x="318770" y="495300"/>
                </a:lnTo>
                <a:close/>
              </a:path>
              <a:path w="318770" h="730250">
                <a:moveTo>
                  <a:pt x="318770" y="491489"/>
                </a:moveTo>
                <a:lnTo>
                  <a:pt x="314960" y="491489"/>
                </a:lnTo>
                <a:lnTo>
                  <a:pt x="314960" y="494029"/>
                </a:lnTo>
                <a:lnTo>
                  <a:pt x="318770" y="494029"/>
                </a:lnTo>
                <a:lnTo>
                  <a:pt x="318770" y="491489"/>
                </a:lnTo>
                <a:close/>
              </a:path>
              <a:path w="318770" h="730250">
                <a:moveTo>
                  <a:pt x="318770" y="488950"/>
                </a:moveTo>
                <a:lnTo>
                  <a:pt x="314960" y="488950"/>
                </a:lnTo>
                <a:lnTo>
                  <a:pt x="314960" y="490219"/>
                </a:lnTo>
                <a:lnTo>
                  <a:pt x="318770" y="490219"/>
                </a:lnTo>
                <a:lnTo>
                  <a:pt x="318770" y="488950"/>
                </a:lnTo>
                <a:close/>
              </a:path>
              <a:path w="318770" h="730250">
                <a:moveTo>
                  <a:pt x="318770" y="485139"/>
                </a:moveTo>
                <a:lnTo>
                  <a:pt x="314960" y="485139"/>
                </a:lnTo>
                <a:lnTo>
                  <a:pt x="314960" y="487679"/>
                </a:lnTo>
                <a:lnTo>
                  <a:pt x="318770" y="487679"/>
                </a:lnTo>
                <a:lnTo>
                  <a:pt x="318770" y="485139"/>
                </a:lnTo>
                <a:close/>
              </a:path>
              <a:path w="318770" h="730250">
                <a:moveTo>
                  <a:pt x="318770" y="482600"/>
                </a:moveTo>
                <a:lnTo>
                  <a:pt x="314960" y="482600"/>
                </a:lnTo>
                <a:lnTo>
                  <a:pt x="314960" y="483869"/>
                </a:lnTo>
                <a:lnTo>
                  <a:pt x="318770" y="483869"/>
                </a:lnTo>
                <a:lnTo>
                  <a:pt x="318770" y="482600"/>
                </a:lnTo>
                <a:close/>
              </a:path>
              <a:path w="318770" h="730250">
                <a:moveTo>
                  <a:pt x="318770" y="478789"/>
                </a:moveTo>
                <a:lnTo>
                  <a:pt x="314960" y="478789"/>
                </a:lnTo>
                <a:lnTo>
                  <a:pt x="314960" y="481329"/>
                </a:lnTo>
                <a:lnTo>
                  <a:pt x="318770" y="481329"/>
                </a:lnTo>
                <a:lnTo>
                  <a:pt x="318770" y="478789"/>
                </a:lnTo>
                <a:close/>
              </a:path>
              <a:path w="318770" h="730250">
                <a:moveTo>
                  <a:pt x="318770" y="476250"/>
                </a:moveTo>
                <a:lnTo>
                  <a:pt x="314960" y="476250"/>
                </a:lnTo>
                <a:lnTo>
                  <a:pt x="314960" y="477519"/>
                </a:lnTo>
                <a:lnTo>
                  <a:pt x="318770" y="477519"/>
                </a:lnTo>
                <a:lnTo>
                  <a:pt x="318770" y="476250"/>
                </a:lnTo>
                <a:close/>
              </a:path>
              <a:path w="318770" h="730250">
                <a:moveTo>
                  <a:pt x="318770" y="472439"/>
                </a:moveTo>
                <a:lnTo>
                  <a:pt x="314960" y="472439"/>
                </a:lnTo>
                <a:lnTo>
                  <a:pt x="314960" y="474979"/>
                </a:lnTo>
                <a:lnTo>
                  <a:pt x="318770" y="474979"/>
                </a:lnTo>
                <a:lnTo>
                  <a:pt x="318770" y="472439"/>
                </a:lnTo>
                <a:close/>
              </a:path>
              <a:path w="318770" h="730250">
                <a:moveTo>
                  <a:pt x="318770" y="469900"/>
                </a:moveTo>
                <a:lnTo>
                  <a:pt x="314960" y="469900"/>
                </a:lnTo>
                <a:lnTo>
                  <a:pt x="314960" y="471169"/>
                </a:lnTo>
                <a:lnTo>
                  <a:pt x="318770" y="471169"/>
                </a:lnTo>
                <a:lnTo>
                  <a:pt x="318770" y="469900"/>
                </a:lnTo>
                <a:close/>
              </a:path>
              <a:path w="318770" h="730250">
                <a:moveTo>
                  <a:pt x="318770" y="466089"/>
                </a:moveTo>
                <a:lnTo>
                  <a:pt x="314960" y="466089"/>
                </a:lnTo>
                <a:lnTo>
                  <a:pt x="314960" y="468629"/>
                </a:lnTo>
                <a:lnTo>
                  <a:pt x="318770" y="468629"/>
                </a:lnTo>
                <a:lnTo>
                  <a:pt x="318770" y="466089"/>
                </a:lnTo>
                <a:close/>
              </a:path>
              <a:path w="318770" h="730250">
                <a:moveTo>
                  <a:pt x="318770" y="463550"/>
                </a:moveTo>
                <a:lnTo>
                  <a:pt x="314960" y="463550"/>
                </a:lnTo>
                <a:lnTo>
                  <a:pt x="314960" y="464819"/>
                </a:lnTo>
                <a:lnTo>
                  <a:pt x="318770" y="464819"/>
                </a:lnTo>
                <a:lnTo>
                  <a:pt x="318770" y="463550"/>
                </a:lnTo>
                <a:close/>
              </a:path>
              <a:path w="318770" h="730250">
                <a:moveTo>
                  <a:pt x="318770" y="459739"/>
                </a:moveTo>
                <a:lnTo>
                  <a:pt x="314960" y="459739"/>
                </a:lnTo>
                <a:lnTo>
                  <a:pt x="314960" y="462279"/>
                </a:lnTo>
                <a:lnTo>
                  <a:pt x="318770" y="462279"/>
                </a:lnTo>
                <a:lnTo>
                  <a:pt x="318770" y="459739"/>
                </a:lnTo>
                <a:close/>
              </a:path>
              <a:path w="318770" h="730250">
                <a:moveTo>
                  <a:pt x="318770" y="457200"/>
                </a:moveTo>
                <a:lnTo>
                  <a:pt x="314960" y="457200"/>
                </a:lnTo>
                <a:lnTo>
                  <a:pt x="314960" y="458469"/>
                </a:lnTo>
                <a:lnTo>
                  <a:pt x="318770" y="458469"/>
                </a:lnTo>
                <a:lnTo>
                  <a:pt x="318770" y="457200"/>
                </a:lnTo>
                <a:close/>
              </a:path>
              <a:path w="318770" h="730250">
                <a:moveTo>
                  <a:pt x="318770" y="453389"/>
                </a:moveTo>
                <a:lnTo>
                  <a:pt x="314960" y="453389"/>
                </a:lnTo>
                <a:lnTo>
                  <a:pt x="314960" y="455929"/>
                </a:lnTo>
                <a:lnTo>
                  <a:pt x="318770" y="455929"/>
                </a:lnTo>
                <a:lnTo>
                  <a:pt x="318770" y="453389"/>
                </a:lnTo>
                <a:close/>
              </a:path>
              <a:path w="318770" h="730250">
                <a:moveTo>
                  <a:pt x="3810" y="450850"/>
                </a:moveTo>
                <a:lnTo>
                  <a:pt x="0" y="450850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50850"/>
                </a:lnTo>
                <a:close/>
              </a:path>
              <a:path w="318770" h="730250">
                <a:moveTo>
                  <a:pt x="3810" y="447039"/>
                </a:moveTo>
                <a:lnTo>
                  <a:pt x="0" y="447039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7039"/>
                </a:lnTo>
                <a:close/>
              </a:path>
              <a:path w="318770" h="730250">
                <a:moveTo>
                  <a:pt x="318770" y="450850"/>
                </a:moveTo>
                <a:lnTo>
                  <a:pt x="314960" y="450850"/>
                </a:lnTo>
                <a:lnTo>
                  <a:pt x="314960" y="452119"/>
                </a:lnTo>
                <a:lnTo>
                  <a:pt x="318770" y="452119"/>
                </a:lnTo>
                <a:lnTo>
                  <a:pt x="318770" y="450850"/>
                </a:lnTo>
                <a:close/>
              </a:path>
              <a:path w="318770" h="730250">
                <a:moveTo>
                  <a:pt x="318770" y="447039"/>
                </a:moveTo>
                <a:lnTo>
                  <a:pt x="314960" y="447039"/>
                </a:lnTo>
                <a:lnTo>
                  <a:pt x="314960" y="449579"/>
                </a:lnTo>
                <a:lnTo>
                  <a:pt x="318770" y="449579"/>
                </a:lnTo>
                <a:lnTo>
                  <a:pt x="318770" y="447039"/>
                </a:lnTo>
                <a:close/>
              </a:path>
              <a:path w="318770" h="730250">
                <a:moveTo>
                  <a:pt x="3810" y="441960"/>
                </a:moveTo>
                <a:lnTo>
                  <a:pt x="0" y="441960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41960"/>
                </a:lnTo>
                <a:close/>
              </a:path>
              <a:path w="318770" h="730250">
                <a:moveTo>
                  <a:pt x="318770" y="441960"/>
                </a:moveTo>
                <a:lnTo>
                  <a:pt x="314960" y="441960"/>
                </a:lnTo>
                <a:lnTo>
                  <a:pt x="314960" y="445769"/>
                </a:lnTo>
                <a:lnTo>
                  <a:pt x="318770" y="445769"/>
                </a:lnTo>
                <a:lnTo>
                  <a:pt x="318770" y="441960"/>
                </a:lnTo>
                <a:close/>
              </a:path>
              <a:path w="318770" h="730250">
                <a:moveTo>
                  <a:pt x="3810" y="612140"/>
                </a:moveTo>
                <a:lnTo>
                  <a:pt x="0" y="612140"/>
                </a:lnTo>
                <a:lnTo>
                  <a:pt x="0" y="669289"/>
                </a:lnTo>
                <a:lnTo>
                  <a:pt x="3810" y="669289"/>
                </a:lnTo>
                <a:lnTo>
                  <a:pt x="3810" y="612140"/>
                </a:lnTo>
                <a:close/>
              </a:path>
              <a:path w="318770" h="730250">
                <a:moveTo>
                  <a:pt x="318770" y="612140"/>
                </a:moveTo>
                <a:lnTo>
                  <a:pt x="314960" y="612140"/>
                </a:lnTo>
                <a:lnTo>
                  <a:pt x="314960" y="669289"/>
                </a:lnTo>
                <a:lnTo>
                  <a:pt x="318770" y="669289"/>
                </a:lnTo>
                <a:lnTo>
                  <a:pt x="318770" y="612140"/>
                </a:lnTo>
                <a:close/>
              </a:path>
              <a:path w="318770" h="730250">
                <a:moveTo>
                  <a:pt x="3810" y="669290"/>
                </a:moveTo>
                <a:lnTo>
                  <a:pt x="0" y="669290"/>
                </a:lnTo>
                <a:lnTo>
                  <a:pt x="0" y="723900"/>
                </a:lnTo>
                <a:lnTo>
                  <a:pt x="3810" y="723900"/>
                </a:lnTo>
                <a:lnTo>
                  <a:pt x="3810" y="669290"/>
                </a:lnTo>
                <a:close/>
              </a:path>
              <a:path w="318770" h="730250">
                <a:moveTo>
                  <a:pt x="318770" y="669290"/>
                </a:moveTo>
                <a:lnTo>
                  <a:pt x="314960" y="669290"/>
                </a:lnTo>
                <a:lnTo>
                  <a:pt x="314960" y="723900"/>
                </a:lnTo>
                <a:lnTo>
                  <a:pt x="318770" y="723900"/>
                </a:lnTo>
                <a:lnTo>
                  <a:pt x="318770" y="669290"/>
                </a:lnTo>
                <a:close/>
              </a:path>
              <a:path w="318770" h="730250">
                <a:moveTo>
                  <a:pt x="381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46989" y="730250"/>
                </a:lnTo>
                <a:lnTo>
                  <a:pt x="46989" y="728980"/>
                </a:lnTo>
                <a:lnTo>
                  <a:pt x="44450" y="728980"/>
                </a:lnTo>
                <a:lnTo>
                  <a:pt x="44450" y="727710"/>
                </a:lnTo>
                <a:lnTo>
                  <a:pt x="43179" y="727710"/>
                </a:lnTo>
                <a:lnTo>
                  <a:pt x="43179" y="726440"/>
                </a:lnTo>
                <a:lnTo>
                  <a:pt x="3810" y="726440"/>
                </a:lnTo>
                <a:lnTo>
                  <a:pt x="3810" y="723900"/>
                </a:lnTo>
                <a:close/>
              </a:path>
              <a:path w="318770" h="730250">
                <a:moveTo>
                  <a:pt x="318770" y="723900"/>
                </a:moveTo>
                <a:lnTo>
                  <a:pt x="314960" y="723900"/>
                </a:lnTo>
                <a:lnTo>
                  <a:pt x="314960" y="726440"/>
                </a:lnTo>
                <a:lnTo>
                  <a:pt x="171450" y="726440"/>
                </a:lnTo>
                <a:lnTo>
                  <a:pt x="171450" y="727710"/>
                </a:lnTo>
                <a:lnTo>
                  <a:pt x="170180" y="727710"/>
                </a:lnTo>
                <a:lnTo>
                  <a:pt x="170180" y="728980"/>
                </a:lnTo>
                <a:lnTo>
                  <a:pt x="166370" y="728980"/>
                </a:lnTo>
                <a:lnTo>
                  <a:pt x="166370" y="730250"/>
                </a:lnTo>
                <a:lnTo>
                  <a:pt x="318770" y="730250"/>
                </a:lnTo>
                <a:lnTo>
                  <a:pt x="318770" y="723900"/>
                </a:lnTo>
                <a:close/>
              </a:path>
            </a:pathLst>
          </a:custGeom>
          <a:solidFill>
            <a:srgbClr val="AA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7" name="bk object 4937"/>
          <p:cNvSpPr/>
          <p:nvPr/>
        </p:nvSpPr>
        <p:spPr>
          <a:xfrm>
            <a:off x="5676900" y="2889250"/>
            <a:ext cx="311150" cy="722630"/>
          </a:xfrm>
          <a:custGeom>
            <a:avLst/>
            <a:gdLst/>
            <a:ahLst/>
            <a:cxnLst/>
            <a:rect l="l" t="t" r="r" b="b"/>
            <a:pathLst>
              <a:path w="311150" h="722629">
                <a:moveTo>
                  <a:pt x="311150" y="30479"/>
                </a:moveTo>
                <a:lnTo>
                  <a:pt x="308610" y="30479"/>
                </a:lnTo>
                <a:lnTo>
                  <a:pt x="308610" y="35559"/>
                </a:lnTo>
                <a:lnTo>
                  <a:pt x="311150" y="35559"/>
                </a:lnTo>
                <a:lnTo>
                  <a:pt x="311150" y="30479"/>
                </a:lnTo>
                <a:close/>
              </a:path>
              <a:path w="311150" h="722629">
                <a:moveTo>
                  <a:pt x="311150" y="24129"/>
                </a:moveTo>
                <a:lnTo>
                  <a:pt x="308610" y="24129"/>
                </a:lnTo>
                <a:lnTo>
                  <a:pt x="308610" y="29209"/>
                </a:lnTo>
                <a:lnTo>
                  <a:pt x="311150" y="29209"/>
                </a:lnTo>
                <a:lnTo>
                  <a:pt x="311150" y="24129"/>
                </a:lnTo>
                <a:close/>
              </a:path>
              <a:path w="311150" h="722629">
                <a:moveTo>
                  <a:pt x="311150" y="21589"/>
                </a:moveTo>
                <a:lnTo>
                  <a:pt x="308610" y="21589"/>
                </a:lnTo>
                <a:lnTo>
                  <a:pt x="308610" y="22859"/>
                </a:lnTo>
                <a:lnTo>
                  <a:pt x="311150" y="22859"/>
                </a:lnTo>
                <a:lnTo>
                  <a:pt x="311150" y="21589"/>
                </a:lnTo>
                <a:close/>
              </a:path>
              <a:path w="311150" h="722629">
                <a:moveTo>
                  <a:pt x="311150" y="17779"/>
                </a:moveTo>
                <a:lnTo>
                  <a:pt x="308610" y="17779"/>
                </a:lnTo>
                <a:lnTo>
                  <a:pt x="308610" y="20319"/>
                </a:lnTo>
                <a:lnTo>
                  <a:pt x="311150" y="20319"/>
                </a:lnTo>
                <a:lnTo>
                  <a:pt x="311150" y="17779"/>
                </a:lnTo>
                <a:close/>
              </a:path>
              <a:path w="311150" h="722629">
                <a:moveTo>
                  <a:pt x="311150" y="15239"/>
                </a:moveTo>
                <a:lnTo>
                  <a:pt x="308610" y="15239"/>
                </a:lnTo>
                <a:lnTo>
                  <a:pt x="308610" y="16509"/>
                </a:lnTo>
                <a:lnTo>
                  <a:pt x="311150" y="16509"/>
                </a:lnTo>
                <a:lnTo>
                  <a:pt x="311150" y="15239"/>
                </a:lnTo>
                <a:close/>
              </a:path>
              <a:path w="311150" h="722629">
                <a:moveTo>
                  <a:pt x="311150" y="11429"/>
                </a:moveTo>
                <a:lnTo>
                  <a:pt x="308610" y="11429"/>
                </a:lnTo>
                <a:lnTo>
                  <a:pt x="308610" y="13969"/>
                </a:lnTo>
                <a:lnTo>
                  <a:pt x="311150" y="13969"/>
                </a:lnTo>
                <a:lnTo>
                  <a:pt x="311150" y="11429"/>
                </a:lnTo>
                <a:close/>
              </a:path>
              <a:path w="311150" h="722629">
                <a:moveTo>
                  <a:pt x="311150" y="8889"/>
                </a:moveTo>
                <a:lnTo>
                  <a:pt x="308610" y="8889"/>
                </a:lnTo>
                <a:lnTo>
                  <a:pt x="308610" y="10159"/>
                </a:lnTo>
                <a:lnTo>
                  <a:pt x="311150" y="10159"/>
                </a:lnTo>
                <a:lnTo>
                  <a:pt x="311150" y="8889"/>
                </a:lnTo>
                <a:close/>
              </a:path>
              <a:path w="311150" h="722629">
                <a:moveTo>
                  <a:pt x="311150" y="5079"/>
                </a:moveTo>
                <a:lnTo>
                  <a:pt x="308610" y="5079"/>
                </a:lnTo>
                <a:lnTo>
                  <a:pt x="308610" y="7619"/>
                </a:lnTo>
                <a:lnTo>
                  <a:pt x="311150" y="7619"/>
                </a:lnTo>
                <a:lnTo>
                  <a:pt x="311150" y="5079"/>
                </a:lnTo>
                <a:close/>
              </a:path>
              <a:path w="311150" h="722629">
                <a:moveTo>
                  <a:pt x="114300" y="1269"/>
                </a:moveTo>
                <a:lnTo>
                  <a:pt x="113029" y="1269"/>
                </a:lnTo>
                <a:lnTo>
                  <a:pt x="113029" y="3810"/>
                </a:lnTo>
                <a:lnTo>
                  <a:pt x="311150" y="3810"/>
                </a:lnTo>
                <a:lnTo>
                  <a:pt x="311150" y="2539"/>
                </a:lnTo>
                <a:lnTo>
                  <a:pt x="114300" y="2539"/>
                </a:lnTo>
                <a:lnTo>
                  <a:pt x="114300" y="1269"/>
                </a:lnTo>
                <a:close/>
              </a:path>
              <a:path w="311150" h="722629">
                <a:moveTo>
                  <a:pt x="311150" y="0"/>
                </a:moveTo>
                <a:lnTo>
                  <a:pt x="115570" y="0"/>
                </a:lnTo>
                <a:lnTo>
                  <a:pt x="115570" y="1269"/>
                </a:lnTo>
                <a:lnTo>
                  <a:pt x="311150" y="1269"/>
                </a:lnTo>
                <a:lnTo>
                  <a:pt x="311150" y="0"/>
                </a:lnTo>
                <a:close/>
              </a:path>
              <a:path w="311150" h="722629">
                <a:moveTo>
                  <a:pt x="311150" y="36830"/>
                </a:moveTo>
                <a:lnTo>
                  <a:pt x="308610" y="36830"/>
                </a:lnTo>
                <a:lnTo>
                  <a:pt x="308610" y="43179"/>
                </a:lnTo>
                <a:lnTo>
                  <a:pt x="311150" y="43179"/>
                </a:lnTo>
                <a:lnTo>
                  <a:pt x="311150" y="36830"/>
                </a:lnTo>
                <a:close/>
              </a:path>
              <a:path w="311150" h="722629">
                <a:moveTo>
                  <a:pt x="311150" y="122046"/>
                </a:moveTo>
                <a:lnTo>
                  <a:pt x="308610" y="122046"/>
                </a:lnTo>
                <a:lnTo>
                  <a:pt x="308610" y="132079"/>
                </a:lnTo>
                <a:lnTo>
                  <a:pt x="311150" y="132079"/>
                </a:lnTo>
                <a:lnTo>
                  <a:pt x="311150" y="122046"/>
                </a:lnTo>
                <a:close/>
              </a:path>
              <a:path w="311150" h="722629">
                <a:moveTo>
                  <a:pt x="311150" y="118363"/>
                </a:moveTo>
                <a:lnTo>
                  <a:pt x="308610" y="118363"/>
                </a:lnTo>
                <a:lnTo>
                  <a:pt x="308610" y="121919"/>
                </a:lnTo>
                <a:lnTo>
                  <a:pt x="311150" y="121919"/>
                </a:lnTo>
                <a:lnTo>
                  <a:pt x="311150" y="118363"/>
                </a:lnTo>
                <a:close/>
              </a:path>
              <a:path w="311150" h="722629">
                <a:moveTo>
                  <a:pt x="311150" y="115696"/>
                </a:moveTo>
                <a:lnTo>
                  <a:pt x="308610" y="115696"/>
                </a:lnTo>
                <a:lnTo>
                  <a:pt x="308610" y="118109"/>
                </a:lnTo>
                <a:lnTo>
                  <a:pt x="311150" y="118109"/>
                </a:lnTo>
                <a:lnTo>
                  <a:pt x="311150" y="115696"/>
                </a:lnTo>
                <a:close/>
              </a:path>
              <a:path w="311150" h="722629">
                <a:moveTo>
                  <a:pt x="311150" y="112013"/>
                </a:moveTo>
                <a:lnTo>
                  <a:pt x="308610" y="112013"/>
                </a:lnTo>
                <a:lnTo>
                  <a:pt x="308610" y="115569"/>
                </a:lnTo>
                <a:lnTo>
                  <a:pt x="311150" y="115569"/>
                </a:lnTo>
                <a:lnTo>
                  <a:pt x="311150" y="112013"/>
                </a:lnTo>
                <a:close/>
              </a:path>
              <a:path w="311150" h="722629">
                <a:moveTo>
                  <a:pt x="311150" y="109346"/>
                </a:moveTo>
                <a:lnTo>
                  <a:pt x="308610" y="109346"/>
                </a:lnTo>
                <a:lnTo>
                  <a:pt x="308610" y="111759"/>
                </a:lnTo>
                <a:lnTo>
                  <a:pt x="311150" y="111759"/>
                </a:lnTo>
                <a:lnTo>
                  <a:pt x="311150" y="109346"/>
                </a:lnTo>
                <a:close/>
              </a:path>
              <a:path w="311150" h="722629">
                <a:moveTo>
                  <a:pt x="311150" y="105663"/>
                </a:moveTo>
                <a:lnTo>
                  <a:pt x="308610" y="105663"/>
                </a:lnTo>
                <a:lnTo>
                  <a:pt x="308610" y="109219"/>
                </a:lnTo>
                <a:lnTo>
                  <a:pt x="311150" y="109219"/>
                </a:lnTo>
                <a:lnTo>
                  <a:pt x="311150" y="105663"/>
                </a:lnTo>
                <a:close/>
              </a:path>
              <a:path w="311150" h="722629">
                <a:moveTo>
                  <a:pt x="311150" y="102996"/>
                </a:moveTo>
                <a:lnTo>
                  <a:pt x="308610" y="102996"/>
                </a:lnTo>
                <a:lnTo>
                  <a:pt x="308610" y="105409"/>
                </a:lnTo>
                <a:lnTo>
                  <a:pt x="311150" y="105409"/>
                </a:lnTo>
                <a:lnTo>
                  <a:pt x="311150" y="102996"/>
                </a:lnTo>
                <a:close/>
              </a:path>
              <a:path w="311150" h="722629">
                <a:moveTo>
                  <a:pt x="311150" y="99313"/>
                </a:moveTo>
                <a:lnTo>
                  <a:pt x="308610" y="99313"/>
                </a:lnTo>
                <a:lnTo>
                  <a:pt x="308610" y="102869"/>
                </a:lnTo>
                <a:lnTo>
                  <a:pt x="311150" y="102869"/>
                </a:lnTo>
                <a:lnTo>
                  <a:pt x="311150" y="99313"/>
                </a:lnTo>
                <a:close/>
              </a:path>
              <a:path w="311150" h="722629">
                <a:moveTo>
                  <a:pt x="311150" y="96646"/>
                </a:moveTo>
                <a:lnTo>
                  <a:pt x="308610" y="96646"/>
                </a:lnTo>
                <a:lnTo>
                  <a:pt x="308610" y="99059"/>
                </a:lnTo>
                <a:lnTo>
                  <a:pt x="311150" y="99059"/>
                </a:lnTo>
                <a:lnTo>
                  <a:pt x="311150" y="96646"/>
                </a:lnTo>
                <a:close/>
              </a:path>
              <a:path w="311150" h="722629">
                <a:moveTo>
                  <a:pt x="311150" y="92963"/>
                </a:moveTo>
                <a:lnTo>
                  <a:pt x="308610" y="92963"/>
                </a:lnTo>
                <a:lnTo>
                  <a:pt x="308610" y="96519"/>
                </a:lnTo>
                <a:lnTo>
                  <a:pt x="311150" y="96519"/>
                </a:lnTo>
                <a:lnTo>
                  <a:pt x="311150" y="92963"/>
                </a:lnTo>
                <a:close/>
              </a:path>
              <a:path w="311150" h="722629">
                <a:moveTo>
                  <a:pt x="311150" y="90296"/>
                </a:moveTo>
                <a:lnTo>
                  <a:pt x="308610" y="90296"/>
                </a:lnTo>
                <a:lnTo>
                  <a:pt x="308610" y="92709"/>
                </a:lnTo>
                <a:lnTo>
                  <a:pt x="311150" y="92709"/>
                </a:lnTo>
                <a:lnTo>
                  <a:pt x="311150" y="90296"/>
                </a:lnTo>
                <a:close/>
              </a:path>
              <a:path w="311150" h="722629">
                <a:moveTo>
                  <a:pt x="311150" y="86613"/>
                </a:moveTo>
                <a:lnTo>
                  <a:pt x="308610" y="86613"/>
                </a:lnTo>
                <a:lnTo>
                  <a:pt x="308610" y="90169"/>
                </a:lnTo>
                <a:lnTo>
                  <a:pt x="311150" y="90169"/>
                </a:lnTo>
                <a:lnTo>
                  <a:pt x="311150" y="86613"/>
                </a:lnTo>
                <a:close/>
              </a:path>
              <a:path w="311150" h="722629">
                <a:moveTo>
                  <a:pt x="311150" y="83946"/>
                </a:moveTo>
                <a:lnTo>
                  <a:pt x="308610" y="83946"/>
                </a:lnTo>
                <a:lnTo>
                  <a:pt x="308610" y="86359"/>
                </a:lnTo>
                <a:lnTo>
                  <a:pt x="311150" y="86359"/>
                </a:lnTo>
                <a:lnTo>
                  <a:pt x="311150" y="83946"/>
                </a:lnTo>
                <a:close/>
              </a:path>
              <a:path w="311150" h="722629">
                <a:moveTo>
                  <a:pt x="311150" y="80263"/>
                </a:moveTo>
                <a:lnTo>
                  <a:pt x="308610" y="80263"/>
                </a:lnTo>
                <a:lnTo>
                  <a:pt x="308610" y="83819"/>
                </a:lnTo>
                <a:lnTo>
                  <a:pt x="311150" y="83819"/>
                </a:lnTo>
                <a:lnTo>
                  <a:pt x="311150" y="80263"/>
                </a:lnTo>
                <a:close/>
              </a:path>
              <a:path w="311150" h="722629">
                <a:moveTo>
                  <a:pt x="311150" y="77596"/>
                </a:moveTo>
                <a:lnTo>
                  <a:pt x="308610" y="77596"/>
                </a:lnTo>
                <a:lnTo>
                  <a:pt x="308610" y="80009"/>
                </a:lnTo>
                <a:lnTo>
                  <a:pt x="311150" y="80009"/>
                </a:lnTo>
                <a:lnTo>
                  <a:pt x="311150" y="77596"/>
                </a:lnTo>
                <a:close/>
              </a:path>
              <a:path w="311150" h="722629">
                <a:moveTo>
                  <a:pt x="311150" y="73913"/>
                </a:moveTo>
                <a:lnTo>
                  <a:pt x="308610" y="73913"/>
                </a:lnTo>
                <a:lnTo>
                  <a:pt x="308610" y="77469"/>
                </a:lnTo>
                <a:lnTo>
                  <a:pt x="311150" y="77469"/>
                </a:lnTo>
                <a:lnTo>
                  <a:pt x="311150" y="73913"/>
                </a:lnTo>
                <a:close/>
              </a:path>
              <a:path w="311150" h="722629">
                <a:moveTo>
                  <a:pt x="311150" y="71246"/>
                </a:moveTo>
                <a:lnTo>
                  <a:pt x="308610" y="71246"/>
                </a:lnTo>
                <a:lnTo>
                  <a:pt x="308610" y="73659"/>
                </a:lnTo>
                <a:lnTo>
                  <a:pt x="311150" y="73659"/>
                </a:lnTo>
                <a:lnTo>
                  <a:pt x="311150" y="71246"/>
                </a:lnTo>
                <a:close/>
              </a:path>
              <a:path w="311150" h="722629">
                <a:moveTo>
                  <a:pt x="311150" y="67563"/>
                </a:moveTo>
                <a:lnTo>
                  <a:pt x="308610" y="67563"/>
                </a:lnTo>
                <a:lnTo>
                  <a:pt x="308610" y="71119"/>
                </a:lnTo>
                <a:lnTo>
                  <a:pt x="311150" y="71119"/>
                </a:lnTo>
                <a:lnTo>
                  <a:pt x="311150" y="67563"/>
                </a:lnTo>
                <a:close/>
              </a:path>
              <a:path w="311150" h="722629">
                <a:moveTo>
                  <a:pt x="311150" y="64896"/>
                </a:moveTo>
                <a:lnTo>
                  <a:pt x="308610" y="64896"/>
                </a:lnTo>
                <a:lnTo>
                  <a:pt x="308610" y="67309"/>
                </a:lnTo>
                <a:lnTo>
                  <a:pt x="311150" y="67309"/>
                </a:lnTo>
                <a:lnTo>
                  <a:pt x="311150" y="64896"/>
                </a:lnTo>
                <a:close/>
              </a:path>
              <a:path w="311150" h="722629">
                <a:moveTo>
                  <a:pt x="311150" y="61213"/>
                </a:moveTo>
                <a:lnTo>
                  <a:pt x="308610" y="61213"/>
                </a:lnTo>
                <a:lnTo>
                  <a:pt x="308610" y="64769"/>
                </a:lnTo>
                <a:lnTo>
                  <a:pt x="311150" y="64769"/>
                </a:lnTo>
                <a:lnTo>
                  <a:pt x="311150" y="61213"/>
                </a:lnTo>
                <a:close/>
              </a:path>
              <a:path w="311150" h="722629">
                <a:moveTo>
                  <a:pt x="311150" y="58546"/>
                </a:moveTo>
                <a:lnTo>
                  <a:pt x="308610" y="58546"/>
                </a:lnTo>
                <a:lnTo>
                  <a:pt x="308610" y="60959"/>
                </a:lnTo>
                <a:lnTo>
                  <a:pt x="311150" y="60959"/>
                </a:lnTo>
                <a:lnTo>
                  <a:pt x="311150" y="58546"/>
                </a:lnTo>
                <a:close/>
              </a:path>
              <a:path w="311150" h="722629">
                <a:moveTo>
                  <a:pt x="311150" y="54863"/>
                </a:moveTo>
                <a:lnTo>
                  <a:pt x="308610" y="54863"/>
                </a:lnTo>
                <a:lnTo>
                  <a:pt x="308610" y="58419"/>
                </a:lnTo>
                <a:lnTo>
                  <a:pt x="311150" y="58419"/>
                </a:lnTo>
                <a:lnTo>
                  <a:pt x="311150" y="54863"/>
                </a:lnTo>
                <a:close/>
              </a:path>
              <a:path w="311150" h="722629">
                <a:moveTo>
                  <a:pt x="311150" y="52196"/>
                </a:moveTo>
                <a:lnTo>
                  <a:pt x="308610" y="52196"/>
                </a:lnTo>
                <a:lnTo>
                  <a:pt x="308610" y="54609"/>
                </a:lnTo>
                <a:lnTo>
                  <a:pt x="311150" y="54609"/>
                </a:lnTo>
                <a:lnTo>
                  <a:pt x="311150" y="52196"/>
                </a:lnTo>
                <a:close/>
              </a:path>
              <a:path w="311150" h="722629">
                <a:moveTo>
                  <a:pt x="311150" y="48513"/>
                </a:moveTo>
                <a:lnTo>
                  <a:pt x="308610" y="48513"/>
                </a:lnTo>
                <a:lnTo>
                  <a:pt x="308610" y="52069"/>
                </a:lnTo>
                <a:lnTo>
                  <a:pt x="311150" y="52069"/>
                </a:lnTo>
                <a:lnTo>
                  <a:pt x="311150" y="48513"/>
                </a:lnTo>
                <a:close/>
              </a:path>
              <a:path w="311150" h="722629">
                <a:moveTo>
                  <a:pt x="311150" y="45846"/>
                </a:moveTo>
                <a:lnTo>
                  <a:pt x="308610" y="45846"/>
                </a:lnTo>
                <a:lnTo>
                  <a:pt x="308610" y="48259"/>
                </a:lnTo>
                <a:lnTo>
                  <a:pt x="311150" y="48259"/>
                </a:lnTo>
                <a:lnTo>
                  <a:pt x="311150" y="45846"/>
                </a:lnTo>
                <a:close/>
              </a:path>
              <a:path w="311150" h="722629">
                <a:moveTo>
                  <a:pt x="311150" y="43306"/>
                </a:moveTo>
                <a:lnTo>
                  <a:pt x="308610" y="43306"/>
                </a:lnTo>
                <a:lnTo>
                  <a:pt x="308610" y="45719"/>
                </a:lnTo>
                <a:lnTo>
                  <a:pt x="311150" y="45719"/>
                </a:lnTo>
                <a:lnTo>
                  <a:pt x="311150" y="43306"/>
                </a:lnTo>
                <a:close/>
              </a:path>
              <a:path w="311150" h="722629">
                <a:moveTo>
                  <a:pt x="311150" y="132080"/>
                </a:moveTo>
                <a:lnTo>
                  <a:pt x="308610" y="132080"/>
                </a:lnTo>
                <a:lnTo>
                  <a:pt x="308610" y="170179"/>
                </a:lnTo>
                <a:lnTo>
                  <a:pt x="311150" y="170179"/>
                </a:lnTo>
                <a:lnTo>
                  <a:pt x="311150" y="132080"/>
                </a:lnTo>
                <a:close/>
              </a:path>
              <a:path w="311150" h="722629">
                <a:moveTo>
                  <a:pt x="3810" y="172720"/>
                </a:moveTo>
                <a:lnTo>
                  <a:pt x="2539" y="172720"/>
                </a:lnTo>
                <a:lnTo>
                  <a:pt x="2539" y="175260"/>
                </a:lnTo>
                <a:lnTo>
                  <a:pt x="1270" y="175260"/>
                </a:lnTo>
                <a:lnTo>
                  <a:pt x="1270" y="179070"/>
                </a:lnTo>
                <a:lnTo>
                  <a:pt x="0" y="17907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2720"/>
                </a:lnTo>
                <a:close/>
              </a:path>
              <a:path w="311150" h="722629">
                <a:moveTo>
                  <a:pt x="311150" y="170180"/>
                </a:moveTo>
                <a:lnTo>
                  <a:pt x="308610" y="170180"/>
                </a:lnTo>
                <a:lnTo>
                  <a:pt x="308610" y="182879"/>
                </a:lnTo>
                <a:lnTo>
                  <a:pt x="311150" y="182879"/>
                </a:lnTo>
                <a:lnTo>
                  <a:pt x="311150" y="170180"/>
                </a:lnTo>
                <a:close/>
              </a:path>
              <a:path w="311150" h="722629">
                <a:moveTo>
                  <a:pt x="3810" y="182880"/>
                </a:moveTo>
                <a:lnTo>
                  <a:pt x="0" y="18288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182880"/>
                </a:lnTo>
                <a:close/>
              </a:path>
              <a:path w="311150" h="722629">
                <a:moveTo>
                  <a:pt x="311150" y="182880"/>
                </a:moveTo>
                <a:lnTo>
                  <a:pt x="308610" y="182880"/>
                </a:lnTo>
                <a:lnTo>
                  <a:pt x="308610" y="233679"/>
                </a:lnTo>
                <a:lnTo>
                  <a:pt x="311150" y="233679"/>
                </a:lnTo>
                <a:lnTo>
                  <a:pt x="311150" y="182880"/>
                </a:lnTo>
                <a:close/>
              </a:path>
              <a:path w="311150" h="722629">
                <a:moveTo>
                  <a:pt x="3810" y="233680"/>
                </a:moveTo>
                <a:lnTo>
                  <a:pt x="0" y="2336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33680"/>
                </a:lnTo>
                <a:close/>
              </a:path>
              <a:path w="311150" h="722629">
                <a:moveTo>
                  <a:pt x="311150" y="233680"/>
                </a:moveTo>
                <a:lnTo>
                  <a:pt x="308610" y="233680"/>
                </a:lnTo>
                <a:lnTo>
                  <a:pt x="308610" y="290829"/>
                </a:lnTo>
                <a:lnTo>
                  <a:pt x="311150" y="290829"/>
                </a:lnTo>
                <a:lnTo>
                  <a:pt x="311150" y="233680"/>
                </a:lnTo>
                <a:close/>
              </a:path>
              <a:path w="311150" h="722629">
                <a:moveTo>
                  <a:pt x="3810" y="290830"/>
                </a:moveTo>
                <a:lnTo>
                  <a:pt x="0" y="29083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290830"/>
                </a:lnTo>
                <a:close/>
              </a:path>
              <a:path w="311150" h="722629">
                <a:moveTo>
                  <a:pt x="311150" y="290830"/>
                </a:moveTo>
                <a:lnTo>
                  <a:pt x="308610" y="290830"/>
                </a:lnTo>
                <a:lnTo>
                  <a:pt x="308610" y="328929"/>
                </a:lnTo>
                <a:lnTo>
                  <a:pt x="311150" y="328929"/>
                </a:lnTo>
                <a:lnTo>
                  <a:pt x="311150" y="290830"/>
                </a:lnTo>
                <a:close/>
              </a:path>
              <a:path w="311150" h="722629">
                <a:moveTo>
                  <a:pt x="3810" y="384937"/>
                </a:moveTo>
                <a:lnTo>
                  <a:pt x="0" y="384937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84937"/>
                </a:lnTo>
                <a:close/>
              </a:path>
              <a:path w="311150" h="722629">
                <a:moveTo>
                  <a:pt x="311150" y="384937"/>
                </a:moveTo>
                <a:lnTo>
                  <a:pt x="308610" y="384937"/>
                </a:lnTo>
                <a:lnTo>
                  <a:pt x="308610" y="398779"/>
                </a:lnTo>
                <a:lnTo>
                  <a:pt x="311150" y="398779"/>
                </a:lnTo>
                <a:lnTo>
                  <a:pt x="311150" y="384937"/>
                </a:lnTo>
                <a:close/>
              </a:path>
              <a:path w="311150" h="722629">
                <a:moveTo>
                  <a:pt x="3810" y="382523"/>
                </a:moveTo>
                <a:lnTo>
                  <a:pt x="0" y="382523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82523"/>
                </a:lnTo>
                <a:close/>
              </a:path>
              <a:path w="311150" h="722629">
                <a:moveTo>
                  <a:pt x="311150" y="382523"/>
                </a:moveTo>
                <a:lnTo>
                  <a:pt x="308610" y="382523"/>
                </a:lnTo>
                <a:lnTo>
                  <a:pt x="308610" y="384809"/>
                </a:lnTo>
                <a:lnTo>
                  <a:pt x="311150" y="384809"/>
                </a:lnTo>
                <a:lnTo>
                  <a:pt x="311150" y="382523"/>
                </a:lnTo>
                <a:close/>
              </a:path>
              <a:path w="311150" h="722629">
                <a:moveTo>
                  <a:pt x="3810" y="378713"/>
                </a:moveTo>
                <a:lnTo>
                  <a:pt x="0" y="378713"/>
                </a:lnTo>
                <a:lnTo>
                  <a:pt x="0" y="382396"/>
                </a:lnTo>
                <a:lnTo>
                  <a:pt x="3810" y="382396"/>
                </a:lnTo>
                <a:lnTo>
                  <a:pt x="3810" y="378713"/>
                </a:lnTo>
                <a:close/>
              </a:path>
              <a:path w="311150" h="722629">
                <a:moveTo>
                  <a:pt x="311150" y="378713"/>
                </a:moveTo>
                <a:lnTo>
                  <a:pt x="308610" y="378713"/>
                </a:lnTo>
                <a:lnTo>
                  <a:pt x="308610" y="382396"/>
                </a:lnTo>
                <a:lnTo>
                  <a:pt x="311150" y="382396"/>
                </a:lnTo>
                <a:lnTo>
                  <a:pt x="311150" y="378713"/>
                </a:lnTo>
                <a:close/>
              </a:path>
              <a:path w="311150" h="722629">
                <a:moveTo>
                  <a:pt x="3810" y="376173"/>
                </a:moveTo>
                <a:lnTo>
                  <a:pt x="0" y="376173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6173"/>
                </a:lnTo>
                <a:close/>
              </a:path>
              <a:path w="311150" h="722629">
                <a:moveTo>
                  <a:pt x="311150" y="376173"/>
                </a:moveTo>
                <a:lnTo>
                  <a:pt x="308610" y="376173"/>
                </a:lnTo>
                <a:lnTo>
                  <a:pt x="308610" y="378459"/>
                </a:lnTo>
                <a:lnTo>
                  <a:pt x="311150" y="378459"/>
                </a:lnTo>
                <a:lnTo>
                  <a:pt x="311150" y="376173"/>
                </a:lnTo>
                <a:close/>
              </a:path>
              <a:path w="311150" h="722629">
                <a:moveTo>
                  <a:pt x="3810" y="372363"/>
                </a:moveTo>
                <a:lnTo>
                  <a:pt x="0" y="372363"/>
                </a:lnTo>
                <a:lnTo>
                  <a:pt x="0" y="376046"/>
                </a:lnTo>
                <a:lnTo>
                  <a:pt x="3810" y="376046"/>
                </a:lnTo>
                <a:lnTo>
                  <a:pt x="3810" y="372363"/>
                </a:lnTo>
                <a:close/>
              </a:path>
              <a:path w="311150" h="722629">
                <a:moveTo>
                  <a:pt x="311150" y="372363"/>
                </a:moveTo>
                <a:lnTo>
                  <a:pt x="308610" y="372363"/>
                </a:lnTo>
                <a:lnTo>
                  <a:pt x="308610" y="376046"/>
                </a:lnTo>
                <a:lnTo>
                  <a:pt x="311150" y="376046"/>
                </a:lnTo>
                <a:lnTo>
                  <a:pt x="311150" y="372363"/>
                </a:lnTo>
                <a:close/>
              </a:path>
              <a:path w="311150" h="722629">
                <a:moveTo>
                  <a:pt x="3810" y="369823"/>
                </a:moveTo>
                <a:lnTo>
                  <a:pt x="0" y="369823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69823"/>
                </a:lnTo>
                <a:close/>
              </a:path>
              <a:path w="311150" h="722629">
                <a:moveTo>
                  <a:pt x="311150" y="369823"/>
                </a:moveTo>
                <a:lnTo>
                  <a:pt x="308610" y="369823"/>
                </a:lnTo>
                <a:lnTo>
                  <a:pt x="308610" y="372109"/>
                </a:lnTo>
                <a:lnTo>
                  <a:pt x="311150" y="372109"/>
                </a:lnTo>
                <a:lnTo>
                  <a:pt x="311150" y="369823"/>
                </a:lnTo>
                <a:close/>
              </a:path>
              <a:path w="311150" h="722629">
                <a:moveTo>
                  <a:pt x="3810" y="366013"/>
                </a:moveTo>
                <a:lnTo>
                  <a:pt x="0" y="366013"/>
                </a:lnTo>
                <a:lnTo>
                  <a:pt x="0" y="369696"/>
                </a:lnTo>
                <a:lnTo>
                  <a:pt x="3810" y="369696"/>
                </a:lnTo>
                <a:lnTo>
                  <a:pt x="3810" y="366013"/>
                </a:lnTo>
                <a:close/>
              </a:path>
              <a:path w="311150" h="722629">
                <a:moveTo>
                  <a:pt x="311150" y="366013"/>
                </a:moveTo>
                <a:lnTo>
                  <a:pt x="308610" y="366013"/>
                </a:lnTo>
                <a:lnTo>
                  <a:pt x="308610" y="369696"/>
                </a:lnTo>
                <a:lnTo>
                  <a:pt x="311150" y="369696"/>
                </a:lnTo>
                <a:lnTo>
                  <a:pt x="311150" y="366013"/>
                </a:lnTo>
                <a:close/>
              </a:path>
              <a:path w="311150" h="722629">
                <a:moveTo>
                  <a:pt x="3810" y="363473"/>
                </a:moveTo>
                <a:lnTo>
                  <a:pt x="0" y="363473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3473"/>
                </a:lnTo>
                <a:close/>
              </a:path>
              <a:path w="311150" h="722629">
                <a:moveTo>
                  <a:pt x="311150" y="363473"/>
                </a:moveTo>
                <a:lnTo>
                  <a:pt x="308610" y="363473"/>
                </a:lnTo>
                <a:lnTo>
                  <a:pt x="308610" y="365759"/>
                </a:lnTo>
                <a:lnTo>
                  <a:pt x="311150" y="365759"/>
                </a:lnTo>
                <a:lnTo>
                  <a:pt x="311150" y="363473"/>
                </a:lnTo>
                <a:close/>
              </a:path>
              <a:path w="311150" h="722629">
                <a:moveTo>
                  <a:pt x="3810" y="359663"/>
                </a:moveTo>
                <a:lnTo>
                  <a:pt x="0" y="359663"/>
                </a:lnTo>
                <a:lnTo>
                  <a:pt x="0" y="363346"/>
                </a:lnTo>
                <a:lnTo>
                  <a:pt x="3810" y="363346"/>
                </a:lnTo>
                <a:lnTo>
                  <a:pt x="3810" y="359663"/>
                </a:lnTo>
                <a:close/>
              </a:path>
              <a:path w="311150" h="722629">
                <a:moveTo>
                  <a:pt x="311150" y="359663"/>
                </a:moveTo>
                <a:lnTo>
                  <a:pt x="308610" y="359663"/>
                </a:lnTo>
                <a:lnTo>
                  <a:pt x="308610" y="363346"/>
                </a:lnTo>
                <a:lnTo>
                  <a:pt x="311150" y="363346"/>
                </a:lnTo>
                <a:lnTo>
                  <a:pt x="311150" y="359663"/>
                </a:lnTo>
                <a:close/>
              </a:path>
              <a:path w="311150" h="722629">
                <a:moveTo>
                  <a:pt x="3810" y="357123"/>
                </a:moveTo>
                <a:lnTo>
                  <a:pt x="0" y="357123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7123"/>
                </a:lnTo>
                <a:close/>
              </a:path>
              <a:path w="311150" h="722629">
                <a:moveTo>
                  <a:pt x="311150" y="357123"/>
                </a:moveTo>
                <a:lnTo>
                  <a:pt x="308610" y="357123"/>
                </a:lnTo>
                <a:lnTo>
                  <a:pt x="308610" y="359409"/>
                </a:lnTo>
                <a:lnTo>
                  <a:pt x="311150" y="359409"/>
                </a:lnTo>
                <a:lnTo>
                  <a:pt x="311150" y="357123"/>
                </a:lnTo>
                <a:close/>
              </a:path>
              <a:path w="311150" h="722629">
                <a:moveTo>
                  <a:pt x="3810" y="353313"/>
                </a:moveTo>
                <a:lnTo>
                  <a:pt x="0" y="353313"/>
                </a:lnTo>
                <a:lnTo>
                  <a:pt x="0" y="356996"/>
                </a:lnTo>
                <a:lnTo>
                  <a:pt x="3810" y="356996"/>
                </a:lnTo>
                <a:lnTo>
                  <a:pt x="3810" y="353313"/>
                </a:lnTo>
                <a:close/>
              </a:path>
              <a:path w="311150" h="722629">
                <a:moveTo>
                  <a:pt x="311150" y="353313"/>
                </a:moveTo>
                <a:lnTo>
                  <a:pt x="308610" y="353313"/>
                </a:lnTo>
                <a:lnTo>
                  <a:pt x="308610" y="356996"/>
                </a:lnTo>
                <a:lnTo>
                  <a:pt x="311150" y="356996"/>
                </a:lnTo>
                <a:lnTo>
                  <a:pt x="311150" y="353313"/>
                </a:lnTo>
                <a:close/>
              </a:path>
              <a:path w="311150" h="722629">
                <a:moveTo>
                  <a:pt x="3810" y="350773"/>
                </a:moveTo>
                <a:lnTo>
                  <a:pt x="0" y="350773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0773"/>
                </a:lnTo>
                <a:close/>
              </a:path>
              <a:path w="311150" h="722629">
                <a:moveTo>
                  <a:pt x="311150" y="350773"/>
                </a:moveTo>
                <a:lnTo>
                  <a:pt x="308610" y="350773"/>
                </a:lnTo>
                <a:lnTo>
                  <a:pt x="308610" y="353059"/>
                </a:lnTo>
                <a:lnTo>
                  <a:pt x="311150" y="353059"/>
                </a:lnTo>
                <a:lnTo>
                  <a:pt x="311150" y="350773"/>
                </a:lnTo>
                <a:close/>
              </a:path>
              <a:path w="311150" h="722629">
                <a:moveTo>
                  <a:pt x="3810" y="346963"/>
                </a:moveTo>
                <a:lnTo>
                  <a:pt x="0" y="346963"/>
                </a:lnTo>
                <a:lnTo>
                  <a:pt x="0" y="350646"/>
                </a:lnTo>
                <a:lnTo>
                  <a:pt x="3810" y="350646"/>
                </a:lnTo>
                <a:lnTo>
                  <a:pt x="3810" y="346963"/>
                </a:lnTo>
                <a:close/>
              </a:path>
              <a:path w="311150" h="722629">
                <a:moveTo>
                  <a:pt x="311150" y="346963"/>
                </a:moveTo>
                <a:lnTo>
                  <a:pt x="308610" y="346963"/>
                </a:lnTo>
                <a:lnTo>
                  <a:pt x="308610" y="350646"/>
                </a:lnTo>
                <a:lnTo>
                  <a:pt x="311150" y="350646"/>
                </a:lnTo>
                <a:lnTo>
                  <a:pt x="311150" y="346963"/>
                </a:lnTo>
                <a:close/>
              </a:path>
              <a:path w="311150" h="722629">
                <a:moveTo>
                  <a:pt x="3810" y="338073"/>
                </a:moveTo>
                <a:lnTo>
                  <a:pt x="0" y="338073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38073"/>
                </a:lnTo>
                <a:close/>
              </a:path>
              <a:path w="311150" h="722629">
                <a:moveTo>
                  <a:pt x="311150" y="338073"/>
                </a:moveTo>
                <a:lnTo>
                  <a:pt x="308610" y="338073"/>
                </a:lnTo>
                <a:lnTo>
                  <a:pt x="308610" y="346709"/>
                </a:lnTo>
                <a:lnTo>
                  <a:pt x="311150" y="346709"/>
                </a:lnTo>
                <a:lnTo>
                  <a:pt x="311150" y="338073"/>
                </a:lnTo>
                <a:close/>
              </a:path>
              <a:path w="311150" h="722629">
                <a:moveTo>
                  <a:pt x="3810" y="334263"/>
                </a:moveTo>
                <a:lnTo>
                  <a:pt x="0" y="334263"/>
                </a:lnTo>
                <a:lnTo>
                  <a:pt x="0" y="337946"/>
                </a:lnTo>
                <a:lnTo>
                  <a:pt x="3810" y="337946"/>
                </a:lnTo>
                <a:lnTo>
                  <a:pt x="3810" y="334263"/>
                </a:lnTo>
                <a:close/>
              </a:path>
              <a:path w="311150" h="722629">
                <a:moveTo>
                  <a:pt x="311150" y="334263"/>
                </a:moveTo>
                <a:lnTo>
                  <a:pt x="308610" y="334263"/>
                </a:lnTo>
                <a:lnTo>
                  <a:pt x="308610" y="337946"/>
                </a:lnTo>
                <a:lnTo>
                  <a:pt x="311150" y="337946"/>
                </a:lnTo>
                <a:lnTo>
                  <a:pt x="311150" y="334263"/>
                </a:lnTo>
                <a:close/>
              </a:path>
              <a:path w="311150" h="722629">
                <a:moveTo>
                  <a:pt x="3810" y="331723"/>
                </a:moveTo>
                <a:lnTo>
                  <a:pt x="0" y="331723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1723"/>
                </a:lnTo>
                <a:close/>
              </a:path>
              <a:path w="311150" h="722629">
                <a:moveTo>
                  <a:pt x="311150" y="331723"/>
                </a:moveTo>
                <a:lnTo>
                  <a:pt x="308610" y="331723"/>
                </a:lnTo>
                <a:lnTo>
                  <a:pt x="308610" y="334009"/>
                </a:lnTo>
                <a:lnTo>
                  <a:pt x="311150" y="334009"/>
                </a:lnTo>
                <a:lnTo>
                  <a:pt x="311150" y="331723"/>
                </a:lnTo>
                <a:close/>
              </a:path>
              <a:path w="311150" h="722629">
                <a:moveTo>
                  <a:pt x="3810" y="329183"/>
                </a:moveTo>
                <a:lnTo>
                  <a:pt x="0" y="329183"/>
                </a:lnTo>
                <a:lnTo>
                  <a:pt x="0" y="331596"/>
                </a:lnTo>
                <a:lnTo>
                  <a:pt x="3810" y="331596"/>
                </a:lnTo>
                <a:lnTo>
                  <a:pt x="3810" y="329183"/>
                </a:lnTo>
                <a:close/>
              </a:path>
              <a:path w="311150" h="722629">
                <a:moveTo>
                  <a:pt x="311150" y="329183"/>
                </a:moveTo>
                <a:lnTo>
                  <a:pt x="308610" y="329183"/>
                </a:lnTo>
                <a:lnTo>
                  <a:pt x="308610" y="331596"/>
                </a:lnTo>
                <a:lnTo>
                  <a:pt x="311150" y="331596"/>
                </a:lnTo>
                <a:lnTo>
                  <a:pt x="311150" y="329183"/>
                </a:lnTo>
                <a:close/>
              </a:path>
              <a:path w="311150" h="722629">
                <a:moveTo>
                  <a:pt x="3810" y="398780"/>
                </a:moveTo>
                <a:lnTo>
                  <a:pt x="0" y="39878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398780"/>
                </a:lnTo>
                <a:close/>
              </a:path>
              <a:path w="311150" h="722629">
                <a:moveTo>
                  <a:pt x="311150" y="398780"/>
                </a:moveTo>
                <a:lnTo>
                  <a:pt x="308610" y="398780"/>
                </a:lnTo>
                <a:lnTo>
                  <a:pt x="308610" y="436879"/>
                </a:lnTo>
                <a:lnTo>
                  <a:pt x="311150" y="436879"/>
                </a:lnTo>
                <a:lnTo>
                  <a:pt x="311150" y="398780"/>
                </a:lnTo>
                <a:close/>
              </a:path>
              <a:path w="311150" h="722629">
                <a:moveTo>
                  <a:pt x="3810" y="605789"/>
                </a:moveTo>
                <a:lnTo>
                  <a:pt x="0" y="605789"/>
                </a:lnTo>
                <a:lnTo>
                  <a:pt x="0" y="607059"/>
                </a:lnTo>
                <a:lnTo>
                  <a:pt x="3810" y="607059"/>
                </a:lnTo>
                <a:lnTo>
                  <a:pt x="3810" y="605789"/>
                </a:lnTo>
                <a:close/>
              </a:path>
              <a:path w="311150" h="722629">
                <a:moveTo>
                  <a:pt x="3810" y="601979"/>
                </a:moveTo>
                <a:lnTo>
                  <a:pt x="0" y="601979"/>
                </a:lnTo>
                <a:lnTo>
                  <a:pt x="0" y="604519"/>
                </a:lnTo>
                <a:lnTo>
                  <a:pt x="3810" y="604519"/>
                </a:lnTo>
                <a:lnTo>
                  <a:pt x="3810" y="601979"/>
                </a:lnTo>
                <a:close/>
              </a:path>
              <a:path w="311150" h="722629">
                <a:moveTo>
                  <a:pt x="311150" y="605789"/>
                </a:moveTo>
                <a:lnTo>
                  <a:pt x="308610" y="605789"/>
                </a:lnTo>
                <a:lnTo>
                  <a:pt x="308610" y="607059"/>
                </a:lnTo>
                <a:lnTo>
                  <a:pt x="311150" y="607059"/>
                </a:lnTo>
                <a:lnTo>
                  <a:pt x="311150" y="605789"/>
                </a:lnTo>
                <a:close/>
              </a:path>
              <a:path w="311150" h="722629">
                <a:moveTo>
                  <a:pt x="311150" y="601979"/>
                </a:moveTo>
                <a:lnTo>
                  <a:pt x="308610" y="601979"/>
                </a:lnTo>
                <a:lnTo>
                  <a:pt x="308610" y="604519"/>
                </a:lnTo>
                <a:lnTo>
                  <a:pt x="311150" y="604519"/>
                </a:lnTo>
                <a:lnTo>
                  <a:pt x="311150" y="601979"/>
                </a:lnTo>
                <a:close/>
              </a:path>
              <a:path w="311150" h="722629">
                <a:moveTo>
                  <a:pt x="3810" y="599439"/>
                </a:moveTo>
                <a:lnTo>
                  <a:pt x="0" y="599439"/>
                </a:lnTo>
                <a:lnTo>
                  <a:pt x="0" y="600709"/>
                </a:lnTo>
                <a:lnTo>
                  <a:pt x="3810" y="600709"/>
                </a:lnTo>
                <a:lnTo>
                  <a:pt x="3810" y="599439"/>
                </a:lnTo>
                <a:close/>
              </a:path>
              <a:path w="311150" h="722629">
                <a:moveTo>
                  <a:pt x="3810" y="595629"/>
                </a:moveTo>
                <a:lnTo>
                  <a:pt x="0" y="595629"/>
                </a:lnTo>
                <a:lnTo>
                  <a:pt x="0" y="598169"/>
                </a:lnTo>
                <a:lnTo>
                  <a:pt x="3810" y="598169"/>
                </a:lnTo>
                <a:lnTo>
                  <a:pt x="3810" y="595629"/>
                </a:lnTo>
                <a:close/>
              </a:path>
              <a:path w="311150" h="722629">
                <a:moveTo>
                  <a:pt x="311150" y="599439"/>
                </a:moveTo>
                <a:lnTo>
                  <a:pt x="308610" y="599439"/>
                </a:lnTo>
                <a:lnTo>
                  <a:pt x="308610" y="600709"/>
                </a:lnTo>
                <a:lnTo>
                  <a:pt x="311150" y="600709"/>
                </a:lnTo>
                <a:lnTo>
                  <a:pt x="311150" y="599439"/>
                </a:lnTo>
                <a:close/>
              </a:path>
              <a:path w="311150" h="722629">
                <a:moveTo>
                  <a:pt x="311150" y="595629"/>
                </a:moveTo>
                <a:lnTo>
                  <a:pt x="308610" y="595629"/>
                </a:lnTo>
                <a:lnTo>
                  <a:pt x="308610" y="598169"/>
                </a:lnTo>
                <a:lnTo>
                  <a:pt x="311150" y="598169"/>
                </a:lnTo>
                <a:lnTo>
                  <a:pt x="311150" y="595629"/>
                </a:lnTo>
                <a:close/>
              </a:path>
              <a:path w="311150" h="722629">
                <a:moveTo>
                  <a:pt x="3810" y="593089"/>
                </a:moveTo>
                <a:lnTo>
                  <a:pt x="0" y="593089"/>
                </a:lnTo>
                <a:lnTo>
                  <a:pt x="0" y="594359"/>
                </a:lnTo>
                <a:lnTo>
                  <a:pt x="3810" y="594359"/>
                </a:lnTo>
                <a:lnTo>
                  <a:pt x="3810" y="593089"/>
                </a:lnTo>
                <a:close/>
              </a:path>
              <a:path w="311150" h="722629">
                <a:moveTo>
                  <a:pt x="3810" y="589279"/>
                </a:moveTo>
                <a:lnTo>
                  <a:pt x="0" y="589279"/>
                </a:lnTo>
                <a:lnTo>
                  <a:pt x="0" y="591819"/>
                </a:lnTo>
                <a:lnTo>
                  <a:pt x="3810" y="591819"/>
                </a:lnTo>
                <a:lnTo>
                  <a:pt x="3810" y="589279"/>
                </a:lnTo>
                <a:close/>
              </a:path>
              <a:path w="311150" h="722629">
                <a:moveTo>
                  <a:pt x="311150" y="593089"/>
                </a:moveTo>
                <a:lnTo>
                  <a:pt x="308610" y="593089"/>
                </a:lnTo>
                <a:lnTo>
                  <a:pt x="308610" y="594359"/>
                </a:lnTo>
                <a:lnTo>
                  <a:pt x="311150" y="594359"/>
                </a:lnTo>
                <a:lnTo>
                  <a:pt x="311150" y="593089"/>
                </a:lnTo>
                <a:close/>
              </a:path>
              <a:path w="311150" h="722629">
                <a:moveTo>
                  <a:pt x="311150" y="589279"/>
                </a:moveTo>
                <a:lnTo>
                  <a:pt x="308610" y="589279"/>
                </a:lnTo>
                <a:lnTo>
                  <a:pt x="308610" y="591819"/>
                </a:lnTo>
                <a:lnTo>
                  <a:pt x="311150" y="591819"/>
                </a:lnTo>
                <a:lnTo>
                  <a:pt x="311150" y="589279"/>
                </a:lnTo>
                <a:close/>
              </a:path>
              <a:path w="311150" h="722629">
                <a:moveTo>
                  <a:pt x="3810" y="586739"/>
                </a:moveTo>
                <a:lnTo>
                  <a:pt x="0" y="586739"/>
                </a:lnTo>
                <a:lnTo>
                  <a:pt x="0" y="588009"/>
                </a:lnTo>
                <a:lnTo>
                  <a:pt x="3810" y="588009"/>
                </a:lnTo>
                <a:lnTo>
                  <a:pt x="3810" y="586739"/>
                </a:lnTo>
                <a:close/>
              </a:path>
              <a:path w="311150" h="722629">
                <a:moveTo>
                  <a:pt x="3810" y="582929"/>
                </a:moveTo>
                <a:lnTo>
                  <a:pt x="0" y="582929"/>
                </a:lnTo>
                <a:lnTo>
                  <a:pt x="0" y="585469"/>
                </a:lnTo>
                <a:lnTo>
                  <a:pt x="3810" y="585469"/>
                </a:lnTo>
                <a:lnTo>
                  <a:pt x="3810" y="582929"/>
                </a:lnTo>
                <a:close/>
              </a:path>
              <a:path w="311150" h="722629">
                <a:moveTo>
                  <a:pt x="311150" y="586739"/>
                </a:moveTo>
                <a:lnTo>
                  <a:pt x="308610" y="586739"/>
                </a:lnTo>
                <a:lnTo>
                  <a:pt x="308610" y="588009"/>
                </a:lnTo>
                <a:lnTo>
                  <a:pt x="311150" y="588009"/>
                </a:lnTo>
                <a:lnTo>
                  <a:pt x="311150" y="586739"/>
                </a:lnTo>
                <a:close/>
              </a:path>
              <a:path w="311150" h="722629">
                <a:moveTo>
                  <a:pt x="311150" y="582929"/>
                </a:moveTo>
                <a:lnTo>
                  <a:pt x="308610" y="582929"/>
                </a:lnTo>
                <a:lnTo>
                  <a:pt x="308610" y="585469"/>
                </a:lnTo>
                <a:lnTo>
                  <a:pt x="311150" y="585469"/>
                </a:lnTo>
                <a:lnTo>
                  <a:pt x="311150" y="582929"/>
                </a:lnTo>
                <a:close/>
              </a:path>
              <a:path w="311150" h="722629">
                <a:moveTo>
                  <a:pt x="3810" y="580389"/>
                </a:moveTo>
                <a:lnTo>
                  <a:pt x="0" y="580389"/>
                </a:lnTo>
                <a:lnTo>
                  <a:pt x="0" y="581659"/>
                </a:lnTo>
                <a:lnTo>
                  <a:pt x="3810" y="581659"/>
                </a:lnTo>
                <a:lnTo>
                  <a:pt x="3810" y="580389"/>
                </a:lnTo>
                <a:close/>
              </a:path>
              <a:path w="311150" h="722629">
                <a:moveTo>
                  <a:pt x="3810" y="576579"/>
                </a:moveTo>
                <a:lnTo>
                  <a:pt x="0" y="576579"/>
                </a:lnTo>
                <a:lnTo>
                  <a:pt x="0" y="579119"/>
                </a:lnTo>
                <a:lnTo>
                  <a:pt x="3810" y="579119"/>
                </a:lnTo>
                <a:lnTo>
                  <a:pt x="3810" y="576579"/>
                </a:lnTo>
                <a:close/>
              </a:path>
              <a:path w="311150" h="722629">
                <a:moveTo>
                  <a:pt x="311150" y="580389"/>
                </a:moveTo>
                <a:lnTo>
                  <a:pt x="308610" y="580389"/>
                </a:lnTo>
                <a:lnTo>
                  <a:pt x="308610" y="581659"/>
                </a:lnTo>
                <a:lnTo>
                  <a:pt x="311150" y="581659"/>
                </a:lnTo>
                <a:lnTo>
                  <a:pt x="311150" y="580389"/>
                </a:lnTo>
                <a:close/>
              </a:path>
              <a:path w="311150" h="722629">
                <a:moveTo>
                  <a:pt x="311150" y="576579"/>
                </a:moveTo>
                <a:lnTo>
                  <a:pt x="308610" y="576579"/>
                </a:lnTo>
                <a:lnTo>
                  <a:pt x="308610" y="579119"/>
                </a:lnTo>
                <a:lnTo>
                  <a:pt x="311150" y="579119"/>
                </a:lnTo>
                <a:lnTo>
                  <a:pt x="311150" y="576579"/>
                </a:lnTo>
                <a:close/>
              </a:path>
              <a:path w="311150" h="722629">
                <a:moveTo>
                  <a:pt x="3810" y="574039"/>
                </a:moveTo>
                <a:lnTo>
                  <a:pt x="0" y="574039"/>
                </a:lnTo>
                <a:lnTo>
                  <a:pt x="0" y="575309"/>
                </a:lnTo>
                <a:lnTo>
                  <a:pt x="3810" y="575309"/>
                </a:lnTo>
                <a:lnTo>
                  <a:pt x="3810" y="574039"/>
                </a:lnTo>
                <a:close/>
              </a:path>
              <a:path w="311150" h="722629">
                <a:moveTo>
                  <a:pt x="3810" y="570229"/>
                </a:moveTo>
                <a:lnTo>
                  <a:pt x="0" y="570229"/>
                </a:lnTo>
                <a:lnTo>
                  <a:pt x="0" y="572769"/>
                </a:lnTo>
                <a:lnTo>
                  <a:pt x="3810" y="572769"/>
                </a:lnTo>
                <a:lnTo>
                  <a:pt x="3810" y="570229"/>
                </a:lnTo>
                <a:close/>
              </a:path>
              <a:path w="311150" h="722629">
                <a:moveTo>
                  <a:pt x="311150" y="574039"/>
                </a:moveTo>
                <a:lnTo>
                  <a:pt x="308610" y="574039"/>
                </a:lnTo>
                <a:lnTo>
                  <a:pt x="308610" y="575309"/>
                </a:lnTo>
                <a:lnTo>
                  <a:pt x="311150" y="575309"/>
                </a:lnTo>
                <a:lnTo>
                  <a:pt x="311150" y="574039"/>
                </a:lnTo>
                <a:close/>
              </a:path>
              <a:path w="311150" h="722629">
                <a:moveTo>
                  <a:pt x="311150" y="570229"/>
                </a:moveTo>
                <a:lnTo>
                  <a:pt x="308610" y="570229"/>
                </a:lnTo>
                <a:lnTo>
                  <a:pt x="308610" y="572769"/>
                </a:lnTo>
                <a:lnTo>
                  <a:pt x="311150" y="572769"/>
                </a:lnTo>
                <a:lnTo>
                  <a:pt x="311150" y="570229"/>
                </a:lnTo>
                <a:close/>
              </a:path>
              <a:path w="311150" h="722629">
                <a:moveTo>
                  <a:pt x="3810" y="567689"/>
                </a:moveTo>
                <a:lnTo>
                  <a:pt x="0" y="567689"/>
                </a:lnTo>
                <a:lnTo>
                  <a:pt x="0" y="568959"/>
                </a:lnTo>
                <a:lnTo>
                  <a:pt x="3810" y="568959"/>
                </a:lnTo>
                <a:lnTo>
                  <a:pt x="3810" y="567689"/>
                </a:lnTo>
                <a:close/>
              </a:path>
              <a:path w="311150" h="722629">
                <a:moveTo>
                  <a:pt x="3810" y="563879"/>
                </a:moveTo>
                <a:lnTo>
                  <a:pt x="0" y="563879"/>
                </a:lnTo>
                <a:lnTo>
                  <a:pt x="0" y="566419"/>
                </a:lnTo>
                <a:lnTo>
                  <a:pt x="3810" y="566419"/>
                </a:lnTo>
                <a:lnTo>
                  <a:pt x="3810" y="563879"/>
                </a:lnTo>
                <a:close/>
              </a:path>
              <a:path w="311150" h="722629">
                <a:moveTo>
                  <a:pt x="311150" y="567689"/>
                </a:moveTo>
                <a:lnTo>
                  <a:pt x="308610" y="567689"/>
                </a:lnTo>
                <a:lnTo>
                  <a:pt x="308610" y="568959"/>
                </a:lnTo>
                <a:lnTo>
                  <a:pt x="311150" y="568959"/>
                </a:lnTo>
                <a:lnTo>
                  <a:pt x="311150" y="567689"/>
                </a:lnTo>
                <a:close/>
              </a:path>
              <a:path w="311150" h="722629">
                <a:moveTo>
                  <a:pt x="311150" y="563879"/>
                </a:moveTo>
                <a:lnTo>
                  <a:pt x="308610" y="563879"/>
                </a:lnTo>
                <a:lnTo>
                  <a:pt x="308610" y="566419"/>
                </a:lnTo>
                <a:lnTo>
                  <a:pt x="311150" y="566419"/>
                </a:lnTo>
                <a:lnTo>
                  <a:pt x="311150" y="563879"/>
                </a:lnTo>
                <a:close/>
              </a:path>
              <a:path w="311150" h="722629">
                <a:moveTo>
                  <a:pt x="3810" y="561339"/>
                </a:moveTo>
                <a:lnTo>
                  <a:pt x="0" y="561339"/>
                </a:lnTo>
                <a:lnTo>
                  <a:pt x="0" y="562609"/>
                </a:lnTo>
                <a:lnTo>
                  <a:pt x="3810" y="562609"/>
                </a:lnTo>
                <a:lnTo>
                  <a:pt x="3810" y="561339"/>
                </a:lnTo>
                <a:close/>
              </a:path>
              <a:path w="311150" h="722629">
                <a:moveTo>
                  <a:pt x="3810" y="557529"/>
                </a:moveTo>
                <a:lnTo>
                  <a:pt x="0" y="557529"/>
                </a:lnTo>
                <a:lnTo>
                  <a:pt x="0" y="560069"/>
                </a:lnTo>
                <a:lnTo>
                  <a:pt x="3810" y="560069"/>
                </a:lnTo>
                <a:lnTo>
                  <a:pt x="3810" y="557529"/>
                </a:lnTo>
                <a:close/>
              </a:path>
              <a:path w="311150" h="722629">
                <a:moveTo>
                  <a:pt x="311150" y="561339"/>
                </a:moveTo>
                <a:lnTo>
                  <a:pt x="308610" y="561339"/>
                </a:lnTo>
                <a:lnTo>
                  <a:pt x="308610" y="562609"/>
                </a:lnTo>
                <a:lnTo>
                  <a:pt x="311150" y="562609"/>
                </a:lnTo>
                <a:lnTo>
                  <a:pt x="311150" y="561339"/>
                </a:lnTo>
                <a:close/>
              </a:path>
              <a:path w="311150" h="722629">
                <a:moveTo>
                  <a:pt x="311150" y="557529"/>
                </a:moveTo>
                <a:lnTo>
                  <a:pt x="308610" y="557529"/>
                </a:lnTo>
                <a:lnTo>
                  <a:pt x="308610" y="560069"/>
                </a:lnTo>
                <a:lnTo>
                  <a:pt x="311150" y="560069"/>
                </a:lnTo>
                <a:lnTo>
                  <a:pt x="311150" y="557529"/>
                </a:lnTo>
                <a:close/>
              </a:path>
              <a:path w="311150" h="722629">
                <a:moveTo>
                  <a:pt x="3810" y="554989"/>
                </a:moveTo>
                <a:lnTo>
                  <a:pt x="0" y="554989"/>
                </a:lnTo>
                <a:lnTo>
                  <a:pt x="0" y="556259"/>
                </a:lnTo>
                <a:lnTo>
                  <a:pt x="3810" y="556259"/>
                </a:lnTo>
                <a:lnTo>
                  <a:pt x="3810" y="554989"/>
                </a:lnTo>
                <a:close/>
              </a:path>
              <a:path w="311150" h="722629">
                <a:moveTo>
                  <a:pt x="3810" y="551179"/>
                </a:moveTo>
                <a:lnTo>
                  <a:pt x="0" y="551179"/>
                </a:lnTo>
                <a:lnTo>
                  <a:pt x="0" y="553719"/>
                </a:lnTo>
                <a:lnTo>
                  <a:pt x="3810" y="553719"/>
                </a:lnTo>
                <a:lnTo>
                  <a:pt x="3810" y="551179"/>
                </a:lnTo>
                <a:close/>
              </a:path>
              <a:path w="311150" h="722629">
                <a:moveTo>
                  <a:pt x="311150" y="554989"/>
                </a:moveTo>
                <a:lnTo>
                  <a:pt x="308610" y="554989"/>
                </a:lnTo>
                <a:lnTo>
                  <a:pt x="308610" y="556259"/>
                </a:lnTo>
                <a:lnTo>
                  <a:pt x="311150" y="556259"/>
                </a:lnTo>
                <a:lnTo>
                  <a:pt x="311150" y="554989"/>
                </a:lnTo>
                <a:close/>
              </a:path>
              <a:path w="311150" h="722629">
                <a:moveTo>
                  <a:pt x="311150" y="551179"/>
                </a:moveTo>
                <a:lnTo>
                  <a:pt x="308610" y="551179"/>
                </a:lnTo>
                <a:lnTo>
                  <a:pt x="308610" y="553719"/>
                </a:lnTo>
                <a:lnTo>
                  <a:pt x="311150" y="553719"/>
                </a:lnTo>
                <a:lnTo>
                  <a:pt x="311150" y="551179"/>
                </a:lnTo>
                <a:close/>
              </a:path>
              <a:path w="311150" h="722629">
                <a:moveTo>
                  <a:pt x="3810" y="548639"/>
                </a:moveTo>
                <a:lnTo>
                  <a:pt x="0" y="548639"/>
                </a:lnTo>
                <a:lnTo>
                  <a:pt x="0" y="549909"/>
                </a:lnTo>
                <a:lnTo>
                  <a:pt x="3810" y="549909"/>
                </a:lnTo>
                <a:lnTo>
                  <a:pt x="3810" y="548639"/>
                </a:lnTo>
                <a:close/>
              </a:path>
              <a:path w="311150" h="722629">
                <a:moveTo>
                  <a:pt x="3810" y="544829"/>
                </a:moveTo>
                <a:lnTo>
                  <a:pt x="0" y="544829"/>
                </a:lnTo>
                <a:lnTo>
                  <a:pt x="0" y="547369"/>
                </a:lnTo>
                <a:lnTo>
                  <a:pt x="3810" y="547369"/>
                </a:lnTo>
                <a:lnTo>
                  <a:pt x="3810" y="544829"/>
                </a:lnTo>
                <a:close/>
              </a:path>
              <a:path w="311150" h="722629">
                <a:moveTo>
                  <a:pt x="311150" y="548639"/>
                </a:moveTo>
                <a:lnTo>
                  <a:pt x="308610" y="548639"/>
                </a:lnTo>
                <a:lnTo>
                  <a:pt x="308610" y="549909"/>
                </a:lnTo>
                <a:lnTo>
                  <a:pt x="311150" y="549909"/>
                </a:lnTo>
                <a:lnTo>
                  <a:pt x="311150" y="548639"/>
                </a:lnTo>
                <a:close/>
              </a:path>
              <a:path w="311150" h="722629">
                <a:moveTo>
                  <a:pt x="311150" y="544829"/>
                </a:moveTo>
                <a:lnTo>
                  <a:pt x="308610" y="544829"/>
                </a:lnTo>
                <a:lnTo>
                  <a:pt x="308610" y="547369"/>
                </a:lnTo>
                <a:lnTo>
                  <a:pt x="311150" y="547369"/>
                </a:lnTo>
                <a:lnTo>
                  <a:pt x="311150" y="544829"/>
                </a:lnTo>
                <a:close/>
              </a:path>
              <a:path w="311150" h="722629">
                <a:moveTo>
                  <a:pt x="3810" y="542289"/>
                </a:moveTo>
                <a:lnTo>
                  <a:pt x="0" y="542289"/>
                </a:lnTo>
                <a:lnTo>
                  <a:pt x="0" y="543559"/>
                </a:lnTo>
                <a:lnTo>
                  <a:pt x="3810" y="543559"/>
                </a:lnTo>
                <a:lnTo>
                  <a:pt x="3810" y="542289"/>
                </a:lnTo>
                <a:close/>
              </a:path>
              <a:path w="311150" h="722629">
                <a:moveTo>
                  <a:pt x="3810" y="538479"/>
                </a:moveTo>
                <a:lnTo>
                  <a:pt x="0" y="538479"/>
                </a:lnTo>
                <a:lnTo>
                  <a:pt x="0" y="541019"/>
                </a:lnTo>
                <a:lnTo>
                  <a:pt x="3810" y="541019"/>
                </a:lnTo>
                <a:lnTo>
                  <a:pt x="3810" y="538479"/>
                </a:lnTo>
                <a:close/>
              </a:path>
              <a:path w="311150" h="722629">
                <a:moveTo>
                  <a:pt x="311150" y="542289"/>
                </a:moveTo>
                <a:lnTo>
                  <a:pt x="308610" y="542289"/>
                </a:lnTo>
                <a:lnTo>
                  <a:pt x="308610" y="543559"/>
                </a:lnTo>
                <a:lnTo>
                  <a:pt x="311150" y="543559"/>
                </a:lnTo>
                <a:lnTo>
                  <a:pt x="311150" y="542289"/>
                </a:lnTo>
                <a:close/>
              </a:path>
              <a:path w="311150" h="722629">
                <a:moveTo>
                  <a:pt x="311150" y="538479"/>
                </a:moveTo>
                <a:lnTo>
                  <a:pt x="308610" y="538479"/>
                </a:lnTo>
                <a:lnTo>
                  <a:pt x="308610" y="541019"/>
                </a:lnTo>
                <a:lnTo>
                  <a:pt x="311150" y="541019"/>
                </a:lnTo>
                <a:lnTo>
                  <a:pt x="311150" y="538479"/>
                </a:lnTo>
                <a:close/>
              </a:path>
              <a:path w="311150" h="722629">
                <a:moveTo>
                  <a:pt x="3810" y="535939"/>
                </a:moveTo>
                <a:lnTo>
                  <a:pt x="0" y="535939"/>
                </a:lnTo>
                <a:lnTo>
                  <a:pt x="0" y="537209"/>
                </a:lnTo>
                <a:lnTo>
                  <a:pt x="3810" y="537209"/>
                </a:lnTo>
                <a:lnTo>
                  <a:pt x="3810" y="535939"/>
                </a:lnTo>
                <a:close/>
              </a:path>
              <a:path w="311150" h="722629">
                <a:moveTo>
                  <a:pt x="3810" y="532129"/>
                </a:moveTo>
                <a:lnTo>
                  <a:pt x="0" y="532129"/>
                </a:lnTo>
                <a:lnTo>
                  <a:pt x="0" y="534669"/>
                </a:lnTo>
                <a:lnTo>
                  <a:pt x="3810" y="534669"/>
                </a:lnTo>
                <a:lnTo>
                  <a:pt x="3810" y="532129"/>
                </a:lnTo>
                <a:close/>
              </a:path>
              <a:path w="311150" h="722629">
                <a:moveTo>
                  <a:pt x="311150" y="535939"/>
                </a:moveTo>
                <a:lnTo>
                  <a:pt x="308610" y="535939"/>
                </a:lnTo>
                <a:lnTo>
                  <a:pt x="308610" y="537209"/>
                </a:lnTo>
                <a:lnTo>
                  <a:pt x="311150" y="537209"/>
                </a:lnTo>
                <a:lnTo>
                  <a:pt x="311150" y="535939"/>
                </a:lnTo>
                <a:close/>
              </a:path>
              <a:path w="311150" h="722629">
                <a:moveTo>
                  <a:pt x="311150" y="532129"/>
                </a:moveTo>
                <a:lnTo>
                  <a:pt x="308610" y="532129"/>
                </a:lnTo>
                <a:lnTo>
                  <a:pt x="308610" y="534669"/>
                </a:lnTo>
                <a:lnTo>
                  <a:pt x="311150" y="534669"/>
                </a:lnTo>
                <a:lnTo>
                  <a:pt x="311150" y="532129"/>
                </a:lnTo>
                <a:close/>
              </a:path>
              <a:path w="311150" h="722629">
                <a:moveTo>
                  <a:pt x="3810" y="529589"/>
                </a:moveTo>
                <a:lnTo>
                  <a:pt x="0" y="529589"/>
                </a:lnTo>
                <a:lnTo>
                  <a:pt x="0" y="530859"/>
                </a:lnTo>
                <a:lnTo>
                  <a:pt x="3810" y="530859"/>
                </a:lnTo>
                <a:lnTo>
                  <a:pt x="3810" y="529589"/>
                </a:lnTo>
                <a:close/>
              </a:path>
              <a:path w="311150" h="722629">
                <a:moveTo>
                  <a:pt x="3810" y="525779"/>
                </a:moveTo>
                <a:lnTo>
                  <a:pt x="0" y="525779"/>
                </a:lnTo>
                <a:lnTo>
                  <a:pt x="0" y="528319"/>
                </a:lnTo>
                <a:lnTo>
                  <a:pt x="3810" y="528319"/>
                </a:lnTo>
                <a:lnTo>
                  <a:pt x="3810" y="525779"/>
                </a:lnTo>
                <a:close/>
              </a:path>
              <a:path w="311150" h="722629">
                <a:moveTo>
                  <a:pt x="311150" y="529589"/>
                </a:moveTo>
                <a:lnTo>
                  <a:pt x="308610" y="529589"/>
                </a:lnTo>
                <a:lnTo>
                  <a:pt x="308610" y="530859"/>
                </a:lnTo>
                <a:lnTo>
                  <a:pt x="311150" y="530859"/>
                </a:lnTo>
                <a:lnTo>
                  <a:pt x="311150" y="529589"/>
                </a:lnTo>
                <a:close/>
              </a:path>
              <a:path w="311150" h="722629">
                <a:moveTo>
                  <a:pt x="311150" y="525779"/>
                </a:moveTo>
                <a:lnTo>
                  <a:pt x="308610" y="525779"/>
                </a:lnTo>
                <a:lnTo>
                  <a:pt x="308610" y="528319"/>
                </a:lnTo>
                <a:lnTo>
                  <a:pt x="311150" y="528319"/>
                </a:lnTo>
                <a:lnTo>
                  <a:pt x="311150" y="525779"/>
                </a:lnTo>
                <a:close/>
              </a:path>
              <a:path w="311150" h="722629">
                <a:moveTo>
                  <a:pt x="3810" y="523239"/>
                </a:moveTo>
                <a:lnTo>
                  <a:pt x="0" y="523239"/>
                </a:lnTo>
                <a:lnTo>
                  <a:pt x="0" y="524509"/>
                </a:lnTo>
                <a:lnTo>
                  <a:pt x="3810" y="524509"/>
                </a:lnTo>
                <a:lnTo>
                  <a:pt x="3810" y="523239"/>
                </a:lnTo>
                <a:close/>
              </a:path>
              <a:path w="311150" h="722629">
                <a:moveTo>
                  <a:pt x="3810" y="519429"/>
                </a:moveTo>
                <a:lnTo>
                  <a:pt x="0" y="519429"/>
                </a:lnTo>
                <a:lnTo>
                  <a:pt x="0" y="521969"/>
                </a:lnTo>
                <a:lnTo>
                  <a:pt x="3810" y="521969"/>
                </a:lnTo>
                <a:lnTo>
                  <a:pt x="3810" y="519429"/>
                </a:lnTo>
                <a:close/>
              </a:path>
              <a:path w="311150" h="722629">
                <a:moveTo>
                  <a:pt x="311150" y="523239"/>
                </a:moveTo>
                <a:lnTo>
                  <a:pt x="308610" y="523239"/>
                </a:lnTo>
                <a:lnTo>
                  <a:pt x="308610" y="524509"/>
                </a:lnTo>
                <a:lnTo>
                  <a:pt x="311150" y="524509"/>
                </a:lnTo>
                <a:lnTo>
                  <a:pt x="311150" y="523239"/>
                </a:lnTo>
                <a:close/>
              </a:path>
              <a:path w="311150" h="722629">
                <a:moveTo>
                  <a:pt x="311150" y="519429"/>
                </a:moveTo>
                <a:lnTo>
                  <a:pt x="308610" y="519429"/>
                </a:lnTo>
                <a:lnTo>
                  <a:pt x="308610" y="521969"/>
                </a:lnTo>
                <a:lnTo>
                  <a:pt x="311150" y="521969"/>
                </a:lnTo>
                <a:lnTo>
                  <a:pt x="311150" y="519429"/>
                </a:lnTo>
                <a:close/>
              </a:path>
              <a:path w="311150" h="722629">
                <a:moveTo>
                  <a:pt x="3810" y="516889"/>
                </a:moveTo>
                <a:lnTo>
                  <a:pt x="0" y="516889"/>
                </a:lnTo>
                <a:lnTo>
                  <a:pt x="0" y="518159"/>
                </a:lnTo>
                <a:lnTo>
                  <a:pt x="3810" y="518159"/>
                </a:lnTo>
                <a:lnTo>
                  <a:pt x="3810" y="516889"/>
                </a:lnTo>
                <a:close/>
              </a:path>
              <a:path w="311150" h="722629">
                <a:moveTo>
                  <a:pt x="3810" y="513079"/>
                </a:moveTo>
                <a:lnTo>
                  <a:pt x="0" y="513079"/>
                </a:lnTo>
                <a:lnTo>
                  <a:pt x="0" y="515619"/>
                </a:lnTo>
                <a:lnTo>
                  <a:pt x="3810" y="515619"/>
                </a:lnTo>
                <a:lnTo>
                  <a:pt x="3810" y="513079"/>
                </a:lnTo>
                <a:close/>
              </a:path>
              <a:path w="311150" h="722629">
                <a:moveTo>
                  <a:pt x="311150" y="516889"/>
                </a:moveTo>
                <a:lnTo>
                  <a:pt x="308610" y="516889"/>
                </a:lnTo>
                <a:lnTo>
                  <a:pt x="308610" y="518159"/>
                </a:lnTo>
                <a:lnTo>
                  <a:pt x="311150" y="518159"/>
                </a:lnTo>
                <a:lnTo>
                  <a:pt x="311150" y="516889"/>
                </a:lnTo>
                <a:close/>
              </a:path>
              <a:path w="311150" h="722629">
                <a:moveTo>
                  <a:pt x="311150" y="513079"/>
                </a:moveTo>
                <a:lnTo>
                  <a:pt x="308610" y="513079"/>
                </a:lnTo>
                <a:lnTo>
                  <a:pt x="308610" y="515619"/>
                </a:lnTo>
                <a:lnTo>
                  <a:pt x="311150" y="515619"/>
                </a:lnTo>
                <a:lnTo>
                  <a:pt x="311150" y="513079"/>
                </a:lnTo>
                <a:close/>
              </a:path>
              <a:path w="311150" h="722629">
                <a:moveTo>
                  <a:pt x="3810" y="510539"/>
                </a:moveTo>
                <a:lnTo>
                  <a:pt x="0" y="510539"/>
                </a:lnTo>
                <a:lnTo>
                  <a:pt x="0" y="511809"/>
                </a:lnTo>
                <a:lnTo>
                  <a:pt x="3810" y="511809"/>
                </a:lnTo>
                <a:lnTo>
                  <a:pt x="3810" y="510539"/>
                </a:lnTo>
                <a:close/>
              </a:path>
              <a:path w="311150" h="722629">
                <a:moveTo>
                  <a:pt x="3810" y="506729"/>
                </a:moveTo>
                <a:lnTo>
                  <a:pt x="0" y="506729"/>
                </a:lnTo>
                <a:lnTo>
                  <a:pt x="0" y="509269"/>
                </a:lnTo>
                <a:lnTo>
                  <a:pt x="3810" y="509269"/>
                </a:lnTo>
                <a:lnTo>
                  <a:pt x="3810" y="506729"/>
                </a:lnTo>
                <a:close/>
              </a:path>
              <a:path w="311150" h="722629">
                <a:moveTo>
                  <a:pt x="311150" y="510539"/>
                </a:moveTo>
                <a:lnTo>
                  <a:pt x="308610" y="510539"/>
                </a:lnTo>
                <a:lnTo>
                  <a:pt x="308610" y="511809"/>
                </a:lnTo>
                <a:lnTo>
                  <a:pt x="311150" y="511809"/>
                </a:lnTo>
                <a:lnTo>
                  <a:pt x="311150" y="510539"/>
                </a:lnTo>
                <a:close/>
              </a:path>
              <a:path w="311150" h="722629">
                <a:moveTo>
                  <a:pt x="311150" y="506729"/>
                </a:moveTo>
                <a:lnTo>
                  <a:pt x="308610" y="506729"/>
                </a:lnTo>
                <a:lnTo>
                  <a:pt x="308610" y="509269"/>
                </a:lnTo>
                <a:lnTo>
                  <a:pt x="311150" y="509269"/>
                </a:lnTo>
                <a:lnTo>
                  <a:pt x="311150" y="506729"/>
                </a:lnTo>
                <a:close/>
              </a:path>
              <a:path w="311150" h="722629">
                <a:moveTo>
                  <a:pt x="3810" y="504316"/>
                </a:moveTo>
                <a:lnTo>
                  <a:pt x="0" y="504316"/>
                </a:lnTo>
                <a:lnTo>
                  <a:pt x="0" y="505459"/>
                </a:lnTo>
                <a:lnTo>
                  <a:pt x="3810" y="505459"/>
                </a:lnTo>
                <a:lnTo>
                  <a:pt x="3810" y="504316"/>
                </a:lnTo>
                <a:close/>
              </a:path>
              <a:path w="311150" h="722629">
                <a:moveTo>
                  <a:pt x="3810" y="500379"/>
                </a:moveTo>
                <a:lnTo>
                  <a:pt x="0" y="500379"/>
                </a:lnTo>
                <a:lnTo>
                  <a:pt x="0" y="502919"/>
                </a:lnTo>
                <a:lnTo>
                  <a:pt x="3810" y="502919"/>
                </a:lnTo>
                <a:lnTo>
                  <a:pt x="3810" y="500379"/>
                </a:lnTo>
                <a:close/>
              </a:path>
              <a:path w="311150" h="722629">
                <a:moveTo>
                  <a:pt x="3810" y="496569"/>
                </a:moveTo>
                <a:lnTo>
                  <a:pt x="2539" y="496569"/>
                </a:lnTo>
                <a:lnTo>
                  <a:pt x="2539" y="499109"/>
                </a:lnTo>
                <a:lnTo>
                  <a:pt x="3810" y="499109"/>
                </a:lnTo>
                <a:lnTo>
                  <a:pt x="3810" y="496569"/>
                </a:lnTo>
                <a:close/>
              </a:path>
              <a:path w="311150" h="722629">
                <a:moveTo>
                  <a:pt x="3810" y="468629"/>
                </a:moveTo>
                <a:lnTo>
                  <a:pt x="2539" y="468629"/>
                </a:lnTo>
                <a:lnTo>
                  <a:pt x="2539" y="471169"/>
                </a:lnTo>
                <a:lnTo>
                  <a:pt x="3810" y="471169"/>
                </a:lnTo>
                <a:lnTo>
                  <a:pt x="3810" y="468629"/>
                </a:lnTo>
                <a:close/>
              </a:path>
              <a:path w="311150" h="722629">
                <a:moveTo>
                  <a:pt x="3810" y="466216"/>
                </a:moveTo>
                <a:lnTo>
                  <a:pt x="0" y="466216"/>
                </a:lnTo>
                <a:lnTo>
                  <a:pt x="0" y="468629"/>
                </a:lnTo>
                <a:lnTo>
                  <a:pt x="1270" y="468629"/>
                </a:lnTo>
                <a:lnTo>
                  <a:pt x="1270" y="467359"/>
                </a:lnTo>
                <a:lnTo>
                  <a:pt x="3810" y="467359"/>
                </a:lnTo>
                <a:lnTo>
                  <a:pt x="3810" y="466216"/>
                </a:lnTo>
                <a:close/>
              </a:path>
              <a:path w="311150" h="722629">
                <a:moveTo>
                  <a:pt x="3810" y="462279"/>
                </a:moveTo>
                <a:lnTo>
                  <a:pt x="0" y="462279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62279"/>
                </a:lnTo>
                <a:close/>
              </a:path>
              <a:path w="311150" h="722629">
                <a:moveTo>
                  <a:pt x="3810" y="459866"/>
                </a:moveTo>
                <a:lnTo>
                  <a:pt x="0" y="459866"/>
                </a:lnTo>
                <a:lnTo>
                  <a:pt x="0" y="461009"/>
                </a:lnTo>
                <a:lnTo>
                  <a:pt x="3810" y="461009"/>
                </a:lnTo>
                <a:lnTo>
                  <a:pt x="3810" y="459866"/>
                </a:lnTo>
                <a:close/>
              </a:path>
              <a:path w="311150" h="722629">
                <a:moveTo>
                  <a:pt x="3810" y="455929"/>
                </a:moveTo>
                <a:lnTo>
                  <a:pt x="0" y="45592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5929"/>
                </a:lnTo>
                <a:close/>
              </a:path>
              <a:path w="311150" h="722629">
                <a:moveTo>
                  <a:pt x="3810" y="453516"/>
                </a:moveTo>
                <a:lnTo>
                  <a:pt x="0" y="453516"/>
                </a:lnTo>
                <a:lnTo>
                  <a:pt x="0" y="454659"/>
                </a:lnTo>
                <a:lnTo>
                  <a:pt x="3810" y="454659"/>
                </a:lnTo>
                <a:lnTo>
                  <a:pt x="3810" y="453516"/>
                </a:lnTo>
                <a:close/>
              </a:path>
              <a:path w="311150" h="722629">
                <a:moveTo>
                  <a:pt x="3810" y="449579"/>
                </a:moveTo>
                <a:lnTo>
                  <a:pt x="0" y="44957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9579"/>
                </a:lnTo>
                <a:close/>
              </a:path>
              <a:path w="311150" h="722629">
                <a:moveTo>
                  <a:pt x="311150" y="504189"/>
                </a:moveTo>
                <a:lnTo>
                  <a:pt x="308610" y="504189"/>
                </a:lnTo>
                <a:lnTo>
                  <a:pt x="308610" y="505459"/>
                </a:lnTo>
                <a:lnTo>
                  <a:pt x="311150" y="505459"/>
                </a:lnTo>
                <a:lnTo>
                  <a:pt x="311150" y="504189"/>
                </a:lnTo>
                <a:close/>
              </a:path>
              <a:path w="311150" h="722629">
                <a:moveTo>
                  <a:pt x="311150" y="500379"/>
                </a:moveTo>
                <a:lnTo>
                  <a:pt x="308610" y="500379"/>
                </a:lnTo>
                <a:lnTo>
                  <a:pt x="308610" y="502919"/>
                </a:lnTo>
                <a:lnTo>
                  <a:pt x="311150" y="502919"/>
                </a:lnTo>
                <a:lnTo>
                  <a:pt x="311150" y="500379"/>
                </a:lnTo>
                <a:close/>
              </a:path>
              <a:path w="311150" h="722629">
                <a:moveTo>
                  <a:pt x="311150" y="497839"/>
                </a:moveTo>
                <a:lnTo>
                  <a:pt x="308610" y="497839"/>
                </a:lnTo>
                <a:lnTo>
                  <a:pt x="308610" y="499109"/>
                </a:lnTo>
                <a:lnTo>
                  <a:pt x="311150" y="499109"/>
                </a:lnTo>
                <a:lnTo>
                  <a:pt x="311150" y="497839"/>
                </a:lnTo>
                <a:close/>
              </a:path>
              <a:path w="311150" h="722629">
                <a:moveTo>
                  <a:pt x="311150" y="494029"/>
                </a:moveTo>
                <a:lnTo>
                  <a:pt x="308610" y="494029"/>
                </a:lnTo>
                <a:lnTo>
                  <a:pt x="308610" y="496569"/>
                </a:lnTo>
                <a:lnTo>
                  <a:pt x="311150" y="496569"/>
                </a:lnTo>
                <a:lnTo>
                  <a:pt x="311150" y="494029"/>
                </a:lnTo>
                <a:close/>
              </a:path>
              <a:path w="311150" h="722629">
                <a:moveTo>
                  <a:pt x="311150" y="491489"/>
                </a:moveTo>
                <a:lnTo>
                  <a:pt x="308610" y="491489"/>
                </a:lnTo>
                <a:lnTo>
                  <a:pt x="308610" y="492759"/>
                </a:lnTo>
                <a:lnTo>
                  <a:pt x="311150" y="492759"/>
                </a:lnTo>
                <a:lnTo>
                  <a:pt x="311150" y="491489"/>
                </a:lnTo>
                <a:close/>
              </a:path>
              <a:path w="311150" h="722629">
                <a:moveTo>
                  <a:pt x="311150" y="487679"/>
                </a:moveTo>
                <a:lnTo>
                  <a:pt x="308610" y="487679"/>
                </a:lnTo>
                <a:lnTo>
                  <a:pt x="308610" y="490219"/>
                </a:lnTo>
                <a:lnTo>
                  <a:pt x="311150" y="490219"/>
                </a:lnTo>
                <a:lnTo>
                  <a:pt x="311150" y="487679"/>
                </a:lnTo>
                <a:close/>
              </a:path>
              <a:path w="311150" h="722629">
                <a:moveTo>
                  <a:pt x="311150" y="485139"/>
                </a:moveTo>
                <a:lnTo>
                  <a:pt x="308610" y="485139"/>
                </a:lnTo>
                <a:lnTo>
                  <a:pt x="308610" y="486409"/>
                </a:lnTo>
                <a:lnTo>
                  <a:pt x="311150" y="486409"/>
                </a:lnTo>
                <a:lnTo>
                  <a:pt x="311150" y="485139"/>
                </a:lnTo>
                <a:close/>
              </a:path>
              <a:path w="311150" h="722629">
                <a:moveTo>
                  <a:pt x="311150" y="481329"/>
                </a:moveTo>
                <a:lnTo>
                  <a:pt x="308610" y="481329"/>
                </a:lnTo>
                <a:lnTo>
                  <a:pt x="308610" y="483869"/>
                </a:lnTo>
                <a:lnTo>
                  <a:pt x="311150" y="483869"/>
                </a:lnTo>
                <a:lnTo>
                  <a:pt x="311150" y="481329"/>
                </a:lnTo>
                <a:close/>
              </a:path>
              <a:path w="311150" h="722629">
                <a:moveTo>
                  <a:pt x="311150" y="478789"/>
                </a:moveTo>
                <a:lnTo>
                  <a:pt x="308610" y="478789"/>
                </a:lnTo>
                <a:lnTo>
                  <a:pt x="308610" y="480059"/>
                </a:lnTo>
                <a:lnTo>
                  <a:pt x="311150" y="480059"/>
                </a:lnTo>
                <a:lnTo>
                  <a:pt x="311150" y="478789"/>
                </a:lnTo>
                <a:close/>
              </a:path>
              <a:path w="311150" h="722629">
                <a:moveTo>
                  <a:pt x="311150" y="474979"/>
                </a:moveTo>
                <a:lnTo>
                  <a:pt x="308610" y="474979"/>
                </a:lnTo>
                <a:lnTo>
                  <a:pt x="308610" y="477519"/>
                </a:lnTo>
                <a:lnTo>
                  <a:pt x="311150" y="477519"/>
                </a:lnTo>
                <a:lnTo>
                  <a:pt x="311150" y="474979"/>
                </a:lnTo>
                <a:close/>
              </a:path>
              <a:path w="311150" h="722629">
                <a:moveTo>
                  <a:pt x="311150" y="472439"/>
                </a:moveTo>
                <a:lnTo>
                  <a:pt x="308610" y="472439"/>
                </a:lnTo>
                <a:lnTo>
                  <a:pt x="308610" y="473709"/>
                </a:lnTo>
                <a:lnTo>
                  <a:pt x="311150" y="473709"/>
                </a:lnTo>
                <a:lnTo>
                  <a:pt x="311150" y="472439"/>
                </a:lnTo>
                <a:close/>
              </a:path>
              <a:path w="311150" h="722629">
                <a:moveTo>
                  <a:pt x="311150" y="468629"/>
                </a:moveTo>
                <a:lnTo>
                  <a:pt x="308610" y="468629"/>
                </a:lnTo>
                <a:lnTo>
                  <a:pt x="308610" y="471169"/>
                </a:lnTo>
                <a:lnTo>
                  <a:pt x="311150" y="471169"/>
                </a:lnTo>
                <a:lnTo>
                  <a:pt x="311150" y="468629"/>
                </a:lnTo>
                <a:close/>
              </a:path>
              <a:path w="311150" h="722629">
                <a:moveTo>
                  <a:pt x="311150" y="466089"/>
                </a:moveTo>
                <a:lnTo>
                  <a:pt x="308610" y="466089"/>
                </a:lnTo>
                <a:lnTo>
                  <a:pt x="308610" y="467359"/>
                </a:lnTo>
                <a:lnTo>
                  <a:pt x="311150" y="467359"/>
                </a:lnTo>
                <a:lnTo>
                  <a:pt x="311150" y="466089"/>
                </a:lnTo>
                <a:close/>
              </a:path>
              <a:path w="311150" h="722629">
                <a:moveTo>
                  <a:pt x="311150" y="462279"/>
                </a:moveTo>
                <a:lnTo>
                  <a:pt x="308610" y="462279"/>
                </a:lnTo>
                <a:lnTo>
                  <a:pt x="308610" y="464819"/>
                </a:lnTo>
                <a:lnTo>
                  <a:pt x="311150" y="464819"/>
                </a:lnTo>
                <a:lnTo>
                  <a:pt x="311150" y="462279"/>
                </a:lnTo>
                <a:close/>
              </a:path>
              <a:path w="311150" h="722629">
                <a:moveTo>
                  <a:pt x="311150" y="459739"/>
                </a:moveTo>
                <a:lnTo>
                  <a:pt x="308610" y="459739"/>
                </a:lnTo>
                <a:lnTo>
                  <a:pt x="308610" y="461009"/>
                </a:lnTo>
                <a:lnTo>
                  <a:pt x="311150" y="461009"/>
                </a:lnTo>
                <a:lnTo>
                  <a:pt x="311150" y="459739"/>
                </a:lnTo>
                <a:close/>
              </a:path>
              <a:path w="311150" h="722629">
                <a:moveTo>
                  <a:pt x="311150" y="455929"/>
                </a:moveTo>
                <a:lnTo>
                  <a:pt x="308610" y="455929"/>
                </a:lnTo>
                <a:lnTo>
                  <a:pt x="308610" y="458469"/>
                </a:lnTo>
                <a:lnTo>
                  <a:pt x="311150" y="458469"/>
                </a:lnTo>
                <a:lnTo>
                  <a:pt x="311150" y="455929"/>
                </a:lnTo>
                <a:close/>
              </a:path>
              <a:path w="311150" h="722629">
                <a:moveTo>
                  <a:pt x="311150" y="453389"/>
                </a:moveTo>
                <a:lnTo>
                  <a:pt x="308610" y="453389"/>
                </a:lnTo>
                <a:lnTo>
                  <a:pt x="308610" y="454659"/>
                </a:lnTo>
                <a:lnTo>
                  <a:pt x="311150" y="454659"/>
                </a:lnTo>
                <a:lnTo>
                  <a:pt x="311150" y="453389"/>
                </a:lnTo>
                <a:close/>
              </a:path>
              <a:path w="311150" h="722629">
                <a:moveTo>
                  <a:pt x="311150" y="449579"/>
                </a:moveTo>
                <a:lnTo>
                  <a:pt x="308610" y="449579"/>
                </a:lnTo>
                <a:lnTo>
                  <a:pt x="308610" y="452119"/>
                </a:lnTo>
                <a:lnTo>
                  <a:pt x="311150" y="452119"/>
                </a:lnTo>
                <a:lnTo>
                  <a:pt x="311150" y="449579"/>
                </a:lnTo>
                <a:close/>
              </a:path>
              <a:path w="311150" h="722629">
                <a:moveTo>
                  <a:pt x="3810" y="447039"/>
                </a:moveTo>
                <a:lnTo>
                  <a:pt x="0" y="447039"/>
                </a:lnTo>
                <a:lnTo>
                  <a:pt x="0" y="448309"/>
                </a:lnTo>
                <a:lnTo>
                  <a:pt x="3810" y="448309"/>
                </a:lnTo>
                <a:lnTo>
                  <a:pt x="3810" y="447039"/>
                </a:lnTo>
                <a:close/>
              </a:path>
              <a:path w="311150" h="722629">
                <a:moveTo>
                  <a:pt x="3810" y="443229"/>
                </a:moveTo>
                <a:lnTo>
                  <a:pt x="0" y="44322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43229"/>
                </a:lnTo>
                <a:close/>
              </a:path>
              <a:path w="311150" h="722629">
                <a:moveTo>
                  <a:pt x="311150" y="447039"/>
                </a:moveTo>
                <a:lnTo>
                  <a:pt x="308610" y="447039"/>
                </a:lnTo>
                <a:lnTo>
                  <a:pt x="308610" y="448309"/>
                </a:lnTo>
                <a:lnTo>
                  <a:pt x="311150" y="448309"/>
                </a:lnTo>
                <a:lnTo>
                  <a:pt x="311150" y="447039"/>
                </a:lnTo>
                <a:close/>
              </a:path>
              <a:path w="311150" h="722629">
                <a:moveTo>
                  <a:pt x="311150" y="443229"/>
                </a:moveTo>
                <a:lnTo>
                  <a:pt x="308610" y="443229"/>
                </a:lnTo>
                <a:lnTo>
                  <a:pt x="308610" y="445769"/>
                </a:lnTo>
                <a:lnTo>
                  <a:pt x="311150" y="445769"/>
                </a:lnTo>
                <a:lnTo>
                  <a:pt x="311150" y="443229"/>
                </a:lnTo>
                <a:close/>
              </a:path>
              <a:path w="311150" h="722629">
                <a:moveTo>
                  <a:pt x="3810" y="438150"/>
                </a:moveTo>
                <a:lnTo>
                  <a:pt x="0" y="438150"/>
                </a:lnTo>
                <a:lnTo>
                  <a:pt x="0" y="441959"/>
                </a:lnTo>
                <a:lnTo>
                  <a:pt x="3810" y="441959"/>
                </a:lnTo>
                <a:lnTo>
                  <a:pt x="3810" y="438150"/>
                </a:lnTo>
                <a:close/>
              </a:path>
              <a:path w="311150" h="722629">
                <a:moveTo>
                  <a:pt x="311150" y="438150"/>
                </a:moveTo>
                <a:lnTo>
                  <a:pt x="308610" y="438150"/>
                </a:lnTo>
                <a:lnTo>
                  <a:pt x="308610" y="441959"/>
                </a:lnTo>
                <a:lnTo>
                  <a:pt x="311150" y="441959"/>
                </a:lnTo>
                <a:lnTo>
                  <a:pt x="311150" y="438150"/>
                </a:lnTo>
                <a:close/>
              </a:path>
              <a:path w="311150" h="722629">
                <a:moveTo>
                  <a:pt x="3810" y="608330"/>
                </a:moveTo>
                <a:lnTo>
                  <a:pt x="0" y="608330"/>
                </a:lnTo>
                <a:lnTo>
                  <a:pt x="0" y="665479"/>
                </a:lnTo>
                <a:lnTo>
                  <a:pt x="3810" y="665479"/>
                </a:lnTo>
                <a:lnTo>
                  <a:pt x="3810" y="608330"/>
                </a:lnTo>
                <a:close/>
              </a:path>
              <a:path w="311150" h="722629">
                <a:moveTo>
                  <a:pt x="311150" y="608330"/>
                </a:moveTo>
                <a:lnTo>
                  <a:pt x="308610" y="608330"/>
                </a:lnTo>
                <a:lnTo>
                  <a:pt x="308610" y="665479"/>
                </a:lnTo>
                <a:lnTo>
                  <a:pt x="311150" y="665479"/>
                </a:lnTo>
                <a:lnTo>
                  <a:pt x="311150" y="608330"/>
                </a:lnTo>
                <a:close/>
              </a:path>
              <a:path w="311150" h="722629">
                <a:moveTo>
                  <a:pt x="3810" y="665480"/>
                </a:moveTo>
                <a:lnTo>
                  <a:pt x="0" y="665480"/>
                </a:lnTo>
                <a:lnTo>
                  <a:pt x="0" y="720089"/>
                </a:lnTo>
                <a:lnTo>
                  <a:pt x="35560" y="720089"/>
                </a:lnTo>
                <a:lnTo>
                  <a:pt x="35560" y="718819"/>
                </a:lnTo>
                <a:lnTo>
                  <a:pt x="3810" y="718819"/>
                </a:lnTo>
                <a:lnTo>
                  <a:pt x="3810" y="665480"/>
                </a:lnTo>
                <a:close/>
              </a:path>
              <a:path w="311150" h="722629">
                <a:moveTo>
                  <a:pt x="311150" y="665480"/>
                </a:moveTo>
                <a:lnTo>
                  <a:pt x="308610" y="665480"/>
                </a:lnTo>
                <a:lnTo>
                  <a:pt x="308610" y="718819"/>
                </a:lnTo>
                <a:lnTo>
                  <a:pt x="173989" y="718819"/>
                </a:lnTo>
                <a:lnTo>
                  <a:pt x="173989" y="720089"/>
                </a:lnTo>
                <a:lnTo>
                  <a:pt x="311150" y="720089"/>
                </a:lnTo>
                <a:lnTo>
                  <a:pt x="311150" y="665480"/>
                </a:lnTo>
                <a:close/>
              </a:path>
              <a:path w="311150" h="722629">
                <a:moveTo>
                  <a:pt x="36830" y="720090"/>
                </a:moveTo>
                <a:lnTo>
                  <a:pt x="0" y="720090"/>
                </a:lnTo>
                <a:lnTo>
                  <a:pt x="0" y="722630"/>
                </a:lnTo>
                <a:lnTo>
                  <a:pt x="38100" y="722630"/>
                </a:lnTo>
                <a:lnTo>
                  <a:pt x="38100" y="721360"/>
                </a:lnTo>
                <a:lnTo>
                  <a:pt x="36830" y="721360"/>
                </a:lnTo>
                <a:lnTo>
                  <a:pt x="36830" y="720090"/>
                </a:lnTo>
                <a:close/>
              </a:path>
              <a:path w="311150" h="722629">
                <a:moveTo>
                  <a:pt x="311150" y="720090"/>
                </a:moveTo>
                <a:lnTo>
                  <a:pt x="171450" y="720090"/>
                </a:lnTo>
                <a:lnTo>
                  <a:pt x="171450" y="721360"/>
                </a:lnTo>
                <a:lnTo>
                  <a:pt x="170179" y="721360"/>
                </a:lnTo>
                <a:lnTo>
                  <a:pt x="170179" y="722630"/>
                </a:lnTo>
                <a:lnTo>
                  <a:pt x="311150" y="722630"/>
                </a:lnTo>
                <a:lnTo>
                  <a:pt x="311150" y="72009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8" name="bk object 4938"/>
          <p:cNvSpPr/>
          <p:nvPr/>
        </p:nvSpPr>
        <p:spPr>
          <a:xfrm>
            <a:off x="5680709" y="2893060"/>
            <a:ext cx="304800" cy="715010"/>
          </a:xfrm>
          <a:custGeom>
            <a:avLst/>
            <a:gdLst/>
            <a:ahLst/>
            <a:cxnLst/>
            <a:rect l="l" t="t" r="r" b="b"/>
            <a:pathLst>
              <a:path w="304800" h="715010">
                <a:moveTo>
                  <a:pt x="304800" y="26669"/>
                </a:moveTo>
                <a:lnTo>
                  <a:pt x="300989" y="26669"/>
                </a:lnTo>
                <a:lnTo>
                  <a:pt x="300989" y="31749"/>
                </a:lnTo>
                <a:lnTo>
                  <a:pt x="304800" y="31749"/>
                </a:lnTo>
                <a:lnTo>
                  <a:pt x="304800" y="26669"/>
                </a:lnTo>
                <a:close/>
              </a:path>
              <a:path w="304800" h="715010">
                <a:moveTo>
                  <a:pt x="304800" y="20319"/>
                </a:moveTo>
                <a:lnTo>
                  <a:pt x="300989" y="20319"/>
                </a:lnTo>
                <a:lnTo>
                  <a:pt x="300989" y="25399"/>
                </a:lnTo>
                <a:lnTo>
                  <a:pt x="304800" y="25399"/>
                </a:lnTo>
                <a:lnTo>
                  <a:pt x="304800" y="20319"/>
                </a:lnTo>
                <a:close/>
              </a:path>
              <a:path w="304800" h="715010">
                <a:moveTo>
                  <a:pt x="304800" y="17779"/>
                </a:moveTo>
                <a:lnTo>
                  <a:pt x="300989" y="17779"/>
                </a:lnTo>
                <a:lnTo>
                  <a:pt x="300989" y="19049"/>
                </a:lnTo>
                <a:lnTo>
                  <a:pt x="304800" y="19049"/>
                </a:lnTo>
                <a:lnTo>
                  <a:pt x="304800" y="17779"/>
                </a:lnTo>
                <a:close/>
              </a:path>
              <a:path w="304800" h="715010">
                <a:moveTo>
                  <a:pt x="304800" y="13969"/>
                </a:moveTo>
                <a:lnTo>
                  <a:pt x="300989" y="13969"/>
                </a:lnTo>
                <a:lnTo>
                  <a:pt x="300989" y="16509"/>
                </a:lnTo>
                <a:lnTo>
                  <a:pt x="304800" y="16509"/>
                </a:lnTo>
                <a:lnTo>
                  <a:pt x="304800" y="13969"/>
                </a:lnTo>
                <a:close/>
              </a:path>
              <a:path w="304800" h="715010">
                <a:moveTo>
                  <a:pt x="304800" y="11429"/>
                </a:moveTo>
                <a:lnTo>
                  <a:pt x="300989" y="11429"/>
                </a:lnTo>
                <a:lnTo>
                  <a:pt x="300989" y="12699"/>
                </a:lnTo>
                <a:lnTo>
                  <a:pt x="304800" y="12699"/>
                </a:lnTo>
                <a:lnTo>
                  <a:pt x="304800" y="11429"/>
                </a:lnTo>
                <a:close/>
              </a:path>
              <a:path w="304800" h="715010">
                <a:moveTo>
                  <a:pt x="304800" y="7619"/>
                </a:moveTo>
                <a:lnTo>
                  <a:pt x="300989" y="7619"/>
                </a:lnTo>
                <a:lnTo>
                  <a:pt x="300989" y="10159"/>
                </a:lnTo>
                <a:lnTo>
                  <a:pt x="304800" y="10159"/>
                </a:lnTo>
                <a:lnTo>
                  <a:pt x="304800" y="7619"/>
                </a:lnTo>
                <a:close/>
              </a:path>
              <a:path w="304800" h="715010">
                <a:moveTo>
                  <a:pt x="304800" y="5079"/>
                </a:moveTo>
                <a:lnTo>
                  <a:pt x="300989" y="5079"/>
                </a:lnTo>
                <a:lnTo>
                  <a:pt x="300989" y="6349"/>
                </a:lnTo>
                <a:lnTo>
                  <a:pt x="304800" y="6349"/>
                </a:lnTo>
                <a:lnTo>
                  <a:pt x="304800" y="5079"/>
                </a:lnTo>
                <a:close/>
              </a:path>
              <a:path w="304800" h="715010">
                <a:moveTo>
                  <a:pt x="304800" y="1269"/>
                </a:moveTo>
                <a:lnTo>
                  <a:pt x="105410" y="1269"/>
                </a:lnTo>
                <a:lnTo>
                  <a:pt x="105410" y="3810"/>
                </a:lnTo>
                <a:lnTo>
                  <a:pt x="304800" y="3810"/>
                </a:lnTo>
                <a:lnTo>
                  <a:pt x="304800" y="1269"/>
                </a:lnTo>
                <a:close/>
              </a:path>
              <a:path w="304800" h="715010">
                <a:moveTo>
                  <a:pt x="107950" y="0"/>
                </a:moveTo>
                <a:lnTo>
                  <a:pt x="106679" y="0"/>
                </a:lnTo>
                <a:lnTo>
                  <a:pt x="106679" y="1269"/>
                </a:lnTo>
                <a:lnTo>
                  <a:pt x="107950" y="1269"/>
                </a:lnTo>
                <a:lnTo>
                  <a:pt x="107950" y="0"/>
                </a:lnTo>
                <a:close/>
              </a:path>
              <a:path w="304800" h="715010">
                <a:moveTo>
                  <a:pt x="304800" y="33020"/>
                </a:moveTo>
                <a:lnTo>
                  <a:pt x="300989" y="33020"/>
                </a:lnTo>
                <a:lnTo>
                  <a:pt x="300989" y="39369"/>
                </a:lnTo>
                <a:lnTo>
                  <a:pt x="304800" y="39369"/>
                </a:lnTo>
                <a:lnTo>
                  <a:pt x="304800" y="33020"/>
                </a:lnTo>
                <a:close/>
              </a:path>
              <a:path w="304800" h="715010">
                <a:moveTo>
                  <a:pt x="304800" y="118236"/>
                </a:moveTo>
                <a:lnTo>
                  <a:pt x="300989" y="118236"/>
                </a:lnTo>
                <a:lnTo>
                  <a:pt x="300989" y="128269"/>
                </a:lnTo>
                <a:lnTo>
                  <a:pt x="304800" y="128269"/>
                </a:lnTo>
                <a:lnTo>
                  <a:pt x="304800" y="118236"/>
                </a:lnTo>
                <a:close/>
              </a:path>
              <a:path w="304800" h="715010">
                <a:moveTo>
                  <a:pt x="304800" y="114553"/>
                </a:moveTo>
                <a:lnTo>
                  <a:pt x="300989" y="114553"/>
                </a:lnTo>
                <a:lnTo>
                  <a:pt x="300989" y="118109"/>
                </a:lnTo>
                <a:lnTo>
                  <a:pt x="304800" y="118109"/>
                </a:lnTo>
                <a:lnTo>
                  <a:pt x="304800" y="114553"/>
                </a:lnTo>
                <a:close/>
              </a:path>
              <a:path w="304800" h="715010">
                <a:moveTo>
                  <a:pt x="304800" y="111886"/>
                </a:moveTo>
                <a:lnTo>
                  <a:pt x="300989" y="111886"/>
                </a:lnTo>
                <a:lnTo>
                  <a:pt x="300989" y="114299"/>
                </a:lnTo>
                <a:lnTo>
                  <a:pt x="304800" y="114299"/>
                </a:lnTo>
                <a:lnTo>
                  <a:pt x="304800" y="111886"/>
                </a:lnTo>
                <a:close/>
              </a:path>
              <a:path w="304800" h="715010">
                <a:moveTo>
                  <a:pt x="304800" y="108203"/>
                </a:moveTo>
                <a:lnTo>
                  <a:pt x="300989" y="108203"/>
                </a:lnTo>
                <a:lnTo>
                  <a:pt x="300989" y="111759"/>
                </a:lnTo>
                <a:lnTo>
                  <a:pt x="304800" y="111759"/>
                </a:lnTo>
                <a:lnTo>
                  <a:pt x="304800" y="108203"/>
                </a:lnTo>
                <a:close/>
              </a:path>
              <a:path w="304800" h="715010">
                <a:moveTo>
                  <a:pt x="304800" y="105536"/>
                </a:moveTo>
                <a:lnTo>
                  <a:pt x="300989" y="105536"/>
                </a:lnTo>
                <a:lnTo>
                  <a:pt x="300989" y="107949"/>
                </a:lnTo>
                <a:lnTo>
                  <a:pt x="304800" y="107949"/>
                </a:lnTo>
                <a:lnTo>
                  <a:pt x="304800" y="105536"/>
                </a:lnTo>
                <a:close/>
              </a:path>
              <a:path w="304800" h="715010">
                <a:moveTo>
                  <a:pt x="304800" y="101853"/>
                </a:moveTo>
                <a:lnTo>
                  <a:pt x="300989" y="101853"/>
                </a:lnTo>
                <a:lnTo>
                  <a:pt x="300989" y="105409"/>
                </a:lnTo>
                <a:lnTo>
                  <a:pt x="304800" y="105409"/>
                </a:lnTo>
                <a:lnTo>
                  <a:pt x="304800" y="101853"/>
                </a:lnTo>
                <a:close/>
              </a:path>
              <a:path w="304800" h="715010">
                <a:moveTo>
                  <a:pt x="304800" y="99186"/>
                </a:moveTo>
                <a:lnTo>
                  <a:pt x="300989" y="99186"/>
                </a:lnTo>
                <a:lnTo>
                  <a:pt x="300989" y="101599"/>
                </a:lnTo>
                <a:lnTo>
                  <a:pt x="304800" y="101599"/>
                </a:lnTo>
                <a:lnTo>
                  <a:pt x="304800" y="99186"/>
                </a:lnTo>
                <a:close/>
              </a:path>
              <a:path w="304800" h="715010">
                <a:moveTo>
                  <a:pt x="304800" y="95503"/>
                </a:moveTo>
                <a:lnTo>
                  <a:pt x="300989" y="95503"/>
                </a:lnTo>
                <a:lnTo>
                  <a:pt x="300989" y="99059"/>
                </a:lnTo>
                <a:lnTo>
                  <a:pt x="304800" y="99059"/>
                </a:lnTo>
                <a:lnTo>
                  <a:pt x="304800" y="95503"/>
                </a:lnTo>
                <a:close/>
              </a:path>
              <a:path w="304800" h="715010">
                <a:moveTo>
                  <a:pt x="304800" y="92836"/>
                </a:moveTo>
                <a:lnTo>
                  <a:pt x="300989" y="92836"/>
                </a:lnTo>
                <a:lnTo>
                  <a:pt x="300989" y="95249"/>
                </a:lnTo>
                <a:lnTo>
                  <a:pt x="304800" y="95249"/>
                </a:lnTo>
                <a:lnTo>
                  <a:pt x="304800" y="92836"/>
                </a:lnTo>
                <a:close/>
              </a:path>
              <a:path w="304800" h="715010">
                <a:moveTo>
                  <a:pt x="304800" y="89153"/>
                </a:moveTo>
                <a:lnTo>
                  <a:pt x="300989" y="89153"/>
                </a:lnTo>
                <a:lnTo>
                  <a:pt x="300989" y="92709"/>
                </a:lnTo>
                <a:lnTo>
                  <a:pt x="304800" y="92709"/>
                </a:lnTo>
                <a:lnTo>
                  <a:pt x="304800" y="89153"/>
                </a:lnTo>
                <a:close/>
              </a:path>
              <a:path w="304800" h="715010">
                <a:moveTo>
                  <a:pt x="304800" y="86486"/>
                </a:moveTo>
                <a:lnTo>
                  <a:pt x="300989" y="86486"/>
                </a:lnTo>
                <a:lnTo>
                  <a:pt x="300989" y="88899"/>
                </a:lnTo>
                <a:lnTo>
                  <a:pt x="304800" y="88899"/>
                </a:lnTo>
                <a:lnTo>
                  <a:pt x="304800" y="86486"/>
                </a:lnTo>
                <a:close/>
              </a:path>
              <a:path w="304800" h="715010">
                <a:moveTo>
                  <a:pt x="304800" y="82803"/>
                </a:moveTo>
                <a:lnTo>
                  <a:pt x="300989" y="82803"/>
                </a:lnTo>
                <a:lnTo>
                  <a:pt x="300989" y="86359"/>
                </a:lnTo>
                <a:lnTo>
                  <a:pt x="304800" y="86359"/>
                </a:lnTo>
                <a:lnTo>
                  <a:pt x="304800" y="82803"/>
                </a:lnTo>
                <a:close/>
              </a:path>
              <a:path w="304800" h="715010">
                <a:moveTo>
                  <a:pt x="304800" y="80136"/>
                </a:moveTo>
                <a:lnTo>
                  <a:pt x="300989" y="80136"/>
                </a:lnTo>
                <a:lnTo>
                  <a:pt x="300989" y="82549"/>
                </a:lnTo>
                <a:lnTo>
                  <a:pt x="304800" y="82549"/>
                </a:lnTo>
                <a:lnTo>
                  <a:pt x="304800" y="80136"/>
                </a:lnTo>
                <a:close/>
              </a:path>
              <a:path w="304800" h="715010">
                <a:moveTo>
                  <a:pt x="304800" y="76453"/>
                </a:moveTo>
                <a:lnTo>
                  <a:pt x="300989" y="76453"/>
                </a:lnTo>
                <a:lnTo>
                  <a:pt x="300989" y="80009"/>
                </a:lnTo>
                <a:lnTo>
                  <a:pt x="304800" y="80009"/>
                </a:lnTo>
                <a:lnTo>
                  <a:pt x="304800" y="76453"/>
                </a:lnTo>
                <a:close/>
              </a:path>
              <a:path w="304800" h="715010">
                <a:moveTo>
                  <a:pt x="304800" y="73786"/>
                </a:moveTo>
                <a:lnTo>
                  <a:pt x="300989" y="73786"/>
                </a:lnTo>
                <a:lnTo>
                  <a:pt x="300989" y="76199"/>
                </a:lnTo>
                <a:lnTo>
                  <a:pt x="304800" y="76199"/>
                </a:lnTo>
                <a:lnTo>
                  <a:pt x="304800" y="73786"/>
                </a:lnTo>
                <a:close/>
              </a:path>
              <a:path w="304800" h="715010">
                <a:moveTo>
                  <a:pt x="304800" y="70103"/>
                </a:moveTo>
                <a:lnTo>
                  <a:pt x="300989" y="70103"/>
                </a:lnTo>
                <a:lnTo>
                  <a:pt x="300989" y="73659"/>
                </a:lnTo>
                <a:lnTo>
                  <a:pt x="304800" y="73659"/>
                </a:lnTo>
                <a:lnTo>
                  <a:pt x="304800" y="70103"/>
                </a:lnTo>
                <a:close/>
              </a:path>
              <a:path w="304800" h="715010">
                <a:moveTo>
                  <a:pt x="304800" y="67436"/>
                </a:moveTo>
                <a:lnTo>
                  <a:pt x="300989" y="67436"/>
                </a:lnTo>
                <a:lnTo>
                  <a:pt x="300989" y="69849"/>
                </a:lnTo>
                <a:lnTo>
                  <a:pt x="304800" y="69849"/>
                </a:lnTo>
                <a:lnTo>
                  <a:pt x="304800" y="67436"/>
                </a:lnTo>
                <a:close/>
              </a:path>
              <a:path w="304800" h="715010">
                <a:moveTo>
                  <a:pt x="304800" y="63753"/>
                </a:moveTo>
                <a:lnTo>
                  <a:pt x="300989" y="63753"/>
                </a:lnTo>
                <a:lnTo>
                  <a:pt x="300989" y="67309"/>
                </a:lnTo>
                <a:lnTo>
                  <a:pt x="304800" y="67309"/>
                </a:lnTo>
                <a:lnTo>
                  <a:pt x="304800" y="63753"/>
                </a:lnTo>
                <a:close/>
              </a:path>
              <a:path w="304800" h="715010">
                <a:moveTo>
                  <a:pt x="304800" y="61086"/>
                </a:moveTo>
                <a:lnTo>
                  <a:pt x="300989" y="61086"/>
                </a:lnTo>
                <a:lnTo>
                  <a:pt x="300989" y="63499"/>
                </a:lnTo>
                <a:lnTo>
                  <a:pt x="304800" y="63499"/>
                </a:lnTo>
                <a:lnTo>
                  <a:pt x="304800" y="61086"/>
                </a:lnTo>
                <a:close/>
              </a:path>
              <a:path w="304800" h="715010">
                <a:moveTo>
                  <a:pt x="304800" y="57403"/>
                </a:moveTo>
                <a:lnTo>
                  <a:pt x="300989" y="57403"/>
                </a:lnTo>
                <a:lnTo>
                  <a:pt x="300989" y="60959"/>
                </a:lnTo>
                <a:lnTo>
                  <a:pt x="304800" y="60959"/>
                </a:lnTo>
                <a:lnTo>
                  <a:pt x="304800" y="57403"/>
                </a:lnTo>
                <a:close/>
              </a:path>
              <a:path w="304800" h="715010">
                <a:moveTo>
                  <a:pt x="304800" y="54736"/>
                </a:moveTo>
                <a:lnTo>
                  <a:pt x="300989" y="54736"/>
                </a:lnTo>
                <a:lnTo>
                  <a:pt x="300989" y="57149"/>
                </a:lnTo>
                <a:lnTo>
                  <a:pt x="304800" y="57149"/>
                </a:lnTo>
                <a:lnTo>
                  <a:pt x="304800" y="54736"/>
                </a:lnTo>
                <a:close/>
              </a:path>
              <a:path w="304800" h="715010">
                <a:moveTo>
                  <a:pt x="304800" y="51053"/>
                </a:moveTo>
                <a:lnTo>
                  <a:pt x="300989" y="51053"/>
                </a:lnTo>
                <a:lnTo>
                  <a:pt x="300989" y="54609"/>
                </a:lnTo>
                <a:lnTo>
                  <a:pt x="304800" y="54609"/>
                </a:lnTo>
                <a:lnTo>
                  <a:pt x="304800" y="51053"/>
                </a:lnTo>
                <a:close/>
              </a:path>
              <a:path w="304800" h="715010">
                <a:moveTo>
                  <a:pt x="304800" y="48386"/>
                </a:moveTo>
                <a:lnTo>
                  <a:pt x="300989" y="48386"/>
                </a:lnTo>
                <a:lnTo>
                  <a:pt x="300989" y="50799"/>
                </a:lnTo>
                <a:lnTo>
                  <a:pt x="304800" y="50799"/>
                </a:lnTo>
                <a:lnTo>
                  <a:pt x="304800" y="48386"/>
                </a:lnTo>
                <a:close/>
              </a:path>
              <a:path w="304800" h="715010">
                <a:moveTo>
                  <a:pt x="304800" y="44703"/>
                </a:moveTo>
                <a:lnTo>
                  <a:pt x="300989" y="44703"/>
                </a:lnTo>
                <a:lnTo>
                  <a:pt x="300989" y="48259"/>
                </a:lnTo>
                <a:lnTo>
                  <a:pt x="304800" y="48259"/>
                </a:lnTo>
                <a:lnTo>
                  <a:pt x="304800" y="44703"/>
                </a:lnTo>
                <a:close/>
              </a:path>
              <a:path w="304800" h="715010">
                <a:moveTo>
                  <a:pt x="304800" y="42036"/>
                </a:moveTo>
                <a:lnTo>
                  <a:pt x="300989" y="42036"/>
                </a:lnTo>
                <a:lnTo>
                  <a:pt x="300989" y="44449"/>
                </a:lnTo>
                <a:lnTo>
                  <a:pt x="304800" y="44449"/>
                </a:lnTo>
                <a:lnTo>
                  <a:pt x="304800" y="42036"/>
                </a:lnTo>
                <a:close/>
              </a:path>
              <a:path w="304800" h="715010">
                <a:moveTo>
                  <a:pt x="304800" y="39496"/>
                </a:moveTo>
                <a:lnTo>
                  <a:pt x="300989" y="39496"/>
                </a:lnTo>
                <a:lnTo>
                  <a:pt x="300989" y="41909"/>
                </a:lnTo>
                <a:lnTo>
                  <a:pt x="304800" y="41909"/>
                </a:lnTo>
                <a:lnTo>
                  <a:pt x="304800" y="39496"/>
                </a:lnTo>
                <a:close/>
              </a:path>
              <a:path w="304800" h="715010">
                <a:moveTo>
                  <a:pt x="2539" y="163829"/>
                </a:moveTo>
                <a:lnTo>
                  <a:pt x="1269" y="163829"/>
                </a:lnTo>
                <a:lnTo>
                  <a:pt x="1269" y="166369"/>
                </a:lnTo>
                <a:lnTo>
                  <a:pt x="2539" y="166369"/>
                </a:lnTo>
                <a:lnTo>
                  <a:pt x="2539" y="163829"/>
                </a:lnTo>
                <a:close/>
              </a:path>
              <a:path w="304800" h="715010">
                <a:moveTo>
                  <a:pt x="304800" y="128270"/>
                </a:moveTo>
                <a:lnTo>
                  <a:pt x="300989" y="128270"/>
                </a:lnTo>
                <a:lnTo>
                  <a:pt x="300989" y="166369"/>
                </a:lnTo>
                <a:lnTo>
                  <a:pt x="304800" y="166369"/>
                </a:lnTo>
                <a:lnTo>
                  <a:pt x="304800" y="128270"/>
                </a:lnTo>
                <a:close/>
              </a:path>
              <a:path w="304800" h="715010">
                <a:moveTo>
                  <a:pt x="2539" y="166370"/>
                </a:moveTo>
                <a:lnTo>
                  <a:pt x="0" y="166370"/>
                </a:lnTo>
                <a:lnTo>
                  <a:pt x="0" y="179069"/>
                </a:lnTo>
                <a:lnTo>
                  <a:pt x="2539" y="179069"/>
                </a:lnTo>
                <a:lnTo>
                  <a:pt x="2539" y="166370"/>
                </a:lnTo>
                <a:close/>
              </a:path>
              <a:path w="304800" h="715010">
                <a:moveTo>
                  <a:pt x="304800" y="166370"/>
                </a:moveTo>
                <a:lnTo>
                  <a:pt x="300989" y="166370"/>
                </a:lnTo>
                <a:lnTo>
                  <a:pt x="300989" y="179069"/>
                </a:lnTo>
                <a:lnTo>
                  <a:pt x="304800" y="179069"/>
                </a:lnTo>
                <a:lnTo>
                  <a:pt x="304800" y="166370"/>
                </a:lnTo>
                <a:close/>
              </a:path>
              <a:path w="304800" h="715010">
                <a:moveTo>
                  <a:pt x="2539" y="179070"/>
                </a:moveTo>
                <a:lnTo>
                  <a:pt x="0" y="179070"/>
                </a:lnTo>
                <a:lnTo>
                  <a:pt x="0" y="229869"/>
                </a:lnTo>
                <a:lnTo>
                  <a:pt x="2539" y="229869"/>
                </a:lnTo>
                <a:lnTo>
                  <a:pt x="2539" y="179070"/>
                </a:lnTo>
                <a:close/>
              </a:path>
              <a:path w="304800" h="715010">
                <a:moveTo>
                  <a:pt x="304800" y="179070"/>
                </a:moveTo>
                <a:lnTo>
                  <a:pt x="300989" y="179070"/>
                </a:lnTo>
                <a:lnTo>
                  <a:pt x="300989" y="229869"/>
                </a:lnTo>
                <a:lnTo>
                  <a:pt x="304800" y="229869"/>
                </a:lnTo>
                <a:lnTo>
                  <a:pt x="304800" y="179070"/>
                </a:lnTo>
                <a:close/>
              </a:path>
              <a:path w="304800" h="715010">
                <a:moveTo>
                  <a:pt x="2539" y="229870"/>
                </a:moveTo>
                <a:lnTo>
                  <a:pt x="0" y="229870"/>
                </a:lnTo>
                <a:lnTo>
                  <a:pt x="0" y="287019"/>
                </a:lnTo>
                <a:lnTo>
                  <a:pt x="2539" y="287019"/>
                </a:lnTo>
                <a:lnTo>
                  <a:pt x="2539" y="229870"/>
                </a:lnTo>
                <a:close/>
              </a:path>
              <a:path w="304800" h="715010">
                <a:moveTo>
                  <a:pt x="304800" y="229870"/>
                </a:moveTo>
                <a:lnTo>
                  <a:pt x="300989" y="229870"/>
                </a:lnTo>
                <a:lnTo>
                  <a:pt x="300989" y="287019"/>
                </a:lnTo>
                <a:lnTo>
                  <a:pt x="304800" y="287019"/>
                </a:lnTo>
                <a:lnTo>
                  <a:pt x="304800" y="229870"/>
                </a:lnTo>
                <a:close/>
              </a:path>
              <a:path w="304800" h="715010">
                <a:moveTo>
                  <a:pt x="2539" y="287020"/>
                </a:moveTo>
                <a:lnTo>
                  <a:pt x="0" y="287020"/>
                </a:lnTo>
                <a:lnTo>
                  <a:pt x="0" y="325119"/>
                </a:lnTo>
                <a:lnTo>
                  <a:pt x="2539" y="325119"/>
                </a:lnTo>
                <a:lnTo>
                  <a:pt x="2539" y="287020"/>
                </a:lnTo>
                <a:close/>
              </a:path>
              <a:path w="304800" h="715010">
                <a:moveTo>
                  <a:pt x="304800" y="287020"/>
                </a:moveTo>
                <a:lnTo>
                  <a:pt x="300989" y="287020"/>
                </a:lnTo>
                <a:lnTo>
                  <a:pt x="300989" y="325119"/>
                </a:lnTo>
                <a:lnTo>
                  <a:pt x="304800" y="325119"/>
                </a:lnTo>
                <a:lnTo>
                  <a:pt x="304800" y="287020"/>
                </a:lnTo>
                <a:close/>
              </a:path>
              <a:path w="304800" h="715010">
                <a:moveTo>
                  <a:pt x="2539" y="381126"/>
                </a:moveTo>
                <a:lnTo>
                  <a:pt x="0" y="381126"/>
                </a:lnTo>
                <a:lnTo>
                  <a:pt x="0" y="394969"/>
                </a:lnTo>
                <a:lnTo>
                  <a:pt x="2539" y="394969"/>
                </a:lnTo>
                <a:lnTo>
                  <a:pt x="2539" y="381126"/>
                </a:lnTo>
                <a:close/>
              </a:path>
              <a:path w="304800" h="715010">
                <a:moveTo>
                  <a:pt x="304800" y="381126"/>
                </a:moveTo>
                <a:lnTo>
                  <a:pt x="300989" y="381126"/>
                </a:lnTo>
                <a:lnTo>
                  <a:pt x="300989" y="394969"/>
                </a:lnTo>
                <a:lnTo>
                  <a:pt x="304800" y="394969"/>
                </a:lnTo>
                <a:lnTo>
                  <a:pt x="304800" y="381126"/>
                </a:lnTo>
                <a:close/>
              </a:path>
              <a:path w="304800" h="715010">
                <a:moveTo>
                  <a:pt x="2539" y="378713"/>
                </a:moveTo>
                <a:lnTo>
                  <a:pt x="0" y="378713"/>
                </a:lnTo>
                <a:lnTo>
                  <a:pt x="0" y="380999"/>
                </a:lnTo>
                <a:lnTo>
                  <a:pt x="2539" y="380999"/>
                </a:lnTo>
                <a:lnTo>
                  <a:pt x="2539" y="378713"/>
                </a:lnTo>
                <a:close/>
              </a:path>
              <a:path w="304800" h="715010">
                <a:moveTo>
                  <a:pt x="304800" y="378713"/>
                </a:moveTo>
                <a:lnTo>
                  <a:pt x="300989" y="378713"/>
                </a:lnTo>
                <a:lnTo>
                  <a:pt x="300989" y="380999"/>
                </a:lnTo>
                <a:lnTo>
                  <a:pt x="304800" y="380999"/>
                </a:lnTo>
                <a:lnTo>
                  <a:pt x="304800" y="378713"/>
                </a:lnTo>
                <a:close/>
              </a:path>
              <a:path w="304800" h="715010">
                <a:moveTo>
                  <a:pt x="2539" y="374903"/>
                </a:moveTo>
                <a:lnTo>
                  <a:pt x="0" y="374903"/>
                </a:lnTo>
                <a:lnTo>
                  <a:pt x="0" y="378586"/>
                </a:lnTo>
                <a:lnTo>
                  <a:pt x="2539" y="378586"/>
                </a:lnTo>
                <a:lnTo>
                  <a:pt x="2539" y="374903"/>
                </a:lnTo>
                <a:close/>
              </a:path>
              <a:path w="304800" h="715010">
                <a:moveTo>
                  <a:pt x="304800" y="374903"/>
                </a:moveTo>
                <a:lnTo>
                  <a:pt x="300989" y="374903"/>
                </a:lnTo>
                <a:lnTo>
                  <a:pt x="300989" y="378586"/>
                </a:lnTo>
                <a:lnTo>
                  <a:pt x="304800" y="378586"/>
                </a:lnTo>
                <a:lnTo>
                  <a:pt x="304800" y="374903"/>
                </a:lnTo>
                <a:close/>
              </a:path>
              <a:path w="304800" h="715010">
                <a:moveTo>
                  <a:pt x="2539" y="372363"/>
                </a:moveTo>
                <a:lnTo>
                  <a:pt x="0" y="372363"/>
                </a:lnTo>
                <a:lnTo>
                  <a:pt x="0" y="374649"/>
                </a:lnTo>
                <a:lnTo>
                  <a:pt x="2539" y="374649"/>
                </a:lnTo>
                <a:lnTo>
                  <a:pt x="2539" y="372363"/>
                </a:lnTo>
                <a:close/>
              </a:path>
              <a:path w="304800" h="715010">
                <a:moveTo>
                  <a:pt x="304800" y="372363"/>
                </a:moveTo>
                <a:lnTo>
                  <a:pt x="300989" y="372363"/>
                </a:lnTo>
                <a:lnTo>
                  <a:pt x="300989" y="374649"/>
                </a:lnTo>
                <a:lnTo>
                  <a:pt x="304800" y="374649"/>
                </a:lnTo>
                <a:lnTo>
                  <a:pt x="304800" y="372363"/>
                </a:lnTo>
                <a:close/>
              </a:path>
              <a:path w="304800" h="715010">
                <a:moveTo>
                  <a:pt x="2539" y="368553"/>
                </a:moveTo>
                <a:lnTo>
                  <a:pt x="0" y="368553"/>
                </a:lnTo>
                <a:lnTo>
                  <a:pt x="0" y="372236"/>
                </a:lnTo>
                <a:lnTo>
                  <a:pt x="2539" y="372236"/>
                </a:lnTo>
                <a:lnTo>
                  <a:pt x="2539" y="368553"/>
                </a:lnTo>
                <a:close/>
              </a:path>
              <a:path w="304800" h="715010">
                <a:moveTo>
                  <a:pt x="304800" y="368553"/>
                </a:moveTo>
                <a:lnTo>
                  <a:pt x="300989" y="368553"/>
                </a:lnTo>
                <a:lnTo>
                  <a:pt x="300989" y="372236"/>
                </a:lnTo>
                <a:lnTo>
                  <a:pt x="304800" y="372236"/>
                </a:lnTo>
                <a:lnTo>
                  <a:pt x="304800" y="368553"/>
                </a:lnTo>
                <a:close/>
              </a:path>
              <a:path w="304800" h="715010">
                <a:moveTo>
                  <a:pt x="2539" y="366013"/>
                </a:moveTo>
                <a:lnTo>
                  <a:pt x="0" y="366013"/>
                </a:lnTo>
                <a:lnTo>
                  <a:pt x="0" y="368299"/>
                </a:lnTo>
                <a:lnTo>
                  <a:pt x="2539" y="368299"/>
                </a:lnTo>
                <a:lnTo>
                  <a:pt x="2539" y="366013"/>
                </a:lnTo>
                <a:close/>
              </a:path>
              <a:path w="304800" h="715010">
                <a:moveTo>
                  <a:pt x="304800" y="366013"/>
                </a:moveTo>
                <a:lnTo>
                  <a:pt x="300989" y="366013"/>
                </a:lnTo>
                <a:lnTo>
                  <a:pt x="300989" y="368299"/>
                </a:lnTo>
                <a:lnTo>
                  <a:pt x="304800" y="368299"/>
                </a:lnTo>
                <a:lnTo>
                  <a:pt x="304800" y="366013"/>
                </a:lnTo>
                <a:close/>
              </a:path>
              <a:path w="304800" h="715010">
                <a:moveTo>
                  <a:pt x="2539" y="362203"/>
                </a:moveTo>
                <a:lnTo>
                  <a:pt x="0" y="362203"/>
                </a:lnTo>
                <a:lnTo>
                  <a:pt x="0" y="365886"/>
                </a:lnTo>
                <a:lnTo>
                  <a:pt x="2539" y="365886"/>
                </a:lnTo>
                <a:lnTo>
                  <a:pt x="2539" y="362203"/>
                </a:lnTo>
                <a:close/>
              </a:path>
              <a:path w="304800" h="715010">
                <a:moveTo>
                  <a:pt x="304800" y="362203"/>
                </a:moveTo>
                <a:lnTo>
                  <a:pt x="300989" y="362203"/>
                </a:lnTo>
                <a:lnTo>
                  <a:pt x="300989" y="365886"/>
                </a:lnTo>
                <a:lnTo>
                  <a:pt x="304800" y="365886"/>
                </a:lnTo>
                <a:lnTo>
                  <a:pt x="304800" y="362203"/>
                </a:lnTo>
                <a:close/>
              </a:path>
              <a:path w="304800" h="715010">
                <a:moveTo>
                  <a:pt x="2539" y="359663"/>
                </a:moveTo>
                <a:lnTo>
                  <a:pt x="0" y="359663"/>
                </a:lnTo>
                <a:lnTo>
                  <a:pt x="0" y="361949"/>
                </a:lnTo>
                <a:lnTo>
                  <a:pt x="2539" y="361949"/>
                </a:lnTo>
                <a:lnTo>
                  <a:pt x="2539" y="359663"/>
                </a:lnTo>
                <a:close/>
              </a:path>
              <a:path w="304800" h="715010">
                <a:moveTo>
                  <a:pt x="304800" y="359663"/>
                </a:moveTo>
                <a:lnTo>
                  <a:pt x="300989" y="359663"/>
                </a:lnTo>
                <a:lnTo>
                  <a:pt x="300989" y="361949"/>
                </a:lnTo>
                <a:lnTo>
                  <a:pt x="304800" y="361949"/>
                </a:lnTo>
                <a:lnTo>
                  <a:pt x="304800" y="359663"/>
                </a:lnTo>
                <a:close/>
              </a:path>
              <a:path w="304800" h="715010">
                <a:moveTo>
                  <a:pt x="2539" y="355853"/>
                </a:moveTo>
                <a:lnTo>
                  <a:pt x="0" y="355853"/>
                </a:lnTo>
                <a:lnTo>
                  <a:pt x="0" y="359536"/>
                </a:lnTo>
                <a:lnTo>
                  <a:pt x="2539" y="359536"/>
                </a:lnTo>
                <a:lnTo>
                  <a:pt x="2539" y="355853"/>
                </a:lnTo>
                <a:close/>
              </a:path>
              <a:path w="304800" h="715010">
                <a:moveTo>
                  <a:pt x="304800" y="355853"/>
                </a:moveTo>
                <a:lnTo>
                  <a:pt x="300989" y="355853"/>
                </a:lnTo>
                <a:lnTo>
                  <a:pt x="300989" y="359536"/>
                </a:lnTo>
                <a:lnTo>
                  <a:pt x="304800" y="359536"/>
                </a:lnTo>
                <a:lnTo>
                  <a:pt x="304800" y="355853"/>
                </a:lnTo>
                <a:close/>
              </a:path>
              <a:path w="304800" h="715010">
                <a:moveTo>
                  <a:pt x="2539" y="353313"/>
                </a:moveTo>
                <a:lnTo>
                  <a:pt x="0" y="353313"/>
                </a:lnTo>
                <a:lnTo>
                  <a:pt x="0" y="355599"/>
                </a:lnTo>
                <a:lnTo>
                  <a:pt x="2539" y="355599"/>
                </a:lnTo>
                <a:lnTo>
                  <a:pt x="2539" y="353313"/>
                </a:lnTo>
                <a:close/>
              </a:path>
              <a:path w="304800" h="715010">
                <a:moveTo>
                  <a:pt x="304800" y="353313"/>
                </a:moveTo>
                <a:lnTo>
                  <a:pt x="300989" y="353313"/>
                </a:lnTo>
                <a:lnTo>
                  <a:pt x="300989" y="355599"/>
                </a:lnTo>
                <a:lnTo>
                  <a:pt x="304800" y="355599"/>
                </a:lnTo>
                <a:lnTo>
                  <a:pt x="304800" y="353313"/>
                </a:lnTo>
                <a:close/>
              </a:path>
              <a:path w="304800" h="715010">
                <a:moveTo>
                  <a:pt x="2539" y="349503"/>
                </a:moveTo>
                <a:lnTo>
                  <a:pt x="0" y="349503"/>
                </a:lnTo>
                <a:lnTo>
                  <a:pt x="0" y="353186"/>
                </a:lnTo>
                <a:lnTo>
                  <a:pt x="2539" y="353186"/>
                </a:lnTo>
                <a:lnTo>
                  <a:pt x="2539" y="349503"/>
                </a:lnTo>
                <a:close/>
              </a:path>
              <a:path w="304800" h="715010">
                <a:moveTo>
                  <a:pt x="304800" y="349503"/>
                </a:moveTo>
                <a:lnTo>
                  <a:pt x="300989" y="349503"/>
                </a:lnTo>
                <a:lnTo>
                  <a:pt x="300989" y="353186"/>
                </a:lnTo>
                <a:lnTo>
                  <a:pt x="304800" y="353186"/>
                </a:lnTo>
                <a:lnTo>
                  <a:pt x="304800" y="349503"/>
                </a:lnTo>
                <a:close/>
              </a:path>
              <a:path w="304800" h="715010">
                <a:moveTo>
                  <a:pt x="2539" y="346963"/>
                </a:moveTo>
                <a:lnTo>
                  <a:pt x="0" y="346963"/>
                </a:lnTo>
                <a:lnTo>
                  <a:pt x="0" y="349249"/>
                </a:lnTo>
                <a:lnTo>
                  <a:pt x="2539" y="349249"/>
                </a:lnTo>
                <a:lnTo>
                  <a:pt x="2539" y="346963"/>
                </a:lnTo>
                <a:close/>
              </a:path>
              <a:path w="304800" h="715010">
                <a:moveTo>
                  <a:pt x="304800" y="346963"/>
                </a:moveTo>
                <a:lnTo>
                  <a:pt x="300989" y="346963"/>
                </a:lnTo>
                <a:lnTo>
                  <a:pt x="300989" y="349249"/>
                </a:lnTo>
                <a:lnTo>
                  <a:pt x="304800" y="349249"/>
                </a:lnTo>
                <a:lnTo>
                  <a:pt x="304800" y="346963"/>
                </a:lnTo>
                <a:close/>
              </a:path>
              <a:path w="304800" h="715010">
                <a:moveTo>
                  <a:pt x="2539" y="343153"/>
                </a:moveTo>
                <a:lnTo>
                  <a:pt x="0" y="343153"/>
                </a:lnTo>
                <a:lnTo>
                  <a:pt x="0" y="346836"/>
                </a:lnTo>
                <a:lnTo>
                  <a:pt x="2539" y="346836"/>
                </a:lnTo>
                <a:lnTo>
                  <a:pt x="2539" y="343153"/>
                </a:lnTo>
                <a:close/>
              </a:path>
              <a:path w="304800" h="715010">
                <a:moveTo>
                  <a:pt x="304800" y="343153"/>
                </a:moveTo>
                <a:lnTo>
                  <a:pt x="300989" y="343153"/>
                </a:lnTo>
                <a:lnTo>
                  <a:pt x="300989" y="346836"/>
                </a:lnTo>
                <a:lnTo>
                  <a:pt x="304800" y="346836"/>
                </a:lnTo>
                <a:lnTo>
                  <a:pt x="304800" y="343153"/>
                </a:lnTo>
                <a:close/>
              </a:path>
              <a:path w="304800" h="715010">
                <a:moveTo>
                  <a:pt x="2539" y="334263"/>
                </a:moveTo>
                <a:lnTo>
                  <a:pt x="0" y="334263"/>
                </a:lnTo>
                <a:lnTo>
                  <a:pt x="0" y="342899"/>
                </a:lnTo>
                <a:lnTo>
                  <a:pt x="2539" y="342899"/>
                </a:lnTo>
                <a:lnTo>
                  <a:pt x="2539" y="334263"/>
                </a:lnTo>
                <a:close/>
              </a:path>
              <a:path w="304800" h="715010">
                <a:moveTo>
                  <a:pt x="304800" y="334263"/>
                </a:moveTo>
                <a:lnTo>
                  <a:pt x="300989" y="334263"/>
                </a:lnTo>
                <a:lnTo>
                  <a:pt x="300989" y="342899"/>
                </a:lnTo>
                <a:lnTo>
                  <a:pt x="304800" y="342899"/>
                </a:lnTo>
                <a:lnTo>
                  <a:pt x="304800" y="334263"/>
                </a:lnTo>
                <a:close/>
              </a:path>
              <a:path w="304800" h="715010">
                <a:moveTo>
                  <a:pt x="2539" y="330453"/>
                </a:moveTo>
                <a:lnTo>
                  <a:pt x="0" y="330453"/>
                </a:lnTo>
                <a:lnTo>
                  <a:pt x="0" y="334136"/>
                </a:lnTo>
                <a:lnTo>
                  <a:pt x="2539" y="334136"/>
                </a:lnTo>
                <a:lnTo>
                  <a:pt x="2539" y="330453"/>
                </a:lnTo>
                <a:close/>
              </a:path>
              <a:path w="304800" h="715010">
                <a:moveTo>
                  <a:pt x="304800" y="330453"/>
                </a:moveTo>
                <a:lnTo>
                  <a:pt x="300989" y="330453"/>
                </a:lnTo>
                <a:lnTo>
                  <a:pt x="300989" y="334136"/>
                </a:lnTo>
                <a:lnTo>
                  <a:pt x="304800" y="334136"/>
                </a:lnTo>
                <a:lnTo>
                  <a:pt x="304800" y="330453"/>
                </a:lnTo>
                <a:close/>
              </a:path>
              <a:path w="304800" h="715010">
                <a:moveTo>
                  <a:pt x="2539" y="327913"/>
                </a:moveTo>
                <a:lnTo>
                  <a:pt x="0" y="327913"/>
                </a:lnTo>
                <a:lnTo>
                  <a:pt x="0" y="330199"/>
                </a:lnTo>
                <a:lnTo>
                  <a:pt x="2539" y="330199"/>
                </a:lnTo>
                <a:lnTo>
                  <a:pt x="2539" y="327913"/>
                </a:lnTo>
                <a:close/>
              </a:path>
              <a:path w="304800" h="715010">
                <a:moveTo>
                  <a:pt x="304800" y="327913"/>
                </a:moveTo>
                <a:lnTo>
                  <a:pt x="300989" y="327913"/>
                </a:lnTo>
                <a:lnTo>
                  <a:pt x="300989" y="330199"/>
                </a:lnTo>
                <a:lnTo>
                  <a:pt x="304800" y="330199"/>
                </a:lnTo>
                <a:lnTo>
                  <a:pt x="304800" y="327913"/>
                </a:lnTo>
                <a:close/>
              </a:path>
              <a:path w="304800" h="715010">
                <a:moveTo>
                  <a:pt x="2539" y="325373"/>
                </a:moveTo>
                <a:lnTo>
                  <a:pt x="0" y="325373"/>
                </a:lnTo>
                <a:lnTo>
                  <a:pt x="0" y="327786"/>
                </a:lnTo>
                <a:lnTo>
                  <a:pt x="2539" y="327786"/>
                </a:lnTo>
                <a:lnTo>
                  <a:pt x="2539" y="325373"/>
                </a:lnTo>
                <a:close/>
              </a:path>
              <a:path w="304800" h="715010">
                <a:moveTo>
                  <a:pt x="304800" y="325373"/>
                </a:moveTo>
                <a:lnTo>
                  <a:pt x="300989" y="325373"/>
                </a:lnTo>
                <a:lnTo>
                  <a:pt x="300989" y="327786"/>
                </a:lnTo>
                <a:lnTo>
                  <a:pt x="304800" y="327786"/>
                </a:lnTo>
                <a:lnTo>
                  <a:pt x="304800" y="325373"/>
                </a:lnTo>
                <a:close/>
              </a:path>
              <a:path w="304800" h="715010">
                <a:moveTo>
                  <a:pt x="2539" y="394970"/>
                </a:moveTo>
                <a:lnTo>
                  <a:pt x="0" y="394970"/>
                </a:lnTo>
                <a:lnTo>
                  <a:pt x="0" y="433069"/>
                </a:lnTo>
                <a:lnTo>
                  <a:pt x="2539" y="433069"/>
                </a:lnTo>
                <a:lnTo>
                  <a:pt x="2539" y="394970"/>
                </a:lnTo>
                <a:close/>
              </a:path>
              <a:path w="304800" h="715010">
                <a:moveTo>
                  <a:pt x="304800" y="394970"/>
                </a:moveTo>
                <a:lnTo>
                  <a:pt x="300989" y="394970"/>
                </a:lnTo>
                <a:lnTo>
                  <a:pt x="300989" y="433069"/>
                </a:lnTo>
                <a:lnTo>
                  <a:pt x="304800" y="433069"/>
                </a:lnTo>
                <a:lnTo>
                  <a:pt x="304800" y="394970"/>
                </a:lnTo>
                <a:close/>
              </a:path>
              <a:path w="304800" h="715010">
                <a:moveTo>
                  <a:pt x="2539" y="601979"/>
                </a:moveTo>
                <a:lnTo>
                  <a:pt x="0" y="601979"/>
                </a:lnTo>
                <a:lnTo>
                  <a:pt x="0" y="603249"/>
                </a:lnTo>
                <a:lnTo>
                  <a:pt x="2539" y="603249"/>
                </a:lnTo>
                <a:lnTo>
                  <a:pt x="2539" y="601979"/>
                </a:lnTo>
                <a:close/>
              </a:path>
              <a:path w="304800" h="715010">
                <a:moveTo>
                  <a:pt x="2539" y="598169"/>
                </a:moveTo>
                <a:lnTo>
                  <a:pt x="0" y="598169"/>
                </a:lnTo>
                <a:lnTo>
                  <a:pt x="0" y="600709"/>
                </a:lnTo>
                <a:lnTo>
                  <a:pt x="2539" y="600709"/>
                </a:lnTo>
                <a:lnTo>
                  <a:pt x="2539" y="598169"/>
                </a:lnTo>
                <a:close/>
              </a:path>
              <a:path w="304800" h="715010">
                <a:moveTo>
                  <a:pt x="304800" y="601979"/>
                </a:moveTo>
                <a:lnTo>
                  <a:pt x="300989" y="601979"/>
                </a:lnTo>
                <a:lnTo>
                  <a:pt x="300989" y="603249"/>
                </a:lnTo>
                <a:lnTo>
                  <a:pt x="304800" y="603249"/>
                </a:lnTo>
                <a:lnTo>
                  <a:pt x="304800" y="601979"/>
                </a:lnTo>
                <a:close/>
              </a:path>
              <a:path w="304800" h="715010">
                <a:moveTo>
                  <a:pt x="304800" y="598169"/>
                </a:moveTo>
                <a:lnTo>
                  <a:pt x="300989" y="598169"/>
                </a:lnTo>
                <a:lnTo>
                  <a:pt x="300989" y="600709"/>
                </a:lnTo>
                <a:lnTo>
                  <a:pt x="304800" y="600709"/>
                </a:lnTo>
                <a:lnTo>
                  <a:pt x="304800" y="598169"/>
                </a:lnTo>
                <a:close/>
              </a:path>
              <a:path w="304800" h="715010">
                <a:moveTo>
                  <a:pt x="2539" y="595629"/>
                </a:moveTo>
                <a:lnTo>
                  <a:pt x="0" y="595629"/>
                </a:lnTo>
                <a:lnTo>
                  <a:pt x="0" y="596899"/>
                </a:lnTo>
                <a:lnTo>
                  <a:pt x="2539" y="596899"/>
                </a:lnTo>
                <a:lnTo>
                  <a:pt x="2539" y="595629"/>
                </a:lnTo>
                <a:close/>
              </a:path>
              <a:path w="304800" h="715010">
                <a:moveTo>
                  <a:pt x="2539" y="591819"/>
                </a:moveTo>
                <a:lnTo>
                  <a:pt x="0" y="591819"/>
                </a:lnTo>
                <a:lnTo>
                  <a:pt x="0" y="594359"/>
                </a:lnTo>
                <a:lnTo>
                  <a:pt x="2539" y="594359"/>
                </a:lnTo>
                <a:lnTo>
                  <a:pt x="2539" y="591819"/>
                </a:lnTo>
                <a:close/>
              </a:path>
              <a:path w="304800" h="715010">
                <a:moveTo>
                  <a:pt x="304800" y="595629"/>
                </a:moveTo>
                <a:lnTo>
                  <a:pt x="300989" y="595629"/>
                </a:lnTo>
                <a:lnTo>
                  <a:pt x="300989" y="596899"/>
                </a:lnTo>
                <a:lnTo>
                  <a:pt x="304800" y="596899"/>
                </a:lnTo>
                <a:lnTo>
                  <a:pt x="304800" y="595629"/>
                </a:lnTo>
                <a:close/>
              </a:path>
              <a:path w="304800" h="715010">
                <a:moveTo>
                  <a:pt x="304800" y="591819"/>
                </a:moveTo>
                <a:lnTo>
                  <a:pt x="300989" y="591819"/>
                </a:lnTo>
                <a:lnTo>
                  <a:pt x="300989" y="594359"/>
                </a:lnTo>
                <a:lnTo>
                  <a:pt x="304800" y="594359"/>
                </a:lnTo>
                <a:lnTo>
                  <a:pt x="304800" y="591819"/>
                </a:lnTo>
                <a:close/>
              </a:path>
              <a:path w="304800" h="715010">
                <a:moveTo>
                  <a:pt x="2539" y="589279"/>
                </a:moveTo>
                <a:lnTo>
                  <a:pt x="0" y="589279"/>
                </a:lnTo>
                <a:lnTo>
                  <a:pt x="0" y="590549"/>
                </a:lnTo>
                <a:lnTo>
                  <a:pt x="2539" y="590549"/>
                </a:lnTo>
                <a:lnTo>
                  <a:pt x="2539" y="589279"/>
                </a:lnTo>
                <a:close/>
              </a:path>
              <a:path w="304800" h="715010">
                <a:moveTo>
                  <a:pt x="2539" y="585469"/>
                </a:moveTo>
                <a:lnTo>
                  <a:pt x="0" y="585469"/>
                </a:lnTo>
                <a:lnTo>
                  <a:pt x="0" y="588009"/>
                </a:lnTo>
                <a:lnTo>
                  <a:pt x="2539" y="588009"/>
                </a:lnTo>
                <a:lnTo>
                  <a:pt x="2539" y="585469"/>
                </a:lnTo>
                <a:close/>
              </a:path>
              <a:path w="304800" h="715010">
                <a:moveTo>
                  <a:pt x="304800" y="589279"/>
                </a:moveTo>
                <a:lnTo>
                  <a:pt x="300989" y="589279"/>
                </a:lnTo>
                <a:lnTo>
                  <a:pt x="300989" y="590549"/>
                </a:lnTo>
                <a:lnTo>
                  <a:pt x="304800" y="590549"/>
                </a:lnTo>
                <a:lnTo>
                  <a:pt x="304800" y="589279"/>
                </a:lnTo>
                <a:close/>
              </a:path>
              <a:path w="304800" h="715010">
                <a:moveTo>
                  <a:pt x="304800" y="585469"/>
                </a:moveTo>
                <a:lnTo>
                  <a:pt x="300989" y="585469"/>
                </a:lnTo>
                <a:lnTo>
                  <a:pt x="300989" y="588009"/>
                </a:lnTo>
                <a:lnTo>
                  <a:pt x="304800" y="588009"/>
                </a:lnTo>
                <a:lnTo>
                  <a:pt x="304800" y="585469"/>
                </a:lnTo>
                <a:close/>
              </a:path>
              <a:path w="304800" h="715010">
                <a:moveTo>
                  <a:pt x="2539" y="582929"/>
                </a:moveTo>
                <a:lnTo>
                  <a:pt x="0" y="582929"/>
                </a:lnTo>
                <a:lnTo>
                  <a:pt x="0" y="584199"/>
                </a:lnTo>
                <a:lnTo>
                  <a:pt x="2539" y="584199"/>
                </a:lnTo>
                <a:lnTo>
                  <a:pt x="2539" y="582929"/>
                </a:lnTo>
                <a:close/>
              </a:path>
              <a:path w="304800" h="715010">
                <a:moveTo>
                  <a:pt x="2539" y="579119"/>
                </a:moveTo>
                <a:lnTo>
                  <a:pt x="0" y="579119"/>
                </a:lnTo>
                <a:lnTo>
                  <a:pt x="0" y="581659"/>
                </a:lnTo>
                <a:lnTo>
                  <a:pt x="2539" y="581659"/>
                </a:lnTo>
                <a:lnTo>
                  <a:pt x="2539" y="579119"/>
                </a:lnTo>
                <a:close/>
              </a:path>
              <a:path w="304800" h="715010">
                <a:moveTo>
                  <a:pt x="304800" y="582929"/>
                </a:moveTo>
                <a:lnTo>
                  <a:pt x="300989" y="582929"/>
                </a:lnTo>
                <a:lnTo>
                  <a:pt x="300989" y="584199"/>
                </a:lnTo>
                <a:lnTo>
                  <a:pt x="304800" y="584199"/>
                </a:lnTo>
                <a:lnTo>
                  <a:pt x="304800" y="582929"/>
                </a:lnTo>
                <a:close/>
              </a:path>
              <a:path w="304800" h="715010">
                <a:moveTo>
                  <a:pt x="304800" y="579119"/>
                </a:moveTo>
                <a:lnTo>
                  <a:pt x="300989" y="579119"/>
                </a:lnTo>
                <a:lnTo>
                  <a:pt x="300989" y="581659"/>
                </a:lnTo>
                <a:lnTo>
                  <a:pt x="304800" y="581659"/>
                </a:lnTo>
                <a:lnTo>
                  <a:pt x="304800" y="579119"/>
                </a:lnTo>
                <a:close/>
              </a:path>
              <a:path w="304800" h="715010">
                <a:moveTo>
                  <a:pt x="2539" y="576579"/>
                </a:moveTo>
                <a:lnTo>
                  <a:pt x="0" y="576579"/>
                </a:lnTo>
                <a:lnTo>
                  <a:pt x="0" y="577849"/>
                </a:lnTo>
                <a:lnTo>
                  <a:pt x="2539" y="577849"/>
                </a:lnTo>
                <a:lnTo>
                  <a:pt x="2539" y="576579"/>
                </a:lnTo>
                <a:close/>
              </a:path>
              <a:path w="304800" h="715010">
                <a:moveTo>
                  <a:pt x="2539" y="572769"/>
                </a:moveTo>
                <a:lnTo>
                  <a:pt x="0" y="572769"/>
                </a:lnTo>
                <a:lnTo>
                  <a:pt x="0" y="575309"/>
                </a:lnTo>
                <a:lnTo>
                  <a:pt x="2539" y="575309"/>
                </a:lnTo>
                <a:lnTo>
                  <a:pt x="2539" y="572769"/>
                </a:lnTo>
                <a:close/>
              </a:path>
              <a:path w="304800" h="715010">
                <a:moveTo>
                  <a:pt x="304800" y="576579"/>
                </a:moveTo>
                <a:lnTo>
                  <a:pt x="300989" y="576579"/>
                </a:lnTo>
                <a:lnTo>
                  <a:pt x="300989" y="577849"/>
                </a:lnTo>
                <a:lnTo>
                  <a:pt x="304800" y="577849"/>
                </a:lnTo>
                <a:lnTo>
                  <a:pt x="304800" y="576579"/>
                </a:lnTo>
                <a:close/>
              </a:path>
              <a:path w="304800" h="715010">
                <a:moveTo>
                  <a:pt x="304800" y="572769"/>
                </a:moveTo>
                <a:lnTo>
                  <a:pt x="300989" y="572769"/>
                </a:lnTo>
                <a:lnTo>
                  <a:pt x="300989" y="575309"/>
                </a:lnTo>
                <a:lnTo>
                  <a:pt x="304800" y="575309"/>
                </a:lnTo>
                <a:lnTo>
                  <a:pt x="304800" y="572769"/>
                </a:lnTo>
                <a:close/>
              </a:path>
              <a:path w="304800" h="715010">
                <a:moveTo>
                  <a:pt x="2539" y="570229"/>
                </a:moveTo>
                <a:lnTo>
                  <a:pt x="0" y="570229"/>
                </a:lnTo>
                <a:lnTo>
                  <a:pt x="0" y="571499"/>
                </a:lnTo>
                <a:lnTo>
                  <a:pt x="2539" y="571499"/>
                </a:lnTo>
                <a:lnTo>
                  <a:pt x="2539" y="570229"/>
                </a:lnTo>
                <a:close/>
              </a:path>
              <a:path w="304800" h="715010">
                <a:moveTo>
                  <a:pt x="2539" y="566419"/>
                </a:moveTo>
                <a:lnTo>
                  <a:pt x="0" y="566419"/>
                </a:lnTo>
                <a:lnTo>
                  <a:pt x="0" y="568959"/>
                </a:lnTo>
                <a:lnTo>
                  <a:pt x="2539" y="568959"/>
                </a:lnTo>
                <a:lnTo>
                  <a:pt x="2539" y="566419"/>
                </a:lnTo>
                <a:close/>
              </a:path>
              <a:path w="304800" h="715010">
                <a:moveTo>
                  <a:pt x="304800" y="570229"/>
                </a:moveTo>
                <a:lnTo>
                  <a:pt x="300989" y="570229"/>
                </a:lnTo>
                <a:lnTo>
                  <a:pt x="300989" y="571499"/>
                </a:lnTo>
                <a:lnTo>
                  <a:pt x="304800" y="571499"/>
                </a:lnTo>
                <a:lnTo>
                  <a:pt x="304800" y="570229"/>
                </a:lnTo>
                <a:close/>
              </a:path>
              <a:path w="304800" h="715010">
                <a:moveTo>
                  <a:pt x="304800" y="566419"/>
                </a:moveTo>
                <a:lnTo>
                  <a:pt x="300989" y="566419"/>
                </a:lnTo>
                <a:lnTo>
                  <a:pt x="300989" y="568959"/>
                </a:lnTo>
                <a:lnTo>
                  <a:pt x="304800" y="568959"/>
                </a:lnTo>
                <a:lnTo>
                  <a:pt x="304800" y="566419"/>
                </a:lnTo>
                <a:close/>
              </a:path>
              <a:path w="304800" h="715010">
                <a:moveTo>
                  <a:pt x="2539" y="563879"/>
                </a:moveTo>
                <a:lnTo>
                  <a:pt x="0" y="563879"/>
                </a:lnTo>
                <a:lnTo>
                  <a:pt x="0" y="565149"/>
                </a:lnTo>
                <a:lnTo>
                  <a:pt x="2539" y="565149"/>
                </a:lnTo>
                <a:lnTo>
                  <a:pt x="2539" y="563879"/>
                </a:lnTo>
                <a:close/>
              </a:path>
              <a:path w="304800" h="715010">
                <a:moveTo>
                  <a:pt x="2539" y="560069"/>
                </a:moveTo>
                <a:lnTo>
                  <a:pt x="0" y="560069"/>
                </a:lnTo>
                <a:lnTo>
                  <a:pt x="0" y="562609"/>
                </a:lnTo>
                <a:lnTo>
                  <a:pt x="2539" y="562609"/>
                </a:lnTo>
                <a:lnTo>
                  <a:pt x="2539" y="560069"/>
                </a:lnTo>
                <a:close/>
              </a:path>
              <a:path w="304800" h="715010">
                <a:moveTo>
                  <a:pt x="304800" y="563879"/>
                </a:moveTo>
                <a:lnTo>
                  <a:pt x="300989" y="563879"/>
                </a:lnTo>
                <a:lnTo>
                  <a:pt x="300989" y="565149"/>
                </a:lnTo>
                <a:lnTo>
                  <a:pt x="304800" y="565149"/>
                </a:lnTo>
                <a:lnTo>
                  <a:pt x="304800" y="563879"/>
                </a:lnTo>
                <a:close/>
              </a:path>
              <a:path w="304800" h="715010">
                <a:moveTo>
                  <a:pt x="304800" y="560069"/>
                </a:moveTo>
                <a:lnTo>
                  <a:pt x="300989" y="560069"/>
                </a:lnTo>
                <a:lnTo>
                  <a:pt x="300989" y="562609"/>
                </a:lnTo>
                <a:lnTo>
                  <a:pt x="304800" y="562609"/>
                </a:lnTo>
                <a:lnTo>
                  <a:pt x="304800" y="560069"/>
                </a:lnTo>
                <a:close/>
              </a:path>
              <a:path w="304800" h="715010">
                <a:moveTo>
                  <a:pt x="2539" y="557529"/>
                </a:moveTo>
                <a:lnTo>
                  <a:pt x="0" y="557529"/>
                </a:lnTo>
                <a:lnTo>
                  <a:pt x="0" y="558799"/>
                </a:lnTo>
                <a:lnTo>
                  <a:pt x="2539" y="558799"/>
                </a:lnTo>
                <a:lnTo>
                  <a:pt x="2539" y="557529"/>
                </a:lnTo>
                <a:close/>
              </a:path>
              <a:path w="304800" h="715010">
                <a:moveTo>
                  <a:pt x="2539" y="553719"/>
                </a:moveTo>
                <a:lnTo>
                  <a:pt x="0" y="553719"/>
                </a:lnTo>
                <a:lnTo>
                  <a:pt x="0" y="556259"/>
                </a:lnTo>
                <a:lnTo>
                  <a:pt x="2539" y="556259"/>
                </a:lnTo>
                <a:lnTo>
                  <a:pt x="2539" y="553719"/>
                </a:lnTo>
                <a:close/>
              </a:path>
              <a:path w="304800" h="715010">
                <a:moveTo>
                  <a:pt x="304800" y="557529"/>
                </a:moveTo>
                <a:lnTo>
                  <a:pt x="300989" y="557529"/>
                </a:lnTo>
                <a:lnTo>
                  <a:pt x="300989" y="558799"/>
                </a:lnTo>
                <a:lnTo>
                  <a:pt x="304800" y="558799"/>
                </a:lnTo>
                <a:lnTo>
                  <a:pt x="304800" y="557529"/>
                </a:lnTo>
                <a:close/>
              </a:path>
              <a:path w="304800" h="715010">
                <a:moveTo>
                  <a:pt x="304800" y="553719"/>
                </a:moveTo>
                <a:lnTo>
                  <a:pt x="300989" y="553719"/>
                </a:lnTo>
                <a:lnTo>
                  <a:pt x="300989" y="556259"/>
                </a:lnTo>
                <a:lnTo>
                  <a:pt x="304800" y="556259"/>
                </a:lnTo>
                <a:lnTo>
                  <a:pt x="304800" y="553719"/>
                </a:lnTo>
                <a:close/>
              </a:path>
              <a:path w="304800" h="715010">
                <a:moveTo>
                  <a:pt x="2539" y="551179"/>
                </a:moveTo>
                <a:lnTo>
                  <a:pt x="0" y="551179"/>
                </a:lnTo>
                <a:lnTo>
                  <a:pt x="0" y="552449"/>
                </a:lnTo>
                <a:lnTo>
                  <a:pt x="2539" y="552449"/>
                </a:lnTo>
                <a:lnTo>
                  <a:pt x="2539" y="551179"/>
                </a:lnTo>
                <a:close/>
              </a:path>
              <a:path w="304800" h="715010">
                <a:moveTo>
                  <a:pt x="2539" y="547369"/>
                </a:moveTo>
                <a:lnTo>
                  <a:pt x="0" y="547369"/>
                </a:lnTo>
                <a:lnTo>
                  <a:pt x="0" y="549909"/>
                </a:lnTo>
                <a:lnTo>
                  <a:pt x="2539" y="549909"/>
                </a:lnTo>
                <a:lnTo>
                  <a:pt x="2539" y="547369"/>
                </a:lnTo>
                <a:close/>
              </a:path>
              <a:path w="304800" h="715010">
                <a:moveTo>
                  <a:pt x="304800" y="551179"/>
                </a:moveTo>
                <a:lnTo>
                  <a:pt x="300989" y="551179"/>
                </a:lnTo>
                <a:lnTo>
                  <a:pt x="300989" y="552449"/>
                </a:lnTo>
                <a:lnTo>
                  <a:pt x="304800" y="552449"/>
                </a:lnTo>
                <a:lnTo>
                  <a:pt x="304800" y="551179"/>
                </a:lnTo>
                <a:close/>
              </a:path>
              <a:path w="304800" h="715010">
                <a:moveTo>
                  <a:pt x="304800" y="547369"/>
                </a:moveTo>
                <a:lnTo>
                  <a:pt x="300989" y="547369"/>
                </a:lnTo>
                <a:lnTo>
                  <a:pt x="300989" y="549909"/>
                </a:lnTo>
                <a:lnTo>
                  <a:pt x="304800" y="549909"/>
                </a:lnTo>
                <a:lnTo>
                  <a:pt x="304800" y="547369"/>
                </a:lnTo>
                <a:close/>
              </a:path>
              <a:path w="304800" h="715010">
                <a:moveTo>
                  <a:pt x="2539" y="544829"/>
                </a:moveTo>
                <a:lnTo>
                  <a:pt x="0" y="544829"/>
                </a:lnTo>
                <a:lnTo>
                  <a:pt x="0" y="546099"/>
                </a:lnTo>
                <a:lnTo>
                  <a:pt x="2539" y="546099"/>
                </a:lnTo>
                <a:lnTo>
                  <a:pt x="2539" y="544829"/>
                </a:lnTo>
                <a:close/>
              </a:path>
              <a:path w="304800" h="715010">
                <a:moveTo>
                  <a:pt x="2539" y="541019"/>
                </a:moveTo>
                <a:lnTo>
                  <a:pt x="0" y="541019"/>
                </a:lnTo>
                <a:lnTo>
                  <a:pt x="0" y="543559"/>
                </a:lnTo>
                <a:lnTo>
                  <a:pt x="2539" y="543559"/>
                </a:lnTo>
                <a:lnTo>
                  <a:pt x="2539" y="541019"/>
                </a:lnTo>
                <a:close/>
              </a:path>
              <a:path w="304800" h="715010">
                <a:moveTo>
                  <a:pt x="304800" y="544829"/>
                </a:moveTo>
                <a:lnTo>
                  <a:pt x="300989" y="544829"/>
                </a:lnTo>
                <a:lnTo>
                  <a:pt x="300989" y="546099"/>
                </a:lnTo>
                <a:lnTo>
                  <a:pt x="304800" y="546099"/>
                </a:lnTo>
                <a:lnTo>
                  <a:pt x="304800" y="544829"/>
                </a:lnTo>
                <a:close/>
              </a:path>
              <a:path w="304800" h="715010">
                <a:moveTo>
                  <a:pt x="304800" y="541019"/>
                </a:moveTo>
                <a:lnTo>
                  <a:pt x="300989" y="541019"/>
                </a:lnTo>
                <a:lnTo>
                  <a:pt x="300989" y="543559"/>
                </a:lnTo>
                <a:lnTo>
                  <a:pt x="304800" y="543559"/>
                </a:lnTo>
                <a:lnTo>
                  <a:pt x="304800" y="541019"/>
                </a:lnTo>
                <a:close/>
              </a:path>
              <a:path w="304800" h="715010">
                <a:moveTo>
                  <a:pt x="2539" y="538479"/>
                </a:moveTo>
                <a:lnTo>
                  <a:pt x="0" y="538479"/>
                </a:lnTo>
                <a:lnTo>
                  <a:pt x="0" y="539749"/>
                </a:lnTo>
                <a:lnTo>
                  <a:pt x="2539" y="539749"/>
                </a:lnTo>
                <a:lnTo>
                  <a:pt x="2539" y="538479"/>
                </a:lnTo>
                <a:close/>
              </a:path>
              <a:path w="304800" h="715010">
                <a:moveTo>
                  <a:pt x="2539" y="534669"/>
                </a:moveTo>
                <a:lnTo>
                  <a:pt x="0" y="534669"/>
                </a:lnTo>
                <a:lnTo>
                  <a:pt x="0" y="537209"/>
                </a:lnTo>
                <a:lnTo>
                  <a:pt x="2539" y="537209"/>
                </a:lnTo>
                <a:lnTo>
                  <a:pt x="2539" y="534669"/>
                </a:lnTo>
                <a:close/>
              </a:path>
              <a:path w="304800" h="715010">
                <a:moveTo>
                  <a:pt x="304800" y="538479"/>
                </a:moveTo>
                <a:lnTo>
                  <a:pt x="300989" y="538479"/>
                </a:lnTo>
                <a:lnTo>
                  <a:pt x="300989" y="539749"/>
                </a:lnTo>
                <a:lnTo>
                  <a:pt x="304800" y="539749"/>
                </a:lnTo>
                <a:lnTo>
                  <a:pt x="304800" y="538479"/>
                </a:lnTo>
                <a:close/>
              </a:path>
              <a:path w="304800" h="715010">
                <a:moveTo>
                  <a:pt x="304800" y="534669"/>
                </a:moveTo>
                <a:lnTo>
                  <a:pt x="300989" y="534669"/>
                </a:lnTo>
                <a:lnTo>
                  <a:pt x="300989" y="537209"/>
                </a:lnTo>
                <a:lnTo>
                  <a:pt x="304800" y="537209"/>
                </a:lnTo>
                <a:lnTo>
                  <a:pt x="304800" y="534669"/>
                </a:lnTo>
                <a:close/>
              </a:path>
              <a:path w="304800" h="715010">
                <a:moveTo>
                  <a:pt x="2539" y="532129"/>
                </a:moveTo>
                <a:lnTo>
                  <a:pt x="0" y="532129"/>
                </a:lnTo>
                <a:lnTo>
                  <a:pt x="0" y="533399"/>
                </a:lnTo>
                <a:lnTo>
                  <a:pt x="2539" y="533399"/>
                </a:lnTo>
                <a:lnTo>
                  <a:pt x="2539" y="532129"/>
                </a:lnTo>
                <a:close/>
              </a:path>
              <a:path w="304800" h="715010">
                <a:moveTo>
                  <a:pt x="2539" y="528319"/>
                </a:moveTo>
                <a:lnTo>
                  <a:pt x="0" y="528319"/>
                </a:lnTo>
                <a:lnTo>
                  <a:pt x="0" y="530859"/>
                </a:lnTo>
                <a:lnTo>
                  <a:pt x="2539" y="530859"/>
                </a:lnTo>
                <a:lnTo>
                  <a:pt x="2539" y="528319"/>
                </a:lnTo>
                <a:close/>
              </a:path>
              <a:path w="304800" h="715010">
                <a:moveTo>
                  <a:pt x="304800" y="532129"/>
                </a:moveTo>
                <a:lnTo>
                  <a:pt x="300989" y="532129"/>
                </a:lnTo>
                <a:lnTo>
                  <a:pt x="300989" y="533399"/>
                </a:lnTo>
                <a:lnTo>
                  <a:pt x="304800" y="533399"/>
                </a:lnTo>
                <a:lnTo>
                  <a:pt x="304800" y="532129"/>
                </a:lnTo>
                <a:close/>
              </a:path>
              <a:path w="304800" h="715010">
                <a:moveTo>
                  <a:pt x="304800" y="528319"/>
                </a:moveTo>
                <a:lnTo>
                  <a:pt x="300989" y="528319"/>
                </a:lnTo>
                <a:lnTo>
                  <a:pt x="300989" y="530859"/>
                </a:lnTo>
                <a:lnTo>
                  <a:pt x="304800" y="530859"/>
                </a:lnTo>
                <a:lnTo>
                  <a:pt x="304800" y="528319"/>
                </a:lnTo>
                <a:close/>
              </a:path>
              <a:path w="304800" h="715010">
                <a:moveTo>
                  <a:pt x="2539" y="525779"/>
                </a:moveTo>
                <a:lnTo>
                  <a:pt x="0" y="525779"/>
                </a:lnTo>
                <a:lnTo>
                  <a:pt x="0" y="527049"/>
                </a:lnTo>
                <a:lnTo>
                  <a:pt x="2539" y="527049"/>
                </a:lnTo>
                <a:lnTo>
                  <a:pt x="2539" y="525779"/>
                </a:lnTo>
                <a:close/>
              </a:path>
              <a:path w="304800" h="715010">
                <a:moveTo>
                  <a:pt x="2539" y="521969"/>
                </a:moveTo>
                <a:lnTo>
                  <a:pt x="0" y="521969"/>
                </a:lnTo>
                <a:lnTo>
                  <a:pt x="0" y="524509"/>
                </a:lnTo>
                <a:lnTo>
                  <a:pt x="2539" y="524509"/>
                </a:lnTo>
                <a:lnTo>
                  <a:pt x="2539" y="521969"/>
                </a:lnTo>
                <a:close/>
              </a:path>
              <a:path w="304800" h="715010">
                <a:moveTo>
                  <a:pt x="304800" y="525779"/>
                </a:moveTo>
                <a:lnTo>
                  <a:pt x="300989" y="525779"/>
                </a:lnTo>
                <a:lnTo>
                  <a:pt x="300989" y="527049"/>
                </a:lnTo>
                <a:lnTo>
                  <a:pt x="304800" y="527049"/>
                </a:lnTo>
                <a:lnTo>
                  <a:pt x="304800" y="525779"/>
                </a:lnTo>
                <a:close/>
              </a:path>
              <a:path w="304800" h="715010">
                <a:moveTo>
                  <a:pt x="304800" y="521969"/>
                </a:moveTo>
                <a:lnTo>
                  <a:pt x="300989" y="521969"/>
                </a:lnTo>
                <a:lnTo>
                  <a:pt x="300989" y="524509"/>
                </a:lnTo>
                <a:lnTo>
                  <a:pt x="304800" y="524509"/>
                </a:lnTo>
                <a:lnTo>
                  <a:pt x="304800" y="521969"/>
                </a:lnTo>
                <a:close/>
              </a:path>
              <a:path w="304800" h="715010">
                <a:moveTo>
                  <a:pt x="2539" y="519429"/>
                </a:moveTo>
                <a:lnTo>
                  <a:pt x="0" y="519429"/>
                </a:lnTo>
                <a:lnTo>
                  <a:pt x="0" y="520699"/>
                </a:lnTo>
                <a:lnTo>
                  <a:pt x="2539" y="520699"/>
                </a:lnTo>
                <a:lnTo>
                  <a:pt x="2539" y="519429"/>
                </a:lnTo>
                <a:close/>
              </a:path>
              <a:path w="304800" h="715010">
                <a:moveTo>
                  <a:pt x="2539" y="515619"/>
                </a:moveTo>
                <a:lnTo>
                  <a:pt x="0" y="515619"/>
                </a:lnTo>
                <a:lnTo>
                  <a:pt x="0" y="518159"/>
                </a:lnTo>
                <a:lnTo>
                  <a:pt x="2539" y="518159"/>
                </a:lnTo>
                <a:lnTo>
                  <a:pt x="2539" y="515619"/>
                </a:lnTo>
                <a:close/>
              </a:path>
              <a:path w="304800" h="715010">
                <a:moveTo>
                  <a:pt x="304800" y="519429"/>
                </a:moveTo>
                <a:lnTo>
                  <a:pt x="300989" y="519429"/>
                </a:lnTo>
                <a:lnTo>
                  <a:pt x="300989" y="520699"/>
                </a:lnTo>
                <a:lnTo>
                  <a:pt x="304800" y="520699"/>
                </a:lnTo>
                <a:lnTo>
                  <a:pt x="304800" y="519429"/>
                </a:lnTo>
                <a:close/>
              </a:path>
              <a:path w="304800" h="715010">
                <a:moveTo>
                  <a:pt x="304800" y="515619"/>
                </a:moveTo>
                <a:lnTo>
                  <a:pt x="300989" y="515619"/>
                </a:lnTo>
                <a:lnTo>
                  <a:pt x="300989" y="518159"/>
                </a:lnTo>
                <a:lnTo>
                  <a:pt x="304800" y="518159"/>
                </a:lnTo>
                <a:lnTo>
                  <a:pt x="304800" y="515619"/>
                </a:lnTo>
                <a:close/>
              </a:path>
              <a:path w="304800" h="715010">
                <a:moveTo>
                  <a:pt x="2539" y="513079"/>
                </a:moveTo>
                <a:lnTo>
                  <a:pt x="0" y="513079"/>
                </a:lnTo>
                <a:lnTo>
                  <a:pt x="0" y="514349"/>
                </a:lnTo>
                <a:lnTo>
                  <a:pt x="2539" y="514349"/>
                </a:lnTo>
                <a:lnTo>
                  <a:pt x="2539" y="513079"/>
                </a:lnTo>
                <a:close/>
              </a:path>
              <a:path w="304800" h="715010">
                <a:moveTo>
                  <a:pt x="2539" y="509269"/>
                </a:moveTo>
                <a:lnTo>
                  <a:pt x="0" y="509269"/>
                </a:lnTo>
                <a:lnTo>
                  <a:pt x="0" y="511809"/>
                </a:lnTo>
                <a:lnTo>
                  <a:pt x="2539" y="511809"/>
                </a:lnTo>
                <a:lnTo>
                  <a:pt x="2539" y="509269"/>
                </a:lnTo>
                <a:close/>
              </a:path>
              <a:path w="304800" h="715010">
                <a:moveTo>
                  <a:pt x="304800" y="513079"/>
                </a:moveTo>
                <a:lnTo>
                  <a:pt x="300989" y="513079"/>
                </a:lnTo>
                <a:lnTo>
                  <a:pt x="300989" y="514349"/>
                </a:lnTo>
                <a:lnTo>
                  <a:pt x="304800" y="514349"/>
                </a:lnTo>
                <a:lnTo>
                  <a:pt x="304800" y="513079"/>
                </a:lnTo>
                <a:close/>
              </a:path>
              <a:path w="304800" h="715010">
                <a:moveTo>
                  <a:pt x="304800" y="509269"/>
                </a:moveTo>
                <a:lnTo>
                  <a:pt x="300989" y="509269"/>
                </a:lnTo>
                <a:lnTo>
                  <a:pt x="300989" y="511809"/>
                </a:lnTo>
                <a:lnTo>
                  <a:pt x="304800" y="511809"/>
                </a:lnTo>
                <a:lnTo>
                  <a:pt x="304800" y="509269"/>
                </a:lnTo>
                <a:close/>
              </a:path>
              <a:path w="304800" h="715010">
                <a:moveTo>
                  <a:pt x="2539" y="506729"/>
                </a:moveTo>
                <a:lnTo>
                  <a:pt x="0" y="506729"/>
                </a:lnTo>
                <a:lnTo>
                  <a:pt x="0" y="507999"/>
                </a:lnTo>
                <a:lnTo>
                  <a:pt x="2539" y="507999"/>
                </a:lnTo>
                <a:lnTo>
                  <a:pt x="2539" y="506729"/>
                </a:lnTo>
                <a:close/>
              </a:path>
              <a:path w="304800" h="715010">
                <a:moveTo>
                  <a:pt x="2539" y="502919"/>
                </a:moveTo>
                <a:lnTo>
                  <a:pt x="0" y="502919"/>
                </a:lnTo>
                <a:lnTo>
                  <a:pt x="0" y="505459"/>
                </a:lnTo>
                <a:lnTo>
                  <a:pt x="2539" y="505459"/>
                </a:lnTo>
                <a:lnTo>
                  <a:pt x="2539" y="502919"/>
                </a:lnTo>
                <a:close/>
              </a:path>
              <a:path w="304800" h="715010">
                <a:moveTo>
                  <a:pt x="304800" y="506729"/>
                </a:moveTo>
                <a:lnTo>
                  <a:pt x="300989" y="506729"/>
                </a:lnTo>
                <a:lnTo>
                  <a:pt x="300989" y="507999"/>
                </a:lnTo>
                <a:lnTo>
                  <a:pt x="304800" y="507999"/>
                </a:lnTo>
                <a:lnTo>
                  <a:pt x="304800" y="506729"/>
                </a:lnTo>
                <a:close/>
              </a:path>
              <a:path w="304800" h="715010">
                <a:moveTo>
                  <a:pt x="304800" y="502919"/>
                </a:moveTo>
                <a:lnTo>
                  <a:pt x="300989" y="502919"/>
                </a:lnTo>
                <a:lnTo>
                  <a:pt x="300989" y="505459"/>
                </a:lnTo>
                <a:lnTo>
                  <a:pt x="304800" y="505459"/>
                </a:lnTo>
                <a:lnTo>
                  <a:pt x="304800" y="502919"/>
                </a:lnTo>
                <a:close/>
              </a:path>
              <a:path w="304800" h="715010">
                <a:moveTo>
                  <a:pt x="2539" y="500506"/>
                </a:moveTo>
                <a:lnTo>
                  <a:pt x="0" y="500506"/>
                </a:lnTo>
                <a:lnTo>
                  <a:pt x="0" y="501649"/>
                </a:lnTo>
                <a:lnTo>
                  <a:pt x="2539" y="501649"/>
                </a:lnTo>
                <a:lnTo>
                  <a:pt x="2539" y="500506"/>
                </a:lnTo>
                <a:close/>
              </a:path>
              <a:path w="304800" h="715010">
                <a:moveTo>
                  <a:pt x="2539" y="496569"/>
                </a:moveTo>
                <a:lnTo>
                  <a:pt x="0" y="496569"/>
                </a:lnTo>
                <a:lnTo>
                  <a:pt x="0" y="499109"/>
                </a:lnTo>
                <a:lnTo>
                  <a:pt x="2539" y="499109"/>
                </a:lnTo>
                <a:lnTo>
                  <a:pt x="2539" y="496569"/>
                </a:lnTo>
                <a:close/>
              </a:path>
              <a:path w="304800" h="715010">
                <a:moveTo>
                  <a:pt x="2539" y="494156"/>
                </a:moveTo>
                <a:lnTo>
                  <a:pt x="0" y="494156"/>
                </a:lnTo>
                <a:lnTo>
                  <a:pt x="0" y="495299"/>
                </a:lnTo>
                <a:lnTo>
                  <a:pt x="2539" y="495299"/>
                </a:lnTo>
                <a:lnTo>
                  <a:pt x="2539" y="494156"/>
                </a:lnTo>
                <a:close/>
              </a:path>
              <a:path w="304800" h="715010">
                <a:moveTo>
                  <a:pt x="2539" y="468756"/>
                </a:moveTo>
                <a:lnTo>
                  <a:pt x="1269" y="468756"/>
                </a:lnTo>
                <a:lnTo>
                  <a:pt x="1269" y="469899"/>
                </a:lnTo>
                <a:lnTo>
                  <a:pt x="2539" y="469899"/>
                </a:lnTo>
                <a:lnTo>
                  <a:pt x="2539" y="468756"/>
                </a:lnTo>
                <a:close/>
              </a:path>
              <a:path w="304800" h="715010">
                <a:moveTo>
                  <a:pt x="2539" y="464819"/>
                </a:moveTo>
                <a:lnTo>
                  <a:pt x="0" y="464819"/>
                </a:lnTo>
                <a:lnTo>
                  <a:pt x="0" y="468756"/>
                </a:lnTo>
                <a:lnTo>
                  <a:pt x="1269" y="468756"/>
                </a:lnTo>
                <a:lnTo>
                  <a:pt x="1269" y="467359"/>
                </a:lnTo>
                <a:lnTo>
                  <a:pt x="2539" y="467359"/>
                </a:lnTo>
                <a:lnTo>
                  <a:pt x="2539" y="464819"/>
                </a:lnTo>
                <a:close/>
              </a:path>
              <a:path w="304800" h="715010">
                <a:moveTo>
                  <a:pt x="2539" y="462406"/>
                </a:moveTo>
                <a:lnTo>
                  <a:pt x="0" y="462406"/>
                </a:lnTo>
                <a:lnTo>
                  <a:pt x="0" y="463549"/>
                </a:lnTo>
                <a:lnTo>
                  <a:pt x="2539" y="463549"/>
                </a:lnTo>
                <a:lnTo>
                  <a:pt x="2539" y="462406"/>
                </a:lnTo>
                <a:close/>
              </a:path>
              <a:path w="304800" h="715010">
                <a:moveTo>
                  <a:pt x="2539" y="458469"/>
                </a:moveTo>
                <a:lnTo>
                  <a:pt x="0" y="458469"/>
                </a:lnTo>
                <a:lnTo>
                  <a:pt x="0" y="461009"/>
                </a:lnTo>
                <a:lnTo>
                  <a:pt x="2539" y="461009"/>
                </a:lnTo>
                <a:lnTo>
                  <a:pt x="2539" y="458469"/>
                </a:lnTo>
                <a:close/>
              </a:path>
              <a:path w="304800" h="715010">
                <a:moveTo>
                  <a:pt x="2539" y="456056"/>
                </a:moveTo>
                <a:lnTo>
                  <a:pt x="0" y="456056"/>
                </a:lnTo>
                <a:lnTo>
                  <a:pt x="0" y="457199"/>
                </a:lnTo>
                <a:lnTo>
                  <a:pt x="2539" y="457199"/>
                </a:lnTo>
                <a:lnTo>
                  <a:pt x="2539" y="456056"/>
                </a:lnTo>
                <a:close/>
              </a:path>
              <a:path w="304800" h="715010">
                <a:moveTo>
                  <a:pt x="2539" y="452119"/>
                </a:moveTo>
                <a:lnTo>
                  <a:pt x="0" y="452119"/>
                </a:lnTo>
                <a:lnTo>
                  <a:pt x="0" y="454659"/>
                </a:lnTo>
                <a:lnTo>
                  <a:pt x="2539" y="454659"/>
                </a:lnTo>
                <a:lnTo>
                  <a:pt x="2539" y="452119"/>
                </a:lnTo>
                <a:close/>
              </a:path>
              <a:path w="304800" h="715010">
                <a:moveTo>
                  <a:pt x="2539" y="449706"/>
                </a:moveTo>
                <a:lnTo>
                  <a:pt x="0" y="449706"/>
                </a:lnTo>
                <a:lnTo>
                  <a:pt x="0" y="450849"/>
                </a:lnTo>
                <a:lnTo>
                  <a:pt x="2539" y="450849"/>
                </a:lnTo>
                <a:lnTo>
                  <a:pt x="2539" y="449706"/>
                </a:lnTo>
                <a:close/>
              </a:path>
              <a:path w="304800" h="715010">
                <a:moveTo>
                  <a:pt x="2539" y="445769"/>
                </a:moveTo>
                <a:lnTo>
                  <a:pt x="0" y="445769"/>
                </a:lnTo>
                <a:lnTo>
                  <a:pt x="0" y="448309"/>
                </a:lnTo>
                <a:lnTo>
                  <a:pt x="2539" y="448309"/>
                </a:lnTo>
                <a:lnTo>
                  <a:pt x="2539" y="445769"/>
                </a:lnTo>
                <a:close/>
              </a:path>
              <a:path w="304800" h="715010">
                <a:moveTo>
                  <a:pt x="304800" y="500379"/>
                </a:moveTo>
                <a:lnTo>
                  <a:pt x="300989" y="500379"/>
                </a:lnTo>
                <a:lnTo>
                  <a:pt x="300989" y="501649"/>
                </a:lnTo>
                <a:lnTo>
                  <a:pt x="304800" y="501649"/>
                </a:lnTo>
                <a:lnTo>
                  <a:pt x="304800" y="500379"/>
                </a:lnTo>
                <a:close/>
              </a:path>
              <a:path w="304800" h="715010">
                <a:moveTo>
                  <a:pt x="304800" y="496569"/>
                </a:moveTo>
                <a:lnTo>
                  <a:pt x="300989" y="496569"/>
                </a:lnTo>
                <a:lnTo>
                  <a:pt x="300989" y="499109"/>
                </a:lnTo>
                <a:lnTo>
                  <a:pt x="304800" y="499109"/>
                </a:lnTo>
                <a:lnTo>
                  <a:pt x="304800" y="496569"/>
                </a:lnTo>
                <a:close/>
              </a:path>
              <a:path w="304800" h="715010">
                <a:moveTo>
                  <a:pt x="304800" y="494029"/>
                </a:moveTo>
                <a:lnTo>
                  <a:pt x="300989" y="494029"/>
                </a:lnTo>
                <a:lnTo>
                  <a:pt x="300989" y="495299"/>
                </a:lnTo>
                <a:lnTo>
                  <a:pt x="304800" y="495299"/>
                </a:lnTo>
                <a:lnTo>
                  <a:pt x="304800" y="494029"/>
                </a:lnTo>
                <a:close/>
              </a:path>
              <a:path w="304800" h="715010">
                <a:moveTo>
                  <a:pt x="304800" y="490219"/>
                </a:moveTo>
                <a:lnTo>
                  <a:pt x="300989" y="490219"/>
                </a:lnTo>
                <a:lnTo>
                  <a:pt x="300989" y="492759"/>
                </a:lnTo>
                <a:lnTo>
                  <a:pt x="304800" y="492759"/>
                </a:lnTo>
                <a:lnTo>
                  <a:pt x="304800" y="490219"/>
                </a:lnTo>
                <a:close/>
              </a:path>
              <a:path w="304800" h="715010">
                <a:moveTo>
                  <a:pt x="304800" y="487679"/>
                </a:moveTo>
                <a:lnTo>
                  <a:pt x="300989" y="487679"/>
                </a:lnTo>
                <a:lnTo>
                  <a:pt x="300989" y="488949"/>
                </a:lnTo>
                <a:lnTo>
                  <a:pt x="304800" y="488949"/>
                </a:lnTo>
                <a:lnTo>
                  <a:pt x="304800" y="487679"/>
                </a:lnTo>
                <a:close/>
              </a:path>
              <a:path w="304800" h="715010">
                <a:moveTo>
                  <a:pt x="304800" y="483869"/>
                </a:moveTo>
                <a:lnTo>
                  <a:pt x="300989" y="483869"/>
                </a:lnTo>
                <a:lnTo>
                  <a:pt x="300989" y="486409"/>
                </a:lnTo>
                <a:lnTo>
                  <a:pt x="304800" y="486409"/>
                </a:lnTo>
                <a:lnTo>
                  <a:pt x="304800" y="483869"/>
                </a:lnTo>
                <a:close/>
              </a:path>
              <a:path w="304800" h="715010">
                <a:moveTo>
                  <a:pt x="304800" y="481329"/>
                </a:moveTo>
                <a:lnTo>
                  <a:pt x="300989" y="481329"/>
                </a:lnTo>
                <a:lnTo>
                  <a:pt x="300989" y="482599"/>
                </a:lnTo>
                <a:lnTo>
                  <a:pt x="304800" y="482599"/>
                </a:lnTo>
                <a:lnTo>
                  <a:pt x="304800" y="481329"/>
                </a:lnTo>
                <a:close/>
              </a:path>
              <a:path w="304800" h="715010">
                <a:moveTo>
                  <a:pt x="304800" y="477519"/>
                </a:moveTo>
                <a:lnTo>
                  <a:pt x="300989" y="477519"/>
                </a:lnTo>
                <a:lnTo>
                  <a:pt x="300989" y="480059"/>
                </a:lnTo>
                <a:lnTo>
                  <a:pt x="304800" y="480059"/>
                </a:lnTo>
                <a:lnTo>
                  <a:pt x="304800" y="477519"/>
                </a:lnTo>
                <a:close/>
              </a:path>
              <a:path w="304800" h="715010">
                <a:moveTo>
                  <a:pt x="304800" y="474979"/>
                </a:moveTo>
                <a:lnTo>
                  <a:pt x="300989" y="474979"/>
                </a:lnTo>
                <a:lnTo>
                  <a:pt x="300989" y="476249"/>
                </a:lnTo>
                <a:lnTo>
                  <a:pt x="304800" y="476249"/>
                </a:lnTo>
                <a:lnTo>
                  <a:pt x="304800" y="474979"/>
                </a:lnTo>
                <a:close/>
              </a:path>
              <a:path w="304800" h="715010">
                <a:moveTo>
                  <a:pt x="304800" y="471169"/>
                </a:moveTo>
                <a:lnTo>
                  <a:pt x="300989" y="471169"/>
                </a:lnTo>
                <a:lnTo>
                  <a:pt x="300989" y="473709"/>
                </a:lnTo>
                <a:lnTo>
                  <a:pt x="304800" y="473709"/>
                </a:lnTo>
                <a:lnTo>
                  <a:pt x="304800" y="471169"/>
                </a:lnTo>
                <a:close/>
              </a:path>
              <a:path w="304800" h="715010">
                <a:moveTo>
                  <a:pt x="304800" y="468629"/>
                </a:moveTo>
                <a:lnTo>
                  <a:pt x="300989" y="468629"/>
                </a:lnTo>
                <a:lnTo>
                  <a:pt x="300989" y="469899"/>
                </a:lnTo>
                <a:lnTo>
                  <a:pt x="304800" y="469899"/>
                </a:lnTo>
                <a:lnTo>
                  <a:pt x="304800" y="468629"/>
                </a:lnTo>
                <a:close/>
              </a:path>
              <a:path w="304800" h="715010">
                <a:moveTo>
                  <a:pt x="304800" y="464819"/>
                </a:moveTo>
                <a:lnTo>
                  <a:pt x="300989" y="464819"/>
                </a:lnTo>
                <a:lnTo>
                  <a:pt x="300989" y="467359"/>
                </a:lnTo>
                <a:lnTo>
                  <a:pt x="304800" y="467359"/>
                </a:lnTo>
                <a:lnTo>
                  <a:pt x="304800" y="464819"/>
                </a:lnTo>
                <a:close/>
              </a:path>
              <a:path w="304800" h="715010">
                <a:moveTo>
                  <a:pt x="304800" y="462279"/>
                </a:moveTo>
                <a:lnTo>
                  <a:pt x="300989" y="462279"/>
                </a:lnTo>
                <a:lnTo>
                  <a:pt x="300989" y="463549"/>
                </a:lnTo>
                <a:lnTo>
                  <a:pt x="304800" y="463549"/>
                </a:lnTo>
                <a:lnTo>
                  <a:pt x="304800" y="462279"/>
                </a:lnTo>
                <a:close/>
              </a:path>
              <a:path w="304800" h="715010">
                <a:moveTo>
                  <a:pt x="304800" y="458469"/>
                </a:moveTo>
                <a:lnTo>
                  <a:pt x="300989" y="458469"/>
                </a:lnTo>
                <a:lnTo>
                  <a:pt x="300989" y="461009"/>
                </a:lnTo>
                <a:lnTo>
                  <a:pt x="304800" y="461009"/>
                </a:lnTo>
                <a:lnTo>
                  <a:pt x="304800" y="458469"/>
                </a:lnTo>
                <a:close/>
              </a:path>
              <a:path w="304800" h="715010">
                <a:moveTo>
                  <a:pt x="304800" y="455929"/>
                </a:moveTo>
                <a:lnTo>
                  <a:pt x="300989" y="455929"/>
                </a:lnTo>
                <a:lnTo>
                  <a:pt x="300989" y="457199"/>
                </a:lnTo>
                <a:lnTo>
                  <a:pt x="304800" y="457199"/>
                </a:lnTo>
                <a:lnTo>
                  <a:pt x="304800" y="455929"/>
                </a:lnTo>
                <a:close/>
              </a:path>
              <a:path w="304800" h="715010">
                <a:moveTo>
                  <a:pt x="304800" y="452119"/>
                </a:moveTo>
                <a:lnTo>
                  <a:pt x="300989" y="452119"/>
                </a:lnTo>
                <a:lnTo>
                  <a:pt x="300989" y="454659"/>
                </a:lnTo>
                <a:lnTo>
                  <a:pt x="304800" y="454659"/>
                </a:lnTo>
                <a:lnTo>
                  <a:pt x="304800" y="452119"/>
                </a:lnTo>
                <a:close/>
              </a:path>
              <a:path w="304800" h="715010">
                <a:moveTo>
                  <a:pt x="304800" y="449579"/>
                </a:moveTo>
                <a:lnTo>
                  <a:pt x="300989" y="449579"/>
                </a:lnTo>
                <a:lnTo>
                  <a:pt x="300989" y="450849"/>
                </a:lnTo>
                <a:lnTo>
                  <a:pt x="304800" y="450849"/>
                </a:lnTo>
                <a:lnTo>
                  <a:pt x="304800" y="449579"/>
                </a:lnTo>
                <a:close/>
              </a:path>
              <a:path w="304800" h="715010">
                <a:moveTo>
                  <a:pt x="304800" y="445769"/>
                </a:moveTo>
                <a:lnTo>
                  <a:pt x="300989" y="445769"/>
                </a:lnTo>
                <a:lnTo>
                  <a:pt x="300989" y="448309"/>
                </a:lnTo>
                <a:lnTo>
                  <a:pt x="304800" y="448309"/>
                </a:lnTo>
                <a:lnTo>
                  <a:pt x="304800" y="445769"/>
                </a:lnTo>
                <a:close/>
              </a:path>
              <a:path w="304800" h="715010">
                <a:moveTo>
                  <a:pt x="2539" y="443229"/>
                </a:moveTo>
                <a:lnTo>
                  <a:pt x="0" y="443229"/>
                </a:lnTo>
                <a:lnTo>
                  <a:pt x="0" y="444499"/>
                </a:lnTo>
                <a:lnTo>
                  <a:pt x="2539" y="444499"/>
                </a:lnTo>
                <a:lnTo>
                  <a:pt x="2539" y="443229"/>
                </a:lnTo>
                <a:close/>
              </a:path>
              <a:path w="304800" h="715010">
                <a:moveTo>
                  <a:pt x="2539" y="439419"/>
                </a:moveTo>
                <a:lnTo>
                  <a:pt x="0" y="439419"/>
                </a:lnTo>
                <a:lnTo>
                  <a:pt x="0" y="441959"/>
                </a:lnTo>
                <a:lnTo>
                  <a:pt x="2539" y="441959"/>
                </a:lnTo>
                <a:lnTo>
                  <a:pt x="2539" y="439419"/>
                </a:lnTo>
                <a:close/>
              </a:path>
              <a:path w="304800" h="715010">
                <a:moveTo>
                  <a:pt x="304800" y="443229"/>
                </a:moveTo>
                <a:lnTo>
                  <a:pt x="300989" y="443229"/>
                </a:lnTo>
                <a:lnTo>
                  <a:pt x="300989" y="444499"/>
                </a:lnTo>
                <a:lnTo>
                  <a:pt x="304800" y="444499"/>
                </a:lnTo>
                <a:lnTo>
                  <a:pt x="304800" y="443229"/>
                </a:lnTo>
                <a:close/>
              </a:path>
              <a:path w="304800" h="715010">
                <a:moveTo>
                  <a:pt x="304800" y="439419"/>
                </a:moveTo>
                <a:lnTo>
                  <a:pt x="300989" y="439419"/>
                </a:lnTo>
                <a:lnTo>
                  <a:pt x="300989" y="441959"/>
                </a:lnTo>
                <a:lnTo>
                  <a:pt x="304800" y="441959"/>
                </a:lnTo>
                <a:lnTo>
                  <a:pt x="304800" y="439419"/>
                </a:lnTo>
                <a:close/>
              </a:path>
              <a:path w="304800" h="715010">
                <a:moveTo>
                  <a:pt x="2539" y="434339"/>
                </a:moveTo>
                <a:lnTo>
                  <a:pt x="0" y="434339"/>
                </a:lnTo>
                <a:lnTo>
                  <a:pt x="0" y="438149"/>
                </a:lnTo>
                <a:lnTo>
                  <a:pt x="2539" y="438149"/>
                </a:lnTo>
                <a:lnTo>
                  <a:pt x="2539" y="434339"/>
                </a:lnTo>
                <a:close/>
              </a:path>
              <a:path w="304800" h="715010">
                <a:moveTo>
                  <a:pt x="304800" y="434339"/>
                </a:moveTo>
                <a:lnTo>
                  <a:pt x="300989" y="434339"/>
                </a:lnTo>
                <a:lnTo>
                  <a:pt x="300989" y="438149"/>
                </a:lnTo>
                <a:lnTo>
                  <a:pt x="304800" y="438149"/>
                </a:lnTo>
                <a:lnTo>
                  <a:pt x="304800" y="434339"/>
                </a:lnTo>
                <a:close/>
              </a:path>
              <a:path w="304800" h="715010">
                <a:moveTo>
                  <a:pt x="2539" y="604520"/>
                </a:moveTo>
                <a:lnTo>
                  <a:pt x="0" y="604520"/>
                </a:lnTo>
                <a:lnTo>
                  <a:pt x="0" y="661669"/>
                </a:lnTo>
                <a:lnTo>
                  <a:pt x="2539" y="661669"/>
                </a:lnTo>
                <a:lnTo>
                  <a:pt x="2539" y="604520"/>
                </a:lnTo>
                <a:close/>
              </a:path>
              <a:path w="304800" h="715010">
                <a:moveTo>
                  <a:pt x="304800" y="604520"/>
                </a:moveTo>
                <a:lnTo>
                  <a:pt x="300989" y="604520"/>
                </a:lnTo>
                <a:lnTo>
                  <a:pt x="300989" y="661669"/>
                </a:lnTo>
                <a:lnTo>
                  <a:pt x="304800" y="661669"/>
                </a:lnTo>
                <a:lnTo>
                  <a:pt x="304800" y="604520"/>
                </a:lnTo>
                <a:close/>
              </a:path>
              <a:path w="304800" h="715010">
                <a:moveTo>
                  <a:pt x="2539" y="661670"/>
                </a:moveTo>
                <a:lnTo>
                  <a:pt x="0" y="661670"/>
                </a:lnTo>
                <a:lnTo>
                  <a:pt x="0" y="715009"/>
                </a:lnTo>
                <a:lnTo>
                  <a:pt x="30479" y="715009"/>
                </a:lnTo>
                <a:lnTo>
                  <a:pt x="30479" y="713739"/>
                </a:lnTo>
                <a:lnTo>
                  <a:pt x="29209" y="713739"/>
                </a:lnTo>
                <a:lnTo>
                  <a:pt x="29209" y="712469"/>
                </a:lnTo>
                <a:lnTo>
                  <a:pt x="27939" y="712469"/>
                </a:lnTo>
                <a:lnTo>
                  <a:pt x="27939" y="711200"/>
                </a:lnTo>
                <a:lnTo>
                  <a:pt x="2539" y="711200"/>
                </a:lnTo>
                <a:lnTo>
                  <a:pt x="2539" y="661670"/>
                </a:lnTo>
                <a:close/>
              </a:path>
              <a:path w="304800" h="715010">
                <a:moveTo>
                  <a:pt x="304800" y="661670"/>
                </a:moveTo>
                <a:lnTo>
                  <a:pt x="300989" y="661670"/>
                </a:lnTo>
                <a:lnTo>
                  <a:pt x="300989" y="711200"/>
                </a:lnTo>
                <a:lnTo>
                  <a:pt x="175260" y="711200"/>
                </a:lnTo>
                <a:lnTo>
                  <a:pt x="175260" y="712469"/>
                </a:lnTo>
                <a:lnTo>
                  <a:pt x="173989" y="712469"/>
                </a:lnTo>
                <a:lnTo>
                  <a:pt x="173989" y="713739"/>
                </a:lnTo>
                <a:lnTo>
                  <a:pt x="171450" y="713739"/>
                </a:lnTo>
                <a:lnTo>
                  <a:pt x="171450" y="715009"/>
                </a:lnTo>
                <a:lnTo>
                  <a:pt x="304800" y="715009"/>
                </a:lnTo>
                <a:lnTo>
                  <a:pt x="304800" y="661670"/>
                </a:lnTo>
                <a:close/>
              </a:path>
            </a:pathLst>
          </a:custGeom>
          <a:solidFill>
            <a:srgbClr val="A5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9" name="bk object 4939"/>
          <p:cNvSpPr/>
          <p:nvPr/>
        </p:nvSpPr>
        <p:spPr>
          <a:xfrm>
            <a:off x="5683250" y="2896870"/>
            <a:ext cx="298450" cy="707390"/>
          </a:xfrm>
          <a:custGeom>
            <a:avLst/>
            <a:gdLst/>
            <a:ahLst/>
            <a:cxnLst/>
            <a:rect l="l" t="t" r="r" b="b"/>
            <a:pathLst>
              <a:path w="298450" h="707389">
                <a:moveTo>
                  <a:pt x="298450" y="22859"/>
                </a:moveTo>
                <a:lnTo>
                  <a:pt x="294639" y="22859"/>
                </a:lnTo>
                <a:lnTo>
                  <a:pt x="294639" y="27939"/>
                </a:lnTo>
                <a:lnTo>
                  <a:pt x="298450" y="27939"/>
                </a:lnTo>
                <a:lnTo>
                  <a:pt x="298450" y="22859"/>
                </a:lnTo>
                <a:close/>
              </a:path>
              <a:path w="298450" h="707389">
                <a:moveTo>
                  <a:pt x="298450" y="16509"/>
                </a:moveTo>
                <a:lnTo>
                  <a:pt x="294639" y="16509"/>
                </a:lnTo>
                <a:lnTo>
                  <a:pt x="294639" y="21589"/>
                </a:lnTo>
                <a:lnTo>
                  <a:pt x="298450" y="21589"/>
                </a:lnTo>
                <a:lnTo>
                  <a:pt x="298450" y="16509"/>
                </a:lnTo>
                <a:close/>
              </a:path>
              <a:path w="298450" h="707389">
                <a:moveTo>
                  <a:pt x="298450" y="13969"/>
                </a:moveTo>
                <a:lnTo>
                  <a:pt x="294639" y="13969"/>
                </a:lnTo>
                <a:lnTo>
                  <a:pt x="294639" y="15239"/>
                </a:lnTo>
                <a:lnTo>
                  <a:pt x="298450" y="15239"/>
                </a:lnTo>
                <a:lnTo>
                  <a:pt x="298450" y="13969"/>
                </a:lnTo>
                <a:close/>
              </a:path>
              <a:path w="298450" h="707389">
                <a:moveTo>
                  <a:pt x="298450" y="10159"/>
                </a:moveTo>
                <a:lnTo>
                  <a:pt x="294639" y="10159"/>
                </a:lnTo>
                <a:lnTo>
                  <a:pt x="294639" y="12699"/>
                </a:lnTo>
                <a:lnTo>
                  <a:pt x="298450" y="12699"/>
                </a:lnTo>
                <a:lnTo>
                  <a:pt x="298450" y="10159"/>
                </a:lnTo>
                <a:close/>
              </a:path>
              <a:path w="298450" h="707389">
                <a:moveTo>
                  <a:pt x="298450" y="7619"/>
                </a:moveTo>
                <a:lnTo>
                  <a:pt x="294639" y="7619"/>
                </a:lnTo>
                <a:lnTo>
                  <a:pt x="294639" y="8889"/>
                </a:lnTo>
                <a:lnTo>
                  <a:pt x="298450" y="8889"/>
                </a:lnTo>
                <a:lnTo>
                  <a:pt x="298450" y="7619"/>
                </a:lnTo>
                <a:close/>
              </a:path>
              <a:path w="298450" h="707389">
                <a:moveTo>
                  <a:pt x="298450" y="3809"/>
                </a:moveTo>
                <a:lnTo>
                  <a:pt x="294639" y="3809"/>
                </a:lnTo>
                <a:lnTo>
                  <a:pt x="294639" y="6349"/>
                </a:lnTo>
                <a:lnTo>
                  <a:pt x="298450" y="6349"/>
                </a:lnTo>
                <a:lnTo>
                  <a:pt x="298450" y="3809"/>
                </a:lnTo>
                <a:close/>
              </a:path>
              <a:path w="298450" h="707389">
                <a:moveTo>
                  <a:pt x="99060" y="2539"/>
                </a:moveTo>
                <a:lnTo>
                  <a:pt x="97789" y="2539"/>
                </a:lnTo>
                <a:lnTo>
                  <a:pt x="97789" y="3809"/>
                </a:lnTo>
                <a:lnTo>
                  <a:pt x="99060" y="3809"/>
                </a:lnTo>
                <a:lnTo>
                  <a:pt x="99060" y="2539"/>
                </a:lnTo>
                <a:close/>
              </a:path>
              <a:path w="298450" h="707389">
                <a:moveTo>
                  <a:pt x="101600" y="0"/>
                </a:moveTo>
                <a:lnTo>
                  <a:pt x="100329" y="0"/>
                </a:lnTo>
                <a:lnTo>
                  <a:pt x="100329" y="2539"/>
                </a:lnTo>
                <a:lnTo>
                  <a:pt x="298450" y="2539"/>
                </a:lnTo>
                <a:lnTo>
                  <a:pt x="298450" y="1269"/>
                </a:lnTo>
                <a:lnTo>
                  <a:pt x="101600" y="1269"/>
                </a:lnTo>
                <a:lnTo>
                  <a:pt x="101600" y="0"/>
                </a:lnTo>
                <a:close/>
              </a:path>
              <a:path w="298450" h="707389">
                <a:moveTo>
                  <a:pt x="298450" y="29210"/>
                </a:moveTo>
                <a:lnTo>
                  <a:pt x="294639" y="29210"/>
                </a:lnTo>
                <a:lnTo>
                  <a:pt x="294639" y="35559"/>
                </a:lnTo>
                <a:lnTo>
                  <a:pt x="298450" y="35559"/>
                </a:lnTo>
                <a:lnTo>
                  <a:pt x="298450" y="29210"/>
                </a:lnTo>
                <a:close/>
              </a:path>
              <a:path w="298450" h="707389">
                <a:moveTo>
                  <a:pt x="298450" y="114426"/>
                </a:moveTo>
                <a:lnTo>
                  <a:pt x="294639" y="114426"/>
                </a:lnTo>
                <a:lnTo>
                  <a:pt x="294639" y="124459"/>
                </a:lnTo>
                <a:lnTo>
                  <a:pt x="298450" y="124459"/>
                </a:lnTo>
                <a:lnTo>
                  <a:pt x="298450" y="114426"/>
                </a:lnTo>
                <a:close/>
              </a:path>
              <a:path w="298450" h="707389">
                <a:moveTo>
                  <a:pt x="298450" y="110743"/>
                </a:moveTo>
                <a:lnTo>
                  <a:pt x="294639" y="110743"/>
                </a:lnTo>
                <a:lnTo>
                  <a:pt x="294639" y="114299"/>
                </a:lnTo>
                <a:lnTo>
                  <a:pt x="298450" y="114299"/>
                </a:lnTo>
                <a:lnTo>
                  <a:pt x="298450" y="110743"/>
                </a:lnTo>
                <a:close/>
              </a:path>
              <a:path w="298450" h="707389">
                <a:moveTo>
                  <a:pt x="298450" y="108076"/>
                </a:moveTo>
                <a:lnTo>
                  <a:pt x="294639" y="108076"/>
                </a:lnTo>
                <a:lnTo>
                  <a:pt x="294639" y="110489"/>
                </a:lnTo>
                <a:lnTo>
                  <a:pt x="298450" y="110489"/>
                </a:lnTo>
                <a:lnTo>
                  <a:pt x="298450" y="108076"/>
                </a:lnTo>
                <a:close/>
              </a:path>
              <a:path w="298450" h="707389">
                <a:moveTo>
                  <a:pt x="298450" y="104393"/>
                </a:moveTo>
                <a:lnTo>
                  <a:pt x="294639" y="104393"/>
                </a:lnTo>
                <a:lnTo>
                  <a:pt x="294639" y="107949"/>
                </a:lnTo>
                <a:lnTo>
                  <a:pt x="298450" y="107949"/>
                </a:lnTo>
                <a:lnTo>
                  <a:pt x="298450" y="104393"/>
                </a:lnTo>
                <a:close/>
              </a:path>
              <a:path w="298450" h="707389">
                <a:moveTo>
                  <a:pt x="298450" y="101726"/>
                </a:moveTo>
                <a:lnTo>
                  <a:pt x="294639" y="101726"/>
                </a:lnTo>
                <a:lnTo>
                  <a:pt x="294639" y="104139"/>
                </a:lnTo>
                <a:lnTo>
                  <a:pt x="298450" y="104139"/>
                </a:lnTo>
                <a:lnTo>
                  <a:pt x="298450" y="101726"/>
                </a:lnTo>
                <a:close/>
              </a:path>
              <a:path w="298450" h="707389">
                <a:moveTo>
                  <a:pt x="298450" y="98043"/>
                </a:moveTo>
                <a:lnTo>
                  <a:pt x="294639" y="98043"/>
                </a:lnTo>
                <a:lnTo>
                  <a:pt x="294639" y="101599"/>
                </a:lnTo>
                <a:lnTo>
                  <a:pt x="298450" y="101599"/>
                </a:lnTo>
                <a:lnTo>
                  <a:pt x="298450" y="98043"/>
                </a:lnTo>
                <a:close/>
              </a:path>
              <a:path w="298450" h="707389">
                <a:moveTo>
                  <a:pt x="298450" y="95376"/>
                </a:moveTo>
                <a:lnTo>
                  <a:pt x="294639" y="95376"/>
                </a:lnTo>
                <a:lnTo>
                  <a:pt x="294639" y="97789"/>
                </a:lnTo>
                <a:lnTo>
                  <a:pt x="298450" y="97789"/>
                </a:lnTo>
                <a:lnTo>
                  <a:pt x="298450" y="95376"/>
                </a:lnTo>
                <a:close/>
              </a:path>
              <a:path w="298450" h="707389">
                <a:moveTo>
                  <a:pt x="298450" y="91693"/>
                </a:moveTo>
                <a:lnTo>
                  <a:pt x="294639" y="91693"/>
                </a:lnTo>
                <a:lnTo>
                  <a:pt x="294639" y="95249"/>
                </a:lnTo>
                <a:lnTo>
                  <a:pt x="298450" y="95249"/>
                </a:lnTo>
                <a:lnTo>
                  <a:pt x="298450" y="91693"/>
                </a:lnTo>
                <a:close/>
              </a:path>
              <a:path w="298450" h="707389">
                <a:moveTo>
                  <a:pt x="298450" y="89026"/>
                </a:moveTo>
                <a:lnTo>
                  <a:pt x="294639" y="89026"/>
                </a:lnTo>
                <a:lnTo>
                  <a:pt x="294639" y="91439"/>
                </a:lnTo>
                <a:lnTo>
                  <a:pt x="298450" y="91439"/>
                </a:lnTo>
                <a:lnTo>
                  <a:pt x="298450" y="89026"/>
                </a:lnTo>
                <a:close/>
              </a:path>
              <a:path w="298450" h="707389">
                <a:moveTo>
                  <a:pt x="298450" y="85343"/>
                </a:moveTo>
                <a:lnTo>
                  <a:pt x="294639" y="85343"/>
                </a:lnTo>
                <a:lnTo>
                  <a:pt x="294639" y="88899"/>
                </a:lnTo>
                <a:lnTo>
                  <a:pt x="298450" y="88899"/>
                </a:lnTo>
                <a:lnTo>
                  <a:pt x="298450" y="85343"/>
                </a:lnTo>
                <a:close/>
              </a:path>
              <a:path w="298450" h="707389">
                <a:moveTo>
                  <a:pt x="298450" y="82676"/>
                </a:moveTo>
                <a:lnTo>
                  <a:pt x="294639" y="82676"/>
                </a:lnTo>
                <a:lnTo>
                  <a:pt x="294639" y="85089"/>
                </a:lnTo>
                <a:lnTo>
                  <a:pt x="298450" y="85089"/>
                </a:lnTo>
                <a:lnTo>
                  <a:pt x="298450" y="82676"/>
                </a:lnTo>
                <a:close/>
              </a:path>
              <a:path w="298450" h="707389">
                <a:moveTo>
                  <a:pt x="298450" y="78993"/>
                </a:moveTo>
                <a:lnTo>
                  <a:pt x="294639" y="78993"/>
                </a:lnTo>
                <a:lnTo>
                  <a:pt x="294639" y="82549"/>
                </a:lnTo>
                <a:lnTo>
                  <a:pt x="298450" y="82549"/>
                </a:lnTo>
                <a:lnTo>
                  <a:pt x="298450" y="78993"/>
                </a:lnTo>
                <a:close/>
              </a:path>
              <a:path w="298450" h="707389">
                <a:moveTo>
                  <a:pt x="298450" y="76326"/>
                </a:moveTo>
                <a:lnTo>
                  <a:pt x="294639" y="76326"/>
                </a:lnTo>
                <a:lnTo>
                  <a:pt x="294639" y="78739"/>
                </a:lnTo>
                <a:lnTo>
                  <a:pt x="298450" y="78739"/>
                </a:lnTo>
                <a:lnTo>
                  <a:pt x="298450" y="76326"/>
                </a:lnTo>
                <a:close/>
              </a:path>
              <a:path w="298450" h="707389">
                <a:moveTo>
                  <a:pt x="298450" y="72643"/>
                </a:moveTo>
                <a:lnTo>
                  <a:pt x="294639" y="72643"/>
                </a:lnTo>
                <a:lnTo>
                  <a:pt x="294639" y="76199"/>
                </a:lnTo>
                <a:lnTo>
                  <a:pt x="298450" y="76199"/>
                </a:lnTo>
                <a:lnTo>
                  <a:pt x="298450" y="72643"/>
                </a:lnTo>
                <a:close/>
              </a:path>
              <a:path w="298450" h="707389">
                <a:moveTo>
                  <a:pt x="298450" y="69976"/>
                </a:moveTo>
                <a:lnTo>
                  <a:pt x="294639" y="69976"/>
                </a:lnTo>
                <a:lnTo>
                  <a:pt x="294639" y="72389"/>
                </a:lnTo>
                <a:lnTo>
                  <a:pt x="298450" y="72389"/>
                </a:lnTo>
                <a:lnTo>
                  <a:pt x="298450" y="69976"/>
                </a:lnTo>
                <a:close/>
              </a:path>
              <a:path w="298450" h="707389">
                <a:moveTo>
                  <a:pt x="298450" y="66293"/>
                </a:moveTo>
                <a:lnTo>
                  <a:pt x="294639" y="66293"/>
                </a:lnTo>
                <a:lnTo>
                  <a:pt x="294639" y="69849"/>
                </a:lnTo>
                <a:lnTo>
                  <a:pt x="298450" y="69849"/>
                </a:lnTo>
                <a:lnTo>
                  <a:pt x="298450" y="66293"/>
                </a:lnTo>
                <a:close/>
              </a:path>
              <a:path w="298450" h="707389">
                <a:moveTo>
                  <a:pt x="298450" y="63626"/>
                </a:moveTo>
                <a:lnTo>
                  <a:pt x="294639" y="63626"/>
                </a:lnTo>
                <a:lnTo>
                  <a:pt x="294639" y="66039"/>
                </a:lnTo>
                <a:lnTo>
                  <a:pt x="298450" y="66039"/>
                </a:lnTo>
                <a:lnTo>
                  <a:pt x="298450" y="63626"/>
                </a:lnTo>
                <a:close/>
              </a:path>
              <a:path w="298450" h="707389">
                <a:moveTo>
                  <a:pt x="298450" y="59943"/>
                </a:moveTo>
                <a:lnTo>
                  <a:pt x="294639" y="59943"/>
                </a:lnTo>
                <a:lnTo>
                  <a:pt x="294639" y="63499"/>
                </a:lnTo>
                <a:lnTo>
                  <a:pt x="298450" y="63499"/>
                </a:lnTo>
                <a:lnTo>
                  <a:pt x="298450" y="59943"/>
                </a:lnTo>
                <a:close/>
              </a:path>
              <a:path w="298450" h="707389">
                <a:moveTo>
                  <a:pt x="298450" y="57276"/>
                </a:moveTo>
                <a:lnTo>
                  <a:pt x="294639" y="57276"/>
                </a:lnTo>
                <a:lnTo>
                  <a:pt x="294639" y="59689"/>
                </a:lnTo>
                <a:lnTo>
                  <a:pt x="298450" y="59689"/>
                </a:lnTo>
                <a:lnTo>
                  <a:pt x="298450" y="57276"/>
                </a:lnTo>
                <a:close/>
              </a:path>
              <a:path w="298450" h="707389">
                <a:moveTo>
                  <a:pt x="298450" y="53593"/>
                </a:moveTo>
                <a:lnTo>
                  <a:pt x="294639" y="53593"/>
                </a:lnTo>
                <a:lnTo>
                  <a:pt x="294639" y="57149"/>
                </a:lnTo>
                <a:lnTo>
                  <a:pt x="298450" y="57149"/>
                </a:lnTo>
                <a:lnTo>
                  <a:pt x="298450" y="53593"/>
                </a:lnTo>
                <a:close/>
              </a:path>
              <a:path w="298450" h="707389">
                <a:moveTo>
                  <a:pt x="298450" y="50926"/>
                </a:moveTo>
                <a:lnTo>
                  <a:pt x="294639" y="50926"/>
                </a:lnTo>
                <a:lnTo>
                  <a:pt x="294639" y="53339"/>
                </a:lnTo>
                <a:lnTo>
                  <a:pt x="298450" y="53339"/>
                </a:lnTo>
                <a:lnTo>
                  <a:pt x="298450" y="50926"/>
                </a:lnTo>
                <a:close/>
              </a:path>
              <a:path w="298450" h="707389">
                <a:moveTo>
                  <a:pt x="298450" y="47243"/>
                </a:moveTo>
                <a:lnTo>
                  <a:pt x="294639" y="47243"/>
                </a:lnTo>
                <a:lnTo>
                  <a:pt x="294639" y="50799"/>
                </a:lnTo>
                <a:lnTo>
                  <a:pt x="298450" y="50799"/>
                </a:lnTo>
                <a:lnTo>
                  <a:pt x="298450" y="47243"/>
                </a:lnTo>
                <a:close/>
              </a:path>
              <a:path w="298450" h="707389">
                <a:moveTo>
                  <a:pt x="298450" y="44576"/>
                </a:moveTo>
                <a:lnTo>
                  <a:pt x="294639" y="44576"/>
                </a:lnTo>
                <a:lnTo>
                  <a:pt x="294639" y="46989"/>
                </a:lnTo>
                <a:lnTo>
                  <a:pt x="298450" y="46989"/>
                </a:lnTo>
                <a:lnTo>
                  <a:pt x="298450" y="44576"/>
                </a:lnTo>
                <a:close/>
              </a:path>
              <a:path w="298450" h="707389">
                <a:moveTo>
                  <a:pt x="298450" y="40893"/>
                </a:moveTo>
                <a:lnTo>
                  <a:pt x="294639" y="40893"/>
                </a:lnTo>
                <a:lnTo>
                  <a:pt x="294639" y="44449"/>
                </a:lnTo>
                <a:lnTo>
                  <a:pt x="298450" y="44449"/>
                </a:lnTo>
                <a:lnTo>
                  <a:pt x="298450" y="40893"/>
                </a:lnTo>
                <a:close/>
              </a:path>
              <a:path w="298450" h="707389">
                <a:moveTo>
                  <a:pt x="298450" y="38226"/>
                </a:moveTo>
                <a:lnTo>
                  <a:pt x="294639" y="38226"/>
                </a:lnTo>
                <a:lnTo>
                  <a:pt x="294639" y="40639"/>
                </a:lnTo>
                <a:lnTo>
                  <a:pt x="298450" y="40639"/>
                </a:lnTo>
                <a:lnTo>
                  <a:pt x="298450" y="38226"/>
                </a:lnTo>
                <a:close/>
              </a:path>
              <a:path w="298450" h="707389">
                <a:moveTo>
                  <a:pt x="298450" y="35686"/>
                </a:moveTo>
                <a:lnTo>
                  <a:pt x="294639" y="35686"/>
                </a:lnTo>
                <a:lnTo>
                  <a:pt x="294639" y="38099"/>
                </a:lnTo>
                <a:lnTo>
                  <a:pt x="298450" y="38099"/>
                </a:lnTo>
                <a:lnTo>
                  <a:pt x="298450" y="35686"/>
                </a:lnTo>
                <a:close/>
              </a:path>
              <a:path w="298450" h="707389">
                <a:moveTo>
                  <a:pt x="3810" y="151129"/>
                </a:moveTo>
                <a:lnTo>
                  <a:pt x="2539" y="151129"/>
                </a:lnTo>
                <a:lnTo>
                  <a:pt x="2539" y="154939"/>
                </a:lnTo>
                <a:lnTo>
                  <a:pt x="1270" y="154939"/>
                </a:lnTo>
                <a:lnTo>
                  <a:pt x="1270" y="157479"/>
                </a:lnTo>
                <a:lnTo>
                  <a:pt x="0" y="157479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51129"/>
                </a:lnTo>
                <a:close/>
              </a:path>
              <a:path w="298450" h="707389">
                <a:moveTo>
                  <a:pt x="298450" y="124460"/>
                </a:moveTo>
                <a:lnTo>
                  <a:pt x="294639" y="124460"/>
                </a:lnTo>
                <a:lnTo>
                  <a:pt x="294639" y="162559"/>
                </a:lnTo>
                <a:lnTo>
                  <a:pt x="298450" y="162559"/>
                </a:lnTo>
                <a:lnTo>
                  <a:pt x="298450" y="124460"/>
                </a:lnTo>
                <a:close/>
              </a:path>
              <a:path w="298450" h="707389">
                <a:moveTo>
                  <a:pt x="3810" y="162560"/>
                </a:moveTo>
                <a:lnTo>
                  <a:pt x="0" y="162560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62560"/>
                </a:lnTo>
                <a:close/>
              </a:path>
              <a:path w="298450" h="707389">
                <a:moveTo>
                  <a:pt x="298450" y="162560"/>
                </a:moveTo>
                <a:lnTo>
                  <a:pt x="294639" y="162560"/>
                </a:lnTo>
                <a:lnTo>
                  <a:pt x="294639" y="175259"/>
                </a:lnTo>
                <a:lnTo>
                  <a:pt x="298450" y="175259"/>
                </a:lnTo>
                <a:lnTo>
                  <a:pt x="298450" y="162560"/>
                </a:lnTo>
                <a:close/>
              </a:path>
              <a:path w="298450" h="707389">
                <a:moveTo>
                  <a:pt x="3810" y="175260"/>
                </a:moveTo>
                <a:lnTo>
                  <a:pt x="0" y="175260"/>
                </a:lnTo>
                <a:lnTo>
                  <a:pt x="0" y="226059"/>
                </a:lnTo>
                <a:lnTo>
                  <a:pt x="3810" y="226059"/>
                </a:lnTo>
                <a:lnTo>
                  <a:pt x="3810" y="175260"/>
                </a:lnTo>
                <a:close/>
              </a:path>
              <a:path w="298450" h="707389">
                <a:moveTo>
                  <a:pt x="298450" y="175260"/>
                </a:moveTo>
                <a:lnTo>
                  <a:pt x="294639" y="175260"/>
                </a:lnTo>
                <a:lnTo>
                  <a:pt x="294639" y="226059"/>
                </a:lnTo>
                <a:lnTo>
                  <a:pt x="298450" y="226059"/>
                </a:lnTo>
                <a:lnTo>
                  <a:pt x="298450" y="175260"/>
                </a:lnTo>
                <a:close/>
              </a:path>
              <a:path w="298450" h="707389">
                <a:moveTo>
                  <a:pt x="3810" y="226060"/>
                </a:moveTo>
                <a:lnTo>
                  <a:pt x="0" y="226060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26060"/>
                </a:lnTo>
                <a:close/>
              </a:path>
              <a:path w="298450" h="707389">
                <a:moveTo>
                  <a:pt x="298450" y="226060"/>
                </a:moveTo>
                <a:lnTo>
                  <a:pt x="294639" y="226060"/>
                </a:lnTo>
                <a:lnTo>
                  <a:pt x="294639" y="283209"/>
                </a:lnTo>
                <a:lnTo>
                  <a:pt x="298450" y="283209"/>
                </a:lnTo>
                <a:lnTo>
                  <a:pt x="298450" y="226060"/>
                </a:lnTo>
                <a:close/>
              </a:path>
              <a:path w="298450" h="707389">
                <a:moveTo>
                  <a:pt x="3810" y="283210"/>
                </a:moveTo>
                <a:lnTo>
                  <a:pt x="0" y="283210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283210"/>
                </a:lnTo>
                <a:close/>
              </a:path>
              <a:path w="298450" h="707389">
                <a:moveTo>
                  <a:pt x="298450" y="283210"/>
                </a:moveTo>
                <a:lnTo>
                  <a:pt x="294639" y="283210"/>
                </a:lnTo>
                <a:lnTo>
                  <a:pt x="294639" y="321309"/>
                </a:lnTo>
                <a:lnTo>
                  <a:pt x="298450" y="321309"/>
                </a:lnTo>
                <a:lnTo>
                  <a:pt x="298450" y="283210"/>
                </a:lnTo>
                <a:close/>
              </a:path>
              <a:path w="298450" h="707389">
                <a:moveTo>
                  <a:pt x="3810" y="377316"/>
                </a:moveTo>
                <a:lnTo>
                  <a:pt x="0" y="377316"/>
                </a:lnTo>
                <a:lnTo>
                  <a:pt x="0" y="391159"/>
                </a:lnTo>
                <a:lnTo>
                  <a:pt x="3810" y="391159"/>
                </a:lnTo>
                <a:lnTo>
                  <a:pt x="3810" y="377316"/>
                </a:lnTo>
                <a:close/>
              </a:path>
              <a:path w="298450" h="707389">
                <a:moveTo>
                  <a:pt x="298450" y="377316"/>
                </a:moveTo>
                <a:lnTo>
                  <a:pt x="294639" y="377316"/>
                </a:lnTo>
                <a:lnTo>
                  <a:pt x="294639" y="391159"/>
                </a:lnTo>
                <a:lnTo>
                  <a:pt x="298450" y="391159"/>
                </a:lnTo>
                <a:lnTo>
                  <a:pt x="298450" y="377316"/>
                </a:lnTo>
                <a:close/>
              </a:path>
              <a:path w="298450" h="707389">
                <a:moveTo>
                  <a:pt x="3810" y="374903"/>
                </a:moveTo>
                <a:lnTo>
                  <a:pt x="0" y="374903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4903"/>
                </a:lnTo>
                <a:close/>
              </a:path>
              <a:path w="298450" h="707389">
                <a:moveTo>
                  <a:pt x="298450" y="374903"/>
                </a:moveTo>
                <a:lnTo>
                  <a:pt x="294639" y="374903"/>
                </a:lnTo>
                <a:lnTo>
                  <a:pt x="294639" y="377189"/>
                </a:lnTo>
                <a:lnTo>
                  <a:pt x="298450" y="377189"/>
                </a:lnTo>
                <a:lnTo>
                  <a:pt x="298450" y="374903"/>
                </a:lnTo>
                <a:close/>
              </a:path>
              <a:path w="298450" h="707389">
                <a:moveTo>
                  <a:pt x="3810" y="371093"/>
                </a:moveTo>
                <a:lnTo>
                  <a:pt x="0" y="371093"/>
                </a:lnTo>
                <a:lnTo>
                  <a:pt x="0" y="374776"/>
                </a:lnTo>
                <a:lnTo>
                  <a:pt x="3810" y="374776"/>
                </a:lnTo>
                <a:lnTo>
                  <a:pt x="3810" y="371093"/>
                </a:lnTo>
                <a:close/>
              </a:path>
              <a:path w="298450" h="707389">
                <a:moveTo>
                  <a:pt x="298450" y="371093"/>
                </a:moveTo>
                <a:lnTo>
                  <a:pt x="294639" y="371093"/>
                </a:lnTo>
                <a:lnTo>
                  <a:pt x="294639" y="374776"/>
                </a:lnTo>
                <a:lnTo>
                  <a:pt x="298450" y="374776"/>
                </a:lnTo>
                <a:lnTo>
                  <a:pt x="298450" y="371093"/>
                </a:lnTo>
                <a:close/>
              </a:path>
              <a:path w="298450" h="707389">
                <a:moveTo>
                  <a:pt x="3810" y="368553"/>
                </a:moveTo>
                <a:lnTo>
                  <a:pt x="0" y="368553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8553"/>
                </a:lnTo>
                <a:close/>
              </a:path>
              <a:path w="298450" h="707389">
                <a:moveTo>
                  <a:pt x="298450" y="368553"/>
                </a:moveTo>
                <a:lnTo>
                  <a:pt x="294639" y="368553"/>
                </a:lnTo>
                <a:lnTo>
                  <a:pt x="294639" y="370839"/>
                </a:lnTo>
                <a:lnTo>
                  <a:pt x="298450" y="370839"/>
                </a:lnTo>
                <a:lnTo>
                  <a:pt x="298450" y="368553"/>
                </a:lnTo>
                <a:close/>
              </a:path>
              <a:path w="298450" h="707389">
                <a:moveTo>
                  <a:pt x="3810" y="364743"/>
                </a:moveTo>
                <a:lnTo>
                  <a:pt x="0" y="364743"/>
                </a:lnTo>
                <a:lnTo>
                  <a:pt x="0" y="368426"/>
                </a:lnTo>
                <a:lnTo>
                  <a:pt x="3810" y="368426"/>
                </a:lnTo>
                <a:lnTo>
                  <a:pt x="3810" y="364743"/>
                </a:lnTo>
                <a:close/>
              </a:path>
              <a:path w="298450" h="707389">
                <a:moveTo>
                  <a:pt x="298450" y="364743"/>
                </a:moveTo>
                <a:lnTo>
                  <a:pt x="294639" y="364743"/>
                </a:lnTo>
                <a:lnTo>
                  <a:pt x="294639" y="368426"/>
                </a:lnTo>
                <a:lnTo>
                  <a:pt x="298450" y="368426"/>
                </a:lnTo>
                <a:lnTo>
                  <a:pt x="298450" y="364743"/>
                </a:lnTo>
                <a:close/>
              </a:path>
              <a:path w="298450" h="707389">
                <a:moveTo>
                  <a:pt x="3810" y="362203"/>
                </a:moveTo>
                <a:lnTo>
                  <a:pt x="0" y="362203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2203"/>
                </a:lnTo>
                <a:close/>
              </a:path>
              <a:path w="298450" h="707389">
                <a:moveTo>
                  <a:pt x="298450" y="362203"/>
                </a:moveTo>
                <a:lnTo>
                  <a:pt x="294639" y="362203"/>
                </a:lnTo>
                <a:lnTo>
                  <a:pt x="294639" y="364489"/>
                </a:lnTo>
                <a:lnTo>
                  <a:pt x="298450" y="364489"/>
                </a:lnTo>
                <a:lnTo>
                  <a:pt x="298450" y="362203"/>
                </a:lnTo>
                <a:close/>
              </a:path>
              <a:path w="298450" h="707389">
                <a:moveTo>
                  <a:pt x="3810" y="358393"/>
                </a:moveTo>
                <a:lnTo>
                  <a:pt x="0" y="358393"/>
                </a:lnTo>
                <a:lnTo>
                  <a:pt x="0" y="362076"/>
                </a:lnTo>
                <a:lnTo>
                  <a:pt x="3810" y="362076"/>
                </a:lnTo>
                <a:lnTo>
                  <a:pt x="3810" y="358393"/>
                </a:lnTo>
                <a:close/>
              </a:path>
              <a:path w="298450" h="707389">
                <a:moveTo>
                  <a:pt x="298450" y="358393"/>
                </a:moveTo>
                <a:lnTo>
                  <a:pt x="294639" y="358393"/>
                </a:lnTo>
                <a:lnTo>
                  <a:pt x="294639" y="362076"/>
                </a:lnTo>
                <a:lnTo>
                  <a:pt x="298450" y="362076"/>
                </a:lnTo>
                <a:lnTo>
                  <a:pt x="298450" y="358393"/>
                </a:lnTo>
                <a:close/>
              </a:path>
              <a:path w="298450" h="707389">
                <a:moveTo>
                  <a:pt x="3810" y="355853"/>
                </a:moveTo>
                <a:lnTo>
                  <a:pt x="0" y="355853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5853"/>
                </a:lnTo>
                <a:close/>
              </a:path>
              <a:path w="298450" h="707389">
                <a:moveTo>
                  <a:pt x="298450" y="355853"/>
                </a:moveTo>
                <a:lnTo>
                  <a:pt x="294639" y="355853"/>
                </a:lnTo>
                <a:lnTo>
                  <a:pt x="294639" y="358139"/>
                </a:lnTo>
                <a:lnTo>
                  <a:pt x="298450" y="358139"/>
                </a:lnTo>
                <a:lnTo>
                  <a:pt x="298450" y="355853"/>
                </a:lnTo>
                <a:close/>
              </a:path>
              <a:path w="298450" h="707389">
                <a:moveTo>
                  <a:pt x="3810" y="352043"/>
                </a:moveTo>
                <a:lnTo>
                  <a:pt x="0" y="352043"/>
                </a:lnTo>
                <a:lnTo>
                  <a:pt x="0" y="355726"/>
                </a:lnTo>
                <a:lnTo>
                  <a:pt x="3810" y="355726"/>
                </a:lnTo>
                <a:lnTo>
                  <a:pt x="3810" y="352043"/>
                </a:lnTo>
                <a:close/>
              </a:path>
              <a:path w="298450" h="707389">
                <a:moveTo>
                  <a:pt x="298450" y="352043"/>
                </a:moveTo>
                <a:lnTo>
                  <a:pt x="294639" y="352043"/>
                </a:lnTo>
                <a:lnTo>
                  <a:pt x="294639" y="355726"/>
                </a:lnTo>
                <a:lnTo>
                  <a:pt x="298450" y="355726"/>
                </a:lnTo>
                <a:lnTo>
                  <a:pt x="298450" y="352043"/>
                </a:lnTo>
                <a:close/>
              </a:path>
              <a:path w="298450" h="707389">
                <a:moveTo>
                  <a:pt x="3810" y="349503"/>
                </a:moveTo>
                <a:lnTo>
                  <a:pt x="0" y="349503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9503"/>
                </a:lnTo>
                <a:close/>
              </a:path>
              <a:path w="298450" h="707389">
                <a:moveTo>
                  <a:pt x="298450" y="349503"/>
                </a:moveTo>
                <a:lnTo>
                  <a:pt x="294639" y="349503"/>
                </a:lnTo>
                <a:lnTo>
                  <a:pt x="294639" y="351789"/>
                </a:lnTo>
                <a:lnTo>
                  <a:pt x="298450" y="351789"/>
                </a:lnTo>
                <a:lnTo>
                  <a:pt x="298450" y="349503"/>
                </a:lnTo>
                <a:close/>
              </a:path>
              <a:path w="298450" h="707389">
                <a:moveTo>
                  <a:pt x="3810" y="345693"/>
                </a:moveTo>
                <a:lnTo>
                  <a:pt x="0" y="345693"/>
                </a:lnTo>
                <a:lnTo>
                  <a:pt x="0" y="349376"/>
                </a:lnTo>
                <a:lnTo>
                  <a:pt x="3810" y="349376"/>
                </a:lnTo>
                <a:lnTo>
                  <a:pt x="3810" y="345693"/>
                </a:lnTo>
                <a:close/>
              </a:path>
              <a:path w="298450" h="707389">
                <a:moveTo>
                  <a:pt x="298450" y="345693"/>
                </a:moveTo>
                <a:lnTo>
                  <a:pt x="294639" y="345693"/>
                </a:lnTo>
                <a:lnTo>
                  <a:pt x="294639" y="349376"/>
                </a:lnTo>
                <a:lnTo>
                  <a:pt x="298450" y="349376"/>
                </a:lnTo>
                <a:lnTo>
                  <a:pt x="298450" y="345693"/>
                </a:lnTo>
                <a:close/>
              </a:path>
              <a:path w="298450" h="707389">
                <a:moveTo>
                  <a:pt x="3810" y="343153"/>
                </a:moveTo>
                <a:lnTo>
                  <a:pt x="0" y="343153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3153"/>
                </a:lnTo>
                <a:close/>
              </a:path>
              <a:path w="298450" h="707389">
                <a:moveTo>
                  <a:pt x="298450" y="343153"/>
                </a:moveTo>
                <a:lnTo>
                  <a:pt x="294639" y="343153"/>
                </a:lnTo>
                <a:lnTo>
                  <a:pt x="294639" y="345439"/>
                </a:lnTo>
                <a:lnTo>
                  <a:pt x="298450" y="345439"/>
                </a:lnTo>
                <a:lnTo>
                  <a:pt x="298450" y="343153"/>
                </a:lnTo>
                <a:close/>
              </a:path>
              <a:path w="298450" h="707389">
                <a:moveTo>
                  <a:pt x="3810" y="339343"/>
                </a:moveTo>
                <a:lnTo>
                  <a:pt x="0" y="339343"/>
                </a:lnTo>
                <a:lnTo>
                  <a:pt x="0" y="343026"/>
                </a:lnTo>
                <a:lnTo>
                  <a:pt x="3810" y="343026"/>
                </a:lnTo>
                <a:lnTo>
                  <a:pt x="3810" y="339343"/>
                </a:lnTo>
                <a:close/>
              </a:path>
              <a:path w="298450" h="707389">
                <a:moveTo>
                  <a:pt x="298450" y="339343"/>
                </a:moveTo>
                <a:lnTo>
                  <a:pt x="294639" y="339343"/>
                </a:lnTo>
                <a:lnTo>
                  <a:pt x="294639" y="343026"/>
                </a:lnTo>
                <a:lnTo>
                  <a:pt x="298450" y="343026"/>
                </a:lnTo>
                <a:lnTo>
                  <a:pt x="298450" y="339343"/>
                </a:lnTo>
                <a:close/>
              </a:path>
              <a:path w="298450" h="707389">
                <a:moveTo>
                  <a:pt x="3810" y="330453"/>
                </a:moveTo>
                <a:lnTo>
                  <a:pt x="0" y="330453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0453"/>
                </a:lnTo>
                <a:close/>
              </a:path>
              <a:path w="298450" h="707389">
                <a:moveTo>
                  <a:pt x="298450" y="330453"/>
                </a:moveTo>
                <a:lnTo>
                  <a:pt x="294639" y="330453"/>
                </a:lnTo>
                <a:lnTo>
                  <a:pt x="294639" y="339089"/>
                </a:lnTo>
                <a:lnTo>
                  <a:pt x="298450" y="339089"/>
                </a:lnTo>
                <a:lnTo>
                  <a:pt x="298450" y="330453"/>
                </a:lnTo>
                <a:close/>
              </a:path>
              <a:path w="298450" h="707389">
                <a:moveTo>
                  <a:pt x="3810" y="326643"/>
                </a:moveTo>
                <a:lnTo>
                  <a:pt x="0" y="326643"/>
                </a:lnTo>
                <a:lnTo>
                  <a:pt x="0" y="330326"/>
                </a:lnTo>
                <a:lnTo>
                  <a:pt x="3810" y="330326"/>
                </a:lnTo>
                <a:lnTo>
                  <a:pt x="3810" y="326643"/>
                </a:lnTo>
                <a:close/>
              </a:path>
              <a:path w="298450" h="707389">
                <a:moveTo>
                  <a:pt x="298450" y="326643"/>
                </a:moveTo>
                <a:lnTo>
                  <a:pt x="294639" y="326643"/>
                </a:lnTo>
                <a:lnTo>
                  <a:pt x="294639" y="330326"/>
                </a:lnTo>
                <a:lnTo>
                  <a:pt x="298450" y="330326"/>
                </a:lnTo>
                <a:lnTo>
                  <a:pt x="298450" y="326643"/>
                </a:lnTo>
                <a:close/>
              </a:path>
              <a:path w="298450" h="707389">
                <a:moveTo>
                  <a:pt x="3810" y="324103"/>
                </a:moveTo>
                <a:lnTo>
                  <a:pt x="0" y="324103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4103"/>
                </a:lnTo>
                <a:close/>
              </a:path>
              <a:path w="298450" h="707389">
                <a:moveTo>
                  <a:pt x="298450" y="324103"/>
                </a:moveTo>
                <a:lnTo>
                  <a:pt x="294639" y="324103"/>
                </a:lnTo>
                <a:lnTo>
                  <a:pt x="294639" y="326389"/>
                </a:lnTo>
                <a:lnTo>
                  <a:pt x="298450" y="326389"/>
                </a:lnTo>
                <a:lnTo>
                  <a:pt x="298450" y="324103"/>
                </a:lnTo>
                <a:close/>
              </a:path>
              <a:path w="298450" h="707389">
                <a:moveTo>
                  <a:pt x="3810" y="321563"/>
                </a:moveTo>
                <a:lnTo>
                  <a:pt x="0" y="321563"/>
                </a:lnTo>
                <a:lnTo>
                  <a:pt x="0" y="323976"/>
                </a:lnTo>
                <a:lnTo>
                  <a:pt x="3810" y="323976"/>
                </a:lnTo>
                <a:lnTo>
                  <a:pt x="3810" y="321563"/>
                </a:lnTo>
                <a:close/>
              </a:path>
              <a:path w="298450" h="707389">
                <a:moveTo>
                  <a:pt x="298450" y="321563"/>
                </a:moveTo>
                <a:lnTo>
                  <a:pt x="294639" y="321563"/>
                </a:lnTo>
                <a:lnTo>
                  <a:pt x="294639" y="323976"/>
                </a:lnTo>
                <a:lnTo>
                  <a:pt x="298450" y="323976"/>
                </a:lnTo>
                <a:lnTo>
                  <a:pt x="298450" y="321563"/>
                </a:lnTo>
                <a:close/>
              </a:path>
              <a:path w="298450" h="707389">
                <a:moveTo>
                  <a:pt x="3810" y="391160"/>
                </a:moveTo>
                <a:lnTo>
                  <a:pt x="0" y="391160"/>
                </a:lnTo>
                <a:lnTo>
                  <a:pt x="0" y="429259"/>
                </a:lnTo>
                <a:lnTo>
                  <a:pt x="3810" y="429259"/>
                </a:lnTo>
                <a:lnTo>
                  <a:pt x="3810" y="391160"/>
                </a:lnTo>
                <a:close/>
              </a:path>
              <a:path w="298450" h="707389">
                <a:moveTo>
                  <a:pt x="298450" y="391160"/>
                </a:moveTo>
                <a:lnTo>
                  <a:pt x="294639" y="391160"/>
                </a:lnTo>
                <a:lnTo>
                  <a:pt x="294639" y="429259"/>
                </a:lnTo>
                <a:lnTo>
                  <a:pt x="298450" y="429259"/>
                </a:lnTo>
                <a:lnTo>
                  <a:pt x="298450" y="391160"/>
                </a:lnTo>
                <a:close/>
              </a:path>
              <a:path w="298450" h="707389">
                <a:moveTo>
                  <a:pt x="3810" y="598169"/>
                </a:moveTo>
                <a:lnTo>
                  <a:pt x="0" y="598169"/>
                </a:lnTo>
                <a:lnTo>
                  <a:pt x="0" y="599439"/>
                </a:lnTo>
                <a:lnTo>
                  <a:pt x="3810" y="599439"/>
                </a:lnTo>
                <a:lnTo>
                  <a:pt x="3810" y="598169"/>
                </a:lnTo>
                <a:close/>
              </a:path>
              <a:path w="298450" h="707389">
                <a:moveTo>
                  <a:pt x="3810" y="594359"/>
                </a:moveTo>
                <a:lnTo>
                  <a:pt x="0" y="594359"/>
                </a:lnTo>
                <a:lnTo>
                  <a:pt x="0" y="596899"/>
                </a:lnTo>
                <a:lnTo>
                  <a:pt x="3810" y="596899"/>
                </a:lnTo>
                <a:lnTo>
                  <a:pt x="3810" y="594359"/>
                </a:lnTo>
                <a:close/>
              </a:path>
              <a:path w="298450" h="707389">
                <a:moveTo>
                  <a:pt x="298450" y="598169"/>
                </a:moveTo>
                <a:lnTo>
                  <a:pt x="294639" y="598169"/>
                </a:lnTo>
                <a:lnTo>
                  <a:pt x="294639" y="599439"/>
                </a:lnTo>
                <a:lnTo>
                  <a:pt x="298450" y="599439"/>
                </a:lnTo>
                <a:lnTo>
                  <a:pt x="298450" y="598169"/>
                </a:lnTo>
                <a:close/>
              </a:path>
              <a:path w="298450" h="707389">
                <a:moveTo>
                  <a:pt x="298450" y="594359"/>
                </a:moveTo>
                <a:lnTo>
                  <a:pt x="294639" y="594359"/>
                </a:lnTo>
                <a:lnTo>
                  <a:pt x="294639" y="596899"/>
                </a:lnTo>
                <a:lnTo>
                  <a:pt x="298450" y="596899"/>
                </a:lnTo>
                <a:lnTo>
                  <a:pt x="298450" y="594359"/>
                </a:lnTo>
                <a:close/>
              </a:path>
              <a:path w="298450" h="707389">
                <a:moveTo>
                  <a:pt x="3810" y="591819"/>
                </a:moveTo>
                <a:lnTo>
                  <a:pt x="0" y="591819"/>
                </a:lnTo>
                <a:lnTo>
                  <a:pt x="0" y="593089"/>
                </a:lnTo>
                <a:lnTo>
                  <a:pt x="3810" y="593089"/>
                </a:lnTo>
                <a:lnTo>
                  <a:pt x="3810" y="591819"/>
                </a:lnTo>
                <a:close/>
              </a:path>
              <a:path w="298450" h="707389">
                <a:moveTo>
                  <a:pt x="3810" y="588009"/>
                </a:moveTo>
                <a:lnTo>
                  <a:pt x="0" y="588009"/>
                </a:lnTo>
                <a:lnTo>
                  <a:pt x="0" y="590549"/>
                </a:lnTo>
                <a:lnTo>
                  <a:pt x="3810" y="590549"/>
                </a:lnTo>
                <a:lnTo>
                  <a:pt x="3810" y="588009"/>
                </a:lnTo>
                <a:close/>
              </a:path>
              <a:path w="298450" h="707389">
                <a:moveTo>
                  <a:pt x="298450" y="591819"/>
                </a:moveTo>
                <a:lnTo>
                  <a:pt x="294639" y="591819"/>
                </a:lnTo>
                <a:lnTo>
                  <a:pt x="294639" y="593089"/>
                </a:lnTo>
                <a:lnTo>
                  <a:pt x="298450" y="593089"/>
                </a:lnTo>
                <a:lnTo>
                  <a:pt x="298450" y="591819"/>
                </a:lnTo>
                <a:close/>
              </a:path>
              <a:path w="298450" h="707389">
                <a:moveTo>
                  <a:pt x="298450" y="588009"/>
                </a:moveTo>
                <a:lnTo>
                  <a:pt x="294639" y="588009"/>
                </a:lnTo>
                <a:lnTo>
                  <a:pt x="294639" y="590549"/>
                </a:lnTo>
                <a:lnTo>
                  <a:pt x="298450" y="590549"/>
                </a:lnTo>
                <a:lnTo>
                  <a:pt x="298450" y="588009"/>
                </a:lnTo>
                <a:close/>
              </a:path>
              <a:path w="298450" h="707389">
                <a:moveTo>
                  <a:pt x="3810" y="585469"/>
                </a:moveTo>
                <a:lnTo>
                  <a:pt x="0" y="585469"/>
                </a:lnTo>
                <a:lnTo>
                  <a:pt x="0" y="586739"/>
                </a:lnTo>
                <a:lnTo>
                  <a:pt x="3810" y="586739"/>
                </a:lnTo>
                <a:lnTo>
                  <a:pt x="3810" y="585469"/>
                </a:lnTo>
                <a:close/>
              </a:path>
              <a:path w="298450" h="707389">
                <a:moveTo>
                  <a:pt x="3810" y="581659"/>
                </a:moveTo>
                <a:lnTo>
                  <a:pt x="0" y="581659"/>
                </a:lnTo>
                <a:lnTo>
                  <a:pt x="0" y="584199"/>
                </a:lnTo>
                <a:lnTo>
                  <a:pt x="3810" y="584199"/>
                </a:lnTo>
                <a:lnTo>
                  <a:pt x="3810" y="581659"/>
                </a:lnTo>
                <a:close/>
              </a:path>
              <a:path w="298450" h="707389">
                <a:moveTo>
                  <a:pt x="298450" y="585469"/>
                </a:moveTo>
                <a:lnTo>
                  <a:pt x="294639" y="585469"/>
                </a:lnTo>
                <a:lnTo>
                  <a:pt x="294639" y="586739"/>
                </a:lnTo>
                <a:lnTo>
                  <a:pt x="298450" y="586739"/>
                </a:lnTo>
                <a:lnTo>
                  <a:pt x="298450" y="585469"/>
                </a:lnTo>
                <a:close/>
              </a:path>
              <a:path w="298450" h="707389">
                <a:moveTo>
                  <a:pt x="298450" y="581659"/>
                </a:moveTo>
                <a:lnTo>
                  <a:pt x="294639" y="581659"/>
                </a:lnTo>
                <a:lnTo>
                  <a:pt x="294639" y="584199"/>
                </a:lnTo>
                <a:lnTo>
                  <a:pt x="298450" y="584199"/>
                </a:lnTo>
                <a:lnTo>
                  <a:pt x="298450" y="581659"/>
                </a:lnTo>
                <a:close/>
              </a:path>
              <a:path w="298450" h="707389">
                <a:moveTo>
                  <a:pt x="3810" y="579119"/>
                </a:moveTo>
                <a:lnTo>
                  <a:pt x="0" y="579119"/>
                </a:lnTo>
                <a:lnTo>
                  <a:pt x="0" y="580389"/>
                </a:lnTo>
                <a:lnTo>
                  <a:pt x="3810" y="580389"/>
                </a:lnTo>
                <a:lnTo>
                  <a:pt x="3810" y="579119"/>
                </a:lnTo>
                <a:close/>
              </a:path>
              <a:path w="298450" h="707389">
                <a:moveTo>
                  <a:pt x="3810" y="575309"/>
                </a:moveTo>
                <a:lnTo>
                  <a:pt x="0" y="575309"/>
                </a:lnTo>
                <a:lnTo>
                  <a:pt x="0" y="577849"/>
                </a:lnTo>
                <a:lnTo>
                  <a:pt x="3810" y="577849"/>
                </a:lnTo>
                <a:lnTo>
                  <a:pt x="3810" y="575309"/>
                </a:lnTo>
                <a:close/>
              </a:path>
              <a:path w="298450" h="707389">
                <a:moveTo>
                  <a:pt x="298450" y="579119"/>
                </a:moveTo>
                <a:lnTo>
                  <a:pt x="294639" y="579119"/>
                </a:lnTo>
                <a:lnTo>
                  <a:pt x="294639" y="580389"/>
                </a:lnTo>
                <a:lnTo>
                  <a:pt x="298450" y="580389"/>
                </a:lnTo>
                <a:lnTo>
                  <a:pt x="298450" y="579119"/>
                </a:lnTo>
                <a:close/>
              </a:path>
              <a:path w="298450" h="707389">
                <a:moveTo>
                  <a:pt x="298450" y="575309"/>
                </a:moveTo>
                <a:lnTo>
                  <a:pt x="294639" y="575309"/>
                </a:lnTo>
                <a:lnTo>
                  <a:pt x="294639" y="577849"/>
                </a:lnTo>
                <a:lnTo>
                  <a:pt x="298450" y="577849"/>
                </a:lnTo>
                <a:lnTo>
                  <a:pt x="298450" y="575309"/>
                </a:lnTo>
                <a:close/>
              </a:path>
              <a:path w="298450" h="707389">
                <a:moveTo>
                  <a:pt x="3810" y="572769"/>
                </a:moveTo>
                <a:lnTo>
                  <a:pt x="0" y="572769"/>
                </a:lnTo>
                <a:lnTo>
                  <a:pt x="0" y="574039"/>
                </a:lnTo>
                <a:lnTo>
                  <a:pt x="3810" y="574039"/>
                </a:lnTo>
                <a:lnTo>
                  <a:pt x="3810" y="572769"/>
                </a:lnTo>
                <a:close/>
              </a:path>
              <a:path w="298450" h="707389">
                <a:moveTo>
                  <a:pt x="3810" y="568959"/>
                </a:moveTo>
                <a:lnTo>
                  <a:pt x="0" y="568959"/>
                </a:lnTo>
                <a:lnTo>
                  <a:pt x="0" y="571499"/>
                </a:lnTo>
                <a:lnTo>
                  <a:pt x="3810" y="571499"/>
                </a:lnTo>
                <a:lnTo>
                  <a:pt x="3810" y="568959"/>
                </a:lnTo>
                <a:close/>
              </a:path>
              <a:path w="298450" h="707389">
                <a:moveTo>
                  <a:pt x="298450" y="572769"/>
                </a:moveTo>
                <a:lnTo>
                  <a:pt x="294639" y="572769"/>
                </a:lnTo>
                <a:lnTo>
                  <a:pt x="294639" y="574039"/>
                </a:lnTo>
                <a:lnTo>
                  <a:pt x="298450" y="574039"/>
                </a:lnTo>
                <a:lnTo>
                  <a:pt x="298450" y="572769"/>
                </a:lnTo>
                <a:close/>
              </a:path>
              <a:path w="298450" h="707389">
                <a:moveTo>
                  <a:pt x="298450" y="568959"/>
                </a:moveTo>
                <a:lnTo>
                  <a:pt x="294639" y="568959"/>
                </a:lnTo>
                <a:lnTo>
                  <a:pt x="294639" y="571499"/>
                </a:lnTo>
                <a:lnTo>
                  <a:pt x="298450" y="571499"/>
                </a:lnTo>
                <a:lnTo>
                  <a:pt x="298450" y="568959"/>
                </a:lnTo>
                <a:close/>
              </a:path>
              <a:path w="298450" h="707389">
                <a:moveTo>
                  <a:pt x="3810" y="566419"/>
                </a:moveTo>
                <a:lnTo>
                  <a:pt x="0" y="566419"/>
                </a:lnTo>
                <a:lnTo>
                  <a:pt x="0" y="567689"/>
                </a:lnTo>
                <a:lnTo>
                  <a:pt x="3810" y="567689"/>
                </a:lnTo>
                <a:lnTo>
                  <a:pt x="3810" y="566419"/>
                </a:lnTo>
                <a:close/>
              </a:path>
              <a:path w="298450" h="707389">
                <a:moveTo>
                  <a:pt x="3810" y="562609"/>
                </a:moveTo>
                <a:lnTo>
                  <a:pt x="0" y="562609"/>
                </a:lnTo>
                <a:lnTo>
                  <a:pt x="0" y="565149"/>
                </a:lnTo>
                <a:lnTo>
                  <a:pt x="3810" y="565149"/>
                </a:lnTo>
                <a:lnTo>
                  <a:pt x="3810" y="562609"/>
                </a:lnTo>
                <a:close/>
              </a:path>
              <a:path w="298450" h="707389">
                <a:moveTo>
                  <a:pt x="298450" y="566419"/>
                </a:moveTo>
                <a:lnTo>
                  <a:pt x="294639" y="566419"/>
                </a:lnTo>
                <a:lnTo>
                  <a:pt x="294639" y="567689"/>
                </a:lnTo>
                <a:lnTo>
                  <a:pt x="298450" y="567689"/>
                </a:lnTo>
                <a:lnTo>
                  <a:pt x="298450" y="566419"/>
                </a:lnTo>
                <a:close/>
              </a:path>
              <a:path w="298450" h="707389">
                <a:moveTo>
                  <a:pt x="298450" y="562609"/>
                </a:moveTo>
                <a:lnTo>
                  <a:pt x="294639" y="562609"/>
                </a:lnTo>
                <a:lnTo>
                  <a:pt x="294639" y="565149"/>
                </a:lnTo>
                <a:lnTo>
                  <a:pt x="298450" y="565149"/>
                </a:lnTo>
                <a:lnTo>
                  <a:pt x="298450" y="562609"/>
                </a:lnTo>
                <a:close/>
              </a:path>
              <a:path w="298450" h="707389">
                <a:moveTo>
                  <a:pt x="3810" y="560069"/>
                </a:moveTo>
                <a:lnTo>
                  <a:pt x="0" y="560069"/>
                </a:lnTo>
                <a:lnTo>
                  <a:pt x="0" y="561339"/>
                </a:lnTo>
                <a:lnTo>
                  <a:pt x="3810" y="561339"/>
                </a:lnTo>
                <a:lnTo>
                  <a:pt x="3810" y="560069"/>
                </a:lnTo>
                <a:close/>
              </a:path>
              <a:path w="298450" h="707389">
                <a:moveTo>
                  <a:pt x="3810" y="556259"/>
                </a:moveTo>
                <a:lnTo>
                  <a:pt x="0" y="556259"/>
                </a:lnTo>
                <a:lnTo>
                  <a:pt x="0" y="558799"/>
                </a:lnTo>
                <a:lnTo>
                  <a:pt x="3810" y="558799"/>
                </a:lnTo>
                <a:lnTo>
                  <a:pt x="3810" y="556259"/>
                </a:lnTo>
                <a:close/>
              </a:path>
              <a:path w="298450" h="707389">
                <a:moveTo>
                  <a:pt x="298450" y="560069"/>
                </a:moveTo>
                <a:lnTo>
                  <a:pt x="294639" y="560069"/>
                </a:lnTo>
                <a:lnTo>
                  <a:pt x="294639" y="561339"/>
                </a:lnTo>
                <a:lnTo>
                  <a:pt x="298450" y="561339"/>
                </a:lnTo>
                <a:lnTo>
                  <a:pt x="298450" y="560069"/>
                </a:lnTo>
                <a:close/>
              </a:path>
              <a:path w="298450" h="707389">
                <a:moveTo>
                  <a:pt x="298450" y="556259"/>
                </a:moveTo>
                <a:lnTo>
                  <a:pt x="294639" y="556259"/>
                </a:lnTo>
                <a:lnTo>
                  <a:pt x="294639" y="558799"/>
                </a:lnTo>
                <a:lnTo>
                  <a:pt x="298450" y="558799"/>
                </a:lnTo>
                <a:lnTo>
                  <a:pt x="298450" y="556259"/>
                </a:lnTo>
                <a:close/>
              </a:path>
              <a:path w="298450" h="707389">
                <a:moveTo>
                  <a:pt x="3810" y="553719"/>
                </a:moveTo>
                <a:lnTo>
                  <a:pt x="0" y="553719"/>
                </a:lnTo>
                <a:lnTo>
                  <a:pt x="0" y="554989"/>
                </a:lnTo>
                <a:lnTo>
                  <a:pt x="3810" y="554989"/>
                </a:lnTo>
                <a:lnTo>
                  <a:pt x="3810" y="553719"/>
                </a:lnTo>
                <a:close/>
              </a:path>
              <a:path w="298450" h="707389">
                <a:moveTo>
                  <a:pt x="3810" y="549909"/>
                </a:moveTo>
                <a:lnTo>
                  <a:pt x="0" y="549909"/>
                </a:lnTo>
                <a:lnTo>
                  <a:pt x="0" y="552449"/>
                </a:lnTo>
                <a:lnTo>
                  <a:pt x="3810" y="552449"/>
                </a:lnTo>
                <a:lnTo>
                  <a:pt x="3810" y="549909"/>
                </a:lnTo>
                <a:close/>
              </a:path>
              <a:path w="298450" h="707389">
                <a:moveTo>
                  <a:pt x="298450" y="553719"/>
                </a:moveTo>
                <a:lnTo>
                  <a:pt x="294639" y="553719"/>
                </a:lnTo>
                <a:lnTo>
                  <a:pt x="294639" y="554989"/>
                </a:lnTo>
                <a:lnTo>
                  <a:pt x="298450" y="554989"/>
                </a:lnTo>
                <a:lnTo>
                  <a:pt x="298450" y="553719"/>
                </a:lnTo>
                <a:close/>
              </a:path>
              <a:path w="298450" h="707389">
                <a:moveTo>
                  <a:pt x="298450" y="549909"/>
                </a:moveTo>
                <a:lnTo>
                  <a:pt x="294639" y="549909"/>
                </a:lnTo>
                <a:lnTo>
                  <a:pt x="294639" y="552449"/>
                </a:lnTo>
                <a:lnTo>
                  <a:pt x="298450" y="552449"/>
                </a:lnTo>
                <a:lnTo>
                  <a:pt x="298450" y="549909"/>
                </a:lnTo>
                <a:close/>
              </a:path>
              <a:path w="298450" h="707389">
                <a:moveTo>
                  <a:pt x="3810" y="547369"/>
                </a:moveTo>
                <a:lnTo>
                  <a:pt x="0" y="547369"/>
                </a:lnTo>
                <a:lnTo>
                  <a:pt x="0" y="548639"/>
                </a:lnTo>
                <a:lnTo>
                  <a:pt x="3810" y="548639"/>
                </a:lnTo>
                <a:lnTo>
                  <a:pt x="3810" y="547369"/>
                </a:lnTo>
                <a:close/>
              </a:path>
              <a:path w="298450" h="707389">
                <a:moveTo>
                  <a:pt x="3810" y="543559"/>
                </a:moveTo>
                <a:lnTo>
                  <a:pt x="0" y="543559"/>
                </a:lnTo>
                <a:lnTo>
                  <a:pt x="0" y="546099"/>
                </a:lnTo>
                <a:lnTo>
                  <a:pt x="3810" y="546099"/>
                </a:lnTo>
                <a:lnTo>
                  <a:pt x="3810" y="543559"/>
                </a:lnTo>
                <a:close/>
              </a:path>
              <a:path w="298450" h="707389">
                <a:moveTo>
                  <a:pt x="298450" y="547369"/>
                </a:moveTo>
                <a:lnTo>
                  <a:pt x="294639" y="547369"/>
                </a:lnTo>
                <a:lnTo>
                  <a:pt x="294639" y="548639"/>
                </a:lnTo>
                <a:lnTo>
                  <a:pt x="298450" y="548639"/>
                </a:lnTo>
                <a:lnTo>
                  <a:pt x="298450" y="547369"/>
                </a:lnTo>
                <a:close/>
              </a:path>
              <a:path w="298450" h="707389">
                <a:moveTo>
                  <a:pt x="298450" y="543559"/>
                </a:moveTo>
                <a:lnTo>
                  <a:pt x="294639" y="543559"/>
                </a:lnTo>
                <a:lnTo>
                  <a:pt x="294639" y="546099"/>
                </a:lnTo>
                <a:lnTo>
                  <a:pt x="298450" y="546099"/>
                </a:lnTo>
                <a:lnTo>
                  <a:pt x="298450" y="543559"/>
                </a:lnTo>
                <a:close/>
              </a:path>
              <a:path w="298450" h="707389">
                <a:moveTo>
                  <a:pt x="3810" y="541019"/>
                </a:moveTo>
                <a:lnTo>
                  <a:pt x="0" y="541019"/>
                </a:lnTo>
                <a:lnTo>
                  <a:pt x="0" y="542289"/>
                </a:lnTo>
                <a:lnTo>
                  <a:pt x="3810" y="542289"/>
                </a:lnTo>
                <a:lnTo>
                  <a:pt x="3810" y="541019"/>
                </a:lnTo>
                <a:close/>
              </a:path>
              <a:path w="298450" h="707389">
                <a:moveTo>
                  <a:pt x="3810" y="537209"/>
                </a:moveTo>
                <a:lnTo>
                  <a:pt x="0" y="537209"/>
                </a:lnTo>
                <a:lnTo>
                  <a:pt x="0" y="539749"/>
                </a:lnTo>
                <a:lnTo>
                  <a:pt x="3810" y="539749"/>
                </a:lnTo>
                <a:lnTo>
                  <a:pt x="3810" y="537209"/>
                </a:lnTo>
                <a:close/>
              </a:path>
              <a:path w="298450" h="707389">
                <a:moveTo>
                  <a:pt x="298450" y="541019"/>
                </a:moveTo>
                <a:lnTo>
                  <a:pt x="294639" y="541019"/>
                </a:lnTo>
                <a:lnTo>
                  <a:pt x="294639" y="542289"/>
                </a:lnTo>
                <a:lnTo>
                  <a:pt x="298450" y="542289"/>
                </a:lnTo>
                <a:lnTo>
                  <a:pt x="298450" y="541019"/>
                </a:lnTo>
                <a:close/>
              </a:path>
              <a:path w="298450" h="707389">
                <a:moveTo>
                  <a:pt x="298450" y="537209"/>
                </a:moveTo>
                <a:lnTo>
                  <a:pt x="294639" y="537209"/>
                </a:lnTo>
                <a:lnTo>
                  <a:pt x="294639" y="539749"/>
                </a:lnTo>
                <a:lnTo>
                  <a:pt x="298450" y="539749"/>
                </a:lnTo>
                <a:lnTo>
                  <a:pt x="298450" y="537209"/>
                </a:lnTo>
                <a:close/>
              </a:path>
              <a:path w="298450" h="707389">
                <a:moveTo>
                  <a:pt x="3810" y="534669"/>
                </a:moveTo>
                <a:lnTo>
                  <a:pt x="0" y="534669"/>
                </a:lnTo>
                <a:lnTo>
                  <a:pt x="0" y="535939"/>
                </a:lnTo>
                <a:lnTo>
                  <a:pt x="3810" y="535939"/>
                </a:lnTo>
                <a:lnTo>
                  <a:pt x="3810" y="534669"/>
                </a:lnTo>
                <a:close/>
              </a:path>
              <a:path w="298450" h="707389">
                <a:moveTo>
                  <a:pt x="3810" y="530859"/>
                </a:moveTo>
                <a:lnTo>
                  <a:pt x="0" y="530859"/>
                </a:lnTo>
                <a:lnTo>
                  <a:pt x="0" y="533399"/>
                </a:lnTo>
                <a:lnTo>
                  <a:pt x="3810" y="533399"/>
                </a:lnTo>
                <a:lnTo>
                  <a:pt x="3810" y="530859"/>
                </a:lnTo>
                <a:close/>
              </a:path>
              <a:path w="298450" h="707389">
                <a:moveTo>
                  <a:pt x="298450" y="534669"/>
                </a:moveTo>
                <a:lnTo>
                  <a:pt x="294639" y="534669"/>
                </a:lnTo>
                <a:lnTo>
                  <a:pt x="294639" y="535939"/>
                </a:lnTo>
                <a:lnTo>
                  <a:pt x="298450" y="535939"/>
                </a:lnTo>
                <a:lnTo>
                  <a:pt x="298450" y="534669"/>
                </a:lnTo>
                <a:close/>
              </a:path>
              <a:path w="298450" h="707389">
                <a:moveTo>
                  <a:pt x="298450" y="530859"/>
                </a:moveTo>
                <a:lnTo>
                  <a:pt x="294639" y="530859"/>
                </a:lnTo>
                <a:lnTo>
                  <a:pt x="294639" y="533399"/>
                </a:lnTo>
                <a:lnTo>
                  <a:pt x="298450" y="533399"/>
                </a:lnTo>
                <a:lnTo>
                  <a:pt x="298450" y="530859"/>
                </a:lnTo>
                <a:close/>
              </a:path>
              <a:path w="298450" h="707389">
                <a:moveTo>
                  <a:pt x="3810" y="528319"/>
                </a:moveTo>
                <a:lnTo>
                  <a:pt x="0" y="528319"/>
                </a:lnTo>
                <a:lnTo>
                  <a:pt x="0" y="529589"/>
                </a:lnTo>
                <a:lnTo>
                  <a:pt x="3810" y="529589"/>
                </a:lnTo>
                <a:lnTo>
                  <a:pt x="3810" y="528319"/>
                </a:lnTo>
                <a:close/>
              </a:path>
              <a:path w="298450" h="707389">
                <a:moveTo>
                  <a:pt x="3810" y="524509"/>
                </a:moveTo>
                <a:lnTo>
                  <a:pt x="0" y="524509"/>
                </a:lnTo>
                <a:lnTo>
                  <a:pt x="0" y="527049"/>
                </a:lnTo>
                <a:lnTo>
                  <a:pt x="3810" y="527049"/>
                </a:lnTo>
                <a:lnTo>
                  <a:pt x="3810" y="524509"/>
                </a:lnTo>
                <a:close/>
              </a:path>
              <a:path w="298450" h="707389">
                <a:moveTo>
                  <a:pt x="298450" y="528319"/>
                </a:moveTo>
                <a:lnTo>
                  <a:pt x="294639" y="528319"/>
                </a:lnTo>
                <a:lnTo>
                  <a:pt x="294639" y="529589"/>
                </a:lnTo>
                <a:lnTo>
                  <a:pt x="298450" y="529589"/>
                </a:lnTo>
                <a:lnTo>
                  <a:pt x="298450" y="528319"/>
                </a:lnTo>
                <a:close/>
              </a:path>
              <a:path w="298450" h="707389">
                <a:moveTo>
                  <a:pt x="298450" y="524509"/>
                </a:moveTo>
                <a:lnTo>
                  <a:pt x="294639" y="524509"/>
                </a:lnTo>
                <a:lnTo>
                  <a:pt x="294639" y="527049"/>
                </a:lnTo>
                <a:lnTo>
                  <a:pt x="298450" y="527049"/>
                </a:lnTo>
                <a:lnTo>
                  <a:pt x="298450" y="524509"/>
                </a:lnTo>
                <a:close/>
              </a:path>
              <a:path w="298450" h="707389">
                <a:moveTo>
                  <a:pt x="3810" y="521969"/>
                </a:moveTo>
                <a:lnTo>
                  <a:pt x="0" y="521969"/>
                </a:lnTo>
                <a:lnTo>
                  <a:pt x="0" y="523239"/>
                </a:lnTo>
                <a:lnTo>
                  <a:pt x="3810" y="523239"/>
                </a:lnTo>
                <a:lnTo>
                  <a:pt x="3810" y="521969"/>
                </a:lnTo>
                <a:close/>
              </a:path>
              <a:path w="298450" h="707389">
                <a:moveTo>
                  <a:pt x="3810" y="518159"/>
                </a:moveTo>
                <a:lnTo>
                  <a:pt x="0" y="518159"/>
                </a:lnTo>
                <a:lnTo>
                  <a:pt x="0" y="520699"/>
                </a:lnTo>
                <a:lnTo>
                  <a:pt x="3810" y="520699"/>
                </a:lnTo>
                <a:lnTo>
                  <a:pt x="3810" y="518159"/>
                </a:lnTo>
                <a:close/>
              </a:path>
              <a:path w="298450" h="707389">
                <a:moveTo>
                  <a:pt x="298450" y="521969"/>
                </a:moveTo>
                <a:lnTo>
                  <a:pt x="294639" y="521969"/>
                </a:lnTo>
                <a:lnTo>
                  <a:pt x="294639" y="523239"/>
                </a:lnTo>
                <a:lnTo>
                  <a:pt x="298450" y="523239"/>
                </a:lnTo>
                <a:lnTo>
                  <a:pt x="298450" y="521969"/>
                </a:lnTo>
                <a:close/>
              </a:path>
              <a:path w="298450" h="707389">
                <a:moveTo>
                  <a:pt x="298450" y="518159"/>
                </a:moveTo>
                <a:lnTo>
                  <a:pt x="294639" y="518159"/>
                </a:lnTo>
                <a:lnTo>
                  <a:pt x="294639" y="520699"/>
                </a:lnTo>
                <a:lnTo>
                  <a:pt x="298450" y="520699"/>
                </a:lnTo>
                <a:lnTo>
                  <a:pt x="298450" y="518159"/>
                </a:lnTo>
                <a:close/>
              </a:path>
              <a:path w="298450" h="707389">
                <a:moveTo>
                  <a:pt x="3810" y="515619"/>
                </a:moveTo>
                <a:lnTo>
                  <a:pt x="0" y="515619"/>
                </a:lnTo>
                <a:lnTo>
                  <a:pt x="0" y="516889"/>
                </a:lnTo>
                <a:lnTo>
                  <a:pt x="3810" y="516889"/>
                </a:lnTo>
                <a:lnTo>
                  <a:pt x="3810" y="515619"/>
                </a:lnTo>
                <a:close/>
              </a:path>
              <a:path w="298450" h="707389">
                <a:moveTo>
                  <a:pt x="3810" y="511809"/>
                </a:moveTo>
                <a:lnTo>
                  <a:pt x="0" y="511809"/>
                </a:lnTo>
                <a:lnTo>
                  <a:pt x="0" y="514349"/>
                </a:lnTo>
                <a:lnTo>
                  <a:pt x="3810" y="514349"/>
                </a:lnTo>
                <a:lnTo>
                  <a:pt x="3810" y="511809"/>
                </a:lnTo>
                <a:close/>
              </a:path>
              <a:path w="298450" h="707389">
                <a:moveTo>
                  <a:pt x="298450" y="515619"/>
                </a:moveTo>
                <a:lnTo>
                  <a:pt x="294639" y="515619"/>
                </a:lnTo>
                <a:lnTo>
                  <a:pt x="294639" y="516889"/>
                </a:lnTo>
                <a:lnTo>
                  <a:pt x="298450" y="516889"/>
                </a:lnTo>
                <a:lnTo>
                  <a:pt x="298450" y="515619"/>
                </a:lnTo>
                <a:close/>
              </a:path>
              <a:path w="298450" h="707389">
                <a:moveTo>
                  <a:pt x="298450" y="511809"/>
                </a:moveTo>
                <a:lnTo>
                  <a:pt x="294639" y="511809"/>
                </a:lnTo>
                <a:lnTo>
                  <a:pt x="294639" y="514349"/>
                </a:lnTo>
                <a:lnTo>
                  <a:pt x="298450" y="514349"/>
                </a:lnTo>
                <a:lnTo>
                  <a:pt x="298450" y="511809"/>
                </a:lnTo>
                <a:close/>
              </a:path>
              <a:path w="298450" h="707389">
                <a:moveTo>
                  <a:pt x="3810" y="509269"/>
                </a:moveTo>
                <a:lnTo>
                  <a:pt x="0" y="509269"/>
                </a:lnTo>
                <a:lnTo>
                  <a:pt x="0" y="510539"/>
                </a:lnTo>
                <a:lnTo>
                  <a:pt x="3810" y="510539"/>
                </a:lnTo>
                <a:lnTo>
                  <a:pt x="3810" y="509269"/>
                </a:lnTo>
                <a:close/>
              </a:path>
              <a:path w="298450" h="707389">
                <a:moveTo>
                  <a:pt x="3810" y="505459"/>
                </a:moveTo>
                <a:lnTo>
                  <a:pt x="0" y="505459"/>
                </a:lnTo>
                <a:lnTo>
                  <a:pt x="0" y="507999"/>
                </a:lnTo>
                <a:lnTo>
                  <a:pt x="3810" y="507999"/>
                </a:lnTo>
                <a:lnTo>
                  <a:pt x="3810" y="505459"/>
                </a:lnTo>
                <a:close/>
              </a:path>
              <a:path w="298450" h="707389">
                <a:moveTo>
                  <a:pt x="298450" y="509269"/>
                </a:moveTo>
                <a:lnTo>
                  <a:pt x="294639" y="509269"/>
                </a:lnTo>
                <a:lnTo>
                  <a:pt x="294639" y="510539"/>
                </a:lnTo>
                <a:lnTo>
                  <a:pt x="298450" y="510539"/>
                </a:lnTo>
                <a:lnTo>
                  <a:pt x="298450" y="509269"/>
                </a:lnTo>
                <a:close/>
              </a:path>
              <a:path w="298450" h="707389">
                <a:moveTo>
                  <a:pt x="298450" y="505459"/>
                </a:moveTo>
                <a:lnTo>
                  <a:pt x="294639" y="505459"/>
                </a:lnTo>
                <a:lnTo>
                  <a:pt x="294639" y="507999"/>
                </a:lnTo>
                <a:lnTo>
                  <a:pt x="298450" y="507999"/>
                </a:lnTo>
                <a:lnTo>
                  <a:pt x="298450" y="505459"/>
                </a:lnTo>
                <a:close/>
              </a:path>
              <a:path w="298450" h="707389">
                <a:moveTo>
                  <a:pt x="3810" y="502919"/>
                </a:moveTo>
                <a:lnTo>
                  <a:pt x="0" y="502919"/>
                </a:lnTo>
                <a:lnTo>
                  <a:pt x="0" y="504189"/>
                </a:lnTo>
                <a:lnTo>
                  <a:pt x="3810" y="504189"/>
                </a:lnTo>
                <a:lnTo>
                  <a:pt x="3810" y="502919"/>
                </a:lnTo>
                <a:close/>
              </a:path>
              <a:path w="298450" h="707389">
                <a:moveTo>
                  <a:pt x="3810" y="499109"/>
                </a:moveTo>
                <a:lnTo>
                  <a:pt x="0" y="499109"/>
                </a:lnTo>
                <a:lnTo>
                  <a:pt x="0" y="501649"/>
                </a:lnTo>
                <a:lnTo>
                  <a:pt x="3810" y="501649"/>
                </a:lnTo>
                <a:lnTo>
                  <a:pt x="3810" y="499109"/>
                </a:lnTo>
                <a:close/>
              </a:path>
              <a:path w="298450" h="707389">
                <a:moveTo>
                  <a:pt x="298450" y="502919"/>
                </a:moveTo>
                <a:lnTo>
                  <a:pt x="294639" y="502919"/>
                </a:lnTo>
                <a:lnTo>
                  <a:pt x="294639" y="504189"/>
                </a:lnTo>
                <a:lnTo>
                  <a:pt x="298450" y="504189"/>
                </a:lnTo>
                <a:lnTo>
                  <a:pt x="298450" y="502919"/>
                </a:lnTo>
                <a:close/>
              </a:path>
              <a:path w="298450" h="707389">
                <a:moveTo>
                  <a:pt x="298450" y="499109"/>
                </a:moveTo>
                <a:lnTo>
                  <a:pt x="294639" y="499109"/>
                </a:lnTo>
                <a:lnTo>
                  <a:pt x="294639" y="501649"/>
                </a:lnTo>
                <a:lnTo>
                  <a:pt x="298450" y="501649"/>
                </a:lnTo>
                <a:lnTo>
                  <a:pt x="298450" y="499109"/>
                </a:lnTo>
                <a:close/>
              </a:path>
              <a:path w="298450" h="707389">
                <a:moveTo>
                  <a:pt x="3810" y="496696"/>
                </a:moveTo>
                <a:lnTo>
                  <a:pt x="0" y="496696"/>
                </a:lnTo>
                <a:lnTo>
                  <a:pt x="0" y="497839"/>
                </a:lnTo>
                <a:lnTo>
                  <a:pt x="3810" y="497839"/>
                </a:lnTo>
                <a:lnTo>
                  <a:pt x="3810" y="496696"/>
                </a:lnTo>
                <a:close/>
              </a:path>
              <a:path w="298450" h="707389">
                <a:moveTo>
                  <a:pt x="3810" y="492759"/>
                </a:moveTo>
                <a:lnTo>
                  <a:pt x="0" y="492759"/>
                </a:lnTo>
                <a:lnTo>
                  <a:pt x="0" y="495299"/>
                </a:lnTo>
                <a:lnTo>
                  <a:pt x="3810" y="495299"/>
                </a:lnTo>
                <a:lnTo>
                  <a:pt x="3810" y="492759"/>
                </a:lnTo>
                <a:close/>
              </a:path>
              <a:path w="298450" h="707389">
                <a:moveTo>
                  <a:pt x="3810" y="490346"/>
                </a:moveTo>
                <a:lnTo>
                  <a:pt x="0" y="490346"/>
                </a:lnTo>
                <a:lnTo>
                  <a:pt x="0" y="491489"/>
                </a:lnTo>
                <a:lnTo>
                  <a:pt x="3810" y="491489"/>
                </a:lnTo>
                <a:lnTo>
                  <a:pt x="3810" y="490346"/>
                </a:lnTo>
                <a:close/>
              </a:path>
              <a:path w="298450" h="707389">
                <a:moveTo>
                  <a:pt x="3810" y="485139"/>
                </a:moveTo>
                <a:lnTo>
                  <a:pt x="1270" y="485139"/>
                </a:lnTo>
                <a:lnTo>
                  <a:pt x="1270" y="486409"/>
                </a:lnTo>
                <a:lnTo>
                  <a:pt x="0" y="486409"/>
                </a:lnTo>
                <a:lnTo>
                  <a:pt x="0" y="488949"/>
                </a:lnTo>
                <a:lnTo>
                  <a:pt x="3810" y="488949"/>
                </a:lnTo>
                <a:lnTo>
                  <a:pt x="3810" y="485139"/>
                </a:lnTo>
                <a:close/>
              </a:path>
              <a:path w="298450" h="707389">
                <a:moveTo>
                  <a:pt x="3810" y="467359"/>
                </a:moveTo>
                <a:lnTo>
                  <a:pt x="1270" y="467359"/>
                </a:lnTo>
                <a:lnTo>
                  <a:pt x="1270" y="469899"/>
                </a:lnTo>
                <a:lnTo>
                  <a:pt x="2539" y="469899"/>
                </a:lnTo>
                <a:lnTo>
                  <a:pt x="2539" y="471296"/>
                </a:lnTo>
                <a:lnTo>
                  <a:pt x="3810" y="471296"/>
                </a:lnTo>
                <a:lnTo>
                  <a:pt x="3810" y="467359"/>
                </a:lnTo>
                <a:close/>
              </a:path>
              <a:path w="298450" h="707389">
                <a:moveTo>
                  <a:pt x="3810" y="464946"/>
                </a:moveTo>
                <a:lnTo>
                  <a:pt x="0" y="464946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64946"/>
                </a:lnTo>
                <a:close/>
              </a:path>
              <a:path w="298450" h="707389">
                <a:moveTo>
                  <a:pt x="3810" y="461009"/>
                </a:moveTo>
                <a:lnTo>
                  <a:pt x="0" y="461009"/>
                </a:lnTo>
                <a:lnTo>
                  <a:pt x="0" y="463549"/>
                </a:lnTo>
                <a:lnTo>
                  <a:pt x="3810" y="463549"/>
                </a:lnTo>
                <a:lnTo>
                  <a:pt x="3810" y="461009"/>
                </a:lnTo>
                <a:close/>
              </a:path>
              <a:path w="298450" h="707389">
                <a:moveTo>
                  <a:pt x="3810" y="458596"/>
                </a:moveTo>
                <a:lnTo>
                  <a:pt x="0" y="458596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58596"/>
                </a:lnTo>
                <a:close/>
              </a:path>
              <a:path w="298450" h="707389">
                <a:moveTo>
                  <a:pt x="3810" y="454659"/>
                </a:moveTo>
                <a:lnTo>
                  <a:pt x="0" y="454659"/>
                </a:lnTo>
                <a:lnTo>
                  <a:pt x="0" y="457199"/>
                </a:lnTo>
                <a:lnTo>
                  <a:pt x="3810" y="457199"/>
                </a:lnTo>
                <a:lnTo>
                  <a:pt x="3810" y="454659"/>
                </a:lnTo>
                <a:close/>
              </a:path>
              <a:path w="298450" h="707389">
                <a:moveTo>
                  <a:pt x="3810" y="452246"/>
                </a:moveTo>
                <a:lnTo>
                  <a:pt x="0" y="452246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52246"/>
                </a:lnTo>
                <a:close/>
              </a:path>
              <a:path w="298450" h="707389">
                <a:moveTo>
                  <a:pt x="3810" y="448309"/>
                </a:moveTo>
                <a:lnTo>
                  <a:pt x="0" y="448309"/>
                </a:lnTo>
                <a:lnTo>
                  <a:pt x="0" y="450849"/>
                </a:lnTo>
                <a:lnTo>
                  <a:pt x="3810" y="450849"/>
                </a:lnTo>
                <a:lnTo>
                  <a:pt x="3810" y="448309"/>
                </a:lnTo>
                <a:close/>
              </a:path>
              <a:path w="298450" h="707389">
                <a:moveTo>
                  <a:pt x="3810" y="445896"/>
                </a:moveTo>
                <a:lnTo>
                  <a:pt x="0" y="445896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5896"/>
                </a:lnTo>
                <a:close/>
              </a:path>
              <a:path w="298450" h="707389">
                <a:moveTo>
                  <a:pt x="3810" y="441959"/>
                </a:moveTo>
                <a:lnTo>
                  <a:pt x="0" y="441959"/>
                </a:lnTo>
                <a:lnTo>
                  <a:pt x="0" y="444499"/>
                </a:lnTo>
                <a:lnTo>
                  <a:pt x="3810" y="444499"/>
                </a:lnTo>
                <a:lnTo>
                  <a:pt x="3810" y="441959"/>
                </a:lnTo>
                <a:close/>
              </a:path>
              <a:path w="298450" h="707389">
                <a:moveTo>
                  <a:pt x="298450" y="496569"/>
                </a:moveTo>
                <a:lnTo>
                  <a:pt x="294639" y="496569"/>
                </a:lnTo>
                <a:lnTo>
                  <a:pt x="294639" y="497839"/>
                </a:lnTo>
                <a:lnTo>
                  <a:pt x="298450" y="497839"/>
                </a:lnTo>
                <a:lnTo>
                  <a:pt x="298450" y="496569"/>
                </a:lnTo>
                <a:close/>
              </a:path>
              <a:path w="298450" h="707389">
                <a:moveTo>
                  <a:pt x="298450" y="492759"/>
                </a:moveTo>
                <a:lnTo>
                  <a:pt x="294639" y="492759"/>
                </a:lnTo>
                <a:lnTo>
                  <a:pt x="294639" y="495299"/>
                </a:lnTo>
                <a:lnTo>
                  <a:pt x="298450" y="495299"/>
                </a:lnTo>
                <a:lnTo>
                  <a:pt x="298450" y="492759"/>
                </a:lnTo>
                <a:close/>
              </a:path>
              <a:path w="298450" h="707389">
                <a:moveTo>
                  <a:pt x="298450" y="490219"/>
                </a:moveTo>
                <a:lnTo>
                  <a:pt x="294639" y="490219"/>
                </a:lnTo>
                <a:lnTo>
                  <a:pt x="294639" y="491489"/>
                </a:lnTo>
                <a:lnTo>
                  <a:pt x="298450" y="491489"/>
                </a:lnTo>
                <a:lnTo>
                  <a:pt x="298450" y="490219"/>
                </a:lnTo>
                <a:close/>
              </a:path>
              <a:path w="298450" h="707389">
                <a:moveTo>
                  <a:pt x="298450" y="486409"/>
                </a:moveTo>
                <a:lnTo>
                  <a:pt x="294639" y="486409"/>
                </a:lnTo>
                <a:lnTo>
                  <a:pt x="294639" y="488949"/>
                </a:lnTo>
                <a:lnTo>
                  <a:pt x="298450" y="488949"/>
                </a:lnTo>
                <a:lnTo>
                  <a:pt x="298450" y="486409"/>
                </a:lnTo>
                <a:close/>
              </a:path>
              <a:path w="298450" h="707389">
                <a:moveTo>
                  <a:pt x="298450" y="483869"/>
                </a:moveTo>
                <a:lnTo>
                  <a:pt x="294639" y="483869"/>
                </a:lnTo>
                <a:lnTo>
                  <a:pt x="294639" y="485139"/>
                </a:lnTo>
                <a:lnTo>
                  <a:pt x="298450" y="485139"/>
                </a:lnTo>
                <a:lnTo>
                  <a:pt x="298450" y="483869"/>
                </a:lnTo>
                <a:close/>
              </a:path>
              <a:path w="298450" h="707389">
                <a:moveTo>
                  <a:pt x="298450" y="480059"/>
                </a:moveTo>
                <a:lnTo>
                  <a:pt x="294639" y="480059"/>
                </a:lnTo>
                <a:lnTo>
                  <a:pt x="294639" y="482599"/>
                </a:lnTo>
                <a:lnTo>
                  <a:pt x="298450" y="482599"/>
                </a:lnTo>
                <a:lnTo>
                  <a:pt x="298450" y="480059"/>
                </a:lnTo>
                <a:close/>
              </a:path>
              <a:path w="298450" h="707389">
                <a:moveTo>
                  <a:pt x="298450" y="477519"/>
                </a:moveTo>
                <a:lnTo>
                  <a:pt x="294639" y="477519"/>
                </a:lnTo>
                <a:lnTo>
                  <a:pt x="294639" y="478789"/>
                </a:lnTo>
                <a:lnTo>
                  <a:pt x="298450" y="478789"/>
                </a:lnTo>
                <a:lnTo>
                  <a:pt x="298450" y="477519"/>
                </a:lnTo>
                <a:close/>
              </a:path>
              <a:path w="298450" h="707389">
                <a:moveTo>
                  <a:pt x="298450" y="473709"/>
                </a:moveTo>
                <a:lnTo>
                  <a:pt x="294639" y="473709"/>
                </a:lnTo>
                <a:lnTo>
                  <a:pt x="294639" y="476249"/>
                </a:lnTo>
                <a:lnTo>
                  <a:pt x="298450" y="476249"/>
                </a:lnTo>
                <a:lnTo>
                  <a:pt x="298450" y="473709"/>
                </a:lnTo>
                <a:close/>
              </a:path>
              <a:path w="298450" h="707389">
                <a:moveTo>
                  <a:pt x="298450" y="471169"/>
                </a:moveTo>
                <a:lnTo>
                  <a:pt x="294639" y="471169"/>
                </a:lnTo>
                <a:lnTo>
                  <a:pt x="294639" y="472439"/>
                </a:lnTo>
                <a:lnTo>
                  <a:pt x="298450" y="472439"/>
                </a:lnTo>
                <a:lnTo>
                  <a:pt x="298450" y="471169"/>
                </a:lnTo>
                <a:close/>
              </a:path>
              <a:path w="298450" h="707389">
                <a:moveTo>
                  <a:pt x="298450" y="467359"/>
                </a:moveTo>
                <a:lnTo>
                  <a:pt x="294639" y="467359"/>
                </a:lnTo>
                <a:lnTo>
                  <a:pt x="294639" y="469899"/>
                </a:lnTo>
                <a:lnTo>
                  <a:pt x="298450" y="469899"/>
                </a:lnTo>
                <a:lnTo>
                  <a:pt x="298450" y="467359"/>
                </a:lnTo>
                <a:close/>
              </a:path>
              <a:path w="298450" h="707389">
                <a:moveTo>
                  <a:pt x="298450" y="464819"/>
                </a:moveTo>
                <a:lnTo>
                  <a:pt x="294639" y="464819"/>
                </a:lnTo>
                <a:lnTo>
                  <a:pt x="294639" y="466089"/>
                </a:lnTo>
                <a:lnTo>
                  <a:pt x="298450" y="466089"/>
                </a:lnTo>
                <a:lnTo>
                  <a:pt x="298450" y="464819"/>
                </a:lnTo>
                <a:close/>
              </a:path>
              <a:path w="298450" h="707389">
                <a:moveTo>
                  <a:pt x="298450" y="461009"/>
                </a:moveTo>
                <a:lnTo>
                  <a:pt x="294639" y="461009"/>
                </a:lnTo>
                <a:lnTo>
                  <a:pt x="294639" y="463549"/>
                </a:lnTo>
                <a:lnTo>
                  <a:pt x="298450" y="463549"/>
                </a:lnTo>
                <a:lnTo>
                  <a:pt x="298450" y="461009"/>
                </a:lnTo>
                <a:close/>
              </a:path>
              <a:path w="298450" h="707389">
                <a:moveTo>
                  <a:pt x="298450" y="458469"/>
                </a:moveTo>
                <a:lnTo>
                  <a:pt x="294639" y="458469"/>
                </a:lnTo>
                <a:lnTo>
                  <a:pt x="294639" y="459739"/>
                </a:lnTo>
                <a:lnTo>
                  <a:pt x="298450" y="459739"/>
                </a:lnTo>
                <a:lnTo>
                  <a:pt x="298450" y="458469"/>
                </a:lnTo>
                <a:close/>
              </a:path>
              <a:path w="298450" h="707389">
                <a:moveTo>
                  <a:pt x="298450" y="454659"/>
                </a:moveTo>
                <a:lnTo>
                  <a:pt x="294639" y="454659"/>
                </a:lnTo>
                <a:lnTo>
                  <a:pt x="294639" y="457199"/>
                </a:lnTo>
                <a:lnTo>
                  <a:pt x="298450" y="457199"/>
                </a:lnTo>
                <a:lnTo>
                  <a:pt x="298450" y="454659"/>
                </a:lnTo>
                <a:close/>
              </a:path>
              <a:path w="298450" h="707389">
                <a:moveTo>
                  <a:pt x="298450" y="452119"/>
                </a:moveTo>
                <a:lnTo>
                  <a:pt x="294639" y="452119"/>
                </a:lnTo>
                <a:lnTo>
                  <a:pt x="294639" y="453389"/>
                </a:lnTo>
                <a:lnTo>
                  <a:pt x="298450" y="453389"/>
                </a:lnTo>
                <a:lnTo>
                  <a:pt x="298450" y="452119"/>
                </a:lnTo>
                <a:close/>
              </a:path>
              <a:path w="298450" h="707389">
                <a:moveTo>
                  <a:pt x="298450" y="448309"/>
                </a:moveTo>
                <a:lnTo>
                  <a:pt x="294639" y="448309"/>
                </a:lnTo>
                <a:lnTo>
                  <a:pt x="294639" y="450849"/>
                </a:lnTo>
                <a:lnTo>
                  <a:pt x="298450" y="450849"/>
                </a:lnTo>
                <a:lnTo>
                  <a:pt x="298450" y="448309"/>
                </a:lnTo>
                <a:close/>
              </a:path>
              <a:path w="298450" h="707389">
                <a:moveTo>
                  <a:pt x="298450" y="445769"/>
                </a:moveTo>
                <a:lnTo>
                  <a:pt x="294639" y="445769"/>
                </a:lnTo>
                <a:lnTo>
                  <a:pt x="294639" y="447039"/>
                </a:lnTo>
                <a:lnTo>
                  <a:pt x="298450" y="447039"/>
                </a:lnTo>
                <a:lnTo>
                  <a:pt x="298450" y="445769"/>
                </a:lnTo>
                <a:close/>
              </a:path>
              <a:path w="298450" h="707389">
                <a:moveTo>
                  <a:pt x="298450" y="441959"/>
                </a:moveTo>
                <a:lnTo>
                  <a:pt x="294639" y="441959"/>
                </a:lnTo>
                <a:lnTo>
                  <a:pt x="294639" y="444499"/>
                </a:lnTo>
                <a:lnTo>
                  <a:pt x="298450" y="444499"/>
                </a:lnTo>
                <a:lnTo>
                  <a:pt x="298450" y="441959"/>
                </a:lnTo>
                <a:close/>
              </a:path>
              <a:path w="298450" h="707389">
                <a:moveTo>
                  <a:pt x="3810" y="439419"/>
                </a:moveTo>
                <a:lnTo>
                  <a:pt x="0" y="439419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9419"/>
                </a:lnTo>
                <a:close/>
              </a:path>
              <a:path w="298450" h="707389">
                <a:moveTo>
                  <a:pt x="3810" y="435609"/>
                </a:moveTo>
                <a:lnTo>
                  <a:pt x="0" y="435609"/>
                </a:lnTo>
                <a:lnTo>
                  <a:pt x="0" y="438149"/>
                </a:lnTo>
                <a:lnTo>
                  <a:pt x="3810" y="438149"/>
                </a:lnTo>
                <a:lnTo>
                  <a:pt x="3810" y="435609"/>
                </a:lnTo>
                <a:close/>
              </a:path>
              <a:path w="298450" h="707389">
                <a:moveTo>
                  <a:pt x="298450" y="439419"/>
                </a:moveTo>
                <a:lnTo>
                  <a:pt x="294639" y="439419"/>
                </a:lnTo>
                <a:lnTo>
                  <a:pt x="294639" y="440689"/>
                </a:lnTo>
                <a:lnTo>
                  <a:pt x="298450" y="440689"/>
                </a:lnTo>
                <a:lnTo>
                  <a:pt x="298450" y="439419"/>
                </a:lnTo>
                <a:close/>
              </a:path>
              <a:path w="298450" h="707389">
                <a:moveTo>
                  <a:pt x="298450" y="435609"/>
                </a:moveTo>
                <a:lnTo>
                  <a:pt x="294639" y="435609"/>
                </a:lnTo>
                <a:lnTo>
                  <a:pt x="294639" y="438149"/>
                </a:lnTo>
                <a:lnTo>
                  <a:pt x="298450" y="438149"/>
                </a:lnTo>
                <a:lnTo>
                  <a:pt x="298450" y="435609"/>
                </a:lnTo>
                <a:close/>
              </a:path>
              <a:path w="298450" h="707389">
                <a:moveTo>
                  <a:pt x="3810" y="430529"/>
                </a:moveTo>
                <a:lnTo>
                  <a:pt x="0" y="430529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30529"/>
                </a:lnTo>
                <a:close/>
              </a:path>
              <a:path w="298450" h="707389">
                <a:moveTo>
                  <a:pt x="298450" y="430529"/>
                </a:moveTo>
                <a:lnTo>
                  <a:pt x="294639" y="430529"/>
                </a:lnTo>
                <a:lnTo>
                  <a:pt x="294639" y="434339"/>
                </a:lnTo>
                <a:lnTo>
                  <a:pt x="298450" y="434339"/>
                </a:lnTo>
                <a:lnTo>
                  <a:pt x="298450" y="430529"/>
                </a:lnTo>
                <a:close/>
              </a:path>
              <a:path w="298450" h="707389">
                <a:moveTo>
                  <a:pt x="3810" y="600710"/>
                </a:moveTo>
                <a:lnTo>
                  <a:pt x="0" y="600710"/>
                </a:lnTo>
                <a:lnTo>
                  <a:pt x="0" y="657859"/>
                </a:lnTo>
                <a:lnTo>
                  <a:pt x="3810" y="657859"/>
                </a:lnTo>
                <a:lnTo>
                  <a:pt x="3810" y="600710"/>
                </a:lnTo>
                <a:close/>
              </a:path>
              <a:path w="298450" h="707389">
                <a:moveTo>
                  <a:pt x="298450" y="600710"/>
                </a:moveTo>
                <a:lnTo>
                  <a:pt x="294639" y="600710"/>
                </a:lnTo>
                <a:lnTo>
                  <a:pt x="294639" y="657859"/>
                </a:lnTo>
                <a:lnTo>
                  <a:pt x="298450" y="657859"/>
                </a:lnTo>
                <a:lnTo>
                  <a:pt x="298450" y="600710"/>
                </a:lnTo>
                <a:close/>
              </a:path>
              <a:path w="298450" h="707389">
                <a:moveTo>
                  <a:pt x="3809" y="657860"/>
                </a:moveTo>
                <a:lnTo>
                  <a:pt x="0" y="657860"/>
                </a:lnTo>
                <a:lnTo>
                  <a:pt x="0" y="707389"/>
                </a:lnTo>
                <a:lnTo>
                  <a:pt x="24130" y="707389"/>
                </a:lnTo>
                <a:lnTo>
                  <a:pt x="24130" y="706119"/>
                </a:lnTo>
                <a:lnTo>
                  <a:pt x="22860" y="706119"/>
                </a:lnTo>
                <a:lnTo>
                  <a:pt x="22860" y="704850"/>
                </a:lnTo>
                <a:lnTo>
                  <a:pt x="21589" y="704850"/>
                </a:lnTo>
                <a:lnTo>
                  <a:pt x="21589" y="703579"/>
                </a:lnTo>
                <a:lnTo>
                  <a:pt x="3810" y="703579"/>
                </a:lnTo>
                <a:lnTo>
                  <a:pt x="3809" y="657860"/>
                </a:lnTo>
                <a:close/>
              </a:path>
              <a:path w="298450" h="707389">
                <a:moveTo>
                  <a:pt x="298450" y="657860"/>
                </a:moveTo>
                <a:lnTo>
                  <a:pt x="294639" y="657860"/>
                </a:lnTo>
                <a:lnTo>
                  <a:pt x="294639" y="703579"/>
                </a:lnTo>
                <a:lnTo>
                  <a:pt x="177800" y="703579"/>
                </a:lnTo>
                <a:lnTo>
                  <a:pt x="177800" y="704850"/>
                </a:lnTo>
                <a:lnTo>
                  <a:pt x="176529" y="704850"/>
                </a:lnTo>
                <a:lnTo>
                  <a:pt x="176529" y="706119"/>
                </a:lnTo>
                <a:lnTo>
                  <a:pt x="175260" y="706119"/>
                </a:lnTo>
                <a:lnTo>
                  <a:pt x="175260" y="707389"/>
                </a:lnTo>
                <a:lnTo>
                  <a:pt x="298450" y="707389"/>
                </a:lnTo>
                <a:lnTo>
                  <a:pt x="298450" y="657860"/>
                </a:lnTo>
                <a:close/>
              </a:path>
            </a:pathLst>
          </a:custGeom>
          <a:solidFill>
            <a:srgbClr val="A2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0" name="bk object 4940"/>
          <p:cNvSpPr/>
          <p:nvPr/>
        </p:nvSpPr>
        <p:spPr>
          <a:xfrm>
            <a:off x="5687059" y="2900679"/>
            <a:ext cx="290830" cy="699770"/>
          </a:xfrm>
          <a:custGeom>
            <a:avLst/>
            <a:gdLst/>
            <a:ahLst/>
            <a:cxnLst/>
            <a:rect l="l" t="t" r="r" b="b"/>
            <a:pathLst>
              <a:path w="290829" h="699770">
                <a:moveTo>
                  <a:pt x="290829" y="19050"/>
                </a:moveTo>
                <a:lnTo>
                  <a:pt x="287019" y="19050"/>
                </a:lnTo>
                <a:lnTo>
                  <a:pt x="287019" y="24129"/>
                </a:lnTo>
                <a:lnTo>
                  <a:pt x="290829" y="24129"/>
                </a:lnTo>
                <a:lnTo>
                  <a:pt x="290829" y="19050"/>
                </a:lnTo>
                <a:close/>
              </a:path>
              <a:path w="290829" h="699770">
                <a:moveTo>
                  <a:pt x="290829" y="12700"/>
                </a:moveTo>
                <a:lnTo>
                  <a:pt x="287019" y="12700"/>
                </a:lnTo>
                <a:lnTo>
                  <a:pt x="287019" y="17779"/>
                </a:lnTo>
                <a:lnTo>
                  <a:pt x="290829" y="17779"/>
                </a:lnTo>
                <a:lnTo>
                  <a:pt x="290829" y="12700"/>
                </a:lnTo>
                <a:close/>
              </a:path>
              <a:path w="290829" h="699770">
                <a:moveTo>
                  <a:pt x="290829" y="10160"/>
                </a:moveTo>
                <a:lnTo>
                  <a:pt x="287019" y="10160"/>
                </a:lnTo>
                <a:lnTo>
                  <a:pt x="287019" y="11429"/>
                </a:lnTo>
                <a:lnTo>
                  <a:pt x="290829" y="11429"/>
                </a:lnTo>
                <a:lnTo>
                  <a:pt x="290829" y="10160"/>
                </a:lnTo>
                <a:close/>
              </a:path>
              <a:path w="290829" h="699770">
                <a:moveTo>
                  <a:pt x="290829" y="6350"/>
                </a:moveTo>
                <a:lnTo>
                  <a:pt x="287019" y="6350"/>
                </a:lnTo>
                <a:lnTo>
                  <a:pt x="287019" y="8889"/>
                </a:lnTo>
                <a:lnTo>
                  <a:pt x="290829" y="8889"/>
                </a:lnTo>
                <a:lnTo>
                  <a:pt x="290829" y="6350"/>
                </a:lnTo>
                <a:close/>
              </a:path>
              <a:path w="290829" h="699770">
                <a:moveTo>
                  <a:pt x="290829" y="3810"/>
                </a:moveTo>
                <a:lnTo>
                  <a:pt x="287019" y="3810"/>
                </a:lnTo>
                <a:lnTo>
                  <a:pt x="287019" y="5079"/>
                </a:lnTo>
                <a:lnTo>
                  <a:pt x="290829" y="5079"/>
                </a:lnTo>
                <a:lnTo>
                  <a:pt x="290829" y="3810"/>
                </a:lnTo>
                <a:close/>
              </a:path>
              <a:path w="290829" h="699770">
                <a:moveTo>
                  <a:pt x="91439" y="2539"/>
                </a:moveTo>
                <a:lnTo>
                  <a:pt x="90169" y="2539"/>
                </a:lnTo>
                <a:lnTo>
                  <a:pt x="90169" y="3810"/>
                </a:lnTo>
                <a:lnTo>
                  <a:pt x="91439" y="3810"/>
                </a:lnTo>
                <a:lnTo>
                  <a:pt x="91439" y="2539"/>
                </a:lnTo>
                <a:close/>
              </a:path>
              <a:path w="290829" h="699770">
                <a:moveTo>
                  <a:pt x="290829" y="0"/>
                </a:moveTo>
                <a:lnTo>
                  <a:pt x="92710" y="0"/>
                </a:lnTo>
                <a:lnTo>
                  <a:pt x="92710" y="2539"/>
                </a:lnTo>
                <a:lnTo>
                  <a:pt x="290829" y="2539"/>
                </a:lnTo>
                <a:lnTo>
                  <a:pt x="290829" y="0"/>
                </a:lnTo>
                <a:close/>
              </a:path>
              <a:path w="290829" h="699770">
                <a:moveTo>
                  <a:pt x="290829" y="25400"/>
                </a:moveTo>
                <a:lnTo>
                  <a:pt x="287019" y="25400"/>
                </a:lnTo>
                <a:lnTo>
                  <a:pt x="287019" y="31750"/>
                </a:lnTo>
                <a:lnTo>
                  <a:pt x="290829" y="31750"/>
                </a:lnTo>
                <a:lnTo>
                  <a:pt x="290829" y="25400"/>
                </a:lnTo>
                <a:close/>
              </a:path>
              <a:path w="290829" h="699770">
                <a:moveTo>
                  <a:pt x="290829" y="110616"/>
                </a:moveTo>
                <a:lnTo>
                  <a:pt x="287019" y="110616"/>
                </a:lnTo>
                <a:lnTo>
                  <a:pt x="287019" y="120650"/>
                </a:lnTo>
                <a:lnTo>
                  <a:pt x="290829" y="120650"/>
                </a:lnTo>
                <a:lnTo>
                  <a:pt x="290829" y="110616"/>
                </a:lnTo>
                <a:close/>
              </a:path>
              <a:path w="290829" h="699770">
                <a:moveTo>
                  <a:pt x="290829" y="106934"/>
                </a:moveTo>
                <a:lnTo>
                  <a:pt x="287019" y="106934"/>
                </a:lnTo>
                <a:lnTo>
                  <a:pt x="287019" y="110489"/>
                </a:lnTo>
                <a:lnTo>
                  <a:pt x="290829" y="110489"/>
                </a:lnTo>
                <a:lnTo>
                  <a:pt x="290829" y="106934"/>
                </a:lnTo>
                <a:close/>
              </a:path>
              <a:path w="290829" h="699770">
                <a:moveTo>
                  <a:pt x="290829" y="104266"/>
                </a:moveTo>
                <a:lnTo>
                  <a:pt x="287019" y="104266"/>
                </a:lnTo>
                <a:lnTo>
                  <a:pt x="287019" y="106679"/>
                </a:lnTo>
                <a:lnTo>
                  <a:pt x="290829" y="106679"/>
                </a:lnTo>
                <a:lnTo>
                  <a:pt x="290829" y="104266"/>
                </a:lnTo>
                <a:close/>
              </a:path>
              <a:path w="290829" h="699770">
                <a:moveTo>
                  <a:pt x="290829" y="100584"/>
                </a:moveTo>
                <a:lnTo>
                  <a:pt x="287019" y="100584"/>
                </a:lnTo>
                <a:lnTo>
                  <a:pt x="287019" y="104139"/>
                </a:lnTo>
                <a:lnTo>
                  <a:pt x="290829" y="104139"/>
                </a:lnTo>
                <a:lnTo>
                  <a:pt x="290829" y="100584"/>
                </a:lnTo>
                <a:close/>
              </a:path>
              <a:path w="290829" h="699770">
                <a:moveTo>
                  <a:pt x="290829" y="97916"/>
                </a:moveTo>
                <a:lnTo>
                  <a:pt x="287019" y="97916"/>
                </a:lnTo>
                <a:lnTo>
                  <a:pt x="287019" y="100329"/>
                </a:lnTo>
                <a:lnTo>
                  <a:pt x="290829" y="100329"/>
                </a:lnTo>
                <a:lnTo>
                  <a:pt x="290829" y="97916"/>
                </a:lnTo>
                <a:close/>
              </a:path>
              <a:path w="290829" h="699770">
                <a:moveTo>
                  <a:pt x="290829" y="94234"/>
                </a:moveTo>
                <a:lnTo>
                  <a:pt x="287019" y="94234"/>
                </a:lnTo>
                <a:lnTo>
                  <a:pt x="287019" y="97789"/>
                </a:lnTo>
                <a:lnTo>
                  <a:pt x="290829" y="97789"/>
                </a:lnTo>
                <a:lnTo>
                  <a:pt x="290829" y="94234"/>
                </a:lnTo>
                <a:close/>
              </a:path>
              <a:path w="290829" h="699770">
                <a:moveTo>
                  <a:pt x="290829" y="91566"/>
                </a:moveTo>
                <a:lnTo>
                  <a:pt x="287019" y="91566"/>
                </a:lnTo>
                <a:lnTo>
                  <a:pt x="287019" y="93979"/>
                </a:lnTo>
                <a:lnTo>
                  <a:pt x="290829" y="93979"/>
                </a:lnTo>
                <a:lnTo>
                  <a:pt x="290829" y="91566"/>
                </a:lnTo>
                <a:close/>
              </a:path>
              <a:path w="290829" h="699770">
                <a:moveTo>
                  <a:pt x="290829" y="87884"/>
                </a:moveTo>
                <a:lnTo>
                  <a:pt x="287019" y="87884"/>
                </a:lnTo>
                <a:lnTo>
                  <a:pt x="287019" y="91439"/>
                </a:lnTo>
                <a:lnTo>
                  <a:pt x="290829" y="91439"/>
                </a:lnTo>
                <a:lnTo>
                  <a:pt x="290829" y="87884"/>
                </a:lnTo>
                <a:close/>
              </a:path>
              <a:path w="290829" h="699770">
                <a:moveTo>
                  <a:pt x="290829" y="85216"/>
                </a:moveTo>
                <a:lnTo>
                  <a:pt x="287019" y="85216"/>
                </a:lnTo>
                <a:lnTo>
                  <a:pt x="287019" y="87629"/>
                </a:lnTo>
                <a:lnTo>
                  <a:pt x="290829" y="87629"/>
                </a:lnTo>
                <a:lnTo>
                  <a:pt x="290829" y="85216"/>
                </a:lnTo>
                <a:close/>
              </a:path>
              <a:path w="290829" h="699770">
                <a:moveTo>
                  <a:pt x="290829" y="81534"/>
                </a:moveTo>
                <a:lnTo>
                  <a:pt x="287019" y="81534"/>
                </a:lnTo>
                <a:lnTo>
                  <a:pt x="287019" y="85089"/>
                </a:lnTo>
                <a:lnTo>
                  <a:pt x="290829" y="85089"/>
                </a:lnTo>
                <a:lnTo>
                  <a:pt x="290829" y="81534"/>
                </a:lnTo>
                <a:close/>
              </a:path>
              <a:path w="290829" h="699770">
                <a:moveTo>
                  <a:pt x="290829" y="78866"/>
                </a:moveTo>
                <a:lnTo>
                  <a:pt x="287019" y="78866"/>
                </a:lnTo>
                <a:lnTo>
                  <a:pt x="287019" y="81279"/>
                </a:lnTo>
                <a:lnTo>
                  <a:pt x="290829" y="81279"/>
                </a:lnTo>
                <a:lnTo>
                  <a:pt x="290829" y="78866"/>
                </a:lnTo>
                <a:close/>
              </a:path>
              <a:path w="290829" h="699770">
                <a:moveTo>
                  <a:pt x="290829" y="75184"/>
                </a:moveTo>
                <a:lnTo>
                  <a:pt x="287019" y="75184"/>
                </a:lnTo>
                <a:lnTo>
                  <a:pt x="287019" y="78739"/>
                </a:lnTo>
                <a:lnTo>
                  <a:pt x="290829" y="78739"/>
                </a:lnTo>
                <a:lnTo>
                  <a:pt x="290829" y="75184"/>
                </a:lnTo>
                <a:close/>
              </a:path>
              <a:path w="290829" h="699770">
                <a:moveTo>
                  <a:pt x="290829" y="72516"/>
                </a:moveTo>
                <a:lnTo>
                  <a:pt x="287019" y="72516"/>
                </a:lnTo>
                <a:lnTo>
                  <a:pt x="287019" y="74929"/>
                </a:lnTo>
                <a:lnTo>
                  <a:pt x="290829" y="74929"/>
                </a:lnTo>
                <a:lnTo>
                  <a:pt x="290829" y="72516"/>
                </a:lnTo>
                <a:close/>
              </a:path>
              <a:path w="290829" h="699770">
                <a:moveTo>
                  <a:pt x="290829" y="68834"/>
                </a:moveTo>
                <a:lnTo>
                  <a:pt x="287019" y="68834"/>
                </a:lnTo>
                <a:lnTo>
                  <a:pt x="287019" y="72389"/>
                </a:lnTo>
                <a:lnTo>
                  <a:pt x="290829" y="72389"/>
                </a:lnTo>
                <a:lnTo>
                  <a:pt x="290829" y="68834"/>
                </a:lnTo>
                <a:close/>
              </a:path>
              <a:path w="290829" h="699770">
                <a:moveTo>
                  <a:pt x="290829" y="66166"/>
                </a:moveTo>
                <a:lnTo>
                  <a:pt x="287019" y="66166"/>
                </a:lnTo>
                <a:lnTo>
                  <a:pt x="287019" y="68579"/>
                </a:lnTo>
                <a:lnTo>
                  <a:pt x="290829" y="68579"/>
                </a:lnTo>
                <a:lnTo>
                  <a:pt x="290829" y="66166"/>
                </a:lnTo>
                <a:close/>
              </a:path>
              <a:path w="290829" h="699770">
                <a:moveTo>
                  <a:pt x="290829" y="62484"/>
                </a:moveTo>
                <a:lnTo>
                  <a:pt x="287019" y="62484"/>
                </a:lnTo>
                <a:lnTo>
                  <a:pt x="287019" y="66039"/>
                </a:lnTo>
                <a:lnTo>
                  <a:pt x="290829" y="66039"/>
                </a:lnTo>
                <a:lnTo>
                  <a:pt x="290829" y="62484"/>
                </a:lnTo>
                <a:close/>
              </a:path>
              <a:path w="290829" h="699770">
                <a:moveTo>
                  <a:pt x="290829" y="59816"/>
                </a:moveTo>
                <a:lnTo>
                  <a:pt x="287019" y="59816"/>
                </a:lnTo>
                <a:lnTo>
                  <a:pt x="287019" y="62229"/>
                </a:lnTo>
                <a:lnTo>
                  <a:pt x="290829" y="62229"/>
                </a:lnTo>
                <a:lnTo>
                  <a:pt x="290829" y="59816"/>
                </a:lnTo>
                <a:close/>
              </a:path>
              <a:path w="290829" h="699770">
                <a:moveTo>
                  <a:pt x="290829" y="56134"/>
                </a:moveTo>
                <a:lnTo>
                  <a:pt x="287019" y="56134"/>
                </a:lnTo>
                <a:lnTo>
                  <a:pt x="287019" y="59689"/>
                </a:lnTo>
                <a:lnTo>
                  <a:pt x="290829" y="59689"/>
                </a:lnTo>
                <a:lnTo>
                  <a:pt x="290829" y="56134"/>
                </a:lnTo>
                <a:close/>
              </a:path>
              <a:path w="290829" h="699770">
                <a:moveTo>
                  <a:pt x="290829" y="53466"/>
                </a:moveTo>
                <a:lnTo>
                  <a:pt x="287019" y="53466"/>
                </a:lnTo>
                <a:lnTo>
                  <a:pt x="287019" y="55879"/>
                </a:lnTo>
                <a:lnTo>
                  <a:pt x="290829" y="55879"/>
                </a:lnTo>
                <a:lnTo>
                  <a:pt x="290829" y="53466"/>
                </a:lnTo>
                <a:close/>
              </a:path>
              <a:path w="290829" h="699770">
                <a:moveTo>
                  <a:pt x="290829" y="49784"/>
                </a:moveTo>
                <a:lnTo>
                  <a:pt x="287019" y="49784"/>
                </a:lnTo>
                <a:lnTo>
                  <a:pt x="287019" y="53339"/>
                </a:lnTo>
                <a:lnTo>
                  <a:pt x="290829" y="53339"/>
                </a:lnTo>
                <a:lnTo>
                  <a:pt x="290829" y="49784"/>
                </a:lnTo>
                <a:close/>
              </a:path>
              <a:path w="290829" h="699770">
                <a:moveTo>
                  <a:pt x="290829" y="47116"/>
                </a:moveTo>
                <a:lnTo>
                  <a:pt x="287019" y="47116"/>
                </a:lnTo>
                <a:lnTo>
                  <a:pt x="287019" y="49529"/>
                </a:lnTo>
                <a:lnTo>
                  <a:pt x="290829" y="49529"/>
                </a:lnTo>
                <a:lnTo>
                  <a:pt x="290829" y="47116"/>
                </a:lnTo>
                <a:close/>
              </a:path>
              <a:path w="290829" h="699770">
                <a:moveTo>
                  <a:pt x="290829" y="43434"/>
                </a:moveTo>
                <a:lnTo>
                  <a:pt x="287019" y="43434"/>
                </a:lnTo>
                <a:lnTo>
                  <a:pt x="287019" y="46989"/>
                </a:lnTo>
                <a:lnTo>
                  <a:pt x="290829" y="46989"/>
                </a:lnTo>
                <a:lnTo>
                  <a:pt x="290829" y="43434"/>
                </a:lnTo>
                <a:close/>
              </a:path>
              <a:path w="290829" h="699770">
                <a:moveTo>
                  <a:pt x="290829" y="40766"/>
                </a:moveTo>
                <a:lnTo>
                  <a:pt x="287019" y="40766"/>
                </a:lnTo>
                <a:lnTo>
                  <a:pt x="287019" y="43179"/>
                </a:lnTo>
                <a:lnTo>
                  <a:pt x="290829" y="43179"/>
                </a:lnTo>
                <a:lnTo>
                  <a:pt x="290829" y="40766"/>
                </a:lnTo>
                <a:close/>
              </a:path>
              <a:path w="290829" h="699770">
                <a:moveTo>
                  <a:pt x="290829" y="37084"/>
                </a:moveTo>
                <a:lnTo>
                  <a:pt x="287019" y="37084"/>
                </a:lnTo>
                <a:lnTo>
                  <a:pt x="287019" y="40639"/>
                </a:lnTo>
                <a:lnTo>
                  <a:pt x="290829" y="40639"/>
                </a:lnTo>
                <a:lnTo>
                  <a:pt x="290829" y="37084"/>
                </a:lnTo>
                <a:close/>
              </a:path>
              <a:path w="290829" h="699770">
                <a:moveTo>
                  <a:pt x="290829" y="34416"/>
                </a:moveTo>
                <a:lnTo>
                  <a:pt x="287019" y="34416"/>
                </a:lnTo>
                <a:lnTo>
                  <a:pt x="287019" y="36829"/>
                </a:lnTo>
                <a:lnTo>
                  <a:pt x="290829" y="36829"/>
                </a:lnTo>
                <a:lnTo>
                  <a:pt x="290829" y="34416"/>
                </a:lnTo>
                <a:close/>
              </a:path>
              <a:path w="290829" h="699770">
                <a:moveTo>
                  <a:pt x="290829" y="31876"/>
                </a:moveTo>
                <a:lnTo>
                  <a:pt x="287019" y="31876"/>
                </a:lnTo>
                <a:lnTo>
                  <a:pt x="287019" y="34289"/>
                </a:lnTo>
                <a:lnTo>
                  <a:pt x="290829" y="34289"/>
                </a:lnTo>
                <a:lnTo>
                  <a:pt x="290829" y="31876"/>
                </a:lnTo>
                <a:close/>
              </a:path>
              <a:path w="290829" h="699770">
                <a:moveTo>
                  <a:pt x="3810" y="139700"/>
                </a:moveTo>
                <a:lnTo>
                  <a:pt x="2539" y="139700"/>
                </a:lnTo>
                <a:lnTo>
                  <a:pt x="2539" y="142240"/>
                </a:lnTo>
                <a:lnTo>
                  <a:pt x="1269" y="142240"/>
                </a:lnTo>
                <a:lnTo>
                  <a:pt x="1269" y="144780"/>
                </a:lnTo>
                <a:lnTo>
                  <a:pt x="0" y="14478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39700"/>
                </a:lnTo>
                <a:close/>
              </a:path>
              <a:path w="290829" h="699770">
                <a:moveTo>
                  <a:pt x="290829" y="120650"/>
                </a:moveTo>
                <a:lnTo>
                  <a:pt x="287019" y="120650"/>
                </a:lnTo>
                <a:lnTo>
                  <a:pt x="287019" y="158750"/>
                </a:lnTo>
                <a:lnTo>
                  <a:pt x="290829" y="158750"/>
                </a:lnTo>
                <a:lnTo>
                  <a:pt x="290829" y="120650"/>
                </a:lnTo>
                <a:close/>
              </a:path>
              <a:path w="290829" h="699770">
                <a:moveTo>
                  <a:pt x="381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58750"/>
                </a:lnTo>
                <a:close/>
              </a:path>
              <a:path w="290829" h="699770">
                <a:moveTo>
                  <a:pt x="290829" y="158750"/>
                </a:moveTo>
                <a:lnTo>
                  <a:pt x="287019" y="158750"/>
                </a:lnTo>
                <a:lnTo>
                  <a:pt x="287019" y="171450"/>
                </a:lnTo>
                <a:lnTo>
                  <a:pt x="290829" y="171450"/>
                </a:lnTo>
                <a:lnTo>
                  <a:pt x="290829" y="158750"/>
                </a:lnTo>
                <a:close/>
              </a:path>
              <a:path w="290829" h="699770">
                <a:moveTo>
                  <a:pt x="3810" y="171450"/>
                </a:moveTo>
                <a:lnTo>
                  <a:pt x="0" y="17145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171450"/>
                </a:lnTo>
                <a:close/>
              </a:path>
              <a:path w="290829" h="699770">
                <a:moveTo>
                  <a:pt x="290829" y="171450"/>
                </a:moveTo>
                <a:lnTo>
                  <a:pt x="287019" y="171450"/>
                </a:lnTo>
                <a:lnTo>
                  <a:pt x="287019" y="222250"/>
                </a:lnTo>
                <a:lnTo>
                  <a:pt x="290829" y="222250"/>
                </a:lnTo>
                <a:lnTo>
                  <a:pt x="290829" y="171450"/>
                </a:lnTo>
                <a:close/>
              </a:path>
              <a:path w="290829" h="699770">
                <a:moveTo>
                  <a:pt x="3810" y="222250"/>
                </a:moveTo>
                <a:lnTo>
                  <a:pt x="0" y="2222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22250"/>
                </a:lnTo>
                <a:close/>
              </a:path>
              <a:path w="290829" h="699770">
                <a:moveTo>
                  <a:pt x="290829" y="222250"/>
                </a:moveTo>
                <a:lnTo>
                  <a:pt x="287019" y="222250"/>
                </a:lnTo>
                <a:lnTo>
                  <a:pt x="287019" y="279400"/>
                </a:lnTo>
                <a:lnTo>
                  <a:pt x="290829" y="279400"/>
                </a:lnTo>
                <a:lnTo>
                  <a:pt x="290829" y="222250"/>
                </a:lnTo>
                <a:close/>
              </a:path>
              <a:path w="290829" h="699770">
                <a:moveTo>
                  <a:pt x="3810" y="279400"/>
                </a:moveTo>
                <a:lnTo>
                  <a:pt x="0" y="27940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279400"/>
                </a:lnTo>
                <a:close/>
              </a:path>
              <a:path w="290829" h="699770">
                <a:moveTo>
                  <a:pt x="290829" y="279400"/>
                </a:moveTo>
                <a:lnTo>
                  <a:pt x="287019" y="279400"/>
                </a:lnTo>
                <a:lnTo>
                  <a:pt x="287019" y="317500"/>
                </a:lnTo>
                <a:lnTo>
                  <a:pt x="290829" y="317500"/>
                </a:lnTo>
                <a:lnTo>
                  <a:pt x="290829" y="279400"/>
                </a:lnTo>
                <a:close/>
              </a:path>
              <a:path w="290829" h="699770">
                <a:moveTo>
                  <a:pt x="3810" y="373507"/>
                </a:moveTo>
                <a:lnTo>
                  <a:pt x="0" y="373507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73507"/>
                </a:lnTo>
                <a:close/>
              </a:path>
              <a:path w="290829" h="699770">
                <a:moveTo>
                  <a:pt x="290829" y="373507"/>
                </a:moveTo>
                <a:lnTo>
                  <a:pt x="287019" y="373507"/>
                </a:lnTo>
                <a:lnTo>
                  <a:pt x="287019" y="387350"/>
                </a:lnTo>
                <a:lnTo>
                  <a:pt x="290829" y="387350"/>
                </a:lnTo>
                <a:lnTo>
                  <a:pt x="290829" y="373507"/>
                </a:lnTo>
                <a:close/>
              </a:path>
              <a:path w="290829" h="699770">
                <a:moveTo>
                  <a:pt x="3810" y="371093"/>
                </a:moveTo>
                <a:lnTo>
                  <a:pt x="0" y="371093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1093"/>
                </a:lnTo>
                <a:close/>
              </a:path>
              <a:path w="290829" h="699770">
                <a:moveTo>
                  <a:pt x="290829" y="371093"/>
                </a:moveTo>
                <a:lnTo>
                  <a:pt x="287019" y="371093"/>
                </a:lnTo>
                <a:lnTo>
                  <a:pt x="287019" y="373379"/>
                </a:lnTo>
                <a:lnTo>
                  <a:pt x="290829" y="373379"/>
                </a:lnTo>
                <a:lnTo>
                  <a:pt x="290829" y="371093"/>
                </a:lnTo>
                <a:close/>
              </a:path>
              <a:path w="290829" h="699770">
                <a:moveTo>
                  <a:pt x="3810" y="367283"/>
                </a:moveTo>
                <a:lnTo>
                  <a:pt x="0" y="367283"/>
                </a:lnTo>
                <a:lnTo>
                  <a:pt x="0" y="370966"/>
                </a:lnTo>
                <a:lnTo>
                  <a:pt x="3810" y="370966"/>
                </a:lnTo>
                <a:lnTo>
                  <a:pt x="3810" y="367283"/>
                </a:lnTo>
                <a:close/>
              </a:path>
              <a:path w="290829" h="699770">
                <a:moveTo>
                  <a:pt x="290829" y="367283"/>
                </a:moveTo>
                <a:lnTo>
                  <a:pt x="287019" y="367283"/>
                </a:lnTo>
                <a:lnTo>
                  <a:pt x="287019" y="370966"/>
                </a:lnTo>
                <a:lnTo>
                  <a:pt x="290829" y="370966"/>
                </a:lnTo>
                <a:lnTo>
                  <a:pt x="290829" y="367283"/>
                </a:lnTo>
                <a:close/>
              </a:path>
              <a:path w="290829" h="699770">
                <a:moveTo>
                  <a:pt x="3810" y="364743"/>
                </a:moveTo>
                <a:lnTo>
                  <a:pt x="0" y="364743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4743"/>
                </a:lnTo>
                <a:close/>
              </a:path>
              <a:path w="290829" h="699770">
                <a:moveTo>
                  <a:pt x="290829" y="364743"/>
                </a:moveTo>
                <a:lnTo>
                  <a:pt x="287019" y="364743"/>
                </a:lnTo>
                <a:lnTo>
                  <a:pt x="287019" y="367029"/>
                </a:lnTo>
                <a:lnTo>
                  <a:pt x="290829" y="367029"/>
                </a:lnTo>
                <a:lnTo>
                  <a:pt x="290829" y="364743"/>
                </a:lnTo>
                <a:close/>
              </a:path>
              <a:path w="290829" h="699770">
                <a:moveTo>
                  <a:pt x="3810" y="360933"/>
                </a:moveTo>
                <a:lnTo>
                  <a:pt x="0" y="360933"/>
                </a:lnTo>
                <a:lnTo>
                  <a:pt x="0" y="364616"/>
                </a:lnTo>
                <a:lnTo>
                  <a:pt x="3810" y="364616"/>
                </a:lnTo>
                <a:lnTo>
                  <a:pt x="3810" y="360933"/>
                </a:lnTo>
                <a:close/>
              </a:path>
              <a:path w="290829" h="699770">
                <a:moveTo>
                  <a:pt x="290829" y="360933"/>
                </a:moveTo>
                <a:lnTo>
                  <a:pt x="287019" y="360933"/>
                </a:lnTo>
                <a:lnTo>
                  <a:pt x="287019" y="364616"/>
                </a:lnTo>
                <a:lnTo>
                  <a:pt x="290829" y="364616"/>
                </a:lnTo>
                <a:lnTo>
                  <a:pt x="290829" y="360933"/>
                </a:lnTo>
                <a:close/>
              </a:path>
              <a:path w="290829" h="699770">
                <a:moveTo>
                  <a:pt x="3810" y="358393"/>
                </a:moveTo>
                <a:lnTo>
                  <a:pt x="0" y="358393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8393"/>
                </a:lnTo>
                <a:close/>
              </a:path>
              <a:path w="290829" h="699770">
                <a:moveTo>
                  <a:pt x="290829" y="358393"/>
                </a:moveTo>
                <a:lnTo>
                  <a:pt x="287019" y="358393"/>
                </a:lnTo>
                <a:lnTo>
                  <a:pt x="287019" y="360679"/>
                </a:lnTo>
                <a:lnTo>
                  <a:pt x="290829" y="360679"/>
                </a:lnTo>
                <a:lnTo>
                  <a:pt x="290829" y="358393"/>
                </a:lnTo>
                <a:close/>
              </a:path>
              <a:path w="290829" h="699770">
                <a:moveTo>
                  <a:pt x="3810" y="354583"/>
                </a:moveTo>
                <a:lnTo>
                  <a:pt x="0" y="354583"/>
                </a:lnTo>
                <a:lnTo>
                  <a:pt x="0" y="358266"/>
                </a:lnTo>
                <a:lnTo>
                  <a:pt x="3810" y="358266"/>
                </a:lnTo>
                <a:lnTo>
                  <a:pt x="3810" y="354583"/>
                </a:lnTo>
                <a:close/>
              </a:path>
              <a:path w="290829" h="699770">
                <a:moveTo>
                  <a:pt x="290829" y="354583"/>
                </a:moveTo>
                <a:lnTo>
                  <a:pt x="287019" y="354583"/>
                </a:lnTo>
                <a:lnTo>
                  <a:pt x="287019" y="358266"/>
                </a:lnTo>
                <a:lnTo>
                  <a:pt x="290829" y="358266"/>
                </a:lnTo>
                <a:lnTo>
                  <a:pt x="290829" y="354583"/>
                </a:lnTo>
                <a:close/>
              </a:path>
              <a:path w="290829" h="699770">
                <a:moveTo>
                  <a:pt x="3810" y="352043"/>
                </a:moveTo>
                <a:lnTo>
                  <a:pt x="0" y="352043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2043"/>
                </a:lnTo>
                <a:close/>
              </a:path>
              <a:path w="290829" h="699770">
                <a:moveTo>
                  <a:pt x="290829" y="352043"/>
                </a:moveTo>
                <a:lnTo>
                  <a:pt x="287019" y="352043"/>
                </a:lnTo>
                <a:lnTo>
                  <a:pt x="287019" y="354329"/>
                </a:lnTo>
                <a:lnTo>
                  <a:pt x="290829" y="354329"/>
                </a:lnTo>
                <a:lnTo>
                  <a:pt x="290829" y="352043"/>
                </a:lnTo>
                <a:close/>
              </a:path>
              <a:path w="290829" h="699770">
                <a:moveTo>
                  <a:pt x="3810" y="348233"/>
                </a:moveTo>
                <a:lnTo>
                  <a:pt x="0" y="348233"/>
                </a:lnTo>
                <a:lnTo>
                  <a:pt x="0" y="351916"/>
                </a:lnTo>
                <a:lnTo>
                  <a:pt x="3810" y="351916"/>
                </a:lnTo>
                <a:lnTo>
                  <a:pt x="3810" y="348233"/>
                </a:lnTo>
                <a:close/>
              </a:path>
              <a:path w="290829" h="699770">
                <a:moveTo>
                  <a:pt x="290829" y="348233"/>
                </a:moveTo>
                <a:lnTo>
                  <a:pt x="287019" y="348233"/>
                </a:lnTo>
                <a:lnTo>
                  <a:pt x="287019" y="351916"/>
                </a:lnTo>
                <a:lnTo>
                  <a:pt x="290829" y="351916"/>
                </a:lnTo>
                <a:lnTo>
                  <a:pt x="290829" y="348233"/>
                </a:lnTo>
                <a:close/>
              </a:path>
              <a:path w="290829" h="699770">
                <a:moveTo>
                  <a:pt x="3810" y="345693"/>
                </a:moveTo>
                <a:lnTo>
                  <a:pt x="0" y="345693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5693"/>
                </a:lnTo>
                <a:close/>
              </a:path>
              <a:path w="290829" h="699770">
                <a:moveTo>
                  <a:pt x="290829" y="345693"/>
                </a:moveTo>
                <a:lnTo>
                  <a:pt x="287019" y="345693"/>
                </a:lnTo>
                <a:lnTo>
                  <a:pt x="287019" y="347979"/>
                </a:lnTo>
                <a:lnTo>
                  <a:pt x="290829" y="347979"/>
                </a:lnTo>
                <a:lnTo>
                  <a:pt x="290829" y="345693"/>
                </a:lnTo>
                <a:close/>
              </a:path>
              <a:path w="290829" h="699770">
                <a:moveTo>
                  <a:pt x="3810" y="341883"/>
                </a:moveTo>
                <a:lnTo>
                  <a:pt x="0" y="341883"/>
                </a:lnTo>
                <a:lnTo>
                  <a:pt x="0" y="345566"/>
                </a:lnTo>
                <a:lnTo>
                  <a:pt x="3810" y="345566"/>
                </a:lnTo>
                <a:lnTo>
                  <a:pt x="3810" y="341883"/>
                </a:lnTo>
                <a:close/>
              </a:path>
              <a:path w="290829" h="699770">
                <a:moveTo>
                  <a:pt x="290829" y="341883"/>
                </a:moveTo>
                <a:lnTo>
                  <a:pt x="287019" y="341883"/>
                </a:lnTo>
                <a:lnTo>
                  <a:pt x="287019" y="345566"/>
                </a:lnTo>
                <a:lnTo>
                  <a:pt x="290829" y="345566"/>
                </a:lnTo>
                <a:lnTo>
                  <a:pt x="290829" y="341883"/>
                </a:lnTo>
                <a:close/>
              </a:path>
              <a:path w="290829" h="699770">
                <a:moveTo>
                  <a:pt x="3810" y="339343"/>
                </a:moveTo>
                <a:lnTo>
                  <a:pt x="0" y="339343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9343"/>
                </a:lnTo>
                <a:close/>
              </a:path>
              <a:path w="290829" h="699770">
                <a:moveTo>
                  <a:pt x="290829" y="339343"/>
                </a:moveTo>
                <a:lnTo>
                  <a:pt x="287019" y="339343"/>
                </a:lnTo>
                <a:lnTo>
                  <a:pt x="287019" y="341629"/>
                </a:lnTo>
                <a:lnTo>
                  <a:pt x="290829" y="341629"/>
                </a:lnTo>
                <a:lnTo>
                  <a:pt x="290829" y="339343"/>
                </a:lnTo>
                <a:close/>
              </a:path>
              <a:path w="290829" h="699770">
                <a:moveTo>
                  <a:pt x="3810" y="335533"/>
                </a:moveTo>
                <a:lnTo>
                  <a:pt x="0" y="335533"/>
                </a:lnTo>
                <a:lnTo>
                  <a:pt x="0" y="339216"/>
                </a:lnTo>
                <a:lnTo>
                  <a:pt x="3810" y="339216"/>
                </a:lnTo>
                <a:lnTo>
                  <a:pt x="3810" y="335533"/>
                </a:lnTo>
                <a:close/>
              </a:path>
              <a:path w="290829" h="699770">
                <a:moveTo>
                  <a:pt x="290829" y="335533"/>
                </a:moveTo>
                <a:lnTo>
                  <a:pt x="287019" y="335533"/>
                </a:lnTo>
                <a:lnTo>
                  <a:pt x="287019" y="339216"/>
                </a:lnTo>
                <a:lnTo>
                  <a:pt x="290829" y="339216"/>
                </a:lnTo>
                <a:lnTo>
                  <a:pt x="290829" y="335533"/>
                </a:lnTo>
                <a:close/>
              </a:path>
              <a:path w="290829" h="699770">
                <a:moveTo>
                  <a:pt x="3810" y="326643"/>
                </a:moveTo>
                <a:lnTo>
                  <a:pt x="0" y="326643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6643"/>
                </a:lnTo>
                <a:close/>
              </a:path>
              <a:path w="290829" h="699770">
                <a:moveTo>
                  <a:pt x="290829" y="326643"/>
                </a:moveTo>
                <a:lnTo>
                  <a:pt x="287019" y="326643"/>
                </a:lnTo>
                <a:lnTo>
                  <a:pt x="287019" y="335279"/>
                </a:lnTo>
                <a:lnTo>
                  <a:pt x="290829" y="335279"/>
                </a:lnTo>
                <a:lnTo>
                  <a:pt x="290829" y="326643"/>
                </a:lnTo>
                <a:close/>
              </a:path>
              <a:path w="290829" h="699770">
                <a:moveTo>
                  <a:pt x="3810" y="322833"/>
                </a:moveTo>
                <a:lnTo>
                  <a:pt x="0" y="322833"/>
                </a:lnTo>
                <a:lnTo>
                  <a:pt x="0" y="326516"/>
                </a:lnTo>
                <a:lnTo>
                  <a:pt x="3810" y="326516"/>
                </a:lnTo>
                <a:lnTo>
                  <a:pt x="3810" y="322833"/>
                </a:lnTo>
                <a:close/>
              </a:path>
              <a:path w="290829" h="699770">
                <a:moveTo>
                  <a:pt x="290829" y="322833"/>
                </a:moveTo>
                <a:lnTo>
                  <a:pt x="287019" y="322833"/>
                </a:lnTo>
                <a:lnTo>
                  <a:pt x="287019" y="326516"/>
                </a:lnTo>
                <a:lnTo>
                  <a:pt x="290829" y="326516"/>
                </a:lnTo>
                <a:lnTo>
                  <a:pt x="290829" y="322833"/>
                </a:lnTo>
                <a:close/>
              </a:path>
              <a:path w="290829" h="699770">
                <a:moveTo>
                  <a:pt x="3810" y="320293"/>
                </a:moveTo>
                <a:lnTo>
                  <a:pt x="0" y="320293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0293"/>
                </a:lnTo>
                <a:close/>
              </a:path>
              <a:path w="290829" h="699770">
                <a:moveTo>
                  <a:pt x="290829" y="320293"/>
                </a:moveTo>
                <a:lnTo>
                  <a:pt x="287019" y="320293"/>
                </a:lnTo>
                <a:lnTo>
                  <a:pt x="287019" y="322579"/>
                </a:lnTo>
                <a:lnTo>
                  <a:pt x="290829" y="322579"/>
                </a:lnTo>
                <a:lnTo>
                  <a:pt x="290829" y="320293"/>
                </a:lnTo>
                <a:close/>
              </a:path>
              <a:path w="290829" h="699770">
                <a:moveTo>
                  <a:pt x="3810" y="317753"/>
                </a:moveTo>
                <a:lnTo>
                  <a:pt x="0" y="317753"/>
                </a:lnTo>
                <a:lnTo>
                  <a:pt x="0" y="320166"/>
                </a:lnTo>
                <a:lnTo>
                  <a:pt x="3810" y="320166"/>
                </a:lnTo>
                <a:lnTo>
                  <a:pt x="3810" y="317753"/>
                </a:lnTo>
                <a:close/>
              </a:path>
              <a:path w="290829" h="699770">
                <a:moveTo>
                  <a:pt x="290829" y="317753"/>
                </a:moveTo>
                <a:lnTo>
                  <a:pt x="287019" y="317753"/>
                </a:lnTo>
                <a:lnTo>
                  <a:pt x="287019" y="320166"/>
                </a:lnTo>
                <a:lnTo>
                  <a:pt x="290829" y="320166"/>
                </a:lnTo>
                <a:lnTo>
                  <a:pt x="290829" y="317753"/>
                </a:lnTo>
                <a:close/>
              </a:path>
              <a:path w="290829" h="699770">
                <a:moveTo>
                  <a:pt x="381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387350"/>
                </a:lnTo>
                <a:close/>
              </a:path>
              <a:path w="290829" h="699770">
                <a:moveTo>
                  <a:pt x="290829" y="387350"/>
                </a:moveTo>
                <a:lnTo>
                  <a:pt x="287019" y="387350"/>
                </a:lnTo>
                <a:lnTo>
                  <a:pt x="287019" y="425450"/>
                </a:lnTo>
                <a:lnTo>
                  <a:pt x="290829" y="425450"/>
                </a:lnTo>
                <a:lnTo>
                  <a:pt x="290829" y="387350"/>
                </a:lnTo>
                <a:close/>
              </a:path>
              <a:path w="290829" h="699770">
                <a:moveTo>
                  <a:pt x="3810" y="594360"/>
                </a:moveTo>
                <a:lnTo>
                  <a:pt x="0" y="594360"/>
                </a:lnTo>
                <a:lnTo>
                  <a:pt x="0" y="595629"/>
                </a:lnTo>
                <a:lnTo>
                  <a:pt x="3810" y="595629"/>
                </a:lnTo>
                <a:lnTo>
                  <a:pt x="3810" y="594360"/>
                </a:lnTo>
                <a:close/>
              </a:path>
              <a:path w="290829" h="699770">
                <a:moveTo>
                  <a:pt x="3810" y="590550"/>
                </a:moveTo>
                <a:lnTo>
                  <a:pt x="0" y="590550"/>
                </a:lnTo>
                <a:lnTo>
                  <a:pt x="0" y="593089"/>
                </a:lnTo>
                <a:lnTo>
                  <a:pt x="3810" y="593089"/>
                </a:lnTo>
                <a:lnTo>
                  <a:pt x="3810" y="590550"/>
                </a:lnTo>
                <a:close/>
              </a:path>
              <a:path w="290829" h="699770">
                <a:moveTo>
                  <a:pt x="290829" y="594360"/>
                </a:moveTo>
                <a:lnTo>
                  <a:pt x="287019" y="594360"/>
                </a:lnTo>
                <a:lnTo>
                  <a:pt x="287019" y="595629"/>
                </a:lnTo>
                <a:lnTo>
                  <a:pt x="290829" y="595629"/>
                </a:lnTo>
                <a:lnTo>
                  <a:pt x="290829" y="594360"/>
                </a:lnTo>
                <a:close/>
              </a:path>
              <a:path w="290829" h="699770">
                <a:moveTo>
                  <a:pt x="290829" y="590550"/>
                </a:moveTo>
                <a:lnTo>
                  <a:pt x="287019" y="590550"/>
                </a:lnTo>
                <a:lnTo>
                  <a:pt x="287019" y="593089"/>
                </a:lnTo>
                <a:lnTo>
                  <a:pt x="290829" y="593089"/>
                </a:lnTo>
                <a:lnTo>
                  <a:pt x="290829" y="590550"/>
                </a:lnTo>
                <a:close/>
              </a:path>
              <a:path w="290829" h="699770">
                <a:moveTo>
                  <a:pt x="3810" y="588010"/>
                </a:moveTo>
                <a:lnTo>
                  <a:pt x="0" y="588010"/>
                </a:lnTo>
                <a:lnTo>
                  <a:pt x="0" y="589279"/>
                </a:lnTo>
                <a:lnTo>
                  <a:pt x="3810" y="589279"/>
                </a:lnTo>
                <a:lnTo>
                  <a:pt x="3810" y="588010"/>
                </a:lnTo>
                <a:close/>
              </a:path>
              <a:path w="290829" h="699770">
                <a:moveTo>
                  <a:pt x="3810" y="584200"/>
                </a:moveTo>
                <a:lnTo>
                  <a:pt x="0" y="584200"/>
                </a:lnTo>
                <a:lnTo>
                  <a:pt x="0" y="586739"/>
                </a:lnTo>
                <a:lnTo>
                  <a:pt x="3810" y="586739"/>
                </a:lnTo>
                <a:lnTo>
                  <a:pt x="3810" y="584200"/>
                </a:lnTo>
                <a:close/>
              </a:path>
              <a:path w="290829" h="699770">
                <a:moveTo>
                  <a:pt x="290829" y="588010"/>
                </a:moveTo>
                <a:lnTo>
                  <a:pt x="287019" y="588010"/>
                </a:lnTo>
                <a:lnTo>
                  <a:pt x="287019" y="589279"/>
                </a:lnTo>
                <a:lnTo>
                  <a:pt x="290829" y="589279"/>
                </a:lnTo>
                <a:lnTo>
                  <a:pt x="290829" y="588010"/>
                </a:lnTo>
                <a:close/>
              </a:path>
              <a:path w="290829" h="699770">
                <a:moveTo>
                  <a:pt x="290829" y="584200"/>
                </a:moveTo>
                <a:lnTo>
                  <a:pt x="287019" y="584200"/>
                </a:lnTo>
                <a:lnTo>
                  <a:pt x="287019" y="586739"/>
                </a:lnTo>
                <a:lnTo>
                  <a:pt x="290829" y="586739"/>
                </a:lnTo>
                <a:lnTo>
                  <a:pt x="290829" y="584200"/>
                </a:lnTo>
                <a:close/>
              </a:path>
              <a:path w="290829" h="699770">
                <a:moveTo>
                  <a:pt x="3810" y="581660"/>
                </a:moveTo>
                <a:lnTo>
                  <a:pt x="0" y="581660"/>
                </a:lnTo>
                <a:lnTo>
                  <a:pt x="0" y="582929"/>
                </a:lnTo>
                <a:lnTo>
                  <a:pt x="3810" y="582929"/>
                </a:lnTo>
                <a:lnTo>
                  <a:pt x="3810" y="581660"/>
                </a:lnTo>
                <a:close/>
              </a:path>
              <a:path w="290829" h="699770">
                <a:moveTo>
                  <a:pt x="3810" y="577850"/>
                </a:moveTo>
                <a:lnTo>
                  <a:pt x="0" y="577850"/>
                </a:lnTo>
                <a:lnTo>
                  <a:pt x="0" y="580389"/>
                </a:lnTo>
                <a:lnTo>
                  <a:pt x="3810" y="580389"/>
                </a:lnTo>
                <a:lnTo>
                  <a:pt x="3810" y="577850"/>
                </a:lnTo>
                <a:close/>
              </a:path>
              <a:path w="290829" h="699770">
                <a:moveTo>
                  <a:pt x="290829" y="581660"/>
                </a:moveTo>
                <a:lnTo>
                  <a:pt x="287019" y="581660"/>
                </a:lnTo>
                <a:lnTo>
                  <a:pt x="287019" y="582929"/>
                </a:lnTo>
                <a:lnTo>
                  <a:pt x="290829" y="582929"/>
                </a:lnTo>
                <a:lnTo>
                  <a:pt x="290829" y="581660"/>
                </a:lnTo>
                <a:close/>
              </a:path>
              <a:path w="290829" h="699770">
                <a:moveTo>
                  <a:pt x="290829" y="577850"/>
                </a:moveTo>
                <a:lnTo>
                  <a:pt x="287019" y="577850"/>
                </a:lnTo>
                <a:lnTo>
                  <a:pt x="287019" y="580389"/>
                </a:lnTo>
                <a:lnTo>
                  <a:pt x="290829" y="580389"/>
                </a:lnTo>
                <a:lnTo>
                  <a:pt x="290829" y="577850"/>
                </a:lnTo>
                <a:close/>
              </a:path>
              <a:path w="290829" h="699770">
                <a:moveTo>
                  <a:pt x="3810" y="575310"/>
                </a:moveTo>
                <a:lnTo>
                  <a:pt x="0" y="575310"/>
                </a:lnTo>
                <a:lnTo>
                  <a:pt x="0" y="576579"/>
                </a:lnTo>
                <a:lnTo>
                  <a:pt x="3810" y="576579"/>
                </a:lnTo>
                <a:lnTo>
                  <a:pt x="3810" y="575310"/>
                </a:lnTo>
                <a:close/>
              </a:path>
              <a:path w="290829" h="699770">
                <a:moveTo>
                  <a:pt x="3810" y="571500"/>
                </a:moveTo>
                <a:lnTo>
                  <a:pt x="0" y="571500"/>
                </a:lnTo>
                <a:lnTo>
                  <a:pt x="0" y="574039"/>
                </a:lnTo>
                <a:lnTo>
                  <a:pt x="3810" y="574039"/>
                </a:lnTo>
                <a:lnTo>
                  <a:pt x="3810" y="571500"/>
                </a:lnTo>
                <a:close/>
              </a:path>
              <a:path w="290829" h="699770">
                <a:moveTo>
                  <a:pt x="290829" y="575310"/>
                </a:moveTo>
                <a:lnTo>
                  <a:pt x="287019" y="575310"/>
                </a:lnTo>
                <a:lnTo>
                  <a:pt x="287019" y="576579"/>
                </a:lnTo>
                <a:lnTo>
                  <a:pt x="290829" y="576579"/>
                </a:lnTo>
                <a:lnTo>
                  <a:pt x="290829" y="575310"/>
                </a:lnTo>
                <a:close/>
              </a:path>
              <a:path w="290829" h="699770">
                <a:moveTo>
                  <a:pt x="290829" y="571500"/>
                </a:moveTo>
                <a:lnTo>
                  <a:pt x="287019" y="571500"/>
                </a:lnTo>
                <a:lnTo>
                  <a:pt x="287019" y="574039"/>
                </a:lnTo>
                <a:lnTo>
                  <a:pt x="290829" y="574039"/>
                </a:lnTo>
                <a:lnTo>
                  <a:pt x="290829" y="571500"/>
                </a:lnTo>
                <a:close/>
              </a:path>
              <a:path w="290829" h="699770">
                <a:moveTo>
                  <a:pt x="3810" y="568960"/>
                </a:moveTo>
                <a:lnTo>
                  <a:pt x="0" y="568960"/>
                </a:lnTo>
                <a:lnTo>
                  <a:pt x="0" y="570229"/>
                </a:lnTo>
                <a:lnTo>
                  <a:pt x="3810" y="570229"/>
                </a:lnTo>
                <a:lnTo>
                  <a:pt x="3810" y="568960"/>
                </a:lnTo>
                <a:close/>
              </a:path>
              <a:path w="290829" h="699770">
                <a:moveTo>
                  <a:pt x="3810" y="565150"/>
                </a:moveTo>
                <a:lnTo>
                  <a:pt x="0" y="565150"/>
                </a:lnTo>
                <a:lnTo>
                  <a:pt x="0" y="567689"/>
                </a:lnTo>
                <a:lnTo>
                  <a:pt x="3810" y="567689"/>
                </a:lnTo>
                <a:lnTo>
                  <a:pt x="3810" y="565150"/>
                </a:lnTo>
                <a:close/>
              </a:path>
              <a:path w="290829" h="699770">
                <a:moveTo>
                  <a:pt x="290829" y="568960"/>
                </a:moveTo>
                <a:lnTo>
                  <a:pt x="287019" y="568960"/>
                </a:lnTo>
                <a:lnTo>
                  <a:pt x="287019" y="570229"/>
                </a:lnTo>
                <a:lnTo>
                  <a:pt x="290829" y="570229"/>
                </a:lnTo>
                <a:lnTo>
                  <a:pt x="290829" y="568960"/>
                </a:lnTo>
                <a:close/>
              </a:path>
              <a:path w="290829" h="699770">
                <a:moveTo>
                  <a:pt x="290829" y="565150"/>
                </a:moveTo>
                <a:lnTo>
                  <a:pt x="287019" y="565150"/>
                </a:lnTo>
                <a:lnTo>
                  <a:pt x="287019" y="567689"/>
                </a:lnTo>
                <a:lnTo>
                  <a:pt x="290829" y="567689"/>
                </a:lnTo>
                <a:lnTo>
                  <a:pt x="290829" y="565150"/>
                </a:lnTo>
                <a:close/>
              </a:path>
              <a:path w="290829" h="699770">
                <a:moveTo>
                  <a:pt x="3810" y="562610"/>
                </a:moveTo>
                <a:lnTo>
                  <a:pt x="0" y="562610"/>
                </a:lnTo>
                <a:lnTo>
                  <a:pt x="0" y="563879"/>
                </a:lnTo>
                <a:lnTo>
                  <a:pt x="3810" y="563879"/>
                </a:lnTo>
                <a:lnTo>
                  <a:pt x="3810" y="562610"/>
                </a:lnTo>
                <a:close/>
              </a:path>
              <a:path w="290829" h="699770">
                <a:moveTo>
                  <a:pt x="3810" y="558800"/>
                </a:moveTo>
                <a:lnTo>
                  <a:pt x="0" y="558800"/>
                </a:lnTo>
                <a:lnTo>
                  <a:pt x="0" y="561339"/>
                </a:lnTo>
                <a:lnTo>
                  <a:pt x="3810" y="561339"/>
                </a:lnTo>
                <a:lnTo>
                  <a:pt x="3810" y="558800"/>
                </a:lnTo>
                <a:close/>
              </a:path>
              <a:path w="290829" h="699770">
                <a:moveTo>
                  <a:pt x="290829" y="562610"/>
                </a:moveTo>
                <a:lnTo>
                  <a:pt x="287019" y="562610"/>
                </a:lnTo>
                <a:lnTo>
                  <a:pt x="287019" y="563879"/>
                </a:lnTo>
                <a:lnTo>
                  <a:pt x="290829" y="563879"/>
                </a:lnTo>
                <a:lnTo>
                  <a:pt x="290829" y="562610"/>
                </a:lnTo>
                <a:close/>
              </a:path>
              <a:path w="290829" h="699770">
                <a:moveTo>
                  <a:pt x="290829" y="558800"/>
                </a:moveTo>
                <a:lnTo>
                  <a:pt x="287019" y="558800"/>
                </a:lnTo>
                <a:lnTo>
                  <a:pt x="287019" y="561339"/>
                </a:lnTo>
                <a:lnTo>
                  <a:pt x="290829" y="561339"/>
                </a:lnTo>
                <a:lnTo>
                  <a:pt x="290829" y="558800"/>
                </a:lnTo>
                <a:close/>
              </a:path>
              <a:path w="290829" h="699770">
                <a:moveTo>
                  <a:pt x="3810" y="556260"/>
                </a:moveTo>
                <a:lnTo>
                  <a:pt x="0" y="556260"/>
                </a:lnTo>
                <a:lnTo>
                  <a:pt x="0" y="557529"/>
                </a:lnTo>
                <a:lnTo>
                  <a:pt x="3810" y="557529"/>
                </a:lnTo>
                <a:lnTo>
                  <a:pt x="3810" y="556260"/>
                </a:lnTo>
                <a:close/>
              </a:path>
              <a:path w="290829" h="699770">
                <a:moveTo>
                  <a:pt x="3810" y="552450"/>
                </a:moveTo>
                <a:lnTo>
                  <a:pt x="0" y="552450"/>
                </a:lnTo>
                <a:lnTo>
                  <a:pt x="0" y="554989"/>
                </a:lnTo>
                <a:lnTo>
                  <a:pt x="3810" y="554989"/>
                </a:lnTo>
                <a:lnTo>
                  <a:pt x="3810" y="552450"/>
                </a:lnTo>
                <a:close/>
              </a:path>
              <a:path w="290829" h="699770">
                <a:moveTo>
                  <a:pt x="290829" y="556260"/>
                </a:moveTo>
                <a:lnTo>
                  <a:pt x="287019" y="556260"/>
                </a:lnTo>
                <a:lnTo>
                  <a:pt x="287019" y="557529"/>
                </a:lnTo>
                <a:lnTo>
                  <a:pt x="290829" y="557529"/>
                </a:lnTo>
                <a:lnTo>
                  <a:pt x="290829" y="556260"/>
                </a:lnTo>
                <a:close/>
              </a:path>
              <a:path w="290829" h="699770">
                <a:moveTo>
                  <a:pt x="290829" y="552450"/>
                </a:moveTo>
                <a:lnTo>
                  <a:pt x="287019" y="552450"/>
                </a:lnTo>
                <a:lnTo>
                  <a:pt x="287019" y="554989"/>
                </a:lnTo>
                <a:lnTo>
                  <a:pt x="290829" y="554989"/>
                </a:lnTo>
                <a:lnTo>
                  <a:pt x="290829" y="552450"/>
                </a:lnTo>
                <a:close/>
              </a:path>
              <a:path w="290829" h="699770">
                <a:moveTo>
                  <a:pt x="3810" y="549910"/>
                </a:moveTo>
                <a:lnTo>
                  <a:pt x="0" y="549910"/>
                </a:lnTo>
                <a:lnTo>
                  <a:pt x="0" y="551179"/>
                </a:lnTo>
                <a:lnTo>
                  <a:pt x="3810" y="551179"/>
                </a:lnTo>
                <a:lnTo>
                  <a:pt x="3810" y="549910"/>
                </a:lnTo>
                <a:close/>
              </a:path>
              <a:path w="290829" h="699770">
                <a:moveTo>
                  <a:pt x="3810" y="546100"/>
                </a:moveTo>
                <a:lnTo>
                  <a:pt x="0" y="546100"/>
                </a:lnTo>
                <a:lnTo>
                  <a:pt x="0" y="548639"/>
                </a:lnTo>
                <a:lnTo>
                  <a:pt x="3810" y="548639"/>
                </a:lnTo>
                <a:lnTo>
                  <a:pt x="3810" y="546100"/>
                </a:lnTo>
                <a:close/>
              </a:path>
              <a:path w="290829" h="699770">
                <a:moveTo>
                  <a:pt x="290829" y="549910"/>
                </a:moveTo>
                <a:lnTo>
                  <a:pt x="287019" y="549910"/>
                </a:lnTo>
                <a:lnTo>
                  <a:pt x="287019" y="551179"/>
                </a:lnTo>
                <a:lnTo>
                  <a:pt x="290829" y="551179"/>
                </a:lnTo>
                <a:lnTo>
                  <a:pt x="290829" y="549910"/>
                </a:lnTo>
                <a:close/>
              </a:path>
              <a:path w="290829" h="699770">
                <a:moveTo>
                  <a:pt x="290829" y="546100"/>
                </a:moveTo>
                <a:lnTo>
                  <a:pt x="287019" y="546100"/>
                </a:lnTo>
                <a:lnTo>
                  <a:pt x="287019" y="548639"/>
                </a:lnTo>
                <a:lnTo>
                  <a:pt x="290829" y="548639"/>
                </a:lnTo>
                <a:lnTo>
                  <a:pt x="290829" y="546100"/>
                </a:lnTo>
                <a:close/>
              </a:path>
              <a:path w="290829" h="699770">
                <a:moveTo>
                  <a:pt x="3810" y="543560"/>
                </a:moveTo>
                <a:lnTo>
                  <a:pt x="0" y="543560"/>
                </a:lnTo>
                <a:lnTo>
                  <a:pt x="0" y="544829"/>
                </a:lnTo>
                <a:lnTo>
                  <a:pt x="3810" y="544829"/>
                </a:lnTo>
                <a:lnTo>
                  <a:pt x="3810" y="543560"/>
                </a:lnTo>
                <a:close/>
              </a:path>
              <a:path w="290829" h="699770">
                <a:moveTo>
                  <a:pt x="3810" y="539750"/>
                </a:moveTo>
                <a:lnTo>
                  <a:pt x="0" y="539750"/>
                </a:lnTo>
                <a:lnTo>
                  <a:pt x="0" y="542289"/>
                </a:lnTo>
                <a:lnTo>
                  <a:pt x="3810" y="542289"/>
                </a:lnTo>
                <a:lnTo>
                  <a:pt x="3810" y="539750"/>
                </a:lnTo>
                <a:close/>
              </a:path>
              <a:path w="290829" h="699770">
                <a:moveTo>
                  <a:pt x="290829" y="543560"/>
                </a:moveTo>
                <a:lnTo>
                  <a:pt x="287019" y="543560"/>
                </a:lnTo>
                <a:lnTo>
                  <a:pt x="287019" y="544829"/>
                </a:lnTo>
                <a:lnTo>
                  <a:pt x="290829" y="544829"/>
                </a:lnTo>
                <a:lnTo>
                  <a:pt x="290829" y="543560"/>
                </a:lnTo>
                <a:close/>
              </a:path>
              <a:path w="290829" h="699770">
                <a:moveTo>
                  <a:pt x="290829" y="539750"/>
                </a:moveTo>
                <a:lnTo>
                  <a:pt x="287019" y="539750"/>
                </a:lnTo>
                <a:lnTo>
                  <a:pt x="287019" y="542289"/>
                </a:lnTo>
                <a:lnTo>
                  <a:pt x="290829" y="542289"/>
                </a:lnTo>
                <a:lnTo>
                  <a:pt x="290829" y="539750"/>
                </a:lnTo>
                <a:close/>
              </a:path>
              <a:path w="290829" h="699770">
                <a:moveTo>
                  <a:pt x="3810" y="537210"/>
                </a:moveTo>
                <a:lnTo>
                  <a:pt x="0" y="537210"/>
                </a:lnTo>
                <a:lnTo>
                  <a:pt x="0" y="538479"/>
                </a:lnTo>
                <a:lnTo>
                  <a:pt x="3810" y="538479"/>
                </a:lnTo>
                <a:lnTo>
                  <a:pt x="3810" y="537210"/>
                </a:lnTo>
                <a:close/>
              </a:path>
              <a:path w="290829" h="699770">
                <a:moveTo>
                  <a:pt x="3810" y="533400"/>
                </a:moveTo>
                <a:lnTo>
                  <a:pt x="0" y="533400"/>
                </a:lnTo>
                <a:lnTo>
                  <a:pt x="0" y="535939"/>
                </a:lnTo>
                <a:lnTo>
                  <a:pt x="3810" y="535939"/>
                </a:lnTo>
                <a:lnTo>
                  <a:pt x="3810" y="533400"/>
                </a:lnTo>
                <a:close/>
              </a:path>
              <a:path w="290829" h="699770">
                <a:moveTo>
                  <a:pt x="290829" y="537210"/>
                </a:moveTo>
                <a:lnTo>
                  <a:pt x="287019" y="537210"/>
                </a:lnTo>
                <a:lnTo>
                  <a:pt x="287019" y="538479"/>
                </a:lnTo>
                <a:lnTo>
                  <a:pt x="290829" y="538479"/>
                </a:lnTo>
                <a:lnTo>
                  <a:pt x="290829" y="537210"/>
                </a:lnTo>
                <a:close/>
              </a:path>
              <a:path w="290829" h="699770">
                <a:moveTo>
                  <a:pt x="290829" y="533400"/>
                </a:moveTo>
                <a:lnTo>
                  <a:pt x="287019" y="533400"/>
                </a:lnTo>
                <a:lnTo>
                  <a:pt x="287019" y="535939"/>
                </a:lnTo>
                <a:lnTo>
                  <a:pt x="290829" y="535939"/>
                </a:lnTo>
                <a:lnTo>
                  <a:pt x="290829" y="533400"/>
                </a:lnTo>
                <a:close/>
              </a:path>
              <a:path w="290829" h="699770">
                <a:moveTo>
                  <a:pt x="3810" y="530860"/>
                </a:moveTo>
                <a:lnTo>
                  <a:pt x="0" y="530860"/>
                </a:lnTo>
                <a:lnTo>
                  <a:pt x="0" y="532129"/>
                </a:lnTo>
                <a:lnTo>
                  <a:pt x="3810" y="532129"/>
                </a:lnTo>
                <a:lnTo>
                  <a:pt x="3810" y="530860"/>
                </a:lnTo>
                <a:close/>
              </a:path>
              <a:path w="290829" h="699770">
                <a:moveTo>
                  <a:pt x="3810" y="527050"/>
                </a:moveTo>
                <a:lnTo>
                  <a:pt x="0" y="527050"/>
                </a:lnTo>
                <a:lnTo>
                  <a:pt x="0" y="529589"/>
                </a:lnTo>
                <a:lnTo>
                  <a:pt x="3810" y="529589"/>
                </a:lnTo>
                <a:lnTo>
                  <a:pt x="3810" y="527050"/>
                </a:lnTo>
                <a:close/>
              </a:path>
              <a:path w="290829" h="699770">
                <a:moveTo>
                  <a:pt x="290829" y="530860"/>
                </a:moveTo>
                <a:lnTo>
                  <a:pt x="287019" y="530860"/>
                </a:lnTo>
                <a:lnTo>
                  <a:pt x="287019" y="532129"/>
                </a:lnTo>
                <a:lnTo>
                  <a:pt x="290829" y="532129"/>
                </a:lnTo>
                <a:lnTo>
                  <a:pt x="290829" y="530860"/>
                </a:lnTo>
                <a:close/>
              </a:path>
              <a:path w="290829" h="699770">
                <a:moveTo>
                  <a:pt x="290829" y="527050"/>
                </a:moveTo>
                <a:lnTo>
                  <a:pt x="287019" y="527050"/>
                </a:lnTo>
                <a:lnTo>
                  <a:pt x="287019" y="529589"/>
                </a:lnTo>
                <a:lnTo>
                  <a:pt x="290829" y="529589"/>
                </a:lnTo>
                <a:lnTo>
                  <a:pt x="290829" y="527050"/>
                </a:lnTo>
                <a:close/>
              </a:path>
              <a:path w="290829" h="699770">
                <a:moveTo>
                  <a:pt x="3810" y="524510"/>
                </a:moveTo>
                <a:lnTo>
                  <a:pt x="0" y="524510"/>
                </a:lnTo>
                <a:lnTo>
                  <a:pt x="0" y="525779"/>
                </a:lnTo>
                <a:lnTo>
                  <a:pt x="3810" y="525779"/>
                </a:lnTo>
                <a:lnTo>
                  <a:pt x="3810" y="524510"/>
                </a:lnTo>
                <a:close/>
              </a:path>
              <a:path w="290829" h="699770">
                <a:moveTo>
                  <a:pt x="3810" y="520700"/>
                </a:moveTo>
                <a:lnTo>
                  <a:pt x="0" y="520700"/>
                </a:lnTo>
                <a:lnTo>
                  <a:pt x="0" y="523239"/>
                </a:lnTo>
                <a:lnTo>
                  <a:pt x="3810" y="523239"/>
                </a:lnTo>
                <a:lnTo>
                  <a:pt x="3810" y="520700"/>
                </a:lnTo>
                <a:close/>
              </a:path>
              <a:path w="290829" h="699770">
                <a:moveTo>
                  <a:pt x="290829" y="524510"/>
                </a:moveTo>
                <a:lnTo>
                  <a:pt x="287019" y="524510"/>
                </a:lnTo>
                <a:lnTo>
                  <a:pt x="287019" y="525779"/>
                </a:lnTo>
                <a:lnTo>
                  <a:pt x="290829" y="525779"/>
                </a:lnTo>
                <a:lnTo>
                  <a:pt x="290829" y="524510"/>
                </a:lnTo>
                <a:close/>
              </a:path>
              <a:path w="290829" h="699770">
                <a:moveTo>
                  <a:pt x="290829" y="520700"/>
                </a:moveTo>
                <a:lnTo>
                  <a:pt x="287019" y="520700"/>
                </a:lnTo>
                <a:lnTo>
                  <a:pt x="287019" y="523239"/>
                </a:lnTo>
                <a:lnTo>
                  <a:pt x="290829" y="523239"/>
                </a:lnTo>
                <a:lnTo>
                  <a:pt x="290829" y="520700"/>
                </a:lnTo>
                <a:close/>
              </a:path>
              <a:path w="290829" h="699770">
                <a:moveTo>
                  <a:pt x="3810" y="518160"/>
                </a:moveTo>
                <a:lnTo>
                  <a:pt x="0" y="518160"/>
                </a:lnTo>
                <a:lnTo>
                  <a:pt x="0" y="519429"/>
                </a:lnTo>
                <a:lnTo>
                  <a:pt x="3810" y="519429"/>
                </a:lnTo>
                <a:lnTo>
                  <a:pt x="3810" y="518160"/>
                </a:lnTo>
                <a:close/>
              </a:path>
              <a:path w="290829" h="699770">
                <a:moveTo>
                  <a:pt x="3810" y="514350"/>
                </a:moveTo>
                <a:lnTo>
                  <a:pt x="0" y="514350"/>
                </a:lnTo>
                <a:lnTo>
                  <a:pt x="0" y="516889"/>
                </a:lnTo>
                <a:lnTo>
                  <a:pt x="3810" y="516889"/>
                </a:lnTo>
                <a:lnTo>
                  <a:pt x="3810" y="514350"/>
                </a:lnTo>
                <a:close/>
              </a:path>
              <a:path w="290829" h="699770">
                <a:moveTo>
                  <a:pt x="290829" y="518160"/>
                </a:moveTo>
                <a:lnTo>
                  <a:pt x="287019" y="518160"/>
                </a:lnTo>
                <a:lnTo>
                  <a:pt x="287019" y="519429"/>
                </a:lnTo>
                <a:lnTo>
                  <a:pt x="290829" y="519429"/>
                </a:lnTo>
                <a:lnTo>
                  <a:pt x="290829" y="518160"/>
                </a:lnTo>
                <a:close/>
              </a:path>
              <a:path w="290829" h="699770">
                <a:moveTo>
                  <a:pt x="290829" y="514350"/>
                </a:moveTo>
                <a:lnTo>
                  <a:pt x="287019" y="514350"/>
                </a:lnTo>
                <a:lnTo>
                  <a:pt x="287019" y="516889"/>
                </a:lnTo>
                <a:lnTo>
                  <a:pt x="290829" y="516889"/>
                </a:lnTo>
                <a:lnTo>
                  <a:pt x="290829" y="514350"/>
                </a:lnTo>
                <a:close/>
              </a:path>
              <a:path w="290829" h="699770">
                <a:moveTo>
                  <a:pt x="3810" y="511810"/>
                </a:moveTo>
                <a:lnTo>
                  <a:pt x="0" y="511810"/>
                </a:lnTo>
                <a:lnTo>
                  <a:pt x="0" y="513079"/>
                </a:lnTo>
                <a:lnTo>
                  <a:pt x="3810" y="513079"/>
                </a:lnTo>
                <a:lnTo>
                  <a:pt x="3810" y="511810"/>
                </a:lnTo>
                <a:close/>
              </a:path>
              <a:path w="290829" h="699770">
                <a:moveTo>
                  <a:pt x="3810" y="508000"/>
                </a:moveTo>
                <a:lnTo>
                  <a:pt x="0" y="508000"/>
                </a:lnTo>
                <a:lnTo>
                  <a:pt x="0" y="510539"/>
                </a:lnTo>
                <a:lnTo>
                  <a:pt x="3810" y="510539"/>
                </a:lnTo>
                <a:lnTo>
                  <a:pt x="3810" y="508000"/>
                </a:lnTo>
                <a:close/>
              </a:path>
              <a:path w="290829" h="699770">
                <a:moveTo>
                  <a:pt x="290829" y="511810"/>
                </a:moveTo>
                <a:lnTo>
                  <a:pt x="287019" y="511810"/>
                </a:lnTo>
                <a:lnTo>
                  <a:pt x="287019" y="513079"/>
                </a:lnTo>
                <a:lnTo>
                  <a:pt x="290829" y="513079"/>
                </a:lnTo>
                <a:lnTo>
                  <a:pt x="290829" y="511810"/>
                </a:lnTo>
                <a:close/>
              </a:path>
              <a:path w="290829" h="699770">
                <a:moveTo>
                  <a:pt x="290829" y="508000"/>
                </a:moveTo>
                <a:lnTo>
                  <a:pt x="287019" y="508000"/>
                </a:lnTo>
                <a:lnTo>
                  <a:pt x="287019" y="510539"/>
                </a:lnTo>
                <a:lnTo>
                  <a:pt x="290829" y="510539"/>
                </a:lnTo>
                <a:lnTo>
                  <a:pt x="290829" y="508000"/>
                </a:lnTo>
                <a:close/>
              </a:path>
              <a:path w="290829" h="699770">
                <a:moveTo>
                  <a:pt x="3810" y="505460"/>
                </a:moveTo>
                <a:lnTo>
                  <a:pt x="0" y="505460"/>
                </a:lnTo>
                <a:lnTo>
                  <a:pt x="0" y="506729"/>
                </a:lnTo>
                <a:lnTo>
                  <a:pt x="3810" y="506729"/>
                </a:lnTo>
                <a:lnTo>
                  <a:pt x="3810" y="505460"/>
                </a:lnTo>
                <a:close/>
              </a:path>
              <a:path w="290829" h="699770">
                <a:moveTo>
                  <a:pt x="3810" y="501650"/>
                </a:moveTo>
                <a:lnTo>
                  <a:pt x="0" y="501650"/>
                </a:lnTo>
                <a:lnTo>
                  <a:pt x="0" y="504189"/>
                </a:lnTo>
                <a:lnTo>
                  <a:pt x="3810" y="504189"/>
                </a:lnTo>
                <a:lnTo>
                  <a:pt x="3810" y="501650"/>
                </a:lnTo>
                <a:close/>
              </a:path>
              <a:path w="290829" h="699770">
                <a:moveTo>
                  <a:pt x="290829" y="505460"/>
                </a:moveTo>
                <a:lnTo>
                  <a:pt x="287019" y="505460"/>
                </a:lnTo>
                <a:lnTo>
                  <a:pt x="287019" y="506729"/>
                </a:lnTo>
                <a:lnTo>
                  <a:pt x="290829" y="506729"/>
                </a:lnTo>
                <a:lnTo>
                  <a:pt x="290829" y="505460"/>
                </a:lnTo>
                <a:close/>
              </a:path>
              <a:path w="290829" h="699770">
                <a:moveTo>
                  <a:pt x="290829" y="501650"/>
                </a:moveTo>
                <a:lnTo>
                  <a:pt x="287019" y="501650"/>
                </a:lnTo>
                <a:lnTo>
                  <a:pt x="287019" y="504189"/>
                </a:lnTo>
                <a:lnTo>
                  <a:pt x="290829" y="504189"/>
                </a:lnTo>
                <a:lnTo>
                  <a:pt x="290829" y="501650"/>
                </a:lnTo>
                <a:close/>
              </a:path>
              <a:path w="290829" h="699770">
                <a:moveTo>
                  <a:pt x="3810" y="499110"/>
                </a:moveTo>
                <a:lnTo>
                  <a:pt x="0" y="499110"/>
                </a:lnTo>
                <a:lnTo>
                  <a:pt x="0" y="500379"/>
                </a:lnTo>
                <a:lnTo>
                  <a:pt x="3810" y="500379"/>
                </a:lnTo>
                <a:lnTo>
                  <a:pt x="3810" y="499110"/>
                </a:lnTo>
                <a:close/>
              </a:path>
              <a:path w="290829" h="699770">
                <a:moveTo>
                  <a:pt x="3810" y="495300"/>
                </a:moveTo>
                <a:lnTo>
                  <a:pt x="0" y="495300"/>
                </a:lnTo>
                <a:lnTo>
                  <a:pt x="0" y="497839"/>
                </a:lnTo>
                <a:lnTo>
                  <a:pt x="3810" y="497839"/>
                </a:lnTo>
                <a:lnTo>
                  <a:pt x="3810" y="495300"/>
                </a:lnTo>
                <a:close/>
              </a:path>
              <a:path w="290829" h="699770">
                <a:moveTo>
                  <a:pt x="290829" y="499110"/>
                </a:moveTo>
                <a:lnTo>
                  <a:pt x="287019" y="499110"/>
                </a:lnTo>
                <a:lnTo>
                  <a:pt x="287019" y="500379"/>
                </a:lnTo>
                <a:lnTo>
                  <a:pt x="290829" y="500379"/>
                </a:lnTo>
                <a:lnTo>
                  <a:pt x="290829" y="499110"/>
                </a:lnTo>
                <a:close/>
              </a:path>
              <a:path w="290829" h="699770">
                <a:moveTo>
                  <a:pt x="290829" y="495300"/>
                </a:moveTo>
                <a:lnTo>
                  <a:pt x="287019" y="495300"/>
                </a:lnTo>
                <a:lnTo>
                  <a:pt x="287019" y="497839"/>
                </a:lnTo>
                <a:lnTo>
                  <a:pt x="290829" y="497839"/>
                </a:lnTo>
                <a:lnTo>
                  <a:pt x="290829" y="495300"/>
                </a:lnTo>
                <a:close/>
              </a:path>
              <a:path w="290829" h="699770">
                <a:moveTo>
                  <a:pt x="3810" y="492887"/>
                </a:moveTo>
                <a:lnTo>
                  <a:pt x="0" y="492887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92887"/>
                </a:lnTo>
                <a:close/>
              </a:path>
              <a:path w="290829" h="699770">
                <a:moveTo>
                  <a:pt x="3810" y="488950"/>
                </a:moveTo>
                <a:lnTo>
                  <a:pt x="0" y="488950"/>
                </a:lnTo>
                <a:lnTo>
                  <a:pt x="0" y="491489"/>
                </a:lnTo>
                <a:lnTo>
                  <a:pt x="3810" y="491489"/>
                </a:lnTo>
                <a:lnTo>
                  <a:pt x="3810" y="488950"/>
                </a:lnTo>
                <a:close/>
              </a:path>
              <a:path w="290829" h="699770">
                <a:moveTo>
                  <a:pt x="3810" y="486537"/>
                </a:moveTo>
                <a:lnTo>
                  <a:pt x="0" y="486537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6537"/>
                </a:lnTo>
                <a:close/>
              </a:path>
              <a:path w="290829" h="699770">
                <a:moveTo>
                  <a:pt x="3810" y="482600"/>
                </a:moveTo>
                <a:lnTo>
                  <a:pt x="0" y="482600"/>
                </a:lnTo>
                <a:lnTo>
                  <a:pt x="0" y="485139"/>
                </a:lnTo>
                <a:lnTo>
                  <a:pt x="3810" y="485139"/>
                </a:lnTo>
                <a:lnTo>
                  <a:pt x="3810" y="482600"/>
                </a:lnTo>
                <a:close/>
              </a:path>
              <a:path w="290829" h="699770">
                <a:moveTo>
                  <a:pt x="3810" y="478789"/>
                </a:moveTo>
                <a:lnTo>
                  <a:pt x="2539" y="478789"/>
                </a:lnTo>
                <a:lnTo>
                  <a:pt x="2539" y="481329"/>
                </a:lnTo>
                <a:lnTo>
                  <a:pt x="3810" y="481329"/>
                </a:lnTo>
                <a:lnTo>
                  <a:pt x="3810" y="478789"/>
                </a:lnTo>
                <a:close/>
              </a:path>
              <a:path w="290829" h="699770">
                <a:moveTo>
                  <a:pt x="2539" y="468629"/>
                </a:moveTo>
                <a:lnTo>
                  <a:pt x="1269" y="468629"/>
                </a:lnTo>
                <a:lnTo>
                  <a:pt x="1269" y="469900"/>
                </a:lnTo>
                <a:lnTo>
                  <a:pt x="2539" y="469900"/>
                </a:lnTo>
                <a:lnTo>
                  <a:pt x="2539" y="468629"/>
                </a:lnTo>
                <a:close/>
              </a:path>
              <a:path w="290829" h="699770">
                <a:moveTo>
                  <a:pt x="3810" y="467487"/>
                </a:moveTo>
                <a:lnTo>
                  <a:pt x="0" y="467487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7487"/>
                </a:lnTo>
                <a:close/>
              </a:path>
              <a:path w="290829" h="699770">
                <a:moveTo>
                  <a:pt x="3810" y="463550"/>
                </a:moveTo>
                <a:lnTo>
                  <a:pt x="0" y="463550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63550"/>
                </a:lnTo>
                <a:close/>
              </a:path>
              <a:path w="290829" h="699770">
                <a:moveTo>
                  <a:pt x="3810" y="461137"/>
                </a:moveTo>
                <a:lnTo>
                  <a:pt x="0" y="461137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61137"/>
                </a:lnTo>
                <a:close/>
              </a:path>
              <a:path w="290829" h="699770">
                <a:moveTo>
                  <a:pt x="3810" y="457200"/>
                </a:moveTo>
                <a:lnTo>
                  <a:pt x="0" y="457200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57200"/>
                </a:lnTo>
                <a:close/>
              </a:path>
              <a:path w="290829" h="699770">
                <a:moveTo>
                  <a:pt x="3810" y="454787"/>
                </a:moveTo>
                <a:lnTo>
                  <a:pt x="0" y="454787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54787"/>
                </a:lnTo>
                <a:close/>
              </a:path>
              <a:path w="290829" h="699770">
                <a:moveTo>
                  <a:pt x="3810" y="450850"/>
                </a:moveTo>
                <a:lnTo>
                  <a:pt x="0" y="450850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50850"/>
                </a:lnTo>
                <a:close/>
              </a:path>
              <a:path w="290829" h="699770">
                <a:moveTo>
                  <a:pt x="3810" y="448437"/>
                </a:moveTo>
                <a:lnTo>
                  <a:pt x="0" y="448437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8437"/>
                </a:lnTo>
                <a:close/>
              </a:path>
              <a:path w="290829" h="699770">
                <a:moveTo>
                  <a:pt x="3810" y="444500"/>
                </a:moveTo>
                <a:lnTo>
                  <a:pt x="0" y="444500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4500"/>
                </a:lnTo>
                <a:close/>
              </a:path>
              <a:path w="290829" h="699770">
                <a:moveTo>
                  <a:pt x="3810" y="442087"/>
                </a:moveTo>
                <a:lnTo>
                  <a:pt x="0" y="442087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42087"/>
                </a:lnTo>
                <a:close/>
              </a:path>
              <a:path w="290829" h="699770">
                <a:moveTo>
                  <a:pt x="3810" y="438150"/>
                </a:moveTo>
                <a:lnTo>
                  <a:pt x="0" y="438150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8150"/>
                </a:lnTo>
                <a:close/>
              </a:path>
              <a:path w="290829" h="699770">
                <a:moveTo>
                  <a:pt x="290829" y="492760"/>
                </a:moveTo>
                <a:lnTo>
                  <a:pt x="287019" y="492760"/>
                </a:lnTo>
                <a:lnTo>
                  <a:pt x="287019" y="494029"/>
                </a:lnTo>
                <a:lnTo>
                  <a:pt x="290829" y="494029"/>
                </a:lnTo>
                <a:lnTo>
                  <a:pt x="290829" y="492760"/>
                </a:lnTo>
                <a:close/>
              </a:path>
              <a:path w="290829" h="699770">
                <a:moveTo>
                  <a:pt x="290829" y="488950"/>
                </a:moveTo>
                <a:lnTo>
                  <a:pt x="287019" y="488950"/>
                </a:lnTo>
                <a:lnTo>
                  <a:pt x="287019" y="491489"/>
                </a:lnTo>
                <a:lnTo>
                  <a:pt x="290829" y="491489"/>
                </a:lnTo>
                <a:lnTo>
                  <a:pt x="290829" y="488950"/>
                </a:lnTo>
                <a:close/>
              </a:path>
              <a:path w="290829" h="699770">
                <a:moveTo>
                  <a:pt x="290829" y="486410"/>
                </a:moveTo>
                <a:lnTo>
                  <a:pt x="287019" y="486410"/>
                </a:lnTo>
                <a:lnTo>
                  <a:pt x="287019" y="487679"/>
                </a:lnTo>
                <a:lnTo>
                  <a:pt x="290829" y="487679"/>
                </a:lnTo>
                <a:lnTo>
                  <a:pt x="290829" y="486410"/>
                </a:lnTo>
                <a:close/>
              </a:path>
              <a:path w="290829" h="699770">
                <a:moveTo>
                  <a:pt x="290829" y="482600"/>
                </a:moveTo>
                <a:lnTo>
                  <a:pt x="287019" y="482600"/>
                </a:lnTo>
                <a:lnTo>
                  <a:pt x="287019" y="485139"/>
                </a:lnTo>
                <a:lnTo>
                  <a:pt x="290829" y="485139"/>
                </a:lnTo>
                <a:lnTo>
                  <a:pt x="290829" y="482600"/>
                </a:lnTo>
                <a:close/>
              </a:path>
              <a:path w="290829" h="699770">
                <a:moveTo>
                  <a:pt x="290829" y="480060"/>
                </a:moveTo>
                <a:lnTo>
                  <a:pt x="287019" y="480060"/>
                </a:lnTo>
                <a:lnTo>
                  <a:pt x="287019" y="481329"/>
                </a:lnTo>
                <a:lnTo>
                  <a:pt x="290829" y="481329"/>
                </a:lnTo>
                <a:lnTo>
                  <a:pt x="290829" y="480060"/>
                </a:lnTo>
                <a:close/>
              </a:path>
              <a:path w="290829" h="699770">
                <a:moveTo>
                  <a:pt x="290829" y="476250"/>
                </a:moveTo>
                <a:lnTo>
                  <a:pt x="287019" y="476250"/>
                </a:lnTo>
                <a:lnTo>
                  <a:pt x="287019" y="478789"/>
                </a:lnTo>
                <a:lnTo>
                  <a:pt x="290829" y="478789"/>
                </a:lnTo>
                <a:lnTo>
                  <a:pt x="290829" y="476250"/>
                </a:lnTo>
                <a:close/>
              </a:path>
              <a:path w="290829" h="699770">
                <a:moveTo>
                  <a:pt x="290829" y="473710"/>
                </a:moveTo>
                <a:lnTo>
                  <a:pt x="287019" y="473710"/>
                </a:lnTo>
                <a:lnTo>
                  <a:pt x="287019" y="474979"/>
                </a:lnTo>
                <a:lnTo>
                  <a:pt x="290829" y="474979"/>
                </a:lnTo>
                <a:lnTo>
                  <a:pt x="290829" y="473710"/>
                </a:lnTo>
                <a:close/>
              </a:path>
              <a:path w="290829" h="699770">
                <a:moveTo>
                  <a:pt x="290829" y="469900"/>
                </a:moveTo>
                <a:lnTo>
                  <a:pt x="287019" y="469900"/>
                </a:lnTo>
                <a:lnTo>
                  <a:pt x="287019" y="472439"/>
                </a:lnTo>
                <a:lnTo>
                  <a:pt x="290829" y="472439"/>
                </a:lnTo>
                <a:lnTo>
                  <a:pt x="290829" y="469900"/>
                </a:lnTo>
                <a:close/>
              </a:path>
              <a:path w="290829" h="699770">
                <a:moveTo>
                  <a:pt x="290829" y="467360"/>
                </a:moveTo>
                <a:lnTo>
                  <a:pt x="287019" y="467360"/>
                </a:lnTo>
                <a:lnTo>
                  <a:pt x="287019" y="468629"/>
                </a:lnTo>
                <a:lnTo>
                  <a:pt x="290829" y="468629"/>
                </a:lnTo>
                <a:lnTo>
                  <a:pt x="290829" y="467360"/>
                </a:lnTo>
                <a:close/>
              </a:path>
              <a:path w="290829" h="699770">
                <a:moveTo>
                  <a:pt x="290829" y="463550"/>
                </a:moveTo>
                <a:lnTo>
                  <a:pt x="287019" y="463550"/>
                </a:lnTo>
                <a:lnTo>
                  <a:pt x="287019" y="466089"/>
                </a:lnTo>
                <a:lnTo>
                  <a:pt x="290829" y="466089"/>
                </a:lnTo>
                <a:lnTo>
                  <a:pt x="290829" y="463550"/>
                </a:lnTo>
                <a:close/>
              </a:path>
              <a:path w="290829" h="699770">
                <a:moveTo>
                  <a:pt x="290829" y="461010"/>
                </a:moveTo>
                <a:lnTo>
                  <a:pt x="287019" y="461010"/>
                </a:lnTo>
                <a:lnTo>
                  <a:pt x="287019" y="462279"/>
                </a:lnTo>
                <a:lnTo>
                  <a:pt x="290829" y="462279"/>
                </a:lnTo>
                <a:lnTo>
                  <a:pt x="290829" y="461010"/>
                </a:lnTo>
                <a:close/>
              </a:path>
              <a:path w="290829" h="699770">
                <a:moveTo>
                  <a:pt x="290829" y="457200"/>
                </a:moveTo>
                <a:lnTo>
                  <a:pt x="287019" y="457200"/>
                </a:lnTo>
                <a:lnTo>
                  <a:pt x="287019" y="459739"/>
                </a:lnTo>
                <a:lnTo>
                  <a:pt x="290829" y="459739"/>
                </a:lnTo>
                <a:lnTo>
                  <a:pt x="290829" y="457200"/>
                </a:lnTo>
                <a:close/>
              </a:path>
              <a:path w="290829" h="699770">
                <a:moveTo>
                  <a:pt x="290829" y="454660"/>
                </a:moveTo>
                <a:lnTo>
                  <a:pt x="287019" y="454660"/>
                </a:lnTo>
                <a:lnTo>
                  <a:pt x="287019" y="455929"/>
                </a:lnTo>
                <a:lnTo>
                  <a:pt x="290829" y="455929"/>
                </a:lnTo>
                <a:lnTo>
                  <a:pt x="290829" y="454660"/>
                </a:lnTo>
                <a:close/>
              </a:path>
              <a:path w="290829" h="699770">
                <a:moveTo>
                  <a:pt x="290829" y="450850"/>
                </a:moveTo>
                <a:lnTo>
                  <a:pt x="287019" y="450850"/>
                </a:lnTo>
                <a:lnTo>
                  <a:pt x="287019" y="453389"/>
                </a:lnTo>
                <a:lnTo>
                  <a:pt x="290829" y="453389"/>
                </a:lnTo>
                <a:lnTo>
                  <a:pt x="290829" y="450850"/>
                </a:lnTo>
                <a:close/>
              </a:path>
              <a:path w="290829" h="699770">
                <a:moveTo>
                  <a:pt x="290829" y="448310"/>
                </a:moveTo>
                <a:lnTo>
                  <a:pt x="287019" y="448310"/>
                </a:lnTo>
                <a:lnTo>
                  <a:pt x="287019" y="449579"/>
                </a:lnTo>
                <a:lnTo>
                  <a:pt x="290829" y="449579"/>
                </a:lnTo>
                <a:lnTo>
                  <a:pt x="290829" y="448310"/>
                </a:lnTo>
                <a:close/>
              </a:path>
              <a:path w="290829" h="699770">
                <a:moveTo>
                  <a:pt x="290829" y="444500"/>
                </a:moveTo>
                <a:lnTo>
                  <a:pt x="287019" y="444500"/>
                </a:lnTo>
                <a:lnTo>
                  <a:pt x="287019" y="447039"/>
                </a:lnTo>
                <a:lnTo>
                  <a:pt x="290829" y="447039"/>
                </a:lnTo>
                <a:lnTo>
                  <a:pt x="290829" y="444500"/>
                </a:lnTo>
                <a:close/>
              </a:path>
              <a:path w="290829" h="699770">
                <a:moveTo>
                  <a:pt x="290829" y="441960"/>
                </a:moveTo>
                <a:lnTo>
                  <a:pt x="287019" y="441960"/>
                </a:lnTo>
                <a:lnTo>
                  <a:pt x="287019" y="443229"/>
                </a:lnTo>
                <a:lnTo>
                  <a:pt x="290829" y="443229"/>
                </a:lnTo>
                <a:lnTo>
                  <a:pt x="290829" y="441960"/>
                </a:lnTo>
                <a:close/>
              </a:path>
              <a:path w="290829" h="699770">
                <a:moveTo>
                  <a:pt x="290829" y="438150"/>
                </a:moveTo>
                <a:lnTo>
                  <a:pt x="287019" y="438150"/>
                </a:lnTo>
                <a:lnTo>
                  <a:pt x="287019" y="440689"/>
                </a:lnTo>
                <a:lnTo>
                  <a:pt x="290829" y="440689"/>
                </a:lnTo>
                <a:lnTo>
                  <a:pt x="290829" y="438150"/>
                </a:lnTo>
                <a:close/>
              </a:path>
              <a:path w="290829" h="699770">
                <a:moveTo>
                  <a:pt x="3810" y="435610"/>
                </a:moveTo>
                <a:lnTo>
                  <a:pt x="0" y="43561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5610"/>
                </a:lnTo>
                <a:close/>
              </a:path>
              <a:path w="290829" h="699770">
                <a:moveTo>
                  <a:pt x="3810" y="431800"/>
                </a:moveTo>
                <a:lnTo>
                  <a:pt x="0" y="43180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31800"/>
                </a:lnTo>
                <a:close/>
              </a:path>
              <a:path w="290829" h="699770">
                <a:moveTo>
                  <a:pt x="290829" y="435610"/>
                </a:moveTo>
                <a:lnTo>
                  <a:pt x="287019" y="435610"/>
                </a:lnTo>
                <a:lnTo>
                  <a:pt x="287019" y="436879"/>
                </a:lnTo>
                <a:lnTo>
                  <a:pt x="290829" y="436879"/>
                </a:lnTo>
                <a:lnTo>
                  <a:pt x="290829" y="435610"/>
                </a:lnTo>
                <a:close/>
              </a:path>
              <a:path w="290829" h="699770">
                <a:moveTo>
                  <a:pt x="290829" y="431800"/>
                </a:moveTo>
                <a:lnTo>
                  <a:pt x="287019" y="431800"/>
                </a:lnTo>
                <a:lnTo>
                  <a:pt x="287019" y="434339"/>
                </a:lnTo>
                <a:lnTo>
                  <a:pt x="290829" y="434339"/>
                </a:lnTo>
                <a:lnTo>
                  <a:pt x="290829" y="431800"/>
                </a:lnTo>
                <a:close/>
              </a:path>
              <a:path w="290829" h="699770">
                <a:moveTo>
                  <a:pt x="3810" y="426720"/>
                </a:moveTo>
                <a:lnTo>
                  <a:pt x="0" y="42672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6720"/>
                </a:lnTo>
                <a:close/>
              </a:path>
              <a:path w="290829" h="699770">
                <a:moveTo>
                  <a:pt x="290829" y="426720"/>
                </a:moveTo>
                <a:lnTo>
                  <a:pt x="287019" y="426720"/>
                </a:lnTo>
                <a:lnTo>
                  <a:pt x="287019" y="430529"/>
                </a:lnTo>
                <a:lnTo>
                  <a:pt x="290829" y="430529"/>
                </a:lnTo>
                <a:lnTo>
                  <a:pt x="290829" y="426720"/>
                </a:lnTo>
                <a:close/>
              </a:path>
              <a:path w="290829" h="699770">
                <a:moveTo>
                  <a:pt x="3810" y="596900"/>
                </a:moveTo>
                <a:lnTo>
                  <a:pt x="0" y="596900"/>
                </a:lnTo>
                <a:lnTo>
                  <a:pt x="0" y="646430"/>
                </a:lnTo>
                <a:lnTo>
                  <a:pt x="1269" y="646430"/>
                </a:lnTo>
                <a:lnTo>
                  <a:pt x="1269" y="640080"/>
                </a:lnTo>
                <a:lnTo>
                  <a:pt x="2539" y="640080"/>
                </a:lnTo>
                <a:lnTo>
                  <a:pt x="2539" y="633730"/>
                </a:lnTo>
                <a:lnTo>
                  <a:pt x="3810" y="633730"/>
                </a:lnTo>
                <a:lnTo>
                  <a:pt x="3810" y="596900"/>
                </a:lnTo>
                <a:close/>
              </a:path>
              <a:path w="290829" h="699770">
                <a:moveTo>
                  <a:pt x="290829" y="596900"/>
                </a:moveTo>
                <a:lnTo>
                  <a:pt x="287019" y="596900"/>
                </a:lnTo>
                <a:lnTo>
                  <a:pt x="287019" y="654050"/>
                </a:lnTo>
                <a:lnTo>
                  <a:pt x="290829" y="654050"/>
                </a:lnTo>
                <a:lnTo>
                  <a:pt x="290829" y="596900"/>
                </a:lnTo>
                <a:close/>
              </a:path>
              <a:path w="290829" h="699770">
                <a:moveTo>
                  <a:pt x="1269" y="669290"/>
                </a:moveTo>
                <a:lnTo>
                  <a:pt x="0" y="669290"/>
                </a:lnTo>
                <a:lnTo>
                  <a:pt x="0" y="699770"/>
                </a:lnTo>
                <a:lnTo>
                  <a:pt x="16509" y="699770"/>
                </a:lnTo>
                <a:lnTo>
                  <a:pt x="16509" y="698500"/>
                </a:lnTo>
                <a:lnTo>
                  <a:pt x="15239" y="698500"/>
                </a:lnTo>
                <a:lnTo>
                  <a:pt x="15239" y="695960"/>
                </a:lnTo>
                <a:lnTo>
                  <a:pt x="3810" y="695960"/>
                </a:lnTo>
                <a:lnTo>
                  <a:pt x="3810" y="676910"/>
                </a:lnTo>
                <a:lnTo>
                  <a:pt x="2539" y="676910"/>
                </a:lnTo>
                <a:lnTo>
                  <a:pt x="2539" y="671830"/>
                </a:lnTo>
                <a:lnTo>
                  <a:pt x="1269" y="671830"/>
                </a:lnTo>
                <a:lnTo>
                  <a:pt x="1269" y="669290"/>
                </a:lnTo>
                <a:close/>
              </a:path>
              <a:path w="290829" h="699770">
                <a:moveTo>
                  <a:pt x="290829" y="654050"/>
                </a:moveTo>
                <a:lnTo>
                  <a:pt x="287019" y="654050"/>
                </a:lnTo>
                <a:lnTo>
                  <a:pt x="287019" y="695960"/>
                </a:lnTo>
                <a:lnTo>
                  <a:pt x="177800" y="695960"/>
                </a:lnTo>
                <a:lnTo>
                  <a:pt x="177800" y="697230"/>
                </a:lnTo>
                <a:lnTo>
                  <a:pt x="176529" y="697230"/>
                </a:lnTo>
                <a:lnTo>
                  <a:pt x="176529" y="698500"/>
                </a:lnTo>
                <a:lnTo>
                  <a:pt x="175260" y="698500"/>
                </a:lnTo>
                <a:lnTo>
                  <a:pt x="175260" y="699770"/>
                </a:lnTo>
                <a:lnTo>
                  <a:pt x="290829" y="699770"/>
                </a:lnTo>
                <a:lnTo>
                  <a:pt x="290829" y="654050"/>
                </a:lnTo>
                <a:close/>
              </a:path>
            </a:pathLst>
          </a:custGeom>
          <a:solidFill>
            <a:srgbClr val="9F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1" name="bk object 4941"/>
          <p:cNvSpPr/>
          <p:nvPr/>
        </p:nvSpPr>
        <p:spPr>
          <a:xfrm>
            <a:off x="5690870" y="2904489"/>
            <a:ext cx="283210" cy="692150"/>
          </a:xfrm>
          <a:custGeom>
            <a:avLst/>
            <a:gdLst/>
            <a:ahLst/>
            <a:cxnLst/>
            <a:rect l="l" t="t" r="r" b="b"/>
            <a:pathLst>
              <a:path w="283210" h="692150">
                <a:moveTo>
                  <a:pt x="283209" y="15239"/>
                </a:moveTo>
                <a:lnTo>
                  <a:pt x="279400" y="15239"/>
                </a:lnTo>
                <a:lnTo>
                  <a:pt x="279400" y="20319"/>
                </a:lnTo>
                <a:lnTo>
                  <a:pt x="283209" y="20319"/>
                </a:lnTo>
                <a:lnTo>
                  <a:pt x="283209" y="15239"/>
                </a:lnTo>
                <a:close/>
              </a:path>
              <a:path w="283210" h="692150">
                <a:moveTo>
                  <a:pt x="283209" y="8889"/>
                </a:moveTo>
                <a:lnTo>
                  <a:pt x="279400" y="8889"/>
                </a:lnTo>
                <a:lnTo>
                  <a:pt x="279400" y="13969"/>
                </a:lnTo>
                <a:lnTo>
                  <a:pt x="283209" y="13969"/>
                </a:lnTo>
                <a:lnTo>
                  <a:pt x="283209" y="8889"/>
                </a:lnTo>
                <a:close/>
              </a:path>
              <a:path w="283210" h="692150">
                <a:moveTo>
                  <a:pt x="283209" y="6350"/>
                </a:moveTo>
                <a:lnTo>
                  <a:pt x="279400" y="6350"/>
                </a:lnTo>
                <a:lnTo>
                  <a:pt x="279400" y="7619"/>
                </a:lnTo>
                <a:lnTo>
                  <a:pt x="283209" y="7619"/>
                </a:lnTo>
                <a:lnTo>
                  <a:pt x="283209" y="6350"/>
                </a:lnTo>
                <a:close/>
              </a:path>
              <a:path w="283210" h="692150">
                <a:moveTo>
                  <a:pt x="283209" y="2539"/>
                </a:moveTo>
                <a:lnTo>
                  <a:pt x="82550" y="2539"/>
                </a:lnTo>
                <a:lnTo>
                  <a:pt x="82550" y="3810"/>
                </a:lnTo>
                <a:lnTo>
                  <a:pt x="279400" y="3810"/>
                </a:lnTo>
                <a:lnTo>
                  <a:pt x="279400" y="5079"/>
                </a:lnTo>
                <a:lnTo>
                  <a:pt x="283209" y="5079"/>
                </a:lnTo>
                <a:lnTo>
                  <a:pt x="283209" y="2539"/>
                </a:lnTo>
                <a:close/>
              </a:path>
              <a:path w="283210" h="692150">
                <a:moveTo>
                  <a:pt x="85089" y="1269"/>
                </a:moveTo>
                <a:lnTo>
                  <a:pt x="83819" y="1269"/>
                </a:lnTo>
                <a:lnTo>
                  <a:pt x="83819" y="2539"/>
                </a:lnTo>
                <a:lnTo>
                  <a:pt x="85089" y="2539"/>
                </a:lnTo>
                <a:lnTo>
                  <a:pt x="85089" y="1269"/>
                </a:lnTo>
                <a:close/>
              </a:path>
              <a:path w="283210" h="692150">
                <a:moveTo>
                  <a:pt x="283209" y="0"/>
                </a:moveTo>
                <a:lnTo>
                  <a:pt x="86359" y="0"/>
                </a:lnTo>
                <a:lnTo>
                  <a:pt x="86359" y="1269"/>
                </a:lnTo>
                <a:lnTo>
                  <a:pt x="283209" y="1269"/>
                </a:lnTo>
                <a:lnTo>
                  <a:pt x="283209" y="0"/>
                </a:lnTo>
                <a:close/>
              </a:path>
              <a:path w="283210" h="692150">
                <a:moveTo>
                  <a:pt x="283209" y="21590"/>
                </a:moveTo>
                <a:lnTo>
                  <a:pt x="279400" y="21590"/>
                </a:lnTo>
                <a:lnTo>
                  <a:pt x="279400" y="27939"/>
                </a:lnTo>
                <a:lnTo>
                  <a:pt x="283209" y="27939"/>
                </a:lnTo>
                <a:lnTo>
                  <a:pt x="283209" y="21590"/>
                </a:lnTo>
                <a:close/>
              </a:path>
              <a:path w="283210" h="692150">
                <a:moveTo>
                  <a:pt x="283209" y="106806"/>
                </a:moveTo>
                <a:lnTo>
                  <a:pt x="279400" y="106806"/>
                </a:lnTo>
                <a:lnTo>
                  <a:pt x="279400" y="116839"/>
                </a:lnTo>
                <a:lnTo>
                  <a:pt x="283209" y="116839"/>
                </a:lnTo>
                <a:lnTo>
                  <a:pt x="283209" y="106806"/>
                </a:lnTo>
                <a:close/>
              </a:path>
              <a:path w="283210" h="692150">
                <a:moveTo>
                  <a:pt x="283209" y="103124"/>
                </a:moveTo>
                <a:lnTo>
                  <a:pt x="279400" y="103124"/>
                </a:lnTo>
                <a:lnTo>
                  <a:pt x="279400" y="106679"/>
                </a:lnTo>
                <a:lnTo>
                  <a:pt x="283209" y="106679"/>
                </a:lnTo>
                <a:lnTo>
                  <a:pt x="283209" y="103124"/>
                </a:lnTo>
                <a:close/>
              </a:path>
              <a:path w="283210" h="692150">
                <a:moveTo>
                  <a:pt x="283209" y="100456"/>
                </a:moveTo>
                <a:lnTo>
                  <a:pt x="279400" y="100456"/>
                </a:lnTo>
                <a:lnTo>
                  <a:pt x="279400" y="102869"/>
                </a:lnTo>
                <a:lnTo>
                  <a:pt x="283209" y="102869"/>
                </a:lnTo>
                <a:lnTo>
                  <a:pt x="283209" y="100456"/>
                </a:lnTo>
                <a:close/>
              </a:path>
              <a:path w="283210" h="692150">
                <a:moveTo>
                  <a:pt x="283209" y="96774"/>
                </a:moveTo>
                <a:lnTo>
                  <a:pt x="279400" y="96774"/>
                </a:lnTo>
                <a:lnTo>
                  <a:pt x="279400" y="100329"/>
                </a:lnTo>
                <a:lnTo>
                  <a:pt x="283209" y="100329"/>
                </a:lnTo>
                <a:lnTo>
                  <a:pt x="283209" y="96774"/>
                </a:lnTo>
                <a:close/>
              </a:path>
              <a:path w="283210" h="692150">
                <a:moveTo>
                  <a:pt x="283209" y="94106"/>
                </a:moveTo>
                <a:lnTo>
                  <a:pt x="279400" y="94106"/>
                </a:lnTo>
                <a:lnTo>
                  <a:pt x="279400" y="96519"/>
                </a:lnTo>
                <a:lnTo>
                  <a:pt x="283209" y="96519"/>
                </a:lnTo>
                <a:lnTo>
                  <a:pt x="283209" y="94106"/>
                </a:lnTo>
                <a:close/>
              </a:path>
              <a:path w="283210" h="692150">
                <a:moveTo>
                  <a:pt x="283209" y="90424"/>
                </a:moveTo>
                <a:lnTo>
                  <a:pt x="279400" y="90424"/>
                </a:lnTo>
                <a:lnTo>
                  <a:pt x="279400" y="93979"/>
                </a:lnTo>
                <a:lnTo>
                  <a:pt x="283209" y="93979"/>
                </a:lnTo>
                <a:lnTo>
                  <a:pt x="283209" y="90424"/>
                </a:lnTo>
                <a:close/>
              </a:path>
              <a:path w="283210" h="692150">
                <a:moveTo>
                  <a:pt x="283209" y="87756"/>
                </a:moveTo>
                <a:lnTo>
                  <a:pt x="279400" y="87756"/>
                </a:lnTo>
                <a:lnTo>
                  <a:pt x="279400" y="90169"/>
                </a:lnTo>
                <a:lnTo>
                  <a:pt x="283209" y="90169"/>
                </a:lnTo>
                <a:lnTo>
                  <a:pt x="283209" y="87756"/>
                </a:lnTo>
                <a:close/>
              </a:path>
              <a:path w="283210" h="692150">
                <a:moveTo>
                  <a:pt x="283209" y="84074"/>
                </a:moveTo>
                <a:lnTo>
                  <a:pt x="279400" y="84074"/>
                </a:lnTo>
                <a:lnTo>
                  <a:pt x="279400" y="87629"/>
                </a:lnTo>
                <a:lnTo>
                  <a:pt x="283209" y="87629"/>
                </a:lnTo>
                <a:lnTo>
                  <a:pt x="283209" y="84074"/>
                </a:lnTo>
                <a:close/>
              </a:path>
              <a:path w="283210" h="692150">
                <a:moveTo>
                  <a:pt x="283209" y="81406"/>
                </a:moveTo>
                <a:lnTo>
                  <a:pt x="279400" y="81406"/>
                </a:lnTo>
                <a:lnTo>
                  <a:pt x="279400" y="83819"/>
                </a:lnTo>
                <a:lnTo>
                  <a:pt x="283209" y="83819"/>
                </a:lnTo>
                <a:lnTo>
                  <a:pt x="283209" y="81406"/>
                </a:lnTo>
                <a:close/>
              </a:path>
              <a:path w="283210" h="692150">
                <a:moveTo>
                  <a:pt x="283209" y="77724"/>
                </a:moveTo>
                <a:lnTo>
                  <a:pt x="279400" y="77724"/>
                </a:lnTo>
                <a:lnTo>
                  <a:pt x="279400" y="81279"/>
                </a:lnTo>
                <a:lnTo>
                  <a:pt x="283209" y="81279"/>
                </a:lnTo>
                <a:lnTo>
                  <a:pt x="283209" y="77724"/>
                </a:lnTo>
                <a:close/>
              </a:path>
              <a:path w="283210" h="692150">
                <a:moveTo>
                  <a:pt x="283209" y="75056"/>
                </a:moveTo>
                <a:lnTo>
                  <a:pt x="279400" y="75056"/>
                </a:lnTo>
                <a:lnTo>
                  <a:pt x="279400" y="77469"/>
                </a:lnTo>
                <a:lnTo>
                  <a:pt x="283209" y="77469"/>
                </a:lnTo>
                <a:lnTo>
                  <a:pt x="283209" y="75056"/>
                </a:lnTo>
                <a:close/>
              </a:path>
              <a:path w="283210" h="692150">
                <a:moveTo>
                  <a:pt x="283209" y="71374"/>
                </a:moveTo>
                <a:lnTo>
                  <a:pt x="279400" y="71374"/>
                </a:lnTo>
                <a:lnTo>
                  <a:pt x="279400" y="74929"/>
                </a:lnTo>
                <a:lnTo>
                  <a:pt x="283209" y="74929"/>
                </a:lnTo>
                <a:lnTo>
                  <a:pt x="283209" y="71374"/>
                </a:lnTo>
                <a:close/>
              </a:path>
              <a:path w="283210" h="692150">
                <a:moveTo>
                  <a:pt x="283209" y="68706"/>
                </a:moveTo>
                <a:lnTo>
                  <a:pt x="279400" y="68706"/>
                </a:lnTo>
                <a:lnTo>
                  <a:pt x="279400" y="71119"/>
                </a:lnTo>
                <a:lnTo>
                  <a:pt x="283209" y="71119"/>
                </a:lnTo>
                <a:lnTo>
                  <a:pt x="283209" y="68706"/>
                </a:lnTo>
                <a:close/>
              </a:path>
              <a:path w="283210" h="692150">
                <a:moveTo>
                  <a:pt x="283209" y="65024"/>
                </a:moveTo>
                <a:lnTo>
                  <a:pt x="279400" y="65024"/>
                </a:lnTo>
                <a:lnTo>
                  <a:pt x="279400" y="68579"/>
                </a:lnTo>
                <a:lnTo>
                  <a:pt x="283209" y="68579"/>
                </a:lnTo>
                <a:lnTo>
                  <a:pt x="283209" y="65024"/>
                </a:lnTo>
                <a:close/>
              </a:path>
              <a:path w="283210" h="692150">
                <a:moveTo>
                  <a:pt x="283209" y="62356"/>
                </a:moveTo>
                <a:lnTo>
                  <a:pt x="279400" y="62356"/>
                </a:lnTo>
                <a:lnTo>
                  <a:pt x="279400" y="64769"/>
                </a:lnTo>
                <a:lnTo>
                  <a:pt x="283209" y="64769"/>
                </a:lnTo>
                <a:lnTo>
                  <a:pt x="283209" y="62356"/>
                </a:lnTo>
                <a:close/>
              </a:path>
              <a:path w="283210" h="692150">
                <a:moveTo>
                  <a:pt x="283209" y="58674"/>
                </a:moveTo>
                <a:lnTo>
                  <a:pt x="279400" y="58674"/>
                </a:lnTo>
                <a:lnTo>
                  <a:pt x="279400" y="62229"/>
                </a:lnTo>
                <a:lnTo>
                  <a:pt x="283209" y="62229"/>
                </a:lnTo>
                <a:lnTo>
                  <a:pt x="283209" y="58674"/>
                </a:lnTo>
                <a:close/>
              </a:path>
              <a:path w="283210" h="692150">
                <a:moveTo>
                  <a:pt x="283209" y="56006"/>
                </a:moveTo>
                <a:lnTo>
                  <a:pt x="279400" y="56006"/>
                </a:lnTo>
                <a:lnTo>
                  <a:pt x="279400" y="58419"/>
                </a:lnTo>
                <a:lnTo>
                  <a:pt x="283209" y="58419"/>
                </a:lnTo>
                <a:lnTo>
                  <a:pt x="283209" y="56006"/>
                </a:lnTo>
                <a:close/>
              </a:path>
              <a:path w="283210" h="692150">
                <a:moveTo>
                  <a:pt x="283209" y="52324"/>
                </a:moveTo>
                <a:lnTo>
                  <a:pt x="279400" y="52324"/>
                </a:lnTo>
                <a:lnTo>
                  <a:pt x="279400" y="55879"/>
                </a:lnTo>
                <a:lnTo>
                  <a:pt x="283209" y="55879"/>
                </a:lnTo>
                <a:lnTo>
                  <a:pt x="283209" y="52324"/>
                </a:lnTo>
                <a:close/>
              </a:path>
              <a:path w="283210" h="692150">
                <a:moveTo>
                  <a:pt x="283209" y="49656"/>
                </a:moveTo>
                <a:lnTo>
                  <a:pt x="279400" y="49656"/>
                </a:lnTo>
                <a:lnTo>
                  <a:pt x="279400" y="52069"/>
                </a:lnTo>
                <a:lnTo>
                  <a:pt x="283209" y="52069"/>
                </a:lnTo>
                <a:lnTo>
                  <a:pt x="283209" y="49656"/>
                </a:lnTo>
                <a:close/>
              </a:path>
              <a:path w="283210" h="692150">
                <a:moveTo>
                  <a:pt x="283209" y="45974"/>
                </a:moveTo>
                <a:lnTo>
                  <a:pt x="279400" y="45974"/>
                </a:lnTo>
                <a:lnTo>
                  <a:pt x="279400" y="49529"/>
                </a:lnTo>
                <a:lnTo>
                  <a:pt x="283209" y="49529"/>
                </a:lnTo>
                <a:lnTo>
                  <a:pt x="283209" y="45974"/>
                </a:lnTo>
                <a:close/>
              </a:path>
              <a:path w="283210" h="692150">
                <a:moveTo>
                  <a:pt x="283209" y="43306"/>
                </a:moveTo>
                <a:lnTo>
                  <a:pt x="279400" y="43306"/>
                </a:lnTo>
                <a:lnTo>
                  <a:pt x="279400" y="45719"/>
                </a:lnTo>
                <a:lnTo>
                  <a:pt x="283209" y="45719"/>
                </a:lnTo>
                <a:lnTo>
                  <a:pt x="283209" y="43306"/>
                </a:lnTo>
                <a:close/>
              </a:path>
              <a:path w="283210" h="692150">
                <a:moveTo>
                  <a:pt x="283209" y="39624"/>
                </a:moveTo>
                <a:lnTo>
                  <a:pt x="279400" y="39624"/>
                </a:lnTo>
                <a:lnTo>
                  <a:pt x="279400" y="43179"/>
                </a:lnTo>
                <a:lnTo>
                  <a:pt x="283209" y="43179"/>
                </a:lnTo>
                <a:lnTo>
                  <a:pt x="283209" y="39624"/>
                </a:lnTo>
                <a:close/>
              </a:path>
              <a:path w="283210" h="692150">
                <a:moveTo>
                  <a:pt x="283209" y="36956"/>
                </a:moveTo>
                <a:lnTo>
                  <a:pt x="279400" y="36956"/>
                </a:lnTo>
                <a:lnTo>
                  <a:pt x="279400" y="39369"/>
                </a:lnTo>
                <a:lnTo>
                  <a:pt x="283209" y="39369"/>
                </a:lnTo>
                <a:lnTo>
                  <a:pt x="283209" y="36956"/>
                </a:lnTo>
                <a:close/>
              </a:path>
              <a:path w="283210" h="692150">
                <a:moveTo>
                  <a:pt x="283209" y="33274"/>
                </a:moveTo>
                <a:lnTo>
                  <a:pt x="279400" y="33274"/>
                </a:lnTo>
                <a:lnTo>
                  <a:pt x="279400" y="36829"/>
                </a:lnTo>
                <a:lnTo>
                  <a:pt x="283209" y="36829"/>
                </a:lnTo>
                <a:lnTo>
                  <a:pt x="283209" y="33274"/>
                </a:lnTo>
                <a:close/>
              </a:path>
              <a:path w="283210" h="692150">
                <a:moveTo>
                  <a:pt x="283209" y="30606"/>
                </a:moveTo>
                <a:lnTo>
                  <a:pt x="279400" y="30606"/>
                </a:lnTo>
                <a:lnTo>
                  <a:pt x="279400" y="33019"/>
                </a:lnTo>
                <a:lnTo>
                  <a:pt x="283209" y="33019"/>
                </a:lnTo>
                <a:lnTo>
                  <a:pt x="283209" y="30606"/>
                </a:lnTo>
                <a:close/>
              </a:path>
              <a:path w="283210" h="692150">
                <a:moveTo>
                  <a:pt x="283209" y="28066"/>
                </a:moveTo>
                <a:lnTo>
                  <a:pt x="279400" y="28066"/>
                </a:lnTo>
                <a:lnTo>
                  <a:pt x="279400" y="30479"/>
                </a:lnTo>
                <a:lnTo>
                  <a:pt x="283209" y="30479"/>
                </a:lnTo>
                <a:lnTo>
                  <a:pt x="283209" y="28066"/>
                </a:lnTo>
                <a:close/>
              </a:path>
              <a:path w="283210" h="692150">
                <a:moveTo>
                  <a:pt x="3809" y="127000"/>
                </a:moveTo>
                <a:lnTo>
                  <a:pt x="2539" y="127000"/>
                </a:lnTo>
                <a:lnTo>
                  <a:pt x="2539" y="129539"/>
                </a:lnTo>
                <a:lnTo>
                  <a:pt x="1269" y="129539"/>
                </a:lnTo>
                <a:lnTo>
                  <a:pt x="1269" y="133350"/>
                </a:lnTo>
                <a:lnTo>
                  <a:pt x="0" y="13335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27000"/>
                </a:lnTo>
                <a:close/>
              </a:path>
              <a:path w="283210" h="692150">
                <a:moveTo>
                  <a:pt x="283209" y="116840"/>
                </a:moveTo>
                <a:lnTo>
                  <a:pt x="279400" y="116840"/>
                </a:lnTo>
                <a:lnTo>
                  <a:pt x="279400" y="154939"/>
                </a:lnTo>
                <a:lnTo>
                  <a:pt x="283209" y="154939"/>
                </a:lnTo>
                <a:lnTo>
                  <a:pt x="283209" y="116840"/>
                </a:lnTo>
                <a:close/>
              </a:path>
              <a:path w="283210" h="692150">
                <a:moveTo>
                  <a:pt x="3809" y="154940"/>
                </a:moveTo>
                <a:lnTo>
                  <a:pt x="0" y="15494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54940"/>
                </a:lnTo>
                <a:close/>
              </a:path>
              <a:path w="283210" h="692150">
                <a:moveTo>
                  <a:pt x="283209" y="154940"/>
                </a:moveTo>
                <a:lnTo>
                  <a:pt x="279400" y="154940"/>
                </a:lnTo>
                <a:lnTo>
                  <a:pt x="279400" y="167639"/>
                </a:lnTo>
                <a:lnTo>
                  <a:pt x="283209" y="167639"/>
                </a:lnTo>
                <a:lnTo>
                  <a:pt x="283209" y="154940"/>
                </a:lnTo>
                <a:close/>
              </a:path>
              <a:path w="283210" h="692150">
                <a:moveTo>
                  <a:pt x="3809" y="167640"/>
                </a:moveTo>
                <a:lnTo>
                  <a:pt x="0" y="16764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167640"/>
                </a:lnTo>
                <a:close/>
              </a:path>
              <a:path w="283210" h="692150">
                <a:moveTo>
                  <a:pt x="283209" y="167640"/>
                </a:moveTo>
                <a:lnTo>
                  <a:pt x="279400" y="167640"/>
                </a:lnTo>
                <a:lnTo>
                  <a:pt x="279400" y="218439"/>
                </a:lnTo>
                <a:lnTo>
                  <a:pt x="283209" y="218439"/>
                </a:lnTo>
                <a:lnTo>
                  <a:pt x="283209" y="167640"/>
                </a:lnTo>
                <a:close/>
              </a:path>
              <a:path w="283210" h="692150">
                <a:moveTo>
                  <a:pt x="3809" y="218440"/>
                </a:moveTo>
                <a:lnTo>
                  <a:pt x="0" y="21844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18440"/>
                </a:lnTo>
                <a:close/>
              </a:path>
              <a:path w="283210" h="692150">
                <a:moveTo>
                  <a:pt x="283209" y="218440"/>
                </a:moveTo>
                <a:lnTo>
                  <a:pt x="279400" y="218440"/>
                </a:lnTo>
                <a:lnTo>
                  <a:pt x="279400" y="275589"/>
                </a:lnTo>
                <a:lnTo>
                  <a:pt x="283209" y="275589"/>
                </a:lnTo>
                <a:lnTo>
                  <a:pt x="283209" y="218440"/>
                </a:lnTo>
                <a:close/>
              </a:path>
              <a:path w="283210" h="692150">
                <a:moveTo>
                  <a:pt x="3809" y="275590"/>
                </a:moveTo>
                <a:lnTo>
                  <a:pt x="0" y="27559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275590"/>
                </a:lnTo>
                <a:close/>
              </a:path>
              <a:path w="283210" h="692150">
                <a:moveTo>
                  <a:pt x="283209" y="275590"/>
                </a:moveTo>
                <a:lnTo>
                  <a:pt x="279400" y="275590"/>
                </a:lnTo>
                <a:lnTo>
                  <a:pt x="279400" y="313689"/>
                </a:lnTo>
                <a:lnTo>
                  <a:pt x="283209" y="313689"/>
                </a:lnTo>
                <a:lnTo>
                  <a:pt x="283209" y="275590"/>
                </a:lnTo>
                <a:close/>
              </a:path>
              <a:path w="283210" h="692150">
                <a:moveTo>
                  <a:pt x="3809" y="369697"/>
                </a:moveTo>
                <a:lnTo>
                  <a:pt x="0" y="369697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69697"/>
                </a:lnTo>
                <a:close/>
              </a:path>
              <a:path w="283210" h="692150">
                <a:moveTo>
                  <a:pt x="283209" y="369697"/>
                </a:moveTo>
                <a:lnTo>
                  <a:pt x="279400" y="369697"/>
                </a:lnTo>
                <a:lnTo>
                  <a:pt x="279400" y="383539"/>
                </a:lnTo>
                <a:lnTo>
                  <a:pt x="283209" y="383539"/>
                </a:lnTo>
                <a:lnTo>
                  <a:pt x="283209" y="369697"/>
                </a:lnTo>
                <a:close/>
              </a:path>
              <a:path w="283210" h="692150">
                <a:moveTo>
                  <a:pt x="3809" y="367283"/>
                </a:moveTo>
                <a:lnTo>
                  <a:pt x="0" y="367283"/>
                </a:lnTo>
                <a:lnTo>
                  <a:pt x="0" y="369569"/>
                </a:lnTo>
                <a:lnTo>
                  <a:pt x="3809" y="369569"/>
                </a:lnTo>
                <a:lnTo>
                  <a:pt x="3809" y="367283"/>
                </a:lnTo>
                <a:close/>
              </a:path>
              <a:path w="283210" h="692150">
                <a:moveTo>
                  <a:pt x="283209" y="367283"/>
                </a:moveTo>
                <a:lnTo>
                  <a:pt x="279400" y="367283"/>
                </a:lnTo>
                <a:lnTo>
                  <a:pt x="279400" y="369569"/>
                </a:lnTo>
                <a:lnTo>
                  <a:pt x="283209" y="369569"/>
                </a:lnTo>
                <a:lnTo>
                  <a:pt x="283209" y="367283"/>
                </a:lnTo>
                <a:close/>
              </a:path>
              <a:path w="283210" h="692150">
                <a:moveTo>
                  <a:pt x="3809" y="363473"/>
                </a:moveTo>
                <a:lnTo>
                  <a:pt x="0" y="363473"/>
                </a:lnTo>
                <a:lnTo>
                  <a:pt x="0" y="367156"/>
                </a:lnTo>
                <a:lnTo>
                  <a:pt x="3809" y="367156"/>
                </a:lnTo>
                <a:lnTo>
                  <a:pt x="3809" y="363473"/>
                </a:lnTo>
                <a:close/>
              </a:path>
              <a:path w="283210" h="692150">
                <a:moveTo>
                  <a:pt x="283209" y="363473"/>
                </a:moveTo>
                <a:lnTo>
                  <a:pt x="279400" y="363473"/>
                </a:lnTo>
                <a:lnTo>
                  <a:pt x="279400" y="367156"/>
                </a:lnTo>
                <a:lnTo>
                  <a:pt x="283209" y="367156"/>
                </a:lnTo>
                <a:lnTo>
                  <a:pt x="283209" y="363473"/>
                </a:lnTo>
                <a:close/>
              </a:path>
              <a:path w="283210" h="692150">
                <a:moveTo>
                  <a:pt x="3809" y="360933"/>
                </a:moveTo>
                <a:lnTo>
                  <a:pt x="0" y="360933"/>
                </a:lnTo>
                <a:lnTo>
                  <a:pt x="0" y="363219"/>
                </a:lnTo>
                <a:lnTo>
                  <a:pt x="3809" y="363219"/>
                </a:lnTo>
                <a:lnTo>
                  <a:pt x="3809" y="360933"/>
                </a:lnTo>
                <a:close/>
              </a:path>
              <a:path w="283210" h="692150">
                <a:moveTo>
                  <a:pt x="283209" y="360933"/>
                </a:moveTo>
                <a:lnTo>
                  <a:pt x="279400" y="360933"/>
                </a:lnTo>
                <a:lnTo>
                  <a:pt x="279400" y="363219"/>
                </a:lnTo>
                <a:lnTo>
                  <a:pt x="283209" y="363219"/>
                </a:lnTo>
                <a:lnTo>
                  <a:pt x="283209" y="360933"/>
                </a:lnTo>
                <a:close/>
              </a:path>
              <a:path w="283210" h="692150">
                <a:moveTo>
                  <a:pt x="3809" y="357123"/>
                </a:moveTo>
                <a:lnTo>
                  <a:pt x="0" y="357123"/>
                </a:lnTo>
                <a:lnTo>
                  <a:pt x="0" y="360806"/>
                </a:lnTo>
                <a:lnTo>
                  <a:pt x="3809" y="360806"/>
                </a:lnTo>
                <a:lnTo>
                  <a:pt x="3809" y="357123"/>
                </a:lnTo>
                <a:close/>
              </a:path>
              <a:path w="283210" h="692150">
                <a:moveTo>
                  <a:pt x="283209" y="357123"/>
                </a:moveTo>
                <a:lnTo>
                  <a:pt x="279400" y="357123"/>
                </a:lnTo>
                <a:lnTo>
                  <a:pt x="279400" y="360806"/>
                </a:lnTo>
                <a:lnTo>
                  <a:pt x="283209" y="360806"/>
                </a:lnTo>
                <a:lnTo>
                  <a:pt x="283209" y="357123"/>
                </a:lnTo>
                <a:close/>
              </a:path>
              <a:path w="283210" h="692150">
                <a:moveTo>
                  <a:pt x="3809" y="354583"/>
                </a:moveTo>
                <a:lnTo>
                  <a:pt x="0" y="354583"/>
                </a:lnTo>
                <a:lnTo>
                  <a:pt x="0" y="356869"/>
                </a:lnTo>
                <a:lnTo>
                  <a:pt x="3809" y="356869"/>
                </a:lnTo>
                <a:lnTo>
                  <a:pt x="3809" y="354583"/>
                </a:lnTo>
                <a:close/>
              </a:path>
              <a:path w="283210" h="692150">
                <a:moveTo>
                  <a:pt x="283209" y="354583"/>
                </a:moveTo>
                <a:lnTo>
                  <a:pt x="279400" y="354583"/>
                </a:lnTo>
                <a:lnTo>
                  <a:pt x="279400" y="356869"/>
                </a:lnTo>
                <a:lnTo>
                  <a:pt x="283209" y="356869"/>
                </a:lnTo>
                <a:lnTo>
                  <a:pt x="283209" y="354583"/>
                </a:lnTo>
                <a:close/>
              </a:path>
              <a:path w="283210" h="692150">
                <a:moveTo>
                  <a:pt x="3809" y="350773"/>
                </a:moveTo>
                <a:lnTo>
                  <a:pt x="0" y="350773"/>
                </a:lnTo>
                <a:lnTo>
                  <a:pt x="0" y="354456"/>
                </a:lnTo>
                <a:lnTo>
                  <a:pt x="3809" y="354456"/>
                </a:lnTo>
                <a:lnTo>
                  <a:pt x="3809" y="350773"/>
                </a:lnTo>
                <a:close/>
              </a:path>
              <a:path w="283210" h="692150">
                <a:moveTo>
                  <a:pt x="283209" y="350773"/>
                </a:moveTo>
                <a:lnTo>
                  <a:pt x="279400" y="350773"/>
                </a:lnTo>
                <a:lnTo>
                  <a:pt x="279400" y="354456"/>
                </a:lnTo>
                <a:lnTo>
                  <a:pt x="283209" y="354456"/>
                </a:lnTo>
                <a:lnTo>
                  <a:pt x="283209" y="350773"/>
                </a:lnTo>
                <a:close/>
              </a:path>
              <a:path w="283210" h="692150">
                <a:moveTo>
                  <a:pt x="3809" y="348233"/>
                </a:moveTo>
                <a:lnTo>
                  <a:pt x="0" y="348233"/>
                </a:lnTo>
                <a:lnTo>
                  <a:pt x="0" y="350519"/>
                </a:lnTo>
                <a:lnTo>
                  <a:pt x="3809" y="350519"/>
                </a:lnTo>
                <a:lnTo>
                  <a:pt x="3809" y="348233"/>
                </a:lnTo>
                <a:close/>
              </a:path>
              <a:path w="283210" h="692150">
                <a:moveTo>
                  <a:pt x="283209" y="348233"/>
                </a:moveTo>
                <a:lnTo>
                  <a:pt x="279400" y="348233"/>
                </a:lnTo>
                <a:lnTo>
                  <a:pt x="279400" y="350519"/>
                </a:lnTo>
                <a:lnTo>
                  <a:pt x="283209" y="350519"/>
                </a:lnTo>
                <a:lnTo>
                  <a:pt x="283209" y="348233"/>
                </a:lnTo>
                <a:close/>
              </a:path>
              <a:path w="283210" h="692150">
                <a:moveTo>
                  <a:pt x="3809" y="344423"/>
                </a:moveTo>
                <a:lnTo>
                  <a:pt x="0" y="344423"/>
                </a:lnTo>
                <a:lnTo>
                  <a:pt x="0" y="348106"/>
                </a:lnTo>
                <a:lnTo>
                  <a:pt x="3809" y="348106"/>
                </a:lnTo>
                <a:lnTo>
                  <a:pt x="3809" y="344423"/>
                </a:lnTo>
                <a:close/>
              </a:path>
              <a:path w="283210" h="692150">
                <a:moveTo>
                  <a:pt x="283209" y="344423"/>
                </a:moveTo>
                <a:lnTo>
                  <a:pt x="279400" y="344423"/>
                </a:lnTo>
                <a:lnTo>
                  <a:pt x="279400" y="348106"/>
                </a:lnTo>
                <a:lnTo>
                  <a:pt x="283209" y="348106"/>
                </a:lnTo>
                <a:lnTo>
                  <a:pt x="283209" y="344423"/>
                </a:lnTo>
                <a:close/>
              </a:path>
              <a:path w="283210" h="692150">
                <a:moveTo>
                  <a:pt x="3809" y="341883"/>
                </a:moveTo>
                <a:lnTo>
                  <a:pt x="0" y="341883"/>
                </a:lnTo>
                <a:lnTo>
                  <a:pt x="0" y="344169"/>
                </a:lnTo>
                <a:lnTo>
                  <a:pt x="3809" y="344169"/>
                </a:lnTo>
                <a:lnTo>
                  <a:pt x="3809" y="341883"/>
                </a:lnTo>
                <a:close/>
              </a:path>
              <a:path w="283210" h="692150">
                <a:moveTo>
                  <a:pt x="283209" y="341883"/>
                </a:moveTo>
                <a:lnTo>
                  <a:pt x="279400" y="341883"/>
                </a:lnTo>
                <a:lnTo>
                  <a:pt x="279400" y="344169"/>
                </a:lnTo>
                <a:lnTo>
                  <a:pt x="283209" y="344169"/>
                </a:lnTo>
                <a:lnTo>
                  <a:pt x="283209" y="341883"/>
                </a:lnTo>
                <a:close/>
              </a:path>
              <a:path w="283210" h="692150">
                <a:moveTo>
                  <a:pt x="3809" y="338073"/>
                </a:moveTo>
                <a:lnTo>
                  <a:pt x="0" y="338073"/>
                </a:lnTo>
                <a:lnTo>
                  <a:pt x="0" y="341756"/>
                </a:lnTo>
                <a:lnTo>
                  <a:pt x="3809" y="341756"/>
                </a:lnTo>
                <a:lnTo>
                  <a:pt x="3809" y="338073"/>
                </a:lnTo>
                <a:close/>
              </a:path>
              <a:path w="283210" h="692150">
                <a:moveTo>
                  <a:pt x="283209" y="338073"/>
                </a:moveTo>
                <a:lnTo>
                  <a:pt x="279400" y="338073"/>
                </a:lnTo>
                <a:lnTo>
                  <a:pt x="279400" y="341756"/>
                </a:lnTo>
                <a:lnTo>
                  <a:pt x="283209" y="341756"/>
                </a:lnTo>
                <a:lnTo>
                  <a:pt x="283209" y="338073"/>
                </a:lnTo>
                <a:close/>
              </a:path>
              <a:path w="283210" h="692150">
                <a:moveTo>
                  <a:pt x="3809" y="335533"/>
                </a:moveTo>
                <a:lnTo>
                  <a:pt x="0" y="335533"/>
                </a:lnTo>
                <a:lnTo>
                  <a:pt x="0" y="337819"/>
                </a:lnTo>
                <a:lnTo>
                  <a:pt x="3809" y="337819"/>
                </a:lnTo>
                <a:lnTo>
                  <a:pt x="3809" y="335533"/>
                </a:lnTo>
                <a:close/>
              </a:path>
              <a:path w="283210" h="692150">
                <a:moveTo>
                  <a:pt x="283209" y="335533"/>
                </a:moveTo>
                <a:lnTo>
                  <a:pt x="279400" y="335533"/>
                </a:lnTo>
                <a:lnTo>
                  <a:pt x="279400" y="337819"/>
                </a:lnTo>
                <a:lnTo>
                  <a:pt x="283209" y="337819"/>
                </a:lnTo>
                <a:lnTo>
                  <a:pt x="283209" y="335533"/>
                </a:lnTo>
                <a:close/>
              </a:path>
              <a:path w="283210" h="692150">
                <a:moveTo>
                  <a:pt x="3809" y="331723"/>
                </a:moveTo>
                <a:lnTo>
                  <a:pt x="0" y="331723"/>
                </a:lnTo>
                <a:lnTo>
                  <a:pt x="0" y="335406"/>
                </a:lnTo>
                <a:lnTo>
                  <a:pt x="3809" y="335406"/>
                </a:lnTo>
                <a:lnTo>
                  <a:pt x="3809" y="331723"/>
                </a:lnTo>
                <a:close/>
              </a:path>
              <a:path w="283210" h="692150">
                <a:moveTo>
                  <a:pt x="283209" y="331723"/>
                </a:moveTo>
                <a:lnTo>
                  <a:pt x="279400" y="331723"/>
                </a:lnTo>
                <a:lnTo>
                  <a:pt x="279400" y="335406"/>
                </a:lnTo>
                <a:lnTo>
                  <a:pt x="283209" y="335406"/>
                </a:lnTo>
                <a:lnTo>
                  <a:pt x="283209" y="331723"/>
                </a:lnTo>
                <a:close/>
              </a:path>
              <a:path w="283210" h="692150">
                <a:moveTo>
                  <a:pt x="3809" y="322833"/>
                </a:moveTo>
                <a:lnTo>
                  <a:pt x="0" y="322833"/>
                </a:lnTo>
                <a:lnTo>
                  <a:pt x="0" y="331469"/>
                </a:lnTo>
                <a:lnTo>
                  <a:pt x="3809" y="331469"/>
                </a:lnTo>
                <a:lnTo>
                  <a:pt x="3809" y="322833"/>
                </a:lnTo>
                <a:close/>
              </a:path>
              <a:path w="283210" h="692150">
                <a:moveTo>
                  <a:pt x="283209" y="322833"/>
                </a:moveTo>
                <a:lnTo>
                  <a:pt x="279400" y="322833"/>
                </a:lnTo>
                <a:lnTo>
                  <a:pt x="279400" y="331469"/>
                </a:lnTo>
                <a:lnTo>
                  <a:pt x="283209" y="331469"/>
                </a:lnTo>
                <a:lnTo>
                  <a:pt x="283209" y="322833"/>
                </a:lnTo>
                <a:close/>
              </a:path>
              <a:path w="283210" h="692150">
                <a:moveTo>
                  <a:pt x="3809" y="319023"/>
                </a:moveTo>
                <a:lnTo>
                  <a:pt x="0" y="319023"/>
                </a:lnTo>
                <a:lnTo>
                  <a:pt x="0" y="322706"/>
                </a:lnTo>
                <a:lnTo>
                  <a:pt x="3809" y="322706"/>
                </a:lnTo>
                <a:lnTo>
                  <a:pt x="3809" y="319023"/>
                </a:lnTo>
                <a:close/>
              </a:path>
              <a:path w="283210" h="692150">
                <a:moveTo>
                  <a:pt x="283209" y="319023"/>
                </a:moveTo>
                <a:lnTo>
                  <a:pt x="279400" y="319023"/>
                </a:lnTo>
                <a:lnTo>
                  <a:pt x="279400" y="322706"/>
                </a:lnTo>
                <a:lnTo>
                  <a:pt x="283209" y="322706"/>
                </a:lnTo>
                <a:lnTo>
                  <a:pt x="283209" y="319023"/>
                </a:lnTo>
                <a:close/>
              </a:path>
              <a:path w="283210" h="692150">
                <a:moveTo>
                  <a:pt x="3809" y="316483"/>
                </a:moveTo>
                <a:lnTo>
                  <a:pt x="0" y="316483"/>
                </a:lnTo>
                <a:lnTo>
                  <a:pt x="0" y="318769"/>
                </a:lnTo>
                <a:lnTo>
                  <a:pt x="3809" y="318769"/>
                </a:lnTo>
                <a:lnTo>
                  <a:pt x="3809" y="316483"/>
                </a:lnTo>
                <a:close/>
              </a:path>
              <a:path w="283210" h="692150">
                <a:moveTo>
                  <a:pt x="283209" y="316483"/>
                </a:moveTo>
                <a:lnTo>
                  <a:pt x="279400" y="316483"/>
                </a:lnTo>
                <a:lnTo>
                  <a:pt x="279400" y="318769"/>
                </a:lnTo>
                <a:lnTo>
                  <a:pt x="283209" y="318769"/>
                </a:lnTo>
                <a:lnTo>
                  <a:pt x="283209" y="316483"/>
                </a:lnTo>
                <a:close/>
              </a:path>
              <a:path w="283210" h="692150">
                <a:moveTo>
                  <a:pt x="3809" y="313943"/>
                </a:moveTo>
                <a:lnTo>
                  <a:pt x="0" y="313943"/>
                </a:lnTo>
                <a:lnTo>
                  <a:pt x="0" y="316356"/>
                </a:lnTo>
                <a:lnTo>
                  <a:pt x="3809" y="316356"/>
                </a:lnTo>
                <a:lnTo>
                  <a:pt x="3809" y="313943"/>
                </a:lnTo>
                <a:close/>
              </a:path>
              <a:path w="283210" h="692150">
                <a:moveTo>
                  <a:pt x="283209" y="313943"/>
                </a:moveTo>
                <a:lnTo>
                  <a:pt x="279400" y="313943"/>
                </a:lnTo>
                <a:lnTo>
                  <a:pt x="279400" y="316356"/>
                </a:lnTo>
                <a:lnTo>
                  <a:pt x="283209" y="316356"/>
                </a:lnTo>
                <a:lnTo>
                  <a:pt x="283209" y="313943"/>
                </a:lnTo>
                <a:close/>
              </a:path>
              <a:path w="283210" h="692150">
                <a:moveTo>
                  <a:pt x="3809" y="383540"/>
                </a:moveTo>
                <a:lnTo>
                  <a:pt x="0" y="383540"/>
                </a:lnTo>
                <a:lnTo>
                  <a:pt x="0" y="421639"/>
                </a:lnTo>
                <a:lnTo>
                  <a:pt x="3809" y="421639"/>
                </a:lnTo>
                <a:lnTo>
                  <a:pt x="3809" y="383540"/>
                </a:lnTo>
                <a:close/>
              </a:path>
              <a:path w="283210" h="692150">
                <a:moveTo>
                  <a:pt x="283209" y="383540"/>
                </a:moveTo>
                <a:lnTo>
                  <a:pt x="279400" y="383540"/>
                </a:lnTo>
                <a:lnTo>
                  <a:pt x="279400" y="421639"/>
                </a:lnTo>
                <a:lnTo>
                  <a:pt x="283209" y="421639"/>
                </a:lnTo>
                <a:lnTo>
                  <a:pt x="283209" y="383540"/>
                </a:lnTo>
                <a:close/>
              </a:path>
              <a:path w="283210" h="692150">
                <a:moveTo>
                  <a:pt x="3809" y="590550"/>
                </a:moveTo>
                <a:lnTo>
                  <a:pt x="0" y="590550"/>
                </a:lnTo>
                <a:lnTo>
                  <a:pt x="0" y="591819"/>
                </a:lnTo>
                <a:lnTo>
                  <a:pt x="3809" y="591819"/>
                </a:lnTo>
                <a:lnTo>
                  <a:pt x="3809" y="590550"/>
                </a:lnTo>
                <a:close/>
              </a:path>
              <a:path w="283210" h="692150">
                <a:moveTo>
                  <a:pt x="3809" y="586739"/>
                </a:moveTo>
                <a:lnTo>
                  <a:pt x="0" y="586739"/>
                </a:lnTo>
                <a:lnTo>
                  <a:pt x="0" y="589279"/>
                </a:lnTo>
                <a:lnTo>
                  <a:pt x="3809" y="589279"/>
                </a:lnTo>
                <a:lnTo>
                  <a:pt x="3809" y="586739"/>
                </a:lnTo>
                <a:close/>
              </a:path>
              <a:path w="283210" h="692150">
                <a:moveTo>
                  <a:pt x="283209" y="590550"/>
                </a:moveTo>
                <a:lnTo>
                  <a:pt x="279400" y="590550"/>
                </a:lnTo>
                <a:lnTo>
                  <a:pt x="279400" y="591819"/>
                </a:lnTo>
                <a:lnTo>
                  <a:pt x="283209" y="591819"/>
                </a:lnTo>
                <a:lnTo>
                  <a:pt x="283209" y="590550"/>
                </a:lnTo>
                <a:close/>
              </a:path>
              <a:path w="283210" h="692150">
                <a:moveTo>
                  <a:pt x="283209" y="586739"/>
                </a:moveTo>
                <a:lnTo>
                  <a:pt x="279400" y="586739"/>
                </a:lnTo>
                <a:lnTo>
                  <a:pt x="279400" y="589279"/>
                </a:lnTo>
                <a:lnTo>
                  <a:pt x="283209" y="589279"/>
                </a:lnTo>
                <a:lnTo>
                  <a:pt x="283209" y="586739"/>
                </a:lnTo>
                <a:close/>
              </a:path>
              <a:path w="283210" h="692150">
                <a:moveTo>
                  <a:pt x="3809" y="584200"/>
                </a:moveTo>
                <a:lnTo>
                  <a:pt x="0" y="584200"/>
                </a:lnTo>
                <a:lnTo>
                  <a:pt x="0" y="585469"/>
                </a:lnTo>
                <a:lnTo>
                  <a:pt x="3809" y="585469"/>
                </a:lnTo>
                <a:lnTo>
                  <a:pt x="3809" y="584200"/>
                </a:lnTo>
                <a:close/>
              </a:path>
              <a:path w="283210" h="692150">
                <a:moveTo>
                  <a:pt x="3809" y="580389"/>
                </a:moveTo>
                <a:lnTo>
                  <a:pt x="0" y="580389"/>
                </a:lnTo>
                <a:lnTo>
                  <a:pt x="0" y="582929"/>
                </a:lnTo>
                <a:lnTo>
                  <a:pt x="3809" y="582929"/>
                </a:lnTo>
                <a:lnTo>
                  <a:pt x="3809" y="580389"/>
                </a:lnTo>
                <a:close/>
              </a:path>
              <a:path w="283210" h="692150">
                <a:moveTo>
                  <a:pt x="283209" y="584200"/>
                </a:moveTo>
                <a:lnTo>
                  <a:pt x="279400" y="584200"/>
                </a:lnTo>
                <a:lnTo>
                  <a:pt x="279400" y="585469"/>
                </a:lnTo>
                <a:lnTo>
                  <a:pt x="283209" y="585469"/>
                </a:lnTo>
                <a:lnTo>
                  <a:pt x="283209" y="584200"/>
                </a:lnTo>
                <a:close/>
              </a:path>
              <a:path w="283210" h="692150">
                <a:moveTo>
                  <a:pt x="283209" y="580389"/>
                </a:moveTo>
                <a:lnTo>
                  <a:pt x="279400" y="580389"/>
                </a:lnTo>
                <a:lnTo>
                  <a:pt x="279400" y="582929"/>
                </a:lnTo>
                <a:lnTo>
                  <a:pt x="283209" y="582929"/>
                </a:lnTo>
                <a:lnTo>
                  <a:pt x="283209" y="580389"/>
                </a:lnTo>
                <a:close/>
              </a:path>
              <a:path w="283210" h="692150">
                <a:moveTo>
                  <a:pt x="3809" y="577850"/>
                </a:moveTo>
                <a:lnTo>
                  <a:pt x="0" y="577850"/>
                </a:lnTo>
                <a:lnTo>
                  <a:pt x="0" y="579119"/>
                </a:lnTo>
                <a:lnTo>
                  <a:pt x="3809" y="579119"/>
                </a:lnTo>
                <a:lnTo>
                  <a:pt x="3809" y="577850"/>
                </a:lnTo>
                <a:close/>
              </a:path>
              <a:path w="283210" h="692150">
                <a:moveTo>
                  <a:pt x="3809" y="574039"/>
                </a:moveTo>
                <a:lnTo>
                  <a:pt x="0" y="574039"/>
                </a:lnTo>
                <a:lnTo>
                  <a:pt x="0" y="576579"/>
                </a:lnTo>
                <a:lnTo>
                  <a:pt x="3809" y="576579"/>
                </a:lnTo>
                <a:lnTo>
                  <a:pt x="3809" y="574039"/>
                </a:lnTo>
                <a:close/>
              </a:path>
              <a:path w="283210" h="692150">
                <a:moveTo>
                  <a:pt x="283209" y="577850"/>
                </a:moveTo>
                <a:lnTo>
                  <a:pt x="279400" y="577850"/>
                </a:lnTo>
                <a:lnTo>
                  <a:pt x="279400" y="579119"/>
                </a:lnTo>
                <a:lnTo>
                  <a:pt x="283209" y="579119"/>
                </a:lnTo>
                <a:lnTo>
                  <a:pt x="283209" y="577850"/>
                </a:lnTo>
                <a:close/>
              </a:path>
              <a:path w="283210" h="692150">
                <a:moveTo>
                  <a:pt x="283209" y="574039"/>
                </a:moveTo>
                <a:lnTo>
                  <a:pt x="279400" y="574039"/>
                </a:lnTo>
                <a:lnTo>
                  <a:pt x="279400" y="576579"/>
                </a:lnTo>
                <a:lnTo>
                  <a:pt x="283209" y="576579"/>
                </a:lnTo>
                <a:lnTo>
                  <a:pt x="283209" y="574039"/>
                </a:lnTo>
                <a:close/>
              </a:path>
              <a:path w="283210" h="692150">
                <a:moveTo>
                  <a:pt x="3809" y="571500"/>
                </a:moveTo>
                <a:lnTo>
                  <a:pt x="0" y="571500"/>
                </a:lnTo>
                <a:lnTo>
                  <a:pt x="0" y="572769"/>
                </a:lnTo>
                <a:lnTo>
                  <a:pt x="3809" y="572769"/>
                </a:lnTo>
                <a:lnTo>
                  <a:pt x="3809" y="571500"/>
                </a:lnTo>
                <a:close/>
              </a:path>
              <a:path w="283210" h="692150">
                <a:moveTo>
                  <a:pt x="3809" y="567689"/>
                </a:moveTo>
                <a:lnTo>
                  <a:pt x="0" y="567689"/>
                </a:lnTo>
                <a:lnTo>
                  <a:pt x="0" y="570229"/>
                </a:lnTo>
                <a:lnTo>
                  <a:pt x="3809" y="570229"/>
                </a:lnTo>
                <a:lnTo>
                  <a:pt x="3809" y="567689"/>
                </a:lnTo>
                <a:close/>
              </a:path>
              <a:path w="283210" h="692150">
                <a:moveTo>
                  <a:pt x="283209" y="571500"/>
                </a:moveTo>
                <a:lnTo>
                  <a:pt x="279400" y="571500"/>
                </a:lnTo>
                <a:lnTo>
                  <a:pt x="279400" y="572769"/>
                </a:lnTo>
                <a:lnTo>
                  <a:pt x="283209" y="572769"/>
                </a:lnTo>
                <a:lnTo>
                  <a:pt x="283209" y="571500"/>
                </a:lnTo>
                <a:close/>
              </a:path>
              <a:path w="283210" h="692150">
                <a:moveTo>
                  <a:pt x="283209" y="567689"/>
                </a:moveTo>
                <a:lnTo>
                  <a:pt x="279400" y="567689"/>
                </a:lnTo>
                <a:lnTo>
                  <a:pt x="279400" y="570229"/>
                </a:lnTo>
                <a:lnTo>
                  <a:pt x="283209" y="570229"/>
                </a:lnTo>
                <a:lnTo>
                  <a:pt x="283209" y="567689"/>
                </a:lnTo>
                <a:close/>
              </a:path>
              <a:path w="283210" h="692150">
                <a:moveTo>
                  <a:pt x="3809" y="565150"/>
                </a:moveTo>
                <a:lnTo>
                  <a:pt x="0" y="565150"/>
                </a:lnTo>
                <a:lnTo>
                  <a:pt x="0" y="566419"/>
                </a:lnTo>
                <a:lnTo>
                  <a:pt x="3809" y="566419"/>
                </a:lnTo>
                <a:lnTo>
                  <a:pt x="3809" y="565150"/>
                </a:lnTo>
                <a:close/>
              </a:path>
              <a:path w="283210" h="692150">
                <a:moveTo>
                  <a:pt x="3809" y="561339"/>
                </a:moveTo>
                <a:lnTo>
                  <a:pt x="0" y="561339"/>
                </a:lnTo>
                <a:lnTo>
                  <a:pt x="0" y="563879"/>
                </a:lnTo>
                <a:lnTo>
                  <a:pt x="3809" y="563879"/>
                </a:lnTo>
                <a:lnTo>
                  <a:pt x="3809" y="561339"/>
                </a:lnTo>
                <a:close/>
              </a:path>
              <a:path w="283210" h="692150">
                <a:moveTo>
                  <a:pt x="283209" y="565150"/>
                </a:moveTo>
                <a:lnTo>
                  <a:pt x="279400" y="565150"/>
                </a:lnTo>
                <a:lnTo>
                  <a:pt x="279400" y="566419"/>
                </a:lnTo>
                <a:lnTo>
                  <a:pt x="283209" y="566419"/>
                </a:lnTo>
                <a:lnTo>
                  <a:pt x="283209" y="565150"/>
                </a:lnTo>
                <a:close/>
              </a:path>
              <a:path w="283210" h="692150">
                <a:moveTo>
                  <a:pt x="283209" y="561339"/>
                </a:moveTo>
                <a:lnTo>
                  <a:pt x="279400" y="561339"/>
                </a:lnTo>
                <a:lnTo>
                  <a:pt x="279400" y="563879"/>
                </a:lnTo>
                <a:lnTo>
                  <a:pt x="283209" y="563879"/>
                </a:lnTo>
                <a:lnTo>
                  <a:pt x="283209" y="561339"/>
                </a:lnTo>
                <a:close/>
              </a:path>
              <a:path w="283210" h="692150">
                <a:moveTo>
                  <a:pt x="3809" y="558800"/>
                </a:moveTo>
                <a:lnTo>
                  <a:pt x="0" y="558800"/>
                </a:lnTo>
                <a:lnTo>
                  <a:pt x="0" y="560069"/>
                </a:lnTo>
                <a:lnTo>
                  <a:pt x="3809" y="560069"/>
                </a:lnTo>
                <a:lnTo>
                  <a:pt x="3809" y="558800"/>
                </a:lnTo>
                <a:close/>
              </a:path>
              <a:path w="283210" h="692150">
                <a:moveTo>
                  <a:pt x="3809" y="554989"/>
                </a:moveTo>
                <a:lnTo>
                  <a:pt x="0" y="554989"/>
                </a:lnTo>
                <a:lnTo>
                  <a:pt x="0" y="557529"/>
                </a:lnTo>
                <a:lnTo>
                  <a:pt x="3809" y="557529"/>
                </a:lnTo>
                <a:lnTo>
                  <a:pt x="3809" y="554989"/>
                </a:lnTo>
                <a:close/>
              </a:path>
              <a:path w="283210" h="692150">
                <a:moveTo>
                  <a:pt x="283209" y="558800"/>
                </a:moveTo>
                <a:lnTo>
                  <a:pt x="279400" y="558800"/>
                </a:lnTo>
                <a:lnTo>
                  <a:pt x="279400" y="560069"/>
                </a:lnTo>
                <a:lnTo>
                  <a:pt x="283209" y="560069"/>
                </a:lnTo>
                <a:lnTo>
                  <a:pt x="283209" y="558800"/>
                </a:lnTo>
                <a:close/>
              </a:path>
              <a:path w="283210" h="692150">
                <a:moveTo>
                  <a:pt x="283209" y="554989"/>
                </a:moveTo>
                <a:lnTo>
                  <a:pt x="279400" y="554989"/>
                </a:lnTo>
                <a:lnTo>
                  <a:pt x="279400" y="557529"/>
                </a:lnTo>
                <a:lnTo>
                  <a:pt x="283209" y="557529"/>
                </a:lnTo>
                <a:lnTo>
                  <a:pt x="283209" y="554989"/>
                </a:lnTo>
                <a:close/>
              </a:path>
              <a:path w="283210" h="692150">
                <a:moveTo>
                  <a:pt x="3809" y="552450"/>
                </a:moveTo>
                <a:lnTo>
                  <a:pt x="0" y="552450"/>
                </a:lnTo>
                <a:lnTo>
                  <a:pt x="0" y="553719"/>
                </a:lnTo>
                <a:lnTo>
                  <a:pt x="3809" y="553719"/>
                </a:lnTo>
                <a:lnTo>
                  <a:pt x="3809" y="552450"/>
                </a:lnTo>
                <a:close/>
              </a:path>
              <a:path w="283210" h="692150">
                <a:moveTo>
                  <a:pt x="3809" y="548639"/>
                </a:moveTo>
                <a:lnTo>
                  <a:pt x="0" y="548639"/>
                </a:lnTo>
                <a:lnTo>
                  <a:pt x="0" y="551179"/>
                </a:lnTo>
                <a:lnTo>
                  <a:pt x="3809" y="551179"/>
                </a:lnTo>
                <a:lnTo>
                  <a:pt x="3809" y="548639"/>
                </a:lnTo>
                <a:close/>
              </a:path>
              <a:path w="283210" h="692150">
                <a:moveTo>
                  <a:pt x="283209" y="552450"/>
                </a:moveTo>
                <a:lnTo>
                  <a:pt x="279400" y="552450"/>
                </a:lnTo>
                <a:lnTo>
                  <a:pt x="279400" y="553719"/>
                </a:lnTo>
                <a:lnTo>
                  <a:pt x="283209" y="553719"/>
                </a:lnTo>
                <a:lnTo>
                  <a:pt x="283209" y="552450"/>
                </a:lnTo>
                <a:close/>
              </a:path>
              <a:path w="283210" h="692150">
                <a:moveTo>
                  <a:pt x="283209" y="548639"/>
                </a:moveTo>
                <a:lnTo>
                  <a:pt x="279400" y="548639"/>
                </a:lnTo>
                <a:lnTo>
                  <a:pt x="279400" y="551179"/>
                </a:lnTo>
                <a:lnTo>
                  <a:pt x="283209" y="551179"/>
                </a:lnTo>
                <a:lnTo>
                  <a:pt x="283209" y="548639"/>
                </a:lnTo>
                <a:close/>
              </a:path>
              <a:path w="283210" h="692150">
                <a:moveTo>
                  <a:pt x="3809" y="546100"/>
                </a:moveTo>
                <a:lnTo>
                  <a:pt x="0" y="546100"/>
                </a:lnTo>
                <a:lnTo>
                  <a:pt x="0" y="547369"/>
                </a:lnTo>
                <a:lnTo>
                  <a:pt x="3809" y="547369"/>
                </a:lnTo>
                <a:lnTo>
                  <a:pt x="3809" y="546100"/>
                </a:lnTo>
                <a:close/>
              </a:path>
              <a:path w="283210" h="692150">
                <a:moveTo>
                  <a:pt x="3809" y="542289"/>
                </a:moveTo>
                <a:lnTo>
                  <a:pt x="0" y="542289"/>
                </a:lnTo>
                <a:lnTo>
                  <a:pt x="0" y="544829"/>
                </a:lnTo>
                <a:lnTo>
                  <a:pt x="3809" y="544829"/>
                </a:lnTo>
                <a:lnTo>
                  <a:pt x="3809" y="542289"/>
                </a:lnTo>
                <a:close/>
              </a:path>
              <a:path w="283210" h="692150">
                <a:moveTo>
                  <a:pt x="283209" y="546100"/>
                </a:moveTo>
                <a:lnTo>
                  <a:pt x="279400" y="546100"/>
                </a:lnTo>
                <a:lnTo>
                  <a:pt x="279400" y="547369"/>
                </a:lnTo>
                <a:lnTo>
                  <a:pt x="283209" y="547369"/>
                </a:lnTo>
                <a:lnTo>
                  <a:pt x="283209" y="546100"/>
                </a:lnTo>
                <a:close/>
              </a:path>
              <a:path w="283210" h="692150">
                <a:moveTo>
                  <a:pt x="283209" y="542289"/>
                </a:moveTo>
                <a:lnTo>
                  <a:pt x="279400" y="542289"/>
                </a:lnTo>
                <a:lnTo>
                  <a:pt x="279400" y="544829"/>
                </a:lnTo>
                <a:lnTo>
                  <a:pt x="283209" y="544829"/>
                </a:lnTo>
                <a:lnTo>
                  <a:pt x="283209" y="542289"/>
                </a:lnTo>
                <a:close/>
              </a:path>
              <a:path w="283210" h="692150">
                <a:moveTo>
                  <a:pt x="3809" y="539750"/>
                </a:moveTo>
                <a:lnTo>
                  <a:pt x="0" y="539750"/>
                </a:lnTo>
                <a:lnTo>
                  <a:pt x="0" y="541019"/>
                </a:lnTo>
                <a:lnTo>
                  <a:pt x="3809" y="541019"/>
                </a:lnTo>
                <a:lnTo>
                  <a:pt x="3809" y="539750"/>
                </a:lnTo>
                <a:close/>
              </a:path>
              <a:path w="283210" h="692150">
                <a:moveTo>
                  <a:pt x="3809" y="535939"/>
                </a:moveTo>
                <a:lnTo>
                  <a:pt x="0" y="535939"/>
                </a:lnTo>
                <a:lnTo>
                  <a:pt x="0" y="538479"/>
                </a:lnTo>
                <a:lnTo>
                  <a:pt x="3809" y="538479"/>
                </a:lnTo>
                <a:lnTo>
                  <a:pt x="3809" y="535939"/>
                </a:lnTo>
                <a:close/>
              </a:path>
              <a:path w="283210" h="692150">
                <a:moveTo>
                  <a:pt x="283209" y="539750"/>
                </a:moveTo>
                <a:lnTo>
                  <a:pt x="279400" y="539750"/>
                </a:lnTo>
                <a:lnTo>
                  <a:pt x="279400" y="541019"/>
                </a:lnTo>
                <a:lnTo>
                  <a:pt x="283209" y="541019"/>
                </a:lnTo>
                <a:lnTo>
                  <a:pt x="283209" y="539750"/>
                </a:lnTo>
                <a:close/>
              </a:path>
              <a:path w="283210" h="692150">
                <a:moveTo>
                  <a:pt x="283209" y="535939"/>
                </a:moveTo>
                <a:lnTo>
                  <a:pt x="279400" y="535939"/>
                </a:lnTo>
                <a:lnTo>
                  <a:pt x="279400" y="538479"/>
                </a:lnTo>
                <a:lnTo>
                  <a:pt x="283209" y="538479"/>
                </a:lnTo>
                <a:lnTo>
                  <a:pt x="283209" y="535939"/>
                </a:lnTo>
                <a:close/>
              </a:path>
              <a:path w="283210" h="692150">
                <a:moveTo>
                  <a:pt x="3809" y="533400"/>
                </a:moveTo>
                <a:lnTo>
                  <a:pt x="0" y="533400"/>
                </a:lnTo>
                <a:lnTo>
                  <a:pt x="0" y="534669"/>
                </a:lnTo>
                <a:lnTo>
                  <a:pt x="3809" y="534669"/>
                </a:lnTo>
                <a:lnTo>
                  <a:pt x="3809" y="533400"/>
                </a:lnTo>
                <a:close/>
              </a:path>
              <a:path w="283210" h="692150">
                <a:moveTo>
                  <a:pt x="3809" y="529589"/>
                </a:moveTo>
                <a:lnTo>
                  <a:pt x="0" y="529589"/>
                </a:lnTo>
                <a:lnTo>
                  <a:pt x="0" y="532129"/>
                </a:lnTo>
                <a:lnTo>
                  <a:pt x="3809" y="532129"/>
                </a:lnTo>
                <a:lnTo>
                  <a:pt x="3809" y="529589"/>
                </a:lnTo>
                <a:close/>
              </a:path>
              <a:path w="283210" h="692150">
                <a:moveTo>
                  <a:pt x="283209" y="533400"/>
                </a:moveTo>
                <a:lnTo>
                  <a:pt x="279400" y="533400"/>
                </a:lnTo>
                <a:lnTo>
                  <a:pt x="279400" y="534669"/>
                </a:lnTo>
                <a:lnTo>
                  <a:pt x="283209" y="534669"/>
                </a:lnTo>
                <a:lnTo>
                  <a:pt x="283209" y="533400"/>
                </a:lnTo>
                <a:close/>
              </a:path>
              <a:path w="283210" h="692150">
                <a:moveTo>
                  <a:pt x="283209" y="529589"/>
                </a:moveTo>
                <a:lnTo>
                  <a:pt x="279400" y="529589"/>
                </a:lnTo>
                <a:lnTo>
                  <a:pt x="279400" y="532129"/>
                </a:lnTo>
                <a:lnTo>
                  <a:pt x="283209" y="532129"/>
                </a:lnTo>
                <a:lnTo>
                  <a:pt x="283209" y="529589"/>
                </a:lnTo>
                <a:close/>
              </a:path>
              <a:path w="283210" h="692150">
                <a:moveTo>
                  <a:pt x="3809" y="527050"/>
                </a:moveTo>
                <a:lnTo>
                  <a:pt x="0" y="527050"/>
                </a:lnTo>
                <a:lnTo>
                  <a:pt x="0" y="528319"/>
                </a:lnTo>
                <a:lnTo>
                  <a:pt x="3809" y="528319"/>
                </a:lnTo>
                <a:lnTo>
                  <a:pt x="3809" y="527050"/>
                </a:lnTo>
                <a:close/>
              </a:path>
              <a:path w="283210" h="692150">
                <a:moveTo>
                  <a:pt x="3809" y="523239"/>
                </a:moveTo>
                <a:lnTo>
                  <a:pt x="0" y="523239"/>
                </a:lnTo>
                <a:lnTo>
                  <a:pt x="0" y="525779"/>
                </a:lnTo>
                <a:lnTo>
                  <a:pt x="3809" y="525779"/>
                </a:lnTo>
                <a:lnTo>
                  <a:pt x="3809" y="523239"/>
                </a:lnTo>
                <a:close/>
              </a:path>
              <a:path w="283210" h="692150">
                <a:moveTo>
                  <a:pt x="283209" y="527050"/>
                </a:moveTo>
                <a:lnTo>
                  <a:pt x="279400" y="527050"/>
                </a:lnTo>
                <a:lnTo>
                  <a:pt x="279400" y="528319"/>
                </a:lnTo>
                <a:lnTo>
                  <a:pt x="283209" y="528319"/>
                </a:lnTo>
                <a:lnTo>
                  <a:pt x="283209" y="527050"/>
                </a:lnTo>
                <a:close/>
              </a:path>
              <a:path w="283210" h="692150">
                <a:moveTo>
                  <a:pt x="283209" y="523239"/>
                </a:moveTo>
                <a:lnTo>
                  <a:pt x="279400" y="523239"/>
                </a:lnTo>
                <a:lnTo>
                  <a:pt x="279400" y="525779"/>
                </a:lnTo>
                <a:lnTo>
                  <a:pt x="283209" y="525779"/>
                </a:lnTo>
                <a:lnTo>
                  <a:pt x="283209" y="523239"/>
                </a:lnTo>
                <a:close/>
              </a:path>
              <a:path w="283210" h="692150">
                <a:moveTo>
                  <a:pt x="3809" y="520700"/>
                </a:moveTo>
                <a:lnTo>
                  <a:pt x="0" y="520700"/>
                </a:lnTo>
                <a:lnTo>
                  <a:pt x="0" y="521969"/>
                </a:lnTo>
                <a:lnTo>
                  <a:pt x="3809" y="521969"/>
                </a:lnTo>
                <a:lnTo>
                  <a:pt x="3809" y="520700"/>
                </a:lnTo>
                <a:close/>
              </a:path>
              <a:path w="283210" h="692150">
                <a:moveTo>
                  <a:pt x="3809" y="516889"/>
                </a:moveTo>
                <a:lnTo>
                  <a:pt x="0" y="516889"/>
                </a:lnTo>
                <a:lnTo>
                  <a:pt x="0" y="519429"/>
                </a:lnTo>
                <a:lnTo>
                  <a:pt x="3809" y="519429"/>
                </a:lnTo>
                <a:lnTo>
                  <a:pt x="3809" y="516889"/>
                </a:lnTo>
                <a:close/>
              </a:path>
              <a:path w="283210" h="692150">
                <a:moveTo>
                  <a:pt x="283209" y="520700"/>
                </a:moveTo>
                <a:lnTo>
                  <a:pt x="279400" y="520700"/>
                </a:lnTo>
                <a:lnTo>
                  <a:pt x="279400" y="521969"/>
                </a:lnTo>
                <a:lnTo>
                  <a:pt x="283209" y="521969"/>
                </a:lnTo>
                <a:lnTo>
                  <a:pt x="283209" y="520700"/>
                </a:lnTo>
                <a:close/>
              </a:path>
              <a:path w="283210" h="692150">
                <a:moveTo>
                  <a:pt x="283209" y="516889"/>
                </a:moveTo>
                <a:lnTo>
                  <a:pt x="279400" y="516889"/>
                </a:lnTo>
                <a:lnTo>
                  <a:pt x="279400" y="519429"/>
                </a:lnTo>
                <a:lnTo>
                  <a:pt x="283209" y="519429"/>
                </a:lnTo>
                <a:lnTo>
                  <a:pt x="283209" y="516889"/>
                </a:lnTo>
                <a:close/>
              </a:path>
              <a:path w="283210" h="692150">
                <a:moveTo>
                  <a:pt x="3809" y="514350"/>
                </a:moveTo>
                <a:lnTo>
                  <a:pt x="0" y="514350"/>
                </a:lnTo>
                <a:lnTo>
                  <a:pt x="0" y="515619"/>
                </a:lnTo>
                <a:lnTo>
                  <a:pt x="3809" y="515619"/>
                </a:lnTo>
                <a:lnTo>
                  <a:pt x="3809" y="514350"/>
                </a:lnTo>
                <a:close/>
              </a:path>
              <a:path w="283210" h="692150">
                <a:moveTo>
                  <a:pt x="3809" y="510539"/>
                </a:moveTo>
                <a:lnTo>
                  <a:pt x="0" y="510539"/>
                </a:lnTo>
                <a:lnTo>
                  <a:pt x="0" y="513079"/>
                </a:lnTo>
                <a:lnTo>
                  <a:pt x="3809" y="513079"/>
                </a:lnTo>
                <a:lnTo>
                  <a:pt x="3809" y="510539"/>
                </a:lnTo>
                <a:close/>
              </a:path>
              <a:path w="283210" h="692150">
                <a:moveTo>
                  <a:pt x="283209" y="514350"/>
                </a:moveTo>
                <a:lnTo>
                  <a:pt x="279400" y="514350"/>
                </a:lnTo>
                <a:lnTo>
                  <a:pt x="279400" y="515619"/>
                </a:lnTo>
                <a:lnTo>
                  <a:pt x="283209" y="515619"/>
                </a:lnTo>
                <a:lnTo>
                  <a:pt x="283209" y="514350"/>
                </a:lnTo>
                <a:close/>
              </a:path>
              <a:path w="283210" h="692150">
                <a:moveTo>
                  <a:pt x="283209" y="510539"/>
                </a:moveTo>
                <a:lnTo>
                  <a:pt x="279400" y="510539"/>
                </a:lnTo>
                <a:lnTo>
                  <a:pt x="279400" y="513079"/>
                </a:lnTo>
                <a:lnTo>
                  <a:pt x="283209" y="513079"/>
                </a:lnTo>
                <a:lnTo>
                  <a:pt x="283209" y="510539"/>
                </a:lnTo>
                <a:close/>
              </a:path>
              <a:path w="283210" h="692150">
                <a:moveTo>
                  <a:pt x="3809" y="508000"/>
                </a:moveTo>
                <a:lnTo>
                  <a:pt x="0" y="508000"/>
                </a:lnTo>
                <a:lnTo>
                  <a:pt x="0" y="509269"/>
                </a:lnTo>
                <a:lnTo>
                  <a:pt x="3809" y="509269"/>
                </a:lnTo>
                <a:lnTo>
                  <a:pt x="3809" y="508000"/>
                </a:lnTo>
                <a:close/>
              </a:path>
              <a:path w="283210" h="692150">
                <a:moveTo>
                  <a:pt x="3809" y="504189"/>
                </a:moveTo>
                <a:lnTo>
                  <a:pt x="0" y="504189"/>
                </a:lnTo>
                <a:lnTo>
                  <a:pt x="0" y="506729"/>
                </a:lnTo>
                <a:lnTo>
                  <a:pt x="3809" y="506729"/>
                </a:lnTo>
                <a:lnTo>
                  <a:pt x="3809" y="504189"/>
                </a:lnTo>
                <a:close/>
              </a:path>
              <a:path w="283210" h="692150">
                <a:moveTo>
                  <a:pt x="283209" y="508000"/>
                </a:moveTo>
                <a:lnTo>
                  <a:pt x="279400" y="508000"/>
                </a:lnTo>
                <a:lnTo>
                  <a:pt x="279400" y="509269"/>
                </a:lnTo>
                <a:lnTo>
                  <a:pt x="283209" y="509269"/>
                </a:lnTo>
                <a:lnTo>
                  <a:pt x="283209" y="508000"/>
                </a:lnTo>
                <a:close/>
              </a:path>
              <a:path w="283210" h="692150">
                <a:moveTo>
                  <a:pt x="283209" y="504189"/>
                </a:moveTo>
                <a:lnTo>
                  <a:pt x="279400" y="504189"/>
                </a:lnTo>
                <a:lnTo>
                  <a:pt x="279400" y="506729"/>
                </a:lnTo>
                <a:lnTo>
                  <a:pt x="283209" y="506729"/>
                </a:lnTo>
                <a:lnTo>
                  <a:pt x="283209" y="504189"/>
                </a:lnTo>
                <a:close/>
              </a:path>
              <a:path w="283210" h="692150">
                <a:moveTo>
                  <a:pt x="3809" y="501650"/>
                </a:moveTo>
                <a:lnTo>
                  <a:pt x="0" y="501650"/>
                </a:lnTo>
                <a:lnTo>
                  <a:pt x="0" y="502919"/>
                </a:lnTo>
                <a:lnTo>
                  <a:pt x="3809" y="502919"/>
                </a:lnTo>
                <a:lnTo>
                  <a:pt x="3809" y="501650"/>
                </a:lnTo>
                <a:close/>
              </a:path>
              <a:path w="283210" h="692150">
                <a:moveTo>
                  <a:pt x="3809" y="497839"/>
                </a:moveTo>
                <a:lnTo>
                  <a:pt x="0" y="497839"/>
                </a:lnTo>
                <a:lnTo>
                  <a:pt x="0" y="500379"/>
                </a:lnTo>
                <a:lnTo>
                  <a:pt x="3809" y="500379"/>
                </a:lnTo>
                <a:lnTo>
                  <a:pt x="3809" y="497839"/>
                </a:lnTo>
                <a:close/>
              </a:path>
              <a:path w="283210" h="692150">
                <a:moveTo>
                  <a:pt x="283209" y="501650"/>
                </a:moveTo>
                <a:lnTo>
                  <a:pt x="279400" y="501650"/>
                </a:lnTo>
                <a:lnTo>
                  <a:pt x="279400" y="502919"/>
                </a:lnTo>
                <a:lnTo>
                  <a:pt x="283209" y="502919"/>
                </a:lnTo>
                <a:lnTo>
                  <a:pt x="283209" y="501650"/>
                </a:lnTo>
                <a:close/>
              </a:path>
              <a:path w="283210" h="692150">
                <a:moveTo>
                  <a:pt x="283209" y="497839"/>
                </a:moveTo>
                <a:lnTo>
                  <a:pt x="279400" y="497839"/>
                </a:lnTo>
                <a:lnTo>
                  <a:pt x="279400" y="500379"/>
                </a:lnTo>
                <a:lnTo>
                  <a:pt x="283209" y="500379"/>
                </a:lnTo>
                <a:lnTo>
                  <a:pt x="283209" y="497839"/>
                </a:lnTo>
                <a:close/>
              </a:path>
              <a:path w="283210" h="692150">
                <a:moveTo>
                  <a:pt x="3809" y="495300"/>
                </a:moveTo>
                <a:lnTo>
                  <a:pt x="0" y="495300"/>
                </a:lnTo>
                <a:lnTo>
                  <a:pt x="0" y="496569"/>
                </a:lnTo>
                <a:lnTo>
                  <a:pt x="3809" y="496569"/>
                </a:lnTo>
                <a:lnTo>
                  <a:pt x="3809" y="495300"/>
                </a:lnTo>
                <a:close/>
              </a:path>
              <a:path w="283210" h="692150">
                <a:moveTo>
                  <a:pt x="3809" y="491489"/>
                </a:moveTo>
                <a:lnTo>
                  <a:pt x="0" y="491489"/>
                </a:lnTo>
                <a:lnTo>
                  <a:pt x="0" y="494029"/>
                </a:lnTo>
                <a:lnTo>
                  <a:pt x="3809" y="494029"/>
                </a:lnTo>
                <a:lnTo>
                  <a:pt x="3809" y="491489"/>
                </a:lnTo>
                <a:close/>
              </a:path>
              <a:path w="283210" h="692150">
                <a:moveTo>
                  <a:pt x="283209" y="495300"/>
                </a:moveTo>
                <a:lnTo>
                  <a:pt x="279400" y="495300"/>
                </a:lnTo>
                <a:lnTo>
                  <a:pt x="279400" y="496569"/>
                </a:lnTo>
                <a:lnTo>
                  <a:pt x="283209" y="496569"/>
                </a:lnTo>
                <a:lnTo>
                  <a:pt x="283209" y="495300"/>
                </a:lnTo>
                <a:close/>
              </a:path>
              <a:path w="283210" h="692150">
                <a:moveTo>
                  <a:pt x="283209" y="491489"/>
                </a:moveTo>
                <a:lnTo>
                  <a:pt x="279400" y="491489"/>
                </a:lnTo>
                <a:lnTo>
                  <a:pt x="279400" y="494029"/>
                </a:lnTo>
                <a:lnTo>
                  <a:pt x="283209" y="494029"/>
                </a:lnTo>
                <a:lnTo>
                  <a:pt x="283209" y="491489"/>
                </a:lnTo>
                <a:close/>
              </a:path>
              <a:path w="283210" h="692150">
                <a:moveTo>
                  <a:pt x="3809" y="489076"/>
                </a:moveTo>
                <a:lnTo>
                  <a:pt x="0" y="489076"/>
                </a:lnTo>
                <a:lnTo>
                  <a:pt x="0" y="490219"/>
                </a:lnTo>
                <a:lnTo>
                  <a:pt x="3809" y="490219"/>
                </a:lnTo>
                <a:lnTo>
                  <a:pt x="3809" y="489076"/>
                </a:lnTo>
                <a:close/>
              </a:path>
              <a:path w="283210" h="692150">
                <a:moveTo>
                  <a:pt x="3809" y="485139"/>
                </a:moveTo>
                <a:lnTo>
                  <a:pt x="0" y="485139"/>
                </a:lnTo>
                <a:lnTo>
                  <a:pt x="0" y="487679"/>
                </a:lnTo>
                <a:lnTo>
                  <a:pt x="3809" y="487679"/>
                </a:lnTo>
                <a:lnTo>
                  <a:pt x="3809" y="485139"/>
                </a:lnTo>
                <a:close/>
              </a:path>
              <a:path w="283210" h="692150">
                <a:moveTo>
                  <a:pt x="3809" y="482726"/>
                </a:moveTo>
                <a:lnTo>
                  <a:pt x="0" y="482726"/>
                </a:lnTo>
                <a:lnTo>
                  <a:pt x="0" y="483869"/>
                </a:lnTo>
                <a:lnTo>
                  <a:pt x="3809" y="483869"/>
                </a:lnTo>
                <a:lnTo>
                  <a:pt x="3809" y="482726"/>
                </a:lnTo>
                <a:close/>
              </a:path>
              <a:path w="283210" h="692150">
                <a:moveTo>
                  <a:pt x="3809" y="478789"/>
                </a:moveTo>
                <a:lnTo>
                  <a:pt x="0" y="478789"/>
                </a:lnTo>
                <a:lnTo>
                  <a:pt x="0" y="481329"/>
                </a:lnTo>
                <a:lnTo>
                  <a:pt x="3809" y="481329"/>
                </a:lnTo>
                <a:lnTo>
                  <a:pt x="3809" y="478789"/>
                </a:lnTo>
                <a:close/>
              </a:path>
              <a:path w="283210" h="692150">
                <a:moveTo>
                  <a:pt x="3809" y="476376"/>
                </a:moveTo>
                <a:lnTo>
                  <a:pt x="0" y="476376"/>
                </a:lnTo>
                <a:lnTo>
                  <a:pt x="0" y="477519"/>
                </a:lnTo>
                <a:lnTo>
                  <a:pt x="3809" y="477519"/>
                </a:lnTo>
                <a:lnTo>
                  <a:pt x="3809" y="476376"/>
                </a:lnTo>
                <a:close/>
              </a:path>
              <a:path w="283210" h="692150">
                <a:moveTo>
                  <a:pt x="3809" y="472439"/>
                </a:moveTo>
                <a:lnTo>
                  <a:pt x="2539" y="472439"/>
                </a:lnTo>
                <a:lnTo>
                  <a:pt x="2539" y="474979"/>
                </a:lnTo>
                <a:lnTo>
                  <a:pt x="3809" y="474979"/>
                </a:lnTo>
                <a:lnTo>
                  <a:pt x="3809" y="472439"/>
                </a:lnTo>
                <a:close/>
              </a:path>
              <a:path w="283210" h="692150">
                <a:moveTo>
                  <a:pt x="3809" y="466089"/>
                </a:moveTo>
                <a:lnTo>
                  <a:pt x="2539" y="466089"/>
                </a:lnTo>
                <a:lnTo>
                  <a:pt x="2539" y="468629"/>
                </a:lnTo>
                <a:lnTo>
                  <a:pt x="3809" y="468629"/>
                </a:lnTo>
                <a:lnTo>
                  <a:pt x="3809" y="466089"/>
                </a:lnTo>
                <a:close/>
              </a:path>
              <a:path w="283210" h="692150">
                <a:moveTo>
                  <a:pt x="3809" y="463676"/>
                </a:moveTo>
                <a:lnTo>
                  <a:pt x="0" y="463676"/>
                </a:lnTo>
                <a:lnTo>
                  <a:pt x="0" y="464819"/>
                </a:lnTo>
                <a:lnTo>
                  <a:pt x="3809" y="464819"/>
                </a:lnTo>
                <a:lnTo>
                  <a:pt x="3809" y="463676"/>
                </a:lnTo>
                <a:close/>
              </a:path>
              <a:path w="283210" h="692150">
                <a:moveTo>
                  <a:pt x="3809" y="459739"/>
                </a:moveTo>
                <a:lnTo>
                  <a:pt x="0" y="459739"/>
                </a:lnTo>
                <a:lnTo>
                  <a:pt x="0" y="462279"/>
                </a:lnTo>
                <a:lnTo>
                  <a:pt x="3809" y="462279"/>
                </a:lnTo>
                <a:lnTo>
                  <a:pt x="3809" y="459739"/>
                </a:lnTo>
                <a:close/>
              </a:path>
              <a:path w="283210" h="692150">
                <a:moveTo>
                  <a:pt x="3809" y="457326"/>
                </a:moveTo>
                <a:lnTo>
                  <a:pt x="0" y="457326"/>
                </a:lnTo>
                <a:lnTo>
                  <a:pt x="0" y="458469"/>
                </a:lnTo>
                <a:lnTo>
                  <a:pt x="3809" y="458469"/>
                </a:lnTo>
                <a:lnTo>
                  <a:pt x="3809" y="457326"/>
                </a:lnTo>
                <a:close/>
              </a:path>
              <a:path w="283210" h="692150">
                <a:moveTo>
                  <a:pt x="3809" y="453389"/>
                </a:moveTo>
                <a:lnTo>
                  <a:pt x="0" y="453389"/>
                </a:lnTo>
                <a:lnTo>
                  <a:pt x="0" y="455929"/>
                </a:lnTo>
                <a:lnTo>
                  <a:pt x="3809" y="455929"/>
                </a:lnTo>
                <a:lnTo>
                  <a:pt x="3809" y="453389"/>
                </a:lnTo>
                <a:close/>
              </a:path>
              <a:path w="283210" h="692150">
                <a:moveTo>
                  <a:pt x="3809" y="450976"/>
                </a:moveTo>
                <a:lnTo>
                  <a:pt x="0" y="450976"/>
                </a:lnTo>
                <a:lnTo>
                  <a:pt x="0" y="452119"/>
                </a:lnTo>
                <a:lnTo>
                  <a:pt x="3809" y="452119"/>
                </a:lnTo>
                <a:lnTo>
                  <a:pt x="3809" y="450976"/>
                </a:lnTo>
                <a:close/>
              </a:path>
              <a:path w="283210" h="692150">
                <a:moveTo>
                  <a:pt x="3809" y="447039"/>
                </a:moveTo>
                <a:lnTo>
                  <a:pt x="0" y="447039"/>
                </a:lnTo>
                <a:lnTo>
                  <a:pt x="0" y="449579"/>
                </a:lnTo>
                <a:lnTo>
                  <a:pt x="3809" y="449579"/>
                </a:lnTo>
                <a:lnTo>
                  <a:pt x="3809" y="447039"/>
                </a:lnTo>
                <a:close/>
              </a:path>
              <a:path w="283210" h="692150">
                <a:moveTo>
                  <a:pt x="3809" y="444626"/>
                </a:moveTo>
                <a:lnTo>
                  <a:pt x="0" y="444626"/>
                </a:lnTo>
                <a:lnTo>
                  <a:pt x="0" y="445769"/>
                </a:lnTo>
                <a:lnTo>
                  <a:pt x="3809" y="445769"/>
                </a:lnTo>
                <a:lnTo>
                  <a:pt x="3809" y="444626"/>
                </a:lnTo>
                <a:close/>
              </a:path>
              <a:path w="283210" h="692150">
                <a:moveTo>
                  <a:pt x="3809" y="440689"/>
                </a:moveTo>
                <a:lnTo>
                  <a:pt x="0" y="440689"/>
                </a:lnTo>
                <a:lnTo>
                  <a:pt x="0" y="443229"/>
                </a:lnTo>
                <a:lnTo>
                  <a:pt x="3809" y="443229"/>
                </a:lnTo>
                <a:lnTo>
                  <a:pt x="3809" y="440689"/>
                </a:lnTo>
                <a:close/>
              </a:path>
              <a:path w="283210" h="692150">
                <a:moveTo>
                  <a:pt x="3809" y="438276"/>
                </a:moveTo>
                <a:lnTo>
                  <a:pt x="0" y="438276"/>
                </a:lnTo>
                <a:lnTo>
                  <a:pt x="0" y="439419"/>
                </a:lnTo>
                <a:lnTo>
                  <a:pt x="3809" y="439419"/>
                </a:lnTo>
                <a:lnTo>
                  <a:pt x="3809" y="438276"/>
                </a:lnTo>
                <a:close/>
              </a:path>
              <a:path w="283210" h="692150">
                <a:moveTo>
                  <a:pt x="3809" y="434339"/>
                </a:moveTo>
                <a:lnTo>
                  <a:pt x="0" y="434339"/>
                </a:lnTo>
                <a:lnTo>
                  <a:pt x="0" y="436879"/>
                </a:lnTo>
                <a:lnTo>
                  <a:pt x="3809" y="436879"/>
                </a:lnTo>
                <a:lnTo>
                  <a:pt x="3809" y="434339"/>
                </a:lnTo>
                <a:close/>
              </a:path>
              <a:path w="283210" h="692150">
                <a:moveTo>
                  <a:pt x="283209" y="488950"/>
                </a:moveTo>
                <a:lnTo>
                  <a:pt x="279400" y="488950"/>
                </a:lnTo>
                <a:lnTo>
                  <a:pt x="279400" y="490219"/>
                </a:lnTo>
                <a:lnTo>
                  <a:pt x="283209" y="490219"/>
                </a:lnTo>
                <a:lnTo>
                  <a:pt x="283209" y="488950"/>
                </a:lnTo>
                <a:close/>
              </a:path>
              <a:path w="283210" h="692150">
                <a:moveTo>
                  <a:pt x="283209" y="485139"/>
                </a:moveTo>
                <a:lnTo>
                  <a:pt x="279400" y="485139"/>
                </a:lnTo>
                <a:lnTo>
                  <a:pt x="279400" y="487679"/>
                </a:lnTo>
                <a:lnTo>
                  <a:pt x="283209" y="487679"/>
                </a:lnTo>
                <a:lnTo>
                  <a:pt x="283209" y="485139"/>
                </a:lnTo>
                <a:close/>
              </a:path>
              <a:path w="283210" h="692150">
                <a:moveTo>
                  <a:pt x="283209" y="482600"/>
                </a:moveTo>
                <a:lnTo>
                  <a:pt x="279400" y="482600"/>
                </a:lnTo>
                <a:lnTo>
                  <a:pt x="279400" y="483869"/>
                </a:lnTo>
                <a:lnTo>
                  <a:pt x="283209" y="483869"/>
                </a:lnTo>
                <a:lnTo>
                  <a:pt x="283209" y="482600"/>
                </a:lnTo>
                <a:close/>
              </a:path>
              <a:path w="283210" h="692150">
                <a:moveTo>
                  <a:pt x="283209" y="478789"/>
                </a:moveTo>
                <a:lnTo>
                  <a:pt x="279400" y="478789"/>
                </a:lnTo>
                <a:lnTo>
                  <a:pt x="279400" y="481329"/>
                </a:lnTo>
                <a:lnTo>
                  <a:pt x="283209" y="481329"/>
                </a:lnTo>
                <a:lnTo>
                  <a:pt x="283209" y="478789"/>
                </a:lnTo>
                <a:close/>
              </a:path>
              <a:path w="283210" h="692150">
                <a:moveTo>
                  <a:pt x="283209" y="476250"/>
                </a:moveTo>
                <a:lnTo>
                  <a:pt x="279400" y="476250"/>
                </a:lnTo>
                <a:lnTo>
                  <a:pt x="279400" y="477519"/>
                </a:lnTo>
                <a:lnTo>
                  <a:pt x="283209" y="477519"/>
                </a:lnTo>
                <a:lnTo>
                  <a:pt x="283209" y="476250"/>
                </a:lnTo>
                <a:close/>
              </a:path>
              <a:path w="283210" h="692150">
                <a:moveTo>
                  <a:pt x="283209" y="472439"/>
                </a:moveTo>
                <a:lnTo>
                  <a:pt x="279400" y="472439"/>
                </a:lnTo>
                <a:lnTo>
                  <a:pt x="279400" y="474979"/>
                </a:lnTo>
                <a:lnTo>
                  <a:pt x="283209" y="474979"/>
                </a:lnTo>
                <a:lnTo>
                  <a:pt x="283209" y="472439"/>
                </a:lnTo>
                <a:close/>
              </a:path>
              <a:path w="283210" h="692150">
                <a:moveTo>
                  <a:pt x="283209" y="469900"/>
                </a:moveTo>
                <a:lnTo>
                  <a:pt x="279400" y="469900"/>
                </a:lnTo>
                <a:lnTo>
                  <a:pt x="279400" y="471169"/>
                </a:lnTo>
                <a:lnTo>
                  <a:pt x="283209" y="471169"/>
                </a:lnTo>
                <a:lnTo>
                  <a:pt x="283209" y="469900"/>
                </a:lnTo>
                <a:close/>
              </a:path>
              <a:path w="283210" h="692150">
                <a:moveTo>
                  <a:pt x="283209" y="466089"/>
                </a:moveTo>
                <a:lnTo>
                  <a:pt x="279400" y="466089"/>
                </a:lnTo>
                <a:lnTo>
                  <a:pt x="279400" y="468629"/>
                </a:lnTo>
                <a:lnTo>
                  <a:pt x="283209" y="468629"/>
                </a:lnTo>
                <a:lnTo>
                  <a:pt x="283209" y="466089"/>
                </a:lnTo>
                <a:close/>
              </a:path>
              <a:path w="283210" h="692150">
                <a:moveTo>
                  <a:pt x="283209" y="463550"/>
                </a:moveTo>
                <a:lnTo>
                  <a:pt x="279400" y="463550"/>
                </a:lnTo>
                <a:lnTo>
                  <a:pt x="279400" y="464819"/>
                </a:lnTo>
                <a:lnTo>
                  <a:pt x="283209" y="464819"/>
                </a:lnTo>
                <a:lnTo>
                  <a:pt x="283209" y="463550"/>
                </a:lnTo>
                <a:close/>
              </a:path>
              <a:path w="283210" h="692150">
                <a:moveTo>
                  <a:pt x="283209" y="459739"/>
                </a:moveTo>
                <a:lnTo>
                  <a:pt x="279400" y="459739"/>
                </a:lnTo>
                <a:lnTo>
                  <a:pt x="279400" y="462279"/>
                </a:lnTo>
                <a:lnTo>
                  <a:pt x="283209" y="462279"/>
                </a:lnTo>
                <a:lnTo>
                  <a:pt x="283209" y="459739"/>
                </a:lnTo>
                <a:close/>
              </a:path>
              <a:path w="283210" h="692150">
                <a:moveTo>
                  <a:pt x="283209" y="457200"/>
                </a:moveTo>
                <a:lnTo>
                  <a:pt x="279400" y="457200"/>
                </a:lnTo>
                <a:lnTo>
                  <a:pt x="279400" y="458469"/>
                </a:lnTo>
                <a:lnTo>
                  <a:pt x="283209" y="458469"/>
                </a:lnTo>
                <a:lnTo>
                  <a:pt x="283209" y="457200"/>
                </a:lnTo>
                <a:close/>
              </a:path>
              <a:path w="283210" h="692150">
                <a:moveTo>
                  <a:pt x="283209" y="453389"/>
                </a:moveTo>
                <a:lnTo>
                  <a:pt x="279400" y="453389"/>
                </a:lnTo>
                <a:lnTo>
                  <a:pt x="279400" y="455929"/>
                </a:lnTo>
                <a:lnTo>
                  <a:pt x="283209" y="455929"/>
                </a:lnTo>
                <a:lnTo>
                  <a:pt x="283209" y="453389"/>
                </a:lnTo>
                <a:close/>
              </a:path>
              <a:path w="283210" h="692150">
                <a:moveTo>
                  <a:pt x="283209" y="450850"/>
                </a:moveTo>
                <a:lnTo>
                  <a:pt x="279400" y="450850"/>
                </a:lnTo>
                <a:lnTo>
                  <a:pt x="279400" y="452119"/>
                </a:lnTo>
                <a:lnTo>
                  <a:pt x="283209" y="452119"/>
                </a:lnTo>
                <a:lnTo>
                  <a:pt x="283209" y="450850"/>
                </a:lnTo>
                <a:close/>
              </a:path>
              <a:path w="283210" h="692150">
                <a:moveTo>
                  <a:pt x="283209" y="447039"/>
                </a:moveTo>
                <a:lnTo>
                  <a:pt x="279400" y="447039"/>
                </a:lnTo>
                <a:lnTo>
                  <a:pt x="279400" y="449579"/>
                </a:lnTo>
                <a:lnTo>
                  <a:pt x="283209" y="449579"/>
                </a:lnTo>
                <a:lnTo>
                  <a:pt x="283209" y="447039"/>
                </a:lnTo>
                <a:close/>
              </a:path>
              <a:path w="283210" h="692150">
                <a:moveTo>
                  <a:pt x="283209" y="444500"/>
                </a:moveTo>
                <a:lnTo>
                  <a:pt x="279400" y="444500"/>
                </a:lnTo>
                <a:lnTo>
                  <a:pt x="279400" y="445769"/>
                </a:lnTo>
                <a:lnTo>
                  <a:pt x="283209" y="445769"/>
                </a:lnTo>
                <a:lnTo>
                  <a:pt x="283209" y="444500"/>
                </a:lnTo>
                <a:close/>
              </a:path>
              <a:path w="283210" h="692150">
                <a:moveTo>
                  <a:pt x="283209" y="440689"/>
                </a:moveTo>
                <a:lnTo>
                  <a:pt x="279400" y="440689"/>
                </a:lnTo>
                <a:lnTo>
                  <a:pt x="279400" y="443229"/>
                </a:lnTo>
                <a:lnTo>
                  <a:pt x="283209" y="443229"/>
                </a:lnTo>
                <a:lnTo>
                  <a:pt x="283209" y="440689"/>
                </a:lnTo>
                <a:close/>
              </a:path>
              <a:path w="283210" h="692150">
                <a:moveTo>
                  <a:pt x="283209" y="438150"/>
                </a:moveTo>
                <a:lnTo>
                  <a:pt x="279400" y="438150"/>
                </a:lnTo>
                <a:lnTo>
                  <a:pt x="279400" y="439419"/>
                </a:lnTo>
                <a:lnTo>
                  <a:pt x="283209" y="439419"/>
                </a:lnTo>
                <a:lnTo>
                  <a:pt x="283209" y="438150"/>
                </a:lnTo>
                <a:close/>
              </a:path>
              <a:path w="283210" h="692150">
                <a:moveTo>
                  <a:pt x="283209" y="434339"/>
                </a:moveTo>
                <a:lnTo>
                  <a:pt x="279400" y="434339"/>
                </a:lnTo>
                <a:lnTo>
                  <a:pt x="279400" y="436879"/>
                </a:lnTo>
                <a:lnTo>
                  <a:pt x="283209" y="436879"/>
                </a:lnTo>
                <a:lnTo>
                  <a:pt x="283209" y="434339"/>
                </a:lnTo>
                <a:close/>
              </a:path>
              <a:path w="283210" h="692150">
                <a:moveTo>
                  <a:pt x="3809" y="431800"/>
                </a:moveTo>
                <a:lnTo>
                  <a:pt x="0" y="431800"/>
                </a:lnTo>
                <a:lnTo>
                  <a:pt x="0" y="433069"/>
                </a:lnTo>
                <a:lnTo>
                  <a:pt x="3809" y="433069"/>
                </a:lnTo>
                <a:lnTo>
                  <a:pt x="3809" y="431800"/>
                </a:lnTo>
                <a:close/>
              </a:path>
              <a:path w="283210" h="692150">
                <a:moveTo>
                  <a:pt x="3809" y="427989"/>
                </a:moveTo>
                <a:lnTo>
                  <a:pt x="0" y="427989"/>
                </a:lnTo>
                <a:lnTo>
                  <a:pt x="0" y="430529"/>
                </a:lnTo>
                <a:lnTo>
                  <a:pt x="3809" y="430529"/>
                </a:lnTo>
                <a:lnTo>
                  <a:pt x="3809" y="427989"/>
                </a:lnTo>
                <a:close/>
              </a:path>
              <a:path w="283210" h="692150">
                <a:moveTo>
                  <a:pt x="283209" y="431800"/>
                </a:moveTo>
                <a:lnTo>
                  <a:pt x="279400" y="431800"/>
                </a:lnTo>
                <a:lnTo>
                  <a:pt x="279400" y="433069"/>
                </a:lnTo>
                <a:lnTo>
                  <a:pt x="283209" y="433069"/>
                </a:lnTo>
                <a:lnTo>
                  <a:pt x="283209" y="431800"/>
                </a:lnTo>
                <a:close/>
              </a:path>
              <a:path w="283210" h="692150">
                <a:moveTo>
                  <a:pt x="283209" y="427989"/>
                </a:moveTo>
                <a:lnTo>
                  <a:pt x="279400" y="427989"/>
                </a:lnTo>
                <a:lnTo>
                  <a:pt x="279400" y="430529"/>
                </a:lnTo>
                <a:lnTo>
                  <a:pt x="283209" y="430529"/>
                </a:lnTo>
                <a:lnTo>
                  <a:pt x="283209" y="427989"/>
                </a:lnTo>
                <a:close/>
              </a:path>
              <a:path w="283210" h="692150">
                <a:moveTo>
                  <a:pt x="3809" y="422910"/>
                </a:moveTo>
                <a:lnTo>
                  <a:pt x="0" y="422910"/>
                </a:lnTo>
                <a:lnTo>
                  <a:pt x="0" y="426719"/>
                </a:lnTo>
                <a:lnTo>
                  <a:pt x="3809" y="426719"/>
                </a:lnTo>
                <a:lnTo>
                  <a:pt x="3809" y="422910"/>
                </a:lnTo>
                <a:close/>
              </a:path>
              <a:path w="283210" h="692150">
                <a:moveTo>
                  <a:pt x="283209" y="422910"/>
                </a:moveTo>
                <a:lnTo>
                  <a:pt x="279400" y="422910"/>
                </a:lnTo>
                <a:lnTo>
                  <a:pt x="279400" y="426719"/>
                </a:lnTo>
                <a:lnTo>
                  <a:pt x="283209" y="426719"/>
                </a:lnTo>
                <a:lnTo>
                  <a:pt x="283209" y="422910"/>
                </a:lnTo>
                <a:close/>
              </a:path>
              <a:path w="283210" h="692150">
                <a:moveTo>
                  <a:pt x="3809" y="593090"/>
                </a:moveTo>
                <a:lnTo>
                  <a:pt x="0" y="593090"/>
                </a:lnTo>
                <a:lnTo>
                  <a:pt x="0" y="624839"/>
                </a:lnTo>
                <a:lnTo>
                  <a:pt x="1270" y="624839"/>
                </a:lnTo>
                <a:lnTo>
                  <a:pt x="1270" y="622300"/>
                </a:lnTo>
                <a:lnTo>
                  <a:pt x="2539" y="622300"/>
                </a:lnTo>
                <a:lnTo>
                  <a:pt x="2539" y="618489"/>
                </a:lnTo>
                <a:lnTo>
                  <a:pt x="3809" y="618489"/>
                </a:lnTo>
                <a:lnTo>
                  <a:pt x="3809" y="593090"/>
                </a:lnTo>
                <a:close/>
              </a:path>
              <a:path w="283210" h="692150">
                <a:moveTo>
                  <a:pt x="283209" y="593090"/>
                </a:moveTo>
                <a:lnTo>
                  <a:pt x="279400" y="593090"/>
                </a:lnTo>
                <a:lnTo>
                  <a:pt x="279400" y="650239"/>
                </a:lnTo>
                <a:lnTo>
                  <a:pt x="283209" y="650239"/>
                </a:lnTo>
                <a:lnTo>
                  <a:pt x="283209" y="593090"/>
                </a:lnTo>
                <a:close/>
              </a:path>
              <a:path w="283210" h="692150">
                <a:moveTo>
                  <a:pt x="1270" y="676910"/>
                </a:moveTo>
                <a:lnTo>
                  <a:pt x="0" y="676910"/>
                </a:lnTo>
                <a:lnTo>
                  <a:pt x="0" y="692150"/>
                </a:lnTo>
                <a:lnTo>
                  <a:pt x="10159" y="692150"/>
                </a:lnTo>
                <a:lnTo>
                  <a:pt x="10159" y="690880"/>
                </a:lnTo>
                <a:lnTo>
                  <a:pt x="8889" y="690880"/>
                </a:lnTo>
                <a:lnTo>
                  <a:pt x="8889" y="689610"/>
                </a:lnTo>
                <a:lnTo>
                  <a:pt x="7619" y="689610"/>
                </a:lnTo>
                <a:lnTo>
                  <a:pt x="7619" y="688339"/>
                </a:lnTo>
                <a:lnTo>
                  <a:pt x="3809" y="688339"/>
                </a:lnTo>
                <a:lnTo>
                  <a:pt x="3809" y="681989"/>
                </a:lnTo>
                <a:lnTo>
                  <a:pt x="2539" y="681989"/>
                </a:lnTo>
                <a:lnTo>
                  <a:pt x="2539" y="679450"/>
                </a:lnTo>
                <a:lnTo>
                  <a:pt x="1270" y="679450"/>
                </a:lnTo>
                <a:lnTo>
                  <a:pt x="1270" y="676910"/>
                </a:lnTo>
                <a:close/>
              </a:path>
              <a:path w="283210" h="692150">
                <a:moveTo>
                  <a:pt x="6350" y="686223"/>
                </a:moveTo>
                <a:lnTo>
                  <a:pt x="6350" y="688339"/>
                </a:lnTo>
                <a:lnTo>
                  <a:pt x="7619" y="688339"/>
                </a:lnTo>
                <a:lnTo>
                  <a:pt x="6350" y="686223"/>
                </a:lnTo>
                <a:close/>
              </a:path>
              <a:path w="283210" h="692150">
                <a:moveTo>
                  <a:pt x="6350" y="685800"/>
                </a:moveTo>
                <a:lnTo>
                  <a:pt x="6095" y="685800"/>
                </a:lnTo>
                <a:lnTo>
                  <a:pt x="6350" y="686223"/>
                </a:lnTo>
                <a:lnTo>
                  <a:pt x="6350" y="685800"/>
                </a:lnTo>
                <a:close/>
              </a:path>
              <a:path w="283210" h="692150">
                <a:moveTo>
                  <a:pt x="5079" y="684106"/>
                </a:moveTo>
                <a:lnTo>
                  <a:pt x="5079" y="685800"/>
                </a:lnTo>
                <a:lnTo>
                  <a:pt x="6095" y="685800"/>
                </a:lnTo>
                <a:lnTo>
                  <a:pt x="5079" y="684106"/>
                </a:lnTo>
                <a:close/>
              </a:path>
              <a:path w="283210" h="692150">
                <a:moveTo>
                  <a:pt x="5079" y="683260"/>
                </a:moveTo>
                <a:lnTo>
                  <a:pt x="4571" y="683260"/>
                </a:lnTo>
                <a:lnTo>
                  <a:pt x="5079" y="684106"/>
                </a:lnTo>
                <a:lnTo>
                  <a:pt x="5079" y="683260"/>
                </a:lnTo>
                <a:close/>
              </a:path>
              <a:path w="283210" h="692150">
                <a:moveTo>
                  <a:pt x="3809" y="681989"/>
                </a:moveTo>
                <a:lnTo>
                  <a:pt x="3809" y="683260"/>
                </a:lnTo>
                <a:lnTo>
                  <a:pt x="4571" y="683260"/>
                </a:lnTo>
                <a:lnTo>
                  <a:pt x="3809" y="681989"/>
                </a:lnTo>
                <a:close/>
              </a:path>
              <a:path w="283210" h="692150">
                <a:moveTo>
                  <a:pt x="283209" y="650240"/>
                </a:moveTo>
                <a:lnTo>
                  <a:pt x="279400" y="650240"/>
                </a:lnTo>
                <a:lnTo>
                  <a:pt x="279400" y="688339"/>
                </a:lnTo>
                <a:lnTo>
                  <a:pt x="177800" y="688339"/>
                </a:lnTo>
                <a:lnTo>
                  <a:pt x="177800" y="689610"/>
                </a:lnTo>
                <a:lnTo>
                  <a:pt x="176529" y="689610"/>
                </a:lnTo>
                <a:lnTo>
                  <a:pt x="176529" y="690880"/>
                </a:lnTo>
                <a:lnTo>
                  <a:pt x="175259" y="690880"/>
                </a:lnTo>
                <a:lnTo>
                  <a:pt x="175259" y="692150"/>
                </a:lnTo>
                <a:lnTo>
                  <a:pt x="283209" y="692150"/>
                </a:lnTo>
                <a:lnTo>
                  <a:pt x="283209" y="650240"/>
                </a:lnTo>
                <a:close/>
              </a:path>
            </a:pathLst>
          </a:custGeom>
          <a:solidFill>
            <a:srgbClr val="9D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2" name="bk object 4942"/>
          <p:cNvSpPr/>
          <p:nvPr/>
        </p:nvSpPr>
        <p:spPr>
          <a:xfrm>
            <a:off x="5694679" y="2908300"/>
            <a:ext cx="275590" cy="684530"/>
          </a:xfrm>
          <a:custGeom>
            <a:avLst/>
            <a:gdLst/>
            <a:ahLst/>
            <a:cxnLst/>
            <a:rect l="l" t="t" r="r" b="b"/>
            <a:pathLst>
              <a:path w="275589" h="684529">
                <a:moveTo>
                  <a:pt x="275590" y="11429"/>
                </a:moveTo>
                <a:lnTo>
                  <a:pt x="271780" y="11429"/>
                </a:lnTo>
                <a:lnTo>
                  <a:pt x="271780" y="16509"/>
                </a:lnTo>
                <a:lnTo>
                  <a:pt x="275590" y="16509"/>
                </a:lnTo>
                <a:lnTo>
                  <a:pt x="275590" y="11429"/>
                </a:lnTo>
                <a:close/>
              </a:path>
              <a:path w="275589" h="684529">
                <a:moveTo>
                  <a:pt x="275590" y="5079"/>
                </a:moveTo>
                <a:lnTo>
                  <a:pt x="271780" y="5079"/>
                </a:lnTo>
                <a:lnTo>
                  <a:pt x="271780" y="10159"/>
                </a:lnTo>
                <a:lnTo>
                  <a:pt x="275590" y="10159"/>
                </a:lnTo>
                <a:lnTo>
                  <a:pt x="275590" y="5079"/>
                </a:lnTo>
                <a:close/>
              </a:path>
              <a:path w="275589" h="684529">
                <a:moveTo>
                  <a:pt x="275590" y="2539"/>
                </a:moveTo>
                <a:lnTo>
                  <a:pt x="271780" y="2539"/>
                </a:lnTo>
                <a:lnTo>
                  <a:pt x="271780" y="3809"/>
                </a:lnTo>
                <a:lnTo>
                  <a:pt x="275590" y="3809"/>
                </a:lnTo>
                <a:lnTo>
                  <a:pt x="275590" y="2539"/>
                </a:lnTo>
                <a:close/>
              </a:path>
              <a:path w="275589" h="684529">
                <a:moveTo>
                  <a:pt x="77470" y="1269"/>
                </a:moveTo>
                <a:lnTo>
                  <a:pt x="76200" y="1269"/>
                </a:lnTo>
                <a:lnTo>
                  <a:pt x="76200" y="2539"/>
                </a:lnTo>
                <a:lnTo>
                  <a:pt x="77470" y="2539"/>
                </a:lnTo>
                <a:lnTo>
                  <a:pt x="77470" y="1269"/>
                </a:lnTo>
                <a:close/>
              </a:path>
              <a:path w="275589" h="684529">
                <a:moveTo>
                  <a:pt x="275590" y="0"/>
                </a:moveTo>
                <a:lnTo>
                  <a:pt x="78740" y="0"/>
                </a:lnTo>
                <a:lnTo>
                  <a:pt x="78740" y="1269"/>
                </a:lnTo>
                <a:lnTo>
                  <a:pt x="275590" y="1269"/>
                </a:lnTo>
                <a:lnTo>
                  <a:pt x="275590" y="0"/>
                </a:lnTo>
                <a:close/>
              </a:path>
              <a:path w="275589" h="684529">
                <a:moveTo>
                  <a:pt x="275590" y="17780"/>
                </a:moveTo>
                <a:lnTo>
                  <a:pt x="271780" y="17780"/>
                </a:lnTo>
                <a:lnTo>
                  <a:pt x="271780" y="24129"/>
                </a:lnTo>
                <a:lnTo>
                  <a:pt x="275590" y="24129"/>
                </a:lnTo>
                <a:lnTo>
                  <a:pt x="275590" y="17780"/>
                </a:lnTo>
                <a:close/>
              </a:path>
              <a:path w="275589" h="684529">
                <a:moveTo>
                  <a:pt x="275590" y="102996"/>
                </a:moveTo>
                <a:lnTo>
                  <a:pt x="271780" y="102996"/>
                </a:lnTo>
                <a:lnTo>
                  <a:pt x="271780" y="113029"/>
                </a:lnTo>
                <a:lnTo>
                  <a:pt x="275590" y="113029"/>
                </a:lnTo>
                <a:lnTo>
                  <a:pt x="275590" y="102996"/>
                </a:lnTo>
                <a:close/>
              </a:path>
              <a:path w="275589" h="684529">
                <a:moveTo>
                  <a:pt x="275590" y="99313"/>
                </a:moveTo>
                <a:lnTo>
                  <a:pt x="271780" y="99313"/>
                </a:lnTo>
                <a:lnTo>
                  <a:pt x="271780" y="102869"/>
                </a:lnTo>
                <a:lnTo>
                  <a:pt x="275590" y="102869"/>
                </a:lnTo>
                <a:lnTo>
                  <a:pt x="275590" y="99313"/>
                </a:lnTo>
                <a:close/>
              </a:path>
              <a:path w="275589" h="684529">
                <a:moveTo>
                  <a:pt x="275590" y="96646"/>
                </a:moveTo>
                <a:lnTo>
                  <a:pt x="271780" y="96646"/>
                </a:lnTo>
                <a:lnTo>
                  <a:pt x="271780" y="99059"/>
                </a:lnTo>
                <a:lnTo>
                  <a:pt x="275590" y="99059"/>
                </a:lnTo>
                <a:lnTo>
                  <a:pt x="275590" y="96646"/>
                </a:lnTo>
                <a:close/>
              </a:path>
              <a:path w="275589" h="684529">
                <a:moveTo>
                  <a:pt x="275590" y="92963"/>
                </a:moveTo>
                <a:lnTo>
                  <a:pt x="271780" y="92963"/>
                </a:lnTo>
                <a:lnTo>
                  <a:pt x="271780" y="96519"/>
                </a:lnTo>
                <a:lnTo>
                  <a:pt x="275590" y="96519"/>
                </a:lnTo>
                <a:lnTo>
                  <a:pt x="275590" y="92963"/>
                </a:lnTo>
                <a:close/>
              </a:path>
              <a:path w="275589" h="684529">
                <a:moveTo>
                  <a:pt x="275590" y="90296"/>
                </a:moveTo>
                <a:lnTo>
                  <a:pt x="271780" y="90296"/>
                </a:lnTo>
                <a:lnTo>
                  <a:pt x="271780" y="92709"/>
                </a:lnTo>
                <a:lnTo>
                  <a:pt x="275590" y="92709"/>
                </a:lnTo>
                <a:lnTo>
                  <a:pt x="275590" y="90296"/>
                </a:lnTo>
                <a:close/>
              </a:path>
              <a:path w="275589" h="684529">
                <a:moveTo>
                  <a:pt x="275590" y="86613"/>
                </a:moveTo>
                <a:lnTo>
                  <a:pt x="271780" y="86613"/>
                </a:lnTo>
                <a:lnTo>
                  <a:pt x="271780" y="90169"/>
                </a:lnTo>
                <a:lnTo>
                  <a:pt x="275590" y="90169"/>
                </a:lnTo>
                <a:lnTo>
                  <a:pt x="275590" y="86613"/>
                </a:lnTo>
                <a:close/>
              </a:path>
              <a:path w="275589" h="684529">
                <a:moveTo>
                  <a:pt x="275590" y="83946"/>
                </a:moveTo>
                <a:lnTo>
                  <a:pt x="271780" y="83946"/>
                </a:lnTo>
                <a:lnTo>
                  <a:pt x="271780" y="86359"/>
                </a:lnTo>
                <a:lnTo>
                  <a:pt x="275590" y="86359"/>
                </a:lnTo>
                <a:lnTo>
                  <a:pt x="275590" y="83946"/>
                </a:lnTo>
                <a:close/>
              </a:path>
              <a:path w="275589" h="684529">
                <a:moveTo>
                  <a:pt x="275590" y="80263"/>
                </a:moveTo>
                <a:lnTo>
                  <a:pt x="271780" y="80263"/>
                </a:lnTo>
                <a:lnTo>
                  <a:pt x="271780" y="83819"/>
                </a:lnTo>
                <a:lnTo>
                  <a:pt x="275590" y="83819"/>
                </a:lnTo>
                <a:lnTo>
                  <a:pt x="275590" y="80263"/>
                </a:lnTo>
                <a:close/>
              </a:path>
              <a:path w="275589" h="684529">
                <a:moveTo>
                  <a:pt x="275590" y="77596"/>
                </a:moveTo>
                <a:lnTo>
                  <a:pt x="271780" y="77596"/>
                </a:lnTo>
                <a:lnTo>
                  <a:pt x="271780" y="80009"/>
                </a:lnTo>
                <a:lnTo>
                  <a:pt x="275590" y="80009"/>
                </a:lnTo>
                <a:lnTo>
                  <a:pt x="275590" y="77596"/>
                </a:lnTo>
                <a:close/>
              </a:path>
              <a:path w="275589" h="684529">
                <a:moveTo>
                  <a:pt x="275590" y="73913"/>
                </a:moveTo>
                <a:lnTo>
                  <a:pt x="271780" y="73913"/>
                </a:lnTo>
                <a:lnTo>
                  <a:pt x="271780" y="77469"/>
                </a:lnTo>
                <a:lnTo>
                  <a:pt x="275590" y="77469"/>
                </a:lnTo>
                <a:lnTo>
                  <a:pt x="275590" y="73913"/>
                </a:lnTo>
                <a:close/>
              </a:path>
              <a:path w="275589" h="684529">
                <a:moveTo>
                  <a:pt x="275590" y="71246"/>
                </a:moveTo>
                <a:lnTo>
                  <a:pt x="271780" y="71246"/>
                </a:lnTo>
                <a:lnTo>
                  <a:pt x="271780" y="73659"/>
                </a:lnTo>
                <a:lnTo>
                  <a:pt x="275590" y="73659"/>
                </a:lnTo>
                <a:lnTo>
                  <a:pt x="275590" y="71246"/>
                </a:lnTo>
                <a:close/>
              </a:path>
              <a:path w="275589" h="684529">
                <a:moveTo>
                  <a:pt x="275590" y="67563"/>
                </a:moveTo>
                <a:lnTo>
                  <a:pt x="271780" y="67563"/>
                </a:lnTo>
                <a:lnTo>
                  <a:pt x="271780" y="71119"/>
                </a:lnTo>
                <a:lnTo>
                  <a:pt x="275590" y="71119"/>
                </a:lnTo>
                <a:lnTo>
                  <a:pt x="275590" y="67563"/>
                </a:lnTo>
                <a:close/>
              </a:path>
              <a:path w="275589" h="684529">
                <a:moveTo>
                  <a:pt x="275590" y="64896"/>
                </a:moveTo>
                <a:lnTo>
                  <a:pt x="271780" y="64896"/>
                </a:lnTo>
                <a:lnTo>
                  <a:pt x="271780" y="67309"/>
                </a:lnTo>
                <a:lnTo>
                  <a:pt x="275590" y="67309"/>
                </a:lnTo>
                <a:lnTo>
                  <a:pt x="275590" y="64896"/>
                </a:lnTo>
                <a:close/>
              </a:path>
              <a:path w="275589" h="684529">
                <a:moveTo>
                  <a:pt x="275590" y="61213"/>
                </a:moveTo>
                <a:lnTo>
                  <a:pt x="271780" y="61213"/>
                </a:lnTo>
                <a:lnTo>
                  <a:pt x="271780" y="64769"/>
                </a:lnTo>
                <a:lnTo>
                  <a:pt x="275590" y="64769"/>
                </a:lnTo>
                <a:lnTo>
                  <a:pt x="275590" y="61213"/>
                </a:lnTo>
                <a:close/>
              </a:path>
              <a:path w="275589" h="684529">
                <a:moveTo>
                  <a:pt x="275590" y="58546"/>
                </a:moveTo>
                <a:lnTo>
                  <a:pt x="271780" y="58546"/>
                </a:lnTo>
                <a:lnTo>
                  <a:pt x="271780" y="60959"/>
                </a:lnTo>
                <a:lnTo>
                  <a:pt x="275590" y="60959"/>
                </a:lnTo>
                <a:lnTo>
                  <a:pt x="275590" y="58546"/>
                </a:lnTo>
                <a:close/>
              </a:path>
              <a:path w="275589" h="684529">
                <a:moveTo>
                  <a:pt x="275590" y="54863"/>
                </a:moveTo>
                <a:lnTo>
                  <a:pt x="271780" y="54863"/>
                </a:lnTo>
                <a:lnTo>
                  <a:pt x="271780" y="58419"/>
                </a:lnTo>
                <a:lnTo>
                  <a:pt x="275590" y="58419"/>
                </a:lnTo>
                <a:lnTo>
                  <a:pt x="275590" y="54863"/>
                </a:lnTo>
                <a:close/>
              </a:path>
              <a:path w="275589" h="684529">
                <a:moveTo>
                  <a:pt x="275590" y="52196"/>
                </a:moveTo>
                <a:lnTo>
                  <a:pt x="271780" y="52196"/>
                </a:lnTo>
                <a:lnTo>
                  <a:pt x="271780" y="54609"/>
                </a:lnTo>
                <a:lnTo>
                  <a:pt x="275590" y="54609"/>
                </a:lnTo>
                <a:lnTo>
                  <a:pt x="275590" y="52196"/>
                </a:lnTo>
                <a:close/>
              </a:path>
              <a:path w="275589" h="684529">
                <a:moveTo>
                  <a:pt x="275590" y="48513"/>
                </a:moveTo>
                <a:lnTo>
                  <a:pt x="271780" y="48513"/>
                </a:lnTo>
                <a:lnTo>
                  <a:pt x="271780" y="52069"/>
                </a:lnTo>
                <a:lnTo>
                  <a:pt x="275590" y="52069"/>
                </a:lnTo>
                <a:lnTo>
                  <a:pt x="275590" y="48513"/>
                </a:lnTo>
                <a:close/>
              </a:path>
              <a:path w="275589" h="684529">
                <a:moveTo>
                  <a:pt x="275590" y="45846"/>
                </a:moveTo>
                <a:lnTo>
                  <a:pt x="271780" y="45846"/>
                </a:lnTo>
                <a:lnTo>
                  <a:pt x="271780" y="48259"/>
                </a:lnTo>
                <a:lnTo>
                  <a:pt x="275590" y="48259"/>
                </a:lnTo>
                <a:lnTo>
                  <a:pt x="275590" y="45846"/>
                </a:lnTo>
                <a:close/>
              </a:path>
              <a:path w="275589" h="684529">
                <a:moveTo>
                  <a:pt x="275590" y="42163"/>
                </a:moveTo>
                <a:lnTo>
                  <a:pt x="271780" y="42163"/>
                </a:lnTo>
                <a:lnTo>
                  <a:pt x="271780" y="45719"/>
                </a:lnTo>
                <a:lnTo>
                  <a:pt x="275590" y="45719"/>
                </a:lnTo>
                <a:lnTo>
                  <a:pt x="275590" y="42163"/>
                </a:lnTo>
                <a:close/>
              </a:path>
              <a:path w="275589" h="684529">
                <a:moveTo>
                  <a:pt x="275590" y="39496"/>
                </a:moveTo>
                <a:lnTo>
                  <a:pt x="271780" y="39496"/>
                </a:lnTo>
                <a:lnTo>
                  <a:pt x="271780" y="41909"/>
                </a:lnTo>
                <a:lnTo>
                  <a:pt x="275590" y="41909"/>
                </a:lnTo>
                <a:lnTo>
                  <a:pt x="275590" y="39496"/>
                </a:lnTo>
                <a:close/>
              </a:path>
              <a:path w="275589" h="684529">
                <a:moveTo>
                  <a:pt x="275590" y="35813"/>
                </a:moveTo>
                <a:lnTo>
                  <a:pt x="271780" y="35813"/>
                </a:lnTo>
                <a:lnTo>
                  <a:pt x="271780" y="39369"/>
                </a:lnTo>
                <a:lnTo>
                  <a:pt x="275590" y="39369"/>
                </a:lnTo>
                <a:lnTo>
                  <a:pt x="275590" y="35813"/>
                </a:lnTo>
                <a:close/>
              </a:path>
              <a:path w="275589" h="684529">
                <a:moveTo>
                  <a:pt x="275590" y="33146"/>
                </a:moveTo>
                <a:lnTo>
                  <a:pt x="271780" y="33146"/>
                </a:lnTo>
                <a:lnTo>
                  <a:pt x="271780" y="35559"/>
                </a:lnTo>
                <a:lnTo>
                  <a:pt x="275590" y="35559"/>
                </a:lnTo>
                <a:lnTo>
                  <a:pt x="275590" y="33146"/>
                </a:lnTo>
                <a:close/>
              </a:path>
              <a:path w="275589" h="684529">
                <a:moveTo>
                  <a:pt x="275590" y="29463"/>
                </a:moveTo>
                <a:lnTo>
                  <a:pt x="271780" y="29463"/>
                </a:lnTo>
                <a:lnTo>
                  <a:pt x="271780" y="33019"/>
                </a:lnTo>
                <a:lnTo>
                  <a:pt x="275590" y="33019"/>
                </a:lnTo>
                <a:lnTo>
                  <a:pt x="275590" y="29463"/>
                </a:lnTo>
                <a:close/>
              </a:path>
              <a:path w="275589" h="684529">
                <a:moveTo>
                  <a:pt x="275590" y="26796"/>
                </a:moveTo>
                <a:lnTo>
                  <a:pt x="271780" y="26796"/>
                </a:lnTo>
                <a:lnTo>
                  <a:pt x="271780" y="29209"/>
                </a:lnTo>
                <a:lnTo>
                  <a:pt x="275590" y="29209"/>
                </a:lnTo>
                <a:lnTo>
                  <a:pt x="275590" y="26796"/>
                </a:lnTo>
                <a:close/>
              </a:path>
              <a:path w="275589" h="684529">
                <a:moveTo>
                  <a:pt x="275590" y="24256"/>
                </a:moveTo>
                <a:lnTo>
                  <a:pt x="271780" y="24256"/>
                </a:lnTo>
                <a:lnTo>
                  <a:pt x="271780" y="26669"/>
                </a:lnTo>
                <a:lnTo>
                  <a:pt x="275590" y="26669"/>
                </a:lnTo>
                <a:lnTo>
                  <a:pt x="275590" y="24256"/>
                </a:lnTo>
                <a:close/>
              </a:path>
              <a:path w="275589" h="684529">
                <a:moveTo>
                  <a:pt x="3810" y="115570"/>
                </a:moveTo>
                <a:lnTo>
                  <a:pt x="2540" y="115570"/>
                </a:lnTo>
                <a:lnTo>
                  <a:pt x="2540" y="118110"/>
                </a:lnTo>
                <a:lnTo>
                  <a:pt x="1270" y="118110"/>
                </a:lnTo>
                <a:lnTo>
                  <a:pt x="1270" y="120650"/>
                </a:lnTo>
                <a:lnTo>
                  <a:pt x="0" y="12065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15570"/>
                </a:lnTo>
                <a:close/>
              </a:path>
              <a:path w="275589" h="684529">
                <a:moveTo>
                  <a:pt x="275590" y="113030"/>
                </a:moveTo>
                <a:lnTo>
                  <a:pt x="271780" y="113030"/>
                </a:lnTo>
                <a:lnTo>
                  <a:pt x="271780" y="151129"/>
                </a:lnTo>
                <a:lnTo>
                  <a:pt x="275590" y="151129"/>
                </a:lnTo>
                <a:lnTo>
                  <a:pt x="275590" y="113030"/>
                </a:lnTo>
                <a:close/>
              </a:path>
              <a:path w="275589" h="684529">
                <a:moveTo>
                  <a:pt x="3810" y="151130"/>
                </a:moveTo>
                <a:lnTo>
                  <a:pt x="0" y="15113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1130"/>
                </a:lnTo>
                <a:close/>
              </a:path>
              <a:path w="275589" h="684529">
                <a:moveTo>
                  <a:pt x="275590" y="151130"/>
                </a:moveTo>
                <a:lnTo>
                  <a:pt x="271780" y="151130"/>
                </a:lnTo>
                <a:lnTo>
                  <a:pt x="271780" y="163829"/>
                </a:lnTo>
                <a:lnTo>
                  <a:pt x="275590" y="163829"/>
                </a:lnTo>
                <a:lnTo>
                  <a:pt x="275590" y="151130"/>
                </a:lnTo>
                <a:close/>
              </a:path>
              <a:path w="275589" h="684529">
                <a:moveTo>
                  <a:pt x="3810" y="163830"/>
                </a:moveTo>
                <a:lnTo>
                  <a:pt x="0" y="16383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163830"/>
                </a:lnTo>
                <a:close/>
              </a:path>
              <a:path w="275589" h="684529">
                <a:moveTo>
                  <a:pt x="275590" y="163830"/>
                </a:moveTo>
                <a:lnTo>
                  <a:pt x="271780" y="163830"/>
                </a:lnTo>
                <a:lnTo>
                  <a:pt x="271780" y="214629"/>
                </a:lnTo>
                <a:lnTo>
                  <a:pt x="275590" y="214629"/>
                </a:lnTo>
                <a:lnTo>
                  <a:pt x="275590" y="163830"/>
                </a:lnTo>
                <a:close/>
              </a:path>
              <a:path w="275589" h="684529">
                <a:moveTo>
                  <a:pt x="3810" y="214630"/>
                </a:moveTo>
                <a:lnTo>
                  <a:pt x="0" y="2146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14630"/>
                </a:lnTo>
                <a:close/>
              </a:path>
              <a:path w="275589" h="684529">
                <a:moveTo>
                  <a:pt x="275590" y="214630"/>
                </a:moveTo>
                <a:lnTo>
                  <a:pt x="271780" y="214630"/>
                </a:lnTo>
                <a:lnTo>
                  <a:pt x="271780" y="271779"/>
                </a:lnTo>
                <a:lnTo>
                  <a:pt x="275590" y="271779"/>
                </a:lnTo>
                <a:lnTo>
                  <a:pt x="275590" y="214630"/>
                </a:lnTo>
                <a:close/>
              </a:path>
              <a:path w="275589" h="684529">
                <a:moveTo>
                  <a:pt x="3810" y="271780"/>
                </a:moveTo>
                <a:lnTo>
                  <a:pt x="0" y="27178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271780"/>
                </a:lnTo>
                <a:close/>
              </a:path>
              <a:path w="275589" h="684529">
                <a:moveTo>
                  <a:pt x="275590" y="271780"/>
                </a:moveTo>
                <a:lnTo>
                  <a:pt x="271780" y="271780"/>
                </a:lnTo>
                <a:lnTo>
                  <a:pt x="271780" y="309879"/>
                </a:lnTo>
                <a:lnTo>
                  <a:pt x="275590" y="309879"/>
                </a:lnTo>
                <a:lnTo>
                  <a:pt x="275590" y="271780"/>
                </a:lnTo>
                <a:close/>
              </a:path>
              <a:path w="275589" h="684529">
                <a:moveTo>
                  <a:pt x="3810" y="365887"/>
                </a:moveTo>
                <a:lnTo>
                  <a:pt x="0" y="365887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65887"/>
                </a:lnTo>
                <a:close/>
              </a:path>
              <a:path w="275589" h="684529">
                <a:moveTo>
                  <a:pt x="275590" y="365887"/>
                </a:moveTo>
                <a:lnTo>
                  <a:pt x="271780" y="365887"/>
                </a:lnTo>
                <a:lnTo>
                  <a:pt x="271780" y="379729"/>
                </a:lnTo>
                <a:lnTo>
                  <a:pt x="275590" y="379729"/>
                </a:lnTo>
                <a:lnTo>
                  <a:pt x="275590" y="365887"/>
                </a:lnTo>
                <a:close/>
              </a:path>
              <a:path w="275589" h="684529">
                <a:moveTo>
                  <a:pt x="3810" y="363473"/>
                </a:moveTo>
                <a:lnTo>
                  <a:pt x="0" y="363473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3473"/>
                </a:lnTo>
                <a:close/>
              </a:path>
              <a:path w="275589" h="684529">
                <a:moveTo>
                  <a:pt x="275590" y="363473"/>
                </a:moveTo>
                <a:lnTo>
                  <a:pt x="271780" y="363473"/>
                </a:lnTo>
                <a:lnTo>
                  <a:pt x="271780" y="365759"/>
                </a:lnTo>
                <a:lnTo>
                  <a:pt x="275590" y="365759"/>
                </a:lnTo>
                <a:lnTo>
                  <a:pt x="275590" y="363473"/>
                </a:lnTo>
                <a:close/>
              </a:path>
              <a:path w="275589" h="684529">
                <a:moveTo>
                  <a:pt x="3810" y="359663"/>
                </a:moveTo>
                <a:lnTo>
                  <a:pt x="0" y="359663"/>
                </a:lnTo>
                <a:lnTo>
                  <a:pt x="0" y="363346"/>
                </a:lnTo>
                <a:lnTo>
                  <a:pt x="3810" y="363346"/>
                </a:lnTo>
                <a:lnTo>
                  <a:pt x="3810" y="359663"/>
                </a:lnTo>
                <a:close/>
              </a:path>
              <a:path w="275589" h="684529">
                <a:moveTo>
                  <a:pt x="275590" y="359663"/>
                </a:moveTo>
                <a:lnTo>
                  <a:pt x="271780" y="359663"/>
                </a:lnTo>
                <a:lnTo>
                  <a:pt x="271780" y="363346"/>
                </a:lnTo>
                <a:lnTo>
                  <a:pt x="275590" y="363346"/>
                </a:lnTo>
                <a:lnTo>
                  <a:pt x="275590" y="359663"/>
                </a:lnTo>
                <a:close/>
              </a:path>
              <a:path w="275589" h="684529">
                <a:moveTo>
                  <a:pt x="3810" y="357123"/>
                </a:moveTo>
                <a:lnTo>
                  <a:pt x="0" y="357123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7123"/>
                </a:lnTo>
                <a:close/>
              </a:path>
              <a:path w="275589" h="684529">
                <a:moveTo>
                  <a:pt x="275590" y="357123"/>
                </a:moveTo>
                <a:lnTo>
                  <a:pt x="271780" y="357123"/>
                </a:lnTo>
                <a:lnTo>
                  <a:pt x="271780" y="359409"/>
                </a:lnTo>
                <a:lnTo>
                  <a:pt x="275590" y="359409"/>
                </a:lnTo>
                <a:lnTo>
                  <a:pt x="275590" y="357123"/>
                </a:lnTo>
                <a:close/>
              </a:path>
              <a:path w="275589" h="684529">
                <a:moveTo>
                  <a:pt x="3810" y="353313"/>
                </a:moveTo>
                <a:lnTo>
                  <a:pt x="0" y="353313"/>
                </a:lnTo>
                <a:lnTo>
                  <a:pt x="0" y="356996"/>
                </a:lnTo>
                <a:lnTo>
                  <a:pt x="3810" y="356996"/>
                </a:lnTo>
                <a:lnTo>
                  <a:pt x="3810" y="353313"/>
                </a:lnTo>
                <a:close/>
              </a:path>
              <a:path w="275589" h="684529">
                <a:moveTo>
                  <a:pt x="275590" y="353313"/>
                </a:moveTo>
                <a:lnTo>
                  <a:pt x="271780" y="353313"/>
                </a:lnTo>
                <a:lnTo>
                  <a:pt x="271780" y="356996"/>
                </a:lnTo>
                <a:lnTo>
                  <a:pt x="275590" y="356996"/>
                </a:lnTo>
                <a:lnTo>
                  <a:pt x="275590" y="353313"/>
                </a:lnTo>
                <a:close/>
              </a:path>
              <a:path w="275589" h="684529">
                <a:moveTo>
                  <a:pt x="3810" y="350773"/>
                </a:moveTo>
                <a:lnTo>
                  <a:pt x="0" y="350773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0773"/>
                </a:lnTo>
                <a:close/>
              </a:path>
              <a:path w="275589" h="684529">
                <a:moveTo>
                  <a:pt x="275590" y="350773"/>
                </a:moveTo>
                <a:lnTo>
                  <a:pt x="271780" y="350773"/>
                </a:lnTo>
                <a:lnTo>
                  <a:pt x="271780" y="353059"/>
                </a:lnTo>
                <a:lnTo>
                  <a:pt x="275590" y="353059"/>
                </a:lnTo>
                <a:lnTo>
                  <a:pt x="275590" y="350773"/>
                </a:lnTo>
                <a:close/>
              </a:path>
              <a:path w="275589" h="684529">
                <a:moveTo>
                  <a:pt x="3810" y="346963"/>
                </a:moveTo>
                <a:lnTo>
                  <a:pt x="0" y="346963"/>
                </a:lnTo>
                <a:lnTo>
                  <a:pt x="0" y="350646"/>
                </a:lnTo>
                <a:lnTo>
                  <a:pt x="3810" y="350646"/>
                </a:lnTo>
                <a:lnTo>
                  <a:pt x="3810" y="346963"/>
                </a:lnTo>
                <a:close/>
              </a:path>
              <a:path w="275589" h="684529">
                <a:moveTo>
                  <a:pt x="275590" y="346963"/>
                </a:moveTo>
                <a:lnTo>
                  <a:pt x="271780" y="346963"/>
                </a:lnTo>
                <a:lnTo>
                  <a:pt x="271780" y="350646"/>
                </a:lnTo>
                <a:lnTo>
                  <a:pt x="275590" y="350646"/>
                </a:lnTo>
                <a:lnTo>
                  <a:pt x="275590" y="346963"/>
                </a:lnTo>
                <a:close/>
              </a:path>
              <a:path w="275589" h="684529">
                <a:moveTo>
                  <a:pt x="3810" y="344423"/>
                </a:moveTo>
                <a:lnTo>
                  <a:pt x="0" y="344423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4423"/>
                </a:lnTo>
                <a:close/>
              </a:path>
              <a:path w="275589" h="684529">
                <a:moveTo>
                  <a:pt x="275590" y="344423"/>
                </a:moveTo>
                <a:lnTo>
                  <a:pt x="271780" y="344423"/>
                </a:lnTo>
                <a:lnTo>
                  <a:pt x="271780" y="346709"/>
                </a:lnTo>
                <a:lnTo>
                  <a:pt x="275590" y="346709"/>
                </a:lnTo>
                <a:lnTo>
                  <a:pt x="275590" y="344423"/>
                </a:lnTo>
                <a:close/>
              </a:path>
              <a:path w="275589" h="684529">
                <a:moveTo>
                  <a:pt x="3810" y="340613"/>
                </a:moveTo>
                <a:lnTo>
                  <a:pt x="0" y="340613"/>
                </a:lnTo>
                <a:lnTo>
                  <a:pt x="0" y="344296"/>
                </a:lnTo>
                <a:lnTo>
                  <a:pt x="3810" y="344296"/>
                </a:lnTo>
                <a:lnTo>
                  <a:pt x="3810" y="340613"/>
                </a:lnTo>
                <a:close/>
              </a:path>
              <a:path w="275589" h="684529">
                <a:moveTo>
                  <a:pt x="275590" y="340613"/>
                </a:moveTo>
                <a:lnTo>
                  <a:pt x="271780" y="340613"/>
                </a:lnTo>
                <a:lnTo>
                  <a:pt x="271780" y="344296"/>
                </a:lnTo>
                <a:lnTo>
                  <a:pt x="275590" y="344296"/>
                </a:lnTo>
                <a:lnTo>
                  <a:pt x="275590" y="340613"/>
                </a:lnTo>
                <a:close/>
              </a:path>
              <a:path w="275589" h="684529">
                <a:moveTo>
                  <a:pt x="3810" y="338073"/>
                </a:moveTo>
                <a:lnTo>
                  <a:pt x="0" y="338073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8073"/>
                </a:lnTo>
                <a:close/>
              </a:path>
              <a:path w="275589" h="684529">
                <a:moveTo>
                  <a:pt x="275590" y="338073"/>
                </a:moveTo>
                <a:lnTo>
                  <a:pt x="271780" y="338073"/>
                </a:lnTo>
                <a:lnTo>
                  <a:pt x="271780" y="340359"/>
                </a:lnTo>
                <a:lnTo>
                  <a:pt x="275590" y="340359"/>
                </a:lnTo>
                <a:lnTo>
                  <a:pt x="275590" y="338073"/>
                </a:lnTo>
                <a:close/>
              </a:path>
              <a:path w="275589" h="684529">
                <a:moveTo>
                  <a:pt x="3810" y="334263"/>
                </a:moveTo>
                <a:lnTo>
                  <a:pt x="0" y="334263"/>
                </a:lnTo>
                <a:lnTo>
                  <a:pt x="0" y="337946"/>
                </a:lnTo>
                <a:lnTo>
                  <a:pt x="3810" y="337946"/>
                </a:lnTo>
                <a:lnTo>
                  <a:pt x="3810" y="334263"/>
                </a:lnTo>
                <a:close/>
              </a:path>
              <a:path w="275589" h="684529">
                <a:moveTo>
                  <a:pt x="275590" y="334263"/>
                </a:moveTo>
                <a:lnTo>
                  <a:pt x="271780" y="334263"/>
                </a:lnTo>
                <a:lnTo>
                  <a:pt x="271780" y="337946"/>
                </a:lnTo>
                <a:lnTo>
                  <a:pt x="275590" y="337946"/>
                </a:lnTo>
                <a:lnTo>
                  <a:pt x="275590" y="334263"/>
                </a:lnTo>
                <a:close/>
              </a:path>
              <a:path w="275589" h="684529">
                <a:moveTo>
                  <a:pt x="3810" y="331723"/>
                </a:moveTo>
                <a:lnTo>
                  <a:pt x="0" y="331723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1723"/>
                </a:lnTo>
                <a:close/>
              </a:path>
              <a:path w="275589" h="684529">
                <a:moveTo>
                  <a:pt x="275590" y="331723"/>
                </a:moveTo>
                <a:lnTo>
                  <a:pt x="271780" y="331723"/>
                </a:lnTo>
                <a:lnTo>
                  <a:pt x="271780" y="334009"/>
                </a:lnTo>
                <a:lnTo>
                  <a:pt x="275590" y="334009"/>
                </a:lnTo>
                <a:lnTo>
                  <a:pt x="275590" y="331723"/>
                </a:lnTo>
                <a:close/>
              </a:path>
              <a:path w="275589" h="684529">
                <a:moveTo>
                  <a:pt x="3810" y="327913"/>
                </a:moveTo>
                <a:lnTo>
                  <a:pt x="0" y="327913"/>
                </a:lnTo>
                <a:lnTo>
                  <a:pt x="0" y="331596"/>
                </a:lnTo>
                <a:lnTo>
                  <a:pt x="3810" y="331596"/>
                </a:lnTo>
                <a:lnTo>
                  <a:pt x="3810" y="327913"/>
                </a:lnTo>
                <a:close/>
              </a:path>
              <a:path w="275589" h="684529">
                <a:moveTo>
                  <a:pt x="275590" y="327913"/>
                </a:moveTo>
                <a:lnTo>
                  <a:pt x="271780" y="327913"/>
                </a:lnTo>
                <a:lnTo>
                  <a:pt x="271780" y="331596"/>
                </a:lnTo>
                <a:lnTo>
                  <a:pt x="275590" y="331596"/>
                </a:lnTo>
                <a:lnTo>
                  <a:pt x="275590" y="327913"/>
                </a:lnTo>
                <a:close/>
              </a:path>
              <a:path w="275589" h="684529">
                <a:moveTo>
                  <a:pt x="3810" y="319023"/>
                </a:moveTo>
                <a:lnTo>
                  <a:pt x="0" y="319023"/>
                </a:lnTo>
                <a:lnTo>
                  <a:pt x="0" y="327659"/>
                </a:lnTo>
                <a:lnTo>
                  <a:pt x="3810" y="327659"/>
                </a:lnTo>
                <a:lnTo>
                  <a:pt x="3810" y="319023"/>
                </a:lnTo>
                <a:close/>
              </a:path>
              <a:path w="275589" h="684529">
                <a:moveTo>
                  <a:pt x="275590" y="319023"/>
                </a:moveTo>
                <a:lnTo>
                  <a:pt x="271780" y="319023"/>
                </a:lnTo>
                <a:lnTo>
                  <a:pt x="271780" y="327659"/>
                </a:lnTo>
                <a:lnTo>
                  <a:pt x="275590" y="327659"/>
                </a:lnTo>
                <a:lnTo>
                  <a:pt x="275590" y="319023"/>
                </a:lnTo>
                <a:close/>
              </a:path>
              <a:path w="275589" h="684529">
                <a:moveTo>
                  <a:pt x="3810" y="315213"/>
                </a:moveTo>
                <a:lnTo>
                  <a:pt x="0" y="315213"/>
                </a:lnTo>
                <a:lnTo>
                  <a:pt x="0" y="318896"/>
                </a:lnTo>
                <a:lnTo>
                  <a:pt x="3810" y="318896"/>
                </a:lnTo>
                <a:lnTo>
                  <a:pt x="3810" y="315213"/>
                </a:lnTo>
                <a:close/>
              </a:path>
              <a:path w="275589" h="684529">
                <a:moveTo>
                  <a:pt x="275590" y="315213"/>
                </a:moveTo>
                <a:lnTo>
                  <a:pt x="271780" y="315213"/>
                </a:lnTo>
                <a:lnTo>
                  <a:pt x="271780" y="318896"/>
                </a:lnTo>
                <a:lnTo>
                  <a:pt x="275590" y="318896"/>
                </a:lnTo>
                <a:lnTo>
                  <a:pt x="275590" y="315213"/>
                </a:lnTo>
                <a:close/>
              </a:path>
              <a:path w="275589" h="684529">
                <a:moveTo>
                  <a:pt x="3810" y="312673"/>
                </a:moveTo>
                <a:lnTo>
                  <a:pt x="0" y="312673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2673"/>
                </a:lnTo>
                <a:close/>
              </a:path>
              <a:path w="275589" h="684529">
                <a:moveTo>
                  <a:pt x="275590" y="312673"/>
                </a:moveTo>
                <a:lnTo>
                  <a:pt x="271780" y="312673"/>
                </a:lnTo>
                <a:lnTo>
                  <a:pt x="271780" y="314959"/>
                </a:lnTo>
                <a:lnTo>
                  <a:pt x="275590" y="314959"/>
                </a:lnTo>
                <a:lnTo>
                  <a:pt x="275590" y="312673"/>
                </a:lnTo>
                <a:close/>
              </a:path>
              <a:path w="275589" h="684529">
                <a:moveTo>
                  <a:pt x="3810" y="310133"/>
                </a:moveTo>
                <a:lnTo>
                  <a:pt x="0" y="310133"/>
                </a:lnTo>
                <a:lnTo>
                  <a:pt x="0" y="312546"/>
                </a:lnTo>
                <a:lnTo>
                  <a:pt x="3810" y="312546"/>
                </a:lnTo>
                <a:lnTo>
                  <a:pt x="3810" y="310133"/>
                </a:lnTo>
                <a:close/>
              </a:path>
              <a:path w="275589" h="684529">
                <a:moveTo>
                  <a:pt x="275590" y="310133"/>
                </a:moveTo>
                <a:lnTo>
                  <a:pt x="271780" y="310133"/>
                </a:lnTo>
                <a:lnTo>
                  <a:pt x="271780" y="312546"/>
                </a:lnTo>
                <a:lnTo>
                  <a:pt x="275590" y="312546"/>
                </a:lnTo>
                <a:lnTo>
                  <a:pt x="275590" y="310133"/>
                </a:lnTo>
                <a:close/>
              </a:path>
              <a:path w="275589" h="684529">
                <a:moveTo>
                  <a:pt x="3810" y="379730"/>
                </a:moveTo>
                <a:lnTo>
                  <a:pt x="0" y="37973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379730"/>
                </a:lnTo>
                <a:close/>
              </a:path>
              <a:path w="275589" h="684529">
                <a:moveTo>
                  <a:pt x="275590" y="379730"/>
                </a:moveTo>
                <a:lnTo>
                  <a:pt x="271780" y="379730"/>
                </a:lnTo>
                <a:lnTo>
                  <a:pt x="271780" y="417829"/>
                </a:lnTo>
                <a:lnTo>
                  <a:pt x="275590" y="417829"/>
                </a:lnTo>
                <a:lnTo>
                  <a:pt x="275590" y="379730"/>
                </a:lnTo>
                <a:close/>
              </a:path>
              <a:path w="275589" h="684529">
                <a:moveTo>
                  <a:pt x="3810" y="586739"/>
                </a:moveTo>
                <a:lnTo>
                  <a:pt x="0" y="586739"/>
                </a:lnTo>
                <a:lnTo>
                  <a:pt x="0" y="588009"/>
                </a:lnTo>
                <a:lnTo>
                  <a:pt x="3810" y="588009"/>
                </a:lnTo>
                <a:lnTo>
                  <a:pt x="3810" y="586739"/>
                </a:lnTo>
                <a:close/>
              </a:path>
              <a:path w="275589" h="684529">
                <a:moveTo>
                  <a:pt x="3810" y="582929"/>
                </a:moveTo>
                <a:lnTo>
                  <a:pt x="0" y="582929"/>
                </a:lnTo>
                <a:lnTo>
                  <a:pt x="0" y="585469"/>
                </a:lnTo>
                <a:lnTo>
                  <a:pt x="3810" y="585469"/>
                </a:lnTo>
                <a:lnTo>
                  <a:pt x="3810" y="582929"/>
                </a:lnTo>
                <a:close/>
              </a:path>
              <a:path w="275589" h="684529">
                <a:moveTo>
                  <a:pt x="275590" y="586739"/>
                </a:moveTo>
                <a:lnTo>
                  <a:pt x="271780" y="586739"/>
                </a:lnTo>
                <a:lnTo>
                  <a:pt x="271780" y="588009"/>
                </a:lnTo>
                <a:lnTo>
                  <a:pt x="275590" y="588009"/>
                </a:lnTo>
                <a:lnTo>
                  <a:pt x="275590" y="586739"/>
                </a:lnTo>
                <a:close/>
              </a:path>
              <a:path w="275589" h="684529">
                <a:moveTo>
                  <a:pt x="275590" y="582929"/>
                </a:moveTo>
                <a:lnTo>
                  <a:pt x="271780" y="582929"/>
                </a:lnTo>
                <a:lnTo>
                  <a:pt x="271780" y="585469"/>
                </a:lnTo>
                <a:lnTo>
                  <a:pt x="275590" y="585469"/>
                </a:lnTo>
                <a:lnTo>
                  <a:pt x="275590" y="582929"/>
                </a:lnTo>
                <a:close/>
              </a:path>
              <a:path w="275589" h="684529">
                <a:moveTo>
                  <a:pt x="3810" y="580389"/>
                </a:moveTo>
                <a:lnTo>
                  <a:pt x="0" y="580389"/>
                </a:lnTo>
                <a:lnTo>
                  <a:pt x="0" y="581659"/>
                </a:lnTo>
                <a:lnTo>
                  <a:pt x="3810" y="581659"/>
                </a:lnTo>
                <a:lnTo>
                  <a:pt x="3810" y="580389"/>
                </a:lnTo>
                <a:close/>
              </a:path>
              <a:path w="275589" h="684529">
                <a:moveTo>
                  <a:pt x="3810" y="576579"/>
                </a:moveTo>
                <a:lnTo>
                  <a:pt x="0" y="576579"/>
                </a:lnTo>
                <a:lnTo>
                  <a:pt x="0" y="579119"/>
                </a:lnTo>
                <a:lnTo>
                  <a:pt x="3810" y="579119"/>
                </a:lnTo>
                <a:lnTo>
                  <a:pt x="3810" y="576579"/>
                </a:lnTo>
                <a:close/>
              </a:path>
              <a:path w="275589" h="684529">
                <a:moveTo>
                  <a:pt x="275590" y="580389"/>
                </a:moveTo>
                <a:lnTo>
                  <a:pt x="271780" y="580389"/>
                </a:lnTo>
                <a:lnTo>
                  <a:pt x="271780" y="581659"/>
                </a:lnTo>
                <a:lnTo>
                  <a:pt x="275590" y="581659"/>
                </a:lnTo>
                <a:lnTo>
                  <a:pt x="275590" y="580389"/>
                </a:lnTo>
                <a:close/>
              </a:path>
              <a:path w="275589" h="684529">
                <a:moveTo>
                  <a:pt x="275590" y="576579"/>
                </a:moveTo>
                <a:lnTo>
                  <a:pt x="271780" y="576579"/>
                </a:lnTo>
                <a:lnTo>
                  <a:pt x="271780" y="579119"/>
                </a:lnTo>
                <a:lnTo>
                  <a:pt x="275590" y="579119"/>
                </a:lnTo>
                <a:lnTo>
                  <a:pt x="275590" y="576579"/>
                </a:lnTo>
                <a:close/>
              </a:path>
              <a:path w="275589" h="684529">
                <a:moveTo>
                  <a:pt x="3810" y="574039"/>
                </a:moveTo>
                <a:lnTo>
                  <a:pt x="0" y="574039"/>
                </a:lnTo>
                <a:lnTo>
                  <a:pt x="0" y="575309"/>
                </a:lnTo>
                <a:lnTo>
                  <a:pt x="3810" y="575309"/>
                </a:lnTo>
                <a:lnTo>
                  <a:pt x="3810" y="574039"/>
                </a:lnTo>
                <a:close/>
              </a:path>
              <a:path w="275589" h="684529">
                <a:moveTo>
                  <a:pt x="3810" y="570229"/>
                </a:moveTo>
                <a:lnTo>
                  <a:pt x="0" y="570229"/>
                </a:lnTo>
                <a:lnTo>
                  <a:pt x="0" y="572769"/>
                </a:lnTo>
                <a:lnTo>
                  <a:pt x="3810" y="572769"/>
                </a:lnTo>
                <a:lnTo>
                  <a:pt x="3810" y="570229"/>
                </a:lnTo>
                <a:close/>
              </a:path>
              <a:path w="275589" h="684529">
                <a:moveTo>
                  <a:pt x="275590" y="574039"/>
                </a:moveTo>
                <a:lnTo>
                  <a:pt x="271780" y="574039"/>
                </a:lnTo>
                <a:lnTo>
                  <a:pt x="271780" y="575309"/>
                </a:lnTo>
                <a:lnTo>
                  <a:pt x="275590" y="575309"/>
                </a:lnTo>
                <a:lnTo>
                  <a:pt x="275590" y="574039"/>
                </a:lnTo>
                <a:close/>
              </a:path>
              <a:path w="275589" h="684529">
                <a:moveTo>
                  <a:pt x="275590" y="570229"/>
                </a:moveTo>
                <a:lnTo>
                  <a:pt x="271780" y="570229"/>
                </a:lnTo>
                <a:lnTo>
                  <a:pt x="271780" y="572769"/>
                </a:lnTo>
                <a:lnTo>
                  <a:pt x="275590" y="572769"/>
                </a:lnTo>
                <a:lnTo>
                  <a:pt x="275590" y="570229"/>
                </a:lnTo>
                <a:close/>
              </a:path>
              <a:path w="275589" h="684529">
                <a:moveTo>
                  <a:pt x="3810" y="567689"/>
                </a:moveTo>
                <a:lnTo>
                  <a:pt x="0" y="567689"/>
                </a:lnTo>
                <a:lnTo>
                  <a:pt x="0" y="568959"/>
                </a:lnTo>
                <a:lnTo>
                  <a:pt x="3810" y="568959"/>
                </a:lnTo>
                <a:lnTo>
                  <a:pt x="3810" y="567689"/>
                </a:lnTo>
                <a:close/>
              </a:path>
              <a:path w="275589" h="684529">
                <a:moveTo>
                  <a:pt x="3810" y="563879"/>
                </a:moveTo>
                <a:lnTo>
                  <a:pt x="0" y="563879"/>
                </a:lnTo>
                <a:lnTo>
                  <a:pt x="0" y="566419"/>
                </a:lnTo>
                <a:lnTo>
                  <a:pt x="3810" y="566419"/>
                </a:lnTo>
                <a:lnTo>
                  <a:pt x="3810" y="563879"/>
                </a:lnTo>
                <a:close/>
              </a:path>
              <a:path w="275589" h="684529">
                <a:moveTo>
                  <a:pt x="275590" y="567689"/>
                </a:moveTo>
                <a:lnTo>
                  <a:pt x="271780" y="567689"/>
                </a:lnTo>
                <a:lnTo>
                  <a:pt x="271780" y="568959"/>
                </a:lnTo>
                <a:lnTo>
                  <a:pt x="275590" y="568959"/>
                </a:lnTo>
                <a:lnTo>
                  <a:pt x="275590" y="567689"/>
                </a:lnTo>
                <a:close/>
              </a:path>
              <a:path w="275589" h="684529">
                <a:moveTo>
                  <a:pt x="275590" y="563879"/>
                </a:moveTo>
                <a:lnTo>
                  <a:pt x="271780" y="563879"/>
                </a:lnTo>
                <a:lnTo>
                  <a:pt x="271780" y="566419"/>
                </a:lnTo>
                <a:lnTo>
                  <a:pt x="275590" y="566419"/>
                </a:lnTo>
                <a:lnTo>
                  <a:pt x="275590" y="563879"/>
                </a:lnTo>
                <a:close/>
              </a:path>
              <a:path w="275589" h="684529">
                <a:moveTo>
                  <a:pt x="3810" y="561339"/>
                </a:moveTo>
                <a:lnTo>
                  <a:pt x="0" y="561339"/>
                </a:lnTo>
                <a:lnTo>
                  <a:pt x="0" y="562609"/>
                </a:lnTo>
                <a:lnTo>
                  <a:pt x="3810" y="562609"/>
                </a:lnTo>
                <a:lnTo>
                  <a:pt x="3810" y="561339"/>
                </a:lnTo>
                <a:close/>
              </a:path>
              <a:path w="275589" h="684529">
                <a:moveTo>
                  <a:pt x="3810" y="557529"/>
                </a:moveTo>
                <a:lnTo>
                  <a:pt x="0" y="557529"/>
                </a:lnTo>
                <a:lnTo>
                  <a:pt x="0" y="560069"/>
                </a:lnTo>
                <a:lnTo>
                  <a:pt x="3810" y="560069"/>
                </a:lnTo>
                <a:lnTo>
                  <a:pt x="3810" y="557529"/>
                </a:lnTo>
                <a:close/>
              </a:path>
              <a:path w="275589" h="684529">
                <a:moveTo>
                  <a:pt x="275590" y="561339"/>
                </a:moveTo>
                <a:lnTo>
                  <a:pt x="271780" y="561339"/>
                </a:lnTo>
                <a:lnTo>
                  <a:pt x="271780" y="562609"/>
                </a:lnTo>
                <a:lnTo>
                  <a:pt x="275590" y="562609"/>
                </a:lnTo>
                <a:lnTo>
                  <a:pt x="275590" y="561339"/>
                </a:lnTo>
                <a:close/>
              </a:path>
              <a:path w="275589" h="684529">
                <a:moveTo>
                  <a:pt x="275590" y="557529"/>
                </a:moveTo>
                <a:lnTo>
                  <a:pt x="271780" y="557529"/>
                </a:lnTo>
                <a:lnTo>
                  <a:pt x="271780" y="560069"/>
                </a:lnTo>
                <a:lnTo>
                  <a:pt x="275590" y="560069"/>
                </a:lnTo>
                <a:lnTo>
                  <a:pt x="275590" y="557529"/>
                </a:lnTo>
                <a:close/>
              </a:path>
              <a:path w="275589" h="684529">
                <a:moveTo>
                  <a:pt x="3810" y="554989"/>
                </a:moveTo>
                <a:lnTo>
                  <a:pt x="0" y="554989"/>
                </a:lnTo>
                <a:lnTo>
                  <a:pt x="0" y="556259"/>
                </a:lnTo>
                <a:lnTo>
                  <a:pt x="3810" y="556259"/>
                </a:lnTo>
                <a:lnTo>
                  <a:pt x="3810" y="554989"/>
                </a:lnTo>
                <a:close/>
              </a:path>
              <a:path w="275589" h="684529">
                <a:moveTo>
                  <a:pt x="3810" y="551179"/>
                </a:moveTo>
                <a:lnTo>
                  <a:pt x="0" y="551179"/>
                </a:lnTo>
                <a:lnTo>
                  <a:pt x="0" y="553719"/>
                </a:lnTo>
                <a:lnTo>
                  <a:pt x="3810" y="553719"/>
                </a:lnTo>
                <a:lnTo>
                  <a:pt x="3810" y="551179"/>
                </a:lnTo>
                <a:close/>
              </a:path>
              <a:path w="275589" h="684529">
                <a:moveTo>
                  <a:pt x="275590" y="554989"/>
                </a:moveTo>
                <a:lnTo>
                  <a:pt x="271780" y="554989"/>
                </a:lnTo>
                <a:lnTo>
                  <a:pt x="271780" y="556259"/>
                </a:lnTo>
                <a:lnTo>
                  <a:pt x="275590" y="556259"/>
                </a:lnTo>
                <a:lnTo>
                  <a:pt x="275590" y="554989"/>
                </a:lnTo>
                <a:close/>
              </a:path>
              <a:path w="275589" h="684529">
                <a:moveTo>
                  <a:pt x="275590" y="551179"/>
                </a:moveTo>
                <a:lnTo>
                  <a:pt x="271780" y="551179"/>
                </a:lnTo>
                <a:lnTo>
                  <a:pt x="271780" y="553719"/>
                </a:lnTo>
                <a:lnTo>
                  <a:pt x="275590" y="553719"/>
                </a:lnTo>
                <a:lnTo>
                  <a:pt x="275590" y="551179"/>
                </a:lnTo>
                <a:close/>
              </a:path>
              <a:path w="275589" h="684529">
                <a:moveTo>
                  <a:pt x="3810" y="548639"/>
                </a:moveTo>
                <a:lnTo>
                  <a:pt x="0" y="548639"/>
                </a:lnTo>
                <a:lnTo>
                  <a:pt x="0" y="549909"/>
                </a:lnTo>
                <a:lnTo>
                  <a:pt x="3810" y="549909"/>
                </a:lnTo>
                <a:lnTo>
                  <a:pt x="3810" y="548639"/>
                </a:lnTo>
                <a:close/>
              </a:path>
              <a:path w="275589" h="684529">
                <a:moveTo>
                  <a:pt x="3810" y="544829"/>
                </a:moveTo>
                <a:lnTo>
                  <a:pt x="0" y="544829"/>
                </a:lnTo>
                <a:lnTo>
                  <a:pt x="0" y="547369"/>
                </a:lnTo>
                <a:lnTo>
                  <a:pt x="3810" y="547369"/>
                </a:lnTo>
                <a:lnTo>
                  <a:pt x="3810" y="544829"/>
                </a:lnTo>
                <a:close/>
              </a:path>
              <a:path w="275589" h="684529">
                <a:moveTo>
                  <a:pt x="275590" y="548639"/>
                </a:moveTo>
                <a:lnTo>
                  <a:pt x="271780" y="548639"/>
                </a:lnTo>
                <a:lnTo>
                  <a:pt x="271780" y="549909"/>
                </a:lnTo>
                <a:lnTo>
                  <a:pt x="275590" y="549909"/>
                </a:lnTo>
                <a:lnTo>
                  <a:pt x="275590" y="548639"/>
                </a:lnTo>
                <a:close/>
              </a:path>
              <a:path w="275589" h="684529">
                <a:moveTo>
                  <a:pt x="275590" y="544829"/>
                </a:moveTo>
                <a:lnTo>
                  <a:pt x="271780" y="544829"/>
                </a:lnTo>
                <a:lnTo>
                  <a:pt x="271780" y="547369"/>
                </a:lnTo>
                <a:lnTo>
                  <a:pt x="275590" y="547369"/>
                </a:lnTo>
                <a:lnTo>
                  <a:pt x="275590" y="544829"/>
                </a:lnTo>
                <a:close/>
              </a:path>
              <a:path w="275589" h="684529">
                <a:moveTo>
                  <a:pt x="3810" y="542289"/>
                </a:moveTo>
                <a:lnTo>
                  <a:pt x="0" y="542289"/>
                </a:lnTo>
                <a:lnTo>
                  <a:pt x="0" y="543559"/>
                </a:lnTo>
                <a:lnTo>
                  <a:pt x="3810" y="543559"/>
                </a:lnTo>
                <a:lnTo>
                  <a:pt x="3810" y="542289"/>
                </a:lnTo>
                <a:close/>
              </a:path>
              <a:path w="275589" h="684529">
                <a:moveTo>
                  <a:pt x="3810" y="538479"/>
                </a:moveTo>
                <a:lnTo>
                  <a:pt x="0" y="538479"/>
                </a:lnTo>
                <a:lnTo>
                  <a:pt x="0" y="541019"/>
                </a:lnTo>
                <a:lnTo>
                  <a:pt x="3810" y="541019"/>
                </a:lnTo>
                <a:lnTo>
                  <a:pt x="3810" y="538479"/>
                </a:lnTo>
                <a:close/>
              </a:path>
              <a:path w="275589" h="684529">
                <a:moveTo>
                  <a:pt x="275590" y="542289"/>
                </a:moveTo>
                <a:lnTo>
                  <a:pt x="271780" y="542289"/>
                </a:lnTo>
                <a:lnTo>
                  <a:pt x="271780" y="543559"/>
                </a:lnTo>
                <a:lnTo>
                  <a:pt x="275590" y="543559"/>
                </a:lnTo>
                <a:lnTo>
                  <a:pt x="275590" y="542289"/>
                </a:lnTo>
                <a:close/>
              </a:path>
              <a:path w="275589" h="684529">
                <a:moveTo>
                  <a:pt x="275590" y="538479"/>
                </a:moveTo>
                <a:lnTo>
                  <a:pt x="271780" y="538479"/>
                </a:lnTo>
                <a:lnTo>
                  <a:pt x="271780" y="541019"/>
                </a:lnTo>
                <a:lnTo>
                  <a:pt x="275590" y="541019"/>
                </a:lnTo>
                <a:lnTo>
                  <a:pt x="275590" y="538479"/>
                </a:lnTo>
                <a:close/>
              </a:path>
              <a:path w="275589" h="684529">
                <a:moveTo>
                  <a:pt x="3810" y="535939"/>
                </a:moveTo>
                <a:lnTo>
                  <a:pt x="0" y="535939"/>
                </a:lnTo>
                <a:lnTo>
                  <a:pt x="0" y="537209"/>
                </a:lnTo>
                <a:lnTo>
                  <a:pt x="3810" y="537209"/>
                </a:lnTo>
                <a:lnTo>
                  <a:pt x="3810" y="535939"/>
                </a:lnTo>
                <a:close/>
              </a:path>
              <a:path w="275589" h="684529">
                <a:moveTo>
                  <a:pt x="3810" y="532129"/>
                </a:moveTo>
                <a:lnTo>
                  <a:pt x="0" y="532129"/>
                </a:lnTo>
                <a:lnTo>
                  <a:pt x="0" y="534669"/>
                </a:lnTo>
                <a:lnTo>
                  <a:pt x="3810" y="534669"/>
                </a:lnTo>
                <a:lnTo>
                  <a:pt x="3810" y="532129"/>
                </a:lnTo>
                <a:close/>
              </a:path>
              <a:path w="275589" h="684529">
                <a:moveTo>
                  <a:pt x="275590" y="535939"/>
                </a:moveTo>
                <a:lnTo>
                  <a:pt x="271780" y="535939"/>
                </a:lnTo>
                <a:lnTo>
                  <a:pt x="271780" y="537209"/>
                </a:lnTo>
                <a:lnTo>
                  <a:pt x="275590" y="537209"/>
                </a:lnTo>
                <a:lnTo>
                  <a:pt x="275590" y="535939"/>
                </a:lnTo>
                <a:close/>
              </a:path>
              <a:path w="275589" h="684529">
                <a:moveTo>
                  <a:pt x="275590" y="532129"/>
                </a:moveTo>
                <a:lnTo>
                  <a:pt x="271780" y="532129"/>
                </a:lnTo>
                <a:lnTo>
                  <a:pt x="271780" y="534669"/>
                </a:lnTo>
                <a:lnTo>
                  <a:pt x="275590" y="534669"/>
                </a:lnTo>
                <a:lnTo>
                  <a:pt x="275590" y="532129"/>
                </a:lnTo>
                <a:close/>
              </a:path>
              <a:path w="275589" h="684529">
                <a:moveTo>
                  <a:pt x="3810" y="529589"/>
                </a:moveTo>
                <a:lnTo>
                  <a:pt x="0" y="529589"/>
                </a:lnTo>
                <a:lnTo>
                  <a:pt x="0" y="530859"/>
                </a:lnTo>
                <a:lnTo>
                  <a:pt x="3810" y="530859"/>
                </a:lnTo>
                <a:lnTo>
                  <a:pt x="3810" y="529589"/>
                </a:lnTo>
                <a:close/>
              </a:path>
              <a:path w="275589" h="684529">
                <a:moveTo>
                  <a:pt x="3810" y="525779"/>
                </a:moveTo>
                <a:lnTo>
                  <a:pt x="0" y="525779"/>
                </a:lnTo>
                <a:lnTo>
                  <a:pt x="0" y="528319"/>
                </a:lnTo>
                <a:lnTo>
                  <a:pt x="3810" y="528319"/>
                </a:lnTo>
                <a:lnTo>
                  <a:pt x="3810" y="525779"/>
                </a:lnTo>
                <a:close/>
              </a:path>
              <a:path w="275589" h="684529">
                <a:moveTo>
                  <a:pt x="275590" y="529589"/>
                </a:moveTo>
                <a:lnTo>
                  <a:pt x="271780" y="529589"/>
                </a:lnTo>
                <a:lnTo>
                  <a:pt x="271780" y="530859"/>
                </a:lnTo>
                <a:lnTo>
                  <a:pt x="275590" y="530859"/>
                </a:lnTo>
                <a:lnTo>
                  <a:pt x="275590" y="529589"/>
                </a:lnTo>
                <a:close/>
              </a:path>
              <a:path w="275589" h="684529">
                <a:moveTo>
                  <a:pt x="275590" y="525779"/>
                </a:moveTo>
                <a:lnTo>
                  <a:pt x="271780" y="525779"/>
                </a:lnTo>
                <a:lnTo>
                  <a:pt x="271780" y="528319"/>
                </a:lnTo>
                <a:lnTo>
                  <a:pt x="275590" y="528319"/>
                </a:lnTo>
                <a:lnTo>
                  <a:pt x="275590" y="525779"/>
                </a:lnTo>
                <a:close/>
              </a:path>
              <a:path w="275589" h="684529">
                <a:moveTo>
                  <a:pt x="3810" y="523239"/>
                </a:moveTo>
                <a:lnTo>
                  <a:pt x="0" y="523239"/>
                </a:lnTo>
                <a:lnTo>
                  <a:pt x="0" y="524509"/>
                </a:lnTo>
                <a:lnTo>
                  <a:pt x="3810" y="524509"/>
                </a:lnTo>
                <a:lnTo>
                  <a:pt x="3810" y="523239"/>
                </a:lnTo>
                <a:close/>
              </a:path>
              <a:path w="275589" h="684529">
                <a:moveTo>
                  <a:pt x="3810" y="519429"/>
                </a:moveTo>
                <a:lnTo>
                  <a:pt x="0" y="519429"/>
                </a:lnTo>
                <a:lnTo>
                  <a:pt x="0" y="521969"/>
                </a:lnTo>
                <a:lnTo>
                  <a:pt x="3810" y="521969"/>
                </a:lnTo>
                <a:lnTo>
                  <a:pt x="3810" y="519429"/>
                </a:lnTo>
                <a:close/>
              </a:path>
              <a:path w="275589" h="684529">
                <a:moveTo>
                  <a:pt x="275590" y="523239"/>
                </a:moveTo>
                <a:lnTo>
                  <a:pt x="271780" y="523239"/>
                </a:lnTo>
                <a:lnTo>
                  <a:pt x="271780" y="524509"/>
                </a:lnTo>
                <a:lnTo>
                  <a:pt x="275590" y="524509"/>
                </a:lnTo>
                <a:lnTo>
                  <a:pt x="275590" y="523239"/>
                </a:lnTo>
                <a:close/>
              </a:path>
              <a:path w="275589" h="684529">
                <a:moveTo>
                  <a:pt x="275590" y="519429"/>
                </a:moveTo>
                <a:lnTo>
                  <a:pt x="271780" y="519429"/>
                </a:lnTo>
                <a:lnTo>
                  <a:pt x="271780" y="521969"/>
                </a:lnTo>
                <a:lnTo>
                  <a:pt x="275590" y="521969"/>
                </a:lnTo>
                <a:lnTo>
                  <a:pt x="275590" y="519429"/>
                </a:lnTo>
                <a:close/>
              </a:path>
              <a:path w="275589" h="684529">
                <a:moveTo>
                  <a:pt x="3810" y="516889"/>
                </a:moveTo>
                <a:lnTo>
                  <a:pt x="0" y="516889"/>
                </a:lnTo>
                <a:lnTo>
                  <a:pt x="0" y="518159"/>
                </a:lnTo>
                <a:lnTo>
                  <a:pt x="3810" y="518159"/>
                </a:lnTo>
                <a:lnTo>
                  <a:pt x="3810" y="516889"/>
                </a:lnTo>
                <a:close/>
              </a:path>
              <a:path w="275589" h="684529">
                <a:moveTo>
                  <a:pt x="3810" y="513079"/>
                </a:moveTo>
                <a:lnTo>
                  <a:pt x="0" y="513079"/>
                </a:lnTo>
                <a:lnTo>
                  <a:pt x="0" y="515619"/>
                </a:lnTo>
                <a:lnTo>
                  <a:pt x="3810" y="515619"/>
                </a:lnTo>
                <a:lnTo>
                  <a:pt x="3810" y="513079"/>
                </a:lnTo>
                <a:close/>
              </a:path>
              <a:path w="275589" h="684529">
                <a:moveTo>
                  <a:pt x="275590" y="516889"/>
                </a:moveTo>
                <a:lnTo>
                  <a:pt x="271780" y="516889"/>
                </a:lnTo>
                <a:lnTo>
                  <a:pt x="271780" y="518159"/>
                </a:lnTo>
                <a:lnTo>
                  <a:pt x="275590" y="518159"/>
                </a:lnTo>
                <a:lnTo>
                  <a:pt x="275590" y="516889"/>
                </a:lnTo>
                <a:close/>
              </a:path>
              <a:path w="275589" h="684529">
                <a:moveTo>
                  <a:pt x="275590" y="513079"/>
                </a:moveTo>
                <a:lnTo>
                  <a:pt x="271780" y="513079"/>
                </a:lnTo>
                <a:lnTo>
                  <a:pt x="271780" y="515619"/>
                </a:lnTo>
                <a:lnTo>
                  <a:pt x="275590" y="515619"/>
                </a:lnTo>
                <a:lnTo>
                  <a:pt x="275590" y="513079"/>
                </a:lnTo>
                <a:close/>
              </a:path>
              <a:path w="275589" h="684529">
                <a:moveTo>
                  <a:pt x="3810" y="510539"/>
                </a:moveTo>
                <a:lnTo>
                  <a:pt x="0" y="510539"/>
                </a:lnTo>
                <a:lnTo>
                  <a:pt x="0" y="511809"/>
                </a:lnTo>
                <a:lnTo>
                  <a:pt x="3810" y="511809"/>
                </a:lnTo>
                <a:lnTo>
                  <a:pt x="3810" y="510539"/>
                </a:lnTo>
                <a:close/>
              </a:path>
              <a:path w="275589" h="684529">
                <a:moveTo>
                  <a:pt x="3810" y="506729"/>
                </a:moveTo>
                <a:lnTo>
                  <a:pt x="0" y="506729"/>
                </a:lnTo>
                <a:lnTo>
                  <a:pt x="0" y="509269"/>
                </a:lnTo>
                <a:lnTo>
                  <a:pt x="3810" y="509269"/>
                </a:lnTo>
                <a:lnTo>
                  <a:pt x="3810" y="506729"/>
                </a:lnTo>
                <a:close/>
              </a:path>
              <a:path w="275589" h="684529">
                <a:moveTo>
                  <a:pt x="275590" y="510539"/>
                </a:moveTo>
                <a:lnTo>
                  <a:pt x="271780" y="510539"/>
                </a:lnTo>
                <a:lnTo>
                  <a:pt x="271780" y="511809"/>
                </a:lnTo>
                <a:lnTo>
                  <a:pt x="275590" y="511809"/>
                </a:lnTo>
                <a:lnTo>
                  <a:pt x="275590" y="510539"/>
                </a:lnTo>
                <a:close/>
              </a:path>
              <a:path w="275589" h="684529">
                <a:moveTo>
                  <a:pt x="275590" y="506729"/>
                </a:moveTo>
                <a:lnTo>
                  <a:pt x="271780" y="506729"/>
                </a:lnTo>
                <a:lnTo>
                  <a:pt x="271780" y="509269"/>
                </a:lnTo>
                <a:lnTo>
                  <a:pt x="275590" y="509269"/>
                </a:lnTo>
                <a:lnTo>
                  <a:pt x="275590" y="506729"/>
                </a:lnTo>
                <a:close/>
              </a:path>
              <a:path w="275589" h="684529">
                <a:moveTo>
                  <a:pt x="3810" y="504189"/>
                </a:moveTo>
                <a:lnTo>
                  <a:pt x="0" y="504189"/>
                </a:lnTo>
                <a:lnTo>
                  <a:pt x="0" y="505459"/>
                </a:lnTo>
                <a:lnTo>
                  <a:pt x="3810" y="505459"/>
                </a:lnTo>
                <a:lnTo>
                  <a:pt x="3810" y="504189"/>
                </a:lnTo>
                <a:close/>
              </a:path>
              <a:path w="275589" h="684529">
                <a:moveTo>
                  <a:pt x="3810" y="500379"/>
                </a:moveTo>
                <a:lnTo>
                  <a:pt x="0" y="500379"/>
                </a:lnTo>
                <a:lnTo>
                  <a:pt x="0" y="502919"/>
                </a:lnTo>
                <a:lnTo>
                  <a:pt x="3810" y="502919"/>
                </a:lnTo>
                <a:lnTo>
                  <a:pt x="3810" y="500379"/>
                </a:lnTo>
                <a:close/>
              </a:path>
              <a:path w="275589" h="684529">
                <a:moveTo>
                  <a:pt x="275590" y="504189"/>
                </a:moveTo>
                <a:lnTo>
                  <a:pt x="271780" y="504189"/>
                </a:lnTo>
                <a:lnTo>
                  <a:pt x="271780" y="505459"/>
                </a:lnTo>
                <a:lnTo>
                  <a:pt x="275590" y="505459"/>
                </a:lnTo>
                <a:lnTo>
                  <a:pt x="275590" y="504189"/>
                </a:lnTo>
                <a:close/>
              </a:path>
              <a:path w="275589" h="684529">
                <a:moveTo>
                  <a:pt x="275590" y="500379"/>
                </a:moveTo>
                <a:lnTo>
                  <a:pt x="271780" y="500379"/>
                </a:lnTo>
                <a:lnTo>
                  <a:pt x="271780" y="502919"/>
                </a:lnTo>
                <a:lnTo>
                  <a:pt x="275590" y="502919"/>
                </a:lnTo>
                <a:lnTo>
                  <a:pt x="275590" y="500379"/>
                </a:lnTo>
                <a:close/>
              </a:path>
              <a:path w="275589" h="684529">
                <a:moveTo>
                  <a:pt x="3810" y="497839"/>
                </a:moveTo>
                <a:lnTo>
                  <a:pt x="0" y="497839"/>
                </a:lnTo>
                <a:lnTo>
                  <a:pt x="0" y="499109"/>
                </a:lnTo>
                <a:lnTo>
                  <a:pt x="3810" y="499109"/>
                </a:lnTo>
                <a:lnTo>
                  <a:pt x="3810" y="497839"/>
                </a:lnTo>
                <a:close/>
              </a:path>
              <a:path w="275589" h="684529">
                <a:moveTo>
                  <a:pt x="3810" y="494029"/>
                </a:moveTo>
                <a:lnTo>
                  <a:pt x="0" y="494029"/>
                </a:lnTo>
                <a:lnTo>
                  <a:pt x="0" y="496569"/>
                </a:lnTo>
                <a:lnTo>
                  <a:pt x="3810" y="496569"/>
                </a:lnTo>
                <a:lnTo>
                  <a:pt x="3810" y="494029"/>
                </a:lnTo>
                <a:close/>
              </a:path>
              <a:path w="275589" h="684529">
                <a:moveTo>
                  <a:pt x="275590" y="497839"/>
                </a:moveTo>
                <a:lnTo>
                  <a:pt x="271780" y="497839"/>
                </a:lnTo>
                <a:lnTo>
                  <a:pt x="271780" y="499109"/>
                </a:lnTo>
                <a:lnTo>
                  <a:pt x="275590" y="499109"/>
                </a:lnTo>
                <a:lnTo>
                  <a:pt x="275590" y="497839"/>
                </a:lnTo>
                <a:close/>
              </a:path>
              <a:path w="275589" h="684529">
                <a:moveTo>
                  <a:pt x="275590" y="494029"/>
                </a:moveTo>
                <a:lnTo>
                  <a:pt x="271780" y="494029"/>
                </a:lnTo>
                <a:lnTo>
                  <a:pt x="271780" y="496569"/>
                </a:lnTo>
                <a:lnTo>
                  <a:pt x="275590" y="496569"/>
                </a:lnTo>
                <a:lnTo>
                  <a:pt x="275590" y="494029"/>
                </a:lnTo>
                <a:close/>
              </a:path>
              <a:path w="275589" h="684529">
                <a:moveTo>
                  <a:pt x="3810" y="491489"/>
                </a:moveTo>
                <a:lnTo>
                  <a:pt x="0" y="491489"/>
                </a:lnTo>
                <a:lnTo>
                  <a:pt x="0" y="492759"/>
                </a:lnTo>
                <a:lnTo>
                  <a:pt x="3810" y="492759"/>
                </a:lnTo>
                <a:lnTo>
                  <a:pt x="3810" y="491489"/>
                </a:lnTo>
                <a:close/>
              </a:path>
              <a:path w="275589" h="684529">
                <a:moveTo>
                  <a:pt x="3810" y="487679"/>
                </a:moveTo>
                <a:lnTo>
                  <a:pt x="0" y="487679"/>
                </a:lnTo>
                <a:lnTo>
                  <a:pt x="0" y="490219"/>
                </a:lnTo>
                <a:lnTo>
                  <a:pt x="3810" y="490219"/>
                </a:lnTo>
                <a:lnTo>
                  <a:pt x="3810" y="487679"/>
                </a:lnTo>
                <a:close/>
              </a:path>
              <a:path w="275589" h="684529">
                <a:moveTo>
                  <a:pt x="275590" y="491489"/>
                </a:moveTo>
                <a:lnTo>
                  <a:pt x="271780" y="491489"/>
                </a:lnTo>
                <a:lnTo>
                  <a:pt x="271780" y="492759"/>
                </a:lnTo>
                <a:lnTo>
                  <a:pt x="275590" y="492759"/>
                </a:lnTo>
                <a:lnTo>
                  <a:pt x="275590" y="491489"/>
                </a:lnTo>
                <a:close/>
              </a:path>
              <a:path w="275589" h="684529">
                <a:moveTo>
                  <a:pt x="275590" y="487679"/>
                </a:moveTo>
                <a:lnTo>
                  <a:pt x="271780" y="487679"/>
                </a:lnTo>
                <a:lnTo>
                  <a:pt x="271780" y="490219"/>
                </a:lnTo>
                <a:lnTo>
                  <a:pt x="275590" y="490219"/>
                </a:lnTo>
                <a:lnTo>
                  <a:pt x="275590" y="487679"/>
                </a:lnTo>
                <a:close/>
              </a:path>
              <a:path w="275589" h="684529">
                <a:moveTo>
                  <a:pt x="3810" y="485266"/>
                </a:moveTo>
                <a:lnTo>
                  <a:pt x="0" y="485266"/>
                </a:lnTo>
                <a:lnTo>
                  <a:pt x="0" y="486409"/>
                </a:lnTo>
                <a:lnTo>
                  <a:pt x="3810" y="486409"/>
                </a:lnTo>
                <a:lnTo>
                  <a:pt x="3810" y="485266"/>
                </a:lnTo>
                <a:close/>
              </a:path>
              <a:path w="275589" h="684529">
                <a:moveTo>
                  <a:pt x="3810" y="481329"/>
                </a:moveTo>
                <a:lnTo>
                  <a:pt x="0" y="481329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81329"/>
                </a:lnTo>
                <a:close/>
              </a:path>
              <a:path w="275589" h="684529">
                <a:moveTo>
                  <a:pt x="3810" y="478916"/>
                </a:moveTo>
                <a:lnTo>
                  <a:pt x="0" y="478916"/>
                </a:lnTo>
                <a:lnTo>
                  <a:pt x="0" y="480059"/>
                </a:lnTo>
                <a:lnTo>
                  <a:pt x="3810" y="480059"/>
                </a:lnTo>
                <a:lnTo>
                  <a:pt x="3810" y="478916"/>
                </a:lnTo>
                <a:close/>
              </a:path>
              <a:path w="275589" h="684529">
                <a:moveTo>
                  <a:pt x="3810" y="474979"/>
                </a:moveTo>
                <a:lnTo>
                  <a:pt x="0" y="474979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4979"/>
                </a:lnTo>
                <a:close/>
              </a:path>
              <a:path w="275589" h="684529">
                <a:moveTo>
                  <a:pt x="3810" y="472566"/>
                </a:moveTo>
                <a:lnTo>
                  <a:pt x="0" y="472566"/>
                </a:lnTo>
                <a:lnTo>
                  <a:pt x="0" y="473709"/>
                </a:lnTo>
                <a:lnTo>
                  <a:pt x="3810" y="473709"/>
                </a:lnTo>
                <a:lnTo>
                  <a:pt x="3810" y="472566"/>
                </a:lnTo>
                <a:close/>
              </a:path>
              <a:path w="275589" h="684529">
                <a:moveTo>
                  <a:pt x="3810" y="468629"/>
                </a:moveTo>
                <a:lnTo>
                  <a:pt x="0" y="468629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8629"/>
                </a:lnTo>
                <a:close/>
              </a:path>
              <a:path w="275589" h="684529">
                <a:moveTo>
                  <a:pt x="3810" y="466216"/>
                </a:moveTo>
                <a:lnTo>
                  <a:pt x="1270" y="466216"/>
                </a:lnTo>
                <a:lnTo>
                  <a:pt x="1270" y="468629"/>
                </a:lnTo>
                <a:lnTo>
                  <a:pt x="2540" y="468629"/>
                </a:lnTo>
                <a:lnTo>
                  <a:pt x="2540" y="467359"/>
                </a:lnTo>
                <a:lnTo>
                  <a:pt x="3809" y="467359"/>
                </a:lnTo>
                <a:lnTo>
                  <a:pt x="3810" y="466216"/>
                </a:lnTo>
                <a:close/>
              </a:path>
              <a:path w="275589" h="684529">
                <a:moveTo>
                  <a:pt x="3810" y="462279"/>
                </a:moveTo>
                <a:lnTo>
                  <a:pt x="0" y="462279"/>
                </a:lnTo>
                <a:lnTo>
                  <a:pt x="0" y="466216"/>
                </a:lnTo>
                <a:lnTo>
                  <a:pt x="1270" y="466216"/>
                </a:lnTo>
                <a:lnTo>
                  <a:pt x="1270" y="464819"/>
                </a:lnTo>
                <a:lnTo>
                  <a:pt x="3810" y="464819"/>
                </a:lnTo>
                <a:lnTo>
                  <a:pt x="3810" y="462279"/>
                </a:lnTo>
                <a:close/>
              </a:path>
              <a:path w="275589" h="684529">
                <a:moveTo>
                  <a:pt x="3810" y="459866"/>
                </a:moveTo>
                <a:lnTo>
                  <a:pt x="0" y="459866"/>
                </a:lnTo>
                <a:lnTo>
                  <a:pt x="0" y="461009"/>
                </a:lnTo>
                <a:lnTo>
                  <a:pt x="3810" y="461009"/>
                </a:lnTo>
                <a:lnTo>
                  <a:pt x="3810" y="459866"/>
                </a:lnTo>
                <a:close/>
              </a:path>
              <a:path w="275589" h="684529">
                <a:moveTo>
                  <a:pt x="3810" y="455929"/>
                </a:moveTo>
                <a:lnTo>
                  <a:pt x="0" y="45592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5929"/>
                </a:lnTo>
                <a:close/>
              </a:path>
              <a:path w="275589" h="684529">
                <a:moveTo>
                  <a:pt x="3810" y="453516"/>
                </a:moveTo>
                <a:lnTo>
                  <a:pt x="0" y="453516"/>
                </a:lnTo>
                <a:lnTo>
                  <a:pt x="0" y="454659"/>
                </a:lnTo>
                <a:lnTo>
                  <a:pt x="3810" y="454659"/>
                </a:lnTo>
                <a:lnTo>
                  <a:pt x="3810" y="453516"/>
                </a:lnTo>
                <a:close/>
              </a:path>
              <a:path w="275589" h="684529">
                <a:moveTo>
                  <a:pt x="3810" y="449579"/>
                </a:moveTo>
                <a:lnTo>
                  <a:pt x="0" y="44957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9579"/>
                </a:lnTo>
                <a:close/>
              </a:path>
              <a:path w="275589" h="684529">
                <a:moveTo>
                  <a:pt x="3810" y="447166"/>
                </a:moveTo>
                <a:lnTo>
                  <a:pt x="0" y="447166"/>
                </a:lnTo>
                <a:lnTo>
                  <a:pt x="0" y="448309"/>
                </a:lnTo>
                <a:lnTo>
                  <a:pt x="3810" y="448309"/>
                </a:lnTo>
                <a:lnTo>
                  <a:pt x="3810" y="447166"/>
                </a:lnTo>
                <a:close/>
              </a:path>
              <a:path w="275589" h="684529">
                <a:moveTo>
                  <a:pt x="3810" y="443229"/>
                </a:moveTo>
                <a:lnTo>
                  <a:pt x="0" y="44322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43229"/>
                </a:lnTo>
                <a:close/>
              </a:path>
              <a:path w="275589" h="684529">
                <a:moveTo>
                  <a:pt x="3810" y="440816"/>
                </a:moveTo>
                <a:lnTo>
                  <a:pt x="0" y="440816"/>
                </a:lnTo>
                <a:lnTo>
                  <a:pt x="0" y="441959"/>
                </a:lnTo>
                <a:lnTo>
                  <a:pt x="3810" y="441959"/>
                </a:lnTo>
                <a:lnTo>
                  <a:pt x="3810" y="440816"/>
                </a:lnTo>
                <a:close/>
              </a:path>
              <a:path w="275589" h="684529">
                <a:moveTo>
                  <a:pt x="3810" y="436879"/>
                </a:moveTo>
                <a:lnTo>
                  <a:pt x="0" y="43687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6879"/>
                </a:lnTo>
                <a:close/>
              </a:path>
              <a:path w="275589" h="684529">
                <a:moveTo>
                  <a:pt x="3810" y="434466"/>
                </a:moveTo>
                <a:lnTo>
                  <a:pt x="0" y="434466"/>
                </a:lnTo>
                <a:lnTo>
                  <a:pt x="0" y="435609"/>
                </a:lnTo>
                <a:lnTo>
                  <a:pt x="3810" y="435609"/>
                </a:lnTo>
                <a:lnTo>
                  <a:pt x="3810" y="434466"/>
                </a:lnTo>
                <a:close/>
              </a:path>
              <a:path w="275589" h="684529">
                <a:moveTo>
                  <a:pt x="3810" y="430529"/>
                </a:moveTo>
                <a:lnTo>
                  <a:pt x="0" y="43052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30529"/>
                </a:lnTo>
                <a:close/>
              </a:path>
              <a:path w="275589" h="684529">
                <a:moveTo>
                  <a:pt x="275590" y="485139"/>
                </a:moveTo>
                <a:lnTo>
                  <a:pt x="271780" y="485139"/>
                </a:lnTo>
                <a:lnTo>
                  <a:pt x="271780" y="486409"/>
                </a:lnTo>
                <a:lnTo>
                  <a:pt x="275590" y="486409"/>
                </a:lnTo>
                <a:lnTo>
                  <a:pt x="275590" y="485139"/>
                </a:lnTo>
                <a:close/>
              </a:path>
              <a:path w="275589" h="684529">
                <a:moveTo>
                  <a:pt x="275590" y="481329"/>
                </a:moveTo>
                <a:lnTo>
                  <a:pt x="271780" y="481329"/>
                </a:lnTo>
                <a:lnTo>
                  <a:pt x="271780" y="483869"/>
                </a:lnTo>
                <a:lnTo>
                  <a:pt x="275590" y="483869"/>
                </a:lnTo>
                <a:lnTo>
                  <a:pt x="275590" y="481329"/>
                </a:lnTo>
                <a:close/>
              </a:path>
              <a:path w="275589" h="684529">
                <a:moveTo>
                  <a:pt x="275590" y="478789"/>
                </a:moveTo>
                <a:lnTo>
                  <a:pt x="271780" y="478789"/>
                </a:lnTo>
                <a:lnTo>
                  <a:pt x="271780" y="480059"/>
                </a:lnTo>
                <a:lnTo>
                  <a:pt x="275590" y="480059"/>
                </a:lnTo>
                <a:lnTo>
                  <a:pt x="275590" y="478789"/>
                </a:lnTo>
                <a:close/>
              </a:path>
              <a:path w="275589" h="684529">
                <a:moveTo>
                  <a:pt x="275590" y="474979"/>
                </a:moveTo>
                <a:lnTo>
                  <a:pt x="271780" y="474979"/>
                </a:lnTo>
                <a:lnTo>
                  <a:pt x="271780" y="477519"/>
                </a:lnTo>
                <a:lnTo>
                  <a:pt x="275590" y="477519"/>
                </a:lnTo>
                <a:lnTo>
                  <a:pt x="275590" y="474979"/>
                </a:lnTo>
                <a:close/>
              </a:path>
              <a:path w="275589" h="684529">
                <a:moveTo>
                  <a:pt x="275590" y="472439"/>
                </a:moveTo>
                <a:lnTo>
                  <a:pt x="271780" y="472439"/>
                </a:lnTo>
                <a:lnTo>
                  <a:pt x="271780" y="473709"/>
                </a:lnTo>
                <a:lnTo>
                  <a:pt x="275590" y="473709"/>
                </a:lnTo>
                <a:lnTo>
                  <a:pt x="275590" y="472439"/>
                </a:lnTo>
                <a:close/>
              </a:path>
              <a:path w="275589" h="684529">
                <a:moveTo>
                  <a:pt x="275590" y="468629"/>
                </a:moveTo>
                <a:lnTo>
                  <a:pt x="271780" y="468629"/>
                </a:lnTo>
                <a:lnTo>
                  <a:pt x="271780" y="471169"/>
                </a:lnTo>
                <a:lnTo>
                  <a:pt x="275590" y="471169"/>
                </a:lnTo>
                <a:lnTo>
                  <a:pt x="275590" y="468629"/>
                </a:lnTo>
                <a:close/>
              </a:path>
              <a:path w="275589" h="684529">
                <a:moveTo>
                  <a:pt x="275590" y="466089"/>
                </a:moveTo>
                <a:lnTo>
                  <a:pt x="271780" y="466089"/>
                </a:lnTo>
                <a:lnTo>
                  <a:pt x="271780" y="467359"/>
                </a:lnTo>
                <a:lnTo>
                  <a:pt x="275590" y="467359"/>
                </a:lnTo>
                <a:lnTo>
                  <a:pt x="275590" y="466089"/>
                </a:lnTo>
                <a:close/>
              </a:path>
              <a:path w="275589" h="684529">
                <a:moveTo>
                  <a:pt x="275590" y="462279"/>
                </a:moveTo>
                <a:lnTo>
                  <a:pt x="271780" y="462279"/>
                </a:lnTo>
                <a:lnTo>
                  <a:pt x="271780" y="464819"/>
                </a:lnTo>
                <a:lnTo>
                  <a:pt x="275590" y="464819"/>
                </a:lnTo>
                <a:lnTo>
                  <a:pt x="275590" y="462279"/>
                </a:lnTo>
                <a:close/>
              </a:path>
              <a:path w="275589" h="684529">
                <a:moveTo>
                  <a:pt x="275590" y="459739"/>
                </a:moveTo>
                <a:lnTo>
                  <a:pt x="271780" y="459739"/>
                </a:lnTo>
                <a:lnTo>
                  <a:pt x="271780" y="461009"/>
                </a:lnTo>
                <a:lnTo>
                  <a:pt x="275590" y="461009"/>
                </a:lnTo>
                <a:lnTo>
                  <a:pt x="275590" y="459739"/>
                </a:lnTo>
                <a:close/>
              </a:path>
              <a:path w="275589" h="684529">
                <a:moveTo>
                  <a:pt x="275590" y="455929"/>
                </a:moveTo>
                <a:lnTo>
                  <a:pt x="271780" y="455929"/>
                </a:lnTo>
                <a:lnTo>
                  <a:pt x="271780" y="458469"/>
                </a:lnTo>
                <a:lnTo>
                  <a:pt x="275590" y="458469"/>
                </a:lnTo>
                <a:lnTo>
                  <a:pt x="275590" y="455929"/>
                </a:lnTo>
                <a:close/>
              </a:path>
              <a:path w="275589" h="684529">
                <a:moveTo>
                  <a:pt x="275590" y="453389"/>
                </a:moveTo>
                <a:lnTo>
                  <a:pt x="271780" y="453389"/>
                </a:lnTo>
                <a:lnTo>
                  <a:pt x="271780" y="454659"/>
                </a:lnTo>
                <a:lnTo>
                  <a:pt x="275590" y="454659"/>
                </a:lnTo>
                <a:lnTo>
                  <a:pt x="275590" y="453389"/>
                </a:lnTo>
                <a:close/>
              </a:path>
              <a:path w="275589" h="684529">
                <a:moveTo>
                  <a:pt x="275590" y="449579"/>
                </a:moveTo>
                <a:lnTo>
                  <a:pt x="271780" y="449579"/>
                </a:lnTo>
                <a:lnTo>
                  <a:pt x="271780" y="452119"/>
                </a:lnTo>
                <a:lnTo>
                  <a:pt x="275590" y="452119"/>
                </a:lnTo>
                <a:lnTo>
                  <a:pt x="275590" y="449579"/>
                </a:lnTo>
                <a:close/>
              </a:path>
              <a:path w="275589" h="684529">
                <a:moveTo>
                  <a:pt x="275590" y="447039"/>
                </a:moveTo>
                <a:lnTo>
                  <a:pt x="271780" y="447039"/>
                </a:lnTo>
                <a:lnTo>
                  <a:pt x="271780" y="448309"/>
                </a:lnTo>
                <a:lnTo>
                  <a:pt x="275590" y="448309"/>
                </a:lnTo>
                <a:lnTo>
                  <a:pt x="275590" y="447039"/>
                </a:lnTo>
                <a:close/>
              </a:path>
              <a:path w="275589" h="684529">
                <a:moveTo>
                  <a:pt x="275590" y="443229"/>
                </a:moveTo>
                <a:lnTo>
                  <a:pt x="271780" y="443229"/>
                </a:lnTo>
                <a:lnTo>
                  <a:pt x="271780" y="445769"/>
                </a:lnTo>
                <a:lnTo>
                  <a:pt x="275590" y="445769"/>
                </a:lnTo>
                <a:lnTo>
                  <a:pt x="275590" y="443229"/>
                </a:lnTo>
                <a:close/>
              </a:path>
              <a:path w="275589" h="684529">
                <a:moveTo>
                  <a:pt x="275590" y="440689"/>
                </a:moveTo>
                <a:lnTo>
                  <a:pt x="271780" y="440689"/>
                </a:lnTo>
                <a:lnTo>
                  <a:pt x="271780" y="441959"/>
                </a:lnTo>
                <a:lnTo>
                  <a:pt x="275590" y="441959"/>
                </a:lnTo>
                <a:lnTo>
                  <a:pt x="275590" y="440689"/>
                </a:lnTo>
                <a:close/>
              </a:path>
              <a:path w="275589" h="684529">
                <a:moveTo>
                  <a:pt x="275590" y="436879"/>
                </a:moveTo>
                <a:lnTo>
                  <a:pt x="271780" y="436879"/>
                </a:lnTo>
                <a:lnTo>
                  <a:pt x="271780" y="439419"/>
                </a:lnTo>
                <a:lnTo>
                  <a:pt x="275590" y="439419"/>
                </a:lnTo>
                <a:lnTo>
                  <a:pt x="275590" y="436879"/>
                </a:lnTo>
                <a:close/>
              </a:path>
              <a:path w="275589" h="684529">
                <a:moveTo>
                  <a:pt x="275590" y="434339"/>
                </a:moveTo>
                <a:lnTo>
                  <a:pt x="271780" y="434339"/>
                </a:lnTo>
                <a:lnTo>
                  <a:pt x="271780" y="435609"/>
                </a:lnTo>
                <a:lnTo>
                  <a:pt x="275590" y="435609"/>
                </a:lnTo>
                <a:lnTo>
                  <a:pt x="275590" y="434339"/>
                </a:lnTo>
                <a:close/>
              </a:path>
              <a:path w="275589" h="684529">
                <a:moveTo>
                  <a:pt x="275590" y="430529"/>
                </a:moveTo>
                <a:lnTo>
                  <a:pt x="271780" y="430529"/>
                </a:lnTo>
                <a:lnTo>
                  <a:pt x="271780" y="433069"/>
                </a:lnTo>
                <a:lnTo>
                  <a:pt x="275590" y="433069"/>
                </a:lnTo>
                <a:lnTo>
                  <a:pt x="275590" y="430529"/>
                </a:lnTo>
                <a:close/>
              </a:path>
              <a:path w="275589" h="684529">
                <a:moveTo>
                  <a:pt x="3810" y="427989"/>
                </a:moveTo>
                <a:lnTo>
                  <a:pt x="0" y="427989"/>
                </a:lnTo>
                <a:lnTo>
                  <a:pt x="0" y="429259"/>
                </a:lnTo>
                <a:lnTo>
                  <a:pt x="3810" y="429259"/>
                </a:lnTo>
                <a:lnTo>
                  <a:pt x="3810" y="427989"/>
                </a:lnTo>
                <a:close/>
              </a:path>
              <a:path w="275589" h="684529">
                <a:moveTo>
                  <a:pt x="3810" y="424179"/>
                </a:moveTo>
                <a:lnTo>
                  <a:pt x="0" y="42417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4179"/>
                </a:lnTo>
                <a:close/>
              </a:path>
              <a:path w="275589" h="684529">
                <a:moveTo>
                  <a:pt x="275590" y="427989"/>
                </a:moveTo>
                <a:lnTo>
                  <a:pt x="271780" y="427989"/>
                </a:lnTo>
                <a:lnTo>
                  <a:pt x="271780" y="429259"/>
                </a:lnTo>
                <a:lnTo>
                  <a:pt x="275590" y="429259"/>
                </a:lnTo>
                <a:lnTo>
                  <a:pt x="275590" y="427989"/>
                </a:lnTo>
                <a:close/>
              </a:path>
              <a:path w="275589" h="684529">
                <a:moveTo>
                  <a:pt x="275590" y="424179"/>
                </a:moveTo>
                <a:lnTo>
                  <a:pt x="271780" y="424179"/>
                </a:lnTo>
                <a:lnTo>
                  <a:pt x="271780" y="426719"/>
                </a:lnTo>
                <a:lnTo>
                  <a:pt x="275590" y="426719"/>
                </a:lnTo>
                <a:lnTo>
                  <a:pt x="275590" y="424179"/>
                </a:lnTo>
                <a:close/>
              </a:path>
              <a:path w="275589" h="684529">
                <a:moveTo>
                  <a:pt x="3810" y="419100"/>
                </a:moveTo>
                <a:lnTo>
                  <a:pt x="0" y="419100"/>
                </a:lnTo>
                <a:lnTo>
                  <a:pt x="0" y="422909"/>
                </a:lnTo>
                <a:lnTo>
                  <a:pt x="3810" y="422909"/>
                </a:lnTo>
                <a:lnTo>
                  <a:pt x="3810" y="419100"/>
                </a:lnTo>
                <a:close/>
              </a:path>
              <a:path w="275589" h="684529">
                <a:moveTo>
                  <a:pt x="275590" y="419100"/>
                </a:moveTo>
                <a:lnTo>
                  <a:pt x="271780" y="419100"/>
                </a:lnTo>
                <a:lnTo>
                  <a:pt x="271780" y="422909"/>
                </a:lnTo>
                <a:lnTo>
                  <a:pt x="275590" y="422909"/>
                </a:lnTo>
                <a:lnTo>
                  <a:pt x="275590" y="419100"/>
                </a:lnTo>
                <a:close/>
              </a:path>
              <a:path w="275589" h="684529">
                <a:moveTo>
                  <a:pt x="3810" y="589280"/>
                </a:moveTo>
                <a:lnTo>
                  <a:pt x="0" y="589280"/>
                </a:lnTo>
                <a:lnTo>
                  <a:pt x="0" y="612139"/>
                </a:lnTo>
                <a:lnTo>
                  <a:pt x="1270" y="612139"/>
                </a:lnTo>
                <a:lnTo>
                  <a:pt x="1270" y="609600"/>
                </a:lnTo>
                <a:lnTo>
                  <a:pt x="2539" y="609600"/>
                </a:lnTo>
                <a:lnTo>
                  <a:pt x="2539" y="608329"/>
                </a:lnTo>
                <a:lnTo>
                  <a:pt x="3810" y="608329"/>
                </a:lnTo>
                <a:lnTo>
                  <a:pt x="3810" y="589280"/>
                </a:lnTo>
                <a:close/>
              </a:path>
              <a:path w="275589" h="684529">
                <a:moveTo>
                  <a:pt x="275590" y="589280"/>
                </a:moveTo>
                <a:lnTo>
                  <a:pt x="271780" y="589280"/>
                </a:lnTo>
                <a:lnTo>
                  <a:pt x="271780" y="646429"/>
                </a:lnTo>
                <a:lnTo>
                  <a:pt x="275590" y="646429"/>
                </a:lnTo>
                <a:lnTo>
                  <a:pt x="275590" y="589280"/>
                </a:lnTo>
                <a:close/>
              </a:path>
              <a:path w="275589" h="684529">
                <a:moveTo>
                  <a:pt x="0" y="678179"/>
                </a:moveTo>
                <a:lnTo>
                  <a:pt x="0" y="684529"/>
                </a:lnTo>
                <a:lnTo>
                  <a:pt x="3810" y="684529"/>
                </a:lnTo>
                <a:lnTo>
                  <a:pt x="0" y="678179"/>
                </a:lnTo>
                <a:close/>
              </a:path>
              <a:path w="275589" h="684529">
                <a:moveTo>
                  <a:pt x="275590" y="646430"/>
                </a:moveTo>
                <a:lnTo>
                  <a:pt x="271780" y="646430"/>
                </a:lnTo>
                <a:lnTo>
                  <a:pt x="271780" y="680720"/>
                </a:lnTo>
                <a:lnTo>
                  <a:pt x="179070" y="680720"/>
                </a:lnTo>
                <a:lnTo>
                  <a:pt x="179070" y="681989"/>
                </a:lnTo>
                <a:lnTo>
                  <a:pt x="177800" y="681989"/>
                </a:lnTo>
                <a:lnTo>
                  <a:pt x="177800" y="683260"/>
                </a:lnTo>
                <a:lnTo>
                  <a:pt x="176530" y="683260"/>
                </a:lnTo>
                <a:lnTo>
                  <a:pt x="176530" y="684529"/>
                </a:lnTo>
                <a:lnTo>
                  <a:pt x="275590" y="684529"/>
                </a:lnTo>
                <a:lnTo>
                  <a:pt x="275590" y="646430"/>
                </a:lnTo>
                <a:close/>
              </a:path>
            </a:pathLst>
          </a:custGeom>
          <a:solidFill>
            <a:srgbClr val="9A4B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3" name="bk object 4943"/>
          <p:cNvSpPr/>
          <p:nvPr/>
        </p:nvSpPr>
        <p:spPr>
          <a:xfrm>
            <a:off x="5698490" y="2910839"/>
            <a:ext cx="267970" cy="678180"/>
          </a:xfrm>
          <a:custGeom>
            <a:avLst/>
            <a:gdLst/>
            <a:ahLst/>
            <a:cxnLst/>
            <a:rect l="l" t="t" r="r" b="b"/>
            <a:pathLst>
              <a:path w="267970" h="678179">
                <a:moveTo>
                  <a:pt x="267970" y="8889"/>
                </a:moveTo>
                <a:lnTo>
                  <a:pt x="264160" y="8889"/>
                </a:lnTo>
                <a:lnTo>
                  <a:pt x="264160" y="13969"/>
                </a:lnTo>
                <a:lnTo>
                  <a:pt x="267970" y="13969"/>
                </a:lnTo>
                <a:lnTo>
                  <a:pt x="267970" y="8889"/>
                </a:lnTo>
                <a:close/>
              </a:path>
              <a:path w="267970" h="678179">
                <a:moveTo>
                  <a:pt x="267970" y="2539"/>
                </a:moveTo>
                <a:lnTo>
                  <a:pt x="69850" y="2539"/>
                </a:lnTo>
                <a:lnTo>
                  <a:pt x="69850" y="3810"/>
                </a:lnTo>
                <a:lnTo>
                  <a:pt x="264160" y="3810"/>
                </a:lnTo>
                <a:lnTo>
                  <a:pt x="264160" y="7619"/>
                </a:lnTo>
                <a:lnTo>
                  <a:pt x="267970" y="7619"/>
                </a:lnTo>
                <a:lnTo>
                  <a:pt x="267970" y="2539"/>
                </a:lnTo>
                <a:close/>
              </a:path>
              <a:path w="267970" h="678179">
                <a:moveTo>
                  <a:pt x="72389" y="1269"/>
                </a:moveTo>
                <a:lnTo>
                  <a:pt x="71120" y="1269"/>
                </a:lnTo>
                <a:lnTo>
                  <a:pt x="71120" y="2539"/>
                </a:lnTo>
                <a:lnTo>
                  <a:pt x="72389" y="2539"/>
                </a:lnTo>
                <a:lnTo>
                  <a:pt x="72389" y="1269"/>
                </a:lnTo>
                <a:close/>
              </a:path>
              <a:path w="267970" h="678179">
                <a:moveTo>
                  <a:pt x="267970" y="0"/>
                </a:moveTo>
                <a:lnTo>
                  <a:pt x="72389" y="0"/>
                </a:lnTo>
                <a:lnTo>
                  <a:pt x="72389" y="1269"/>
                </a:lnTo>
                <a:lnTo>
                  <a:pt x="267970" y="1269"/>
                </a:lnTo>
                <a:lnTo>
                  <a:pt x="267970" y="0"/>
                </a:lnTo>
                <a:close/>
              </a:path>
              <a:path w="267970" h="678179">
                <a:moveTo>
                  <a:pt x="267970" y="15240"/>
                </a:moveTo>
                <a:lnTo>
                  <a:pt x="264160" y="15240"/>
                </a:lnTo>
                <a:lnTo>
                  <a:pt x="264160" y="21589"/>
                </a:lnTo>
                <a:lnTo>
                  <a:pt x="267970" y="21589"/>
                </a:lnTo>
                <a:lnTo>
                  <a:pt x="267970" y="15240"/>
                </a:lnTo>
                <a:close/>
              </a:path>
              <a:path w="267970" h="678179">
                <a:moveTo>
                  <a:pt x="3810" y="105663"/>
                </a:moveTo>
                <a:lnTo>
                  <a:pt x="2539" y="105663"/>
                </a:lnTo>
                <a:lnTo>
                  <a:pt x="2539" y="108203"/>
                </a:lnTo>
                <a:lnTo>
                  <a:pt x="1270" y="108203"/>
                </a:lnTo>
                <a:lnTo>
                  <a:pt x="1270" y="110489"/>
                </a:lnTo>
                <a:lnTo>
                  <a:pt x="3810" y="110489"/>
                </a:lnTo>
                <a:lnTo>
                  <a:pt x="3810" y="105663"/>
                </a:lnTo>
                <a:close/>
              </a:path>
              <a:path w="267970" h="678179">
                <a:moveTo>
                  <a:pt x="267970" y="100456"/>
                </a:moveTo>
                <a:lnTo>
                  <a:pt x="264160" y="100456"/>
                </a:lnTo>
                <a:lnTo>
                  <a:pt x="264160" y="110489"/>
                </a:lnTo>
                <a:lnTo>
                  <a:pt x="267970" y="110489"/>
                </a:lnTo>
                <a:lnTo>
                  <a:pt x="267970" y="100456"/>
                </a:lnTo>
                <a:close/>
              </a:path>
              <a:path w="267970" h="678179">
                <a:moveTo>
                  <a:pt x="267970" y="96774"/>
                </a:moveTo>
                <a:lnTo>
                  <a:pt x="264160" y="96774"/>
                </a:lnTo>
                <a:lnTo>
                  <a:pt x="264160" y="100329"/>
                </a:lnTo>
                <a:lnTo>
                  <a:pt x="267970" y="100329"/>
                </a:lnTo>
                <a:lnTo>
                  <a:pt x="267970" y="96774"/>
                </a:lnTo>
                <a:close/>
              </a:path>
              <a:path w="267970" h="678179">
                <a:moveTo>
                  <a:pt x="267970" y="94106"/>
                </a:moveTo>
                <a:lnTo>
                  <a:pt x="264160" y="94106"/>
                </a:lnTo>
                <a:lnTo>
                  <a:pt x="264160" y="96519"/>
                </a:lnTo>
                <a:lnTo>
                  <a:pt x="267970" y="96519"/>
                </a:lnTo>
                <a:lnTo>
                  <a:pt x="267970" y="94106"/>
                </a:lnTo>
                <a:close/>
              </a:path>
              <a:path w="267970" h="678179">
                <a:moveTo>
                  <a:pt x="267970" y="90424"/>
                </a:moveTo>
                <a:lnTo>
                  <a:pt x="264160" y="90424"/>
                </a:lnTo>
                <a:lnTo>
                  <a:pt x="264160" y="93979"/>
                </a:lnTo>
                <a:lnTo>
                  <a:pt x="267970" y="93979"/>
                </a:lnTo>
                <a:lnTo>
                  <a:pt x="267970" y="90424"/>
                </a:lnTo>
                <a:close/>
              </a:path>
              <a:path w="267970" h="678179">
                <a:moveTo>
                  <a:pt x="267970" y="87756"/>
                </a:moveTo>
                <a:lnTo>
                  <a:pt x="264160" y="87756"/>
                </a:lnTo>
                <a:lnTo>
                  <a:pt x="264160" y="90169"/>
                </a:lnTo>
                <a:lnTo>
                  <a:pt x="267970" y="90169"/>
                </a:lnTo>
                <a:lnTo>
                  <a:pt x="267970" y="87756"/>
                </a:lnTo>
                <a:close/>
              </a:path>
              <a:path w="267970" h="678179">
                <a:moveTo>
                  <a:pt x="267970" y="84074"/>
                </a:moveTo>
                <a:lnTo>
                  <a:pt x="264160" y="84074"/>
                </a:lnTo>
                <a:lnTo>
                  <a:pt x="264160" y="87629"/>
                </a:lnTo>
                <a:lnTo>
                  <a:pt x="267970" y="87629"/>
                </a:lnTo>
                <a:lnTo>
                  <a:pt x="267970" y="84074"/>
                </a:lnTo>
                <a:close/>
              </a:path>
              <a:path w="267970" h="678179">
                <a:moveTo>
                  <a:pt x="267970" y="81406"/>
                </a:moveTo>
                <a:lnTo>
                  <a:pt x="264160" y="81406"/>
                </a:lnTo>
                <a:lnTo>
                  <a:pt x="264160" y="83819"/>
                </a:lnTo>
                <a:lnTo>
                  <a:pt x="267970" y="83819"/>
                </a:lnTo>
                <a:lnTo>
                  <a:pt x="267970" y="81406"/>
                </a:lnTo>
                <a:close/>
              </a:path>
              <a:path w="267970" h="678179">
                <a:moveTo>
                  <a:pt x="267970" y="77724"/>
                </a:moveTo>
                <a:lnTo>
                  <a:pt x="264160" y="77724"/>
                </a:lnTo>
                <a:lnTo>
                  <a:pt x="264160" y="81279"/>
                </a:lnTo>
                <a:lnTo>
                  <a:pt x="267970" y="81279"/>
                </a:lnTo>
                <a:lnTo>
                  <a:pt x="267970" y="77724"/>
                </a:lnTo>
                <a:close/>
              </a:path>
              <a:path w="267970" h="678179">
                <a:moveTo>
                  <a:pt x="267970" y="75056"/>
                </a:moveTo>
                <a:lnTo>
                  <a:pt x="264160" y="75056"/>
                </a:lnTo>
                <a:lnTo>
                  <a:pt x="264160" y="77469"/>
                </a:lnTo>
                <a:lnTo>
                  <a:pt x="267970" y="77469"/>
                </a:lnTo>
                <a:lnTo>
                  <a:pt x="267970" y="75056"/>
                </a:lnTo>
                <a:close/>
              </a:path>
              <a:path w="267970" h="678179">
                <a:moveTo>
                  <a:pt x="267970" y="71374"/>
                </a:moveTo>
                <a:lnTo>
                  <a:pt x="264160" y="71374"/>
                </a:lnTo>
                <a:lnTo>
                  <a:pt x="264160" y="74929"/>
                </a:lnTo>
                <a:lnTo>
                  <a:pt x="267970" y="74929"/>
                </a:lnTo>
                <a:lnTo>
                  <a:pt x="267970" y="71374"/>
                </a:lnTo>
                <a:close/>
              </a:path>
              <a:path w="267970" h="678179">
                <a:moveTo>
                  <a:pt x="267970" y="68706"/>
                </a:moveTo>
                <a:lnTo>
                  <a:pt x="264160" y="68706"/>
                </a:lnTo>
                <a:lnTo>
                  <a:pt x="264160" y="71119"/>
                </a:lnTo>
                <a:lnTo>
                  <a:pt x="267970" y="71119"/>
                </a:lnTo>
                <a:lnTo>
                  <a:pt x="267970" y="68706"/>
                </a:lnTo>
                <a:close/>
              </a:path>
              <a:path w="267970" h="678179">
                <a:moveTo>
                  <a:pt x="267970" y="65024"/>
                </a:moveTo>
                <a:lnTo>
                  <a:pt x="264160" y="65024"/>
                </a:lnTo>
                <a:lnTo>
                  <a:pt x="264160" y="68579"/>
                </a:lnTo>
                <a:lnTo>
                  <a:pt x="267970" y="68579"/>
                </a:lnTo>
                <a:lnTo>
                  <a:pt x="267970" y="65024"/>
                </a:lnTo>
                <a:close/>
              </a:path>
              <a:path w="267970" h="678179">
                <a:moveTo>
                  <a:pt x="267970" y="62356"/>
                </a:moveTo>
                <a:lnTo>
                  <a:pt x="264160" y="62356"/>
                </a:lnTo>
                <a:lnTo>
                  <a:pt x="264160" y="64769"/>
                </a:lnTo>
                <a:lnTo>
                  <a:pt x="267970" y="64769"/>
                </a:lnTo>
                <a:lnTo>
                  <a:pt x="267970" y="62356"/>
                </a:lnTo>
                <a:close/>
              </a:path>
              <a:path w="267970" h="678179">
                <a:moveTo>
                  <a:pt x="267970" y="58674"/>
                </a:moveTo>
                <a:lnTo>
                  <a:pt x="264160" y="58674"/>
                </a:lnTo>
                <a:lnTo>
                  <a:pt x="264160" y="62229"/>
                </a:lnTo>
                <a:lnTo>
                  <a:pt x="267970" y="62229"/>
                </a:lnTo>
                <a:lnTo>
                  <a:pt x="267970" y="58674"/>
                </a:lnTo>
                <a:close/>
              </a:path>
              <a:path w="267970" h="678179">
                <a:moveTo>
                  <a:pt x="267970" y="56006"/>
                </a:moveTo>
                <a:lnTo>
                  <a:pt x="264160" y="56006"/>
                </a:lnTo>
                <a:lnTo>
                  <a:pt x="264160" y="58419"/>
                </a:lnTo>
                <a:lnTo>
                  <a:pt x="267970" y="58419"/>
                </a:lnTo>
                <a:lnTo>
                  <a:pt x="267970" y="56006"/>
                </a:lnTo>
                <a:close/>
              </a:path>
              <a:path w="267970" h="678179">
                <a:moveTo>
                  <a:pt x="267970" y="52324"/>
                </a:moveTo>
                <a:lnTo>
                  <a:pt x="264160" y="52324"/>
                </a:lnTo>
                <a:lnTo>
                  <a:pt x="264160" y="55879"/>
                </a:lnTo>
                <a:lnTo>
                  <a:pt x="267970" y="55879"/>
                </a:lnTo>
                <a:lnTo>
                  <a:pt x="267970" y="52324"/>
                </a:lnTo>
                <a:close/>
              </a:path>
              <a:path w="267970" h="678179">
                <a:moveTo>
                  <a:pt x="267970" y="49656"/>
                </a:moveTo>
                <a:lnTo>
                  <a:pt x="264160" y="49656"/>
                </a:lnTo>
                <a:lnTo>
                  <a:pt x="264160" y="52069"/>
                </a:lnTo>
                <a:lnTo>
                  <a:pt x="267970" y="52069"/>
                </a:lnTo>
                <a:lnTo>
                  <a:pt x="267970" y="49656"/>
                </a:lnTo>
                <a:close/>
              </a:path>
              <a:path w="267970" h="678179">
                <a:moveTo>
                  <a:pt x="267970" y="45974"/>
                </a:moveTo>
                <a:lnTo>
                  <a:pt x="264160" y="45974"/>
                </a:lnTo>
                <a:lnTo>
                  <a:pt x="264160" y="49529"/>
                </a:lnTo>
                <a:lnTo>
                  <a:pt x="267970" y="49529"/>
                </a:lnTo>
                <a:lnTo>
                  <a:pt x="267970" y="45974"/>
                </a:lnTo>
                <a:close/>
              </a:path>
              <a:path w="267970" h="678179">
                <a:moveTo>
                  <a:pt x="267970" y="43306"/>
                </a:moveTo>
                <a:lnTo>
                  <a:pt x="264160" y="43306"/>
                </a:lnTo>
                <a:lnTo>
                  <a:pt x="264160" y="45719"/>
                </a:lnTo>
                <a:lnTo>
                  <a:pt x="267970" y="45719"/>
                </a:lnTo>
                <a:lnTo>
                  <a:pt x="267970" y="43306"/>
                </a:lnTo>
                <a:close/>
              </a:path>
              <a:path w="267970" h="678179">
                <a:moveTo>
                  <a:pt x="267970" y="39624"/>
                </a:moveTo>
                <a:lnTo>
                  <a:pt x="264160" y="39624"/>
                </a:lnTo>
                <a:lnTo>
                  <a:pt x="264160" y="43179"/>
                </a:lnTo>
                <a:lnTo>
                  <a:pt x="267970" y="43179"/>
                </a:lnTo>
                <a:lnTo>
                  <a:pt x="267970" y="39624"/>
                </a:lnTo>
                <a:close/>
              </a:path>
              <a:path w="267970" h="678179">
                <a:moveTo>
                  <a:pt x="267970" y="36956"/>
                </a:moveTo>
                <a:lnTo>
                  <a:pt x="264160" y="36956"/>
                </a:lnTo>
                <a:lnTo>
                  <a:pt x="264160" y="39369"/>
                </a:lnTo>
                <a:lnTo>
                  <a:pt x="267970" y="39369"/>
                </a:lnTo>
                <a:lnTo>
                  <a:pt x="267970" y="36956"/>
                </a:lnTo>
                <a:close/>
              </a:path>
              <a:path w="267970" h="678179">
                <a:moveTo>
                  <a:pt x="267970" y="33274"/>
                </a:moveTo>
                <a:lnTo>
                  <a:pt x="264160" y="33274"/>
                </a:lnTo>
                <a:lnTo>
                  <a:pt x="264160" y="36829"/>
                </a:lnTo>
                <a:lnTo>
                  <a:pt x="267970" y="36829"/>
                </a:lnTo>
                <a:lnTo>
                  <a:pt x="267970" y="33274"/>
                </a:lnTo>
                <a:close/>
              </a:path>
              <a:path w="267970" h="678179">
                <a:moveTo>
                  <a:pt x="267970" y="30606"/>
                </a:moveTo>
                <a:lnTo>
                  <a:pt x="264160" y="30606"/>
                </a:lnTo>
                <a:lnTo>
                  <a:pt x="264160" y="33019"/>
                </a:lnTo>
                <a:lnTo>
                  <a:pt x="267970" y="33019"/>
                </a:lnTo>
                <a:lnTo>
                  <a:pt x="267970" y="30606"/>
                </a:lnTo>
                <a:close/>
              </a:path>
              <a:path w="267970" h="678179">
                <a:moveTo>
                  <a:pt x="267970" y="26924"/>
                </a:moveTo>
                <a:lnTo>
                  <a:pt x="264160" y="26924"/>
                </a:lnTo>
                <a:lnTo>
                  <a:pt x="264160" y="30479"/>
                </a:lnTo>
                <a:lnTo>
                  <a:pt x="267970" y="30479"/>
                </a:lnTo>
                <a:lnTo>
                  <a:pt x="267970" y="26924"/>
                </a:lnTo>
                <a:close/>
              </a:path>
              <a:path w="267970" h="678179">
                <a:moveTo>
                  <a:pt x="267970" y="24256"/>
                </a:moveTo>
                <a:lnTo>
                  <a:pt x="264160" y="24256"/>
                </a:lnTo>
                <a:lnTo>
                  <a:pt x="264160" y="26669"/>
                </a:lnTo>
                <a:lnTo>
                  <a:pt x="267970" y="26669"/>
                </a:lnTo>
                <a:lnTo>
                  <a:pt x="267970" y="24256"/>
                </a:lnTo>
                <a:close/>
              </a:path>
              <a:path w="267970" h="678179">
                <a:moveTo>
                  <a:pt x="267970" y="21716"/>
                </a:moveTo>
                <a:lnTo>
                  <a:pt x="264160" y="21716"/>
                </a:lnTo>
                <a:lnTo>
                  <a:pt x="264160" y="24129"/>
                </a:lnTo>
                <a:lnTo>
                  <a:pt x="267970" y="24129"/>
                </a:lnTo>
                <a:lnTo>
                  <a:pt x="267970" y="21716"/>
                </a:lnTo>
                <a:close/>
              </a:path>
              <a:path w="267970" h="678179">
                <a:moveTo>
                  <a:pt x="3810" y="110490"/>
                </a:moveTo>
                <a:lnTo>
                  <a:pt x="0" y="11049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10490"/>
                </a:lnTo>
                <a:close/>
              </a:path>
              <a:path w="267970" h="678179">
                <a:moveTo>
                  <a:pt x="267970" y="110490"/>
                </a:moveTo>
                <a:lnTo>
                  <a:pt x="264160" y="110490"/>
                </a:lnTo>
                <a:lnTo>
                  <a:pt x="264160" y="148589"/>
                </a:lnTo>
                <a:lnTo>
                  <a:pt x="267970" y="148589"/>
                </a:lnTo>
                <a:lnTo>
                  <a:pt x="267970" y="110490"/>
                </a:lnTo>
                <a:close/>
              </a:path>
              <a:path w="267970" h="678179">
                <a:moveTo>
                  <a:pt x="3810" y="148590"/>
                </a:moveTo>
                <a:lnTo>
                  <a:pt x="0" y="14859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48590"/>
                </a:lnTo>
                <a:close/>
              </a:path>
              <a:path w="267970" h="678179">
                <a:moveTo>
                  <a:pt x="267970" y="148590"/>
                </a:moveTo>
                <a:lnTo>
                  <a:pt x="264160" y="148590"/>
                </a:lnTo>
                <a:lnTo>
                  <a:pt x="264160" y="161289"/>
                </a:lnTo>
                <a:lnTo>
                  <a:pt x="267970" y="161289"/>
                </a:lnTo>
                <a:lnTo>
                  <a:pt x="267970" y="148590"/>
                </a:lnTo>
                <a:close/>
              </a:path>
              <a:path w="267970" h="678179">
                <a:moveTo>
                  <a:pt x="3810" y="161290"/>
                </a:moveTo>
                <a:lnTo>
                  <a:pt x="0" y="16129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161290"/>
                </a:lnTo>
                <a:close/>
              </a:path>
              <a:path w="267970" h="678179">
                <a:moveTo>
                  <a:pt x="267970" y="161290"/>
                </a:moveTo>
                <a:lnTo>
                  <a:pt x="264160" y="161290"/>
                </a:lnTo>
                <a:lnTo>
                  <a:pt x="264160" y="212089"/>
                </a:lnTo>
                <a:lnTo>
                  <a:pt x="267970" y="212089"/>
                </a:lnTo>
                <a:lnTo>
                  <a:pt x="267970" y="161290"/>
                </a:lnTo>
                <a:close/>
              </a:path>
              <a:path w="267970" h="678179">
                <a:moveTo>
                  <a:pt x="3810" y="212090"/>
                </a:moveTo>
                <a:lnTo>
                  <a:pt x="0" y="21209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12090"/>
                </a:lnTo>
                <a:close/>
              </a:path>
              <a:path w="267970" h="678179">
                <a:moveTo>
                  <a:pt x="267970" y="212090"/>
                </a:moveTo>
                <a:lnTo>
                  <a:pt x="264160" y="212090"/>
                </a:lnTo>
                <a:lnTo>
                  <a:pt x="264160" y="269239"/>
                </a:lnTo>
                <a:lnTo>
                  <a:pt x="267970" y="269239"/>
                </a:lnTo>
                <a:lnTo>
                  <a:pt x="267970" y="212090"/>
                </a:lnTo>
                <a:close/>
              </a:path>
              <a:path w="267970" h="678179">
                <a:moveTo>
                  <a:pt x="3810" y="269240"/>
                </a:moveTo>
                <a:lnTo>
                  <a:pt x="0" y="26924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269240"/>
                </a:lnTo>
                <a:close/>
              </a:path>
              <a:path w="267970" h="678179">
                <a:moveTo>
                  <a:pt x="267970" y="269240"/>
                </a:moveTo>
                <a:lnTo>
                  <a:pt x="264160" y="269240"/>
                </a:lnTo>
                <a:lnTo>
                  <a:pt x="264160" y="307339"/>
                </a:lnTo>
                <a:lnTo>
                  <a:pt x="267970" y="307339"/>
                </a:lnTo>
                <a:lnTo>
                  <a:pt x="267970" y="269240"/>
                </a:lnTo>
                <a:close/>
              </a:path>
              <a:path w="267970" h="678179">
                <a:moveTo>
                  <a:pt x="3810" y="363347"/>
                </a:moveTo>
                <a:lnTo>
                  <a:pt x="0" y="363347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63347"/>
                </a:lnTo>
                <a:close/>
              </a:path>
              <a:path w="267970" h="678179">
                <a:moveTo>
                  <a:pt x="267970" y="363347"/>
                </a:moveTo>
                <a:lnTo>
                  <a:pt x="264160" y="363347"/>
                </a:lnTo>
                <a:lnTo>
                  <a:pt x="264160" y="377189"/>
                </a:lnTo>
                <a:lnTo>
                  <a:pt x="267970" y="377189"/>
                </a:lnTo>
                <a:lnTo>
                  <a:pt x="267970" y="363347"/>
                </a:lnTo>
                <a:close/>
              </a:path>
              <a:path w="267970" h="678179">
                <a:moveTo>
                  <a:pt x="3810" y="360933"/>
                </a:moveTo>
                <a:lnTo>
                  <a:pt x="0" y="360933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0933"/>
                </a:lnTo>
                <a:close/>
              </a:path>
              <a:path w="267970" h="678179">
                <a:moveTo>
                  <a:pt x="267970" y="360933"/>
                </a:moveTo>
                <a:lnTo>
                  <a:pt x="264160" y="360933"/>
                </a:lnTo>
                <a:lnTo>
                  <a:pt x="264160" y="363219"/>
                </a:lnTo>
                <a:lnTo>
                  <a:pt x="267970" y="363219"/>
                </a:lnTo>
                <a:lnTo>
                  <a:pt x="267970" y="360933"/>
                </a:lnTo>
                <a:close/>
              </a:path>
              <a:path w="267970" h="678179">
                <a:moveTo>
                  <a:pt x="3810" y="357123"/>
                </a:moveTo>
                <a:lnTo>
                  <a:pt x="0" y="357123"/>
                </a:lnTo>
                <a:lnTo>
                  <a:pt x="0" y="360806"/>
                </a:lnTo>
                <a:lnTo>
                  <a:pt x="3810" y="360806"/>
                </a:lnTo>
                <a:lnTo>
                  <a:pt x="3810" y="357123"/>
                </a:lnTo>
                <a:close/>
              </a:path>
              <a:path w="267970" h="678179">
                <a:moveTo>
                  <a:pt x="267970" y="357123"/>
                </a:moveTo>
                <a:lnTo>
                  <a:pt x="264160" y="357123"/>
                </a:lnTo>
                <a:lnTo>
                  <a:pt x="264160" y="360806"/>
                </a:lnTo>
                <a:lnTo>
                  <a:pt x="267970" y="360806"/>
                </a:lnTo>
                <a:lnTo>
                  <a:pt x="267970" y="357123"/>
                </a:lnTo>
                <a:close/>
              </a:path>
              <a:path w="267970" h="678179">
                <a:moveTo>
                  <a:pt x="3810" y="354583"/>
                </a:moveTo>
                <a:lnTo>
                  <a:pt x="0" y="354583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4583"/>
                </a:lnTo>
                <a:close/>
              </a:path>
              <a:path w="267970" h="678179">
                <a:moveTo>
                  <a:pt x="267970" y="354583"/>
                </a:moveTo>
                <a:lnTo>
                  <a:pt x="264160" y="354583"/>
                </a:lnTo>
                <a:lnTo>
                  <a:pt x="264160" y="356869"/>
                </a:lnTo>
                <a:lnTo>
                  <a:pt x="267970" y="356869"/>
                </a:lnTo>
                <a:lnTo>
                  <a:pt x="267970" y="354583"/>
                </a:lnTo>
                <a:close/>
              </a:path>
              <a:path w="267970" h="678179">
                <a:moveTo>
                  <a:pt x="3810" y="350773"/>
                </a:moveTo>
                <a:lnTo>
                  <a:pt x="0" y="350773"/>
                </a:lnTo>
                <a:lnTo>
                  <a:pt x="0" y="354456"/>
                </a:lnTo>
                <a:lnTo>
                  <a:pt x="3810" y="354456"/>
                </a:lnTo>
                <a:lnTo>
                  <a:pt x="3810" y="350773"/>
                </a:lnTo>
                <a:close/>
              </a:path>
              <a:path w="267970" h="678179">
                <a:moveTo>
                  <a:pt x="267970" y="350773"/>
                </a:moveTo>
                <a:lnTo>
                  <a:pt x="264160" y="350773"/>
                </a:lnTo>
                <a:lnTo>
                  <a:pt x="264160" y="354456"/>
                </a:lnTo>
                <a:lnTo>
                  <a:pt x="267970" y="354456"/>
                </a:lnTo>
                <a:lnTo>
                  <a:pt x="267970" y="350773"/>
                </a:lnTo>
                <a:close/>
              </a:path>
              <a:path w="267970" h="678179">
                <a:moveTo>
                  <a:pt x="3810" y="348233"/>
                </a:moveTo>
                <a:lnTo>
                  <a:pt x="0" y="348233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8233"/>
                </a:lnTo>
                <a:close/>
              </a:path>
              <a:path w="267970" h="678179">
                <a:moveTo>
                  <a:pt x="267970" y="348233"/>
                </a:moveTo>
                <a:lnTo>
                  <a:pt x="264160" y="348233"/>
                </a:lnTo>
                <a:lnTo>
                  <a:pt x="264160" y="350519"/>
                </a:lnTo>
                <a:lnTo>
                  <a:pt x="267970" y="350519"/>
                </a:lnTo>
                <a:lnTo>
                  <a:pt x="267970" y="348233"/>
                </a:lnTo>
                <a:close/>
              </a:path>
              <a:path w="267970" h="678179">
                <a:moveTo>
                  <a:pt x="3810" y="344423"/>
                </a:moveTo>
                <a:lnTo>
                  <a:pt x="0" y="344423"/>
                </a:lnTo>
                <a:lnTo>
                  <a:pt x="0" y="348106"/>
                </a:lnTo>
                <a:lnTo>
                  <a:pt x="3810" y="348106"/>
                </a:lnTo>
                <a:lnTo>
                  <a:pt x="3810" y="344423"/>
                </a:lnTo>
                <a:close/>
              </a:path>
              <a:path w="267970" h="678179">
                <a:moveTo>
                  <a:pt x="267970" y="344423"/>
                </a:moveTo>
                <a:lnTo>
                  <a:pt x="264160" y="344423"/>
                </a:lnTo>
                <a:lnTo>
                  <a:pt x="264160" y="348106"/>
                </a:lnTo>
                <a:lnTo>
                  <a:pt x="267970" y="348106"/>
                </a:lnTo>
                <a:lnTo>
                  <a:pt x="267970" y="344423"/>
                </a:lnTo>
                <a:close/>
              </a:path>
              <a:path w="267970" h="678179">
                <a:moveTo>
                  <a:pt x="3810" y="341883"/>
                </a:moveTo>
                <a:lnTo>
                  <a:pt x="0" y="341883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1883"/>
                </a:lnTo>
                <a:close/>
              </a:path>
              <a:path w="267970" h="678179">
                <a:moveTo>
                  <a:pt x="267970" y="341883"/>
                </a:moveTo>
                <a:lnTo>
                  <a:pt x="264160" y="341883"/>
                </a:lnTo>
                <a:lnTo>
                  <a:pt x="264160" y="344169"/>
                </a:lnTo>
                <a:lnTo>
                  <a:pt x="267970" y="344169"/>
                </a:lnTo>
                <a:lnTo>
                  <a:pt x="267970" y="341883"/>
                </a:lnTo>
                <a:close/>
              </a:path>
              <a:path w="267970" h="678179">
                <a:moveTo>
                  <a:pt x="3810" y="338073"/>
                </a:moveTo>
                <a:lnTo>
                  <a:pt x="0" y="338073"/>
                </a:lnTo>
                <a:lnTo>
                  <a:pt x="0" y="341756"/>
                </a:lnTo>
                <a:lnTo>
                  <a:pt x="3810" y="341756"/>
                </a:lnTo>
                <a:lnTo>
                  <a:pt x="3810" y="338073"/>
                </a:lnTo>
                <a:close/>
              </a:path>
              <a:path w="267970" h="678179">
                <a:moveTo>
                  <a:pt x="267970" y="338073"/>
                </a:moveTo>
                <a:lnTo>
                  <a:pt x="264160" y="338073"/>
                </a:lnTo>
                <a:lnTo>
                  <a:pt x="264160" y="341756"/>
                </a:lnTo>
                <a:lnTo>
                  <a:pt x="267970" y="341756"/>
                </a:lnTo>
                <a:lnTo>
                  <a:pt x="267970" y="338073"/>
                </a:lnTo>
                <a:close/>
              </a:path>
              <a:path w="267970" h="678179">
                <a:moveTo>
                  <a:pt x="3810" y="335533"/>
                </a:moveTo>
                <a:lnTo>
                  <a:pt x="0" y="335533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5533"/>
                </a:lnTo>
                <a:close/>
              </a:path>
              <a:path w="267970" h="678179">
                <a:moveTo>
                  <a:pt x="267970" y="335533"/>
                </a:moveTo>
                <a:lnTo>
                  <a:pt x="264160" y="335533"/>
                </a:lnTo>
                <a:lnTo>
                  <a:pt x="264160" y="337819"/>
                </a:lnTo>
                <a:lnTo>
                  <a:pt x="267970" y="337819"/>
                </a:lnTo>
                <a:lnTo>
                  <a:pt x="267970" y="335533"/>
                </a:lnTo>
                <a:close/>
              </a:path>
              <a:path w="267970" h="678179">
                <a:moveTo>
                  <a:pt x="3810" y="331723"/>
                </a:moveTo>
                <a:lnTo>
                  <a:pt x="0" y="331723"/>
                </a:lnTo>
                <a:lnTo>
                  <a:pt x="0" y="335406"/>
                </a:lnTo>
                <a:lnTo>
                  <a:pt x="3810" y="335406"/>
                </a:lnTo>
                <a:lnTo>
                  <a:pt x="3810" y="331723"/>
                </a:lnTo>
                <a:close/>
              </a:path>
              <a:path w="267970" h="678179">
                <a:moveTo>
                  <a:pt x="267970" y="331723"/>
                </a:moveTo>
                <a:lnTo>
                  <a:pt x="264160" y="331723"/>
                </a:lnTo>
                <a:lnTo>
                  <a:pt x="264160" y="335406"/>
                </a:lnTo>
                <a:lnTo>
                  <a:pt x="267970" y="335406"/>
                </a:lnTo>
                <a:lnTo>
                  <a:pt x="267970" y="331723"/>
                </a:lnTo>
                <a:close/>
              </a:path>
              <a:path w="267970" h="678179">
                <a:moveTo>
                  <a:pt x="3810" y="329183"/>
                </a:moveTo>
                <a:lnTo>
                  <a:pt x="0" y="329183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9183"/>
                </a:lnTo>
                <a:close/>
              </a:path>
              <a:path w="267970" h="678179">
                <a:moveTo>
                  <a:pt x="267970" y="329183"/>
                </a:moveTo>
                <a:lnTo>
                  <a:pt x="264160" y="329183"/>
                </a:lnTo>
                <a:lnTo>
                  <a:pt x="264160" y="331469"/>
                </a:lnTo>
                <a:lnTo>
                  <a:pt x="267970" y="331469"/>
                </a:lnTo>
                <a:lnTo>
                  <a:pt x="267970" y="329183"/>
                </a:lnTo>
                <a:close/>
              </a:path>
              <a:path w="267970" h="678179">
                <a:moveTo>
                  <a:pt x="3810" y="325373"/>
                </a:moveTo>
                <a:lnTo>
                  <a:pt x="0" y="325373"/>
                </a:lnTo>
                <a:lnTo>
                  <a:pt x="0" y="329056"/>
                </a:lnTo>
                <a:lnTo>
                  <a:pt x="3810" y="329056"/>
                </a:lnTo>
                <a:lnTo>
                  <a:pt x="3810" y="325373"/>
                </a:lnTo>
                <a:close/>
              </a:path>
              <a:path w="267970" h="678179">
                <a:moveTo>
                  <a:pt x="267970" y="325373"/>
                </a:moveTo>
                <a:lnTo>
                  <a:pt x="264160" y="325373"/>
                </a:lnTo>
                <a:lnTo>
                  <a:pt x="264160" y="329056"/>
                </a:lnTo>
                <a:lnTo>
                  <a:pt x="267970" y="329056"/>
                </a:lnTo>
                <a:lnTo>
                  <a:pt x="267970" y="325373"/>
                </a:lnTo>
                <a:close/>
              </a:path>
              <a:path w="267970" h="678179">
                <a:moveTo>
                  <a:pt x="3810" y="316483"/>
                </a:moveTo>
                <a:lnTo>
                  <a:pt x="0" y="316483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6483"/>
                </a:lnTo>
                <a:close/>
              </a:path>
              <a:path w="267970" h="678179">
                <a:moveTo>
                  <a:pt x="267970" y="316483"/>
                </a:moveTo>
                <a:lnTo>
                  <a:pt x="264160" y="316483"/>
                </a:lnTo>
                <a:lnTo>
                  <a:pt x="264160" y="325119"/>
                </a:lnTo>
                <a:lnTo>
                  <a:pt x="267970" y="325119"/>
                </a:lnTo>
                <a:lnTo>
                  <a:pt x="267970" y="316483"/>
                </a:lnTo>
                <a:close/>
              </a:path>
              <a:path w="267970" h="678179">
                <a:moveTo>
                  <a:pt x="3810" y="312673"/>
                </a:moveTo>
                <a:lnTo>
                  <a:pt x="0" y="312673"/>
                </a:lnTo>
                <a:lnTo>
                  <a:pt x="0" y="316356"/>
                </a:lnTo>
                <a:lnTo>
                  <a:pt x="3810" y="316356"/>
                </a:lnTo>
                <a:lnTo>
                  <a:pt x="3810" y="312673"/>
                </a:lnTo>
                <a:close/>
              </a:path>
              <a:path w="267970" h="678179">
                <a:moveTo>
                  <a:pt x="267970" y="312673"/>
                </a:moveTo>
                <a:lnTo>
                  <a:pt x="264160" y="312673"/>
                </a:lnTo>
                <a:lnTo>
                  <a:pt x="264160" y="316356"/>
                </a:lnTo>
                <a:lnTo>
                  <a:pt x="267970" y="316356"/>
                </a:lnTo>
                <a:lnTo>
                  <a:pt x="267970" y="312673"/>
                </a:lnTo>
                <a:close/>
              </a:path>
              <a:path w="267970" h="678179">
                <a:moveTo>
                  <a:pt x="3810" y="310133"/>
                </a:moveTo>
                <a:lnTo>
                  <a:pt x="0" y="310133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10133"/>
                </a:lnTo>
                <a:close/>
              </a:path>
              <a:path w="267970" h="678179">
                <a:moveTo>
                  <a:pt x="267970" y="310133"/>
                </a:moveTo>
                <a:lnTo>
                  <a:pt x="264160" y="310133"/>
                </a:lnTo>
                <a:lnTo>
                  <a:pt x="264160" y="312419"/>
                </a:lnTo>
                <a:lnTo>
                  <a:pt x="267970" y="312419"/>
                </a:lnTo>
                <a:lnTo>
                  <a:pt x="267970" y="310133"/>
                </a:lnTo>
                <a:close/>
              </a:path>
              <a:path w="267970" h="678179">
                <a:moveTo>
                  <a:pt x="3810" y="307593"/>
                </a:moveTo>
                <a:lnTo>
                  <a:pt x="0" y="307593"/>
                </a:lnTo>
                <a:lnTo>
                  <a:pt x="0" y="310006"/>
                </a:lnTo>
                <a:lnTo>
                  <a:pt x="3810" y="310006"/>
                </a:lnTo>
                <a:lnTo>
                  <a:pt x="3810" y="307593"/>
                </a:lnTo>
                <a:close/>
              </a:path>
              <a:path w="267970" h="678179">
                <a:moveTo>
                  <a:pt x="267970" y="307593"/>
                </a:moveTo>
                <a:lnTo>
                  <a:pt x="264160" y="307593"/>
                </a:lnTo>
                <a:lnTo>
                  <a:pt x="264160" y="310006"/>
                </a:lnTo>
                <a:lnTo>
                  <a:pt x="267970" y="310006"/>
                </a:lnTo>
                <a:lnTo>
                  <a:pt x="267970" y="307593"/>
                </a:lnTo>
                <a:close/>
              </a:path>
              <a:path w="267970" h="678179">
                <a:moveTo>
                  <a:pt x="3810" y="377190"/>
                </a:moveTo>
                <a:lnTo>
                  <a:pt x="0" y="37719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377190"/>
                </a:lnTo>
                <a:close/>
              </a:path>
              <a:path w="267970" h="678179">
                <a:moveTo>
                  <a:pt x="267970" y="377190"/>
                </a:moveTo>
                <a:lnTo>
                  <a:pt x="264160" y="377190"/>
                </a:lnTo>
                <a:lnTo>
                  <a:pt x="264160" y="415289"/>
                </a:lnTo>
                <a:lnTo>
                  <a:pt x="267970" y="415289"/>
                </a:lnTo>
                <a:lnTo>
                  <a:pt x="267970" y="377190"/>
                </a:lnTo>
                <a:close/>
              </a:path>
              <a:path w="267970" h="678179">
                <a:moveTo>
                  <a:pt x="3810" y="584200"/>
                </a:moveTo>
                <a:lnTo>
                  <a:pt x="0" y="584200"/>
                </a:lnTo>
                <a:lnTo>
                  <a:pt x="0" y="585469"/>
                </a:lnTo>
                <a:lnTo>
                  <a:pt x="3810" y="585469"/>
                </a:lnTo>
                <a:lnTo>
                  <a:pt x="3810" y="584200"/>
                </a:lnTo>
                <a:close/>
              </a:path>
              <a:path w="267970" h="678179">
                <a:moveTo>
                  <a:pt x="3810" y="580389"/>
                </a:moveTo>
                <a:lnTo>
                  <a:pt x="0" y="580389"/>
                </a:lnTo>
                <a:lnTo>
                  <a:pt x="0" y="582929"/>
                </a:lnTo>
                <a:lnTo>
                  <a:pt x="3810" y="582929"/>
                </a:lnTo>
                <a:lnTo>
                  <a:pt x="3810" y="580389"/>
                </a:lnTo>
                <a:close/>
              </a:path>
              <a:path w="267970" h="678179">
                <a:moveTo>
                  <a:pt x="267970" y="584200"/>
                </a:moveTo>
                <a:lnTo>
                  <a:pt x="264160" y="584200"/>
                </a:lnTo>
                <a:lnTo>
                  <a:pt x="264160" y="585469"/>
                </a:lnTo>
                <a:lnTo>
                  <a:pt x="267970" y="585469"/>
                </a:lnTo>
                <a:lnTo>
                  <a:pt x="267970" y="584200"/>
                </a:lnTo>
                <a:close/>
              </a:path>
              <a:path w="267970" h="678179">
                <a:moveTo>
                  <a:pt x="267970" y="580389"/>
                </a:moveTo>
                <a:lnTo>
                  <a:pt x="264160" y="580389"/>
                </a:lnTo>
                <a:lnTo>
                  <a:pt x="264160" y="582929"/>
                </a:lnTo>
                <a:lnTo>
                  <a:pt x="267970" y="582929"/>
                </a:lnTo>
                <a:lnTo>
                  <a:pt x="267970" y="580389"/>
                </a:lnTo>
                <a:close/>
              </a:path>
              <a:path w="267970" h="678179">
                <a:moveTo>
                  <a:pt x="3810" y="577850"/>
                </a:moveTo>
                <a:lnTo>
                  <a:pt x="0" y="577850"/>
                </a:lnTo>
                <a:lnTo>
                  <a:pt x="0" y="579119"/>
                </a:lnTo>
                <a:lnTo>
                  <a:pt x="3810" y="579119"/>
                </a:lnTo>
                <a:lnTo>
                  <a:pt x="3810" y="577850"/>
                </a:lnTo>
                <a:close/>
              </a:path>
              <a:path w="267970" h="678179">
                <a:moveTo>
                  <a:pt x="3810" y="574039"/>
                </a:moveTo>
                <a:lnTo>
                  <a:pt x="0" y="574039"/>
                </a:lnTo>
                <a:lnTo>
                  <a:pt x="0" y="576579"/>
                </a:lnTo>
                <a:lnTo>
                  <a:pt x="3810" y="576579"/>
                </a:lnTo>
                <a:lnTo>
                  <a:pt x="3810" y="574039"/>
                </a:lnTo>
                <a:close/>
              </a:path>
              <a:path w="267970" h="678179">
                <a:moveTo>
                  <a:pt x="267970" y="577850"/>
                </a:moveTo>
                <a:lnTo>
                  <a:pt x="264160" y="577850"/>
                </a:lnTo>
                <a:lnTo>
                  <a:pt x="264160" y="579119"/>
                </a:lnTo>
                <a:lnTo>
                  <a:pt x="267970" y="579119"/>
                </a:lnTo>
                <a:lnTo>
                  <a:pt x="267970" y="577850"/>
                </a:lnTo>
                <a:close/>
              </a:path>
              <a:path w="267970" h="678179">
                <a:moveTo>
                  <a:pt x="267970" y="574039"/>
                </a:moveTo>
                <a:lnTo>
                  <a:pt x="264160" y="574039"/>
                </a:lnTo>
                <a:lnTo>
                  <a:pt x="264160" y="576579"/>
                </a:lnTo>
                <a:lnTo>
                  <a:pt x="267970" y="576579"/>
                </a:lnTo>
                <a:lnTo>
                  <a:pt x="267970" y="574039"/>
                </a:lnTo>
                <a:close/>
              </a:path>
              <a:path w="267970" h="678179">
                <a:moveTo>
                  <a:pt x="3810" y="571500"/>
                </a:moveTo>
                <a:lnTo>
                  <a:pt x="0" y="571500"/>
                </a:lnTo>
                <a:lnTo>
                  <a:pt x="0" y="572769"/>
                </a:lnTo>
                <a:lnTo>
                  <a:pt x="3810" y="572769"/>
                </a:lnTo>
                <a:lnTo>
                  <a:pt x="3810" y="571500"/>
                </a:lnTo>
                <a:close/>
              </a:path>
              <a:path w="267970" h="678179">
                <a:moveTo>
                  <a:pt x="3810" y="567689"/>
                </a:moveTo>
                <a:lnTo>
                  <a:pt x="0" y="567689"/>
                </a:lnTo>
                <a:lnTo>
                  <a:pt x="0" y="570229"/>
                </a:lnTo>
                <a:lnTo>
                  <a:pt x="3810" y="570229"/>
                </a:lnTo>
                <a:lnTo>
                  <a:pt x="3810" y="567689"/>
                </a:lnTo>
                <a:close/>
              </a:path>
              <a:path w="267970" h="678179">
                <a:moveTo>
                  <a:pt x="267970" y="571500"/>
                </a:moveTo>
                <a:lnTo>
                  <a:pt x="264160" y="571500"/>
                </a:lnTo>
                <a:lnTo>
                  <a:pt x="264160" y="572769"/>
                </a:lnTo>
                <a:lnTo>
                  <a:pt x="267970" y="572769"/>
                </a:lnTo>
                <a:lnTo>
                  <a:pt x="267970" y="571500"/>
                </a:lnTo>
                <a:close/>
              </a:path>
              <a:path w="267970" h="678179">
                <a:moveTo>
                  <a:pt x="267970" y="567689"/>
                </a:moveTo>
                <a:lnTo>
                  <a:pt x="264160" y="567689"/>
                </a:lnTo>
                <a:lnTo>
                  <a:pt x="264160" y="570229"/>
                </a:lnTo>
                <a:lnTo>
                  <a:pt x="267970" y="570229"/>
                </a:lnTo>
                <a:lnTo>
                  <a:pt x="267970" y="567689"/>
                </a:lnTo>
                <a:close/>
              </a:path>
              <a:path w="267970" h="678179">
                <a:moveTo>
                  <a:pt x="3810" y="565150"/>
                </a:moveTo>
                <a:lnTo>
                  <a:pt x="0" y="565150"/>
                </a:lnTo>
                <a:lnTo>
                  <a:pt x="0" y="566419"/>
                </a:lnTo>
                <a:lnTo>
                  <a:pt x="3810" y="566419"/>
                </a:lnTo>
                <a:lnTo>
                  <a:pt x="3810" y="565150"/>
                </a:lnTo>
                <a:close/>
              </a:path>
              <a:path w="267970" h="678179">
                <a:moveTo>
                  <a:pt x="3810" y="561339"/>
                </a:moveTo>
                <a:lnTo>
                  <a:pt x="0" y="561339"/>
                </a:lnTo>
                <a:lnTo>
                  <a:pt x="0" y="563879"/>
                </a:lnTo>
                <a:lnTo>
                  <a:pt x="3810" y="563879"/>
                </a:lnTo>
                <a:lnTo>
                  <a:pt x="3810" y="561339"/>
                </a:lnTo>
                <a:close/>
              </a:path>
              <a:path w="267970" h="678179">
                <a:moveTo>
                  <a:pt x="267970" y="565150"/>
                </a:moveTo>
                <a:lnTo>
                  <a:pt x="264160" y="565150"/>
                </a:lnTo>
                <a:lnTo>
                  <a:pt x="264160" y="566419"/>
                </a:lnTo>
                <a:lnTo>
                  <a:pt x="267970" y="566419"/>
                </a:lnTo>
                <a:lnTo>
                  <a:pt x="267970" y="565150"/>
                </a:lnTo>
                <a:close/>
              </a:path>
              <a:path w="267970" h="678179">
                <a:moveTo>
                  <a:pt x="267970" y="561339"/>
                </a:moveTo>
                <a:lnTo>
                  <a:pt x="264160" y="561339"/>
                </a:lnTo>
                <a:lnTo>
                  <a:pt x="264160" y="563879"/>
                </a:lnTo>
                <a:lnTo>
                  <a:pt x="267970" y="563879"/>
                </a:lnTo>
                <a:lnTo>
                  <a:pt x="267970" y="561339"/>
                </a:lnTo>
                <a:close/>
              </a:path>
              <a:path w="267970" h="678179">
                <a:moveTo>
                  <a:pt x="3810" y="558800"/>
                </a:moveTo>
                <a:lnTo>
                  <a:pt x="0" y="558800"/>
                </a:lnTo>
                <a:lnTo>
                  <a:pt x="0" y="560069"/>
                </a:lnTo>
                <a:lnTo>
                  <a:pt x="3810" y="560069"/>
                </a:lnTo>
                <a:lnTo>
                  <a:pt x="3810" y="558800"/>
                </a:lnTo>
                <a:close/>
              </a:path>
              <a:path w="267970" h="678179">
                <a:moveTo>
                  <a:pt x="3810" y="554989"/>
                </a:moveTo>
                <a:lnTo>
                  <a:pt x="0" y="554989"/>
                </a:lnTo>
                <a:lnTo>
                  <a:pt x="0" y="557529"/>
                </a:lnTo>
                <a:lnTo>
                  <a:pt x="3810" y="557529"/>
                </a:lnTo>
                <a:lnTo>
                  <a:pt x="3810" y="554989"/>
                </a:lnTo>
                <a:close/>
              </a:path>
              <a:path w="267970" h="678179">
                <a:moveTo>
                  <a:pt x="267970" y="558800"/>
                </a:moveTo>
                <a:lnTo>
                  <a:pt x="264160" y="558800"/>
                </a:lnTo>
                <a:lnTo>
                  <a:pt x="264160" y="560069"/>
                </a:lnTo>
                <a:lnTo>
                  <a:pt x="267970" y="560069"/>
                </a:lnTo>
                <a:lnTo>
                  <a:pt x="267970" y="558800"/>
                </a:lnTo>
                <a:close/>
              </a:path>
              <a:path w="267970" h="678179">
                <a:moveTo>
                  <a:pt x="267970" y="554989"/>
                </a:moveTo>
                <a:lnTo>
                  <a:pt x="264160" y="554989"/>
                </a:lnTo>
                <a:lnTo>
                  <a:pt x="264160" y="557529"/>
                </a:lnTo>
                <a:lnTo>
                  <a:pt x="267970" y="557529"/>
                </a:lnTo>
                <a:lnTo>
                  <a:pt x="267970" y="554989"/>
                </a:lnTo>
                <a:close/>
              </a:path>
              <a:path w="267970" h="678179">
                <a:moveTo>
                  <a:pt x="3810" y="552450"/>
                </a:moveTo>
                <a:lnTo>
                  <a:pt x="0" y="552450"/>
                </a:lnTo>
                <a:lnTo>
                  <a:pt x="0" y="553719"/>
                </a:lnTo>
                <a:lnTo>
                  <a:pt x="3810" y="553719"/>
                </a:lnTo>
                <a:lnTo>
                  <a:pt x="3810" y="552450"/>
                </a:lnTo>
                <a:close/>
              </a:path>
              <a:path w="267970" h="678179">
                <a:moveTo>
                  <a:pt x="3810" y="548639"/>
                </a:moveTo>
                <a:lnTo>
                  <a:pt x="0" y="548639"/>
                </a:lnTo>
                <a:lnTo>
                  <a:pt x="0" y="551179"/>
                </a:lnTo>
                <a:lnTo>
                  <a:pt x="3810" y="551179"/>
                </a:lnTo>
                <a:lnTo>
                  <a:pt x="3810" y="548639"/>
                </a:lnTo>
                <a:close/>
              </a:path>
              <a:path w="267970" h="678179">
                <a:moveTo>
                  <a:pt x="267970" y="552450"/>
                </a:moveTo>
                <a:lnTo>
                  <a:pt x="264160" y="552450"/>
                </a:lnTo>
                <a:lnTo>
                  <a:pt x="264160" y="553719"/>
                </a:lnTo>
                <a:lnTo>
                  <a:pt x="267970" y="553719"/>
                </a:lnTo>
                <a:lnTo>
                  <a:pt x="267970" y="552450"/>
                </a:lnTo>
                <a:close/>
              </a:path>
              <a:path w="267970" h="678179">
                <a:moveTo>
                  <a:pt x="267970" y="548639"/>
                </a:moveTo>
                <a:lnTo>
                  <a:pt x="264160" y="548639"/>
                </a:lnTo>
                <a:lnTo>
                  <a:pt x="264160" y="551179"/>
                </a:lnTo>
                <a:lnTo>
                  <a:pt x="267970" y="551179"/>
                </a:lnTo>
                <a:lnTo>
                  <a:pt x="267970" y="548639"/>
                </a:lnTo>
                <a:close/>
              </a:path>
              <a:path w="267970" h="678179">
                <a:moveTo>
                  <a:pt x="3810" y="546100"/>
                </a:moveTo>
                <a:lnTo>
                  <a:pt x="0" y="546100"/>
                </a:lnTo>
                <a:lnTo>
                  <a:pt x="0" y="547369"/>
                </a:lnTo>
                <a:lnTo>
                  <a:pt x="3810" y="547369"/>
                </a:lnTo>
                <a:lnTo>
                  <a:pt x="3810" y="546100"/>
                </a:lnTo>
                <a:close/>
              </a:path>
              <a:path w="267970" h="678179">
                <a:moveTo>
                  <a:pt x="3810" y="542289"/>
                </a:moveTo>
                <a:lnTo>
                  <a:pt x="0" y="542289"/>
                </a:lnTo>
                <a:lnTo>
                  <a:pt x="0" y="544829"/>
                </a:lnTo>
                <a:lnTo>
                  <a:pt x="3810" y="544829"/>
                </a:lnTo>
                <a:lnTo>
                  <a:pt x="3810" y="542289"/>
                </a:lnTo>
                <a:close/>
              </a:path>
              <a:path w="267970" h="678179">
                <a:moveTo>
                  <a:pt x="267970" y="546100"/>
                </a:moveTo>
                <a:lnTo>
                  <a:pt x="264160" y="546100"/>
                </a:lnTo>
                <a:lnTo>
                  <a:pt x="264160" y="547369"/>
                </a:lnTo>
                <a:lnTo>
                  <a:pt x="267970" y="547369"/>
                </a:lnTo>
                <a:lnTo>
                  <a:pt x="267970" y="546100"/>
                </a:lnTo>
                <a:close/>
              </a:path>
              <a:path w="267970" h="678179">
                <a:moveTo>
                  <a:pt x="267970" y="542289"/>
                </a:moveTo>
                <a:lnTo>
                  <a:pt x="264160" y="542289"/>
                </a:lnTo>
                <a:lnTo>
                  <a:pt x="264160" y="544829"/>
                </a:lnTo>
                <a:lnTo>
                  <a:pt x="267970" y="544829"/>
                </a:lnTo>
                <a:lnTo>
                  <a:pt x="267970" y="542289"/>
                </a:lnTo>
                <a:close/>
              </a:path>
              <a:path w="267970" h="678179">
                <a:moveTo>
                  <a:pt x="3810" y="539750"/>
                </a:moveTo>
                <a:lnTo>
                  <a:pt x="0" y="539750"/>
                </a:lnTo>
                <a:lnTo>
                  <a:pt x="0" y="541019"/>
                </a:lnTo>
                <a:lnTo>
                  <a:pt x="3810" y="541019"/>
                </a:lnTo>
                <a:lnTo>
                  <a:pt x="3810" y="539750"/>
                </a:lnTo>
                <a:close/>
              </a:path>
              <a:path w="267970" h="678179">
                <a:moveTo>
                  <a:pt x="3810" y="535939"/>
                </a:moveTo>
                <a:lnTo>
                  <a:pt x="0" y="535939"/>
                </a:lnTo>
                <a:lnTo>
                  <a:pt x="0" y="538479"/>
                </a:lnTo>
                <a:lnTo>
                  <a:pt x="3810" y="538479"/>
                </a:lnTo>
                <a:lnTo>
                  <a:pt x="3810" y="535939"/>
                </a:lnTo>
                <a:close/>
              </a:path>
              <a:path w="267970" h="678179">
                <a:moveTo>
                  <a:pt x="267970" y="539750"/>
                </a:moveTo>
                <a:lnTo>
                  <a:pt x="264160" y="539750"/>
                </a:lnTo>
                <a:lnTo>
                  <a:pt x="264160" y="541019"/>
                </a:lnTo>
                <a:lnTo>
                  <a:pt x="267970" y="541019"/>
                </a:lnTo>
                <a:lnTo>
                  <a:pt x="267970" y="539750"/>
                </a:lnTo>
                <a:close/>
              </a:path>
              <a:path w="267970" h="678179">
                <a:moveTo>
                  <a:pt x="267970" y="535939"/>
                </a:moveTo>
                <a:lnTo>
                  <a:pt x="264160" y="535939"/>
                </a:lnTo>
                <a:lnTo>
                  <a:pt x="264160" y="538479"/>
                </a:lnTo>
                <a:lnTo>
                  <a:pt x="267970" y="538479"/>
                </a:lnTo>
                <a:lnTo>
                  <a:pt x="267970" y="535939"/>
                </a:lnTo>
                <a:close/>
              </a:path>
              <a:path w="267970" h="678179">
                <a:moveTo>
                  <a:pt x="3810" y="533400"/>
                </a:moveTo>
                <a:lnTo>
                  <a:pt x="0" y="533400"/>
                </a:lnTo>
                <a:lnTo>
                  <a:pt x="0" y="534669"/>
                </a:lnTo>
                <a:lnTo>
                  <a:pt x="3810" y="534669"/>
                </a:lnTo>
                <a:lnTo>
                  <a:pt x="3810" y="533400"/>
                </a:lnTo>
                <a:close/>
              </a:path>
              <a:path w="267970" h="678179">
                <a:moveTo>
                  <a:pt x="3810" y="529589"/>
                </a:moveTo>
                <a:lnTo>
                  <a:pt x="0" y="529589"/>
                </a:lnTo>
                <a:lnTo>
                  <a:pt x="0" y="532129"/>
                </a:lnTo>
                <a:lnTo>
                  <a:pt x="3810" y="532129"/>
                </a:lnTo>
                <a:lnTo>
                  <a:pt x="3810" y="529589"/>
                </a:lnTo>
                <a:close/>
              </a:path>
              <a:path w="267970" h="678179">
                <a:moveTo>
                  <a:pt x="267970" y="533400"/>
                </a:moveTo>
                <a:lnTo>
                  <a:pt x="264160" y="533400"/>
                </a:lnTo>
                <a:lnTo>
                  <a:pt x="264160" y="534669"/>
                </a:lnTo>
                <a:lnTo>
                  <a:pt x="267970" y="534669"/>
                </a:lnTo>
                <a:lnTo>
                  <a:pt x="267970" y="533400"/>
                </a:lnTo>
                <a:close/>
              </a:path>
              <a:path w="267970" h="678179">
                <a:moveTo>
                  <a:pt x="267970" y="529589"/>
                </a:moveTo>
                <a:lnTo>
                  <a:pt x="264160" y="529589"/>
                </a:lnTo>
                <a:lnTo>
                  <a:pt x="264160" y="532129"/>
                </a:lnTo>
                <a:lnTo>
                  <a:pt x="267970" y="532129"/>
                </a:lnTo>
                <a:lnTo>
                  <a:pt x="267970" y="529589"/>
                </a:lnTo>
                <a:close/>
              </a:path>
              <a:path w="267970" h="678179">
                <a:moveTo>
                  <a:pt x="3810" y="527050"/>
                </a:moveTo>
                <a:lnTo>
                  <a:pt x="0" y="527050"/>
                </a:lnTo>
                <a:lnTo>
                  <a:pt x="0" y="528319"/>
                </a:lnTo>
                <a:lnTo>
                  <a:pt x="3810" y="528319"/>
                </a:lnTo>
                <a:lnTo>
                  <a:pt x="3810" y="527050"/>
                </a:lnTo>
                <a:close/>
              </a:path>
              <a:path w="267970" h="678179">
                <a:moveTo>
                  <a:pt x="3810" y="523239"/>
                </a:moveTo>
                <a:lnTo>
                  <a:pt x="0" y="523239"/>
                </a:lnTo>
                <a:lnTo>
                  <a:pt x="0" y="525779"/>
                </a:lnTo>
                <a:lnTo>
                  <a:pt x="3810" y="525779"/>
                </a:lnTo>
                <a:lnTo>
                  <a:pt x="3810" y="523239"/>
                </a:lnTo>
                <a:close/>
              </a:path>
              <a:path w="267970" h="678179">
                <a:moveTo>
                  <a:pt x="267970" y="527050"/>
                </a:moveTo>
                <a:lnTo>
                  <a:pt x="264160" y="527050"/>
                </a:lnTo>
                <a:lnTo>
                  <a:pt x="264160" y="528319"/>
                </a:lnTo>
                <a:lnTo>
                  <a:pt x="267970" y="528319"/>
                </a:lnTo>
                <a:lnTo>
                  <a:pt x="267970" y="527050"/>
                </a:lnTo>
                <a:close/>
              </a:path>
              <a:path w="267970" h="678179">
                <a:moveTo>
                  <a:pt x="267970" y="523239"/>
                </a:moveTo>
                <a:lnTo>
                  <a:pt x="264160" y="523239"/>
                </a:lnTo>
                <a:lnTo>
                  <a:pt x="264160" y="525779"/>
                </a:lnTo>
                <a:lnTo>
                  <a:pt x="267970" y="525779"/>
                </a:lnTo>
                <a:lnTo>
                  <a:pt x="267970" y="523239"/>
                </a:lnTo>
                <a:close/>
              </a:path>
              <a:path w="267970" h="678179">
                <a:moveTo>
                  <a:pt x="3810" y="520700"/>
                </a:moveTo>
                <a:lnTo>
                  <a:pt x="0" y="520700"/>
                </a:lnTo>
                <a:lnTo>
                  <a:pt x="0" y="521969"/>
                </a:lnTo>
                <a:lnTo>
                  <a:pt x="3810" y="521969"/>
                </a:lnTo>
                <a:lnTo>
                  <a:pt x="3810" y="520700"/>
                </a:lnTo>
                <a:close/>
              </a:path>
              <a:path w="267970" h="678179">
                <a:moveTo>
                  <a:pt x="3810" y="516889"/>
                </a:moveTo>
                <a:lnTo>
                  <a:pt x="0" y="516889"/>
                </a:lnTo>
                <a:lnTo>
                  <a:pt x="0" y="519429"/>
                </a:lnTo>
                <a:lnTo>
                  <a:pt x="3810" y="519429"/>
                </a:lnTo>
                <a:lnTo>
                  <a:pt x="3810" y="516889"/>
                </a:lnTo>
                <a:close/>
              </a:path>
              <a:path w="267970" h="678179">
                <a:moveTo>
                  <a:pt x="267970" y="520700"/>
                </a:moveTo>
                <a:lnTo>
                  <a:pt x="264160" y="520700"/>
                </a:lnTo>
                <a:lnTo>
                  <a:pt x="264160" y="521969"/>
                </a:lnTo>
                <a:lnTo>
                  <a:pt x="267970" y="521969"/>
                </a:lnTo>
                <a:lnTo>
                  <a:pt x="267970" y="520700"/>
                </a:lnTo>
                <a:close/>
              </a:path>
              <a:path w="267970" h="678179">
                <a:moveTo>
                  <a:pt x="267970" y="516889"/>
                </a:moveTo>
                <a:lnTo>
                  <a:pt x="264160" y="516889"/>
                </a:lnTo>
                <a:lnTo>
                  <a:pt x="264160" y="519429"/>
                </a:lnTo>
                <a:lnTo>
                  <a:pt x="267970" y="519429"/>
                </a:lnTo>
                <a:lnTo>
                  <a:pt x="267970" y="516889"/>
                </a:lnTo>
                <a:close/>
              </a:path>
              <a:path w="267970" h="678179">
                <a:moveTo>
                  <a:pt x="3810" y="514350"/>
                </a:moveTo>
                <a:lnTo>
                  <a:pt x="0" y="514350"/>
                </a:lnTo>
                <a:lnTo>
                  <a:pt x="0" y="515619"/>
                </a:lnTo>
                <a:lnTo>
                  <a:pt x="3810" y="515619"/>
                </a:lnTo>
                <a:lnTo>
                  <a:pt x="3810" y="514350"/>
                </a:lnTo>
                <a:close/>
              </a:path>
              <a:path w="267970" h="678179">
                <a:moveTo>
                  <a:pt x="3810" y="510539"/>
                </a:moveTo>
                <a:lnTo>
                  <a:pt x="0" y="510539"/>
                </a:lnTo>
                <a:lnTo>
                  <a:pt x="0" y="513079"/>
                </a:lnTo>
                <a:lnTo>
                  <a:pt x="3810" y="513079"/>
                </a:lnTo>
                <a:lnTo>
                  <a:pt x="3810" y="510539"/>
                </a:lnTo>
                <a:close/>
              </a:path>
              <a:path w="267970" h="678179">
                <a:moveTo>
                  <a:pt x="267970" y="514350"/>
                </a:moveTo>
                <a:lnTo>
                  <a:pt x="264160" y="514350"/>
                </a:lnTo>
                <a:lnTo>
                  <a:pt x="264160" y="515619"/>
                </a:lnTo>
                <a:lnTo>
                  <a:pt x="267970" y="515619"/>
                </a:lnTo>
                <a:lnTo>
                  <a:pt x="267970" y="514350"/>
                </a:lnTo>
                <a:close/>
              </a:path>
              <a:path w="267970" h="678179">
                <a:moveTo>
                  <a:pt x="267970" y="510539"/>
                </a:moveTo>
                <a:lnTo>
                  <a:pt x="264160" y="510539"/>
                </a:lnTo>
                <a:lnTo>
                  <a:pt x="264160" y="513079"/>
                </a:lnTo>
                <a:lnTo>
                  <a:pt x="267970" y="513079"/>
                </a:lnTo>
                <a:lnTo>
                  <a:pt x="267970" y="510539"/>
                </a:lnTo>
                <a:close/>
              </a:path>
              <a:path w="267970" h="678179">
                <a:moveTo>
                  <a:pt x="3810" y="508000"/>
                </a:moveTo>
                <a:lnTo>
                  <a:pt x="0" y="508000"/>
                </a:lnTo>
                <a:lnTo>
                  <a:pt x="0" y="509269"/>
                </a:lnTo>
                <a:lnTo>
                  <a:pt x="3810" y="509269"/>
                </a:lnTo>
                <a:lnTo>
                  <a:pt x="3810" y="508000"/>
                </a:lnTo>
                <a:close/>
              </a:path>
              <a:path w="267970" h="678179">
                <a:moveTo>
                  <a:pt x="3810" y="504189"/>
                </a:moveTo>
                <a:lnTo>
                  <a:pt x="0" y="504189"/>
                </a:lnTo>
                <a:lnTo>
                  <a:pt x="0" y="506729"/>
                </a:lnTo>
                <a:lnTo>
                  <a:pt x="3810" y="506729"/>
                </a:lnTo>
                <a:lnTo>
                  <a:pt x="3810" y="504189"/>
                </a:lnTo>
                <a:close/>
              </a:path>
              <a:path w="267970" h="678179">
                <a:moveTo>
                  <a:pt x="267970" y="508000"/>
                </a:moveTo>
                <a:lnTo>
                  <a:pt x="264160" y="508000"/>
                </a:lnTo>
                <a:lnTo>
                  <a:pt x="264160" y="509269"/>
                </a:lnTo>
                <a:lnTo>
                  <a:pt x="267970" y="509269"/>
                </a:lnTo>
                <a:lnTo>
                  <a:pt x="267970" y="508000"/>
                </a:lnTo>
                <a:close/>
              </a:path>
              <a:path w="267970" h="678179">
                <a:moveTo>
                  <a:pt x="267970" y="504189"/>
                </a:moveTo>
                <a:lnTo>
                  <a:pt x="264160" y="504189"/>
                </a:lnTo>
                <a:lnTo>
                  <a:pt x="264160" y="506729"/>
                </a:lnTo>
                <a:lnTo>
                  <a:pt x="267970" y="506729"/>
                </a:lnTo>
                <a:lnTo>
                  <a:pt x="267970" y="504189"/>
                </a:lnTo>
                <a:close/>
              </a:path>
              <a:path w="267970" h="678179">
                <a:moveTo>
                  <a:pt x="3810" y="501650"/>
                </a:moveTo>
                <a:lnTo>
                  <a:pt x="0" y="501650"/>
                </a:lnTo>
                <a:lnTo>
                  <a:pt x="0" y="502919"/>
                </a:lnTo>
                <a:lnTo>
                  <a:pt x="3810" y="502919"/>
                </a:lnTo>
                <a:lnTo>
                  <a:pt x="3810" y="501650"/>
                </a:lnTo>
                <a:close/>
              </a:path>
              <a:path w="267970" h="678179">
                <a:moveTo>
                  <a:pt x="3810" y="497839"/>
                </a:moveTo>
                <a:lnTo>
                  <a:pt x="0" y="497839"/>
                </a:lnTo>
                <a:lnTo>
                  <a:pt x="0" y="500379"/>
                </a:lnTo>
                <a:lnTo>
                  <a:pt x="3810" y="500379"/>
                </a:lnTo>
                <a:lnTo>
                  <a:pt x="3810" y="497839"/>
                </a:lnTo>
                <a:close/>
              </a:path>
              <a:path w="267970" h="678179">
                <a:moveTo>
                  <a:pt x="267970" y="501650"/>
                </a:moveTo>
                <a:lnTo>
                  <a:pt x="264160" y="501650"/>
                </a:lnTo>
                <a:lnTo>
                  <a:pt x="264160" y="502919"/>
                </a:lnTo>
                <a:lnTo>
                  <a:pt x="267970" y="502919"/>
                </a:lnTo>
                <a:lnTo>
                  <a:pt x="267970" y="501650"/>
                </a:lnTo>
                <a:close/>
              </a:path>
              <a:path w="267970" h="678179">
                <a:moveTo>
                  <a:pt x="267970" y="497839"/>
                </a:moveTo>
                <a:lnTo>
                  <a:pt x="264160" y="497839"/>
                </a:lnTo>
                <a:lnTo>
                  <a:pt x="264160" y="500379"/>
                </a:lnTo>
                <a:lnTo>
                  <a:pt x="267970" y="500379"/>
                </a:lnTo>
                <a:lnTo>
                  <a:pt x="267970" y="497839"/>
                </a:lnTo>
                <a:close/>
              </a:path>
              <a:path w="267970" h="678179">
                <a:moveTo>
                  <a:pt x="3810" y="495300"/>
                </a:moveTo>
                <a:lnTo>
                  <a:pt x="0" y="495300"/>
                </a:lnTo>
                <a:lnTo>
                  <a:pt x="0" y="496569"/>
                </a:lnTo>
                <a:lnTo>
                  <a:pt x="3810" y="496569"/>
                </a:lnTo>
                <a:lnTo>
                  <a:pt x="3810" y="495300"/>
                </a:lnTo>
                <a:close/>
              </a:path>
              <a:path w="267970" h="678179">
                <a:moveTo>
                  <a:pt x="3810" y="491489"/>
                </a:moveTo>
                <a:lnTo>
                  <a:pt x="0" y="491489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91489"/>
                </a:lnTo>
                <a:close/>
              </a:path>
              <a:path w="267970" h="678179">
                <a:moveTo>
                  <a:pt x="267970" y="495300"/>
                </a:moveTo>
                <a:lnTo>
                  <a:pt x="264160" y="495300"/>
                </a:lnTo>
                <a:lnTo>
                  <a:pt x="264160" y="496569"/>
                </a:lnTo>
                <a:lnTo>
                  <a:pt x="267970" y="496569"/>
                </a:lnTo>
                <a:lnTo>
                  <a:pt x="267970" y="495300"/>
                </a:lnTo>
                <a:close/>
              </a:path>
              <a:path w="267970" h="678179">
                <a:moveTo>
                  <a:pt x="267970" y="491489"/>
                </a:moveTo>
                <a:lnTo>
                  <a:pt x="264160" y="491489"/>
                </a:lnTo>
                <a:lnTo>
                  <a:pt x="264160" y="494029"/>
                </a:lnTo>
                <a:lnTo>
                  <a:pt x="267970" y="494029"/>
                </a:lnTo>
                <a:lnTo>
                  <a:pt x="267970" y="491489"/>
                </a:lnTo>
                <a:close/>
              </a:path>
              <a:path w="267970" h="678179">
                <a:moveTo>
                  <a:pt x="3810" y="488950"/>
                </a:moveTo>
                <a:lnTo>
                  <a:pt x="0" y="488950"/>
                </a:lnTo>
                <a:lnTo>
                  <a:pt x="0" y="490219"/>
                </a:lnTo>
                <a:lnTo>
                  <a:pt x="3810" y="490219"/>
                </a:lnTo>
                <a:lnTo>
                  <a:pt x="3810" y="488950"/>
                </a:lnTo>
                <a:close/>
              </a:path>
              <a:path w="267970" h="678179">
                <a:moveTo>
                  <a:pt x="3810" y="485139"/>
                </a:moveTo>
                <a:lnTo>
                  <a:pt x="0" y="485139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5139"/>
                </a:lnTo>
                <a:close/>
              </a:path>
              <a:path w="267970" h="678179">
                <a:moveTo>
                  <a:pt x="267970" y="488950"/>
                </a:moveTo>
                <a:lnTo>
                  <a:pt x="264160" y="488950"/>
                </a:lnTo>
                <a:lnTo>
                  <a:pt x="264160" y="490219"/>
                </a:lnTo>
                <a:lnTo>
                  <a:pt x="267970" y="490219"/>
                </a:lnTo>
                <a:lnTo>
                  <a:pt x="267970" y="488950"/>
                </a:lnTo>
                <a:close/>
              </a:path>
              <a:path w="267970" h="678179">
                <a:moveTo>
                  <a:pt x="267970" y="485139"/>
                </a:moveTo>
                <a:lnTo>
                  <a:pt x="264160" y="485139"/>
                </a:lnTo>
                <a:lnTo>
                  <a:pt x="264160" y="487679"/>
                </a:lnTo>
                <a:lnTo>
                  <a:pt x="267970" y="487679"/>
                </a:lnTo>
                <a:lnTo>
                  <a:pt x="267970" y="485139"/>
                </a:lnTo>
                <a:close/>
              </a:path>
              <a:path w="267970" h="678179">
                <a:moveTo>
                  <a:pt x="3810" y="482726"/>
                </a:moveTo>
                <a:lnTo>
                  <a:pt x="0" y="482726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82726"/>
                </a:lnTo>
                <a:close/>
              </a:path>
              <a:path w="267970" h="678179">
                <a:moveTo>
                  <a:pt x="3810" y="478789"/>
                </a:moveTo>
                <a:lnTo>
                  <a:pt x="0" y="478789"/>
                </a:lnTo>
                <a:lnTo>
                  <a:pt x="0" y="481329"/>
                </a:lnTo>
                <a:lnTo>
                  <a:pt x="3810" y="481329"/>
                </a:lnTo>
                <a:lnTo>
                  <a:pt x="3810" y="478789"/>
                </a:lnTo>
                <a:close/>
              </a:path>
              <a:path w="267970" h="678179">
                <a:moveTo>
                  <a:pt x="3810" y="476376"/>
                </a:moveTo>
                <a:lnTo>
                  <a:pt x="0" y="476376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6376"/>
                </a:lnTo>
                <a:close/>
              </a:path>
              <a:path w="267970" h="678179">
                <a:moveTo>
                  <a:pt x="3810" y="472439"/>
                </a:moveTo>
                <a:lnTo>
                  <a:pt x="0" y="472439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72439"/>
                </a:lnTo>
                <a:close/>
              </a:path>
              <a:path w="267970" h="678179">
                <a:moveTo>
                  <a:pt x="3810" y="470026"/>
                </a:moveTo>
                <a:lnTo>
                  <a:pt x="0" y="470026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70026"/>
                </a:lnTo>
                <a:close/>
              </a:path>
              <a:path w="267970" h="678179">
                <a:moveTo>
                  <a:pt x="2539" y="463676"/>
                </a:moveTo>
                <a:lnTo>
                  <a:pt x="0" y="463676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6089"/>
                </a:lnTo>
                <a:lnTo>
                  <a:pt x="2539" y="466089"/>
                </a:lnTo>
                <a:lnTo>
                  <a:pt x="2539" y="463676"/>
                </a:lnTo>
                <a:close/>
              </a:path>
              <a:path w="267970" h="678179">
                <a:moveTo>
                  <a:pt x="3810" y="459739"/>
                </a:moveTo>
                <a:lnTo>
                  <a:pt x="0" y="459739"/>
                </a:lnTo>
                <a:lnTo>
                  <a:pt x="0" y="462279"/>
                </a:lnTo>
                <a:lnTo>
                  <a:pt x="2539" y="462279"/>
                </a:lnTo>
                <a:lnTo>
                  <a:pt x="2539" y="463676"/>
                </a:lnTo>
                <a:lnTo>
                  <a:pt x="3810" y="463676"/>
                </a:lnTo>
                <a:lnTo>
                  <a:pt x="3810" y="459739"/>
                </a:lnTo>
                <a:close/>
              </a:path>
              <a:path w="267970" h="678179">
                <a:moveTo>
                  <a:pt x="3810" y="457326"/>
                </a:moveTo>
                <a:lnTo>
                  <a:pt x="0" y="457326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7326"/>
                </a:lnTo>
                <a:close/>
              </a:path>
              <a:path w="267970" h="678179">
                <a:moveTo>
                  <a:pt x="3810" y="453389"/>
                </a:moveTo>
                <a:lnTo>
                  <a:pt x="0" y="453389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53389"/>
                </a:lnTo>
                <a:close/>
              </a:path>
              <a:path w="267970" h="678179">
                <a:moveTo>
                  <a:pt x="3810" y="450976"/>
                </a:moveTo>
                <a:lnTo>
                  <a:pt x="0" y="450976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50976"/>
                </a:lnTo>
                <a:close/>
              </a:path>
              <a:path w="267970" h="678179">
                <a:moveTo>
                  <a:pt x="3810" y="447039"/>
                </a:moveTo>
                <a:lnTo>
                  <a:pt x="0" y="447039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7039"/>
                </a:lnTo>
                <a:close/>
              </a:path>
              <a:path w="267970" h="678179">
                <a:moveTo>
                  <a:pt x="3810" y="444626"/>
                </a:moveTo>
                <a:lnTo>
                  <a:pt x="0" y="444626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44626"/>
                </a:lnTo>
                <a:close/>
              </a:path>
              <a:path w="267970" h="678179">
                <a:moveTo>
                  <a:pt x="3810" y="440689"/>
                </a:moveTo>
                <a:lnTo>
                  <a:pt x="0" y="440689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40689"/>
                </a:lnTo>
                <a:close/>
              </a:path>
              <a:path w="267970" h="678179">
                <a:moveTo>
                  <a:pt x="3810" y="438276"/>
                </a:moveTo>
                <a:lnTo>
                  <a:pt x="0" y="438276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8276"/>
                </a:lnTo>
                <a:close/>
              </a:path>
              <a:path w="267970" h="678179">
                <a:moveTo>
                  <a:pt x="3810" y="434339"/>
                </a:moveTo>
                <a:lnTo>
                  <a:pt x="0" y="434339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4339"/>
                </a:lnTo>
                <a:close/>
              </a:path>
              <a:path w="267970" h="678179">
                <a:moveTo>
                  <a:pt x="3810" y="431926"/>
                </a:moveTo>
                <a:lnTo>
                  <a:pt x="0" y="431926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31926"/>
                </a:lnTo>
                <a:close/>
              </a:path>
              <a:path w="267970" h="678179">
                <a:moveTo>
                  <a:pt x="3810" y="427989"/>
                </a:moveTo>
                <a:lnTo>
                  <a:pt x="0" y="427989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7989"/>
                </a:lnTo>
                <a:close/>
              </a:path>
              <a:path w="267970" h="678179">
                <a:moveTo>
                  <a:pt x="267970" y="482600"/>
                </a:moveTo>
                <a:lnTo>
                  <a:pt x="264160" y="482600"/>
                </a:lnTo>
                <a:lnTo>
                  <a:pt x="264160" y="483869"/>
                </a:lnTo>
                <a:lnTo>
                  <a:pt x="267970" y="483869"/>
                </a:lnTo>
                <a:lnTo>
                  <a:pt x="267970" y="482600"/>
                </a:lnTo>
                <a:close/>
              </a:path>
              <a:path w="267970" h="678179">
                <a:moveTo>
                  <a:pt x="267970" y="478789"/>
                </a:moveTo>
                <a:lnTo>
                  <a:pt x="264160" y="478789"/>
                </a:lnTo>
                <a:lnTo>
                  <a:pt x="264160" y="481329"/>
                </a:lnTo>
                <a:lnTo>
                  <a:pt x="267970" y="481329"/>
                </a:lnTo>
                <a:lnTo>
                  <a:pt x="267970" y="478789"/>
                </a:lnTo>
                <a:close/>
              </a:path>
              <a:path w="267970" h="678179">
                <a:moveTo>
                  <a:pt x="267970" y="476250"/>
                </a:moveTo>
                <a:lnTo>
                  <a:pt x="264160" y="476250"/>
                </a:lnTo>
                <a:lnTo>
                  <a:pt x="264160" y="477519"/>
                </a:lnTo>
                <a:lnTo>
                  <a:pt x="267970" y="477519"/>
                </a:lnTo>
                <a:lnTo>
                  <a:pt x="267970" y="476250"/>
                </a:lnTo>
                <a:close/>
              </a:path>
              <a:path w="267970" h="678179">
                <a:moveTo>
                  <a:pt x="267970" y="472439"/>
                </a:moveTo>
                <a:lnTo>
                  <a:pt x="264160" y="472439"/>
                </a:lnTo>
                <a:lnTo>
                  <a:pt x="264160" y="474979"/>
                </a:lnTo>
                <a:lnTo>
                  <a:pt x="267970" y="474979"/>
                </a:lnTo>
                <a:lnTo>
                  <a:pt x="267970" y="472439"/>
                </a:lnTo>
                <a:close/>
              </a:path>
              <a:path w="267970" h="678179">
                <a:moveTo>
                  <a:pt x="267970" y="469900"/>
                </a:moveTo>
                <a:lnTo>
                  <a:pt x="264160" y="469900"/>
                </a:lnTo>
                <a:lnTo>
                  <a:pt x="264160" y="471169"/>
                </a:lnTo>
                <a:lnTo>
                  <a:pt x="267970" y="471169"/>
                </a:lnTo>
                <a:lnTo>
                  <a:pt x="267970" y="469900"/>
                </a:lnTo>
                <a:close/>
              </a:path>
              <a:path w="267970" h="678179">
                <a:moveTo>
                  <a:pt x="267970" y="466089"/>
                </a:moveTo>
                <a:lnTo>
                  <a:pt x="264160" y="466089"/>
                </a:lnTo>
                <a:lnTo>
                  <a:pt x="264160" y="468629"/>
                </a:lnTo>
                <a:lnTo>
                  <a:pt x="267970" y="468629"/>
                </a:lnTo>
                <a:lnTo>
                  <a:pt x="267970" y="466089"/>
                </a:lnTo>
                <a:close/>
              </a:path>
              <a:path w="267970" h="678179">
                <a:moveTo>
                  <a:pt x="267970" y="463550"/>
                </a:moveTo>
                <a:lnTo>
                  <a:pt x="264160" y="463550"/>
                </a:lnTo>
                <a:lnTo>
                  <a:pt x="264160" y="464819"/>
                </a:lnTo>
                <a:lnTo>
                  <a:pt x="267970" y="464819"/>
                </a:lnTo>
                <a:lnTo>
                  <a:pt x="267970" y="463550"/>
                </a:lnTo>
                <a:close/>
              </a:path>
              <a:path w="267970" h="678179">
                <a:moveTo>
                  <a:pt x="267970" y="459739"/>
                </a:moveTo>
                <a:lnTo>
                  <a:pt x="264160" y="459739"/>
                </a:lnTo>
                <a:lnTo>
                  <a:pt x="264160" y="462279"/>
                </a:lnTo>
                <a:lnTo>
                  <a:pt x="267970" y="462279"/>
                </a:lnTo>
                <a:lnTo>
                  <a:pt x="267970" y="459739"/>
                </a:lnTo>
                <a:close/>
              </a:path>
              <a:path w="267970" h="678179">
                <a:moveTo>
                  <a:pt x="267970" y="457200"/>
                </a:moveTo>
                <a:lnTo>
                  <a:pt x="264160" y="457200"/>
                </a:lnTo>
                <a:lnTo>
                  <a:pt x="264160" y="458469"/>
                </a:lnTo>
                <a:lnTo>
                  <a:pt x="267970" y="458469"/>
                </a:lnTo>
                <a:lnTo>
                  <a:pt x="267970" y="457200"/>
                </a:lnTo>
                <a:close/>
              </a:path>
              <a:path w="267970" h="678179">
                <a:moveTo>
                  <a:pt x="267970" y="453389"/>
                </a:moveTo>
                <a:lnTo>
                  <a:pt x="264160" y="453389"/>
                </a:lnTo>
                <a:lnTo>
                  <a:pt x="264160" y="455929"/>
                </a:lnTo>
                <a:lnTo>
                  <a:pt x="267970" y="455929"/>
                </a:lnTo>
                <a:lnTo>
                  <a:pt x="267970" y="453389"/>
                </a:lnTo>
                <a:close/>
              </a:path>
              <a:path w="267970" h="678179">
                <a:moveTo>
                  <a:pt x="267970" y="450850"/>
                </a:moveTo>
                <a:lnTo>
                  <a:pt x="264160" y="450850"/>
                </a:lnTo>
                <a:lnTo>
                  <a:pt x="264160" y="452119"/>
                </a:lnTo>
                <a:lnTo>
                  <a:pt x="267970" y="452119"/>
                </a:lnTo>
                <a:lnTo>
                  <a:pt x="267970" y="450850"/>
                </a:lnTo>
                <a:close/>
              </a:path>
              <a:path w="267970" h="678179">
                <a:moveTo>
                  <a:pt x="267970" y="447039"/>
                </a:moveTo>
                <a:lnTo>
                  <a:pt x="264160" y="447039"/>
                </a:lnTo>
                <a:lnTo>
                  <a:pt x="264160" y="449579"/>
                </a:lnTo>
                <a:lnTo>
                  <a:pt x="267970" y="449579"/>
                </a:lnTo>
                <a:lnTo>
                  <a:pt x="267970" y="447039"/>
                </a:lnTo>
                <a:close/>
              </a:path>
              <a:path w="267970" h="678179">
                <a:moveTo>
                  <a:pt x="267970" y="444500"/>
                </a:moveTo>
                <a:lnTo>
                  <a:pt x="264160" y="444500"/>
                </a:lnTo>
                <a:lnTo>
                  <a:pt x="264160" y="445769"/>
                </a:lnTo>
                <a:lnTo>
                  <a:pt x="267970" y="445769"/>
                </a:lnTo>
                <a:lnTo>
                  <a:pt x="267970" y="444500"/>
                </a:lnTo>
                <a:close/>
              </a:path>
              <a:path w="267970" h="678179">
                <a:moveTo>
                  <a:pt x="267970" y="440689"/>
                </a:moveTo>
                <a:lnTo>
                  <a:pt x="264160" y="440689"/>
                </a:lnTo>
                <a:lnTo>
                  <a:pt x="264160" y="443229"/>
                </a:lnTo>
                <a:lnTo>
                  <a:pt x="267970" y="443229"/>
                </a:lnTo>
                <a:lnTo>
                  <a:pt x="267970" y="440689"/>
                </a:lnTo>
                <a:close/>
              </a:path>
              <a:path w="267970" h="678179">
                <a:moveTo>
                  <a:pt x="267970" y="438150"/>
                </a:moveTo>
                <a:lnTo>
                  <a:pt x="264160" y="438150"/>
                </a:lnTo>
                <a:lnTo>
                  <a:pt x="264160" y="439419"/>
                </a:lnTo>
                <a:lnTo>
                  <a:pt x="267970" y="439419"/>
                </a:lnTo>
                <a:lnTo>
                  <a:pt x="267970" y="438150"/>
                </a:lnTo>
                <a:close/>
              </a:path>
              <a:path w="267970" h="678179">
                <a:moveTo>
                  <a:pt x="267970" y="434339"/>
                </a:moveTo>
                <a:lnTo>
                  <a:pt x="264160" y="434339"/>
                </a:lnTo>
                <a:lnTo>
                  <a:pt x="264160" y="436879"/>
                </a:lnTo>
                <a:lnTo>
                  <a:pt x="267970" y="436879"/>
                </a:lnTo>
                <a:lnTo>
                  <a:pt x="267970" y="434339"/>
                </a:lnTo>
                <a:close/>
              </a:path>
              <a:path w="267970" h="678179">
                <a:moveTo>
                  <a:pt x="267970" y="431800"/>
                </a:moveTo>
                <a:lnTo>
                  <a:pt x="264160" y="431800"/>
                </a:lnTo>
                <a:lnTo>
                  <a:pt x="264160" y="433069"/>
                </a:lnTo>
                <a:lnTo>
                  <a:pt x="267970" y="433069"/>
                </a:lnTo>
                <a:lnTo>
                  <a:pt x="267970" y="431800"/>
                </a:lnTo>
                <a:close/>
              </a:path>
              <a:path w="267970" h="678179">
                <a:moveTo>
                  <a:pt x="267970" y="427989"/>
                </a:moveTo>
                <a:lnTo>
                  <a:pt x="264160" y="427989"/>
                </a:lnTo>
                <a:lnTo>
                  <a:pt x="264160" y="430529"/>
                </a:lnTo>
                <a:lnTo>
                  <a:pt x="267970" y="430529"/>
                </a:lnTo>
                <a:lnTo>
                  <a:pt x="267970" y="427989"/>
                </a:lnTo>
                <a:close/>
              </a:path>
              <a:path w="267970" h="678179">
                <a:moveTo>
                  <a:pt x="3810" y="425450"/>
                </a:moveTo>
                <a:lnTo>
                  <a:pt x="0" y="425450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5450"/>
                </a:lnTo>
                <a:close/>
              </a:path>
              <a:path w="267970" h="678179">
                <a:moveTo>
                  <a:pt x="3810" y="421639"/>
                </a:moveTo>
                <a:lnTo>
                  <a:pt x="0" y="421639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1639"/>
                </a:lnTo>
                <a:close/>
              </a:path>
              <a:path w="267970" h="678179">
                <a:moveTo>
                  <a:pt x="267970" y="425450"/>
                </a:moveTo>
                <a:lnTo>
                  <a:pt x="264160" y="425450"/>
                </a:lnTo>
                <a:lnTo>
                  <a:pt x="264160" y="426719"/>
                </a:lnTo>
                <a:lnTo>
                  <a:pt x="267970" y="426719"/>
                </a:lnTo>
                <a:lnTo>
                  <a:pt x="267970" y="425450"/>
                </a:lnTo>
                <a:close/>
              </a:path>
              <a:path w="267970" h="678179">
                <a:moveTo>
                  <a:pt x="267970" y="421639"/>
                </a:moveTo>
                <a:lnTo>
                  <a:pt x="264160" y="421639"/>
                </a:lnTo>
                <a:lnTo>
                  <a:pt x="264160" y="424179"/>
                </a:lnTo>
                <a:lnTo>
                  <a:pt x="267970" y="424179"/>
                </a:lnTo>
                <a:lnTo>
                  <a:pt x="267970" y="421639"/>
                </a:lnTo>
                <a:close/>
              </a:path>
              <a:path w="267970" h="678179">
                <a:moveTo>
                  <a:pt x="3810" y="416560"/>
                </a:moveTo>
                <a:lnTo>
                  <a:pt x="0" y="416560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6560"/>
                </a:lnTo>
                <a:close/>
              </a:path>
              <a:path w="267970" h="678179">
                <a:moveTo>
                  <a:pt x="267970" y="416560"/>
                </a:moveTo>
                <a:lnTo>
                  <a:pt x="264160" y="416560"/>
                </a:lnTo>
                <a:lnTo>
                  <a:pt x="264160" y="420369"/>
                </a:lnTo>
                <a:lnTo>
                  <a:pt x="267970" y="420369"/>
                </a:lnTo>
                <a:lnTo>
                  <a:pt x="267970" y="416560"/>
                </a:lnTo>
                <a:close/>
              </a:path>
              <a:path w="267970" h="678179">
                <a:moveTo>
                  <a:pt x="3810" y="586740"/>
                </a:moveTo>
                <a:lnTo>
                  <a:pt x="0" y="586740"/>
                </a:lnTo>
                <a:lnTo>
                  <a:pt x="0" y="603250"/>
                </a:lnTo>
                <a:lnTo>
                  <a:pt x="1270" y="603250"/>
                </a:lnTo>
                <a:lnTo>
                  <a:pt x="1270" y="600710"/>
                </a:lnTo>
                <a:lnTo>
                  <a:pt x="2540" y="600710"/>
                </a:lnTo>
                <a:lnTo>
                  <a:pt x="2540" y="599439"/>
                </a:lnTo>
                <a:lnTo>
                  <a:pt x="3810" y="599439"/>
                </a:lnTo>
                <a:lnTo>
                  <a:pt x="3810" y="586740"/>
                </a:lnTo>
                <a:close/>
              </a:path>
              <a:path w="267970" h="678179">
                <a:moveTo>
                  <a:pt x="267970" y="586740"/>
                </a:moveTo>
                <a:lnTo>
                  <a:pt x="264160" y="586740"/>
                </a:lnTo>
                <a:lnTo>
                  <a:pt x="264160" y="643889"/>
                </a:lnTo>
                <a:lnTo>
                  <a:pt x="267970" y="643889"/>
                </a:lnTo>
                <a:lnTo>
                  <a:pt x="267970" y="586740"/>
                </a:lnTo>
                <a:close/>
              </a:path>
              <a:path w="267970" h="678179">
                <a:moveTo>
                  <a:pt x="267970" y="643890"/>
                </a:moveTo>
                <a:lnTo>
                  <a:pt x="264160" y="643890"/>
                </a:lnTo>
                <a:lnTo>
                  <a:pt x="264160" y="675639"/>
                </a:lnTo>
                <a:lnTo>
                  <a:pt x="177800" y="675639"/>
                </a:lnTo>
                <a:lnTo>
                  <a:pt x="177800" y="676910"/>
                </a:lnTo>
                <a:lnTo>
                  <a:pt x="176530" y="676910"/>
                </a:lnTo>
                <a:lnTo>
                  <a:pt x="176530" y="678180"/>
                </a:lnTo>
                <a:lnTo>
                  <a:pt x="267970" y="678180"/>
                </a:lnTo>
                <a:lnTo>
                  <a:pt x="267970" y="643890"/>
                </a:lnTo>
                <a:close/>
              </a:path>
            </a:pathLst>
          </a:custGeom>
          <a:solidFill>
            <a:srgbClr val="97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4" name="bk object 4944"/>
          <p:cNvSpPr/>
          <p:nvPr/>
        </p:nvSpPr>
        <p:spPr>
          <a:xfrm>
            <a:off x="5702300" y="2914650"/>
            <a:ext cx="260350" cy="671830"/>
          </a:xfrm>
          <a:custGeom>
            <a:avLst/>
            <a:gdLst/>
            <a:ahLst/>
            <a:cxnLst/>
            <a:rect l="l" t="t" r="r" b="b"/>
            <a:pathLst>
              <a:path w="260350" h="671829">
                <a:moveTo>
                  <a:pt x="260350" y="5079"/>
                </a:moveTo>
                <a:lnTo>
                  <a:pt x="256539" y="5079"/>
                </a:lnTo>
                <a:lnTo>
                  <a:pt x="256539" y="10159"/>
                </a:lnTo>
                <a:lnTo>
                  <a:pt x="260350" y="10159"/>
                </a:lnTo>
                <a:lnTo>
                  <a:pt x="260350" y="5079"/>
                </a:lnTo>
                <a:close/>
              </a:path>
              <a:path w="260350" h="671829">
                <a:moveTo>
                  <a:pt x="260350" y="0"/>
                </a:moveTo>
                <a:lnTo>
                  <a:pt x="66039" y="0"/>
                </a:lnTo>
                <a:lnTo>
                  <a:pt x="66039" y="1269"/>
                </a:lnTo>
                <a:lnTo>
                  <a:pt x="64770" y="1269"/>
                </a:lnTo>
                <a:lnTo>
                  <a:pt x="64770" y="3810"/>
                </a:lnTo>
                <a:lnTo>
                  <a:pt x="260350" y="3810"/>
                </a:lnTo>
                <a:lnTo>
                  <a:pt x="260350" y="0"/>
                </a:lnTo>
                <a:close/>
              </a:path>
              <a:path w="260350" h="671829">
                <a:moveTo>
                  <a:pt x="260350" y="11430"/>
                </a:moveTo>
                <a:lnTo>
                  <a:pt x="256539" y="11430"/>
                </a:lnTo>
                <a:lnTo>
                  <a:pt x="256539" y="17779"/>
                </a:lnTo>
                <a:lnTo>
                  <a:pt x="260350" y="17779"/>
                </a:lnTo>
                <a:lnTo>
                  <a:pt x="260350" y="11430"/>
                </a:lnTo>
                <a:close/>
              </a:path>
              <a:path w="260350" h="671829">
                <a:moveTo>
                  <a:pt x="2539" y="96519"/>
                </a:moveTo>
                <a:lnTo>
                  <a:pt x="1270" y="96519"/>
                </a:lnTo>
                <a:lnTo>
                  <a:pt x="1270" y="99313"/>
                </a:lnTo>
                <a:lnTo>
                  <a:pt x="0" y="99313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96646"/>
                </a:lnTo>
                <a:lnTo>
                  <a:pt x="2539" y="96646"/>
                </a:lnTo>
                <a:close/>
              </a:path>
              <a:path w="260350" h="671829">
                <a:moveTo>
                  <a:pt x="260350" y="96646"/>
                </a:moveTo>
                <a:lnTo>
                  <a:pt x="256539" y="96646"/>
                </a:lnTo>
                <a:lnTo>
                  <a:pt x="256539" y="106679"/>
                </a:lnTo>
                <a:lnTo>
                  <a:pt x="260350" y="106679"/>
                </a:lnTo>
                <a:lnTo>
                  <a:pt x="260350" y="96646"/>
                </a:lnTo>
                <a:close/>
              </a:path>
              <a:path w="260350" h="671829">
                <a:moveTo>
                  <a:pt x="3810" y="93979"/>
                </a:moveTo>
                <a:lnTo>
                  <a:pt x="2539" y="93979"/>
                </a:lnTo>
                <a:lnTo>
                  <a:pt x="2539" y="96519"/>
                </a:lnTo>
                <a:lnTo>
                  <a:pt x="3810" y="96519"/>
                </a:lnTo>
                <a:lnTo>
                  <a:pt x="3810" y="93979"/>
                </a:lnTo>
                <a:close/>
              </a:path>
              <a:path w="260350" h="671829">
                <a:moveTo>
                  <a:pt x="260350" y="92963"/>
                </a:moveTo>
                <a:lnTo>
                  <a:pt x="256539" y="92963"/>
                </a:lnTo>
                <a:lnTo>
                  <a:pt x="256539" y="96519"/>
                </a:lnTo>
                <a:lnTo>
                  <a:pt x="260350" y="96519"/>
                </a:lnTo>
                <a:lnTo>
                  <a:pt x="260350" y="92963"/>
                </a:lnTo>
                <a:close/>
              </a:path>
              <a:path w="260350" h="671829">
                <a:moveTo>
                  <a:pt x="260350" y="90296"/>
                </a:moveTo>
                <a:lnTo>
                  <a:pt x="256539" y="90296"/>
                </a:lnTo>
                <a:lnTo>
                  <a:pt x="256539" y="92709"/>
                </a:lnTo>
                <a:lnTo>
                  <a:pt x="260350" y="92709"/>
                </a:lnTo>
                <a:lnTo>
                  <a:pt x="260350" y="90296"/>
                </a:lnTo>
                <a:close/>
              </a:path>
              <a:path w="260350" h="671829">
                <a:moveTo>
                  <a:pt x="260350" y="86613"/>
                </a:moveTo>
                <a:lnTo>
                  <a:pt x="256539" y="86613"/>
                </a:lnTo>
                <a:lnTo>
                  <a:pt x="256539" y="90169"/>
                </a:lnTo>
                <a:lnTo>
                  <a:pt x="260350" y="90169"/>
                </a:lnTo>
                <a:lnTo>
                  <a:pt x="260350" y="86613"/>
                </a:lnTo>
                <a:close/>
              </a:path>
              <a:path w="260350" h="671829">
                <a:moveTo>
                  <a:pt x="260350" y="83946"/>
                </a:moveTo>
                <a:lnTo>
                  <a:pt x="256539" y="83946"/>
                </a:lnTo>
                <a:lnTo>
                  <a:pt x="256539" y="86359"/>
                </a:lnTo>
                <a:lnTo>
                  <a:pt x="260350" y="86359"/>
                </a:lnTo>
                <a:lnTo>
                  <a:pt x="260350" y="83946"/>
                </a:lnTo>
                <a:close/>
              </a:path>
              <a:path w="260350" h="671829">
                <a:moveTo>
                  <a:pt x="260350" y="80263"/>
                </a:moveTo>
                <a:lnTo>
                  <a:pt x="256539" y="80263"/>
                </a:lnTo>
                <a:lnTo>
                  <a:pt x="256539" y="83819"/>
                </a:lnTo>
                <a:lnTo>
                  <a:pt x="260350" y="83819"/>
                </a:lnTo>
                <a:lnTo>
                  <a:pt x="260350" y="80263"/>
                </a:lnTo>
                <a:close/>
              </a:path>
              <a:path w="260350" h="671829">
                <a:moveTo>
                  <a:pt x="260350" y="77596"/>
                </a:moveTo>
                <a:lnTo>
                  <a:pt x="256539" y="77596"/>
                </a:lnTo>
                <a:lnTo>
                  <a:pt x="256539" y="80009"/>
                </a:lnTo>
                <a:lnTo>
                  <a:pt x="260350" y="80009"/>
                </a:lnTo>
                <a:lnTo>
                  <a:pt x="260350" y="77596"/>
                </a:lnTo>
                <a:close/>
              </a:path>
              <a:path w="260350" h="671829">
                <a:moveTo>
                  <a:pt x="260350" y="73913"/>
                </a:moveTo>
                <a:lnTo>
                  <a:pt x="256539" y="73913"/>
                </a:lnTo>
                <a:lnTo>
                  <a:pt x="256539" y="77469"/>
                </a:lnTo>
                <a:lnTo>
                  <a:pt x="260350" y="77469"/>
                </a:lnTo>
                <a:lnTo>
                  <a:pt x="260350" y="73913"/>
                </a:lnTo>
                <a:close/>
              </a:path>
              <a:path w="260350" h="671829">
                <a:moveTo>
                  <a:pt x="260350" y="71246"/>
                </a:moveTo>
                <a:lnTo>
                  <a:pt x="256539" y="71246"/>
                </a:lnTo>
                <a:lnTo>
                  <a:pt x="256539" y="73659"/>
                </a:lnTo>
                <a:lnTo>
                  <a:pt x="260350" y="73659"/>
                </a:lnTo>
                <a:lnTo>
                  <a:pt x="260350" y="71246"/>
                </a:lnTo>
                <a:close/>
              </a:path>
              <a:path w="260350" h="671829">
                <a:moveTo>
                  <a:pt x="260350" y="67563"/>
                </a:moveTo>
                <a:lnTo>
                  <a:pt x="256539" y="67563"/>
                </a:lnTo>
                <a:lnTo>
                  <a:pt x="256539" y="71119"/>
                </a:lnTo>
                <a:lnTo>
                  <a:pt x="260350" y="71119"/>
                </a:lnTo>
                <a:lnTo>
                  <a:pt x="260350" y="67563"/>
                </a:lnTo>
                <a:close/>
              </a:path>
              <a:path w="260350" h="671829">
                <a:moveTo>
                  <a:pt x="260350" y="64896"/>
                </a:moveTo>
                <a:lnTo>
                  <a:pt x="256539" y="64896"/>
                </a:lnTo>
                <a:lnTo>
                  <a:pt x="256539" y="67309"/>
                </a:lnTo>
                <a:lnTo>
                  <a:pt x="260350" y="67309"/>
                </a:lnTo>
                <a:lnTo>
                  <a:pt x="260350" y="64896"/>
                </a:lnTo>
                <a:close/>
              </a:path>
              <a:path w="260350" h="671829">
                <a:moveTo>
                  <a:pt x="260350" y="61213"/>
                </a:moveTo>
                <a:lnTo>
                  <a:pt x="256539" y="61213"/>
                </a:lnTo>
                <a:lnTo>
                  <a:pt x="256539" y="64769"/>
                </a:lnTo>
                <a:lnTo>
                  <a:pt x="260350" y="64769"/>
                </a:lnTo>
                <a:lnTo>
                  <a:pt x="260350" y="61213"/>
                </a:lnTo>
                <a:close/>
              </a:path>
              <a:path w="260350" h="671829">
                <a:moveTo>
                  <a:pt x="260350" y="58546"/>
                </a:moveTo>
                <a:lnTo>
                  <a:pt x="256539" y="58546"/>
                </a:lnTo>
                <a:lnTo>
                  <a:pt x="256539" y="60959"/>
                </a:lnTo>
                <a:lnTo>
                  <a:pt x="260350" y="60959"/>
                </a:lnTo>
                <a:lnTo>
                  <a:pt x="260350" y="58546"/>
                </a:lnTo>
                <a:close/>
              </a:path>
              <a:path w="260350" h="671829">
                <a:moveTo>
                  <a:pt x="260350" y="54863"/>
                </a:moveTo>
                <a:lnTo>
                  <a:pt x="256539" y="54863"/>
                </a:lnTo>
                <a:lnTo>
                  <a:pt x="256539" y="58419"/>
                </a:lnTo>
                <a:lnTo>
                  <a:pt x="260350" y="58419"/>
                </a:lnTo>
                <a:lnTo>
                  <a:pt x="260350" y="54863"/>
                </a:lnTo>
                <a:close/>
              </a:path>
              <a:path w="260350" h="671829">
                <a:moveTo>
                  <a:pt x="260350" y="52196"/>
                </a:moveTo>
                <a:lnTo>
                  <a:pt x="256539" y="52196"/>
                </a:lnTo>
                <a:lnTo>
                  <a:pt x="256539" y="54609"/>
                </a:lnTo>
                <a:lnTo>
                  <a:pt x="260350" y="54609"/>
                </a:lnTo>
                <a:lnTo>
                  <a:pt x="260350" y="52196"/>
                </a:lnTo>
                <a:close/>
              </a:path>
              <a:path w="260350" h="671829">
                <a:moveTo>
                  <a:pt x="260350" y="48513"/>
                </a:moveTo>
                <a:lnTo>
                  <a:pt x="256539" y="48513"/>
                </a:lnTo>
                <a:lnTo>
                  <a:pt x="256539" y="52069"/>
                </a:lnTo>
                <a:lnTo>
                  <a:pt x="260350" y="52069"/>
                </a:lnTo>
                <a:lnTo>
                  <a:pt x="260350" y="48513"/>
                </a:lnTo>
                <a:close/>
              </a:path>
              <a:path w="260350" h="671829">
                <a:moveTo>
                  <a:pt x="260350" y="45846"/>
                </a:moveTo>
                <a:lnTo>
                  <a:pt x="256539" y="45846"/>
                </a:lnTo>
                <a:lnTo>
                  <a:pt x="256539" y="48259"/>
                </a:lnTo>
                <a:lnTo>
                  <a:pt x="260350" y="48259"/>
                </a:lnTo>
                <a:lnTo>
                  <a:pt x="260350" y="45846"/>
                </a:lnTo>
                <a:close/>
              </a:path>
              <a:path w="260350" h="671829">
                <a:moveTo>
                  <a:pt x="260350" y="42163"/>
                </a:moveTo>
                <a:lnTo>
                  <a:pt x="256539" y="42163"/>
                </a:lnTo>
                <a:lnTo>
                  <a:pt x="256539" y="45719"/>
                </a:lnTo>
                <a:lnTo>
                  <a:pt x="260350" y="45719"/>
                </a:lnTo>
                <a:lnTo>
                  <a:pt x="260350" y="42163"/>
                </a:lnTo>
                <a:close/>
              </a:path>
              <a:path w="260350" h="671829">
                <a:moveTo>
                  <a:pt x="260350" y="39496"/>
                </a:moveTo>
                <a:lnTo>
                  <a:pt x="256539" y="39496"/>
                </a:lnTo>
                <a:lnTo>
                  <a:pt x="256539" y="41909"/>
                </a:lnTo>
                <a:lnTo>
                  <a:pt x="260350" y="41909"/>
                </a:lnTo>
                <a:lnTo>
                  <a:pt x="260350" y="39496"/>
                </a:lnTo>
                <a:close/>
              </a:path>
              <a:path w="260350" h="671829">
                <a:moveTo>
                  <a:pt x="260350" y="35813"/>
                </a:moveTo>
                <a:lnTo>
                  <a:pt x="256539" y="35813"/>
                </a:lnTo>
                <a:lnTo>
                  <a:pt x="256539" y="39369"/>
                </a:lnTo>
                <a:lnTo>
                  <a:pt x="260350" y="39369"/>
                </a:lnTo>
                <a:lnTo>
                  <a:pt x="260350" y="35813"/>
                </a:lnTo>
                <a:close/>
              </a:path>
              <a:path w="260350" h="671829">
                <a:moveTo>
                  <a:pt x="260350" y="33146"/>
                </a:moveTo>
                <a:lnTo>
                  <a:pt x="256539" y="33146"/>
                </a:lnTo>
                <a:lnTo>
                  <a:pt x="256539" y="35559"/>
                </a:lnTo>
                <a:lnTo>
                  <a:pt x="260350" y="35559"/>
                </a:lnTo>
                <a:lnTo>
                  <a:pt x="260350" y="33146"/>
                </a:lnTo>
                <a:close/>
              </a:path>
              <a:path w="260350" h="671829">
                <a:moveTo>
                  <a:pt x="260350" y="29463"/>
                </a:moveTo>
                <a:lnTo>
                  <a:pt x="256539" y="29463"/>
                </a:lnTo>
                <a:lnTo>
                  <a:pt x="256539" y="33019"/>
                </a:lnTo>
                <a:lnTo>
                  <a:pt x="260350" y="33019"/>
                </a:lnTo>
                <a:lnTo>
                  <a:pt x="260350" y="29463"/>
                </a:lnTo>
                <a:close/>
              </a:path>
              <a:path w="260350" h="671829">
                <a:moveTo>
                  <a:pt x="260350" y="26796"/>
                </a:moveTo>
                <a:lnTo>
                  <a:pt x="256539" y="26796"/>
                </a:lnTo>
                <a:lnTo>
                  <a:pt x="256539" y="29209"/>
                </a:lnTo>
                <a:lnTo>
                  <a:pt x="260350" y="29209"/>
                </a:lnTo>
                <a:lnTo>
                  <a:pt x="260350" y="26796"/>
                </a:lnTo>
                <a:close/>
              </a:path>
              <a:path w="260350" h="671829">
                <a:moveTo>
                  <a:pt x="260350" y="23113"/>
                </a:moveTo>
                <a:lnTo>
                  <a:pt x="256539" y="23113"/>
                </a:lnTo>
                <a:lnTo>
                  <a:pt x="256539" y="26669"/>
                </a:lnTo>
                <a:lnTo>
                  <a:pt x="260350" y="26669"/>
                </a:lnTo>
                <a:lnTo>
                  <a:pt x="260350" y="23113"/>
                </a:lnTo>
                <a:close/>
              </a:path>
              <a:path w="260350" h="671829">
                <a:moveTo>
                  <a:pt x="260350" y="20446"/>
                </a:moveTo>
                <a:lnTo>
                  <a:pt x="256539" y="20446"/>
                </a:lnTo>
                <a:lnTo>
                  <a:pt x="256539" y="22859"/>
                </a:lnTo>
                <a:lnTo>
                  <a:pt x="260350" y="22859"/>
                </a:lnTo>
                <a:lnTo>
                  <a:pt x="260350" y="20446"/>
                </a:lnTo>
                <a:close/>
              </a:path>
              <a:path w="260350" h="671829">
                <a:moveTo>
                  <a:pt x="260350" y="17906"/>
                </a:moveTo>
                <a:lnTo>
                  <a:pt x="256539" y="17906"/>
                </a:lnTo>
                <a:lnTo>
                  <a:pt x="256539" y="20319"/>
                </a:lnTo>
                <a:lnTo>
                  <a:pt x="260350" y="20319"/>
                </a:lnTo>
                <a:lnTo>
                  <a:pt x="260350" y="17906"/>
                </a:lnTo>
                <a:close/>
              </a:path>
              <a:path w="260350" h="671829">
                <a:moveTo>
                  <a:pt x="3810" y="106680"/>
                </a:moveTo>
                <a:lnTo>
                  <a:pt x="0" y="10668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06680"/>
                </a:lnTo>
                <a:close/>
              </a:path>
              <a:path w="260350" h="671829">
                <a:moveTo>
                  <a:pt x="260350" y="106680"/>
                </a:moveTo>
                <a:lnTo>
                  <a:pt x="256539" y="106680"/>
                </a:lnTo>
                <a:lnTo>
                  <a:pt x="256539" y="144779"/>
                </a:lnTo>
                <a:lnTo>
                  <a:pt x="260350" y="144779"/>
                </a:lnTo>
                <a:lnTo>
                  <a:pt x="260350" y="106680"/>
                </a:lnTo>
                <a:close/>
              </a:path>
              <a:path w="260350" h="671829">
                <a:moveTo>
                  <a:pt x="3810" y="144780"/>
                </a:moveTo>
                <a:lnTo>
                  <a:pt x="0" y="14478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44780"/>
                </a:lnTo>
                <a:close/>
              </a:path>
              <a:path w="260350" h="671829">
                <a:moveTo>
                  <a:pt x="260350" y="144780"/>
                </a:moveTo>
                <a:lnTo>
                  <a:pt x="256539" y="144780"/>
                </a:lnTo>
                <a:lnTo>
                  <a:pt x="256539" y="157479"/>
                </a:lnTo>
                <a:lnTo>
                  <a:pt x="260350" y="157479"/>
                </a:lnTo>
                <a:lnTo>
                  <a:pt x="260350" y="144780"/>
                </a:lnTo>
                <a:close/>
              </a:path>
              <a:path w="260350" h="671829">
                <a:moveTo>
                  <a:pt x="3810" y="157480"/>
                </a:moveTo>
                <a:lnTo>
                  <a:pt x="0" y="15748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157480"/>
                </a:lnTo>
                <a:close/>
              </a:path>
              <a:path w="260350" h="671829">
                <a:moveTo>
                  <a:pt x="260350" y="157480"/>
                </a:moveTo>
                <a:lnTo>
                  <a:pt x="256539" y="157480"/>
                </a:lnTo>
                <a:lnTo>
                  <a:pt x="256539" y="208279"/>
                </a:lnTo>
                <a:lnTo>
                  <a:pt x="260350" y="208279"/>
                </a:lnTo>
                <a:lnTo>
                  <a:pt x="260350" y="157480"/>
                </a:lnTo>
                <a:close/>
              </a:path>
              <a:path w="260350" h="671829">
                <a:moveTo>
                  <a:pt x="3810" y="208280"/>
                </a:moveTo>
                <a:lnTo>
                  <a:pt x="0" y="2082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08280"/>
                </a:lnTo>
                <a:close/>
              </a:path>
              <a:path w="260350" h="671829">
                <a:moveTo>
                  <a:pt x="260350" y="208280"/>
                </a:moveTo>
                <a:lnTo>
                  <a:pt x="256539" y="208280"/>
                </a:lnTo>
                <a:lnTo>
                  <a:pt x="256539" y="265429"/>
                </a:lnTo>
                <a:lnTo>
                  <a:pt x="260350" y="265429"/>
                </a:lnTo>
                <a:lnTo>
                  <a:pt x="260350" y="208280"/>
                </a:lnTo>
                <a:close/>
              </a:path>
              <a:path w="260350" h="671829">
                <a:moveTo>
                  <a:pt x="3810" y="265430"/>
                </a:moveTo>
                <a:lnTo>
                  <a:pt x="0" y="26543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65430"/>
                </a:lnTo>
                <a:close/>
              </a:path>
              <a:path w="260350" h="671829">
                <a:moveTo>
                  <a:pt x="260350" y="265430"/>
                </a:moveTo>
                <a:lnTo>
                  <a:pt x="256539" y="265430"/>
                </a:lnTo>
                <a:lnTo>
                  <a:pt x="256539" y="303529"/>
                </a:lnTo>
                <a:lnTo>
                  <a:pt x="260350" y="303529"/>
                </a:lnTo>
                <a:lnTo>
                  <a:pt x="260350" y="265430"/>
                </a:lnTo>
                <a:close/>
              </a:path>
              <a:path w="260350" h="671829">
                <a:moveTo>
                  <a:pt x="3810" y="359537"/>
                </a:moveTo>
                <a:lnTo>
                  <a:pt x="0" y="359537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59537"/>
                </a:lnTo>
                <a:close/>
              </a:path>
              <a:path w="260350" h="671829">
                <a:moveTo>
                  <a:pt x="260350" y="359537"/>
                </a:moveTo>
                <a:lnTo>
                  <a:pt x="256539" y="359537"/>
                </a:lnTo>
                <a:lnTo>
                  <a:pt x="256539" y="373379"/>
                </a:lnTo>
                <a:lnTo>
                  <a:pt x="260350" y="373379"/>
                </a:lnTo>
                <a:lnTo>
                  <a:pt x="260350" y="359537"/>
                </a:lnTo>
                <a:close/>
              </a:path>
              <a:path w="260350" h="671829">
                <a:moveTo>
                  <a:pt x="3810" y="357123"/>
                </a:moveTo>
                <a:lnTo>
                  <a:pt x="0" y="357123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7123"/>
                </a:lnTo>
                <a:close/>
              </a:path>
              <a:path w="260350" h="671829">
                <a:moveTo>
                  <a:pt x="260350" y="357123"/>
                </a:moveTo>
                <a:lnTo>
                  <a:pt x="256539" y="357123"/>
                </a:lnTo>
                <a:lnTo>
                  <a:pt x="256539" y="359409"/>
                </a:lnTo>
                <a:lnTo>
                  <a:pt x="260350" y="359409"/>
                </a:lnTo>
                <a:lnTo>
                  <a:pt x="260350" y="357123"/>
                </a:lnTo>
                <a:close/>
              </a:path>
              <a:path w="260350" h="671829">
                <a:moveTo>
                  <a:pt x="3810" y="353313"/>
                </a:moveTo>
                <a:lnTo>
                  <a:pt x="0" y="353313"/>
                </a:lnTo>
                <a:lnTo>
                  <a:pt x="0" y="356996"/>
                </a:lnTo>
                <a:lnTo>
                  <a:pt x="3810" y="356996"/>
                </a:lnTo>
                <a:lnTo>
                  <a:pt x="3810" y="353313"/>
                </a:lnTo>
                <a:close/>
              </a:path>
              <a:path w="260350" h="671829">
                <a:moveTo>
                  <a:pt x="260350" y="353313"/>
                </a:moveTo>
                <a:lnTo>
                  <a:pt x="256539" y="353313"/>
                </a:lnTo>
                <a:lnTo>
                  <a:pt x="256539" y="356996"/>
                </a:lnTo>
                <a:lnTo>
                  <a:pt x="260350" y="356996"/>
                </a:lnTo>
                <a:lnTo>
                  <a:pt x="260350" y="353313"/>
                </a:lnTo>
                <a:close/>
              </a:path>
              <a:path w="260350" h="671829">
                <a:moveTo>
                  <a:pt x="3810" y="350773"/>
                </a:moveTo>
                <a:lnTo>
                  <a:pt x="0" y="350773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0773"/>
                </a:lnTo>
                <a:close/>
              </a:path>
              <a:path w="260350" h="671829">
                <a:moveTo>
                  <a:pt x="260350" y="350773"/>
                </a:moveTo>
                <a:lnTo>
                  <a:pt x="256539" y="350773"/>
                </a:lnTo>
                <a:lnTo>
                  <a:pt x="256539" y="353059"/>
                </a:lnTo>
                <a:lnTo>
                  <a:pt x="260350" y="353059"/>
                </a:lnTo>
                <a:lnTo>
                  <a:pt x="260350" y="350773"/>
                </a:lnTo>
                <a:close/>
              </a:path>
              <a:path w="260350" h="671829">
                <a:moveTo>
                  <a:pt x="3810" y="346963"/>
                </a:moveTo>
                <a:lnTo>
                  <a:pt x="0" y="346963"/>
                </a:lnTo>
                <a:lnTo>
                  <a:pt x="0" y="350646"/>
                </a:lnTo>
                <a:lnTo>
                  <a:pt x="3810" y="350646"/>
                </a:lnTo>
                <a:lnTo>
                  <a:pt x="3810" y="346963"/>
                </a:lnTo>
                <a:close/>
              </a:path>
              <a:path w="260350" h="671829">
                <a:moveTo>
                  <a:pt x="260350" y="346963"/>
                </a:moveTo>
                <a:lnTo>
                  <a:pt x="256539" y="346963"/>
                </a:lnTo>
                <a:lnTo>
                  <a:pt x="256539" y="350646"/>
                </a:lnTo>
                <a:lnTo>
                  <a:pt x="260350" y="350646"/>
                </a:lnTo>
                <a:lnTo>
                  <a:pt x="260350" y="346963"/>
                </a:lnTo>
                <a:close/>
              </a:path>
              <a:path w="260350" h="671829">
                <a:moveTo>
                  <a:pt x="3810" y="344423"/>
                </a:moveTo>
                <a:lnTo>
                  <a:pt x="0" y="344423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4423"/>
                </a:lnTo>
                <a:close/>
              </a:path>
              <a:path w="260350" h="671829">
                <a:moveTo>
                  <a:pt x="260350" y="344423"/>
                </a:moveTo>
                <a:lnTo>
                  <a:pt x="256539" y="344423"/>
                </a:lnTo>
                <a:lnTo>
                  <a:pt x="256539" y="346709"/>
                </a:lnTo>
                <a:lnTo>
                  <a:pt x="260350" y="346709"/>
                </a:lnTo>
                <a:lnTo>
                  <a:pt x="260350" y="344423"/>
                </a:lnTo>
                <a:close/>
              </a:path>
              <a:path w="260350" h="671829">
                <a:moveTo>
                  <a:pt x="3810" y="340613"/>
                </a:moveTo>
                <a:lnTo>
                  <a:pt x="0" y="340613"/>
                </a:lnTo>
                <a:lnTo>
                  <a:pt x="0" y="344296"/>
                </a:lnTo>
                <a:lnTo>
                  <a:pt x="3810" y="344296"/>
                </a:lnTo>
                <a:lnTo>
                  <a:pt x="3810" y="340613"/>
                </a:lnTo>
                <a:close/>
              </a:path>
              <a:path w="260350" h="671829">
                <a:moveTo>
                  <a:pt x="260350" y="340613"/>
                </a:moveTo>
                <a:lnTo>
                  <a:pt x="256539" y="340613"/>
                </a:lnTo>
                <a:lnTo>
                  <a:pt x="256539" y="344296"/>
                </a:lnTo>
                <a:lnTo>
                  <a:pt x="260350" y="344296"/>
                </a:lnTo>
                <a:lnTo>
                  <a:pt x="260350" y="340613"/>
                </a:lnTo>
                <a:close/>
              </a:path>
              <a:path w="260350" h="671829">
                <a:moveTo>
                  <a:pt x="3810" y="338073"/>
                </a:moveTo>
                <a:lnTo>
                  <a:pt x="0" y="338073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8073"/>
                </a:lnTo>
                <a:close/>
              </a:path>
              <a:path w="260350" h="671829">
                <a:moveTo>
                  <a:pt x="260350" y="338073"/>
                </a:moveTo>
                <a:lnTo>
                  <a:pt x="256539" y="338073"/>
                </a:lnTo>
                <a:lnTo>
                  <a:pt x="256539" y="340359"/>
                </a:lnTo>
                <a:lnTo>
                  <a:pt x="260350" y="340359"/>
                </a:lnTo>
                <a:lnTo>
                  <a:pt x="260350" y="338073"/>
                </a:lnTo>
                <a:close/>
              </a:path>
              <a:path w="260350" h="671829">
                <a:moveTo>
                  <a:pt x="3810" y="334263"/>
                </a:moveTo>
                <a:lnTo>
                  <a:pt x="0" y="334263"/>
                </a:lnTo>
                <a:lnTo>
                  <a:pt x="0" y="337946"/>
                </a:lnTo>
                <a:lnTo>
                  <a:pt x="3810" y="337946"/>
                </a:lnTo>
                <a:lnTo>
                  <a:pt x="3810" y="334263"/>
                </a:lnTo>
                <a:close/>
              </a:path>
              <a:path w="260350" h="671829">
                <a:moveTo>
                  <a:pt x="260350" y="334263"/>
                </a:moveTo>
                <a:lnTo>
                  <a:pt x="256539" y="334263"/>
                </a:lnTo>
                <a:lnTo>
                  <a:pt x="256539" y="337946"/>
                </a:lnTo>
                <a:lnTo>
                  <a:pt x="260350" y="337946"/>
                </a:lnTo>
                <a:lnTo>
                  <a:pt x="260350" y="334263"/>
                </a:lnTo>
                <a:close/>
              </a:path>
              <a:path w="260350" h="671829">
                <a:moveTo>
                  <a:pt x="3810" y="331723"/>
                </a:moveTo>
                <a:lnTo>
                  <a:pt x="0" y="331723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1723"/>
                </a:lnTo>
                <a:close/>
              </a:path>
              <a:path w="260350" h="671829">
                <a:moveTo>
                  <a:pt x="260350" y="331723"/>
                </a:moveTo>
                <a:lnTo>
                  <a:pt x="256539" y="331723"/>
                </a:lnTo>
                <a:lnTo>
                  <a:pt x="256539" y="334009"/>
                </a:lnTo>
                <a:lnTo>
                  <a:pt x="260350" y="334009"/>
                </a:lnTo>
                <a:lnTo>
                  <a:pt x="260350" y="331723"/>
                </a:lnTo>
                <a:close/>
              </a:path>
              <a:path w="260350" h="671829">
                <a:moveTo>
                  <a:pt x="3810" y="327913"/>
                </a:moveTo>
                <a:lnTo>
                  <a:pt x="0" y="327913"/>
                </a:lnTo>
                <a:lnTo>
                  <a:pt x="0" y="331596"/>
                </a:lnTo>
                <a:lnTo>
                  <a:pt x="3810" y="331596"/>
                </a:lnTo>
                <a:lnTo>
                  <a:pt x="3810" y="327913"/>
                </a:lnTo>
                <a:close/>
              </a:path>
              <a:path w="260350" h="671829">
                <a:moveTo>
                  <a:pt x="260350" y="327913"/>
                </a:moveTo>
                <a:lnTo>
                  <a:pt x="256539" y="327913"/>
                </a:lnTo>
                <a:lnTo>
                  <a:pt x="256539" y="331596"/>
                </a:lnTo>
                <a:lnTo>
                  <a:pt x="260350" y="331596"/>
                </a:lnTo>
                <a:lnTo>
                  <a:pt x="260350" y="327913"/>
                </a:lnTo>
                <a:close/>
              </a:path>
              <a:path w="260350" h="671829">
                <a:moveTo>
                  <a:pt x="3810" y="325373"/>
                </a:moveTo>
                <a:lnTo>
                  <a:pt x="0" y="325373"/>
                </a:lnTo>
                <a:lnTo>
                  <a:pt x="0" y="327659"/>
                </a:lnTo>
                <a:lnTo>
                  <a:pt x="3810" y="327659"/>
                </a:lnTo>
                <a:lnTo>
                  <a:pt x="3810" y="325373"/>
                </a:lnTo>
                <a:close/>
              </a:path>
              <a:path w="260350" h="671829">
                <a:moveTo>
                  <a:pt x="260350" y="325373"/>
                </a:moveTo>
                <a:lnTo>
                  <a:pt x="256539" y="325373"/>
                </a:lnTo>
                <a:lnTo>
                  <a:pt x="256539" y="327659"/>
                </a:lnTo>
                <a:lnTo>
                  <a:pt x="260350" y="327659"/>
                </a:lnTo>
                <a:lnTo>
                  <a:pt x="260350" y="325373"/>
                </a:lnTo>
                <a:close/>
              </a:path>
              <a:path w="260350" h="671829">
                <a:moveTo>
                  <a:pt x="3810" y="321563"/>
                </a:moveTo>
                <a:lnTo>
                  <a:pt x="0" y="321563"/>
                </a:lnTo>
                <a:lnTo>
                  <a:pt x="0" y="325246"/>
                </a:lnTo>
                <a:lnTo>
                  <a:pt x="3810" y="325246"/>
                </a:lnTo>
                <a:lnTo>
                  <a:pt x="3810" y="321563"/>
                </a:lnTo>
                <a:close/>
              </a:path>
              <a:path w="260350" h="671829">
                <a:moveTo>
                  <a:pt x="260350" y="321563"/>
                </a:moveTo>
                <a:lnTo>
                  <a:pt x="256539" y="321563"/>
                </a:lnTo>
                <a:lnTo>
                  <a:pt x="256539" y="325246"/>
                </a:lnTo>
                <a:lnTo>
                  <a:pt x="260350" y="325246"/>
                </a:lnTo>
                <a:lnTo>
                  <a:pt x="260350" y="321563"/>
                </a:lnTo>
                <a:close/>
              </a:path>
              <a:path w="260350" h="671829">
                <a:moveTo>
                  <a:pt x="3810" y="312673"/>
                </a:moveTo>
                <a:lnTo>
                  <a:pt x="0" y="312673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12673"/>
                </a:lnTo>
                <a:close/>
              </a:path>
              <a:path w="260350" h="671829">
                <a:moveTo>
                  <a:pt x="260350" y="312673"/>
                </a:moveTo>
                <a:lnTo>
                  <a:pt x="256539" y="312673"/>
                </a:lnTo>
                <a:lnTo>
                  <a:pt x="256539" y="321309"/>
                </a:lnTo>
                <a:lnTo>
                  <a:pt x="260350" y="321309"/>
                </a:lnTo>
                <a:lnTo>
                  <a:pt x="260350" y="312673"/>
                </a:lnTo>
                <a:close/>
              </a:path>
              <a:path w="260350" h="671829">
                <a:moveTo>
                  <a:pt x="3810" y="308863"/>
                </a:moveTo>
                <a:lnTo>
                  <a:pt x="0" y="308863"/>
                </a:lnTo>
                <a:lnTo>
                  <a:pt x="0" y="312546"/>
                </a:lnTo>
                <a:lnTo>
                  <a:pt x="3810" y="312546"/>
                </a:lnTo>
                <a:lnTo>
                  <a:pt x="3810" y="308863"/>
                </a:lnTo>
                <a:close/>
              </a:path>
              <a:path w="260350" h="671829">
                <a:moveTo>
                  <a:pt x="260350" y="308863"/>
                </a:moveTo>
                <a:lnTo>
                  <a:pt x="256539" y="308863"/>
                </a:lnTo>
                <a:lnTo>
                  <a:pt x="256539" y="312546"/>
                </a:lnTo>
                <a:lnTo>
                  <a:pt x="260350" y="312546"/>
                </a:lnTo>
                <a:lnTo>
                  <a:pt x="260350" y="308863"/>
                </a:lnTo>
                <a:close/>
              </a:path>
              <a:path w="260350" h="671829">
                <a:moveTo>
                  <a:pt x="3810" y="306323"/>
                </a:moveTo>
                <a:lnTo>
                  <a:pt x="0" y="306323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6323"/>
                </a:lnTo>
                <a:close/>
              </a:path>
              <a:path w="260350" h="671829">
                <a:moveTo>
                  <a:pt x="260350" y="306323"/>
                </a:moveTo>
                <a:lnTo>
                  <a:pt x="256539" y="306323"/>
                </a:lnTo>
                <a:lnTo>
                  <a:pt x="256539" y="308609"/>
                </a:lnTo>
                <a:lnTo>
                  <a:pt x="260350" y="308609"/>
                </a:lnTo>
                <a:lnTo>
                  <a:pt x="260350" y="306323"/>
                </a:lnTo>
                <a:close/>
              </a:path>
              <a:path w="260350" h="671829">
                <a:moveTo>
                  <a:pt x="3810" y="303783"/>
                </a:moveTo>
                <a:lnTo>
                  <a:pt x="0" y="303783"/>
                </a:lnTo>
                <a:lnTo>
                  <a:pt x="0" y="306196"/>
                </a:lnTo>
                <a:lnTo>
                  <a:pt x="3810" y="306196"/>
                </a:lnTo>
                <a:lnTo>
                  <a:pt x="3810" y="303783"/>
                </a:lnTo>
                <a:close/>
              </a:path>
              <a:path w="260350" h="671829">
                <a:moveTo>
                  <a:pt x="260350" y="303783"/>
                </a:moveTo>
                <a:lnTo>
                  <a:pt x="256539" y="303783"/>
                </a:lnTo>
                <a:lnTo>
                  <a:pt x="256539" y="306196"/>
                </a:lnTo>
                <a:lnTo>
                  <a:pt x="260350" y="306196"/>
                </a:lnTo>
                <a:lnTo>
                  <a:pt x="260350" y="303783"/>
                </a:lnTo>
                <a:close/>
              </a:path>
              <a:path w="260350" h="671829">
                <a:moveTo>
                  <a:pt x="3810" y="373380"/>
                </a:moveTo>
                <a:lnTo>
                  <a:pt x="0" y="37338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373380"/>
                </a:lnTo>
                <a:close/>
              </a:path>
              <a:path w="260350" h="671829">
                <a:moveTo>
                  <a:pt x="260350" y="373380"/>
                </a:moveTo>
                <a:lnTo>
                  <a:pt x="256539" y="373380"/>
                </a:lnTo>
                <a:lnTo>
                  <a:pt x="256539" y="411479"/>
                </a:lnTo>
                <a:lnTo>
                  <a:pt x="260350" y="411479"/>
                </a:lnTo>
                <a:lnTo>
                  <a:pt x="260350" y="373380"/>
                </a:lnTo>
                <a:close/>
              </a:path>
              <a:path w="260350" h="671829">
                <a:moveTo>
                  <a:pt x="3810" y="580389"/>
                </a:moveTo>
                <a:lnTo>
                  <a:pt x="0" y="580389"/>
                </a:lnTo>
                <a:lnTo>
                  <a:pt x="0" y="581659"/>
                </a:lnTo>
                <a:lnTo>
                  <a:pt x="3810" y="581659"/>
                </a:lnTo>
                <a:lnTo>
                  <a:pt x="3810" y="580389"/>
                </a:lnTo>
                <a:close/>
              </a:path>
              <a:path w="260350" h="671829">
                <a:moveTo>
                  <a:pt x="3810" y="576579"/>
                </a:moveTo>
                <a:lnTo>
                  <a:pt x="0" y="576579"/>
                </a:lnTo>
                <a:lnTo>
                  <a:pt x="0" y="579119"/>
                </a:lnTo>
                <a:lnTo>
                  <a:pt x="3810" y="579119"/>
                </a:lnTo>
                <a:lnTo>
                  <a:pt x="3810" y="576579"/>
                </a:lnTo>
                <a:close/>
              </a:path>
              <a:path w="260350" h="671829">
                <a:moveTo>
                  <a:pt x="260350" y="580389"/>
                </a:moveTo>
                <a:lnTo>
                  <a:pt x="256539" y="580389"/>
                </a:lnTo>
                <a:lnTo>
                  <a:pt x="256539" y="581659"/>
                </a:lnTo>
                <a:lnTo>
                  <a:pt x="260350" y="581659"/>
                </a:lnTo>
                <a:lnTo>
                  <a:pt x="260350" y="580389"/>
                </a:lnTo>
                <a:close/>
              </a:path>
              <a:path w="260350" h="671829">
                <a:moveTo>
                  <a:pt x="260350" y="576579"/>
                </a:moveTo>
                <a:lnTo>
                  <a:pt x="256539" y="576579"/>
                </a:lnTo>
                <a:lnTo>
                  <a:pt x="256539" y="579119"/>
                </a:lnTo>
                <a:lnTo>
                  <a:pt x="260350" y="579119"/>
                </a:lnTo>
                <a:lnTo>
                  <a:pt x="260350" y="576579"/>
                </a:lnTo>
                <a:close/>
              </a:path>
              <a:path w="260350" h="671829">
                <a:moveTo>
                  <a:pt x="3810" y="574039"/>
                </a:moveTo>
                <a:lnTo>
                  <a:pt x="0" y="574039"/>
                </a:lnTo>
                <a:lnTo>
                  <a:pt x="0" y="575309"/>
                </a:lnTo>
                <a:lnTo>
                  <a:pt x="3810" y="575309"/>
                </a:lnTo>
                <a:lnTo>
                  <a:pt x="3810" y="574039"/>
                </a:lnTo>
                <a:close/>
              </a:path>
              <a:path w="260350" h="671829">
                <a:moveTo>
                  <a:pt x="3810" y="570229"/>
                </a:moveTo>
                <a:lnTo>
                  <a:pt x="0" y="570229"/>
                </a:lnTo>
                <a:lnTo>
                  <a:pt x="0" y="572769"/>
                </a:lnTo>
                <a:lnTo>
                  <a:pt x="3810" y="572769"/>
                </a:lnTo>
                <a:lnTo>
                  <a:pt x="3810" y="570229"/>
                </a:lnTo>
                <a:close/>
              </a:path>
              <a:path w="260350" h="671829">
                <a:moveTo>
                  <a:pt x="260350" y="574039"/>
                </a:moveTo>
                <a:lnTo>
                  <a:pt x="256539" y="574039"/>
                </a:lnTo>
                <a:lnTo>
                  <a:pt x="256539" y="575309"/>
                </a:lnTo>
                <a:lnTo>
                  <a:pt x="260350" y="575309"/>
                </a:lnTo>
                <a:lnTo>
                  <a:pt x="260350" y="574039"/>
                </a:lnTo>
                <a:close/>
              </a:path>
              <a:path w="260350" h="671829">
                <a:moveTo>
                  <a:pt x="260350" y="570229"/>
                </a:moveTo>
                <a:lnTo>
                  <a:pt x="256539" y="570229"/>
                </a:lnTo>
                <a:lnTo>
                  <a:pt x="256539" y="572769"/>
                </a:lnTo>
                <a:lnTo>
                  <a:pt x="260350" y="572769"/>
                </a:lnTo>
                <a:lnTo>
                  <a:pt x="260350" y="570229"/>
                </a:lnTo>
                <a:close/>
              </a:path>
              <a:path w="260350" h="671829">
                <a:moveTo>
                  <a:pt x="3810" y="567689"/>
                </a:moveTo>
                <a:lnTo>
                  <a:pt x="0" y="567689"/>
                </a:lnTo>
                <a:lnTo>
                  <a:pt x="0" y="568959"/>
                </a:lnTo>
                <a:lnTo>
                  <a:pt x="3810" y="568959"/>
                </a:lnTo>
                <a:lnTo>
                  <a:pt x="3810" y="567689"/>
                </a:lnTo>
                <a:close/>
              </a:path>
              <a:path w="260350" h="671829">
                <a:moveTo>
                  <a:pt x="3810" y="563879"/>
                </a:moveTo>
                <a:lnTo>
                  <a:pt x="0" y="563879"/>
                </a:lnTo>
                <a:lnTo>
                  <a:pt x="0" y="566419"/>
                </a:lnTo>
                <a:lnTo>
                  <a:pt x="3810" y="566419"/>
                </a:lnTo>
                <a:lnTo>
                  <a:pt x="3810" y="563879"/>
                </a:lnTo>
                <a:close/>
              </a:path>
              <a:path w="260350" h="671829">
                <a:moveTo>
                  <a:pt x="260350" y="567689"/>
                </a:moveTo>
                <a:lnTo>
                  <a:pt x="256539" y="567689"/>
                </a:lnTo>
                <a:lnTo>
                  <a:pt x="256539" y="568959"/>
                </a:lnTo>
                <a:lnTo>
                  <a:pt x="260350" y="568959"/>
                </a:lnTo>
                <a:lnTo>
                  <a:pt x="260350" y="567689"/>
                </a:lnTo>
                <a:close/>
              </a:path>
              <a:path w="260350" h="671829">
                <a:moveTo>
                  <a:pt x="260350" y="563879"/>
                </a:moveTo>
                <a:lnTo>
                  <a:pt x="256539" y="563879"/>
                </a:lnTo>
                <a:lnTo>
                  <a:pt x="256539" y="566419"/>
                </a:lnTo>
                <a:lnTo>
                  <a:pt x="260350" y="566419"/>
                </a:lnTo>
                <a:lnTo>
                  <a:pt x="260350" y="563879"/>
                </a:lnTo>
                <a:close/>
              </a:path>
              <a:path w="260350" h="671829">
                <a:moveTo>
                  <a:pt x="3810" y="561339"/>
                </a:moveTo>
                <a:lnTo>
                  <a:pt x="0" y="561339"/>
                </a:lnTo>
                <a:lnTo>
                  <a:pt x="0" y="562609"/>
                </a:lnTo>
                <a:lnTo>
                  <a:pt x="3810" y="562609"/>
                </a:lnTo>
                <a:lnTo>
                  <a:pt x="3810" y="561339"/>
                </a:lnTo>
                <a:close/>
              </a:path>
              <a:path w="260350" h="671829">
                <a:moveTo>
                  <a:pt x="3810" y="557529"/>
                </a:moveTo>
                <a:lnTo>
                  <a:pt x="0" y="557529"/>
                </a:lnTo>
                <a:lnTo>
                  <a:pt x="0" y="560069"/>
                </a:lnTo>
                <a:lnTo>
                  <a:pt x="3810" y="560069"/>
                </a:lnTo>
                <a:lnTo>
                  <a:pt x="3810" y="557529"/>
                </a:lnTo>
                <a:close/>
              </a:path>
              <a:path w="260350" h="671829">
                <a:moveTo>
                  <a:pt x="260350" y="561339"/>
                </a:moveTo>
                <a:lnTo>
                  <a:pt x="256539" y="561339"/>
                </a:lnTo>
                <a:lnTo>
                  <a:pt x="256539" y="562609"/>
                </a:lnTo>
                <a:lnTo>
                  <a:pt x="260350" y="562609"/>
                </a:lnTo>
                <a:lnTo>
                  <a:pt x="260350" y="561339"/>
                </a:lnTo>
                <a:close/>
              </a:path>
              <a:path w="260350" h="671829">
                <a:moveTo>
                  <a:pt x="260350" y="557529"/>
                </a:moveTo>
                <a:lnTo>
                  <a:pt x="256539" y="557529"/>
                </a:lnTo>
                <a:lnTo>
                  <a:pt x="256539" y="560069"/>
                </a:lnTo>
                <a:lnTo>
                  <a:pt x="260350" y="560069"/>
                </a:lnTo>
                <a:lnTo>
                  <a:pt x="260350" y="557529"/>
                </a:lnTo>
                <a:close/>
              </a:path>
              <a:path w="260350" h="671829">
                <a:moveTo>
                  <a:pt x="3810" y="554989"/>
                </a:moveTo>
                <a:lnTo>
                  <a:pt x="0" y="554989"/>
                </a:lnTo>
                <a:lnTo>
                  <a:pt x="0" y="556259"/>
                </a:lnTo>
                <a:lnTo>
                  <a:pt x="3810" y="556259"/>
                </a:lnTo>
                <a:lnTo>
                  <a:pt x="3810" y="554989"/>
                </a:lnTo>
                <a:close/>
              </a:path>
              <a:path w="260350" h="671829">
                <a:moveTo>
                  <a:pt x="3810" y="551179"/>
                </a:moveTo>
                <a:lnTo>
                  <a:pt x="0" y="551179"/>
                </a:lnTo>
                <a:lnTo>
                  <a:pt x="0" y="553719"/>
                </a:lnTo>
                <a:lnTo>
                  <a:pt x="3810" y="553719"/>
                </a:lnTo>
                <a:lnTo>
                  <a:pt x="3810" y="551179"/>
                </a:lnTo>
                <a:close/>
              </a:path>
              <a:path w="260350" h="671829">
                <a:moveTo>
                  <a:pt x="260350" y="554989"/>
                </a:moveTo>
                <a:lnTo>
                  <a:pt x="256539" y="554989"/>
                </a:lnTo>
                <a:lnTo>
                  <a:pt x="256539" y="556259"/>
                </a:lnTo>
                <a:lnTo>
                  <a:pt x="260350" y="556259"/>
                </a:lnTo>
                <a:lnTo>
                  <a:pt x="260350" y="554989"/>
                </a:lnTo>
                <a:close/>
              </a:path>
              <a:path w="260350" h="671829">
                <a:moveTo>
                  <a:pt x="260350" y="551179"/>
                </a:moveTo>
                <a:lnTo>
                  <a:pt x="256539" y="551179"/>
                </a:lnTo>
                <a:lnTo>
                  <a:pt x="256539" y="553719"/>
                </a:lnTo>
                <a:lnTo>
                  <a:pt x="260350" y="553719"/>
                </a:lnTo>
                <a:lnTo>
                  <a:pt x="260350" y="551179"/>
                </a:lnTo>
                <a:close/>
              </a:path>
              <a:path w="260350" h="671829">
                <a:moveTo>
                  <a:pt x="3810" y="548639"/>
                </a:moveTo>
                <a:lnTo>
                  <a:pt x="0" y="548639"/>
                </a:lnTo>
                <a:lnTo>
                  <a:pt x="0" y="549909"/>
                </a:lnTo>
                <a:lnTo>
                  <a:pt x="3810" y="549909"/>
                </a:lnTo>
                <a:lnTo>
                  <a:pt x="3810" y="548639"/>
                </a:lnTo>
                <a:close/>
              </a:path>
              <a:path w="260350" h="671829">
                <a:moveTo>
                  <a:pt x="3810" y="544829"/>
                </a:moveTo>
                <a:lnTo>
                  <a:pt x="0" y="544829"/>
                </a:lnTo>
                <a:lnTo>
                  <a:pt x="0" y="547369"/>
                </a:lnTo>
                <a:lnTo>
                  <a:pt x="3810" y="547369"/>
                </a:lnTo>
                <a:lnTo>
                  <a:pt x="3810" y="544829"/>
                </a:lnTo>
                <a:close/>
              </a:path>
              <a:path w="260350" h="671829">
                <a:moveTo>
                  <a:pt x="260350" y="548639"/>
                </a:moveTo>
                <a:lnTo>
                  <a:pt x="256539" y="548639"/>
                </a:lnTo>
                <a:lnTo>
                  <a:pt x="256539" y="549909"/>
                </a:lnTo>
                <a:lnTo>
                  <a:pt x="260350" y="549909"/>
                </a:lnTo>
                <a:lnTo>
                  <a:pt x="260350" y="548639"/>
                </a:lnTo>
                <a:close/>
              </a:path>
              <a:path w="260350" h="671829">
                <a:moveTo>
                  <a:pt x="260350" y="544829"/>
                </a:moveTo>
                <a:lnTo>
                  <a:pt x="256539" y="544829"/>
                </a:lnTo>
                <a:lnTo>
                  <a:pt x="256539" y="547369"/>
                </a:lnTo>
                <a:lnTo>
                  <a:pt x="260350" y="547369"/>
                </a:lnTo>
                <a:lnTo>
                  <a:pt x="260350" y="544829"/>
                </a:lnTo>
                <a:close/>
              </a:path>
              <a:path w="260350" h="671829">
                <a:moveTo>
                  <a:pt x="3810" y="542289"/>
                </a:moveTo>
                <a:lnTo>
                  <a:pt x="0" y="542289"/>
                </a:lnTo>
                <a:lnTo>
                  <a:pt x="0" y="543559"/>
                </a:lnTo>
                <a:lnTo>
                  <a:pt x="3810" y="543559"/>
                </a:lnTo>
                <a:lnTo>
                  <a:pt x="3810" y="542289"/>
                </a:lnTo>
                <a:close/>
              </a:path>
              <a:path w="260350" h="671829">
                <a:moveTo>
                  <a:pt x="3810" y="538479"/>
                </a:moveTo>
                <a:lnTo>
                  <a:pt x="0" y="538479"/>
                </a:lnTo>
                <a:lnTo>
                  <a:pt x="0" y="541019"/>
                </a:lnTo>
                <a:lnTo>
                  <a:pt x="3810" y="541019"/>
                </a:lnTo>
                <a:lnTo>
                  <a:pt x="3810" y="538479"/>
                </a:lnTo>
                <a:close/>
              </a:path>
              <a:path w="260350" h="671829">
                <a:moveTo>
                  <a:pt x="260350" y="542289"/>
                </a:moveTo>
                <a:lnTo>
                  <a:pt x="256539" y="542289"/>
                </a:lnTo>
                <a:lnTo>
                  <a:pt x="256539" y="543559"/>
                </a:lnTo>
                <a:lnTo>
                  <a:pt x="260350" y="543559"/>
                </a:lnTo>
                <a:lnTo>
                  <a:pt x="260350" y="542289"/>
                </a:lnTo>
                <a:close/>
              </a:path>
              <a:path w="260350" h="671829">
                <a:moveTo>
                  <a:pt x="260350" y="538479"/>
                </a:moveTo>
                <a:lnTo>
                  <a:pt x="256539" y="538479"/>
                </a:lnTo>
                <a:lnTo>
                  <a:pt x="256539" y="541019"/>
                </a:lnTo>
                <a:lnTo>
                  <a:pt x="260350" y="541019"/>
                </a:lnTo>
                <a:lnTo>
                  <a:pt x="260350" y="538479"/>
                </a:lnTo>
                <a:close/>
              </a:path>
              <a:path w="260350" h="671829">
                <a:moveTo>
                  <a:pt x="3810" y="535939"/>
                </a:moveTo>
                <a:lnTo>
                  <a:pt x="0" y="535939"/>
                </a:lnTo>
                <a:lnTo>
                  <a:pt x="0" y="537209"/>
                </a:lnTo>
                <a:lnTo>
                  <a:pt x="3810" y="537209"/>
                </a:lnTo>
                <a:lnTo>
                  <a:pt x="3810" y="535939"/>
                </a:lnTo>
                <a:close/>
              </a:path>
              <a:path w="260350" h="671829">
                <a:moveTo>
                  <a:pt x="3810" y="532129"/>
                </a:moveTo>
                <a:lnTo>
                  <a:pt x="0" y="532129"/>
                </a:lnTo>
                <a:lnTo>
                  <a:pt x="0" y="534669"/>
                </a:lnTo>
                <a:lnTo>
                  <a:pt x="3810" y="534669"/>
                </a:lnTo>
                <a:lnTo>
                  <a:pt x="3810" y="532129"/>
                </a:lnTo>
                <a:close/>
              </a:path>
              <a:path w="260350" h="671829">
                <a:moveTo>
                  <a:pt x="260350" y="535939"/>
                </a:moveTo>
                <a:lnTo>
                  <a:pt x="256539" y="535939"/>
                </a:lnTo>
                <a:lnTo>
                  <a:pt x="256539" y="537209"/>
                </a:lnTo>
                <a:lnTo>
                  <a:pt x="260350" y="537209"/>
                </a:lnTo>
                <a:lnTo>
                  <a:pt x="260350" y="535939"/>
                </a:lnTo>
                <a:close/>
              </a:path>
              <a:path w="260350" h="671829">
                <a:moveTo>
                  <a:pt x="260350" y="532129"/>
                </a:moveTo>
                <a:lnTo>
                  <a:pt x="256539" y="532129"/>
                </a:lnTo>
                <a:lnTo>
                  <a:pt x="256539" y="534669"/>
                </a:lnTo>
                <a:lnTo>
                  <a:pt x="260350" y="534669"/>
                </a:lnTo>
                <a:lnTo>
                  <a:pt x="260350" y="532129"/>
                </a:lnTo>
                <a:close/>
              </a:path>
              <a:path w="260350" h="671829">
                <a:moveTo>
                  <a:pt x="3810" y="529589"/>
                </a:moveTo>
                <a:lnTo>
                  <a:pt x="0" y="529589"/>
                </a:lnTo>
                <a:lnTo>
                  <a:pt x="0" y="530859"/>
                </a:lnTo>
                <a:lnTo>
                  <a:pt x="3810" y="530859"/>
                </a:lnTo>
                <a:lnTo>
                  <a:pt x="3810" y="529589"/>
                </a:lnTo>
                <a:close/>
              </a:path>
              <a:path w="260350" h="671829">
                <a:moveTo>
                  <a:pt x="3810" y="525779"/>
                </a:moveTo>
                <a:lnTo>
                  <a:pt x="0" y="525779"/>
                </a:lnTo>
                <a:lnTo>
                  <a:pt x="0" y="528319"/>
                </a:lnTo>
                <a:lnTo>
                  <a:pt x="3810" y="528319"/>
                </a:lnTo>
                <a:lnTo>
                  <a:pt x="3810" y="525779"/>
                </a:lnTo>
                <a:close/>
              </a:path>
              <a:path w="260350" h="671829">
                <a:moveTo>
                  <a:pt x="260350" y="529589"/>
                </a:moveTo>
                <a:lnTo>
                  <a:pt x="256539" y="529589"/>
                </a:lnTo>
                <a:lnTo>
                  <a:pt x="256539" y="530859"/>
                </a:lnTo>
                <a:lnTo>
                  <a:pt x="260350" y="530859"/>
                </a:lnTo>
                <a:lnTo>
                  <a:pt x="260350" y="529589"/>
                </a:lnTo>
                <a:close/>
              </a:path>
              <a:path w="260350" h="671829">
                <a:moveTo>
                  <a:pt x="260350" y="525779"/>
                </a:moveTo>
                <a:lnTo>
                  <a:pt x="256539" y="525779"/>
                </a:lnTo>
                <a:lnTo>
                  <a:pt x="256539" y="528319"/>
                </a:lnTo>
                <a:lnTo>
                  <a:pt x="260350" y="528319"/>
                </a:lnTo>
                <a:lnTo>
                  <a:pt x="260350" y="525779"/>
                </a:lnTo>
                <a:close/>
              </a:path>
              <a:path w="260350" h="671829">
                <a:moveTo>
                  <a:pt x="3810" y="523239"/>
                </a:moveTo>
                <a:lnTo>
                  <a:pt x="0" y="523239"/>
                </a:lnTo>
                <a:lnTo>
                  <a:pt x="0" y="524509"/>
                </a:lnTo>
                <a:lnTo>
                  <a:pt x="3810" y="524509"/>
                </a:lnTo>
                <a:lnTo>
                  <a:pt x="3810" y="523239"/>
                </a:lnTo>
                <a:close/>
              </a:path>
              <a:path w="260350" h="671829">
                <a:moveTo>
                  <a:pt x="3810" y="519429"/>
                </a:moveTo>
                <a:lnTo>
                  <a:pt x="0" y="519429"/>
                </a:lnTo>
                <a:lnTo>
                  <a:pt x="0" y="521969"/>
                </a:lnTo>
                <a:lnTo>
                  <a:pt x="3810" y="521969"/>
                </a:lnTo>
                <a:lnTo>
                  <a:pt x="3810" y="519429"/>
                </a:lnTo>
                <a:close/>
              </a:path>
              <a:path w="260350" h="671829">
                <a:moveTo>
                  <a:pt x="260350" y="523239"/>
                </a:moveTo>
                <a:lnTo>
                  <a:pt x="256539" y="523239"/>
                </a:lnTo>
                <a:lnTo>
                  <a:pt x="256539" y="524509"/>
                </a:lnTo>
                <a:lnTo>
                  <a:pt x="260350" y="524509"/>
                </a:lnTo>
                <a:lnTo>
                  <a:pt x="260350" y="523239"/>
                </a:lnTo>
                <a:close/>
              </a:path>
              <a:path w="260350" h="671829">
                <a:moveTo>
                  <a:pt x="260350" y="519429"/>
                </a:moveTo>
                <a:lnTo>
                  <a:pt x="256539" y="519429"/>
                </a:lnTo>
                <a:lnTo>
                  <a:pt x="256539" y="521969"/>
                </a:lnTo>
                <a:lnTo>
                  <a:pt x="260350" y="521969"/>
                </a:lnTo>
                <a:lnTo>
                  <a:pt x="260350" y="519429"/>
                </a:lnTo>
                <a:close/>
              </a:path>
              <a:path w="260350" h="671829">
                <a:moveTo>
                  <a:pt x="3810" y="516889"/>
                </a:moveTo>
                <a:lnTo>
                  <a:pt x="0" y="516889"/>
                </a:lnTo>
                <a:lnTo>
                  <a:pt x="0" y="518159"/>
                </a:lnTo>
                <a:lnTo>
                  <a:pt x="3810" y="518159"/>
                </a:lnTo>
                <a:lnTo>
                  <a:pt x="3810" y="516889"/>
                </a:lnTo>
                <a:close/>
              </a:path>
              <a:path w="260350" h="671829">
                <a:moveTo>
                  <a:pt x="3810" y="513079"/>
                </a:moveTo>
                <a:lnTo>
                  <a:pt x="0" y="513079"/>
                </a:lnTo>
                <a:lnTo>
                  <a:pt x="0" y="515619"/>
                </a:lnTo>
                <a:lnTo>
                  <a:pt x="3810" y="515619"/>
                </a:lnTo>
                <a:lnTo>
                  <a:pt x="3810" y="513079"/>
                </a:lnTo>
                <a:close/>
              </a:path>
              <a:path w="260350" h="671829">
                <a:moveTo>
                  <a:pt x="260350" y="516889"/>
                </a:moveTo>
                <a:lnTo>
                  <a:pt x="256539" y="516889"/>
                </a:lnTo>
                <a:lnTo>
                  <a:pt x="256539" y="518159"/>
                </a:lnTo>
                <a:lnTo>
                  <a:pt x="260350" y="518159"/>
                </a:lnTo>
                <a:lnTo>
                  <a:pt x="260350" y="516889"/>
                </a:lnTo>
                <a:close/>
              </a:path>
              <a:path w="260350" h="671829">
                <a:moveTo>
                  <a:pt x="260350" y="513079"/>
                </a:moveTo>
                <a:lnTo>
                  <a:pt x="256539" y="513079"/>
                </a:lnTo>
                <a:lnTo>
                  <a:pt x="256539" y="515619"/>
                </a:lnTo>
                <a:lnTo>
                  <a:pt x="260350" y="515619"/>
                </a:lnTo>
                <a:lnTo>
                  <a:pt x="260350" y="513079"/>
                </a:lnTo>
                <a:close/>
              </a:path>
              <a:path w="260350" h="671829">
                <a:moveTo>
                  <a:pt x="3810" y="510539"/>
                </a:moveTo>
                <a:lnTo>
                  <a:pt x="0" y="510539"/>
                </a:lnTo>
                <a:lnTo>
                  <a:pt x="0" y="511809"/>
                </a:lnTo>
                <a:lnTo>
                  <a:pt x="3810" y="511809"/>
                </a:lnTo>
                <a:lnTo>
                  <a:pt x="3810" y="510539"/>
                </a:lnTo>
                <a:close/>
              </a:path>
              <a:path w="260350" h="671829">
                <a:moveTo>
                  <a:pt x="3810" y="506729"/>
                </a:moveTo>
                <a:lnTo>
                  <a:pt x="0" y="506729"/>
                </a:lnTo>
                <a:lnTo>
                  <a:pt x="0" y="509269"/>
                </a:lnTo>
                <a:lnTo>
                  <a:pt x="3810" y="509269"/>
                </a:lnTo>
                <a:lnTo>
                  <a:pt x="3810" y="506729"/>
                </a:lnTo>
                <a:close/>
              </a:path>
              <a:path w="260350" h="671829">
                <a:moveTo>
                  <a:pt x="260350" y="510539"/>
                </a:moveTo>
                <a:lnTo>
                  <a:pt x="256539" y="510539"/>
                </a:lnTo>
                <a:lnTo>
                  <a:pt x="256539" y="511809"/>
                </a:lnTo>
                <a:lnTo>
                  <a:pt x="260350" y="511809"/>
                </a:lnTo>
                <a:lnTo>
                  <a:pt x="260350" y="510539"/>
                </a:lnTo>
                <a:close/>
              </a:path>
              <a:path w="260350" h="671829">
                <a:moveTo>
                  <a:pt x="260350" y="506729"/>
                </a:moveTo>
                <a:lnTo>
                  <a:pt x="256539" y="506729"/>
                </a:lnTo>
                <a:lnTo>
                  <a:pt x="256539" y="509269"/>
                </a:lnTo>
                <a:lnTo>
                  <a:pt x="260350" y="509269"/>
                </a:lnTo>
                <a:lnTo>
                  <a:pt x="260350" y="506729"/>
                </a:lnTo>
                <a:close/>
              </a:path>
              <a:path w="260350" h="671829">
                <a:moveTo>
                  <a:pt x="3810" y="504189"/>
                </a:moveTo>
                <a:lnTo>
                  <a:pt x="0" y="504189"/>
                </a:lnTo>
                <a:lnTo>
                  <a:pt x="0" y="505459"/>
                </a:lnTo>
                <a:lnTo>
                  <a:pt x="3810" y="505459"/>
                </a:lnTo>
                <a:lnTo>
                  <a:pt x="3810" y="504189"/>
                </a:lnTo>
                <a:close/>
              </a:path>
              <a:path w="260350" h="671829">
                <a:moveTo>
                  <a:pt x="3810" y="500379"/>
                </a:moveTo>
                <a:lnTo>
                  <a:pt x="0" y="500379"/>
                </a:lnTo>
                <a:lnTo>
                  <a:pt x="0" y="502919"/>
                </a:lnTo>
                <a:lnTo>
                  <a:pt x="3810" y="502919"/>
                </a:lnTo>
                <a:lnTo>
                  <a:pt x="3810" y="500379"/>
                </a:lnTo>
                <a:close/>
              </a:path>
              <a:path w="260350" h="671829">
                <a:moveTo>
                  <a:pt x="260350" y="504189"/>
                </a:moveTo>
                <a:lnTo>
                  <a:pt x="256539" y="504189"/>
                </a:lnTo>
                <a:lnTo>
                  <a:pt x="256539" y="505459"/>
                </a:lnTo>
                <a:lnTo>
                  <a:pt x="260350" y="505459"/>
                </a:lnTo>
                <a:lnTo>
                  <a:pt x="260350" y="504189"/>
                </a:lnTo>
                <a:close/>
              </a:path>
              <a:path w="260350" h="671829">
                <a:moveTo>
                  <a:pt x="260350" y="500379"/>
                </a:moveTo>
                <a:lnTo>
                  <a:pt x="256539" y="500379"/>
                </a:lnTo>
                <a:lnTo>
                  <a:pt x="256539" y="502919"/>
                </a:lnTo>
                <a:lnTo>
                  <a:pt x="260350" y="502919"/>
                </a:lnTo>
                <a:lnTo>
                  <a:pt x="260350" y="500379"/>
                </a:lnTo>
                <a:close/>
              </a:path>
              <a:path w="260350" h="671829">
                <a:moveTo>
                  <a:pt x="3810" y="497839"/>
                </a:moveTo>
                <a:lnTo>
                  <a:pt x="0" y="497839"/>
                </a:lnTo>
                <a:lnTo>
                  <a:pt x="0" y="499109"/>
                </a:lnTo>
                <a:lnTo>
                  <a:pt x="3810" y="499109"/>
                </a:lnTo>
                <a:lnTo>
                  <a:pt x="3810" y="497839"/>
                </a:lnTo>
                <a:close/>
              </a:path>
              <a:path w="260350" h="671829">
                <a:moveTo>
                  <a:pt x="3810" y="494029"/>
                </a:moveTo>
                <a:lnTo>
                  <a:pt x="0" y="494029"/>
                </a:lnTo>
                <a:lnTo>
                  <a:pt x="0" y="496569"/>
                </a:lnTo>
                <a:lnTo>
                  <a:pt x="3810" y="496569"/>
                </a:lnTo>
                <a:lnTo>
                  <a:pt x="3810" y="494029"/>
                </a:lnTo>
                <a:close/>
              </a:path>
              <a:path w="260350" h="671829">
                <a:moveTo>
                  <a:pt x="260350" y="497839"/>
                </a:moveTo>
                <a:lnTo>
                  <a:pt x="256539" y="497839"/>
                </a:lnTo>
                <a:lnTo>
                  <a:pt x="256539" y="499109"/>
                </a:lnTo>
                <a:lnTo>
                  <a:pt x="260350" y="499109"/>
                </a:lnTo>
                <a:lnTo>
                  <a:pt x="260350" y="497839"/>
                </a:lnTo>
                <a:close/>
              </a:path>
              <a:path w="260350" h="671829">
                <a:moveTo>
                  <a:pt x="260350" y="494029"/>
                </a:moveTo>
                <a:lnTo>
                  <a:pt x="256539" y="494029"/>
                </a:lnTo>
                <a:lnTo>
                  <a:pt x="256539" y="496569"/>
                </a:lnTo>
                <a:lnTo>
                  <a:pt x="260350" y="496569"/>
                </a:lnTo>
                <a:lnTo>
                  <a:pt x="260350" y="494029"/>
                </a:lnTo>
                <a:close/>
              </a:path>
              <a:path w="260350" h="671829">
                <a:moveTo>
                  <a:pt x="3810" y="491489"/>
                </a:moveTo>
                <a:lnTo>
                  <a:pt x="0" y="491489"/>
                </a:lnTo>
                <a:lnTo>
                  <a:pt x="0" y="492759"/>
                </a:lnTo>
                <a:lnTo>
                  <a:pt x="3810" y="492759"/>
                </a:lnTo>
                <a:lnTo>
                  <a:pt x="3810" y="491489"/>
                </a:lnTo>
                <a:close/>
              </a:path>
              <a:path w="260350" h="671829">
                <a:moveTo>
                  <a:pt x="3810" y="487679"/>
                </a:moveTo>
                <a:lnTo>
                  <a:pt x="0" y="487679"/>
                </a:lnTo>
                <a:lnTo>
                  <a:pt x="0" y="490219"/>
                </a:lnTo>
                <a:lnTo>
                  <a:pt x="3810" y="490219"/>
                </a:lnTo>
                <a:lnTo>
                  <a:pt x="3810" y="487679"/>
                </a:lnTo>
                <a:close/>
              </a:path>
              <a:path w="260350" h="671829">
                <a:moveTo>
                  <a:pt x="260350" y="491489"/>
                </a:moveTo>
                <a:lnTo>
                  <a:pt x="256539" y="491489"/>
                </a:lnTo>
                <a:lnTo>
                  <a:pt x="256539" y="492759"/>
                </a:lnTo>
                <a:lnTo>
                  <a:pt x="260350" y="492759"/>
                </a:lnTo>
                <a:lnTo>
                  <a:pt x="260350" y="491489"/>
                </a:lnTo>
                <a:close/>
              </a:path>
              <a:path w="260350" h="671829">
                <a:moveTo>
                  <a:pt x="260350" y="487679"/>
                </a:moveTo>
                <a:lnTo>
                  <a:pt x="256539" y="487679"/>
                </a:lnTo>
                <a:lnTo>
                  <a:pt x="256539" y="490219"/>
                </a:lnTo>
                <a:lnTo>
                  <a:pt x="260350" y="490219"/>
                </a:lnTo>
                <a:lnTo>
                  <a:pt x="260350" y="487679"/>
                </a:lnTo>
                <a:close/>
              </a:path>
              <a:path w="260350" h="671829">
                <a:moveTo>
                  <a:pt x="3810" y="485139"/>
                </a:moveTo>
                <a:lnTo>
                  <a:pt x="0" y="485139"/>
                </a:lnTo>
                <a:lnTo>
                  <a:pt x="0" y="486409"/>
                </a:lnTo>
                <a:lnTo>
                  <a:pt x="3810" y="486409"/>
                </a:lnTo>
                <a:lnTo>
                  <a:pt x="3810" y="485139"/>
                </a:lnTo>
                <a:close/>
              </a:path>
              <a:path w="260350" h="671829">
                <a:moveTo>
                  <a:pt x="3810" y="481329"/>
                </a:moveTo>
                <a:lnTo>
                  <a:pt x="0" y="481329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81329"/>
                </a:lnTo>
                <a:close/>
              </a:path>
              <a:path w="260350" h="671829">
                <a:moveTo>
                  <a:pt x="260350" y="485139"/>
                </a:moveTo>
                <a:lnTo>
                  <a:pt x="256539" y="485139"/>
                </a:lnTo>
                <a:lnTo>
                  <a:pt x="256539" y="486409"/>
                </a:lnTo>
                <a:lnTo>
                  <a:pt x="260350" y="486409"/>
                </a:lnTo>
                <a:lnTo>
                  <a:pt x="260350" y="485139"/>
                </a:lnTo>
                <a:close/>
              </a:path>
              <a:path w="260350" h="671829">
                <a:moveTo>
                  <a:pt x="260350" y="481329"/>
                </a:moveTo>
                <a:lnTo>
                  <a:pt x="256539" y="481329"/>
                </a:lnTo>
                <a:lnTo>
                  <a:pt x="256539" y="483869"/>
                </a:lnTo>
                <a:lnTo>
                  <a:pt x="260350" y="483869"/>
                </a:lnTo>
                <a:lnTo>
                  <a:pt x="260350" y="481329"/>
                </a:lnTo>
                <a:close/>
              </a:path>
              <a:path w="260350" h="671829">
                <a:moveTo>
                  <a:pt x="3810" y="478916"/>
                </a:moveTo>
                <a:lnTo>
                  <a:pt x="0" y="478916"/>
                </a:lnTo>
                <a:lnTo>
                  <a:pt x="0" y="480059"/>
                </a:lnTo>
                <a:lnTo>
                  <a:pt x="3810" y="480059"/>
                </a:lnTo>
                <a:lnTo>
                  <a:pt x="3810" y="478916"/>
                </a:lnTo>
                <a:close/>
              </a:path>
              <a:path w="260350" h="671829">
                <a:moveTo>
                  <a:pt x="3810" y="474979"/>
                </a:moveTo>
                <a:lnTo>
                  <a:pt x="0" y="474979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4979"/>
                </a:lnTo>
                <a:close/>
              </a:path>
              <a:path w="260350" h="671829">
                <a:moveTo>
                  <a:pt x="3810" y="472566"/>
                </a:moveTo>
                <a:lnTo>
                  <a:pt x="0" y="472566"/>
                </a:lnTo>
                <a:lnTo>
                  <a:pt x="0" y="473709"/>
                </a:lnTo>
                <a:lnTo>
                  <a:pt x="3810" y="473709"/>
                </a:lnTo>
                <a:lnTo>
                  <a:pt x="3810" y="472566"/>
                </a:lnTo>
                <a:close/>
              </a:path>
              <a:path w="260350" h="671829">
                <a:moveTo>
                  <a:pt x="3810" y="468629"/>
                </a:moveTo>
                <a:lnTo>
                  <a:pt x="0" y="468629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8629"/>
                </a:lnTo>
                <a:close/>
              </a:path>
              <a:path w="260350" h="671829">
                <a:moveTo>
                  <a:pt x="3810" y="464819"/>
                </a:moveTo>
                <a:lnTo>
                  <a:pt x="2540" y="464819"/>
                </a:lnTo>
                <a:lnTo>
                  <a:pt x="2540" y="466216"/>
                </a:lnTo>
                <a:lnTo>
                  <a:pt x="0" y="466216"/>
                </a:lnTo>
                <a:lnTo>
                  <a:pt x="0" y="467359"/>
                </a:lnTo>
                <a:lnTo>
                  <a:pt x="3810" y="467359"/>
                </a:lnTo>
                <a:lnTo>
                  <a:pt x="3810" y="464819"/>
                </a:lnTo>
                <a:close/>
              </a:path>
              <a:path w="260350" h="671829">
                <a:moveTo>
                  <a:pt x="2539" y="455929"/>
                </a:moveTo>
                <a:lnTo>
                  <a:pt x="0" y="455929"/>
                </a:lnTo>
                <a:lnTo>
                  <a:pt x="0" y="459866"/>
                </a:lnTo>
                <a:lnTo>
                  <a:pt x="1269" y="459866"/>
                </a:lnTo>
                <a:lnTo>
                  <a:pt x="1269" y="458469"/>
                </a:lnTo>
                <a:lnTo>
                  <a:pt x="2539" y="458469"/>
                </a:lnTo>
                <a:lnTo>
                  <a:pt x="2539" y="455929"/>
                </a:lnTo>
                <a:close/>
              </a:path>
              <a:path w="260350" h="671829">
                <a:moveTo>
                  <a:pt x="3810" y="453516"/>
                </a:moveTo>
                <a:lnTo>
                  <a:pt x="0" y="453516"/>
                </a:lnTo>
                <a:lnTo>
                  <a:pt x="0" y="454659"/>
                </a:lnTo>
                <a:lnTo>
                  <a:pt x="3810" y="454659"/>
                </a:lnTo>
                <a:lnTo>
                  <a:pt x="3810" y="453516"/>
                </a:lnTo>
                <a:close/>
              </a:path>
              <a:path w="260350" h="671829">
                <a:moveTo>
                  <a:pt x="3810" y="449579"/>
                </a:moveTo>
                <a:lnTo>
                  <a:pt x="0" y="44957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9579"/>
                </a:lnTo>
                <a:close/>
              </a:path>
              <a:path w="260350" h="671829">
                <a:moveTo>
                  <a:pt x="3810" y="447166"/>
                </a:moveTo>
                <a:lnTo>
                  <a:pt x="0" y="447166"/>
                </a:lnTo>
                <a:lnTo>
                  <a:pt x="0" y="448309"/>
                </a:lnTo>
                <a:lnTo>
                  <a:pt x="3810" y="448309"/>
                </a:lnTo>
                <a:lnTo>
                  <a:pt x="3810" y="447166"/>
                </a:lnTo>
                <a:close/>
              </a:path>
              <a:path w="260350" h="671829">
                <a:moveTo>
                  <a:pt x="3810" y="443229"/>
                </a:moveTo>
                <a:lnTo>
                  <a:pt x="0" y="44322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43229"/>
                </a:lnTo>
                <a:close/>
              </a:path>
              <a:path w="260350" h="671829">
                <a:moveTo>
                  <a:pt x="3810" y="440816"/>
                </a:moveTo>
                <a:lnTo>
                  <a:pt x="0" y="440816"/>
                </a:lnTo>
                <a:lnTo>
                  <a:pt x="0" y="441959"/>
                </a:lnTo>
                <a:lnTo>
                  <a:pt x="3810" y="441959"/>
                </a:lnTo>
                <a:lnTo>
                  <a:pt x="3810" y="440816"/>
                </a:lnTo>
                <a:close/>
              </a:path>
              <a:path w="260350" h="671829">
                <a:moveTo>
                  <a:pt x="3810" y="436879"/>
                </a:moveTo>
                <a:lnTo>
                  <a:pt x="0" y="43687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6879"/>
                </a:lnTo>
                <a:close/>
              </a:path>
              <a:path w="260350" h="671829">
                <a:moveTo>
                  <a:pt x="3810" y="434466"/>
                </a:moveTo>
                <a:lnTo>
                  <a:pt x="0" y="434466"/>
                </a:lnTo>
                <a:lnTo>
                  <a:pt x="0" y="435609"/>
                </a:lnTo>
                <a:lnTo>
                  <a:pt x="3810" y="435609"/>
                </a:lnTo>
                <a:lnTo>
                  <a:pt x="3810" y="434466"/>
                </a:lnTo>
                <a:close/>
              </a:path>
              <a:path w="260350" h="671829">
                <a:moveTo>
                  <a:pt x="3810" y="430529"/>
                </a:moveTo>
                <a:lnTo>
                  <a:pt x="0" y="43052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30529"/>
                </a:lnTo>
                <a:close/>
              </a:path>
              <a:path w="260350" h="671829">
                <a:moveTo>
                  <a:pt x="3810" y="428116"/>
                </a:moveTo>
                <a:lnTo>
                  <a:pt x="0" y="428116"/>
                </a:lnTo>
                <a:lnTo>
                  <a:pt x="0" y="429259"/>
                </a:lnTo>
                <a:lnTo>
                  <a:pt x="3810" y="429259"/>
                </a:lnTo>
                <a:lnTo>
                  <a:pt x="3810" y="428116"/>
                </a:lnTo>
                <a:close/>
              </a:path>
              <a:path w="260350" h="671829">
                <a:moveTo>
                  <a:pt x="3810" y="424179"/>
                </a:moveTo>
                <a:lnTo>
                  <a:pt x="0" y="42417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4179"/>
                </a:lnTo>
                <a:close/>
              </a:path>
              <a:path w="260350" h="671829">
                <a:moveTo>
                  <a:pt x="260350" y="478789"/>
                </a:moveTo>
                <a:lnTo>
                  <a:pt x="256539" y="478789"/>
                </a:lnTo>
                <a:lnTo>
                  <a:pt x="256539" y="480059"/>
                </a:lnTo>
                <a:lnTo>
                  <a:pt x="260350" y="480059"/>
                </a:lnTo>
                <a:lnTo>
                  <a:pt x="260350" y="478789"/>
                </a:lnTo>
                <a:close/>
              </a:path>
              <a:path w="260350" h="671829">
                <a:moveTo>
                  <a:pt x="260350" y="474979"/>
                </a:moveTo>
                <a:lnTo>
                  <a:pt x="256539" y="474979"/>
                </a:lnTo>
                <a:lnTo>
                  <a:pt x="256539" y="477519"/>
                </a:lnTo>
                <a:lnTo>
                  <a:pt x="260350" y="477519"/>
                </a:lnTo>
                <a:lnTo>
                  <a:pt x="260350" y="474979"/>
                </a:lnTo>
                <a:close/>
              </a:path>
              <a:path w="260350" h="671829">
                <a:moveTo>
                  <a:pt x="260350" y="472439"/>
                </a:moveTo>
                <a:lnTo>
                  <a:pt x="256539" y="472439"/>
                </a:lnTo>
                <a:lnTo>
                  <a:pt x="256539" y="473709"/>
                </a:lnTo>
                <a:lnTo>
                  <a:pt x="260350" y="473709"/>
                </a:lnTo>
                <a:lnTo>
                  <a:pt x="260350" y="472439"/>
                </a:lnTo>
                <a:close/>
              </a:path>
              <a:path w="260350" h="671829">
                <a:moveTo>
                  <a:pt x="260350" y="468629"/>
                </a:moveTo>
                <a:lnTo>
                  <a:pt x="256539" y="468629"/>
                </a:lnTo>
                <a:lnTo>
                  <a:pt x="256539" y="471169"/>
                </a:lnTo>
                <a:lnTo>
                  <a:pt x="260350" y="471169"/>
                </a:lnTo>
                <a:lnTo>
                  <a:pt x="260350" y="468629"/>
                </a:lnTo>
                <a:close/>
              </a:path>
              <a:path w="260350" h="671829">
                <a:moveTo>
                  <a:pt x="260350" y="466089"/>
                </a:moveTo>
                <a:lnTo>
                  <a:pt x="256539" y="466089"/>
                </a:lnTo>
                <a:lnTo>
                  <a:pt x="256539" y="467359"/>
                </a:lnTo>
                <a:lnTo>
                  <a:pt x="260350" y="467359"/>
                </a:lnTo>
                <a:lnTo>
                  <a:pt x="260350" y="466089"/>
                </a:lnTo>
                <a:close/>
              </a:path>
              <a:path w="260350" h="671829">
                <a:moveTo>
                  <a:pt x="260350" y="462279"/>
                </a:moveTo>
                <a:lnTo>
                  <a:pt x="256539" y="462279"/>
                </a:lnTo>
                <a:lnTo>
                  <a:pt x="256539" y="464819"/>
                </a:lnTo>
                <a:lnTo>
                  <a:pt x="260350" y="464819"/>
                </a:lnTo>
                <a:lnTo>
                  <a:pt x="260350" y="462279"/>
                </a:lnTo>
                <a:close/>
              </a:path>
              <a:path w="260350" h="671829">
                <a:moveTo>
                  <a:pt x="260350" y="459739"/>
                </a:moveTo>
                <a:lnTo>
                  <a:pt x="256539" y="459739"/>
                </a:lnTo>
                <a:lnTo>
                  <a:pt x="256539" y="461009"/>
                </a:lnTo>
                <a:lnTo>
                  <a:pt x="260350" y="461009"/>
                </a:lnTo>
                <a:lnTo>
                  <a:pt x="260350" y="459739"/>
                </a:lnTo>
                <a:close/>
              </a:path>
              <a:path w="260350" h="671829">
                <a:moveTo>
                  <a:pt x="260350" y="455929"/>
                </a:moveTo>
                <a:lnTo>
                  <a:pt x="256539" y="455929"/>
                </a:lnTo>
                <a:lnTo>
                  <a:pt x="256539" y="458469"/>
                </a:lnTo>
                <a:lnTo>
                  <a:pt x="260350" y="458469"/>
                </a:lnTo>
                <a:lnTo>
                  <a:pt x="260350" y="455929"/>
                </a:lnTo>
                <a:close/>
              </a:path>
              <a:path w="260350" h="671829">
                <a:moveTo>
                  <a:pt x="260350" y="453389"/>
                </a:moveTo>
                <a:lnTo>
                  <a:pt x="256539" y="453389"/>
                </a:lnTo>
                <a:lnTo>
                  <a:pt x="256539" y="454659"/>
                </a:lnTo>
                <a:lnTo>
                  <a:pt x="260350" y="454659"/>
                </a:lnTo>
                <a:lnTo>
                  <a:pt x="260350" y="453389"/>
                </a:lnTo>
                <a:close/>
              </a:path>
              <a:path w="260350" h="671829">
                <a:moveTo>
                  <a:pt x="260350" y="449579"/>
                </a:moveTo>
                <a:lnTo>
                  <a:pt x="256539" y="449579"/>
                </a:lnTo>
                <a:lnTo>
                  <a:pt x="256539" y="452119"/>
                </a:lnTo>
                <a:lnTo>
                  <a:pt x="260350" y="452119"/>
                </a:lnTo>
                <a:lnTo>
                  <a:pt x="260350" y="449579"/>
                </a:lnTo>
                <a:close/>
              </a:path>
              <a:path w="260350" h="671829">
                <a:moveTo>
                  <a:pt x="260350" y="447039"/>
                </a:moveTo>
                <a:lnTo>
                  <a:pt x="256539" y="447039"/>
                </a:lnTo>
                <a:lnTo>
                  <a:pt x="256539" y="448309"/>
                </a:lnTo>
                <a:lnTo>
                  <a:pt x="260350" y="448309"/>
                </a:lnTo>
                <a:lnTo>
                  <a:pt x="260350" y="447039"/>
                </a:lnTo>
                <a:close/>
              </a:path>
              <a:path w="260350" h="671829">
                <a:moveTo>
                  <a:pt x="260350" y="443229"/>
                </a:moveTo>
                <a:lnTo>
                  <a:pt x="256539" y="443229"/>
                </a:lnTo>
                <a:lnTo>
                  <a:pt x="256539" y="445769"/>
                </a:lnTo>
                <a:lnTo>
                  <a:pt x="260350" y="445769"/>
                </a:lnTo>
                <a:lnTo>
                  <a:pt x="260350" y="443229"/>
                </a:lnTo>
                <a:close/>
              </a:path>
              <a:path w="260350" h="671829">
                <a:moveTo>
                  <a:pt x="260350" y="440689"/>
                </a:moveTo>
                <a:lnTo>
                  <a:pt x="256539" y="440689"/>
                </a:lnTo>
                <a:lnTo>
                  <a:pt x="256539" y="441959"/>
                </a:lnTo>
                <a:lnTo>
                  <a:pt x="260350" y="441959"/>
                </a:lnTo>
                <a:lnTo>
                  <a:pt x="260350" y="440689"/>
                </a:lnTo>
                <a:close/>
              </a:path>
              <a:path w="260350" h="671829">
                <a:moveTo>
                  <a:pt x="260350" y="436879"/>
                </a:moveTo>
                <a:lnTo>
                  <a:pt x="256539" y="436879"/>
                </a:lnTo>
                <a:lnTo>
                  <a:pt x="256539" y="439419"/>
                </a:lnTo>
                <a:lnTo>
                  <a:pt x="260350" y="439419"/>
                </a:lnTo>
                <a:lnTo>
                  <a:pt x="260350" y="436879"/>
                </a:lnTo>
                <a:close/>
              </a:path>
              <a:path w="260350" h="671829">
                <a:moveTo>
                  <a:pt x="260350" y="434339"/>
                </a:moveTo>
                <a:lnTo>
                  <a:pt x="256539" y="434339"/>
                </a:lnTo>
                <a:lnTo>
                  <a:pt x="256539" y="435609"/>
                </a:lnTo>
                <a:lnTo>
                  <a:pt x="260350" y="435609"/>
                </a:lnTo>
                <a:lnTo>
                  <a:pt x="260350" y="434339"/>
                </a:lnTo>
                <a:close/>
              </a:path>
              <a:path w="260350" h="671829">
                <a:moveTo>
                  <a:pt x="260350" y="430529"/>
                </a:moveTo>
                <a:lnTo>
                  <a:pt x="256539" y="430529"/>
                </a:lnTo>
                <a:lnTo>
                  <a:pt x="256539" y="433069"/>
                </a:lnTo>
                <a:lnTo>
                  <a:pt x="260350" y="433069"/>
                </a:lnTo>
                <a:lnTo>
                  <a:pt x="260350" y="430529"/>
                </a:lnTo>
                <a:close/>
              </a:path>
              <a:path w="260350" h="671829">
                <a:moveTo>
                  <a:pt x="260350" y="427989"/>
                </a:moveTo>
                <a:lnTo>
                  <a:pt x="256539" y="427989"/>
                </a:lnTo>
                <a:lnTo>
                  <a:pt x="256539" y="429259"/>
                </a:lnTo>
                <a:lnTo>
                  <a:pt x="260350" y="429259"/>
                </a:lnTo>
                <a:lnTo>
                  <a:pt x="260350" y="427989"/>
                </a:lnTo>
                <a:close/>
              </a:path>
              <a:path w="260350" h="671829">
                <a:moveTo>
                  <a:pt x="260350" y="424179"/>
                </a:moveTo>
                <a:lnTo>
                  <a:pt x="256539" y="424179"/>
                </a:lnTo>
                <a:lnTo>
                  <a:pt x="256539" y="426719"/>
                </a:lnTo>
                <a:lnTo>
                  <a:pt x="260350" y="426719"/>
                </a:lnTo>
                <a:lnTo>
                  <a:pt x="260350" y="424179"/>
                </a:lnTo>
                <a:close/>
              </a:path>
              <a:path w="260350" h="671829">
                <a:moveTo>
                  <a:pt x="3810" y="421639"/>
                </a:moveTo>
                <a:lnTo>
                  <a:pt x="0" y="421639"/>
                </a:lnTo>
                <a:lnTo>
                  <a:pt x="0" y="422909"/>
                </a:lnTo>
                <a:lnTo>
                  <a:pt x="3810" y="422909"/>
                </a:lnTo>
                <a:lnTo>
                  <a:pt x="3810" y="421639"/>
                </a:lnTo>
                <a:close/>
              </a:path>
              <a:path w="260350" h="671829">
                <a:moveTo>
                  <a:pt x="3810" y="417829"/>
                </a:moveTo>
                <a:lnTo>
                  <a:pt x="0" y="41782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7829"/>
                </a:lnTo>
                <a:close/>
              </a:path>
              <a:path w="260350" h="671829">
                <a:moveTo>
                  <a:pt x="260350" y="421639"/>
                </a:moveTo>
                <a:lnTo>
                  <a:pt x="256539" y="421639"/>
                </a:lnTo>
                <a:lnTo>
                  <a:pt x="256539" y="422909"/>
                </a:lnTo>
                <a:lnTo>
                  <a:pt x="260350" y="422909"/>
                </a:lnTo>
                <a:lnTo>
                  <a:pt x="260350" y="421639"/>
                </a:lnTo>
                <a:close/>
              </a:path>
              <a:path w="260350" h="671829">
                <a:moveTo>
                  <a:pt x="260350" y="417829"/>
                </a:moveTo>
                <a:lnTo>
                  <a:pt x="256539" y="417829"/>
                </a:lnTo>
                <a:lnTo>
                  <a:pt x="256539" y="420369"/>
                </a:lnTo>
                <a:lnTo>
                  <a:pt x="260350" y="420369"/>
                </a:lnTo>
                <a:lnTo>
                  <a:pt x="260350" y="417829"/>
                </a:lnTo>
                <a:close/>
              </a:path>
              <a:path w="260350" h="671829">
                <a:moveTo>
                  <a:pt x="3810" y="412750"/>
                </a:moveTo>
                <a:lnTo>
                  <a:pt x="0" y="412750"/>
                </a:lnTo>
                <a:lnTo>
                  <a:pt x="0" y="416559"/>
                </a:lnTo>
                <a:lnTo>
                  <a:pt x="3810" y="416559"/>
                </a:lnTo>
                <a:lnTo>
                  <a:pt x="3810" y="412750"/>
                </a:lnTo>
                <a:close/>
              </a:path>
              <a:path w="260350" h="671829">
                <a:moveTo>
                  <a:pt x="260350" y="412750"/>
                </a:moveTo>
                <a:lnTo>
                  <a:pt x="256539" y="412750"/>
                </a:lnTo>
                <a:lnTo>
                  <a:pt x="256539" y="416559"/>
                </a:lnTo>
                <a:lnTo>
                  <a:pt x="260350" y="416559"/>
                </a:lnTo>
                <a:lnTo>
                  <a:pt x="260350" y="412750"/>
                </a:lnTo>
                <a:close/>
              </a:path>
              <a:path w="260350" h="671829">
                <a:moveTo>
                  <a:pt x="3810" y="582930"/>
                </a:moveTo>
                <a:lnTo>
                  <a:pt x="0" y="582930"/>
                </a:lnTo>
                <a:lnTo>
                  <a:pt x="0" y="594360"/>
                </a:lnTo>
                <a:lnTo>
                  <a:pt x="1269" y="594360"/>
                </a:lnTo>
                <a:lnTo>
                  <a:pt x="1269" y="593089"/>
                </a:lnTo>
                <a:lnTo>
                  <a:pt x="2539" y="593089"/>
                </a:lnTo>
                <a:lnTo>
                  <a:pt x="2539" y="590550"/>
                </a:lnTo>
                <a:lnTo>
                  <a:pt x="3810" y="590550"/>
                </a:lnTo>
                <a:lnTo>
                  <a:pt x="3810" y="582930"/>
                </a:lnTo>
                <a:close/>
              </a:path>
              <a:path w="260350" h="671829">
                <a:moveTo>
                  <a:pt x="260350" y="582930"/>
                </a:moveTo>
                <a:lnTo>
                  <a:pt x="256539" y="582930"/>
                </a:lnTo>
                <a:lnTo>
                  <a:pt x="256539" y="640079"/>
                </a:lnTo>
                <a:lnTo>
                  <a:pt x="260350" y="640079"/>
                </a:lnTo>
                <a:lnTo>
                  <a:pt x="260350" y="582930"/>
                </a:lnTo>
                <a:close/>
              </a:path>
              <a:path w="260350" h="671829">
                <a:moveTo>
                  <a:pt x="260350" y="640080"/>
                </a:moveTo>
                <a:lnTo>
                  <a:pt x="256539" y="640080"/>
                </a:lnTo>
                <a:lnTo>
                  <a:pt x="256539" y="668020"/>
                </a:lnTo>
                <a:lnTo>
                  <a:pt x="177800" y="668020"/>
                </a:lnTo>
                <a:lnTo>
                  <a:pt x="177800" y="669289"/>
                </a:lnTo>
                <a:lnTo>
                  <a:pt x="176529" y="669289"/>
                </a:lnTo>
                <a:lnTo>
                  <a:pt x="176529" y="670560"/>
                </a:lnTo>
                <a:lnTo>
                  <a:pt x="175260" y="670560"/>
                </a:lnTo>
                <a:lnTo>
                  <a:pt x="175260" y="671829"/>
                </a:lnTo>
                <a:lnTo>
                  <a:pt x="260350" y="671829"/>
                </a:lnTo>
                <a:lnTo>
                  <a:pt x="260350" y="64008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5" name="bk object 4945"/>
          <p:cNvSpPr/>
          <p:nvPr/>
        </p:nvSpPr>
        <p:spPr>
          <a:xfrm>
            <a:off x="5706109" y="2918460"/>
            <a:ext cx="252729" cy="664210"/>
          </a:xfrm>
          <a:custGeom>
            <a:avLst/>
            <a:gdLst/>
            <a:ahLst/>
            <a:cxnLst/>
            <a:rect l="l" t="t" r="r" b="b"/>
            <a:pathLst>
              <a:path w="252729" h="664210">
                <a:moveTo>
                  <a:pt x="252729" y="1269"/>
                </a:moveTo>
                <a:lnTo>
                  <a:pt x="57150" y="1269"/>
                </a:lnTo>
                <a:lnTo>
                  <a:pt x="57150" y="3810"/>
                </a:lnTo>
                <a:lnTo>
                  <a:pt x="250189" y="3810"/>
                </a:lnTo>
                <a:lnTo>
                  <a:pt x="250189" y="6349"/>
                </a:lnTo>
                <a:lnTo>
                  <a:pt x="252729" y="6349"/>
                </a:lnTo>
                <a:lnTo>
                  <a:pt x="252729" y="1269"/>
                </a:lnTo>
                <a:close/>
              </a:path>
              <a:path w="252729" h="664210">
                <a:moveTo>
                  <a:pt x="59689" y="0"/>
                </a:moveTo>
                <a:lnTo>
                  <a:pt x="58419" y="0"/>
                </a:lnTo>
                <a:lnTo>
                  <a:pt x="58419" y="1269"/>
                </a:lnTo>
                <a:lnTo>
                  <a:pt x="59689" y="1269"/>
                </a:lnTo>
                <a:lnTo>
                  <a:pt x="59689" y="0"/>
                </a:lnTo>
                <a:close/>
              </a:path>
              <a:path w="252729" h="664210">
                <a:moveTo>
                  <a:pt x="252729" y="7620"/>
                </a:moveTo>
                <a:lnTo>
                  <a:pt x="250189" y="7620"/>
                </a:lnTo>
                <a:lnTo>
                  <a:pt x="250189" y="13969"/>
                </a:lnTo>
                <a:lnTo>
                  <a:pt x="252729" y="13969"/>
                </a:lnTo>
                <a:lnTo>
                  <a:pt x="252729" y="7620"/>
                </a:lnTo>
                <a:close/>
              </a:path>
              <a:path w="252729" h="664210">
                <a:moveTo>
                  <a:pt x="2539" y="92836"/>
                </a:moveTo>
                <a:lnTo>
                  <a:pt x="0" y="92836"/>
                </a:lnTo>
                <a:lnTo>
                  <a:pt x="0" y="102869"/>
                </a:lnTo>
                <a:lnTo>
                  <a:pt x="2539" y="102869"/>
                </a:lnTo>
                <a:lnTo>
                  <a:pt x="2539" y="92836"/>
                </a:lnTo>
                <a:close/>
              </a:path>
              <a:path w="252729" h="664210">
                <a:moveTo>
                  <a:pt x="252729" y="92836"/>
                </a:moveTo>
                <a:lnTo>
                  <a:pt x="250189" y="92836"/>
                </a:lnTo>
                <a:lnTo>
                  <a:pt x="250189" y="102869"/>
                </a:lnTo>
                <a:lnTo>
                  <a:pt x="252729" y="102869"/>
                </a:lnTo>
                <a:lnTo>
                  <a:pt x="252729" y="92836"/>
                </a:lnTo>
                <a:close/>
              </a:path>
              <a:path w="252729" h="664210">
                <a:moveTo>
                  <a:pt x="252729" y="89026"/>
                </a:moveTo>
                <a:lnTo>
                  <a:pt x="250189" y="89026"/>
                </a:lnTo>
                <a:lnTo>
                  <a:pt x="250189" y="92709"/>
                </a:lnTo>
                <a:lnTo>
                  <a:pt x="252729" y="92709"/>
                </a:lnTo>
                <a:lnTo>
                  <a:pt x="252729" y="89026"/>
                </a:lnTo>
                <a:close/>
              </a:path>
              <a:path w="252729" h="664210">
                <a:moveTo>
                  <a:pt x="2539" y="89153"/>
                </a:moveTo>
                <a:lnTo>
                  <a:pt x="0" y="89153"/>
                </a:lnTo>
                <a:lnTo>
                  <a:pt x="0" y="92709"/>
                </a:lnTo>
                <a:lnTo>
                  <a:pt x="2539" y="92709"/>
                </a:lnTo>
                <a:lnTo>
                  <a:pt x="2539" y="89153"/>
                </a:lnTo>
                <a:close/>
              </a:path>
              <a:path w="252729" h="664210">
                <a:moveTo>
                  <a:pt x="2539" y="86486"/>
                </a:moveTo>
                <a:lnTo>
                  <a:pt x="1269" y="86486"/>
                </a:lnTo>
                <a:lnTo>
                  <a:pt x="1269" y="87883"/>
                </a:lnTo>
                <a:lnTo>
                  <a:pt x="0" y="87883"/>
                </a:lnTo>
                <a:lnTo>
                  <a:pt x="0" y="88899"/>
                </a:lnTo>
                <a:lnTo>
                  <a:pt x="2539" y="88899"/>
                </a:lnTo>
                <a:lnTo>
                  <a:pt x="2539" y="86486"/>
                </a:lnTo>
                <a:close/>
              </a:path>
              <a:path w="252729" h="664210">
                <a:moveTo>
                  <a:pt x="252729" y="86486"/>
                </a:moveTo>
                <a:lnTo>
                  <a:pt x="250189" y="86486"/>
                </a:lnTo>
                <a:lnTo>
                  <a:pt x="250189" y="88899"/>
                </a:lnTo>
                <a:lnTo>
                  <a:pt x="252729" y="88899"/>
                </a:lnTo>
                <a:lnTo>
                  <a:pt x="252729" y="86486"/>
                </a:lnTo>
                <a:close/>
              </a:path>
              <a:path w="252729" h="664210">
                <a:moveTo>
                  <a:pt x="2539" y="85343"/>
                </a:moveTo>
                <a:lnTo>
                  <a:pt x="1269" y="85343"/>
                </a:lnTo>
                <a:lnTo>
                  <a:pt x="1269" y="86359"/>
                </a:lnTo>
                <a:lnTo>
                  <a:pt x="2539" y="86359"/>
                </a:lnTo>
                <a:lnTo>
                  <a:pt x="2539" y="85343"/>
                </a:lnTo>
                <a:close/>
              </a:path>
              <a:path w="252729" h="664210">
                <a:moveTo>
                  <a:pt x="252729" y="82803"/>
                </a:moveTo>
                <a:lnTo>
                  <a:pt x="250189" y="82803"/>
                </a:lnTo>
                <a:lnTo>
                  <a:pt x="250189" y="86359"/>
                </a:lnTo>
                <a:lnTo>
                  <a:pt x="252729" y="86359"/>
                </a:lnTo>
                <a:lnTo>
                  <a:pt x="252729" y="82803"/>
                </a:lnTo>
                <a:close/>
              </a:path>
              <a:path w="252729" h="664210">
                <a:moveTo>
                  <a:pt x="252729" y="80136"/>
                </a:moveTo>
                <a:lnTo>
                  <a:pt x="250189" y="80136"/>
                </a:lnTo>
                <a:lnTo>
                  <a:pt x="250189" y="82549"/>
                </a:lnTo>
                <a:lnTo>
                  <a:pt x="252729" y="82549"/>
                </a:lnTo>
                <a:lnTo>
                  <a:pt x="252729" y="80136"/>
                </a:lnTo>
                <a:close/>
              </a:path>
              <a:path w="252729" h="664210">
                <a:moveTo>
                  <a:pt x="252729" y="76453"/>
                </a:moveTo>
                <a:lnTo>
                  <a:pt x="250189" y="76453"/>
                </a:lnTo>
                <a:lnTo>
                  <a:pt x="250189" y="80009"/>
                </a:lnTo>
                <a:lnTo>
                  <a:pt x="252729" y="80009"/>
                </a:lnTo>
                <a:lnTo>
                  <a:pt x="252729" y="76453"/>
                </a:lnTo>
                <a:close/>
              </a:path>
              <a:path w="252729" h="664210">
                <a:moveTo>
                  <a:pt x="252729" y="73786"/>
                </a:moveTo>
                <a:lnTo>
                  <a:pt x="250189" y="73786"/>
                </a:lnTo>
                <a:lnTo>
                  <a:pt x="250189" y="76199"/>
                </a:lnTo>
                <a:lnTo>
                  <a:pt x="252729" y="76199"/>
                </a:lnTo>
                <a:lnTo>
                  <a:pt x="252729" y="73786"/>
                </a:lnTo>
                <a:close/>
              </a:path>
              <a:path w="252729" h="664210">
                <a:moveTo>
                  <a:pt x="252729" y="70103"/>
                </a:moveTo>
                <a:lnTo>
                  <a:pt x="250189" y="70103"/>
                </a:lnTo>
                <a:lnTo>
                  <a:pt x="250189" y="73659"/>
                </a:lnTo>
                <a:lnTo>
                  <a:pt x="252729" y="73659"/>
                </a:lnTo>
                <a:lnTo>
                  <a:pt x="252729" y="70103"/>
                </a:lnTo>
                <a:close/>
              </a:path>
              <a:path w="252729" h="664210">
                <a:moveTo>
                  <a:pt x="252729" y="67436"/>
                </a:moveTo>
                <a:lnTo>
                  <a:pt x="250189" y="67436"/>
                </a:lnTo>
                <a:lnTo>
                  <a:pt x="250189" y="69849"/>
                </a:lnTo>
                <a:lnTo>
                  <a:pt x="252729" y="69849"/>
                </a:lnTo>
                <a:lnTo>
                  <a:pt x="252729" y="67436"/>
                </a:lnTo>
                <a:close/>
              </a:path>
              <a:path w="252729" h="664210">
                <a:moveTo>
                  <a:pt x="252729" y="63753"/>
                </a:moveTo>
                <a:lnTo>
                  <a:pt x="250189" y="63753"/>
                </a:lnTo>
                <a:lnTo>
                  <a:pt x="250189" y="67309"/>
                </a:lnTo>
                <a:lnTo>
                  <a:pt x="252729" y="67309"/>
                </a:lnTo>
                <a:lnTo>
                  <a:pt x="252729" y="63753"/>
                </a:lnTo>
                <a:close/>
              </a:path>
              <a:path w="252729" h="664210">
                <a:moveTo>
                  <a:pt x="252729" y="61086"/>
                </a:moveTo>
                <a:lnTo>
                  <a:pt x="250189" y="61086"/>
                </a:lnTo>
                <a:lnTo>
                  <a:pt x="250189" y="63499"/>
                </a:lnTo>
                <a:lnTo>
                  <a:pt x="252729" y="63499"/>
                </a:lnTo>
                <a:lnTo>
                  <a:pt x="252729" y="61086"/>
                </a:lnTo>
                <a:close/>
              </a:path>
              <a:path w="252729" h="664210">
                <a:moveTo>
                  <a:pt x="252729" y="57403"/>
                </a:moveTo>
                <a:lnTo>
                  <a:pt x="250189" y="57403"/>
                </a:lnTo>
                <a:lnTo>
                  <a:pt x="250189" y="60959"/>
                </a:lnTo>
                <a:lnTo>
                  <a:pt x="252729" y="60959"/>
                </a:lnTo>
                <a:lnTo>
                  <a:pt x="252729" y="57403"/>
                </a:lnTo>
                <a:close/>
              </a:path>
              <a:path w="252729" h="664210">
                <a:moveTo>
                  <a:pt x="252729" y="54736"/>
                </a:moveTo>
                <a:lnTo>
                  <a:pt x="250189" y="54736"/>
                </a:lnTo>
                <a:lnTo>
                  <a:pt x="250189" y="57149"/>
                </a:lnTo>
                <a:lnTo>
                  <a:pt x="252729" y="57149"/>
                </a:lnTo>
                <a:lnTo>
                  <a:pt x="252729" y="54736"/>
                </a:lnTo>
                <a:close/>
              </a:path>
              <a:path w="252729" h="664210">
                <a:moveTo>
                  <a:pt x="252729" y="51053"/>
                </a:moveTo>
                <a:lnTo>
                  <a:pt x="250189" y="51053"/>
                </a:lnTo>
                <a:lnTo>
                  <a:pt x="250189" y="54609"/>
                </a:lnTo>
                <a:lnTo>
                  <a:pt x="252729" y="54609"/>
                </a:lnTo>
                <a:lnTo>
                  <a:pt x="252729" y="51053"/>
                </a:lnTo>
                <a:close/>
              </a:path>
              <a:path w="252729" h="664210">
                <a:moveTo>
                  <a:pt x="252729" y="48386"/>
                </a:moveTo>
                <a:lnTo>
                  <a:pt x="250189" y="48386"/>
                </a:lnTo>
                <a:lnTo>
                  <a:pt x="250189" y="50799"/>
                </a:lnTo>
                <a:lnTo>
                  <a:pt x="252729" y="50799"/>
                </a:lnTo>
                <a:lnTo>
                  <a:pt x="252729" y="48386"/>
                </a:lnTo>
                <a:close/>
              </a:path>
              <a:path w="252729" h="664210">
                <a:moveTo>
                  <a:pt x="252729" y="44703"/>
                </a:moveTo>
                <a:lnTo>
                  <a:pt x="250189" y="44703"/>
                </a:lnTo>
                <a:lnTo>
                  <a:pt x="250189" y="48259"/>
                </a:lnTo>
                <a:lnTo>
                  <a:pt x="252729" y="48259"/>
                </a:lnTo>
                <a:lnTo>
                  <a:pt x="252729" y="44703"/>
                </a:lnTo>
                <a:close/>
              </a:path>
              <a:path w="252729" h="664210">
                <a:moveTo>
                  <a:pt x="252729" y="42036"/>
                </a:moveTo>
                <a:lnTo>
                  <a:pt x="250189" y="42036"/>
                </a:lnTo>
                <a:lnTo>
                  <a:pt x="250189" y="44449"/>
                </a:lnTo>
                <a:lnTo>
                  <a:pt x="252729" y="44449"/>
                </a:lnTo>
                <a:lnTo>
                  <a:pt x="252729" y="42036"/>
                </a:lnTo>
                <a:close/>
              </a:path>
              <a:path w="252729" h="664210">
                <a:moveTo>
                  <a:pt x="252729" y="38353"/>
                </a:moveTo>
                <a:lnTo>
                  <a:pt x="250189" y="38353"/>
                </a:lnTo>
                <a:lnTo>
                  <a:pt x="250189" y="41909"/>
                </a:lnTo>
                <a:lnTo>
                  <a:pt x="252729" y="41909"/>
                </a:lnTo>
                <a:lnTo>
                  <a:pt x="252729" y="38353"/>
                </a:lnTo>
                <a:close/>
              </a:path>
              <a:path w="252729" h="664210">
                <a:moveTo>
                  <a:pt x="252729" y="35686"/>
                </a:moveTo>
                <a:lnTo>
                  <a:pt x="250189" y="35686"/>
                </a:lnTo>
                <a:lnTo>
                  <a:pt x="250189" y="38099"/>
                </a:lnTo>
                <a:lnTo>
                  <a:pt x="252729" y="38099"/>
                </a:lnTo>
                <a:lnTo>
                  <a:pt x="252729" y="35686"/>
                </a:lnTo>
                <a:close/>
              </a:path>
              <a:path w="252729" h="664210">
                <a:moveTo>
                  <a:pt x="252729" y="32003"/>
                </a:moveTo>
                <a:lnTo>
                  <a:pt x="250189" y="32003"/>
                </a:lnTo>
                <a:lnTo>
                  <a:pt x="250189" y="35559"/>
                </a:lnTo>
                <a:lnTo>
                  <a:pt x="252729" y="35559"/>
                </a:lnTo>
                <a:lnTo>
                  <a:pt x="252729" y="32003"/>
                </a:lnTo>
                <a:close/>
              </a:path>
              <a:path w="252729" h="664210">
                <a:moveTo>
                  <a:pt x="252729" y="29336"/>
                </a:moveTo>
                <a:lnTo>
                  <a:pt x="250189" y="29336"/>
                </a:lnTo>
                <a:lnTo>
                  <a:pt x="250189" y="31749"/>
                </a:lnTo>
                <a:lnTo>
                  <a:pt x="252729" y="31749"/>
                </a:lnTo>
                <a:lnTo>
                  <a:pt x="252729" y="29336"/>
                </a:lnTo>
                <a:close/>
              </a:path>
              <a:path w="252729" h="664210">
                <a:moveTo>
                  <a:pt x="252729" y="25653"/>
                </a:moveTo>
                <a:lnTo>
                  <a:pt x="250189" y="25653"/>
                </a:lnTo>
                <a:lnTo>
                  <a:pt x="250189" y="29209"/>
                </a:lnTo>
                <a:lnTo>
                  <a:pt x="252729" y="29209"/>
                </a:lnTo>
                <a:lnTo>
                  <a:pt x="252729" y="25653"/>
                </a:lnTo>
                <a:close/>
              </a:path>
              <a:path w="252729" h="664210">
                <a:moveTo>
                  <a:pt x="252729" y="22986"/>
                </a:moveTo>
                <a:lnTo>
                  <a:pt x="250189" y="22986"/>
                </a:lnTo>
                <a:lnTo>
                  <a:pt x="250189" y="25399"/>
                </a:lnTo>
                <a:lnTo>
                  <a:pt x="252729" y="25399"/>
                </a:lnTo>
                <a:lnTo>
                  <a:pt x="252729" y="22986"/>
                </a:lnTo>
                <a:close/>
              </a:path>
              <a:path w="252729" h="664210">
                <a:moveTo>
                  <a:pt x="252729" y="19303"/>
                </a:moveTo>
                <a:lnTo>
                  <a:pt x="250189" y="19303"/>
                </a:lnTo>
                <a:lnTo>
                  <a:pt x="250189" y="22859"/>
                </a:lnTo>
                <a:lnTo>
                  <a:pt x="252729" y="22859"/>
                </a:lnTo>
                <a:lnTo>
                  <a:pt x="252729" y="19303"/>
                </a:lnTo>
                <a:close/>
              </a:path>
              <a:path w="252729" h="664210">
                <a:moveTo>
                  <a:pt x="252729" y="16636"/>
                </a:moveTo>
                <a:lnTo>
                  <a:pt x="250189" y="16636"/>
                </a:lnTo>
                <a:lnTo>
                  <a:pt x="250189" y="19049"/>
                </a:lnTo>
                <a:lnTo>
                  <a:pt x="252729" y="19049"/>
                </a:lnTo>
                <a:lnTo>
                  <a:pt x="252729" y="16636"/>
                </a:lnTo>
                <a:close/>
              </a:path>
              <a:path w="252729" h="664210">
                <a:moveTo>
                  <a:pt x="252729" y="14223"/>
                </a:moveTo>
                <a:lnTo>
                  <a:pt x="250189" y="14223"/>
                </a:lnTo>
                <a:lnTo>
                  <a:pt x="250189" y="16509"/>
                </a:lnTo>
                <a:lnTo>
                  <a:pt x="252729" y="16509"/>
                </a:lnTo>
                <a:lnTo>
                  <a:pt x="252729" y="14223"/>
                </a:lnTo>
                <a:close/>
              </a:path>
              <a:path w="252729" h="664210">
                <a:moveTo>
                  <a:pt x="2539" y="102870"/>
                </a:moveTo>
                <a:lnTo>
                  <a:pt x="0" y="102870"/>
                </a:lnTo>
                <a:lnTo>
                  <a:pt x="0" y="140969"/>
                </a:lnTo>
                <a:lnTo>
                  <a:pt x="2539" y="140969"/>
                </a:lnTo>
                <a:lnTo>
                  <a:pt x="2539" y="102870"/>
                </a:lnTo>
                <a:close/>
              </a:path>
              <a:path w="252729" h="664210">
                <a:moveTo>
                  <a:pt x="252729" y="102870"/>
                </a:moveTo>
                <a:lnTo>
                  <a:pt x="250189" y="102870"/>
                </a:lnTo>
                <a:lnTo>
                  <a:pt x="250189" y="140969"/>
                </a:lnTo>
                <a:lnTo>
                  <a:pt x="252729" y="140969"/>
                </a:lnTo>
                <a:lnTo>
                  <a:pt x="252729" y="102870"/>
                </a:lnTo>
                <a:close/>
              </a:path>
              <a:path w="252729" h="664210">
                <a:moveTo>
                  <a:pt x="2539" y="140970"/>
                </a:moveTo>
                <a:lnTo>
                  <a:pt x="0" y="140970"/>
                </a:lnTo>
                <a:lnTo>
                  <a:pt x="0" y="153669"/>
                </a:lnTo>
                <a:lnTo>
                  <a:pt x="2539" y="153669"/>
                </a:lnTo>
                <a:lnTo>
                  <a:pt x="2539" y="140970"/>
                </a:lnTo>
                <a:close/>
              </a:path>
              <a:path w="252729" h="664210">
                <a:moveTo>
                  <a:pt x="252729" y="140970"/>
                </a:moveTo>
                <a:lnTo>
                  <a:pt x="250189" y="140970"/>
                </a:lnTo>
                <a:lnTo>
                  <a:pt x="250189" y="153669"/>
                </a:lnTo>
                <a:lnTo>
                  <a:pt x="252729" y="153669"/>
                </a:lnTo>
                <a:lnTo>
                  <a:pt x="252729" y="140970"/>
                </a:lnTo>
                <a:close/>
              </a:path>
              <a:path w="252729" h="664210">
                <a:moveTo>
                  <a:pt x="2539" y="153670"/>
                </a:moveTo>
                <a:lnTo>
                  <a:pt x="0" y="153670"/>
                </a:lnTo>
                <a:lnTo>
                  <a:pt x="0" y="204469"/>
                </a:lnTo>
                <a:lnTo>
                  <a:pt x="2539" y="204469"/>
                </a:lnTo>
                <a:lnTo>
                  <a:pt x="2539" y="153670"/>
                </a:lnTo>
                <a:close/>
              </a:path>
              <a:path w="252729" h="664210">
                <a:moveTo>
                  <a:pt x="252729" y="153670"/>
                </a:moveTo>
                <a:lnTo>
                  <a:pt x="250189" y="153670"/>
                </a:lnTo>
                <a:lnTo>
                  <a:pt x="250189" y="204469"/>
                </a:lnTo>
                <a:lnTo>
                  <a:pt x="252729" y="204469"/>
                </a:lnTo>
                <a:lnTo>
                  <a:pt x="252729" y="153670"/>
                </a:lnTo>
                <a:close/>
              </a:path>
              <a:path w="252729" h="664210">
                <a:moveTo>
                  <a:pt x="2539" y="204470"/>
                </a:moveTo>
                <a:lnTo>
                  <a:pt x="0" y="204470"/>
                </a:lnTo>
                <a:lnTo>
                  <a:pt x="0" y="261619"/>
                </a:lnTo>
                <a:lnTo>
                  <a:pt x="2539" y="261619"/>
                </a:lnTo>
                <a:lnTo>
                  <a:pt x="2539" y="204470"/>
                </a:lnTo>
                <a:close/>
              </a:path>
              <a:path w="252729" h="664210">
                <a:moveTo>
                  <a:pt x="252729" y="204470"/>
                </a:moveTo>
                <a:lnTo>
                  <a:pt x="250189" y="204470"/>
                </a:lnTo>
                <a:lnTo>
                  <a:pt x="250189" y="261619"/>
                </a:lnTo>
                <a:lnTo>
                  <a:pt x="252729" y="261619"/>
                </a:lnTo>
                <a:lnTo>
                  <a:pt x="252729" y="204470"/>
                </a:lnTo>
                <a:close/>
              </a:path>
              <a:path w="252729" h="664210">
                <a:moveTo>
                  <a:pt x="2539" y="261620"/>
                </a:moveTo>
                <a:lnTo>
                  <a:pt x="0" y="261620"/>
                </a:lnTo>
                <a:lnTo>
                  <a:pt x="0" y="299719"/>
                </a:lnTo>
                <a:lnTo>
                  <a:pt x="2539" y="299719"/>
                </a:lnTo>
                <a:lnTo>
                  <a:pt x="2539" y="261620"/>
                </a:lnTo>
                <a:close/>
              </a:path>
              <a:path w="252729" h="664210">
                <a:moveTo>
                  <a:pt x="252729" y="261620"/>
                </a:moveTo>
                <a:lnTo>
                  <a:pt x="250189" y="261620"/>
                </a:lnTo>
                <a:lnTo>
                  <a:pt x="250189" y="299719"/>
                </a:lnTo>
                <a:lnTo>
                  <a:pt x="252729" y="299719"/>
                </a:lnTo>
                <a:lnTo>
                  <a:pt x="252729" y="261620"/>
                </a:lnTo>
                <a:close/>
              </a:path>
              <a:path w="252729" h="664210">
                <a:moveTo>
                  <a:pt x="2539" y="355726"/>
                </a:moveTo>
                <a:lnTo>
                  <a:pt x="0" y="355726"/>
                </a:lnTo>
                <a:lnTo>
                  <a:pt x="0" y="369569"/>
                </a:lnTo>
                <a:lnTo>
                  <a:pt x="2539" y="369569"/>
                </a:lnTo>
                <a:lnTo>
                  <a:pt x="2539" y="355726"/>
                </a:lnTo>
                <a:close/>
              </a:path>
              <a:path w="252729" h="664210">
                <a:moveTo>
                  <a:pt x="252729" y="355726"/>
                </a:moveTo>
                <a:lnTo>
                  <a:pt x="250189" y="355726"/>
                </a:lnTo>
                <a:lnTo>
                  <a:pt x="250189" y="369569"/>
                </a:lnTo>
                <a:lnTo>
                  <a:pt x="252729" y="369569"/>
                </a:lnTo>
                <a:lnTo>
                  <a:pt x="252729" y="355726"/>
                </a:lnTo>
                <a:close/>
              </a:path>
              <a:path w="252729" h="664210">
                <a:moveTo>
                  <a:pt x="2539" y="353313"/>
                </a:moveTo>
                <a:lnTo>
                  <a:pt x="0" y="353313"/>
                </a:lnTo>
                <a:lnTo>
                  <a:pt x="0" y="355599"/>
                </a:lnTo>
                <a:lnTo>
                  <a:pt x="2539" y="355599"/>
                </a:lnTo>
                <a:lnTo>
                  <a:pt x="2539" y="353313"/>
                </a:lnTo>
                <a:close/>
              </a:path>
              <a:path w="252729" h="664210">
                <a:moveTo>
                  <a:pt x="252729" y="353313"/>
                </a:moveTo>
                <a:lnTo>
                  <a:pt x="250189" y="353313"/>
                </a:lnTo>
                <a:lnTo>
                  <a:pt x="250189" y="355599"/>
                </a:lnTo>
                <a:lnTo>
                  <a:pt x="252729" y="355599"/>
                </a:lnTo>
                <a:lnTo>
                  <a:pt x="252729" y="353313"/>
                </a:lnTo>
                <a:close/>
              </a:path>
              <a:path w="252729" h="664210">
                <a:moveTo>
                  <a:pt x="2539" y="349503"/>
                </a:moveTo>
                <a:lnTo>
                  <a:pt x="0" y="349503"/>
                </a:lnTo>
                <a:lnTo>
                  <a:pt x="0" y="353186"/>
                </a:lnTo>
                <a:lnTo>
                  <a:pt x="2539" y="353186"/>
                </a:lnTo>
                <a:lnTo>
                  <a:pt x="2539" y="349503"/>
                </a:lnTo>
                <a:close/>
              </a:path>
              <a:path w="252729" h="664210">
                <a:moveTo>
                  <a:pt x="252729" y="349503"/>
                </a:moveTo>
                <a:lnTo>
                  <a:pt x="250189" y="349503"/>
                </a:lnTo>
                <a:lnTo>
                  <a:pt x="250189" y="353186"/>
                </a:lnTo>
                <a:lnTo>
                  <a:pt x="252729" y="353186"/>
                </a:lnTo>
                <a:lnTo>
                  <a:pt x="252729" y="349503"/>
                </a:lnTo>
                <a:close/>
              </a:path>
              <a:path w="252729" h="664210">
                <a:moveTo>
                  <a:pt x="2539" y="346963"/>
                </a:moveTo>
                <a:lnTo>
                  <a:pt x="0" y="346963"/>
                </a:lnTo>
                <a:lnTo>
                  <a:pt x="0" y="349249"/>
                </a:lnTo>
                <a:lnTo>
                  <a:pt x="2539" y="349249"/>
                </a:lnTo>
                <a:lnTo>
                  <a:pt x="2539" y="346963"/>
                </a:lnTo>
                <a:close/>
              </a:path>
              <a:path w="252729" h="664210">
                <a:moveTo>
                  <a:pt x="252729" y="346963"/>
                </a:moveTo>
                <a:lnTo>
                  <a:pt x="250189" y="346963"/>
                </a:lnTo>
                <a:lnTo>
                  <a:pt x="250189" y="349249"/>
                </a:lnTo>
                <a:lnTo>
                  <a:pt x="252729" y="349249"/>
                </a:lnTo>
                <a:lnTo>
                  <a:pt x="252729" y="346963"/>
                </a:lnTo>
                <a:close/>
              </a:path>
              <a:path w="252729" h="664210">
                <a:moveTo>
                  <a:pt x="2539" y="343153"/>
                </a:moveTo>
                <a:lnTo>
                  <a:pt x="0" y="343153"/>
                </a:lnTo>
                <a:lnTo>
                  <a:pt x="0" y="346836"/>
                </a:lnTo>
                <a:lnTo>
                  <a:pt x="2539" y="346836"/>
                </a:lnTo>
                <a:lnTo>
                  <a:pt x="2539" y="343153"/>
                </a:lnTo>
                <a:close/>
              </a:path>
              <a:path w="252729" h="664210">
                <a:moveTo>
                  <a:pt x="252729" y="343153"/>
                </a:moveTo>
                <a:lnTo>
                  <a:pt x="250189" y="343153"/>
                </a:lnTo>
                <a:lnTo>
                  <a:pt x="250189" y="346836"/>
                </a:lnTo>
                <a:lnTo>
                  <a:pt x="252729" y="346836"/>
                </a:lnTo>
                <a:lnTo>
                  <a:pt x="252729" y="343153"/>
                </a:lnTo>
                <a:close/>
              </a:path>
              <a:path w="252729" h="664210">
                <a:moveTo>
                  <a:pt x="2539" y="340613"/>
                </a:moveTo>
                <a:lnTo>
                  <a:pt x="0" y="340613"/>
                </a:lnTo>
                <a:lnTo>
                  <a:pt x="0" y="342899"/>
                </a:lnTo>
                <a:lnTo>
                  <a:pt x="2539" y="342899"/>
                </a:lnTo>
                <a:lnTo>
                  <a:pt x="2539" y="340613"/>
                </a:lnTo>
                <a:close/>
              </a:path>
              <a:path w="252729" h="664210">
                <a:moveTo>
                  <a:pt x="252729" y="340613"/>
                </a:moveTo>
                <a:lnTo>
                  <a:pt x="250189" y="340613"/>
                </a:lnTo>
                <a:lnTo>
                  <a:pt x="250189" y="342899"/>
                </a:lnTo>
                <a:lnTo>
                  <a:pt x="252729" y="342899"/>
                </a:lnTo>
                <a:lnTo>
                  <a:pt x="252729" y="340613"/>
                </a:lnTo>
                <a:close/>
              </a:path>
              <a:path w="252729" h="664210">
                <a:moveTo>
                  <a:pt x="2539" y="336803"/>
                </a:moveTo>
                <a:lnTo>
                  <a:pt x="0" y="336803"/>
                </a:lnTo>
                <a:lnTo>
                  <a:pt x="0" y="340486"/>
                </a:lnTo>
                <a:lnTo>
                  <a:pt x="2539" y="340486"/>
                </a:lnTo>
                <a:lnTo>
                  <a:pt x="2539" y="336803"/>
                </a:lnTo>
                <a:close/>
              </a:path>
              <a:path w="252729" h="664210">
                <a:moveTo>
                  <a:pt x="252729" y="336803"/>
                </a:moveTo>
                <a:lnTo>
                  <a:pt x="250189" y="336803"/>
                </a:lnTo>
                <a:lnTo>
                  <a:pt x="250189" y="340486"/>
                </a:lnTo>
                <a:lnTo>
                  <a:pt x="252729" y="340486"/>
                </a:lnTo>
                <a:lnTo>
                  <a:pt x="252729" y="336803"/>
                </a:lnTo>
                <a:close/>
              </a:path>
              <a:path w="252729" h="664210">
                <a:moveTo>
                  <a:pt x="2539" y="334263"/>
                </a:moveTo>
                <a:lnTo>
                  <a:pt x="0" y="334263"/>
                </a:lnTo>
                <a:lnTo>
                  <a:pt x="0" y="336549"/>
                </a:lnTo>
                <a:lnTo>
                  <a:pt x="2539" y="336549"/>
                </a:lnTo>
                <a:lnTo>
                  <a:pt x="2539" y="334263"/>
                </a:lnTo>
                <a:close/>
              </a:path>
              <a:path w="252729" h="664210">
                <a:moveTo>
                  <a:pt x="252729" y="334263"/>
                </a:moveTo>
                <a:lnTo>
                  <a:pt x="250189" y="334263"/>
                </a:lnTo>
                <a:lnTo>
                  <a:pt x="250189" y="336549"/>
                </a:lnTo>
                <a:lnTo>
                  <a:pt x="252729" y="336549"/>
                </a:lnTo>
                <a:lnTo>
                  <a:pt x="252729" y="334263"/>
                </a:lnTo>
                <a:close/>
              </a:path>
              <a:path w="252729" h="664210">
                <a:moveTo>
                  <a:pt x="2539" y="330453"/>
                </a:moveTo>
                <a:lnTo>
                  <a:pt x="0" y="330453"/>
                </a:lnTo>
                <a:lnTo>
                  <a:pt x="0" y="334136"/>
                </a:lnTo>
                <a:lnTo>
                  <a:pt x="2539" y="334136"/>
                </a:lnTo>
                <a:lnTo>
                  <a:pt x="2539" y="330453"/>
                </a:lnTo>
                <a:close/>
              </a:path>
              <a:path w="252729" h="664210">
                <a:moveTo>
                  <a:pt x="252729" y="330453"/>
                </a:moveTo>
                <a:lnTo>
                  <a:pt x="250189" y="330453"/>
                </a:lnTo>
                <a:lnTo>
                  <a:pt x="250189" y="334136"/>
                </a:lnTo>
                <a:lnTo>
                  <a:pt x="252729" y="334136"/>
                </a:lnTo>
                <a:lnTo>
                  <a:pt x="252729" y="330453"/>
                </a:lnTo>
                <a:close/>
              </a:path>
              <a:path w="252729" h="664210">
                <a:moveTo>
                  <a:pt x="2539" y="327913"/>
                </a:moveTo>
                <a:lnTo>
                  <a:pt x="0" y="327913"/>
                </a:lnTo>
                <a:lnTo>
                  <a:pt x="0" y="330199"/>
                </a:lnTo>
                <a:lnTo>
                  <a:pt x="2539" y="330199"/>
                </a:lnTo>
                <a:lnTo>
                  <a:pt x="2539" y="327913"/>
                </a:lnTo>
                <a:close/>
              </a:path>
              <a:path w="252729" h="664210">
                <a:moveTo>
                  <a:pt x="252729" y="327913"/>
                </a:moveTo>
                <a:lnTo>
                  <a:pt x="250189" y="327913"/>
                </a:lnTo>
                <a:lnTo>
                  <a:pt x="250189" y="330199"/>
                </a:lnTo>
                <a:lnTo>
                  <a:pt x="252729" y="330199"/>
                </a:lnTo>
                <a:lnTo>
                  <a:pt x="252729" y="327913"/>
                </a:lnTo>
                <a:close/>
              </a:path>
              <a:path w="252729" h="664210">
                <a:moveTo>
                  <a:pt x="2539" y="324103"/>
                </a:moveTo>
                <a:lnTo>
                  <a:pt x="0" y="324103"/>
                </a:lnTo>
                <a:lnTo>
                  <a:pt x="0" y="327786"/>
                </a:lnTo>
                <a:lnTo>
                  <a:pt x="2539" y="327786"/>
                </a:lnTo>
                <a:lnTo>
                  <a:pt x="2539" y="324103"/>
                </a:lnTo>
                <a:close/>
              </a:path>
              <a:path w="252729" h="664210">
                <a:moveTo>
                  <a:pt x="252729" y="324103"/>
                </a:moveTo>
                <a:lnTo>
                  <a:pt x="250189" y="324103"/>
                </a:lnTo>
                <a:lnTo>
                  <a:pt x="250189" y="327786"/>
                </a:lnTo>
                <a:lnTo>
                  <a:pt x="252729" y="327786"/>
                </a:lnTo>
                <a:lnTo>
                  <a:pt x="252729" y="324103"/>
                </a:lnTo>
                <a:close/>
              </a:path>
              <a:path w="252729" h="664210">
                <a:moveTo>
                  <a:pt x="2539" y="321563"/>
                </a:moveTo>
                <a:lnTo>
                  <a:pt x="0" y="321563"/>
                </a:lnTo>
                <a:lnTo>
                  <a:pt x="0" y="323849"/>
                </a:lnTo>
                <a:lnTo>
                  <a:pt x="2539" y="323849"/>
                </a:lnTo>
                <a:lnTo>
                  <a:pt x="2539" y="321563"/>
                </a:lnTo>
                <a:close/>
              </a:path>
              <a:path w="252729" h="664210">
                <a:moveTo>
                  <a:pt x="252729" y="321563"/>
                </a:moveTo>
                <a:lnTo>
                  <a:pt x="250189" y="321563"/>
                </a:lnTo>
                <a:lnTo>
                  <a:pt x="250189" y="323849"/>
                </a:lnTo>
                <a:lnTo>
                  <a:pt x="252729" y="323849"/>
                </a:lnTo>
                <a:lnTo>
                  <a:pt x="252729" y="321563"/>
                </a:lnTo>
                <a:close/>
              </a:path>
              <a:path w="252729" h="664210">
                <a:moveTo>
                  <a:pt x="2539" y="317753"/>
                </a:moveTo>
                <a:lnTo>
                  <a:pt x="0" y="317753"/>
                </a:lnTo>
                <a:lnTo>
                  <a:pt x="0" y="321436"/>
                </a:lnTo>
                <a:lnTo>
                  <a:pt x="2539" y="321436"/>
                </a:lnTo>
                <a:lnTo>
                  <a:pt x="2539" y="317753"/>
                </a:lnTo>
                <a:close/>
              </a:path>
              <a:path w="252729" h="664210">
                <a:moveTo>
                  <a:pt x="252729" y="317753"/>
                </a:moveTo>
                <a:lnTo>
                  <a:pt x="250189" y="317753"/>
                </a:lnTo>
                <a:lnTo>
                  <a:pt x="250189" y="321436"/>
                </a:lnTo>
                <a:lnTo>
                  <a:pt x="252729" y="321436"/>
                </a:lnTo>
                <a:lnTo>
                  <a:pt x="252729" y="317753"/>
                </a:lnTo>
                <a:close/>
              </a:path>
              <a:path w="252729" h="664210">
                <a:moveTo>
                  <a:pt x="2539" y="308863"/>
                </a:moveTo>
                <a:lnTo>
                  <a:pt x="0" y="308863"/>
                </a:lnTo>
                <a:lnTo>
                  <a:pt x="0" y="317499"/>
                </a:lnTo>
                <a:lnTo>
                  <a:pt x="2539" y="317499"/>
                </a:lnTo>
                <a:lnTo>
                  <a:pt x="2539" y="308863"/>
                </a:lnTo>
                <a:close/>
              </a:path>
              <a:path w="252729" h="664210">
                <a:moveTo>
                  <a:pt x="252729" y="308863"/>
                </a:moveTo>
                <a:lnTo>
                  <a:pt x="250189" y="308863"/>
                </a:lnTo>
                <a:lnTo>
                  <a:pt x="250189" y="317499"/>
                </a:lnTo>
                <a:lnTo>
                  <a:pt x="252729" y="317499"/>
                </a:lnTo>
                <a:lnTo>
                  <a:pt x="252729" y="308863"/>
                </a:lnTo>
                <a:close/>
              </a:path>
              <a:path w="252729" h="664210">
                <a:moveTo>
                  <a:pt x="2539" y="305053"/>
                </a:moveTo>
                <a:lnTo>
                  <a:pt x="0" y="305053"/>
                </a:lnTo>
                <a:lnTo>
                  <a:pt x="0" y="308736"/>
                </a:lnTo>
                <a:lnTo>
                  <a:pt x="2539" y="308736"/>
                </a:lnTo>
                <a:lnTo>
                  <a:pt x="2539" y="305053"/>
                </a:lnTo>
                <a:close/>
              </a:path>
              <a:path w="252729" h="664210">
                <a:moveTo>
                  <a:pt x="252729" y="305053"/>
                </a:moveTo>
                <a:lnTo>
                  <a:pt x="250189" y="305053"/>
                </a:lnTo>
                <a:lnTo>
                  <a:pt x="250189" y="308736"/>
                </a:lnTo>
                <a:lnTo>
                  <a:pt x="252729" y="308736"/>
                </a:lnTo>
                <a:lnTo>
                  <a:pt x="252729" y="305053"/>
                </a:lnTo>
                <a:close/>
              </a:path>
              <a:path w="252729" h="664210">
                <a:moveTo>
                  <a:pt x="2539" y="302513"/>
                </a:moveTo>
                <a:lnTo>
                  <a:pt x="0" y="302513"/>
                </a:lnTo>
                <a:lnTo>
                  <a:pt x="0" y="304799"/>
                </a:lnTo>
                <a:lnTo>
                  <a:pt x="2539" y="304799"/>
                </a:lnTo>
                <a:lnTo>
                  <a:pt x="2539" y="302513"/>
                </a:lnTo>
                <a:close/>
              </a:path>
              <a:path w="252729" h="664210">
                <a:moveTo>
                  <a:pt x="252729" y="302513"/>
                </a:moveTo>
                <a:lnTo>
                  <a:pt x="250189" y="302513"/>
                </a:lnTo>
                <a:lnTo>
                  <a:pt x="250189" y="304799"/>
                </a:lnTo>
                <a:lnTo>
                  <a:pt x="252729" y="304799"/>
                </a:lnTo>
                <a:lnTo>
                  <a:pt x="252729" y="302513"/>
                </a:lnTo>
                <a:close/>
              </a:path>
              <a:path w="252729" h="664210">
                <a:moveTo>
                  <a:pt x="2539" y="299973"/>
                </a:moveTo>
                <a:lnTo>
                  <a:pt x="0" y="299973"/>
                </a:lnTo>
                <a:lnTo>
                  <a:pt x="0" y="302386"/>
                </a:lnTo>
                <a:lnTo>
                  <a:pt x="2539" y="302386"/>
                </a:lnTo>
                <a:lnTo>
                  <a:pt x="2539" y="299973"/>
                </a:lnTo>
                <a:close/>
              </a:path>
              <a:path w="252729" h="664210">
                <a:moveTo>
                  <a:pt x="252729" y="299973"/>
                </a:moveTo>
                <a:lnTo>
                  <a:pt x="250189" y="299973"/>
                </a:lnTo>
                <a:lnTo>
                  <a:pt x="250189" y="302386"/>
                </a:lnTo>
                <a:lnTo>
                  <a:pt x="252729" y="302386"/>
                </a:lnTo>
                <a:lnTo>
                  <a:pt x="252729" y="299973"/>
                </a:lnTo>
                <a:close/>
              </a:path>
              <a:path w="252729" h="664210">
                <a:moveTo>
                  <a:pt x="2539" y="369570"/>
                </a:moveTo>
                <a:lnTo>
                  <a:pt x="0" y="369570"/>
                </a:lnTo>
                <a:lnTo>
                  <a:pt x="0" y="407669"/>
                </a:lnTo>
                <a:lnTo>
                  <a:pt x="2539" y="407669"/>
                </a:lnTo>
                <a:lnTo>
                  <a:pt x="2539" y="369570"/>
                </a:lnTo>
                <a:close/>
              </a:path>
              <a:path w="252729" h="664210">
                <a:moveTo>
                  <a:pt x="252729" y="369570"/>
                </a:moveTo>
                <a:lnTo>
                  <a:pt x="250189" y="369570"/>
                </a:lnTo>
                <a:lnTo>
                  <a:pt x="250189" y="407669"/>
                </a:lnTo>
                <a:lnTo>
                  <a:pt x="252729" y="407669"/>
                </a:lnTo>
                <a:lnTo>
                  <a:pt x="252729" y="369570"/>
                </a:lnTo>
                <a:close/>
              </a:path>
              <a:path w="252729" h="664210">
                <a:moveTo>
                  <a:pt x="2539" y="576579"/>
                </a:moveTo>
                <a:lnTo>
                  <a:pt x="0" y="576579"/>
                </a:lnTo>
                <a:lnTo>
                  <a:pt x="0" y="577849"/>
                </a:lnTo>
                <a:lnTo>
                  <a:pt x="2539" y="577849"/>
                </a:lnTo>
                <a:lnTo>
                  <a:pt x="2539" y="576579"/>
                </a:lnTo>
                <a:close/>
              </a:path>
              <a:path w="252729" h="664210">
                <a:moveTo>
                  <a:pt x="2539" y="572769"/>
                </a:moveTo>
                <a:lnTo>
                  <a:pt x="0" y="572769"/>
                </a:lnTo>
                <a:lnTo>
                  <a:pt x="0" y="575309"/>
                </a:lnTo>
                <a:lnTo>
                  <a:pt x="2539" y="575309"/>
                </a:lnTo>
                <a:lnTo>
                  <a:pt x="2539" y="572769"/>
                </a:lnTo>
                <a:close/>
              </a:path>
              <a:path w="252729" h="664210">
                <a:moveTo>
                  <a:pt x="252729" y="576579"/>
                </a:moveTo>
                <a:lnTo>
                  <a:pt x="250189" y="576579"/>
                </a:lnTo>
                <a:lnTo>
                  <a:pt x="250189" y="577849"/>
                </a:lnTo>
                <a:lnTo>
                  <a:pt x="252729" y="577849"/>
                </a:lnTo>
                <a:lnTo>
                  <a:pt x="252729" y="576579"/>
                </a:lnTo>
                <a:close/>
              </a:path>
              <a:path w="252729" h="664210">
                <a:moveTo>
                  <a:pt x="252729" y="572769"/>
                </a:moveTo>
                <a:lnTo>
                  <a:pt x="250189" y="572769"/>
                </a:lnTo>
                <a:lnTo>
                  <a:pt x="250189" y="575309"/>
                </a:lnTo>
                <a:lnTo>
                  <a:pt x="252729" y="575309"/>
                </a:lnTo>
                <a:lnTo>
                  <a:pt x="252729" y="572769"/>
                </a:lnTo>
                <a:close/>
              </a:path>
              <a:path w="252729" h="664210">
                <a:moveTo>
                  <a:pt x="2539" y="570229"/>
                </a:moveTo>
                <a:lnTo>
                  <a:pt x="0" y="570229"/>
                </a:lnTo>
                <a:lnTo>
                  <a:pt x="0" y="571499"/>
                </a:lnTo>
                <a:lnTo>
                  <a:pt x="2539" y="571499"/>
                </a:lnTo>
                <a:lnTo>
                  <a:pt x="2539" y="570229"/>
                </a:lnTo>
                <a:close/>
              </a:path>
              <a:path w="252729" h="664210">
                <a:moveTo>
                  <a:pt x="2539" y="566419"/>
                </a:moveTo>
                <a:lnTo>
                  <a:pt x="0" y="566419"/>
                </a:lnTo>
                <a:lnTo>
                  <a:pt x="0" y="568959"/>
                </a:lnTo>
                <a:lnTo>
                  <a:pt x="2539" y="568959"/>
                </a:lnTo>
                <a:lnTo>
                  <a:pt x="2539" y="566419"/>
                </a:lnTo>
                <a:close/>
              </a:path>
              <a:path w="252729" h="664210">
                <a:moveTo>
                  <a:pt x="252729" y="570229"/>
                </a:moveTo>
                <a:lnTo>
                  <a:pt x="250189" y="570229"/>
                </a:lnTo>
                <a:lnTo>
                  <a:pt x="250189" y="571499"/>
                </a:lnTo>
                <a:lnTo>
                  <a:pt x="252729" y="571499"/>
                </a:lnTo>
                <a:lnTo>
                  <a:pt x="252729" y="570229"/>
                </a:lnTo>
                <a:close/>
              </a:path>
              <a:path w="252729" h="664210">
                <a:moveTo>
                  <a:pt x="252729" y="566419"/>
                </a:moveTo>
                <a:lnTo>
                  <a:pt x="250189" y="566419"/>
                </a:lnTo>
                <a:lnTo>
                  <a:pt x="250189" y="568959"/>
                </a:lnTo>
                <a:lnTo>
                  <a:pt x="252729" y="568959"/>
                </a:lnTo>
                <a:lnTo>
                  <a:pt x="252729" y="566419"/>
                </a:lnTo>
                <a:close/>
              </a:path>
              <a:path w="252729" h="664210">
                <a:moveTo>
                  <a:pt x="2539" y="563879"/>
                </a:moveTo>
                <a:lnTo>
                  <a:pt x="0" y="563879"/>
                </a:lnTo>
                <a:lnTo>
                  <a:pt x="0" y="565149"/>
                </a:lnTo>
                <a:lnTo>
                  <a:pt x="2539" y="565149"/>
                </a:lnTo>
                <a:lnTo>
                  <a:pt x="2539" y="563879"/>
                </a:lnTo>
                <a:close/>
              </a:path>
              <a:path w="252729" h="664210">
                <a:moveTo>
                  <a:pt x="2539" y="560069"/>
                </a:moveTo>
                <a:lnTo>
                  <a:pt x="0" y="560069"/>
                </a:lnTo>
                <a:lnTo>
                  <a:pt x="0" y="562609"/>
                </a:lnTo>
                <a:lnTo>
                  <a:pt x="2539" y="562609"/>
                </a:lnTo>
                <a:lnTo>
                  <a:pt x="2539" y="560069"/>
                </a:lnTo>
                <a:close/>
              </a:path>
              <a:path w="252729" h="664210">
                <a:moveTo>
                  <a:pt x="252729" y="563879"/>
                </a:moveTo>
                <a:lnTo>
                  <a:pt x="250189" y="563879"/>
                </a:lnTo>
                <a:lnTo>
                  <a:pt x="250189" y="565149"/>
                </a:lnTo>
                <a:lnTo>
                  <a:pt x="252729" y="565149"/>
                </a:lnTo>
                <a:lnTo>
                  <a:pt x="252729" y="563879"/>
                </a:lnTo>
                <a:close/>
              </a:path>
              <a:path w="252729" h="664210">
                <a:moveTo>
                  <a:pt x="252729" y="560069"/>
                </a:moveTo>
                <a:lnTo>
                  <a:pt x="250189" y="560069"/>
                </a:lnTo>
                <a:lnTo>
                  <a:pt x="250189" y="562609"/>
                </a:lnTo>
                <a:lnTo>
                  <a:pt x="252729" y="562609"/>
                </a:lnTo>
                <a:lnTo>
                  <a:pt x="252729" y="560069"/>
                </a:lnTo>
                <a:close/>
              </a:path>
              <a:path w="252729" h="664210">
                <a:moveTo>
                  <a:pt x="2539" y="557529"/>
                </a:moveTo>
                <a:lnTo>
                  <a:pt x="0" y="557529"/>
                </a:lnTo>
                <a:lnTo>
                  <a:pt x="0" y="558799"/>
                </a:lnTo>
                <a:lnTo>
                  <a:pt x="2539" y="558799"/>
                </a:lnTo>
                <a:lnTo>
                  <a:pt x="2539" y="557529"/>
                </a:lnTo>
                <a:close/>
              </a:path>
              <a:path w="252729" h="664210">
                <a:moveTo>
                  <a:pt x="2539" y="553719"/>
                </a:moveTo>
                <a:lnTo>
                  <a:pt x="0" y="553719"/>
                </a:lnTo>
                <a:lnTo>
                  <a:pt x="0" y="556259"/>
                </a:lnTo>
                <a:lnTo>
                  <a:pt x="2539" y="556259"/>
                </a:lnTo>
                <a:lnTo>
                  <a:pt x="2539" y="553719"/>
                </a:lnTo>
                <a:close/>
              </a:path>
              <a:path w="252729" h="664210">
                <a:moveTo>
                  <a:pt x="252729" y="557529"/>
                </a:moveTo>
                <a:lnTo>
                  <a:pt x="250189" y="557529"/>
                </a:lnTo>
                <a:lnTo>
                  <a:pt x="250189" y="558799"/>
                </a:lnTo>
                <a:lnTo>
                  <a:pt x="252729" y="558799"/>
                </a:lnTo>
                <a:lnTo>
                  <a:pt x="252729" y="557529"/>
                </a:lnTo>
                <a:close/>
              </a:path>
              <a:path w="252729" h="664210">
                <a:moveTo>
                  <a:pt x="252729" y="553719"/>
                </a:moveTo>
                <a:lnTo>
                  <a:pt x="250189" y="553719"/>
                </a:lnTo>
                <a:lnTo>
                  <a:pt x="250189" y="556259"/>
                </a:lnTo>
                <a:lnTo>
                  <a:pt x="252729" y="556259"/>
                </a:lnTo>
                <a:lnTo>
                  <a:pt x="252729" y="553719"/>
                </a:lnTo>
                <a:close/>
              </a:path>
              <a:path w="252729" h="664210">
                <a:moveTo>
                  <a:pt x="2539" y="551179"/>
                </a:moveTo>
                <a:lnTo>
                  <a:pt x="0" y="551179"/>
                </a:lnTo>
                <a:lnTo>
                  <a:pt x="0" y="552449"/>
                </a:lnTo>
                <a:lnTo>
                  <a:pt x="2539" y="552449"/>
                </a:lnTo>
                <a:lnTo>
                  <a:pt x="2539" y="551179"/>
                </a:lnTo>
                <a:close/>
              </a:path>
              <a:path w="252729" h="664210">
                <a:moveTo>
                  <a:pt x="2539" y="547369"/>
                </a:moveTo>
                <a:lnTo>
                  <a:pt x="0" y="547369"/>
                </a:lnTo>
                <a:lnTo>
                  <a:pt x="0" y="549909"/>
                </a:lnTo>
                <a:lnTo>
                  <a:pt x="2539" y="549909"/>
                </a:lnTo>
                <a:lnTo>
                  <a:pt x="2539" y="547369"/>
                </a:lnTo>
                <a:close/>
              </a:path>
              <a:path w="252729" h="664210">
                <a:moveTo>
                  <a:pt x="252729" y="551179"/>
                </a:moveTo>
                <a:lnTo>
                  <a:pt x="250189" y="551179"/>
                </a:lnTo>
                <a:lnTo>
                  <a:pt x="250189" y="552449"/>
                </a:lnTo>
                <a:lnTo>
                  <a:pt x="252729" y="552449"/>
                </a:lnTo>
                <a:lnTo>
                  <a:pt x="252729" y="551179"/>
                </a:lnTo>
                <a:close/>
              </a:path>
              <a:path w="252729" h="664210">
                <a:moveTo>
                  <a:pt x="252729" y="547369"/>
                </a:moveTo>
                <a:lnTo>
                  <a:pt x="250189" y="547369"/>
                </a:lnTo>
                <a:lnTo>
                  <a:pt x="250189" y="549909"/>
                </a:lnTo>
                <a:lnTo>
                  <a:pt x="252729" y="549909"/>
                </a:lnTo>
                <a:lnTo>
                  <a:pt x="252729" y="547369"/>
                </a:lnTo>
                <a:close/>
              </a:path>
              <a:path w="252729" h="664210">
                <a:moveTo>
                  <a:pt x="2539" y="544829"/>
                </a:moveTo>
                <a:lnTo>
                  <a:pt x="0" y="544829"/>
                </a:lnTo>
                <a:lnTo>
                  <a:pt x="0" y="546099"/>
                </a:lnTo>
                <a:lnTo>
                  <a:pt x="2539" y="546099"/>
                </a:lnTo>
                <a:lnTo>
                  <a:pt x="2539" y="544829"/>
                </a:lnTo>
                <a:close/>
              </a:path>
              <a:path w="252729" h="664210">
                <a:moveTo>
                  <a:pt x="2539" y="541019"/>
                </a:moveTo>
                <a:lnTo>
                  <a:pt x="0" y="541019"/>
                </a:lnTo>
                <a:lnTo>
                  <a:pt x="0" y="543559"/>
                </a:lnTo>
                <a:lnTo>
                  <a:pt x="2539" y="543559"/>
                </a:lnTo>
                <a:lnTo>
                  <a:pt x="2539" y="541019"/>
                </a:lnTo>
                <a:close/>
              </a:path>
              <a:path w="252729" h="664210">
                <a:moveTo>
                  <a:pt x="252729" y="544829"/>
                </a:moveTo>
                <a:lnTo>
                  <a:pt x="250189" y="544829"/>
                </a:lnTo>
                <a:lnTo>
                  <a:pt x="250189" y="546099"/>
                </a:lnTo>
                <a:lnTo>
                  <a:pt x="252729" y="546099"/>
                </a:lnTo>
                <a:lnTo>
                  <a:pt x="252729" y="544829"/>
                </a:lnTo>
                <a:close/>
              </a:path>
              <a:path w="252729" h="664210">
                <a:moveTo>
                  <a:pt x="252729" y="541019"/>
                </a:moveTo>
                <a:lnTo>
                  <a:pt x="250189" y="541019"/>
                </a:lnTo>
                <a:lnTo>
                  <a:pt x="250189" y="543559"/>
                </a:lnTo>
                <a:lnTo>
                  <a:pt x="252729" y="543559"/>
                </a:lnTo>
                <a:lnTo>
                  <a:pt x="252729" y="541019"/>
                </a:lnTo>
                <a:close/>
              </a:path>
              <a:path w="252729" h="664210">
                <a:moveTo>
                  <a:pt x="2539" y="538479"/>
                </a:moveTo>
                <a:lnTo>
                  <a:pt x="0" y="538479"/>
                </a:lnTo>
                <a:lnTo>
                  <a:pt x="0" y="539749"/>
                </a:lnTo>
                <a:lnTo>
                  <a:pt x="2539" y="539749"/>
                </a:lnTo>
                <a:lnTo>
                  <a:pt x="2539" y="538479"/>
                </a:lnTo>
                <a:close/>
              </a:path>
              <a:path w="252729" h="664210">
                <a:moveTo>
                  <a:pt x="2539" y="534669"/>
                </a:moveTo>
                <a:lnTo>
                  <a:pt x="0" y="534669"/>
                </a:lnTo>
                <a:lnTo>
                  <a:pt x="0" y="537209"/>
                </a:lnTo>
                <a:lnTo>
                  <a:pt x="2539" y="537209"/>
                </a:lnTo>
                <a:lnTo>
                  <a:pt x="2539" y="534669"/>
                </a:lnTo>
                <a:close/>
              </a:path>
              <a:path w="252729" h="664210">
                <a:moveTo>
                  <a:pt x="252729" y="538479"/>
                </a:moveTo>
                <a:lnTo>
                  <a:pt x="250189" y="538479"/>
                </a:lnTo>
                <a:lnTo>
                  <a:pt x="250189" y="539749"/>
                </a:lnTo>
                <a:lnTo>
                  <a:pt x="252729" y="539749"/>
                </a:lnTo>
                <a:lnTo>
                  <a:pt x="252729" y="538479"/>
                </a:lnTo>
                <a:close/>
              </a:path>
              <a:path w="252729" h="664210">
                <a:moveTo>
                  <a:pt x="252729" y="534669"/>
                </a:moveTo>
                <a:lnTo>
                  <a:pt x="250189" y="534669"/>
                </a:lnTo>
                <a:lnTo>
                  <a:pt x="250189" y="537209"/>
                </a:lnTo>
                <a:lnTo>
                  <a:pt x="252729" y="537209"/>
                </a:lnTo>
                <a:lnTo>
                  <a:pt x="252729" y="534669"/>
                </a:lnTo>
                <a:close/>
              </a:path>
              <a:path w="252729" h="664210">
                <a:moveTo>
                  <a:pt x="2539" y="532129"/>
                </a:moveTo>
                <a:lnTo>
                  <a:pt x="0" y="532129"/>
                </a:lnTo>
                <a:lnTo>
                  <a:pt x="0" y="533399"/>
                </a:lnTo>
                <a:lnTo>
                  <a:pt x="2539" y="533399"/>
                </a:lnTo>
                <a:lnTo>
                  <a:pt x="2539" y="532129"/>
                </a:lnTo>
                <a:close/>
              </a:path>
              <a:path w="252729" h="664210">
                <a:moveTo>
                  <a:pt x="2539" y="528319"/>
                </a:moveTo>
                <a:lnTo>
                  <a:pt x="0" y="528319"/>
                </a:lnTo>
                <a:lnTo>
                  <a:pt x="0" y="530859"/>
                </a:lnTo>
                <a:lnTo>
                  <a:pt x="2539" y="530859"/>
                </a:lnTo>
                <a:lnTo>
                  <a:pt x="2539" y="528319"/>
                </a:lnTo>
                <a:close/>
              </a:path>
              <a:path w="252729" h="664210">
                <a:moveTo>
                  <a:pt x="252729" y="532129"/>
                </a:moveTo>
                <a:lnTo>
                  <a:pt x="250189" y="532129"/>
                </a:lnTo>
                <a:lnTo>
                  <a:pt x="250189" y="533399"/>
                </a:lnTo>
                <a:lnTo>
                  <a:pt x="252729" y="533399"/>
                </a:lnTo>
                <a:lnTo>
                  <a:pt x="252729" y="532129"/>
                </a:lnTo>
                <a:close/>
              </a:path>
              <a:path w="252729" h="664210">
                <a:moveTo>
                  <a:pt x="252729" y="528319"/>
                </a:moveTo>
                <a:lnTo>
                  <a:pt x="250189" y="528319"/>
                </a:lnTo>
                <a:lnTo>
                  <a:pt x="250189" y="530859"/>
                </a:lnTo>
                <a:lnTo>
                  <a:pt x="252729" y="530859"/>
                </a:lnTo>
                <a:lnTo>
                  <a:pt x="252729" y="528319"/>
                </a:lnTo>
                <a:close/>
              </a:path>
              <a:path w="252729" h="664210">
                <a:moveTo>
                  <a:pt x="2539" y="525779"/>
                </a:moveTo>
                <a:lnTo>
                  <a:pt x="0" y="525779"/>
                </a:lnTo>
                <a:lnTo>
                  <a:pt x="0" y="527049"/>
                </a:lnTo>
                <a:lnTo>
                  <a:pt x="2539" y="527049"/>
                </a:lnTo>
                <a:lnTo>
                  <a:pt x="2539" y="525779"/>
                </a:lnTo>
                <a:close/>
              </a:path>
              <a:path w="252729" h="664210">
                <a:moveTo>
                  <a:pt x="2539" y="521969"/>
                </a:moveTo>
                <a:lnTo>
                  <a:pt x="0" y="521969"/>
                </a:lnTo>
                <a:lnTo>
                  <a:pt x="0" y="524509"/>
                </a:lnTo>
                <a:lnTo>
                  <a:pt x="2539" y="524509"/>
                </a:lnTo>
                <a:lnTo>
                  <a:pt x="2539" y="521969"/>
                </a:lnTo>
                <a:close/>
              </a:path>
              <a:path w="252729" h="664210">
                <a:moveTo>
                  <a:pt x="252729" y="525779"/>
                </a:moveTo>
                <a:lnTo>
                  <a:pt x="250189" y="525779"/>
                </a:lnTo>
                <a:lnTo>
                  <a:pt x="250189" y="527049"/>
                </a:lnTo>
                <a:lnTo>
                  <a:pt x="252729" y="527049"/>
                </a:lnTo>
                <a:lnTo>
                  <a:pt x="252729" y="525779"/>
                </a:lnTo>
                <a:close/>
              </a:path>
              <a:path w="252729" h="664210">
                <a:moveTo>
                  <a:pt x="252729" y="521969"/>
                </a:moveTo>
                <a:lnTo>
                  <a:pt x="250189" y="521969"/>
                </a:lnTo>
                <a:lnTo>
                  <a:pt x="250189" y="524509"/>
                </a:lnTo>
                <a:lnTo>
                  <a:pt x="252729" y="524509"/>
                </a:lnTo>
                <a:lnTo>
                  <a:pt x="252729" y="521969"/>
                </a:lnTo>
                <a:close/>
              </a:path>
              <a:path w="252729" h="664210">
                <a:moveTo>
                  <a:pt x="2539" y="519429"/>
                </a:moveTo>
                <a:lnTo>
                  <a:pt x="0" y="519429"/>
                </a:lnTo>
                <a:lnTo>
                  <a:pt x="0" y="520699"/>
                </a:lnTo>
                <a:lnTo>
                  <a:pt x="2539" y="520699"/>
                </a:lnTo>
                <a:lnTo>
                  <a:pt x="2539" y="519429"/>
                </a:lnTo>
                <a:close/>
              </a:path>
              <a:path w="252729" h="664210">
                <a:moveTo>
                  <a:pt x="2539" y="515619"/>
                </a:moveTo>
                <a:lnTo>
                  <a:pt x="0" y="515619"/>
                </a:lnTo>
                <a:lnTo>
                  <a:pt x="0" y="518159"/>
                </a:lnTo>
                <a:lnTo>
                  <a:pt x="2539" y="518159"/>
                </a:lnTo>
                <a:lnTo>
                  <a:pt x="2539" y="515619"/>
                </a:lnTo>
                <a:close/>
              </a:path>
              <a:path w="252729" h="664210">
                <a:moveTo>
                  <a:pt x="252729" y="519429"/>
                </a:moveTo>
                <a:lnTo>
                  <a:pt x="250189" y="519429"/>
                </a:lnTo>
                <a:lnTo>
                  <a:pt x="250189" y="520699"/>
                </a:lnTo>
                <a:lnTo>
                  <a:pt x="252729" y="520699"/>
                </a:lnTo>
                <a:lnTo>
                  <a:pt x="252729" y="519429"/>
                </a:lnTo>
                <a:close/>
              </a:path>
              <a:path w="252729" h="664210">
                <a:moveTo>
                  <a:pt x="252729" y="515619"/>
                </a:moveTo>
                <a:lnTo>
                  <a:pt x="250189" y="515619"/>
                </a:lnTo>
                <a:lnTo>
                  <a:pt x="250189" y="518159"/>
                </a:lnTo>
                <a:lnTo>
                  <a:pt x="252729" y="518159"/>
                </a:lnTo>
                <a:lnTo>
                  <a:pt x="252729" y="515619"/>
                </a:lnTo>
                <a:close/>
              </a:path>
              <a:path w="252729" h="664210">
                <a:moveTo>
                  <a:pt x="2539" y="513079"/>
                </a:moveTo>
                <a:lnTo>
                  <a:pt x="0" y="513079"/>
                </a:lnTo>
                <a:lnTo>
                  <a:pt x="0" y="514349"/>
                </a:lnTo>
                <a:lnTo>
                  <a:pt x="2539" y="514349"/>
                </a:lnTo>
                <a:lnTo>
                  <a:pt x="2539" y="513079"/>
                </a:lnTo>
                <a:close/>
              </a:path>
              <a:path w="252729" h="664210">
                <a:moveTo>
                  <a:pt x="2539" y="509269"/>
                </a:moveTo>
                <a:lnTo>
                  <a:pt x="0" y="509269"/>
                </a:lnTo>
                <a:lnTo>
                  <a:pt x="0" y="511809"/>
                </a:lnTo>
                <a:lnTo>
                  <a:pt x="2539" y="511809"/>
                </a:lnTo>
                <a:lnTo>
                  <a:pt x="2539" y="509269"/>
                </a:lnTo>
                <a:close/>
              </a:path>
              <a:path w="252729" h="664210">
                <a:moveTo>
                  <a:pt x="252729" y="513079"/>
                </a:moveTo>
                <a:lnTo>
                  <a:pt x="250189" y="513079"/>
                </a:lnTo>
                <a:lnTo>
                  <a:pt x="250189" y="514349"/>
                </a:lnTo>
                <a:lnTo>
                  <a:pt x="252729" y="514349"/>
                </a:lnTo>
                <a:lnTo>
                  <a:pt x="252729" y="513079"/>
                </a:lnTo>
                <a:close/>
              </a:path>
              <a:path w="252729" h="664210">
                <a:moveTo>
                  <a:pt x="252729" y="509269"/>
                </a:moveTo>
                <a:lnTo>
                  <a:pt x="250189" y="509269"/>
                </a:lnTo>
                <a:lnTo>
                  <a:pt x="250189" y="511809"/>
                </a:lnTo>
                <a:lnTo>
                  <a:pt x="252729" y="511809"/>
                </a:lnTo>
                <a:lnTo>
                  <a:pt x="252729" y="509269"/>
                </a:lnTo>
                <a:close/>
              </a:path>
              <a:path w="252729" h="664210">
                <a:moveTo>
                  <a:pt x="2539" y="506729"/>
                </a:moveTo>
                <a:lnTo>
                  <a:pt x="0" y="506729"/>
                </a:lnTo>
                <a:lnTo>
                  <a:pt x="0" y="507999"/>
                </a:lnTo>
                <a:lnTo>
                  <a:pt x="2539" y="507999"/>
                </a:lnTo>
                <a:lnTo>
                  <a:pt x="2539" y="506729"/>
                </a:lnTo>
                <a:close/>
              </a:path>
              <a:path w="252729" h="664210">
                <a:moveTo>
                  <a:pt x="2539" y="502919"/>
                </a:moveTo>
                <a:lnTo>
                  <a:pt x="0" y="502919"/>
                </a:lnTo>
                <a:lnTo>
                  <a:pt x="0" y="505459"/>
                </a:lnTo>
                <a:lnTo>
                  <a:pt x="2539" y="505459"/>
                </a:lnTo>
                <a:lnTo>
                  <a:pt x="2539" y="502919"/>
                </a:lnTo>
                <a:close/>
              </a:path>
              <a:path w="252729" h="664210">
                <a:moveTo>
                  <a:pt x="252729" y="506729"/>
                </a:moveTo>
                <a:lnTo>
                  <a:pt x="250189" y="506729"/>
                </a:lnTo>
                <a:lnTo>
                  <a:pt x="250189" y="507999"/>
                </a:lnTo>
                <a:lnTo>
                  <a:pt x="252729" y="507999"/>
                </a:lnTo>
                <a:lnTo>
                  <a:pt x="252729" y="506729"/>
                </a:lnTo>
                <a:close/>
              </a:path>
              <a:path w="252729" h="664210">
                <a:moveTo>
                  <a:pt x="252729" y="502919"/>
                </a:moveTo>
                <a:lnTo>
                  <a:pt x="250189" y="502919"/>
                </a:lnTo>
                <a:lnTo>
                  <a:pt x="250189" y="505459"/>
                </a:lnTo>
                <a:lnTo>
                  <a:pt x="252729" y="505459"/>
                </a:lnTo>
                <a:lnTo>
                  <a:pt x="252729" y="502919"/>
                </a:lnTo>
                <a:close/>
              </a:path>
              <a:path w="252729" h="664210">
                <a:moveTo>
                  <a:pt x="2539" y="500379"/>
                </a:moveTo>
                <a:lnTo>
                  <a:pt x="0" y="500379"/>
                </a:lnTo>
                <a:lnTo>
                  <a:pt x="0" y="501649"/>
                </a:lnTo>
                <a:lnTo>
                  <a:pt x="2539" y="501649"/>
                </a:lnTo>
                <a:lnTo>
                  <a:pt x="2539" y="500379"/>
                </a:lnTo>
                <a:close/>
              </a:path>
              <a:path w="252729" h="664210">
                <a:moveTo>
                  <a:pt x="2539" y="496569"/>
                </a:moveTo>
                <a:lnTo>
                  <a:pt x="0" y="496569"/>
                </a:lnTo>
                <a:lnTo>
                  <a:pt x="0" y="499109"/>
                </a:lnTo>
                <a:lnTo>
                  <a:pt x="2539" y="499109"/>
                </a:lnTo>
                <a:lnTo>
                  <a:pt x="2539" y="496569"/>
                </a:lnTo>
                <a:close/>
              </a:path>
              <a:path w="252729" h="664210">
                <a:moveTo>
                  <a:pt x="252729" y="500379"/>
                </a:moveTo>
                <a:lnTo>
                  <a:pt x="250189" y="500379"/>
                </a:lnTo>
                <a:lnTo>
                  <a:pt x="250189" y="501649"/>
                </a:lnTo>
                <a:lnTo>
                  <a:pt x="252729" y="501649"/>
                </a:lnTo>
                <a:lnTo>
                  <a:pt x="252729" y="500379"/>
                </a:lnTo>
                <a:close/>
              </a:path>
              <a:path w="252729" h="664210">
                <a:moveTo>
                  <a:pt x="252729" y="496569"/>
                </a:moveTo>
                <a:lnTo>
                  <a:pt x="250189" y="496569"/>
                </a:lnTo>
                <a:lnTo>
                  <a:pt x="250189" y="499109"/>
                </a:lnTo>
                <a:lnTo>
                  <a:pt x="252729" y="499109"/>
                </a:lnTo>
                <a:lnTo>
                  <a:pt x="252729" y="496569"/>
                </a:lnTo>
                <a:close/>
              </a:path>
              <a:path w="252729" h="664210">
                <a:moveTo>
                  <a:pt x="2539" y="494029"/>
                </a:moveTo>
                <a:lnTo>
                  <a:pt x="0" y="494029"/>
                </a:lnTo>
                <a:lnTo>
                  <a:pt x="0" y="495299"/>
                </a:lnTo>
                <a:lnTo>
                  <a:pt x="2539" y="495299"/>
                </a:lnTo>
                <a:lnTo>
                  <a:pt x="2539" y="494029"/>
                </a:lnTo>
                <a:close/>
              </a:path>
              <a:path w="252729" h="664210">
                <a:moveTo>
                  <a:pt x="2539" y="490219"/>
                </a:moveTo>
                <a:lnTo>
                  <a:pt x="0" y="490219"/>
                </a:lnTo>
                <a:lnTo>
                  <a:pt x="0" y="492759"/>
                </a:lnTo>
                <a:lnTo>
                  <a:pt x="2539" y="492759"/>
                </a:lnTo>
                <a:lnTo>
                  <a:pt x="2539" y="490219"/>
                </a:lnTo>
                <a:close/>
              </a:path>
              <a:path w="252729" h="664210">
                <a:moveTo>
                  <a:pt x="252729" y="494029"/>
                </a:moveTo>
                <a:lnTo>
                  <a:pt x="250189" y="494029"/>
                </a:lnTo>
                <a:lnTo>
                  <a:pt x="250189" y="495299"/>
                </a:lnTo>
                <a:lnTo>
                  <a:pt x="252729" y="495299"/>
                </a:lnTo>
                <a:lnTo>
                  <a:pt x="252729" y="494029"/>
                </a:lnTo>
                <a:close/>
              </a:path>
              <a:path w="252729" h="664210">
                <a:moveTo>
                  <a:pt x="252729" y="490219"/>
                </a:moveTo>
                <a:lnTo>
                  <a:pt x="250189" y="490219"/>
                </a:lnTo>
                <a:lnTo>
                  <a:pt x="250189" y="492759"/>
                </a:lnTo>
                <a:lnTo>
                  <a:pt x="252729" y="492759"/>
                </a:lnTo>
                <a:lnTo>
                  <a:pt x="252729" y="490219"/>
                </a:lnTo>
                <a:close/>
              </a:path>
              <a:path w="252729" h="664210">
                <a:moveTo>
                  <a:pt x="2539" y="487679"/>
                </a:moveTo>
                <a:lnTo>
                  <a:pt x="0" y="487679"/>
                </a:lnTo>
                <a:lnTo>
                  <a:pt x="0" y="488949"/>
                </a:lnTo>
                <a:lnTo>
                  <a:pt x="2539" y="488949"/>
                </a:lnTo>
                <a:lnTo>
                  <a:pt x="2539" y="487679"/>
                </a:lnTo>
                <a:close/>
              </a:path>
              <a:path w="252729" h="664210">
                <a:moveTo>
                  <a:pt x="2539" y="483869"/>
                </a:moveTo>
                <a:lnTo>
                  <a:pt x="0" y="483869"/>
                </a:lnTo>
                <a:lnTo>
                  <a:pt x="0" y="486409"/>
                </a:lnTo>
                <a:lnTo>
                  <a:pt x="2539" y="486409"/>
                </a:lnTo>
                <a:lnTo>
                  <a:pt x="2539" y="483869"/>
                </a:lnTo>
                <a:close/>
              </a:path>
              <a:path w="252729" h="664210">
                <a:moveTo>
                  <a:pt x="252729" y="487679"/>
                </a:moveTo>
                <a:lnTo>
                  <a:pt x="250189" y="487679"/>
                </a:lnTo>
                <a:lnTo>
                  <a:pt x="250189" y="488949"/>
                </a:lnTo>
                <a:lnTo>
                  <a:pt x="252729" y="488949"/>
                </a:lnTo>
                <a:lnTo>
                  <a:pt x="252729" y="487679"/>
                </a:lnTo>
                <a:close/>
              </a:path>
              <a:path w="252729" h="664210">
                <a:moveTo>
                  <a:pt x="252729" y="483869"/>
                </a:moveTo>
                <a:lnTo>
                  <a:pt x="250189" y="483869"/>
                </a:lnTo>
                <a:lnTo>
                  <a:pt x="250189" y="486409"/>
                </a:lnTo>
                <a:lnTo>
                  <a:pt x="252729" y="486409"/>
                </a:lnTo>
                <a:lnTo>
                  <a:pt x="252729" y="483869"/>
                </a:lnTo>
                <a:close/>
              </a:path>
              <a:path w="252729" h="664210">
                <a:moveTo>
                  <a:pt x="2539" y="481329"/>
                </a:moveTo>
                <a:lnTo>
                  <a:pt x="0" y="481329"/>
                </a:lnTo>
                <a:lnTo>
                  <a:pt x="0" y="482599"/>
                </a:lnTo>
                <a:lnTo>
                  <a:pt x="2539" y="482599"/>
                </a:lnTo>
                <a:lnTo>
                  <a:pt x="2539" y="481329"/>
                </a:lnTo>
                <a:close/>
              </a:path>
              <a:path w="252729" h="664210">
                <a:moveTo>
                  <a:pt x="2539" y="477519"/>
                </a:moveTo>
                <a:lnTo>
                  <a:pt x="0" y="477519"/>
                </a:lnTo>
                <a:lnTo>
                  <a:pt x="0" y="480059"/>
                </a:lnTo>
                <a:lnTo>
                  <a:pt x="2539" y="480059"/>
                </a:lnTo>
                <a:lnTo>
                  <a:pt x="2539" y="477519"/>
                </a:lnTo>
                <a:close/>
              </a:path>
              <a:path w="252729" h="664210">
                <a:moveTo>
                  <a:pt x="252729" y="481329"/>
                </a:moveTo>
                <a:lnTo>
                  <a:pt x="250189" y="481329"/>
                </a:lnTo>
                <a:lnTo>
                  <a:pt x="250189" y="482599"/>
                </a:lnTo>
                <a:lnTo>
                  <a:pt x="252729" y="482599"/>
                </a:lnTo>
                <a:lnTo>
                  <a:pt x="252729" y="481329"/>
                </a:lnTo>
                <a:close/>
              </a:path>
              <a:path w="252729" h="664210">
                <a:moveTo>
                  <a:pt x="252729" y="477519"/>
                </a:moveTo>
                <a:lnTo>
                  <a:pt x="250189" y="477519"/>
                </a:lnTo>
                <a:lnTo>
                  <a:pt x="250189" y="480059"/>
                </a:lnTo>
                <a:lnTo>
                  <a:pt x="252729" y="480059"/>
                </a:lnTo>
                <a:lnTo>
                  <a:pt x="252729" y="477519"/>
                </a:lnTo>
                <a:close/>
              </a:path>
              <a:path w="252729" h="664210">
                <a:moveTo>
                  <a:pt x="2539" y="475106"/>
                </a:moveTo>
                <a:lnTo>
                  <a:pt x="0" y="475106"/>
                </a:lnTo>
                <a:lnTo>
                  <a:pt x="0" y="476249"/>
                </a:lnTo>
                <a:lnTo>
                  <a:pt x="2539" y="476249"/>
                </a:lnTo>
                <a:lnTo>
                  <a:pt x="2539" y="475106"/>
                </a:lnTo>
                <a:close/>
              </a:path>
              <a:path w="252729" h="664210">
                <a:moveTo>
                  <a:pt x="2539" y="471169"/>
                </a:moveTo>
                <a:lnTo>
                  <a:pt x="0" y="471169"/>
                </a:lnTo>
                <a:lnTo>
                  <a:pt x="0" y="473709"/>
                </a:lnTo>
                <a:lnTo>
                  <a:pt x="2539" y="473709"/>
                </a:lnTo>
                <a:lnTo>
                  <a:pt x="2539" y="471169"/>
                </a:lnTo>
                <a:close/>
              </a:path>
              <a:path w="252729" h="664210">
                <a:moveTo>
                  <a:pt x="2539" y="468756"/>
                </a:moveTo>
                <a:lnTo>
                  <a:pt x="0" y="468756"/>
                </a:lnTo>
                <a:lnTo>
                  <a:pt x="0" y="469899"/>
                </a:lnTo>
                <a:lnTo>
                  <a:pt x="2539" y="469899"/>
                </a:lnTo>
                <a:lnTo>
                  <a:pt x="2539" y="468756"/>
                </a:lnTo>
                <a:close/>
              </a:path>
              <a:path w="252729" h="664210">
                <a:moveTo>
                  <a:pt x="2539" y="464819"/>
                </a:moveTo>
                <a:lnTo>
                  <a:pt x="0" y="464819"/>
                </a:lnTo>
                <a:lnTo>
                  <a:pt x="0" y="467359"/>
                </a:lnTo>
                <a:lnTo>
                  <a:pt x="2539" y="467359"/>
                </a:lnTo>
                <a:lnTo>
                  <a:pt x="2539" y="464819"/>
                </a:lnTo>
                <a:close/>
              </a:path>
              <a:path w="252729" h="664210">
                <a:moveTo>
                  <a:pt x="2539" y="449706"/>
                </a:moveTo>
                <a:lnTo>
                  <a:pt x="0" y="449706"/>
                </a:lnTo>
                <a:lnTo>
                  <a:pt x="0" y="450849"/>
                </a:lnTo>
                <a:lnTo>
                  <a:pt x="1269" y="450849"/>
                </a:lnTo>
                <a:lnTo>
                  <a:pt x="1269" y="452119"/>
                </a:lnTo>
                <a:lnTo>
                  <a:pt x="2539" y="452119"/>
                </a:lnTo>
                <a:lnTo>
                  <a:pt x="2539" y="449706"/>
                </a:lnTo>
                <a:close/>
              </a:path>
              <a:path w="252729" h="664210">
                <a:moveTo>
                  <a:pt x="2539" y="445769"/>
                </a:moveTo>
                <a:lnTo>
                  <a:pt x="0" y="445769"/>
                </a:lnTo>
                <a:lnTo>
                  <a:pt x="0" y="448309"/>
                </a:lnTo>
                <a:lnTo>
                  <a:pt x="2539" y="448309"/>
                </a:lnTo>
                <a:lnTo>
                  <a:pt x="2539" y="445769"/>
                </a:lnTo>
                <a:close/>
              </a:path>
              <a:path w="252729" h="664210">
                <a:moveTo>
                  <a:pt x="2539" y="443356"/>
                </a:moveTo>
                <a:lnTo>
                  <a:pt x="0" y="443356"/>
                </a:lnTo>
                <a:lnTo>
                  <a:pt x="0" y="444499"/>
                </a:lnTo>
                <a:lnTo>
                  <a:pt x="2539" y="444499"/>
                </a:lnTo>
                <a:lnTo>
                  <a:pt x="2539" y="443356"/>
                </a:lnTo>
                <a:close/>
              </a:path>
              <a:path w="252729" h="664210">
                <a:moveTo>
                  <a:pt x="2539" y="439419"/>
                </a:moveTo>
                <a:lnTo>
                  <a:pt x="0" y="439419"/>
                </a:lnTo>
                <a:lnTo>
                  <a:pt x="0" y="441959"/>
                </a:lnTo>
                <a:lnTo>
                  <a:pt x="2539" y="441959"/>
                </a:lnTo>
                <a:lnTo>
                  <a:pt x="2539" y="439419"/>
                </a:lnTo>
                <a:close/>
              </a:path>
              <a:path w="252729" h="664210">
                <a:moveTo>
                  <a:pt x="2539" y="437006"/>
                </a:moveTo>
                <a:lnTo>
                  <a:pt x="0" y="437006"/>
                </a:lnTo>
                <a:lnTo>
                  <a:pt x="0" y="438149"/>
                </a:lnTo>
                <a:lnTo>
                  <a:pt x="2539" y="438149"/>
                </a:lnTo>
                <a:lnTo>
                  <a:pt x="2539" y="437006"/>
                </a:lnTo>
                <a:close/>
              </a:path>
              <a:path w="252729" h="664210">
                <a:moveTo>
                  <a:pt x="2539" y="433069"/>
                </a:moveTo>
                <a:lnTo>
                  <a:pt x="0" y="433069"/>
                </a:lnTo>
                <a:lnTo>
                  <a:pt x="0" y="435609"/>
                </a:lnTo>
                <a:lnTo>
                  <a:pt x="2539" y="435609"/>
                </a:lnTo>
                <a:lnTo>
                  <a:pt x="2539" y="433069"/>
                </a:lnTo>
                <a:close/>
              </a:path>
              <a:path w="252729" h="664210">
                <a:moveTo>
                  <a:pt x="2539" y="430656"/>
                </a:moveTo>
                <a:lnTo>
                  <a:pt x="0" y="430656"/>
                </a:lnTo>
                <a:lnTo>
                  <a:pt x="0" y="431799"/>
                </a:lnTo>
                <a:lnTo>
                  <a:pt x="2539" y="431799"/>
                </a:lnTo>
                <a:lnTo>
                  <a:pt x="2539" y="430656"/>
                </a:lnTo>
                <a:close/>
              </a:path>
              <a:path w="252729" h="664210">
                <a:moveTo>
                  <a:pt x="2539" y="426719"/>
                </a:moveTo>
                <a:lnTo>
                  <a:pt x="0" y="426719"/>
                </a:lnTo>
                <a:lnTo>
                  <a:pt x="0" y="429259"/>
                </a:lnTo>
                <a:lnTo>
                  <a:pt x="2539" y="429259"/>
                </a:lnTo>
                <a:lnTo>
                  <a:pt x="2539" y="426719"/>
                </a:lnTo>
                <a:close/>
              </a:path>
              <a:path w="252729" h="664210">
                <a:moveTo>
                  <a:pt x="2539" y="424306"/>
                </a:moveTo>
                <a:lnTo>
                  <a:pt x="0" y="424306"/>
                </a:lnTo>
                <a:lnTo>
                  <a:pt x="0" y="425449"/>
                </a:lnTo>
                <a:lnTo>
                  <a:pt x="2539" y="425449"/>
                </a:lnTo>
                <a:lnTo>
                  <a:pt x="2539" y="424306"/>
                </a:lnTo>
                <a:close/>
              </a:path>
              <a:path w="252729" h="664210">
                <a:moveTo>
                  <a:pt x="2539" y="420369"/>
                </a:moveTo>
                <a:lnTo>
                  <a:pt x="0" y="420369"/>
                </a:lnTo>
                <a:lnTo>
                  <a:pt x="0" y="422909"/>
                </a:lnTo>
                <a:lnTo>
                  <a:pt x="2539" y="422909"/>
                </a:lnTo>
                <a:lnTo>
                  <a:pt x="2539" y="420369"/>
                </a:lnTo>
                <a:close/>
              </a:path>
              <a:path w="252729" h="664210">
                <a:moveTo>
                  <a:pt x="252729" y="474979"/>
                </a:moveTo>
                <a:lnTo>
                  <a:pt x="250189" y="474979"/>
                </a:lnTo>
                <a:lnTo>
                  <a:pt x="250189" y="476249"/>
                </a:lnTo>
                <a:lnTo>
                  <a:pt x="252729" y="476249"/>
                </a:lnTo>
                <a:lnTo>
                  <a:pt x="252729" y="474979"/>
                </a:lnTo>
                <a:close/>
              </a:path>
              <a:path w="252729" h="664210">
                <a:moveTo>
                  <a:pt x="252729" y="471169"/>
                </a:moveTo>
                <a:lnTo>
                  <a:pt x="250189" y="471169"/>
                </a:lnTo>
                <a:lnTo>
                  <a:pt x="250189" y="473709"/>
                </a:lnTo>
                <a:lnTo>
                  <a:pt x="252729" y="473709"/>
                </a:lnTo>
                <a:lnTo>
                  <a:pt x="252729" y="471169"/>
                </a:lnTo>
                <a:close/>
              </a:path>
              <a:path w="252729" h="664210">
                <a:moveTo>
                  <a:pt x="252729" y="468629"/>
                </a:moveTo>
                <a:lnTo>
                  <a:pt x="250189" y="468629"/>
                </a:lnTo>
                <a:lnTo>
                  <a:pt x="250189" y="469899"/>
                </a:lnTo>
                <a:lnTo>
                  <a:pt x="252729" y="469899"/>
                </a:lnTo>
                <a:lnTo>
                  <a:pt x="252729" y="468629"/>
                </a:lnTo>
                <a:close/>
              </a:path>
              <a:path w="252729" h="664210">
                <a:moveTo>
                  <a:pt x="252729" y="464819"/>
                </a:moveTo>
                <a:lnTo>
                  <a:pt x="250189" y="464819"/>
                </a:lnTo>
                <a:lnTo>
                  <a:pt x="250189" y="467359"/>
                </a:lnTo>
                <a:lnTo>
                  <a:pt x="252729" y="467359"/>
                </a:lnTo>
                <a:lnTo>
                  <a:pt x="252729" y="464819"/>
                </a:lnTo>
                <a:close/>
              </a:path>
              <a:path w="252729" h="664210">
                <a:moveTo>
                  <a:pt x="252729" y="462279"/>
                </a:moveTo>
                <a:lnTo>
                  <a:pt x="250189" y="462279"/>
                </a:lnTo>
                <a:lnTo>
                  <a:pt x="250189" y="463549"/>
                </a:lnTo>
                <a:lnTo>
                  <a:pt x="252729" y="463549"/>
                </a:lnTo>
                <a:lnTo>
                  <a:pt x="252729" y="462279"/>
                </a:lnTo>
                <a:close/>
              </a:path>
              <a:path w="252729" h="664210">
                <a:moveTo>
                  <a:pt x="252729" y="458469"/>
                </a:moveTo>
                <a:lnTo>
                  <a:pt x="250189" y="458469"/>
                </a:lnTo>
                <a:lnTo>
                  <a:pt x="250189" y="461009"/>
                </a:lnTo>
                <a:lnTo>
                  <a:pt x="252729" y="461009"/>
                </a:lnTo>
                <a:lnTo>
                  <a:pt x="252729" y="458469"/>
                </a:lnTo>
                <a:close/>
              </a:path>
              <a:path w="252729" h="664210">
                <a:moveTo>
                  <a:pt x="252729" y="455929"/>
                </a:moveTo>
                <a:lnTo>
                  <a:pt x="250189" y="455929"/>
                </a:lnTo>
                <a:lnTo>
                  <a:pt x="250189" y="457199"/>
                </a:lnTo>
                <a:lnTo>
                  <a:pt x="252729" y="457199"/>
                </a:lnTo>
                <a:lnTo>
                  <a:pt x="252729" y="455929"/>
                </a:lnTo>
                <a:close/>
              </a:path>
              <a:path w="252729" h="664210">
                <a:moveTo>
                  <a:pt x="252729" y="452119"/>
                </a:moveTo>
                <a:lnTo>
                  <a:pt x="250189" y="452119"/>
                </a:lnTo>
                <a:lnTo>
                  <a:pt x="250189" y="454659"/>
                </a:lnTo>
                <a:lnTo>
                  <a:pt x="252729" y="454659"/>
                </a:lnTo>
                <a:lnTo>
                  <a:pt x="252729" y="452119"/>
                </a:lnTo>
                <a:close/>
              </a:path>
              <a:path w="252729" h="664210">
                <a:moveTo>
                  <a:pt x="252729" y="449579"/>
                </a:moveTo>
                <a:lnTo>
                  <a:pt x="250189" y="449579"/>
                </a:lnTo>
                <a:lnTo>
                  <a:pt x="250189" y="450849"/>
                </a:lnTo>
                <a:lnTo>
                  <a:pt x="252729" y="450849"/>
                </a:lnTo>
                <a:lnTo>
                  <a:pt x="252729" y="449579"/>
                </a:lnTo>
                <a:close/>
              </a:path>
              <a:path w="252729" h="664210">
                <a:moveTo>
                  <a:pt x="252729" y="445769"/>
                </a:moveTo>
                <a:lnTo>
                  <a:pt x="250189" y="445769"/>
                </a:lnTo>
                <a:lnTo>
                  <a:pt x="250189" y="448309"/>
                </a:lnTo>
                <a:lnTo>
                  <a:pt x="252729" y="448309"/>
                </a:lnTo>
                <a:lnTo>
                  <a:pt x="252729" y="445769"/>
                </a:lnTo>
                <a:close/>
              </a:path>
              <a:path w="252729" h="664210">
                <a:moveTo>
                  <a:pt x="252729" y="443229"/>
                </a:moveTo>
                <a:lnTo>
                  <a:pt x="250189" y="443229"/>
                </a:lnTo>
                <a:lnTo>
                  <a:pt x="250189" y="444499"/>
                </a:lnTo>
                <a:lnTo>
                  <a:pt x="252729" y="444499"/>
                </a:lnTo>
                <a:lnTo>
                  <a:pt x="252729" y="443229"/>
                </a:lnTo>
                <a:close/>
              </a:path>
              <a:path w="252729" h="664210">
                <a:moveTo>
                  <a:pt x="252729" y="439419"/>
                </a:moveTo>
                <a:lnTo>
                  <a:pt x="250189" y="439419"/>
                </a:lnTo>
                <a:lnTo>
                  <a:pt x="250189" y="441959"/>
                </a:lnTo>
                <a:lnTo>
                  <a:pt x="252729" y="441959"/>
                </a:lnTo>
                <a:lnTo>
                  <a:pt x="252729" y="439419"/>
                </a:lnTo>
                <a:close/>
              </a:path>
              <a:path w="252729" h="664210">
                <a:moveTo>
                  <a:pt x="252729" y="436879"/>
                </a:moveTo>
                <a:lnTo>
                  <a:pt x="250189" y="436879"/>
                </a:lnTo>
                <a:lnTo>
                  <a:pt x="250189" y="438149"/>
                </a:lnTo>
                <a:lnTo>
                  <a:pt x="252729" y="438149"/>
                </a:lnTo>
                <a:lnTo>
                  <a:pt x="252729" y="436879"/>
                </a:lnTo>
                <a:close/>
              </a:path>
              <a:path w="252729" h="664210">
                <a:moveTo>
                  <a:pt x="252729" y="433069"/>
                </a:moveTo>
                <a:lnTo>
                  <a:pt x="250189" y="433069"/>
                </a:lnTo>
                <a:lnTo>
                  <a:pt x="250189" y="435609"/>
                </a:lnTo>
                <a:lnTo>
                  <a:pt x="252729" y="435609"/>
                </a:lnTo>
                <a:lnTo>
                  <a:pt x="252729" y="433069"/>
                </a:lnTo>
                <a:close/>
              </a:path>
              <a:path w="252729" h="664210">
                <a:moveTo>
                  <a:pt x="252729" y="430529"/>
                </a:moveTo>
                <a:lnTo>
                  <a:pt x="250189" y="430529"/>
                </a:lnTo>
                <a:lnTo>
                  <a:pt x="250189" y="431799"/>
                </a:lnTo>
                <a:lnTo>
                  <a:pt x="252729" y="431799"/>
                </a:lnTo>
                <a:lnTo>
                  <a:pt x="252729" y="430529"/>
                </a:lnTo>
                <a:close/>
              </a:path>
              <a:path w="252729" h="664210">
                <a:moveTo>
                  <a:pt x="252729" y="426719"/>
                </a:moveTo>
                <a:lnTo>
                  <a:pt x="250189" y="426719"/>
                </a:lnTo>
                <a:lnTo>
                  <a:pt x="250189" y="429259"/>
                </a:lnTo>
                <a:lnTo>
                  <a:pt x="252729" y="429259"/>
                </a:lnTo>
                <a:lnTo>
                  <a:pt x="252729" y="426719"/>
                </a:lnTo>
                <a:close/>
              </a:path>
              <a:path w="252729" h="664210">
                <a:moveTo>
                  <a:pt x="252729" y="424179"/>
                </a:moveTo>
                <a:lnTo>
                  <a:pt x="250189" y="424179"/>
                </a:lnTo>
                <a:lnTo>
                  <a:pt x="250189" y="425449"/>
                </a:lnTo>
                <a:lnTo>
                  <a:pt x="252729" y="425449"/>
                </a:lnTo>
                <a:lnTo>
                  <a:pt x="252729" y="424179"/>
                </a:lnTo>
                <a:close/>
              </a:path>
              <a:path w="252729" h="664210">
                <a:moveTo>
                  <a:pt x="252729" y="420369"/>
                </a:moveTo>
                <a:lnTo>
                  <a:pt x="250189" y="420369"/>
                </a:lnTo>
                <a:lnTo>
                  <a:pt x="250189" y="422909"/>
                </a:lnTo>
                <a:lnTo>
                  <a:pt x="252729" y="422909"/>
                </a:lnTo>
                <a:lnTo>
                  <a:pt x="252729" y="420369"/>
                </a:lnTo>
                <a:close/>
              </a:path>
              <a:path w="252729" h="664210">
                <a:moveTo>
                  <a:pt x="2539" y="417829"/>
                </a:moveTo>
                <a:lnTo>
                  <a:pt x="0" y="417829"/>
                </a:lnTo>
                <a:lnTo>
                  <a:pt x="0" y="419099"/>
                </a:lnTo>
                <a:lnTo>
                  <a:pt x="2539" y="419099"/>
                </a:lnTo>
                <a:lnTo>
                  <a:pt x="2539" y="417829"/>
                </a:lnTo>
                <a:close/>
              </a:path>
              <a:path w="252729" h="664210">
                <a:moveTo>
                  <a:pt x="2539" y="414019"/>
                </a:moveTo>
                <a:lnTo>
                  <a:pt x="0" y="414019"/>
                </a:lnTo>
                <a:lnTo>
                  <a:pt x="0" y="416559"/>
                </a:lnTo>
                <a:lnTo>
                  <a:pt x="2539" y="416559"/>
                </a:lnTo>
                <a:lnTo>
                  <a:pt x="2539" y="414019"/>
                </a:lnTo>
                <a:close/>
              </a:path>
              <a:path w="252729" h="664210">
                <a:moveTo>
                  <a:pt x="252729" y="417829"/>
                </a:moveTo>
                <a:lnTo>
                  <a:pt x="250189" y="417829"/>
                </a:lnTo>
                <a:lnTo>
                  <a:pt x="250189" y="419099"/>
                </a:lnTo>
                <a:lnTo>
                  <a:pt x="252729" y="419099"/>
                </a:lnTo>
                <a:lnTo>
                  <a:pt x="252729" y="417829"/>
                </a:lnTo>
                <a:close/>
              </a:path>
              <a:path w="252729" h="664210">
                <a:moveTo>
                  <a:pt x="252729" y="414019"/>
                </a:moveTo>
                <a:lnTo>
                  <a:pt x="250189" y="414019"/>
                </a:lnTo>
                <a:lnTo>
                  <a:pt x="250189" y="416559"/>
                </a:lnTo>
                <a:lnTo>
                  <a:pt x="252729" y="416559"/>
                </a:lnTo>
                <a:lnTo>
                  <a:pt x="252729" y="414019"/>
                </a:lnTo>
                <a:close/>
              </a:path>
              <a:path w="252729" h="664210">
                <a:moveTo>
                  <a:pt x="2539" y="408939"/>
                </a:moveTo>
                <a:lnTo>
                  <a:pt x="0" y="408939"/>
                </a:lnTo>
                <a:lnTo>
                  <a:pt x="0" y="412749"/>
                </a:lnTo>
                <a:lnTo>
                  <a:pt x="2539" y="412749"/>
                </a:lnTo>
                <a:lnTo>
                  <a:pt x="2539" y="408939"/>
                </a:lnTo>
                <a:close/>
              </a:path>
              <a:path w="252729" h="664210">
                <a:moveTo>
                  <a:pt x="252729" y="408939"/>
                </a:moveTo>
                <a:lnTo>
                  <a:pt x="250189" y="408939"/>
                </a:lnTo>
                <a:lnTo>
                  <a:pt x="250189" y="412749"/>
                </a:lnTo>
                <a:lnTo>
                  <a:pt x="252729" y="412749"/>
                </a:lnTo>
                <a:lnTo>
                  <a:pt x="252729" y="408939"/>
                </a:lnTo>
                <a:close/>
              </a:path>
              <a:path w="252729" h="664210">
                <a:moveTo>
                  <a:pt x="2539" y="579120"/>
                </a:moveTo>
                <a:lnTo>
                  <a:pt x="0" y="579120"/>
                </a:lnTo>
                <a:lnTo>
                  <a:pt x="0" y="585469"/>
                </a:lnTo>
                <a:lnTo>
                  <a:pt x="1269" y="585469"/>
                </a:lnTo>
                <a:lnTo>
                  <a:pt x="1269" y="584200"/>
                </a:lnTo>
                <a:lnTo>
                  <a:pt x="2539" y="584200"/>
                </a:lnTo>
                <a:lnTo>
                  <a:pt x="2539" y="579120"/>
                </a:lnTo>
                <a:close/>
              </a:path>
              <a:path w="252729" h="664210">
                <a:moveTo>
                  <a:pt x="252729" y="579120"/>
                </a:moveTo>
                <a:lnTo>
                  <a:pt x="250189" y="579120"/>
                </a:lnTo>
                <a:lnTo>
                  <a:pt x="250189" y="636269"/>
                </a:lnTo>
                <a:lnTo>
                  <a:pt x="252729" y="636269"/>
                </a:lnTo>
                <a:lnTo>
                  <a:pt x="252729" y="579120"/>
                </a:lnTo>
                <a:close/>
              </a:path>
              <a:path w="252729" h="664210">
                <a:moveTo>
                  <a:pt x="252729" y="636270"/>
                </a:moveTo>
                <a:lnTo>
                  <a:pt x="250189" y="636270"/>
                </a:lnTo>
                <a:lnTo>
                  <a:pt x="250189" y="660400"/>
                </a:lnTo>
                <a:lnTo>
                  <a:pt x="176529" y="660400"/>
                </a:lnTo>
                <a:lnTo>
                  <a:pt x="176529" y="662939"/>
                </a:lnTo>
                <a:lnTo>
                  <a:pt x="175260" y="662939"/>
                </a:lnTo>
                <a:lnTo>
                  <a:pt x="175260" y="664210"/>
                </a:lnTo>
                <a:lnTo>
                  <a:pt x="252729" y="664210"/>
                </a:lnTo>
                <a:lnTo>
                  <a:pt x="252729" y="636270"/>
                </a:lnTo>
                <a:close/>
              </a:path>
            </a:pathLst>
          </a:custGeom>
          <a:solidFill>
            <a:srgbClr val="92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6" name="bk object 4946"/>
          <p:cNvSpPr/>
          <p:nvPr/>
        </p:nvSpPr>
        <p:spPr>
          <a:xfrm>
            <a:off x="5708650" y="2922270"/>
            <a:ext cx="247650" cy="656590"/>
          </a:xfrm>
          <a:custGeom>
            <a:avLst/>
            <a:gdLst/>
            <a:ahLst/>
            <a:cxnLst/>
            <a:rect l="l" t="t" r="r" b="b"/>
            <a:pathLst>
              <a:path w="247650" h="656589">
                <a:moveTo>
                  <a:pt x="247650" y="3810"/>
                </a:moveTo>
                <a:lnTo>
                  <a:pt x="243839" y="3810"/>
                </a:lnTo>
                <a:lnTo>
                  <a:pt x="243839" y="10159"/>
                </a:lnTo>
                <a:lnTo>
                  <a:pt x="247650" y="10159"/>
                </a:lnTo>
                <a:lnTo>
                  <a:pt x="247650" y="3810"/>
                </a:lnTo>
                <a:close/>
              </a:path>
              <a:path w="247650" h="656589">
                <a:moveTo>
                  <a:pt x="52070" y="2539"/>
                </a:moveTo>
                <a:lnTo>
                  <a:pt x="50800" y="2539"/>
                </a:lnTo>
                <a:lnTo>
                  <a:pt x="50800" y="3810"/>
                </a:lnTo>
                <a:lnTo>
                  <a:pt x="52070" y="3810"/>
                </a:lnTo>
                <a:lnTo>
                  <a:pt x="52070" y="2539"/>
                </a:lnTo>
                <a:close/>
              </a:path>
              <a:path w="247650" h="656589">
                <a:moveTo>
                  <a:pt x="247650" y="0"/>
                </a:moveTo>
                <a:lnTo>
                  <a:pt x="53339" y="0"/>
                </a:lnTo>
                <a:lnTo>
                  <a:pt x="53339" y="2539"/>
                </a:lnTo>
                <a:lnTo>
                  <a:pt x="247650" y="2539"/>
                </a:lnTo>
                <a:lnTo>
                  <a:pt x="247650" y="0"/>
                </a:lnTo>
                <a:close/>
              </a:path>
              <a:path w="247650" h="656589">
                <a:moveTo>
                  <a:pt x="3810" y="89026"/>
                </a:moveTo>
                <a:lnTo>
                  <a:pt x="0" y="89026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89026"/>
                </a:lnTo>
                <a:close/>
              </a:path>
              <a:path w="247650" h="656589">
                <a:moveTo>
                  <a:pt x="247650" y="89026"/>
                </a:moveTo>
                <a:lnTo>
                  <a:pt x="243839" y="89026"/>
                </a:lnTo>
                <a:lnTo>
                  <a:pt x="243839" y="99059"/>
                </a:lnTo>
                <a:lnTo>
                  <a:pt x="247650" y="99059"/>
                </a:lnTo>
                <a:lnTo>
                  <a:pt x="247650" y="89026"/>
                </a:lnTo>
                <a:close/>
              </a:path>
              <a:path w="247650" h="656589">
                <a:moveTo>
                  <a:pt x="247650" y="85216"/>
                </a:moveTo>
                <a:lnTo>
                  <a:pt x="243839" y="85216"/>
                </a:lnTo>
                <a:lnTo>
                  <a:pt x="243839" y="88899"/>
                </a:lnTo>
                <a:lnTo>
                  <a:pt x="247650" y="88899"/>
                </a:lnTo>
                <a:lnTo>
                  <a:pt x="247650" y="85216"/>
                </a:lnTo>
                <a:close/>
              </a:path>
              <a:path w="247650" h="656589">
                <a:moveTo>
                  <a:pt x="3810" y="85343"/>
                </a:moveTo>
                <a:lnTo>
                  <a:pt x="0" y="85343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5343"/>
                </a:lnTo>
                <a:close/>
              </a:path>
              <a:path w="247650" h="656589">
                <a:moveTo>
                  <a:pt x="3810" y="82676"/>
                </a:moveTo>
                <a:lnTo>
                  <a:pt x="0" y="82676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2676"/>
                </a:lnTo>
                <a:close/>
              </a:path>
              <a:path w="247650" h="656589">
                <a:moveTo>
                  <a:pt x="247650" y="82676"/>
                </a:moveTo>
                <a:lnTo>
                  <a:pt x="243839" y="82676"/>
                </a:lnTo>
                <a:lnTo>
                  <a:pt x="243839" y="85089"/>
                </a:lnTo>
                <a:lnTo>
                  <a:pt x="247650" y="85089"/>
                </a:lnTo>
                <a:lnTo>
                  <a:pt x="247650" y="82676"/>
                </a:lnTo>
                <a:close/>
              </a:path>
              <a:path w="247650" h="656589">
                <a:moveTo>
                  <a:pt x="1270" y="78739"/>
                </a:moveTo>
                <a:lnTo>
                  <a:pt x="0" y="7873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78993"/>
                </a:lnTo>
                <a:lnTo>
                  <a:pt x="1270" y="78993"/>
                </a:lnTo>
                <a:lnTo>
                  <a:pt x="1270" y="78739"/>
                </a:lnTo>
                <a:close/>
              </a:path>
              <a:path w="247650" h="656589">
                <a:moveTo>
                  <a:pt x="247650" y="78993"/>
                </a:moveTo>
                <a:lnTo>
                  <a:pt x="243839" y="78993"/>
                </a:lnTo>
                <a:lnTo>
                  <a:pt x="243839" y="82549"/>
                </a:lnTo>
                <a:lnTo>
                  <a:pt x="247650" y="82549"/>
                </a:lnTo>
                <a:lnTo>
                  <a:pt x="247650" y="78993"/>
                </a:lnTo>
                <a:close/>
              </a:path>
              <a:path w="247650" h="656589">
                <a:moveTo>
                  <a:pt x="2539" y="76199"/>
                </a:moveTo>
                <a:lnTo>
                  <a:pt x="1270" y="76199"/>
                </a:lnTo>
                <a:lnTo>
                  <a:pt x="1270" y="78739"/>
                </a:lnTo>
                <a:lnTo>
                  <a:pt x="3810" y="78739"/>
                </a:lnTo>
                <a:lnTo>
                  <a:pt x="3810" y="76326"/>
                </a:lnTo>
                <a:lnTo>
                  <a:pt x="2539" y="76326"/>
                </a:lnTo>
                <a:close/>
              </a:path>
              <a:path w="247650" h="656589">
                <a:moveTo>
                  <a:pt x="247650" y="76326"/>
                </a:moveTo>
                <a:lnTo>
                  <a:pt x="243839" y="76326"/>
                </a:lnTo>
                <a:lnTo>
                  <a:pt x="243839" y="78739"/>
                </a:lnTo>
                <a:lnTo>
                  <a:pt x="247650" y="78739"/>
                </a:lnTo>
                <a:lnTo>
                  <a:pt x="247650" y="76326"/>
                </a:lnTo>
                <a:close/>
              </a:path>
              <a:path w="247650" h="656589">
                <a:moveTo>
                  <a:pt x="3810" y="73786"/>
                </a:moveTo>
                <a:lnTo>
                  <a:pt x="2539" y="73786"/>
                </a:lnTo>
                <a:lnTo>
                  <a:pt x="2539" y="76199"/>
                </a:lnTo>
                <a:lnTo>
                  <a:pt x="3810" y="76199"/>
                </a:lnTo>
                <a:lnTo>
                  <a:pt x="3810" y="73786"/>
                </a:lnTo>
                <a:close/>
              </a:path>
              <a:path w="247650" h="656589">
                <a:moveTo>
                  <a:pt x="247650" y="72643"/>
                </a:moveTo>
                <a:lnTo>
                  <a:pt x="243839" y="72643"/>
                </a:lnTo>
                <a:lnTo>
                  <a:pt x="243839" y="76199"/>
                </a:lnTo>
                <a:lnTo>
                  <a:pt x="247650" y="76199"/>
                </a:lnTo>
                <a:lnTo>
                  <a:pt x="247650" y="72643"/>
                </a:lnTo>
                <a:close/>
              </a:path>
              <a:path w="247650" h="656589">
                <a:moveTo>
                  <a:pt x="247650" y="69976"/>
                </a:moveTo>
                <a:lnTo>
                  <a:pt x="243839" y="69976"/>
                </a:lnTo>
                <a:lnTo>
                  <a:pt x="243839" y="72389"/>
                </a:lnTo>
                <a:lnTo>
                  <a:pt x="247650" y="72389"/>
                </a:lnTo>
                <a:lnTo>
                  <a:pt x="247650" y="69976"/>
                </a:lnTo>
                <a:close/>
              </a:path>
              <a:path w="247650" h="656589">
                <a:moveTo>
                  <a:pt x="247650" y="66293"/>
                </a:moveTo>
                <a:lnTo>
                  <a:pt x="243839" y="66293"/>
                </a:lnTo>
                <a:lnTo>
                  <a:pt x="243839" y="69849"/>
                </a:lnTo>
                <a:lnTo>
                  <a:pt x="247650" y="69849"/>
                </a:lnTo>
                <a:lnTo>
                  <a:pt x="247650" y="66293"/>
                </a:lnTo>
                <a:close/>
              </a:path>
              <a:path w="247650" h="656589">
                <a:moveTo>
                  <a:pt x="247650" y="63626"/>
                </a:moveTo>
                <a:lnTo>
                  <a:pt x="243839" y="63626"/>
                </a:lnTo>
                <a:lnTo>
                  <a:pt x="243839" y="66039"/>
                </a:lnTo>
                <a:lnTo>
                  <a:pt x="247650" y="66039"/>
                </a:lnTo>
                <a:lnTo>
                  <a:pt x="247650" y="63626"/>
                </a:lnTo>
                <a:close/>
              </a:path>
              <a:path w="247650" h="656589">
                <a:moveTo>
                  <a:pt x="247650" y="59943"/>
                </a:moveTo>
                <a:lnTo>
                  <a:pt x="243839" y="59943"/>
                </a:lnTo>
                <a:lnTo>
                  <a:pt x="243839" y="63499"/>
                </a:lnTo>
                <a:lnTo>
                  <a:pt x="247650" y="63499"/>
                </a:lnTo>
                <a:lnTo>
                  <a:pt x="247650" y="59943"/>
                </a:lnTo>
                <a:close/>
              </a:path>
              <a:path w="247650" h="656589">
                <a:moveTo>
                  <a:pt x="247650" y="57276"/>
                </a:moveTo>
                <a:lnTo>
                  <a:pt x="243839" y="57276"/>
                </a:lnTo>
                <a:lnTo>
                  <a:pt x="243839" y="59689"/>
                </a:lnTo>
                <a:lnTo>
                  <a:pt x="247650" y="59689"/>
                </a:lnTo>
                <a:lnTo>
                  <a:pt x="247650" y="57276"/>
                </a:lnTo>
                <a:close/>
              </a:path>
              <a:path w="247650" h="656589">
                <a:moveTo>
                  <a:pt x="247650" y="53593"/>
                </a:moveTo>
                <a:lnTo>
                  <a:pt x="243839" y="53593"/>
                </a:lnTo>
                <a:lnTo>
                  <a:pt x="243839" y="57149"/>
                </a:lnTo>
                <a:lnTo>
                  <a:pt x="247650" y="57149"/>
                </a:lnTo>
                <a:lnTo>
                  <a:pt x="247650" y="53593"/>
                </a:lnTo>
                <a:close/>
              </a:path>
              <a:path w="247650" h="656589">
                <a:moveTo>
                  <a:pt x="247650" y="50926"/>
                </a:moveTo>
                <a:lnTo>
                  <a:pt x="243839" y="50926"/>
                </a:lnTo>
                <a:lnTo>
                  <a:pt x="243839" y="53339"/>
                </a:lnTo>
                <a:lnTo>
                  <a:pt x="247650" y="53339"/>
                </a:lnTo>
                <a:lnTo>
                  <a:pt x="247650" y="50926"/>
                </a:lnTo>
                <a:close/>
              </a:path>
              <a:path w="247650" h="656589">
                <a:moveTo>
                  <a:pt x="247650" y="47243"/>
                </a:moveTo>
                <a:lnTo>
                  <a:pt x="243839" y="47243"/>
                </a:lnTo>
                <a:lnTo>
                  <a:pt x="243839" y="50799"/>
                </a:lnTo>
                <a:lnTo>
                  <a:pt x="247650" y="50799"/>
                </a:lnTo>
                <a:lnTo>
                  <a:pt x="247650" y="47243"/>
                </a:lnTo>
                <a:close/>
              </a:path>
              <a:path w="247650" h="656589">
                <a:moveTo>
                  <a:pt x="247650" y="44576"/>
                </a:moveTo>
                <a:lnTo>
                  <a:pt x="243839" y="44576"/>
                </a:lnTo>
                <a:lnTo>
                  <a:pt x="243839" y="46989"/>
                </a:lnTo>
                <a:lnTo>
                  <a:pt x="247650" y="46989"/>
                </a:lnTo>
                <a:lnTo>
                  <a:pt x="247650" y="44576"/>
                </a:lnTo>
                <a:close/>
              </a:path>
              <a:path w="247650" h="656589">
                <a:moveTo>
                  <a:pt x="247650" y="40893"/>
                </a:moveTo>
                <a:lnTo>
                  <a:pt x="243839" y="40893"/>
                </a:lnTo>
                <a:lnTo>
                  <a:pt x="243839" y="44449"/>
                </a:lnTo>
                <a:lnTo>
                  <a:pt x="247650" y="44449"/>
                </a:lnTo>
                <a:lnTo>
                  <a:pt x="247650" y="40893"/>
                </a:lnTo>
                <a:close/>
              </a:path>
              <a:path w="247650" h="656589">
                <a:moveTo>
                  <a:pt x="247650" y="38226"/>
                </a:moveTo>
                <a:lnTo>
                  <a:pt x="243839" y="38226"/>
                </a:lnTo>
                <a:lnTo>
                  <a:pt x="243839" y="40639"/>
                </a:lnTo>
                <a:lnTo>
                  <a:pt x="247650" y="40639"/>
                </a:lnTo>
                <a:lnTo>
                  <a:pt x="247650" y="38226"/>
                </a:lnTo>
                <a:close/>
              </a:path>
              <a:path w="247650" h="656589">
                <a:moveTo>
                  <a:pt x="247650" y="34543"/>
                </a:moveTo>
                <a:lnTo>
                  <a:pt x="243839" y="34543"/>
                </a:lnTo>
                <a:lnTo>
                  <a:pt x="243839" y="38099"/>
                </a:lnTo>
                <a:lnTo>
                  <a:pt x="247650" y="38099"/>
                </a:lnTo>
                <a:lnTo>
                  <a:pt x="247650" y="34543"/>
                </a:lnTo>
                <a:close/>
              </a:path>
              <a:path w="247650" h="656589">
                <a:moveTo>
                  <a:pt x="247650" y="31876"/>
                </a:moveTo>
                <a:lnTo>
                  <a:pt x="243839" y="31876"/>
                </a:lnTo>
                <a:lnTo>
                  <a:pt x="243839" y="34289"/>
                </a:lnTo>
                <a:lnTo>
                  <a:pt x="247650" y="34289"/>
                </a:lnTo>
                <a:lnTo>
                  <a:pt x="247650" y="31876"/>
                </a:lnTo>
                <a:close/>
              </a:path>
              <a:path w="247650" h="656589">
                <a:moveTo>
                  <a:pt x="247650" y="28193"/>
                </a:moveTo>
                <a:lnTo>
                  <a:pt x="243839" y="28193"/>
                </a:lnTo>
                <a:lnTo>
                  <a:pt x="243839" y="31749"/>
                </a:lnTo>
                <a:lnTo>
                  <a:pt x="247650" y="31749"/>
                </a:lnTo>
                <a:lnTo>
                  <a:pt x="247650" y="28193"/>
                </a:lnTo>
                <a:close/>
              </a:path>
              <a:path w="247650" h="656589">
                <a:moveTo>
                  <a:pt x="247650" y="25526"/>
                </a:moveTo>
                <a:lnTo>
                  <a:pt x="243839" y="25526"/>
                </a:lnTo>
                <a:lnTo>
                  <a:pt x="243839" y="27939"/>
                </a:lnTo>
                <a:lnTo>
                  <a:pt x="247650" y="27939"/>
                </a:lnTo>
                <a:lnTo>
                  <a:pt x="247650" y="25526"/>
                </a:lnTo>
                <a:close/>
              </a:path>
              <a:path w="247650" h="656589">
                <a:moveTo>
                  <a:pt x="247650" y="21843"/>
                </a:moveTo>
                <a:lnTo>
                  <a:pt x="243839" y="21843"/>
                </a:lnTo>
                <a:lnTo>
                  <a:pt x="243839" y="25399"/>
                </a:lnTo>
                <a:lnTo>
                  <a:pt x="247650" y="25399"/>
                </a:lnTo>
                <a:lnTo>
                  <a:pt x="247650" y="21843"/>
                </a:lnTo>
                <a:close/>
              </a:path>
              <a:path w="247650" h="656589">
                <a:moveTo>
                  <a:pt x="247650" y="19176"/>
                </a:moveTo>
                <a:lnTo>
                  <a:pt x="243839" y="19176"/>
                </a:lnTo>
                <a:lnTo>
                  <a:pt x="243839" y="21589"/>
                </a:lnTo>
                <a:lnTo>
                  <a:pt x="247650" y="21589"/>
                </a:lnTo>
                <a:lnTo>
                  <a:pt x="247650" y="19176"/>
                </a:lnTo>
                <a:close/>
              </a:path>
              <a:path w="247650" h="656589">
                <a:moveTo>
                  <a:pt x="247650" y="15493"/>
                </a:moveTo>
                <a:lnTo>
                  <a:pt x="243839" y="15493"/>
                </a:lnTo>
                <a:lnTo>
                  <a:pt x="243839" y="19049"/>
                </a:lnTo>
                <a:lnTo>
                  <a:pt x="247650" y="19049"/>
                </a:lnTo>
                <a:lnTo>
                  <a:pt x="247650" y="15493"/>
                </a:lnTo>
                <a:close/>
              </a:path>
              <a:path w="247650" h="656589">
                <a:moveTo>
                  <a:pt x="247650" y="12826"/>
                </a:moveTo>
                <a:lnTo>
                  <a:pt x="243839" y="12826"/>
                </a:lnTo>
                <a:lnTo>
                  <a:pt x="243839" y="15239"/>
                </a:lnTo>
                <a:lnTo>
                  <a:pt x="247650" y="15239"/>
                </a:lnTo>
                <a:lnTo>
                  <a:pt x="247650" y="12826"/>
                </a:lnTo>
                <a:close/>
              </a:path>
              <a:path w="247650" h="656589">
                <a:moveTo>
                  <a:pt x="247650" y="10413"/>
                </a:moveTo>
                <a:lnTo>
                  <a:pt x="243839" y="10413"/>
                </a:lnTo>
                <a:lnTo>
                  <a:pt x="243839" y="12699"/>
                </a:lnTo>
                <a:lnTo>
                  <a:pt x="247650" y="12699"/>
                </a:lnTo>
                <a:lnTo>
                  <a:pt x="247650" y="10413"/>
                </a:lnTo>
                <a:close/>
              </a:path>
              <a:path w="247650" h="656589">
                <a:moveTo>
                  <a:pt x="3810" y="99060"/>
                </a:moveTo>
                <a:lnTo>
                  <a:pt x="0" y="99060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99060"/>
                </a:lnTo>
                <a:close/>
              </a:path>
              <a:path w="247650" h="656589">
                <a:moveTo>
                  <a:pt x="247650" y="99060"/>
                </a:moveTo>
                <a:lnTo>
                  <a:pt x="243839" y="99060"/>
                </a:lnTo>
                <a:lnTo>
                  <a:pt x="243839" y="137159"/>
                </a:lnTo>
                <a:lnTo>
                  <a:pt x="247650" y="137159"/>
                </a:lnTo>
                <a:lnTo>
                  <a:pt x="247650" y="99060"/>
                </a:lnTo>
                <a:close/>
              </a:path>
              <a:path w="247650" h="656589">
                <a:moveTo>
                  <a:pt x="3810" y="137160"/>
                </a:moveTo>
                <a:lnTo>
                  <a:pt x="0" y="137160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37160"/>
                </a:lnTo>
                <a:close/>
              </a:path>
              <a:path w="247650" h="656589">
                <a:moveTo>
                  <a:pt x="247650" y="137160"/>
                </a:moveTo>
                <a:lnTo>
                  <a:pt x="243839" y="137160"/>
                </a:lnTo>
                <a:lnTo>
                  <a:pt x="243839" y="149859"/>
                </a:lnTo>
                <a:lnTo>
                  <a:pt x="247650" y="149859"/>
                </a:lnTo>
                <a:lnTo>
                  <a:pt x="247650" y="137160"/>
                </a:lnTo>
                <a:close/>
              </a:path>
              <a:path w="247650" h="656589">
                <a:moveTo>
                  <a:pt x="3810" y="149860"/>
                </a:moveTo>
                <a:lnTo>
                  <a:pt x="0" y="149860"/>
                </a:lnTo>
                <a:lnTo>
                  <a:pt x="0" y="200659"/>
                </a:lnTo>
                <a:lnTo>
                  <a:pt x="3810" y="200659"/>
                </a:lnTo>
                <a:lnTo>
                  <a:pt x="3810" y="149860"/>
                </a:lnTo>
                <a:close/>
              </a:path>
              <a:path w="247650" h="656589">
                <a:moveTo>
                  <a:pt x="247650" y="149860"/>
                </a:moveTo>
                <a:lnTo>
                  <a:pt x="243839" y="149860"/>
                </a:lnTo>
                <a:lnTo>
                  <a:pt x="243839" y="200659"/>
                </a:lnTo>
                <a:lnTo>
                  <a:pt x="247650" y="200659"/>
                </a:lnTo>
                <a:lnTo>
                  <a:pt x="247650" y="149860"/>
                </a:lnTo>
                <a:close/>
              </a:path>
              <a:path w="247650" h="656589">
                <a:moveTo>
                  <a:pt x="3810" y="200660"/>
                </a:moveTo>
                <a:lnTo>
                  <a:pt x="0" y="200660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00660"/>
                </a:lnTo>
                <a:close/>
              </a:path>
              <a:path w="247650" h="656589">
                <a:moveTo>
                  <a:pt x="247650" y="200660"/>
                </a:moveTo>
                <a:lnTo>
                  <a:pt x="243839" y="200660"/>
                </a:lnTo>
                <a:lnTo>
                  <a:pt x="243839" y="257809"/>
                </a:lnTo>
                <a:lnTo>
                  <a:pt x="247650" y="257809"/>
                </a:lnTo>
                <a:lnTo>
                  <a:pt x="247650" y="200660"/>
                </a:lnTo>
                <a:close/>
              </a:path>
              <a:path w="247650" h="656589">
                <a:moveTo>
                  <a:pt x="3810" y="257810"/>
                </a:moveTo>
                <a:lnTo>
                  <a:pt x="0" y="257810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57810"/>
                </a:lnTo>
                <a:close/>
              </a:path>
              <a:path w="247650" h="656589">
                <a:moveTo>
                  <a:pt x="247650" y="257810"/>
                </a:moveTo>
                <a:lnTo>
                  <a:pt x="243839" y="257810"/>
                </a:lnTo>
                <a:lnTo>
                  <a:pt x="243839" y="295909"/>
                </a:lnTo>
                <a:lnTo>
                  <a:pt x="247650" y="295909"/>
                </a:lnTo>
                <a:lnTo>
                  <a:pt x="247650" y="257810"/>
                </a:lnTo>
                <a:close/>
              </a:path>
              <a:path w="247650" h="656589">
                <a:moveTo>
                  <a:pt x="3810" y="351916"/>
                </a:moveTo>
                <a:lnTo>
                  <a:pt x="0" y="351916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51916"/>
                </a:lnTo>
                <a:close/>
              </a:path>
              <a:path w="247650" h="656589">
                <a:moveTo>
                  <a:pt x="247650" y="351916"/>
                </a:moveTo>
                <a:lnTo>
                  <a:pt x="243839" y="351916"/>
                </a:lnTo>
                <a:lnTo>
                  <a:pt x="243839" y="365759"/>
                </a:lnTo>
                <a:lnTo>
                  <a:pt x="247650" y="365759"/>
                </a:lnTo>
                <a:lnTo>
                  <a:pt x="247650" y="351916"/>
                </a:lnTo>
                <a:close/>
              </a:path>
              <a:path w="247650" h="656589">
                <a:moveTo>
                  <a:pt x="3810" y="349503"/>
                </a:moveTo>
                <a:lnTo>
                  <a:pt x="0" y="349503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9503"/>
                </a:lnTo>
                <a:close/>
              </a:path>
              <a:path w="247650" h="656589">
                <a:moveTo>
                  <a:pt x="247650" y="349503"/>
                </a:moveTo>
                <a:lnTo>
                  <a:pt x="243839" y="349503"/>
                </a:lnTo>
                <a:lnTo>
                  <a:pt x="243839" y="351789"/>
                </a:lnTo>
                <a:lnTo>
                  <a:pt x="247650" y="351789"/>
                </a:lnTo>
                <a:lnTo>
                  <a:pt x="247650" y="349503"/>
                </a:lnTo>
                <a:close/>
              </a:path>
              <a:path w="247650" h="656589">
                <a:moveTo>
                  <a:pt x="3810" y="345693"/>
                </a:moveTo>
                <a:lnTo>
                  <a:pt x="0" y="345693"/>
                </a:lnTo>
                <a:lnTo>
                  <a:pt x="0" y="349376"/>
                </a:lnTo>
                <a:lnTo>
                  <a:pt x="3810" y="349376"/>
                </a:lnTo>
                <a:lnTo>
                  <a:pt x="3810" y="345693"/>
                </a:lnTo>
                <a:close/>
              </a:path>
              <a:path w="247650" h="656589">
                <a:moveTo>
                  <a:pt x="247650" y="345693"/>
                </a:moveTo>
                <a:lnTo>
                  <a:pt x="243839" y="345693"/>
                </a:lnTo>
                <a:lnTo>
                  <a:pt x="243839" y="349376"/>
                </a:lnTo>
                <a:lnTo>
                  <a:pt x="247650" y="349376"/>
                </a:lnTo>
                <a:lnTo>
                  <a:pt x="247650" y="345693"/>
                </a:lnTo>
                <a:close/>
              </a:path>
              <a:path w="247650" h="656589">
                <a:moveTo>
                  <a:pt x="3810" y="343153"/>
                </a:moveTo>
                <a:lnTo>
                  <a:pt x="0" y="343153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43153"/>
                </a:lnTo>
                <a:close/>
              </a:path>
              <a:path w="247650" h="656589">
                <a:moveTo>
                  <a:pt x="247650" y="343153"/>
                </a:moveTo>
                <a:lnTo>
                  <a:pt x="243839" y="343153"/>
                </a:lnTo>
                <a:lnTo>
                  <a:pt x="243839" y="345439"/>
                </a:lnTo>
                <a:lnTo>
                  <a:pt x="247650" y="345439"/>
                </a:lnTo>
                <a:lnTo>
                  <a:pt x="247650" y="343153"/>
                </a:lnTo>
                <a:close/>
              </a:path>
              <a:path w="247650" h="656589">
                <a:moveTo>
                  <a:pt x="3810" y="339343"/>
                </a:moveTo>
                <a:lnTo>
                  <a:pt x="0" y="339343"/>
                </a:lnTo>
                <a:lnTo>
                  <a:pt x="0" y="343026"/>
                </a:lnTo>
                <a:lnTo>
                  <a:pt x="3810" y="343026"/>
                </a:lnTo>
                <a:lnTo>
                  <a:pt x="3810" y="339343"/>
                </a:lnTo>
                <a:close/>
              </a:path>
              <a:path w="247650" h="656589">
                <a:moveTo>
                  <a:pt x="247650" y="339343"/>
                </a:moveTo>
                <a:lnTo>
                  <a:pt x="243839" y="339343"/>
                </a:lnTo>
                <a:lnTo>
                  <a:pt x="243839" y="343026"/>
                </a:lnTo>
                <a:lnTo>
                  <a:pt x="247650" y="343026"/>
                </a:lnTo>
                <a:lnTo>
                  <a:pt x="247650" y="339343"/>
                </a:lnTo>
                <a:close/>
              </a:path>
              <a:path w="247650" h="656589">
                <a:moveTo>
                  <a:pt x="3810" y="336803"/>
                </a:moveTo>
                <a:lnTo>
                  <a:pt x="0" y="336803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6803"/>
                </a:lnTo>
                <a:close/>
              </a:path>
              <a:path w="247650" h="656589">
                <a:moveTo>
                  <a:pt x="247650" y="336803"/>
                </a:moveTo>
                <a:lnTo>
                  <a:pt x="243839" y="336803"/>
                </a:lnTo>
                <a:lnTo>
                  <a:pt x="243839" y="339089"/>
                </a:lnTo>
                <a:lnTo>
                  <a:pt x="247650" y="339089"/>
                </a:lnTo>
                <a:lnTo>
                  <a:pt x="247650" y="336803"/>
                </a:lnTo>
                <a:close/>
              </a:path>
              <a:path w="247650" h="656589">
                <a:moveTo>
                  <a:pt x="3810" y="332993"/>
                </a:moveTo>
                <a:lnTo>
                  <a:pt x="0" y="332993"/>
                </a:lnTo>
                <a:lnTo>
                  <a:pt x="0" y="336676"/>
                </a:lnTo>
                <a:lnTo>
                  <a:pt x="3810" y="336676"/>
                </a:lnTo>
                <a:lnTo>
                  <a:pt x="3810" y="332993"/>
                </a:lnTo>
                <a:close/>
              </a:path>
              <a:path w="247650" h="656589">
                <a:moveTo>
                  <a:pt x="247650" y="332993"/>
                </a:moveTo>
                <a:lnTo>
                  <a:pt x="243839" y="332993"/>
                </a:lnTo>
                <a:lnTo>
                  <a:pt x="243839" y="336676"/>
                </a:lnTo>
                <a:lnTo>
                  <a:pt x="247650" y="336676"/>
                </a:lnTo>
                <a:lnTo>
                  <a:pt x="247650" y="332993"/>
                </a:lnTo>
                <a:close/>
              </a:path>
              <a:path w="247650" h="656589">
                <a:moveTo>
                  <a:pt x="3810" y="330453"/>
                </a:moveTo>
                <a:lnTo>
                  <a:pt x="0" y="330453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30453"/>
                </a:lnTo>
                <a:close/>
              </a:path>
              <a:path w="247650" h="656589">
                <a:moveTo>
                  <a:pt x="247650" y="330453"/>
                </a:moveTo>
                <a:lnTo>
                  <a:pt x="243839" y="330453"/>
                </a:lnTo>
                <a:lnTo>
                  <a:pt x="243839" y="332739"/>
                </a:lnTo>
                <a:lnTo>
                  <a:pt x="247650" y="332739"/>
                </a:lnTo>
                <a:lnTo>
                  <a:pt x="247650" y="330453"/>
                </a:lnTo>
                <a:close/>
              </a:path>
              <a:path w="247650" h="656589">
                <a:moveTo>
                  <a:pt x="3810" y="326643"/>
                </a:moveTo>
                <a:lnTo>
                  <a:pt x="0" y="326643"/>
                </a:lnTo>
                <a:lnTo>
                  <a:pt x="0" y="330326"/>
                </a:lnTo>
                <a:lnTo>
                  <a:pt x="3810" y="330326"/>
                </a:lnTo>
                <a:lnTo>
                  <a:pt x="3810" y="326643"/>
                </a:lnTo>
                <a:close/>
              </a:path>
              <a:path w="247650" h="656589">
                <a:moveTo>
                  <a:pt x="247650" y="326643"/>
                </a:moveTo>
                <a:lnTo>
                  <a:pt x="243839" y="326643"/>
                </a:lnTo>
                <a:lnTo>
                  <a:pt x="243839" y="330326"/>
                </a:lnTo>
                <a:lnTo>
                  <a:pt x="247650" y="330326"/>
                </a:lnTo>
                <a:lnTo>
                  <a:pt x="247650" y="326643"/>
                </a:lnTo>
                <a:close/>
              </a:path>
              <a:path w="247650" h="656589">
                <a:moveTo>
                  <a:pt x="3810" y="324103"/>
                </a:moveTo>
                <a:lnTo>
                  <a:pt x="0" y="324103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4103"/>
                </a:lnTo>
                <a:close/>
              </a:path>
              <a:path w="247650" h="656589">
                <a:moveTo>
                  <a:pt x="247650" y="324103"/>
                </a:moveTo>
                <a:lnTo>
                  <a:pt x="243839" y="324103"/>
                </a:lnTo>
                <a:lnTo>
                  <a:pt x="243839" y="326389"/>
                </a:lnTo>
                <a:lnTo>
                  <a:pt x="247650" y="326389"/>
                </a:lnTo>
                <a:lnTo>
                  <a:pt x="247650" y="324103"/>
                </a:lnTo>
                <a:close/>
              </a:path>
              <a:path w="247650" h="656589">
                <a:moveTo>
                  <a:pt x="3810" y="320293"/>
                </a:moveTo>
                <a:lnTo>
                  <a:pt x="0" y="320293"/>
                </a:lnTo>
                <a:lnTo>
                  <a:pt x="0" y="323976"/>
                </a:lnTo>
                <a:lnTo>
                  <a:pt x="3810" y="323976"/>
                </a:lnTo>
                <a:lnTo>
                  <a:pt x="3810" y="320293"/>
                </a:lnTo>
                <a:close/>
              </a:path>
              <a:path w="247650" h="656589">
                <a:moveTo>
                  <a:pt x="247650" y="320293"/>
                </a:moveTo>
                <a:lnTo>
                  <a:pt x="243839" y="320293"/>
                </a:lnTo>
                <a:lnTo>
                  <a:pt x="243839" y="323976"/>
                </a:lnTo>
                <a:lnTo>
                  <a:pt x="247650" y="323976"/>
                </a:lnTo>
                <a:lnTo>
                  <a:pt x="247650" y="320293"/>
                </a:lnTo>
                <a:close/>
              </a:path>
              <a:path w="247650" h="656589">
                <a:moveTo>
                  <a:pt x="3810" y="317753"/>
                </a:moveTo>
                <a:lnTo>
                  <a:pt x="0" y="317753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7753"/>
                </a:lnTo>
                <a:close/>
              </a:path>
              <a:path w="247650" h="656589">
                <a:moveTo>
                  <a:pt x="247650" y="317753"/>
                </a:moveTo>
                <a:lnTo>
                  <a:pt x="243839" y="317753"/>
                </a:lnTo>
                <a:lnTo>
                  <a:pt x="243839" y="320039"/>
                </a:lnTo>
                <a:lnTo>
                  <a:pt x="247650" y="320039"/>
                </a:lnTo>
                <a:lnTo>
                  <a:pt x="247650" y="317753"/>
                </a:lnTo>
                <a:close/>
              </a:path>
              <a:path w="247650" h="656589">
                <a:moveTo>
                  <a:pt x="3810" y="313943"/>
                </a:moveTo>
                <a:lnTo>
                  <a:pt x="0" y="313943"/>
                </a:lnTo>
                <a:lnTo>
                  <a:pt x="0" y="317626"/>
                </a:lnTo>
                <a:lnTo>
                  <a:pt x="3810" y="317626"/>
                </a:lnTo>
                <a:lnTo>
                  <a:pt x="3810" y="313943"/>
                </a:lnTo>
                <a:close/>
              </a:path>
              <a:path w="247650" h="656589">
                <a:moveTo>
                  <a:pt x="247650" y="313943"/>
                </a:moveTo>
                <a:lnTo>
                  <a:pt x="243839" y="313943"/>
                </a:lnTo>
                <a:lnTo>
                  <a:pt x="243839" y="317626"/>
                </a:lnTo>
                <a:lnTo>
                  <a:pt x="247650" y="317626"/>
                </a:lnTo>
                <a:lnTo>
                  <a:pt x="247650" y="313943"/>
                </a:lnTo>
                <a:close/>
              </a:path>
              <a:path w="247650" h="656589">
                <a:moveTo>
                  <a:pt x="3810" y="305053"/>
                </a:moveTo>
                <a:lnTo>
                  <a:pt x="0" y="305053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5053"/>
                </a:lnTo>
                <a:close/>
              </a:path>
              <a:path w="247650" h="656589">
                <a:moveTo>
                  <a:pt x="247650" y="305053"/>
                </a:moveTo>
                <a:lnTo>
                  <a:pt x="243839" y="305053"/>
                </a:lnTo>
                <a:lnTo>
                  <a:pt x="243839" y="313689"/>
                </a:lnTo>
                <a:lnTo>
                  <a:pt x="247650" y="313689"/>
                </a:lnTo>
                <a:lnTo>
                  <a:pt x="247650" y="305053"/>
                </a:lnTo>
                <a:close/>
              </a:path>
              <a:path w="247650" h="656589">
                <a:moveTo>
                  <a:pt x="3810" y="301243"/>
                </a:moveTo>
                <a:lnTo>
                  <a:pt x="0" y="301243"/>
                </a:lnTo>
                <a:lnTo>
                  <a:pt x="0" y="304926"/>
                </a:lnTo>
                <a:lnTo>
                  <a:pt x="3810" y="304926"/>
                </a:lnTo>
                <a:lnTo>
                  <a:pt x="3810" y="301243"/>
                </a:lnTo>
                <a:close/>
              </a:path>
              <a:path w="247650" h="656589">
                <a:moveTo>
                  <a:pt x="247650" y="301243"/>
                </a:moveTo>
                <a:lnTo>
                  <a:pt x="243839" y="301243"/>
                </a:lnTo>
                <a:lnTo>
                  <a:pt x="243839" y="304926"/>
                </a:lnTo>
                <a:lnTo>
                  <a:pt x="247650" y="304926"/>
                </a:lnTo>
                <a:lnTo>
                  <a:pt x="247650" y="301243"/>
                </a:lnTo>
                <a:close/>
              </a:path>
              <a:path w="247650" h="656589">
                <a:moveTo>
                  <a:pt x="3810" y="298703"/>
                </a:moveTo>
                <a:lnTo>
                  <a:pt x="0" y="298703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8703"/>
                </a:lnTo>
                <a:close/>
              </a:path>
              <a:path w="247650" h="656589">
                <a:moveTo>
                  <a:pt x="247650" y="298703"/>
                </a:moveTo>
                <a:lnTo>
                  <a:pt x="243839" y="298703"/>
                </a:lnTo>
                <a:lnTo>
                  <a:pt x="243839" y="300989"/>
                </a:lnTo>
                <a:lnTo>
                  <a:pt x="247650" y="300989"/>
                </a:lnTo>
                <a:lnTo>
                  <a:pt x="247650" y="298703"/>
                </a:lnTo>
                <a:close/>
              </a:path>
              <a:path w="247650" h="656589">
                <a:moveTo>
                  <a:pt x="3810" y="296163"/>
                </a:moveTo>
                <a:lnTo>
                  <a:pt x="0" y="296163"/>
                </a:lnTo>
                <a:lnTo>
                  <a:pt x="0" y="298576"/>
                </a:lnTo>
                <a:lnTo>
                  <a:pt x="3810" y="298576"/>
                </a:lnTo>
                <a:lnTo>
                  <a:pt x="3810" y="296163"/>
                </a:lnTo>
                <a:close/>
              </a:path>
              <a:path w="247650" h="656589">
                <a:moveTo>
                  <a:pt x="247650" y="296163"/>
                </a:moveTo>
                <a:lnTo>
                  <a:pt x="243839" y="296163"/>
                </a:lnTo>
                <a:lnTo>
                  <a:pt x="243839" y="298576"/>
                </a:lnTo>
                <a:lnTo>
                  <a:pt x="247650" y="298576"/>
                </a:lnTo>
                <a:lnTo>
                  <a:pt x="247650" y="296163"/>
                </a:lnTo>
                <a:close/>
              </a:path>
              <a:path w="247650" h="656589">
                <a:moveTo>
                  <a:pt x="3810" y="365760"/>
                </a:moveTo>
                <a:lnTo>
                  <a:pt x="0" y="365760"/>
                </a:lnTo>
                <a:lnTo>
                  <a:pt x="0" y="403859"/>
                </a:lnTo>
                <a:lnTo>
                  <a:pt x="3810" y="403859"/>
                </a:lnTo>
                <a:lnTo>
                  <a:pt x="3810" y="365760"/>
                </a:lnTo>
                <a:close/>
              </a:path>
              <a:path w="247650" h="656589">
                <a:moveTo>
                  <a:pt x="247650" y="365760"/>
                </a:moveTo>
                <a:lnTo>
                  <a:pt x="243839" y="365760"/>
                </a:lnTo>
                <a:lnTo>
                  <a:pt x="243839" y="403859"/>
                </a:lnTo>
                <a:lnTo>
                  <a:pt x="247650" y="403859"/>
                </a:lnTo>
                <a:lnTo>
                  <a:pt x="247650" y="365760"/>
                </a:lnTo>
                <a:close/>
              </a:path>
              <a:path w="247650" h="656589">
                <a:moveTo>
                  <a:pt x="3810" y="572769"/>
                </a:moveTo>
                <a:lnTo>
                  <a:pt x="0" y="572769"/>
                </a:lnTo>
                <a:lnTo>
                  <a:pt x="0" y="574039"/>
                </a:lnTo>
                <a:lnTo>
                  <a:pt x="3810" y="574039"/>
                </a:lnTo>
                <a:lnTo>
                  <a:pt x="3810" y="572769"/>
                </a:lnTo>
                <a:close/>
              </a:path>
              <a:path w="247650" h="656589">
                <a:moveTo>
                  <a:pt x="3810" y="568959"/>
                </a:moveTo>
                <a:lnTo>
                  <a:pt x="0" y="568959"/>
                </a:lnTo>
                <a:lnTo>
                  <a:pt x="0" y="571499"/>
                </a:lnTo>
                <a:lnTo>
                  <a:pt x="3810" y="571499"/>
                </a:lnTo>
                <a:lnTo>
                  <a:pt x="3810" y="568959"/>
                </a:lnTo>
                <a:close/>
              </a:path>
              <a:path w="247650" h="656589">
                <a:moveTo>
                  <a:pt x="247650" y="572769"/>
                </a:moveTo>
                <a:lnTo>
                  <a:pt x="243839" y="572769"/>
                </a:lnTo>
                <a:lnTo>
                  <a:pt x="243839" y="574039"/>
                </a:lnTo>
                <a:lnTo>
                  <a:pt x="247650" y="574039"/>
                </a:lnTo>
                <a:lnTo>
                  <a:pt x="247650" y="572769"/>
                </a:lnTo>
                <a:close/>
              </a:path>
              <a:path w="247650" h="656589">
                <a:moveTo>
                  <a:pt x="247650" y="568959"/>
                </a:moveTo>
                <a:lnTo>
                  <a:pt x="243839" y="568959"/>
                </a:lnTo>
                <a:lnTo>
                  <a:pt x="243839" y="571499"/>
                </a:lnTo>
                <a:lnTo>
                  <a:pt x="247650" y="571499"/>
                </a:lnTo>
                <a:lnTo>
                  <a:pt x="247650" y="568959"/>
                </a:lnTo>
                <a:close/>
              </a:path>
              <a:path w="247650" h="656589">
                <a:moveTo>
                  <a:pt x="3810" y="566419"/>
                </a:moveTo>
                <a:lnTo>
                  <a:pt x="0" y="566419"/>
                </a:lnTo>
                <a:lnTo>
                  <a:pt x="0" y="567689"/>
                </a:lnTo>
                <a:lnTo>
                  <a:pt x="3810" y="567689"/>
                </a:lnTo>
                <a:lnTo>
                  <a:pt x="3810" y="566419"/>
                </a:lnTo>
                <a:close/>
              </a:path>
              <a:path w="247650" h="656589">
                <a:moveTo>
                  <a:pt x="3810" y="562609"/>
                </a:moveTo>
                <a:lnTo>
                  <a:pt x="0" y="562609"/>
                </a:lnTo>
                <a:lnTo>
                  <a:pt x="0" y="565149"/>
                </a:lnTo>
                <a:lnTo>
                  <a:pt x="3810" y="565149"/>
                </a:lnTo>
                <a:lnTo>
                  <a:pt x="3810" y="562609"/>
                </a:lnTo>
                <a:close/>
              </a:path>
              <a:path w="247650" h="656589">
                <a:moveTo>
                  <a:pt x="247650" y="566419"/>
                </a:moveTo>
                <a:lnTo>
                  <a:pt x="243839" y="566419"/>
                </a:lnTo>
                <a:lnTo>
                  <a:pt x="243839" y="567689"/>
                </a:lnTo>
                <a:lnTo>
                  <a:pt x="247650" y="567689"/>
                </a:lnTo>
                <a:lnTo>
                  <a:pt x="247650" y="566419"/>
                </a:lnTo>
                <a:close/>
              </a:path>
              <a:path w="247650" h="656589">
                <a:moveTo>
                  <a:pt x="247650" y="562609"/>
                </a:moveTo>
                <a:lnTo>
                  <a:pt x="243839" y="562609"/>
                </a:lnTo>
                <a:lnTo>
                  <a:pt x="243839" y="565149"/>
                </a:lnTo>
                <a:lnTo>
                  <a:pt x="247650" y="565149"/>
                </a:lnTo>
                <a:lnTo>
                  <a:pt x="247650" y="562609"/>
                </a:lnTo>
                <a:close/>
              </a:path>
              <a:path w="247650" h="656589">
                <a:moveTo>
                  <a:pt x="3810" y="560069"/>
                </a:moveTo>
                <a:lnTo>
                  <a:pt x="0" y="560069"/>
                </a:lnTo>
                <a:lnTo>
                  <a:pt x="0" y="561339"/>
                </a:lnTo>
                <a:lnTo>
                  <a:pt x="3810" y="561339"/>
                </a:lnTo>
                <a:lnTo>
                  <a:pt x="3810" y="560069"/>
                </a:lnTo>
                <a:close/>
              </a:path>
              <a:path w="247650" h="656589">
                <a:moveTo>
                  <a:pt x="3810" y="556259"/>
                </a:moveTo>
                <a:lnTo>
                  <a:pt x="0" y="556259"/>
                </a:lnTo>
                <a:lnTo>
                  <a:pt x="0" y="558799"/>
                </a:lnTo>
                <a:lnTo>
                  <a:pt x="3810" y="558799"/>
                </a:lnTo>
                <a:lnTo>
                  <a:pt x="3810" y="556259"/>
                </a:lnTo>
                <a:close/>
              </a:path>
              <a:path w="247650" h="656589">
                <a:moveTo>
                  <a:pt x="247650" y="560069"/>
                </a:moveTo>
                <a:lnTo>
                  <a:pt x="243839" y="560069"/>
                </a:lnTo>
                <a:lnTo>
                  <a:pt x="243839" y="561339"/>
                </a:lnTo>
                <a:lnTo>
                  <a:pt x="247650" y="561339"/>
                </a:lnTo>
                <a:lnTo>
                  <a:pt x="247650" y="560069"/>
                </a:lnTo>
                <a:close/>
              </a:path>
              <a:path w="247650" h="656589">
                <a:moveTo>
                  <a:pt x="247650" y="556259"/>
                </a:moveTo>
                <a:lnTo>
                  <a:pt x="243839" y="556259"/>
                </a:lnTo>
                <a:lnTo>
                  <a:pt x="243839" y="558799"/>
                </a:lnTo>
                <a:lnTo>
                  <a:pt x="247650" y="558799"/>
                </a:lnTo>
                <a:lnTo>
                  <a:pt x="247650" y="556259"/>
                </a:lnTo>
                <a:close/>
              </a:path>
              <a:path w="247650" h="656589">
                <a:moveTo>
                  <a:pt x="3810" y="553719"/>
                </a:moveTo>
                <a:lnTo>
                  <a:pt x="0" y="553719"/>
                </a:lnTo>
                <a:lnTo>
                  <a:pt x="0" y="554989"/>
                </a:lnTo>
                <a:lnTo>
                  <a:pt x="3810" y="554989"/>
                </a:lnTo>
                <a:lnTo>
                  <a:pt x="3810" y="553719"/>
                </a:lnTo>
                <a:close/>
              </a:path>
              <a:path w="247650" h="656589">
                <a:moveTo>
                  <a:pt x="3810" y="549909"/>
                </a:moveTo>
                <a:lnTo>
                  <a:pt x="0" y="549909"/>
                </a:lnTo>
                <a:lnTo>
                  <a:pt x="0" y="552449"/>
                </a:lnTo>
                <a:lnTo>
                  <a:pt x="3810" y="552449"/>
                </a:lnTo>
                <a:lnTo>
                  <a:pt x="3810" y="549909"/>
                </a:lnTo>
                <a:close/>
              </a:path>
              <a:path w="247650" h="656589">
                <a:moveTo>
                  <a:pt x="247650" y="553719"/>
                </a:moveTo>
                <a:lnTo>
                  <a:pt x="243839" y="553719"/>
                </a:lnTo>
                <a:lnTo>
                  <a:pt x="243839" y="554989"/>
                </a:lnTo>
                <a:lnTo>
                  <a:pt x="247650" y="554989"/>
                </a:lnTo>
                <a:lnTo>
                  <a:pt x="247650" y="553719"/>
                </a:lnTo>
                <a:close/>
              </a:path>
              <a:path w="247650" h="656589">
                <a:moveTo>
                  <a:pt x="247650" y="549909"/>
                </a:moveTo>
                <a:lnTo>
                  <a:pt x="243839" y="549909"/>
                </a:lnTo>
                <a:lnTo>
                  <a:pt x="243839" y="552449"/>
                </a:lnTo>
                <a:lnTo>
                  <a:pt x="247650" y="552449"/>
                </a:lnTo>
                <a:lnTo>
                  <a:pt x="247650" y="549909"/>
                </a:lnTo>
                <a:close/>
              </a:path>
              <a:path w="247650" h="656589">
                <a:moveTo>
                  <a:pt x="3810" y="547369"/>
                </a:moveTo>
                <a:lnTo>
                  <a:pt x="0" y="547369"/>
                </a:lnTo>
                <a:lnTo>
                  <a:pt x="0" y="548639"/>
                </a:lnTo>
                <a:lnTo>
                  <a:pt x="3810" y="548639"/>
                </a:lnTo>
                <a:lnTo>
                  <a:pt x="3810" y="547369"/>
                </a:lnTo>
                <a:close/>
              </a:path>
              <a:path w="247650" h="656589">
                <a:moveTo>
                  <a:pt x="3810" y="543559"/>
                </a:moveTo>
                <a:lnTo>
                  <a:pt x="0" y="543559"/>
                </a:lnTo>
                <a:lnTo>
                  <a:pt x="0" y="546099"/>
                </a:lnTo>
                <a:lnTo>
                  <a:pt x="3810" y="546099"/>
                </a:lnTo>
                <a:lnTo>
                  <a:pt x="3810" y="543559"/>
                </a:lnTo>
                <a:close/>
              </a:path>
              <a:path w="247650" h="656589">
                <a:moveTo>
                  <a:pt x="247650" y="547369"/>
                </a:moveTo>
                <a:lnTo>
                  <a:pt x="243839" y="547369"/>
                </a:lnTo>
                <a:lnTo>
                  <a:pt x="243839" y="548639"/>
                </a:lnTo>
                <a:lnTo>
                  <a:pt x="247650" y="548639"/>
                </a:lnTo>
                <a:lnTo>
                  <a:pt x="247650" y="547369"/>
                </a:lnTo>
                <a:close/>
              </a:path>
              <a:path w="247650" h="656589">
                <a:moveTo>
                  <a:pt x="247650" y="543559"/>
                </a:moveTo>
                <a:lnTo>
                  <a:pt x="243839" y="543559"/>
                </a:lnTo>
                <a:lnTo>
                  <a:pt x="243839" y="546099"/>
                </a:lnTo>
                <a:lnTo>
                  <a:pt x="247650" y="546099"/>
                </a:lnTo>
                <a:lnTo>
                  <a:pt x="247650" y="543559"/>
                </a:lnTo>
                <a:close/>
              </a:path>
              <a:path w="247650" h="656589">
                <a:moveTo>
                  <a:pt x="3810" y="541019"/>
                </a:moveTo>
                <a:lnTo>
                  <a:pt x="0" y="541019"/>
                </a:lnTo>
                <a:lnTo>
                  <a:pt x="0" y="542289"/>
                </a:lnTo>
                <a:lnTo>
                  <a:pt x="3810" y="542289"/>
                </a:lnTo>
                <a:lnTo>
                  <a:pt x="3810" y="541019"/>
                </a:lnTo>
                <a:close/>
              </a:path>
              <a:path w="247650" h="656589">
                <a:moveTo>
                  <a:pt x="3810" y="537209"/>
                </a:moveTo>
                <a:lnTo>
                  <a:pt x="0" y="537209"/>
                </a:lnTo>
                <a:lnTo>
                  <a:pt x="0" y="539749"/>
                </a:lnTo>
                <a:lnTo>
                  <a:pt x="3810" y="539749"/>
                </a:lnTo>
                <a:lnTo>
                  <a:pt x="3810" y="537209"/>
                </a:lnTo>
                <a:close/>
              </a:path>
              <a:path w="247650" h="656589">
                <a:moveTo>
                  <a:pt x="247650" y="541019"/>
                </a:moveTo>
                <a:lnTo>
                  <a:pt x="243839" y="541019"/>
                </a:lnTo>
                <a:lnTo>
                  <a:pt x="243839" y="542289"/>
                </a:lnTo>
                <a:lnTo>
                  <a:pt x="247650" y="542289"/>
                </a:lnTo>
                <a:lnTo>
                  <a:pt x="247650" y="541019"/>
                </a:lnTo>
                <a:close/>
              </a:path>
              <a:path w="247650" h="656589">
                <a:moveTo>
                  <a:pt x="247650" y="537209"/>
                </a:moveTo>
                <a:lnTo>
                  <a:pt x="243839" y="537209"/>
                </a:lnTo>
                <a:lnTo>
                  <a:pt x="243839" y="539749"/>
                </a:lnTo>
                <a:lnTo>
                  <a:pt x="247650" y="539749"/>
                </a:lnTo>
                <a:lnTo>
                  <a:pt x="247650" y="537209"/>
                </a:lnTo>
                <a:close/>
              </a:path>
              <a:path w="247650" h="656589">
                <a:moveTo>
                  <a:pt x="3810" y="534669"/>
                </a:moveTo>
                <a:lnTo>
                  <a:pt x="0" y="534669"/>
                </a:lnTo>
                <a:lnTo>
                  <a:pt x="0" y="535939"/>
                </a:lnTo>
                <a:lnTo>
                  <a:pt x="3810" y="535939"/>
                </a:lnTo>
                <a:lnTo>
                  <a:pt x="3810" y="534669"/>
                </a:lnTo>
                <a:close/>
              </a:path>
              <a:path w="247650" h="656589">
                <a:moveTo>
                  <a:pt x="3810" y="530859"/>
                </a:moveTo>
                <a:lnTo>
                  <a:pt x="0" y="530859"/>
                </a:lnTo>
                <a:lnTo>
                  <a:pt x="0" y="533399"/>
                </a:lnTo>
                <a:lnTo>
                  <a:pt x="3810" y="533399"/>
                </a:lnTo>
                <a:lnTo>
                  <a:pt x="3810" y="530859"/>
                </a:lnTo>
                <a:close/>
              </a:path>
              <a:path w="247650" h="656589">
                <a:moveTo>
                  <a:pt x="247650" y="534669"/>
                </a:moveTo>
                <a:lnTo>
                  <a:pt x="243839" y="534669"/>
                </a:lnTo>
                <a:lnTo>
                  <a:pt x="243839" y="535939"/>
                </a:lnTo>
                <a:lnTo>
                  <a:pt x="247650" y="535939"/>
                </a:lnTo>
                <a:lnTo>
                  <a:pt x="247650" y="534669"/>
                </a:lnTo>
                <a:close/>
              </a:path>
              <a:path w="247650" h="656589">
                <a:moveTo>
                  <a:pt x="247650" y="530859"/>
                </a:moveTo>
                <a:lnTo>
                  <a:pt x="243839" y="530859"/>
                </a:lnTo>
                <a:lnTo>
                  <a:pt x="243839" y="533399"/>
                </a:lnTo>
                <a:lnTo>
                  <a:pt x="247650" y="533399"/>
                </a:lnTo>
                <a:lnTo>
                  <a:pt x="247650" y="530859"/>
                </a:lnTo>
                <a:close/>
              </a:path>
              <a:path w="247650" h="656589">
                <a:moveTo>
                  <a:pt x="3810" y="528319"/>
                </a:moveTo>
                <a:lnTo>
                  <a:pt x="0" y="528319"/>
                </a:lnTo>
                <a:lnTo>
                  <a:pt x="0" y="529589"/>
                </a:lnTo>
                <a:lnTo>
                  <a:pt x="3810" y="529589"/>
                </a:lnTo>
                <a:lnTo>
                  <a:pt x="3810" y="528319"/>
                </a:lnTo>
                <a:close/>
              </a:path>
              <a:path w="247650" h="656589">
                <a:moveTo>
                  <a:pt x="3810" y="524509"/>
                </a:moveTo>
                <a:lnTo>
                  <a:pt x="0" y="524509"/>
                </a:lnTo>
                <a:lnTo>
                  <a:pt x="0" y="527049"/>
                </a:lnTo>
                <a:lnTo>
                  <a:pt x="3810" y="527049"/>
                </a:lnTo>
                <a:lnTo>
                  <a:pt x="3810" y="524509"/>
                </a:lnTo>
                <a:close/>
              </a:path>
              <a:path w="247650" h="656589">
                <a:moveTo>
                  <a:pt x="247650" y="528319"/>
                </a:moveTo>
                <a:lnTo>
                  <a:pt x="243839" y="528319"/>
                </a:lnTo>
                <a:lnTo>
                  <a:pt x="243839" y="529589"/>
                </a:lnTo>
                <a:lnTo>
                  <a:pt x="247650" y="529589"/>
                </a:lnTo>
                <a:lnTo>
                  <a:pt x="247650" y="528319"/>
                </a:lnTo>
                <a:close/>
              </a:path>
              <a:path w="247650" h="656589">
                <a:moveTo>
                  <a:pt x="247650" y="524509"/>
                </a:moveTo>
                <a:lnTo>
                  <a:pt x="243839" y="524509"/>
                </a:lnTo>
                <a:lnTo>
                  <a:pt x="243839" y="527049"/>
                </a:lnTo>
                <a:lnTo>
                  <a:pt x="247650" y="527049"/>
                </a:lnTo>
                <a:lnTo>
                  <a:pt x="247650" y="524509"/>
                </a:lnTo>
                <a:close/>
              </a:path>
              <a:path w="247650" h="656589">
                <a:moveTo>
                  <a:pt x="3810" y="521969"/>
                </a:moveTo>
                <a:lnTo>
                  <a:pt x="0" y="521969"/>
                </a:lnTo>
                <a:lnTo>
                  <a:pt x="0" y="523239"/>
                </a:lnTo>
                <a:lnTo>
                  <a:pt x="3810" y="523239"/>
                </a:lnTo>
                <a:lnTo>
                  <a:pt x="3810" y="521969"/>
                </a:lnTo>
                <a:close/>
              </a:path>
              <a:path w="247650" h="656589">
                <a:moveTo>
                  <a:pt x="3810" y="518159"/>
                </a:moveTo>
                <a:lnTo>
                  <a:pt x="0" y="518159"/>
                </a:lnTo>
                <a:lnTo>
                  <a:pt x="0" y="520699"/>
                </a:lnTo>
                <a:lnTo>
                  <a:pt x="3810" y="520699"/>
                </a:lnTo>
                <a:lnTo>
                  <a:pt x="3810" y="518159"/>
                </a:lnTo>
                <a:close/>
              </a:path>
              <a:path w="247650" h="656589">
                <a:moveTo>
                  <a:pt x="247650" y="521969"/>
                </a:moveTo>
                <a:lnTo>
                  <a:pt x="243839" y="521969"/>
                </a:lnTo>
                <a:lnTo>
                  <a:pt x="243839" y="523239"/>
                </a:lnTo>
                <a:lnTo>
                  <a:pt x="247650" y="523239"/>
                </a:lnTo>
                <a:lnTo>
                  <a:pt x="247650" y="521969"/>
                </a:lnTo>
                <a:close/>
              </a:path>
              <a:path w="247650" h="656589">
                <a:moveTo>
                  <a:pt x="247650" y="518159"/>
                </a:moveTo>
                <a:lnTo>
                  <a:pt x="243839" y="518159"/>
                </a:lnTo>
                <a:lnTo>
                  <a:pt x="243839" y="520699"/>
                </a:lnTo>
                <a:lnTo>
                  <a:pt x="247650" y="520699"/>
                </a:lnTo>
                <a:lnTo>
                  <a:pt x="247650" y="518159"/>
                </a:lnTo>
                <a:close/>
              </a:path>
              <a:path w="247650" h="656589">
                <a:moveTo>
                  <a:pt x="3810" y="515619"/>
                </a:moveTo>
                <a:lnTo>
                  <a:pt x="0" y="515619"/>
                </a:lnTo>
                <a:lnTo>
                  <a:pt x="0" y="516889"/>
                </a:lnTo>
                <a:lnTo>
                  <a:pt x="3810" y="516889"/>
                </a:lnTo>
                <a:lnTo>
                  <a:pt x="3810" y="515619"/>
                </a:lnTo>
                <a:close/>
              </a:path>
              <a:path w="247650" h="656589">
                <a:moveTo>
                  <a:pt x="3810" y="511809"/>
                </a:moveTo>
                <a:lnTo>
                  <a:pt x="0" y="511809"/>
                </a:lnTo>
                <a:lnTo>
                  <a:pt x="0" y="514349"/>
                </a:lnTo>
                <a:lnTo>
                  <a:pt x="3810" y="514349"/>
                </a:lnTo>
                <a:lnTo>
                  <a:pt x="3810" y="511809"/>
                </a:lnTo>
                <a:close/>
              </a:path>
              <a:path w="247650" h="656589">
                <a:moveTo>
                  <a:pt x="247650" y="515619"/>
                </a:moveTo>
                <a:lnTo>
                  <a:pt x="243839" y="515619"/>
                </a:lnTo>
                <a:lnTo>
                  <a:pt x="243839" y="516889"/>
                </a:lnTo>
                <a:lnTo>
                  <a:pt x="247650" y="516889"/>
                </a:lnTo>
                <a:lnTo>
                  <a:pt x="247650" y="515619"/>
                </a:lnTo>
                <a:close/>
              </a:path>
              <a:path w="247650" h="656589">
                <a:moveTo>
                  <a:pt x="247650" y="511809"/>
                </a:moveTo>
                <a:lnTo>
                  <a:pt x="243839" y="511809"/>
                </a:lnTo>
                <a:lnTo>
                  <a:pt x="243839" y="514349"/>
                </a:lnTo>
                <a:lnTo>
                  <a:pt x="247650" y="514349"/>
                </a:lnTo>
                <a:lnTo>
                  <a:pt x="247650" y="511809"/>
                </a:lnTo>
                <a:close/>
              </a:path>
              <a:path w="247650" h="656589">
                <a:moveTo>
                  <a:pt x="3810" y="509269"/>
                </a:moveTo>
                <a:lnTo>
                  <a:pt x="0" y="509269"/>
                </a:lnTo>
                <a:lnTo>
                  <a:pt x="0" y="510539"/>
                </a:lnTo>
                <a:lnTo>
                  <a:pt x="3810" y="510539"/>
                </a:lnTo>
                <a:lnTo>
                  <a:pt x="3810" y="509269"/>
                </a:lnTo>
                <a:close/>
              </a:path>
              <a:path w="247650" h="656589">
                <a:moveTo>
                  <a:pt x="3810" y="505459"/>
                </a:moveTo>
                <a:lnTo>
                  <a:pt x="0" y="505459"/>
                </a:lnTo>
                <a:lnTo>
                  <a:pt x="0" y="507999"/>
                </a:lnTo>
                <a:lnTo>
                  <a:pt x="3810" y="507999"/>
                </a:lnTo>
                <a:lnTo>
                  <a:pt x="3810" y="505459"/>
                </a:lnTo>
                <a:close/>
              </a:path>
              <a:path w="247650" h="656589">
                <a:moveTo>
                  <a:pt x="247650" y="509269"/>
                </a:moveTo>
                <a:lnTo>
                  <a:pt x="243839" y="509269"/>
                </a:lnTo>
                <a:lnTo>
                  <a:pt x="243839" y="510539"/>
                </a:lnTo>
                <a:lnTo>
                  <a:pt x="247650" y="510539"/>
                </a:lnTo>
                <a:lnTo>
                  <a:pt x="247650" y="509269"/>
                </a:lnTo>
                <a:close/>
              </a:path>
              <a:path w="247650" h="656589">
                <a:moveTo>
                  <a:pt x="247650" y="505459"/>
                </a:moveTo>
                <a:lnTo>
                  <a:pt x="243839" y="505459"/>
                </a:lnTo>
                <a:lnTo>
                  <a:pt x="243839" y="507999"/>
                </a:lnTo>
                <a:lnTo>
                  <a:pt x="247650" y="507999"/>
                </a:lnTo>
                <a:lnTo>
                  <a:pt x="247650" y="505459"/>
                </a:lnTo>
                <a:close/>
              </a:path>
              <a:path w="247650" h="656589">
                <a:moveTo>
                  <a:pt x="3810" y="502919"/>
                </a:moveTo>
                <a:lnTo>
                  <a:pt x="0" y="502919"/>
                </a:lnTo>
                <a:lnTo>
                  <a:pt x="0" y="504189"/>
                </a:lnTo>
                <a:lnTo>
                  <a:pt x="3810" y="504189"/>
                </a:lnTo>
                <a:lnTo>
                  <a:pt x="3810" y="502919"/>
                </a:lnTo>
                <a:close/>
              </a:path>
              <a:path w="247650" h="656589">
                <a:moveTo>
                  <a:pt x="3810" y="499109"/>
                </a:moveTo>
                <a:lnTo>
                  <a:pt x="0" y="499109"/>
                </a:lnTo>
                <a:lnTo>
                  <a:pt x="0" y="501649"/>
                </a:lnTo>
                <a:lnTo>
                  <a:pt x="3810" y="501649"/>
                </a:lnTo>
                <a:lnTo>
                  <a:pt x="3810" y="499109"/>
                </a:lnTo>
                <a:close/>
              </a:path>
              <a:path w="247650" h="656589">
                <a:moveTo>
                  <a:pt x="247650" y="502919"/>
                </a:moveTo>
                <a:lnTo>
                  <a:pt x="243839" y="502919"/>
                </a:lnTo>
                <a:lnTo>
                  <a:pt x="243839" y="504189"/>
                </a:lnTo>
                <a:lnTo>
                  <a:pt x="247650" y="504189"/>
                </a:lnTo>
                <a:lnTo>
                  <a:pt x="247650" y="502919"/>
                </a:lnTo>
                <a:close/>
              </a:path>
              <a:path w="247650" h="656589">
                <a:moveTo>
                  <a:pt x="247650" y="499109"/>
                </a:moveTo>
                <a:lnTo>
                  <a:pt x="243839" y="499109"/>
                </a:lnTo>
                <a:lnTo>
                  <a:pt x="243839" y="501649"/>
                </a:lnTo>
                <a:lnTo>
                  <a:pt x="247650" y="501649"/>
                </a:lnTo>
                <a:lnTo>
                  <a:pt x="247650" y="499109"/>
                </a:lnTo>
                <a:close/>
              </a:path>
              <a:path w="247650" h="656589">
                <a:moveTo>
                  <a:pt x="3810" y="496569"/>
                </a:moveTo>
                <a:lnTo>
                  <a:pt x="0" y="496569"/>
                </a:lnTo>
                <a:lnTo>
                  <a:pt x="0" y="497839"/>
                </a:lnTo>
                <a:lnTo>
                  <a:pt x="3810" y="497839"/>
                </a:lnTo>
                <a:lnTo>
                  <a:pt x="3810" y="496569"/>
                </a:lnTo>
                <a:close/>
              </a:path>
              <a:path w="247650" h="656589">
                <a:moveTo>
                  <a:pt x="3810" y="492759"/>
                </a:moveTo>
                <a:lnTo>
                  <a:pt x="0" y="492759"/>
                </a:lnTo>
                <a:lnTo>
                  <a:pt x="0" y="495299"/>
                </a:lnTo>
                <a:lnTo>
                  <a:pt x="3810" y="495299"/>
                </a:lnTo>
                <a:lnTo>
                  <a:pt x="3810" y="492759"/>
                </a:lnTo>
                <a:close/>
              </a:path>
              <a:path w="247650" h="656589">
                <a:moveTo>
                  <a:pt x="247650" y="496569"/>
                </a:moveTo>
                <a:lnTo>
                  <a:pt x="243839" y="496569"/>
                </a:lnTo>
                <a:lnTo>
                  <a:pt x="243839" y="497839"/>
                </a:lnTo>
                <a:lnTo>
                  <a:pt x="247650" y="497839"/>
                </a:lnTo>
                <a:lnTo>
                  <a:pt x="247650" y="496569"/>
                </a:lnTo>
                <a:close/>
              </a:path>
              <a:path w="247650" h="656589">
                <a:moveTo>
                  <a:pt x="247650" y="492759"/>
                </a:moveTo>
                <a:lnTo>
                  <a:pt x="243839" y="492759"/>
                </a:lnTo>
                <a:lnTo>
                  <a:pt x="243839" y="495299"/>
                </a:lnTo>
                <a:lnTo>
                  <a:pt x="247650" y="495299"/>
                </a:lnTo>
                <a:lnTo>
                  <a:pt x="247650" y="492759"/>
                </a:lnTo>
                <a:close/>
              </a:path>
              <a:path w="247650" h="656589">
                <a:moveTo>
                  <a:pt x="3810" y="490219"/>
                </a:moveTo>
                <a:lnTo>
                  <a:pt x="0" y="490219"/>
                </a:lnTo>
                <a:lnTo>
                  <a:pt x="0" y="491489"/>
                </a:lnTo>
                <a:lnTo>
                  <a:pt x="3810" y="491489"/>
                </a:lnTo>
                <a:lnTo>
                  <a:pt x="3810" y="490219"/>
                </a:lnTo>
                <a:close/>
              </a:path>
              <a:path w="247650" h="656589">
                <a:moveTo>
                  <a:pt x="3810" y="486409"/>
                </a:moveTo>
                <a:lnTo>
                  <a:pt x="0" y="486409"/>
                </a:lnTo>
                <a:lnTo>
                  <a:pt x="0" y="488949"/>
                </a:lnTo>
                <a:lnTo>
                  <a:pt x="3810" y="488949"/>
                </a:lnTo>
                <a:lnTo>
                  <a:pt x="3810" y="486409"/>
                </a:lnTo>
                <a:close/>
              </a:path>
              <a:path w="247650" h="656589">
                <a:moveTo>
                  <a:pt x="247650" y="490219"/>
                </a:moveTo>
                <a:lnTo>
                  <a:pt x="243839" y="490219"/>
                </a:lnTo>
                <a:lnTo>
                  <a:pt x="243839" y="491489"/>
                </a:lnTo>
                <a:lnTo>
                  <a:pt x="247650" y="491489"/>
                </a:lnTo>
                <a:lnTo>
                  <a:pt x="247650" y="490219"/>
                </a:lnTo>
                <a:close/>
              </a:path>
              <a:path w="247650" h="656589">
                <a:moveTo>
                  <a:pt x="247650" y="486409"/>
                </a:moveTo>
                <a:lnTo>
                  <a:pt x="243839" y="486409"/>
                </a:lnTo>
                <a:lnTo>
                  <a:pt x="243839" y="488949"/>
                </a:lnTo>
                <a:lnTo>
                  <a:pt x="247650" y="488949"/>
                </a:lnTo>
                <a:lnTo>
                  <a:pt x="247650" y="486409"/>
                </a:lnTo>
                <a:close/>
              </a:path>
              <a:path w="247650" h="656589">
                <a:moveTo>
                  <a:pt x="3810" y="483869"/>
                </a:moveTo>
                <a:lnTo>
                  <a:pt x="0" y="483869"/>
                </a:lnTo>
                <a:lnTo>
                  <a:pt x="0" y="485139"/>
                </a:lnTo>
                <a:lnTo>
                  <a:pt x="3810" y="485139"/>
                </a:lnTo>
                <a:lnTo>
                  <a:pt x="3810" y="483869"/>
                </a:lnTo>
                <a:close/>
              </a:path>
              <a:path w="247650" h="656589">
                <a:moveTo>
                  <a:pt x="3810" y="480059"/>
                </a:moveTo>
                <a:lnTo>
                  <a:pt x="0" y="480059"/>
                </a:lnTo>
                <a:lnTo>
                  <a:pt x="0" y="482599"/>
                </a:lnTo>
                <a:lnTo>
                  <a:pt x="3810" y="482599"/>
                </a:lnTo>
                <a:lnTo>
                  <a:pt x="3810" y="480059"/>
                </a:lnTo>
                <a:close/>
              </a:path>
              <a:path w="247650" h="656589">
                <a:moveTo>
                  <a:pt x="247650" y="483869"/>
                </a:moveTo>
                <a:lnTo>
                  <a:pt x="243839" y="483869"/>
                </a:lnTo>
                <a:lnTo>
                  <a:pt x="243839" y="485139"/>
                </a:lnTo>
                <a:lnTo>
                  <a:pt x="247650" y="485139"/>
                </a:lnTo>
                <a:lnTo>
                  <a:pt x="247650" y="483869"/>
                </a:lnTo>
                <a:close/>
              </a:path>
              <a:path w="247650" h="656589">
                <a:moveTo>
                  <a:pt x="247650" y="480059"/>
                </a:moveTo>
                <a:lnTo>
                  <a:pt x="243839" y="480059"/>
                </a:lnTo>
                <a:lnTo>
                  <a:pt x="243839" y="482599"/>
                </a:lnTo>
                <a:lnTo>
                  <a:pt x="247650" y="482599"/>
                </a:lnTo>
                <a:lnTo>
                  <a:pt x="247650" y="480059"/>
                </a:lnTo>
                <a:close/>
              </a:path>
              <a:path w="247650" h="656589">
                <a:moveTo>
                  <a:pt x="3810" y="477519"/>
                </a:moveTo>
                <a:lnTo>
                  <a:pt x="0" y="477519"/>
                </a:lnTo>
                <a:lnTo>
                  <a:pt x="0" y="478789"/>
                </a:lnTo>
                <a:lnTo>
                  <a:pt x="3810" y="478789"/>
                </a:lnTo>
                <a:lnTo>
                  <a:pt x="3810" y="477519"/>
                </a:lnTo>
                <a:close/>
              </a:path>
              <a:path w="247650" h="656589">
                <a:moveTo>
                  <a:pt x="3810" y="473709"/>
                </a:moveTo>
                <a:lnTo>
                  <a:pt x="0" y="473709"/>
                </a:lnTo>
                <a:lnTo>
                  <a:pt x="0" y="476249"/>
                </a:lnTo>
                <a:lnTo>
                  <a:pt x="3810" y="476249"/>
                </a:lnTo>
                <a:lnTo>
                  <a:pt x="3810" y="473709"/>
                </a:lnTo>
                <a:close/>
              </a:path>
              <a:path w="247650" h="656589">
                <a:moveTo>
                  <a:pt x="247650" y="477519"/>
                </a:moveTo>
                <a:lnTo>
                  <a:pt x="243839" y="477519"/>
                </a:lnTo>
                <a:lnTo>
                  <a:pt x="243839" y="478789"/>
                </a:lnTo>
                <a:lnTo>
                  <a:pt x="247650" y="478789"/>
                </a:lnTo>
                <a:lnTo>
                  <a:pt x="247650" y="477519"/>
                </a:lnTo>
                <a:close/>
              </a:path>
              <a:path w="247650" h="656589">
                <a:moveTo>
                  <a:pt x="247650" y="473709"/>
                </a:moveTo>
                <a:lnTo>
                  <a:pt x="243839" y="473709"/>
                </a:lnTo>
                <a:lnTo>
                  <a:pt x="243839" y="476249"/>
                </a:lnTo>
                <a:lnTo>
                  <a:pt x="247650" y="476249"/>
                </a:lnTo>
                <a:lnTo>
                  <a:pt x="247650" y="473709"/>
                </a:lnTo>
                <a:close/>
              </a:path>
              <a:path w="247650" h="656589">
                <a:moveTo>
                  <a:pt x="3810" y="471296"/>
                </a:moveTo>
                <a:lnTo>
                  <a:pt x="0" y="471296"/>
                </a:lnTo>
                <a:lnTo>
                  <a:pt x="0" y="472439"/>
                </a:lnTo>
                <a:lnTo>
                  <a:pt x="3810" y="472439"/>
                </a:lnTo>
                <a:lnTo>
                  <a:pt x="3810" y="471296"/>
                </a:lnTo>
                <a:close/>
              </a:path>
              <a:path w="247650" h="656589">
                <a:moveTo>
                  <a:pt x="3810" y="467359"/>
                </a:moveTo>
                <a:lnTo>
                  <a:pt x="0" y="467359"/>
                </a:lnTo>
                <a:lnTo>
                  <a:pt x="0" y="469899"/>
                </a:lnTo>
                <a:lnTo>
                  <a:pt x="3810" y="469899"/>
                </a:lnTo>
                <a:lnTo>
                  <a:pt x="3810" y="467359"/>
                </a:lnTo>
                <a:close/>
              </a:path>
              <a:path w="247650" h="656589">
                <a:moveTo>
                  <a:pt x="3810" y="464946"/>
                </a:moveTo>
                <a:lnTo>
                  <a:pt x="0" y="464946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64946"/>
                </a:lnTo>
                <a:close/>
              </a:path>
              <a:path w="247650" h="656589">
                <a:moveTo>
                  <a:pt x="1270" y="459739"/>
                </a:moveTo>
                <a:lnTo>
                  <a:pt x="0" y="459739"/>
                </a:lnTo>
                <a:lnTo>
                  <a:pt x="0" y="463549"/>
                </a:lnTo>
                <a:lnTo>
                  <a:pt x="3810" y="463549"/>
                </a:lnTo>
                <a:lnTo>
                  <a:pt x="3810" y="461009"/>
                </a:lnTo>
                <a:lnTo>
                  <a:pt x="1270" y="461009"/>
                </a:lnTo>
                <a:lnTo>
                  <a:pt x="1270" y="459739"/>
                </a:lnTo>
                <a:close/>
              </a:path>
              <a:path w="247650" h="656589">
                <a:moveTo>
                  <a:pt x="2539" y="445896"/>
                </a:moveTo>
                <a:lnTo>
                  <a:pt x="0" y="445896"/>
                </a:lnTo>
                <a:lnTo>
                  <a:pt x="0" y="447039"/>
                </a:lnTo>
                <a:lnTo>
                  <a:pt x="2539" y="447039"/>
                </a:lnTo>
                <a:lnTo>
                  <a:pt x="2539" y="445896"/>
                </a:lnTo>
                <a:close/>
              </a:path>
              <a:path w="247650" h="656589">
                <a:moveTo>
                  <a:pt x="3810" y="441959"/>
                </a:moveTo>
                <a:lnTo>
                  <a:pt x="0" y="441959"/>
                </a:lnTo>
                <a:lnTo>
                  <a:pt x="0" y="444499"/>
                </a:lnTo>
                <a:lnTo>
                  <a:pt x="2539" y="444499"/>
                </a:lnTo>
                <a:lnTo>
                  <a:pt x="2539" y="445896"/>
                </a:lnTo>
                <a:lnTo>
                  <a:pt x="3810" y="445896"/>
                </a:lnTo>
                <a:lnTo>
                  <a:pt x="3810" y="441959"/>
                </a:lnTo>
                <a:close/>
              </a:path>
              <a:path w="247650" h="656589">
                <a:moveTo>
                  <a:pt x="3810" y="439546"/>
                </a:moveTo>
                <a:lnTo>
                  <a:pt x="0" y="439546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9546"/>
                </a:lnTo>
                <a:close/>
              </a:path>
              <a:path w="247650" h="656589">
                <a:moveTo>
                  <a:pt x="3810" y="435609"/>
                </a:moveTo>
                <a:lnTo>
                  <a:pt x="0" y="435609"/>
                </a:lnTo>
                <a:lnTo>
                  <a:pt x="0" y="438149"/>
                </a:lnTo>
                <a:lnTo>
                  <a:pt x="3810" y="438149"/>
                </a:lnTo>
                <a:lnTo>
                  <a:pt x="3810" y="435609"/>
                </a:lnTo>
                <a:close/>
              </a:path>
              <a:path w="247650" h="656589">
                <a:moveTo>
                  <a:pt x="3810" y="433196"/>
                </a:moveTo>
                <a:lnTo>
                  <a:pt x="0" y="433196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33196"/>
                </a:lnTo>
                <a:close/>
              </a:path>
              <a:path w="247650" h="656589">
                <a:moveTo>
                  <a:pt x="3810" y="429259"/>
                </a:moveTo>
                <a:lnTo>
                  <a:pt x="0" y="429259"/>
                </a:lnTo>
                <a:lnTo>
                  <a:pt x="0" y="431799"/>
                </a:lnTo>
                <a:lnTo>
                  <a:pt x="3810" y="431799"/>
                </a:lnTo>
                <a:lnTo>
                  <a:pt x="3810" y="429259"/>
                </a:lnTo>
                <a:close/>
              </a:path>
              <a:path w="247650" h="656589">
                <a:moveTo>
                  <a:pt x="3810" y="426846"/>
                </a:moveTo>
                <a:lnTo>
                  <a:pt x="0" y="426846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6846"/>
                </a:lnTo>
                <a:close/>
              </a:path>
              <a:path w="247650" h="656589">
                <a:moveTo>
                  <a:pt x="3810" y="422909"/>
                </a:moveTo>
                <a:lnTo>
                  <a:pt x="0" y="422909"/>
                </a:lnTo>
                <a:lnTo>
                  <a:pt x="0" y="425449"/>
                </a:lnTo>
                <a:lnTo>
                  <a:pt x="3810" y="425449"/>
                </a:lnTo>
                <a:lnTo>
                  <a:pt x="3810" y="422909"/>
                </a:lnTo>
                <a:close/>
              </a:path>
              <a:path w="247650" h="656589">
                <a:moveTo>
                  <a:pt x="3810" y="420496"/>
                </a:moveTo>
                <a:lnTo>
                  <a:pt x="0" y="420496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20496"/>
                </a:lnTo>
                <a:close/>
              </a:path>
              <a:path w="247650" h="656589">
                <a:moveTo>
                  <a:pt x="3810" y="416559"/>
                </a:moveTo>
                <a:lnTo>
                  <a:pt x="0" y="416559"/>
                </a:lnTo>
                <a:lnTo>
                  <a:pt x="0" y="419099"/>
                </a:lnTo>
                <a:lnTo>
                  <a:pt x="3810" y="419099"/>
                </a:lnTo>
                <a:lnTo>
                  <a:pt x="3810" y="416559"/>
                </a:lnTo>
                <a:close/>
              </a:path>
              <a:path w="247650" h="656589">
                <a:moveTo>
                  <a:pt x="247650" y="471169"/>
                </a:moveTo>
                <a:lnTo>
                  <a:pt x="243839" y="471169"/>
                </a:lnTo>
                <a:lnTo>
                  <a:pt x="243839" y="472439"/>
                </a:lnTo>
                <a:lnTo>
                  <a:pt x="247650" y="472439"/>
                </a:lnTo>
                <a:lnTo>
                  <a:pt x="247650" y="471169"/>
                </a:lnTo>
                <a:close/>
              </a:path>
              <a:path w="247650" h="656589">
                <a:moveTo>
                  <a:pt x="247650" y="467359"/>
                </a:moveTo>
                <a:lnTo>
                  <a:pt x="243839" y="467359"/>
                </a:lnTo>
                <a:lnTo>
                  <a:pt x="243839" y="469899"/>
                </a:lnTo>
                <a:lnTo>
                  <a:pt x="247650" y="469899"/>
                </a:lnTo>
                <a:lnTo>
                  <a:pt x="247650" y="467359"/>
                </a:lnTo>
                <a:close/>
              </a:path>
              <a:path w="247650" h="656589">
                <a:moveTo>
                  <a:pt x="247650" y="464819"/>
                </a:moveTo>
                <a:lnTo>
                  <a:pt x="243839" y="464819"/>
                </a:lnTo>
                <a:lnTo>
                  <a:pt x="243839" y="466089"/>
                </a:lnTo>
                <a:lnTo>
                  <a:pt x="247650" y="466089"/>
                </a:lnTo>
                <a:lnTo>
                  <a:pt x="247650" y="464819"/>
                </a:lnTo>
                <a:close/>
              </a:path>
              <a:path w="247650" h="656589">
                <a:moveTo>
                  <a:pt x="247650" y="461009"/>
                </a:moveTo>
                <a:lnTo>
                  <a:pt x="243839" y="461009"/>
                </a:lnTo>
                <a:lnTo>
                  <a:pt x="243839" y="463549"/>
                </a:lnTo>
                <a:lnTo>
                  <a:pt x="247650" y="463549"/>
                </a:lnTo>
                <a:lnTo>
                  <a:pt x="247650" y="461009"/>
                </a:lnTo>
                <a:close/>
              </a:path>
              <a:path w="247650" h="656589">
                <a:moveTo>
                  <a:pt x="247650" y="458469"/>
                </a:moveTo>
                <a:lnTo>
                  <a:pt x="243839" y="458469"/>
                </a:lnTo>
                <a:lnTo>
                  <a:pt x="243839" y="459739"/>
                </a:lnTo>
                <a:lnTo>
                  <a:pt x="247650" y="459739"/>
                </a:lnTo>
                <a:lnTo>
                  <a:pt x="247650" y="458469"/>
                </a:lnTo>
                <a:close/>
              </a:path>
              <a:path w="247650" h="656589">
                <a:moveTo>
                  <a:pt x="247650" y="454659"/>
                </a:moveTo>
                <a:lnTo>
                  <a:pt x="243839" y="454659"/>
                </a:lnTo>
                <a:lnTo>
                  <a:pt x="243839" y="457199"/>
                </a:lnTo>
                <a:lnTo>
                  <a:pt x="247650" y="457199"/>
                </a:lnTo>
                <a:lnTo>
                  <a:pt x="247650" y="454659"/>
                </a:lnTo>
                <a:close/>
              </a:path>
              <a:path w="247650" h="656589">
                <a:moveTo>
                  <a:pt x="247650" y="452119"/>
                </a:moveTo>
                <a:lnTo>
                  <a:pt x="243839" y="452119"/>
                </a:lnTo>
                <a:lnTo>
                  <a:pt x="243839" y="453389"/>
                </a:lnTo>
                <a:lnTo>
                  <a:pt x="247650" y="453389"/>
                </a:lnTo>
                <a:lnTo>
                  <a:pt x="247650" y="452119"/>
                </a:lnTo>
                <a:close/>
              </a:path>
              <a:path w="247650" h="656589">
                <a:moveTo>
                  <a:pt x="247650" y="448309"/>
                </a:moveTo>
                <a:lnTo>
                  <a:pt x="243839" y="448309"/>
                </a:lnTo>
                <a:lnTo>
                  <a:pt x="243839" y="450849"/>
                </a:lnTo>
                <a:lnTo>
                  <a:pt x="247650" y="450849"/>
                </a:lnTo>
                <a:lnTo>
                  <a:pt x="247650" y="448309"/>
                </a:lnTo>
                <a:close/>
              </a:path>
              <a:path w="247650" h="656589">
                <a:moveTo>
                  <a:pt x="247650" y="445769"/>
                </a:moveTo>
                <a:lnTo>
                  <a:pt x="243839" y="445769"/>
                </a:lnTo>
                <a:lnTo>
                  <a:pt x="243839" y="447039"/>
                </a:lnTo>
                <a:lnTo>
                  <a:pt x="247650" y="447039"/>
                </a:lnTo>
                <a:lnTo>
                  <a:pt x="247650" y="445769"/>
                </a:lnTo>
                <a:close/>
              </a:path>
              <a:path w="247650" h="656589">
                <a:moveTo>
                  <a:pt x="247650" y="441959"/>
                </a:moveTo>
                <a:lnTo>
                  <a:pt x="243839" y="441959"/>
                </a:lnTo>
                <a:lnTo>
                  <a:pt x="243839" y="444499"/>
                </a:lnTo>
                <a:lnTo>
                  <a:pt x="247650" y="444499"/>
                </a:lnTo>
                <a:lnTo>
                  <a:pt x="247650" y="441959"/>
                </a:lnTo>
                <a:close/>
              </a:path>
              <a:path w="247650" h="656589">
                <a:moveTo>
                  <a:pt x="247650" y="439419"/>
                </a:moveTo>
                <a:lnTo>
                  <a:pt x="243839" y="439419"/>
                </a:lnTo>
                <a:lnTo>
                  <a:pt x="243839" y="440689"/>
                </a:lnTo>
                <a:lnTo>
                  <a:pt x="247650" y="440689"/>
                </a:lnTo>
                <a:lnTo>
                  <a:pt x="247650" y="439419"/>
                </a:lnTo>
                <a:close/>
              </a:path>
              <a:path w="247650" h="656589">
                <a:moveTo>
                  <a:pt x="247650" y="435609"/>
                </a:moveTo>
                <a:lnTo>
                  <a:pt x="243839" y="435609"/>
                </a:lnTo>
                <a:lnTo>
                  <a:pt x="243839" y="438149"/>
                </a:lnTo>
                <a:lnTo>
                  <a:pt x="247650" y="438149"/>
                </a:lnTo>
                <a:lnTo>
                  <a:pt x="247650" y="435609"/>
                </a:lnTo>
                <a:close/>
              </a:path>
              <a:path w="247650" h="656589">
                <a:moveTo>
                  <a:pt x="247650" y="433069"/>
                </a:moveTo>
                <a:lnTo>
                  <a:pt x="243839" y="433069"/>
                </a:lnTo>
                <a:lnTo>
                  <a:pt x="243839" y="434339"/>
                </a:lnTo>
                <a:lnTo>
                  <a:pt x="247650" y="434339"/>
                </a:lnTo>
                <a:lnTo>
                  <a:pt x="247650" y="433069"/>
                </a:lnTo>
                <a:close/>
              </a:path>
              <a:path w="247650" h="656589">
                <a:moveTo>
                  <a:pt x="247650" y="429259"/>
                </a:moveTo>
                <a:lnTo>
                  <a:pt x="243839" y="429259"/>
                </a:lnTo>
                <a:lnTo>
                  <a:pt x="243839" y="431799"/>
                </a:lnTo>
                <a:lnTo>
                  <a:pt x="247650" y="431799"/>
                </a:lnTo>
                <a:lnTo>
                  <a:pt x="247650" y="429259"/>
                </a:lnTo>
                <a:close/>
              </a:path>
              <a:path w="247650" h="656589">
                <a:moveTo>
                  <a:pt x="247650" y="426719"/>
                </a:moveTo>
                <a:lnTo>
                  <a:pt x="243839" y="426719"/>
                </a:lnTo>
                <a:lnTo>
                  <a:pt x="243839" y="427989"/>
                </a:lnTo>
                <a:lnTo>
                  <a:pt x="247650" y="427989"/>
                </a:lnTo>
                <a:lnTo>
                  <a:pt x="247650" y="426719"/>
                </a:lnTo>
                <a:close/>
              </a:path>
              <a:path w="247650" h="656589">
                <a:moveTo>
                  <a:pt x="247650" y="422909"/>
                </a:moveTo>
                <a:lnTo>
                  <a:pt x="243839" y="422909"/>
                </a:lnTo>
                <a:lnTo>
                  <a:pt x="243839" y="425449"/>
                </a:lnTo>
                <a:lnTo>
                  <a:pt x="247650" y="425449"/>
                </a:lnTo>
                <a:lnTo>
                  <a:pt x="247650" y="422909"/>
                </a:lnTo>
                <a:close/>
              </a:path>
              <a:path w="247650" h="656589">
                <a:moveTo>
                  <a:pt x="247650" y="420369"/>
                </a:moveTo>
                <a:lnTo>
                  <a:pt x="243839" y="420369"/>
                </a:lnTo>
                <a:lnTo>
                  <a:pt x="243839" y="421639"/>
                </a:lnTo>
                <a:lnTo>
                  <a:pt x="247650" y="421639"/>
                </a:lnTo>
                <a:lnTo>
                  <a:pt x="247650" y="420369"/>
                </a:lnTo>
                <a:close/>
              </a:path>
              <a:path w="247650" h="656589">
                <a:moveTo>
                  <a:pt x="247650" y="416559"/>
                </a:moveTo>
                <a:lnTo>
                  <a:pt x="243839" y="416559"/>
                </a:lnTo>
                <a:lnTo>
                  <a:pt x="243839" y="419099"/>
                </a:lnTo>
                <a:lnTo>
                  <a:pt x="247650" y="419099"/>
                </a:lnTo>
                <a:lnTo>
                  <a:pt x="247650" y="416559"/>
                </a:lnTo>
                <a:close/>
              </a:path>
              <a:path w="247650" h="656589">
                <a:moveTo>
                  <a:pt x="3810" y="414019"/>
                </a:moveTo>
                <a:lnTo>
                  <a:pt x="0" y="414019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4019"/>
                </a:lnTo>
                <a:close/>
              </a:path>
              <a:path w="247650" h="656589">
                <a:moveTo>
                  <a:pt x="3810" y="410209"/>
                </a:moveTo>
                <a:lnTo>
                  <a:pt x="0" y="410209"/>
                </a:lnTo>
                <a:lnTo>
                  <a:pt x="0" y="412749"/>
                </a:lnTo>
                <a:lnTo>
                  <a:pt x="3810" y="412749"/>
                </a:lnTo>
                <a:lnTo>
                  <a:pt x="3810" y="410209"/>
                </a:lnTo>
                <a:close/>
              </a:path>
              <a:path w="247650" h="656589">
                <a:moveTo>
                  <a:pt x="247650" y="414019"/>
                </a:moveTo>
                <a:lnTo>
                  <a:pt x="243839" y="414019"/>
                </a:lnTo>
                <a:lnTo>
                  <a:pt x="243839" y="415289"/>
                </a:lnTo>
                <a:lnTo>
                  <a:pt x="247650" y="415289"/>
                </a:lnTo>
                <a:lnTo>
                  <a:pt x="247650" y="414019"/>
                </a:lnTo>
                <a:close/>
              </a:path>
              <a:path w="247650" h="656589">
                <a:moveTo>
                  <a:pt x="247650" y="410209"/>
                </a:moveTo>
                <a:lnTo>
                  <a:pt x="243839" y="410209"/>
                </a:lnTo>
                <a:lnTo>
                  <a:pt x="243839" y="412749"/>
                </a:lnTo>
                <a:lnTo>
                  <a:pt x="247650" y="412749"/>
                </a:lnTo>
                <a:lnTo>
                  <a:pt x="247650" y="410209"/>
                </a:lnTo>
                <a:close/>
              </a:path>
              <a:path w="247650" h="656589">
                <a:moveTo>
                  <a:pt x="3810" y="405129"/>
                </a:moveTo>
                <a:lnTo>
                  <a:pt x="0" y="405129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5129"/>
                </a:lnTo>
                <a:close/>
              </a:path>
              <a:path w="247650" h="656589">
                <a:moveTo>
                  <a:pt x="247650" y="405129"/>
                </a:moveTo>
                <a:lnTo>
                  <a:pt x="243839" y="405129"/>
                </a:lnTo>
                <a:lnTo>
                  <a:pt x="243839" y="408939"/>
                </a:lnTo>
                <a:lnTo>
                  <a:pt x="247650" y="408939"/>
                </a:lnTo>
                <a:lnTo>
                  <a:pt x="247650" y="405129"/>
                </a:lnTo>
                <a:close/>
              </a:path>
              <a:path w="247650" h="656589">
                <a:moveTo>
                  <a:pt x="2539" y="575310"/>
                </a:moveTo>
                <a:lnTo>
                  <a:pt x="0" y="575310"/>
                </a:lnTo>
                <a:lnTo>
                  <a:pt x="0" y="579119"/>
                </a:lnTo>
                <a:lnTo>
                  <a:pt x="1270" y="579119"/>
                </a:lnTo>
                <a:lnTo>
                  <a:pt x="1270" y="577850"/>
                </a:lnTo>
                <a:lnTo>
                  <a:pt x="2539" y="577850"/>
                </a:lnTo>
                <a:lnTo>
                  <a:pt x="2539" y="575310"/>
                </a:lnTo>
                <a:close/>
              </a:path>
              <a:path w="247650" h="656589">
                <a:moveTo>
                  <a:pt x="247650" y="575310"/>
                </a:moveTo>
                <a:lnTo>
                  <a:pt x="243839" y="575310"/>
                </a:lnTo>
                <a:lnTo>
                  <a:pt x="243839" y="632459"/>
                </a:lnTo>
                <a:lnTo>
                  <a:pt x="247650" y="632459"/>
                </a:lnTo>
                <a:lnTo>
                  <a:pt x="247650" y="575310"/>
                </a:lnTo>
                <a:close/>
              </a:path>
              <a:path w="247650" h="656589">
                <a:moveTo>
                  <a:pt x="247650" y="632460"/>
                </a:moveTo>
                <a:lnTo>
                  <a:pt x="243839" y="632460"/>
                </a:lnTo>
                <a:lnTo>
                  <a:pt x="243839" y="652779"/>
                </a:lnTo>
                <a:lnTo>
                  <a:pt x="177800" y="652779"/>
                </a:lnTo>
                <a:lnTo>
                  <a:pt x="177800" y="654050"/>
                </a:lnTo>
                <a:lnTo>
                  <a:pt x="176529" y="654050"/>
                </a:lnTo>
                <a:lnTo>
                  <a:pt x="176529" y="655319"/>
                </a:lnTo>
                <a:lnTo>
                  <a:pt x="175260" y="655319"/>
                </a:lnTo>
                <a:lnTo>
                  <a:pt x="175260" y="656589"/>
                </a:lnTo>
                <a:lnTo>
                  <a:pt x="247650" y="656589"/>
                </a:lnTo>
                <a:lnTo>
                  <a:pt x="247650" y="63246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7" name="bk object 4947"/>
          <p:cNvSpPr/>
          <p:nvPr/>
        </p:nvSpPr>
        <p:spPr>
          <a:xfrm>
            <a:off x="5712459" y="2926079"/>
            <a:ext cx="240029" cy="648970"/>
          </a:xfrm>
          <a:custGeom>
            <a:avLst/>
            <a:gdLst/>
            <a:ahLst/>
            <a:cxnLst/>
            <a:rect l="l" t="t" r="r" b="b"/>
            <a:pathLst>
              <a:path w="240029" h="648970">
                <a:moveTo>
                  <a:pt x="240029" y="0"/>
                </a:moveTo>
                <a:lnTo>
                  <a:pt x="45719" y="0"/>
                </a:lnTo>
                <a:lnTo>
                  <a:pt x="45719" y="2540"/>
                </a:lnTo>
                <a:lnTo>
                  <a:pt x="44450" y="2540"/>
                </a:lnTo>
                <a:lnTo>
                  <a:pt x="44450" y="3810"/>
                </a:lnTo>
                <a:lnTo>
                  <a:pt x="236219" y="3810"/>
                </a:lnTo>
                <a:lnTo>
                  <a:pt x="236219" y="6350"/>
                </a:lnTo>
                <a:lnTo>
                  <a:pt x="240029" y="6350"/>
                </a:lnTo>
                <a:lnTo>
                  <a:pt x="240029" y="0"/>
                </a:lnTo>
                <a:close/>
              </a:path>
              <a:path w="240029" h="648970">
                <a:moveTo>
                  <a:pt x="3810" y="85216"/>
                </a:moveTo>
                <a:lnTo>
                  <a:pt x="0" y="85216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5216"/>
                </a:lnTo>
                <a:close/>
              </a:path>
              <a:path w="240029" h="648970">
                <a:moveTo>
                  <a:pt x="240029" y="85216"/>
                </a:moveTo>
                <a:lnTo>
                  <a:pt x="236219" y="85216"/>
                </a:lnTo>
                <a:lnTo>
                  <a:pt x="236219" y="95250"/>
                </a:lnTo>
                <a:lnTo>
                  <a:pt x="240029" y="95250"/>
                </a:lnTo>
                <a:lnTo>
                  <a:pt x="240029" y="85216"/>
                </a:lnTo>
                <a:close/>
              </a:path>
              <a:path w="240029" h="648970">
                <a:moveTo>
                  <a:pt x="240029" y="81407"/>
                </a:moveTo>
                <a:lnTo>
                  <a:pt x="236219" y="81407"/>
                </a:lnTo>
                <a:lnTo>
                  <a:pt x="236219" y="85089"/>
                </a:lnTo>
                <a:lnTo>
                  <a:pt x="240029" y="85089"/>
                </a:lnTo>
                <a:lnTo>
                  <a:pt x="240029" y="81407"/>
                </a:lnTo>
                <a:close/>
              </a:path>
              <a:path w="240029" h="648970">
                <a:moveTo>
                  <a:pt x="3810" y="81407"/>
                </a:moveTo>
                <a:lnTo>
                  <a:pt x="0" y="81407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1407"/>
                </a:lnTo>
                <a:close/>
              </a:path>
              <a:path w="240029" h="648970">
                <a:moveTo>
                  <a:pt x="3810" y="78866"/>
                </a:moveTo>
                <a:lnTo>
                  <a:pt x="0" y="78866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866"/>
                </a:lnTo>
                <a:close/>
              </a:path>
              <a:path w="240029" h="648970">
                <a:moveTo>
                  <a:pt x="3810" y="75057"/>
                </a:moveTo>
                <a:lnTo>
                  <a:pt x="0" y="75057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5057"/>
                </a:lnTo>
                <a:close/>
              </a:path>
              <a:path w="240029" h="648970">
                <a:moveTo>
                  <a:pt x="240029" y="78866"/>
                </a:moveTo>
                <a:lnTo>
                  <a:pt x="236219" y="78866"/>
                </a:lnTo>
                <a:lnTo>
                  <a:pt x="236219" y="81279"/>
                </a:lnTo>
                <a:lnTo>
                  <a:pt x="240029" y="81279"/>
                </a:lnTo>
                <a:lnTo>
                  <a:pt x="240029" y="78866"/>
                </a:lnTo>
                <a:close/>
              </a:path>
              <a:path w="240029" h="648970">
                <a:moveTo>
                  <a:pt x="240029" y="75057"/>
                </a:moveTo>
                <a:lnTo>
                  <a:pt x="236219" y="75057"/>
                </a:lnTo>
                <a:lnTo>
                  <a:pt x="236219" y="78739"/>
                </a:lnTo>
                <a:lnTo>
                  <a:pt x="240029" y="78739"/>
                </a:lnTo>
                <a:lnTo>
                  <a:pt x="240029" y="75057"/>
                </a:lnTo>
                <a:close/>
              </a:path>
              <a:path w="240029" h="648970">
                <a:moveTo>
                  <a:pt x="240029" y="72516"/>
                </a:moveTo>
                <a:lnTo>
                  <a:pt x="236219" y="72516"/>
                </a:lnTo>
                <a:lnTo>
                  <a:pt x="236219" y="74929"/>
                </a:lnTo>
                <a:lnTo>
                  <a:pt x="240029" y="74929"/>
                </a:lnTo>
                <a:lnTo>
                  <a:pt x="240029" y="72516"/>
                </a:lnTo>
                <a:close/>
              </a:path>
              <a:path w="240029" h="648970">
                <a:moveTo>
                  <a:pt x="3810" y="72516"/>
                </a:moveTo>
                <a:lnTo>
                  <a:pt x="0" y="72516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516"/>
                </a:lnTo>
                <a:close/>
              </a:path>
              <a:path w="240029" h="648970">
                <a:moveTo>
                  <a:pt x="3810" y="68834"/>
                </a:moveTo>
                <a:lnTo>
                  <a:pt x="0" y="68834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8834"/>
                </a:lnTo>
                <a:close/>
              </a:path>
              <a:path w="240029" h="648970">
                <a:moveTo>
                  <a:pt x="240029" y="68834"/>
                </a:moveTo>
                <a:lnTo>
                  <a:pt x="236219" y="68834"/>
                </a:lnTo>
                <a:lnTo>
                  <a:pt x="236219" y="72389"/>
                </a:lnTo>
                <a:lnTo>
                  <a:pt x="240029" y="72389"/>
                </a:lnTo>
                <a:lnTo>
                  <a:pt x="240029" y="68834"/>
                </a:lnTo>
                <a:close/>
              </a:path>
              <a:path w="240029" h="648970">
                <a:moveTo>
                  <a:pt x="2539" y="66039"/>
                </a:moveTo>
                <a:lnTo>
                  <a:pt x="1269" y="66039"/>
                </a:lnTo>
                <a:lnTo>
                  <a:pt x="1269" y="67563"/>
                </a:lnTo>
                <a:lnTo>
                  <a:pt x="0" y="67563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166"/>
                </a:lnTo>
                <a:lnTo>
                  <a:pt x="2539" y="66166"/>
                </a:lnTo>
                <a:close/>
              </a:path>
              <a:path w="240029" h="648970">
                <a:moveTo>
                  <a:pt x="240029" y="66166"/>
                </a:moveTo>
                <a:lnTo>
                  <a:pt x="236219" y="66166"/>
                </a:lnTo>
                <a:lnTo>
                  <a:pt x="236219" y="68579"/>
                </a:lnTo>
                <a:lnTo>
                  <a:pt x="240029" y="68579"/>
                </a:lnTo>
                <a:lnTo>
                  <a:pt x="240029" y="66166"/>
                </a:lnTo>
                <a:close/>
              </a:path>
              <a:path w="240029" h="648970">
                <a:moveTo>
                  <a:pt x="3810" y="63626"/>
                </a:moveTo>
                <a:lnTo>
                  <a:pt x="2539" y="63626"/>
                </a:lnTo>
                <a:lnTo>
                  <a:pt x="2539" y="66039"/>
                </a:lnTo>
                <a:lnTo>
                  <a:pt x="3810" y="66039"/>
                </a:lnTo>
                <a:lnTo>
                  <a:pt x="3810" y="63626"/>
                </a:lnTo>
                <a:close/>
              </a:path>
              <a:path w="240029" h="648970">
                <a:moveTo>
                  <a:pt x="240029" y="62484"/>
                </a:moveTo>
                <a:lnTo>
                  <a:pt x="236219" y="62484"/>
                </a:lnTo>
                <a:lnTo>
                  <a:pt x="236219" y="66039"/>
                </a:lnTo>
                <a:lnTo>
                  <a:pt x="240029" y="66039"/>
                </a:lnTo>
                <a:lnTo>
                  <a:pt x="240029" y="62484"/>
                </a:lnTo>
                <a:close/>
              </a:path>
              <a:path w="240029" h="648970">
                <a:moveTo>
                  <a:pt x="240029" y="59816"/>
                </a:moveTo>
                <a:lnTo>
                  <a:pt x="236219" y="59816"/>
                </a:lnTo>
                <a:lnTo>
                  <a:pt x="236219" y="62229"/>
                </a:lnTo>
                <a:lnTo>
                  <a:pt x="240029" y="62229"/>
                </a:lnTo>
                <a:lnTo>
                  <a:pt x="240029" y="59816"/>
                </a:lnTo>
                <a:close/>
              </a:path>
              <a:path w="240029" h="648970">
                <a:moveTo>
                  <a:pt x="240029" y="56134"/>
                </a:moveTo>
                <a:lnTo>
                  <a:pt x="236219" y="56134"/>
                </a:lnTo>
                <a:lnTo>
                  <a:pt x="236219" y="59689"/>
                </a:lnTo>
                <a:lnTo>
                  <a:pt x="240029" y="59689"/>
                </a:lnTo>
                <a:lnTo>
                  <a:pt x="240029" y="56134"/>
                </a:lnTo>
                <a:close/>
              </a:path>
              <a:path w="240029" h="648970">
                <a:moveTo>
                  <a:pt x="240029" y="53466"/>
                </a:moveTo>
                <a:lnTo>
                  <a:pt x="236219" y="53466"/>
                </a:lnTo>
                <a:lnTo>
                  <a:pt x="236219" y="55879"/>
                </a:lnTo>
                <a:lnTo>
                  <a:pt x="240029" y="55879"/>
                </a:lnTo>
                <a:lnTo>
                  <a:pt x="240029" y="53466"/>
                </a:lnTo>
                <a:close/>
              </a:path>
              <a:path w="240029" h="648970">
                <a:moveTo>
                  <a:pt x="240029" y="49784"/>
                </a:moveTo>
                <a:lnTo>
                  <a:pt x="236219" y="49784"/>
                </a:lnTo>
                <a:lnTo>
                  <a:pt x="236219" y="53339"/>
                </a:lnTo>
                <a:lnTo>
                  <a:pt x="240029" y="53339"/>
                </a:lnTo>
                <a:lnTo>
                  <a:pt x="240029" y="49784"/>
                </a:lnTo>
                <a:close/>
              </a:path>
              <a:path w="240029" h="648970">
                <a:moveTo>
                  <a:pt x="240029" y="47116"/>
                </a:moveTo>
                <a:lnTo>
                  <a:pt x="236219" y="47116"/>
                </a:lnTo>
                <a:lnTo>
                  <a:pt x="236219" y="49529"/>
                </a:lnTo>
                <a:lnTo>
                  <a:pt x="240029" y="49529"/>
                </a:lnTo>
                <a:lnTo>
                  <a:pt x="240029" y="47116"/>
                </a:lnTo>
                <a:close/>
              </a:path>
              <a:path w="240029" h="648970">
                <a:moveTo>
                  <a:pt x="240029" y="43434"/>
                </a:moveTo>
                <a:lnTo>
                  <a:pt x="236219" y="43434"/>
                </a:lnTo>
                <a:lnTo>
                  <a:pt x="236219" y="46989"/>
                </a:lnTo>
                <a:lnTo>
                  <a:pt x="240029" y="46989"/>
                </a:lnTo>
                <a:lnTo>
                  <a:pt x="240029" y="43434"/>
                </a:lnTo>
                <a:close/>
              </a:path>
              <a:path w="240029" h="648970">
                <a:moveTo>
                  <a:pt x="240029" y="40766"/>
                </a:moveTo>
                <a:lnTo>
                  <a:pt x="236219" y="40766"/>
                </a:lnTo>
                <a:lnTo>
                  <a:pt x="236219" y="43179"/>
                </a:lnTo>
                <a:lnTo>
                  <a:pt x="240029" y="43179"/>
                </a:lnTo>
                <a:lnTo>
                  <a:pt x="240029" y="40766"/>
                </a:lnTo>
                <a:close/>
              </a:path>
              <a:path w="240029" h="648970">
                <a:moveTo>
                  <a:pt x="240029" y="37084"/>
                </a:moveTo>
                <a:lnTo>
                  <a:pt x="236219" y="37084"/>
                </a:lnTo>
                <a:lnTo>
                  <a:pt x="236219" y="40639"/>
                </a:lnTo>
                <a:lnTo>
                  <a:pt x="240029" y="40639"/>
                </a:lnTo>
                <a:lnTo>
                  <a:pt x="240029" y="37084"/>
                </a:lnTo>
                <a:close/>
              </a:path>
              <a:path w="240029" h="648970">
                <a:moveTo>
                  <a:pt x="240029" y="34416"/>
                </a:moveTo>
                <a:lnTo>
                  <a:pt x="236219" y="34416"/>
                </a:lnTo>
                <a:lnTo>
                  <a:pt x="236219" y="36829"/>
                </a:lnTo>
                <a:lnTo>
                  <a:pt x="240029" y="36829"/>
                </a:lnTo>
                <a:lnTo>
                  <a:pt x="240029" y="34416"/>
                </a:lnTo>
                <a:close/>
              </a:path>
              <a:path w="240029" h="648970">
                <a:moveTo>
                  <a:pt x="240029" y="30734"/>
                </a:moveTo>
                <a:lnTo>
                  <a:pt x="236219" y="30734"/>
                </a:lnTo>
                <a:lnTo>
                  <a:pt x="236219" y="34289"/>
                </a:lnTo>
                <a:lnTo>
                  <a:pt x="240029" y="34289"/>
                </a:lnTo>
                <a:lnTo>
                  <a:pt x="240029" y="30734"/>
                </a:lnTo>
                <a:close/>
              </a:path>
              <a:path w="240029" h="648970">
                <a:moveTo>
                  <a:pt x="240029" y="28066"/>
                </a:moveTo>
                <a:lnTo>
                  <a:pt x="236219" y="28066"/>
                </a:lnTo>
                <a:lnTo>
                  <a:pt x="236219" y="30479"/>
                </a:lnTo>
                <a:lnTo>
                  <a:pt x="240029" y="30479"/>
                </a:lnTo>
                <a:lnTo>
                  <a:pt x="240029" y="28066"/>
                </a:lnTo>
                <a:close/>
              </a:path>
              <a:path w="240029" h="648970">
                <a:moveTo>
                  <a:pt x="240029" y="24384"/>
                </a:moveTo>
                <a:lnTo>
                  <a:pt x="236219" y="24384"/>
                </a:lnTo>
                <a:lnTo>
                  <a:pt x="236219" y="27939"/>
                </a:lnTo>
                <a:lnTo>
                  <a:pt x="240029" y="27939"/>
                </a:lnTo>
                <a:lnTo>
                  <a:pt x="240029" y="24384"/>
                </a:lnTo>
                <a:close/>
              </a:path>
              <a:path w="240029" h="648970">
                <a:moveTo>
                  <a:pt x="240029" y="21716"/>
                </a:moveTo>
                <a:lnTo>
                  <a:pt x="236219" y="21716"/>
                </a:lnTo>
                <a:lnTo>
                  <a:pt x="236219" y="24129"/>
                </a:lnTo>
                <a:lnTo>
                  <a:pt x="240029" y="24129"/>
                </a:lnTo>
                <a:lnTo>
                  <a:pt x="240029" y="21716"/>
                </a:lnTo>
                <a:close/>
              </a:path>
              <a:path w="240029" h="648970">
                <a:moveTo>
                  <a:pt x="240029" y="18034"/>
                </a:moveTo>
                <a:lnTo>
                  <a:pt x="236219" y="18034"/>
                </a:lnTo>
                <a:lnTo>
                  <a:pt x="236219" y="21589"/>
                </a:lnTo>
                <a:lnTo>
                  <a:pt x="240029" y="21589"/>
                </a:lnTo>
                <a:lnTo>
                  <a:pt x="240029" y="18034"/>
                </a:lnTo>
                <a:close/>
              </a:path>
              <a:path w="240029" h="648970">
                <a:moveTo>
                  <a:pt x="240029" y="15366"/>
                </a:moveTo>
                <a:lnTo>
                  <a:pt x="236219" y="15366"/>
                </a:lnTo>
                <a:lnTo>
                  <a:pt x="236219" y="17779"/>
                </a:lnTo>
                <a:lnTo>
                  <a:pt x="240029" y="17779"/>
                </a:lnTo>
                <a:lnTo>
                  <a:pt x="240029" y="15366"/>
                </a:lnTo>
                <a:close/>
              </a:path>
              <a:path w="240029" h="648970">
                <a:moveTo>
                  <a:pt x="240029" y="11684"/>
                </a:moveTo>
                <a:lnTo>
                  <a:pt x="236219" y="11684"/>
                </a:lnTo>
                <a:lnTo>
                  <a:pt x="236219" y="15239"/>
                </a:lnTo>
                <a:lnTo>
                  <a:pt x="240029" y="15239"/>
                </a:lnTo>
                <a:lnTo>
                  <a:pt x="240029" y="11684"/>
                </a:lnTo>
                <a:close/>
              </a:path>
              <a:path w="240029" h="648970">
                <a:moveTo>
                  <a:pt x="240029" y="9016"/>
                </a:moveTo>
                <a:lnTo>
                  <a:pt x="236219" y="9016"/>
                </a:lnTo>
                <a:lnTo>
                  <a:pt x="236219" y="11429"/>
                </a:lnTo>
                <a:lnTo>
                  <a:pt x="240029" y="11429"/>
                </a:lnTo>
                <a:lnTo>
                  <a:pt x="240029" y="9016"/>
                </a:lnTo>
                <a:close/>
              </a:path>
              <a:path w="240029" h="648970">
                <a:moveTo>
                  <a:pt x="240029" y="6603"/>
                </a:moveTo>
                <a:lnTo>
                  <a:pt x="236219" y="6603"/>
                </a:lnTo>
                <a:lnTo>
                  <a:pt x="236219" y="8889"/>
                </a:lnTo>
                <a:lnTo>
                  <a:pt x="240029" y="8889"/>
                </a:lnTo>
                <a:lnTo>
                  <a:pt x="240029" y="6603"/>
                </a:lnTo>
                <a:close/>
              </a:path>
              <a:path w="240029" h="648970">
                <a:moveTo>
                  <a:pt x="3810" y="95250"/>
                </a:moveTo>
                <a:lnTo>
                  <a:pt x="0" y="9525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95250"/>
                </a:lnTo>
                <a:close/>
              </a:path>
              <a:path w="240029" h="648970">
                <a:moveTo>
                  <a:pt x="240029" y="95250"/>
                </a:moveTo>
                <a:lnTo>
                  <a:pt x="236219" y="95250"/>
                </a:lnTo>
                <a:lnTo>
                  <a:pt x="236219" y="133350"/>
                </a:lnTo>
                <a:lnTo>
                  <a:pt x="240029" y="133350"/>
                </a:lnTo>
                <a:lnTo>
                  <a:pt x="240029" y="95250"/>
                </a:lnTo>
                <a:close/>
              </a:path>
              <a:path w="240029" h="648970">
                <a:moveTo>
                  <a:pt x="3810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3350"/>
                </a:lnTo>
                <a:close/>
              </a:path>
              <a:path w="240029" h="648970">
                <a:moveTo>
                  <a:pt x="240029" y="133350"/>
                </a:moveTo>
                <a:lnTo>
                  <a:pt x="236219" y="133350"/>
                </a:lnTo>
                <a:lnTo>
                  <a:pt x="236219" y="146050"/>
                </a:lnTo>
                <a:lnTo>
                  <a:pt x="240029" y="146050"/>
                </a:lnTo>
                <a:lnTo>
                  <a:pt x="240029" y="133350"/>
                </a:lnTo>
                <a:close/>
              </a:path>
              <a:path w="240029" h="648970">
                <a:moveTo>
                  <a:pt x="3810" y="146050"/>
                </a:moveTo>
                <a:lnTo>
                  <a:pt x="0" y="14605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46050"/>
                </a:lnTo>
                <a:close/>
              </a:path>
              <a:path w="240029" h="648970">
                <a:moveTo>
                  <a:pt x="240029" y="146050"/>
                </a:moveTo>
                <a:lnTo>
                  <a:pt x="236219" y="146050"/>
                </a:lnTo>
                <a:lnTo>
                  <a:pt x="236219" y="196850"/>
                </a:lnTo>
                <a:lnTo>
                  <a:pt x="240029" y="196850"/>
                </a:lnTo>
                <a:lnTo>
                  <a:pt x="240029" y="146050"/>
                </a:lnTo>
                <a:close/>
              </a:path>
              <a:path w="240029" h="648970">
                <a:moveTo>
                  <a:pt x="3810" y="196850"/>
                </a:moveTo>
                <a:lnTo>
                  <a:pt x="0" y="1968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196850"/>
                </a:lnTo>
                <a:close/>
              </a:path>
              <a:path w="240029" h="648970">
                <a:moveTo>
                  <a:pt x="240029" y="196850"/>
                </a:moveTo>
                <a:lnTo>
                  <a:pt x="236219" y="196850"/>
                </a:lnTo>
                <a:lnTo>
                  <a:pt x="236219" y="254000"/>
                </a:lnTo>
                <a:lnTo>
                  <a:pt x="240029" y="254000"/>
                </a:lnTo>
                <a:lnTo>
                  <a:pt x="240029" y="196850"/>
                </a:lnTo>
                <a:close/>
              </a:path>
              <a:path w="240029" h="648970">
                <a:moveTo>
                  <a:pt x="3810" y="254000"/>
                </a:moveTo>
                <a:lnTo>
                  <a:pt x="0" y="25400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54000"/>
                </a:lnTo>
                <a:close/>
              </a:path>
              <a:path w="240029" h="648970">
                <a:moveTo>
                  <a:pt x="240029" y="254000"/>
                </a:moveTo>
                <a:lnTo>
                  <a:pt x="236219" y="254000"/>
                </a:lnTo>
                <a:lnTo>
                  <a:pt x="236219" y="292100"/>
                </a:lnTo>
                <a:lnTo>
                  <a:pt x="240029" y="292100"/>
                </a:lnTo>
                <a:lnTo>
                  <a:pt x="240029" y="254000"/>
                </a:lnTo>
                <a:close/>
              </a:path>
              <a:path w="240029" h="648970">
                <a:moveTo>
                  <a:pt x="3810" y="348107"/>
                </a:moveTo>
                <a:lnTo>
                  <a:pt x="0" y="348107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48107"/>
                </a:lnTo>
                <a:close/>
              </a:path>
              <a:path w="240029" h="648970">
                <a:moveTo>
                  <a:pt x="240029" y="348107"/>
                </a:moveTo>
                <a:lnTo>
                  <a:pt x="236219" y="348107"/>
                </a:lnTo>
                <a:lnTo>
                  <a:pt x="236219" y="361950"/>
                </a:lnTo>
                <a:lnTo>
                  <a:pt x="240029" y="361950"/>
                </a:lnTo>
                <a:lnTo>
                  <a:pt x="240029" y="348107"/>
                </a:lnTo>
                <a:close/>
              </a:path>
              <a:path w="240029" h="648970">
                <a:moveTo>
                  <a:pt x="3810" y="345693"/>
                </a:moveTo>
                <a:lnTo>
                  <a:pt x="0" y="345693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5693"/>
                </a:lnTo>
                <a:close/>
              </a:path>
              <a:path w="240029" h="648970">
                <a:moveTo>
                  <a:pt x="240029" y="345693"/>
                </a:moveTo>
                <a:lnTo>
                  <a:pt x="236219" y="345693"/>
                </a:lnTo>
                <a:lnTo>
                  <a:pt x="236219" y="347979"/>
                </a:lnTo>
                <a:lnTo>
                  <a:pt x="240029" y="347979"/>
                </a:lnTo>
                <a:lnTo>
                  <a:pt x="240029" y="345693"/>
                </a:lnTo>
                <a:close/>
              </a:path>
              <a:path w="240029" h="648970">
                <a:moveTo>
                  <a:pt x="3810" y="341883"/>
                </a:moveTo>
                <a:lnTo>
                  <a:pt x="0" y="341883"/>
                </a:lnTo>
                <a:lnTo>
                  <a:pt x="0" y="345566"/>
                </a:lnTo>
                <a:lnTo>
                  <a:pt x="3810" y="345566"/>
                </a:lnTo>
                <a:lnTo>
                  <a:pt x="3810" y="341883"/>
                </a:lnTo>
                <a:close/>
              </a:path>
              <a:path w="240029" h="648970">
                <a:moveTo>
                  <a:pt x="240029" y="341883"/>
                </a:moveTo>
                <a:lnTo>
                  <a:pt x="236219" y="341883"/>
                </a:lnTo>
                <a:lnTo>
                  <a:pt x="236219" y="345566"/>
                </a:lnTo>
                <a:lnTo>
                  <a:pt x="240029" y="345566"/>
                </a:lnTo>
                <a:lnTo>
                  <a:pt x="240029" y="341883"/>
                </a:lnTo>
                <a:close/>
              </a:path>
              <a:path w="240029" h="648970">
                <a:moveTo>
                  <a:pt x="3810" y="339343"/>
                </a:moveTo>
                <a:lnTo>
                  <a:pt x="0" y="339343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9343"/>
                </a:lnTo>
                <a:close/>
              </a:path>
              <a:path w="240029" h="648970">
                <a:moveTo>
                  <a:pt x="240029" y="339343"/>
                </a:moveTo>
                <a:lnTo>
                  <a:pt x="236219" y="339343"/>
                </a:lnTo>
                <a:lnTo>
                  <a:pt x="236219" y="341629"/>
                </a:lnTo>
                <a:lnTo>
                  <a:pt x="240029" y="341629"/>
                </a:lnTo>
                <a:lnTo>
                  <a:pt x="240029" y="339343"/>
                </a:lnTo>
                <a:close/>
              </a:path>
              <a:path w="240029" h="648970">
                <a:moveTo>
                  <a:pt x="3810" y="335533"/>
                </a:moveTo>
                <a:lnTo>
                  <a:pt x="0" y="335533"/>
                </a:lnTo>
                <a:lnTo>
                  <a:pt x="0" y="339216"/>
                </a:lnTo>
                <a:lnTo>
                  <a:pt x="3810" y="339216"/>
                </a:lnTo>
                <a:lnTo>
                  <a:pt x="3810" y="335533"/>
                </a:lnTo>
                <a:close/>
              </a:path>
              <a:path w="240029" h="648970">
                <a:moveTo>
                  <a:pt x="240029" y="335533"/>
                </a:moveTo>
                <a:lnTo>
                  <a:pt x="236219" y="335533"/>
                </a:lnTo>
                <a:lnTo>
                  <a:pt x="236219" y="339216"/>
                </a:lnTo>
                <a:lnTo>
                  <a:pt x="240029" y="339216"/>
                </a:lnTo>
                <a:lnTo>
                  <a:pt x="240029" y="335533"/>
                </a:lnTo>
                <a:close/>
              </a:path>
              <a:path w="240029" h="648970">
                <a:moveTo>
                  <a:pt x="3810" y="332993"/>
                </a:moveTo>
                <a:lnTo>
                  <a:pt x="0" y="332993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32993"/>
                </a:lnTo>
                <a:close/>
              </a:path>
              <a:path w="240029" h="648970">
                <a:moveTo>
                  <a:pt x="240029" y="332993"/>
                </a:moveTo>
                <a:lnTo>
                  <a:pt x="236219" y="332993"/>
                </a:lnTo>
                <a:lnTo>
                  <a:pt x="236219" y="335279"/>
                </a:lnTo>
                <a:lnTo>
                  <a:pt x="240029" y="335279"/>
                </a:lnTo>
                <a:lnTo>
                  <a:pt x="240029" y="332993"/>
                </a:lnTo>
                <a:close/>
              </a:path>
              <a:path w="240029" h="648970">
                <a:moveTo>
                  <a:pt x="3810" y="329183"/>
                </a:moveTo>
                <a:lnTo>
                  <a:pt x="0" y="329183"/>
                </a:lnTo>
                <a:lnTo>
                  <a:pt x="0" y="332866"/>
                </a:lnTo>
                <a:lnTo>
                  <a:pt x="3810" y="332866"/>
                </a:lnTo>
                <a:lnTo>
                  <a:pt x="3810" y="329183"/>
                </a:lnTo>
                <a:close/>
              </a:path>
              <a:path w="240029" h="648970">
                <a:moveTo>
                  <a:pt x="240029" y="329183"/>
                </a:moveTo>
                <a:lnTo>
                  <a:pt x="236219" y="329183"/>
                </a:lnTo>
                <a:lnTo>
                  <a:pt x="236219" y="332866"/>
                </a:lnTo>
                <a:lnTo>
                  <a:pt x="240029" y="332866"/>
                </a:lnTo>
                <a:lnTo>
                  <a:pt x="240029" y="329183"/>
                </a:lnTo>
                <a:close/>
              </a:path>
              <a:path w="240029" h="648970">
                <a:moveTo>
                  <a:pt x="3810" y="326643"/>
                </a:moveTo>
                <a:lnTo>
                  <a:pt x="0" y="326643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6643"/>
                </a:lnTo>
                <a:close/>
              </a:path>
              <a:path w="240029" h="648970">
                <a:moveTo>
                  <a:pt x="240029" y="326643"/>
                </a:moveTo>
                <a:lnTo>
                  <a:pt x="236219" y="326643"/>
                </a:lnTo>
                <a:lnTo>
                  <a:pt x="236219" y="328929"/>
                </a:lnTo>
                <a:lnTo>
                  <a:pt x="240029" y="328929"/>
                </a:lnTo>
                <a:lnTo>
                  <a:pt x="240029" y="326643"/>
                </a:lnTo>
                <a:close/>
              </a:path>
              <a:path w="240029" h="648970">
                <a:moveTo>
                  <a:pt x="3810" y="322833"/>
                </a:moveTo>
                <a:lnTo>
                  <a:pt x="0" y="322833"/>
                </a:lnTo>
                <a:lnTo>
                  <a:pt x="0" y="326516"/>
                </a:lnTo>
                <a:lnTo>
                  <a:pt x="3810" y="326516"/>
                </a:lnTo>
                <a:lnTo>
                  <a:pt x="3810" y="322833"/>
                </a:lnTo>
                <a:close/>
              </a:path>
              <a:path w="240029" h="648970">
                <a:moveTo>
                  <a:pt x="240029" y="322833"/>
                </a:moveTo>
                <a:lnTo>
                  <a:pt x="236219" y="322833"/>
                </a:lnTo>
                <a:lnTo>
                  <a:pt x="236219" y="326516"/>
                </a:lnTo>
                <a:lnTo>
                  <a:pt x="240029" y="326516"/>
                </a:lnTo>
                <a:lnTo>
                  <a:pt x="240029" y="322833"/>
                </a:lnTo>
                <a:close/>
              </a:path>
              <a:path w="240029" h="648970">
                <a:moveTo>
                  <a:pt x="3810" y="320293"/>
                </a:moveTo>
                <a:lnTo>
                  <a:pt x="0" y="320293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0293"/>
                </a:lnTo>
                <a:close/>
              </a:path>
              <a:path w="240029" h="648970">
                <a:moveTo>
                  <a:pt x="240029" y="320293"/>
                </a:moveTo>
                <a:lnTo>
                  <a:pt x="236219" y="320293"/>
                </a:lnTo>
                <a:lnTo>
                  <a:pt x="236219" y="322579"/>
                </a:lnTo>
                <a:lnTo>
                  <a:pt x="240029" y="322579"/>
                </a:lnTo>
                <a:lnTo>
                  <a:pt x="240029" y="320293"/>
                </a:lnTo>
                <a:close/>
              </a:path>
              <a:path w="240029" h="648970">
                <a:moveTo>
                  <a:pt x="3810" y="316483"/>
                </a:moveTo>
                <a:lnTo>
                  <a:pt x="0" y="316483"/>
                </a:lnTo>
                <a:lnTo>
                  <a:pt x="0" y="320166"/>
                </a:lnTo>
                <a:lnTo>
                  <a:pt x="3810" y="320166"/>
                </a:lnTo>
                <a:lnTo>
                  <a:pt x="3810" y="316483"/>
                </a:lnTo>
                <a:close/>
              </a:path>
              <a:path w="240029" h="648970">
                <a:moveTo>
                  <a:pt x="240029" y="316483"/>
                </a:moveTo>
                <a:lnTo>
                  <a:pt x="236219" y="316483"/>
                </a:lnTo>
                <a:lnTo>
                  <a:pt x="236219" y="320166"/>
                </a:lnTo>
                <a:lnTo>
                  <a:pt x="240029" y="320166"/>
                </a:lnTo>
                <a:lnTo>
                  <a:pt x="240029" y="316483"/>
                </a:lnTo>
                <a:close/>
              </a:path>
              <a:path w="240029" h="648970">
                <a:moveTo>
                  <a:pt x="3810" y="313943"/>
                </a:moveTo>
                <a:lnTo>
                  <a:pt x="0" y="313943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3943"/>
                </a:lnTo>
                <a:close/>
              </a:path>
              <a:path w="240029" h="648970">
                <a:moveTo>
                  <a:pt x="240029" y="313943"/>
                </a:moveTo>
                <a:lnTo>
                  <a:pt x="236219" y="313943"/>
                </a:lnTo>
                <a:lnTo>
                  <a:pt x="236219" y="316229"/>
                </a:lnTo>
                <a:lnTo>
                  <a:pt x="240029" y="316229"/>
                </a:lnTo>
                <a:lnTo>
                  <a:pt x="240029" y="313943"/>
                </a:lnTo>
                <a:close/>
              </a:path>
              <a:path w="240029" h="648970">
                <a:moveTo>
                  <a:pt x="3810" y="310133"/>
                </a:moveTo>
                <a:lnTo>
                  <a:pt x="0" y="310133"/>
                </a:lnTo>
                <a:lnTo>
                  <a:pt x="0" y="313816"/>
                </a:lnTo>
                <a:lnTo>
                  <a:pt x="3810" y="313816"/>
                </a:lnTo>
                <a:lnTo>
                  <a:pt x="3810" y="310133"/>
                </a:lnTo>
                <a:close/>
              </a:path>
              <a:path w="240029" h="648970">
                <a:moveTo>
                  <a:pt x="240029" y="310133"/>
                </a:moveTo>
                <a:lnTo>
                  <a:pt x="236219" y="310133"/>
                </a:lnTo>
                <a:lnTo>
                  <a:pt x="236219" y="313816"/>
                </a:lnTo>
                <a:lnTo>
                  <a:pt x="240029" y="313816"/>
                </a:lnTo>
                <a:lnTo>
                  <a:pt x="240029" y="310133"/>
                </a:lnTo>
                <a:close/>
              </a:path>
              <a:path w="240029" h="648970">
                <a:moveTo>
                  <a:pt x="3810" y="301243"/>
                </a:moveTo>
                <a:lnTo>
                  <a:pt x="0" y="301243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1243"/>
                </a:lnTo>
                <a:close/>
              </a:path>
              <a:path w="240029" h="648970">
                <a:moveTo>
                  <a:pt x="240029" y="301243"/>
                </a:moveTo>
                <a:lnTo>
                  <a:pt x="236219" y="301243"/>
                </a:lnTo>
                <a:lnTo>
                  <a:pt x="236219" y="309879"/>
                </a:lnTo>
                <a:lnTo>
                  <a:pt x="240029" y="309879"/>
                </a:lnTo>
                <a:lnTo>
                  <a:pt x="240029" y="301243"/>
                </a:lnTo>
                <a:close/>
              </a:path>
              <a:path w="240029" h="648970">
                <a:moveTo>
                  <a:pt x="3810" y="297433"/>
                </a:moveTo>
                <a:lnTo>
                  <a:pt x="0" y="297433"/>
                </a:lnTo>
                <a:lnTo>
                  <a:pt x="0" y="301116"/>
                </a:lnTo>
                <a:lnTo>
                  <a:pt x="3810" y="301116"/>
                </a:lnTo>
                <a:lnTo>
                  <a:pt x="3810" y="297433"/>
                </a:lnTo>
                <a:close/>
              </a:path>
              <a:path w="240029" h="648970">
                <a:moveTo>
                  <a:pt x="240029" y="297433"/>
                </a:moveTo>
                <a:lnTo>
                  <a:pt x="236219" y="297433"/>
                </a:lnTo>
                <a:lnTo>
                  <a:pt x="236219" y="301116"/>
                </a:lnTo>
                <a:lnTo>
                  <a:pt x="240029" y="301116"/>
                </a:lnTo>
                <a:lnTo>
                  <a:pt x="240029" y="297433"/>
                </a:lnTo>
                <a:close/>
              </a:path>
              <a:path w="240029" h="648970">
                <a:moveTo>
                  <a:pt x="3810" y="294893"/>
                </a:moveTo>
                <a:lnTo>
                  <a:pt x="0" y="294893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4893"/>
                </a:lnTo>
                <a:close/>
              </a:path>
              <a:path w="240029" h="648970">
                <a:moveTo>
                  <a:pt x="240029" y="294893"/>
                </a:moveTo>
                <a:lnTo>
                  <a:pt x="236219" y="294893"/>
                </a:lnTo>
                <a:lnTo>
                  <a:pt x="236219" y="297179"/>
                </a:lnTo>
                <a:lnTo>
                  <a:pt x="240029" y="297179"/>
                </a:lnTo>
                <a:lnTo>
                  <a:pt x="240029" y="294893"/>
                </a:lnTo>
                <a:close/>
              </a:path>
              <a:path w="240029" h="648970">
                <a:moveTo>
                  <a:pt x="3810" y="292353"/>
                </a:moveTo>
                <a:lnTo>
                  <a:pt x="0" y="292353"/>
                </a:lnTo>
                <a:lnTo>
                  <a:pt x="0" y="294766"/>
                </a:lnTo>
                <a:lnTo>
                  <a:pt x="3810" y="294766"/>
                </a:lnTo>
                <a:lnTo>
                  <a:pt x="3810" y="292353"/>
                </a:lnTo>
                <a:close/>
              </a:path>
              <a:path w="240029" h="648970">
                <a:moveTo>
                  <a:pt x="240029" y="292353"/>
                </a:moveTo>
                <a:lnTo>
                  <a:pt x="236219" y="292353"/>
                </a:lnTo>
                <a:lnTo>
                  <a:pt x="236219" y="294766"/>
                </a:lnTo>
                <a:lnTo>
                  <a:pt x="240029" y="294766"/>
                </a:lnTo>
                <a:lnTo>
                  <a:pt x="240029" y="292353"/>
                </a:lnTo>
                <a:close/>
              </a:path>
              <a:path w="240029" h="648970">
                <a:moveTo>
                  <a:pt x="3810" y="361950"/>
                </a:moveTo>
                <a:lnTo>
                  <a:pt x="0" y="36195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61950"/>
                </a:lnTo>
                <a:close/>
              </a:path>
              <a:path w="240029" h="648970">
                <a:moveTo>
                  <a:pt x="240029" y="361950"/>
                </a:moveTo>
                <a:lnTo>
                  <a:pt x="236219" y="361950"/>
                </a:lnTo>
                <a:lnTo>
                  <a:pt x="236219" y="400050"/>
                </a:lnTo>
                <a:lnTo>
                  <a:pt x="240029" y="400050"/>
                </a:lnTo>
                <a:lnTo>
                  <a:pt x="240029" y="361950"/>
                </a:lnTo>
                <a:close/>
              </a:path>
              <a:path w="240029" h="648970">
                <a:moveTo>
                  <a:pt x="2539" y="568960"/>
                </a:moveTo>
                <a:lnTo>
                  <a:pt x="0" y="568960"/>
                </a:lnTo>
                <a:lnTo>
                  <a:pt x="0" y="571500"/>
                </a:lnTo>
                <a:lnTo>
                  <a:pt x="1270" y="571500"/>
                </a:lnTo>
                <a:lnTo>
                  <a:pt x="1270" y="570229"/>
                </a:lnTo>
                <a:lnTo>
                  <a:pt x="2539" y="570229"/>
                </a:lnTo>
                <a:lnTo>
                  <a:pt x="2539" y="568960"/>
                </a:lnTo>
                <a:close/>
              </a:path>
              <a:path w="240029" h="648970">
                <a:moveTo>
                  <a:pt x="3810" y="565150"/>
                </a:moveTo>
                <a:lnTo>
                  <a:pt x="0" y="565150"/>
                </a:lnTo>
                <a:lnTo>
                  <a:pt x="0" y="567689"/>
                </a:lnTo>
                <a:lnTo>
                  <a:pt x="2539" y="567689"/>
                </a:lnTo>
                <a:lnTo>
                  <a:pt x="2539" y="568960"/>
                </a:lnTo>
                <a:lnTo>
                  <a:pt x="3810" y="568960"/>
                </a:lnTo>
                <a:lnTo>
                  <a:pt x="3810" y="565150"/>
                </a:lnTo>
                <a:close/>
              </a:path>
              <a:path w="240029" h="648970">
                <a:moveTo>
                  <a:pt x="240029" y="568960"/>
                </a:moveTo>
                <a:lnTo>
                  <a:pt x="236219" y="568960"/>
                </a:lnTo>
                <a:lnTo>
                  <a:pt x="236219" y="570229"/>
                </a:lnTo>
                <a:lnTo>
                  <a:pt x="240029" y="570229"/>
                </a:lnTo>
                <a:lnTo>
                  <a:pt x="240029" y="568960"/>
                </a:lnTo>
                <a:close/>
              </a:path>
              <a:path w="240029" h="648970">
                <a:moveTo>
                  <a:pt x="240029" y="565150"/>
                </a:moveTo>
                <a:lnTo>
                  <a:pt x="236219" y="565150"/>
                </a:lnTo>
                <a:lnTo>
                  <a:pt x="236219" y="567689"/>
                </a:lnTo>
                <a:lnTo>
                  <a:pt x="240029" y="567689"/>
                </a:lnTo>
                <a:lnTo>
                  <a:pt x="240029" y="565150"/>
                </a:lnTo>
                <a:close/>
              </a:path>
              <a:path w="240029" h="648970">
                <a:moveTo>
                  <a:pt x="3810" y="562610"/>
                </a:moveTo>
                <a:lnTo>
                  <a:pt x="0" y="562610"/>
                </a:lnTo>
                <a:lnTo>
                  <a:pt x="0" y="563879"/>
                </a:lnTo>
                <a:lnTo>
                  <a:pt x="3810" y="563879"/>
                </a:lnTo>
                <a:lnTo>
                  <a:pt x="3810" y="562610"/>
                </a:lnTo>
                <a:close/>
              </a:path>
              <a:path w="240029" h="648970">
                <a:moveTo>
                  <a:pt x="3810" y="558800"/>
                </a:moveTo>
                <a:lnTo>
                  <a:pt x="0" y="558800"/>
                </a:lnTo>
                <a:lnTo>
                  <a:pt x="0" y="561339"/>
                </a:lnTo>
                <a:lnTo>
                  <a:pt x="3810" y="561339"/>
                </a:lnTo>
                <a:lnTo>
                  <a:pt x="3810" y="558800"/>
                </a:lnTo>
                <a:close/>
              </a:path>
              <a:path w="240029" h="648970">
                <a:moveTo>
                  <a:pt x="240029" y="562610"/>
                </a:moveTo>
                <a:lnTo>
                  <a:pt x="236219" y="562610"/>
                </a:lnTo>
                <a:lnTo>
                  <a:pt x="236219" y="563879"/>
                </a:lnTo>
                <a:lnTo>
                  <a:pt x="240029" y="563879"/>
                </a:lnTo>
                <a:lnTo>
                  <a:pt x="240029" y="562610"/>
                </a:lnTo>
                <a:close/>
              </a:path>
              <a:path w="240029" h="648970">
                <a:moveTo>
                  <a:pt x="240029" y="558800"/>
                </a:moveTo>
                <a:lnTo>
                  <a:pt x="236219" y="558800"/>
                </a:lnTo>
                <a:lnTo>
                  <a:pt x="236219" y="561339"/>
                </a:lnTo>
                <a:lnTo>
                  <a:pt x="240029" y="561339"/>
                </a:lnTo>
                <a:lnTo>
                  <a:pt x="240029" y="558800"/>
                </a:lnTo>
                <a:close/>
              </a:path>
              <a:path w="240029" h="648970">
                <a:moveTo>
                  <a:pt x="3810" y="556260"/>
                </a:moveTo>
                <a:lnTo>
                  <a:pt x="0" y="556260"/>
                </a:lnTo>
                <a:lnTo>
                  <a:pt x="0" y="557529"/>
                </a:lnTo>
                <a:lnTo>
                  <a:pt x="3810" y="557529"/>
                </a:lnTo>
                <a:lnTo>
                  <a:pt x="3810" y="556260"/>
                </a:lnTo>
                <a:close/>
              </a:path>
              <a:path w="240029" h="648970">
                <a:moveTo>
                  <a:pt x="3810" y="552450"/>
                </a:moveTo>
                <a:lnTo>
                  <a:pt x="0" y="552450"/>
                </a:lnTo>
                <a:lnTo>
                  <a:pt x="0" y="554989"/>
                </a:lnTo>
                <a:lnTo>
                  <a:pt x="3810" y="554989"/>
                </a:lnTo>
                <a:lnTo>
                  <a:pt x="3810" y="552450"/>
                </a:lnTo>
                <a:close/>
              </a:path>
              <a:path w="240029" h="648970">
                <a:moveTo>
                  <a:pt x="240029" y="556260"/>
                </a:moveTo>
                <a:lnTo>
                  <a:pt x="236219" y="556260"/>
                </a:lnTo>
                <a:lnTo>
                  <a:pt x="236219" y="557529"/>
                </a:lnTo>
                <a:lnTo>
                  <a:pt x="240029" y="557529"/>
                </a:lnTo>
                <a:lnTo>
                  <a:pt x="240029" y="556260"/>
                </a:lnTo>
                <a:close/>
              </a:path>
              <a:path w="240029" h="648970">
                <a:moveTo>
                  <a:pt x="240029" y="552450"/>
                </a:moveTo>
                <a:lnTo>
                  <a:pt x="236219" y="552450"/>
                </a:lnTo>
                <a:lnTo>
                  <a:pt x="236219" y="554989"/>
                </a:lnTo>
                <a:lnTo>
                  <a:pt x="240029" y="554989"/>
                </a:lnTo>
                <a:lnTo>
                  <a:pt x="240029" y="552450"/>
                </a:lnTo>
                <a:close/>
              </a:path>
              <a:path w="240029" h="648970">
                <a:moveTo>
                  <a:pt x="3810" y="549910"/>
                </a:moveTo>
                <a:lnTo>
                  <a:pt x="0" y="549910"/>
                </a:lnTo>
                <a:lnTo>
                  <a:pt x="0" y="551179"/>
                </a:lnTo>
                <a:lnTo>
                  <a:pt x="3810" y="551179"/>
                </a:lnTo>
                <a:lnTo>
                  <a:pt x="3810" y="549910"/>
                </a:lnTo>
                <a:close/>
              </a:path>
              <a:path w="240029" h="648970">
                <a:moveTo>
                  <a:pt x="3810" y="546100"/>
                </a:moveTo>
                <a:lnTo>
                  <a:pt x="0" y="546100"/>
                </a:lnTo>
                <a:lnTo>
                  <a:pt x="0" y="548639"/>
                </a:lnTo>
                <a:lnTo>
                  <a:pt x="3810" y="548639"/>
                </a:lnTo>
                <a:lnTo>
                  <a:pt x="3810" y="546100"/>
                </a:lnTo>
                <a:close/>
              </a:path>
              <a:path w="240029" h="648970">
                <a:moveTo>
                  <a:pt x="240029" y="549910"/>
                </a:moveTo>
                <a:lnTo>
                  <a:pt x="236219" y="549910"/>
                </a:lnTo>
                <a:lnTo>
                  <a:pt x="236219" y="551179"/>
                </a:lnTo>
                <a:lnTo>
                  <a:pt x="240029" y="551179"/>
                </a:lnTo>
                <a:lnTo>
                  <a:pt x="240029" y="549910"/>
                </a:lnTo>
                <a:close/>
              </a:path>
              <a:path w="240029" h="648970">
                <a:moveTo>
                  <a:pt x="240029" y="546100"/>
                </a:moveTo>
                <a:lnTo>
                  <a:pt x="236219" y="546100"/>
                </a:lnTo>
                <a:lnTo>
                  <a:pt x="236219" y="548639"/>
                </a:lnTo>
                <a:lnTo>
                  <a:pt x="240029" y="548639"/>
                </a:lnTo>
                <a:lnTo>
                  <a:pt x="240029" y="546100"/>
                </a:lnTo>
                <a:close/>
              </a:path>
              <a:path w="240029" h="648970">
                <a:moveTo>
                  <a:pt x="3810" y="543560"/>
                </a:moveTo>
                <a:lnTo>
                  <a:pt x="0" y="543560"/>
                </a:lnTo>
                <a:lnTo>
                  <a:pt x="0" y="544829"/>
                </a:lnTo>
                <a:lnTo>
                  <a:pt x="3810" y="544829"/>
                </a:lnTo>
                <a:lnTo>
                  <a:pt x="3810" y="543560"/>
                </a:lnTo>
                <a:close/>
              </a:path>
              <a:path w="240029" h="648970">
                <a:moveTo>
                  <a:pt x="3810" y="539750"/>
                </a:moveTo>
                <a:lnTo>
                  <a:pt x="0" y="539750"/>
                </a:lnTo>
                <a:lnTo>
                  <a:pt x="0" y="542289"/>
                </a:lnTo>
                <a:lnTo>
                  <a:pt x="3810" y="542289"/>
                </a:lnTo>
                <a:lnTo>
                  <a:pt x="3810" y="539750"/>
                </a:lnTo>
                <a:close/>
              </a:path>
              <a:path w="240029" h="648970">
                <a:moveTo>
                  <a:pt x="240029" y="543560"/>
                </a:moveTo>
                <a:lnTo>
                  <a:pt x="236219" y="543560"/>
                </a:lnTo>
                <a:lnTo>
                  <a:pt x="236219" y="544829"/>
                </a:lnTo>
                <a:lnTo>
                  <a:pt x="240029" y="544829"/>
                </a:lnTo>
                <a:lnTo>
                  <a:pt x="240029" y="543560"/>
                </a:lnTo>
                <a:close/>
              </a:path>
              <a:path w="240029" h="648970">
                <a:moveTo>
                  <a:pt x="240029" y="539750"/>
                </a:moveTo>
                <a:lnTo>
                  <a:pt x="236219" y="539750"/>
                </a:lnTo>
                <a:lnTo>
                  <a:pt x="236219" y="542289"/>
                </a:lnTo>
                <a:lnTo>
                  <a:pt x="240029" y="542289"/>
                </a:lnTo>
                <a:lnTo>
                  <a:pt x="240029" y="539750"/>
                </a:lnTo>
                <a:close/>
              </a:path>
              <a:path w="240029" h="648970">
                <a:moveTo>
                  <a:pt x="3810" y="537210"/>
                </a:moveTo>
                <a:lnTo>
                  <a:pt x="0" y="537210"/>
                </a:lnTo>
                <a:lnTo>
                  <a:pt x="0" y="538479"/>
                </a:lnTo>
                <a:lnTo>
                  <a:pt x="3810" y="538479"/>
                </a:lnTo>
                <a:lnTo>
                  <a:pt x="3810" y="537210"/>
                </a:lnTo>
                <a:close/>
              </a:path>
              <a:path w="240029" h="648970">
                <a:moveTo>
                  <a:pt x="3810" y="533400"/>
                </a:moveTo>
                <a:lnTo>
                  <a:pt x="0" y="533400"/>
                </a:lnTo>
                <a:lnTo>
                  <a:pt x="0" y="535939"/>
                </a:lnTo>
                <a:lnTo>
                  <a:pt x="3810" y="535939"/>
                </a:lnTo>
                <a:lnTo>
                  <a:pt x="3810" y="533400"/>
                </a:lnTo>
                <a:close/>
              </a:path>
              <a:path w="240029" h="648970">
                <a:moveTo>
                  <a:pt x="240029" y="537210"/>
                </a:moveTo>
                <a:lnTo>
                  <a:pt x="236219" y="537210"/>
                </a:lnTo>
                <a:lnTo>
                  <a:pt x="236219" y="538479"/>
                </a:lnTo>
                <a:lnTo>
                  <a:pt x="240029" y="538479"/>
                </a:lnTo>
                <a:lnTo>
                  <a:pt x="240029" y="537210"/>
                </a:lnTo>
                <a:close/>
              </a:path>
              <a:path w="240029" h="648970">
                <a:moveTo>
                  <a:pt x="240029" y="533400"/>
                </a:moveTo>
                <a:lnTo>
                  <a:pt x="236219" y="533400"/>
                </a:lnTo>
                <a:lnTo>
                  <a:pt x="236219" y="535939"/>
                </a:lnTo>
                <a:lnTo>
                  <a:pt x="240029" y="535939"/>
                </a:lnTo>
                <a:lnTo>
                  <a:pt x="240029" y="533400"/>
                </a:lnTo>
                <a:close/>
              </a:path>
              <a:path w="240029" h="648970">
                <a:moveTo>
                  <a:pt x="3810" y="530860"/>
                </a:moveTo>
                <a:lnTo>
                  <a:pt x="0" y="530860"/>
                </a:lnTo>
                <a:lnTo>
                  <a:pt x="0" y="532129"/>
                </a:lnTo>
                <a:lnTo>
                  <a:pt x="3810" y="532129"/>
                </a:lnTo>
                <a:lnTo>
                  <a:pt x="3810" y="530860"/>
                </a:lnTo>
                <a:close/>
              </a:path>
              <a:path w="240029" h="648970">
                <a:moveTo>
                  <a:pt x="3810" y="527050"/>
                </a:moveTo>
                <a:lnTo>
                  <a:pt x="0" y="527050"/>
                </a:lnTo>
                <a:lnTo>
                  <a:pt x="0" y="529589"/>
                </a:lnTo>
                <a:lnTo>
                  <a:pt x="3810" y="529589"/>
                </a:lnTo>
                <a:lnTo>
                  <a:pt x="3810" y="527050"/>
                </a:lnTo>
                <a:close/>
              </a:path>
              <a:path w="240029" h="648970">
                <a:moveTo>
                  <a:pt x="240029" y="530860"/>
                </a:moveTo>
                <a:lnTo>
                  <a:pt x="236219" y="530860"/>
                </a:lnTo>
                <a:lnTo>
                  <a:pt x="236219" y="532129"/>
                </a:lnTo>
                <a:lnTo>
                  <a:pt x="240029" y="532129"/>
                </a:lnTo>
                <a:lnTo>
                  <a:pt x="240029" y="530860"/>
                </a:lnTo>
                <a:close/>
              </a:path>
              <a:path w="240029" h="648970">
                <a:moveTo>
                  <a:pt x="240029" y="527050"/>
                </a:moveTo>
                <a:lnTo>
                  <a:pt x="236219" y="527050"/>
                </a:lnTo>
                <a:lnTo>
                  <a:pt x="236219" y="529589"/>
                </a:lnTo>
                <a:lnTo>
                  <a:pt x="240029" y="529589"/>
                </a:lnTo>
                <a:lnTo>
                  <a:pt x="240029" y="527050"/>
                </a:lnTo>
                <a:close/>
              </a:path>
              <a:path w="240029" h="648970">
                <a:moveTo>
                  <a:pt x="3810" y="524510"/>
                </a:moveTo>
                <a:lnTo>
                  <a:pt x="0" y="524510"/>
                </a:lnTo>
                <a:lnTo>
                  <a:pt x="0" y="525779"/>
                </a:lnTo>
                <a:lnTo>
                  <a:pt x="3810" y="525779"/>
                </a:lnTo>
                <a:lnTo>
                  <a:pt x="3810" y="524510"/>
                </a:lnTo>
                <a:close/>
              </a:path>
              <a:path w="240029" h="648970">
                <a:moveTo>
                  <a:pt x="3810" y="520700"/>
                </a:moveTo>
                <a:lnTo>
                  <a:pt x="0" y="520700"/>
                </a:lnTo>
                <a:lnTo>
                  <a:pt x="0" y="523239"/>
                </a:lnTo>
                <a:lnTo>
                  <a:pt x="3810" y="523239"/>
                </a:lnTo>
                <a:lnTo>
                  <a:pt x="3810" y="520700"/>
                </a:lnTo>
                <a:close/>
              </a:path>
              <a:path w="240029" h="648970">
                <a:moveTo>
                  <a:pt x="240029" y="524510"/>
                </a:moveTo>
                <a:lnTo>
                  <a:pt x="236219" y="524510"/>
                </a:lnTo>
                <a:lnTo>
                  <a:pt x="236219" y="525779"/>
                </a:lnTo>
                <a:lnTo>
                  <a:pt x="240029" y="525779"/>
                </a:lnTo>
                <a:lnTo>
                  <a:pt x="240029" y="524510"/>
                </a:lnTo>
                <a:close/>
              </a:path>
              <a:path w="240029" h="648970">
                <a:moveTo>
                  <a:pt x="240029" y="520700"/>
                </a:moveTo>
                <a:lnTo>
                  <a:pt x="236219" y="520700"/>
                </a:lnTo>
                <a:lnTo>
                  <a:pt x="236219" y="523239"/>
                </a:lnTo>
                <a:lnTo>
                  <a:pt x="240029" y="523239"/>
                </a:lnTo>
                <a:lnTo>
                  <a:pt x="240029" y="520700"/>
                </a:lnTo>
                <a:close/>
              </a:path>
              <a:path w="240029" h="648970">
                <a:moveTo>
                  <a:pt x="3810" y="518160"/>
                </a:moveTo>
                <a:lnTo>
                  <a:pt x="0" y="518160"/>
                </a:lnTo>
                <a:lnTo>
                  <a:pt x="0" y="519429"/>
                </a:lnTo>
                <a:lnTo>
                  <a:pt x="3810" y="519429"/>
                </a:lnTo>
                <a:lnTo>
                  <a:pt x="3810" y="518160"/>
                </a:lnTo>
                <a:close/>
              </a:path>
              <a:path w="240029" h="648970">
                <a:moveTo>
                  <a:pt x="3810" y="514350"/>
                </a:moveTo>
                <a:lnTo>
                  <a:pt x="0" y="514350"/>
                </a:lnTo>
                <a:lnTo>
                  <a:pt x="0" y="516889"/>
                </a:lnTo>
                <a:lnTo>
                  <a:pt x="3810" y="516889"/>
                </a:lnTo>
                <a:lnTo>
                  <a:pt x="3810" y="514350"/>
                </a:lnTo>
                <a:close/>
              </a:path>
              <a:path w="240029" h="648970">
                <a:moveTo>
                  <a:pt x="240029" y="518160"/>
                </a:moveTo>
                <a:lnTo>
                  <a:pt x="236219" y="518160"/>
                </a:lnTo>
                <a:lnTo>
                  <a:pt x="236219" y="519429"/>
                </a:lnTo>
                <a:lnTo>
                  <a:pt x="240029" y="519429"/>
                </a:lnTo>
                <a:lnTo>
                  <a:pt x="240029" y="518160"/>
                </a:lnTo>
                <a:close/>
              </a:path>
              <a:path w="240029" h="648970">
                <a:moveTo>
                  <a:pt x="240029" y="514350"/>
                </a:moveTo>
                <a:lnTo>
                  <a:pt x="236219" y="514350"/>
                </a:lnTo>
                <a:lnTo>
                  <a:pt x="236219" y="516889"/>
                </a:lnTo>
                <a:lnTo>
                  <a:pt x="240029" y="516889"/>
                </a:lnTo>
                <a:lnTo>
                  <a:pt x="240029" y="514350"/>
                </a:lnTo>
                <a:close/>
              </a:path>
              <a:path w="240029" h="648970">
                <a:moveTo>
                  <a:pt x="3810" y="511810"/>
                </a:moveTo>
                <a:lnTo>
                  <a:pt x="0" y="511810"/>
                </a:lnTo>
                <a:lnTo>
                  <a:pt x="0" y="513079"/>
                </a:lnTo>
                <a:lnTo>
                  <a:pt x="3810" y="513079"/>
                </a:lnTo>
                <a:lnTo>
                  <a:pt x="3810" y="511810"/>
                </a:lnTo>
                <a:close/>
              </a:path>
              <a:path w="240029" h="648970">
                <a:moveTo>
                  <a:pt x="3810" y="508000"/>
                </a:moveTo>
                <a:lnTo>
                  <a:pt x="0" y="508000"/>
                </a:lnTo>
                <a:lnTo>
                  <a:pt x="0" y="510539"/>
                </a:lnTo>
                <a:lnTo>
                  <a:pt x="3810" y="510539"/>
                </a:lnTo>
                <a:lnTo>
                  <a:pt x="3810" y="508000"/>
                </a:lnTo>
                <a:close/>
              </a:path>
              <a:path w="240029" h="648970">
                <a:moveTo>
                  <a:pt x="240029" y="511810"/>
                </a:moveTo>
                <a:lnTo>
                  <a:pt x="236219" y="511810"/>
                </a:lnTo>
                <a:lnTo>
                  <a:pt x="236219" y="513079"/>
                </a:lnTo>
                <a:lnTo>
                  <a:pt x="240029" y="513079"/>
                </a:lnTo>
                <a:lnTo>
                  <a:pt x="240029" y="511810"/>
                </a:lnTo>
                <a:close/>
              </a:path>
              <a:path w="240029" h="648970">
                <a:moveTo>
                  <a:pt x="240029" y="508000"/>
                </a:moveTo>
                <a:lnTo>
                  <a:pt x="236219" y="508000"/>
                </a:lnTo>
                <a:lnTo>
                  <a:pt x="236219" y="510539"/>
                </a:lnTo>
                <a:lnTo>
                  <a:pt x="240029" y="510539"/>
                </a:lnTo>
                <a:lnTo>
                  <a:pt x="240029" y="508000"/>
                </a:lnTo>
                <a:close/>
              </a:path>
              <a:path w="240029" h="648970">
                <a:moveTo>
                  <a:pt x="3810" y="505460"/>
                </a:moveTo>
                <a:lnTo>
                  <a:pt x="0" y="505460"/>
                </a:lnTo>
                <a:lnTo>
                  <a:pt x="0" y="506729"/>
                </a:lnTo>
                <a:lnTo>
                  <a:pt x="3810" y="506729"/>
                </a:lnTo>
                <a:lnTo>
                  <a:pt x="3810" y="505460"/>
                </a:lnTo>
                <a:close/>
              </a:path>
              <a:path w="240029" h="648970">
                <a:moveTo>
                  <a:pt x="3810" y="501650"/>
                </a:moveTo>
                <a:lnTo>
                  <a:pt x="0" y="501650"/>
                </a:lnTo>
                <a:lnTo>
                  <a:pt x="0" y="504189"/>
                </a:lnTo>
                <a:lnTo>
                  <a:pt x="3810" y="504189"/>
                </a:lnTo>
                <a:lnTo>
                  <a:pt x="3810" y="501650"/>
                </a:lnTo>
                <a:close/>
              </a:path>
              <a:path w="240029" h="648970">
                <a:moveTo>
                  <a:pt x="240029" y="505460"/>
                </a:moveTo>
                <a:lnTo>
                  <a:pt x="236219" y="505460"/>
                </a:lnTo>
                <a:lnTo>
                  <a:pt x="236219" y="506729"/>
                </a:lnTo>
                <a:lnTo>
                  <a:pt x="240029" y="506729"/>
                </a:lnTo>
                <a:lnTo>
                  <a:pt x="240029" y="505460"/>
                </a:lnTo>
                <a:close/>
              </a:path>
              <a:path w="240029" h="648970">
                <a:moveTo>
                  <a:pt x="240029" y="501650"/>
                </a:moveTo>
                <a:lnTo>
                  <a:pt x="236219" y="501650"/>
                </a:lnTo>
                <a:lnTo>
                  <a:pt x="236219" y="504189"/>
                </a:lnTo>
                <a:lnTo>
                  <a:pt x="240029" y="504189"/>
                </a:lnTo>
                <a:lnTo>
                  <a:pt x="240029" y="501650"/>
                </a:lnTo>
                <a:close/>
              </a:path>
              <a:path w="240029" h="648970">
                <a:moveTo>
                  <a:pt x="3810" y="499110"/>
                </a:moveTo>
                <a:lnTo>
                  <a:pt x="0" y="499110"/>
                </a:lnTo>
                <a:lnTo>
                  <a:pt x="0" y="500379"/>
                </a:lnTo>
                <a:lnTo>
                  <a:pt x="3810" y="500379"/>
                </a:lnTo>
                <a:lnTo>
                  <a:pt x="3810" y="499110"/>
                </a:lnTo>
                <a:close/>
              </a:path>
              <a:path w="240029" h="648970">
                <a:moveTo>
                  <a:pt x="3810" y="495300"/>
                </a:moveTo>
                <a:lnTo>
                  <a:pt x="0" y="495300"/>
                </a:lnTo>
                <a:lnTo>
                  <a:pt x="0" y="497839"/>
                </a:lnTo>
                <a:lnTo>
                  <a:pt x="3810" y="497839"/>
                </a:lnTo>
                <a:lnTo>
                  <a:pt x="3810" y="495300"/>
                </a:lnTo>
                <a:close/>
              </a:path>
              <a:path w="240029" h="648970">
                <a:moveTo>
                  <a:pt x="240029" y="499110"/>
                </a:moveTo>
                <a:lnTo>
                  <a:pt x="236219" y="499110"/>
                </a:lnTo>
                <a:lnTo>
                  <a:pt x="236219" y="500379"/>
                </a:lnTo>
                <a:lnTo>
                  <a:pt x="240029" y="500379"/>
                </a:lnTo>
                <a:lnTo>
                  <a:pt x="240029" y="499110"/>
                </a:lnTo>
                <a:close/>
              </a:path>
              <a:path w="240029" h="648970">
                <a:moveTo>
                  <a:pt x="240029" y="495300"/>
                </a:moveTo>
                <a:lnTo>
                  <a:pt x="236219" y="495300"/>
                </a:lnTo>
                <a:lnTo>
                  <a:pt x="236219" y="497839"/>
                </a:lnTo>
                <a:lnTo>
                  <a:pt x="240029" y="497839"/>
                </a:lnTo>
                <a:lnTo>
                  <a:pt x="240029" y="495300"/>
                </a:lnTo>
                <a:close/>
              </a:path>
              <a:path w="240029" h="648970">
                <a:moveTo>
                  <a:pt x="3810" y="492760"/>
                </a:moveTo>
                <a:lnTo>
                  <a:pt x="0" y="492760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92760"/>
                </a:lnTo>
                <a:close/>
              </a:path>
              <a:path w="240029" h="648970">
                <a:moveTo>
                  <a:pt x="3810" y="488950"/>
                </a:moveTo>
                <a:lnTo>
                  <a:pt x="0" y="488950"/>
                </a:lnTo>
                <a:lnTo>
                  <a:pt x="0" y="491489"/>
                </a:lnTo>
                <a:lnTo>
                  <a:pt x="3810" y="491489"/>
                </a:lnTo>
                <a:lnTo>
                  <a:pt x="3810" y="488950"/>
                </a:lnTo>
                <a:close/>
              </a:path>
              <a:path w="240029" h="648970">
                <a:moveTo>
                  <a:pt x="240029" y="492760"/>
                </a:moveTo>
                <a:lnTo>
                  <a:pt x="236219" y="492760"/>
                </a:lnTo>
                <a:lnTo>
                  <a:pt x="236219" y="494029"/>
                </a:lnTo>
                <a:lnTo>
                  <a:pt x="240029" y="494029"/>
                </a:lnTo>
                <a:lnTo>
                  <a:pt x="240029" y="492760"/>
                </a:lnTo>
                <a:close/>
              </a:path>
              <a:path w="240029" h="648970">
                <a:moveTo>
                  <a:pt x="240029" y="488950"/>
                </a:moveTo>
                <a:lnTo>
                  <a:pt x="236219" y="488950"/>
                </a:lnTo>
                <a:lnTo>
                  <a:pt x="236219" y="491489"/>
                </a:lnTo>
                <a:lnTo>
                  <a:pt x="240029" y="491489"/>
                </a:lnTo>
                <a:lnTo>
                  <a:pt x="240029" y="488950"/>
                </a:lnTo>
                <a:close/>
              </a:path>
              <a:path w="240029" h="648970">
                <a:moveTo>
                  <a:pt x="3810" y="486410"/>
                </a:moveTo>
                <a:lnTo>
                  <a:pt x="0" y="486410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6410"/>
                </a:lnTo>
                <a:close/>
              </a:path>
              <a:path w="240029" h="648970">
                <a:moveTo>
                  <a:pt x="3810" y="482600"/>
                </a:moveTo>
                <a:lnTo>
                  <a:pt x="0" y="482600"/>
                </a:lnTo>
                <a:lnTo>
                  <a:pt x="0" y="485139"/>
                </a:lnTo>
                <a:lnTo>
                  <a:pt x="3810" y="485139"/>
                </a:lnTo>
                <a:lnTo>
                  <a:pt x="3810" y="482600"/>
                </a:lnTo>
                <a:close/>
              </a:path>
              <a:path w="240029" h="648970">
                <a:moveTo>
                  <a:pt x="240029" y="486410"/>
                </a:moveTo>
                <a:lnTo>
                  <a:pt x="236219" y="486410"/>
                </a:lnTo>
                <a:lnTo>
                  <a:pt x="236219" y="487679"/>
                </a:lnTo>
                <a:lnTo>
                  <a:pt x="240029" y="487679"/>
                </a:lnTo>
                <a:lnTo>
                  <a:pt x="240029" y="486410"/>
                </a:lnTo>
                <a:close/>
              </a:path>
              <a:path w="240029" h="648970">
                <a:moveTo>
                  <a:pt x="240029" y="482600"/>
                </a:moveTo>
                <a:lnTo>
                  <a:pt x="236219" y="482600"/>
                </a:lnTo>
                <a:lnTo>
                  <a:pt x="236219" y="485139"/>
                </a:lnTo>
                <a:lnTo>
                  <a:pt x="240029" y="485139"/>
                </a:lnTo>
                <a:lnTo>
                  <a:pt x="240029" y="482600"/>
                </a:lnTo>
                <a:close/>
              </a:path>
              <a:path w="240029" h="648970">
                <a:moveTo>
                  <a:pt x="3810" y="480060"/>
                </a:moveTo>
                <a:lnTo>
                  <a:pt x="0" y="480060"/>
                </a:lnTo>
                <a:lnTo>
                  <a:pt x="0" y="481329"/>
                </a:lnTo>
                <a:lnTo>
                  <a:pt x="3810" y="481329"/>
                </a:lnTo>
                <a:lnTo>
                  <a:pt x="3810" y="480060"/>
                </a:lnTo>
                <a:close/>
              </a:path>
              <a:path w="240029" h="648970">
                <a:moveTo>
                  <a:pt x="3810" y="476250"/>
                </a:moveTo>
                <a:lnTo>
                  <a:pt x="0" y="476250"/>
                </a:lnTo>
                <a:lnTo>
                  <a:pt x="0" y="478789"/>
                </a:lnTo>
                <a:lnTo>
                  <a:pt x="3810" y="478789"/>
                </a:lnTo>
                <a:lnTo>
                  <a:pt x="3810" y="476250"/>
                </a:lnTo>
                <a:close/>
              </a:path>
              <a:path w="240029" h="648970">
                <a:moveTo>
                  <a:pt x="240029" y="480060"/>
                </a:moveTo>
                <a:lnTo>
                  <a:pt x="236219" y="480060"/>
                </a:lnTo>
                <a:lnTo>
                  <a:pt x="236219" y="481329"/>
                </a:lnTo>
                <a:lnTo>
                  <a:pt x="240029" y="481329"/>
                </a:lnTo>
                <a:lnTo>
                  <a:pt x="240029" y="480060"/>
                </a:lnTo>
                <a:close/>
              </a:path>
              <a:path w="240029" h="648970">
                <a:moveTo>
                  <a:pt x="240029" y="476250"/>
                </a:moveTo>
                <a:lnTo>
                  <a:pt x="236219" y="476250"/>
                </a:lnTo>
                <a:lnTo>
                  <a:pt x="236219" y="478789"/>
                </a:lnTo>
                <a:lnTo>
                  <a:pt x="240029" y="478789"/>
                </a:lnTo>
                <a:lnTo>
                  <a:pt x="240029" y="476250"/>
                </a:lnTo>
                <a:close/>
              </a:path>
              <a:path w="240029" h="648970">
                <a:moveTo>
                  <a:pt x="3810" y="473710"/>
                </a:moveTo>
                <a:lnTo>
                  <a:pt x="0" y="473710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73710"/>
                </a:lnTo>
                <a:close/>
              </a:path>
              <a:path w="240029" h="648970">
                <a:moveTo>
                  <a:pt x="3810" y="469900"/>
                </a:moveTo>
                <a:lnTo>
                  <a:pt x="0" y="469900"/>
                </a:lnTo>
                <a:lnTo>
                  <a:pt x="0" y="472439"/>
                </a:lnTo>
                <a:lnTo>
                  <a:pt x="3810" y="472439"/>
                </a:lnTo>
                <a:lnTo>
                  <a:pt x="3810" y="469900"/>
                </a:lnTo>
                <a:close/>
              </a:path>
              <a:path w="240029" h="648970">
                <a:moveTo>
                  <a:pt x="240029" y="473710"/>
                </a:moveTo>
                <a:lnTo>
                  <a:pt x="236219" y="473710"/>
                </a:lnTo>
                <a:lnTo>
                  <a:pt x="236219" y="474979"/>
                </a:lnTo>
                <a:lnTo>
                  <a:pt x="240029" y="474979"/>
                </a:lnTo>
                <a:lnTo>
                  <a:pt x="240029" y="473710"/>
                </a:lnTo>
                <a:close/>
              </a:path>
              <a:path w="240029" h="648970">
                <a:moveTo>
                  <a:pt x="240029" y="469900"/>
                </a:moveTo>
                <a:lnTo>
                  <a:pt x="236219" y="469900"/>
                </a:lnTo>
                <a:lnTo>
                  <a:pt x="236219" y="472439"/>
                </a:lnTo>
                <a:lnTo>
                  <a:pt x="240029" y="472439"/>
                </a:lnTo>
                <a:lnTo>
                  <a:pt x="240029" y="469900"/>
                </a:lnTo>
                <a:close/>
              </a:path>
              <a:path w="240029" h="648970">
                <a:moveTo>
                  <a:pt x="3810" y="467487"/>
                </a:moveTo>
                <a:lnTo>
                  <a:pt x="0" y="467487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7487"/>
                </a:lnTo>
                <a:close/>
              </a:path>
              <a:path w="240029" h="648970">
                <a:moveTo>
                  <a:pt x="3810" y="463550"/>
                </a:moveTo>
                <a:lnTo>
                  <a:pt x="0" y="463550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63550"/>
                </a:lnTo>
                <a:close/>
              </a:path>
              <a:path w="240029" h="648970">
                <a:moveTo>
                  <a:pt x="3810" y="459739"/>
                </a:moveTo>
                <a:lnTo>
                  <a:pt x="2539" y="459739"/>
                </a:lnTo>
                <a:lnTo>
                  <a:pt x="2539" y="461137"/>
                </a:lnTo>
                <a:lnTo>
                  <a:pt x="0" y="461137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9739"/>
                </a:lnTo>
                <a:close/>
              </a:path>
              <a:path w="240029" h="648970">
                <a:moveTo>
                  <a:pt x="1269" y="457200"/>
                </a:moveTo>
                <a:lnTo>
                  <a:pt x="0" y="457200"/>
                </a:lnTo>
                <a:lnTo>
                  <a:pt x="0" y="459739"/>
                </a:lnTo>
                <a:lnTo>
                  <a:pt x="1269" y="459739"/>
                </a:lnTo>
                <a:lnTo>
                  <a:pt x="1269" y="457200"/>
                </a:lnTo>
                <a:close/>
              </a:path>
              <a:path w="240029" h="648970">
                <a:moveTo>
                  <a:pt x="2539" y="438150"/>
                </a:moveTo>
                <a:lnTo>
                  <a:pt x="0" y="438150"/>
                </a:lnTo>
                <a:lnTo>
                  <a:pt x="0" y="442087"/>
                </a:lnTo>
                <a:lnTo>
                  <a:pt x="1269" y="442087"/>
                </a:lnTo>
                <a:lnTo>
                  <a:pt x="1269" y="440689"/>
                </a:lnTo>
                <a:lnTo>
                  <a:pt x="2539" y="440689"/>
                </a:lnTo>
                <a:lnTo>
                  <a:pt x="2539" y="438150"/>
                </a:lnTo>
                <a:close/>
              </a:path>
              <a:path w="240029" h="648970">
                <a:moveTo>
                  <a:pt x="3810" y="435737"/>
                </a:moveTo>
                <a:lnTo>
                  <a:pt x="0" y="435737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5737"/>
                </a:lnTo>
                <a:close/>
              </a:path>
              <a:path w="240029" h="648970">
                <a:moveTo>
                  <a:pt x="3810" y="431800"/>
                </a:moveTo>
                <a:lnTo>
                  <a:pt x="0" y="43180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31800"/>
                </a:lnTo>
                <a:close/>
              </a:path>
              <a:path w="240029" h="648970">
                <a:moveTo>
                  <a:pt x="3810" y="429387"/>
                </a:moveTo>
                <a:lnTo>
                  <a:pt x="0" y="429387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9387"/>
                </a:lnTo>
                <a:close/>
              </a:path>
              <a:path w="240029" h="648970">
                <a:moveTo>
                  <a:pt x="3810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5450"/>
                </a:lnTo>
                <a:close/>
              </a:path>
              <a:path w="240029" h="648970">
                <a:moveTo>
                  <a:pt x="3810" y="423037"/>
                </a:moveTo>
                <a:lnTo>
                  <a:pt x="0" y="423037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3037"/>
                </a:lnTo>
                <a:close/>
              </a:path>
              <a:path w="240029" h="648970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240029" h="648970">
                <a:moveTo>
                  <a:pt x="3810" y="416687"/>
                </a:moveTo>
                <a:lnTo>
                  <a:pt x="0" y="416687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6687"/>
                </a:lnTo>
                <a:close/>
              </a:path>
              <a:path w="240029" h="648970">
                <a:moveTo>
                  <a:pt x="3810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240029" h="648970">
                <a:moveTo>
                  <a:pt x="240029" y="467360"/>
                </a:moveTo>
                <a:lnTo>
                  <a:pt x="236219" y="467360"/>
                </a:lnTo>
                <a:lnTo>
                  <a:pt x="236219" y="468629"/>
                </a:lnTo>
                <a:lnTo>
                  <a:pt x="240029" y="468629"/>
                </a:lnTo>
                <a:lnTo>
                  <a:pt x="240029" y="467360"/>
                </a:lnTo>
                <a:close/>
              </a:path>
              <a:path w="240029" h="648970">
                <a:moveTo>
                  <a:pt x="240029" y="463550"/>
                </a:moveTo>
                <a:lnTo>
                  <a:pt x="236219" y="463550"/>
                </a:lnTo>
                <a:lnTo>
                  <a:pt x="236219" y="466089"/>
                </a:lnTo>
                <a:lnTo>
                  <a:pt x="240029" y="466089"/>
                </a:lnTo>
                <a:lnTo>
                  <a:pt x="240029" y="463550"/>
                </a:lnTo>
                <a:close/>
              </a:path>
              <a:path w="240029" h="648970">
                <a:moveTo>
                  <a:pt x="240029" y="461010"/>
                </a:moveTo>
                <a:lnTo>
                  <a:pt x="236219" y="461010"/>
                </a:lnTo>
                <a:lnTo>
                  <a:pt x="236219" y="462279"/>
                </a:lnTo>
                <a:lnTo>
                  <a:pt x="240029" y="462279"/>
                </a:lnTo>
                <a:lnTo>
                  <a:pt x="240029" y="461010"/>
                </a:lnTo>
                <a:close/>
              </a:path>
              <a:path w="240029" h="648970">
                <a:moveTo>
                  <a:pt x="240029" y="457200"/>
                </a:moveTo>
                <a:lnTo>
                  <a:pt x="236219" y="457200"/>
                </a:lnTo>
                <a:lnTo>
                  <a:pt x="236219" y="459739"/>
                </a:lnTo>
                <a:lnTo>
                  <a:pt x="240029" y="459739"/>
                </a:lnTo>
                <a:lnTo>
                  <a:pt x="240029" y="457200"/>
                </a:lnTo>
                <a:close/>
              </a:path>
              <a:path w="240029" h="648970">
                <a:moveTo>
                  <a:pt x="240029" y="454660"/>
                </a:moveTo>
                <a:lnTo>
                  <a:pt x="236219" y="454660"/>
                </a:lnTo>
                <a:lnTo>
                  <a:pt x="236219" y="455929"/>
                </a:lnTo>
                <a:lnTo>
                  <a:pt x="240029" y="455929"/>
                </a:lnTo>
                <a:lnTo>
                  <a:pt x="240029" y="454660"/>
                </a:lnTo>
                <a:close/>
              </a:path>
              <a:path w="240029" h="648970">
                <a:moveTo>
                  <a:pt x="240029" y="450850"/>
                </a:moveTo>
                <a:lnTo>
                  <a:pt x="236219" y="450850"/>
                </a:lnTo>
                <a:lnTo>
                  <a:pt x="236219" y="453389"/>
                </a:lnTo>
                <a:lnTo>
                  <a:pt x="240029" y="453389"/>
                </a:lnTo>
                <a:lnTo>
                  <a:pt x="240029" y="450850"/>
                </a:lnTo>
                <a:close/>
              </a:path>
              <a:path w="240029" h="648970">
                <a:moveTo>
                  <a:pt x="240029" y="448310"/>
                </a:moveTo>
                <a:lnTo>
                  <a:pt x="236219" y="448310"/>
                </a:lnTo>
                <a:lnTo>
                  <a:pt x="236219" y="449579"/>
                </a:lnTo>
                <a:lnTo>
                  <a:pt x="240029" y="449579"/>
                </a:lnTo>
                <a:lnTo>
                  <a:pt x="240029" y="448310"/>
                </a:lnTo>
                <a:close/>
              </a:path>
              <a:path w="240029" h="648970">
                <a:moveTo>
                  <a:pt x="240029" y="444500"/>
                </a:moveTo>
                <a:lnTo>
                  <a:pt x="236219" y="444500"/>
                </a:lnTo>
                <a:lnTo>
                  <a:pt x="236219" y="447039"/>
                </a:lnTo>
                <a:lnTo>
                  <a:pt x="240029" y="447039"/>
                </a:lnTo>
                <a:lnTo>
                  <a:pt x="240029" y="444500"/>
                </a:lnTo>
                <a:close/>
              </a:path>
              <a:path w="240029" h="648970">
                <a:moveTo>
                  <a:pt x="240029" y="441960"/>
                </a:moveTo>
                <a:lnTo>
                  <a:pt x="236219" y="441960"/>
                </a:lnTo>
                <a:lnTo>
                  <a:pt x="236219" y="443229"/>
                </a:lnTo>
                <a:lnTo>
                  <a:pt x="240029" y="443229"/>
                </a:lnTo>
                <a:lnTo>
                  <a:pt x="240029" y="441960"/>
                </a:lnTo>
                <a:close/>
              </a:path>
              <a:path w="240029" h="648970">
                <a:moveTo>
                  <a:pt x="240029" y="438150"/>
                </a:moveTo>
                <a:lnTo>
                  <a:pt x="236219" y="438150"/>
                </a:lnTo>
                <a:lnTo>
                  <a:pt x="236219" y="440689"/>
                </a:lnTo>
                <a:lnTo>
                  <a:pt x="240029" y="440689"/>
                </a:lnTo>
                <a:lnTo>
                  <a:pt x="240029" y="438150"/>
                </a:lnTo>
                <a:close/>
              </a:path>
              <a:path w="240029" h="648970">
                <a:moveTo>
                  <a:pt x="240029" y="435610"/>
                </a:moveTo>
                <a:lnTo>
                  <a:pt x="236219" y="435610"/>
                </a:lnTo>
                <a:lnTo>
                  <a:pt x="236219" y="436879"/>
                </a:lnTo>
                <a:lnTo>
                  <a:pt x="240029" y="436879"/>
                </a:lnTo>
                <a:lnTo>
                  <a:pt x="240029" y="435610"/>
                </a:lnTo>
                <a:close/>
              </a:path>
              <a:path w="240029" h="648970">
                <a:moveTo>
                  <a:pt x="240029" y="431800"/>
                </a:moveTo>
                <a:lnTo>
                  <a:pt x="236219" y="431800"/>
                </a:lnTo>
                <a:lnTo>
                  <a:pt x="236219" y="434339"/>
                </a:lnTo>
                <a:lnTo>
                  <a:pt x="240029" y="434339"/>
                </a:lnTo>
                <a:lnTo>
                  <a:pt x="240029" y="431800"/>
                </a:lnTo>
                <a:close/>
              </a:path>
              <a:path w="240029" h="648970">
                <a:moveTo>
                  <a:pt x="240029" y="429260"/>
                </a:moveTo>
                <a:lnTo>
                  <a:pt x="236219" y="429260"/>
                </a:lnTo>
                <a:lnTo>
                  <a:pt x="236219" y="430529"/>
                </a:lnTo>
                <a:lnTo>
                  <a:pt x="240029" y="430529"/>
                </a:lnTo>
                <a:lnTo>
                  <a:pt x="240029" y="429260"/>
                </a:lnTo>
                <a:close/>
              </a:path>
              <a:path w="240029" h="648970">
                <a:moveTo>
                  <a:pt x="240029" y="425450"/>
                </a:moveTo>
                <a:lnTo>
                  <a:pt x="236219" y="425450"/>
                </a:lnTo>
                <a:lnTo>
                  <a:pt x="236219" y="427989"/>
                </a:lnTo>
                <a:lnTo>
                  <a:pt x="240029" y="427989"/>
                </a:lnTo>
                <a:lnTo>
                  <a:pt x="240029" y="425450"/>
                </a:lnTo>
                <a:close/>
              </a:path>
              <a:path w="240029" h="648970">
                <a:moveTo>
                  <a:pt x="240029" y="422910"/>
                </a:moveTo>
                <a:lnTo>
                  <a:pt x="236219" y="422910"/>
                </a:lnTo>
                <a:lnTo>
                  <a:pt x="236219" y="424179"/>
                </a:lnTo>
                <a:lnTo>
                  <a:pt x="240029" y="424179"/>
                </a:lnTo>
                <a:lnTo>
                  <a:pt x="240029" y="422910"/>
                </a:lnTo>
                <a:close/>
              </a:path>
              <a:path w="240029" h="648970">
                <a:moveTo>
                  <a:pt x="240029" y="419100"/>
                </a:moveTo>
                <a:lnTo>
                  <a:pt x="236219" y="419100"/>
                </a:lnTo>
                <a:lnTo>
                  <a:pt x="236219" y="421639"/>
                </a:lnTo>
                <a:lnTo>
                  <a:pt x="240029" y="421639"/>
                </a:lnTo>
                <a:lnTo>
                  <a:pt x="240029" y="419100"/>
                </a:lnTo>
                <a:close/>
              </a:path>
              <a:path w="240029" h="648970">
                <a:moveTo>
                  <a:pt x="240029" y="416560"/>
                </a:moveTo>
                <a:lnTo>
                  <a:pt x="236219" y="416560"/>
                </a:lnTo>
                <a:lnTo>
                  <a:pt x="236219" y="417829"/>
                </a:lnTo>
                <a:lnTo>
                  <a:pt x="240029" y="417829"/>
                </a:lnTo>
                <a:lnTo>
                  <a:pt x="240029" y="416560"/>
                </a:lnTo>
                <a:close/>
              </a:path>
              <a:path w="240029" h="648970">
                <a:moveTo>
                  <a:pt x="240029" y="412750"/>
                </a:moveTo>
                <a:lnTo>
                  <a:pt x="236219" y="412750"/>
                </a:lnTo>
                <a:lnTo>
                  <a:pt x="236219" y="415289"/>
                </a:lnTo>
                <a:lnTo>
                  <a:pt x="240029" y="415289"/>
                </a:lnTo>
                <a:lnTo>
                  <a:pt x="240029" y="412750"/>
                </a:lnTo>
                <a:close/>
              </a:path>
              <a:path w="240029" h="648970">
                <a:moveTo>
                  <a:pt x="3810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210"/>
                </a:lnTo>
                <a:close/>
              </a:path>
              <a:path w="240029" h="648970">
                <a:moveTo>
                  <a:pt x="3810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6400"/>
                </a:lnTo>
                <a:close/>
              </a:path>
              <a:path w="240029" h="648970">
                <a:moveTo>
                  <a:pt x="240029" y="410210"/>
                </a:moveTo>
                <a:lnTo>
                  <a:pt x="236219" y="410210"/>
                </a:lnTo>
                <a:lnTo>
                  <a:pt x="236219" y="411479"/>
                </a:lnTo>
                <a:lnTo>
                  <a:pt x="240029" y="411479"/>
                </a:lnTo>
                <a:lnTo>
                  <a:pt x="240029" y="410210"/>
                </a:lnTo>
                <a:close/>
              </a:path>
              <a:path w="240029" h="648970">
                <a:moveTo>
                  <a:pt x="240029" y="406400"/>
                </a:moveTo>
                <a:lnTo>
                  <a:pt x="236219" y="406400"/>
                </a:lnTo>
                <a:lnTo>
                  <a:pt x="236219" y="408939"/>
                </a:lnTo>
                <a:lnTo>
                  <a:pt x="240029" y="408939"/>
                </a:lnTo>
                <a:lnTo>
                  <a:pt x="240029" y="406400"/>
                </a:lnTo>
                <a:close/>
              </a:path>
              <a:path w="240029" h="648970">
                <a:moveTo>
                  <a:pt x="3810" y="401320"/>
                </a:moveTo>
                <a:lnTo>
                  <a:pt x="0" y="40132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1320"/>
                </a:lnTo>
                <a:close/>
              </a:path>
              <a:path w="240029" h="648970">
                <a:moveTo>
                  <a:pt x="240029" y="401320"/>
                </a:moveTo>
                <a:lnTo>
                  <a:pt x="236219" y="401320"/>
                </a:lnTo>
                <a:lnTo>
                  <a:pt x="236219" y="405129"/>
                </a:lnTo>
                <a:lnTo>
                  <a:pt x="240029" y="405129"/>
                </a:lnTo>
                <a:lnTo>
                  <a:pt x="240029" y="401320"/>
                </a:lnTo>
                <a:close/>
              </a:path>
              <a:path w="240029" h="648970">
                <a:moveTo>
                  <a:pt x="240029" y="571500"/>
                </a:moveTo>
                <a:lnTo>
                  <a:pt x="236219" y="571500"/>
                </a:lnTo>
                <a:lnTo>
                  <a:pt x="236219" y="628650"/>
                </a:lnTo>
                <a:lnTo>
                  <a:pt x="240029" y="628650"/>
                </a:lnTo>
                <a:lnTo>
                  <a:pt x="240029" y="571500"/>
                </a:lnTo>
                <a:close/>
              </a:path>
              <a:path w="240029" h="648970">
                <a:moveTo>
                  <a:pt x="240029" y="628650"/>
                </a:moveTo>
                <a:lnTo>
                  <a:pt x="236219" y="628650"/>
                </a:lnTo>
                <a:lnTo>
                  <a:pt x="236219" y="645160"/>
                </a:lnTo>
                <a:lnTo>
                  <a:pt x="176529" y="645160"/>
                </a:lnTo>
                <a:lnTo>
                  <a:pt x="176529" y="646430"/>
                </a:lnTo>
                <a:lnTo>
                  <a:pt x="175260" y="646430"/>
                </a:lnTo>
                <a:lnTo>
                  <a:pt x="175260" y="647700"/>
                </a:lnTo>
                <a:lnTo>
                  <a:pt x="173989" y="647700"/>
                </a:lnTo>
                <a:lnTo>
                  <a:pt x="173989" y="648970"/>
                </a:lnTo>
                <a:lnTo>
                  <a:pt x="240029" y="648970"/>
                </a:lnTo>
                <a:lnTo>
                  <a:pt x="240029" y="628650"/>
                </a:lnTo>
                <a:close/>
              </a:path>
            </a:pathLst>
          </a:custGeom>
          <a:solidFill>
            <a:srgbClr val="8C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8" name="bk object 4948"/>
          <p:cNvSpPr/>
          <p:nvPr/>
        </p:nvSpPr>
        <p:spPr>
          <a:xfrm>
            <a:off x="5716270" y="2929889"/>
            <a:ext cx="232410" cy="641350"/>
          </a:xfrm>
          <a:custGeom>
            <a:avLst/>
            <a:gdLst/>
            <a:ahLst/>
            <a:cxnLst/>
            <a:rect l="l" t="t" r="r" b="b"/>
            <a:pathLst>
              <a:path w="232410" h="641350">
                <a:moveTo>
                  <a:pt x="232409" y="0"/>
                </a:moveTo>
                <a:lnTo>
                  <a:pt x="39369" y="0"/>
                </a:lnTo>
                <a:lnTo>
                  <a:pt x="39369" y="1270"/>
                </a:lnTo>
                <a:lnTo>
                  <a:pt x="38100" y="1270"/>
                </a:lnTo>
                <a:lnTo>
                  <a:pt x="38100" y="2539"/>
                </a:lnTo>
                <a:lnTo>
                  <a:pt x="232409" y="2539"/>
                </a:lnTo>
                <a:lnTo>
                  <a:pt x="232409" y="0"/>
                </a:lnTo>
                <a:close/>
              </a:path>
              <a:path w="232410" h="641350">
                <a:moveTo>
                  <a:pt x="3809" y="81406"/>
                </a:moveTo>
                <a:lnTo>
                  <a:pt x="0" y="81406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1406"/>
                </a:lnTo>
                <a:close/>
              </a:path>
              <a:path w="232410" h="641350">
                <a:moveTo>
                  <a:pt x="232409" y="81406"/>
                </a:moveTo>
                <a:lnTo>
                  <a:pt x="228600" y="81406"/>
                </a:lnTo>
                <a:lnTo>
                  <a:pt x="228600" y="91439"/>
                </a:lnTo>
                <a:lnTo>
                  <a:pt x="232409" y="91439"/>
                </a:lnTo>
                <a:lnTo>
                  <a:pt x="232409" y="81406"/>
                </a:lnTo>
                <a:close/>
              </a:path>
              <a:path w="232410" h="641350">
                <a:moveTo>
                  <a:pt x="232409" y="77597"/>
                </a:moveTo>
                <a:lnTo>
                  <a:pt x="228600" y="77597"/>
                </a:lnTo>
                <a:lnTo>
                  <a:pt x="228600" y="81279"/>
                </a:lnTo>
                <a:lnTo>
                  <a:pt x="232409" y="81279"/>
                </a:lnTo>
                <a:lnTo>
                  <a:pt x="232409" y="77597"/>
                </a:lnTo>
                <a:close/>
              </a:path>
              <a:path w="232410" h="641350">
                <a:moveTo>
                  <a:pt x="3809" y="77597"/>
                </a:moveTo>
                <a:lnTo>
                  <a:pt x="0" y="77597"/>
                </a:lnTo>
                <a:lnTo>
                  <a:pt x="0" y="81279"/>
                </a:lnTo>
                <a:lnTo>
                  <a:pt x="3809" y="81279"/>
                </a:lnTo>
                <a:lnTo>
                  <a:pt x="3809" y="77597"/>
                </a:lnTo>
                <a:close/>
              </a:path>
              <a:path w="232410" h="641350">
                <a:moveTo>
                  <a:pt x="3809" y="75056"/>
                </a:moveTo>
                <a:lnTo>
                  <a:pt x="0" y="75056"/>
                </a:lnTo>
                <a:lnTo>
                  <a:pt x="0" y="77469"/>
                </a:lnTo>
                <a:lnTo>
                  <a:pt x="3809" y="77469"/>
                </a:lnTo>
                <a:lnTo>
                  <a:pt x="3809" y="75056"/>
                </a:lnTo>
                <a:close/>
              </a:path>
              <a:path w="232410" h="641350">
                <a:moveTo>
                  <a:pt x="3809" y="71247"/>
                </a:moveTo>
                <a:lnTo>
                  <a:pt x="0" y="71247"/>
                </a:lnTo>
                <a:lnTo>
                  <a:pt x="0" y="74929"/>
                </a:lnTo>
                <a:lnTo>
                  <a:pt x="3809" y="74929"/>
                </a:lnTo>
                <a:lnTo>
                  <a:pt x="3809" y="71247"/>
                </a:lnTo>
                <a:close/>
              </a:path>
              <a:path w="232410" h="641350">
                <a:moveTo>
                  <a:pt x="232409" y="75056"/>
                </a:moveTo>
                <a:lnTo>
                  <a:pt x="228600" y="75056"/>
                </a:lnTo>
                <a:lnTo>
                  <a:pt x="228600" y="77469"/>
                </a:lnTo>
                <a:lnTo>
                  <a:pt x="232409" y="77469"/>
                </a:lnTo>
                <a:lnTo>
                  <a:pt x="232409" y="75056"/>
                </a:lnTo>
                <a:close/>
              </a:path>
              <a:path w="232410" h="641350">
                <a:moveTo>
                  <a:pt x="232409" y="71247"/>
                </a:moveTo>
                <a:lnTo>
                  <a:pt x="228600" y="71247"/>
                </a:lnTo>
                <a:lnTo>
                  <a:pt x="228600" y="74929"/>
                </a:lnTo>
                <a:lnTo>
                  <a:pt x="232409" y="74929"/>
                </a:lnTo>
                <a:lnTo>
                  <a:pt x="232409" y="71247"/>
                </a:lnTo>
                <a:close/>
              </a:path>
              <a:path w="232410" h="641350">
                <a:moveTo>
                  <a:pt x="232409" y="68706"/>
                </a:moveTo>
                <a:lnTo>
                  <a:pt x="228600" y="68706"/>
                </a:lnTo>
                <a:lnTo>
                  <a:pt x="228600" y="71119"/>
                </a:lnTo>
                <a:lnTo>
                  <a:pt x="232409" y="71119"/>
                </a:lnTo>
                <a:lnTo>
                  <a:pt x="232409" y="68706"/>
                </a:lnTo>
                <a:close/>
              </a:path>
              <a:path w="232410" h="641350">
                <a:moveTo>
                  <a:pt x="3809" y="68706"/>
                </a:moveTo>
                <a:lnTo>
                  <a:pt x="0" y="68706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8706"/>
                </a:lnTo>
                <a:close/>
              </a:path>
              <a:path w="232410" h="641350">
                <a:moveTo>
                  <a:pt x="3809" y="65024"/>
                </a:moveTo>
                <a:lnTo>
                  <a:pt x="0" y="65024"/>
                </a:lnTo>
                <a:lnTo>
                  <a:pt x="0" y="68579"/>
                </a:lnTo>
                <a:lnTo>
                  <a:pt x="3809" y="68579"/>
                </a:lnTo>
                <a:lnTo>
                  <a:pt x="3809" y="65024"/>
                </a:lnTo>
                <a:close/>
              </a:path>
              <a:path w="232410" h="641350">
                <a:moveTo>
                  <a:pt x="232409" y="65024"/>
                </a:moveTo>
                <a:lnTo>
                  <a:pt x="228600" y="65024"/>
                </a:lnTo>
                <a:lnTo>
                  <a:pt x="228600" y="68579"/>
                </a:lnTo>
                <a:lnTo>
                  <a:pt x="232409" y="68579"/>
                </a:lnTo>
                <a:lnTo>
                  <a:pt x="232409" y="65024"/>
                </a:lnTo>
                <a:close/>
              </a:path>
              <a:path w="232410" h="641350">
                <a:moveTo>
                  <a:pt x="3809" y="62356"/>
                </a:moveTo>
                <a:lnTo>
                  <a:pt x="0" y="62356"/>
                </a:lnTo>
                <a:lnTo>
                  <a:pt x="0" y="64769"/>
                </a:lnTo>
                <a:lnTo>
                  <a:pt x="3809" y="64769"/>
                </a:lnTo>
                <a:lnTo>
                  <a:pt x="3809" y="62356"/>
                </a:lnTo>
                <a:close/>
              </a:path>
              <a:path w="232410" h="641350">
                <a:moveTo>
                  <a:pt x="232409" y="62356"/>
                </a:moveTo>
                <a:lnTo>
                  <a:pt x="228600" y="62356"/>
                </a:lnTo>
                <a:lnTo>
                  <a:pt x="228600" y="64769"/>
                </a:lnTo>
                <a:lnTo>
                  <a:pt x="232409" y="64769"/>
                </a:lnTo>
                <a:lnTo>
                  <a:pt x="232409" y="62356"/>
                </a:lnTo>
                <a:close/>
              </a:path>
              <a:path w="232410" h="641350">
                <a:moveTo>
                  <a:pt x="3809" y="58674"/>
                </a:moveTo>
                <a:lnTo>
                  <a:pt x="0" y="58674"/>
                </a:lnTo>
                <a:lnTo>
                  <a:pt x="0" y="62229"/>
                </a:lnTo>
                <a:lnTo>
                  <a:pt x="3809" y="62229"/>
                </a:lnTo>
                <a:lnTo>
                  <a:pt x="3809" y="58674"/>
                </a:lnTo>
                <a:close/>
              </a:path>
              <a:path w="232410" h="641350">
                <a:moveTo>
                  <a:pt x="232409" y="58674"/>
                </a:moveTo>
                <a:lnTo>
                  <a:pt x="228600" y="58674"/>
                </a:lnTo>
                <a:lnTo>
                  <a:pt x="228600" y="62229"/>
                </a:lnTo>
                <a:lnTo>
                  <a:pt x="232409" y="62229"/>
                </a:lnTo>
                <a:lnTo>
                  <a:pt x="232409" y="58674"/>
                </a:lnTo>
                <a:close/>
              </a:path>
              <a:path w="232410" h="641350">
                <a:moveTo>
                  <a:pt x="3809" y="56006"/>
                </a:moveTo>
                <a:lnTo>
                  <a:pt x="1269" y="56006"/>
                </a:lnTo>
                <a:lnTo>
                  <a:pt x="1269" y="57403"/>
                </a:lnTo>
                <a:lnTo>
                  <a:pt x="0" y="57403"/>
                </a:lnTo>
                <a:lnTo>
                  <a:pt x="0" y="58419"/>
                </a:lnTo>
                <a:lnTo>
                  <a:pt x="3809" y="58419"/>
                </a:lnTo>
                <a:lnTo>
                  <a:pt x="3809" y="56006"/>
                </a:lnTo>
                <a:close/>
              </a:path>
              <a:path w="232410" h="641350">
                <a:moveTo>
                  <a:pt x="232409" y="56006"/>
                </a:moveTo>
                <a:lnTo>
                  <a:pt x="228600" y="56006"/>
                </a:lnTo>
                <a:lnTo>
                  <a:pt x="228600" y="58419"/>
                </a:lnTo>
                <a:lnTo>
                  <a:pt x="232409" y="58419"/>
                </a:lnTo>
                <a:lnTo>
                  <a:pt x="232409" y="56006"/>
                </a:lnTo>
                <a:close/>
              </a:path>
              <a:path w="232410" h="641350">
                <a:moveTo>
                  <a:pt x="3809" y="52069"/>
                </a:moveTo>
                <a:lnTo>
                  <a:pt x="2539" y="52069"/>
                </a:lnTo>
                <a:lnTo>
                  <a:pt x="2539" y="54863"/>
                </a:lnTo>
                <a:lnTo>
                  <a:pt x="1269" y="54863"/>
                </a:lnTo>
                <a:lnTo>
                  <a:pt x="1269" y="55879"/>
                </a:lnTo>
                <a:lnTo>
                  <a:pt x="3809" y="55879"/>
                </a:lnTo>
                <a:lnTo>
                  <a:pt x="3809" y="52069"/>
                </a:lnTo>
                <a:close/>
              </a:path>
              <a:path w="232410" h="641350">
                <a:moveTo>
                  <a:pt x="232409" y="52324"/>
                </a:moveTo>
                <a:lnTo>
                  <a:pt x="228600" y="52324"/>
                </a:lnTo>
                <a:lnTo>
                  <a:pt x="228600" y="55879"/>
                </a:lnTo>
                <a:lnTo>
                  <a:pt x="232409" y="55879"/>
                </a:lnTo>
                <a:lnTo>
                  <a:pt x="232409" y="52324"/>
                </a:lnTo>
                <a:close/>
              </a:path>
              <a:path w="232410" h="641350">
                <a:moveTo>
                  <a:pt x="232409" y="49656"/>
                </a:moveTo>
                <a:lnTo>
                  <a:pt x="228600" y="49656"/>
                </a:lnTo>
                <a:lnTo>
                  <a:pt x="228600" y="52069"/>
                </a:lnTo>
                <a:lnTo>
                  <a:pt x="232409" y="52069"/>
                </a:lnTo>
                <a:lnTo>
                  <a:pt x="232409" y="49656"/>
                </a:lnTo>
                <a:close/>
              </a:path>
              <a:path w="232410" h="641350">
                <a:moveTo>
                  <a:pt x="232409" y="45974"/>
                </a:moveTo>
                <a:lnTo>
                  <a:pt x="228600" y="45974"/>
                </a:lnTo>
                <a:lnTo>
                  <a:pt x="228600" y="49529"/>
                </a:lnTo>
                <a:lnTo>
                  <a:pt x="232409" y="49529"/>
                </a:lnTo>
                <a:lnTo>
                  <a:pt x="232409" y="45974"/>
                </a:lnTo>
                <a:close/>
              </a:path>
              <a:path w="232410" h="641350">
                <a:moveTo>
                  <a:pt x="232409" y="43306"/>
                </a:moveTo>
                <a:lnTo>
                  <a:pt x="228600" y="43306"/>
                </a:lnTo>
                <a:lnTo>
                  <a:pt x="228600" y="45719"/>
                </a:lnTo>
                <a:lnTo>
                  <a:pt x="232409" y="45719"/>
                </a:lnTo>
                <a:lnTo>
                  <a:pt x="232409" y="43306"/>
                </a:lnTo>
                <a:close/>
              </a:path>
              <a:path w="232410" h="641350">
                <a:moveTo>
                  <a:pt x="232409" y="39624"/>
                </a:moveTo>
                <a:lnTo>
                  <a:pt x="228600" y="39624"/>
                </a:lnTo>
                <a:lnTo>
                  <a:pt x="228600" y="43179"/>
                </a:lnTo>
                <a:lnTo>
                  <a:pt x="232409" y="43179"/>
                </a:lnTo>
                <a:lnTo>
                  <a:pt x="232409" y="39624"/>
                </a:lnTo>
                <a:close/>
              </a:path>
              <a:path w="232410" h="641350">
                <a:moveTo>
                  <a:pt x="232409" y="36956"/>
                </a:moveTo>
                <a:lnTo>
                  <a:pt x="228600" y="36956"/>
                </a:lnTo>
                <a:lnTo>
                  <a:pt x="228600" y="39369"/>
                </a:lnTo>
                <a:lnTo>
                  <a:pt x="232409" y="39369"/>
                </a:lnTo>
                <a:lnTo>
                  <a:pt x="232409" y="36956"/>
                </a:lnTo>
                <a:close/>
              </a:path>
              <a:path w="232410" h="641350">
                <a:moveTo>
                  <a:pt x="232409" y="33274"/>
                </a:moveTo>
                <a:lnTo>
                  <a:pt x="228600" y="33274"/>
                </a:lnTo>
                <a:lnTo>
                  <a:pt x="228600" y="36829"/>
                </a:lnTo>
                <a:lnTo>
                  <a:pt x="232409" y="36829"/>
                </a:lnTo>
                <a:lnTo>
                  <a:pt x="232409" y="33274"/>
                </a:lnTo>
                <a:close/>
              </a:path>
              <a:path w="232410" h="641350">
                <a:moveTo>
                  <a:pt x="232409" y="30606"/>
                </a:moveTo>
                <a:lnTo>
                  <a:pt x="228600" y="30606"/>
                </a:lnTo>
                <a:lnTo>
                  <a:pt x="228600" y="33019"/>
                </a:lnTo>
                <a:lnTo>
                  <a:pt x="232409" y="33019"/>
                </a:lnTo>
                <a:lnTo>
                  <a:pt x="232409" y="30606"/>
                </a:lnTo>
                <a:close/>
              </a:path>
              <a:path w="232410" h="641350">
                <a:moveTo>
                  <a:pt x="232409" y="26924"/>
                </a:moveTo>
                <a:lnTo>
                  <a:pt x="228600" y="26924"/>
                </a:lnTo>
                <a:lnTo>
                  <a:pt x="228600" y="30479"/>
                </a:lnTo>
                <a:lnTo>
                  <a:pt x="232409" y="30479"/>
                </a:lnTo>
                <a:lnTo>
                  <a:pt x="232409" y="26924"/>
                </a:lnTo>
                <a:close/>
              </a:path>
              <a:path w="232410" h="641350">
                <a:moveTo>
                  <a:pt x="232409" y="24256"/>
                </a:moveTo>
                <a:lnTo>
                  <a:pt x="228600" y="24256"/>
                </a:lnTo>
                <a:lnTo>
                  <a:pt x="228600" y="26669"/>
                </a:lnTo>
                <a:lnTo>
                  <a:pt x="232409" y="26669"/>
                </a:lnTo>
                <a:lnTo>
                  <a:pt x="232409" y="24256"/>
                </a:lnTo>
                <a:close/>
              </a:path>
              <a:path w="232410" h="641350">
                <a:moveTo>
                  <a:pt x="232409" y="20574"/>
                </a:moveTo>
                <a:lnTo>
                  <a:pt x="229869" y="20574"/>
                </a:lnTo>
                <a:lnTo>
                  <a:pt x="229869" y="23113"/>
                </a:lnTo>
                <a:lnTo>
                  <a:pt x="228600" y="23113"/>
                </a:lnTo>
                <a:lnTo>
                  <a:pt x="228600" y="24129"/>
                </a:lnTo>
                <a:lnTo>
                  <a:pt x="232409" y="24129"/>
                </a:lnTo>
                <a:lnTo>
                  <a:pt x="232409" y="20574"/>
                </a:lnTo>
                <a:close/>
              </a:path>
              <a:path w="232410" h="641350">
                <a:moveTo>
                  <a:pt x="232409" y="17906"/>
                </a:moveTo>
                <a:lnTo>
                  <a:pt x="229869" y="17906"/>
                </a:lnTo>
                <a:lnTo>
                  <a:pt x="229869" y="20319"/>
                </a:lnTo>
                <a:lnTo>
                  <a:pt x="232409" y="20319"/>
                </a:lnTo>
                <a:lnTo>
                  <a:pt x="232409" y="17906"/>
                </a:lnTo>
                <a:close/>
              </a:path>
              <a:path w="232410" h="641350">
                <a:moveTo>
                  <a:pt x="232409" y="14224"/>
                </a:moveTo>
                <a:lnTo>
                  <a:pt x="229869" y="14224"/>
                </a:lnTo>
                <a:lnTo>
                  <a:pt x="229869" y="17779"/>
                </a:lnTo>
                <a:lnTo>
                  <a:pt x="232409" y="17779"/>
                </a:lnTo>
                <a:lnTo>
                  <a:pt x="232409" y="14224"/>
                </a:lnTo>
                <a:close/>
              </a:path>
              <a:path w="232410" h="641350">
                <a:moveTo>
                  <a:pt x="232409" y="11556"/>
                </a:moveTo>
                <a:lnTo>
                  <a:pt x="231139" y="11556"/>
                </a:lnTo>
                <a:lnTo>
                  <a:pt x="231139" y="12953"/>
                </a:lnTo>
                <a:lnTo>
                  <a:pt x="229869" y="12953"/>
                </a:lnTo>
                <a:lnTo>
                  <a:pt x="229869" y="13969"/>
                </a:lnTo>
                <a:lnTo>
                  <a:pt x="232409" y="13969"/>
                </a:lnTo>
                <a:lnTo>
                  <a:pt x="232409" y="11556"/>
                </a:lnTo>
                <a:close/>
              </a:path>
              <a:path w="232410" h="641350">
                <a:moveTo>
                  <a:pt x="232409" y="7874"/>
                </a:moveTo>
                <a:lnTo>
                  <a:pt x="231139" y="7874"/>
                </a:lnTo>
                <a:lnTo>
                  <a:pt x="231139" y="11429"/>
                </a:lnTo>
                <a:lnTo>
                  <a:pt x="232409" y="11429"/>
                </a:lnTo>
                <a:lnTo>
                  <a:pt x="232409" y="7874"/>
                </a:lnTo>
                <a:close/>
              </a:path>
              <a:path w="232410" h="641350">
                <a:moveTo>
                  <a:pt x="232409" y="5206"/>
                </a:moveTo>
                <a:lnTo>
                  <a:pt x="228600" y="5206"/>
                </a:lnTo>
                <a:lnTo>
                  <a:pt x="228600" y="7874"/>
                </a:lnTo>
                <a:lnTo>
                  <a:pt x="231139" y="7874"/>
                </a:lnTo>
                <a:lnTo>
                  <a:pt x="231139" y="7619"/>
                </a:lnTo>
                <a:lnTo>
                  <a:pt x="232409" y="7619"/>
                </a:lnTo>
                <a:lnTo>
                  <a:pt x="232409" y="5206"/>
                </a:lnTo>
                <a:close/>
              </a:path>
              <a:path w="232410" h="641350">
                <a:moveTo>
                  <a:pt x="232409" y="2793"/>
                </a:moveTo>
                <a:lnTo>
                  <a:pt x="228600" y="2793"/>
                </a:lnTo>
                <a:lnTo>
                  <a:pt x="228600" y="5079"/>
                </a:lnTo>
                <a:lnTo>
                  <a:pt x="232409" y="5079"/>
                </a:lnTo>
                <a:lnTo>
                  <a:pt x="232409" y="2793"/>
                </a:lnTo>
                <a:close/>
              </a:path>
              <a:path w="232410" h="641350">
                <a:moveTo>
                  <a:pt x="3809" y="91440"/>
                </a:moveTo>
                <a:lnTo>
                  <a:pt x="0" y="9144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91440"/>
                </a:lnTo>
                <a:close/>
              </a:path>
              <a:path w="232410" h="641350">
                <a:moveTo>
                  <a:pt x="232409" y="91440"/>
                </a:moveTo>
                <a:lnTo>
                  <a:pt x="228600" y="91440"/>
                </a:lnTo>
                <a:lnTo>
                  <a:pt x="228600" y="129539"/>
                </a:lnTo>
                <a:lnTo>
                  <a:pt x="232409" y="129539"/>
                </a:lnTo>
                <a:lnTo>
                  <a:pt x="232409" y="91440"/>
                </a:lnTo>
                <a:close/>
              </a:path>
              <a:path w="232410" h="641350">
                <a:moveTo>
                  <a:pt x="3809" y="129540"/>
                </a:moveTo>
                <a:lnTo>
                  <a:pt x="0" y="12954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29540"/>
                </a:lnTo>
                <a:close/>
              </a:path>
              <a:path w="232410" h="641350">
                <a:moveTo>
                  <a:pt x="232409" y="129540"/>
                </a:moveTo>
                <a:lnTo>
                  <a:pt x="228600" y="129540"/>
                </a:lnTo>
                <a:lnTo>
                  <a:pt x="228600" y="142239"/>
                </a:lnTo>
                <a:lnTo>
                  <a:pt x="232409" y="142239"/>
                </a:lnTo>
                <a:lnTo>
                  <a:pt x="232409" y="129540"/>
                </a:lnTo>
                <a:close/>
              </a:path>
              <a:path w="232410" h="641350">
                <a:moveTo>
                  <a:pt x="3809" y="142240"/>
                </a:moveTo>
                <a:lnTo>
                  <a:pt x="0" y="14224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42240"/>
                </a:lnTo>
                <a:close/>
              </a:path>
              <a:path w="232410" h="641350">
                <a:moveTo>
                  <a:pt x="232409" y="142240"/>
                </a:moveTo>
                <a:lnTo>
                  <a:pt x="228600" y="142240"/>
                </a:lnTo>
                <a:lnTo>
                  <a:pt x="228600" y="193039"/>
                </a:lnTo>
                <a:lnTo>
                  <a:pt x="232409" y="193039"/>
                </a:lnTo>
                <a:lnTo>
                  <a:pt x="232409" y="142240"/>
                </a:lnTo>
                <a:close/>
              </a:path>
              <a:path w="232410" h="641350">
                <a:moveTo>
                  <a:pt x="3809" y="193040"/>
                </a:moveTo>
                <a:lnTo>
                  <a:pt x="0" y="19304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193040"/>
                </a:lnTo>
                <a:close/>
              </a:path>
              <a:path w="232410" h="641350">
                <a:moveTo>
                  <a:pt x="232409" y="193040"/>
                </a:moveTo>
                <a:lnTo>
                  <a:pt x="228600" y="193040"/>
                </a:lnTo>
                <a:lnTo>
                  <a:pt x="228600" y="250189"/>
                </a:lnTo>
                <a:lnTo>
                  <a:pt x="232409" y="250189"/>
                </a:lnTo>
                <a:lnTo>
                  <a:pt x="232409" y="193040"/>
                </a:lnTo>
                <a:close/>
              </a:path>
              <a:path w="232410" h="641350">
                <a:moveTo>
                  <a:pt x="3809" y="250190"/>
                </a:moveTo>
                <a:lnTo>
                  <a:pt x="0" y="25019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50190"/>
                </a:lnTo>
                <a:close/>
              </a:path>
              <a:path w="232410" h="641350">
                <a:moveTo>
                  <a:pt x="232409" y="250190"/>
                </a:moveTo>
                <a:lnTo>
                  <a:pt x="228600" y="250190"/>
                </a:lnTo>
                <a:lnTo>
                  <a:pt x="228600" y="288289"/>
                </a:lnTo>
                <a:lnTo>
                  <a:pt x="232409" y="288289"/>
                </a:lnTo>
                <a:lnTo>
                  <a:pt x="232409" y="250190"/>
                </a:lnTo>
                <a:close/>
              </a:path>
              <a:path w="232410" h="641350">
                <a:moveTo>
                  <a:pt x="3809" y="344297"/>
                </a:moveTo>
                <a:lnTo>
                  <a:pt x="0" y="344297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44297"/>
                </a:lnTo>
                <a:close/>
              </a:path>
              <a:path w="232410" h="641350">
                <a:moveTo>
                  <a:pt x="232409" y="344297"/>
                </a:moveTo>
                <a:lnTo>
                  <a:pt x="228600" y="344297"/>
                </a:lnTo>
                <a:lnTo>
                  <a:pt x="228600" y="358139"/>
                </a:lnTo>
                <a:lnTo>
                  <a:pt x="232409" y="358139"/>
                </a:lnTo>
                <a:lnTo>
                  <a:pt x="232409" y="344297"/>
                </a:lnTo>
                <a:close/>
              </a:path>
              <a:path w="232410" h="641350">
                <a:moveTo>
                  <a:pt x="3809" y="341883"/>
                </a:moveTo>
                <a:lnTo>
                  <a:pt x="0" y="341883"/>
                </a:lnTo>
                <a:lnTo>
                  <a:pt x="0" y="344169"/>
                </a:lnTo>
                <a:lnTo>
                  <a:pt x="3809" y="344169"/>
                </a:lnTo>
                <a:lnTo>
                  <a:pt x="3809" y="341883"/>
                </a:lnTo>
                <a:close/>
              </a:path>
              <a:path w="232410" h="641350">
                <a:moveTo>
                  <a:pt x="232409" y="341883"/>
                </a:moveTo>
                <a:lnTo>
                  <a:pt x="228600" y="341883"/>
                </a:lnTo>
                <a:lnTo>
                  <a:pt x="228600" y="344169"/>
                </a:lnTo>
                <a:lnTo>
                  <a:pt x="232409" y="344169"/>
                </a:lnTo>
                <a:lnTo>
                  <a:pt x="232409" y="341883"/>
                </a:lnTo>
                <a:close/>
              </a:path>
              <a:path w="232410" h="641350">
                <a:moveTo>
                  <a:pt x="3809" y="338073"/>
                </a:moveTo>
                <a:lnTo>
                  <a:pt x="0" y="338073"/>
                </a:lnTo>
                <a:lnTo>
                  <a:pt x="0" y="341756"/>
                </a:lnTo>
                <a:lnTo>
                  <a:pt x="3809" y="341756"/>
                </a:lnTo>
                <a:lnTo>
                  <a:pt x="3809" y="338073"/>
                </a:lnTo>
                <a:close/>
              </a:path>
              <a:path w="232410" h="641350">
                <a:moveTo>
                  <a:pt x="232409" y="338073"/>
                </a:moveTo>
                <a:lnTo>
                  <a:pt x="228600" y="338073"/>
                </a:lnTo>
                <a:lnTo>
                  <a:pt x="228600" y="341756"/>
                </a:lnTo>
                <a:lnTo>
                  <a:pt x="232409" y="341756"/>
                </a:lnTo>
                <a:lnTo>
                  <a:pt x="232409" y="338073"/>
                </a:lnTo>
                <a:close/>
              </a:path>
              <a:path w="232410" h="641350">
                <a:moveTo>
                  <a:pt x="3809" y="335533"/>
                </a:moveTo>
                <a:lnTo>
                  <a:pt x="0" y="335533"/>
                </a:lnTo>
                <a:lnTo>
                  <a:pt x="0" y="337819"/>
                </a:lnTo>
                <a:lnTo>
                  <a:pt x="3809" y="337819"/>
                </a:lnTo>
                <a:lnTo>
                  <a:pt x="3809" y="335533"/>
                </a:lnTo>
                <a:close/>
              </a:path>
              <a:path w="232410" h="641350">
                <a:moveTo>
                  <a:pt x="232409" y="335533"/>
                </a:moveTo>
                <a:lnTo>
                  <a:pt x="228600" y="335533"/>
                </a:lnTo>
                <a:lnTo>
                  <a:pt x="228600" y="337819"/>
                </a:lnTo>
                <a:lnTo>
                  <a:pt x="232409" y="337819"/>
                </a:lnTo>
                <a:lnTo>
                  <a:pt x="232409" y="335533"/>
                </a:lnTo>
                <a:close/>
              </a:path>
              <a:path w="232410" h="641350">
                <a:moveTo>
                  <a:pt x="3809" y="331723"/>
                </a:moveTo>
                <a:lnTo>
                  <a:pt x="0" y="331723"/>
                </a:lnTo>
                <a:lnTo>
                  <a:pt x="0" y="335406"/>
                </a:lnTo>
                <a:lnTo>
                  <a:pt x="3809" y="335406"/>
                </a:lnTo>
                <a:lnTo>
                  <a:pt x="3809" y="331723"/>
                </a:lnTo>
                <a:close/>
              </a:path>
              <a:path w="232410" h="641350">
                <a:moveTo>
                  <a:pt x="232409" y="331723"/>
                </a:moveTo>
                <a:lnTo>
                  <a:pt x="228600" y="331723"/>
                </a:lnTo>
                <a:lnTo>
                  <a:pt x="228600" y="335406"/>
                </a:lnTo>
                <a:lnTo>
                  <a:pt x="232409" y="335406"/>
                </a:lnTo>
                <a:lnTo>
                  <a:pt x="232409" y="331723"/>
                </a:lnTo>
                <a:close/>
              </a:path>
              <a:path w="232410" h="641350">
                <a:moveTo>
                  <a:pt x="3809" y="329183"/>
                </a:moveTo>
                <a:lnTo>
                  <a:pt x="0" y="329183"/>
                </a:lnTo>
                <a:lnTo>
                  <a:pt x="0" y="331469"/>
                </a:lnTo>
                <a:lnTo>
                  <a:pt x="3809" y="331469"/>
                </a:lnTo>
                <a:lnTo>
                  <a:pt x="3809" y="329183"/>
                </a:lnTo>
                <a:close/>
              </a:path>
              <a:path w="232410" h="641350">
                <a:moveTo>
                  <a:pt x="232409" y="329183"/>
                </a:moveTo>
                <a:lnTo>
                  <a:pt x="228600" y="329183"/>
                </a:lnTo>
                <a:lnTo>
                  <a:pt x="228600" y="331469"/>
                </a:lnTo>
                <a:lnTo>
                  <a:pt x="232409" y="331469"/>
                </a:lnTo>
                <a:lnTo>
                  <a:pt x="232409" y="329183"/>
                </a:lnTo>
                <a:close/>
              </a:path>
              <a:path w="232410" h="641350">
                <a:moveTo>
                  <a:pt x="3809" y="325373"/>
                </a:moveTo>
                <a:lnTo>
                  <a:pt x="0" y="325373"/>
                </a:lnTo>
                <a:lnTo>
                  <a:pt x="0" y="329056"/>
                </a:lnTo>
                <a:lnTo>
                  <a:pt x="3809" y="329056"/>
                </a:lnTo>
                <a:lnTo>
                  <a:pt x="3809" y="325373"/>
                </a:lnTo>
                <a:close/>
              </a:path>
              <a:path w="232410" h="641350">
                <a:moveTo>
                  <a:pt x="232409" y="325373"/>
                </a:moveTo>
                <a:lnTo>
                  <a:pt x="228600" y="325373"/>
                </a:lnTo>
                <a:lnTo>
                  <a:pt x="228600" y="329056"/>
                </a:lnTo>
                <a:lnTo>
                  <a:pt x="232409" y="329056"/>
                </a:lnTo>
                <a:lnTo>
                  <a:pt x="232409" y="325373"/>
                </a:lnTo>
                <a:close/>
              </a:path>
              <a:path w="232410" h="641350">
                <a:moveTo>
                  <a:pt x="3809" y="322833"/>
                </a:moveTo>
                <a:lnTo>
                  <a:pt x="0" y="322833"/>
                </a:lnTo>
                <a:lnTo>
                  <a:pt x="0" y="325119"/>
                </a:lnTo>
                <a:lnTo>
                  <a:pt x="3809" y="325119"/>
                </a:lnTo>
                <a:lnTo>
                  <a:pt x="3809" y="322833"/>
                </a:lnTo>
                <a:close/>
              </a:path>
              <a:path w="232410" h="641350">
                <a:moveTo>
                  <a:pt x="232409" y="322833"/>
                </a:moveTo>
                <a:lnTo>
                  <a:pt x="228600" y="322833"/>
                </a:lnTo>
                <a:lnTo>
                  <a:pt x="228600" y="325119"/>
                </a:lnTo>
                <a:lnTo>
                  <a:pt x="232409" y="325119"/>
                </a:lnTo>
                <a:lnTo>
                  <a:pt x="232409" y="322833"/>
                </a:lnTo>
                <a:close/>
              </a:path>
              <a:path w="232410" h="641350">
                <a:moveTo>
                  <a:pt x="3809" y="319023"/>
                </a:moveTo>
                <a:lnTo>
                  <a:pt x="0" y="319023"/>
                </a:lnTo>
                <a:lnTo>
                  <a:pt x="0" y="322706"/>
                </a:lnTo>
                <a:lnTo>
                  <a:pt x="3809" y="322706"/>
                </a:lnTo>
                <a:lnTo>
                  <a:pt x="3809" y="319023"/>
                </a:lnTo>
                <a:close/>
              </a:path>
              <a:path w="232410" h="641350">
                <a:moveTo>
                  <a:pt x="232409" y="319023"/>
                </a:moveTo>
                <a:lnTo>
                  <a:pt x="228600" y="319023"/>
                </a:lnTo>
                <a:lnTo>
                  <a:pt x="228600" y="322706"/>
                </a:lnTo>
                <a:lnTo>
                  <a:pt x="232409" y="322706"/>
                </a:lnTo>
                <a:lnTo>
                  <a:pt x="232409" y="319023"/>
                </a:lnTo>
                <a:close/>
              </a:path>
              <a:path w="232410" h="641350">
                <a:moveTo>
                  <a:pt x="3809" y="316483"/>
                </a:moveTo>
                <a:lnTo>
                  <a:pt x="0" y="316483"/>
                </a:lnTo>
                <a:lnTo>
                  <a:pt x="0" y="318769"/>
                </a:lnTo>
                <a:lnTo>
                  <a:pt x="3809" y="318769"/>
                </a:lnTo>
                <a:lnTo>
                  <a:pt x="3809" y="316483"/>
                </a:lnTo>
                <a:close/>
              </a:path>
              <a:path w="232410" h="641350">
                <a:moveTo>
                  <a:pt x="232409" y="316483"/>
                </a:moveTo>
                <a:lnTo>
                  <a:pt x="228600" y="316483"/>
                </a:lnTo>
                <a:lnTo>
                  <a:pt x="228600" y="318769"/>
                </a:lnTo>
                <a:lnTo>
                  <a:pt x="232409" y="318769"/>
                </a:lnTo>
                <a:lnTo>
                  <a:pt x="232409" y="316483"/>
                </a:lnTo>
                <a:close/>
              </a:path>
              <a:path w="232410" h="641350">
                <a:moveTo>
                  <a:pt x="3809" y="312673"/>
                </a:moveTo>
                <a:lnTo>
                  <a:pt x="0" y="312673"/>
                </a:lnTo>
                <a:lnTo>
                  <a:pt x="0" y="316356"/>
                </a:lnTo>
                <a:lnTo>
                  <a:pt x="3809" y="316356"/>
                </a:lnTo>
                <a:lnTo>
                  <a:pt x="3809" y="312673"/>
                </a:lnTo>
                <a:close/>
              </a:path>
              <a:path w="232410" h="641350">
                <a:moveTo>
                  <a:pt x="232409" y="312673"/>
                </a:moveTo>
                <a:lnTo>
                  <a:pt x="228600" y="312673"/>
                </a:lnTo>
                <a:lnTo>
                  <a:pt x="228600" y="316356"/>
                </a:lnTo>
                <a:lnTo>
                  <a:pt x="232409" y="316356"/>
                </a:lnTo>
                <a:lnTo>
                  <a:pt x="232409" y="312673"/>
                </a:lnTo>
                <a:close/>
              </a:path>
              <a:path w="232410" h="641350">
                <a:moveTo>
                  <a:pt x="3809" y="310133"/>
                </a:moveTo>
                <a:lnTo>
                  <a:pt x="0" y="310133"/>
                </a:lnTo>
                <a:lnTo>
                  <a:pt x="0" y="312419"/>
                </a:lnTo>
                <a:lnTo>
                  <a:pt x="3809" y="312419"/>
                </a:lnTo>
                <a:lnTo>
                  <a:pt x="3809" y="310133"/>
                </a:lnTo>
                <a:close/>
              </a:path>
              <a:path w="232410" h="641350">
                <a:moveTo>
                  <a:pt x="232409" y="310133"/>
                </a:moveTo>
                <a:lnTo>
                  <a:pt x="228600" y="310133"/>
                </a:lnTo>
                <a:lnTo>
                  <a:pt x="228600" y="312419"/>
                </a:lnTo>
                <a:lnTo>
                  <a:pt x="232409" y="312419"/>
                </a:lnTo>
                <a:lnTo>
                  <a:pt x="232409" y="310133"/>
                </a:lnTo>
                <a:close/>
              </a:path>
              <a:path w="232410" h="641350">
                <a:moveTo>
                  <a:pt x="3809" y="306323"/>
                </a:moveTo>
                <a:lnTo>
                  <a:pt x="0" y="306323"/>
                </a:lnTo>
                <a:lnTo>
                  <a:pt x="0" y="310006"/>
                </a:lnTo>
                <a:lnTo>
                  <a:pt x="3809" y="310006"/>
                </a:lnTo>
                <a:lnTo>
                  <a:pt x="3809" y="306323"/>
                </a:lnTo>
                <a:close/>
              </a:path>
              <a:path w="232410" h="641350">
                <a:moveTo>
                  <a:pt x="232409" y="306323"/>
                </a:moveTo>
                <a:lnTo>
                  <a:pt x="228600" y="306323"/>
                </a:lnTo>
                <a:lnTo>
                  <a:pt x="228600" y="310006"/>
                </a:lnTo>
                <a:lnTo>
                  <a:pt x="232409" y="310006"/>
                </a:lnTo>
                <a:lnTo>
                  <a:pt x="232409" y="306323"/>
                </a:lnTo>
                <a:close/>
              </a:path>
              <a:path w="232410" h="641350">
                <a:moveTo>
                  <a:pt x="3809" y="297433"/>
                </a:moveTo>
                <a:lnTo>
                  <a:pt x="0" y="297433"/>
                </a:lnTo>
                <a:lnTo>
                  <a:pt x="0" y="306069"/>
                </a:lnTo>
                <a:lnTo>
                  <a:pt x="3809" y="306069"/>
                </a:lnTo>
                <a:lnTo>
                  <a:pt x="3809" y="297433"/>
                </a:lnTo>
                <a:close/>
              </a:path>
              <a:path w="232410" h="641350">
                <a:moveTo>
                  <a:pt x="232409" y="297433"/>
                </a:moveTo>
                <a:lnTo>
                  <a:pt x="228600" y="297433"/>
                </a:lnTo>
                <a:lnTo>
                  <a:pt x="228600" y="306069"/>
                </a:lnTo>
                <a:lnTo>
                  <a:pt x="232409" y="306069"/>
                </a:lnTo>
                <a:lnTo>
                  <a:pt x="232409" y="297433"/>
                </a:lnTo>
                <a:close/>
              </a:path>
              <a:path w="232410" h="641350">
                <a:moveTo>
                  <a:pt x="3809" y="293623"/>
                </a:moveTo>
                <a:lnTo>
                  <a:pt x="0" y="293623"/>
                </a:lnTo>
                <a:lnTo>
                  <a:pt x="0" y="297306"/>
                </a:lnTo>
                <a:lnTo>
                  <a:pt x="3809" y="297306"/>
                </a:lnTo>
                <a:lnTo>
                  <a:pt x="3809" y="293623"/>
                </a:lnTo>
                <a:close/>
              </a:path>
              <a:path w="232410" h="641350">
                <a:moveTo>
                  <a:pt x="232409" y="293623"/>
                </a:moveTo>
                <a:lnTo>
                  <a:pt x="228600" y="293623"/>
                </a:lnTo>
                <a:lnTo>
                  <a:pt x="228600" y="297306"/>
                </a:lnTo>
                <a:lnTo>
                  <a:pt x="232409" y="297306"/>
                </a:lnTo>
                <a:lnTo>
                  <a:pt x="232409" y="293623"/>
                </a:lnTo>
                <a:close/>
              </a:path>
              <a:path w="232410" h="641350">
                <a:moveTo>
                  <a:pt x="3809" y="291083"/>
                </a:moveTo>
                <a:lnTo>
                  <a:pt x="0" y="291083"/>
                </a:lnTo>
                <a:lnTo>
                  <a:pt x="0" y="293369"/>
                </a:lnTo>
                <a:lnTo>
                  <a:pt x="3809" y="293369"/>
                </a:lnTo>
                <a:lnTo>
                  <a:pt x="3809" y="291083"/>
                </a:lnTo>
                <a:close/>
              </a:path>
              <a:path w="232410" h="641350">
                <a:moveTo>
                  <a:pt x="232409" y="291083"/>
                </a:moveTo>
                <a:lnTo>
                  <a:pt x="228600" y="291083"/>
                </a:lnTo>
                <a:lnTo>
                  <a:pt x="228600" y="293369"/>
                </a:lnTo>
                <a:lnTo>
                  <a:pt x="232409" y="293369"/>
                </a:lnTo>
                <a:lnTo>
                  <a:pt x="232409" y="291083"/>
                </a:lnTo>
                <a:close/>
              </a:path>
              <a:path w="232410" h="641350">
                <a:moveTo>
                  <a:pt x="3809" y="288543"/>
                </a:moveTo>
                <a:lnTo>
                  <a:pt x="0" y="288543"/>
                </a:lnTo>
                <a:lnTo>
                  <a:pt x="0" y="290956"/>
                </a:lnTo>
                <a:lnTo>
                  <a:pt x="3809" y="290956"/>
                </a:lnTo>
                <a:lnTo>
                  <a:pt x="3809" y="288543"/>
                </a:lnTo>
                <a:close/>
              </a:path>
              <a:path w="232410" h="641350">
                <a:moveTo>
                  <a:pt x="232409" y="288543"/>
                </a:moveTo>
                <a:lnTo>
                  <a:pt x="228600" y="288543"/>
                </a:lnTo>
                <a:lnTo>
                  <a:pt x="228600" y="290956"/>
                </a:lnTo>
                <a:lnTo>
                  <a:pt x="232409" y="290956"/>
                </a:lnTo>
                <a:lnTo>
                  <a:pt x="232409" y="288543"/>
                </a:lnTo>
                <a:close/>
              </a:path>
              <a:path w="232410" h="641350">
                <a:moveTo>
                  <a:pt x="3809" y="358140"/>
                </a:moveTo>
                <a:lnTo>
                  <a:pt x="0" y="35814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58140"/>
                </a:lnTo>
                <a:close/>
              </a:path>
              <a:path w="232410" h="641350">
                <a:moveTo>
                  <a:pt x="232409" y="358140"/>
                </a:moveTo>
                <a:lnTo>
                  <a:pt x="228600" y="358140"/>
                </a:lnTo>
                <a:lnTo>
                  <a:pt x="228600" y="396239"/>
                </a:lnTo>
                <a:lnTo>
                  <a:pt x="232409" y="396239"/>
                </a:lnTo>
                <a:lnTo>
                  <a:pt x="232409" y="358140"/>
                </a:lnTo>
                <a:close/>
              </a:path>
              <a:path w="232410" h="641350">
                <a:moveTo>
                  <a:pt x="232409" y="565150"/>
                </a:moveTo>
                <a:lnTo>
                  <a:pt x="228600" y="565150"/>
                </a:lnTo>
                <a:lnTo>
                  <a:pt x="228600" y="566419"/>
                </a:lnTo>
                <a:lnTo>
                  <a:pt x="232409" y="566419"/>
                </a:lnTo>
                <a:lnTo>
                  <a:pt x="232409" y="565150"/>
                </a:lnTo>
                <a:close/>
              </a:path>
              <a:path w="232410" h="641350">
                <a:moveTo>
                  <a:pt x="1269" y="561339"/>
                </a:moveTo>
                <a:lnTo>
                  <a:pt x="0" y="561339"/>
                </a:lnTo>
                <a:lnTo>
                  <a:pt x="0" y="563879"/>
                </a:lnTo>
                <a:lnTo>
                  <a:pt x="1269" y="563879"/>
                </a:lnTo>
                <a:lnTo>
                  <a:pt x="1269" y="561339"/>
                </a:lnTo>
                <a:close/>
              </a:path>
              <a:path w="232410" h="641350">
                <a:moveTo>
                  <a:pt x="232409" y="561339"/>
                </a:moveTo>
                <a:lnTo>
                  <a:pt x="228600" y="561339"/>
                </a:lnTo>
                <a:lnTo>
                  <a:pt x="228600" y="563879"/>
                </a:lnTo>
                <a:lnTo>
                  <a:pt x="232409" y="563879"/>
                </a:lnTo>
                <a:lnTo>
                  <a:pt x="232409" y="561339"/>
                </a:lnTo>
                <a:close/>
              </a:path>
              <a:path w="232410" h="641350">
                <a:moveTo>
                  <a:pt x="3809" y="558800"/>
                </a:moveTo>
                <a:lnTo>
                  <a:pt x="0" y="558800"/>
                </a:lnTo>
                <a:lnTo>
                  <a:pt x="0" y="560069"/>
                </a:lnTo>
                <a:lnTo>
                  <a:pt x="2539" y="560069"/>
                </a:lnTo>
                <a:lnTo>
                  <a:pt x="2539" y="561339"/>
                </a:lnTo>
                <a:lnTo>
                  <a:pt x="3809" y="561339"/>
                </a:lnTo>
                <a:lnTo>
                  <a:pt x="3809" y="558800"/>
                </a:lnTo>
                <a:close/>
              </a:path>
              <a:path w="232410" h="641350">
                <a:moveTo>
                  <a:pt x="3809" y="554989"/>
                </a:moveTo>
                <a:lnTo>
                  <a:pt x="0" y="554989"/>
                </a:lnTo>
                <a:lnTo>
                  <a:pt x="0" y="557529"/>
                </a:lnTo>
                <a:lnTo>
                  <a:pt x="3809" y="557529"/>
                </a:lnTo>
                <a:lnTo>
                  <a:pt x="3809" y="554989"/>
                </a:lnTo>
                <a:close/>
              </a:path>
              <a:path w="232410" h="641350">
                <a:moveTo>
                  <a:pt x="232409" y="558800"/>
                </a:moveTo>
                <a:lnTo>
                  <a:pt x="228600" y="558800"/>
                </a:lnTo>
                <a:lnTo>
                  <a:pt x="228600" y="560069"/>
                </a:lnTo>
                <a:lnTo>
                  <a:pt x="232409" y="560069"/>
                </a:lnTo>
                <a:lnTo>
                  <a:pt x="232409" y="558800"/>
                </a:lnTo>
                <a:close/>
              </a:path>
              <a:path w="232410" h="641350">
                <a:moveTo>
                  <a:pt x="232409" y="554989"/>
                </a:moveTo>
                <a:lnTo>
                  <a:pt x="228600" y="554989"/>
                </a:lnTo>
                <a:lnTo>
                  <a:pt x="228600" y="557529"/>
                </a:lnTo>
                <a:lnTo>
                  <a:pt x="232409" y="557529"/>
                </a:lnTo>
                <a:lnTo>
                  <a:pt x="232409" y="554989"/>
                </a:lnTo>
                <a:close/>
              </a:path>
              <a:path w="232410" h="641350">
                <a:moveTo>
                  <a:pt x="3809" y="552450"/>
                </a:moveTo>
                <a:lnTo>
                  <a:pt x="0" y="552450"/>
                </a:lnTo>
                <a:lnTo>
                  <a:pt x="0" y="553719"/>
                </a:lnTo>
                <a:lnTo>
                  <a:pt x="3809" y="553719"/>
                </a:lnTo>
                <a:lnTo>
                  <a:pt x="3809" y="552450"/>
                </a:lnTo>
                <a:close/>
              </a:path>
              <a:path w="232410" h="641350">
                <a:moveTo>
                  <a:pt x="3809" y="548639"/>
                </a:moveTo>
                <a:lnTo>
                  <a:pt x="0" y="548639"/>
                </a:lnTo>
                <a:lnTo>
                  <a:pt x="0" y="551179"/>
                </a:lnTo>
                <a:lnTo>
                  <a:pt x="3809" y="551179"/>
                </a:lnTo>
                <a:lnTo>
                  <a:pt x="3809" y="548639"/>
                </a:lnTo>
                <a:close/>
              </a:path>
              <a:path w="232410" h="641350">
                <a:moveTo>
                  <a:pt x="232409" y="552450"/>
                </a:moveTo>
                <a:lnTo>
                  <a:pt x="228600" y="552450"/>
                </a:lnTo>
                <a:lnTo>
                  <a:pt x="228600" y="553719"/>
                </a:lnTo>
                <a:lnTo>
                  <a:pt x="232409" y="553719"/>
                </a:lnTo>
                <a:lnTo>
                  <a:pt x="232409" y="552450"/>
                </a:lnTo>
                <a:close/>
              </a:path>
              <a:path w="232410" h="641350">
                <a:moveTo>
                  <a:pt x="232409" y="548639"/>
                </a:moveTo>
                <a:lnTo>
                  <a:pt x="228600" y="548639"/>
                </a:lnTo>
                <a:lnTo>
                  <a:pt x="228600" y="551179"/>
                </a:lnTo>
                <a:lnTo>
                  <a:pt x="232409" y="551179"/>
                </a:lnTo>
                <a:lnTo>
                  <a:pt x="232409" y="548639"/>
                </a:lnTo>
                <a:close/>
              </a:path>
              <a:path w="232410" h="641350">
                <a:moveTo>
                  <a:pt x="3809" y="546100"/>
                </a:moveTo>
                <a:lnTo>
                  <a:pt x="0" y="546100"/>
                </a:lnTo>
                <a:lnTo>
                  <a:pt x="0" y="547369"/>
                </a:lnTo>
                <a:lnTo>
                  <a:pt x="3809" y="547369"/>
                </a:lnTo>
                <a:lnTo>
                  <a:pt x="3809" y="546100"/>
                </a:lnTo>
                <a:close/>
              </a:path>
              <a:path w="232410" h="641350">
                <a:moveTo>
                  <a:pt x="3809" y="542289"/>
                </a:moveTo>
                <a:lnTo>
                  <a:pt x="0" y="542289"/>
                </a:lnTo>
                <a:lnTo>
                  <a:pt x="0" y="544829"/>
                </a:lnTo>
                <a:lnTo>
                  <a:pt x="3809" y="544829"/>
                </a:lnTo>
                <a:lnTo>
                  <a:pt x="3809" y="542289"/>
                </a:lnTo>
                <a:close/>
              </a:path>
              <a:path w="232410" h="641350">
                <a:moveTo>
                  <a:pt x="232409" y="546100"/>
                </a:moveTo>
                <a:lnTo>
                  <a:pt x="228600" y="546100"/>
                </a:lnTo>
                <a:lnTo>
                  <a:pt x="228600" y="547369"/>
                </a:lnTo>
                <a:lnTo>
                  <a:pt x="232409" y="547369"/>
                </a:lnTo>
                <a:lnTo>
                  <a:pt x="232409" y="546100"/>
                </a:lnTo>
                <a:close/>
              </a:path>
              <a:path w="232410" h="641350">
                <a:moveTo>
                  <a:pt x="232409" y="542289"/>
                </a:moveTo>
                <a:lnTo>
                  <a:pt x="228600" y="542289"/>
                </a:lnTo>
                <a:lnTo>
                  <a:pt x="228600" y="544829"/>
                </a:lnTo>
                <a:lnTo>
                  <a:pt x="232409" y="544829"/>
                </a:lnTo>
                <a:lnTo>
                  <a:pt x="232409" y="542289"/>
                </a:lnTo>
                <a:close/>
              </a:path>
              <a:path w="232410" h="641350">
                <a:moveTo>
                  <a:pt x="3809" y="539750"/>
                </a:moveTo>
                <a:lnTo>
                  <a:pt x="0" y="539750"/>
                </a:lnTo>
                <a:lnTo>
                  <a:pt x="0" y="541019"/>
                </a:lnTo>
                <a:lnTo>
                  <a:pt x="3809" y="541019"/>
                </a:lnTo>
                <a:lnTo>
                  <a:pt x="3809" y="539750"/>
                </a:lnTo>
                <a:close/>
              </a:path>
              <a:path w="232410" h="641350">
                <a:moveTo>
                  <a:pt x="3809" y="535939"/>
                </a:moveTo>
                <a:lnTo>
                  <a:pt x="0" y="535939"/>
                </a:lnTo>
                <a:lnTo>
                  <a:pt x="0" y="538479"/>
                </a:lnTo>
                <a:lnTo>
                  <a:pt x="3809" y="538479"/>
                </a:lnTo>
                <a:lnTo>
                  <a:pt x="3809" y="535939"/>
                </a:lnTo>
                <a:close/>
              </a:path>
              <a:path w="232410" h="641350">
                <a:moveTo>
                  <a:pt x="232409" y="539750"/>
                </a:moveTo>
                <a:lnTo>
                  <a:pt x="228600" y="539750"/>
                </a:lnTo>
                <a:lnTo>
                  <a:pt x="228600" y="541019"/>
                </a:lnTo>
                <a:lnTo>
                  <a:pt x="232409" y="541019"/>
                </a:lnTo>
                <a:lnTo>
                  <a:pt x="232409" y="539750"/>
                </a:lnTo>
                <a:close/>
              </a:path>
              <a:path w="232410" h="641350">
                <a:moveTo>
                  <a:pt x="232409" y="535939"/>
                </a:moveTo>
                <a:lnTo>
                  <a:pt x="228600" y="535939"/>
                </a:lnTo>
                <a:lnTo>
                  <a:pt x="228600" y="538479"/>
                </a:lnTo>
                <a:lnTo>
                  <a:pt x="232409" y="538479"/>
                </a:lnTo>
                <a:lnTo>
                  <a:pt x="232409" y="535939"/>
                </a:lnTo>
                <a:close/>
              </a:path>
              <a:path w="232410" h="641350">
                <a:moveTo>
                  <a:pt x="3809" y="533400"/>
                </a:moveTo>
                <a:lnTo>
                  <a:pt x="0" y="533400"/>
                </a:lnTo>
                <a:lnTo>
                  <a:pt x="0" y="534669"/>
                </a:lnTo>
                <a:lnTo>
                  <a:pt x="3809" y="534669"/>
                </a:lnTo>
                <a:lnTo>
                  <a:pt x="3809" y="533400"/>
                </a:lnTo>
                <a:close/>
              </a:path>
              <a:path w="232410" h="641350">
                <a:moveTo>
                  <a:pt x="3809" y="529589"/>
                </a:moveTo>
                <a:lnTo>
                  <a:pt x="0" y="529589"/>
                </a:lnTo>
                <a:lnTo>
                  <a:pt x="0" y="532129"/>
                </a:lnTo>
                <a:lnTo>
                  <a:pt x="3809" y="532129"/>
                </a:lnTo>
                <a:lnTo>
                  <a:pt x="3809" y="529589"/>
                </a:lnTo>
                <a:close/>
              </a:path>
              <a:path w="232410" h="641350">
                <a:moveTo>
                  <a:pt x="232409" y="533400"/>
                </a:moveTo>
                <a:lnTo>
                  <a:pt x="228600" y="533400"/>
                </a:lnTo>
                <a:lnTo>
                  <a:pt x="228600" y="534669"/>
                </a:lnTo>
                <a:lnTo>
                  <a:pt x="232409" y="534669"/>
                </a:lnTo>
                <a:lnTo>
                  <a:pt x="232409" y="533400"/>
                </a:lnTo>
                <a:close/>
              </a:path>
              <a:path w="232410" h="641350">
                <a:moveTo>
                  <a:pt x="232409" y="529589"/>
                </a:moveTo>
                <a:lnTo>
                  <a:pt x="228600" y="529589"/>
                </a:lnTo>
                <a:lnTo>
                  <a:pt x="228600" y="532129"/>
                </a:lnTo>
                <a:lnTo>
                  <a:pt x="232409" y="532129"/>
                </a:lnTo>
                <a:lnTo>
                  <a:pt x="232409" y="529589"/>
                </a:lnTo>
                <a:close/>
              </a:path>
              <a:path w="232410" h="641350">
                <a:moveTo>
                  <a:pt x="3809" y="527050"/>
                </a:moveTo>
                <a:lnTo>
                  <a:pt x="0" y="527050"/>
                </a:lnTo>
                <a:lnTo>
                  <a:pt x="0" y="528319"/>
                </a:lnTo>
                <a:lnTo>
                  <a:pt x="3809" y="528319"/>
                </a:lnTo>
                <a:lnTo>
                  <a:pt x="3809" y="527050"/>
                </a:lnTo>
                <a:close/>
              </a:path>
              <a:path w="232410" h="641350">
                <a:moveTo>
                  <a:pt x="3809" y="523239"/>
                </a:moveTo>
                <a:lnTo>
                  <a:pt x="0" y="523239"/>
                </a:lnTo>
                <a:lnTo>
                  <a:pt x="0" y="525779"/>
                </a:lnTo>
                <a:lnTo>
                  <a:pt x="3809" y="525779"/>
                </a:lnTo>
                <a:lnTo>
                  <a:pt x="3809" y="523239"/>
                </a:lnTo>
                <a:close/>
              </a:path>
              <a:path w="232410" h="641350">
                <a:moveTo>
                  <a:pt x="232409" y="527050"/>
                </a:moveTo>
                <a:lnTo>
                  <a:pt x="228600" y="527050"/>
                </a:lnTo>
                <a:lnTo>
                  <a:pt x="228600" y="528319"/>
                </a:lnTo>
                <a:lnTo>
                  <a:pt x="232409" y="528319"/>
                </a:lnTo>
                <a:lnTo>
                  <a:pt x="232409" y="527050"/>
                </a:lnTo>
                <a:close/>
              </a:path>
              <a:path w="232410" h="641350">
                <a:moveTo>
                  <a:pt x="232409" y="523239"/>
                </a:moveTo>
                <a:lnTo>
                  <a:pt x="228600" y="523239"/>
                </a:lnTo>
                <a:lnTo>
                  <a:pt x="228600" y="525779"/>
                </a:lnTo>
                <a:lnTo>
                  <a:pt x="232409" y="525779"/>
                </a:lnTo>
                <a:lnTo>
                  <a:pt x="232409" y="523239"/>
                </a:lnTo>
                <a:close/>
              </a:path>
              <a:path w="232410" h="641350">
                <a:moveTo>
                  <a:pt x="3809" y="520700"/>
                </a:moveTo>
                <a:lnTo>
                  <a:pt x="0" y="520700"/>
                </a:lnTo>
                <a:lnTo>
                  <a:pt x="0" y="521969"/>
                </a:lnTo>
                <a:lnTo>
                  <a:pt x="3809" y="521969"/>
                </a:lnTo>
                <a:lnTo>
                  <a:pt x="3809" y="520700"/>
                </a:lnTo>
                <a:close/>
              </a:path>
              <a:path w="232410" h="641350">
                <a:moveTo>
                  <a:pt x="3809" y="516889"/>
                </a:moveTo>
                <a:lnTo>
                  <a:pt x="0" y="516889"/>
                </a:lnTo>
                <a:lnTo>
                  <a:pt x="0" y="519429"/>
                </a:lnTo>
                <a:lnTo>
                  <a:pt x="3809" y="519429"/>
                </a:lnTo>
                <a:lnTo>
                  <a:pt x="3809" y="516889"/>
                </a:lnTo>
                <a:close/>
              </a:path>
              <a:path w="232410" h="641350">
                <a:moveTo>
                  <a:pt x="232409" y="520700"/>
                </a:moveTo>
                <a:lnTo>
                  <a:pt x="228600" y="520700"/>
                </a:lnTo>
                <a:lnTo>
                  <a:pt x="228600" y="521969"/>
                </a:lnTo>
                <a:lnTo>
                  <a:pt x="232409" y="521969"/>
                </a:lnTo>
                <a:lnTo>
                  <a:pt x="232409" y="520700"/>
                </a:lnTo>
                <a:close/>
              </a:path>
              <a:path w="232410" h="641350">
                <a:moveTo>
                  <a:pt x="232409" y="516889"/>
                </a:moveTo>
                <a:lnTo>
                  <a:pt x="228600" y="516889"/>
                </a:lnTo>
                <a:lnTo>
                  <a:pt x="228600" y="519429"/>
                </a:lnTo>
                <a:lnTo>
                  <a:pt x="232409" y="519429"/>
                </a:lnTo>
                <a:lnTo>
                  <a:pt x="232409" y="516889"/>
                </a:lnTo>
                <a:close/>
              </a:path>
              <a:path w="232410" h="641350">
                <a:moveTo>
                  <a:pt x="3809" y="514350"/>
                </a:moveTo>
                <a:lnTo>
                  <a:pt x="0" y="514350"/>
                </a:lnTo>
                <a:lnTo>
                  <a:pt x="0" y="515619"/>
                </a:lnTo>
                <a:lnTo>
                  <a:pt x="3809" y="515619"/>
                </a:lnTo>
                <a:lnTo>
                  <a:pt x="3809" y="514350"/>
                </a:lnTo>
                <a:close/>
              </a:path>
              <a:path w="232410" h="641350">
                <a:moveTo>
                  <a:pt x="3809" y="510539"/>
                </a:moveTo>
                <a:lnTo>
                  <a:pt x="0" y="510539"/>
                </a:lnTo>
                <a:lnTo>
                  <a:pt x="0" y="513079"/>
                </a:lnTo>
                <a:lnTo>
                  <a:pt x="3809" y="513079"/>
                </a:lnTo>
                <a:lnTo>
                  <a:pt x="3809" y="510539"/>
                </a:lnTo>
                <a:close/>
              </a:path>
              <a:path w="232410" h="641350">
                <a:moveTo>
                  <a:pt x="232409" y="514350"/>
                </a:moveTo>
                <a:lnTo>
                  <a:pt x="228600" y="514350"/>
                </a:lnTo>
                <a:lnTo>
                  <a:pt x="228600" y="515619"/>
                </a:lnTo>
                <a:lnTo>
                  <a:pt x="232409" y="515619"/>
                </a:lnTo>
                <a:lnTo>
                  <a:pt x="232409" y="514350"/>
                </a:lnTo>
                <a:close/>
              </a:path>
              <a:path w="232410" h="641350">
                <a:moveTo>
                  <a:pt x="232409" y="510539"/>
                </a:moveTo>
                <a:lnTo>
                  <a:pt x="228600" y="510539"/>
                </a:lnTo>
                <a:lnTo>
                  <a:pt x="228600" y="513079"/>
                </a:lnTo>
                <a:lnTo>
                  <a:pt x="232409" y="513079"/>
                </a:lnTo>
                <a:lnTo>
                  <a:pt x="232409" y="510539"/>
                </a:lnTo>
                <a:close/>
              </a:path>
              <a:path w="232410" h="641350">
                <a:moveTo>
                  <a:pt x="3809" y="508000"/>
                </a:moveTo>
                <a:lnTo>
                  <a:pt x="0" y="508000"/>
                </a:lnTo>
                <a:lnTo>
                  <a:pt x="0" y="509269"/>
                </a:lnTo>
                <a:lnTo>
                  <a:pt x="3809" y="509269"/>
                </a:lnTo>
                <a:lnTo>
                  <a:pt x="3809" y="508000"/>
                </a:lnTo>
                <a:close/>
              </a:path>
              <a:path w="232410" h="641350">
                <a:moveTo>
                  <a:pt x="3809" y="504189"/>
                </a:moveTo>
                <a:lnTo>
                  <a:pt x="0" y="504189"/>
                </a:lnTo>
                <a:lnTo>
                  <a:pt x="0" y="506729"/>
                </a:lnTo>
                <a:lnTo>
                  <a:pt x="3809" y="506729"/>
                </a:lnTo>
                <a:lnTo>
                  <a:pt x="3809" y="504189"/>
                </a:lnTo>
                <a:close/>
              </a:path>
              <a:path w="232410" h="641350">
                <a:moveTo>
                  <a:pt x="232409" y="508000"/>
                </a:moveTo>
                <a:lnTo>
                  <a:pt x="228600" y="508000"/>
                </a:lnTo>
                <a:lnTo>
                  <a:pt x="228600" y="509269"/>
                </a:lnTo>
                <a:lnTo>
                  <a:pt x="232409" y="509269"/>
                </a:lnTo>
                <a:lnTo>
                  <a:pt x="232409" y="508000"/>
                </a:lnTo>
                <a:close/>
              </a:path>
              <a:path w="232410" h="641350">
                <a:moveTo>
                  <a:pt x="232409" y="504189"/>
                </a:moveTo>
                <a:lnTo>
                  <a:pt x="228600" y="504189"/>
                </a:lnTo>
                <a:lnTo>
                  <a:pt x="228600" y="506729"/>
                </a:lnTo>
                <a:lnTo>
                  <a:pt x="232409" y="506729"/>
                </a:lnTo>
                <a:lnTo>
                  <a:pt x="232409" y="504189"/>
                </a:lnTo>
                <a:close/>
              </a:path>
              <a:path w="232410" h="641350">
                <a:moveTo>
                  <a:pt x="3809" y="501650"/>
                </a:moveTo>
                <a:lnTo>
                  <a:pt x="0" y="501650"/>
                </a:lnTo>
                <a:lnTo>
                  <a:pt x="0" y="502919"/>
                </a:lnTo>
                <a:lnTo>
                  <a:pt x="3809" y="502919"/>
                </a:lnTo>
                <a:lnTo>
                  <a:pt x="3809" y="501650"/>
                </a:lnTo>
                <a:close/>
              </a:path>
              <a:path w="232410" h="641350">
                <a:moveTo>
                  <a:pt x="3809" y="497839"/>
                </a:moveTo>
                <a:lnTo>
                  <a:pt x="0" y="497839"/>
                </a:lnTo>
                <a:lnTo>
                  <a:pt x="0" y="500379"/>
                </a:lnTo>
                <a:lnTo>
                  <a:pt x="3809" y="500379"/>
                </a:lnTo>
                <a:lnTo>
                  <a:pt x="3809" y="497839"/>
                </a:lnTo>
                <a:close/>
              </a:path>
              <a:path w="232410" h="641350">
                <a:moveTo>
                  <a:pt x="232409" y="501650"/>
                </a:moveTo>
                <a:lnTo>
                  <a:pt x="228600" y="501650"/>
                </a:lnTo>
                <a:lnTo>
                  <a:pt x="228600" y="502919"/>
                </a:lnTo>
                <a:lnTo>
                  <a:pt x="232409" y="502919"/>
                </a:lnTo>
                <a:lnTo>
                  <a:pt x="232409" y="501650"/>
                </a:lnTo>
                <a:close/>
              </a:path>
              <a:path w="232410" h="641350">
                <a:moveTo>
                  <a:pt x="232409" y="497839"/>
                </a:moveTo>
                <a:lnTo>
                  <a:pt x="228600" y="497839"/>
                </a:lnTo>
                <a:lnTo>
                  <a:pt x="228600" y="500379"/>
                </a:lnTo>
                <a:lnTo>
                  <a:pt x="232409" y="500379"/>
                </a:lnTo>
                <a:lnTo>
                  <a:pt x="232409" y="497839"/>
                </a:lnTo>
                <a:close/>
              </a:path>
              <a:path w="232410" h="641350">
                <a:moveTo>
                  <a:pt x="3809" y="495300"/>
                </a:moveTo>
                <a:lnTo>
                  <a:pt x="0" y="495300"/>
                </a:lnTo>
                <a:lnTo>
                  <a:pt x="0" y="496569"/>
                </a:lnTo>
                <a:lnTo>
                  <a:pt x="3809" y="496569"/>
                </a:lnTo>
                <a:lnTo>
                  <a:pt x="3809" y="495300"/>
                </a:lnTo>
                <a:close/>
              </a:path>
              <a:path w="232410" h="641350">
                <a:moveTo>
                  <a:pt x="3809" y="491489"/>
                </a:moveTo>
                <a:lnTo>
                  <a:pt x="0" y="491489"/>
                </a:lnTo>
                <a:lnTo>
                  <a:pt x="0" y="494029"/>
                </a:lnTo>
                <a:lnTo>
                  <a:pt x="3809" y="494029"/>
                </a:lnTo>
                <a:lnTo>
                  <a:pt x="3809" y="491489"/>
                </a:lnTo>
                <a:close/>
              </a:path>
              <a:path w="232410" h="641350">
                <a:moveTo>
                  <a:pt x="232409" y="495300"/>
                </a:moveTo>
                <a:lnTo>
                  <a:pt x="228600" y="495300"/>
                </a:lnTo>
                <a:lnTo>
                  <a:pt x="228600" y="496569"/>
                </a:lnTo>
                <a:lnTo>
                  <a:pt x="232409" y="496569"/>
                </a:lnTo>
                <a:lnTo>
                  <a:pt x="232409" y="495300"/>
                </a:lnTo>
                <a:close/>
              </a:path>
              <a:path w="232410" h="641350">
                <a:moveTo>
                  <a:pt x="232409" y="491489"/>
                </a:moveTo>
                <a:lnTo>
                  <a:pt x="228600" y="491489"/>
                </a:lnTo>
                <a:lnTo>
                  <a:pt x="228600" y="494029"/>
                </a:lnTo>
                <a:lnTo>
                  <a:pt x="232409" y="494029"/>
                </a:lnTo>
                <a:lnTo>
                  <a:pt x="232409" y="491489"/>
                </a:lnTo>
                <a:close/>
              </a:path>
              <a:path w="232410" h="641350">
                <a:moveTo>
                  <a:pt x="3809" y="488950"/>
                </a:moveTo>
                <a:lnTo>
                  <a:pt x="0" y="488950"/>
                </a:lnTo>
                <a:lnTo>
                  <a:pt x="0" y="490219"/>
                </a:lnTo>
                <a:lnTo>
                  <a:pt x="3809" y="490219"/>
                </a:lnTo>
                <a:lnTo>
                  <a:pt x="3809" y="488950"/>
                </a:lnTo>
                <a:close/>
              </a:path>
              <a:path w="232410" h="641350">
                <a:moveTo>
                  <a:pt x="3809" y="485139"/>
                </a:moveTo>
                <a:lnTo>
                  <a:pt x="0" y="485139"/>
                </a:lnTo>
                <a:lnTo>
                  <a:pt x="0" y="487679"/>
                </a:lnTo>
                <a:lnTo>
                  <a:pt x="3809" y="487679"/>
                </a:lnTo>
                <a:lnTo>
                  <a:pt x="3809" y="485139"/>
                </a:lnTo>
                <a:close/>
              </a:path>
              <a:path w="232410" h="641350">
                <a:moveTo>
                  <a:pt x="232409" y="488950"/>
                </a:moveTo>
                <a:lnTo>
                  <a:pt x="228600" y="488950"/>
                </a:lnTo>
                <a:lnTo>
                  <a:pt x="228600" y="490219"/>
                </a:lnTo>
                <a:lnTo>
                  <a:pt x="232409" y="490219"/>
                </a:lnTo>
                <a:lnTo>
                  <a:pt x="232409" y="488950"/>
                </a:lnTo>
                <a:close/>
              </a:path>
              <a:path w="232410" h="641350">
                <a:moveTo>
                  <a:pt x="232409" y="485139"/>
                </a:moveTo>
                <a:lnTo>
                  <a:pt x="228600" y="485139"/>
                </a:lnTo>
                <a:lnTo>
                  <a:pt x="228600" y="487679"/>
                </a:lnTo>
                <a:lnTo>
                  <a:pt x="232409" y="487679"/>
                </a:lnTo>
                <a:lnTo>
                  <a:pt x="232409" y="485139"/>
                </a:lnTo>
                <a:close/>
              </a:path>
              <a:path w="232410" h="641350">
                <a:moveTo>
                  <a:pt x="3809" y="482600"/>
                </a:moveTo>
                <a:lnTo>
                  <a:pt x="0" y="482600"/>
                </a:lnTo>
                <a:lnTo>
                  <a:pt x="0" y="483869"/>
                </a:lnTo>
                <a:lnTo>
                  <a:pt x="3809" y="483869"/>
                </a:lnTo>
                <a:lnTo>
                  <a:pt x="3809" y="482600"/>
                </a:lnTo>
                <a:close/>
              </a:path>
              <a:path w="232410" h="641350">
                <a:moveTo>
                  <a:pt x="3809" y="478789"/>
                </a:moveTo>
                <a:lnTo>
                  <a:pt x="0" y="478789"/>
                </a:lnTo>
                <a:lnTo>
                  <a:pt x="0" y="481329"/>
                </a:lnTo>
                <a:lnTo>
                  <a:pt x="3809" y="481329"/>
                </a:lnTo>
                <a:lnTo>
                  <a:pt x="3809" y="478789"/>
                </a:lnTo>
                <a:close/>
              </a:path>
              <a:path w="232410" h="641350">
                <a:moveTo>
                  <a:pt x="232409" y="482600"/>
                </a:moveTo>
                <a:lnTo>
                  <a:pt x="228600" y="482600"/>
                </a:lnTo>
                <a:lnTo>
                  <a:pt x="228600" y="483869"/>
                </a:lnTo>
                <a:lnTo>
                  <a:pt x="232409" y="483869"/>
                </a:lnTo>
                <a:lnTo>
                  <a:pt x="232409" y="482600"/>
                </a:lnTo>
                <a:close/>
              </a:path>
              <a:path w="232410" h="641350">
                <a:moveTo>
                  <a:pt x="232409" y="478789"/>
                </a:moveTo>
                <a:lnTo>
                  <a:pt x="228600" y="478789"/>
                </a:lnTo>
                <a:lnTo>
                  <a:pt x="228600" y="481329"/>
                </a:lnTo>
                <a:lnTo>
                  <a:pt x="232409" y="481329"/>
                </a:lnTo>
                <a:lnTo>
                  <a:pt x="232409" y="478789"/>
                </a:lnTo>
                <a:close/>
              </a:path>
              <a:path w="232410" h="641350">
                <a:moveTo>
                  <a:pt x="3809" y="476250"/>
                </a:moveTo>
                <a:lnTo>
                  <a:pt x="0" y="476250"/>
                </a:lnTo>
                <a:lnTo>
                  <a:pt x="0" y="477519"/>
                </a:lnTo>
                <a:lnTo>
                  <a:pt x="3809" y="477519"/>
                </a:lnTo>
                <a:lnTo>
                  <a:pt x="3809" y="476250"/>
                </a:lnTo>
                <a:close/>
              </a:path>
              <a:path w="232410" h="641350">
                <a:moveTo>
                  <a:pt x="3809" y="472439"/>
                </a:moveTo>
                <a:lnTo>
                  <a:pt x="0" y="472439"/>
                </a:lnTo>
                <a:lnTo>
                  <a:pt x="0" y="474979"/>
                </a:lnTo>
                <a:lnTo>
                  <a:pt x="3809" y="474979"/>
                </a:lnTo>
                <a:lnTo>
                  <a:pt x="3809" y="472439"/>
                </a:lnTo>
                <a:close/>
              </a:path>
              <a:path w="232410" h="641350">
                <a:moveTo>
                  <a:pt x="232409" y="476250"/>
                </a:moveTo>
                <a:lnTo>
                  <a:pt x="228600" y="476250"/>
                </a:lnTo>
                <a:lnTo>
                  <a:pt x="228600" y="477519"/>
                </a:lnTo>
                <a:lnTo>
                  <a:pt x="232409" y="477519"/>
                </a:lnTo>
                <a:lnTo>
                  <a:pt x="232409" y="476250"/>
                </a:lnTo>
                <a:close/>
              </a:path>
              <a:path w="232410" h="641350">
                <a:moveTo>
                  <a:pt x="232409" y="472439"/>
                </a:moveTo>
                <a:lnTo>
                  <a:pt x="228600" y="472439"/>
                </a:lnTo>
                <a:lnTo>
                  <a:pt x="228600" y="474979"/>
                </a:lnTo>
                <a:lnTo>
                  <a:pt x="232409" y="474979"/>
                </a:lnTo>
                <a:lnTo>
                  <a:pt x="232409" y="472439"/>
                </a:lnTo>
                <a:close/>
              </a:path>
              <a:path w="232410" h="641350">
                <a:moveTo>
                  <a:pt x="3809" y="469900"/>
                </a:moveTo>
                <a:lnTo>
                  <a:pt x="0" y="469900"/>
                </a:lnTo>
                <a:lnTo>
                  <a:pt x="0" y="471169"/>
                </a:lnTo>
                <a:lnTo>
                  <a:pt x="3809" y="471169"/>
                </a:lnTo>
                <a:lnTo>
                  <a:pt x="3809" y="469900"/>
                </a:lnTo>
                <a:close/>
              </a:path>
              <a:path w="232410" h="641350">
                <a:moveTo>
                  <a:pt x="3809" y="466089"/>
                </a:moveTo>
                <a:lnTo>
                  <a:pt x="0" y="466089"/>
                </a:lnTo>
                <a:lnTo>
                  <a:pt x="0" y="468629"/>
                </a:lnTo>
                <a:lnTo>
                  <a:pt x="3809" y="468629"/>
                </a:lnTo>
                <a:lnTo>
                  <a:pt x="3809" y="466089"/>
                </a:lnTo>
                <a:close/>
              </a:path>
              <a:path w="232410" h="641350">
                <a:moveTo>
                  <a:pt x="232409" y="469900"/>
                </a:moveTo>
                <a:lnTo>
                  <a:pt x="228600" y="469900"/>
                </a:lnTo>
                <a:lnTo>
                  <a:pt x="228600" y="471169"/>
                </a:lnTo>
                <a:lnTo>
                  <a:pt x="232409" y="471169"/>
                </a:lnTo>
                <a:lnTo>
                  <a:pt x="232409" y="469900"/>
                </a:lnTo>
                <a:close/>
              </a:path>
              <a:path w="232410" h="641350">
                <a:moveTo>
                  <a:pt x="232409" y="466089"/>
                </a:moveTo>
                <a:lnTo>
                  <a:pt x="228600" y="466089"/>
                </a:lnTo>
                <a:lnTo>
                  <a:pt x="228600" y="468629"/>
                </a:lnTo>
                <a:lnTo>
                  <a:pt x="232409" y="468629"/>
                </a:lnTo>
                <a:lnTo>
                  <a:pt x="232409" y="466089"/>
                </a:lnTo>
                <a:close/>
              </a:path>
              <a:path w="232410" h="641350">
                <a:moveTo>
                  <a:pt x="3809" y="463676"/>
                </a:moveTo>
                <a:lnTo>
                  <a:pt x="0" y="463676"/>
                </a:lnTo>
                <a:lnTo>
                  <a:pt x="0" y="464819"/>
                </a:lnTo>
                <a:lnTo>
                  <a:pt x="3809" y="464819"/>
                </a:lnTo>
                <a:lnTo>
                  <a:pt x="3809" y="463676"/>
                </a:lnTo>
                <a:close/>
              </a:path>
              <a:path w="232410" h="641350">
                <a:moveTo>
                  <a:pt x="3809" y="459739"/>
                </a:moveTo>
                <a:lnTo>
                  <a:pt x="0" y="459739"/>
                </a:lnTo>
                <a:lnTo>
                  <a:pt x="0" y="462279"/>
                </a:lnTo>
                <a:lnTo>
                  <a:pt x="3809" y="462279"/>
                </a:lnTo>
                <a:lnTo>
                  <a:pt x="3809" y="459739"/>
                </a:lnTo>
                <a:close/>
              </a:path>
              <a:path w="232410" h="641350">
                <a:moveTo>
                  <a:pt x="2539" y="455929"/>
                </a:moveTo>
                <a:lnTo>
                  <a:pt x="0" y="455929"/>
                </a:lnTo>
                <a:lnTo>
                  <a:pt x="0" y="458469"/>
                </a:lnTo>
                <a:lnTo>
                  <a:pt x="2539" y="458469"/>
                </a:lnTo>
                <a:lnTo>
                  <a:pt x="2539" y="455929"/>
                </a:lnTo>
                <a:close/>
              </a:path>
              <a:path w="232410" h="641350">
                <a:moveTo>
                  <a:pt x="3809" y="431926"/>
                </a:moveTo>
                <a:lnTo>
                  <a:pt x="0" y="431926"/>
                </a:lnTo>
                <a:lnTo>
                  <a:pt x="0" y="433069"/>
                </a:lnTo>
                <a:lnTo>
                  <a:pt x="1269" y="433069"/>
                </a:lnTo>
                <a:lnTo>
                  <a:pt x="1269" y="434339"/>
                </a:lnTo>
                <a:lnTo>
                  <a:pt x="3809" y="434339"/>
                </a:lnTo>
                <a:lnTo>
                  <a:pt x="3809" y="431926"/>
                </a:lnTo>
                <a:close/>
              </a:path>
              <a:path w="232410" h="641350">
                <a:moveTo>
                  <a:pt x="3809" y="427989"/>
                </a:moveTo>
                <a:lnTo>
                  <a:pt x="0" y="427989"/>
                </a:lnTo>
                <a:lnTo>
                  <a:pt x="0" y="430529"/>
                </a:lnTo>
                <a:lnTo>
                  <a:pt x="3809" y="430529"/>
                </a:lnTo>
                <a:lnTo>
                  <a:pt x="3809" y="427989"/>
                </a:lnTo>
                <a:close/>
              </a:path>
              <a:path w="232410" h="641350">
                <a:moveTo>
                  <a:pt x="3809" y="425576"/>
                </a:moveTo>
                <a:lnTo>
                  <a:pt x="0" y="425576"/>
                </a:lnTo>
                <a:lnTo>
                  <a:pt x="0" y="426719"/>
                </a:lnTo>
                <a:lnTo>
                  <a:pt x="3809" y="426719"/>
                </a:lnTo>
                <a:lnTo>
                  <a:pt x="3809" y="425576"/>
                </a:lnTo>
                <a:close/>
              </a:path>
              <a:path w="232410" h="641350">
                <a:moveTo>
                  <a:pt x="3809" y="421639"/>
                </a:moveTo>
                <a:lnTo>
                  <a:pt x="0" y="421639"/>
                </a:lnTo>
                <a:lnTo>
                  <a:pt x="0" y="424179"/>
                </a:lnTo>
                <a:lnTo>
                  <a:pt x="3809" y="424179"/>
                </a:lnTo>
                <a:lnTo>
                  <a:pt x="3809" y="421639"/>
                </a:lnTo>
                <a:close/>
              </a:path>
              <a:path w="232410" h="641350">
                <a:moveTo>
                  <a:pt x="3809" y="419226"/>
                </a:moveTo>
                <a:lnTo>
                  <a:pt x="0" y="419226"/>
                </a:lnTo>
                <a:lnTo>
                  <a:pt x="0" y="420369"/>
                </a:lnTo>
                <a:lnTo>
                  <a:pt x="3809" y="420369"/>
                </a:lnTo>
                <a:lnTo>
                  <a:pt x="3809" y="419226"/>
                </a:lnTo>
                <a:close/>
              </a:path>
              <a:path w="232410" h="641350">
                <a:moveTo>
                  <a:pt x="3809" y="415289"/>
                </a:moveTo>
                <a:lnTo>
                  <a:pt x="0" y="415289"/>
                </a:lnTo>
                <a:lnTo>
                  <a:pt x="0" y="417829"/>
                </a:lnTo>
                <a:lnTo>
                  <a:pt x="3809" y="417829"/>
                </a:lnTo>
                <a:lnTo>
                  <a:pt x="3809" y="415289"/>
                </a:lnTo>
                <a:close/>
              </a:path>
              <a:path w="232410" h="641350">
                <a:moveTo>
                  <a:pt x="3809" y="412876"/>
                </a:moveTo>
                <a:lnTo>
                  <a:pt x="0" y="412876"/>
                </a:lnTo>
                <a:lnTo>
                  <a:pt x="0" y="414019"/>
                </a:lnTo>
                <a:lnTo>
                  <a:pt x="3809" y="414019"/>
                </a:lnTo>
                <a:lnTo>
                  <a:pt x="3809" y="412876"/>
                </a:lnTo>
                <a:close/>
              </a:path>
              <a:path w="232410" h="641350">
                <a:moveTo>
                  <a:pt x="3809" y="408939"/>
                </a:moveTo>
                <a:lnTo>
                  <a:pt x="0" y="408939"/>
                </a:lnTo>
                <a:lnTo>
                  <a:pt x="0" y="411479"/>
                </a:lnTo>
                <a:lnTo>
                  <a:pt x="3809" y="411479"/>
                </a:lnTo>
                <a:lnTo>
                  <a:pt x="3809" y="408939"/>
                </a:lnTo>
                <a:close/>
              </a:path>
              <a:path w="232410" h="641350">
                <a:moveTo>
                  <a:pt x="232409" y="463550"/>
                </a:moveTo>
                <a:lnTo>
                  <a:pt x="228600" y="463550"/>
                </a:lnTo>
                <a:lnTo>
                  <a:pt x="228600" y="464819"/>
                </a:lnTo>
                <a:lnTo>
                  <a:pt x="232409" y="464819"/>
                </a:lnTo>
                <a:lnTo>
                  <a:pt x="232409" y="463550"/>
                </a:lnTo>
                <a:close/>
              </a:path>
              <a:path w="232410" h="641350">
                <a:moveTo>
                  <a:pt x="232409" y="459739"/>
                </a:moveTo>
                <a:lnTo>
                  <a:pt x="228600" y="459739"/>
                </a:lnTo>
                <a:lnTo>
                  <a:pt x="228600" y="462279"/>
                </a:lnTo>
                <a:lnTo>
                  <a:pt x="232409" y="462279"/>
                </a:lnTo>
                <a:lnTo>
                  <a:pt x="232409" y="459739"/>
                </a:lnTo>
                <a:close/>
              </a:path>
              <a:path w="232410" h="641350">
                <a:moveTo>
                  <a:pt x="232409" y="457200"/>
                </a:moveTo>
                <a:lnTo>
                  <a:pt x="228600" y="457200"/>
                </a:lnTo>
                <a:lnTo>
                  <a:pt x="228600" y="458469"/>
                </a:lnTo>
                <a:lnTo>
                  <a:pt x="232409" y="458469"/>
                </a:lnTo>
                <a:lnTo>
                  <a:pt x="232409" y="457200"/>
                </a:lnTo>
                <a:close/>
              </a:path>
              <a:path w="232410" h="641350">
                <a:moveTo>
                  <a:pt x="232409" y="453389"/>
                </a:moveTo>
                <a:lnTo>
                  <a:pt x="228600" y="453389"/>
                </a:lnTo>
                <a:lnTo>
                  <a:pt x="228600" y="455929"/>
                </a:lnTo>
                <a:lnTo>
                  <a:pt x="232409" y="455929"/>
                </a:lnTo>
                <a:lnTo>
                  <a:pt x="232409" y="453389"/>
                </a:lnTo>
                <a:close/>
              </a:path>
              <a:path w="232410" h="641350">
                <a:moveTo>
                  <a:pt x="232409" y="450850"/>
                </a:moveTo>
                <a:lnTo>
                  <a:pt x="228600" y="450850"/>
                </a:lnTo>
                <a:lnTo>
                  <a:pt x="228600" y="452119"/>
                </a:lnTo>
                <a:lnTo>
                  <a:pt x="232409" y="452119"/>
                </a:lnTo>
                <a:lnTo>
                  <a:pt x="232409" y="450850"/>
                </a:lnTo>
                <a:close/>
              </a:path>
              <a:path w="232410" h="641350">
                <a:moveTo>
                  <a:pt x="232409" y="447039"/>
                </a:moveTo>
                <a:lnTo>
                  <a:pt x="228600" y="447039"/>
                </a:lnTo>
                <a:lnTo>
                  <a:pt x="228600" y="449579"/>
                </a:lnTo>
                <a:lnTo>
                  <a:pt x="232409" y="449579"/>
                </a:lnTo>
                <a:lnTo>
                  <a:pt x="232409" y="447039"/>
                </a:lnTo>
                <a:close/>
              </a:path>
              <a:path w="232410" h="641350">
                <a:moveTo>
                  <a:pt x="232409" y="444500"/>
                </a:moveTo>
                <a:lnTo>
                  <a:pt x="228600" y="444500"/>
                </a:lnTo>
                <a:lnTo>
                  <a:pt x="228600" y="445769"/>
                </a:lnTo>
                <a:lnTo>
                  <a:pt x="232409" y="445769"/>
                </a:lnTo>
                <a:lnTo>
                  <a:pt x="232409" y="444500"/>
                </a:lnTo>
                <a:close/>
              </a:path>
              <a:path w="232410" h="641350">
                <a:moveTo>
                  <a:pt x="232409" y="440689"/>
                </a:moveTo>
                <a:lnTo>
                  <a:pt x="228600" y="440689"/>
                </a:lnTo>
                <a:lnTo>
                  <a:pt x="228600" y="443229"/>
                </a:lnTo>
                <a:lnTo>
                  <a:pt x="232409" y="443229"/>
                </a:lnTo>
                <a:lnTo>
                  <a:pt x="232409" y="440689"/>
                </a:lnTo>
                <a:close/>
              </a:path>
              <a:path w="232410" h="641350">
                <a:moveTo>
                  <a:pt x="232409" y="438150"/>
                </a:moveTo>
                <a:lnTo>
                  <a:pt x="228600" y="438150"/>
                </a:lnTo>
                <a:lnTo>
                  <a:pt x="228600" y="439419"/>
                </a:lnTo>
                <a:lnTo>
                  <a:pt x="232409" y="439419"/>
                </a:lnTo>
                <a:lnTo>
                  <a:pt x="232409" y="438150"/>
                </a:lnTo>
                <a:close/>
              </a:path>
              <a:path w="232410" h="641350">
                <a:moveTo>
                  <a:pt x="232409" y="434339"/>
                </a:moveTo>
                <a:lnTo>
                  <a:pt x="228600" y="434339"/>
                </a:lnTo>
                <a:lnTo>
                  <a:pt x="228600" y="436879"/>
                </a:lnTo>
                <a:lnTo>
                  <a:pt x="232409" y="436879"/>
                </a:lnTo>
                <a:lnTo>
                  <a:pt x="232409" y="434339"/>
                </a:lnTo>
                <a:close/>
              </a:path>
              <a:path w="232410" h="641350">
                <a:moveTo>
                  <a:pt x="232409" y="431800"/>
                </a:moveTo>
                <a:lnTo>
                  <a:pt x="228600" y="431800"/>
                </a:lnTo>
                <a:lnTo>
                  <a:pt x="228600" y="433069"/>
                </a:lnTo>
                <a:lnTo>
                  <a:pt x="232409" y="433069"/>
                </a:lnTo>
                <a:lnTo>
                  <a:pt x="232409" y="431800"/>
                </a:lnTo>
                <a:close/>
              </a:path>
              <a:path w="232410" h="641350">
                <a:moveTo>
                  <a:pt x="232409" y="427989"/>
                </a:moveTo>
                <a:lnTo>
                  <a:pt x="228600" y="427989"/>
                </a:lnTo>
                <a:lnTo>
                  <a:pt x="228600" y="430529"/>
                </a:lnTo>
                <a:lnTo>
                  <a:pt x="232409" y="430529"/>
                </a:lnTo>
                <a:lnTo>
                  <a:pt x="232409" y="427989"/>
                </a:lnTo>
                <a:close/>
              </a:path>
              <a:path w="232410" h="641350">
                <a:moveTo>
                  <a:pt x="232409" y="425450"/>
                </a:moveTo>
                <a:lnTo>
                  <a:pt x="228600" y="425450"/>
                </a:lnTo>
                <a:lnTo>
                  <a:pt x="228600" y="426719"/>
                </a:lnTo>
                <a:lnTo>
                  <a:pt x="232409" y="426719"/>
                </a:lnTo>
                <a:lnTo>
                  <a:pt x="232409" y="425450"/>
                </a:lnTo>
                <a:close/>
              </a:path>
              <a:path w="232410" h="641350">
                <a:moveTo>
                  <a:pt x="232409" y="421639"/>
                </a:moveTo>
                <a:lnTo>
                  <a:pt x="228600" y="421639"/>
                </a:lnTo>
                <a:lnTo>
                  <a:pt x="228600" y="424179"/>
                </a:lnTo>
                <a:lnTo>
                  <a:pt x="232409" y="424179"/>
                </a:lnTo>
                <a:lnTo>
                  <a:pt x="232409" y="421639"/>
                </a:lnTo>
                <a:close/>
              </a:path>
              <a:path w="232410" h="641350">
                <a:moveTo>
                  <a:pt x="232409" y="419100"/>
                </a:moveTo>
                <a:lnTo>
                  <a:pt x="228600" y="419100"/>
                </a:lnTo>
                <a:lnTo>
                  <a:pt x="228600" y="420369"/>
                </a:lnTo>
                <a:lnTo>
                  <a:pt x="232409" y="420369"/>
                </a:lnTo>
                <a:lnTo>
                  <a:pt x="232409" y="419100"/>
                </a:lnTo>
                <a:close/>
              </a:path>
              <a:path w="232410" h="641350">
                <a:moveTo>
                  <a:pt x="232409" y="415289"/>
                </a:moveTo>
                <a:lnTo>
                  <a:pt x="228600" y="415289"/>
                </a:lnTo>
                <a:lnTo>
                  <a:pt x="228600" y="417829"/>
                </a:lnTo>
                <a:lnTo>
                  <a:pt x="232409" y="417829"/>
                </a:lnTo>
                <a:lnTo>
                  <a:pt x="232409" y="415289"/>
                </a:lnTo>
                <a:close/>
              </a:path>
              <a:path w="232410" h="641350">
                <a:moveTo>
                  <a:pt x="232409" y="412750"/>
                </a:moveTo>
                <a:lnTo>
                  <a:pt x="228600" y="412750"/>
                </a:lnTo>
                <a:lnTo>
                  <a:pt x="228600" y="414019"/>
                </a:lnTo>
                <a:lnTo>
                  <a:pt x="232409" y="414019"/>
                </a:lnTo>
                <a:lnTo>
                  <a:pt x="232409" y="412750"/>
                </a:lnTo>
                <a:close/>
              </a:path>
              <a:path w="232410" h="641350">
                <a:moveTo>
                  <a:pt x="232409" y="408939"/>
                </a:moveTo>
                <a:lnTo>
                  <a:pt x="228600" y="408939"/>
                </a:lnTo>
                <a:lnTo>
                  <a:pt x="228600" y="411479"/>
                </a:lnTo>
                <a:lnTo>
                  <a:pt x="232409" y="411479"/>
                </a:lnTo>
                <a:lnTo>
                  <a:pt x="232409" y="408939"/>
                </a:lnTo>
                <a:close/>
              </a:path>
              <a:path w="232410" h="641350">
                <a:moveTo>
                  <a:pt x="3809" y="406400"/>
                </a:moveTo>
                <a:lnTo>
                  <a:pt x="0" y="406400"/>
                </a:lnTo>
                <a:lnTo>
                  <a:pt x="0" y="407669"/>
                </a:lnTo>
                <a:lnTo>
                  <a:pt x="3809" y="407669"/>
                </a:lnTo>
                <a:lnTo>
                  <a:pt x="3809" y="406400"/>
                </a:lnTo>
                <a:close/>
              </a:path>
              <a:path w="232410" h="641350">
                <a:moveTo>
                  <a:pt x="3809" y="402589"/>
                </a:moveTo>
                <a:lnTo>
                  <a:pt x="0" y="402589"/>
                </a:lnTo>
                <a:lnTo>
                  <a:pt x="0" y="405129"/>
                </a:lnTo>
                <a:lnTo>
                  <a:pt x="3809" y="405129"/>
                </a:lnTo>
                <a:lnTo>
                  <a:pt x="3809" y="402589"/>
                </a:lnTo>
                <a:close/>
              </a:path>
              <a:path w="232410" h="641350">
                <a:moveTo>
                  <a:pt x="232409" y="406400"/>
                </a:moveTo>
                <a:lnTo>
                  <a:pt x="228600" y="406400"/>
                </a:lnTo>
                <a:lnTo>
                  <a:pt x="228600" y="407669"/>
                </a:lnTo>
                <a:lnTo>
                  <a:pt x="232409" y="407669"/>
                </a:lnTo>
                <a:lnTo>
                  <a:pt x="232409" y="406400"/>
                </a:lnTo>
                <a:close/>
              </a:path>
              <a:path w="232410" h="641350">
                <a:moveTo>
                  <a:pt x="232409" y="402589"/>
                </a:moveTo>
                <a:lnTo>
                  <a:pt x="228600" y="402589"/>
                </a:lnTo>
                <a:lnTo>
                  <a:pt x="228600" y="405129"/>
                </a:lnTo>
                <a:lnTo>
                  <a:pt x="232409" y="405129"/>
                </a:lnTo>
                <a:lnTo>
                  <a:pt x="232409" y="402589"/>
                </a:lnTo>
                <a:close/>
              </a:path>
              <a:path w="232410" h="641350">
                <a:moveTo>
                  <a:pt x="3809" y="397510"/>
                </a:moveTo>
                <a:lnTo>
                  <a:pt x="0" y="397510"/>
                </a:lnTo>
                <a:lnTo>
                  <a:pt x="0" y="401319"/>
                </a:lnTo>
                <a:lnTo>
                  <a:pt x="3809" y="401319"/>
                </a:lnTo>
                <a:lnTo>
                  <a:pt x="3809" y="397510"/>
                </a:lnTo>
                <a:close/>
              </a:path>
              <a:path w="232410" h="641350">
                <a:moveTo>
                  <a:pt x="232409" y="397510"/>
                </a:moveTo>
                <a:lnTo>
                  <a:pt x="228600" y="397510"/>
                </a:lnTo>
                <a:lnTo>
                  <a:pt x="228600" y="401319"/>
                </a:lnTo>
                <a:lnTo>
                  <a:pt x="232409" y="401319"/>
                </a:lnTo>
                <a:lnTo>
                  <a:pt x="232409" y="397510"/>
                </a:lnTo>
                <a:close/>
              </a:path>
              <a:path w="232410" h="641350">
                <a:moveTo>
                  <a:pt x="232409" y="567690"/>
                </a:moveTo>
                <a:lnTo>
                  <a:pt x="228600" y="567690"/>
                </a:lnTo>
                <a:lnTo>
                  <a:pt x="228600" y="624839"/>
                </a:lnTo>
                <a:lnTo>
                  <a:pt x="232409" y="624839"/>
                </a:lnTo>
                <a:lnTo>
                  <a:pt x="232409" y="567690"/>
                </a:lnTo>
                <a:close/>
              </a:path>
              <a:path w="232410" h="641350">
                <a:moveTo>
                  <a:pt x="232409" y="624840"/>
                </a:moveTo>
                <a:lnTo>
                  <a:pt x="228600" y="624840"/>
                </a:lnTo>
                <a:lnTo>
                  <a:pt x="228600" y="637539"/>
                </a:lnTo>
                <a:lnTo>
                  <a:pt x="175259" y="637539"/>
                </a:lnTo>
                <a:lnTo>
                  <a:pt x="175259" y="638810"/>
                </a:lnTo>
                <a:lnTo>
                  <a:pt x="173989" y="638810"/>
                </a:lnTo>
                <a:lnTo>
                  <a:pt x="173989" y="641350"/>
                </a:lnTo>
                <a:lnTo>
                  <a:pt x="232409" y="641350"/>
                </a:lnTo>
                <a:lnTo>
                  <a:pt x="232409" y="624840"/>
                </a:lnTo>
                <a:close/>
              </a:path>
            </a:pathLst>
          </a:custGeom>
          <a:solidFill>
            <a:srgbClr val="8A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9" name="bk object 4949"/>
          <p:cNvSpPr/>
          <p:nvPr/>
        </p:nvSpPr>
        <p:spPr>
          <a:xfrm>
            <a:off x="5720079" y="2932683"/>
            <a:ext cx="224790" cy="635000"/>
          </a:xfrm>
          <a:custGeom>
            <a:avLst/>
            <a:gdLst/>
            <a:ahLst/>
            <a:cxnLst/>
            <a:rect l="l" t="t" r="r" b="b"/>
            <a:pathLst>
              <a:path w="224789" h="635000">
                <a:moveTo>
                  <a:pt x="3810" y="78612"/>
                </a:moveTo>
                <a:lnTo>
                  <a:pt x="0" y="78612"/>
                </a:lnTo>
                <a:lnTo>
                  <a:pt x="0" y="88646"/>
                </a:lnTo>
                <a:lnTo>
                  <a:pt x="3810" y="88646"/>
                </a:lnTo>
                <a:lnTo>
                  <a:pt x="3810" y="78612"/>
                </a:lnTo>
                <a:close/>
              </a:path>
              <a:path w="224789" h="635000">
                <a:moveTo>
                  <a:pt x="224790" y="78612"/>
                </a:moveTo>
                <a:lnTo>
                  <a:pt x="220980" y="78612"/>
                </a:lnTo>
                <a:lnTo>
                  <a:pt x="220980" y="88646"/>
                </a:lnTo>
                <a:lnTo>
                  <a:pt x="224790" y="88646"/>
                </a:lnTo>
                <a:lnTo>
                  <a:pt x="224790" y="78612"/>
                </a:lnTo>
                <a:close/>
              </a:path>
              <a:path w="224789" h="635000">
                <a:moveTo>
                  <a:pt x="224790" y="74803"/>
                </a:moveTo>
                <a:lnTo>
                  <a:pt x="220980" y="74803"/>
                </a:lnTo>
                <a:lnTo>
                  <a:pt x="220980" y="78486"/>
                </a:lnTo>
                <a:lnTo>
                  <a:pt x="224790" y="78486"/>
                </a:lnTo>
                <a:lnTo>
                  <a:pt x="224790" y="74803"/>
                </a:lnTo>
                <a:close/>
              </a:path>
              <a:path w="224789" h="635000">
                <a:moveTo>
                  <a:pt x="3810" y="74803"/>
                </a:moveTo>
                <a:lnTo>
                  <a:pt x="0" y="74803"/>
                </a:lnTo>
                <a:lnTo>
                  <a:pt x="0" y="78486"/>
                </a:lnTo>
                <a:lnTo>
                  <a:pt x="3810" y="78486"/>
                </a:lnTo>
                <a:lnTo>
                  <a:pt x="3810" y="74803"/>
                </a:lnTo>
                <a:close/>
              </a:path>
              <a:path w="224789" h="635000">
                <a:moveTo>
                  <a:pt x="3810" y="72262"/>
                </a:moveTo>
                <a:lnTo>
                  <a:pt x="0" y="72262"/>
                </a:lnTo>
                <a:lnTo>
                  <a:pt x="0" y="74675"/>
                </a:lnTo>
                <a:lnTo>
                  <a:pt x="3810" y="74675"/>
                </a:lnTo>
                <a:lnTo>
                  <a:pt x="3810" y="72262"/>
                </a:lnTo>
                <a:close/>
              </a:path>
              <a:path w="224789" h="635000">
                <a:moveTo>
                  <a:pt x="3810" y="68453"/>
                </a:moveTo>
                <a:lnTo>
                  <a:pt x="0" y="68453"/>
                </a:lnTo>
                <a:lnTo>
                  <a:pt x="0" y="72136"/>
                </a:lnTo>
                <a:lnTo>
                  <a:pt x="3810" y="72136"/>
                </a:lnTo>
                <a:lnTo>
                  <a:pt x="3810" y="68453"/>
                </a:lnTo>
                <a:close/>
              </a:path>
              <a:path w="224789" h="635000">
                <a:moveTo>
                  <a:pt x="224790" y="72262"/>
                </a:moveTo>
                <a:lnTo>
                  <a:pt x="220980" y="72262"/>
                </a:lnTo>
                <a:lnTo>
                  <a:pt x="220980" y="74675"/>
                </a:lnTo>
                <a:lnTo>
                  <a:pt x="224790" y="74675"/>
                </a:lnTo>
                <a:lnTo>
                  <a:pt x="224790" y="72262"/>
                </a:lnTo>
                <a:close/>
              </a:path>
              <a:path w="224789" h="635000">
                <a:moveTo>
                  <a:pt x="224790" y="68453"/>
                </a:moveTo>
                <a:lnTo>
                  <a:pt x="220980" y="68453"/>
                </a:lnTo>
                <a:lnTo>
                  <a:pt x="220980" y="72136"/>
                </a:lnTo>
                <a:lnTo>
                  <a:pt x="224790" y="72136"/>
                </a:lnTo>
                <a:lnTo>
                  <a:pt x="224790" y="68453"/>
                </a:lnTo>
                <a:close/>
              </a:path>
              <a:path w="224789" h="635000">
                <a:moveTo>
                  <a:pt x="224790" y="65912"/>
                </a:moveTo>
                <a:lnTo>
                  <a:pt x="220980" y="65912"/>
                </a:lnTo>
                <a:lnTo>
                  <a:pt x="220980" y="68325"/>
                </a:lnTo>
                <a:lnTo>
                  <a:pt x="224790" y="68325"/>
                </a:lnTo>
                <a:lnTo>
                  <a:pt x="224790" y="65912"/>
                </a:lnTo>
                <a:close/>
              </a:path>
              <a:path w="224789" h="635000">
                <a:moveTo>
                  <a:pt x="3810" y="65912"/>
                </a:moveTo>
                <a:lnTo>
                  <a:pt x="0" y="65912"/>
                </a:lnTo>
                <a:lnTo>
                  <a:pt x="0" y="68325"/>
                </a:lnTo>
                <a:lnTo>
                  <a:pt x="3810" y="68325"/>
                </a:lnTo>
                <a:lnTo>
                  <a:pt x="3810" y="65912"/>
                </a:lnTo>
                <a:close/>
              </a:path>
              <a:path w="224789" h="635000">
                <a:moveTo>
                  <a:pt x="3810" y="62230"/>
                </a:moveTo>
                <a:lnTo>
                  <a:pt x="0" y="62230"/>
                </a:lnTo>
                <a:lnTo>
                  <a:pt x="0" y="65786"/>
                </a:lnTo>
                <a:lnTo>
                  <a:pt x="3810" y="65786"/>
                </a:lnTo>
                <a:lnTo>
                  <a:pt x="3810" y="62230"/>
                </a:lnTo>
                <a:close/>
              </a:path>
              <a:path w="224789" h="635000">
                <a:moveTo>
                  <a:pt x="224790" y="62230"/>
                </a:moveTo>
                <a:lnTo>
                  <a:pt x="220980" y="62230"/>
                </a:lnTo>
                <a:lnTo>
                  <a:pt x="220980" y="65786"/>
                </a:lnTo>
                <a:lnTo>
                  <a:pt x="224790" y="65786"/>
                </a:lnTo>
                <a:lnTo>
                  <a:pt x="224790" y="62230"/>
                </a:lnTo>
                <a:close/>
              </a:path>
              <a:path w="224789" h="635000">
                <a:moveTo>
                  <a:pt x="3810" y="59562"/>
                </a:moveTo>
                <a:lnTo>
                  <a:pt x="0" y="59562"/>
                </a:lnTo>
                <a:lnTo>
                  <a:pt x="0" y="61975"/>
                </a:lnTo>
                <a:lnTo>
                  <a:pt x="3810" y="61975"/>
                </a:lnTo>
                <a:lnTo>
                  <a:pt x="3810" y="59562"/>
                </a:lnTo>
                <a:close/>
              </a:path>
              <a:path w="224789" h="635000">
                <a:moveTo>
                  <a:pt x="224790" y="59562"/>
                </a:moveTo>
                <a:lnTo>
                  <a:pt x="220980" y="59562"/>
                </a:lnTo>
                <a:lnTo>
                  <a:pt x="220980" y="61975"/>
                </a:lnTo>
                <a:lnTo>
                  <a:pt x="224790" y="61975"/>
                </a:lnTo>
                <a:lnTo>
                  <a:pt x="224790" y="59562"/>
                </a:lnTo>
                <a:close/>
              </a:path>
              <a:path w="224789" h="635000">
                <a:moveTo>
                  <a:pt x="3810" y="55880"/>
                </a:moveTo>
                <a:lnTo>
                  <a:pt x="0" y="55880"/>
                </a:lnTo>
                <a:lnTo>
                  <a:pt x="0" y="59436"/>
                </a:lnTo>
                <a:lnTo>
                  <a:pt x="3810" y="59436"/>
                </a:lnTo>
                <a:lnTo>
                  <a:pt x="3810" y="55880"/>
                </a:lnTo>
                <a:close/>
              </a:path>
              <a:path w="224789" h="635000">
                <a:moveTo>
                  <a:pt x="224790" y="55880"/>
                </a:moveTo>
                <a:lnTo>
                  <a:pt x="220980" y="55880"/>
                </a:lnTo>
                <a:lnTo>
                  <a:pt x="220980" y="59436"/>
                </a:lnTo>
                <a:lnTo>
                  <a:pt x="224790" y="59436"/>
                </a:lnTo>
                <a:lnTo>
                  <a:pt x="224790" y="55880"/>
                </a:lnTo>
                <a:close/>
              </a:path>
              <a:path w="224789" h="635000">
                <a:moveTo>
                  <a:pt x="3810" y="53212"/>
                </a:moveTo>
                <a:lnTo>
                  <a:pt x="0" y="53212"/>
                </a:lnTo>
                <a:lnTo>
                  <a:pt x="0" y="55625"/>
                </a:lnTo>
                <a:lnTo>
                  <a:pt x="3810" y="55625"/>
                </a:lnTo>
                <a:lnTo>
                  <a:pt x="3810" y="53212"/>
                </a:lnTo>
                <a:close/>
              </a:path>
              <a:path w="224789" h="635000">
                <a:moveTo>
                  <a:pt x="224790" y="53212"/>
                </a:moveTo>
                <a:lnTo>
                  <a:pt x="220980" y="53212"/>
                </a:lnTo>
                <a:lnTo>
                  <a:pt x="220980" y="55625"/>
                </a:lnTo>
                <a:lnTo>
                  <a:pt x="224790" y="55625"/>
                </a:lnTo>
                <a:lnTo>
                  <a:pt x="224790" y="53212"/>
                </a:lnTo>
                <a:close/>
              </a:path>
              <a:path w="224789" h="635000">
                <a:moveTo>
                  <a:pt x="3810" y="49530"/>
                </a:moveTo>
                <a:lnTo>
                  <a:pt x="0" y="49530"/>
                </a:lnTo>
                <a:lnTo>
                  <a:pt x="0" y="53086"/>
                </a:lnTo>
                <a:lnTo>
                  <a:pt x="3810" y="53086"/>
                </a:lnTo>
                <a:lnTo>
                  <a:pt x="3810" y="49530"/>
                </a:lnTo>
                <a:close/>
              </a:path>
              <a:path w="224789" h="635000">
                <a:moveTo>
                  <a:pt x="224790" y="49530"/>
                </a:moveTo>
                <a:lnTo>
                  <a:pt x="222250" y="49530"/>
                </a:lnTo>
                <a:lnTo>
                  <a:pt x="222250" y="50673"/>
                </a:lnTo>
                <a:lnTo>
                  <a:pt x="220980" y="50673"/>
                </a:lnTo>
                <a:lnTo>
                  <a:pt x="220980" y="53086"/>
                </a:lnTo>
                <a:lnTo>
                  <a:pt x="224790" y="53086"/>
                </a:lnTo>
                <a:lnTo>
                  <a:pt x="224790" y="49530"/>
                </a:lnTo>
                <a:close/>
              </a:path>
              <a:path w="224789" h="635000">
                <a:moveTo>
                  <a:pt x="1270" y="46736"/>
                </a:moveTo>
                <a:lnTo>
                  <a:pt x="0" y="46736"/>
                </a:lnTo>
                <a:lnTo>
                  <a:pt x="0" y="49275"/>
                </a:lnTo>
                <a:lnTo>
                  <a:pt x="3810" y="49275"/>
                </a:lnTo>
                <a:lnTo>
                  <a:pt x="3810" y="46862"/>
                </a:lnTo>
                <a:lnTo>
                  <a:pt x="1270" y="46862"/>
                </a:lnTo>
                <a:close/>
              </a:path>
              <a:path w="224789" h="635000">
                <a:moveTo>
                  <a:pt x="224790" y="46862"/>
                </a:moveTo>
                <a:lnTo>
                  <a:pt x="222250" y="46862"/>
                </a:lnTo>
                <a:lnTo>
                  <a:pt x="222250" y="49275"/>
                </a:lnTo>
                <a:lnTo>
                  <a:pt x="224790" y="49275"/>
                </a:lnTo>
                <a:lnTo>
                  <a:pt x="224790" y="46862"/>
                </a:lnTo>
                <a:close/>
              </a:path>
              <a:path w="224789" h="635000">
                <a:moveTo>
                  <a:pt x="3810" y="42925"/>
                </a:moveTo>
                <a:lnTo>
                  <a:pt x="2540" y="42925"/>
                </a:lnTo>
                <a:lnTo>
                  <a:pt x="2540" y="45720"/>
                </a:lnTo>
                <a:lnTo>
                  <a:pt x="1270" y="45720"/>
                </a:lnTo>
                <a:lnTo>
                  <a:pt x="1270" y="46736"/>
                </a:lnTo>
                <a:lnTo>
                  <a:pt x="3810" y="46736"/>
                </a:lnTo>
                <a:lnTo>
                  <a:pt x="3810" y="42925"/>
                </a:lnTo>
                <a:close/>
              </a:path>
              <a:path w="224789" h="635000">
                <a:moveTo>
                  <a:pt x="224790" y="43180"/>
                </a:moveTo>
                <a:lnTo>
                  <a:pt x="222250" y="43180"/>
                </a:lnTo>
                <a:lnTo>
                  <a:pt x="222250" y="46736"/>
                </a:lnTo>
                <a:lnTo>
                  <a:pt x="224790" y="46736"/>
                </a:lnTo>
                <a:lnTo>
                  <a:pt x="224790" y="43180"/>
                </a:lnTo>
                <a:close/>
              </a:path>
              <a:path w="224789" h="635000">
                <a:moveTo>
                  <a:pt x="223520" y="40386"/>
                </a:moveTo>
                <a:lnTo>
                  <a:pt x="222250" y="40386"/>
                </a:lnTo>
                <a:lnTo>
                  <a:pt x="222250" y="42925"/>
                </a:lnTo>
                <a:lnTo>
                  <a:pt x="224790" y="42925"/>
                </a:lnTo>
                <a:lnTo>
                  <a:pt x="224790" y="40512"/>
                </a:lnTo>
                <a:lnTo>
                  <a:pt x="223520" y="40512"/>
                </a:lnTo>
                <a:close/>
              </a:path>
              <a:path w="224789" h="635000">
                <a:moveTo>
                  <a:pt x="224790" y="36830"/>
                </a:moveTo>
                <a:lnTo>
                  <a:pt x="223520" y="36830"/>
                </a:lnTo>
                <a:lnTo>
                  <a:pt x="223520" y="40386"/>
                </a:lnTo>
                <a:lnTo>
                  <a:pt x="224790" y="40386"/>
                </a:lnTo>
                <a:lnTo>
                  <a:pt x="224790" y="36830"/>
                </a:lnTo>
                <a:close/>
              </a:path>
              <a:path w="224789" h="635000">
                <a:moveTo>
                  <a:pt x="224790" y="34162"/>
                </a:moveTo>
                <a:lnTo>
                  <a:pt x="223520" y="34162"/>
                </a:lnTo>
                <a:lnTo>
                  <a:pt x="223520" y="36575"/>
                </a:lnTo>
                <a:lnTo>
                  <a:pt x="224790" y="36575"/>
                </a:lnTo>
                <a:lnTo>
                  <a:pt x="224790" y="34162"/>
                </a:lnTo>
                <a:close/>
              </a:path>
              <a:path w="224789" h="635000">
                <a:moveTo>
                  <a:pt x="224790" y="30225"/>
                </a:moveTo>
                <a:lnTo>
                  <a:pt x="223520" y="30225"/>
                </a:lnTo>
                <a:lnTo>
                  <a:pt x="223520" y="34036"/>
                </a:lnTo>
                <a:lnTo>
                  <a:pt x="224790" y="34036"/>
                </a:lnTo>
                <a:lnTo>
                  <a:pt x="224790" y="30225"/>
                </a:lnTo>
                <a:close/>
              </a:path>
              <a:path w="224789" h="635000">
                <a:moveTo>
                  <a:pt x="33020" y="2286"/>
                </a:moveTo>
                <a:lnTo>
                  <a:pt x="31750" y="2286"/>
                </a:lnTo>
                <a:lnTo>
                  <a:pt x="31750" y="3683"/>
                </a:lnTo>
                <a:lnTo>
                  <a:pt x="220980" y="3683"/>
                </a:lnTo>
                <a:lnTo>
                  <a:pt x="220980" y="5080"/>
                </a:lnTo>
                <a:lnTo>
                  <a:pt x="224790" y="5080"/>
                </a:lnTo>
                <a:lnTo>
                  <a:pt x="224790" y="2412"/>
                </a:lnTo>
                <a:lnTo>
                  <a:pt x="33020" y="2412"/>
                </a:lnTo>
                <a:close/>
              </a:path>
              <a:path w="224789" h="635000">
                <a:moveTo>
                  <a:pt x="224790" y="0"/>
                </a:moveTo>
                <a:lnTo>
                  <a:pt x="33020" y="0"/>
                </a:lnTo>
                <a:lnTo>
                  <a:pt x="33020" y="2286"/>
                </a:lnTo>
                <a:lnTo>
                  <a:pt x="224790" y="2286"/>
                </a:lnTo>
                <a:lnTo>
                  <a:pt x="224790" y="0"/>
                </a:lnTo>
                <a:close/>
              </a:path>
              <a:path w="224789" h="635000">
                <a:moveTo>
                  <a:pt x="3810" y="88646"/>
                </a:moveTo>
                <a:lnTo>
                  <a:pt x="0" y="88646"/>
                </a:lnTo>
                <a:lnTo>
                  <a:pt x="0" y="126746"/>
                </a:lnTo>
                <a:lnTo>
                  <a:pt x="3810" y="126746"/>
                </a:lnTo>
                <a:lnTo>
                  <a:pt x="3810" y="88646"/>
                </a:lnTo>
                <a:close/>
              </a:path>
              <a:path w="224789" h="635000">
                <a:moveTo>
                  <a:pt x="224790" y="88646"/>
                </a:moveTo>
                <a:lnTo>
                  <a:pt x="220980" y="88646"/>
                </a:lnTo>
                <a:lnTo>
                  <a:pt x="220980" y="126746"/>
                </a:lnTo>
                <a:lnTo>
                  <a:pt x="224790" y="126746"/>
                </a:lnTo>
                <a:lnTo>
                  <a:pt x="224790" y="88646"/>
                </a:lnTo>
                <a:close/>
              </a:path>
              <a:path w="224789" h="635000">
                <a:moveTo>
                  <a:pt x="3810" y="126746"/>
                </a:moveTo>
                <a:lnTo>
                  <a:pt x="0" y="126746"/>
                </a:lnTo>
                <a:lnTo>
                  <a:pt x="0" y="139446"/>
                </a:lnTo>
                <a:lnTo>
                  <a:pt x="3810" y="139446"/>
                </a:lnTo>
                <a:lnTo>
                  <a:pt x="3810" y="126746"/>
                </a:lnTo>
                <a:close/>
              </a:path>
              <a:path w="224789" h="635000">
                <a:moveTo>
                  <a:pt x="224790" y="126746"/>
                </a:moveTo>
                <a:lnTo>
                  <a:pt x="220980" y="126746"/>
                </a:lnTo>
                <a:lnTo>
                  <a:pt x="220980" y="139446"/>
                </a:lnTo>
                <a:lnTo>
                  <a:pt x="224790" y="139446"/>
                </a:lnTo>
                <a:lnTo>
                  <a:pt x="224790" y="126746"/>
                </a:lnTo>
                <a:close/>
              </a:path>
              <a:path w="224789" h="635000">
                <a:moveTo>
                  <a:pt x="3810" y="139446"/>
                </a:moveTo>
                <a:lnTo>
                  <a:pt x="0" y="139446"/>
                </a:lnTo>
                <a:lnTo>
                  <a:pt x="0" y="190246"/>
                </a:lnTo>
                <a:lnTo>
                  <a:pt x="3810" y="190246"/>
                </a:lnTo>
                <a:lnTo>
                  <a:pt x="3810" y="139446"/>
                </a:lnTo>
                <a:close/>
              </a:path>
              <a:path w="224789" h="635000">
                <a:moveTo>
                  <a:pt x="224790" y="139446"/>
                </a:moveTo>
                <a:lnTo>
                  <a:pt x="220980" y="139446"/>
                </a:lnTo>
                <a:lnTo>
                  <a:pt x="220980" y="190246"/>
                </a:lnTo>
                <a:lnTo>
                  <a:pt x="224790" y="190246"/>
                </a:lnTo>
                <a:lnTo>
                  <a:pt x="224790" y="139446"/>
                </a:lnTo>
                <a:close/>
              </a:path>
              <a:path w="224789" h="635000">
                <a:moveTo>
                  <a:pt x="3810" y="190246"/>
                </a:moveTo>
                <a:lnTo>
                  <a:pt x="0" y="190246"/>
                </a:lnTo>
                <a:lnTo>
                  <a:pt x="0" y="247396"/>
                </a:lnTo>
                <a:lnTo>
                  <a:pt x="3810" y="247396"/>
                </a:lnTo>
                <a:lnTo>
                  <a:pt x="3810" y="190246"/>
                </a:lnTo>
                <a:close/>
              </a:path>
              <a:path w="224789" h="635000">
                <a:moveTo>
                  <a:pt x="224790" y="190246"/>
                </a:moveTo>
                <a:lnTo>
                  <a:pt x="220980" y="190246"/>
                </a:lnTo>
                <a:lnTo>
                  <a:pt x="220980" y="247396"/>
                </a:lnTo>
                <a:lnTo>
                  <a:pt x="224790" y="247396"/>
                </a:lnTo>
                <a:lnTo>
                  <a:pt x="224790" y="190246"/>
                </a:lnTo>
                <a:close/>
              </a:path>
              <a:path w="224789" h="635000">
                <a:moveTo>
                  <a:pt x="3810" y="247396"/>
                </a:moveTo>
                <a:lnTo>
                  <a:pt x="0" y="247396"/>
                </a:lnTo>
                <a:lnTo>
                  <a:pt x="0" y="285496"/>
                </a:lnTo>
                <a:lnTo>
                  <a:pt x="3810" y="285496"/>
                </a:lnTo>
                <a:lnTo>
                  <a:pt x="3810" y="247396"/>
                </a:lnTo>
                <a:close/>
              </a:path>
              <a:path w="224789" h="635000">
                <a:moveTo>
                  <a:pt x="224790" y="247396"/>
                </a:moveTo>
                <a:lnTo>
                  <a:pt x="220980" y="247396"/>
                </a:lnTo>
                <a:lnTo>
                  <a:pt x="220980" y="285496"/>
                </a:lnTo>
                <a:lnTo>
                  <a:pt x="224790" y="285496"/>
                </a:lnTo>
                <a:lnTo>
                  <a:pt x="224790" y="247396"/>
                </a:lnTo>
                <a:close/>
              </a:path>
              <a:path w="224789" h="635000">
                <a:moveTo>
                  <a:pt x="3810" y="341503"/>
                </a:moveTo>
                <a:lnTo>
                  <a:pt x="0" y="341503"/>
                </a:lnTo>
                <a:lnTo>
                  <a:pt x="0" y="355346"/>
                </a:lnTo>
                <a:lnTo>
                  <a:pt x="3810" y="355346"/>
                </a:lnTo>
                <a:lnTo>
                  <a:pt x="3810" y="341503"/>
                </a:lnTo>
                <a:close/>
              </a:path>
              <a:path w="224789" h="635000">
                <a:moveTo>
                  <a:pt x="224790" y="341503"/>
                </a:moveTo>
                <a:lnTo>
                  <a:pt x="220980" y="341503"/>
                </a:lnTo>
                <a:lnTo>
                  <a:pt x="220980" y="355346"/>
                </a:lnTo>
                <a:lnTo>
                  <a:pt x="224790" y="355346"/>
                </a:lnTo>
                <a:lnTo>
                  <a:pt x="224790" y="341503"/>
                </a:lnTo>
                <a:close/>
              </a:path>
              <a:path w="224789" h="635000">
                <a:moveTo>
                  <a:pt x="3810" y="339089"/>
                </a:moveTo>
                <a:lnTo>
                  <a:pt x="0" y="339089"/>
                </a:lnTo>
                <a:lnTo>
                  <a:pt x="0" y="341375"/>
                </a:lnTo>
                <a:lnTo>
                  <a:pt x="3810" y="341375"/>
                </a:lnTo>
                <a:lnTo>
                  <a:pt x="3810" y="339089"/>
                </a:lnTo>
                <a:close/>
              </a:path>
              <a:path w="224789" h="635000">
                <a:moveTo>
                  <a:pt x="224790" y="339089"/>
                </a:moveTo>
                <a:lnTo>
                  <a:pt x="220980" y="339089"/>
                </a:lnTo>
                <a:lnTo>
                  <a:pt x="220980" y="341375"/>
                </a:lnTo>
                <a:lnTo>
                  <a:pt x="224790" y="341375"/>
                </a:lnTo>
                <a:lnTo>
                  <a:pt x="224790" y="339089"/>
                </a:lnTo>
                <a:close/>
              </a:path>
              <a:path w="224789" h="635000">
                <a:moveTo>
                  <a:pt x="3810" y="335279"/>
                </a:moveTo>
                <a:lnTo>
                  <a:pt x="0" y="335279"/>
                </a:lnTo>
                <a:lnTo>
                  <a:pt x="0" y="338963"/>
                </a:lnTo>
                <a:lnTo>
                  <a:pt x="3810" y="338963"/>
                </a:lnTo>
                <a:lnTo>
                  <a:pt x="3810" y="335279"/>
                </a:lnTo>
                <a:close/>
              </a:path>
              <a:path w="224789" h="635000">
                <a:moveTo>
                  <a:pt x="224790" y="335279"/>
                </a:moveTo>
                <a:lnTo>
                  <a:pt x="220980" y="335279"/>
                </a:lnTo>
                <a:lnTo>
                  <a:pt x="220980" y="338963"/>
                </a:lnTo>
                <a:lnTo>
                  <a:pt x="224790" y="338963"/>
                </a:lnTo>
                <a:lnTo>
                  <a:pt x="224790" y="335279"/>
                </a:lnTo>
                <a:close/>
              </a:path>
              <a:path w="224789" h="635000">
                <a:moveTo>
                  <a:pt x="3810" y="332739"/>
                </a:moveTo>
                <a:lnTo>
                  <a:pt x="0" y="332739"/>
                </a:lnTo>
                <a:lnTo>
                  <a:pt x="0" y="335025"/>
                </a:lnTo>
                <a:lnTo>
                  <a:pt x="3810" y="335025"/>
                </a:lnTo>
                <a:lnTo>
                  <a:pt x="3810" y="332739"/>
                </a:lnTo>
                <a:close/>
              </a:path>
              <a:path w="224789" h="635000">
                <a:moveTo>
                  <a:pt x="224790" y="332739"/>
                </a:moveTo>
                <a:lnTo>
                  <a:pt x="220980" y="332739"/>
                </a:lnTo>
                <a:lnTo>
                  <a:pt x="220980" y="335025"/>
                </a:lnTo>
                <a:lnTo>
                  <a:pt x="224790" y="335025"/>
                </a:lnTo>
                <a:lnTo>
                  <a:pt x="224790" y="332739"/>
                </a:lnTo>
                <a:close/>
              </a:path>
              <a:path w="224789" h="635000">
                <a:moveTo>
                  <a:pt x="3810" y="328929"/>
                </a:moveTo>
                <a:lnTo>
                  <a:pt x="0" y="328929"/>
                </a:lnTo>
                <a:lnTo>
                  <a:pt x="0" y="332613"/>
                </a:lnTo>
                <a:lnTo>
                  <a:pt x="3810" y="332613"/>
                </a:lnTo>
                <a:lnTo>
                  <a:pt x="3810" y="328929"/>
                </a:lnTo>
                <a:close/>
              </a:path>
              <a:path w="224789" h="635000">
                <a:moveTo>
                  <a:pt x="224790" y="328929"/>
                </a:moveTo>
                <a:lnTo>
                  <a:pt x="220980" y="328929"/>
                </a:lnTo>
                <a:lnTo>
                  <a:pt x="220980" y="332613"/>
                </a:lnTo>
                <a:lnTo>
                  <a:pt x="224790" y="332613"/>
                </a:lnTo>
                <a:lnTo>
                  <a:pt x="224790" y="328929"/>
                </a:lnTo>
                <a:close/>
              </a:path>
              <a:path w="224789" h="635000">
                <a:moveTo>
                  <a:pt x="3810" y="326389"/>
                </a:moveTo>
                <a:lnTo>
                  <a:pt x="0" y="326389"/>
                </a:lnTo>
                <a:lnTo>
                  <a:pt x="0" y="328675"/>
                </a:lnTo>
                <a:lnTo>
                  <a:pt x="3810" y="328675"/>
                </a:lnTo>
                <a:lnTo>
                  <a:pt x="3810" y="326389"/>
                </a:lnTo>
                <a:close/>
              </a:path>
              <a:path w="224789" h="635000">
                <a:moveTo>
                  <a:pt x="224790" y="326389"/>
                </a:moveTo>
                <a:lnTo>
                  <a:pt x="220980" y="326389"/>
                </a:lnTo>
                <a:lnTo>
                  <a:pt x="220980" y="328675"/>
                </a:lnTo>
                <a:lnTo>
                  <a:pt x="224790" y="328675"/>
                </a:lnTo>
                <a:lnTo>
                  <a:pt x="224790" y="326389"/>
                </a:lnTo>
                <a:close/>
              </a:path>
              <a:path w="224789" h="635000">
                <a:moveTo>
                  <a:pt x="3810" y="322579"/>
                </a:moveTo>
                <a:lnTo>
                  <a:pt x="0" y="322579"/>
                </a:lnTo>
                <a:lnTo>
                  <a:pt x="0" y="326263"/>
                </a:lnTo>
                <a:lnTo>
                  <a:pt x="3810" y="326263"/>
                </a:lnTo>
                <a:lnTo>
                  <a:pt x="3810" y="322579"/>
                </a:lnTo>
                <a:close/>
              </a:path>
              <a:path w="224789" h="635000">
                <a:moveTo>
                  <a:pt x="224790" y="322579"/>
                </a:moveTo>
                <a:lnTo>
                  <a:pt x="220980" y="322579"/>
                </a:lnTo>
                <a:lnTo>
                  <a:pt x="220980" y="326263"/>
                </a:lnTo>
                <a:lnTo>
                  <a:pt x="224790" y="326263"/>
                </a:lnTo>
                <a:lnTo>
                  <a:pt x="224790" y="322579"/>
                </a:lnTo>
                <a:close/>
              </a:path>
              <a:path w="224789" h="635000">
                <a:moveTo>
                  <a:pt x="3810" y="320039"/>
                </a:moveTo>
                <a:lnTo>
                  <a:pt x="0" y="320039"/>
                </a:lnTo>
                <a:lnTo>
                  <a:pt x="0" y="322325"/>
                </a:lnTo>
                <a:lnTo>
                  <a:pt x="3810" y="322325"/>
                </a:lnTo>
                <a:lnTo>
                  <a:pt x="3810" y="320039"/>
                </a:lnTo>
                <a:close/>
              </a:path>
              <a:path w="224789" h="635000">
                <a:moveTo>
                  <a:pt x="224790" y="320039"/>
                </a:moveTo>
                <a:lnTo>
                  <a:pt x="220980" y="320039"/>
                </a:lnTo>
                <a:lnTo>
                  <a:pt x="220980" y="322325"/>
                </a:lnTo>
                <a:lnTo>
                  <a:pt x="224790" y="322325"/>
                </a:lnTo>
                <a:lnTo>
                  <a:pt x="224790" y="320039"/>
                </a:lnTo>
                <a:close/>
              </a:path>
              <a:path w="224789" h="635000">
                <a:moveTo>
                  <a:pt x="3810" y="316229"/>
                </a:moveTo>
                <a:lnTo>
                  <a:pt x="0" y="316229"/>
                </a:lnTo>
                <a:lnTo>
                  <a:pt x="0" y="319913"/>
                </a:lnTo>
                <a:lnTo>
                  <a:pt x="3810" y="319913"/>
                </a:lnTo>
                <a:lnTo>
                  <a:pt x="3810" y="316229"/>
                </a:lnTo>
                <a:close/>
              </a:path>
              <a:path w="224789" h="635000">
                <a:moveTo>
                  <a:pt x="224790" y="316229"/>
                </a:moveTo>
                <a:lnTo>
                  <a:pt x="220980" y="316229"/>
                </a:lnTo>
                <a:lnTo>
                  <a:pt x="220980" y="319913"/>
                </a:lnTo>
                <a:lnTo>
                  <a:pt x="224790" y="319913"/>
                </a:lnTo>
                <a:lnTo>
                  <a:pt x="224790" y="316229"/>
                </a:lnTo>
                <a:close/>
              </a:path>
              <a:path w="224789" h="635000">
                <a:moveTo>
                  <a:pt x="3810" y="313689"/>
                </a:moveTo>
                <a:lnTo>
                  <a:pt x="0" y="313689"/>
                </a:lnTo>
                <a:lnTo>
                  <a:pt x="0" y="315975"/>
                </a:lnTo>
                <a:lnTo>
                  <a:pt x="3810" y="315975"/>
                </a:lnTo>
                <a:lnTo>
                  <a:pt x="3810" y="313689"/>
                </a:lnTo>
                <a:close/>
              </a:path>
              <a:path w="224789" h="635000">
                <a:moveTo>
                  <a:pt x="224790" y="313689"/>
                </a:moveTo>
                <a:lnTo>
                  <a:pt x="220980" y="313689"/>
                </a:lnTo>
                <a:lnTo>
                  <a:pt x="220980" y="315975"/>
                </a:lnTo>
                <a:lnTo>
                  <a:pt x="224790" y="315975"/>
                </a:lnTo>
                <a:lnTo>
                  <a:pt x="224790" y="313689"/>
                </a:lnTo>
                <a:close/>
              </a:path>
              <a:path w="224789" h="635000">
                <a:moveTo>
                  <a:pt x="3810" y="309879"/>
                </a:moveTo>
                <a:lnTo>
                  <a:pt x="0" y="309879"/>
                </a:lnTo>
                <a:lnTo>
                  <a:pt x="0" y="313563"/>
                </a:lnTo>
                <a:lnTo>
                  <a:pt x="3810" y="313563"/>
                </a:lnTo>
                <a:lnTo>
                  <a:pt x="3810" y="309879"/>
                </a:lnTo>
                <a:close/>
              </a:path>
              <a:path w="224789" h="635000">
                <a:moveTo>
                  <a:pt x="224790" y="309879"/>
                </a:moveTo>
                <a:lnTo>
                  <a:pt x="220980" y="309879"/>
                </a:lnTo>
                <a:lnTo>
                  <a:pt x="220980" y="313563"/>
                </a:lnTo>
                <a:lnTo>
                  <a:pt x="224790" y="313563"/>
                </a:lnTo>
                <a:lnTo>
                  <a:pt x="224790" y="309879"/>
                </a:lnTo>
                <a:close/>
              </a:path>
              <a:path w="224789" h="635000">
                <a:moveTo>
                  <a:pt x="3810" y="307339"/>
                </a:moveTo>
                <a:lnTo>
                  <a:pt x="0" y="307339"/>
                </a:lnTo>
                <a:lnTo>
                  <a:pt x="0" y="309625"/>
                </a:lnTo>
                <a:lnTo>
                  <a:pt x="3810" y="309625"/>
                </a:lnTo>
                <a:lnTo>
                  <a:pt x="3810" y="307339"/>
                </a:lnTo>
                <a:close/>
              </a:path>
              <a:path w="224789" h="635000">
                <a:moveTo>
                  <a:pt x="224790" y="307339"/>
                </a:moveTo>
                <a:lnTo>
                  <a:pt x="220980" y="307339"/>
                </a:lnTo>
                <a:lnTo>
                  <a:pt x="220980" y="309625"/>
                </a:lnTo>
                <a:lnTo>
                  <a:pt x="224790" y="309625"/>
                </a:lnTo>
                <a:lnTo>
                  <a:pt x="224790" y="307339"/>
                </a:lnTo>
                <a:close/>
              </a:path>
              <a:path w="224789" h="635000">
                <a:moveTo>
                  <a:pt x="3810" y="303529"/>
                </a:moveTo>
                <a:lnTo>
                  <a:pt x="0" y="303529"/>
                </a:lnTo>
                <a:lnTo>
                  <a:pt x="0" y="307213"/>
                </a:lnTo>
                <a:lnTo>
                  <a:pt x="3810" y="307213"/>
                </a:lnTo>
                <a:lnTo>
                  <a:pt x="3810" y="303529"/>
                </a:lnTo>
                <a:close/>
              </a:path>
              <a:path w="224789" h="635000">
                <a:moveTo>
                  <a:pt x="224790" y="303529"/>
                </a:moveTo>
                <a:lnTo>
                  <a:pt x="220980" y="303529"/>
                </a:lnTo>
                <a:lnTo>
                  <a:pt x="220980" y="307213"/>
                </a:lnTo>
                <a:lnTo>
                  <a:pt x="224790" y="307213"/>
                </a:lnTo>
                <a:lnTo>
                  <a:pt x="224790" y="303529"/>
                </a:lnTo>
                <a:close/>
              </a:path>
              <a:path w="224789" h="635000">
                <a:moveTo>
                  <a:pt x="3810" y="294639"/>
                </a:moveTo>
                <a:lnTo>
                  <a:pt x="0" y="294639"/>
                </a:lnTo>
                <a:lnTo>
                  <a:pt x="0" y="303275"/>
                </a:lnTo>
                <a:lnTo>
                  <a:pt x="3810" y="303275"/>
                </a:lnTo>
                <a:lnTo>
                  <a:pt x="3810" y="294639"/>
                </a:lnTo>
                <a:close/>
              </a:path>
              <a:path w="224789" h="635000">
                <a:moveTo>
                  <a:pt x="224790" y="294639"/>
                </a:moveTo>
                <a:lnTo>
                  <a:pt x="220980" y="294639"/>
                </a:lnTo>
                <a:lnTo>
                  <a:pt x="220980" y="303275"/>
                </a:lnTo>
                <a:lnTo>
                  <a:pt x="224790" y="303275"/>
                </a:lnTo>
                <a:lnTo>
                  <a:pt x="224790" y="294639"/>
                </a:lnTo>
                <a:close/>
              </a:path>
              <a:path w="224789" h="635000">
                <a:moveTo>
                  <a:pt x="3810" y="290829"/>
                </a:moveTo>
                <a:lnTo>
                  <a:pt x="0" y="290829"/>
                </a:lnTo>
                <a:lnTo>
                  <a:pt x="0" y="294513"/>
                </a:lnTo>
                <a:lnTo>
                  <a:pt x="3810" y="294513"/>
                </a:lnTo>
                <a:lnTo>
                  <a:pt x="3810" y="290829"/>
                </a:lnTo>
                <a:close/>
              </a:path>
              <a:path w="224789" h="635000">
                <a:moveTo>
                  <a:pt x="224790" y="290829"/>
                </a:moveTo>
                <a:lnTo>
                  <a:pt x="220980" y="290829"/>
                </a:lnTo>
                <a:lnTo>
                  <a:pt x="220980" y="294513"/>
                </a:lnTo>
                <a:lnTo>
                  <a:pt x="224790" y="294513"/>
                </a:lnTo>
                <a:lnTo>
                  <a:pt x="224790" y="290829"/>
                </a:lnTo>
                <a:close/>
              </a:path>
              <a:path w="224789" h="635000">
                <a:moveTo>
                  <a:pt x="3810" y="288289"/>
                </a:moveTo>
                <a:lnTo>
                  <a:pt x="0" y="288289"/>
                </a:lnTo>
                <a:lnTo>
                  <a:pt x="0" y="290575"/>
                </a:lnTo>
                <a:lnTo>
                  <a:pt x="3810" y="290575"/>
                </a:lnTo>
                <a:lnTo>
                  <a:pt x="3810" y="288289"/>
                </a:lnTo>
                <a:close/>
              </a:path>
              <a:path w="224789" h="635000">
                <a:moveTo>
                  <a:pt x="224790" y="288289"/>
                </a:moveTo>
                <a:lnTo>
                  <a:pt x="220980" y="288289"/>
                </a:lnTo>
                <a:lnTo>
                  <a:pt x="220980" y="290575"/>
                </a:lnTo>
                <a:lnTo>
                  <a:pt x="224790" y="290575"/>
                </a:lnTo>
                <a:lnTo>
                  <a:pt x="224790" y="288289"/>
                </a:lnTo>
                <a:close/>
              </a:path>
              <a:path w="224789" h="635000">
                <a:moveTo>
                  <a:pt x="3810" y="285750"/>
                </a:moveTo>
                <a:lnTo>
                  <a:pt x="0" y="285750"/>
                </a:lnTo>
                <a:lnTo>
                  <a:pt x="0" y="288163"/>
                </a:lnTo>
                <a:lnTo>
                  <a:pt x="3810" y="288163"/>
                </a:lnTo>
                <a:lnTo>
                  <a:pt x="3810" y="285750"/>
                </a:lnTo>
                <a:close/>
              </a:path>
              <a:path w="224789" h="635000">
                <a:moveTo>
                  <a:pt x="224790" y="285750"/>
                </a:moveTo>
                <a:lnTo>
                  <a:pt x="220980" y="285750"/>
                </a:lnTo>
                <a:lnTo>
                  <a:pt x="220980" y="288163"/>
                </a:lnTo>
                <a:lnTo>
                  <a:pt x="224790" y="288163"/>
                </a:lnTo>
                <a:lnTo>
                  <a:pt x="224790" y="285750"/>
                </a:lnTo>
                <a:close/>
              </a:path>
              <a:path w="224789" h="635000">
                <a:moveTo>
                  <a:pt x="3810" y="355346"/>
                </a:moveTo>
                <a:lnTo>
                  <a:pt x="0" y="355346"/>
                </a:lnTo>
                <a:lnTo>
                  <a:pt x="0" y="393446"/>
                </a:lnTo>
                <a:lnTo>
                  <a:pt x="3810" y="393446"/>
                </a:lnTo>
                <a:lnTo>
                  <a:pt x="3810" y="355346"/>
                </a:lnTo>
                <a:close/>
              </a:path>
              <a:path w="224789" h="635000">
                <a:moveTo>
                  <a:pt x="224790" y="355346"/>
                </a:moveTo>
                <a:lnTo>
                  <a:pt x="220980" y="355346"/>
                </a:lnTo>
                <a:lnTo>
                  <a:pt x="220980" y="393446"/>
                </a:lnTo>
                <a:lnTo>
                  <a:pt x="224790" y="393446"/>
                </a:lnTo>
                <a:lnTo>
                  <a:pt x="224790" y="355346"/>
                </a:lnTo>
                <a:close/>
              </a:path>
              <a:path w="224789" h="635000">
                <a:moveTo>
                  <a:pt x="224790" y="562356"/>
                </a:moveTo>
                <a:lnTo>
                  <a:pt x="220980" y="562356"/>
                </a:lnTo>
                <a:lnTo>
                  <a:pt x="220980" y="563626"/>
                </a:lnTo>
                <a:lnTo>
                  <a:pt x="224790" y="563626"/>
                </a:lnTo>
                <a:lnTo>
                  <a:pt x="224790" y="562356"/>
                </a:lnTo>
                <a:close/>
              </a:path>
              <a:path w="224789" h="635000">
                <a:moveTo>
                  <a:pt x="224790" y="558546"/>
                </a:moveTo>
                <a:lnTo>
                  <a:pt x="220980" y="558546"/>
                </a:lnTo>
                <a:lnTo>
                  <a:pt x="220980" y="561086"/>
                </a:lnTo>
                <a:lnTo>
                  <a:pt x="224790" y="561086"/>
                </a:lnTo>
                <a:lnTo>
                  <a:pt x="224790" y="558546"/>
                </a:lnTo>
                <a:close/>
              </a:path>
              <a:path w="224789" h="635000">
                <a:moveTo>
                  <a:pt x="1270" y="556006"/>
                </a:moveTo>
                <a:lnTo>
                  <a:pt x="0" y="556006"/>
                </a:lnTo>
                <a:lnTo>
                  <a:pt x="0" y="557276"/>
                </a:lnTo>
                <a:lnTo>
                  <a:pt x="1270" y="557276"/>
                </a:lnTo>
                <a:lnTo>
                  <a:pt x="1270" y="556006"/>
                </a:lnTo>
                <a:close/>
              </a:path>
              <a:path w="224789" h="635000">
                <a:moveTo>
                  <a:pt x="2540" y="554736"/>
                </a:moveTo>
                <a:lnTo>
                  <a:pt x="1270" y="554736"/>
                </a:lnTo>
                <a:lnTo>
                  <a:pt x="1270" y="556006"/>
                </a:lnTo>
                <a:lnTo>
                  <a:pt x="2540" y="556006"/>
                </a:lnTo>
                <a:lnTo>
                  <a:pt x="2540" y="554736"/>
                </a:lnTo>
                <a:close/>
              </a:path>
              <a:path w="224789" h="635000">
                <a:moveTo>
                  <a:pt x="3810" y="552196"/>
                </a:moveTo>
                <a:lnTo>
                  <a:pt x="0" y="552196"/>
                </a:lnTo>
                <a:lnTo>
                  <a:pt x="0" y="554736"/>
                </a:lnTo>
                <a:lnTo>
                  <a:pt x="3810" y="554736"/>
                </a:lnTo>
                <a:lnTo>
                  <a:pt x="3810" y="552196"/>
                </a:lnTo>
                <a:close/>
              </a:path>
              <a:path w="224789" h="635000">
                <a:moveTo>
                  <a:pt x="224790" y="556006"/>
                </a:moveTo>
                <a:lnTo>
                  <a:pt x="220980" y="556006"/>
                </a:lnTo>
                <a:lnTo>
                  <a:pt x="220980" y="557276"/>
                </a:lnTo>
                <a:lnTo>
                  <a:pt x="224790" y="557276"/>
                </a:lnTo>
                <a:lnTo>
                  <a:pt x="224790" y="556006"/>
                </a:lnTo>
                <a:close/>
              </a:path>
              <a:path w="224789" h="635000">
                <a:moveTo>
                  <a:pt x="224790" y="552196"/>
                </a:moveTo>
                <a:lnTo>
                  <a:pt x="220980" y="552196"/>
                </a:lnTo>
                <a:lnTo>
                  <a:pt x="220980" y="554736"/>
                </a:lnTo>
                <a:lnTo>
                  <a:pt x="224790" y="554736"/>
                </a:lnTo>
                <a:lnTo>
                  <a:pt x="224790" y="552196"/>
                </a:lnTo>
                <a:close/>
              </a:path>
              <a:path w="224789" h="635000">
                <a:moveTo>
                  <a:pt x="3810" y="549656"/>
                </a:moveTo>
                <a:lnTo>
                  <a:pt x="0" y="549656"/>
                </a:lnTo>
                <a:lnTo>
                  <a:pt x="0" y="550926"/>
                </a:lnTo>
                <a:lnTo>
                  <a:pt x="3810" y="550926"/>
                </a:lnTo>
                <a:lnTo>
                  <a:pt x="3810" y="549656"/>
                </a:lnTo>
                <a:close/>
              </a:path>
              <a:path w="224789" h="635000">
                <a:moveTo>
                  <a:pt x="3810" y="545846"/>
                </a:moveTo>
                <a:lnTo>
                  <a:pt x="0" y="545846"/>
                </a:lnTo>
                <a:lnTo>
                  <a:pt x="0" y="548386"/>
                </a:lnTo>
                <a:lnTo>
                  <a:pt x="3810" y="548386"/>
                </a:lnTo>
                <a:lnTo>
                  <a:pt x="3810" y="545846"/>
                </a:lnTo>
                <a:close/>
              </a:path>
              <a:path w="224789" h="635000">
                <a:moveTo>
                  <a:pt x="224790" y="549656"/>
                </a:moveTo>
                <a:lnTo>
                  <a:pt x="220980" y="549656"/>
                </a:lnTo>
                <a:lnTo>
                  <a:pt x="220980" y="550926"/>
                </a:lnTo>
                <a:lnTo>
                  <a:pt x="224790" y="550926"/>
                </a:lnTo>
                <a:lnTo>
                  <a:pt x="224790" y="549656"/>
                </a:lnTo>
                <a:close/>
              </a:path>
              <a:path w="224789" h="635000">
                <a:moveTo>
                  <a:pt x="224790" y="545846"/>
                </a:moveTo>
                <a:lnTo>
                  <a:pt x="220980" y="545846"/>
                </a:lnTo>
                <a:lnTo>
                  <a:pt x="220980" y="548386"/>
                </a:lnTo>
                <a:lnTo>
                  <a:pt x="224790" y="548386"/>
                </a:lnTo>
                <a:lnTo>
                  <a:pt x="224790" y="545846"/>
                </a:lnTo>
                <a:close/>
              </a:path>
              <a:path w="224789" h="635000">
                <a:moveTo>
                  <a:pt x="3810" y="543306"/>
                </a:moveTo>
                <a:lnTo>
                  <a:pt x="0" y="543306"/>
                </a:lnTo>
                <a:lnTo>
                  <a:pt x="0" y="544576"/>
                </a:lnTo>
                <a:lnTo>
                  <a:pt x="3810" y="544576"/>
                </a:lnTo>
                <a:lnTo>
                  <a:pt x="3810" y="543306"/>
                </a:lnTo>
                <a:close/>
              </a:path>
              <a:path w="224789" h="635000">
                <a:moveTo>
                  <a:pt x="3810" y="539496"/>
                </a:moveTo>
                <a:lnTo>
                  <a:pt x="0" y="539496"/>
                </a:lnTo>
                <a:lnTo>
                  <a:pt x="0" y="542036"/>
                </a:lnTo>
                <a:lnTo>
                  <a:pt x="3810" y="542036"/>
                </a:lnTo>
                <a:lnTo>
                  <a:pt x="3810" y="539496"/>
                </a:lnTo>
                <a:close/>
              </a:path>
              <a:path w="224789" h="635000">
                <a:moveTo>
                  <a:pt x="224790" y="543306"/>
                </a:moveTo>
                <a:lnTo>
                  <a:pt x="220980" y="543306"/>
                </a:lnTo>
                <a:lnTo>
                  <a:pt x="220980" y="544576"/>
                </a:lnTo>
                <a:lnTo>
                  <a:pt x="224790" y="544576"/>
                </a:lnTo>
                <a:lnTo>
                  <a:pt x="224790" y="543306"/>
                </a:lnTo>
                <a:close/>
              </a:path>
              <a:path w="224789" h="635000">
                <a:moveTo>
                  <a:pt x="224790" y="539496"/>
                </a:moveTo>
                <a:lnTo>
                  <a:pt x="220980" y="539496"/>
                </a:lnTo>
                <a:lnTo>
                  <a:pt x="220980" y="542036"/>
                </a:lnTo>
                <a:lnTo>
                  <a:pt x="224790" y="542036"/>
                </a:lnTo>
                <a:lnTo>
                  <a:pt x="224790" y="539496"/>
                </a:lnTo>
                <a:close/>
              </a:path>
              <a:path w="224789" h="635000">
                <a:moveTo>
                  <a:pt x="3810" y="536956"/>
                </a:moveTo>
                <a:lnTo>
                  <a:pt x="0" y="536956"/>
                </a:lnTo>
                <a:lnTo>
                  <a:pt x="0" y="538226"/>
                </a:lnTo>
                <a:lnTo>
                  <a:pt x="3810" y="538226"/>
                </a:lnTo>
                <a:lnTo>
                  <a:pt x="3810" y="536956"/>
                </a:lnTo>
                <a:close/>
              </a:path>
              <a:path w="224789" h="635000">
                <a:moveTo>
                  <a:pt x="3810" y="533146"/>
                </a:moveTo>
                <a:lnTo>
                  <a:pt x="0" y="533146"/>
                </a:lnTo>
                <a:lnTo>
                  <a:pt x="0" y="535686"/>
                </a:lnTo>
                <a:lnTo>
                  <a:pt x="3810" y="535686"/>
                </a:lnTo>
                <a:lnTo>
                  <a:pt x="3810" y="533146"/>
                </a:lnTo>
                <a:close/>
              </a:path>
              <a:path w="224789" h="635000">
                <a:moveTo>
                  <a:pt x="224790" y="536956"/>
                </a:moveTo>
                <a:lnTo>
                  <a:pt x="220980" y="536956"/>
                </a:lnTo>
                <a:lnTo>
                  <a:pt x="220980" y="538226"/>
                </a:lnTo>
                <a:lnTo>
                  <a:pt x="224790" y="538226"/>
                </a:lnTo>
                <a:lnTo>
                  <a:pt x="224790" y="536956"/>
                </a:lnTo>
                <a:close/>
              </a:path>
              <a:path w="224789" h="635000">
                <a:moveTo>
                  <a:pt x="224790" y="533146"/>
                </a:moveTo>
                <a:lnTo>
                  <a:pt x="220980" y="533146"/>
                </a:lnTo>
                <a:lnTo>
                  <a:pt x="220980" y="535686"/>
                </a:lnTo>
                <a:lnTo>
                  <a:pt x="224790" y="535686"/>
                </a:lnTo>
                <a:lnTo>
                  <a:pt x="224790" y="533146"/>
                </a:lnTo>
                <a:close/>
              </a:path>
              <a:path w="224789" h="635000">
                <a:moveTo>
                  <a:pt x="3810" y="530606"/>
                </a:moveTo>
                <a:lnTo>
                  <a:pt x="0" y="530606"/>
                </a:lnTo>
                <a:lnTo>
                  <a:pt x="0" y="531876"/>
                </a:lnTo>
                <a:lnTo>
                  <a:pt x="3810" y="531876"/>
                </a:lnTo>
                <a:lnTo>
                  <a:pt x="3810" y="530606"/>
                </a:lnTo>
                <a:close/>
              </a:path>
              <a:path w="224789" h="635000">
                <a:moveTo>
                  <a:pt x="3810" y="526796"/>
                </a:moveTo>
                <a:lnTo>
                  <a:pt x="0" y="526796"/>
                </a:lnTo>
                <a:lnTo>
                  <a:pt x="0" y="529336"/>
                </a:lnTo>
                <a:lnTo>
                  <a:pt x="3810" y="529336"/>
                </a:lnTo>
                <a:lnTo>
                  <a:pt x="3810" y="526796"/>
                </a:lnTo>
                <a:close/>
              </a:path>
              <a:path w="224789" h="635000">
                <a:moveTo>
                  <a:pt x="224790" y="530606"/>
                </a:moveTo>
                <a:lnTo>
                  <a:pt x="220980" y="530606"/>
                </a:lnTo>
                <a:lnTo>
                  <a:pt x="220980" y="531876"/>
                </a:lnTo>
                <a:lnTo>
                  <a:pt x="224790" y="531876"/>
                </a:lnTo>
                <a:lnTo>
                  <a:pt x="224790" y="530606"/>
                </a:lnTo>
                <a:close/>
              </a:path>
              <a:path w="224789" h="635000">
                <a:moveTo>
                  <a:pt x="224790" y="526796"/>
                </a:moveTo>
                <a:lnTo>
                  <a:pt x="220980" y="526796"/>
                </a:lnTo>
                <a:lnTo>
                  <a:pt x="220980" y="529336"/>
                </a:lnTo>
                <a:lnTo>
                  <a:pt x="224790" y="529336"/>
                </a:lnTo>
                <a:lnTo>
                  <a:pt x="224790" y="526796"/>
                </a:lnTo>
                <a:close/>
              </a:path>
              <a:path w="224789" h="635000">
                <a:moveTo>
                  <a:pt x="3810" y="524256"/>
                </a:moveTo>
                <a:lnTo>
                  <a:pt x="0" y="524256"/>
                </a:lnTo>
                <a:lnTo>
                  <a:pt x="0" y="525526"/>
                </a:lnTo>
                <a:lnTo>
                  <a:pt x="3810" y="525526"/>
                </a:lnTo>
                <a:lnTo>
                  <a:pt x="3810" y="524256"/>
                </a:lnTo>
                <a:close/>
              </a:path>
              <a:path w="224789" h="635000">
                <a:moveTo>
                  <a:pt x="3810" y="520446"/>
                </a:moveTo>
                <a:lnTo>
                  <a:pt x="0" y="520446"/>
                </a:lnTo>
                <a:lnTo>
                  <a:pt x="0" y="522986"/>
                </a:lnTo>
                <a:lnTo>
                  <a:pt x="3810" y="522986"/>
                </a:lnTo>
                <a:lnTo>
                  <a:pt x="3810" y="520446"/>
                </a:lnTo>
                <a:close/>
              </a:path>
              <a:path w="224789" h="635000">
                <a:moveTo>
                  <a:pt x="224790" y="524256"/>
                </a:moveTo>
                <a:lnTo>
                  <a:pt x="220980" y="524256"/>
                </a:lnTo>
                <a:lnTo>
                  <a:pt x="220980" y="525526"/>
                </a:lnTo>
                <a:lnTo>
                  <a:pt x="224790" y="525526"/>
                </a:lnTo>
                <a:lnTo>
                  <a:pt x="224790" y="524256"/>
                </a:lnTo>
                <a:close/>
              </a:path>
              <a:path w="224789" h="635000">
                <a:moveTo>
                  <a:pt x="224790" y="520446"/>
                </a:moveTo>
                <a:lnTo>
                  <a:pt x="220980" y="520446"/>
                </a:lnTo>
                <a:lnTo>
                  <a:pt x="220980" y="522986"/>
                </a:lnTo>
                <a:lnTo>
                  <a:pt x="224790" y="522986"/>
                </a:lnTo>
                <a:lnTo>
                  <a:pt x="224790" y="520446"/>
                </a:lnTo>
                <a:close/>
              </a:path>
              <a:path w="224789" h="635000">
                <a:moveTo>
                  <a:pt x="3810" y="517906"/>
                </a:moveTo>
                <a:lnTo>
                  <a:pt x="0" y="517906"/>
                </a:lnTo>
                <a:lnTo>
                  <a:pt x="0" y="519175"/>
                </a:lnTo>
                <a:lnTo>
                  <a:pt x="3810" y="519175"/>
                </a:lnTo>
                <a:lnTo>
                  <a:pt x="3810" y="517906"/>
                </a:lnTo>
                <a:close/>
              </a:path>
              <a:path w="224789" h="635000">
                <a:moveTo>
                  <a:pt x="3810" y="514096"/>
                </a:moveTo>
                <a:lnTo>
                  <a:pt x="0" y="514096"/>
                </a:lnTo>
                <a:lnTo>
                  <a:pt x="0" y="516636"/>
                </a:lnTo>
                <a:lnTo>
                  <a:pt x="3810" y="516636"/>
                </a:lnTo>
                <a:lnTo>
                  <a:pt x="3810" y="514096"/>
                </a:lnTo>
                <a:close/>
              </a:path>
              <a:path w="224789" h="635000">
                <a:moveTo>
                  <a:pt x="224790" y="517906"/>
                </a:moveTo>
                <a:lnTo>
                  <a:pt x="220980" y="517906"/>
                </a:lnTo>
                <a:lnTo>
                  <a:pt x="220980" y="519175"/>
                </a:lnTo>
                <a:lnTo>
                  <a:pt x="224790" y="519175"/>
                </a:lnTo>
                <a:lnTo>
                  <a:pt x="224790" y="517906"/>
                </a:lnTo>
                <a:close/>
              </a:path>
              <a:path w="224789" h="635000">
                <a:moveTo>
                  <a:pt x="224790" y="514096"/>
                </a:moveTo>
                <a:lnTo>
                  <a:pt x="220980" y="514096"/>
                </a:lnTo>
                <a:lnTo>
                  <a:pt x="220980" y="516636"/>
                </a:lnTo>
                <a:lnTo>
                  <a:pt x="224790" y="516636"/>
                </a:lnTo>
                <a:lnTo>
                  <a:pt x="224790" y="514096"/>
                </a:lnTo>
                <a:close/>
              </a:path>
              <a:path w="224789" h="635000">
                <a:moveTo>
                  <a:pt x="3810" y="511556"/>
                </a:moveTo>
                <a:lnTo>
                  <a:pt x="0" y="511556"/>
                </a:lnTo>
                <a:lnTo>
                  <a:pt x="0" y="512825"/>
                </a:lnTo>
                <a:lnTo>
                  <a:pt x="3810" y="512825"/>
                </a:lnTo>
                <a:lnTo>
                  <a:pt x="3810" y="511556"/>
                </a:lnTo>
                <a:close/>
              </a:path>
              <a:path w="224789" h="635000">
                <a:moveTo>
                  <a:pt x="3810" y="507746"/>
                </a:moveTo>
                <a:lnTo>
                  <a:pt x="0" y="507746"/>
                </a:lnTo>
                <a:lnTo>
                  <a:pt x="0" y="510286"/>
                </a:lnTo>
                <a:lnTo>
                  <a:pt x="3810" y="510286"/>
                </a:lnTo>
                <a:lnTo>
                  <a:pt x="3810" y="507746"/>
                </a:lnTo>
                <a:close/>
              </a:path>
              <a:path w="224789" h="635000">
                <a:moveTo>
                  <a:pt x="224790" y="511556"/>
                </a:moveTo>
                <a:lnTo>
                  <a:pt x="220980" y="511556"/>
                </a:lnTo>
                <a:lnTo>
                  <a:pt x="220980" y="512825"/>
                </a:lnTo>
                <a:lnTo>
                  <a:pt x="224790" y="512825"/>
                </a:lnTo>
                <a:lnTo>
                  <a:pt x="224790" y="511556"/>
                </a:lnTo>
                <a:close/>
              </a:path>
              <a:path w="224789" h="635000">
                <a:moveTo>
                  <a:pt x="224790" y="507746"/>
                </a:moveTo>
                <a:lnTo>
                  <a:pt x="220980" y="507746"/>
                </a:lnTo>
                <a:lnTo>
                  <a:pt x="220980" y="510286"/>
                </a:lnTo>
                <a:lnTo>
                  <a:pt x="224790" y="510286"/>
                </a:lnTo>
                <a:lnTo>
                  <a:pt x="224790" y="507746"/>
                </a:lnTo>
                <a:close/>
              </a:path>
              <a:path w="224789" h="635000">
                <a:moveTo>
                  <a:pt x="3810" y="505206"/>
                </a:moveTo>
                <a:lnTo>
                  <a:pt x="0" y="505206"/>
                </a:lnTo>
                <a:lnTo>
                  <a:pt x="0" y="506475"/>
                </a:lnTo>
                <a:lnTo>
                  <a:pt x="3810" y="506475"/>
                </a:lnTo>
                <a:lnTo>
                  <a:pt x="3810" y="505206"/>
                </a:lnTo>
                <a:close/>
              </a:path>
              <a:path w="224789" h="635000">
                <a:moveTo>
                  <a:pt x="3810" y="501396"/>
                </a:moveTo>
                <a:lnTo>
                  <a:pt x="0" y="501396"/>
                </a:lnTo>
                <a:lnTo>
                  <a:pt x="0" y="503936"/>
                </a:lnTo>
                <a:lnTo>
                  <a:pt x="3810" y="503936"/>
                </a:lnTo>
                <a:lnTo>
                  <a:pt x="3810" y="501396"/>
                </a:lnTo>
                <a:close/>
              </a:path>
              <a:path w="224789" h="635000">
                <a:moveTo>
                  <a:pt x="224790" y="505206"/>
                </a:moveTo>
                <a:lnTo>
                  <a:pt x="220980" y="505206"/>
                </a:lnTo>
                <a:lnTo>
                  <a:pt x="220980" y="506475"/>
                </a:lnTo>
                <a:lnTo>
                  <a:pt x="224790" y="506475"/>
                </a:lnTo>
                <a:lnTo>
                  <a:pt x="224790" y="505206"/>
                </a:lnTo>
                <a:close/>
              </a:path>
              <a:path w="224789" h="635000">
                <a:moveTo>
                  <a:pt x="224790" y="501396"/>
                </a:moveTo>
                <a:lnTo>
                  <a:pt x="220980" y="501396"/>
                </a:lnTo>
                <a:lnTo>
                  <a:pt x="220980" y="503936"/>
                </a:lnTo>
                <a:lnTo>
                  <a:pt x="224790" y="503936"/>
                </a:lnTo>
                <a:lnTo>
                  <a:pt x="224790" y="501396"/>
                </a:lnTo>
                <a:close/>
              </a:path>
              <a:path w="224789" h="635000">
                <a:moveTo>
                  <a:pt x="3810" y="498856"/>
                </a:moveTo>
                <a:lnTo>
                  <a:pt x="0" y="498856"/>
                </a:lnTo>
                <a:lnTo>
                  <a:pt x="0" y="500125"/>
                </a:lnTo>
                <a:lnTo>
                  <a:pt x="3810" y="500125"/>
                </a:lnTo>
                <a:lnTo>
                  <a:pt x="3810" y="498856"/>
                </a:lnTo>
                <a:close/>
              </a:path>
              <a:path w="224789" h="635000">
                <a:moveTo>
                  <a:pt x="3810" y="495046"/>
                </a:moveTo>
                <a:lnTo>
                  <a:pt x="0" y="495046"/>
                </a:lnTo>
                <a:lnTo>
                  <a:pt x="0" y="497586"/>
                </a:lnTo>
                <a:lnTo>
                  <a:pt x="3810" y="497586"/>
                </a:lnTo>
                <a:lnTo>
                  <a:pt x="3810" y="495046"/>
                </a:lnTo>
                <a:close/>
              </a:path>
              <a:path w="224789" h="635000">
                <a:moveTo>
                  <a:pt x="224790" y="498856"/>
                </a:moveTo>
                <a:lnTo>
                  <a:pt x="220980" y="498856"/>
                </a:lnTo>
                <a:lnTo>
                  <a:pt x="220980" y="500125"/>
                </a:lnTo>
                <a:lnTo>
                  <a:pt x="224790" y="500125"/>
                </a:lnTo>
                <a:lnTo>
                  <a:pt x="224790" y="498856"/>
                </a:lnTo>
                <a:close/>
              </a:path>
              <a:path w="224789" h="635000">
                <a:moveTo>
                  <a:pt x="224790" y="495046"/>
                </a:moveTo>
                <a:lnTo>
                  <a:pt x="220980" y="495046"/>
                </a:lnTo>
                <a:lnTo>
                  <a:pt x="220980" y="497586"/>
                </a:lnTo>
                <a:lnTo>
                  <a:pt x="224790" y="497586"/>
                </a:lnTo>
                <a:lnTo>
                  <a:pt x="224790" y="495046"/>
                </a:lnTo>
                <a:close/>
              </a:path>
              <a:path w="224789" h="635000">
                <a:moveTo>
                  <a:pt x="3810" y="492506"/>
                </a:moveTo>
                <a:lnTo>
                  <a:pt x="0" y="492506"/>
                </a:lnTo>
                <a:lnTo>
                  <a:pt x="0" y="493775"/>
                </a:lnTo>
                <a:lnTo>
                  <a:pt x="3810" y="493775"/>
                </a:lnTo>
                <a:lnTo>
                  <a:pt x="3810" y="492506"/>
                </a:lnTo>
                <a:close/>
              </a:path>
              <a:path w="224789" h="635000">
                <a:moveTo>
                  <a:pt x="3810" y="488696"/>
                </a:moveTo>
                <a:lnTo>
                  <a:pt x="0" y="488696"/>
                </a:lnTo>
                <a:lnTo>
                  <a:pt x="0" y="491236"/>
                </a:lnTo>
                <a:lnTo>
                  <a:pt x="3810" y="491236"/>
                </a:lnTo>
                <a:lnTo>
                  <a:pt x="3810" y="488696"/>
                </a:lnTo>
                <a:close/>
              </a:path>
              <a:path w="224789" h="635000">
                <a:moveTo>
                  <a:pt x="224790" y="492506"/>
                </a:moveTo>
                <a:lnTo>
                  <a:pt x="220980" y="492506"/>
                </a:lnTo>
                <a:lnTo>
                  <a:pt x="220980" y="493775"/>
                </a:lnTo>
                <a:lnTo>
                  <a:pt x="224790" y="493775"/>
                </a:lnTo>
                <a:lnTo>
                  <a:pt x="224790" y="492506"/>
                </a:lnTo>
                <a:close/>
              </a:path>
              <a:path w="224789" h="635000">
                <a:moveTo>
                  <a:pt x="224790" y="488696"/>
                </a:moveTo>
                <a:lnTo>
                  <a:pt x="220980" y="488696"/>
                </a:lnTo>
                <a:lnTo>
                  <a:pt x="220980" y="491236"/>
                </a:lnTo>
                <a:lnTo>
                  <a:pt x="224790" y="491236"/>
                </a:lnTo>
                <a:lnTo>
                  <a:pt x="224790" y="488696"/>
                </a:lnTo>
                <a:close/>
              </a:path>
              <a:path w="224789" h="635000">
                <a:moveTo>
                  <a:pt x="3810" y="486156"/>
                </a:moveTo>
                <a:lnTo>
                  <a:pt x="0" y="486156"/>
                </a:lnTo>
                <a:lnTo>
                  <a:pt x="0" y="487425"/>
                </a:lnTo>
                <a:lnTo>
                  <a:pt x="3810" y="487425"/>
                </a:lnTo>
                <a:lnTo>
                  <a:pt x="3810" y="486156"/>
                </a:lnTo>
                <a:close/>
              </a:path>
              <a:path w="224789" h="635000">
                <a:moveTo>
                  <a:pt x="3810" y="482346"/>
                </a:moveTo>
                <a:lnTo>
                  <a:pt x="0" y="482346"/>
                </a:lnTo>
                <a:lnTo>
                  <a:pt x="0" y="484886"/>
                </a:lnTo>
                <a:lnTo>
                  <a:pt x="3810" y="484886"/>
                </a:lnTo>
                <a:lnTo>
                  <a:pt x="3810" y="482346"/>
                </a:lnTo>
                <a:close/>
              </a:path>
              <a:path w="224789" h="635000">
                <a:moveTo>
                  <a:pt x="224790" y="486156"/>
                </a:moveTo>
                <a:lnTo>
                  <a:pt x="220980" y="486156"/>
                </a:lnTo>
                <a:lnTo>
                  <a:pt x="220980" y="487425"/>
                </a:lnTo>
                <a:lnTo>
                  <a:pt x="224790" y="487425"/>
                </a:lnTo>
                <a:lnTo>
                  <a:pt x="224790" y="486156"/>
                </a:lnTo>
                <a:close/>
              </a:path>
              <a:path w="224789" h="635000">
                <a:moveTo>
                  <a:pt x="224790" y="482346"/>
                </a:moveTo>
                <a:lnTo>
                  <a:pt x="220980" y="482346"/>
                </a:lnTo>
                <a:lnTo>
                  <a:pt x="220980" y="484886"/>
                </a:lnTo>
                <a:lnTo>
                  <a:pt x="224790" y="484886"/>
                </a:lnTo>
                <a:lnTo>
                  <a:pt x="224790" y="482346"/>
                </a:lnTo>
                <a:close/>
              </a:path>
              <a:path w="224789" h="635000">
                <a:moveTo>
                  <a:pt x="3810" y="479806"/>
                </a:moveTo>
                <a:lnTo>
                  <a:pt x="0" y="479806"/>
                </a:lnTo>
                <a:lnTo>
                  <a:pt x="0" y="481075"/>
                </a:lnTo>
                <a:lnTo>
                  <a:pt x="3810" y="481075"/>
                </a:lnTo>
                <a:lnTo>
                  <a:pt x="3810" y="479806"/>
                </a:lnTo>
                <a:close/>
              </a:path>
              <a:path w="224789" h="635000">
                <a:moveTo>
                  <a:pt x="3810" y="475996"/>
                </a:moveTo>
                <a:lnTo>
                  <a:pt x="0" y="475996"/>
                </a:lnTo>
                <a:lnTo>
                  <a:pt x="0" y="478536"/>
                </a:lnTo>
                <a:lnTo>
                  <a:pt x="3810" y="478536"/>
                </a:lnTo>
                <a:lnTo>
                  <a:pt x="3810" y="475996"/>
                </a:lnTo>
                <a:close/>
              </a:path>
              <a:path w="224789" h="635000">
                <a:moveTo>
                  <a:pt x="224790" y="479806"/>
                </a:moveTo>
                <a:lnTo>
                  <a:pt x="220980" y="479806"/>
                </a:lnTo>
                <a:lnTo>
                  <a:pt x="220980" y="481075"/>
                </a:lnTo>
                <a:lnTo>
                  <a:pt x="224790" y="481075"/>
                </a:lnTo>
                <a:lnTo>
                  <a:pt x="224790" y="479806"/>
                </a:lnTo>
                <a:close/>
              </a:path>
              <a:path w="224789" h="635000">
                <a:moveTo>
                  <a:pt x="224790" y="475996"/>
                </a:moveTo>
                <a:lnTo>
                  <a:pt x="220980" y="475996"/>
                </a:lnTo>
                <a:lnTo>
                  <a:pt x="220980" y="478536"/>
                </a:lnTo>
                <a:lnTo>
                  <a:pt x="224790" y="478536"/>
                </a:lnTo>
                <a:lnTo>
                  <a:pt x="224790" y="475996"/>
                </a:lnTo>
                <a:close/>
              </a:path>
              <a:path w="224789" h="635000">
                <a:moveTo>
                  <a:pt x="3810" y="473456"/>
                </a:moveTo>
                <a:lnTo>
                  <a:pt x="0" y="473456"/>
                </a:lnTo>
                <a:lnTo>
                  <a:pt x="0" y="474725"/>
                </a:lnTo>
                <a:lnTo>
                  <a:pt x="3810" y="474725"/>
                </a:lnTo>
                <a:lnTo>
                  <a:pt x="3810" y="473456"/>
                </a:lnTo>
                <a:close/>
              </a:path>
              <a:path w="224789" h="635000">
                <a:moveTo>
                  <a:pt x="3810" y="469646"/>
                </a:moveTo>
                <a:lnTo>
                  <a:pt x="0" y="469646"/>
                </a:lnTo>
                <a:lnTo>
                  <a:pt x="0" y="472186"/>
                </a:lnTo>
                <a:lnTo>
                  <a:pt x="3810" y="472186"/>
                </a:lnTo>
                <a:lnTo>
                  <a:pt x="3810" y="469646"/>
                </a:lnTo>
                <a:close/>
              </a:path>
              <a:path w="224789" h="635000">
                <a:moveTo>
                  <a:pt x="224790" y="473456"/>
                </a:moveTo>
                <a:lnTo>
                  <a:pt x="220980" y="473456"/>
                </a:lnTo>
                <a:lnTo>
                  <a:pt x="220980" y="474725"/>
                </a:lnTo>
                <a:lnTo>
                  <a:pt x="224790" y="474725"/>
                </a:lnTo>
                <a:lnTo>
                  <a:pt x="224790" y="473456"/>
                </a:lnTo>
                <a:close/>
              </a:path>
              <a:path w="224789" h="635000">
                <a:moveTo>
                  <a:pt x="224790" y="469646"/>
                </a:moveTo>
                <a:lnTo>
                  <a:pt x="220980" y="469646"/>
                </a:lnTo>
                <a:lnTo>
                  <a:pt x="220980" y="472186"/>
                </a:lnTo>
                <a:lnTo>
                  <a:pt x="224790" y="472186"/>
                </a:lnTo>
                <a:lnTo>
                  <a:pt x="224790" y="469646"/>
                </a:lnTo>
                <a:close/>
              </a:path>
              <a:path w="224789" h="635000">
                <a:moveTo>
                  <a:pt x="3810" y="467106"/>
                </a:moveTo>
                <a:lnTo>
                  <a:pt x="0" y="467106"/>
                </a:lnTo>
                <a:lnTo>
                  <a:pt x="0" y="468375"/>
                </a:lnTo>
                <a:lnTo>
                  <a:pt x="3810" y="468375"/>
                </a:lnTo>
                <a:lnTo>
                  <a:pt x="3810" y="467106"/>
                </a:lnTo>
                <a:close/>
              </a:path>
              <a:path w="224789" h="635000">
                <a:moveTo>
                  <a:pt x="3810" y="463296"/>
                </a:moveTo>
                <a:lnTo>
                  <a:pt x="0" y="463296"/>
                </a:lnTo>
                <a:lnTo>
                  <a:pt x="0" y="465836"/>
                </a:lnTo>
                <a:lnTo>
                  <a:pt x="3810" y="465836"/>
                </a:lnTo>
                <a:lnTo>
                  <a:pt x="3810" y="463296"/>
                </a:lnTo>
                <a:close/>
              </a:path>
              <a:path w="224789" h="635000">
                <a:moveTo>
                  <a:pt x="224790" y="467106"/>
                </a:moveTo>
                <a:lnTo>
                  <a:pt x="220980" y="467106"/>
                </a:lnTo>
                <a:lnTo>
                  <a:pt x="220980" y="468375"/>
                </a:lnTo>
                <a:lnTo>
                  <a:pt x="224790" y="468375"/>
                </a:lnTo>
                <a:lnTo>
                  <a:pt x="224790" y="467106"/>
                </a:lnTo>
                <a:close/>
              </a:path>
              <a:path w="224789" h="635000">
                <a:moveTo>
                  <a:pt x="224790" y="463296"/>
                </a:moveTo>
                <a:lnTo>
                  <a:pt x="220980" y="463296"/>
                </a:lnTo>
                <a:lnTo>
                  <a:pt x="220980" y="465836"/>
                </a:lnTo>
                <a:lnTo>
                  <a:pt x="224790" y="465836"/>
                </a:lnTo>
                <a:lnTo>
                  <a:pt x="224790" y="463296"/>
                </a:lnTo>
                <a:close/>
              </a:path>
              <a:path w="224789" h="635000">
                <a:moveTo>
                  <a:pt x="3810" y="460883"/>
                </a:moveTo>
                <a:lnTo>
                  <a:pt x="0" y="460883"/>
                </a:lnTo>
                <a:lnTo>
                  <a:pt x="0" y="462025"/>
                </a:lnTo>
                <a:lnTo>
                  <a:pt x="3810" y="462025"/>
                </a:lnTo>
                <a:lnTo>
                  <a:pt x="3810" y="460883"/>
                </a:lnTo>
                <a:close/>
              </a:path>
              <a:path w="224789" h="635000">
                <a:moveTo>
                  <a:pt x="3810" y="455675"/>
                </a:moveTo>
                <a:lnTo>
                  <a:pt x="2540" y="455675"/>
                </a:lnTo>
                <a:lnTo>
                  <a:pt x="2540" y="456946"/>
                </a:lnTo>
                <a:lnTo>
                  <a:pt x="0" y="456946"/>
                </a:lnTo>
                <a:lnTo>
                  <a:pt x="0" y="459486"/>
                </a:lnTo>
                <a:lnTo>
                  <a:pt x="3810" y="459486"/>
                </a:lnTo>
                <a:lnTo>
                  <a:pt x="3810" y="455675"/>
                </a:lnTo>
                <a:close/>
              </a:path>
              <a:path w="224789" h="635000">
                <a:moveTo>
                  <a:pt x="2539" y="429133"/>
                </a:moveTo>
                <a:lnTo>
                  <a:pt x="0" y="429133"/>
                </a:lnTo>
                <a:lnTo>
                  <a:pt x="0" y="430275"/>
                </a:lnTo>
                <a:lnTo>
                  <a:pt x="2539" y="430275"/>
                </a:lnTo>
                <a:lnTo>
                  <a:pt x="2539" y="429133"/>
                </a:lnTo>
                <a:close/>
              </a:path>
              <a:path w="224789" h="635000">
                <a:moveTo>
                  <a:pt x="3810" y="425196"/>
                </a:moveTo>
                <a:lnTo>
                  <a:pt x="0" y="425196"/>
                </a:lnTo>
                <a:lnTo>
                  <a:pt x="0" y="427736"/>
                </a:lnTo>
                <a:lnTo>
                  <a:pt x="2539" y="427736"/>
                </a:lnTo>
                <a:lnTo>
                  <a:pt x="2539" y="429133"/>
                </a:lnTo>
                <a:lnTo>
                  <a:pt x="3810" y="429133"/>
                </a:lnTo>
                <a:lnTo>
                  <a:pt x="3810" y="425196"/>
                </a:lnTo>
                <a:close/>
              </a:path>
              <a:path w="224789" h="635000">
                <a:moveTo>
                  <a:pt x="3810" y="422783"/>
                </a:moveTo>
                <a:lnTo>
                  <a:pt x="0" y="422783"/>
                </a:lnTo>
                <a:lnTo>
                  <a:pt x="0" y="423925"/>
                </a:lnTo>
                <a:lnTo>
                  <a:pt x="3810" y="423925"/>
                </a:lnTo>
                <a:lnTo>
                  <a:pt x="3810" y="422783"/>
                </a:lnTo>
                <a:close/>
              </a:path>
              <a:path w="224789" h="635000">
                <a:moveTo>
                  <a:pt x="3810" y="418846"/>
                </a:moveTo>
                <a:lnTo>
                  <a:pt x="0" y="418846"/>
                </a:lnTo>
                <a:lnTo>
                  <a:pt x="0" y="421386"/>
                </a:lnTo>
                <a:lnTo>
                  <a:pt x="3810" y="421386"/>
                </a:lnTo>
                <a:lnTo>
                  <a:pt x="3810" y="418846"/>
                </a:lnTo>
                <a:close/>
              </a:path>
              <a:path w="224789" h="635000">
                <a:moveTo>
                  <a:pt x="3810" y="416433"/>
                </a:moveTo>
                <a:lnTo>
                  <a:pt x="0" y="416433"/>
                </a:lnTo>
                <a:lnTo>
                  <a:pt x="0" y="417575"/>
                </a:lnTo>
                <a:lnTo>
                  <a:pt x="3810" y="417575"/>
                </a:lnTo>
                <a:lnTo>
                  <a:pt x="3810" y="416433"/>
                </a:lnTo>
                <a:close/>
              </a:path>
              <a:path w="224789" h="635000">
                <a:moveTo>
                  <a:pt x="3810" y="412496"/>
                </a:moveTo>
                <a:lnTo>
                  <a:pt x="0" y="412496"/>
                </a:lnTo>
                <a:lnTo>
                  <a:pt x="0" y="415036"/>
                </a:lnTo>
                <a:lnTo>
                  <a:pt x="3810" y="415036"/>
                </a:lnTo>
                <a:lnTo>
                  <a:pt x="3810" y="412496"/>
                </a:lnTo>
                <a:close/>
              </a:path>
              <a:path w="224789" h="635000">
                <a:moveTo>
                  <a:pt x="3810" y="410083"/>
                </a:moveTo>
                <a:lnTo>
                  <a:pt x="0" y="410083"/>
                </a:lnTo>
                <a:lnTo>
                  <a:pt x="0" y="411225"/>
                </a:lnTo>
                <a:lnTo>
                  <a:pt x="3810" y="411225"/>
                </a:lnTo>
                <a:lnTo>
                  <a:pt x="3810" y="410083"/>
                </a:lnTo>
                <a:close/>
              </a:path>
              <a:path w="224789" h="635000">
                <a:moveTo>
                  <a:pt x="3810" y="406146"/>
                </a:moveTo>
                <a:lnTo>
                  <a:pt x="0" y="406146"/>
                </a:lnTo>
                <a:lnTo>
                  <a:pt x="0" y="408686"/>
                </a:lnTo>
                <a:lnTo>
                  <a:pt x="3810" y="408686"/>
                </a:lnTo>
                <a:lnTo>
                  <a:pt x="3810" y="406146"/>
                </a:lnTo>
                <a:close/>
              </a:path>
              <a:path w="224789" h="635000">
                <a:moveTo>
                  <a:pt x="224790" y="460756"/>
                </a:moveTo>
                <a:lnTo>
                  <a:pt x="220980" y="460756"/>
                </a:lnTo>
                <a:lnTo>
                  <a:pt x="220980" y="462025"/>
                </a:lnTo>
                <a:lnTo>
                  <a:pt x="224790" y="462025"/>
                </a:lnTo>
                <a:lnTo>
                  <a:pt x="224790" y="460756"/>
                </a:lnTo>
                <a:close/>
              </a:path>
              <a:path w="224789" h="635000">
                <a:moveTo>
                  <a:pt x="224790" y="456946"/>
                </a:moveTo>
                <a:lnTo>
                  <a:pt x="220980" y="456946"/>
                </a:lnTo>
                <a:lnTo>
                  <a:pt x="220980" y="459486"/>
                </a:lnTo>
                <a:lnTo>
                  <a:pt x="224790" y="459486"/>
                </a:lnTo>
                <a:lnTo>
                  <a:pt x="224790" y="456946"/>
                </a:lnTo>
                <a:close/>
              </a:path>
              <a:path w="224789" h="635000">
                <a:moveTo>
                  <a:pt x="224790" y="454406"/>
                </a:moveTo>
                <a:lnTo>
                  <a:pt x="220980" y="454406"/>
                </a:lnTo>
                <a:lnTo>
                  <a:pt x="220980" y="455675"/>
                </a:lnTo>
                <a:lnTo>
                  <a:pt x="224790" y="455675"/>
                </a:lnTo>
                <a:lnTo>
                  <a:pt x="224790" y="454406"/>
                </a:lnTo>
                <a:close/>
              </a:path>
              <a:path w="224789" h="635000">
                <a:moveTo>
                  <a:pt x="224790" y="450596"/>
                </a:moveTo>
                <a:lnTo>
                  <a:pt x="220980" y="450596"/>
                </a:lnTo>
                <a:lnTo>
                  <a:pt x="220980" y="453136"/>
                </a:lnTo>
                <a:lnTo>
                  <a:pt x="224790" y="453136"/>
                </a:lnTo>
                <a:lnTo>
                  <a:pt x="224790" y="450596"/>
                </a:lnTo>
                <a:close/>
              </a:path>
              <a:path w="224789" h="635000">
                <a:moveTo>
                  <a:pt x="224790" y="448056"/>
                </a:moveTo>
                <a:lnTo>
                  <a:pt x="220980" y="448056"/>
                </a:lnTo>
                <a:lnTo>
                  <a:pt x="220980" y="449325"/>
                </a:lnTo>
                <a:lnTo>
                  <a:pt x="224790" y="449325"/>
                </a:lnTo>
                <a:lnTo>
                  <a:pt x="224790" y="448056"/>
                </a:lnTo>
                <a:close/>
              </a:path>
              <a:path w="224789" h="635000">
                <a:moveTo>
                  <a:pt x="224790" y="444246"/>
                </a:moveTo>
                <a:lnTo>
                  <a:pt x="220980" y="444246"/>
                </a:lnTo>
                <a:lnTo>
                  <a:pt x="220980" y="446786"/>
                </a:lnTo>
                <a:lnTo>
                  <a:pt x="224790" y="446786"/>
                </a:lnTo>
                <a:lnTo>
                  <a:pt x="224790" y="444246"/>
                </a:lnTo>
                <a:close/>
              </a:path>
              <a:path w="224789" h="635000">
                <a:moveTo>
                  <a:pt x="224790" y="441706"/>
                </a:moveTo>
                <a:lnTo>
                  <a:pt x="220980" y="441706"/>
                </a:lnTo>
                <a:lnTo>
                  <a:pt x="220980" y="442975"/>
                </a:lnTo>
                <a:lnTo>
                  <a:pt x="224790" y="442975"/>
                </a:lnTo>
                <a:lnTo>
                  <a:pt x="224790" y="441706"/>
                </a:lnTo>
                <a:close/>
              </a:path>
              <a:path w="224789" h="635000">
                <a:moveTo>
                  <a:pt x="224790" y="437896"/>
                </a:moveTo>
                <a:lnTo>
                  <a:pt x="220980" y="437896"/>
                </a:lnTo>
                <a:lnTo>
                  <a:pt x="220980" y="440436"/>
                </a:lnTo>
                <a:lnTo>
                  <a:pt x="224790" y="440436"/>
                </a:lnTo>
                <a:lnTo>
                  <a:pt x="224790" y="437896"/>
                </a:lnTo>
                <a:close/>
              </a:path>
              <a:path w="224789" h="635000">
                <a:moveTo>
                  <a:pt x="224790" y="435356"/>
                </a:moveTo>
                <a:lnTo>
                  <a:pt x="220980" y="435356"/>
                </a:lnTo>
                <a:lnTo>
                  <a:pt x="220980" y="436625"/>
                </a:lnTo>
                <a:lnTo>
                  <a:pt x="224790" y="436625"/>
                </a:lnTo>
                <a:lnTo>
                  <a:pt x="224790" y="435356"/>
                </a:lnTo>
                <a:close/>
              </a:path>
              <a:path w="224789" h="635000">
                <a:moveTo>
                  <a:pt x="224790" y="431546"/>
                </a:moveTo>
                <a:lnTo>
                  <a:pt x="220980" y="431546"/>
                </a:lnTo>
                <a:lnTo>
                  <a:pt x="220980" y="434086"/>
                </a:lnTo>
                <a:lnTo>
                  <a:pt x="224790" y="434086"/>
                </a:lnTo>
                <a:lnTo>
                  <a:pt x="224790" y="431546"/>
                </a:lnTo>
                <a:close/>
              </a:path>
              <a:path w="224789" h="635000">
                <a:moveTo>
                  <a:pt x="224790" y="429006"/>
                </a:moveTo>
                <a:lnTo>
                  <a:pt x="220980" y="429006"/>
                </a:lnTo>
                <a:lnTo>
                  <a:pt x="220980" y="430275"/>
                </a:lnTo>
                <a:lnTo>
                  <a:pt x="224790" y="430275"/>
                </a:lnTo>
                <a:lnTo>
                  <a:pt x="224790" y="429006"/>
                </a:lnTo>
                <a:close/>
              </a:path>
              <a:path w="224789" h="635000">
                <a:moveTo>
                  <a:pt x="224790" y="425196"/>
                </a:moveTo>
                <a:lnTo>
                  <a:pt x="220980" y="425196"/>
                </a:lnTo>
                <a:lnTo>
                  <a:pt x="220980" y="427736"/>
                </a:lnTo>
                <a:lnTo>
                  <a:pt x="224790" y="427736"/>
                </a:lnTo>
                <a:lnTo>
                  <a:pt x="224790" y="425196"/>
                </a:lnTo>
                <a:close/>
              </a:path>
              <a:path w="224789" h="635000">
                <a:moveTo>
                  <a:pt x="224790" y="422656"/>
                </a:moveTo>
                <a:lnTo>
                  <a:pt x="220980" y="422656"/>
                </a:lnTo>
                <a:lnTo>
                  <a:pt x="220980" y="423925"/>
                </a:lnTo>
                <a:lnTo>
                  <a:pt x="224790" y="423925"/>
                </a:lnTo>
                <a:lnTo>
                  <a:pt x="224790" y="422656"/>
                </a:lnTo>
                <a:close/>
              </a:path>
              <a:path w="224789" h="635000">
                <a:moveTo>
                  <a:pt x="224790" y="418846"/>
                </a:moveTo>
                <a:lnTo>
                  <a:pt x="220980" y="418846"/>
                </a:lnTo>
                <a:lnTo>
                  <a:pt x="220980" y="421386"/>
                </a:lnTo>
                <a:lnTo>
                  <a:pt x="224790" y="421386"/>
                </a:lnTo>
                <a:lnTo>
                  <a:pt x="224790" y="418846"/>
                </a:lnTo>
                <a:close/>
              </a:path>
              <a:path w="224789" h="635000">
                <a:moveTo>
                  <a:pt x="224790" y="416306"/>
                </a:moveTo>
                <a:lnTo>
                  <a:pt x="220980" y="416306"/>
                </a:lnTo>
                <a:lnTo>
                  <a:pt x="220980" y="417575"/>
                </a:lnTo>
                <a:lnTo>
                  <a:pt x="224790" y="417575"/>
                </a:lnTo>
                <a:lnTo>
                  <a:pt x="224790" y="416306"/>
                </a:lnTo>
                <a:close/>
              </a:path>
              <a:path w="224789" h="635000">
                <a:moveTo>
                  <a:pt x="224790" y="412496"/>
                </a:moveTo>
                <a:lnTo>
                  <a:pt x="220980" y="412496"/>
                </a:lnTo>
                <a:lnTo>
                  <a:pt x="220980" y="415036"/>
                </a:lnTo>
                <a:lnTo>
                  <a:pt x="224790" y="415036"/>
                </a:lnTo>
                <a:lnTo>
                  <a:pt x="224790" y="412496"/>
                </a:lnTo>
                <a:close/>
              </a:path>
              <a:path w="224789" h="635000">
                <a:moveTo>
                  <a:pt x="224790" y="409956"/>
                </a:moveTo>
                <a:lnTo>
                  <a:pt x="220980" y="409956"/>
                </a:lnTo>
                <a:lnTo>
                  <a:pt x="220980" y="411225"/>
                </a:lnTo>
                <a:lnTo>
                  <a:pt x="224790" y="411225"/>
                </a:lnTo>
                <a:lnTo>
                  <a:pt x="224790" y="409956"/>
                </a:lnTo>
                <a:close/>
              </a:path>
              <a:path w="224789" h="635000">
                <a:moveTo>
                  <a:pt x="224790" y="406146"/>
                </a:moveTo>
                <a:lnTo>
                  <a:pt x="220980" y="406146"/>
                </a:lnTo>
                <a:lnTo>
                  <a:pt x="220980" y="408686"/>
                </a:lnTo>
                <a:lnTo>
                  <a:pt x="224790" y="408686"/>
                </a:lnTo>
                <a:lnTo>
                  <a:pt x="224790" y="406146"/>
                </a:lnTo>
                <a:close/>
              </a:path>
              <a:path w="224789" h="635000">
                <a:moveTo>
                  <a:pt x="3810" y="403606"/>
                </a:moveTo>
                <a:lnTo>
                  <a:pt x="0" y="403606"/>
                </a:lnTo>
                <a:lnTo>
                  <a:pt x="0" y="404875"/>
                </a:lnTo>
                <a:lnTo>
                  <a:pt x="3810" y="404875"/>
                </a:lnTo>
                <a:lnTo>
                  <a:pt x="3810" y="403606"/>
                </a:lnTo>
                <a:close/>
              </a:path>
              <a:path w="224789" h="635000">
                <a:moveTo>
                  <a:pt x="3810" y="399796"/>
                </a:moveTo>
                <a:lnTo>
                  <a:pt x="0" y="399796"/>
                </a:lnTo>
                <a:lnTo>
                  <a:pt x="0" y="402336"/>
                </a:lnTo>
                <a:lnTo>
                  <a:pt x="3810" y="402336"/>
                </a:lnTo>
                <a:lnTo>
                  <a:pt x="3810" y="399796"/>
                </a:lnTo>
                <a:close/>
              </a:path>
              <a:path w="224789" h="635000">
                <a:moveTo>
                  <a:pt x="224790" y="403606"/>
                </a:moveTo>
                <a:lnTo>
                  <a:pt x="220980" y="403606"/>
                </a:lnTo>
                <a:lnTo>
                  <a:pt x="220980" y="404875"/>
                </a:lnTo>
                <a:lnTo>
                  <a:pt x="224790" y="404875"/>
                </a:lnTo>
                <a:lnTo>
                  <a:pt x="224790" y="403606"/>
                </a:lnTo>
                <a:close/>
              </a:path>
              <a:path w="224789" h="635000">
                <a:moveTo>
                  <a:pt x="224790" y="399796"/>
                </a:moveTo>
                <a:lnTo>
                  <a:pt x="220980" y="399796"/>
                </a:lnTo>
                <a:lnTo>
                  <a:pt x="220980" y="402336"/>
                </a:lnTo>
                <a:lnTo>
                  <a:pt x="224790" y="402336"/>
                </a:lnTo>
                <a:lnTo>
                  <a:pt x="224790" y="399796"/>
                </a:lnTo>
                <a:close/>
              </a:path>
              <a:path w="224789" h="635000">
                <a:moveTo>
                  <a:pt x="3810" y="394716"/>
                </a:moveTo>
                <a:lnTo>
                  <a:pt x="0" y="394716"/>
                </a:lnTo>
                <a:lnTo>
                  <a:pt x="0" y="398525"/>
                </a:lnTo>
                <a:lnTo>
                  <a:pt x="3810" y="398525"/>
                </a:lnTo>
                <a:lnTo>
                  <a:pt x="3810" y="394716"/>
                </a:lnTo>
                <a:close/>
              </a:path>
              <a:path w="224789" h="635000">
                <a:moveTo>
                  <a:pt x="224790" y="394716"/>
                </a:moveTo>
                <a:lnTo>
                  <a:pt x="220980" y="394716"/>
                </a:lnTo>
                <a:lnTo>
                  <a:pt x="220980" y="398525"/>
                </a:lnTo>
                <a:lnTo>
                  <a:pt x="224790" y="398525"/>
                </a:lnTo>
                <a:lnTo>
                  <a:pt x="224790" y="394716"/>
                </a:lnTo>
                <a:close/>
              </a:path>
              <a:path w="224789" h="635000">
                <a:moveTo>
                  <a:pt x="224790" y="564896"/>
                </a:moveTo>
                <a:lnTo>
                  <a:pt x="220980" y="564896"/>
                </a:lnTo>
                <a:lnTo>
                  <a:pt x="220980" y="622046"/>
                </a:lnTo>
                <a:lnTo>
                  <a:pt x="224790" y="622046"/>
                </a:lnTo>
                <a:lnTo>
                  <a:pt x="224790" y="564896"/>
                </a:lnTo>
                <a:close/>
              </a:path>
              <a:path w="224789" h="635000">
                <a:moveTo>
                  <a:pt x="224790" y="622046"/>
                </a:moveTo>
                <a:lnTo>
                  <a:pt x="220980" y="622046"/>
                </a:lnTo>
                <a:lnTo>
                  <a:pt x="220980" y="632206"/>
                </a:lnTo>
                <a:lnTo>
                  <a:pt x="172720" y="632206"/>
                </a:lnTo>
                <a:lnTo>
                  <a:pt x="172720" y="634746"/>
                </a:lnTo>
                <a:lnTo>
                  <a:pt x="224790" y="634746"/>
                </a:lnTo>
                <a:lnTo>
                  <a:pt x="224790" y="622046"/>
                </a:lnTo>
                <a:close/>
              </a:path>
            </a:pathLst>
          </a:custGeom>
          <a:solidFill>
            <a:srgbClr val="87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0" name="bk object 4950"/>
          <p:cNvSpPr/>
          <p:nvPr/>
        </p:nvSpPr>
        <p:spPr>
          <a:xfrm>
            <a:off x="5723890" y="2936367"/>
            <a:ext cx="217170" cy="628650"/>
          </a:xfrm>
          <a:custGeom>
            <a:avLst/>
            <a:gdLst/>
            <a:ahLst/>
            <a:cxnLst/>
            <a:rect l="l" t="t" r="r" b="b"/>
            <a:pathLst>
              <a:path w="217170" h="628650">
                <a:moveTo>
                  <a:pt x="3810" y="74929"/>
                </a:moveTo>
                <a:lnTo>
                  <a:pt x="0" y="74929"/>
                </a:lnTo>
                <a:lnTo>
                  <a:pt x="0" y="84962"/>
                </a:lnTo>
                <a:lnTo>
                  <a:pt x="3810" y="84962"/>
                </a:lnTo>
                <a:lnTo>
                  <a:pt x="3810" y="74929"/>
                </a:lnTo>
                <a:close/>
              </a:path>
              <a:path w="217170" h="628650">
                <a:moveTo>
                  <a:pt x="217170" y="74929"/>
                </a:moveTo>
                <a:lnTo>
                  <a:pt x="214630" y="74929"/>
                </a:lnTo>
                <a:lnTo>
                  <a:pt x="214630" y="77470"/>
                </a:lnTo>
                <a:lnTo>
                  <a:pt x="213360" y="77470"/>
                </a:lnTo>
                <a:lnTo>
                  <a:pt x="213360" y="84962"/>
                </a:lnTo>
                <a:lnTo>
                  <a:pt x="217170" y="84962"/>
                </a:lnTo>
                <a:lnTo>
                  <a:pt x="217170" y="74929"/>
                </a:lnTo>
                <a:close/>
              </a:path>
              <a:path w="217170" h="628650">
                <a:moveTo>
                  <a:pt x="217170" y="71120"/>
                </a:moveTo>
                <a:lnTo>
                  <a:pt x="214630" y="71120"/>
                </a:lnTo>
                <a:lnTo>
                  <a:pt x="214630" y="74802"/>
                </a:lnTo>
                <a:lnTo>
                  <a:pt x="217170" y="74802"/>
                </a:lnTo>
                <a:lnTo>
                  <a:pt x="217170" y="71120"/>
                </a:lnTo>
                <a:close/>
              </a:path>
              <a:path w="217170" h="628650">
                <a:moveTo>
                  <a:pt x="3810" y="71120"/>
                </a:moveTo>
                <a:lnTo>
                  <a:pt x="0" y="71120"/>
                </a:lnTo>
                <a:lnTo>
                  <a:pt x="0" y="74802"/>
                </a:lnTo>
                <a:lnTo>
                  <a:pt x="3810" y="74802"/>
                </a:lnTo>
                <a:lnTo>
                  <a:pt x="3810" y="71120"/>
                </a:lnTo>
                <a:close/>
              </a:path>
              <a:path w="217170" h="628650">
                <a:moveTo>
                  <a:pt x="3810" y="68579"/>
                </a:moveTo>
                <a:lnTo>
                  <a:pt x="0" y="68579"/>
                </a:lnTo>
                <a:lnTo>
                  <a:pt x="0" y="70992"/>
                </a:lnTo>
                <a:lnTo>
                  <a:pt x="3810" y="70992"/>
                </a:lnTo>
                <a:lnTo>
                  <a:pt x="3810" y="68579"/>
                </a:lnTo>
                <a:close/>
              </a:path>
              <a:path w="217170" h="628650">
                <a:moveTo>
                  <a:pt x="3810" y="64770"/>
                </a:moveTo>
                <a:lnTo>
                  <a:pt x="0" y="64770"/>
                </a:lnTo>
                <a:lnTo>
                  <a:pt x="0" y="68452"/>
                </a:lnTo>
                <a:lnTo>
                  <a:pt x="3810" y="68452"/>
                </a:lnTo>
                <a:lnTo>
                  <a:pt x="3810" y="64770"/>
                </a:lnTo>
                <a:close/>
              </a:path>
              <a:path w="217170" h="628650">
                <a:moveTo>
                  <a:pt x="217170" y="68579"/>
                </a:moveTo>
                <a:lnTo>
                  <a:pt x="214630" y="68579"/>
                </a:lnTo>
                <a:lnTo>
                  <a:pt x="214630" y="70992"/>
                </a:lnTo>
                <a:lnTo>
                  <a:pt x="217170" y="70992"/>
                </a:lnTo>
                <a:lnTo>
                  <a:pt x="217170" y="68579"/>
                </a:lnTo>
                <a:close/>
              </a:path>
              <a:path w="217170" h="628650">
                <a:moveTo>
                  <a:pt x="217170" y="64770"/>
                </a:moveTo>
                <a:lnTo>
                  <a:pt x="215900" y="64770"/>
                </a:lnTo>
                <a:lnTo>
                  <a:pt x="215900" y="67310"/>
                </a:lnTo>
                <a:lnTo>
                  <a:pt x="214630" y="67310"/>
                </a:lnTo>
                <a:lnTo>
                  <a:pt x="214630" y="68452"/>
                </a:lnTo>
                <a:lnTo>
                  <a:pt x="217170" y="68452"/>
                </a:lnTo>
                <a:lnTo>
                  <a:pt x="217170" y="64770"/>
                </a:lnTo>
                <a:close/>
              </a:path>
              <a:path w="217170" h="628650">
                <a:moveTo>
                  <a:pt x="217170" y="62229"/>
                </a:moveTo>
                <a:lnTo>
                  <a:pt x="215900" y="62229"/>
                </a:lnTo>
                <a:lnTo>
                  <a:pt x="215900" y="64642"/>
                </a:lnTo>
                <a:lnTo>
                  <a:pt x="217170" y="64642"/>
                </a:lnTo>
                <a:lnTo>
                  <a:pt x="217170" y="62229"/>
                </a:lnTo>
                <a:close/>
              </a:path>
              <a:path w="217170" h="628650">
                <a:moveTo>
                  <a:pt x="3810" y="62229"/>
                </a:moveTo>
                <a:lnTo>
                  <a:pt x="0" y="62229"/>
                </a:lnTo>
                <a:lnTo>
                  <a:pt x="0" y="64642"/>
                </a:lnTo>
                <a:lnTo>
                  <a:pt x="3810" y="64642"/>
                </a:lnTo>
                <a:lnTo>
                  <a:pt x="3810" y="62229"/>
                </a:lnTo>
                <a:close/>
              </a:path>
              <a:path w="217170" h="628650">
                <a:moveTo>
                  <a:pt x="3810" y="58420"/>
                </a:moveTo>
                <a:lnTo>
                  <a:pt x="0" y="58420"/>
                </a:lnTo>
                <a:lnTo>
                  <a:pt x="0" y="62102"/>
                </a:lnTo>
                <a:lnTo>
                  <a:pt x="3810" y="62102"/>
                </a:lnTo>
                <a:lnTo>
                  <a:pt x="3810" y="58420"/>
                </a:lnTo>
                <a:close/>
              </a:path>
              <a:path w="217170" h="628650">
                <a:moveTo>
                  <a:pt x="3810" y="55879"/>
                </a:moveTo>
                <a:lnTo>
                  <a:pt x="0" y="55879"/>
                </a:lnTo>
                <a:lnTo>
                  <a:pt x="0" y="58292"/>
                </a:lnTo>
                <a:lnTo>
                  <a:pt x="3810" y="58292"/>
                </a:lnTo>
                <a:lnTo>
                  <a:pt x="3810" y="55879"/>
                </a:lnTo>
                <a:close/>
              </a:path>
              <a:path w="217170" h="628650">
                <a:moveTo>
                  <a:pt x="3810" y="52070"/>
                </a:moveTo>
                <a:lnTo>
                  <a:pt x="0" y="52070"/>
                </a:lnTo>
                <a:lnTo>
                  <a:pt x="0" y="55752"/>
                </a:lnTo>
                <a:lnTo>
                  <a:pt x="3810" y="55752"/>
                </a:lnTo>
                <a:lnTo>
                  <a:pt x="3810" y="52070"/>
                </a:lnTo>
                <a:close/>
              </a:path>
              <a:path w="217170" h="628650">
                <a:moveTo>
                  <a:pt x="3810" y="49529"/>
                </a:moveTo>
                <a:lnTo>
                  <a:pt x="0" y="49529"/>
                </a:lnTo>
                <a:lnTo>
                  <a:pt x="0" y="51942"/>
                </a:lnTo>
                <a:lnTo>
                  <a:pt x="3810" y="51942"/>
                </a:lnTo>
                <a:lnTo>
                  <a:pt x="3810" y="49529"/>
                </a:lnTo>
                <a:close/>
              </a:path>
              <a:path w="217170" h="628650">
                <a:moveTo>
                  <a:pt x="3810" y="45720"/>
                </a:moveTo>
                <a:lnTo>
                  <a:pt x="0" y="45720"/>
                </a:lnTo>
                <a:lnTo>
                  <a:pt x="0" y="49402"/>
                </a:lnTo>
                <a:lnTo>
                  <a:pt x="3810" y="49402"/>
                </a:lnTo>
                <a:lnTo>
                  <a:pt x="3810" y="45720"/>
                </a:lnTo>
                <a:close/>
              </a:path>
              <a:path w="217170" h="628650">
                <a:moveTo>
                  <a:pt x="3810" y="43179"/>
                </a:moveTo>
                <a:lnTo>
                  <a:pt x="0" y="43179"/>
                </a:lnTo>
                <a:lnTo>
                  <a:pt x="0" y="45592"/>
                </a:lnTo>
                <a:lnTo>
                  <a:pt x="3810" y="45592"/>
                </a:lnTo>
                <a:lnTo>
                  <a:pt x="3810" y="43179"/>
                </a:lnTo>
                <a:close/>
              </a:path>
              <a:path w="217170" h="628650">
                <a:moveTo>
                  <a:pt x="217170" y="58420"/>
                </a:moveTo>
                <a:lnTo>
                  <a:pt x="215900" y="58420"/>
                </a:lnTo>
                <a:lnTo>
                  <a:pt x="215900" y="62102"/>
                </a:lnTo>
                <a:lnTo>
                  <a:pt x="217170" y="62102"/>
                </a:lnTo>
                <a:lnTo>
                  <a:pt x="217170" y="58420"/>
                </a:lnTo>
                <a:close/>
              </a:path>
              <a:path w="217170" h="628650">
                <a:moveTo>
                  <a:pt x="217170" y="57150"/>
                </a:moveTo>
                <a:lnTo>
                  <a:pt x="215900" y="57150"/>
                </a:lnTo>
                <a:lnTo>
                  <a:pt x="215900" y="58292"/>
                </a:lnTo>
                <a:lnTo>
                  <a:pt x="217170" y="58292"/>
                </a:lnTo>
                <a:lnTo>
                  <a:pt x="217170" y="57150"/>
                </a:lnTo>
                <a:close/>
              </a:path>
              <a:path w="217170" h="628650">
                <a:moveTo>
                  <a:pt x="3810" y="39497"/>
                </a:moveTo>
                <a:lnTo>
                  <a:pt x="0" y="39497"/>
                </a:lnTo>
                <a:lnTo>
                  <a:pt x="0" y="43052"/>
                </a:lnTo>
                <a:lnTo>
                  <a:pt x="3810" y="43052"/>
                </a:lnTo>
                <a:lnTo>
                  <a:pt x="3810" y="39497"/>
                </a:lnTo>
                <a:close/>
              </a:path>
              <a:path w="217170" h="628650">
                <a:moveTo>
                  <a:pt x="3810" y="36829"/>
                </a:moveTo>
                <a:lnTo>
                  <a:pt x="1270" y="36829"/>
                </a:lnTo>
                <a:lnTo>
                  <a:pt x="1270" y="38226"/>
                </a:lnTo>
                <a:lnTo>
                  <a:pt x="0" y="38226"/>
                </a:lnTo>
                <a:lnTo>
                  <a:pt x="0" y="39242"/>
                </a:lnTo>
                <a:lnTo>
                  <a:pt x="3810" y="39242"/>
                </a:lnTo>
                <a:lnTo>
                  <a:pt x="3810" y="36829"/>
                </a:lnTo>
                <a:close/>
              </a:path>
              <a:path w="217170" h="628650">
                <a:moveTo>
                  <a:pt x="3810" y="34289"/>
                </a:moveTo>
                <a:lnTo>
                  <a:pt x="2539" y="34289"/>
                </a:lnTo>
                <a:lnTo>
                  <a:pt x="2539" y="35687"/>
                </a:lnTo>
                <a:lnTo>
                  <a:pt x="1270" y="35687"/>
                </a:lnTo>
                <a:lnTo>
                  <a:pt x="1270" y="36702"/>
                </a:lnTo>
                <a:lnTo>
                  <a:pt x="3810" y="36702"/>
                </a:lnTo>
                <a:lnTo>
                  <a:pt x="3810" y="34289"/>
                </a:lnTo>
                <a:close/>
              </a:path>
              <a:path w="217170" h="628650">
                <a:moveTo>
                  <a:pt x="26670" y="1142"/>
                </a:moveTo>
                <a:lnTo>
                  <a:pt x="25400" y="1142"/>
                </a:lnTo>
                <a:lnTo>
                  <a:pt x="25400" y="3810"/>
                </a:lnTo>
                <a:lnTo>
                  <a:pt x="182879" y="3810"/>
                </a:lnTo>
                <a:lnTo>
                  <a:pt x="182879" y="2539"/>
                </a:lnTo>
                <a:lnTo>
                  <a:pt x="194310" y="2539"/>
                </a:lnTo>
                <a:lnTo>
                  <a:pt x="194310" y="1397"/>
                </a:lnTo>
                <a:lnTo>
                  <a:pt x="26670" y="1397"/>
                </a:lnTo>
                <a:lnTo>
                  <a:pt x="26670" y="1142"/>
                </a:lnTo>
                <a:close/>
              </a:path>
              <a:path w="217170" h="628650">
                <a:moveTo>
                  <a:pt x="217170" y="0"/>
                </a:moveTo>
                <a:lnTo>
                  <a:pt x="27939" y="0"/>
                </a:lnTo>
                <a:lnTo>
                  <a:pt x="26670" y="126"/>
                </a:lnTo>
                <a:lnTo>
                  <a:pt x="26670" y="1142"/>
                </a:lnTo>
                <a:lnTo>
                  <a:pt x="194310" y="1142"/>
                </a:lnTo>
                <a:lnTo>
                  <a:pt x="194310" y="1397"/>
                </a:lnTo>
                <a:lnTo>
                  <a:pt x="217170" y="1397"/>
                </a:lnTo>
                <a:lnTo>
                  <a:pt x="217170" y="0"/>
                </a:lnTo>
                <a:close/>
              </a:path>
              <a:path w="217170" h="628650">
                <a:moveTo>
                  <a:pt x="3810" y="84963"/>
                </a:moveTo>
                <a:lnTo>
                  <a:pt x="0" y="84963"/>
                </a:lnTo>
                <a:lnTo>
                  <a:pt x="0" y="123062"/>
                </a:lnTo>
                <a:lnTo>
                  <a:pt x="3810" y="123062"/>
                </a:lnTo>
                <a:lnTo>
                  <a:pt x="3810" y="84963"/>
                </a:lnTo>
                <a:close/>
              </a:path>
              <a:path w="217170" h="628650">
                <a:moveTo>
                  <a:pt x="217170" y="84963"/>
                </a:moveTo>
                <a:lnTo>
                  <a:pt x="213360" y="84963"/>
                </a:lnTo>
                <a:lnTo>
                  <a:pt x="213360" y="123062"/>
                </a:lnTo>
                <a:lnTo>
                  <a:pt x="217170" y="123062"/>
                </a:lnTo>
                <a:lnTo>
                  <a:pt x="217170" y="84963"/>
                </a:lnTo>
                <a:close/>
              </a:path>
              <a:path w="217170" h="628650">
                <a:moveTo>
                  <a:pt x="3810" y="123063"/>
                </a:moveTo>
                <a:lnTo>
                  <a:pt x="0" y="123063"/>
                </a:lnTo>
                <a:lnTo>
                  <a:pt x="0" y="135762"/>
                </a:lnTo>
                <a:lnTo>
                  <a:pt x="3810" y="135762"/>
                </a:lnTo>
                <a:lnTo>
                  <a:pt x="3810" y="123063"/>
                </a:lnTo>
                <a:close/>
              </a:path>
              <a:path w="217170" h="628650">
                <a:moveTo>
                  <a:pt x="217170" y="123063"/>
                </a:moveTo>
                <a:lnTo>
                  <a:pt x="213360" y="123063"/>
                </a:lnTo>
                <a:lnTo>
                  <a:pt x="213360" y="135762"/>
                </a:lnTo>
                <a:lnTo>
                  <a:pt x="217170" y="135762"/>
                </a:lnTo>
                <a:lnTo>
                  <a:pt x="217170" y="123063"/>
                </a:lnTo>
                <a:close/>
              </a:path>
              <a:path w="217170" h="628650">
                <a:moveTo>
                  <a:pt x="3810" y="135763"/>
                </a:moveTo>
                <a:lnTo>
                  <a:pt x="0" y="135763"/>
                </a:lnTo>
                <a:lnTo>
                  <a:pt x="0" y="186562"/>
                </a:lnTo>
                <a:lnTo>
                  <a:pt x="3810" y="186562"/>
                </a:lnTo>
                <a:lnTo>
                  <a:pt x="3810" y="135763"/>
                </a:lnTo>
                <a:close/>
              </a:path>
              <a:path w="217170" h="628650">
                <a:moveTo>
                  <a:pt x="217170" y="135763"/>
                </a:moveTo>
                <a:lnTo>
                  <a:pt x="213360" y="135763"/>
                </a:lnTo>
                <a:lnTo>
                  <a:pt x="213360" y="186562"/>
                </a:lnTo>
                <a:lnTo>
                  <a:pt x="217170" y="186562"/>
                </a:lnTo>
                <a:lnTo>
                  <a:pt x="217170" y="135763"/>
                </a:lnTo>
                <a:close/>
              </a:path>
              <a:path w="217170" h="628650">
                <a:moveTo>
                  <a:pt x="3810" y="186563"/>
                </a:moveTo>
                <a:lnTo>
                  <a:pt x="0" y="186563"/>
                </a:lnTo>
                <a:lnTo>
                  <a:pt x="0" y="243712"/>
                </a:lnTo>
                <a:lnTo>
                  <a:pt x="3810" y="243712"/>
                </a:lnTo>
                <a:lnTo>
                  <a:pt x="3810" y="186563"/>
                </a:lnTo>
                <a:close/>
              </a:path>
              <a:path w="217170" h="628650">
                <a:moveTo>
                  <a:pt x="217170" y="186563"/>
                </a:moveTo>
                <a:lnTo>
                  <a:pt x="213360" y="186563"/>
                </a:lnTo>
                <a:lnTo>
                  <a:pt x="213360" y="243712"/>
                </a:lnTo>
                <a:lnTo>
                  <a:pt x="217170" y="243712"/>
                </a:lnTo>
                <a:lnTo>
                  <a:pt x="217170" y="186563"/>
                </a:lnTo>
                <a:close/>
              </a:path>
              <a:path w="217170" h="628650">
                <a:moveTo>
                  <a:pt x="3810" y="243713"/>
                </a:moveTo>
                <a:lnTo>
                  <a:pt x="0" y="243713"/>
                </a:lnTo>
                <a:lnTo>
                  <a:pt x="0" y="281813"/>
                </a:lnTo>
                <a:lnTo>
                  <a:pt x="3810" y="281813"/>
                </a:lnTo>
                <a:lnTo>
                  <a:pt x="3810" y="243713"/>
                </a:lnTo>
                <a:close/>
              </a:path>
              <a:path w="217170" h="628650">
                <a:moveTo>
                  <a:pt x="217170" y="243713"/>
                </a:moveTo>
                <a:lnTo>
                  <a:pt x="213360" y="243713"/>
                </a:lnTo>
                <a:lnTo>
                  <a:pt x="213360" y="281813"/>
                </a:lnTo>
                <a:lnTo>
                  <a:pt x="217170" y="281813"/>
                </a:lnTo>
                <a:lnTo>
                  <a:pt x="217170" y="243713"/>
                </a:lnTo>
                <a:close/>
              </a:path>
              <a:path w="217170" h="628650">
                <a:moveTo>
                  <a:pt x="3810" y="337820"/>
                </a:moveTo>
                <a:lnTo>
                  <a:pt x="0" y="337820"/>
                </a:lnTo>
                <a:lnTo>
                  <a:pt x="0" y="351663"/>
                </a:lnTo>
                <a:lnTo>
                  <a:pt x="3810" y="351663"/>
                </a:lnTo>
                <a:lnTo>
                  <a:pt x="3810" y="337820"/>
                </a:lnTo>
                <a:close/>
              </a:path>
              <a:path w="217170" h="628650">
                <a:moveTo>
                  <a:pt x="217170" y="337820"/>
                </a:moveTo>
                <a:lnTo>
                  <a:pt x="213360" y="337820"/>
                </a:lnTo>
                <a:lnTo>
                  <a:pt x="213360" y="351663"/>
                </a:lnTo>
                <a:lnTo>
                  <a:pt x="217170" y="351663"/>
                </a:lnTo>
                <a:lnTo>
                  <a:pt x="217170" y="337820"/>
                </a:lnTo>
                <a:close/>
              </a:path>
              <a:path w="217170" h="628650">
                <a:moveTo>
                  <a:pt x="3810" y="335406"/>
                </a:moveTo>
                <a:lnTo>
                  <a:pt x="0" y="335406"/>
                </a:lnTo>
                <a:lnTo>
                  <a:pt x="0" y="337692"/>
                </a:lnTo>
                <a:lnTo>
                  <a:pt x="3810" y="337692"/>
                </a:lnTo>
                <a:lnTo>
                  <a:pt x="3810" y="335406"/>
                </a:lnTo>
                <a:close/>
              </a:path>
              <a:path w="217170" h="628650">
                <a:moveTo>
                  <a:pt x="217170" y="335406"/>
                </a:moveTo>
                <a:lnTo>
                  <a:pt x="213360" y="335406"/>
                </a:lnTo>
                <a:lnTo>
                  <a:pt x="213360" y="337692"/>
                </a:lnTo>
                <a:lnTo>
                  <a:pt x="217170" y="337692"/>
                </a:lnTo>
                <a:lnTo>
                  <a:pt x="217170" y="335406"/>
                </a:lnTo>
                <a:close/>
              </a:path>
              <a:path w="217170" h="628650">
                <a:moveTo>
                  <a:pt x="3810" y="331596"/>
                </a:moveTo>
                <a:lnTo>
                  <a:pt x="0" y="331596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31596"/>
                </a:lnTo>
                <a:close/>
              </a:path>
              <a:path w="217170" h="628650">
                <a:moveTo>
                  <a:pt x="217170" y="331596"/>
                </a:moveTo>
                <a:lnTo>
                  <a:pt x="213360" y="331596"/>
                </a:lnTo>
                <a:lnTo>
                  <a:pt x="213360" y="335279"/>
                </a:lnTo>
                <a:lnTo>
                  <a:pt x="217170" y="335279"/>
                </a:lnTo>
                <a:lnTo>
                  <a:pt x="217170" y="331596"/>
                </a:lnTo>
                <a:close/>
              </a:path>
              <a:path w="217170" h="628650">
                <a:moveTo>
                  <a:pt x="3810" y="329056"/>
                </a:moveTo>
                <a:lnTo>
                  <a:pt x="0" y="329056"/>
                </a:lnTo>
                <a:lnTo>
                  <a:pt x="0" y="331342"/>
                </a:lnTo>
                <a:lnTo>
                  <a:pt x="3810" y="331342"/>
                </a:lnTo>
                <a:lnTo>
                  <a:pt x="3810" y="329056"/>
                </a:lnTo>
                <a:close/>
              </a:path>
              <a:path w="217170" h="628650">
                <a:moveTo>
                  <a:pt x="217170" y="329056"/>
                </a:moveTo>
                <a:lnTo>
                  <a:pt x="213360" y="329056"/>
                </a:lnTo>
                <a:lnTo>
                  <a:pt x="213360" y="331342"/>
                </a:lnTo>
                <a:lnTo>
                  <a:pt x="217170" y="331342"/>
                </a:lnTo>
                <a:lnTo>
                  <a:pt x="217170" y="329056"/>
                </a:lnTo>
                <a:close/>
              </a:path>
              <a:path w="217170" h="628650">
                <a:moveTo>
                  <a:pt x="3810" y="325246"/>
                </a:moveTo>
                <a:lnTo>
                  <a:pt x="0" y="325246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5246"/>
                </a:lnTo>
                <a:close/>
              </a:path>
              <a:path w="217170" h="628650">
                <a:moveTo>
                  <a:pt x="217170" y="325246"/>
                </a:moveTo>
                <a:lnTo>
                  <a:pt x="213360" y="325246"/>
                </a:lnTo>
                <a:lnTo>
                  <a:pt x="213360" y="328929"/>
                </a:lnTo>
                <a:lnTo>
                  <a:pt x="217170" y="328929"/>
                </a:lnTo>
                <a:lnTo>
                  <a:pt x="217170" y="325246"/>
                </a:lnTo>
                <a:close/>
              </a:path>
              <a:path w="217170" h="628650">
                <a:moveTo>
                  <a:pt x="3810" y="322706"/>
                </a:moveTo>
                <a:lnTo>
                  <a:pt x="0" y="322706"/>
                </a:lnTo>
                <a:lnTo>
                  <a:pt x="0" y="324992"/>
                </a:lnTo>
                <a:lnTo>
                  <a:pt x="3810" y="324992"/>
                </a:lnTo>
                <a:lnTo>
                  <a:pt x="3810" y="322706"/>
                </a:lnTo>
                <a:close/>
              </a:path>
              <a:path w="217170" h="628650">
                <a:moveTo>
                  <a:pt x="217170" y="322706"/>
                </a:moveTo>
                <a:lnTo>
                  <a:pt x="213360" y="322706"/>
                </a:lnTo>
                <a:lnTo>
                  <a:pt x="213360" y="324992"/>
                </a:lnTo>
                <a:lnTo>
                  <a:pt x="217170" y="324992"/>
                </a:lnTo>
                <a:lnTo>
                  <a:pt x="217170" y="322706"/>
                </a:lnTo>
                <a:close/>
              </a:path>
              <a:path w="217170" h="628650">
                <a:moveTo>
                  <a:pt x="3810" y="318896"/>
                </a:moveTo>
                <a:lnTo>
                  <a:pt x="0" y="318896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8896"/>
                </a:lnTo>
                <a:close/>
              </a:path>
              <a:path w="217170" h="628650">
                <a:moveTo>
                  <a:pt x="217170" y="318896"/>
                </a:moveTo>
                <a:lnTo>
                  <a:pt x="213360" y="318896"/>
                </a:lnTo>
                <a:lnTo>
                  <a:pt x="213360" y="322579"/>
                </a:lnTo>
                <a:lnTo>
                  <a:pt x="217170" y="322579"/>
                </a:lnTo>
                <a:lnTo>
                  <a:pt x="217170" y="318896"/>
                </a:lnTo>
                <a:close/>
              </a:path>
              <a:path w="217170" h="628650">
                <a:moveTo>
                  <a:pt x="3810" y="316356"/>
                </a:moveTo>
                <a:lnTo>
                  <a:pt x="0" y="316356"/>
                </a:lnTo>
                <a:lnTo>
                  <a:pt x="0" y="318642"/>
                </a:lnTo>
                <a:lnTo>
                  <a:pt x="3810" y="318642"/>
                </a:lnTo>
                <a:lnTo>
                  <a:pt x="3810" y="316356"/>
                </a:lnTo>
                <a:close/>
              </a:path>
              <a:path w="217170" h="628650">
                <a:moveTo>
                  <a:pt x="217170" y="316356"/>
                </a:moveTo>
                <a:lnTo>
                  <a:pt x="213360" y="316356"/>
                </a:lnTo>
                <a:lnTo>
                  <a:pt x="213360" y="318642"/>
                </a:lnTo>
                <a:lnTo>
                  <a:pt x="217170" y="318642"/>
                </a:lnTo>
                <a:lnTo>
                  <a:pt x="217170" y="316356"/>
                </a:lnTo>
                <a:close/>
              </a:path>
              <a:path w="217170" h="628650">
                <a:moveTo>
                  <a:pt x="3810" y="312546"/>
                </a:moveTo>
                <a:lnTo>
                  <a:pt x="0" y="312546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2546"/>
                </a:lnTo>
                <a:close/>
              </a:path>
              <a:path w="217170" h="628650">
                <a:moveTo>
                  <a:pt x="217170" y="312546"/>
                </a:moveTo>
                <a:lnTo>
                  <a:pt x="213360" y="312546"/>
                </a:lnTo>
                <a:lnTo>
                  <a:pt x="213360" y="316229"/>
                </a:lnTo>
                <a:lnTo>
                  <a:pt x="217170" y="316229"/>
                </a:lnTo>
                <a:lnTo>
                  <a:pt x="217170" y="312546"/>
                </a:lnTo>
                <a:close/>
              </a:path>
              <a:path w="217170" h="628650">
                <a:moveTo>
                  <a:pt x="3810" y="310006"/>
                </a:moveTo>
                <a:lnTo>
                  <a:pt x="0" y="310006"/>
                </a:lnTo>
                <a:lnTo>
                  <a:pt x="0" y="312292"/>
                </a:lnTo>
                <a:lnTo>
                  <a:pt x="3810" y="312292"/>
                </a:lnTo>
                <a:lnTo>
                  <a:pt x="3810" y="310006"/>
                </a:lnTo>
                <a:close/>
              </a:path>
              <a:path w="217170" h="628650">
                <a:moveTo>
                  <a:pt x="217170" y="310006"/>
                </a:moveTo>
                <a:lnTo>
                  <a:pt x="213360" y="310006"/>
                </a:lnTo>
                <a:lnTo>
                  <a:pt x="213360" y="312292"/>
                </a:lnTo>
                <a:lnTo>
                  <a:pt x="217170" y="312292"/>
                </a:lnTo>
                <a:lnTo>
                  <a:pt x="217170" y="310006"/>
                </a:lnTo>
                <a:close/>
              </a:path>
              <a:path w="217170" h="628650">
                <a:moveTo>
                  <a:pt x="3810" y="306196"/>
                </a:moveTo>
                <a:lnTo>
                  <a:pt x="0" y="306196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6196"/>
                </a:lnTo>
                <a:close/>
              </a:path>
              <a:path w="217170" h="628650">
                <a:moveTo>
                  <a:pt x="217170" y="306196"/>
                </a:moveTo>
                <a:lnTo>
                  <a:pt x="213360" y="306196"/>
                </a:lnTo>
                <a:lnTo>
                  <a:pt x="213360" y="309879"/>
                </a:lnTo>
                <a:lnTo>
                  <a:pt x="217170" y="309879"/>
                </a:lnTo>
                <a:lnTo>
                  <a:pt x="217170" y="306196"/>
                </a:lnTo>
                <a:close/>
              </a:path>
              <a:path w="217170" h="628650">
                <a:moveTo>
                  <a:pt x="3810" y="303656"/>
                </a:moveTo>
                <a:lnTo>
                  <a:pt x="0" y="303656"/>
                </a:lnTo>
                <a:lnTo>
                  <a:pt x="0" y="305942"/>
                </a:lnTo>
                <a:lnTo>
                  <a:pt x="3810" y="305942"/>
                </a:lnTo>
                <a:lnTo>
                  <a:pt x="3810" y="303656"/>
                </a:lnTo>
                <a:close/>
              </a:path>
              <a:path w="217170" h="628650">
                <a:moveTo>
                  <a:pt x="217170" y="303656"/>
                </a:moveTo>
                <a:lnTo>
                  <a:pt x="213360" y="303656"/>
                </a:lnTo>
                <a:lnTo>
                  <a:pt x="213360" y="305942"/>
                </a:lnTo>
                <a:lnTo>
                  <a:pt x="217170" y="305942"/>
                </a:lnTo>
                <a:lnTo>
                  <a:pt x="217170" y="303656"/>
                </a:lnTo>
                <a:close/>
              </a:path>
              <a:path w="217170" h="628650">
                <a:moveTo>
                  <a:pt x="3810" y="299846"/>
                </a:moveTo>
                <a:lnTo>
                  <a:pt x="0" y="299846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9846"/>
                </a:lnTo>
                <a:close/>
              </a:path>
              <a:path w="217170" h="628650">
                <a:moveTo>
                  <a:pt x="217170" y="299846"/>
                </a:moveTo>
                <a:lnTo>
                  <a:pt x="213360" y="299846"/>
                </a:lnTo>
                <a:lnTo>
                  <a:pt x="213360" y="303529"/>
                </a:lnTo>
                <a:lnTo>
                  <a:pt x="217170" y="303529"/>
                </a:lnTo>
                <a:lnTo>
                  <a:pt x="217170" y="299846"/>
                </a:lnTo>
                <a:close/>
              </a:path>
              <a:path w="217170" h="628650">
                <a:moveTo>
                  <a:pt x="3810" y="290956"/>
                </a:moveTo>
                <a:lnTo>
                  <a:pt x="0" y="290956"/>
                </a:lnTo>
                <a:lnTo>
                  <a:pt x="0" y="299592"/>
                </a:lnTo>
                <a:lnTo>
                  <a:pt x="3810" y="299592"/>
                </a:lnTo>
                <a:lnTo>
                  <a:pt x="3810" y="290956"/>
                </a:lnTo>
                <a:close/>
              </a:path>
              <a:path w="217170" h="628650">
                <a:moveTo>
                  <a:pt x="217170" y="290956"/>
                </a:moveTo>
                <a:lnTo>
                  <a:pt x="213360" y="290956"/>
                </a:lnTo>
                <a:lnTo>
                  <a:pt x="213360" y="299592"/>
                </a:lnTo>
                <a:lnTo>
                  <a:pt x="217170" y="299592"/>
                </a:lnTo>
                <a:lnTo>
                  <a:pt x="217170" y="290956"/>
                </a:lnTo>
                <a:close/>
              </a:path>
              <a:path w="217170" h="628650">
                <a:moveTo>
                  <a:pt x="3810" y="287146"/>
                </a:moveTo>
                <a:lnTo>
                  <a:pt x="0" y="287146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7146"/>
                </a:lnTo>
                <a:close/>
              </a:path>
              <a:path w="217170" h="628650">
                <a:moveTo>
                  <a:pt x="217170" y="287146"/>
                </a:moveTo>
                <a:lnTo>
                  <a:pt x="213360" y="287146"/>
                </a:lnTo>
                <a:lnTo>
                  <a:pt x="213360" y="290829"/>
                </a:lnTo>
                <a:lnTo>
                  <a:pt x="217170" y="290829"/>
                </a:lnTo>
                <a:lnTo>
                  <a:pt x="217170" y="287146"/>
                </a:lnTo>
                <a:close/>
              </a:path>
              <a:path w="217170" h="628650">
                <a:moveTo>
                  <a:pt x="3810" y="284606"/>
                </a:moveTo>
                <a:lnTo>
                  <a:pt x="0" y="284606"/>
                </a:lnTo>
                <a:lnTo>
                  <a:pt x="0" y="286892"/>
                </a:lnTo>
                <a:lnTo>
                  <a:pt x="3810" y="286892"/>
                </a:lnTo>
                <a:lnTo>
                  <a:pt x="3810" y="284606"/>
                </a:lnTo>
                <a:close/>
              </a:path>
              <a:path w="217170" h="628650">
                <a:moveTo>
                  <a:pt x="217170" y="284606"/>
                </a:moveTo>
                <a:lnTo>
                  <a:pt x="213360" y="284606"/>
                </a:lnTo>
                <a:lnTo>
                  <a:pt x="213360" y="286892"/>
                </a:lnTo>
                <a:lnTo>
                  <a:pt x="217170" y="286892"/>
                </a:lnTo>
                <a:lnTo>
                  <a:pt x="217170" y="284606"/>
                </a:lnTo>
                <a:close/>
              </a:path>
              <a:path w="217170" h="628650">
                <a:moveTo>
                  <a:pt x="3810" y="282066"/>
                </a:moveTo>
                <a:lnTo>
                  <a:pt x="0" y="282066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82066"/>
                </a:lnTo>
                <a:close/>
              </a:path>
              <a:path w="217170" h="628650">
                <a:moveTo>
                  <a:pt x="217170" y="282066"/>
                </a:moveTo>
                <a:lnTo>
                  <a:pt x="213360" y="282066"/>
                </a:lnTo>
                <a:lnTo>
                  <a:pt x="213360" y="284479"/>
                </a:lnTo>
                <a:lnTo>
                  <a:pt x="217170" y="284479"/>
                </a:lnTo>
                <a:lnTo>
                  <a:pt x="217170" y="282066"/>
                </a:lnTo>
                <a:close/>
              </a:path>
              <a:path w="217170" h="628650">
                <a:moveTo>
                  <a:pt x="3810" y="351663"/>
                </a:moveTo>
                <a:lnTo>
                  <a:pt x="0" y="351663"/>
                </a:lnTo>
                <a:lnTo>
                  <a:pt x="0" y="389763"/>
                </a:lnTo>
                <a:lnTo>
                  <a:pt x="3810" y="389763"/>
                </a:lnTo>
                <a:lnTo>
                  <a:pt x="3810" y="351663"/>
                </a:lnTo>
                <a:close/>
              </a:path>
              <a:path w="217170" h="628650">
                <a:moveTo>
                  <a:pt x="217170" y="351663"/>
                </a:moveTo>
                <a:lnTo>
                  <a:pt x="213360" y="351663"/>
                </a:lnTo>
                <a:lnTo>
                  <a:pt x="213360" y="389763"/>
                </a:lnTo>
                <a:lnTo>
                  <a:pt x="217170" y="389763"/>
                </a:lnTo>
                <a:lnTo>
                  <a:pt x="217170" y="351663"/>
                </a:lnTo>
                <a:close/>
              </a:path>
              <a:path w="217170" h="628650">
                <a:moveTo>
                  <a:pt x="217170" y="558673"/>
                </a:moveTo>
                <a:lnTo>
                  <a:pt x="213360" y="558673"/>
                </a:lnTo>
                <a:lnTo>
                  <a:pt x="213360" y="559942"/>
                </a:lnTo>
                <a:lnTo>
                  <a:pt x="217170" y="559942"/>
                </a:lnTo>
                <a:lnTo>
                  <a:pt x="217170" y="558673"/>
                </a:lnTo>
                <a:close/>
              </a:path>
              <a:path w="217170" h="628650">
                <a:moveTo>
                  <a:pt x="217170" y="554863"/>
                </a:moveTo>
                <a:lnTo>
                  <a:pt x="213360" y="554863"/>
                </a:lnTo>
                <a:lnTo>
                  <a:pt x="213360" y="557402"/>
                </a:lnTo>
                <a:lnTo>
                  <a:pt x="217170" y="557402"/>
                </a:lnTo>
                <a:lnTo>
                  <a:pt x="217170" y="554863"/>
                </a:lnTo>
                <a:close/>
              </a:path>
              <a:path w="217170" h="628650">
                <a:moveTo>
                  <a:pt x="217170" y="552323"/>
                </a:moveTo>
                <a:lnTo>
                  <a:pt x="213360" y="552323"/>
                </a:lnTo>
                <a:lnTo>
                  <a:pt x="213360" y="553592"/>
                </a:lnTo>
                <a:lnTo>
                  <a:pt x="217170" y="553592"/>
                </a:lnTo>
                <a:lnTo>
                  <a:pt x="217170" y="552323"/>
                </a:lnTo>
                <a:close/>
              </a:path>
              <a:path w="217170" h="628650">
                <a:moveTo>
                  <a:pt x="217170" y="548513"/>
                </a:moveTo>
                <a:lnTo>
                  <a:pt x="213360" y="548513"/>
                </a:lnTo>
                <a:lnTo>
                  <a:pt x="213360" y="551052"/>
                </a:lnTo>
                <a:lnTo>
                  <a:pt x="217170" y="551052"/>
                </a:lnTo>
                <a:lnTo>
                  <a:pt x="217170" y="548513"/>
                </a:lnTo>
                <a:close/>
              </a:path>
              <a:path w="217170" h="628650">
                <a:moveTo>
                  <a:pt x="2539" y="547242"/>
                </a:moveTo>
                <a:lnTo>
                  <a:pt x="1270" y="547242"/>
                </a:lnTo>
                <a:lnTo>
                  <a:pt x="1270" y="548513"/>
                </a:lnTo>
                <a:lnTo>
                  <a:pt x="2539" y="548513"/>
                </a:lnTo>
                <a:lnTo>
                  <a:pt x="2539" y="547242"/>
                </a:lnTo>
                <a:close/>
              </a:path>
              <a:path w="217170" h="628650">
                <a:moveTo>
                  <a:pt x="3810" y="545973"/>
                </a:moveTo>
                <a:lnTo>
                  <a:pt x="0" y="545973"/>
                </a:lnTo>
                <a:lnTo>
                  <a:pt x="0" y="547242"/>
                </a:lnTo>
                <a:lnTo>
                  <a:pt x="3810" y="547242"/>
                </a:lnTo>
                <a:lnTo>
                  <a:pt x="3810" y="545973"/>
                </a:lnTo>
                <a:close/>
              </a:path>
              <a:path w="217170" h="628650">
                <a:moveTo>
                  <a:pt x="3810" y="542163"/>
                </a:moveTo>
                <a:lnTo>
                  <a:pt x="0" y="542163"/>
                </a:lnTo>
                <a:lnTo>
                  <a:pt x="0" y="544702"/>
                </a:lnTo>
                <a:lnTo>
                  <a:pt x="3810" y="544702"/>
                </a:lnTo>
                <a:lnTo>
                  <a:pt x="3810" y="542163"/>
                </a:lnTo>
                <a:close/>
              </a:path>
              <a:path w="217170" h="628650">
                <a:moveTo>
                  <a:pt x="217170" y="545973"/>
                </a:moveTo>
                <a:lnTo>
                  <a:pt x="213360" y="545973"/>
                </a:lnTo>
                <a:lnTo>
                  <a:pt x="213360" y="547242"/>
                </a:lnTo>
                <a:lnTo>
                  <a:pt x="217170" y="547242"/>
                </a:lnTo>
                <a:lnTo>
                  <a:pt x="217170" y="545973"/>
                </a:lnTo>
                <a:close/>
              </a:path>
              <a:path w="217170" h="628650">
                <a:moveTo>
                  <a:pt x="217170" y="542163"/>
                </a:moveTo>
                <a:lnTo>
                  <a:pt x="213360" y="542163"/>
                </a:lnTo>
                <a:lnTo>
                  <a:pt x="213360" y="544702"/>
                </a:lnTo>
                <a:lnTo>
                  <a:pt x="217170" y="544702"/>
                </a:lnTo>
                <a:lnTo>
                  <a:pt x="217170" y="542163"/>
                </a:lnTo>
                <a:close/>
              </a:path>
              <a:path w="217170" h="628650">
                <a:moveTo>
                  <a:pt x="3810" y="539623"/>
                </a:moveTo>
                <a:lnTo>
                  <a:pt x="0" y="539623"/>
                </a:lnTo>
                <a:lnTo>
                  <a:pt x="0" y="540892"/>
                </a:lnTo>
                <a:lnTo>
                  <a:pt x="3810" y="540892"/>
                </a:lnTo>
                <a:lnTo>
                  <a:pt x="3810" y="539623"/>
                </a:lnTo>
                <a:close/>
              </a:path>
              <a:path w="217170" h="628650">
                <a:moveTo>
                  <a:pt x="3810" y="535813"/>
                </a:moveTo>
                <a:lnTo>
                  <a:pt x="0" y="535813"/>
                </a:lnTo>
                <a:lnTo>
                  <a:pt x="0" y="538352"/>
                </a:lnTo>
                <a:lnTo>
                  <a:pt x="3810" y="538352"/>
                </a:lnTo>
                <a:lnTo>
                  <a:pt x="3810" y="535813"/>
                </a:lnTo>
                <a:close/>
              </a:path>
              <a:path w="217170" h="628650">
                <a:moveTo>
                  <a:pt x="217170" y="539623"/>
                </a:moveTo>
                <a:lnTo>
                  <a:pt x="213360" y="539623"/>
                </a:lnTo>
                <a:lnTo>
                  <a:pt x="213360" y="540892"/>
                </a:lnTo>
                <a:lnTo>
                  <a:pt x="217170" y="540892"/>
                </a:lnTo>
                <a:lnTo>
                  <a:pt x="217170" y="539623"/>
                </a:lnTo>
                <a:close/>
              </a:path>
              <a:path w="217170" h="628650">
                <a:moveTo>
                  <a:pt x="217170" y="535813"/>
                </a:moveTo>
                <a:lnTo>
                  <a:pt x="213360" y="535813"/>
                </a:lnTo>
                <a:lnTo>
                  <a:pt x="213360" y="538352"/>
                </a:lnTo>
                <a:lnTo>
                  <a:pt x="217170" y="538352"/>
                </a:lnTo>
                <a:lnTo>
                  <a:pt x="217170" y="535813"/>
                </a:lnTo>
                <a:close/>
              </a:path>
              <a:path w="217170" h="628650">
                <a:moveTo>
                  <a:pt x="3810" y="533273"/>
                </a:moveTo>
                <a:lnTo>
                  <a:pt x="0" y="533273"/>
                </a:lnTo>
                <a:lnTo>
                  <a:pt x="0" y="534542"/>
                </a:lnTo>
                <a:lnTo>
                  <a:pt x="3810" y="534542"/>
                </a:lnTo>
                <a:lnTo>
                  <a:pt x="3810" y="533273"/>
                </a:lnTo>
                <a:close/>
              </a:path>
              <a:path w="217170" h="628650">
                <a:moveTo>
                  <a:pt x="3810" y="529463"/>
                </a:moveTo>
                <a:lnTo>
                  <a:pt x="0" y="529463"/>
                </a:lnTo>
                <a:lnTo>
                  <a:pt x="0" y="532002"/>
                </a:lnTo>
                <a:lnTo>
                  <a:pt x="3810" y="532002"/>
                </a:lnTo>
                <a:lnTo>
                  <a:pt x="3810" y="529463"/>
                </a:lnTo>
                <a:close/>
              </a:path>
              <a:path w="217170" h="628650">
                <a:moveTo>
                  <a:pt x="217170" y="533273"/>
                </a:moveTo>
                <a:lnTo>
                  <a:pt x="213360" y="533273"/>
                </a:lnTo>
                <a:lnTo>
                  <a:pt x="213360" y="534542"/>
                </a:lnTo>
                <a:lnTo>
                  <a:pt x="217170" y="534542"/>
                </a:lnTo>
                <a:lnTo>
                  <a:pt x="217170" y="533273"/>
                </a:lnTo>
                <a:close/>
              </a:path>
              <a:path w="217170" h="628650">
                <a:moveTo>
                  <a:pt x="217170" y="529463"/>
                </a:moveTo>
                <a:lnTo>
                  <a:pt x="213360" y="529463"/>
                </a:lnTo>
                <a:lnTo>
                  <a:pt x="213360" y="532002"/>
                </a:lnTo>
                <a:lnTo>
                  <a:pt x="217170" y="532002"/>
                </a:lnTo>
                <a:lnTo>
                  <a:pt x="217170" y="529463"/>
                </a:lnTo>
                <a:close/>
              </a:path>
              <a:path w="217170" h="628650">
                <a:moveTo>
                  <a:pt x="3810" y="526923"/>
                </a:moveTo>
                <a:lnTo>
                  <a:pt x="0" y="526923"/>
                </a:lnTo>
                <a:lnTo>
                  <a:pt x="0" y="528192"/>
                </a:lnTo>
                <a:lnTo>
                  <a:pt x="3810" y="528192"/>
                </a:lnTo>
                <a:lnTo>
                  <a:pt x="3810" y="526923"/>
                </a:lnTo>
                <a:close/>
              </a:path>
              <a:path w="217170" h="628650">
                <a:moveTo>
                  <a:pt x="3810" y="523113"/>
                </a:moveTo>
                <a:lnTo>
                  <a:pt x="0" y="523113"/>
                </a:lnTo>
                <a:lnTo>
                  <a:pt x="0" y="525652"/>
                </a:lnTo>
                <a:lnTo>
                  <a:pt x="3810" y="525652"/>
                </a:lnTo>
                <a:lnTo>
                  <a:pt x="3810" y="523113"/>
                </a:lnTo>
                <a:close/>
              </a:path>
              <a:path w="217170" h="628650">
                <a:moveTo>
                  <a:pt x="217170" y="526923"/>
                </a:moveTo>
                <a:lnTo>
                  <a:pt x="213360" y="526923"/>
                </a:lnTo>
                <a:lnTo>
                  <a:pt x="213360" y="528192"/>
                </a:lnTo>
                <a:lnTo>
                  <a:pt x="217170" y="528192"/>
                </a:lnTo>
                <a:lnTo>
                  <a:pt x="217170" y="526923"/>
                </a:lnTo>
                <a:close/>
              </a:path>
              <a:path w="217170" h="628650">
                <a:moveTo>
                  <a:pt x="217170" y="523113"/>
                </a:moveTo>
                <a:lnTo>
                  <a:pt x="213360" y="523113"/>
                </a:lnTo>
                <a:lnTo>
                  <a:pt x="213360" y="525652"/>
                </a:lnTo>
                <a:lnTo>
                  <a:pt x="217170" y="525652"/>
                </a:lnTo>
                <a:lnTo>
                  <a:pt x="217170" y="523113"/>
                </a:lnTo>
                <a:close/>
              </a:path>
              <a:path w="217170" h="628650">
                <a:moveTo>
                  <a:pt x="3810" y="520573"/>
                </a:moveTo>
                <a:lnTo>
                  <a:pt x="0" y="520573"/>
                </a:lnTo>
                <a:lnTo>
                  <a:pt x="0" y="521842"/>
                </a:lnTo>
                <a:lnTo>
                  <a:pt x="3810" y="521842"/>
                </a:lnTo>
                <a:lnTo>
                  <a:pt x="3810" y="520573"/>
                </a:lnTo>
                <a:close/>
              </a:path>
              <a:path w="217170" h="628650">
                <a:moveTo>
                  <a:pt x="3810" y="516763"/>
                </a:moveTo>
                <a:lnTo>
                  <a:pt x="0" y="516763"/>
                </a:lnTo>
                <a:lnTo>
                  <a:pt x="0" y="519302"/>
                </a:lnTo>
                <a:lnTo>
                  <a:pt x="3810" y="519302"/>
                </a:lnTo>
                <a:lnTo>
                  <a:pt x="3810" y="516763"/>
                </a:lnTo>
                <a:close/>
              </a:path>
              <a:path w="217170" h="628650">
                <a:moveTo>
                  <a:pt x="217170" y="520573"/>
                </a:moveTo>
                <a:lnTo>
                  <a:pt x="213360" y="520573"/>
                </a:lnTo>
                <a:lnTo>
                  <a:pt x="213360" y="521842"/>
                </a:lnTo>
                <a:lnTo>
                  <a:pt x="217170" y="521842"/>
                </a:lnTo>
                <a:lnTo>
                  <a:pt x="217170" y="520573"/>
                </a:lnTo>
                <a:close/>
              </a:path>
              <a:path w="217170" h="628650">
                <a:moveTo>
                  <a:pt x="217170" y="516763"/>
                </a:moveTo>
                <a:lnTo>
                  <a:pt x="213360" y="516763"/>
                </a:lnTo>
                <a:lnTo>
                  <a:pt x="213360" y="519302"/>
                </a:lnTo>
                <a:lnTo>
                  <a:pt x="217170" y="519302"/>
                </a:lnTo>
                <a:lnTo>
                  <a:pt x="217170" y="516763"/>
                </a:lnTo>
                <a:close/>
              </a:path>
              <a:path w="217170" h="628650">
                <a:moveTo>
                  <a:pt x="3810" y="514223"/>
                </a:moveTo>
                <a:lnTo>
                  <a:pt x="0" y="514223"/>
                </a:lnTo>
                <a:lnTo>
                  <a:pt x="0" y="515492"/>
                </a:lnTo>
                <a:lnTo>
                  <a:pt x="3810" y="515492"/>
                </a:lnTo>
                <a:lnTo>
                  <a:pt x="3810" y="514223"/>
                </a:lnTo>
                <a:close/>
              </a:path>
              <a:path w="217170" h="628650">
                <a:moveTo>
                  <a:pt x="3810" y="510413"/>
                </a:moveTo>
                <a:lnTo>
                  <a:pt x="0" y="510413"/>
                </a:lnTo>
                <a:lnTo>
                  <a:pt x="0" y="512952"/>
                </a:lnTo>
                <a:lnTo>
                  <a:pt x="3810" y="512952"/>
                </a:lnTo>
                <a:lnTo>
                  <a:pt x="3810" y="510413"/>
                </a:lnTo>
                <a:close/>
              </a:path>
              <a:path w="217170" h="628650">
                <a:moveTo>
                  <a:pt x="217170" y="514223"/>
                </a:moveTo>
                <a:lnTo>
                  <a:pt x="213360" y="514223"/>
                </a:lnTo>
                <a:lnTo>
                  <a:pt x="213360" y="515492"/>
                </a:lnTo>
                <a:lnTo>
                  <a:pt x="217170" y="515492"/>
                </a:lnTo>
                <a:lnTo>
                  <a:pt x="217170" y="514223"/>
                </a:lnTo>
                <a:close/>
              </a:path>
              <a:path w="217170" h="628650">
                <a:moveTo>
                  <a:pt x="217170" y="510413"/>
                </a:moveTo>
                <a:lnTo>
                  <a:pt x="213360" y="510413"/>
                </a:lnTo>
                <a:lnTo>
                  <a:pt x="213360" y="512952"/>
                </a:lnTo>
                <a:lnTo>
                  <a:pt x="217170" y="512952"/>
                </a:lnTo>
                <a:lnTo>
                  <a:pt x="217170" y="510413"/>
                </a:lnTo>
                <a:close/>
              </a:path>
              <a:path w="217170" h="628650">
                <a:moveTo>
                  <a:pt x="3810" y="507873"/>
                </a:moveTo>
                <a:lnTo>
                  <a:pt x="0" y="507873"/>
                </a:lnTo>
                <a:lnTo>
                  <a:pt x="0" y="509142"/>
                </a:lnTo>
                <a:lnTo>
                  <a:pt x="3810" y="509142"/>
                </a:lnTo>
                <a:lnTo>
                  <a:pt x="3810" y="507873"/>
                </a:lnTo>
                <a:close/>
              </a:path>
              <a:path w="217170" h="628650">
                <a:moveTo>
                  <a:pt x="3810" y="504063"/>
                </a:moveTo>
                <a:lnTo>
                  <a:pt x="0" y="504063"/>
                </a:lnTo>
                <a:lnTo>
                  <a:pt x="0" y="506602"/>
                </a:lnTo>
                <a:lnTo>
                  <a:pt x="3810" y="506602"/>
                </a:lnTo>
                <a:lnTo>
                  <a:pt x="3810" y="504063"/>
                </a:lnTo>
                <a:close/>
              </a:path>
              <a:path w="217170" h="628650">
                <a:moveTo>
                  <a:pt x="217170" y="507873"/>
                </a:moveTo>
                <a:lnTo>
                  <a:pt x="213360" y="507873"/>
                </a:lnTo>
                <a:lnTo>
                  <a:pt x="213360" y="509142"/>
                </a:lnTo>
                <a:lnTo>
                  <a:pt x="217170" y="509142"/>
                </a:lnTo>
                <a:lnTo>
                  <a:pt x="217170" y="507873"/>
                </a:lnTo>
                <a:close/>
              </a:path>
              <a:path w="217170" h="628650">
                <a:moveTo>
                  <a:pt x="217170" y="504063"/>
                </a:moveTo>
                <a:lnTo>
                  <a:pt x="213360" y="504063"/>
                </a:lnTo>
                <a:lnTo>
                  <a:pt x="213360" y="506602"/>
                </a:lnTo>
                <a:lnTo>
                  <a:pt x="217170" y="506602"/>
                </a:lnTo>
                <a:lnTo>
                  <a:pt x="217170" y="504063"/>
                </a:lnTo>
                <a:close/>
              </a:path>
              <a:path w="217170" h="628650">
                <a:moveTo>
                  <a:pt x="3810" y="501523"/>
                </a:moveTo>
                <a:lnTo>
                  <a:pt x="0" y="501523"/>
                </a:lnTo>
                <a:lnTo>
                  <a:pt x="0" y="502792"/>
                </a:lnTo>
                <a:lnTo>
                  <a:pt x="3810" y="502792"/>
                </a:lnTo>
                <a:lnTo>
                  <a:pt x="3810" y="501523"/>
                </a:lnTo>
                <a:close/>
              </a:path>
              <a:path w="217170" h="628650">
                <a:moveTo>
                  <a:pt x="3810" y="497713"/>
                </a:moveTo>
                <a:lnTo>
                  <a:pt x="0" y="497713"/>
                </a:lnTo>
                <a:lnTo>
                  <a:pt x="0" y="500252"/>
                </a:lnTo>
                <a:lnTo>
                  <a:pt x="3810" y="500252"/>
                </a:lnTo>
                <a:lnTo>
                  <a:pt x="3810" y="497713"/>
                </a:lnTo>
                <a:close/>
              </a:path>
              <a:path w="217170" h="628650">
                <a:moveTo>
                  <a:pt x="217170" y="501523"/>
                </a:moveTo>
                <a:lnTo>
                  <a:pt x="213360" y="501523"/>
                </a:lnTo>
                <a:lnTo>
                  <a:pt x="213360" y="502792"/>
                </a:lnTo>
                <a:lnTo>
                  <a:pt x="217170" y="502792"/>
                </a:lnTo>
                <a:lnTo>
                  <a:pt x="217170" y="501523"/>
                </a:lnTo>
                <a:close/>
              </a:path>
              <a:path w="217170" h="628650">
                <a:moveTo>
                  <a:pt x="217170" y="497713"/>
                </a:moveTo>
                <a:lnTo>
                  <a:pt x="213360" y="497713"/>
                </a:lnTo>
                <a:lnTo>
                  <a:pt x="213360" y="500252"/>
                </a:lnTo>
                <a:lnTo>
                  <a:pt x="217170" y="500252"/>
                </a:lnTo>
                <a:lnTo>
                  <a:pt x="217170" y="497713"/>
                </a:lnTo>
                <a:close/>
              </a:path>
              <a:path w="217170" h="628650">
                <a:moveTo>
                  <a:pt x="3810" y="495173"/>
                </a:moveTo>
                <a:lnTo>
                  <a:pt x="0" y="495173"/>
                </a:lnTo>
                <a:lnTo>
                  <a:pt x="0" y="496442"/>
                </a:lnTo>
                <a:lnTo>
                  <a:pt x="3810" y="496442"/>
                </a:lnTo>
                <a:lnTo>
                  <a:pt x="3810" y="495173"/>
                </a:lnTo>
                <a:close/>
              </a:path>
              <a:path w="217170" h="628650">
                <a:moveTo>
                  <a:pt x="3810" y="491363"/>
                </a:moveTo>
                <a:lnTo>
                  <a:pt x="0" y="491363"/>
                </a:lnTo>
                <a:lnTo>
                  <a:pt x="0" y="493902"/>
                </a:lnTo>
                <a:lnTo>
                  <a:pt x="3810" y="493902"/>
                </a:lnTo>
                <a:lnTo>
                  <a:pt x="3810" y="491363"/>
                </a:lnTo>
                <a:close/>
              </a:path>
              <a:path w="217170" h="628650">
                <a:moveTo>
                  <a:pt x="217170" y="495173"/>
                </a:moveTo>
                <a:lnTo>
                  <a:pt x="213360" y="495173"/>
                </a:lnTo>
                <a:lnTo>
                  <a:pt x="213360" y="496442"/>
                </a:lnTo>
                <a:lnTo>
                  <a:pt x="217170" y="496442"/>
                </a:lnTo>
                <a:lnTo>
                  <a:pt x="217170" y="495173"/>
                </a:lnTo>
                <a:close/>
              </a:path>
              <a:path w="217170" h="628650">
                <a:moveTo>
                  <a:pt x="217170" y="491363"/>
                </a:moveTo>
                <a:lnTo>
                  <a:pt x="213360" y="491363"/>
                </a:lnTo>
                <a:lnTo>
                  <a:pt x="213360" y="493902"/>
                </a:lnTo>
                <a:lnTo>
                  <a:pt x="217170" y="493902"/>
                </a:lnTo>
                <a:lnTo>
                  <a:pt x="217170" y="491363"/>
                </a:lnTo>
                <a:close/>
              </a:path>
              <a:path w="217170" h="628650">
                <a:moveTo>
                  <a:pt x="3810" y="488823"/>
                </a:moveTo>
                <a:lnTo>
                  <a:pt x="0" y="488823"/>
                </a:lnTo>
                <a:lnTo>
                  <a:pt x="0" y="490092"/>
                </a:lnTo>
                <a:lnTo>
                  <a:pt x="3810" y="490092"/>
                </a:lnTo>
                <a:lnTo>
                  <a:pt x="3810" y="488823"/>
                </a:lnTo>
                <a:close/>
              </a:path>
              <a:path w="217170" h="628650">
                <a:moveTo>
                  <a:pt x="3810" y="485013"/>
                </a:moveTo>
                <a:lnTo>
                  <a:pt x="0" y="485013"/>
                </a:lnTo>
                <a:lnTo>
                  <a:pt x="0" y="487552"/>
                </a:lnTo>
                <a:lnTo>
                  <a:pt x="3810" y="487552"/>
                </a:lnTo>
                <a:lnTo>
                  <a:pt x="3810" y="485013"/>
                </a:lnTo>
                <a:close/>
              </a:path>
              <a:path w="217170" h="628650">
                <a:moveTo>
                  <a:pt x="217170" y="488823"/>
                </a:moveTo>
                <a:lnTo>
                  <a:pt x="213360" y="488823"/>
                </a:lnTo>
                <a:lnTo>
                  <a:pt x="213360" y="490092"/>
                </a:lnTo>
                <a:lnTo>
                  <a:pt x="217170" y="490092"/>
                </a:lnTo>
                <a:lnTo>
                  <a:pt x="217170" y="488823"/>
                </a:lnTo>
                <a:close/>
              </a:path>
              <a:path w="217170" h="628650">
                <a:moveTo>
                  <a:pt x="217170" y="485013"/>
                </a:moveTo>
                <a:lnTo>
                  <a:pt x="213360" y="485013"/>
                </a:lnTo>
                <a:lnTo>
                  <a:pt x="213360" y="487552"/>
                </a:lnTo>
                <a:lnTo>
                  <a:pt x="217170" y="487552"/>
                </a:lnTo>
                <a:lnTo>
                  <a:pt x="217170" y="485013"/>
                </a:lnTo>
                <a:close/>
              </a:path>
              <a:path w="217170" h="628650">
                <a:moveTo>
                  <a:pt x="3810" y="482473"/>
                </a:moveTo>
                <a:lnTo>
                  <a:pt x="0" y="482473"/>
                </a:lnTo>
                <a:lnTo>
                  <a:pt x="0" y="483742"/>
                </a:lnTo>
                <a:lnTo>
                  <a:pt x="3810" y="483742"/>
                </a:lnTo>
                <a:lnTo>
                  <a:pt x="3810" y="482473"/>
                </a:lnTo>
                <a:close/>
              </a:path>
              <a:path w="217170" h="628650">
                <a:moveTo>
                  <a:pt x="3810" y="478663"/>
                </a:moveTo>
                <a:lnTo>
                  <a:pt x="0" y="478663"/>
                </a:lnTo>
                <a:lnTo>
                  <a:pt x="0" y="481202"/>
                </a:lnTo>
                <a:lnTo>
                  <a:pt x="3810" y="481202"/>
                </a:lnTo>
                <a:lnTo>
                  <a:pt x="3810" y="478663"/>
                </a:lnTo>
                <a:close/>
              </a:path>
              <a:path w="217170" h="628650">
                <a:moveTo>
                  <a:pt x="217170" y="482473"/>
                </a:moveTo>
                <a:lnTo>
                  <a:pt x="213360" y="482473"/>
                </a:lnTo>
                <a:lnTo>
                  <a:pt x="213360" y="483742"/>
                </a:lnTo>
                <a:lnTo>
                  <a:pt x="217170" y="483742"/>
                </a:lnTo>
                <a:lnTo>
                  <a:pt x="217170" y="482473"/>
                </a:lnTo>
                <a:close/>
              </a:path>
              <a:path w="217170" h="628650">
                <a:moveTo>
                  <a:pt x="217170" y="478663"/>
                </a:moveTo>
                <a:lnTo>
                  <a:pt x="213360" y="478663"/>
                </a:lnTo>
                <a:lnTo>
                  <a:pt x="213360" y="481202"/>
                </a:lnTo>
                <a:lnTo>
                  <a:pt x="217170" y="481202"/>
                </a:lnTo>
                <a:lnTo>
                  <a:pt x="217170" y="478663"/>
                </a:lnTo>
                <a:close/>
              </a:path>
              <a:path w="217170" h="628650">
                <a:moveTo>
                  <a:pt x="3810" y="476123"/>
                </a:moveTo>
                <a:lnTo>
                  <a:pt x="0" y="476123"/>
                </a:lnTo>
                <a:lnTo>
                  <a:pt x="0" y="477392"/>
                </a:lnTo>
                <a:lnTo>
                  <a:pt x="3810" y="477392"/>
                </a:lnTo>
                <a:lnTo>
                  <a:pt x="3810" y="476123"/>
                </a:lnTo>
                <a:close/>
              </a:path>
              <a:path w="217170" h="628650">
                <a:moveTo>
                  <a:pt x="3810" y="472313"/>
                </a:moveTo>
                <a:lnTo>
                  <a:pt x="0" y="472313"/>
                </a:lnTo>
                <a:lnTo>
                  <a:pt x="0" y="474852"/>
                </a:lnTo>
                <a:lnTo>
                  <a:pt x="3810" y="474852"/>
                </a:lnTo>
                <a:lnTo>
                  <a:pt x="3810" y="472313"/>
                </a:lnTo>
                <a:close/>
              </a:path>
              <a:path w="217170" h="628650">
                <a:moveTo>
                  <a:pt x="217170" y="476123"/>
                </a:moveTo>
                <a:lnTo>
                  <a:pt x="213360" y="476123"/>
                </a:lnTo>
                <a:lnTo>
                  <a:pt x="213360" y="477392"/>
                </a:lnTo>
                <a:lnTo>
                  <a:pt x="217170" y="477392"/>
                </a:lnTo>
                <a:lnTo>
                  <a:pt x="217170" y="476123"/>
                </a:lnTo>
                <a:close/>
              </a:path>
              <a:path w="217170" h="628650">
                <a:moveTo>
                  <a:pt x="217170" y="472313"/>
                </a:moveTo>
                <a:lnTo>
                  <a:pt x="213360" y="472313"/>
                </a:lnTo>
                <a:lnTo>
                  <a:pt x="213360" y="474852"/>
                </a:lnTo>
                <a:lnTo>
                  <a:pt x="217170" y="474852"/>
                </a:lnTo>
                <a:lnTo>
                  <a:pt x="217170" y="472313"/>
                </a:lnTo>
                <a:close/>
              </a:path>
              <a:path w="217170" h="628650">
                <a:moveTo>
                  <a:pt x="3810" y="469773"/>
                </a:moveTo>
                <a:lnTo>
                  <a:pt x="0" y="469773"/>
                </a:lnTo>
                <a:lnTo>
                  <a:pt x="0" y="471042"/>
                </a:lnTo>
                <a:lnTo>
                  <a:pt x="3810" y="471042"/>
                </a:lnTo>
                <a:lnTo>
                  <a:pt x="3810" y="469773"/>
                </a:lnTo>
                <a:close/>
              </a:path>
              <a:path w="217170" h="628650">
                <a:moveTo>
                  <a:pt x="3810" y="465963"/>
                </a:moveTo>
                <a:lnTo>
                  <a:pt x="0" y="465963"/>
                </a:lnTo>
                <a:lnTo>
                  <a:pt x="0" y="468502"/>
                </a:lnTo>
                <a:lnTo>
                  <a:pt x="3810" y="468502"/>
                </a:lnTo>
                <a:lnTo>
                  <a:pt x="3810" y="465963"/>
                </a:lnTo>
                <a:close/>
              </a:path>
              <a:path w="217170" h="628650">
                <a:moveTo>
                  <a:pt x="217170" y="469773"/>
                </a:moveTo>
                <a:lnTo>
                  <a:pt x="213360" y="469773"/>
                </a:lnTo>
                <a:lnTo>
                  <a:pt x="213360" y="471042"/>
                </a:lnTo>
                <a:lnTo>
                  <a:pt x="217170" y="471042"/>
                </a:lnTo>
                <a:lnTo>
                  <a:pt x="217170" y="469773"/>
                </a:lnTo>
                <a:close/>
              </a:path>
              <a:path w="217170" h="628650">
                <a:moveTo>
                  <a:pt x="217170" y="465963"/>
                </a:moveTo>
                <a:lnTo>
                  <a:pt x="213360" y="465963"/>
                </a:lnTo>
                <a:lnTo>
                  <a:pt x="213360" y="468502"/>
                </a:lnTo>
                <a:lnTo>
                  <a:pt x="217170" y="468502"/>
                </a:lnTo>
                <a:lnTo>
                  <a:pt x="217170" y="465963"/>
                </a:lnTo>
                <a:close/>
              </a:path>
              <a:path w="217170" h="628650">
                <a:moveTo>
                  <a:pt x="3810" y="463423"/>
                </a:moveTo>
                <a:lnTo>
                  <a:pt x="0" y="463423"/>
                </a:lnTo>
                <a:lnTo>
                  <a:pt x="0" y="464692"/>
                </a:lnTo>
                <a:lnTo>
                  <a:pt x="3810" y="464692"/>
                </a:lnTo>
                <a:lnTo>
                  <a:pt x="3810" y="463423"/>
                </a:lnTo>
                <a:close/>
              </a:path>
              <a:path w="217170" h="628650">
                <a:moveTo>
                  <a:pt x="3810" y="459613"/>
                </a:moveTo>
                <a:lnTo>
                  <a:pt x="0" y="459613"/>
                </a:lnTo>
                <a:lnTo>
                  <a:pt x="0" y="462152"/>
                </a:lnTo>
                <a:lnTo>
                  <a:pt x="3810" y="462152"/>
                </a:lnTo>
                <a:lnTo>
                  <a:pt x="3810" y="459613"/>
                </a:lnTo>
                <a:close/>
              </a:path>
              <a:path w="217170" h="628650">
                <a:moveTo>
                  <a:pt x="217170" y="463423"/>
                </a:moveTo>
                <a:lnTo>
                  <a:pt x="213360" y="463423"/>
                </a:lnTo>
                <a:lnTo>
                  <a:pt x="213360" y="464692"/>
                </a:lnTo>
                <a:lnTo>
                  <a:pt x="217170" y="464692"/>
                </a:lnTo>
                <a:lnTo>
                  <a:pt x="217170" y="463423"/>
                </a:lnTo>
                <a:close/>
              </a:path>
              <a:path w="217170" h="628650">
                <a:moveTo>
                  <a:pt x="217170" y="459613"/>
                </a:moveTo>
                <a:lnTo>
                  <a:pt x="213360" y="459613"/>
                </a:lnTo>
                <a:lnTo>
                  <a:pt x="213360" y="462152"/>
                </a:lnTo>
                <a:lnTo>
                  <a:pt x="217170" y="462152"/>
                </a:lnTo>
                <a:lnTo>
                  <a:pt x="217170" y="459613"/>
                </a:lnTo>
                <a:close/>
              </a:path>
              <a:path w="217170" h="628650">
                <a:moveTo>
                  <a:pt x="3810" y="457200"/>
                </a:moveTo>
                <a:lnTo>
                  <a:pt x="0" y="457200"/>
                </a:lnTo>
                <a:lnTo>
                  <a:pt x="0" y="458342"/>
                </a:lnTo>
                <a:lnTo>
                  <a:pt x="3810" y="458342"/>
                </a:lnTo>
                <a:lnTo>
                  <a:pt x="3810" y="457200"/>
                </a:lnTo>
                <a:close/>
              </a:path>
              <a:path w="217170" h="628650">
                <a:moveTo>
                  <a:pt x="2540" y="451992"/>
                </a:moveTo>
                <a:lnTo>
                  <a:pt x="0" y="451992"/>
                </a:lnTo>
                <a:lnTo>
                  <a:pt x="0" y="455802"/>
                </a:lnTo>
                <a:lnTo>
                  <a:pt x="3810" y="455802"/>
                </a:lnTo>
                <a:lnTo>
                  <a:pt x="3810" y="453263"/>
                </a:lnTo>
                <a:lnTo>
                  <a:pt x="2540" y="453263"/>
                </a:lnTo>
                <a:lnTo>
                  <a:pt x="2540" y="451992"/>
                </a:lnTo>
                <a:close/>
              </a:path>
              <a:path w="217170" h="628650">
                <a:moveTo>
                  <a:pt x="2539" y="421513"/>
                </a:moveTo>
                <a:lnTo>
                  <a:pt x="0" y="421513"/>
                </a:lnTo>
                <a:lnTo>
                  <a:pt x="0" y="425450"/>
                </a:lnTo>
                <a:lnTo>
                  <a:pt x="1270" y="425450"/>
                </a:lnTo>
                <a:lnTo>
                  <a:pt x="1270" y="424052"/>
                </a:lnTo>
                <a:lnTo>
                  <a:pt x="2539" y="424052"/>
                </a:lnTo>
                <a:lnTo>
                  <a:pt x="2539" y="421513"/>
                </a:lnTo>
                <a:close/>
              </a:path>
              <a:path w="217170" h="628650">
                <a:moveTo>
                  <a:pt x="3810" y="419100"/>
                </a:moveTo>
                <a:lnTo>
                  <a:pt x="0" y="419100"/>
                </a:lnTo>
                <a:lnTo>
                  <a:pt x="0" y="420242"/>
                </a:lnTo>
                <a:lnTo>
                  <a:pt x="3810" y="420242"/>
                </a:lnTo>
                <a:lnTo>
                  <a:pt x="3810" y="419100"/>
                </a:lnTo>
                <a:close/>
              </a:path>
              <a:path w="217170" h="628650">
                <a:moveTo>
                  <a:pt x="3810" y="415163"/>
                </a:moveTo>
                <a:lnTo>
                  <a:pt x="0" y="415163"/>
                </a:lnTo>
                <a:lnTo>
                  <a:pt x="0" y="417702"/>
                </a:lnTo>
                <a:lnTo>
                  <a:pt x="3810" y="417702"/>
                </a:lnTo>
                <a:lnTo>
                  <a:pt x="3810" y="415163"/>
                </a:lnTo>
                <a:close/>
              </a:path>
              <a:path w="217170" h="628650">
                <a:moveTo>
                  <a:pt x="3810" y="412750"/>
                </a:moveTo>
                <a:lnTo>
                  <a:pt x="0" y="412750"/>
                </a:lnTo>
                <a:lnTo>
                  <a:pt x="0" y="413892"/>
                </a:lnTo>
                <a:lnTo>
                  <a:pt x="3810" y="413892"/>
                </a:lnTo>
                <a:lnTo>
                  <a:pt x="3810" y="412750"/>
                </a:lnTo>
                <a:close/>
              </a:path>
              <a:path w="217170" h="628650">
                <a:moveTo>
                  <a:pt x="3810" y="408813"/>
                </a:moveTo>
                <a:lnTo>
                  <a:pt x="0" y="408813"/>
                </a:lnTo>
                <a:lnTo>
                  <a:pt x="0" y="411352"/>
                </a:lnTo>
                <a:lnTo>
                  <a:pt x="3810" y="411352"/>
                </a:lnTo>
                <a:lnTo>
                  <a:pt x="3810" y="408813"/>
                </a:lnTo>
                <a:close/>
              </a:path>
              <a:path w="217170" h="628650">
                <a:moveTo>
                  <a:pt x="3810" y="406400"/>
                </a:moveTo>
                <a:lnTo>
                  <a:pt x="0" y="406400"/>
                </a:lnTo>
                <a:lnTo>
                  <a:pt x="0" y="407542"/>
                </a:lnTo>
                <a:lnTo>
                  <a:pt x="3810" y="407542"/>
                </a:lnTo>
                <a:lnTo>
                  <a:pt x="3810" y="406400"/>
                </a:lnTo>
                <a:close/>
              </a:path>
              <a:path w="217170" h="628650">
                <a:moveTo>
                  <a:pt x="3810" y="402463"/>
                </a:moveTo>
                <a:lnTo>
                  <a:pt x="0" y="402463"/>
                </a:lnTo>
                <a:lnTo>
                  <a:pt x="0" y="405002"/>
                </a:lnTo>
                <a:lnTo>
                  <a:pt x="3810" y="405002"/>
                </a:lnTo>
                <a:lnTo>
                  <a:pt x="3810" y="402463"/>
                </a:lnTo>
                <a:close/>
              </a:path>
              <a:path w="217170" h="628650">
                <a:moveTo>
                  <a:pt x="217170" y="457073"/>
                </a:moveTo>
                <a:lnTo>
                  <a:pt x="213360" y="457073"/>
                </a:lnTo>
                <a:lnTo>
                  <a:pt x="213360" y="458342"/>
                </a:lnTo>
                <a:lnTo>
                  <a:pt x="217170" y="458342"/>
                </a:lnTo>
                <a:lnTo>
                  <a:pt x="217170" y="457073"/>
                </a:lnTo>
                <a:close/>
              </a:path>
              <a:path w="217170" h="628650">
                <a:moveTo>
                  <a:pt x="217170" y="453263"/>
                </a:moveTo>
                <a:lnTo>
                  <a:pt x="213360" y="453263"/>
                </a:lnTo>
                <a:lnTo>
                  <a:pt x="213360" y="455802"/>
                </a:lnTo>
                <a:lnTo>
                  <a:pt x="217170" y="455802"/>
                </a:lnTo>
                <a:lnTo>
                  <a:pt x="217170" y="453263"/>
                </a:lnTo>
                <a:close/>
              </a:path>
              <a:path w="217170" h="628650">
                <a:moveTo>
                  <a:pt x="217170" y="450723"/>
                </a:moveTo>
                <a:lnTo>
                  <a:pt x="213360" y="450723"/>
                </a:lnTo>
                <a:lnTo>
                  <a:pt x="213360" y="451992"/>
                </a:lnTo>
                <a:lnTo>
                  <a:pt x="217170" y="451992"/>
                </a:lnTo>
                <a:lnTo>
                  <a:pt x="217170" y="450723"/>
                </a:lnTo>
                <a:close/>
              </a:path>
              <a:path w="217170" h="628650">
                <a:moveTo>
                  <a:pt x="217170" y="446913"/>
                </a:moveTo>
                <a:lnTo>
                  <a:pt x="213360" y="446913"/>
                </a:lnTo>
                <a:lnTo>
                  <a:pt x="213360" y="449452"/>
                </a:lnTo>
                <a:lnTo>
                  <a:pt x="217170" y="449452"/>
                </a:lnTo>
                <a:lnTo>
                  <a:pt x="217170" y="446913"/>
                </a:lnTo>
                <a:close/>
              </a:path>
              <a:path w="217170" h="628650">
                <a:moveTo>
                  <a:pt x="217170" y="444373"/>
                </a:moveTo>
                <a:lnTo>
                  <a:pt x="213360" y="444373"/>
                </a:lnTo>
                <a:lnTo>
                  <a:pt x="213360" y="445642"/>
                </a:lnTo>
                <a:lnTo>
                  <a:pt x="217170" y="445642"/>
                </a:lnTo>
                <a:lnTo>
                  <a:pt x="217170" y="444373"/>
                </a:lnTo>
                <a:close/>
              </a:path>
              <a:path w="217170" h="628650">
                <a:moveTo>
                  <a:pt x="217170" y="440563"/>
                </a:moveTo>
                <a:lnTo>
                  <a:pt x="213360" y="440563"/>
                </a:lnTo>
                <a:lnTo>
                  <a:pt x="213360" y="443102"/>
                </a:lnTo>
                <a:lnTo>
                  <a:pt x="217170" y="443102"/>
                </a:lnTo>
                <a:lnTo>
                  <a:pt x="217170" y="440563"/>
                </a:lnTo>
                <a:close/>
              </a:path>
              <a:path w="217170" h="628650">
                <a:moveTo>
                  <a:pt x="217170" y="438023"/>
                </a:moveTo>
                <a:lnTo>
                  <a:pt x="213360" y="438023"/>
                </a:lnTo>
                <a:lnTo>
                  <a:pt x="213360" y="439292"/>
                </a:lnTo>
                <a:lnTo>
                  <a:pt x="217170" y="439292"/>
                </a:lnTo>
                <a:lnTo>
                  <a:pt x="217170" y="438023"/>
                </a:lnTo>
                <a:close/>
              </a:path>
              <a:path w="217170" h="628650">
                <a:moveTo>
                  <a:pt x="217170" y="434213"/>
                </a:moveTo>
                <a:lnTo>
                  <a:pt x="213360" y="434213"/>
                </a:lnTo>
                <a:lnTo>
                  <a:pt x="213360" y="436752"/>
                </a:lnTo>
                <a:lnTo>
                  <a:pt x="217170" y="436752"/>
                </a:lnTo>
                <a:lnTo>
                  <a:pt x="217170" y="434213"/>
                </a:lnTo>
                <a:close/>
              </a:path>
              <a:path w="217170" h="628650">
                <a:moveTo>
                  <a:pt x="217170" y="431673"/>
                </a:moveTo>
                <a:lnTo>
                  <a:pt x="213360" y="431673"/>
                </a:lnTo>
                <a:lnTo>
                  <a:pt x="213360" y="432942"/>
                </a:lnTo>
                <a:lnTo>
                  <a:pt x="217170" y="432942"/>
                </a:lnTo>
                <a:lnTo>
                  <a:pt x="217170" y="431673"/>
                </a:lnTo>
                <a:close/>
              </a:path>
              <a:path w="217170" h="628650">
                <a:moveTo>
                  <a:pt x="217170" y="427863"/>
                </a:moveTo>
                <a:lnTo>
                  <a:pt x="213360" y="427863"/>
                </a:lnTo>
                <a:lnTo>
                  <a:pt x="213360" y="430402"/>
                </a:lnTo>
                <a:lnTo>
                  <a:pt x="217170" y="430402"/>
                </a:lnTo>
                <a:lnTo>
                  <a:pt x="217170" y="427863"/>
                </a:lnTo>
                <a:close/>
              </a:path>
              <a:path w="217170" h="628650">
                <a:moveTo>
                  <a:pt x="217170" y="425323"/>
                </a:moveTo>
                <a:lnTo>
                  <a:pt x="213360" y="425323"/>
                </a:lnTo>
                <a:lnTo>
                  <a:pt x="213360" y="426592"/>
                </a:lnTo>
                <a:lnTo>
                  <a:pt x="217170" y="426592"/>
                </a:lnTo>
                <a:lnTo>
                  <a:pt x="217170" y="425323"/>
                </a:lnTo>
                <a:close/>
              </a:path>
              <a:path w="217170" h="628650">
                <a:moveTo>
                  <a:pt x="217170" y="421513"/>
                </a:moveTo>
                <a:lnTo>
                  <a:pt x="213360" y="421513"/>
                </a:lnTo>
                <a:lnTo>
                  <a:pt x="213360" y="424052"/>
                </a:lnTo>
                <a:lnTo>
                  <a:pt x="217170" y="424052"/>
                </a:lnTo>
                <a:lnTo>
                  <a:pt x="217170" y="421513"/>
                </a:lnTo>
                <a:close/>
              </a:path>
              <a:path w="217170" h="628650">
                <a:moveTo>
                  <a:pt x="217170" y="418973"/>
                </a:moveTo>
                <a:lnTo>
                  <a:pt x="213360" y="418973"/>
                </a:lnTo>
                <a:lnTo>
                  <a:pt x="213360" y="420242"/>
                </a:lnTo>
                <a:lnTo>
                  <a:pt x="217170" y="420242"/>
                </a:lnTo>
                <a:lnTo>
                  <a:pt x="217170" y="418973"/>
                </a:lnTo>
                <a:close/>
              </a:path>
              <a:path w="217170" h="628650">
                <a:moveTo>
                  <a:pt x="217170" y="415163"/>
                </a:moveTo>
                <a:lnTo>
                  <a:pt x="213360" y="415163"/>
                </a:lnTo>
                <a:lnTo>
                  <a:pt x="213360" y="417702"/>
                </a:lnTo>
                <a:lnTo>
                  <a:pt x="217170" y="417702"/>
                </a:lnTo>
                <a:lnTo>
                  <a:pt x="217170" y="415163"/>
                </a:lnTo>
                <a:close/>
              </a:path>
              <a:path w="217170" h="628650">
                <a:moveTo>
                  <a:pt x="217170" y="412623"/>
                </a:moveTo>
                <a:lnTo>
                  <a:pt x="213360" y="412623"/>
                </a:lnTo>
                <a:lnTo>
                  <a:pt x="213360" y="413892"/>
                </a:lnTo>
                <a:lnTo>
                  <a:pt x="217170" y="413892"/>
                </a:lnTo>
                <a:lnTo>
                  <a:pt x="217170" y="412623"/>
                </a:lnTo>
                <a:close/>
              </a:path>
              <a:path w="217170" h="628650">
                <a:moveTo>
                  <a:pt x="217170" y="408813"/>
                </a:moveTo>
                <a:lnTo>
                  <a:pt x="213360" y="408813"/>
                </a:lnTo>
                <a:lnTo>
                  <a:pt x="213360" y="411352"/>
                </a:lnTo>
                <a:lnTo>
                  <a:pt x="217170" y="411352"/>
                </a:lnTo>
                <a:lnTo>
                  <a:pt x="217170" y="408813"/>
                </a:lnTo>
                <a:close/>
              </a:path>
              <a:path w="217170" h="628650">
                <a:moveTo>
                  <a:pt x="217170" y="406273"/>
                </a:moveTo>
                <a:lnTo>
                  <a:pt x="213360" y="406273"/>
                </a:lnTo>
                <a:lnTo>
                  <a:pt x="213360" y="407542"/>
                </a:lnTo>
                <a:lnTo>
                  <a:pt x="217170" y="407542"/>
                </a:lnTo>
                <a:lnTo>
                  <a:pt x="217170" y="406273"/>
                </a:lnTo>
                <a:close/>
              </a:path>
              <a:path w="217170" h="628650">
                <a:moveTo>
                  <a:pt x="217170" y="402463"/>
                </a:moveTo>
                <a:lnTo>
                  <a:pt x="213360" y="402463"/>
                </a:lnTo>
                <a:lnTo>
                  <a:pt x="213360" y="405002"/>
                </a:lnTo>
                <a:lnTo>
                  <a:pt x="217170" y="405002"/>
                </a:lnTo>
                <a:lnTo>
                  <a:pt x="217170" y="402463"/>
                </a:lnTo>
                <a:close/>
              </a:path>
              <a:path w="217170" h="628650">
                <a:moveTo>
                  <a:pt x="3810" y="399923"/>
                </a:moveTo>
                <a:lnTo>
                  <a:pt x="0" y="399923"/>
                </a:lnTo>
                <a:lnTo>
                  <a:pt x="0" y="401192"/>
                </a:lnTo>
                <a:lnTo>
                  <a:pt x="3810" y="401192"/>
                </a:lnTo>
                <a:lnTo>
                  <a:pt x="3810" y="399923"/>
                </a:lnTo>
                <a:close/>
              </a:path>
              <a:path w="217170" h="628650">
                <a:moveTo>
                  <a:pt x="3810" y="396113"/>
                </a:moveTo>
                <a:lnTo>
                  <a:pt x="0" y="396113"/>
                </a:lnTo>
                <a:lnTo>
                  <a:pt x="0" y="398652"/>
                </a:lnTo>
                <a:lnTo>
                  <a:pt x="3810" y="398652"/>
                </a:lnTo>
                <a:lnTo>
                  <a:pt x="3810" y="396113"/>
                </a:lnTo>
                <a:close/>
              </a:path>
              <a:path w="217170" h="628650">
                <a:moveTo>
                  <a:pt x="217170" y="399923"/>
                </a:moveTo>
                <a:lnTo>
                  <a:pt x="213360" y="399923"/>
                </a:lnTo>
                <a:lnTo>
                  <a:pt x="213360" y="401192"/>
                </a:lnTo>
                <a:lnTo>
                  <a:pt x="217170" y="401192"/>
                </a:lnTo>
                <a:lnTo>
                  <a:pt x="217170" y="399923"/>
                </a:lnTo>
                <a:close/>
              </a:path>
              <a:path w="217170" h="628650">
                <a:moveTo>
                  <a:pt x="217170" y="396113"/>
                </a:moveTo>
                <a:lnTo>
                  <a:pt x="213360" y="396113"/>
                </a:lnTo>
                <a:lnTo>
                  <a:pt x="213360" y="398652"/>
                </a:lnTo>
                <a:lnTo>
                  <a:pt x="217170" y="398652"/>
                </a:lnTo>
                <a:lnTo>
                  <a:pt x="217170" y="396113"/>
                </a:lnTo>
                <a:close/>
              </a:path>
              <a:path w="217170" h="628650">
                <a:moveTo>
                  <a:pt x="3810" y="391033"/>
                </a:moveTo>
                <a:lnTo>
                  <a:pt x="0" y="391033"/>
                </a:lnTo>
                <a:lnTo>
                  <a:pt x="0" y="394842"/>
                </a:lnTo>
                <a:lnTo>
                  <a:pt x="3810" y="394842"/>
                </a:lnTo>
                <a:lnTo>
                  <a:pt x="3810" y="391033"/>
                </a:lnTo>
                <a:close/>
              </a:path>
              <a:path w="217170" h="628650">
                <a:moveTo>
                  <a:pt x="217170" y="391033"/>
                </a:moveTo>
                <a:lnTo>
                  <a:pt x="213360" y="391033"/>
                </a:lnTo>
                <a:lnTo>
                  <a:pt x="213360" y="394842"/>
                </a:lnTo>
                <a:lnTo>
                  <a:pt x="217170" y="394842"/>
                </a:lnTo>
                <a:lnTo>
                  <a:pt x="217170" y="391033"/>
                </a:lnTo>
                <a:close/>
              </a:path>
              <a:path w="217170" h="628650">
                <a:moveTo>
                  <a:pt x="217170" y="561213"/>
                </a:moveTo>
                <a:lnTo>
                  <a:pt x="213360" y="561213"/>
                </a:lnTo>
                <a:lnTo>
                  <a:pt x="213360" y="618363"/>
                </a:lnTo>
                <a:lnTo>
                  <a:pt x="217170" y="618363"/>
                </a:lnTo>
                <a:lnTo>
                  <a:pt x="217170" y="561213"/>
                </a:lnTo>
                <a:close/>
              </a:path>
              <a:path w="217170" h="628650">
                <a:moveTo>
                  <a:pt x="217170" y="618363"/>
                </a:moveTo>
                <a:lnTo>
                  <a:pt x="213360" y="618363"/>
                </a:lnTo>
                <a:lnTo>
                  <a:pt x="213360" y="624713"/>
                </a:lnTo>
                <a:lnTo>
                  <a:pt x="171450" y="624713"/>
                </a:lnTo>
                <a:lnTo>
                  <a:pt x="171450" y="627253"/>
                </a:lnTo>
                <a:lnTo>
                  <a:pt x="170180" y="627253"/>
                </a:lnTo>
                <a:lnTo>
                  <a:pt x="170180" y="628523"/>
                </a:lnTo>
                <a:lnTo>
                  <a:pt x="217170" y="628523"/>
                </a:lnTo>
                <a:lnTo>
                  <a:pt x="217170" y="618363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1" name="bk object 4951"/>
          <p:cNvSpPr/>
          <p:nvPr/>
        </p:nvSpPr>
        <p:spPr>
          <a:xfrm>
            <a:off x="5727700" y="2940176"/>
            <a:ext cx="209550" cy="621030"/>
          </a:xfrm>
          <a:custGeom>
            <a:avLst/>
            <a:gdLst/>
            <a:ahLst/>
            <a:cxnLst/>
            <a:rect l="l" t="t" r="r" b="b"/>
            <a:pathLst>
              <a:path w="209550" h="621029">
                <a:moveTo>
                  <a:pt x="3810" y="71119"/>
                </a:moveTo>
                <a:lnTo>
                  <a:pt x="0" y="71119"/>
                </a:lnTo>
                <a:lnTo>
                  <a:pt x="0" y="81152"/>
                </a:lnTo>
                <a:lnTo>
                  <a:pt x="3810" y="81152"/>
                </a:lnTo>
                <a:lnTo>
                  <a:pt x="3810" y="71119"/>
                </a:lnTo>
                <a:close/>
              </a:path>
              <a:path w="209550" h="621029">
                <a:moveTo>
                  <a:pt x="3810" y="67310"/>
                </a:moveTo>
                <a:lnTo>
                  <a:pt x="0" y="67310"/>
                </a:lnTo>
                <a:lnTo>
                  <a:pt x="0" y="70992"/>
                </a:lnTo>
                <a:lnTo>
                  <a:pt x="3810" y="70992"/>
                </a:lnTo>
                <a:lnTo>
                  <a:pt x="3810" y="67310"/>
                </a:lnTo>
                <a:close/>
              </a:path>
              <a:path w="209550" h="621029">
                <a:moveTo>
                  <a:pt x="3810" y="64769"/>
                </a:moveTo>
                <a:lnTo>
                  <a:pt x="0" y="64769"/>
                </a:lnTo>
                <a:lnTo>
                  <a:pt x="0" y="67182"/>
                </a:lnTo>
                <a:lnTo>
                  <a:pt x="3810" y="67182"/>
                </a:lnTo>
                <a:lnTo>
                  <a:pt x="3810" y="64769"/>
                </a:lnTo>
                <a:close/>
              </a:path>
              <a:path w="209550" h="621029">
                <a:moveTo>
                  <a:pt x="3810" y="60960"/>
                </a:moveTo>
                <a:lnTo>
                  <a:pt x="0" y="60960"/>
                </a:lnTo>
                <a:lnTo>
                  <a:pt x="0" y="64642"/>
                </a:lnTo>
                <a:lnTo>
                  <a:pt x="3810" y="64642"/>
                </a:lnTo>
                <a:lnTo>
                  <a:pt x="3810" y="60960"/>
                </a:lnTo>
                <a:close/>
              </a:path>
              <a:path w="209550" h="621029">
                <a:moveTo>
                  <a:pt x="3810" y="58419"/>
                </a:moveTo>
                <a:lnTo>
                  <a:pt x="0" y="58419"/>
                </a:lnTo>
                <a:lnTo>
                  <a:pt x="0" y="60832"/>
                </a:lnTo>
                <a:lnTo>
                  <a:pt x="3810" y="60832"/>
                </a:lnTo>
                <a:lnTo>
                  <a:pt x="3810" y="58419"/>
                </a:lnTo>
                <a:close/>
              </a:path>
              <a:path w="209550" h="621029">
                <a:moveTo>
                  <a:pt x="3810" y="54610"/>
                </a:moveTo>
                <a:lnTo>
                  <a:pt x="0" y="54610"/>
                </a:lnTo>
                <a:lnTo>
                  <a:pt x="0" y="58292"/>
                </a:lnTo>
                <a:lnTo>
                  <a:pt x="3810" y="58292"/>
                </a:lnTo>
                <a:lnTo>
                  <a:pt x="3810" y="54610"/>
                </a:lnTo>
                <a:close/>
              </a:path>
              <a:path w="209550" h="621029">
                <a:moveTo>
                  <a:pt x="3810" y="52069"/>
                </a:moveTo>
                <a:lnTo>
                  <a:pt x="0" y="52069"/>
                </a:lnTo>
                <a:lnTo>
                  <a:pt x="0" y="54482"/>
                </a:lnTo>
                <a:lnTo>
                  <a:pt x="3810" y="54482"/>
                </a:lnTo>
                <a:lnTo>
                  <a:pt x="3810" y="52069"/>
                </a:lnTo>
                <a:close/>
              </a:path>
              <a:path w="209550" h="621029">
                <a:moveTo>
                  <a:pt x="3810" y="48260"/>
                </a:moveTo>
                <a:lnTo>
                  <a:pt x="0" y="48260"/>
                </a:lnTo>
                <a:lnTo>
                  <a:pt x="0" y="51942"/>
                </a:lnTo>
                <a:lnTo>
                  <a:pt x="3810" y="51942"/>
                </a:lnTo>
                <a:lnTo>
                  <a:pt x="3810" y="48260"/>
                </a:lnTo>
                <a:close/>
              </a:path>
              <a:path w="209550" h="621029">
                <a:moveTo>
                  <a:pt x="3810" y="45719"/>
                </a:moveTo>
                <a:lnTo>
                  <a:pt x="0" y="45719"/>
                </a:lnTo>
                <a:lnTo>
                  <a:pt x="0" y="48132"/>
                </a:lnTo>
                <a:lnTo>
                  <a:pt x="3810" y="48132"/>
                </a:lnTo>
                <a:lnTo>
                  <a:pt x="3810" y="45719"/>
                </a:lnTo>
                <a:close/>
              </a:path>
              <a:path w="209550" h="621029">
                <a:moveTo>
                  <a:pt x="3810" y="41910"/>
                </a:moveTo>
                <a:lnTo>
                  <a:pt x="0" y="41910"/>
                </a:lnTo>
                <a:lnTo>
                  <a:pt x="0" y="45592"/>
                </a:lnTo>
                <a:lnTo>
                  <a:pt x="3810" y="45592"/>
                </a:lnTo>
                <a:lnTo>
                  <a:pt x="3810" y="41910"/>
                </a:lnTo>
                <a:close/>
              </a:path>
              <a:path w="209550" h="621029">
                <a:moveTo>
                  <a:pt x="3810" y="39369"/>
                </a:moveTo>
                <a:lnTo>
                  <a:pt x="0" y="39369"/>
                </a:lnTo>
                <a:lnTo>
                  <a:pt x="0" y="41782"/>
                </a:lnTo>
                <a:lnTo>
                  <a:pt x="3810" y="41782"/>
                </a:lnTo>
                <a:lnTo>
                  <a:pt x="3810" y="39369"/>
                </a:lnTo>
                <a:close/>
              </a:path>
              <a:path w="209550" h="621029">
                <a:moveTo>
                  <a:pt x="3810" y="35687"/>
                </a:moveTo>
                <a:lnTo>
                  <a:pt x="0" y="35687"/>
                </a:lnTo>
                <a:lnTo>
                  <a:pt x="0" y="39242"/>
                </a:lnTo>
                <a:lnTo>
                  <a:pt x="3810" y="39242"/>
                </a:lnTo>
                <a:lnTo>
                  <a:pt x="3810" y="35687"/>
                </a:lnTo>
                <a:close/>
              </a:path>
              <a:path w="209550" h="621029">
                <a:moveTo>
                  <a:pt x="3810" y="33019"/>
                </a:moveTo>
                <a:lnTo>
                  <a:pt x="0" y="33019"/>
                </a:lnTo>
                <a:lnTo>
                  <a:pt x="0" y="35432"/>
                </a:lnTo>
                <a:lnTo>
                  <a:pt x="3810" y="35432"/>
                </a:lnTo>
                <a:lnTo>
                  <a:pt x="3810" y="33019"/>
                </a:lnTo>
                <a:close/>
              </a:path>
              <a:path w="209550" h="621029">
                <a:moveTo>
                  <a:pt x="3810" y="29337"/>
                </a:moveTo>
                <a:lnTo>
                  <a:pt x="0" y="29337"/>
                </a:lnTo>
                <a:lnTo>
                  <a:pt x="0" y="32892"/>
                </a:lnTo>
                <a:lnTo>
                  <a:pt x="3810" y="32892"/>
                </a:lnTo>
                <a:lnTo>
                  <a:pt x="3810" y="29337"/>
                </a:lnTo>
                <a:close/>
              </a:path>
              <a:path w="209550" h="621029">
                <a:moveTo>
                  <a:pt x="2539" y="26542"/>
                </a:moveTo>
                <a:lnTo>
                  <a:pt x="1270" y="26542"/>
                </a:lnTo>
                <a:lnTo>
                  <a:pt x="1270" y="28066"/>
                </a:lnTo>
                <a:lnTo>
                  <a:pt x="0" y="28066"/>
                </a:lnTo>
                <a:lnTo>
                  <a:pt x="0" y="29082"/>
                </a:lnTo>
                <a:lnTo>
                  <a:pt x="3810" y="29082"/>
                </a:lnTo>
                <a:lnTo>
                  <a:pt x="3810" y="26669"/>
                </a:lnTo>
                <a:lnTo>
                  <a:pt x="2539" y="26669"/>
                </a:lnTo>
                <a:close/>
              </a:path>
              <a:path w="209550" h="621029">
                <a:moveTo>
                  <a:pt x="3810" y="24129"/>
                </a:moveTo>
                <a:lnTo>
                  <a:pt x="2539" y="24129"/>
                </a:lnTo>
                <a:lnTo>
                  <a:pt x="2539" y="26542"/>
                </a:lnTo>
                <a:lnTo>
                  <a:pt x="3810" y="26542"/>
                </a:lnTo>
                <a:lnTo>
                  <a:pt x="3810" y="24129"/>
                </a:lnTo>
                <a:close/>
              </a:path>
              <a:path w="209550" h="621029">
                <a:moveTo>
                  <a:pt x="17779" y="3682"/>
                </a:moveTo>
                <a:lnTo>
                  <a:pt x="16510" y="3682"/>
                </a:lnTo>
                <a:lnTo>
                  <a:pt x="17779" y="3809"/>
                </a:lnTo>
                <a:close/>
              </a:path>
              <a:path w="209550" h="621029">
                <a:moveTo>
                  <a:pt x="166369" y="2666"/>
                </a:moveTo>
                <a:lnTo>
                  <a:pt x="17779" y="2666"/>
                </a:lnTo>
                <a:lnTo>
                  <a:pt x="17779" y="3682"/>
                </a:lnTo>
                <a:lnTo>
                  <a:pt x="158750" y="3682"/>
                </a:lnTo>
                <a:lnTo>
                  <a:pt x="166369" y="3809"/>
                </a:lnTo>
                <a:lnTo>
                  <a:pt x="166369" y="2666"/>
                </a:lnTo>
                <a:close/>
              </a:path>
              <a:path w="209550" h="621029">
                <a:moveTo>
                  <a:pt x="20320" y="1142"/>
                </a:moveTo>
                <a:lnTo>
                  <a:pt x="19050" y="1142"/>
                </a:lnTo>
                <a:lnTo>
                  <a:pt x="19050" y="2666"/>
                </a:lnTo>
                <a:lnTo>
                  <a:pt x="168910" y="2666"/>
                </a:lnTo>
                <a:lnTo>
                  <a:pt x="168910" y="1269"/>
                </a:lnTo>
                <a:lnTo>
                  <a:pt x="20320" y="1269"/>
                </a:lnTo>
                <a:close/>
              </a:path>
              <a:path w="209550" h="621029">
                <a:moveTo>
                  <a:pt x="176530" y="126"/>
                </a:moveTo>
                <a:lnTo>
                  <a:pt x="20320" y="126"/>
                </a:lnTo>
                <a:lnTo>
                  <a:pt x="20320" y="1142"/>
                </a:lnTo>
                <a:lnTo>
                  <a:pt x="168910" y="1142"/>
                </a:lnTo>
                <a:lnTo>
                  <a:pt x="176530" y="1269"/>
                </a:lnTo>
                <a:lnTo>
                  <a:pt x="176530" y="126"/>
                </a:lnTo>
                <a:close/>
              </a:path>
              <a:path w="209550" h="621029">
                <a:moveTo>
                  <a:pt x="179069" y="0"/>
                </a:moveTo>
                <a:lnTo>
                  <a:pt x="21589" y="0"/>
                </a:lnTo>
                <a:lnTo>
                  <a:pt x="179069" y="126"/>
                </a:lnTo>
                <a:close/>
              </a:path>
              <a:path w="209550" h="621029">
                <a:moveTo>
                  <a:pt x="3810" y="81153"/>
                </a:moveTo>
                <a:lnTo>
                  <a:pt x="0" y="81153"/>
                </a:lnTo>
                <a:lnTo>
                  <a:pt x="0" y="119252"/>
                </a:lnTo>
                <a:lnTo>
                  <a:pt x="3810" y="119252"/>
                </a:lnTo>
                <a:lnTo>
                  <a:pt x="3810" y="81153"/>
                </a:lnTo>
                <a:close/>
              </a:path>
              <a:path w="209550" h="621029">
                <a:moveTo>
                  <a:pt x="209550" y="83693"/>
                </a:moveTo>
                <a:lnTo>
                  <a:pt x="208279" y="83693"/>
                </a:lnTo>
                <a:lnTo>
                  <a:pt x="208279" y="93852"/>
                </a:lnTo>
                <a:lnTo>
                  <a:pt x="207010" y="93852"/>
                </a:lnTo>
                <a:lnTo>
                  <a:pt x="207010" y="104012"/>
                </a:lnTo>
                <a:lnTo>
                  <a:pt x="205739" y="104012"/>
                </a:lnTo>
                <a:lnTo>
                  <a:pt x="205739" y="119252"/>
                </a:lnTo>
                <a:lnTo>
                  <a:pt x="209550" y="119252"/>
                </a:lnTo>
                <a:lnTo>
                  <a:pt x="209550" y="83693"/>
                </a:lnTo>
                <a:close/>
              </a:path>
              <a:path w="209550" h="621029">
                <a:moveTo>
                  <a:pt x="3810" y="119253"/>
                </a:moveTo>
                <a:lnTo>
                  <a:pt x="0" y="119253"/>
                </a:lnTo>
                <a:lnTo>
                  <a:pt x="0" y="131952"/>
                </a:lnTo>
                <a:lnTo>
                  <a:pt x="3810" y="131952"/>
                </a:lnTo>
                <a:lnTo>
                  <a:pt x="3810" y="119253"/>
                </a:lnTo>
                <a:close/>
              </a:path>
              <a:path w="209550" h="621029">
                <a:moveTo>
                  <a:pt x="209550" y="119253"/>
                </a:moveTo>
                <a:lnTo>
                  <a:pt x="205739" y="119253"/>
                </a:lnTo>
                <a:lnTo>
                  <a:pt x="205739" y="131952"/>
                </a:lnTo>
                <a:lnTo>
                  <a:pt x="209550" y="131952"/>
                </a:lnTo>
                <a:lnTo>
                  <a:pt x="209550" y="119253"/>
                </a:lnTo>
                <a:close/>
              </a:path>
              <a:path w="209550" h="621029">
                <a:moveTo>
                  <a:pt x="3810" y="131953"/>
                </a:moveTo>
                <a:lnTo>
                  <a:pt x="0" y="131953"/>
                </a:lnTo>
                <a:lnTo>
                  <a:pt x="0" y="182752"/>
                </a:lnTo>
                <a:lnTo>
                  <a:pt x="3810" y="182752"/>
                </a:lnTo>
                <a:lnTo>
                  <a:pt x="3810" y="131953"/>
                </a:lnTo>
                <a:close/>
              </a:path>
              <a:path w="209550" h="621029">
                <a:moveTo>
                  <a:pt x="209550" y="131953"/>
                </a:moveTo>
                <a:lnTo>
                  <a:pt x="205739" y="131953"/>
                </a:lnTo>
                <a:lnTo>
                  <a:pt x="205739" y="182752"/>
                </a:lnTo>
                <a:lnTo>
                  <a:pt x="209550" y="182752"/>
                </a:lnTo>
                <a:lnTo>
                  <a:pt x="209550" y="131953"/>
                </a:lnTo>
                <a:close/>
              </a:path>
              <a:path w="209550" h="621029">
                <a:moveTo>
                  <a:pt x="3810" y="182753"/>
                </a:moveTo>
                <a:lnTo>
                  <a:pt x="0" y="182753"/>
                </a:lnTo>
                <a:lnTo>
                  <a:pt x="0" y="239902"/>
                </a:lnTo>
                <a:lnTo>
                  <a:pt x="3810" y="239902"/>
                </a:lnTo>
                <a:lnTo>
                  <a:pt x="3810" y="182753"/>
                </a:lnTo>
                <a:close/>
              </a:path>
              <a:path w="209550" h="621029">
                <a:moveTo>
                  <a:pt x="209550" y="182753"/>
                </a:moveTo>
                <a:lnTo>
                  <a:pt x="205739" y="182753"/>
                </a:lnTo>
                <a:lnTo>
                  <a:pt x="205739" y="239902"/>
                </a:lnTo>
                <a:lnTo>
                  <a:pt x="209550" y="239902"/>
                </a:lnTo>
                <a:lnTo>
                  <a:pt x="209550" y="182753"/>
                </a:lnTo>
                <a:close/>
              </a:path>
              <a:path w="209550" h="621029">
                <a:moveTo>
                  <a:pt x="3810" y="239903"/>
                </a:moveTo>
                <a:lnTo>
                  <a:pt x="0" y="239903"/>
                </a:lnTo>
                <a:lnTo>
                  <a:pt x="0" y="278002"/>
                </a:lnTo>
                <a:lnTo>
                  <a:pt x="3810" y="278002"/>
                </a:lnTo>
                <a:lnTo>
                  <a:pt x="3810" y="239903"/>
                </a:lnTo>
                <a:close/>
              </a:path>
              <a:path w="209550" h="621029">
                <a:moveTo>
                  <a:pt x="209550" y="239903"/>
                </a:moveTo>
                <a:lnTo>
                  <a:pt x="205739" y="239903"/>
                </a:lnTo>
                <a:lnTo>
                  <a:pt x="205739" y="278002"/>
                </a:lnTo>
                <a:lnTo>
                  <a:pt x="209550" y="278002"/>
                </a:lnTo>
                <a:lnTo>
                  <a:pt x="209550" y="239903"/>
                </a:lnTo>
                <a:close/>
              </a:path>
              <a:path w="209550" h="621029">
                <a:moveTo>
                  <a:pt x="3810" y="334010"/>
                </a:moveTo>
                <a:lnTo>
                  <a:pt x="0" y="334010"/>
                </a:lnTo>
                <a:lnTo>
                  <a:pt x="0" y="347852"/>
                </a:lnTo>
                <a:lnTo>
                  <a:pt x="3810" y="347852"/>
                </a:lnTo>
                <a:lnTo>
                  <a:pt x="3810" y="334010"/>
                </a:lnTo>
                <a:close/>
              </a:path>
              <a:path w="209550" h="621029">
                <a:moveTo>
                  <a:pt x="209550" y="334010"/>
                </a:moveTo>
                <a:lnTo>
                  <a:pt x="205739" y="334010"/>
                </a:lnTo>
                <a:lnTo>
                  <a:pt x="205739" y="347852"/>
                </a:lnTo>
                <a:lnTo>
                  <a:pt x="209550" y="347852"/>
                </a:lnTo>
                <a:lnTo>
                  <a:pt x="209550" y="334010"/>
                </a:lnTo>
                <a:close/>
              </a:path>
              <a:path w="209550" h="621029">
                <a:moveTo>
                  <a:pt x="3810" y="331596"/>
                </a:moveTo>
                <a:lnTo>
                  <a:pt x="0" y="331596"/>
                </a:lnTo>
                <a:lnTo>
                  <a:pt x="0" y="333882"/>
                </a:lnTo>
                <a:lnTo>
                  <a:pt x="3810" y="333882"/>
                </a:lnTo>
                <a:lnTo>
                  <a:pt x="3810" y="331596"/>
                </a:lnTo>
                <a:close/>
              </a:path>
              <a:path w="209550" h="621029">
                <a:moveTo>
                  <a:pt x="209550" y="331596"/>
                </a:moveTo>
                <a:lnTo>
                  <a:pt x="205739" y="331596"/>
                </a:lnTo>
                <a:lnTo>
                  <a:pt x="205739" y="333882"/>
                </a:lnTo>
                <a:lnTo>
                  <a:pt x="209550" y="333882"/>
                </a:lnTo>
                <a:lnTo>
                  <a:pt x="209550" y="331596"/>
                </a:lnTo>
                <a:close/>
              </a:path>
              <a:path w="209550" h="621029">
                <a:moveTo>
                  <a:pt x="3810" y="327786"/>
                </a:moveTo>
                <a:lnTo>
                  <a:pt x="0" y="327786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7786"/>
                </a:lnTo>
                <a:close/>
              </a:path>
              <a:path w="209550" h="621029">
                <a:moveTo>
                  <a:pt x="209550" y="327786"/>
                </a:moveTo>
                <a:lnTo>
                  <a:pt x="205739" y="327786"/>
                </a:lnTo>
                <a:lnTo>
                  <a:pt x="205739" y="331469"/>
                </a:lnTo>
                <a:lnTo>
                  <a:pt x="209550" y="331469"/>
                </a:lnTo>
                <a:lnTo>
                  <a:pt x="209550" y="327786"/>
                </a:lnTo>
                <a:close/>
              </a:path>
              <a:path w="209550" h="621029">
                <a:moveTo>
                  <a:pt x="3810" y="325246"/>
                </a:moveTo>
                <a:lnTo>
                  <a:pt x="0" y="325246"/>
                </a:lnTo>
                <a:lnTo>
                  <a:pt x="0" y="327532"/>
                </a:lnTo>
                <a:lnTo>
                  <a:pt x="3810" y="327532"/>
                </a:lnTo>
                <a:lnTo>
                  <a:pt x="3810" y="325246"/>
                </a:lnTo>
                <a:close/>
              </a:path>
              <a:path w="209550" h="621029">
                <a:moveTo>
                  <a:pt x="209550" y="325246"/>
                </a:moveTo>
                <a:lnTo>
                  <a:pt x="205739" y="325246"/>
                </a:lnTo>
                <a:lnTo>
                  <a:pt x="205739" y="327532"/>
                </a:lnTo>
                <a:lnTo>
                  <a:pt x="209550" y="327532"/>
                </a:lnTo>
                <a:lnTo>
                  <a:pt x="209550" y="325246"/>
                </a:lnTo>
                <a:close/>
              </a:path>
              <a:path w="209550" h="621029">
                <a:moveTo>
                  <a:pt x="3810" y="321436"/>
                </a:moveTo>
                <a:lnTo>
                  <a:pt x="0" y="321436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1436"/>
                </a:lnTo>
                <a:close/>
              </a:path>
              <a:path w="209550" h="621029">
                <a:moveTo>
                  <a:pt x="209550" y="321436"/>
                </a:moveTo>
                <a:lnTo>
                  <a:pt x="205739" y="321436"/>
                </a:lnTo>
                <a:lnTo>
                  <a:pt x="205739" y="325119"/>
                </a:lnTo>
                <a:lnTo>
                  <a:pt x="209550" y="325119"/>
                </a:lnTo>
                <a:lnTo>
                  <a:pt x="209550" y="321436"/>
                </a:lnTo>
                <a:close/>
              </a:path>
              <a:path w="209550" h="621029">
                <a:moveTo>
                  <a:pt x="3810" y="318896"/>
                </a:moveTo>
                <a:lnTo>
                  <a:pt x="0" y="318896"/>
                </a:lnTo>
                <a:lnTo>
                  <a:pt x="0" y="321182"/>
                </a:lnTo>
                <a:lnTo>
                  <a:pt x="3810" y="321182"/>
                </a:lnTo>
                <a:lnTo>
                  <a:pt x="3810" y="318896"/>
                </a:lnTo>
                <a:close/>
              </a:path>
              <a:path w="209550" h="621029">
                <a:moveTo>
                  <a:pt x="209550" y="318896"/>
                </a:moveTo>
                <a:lnTo>
                  <a:pt x="205739" y="318896"/>
                </a:lnTo>
                <a:lnTo>
                  <a:pt x="205739" y="321182"/>
                </a:lnTo>
                <a:lnTo>
                  <a:pt x="209550" y="321182"/>
                </a:lnTo>
                <a:lnTo>
                  <a:pt x="209550" y="318896"/>
                </a:lnTo>
                <a:close/>
              </a:path>
              <a:path w="209550" h="621029">
                <a:moveTo>
                  <a:pt x="3810" y="315086"/>
                </a:moveTo>
                <a:lnTo>
                  <a:pt x="0" y="315086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5086"/>
                </a:lnTo>
                <a:close/>
              </a:path>
              <a:path w="209550" h="621029">
                <a:moveTo>
                  <a:pt x="209550" y="315086"/>
                </a:moveTo>
                <a:lnTo>
                  <a:pt x="205739" y="315086"/>
                </a:lnTo>
                <a:lnTo>
                  <a:pt x="205739" y="318769"/>
                </a:lnTo>
                <a:lnTo>
                  <a:pt x="209550" y="318769"/>
                </a:lnTo>
                <a:lnTo>
                  <a:pt x="209550" y="315086"/>
                </a:lnTo>
                <a:close/>
              </a:path>
              <a:path w="209550" h="621029">
                <a:moveTo>
                  <a:pt x="3810" y="312546"/>
                </a:moveTo>
                <a:lnTo>
                  <a:pt x="0" y="312546"/>
                </a:lnTo>
                <a:lnTo>
                  <a:pt x="0" y="314832"/>
                </a:lnTo>
                <a:lnTo>
                  <a:pt x="3810" y="314832"/>
                </a:lnTo>
                <a:lnTo>
                  <a:pt x="3810" y="312546"/>
                </a:lnTo>
                <a:close/>
              </a:path>
              <a:path w="209550" h="621029">
                <a:moveTo>
                  <a:pt x="209550" y="312546"/>
                </a:moveTo>
                <a:lnTo>
                  <a:pt x="205739" y="312546"/>
                </a:lnTo>
                <a:lnTo>
                  <a:pt x="205739" y="314832"/>
                </a:lnTo>
                <a:lnTo>
                  <a:pt x="209550" y="314832"/>
                </a:lnTo>
                <a:lnTo>
                  <a:pt x="209550" y="312546"/>
                </a:lnTo>
                <a:close/>
              </a:path>
              <a:path w="209550" h="621029">
                <a:moveTo>
                  <a:pt x="3810" y="308736"/>
                </a:moveTo>
                <a:lnTo>
                  <a:pt x="0" y="308736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8736"/>
                </a:lnTo>
                <a:close/>
              </a:path>
              <a:path w="209550" h="621029">
                <a:moveTo>
                  <a:pt x="209550" y="308736"/>
                </a:moveTo>
                <a:lnTo>
                  <a:pt x="205739" y="308736"/>
                </a:lnTo>
                <a:lnTo>
                  <a:pt x="205739" y="312419"/>
                </a:lnTo>
                <a:lnTo>
                  <a:pt x="209550" y="312419"/>
                </a:lnTo>
                <a:lnTo>
                  <a:pt x="209550" y="308736"/>
                </a:lnTo>
                <a:close/>
              </a:path>
              <a:path w="209550" h="621029">
                <a:moveTo>
                  <a:pt x="3810" y="306196"/>
                </a:moveTo>
                <a:lnTo>
                  <a:pt x="0" y="306196"/>
                </a:lnTo>
                <a:lnTo>
                  <a:pt x="0" y="308482"/>
                </a:lnTo>
                <a:lnTo>
                  <a:pt x="3810" y="308482"/>
                </a:lnTo>
                <a:lnTo>
                  <a:pt x="3810" y="306196"/>
                </a:lnTo>
                <a:close/>
              </a:path>
              <a:path w="209550" h="621029">
                <a:moveTo>
                  <a:pt x="209550" y="306196"/>
                </a:moveTo>
                <a:lnTo>
                  <a:pt x="205739" y="306196"/>
                </a:lnTo>
                <a:lnTo>
                  <a:pt x="205739" y="308482"/>
                </a:lnTo>
                <a:lnTo>
                  <a:pt x="209550" y="308482"/>
                </a:lnTo>
                <a:lnTo>
                  <a:pt x="209550" y="306196"/>
                </a:lnTo>
                <a:close/>
              </a:path>
              <a:path w="209550" h="621029">
                <a:moveTo>
                  <a:pt x="3810" y="302386"/>
                </a:moveTo>
                <a:lnTo>
                  <a:pt x="0" y="302386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2386"/>
                </a:lnTo>
                <a:close/>
              </a:path>
              <a:path w="209550" h="621029">
                <a:moveTo>
                  <a:pt x="209550" y="302386"/>
                </a:moveTo>
                <a:lnTo>
                  <a:pt x="205739" y="302386"/>
                </a:lnTo>
                <a:lnTo>
                  <a:pt x="205739" y="306069"/>
                </a:lnTo>
                <a:lnTo>
                  <a:pt x="209550" y="306069"/>
                </a:lnTo>
                <a:lnTo>
                  <a:pt x="209550" y="302386"/>
                </a:lnTo>
                <a:close/>
              </a:path>
              <a:path w="209550" h="621029">
                <a:moveTo>
                  <a:pt x="3810" y="299846"/>
                </a:moveTo>
                <a:lnTo>
                  <a:pt x="0" y="299846"/>
                </a:lnTo>
                <a:lnTo>
                  <a:pt x="0" y="302132"/>
                </a:lnTo>
                <a:lnTo>
                  <a:pt x="3810" y="302132"/>
                </a:lnTo>
                <a:lnTo>
                  <a:pt x="3810" y="299846"/>
                </a:lnTo>
                <a:close/>
              </a:path>
              <a:path w="209550" h="621029">
                <a:moveTo>
                  <a:pt x="209550" y="299846"/>
                </a:moveTo>
                <a:lnTo>
                  <a:pt x="205739" y="299846"/>
                </a:lnTo>
                <a:lnTo>
                  <a:pt x="205739" y="302132"/>
                </a:lnTo>
                <a:lnTo>
                  <a:pt x="209550" y="302132"/>
                </a:lnTo>
                <a:lnTo>
                  <a:pt x="209550" y="299846"/>
                </a:lnTo>
                <a:close/>
              </a:path>
              <a:path w="209550" h="621029">
                <a:moveTo>
                  <a:pt x="3810" y="296036"/>
                </a:moveTo>
                <a:lnTo>
                  <a:pt x="0" y="296036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6036"/>
                </a:lnTo>
                <a:close/>
              </a:path>
              <a:path w="209550" h="621029">
                <a:moveTo>
                  <a:pt x="209550" y="296036"/>
                </a:moveTo>
                <a:lnTo>
                  <a:pt x="205739" y="296036"/>
                </a:lnTo>
                <a:lnTo>
                  <a:pt x="205739" y="299719"/>
                </a:lnTo>
                <a:lnTo>
                  <a:pt x="209550" y="299719"/>
                </a:lnTo>
                <a:lnTo>
                  <a:pt x="209550" y="296036"/>
                </a:lnTo>
                <a:close/>
              </a:path>
              <a:path w="209550" h="621029">
                <a:moveTo>
                  <a:pt x="3810" y="287146"/>
                </a:moveTo>
                <a:lnTo>
                  <a:pt x="0" y="287146"/>
                </a:lnTo>
                <a:lnTo>
                  <a:pt x="0" y="295782"/>
                </a:lnTo>
                <a:lnTo>
                  <a:pt x="3810" y="295782"/>
                </a:lnTo>
                <a:lnTo>
                  <a:pt x="3810" y="287146"/>
                </a:lnTo>
                <a:close/>
              </a:path>
              <a:path w="209550" h="621029">
                <a:moveTo>
                  <a:pt x="209550" y="287146"/>
                </a:moveTo>
                <a:lnTo>
                  <a:pt x="205739" y="287146"/>
                </a:lnTo>
                <a:lnTo>
                  <a:pt x="205739" y="295782"/>
                </a:lnTo>
                <a:lnTo>
                  <a:pt x="209550" y="295782"/>
                </a:lnTo>
                <a:lnTo>
                  <a:pt x="209550" y="287146"/>
                </a:lnTo>
                <a:close/>
              </a:path>
              <a:path w="209550" h="621029">
                <a:moveTo>
                  <a:pt x="3810" y="283336"/>
                </a:moveTo>
                <a:lnTo>
                  <a:pt x="0" y="283336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3336"/>
                </a:lnTo>
                <a:close/>
              </a:path>
              <a:path w="209550" h="621029">
                <a:moveTo>
                  <a:pt x="209550" y="283336"/>
                </a:moveTo>
                <a:lnTo>
                  <a:pt x="205739" y="283336"/>
                </a:lnTo>
                <a:lnTo>
                  <a:pt x="205739" y="287019"/>
                </a:lnTo>
                <a:lnTo>
                  <a:pt x="209550" y="287019"/>
                </a:lnTo>
                <a:lnTo>
                  <a:pt x="209550" y="283336"/>
                </a:lnTo>
                <a:close/>
              </a:path>
              <a:path w="209550" h="621029">
                <a:moveTo>
                  <a:pt x="3810" y="280796"/>
                </a:moveTo>
                <a:lnTo>
                  <a:pt x="0" y="280796"/>
                </a:lnTo>
                <a:lnTo>
                  <a:pt x="0" y="283082"/>
                </a:lnTo>
                <a:lnTo>
                  <a:pt x="3810" y="283082"/>
                </a:lnTo>
                <a:lnTo>
                  <a:pt x="3810" y="280796"/>
                </a:lnTo>
                <a:close/>
              </a:path>
              <a:path w="209550" h="621029">
                <a:moveTo>
                  <a:pt x="209550" y="280796"/>
                </a:moveTo>
                <a:lnTo>
                  <a:pt x="205739" y="280796"/>
                </a:lnTo>
                <a:lnTo>
                  <a:pt x="205739" y="283082"/>
                </a:lnTo>
                <a:lnTo>
                  <a:pt x="209550" y="283082"/>
                </a:lnTo>
                <a:lnTo>
                  <a:pt x="209550" y="280796"/>
                </a:lnTo>
                <a:close/>
              </a:path>
              <a:path w="209550" h="621029">
                <a:moveTo>
                  <a:pt x="3810" y="278256"/>
                </a:moveTo>
                <a:lnTo>
                  <a:pt x="0" y="278256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8256"/>
                </a:lnTo>
                <a:close/>
              </a:path>
              <a:path w="209550" h="621029">
                <a:moveTo>
                  <a:pt x="209550" y="278256"/>
                </a:moveTo>
                <a:lnTo>
                  <a:pt x="205739" y="278256"/>
                </a:lnTo>
                <a:lnTo>
                  <a:pt x="205739" y="280669"/>
                </a:lnTo>
                <a:lnTo>
                  <a:pt x="209550" y="280669"/>
                </a:lnTo>
                <a:lnTo>
                  <a:pt x="209550" y="278256"/>
                </a:lnTo>
                <a:close/>
              </a:path>
              <a:path w="209550" h="621029">
                <a:moveTo>
                  <a:pt x="3810" y="347853"/>
                </a:moveTo>
                <a:lnTo>
                  <a:pt x="0" y="347853"/>
                </a:lnTo>
                <a:lnTo>
                  <a:pt x="0" y="385952"/>
                </a:lnTo>
                <a:lnTo>
                  <a:pt x="3810" y="385952"/>
                </a:lnTo>
                <a:lnTo>
                  <a:pt x="3810" y="347853"/>
                </a:lnTo>
                <a:close/>
              </a:path>
              <a:path w="209550" h="621029">
                <a:moveTo>
                  <a:pt x="209550" y="347853"/>
                </a:moveTo>
                <a:lnTo>
                  <a:pt x="205739" y="347853"/>
                </a:lnTo>
                <a:lnTo>
                  <a:pt x="205739" y="385952"/>
                </a:lnTo>
                <a:lnTo>
                  <a:pt x="209550" y="385952"/>
                </a:lnTo>
                <a:lnTo>
                  <a:pt x="209550" y="347853"/>
                </a:lnTo>
                <a:close/>
              </a:path>
              <a:path w="209550" h="621029">
                <a:moveTo>
                  <a:pt x="209550" y="554863"/>
                </a:moveTo>
                <a:lnTo>
                  <a:pt x="205739" y="554863"/>
                </a:lnTo>
                <a:lnTo>
                  <a:pt x="205739" y="556132"/>
                </a:lnTo>
                <a:lnTo>
                  <a:pt x="209550" y="556132"/>
                </a:lnTo>
                <a:lnTo>
                  <a:pt x="209550" y="554863"/>
                </a:lnTo>
                <a:close/>
              </a:path>
              <a:path w="209550" h="621029">
                <a:moveTo>
                  <a:pt x="209550" y="551052"/>
                </a:moveTo>
                <a:lnTo>
                  <a:pt x="205739" y="551052"/>
                </a:lnTo>
                <a:lnTo>
                  <a:pt x="205739" y="553592"/>
                </a:lnTo>
                <a:lnTo>
                  <a:pt x="209550" y="553592"/>
                </a:lnTo>
                <a:lnTo>
                  <a:pt x="209550" y="551052"/>
                </a:lnTo>
                <a:close/>
              </a:path>
              <a:path w="209550" h="621029">
                <a:moveTo>
                  <a:pt x="209550" y="548513"/>
                </a:moveTo>
                <a:lnTo>
                  <a:pt x="205739" y="548513"/>
                </a:lnTo>
                <a:lnTo>
                  <a:pt x="205739" y="549782"/>
                </a:lnTo>
                <a:lnTo>
                  <a:pt x="209550" y="549782"/>
                </a:lnTo>
                <a:lnTo>
                  <a:pt x="209550" y="548513"/>
                </a:lnTo>
                <a:close/>
              </a:path>
              <a:path w="209550" h="621029">
                <a:moveTo>
                  <a:pt x="209550" y="544702"/>
                </a:moveTo>
                <a:lnTo>
                  <a:pt x="205739" y="544702"/>
                </a:lnTo>
                <a:lnTo>
                  <a:pt x="205739" y="547242"/>
                </a:lnTo>
                <a:lnTo>
                  <a:pt x="209550" y="547242"/>
                </a:lnTo>
                <a:lnTo>
                  <a:pt x="209550" y="544702"/>
                </a:lnTo>
                <a:close/>
              </a:path>
              <a:path w="209550" h="621029">
                <a:moveTo>
                  <a:pt x="2539" y="538352"/>
                </a:moveTo>
                <a:lnTo>
                  <a:pt x="0" y="538352"/>
                </a:lnTo>
                <a:lnTo>
                  <a:pt x="0" y="542163"/>
                </a:lnTo>
                <a:lnTo>
                  <a:pt x="1270" y="542163"/>
                </a:lnTo>
                <a:lnTo>
                  <a:pt x="1270" y="540892"/>
                </a:lnTo>
                <a:lnTo>
                  <a:pt x="2539" y="540892"/>
                </a:lnTo>
                <a:lnTo>
                  <a:pt x="2539" y="538352"/>
                </a:lnTo>
                <a:close/>
              </a:path>
              <a:path w="209550" h="621029">
                <a:moveTo>
                  <a:pt x="209550" y="542163"/>
                </a:moveTo>
                <a:lnTo>
                  <a:pt x="205739" y="542163"/>
                </a:lnTo>
                <a:lnTo>
                  <a:pt x="205739" y="543432"/>
                </a:lnTo>
                <a:lnTo>
                  <a:pt x="209550" y="543432"/>
                </a:lnTo>
                <a:lnTo>
                  <a:pt x="209550" y="542163"/>
                </a:lnTo>
                <a:close/>
              </a:path>
              <a:path w="209550" h="621029">
                <a:moveTo>
                  <a:pt x="209550" y="538352"/>
                </a:moveTo>
                <a:lnTo>
                  <a:pt x="205739" y="538352"/>
                </a:lnTo>
                <a:lnTo>
                  <a:pt x="205739" y="540892"/>
                </a:lnTo>
                <a:lnTo>
                  <a:pt x="209550" y="540892"/>
                </a:lnTo>
                <a:lnTo>
                  <a:pt x="209550" y="538352"/>
                </a:lnTo>
                <a:close/>
              </a:path>
              <a:path w="209550" h="621029">
                <a:moveTo>
                  <a:pt x="3810" y="535813"/>
                </a:moveTo>
                <a:lnTo>
                  <a:pt x="0" y="535813"/>
                </a:lnTo>
                <a:lnTo>
                  <a:pt x="0" y="537082"/>
                </a:lnTo>
                <a:lnTo>
                  <a:pt x="3810" y="537082"/>
                </a:lnTo>
                <a:lnTo>
                  <a:pt x="3810" y="535813"/>
                </a:lnTo>
                <a:close/>
              </a:path>
              <a:path w="209550" h="621029">
                <a:moveTo>
                  <a:pt x="3810" y="532002"/>
                </a:moveTo>
                <a:lnTo>
                  <a:pt x="0" y="532002"/>
                </a:lnTo>
                <a:lnTo>
                  <a:pt x="0" y="534542"/>
                </a:lnTo>
                <a:lnTo>
                  <a:pt x="3810" y="534542"/>
                </a:lnTo>
                <a:lnTo>
                  <a:pt x="3810" y="532002"/>
                </a:lnTo>
                <a:close/>
              </a:path>
              <a:path w="209550" h="621029">
                <a:moveTo>
                  <a:pt x="209550" y="535813"/>
                </a:moveTo>
                <a:lnTo>
                  <a:pt x="205739" y="535813"/>
                </a:lnTo>
                <a:lnTo>
                  <a:pt x="205739" y="537082"/>
                </a:lnTo>
                <a:lnTo>
                  <a:pt x="209550" y="537082"/>
                </a:lnTo>
                <a:lnTo>
                  <a:pt x="209550" y="535813"/>
                </a:lnTo>
                <a:close/>
              </a:path>
              <a:path w="209550" h="621029">
                <a:moveTo>
                  <a:pt x="209550" y="532002"/>
                </a:moveTo>
                <a:lnTo>
                  <a:pt x="205739" y="532002"/>
                </a:lnTo>
                <a:lnTo>
                  <a:pt x="205739" y="534542"/>
                </a:lnTo>
                <a:lnTo>
                  <a:pt x="209550" y="534542"/>
                </a:lnTo>
                <a:lnTo>
                  <a:pt x="209550" y="532002"/>
                </a:lnTo>
                <a:close/>
              </a:path>
              <a:path w="209550" h="621029">
                <a:moveTo>
                  <a:pt x="3810" y="529463"/>
                </a:moveTo>
                <a:lnTo>
                  <a:pt x="0" y="529463"/>
                </a:lnTo>
                <a:lnTo>
                  <a:pt x="0" y="530732"/>
                </a:lnTo>
                <a:lnTo>
                  <a:pt x="3810" y="530732"/>
                </a:lnTo>
                <a:lnTo>
                  <a:pt x="3810" y="529463"/>
                </a:lnTo>
                <a:close/>
              </a:path>
              <a:path w="209550" h="621029">
                <a:moveTo>
                  <a:pt x="3810" y="525652"/>
                </a:moveTo>
                <a:lnTo>
                  <a:pt x="0" y="525652"/>
                </a:lnTo>
                <a:lnTo>
                  <a:pt x="0" y="528192"/>
                </a:lnTo>
                <a:lnTo>
                  <a:pt x="3810" y="528192"/>
                </a:lnTo>
                <a:lnTo>
                  <a:pt x="3810" y="525652"/>
                </a:lnTo>
                <a:close/>
              </a:path>
              <a:path w="209550" h="621029">
                <a:moveTo>
                  <a:pt x="209550" y="529463"/>
                </a:moveTo>
                <a:lnTo>
                  <a:pt x="205739" y="529463"/>
                </a:lnTo>
                <a:lnTo>
                  <a:pt x="205739" y="530732"/>
                </a:lnTo>
                <a:lnTo>
                  <a:pt x="209550" y="530732"/>
                </a:lnTo>
                <a:lnTo>
                  <a:pt x="209550" y="529463"/>
                </a:lnTo>
                <a:close/>
              </a:path>
              <a:path w="209550" h="621029">
                <a:moveTo>
                  <a:pt x="209550" y="525652"/>
                </a:moveTo>
                <a:lnTo>
                  <a:pt x="205739" y="525652"/>
                </a:lnTo>
                <a:lnTo>
                  <a:pt x="205739" y="528192"/>
                </a:lnTo>
                <a:lnTo>
                  <a:pt x="209550" y="528192"/>
                </a:lnTo>
                <a:lnTo>
                  <a:pt x="209550" y="525652"/>
                </a:lnTo>
                <a:close/>
              </a:path>
              <a:path w="209550" h="621029">
                <a:moveTo>
                  <a:pt x="3810" y="523113"/>
                </a:moveTo>
                <a:lnTo>
                  <a:pt x="0" y="523113"/>
                </a:lnTo>
                <a:lnTo>
                  <a:pt x="0" y="524382"/>
                </a:lnTo>
                <a:lnTo>
                  <a:pt x="3810" y="524382"/>
                </a:lnTo>
                <a:lnTo>
                  <a:pt x="3810" y="523113"/>
                </a:lnTo>
                <a:close/>
              </a:path>
              <a:path w="209550" h="621029">
                <a:moveTo>
                  <a:pt x="3810" y="519302"/>
                </a:moveTo>
                <a:lnTo>
                  <a:pt x="0" y="519302"/>
                </a:lnTo>
                <a:lnTo>
                  <a:pt x="0" y="521842"/>
                </a:lnTo>
                <a:lnTo>
                  <a:pt x="3810" y="521842"/>
                </a:lnTo>
                <a:lnTo>
                  <a:pt x="3810" y="519302"/>
                </a:lnTo>
                <a:close/>
              </a:path>
              <a:path w="209550" h="621029">
                <a:moveTo>
                  <a:pt x="209550" y="523113"/>
                </a:moveTo>
                <a:lnTo>
                  <a:pt x="205739" y="523113"/>
                </a:lnTo>
                <a:lnTo>
                  <a:pt x="205739" y="524382"/>
                </a:lnTo>
                <a:lnTo>
                  <a:pt x="209550" y="524382"/>
                </a:lnTo>
                <a:lnTo>
                  <a:pt x="209550" y="523113"/>
                </a:lnTo>
                <a:close/>
              </a:path>
              <a:path w="209550" h="621029">
                <a:moveTo>
                  <a:pt x="209550" y="519302"/>
                </a:moveTo>
                <a:lnTo>
                  <a:pt x="205739" y="519302"/>
                </a:lnTo>
                <a:lnTo>
                  <a:pt x="205739" y="521842"/>
                </a:lnTo>
                <a:lnTo>
                  <a:pt x="209550" y="521842"/>
                </a:lnTo>
                <a:lnTo>
                  <a:pt x="209550" y="519302"/>
                </a:lnTo>
                <a:close/>
              </a:path>
              <a:path w="209550" h="621029">
                <a:moveTo>
                  <a:pt x="3810" y="516763"/>
                </a:moveTo>
                <a:lnTo>
                  <a:pt x="0" y="516763"/>
                </a:lnTo>
                <a:lnTo>
                  <a:pt x="0" y="518032"/>
                </a:lnTo>
                <a:lnTo>
                  <a:pt x="3810" y="518032"/>
                </a:lnTo>
                <a:lnTo>
                  <a:pt x="3810" y="516763"/>
                </a:lnTo>
                <a:close/>
              </a:path>
              <a:path w="209550" h="621029">
                <a:moveTo>
                  <a:pt x="3810" y="512952"/>
                </a:moveTo>
                <a:lnTo>
                  <a:pt x="0" y="512952"/>
                </a:lnTo>
                <a:lnTo>
                  <a:pt x="0" y="515492"/>
                </a:lnTo>
                <a:lnTo>
                  <a:pt x="3810" y="515492"/>
                </a:lnTo>
                <a:lnTo>
                  <a:pt x="3810" y="512952"/>
                </a:lnTo>
                <a:close/>
              </a:path>
              <a:path w="209550" h="621029">
                <a:moveTo>
                  <a:pt x="209550" y="516763"/>
                </a:moveTo>
                <a:lnTo>
                  <a:pt x="205739" y="516763"/>
                </a:lnTo>
                <a:lnTo>
                  <a:pt x="205739" y="518032"/>
                </a:lnTo>
                <a:lnTo>
                  <a:pt x="209550" y="518032"/>
                </a:lnTo>
                <a:lnTo>
                  <a:pt x="209550" y="516763"/>
                </a:lnTo>
                <a:close/>
              </a:path>
              <a:path w="209550" h="621029">
                <a:moveTo>
                  <a:pt x="209550" y="512952"/>
                </a:moveTo>
                <a:lnTo>
                  <a:pt x="205739" y="512952"/>
                </a:lnTo>
                <a:lnTo>
                  <a:pt x="205739" y="515492"/>
                </a:lnTo>
                <a:lnTo>
                  <a:pt x="209550" y="515492"/>
                </a:lnTo>
                <a:lnTo>
                  <a:pt x="209550" y="512952"/>
                </a:lnTo>
                <a:close/>
              </a:path>
              <a:path w="209550" h="621029">
                <a:moveTo>
                  <a:pt x="3810" y="510413"/>
                </a:moveTo>
                <a:lnTo>
                  <a:pt x="0" y="510413"/>
                </a:lnTo>
                <a:lnTo>
                  <a:pt x="0" y="511682"/>
                </a:lnTo>
                <a:lnTo>
                  <a:pt x="3810" y="511682"/>
                </a:lnTo>
                <a:lnTo>
                  <a:pt x="3810" y="510413"/>
                </a:lnTo>
                <a:close/>
              </a:path>
              <a:path w="209550" h="621029">
                <a:moveTo>
                  <a:pt x="3810" y="506602"/>
                </a:moveTo>
                <a:lnTo>
                  <a:pt x="0" y="506602"/>
                </a:lnTo>
                <a:lnTo>
                  <a:pt x="0" y="509142"/>
                </a:lnTo>
                <a:lnTo>
                  <a:pt x="3810" y="509142"/>
                </a:lnTo>
                <a:lnTo>
                  <a:pt x="3810" y="506602"/>
                </a:lnTo>
                <a:close/>
              </a:path>
              <a:path w="209550" h="621029">
                <a:moveTo>
                  <a:pt x="209550" y="510413"/>
                </a:moveTo>
                <a:lnTo>
                  <a:pt x="205739" y="510413"/>
                </a:lnTo>
                <a:lnTo>
                  <a:pt x="205739" y="511682"/>
                </a:lnTo>
                <a:lnTo>
                  <a:pt x="209550" y="511682"/>
                </a:lnTo>
                <a:lnTo>
                  <a:pt x="209550" y="510413"/>
                </a:lnTo>
                <a:close/>
              </a:path>
              <a:path w="209550" h="621029">
                <a:moveTo>
                  <a:pt x="209550" y="506602"/>
                </a:moveTo>
                <a:lnTo>
                  <a:pt x="205739" y="506602"/>
                </a:lnTo>
                <a:lnTo>
                  <a:pt x="205739" y="509142"/>
                </a:lnTo>
                <a:lnTo>
                  <a:pt x="209550" y="509142"/>
                </a:lnTo>
                <a:lnTo>
                  <a:pt x="209550" y="506602"/>
                </a:lnTo>
                <a:close/>
              </a:path>
              <a:path w="209550" h="621029">
                <a:moveTo>
                  <a:pt x="3810" y="504063"/>
                </a:moveTo>
                <a:lnTo>
                  <a:pt x="0" y="504063"/>
                </a:lnTo>
                <a:lnTo>
                  <a:pt x="0" y="505332"/>
                </a:lnTo>
                <a:lnTo>
                  <a:pt x="3810" y="505332"/>
                </a:lnTo>
                <a:lnTo>
                  <a:pt x="3810" y="504063"/>
                </a:lnTo>
                <a:close/>
              </a:path>
              <a:path w="209550" h="621029">
                <a:moveTo>
                  <a:pt x="3810" y="500252"/>
                </a:moveTo>
                <a:lnTo>
                  <a:pt x="0" y="500252"/>
                </a:lnTo>
                <a:lnTo>
                  <a:pt x="0" y="502792"/>
                </a:lnTo>
                <a:lnTo>
                  <a:pt x="3810" y="502792"/>
                </a:lnTo>
                <a:lnTo>
                  <a:pt x="3810" y="500252"/>
                </a:lnTo>
                <a:close/>
              </a:path>
              <a:path w="209550" h="621029">
                <a:moveTo>
                  <a:pt x="209550" y="504063"/>
                </a:moveTo>
                <a:lnTo>
                  <a:pt x="205739" y="504063"/>
                </a:lnTo>
                <a:lnTo>
                  <a:pt x="205739" y="505332"/>
                </a:lnTo>
                <a:lnTo>
                  <a:pt x="209550" y="505332"/>
                </a:lnTo>
                <a:lnTo>
                  <a:pt x="209550" y="504063"/>
                </a:lnTo>
                <a:close/>
              </a:path>
              <a:path w="209550" h="621029">
                <a:moveTo>
                  <a:pt x="209550" y="500252"/>
                </a:moveTo>
                <a:lnTo>
                  <a:pt x="205739" y="500252"/>
                </a:lnTo>
                <a:lnTo>
                  <a:pt x="205739" y="502792"/>
                </a:lnTo>
                <a:lnTo>
                  <a:pt x="209550" y="502792"/>
                </a:lnTo>
                <a:lnTo>
                  <a:pt x="209550" y="500252"/>
                </a:lnTo>
                <a:close/>
              </a:path>
              <a:path w="209550" h="621029">
                <a:moveTo>
                  <a:pt x="3810" y="497713"/>
                </a:moveTo>
                <a:lnTo>
                  <a:pt x="0" y="497713"/>
                </a:lnTo>
                <a:lnTo>
                  <a:pt x="0" y="498982"/>
                </a:lnTo>
                <a:lnTo>
                  <a:pt x="3810" y="498982"/>
                </a:lnTo>
                <a:lnTo>
                  <a:pt x="3810" y="497713"/>
                </a:lnTo>
                <a:close/>
              </a:path>
              <a:path w="209550" h="621029">
                <a:moveTo>
                  <a:pt x="3810" y="493902"/>
                </a:moveTo>
                <a:lnTo>
                  <a:pt x="0" y="493902"/>
                </a:lnTo>
                <a:lnTo>
                  <a:pt x="0" y="496442"/>
                </a:lnTo>
                <a:lnTo>
                  <a:pt x="3810" y="496442"/>
                </a:lnTo>
                <a:lnTo>
                  <a:pt x="3810" y="493902"/>
                </a:lnTo>
                <a:close/>
              </a:path>
              <a:path w="209550" h="621029">
                <a:moveTo>
                  <a:pt x="209550" y="497713"/>
                </a:moveTo>
                <a:lnTo>
                  <a:pt x="205739" y="497713"/>
                </a:lnTo>
                <a:lnTo>
                  <a:pt x="205739" y="498982"/>
                </a:lnTo>
                <a:lnTo>
                  <a:pt x="209550" y="498982"/>
                </a:lnTo>
                <a:lnTo>
                  <a:pt x="209550" y="497713"/>
                </a:lnTo>
                <a:close/>
              </a:path>
              <a:path w="209550" h="621029">
                <a:moveTo>
                  <a:pt x="209550" y="493902"/>
                </a:moveTo>
                <a:lnTo>
                  <a:pt x="205739" y="493902"/>
                </a:lnTo>
                <a:lnTo>
                  <a:pt x="205739" y="496442"/>
                </a:lnTo>
                <a:lnTo>
                  <a:pt x="209550" y="496442"/>
                </a:lnTo>
                <a:lnTo>
                  <a:pt x="209550" y="493902"/>
                </a:lnTo>
                <a:close/>
              </a:path>
              <a:path w="209550" h="621029">
                <a:moveTo>
                  <a:pt x="3810" y="491363"/>
                </a:moveTo>
                <a:lnTo>
                  <a:pt x="0" y="491363"/>
                </a:lnTo>
                <a:lnTo>
                  <a:pt x="0" y="492632"/>
                </a:lnTo>
                <a:lnTo>
                  <a:pt x="3810" y="492632"/>
                </a:lnTo>
                <a:lnTo>
                  <a:pt x="3810" y="491363"/>
                </a:lnTo>
                <a:close/>
              </a:path>
              <a:path w="209550" h="621029">
                <a:moveTo>
                  <a:pt x="3810" y="487552"/>
                </a:moveTo>
                <a:lnTo>
                  <a:pt x="0" y="487552"/>
                </a:lnTo>
                <a:lnTo>
                  <a:pt x="0" y="490092"/>
                </a:lnTo>
                <a:lnTo>
                  <a:pt x="3810" y="490092"/>
                </a:lnTo>
                <a:lnTo>
                  <a:pt x="3810" y="487552"/>
                </a:lnTo>
                <a:close/>
              </a:path>
              <a:path w="209550" h="621029">
                <a:moveTo>
                  <a:pt x="209550" y="491363"/>
                </a:moveTo>
                <a:lnTo>
                  <a:pt x="205739" y="491363"/>
                </a:lnTo>
                <a:lnTo>
                  <a:pt x="205739" y="492632"/>
                </a:lnTo>
                <a:lnTo>
                  <a:pt x="209550" y="492632"/>
                </a:lnTo>
                <a:lnTo>
                  <a:pt x="209550" y="491363"/>
                </a:lnTo>
                <a:close/>
              </a:path>
              <a:path w="209550" h="621029">
                <a:moveTo>
                  <a:pt x="209550" y="487552"/>
                </a:moveTo>
                <a:lnTo>
                  <a:pt x="205739" y="487552"/>
                </a:lnTo>
                <a:lnTo>
                  <a:pt x="205739" y="490092"/>
                </a:lnTo>
                <a:lnTo>
                  <a:pt x="209550" y="490092"/>
                </a:lnTo>
                <a:lnTo>
                  <a:pt x="209550" y="487552"/>
                </a:lnTo>
                <a:close/>
              </a:path>
              <a:path w="209550" h="621029">
                <a:moveTo>
                  <a:pt x="3810" y="485013"/>
                </a:moveTo>
                <a:lnTo>
                  <a:pt x="0" y="485013"/>
                </a:lnTo>
                <a:lnTo>
                  <a:pt x="0" y="486282"/>
                </a:lnTo>
                <a:lnTo>
                  <a:pt x="3810" y="486282"/>
                </a:lnTo>
                <a:lnTo>
                  <a:pt x="3810" y="485013"/>
                </a:lnTo>
                <a:close/>
              </a:path>
              <a:path w="209550" h="621029">
                <a:moveTo>
                  <a:pt x="3810" y="481202"/>
                </a:moveTo>
                <a:lnTo>
                  <a:pt x="0" y="481202"/>
                </a:lnTo>
                <a:lnTo>
                  <a:pt x="0" y="483742"/>
                </a:lnTo>
                <a:lnTo>
                  <a:pt x="3810" y="483742"/>
                </a:lnTo>
                <a:lnTo>
                  <a:pt x="3810" y="481202"/>
                </a:lnTo>
                <a:close/>
              </a:path>
              <a:path w="209550" h="621029">
                <a:moveTo>
                  <a:pt x="209550" y="485013"/>
                </a:moveTo>
                <a:lnTo>
                  <a:pt x="205739" y="485013"/>
                </a:lnTo>
                <a:lnTo>
                  <a:pt x="205739" y="486282"/>
                </a:lnTo>
                <a:lnTo>
                  <a:pt x="209550" y="486282"/>
                </a:lnTo>
                <a:lnTo>
                  <a:pt x="209550" y="485013"/>
                </a:lnTo>
                <a:close/>
              </a:path>
              <a:path w="209550" h="621029">
                <a:moveTo>
                  <a:pt x="209550" y="481202"/>
                </a:moveTo>
                <a:lnTo>
                  <a:pt x="205739" y="481202"/>
                </a:lnTo>
                <a:lnTo>
                  <a:pt x="205739" y="483742"/>
                </a:lnTo>
                <a:lnTo>
                  <a:pt x="209550" y="483742"/>
                </a:lnTo>
                <a:lnTo>
                  <a:pt x="209550" y="481202"/>
                </a:lnTo>
                <a:close/>
              </a:path>
              <a:path w="209550" h="621029">
                <a:moveTo>
                  <a:pt x="3810" y="478663"/>
                </a:moveTo>
                <a:lnTo>
                  <a:pt x="0" y="478663"/>
                </a:lnTo>
                <a:lnTo>
                  <a:pt x="0" y="479932"/>
                </a:lnTo>
                <a:lnTo>
                  <a:pt x="3810" y="479932"/>
                </a:lnTo>
                <a:lnTo>
                  <a:pt x="3810" y="478663"/>
                </a:lnTo>
                <a:close/>
              </a:path>
              <a:path w="209550" h="621029">
                <a:moveTo>
                  <a:pt x="3810" y="474852"/>
                </a:moveTo>
                <a:lnTo>
                  <a:pt x="0" y="474852"/>
                </a:lnTo>
                <a:lnTo>
                  <a:pt x="0" y="477392"/>
                </a:lnTo>
                <a:lnTo>
                  <a:pt x="3810" y="477392"/>
                </a:lnTo>
                <a:lnTo>
                  <a:pt x="3810" y="474852"/>
                </a:lnTo>
                <a:close/>
              </a:path>
              <a:path w="209550" h="621029">
                <a:moveTo>
                  <a:pt x="209550" y="478663"/>
                </a:moveTo>
                <a:lnTo>
                  <a:pt x="205739" y="478663"/>
                </a:lnTo>
                <a:lnTo>
                  <a:pt x="205739" y="479932"/>
                </a:lnTo>
                <a:lnTo>
                  <a:pt x="209550" y="479932"/>
                </a:lnTo>
                <a:lnTo>
                  <a:pt x="209550" y="478663"/>
                </a:lnTo>
                <a:close/>
              </a:path>
              <a:path w="209550" h="621029">
                <a:moveTo>
                  <a:pt x="209550" y="474852"/>
                </a:moveTo>
                <a:lnTo>
                  <a:pt x="205739" y="474852"/>
                </a:lnTo>
                <a:lnTo>
                  <a:pt x="205739" y="477392"/>
                </a:lnTo>
                <a:lnTo>
                  <a:pt x="209550" y="477392"/>
                </a:lnTo>
                <a:lnTo>
                  <a:pt x="209550" y="474852"/>
                </a:lnTo>
                <a:close/>
              </a:path>
              <a:path w="209550" h="621029">
                <a:moveTo>
                  <a:pt x="3810" y="472313"/>
                </a:moveTo>
                <a:lnTo>
                  <a:pt x="0" y="472313"/>
                </a:lnTo>
                <a:lnTo>
                  <a:pt x="0" y="473582"/>
                </a:lnTo>
                <a:lnTo>
                  <a:pt x="3810" y="473582"/>
                </a:lnTo>
                <a:lnTo>
                  <a:pt x="3810" y="472313"/>
                </a:lnTo>
                <a:close/>
              </a:path>
              <a:path w="209550" h="621029">
                <a:moveTo>
                  <a:pt x="3810" y="468502"/>
                </a:moveTo>
                <a:lnTo>
                  <a:pt x="0" y="468502"/>
                </a:lnTo>
                <a:lnTo>
                  <a:pt x="0" y="471042"/>
                </a:lnTo>
                <a:lnTo>
                  <a:pt x="3810" y="471042"/>
                </a:lnTo>
                <a:lnTo>
                  <a:pt x="3810" y="468502"/>
                </a:lnTo>
                <a:close/>
              </a:path>
              <a:path w="209550" h="621029">
                <a:moveTo>
                  <a:pt x="209550" y="472313"/>
                </a:moveTo>
                <a:lnTo>
                  <a:pt x="205739" y="472313"/>
                </a:lnTo>
                <a:lnTo>
                  <a:pt x="205739" y="473582"/>
                </a:lnTo>
                <a:lnTo>
                  <a:pt x="209550" y="473582"/>
                </a:lnTo>
                <a:lnTo>
                  <a:pt x="209550" y="472313"/>
                </a:lnTo>
                <a:close/>
              </a:path>
              <a:path w="209550" h="621029">
                <a:moveTo>
                  <a:pt x="209550" y="468502"/>
                </a:moveTo>
                <a:lnTo>
                  <a:pt x="205739" y="468502"/>
                </a:lnTo>
                <a:lnTo>
                  <a:pt x="205739" y="471042"/>
                </a:lnTo>
                <a:lnTo>
                  <a:pt x="209550" y="471042"/>
                </a:lnTo>
                <a:lnTo>
                  <a:pt x="209550" y="468502"/>
                </a:lnTo>
                <a:close/>
              </a:path>
              <a:path w="209550" h="621029">
                <a:moveTo>
                  <a:pt x="3810" y="465963"/>
                </a:moveTo>
                <a:lnTo>
                  <a:pt x="0" y="465963"/>
                </a:lnTo>
                <a:lnTo>
                  <a:pt x="0" y="467232"/>
                </a:lnTo>
                <a:lnTo>
                  <a:pt x="3810" y="467232"/>
                </a:lnTo>
                <a:lnTo>
                  <a:pt x="3810" y="465963"/>
                </a:lnTo>
                <a:close/>
              </a:path>
              <a:path w="209550" h="621029">
                <a:moveTo>
                  <a:pt x="3810" y="462152"/>
                </a:moveTo>
                <a:lnTo>
                  <a:pt x="0" y="462152"/>
                </a:lnTo>
                <a:lnTo>
                  <a:pt x="0" y="464692"/>
                </a:lnTo>
                <a:lnTo>
                  <a:pt x="3810" y="464692"/>
                </a:lnTo>
                <a:lnTo>
                  <a:pt x="3810" y="462152"/>
                </a:lnTo>
                <a:close/>
              </a:path>
              <a:path w="209550" h="621029">
                <a:moveTo>
                  <a:pt x="209550" y="465963"/>
                </a:moveTo>
                <a:lnTo>
                  <a:pt x="205739" y="465963"/>
                </a:lnTo>
                <a:lnTo>
                  <a:pt x="205739" y="467232"/>
                </a:lnTo>
                <a:lnTo>
                  <a:pt x="209550" y="467232"/>
                </a:lnTo>
                <a:lnTo>
                  <a:pt x="209550" y="465963"/>
                </a:lnTo>
                <a:close/>
              </a:path>
              <a:path w="209550" h="621029">
                <a:moveTo>
                  <a:pt x="209550" y="462152"/>
                </a:moveTo>
                <a:lnTo>
                  <a:pt x="205739" y="462152"/>
                </a:lnTo>
                <a:lnTo>
                  <a:pt x="205739" y="464692"/>
                </a:lnTo>
                <a:lnTo>
                  <a:pt x="209550" y="464692"/>
                </a:lnTo>
                <a:lnTo>
                  <a:pt x="209550" y="462152"/>
                </a:lnTo>
                <a:close/>
              </a:path>
              <a:path w="209550" h="621029">
                <a:moveTo>
                  <a:pt x="3810" y="459613"/>
                </a:moveTo>
                <a:lnTo>
                  <a:pt x="0" y="459613"/>
                </a:lnTo>
                <a:lnTo>
                  <a:pt x="0" y="460882"/>
                </a:lnTo>
                <a:lnTo>
                  <a:pt x="3810" y="460882"/>
                </a:lnTo>
                <a:lnTo>
                  <a:pt x="3810" y="459613"/>
                </a:lnTo>
                <a:close/>
              </a:path>
              <a:path w="209550" h="621029">
                <a:moveTo>
                  <a:pt x="3810" y="455802"/>
                </a:moveTo>
                <a:lnTo>
                  <a:pt x="0" y="455802"/>
                </a:lnTo>
                <a:lnTo>
                  <a:pt x="0" y="458342"/>
                </a:lnTo>
                <a:lnTo>
                  <a:pt x="3810" y="458342"/>
                </a:lnTo>
                <a:lnTo>
                  <a:pt x="3810" y="455802"/>
                </a:lnTo>
                <a:close/>
              </a:path>
              <a:path w="209550" h="621029">
                <a:moveTo>
                  <a:pt x="209550" y="459613"/>
                </a:moveTo>
                <a:lnTo>
                  <a:pt x="205739" y="459613"/>
                </a:lnTo>
                <a:lnTo>
                  <a:pt x="205739" y="460882"/>
                </a:lnTo>
                <a:lnTo>
                  <a:pt x="209550" y="460882"/>
                </a:lnTo>
                <a:lnTo>
                  <a:pt x="209550" y="459613"/>
                </a:lnTo>
                <a:close/>
              </a:path>
              <a:path w="209550" h="621029">
                <a:moveTo>
                  <a:pt x="209550" y="455802"/>
                </a:moveTo>
                <a:lnTo>
                  <a:pt x="205739" y="455802"/>
                </a:lnTo>
                <a:lnTo>
                  <a:pt x="205739" y="458342"/>
                </a:lnTo>
                <a:lnTo>
                  <a:pt x="209550" y="458342"/>
                </a:lnTo>
                <a:lnTo>
                  <a:pt x="209550" y="455802"/>
                </a:lnTo>
                <a:close/>
              </a:path>
              <a:path w="209550" h="621029">
                <a:moveTo>
                  <a:pt x="3810" y="453389"/>
                </a:moveTo>
                <a:lnTo>
                  <a:pt x="0" y="453389"/>
                </a:lnTo>
                <a:lnTo>
                  <a:pt x="0" y="454532"/>
                </a:lnTo>
                <a:lnTo>
                  <a:pt x="3810" y="454532"/>
                </a:lnTo>
                <a:lnTo>
                  <a:pt x="3810" y="453389"/>
                </a:lnTo>
                <a:close/>
              </a:path>
              <a:path w="209550" h="621029">
                <a:moveTo>
                  <a:pt x="3810" y="449452"/>
                </a:moveTo>
                <a:lnTo>
                  <a:pt x="0" y="449452"/>
                </a:lnTo>
                <a:lnTo>
                  <a:pt x="0" y="451992"/>
                </a:lnTo>
                <a:lnTo>
                  <a:pt x="3810" y="451992"/>
                </a:lnTo>
                <a:lnTo>
                  <a:pt x="3810" y="449452"/>
                </a:lnTo>
                <a:close/>
              </a:path>
              <a:path w="209550" h="621029">
                <a:moveTo>
                  <a:pt x="3810" y="415289"/>
                </a:moveTo>
                <a:lnTo>
                  <a:pt x="0" y="415289"/>
                </a:lnTo>
                <a:lnTo>
                  <a:pt x="0" y="416432"/>
                </a:lnTo>
                <a:lnTo>
                  <a:pt x="1270" y="416432"/>
                </a:lnTo>
                <a:lnTo>
                  <a:pt x="1270" y="417702"/>
                </a:lnTo>
                <a:lnTo>
                  <a:pt x="3810" y="417702"/>
                </a:lnTo>
                <a:lnTo>
                  <a:pt x="3810" y="415289"/>
                </a:lnTo>
                <a:close/>
              </a:path>
              <a:path w="209550" h="621029">
                <a:moveTo>
                  <a:pt x="3810" y="411352"/>
                </a:moveTo>
                <a:lnTo>
                  <a:pt x="0" y="411352"/>
                </a:lnTo>
                <a:lnTo>
                  <a:pt x="0" y="413892"/>
                </a:lnTo>
                <a:lnTo>
                  <a:pt x="3810" y="413892"/>
                </a:lnTo>
                <a:lnTo>
                  <a:pt x="3810" y="411352"/>
                </a:lnTo>
                <a:close/>
              </a:path>
              <a:path w="209550" h="621029">
                <a:moveTo>
                  <a:pt x="3810" y="408939"/>
                </a:moveTo>
                <a:lnTo>
                  <a:pt x="0" y="408939"/>
                </a:lnTo>
                <a:lnTo>
                  <a:pt x="0" y="410082"/>
                </a:lnTo>
                <a:lnTo>
                  <a:pt x="3810" y="410082"/>
                </a:lnTo>
                <a:lnTo>
                  <a:pt x="3810" y="408939"/>
                </a:lnTo>
                <a:close/>
              </a:path>
              <a:path w="209550" h="621029">
                <a:moveTo>
                  <a:pt x="3810" y="405002"/>
                </a:moveTo>
                <a:lnTo>
                  <a:pt x="0" y="405002"/>
                </a:lnTo>
                <a:lnTo>
                  <a:pt x="0" y="407542"/>
                </a:lnTo>
                <a:lnTo>
                  <a:pt x="3810" y="407542"/>
                </a:lnTo>
                <a:lnTo>
                  <a:pt x="3810" y="405002"/>
                </a:lnTo>
                <a:close/>
              </a:path>
              <a:path w="209550" h="621029">
                <a:moveTo>
                  <a:pt x="3810" y="402589"/>
                </a:moveTo>
                <a:lnTo>
                  <a:pt x="0" y="402589"/>
                </a:lnTo>
                <a:lnTo>
                  <a:pt x="0" y="403732"/>
                </a:lnTo>
                <a:lnTo>
                  <a:pt x="3810" y="403732"/>
                </a:lnTo>
                <a:lnTo>
                  <a:pt x="3810" y="402589"/>
                </a:lnTo>
                <a:close/>
              </a:path>
              <a:path w="209550" h="621029">
                <a:moveTo>
                  <a:pt x="3810" y="398652"/>
                </a:moveTo>
                <a:lnTo>
                  <a:pt x="0" y="398652"/>
                </a:lnTo>
                <a:lnTo>
                  <a:pt x="0" y="401192"/>
                </a:lnTo>
                <a:lnTo>
                  <a:pt x="3810" y="401192"/>
                </a:lnTo>
                <a:lnTo>
                  <a:pt x="3810" y="398652"/>
                </a:lnTo>
                <a:close/>
              </a:path>
              <a:path w="209550" h="621029">
                <a:moveTo>
                  <a:pt x="209550" y="453263"/>
                </a:moveTo>
                <a:lnTo>
                  <a:pt x="205739" y="453263"/>
                </a:lnTo>
                <a:lnTo>
                  <a:pt x="205739" y="454532"/>
                </a:lnTo>
                <a:lnTo>
                  <a:pt x="209550" y="454532"/>
                </a:lnTo>
                <a:lnTo>
                  <a:pt x="209550" y="453263"/>
                </a:lnTo>
                <a:close/>
              </a:path>
              <a:path w="209550" h="621029">
                <a:moveTo>
                  <a:pt x="209550" y="449452"/>
                </a:moveTo>
                <a:lnTo>
                  <a:pt x="205739" y="449452"/>
                </a:lnTo>
                <a:lnTo>
                  <a:pt x="205739" y="451992"/>
                </a:lnTo>
                <a:lnTo>
                  <a:pt x="209550" y="451992"/>
                </a:lnTo>
                <a:lnTo>
                  <a:pt x="209550" y="449452"/>
                </a:lnTo>
                <a:close/>
              </a:path>
              <a:path w="209550" h="621029">
                <a:moveTo>
                  <a:pt x="209550" y="446913"/>
                </a:moveTo>
                <a:lnTo>
                  <a:pt x="205739" y="446913"/>
                </a:lnTo>
                <a:lnTo>
                  <a:pt x="205739" y="448182"/>
                </a:lnTo>
                <a:lnTo>
                  <a:pt x="209550" y="448182"/>
                </a:lnTo>
                <a:lnTo>
                  <a:pt x="209550" y="446913"/>
                </a:lnTo>
                <a:close/>
              </a:path>
              <a:path w="209550" h="621029">
                <a:moveTo>
                  <a:pt x="209550" y="443102"/>
                </a:moveTo>
                <a:lnTo>
                  <a:pt x="205739" y="443102"/>
                </a:lnTo>
                <a:lnTo>
                  <a:pt x="205739" y="445642"/>
                </a:lnTo>
                <a:lnTo>
                  <a:pt x="209550" y="445642"/>
                </a:lnTo>
                <a:lnTo>
                  <a:pt x="209550" y="443102"/>
                </a:lnTo>
                <a:close/>
              </a:path>
              <a:path w="209550" h="621029">
                <a:moveTo>
                  <a:pt x="209550" y="440563"/>
                </a:moveTo>
                <a:lnTo>
                  <a:pt x="205739" y="440563"/>
                </a:lnTo>
                <a:lnTo>
                  <a:pt x="205739" y="441832"/>
                </a:lnTo>
                <a:lnTo>
                  <a:pt x="209550" y="441832"/>
                </a:lnTo>
                <a:lnTo>
                  <a:pt x="209550" y="440563"/>
                </a:lnTo>
                <a:close/>
              </a:path>
              <a:path w="209550" h="621029">
                <a:moveTo>
                  <a:pt x="209550" y="436752"/>
                </a:moveTo>
                <a:lnTo>
                  <a:pt x="205739" y="436752"/>
                </a:lnTo>
                <a:lnTo>
                  <a:pt x="205739" y="439292"/>
                </a:lnTo>
                <a:lnTo>
                  <a:pt x="209550" y="439292"/>
                </a:lnTo>
                <a:lnTo>
                  <a:pt x="209550" y="436752"/>
                </a:lnTo>
                <a:close/>
              </a:path>
              <a:path w="209550" h="621029">
                <a:moveTo>
                  <a:pt x="209550" y="434213"/>
                </a:moveTo>
                <a:lnTo>
                  <a:pt x="205739" y="434213"/>
                </a:lnTo>
                <a:lnTo>
                  <a:pt x="205739" y="435482"/>
                </a:lnTo>
                <a:lnTo>
                  <a:pt x="209550" y="435482"/>
                </a:lnTo>
                <a:lnTo>
                  <a:pt x="209550" y="434213"/>
                </a:lnTo>
                <a:close/>
              </a:path>
              <a:path w="209550" h="621029">
                <a:moveTo>
                  <a:pt x="209550" y="430402"/>
                </a:moveTo>
                <a:lnTo>
                  <a:pt x="205739" y="430402"/>
                </a:lnTo>
                <a:lnTo>
                  <a:pt x="205739" y="432942"/>
                </a:lnTo>
                <a:lnTo>
                  <a:pt x="209550" y="432942"/>
                </a:lnTo>
                <a:lnTo>
                  <a:pt x="209550" y="430402"/>
                </a:lnTo>
                <a:close/>
              </a:path>
              <a:path w="209550" h="621029">
                <a:moveTo>
                  <a:pt x="209550" y="427863"/>
                </a:moveTo>
                <a:lnTo>
                  <a:pt x="205739" y="427863"/>
                </a:lnTo>
                <a:lnTo>
                  <a:pt x="205739" y="429132"/>
                </a:lnTo>
                <a:lnTo>
                  <a:pt x="209550" y="429132"/>
                </a:lnTo>
                <a:lnTo>
                  <a:pt x="209550" y="427863"/>
                </a:lnTo>
                <a:close/>
              </a:path>
              <a:path w="209550" h="621029">
                <a:moveTo>
                  <a:pt x="209550" y="424052"/>
                </a:moveTo>
                <a:lnTo>
                  <a:pt x="205739" y="424052"/>
                </a:lnTo>
                <a:lnTo>
                  <a:pt x="205739" y="426592"/>
                </a:lnTo>
                <a:lnTo>
                  <a:pt x="209550" y="426592"/>
                </a:lnTo>
                <a:lnTo>
                  <a:pt x="209550" y="424052"/>
                </a:lnTo>
                <a:close/>
              </a:path>
              <a:path w="209550" h="621029">
                <a:moveTo>
                  <a:pt x="209550" y="421513"/>
                </a:moveTo>
                <a:lnTo>
                  <a:pt x="205739" y="421513"/>
                </a:lnTo>
                <a:lnTo>
                  <a:pt x="205739" y="422782"/>
                </a:lnTo>
                <a:lnTo>
                  <a:pt x="209550" y="422782"/>
                </a:lnTo>
                <a:lnTo>
                  <a:pt x="209550" y="421513"/>
                </a:lnTo>
                <a:close/>
              </a:path>
              <a:path w="209550" h="621029">
                <a:moveTo>
                  <a:pt x="209550" y="417702"/>
                </a:moveTo>
                <a:lnTo>
                  <a:pt x="205739" y="417702"/>
                </a:lnTo>
                <a:lnTo>
                  <a:pt x="205739" y="420242"/>
                </a:lnTo>
                <a:lnTo>
                  <a:pt x="209550" y="420242"/>
                </a:lnTo>
                <a:lnTo>
                  <a:pt x="209550" y="417702"/>
                </a:lnTo>
                <a:close/>
              </a:path>
              <a:path w="209550" h="621029">
                <a:moveTo>
                  <a:pt x="209550" y="415163"/>
                </a:moveTo>
                <a:lnTo>
                  <a:pt x="205739" y="415163"/>
                </a:lnTo>
                <a:lnTo>
                  <a:pt x="205739" y="416432"/>
                </a:lnTo>
                <a:lnTo>
                  <a:pt x="209550" y="416432"/>
                </a:lnTo>
                <a:lnTo>
                  <a:pt x="209550" y="415163"/>
                </a:lnTo>
                <a:close/>
              </a:path>
              <a:path w="209550" h="621029">
                <a:moveTo>
                  <a:pt x="209550" y="411352"/>
                </a:moveTo>
                <a:lnTo>
                  <a:pt x="205739" y="411352"/>
                </a:lnTo>
                <a:lnTo>
                  <a:pt x="205739" y="413892"/>
                </a:lnTo>
                <a:lnTo>
                  <a:pt x="209550" y="413892"/>
                </a:lnTo>
                <a:lnTo>
                  <a:pt x="209550" y="411352"/>
                </a:lnTo>
                <a:close/>
              </a:path>
              <a:path w="209550" h="621029">
                <a:moveTo>
                  <a:pt x="209550" y="408813"/>
                </a:moveTo>
                <a:lnTo>
                  <a:pt x="205739" y="408813"/>
                </a:lnTo>
                <a:lnTo>
                  <a:pt x="205739" y="410082"/>
                </a:lnTo>
                <a:lnTo>
                  <a:pt x="209550" y="410082"/>
                </a:lnTo>
                <a:lnTo>
                  <a:pt x="209550" y="408813"/>
                </a:lnTo>
                <a:close/>
              </a:path>
              <a:path w="209550" h="621029">
                <a:moveTo>
                  <a:pt x="209550" y="405002"/>
                </a:moveTo>
                <a:lnTo>
                  <a:pt x="205739" y="405002"/>
                </a:lnTo>
                <a:lnTo>
                  <a:pt x="205739" y="407542"/>
                </a:lnTo>
                <a:lnTo>
                  <a:pt x="209550" y="407542"/>
                </a:lnTo>
                <a:lnTo>
                  <a:pt x="209550" y="405002"/>
                </a:lnTo>
                <a:close/>
              </a:path>
              <a:path w="209550" h="621029">
                <a:moveTo>
                  <a:pt x="209550" y="402463"/>
                </a:moveTo>
                <a:lnTo>
                  <a:pt x="205739" y="402463"/>
                </a:lnTo>
                <a:lnTo>
                  <a:pt x="205739" y="403732"/>
                </a:lnTo>
                <a:lnTo>
                  <a:pt x="209550" y="403732"/>
                </a:lnTo>
                <a:lnTo>
                  <a:pt x="209550" y="402463"/>
                </a:lnTo>
                <a:close/>
              </a:path>
              <a:path w="209550" h="621029">
                <a:moveTo>
                  <a:pt x="209550" y="398652"/>
                </a:moveTo>
                <a:lnTo>
                  <a:pt x="205739" y="398652"/>
                </a:lnTo>
                <a:lnTo>
                  <a:pt x="205739" y="401192"/>
                </a:lnTo>
                <a:lnTo>
                  <a:pt x="209550" y="401192"/>
                </a:lnTo>
                <a:lnTo>
                  <a:pt x="209550" y="398652"/>
                </a:lnTo>
                <a:close/>
              </a:path>
              <a:path w="209550" h="621029">
                <a:moveTo>
                  <a:pt x="3810" y="396113"/>
                </a:moveTo>
                <a:lnTo>
                  <a:pt x="0" y="396113"/>
                </a:lnTo>
                <a:lnTo>
                  <a:pt x="0" y="397382"/>
                </a:lnTo>
                <a:lnTo>
                  <a:pt x="3810" y="397382"/>
                </a:lnTo>
                <a:lnTo>
                  <a:pt x="3810" y="396113"/>
                </a:lnTo>
                <a:close/>
              </a:path>
              <a:path w="209550" h="621029">
                <a:moveTo>
                  <a:pt x="3810" y="392302"/>
                </a:moveTo>
                <a:lnTo>
                  <a:pt x="0" y="392302"/>
                </a:lnTo>
                <a:lnTo>
                  <a:pt x="0" y="394842"/>
                </a:lnTo>
                <a:lnTo>
                  <a:pt x="3810" y="394842"/>
                </a:lnTo>
                <a:lnTo>
                  <a:pt x="3810" y="392302"/>
                </a:lnTo>
                <a:close/>
              </a:path>
              <a:path w="209550" h="621029">
                <a:moveTo>
                  <a:pt x="209550" y="396113"/>
                </a:moveTo>
                <a:lnTo>
                  <a:pt x="205739" y="396113"/>
                </a:lnTo>
                <a:lnTo>
                  <a:pt x="205739" y="397382"/>
                </a:lnTo>
                <a:lnTo>
                  <a:pt x="209550" y="397382"/>
                </a:lnTo>
                <a:lnTo>
                  <a:pt x="209550" y="396113"/>
                </a:lnTo>
                <a:close/>
              </a:path>
              <a:path w="209550" h="621029">
                <a:moveTo>
                  <a:pt x="209550" y="392302"/>
                </a:moveTo>
                <a:lnTo>
                  <a:pt x="205739" y="392302"/>
                </a:lnTo>
                <a:lnTo>
                  <a:pt x="205739" y="394842"/>
                </a:lnTo>
                <a:lnTo>
                  <a:pt x="209550" y="394842"/>
                </a:lnTo>
                <a:lnTo>
                  <a:pt x="209550" y="392302"/>
                </a:lnTo>
                <a:close/>
              </a:path>
              <a:path w="209550" h="621029">
                <a:moveTo>
                  <a:pt x="3810" y="387223"/>
                </a:moveTo>
                <a:lnTo>
                  <a:pt x="0" y="387223"/>
                </a:lnTo>
                <a:lnTo>
                  <a:pt x="0" y="391032"/>
                </a:lnTo>
                <a:lnTo>
                  <a:pt x="3810" y="391032"/>
                </a:lnTo>
                <a:lnTo>
                  <a:pt x="3810" y="387223"/>
                </a:lnTo>
                <a:close/>
              </a:path>
              <a:path w="209550" h="621029">
                <a:moveTo>
                  <a:pt x="209550" y="387223"/>
                </a:moveTo>
                <a:lnTo>
                  <a:pt x="205739" y="387223"/>
                </a:lnTo>
                <a:lnTo>
                  <a:pt x="205739" y="391032"/>
                </a:lnTo>
                <a:lnTo>
                  <a:pt x="209550" y="391032"/>
                </a:lnTo>
                <a:lnTo>
                  <a:pt x="209550" y="387223"/>
                </a:lnTo>
                <a:close/>
              </a:path>
              <a:path w="209550" h="621029">
                <a:moveTo>
                  <a:pt x="209550" y="557403"/>
                </a:moveTo>
                <a:lnTo>
                  <a:pt x="205739" y="557403"/>
                </a:lnTo>
                <a:lnTo>
                  <a:pt x="205739" y="614552"/>
                </a:lnTo>
                <a:lnTo>
                  <a:pt x="209550" y="614552"/>
                </a:lnTo>
                <a:lnTo>
                  <a:pt x="209550" y="557403"/>
                </a:lnTo>
                <a:close/>
              </a:path>
              <a:path w="209550" h="621029">
                <a:moveTo>
                  <a:pt x="209550" y="614553"/>
                </a:moveTo>
                <a:lnTo>
                  <a:pt x="205739" y="614553"/>
                </a:lnTo>
                <a:lnTo>
                  <a:pt x="205739" y="617093"/>
                </a:lnTo>
                <a:lnTo>
                  <a:pt x="170179" y="617093"/>
                </a:lnTo>
                <a:lnTo>
                  <a:pt x="170179" y="619633"/>
                </a:lnTo>
                <a:lnTo>
                  <a:pt x="168910" y="619633"/>
                </a:lnTo>
                <a:lnTo>
                  <a:pt x="168910" y="620902"/>
                </a:lnTo>
                <a:lnTo>
                  <a:pt x="209550" y="620902"/>
                </a:lnTo>
                <a:lnTo>
                  <a:pt x="209550" y="614553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2" name="bk object 4952"/>
          <p:cNvSpPr/>
          <p:nvPr/>
        </p:nvSpPr>
        <p:spPr>
          <a:xfrm>
            <a:off x="5731509" y="2943986"/>
            <a:ext cx="201930" cy="613410"/>
          </a:xfrm>
          <a:custGeom>
            <a:avLst/>
            <a:gdLst/>
            <a:ahLst/>
            <a:cxnLst/>
            <a:rect l="l" t="t" r="r" b="b"/>
            <a:pathLst>
              <a:path w="201929" h="613410">
                <a:moveTo>
                  <a:pt x="3810" y="67310"/>
                </a:moveTo>
                <a:lnTo>
                  <a:pt x="0" y="67310"/>
                </a:lnTo>
                <a:lnTo>
                  <a:pt x="0" y="77343"/>
                </a:lnTo>
                <a:lnTo>
                  <a:pt x="3810" y="77343"/>
                </a:lnTo>
                <a:lnTo>
                  <a:pt x="3810" y="67310"/>
                </a:lnTo>
                <a:close/>
              </a:path>
              <a:path w="201929" h="613410">
                <a:moveTo>
                  <a:pt x="3810" y="63500"/>
                </a:moveTo>
                <a:lnTo>
                  <a:pt x="0" y="63500"/>
                </a:lnTo>
                <a:lnTo>
                  <a:pt x="0" y="67183"/>
                </a:lnTo>
                <a:lnTo>
                  <a:pt x="3810" y="67183"/>
                </a:lnTo>
                <a:lnTo>
                  <a:pt x="3810" y="63500"/>
                </a:lnTo>
                <a:close/>
              </a:path>
              <a:path w="201929" h="613410">
                <a:moveTo>
                  <a:pt x="3810" y="60960"/>
                </a:moveTo>
                <a:lnTo>
                  <a:pt x="0" y="60960"/>
                </a:lnTo>
                <a:lnTo>
                  <a:pt x="0" y="63373"/>
                </a:lnTo>
                <a:lnTo>
                  <a:pt x="3810" y="63373"/>
                </a:lnTo>
                <a:lnTo>
                  <a:pt x="3810" y="60960"/>
                </a:lnTo>
                <a:close/>
              </a:path>
              <a:path w="201929" h="613410">
                <a:moveTo>
                  <a:pt x="3810" y="57150"/>
                </a:moveTo>
                <a:lnTo>
                  <a:pt x="0" y="57150"/>
                </a:lnTo>
                <a:lnTo>
                  <a:pt x="0" y="60833"/>
                </a:lnTo>
                <a:lnTo>
                  <a:pt x="3810" y="60833"/>
                </a:lnTo>
                <a:lnTo>
                  <a:pt x="3810" y="57150"/>
                </a:lnTo>
                <a:close/>
              </a:path>
              <a:path w="201929" h="613410">
                <a:moveTo>
                  <a:pt x="3810" y="54610"/>
                </a:moveTo>
                <a:lnTo>
                  <a:pt x="0" y="54610"/>
                </a:lnTo>
                <a:lnTo>
                  <a:pt x="0" y="57023"/>
                </a:lnTo>
                <a:lnTo>
                  <a:pt x="3810" y="57023"/>
                </a:lnTo>
                <a:lnTo>
                  <a:pt x="3810" y="54610"/>
                </a:lnTo>
                <a:close/>
              </a:path>
              <a:path w="201929" h="613410">
                <a:moveTo>
                  <a:pt x="3810" y="50800"/>
                </a:moveTo>
                <a:lnTo>
                  <a:pt x="0" y="50800"/>
                </a:lnTo>
                <a:lnTo>
                  <a:pt x="0" y="54483"/>
                </a:lnTo>
                <a:lnTo>
                  <a:pt x="3810" y="54483"/>
                </a:lnTo>
                <a:lnTo>
                  <a:pt x="3810" y="50800"/>
                </a:lnTo>
                <a:close/>
              </a:path>
              <a:path w="201929" h="613410">
                <a:moveTo>
                  <a:pt x="3810" y="48260"/>
                </a:moveTo>
                <a:lnTo>
                  <a:pt x="0" y="48260"/>
                </a:lnTo>
                <a:lnTo>
                  <a:pt x="0" y="50673"/>
                </a:lnTo>
                <a:lnTo>
                  <a:pt x="3810" y="50673"/>
                </a:lnTo>
                <a:lnTo>
                  <a:pt x="3810" y="48260"/>
                </a:lnTo>
                <a:close/>
              </a:path>
              <a:path w="201929" h="613410">
                <a:moveTo>
                  <a:pt x="3810" y="44450"/>
                </a:moveTo>
                <a:lnTo>
                  <a:pt x="0" y="44450"/>
                </a:lnTo>
                <a:lnTo>
                  <a:pt x="0" y="48133"/>
                </a:lnTo>
                <a:lnTo>
                  <a:pt x="3810" y="48133"/>
                </a:lnTo>
                <a:lnTo>
                  <a:pt x="3810" y="44450"/>
                </a:lnTo>
                <a:close/>
              </a:path>
              <a:path w="201929" h="613410">
                <a:moveTo>
                  <a:pt x="3810" y="41910"/>
                </a:moveTo>
                <a:lnTo>
                  <a:pt x="0" y="41910"/>
                </a:lnTo>
                <a:lnTo>
                  <a:pt x="0" y="44323"/>
                </a:lnTo>
                <a:lnTo>
                  <a:pt x="3810" y="44323"/>
                </a:lnTo>
                <a:lnTo>
                  <a:pt x="3810" y="41910"/>
                </a:lnTo>
                <a:close/>
              </a:path>
              <a:path w="201929" h="613410">
                <a:moveTo>
                  <a:pt x="3810" y="38100"/>
                </a:moveTo>
                <a:lnTo>
                  <a:pt x="0" y="38100"/>
                </a:lnTo>
                <a:lnTo>
                  <a:pt x="0" y="41783"/>
                </a:lnTo>
                <a:lnTo>
                  <a:pt x="3810" y="41783"/>
                </a:lnTo>
                <a:lnTo>
                  <a:pt x="3810" y="38100"/>
                </a:lnTo>
                <a:close/>
              </a:path>
              <a:path w="201929" h="613410">
                <a:moveTo>
                  <a:pt x="3810" y="35560"/>
                </a:moveTo>
                <a:lnTo>
                  <a:pt x="0" y="35560"/>
                </a:lnTo>
                <a:lnTo>
                  <a:pt x="0" y="37973"/>
                </a:lnTo>
                <a:lnTo>
                  <a:pt x="3810" y="37973"/>
                </a:lnTo>
                <a:lnTo>
                  <a:pt x="3810" y="35560"/>
                </a:lnTo>
                <a:close/>
              </a:path>
              <a:path w="201929" h="613410">
                <a:moveTo>
                  <a:pt x="3810" y="31877"/>
                </a:moveTo>
                <a:lnTo>
                  <a:pt x="0" y="31877"/>
                </a:lnTo>
                <a:lnTo>
                  <a:pt x="0" y="35433"/>
                </a:lnTo>
                <a:lnTo>
                  <a:pt x="3810" y="35433"/>
                </a:lnTo>
                <a:lnTo>
                  <a:pt x="3810" y="31877"/>
                </a:lnTo>
                <a:close/>
              </a:path>
              <a:path w="201929" h="613410">
                <a:moveTo>
                  <a:pt x="3810" y="29210"/>
                </a:moveTo>
                <a:lnTo>
                  <a:pt x="0" y="29210"/>
                </a:lnTo>
                <a:lnTo>
                  <a:pt x="0" y="31623"/>
                </a:lnTo>
                <a:lnTo>
                  <a:pt x="3810" y="31623"/>
                </a:lnTo>
                <a:lnTo>
                  <a:pt x="3810" y="29210"/>
                </a:lnTo>
                <a:close/>
              </a:path>
              <a:path w="201929" h="613410">
                <a:moveTo>
                  <a:pt x="3810" y="25527"/>
                </a:moveTo>
                <a:lnTo>
                  <a:pt x="0" y="25527"/>
                </a:lnTo>
                <a:lnTo>
                  <a:pt x="0" y="29083"/>
                </a:lnTo>
                <a:lnTo>
                  <a:pt x="3810" y="29083"/>
                </a:lnTo>
                <a:lnTo>
                  <a:pt x="3810" y="25527"/>
                </a:lnTo>
                <a:close/>
              </a:path>
              <a:path w="201929" h="613410">
                <a:moveTo>
                  <a:pt x="3810" y="22860"/>
                </a:moveTo>
                <a:lnTo>
                  <a:pt x="0" y="22860"/>
                </a:lnTo>
                <a:lnTo>
                  <a:pt x="0" y="25273"/>
                </a:lnTo>
                <a:lnTo>
                  <a:pt x="3810" y="25273"/>
                </a:lnTo>
                <a:lnTo>
                  <a:pt x="3810" y="22860"/>
                </a:lnTo>
                <a:close/>
              </a:path>
              <a:path w="201929" h="613410">
                <a:moveTo>
                  <a:pt x="3810" y="19177"/>
                </a:moveTo>
                <a:lnTo>
                  <a:pt x="0" y="19177"/>
                </a:lnTo>
                <a:lnTo>
                  <a:pt x="0" y="22733"/>
                </a:lnTo>
                <a:lnTo>
                  <a:pt x="3810" y="22733"/>
                </a:lnTo>
                <a:lnTo>
                  <a:pt x="3810" y="19177"/>
                </a:lnTo>
                <a:close/>
              </a:path>
              <a:path w="201929" h="613410">
                <a:moveTo>
                  <a:pt x="2539" y="16383"/>
                </a:moveTo>
                <a:lnTo>
                  <a:pt x="1269" y="16383"/>
                </a:lnTo>
                <a:lnTo>
                  <a:pt x="1269" y="17907"/>
                </a:lnTo>
                <a:lnTo>
                  <a:pt x="0" y="17907"/>
                </a:lnTo>
                <a:lnTo>
                  <a:pt x="0" y="18923"/>
                </a:lnTo>
                <a:lnTo>
                  <a:pt x="3810" y="18923"/>
                </a:lnTo>
                <a:lnTo>
                  <a:pt x="3810" y="16510"/>
                </a:lnTo>
                <a:lnTo>
                  <a:pt x="2539" y="16510"/>
                </a:lnTo>
                <a:close/>
              </a:path>
              <a:path w="201929" h="613410">
                <a:moveTo>
                  <a:pt x="3810" y="13970"/>
                </a:moveTo>
                <a:lnTo>
                  <a:pt x="2539" y="13970"/>
                </a:lnTo>
                <a:lnTo>
                  <a:pt x="2539" y="16383"/>
                </a:lnTo>
                <a:lnTo>
                  <a:pt x="3810" y="16383"/>
                </a:lnTo>
                <a:lnTo>
                  <a:pt x="3810" y="13970"/>
                </a:lnTo>
                <a:close/>
              </a:path>
              <a:path w="201929" h="613410">
                <a:moveTo>
                  <a:pt x="11429" y="3683"/>
                </a:moveTo>
                <a:lnTo>
                  <a:pt x="10160" y="3683"/>
                </a:lnTo>
                <a:lnTo>
                  <a:pt x="11429" y="3810"/>
                </a:lnTo>
                <a:close/>
              </a:path>
              <a:path w="201929" h="613410">
                <a:moveTo>
                  <a:pt x="149859" y="2667"/>
                </a:moveTo>
                <a:lnTo>
                  <a:pt x="11429" y="2667"/>
                </a:lnTo>
                <a:lnTo>
                  <a:pt x="11429" y="3683"/>
                </a:lnTo>
                <a:lnTo>
                  <a:pt x="144780" y="3683"/>
                </a:lnTo>
                <a:lnTo>
                  <a:pt x="149859" y="3810"/>
                </a:lnTo>
                <a:lnTo>
                  <a:pt x="149859" y="2667"/>
                </a:lnTo>
                <a:close/>
              </a:path>
              <a:path w="201929" h="613410">
                <a:moveTo>
                  <a:pt x="13969" y="0"/>
                </a:moveTo>
                <a:lnTo>
                  <a:pt x="12700" y="0"/>
                </a:lnTo>
                <a:lnTo>
                  <a:pt x="12700" y="2667"/>
                </a:lnTo>
                <a:lnTo>
                  <a:pt x="152400" y="2667"/>
                </a:lnTo>
                <a:lnTo>
                  <a:pt x="152400" y="1270"/>
                </a:lnTo>
                <a:lnTo>
                  <a:pt x="154939" y="1270"/>
                </a:lnTo>
                <a:lnTo>
                  <a:pt x="154939" y="127"/>
                </a:lnTo>
                <a:lnTo>
                  <a:pt x="13969" y="127"/>
                </a:lnTo>
                <a:lnTo>
                  <a:pt x="13969" y="0"/>
                </a:lnTo>
                <a:close/>
              </a:path>
              <a:path w="201929" h="613410">
                <a:moveTo>
                  <a:pt x="162559" y="0"/>
                </a:moveTo>
                <a:lnTo>
                  <a:pt x="154939" y="0"/>
                </a:lnTo>
                <a:lnTo>
                  <a:pt x="154939" y="127"/>
                </a:lnTo>
                <a:lnTo>
                  <a:pt x="162559" y="127"/>
                </a:lnTo>
                <a:lnTo>
                  <a:pt x="162559" y="0"/>
                </a:lnTo>
                <a:close/>
              </a:path>
              <a:path w="201929" h="613410">
                <a:moveTo>
                  <a:pt x="3810" y="77343"/>
                </a:moveTo>
                <a:lnTo>
                  <a:pt x="0" y="77343"/>
                </a:lnTo>
                <a:lnTo>
                  <a:pt x="0" y="115443"/>
                </a:lnTo>
                <a:lnTo>
                  <a:pt x="3810" y="115443"/>
                </a:lnTo>
                <a:lnTo>
                  <a:pt x="3810" y="77343"/>
                </a:lnTo>
                <a:close/>
              </a:path>
              <a:path w="201929" h="613410">
                <a:moveTo>
                  <a:pt x="201929" y="110363"/>
                </a:moveTo>
                <a:lnTo>
                  <a:pt x="200660" y="110363"/>
                </a:lnTo>
                <a:lnTo>
                  <a:pt x="200660" y="115443"/>
                </a:lnTo>
                <a:lnTo>
                  <a:pt x="201929" y="115443"/>
                </a:lnTo>
                <a:lnTo>
                  <a:pt x="201929" y="110363"/>
                </a:lnTo>
                <a:close/>
              </a:path>
              <a:path w="201929" h="613410">
                <a:moveTo>
                  <a:pt x="3810" y="115443"/>
                </a:moveTo>
                <a:lnTo>
                  <a:pt x="0" y="115443"/>
                </a:lnTo>
                <a:lnTo>
                  <a:pt x="0" y="128143"/>
                </a:lnTo>
                <a:lnTo>
                  <a:pt x="3810" y="128143"/>
                </a:lnTo>
                <a:lnTo>
                  <a:pt x="3810" y="115443"/>
                </a:lnTo>
                <a:close/>
              </a:path>
              <a:path w="201929" h="613410">
                <a:moveTo>
                  <a:pt x="201929" y="115443"/>
                </a:moveTo>
                <a:lnTo>
                  <a:pt x="200660" y="115443"/>
                </a:lnTo>
                <a:lnTo>
                  <a:pt x="200660" y="120523"/>
                </a:lnTo>
                <a:lnTo>
                  <a:pt x="199389" y="120523"/>
                </a:lnTo>
                <a:lnTo>
                  <a:pt x="199389" y="128143"/>
                </a:lnTo>
                <a:lnTo>
                  <a:pt x="201929" y="128143"/>
                </a:lnTo>
                <a:lnTo>
                  <a:pt x="201929" y="115443"/>
                </a:lnTo>
                <a:close/>
              </a:path>
              <a:path w="201929" h="613410">
                <a:moveTo>
                  <a:pt x="3810" y="128143"/>
                </a:moveTo>
                <a:lnTo>
                  <a:pt x="0" y="128143"/>
                </a:lnTo>
                <a:lnTo>
                  <a:pt x="0" y="178943"/>
                </a:lnTo>
                <a:lnTo>
                  <a:pt x="3810" y="178943"/>
                </a:lnTo>
                <a:lnTo>
                  <a:pt x="3810" y="128143"/>
                </a:lnTo>
                <a:close/>
              </a:path>
              <a:path w="201929" h="613410">
                <a:moveTo>
                  <a:pt x="201929" y="128143"/>
                </a:moveTo>
                <a:lnTo>
                  <a:pt x="199389" y="128143"/>
                </a:lnTo>
                <a:lnTo>
                  <a:pt x="199389" y="178943"/>
                </a:lnTo>
                <a:lnTo>
                  <a:pt x="201929" y="178943"/>
                </a:lnTo>
                <a:lnTo>
                  <a:pt x="201929" y="128143"/>
                </a:lnTo>
                <a:close/>
              </a:path>
              <a:path w="201929" h="613410">
                <a:moveTo>
                  <a:pt x="3810" y="178943"/>
                </a:moveTo>
                <a:lnTo>
                  <a:pt x="0" y="178943"/>
                </a:lnTo>
                <a:lnTo>
                  <a:pt x="0" y="236093"/>
                </a:lnTo>
                <a:lnTo>
                  <a:pt x="3810" y="236093"/>
                </a:lnTo>
                <a:lnTo>
                  <a:pt x="3810" y="178943"/>
                </a:lnTo>
                <a:close/>
              </a:path>
              <a:path w="201929" h="613410">
                <a:moveTo>
                  <a:pt x="201929" y="178943"/>
                </a:moveTo>
                <a:lnTo>
                  <a:pt x="199389" y="178943"/>
                </a:lnTo>
                <a:lnTo>
                  <a:pt x="199389" y="236093"/>
                </a:lnTo>
                <a:lnTo>
                  <a:pt x="201929" y="236093"/>
                </a:lnTo>
                <a:lnTo>
                  <a:pt x="201929" y="178943"/>
                </a:lnTo>
                <a:close/>
              </a:path>
              <a:path w="201929" h="613410">
                <a:moveTo>
                  <a:pt x="3810" y="236093"/>
                </a:moveTo>
                <a:lnTo>
                  <a:pt x="0" y="236093"/>
                </a:lnTo>
                <a:lnTo>
                  <a:pt x="0" y="274193"/>
                </a:lnTo>
                <a:lnTo>
                  <a:pt x="3810" y="274193"/>
                </a:lnTo>
                <a:lnTo>
                  <a:pt x="3810" y="236093"/>
                </a:lnTo>
                <a:close/>
              </a:path>
              <a:path w="201929" h="613410">
                <a:moveTo>
                  <a:pt x="201929" y="236093"/>
                </a:moveTo>
                <a:lnTo>
                  <a:pt x="199389" y="236093"/>
                </a:lnTo>
                <a:lnTo>
                  <a:pt x="199389" y="274193"/>
                </a:lnTo>
                <a:lnTo>
                  <a:pt x="201929" y="274193"/>
                </a:lnTo>
                <a:lnTo>
                  <a:pt x="201929" y="236093"/>
                </a:lnTo>
                <a:close/>
              </a:path>
              <a:path w="201929" h="613410">
                <a:moveTo>
                  <a:pt x="3810" y="330200"/>
                </a:moveTo>
                <a:lnTo>
                  <a:pt x="0" y="330200"/>
                </a:lnTo>
                <a:lnTo>
                  <a:pt x="0" y="344043"/>
                </a:lnTo>
                <a:lnTo>
                  <a:pt x="3810" y="344043"/>
                </a:lnTo>
                <a:lnTo>
                  <a:pt x="3810" y="330200"/>
                </a:lnTo>
                <a:close/>
              </a:path>
              <a:path w="201929" h="613410">
                <a:moveTo>
                  <a:pt x="201929" y="330200"/>
                </a:moveTo>
                <a:lnTo>
                  <a:pt x="199389" y="330200"/>
                </a:lnTo>
                <a:lnTo>
                  <a:pt x="199389" y="344043"/>
                </a:lnTo>
                <a:lnTo>
                  <a:pt x="201929" y="344043"/>
                </a:lnTo>
                <a:lnTo>
                  <a:pt x="201929" y="330200"/>
                </a:lnTo>
                <a:close/>
              </a:path>
              <a:path w="201929" h="613410">
                <a:moveTo>
                  <a:pt x="3810" y="327787"/>
                </a:moveTo>
                <a:lnTo>
                  <a:pt x="0" y="327787"/>
                </a:lnTo>
                <a:lnTo>
                  <a:pt x="0" y="330073"/>
                </a:lnTo>
                <a:lnTo>
                  <a:pt x="3810" y="330073"/>
                </a:lnTo>
                <a:lnTo>
                  <a:pt x="3810" y="327787"/>
                </a:lnTo>
                <a:close/>
              </a:path>
              <a:path w="201929" h="613410">
                <a:moveTo>
                  <a:pt x="201929" y="327787"/>
                </a:moveTo>
                <a:lnTo>
                  <a:pt x="199389" y="327787"/>
                </a:lnTo>
                <a:lnTo>
                  <a:pt x="199389" y="330073"/>
                </a:lnTo>
                <a:lnTo>
                  <a:pt x="201929" y="330073"/>
                </a:lnTo>
                <a:lnTo>
                  <a:pt x="201929" y="327787"/>
                </a:lnTo>
                <a:close/>
              </a:path>
              <a:path w="201929" h="613410">
                <a:moveTo>
                  <a:pt x="3810" y="323976"/>
                </a:moveTo>
                <a:lnTo>
                  <a:pt x="0" y="323976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3976"/>
                </a:lnTo>
                <a:close/>
              </a:path>
              <a:path w="201929" h="613410">
                <a:moveTo>
                  <a:pt x="201929" y="323976"/>
                </a:moveTo>
                <a:lnTo>
                  <a:pt x="199389" y="323976"/>
                </a:lnTo>
                <a:lnTo>
                  <a:pt x="199389" y="327660"/>
                </a:lnTo>
                <a:lnTo>
                  <a:pt x="201929" y="327660"/>
                </a:lnTo>
                <a:lnTo>
                  <a:pt x="201929" y="323976"/>
                </a:lnTo>
                <a:close/>
              </a:path>
              <a:path w="201929" h="613410">
                <a:moveTo>
                  <a:pt x="3810" y="321437"/>
                </a:moveTo>
                <a:lnTo>
                  <a:pt x="0" y="321437"/>
                </a:lnTo>
                <a:lnTo>
                  <a:pt x="0" y="323723"/>
                </a:lnTo>
                <a:lnTo>
                  <a:pt x="3810" y="323723"/>
                </a:lnTo>
                <a:lnTo>
                  <a:pt x="3810" y="321437"/>
                </a:lnTo>
                <a:close/>
              </a:path>
              <a:path w="201929" h="613410">
                <a:moveTo>
                  <a:pt x="201929" y="321437"/>
                </a:moveTo>
                <a:lnTo>
                  <a:pt x="199389" y="321437"/>
                </a:lnTo>
                <a:lnTo>
                  <a:pt x="199389" y="323723"/>
                </a:lnTo>
                <a:lnTo>
                  <a:pt x="201929" y="323723"/>
                </a:lnTo>
                <a:lnTo>
                  <a:pt x="201929" y="321437"/>
                </a:lnTo>
                <a:close/>
              </a:path>
              <a:path w="201929" h="613410">
                <a:moveTo>
                  <a:pt x="3810" y="317626"/>
                </a:moveTo>
                <a:lnTo>
                  <a:pt x="0" y="317626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7626"/>
                </a:lnTo>
                <a:close/>
              </a:path>
              <a:path w="201929" h="613410">
                <a:moveTo>
                  <a:pt x="201929" y="317626"/>
                </a:moveTo>
                <a:lnTo>
                  <a:pt x="199389" y="317626"/>
                </a:lnTo>
                <a:lnTo>
                  <a:pt x="199389" y="321310"/>
                </a:lnTo>
                <a:lnTo>
                  <a:pt x="201929" y="321310"/>
                </a:lnTo>
                <a:lnTo>
                  <a:pt x="201929" y="317626"/>
                </a:lnTo>
                <a:close/>
              </a:path>
              <a:path w="201929" h="613410">
                <a:moveTo>
                  <a:pt x="3810" y="315087"/>
                </a:moveTo>
                <a:lnTo>
                  <a:pt x="0" y="315087"/>
                </a:lnTo>
                <a:lnTo>
                  <a:pt x="0" y="317373"/>
                </a:lnTo>
                <a:lnTo>
                  <a:pt x="3810" y="317373"/>
                </a:lnTo>
                <a:lnTo>
                  <a:pt x="3810" y="315087"/>
                </a:lnTo>
                <a:close/>
              </a:path>
              <a:path w="201929" h="613410">
                <a:moveTo>
                  <a:pt x="201929" y="315087"/>
                </a:moveTo>
                <a:lnTo>
                  <a:pt x="199389" y="315087"/>
                </a:lnTo>
                <a:lnTo>
                  <a:pt x="199389" y="317373"/>
                </a:lnTo>
                <a:lnTo>
                  <a:pt x="201929" y="317373"/>
                </a:lnTo>
                <a:lnTo>
                  <a:pt x="201929" y="315087"/>
                </a:lnTo>
                <a:close/>
              </a:path>
              <a:path w="201929" h="613410">
                <a:moveTo>
                  <a:pt x="3810" y="311276"/>
                </a:moveTo>
                <a:lnTo>
                  <a:pt x="0" y="311276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11276"/>
                </a:lnTo>
                <a:close/>
              </a:path>
              <a:path w="201929" h="613410">
                <a:moveTo>
                  <a:pt x="201929" y="311276"/>
                </a:moveTo>
                <a:lnTo>
                  <a:pt x="199389" y="311276"/>
                </a:lnTo>
                <a:lnTo>
                  <a:pt x="199389" y="314960"/>
                </a:lnTo>
                <a:lnTo>
                  <a:pt x="201929" y="314960"/>
                </a:lnTo>
                <a:lnTo>
                  <a:pt x="201929" y="311276"/>
                </a:lnTo>
                <a:close/>
              </a:path>
              <a:path w="201929" h="613410">
                <a:moveTo>
                  <a:pt x="3810" y="308737"/>
                </a:moveTo>
                <a:lnTo>
                  <a:pt x="0" y="308737"/>
                </a:lnTo>
                <a:lnTo>
                  <a:pt x="0" y="311023"/>
                </a:lnTo>
                <a:lnTo>
                  <a:pt x="3810" y="311023"/>
                </a:lnTo>
                <a:lnTo>
                  <a:pt x="3810" y="308737"/>
                </a:lnTo>
                <a:close/>
              </a:path>
              <a:path w="201929" h="613410">
                <a:moveTo>
                  <a:pt x="201929" y="308737"/>
                </a:moveTo>
                <a:lnTo>
                  <a:pt x="199389" y="308737"/>
                </a:lnTo>
                <a:lnTo>
                  <a:pt x="199389" y="311023"/>
                </a:lnTo>
                <a:lnTo>
                  <a:pt x="201929" y="311023"/>
                </a:lnTo>
                <a:lnTo>
                  <a:pt x="201929" y="308737"/>
                </a:lnTo>
                <a:close/>
              </a:path>
              <a:path w="201929" h="613410">
                <a:moveTo>
                  <a:pt x="3810" y="304926"/>
                </a:moveTo>
                <a:lnTo>
                  <a:pt x="0" y="304926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4926"/>
                </a:lnTo>
                <a:close/>
              </a:path>
              <a:path w="201929" h="613410">
                <a:moveTo>
                  <a:pt x="201929" y="304926"/>
                </a:moveTo>
                <a:lnTo>
                  <a:pt x="199389" y="304926"/>
                </a:lnTo>
                <a:lnTo>
                  <a:pt x="199389" y="308610"/>
                </a:lnTo>
                <a:lnTo>
                  <a:pt x="201929" y="308610"/>
                </a:lnTo>
                <a:lnTo>
                  <a:pt x="201929" y="304926"/>
                </a:lnTo>
                <a:close/>
              </a:path>
              <a:path w="201929" h="613410">
                <a:moveTo>
                  <a:pt x="3810" y="302387"/>
                </a:moveTo>
                <a:lnTo>
                  <a:pt x="0" y="302387"/>
                </a:lnTo>
                <a:lnTo>
                  <a:pt x="0" y="304673"/>
                </a:lnTo>
                <a:lnTo>
                  <a:pt x="3810" y="304673"/>
                </a:lnTo>
                <a:lnTo>
                  <a:pt x="3810" y="302387"/>
                </a:lnTo>
                <a:close/>
              </a:path>
              <a:path w="201929" h="613410">
                <a:moveTo>
                  <a:pt x="201929" y="302387"/>
                </a:moveTo>
                <a:lnTo>
                  <a:pt x="199389" y="302387"/>
                </a:lnTo>
                <a:lnTo>
                  <a:pt x="199389" y="304673"/>
                </a:lnTo>
                <a:lnTo>
                  <a:pt x="201929" y="304673"/>
                </a:lnTo>
                <a:lnTo>
                  <a:pt x="201929" y="302387"/>
                </a:lnTo>
                <a:close/>
              </a:path>
              <a:path w="201929" h="613410">
                <a:moveTo>
                  <a:pt x="3810" y="298576"/>
                </a:moveTo>
                <a:lnTo>
                  <a:pt x="0" y="298576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8576"/>
                </a:lnTo>
                <a:close/>
              </a:path>
              <a:path w="201929" h="613410">
                <a:moveTo>
                  <a:pt x="201929" y="298576"/>
                </a:moveTo>
                <a:lnTo>
                  <a:pt x="199389" y="298576"/>
                </a:lnTo>
                <a:lnTo>
                  <a:pt x="199389" y="302260"/>
                </a:lnTo>
                <a:lnTo>
                  <a:pt x="201929" y="302260"/>
                </a:lnTo>
                <a:lnTo>
                  <a:pt x="201929" y="298576"/>
                </a:lnTo>
                <a:close/>
              </a:path>
              <a:path w="201929" h="613410">
                <a:moveTo>
                  <a:pt x="3810" y="296037"/>
                </a:moveTo>
                <a:lnTo>
                  <a:pt x="0" y="296037"/>
                </a:lnTo>
                <a:lnTo>
                  <a:pt x="0" y="298323"/>
                </a:lnTo>
                <a:lnTo>
                  <a:pt x="3810" y="298323"/>
                </a:lnTo>
                <a:lnTo>
                  <a:pt x="3810" y="296037"/>
                </a:lnTo>
                <a:close/>
              </a:path>
              <a:path w="201929" h="613410">
                <a:moveTo>
                  <a:pt x="201929" y="296037"/>
                </a:moveTo>
                <a:lnTo>
                  <a:pt x="199389" y="296037"/>
                </a:lnTo>
                <a:lnTo>
                  <a:pt x="199389" y="298323"/>
                </a:lnTo>
                <a:lnTo>
                  <a:pt x="201929" y="298323"/>
                </a:lnTo>
                <a:lnTo>
                  <a:pt x="201929" y="296037"/>
                </a:lnTo>
                <a:close/>
              </a:path>
              <a:path w="201929" h="613410">
                <a:moveTo>
                  <a:pt x="3810" y="292226"/>
                </a:moveTo>
                <a:lnTo>
                  <a:pt x="0" y="292226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2226"/>
                </a:lnTo>
                <a:close/>
              </a:path>
              <a:path w="201929" h="613410">
                <a:moveTo>
                  <a:pt x="201929" y="292226"/>
                </a:moveTo>
                <a:lnTo>
                  <a:pt x="199389" y="292226"/>
                </a:lnTo>
                <a:lnTo>
                  <a:pt x="199389" y="295910"/>
                </a:lnTo>
                <a:lnTo>
                  <a:pt x="201929" y="295910"/>
                </a:lnTo>
                <a:lnTo>
                  <a:pt x="201929" y="292226"/>
                </a:lnTo>
                <a:close/>
              </a:path>
              <a:path w="201929" h="613410">
                <a:moveTo>
                  <a:pt x="3810" y="283337"/>
                </a:moveTo>
                <a:lnTo>
                  <a:pt x="0" y="283337"/>
                </a:lnTo>
                <a:lnTo>
                  <a:pt x="0" y="291973"/>
                </a:lnTo>
                <a:lnTo>
                  <a:pt x="3810" y="291973"/>
                </a:lnTo>
                <a:lnTo>
                  <a:pt x="3810" y="283337"/>
                </a:lnTo>
                <a:close/>
              </a:path>
              <a:path w="201929" h="613410">
                <a:moveTo>
                  <a:pt x="201929" y="283337"/>
                </a:moveTo>
                <a:lnTo>
                  <a:pt x="199389" y="283337"/>
                </a:lnTo>
                <a:lnTo>
                  <a:pt x="199389" y="291973"/>
                </a:lnTo>
                <a:lnTo>
                  <a:pt x="201929" y="291973"/>
                </a:lnTo>
                <a:lnTo>
                  <a:pt x="201929" y="283337"/>
                </a:lnTo>
                <a:close/>
              </a:path>
              <a:path w="201929" h="613410">
                <a:moveTo>
                  <a:pt x="3810" y="279526"/>
                </a:moveTo>
                <a:lnTo>
                  <a:pt x="0" y="279526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9526"/>
                </a:lnTo>
                <a:close/>
              </a:path>
              <a:path w="201929" h="613410">
                <a:moveTo>
                  <a:pt x="201929" y="279526"/>
                </a:moveTo>
                <a:lnTo>
                  <a:pt x="199389" y="279526"/>
                </a:lnTo>
                <a:lnTo>
                  <a:pt x="199389" y="283210"/>
                </a:lnTo>
                <a:lnTo>
                  <a:pt x="201929" y="283210"/>
                </a:lnTo>
                <a:lnTo>
                  <a:pt x="201929" y="279526"/>
                </a:lnTo>
                <a:close/>
              </a:path>
              <a:path w="201929" h="613410">
                <a:moveTo>
                  <a:pt x="3810" y="276987"/>
                </a:moveTo>
                <a:lnTo>
                  <a:pt x="0" y="276987"/>
                </a:lnTo>
                <a:lnTo>
                  <a:pt x="0" y="279273"/>
                </a:lnTo>
                <a:lnTo>
                  <a:pt x="3810" y="279273"/>
                </a:lnTo>
                <a:lnTo>
                  <a:pt x="3810" y="276987"/>
                </a:lnTo>
                <a:close/>
              </a:path>
              <a:path w="201929" h="613410">
                <a:moveTo>
                  <a:pt x="201929" y="276987"/>
                </a:moveTo>
                <a:lnTo>
                  <a:pt x="199389" y="276987"/>
                </a:lnTo>
                <a:lnTo>
                  <a:pt x="199389" y="279273"/>
                </a:lnTo>
                <a:lnTo>
                  <a:pt x="201929" y="279273"/>
                </a:lnTo>
                <a:lnTo>
                  <a:pt x="201929" y="276987"/>
                </a:lnTo>
                <a:close/>
              </a:path>
              <a:path w="201929" h="613410">
                <a:moveTo>
                  <a:pt x="3810" y="274447"/>
                </a:moveTo>
                <a:lnTo>
                  <a:pt x="0" y="274447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4447"/>
                </a:lnTo>
                <a:close/>
              </a:path>
              <a:path w="201929" h="613410">
                <a:moveTo>
                  <a:pt x="201929" y="274447"/>
                </a:moveTo>
                <a:lnTo>
                  <a:pt x="199389" y="274447"/>
                </a:lnTo>
                <a:lnTo>
                  <a:pt x="199389" y="276860"/>
                </a:lnTo>
                <a:lnTo>
                  <a:pt x="201929" y="276860"/>
                </a:lnTo>
                <a:lnTo>
                  <a:pt x="201929" y="274447"/>
                </a:lnTo>
                <a:close/>
              </a:path>
              <a:path w="201929" h="613410">
                <a:moveTo>
                  <a:pt x="3810" y="344043"/>
                </a:moveTo>
                <a:lnTo>
                  <a:pt x="0" y="344043"/>
                </a:lnTo>
                <a:lnTo>
                  <a:pt x="0" y="382143"/>
                </a:lnTo>
                <a:lnTo>
                  <a:pt x="3810" y="382143"/>
                </a:lnTo>
                <a:lnTo>
                  <a:pt x="3810" y="344043"/>
                </a:lnTo>
                <a:close/>
              </a:path>
              <a:path w="201929" h="613410">
                <a:moveTo>
                  <a:pt x="201929" y="344043"/>
                </a:moveTo>
                <a:lnTo>
                  <a:pt x="199389" y="344043"/>
                </a:lnTo>
                <a:lnTo>
                  <a:pt x="199389" y="382143"/>
                </a:lnTo>
                <a:lnTo>
                  <a:pt x="201929" y="382143"/>
                </a:lnTo>
                <a:lnTo>
                  <a:pt x="201929" y="344043"/>
                </a:lnTo>
                <a:close/>
              </a:path>
              <a:path w="201929" h="613410">
                <a:moveTo>
                  <a:pt x="201929" y="551053"/>
                </a:moveTo>
                <a:lnTo>
                  <a:pt x="199389" y="551053"/>
                </a:lnTo>
                <a:lnTo>
                  <a:pt x="199389" y="552323"/>
                </a:lnTo>
                <a:lnTo>
                  <a:pt x="201929" y="552323"/>
                </a:lnTo>
                <a:lnTo>
                  <a:pt x="201929" y="551053"/>
                </a:lnTo>
                <a:close/>
              </a:path>
              <a:path w="201929" h="613410">
                <a:moveTo>
                  <a:pt x="201929" y="547243"/>
                </a:moveTo>
                <a:lnTo>
                  <a:pt x="199389" y="547243"/>
                </a:lnTo>
                <a:lnTo>
                  <a:pt x="199389" y="549783"/>
                </a:lnTo>
                <a:lnTo>
                  <a:pt x="201929" y="549783"/>
                </a:lnTo>
                <a:lnTo>
                  <a:pt x="201929" y="547243"/>
                </a:lnTo>
                <a:close/>
              </a:path>
              <a:path w="201929" h="613410">
                <a:moveTo>
                  <a:pt x="201929" y="544703"/>
                </a:moveTo>
                <a:lnTo>
                  <a:pt x="199389" y="544703"/>
                </a:lnTo>
                <a:lnTo>
                  <a:pt x="199389" y="545973"/>
                </a:lnTo>
                <a:lnTo>
                  <a:pt x="201929" y="545973"/>
                </a:lnTo>
                <a:lnTo>
                  <a:pt x="201929" y="544703"/>
                </a:lnTo>
                <a:close/>
              </a:path>
              <a:path w="201929" h="613410">
                <a:moveTo>
                  <a:pt x="201929" y="540893"/>
                </a:moveTo>
                <a:lnTo>
                  <a:pt x="199389" y="540893"/>
                </a:lnTo>
                <a:lnTo>
                  <a:pt x="199389" y="543433"/>
                </a:lnTo>
                <a:lnTo>
                  <a:pt x="201929" y="543433"/>
                </a:lnTo>
                <a:lnTo>
                  <a:pt x="201929" y="540893"/>
                </a:lnTo>
                <a:close/>
              </a:path>
              <a:path w="201929" h="613410">
                <a:moveTo>
                  <a:pt x="201929" y="538353"/>
                </a:moveTo>
                <a:lnTo>
                  <a:pt x="199389" y="538353"/>
                </a:lnTo>
                <a:lnTo>
                  <a:pt x="199389" y="539623"/>
                </a:lnTo>
                <a:lnTo>
                  <a:pt x="201929" y="539623"/>
                </a:lnTo>
                <a:lnTo>
                  <a:pt x="201929" y="538353"/>
                </a:lnTo>
                <a:close/>
              </a:path>
              <a:path w="201929" h="613410">
                <a:moveTo>
                  <a:pt x="201929" y="534543"/>
                </a:moveTo>
                <a:lnTo>
                  <a:pt x="199389" y="534543"/>
                </a:lnTo>
                <a:lnTo>
                  <a:pt x="199389" y="537083"/>
                </a:lnTo>
                <a:lnTo>
                  <a:pt x="201929" y="537083"/>
                </a:lnTo>
                <a:lnTo>
                  <a:pt x="201929" y="534543"/>
                </a:lnTo>
                <a:close/>
              </a:path>
              <a:path w="201929" h="613410">
                <a:moveTo>
                  <a:pt x="2539" y="533273"/>
                </a:moveTo>
                <a:lnTo>
                  <a:pt x="1269" y="533273"/>
                </a:lnTo>
                <a:lnTo>
                  <a:pt x="1269" y="534543"/>
                </a:lnTo>
                <a:lnTo>
                  <a:pt x="2539" y="534543"/>
                </a:lnTo>
                <a:lnTo>
                  <a:pt x="2539" y="533273"/>
                </a:lnTo>
                <a:close/>
              </a:path>
              <a:path w="201929" h="613410">
                <a:moveTo>
                  <a:pt x="3810" y="532003"/>
                </a:moveTo>
                <a:lnTo>
                  <a:pt x="0" y="532003"/>
                </a:lnTo>
                <a:lnTo>
                  <a:pt x="0" y="533273"/>
                </a:lnTo>
                <a:lnTo>
                  <a:pt x="3810" y="533273"/>
                </a:lnTo>
                <a:lnTo>
                  <a:pt x="3810" y="532003"/>
                </a:lnTo>
                <a:close/>
              </a:path>
              <a:path w="201929" h="613410">
                <a:moveTo>
                  <a:pt x="3810" y="528193"/>
                </a:moveTo>
                <a:lnTo>
                  <a:pt x="0" y="528193"/>
                </a:lnTo>
                <a:lnTo>
                  <a:pt x="0" y="530733"/>
                </a:lnTo>
                <a:lnTo>
                  <a:pt x="3810" y="530733"/>
                </a:lnTo>
                <a:lnTo>
                  <a:pt x="3810" y="528193"/>
                </a:lnTo>
                <a:close/>
              </a:path>
              <a:path w="201929" h="613410">
                <a:moveTo>
                  <a:pt x="201929" y="532003"/>
                </a:moveTo>
                <a:lnTo>
                  <a:pt x="199389" y="532003"/>
                </a:lnTo>
                <a:lnTo>
                  <a:pt x="199389" y="533273"/>
                </a:lnTo>
                <a:lnTo>
                  <a:pt x="201929" y="533273"/>
                </a:lnTo>
                <a:lnTo>
                  <a:pt x="201929" y="532003"/>
                </a:lnTo>
                <a:close/>
              </a:path>
              <a:path w="201929" h="613410">
                <a:moveTo>
                  <a:pt x="201929" y="528193"/>
                </a:moveTo>
                <a:lnTo>
                  <a:pt x="199389" y="528193"/>
                </a:lnTo>
                <a:lnTo>
                  <a:pt x="199389" y="530733"/>
                </a:lnTo>
                <a:lnTo>
                  <a:pt x="201929" y="530733"/>
                </a:lnTo>
                <a:lnTo>
                  <a:pt x="201929" y="528193"/>
                </a:lnTo>
                <a:close/>
              </a:path>
              <a:path w="201929" h="613410">
                <a:moveTo>
                  <a:pt x="3810" y="525653"/>
                </a:moveTo>
                <a:lnTo>
                  <a:pt x="0" y="525653"/>
                </a:lnTo>
                <a:lnTo>
                  <a:pt x="0" y="526923"/>
                </a:lnTo>
                <a:lnTo>
                  <a:pt x="3810" y="526923"/>
                </a:lnTo>
                <a:lnTo>
                  <a:pt x="3810" y="525653"/>
                </a:lnTo>
                <a:close/>
              </a:path>
              <a:path w="201929" h="613410">
                <a:moveTo>
                  <a:pt x="3810" y="521843"/>
                </a:moveTo>
                <a:lnTo>
                  <a:pt x="0" y="521843"/>
                </a:lnTo>
                <a:lnTo>
                  <a:pt x="0" y="524383"/>
                </a:lnTo>
                <a:lnTo>
                  <a:pt x="3810" y="524383"/>
                </a:lnTo>
                <a:lnTo>
                  <a:pt x="3810" y="521843"/>
                </a:lnTo>
                <a:close/>
              </a:path>
              <a:path w="201929" h="613410">
                <a:moveTo>
                  <a:pt x="201929" y="525653"/>
                </a:moveTo>
                <a:lnTo>
                  <a:pt x="199389" y="525653"/>
                </a:lnTo>
                <a:lnTo>
                  <a:pt x="199389" y="526923"/>
                </a:lnTo>
                <a:lnTo>
                  <a:pt x="201929" y="526923"/>
                </a:lnTo>
                <a:lnTo>
                  <a:pt x="201929" y="525653"/>
                </a:lnTo>
                <a:close/>
              </a:path>
              <a:path w="201929" h="613410">
                <a:moveTo>
                  <a:pt x="201929" y="521843"/>
                </a:moveTo>
                <a:lnTo>
                  <a:pt x="199389" y="521843"/>
                </a:lnTo>
                <a:lnTo>
                  <a:pt x="199389" y="524383"/>
                </a:lnTo>
                <a:lnTo>
                  <a:pt x="201929" y="524383"/>
                </a:lnTo>
                <a:lnTo>
                  <a:pt x="201929" y="521843"/>
                </a:lnTo>
                <a:close/>
              </a:path>
              <a:path w="201929" h="613410">
                <a:moveTo>
                  <a:pt x="3810" y="519303"/>
                </a:moveTo>
                <a:lnTo>
                  <a:pt x="0" y="519303"/>
                </a:lnTo>
                <a:lnTo>
                  <a:pt x="0" y="520573"/>
                </a:lnTo>
                <a:lnTo>
                  <a:pt x="3810" y="520573"/>
                </a:lnTo>
                <a:lnTo>
                  <a:pt x="3810" y="519303"/>
                </a:lnTo>
                <a:close/>
              </a:path>
              <a:path w="201929" h="613410">
                <a:moveTo>
                  <a:pt x="3810" y="515493"/>
                </a:moveTo>
                <a:lnTo>
                  <a:pt x="0" y="515493"/>
                </a:lnTo>
                <a:lnTo>
                  <a:pt x="0" y="518033"/>
                </a:lnTo>
                <a:lnTo>
                  <a:pt x="3810" y="518033"/>
                </a:lnTo>
                <a:lnTo>
                  <a:pt x="3810" y="515493"/>
                </a:lnTo>
                <a:close/>
              </a:path>
              <a:path w="201929" h="613410">
                <a:moveTo>
                  <a:pt x="201929" y="519303"/>
                </a:moveTo>
                <a:lnTo>
                  <a:pt x="199389" y="519303"/>
                </a:lnTo>
                <a:lnTo>
                  <a:pt x="199389" y="520573"/>
                </a:lnTo>
                <a:lnTo>
                  <a:pt x="201929" y="520573"/>
                </a:lnTo>
                <a:lnTo>
                  <a:pt x="201929" y="519303"/>
                </a:lnTo>
                <a:close/>
              </a:path>
              <a:path w="201929" h="613410">
                <a:moveTo>
                  <a:pt x="201929" y="515493"/>
                </a:moveTo>
                <a:lnTo>
                  <a:pt x="199389" y="515493"/>
                </a:lnTo>
                <a:lnTo>
                  <a:pt x="199389" y="518033"/>
                </a:lnTo>
                <a:lnTo>
                  <a:pt x="201929" y="518033"/>
                </a:lnTo>
                <a:lnTo>
                  <a:pt x="201929" y="515493"/>
                </a:lnTo>
                <a:close/>
              </a:path>
              <a:path w="201929" h="613410">
                <a:moveTo>
                  <a:pt x="3810" y="512953"/>
                </a:moveTo>
                <a:lnTo>
                  <a:pt x="0" y="512953"/>
                </a:lnTo>
                <a:lnTo>
                  <a:pt x="0" y="514223"/>
                </a:lnTo>
                <a:lnTo>
                  <a:pt x="3810" y="514223"/>
                </a:lnTo>
                <a:lnTo>
                  <a:pt x="3810" y="512953"/>
                </a:lnTo>
                <a:close/>
              </a:path>
              <a:path w="201929" h="613410">
                <a:moveTo>
                  <a:pt x="3810" y="509143"/>
                </a:moveTo>
                <a:lnTo>
                  <a:pt x="0" y="509143"/>
                </a:lnTo>
                <a:lnTo>
                  <a:pt x="0" y="511683"/>
                </a:lnTo>
                <a:lnTo>
                  <a:pt x="3810" y="511683"/>
                </a:lnTo>
                <a:lnTo>
                  <a:pt x="3810" y="509143"/>
                </a:lnTo>
                <a:close/>
              </a:path>
              <a:path w="201929" h="613410">
                <a:moveTo>
                  <a:pt x="201929" y="512953"/>
                </a:moveTo>
                <a:lnTo>
                  <a:pt x="199389" y="512953"/>
                </a:lnTo>
                <a:lnTo>
                  <a:pt x="199389" y="514223"/>
                </a:lnTo>
                <a:lnTo>
                  <a:pt x="201929" y="514223"/>
                </a:lnTo>
                <a:lnTo>
                  <a:pt x="201929" y="512953"/>
                </a:lnTo>
                <a:close/>
              </a:path>
              <a:path w="201929" h="613410">
                <a:moveTo>
                  <a:pt x="201929" y="509143"/>
                </a:moveTo>
                <a:lnTo>
                  <a:pt x="199389" y="509143"/>
                </a:lnTo>
                <a:lnTo>
                  <a:pt x="199389" y="511683"/>
                </a:lnTo>
                <a:lnTo>
                  <a:pt x="201929" y="511683"/>
                </a:lnTo>
                <a:lnTo>
                  <a:pt x="201929" y="509143"/>
                </a:lnTo>
                <a:close/>
              </a:path>
              <a:path w="201929" h="613410">
                <a:moveTo>
                  <a:pt x="3810" y="506603"/>
                </a:moveTo>
                <a:lnTo>
                  <a:pt x="0" y="506603"/>
                </a:lnTo>
                <a:lnTo>
                  <a:pt x="0" y="507873"/>
                </a:lnTo>
                <a:lnTo>
                  <a:pt x="3810" y="507873"/>
                </a:lnTo>
                <a:lnTo>
                  <a:pt x="3810" y="506603"/>
                </a:lnTo>
                <a:close/>
              </a:path>
              <a:path w="201929" h="613410">
                <a:moveTo>
                  <a:pt x="3810" y="502793"/>
                </a:moveTo>
                <a:lnTo>
                  <a:pt x="0" y="502793"/>
                </a:lnTo>
                <a:lnTo>
                  <a:pt x="0" y="505333"/>
                </a:lnTo>
                <a:lnTo>
                  <a:pt x="3810" y="505333"/>
                </a:lnTo>
                <a:lnTo>
                  <a:pt x="3810" y="502793"/>
                </a:lnTo>
                <a:close/>
              </a:path>
              <a:path w="201929" h="613410">
                <a:moveTo>
                  <a:pt x="201929" y="506603"/>
                </a:moveTo>
                <a:lnTo>
                  <a:pt x="199389" y="506603"/>
                </a:lnTo>
                <a:lnTo>
                  <a:pt x="199389" y="507873"/>
                </a:lnTo>
                <a:lnTo>
                  <a:pt x="201929" y="507873"/>
                </a:lnTo>
                <a:lnTo>
                  <a:pt x="201929" y="506603"/>
                </a:lnTo>
                <a:close/>
              </a:path>
              <a:path w="201929" h="613410">
                <a:moveTo>
                  <a:pt x="201929" y="502793"/>
                </a:moveTo>
                <a:lnTo>
                  <a:pt x="199389" y="502793"/>
                </a:lnTo>
                <a:lnTo>
                  <a:pt x="199389" y="505333"/>
                </a:lnTo>
                <a:lnTo>
                  <a:pt x="201929" y="505333"/>
                </a:lnTo>
                <a:lnTo>
                  <a:pt x="201929" y="502793"/>
                </a:lnTo>
                <a:close/>
              </a:path>
              <a:path w="201929" h="613410">
                <a:moveTo>
                  <a:pt x="3810" y="500253"/>
                </a:moveTo>
                <a:lnTo>
                  <a:pt x="0" y="500253"/>
                </a:lnTo>
                <a:lnTo>
                  <a:pt x="0" y="501523"/>
                </a:lnTo>
                <a:lnTo>
                  <a:pt x="3810" y="501523"/>
                </a:lnTo>
                <a:lnTo>
                  <a:pt x="3810" y="500253"/>
                </a:lnTo>
                <a:close/>
              </a:path>
              <a:path w="201929" h="613410">
                <a:moveTo>
                  <a:pt x="3810" y="496443"/>
                </a:moveTo>
                <a:lnTo>
                  <a:pt x="0" y="496443"/>
                </a:lnTo>
                <a:lnTo>
                  <a:pt x="0" y="498983"/>
                </a:lnTo>
                <a:lnTo>
                  <a:pt x="3810" y="498983"/>
                </a:lnTo>
                <a:lnTo>
                  <a:pt x="3810" y="496443"/>
                </a:lnTo>
                <a:close/>
              </a:path>
              <a:path w="201929" h="613410">
                <a:moveTo>
                  <a:pt x="201929" y="500253"/>
                </a:moveTo>
                <a:lnTo>
                  <a:pt x="199389" y="500253"/>
                </a:lnTo>
                <a:lnTo>
                  <a:pt x="199389" y="501523"/>
                </a:lnTo>
                <a:lnTo>
                  <a:pt x="201929" y="501523"/>
                </a:lnTo>
                <a:lnTo>
                  <a:pt x="201929" y="500253"/>
                </a:lnTo>
                <a:close/>
              </a:path>
              <a:path w="201929" h="613410">
                <a:moveTo>
                  <a:pt x="201929" y="496443"/>
                </a:moveTo>
                <a:lnTo>
                  <a:pt x="199389" y="496443"/>
                </a:lnTo>
                <a:lnTo>
                  <a:pt x="199389" y="498983"/>
                </a:lnTo>
                <a:lnTo>
                  <a:pt x="201929" y="498983"/>
                </a:lnTo>
                <a:lnTo>
                  <a:pt x="201929" y="496443"/>
                </a:lnTo>
                <a:close/>
              </a:path>
              <a:path w="201929" h="613410">
                <a:moveTo>
                  <a:pt x="3810" y="493903"/>
                </a:moveTo>
                <a:lnTo>
                  <a:pt x="0" y="493903"/>
                </a:lnTo>
                <a:lnTo>
                  <a:pt x="0" y="495173"/>
                </a:lnTo>
                <a:lnTo>
                  <a:pt x="3810" y="495173"/>
                </a:lnTo>
                <a:lnTo>
                  <a:pt x="3810" y="493903"/>
                </a:lnTo>
                <a:close/>
              </a:path>
              <a:path w="201929" h="613410">
                <a:moveTo>
                  <a:pt x="3810" y="490093"/>
                </a:moveTo>
                <a:lnTo>
                  <a:pt x="0" y="490093"/>
                </a:lnTo>
                <a:lnTo>
                  <a:pt x="0" y="492633"/>
                </a:lnTo>
                <a:lnTo>
                  <a:pt x="3810" y="492633"/>
                </a:lnTo>
                <a:lnTo>
                  <a:pt x="3810" y="490093"/>
                </a:lnTo>
                <a:close/>
              </a:path>
              <a:path w="201929" h="613410">
                <a:moveTo>
                  <a:pt x="201929" y="493903"/>
                </a:moveTo>
                <a:lnTo>
                  <a:pt x="199389" y="493903"/>
                </a:lnTo>
                <a:lnTo>
                  <a:pt x="199389" y="495173"/>
                </a:lnTo>
                <a:lnTo>
                  <a:pt x="201929" y="495173"/>
                </a:lnTo>
                <a:lnTo>
                  <a:pt x="201929" y="493903"/>
                </a:lnTo>
                <a:close/>
              </a:path>
              <a:path w="201929" h="613410">
                <a:moveTo>
                  <a:pt x="201929" y="490093"/>
                </a:moveTo>
                <a:lnTo>
                  <a:pt x="199389" y="490093"/>
                </a:lnTo>
                <a:lnTo>
                  <a:pt x="199389" y="492633"/>
                </a:lnTo>
                <a:lnTo>
                  <a:pt x="201929" y="492633"/>
                </a:lnTo>
                <a:lnTo>
                  <a:pt x="201929" y="490093"/>
                </a:lnTo>
                <a:close/>
              </a:path>
              <a:path w="201929" h="613410">
                <a:moveTo>
                  <a:pt x="3810" y="487553"/>
                </a:moveTo>
                <a:lnTo>
                  <a:pt x="0" y="487553"/>
                </a:lnTo>
                <a:lnTo>
                  <a:pt x="0" y="488823"/>
                </a:lnTo>
                <a:lnTo>
                  <a:pt x="3810" y="488823"/>
                </a:lnTo>
                <a:lnTo>
                  <a:pt x="3810" y="487553"/>
                </a:lnTo>
                <a:close/>
              </a:path>
              <a:path w="201929" h="613410">
                <a:moveTo>
                  <a:pt x="3810" y="483743"/>
                </a:moveTo>
                <a:lnTo>
                  <a:pt x="0" y="483743"/>
                </a:lnTo>
                <a:lnTo>
                  <a:pt x="0" y="486283"/>
                </a:lnTo>
                <a:lnTo>
                  <a:pt x="3810" y="486283"/>
                </a:lnTo>
                <a:lnTo>
                  <a:pt x="3810" y="483743"/>
                </a:lnTo>
                <a:close/>
              </a:path>
              <a:path w="201929" h="613410">
                <a:moveTo>
                  <a:pt x="201929" y="487553"/>
                </a:moveTo>
                <a:lnTo>
                  <a:pt x="199389" y="487553"/>
                </a:lnTo>
                <a:lnTo>
                  <a:pt x="199389" y="488823"/>
                </a:lnTo>
                <a:lnTo>
                  <a:pt x="201929" y="488823"/>
                </a:lnTo>
                <a:lnTo>
                  <a:pt x="201929" y="487553"/>
                </a:lnTo>
                <a:close/>
              </a:path>
              <a:path w="201929" h="613410">
                <a:moveTo>
                  <a:pt x="201929" y="483743"/>
                </a:moveTo>
                <a:lnTo>
                  <a:pt x="199389" y="483743"/>
                </a:lnTo>
                <a:lnTo>
                  <a:pt x="199389" y="486283"/>
                </a:lnTo>
                <a:lnTo>
                  <a:pt x="201929" y="486283"/>
                </a:lnTo>
                <a:lnTo>
                  <a:pt x="201929" y="483743"/>
                </a:lnTo>
                <a:close/>
              </a:path>
              <a:path w="201929" h="613410">
                <a:moveTo>
                  <a:pt x="3810" y="481203"/>
                </a:moveTo>
                <a:lnTo>
                  <a:pt x="0" y="481203"/>
                </a:lnTo>
                <a:lnTo>
                  <a:pt x="0" y="482473"/>
                </a:lnTo>
                <a:lnTo>
                  <a:pt x="3810" y="482473"/>
                </a:lnTo>
                <a:lnTo>
                  <a:pt x="3810" y="481203"/>
                </a:lnTo>
                <a:close/>
              </a:path>
              <a:path w="201929" h="613410">
                <a:moveTo>
                  <a:pt x="3810" y="477393"/>
                </a:moveTo>
                <a:lnTo>
                  <a:pt x="0" y="477393"/>
                </a:lnTo>
                <a:lnTo>
                  <a:pt x="0" y="479933"/>
                </a:lnTo>
                <a:lnTo>
                  <a:pt x="3810" y="479933"/>
                </a:lnTo>
                <a:lnTo>
                  <a:pt x="3810" y="477393"/>
                </a:lnTo>
                <a:close/>
              </a:path>
              <a:path w="201929" h="613410">
                <a:moveTo>
                  <a:pt x="201929" y="481203"/>
                </a:moveTo>
                <a:lnTo>
                  <a:pt x="199389" y="481203"/>
                </a:lnTo>
                <a:lnTo>
                  <a:pt x="199389" y="482473"/>
                </a:lnTo>
                <a:lnTo>
                  <a:pt x="201929" y="482473"/>
                </a:lnTo>
                <a:lnTo>
                  <a:pt x="201929" y="481203"/>
                </a:lnTo>
                <a:close/>
              </a:path>
              <a:path w="201929" h="613410">
                <a:moveTo>
                  <a:pt x="201929" y="477393"/>
                </a:moveTo>
                <a:lnTo>
                  <a:pt x="199389" y="477393"/>
                </a:lnTo>
                <a:lnTo>
                  <a:pt x="199389" y="479933"/>
                </a:lnTo>
                <a:lnTo>
                  <a:pt x="201929" y="479933"/>
                </a:lnTo>
                <a:lnTo>
                  <a:pt x="201929" y="477393"/>
                </a:lnTo>
                <a:close/>
              </a:path>
              <a:path w="201929" h="613410">
                <a:moveTo>
                  <a:pt x="3810" y="474853"/>
                </a:moveTo>
                <a:lnTo>
                  <a:pt x="0" y="474853"/>
                </a:lnTo>
                <a:lnTo>
                  <a:pt x="0" y="476123"/>
                </a:lnTo>
                <a:lnTo>
                  <a:pt x="3810" y="476123"/>
                </a:lnTo>
                <a:lnTo>
                  <a:pt x="3810" y="474853"/>
                </a:lnTo>
                <a:close/>
              </a:path>
              <a:path w="201929" h="613410">
                <a:moveTo>
                  <a:pt x="3810" y="471043"/>
                </a:moveTo>
                <a:lnTo>
                  <a:pt x="0" y="471043"/>
                </a:lnTo>
                <a:lnTo>
                  <a:pt x="0" y="473583"/>
                </a:lnTo>
                <a:lnTo>
                  <a:pt x="3810" y="473583"/>
                </a:lnTo>
                <a:lnTo>
                  <a:pt x="3810" y="471043"/>
                </a:lnTo>
                <a:close/>
              </a:path>
              <a:path w="201929" h="613410">
                <a:moveTo>
                  <a:pt x="201929" y="474853"/>
                </a:moveTo>
                <a:lnTo>
                  <a:pt x="199389" y="474853"/>
                </a:lnTo>
                <a:lnTo>
                  <a:pt x="199389" y="476123"/>
                </a:lnTo>
                <a:lnTo>
                  <a:pt x="201929" y="476123"/>
                </a:lnTo>
                <a:lnTo>
                  <a:pt x="201929" y="474853"/>
                </a:lnTo>
                <a:close/>
              </a:path>
              <a:path w="201929" h="613410">
                <a:moveTo>
                  <a:pt x="201929" y="471043"/>
                </a:moveTo>
                <a:lnTo>
                  <a:pt x="199389" y="471043"/>
                </a:lnTo>
                <a:lnTo>
                  <a:pt x="199389" y="473583"/>
                </a:lnTo>
                <a:lnTo>
                  <a:pt x="201929" y="473583"/>
                </a:lnTo>
                <a:lnTo>
                  <a:pt x="201929" y="471043"/>
                </a:lnTo>
                <a:close/>
              </a:path>
              <a:path w="201929" h="613410">
                <a:moveTo>
                  <a:pt x="3810" y="468503"/>
                </a:moveTo>
                <a:lnTo>
                  <a:pt x="0" y="468503"/>
                </a:lnTo>
                <a:lnTo>
                  <a:pt x="0" y="469773"/>
                </a:lnTo>
                <a:lnTo>
                  <a:pt x="3810" y="469773"/>
                </a:lnTo>
                <a:lnTo>
                  <a:pt x="3810" y="468503"/>
                </a:lnTo>
                <a:close/>
              </a:path>
              <a:path w="201929" h="613410">
                <a:moveTo>
                  <a:pt x="3810" y="464693"/>
                </a:moveTo>
                <a:lnTo>
                  <a:pt x="0" y="464693"/>
                </a:lnTo>
                <a:lnTo>
                  <a:pt x="0" y="467233"/>
                </a:lnTo>
                <a:lnTo>
                  <a:pt x="3810" y="467233"/>
                </a:lnTo>
                <a:lnTo>
                  <a:pt x="3810" y="464693"/>
                </a:lnTo>
                <a:close/>
              </a:path>
              <a:path w="201929" h="613410">
                <a:moveTo>
                  <a:pt x="201929" y="468503"/>
                </a:moveTo>
                <a:lnTo>
                  <a:pt x="199389" y="468503"/>
                </a:lnTo>
                <a:lnTo>
                  <a:pt x="199389" y="469773"/>
                </a:lnTo>
                <a:lnTo>
                  <a:pt x="201929" y="469773"/>
                </a:lnTo>
                <a:lnTo>
                  <a:pt x="201929" y="468503"/>
                </a:lnTo>
                <a:close/>
              </a:path>
              <a:path w="201929" h="613410">
                <a:moveTo>
                  <a:pt x="201929" y="464693"/>
                </a:moveTo>
                <a:lnTo>
                  <a:pt x="199389" y="464693"/>
                </a:lnTo>
                <a:lnTo>
                  <a:pt x="199389" y="467233"/>
                </a:lnTo>
                <a:lnTo>
                  <a:pt x="201929" y="467233"/>
                </a:lnTo>
                <a:lnTo>
                  <a:pt x="201929" y="464693"/>
                </a:lnTo>
                <a:close/>
              </a:path>
              <a:path w="201929" h="613410">
                <a:moveTo>
                  <a:pt x="3810" y="462153"/>
                </a:moveTo>
                <a:lnTo>
                  <a:pt x="0" y="462153"/>
                </a:lnTo>
                <a:lnTo>
                  <a:pt x="0" y="463423"/>
                </a:lnTo>
                <a:lnTo>
                  <a:pt x="3810" y="463423"/>
                </a:lnTo>
                <a:lnTo>
                  <a:pt x="3810" y="462153"/>
                </a:lnTo>
                <a:close/>
              </a:path>
              <a:path w="201929" h="613410">
                <a:moveTo>
                  <a:pt x="3810" y="458343"/>
                </a:moveTo>
                <a:lnTo>
                  <a:pt x="0" y="458343"/>
                </a:lnTo>
                <a:lnTo>
                  <a:pt x="0" y="460883"/>
                </a:lnTo>
                <a:lnTo>
                  <a:pt x="3810" y="460883"/>
                </a:lnTo>
                <a:lnTo>
                  <a:pt x="3810" y="458343"/>
                </a:lnTo>
                <a:close/>
              </a:path>
              <a:path w="201929" h="613410">
                <a:moveTo>
                  <a:pt x="201929" y="462153"/>
                </a:moveTo>
                <a:lnTo>
                  <a:pt x="199389" y="462153"/>
                </a:lnTo>
                <a:lnTo>
                  <a:pt x="199389" y="463423"/>
                </a:lnTo>
                <a:lnTo>
                  <a:pt x="201929" y="463423"/>
                </a:lnTo>
                <a:lnTo>
                  <a:pt x="201929" y="462153"/>
                </a:lnTo>
                <a:close/>
              </a:path>
              <a:path w="201929" h="613410">
                <a:moveTo>
                  <a:pt x="201929" y="458343"/>
                </a:moveTo>
                <a:lnTo>
                  <a:pt x="199389" y="458343"/>
                </a:lnTo>
                <a:lnTo>
                  <a:pt x="199389" y="460883"/>
                </a:lnTo>
                <a:lnTo>
                  <a:pt x="201929" y="460883"/>
                </a:lnTo>
                <a:lnTo>
                  <a:pt x="201929" y="458343"/>
                </a:lnTo>
                <a:close/>
              </a:path>
              <a:path w="201929" h="613410">
                <a:moveTo>
                  <a:pt x="3810" y="455803"/>
                </a:moveTo>
                <a:lnTo>
                  <a:pt x="0" y="455803"/>
                </a:lnTo>
                <a:lnTo>
                  <a:pt x="0" y="457073"/>
                </a:lnTo>
                <a:lnTo>
                  <a:pt x="3810" y="457073"/>
                </a:lnTo>
                <a:lnTo>
                  <a:pt x="3810" y="455803"/>
                </a:lnTo>
                <a:close/>
              </a:path>
              <a:path w="201929" h="613410">
                <a:moveTo>
                  <a:pt x="3810" y="451993"/>
                </a:moveTo>
                <a:lnTo>
                  <a:pt x="0" y="451993"/>
                </a:lnTo>
                <a:lnTo>
                  <a:pt x="0" y="454533"/>
                </a:lnTo>
                <a:lnTo>
                  <a:pt x="3810" y="454533"/>
                </a:lnTo>
                <a:lnTo>
                  <a:pt x="3810" y="451993"/>
                </a:lnTo>
                <a:close/>
              </a:path>
              <a:path w="201929" h="613410">
                <a:moveTo>
                  <a:pt x="201929" y="455803"/>
                </a:moveTo>
                <a:lnTo>
                  <a:pt x="199389" y="455803"/>
                </a:lnTo>
                <a:lnTo>
                  <a:pt x="199389" y="457073"/>
                </a:lnTo>
                <a:lnTo>
                  <a:pt x="201929" y="457073"/>
                </a:lnTo>
                <a:lnTo>
                  <a:pt x="201929" y="455803"/>
                </a:lnTo>
                <a:close/>
              </a:path>
              <a:path w="201929" h="613410">
                <a:moveTo>
                  <a:pt x="201929" y="451993"/>
                </a:moveTo>
                <a:lnTo>
                  <a:pt x="199389" y="451993"/>
                </a:lnTo>
                <a:lnTo>
                  <a:pt x="199389" y="454533"/>
                </a:lnTo>
                <a:lnTo>
                  <a:pt x="201929" y="454533"/>
                </a:lnTo>
                <a:lnTo>
                  <a:pt x="201929" y="451993"/>
                </a:lnTo>
                <a:close/>
              </a:path>
              <a:path w="201929" h="613410">
                <a:moveTo>
                  <a:pt x="3810" y="449580"/>
                </a:moveTo>
                <a:lnTo>
                  <a:pt x="0" y="449580"/>
                </a:lnTo>
                <a:lnTo>
                  <a:pt x="0" y="450723"/>
                </a:lnTo>
                <a:lnTo>
                  <a:pt x="3810" y="450723"/>
                </a:lnTo>
                <a:lnTo>
                  <a:pt x="3810" y="449580"/>
                </a:lnTo>
                <a:close/>
              </a:path>
              <a:path w="201929" h="613410">
                <a:moveTo>
                  <a:pt x="3809" y="445643"/>
                </a:moveTo>
                <a:lnTo>
                  <a:pt x="0" y="445643"/>
                </a:lnTo>
                <a:lnTo>
                  <a:pt x="0" y="448183"/>
                </a:lnTo>
                <a:lnTo>
                  <a:pt x="3810" y="448183"/>
                </a:lnTo>
                <a:lnTo>
                  <a:pt x="3809" y="445643"/>
                </a:lnTo>
                <a:close/>
              </a:path>
              <a:path w="201929" h="613410">
                <a:moveTo>
                  <a:pt x="3809" y="411480"/>
                </a:moveTo>
                <a:lnTo>
                  <a:pt x="0" y="411480"/>
                </a:lnTo>
                <a:lnTo>
                  <a:pt x="0" y="412623"/>
                </a:lnTo>
                <a:lnTo>
                  <a:pt x="3810" y="412623"/>
                </a:lnTo>
                <a:lnTo>
                  <a:pt x="3809" y="411480"/>
                </a:lnTo>
                <a:close/>
              </a:path>
              <a:path w="201929" h="613410">
                <a:moveTo>
                  <a:pt x="3810" y="407543"/>
                </a:moveTo>
                <a:lnTo>
                  <a:pt x="0" y="407543"/>
                </a:lnTo>
                <a:lnTo>
                  <a:pt x="0" y="410083"/>
                </a:lnTo>
                <a:lnTo>
                  <a:pt x="3809" y="410083"/>
                </a:lnTo>
                <a:lnTo>
                  <a:pt x="3810" y="407543"/>
                </a:lnTo>
                <a:close/>
              </a:path>
              <a:path w="201929" h="613410">
                <a:moveTo>
                  <a:pt x="3810" y="405130"/>
                </a:moveTo>
                <a:lnTo>
                  <a:pt x="0" y="405130"/>
                </a:lnTo>
                <a:lnTo>
                  <a:pt x="0" y="406273"/>
                </a:lnTo>
                <a:lnTo>
                  <a:pt x="3810" y="406273"/>
                </a:lnTo>
                <a:lnTo>
                  <a:pt x="3810" y="405130"/>
                </a:lnTo>
                <a:close/>
              </a:path>
              <a:path w="201929" h="613410">
                <a:moveTo>
                  <a:pt x="3810" y="401193"/>
                </a:moveTo>
                <a:lnTo>
                  <a:pt x="0" y="401193"/>
                </a:lnTo>
                <a:lnTo>
                  <a:pt x="0" y="403733"/>
                </a:lnTo>
                <a:lnTo>
                  <a:pt x="3810" y="403733"/>
                </a:lnTo>
                <a:lnTo>
                  <a:pt x="3810" y="401193"/>
                </a:lnTo>
                <a:close/>
              </a:path>
              <a:path w="201929" h="613410">
                <a:moveTo>
                  <a:pt x="3810" y="398780"/>
                </a:moveTo>
                <a:lnTo>
                  <a:pt x="0" y="398780"/>
                </a:lnTo>
                <a:lnTo>
                  <a:pt x="0" y="399923"/>
                </a:lnTo>
                <a:lnTo>
                  <a:pt x="3810" y="399923"/>
                </a:lnTo>
                <a:lnTo>
                  <a:pt x="3810" y="398780"/>
                </a:lnTo>
                <a:close/>
              </a:path>
              <a:path w="201929" h="613410">
                <a:moveTo>
                  <a:pt x="3810" y="394843"/>
                </a:moveTo>
                <a:lnTo>
                  <a:pt x="0" y="394843"/>
                </a:lnTo>
                <a:lnTo>
                  <a:pt x="0" y="397383"/>
                </a:lnTo>
                <a:lnTo>
                  <a:pt x="3810" y="397383"/>
                </a:lnTo>
                <a:lnTo>
                  <a:pt x="3810" y="394843"/>
                </a:lnTo>
                <a:close/>
              </a:path>
              <a:path w="201929" h="613410">
                <a:moveTo>
                  <a:pt x="201929" y="449453"/>
                </a:moveTo>
                <a:lnTo>
                  <a:pt x="199389" y="449453"/>
                </a:lnTo>
                <a:lnTo>
                  <a:pt x="199389" y="450723"/>
                </a:lnTo>
                <a:lnTo>
                  <a:pt x="201929" y="450723"/>
                </a:lnTo>
                <a:lnTo>
                  <a:pt x="201929" y="449453"/>
                </a:lnTo>
                <a:close/>
              </a:path>
              <a:path w="201929" h="613410">
                <a:moveTo>
                  <a:pt x="201929" y="445643"/>
                </a:moveTo>
                <a:lnTo>
                  <a:pt x="199389" y="445643"/>
                </a:lnTo>
                <a:lnTo>
                  <a:pt x="199389" y="448183"/>
                </a:lnTo>
                <a:lnTo>
                  <a:pt x="201929" y="448183"/>
                </a:lnTo>
                <a:lnTo>
                  <a:pt x="201929" y="445643"/>
                </a:lnTo>
                <a:close/>
              </a:path>
              <a:path w="201929" h="613410">
                <a:moveTo>
                  <a:pt x="201929" y="443103"/>
                </a:moveTo>
                <a:lnTo>
                  <a:pt x="199389" y="443103"/>
                </a:lnTo>
                <a:lnTo>
                  <a:pt x="199389" y="444373"/>
                </a:lnTo>
                <a:lnTo>
                  <a:pt x="201929" y="444373"/>
                </a:lnTo>
                <a:lnTo>
                  <a:pt x="201929" y="443103"/>
                </a:lnTo>
                <a:close/>
              </a:path>
              <a:path w="201929" h="613410">
                <a:moveTo>
                  <a:pt x="201929" y="439293"/>
                </a:moveTo>
                <a:lnTo>
                  <a:pt x="199389" y="439293"/>
                </a:lnTo>
                <a:lnTo>
                  <a:pt x="199389" y="441833"/>
                </a:lnTo>
                <a:lnTo>
                  <a:pt x="201929" y="441833"/>
                </a:lnTo>
                <a:lnTo>
                  <a:pt x="201929" y="439293"/>
                </a:lnTo>
                <a:close/>
              </a:path>
              <a:path w="201929" h="613410">
                <a:moveTo>
                  <a:pt x="201929" y="436753"/>
                </a:moveTo>
                <a:lnTo>
                  <a:pt x="199389" y="436753"/>
                </a:lnTo>
                <a:lnTo>
                  <a:pt x="199389" y="438023"/>
                </a:lnTo>
                <a:lnTo>
                  <a:pt x="201929" y="438023"/>
                </a:lnTo>
                <a:lnTo>
                  <a:pt x="201929" y="436753"/>
                </a:lnTo>
                <a:close/>
              </a:path>
              <a:path w="201929" h="613410">
                <a:moveTo>
                  <a:pt x="201929" y="432943"/>
                </a:moveTo>
                <a:lnTo>
                  <a:pt x="199389" y="432943"/>
                </a:lnTo>
                <a:lnTo>
                  <a:pt x="199389" y="435483"/>
                </a:lnTo>
                <a:lnTo>
                  <a:pt x="201929" y="435483"/>
                </a:lnTo>
                <a:lnTo>
                  <a:pt x="201929" y="432943"/>
                </a:lnTo>
                <a:close/>
              </a:path>
              <a:path w="201929" h="613410">
                <a:moveTo>
                  <a:pt x="201929" y="430403"/>
                </a:moveTo>
                <a:lnTo>
                  <a:pt x="199389" y="430403"/>
                </a:lnTo>
                <a:lnTo>
                  <a:pt x="199389" y="431673"/>
                </a:lnTo>
                <a:lnTo>
                  <a:pt x="201929" y="431673"/>
                </a:lnTo>
                <a:lnTo>
                  <a:pt x="201929" y="430403"/>
                </a:lnTo>
                <a:close/>
              </a:path>
              <a:path w="201929" h="613410">
                <a:moveTo>
                  <a:pt x="201929" y="426593"/>
                </a:moveTo>
                <a:lnTo>
                  <a:pt x="199389" y="426593"/>
                </a:lnTo>
                <a:lnTo>
                  <a:pt x="199389" y="429133"/>
                </a:lnTo>
                <a:lnTo>
                  <a:pt x="201929" y="429133"/>
                </a:lnTo>
                <a:lnTo>
                  <a:pt x="201929" y="426593"/>
                </a:lnTo>
                <a:close/>
              </a:path>
              <a:path w="201929" h="613410">
                <a:moveTo>
                  <a:pt x="201929" y="424053"/>
                </a:moveTo>
                <a:lnTo>
                  <a:pt x="199389" y="424053"/>
                </a:lnTo>
                <a:lnTo>
                  <a:pt x="199389" y="425323"/>
                </a:lnTo>
                <a:lnTo>
                  <a:pt x="201929" y="425323"/>
                </a:lnTo>
                <a:lnTo>
                  <a:pt x="201929" y="424053"/>
                </a:lnTo>
                <a:close/>
              </a:path>
              <a:path w="201929" h="613410">
                <a:moveTo>
                  <a:pt x="201929" y="420243"/>
                </a:moveTo>
                <a:lnTo>
                  <a:pt x="199389" y="420243"/>
                </a:lnTo>
                <a:lnTo>
                  <a:pt x="199389" y="422783"/>
                </a:lnTo>
                <a:lnTo>
                  <a:pt x="201929" y="422783"/>
                </a:lnTo>
                <a:lnTo>
                  <a:pt x="201929" y="420243"/>
                </a:lnTo>
                <a:close/>
              </a:path>
              <a:path w="201929" h="613410">
                <a:moveTo>
                  <a:pt x="201929" y="417703"/>
                </a:moveTo>
                <a:lnTo>
                  <a:pt x="199389" y="417703"/>
                </a:lnTo>
                <a:lnTo>
                  <a:pt x="199389" y="418973"/>
                </a:lnTo>
                <a:lnTo>
                  <a:pt x="201929" y="418973"/>
                </a:lnTo>
                <a:lnTo>
                  <a:pt x="201929" y="417703"/>
                </a:lnTo>
                <a:close/>
              </a:path>
              <a:path w="201929" h="613410">
                <a:moveTo>
                  <a:pt x="201929" y="413893"/>
                </a:moveTo>
                <a:lnTo>
                  <a:pt x="199389" y="413893"/>
                </a:lnTo>
                <a:lnTo>
                  <a:pt x="199389" y="416433"/>
                </a:lnTo>
                <a:lnTo>
                  <a:pt x="201929" y="416433"/>
                </a:lnTo>
                <a:lnTo>
                  <a:pt x="201929" y="413893"/>
                </a:lnTo>
                <a:close/>
              </a:path>
              <a:path w="201929" h="613410">
                <a:moveTo>
                  <a:pt x="201929" y="411353"/>
                </a:moveTo>
                <a:lnTo>
                  <a:pt x="199389" y="411353"/>
                </a:lnTo>
                <a:lnTo>
                  <a:pt x="199389" y="412623"/>
                </a:lnTo>
                <a:lnTo>
                  <a:pt x="201929" y="412623"/>
                </a:lnTo>
                <a:lnTo>
                  <a:pt x="201929" y="411353"/>
                </a:lnTo>
                <a:close/>
              </a:path>
              <a:path w="201929" h="613410">
                <a:moveTo>
                  <a:pt x="201929" y="407543"/>
                </a:moveTo>
                <a:lnTo>
                  <a:pt x="199389" y="407543"/>
                </a:lnTo>
                <a:lnTo>
                  <a:pt x="199389" y="410083"/>
                </a:lnTo>
                <a:lnTo>
                  <a:pt x="201929" y="410083"/>
                </a:lnTo>
                <a:lnTo>
                  <a:pt x="201929" y="407543"/>
                </a:lnTo>
                <a:close/>
              </a:path>
              <a:path w="201929" h="613410">
                <a:moveTo>
                  <a:pt x="201929" y="405003"/>
                </a:moveTo>
                <a:lnTo>
                  <a:pt x="199389" y="405003"/>
                </a:lnTo>
                <a:lnTo>
                  <a:pt x="199389" y="406273"/>
                </a:lnTo>
                <a:lnTo>
                  <a:pt x="201929" y="406273"/>
                </a:lnTo>
                <a:lnTo>
                  <a:pt x="201929" y="405003"/>
                </a:lnTo>
                <a:close/>
              </a:path>
              <a:path w="201929" h="613410">
                <a:moveTo>
                  <a:pt x="201929" y="401193"/>
                </a:moveTo>
                <a:lnTo>
                  <a:pt x="199389" y="401193"/>
                </a:lnTo>
                <a:lnTo>
                  <a:pt x="199389" y="403733"/>
                </a:lnTo>
                <a:lnTo>
                  <a:pt x="201929" y="403733"/>
                </a:lnTo>
                <a:lnTo>
                  <a:pt x="201929" y="401193"/>
                </a:lnTo>
                <a:close/>
              </a:path>
              <a:path w="201929" h="613410">
                <a:moveTo>
                  <a:pt x="201929" y="398653"/>
                </a:moveTo>
                <a:lnTo>
                  <a:pt x="199389" y="398653"/>
                </a:lnTo>
                <a:lnTo>
                  <a:pt x="199389" y="399923"/>
                </a:lnTo>
                <a:lnTo>
                  <a:pt x="201929" y="399923"/>
                </a:lnTo>
                <a:lnTo>
                  <a:pt x="201929" y="398653"/>
                </a:lnTo>
                <a:close/>
              </a:path>
              <a:path w="201929" h="613410">
                <a:moveTo>
                  <a:pt x="201929" y="394843"/>
                </a:moveTo>
                <a:lnTo>
                  <a:pt x="199389" y="394843"/>
                </a:lnTo>
                <a:lnTo>
                  <a:pt x="199389" y="397383"/>
                </a:lnTo>
                <a:lnTo>
                  <a:pt x="201929" y="397383"/>
                </a:lnTo>
                <a:lnTo>
                  <a:pt x="201929" y="394843"/>
                </a:lnTo>
                <a:close/>
              </a:path>
              <a:path w="201929" h="613410">
                <a:moveTo>
                  <a:pt x="3810" y="392303"/>
                </a:moveTo>
                <a:lnTo>
                  <a:pt x="0" y="392303"/>
                </a:lnTo>
                <a:lnTo>
                  <a:pt x="0" y="393573"/>
                </a:lnTo>
                <a:lnTo>
                  <a:pt x="3810" y="393573"/>
                </a:lnTo>
                <a:lnTo>
                  <a:pt x="3810" y="392303"/>
                </a:lnTo>
                <a:close/>
              </a:path>
              <a:path w="201929" h="613410">
                <a:moveTo>
                  <a:pt x="3810" y="388493"/>
                </a:moveTo>
                <a:lnTo>
                  <a:pt x="0" y="388493"/>
                </a:lnTo>
                <a:lnTo>
                  <a:pt x="0" y="391033"/>
                </a:lnTo>
                <a:lnTo>
                  <a:pt x="3810" y="391033"/>
                </a:lnTo>
                <a:lnTo>
                  <a:pt x="3810" y="388493"/>
                </a:lnTo>
                <a:close/>
              </a:path>
              <a:path w="201929" h="613410">
                <a:moveTo>
                  <a:pt x="201929" y="392303"/>
                </a:moveTo>
                <a:lnTo>
                  <a:pt x="199389" y="392303"/>
                </a:lnTo>
                <a:lnTo>
                  <a:pt x="199389" y="393573"/>
                </a:lnTo>
                <a:lnTo>
                  <a:pt x="201929" y="393573"/>
                </a:lnTo>
                <a:lnTo>
                  <a:pt x="201929" y="392303"/>
                </a:lnTo>
                <a:close/>
              </a:path>
              <a:path w="201929" h="613410">
                <a:moveTo>
                  <a:pt x="201929" y="388493"/>
                </a:moveTo>
                <a:lnTo>
                  <a:pt x="199389" y="388493"/>
                </a:lnTo>
                <a:lnTo>
                  <a:pt x="199389" y="391033"/>
                </a:lnTo>
                <a:lnTo>
                  <a:pt x="201929" y="391033"/>
                </a:lnTo>
                <a:lnTo>
                  <a:pt x="201929" y="388493"/>
                </a:lnTo>
                <a:close/>
              </a:path>
              <a:path w="201929" h="613410">
                <a:moveTo>
                  <a:pt x="3810" y="383413"/>
                </a:moveTo>
                <a:lnTo>
                  <a:pt x="0" y="383413"/>
                </a:lnTo>
                <a:lnTo>
                  <a:pt x="0" y="387223"/>
                </a:lnTo>
                <a:lnTo>
                  <a:pt x="3810" y="387223"/>
                </a:lnTo>
                <a:lnTo>
                  <a:pt x="3810" y="383413"/>
                </a:lnTo>
                <a:close/>
              </a:path>
              <a:path w="201929" h="613410">
                <a:moveTo>
                  <a:pt x="201929" y="383413"/>
                </a:moveTo>
                <a:lnTo>
                  <a:pt x="199389" y="383413"/>
                </a:lnTo>
                <a:lnTo>
                  <a:pt x="199389" y="387223"/>
                </a:lnTo>
                <a:lnTo>
                  <a:pt x="201929" y="387223"/>
                </a:lnTo>
                <a:lnTo>
                  <a:pt x="201929" y="383413"/>
                </a:lnTo>
                <a:close/>
              </a:path>
              <a:path w="201929" h="613410">
                <a:moveTo>
                  <a:pt x="201929" y="553593"/>
                </a:moveTo>
                <a:lnTo>
                  <a:pt x="199389" y="553593"/>
                </a:lnTo>
                <a:lnTo>
                  <a:pt x="199389" y="609473"/>
                </a:lnTo>
                <a:lnTo>
                  <a:pt x="168910" y="609473"/>
                </a:lnTo>
                <a:lnTo>
                  <a:pt x="168910" y="610743"/>
                </a:lnTo>
                <a:lnTo>
                  <a:pt x="201929" y="610743"/>
                </a:lnTo>
                <a:lnTo>
                  <a:pt x="201929" y="553593"/>
                </a:lnTo>
                <a:close/>
              </a:path>
              <a:path w="201929" h="613410">
                <a:moveTo>
                  <a:pt x="201929" y="610743"/>
                </a:moveTo>
                <a:lnTo>
                  <a:pt x="167639" y="610743"/>
                </a:lnTo>
                <a:lnTo>
                  <a:pt x="167639" y="613283"/>
                </a:lnTo>
                <a:lnTo>
                  <a:pt x="201929" y="613283"/>
                </a:lnTo>
                <a:lnTo>
                  <a:pt x="201929" y="610743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3" name="bk object 4953"/>
          <p:cNvSpPr/>
          <p:nvPr/>
        </p:nvSpPr>
        <p:spPr>
          <a:xfrm>
            <a:off x="5735320" y="2947797"/>
            <a:ext cx="195580" cy="605790"/>
          </a:xfrm>
          <a:custGeom>
            <a:avLst/>
            <a:gdLst/>
            <a:ahLst/>
            <a:cxnLst/>
            <a:rect l="l" t="t" r="r" b="b"/>
            <a:pathLst>
              <a:path w="195579" h="605789">
                <a:moveTo>
                  <a:pt x="2540" y="63500"/>
                </a:moveTo>
                <a:lnTo>
                  <a:pt x="0" y="63500"/>
                </a:lnTo>
                <a:lnTo>
                  <a:pt x="0" y="73533"/>
                </a:lnTo>
                <a:lnTo>
                  <a:pt x="2540" y="73533"/>
                </a:lnTo>
                <a:lnTo>
                  <a:pt x="2540" y="63500"/>
                </a:lnTo>
                <a:close/>
              </a:path>
              <a:path w="195579" h="605789">
                <a:moveTo>
                  <a:pt x="2540" y="59690"/>
                </a:moveTo>
                <a:lnTo>
                  <a:pt x="0" y="59690"/>
                </a:lnTo>
                <a:lnTo>
                  <a:pt x="0" y="63373"/>
                </a:lnTo>
                <a:lnTo>
                  <a:pt x="2540" y="63373"/>
                </a:lnTo>
                <a:lnTo>
                  <a:pt x="2540" y="59690"/>
                </a:lnTo>
                <a:close/>
              </a:path>
              <a:path w="195579" h="605789">
                <a:moveTo>
                  <a:pt x="2540" y="57150"/>
                </a:moveTo>
                <a:lnTo>
                  <a:pt x="0" y="57150"/>
                </a:lnTo>
                <a:lnTo>
                  <a:pt x="0" y="59562"/>
                </a:lnTo>
                <a:lnTo>
                  <a:pt x="2540" y="59562"/>
                </a:lnTo>
                <a:lnTo>
                  <a:pt x="2540" y="57150"/>
                </a:lnTo>
                <a:close/>
              </a:path>
              <a:path w="195579" h="605789">
                <a:moveTo>
                  <a:pt x="2540" y="53340"/>
                </a:moveTo>
                <a:lnTo>
                  <a:pt x="0" y="53340"/>
                </a:lnTo>
                <a:lnTo>
                  <a:pt x="0" y="57023"/>
                </a:lnTo>
                <a:lnTo>
                  <a:pt x="2540" y="57023"/>
                </a:lnTo>
                <a:lnTo>
                  <a:pt x="2540" y="53340"/>
                </a:lnTo>
                <a:close/>
              </a:path>
              <a:path w="195579" h="605789">
                <a:moveTo>
                  <a:pt x="2540" y="50800"/>
                </a:moveTo>
                <a:lnTo>
                  <a:pt x="0" y="50800"/>
                </a:lnTo>
                <a:lnTo>
                  <a:pt x="0" y="53212"/>
                </a:lnTo>
                <a:lnTo>
                  <a:pt x="2540" y="53212"/>
                </a:lnTo>
                <a:lnTo>
                  <a:pt x="2540" y="50800"/>
                </a:lnTo>
                <a:close/>
              </a:path>
              <a:path w="195579" h="605789">
                <a:moveTo>
                  <a:pt x="2540" y="46990"/>
                </a:moveTo>
                <a:lnTo>
                  <a:pt x="0" y="46990"/>
                </a:lnTo>
                <a:lnTo>
                  <a:pt x="0" y="50673"/>
                </a:lnTo>
                <a:lnTo>
                  <a:pt x="2540" y="50673"/>
                </a:lnTo>
                <a:lnTo>
                  <a:pt x="2540" y="46990"/>
                </a:lnTo>
                <a:close/>
              </a:path>
              <a:path w="195579" h="605789">
                <a:moveTo>
                  <a:pt x="2540" y="44450"/>
                </a:moveTo>
                <a:lnTo>
                  <a:pt x="0" y="44450"/>
                </a:lnTo>
                <a:lnTo>
                  <a:pt x="0" y="46862"/>
                </a:lnTo>
                <a:lnTo>
                  <a:pt x="2540" y="46862"/>
                </a:lnTo>
                <a:lnTo>
                  <a:pt x="2540" y="44450"/>
                </a:lnTo>
                <a:close/>
              </a:path>
              <a:path w="195579" h="605789">
                <a:moveTo>
                  <a:pt x="2540" y="40640"/>
                </a:moveTo>
                <a:lnTo>
                  <a:pt x="0" y="40640"/>
                </a:lnTo>
                <a:lnTo>
                  <a:pt x="0" y="44323"/>
                </a:lnTo>
                <a:lnTo>
                  <a:pt x="2540" y="44323"/>
                </a:lnTo>
                <a:lnTo>
                  <a:pt x="2540" y="40640"/>
                </a:lnTo>
                <a:close/>
              </a:path>
              <a:path w="195579" h="605789">
                <a:moveTo>
                  <a:pt x="2540" y="38100"/>
                </a:moveTo>
                <a:lnTo>
                  <a:pt x="0" y="38100"/>
                </a:lnTo>
                <a:lnTo>
                  <a:pt x="0" y="40512"/>
                </a:lnTo>
                <a:lnTo>
                  <a:pt x="2540" y="40512"/>
                </a:lnTo>
                <a:lnTo>
                  <a:pt x="2540" y="38100"/>
                </a:lnTo>
                <a:close/>
              </a:path>
              <a:path w="195579" h="605789">
                <a:moveTo>
                  <a:pt x="2540" y="34290"/>
                </a:moveTo>
                <a:lnTo>
                  <a:pt x="0" y="34290"/>
                </a:lnTo>
                <a:lnTo>
                  <a:pt x="0" y="37973"/>
                </a:lnTo>
                <a:lnTo>
                  <a:pt x="2540" y="37973"/>
                </a:lnTo>
                <a:lnTo>
                  <a:pt x="2540" y="34290"/>
                </a:lnTo>
                <a:close/>
              </a:path>
              <a:path w="195579" h="605789">
                <a:moveTo>
                  <a:pt x="2540" y="31750"/>
                </a:moveTo>
                <a:lnTo>
                  <a:pt x="0" y="31750"/>
                </a:lnTo>
                <a:lnTo>
                  <a:pt x="0" y="34162"/>
                </a:lnTo>
                <a:lnTo>
                  <a:pt x="2540" y="34162"/>
                </a:lnTo>
                <a:lnTo>
                  <a:pt x="2540" y="31750"/>
                </a:lnTo>
                <a:close/>
              </a:path>
              <a:path w="195579" h="605789">
                <a:moveTo>
                  <a:pt x="2540" y="28067"/>
                </a:moveTo>
                <a:lnTo>
                  <a:pt x="0" y="28067"/>
                </a:lnTo>
                <a:lnTo>
                  <a:pt x="0" y="31623"/>
                </a:lnTo>
                <a:lnTo>
                  <a:pt x="2540" y="31623"/>
                </a:lnTo>
                <a:lnTo>
                  <a:pt x="2540" y="28067"/>
                </a:lnTo>
                <a:close/>
              </a:path>
              <a:path w="195579" h="605789">
                <a:moveTo>
                  <a:pt x="2540" y="25400"/>
                </a:moveTo>
                <a:lnTo>
                  <a:pt x="0" y="25400"/>
                </a:lnTo>
                <a:lnTo>
                  <a:pt x="0" y="27812"/>
                </a:lnTo>
                <a:lnTo>
                  <a:pt x="2540" y="27812"/>
                </a:lnTo>
                <a:lnTo>
                  <a:pt x="2540" y="25400"/>
                </a:lnTo>
                <a:close/>
              </a:path>
              <a:path w="195579" h="605789">
                <a:moveTo>
                  <a:pt x="2540" y="21717"/>
                </a:moveTo>
                <a:lnTo>
                  <a:pt x="0" y="21717"/>
                </a:lnTo>
                <a:lnTo>
                  <a:pt x="0" y="25273"/>
                </a:lnTo>
                <a:lnTo>
                  <a:pt x="2540" y="25273"/>
                </a:lnTo>
                <a:lnTo>
                  <a:pt x="2540" y="21717"/>
                </a:lnTo>
                <a:close/>
              </a:path>
              <a:path w="195579" h="605789">
                <a:moveTo>
                  <a:pt x="2540" y="19050"/>
                </a:moveTo>
                <a:lnTo>
                  <a:pt x="0" y="19050"/>
                </a:lnTo>
                <a:lnTo>
                  <a:pt x="0" y="21462"/>
                </a:lnTo>
                <a:lnTo>
                  <a:pt x="2540" y="21462"/>
                </a:lnTo>
                <a:lnTo>
                  <a:pt x="2540" y="19050"/>
                </a:lnTo>
                <a:close/>
              </a:path>
              <a:path w="195579" h="605789">
                <a:moveTo>
                  <a:pt x="2540" y="15367"/>
                </a:moveTo>
                <a:lnTo>
                  <a:pt x="0" y="15367"/>
                </a:lnTo>
                <a:lnTo>
                  <a:pt x="0" y="18923"/>
                </a:lnTo>
                <a:lnTo>
                  <a:pt x="2540" y="18923"/>
                </a:lnTo>
                <a:lnTo>
                  <a:pt x="2540" y="15367"/>
                </a:lnTo>
                <a:close/>
              </a:path>
              <a:path w="195579" h="605789">
                <a:moveTo>
                  <a:pt x="2540" y="12700"/>
                </a:moveTo>
                <a:lnTo>
                  <a:pt x="0" y="12700"/>
                </a:lnTo>
                <a:lnTo>
                  <a:pt x="0" y="15112"/>
                </a:lnTo>
                <a:lnTo>
                  <a:pt x="2540" y="15112"/>
                </a:lnTo>
                <a:lnTo>
                  <a:pt x="2540" y="12700"/>
                </a:lnTo>
                <a:close/>
              </a:path>
              <a:path w="195579" h="605789">
                <a:moveTo>
                  <a:pt x="1270" y="8762"/>
                </a:moveTo>
                <a:lnTo>
                  <a:pt x="0" y="8762"/>
                </a:lnTo>
                <a:lnTo>
                  <a:pt x="0" y="12573"/>
                </a:lnTo>
                <a:lnTo>
                  <a:pt x="2540" y="12573"/>
                </a:lnTo>
                <a:lnTo>
                  <a:pt x="2540" y="9017"/>
                </a:lnTo>
                <a:lnTo>
                  <a:pt x="1270" y="9017"/>
                </a:lnTo>
                <a:lnTo>
                  <a:pt x="1270" y="8762"/>
                </a:lnTo>
                <a:close/>
              </a:path>
              <a:path w="195579" h="605789">
                <a:moveTo>
                  <a:pt x="2540" y="6223"/>
                </a:moveTo>
                <a:lnTo>
                  <a:pt x="1270" y="6223"/>
                </a:lnTo>
                <a:lnTo>
                  <a:pt x="1270" y="8762"/>
                </a:lnTo>
                <a:lnTo>
                  <a:pt x="2540" y="8762"/>
                </a:lnTo>
                <a:lnTo>
                  <a:pt x="2540" y="6223"/>
                </a:lnTo>
                <a:close/>
              </a:path>
              <a:path w="195579" h="605789">
                <a:moveTo>
                  <a:pt x="137160" y="2667"/>
                </a:moveTo>
                <a:lnTo>
                  <a:pt x="5080" y="2667"/>
                </a:lnTo>
                <a:lnTo>
                  <a:pt x="5080" y="3810"/>
                </a:lnTo>
                <a:lnTo>
                  <a:pt x="137160" y="3810"/>
                </a:lnTo>
                <a:lnTo>
                  <a:pt x="137160" y="2667"/>
                </a:lnTo>
                <a:close/>
              </a:path>
              <a:path w="195579" h="605789">
                <a:moveTo>
                  <a:pt x="139700" y="1397"/>
                </a:moveTo>
                <a:lnTo>
                  <a:pt x="5080" y="1397"/>
                </a:lnTo>
                <a:lnTo>
                  <a:pt x="5080" y="2412"/>
                </a:lnTo>
                <a:lnTo>
                  <a:pt x="137160" y="2412"/>
                </a:lnTo>
                <a:lnTo>
                  <a:pt x="137160" y="2667"/>
                </a:lnTo>
                <a:lnTo>
                  <a:pt x="139700" y="2667"/>
                </a:lnTo>
                <a:lnTo>
                  <a:pt x="139700" y="1397"/>
                </a:lnTo>
                <a:close/>
              </a:path>
              <a:path w="195579" h="605789">
                <a:moveTo>
                  <a:pt x="140970" y="0"/>
                </a:moveTo>
                <a:lnTo>
                  <a:pt x="6350" y="0"/>
                </a:lnTo>
                <a:lnTo>
                  <a:pt x="6350" y="1397"/>
                </a:lnTo>
                <a:lnTo>
                  <a:pt x="140970" y="1397"/>
                </a:lnTo>
                <a:lnTo>
                  <a:pt x="140970" y="0"/>
                </a:lnTo>
                <a:close/>
              </a:path>
              <a:path w="195579" h="605789">
                <a:moveTo>
                  <a:pt x="2540" y="73533"/>
                </a:moveTo>
                <a:lnTo>
                  <a:pt x="0" y="73533"/>
                </a:lnTo>
                <a:lnTo>
                  <a:pt x="0" y="111633"/>
                </a:lnTo>
                <a:lnTo>
                  <a:pt x="2540" y="111633"/>
                </a:lnTo>
                <a:lnTo>
                  <a:pt x="2540" y="73533"/>
                </a:lnTo>
                <a:close/>
              </a:path>
              <a:path w="195579" h="605789">
                <a:moveTo>
                  <a:pt x="2540" y="111633"/>
                </a:moveTo>
                <a:lnTo>
                  <a:pt x="0" y="111633"/>
                </a:lnTo>
                <a:lnTo>
                  <a:pt x="0" y="124333"/>
                </a:lnTo>
                <a:lnTo>
                  <a:pt x="2540" y="124333"/>
                </a:lnTo>
                <a:lnTo>
                  <a:pt x="2540" y="111633"/>
                </a:lnTo>
                <a:close/>
              </a:path>
              <a:path w="195579" h="605789">
                <a:moveTo>
                  <a:pt x="2540" y="124333"/>
                </a:moveTo>
                <a:lnTo>
                  <a:pt x="0" y="124333"/>
                </a:lnTo>
                <a:lnTo>
                  <a:pt x="0" y="175133"/>
                </a:lnTo>
                <a:lnTo>
                  <a:pt x="2540" y="175133"/>
                </a:lnTo>
                <a:lnTo>
                  <a:pt x="2540" y="124333"/>
                </a:lnTo>
                <a:close/>
              </a:path>
              <a:path w="195579" h="605789">
                <a:moveTo>
                  <a:pt x="195580" y="126873"/>
                </a:moveTo>
                <a:lnTo>
                  <a:pt x="194310" y="126873"/>
                </a:lnTo>
                <a:lnTo>
                  <a:pt x="194310" y="135763"/>
                </a:lnTo>
                <a:lnTo>
                  <a:pt x="193040" y="135763"/>
                </a:lnTo>
                <a:lnTo>
                  <a:pt x="193040" y="143383"/>
                </a:lnTo>
                <a:lnTo>
                  <a:pt x="191770" y="143383"/>
                </a:lnTo>
                <a:lnTo>
                  <a:pt x="191770" y="175133"/>
                </a:lnTo>
                <a:lnTo>
                  <a:pt x="195580" y="175133"/>
                </a:lnTo>
                <a:lnTo>
                  <a:pt x="195580" y="126873"/>
                </a:lnTo>
                <a:close/>
              </a:path>
              <a:path w="195579" h="605789">
                <a:moveTo>
                  <a:pt x="2540" y="175133"/>
                </a:moveTo>
                <a:lnTo>
                  <a:pt x="0" y="175133"/>
                </a:lnTo>
                <a:lnTo>
                  <a:pt x="0" y="232283"/>
                </a:lnTo>
                <a:lnTo>
                  <a:pt x="2540" y="232283"/>
                </a:lnTo>
                <a:lnTo>
                  <a:pt x="2540" y="175133"/>
                </a:lnTo>
                <a:close/>
              </a:path>
              <a:path w="195579" h="605789">
                <a:moveTo>
                  <a:pt x="195580" y="175133"/>
                </a:moveTo>
                <a:lnTo>
                  <a:pt x="191770" y="175133"/>
                </a:lnTo>
                <a:lnTo>
                  <a:pt x="191770" y="232283"/>
                </a:lnTo>
                <a:lnTo>
                  <a:pt x="195580" y="232283"/>
                </a:lnTo>
                <a:lnTo>
                  <a:pt x="195580" y="175133"/>
                </a:lnTo>
                <a:close/>
              </a:path>
              <a:path w="195579" h="605789">
                <a:moveTo>
                  <a:pt x="2540" y="232283"/>
                </a:moveTo>
                <a:lnTo>
                  <a:pt x="0" y="232283"/>
                </a:lnTo>
                <a:lnTo>
                  <a:pt x="0" y="270383"/>
                </a:lnTo>
                <a:lnTo>
                  <a:pt x="2540" y="270383"/>
                </a:lnTo>
                <a:lnTo>
                  <a:pt x="2540" y="232283"/>
                </a:lnTo>
                <a:close/>
              </a:path>
              <a:path w="195579" h="605789">
                <a:moveTo>
                  <a:pt x="195580" y="232283"/>
                </a:moveTo>
                <a:lnTo>
                  <a:pt x="191770" y="232283"/>
                </a:lnTo>
                <a:lnTo>
                  <a:pt x="191770" y="270383"/>
                </a:lnTo>
                <a:lnTo>
                  <a:pt x="195580" y="270383"/>
                </a:lnTo>
                <a:lnTo>
                  <a:pt x="195580" y="232283"/>
                </a:lnTo>
                <a:close/>
              </a:path>
              <a:path w="195579" h="605789">
                <a:moveTo>
                  <a:pt x="2540" y="326390"/>
                </a:moveTo>
                <a:lnTo>
                  <a:pt x="0" y="326390"/>
                </a:lnTo>
                <a:lnTo>
                  <a:pt x="0" y="340233"/>
                </a:lnTo>
                <a:lnTo>
                  <a:pt x="2540" y="340233"/>
                </a:lnTo>
                <a:lnTo>
                  <a:pt x="2540" y="326390"/>
                </a:lnTo>
                <a:close/>
              </a:path>
              <a:path w="195579" h="605789">
                <a:moveTo>
                  <a:pt x="195580" y="326390"/>
                </a:moveTo>
                <a:lnTo>
                  <a:pt x="191770" y="326390"/>
                </a:lnTo>
                <a:lnTo>
                  <a:pt x="191770" y="340233"/>
                </a:lnTo>
                <a:lnTo>
                  <a:pt x="195580" y="340233"/>
                </a:lnTo>
                <a:lnTo>
                  <a:pt x="195580" y="326390"/>
                </a:lnTo>
                <a:close/>
              </a:path>
              <a:path w="195579" h="605789">
                <a:moveTo>
                  <a:pt x="2540" y="323976"/>
                </a:moveTo>
                <a:lnTo>
                  <a:pt x="0" y="323976"/>
                </a:lnTo>
                <a:lnTo>
                  <a:pt x="0" y="326263"/>
                </a:lnTo>
                <a:lnTo>
                  <a:pt x="2540" y="326263"/>
                </a:lnTo>
                <a:lnTo>
                  <a:pt x="2540" y="323976"/>
                </a:lnTo>
                <a:close/>
              </a:path>
              <a:path w="195579" h="605789">
                <a:moveTo>
                  <a:pt x="195580" y="323976"/>
                </a:moveTo>
                <a:lnTo>
                  <a:pt x="191770" y="323976"/>
                </a:lnTo>
                <a:lnTo>
                  <a:pt x="191770" y="326263"/>
                </a:lnTo>
                <a:lnTo>
                  <a:pt x="195580" y="326263"/>
                </a:lnTo>
                <a:lnTo>
                  <a:pt x="195580" y="323976"/>
                </a:lnTo>
                <a:close/>
              </a:path>
              <a:path w="195579" h="605789">
                <a:moveTo>
                  <a:pt x="2540" y="320166"/>
                </a:moveTo>
                <a:lnTo>
                  <a:pt x="0" y="320166"/>
                </a:lnTo>
                <a:lnTo>
                  <a:pt x="0" y="323850"/>
                </a:lnTo>
                <a:lnTo>
                  <a:pt x="2540" y="323850"/>
                </a:lnTo>
                <a:lnTo>
                  <a:pt x="2540" y="320166"/>
                </a:lnTo>
                <a:close/>
              </a:path>
              <a:path w="195579" h="605789">
                <a:moveTo>
                  <a:pt x="195580" y="320166"/>
                </a:moveTo>
                <a:lnTo>
                  <a:pt x="191770" y="320166"/>
                </a:lnTo>
                <a:lnTo>
                  <a:pt x="191770" y="323850"/>
                </a:lnTo>
                <a:lnTo>
                  <a:pt x="195580" y="323850"/>
                </a:lnTo>
                <a:lnTo>
                  <a:pt x="195580" y="320166"/>
                </a:lnTo>
                <a:close/>
              </a:path>
              <a:path w="195579" h="605789">
                <a:moveTo>
                  <a:pt x="2540" y="317626"/>
                </a:moveTo>
                <a:lnTo>
                  <a:pt x="0" y="317626"/>
                </a:lnTo>
                <a:lnTo>
                  <a:pt x="0" y="319913"/>
                </a:lnTo>
                <a:lnTo>
                  <a:pt x="2540" y="319913"/>
                </a:lnTo>
                <a:lnTo>
                  <a:pt x="2540" y="317626"/>
                </a:lnTo>
                <a:close/>
              </a:path>
              <a:path w="195579" h="605789">
                <a:moveTo>
                  <a:pt x="195580" y="317626"/>
                </a:moveTo>
                <a:lnTo>
                  <a:pt x="191770" y="317626"/>
                </a:lnTo>
                <a:lnTo>
                  <a:pt x="191770" y="319913"/>
                </a:lnTo>
                <a:lnTo>
                  <a:pt x="195580" y="319913"/>
                </a:lnTo>
                <a:lnTo>
                  <a:pt x="195580" y="317626"/>
                </a:lnTo>
                <a:close/>
              </a:path>
              <a:path w="195579" h="605789">
                <a:moveTo>
                  <a:pt x="2540" y="313816"/>
                </a:moveTo>
                <a:lnTo>
                  <a:pt x="0" y="313816"/>
                </a:lnTo>
                <a:lnTo>
                  <a:pt x="0" y="317500"/>
                </a:lnTo>
                <a:lnTo>
                  <a:pt x="2540" y="317500"/>
                </a:lnTo>
                <a:lnTo>
                  <a:pt x="2540" y="313816"/>
                </a:lnTo>
                <a:close/>
              </a:path>
              <a:path w="195579" h="605789">
                <a:moveTo>
                  <a:pt x="195580" y="313816"/>
                </a:moveTo>
                <a:lnTo>
                  <a:pt x="191770" y="313816"/>
                </a:lnTo>
                <a:lnTo>
                  <a:pt x="191770" y="317500"/>
                </a:lnTo>
                <a:lnTo>
                  <a:pt x="195580" y="317500"/>
                </a:lnTo>
                <a:lnTo>
                  <a:pt x="195580" y="313816"/>
                </a:lnTo>
                <a:close/>
              </a:path>
              <a:path w="195579" h="605789">
                <a:moveTo>
                  <a:pt x="2540" y="311276"/>
                </a:moveTo>
                <a:lnTo>
                  <a:pt x="0" y="311276"/>
                </a:lnTo>
                <a:lnTo>
                  <a:pt x="0" y="313563"/>
                </a:lnTo>
                <a:lnTo>
                  <a:pt x="2540" y="313563"/>
                </a:lnTo>
                <a:lnTo>
                  <a:pt x="2540" y="311276"/>
                </a:lnTo>
                <a:close/>
              </a:path>
              <a:path w="195579" h="605789">
                <a:moveTo>
                  <a:pt x="195580" y="311276"/>
                </a:moveTo>
                <a:lnTo>
                  <a:pt x="191770" y="311276"/>
                </a:lnTo>
                <a:lnTo>
                  <a:pt x="191770" y="313563"/>
                </a:lnTo>
                <a:lnTo>
                  <a:pt x="195580" y="313563"/>
                </a:lnTo>
                <a:lnTo>
                  <a:pt x="195580" y="311276"/>
                </a:lnTo>
                <a:close/>
              </a:path>
              <a:path w="195579" h="605789">
                <a:moveTo>
                  <a:pt x="2540" y="307466"/>
                </a:moveTo>
                <a:lnTo>
                  <a:pt x="0" y="307466"/>
                </a:lnTo>
                <a:lnTo>
                  <a:pt x="0" y="311150"/>
                </a:lnTo>
                <a:lnTo>
                  <a:pt x="2540" y="311150"/>
                </a:lnTo>
                <a:lnTo>
                  <a:pt x="2540" y="307466"/>
                </a:lnTo>
                <a:close/>
              </a:path>
              <a:path w="195579" h="605789">
                <a:moveTo>
                  <a:pt x="195580" y="307466"/>
                </a:moveTo>
                <a:lnTo>
                  <a:pt x="191770" y="307466"/>
                </a:lnTo>
                <a:lnTo>
                  <a:pt x="191770" y="311150"/>
                </a:lnTo>
                <a:lnTo>
                  <a:pt x="195580" y="311150"/>
                </a:lnTo>
                <a:lnTo>
                  <a:pt x="195580" y="307466"/>
                </a:lnTo>
                <a:close/>
              </a:path>
              <a:path w="195579" h="605789">
                <a:moveTo>
                  <a:pt x="2540" y="304926"/>
                </a:moveTo>
                <a:lnTo>
                  <a:pt x="0" y="304926"/>
                </a:lnTo>
                <a:lnTo>
                  <a:pt x="0" y="307213"/>
                </a:lnTo>
                <a:lnTo>
                  <a:pt x="2540" y="307213"/>
                </a:lnTo>
                <a:lnTo>
                  <a:pt x="2540" y="304926"/>
                </a:lnTo>
                <a:close/>
              </a:path>
              <a:path w="195579" h="605789">
                <a:moveTo>
                  <a:pt x="195580" y="304926"/>
                </a:moveTo>
                <a:lnTo>
                  <a:pt x="191770" y="304926"/>
                </a:lnTo>
                <a:lnTo>
                  <a:pt x="191770" y="307213"/>
                </a:lnTo>
                <a:lnTo>
                  <a:pt x="195580" y="307213"/>
                </a:lnTo>
                <a:lnTo>
                  <a:pt x="195580" y="304926"/>
                </a:lnTo>
                <a:close/>
              </a:path>
              <a:path w="195579" h="605789">
                <a:moveTo>
                  <a:pt x="2540" y="301116"/>
                </a:moveTo>
                <a:lnTo>
                  <a:pt x="0" y="301116"/>
                </a:lnTo>
                <a:lnTo>
                  <a:pt x="0" y="304800"/>
                </a:lnTo>
                <a:lnTo>
                  <a:pt x="2540" y="304800"/>
                </a:lnTo>
                <a:lnTo>
                  <a:pt x="2540" y="301116"/>
                </a:lnTo>
                <a:close/>
              </a:path>
              <a:path w="195579" h="605789">
                <a:moveTo>
                  <a:pt x="195580" y="301116"/>
                </a:moveTo>
                <a:lnTo>
                  <a:pt x="191770" y="301116"/>
                </a:lnTo>
                <a:lnTo>
                  <a:pt x="191770" y="304800"/>
                </a:lnTo>
                <a:lnTo>
                  <a:pt x="195580" y="304800"/>
                </a:lnTo>
                <a:lnTo>
                  <a:pt x="195580" y="301116"/>
                </a:lnTo>
                <a:close/>
              </a:path>
              <a:path w="195579" h="605789">
                <a:moveTo>
                  <a:pt x="2540" y="298576"/>
                </a:moveTo>
                <a:lnTo>
                  <a:pt x="0" y="298576"/>
                </a:lnTo>
                <a:lnTo>
                  <a:pt x="0" y="300863"/>
                </a:lnTo>
                <a:lnTo>
                  <a:pt x="2540" y="300863"/>
                </a:lnTo>
                <a:lnTo>
                  <a:pt x="2540" y="298576"/>
                </a:lnTo>
                <a:close/>
              </a:path>
              <a:path w="195579" h="605789">
                <a:moveTo>
                  <a:pt x="195580" y="298576"/>
                </a:moveTo>
                <a:lnTo>
                  <a:pt x="191770" y="298576"/>
                </a:lnTo>
                <a:lnTo>
                  <a:pt x="191770" y="300863"/>
                </a:lnTo>
                <a:lnTo>
                  <a:pt x="195580" y="300863"/>
                </a:lnTo>
                <a:lnTo>
                  <a:pt x="195580" y="298576"/>
                </a:lnTo>
                <a:close/>
              </a:path>
              <a:path w="195579" h="605789">
                <a:moveTo>
                  <a:pt x="2540" y="294766"/>
                </a:moveTo>
                <a:lnTo>
                  <a:pt x="0" y="294766"/>
                </a:lnTo>
                <a:lnTo>
                  <a:pt x="0" y="298450"/>
                </a:lnTo>
                <a:lnTo>
                  <a:pt x="2540" y="298450"/>
                </a:lnTo>
                <a:lnTo>
                  <a:pt x="2540" y="294766"/>
                </a:lnTo>
                <a:close/>
              </a:path>
              <a:path w="195579" h="605789">
                <a:moveTo>
                  <a:pt x="195580" y="294766"/>
                </a:moveTo>
                <a:lnTo>
                  <a:pt x="191770" y="294766"/>
                </a:lnTo>
                <a:lnTo>
                  <a:pt x="191770" y="298450"/>
                </a:lnTo>
                <a:lnTo>
                  <a:pt x="195580" y="298450"/>
                </a:lnTo>
                <a:lnTo>
                  <a:pt x="195580" y="294766"/>
                </a:lnTo>
                <a:close/>
              </a:path>
              <a:path w="195579" h="605789">
                <a:moveTo>
                  <a:pt x="2540" y="292226"/>
                </a:moveTo>
                <a:lnTo>
                  <a:pt x="0" y="292226"/>
                </a:lnTo>
                <a:lnTo>
                  <a:pt x="0" y="294513"/>
                </a:lnTo>
                <a:lnTo>
                  <a:pt x="2540" y="294513"/>
                </a:lnTo>
                <a:lnTo>
                  <a:pt x="2540" y="292226"/>
                </a:lnTo>
                <a:close/>
              </a:path>
              <a:path w="195579" h="605789">
                <a:moveTo>
                  <a:pt x="195580" y="292226"/>
                </a:moveTo>
                <a:lnTo>
                  <a:pt x="191770" y="292226"/>
                </a:lnTo>
                <a:lnTo>
                  <a:pt x="191770" y="294513"/>
                </a:lnTo>
                <a:lnTo>
                  <a:pt x="195580" y="294513"/>
                </a:lnTo>
                <a:lnTo>
                  <a:pt x="195580" y="292226"/>
                </a:lnTo>
                <a:close/>
              </a:path>
              <a:path w="195579" h="605789">
                <a:moveTo>
                  <a:pt x="2540" y="288416"/>
                </a:moveTo>
                <a:lnTo>
                  <a:pt x="0" y="288416"/>
                </a:lnTo>
                <a:lnTo>
                  <a:pt x="0" y="292100"/>
                </a:lnTo>
                <a:lnTo>
                  <a:pt x="2540" y="292100"/>
                </a:lnTo>
                <a:lnTo>
                  <a:pt x="2540" y="288416"/>
                </a:lnTo>
                <a:close/>
              </a:path>
              <a:path w="195579" h="605789">
                <a:moveTo>
                  <a:pt x="195580" y="288416"/>
                </a:moveTo>
                <a:lnTo>
                  <a:pt x="191770" y="288416"/>
                </a:lnTo>
                <a:lnTo>
                  <a:pt x="191770" y="292100"/>
                </a:lnTo>
                <a:lnTo>
                  <a:pt x="195580" y="292100"/>
                </a:lnTo>
                <a:lnTo>
                  <a:pt x="195580" y="288416"/>
                </a:lnTo>
                <a:close/>
              </a:path>
              <a:path w="195579" h="605789">
                <a:moveTo>
                  <a:pt x="2540" y="279526"/>
                </a:moveTo>
                <a:lnTo>
                  <a:pt x="0" y="279526"/>
                </a:lnTo>
                <a:lnTo>
                  <a:pt x="0" y="288163"/>
                </a:lnTo>
                <a:lnTo>
                  <a:pt x="2540" y="288163"/>
                </a:lnTo>
                <a:lnTo>
                  <a:pt x="2540" y="279526"/>
                </a:lnTo>
                <a:close/>
              </a:path>
              <a:path w="195579" h="605789">
                <a:moveTo>
                  <a:pt x="195580" y="279526"/>
                </a:moveTo>
                <a:lnTo>
                  <a:pt x="191770" y="279526"/>
                </a:lnTo>
                <a:lnTo>
                  <a:pt x="191770" y="288163"/>
                </a:lnTo>
                <a:lnTo>
                  <a:pt x="195580" y="288163"/>
                </a:lnTo>
                <a:lnTo>
                  <a:pt x="195580" y="279526"/>
                </a:lnTo>
                <a:close/>
              </a:path>
              <a:path w="195579" h="605789">
                <a:moveTo>
                  <a:pt x="2540" y="275716"/>
                </a:moveTo>
                <a:lnTo>
                  <a:pt x="0" y="275716"/>
                </a:lnTo>
                <a:lnTo>
                  <a:pt x="0" y="279400"/>
                </a:lnTo>
                <a:lnTo>
                  <a:pt x="2540" y="279400"/>
                </a:lnTo>
                <a:lnTo>
                  <a:pt x="2540" y="275716"/>
                </a:lnTo>
                <a:close/>
              </a:path>
              <a:path w="195579" h="605789">
                <a:moveTo>
                  <a:pt x="195580" y="275716"/>
                </a:moveTo>
                <a:lnTo>
                  <a:pt x="191770" y="275716"/>
                </a:lnTo>
                <a:lnTo>
                  <a:pt x="191770" y="279400"/>
                </a:lnTo>
                <a:lnTo>
                  <a:pt x="195580" y="279400"/>
                </a:lnTo>
                <a:lnTo>
                  <a:pt x="195580" y="275716"/>
                </a:lnTo>
                <a:close/>
              </a:path>
              <a:path w="195579" h="605789">
                <a:moveTo>
                  <a:pt x="2540" y="273176"/>
                </a:moveTo>
                <a:lnTo>
                  <a:pt x="0" y="273176"/>
                </a:lnTo>
                <a:lnTo>
                  <a:pt x="0" y="275463"/>
                </a:lnTo>
                <a:lnTo>
                  <a:pt x="2540" y="275463"/>
                </a:lnTo>
                <a:lnTo>
                  <a:pt x="2540" y="273176"/>
                </a:lnTo>
                <a:close/>
              </a:path>
              <a:path w="195579" h="605789">
                <a:moveTo>
                  <a:pt x="195580" y="273176"/>
                </a:moveTo>
                <a:lnTo>
                  <a:pt x="191770" y="273176"/>
                </a:lnTo>
                <a:lnTo>
                  <a:pt x="191770" y="275463"/>
                </a:lnTo>
                <a:lnTo>
                  <a:pt x="195580" y="275463"/>
                </a:lnTo>
                <a:lnTo>
                  <a:pt x="195580" y="273176"/>
                </a:lnTo>
                <a:close/>
              </a:path>
              <a:path w="195579" h="605789">
                <a:moveTo>
                  <a:pt x="2540" y="270637"/>
                </a:moveTo>
                <a:lnTo>
                  <a:pt x="0" y="270637"/>
                </a:lnTo>
                <a:lnTo>
                  <a:pt x="0" y="273050"/>
                </a:lnTo>
                <a:lnTo>
                  <a:pt x="2540" y="273050"/>
                </a:lnTo>
                <a:lnTo>
                  <a:pt x="2540" y="270637"/>
                </a:lnTo>
                <a:close/>
              </a:path>
              <a:path w="195579" h="605789">
                <a:moveTo>
                  <a:pt x="195580" y="270637"/>
                </a:moveTo>
                <a:lnTo>
                  <a:pt x="191770" y="270637"/>
                </a:lnTo>
                <a:lnTo>
                  <a:pt x="191770" y="273050"/>
                </a:lnTo>
                <a:lnTo>
                  <a:pt x="195580" y="273050"/>
                </a:lnTo>
                <a:lnTo>
                  <a:pt x="195580" y="270637"/>
                </a:lnTo>
                <a:close/>
              </a:path>
              <a:path w="195579" h="605789">
                <a:moveTo>
                  <a:pt x="2540" y="340233"/>
                </a:moveTo>
                <a:lnTo>
                  <a:pt x="0" y="340233"/>
                </a:lnTo>
                <a:lnTo>
                  <a:pt x="0" y="378333"/>
                </a:lnTo>
                <a:lnTo>
                  <a:pt x="2540" y="378333"/>
                </a:lnTo>
                <a:lnTo>
                  <a:pt x="2540" y="340233"/>
                </a:lnTo>
                <a:close/>
              </a:path>
              <a:path w="195579" h="605789">
                <a:moveTo>
                  <a:pt x="195580" y="340233"/>
                </a:moveTo>
                <a:lnTo>
                  <a:pt x="191770" y="340233"/>
                </a:lnTo>
                <a:lnTo>
                  <a:pt x="191770" y="378333"/>
                </a:lnTo>
                <a:lnTo>
                  <a:pt x="195580" y="378333"/>
                </a:lnTo>
                <a:lnTo>
                  <a:pt x="195580" y="340233"/>
                </a:lnTo>
                <a:close/>
              </a:path>
              <a:path w="195579" h="605789">
                <a:moveTo>
                  <a:pt x="195580" y="547243"/>
                </a:moveTo>
                <a:lnTo>
                  <a:pt x="191770" y="547243"/>
                </a:lnTo>
                <a:lnTo>
                  <a:pt x="191770" y="548513"/>
                </a:lnTo>
                <a:lnTo>
                  <a:pt x="195580" y="548513"/>
                </a:lnTo>
                <a:lnTo>
                  <a:pt x="195580" y="547243"/>
                </a:lnTo>
                <a:close/>
              </a:path>
              <a:path w="195579" h="605789">
                <a:moveTo>
                  <a:pt x="195580" y="543433"/>
                </a:moveTo>
                <a:lnTo>
                  <a:pt x="191770" y="543433"/>
                </a:lnTo>
                <a:lnTo>
                  <a:pt x="191770" y="545973"/>
                </a:lnTo>
                <a:lnTo>
                  <a:pt x="195580" y="545973"/>
                </a:lnTo>
                <a:lnTo>
                  <a:pt x="195580" y="543433"/>
                </a:lnTo>
                <a:close/>
              </a:path>
              <a:path w="195579" h="605789">
                <a:moveTo>
                  <a:pt x="195580" y="540893"/>
                </a:moveTo>
                <a:lnTo>
                  <a:pt x="191770" y="540893"/>
                </a:lnTo>
                <a:lnTo>
                  <a:pt x="191770" y="542163"/>
                </a:lnTo>
                <a:lnTo>
                  <a:pt x="195580" y="542163"/>
                </a:lnTo>
                <a:lnTo>
                  <a:pt x="195580" y="540893"/>
                </a:lnTo>
                <a:close/>
              </a:path>
              <a:path w="195579" h="605789">
                <a:moveTo>
                  <a:pt x="195580" y="537083"/>
                </a:moveTo>
                <a:lnTo>
                  <a:pt x="191770" y="537083"/>
                </a:lnTo>
                <a:lnTo>
                  <a:pt x="191770" y="539623"/>
                </a:lnTo>
                <a:lnTo>
                  <a:pt x="195580" y="539623"/>
                </a:lnTo>
                <a:lnTo>
                  <a:pt x="195580" y="537083"/>
                </a:lnTo>
                <a:close/>
              </a:path>
              <a:path w="195579" h="605789">
                <a:moveTo>
                  <a:pt x="195580" y="534543"/>
                </a:moveTo>
                <a:lnTo>
                  <a:pt x="191770" y="534543"/>
                </a:lnTo>
                <a:lnTo>
                  <a:pt x="191770" y="535813"/>
                </a:lnTo>
                <a:lnTo>
                  <a:pt x="195580" y="535813"/>
                </a:lnTo>
                <a:lnTo>
                  <a:pt x="195580" y="534543"/>
                </a:lnTo>
                <a:close/>
              </a:path>
              <a:path w="195579" h="605789">
                <a:moveTo>
                  <a:pt x="195580" y="530733"/>
                </a:moveTo>
                <a:lnTo>
                  <a:pt x="191770" y="530733"/>
                </a:lnTo>
                <a:lnTo>
                  <a:pt x="191770" y="533273"/>
                </a:lnTo>
                <a:lnTo>
                  <a:pt x="195580" y="533273"/>
                </a:lnTo>
                <a:lnTo>
                  <a:pt x="195580" y="530733"/>
                </a:lnTo>
                <a:close/>
              </a:path>
              <a:path w="195579" h="605789">
                <a:moveTo>
                  <a:pt x="2540" y="524383"/>
                </a:moveTo>
                <a:lnTo>
                  <a:pt x="0" y="524383"/>
                </a:lnTo>
                <a:lnTo>
                  <a:pt x="0" y="528193"/>
                </a:lnTo>
                <a:lnTo>
                  <a:pt x="1270" y="528193"/>
                </a:lnTo>
                <a:lnTo>
                  <a:pt x="1270" y="526923"/>
                </a:lnTo>
                <a:lnTo>
                  <a:pt x="2540" y="526923"/>
                </a:lnTo>
                <a:lnTo>
                  <a:pt x="2540" y="524383"/>
                </a:lnTo>
                <a:close/>
              </a:path>
              <a:path w="195579" h="605789">
                <a:moveTo>
                  <a:pt x="195580" y="528193"/>
                </a:moveTo>
                <a:lnTo>
                  <a:pt x="191770" y="528193"/>
                </a:lnTo>
                <a:lnTo>
                  <a:pt x="191770" y="529463"/>
                </a:lnTo>
                <a:lnTo>
                  <a:pt x="195580" y="529463"/>
                </a:lnTo>
                <a:lnTo>
                  <a:pt x="195580" y="528193"/>
                </a:lnTo>
                <a:close/>
              </a:path>
              <a:path w="195579" h="605789">
                <a:moveTo>
                  <a:pt x="195580" y="524383"/>
                </a:moveTo>
                <a:lnTo>
                  <a:pt x="191770" y="524383"/>
                </a:lnTo>
                <a:lnTo>
                  <a:pt x="191770" y="526923"/>
                </a:lnTo>
                <a:lnTo>
                  <a:pt x="195580" y="526923"/>
                </a:lnTo>
                <a:lnTo>
                  <a:pt x="195580" y="524383"/>
                </a:lnTo>
                <a:close/>
              </a:path>
              <a:path w="195579" h="605789">
                <a:moveTo>
                  <a:pt x="2540" y="521843"/>
                </a:moveTo>
                <a:lnTo>
                  <a:pt x="0" y="521843"/>
                </a:lnTo>
                <a:lnTo>
                  <a:pt x="0" y="523113"/>
                </a:lnTo>
                <a:lnTo>
                  <a:pt x="2540" y="523113"/>
                </a:lnTo>
                <a:lnTo>
                  <a:pt x="2540" y="521843"/>
                </a:lnTo>
                <a:close/>
              </a:path>
              <a:path w="195579" h="605789">
                <a:moveTo>
                  <a:pt x="2540" y="518033"/>
                </a:moveTo>
                <a:lnTo>
                  <a:pt x="0" y="518033"/>
                </a:lnTo>
                <a:lnTo>
                  <a:pt x="0" y="520573"/>
                </a:lnTo>
                <a:lnTo>
                  <a:pt x="2540" y="520573"/>
                </a:lnTo>
                <a:lnTo>
                  <a:pt x="2540" y="518033"/>
                </a:lnTo>
                <a:close/>
              </a:path>
              <a:path w="195579" h="605789">
                <a:moveTo>
                  <a:pt x="195580" y="521843"/>
                </a:moveTo>
                <a:lnTo>
                  <a:pt x="191770" y="521843"/>
                </a:lnTo>
                <a:lnTo>
                  <a:pt x="191770" y="523113"/>
                </a:lnTo>
                <a:lnTo>
                  <a:pt x="195580" y="523113"/>
                </a:lnTo>
                <a:lnTo>
                  <a:pt x="195580" y="521843"/>
                </a:lnTo>
                <a:close/>
              </a:path>
              <a:path w="195579" h="605789">
                <a:moveTo>
                  <a:pt x="195580" y="518033"/>
                </a:moveTo>
                <a:lnTo>
                  <a:pt x="191770" y="518033"/>
                </a:lnTo>
                <a:lnTo>
                  <a:pt x="191770" y="520573"/>
                </a:lnTo>
                <a:lnTo>
                  <a:pt x="195580" y="520573"/>
                </a:lnTo>
                <a:lnTo>
                  <a:pt x="195580" y="518033"/>
                </a:lnTo>
                <a:close/>
              </a:path>
              <a:path w="195579" h="605789">
                <a:moveTo>
                  <a:pt x="2540" y="515493"/>
                </a:moveTo>
                <a:lnTo>
                  <a:pt x="0" y="515493"/>
                </a:lnTo>
                <a:lnTo>
                  <a:pt x="0" y="516763"/>
                </a:lnTo>
                <a:lnTo>
                  <a:pt x="2540" y="516763"/>
                </a:lnTo>
                <a:lnTo>
                  <a:pt x="2540" y="515493"/>
                </a:lnTo>
                <a:close/>
              </a:path>
              <a:path w="195579" h="605789">
                <a:moveTo>
                  <a:pt x="2540" y="511683"/>
                </a:moveTo>
                <a:lnTo>
                  <a:pt x="0" y="511683"/>
                </a:lnTo>
                <a:lnTo>
                  <a:pt x="0" y="514223"/>
                </a:lnTo>
                <a:lnTo>
                  <a:pt x="2540" y="514223"/>
                </a:lnTo>
                <a:lnTo>
                  <a:pt x="2540" y="511683"/>
                </a:lnTo>
                <a:close/>
              </a:path>
              <a:path w="195579" h="605789">
                <a:moveTo>
                  <a:pt x="195580" y="515493"/>
                </a:moveTo>
                <a:lnTo>
                  <a:pt x="191770" y="515493"/>
                </a:lnTo>
                <a:lnTo>
                  <a:pt x="191770" y="516763"/>
                </a:lnTo>
                <a:lnTo>
                  <a:pt x="195580" y="516763"/>
                </a:lnTo>
                <a:lnTo>
                  <a:pt x="195580" y="515493"/>
                </a:lnTo>
                <a:close/>
              </a:path>
              <a:path w="195579" h="605789">
                <a:moveTo>
                  <a:pt x="195580" y="511683"/>
                </a:moveTo>
                <a:lnTo>
                  <a:pt x="191770" y="511683"/>
                </a:lnTo>
                <a:lnTo>
                  <a:pt x="191770" y="514223"/>
                </a:lnTo>
                <a:lnTo>
                  <a:pt x="195580" y="514223"/>
                </a:lnTo>
                <a:lnTo>
                  <a:pt x="195580" y="511683"/>
                </a:lnTo>
                <a:close/>
              </a:path>
              <a:path w="195579" h="605789">
                <a:moveTo>
                  <a:pt x="2540" y="509143"/>
                </a:moveTo>
                <a:lnTo>
                  <a:pt x="0" y="509143"/>
                </a:lnTo>
                <a:lnTo>
                  <a:pt x="0" y="510413"/>
                </a:lnTo>
                <a:lnTo>
                  <a:pt x="2540" y="510413"/>
                </a:lnTo>
                <a:lnTo>
                  <a:pt x="2540" y="509143"/>
                </a:lnTo>
                <a:close/>
              </a:path>
              <a:path w="195579" h="605789">
                <a:moveTo>
                  <a:pt x="2540" y="505333"/>
                </a:moveTo>
                <a:lnTo>
                  <a:pt x="0" y="505333"/>
                </a:lnTo>
                <a:lnTo>
                  <a:pt x="0" y="507873"/>
                </a:lnTo>
                <a:lnTo>
                  <a:pt x="2540" y="507873"/>
                </a:lnTo>
                <a:lnTo>
                  <a:pt x="2540" y="505333"/>
                </a:lnTo>
                <a:close/>
              </a:path>
              <a:path w="195579" h="605789">
                <a:moveTo>
                  <a:pt x="195580" y="509143"/>
                </a:moveTo>
                <a:lnTo>
                  <a:pt x="191770" y="509143"/>
                </a:lnTo>
                <a:lnTo>
                  <a:pt x="191770" y="510413"/>
                </a:lnTo>
                <a:lnTo>
                  <a:pt x="195580" y="510413"/>
                </a:lnTo>
                <a:lnTo>
                  <a:pt x="195580" y="509143"/>
                </a:lnTo>
                <a:close/>
              </a:path>
              <a:path w="195579" h="605789">
                <a:moveTo>
                  <a:pt x="195580" y="505333"/>
                </a:moveTo>
                <a:lnTo>
                  <a:pt x="191770" y="505333"/>
                </a:lnTo>
                <a:lnTo>
                  <a:pt x="191770" y="507873"/>
                </a:lnTo>
                <a:lnTo>
                  <a:pt x="195580" y="507873"/>
                </a:lnTo>
                <a:lnTo>
                  <a:pt x="195580" y="505333"/>
                </a:lnTo>
                <a:close/>
              </a:path>
              <a:path w="195579" h="605789">
                <a:moveTo>
                  <a:pt x="2540" y="502793"/>
                </a:moveTo>
                <a:lnTo>
                  <a:pt x="0" y="502793"/>
                </a:lnTo>
                <a:lnTo>
                  <a:pt x="0" y="504063"/>
                </a:lnTo>
                <a:lnTo>
                  <a:pt x="2540" y="504063"/>
                </a:lnTo>
                <a:lnTo>
                  <a:pt x="2540" y="502793"/>
                </a:lnTo>
                <a:close/>
              </a:path>
              <a:path w="195579" h="605789">
                <a:moveTo>
                  <a:pt x="2540" y="498983"/>
                </a:moveTo>
                <a:lnTo>
                  <a:pt x="0" y="498983"/>
                </a:lnTo>
                <a:lnTo>
                  <a:pt x="0" y="501523"/>
                </a:lnTo>
                <a:lnTo>
                  <a:pt x="2540" y="501523"/>
                </a:lnTo>
                <a:lnTo>
                  <a:pt x="2540" y="498983"/>
                </a:lnTo>
                <a:close/>
              </a:path>
              <a:path w="195579" h="605789">
                <a:moveTo>
                  <a:pt x="195580" y="502793"/>
                </a:moveTo>
                <a:lnTo>
                  <a:pt x="191770" y="502793"/>
                </a:lnTo>
                <a:lnTo>
                  <a:pt x="191770" y="504063"/>
                </a:lnTo>
                <a:lnTo>
                  <a:pt x="195580" y="504063"/>
                </a:lnTo>
                <a:lnTo>
                  <a:pt x="195580" y="502793"/>
                </a:lnTo>
                <a:close/>
              </a:path>
              <a:path w="195579" h="605789">
                <a:moveTo>
                  <a:pt x="195580" y="498983"/>
                </a:moveTo>
                <a:lnTo>
                  <a:pt x="191770" y="498983"/>
                </a:lnTo>
                <a:lnTo>
                  <a:pt x="191770" y="501523"/>
                </a:lnTo>
                <a:lnTo>
                  <a:pt x="195580" y="501523"/>
                </a:lnTo>
                <a:lnTo>
                  <a:pt x="195580" y="498983"/>
                </a:lnTo>
                <a:close/>
              </a:path>
              <a:path w="195579" h="605789">
                <a:moveTo>
                  <a:pt x="2540" y="496443"/>
                </a:moveTo>
                <a:lnTo>
                  <a:pt x="0" y="496443"/>
                </a:lnTo>
                <a:lnTo>
                  <a:pt x="0" y="497713"/>
                </a:lnTo>
                <a:lnTo>
                  <a:pt x="2540" y="497713"/>
                </a:lnTo>
                <a:lnTo>
                  <a:pt x="2540" y="496443"/>
                </a:lnTo>
                <a:close/>
              </a:path>
              <a:path w="195579" h="605789">
                <a:moveTo>
                  <a:pt x="2540" y="492633"/>
                </a:moveTo>
                <a:lnTo>
                  <a:pt x="0" y="492633"/>
                </a:lnTo>
                <a:lnTo>
                  <a:pt x="0" y="495173"/>
                </a:lnTo>
                <a:lnTo>
                  <a:pt x="2540" y="495173"/>
                </a:lnTo>
                <a:lnTo>
                  <a:pt x="2540" y="492633"/>
                </a:lnTo>
                <a:close/>
              </a:path>
              <a:path w="195579" h="605789">
                <a:moveTo>
                  <a:pt x="195580" y="496443"/>
                </a:moveTo>
                <a:lnTo>
                  <a:pt x="191770" y="496443"/>
                </a:lnTo>
                <a:lnTo>
                  <a:pt x="191770" y="497713"/>
                </a:lnTo>
                <a:lnTo>
                  <a:pt x="195580" y="497713"/>
                </a:lnTo>
                <a:lnTo>
                  <a:pt x="195580" y="496443"/>
                </a:lnTo>
                <a:close/>
              </a:path>
              <a:path w="195579" h="605789">
                <a:moveTo>
                  <a:pt x="195580" y="492633"/>
                </a:moveTo>
                <a:lnTo>
                  <a:pt x="191770" y="492633"/>
                </a:lnTo>
                <a:lnTo>
                  <a:pt x="191770" y="495173"/>
                </a:lnTo>
                <a:lnTo>
                  <a:pt x="195580" y="495173"/>
                </a:lnTo>
                <a:lnTo>
                  <a:pt x="195580" y="492633"/>
                </a:lnTo>
                <a:close/>
              </a:path>
              <a:path w="195579" h="605789">
                <a:moveTo>
                  <a:pt x="2540" y="490093"/>
                </a:moveTo>
                <a:lnTo>
                  <a:pt x="0" y="490093"/>
                </a:lnTo>
                <a:lnTo>
                  <a:pt x="0" y="491363"/>
                </a:lnTo>
                <a:lnTo>
                  <a:pt x="2540" y="491363"/>
                </a:lnTo>
                <a:lnTo>
                  <a:pt x="2540" y="490093"/>
                </a:lnTo>
                <a:close/>
              </a:path>
              <a:path w="195579" h="605789">
                <a:moveTo>
                  <a:pt x="2540" y="486283"/>
                </a:moveTo>
                <a:lnTo>
                  <a:pt x="0" y="486283"/>
                </a:lnTo>
                <a:lnTo>
                  <a:pt x="0" y="488823"/>
                </a:lnTo>
                <a:lnTo>
                  <a:pt x="2540" y="488823"/>
                </a:lnTo>
                <a:lnTo>
                  <a:pt x="2540" y="486283"/>
                </a:lnTo>
                <a:close/>
              </a:path>
              <a:path w="195579" h="605789">
                <a:moveTo>
                  <a:pt x="195580" y="490093"/>
                </a:moveTo>
                <a:lnTo>
                  <a:pt x="191770" y="490093"/>
                </a:lnTo>
                <a:lnTo>
                  <a:pt x="191770" y="491363"/>
                </a:lnTo>
                <a:lnTo>
                  <a:pt x="195580" y="491363"/>
                </a:lnTo>
                <a:lnTo>
                  <a:pt x="195580" y="490093"/>
                </a:lnTo>
                <a:close/>
              </a:path>
              <a:path w="195579" h="605789">
                <a:moveTo>
                  <a:pt x="195580" y="486283"/>
                </a:moveTo>
                <a:lnTo>
                  <a:pt x="191770" y="486283"/>
                </a:lnTo>
                <a:lnTo>
                  <a:pt x="191770" y="488823"/>
                </a:lnTo>
                <a:lnTo>
                  <a:pt x="195580" y="488823"/>
                </a:lnTo>
                <a:lnTo>
                  <a:pt x="195580" y="486283"/>
                </a:lnTo>
                <a:close/>
              </a:path>
              <a:path w="195579" h="605789">
                <a:moveTo>
                  <a:pt x="2540" y="483743"/>
                </a:moveTo>
                <a:lnTo>
                  <a:pt x="0" y="483743"/>
                </a:lnTo>
                <a:lnTo>
                  <a:pt x="0" y="485013"/>
                </a:lnTo>
                <a:lnTo>
                  <a:pt x="2540" y="485013"/>
                </a:lnTo>
                <a:lnTo>
                  <a:pt x="2540" y="483743"/>
                </a:lnTo>
                <a:close/>
              </a:path>
              <a:path w="195579" h="605789">
                <a:moveTo>
                  <a:pt x="2540" y="479933"/>
                </a:moveTo>
                <a:lnTo>
                  <a:pt x="0" y="479933"/>
                </a:lnTo>
                <a:lnTo>
                  <a:pt x="0" y="482473"/>
                </a:lnTo>
                <a:lnTo>
                  <a:pt x="2540" y="482473"/>
                </a:lnTo>
                <a:lnTo>
                  <a:pt x="2540" y="479933"/>
                </a:lnTo>
                <a:close/>
              </a:path>
              <a:path w="195579" h="605789">
                <a:moveTo>
                  <a:pt x="195580" y="483743"/>
                </a:moveTo>
                <a:lnTo>
                  <a:pt x="191770" y="483743"/>
                </a:lnTo>
                <a:lnTo>
                  <a:pt x="191770" y="485013"/>
                </a:lnTo>
                <a:lnTo>
                  <a:pt x="195580" y="485013"/>
                </a:lnTo>
                <a:lnTo>
                  <a:pt x="195580" y="483743"/>
                </a:lnTo>
                <a:close/>
              </a:path>
              <a:path w="195579" h="605789">
                <a:moveTo>
                  <a:pt x="195580" y="479933"/>
                </a:moveTo>
                <a:lnTo>
                  <a:pt x="191770" y="479933"/>
                </a:lnTo>
                <a:lnTo>
                  <a:pt x="191770" y="482473"/>
                </a:lnTo>
                <a:lnTo>
                  <a:pt x="195580" y="482473"/>
                </a:lnTo>
                <a:lnTo>
                  <a:pt x="195580" y="479933"/>
                </a:lnTo>
                <a:close/>
              </a:path>
              <a:path w="195579" h="605789">
                <a:moveTo>
                  <a:pt x="2540" y="477393"/>
                </a:moveTo>
                <a:lnTo>
                  <a:pt x="0" y="477393"/>
                </a:lnTo>
                <a:lnTo>
                  <a:pt x="0" y="478663"/>
                </a:lnTo>
                <a:lnTo>
                  <a:pt x="2540" y="478663"/>
                </a:lnTo>
                <a:lnTo>
                  <a:pt x="2540" y="477393"/>
                </a:lnTo>
                <a:close/>
              </a:path>
              <a:path w="195579" h="605789">
                <a:moveTo>
                  <a:pt x="2540" y="473583"/>
                </a:moveTo>
                <a:lnTo>
                  <a:pt x="0" y="473583"/>
                </a:lnTo>
                <a:lnTo>
                  <a:pt x="0" y="476123"/>
                </a:lnTo>
                <a:lnTo>
                  <a:pt x="2540" y="476123"/>
                </a:lnTo>
                <a:lnTo>
                  <a:pt x="2540" y="473583"/>
                </a:lnTo>
                <a:close/>
              </a:path>
              <a:path w="195579" h="605789">
                <a:moveTo>
                  <a:pt x="195580" y="477393"/>
                </a:moveTo>
                <a:lnTo>
                  <a:pt x="191770" y="477393"/>
                </a:lnTo>
                <a:lnTo>
                  <a:pt x="191770" y="478663"/>
                </a:lnTo>
                <a:lnTo>
                  <a:pt x="195580" y="478663"/>
                </a:lnTo>
                <a:lnTo>
                  <a:pt x="195580" y="477393"/>
                </a:lnTo>
                <a:close/>
              </a:path>
              <a:path w="195579" h="605789">
                <a:moveTo>
                  <a:pt x="195580" y="473583"/>
                </a:moveTo>
                <a:lnTo>
                  <a:pt x="191770" y="473583"/>
                </a:lnTo>
                <a:lnTo>
                  <a:pt x="191770" y="476123"/>
                </a:lnTo>
                <a:lnTo>
                  <a:pt x="195580" y="476123"/>
                </a:lnTo>
                <a:lnTo>
                  <a:pt x="195580" y="473583"/>
                </a:lnTo>
                <a:close/>
              </a:path>
              <a:path w="195579" h="605789">
                <a:moveTo>
                  <a:pt x="2540" y="471043"/>
                </a:moveTo>
                <a:lnTo>
                  <a:pt x="0" y="471043"/>
                </a:lnTo>
                <a:lnTo>
                  <a:pt x="0" y="472313"/>
                </a:lnTo>
                <a:lnTo>
                  <a:pt x="2540" y="472313"/>
                </a:lnTo>
                <a:lnTo>
                  <a:pt x="2540" y="471043"/>
                </a:lnTo>
                <a:close/>
              </a:path>
              <a:path w="195579" h="605789">
                <a:moveTo>
                  <a:pt x="2540" y="467233"/>
                </a:moveTo>
                <a:lnTo>
                  <a:pt x="0" y="467233"/>
                </a:lnTo>
                <a:lnTo>
                  <a:pt x="0" y="469773"/>
                </a:lnTo>
                <a:lnTo>
                  <a:pt x="2540" y="469773"/>
                </a:lnTo>
                <a:lnTo>
                  <a:pt x="2540" y="467233"/>
                </a:lnTo>
                <a:close/>
              </a:path>
              <a:path w="195579" h="605789">
                <a:moveTo>
                  <a:pt x="195580" y="471043"/>
                </a:moveTo>
                <a:lnTo>
                  <a:pt x="191770" y="471043"/>
                </a:lnTo>
                <a:lnTo>
                  <a:pt x="191770" y="472313"/>
                </a:lnTo>
                <a:lnTo>
                  <a:pt x="195580" y="472313"/>
                </a:lnTo>
                <a:lnTo>
                  <a:pt x="195580" y="471043"/>
                </a:lnTo>
                <a:close/>
              </a:path>
              <a:path w="195579" h="605789">
                <a:moveTo>
                  <a:pt x="195580" y="467233"/>
                </a:moveTo>
                <a:lnTo>
                  <a:pt x="191770" y="467233"/>
                </a:lnTo>
                <a:lnTo>
                  <a:pt x="191770" y="469773"/>
                </a:lnTo>
                <a:lnTo>
                  <a:pt x="195580" y="469773"/>
                </a:lnTo>
                <a:lnTo>
                  <a:pt x="195580" y="467233"/>
                </a:lnTo>
                <a:close/>
              </a:path>
              <a:path w="195579" h="605789">
                <a:moveTo>
                  <a:pt x="2540" y="464693"/>
                </a:moveTo>
                <a:lnTo>
                  <a:pt x="0" y="464693"/>
                </a:lnTo>
                <a:lnTo>
                  <a:pt x="0" y="465963"/>
                </a:lnTo>
                <a:lnTo>
                  <a:pt x="2540" y="465963"/>
                </a:lnTo>
                <a:lnTo>
                  <a:pt x="2540" y="464693"/>
                </a:lnTo>
                <a:close/>
              </a:path>
              <a:path w="195579" h="605789">
                <a:moveTo>
                  <a:pt x="2540" y="460883"/>
                </a:moveTo>
                <a:lnTo>
                  <a:pt x="0" y="460883"/>
                </a:lnTo>
                <a:lnTo>
                  <a:pt x="0" y="463423"/>
                </a:lnTo>
                <a:lnTo>
                  <a:pt x="2540" y="463423"/>
                </a:lnTo>
                <a:lnTo>
                  <a:pt x="2540" y="460883"/>
                </a:lnTo>
                <a:close/>
              </a:path>
              <a:path w="195579" h="605789">
                <a:moveTo>
                  <a:pt x="195580" y="464693"/>
                </a:moveTo>
                <a:lnTo>
                  <a:pt x="191770" y="464693"/>
                </a:lnTo>
                <a:lnTo>
                  <a:pt x="191770" y="465963"/>
                </a:lnTo>
                <a:lnTo>
                  <a:pt x="195580" y="465963"/>
                </a:lnTo>
                <a:lnTo>
                  <a:pt x="195580" y="464693"/>
                </a:lnTo>
                <a:close/>
              </a:path>
              <a:path w="195579" h="605789">
                <a:moveTo>
                  <a:pt x="195580" y="460883"/>
                </a:moveTo>
                <a:lnTo>
                  <a:pt x="191770" y="460883"/>
                </a:lnTo>
                <a:lnTo>
                  <a:pt x="191770" y="463423"/>
                </a:lnTo>
                <a:lnTo>
                  <a:pt x="195580" y="463423"/>
                </a:lnTo>
                <a:lnTo>
                  <a:pt x="195580" y="460883"/>
                </a:lnTo>
                <a:close/>
              </a:path>
              <a:path w="195579" h="605789">
                <a:moveTo>
                  <a:pt x="2540" y="458343"/>
                </a:moveTo>
                <a:lnTo>
                  <a:pt x="0" y="458343"/>
                </a:lnTo>
                <a:lnTo>
                  <a:pt x="0" y="459613"/>
                </a:lnTo>
                <a:lnTo>
                  <a:pt x="2540" y="459613"/>
                </a:lnTo>
                <a:lnTo>
                  <a:pt x="2540" y="458343"/>
                </a:lnTo>
                <a:close/>
              </a:path>
              <a:path w="195579" h="605789">
                <a:moveTo>
                  <a:pt x="2540" y="454533"/>
                </a:moveTo>
                <a:lnTo>
                  <a:pt x="0" y="454533"/>
                </a:lnTo>
                <a:lnTo>
                  <a:pt x="0" y="457073"/>
                </a:lnTo>
                <a:lnTo>
                  <a:pt x="2540" y="457073"/>
                </a:lnTo>
                <a:lnTo>
                  <a:pt x="2540" y="454533"/>
                </a:lnTo>
                <a:close/>
              </a:path>
              <a:path w="195579" h="605789">
                <a:moveTo>
                  <a:pt x="195580" y="458343"/>
                </a:moveTo>
                <a:lnTo>
                  <a:pt x="191770" y="458343"/>
                </a:lnTo>
                <a:lnTo>
                  <a:pt x="191770" y="459613"/>
                </a:lnTo>
                <a:lnTo>
                  <a:pt x="195580" y="459613"/>
                </a:lnTo>
                <a:lnTo>
                  <a:pt x="195580" y="458343"/>
                </a:lnTo>
                <a:close/>
              </a:path>
              <a:path w="195579" h="605789">
                <a:moveTo>
                  <a:pt x="195580" y="454533"/>
                </a:moveTo>
                <a:lnTo>
                  <a:pt x="191770" y="454533"/>
                </a:lnTo>
                <a:lnTo>
                  <a:pt x="191770" y="457073"/>
                </a:lnTo>
                <a:lnTo>
                  <a:pt x="195580" y="457073"/>
                </a:lnTo>
                <a:lnTo>
                  <a:pt x="195580" y="454533"/>
                </a:lnTo>
                <a:close/>
              </a:path>
              <a:path w="195579" h="605789">
                <a:moveTo>
                  <a:pt x="2540" y="451993"/>
                </a:moveTo>
                <a:lnTo>
                  <a:pt x="0" y="451993"/>
                </a:lnTo>
                <a:lnTo>
                  <a:pt x="0" y="453263"/>
                </a:lnTo>
                <a:lnTo>
                  <a:pt x="2540" y="453263"/>
                </a:lnTo>
                <a:lnTo>
                  <a:pt x="2540" y="451993"/>
                </a:lnTo>
                <a:close/>
              </a:path>
              <a:path w="195579" h="605789">
                <a:moveTo>
                  <a:pt x="2540" y="448183"/>
                </a:moveTo>
                <a:lnTo>
                  <a:pt x="0" y="448183"/>
                </a:lnTo>
                <a:lnTo>
                  <a:pt x="0" y="450723"/>
                </a:lnTo>
                <a:lnTo>
                  <a:pt x="2540" y="450723"/>
                </a:lnTo>
                <a:lnTo>
                  <a:pt x="2540" y="448183"/>
                </a:lnTo>
                <a:close/>
              </a:path>
              <a:path w="195579" h="605789">
                <a:moveTo>
                  <a:pt x="195580" y="451993"/>
                </a:moveTo>
                <a:lnTo>
                  <a:pt x="191770" y="451993"/>
                </a:lnTo>
                <a:lnTo>
                  <a:pt x="191770" y="453263"/>
                </a:lnTo>
                <a:lnTo>
                  <a:pt x="195580" y="453263"/>
                </a:lnTo>
                <a:lnTo>
                  <a:pt x="195580" y="451993"/>
                </a:lnTo>
                <a:close/>
              </a:path>
              <a:path w="195579" h="605789">
                <a:moveTo>
                  <a:pt x="195580" y="448183"/>
                </a:moveTo>
                <a:lnTo>
                  <a:pt x="191770" y="448183"/>
                </a:lnTo>
                <a:lnTo>
                  <a:pt x="191770" y="450723"/>
                </a:lnTo>
                <a:lnTo>
                  <a:pt x="195580" y="450723"/>
                </a:lnTo>
                <a:lnTo>
                  <a:pt x="195580" y="448183"/>
                </a:lnTo>
                <a:close/>
              </a:path>
              <a:path w="195579" h="605789">
                <a:moveTo>
                  <a:pt x="2540" y="445770"/>
                </a:moveTo>
                <a:lnTo>
                  <a:pt x="0" y="445770"/>
                </a:lnTo>
                <a:lnTo>
                  <a:pt x="0" y="446913"/>
                </a:lnTo>
                <a:lnTo>
                  <a:pt x="2540" y="446913"/>
                </a:lnTo>
                <a:lnTo>
                  <a:pt x="2540" y="445770"/>
                </a:lnTo>
                <a:close/>
              </a:path>
              <a:path w="195579" h="605789">
                <a:moveTo>
                  <a:pt x="2540" y="403733"/>
                </a:moveTo>
                <a:lnTo>
                  <a:pt x="0" y="403733"/>
                </a:lnTo>
                <a:lnTo>
                  <a:pt x="0" y="407670"/>
                </a:lnTo>
                <a:lnTo>
                  <a:pt x="2540" y="407670"/>
                </a:lnTo>
                <a:lnTo>
                  <a:pt x="2540" y="403733"/>
                </a:lnTo>
                <a:close/>
              </a:path>
              <a:path w="195579" h="605789">
                <a:moveTo>
                  <a:pt x="2540" y="401320"/>
                </a:moveTo>
                <a:lnTo>
                  <a:pt x="0" y="401320"/>
                </a:lnTo>
                <a:lnTo>
                  <a:pt x="0" y="402463"/>
                </a:lnTo>
                <a:lnTo>
                  <a:pt x="2540" y="402463"/>
                </a:lnTo>
                <a:lnTo>
                  <a:pt x="2540" y="401320"/>
                </a:lnTo>
                <a:close/>
              </a:path>
              <a:path w="195579" h="605789">
                <a:moveTo>
                  <a:pt x="2540" y="397383"/>
                </a:moveTo>
                <a:lnTo>
                  <a:pt x="0" y="397383"/>
                </a:lnTo>
                <a:lnTo>
                  <a:pt x="0" y="399923"/>
                </a:lnTo>
                <a:lnTo>
                  <a:pt x="2540" y="399923"/>
                </a:lnTo>
                <a:lnTo>
                  <a:pt x="2540" y="397383"/>
                </a:lnTo>
                <a:close/>
              </a:path>
              <a:path w="195579" h="605789">
                <a:moveTo>
                  <a:pt x="2540" y="394970"/>
                </a:moveTo>
                <a:lnTo>
                  <a:pt x="0" y="394970"/>
                </a:lnTo>
                <a:lnTo>
                  <a:pt x="0" y="396113"/>
                </a:lnTo>
                <a:lnTo>
                  <a:pt x="2540" y="396113"/>
                </a:lnTo>
                <a:lnTo>
                  <a:pt x="2540" y="394970"/>
                </a:lnTo>
                <a:close/>
              </a:path>
              <a:path w="195579" h="605789">
                <a:moveTo>
                  <a:pt x="2540" y="391033"/>
                </a:moveTo>
                <a:lnTo>
                  <a:pt x="0" y="391033"/>
                </a:lnTo>
                <a:lnTo>
                  <a:pt x="0" y="393573"/>
                </a:lnTo>
                <a:lnTo>
                  <a:pt x="2540" y="393573"/>
                </a:lnTo>
                <a:lnTo>
                  <a:pt x="2540" y="391033"/>
                </a:lnTo>
                <a:close/>
              </a:path>
              <a:path w="195579" h="605789">
                <a:moveTo>
                  <a:pt x="195580" y="445643"/>
                </a:moveTo>
                <a:lnTo>
                  <a:pt x="191770" y="445643"/>
                </a:lnTo>
                <a:lnTo>
                  <a:pt x="191770" y="446913"/>
                </a:lnTo>
                <a:lnTo>
                  <a:pt x="195580" y="446913"/>
                </a:lnTo>
                <a:lnTo>
                  <a:pt x="195580" y="445643"/>
                </a:lnTo>
                <a:close/>
              </a:path>
              <a:path w="195579" h="605789">
                <a:moveTo>
                  <a:pt x="195580" y="441833"/>
                </a:moveTo>
                <a:lnTo>
                  <a:pt x="191770" y="441833"/>
                </a:lnTo>
                <a:lnTo>
                  <a:pt x="191770" y="444373"/>
                </a:lnTo>
                <a:lnTo>
                  <a:pt x="195580" y="444373"/>
                </a:lnTo>
                <a:lnTo>
                  <a:pt x="195580" y="441833"/>
                </a:lnTo>
                <a:close/>
              </a:path>
              <a:path w="195579" h="605789">
                <a:moveTo>
                  <a:pt x="195580" y="439293"/>
                </a:moveTo>
                <a:lnTo>
                  <a:pt x="191770" y="439293"/>
                </a:lnTo>
                <a:lnTo>
                  <a:pt x="191770" y="440563"/>
                </a:lnTo>
                <a:lnTo>
                  <a:pt x="195580" y="440563"/>
                </a:lnTo>
                <a:lnTo>
                  <a:pt x="195580" y="439293"/>
                </a:lnTo>
                <a:close/>
              </a:path>
              <a:path w="195579" h="605789">
                <a:moveTo>
                  <a:pt x="195580" y="435483"/>
                </a:moveTo>
                <a:lnTo>
                  <a:pt x="191770" y="435483"/>
                </a:lnTo>
                <a:lnTo>
                  <a:pt x="191770" y="438023"/>
                </a:lnTo>
                <a:lnTo>
                  <a:pt x="195580" y="438023"/>
                </a:lnTo>
                <a:lnTo>
                  <a:pt x="195580" y="435483"/>
                </a:lnTo>
                <a:close/>
              </a:path>
              <a:path w="195579" h="605789">
                <a:moveTo>
                  <a:pt x="195580" y="432943"/>
                </a:moveTo>
                <a:lnTo>
                  <a:pt x="191770" y="432943"/>
                </a:lnTo>
                <a:lnTo>
                  <a:pt x="191770" y="434213"/>
                </a:lnTo>
                <a:lnTo>
                  <a:pt x="195580" y="434213"/>
                </a:lnTo>
                <a:lnTo>
                  <a:pt x="195580" y="432943"/>
                </a:lnTo>
                <a:close/>
              </a:path>
              <a:path w="195579" h="605789">
                <a:moveTo>
                  <a:pt x="195580" y="429133"/>
                </a:moveTo>
                <a:lnTo>
                  <a:pt x="191770" y="429133"/>
                </a:lnTo>
                <a:lnTo>
                  <a:pt x="191770" y="431673"/>
                </a:lnTo>
                <a:lnTo>
                  <a:pt x="195580" y="431673"/>
                </a:lnTo>
                <a:lnTo>
                  <a:pt x="195580" y="429133"/>
                </a:lnTo>
                <a:close/>
              </a:path>
              <a:path w="195579" h="605789">
                <a:moveTo>
                  <a:pt x="195580" y="426593"/>
                </a:moveTo>
                <a:lnTo>
                  <a:pt x="191770" y="426593"/>
                </a:lnTo>
                <a:lnTo>
                  <a:pt x="191770" y="427863"/>
                </a:lnTo>
                <a:lnTo>
                  <a:pt x="195580" y="427863"/>
                </a:lnTo>
                <a:lnTo>
                  <a:pt x="195580" y="426593"/>
                </a:lnTo>
                <a:close/>
              </a:path>
              <a:path w="195579" h="605789">
                <a:moveTo>
                  <a:pt x="195580" y="422783"/>
                </a:moveTo>
                <a:lnTo>
                  <a:pt x="191770" y="422783"/>
                </a:lnTo>
                <a:lnTo>
                  <a:pt x="191770" y="425323"/>
                </a:lnTo>
                <a:lnTo>
                  <a:pt x="195580" y="425323"/>
                </a:lnTo>
                <a:lnTo>
                  <a:pt x="195580" y="422783"/>
                </a:lnTo>
                <a:close/>
              </a:path>
              <a:path w="195579" h="605789">
                <a:moveTo>
                  <a:pt x="195580" y="420243"/>
                </a:moveTo>
                <a:lnTo>
                  <a:pt x="191770" y="420243"/>
                </a:lnTo>
                <a:lnTo>
                  <a:pt x="191770" y="421513"/>
                </a:lnTo>
                <a:lnTo>
                  <a:pt x="195580" y="421513"/>
                </a:lnTo>
                <a:lnTo>
                  <a:pt x="195580" y="420243"/>
                </a:lnTo>
                <a:close/>
              </a:path>
              <a:path w="195579" h="605789">
                <a:moveTo>
                  <a:pt x="195580" y="416433"/>
                </a:moveTo>
                <a:lnTo>
                  <a:pt x="191770" y="416433"/>
                </a:lnTo>
                <a:lnTo>
                  <a:pt x="191770" y="418973"/>
                </a:lnTo>
                <a:lnTo>
                  <a:pt x="195580" y="418973"/>
                </a:lnTo>
                <a:lnTo>
                  <a:pt x="195580" y="416433"/>
                </a:lnTo>
                <a:close/>
              </a:path>
              <a:path w="195579" h="605789">
                <a:moveTo>
                  <a:pt x="195580" y="413893"/>
                </a:moveTo>
                <a:lnTo>
                  <a:pt x="191770" y="413893"/>
                </a:lnTo>
                <a:lnTo>
                  <a:pt x="191770" y="415163"/>
                </a:lnTo>
                <a:lnTo>
                  <a:pt x="195580" y="415163"/>
                </a:lnTo>
                <a:lnTo>
                  <a:pt x="195580" y="413893"/>
                </a:lnTo>
                <a:close/>
              </a:path>
              <a:path w="195579" h="605789">
                <a:moveTo>
                  <a:pt x="195580" y="410083"/>
                </a:moveTo>
                <a:lnTo>
                  <a:pt x="191770" y="410083"/>
                </a:lnTo>
                <a:lnTo>
                  <a:pt x="191770" y="412623"/>
                </a:lnTo>
                <a:lnTo>
                  <a:pt x="195580" y="412623"/>
                </a:lnTo>
                <a:lnTo>
                  <a:pt x="195580" y="410083"/>
                </a:lnTo>
                <a:close/>
              </a:path>
              <a:path w="195579" h="605789">
                <a:moveTo>
                  <a:pt x="195580" y="407543"/>
                </a:moveTo>
                <a:lnTo>
                  <a:pt x="191770" y="407543"/>
                </a:lnTo>
                <a:lnTo>
                  <a:pt x="191770" y="408813"/>
                </a:lnTo>
                <a:lnTo>
                  <a:pt x="195580" y="408813"/>
                </a:lnTo>
                <a:lnTo>
                  <a:pt x="195580" y="407543"/>
                </a:lnTo>
                <a:close/>
              </a:path>
              <a:path w="195579" h="605789">
                <a:moveTo>
                  <a:pt x="195580" y="403733"/>
                </a:moveTo>
                <a:lnTo>
                  <a:pt x="191770" y="403733"/>
                </a:lnTo>
                <a:lnTo>
                  <a:pt x="191770" y="406273"/>
                </a:lnTo>
                <a:lnTo>
                  <a:pt x="195580" y="406273"/>
                </a:lnTo>
                <a:lnTo>
                  <a:pt x="195580" y="403733"/>
                </a:lnTo>
                <a:close/>
              </a:path>
              <a:path w="195579" h="605789">
                <a:moveTo>
                  <a:pt x="195580" y="401193"/>
                </a:moveTo>
                <a:lnTo>
                  <a:pt x="191770" y="401193"/>
                </a:lnTo>
                <a:lnTo>
                  <a:pt x="191770" y="402463"/>
                </a:lnTo>
                <a:lnTo>
                  <a:pt x="195580" y="402463"/>
                </a:lnTo>
                <a:lnTo>
                  <a:pt x="195580" y="401193"/>
                </a:lnTo>
                <a:close/>
              </a:path>
              <a:path w="195579" h="605789">
                <a:moveTo>
                  <a:pt x="195580" y="397383"/>
                </a:moveTo>
                <a:lnTo>
                  <a:pt x="191770" y="397383"/>
                </a:lnTo>
                <a:lnTo>
                  <a:pt x="191770" y="399923"/>
                </a:lnTo>
                <a:lnTo>
                  <a:pt x="195580" y="399923"/>
                </a:lnTo>
                <a:lnTo>
                  <a:pt x="195580" y="397383"/>
                </a:lnTo>
                <a:close/>
              </a:path>
              <a:path w="195579" h="605789">
                <a:moveTo>
                  <a:pt x="195580" y="394843"/>
                </a:moveTo>
                <a:lnTo>
                  <a:pt x="191770" y="394843"/>
                </a:lnTo>
                <a:lnTo>
                  <a:pt x="191770" y="396113"/>
                </a:lnTo>
                <a:lnTo>
                  <a:pt x="195580" y="396113"/>
                </a:lnTo>
                <a:lnTo>
                  <a:pt x="195580" y="394843"/>
                </a:lnTo>
                <a:close/>
              </a:path>
              <a:path w="195579" h="605789">
                <a:moveTo>
                  <a:pt x="195580" y="391033"/>
                </a:moveTo>
                <a:lnTo>
                  <a:pt x="191770" y="391033"/>
                </a:lnTo>
                <a:lnTo>
                  <a:pt x="191770" y="393573"/>
                </a:lnTo>
                <a:lnTo>
                  <a:pt x="195580" y="393573"/>
                </a:lnTo>
                <a:lnTo>
                  <a:pt x="195580" y="391033"/>
                </a:lnTo>
                <a:close/>
              </a:path>
              <a:path w="195579" h="605789">
                <a:moveTo>
                  <a:pt x="2540" y="388493"/>
                </a:moveTo>
                <a:lnTo>
                  <a:pt x="0" y="388493"/>
                </a:lnTo>
                <a:lnTo>
                  <a:pt x="0" y="389763"/>
                </a:lnTo>
                <a:lnTo>
                  <a:pt x="2540" y="389763"/>
                </a:lnTo>
                <a:lnTo>
                  <a:pt x="2540" y="388493"/>
                </a:lnTo>
                <a:close/>
              </a:path>
              <a:path w="195579" h="605789">
                <a:moveTo>
                  <a:pt x="2540" y="384683"/>
                </a:moveTo>
                <a:lnTo>
                  <a:pt x="0" y="384683"/>
                </a:lnTo>
                <a:lnTo>
                  <a:pt x="0" y="387223"/>
                </a:lnTo>
                <a:lnTo>
                  <a:pt x="2540" y="387223"/>
                </a:lnTo>
                <a:lnTo>
                  <a:pt x="2540" y="384683"/>
                </a:lnTo>
                <a:close/>
              </a:path>
              <a:path w="195579" h="605789">
                <a:moveTo>
                  <a:pt x="195580" y="388493"/>
                </a:moveTo>
                <a:lnTo>
                  <a:pt x="191770" y="388493"/>
                </a:lnTo>
                <a:lnTo>
                  <a:pt x="191770" y="389763"/>
                </a:lnTo>
                <a:lnTo>
                  <a:pt x="195580" y="389763"/>
                </a:lnTo>
                <a:lnTo>
                  <a:pt x="195580" y="388493"/>
                </a:lnTo>
                <a:close/>
              </a:path>
              <a:path w="195579" h="605789">
                <a:moveTo>
                  <a:pt x="195580" y="384683"/>
                </a:moveTo>
                <a:lnTo>
                  <a:pt x="191770" y="384683"/>
                </a:lnTo>
                <a:lnTo>
                  <a:pt x="191770" y="387223"/>
                </a:lnTo>
                <a:lnTo>
                  <a:pt x="195580" y="387223"/>
                </a:lnTo>
                <a:lnTo>
                  <a:pt x="195580" y="384683"/>
                </a:lnTo>
                <a:close/>
              </a:path>
              <a:path w="195579" h="605789">
                <a:moveTo>
                  <a:pt x="2540" y="379603"/>
                </a:moveTo>
                <a:lnTo>
                  <a:pt x="0" y="379603"/>
                </a:lnTo>
                <a:lnTo>
                  <a:pt x="0" y="383413"/>
                </a:lnTo>
                <a:lnTo>
                  <a:pt x="2540" y="383413"/>
                </a:lnTo>
                <a:lnTo>
                  <a:pt x="2540" y="379603"/>
                </a:lnTo>
                <a:close/>
              </a:path>
              <a:path w="195579" h="605789">
                <a:moveTo>
                  <a:pt x="195580" y="379603"/>
                </a:moveTo>
                <a:lnTo>
                  <a:pt x="191770" y="379603"/>
                </a:lnTo>
                <a:lnTo>
                  <a:pt x="191770" y="383413"/>
                </a:lnTo>
                <a:lnTo>
                  <a:pt x="195580" y="383413"/>
                </a:lnTo>
                <a:lnTo>
                  <a:pt x="195580" y="379603"/>
                </a:lnTo>
                <a:close/>
              </a:path>
              <a:path w="195579" h="605789">
                <a:moveTo>
                  <a:pt x="195580" y="549783"/>
                </a:moveTo>
                <a:lnTo>
                  <a:pt x="191770" y="549783"/>
                </a:lnTo>
                <a:lnTo>
                  <a:pt x="191770" y="601853"/>
                </a:lnTo>
                <a:lnTo>
                  <a:pt x="166370" y="601853"/>
                </a:lnTo>
                <a:lnTo>
                  <a:pt x="166370" y="604393"/>
                </a:lnTo>
                <a:lnTo>
                  <a:pt x="165100" y="604393"/>
                </a:lnTo>
                <a:lnTo>
                  <a:pt x="165100" y="605663"/>
                </a:lnTo>
                <a:lnTo>
                  <a:pt x="195580" y="605663"/>
                </a:lnTo>
                <a:lnTo>
                  <a:pt x="195580" y="549783"/>
                </a:lnTo>
                <a:close/>
              </a:path>
            </a:pathLst>
          </a:custGeom>
          <a:solidFill>
            <a:srgbClr val="7C52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4" name="bk object 4954"/>
          <p:cNvSpPr/>
          <p:nvPr/>
        </p:nvSpPr>
        <p:spPr>
          <a:xfrm>
            <a:off x="5737859" y="2951479"/>
            <a:ext cx="189230" cy="598170"/>
          </a:xfrm>
          <a:custGeom>
            <a:avLst/>
            <a:gdLst/>
            <a:ahLst/>
            <a:cxnLst/>
            <a:rect l="l" t="t" r="r" b="b"/>
            <a:pathLst>
              <a:path w="189229" h="598170">
                <a:moveTo>
                  <a:pt x="3810" y="59816"/>
                </a:moveTo>
                <a:lnTo>
                  <a:pt x="0" y="59816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59816"/>
                </a:lnTo>
                <a:close/>
              </a:path>
              <a:path w="189229" h="598170">
                <a:moveTo>
                  <a:pt x="3810" y="56007"/>
                </a:moveTo>
                <a:lnTo>
                  <a:pt x="0" y="56007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6007"/>
                </a:lnTo>
                <a:close/>
              </a:path>
              <a:path w="189229" h="598170">
                <a:moveTo>
                  <a:pt x="3810" y="53466"/>
                </a:moveTo>
                <a:lnTo>
                  <a:pt x="0" y="53466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53466"/>
                </a:lnTo>
                <a:close/>
              </a:path>
              <a:path w="189229" h="598170">
                <a:moveTo>
                  <a:pt x="3810" y="49657"/>
                </a:moveTo>
                <a:lnTo>
                  <a:pt x="0" y="49657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9657"/>
                </a:lnTo>
                <a:close/>
              </a:path>
              <a:path w="189229" h="598170">
                <a:moveTo>
                  <a:pt x="3810" y="47116"/>
                </a:moveTo>
                <a:lnTo>
                  <a:pt x="0" y="47116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7116"/>
                </a:lnTo>
                <a:close/>
              </a:path>
              <a:path w="189229" h="598170">
                <a:moveTo>
                  <a:pt x="3810" y="43307"/>
                </a:moveTo>
                <a:lnTo>
                  <a:pt x="0" y="43307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3307"/>
                </a:lnTo>
                <a:close/>
              </a:path>
              <a:path w="189229" h="598170">
                <a:moveTo>
                  <a:pt x="3810" y="40766"/>
                </a:moveTo>
                <a:lnTo>
                  <a:pt x="0" y="40766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40766"/>
                </a:lnTo>
                <a:close/>
              </a:path>
              <a:path w="189229" h="598170">
                <a:moveTo>
                  <a:pt x="3810" y="36957"/>
                </a:moveTo>
                <a:lnTo>
                  <a:pt x="0" y="36957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6957"/>
                </a:lnTo>
                <a:close/>
              </a:path>
              <a:path w="189229" h="598170">
                <a:moveTo>
                  <a:pt x="3810" y="34416"/>
                </a:moveTo>
                <a:lnTo>
                  <a:pt x="0" y="34416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4416"/>
                </a:lnTo>
                <a:close/>
              </a:path>
              <a:path w="189229" h="598170">
                <a:moveTo>
                  <a:pt x="3810" y="30607"/>
                </a:moveTo>
                <a:lnTo>
                  <a:pt x="0" y="30607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0607"/>
                </a:lnTo>
                <a:close/>
              </a:path>
              <a:path w="189229" h="598170">
                <a:moveTo>
                  <a:pt x="3810" y="28066"/>
                </a:moveTo>
                <a:lnTo>
                  <a:pt x="0" y="28066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8066"/>
                </a:lnTo>
                <a:close/>
              </a:path>
              <a:path w="189229" h="598170">
                <a:moveTo>
                  <a:pt x="3810" y="24257"/>
                </a:moveTo>
                <a:lnTo>
                  <a:pt x="0" y="24257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4257"/>
                </a:lnTo>
                <a:close/>
              </a:path>
              <a:path w="189229" h="598170">
                <a:moveTo>
                  <a:pt x="3810" y="21716"/>
                </a:moveTo>
                <a:lnTo>
                  <a:pt x="0" y="21716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716"/>
                </a:lnTo>
                <a:close/>
              </a:path>
              <a:path w="189229" h="598170">
                <a:moveTo>
                  <a:pt x="3810" y="17907"/>
                </a:moveTo>
                <a:lnTo>
                  <a:pt x="0" y="17907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7907"/>
                </a:lnTo>
                <a:close/>
              </a:path>
              <a:path w="189229" h="598170">
                <a:moveTo>
                  <a:pt x="3810" y="15366"/>
                </a:moveTo>
                <a:lnTo>
                  <a:pt x="0" y="15366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366"/>
                </a:lnTo>
                <a:close/>
              </a:path>
              <a:path w="189229" h="598170">
                <a:moveTo>
                  <a:pt x="3810" y="11557"/>
                </a:moveTo>
                <a:lnTo>
                  <a:pt x="0" y="11557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1557"/>
                </a:lnTo>
                <a:close/>
              </a:path>
              <a:path w="189229" h="598170">
                <a:moveTo>
                  <a:pt x="3810" y="9016"/>
                </a:moveTo>
                <a:lnTo>
                  <a:pt x="0" y="9016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9016"/>
                </a:lnTo>
                <a:close/>
              </a:path>
              <a:path w="189229" h="598170">
                <a:moveTo>
                  <a:pt x="3810" y="5207"/>
                </a:moveTo>
                <a:lnTo>
                  <a:pt x="0" y="5207"/>
                </a:lnTo>
                <a:lnTo>
                  <a:pt x="0" y="8889"/>
                </a:lnTo>
                <a:lnTo>
                  <a:pt x="3810" y="8889"/>
                </a:lnTo>
                <a:lnTo>
                  <a:pt x="3810" y="5207"/>
                </a:lnTo>
                <a:close/>
              </a:path>
              <a:path w="189229" h="598170">
                <a:moveTo>
                  <a:pt x="129539" y="2666"/>
                </a:moveTo>
                <a:lnTo>
                  <a:pt x="0" y="2666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29539" y="3810"/>
                </a:lnTo>
                <a:lnTo>
                  <a:pt x="129539" y="2666"/>
                </a:lnTo>
                <a:close/>
              </a:path>
              <a:path w="189229" h="598170">
                <a:moveTo>
                  <a:pt x="130810" y="1397"/>
                </a:moveTo>
                <a:lnTo>
                  <a:pt x="0" y="1397"/>
                </a:lnTo>
                <a:lnTo>
                  <a:pt x="0" y="2539"/>
                </a:lnTo>
                <a:lnTo>
                  <a:pt x="129539" y="2539"/>
                </a:lnTo>
                <a:lnTo>
                  <a:pt x="130810" y="2666"/>
                </a:lnTo>
                <a:lnTo>
                  <a:pt x="130810" y="1397"/>
                </a:lnTo>
                <a:close/>
              </a:path>
              <a:path w="189229" h="598170">
                <a:moveTo>
                  <a:pt x="133349" y="0"/>
                </a:moveTo>
                <a:lnTo>
                  <a:pt x="1269" y="0"/>
                </a:lnTo>
                <a:lnTo>
                  <a:pt x="1269" y="1397"/>
                </a:lnTo>
                <a:lnTo>
                  <a:pt x="133349" y="1397"/>
                </a:lnTo>
                <a:lnTo>
                  <a:pt x="133349" y="0"/>
                </a:lnTo>
                <a:close/>
              </a:path>
              <a:path w="189229" h="598170">
                <a:moveTo>
                  <a:pt x="3810" y="69850"/>
                </a:moveTo>
                <a:lnTo>
                  <a:pt x="0" y="6985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69850"/>
                </a:lnTo>
                <a:close/>
              </a:path>
              <a:path w="189229" h="598170">
                <a:moveTo>
                  <a:pt x="381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07950"/>
                </a:lnTo>
                <a:close/>
              </a:path>
              <a:path w="189229" h="598170">
                <a:moveTo>
                  <a:pt x="3810" y="120650"/>
                </a:moveTo>
                <a:lnTo>
                  <a:pt x="0" y="12065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20650"/>
                </a:lnTo>
                <a:close/>
              </a:path>
              <a:path w="189229" h="598170">
                <a:moveTo>
                  <a:pt x="189229" y="147320"/>
                </a:moveTo>
                <a:lnTo>
                  <a:pt x="187960" y="147320"/>
                </a:lnTo>
                <a:lnTo>
                  <a:pt x="187960" y="154940"/>
                </a:lnTo>
                <a:lnTo>
                  <a:pt x="186689" y="154940"/>
                </a:lnTo>
                <a:lnTo>
                  <a:pt x="186689" y="162560"/>
                </a:lnTo>
                <a:lnTo>
                  <a:pt x="185419" y="162560"/>
                </a:lnTo>
                <a:lnTo>
                  <a:pt x="185419" y="171450"/>
                </a:lnTo>
                <a:lnTo>
                  <a:pt x="189229" y="171450"/>
                </a:lnTo>
                <a:lnTo>
                  <a:pt x="189229" y="147320"/>
                </a:lnTo>
                <a:close/>
              </a:path>
              <a:path w="189229" h="598170">
                <a:moveTo>
                  <a:pt x="3810" y="171450"/>
                </a:moveTo>
                <a:lnTo>
                  <a:pt x="0" y="1714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171450"/>
                </a:lnTo>
                <a:close/>
              </a:path>
              <a:path w="189229" h="598170">
                <a:moveTo>
                  <a:pt x="189229" y="171450"/>
                </a:moveTo>
                <a:lnTo>
                  <a:pt x="185419" y="171450"/>
                </a:lnTo>
                <a:lnTo>
                  <a:pt x="185419" y="228600"/>
                </a:lnTo>
                <a:lnTo>
                  <a:pt x="189229" y="228600"/>
                </a:lnTo>
                <a:lnTo>
                  <a:pt x="189229" y="171450"/>
                </a:lnTo>
                <a:close/>
              </a:path>
              <a:path w="189229" h="598170">
                <a:moveTo>
                  <a:pt x="3810" y="228600"/>
                </a:moveTo>
                <a:lnTo>
                  <a:pt x="0" y="22860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28600"/>
                </a:lnTo>
                <a:close/>
              </a:path>
              <a:path w="189229" h="598170">
                <a:moveTo>
                  <a:pt x="189229" y="228600"/>
                </a:moveTo>
                <a:lnTo>
                  <a:pt x="185419" y="228600"/>
                </a:lnTo>
                <a:lnTo>
                  <a:pt x="185419" y="266700"/>
                </a:lnTo>
                <a:lnTo>
                  <a:pt x="189229" y="266700"/>
                </a:lnTo>
                <a:lnTo>
                  <a:pt x="189229" y="228600"/>
                </a:lnTo>
                <a:close/>
              </a:path>
              <a:path w="189229" h="598170">
                <a:moveTo>
                  <a:pt x="3810" y="322707"/>
                </a:moveTo>
                <a:lnTo>
                  <a:pt x="0" y="322707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22707"/>
                </a:lnTo>
                <a:close/>
              </a:path>
              <a:path w="189229" h="598170">
                <a:moveTo>
                  <a:pt x="189229" y="322707"/>
                </a:moveTo>
                <a:lnTo>
                  <a:pt x="185419" y="322707"/>
                </a:lnTo>
                <a:lnTo>
                  <a:pt x="185419" y="336550"/>
                </a:lnTo>
                <a:lnTo>
                  <a:pt x="189229" y="336550"/>
                </a:lnTo>
                <a:lnTo>
                  <a:pt x="189229" y="322707"/>
                </a:lnTo>
                <a:close/>
              </a:path>
              <a:path w="189229" h="598170">
                <a:moveTo>
                  <a:pt x="3810" y="320293"/>
                </a:moveTo>
                <a:lnTo>
                  <a:pt x="0" y="320293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0293"/>
                </a:lnTo>
                <a:close/>
              </a:path>
              <a:path w="189229" h="598170">
                <a:moveTo>
                  <a:pt x="189229" y="320293"/>
                </a:moveTo>
                <a:lnTo>
                  <a:pt x="185419" y="320293"/>
                </a:lnTo>
                <a:lnTo>
                  <a:pt x="185419" y="322579"/>
                </a:lnTo>
                <a:lnTo>
                  <a:pt x="189229" y="322579"/>
                </a:lnTo>
                <a:lnTo>
                  <a:pt x="189229" y="320293"/>
                </a:lnTo>
                <a:close/>
              </a:path>
              <a:path w="189229" h="598170">
                <a:moveTo>
                  <a:pt x="3810" y="316483"/>
                </a:moveTo>
                <a:lnTo>
                  <a:pt x="0" y="316483"/>
                </a:lnTo>
                <a:lnTo>
                  <a:pt x="0" y="320166"/>
                </a:lnTo>
                <a:lnTo>
                  <a:pt x="3810" y="320166"/>
                </a:lnTo>
                <a:lnTo>
                  <a:pt x="3810" y="316483"/>
                </a:lnTo>
                <a:close/>
              </a:path>
              <a:path w="189229" h="598170">
                <a:moveTo>
                  <a:pt x="189229" y="316483"/>
                </a:moveTo>
                <a:lnTo>
                  <a:pt x="185419" y="316483"/>
                </a:lnTo>
                <a:lnTo>
                  <a:pt x="185419" y="320166"/>
                </a:lnTo>
                <a:lnTo>
                  <a:pt x="189229" y="320166"/>
                </a:lnTo>
                <a:lnTo>
                  <a:pt x="189229" y="316483"/>
                </a:lnTo>
                <a:close/>
              </a:path>
              <a:path w="189229" h="598170">
                <a:moveTo>
                  <a:pt x="3810" y="313943"/>
                </a:moveTo>
                <a:lnTo>
                  <a:pt x="0" y="313943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13943"/>
                </a:lnTo>
                <a:close/>
              </a:path>
              <a:path w="189229" h="598170">
                <a:moveTo>
                  <a:pt x="189229" y="313943"/>
                </a:moveTo>
                <a:lnTo>
                  <a:pt x="185419" y="313943"/>
                </a:lnTo>
                <a:lnTo>
                  <a:pt x="185419" y="316229"/>
                </a:lnTo>
                <a:lnTo>
                  <a:pt x="189229" y="316229"/>
                </a:lnTo>
                <a:lnTo>
                  <a:pt x="189229" y="313943"/>
                </a:lnTo>
                <a:close/>
              </a:path>
              <a:path w="189229" h="598170">
                <a:moveTo>
                  <a:pt x="3810" y="310133"/>
                </a:moveTo>
                <a:lnTo>
                  <a:pt x="0" y="310133"/>
                </a:lnTo>
                <a:lnTo>
                  <a:pt x="0" y="313816"/>
                </a:lnTo>
                <a:lnTo>
                  <a:pt x="3810" y="313816"/>
                </a:lnTo>
                <a:lnTo>
                  <a:pt x="3810" y="310133"/>
                </a:lnTo>
                <a:close/>
              </a:path>
              <a:path w="189229" h="598170">
                <a:moveTo>
                  <a:pt x="189229" y="310133"/>
                </a:moveTo>
                <a:lnTo>
                  <a:pt x="185419" y="310133"/>
                </a:lnTo>
                <a:lnTo>
                  <a:pt x="185419" y="313816"/>
                </a:lnTo>
                <a:lnTo>
                  <a:pt x="189229" y="313816"/>
                </a:lnTo>
                <a:lnTo>
                  <a:pt x="189229" y="310133"/>
                </a:lnTo>
                <a:close/>
              </a:path>
              <a:path w="189229" h="598170">
                <a:moveTo>
                  <a:pt x="3810" y="307593"/>
                </a:moveTo>
                <a:lnTo>
                  <a:pt x="0" y="307593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7593"/>
                </a:lnTo>
                <a:close/>
              </a:path>
              <a:path w="189229" h="598170">
                <a:moveTo>
                  <a:pt x="189229" y="307593"/>
                </a:moveTo>
                <a:lnTo>
                  <a:pt x="185419" y="307593"/>
                </a:lnTo>
                <a:lnTo>
                  <a:pt x="185419" y="309879"/>
                </a:lnTo>
                <a:lnTo>
                  <a:pt x="189229" y="309879"/>
                </a:lnTo>
                <a:lnTo>
                  <a:pt x="189229" y="307593"/>
                </a:lnTo>
                <a:close/>
              </a:path>
              <a:path w="189229" h="598170">
                <a:moveTo>
                  <a:pt x="3810" y="303783"/>
                </a:moveTo>
                <a:lnTo>
                  <a:pt x="0" y="303783"/>
                </a:lnTo>
                <a:lnTo>
                  <a:pt x="0" y="307466"/>
                </a:lnTo>
                <a:lnTo>
                  <a:pt x="3810" y="307466"/>
                </a:lnTo>
                <a:lnTo>
                  <a:pt x="3810" y="303783"/>
                </a:lnTo>
                <a:close/>
              </a:path>
              <a:path w="189229" h="598170">
                <a:moveTo>
                  <a:pt x="189229" y="303783"/>
                </a:moveTo>
                <a:lnTo>
                  <a:pt x="185419" y="303783"/>
                </a:lnTo>
                <a:lnTo>
                  <a:pt x="185419" y="307466"/>
                </a:lnTo>
                <a:lnTo>
                  <a:pt x="189229" y="307466"/>
                </a:lnTo>
                <a:lnTo>
                  <a:pt x="189229" y="303783"/>
                </a:lnTo>
                <a:close/>
              </a:path>
              <a:path w="189229" h="598170">
                <a:moveTo>
                  <a:pt x="3810" y="301243"/>
                </a:moveTo>
                <a:lnTo>
                  <a:pt x="0" y="301243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301243"/>
                </a:lnTo>
                <a:close/>
              </a:path>
              <a:path w="189229" h="598170">
                <a:moveTo>
                  <a:pt x="189229" y="301243"/>
                </a:moveTo>
                <a:lnTo>
                  <a:pt x="185419" y="301243"/>
                </a:lnTo>
                <a:lnTo>
                  <a:pt x="185419" y="303529"/>
                </a:lnTo>
                <a:lnTo>
                  <a:pt x="189229" y="303529"/>
                </a:lnTo>
                <a:lnTo>
                  <a:pt x="189229" y="301243"/>
                </a:lnTo>
                <a:close/>
              </a:path>
              <a:path w="189229" h="598170">
                <a:moveTo>
                  <a:pt x="3810" y="297433"/>
                </a:moveTo>
                <a:lnTo>
                  <a:pt x="0" y="297433"/>
                </a:lnTo>
                <a:lnTo>
                  <a:pt x="0" y="301116"/>
                </a:lnTo>
                <a:lnTo>
                  <a:pt x="3810" y="301116"/>
                </a:lnTo>
                <a:lnTo>
                  <a:pt x="3810" y="297433"/>
                </a:lnTo>
                <a:close/>
              </a:path>
              <a:path w="189229" h="598170">
                <a:moveTo>
                  <a:pt x="189229" y="297433"/>
                </a:moveTo>
                <a:lnTo>
                  <a:pt x="185419" y="297433"/>
                </a:lnTo>
                <a:lnTo>
                  <a:pt x="185419" y="301116"/>
                </a:lnTo>
                <a:lnTo>
                  <a:pt x="189229" y="301116"/>
                </a:lnTo>
                <a:lnTo>
                  <a:pt x="189229" y="297433"/>
                </a:lnTo>
                <a:close/>
              </a:path>
              <a:path w="189229" h="598170">
                <a:moveTo>
                  <a:pt x="3810" y="294893"/>
                </a:moveTo>
                <a:lnTo>
                  <a:pt x="0" y="294893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4893"/>
                </a:lnTo>
                <a:close/>
              </a:path>
              <a:path w="189229" h="598170">
                <a:moveTo>
                  <a:pt x="189229" y="294893"/>
                </a:moveTo>
                <a:lnTo>
                  <a:pt x="185419" y="294893"/>
                </a:lnTo>
                <a:lnTo>
                  <a:pt x="185419" y="297179"/>
                </a:lnTo>
                <a:lnTo>
                  <a:pt x="189229" y="297179"/>
                </a:lnTo>
                <a:lnTo>
                  <a:pt x="189229" y="294893"/>
                </a:lnTo>
                <a:close/>
              </a:path>
              <a:path w="189229" h="598170">
                <a:moveTo>
                  <a:pt x="3810" y="291083"/>
                </a:moveTo>
                <a:lnTo>
                  <a:pt x="0" y="291083"/>
                </a:lnTo>
                <a:lnTo>
                  <a:pt x="0" y="294766"/>
                </a:lnTo>
                <a:lnTo>
                  <a:pt x="3810" y="294766"/>
                </a:lnTo>
                <a:lnTo>
                  <a:pt x="3810" y="291083"/>
                </a:lnTo>
                <a:close/>
              </a:path>
              <a:path w="189229" h="598170">
                <a:moveTo>
                  <a:pt x="189229" y="291083"/>
                </a:moveTo>
                <a:lnTo>
                  <a:pt x="185419" y="291083"/>
                </a:lnTo>
                <a:lnTo>
                  <a:pt x="185419" y="294766"/>
                </a:lnTo>
                <a:lnTo>
                  <a:pt x="189229" y="294766"/>
                </a:lnTo>
                <a:lnTo>
                  <a:pt x="189229" y="291083"/>
                </a:lnTo>
                <a:close/>
              </a:path>
              <a:path w="189229" h="598170">
                <a:moveTo>
                  <a:pt x="3810" y="288543"/>
                </a:moveTo>
                <a:lnTo>
                  <a:pt x="0" y="288543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8543"/>
                </a:lnTo>
                <a:close/>
              </a:path>
              <a:path w="189229" h="598170">
                <a:moveTo>
                  <a:pt x="189229" y="288543"/>
                </a:moveTo>
                <a:lnTo>
                  <a:pt x="185419" y="288543"/>
                </a:lnTo>
                <a:lnTo>
                  <a:pt x="185419" y="290829"/>
                </a:lnTo>
                <a:lnTo>
                  <a:pt x="189229" y="290829"/>
                </a:lnTo>
                <a:lnTo>
                  <a:pt x="189229" y="288543"/>
                </a:lnTo>
                <a:close/>
              </a:path>
              <a:path w="189229" h="598170">
                <a:moveTo>
                  <a:pt x="3810" y="284733"/>
                </a:moveTo>
                <a:lnTo>
                  <a:pt x="0" y="284733"/>
                </a:lnTo>
                <a:lnTo>
                  <a:pt x="0" y="288416"/>
                </a:lnTo>
                <a:lnTo>
                  <a:pt x="3810" y="288416"/>
                </a:lnTo>
                <a:lnTo>
                  <a:pt x="3810" y="284733"/>
                </a:lnTo>
                <a:close/>
              </a:path>
              <a:path w="189229" h="598170">
                <a:moveTo>
                  <a:pt x="189229" y="284733"/>
                </a:moveTo>
                <a:lnTo>
                  <a:pt x="185419" y="284733"/>
                </a:lnTo>
                <a:lnTo>
                  <a:pt x="185419" y="288416"/>
                </a:lnTo>
                <a:lnTo>
                  <a:pt x="189229" y="288416"/>
                </a:lnTo>
                <a:lnTo>
                  <a:pt x="189229" y="284733"/>
                </a:lnTo>
                <a:close/>
              </a:path>
              <a:path w="189229" h="598170">
                <a:moveTo>
                  <a:pt x="3810" y="275843"/>
                </a:moveTo>
                <a:lnTo>
                  <a:pt x="0" y="275843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5843"/>
                </a:lnTo>
                <a:close/>
              </a:path>
              <a:path w="189229" h="598170">
                <a:moveTo>
                  <a:pt x="189229" y="275843"/>
                </a:moveTo>
                <a:lnTo>
                  <a:pt x="185419" y="275843"/>
                </a:lnTo>
                <a:lnTo>
                  <a:pt x="185419" y="284479"/>
                </a:lnTo>
                <a:lnTo>
                  <a:pt x="189229" y="284479"/>
                </a:lnTo>
                <a:lnTo>
                  <a:pt x="189229" y="275843"/>
                </a:lnTo>
                <a:close/>
              </a:path>
              <a:path w="189229" h="598170">
                <a:moveTo>
                  <a:pt x="3810" y="272033"/>
                </a:moveTo>
                <a:lnTo>
                  <a:pt x="0" y="272033"/>
                </a:lnTo>
                <a:lnTo>
                  <a:pt x="0" y="275716"/>
                </a:lnTo>
                <a:lnTo>
                  <a:pt x="3810" y="275716"/>
                </a:lnTo>
                <a:lnTo>
                  <a:pt x="3810" y="272033"/>
                </a:lnTo>
                <a:close/>
              </a:path>
              <a:path w="189229" h="598170">
                <a:moveTo>
                  <a:pt x="189229" y="272033"/>
                </a:moveTo>
                <a:lnTo>
                  <a:pt x="185419" y="272033"/>
                </a:lnTo>
                <a:lnTo>
                  <a:pt x="185419" y="275716"/>
                </a:lnTo>
                <a:lnTo>
                  <a:pt x="189229" y="275716"/>
                </a:lnTo>
                <a:lnTo>
                  <a:pt x="189229" y="272033"/>
                </a:lnTo>
                <a:close/>
              </a:path>
              <a:path w="189229" h="598170">
                <a:moveTo>
                  <a:pt x="3810" y="269493"/>
                </a:moveTo>
                <a:lnTo>
                  <a:pt x="0" y="269493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9493"/>
                </a:lnTo>
                <a:close/>
              </a:path>
              <a:path w="189229" h="598170">
                <a:moveTo>
                  <a:pt x="189229" y="269493"/>
                </a:moveTo>
                <a:lnTo>
                  <a:pt x="185419" y="269493"/>
                </a:lnTo>
                <a:lnTo>
                  <a:pt x="185419" y="271779"/>
                </a:lnTo>
                <a:lnTo>
                  <a:pt x="189229" y="271779"/>
                </a:lnTo>
                <a:lnTo>
                  <a:pt x="189229" y="269493"/>
                </a:lnTo>
                <a:close/>
              </a:path>
              <a:path w="189229" h="598170">
                <a:moveTo>
                  <a:pt x="3810" y="266953"/>
                </a:moveTo>
                <a:lnTo>
                  <a:pt x="0" y="266953"/>
                </a:lnTo>
                <a:lnTo>
                  <a:pt x="0" y="269366"/>
                </a:lnTo>
                <a:lnTo>
                  <a:pt x="3810" y="269366"/>
                </a:lnTo>
                <a:lnTo>
                  <a:pt x="3810" y="266953"/>
                </a:lnTo>
                <a:close/>
              </a:path>
              <a:path w="189229" h="598170">
                <a:moveTo>
                  <a:pt x="189229" y="266953"/>
                </a:moveTo>
                <a:lnTo>
                  <a:pt x="185419" y="266953"/>
                </a:lnTo>
                <a:lnTo>
                  <a:pt x="185419" y="269366"/>
                </a:lnTo>
                <a:lnTo>
                  <a:pt x="189229" y="269366"/>
                </a:lnTo>
                <a:lnTo>
                  <a:pt x="189229" y="266953"/>
                </a:lnTo>
                <a:close/>
              </a:path>
              <a:path w="189229" h="598170">
                <a:moveTo>
                  <a:pt x="381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36550"/>
                </a:lnTo>
                <a:close/>
              </a:path>
              <a:path w="189229" h="598170">
                <a:moveTo>
                  <a:pt x="189229" y="336550"/>
                </a:moveTo>
                <a:lnTo>
                  <a:pt x="185419" y="336550"/>
                </a:lnTo>
                <a:lnTo>
                  <a:pt x="185419" y="374650"/>
                </a:lnTo>
                <a:lnTo>
                  <a:pt x="189229" y="374650"/>
                </a:lnTo>
                <a:lnTo>
                  <a:pt x="189229" y="336550"/>
                </a:lnTo>
                <a:close/>
              </a:path>
              <a:path w="189229" h="598170">
                <a:moveTo>
                  <a:pt x="189229" y="543560"/>
                </a:moveTo>
                <a:lnTo>
                  <a:pt x="185419" y="543560"/>
                </a:lnTo>
                <a:lnTo>
                  <a:pt x="185419" y="544829"/>
                </a:lnTo>
                <a:lnTo>
                  <a:pt x="189229" y="544829"/>
                </a:lnTo>
                <a:lnTo>
                  <a:pt x="189229" y="543560"/>
                </a:lnTo>
                <a:close/>
              </a:path>
              <a:path w="189229" h="598170">
                <a:moveTo>
                  <a:pt x="189229" y="539750"/>
                </a:moveTo>
                <a:lnTo>
                  <a:pt x="185419" y="539750"/>
                </a:lnTo>
                <a:lnTo>
                  <a:pt x="185419" y="542289"/>
                </a:lnTo>
                <a:lnTo>
                  <a:pt x="189229" y="542289"/>
                </a:lnTo>
                <a:lnTo>
                  <a:pt x="189229" y="539750"/>
                </a:lnTo>
                <a:close/>
              </a:path>
              <a:path w="189229" h="598170">
                <a:moveTo>
                  <a:pt x="189229" y="537210"/>
                </a:moveTo>
                <a:lnTo>
                  <a:pt x="185419" y="537210"/>
                </a:lnTo>
                <a:lnTo>
                  <a:pt x="185419" y="538479"/>
                </a:lnTo>
                <a:lnTo>
                  <a:pt x="189229" y="538479"/>
                </a:lnTo>
                <a:lnTo>
                  <a:pt x="189229" y="537210"/>
                </a:lnTo>
                <a:close/>
              </a:path>
              <a:path w="189229" h="598170">
                <a:moveTo>
                  <a:pt x="189229" y="533400"/>
                </a:moveTo>
                <a:lnTo>
                  <a:pt x="185419" y="533400"/>
                </a:lnTo>
                <a:lnTo>
                  <a:pt x="185419" y="535939"/>
                </a:lnTo>
                <a:lnTo>
                  <a:pt x="189229" y="535939"/>
                </a:lnTo>
                <a:lnTo>
                  <a:pt x="189229" y="533400"/>
                </a:lnTo>
                <a:close/>
              </a:path>
              <a:path w="189229" h="598170">
                <a:moveTo>
                  <a:pt x="189229" y="530860"/>
                </a:moveTo>
                <a:lnTo>
                  <a:pt x="185419" y="530860"/>
                </a:lnTo>
                <a:lnTo>
                  <a:pt x="185419" y="532129"/>
                </a:lnTo>
                <a:lnTo>
                  <a:pt x="189229" y="532129"/>
                </a:lnTo>
                <a:lnTo>
                  <a:pt x="189229" y="530860"/>
                </a:lnTo>
                <a:close/>
              </a:path>
              <a:path w="189229" h="598170">
                <a:moveTo>
                  <a:pt x="189229" y="527050"/>
                </a:moveTo>
                <a:lnTo>
                  <a:pt x="185419" y="527050"/>
                </a:lnTo>
                <a:lnTo>
                  <a:pt x="185419" y="529589"/>
                </a:lnTo>
                <a:lnTo>
                  <a:pt x="189229" y="529589"/>
                </a:lnTo>
                <a:lnTo>
                  <a:pt x="189229" y="527050"/>
                </a:lnTo>
                <a:close/>
              </a:path>
              <a:path w="189229" h="598170">
                <a:moveTo>
                  <a:pt x="189229" y="524510"/>
                </a:moveTo>
                <a:lnTo>
                  <a:pt x="185419" y="524510"/>
                </a:lnTo>
                <a:lnTo>
                  <a:pt x="185419" y="525779"/>
                </a:lnTo>
                <a:lnTo>
                  <a:pt x="189229" y="525779"/>
                </a:lnTo>
                <a:lnTo>
                  <a:pt x="189229" y="524510"/>
                </a:lnTo>
                <a:close/>
              </a:path>
              <a:path w="189229" h="598170">
                <a:moveTo>
                  <a:pt x="189229" y="520700"/>
                </a:moveTo>
                <a:lnTo>
                  <a:pt x="185419" y="520700"/>
                </a:lnTo>
                <a:lnTo>
                  <a:pt x="185419" y="523239"/>
                </a:lnTo>
                <a:lnTo>
                  <a:pt x="189229" y="523239"/>
                </a:lnTo>
                <a:lnTo>
                  <a:pt x="189229" y="520700"/>
                </a:lnTo>
                <a:close/>
              </a:path>
              <a:path w="189229" h="598170">
                <a:moveTo>
                  <a:pt x="2539" y="519429"/>
                </a:moveTo>
                <a:lnTo>
                  <a:pt x="1269" y="519429"/>
                </a:lnTo>
                <a:lnTo>
                  <a:pt x="1269" y="520700"/>
                </a:lnTo>
                <a:lnTo>
                  <a:pt x="2539" y="520700"/>
                </a:lnTo>
                <a:lnTo>
                  <a:pt x="2539" y="519429"/>
                </a:lnTo>
                <a:close/>
              </a:path>
              <a:path w="189229" h="598170">
                <a:moveTo>
                  <a:pt x="3810" y="518160"/>
                </a:moveTo>
                <a:lnTo>
                  <a:pt x="0" y="518160"/>
                </a:lnTo>
                <a:lnTo>
                  <a:pt x="0" y="519429"/>
                </a:lnTo>
                <a:lnTo>
                  <a:pt x="3810" y="519429"/>
                </a:lnTo>
                <a:lnTo>
                  <a:pt x="3810" y="518160"/>
                </a:lnTo>
                <a:close/>
              </a:path>
              <a:path w="189229" h="598170">
                <a:moveTo>
                  <a:pt x="3810" y="514350"/>
                </a:moveTo>
                <a:lnTo>
                  <a:pt x="0" y="514350"/>
                </a:lnTo>
                <a:lnTo>
                  <a:pt x="0" y="516889"/>
                </a:lnTo>
                <a:lnTo>
                  <a:pt x="3810" y="516889"/>
                </a:lnTo>
                <a:lnTo>
                  <a:pt x="3810" y="514350"/>
                </a:lnTo>
                <a:close/>
              </a:path>
              <a:path w="189229" h="598170">
                <a:moveTo>
                  <a:pt x="189229" y="518160"/>
                </a:moveTo>
                <a:lnTo>
                  <a:pt x="185419" y="518160"/>
                </a:lnTo>
                <a:lnTo>
                  <a:pt x="185419" y="519429"/>
                </a:lnTo>
                <a:lnTo>
                  <a:pt x="189229" y="519429"/>
                </a:lnTo>
                <a:lnTo>
                  <a:pt x="189229" y="518160"/>
                </a:lnTo>
                <a:close/>
              </a:path>
              <a:path w="189229" h="598170">
                <a:moveTo>
                  <a:pt x="189229" y="514350"/>
                </a:moveTo>
                <a:lnTo>
                  <a:pt x="185419" y="514350"/>
                </a:lnTo>
                <a:lnTo>
                  <a:pt x="185419" y="516889"/>
                </a:lnTo>
                <a:lnTo>
                  <a:pt x="189229" y="516889"/>
                </a:lnTo>
                <a:lnTo>
                  <a:pt x="189229" y="514350"/>
                </a:lnTo>
                <a:close/>
              </a:path>
              <a:path w="189229" h="598170">
                <a:moveTo>
                  <a:pt x="3810" y="511810"/>
                </a:moveTo>
                <a:lnTo>
                  <a:pt x="0" y="511810"/>
                </a:lnTo>
                <a:lnTo>
                  <a:pt x="0" y="513079"/>
                </a:lnTo>
                <a:lnTo>
                  <a:pt x="3810" y="513079"/>
                </a:lnTo>
                <a:lnTo>
                  <a:pt x="3810" y="511810"/>
                </a:lnTo>
                <a:close/>
              </a:path>
              <a:path w="189229" h="598170">
                <a:moveTo>
                  <a:pt x="3810" y="508000"/>
                </a:moveTo>
                <a:lnTo>
                  <a:pt x="0" y="508000"/>
                </a:lnTo>
                <a:lnTo>
                  <a:pt x="0" y="510539"/>
                </a:lnTo>
                <a:lnTo>
                  <a:pt x="3810" y="510539"/>
                </a:lnTo>
                <a:lnTo>
                  <a:pt x="3810" y="508000"/>
                </a:lnTo>
                <a:close/>
              </a:path>
              <a:path w="189229" h="598170">
                <a:moveTo>
                  <a:pt x="189229" y="511810"/>
                </a:moveTo>
                <a:lnTo>
                  <a:pt x="185419" y="511810"/>
                </a:lnTo>
                <a:lnTo>
                  <a:pt x="185419" y="513079"/>
                </a:lnTo>
                <a:lnTo>
                  <a:pt x="189229" y="513079"/>
                </a:lnTo>
                <a:lnTo>
                  <a:pt x="189229" y="511810"/>
                </a:lnTo>
                <a:close/>
              </a:path>
              <a:path w="189229" h="598170">
                <a:moveTo>
                  <a:pt x="189229" y="508000"/>
                </a:moveTo>
                <a:lnTo>
                  <a:pt x="185419" y="508000"/>
                </a:lnTo>
                <a:lnTo>
                  <a:pt x="185419" y="510539"/>
                </a:lnTo>
                <a:lnTo>
                  <a:pt x="189229" y="510539"/>
                </a:lnTo>
                <a:lnTo>
                  <a:pt x="189229" y="508000"/>
                </a:lnTo>
                <a:close/>
              </a:path>
              <a:path w="189229" h="598170">
                <a:moveTo>
                  <a:pt x="3810" y="505460"/>
                </a:moveTo>
                <a:lnTo>
                  <a:pt x="0" y="505460"/>
                </a:lnTo>
                <a:lnTo>
                  <a:pt x="0" y="506729"/>
                </a:lnTo>
                <a:lnTo>
                  <a:pt x="3810" y="506729"/>
                </a:lnTo>
                <a:lnTo>
                  <a:pt x="3810" y="505460"/>
                </a:lnTo>
                <a:close/>
              </a:path>
              <a:path w="189229" h="598170">
                <a:moveTo>
                  <a:pt x="3810" y="501650"/>
                </a:moveTo>
                <a:lnTo>
                  <a:pt x="0" y="501650"/>
                </a:lnTo>
                <a:lnTo>
                  <a:pt x="0" y="504189"/>
                </a:lnTo>
                <a:lnTo>
                  <a:pt x="3810" y="504189"/>
                </a:lnTo>
                <a:lnTo>
                  <a:pt x="3810" y="501650"/>
                </a:lnTo>
                <a:close/>
              </a:path>
              <a:path w="189229" h="598170">
                <a:moveTo>
                  <a:pt x="189229" y="505460"/>
                </a:moveTo>
                <a:lnTo>
                  <a:pt x="186689" y="505460"/>
                </a:lnTo>
                <a:lnTo>
                  <a:pt x="186689" y="506729"/>
                </a:lnTo>
                <a:lnTo>
                  <a:pt x="189229" y="506729"/>
                </a:lnTo>
                <a:lnTo>
                  <a:pt x="189229" y="505460"/>
                </a:lnTo>
                <a:close/>
              </a:path>
              <a:path w="189229" h="598170">
                <a:moveTo>
                  <a:pt x="189229" y="501650"/>
                </a:moveTo>
                <a:lnTo>
                  <a:pt x="186689" y="501650"/>
                </a:lnTo>
                <a:lnTo>
                  <a:pt x="186689" y="504189"/>
                </a:lnTo>
                <a:lnTo>
                  <a:pt x="189229" y="504189"/>
                </a:lnTo>
                <a:lnTo>
                  <a:pt x="189229" y="501650"/>
                </a:lnTo>
                <a:close/>
              </a:path>
              <a:path w="189229" h="598170">
                <a:moveTo>
                  <a:pt x="3810" y="499110"/>
                </a:moveTo>
                <a:lnTo>
                  <a:pt x="0" y="499110"/>
                </a:lnTo>
                <a:lnTo>
                  <a:pt x="0" y="500379"/>
                </a:lnTo>
                <a:lnTo>
                  <a:pt x="3810" y="500379"/>
                </a:lnTo>
                <a:lnTo>
                  <a:pt x="3810" y="499110"/>
                </a:lnTo>
                <a:close/>
              </a:path>
              <a:path w="189229" h="598170">
                <a:moveTo>
                  <a:pt x="3810" y="495300"/>
                </a:moveTo>
                <a:lnTo>
                  <a:pt x="0" y="495300"/>
                </a:lnTo>
                <a:lnTo>
                  <a:pt x="0" y="497839"/>
                </a:lnTo>
                <a:lnTo>
                  <a:pt x="3810" y="497839"/>
                </a:lnTo>
                <a:lnTo>
                  <a:pt x="3810" y="495300"/>
                </a:lnTo>
                <a:close/>
              </a:path>
              <a:path w="189229" h="598170">
                <a:moveTo>
                  <a:pt x="189229" y="499110"/>
                </a:moveTo>
                <a:lnTo>
                  <a:pt x="186689" y="499110"/>
                </a:lnTo>
                <a:lnTo>
                  <a:pt x="186689" y="500379"/>
                </a:lnTo>
                <a:lnTo>
                  <a:pt x="189229" y="500379"/>
                </a:lnTo>
                <a:lnTo>
                  <a:pt x="189229" y="499110"/>
                </a:lnTo>
                <a:close/>
              </a:path>
              <a:path w="189229" h="598170">
                <a:moveTo>
                  <a:pt x="189229" y="495300"/>
                </a:moveTo>
                <a:lnTo>
                  <a:pt x="186689" y="495300"/>
                </a:lnTo>
                <a:lnTo>
                  <a:pt x="186689" y="497839"/>
                </a:lnTo>
                <a:lnTo>
                  <a:pt x="189229" y="497839"/>
                </a:lnTo>
                <a:lnTo>
                  <a:pt x="189229" y="495300"/>
                </a:lnTo>
                <a:close/>
              </a:path>
              <a:path w="189229" h="598170">
                <a:moveTo>
                  <a:pt x="3810" y="492760"/>
                </a:moveTo>
                <a:lnTo>
                  <a:pt x="0" y="492760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92760"/>
                </a:lnTo>
                <a:close/>
              </a:path>
              <a:path w="189229" h="598170">
                <a:moveTo>
                  <a:pt x="3810" y="488950"/>
                </a:moveTo>
                <a:lnTo>
                  <a:pt x="0" y="488950"/>
                </a:lnTo>
                <a:lnTo>
                  <a:pt x="0" y="491489"/>
                </a:lnTo>
                <a:lnTo>
                  <a:pt x="3810" y="491489"/>
                </a:lnTo>
                <a:lnTo>
                  <a:pt x="3810" y="488950"/>
                </a:lnTo>
                <a:close/>
              </a:path>
              <a:path w="189229" h="598170">
                <a:moveTo>
                  <a:pt x="189229" y="492760"/>
                </a:moveTo>
                <a:lnTo>
                  <a:pt x="186689" y="492760"/>
                </a:lnTo>
                <a:lnTo>
                  <a:pt x="186689" y="494029"/>
                </a:lnTo>
                <a:lnTo>
                  <a:pt x="189229" y="494029"/>
                </a:lnTo>
                <a:lnTo>
                  <a:pt x="189229" y="492760"/>
                </a:lnTo>
                <a:close/>
              </a:path>
              <a:path w="189229" h="598170">
                <a:moveTo>
                  <a:pt x="189229" y="488950"/>
                </a:moveTo>
                <a:lnTo>
                  <a:pt x="186689" y="488950"/>
                </a:lnTo>
                <a:lnTo>
                  <a:pt x="186689" y="491489"/>
                </a:lnTo>
                <a:lnTo>
                  <a:pt x="189229" y="491489"/>
                </a:lnTo>
                <a:lnTo>
                  <a:pt x="189229" y="488950"/>
                </a:lnTo>
                <a:close/>
              </a:path>
              <a:path w="189229" h="598170">
                <a:moveTo>
                  <a:pt x="3810" y="486410"/>
                </a:moveTo>
                <a:lnTo>
                  <a:pt x="0" y="486410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6410"/>
                </a:lnTo>
                <a:close/>
              </a:path>
              <a:path w="189229" h="598170">
                <a:moveTo>
                  <a:pt x="3810" y="482600"/>
                </a:moveTo>
                <a:lnTo>
                  <a:pt x="0" y="482600"/>
                </a:lnTo>
                <a:lnTo>
                  <a:pt x="0" y="485139"/>
                </a:lnTo>
                <a:lnTo>
                  <a:pt x="3810" y="485139"/>
                </a:lnTo>
                <a:lnTo>
                  <a:pt x="3810" y="482600"/>
                </a:lnTo>
                <a:close/>
              </a:path>
              <a:path w="189229" h="598170">
                <a:moveTo>
                  <a:pt x="189229" y="486410"/>
                </a:moveTo>
                <a:lnTo>
                  <a:pt x="185419" y="486410"/>
                </a:lnTo>
                <a:lnTo>
                  <a:pt x="185419" y="487679"/>
                </a:lnTo>
                <a:lnTo>
                  <a:pt x="189229" y="487679"/>
                </a:lnTo>
                <a:lnTo>
                  <a:pt x="189229" y="486410"/>
                </a:lnTo>
                <a:close/>
              </a:path>
              <a:path w="189229" h="598170">
                <a:moveTo>
                  <a:pt x="189229" y="482600"/>
                </a:moveTo>
                <a:lnTo>
                  <a:pt x="185419" y="482600"/>
                </a:lnTo>
                <a:lnTo>
                  <a:pt x="185419" y="485139"/>
                </a:lnTo>
                <a:lnTo>
                  <a:pt x="189229" y="485139"/>
                </a:lnTo>
                <a:lnTo>
                  <a:pt x="189229" y="482600"/>
                </a:lnTo>
                <a:close/>
              </a:path>
              <a:path w="189229" h="598170">
                <a:moveTo>
                  <a:pt x="3810" y="480060"/>
                </a:moveTo>
                <a:lnTo>
                  <a:pt x="0" y="480060"/>
                </a:lnTo>
                <a:lnTo>
                  <a:pt x="0" y="481329"/>
                </a:lnTo>
                <a:lnTo>
                  <a:pt x="3810" y="481329"/>
                </a:lnTo>
                <a:lnTo>
                  <a:pt x="3810" y="480060"/>
                </a:lnTo>
                <a:close/>
              </a:path>
              <a:path w="189229" h="598170">
                <a:moveTo>
                  <a:pt x="3810" y="476250"/>
                </a:moveTo>
                <a:lnTo>
                  <a:pt x="0" y="476250"/>
                </a:lnTo>
                <a:lnTo>
                  <a:pt x="0" y="478789"/>
                </a:lnTo>
                <a:lnTo>
                  <a:pt x="3810" y="478789"/>
                </a:lnTo>
                <a:lnTo>
                  <a:pt x="3810" y="476250"/>
                </a:lnTo>
                <a:close/>
              </a:path>
              <a:path w="189229" h="598170">
                <a:moveTo>
                  <a:pt x="189229" y="480060"/>
                </a:moveTo>
                <a:lnTo>
                  <a:pt x="185419" y="480060"/>
                </a:lnTo>
                <a:lnTo>
                  <a:pt x="185419" y="481329"/>
                </a:lnTo>
                <a:lnTo>
                  <a:pt x="189229" y="481329"/>
                </a:lnTo>
                <a:lnTo>
                  <a:pt x="189229" y="480060"/>
                </a:lnTo>
                <a:close/>
              </a:path>
              <a:path w="189229" h="598170">
                <a:moveTo>
                  <a:pt x="189229" y="476250"/>
                </a:moveTo>
                <a:lnTo>
                  <a:pt x="185419" y="476250"/>
                </a:lnTo>
                <a:lnTo>
                  <a:pt x="185419" y="478789"/>
                </a:lnTo>
                <a:lnTo>
                  <a:pt x="189229" y="478789"/>
                </a:lnTo>
                <a:lnTo>
                  <a:pt x="189229" y="476250"/>
                </a:lnTo>
                <a:close/>
              </a:path>
              <a:path w="189229" h="598170">
                <a:moveTo>
                  <a:pt x="3810" y="473710"/>
                </a:moveTo>
                <a:lnTo>
                  <a:pt x="0" y="473710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73710"/>
                </a:lnTo>
                <a:close/>
              </a:path>
              <a:path w="189229" h="598170">
                <a:moveTo>
                  <a:pt x="3810" y="469900"/>
                </a:moveTo>
                <a:lnTo>
                  <a:pt x="0" y="469900"/>
                </a:lnTo>
                <a:lnTo>
                  <a:pt x="0" y="472439"/>
                </a:lnTo>
                <a:lnTo>
                  <a:pt x="3810" y="472439"/>
                </a:lnTo>
                <a:lnTo>
                  <a:pt x="3810" y="469900"/>
                </a:lnTo>
                <a:close/>
              </a:path>
              <a:path w="189229" h="598170">
                <a:moveTo>
                  <a:pt x="189229" y="473710"/>
                </a:moveTo>
                <a:lnTo>
                  <a:pt x="185419" y="473710"/>
                </a:lnTo>
                <a:lnTo>
                  <a:pt x="185419" y="474979"/>
                </a:lnTo>
                <a:lnTo>
                  <a:pt x="189229" y="474979"/>
                </a:lnTo>
                <a:lnTo>
                  <a:pt x="189229" y="473710"/>
                </a:lnTo>
                <a:close/>
              </a:path>
              <a:path w="189229" h="598170">
                <a:moveTo>
                  <a:pt x="189229" y="469900"/>
                </a:moveTo>
                <a:lnTo>
                  <a:pt x="185419" y="469900"/>
                </a:lnTo>
                <a:lnTo>
                  <a:pt x="185419" y="472439"/>
                </a:lnTo>
                <a:lnTo>
                  <a:pt x="189229" y="472439"/>
                </a:lnTo>
                <a:lnTo>
                  <a:pt x="189229" y="469900"/>
                </a:lnTo>
                <a:close/>
              </a:path>
              <a:path w="189229" h="598170">
                <a:moveTo>
                  <a:pt x="3810" y="467360"/>
                </a:moveTo>
                <a:lnTo>
                  <a:pt x="0" y="467360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7360"/>
                </a:lnTo>
                <a:close/>
              </a:path>
              <a:path w="189229" h="598170">
                <a:moveTo>
                  <a:pt x="3810" y="463550"/>
                </a:moveTo>
                <a:lnTo>
                  <a:pt x="0" y="463550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63550"/>
                </a:lnTo>
                <a:close/>
              </a:path>
              <a:path w="189229" h="598170">
                <a:moveTo>
                  <a:pt x="189229" y="467360"/>
                </a:moveTo>
                <a:lnTo>
                  <a:pt x="185419" y="467360"/>
                </a:lnTo>
                <a:lnTo>
                  <a:pt x="185419" y="468629"/>
                </a:lnTo>
                <a:lnTo>
                  <a:pt x="189229" y="468629"/>
                </a:lnTo>
                <a:lnTo>
                  <a:pt x="189229" y="467360"/>
                </a:lnTo>
                <a:close/>
              </a:path>
              <a:path w="189229" h="598170">
                <a:moveTo>
                  <a:pt x="189229" y="463550"/>
                </a:moveTo>
                <a:lnTo>
                  <a:pt x="185419" y="463550"/>
                </a:lnTo>
                <a:lnTo>
                  <a:pt x="185419" y="466089"/>
                </a:lnTo>
                <a:lnTo>
                  <a:pt x="189229" y="466089"/>
                </a:lnTo>
                <a:lnTo>
                  <a:pt x="189229" y="463550"/>
                </a:lnTo>
                <a:close/>
              </a:path>
              <a:path w="189229" h="598170">
                <a:moveTo>
                  <a:pt x="3810" y="461010"/>
                </a:moveTo>
                <a:lnTo>
                  <a:pt x="0" y="461010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61010"/>
                </a:lnTo>
                <a:close/>
              </a:path>
              <a:path w="189229" h="598170">
                <a:moveTo>
                  <a:pt x="3810" y="457200"/>
                </a:moveTo>
                <a:lnTo>
                  <a:pt x="0" y="457200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57200"/>
                </a:lnTo>
                <a:close/>
              </a:path>
              <a:path w="189229" h="598170">
                <a:moveTo>
                  <a:pt x="189229" y="461010"/>
                </a:moveTo>
                <a:lnTo>
                  <a:pt x="185419" y="461010"/>
                </a:lnTo>
                <a:lnTo>
                  <a:pt x="185419" y="462279"/>
                </a:lnTo>
                <a:lnTo>
                  <a:pt x="189229" y="462279"/>
                </a:lnTo>
                <a:lnTo>
                  <a:pt x="189229" y="461010"/>
                </a:lnTo>
                <a:close/>
              </a:path>
              <a:path w="189229" h="598170">
                <a:moveTo>
                  <a:pt x="189229" y="457200"/>
                </a:moveTo>
                <a:lnTo>
                  <a:pt x="185419" y="457200"/>
                </a:lnTo>
                <a:lnTo>
                  <a:pt x="185419" y="459739"/>
                </a:lnTo>
                <a:lnTo>
                  <a:pt x="189229" y="459739"/>
                </a:lnTo>
                <a:lnTo>
                  <a:pt x="189229" y="457200"/>
                </a:lnTo>
                <a:close/>
              </a:path>
              <a:path w="189229" h="598170">
                <a:moveTo>
                  <a:pt x="3810" y="454660"/>
                </a:moveTo>
                <a:lnTo>
                  <a:pt x="0" y="45466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54660"/>
                </a:lnTo>
                <a:close/>
              </a:path>
              <a:path w="189229" h="598170">
                <a:moveTo>
                  <a:pt x="3810" y="450850"/>
                </a:moveTo>
                <a:lnTo>
                  <a:pt x="0" y="450850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50850"/>
                </a:lnTo>
                <a:close/>
              </a:path>
              <a:path w="189229" h="598170">
                <a:moveTo>
                  <a:pt x="189229" y="454660"/>
                </a:moveTo>
                <a:lnTo>
                  <a:pt x="185419" y="454660"/>
                </a:lnTo>
                <a:lnTo>
                  <a:pt x="185419" y="455929"/>
                </a:lnTo>
                <a:lnTo>
                  <a:pt x="189229" y="455929"/>
                </a:lnTo>
                <a:lnTo>
                  <a:pt x="189229" y="454660"/>
                </a:lnTo>
                <a:close/>
              </a:path>
              <a:path w="189229" h="598170">
                <a:moveTo>
                  <a:pt x="189229" y="450850"/>
                </a:moveTo>
                <a:lnTo>
                  <a:pt x="185419" y="450850"/>
                </a:lnTo>
                <a:lnTo>
                  <a:pt x="185419" y="453389"/>
                </a:lnTo>
                <a:lnTo>
                  <a:pt x="189229" y="453389"/>
                </a:lnTo>
                <a:lnTo>
                  <a:pt x="189229" y="450850"/>
                </a:lnTo>
                <a:close/>
              </a:path>
              <a:path w="189229" h="598170">
                <a:moveTo>
                  <a:pt x="3810" y="448310"/>
                </a:moveTo>
                <a:lnTo>
                  <a:pt x="0" y="44831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8310"/>
                </a:lnTo>
                <a:close/>
              </a:path>
              <a:path w="189229" h="598170">
                <a:moveTo>
                  <a:pt x="3810" y="444500"/>
                </a:moveTo>
                <a:lnTo>
                  <a:pt x="0" y="444500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4500"/>
                </a:lnTo>
                <a:close/>
              </a:path>
              <a:path w="189229" h="598170">
                <a:moveTo>
                  <a:pt x="189229" y="448310"/>
                </a:moveTo>
                <a:lnTo>
                  <a:pt x="185419" y="448310"/>
                </a:lnTo>
                <a:lnTo>
                  <a:pt x="185419" y="449579"/>
                </a:lnTo>
                <a:lnTo>
                  <a:pt x="189229" y="449579"/>
                </a:lnTo>
                <a:lnTo>
                  <a:pt x="189229" y="448310"/>
                </a:lnTo>
                <a:close/>
              </a:path>
              <a:path w="189229" h="598170">
                <a:moveTo>
                  <a:pt x="189229" y="444500"/>
                </a:moveTo>
                <a:lnTo>
                  <a:pt x="185419" y="444500"/>
                </a:lnTo>
                <a:lnTo>
                  <a:pt x="185419" y="447039"/>
                </a:lnTo>
                <a:lnTo>
                  <a:pt x="189229" y="447039"/>
                </a:lnTo>
                <a:lnTo>
                  <a:pt x="189229" y="444500"/>
                </a:lnTo>
                <a:close/>
              </a:path>
              <a:path w="189229" h="598170">
                <a:moveTo>
                  <a:pt x="3810" y="442087"/>
                </a:moveTo>
                <a:lnTo>
                  <a:pt x="0" y="442087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42087"/>
                </a:lnTo>
                <a:close/>
              </a:path>
              <a:path w="189229" h="598170">
                <a:moveTo>
                  <a:pt x="3809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10" y="402589"/>
                </a:lnTo>
                <a:lnTo>
                  <a:pt x="3809" y="400050"/>
                </a:lnTo>
                <a:close/>
              </a:path>
              <a:path w="189229" h="598170">
                <a:moveTo>
                  <a:pt x="3810" y="397637"/>
                </a:moveTo>
                <a:lnTo>
                  <a:pt x="0" y="397637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7637"/>
                </a:lnTo>
                <a:close/>
              </a:path>
              <a:path w="189229" h="598170">
                <a:moveTo>
                  <a:pt x="3810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3700"/>
                </a:lnTo>
                <a:close/>
              </a:path>
              <a:path w="189229" h="598170">
                <a:moveTo>
                  <a:pt x="3810" y="391287"/>
                </a:moveTo>
                <a:lnTo>
                  <a:pt x="0" y="391287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1287"/>
                </a:lnTo>
                <a:close/>
              </a:path>
              <a:path w="189229" h="598170">
                <a:moveTo>
                  <a:pt x="3810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7350"/>
                </a:lnTo>
                <a:close/>
              </a:path>
              <a:path w="189229" h="598170">
                <a:moveTo>
                  <a:pt x="189229" y="441960"/>
                </a:moveTo>
                <a:lnTo>
                  <a:pt x="185419" y="441960"/>
                </a:lnTo>
                <a:lnTo>
                  <a:pt x="185419" y="443229"/>
                </a:lnTo>
                <a:lnTo>
                  <a:pt x="189229" y="443229"/>
                </a:lnTo>
                <a:lnTo>
                  <a:pt x="189229" y="441960"/>
                </a:lnTo>
                <a:close/>
              </a:path>
              <a:path w="189229" h="598170">
                <a:moveTo>
                  <a:pt x="189229" y="438150"/>
                </a:moveTo>
                <a:lnTo>
                  <a:pt x="185419" y="438150"/>
                </a:lnTo>
                <a:lnTo>
                  <a:pt x="185419" y="440689"/>
                </a:lnTo>
                <a:lnTo>
                  <a:pt x="189229" y="440689"/>
                </a:lnTo>
                <a:lnTo>
                  <a:pt x="189229" y="438150"/>
                </a:lnTo>
                <a:close/>
              </a:path>
              <a:path w="189229" h="598170">
                <a:moveTo>
                  <a:pt x="189229" y="435610"/>
                </a:moveTo>
                <a:lnTo>
                  <a:pt x="185419" y="435610"/>
                </a:lnTo>
                <a:lnTo>
                  <a:pt x="185419" y="436879"/>
                </a:lnTo>
                <a:lnTo>
                  <a:pt x="189229" y="436879"/>
                </a:lnTo>
                <a:lnTo>
                  <a:pt x="189229" y="435610"/>
                </a:lnTo>
                <a:close/>
              </a:path>
              <a:path w="189229" h="598170">
                <a:moveTo>
                  <a:pt x="189229" y="431800"/>
                </a:moveTo>
                <a:lnTo>
                  <a:pt x="185419" y="431800"/>
                </a:lnTo>
                <a:lnTo>
                  <a:pt x="185419" y="434339"/>
                </a:lnTo>
                <a:lnTo>
                  <a:pt x="189229" y="434339"/>
                </a:lnTo>
                <a:lnTo>
                  <a:pt x="189229" y="431800"/>
                </a:lnTo>
                <a:close/>
              </a:path>
              <a:path w="189229" h="598170">
                <a:moveTo>
                  <a:pt x="189229" y="429260"/>
                </a:moveTo>
                <a:lnTo>
                  <a:pt x="185419" y="429260"/>
                </a:lnTo>
                <a:lnTo>
                  <a:pt x="185419" y="430529"/>
                </a:lnTo>
                <a:lnTo>
                  <a:pt x="189229" y="430529"/>
                </a:lnTo>
                <a:lnTo>
                  <a:pt x="189229" y="429260"/>
                </a:lnTo>
                <a:close/>
              </a:path>
              <a:path w="189229" h="598170">
                <a:moveTo>
                  <a:pt x="189229" y="425450"/>
                </a:moveTo>
                <a:lnTo>
                  <a:pt x="185419" y="425450"/>
                </a:lnTo>
                <a:lnTo>
                  <a:pt x="185419" y="427989"/>
                </a:lnTo>
                <a:lnTo>
                  <a:pt x="189229" y="427989"/>
                </a:lnTo>
                <a:lnTo>
                  <a:pt x="189229" y="425450"/>
                </a:lnTo>
                <a:close/>
              </a:path>
              <a:path w="189229" h="598170">
                <a:moveTo>
                  <a:pt x="189229" y="422910"/>
                </a:moveTo>
                <a:lnTo>
                  <a:pt x="185419" y="422910"/>
                </a:lnTo>
                <a:lnTo>
                  <a:pt x="185419" y="424179"/>
                </a:lnTo>
                <a:lnTo>
                  <a:pt x="189229" y="424179"/>
                </a:lnTo>
                <a:lnTo>
                  <a:pt x="189229" y="422910"/>
                </a:lnTo>
                <a:close/>
              </a:path>
              <a:path w="189229" h="598170">
                <a:moveTo>
                  <a:pt x="189229" y="419100"/>
                </a:moveTo>
                <a:lnTo>
                  <a:pt x="185419" y="419100"/>
                </a:lnTo>
                <a:lnTo>
                  <a:pt x="185419" y="421639"/>
                </a:lnTo>
                <a:lnTo>
                  <a:pt x="189229" y="421639"/>
                </a:lnTo>
                <a:lnTo>
                  <a:pt x="189229" y="419100"/>
                </a:lnTo>
                <a:close/>
              </a:path>
              <a:path w="189229" h="598170">
                <a:moveTo>
                  <a:pt x="189229" y="416560"/>
                </a:moveTo>
                <a:lnTo>
                  <a:pt x="185419" y="416560"/>
                </a:lnTo>
                <a:lnTo>
                  <a:pt x="185419" y="417829"/>
                </a:lnTo>
                <a:lnTo>
                  <a:pt x="189229" y="417829"/>
                </a:lnTo>
                <a:lnTo>
                  <a:pt x="189229" y="416560"/>
                </a:lnTo>
                <a:close/>
              </a:path>
              <a:path w="189229" h="598170">
                <a:moveTo>
                  <a:pt x="189229" y="412750"/>
                </a:moveTo>
                <a:lnTo>
                  <a:pt x="185419" y="412750"/>
                </a:lnTo>
                <a:lnTo>
                  <a:pt x="185419" y="415289"/>
                </a:lnTo>
                <a:lnTo>
                  <a:pt x="189229" y="415289"/>
                </a:lnTo>
                <a:lnTo>
                  <a:pt x="189229" y="412750"/>
                </a:lnTo>
                <a:close/>
              </a:path>
              <a:path w="189229" h="598170">
                <a:moveTo>
                  <a:pt x="189229" y="410210"/>
                </a:moveTo>
                <a:lnTo>
                  <a:pt x="185419" y="410210"/>
                </a:lnTo>
                <a:lnTo>
                  <a:pt x="185419" y="411479"/>
                </a:lnTo>
                <a:lnTo>
                  <a:pt x="189229" y="411479"/>
                </a:lnTo>
                <a:lnTo>
                  <a:pt x="189229" y="410210"/>
                </a:lnTo>
                <a:close/>
              </a:path>
              <a:path w="189229" h="598170">
                <a:moveTo>
                  <a:pt x="189229" y="406400"/>
                </a:moveTo>
                <a:lnTo>
                  <a:pt x="185419" y="406400"/>
                </a:lnTo>
                <a:lnTo>
                  <a:pt x="185419" y="408939"/>
                </a:lnTo>
                <a:lnTo>
                  <a:pt x="189229" y="408939"/>
                </a:lnTo>
                <a:lnTo>
                  <a:pt x="189229" y="406400"/>
                </a:lnTo>
                <a:close/>
              </a:path>
              <a:path w="189229" h="598170">
                <a:moveTo>
                  <a:pt x="189229" y="403860"/>
                </a:moveTo>
                <a:lnTo>
                  <a:pt x="185419" y="403860"/>
                </a:lnTo>
                <a:lnTo>
                  <a:pt x="185419" y="405129"/>
                </a:lnTo>
                <a:lnTo>
                  <a:pt x="189229" y="405129"/>
                </a:lnTo>
                <a:lnTo>
                  <a:pt x="189229" y="403860"/>
                </a:lnTo>
                <a:close/>
              </a:path>
              <a:path w="189229" h="598170">
                <a:moveTo>
                  <a:pt x="189229" y="400050"/>
                </a:moveTo>
                <a:lnTo>
                  <a:pt x="185419" y="400050"/>
                </a:lnTo>
                <a:lnTo>
                  <a:pt x="185419" y="402589"/>
                </a:lnTo>
                <a:lnTo>
                  <a:pt x="189229" y="402589"/>
                </a:lnTo>
                <a:lnTo>
                  <a:pt x="189229" y="400050"/>
                </a:lnTo>
                <a:close/>
              </a:path>
              <a:path w="189229" h="598170">
                <a:moveTo>
                  <a:pt x="189229" y="397510"/>
                </a:moveTo>
                <a:lnTo>
                  <a:pt x="185419" y="397510"/>
                </a:lnTo>
                <a:lnTo>
                  <a:pt x="185419" y="398779"/>
                </a:lnTo>
                <a:lnTo>
                  <a:pt x="189229" y="398779"/>
                </a:lnTo>
                <a:lnTo>
                  <a:pt x="189229" y="397510"/>
                </a:lnTo>
                <a:close/>
              </a:path>
              <a:path w="189229" h="598170">
                <a:moveTo>
                  <a:pt x="189229" y="393700"/>
                </a:moveTo>
                <a:lnTo>
                  <a:pt x="185419" y="393700"/>
                </a:lnTo>
                <a:lnTo>
                  <a:pt x="185419" y="396239"/>
                </a:lnTo>
                <a:lnTo>
                  <a:pt x="189229" y="396239"/>
                </a:lnTo>
                <a:lnTo>
                  <a:pt x="189229" y="393700"/>
                </a:lnTo>
                <a:close/>
              </a:path>
              <a:path w="189229" h="598170">
                <a:moveTo>
                  <a:pt x="189229" y="391160"/>
                </a:moveTo>
                <a:lnTo>
                  <a:pt x="185419" y="391160"/>
                </a:lnTo>
                <a:lnTo>
                  <a:pt x="185419" y="392429"/>
                </a:lnTo>
                <a:lnTo>
                  <a:pt x="189229" y="392429"/>
                </a:lnTo>
                <a:lnTo>
                  <a:pt x="189229" y="391160"/>
                </a:lnTo>
                <a:close/>
              </a:path>
              <a:path w="189229" h="598170">
                <a:moveTo>
                  <a:pt x="189229" y="387350"/>
                </a:moveTo>
                <a:lnTo>
                  <a:pt x="185419" y="387350"/>
                </a:lnTo>
                <a:lnTo>
                  <a:pt x="185419" y="389889"/>
                </a:lnTo>
                <a:lnTo>
                  <a:pt x="189229" y="389889"/>
                </a:lnTo>
                <a:lnTo>
                  <a:pt x="189229" y="387350"/>
                </a:lnTo>
                <a:close/>
              </a:path>
              <a:path w="189229" h="598170">
                <a:moveTo>
                  <a:pt x="3810" y="384810"/>
                </a:moveTo>
                <a:lnTo>
                  <a:pt x="0" y="38481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4810"/>
                </a:lnTo>
                <a:close/>
              </a:path>
              <a:path w="189229" h="598170">
                <a:moveTo>
                  <a:pt x="3810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1000"/>
                </a:lnTo>
                <a:close/>
              </a:path>
              <a:path w="189229" h="598170">
                <a:moveTo>
                  <a:pt x="189229" y="384810"/>
                </a:moveTo>
                <a:lnTo>
                  <a:pt x="185419" y="384810"/>
                </a:lnTo>
                <a:lnTo>
                  <a:pt x="185419" y="386079"/>
                </a:lnTo>
                <a:lnTo>
                  <a:pt x="189229" y="386079"/>
                </a:lnTo>
                <a:lnTo>
                  <a:pt x="189229" y="384810"/>
                </a:lnTo>
                <a:close/>
              </a:path>
              <a:path w="189229" h="598170">
                <a:moveTo>
                  <a:pt x="189229" y="381000"/>
                </a:moveTo>
                <a:lnTo>
                  <a:pt x="185419" y="381000"/>
                </a:lnTo>
                <a:lnTo>
                  <a:pt x="185419" y="383539"/>
                </a:lnTo>
                <a:lnTo>
                  <a:pt x="189229" y="383539"/>
                </a:lnTo>
                <a:lnTo>
                  <a:pt x="189229" y="381000"/>
                </a:lnTo>
                <a:close/>
              </a:path>
              <a:path w="189229" h="598170">
                <a:moveTo>
                  <a:pt x="3810" y="375920"/>
                </a:moveTo>
                <a:lnTo>
                  <a:pt x="0" y="37592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5920"/>
                </a:lnTo>
                <a:close/>
              </a:path>
              <a:path w="189229" h="598170">
                <a:moveTo>
                  <a:pt x="189229" y="375920"/>
                </a:moveTo>
                <a:lnTo>
                  <a:pt x="185419" y="375920"/>
                </a:lnTo>
                <a:lnTo>
                  <a:pt x="185419" y="379729"/>
                </a:lnTo>
                <a:lnTo>
                  <a:pt x="189229" y="379729"/>
                </a:lnTo>
                <a:lnTo>
                  <a:pt x="189229" y="375920"/>
                </a:lnTo>
                <a:close/>
              </a:path>
              <a:path w="189229" h="598170">
                <a:moveTo>
                  <a:pt x="189229" y="546100"/>
                </a:moveTo>
                <a:lnTo>
                  <a:pt x="185419" y="546100"/>
                </a:lnTo>
                <a:lnTo>
                  <a:pt x="185419" y="594360"/>
                </a:lnTo>
                <a:lnTo>
                  <a:pt x="166369" y="594360"/>
                </a:lnTo>
                <a:lnTo>
                  <a:pt x="166369" y="595630"/>
                </a:lnTo>
                <a:lnTo>
                  <a:pt x="165100" y="595630"/>
                </a:lnTo>
                <a:lnTo>
                  <a:pt x="165100" y="598170"/>
                </a:lnTo>
                <a:lnTo>
                  <a:pt x="189229" y="598170"/>
                </a:lnTo>
                <a:lnTo>
                  <a:pt x="189229" y="546100"/>
                </a:lnTo>
                <a:close/>
              </a:path>
            </a:pathLst>
          </a:custGeom>
          <a:solidFill>
            <a:srgbClr val="79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5" name="bk object 4955"/>
          <p:cNvSpPr/>
          <p:nvPr/>
        </p:nvSpPr>
        <p:spPr>
          <a:xfrm>
            <a:off x="5741670" y="2955289"/>
            <a:ext cx="181610" cy="590550"/>
          </a:xfrm>
          <a:custGeom>
            <a:avLst/>
            <a:gdLst/>
            <a:ahLst/>
            <a:cxnLst/>
            <a:rect l="l" t="t" r="r" b="b"/>
            <a:pathLst>
              <a:path w="181610" h="590550">
                <a:moveTo>
                  <a:pt x="3809" y="56006"/>
                </a:moveTo>
                <a:lnTo>
                  <a:pt x="0" y="56006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6006"/>
                </a:lnTo>
                <a:close/>
              </a:path>
              <a:path w="181610" h="590550">
                <a:moveTo>
                  <a:pt x="3809" y="52197"/>
                </a:moveTo>
                <a:lnTo>
                  <a:pt x="0" y="52197"/>
                </a:lnTo>
                <a:lnTo>
                  <a:pt x="0" y="55879"/>
                </a:lnTo>
                <a:lnTo>
                  <a:pt x="3809" y="55879"/>
                </a:lnTo>
                <a:lnTo>
                  <a:pt x="3809" y="52197"/>
                </a:lnTo>
                <a:close/>
              </a:path>
              <a:path w="181610" h="590550">
                <a:moveTo>
                  <a:pt x="3809" y="49656"/>
                </a:moveTo>
                <a:lnTo>
                  <a:pt x="0" y="49656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49656"/>
                </a:lnTo>
                <a:close/>
              </a:path>
              <a:path w="181610" h="590550">
                <a:moveTo>
                  <a:pt x="3809" y="45847"/>
                </a:moveTo>
                <a:lnTo>
                  <a:pt x="0" y="45847"/>
                </a:lnTo>
                <a:lnTo>
                  <a:pt x="0" y="49529"/>
                </a:lnTo>
                <a:lnTo>
                  <a:pt x="3809" y="49529"/>
                </a:lnTo>
                <a:lnTo>
                  <a:pt x="3809" y="45847"/>
                </a:lnTo>
                <a:close/>
              </a:path>
              <a:path w="181610" h="590550">
                <a:moveTo>
                  <a:pt x="3809" y="43306"/>
                </a:moveTo>
                <a:lnTo>
                  <a:pt x="0" y="43306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43306"/>
                </a:lnTo>
                <a:close/>
              </a:path>
              <a:path w="181610" h="590550">
                <a:moveTo>
                  <a:pt x="3809" y="39497"/>
                </a:moveTo>
                <a:lnTo>
                  <a:pt x="0" y="39497"/>
                </a:lnTo>
                <a:lnTo>
                  <a:pt x="0" y="43179"/>
                </a:lnTo>
                <a:lnTo>
                  <a:pt x="3809" y="43179"/>
                </a:lnTo>
                <a:lnTo>
                  <a:pt x="3809" y="39497"/>
                </a:lnTo>
                <a:close/>
              </a:path>
              <a:path w="181610" h="590550">
                <a:moveTo>
                  <a:pt x="3809" y="36956"/>
                </a:moveTo>
                <a:lnTo>
                  <a:pt x="0" y="36956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6956"/>
                </a:lnTo>
                <a:close/>
              </a:path>
              <a:path w="181610" h="590550">
                <a:moveTo>
                  <a:pt x="3809" y="33147"/>
                </a:moveTo>
                <a:lnTo>
                  <a:pt x="0" y="33147"/>
                </a:lnTo>
                <a:lnTo>
                  <a:pt x="0" y="36829"/>
                </a:lnTo>
                <a:lnTo>
                  <a:pt x="3809" y="36829"/>
                </a:lnTo>
                <a:lnTo>
                  <a:pt x="3809" y="33147"/>
                </a:lnTo>
                <a:close/>
              </a:path>
              <a:path w="181610" h="590550">
                <a:moveTo>
                  <a:pt x="3809" y="30606"/>
                </a:moveTo>
                <a:lnTo>
                  <a:pt x="0" y="30606"/>
                </a:lnTo>
                <a:lnTo>
                  <a:pt x="0" y="33019"/>
                </a:lnTo>
                <a:lnTo>
                  <a:pt x="3809" y="33019"/>
                </a:lnTo>
                <a:lnTo>
                  <a:pt x="3809" y="30606"/>
                </a:lnTo>
                <a:close/>
              </a:path>
              <a:path w="181610" h="590550">
                <a:moveTo>
                  <a:pt x="3809" y="26797"/>
                </a:moveTo>
                <a:lnTo>
                  <a:pt x="0" y="26797"/>
                </a:lnTo>
                <a:lnTo>
                  <a:pt x="0" y="30479"/>
                </a:lnTo>
                <a:lnTo>
                  <a:pt x="3809" y="30479"/>
                </a:lnTo>
                <a:lnTo>
                  <a:pt x="3809" y="26797"/>
                </a:lnTo>
                <a:close/>
              </a:path>
              <a:path w="181610" h="590550">
                <a:moveTo>
                  <a:pt x="3809" y="24256"/>
                </a:moveTo>
                <a:lnTo>
                  <a:pt x="0" y="24256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4256"/>
                </a:lnTo>
                <a:close/>
              </a:path>
              <a:path w="181610" h="590550">
                <a:moveTo>
                  <a:pt x="3809" y="20447"/>
                </a:moveTo>
                <a:lnTo>
                  <a:pt x="0" y="20447"/>
                </a:lnTo>
                <a:lnTo>
                  <a:pt x="0" y="24129"/>
                </a:lnTo>
                <a:lnTo>
                  <a:pt x="3809" y="24129"/>
                </a:lnTo>
                <a:lnTo>
                  <a:pt x="3809" y="20447"/>
                </a:lnTo>
                <a:close/>
              </a:path>
              <a:path w="181610" h="590550">
                <a:moveTo>
                  <a:pt x="3809" y="17906"/>
                </a:moveTo>
                <a:lnTo>
                  <a:pt x="0" y="17906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7906"/>
                </a:lnTo>
                <a:close/>
              </a:path>
              <a:path w="181610" h="590550">
                <a:moveTo>
                  <a:pt x="3809" y="14097"/>
                </a:moveTo>
                <a:lnTo>
                  <a:pt x="0" y="14097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4097"/>
                </a:lnTo>
                <a:close/>
              </a:path>
              <a:path w="181610" h="590550">
                <a:moveTo>
                  <a:pt x="3809" y="11556"/>
                </a:moveTo>
                <a:lnTo>
                  <a:pt x="0" y="11556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1556"/>
                </a:lnTo>
                <a:close/>
              </a:path>
              <a:path w="181610" h="590550">
                <a:moveTo>
                  <a:pt x="3809" y="7747"/>
                </a:moveTo>
                <a:lnTo>
                  <a:pt x="0" y="7747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7747"/>
                </a:lnTo>
                <a:close/>
              </a:path>
              <a:path w="181610" h="590550">
                <a:moveTo>
                  <a:pt x="3809" y="5206"/>
                </a:moveTo>
                <a:lnTo>
                  <a:pt x="0" y="5206"/>
                </a:lnTo>
                <a:lnTo>
                  <a:pt x="0" y="7619"/>
                </a:lnTo>
                <a:lnTo>
                  <a:pt x="3809" y="7619"/>
                </a:lnTo>
                <a:lnTo>
                  <a:pt x="3809" y="5206"/>
                </a:lnTo>
                <a:close/>
              </a:path>
              <a:path w="181610" h="590550">
                <a:moveTo>
                  <a:pt x="120650" y="1397"/>
                </a:moveTo>
                <a:lnTo>
                  <a:pt x="0" y="1397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10"/>
                </a:lnTo>
                <a:lnTo>
                  <a:pt x="118109" y="3810"/>
                </a:lnTo>
                <a:lnTo>
                  <a:pt x="118109" y="2539"/>
                </a:lnTo>
                <a:lnTo>
                  <a:pt x="120650" y="2539"/>
                </a:lnTo>
                <a:lnTo>
                  <a:pt x="120650" y="1397"/>
                </a:lnTo>
                <a:close/>
              </a:path>
              <a:path w="181610" h="590550">
                <a:moveTo>
                  <a:pt x="125729" y="0"/>
                </a:moveTo>
                <a:lnTo>
                  <a:pt x="0" y="0"/>
                </a:lnTo>
                <a:lnTo>
                  <a:pt x="0" y="1269"/>
                </a:lnTo>
                <a:lnTo>
                  <a:pt x="120650" y="1269"/>
                </a:lnTo>
                <a:lnTo>
                  <a:pt x="120650" y="1397"/>
                </a:lnTo>
                <a:lnTo>
                  <a:pt x="123189" y="1397"/>
                </a:lnTo>
                <a:lnTo>
                  <a:pt x="123189" y="126"/>
                </a:lnTo>
                <a:lnTo>
                  <a:pt x="125729" y="126"/>
                </a:lnTo>
                <a:close/>
              </a:path>
              <a:path w="181610" h="590550">
                <a:moveTo>
                  <a:pt x="3809" y="66040"/>
                </a:moveTo>
                <a:lnTo>
                  <a:pt x="0" y="6604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66040"/>
                </a:lnTo>
                <a:close/>
              </a:path>
              <a:path w="181610" h="590550">
                <a:moveTo>
                  <a:pt x="3809" y="104140"/>
                </a:moveTo>
                <a:lnTo>
                  <a:pt x="0" y="10414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04140"/>
                </a:lnTo>
                <a:close/>
              </a:path>
              <a:path w="181610" h="590550">
                <a:moveTo>
                  <a:pt x="3809" y="116840"/>
                </a:moveTo>
                <a:lnTo>
                  <a:pt x="0" y="11684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16840"/>
                </a:lnTo>
                <a:close/>
              </a:path>
              <a:path w="181610" h="590550">
                <a:moveTo>
                  <a:pt x="181609" y="166370"/>
                </a:moveTo>
                <a:lnTo>
                  <a:pt x="180339" y="166370"/>
                </a:lnTo>
                <a:lnTo>
                  <a:pt x="180339" y="167639"/>
                </a:lnTo>
                <a:lnTo>
                  <a:pt x="181609" y="167639"/>
                </a:lnTo>
                <a:lnTo>
                  <a:pt x="181609" y="166370"/>
                </a:lnTo>
                <a:close/>
              </a:path>
              <a:path w="181610" h="590550">
                <a:moveTo>
                  <a:pt x="3809" y="167640"/>
                </a:moveTo>
                <a:lnTo>
                  <a:pt x="0" y="16764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167640"/>
                </a:lnTo>
                <a:close/>
              </a:path>
              <a:path w="181610" h="590550">
                <a:moveTo>
                  <a:pt x="181609" y="167640"/>
                </a:moveTo>
                <a:lnTo>
                  <a:pt x="180339" y="167640"/>
                </a:lnTo>
                <a:lnTo>
                  <a:pt x="180339" y="172720"/>
                </a:lnTo>
                <a:lnTo>
                  <a:pt x="179069" y="172720"/>
                </a:lnTo>
                <a:lnTo>
                  <a:pt x="179069" y="180339"/>
                </a:lnTo>
                <a:lnTo>
                  <a:pt x="177800" y="180339"/>
                </a:lnTo>
                <a:lnTo>
                  <a:pt x="177800" y="224789"/>
                </a:lnTo>
                <a:lnTo>
                  <a:pt x="181609" y="224789"/>
                </a:lnTo>
                <a:lnTo>
                  <a:pt x="181609" y="167640"/>
                </a:lnTo>
                <a:close/>
              </a:path>
              <a:path w="181610" h="590550">
                <a:moveTo>
                  <a:pt x="3809" y="224790"/>
                </a:moveTo>
                <a:lnTo>
                  <a:pt x="0" y="22479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24790"/>
                </a:lnTo>
                <a:close/>
              </a:path>
              <a:path w="181610" h="590550">
                <a:moveTo>
                  <a:pt x="181609" y="224790"/>
                </a:moveTo>
                <a:lnTo>
                  <a:pt x="177800" y="224790"/>
                </a:lnTo>
                <a:lnTo>
                  <a:pt x="177800" y="262889"/>
                </a:lnTo>
                <a:lnTo>
                  <a:pt x="181609" y="262889"/>
                </a:lnTo>
                <a:lnTo>
                  <a:pt x="181609" y="224790"/>
                </a:lnTo>
                <a:close/>
              </a:path>
              <a:path w="181610" h="590550">
                <a:moveTo>
                  <a:pt x="3809" y="318897"/>
                </a:moveTo>
                <a:lnTo>
                  <a:pt x="0" y="318897"/>
                </a:lnTo>
                <a:lnTo>
                  <a:pt x="0" y="332739"/>
                </a:lnTo>
                <a:lnTo>
                  <a:pt x="3809" y="332739"/>
                </a:lnTo>
                <a:lnTo>
                  <a:pt x="3809" y="318897"/>
                </a:lnTo>
                <a:close/>
              </a:path>
              <a:path w="181610" h="590550">
                <a:moveTo>
                  <a:pt x="181609" y="318897"/>
                </a:moveTo>
                <a:lnTo>
                  <a:pt x="177800" y="318897"/>
                </a:lnTo>
                <a:lnTo>
                  <a:pt x="177800" y="332739"/>
                </a:lnTo>
                <a:lnTo>
                  <a:pt x="181609" y="332739"/>
                </a:lnTo>
                <a:lnTo>
                  <a:pt x="181609" y="318897"/>
                </a:lnTo>
                <a:close/>
              </a:path>
              <a:path w="181610" h="590550">
                <a:moveTo>
                  <a:pt x="3809" y="316483"/>
                </a:moveTo>
                <a:lnTo>
                  <a:pt x="0" y="316483"/>
                </a:lnTo>
                <a:lnTo>
                  <a:pt x="0" y="318769"/>
                </a:lnTo>
                <a:lnTo>
                  <a:pt x="3809" y="318769"/>
                </a:lnTo>
                <a:lnTo>
                  <a:pt x="3809" y="316483"/>
                </a:lnTo>
                <a:close/>
              </a:path>
              <a:path w="181610" h="590550">
                <a:moveTo>
                  <a:pt x="181609" y="316483"/>
                </a:moveTo>
                <a:lnTo>
                  <a:pt x="177800" y="316483"/>
                </a:lnTo>
                <a:lnTo>
                  <a:pt x="177800" y="318769"/>
                </a:lnTo>
                <a:lnTo>
                  <a:pt x="181609" y="318769"/>
                </a:lnTo>
                <a:lnTo>
                  <a:pt x="181609" y="316483"/>
                </a:lnTo>
                <a:close/>
              </a:path>
              <a:path w="181610" h="590550">
                <a:moveTo>
                  <a:pt x="3809" y="312673"/>
                </a:moveTo>
                <a:lnTo>
                  <a:pt x="0" y="312673"/>
                </a:lnTo>
                <a:lnTo>
                  <a:pt x="0" y="316356"/>
                </a:lnTo>
                <a:lnTo>
                  <a:pt x="3809" y="316356"/>
                </a:lnTo>
                <a:lnTo>
                  <a:pt x="3809" y="312673"/>
                </a:lnTo>
                <a:close/>
              </a:path>
              <a:path w="181610" h="590550">
                <a:moveTo>
                  <a:pt x="181609" y="312673"/>
                </a:moveTo>
                <a:lnTo>
                  <a:pt x="177800" y="312673"/>
                </a:lnTo>
                <a:lnTo>
                  <a:pt x="177800" y="316356"/>
                </a:lnTo>
                <a:lnTo>
                  <a:pt x="181609" y="316356"/>
                </a:lnTo>
                <a:lnTo>
                  <a:pt x="181609" y="312673"/>
                </a:lnTo>
                <a:close/>
              </a:path>
              <a:path w="181610" h="590550">
                <a:moveTo>
                  <a:pt x="3809" y="310133"/>
                </a:moveTo>
                <a:lnTo>
                  <a:pt x="0" y="310133"/>
                </a:lnTo>
                <a:lnTo>
                  <a:pt x="0" y="312419"/>
                </a:lnTo>
                <a:lnTo>
                  <a:pt x="3809" y="312419"/>
                </a:lnTo>
                <a:lnTo>
                  <a:pt x="3809" y="310133"/>
                </a:lnTo>
                <a:close/>
              </a:path>
              <a:path w="181610" h="590550">
                <a:moveTo>
                  <a:pt x="181609" y="310133"/>
                </a:moveTo>
                <a:lnTo>
                  <a:pt x="177800" y="310133"/>
                </a:lnTo>
                <a:lnTo>
                  <a:pt x="177800" y="312419"/>
                </a:lnTo>
                <a:lnTo>
                  <a:pt x="181609" y="312419"/>
                </a:lnTo>
                <a:lnTo>
                  <a:pt x="181609" y="310133"/>
                </a:lnTo>
                <a:close/>
              </a:path>
              <a:path w="181610" h="590550">
                <a:moveTo>
                  <a:pt x="3809" y="306323"/>
                </a:moveTo>
                <a:lnTo>
                  <a:pt x="0" y="306323"/>
                </a:lnTo>
                <a:lnTo>
                  <a:pt x="0" y="310006"/>
                </a:lnTo>
                <a:lnTo>
                  <a:pt x="3809" y="310006"/>
                </a:lnTo>
                <a:lnTo>
                  <a:pt x="3809" y="306323"/>
                </a:lnTo>
                <a:close/>
              </a:path>
              <a:path w="181610" h="590550">
                <a:moveTo>
                  <a:pt x="181609" y="306323"/>
                </a:moveTo>
                <a:lnTo>
                  <a:pt x="177800" y="306323"/>
                </a:lnTo>
                <a:lnTo>
                  <a:pt x="177800" y="310006"/>
                </a:lnTo>
                <a:lnTo>
                  <a:pt x="181609" y="310006"/>
                </a:lnTo>
                <a:lnTo>
                  <a:pt x="181609" y="306323"/>
                </a:lnTo>
                <a:close/>
              </a:path>
              <a:path w="181610" h="590550">
                <a:moveTo>
                  <a:pt x="3809" y="303783"/>
                </a:moveTo>
                <a:lnTo>
                  <a:pt x="0" y="303783"/>
                </a:lnTo>
                <a:lnTo>
                  <a:pt x="0" y="306069"/>
                </a:lnTo>
                <a:lnTo>
                  <a:pt x="3809" y="306069"/>
                </a:lnTo>
                <a:lnTo>
                  <a:pt x="3809" y="303783"/>
                </a:lnTo>
                <a:close/>
              </a:path>
              <a:path w="181610" h="590550">
                <a:moveTo>
                  <a:pt x="181609" y="303783"/>
                </a:moveTo>
                <a:lnTo>
                  <a:pt x="177800" y="303783"/>
                </a:lnTo>
                <a:lnTo>
                  <a:pt x="177800" y="306069"/>
                </a:lnTo>
                <a:lnTo>
                  <a:pt x="181609" y="306069"/>
                </a:lnTo>
                <a:lnTo>
                  <a:pt x="181609" y="303783"/>
                </a:lnTo>
                <a:close/>
              </a:path>
              <a:path w="181610" h="590550">
                <a:moveTo>
                  <a:pt x="3809" y="299973"/>
                </a:moveTo>
                <a:lnTo>
                  <a:pt x="0" y="299973"/>
                </a:lnTo>
                <a:lnTo>
                  <a:pt x="0" y="303656"/>
                </a:lnTo>
                <a:lnTo>
                  <a:pt x="3809" y="303656"/>
                </a:lnTo>
                <a:lnTo>
                  <a:pt x="3809" y="299973"/>
                </a:lnTo>
                <a:close/>
              </a:path>
              <a:path w="181610" h="590550">
                <a:moveTo>
                  <a:pt x="181609" y="299973"/>
                </a:moveTo>
                <a:lnTo>
                  <a:pt x="177800" y="299973"/>
                </a:lnTo>
                <a:lnTo>
                  <a:pt x="177800" y="303656"/>
                </a:lnTo>
                <a:lnTo>
                  <a:pt x="181609" y="303656"/>
                </a:lnTo>
                <a:lnTo>
                  <a:pt x="181609" y="299973"/>
                </a:lnTo>
                <a:close/>
              </a:path>
              <a:path w="181610" h="590550">
                <a:moveTo>
                  <a:pt x="3809" y="297433"/>
                </a:moveTo>
                <a:lnTo>
                  <a:pt x="0" y="297433"/>
                </a:lnTo>
                <a:lnTo>
                  <a:pt x="0" y="299719"/>
                </a:lnTo>
                <a:lnTo>
                  <a:pt x="3809" y="299719"/>
                </a:lnTo>
                <a:lnTo>
                  <a:pt x="3809" y="297433"/>
                </a:lnTo>
                <a:close/>
              </a:path>
              <a:path w="181610" h="590550">
                <a:moveTo>
                  <a:pt x="181609" y="297433"/>
                </a:moveTo>
                <a:lnTo>
                  <a:pt x="177800" y="297433"/>
                </a:lnTo>
                <a:lnTo>
                  <a:pt x="177800" y="299719"/>
                </a:lnTo>
                <a:lnTo>
                  <a:pt x="181609" y="299719"/>
                </a:lnTo>
                <a:lnTo>
                  <a:pt x="181609" y="297433"/>
                </a:lnTo>
                <a:close/>
              </a:path>
              <a:path w="181610" h="590550">
                <a:moveTo>
                  <a:pt x="3809" y="293623"/>
                </a:moveTo>
                <a:lnTo>
                  <a:pt x="0" y="293623"/>
                </a:lnTo>
                <a:lnTo>
                  <a:pt x="0" y="297306"/>
                </a:lnTo>
                <a:lnTo>
                  <a:pt x="3809" y="297306"/>
                </a:lnTo>
                <a:lnTo>
                  <a:pt x="3809" y="293623"/>
                </a:lnTo>
                <a:close/>
              </a:path>
              <a:path w="181610" h="590550">
                <a:moveTo>
                  <a:pt x="181609" y="293623"/>
                </a:moveTo>
                <a:lnTo>
                  <a:pt x="177800" y="293623"/>
                </a:lnTo>
                <a:lnTo>
                  <a:pt x="177800" y="297306"/>
                </a:lnTo>
                <a:lnTo>
                  <a:pt x="181609" y="297306"/>
                </a:lnTo>
                <a:lnTo>
                  <a:pt x="181609" y="293623"/>
                </a:lnTo>
                <a:close/>
              </a:path>
              <a:path w="181610" h="590550">
                <a:moveTo>
                  <a:pt x="3809" y="291083"/>
                </a:moveTo>
                <a:lnTo>
                  <a:pt x="0" y="291083"/>
                </a:lnTo>
                <a:lnTo>
                  <a:pt x="0" y="293369"/>
                </a:lnTo>
                <a:lnTo>
                  <a:pt x="3809" y="293369"/>
                </a:lnTo>
                <a:lnTo>
                  <a:pt x="3809" y="291083"/>
                </a:lnTo>
                <a:close/>
              </a:path>
              <a:path w="181610" h="590550">
                <a:moveTo>
                  <a:pt x="181609" y="291083"/>
                </a:moveTo>
                <a:lnTo>
                  <a:pt x="177800" y="291083"/>
                </a:lnTo>
                <a:lnTo>
                  <a:pt x="177800" y="293369"/>
                </a:lnTo>
                <a:lnTo>
                  <a:pt x="181609" y="293369"/>
                </a:lnTo>
                <a:lnTo>
                  <a:pt x="181609" y="291083"/>
                </a:lnTo>
                <a:close/>
              </a:path>
              <a:path w="181610" h="590550">
                <a:moveTo>
                  <a:pt x="3809" y="287273"/>
                </a:moveTo>
                <a:lnTo>
                  <a:pt x="0" y="287273"/>
                </a:lnTo>
                <a:lnTo>
                  <a:pt x="0" y="290956"/>
                </a:lnTo>
                <a:lnTo>
                  <a:pt x="3809" y="290956"/>
                </a:lnTo>
                <a:lnTo>
                  <a:pt x="3809" y="287273"/>
                </a:lnTo>
                <a:close/>
              </a:path>
              <a:path w="181610" h="590550">
                <a:moveTo>
                  <a:pt x="181609" y="287273"/>
                </a:moveTo>
                <a:lnTo>
                  <a:pt x="177800" y="287273"/>
                </a:lnTo>
                <a:lnTo>
                  <a:pt x="177800" y="290956"/>
                </a:lnTo>
                <a:lnTo>
                  <a:pt x="181609" y="290956"/>
                </a:lnTo>
                <a:lnTo>
                  <a:pt x="181609" y="287273"/>
                </a:lnTo>
                <a:close/>
              </a:path>
              <a:path w="181610" h="590550">
                <a:moveTo>
                  <a:pt x="3809" y="284733"/>
                </a:moveTo>
                <a:lnTo>
                  <a:pt x="0" y="284733"/>
                </a:lnTo>
                <a:lnTo>
                  <a:pt x="0" y="287019"/>
                </a:lnTo>
                <a:lnTo>
                  <a:pt x="3809" y="287019"/>
                </a:lnTo>
                <a:lnTo>
                  <a:pt x="3809" y="284733"/>
                </a:lnTo>
                <a:close/>
              </a:path>
              <a:path w="181610" h="590550">
                <a:moveTo>
                  <a:pt x="181609" y="284733"/>
                </a:moveTo>
                <a:lnTo>
                  <a:pt x="177800" y="284733"/>
                </a:lnTo>
                <a:lnTo>
                  <a:pt x="177800" y="287019"/>
                </a:lnTo>
                <a:lnTo>
                  <a:pt x="181609" y="287019"/>
                </a:lnTo>
                <a:lnTo>
                  <a:pt x="181609" y="284733"/>
                </a:lnTo>
                <a:close/>
              </a:path>
              <a:path w="181610" h="590550">
                <a:moveTo>
                  <a:pt x="3809" y="280923"/>
                </a:moveTo>
                <a:lnTo>
                  <a:pt x="0" y="280923"/>
                </a:lnTo>
                <a:lnTo>
                  <a:pt x="0" y="284606"/>
                </a:lnTo>
                <a:lnTo>
                  <a:pt x="3809" y="284606"/>
                </a:lnTo>
                <a:lnTo>
                  <a:pt x="3809" y="280923"/>
                </a:lnTo>
                <a:close/>
              </a:path>
              <a:path w="181610" h="590550">
                <a:moveTo>
                  <a:pt x="181609" y="280923"/>
                </a:moveTo>
                <a:lnTo>
                  <a:pt x="177800" y="280923"/>
                </a:lnTo>
                <a:lnTo>
                  <a:pt x="177800" y="284606"/>
                </a:lnTo>
                <a:lnTo>
                  <a:pt x="181609" y="284606"/>
                </a:lnTo>
                <a:lnTo>
                  <a:pt x="181609" y="280923"/>
                </a:lnTo>
                <a:close/>
              </a:path>
              <a:path w="181610" h="590550">
                <a:moveTo>
                  <a:pt x="3809" y="272033"/>
                </a:moveTo>
                <a:lnTo>
                  <a:pt x="0" y="272033"/>
                </a:lnTo>
                <a:lnTo>
                  <a:pt x="0" y="280669"/>
                </a:lnTo>
                <a:lnTo>
                  <a:pt x="3809" y="280669"/>
                </a:lnTo>
                <a:lnTo>
                  <a:pt x="3809" y="272033"/>
                </a:lnTo>
                <a:close/>
              </a:path>
              <a:path w="181610" h="590550">
                <a:moveTo>
                  <a:pt x="181609" y="272033"/>
                </a:moveTo>
                <a:lnTo>
                  <a:pt x="177800" y="272033"/>
                </a:lnTo>
                <a:lnTo>
                  <a:pt x="177800" y="280669"/>
                </a:lnTo>
                <a:lnTo>
                  <a:pt x="181609" y="280669"/>
                </a:lnTo>
                <a:lnTo>
                  <a:pt x="181609" y="272033"/>
                </a:lnTo>
                <a:close/>
              </a:path>
              <a:path w="181610" h="590550">
                <a:moveTo>
                  <a:pt x="3809" y="268223"/>
                </a:moveTo>
                <a:lnTo>
                  <a:pt x="0" y="268223"/>
                </a:lnTo>
                <a:lnTo>
                  <a:pt x="0" y="271906"/>
                </a:lnTo>
                <a:lnTo>
                  <a:pt x="3809" y="271906"/>
                </a:lnTo>
                <a:lnTo>
                  <a:pt x="3809" y="268223"/>
                </a:lnTo>
                <a:close/>
              </a:path>
              <a:path w="181610" h="590550">
                <a:moveTo>
                  <a:pt x="181609" y="268223"/>
                </a:moveTo>
                <a:lnTo>
                  <a:pt x="177800" y="268223"/>
                </a:lnTo>
                <a:lnTo>
                  <a:pt x="177800" y="271906"/>
                </a:lnTo>
                <a:lnTo>
                  <a:pt x="181609" y="271906"/>
                </a:lnTo>
                <a:lnTo>
                  <a:pt x="181609" y="268223"/>
                </a:lnTo>
                <a:close/>
              </a:path>
              <a:path w="181610" h="590550">
                <a:moveTo>
                  <a:pt x="3809" y="265683"/>
                </a:moveTo>
                <a:lnTo>
                  <a:pt x="0" y="265683"/>
                </a:lnTo>
                <a:lnTo>
                  <a:pt x="0" y="267969"/>
                </a:lnTo>
                <a:lnTo>
                  <a:pt x="3809" y="267969"/>
                </a:lnTo>
                <a:lnTo>
                  <a:pt x="3809" y="265683"/>
                </a:lnTo>
                <a:close/>
              </a:path>
              <a:path w="181610" h="590550">
                <a:moveTo>
                  <a:pt x="181609" y="265683"/>
                </a:moveTo>
                <a:lnTo>
                  <a:pt x="177800" y="265683"/>
                </a:lnTo>
                <a:lnTo>
                  <a:pt x="177800" y="267969"/>
                </a:lnTo>
                <a:lnTo>
                  <a:pt x="181609" y="267969"/>
                </a:lnTo>
                <a:lnTo>
                  <a:pt x="181609" y="265683"/>
                </a:lnTo>
                <a:close/>
              </a:path>
              <a:path w="181610" h="590550">
                <a:moveTo>
                  <a:pt x="3809" y="263143"/>
                </a:moveTo>
                <a:lnTo>
                  <a:pt x="0" y="263143"/>
                </a:lnTo>
                <a:lnTo>
                  <a:pt x="0" y="265556"/>
                </a:lnTo>
                <a:lnTo>
                  <a:pt x="3809" y="265556"/>
                </a:lnTo>
                <a:lnTo>
                  <a:pt x="3809" y="263143"/>
                </a:lnTo>
                <a:close/>
              </a:path>
              <a:path w="181610" h="590550">
                <a:moveTo>
                  <a:pt x="181609" y="263143"/>
                </a:moveTo>
                <a:lnTo>
                  <a:pt x="177800" y="263143"/>
                </a:lnTo>
                <a:lnTo>
                  <a:pt x="177800" y="265556"/>
                </a:lnTo>
                <a:lnTo>
                  <a:pt x="181609" y="265556"/>
                </a:lnTo>
                <a:lnTo>
                  <a:pt x="181609" y="263143"/>
                </a:lnTo>
                <a:close/>
              </a:path>
              <a:path w="181610" h="590550">
                <a:moveTo>
                  <a:pt x="3809" y="332740"/>
                </a:moveTo>
                <a:lnTo>
                  <a:pt x="0" y="33274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32740"/>
                </a:lnTo>
                <a:close/>
              </a:path>
              <a:path w="181610" h="590550">
                <a:moveTo>
                  <a:pt x="181609" y="332740"/>
                </a:moveTo>
                <a:lnTo>
                  <a:pt x="177800" y="332740"/>
                </a:lnTo>
                <a:lnTo>
                  <a:pt x="177800" y="370839"/>
                </a:lnTo>
                <a:lnTo>
                  <a:pt x="181609" y="370839"/>
                </a:lnTo>
                <a:lnTo>
                  <a:pt x="181609" y="332740"/>
                </a:lnTo>
                <a:close/>
              </a:path>
              <a:path w="181610" h="590550">
                <a:moveTo>
                  <a:pt x="181609" y="539750"/>
                </a:moveTo>
                <a:lnTo>
                  <a:pt x="179069" y="539750"/>
                </a:lnTo>
                <a:lnTo>
                  <a:pt x="179069" y="541019"/>
                </a:lnTo>
                <a:lnTo>
                  <a:pt x="181609" y="541019"/>
                </a:lnTo>
                <a:lnTo>
                  <a:pt x="181609" y="539750"/>
                </a:lnTo>
                <a:close/>
              </a:path>
              <a:path w="181610" h="590550">
                <a:moveTo>
                  <a:pt x="181609" y="535939"/>
                </a:moveTo>
                <a:lnTo>
                  <a:pt x="179069" y="535939"/>
                </a:lnTo>
                <a:lnTo>
                  <a:pt x="179069" y="538479"/>
                </a:lnTo>
                <a:lnTo>
                  <a:pt x="181609" y="538479"/>
                </a:lnTo>
                <a:lnTo>
                  <a:pt x="181609" y="535939"/>
                </a:lnTo>
                <a:close/>
              </a:path>
              <a:path w="181610" h="590550">
                <a:moveTo>
                  <a:pt x="181609" y="533400"/>
                </a:moveTo>
                <a:lnTo>
                  <a:pt x="180339" y="533400"/>
                </a:lnTo>
                <a:lnTo>
                  <a:pt x="180339" y="534669"/>
                </a:lnTo>
                <a:lnTo>
                  <a:pt x="181609" y="534669"/>
                </a:lnTo>
                <a:lnTo>
                  <a:pt x="181609" y="533400"/>
                </a:lnTo>
                <a:close/>
              </a:path>
              <a:path w="181610" h="590550">
                <a:moveTo>
                  <a:pt x="181609" y="529589"/>
                </a:moveTo>
                <a:lnTo>
                  <a:pt x="180339" y="529589"/>
                </a:lnTo>
                <a:lnTo>
                  <a:pt x="180339" y="532129"/>
                </a:lnTo>
                <a:lnTo>
                  <a:pt x="181609" y="532129"/>
                </a:lnTo>
                <a:lnTo>
                  <a:pt x="181609" y="529589"/>
                </a:lnTo>
                <a:close/>
              </a:path>
              <a:path w="181610" h="590550">
                <a:moveTo>
                  <a:pt x="3809" y="510539"/>
                </a:moveTo>
                <a:lnTo>
                  <a:pt x="0" y="510539"/>
                </a:lnTo>
                <a:lnTo>
                  <a:pt x="0" y="514350"/>
                </a:lnTo>
                <a:lnTo>
                  <a:pt x="1269" y="514350"/>
                </a:lnTo>
                <a:lnTo>
                  <a:pt x="1269" y="513079"/>
                </a:lnTo>
                <a:lnTo>
                  <a:pt x="3809" y="513079"/>
                </a:lnTo>
                <a:lnTo>
                  <a:pt x="3809" y="510539"/>
                </a:lnTo>
                <a:close/>
              </a:path>
              <a:path w="181610" h="590550">
                <a:moveTo>
                  <a:pt x="3809" y="508000"/>
                </a:moveTo>
                <a:lnTo>
                  <a:pt x="0" y="508000"/>
                </a:lnTo>
                <a:lnTo>
                  <a:pt x="0" y="509269"/>
                </a:lnTo>
                <a:lnTo>
                  <a:pt x="3809" y="509269"/>
                </a:lnTo>
                <a:lnTo>
                  <a:pt x="3809" y="508000"/>
                </a:lnTo>
                <a:close/>
              </a:path>
              <a:path w="181610" h="590550">
                <a:moveTo>
                  <a:pt x="3809" y="504189"/>
                </a:moveTo>
                <a:lnTo>
                  <a:pt x="0" y="504189"/>
                </a:lnTo>
                <a:lnTo>
                  <a:pt x="0" y="506729"/>
                </a:lnTo>
                <a:lnTo>
                  <a:pt x="3809" y="506729"/>
                </a:lnTo>
                <a:lnTo>
                  <a:pt x="3809" y="504189"/>
                </a:lnTo>
                <a:close/>
              </a:path>
              <a:path w="181610" h="590550">
                <a:moveTo>
                  <a:pt x="3809" y="501650"/>
                </a:moveTo>
                <a:lnTo>
                  <a:pt x="0" y="501650"/>
                </a:lnTo>
                <a:lnTo>
                  <a:pt x="0" y="502919"/>
                </a:lnTo>
                <a:lnTo>
                  <a:pt x="3809" y="502919"/>
                </a:lnTo>
                <a:lnTo>
                  <a:pt x="3809" y="501650"/>
                </a:lnTo>
                <a:close/>
              </a:path>
              <a:path w="181610" h="590550">
                <a:moveTo>
                  <a:pt x="3809" y="497839"/>
                </a:moveTo>
                <a:lnTo>
                  <a:pt x="0" y="497839"/>
                </a:lnTo>
                <a:lnTo>
                  <a:pt x="0" y="500379"/>
                </a:lnTo>
                <a:lnTo>
                  <a:pt x="3809" y="500379"/>
                </a:lnTo>
                <a:lnTo>
                  <a:pt x="3809" y="497839"/>
                </a:lnTo>
                <a:close/>
              </a:path>
              <a:path w="181610" h="590550">
                <a:moveTo>
                  <a:pt x="3809" y="495300"/>
                </a:moveTo>
                <a:lnTo>
                  <a:pt x="0" y="495300"/>
                </a:lnTo>
                <a:lnTo>
                  <a:pt x="0" y="496569"/>
                </a:lnTo>
                <a:lnTo>
                  <a:pt x="3809" y="496569"/>
                </a:lnTo>
                <a:lnTo>
                  <a:pt x="3809" y="495300"/>
                </a:lnTo>
                <a:close/>
              </a:path>
              <a:path w="181610" h="590550">
                <a:moveTo>
                  <a:pt x="3809" y="491489"/>
                </a:moveTo>
                <a:lnTo>
                  <a:pt x="0" y="491489"/>
                </a:lnTo>
                <a:lnTo>
                  <a:pt x="0" y="494029"/>
                </a:lnTo>
                <a:lnTo>
                  <a:pt x="3809" y="494029"/>
                </a:lnTo>
                <a:lnTo>
                  <a:pt x="3809" y="491489"/>
                </a:lnTo>
                <a:close/>
              </a:path>
              <a:path w="181610" h="590550">
                <a:moveTo>
                  <a:pt x="3809" y="488950"/>
                </a:moveTo>
                <a:lnTo>
                  <a:pt x="0" y="488950"/>
                </a:lnTo>
                <a:lnTo>
                  <a:pt x="0" y="490219"/>
                </a:lnTo>
                <a:lnTo>
                  <a:pt x="3809" y="490219"/>
                </a:lnTo>
                <a:lnTo>
                  <a:pt x="3809" y="488950"/>
                </a:lnTo>
                <a:close/>
              </a:path>
              <a:path w="181610" h="590550">
                <a:moveTo>
                  <a:pt x="3809" y="485139"/>
                </a:moveTo>
                <a:lnTo>
                  <a:pt x="0" y="485139"/>
                </a:lnTo>
                <a:lnTo>
                  <a:pt x="0" y="487679"/>
                </a:lnTo>
                <a:lnTo>
                  <a:pt x="3809" y="487679"/>
                </a:lnTo>
                <a:lnTo>
                  <a:pt x="3809" y="485139"/>
                </a:lnTo>
                <a:close/>
              </a:path>
              <a:path w="181610" h="590550">
                <a:moveTo>
                  <a:pt x="3809" y="482600"/>
                </a:moveTo>
                <a:lnTo>
                  <a:pt x="0" y="482600"/>
                </a:lnTo>
                <a:lnTo>
                  <a:pt x="0" y="483869"/>
                </a:lnTo>
                <a:lnTo>
                  <a:pt x="3809" y="483869"/>
                </a:lnTo>
                <a:lnTo>
                  <a:pt x="3809" y="482600"/>
                </a:lnTo>
                <a:close/>
              </a:path>
              <a:path w="181610" h="590550">
                <a:moveTo>
                  <a:pt x="3809" y="478789"/>
                </a:moveTo>
                <a:lnTo>
                  <a:pt x="0" y="478789"/>
                </a:lnTo>
                <a:lnTo>
                  <a:pt x="0" y="481329"/>
                </a:lnTo>
                <a:lnTo>
                  <a:pt x="3809" y="481329"/>
                </a:lnTo>
                <a:lnTo>
                  <a:pt x="3809" y="478789"/>
                </a:lnTo>
                <a:close/>
              </a:path>
              <a:path w="181610" h="590550">
                <a:moveTo>
                  <a:pt x="3809" y="476250"/>
                </a:moveTo>
                <a:lnTo>
                  <a:pt x="0" y="476250"/>
                </a:lnTo>
                <a:lnTo>
                  <a:pt x="0" y="477519"/>
                </a:lnTo>
                <a:lnTo>
                  <a:pt x="3809" y="477519"/>
                </a:lnTo>
                <a:lnTo>
                  <a:pt x="3809" y="476250"/>
                </a:lnTo>
                <a:close/>
              </a:path>
              <a:path w="181610" h="590550">
                <a:moveTo>
                  <a:pt x="3809" y="472439"/>
                </a:moveTo>
                <a:lnTo>
                  <a:pt x="0" y="472439"/>
                </a:lnTo>
                <a:lnTo>
                  <a:pt x="0" y="474979"/>
                </a:lnTo>
                <a:lnTo>
                  <a:pt x="3809" y="474979"/>
                </a:lnTo>
                <a:lnTo>
                  <a:pt x="3809" y="472439"/>
                </a:lnTo>
                <a:close/>
              </a:path>
              <a:path w="181610" h="590550">
                <a:moveTo>
                  <a:pt x="3809" y="469900"/>
                </a:moveTo>
                <a:lnTo>
                  <a:pt x="0" y="469900"/>
                </a:lnTo>
                <a:lnTo>
                  <a:pt x="0" y="471169"/>
                </a:lnTo>
                <a:lnTo>
                  <a:pt x="3809" y="471169"/>
                </a:lnTo>
                <a:lnTo>
                  <a:pt x="3809" y="469900"/>
                </a:lnTo>
                <a:close/>
              </a:path>
              <a:path w="181610" h="590550">
                <a:moveTo>
                  <a:pt x="3809" y="466089"/>
                </a:moveTo>
                <a:lnTo>
                  <a:pt x="0" y="466089"/>
                </a:lnTo>
                <a:lnTo>
                  <a:pt x="0" y="468629"/>
                </a:lnTo>
                <a:lnTo>
                  <a:pt x="3809" y="468629"/>
                </a:lnTo>
                <a:lnTo>
                  <a:pt x="3809" y="466089"/>
                </a:lnTo>
                <a:close/>
              </a:path>
              <a:path w="181610" h="590550">
                <a:moveTo>
                  <a:pt x="3809" y="463550"/>
                </a:moveTo>
                <a:lnTo>
                  <a:pt x="0" y="463550"/>
                </a:lnTo>
                <a:lnTo>
                  <a:pt x="0" y="464819"/>
                </a:lnTo>
                <a:lnTo>
                  <a:pt x="3809" y="464819"/>
                </a:lnTo>
                <a:lnTo>
                  <a:pt x="3809" y="463550"/>
                </a:lnTo>
                <a:close/>
              </a:path>
              <a:path w="181610" h="590550">
                <a:moveTo>
                  <a:pt x="3809" y="459739"/>
                </a:moveTo>
                <a:lnTo>
                  <a:pt x="0" y="459739"/>
                </a:lnTo>
                <a:lnTo>
                  <a:pt x="0" y="462279"/>
                </a:lnTo>
                <a:lnTo>
                  <a:pt x="3809" y="462279"/>
                </a:lnTo>
                <a:lnTo>
                  <a:pt x="3809" y="459739"/>
                </a:lnTo>
                <a:close/>
              </a:path>
              <a:path w="181610" h="590550">
                <a:moveTo>
                  <a:pt x="3809" y="457200"/>
                </a:moveTo>
                <a:lnTo>
                  <a:pt x="0" y="457200"/>
                </a:lnTo>
                <a:lnTo>
                  <a:pt x="0" y="458469"/>
                </a:lnTo>
                <a:lnTo>
                  <a:pt x="3809" y="458469"/>
                </a:lnTo>
                <a:lnTo>
                  <a:pt x="3809" y="457200"/>
                </a:lnTo>
                <a:close/>
              </a:path>
              <a:path w="181610" h="590550">
                <a:moveTo>
                  <a:pt x="3809" y="453389"/>
                </a:moveTo>
                <a:lnTo>
                  <a:pt x="0" y="453389"/>
                </a:lnTo>
                <a:lnTo>
                  <a:pt x="0" y="455929"/>
                </a:lnTo>
                <a:lnTo>
                  <a:pt x="3809" y="455929"/>
                </a:lnTo>
                <a:lnTo>
                  <a:pt x="3809" y="453389"/>
                </a:lnTo>
                <a:close/>
              </a:path>
              <a:path w="181610" h="590550">
                <a:moveTo>
                  <a:pt x="3809" y="450850"/>
                </a:moveTo>
                <a:lnTo>
                  <a:pt x="0" y="450850"/>
                </a:lnTo>
                <a:lnTo>
                  <a:pt x="0" y="452119"/>
                </a:lnTo>
                <a:lnTo>
                  <a:pt x="3809" y="452119"/>
                </a:lnTo>
                <a:lnTo>
                  <a:pt x="3809" y="450850"/>
                </a:lnTo>
                <a:close/>
              </a:path>
              <a:path w="181610" h="590550">
                <a:moveTo>
                  <a:pt x="3809" y="447039"/>
                </a:moveTo>
                <a:lnTo>
                  <a:pt x="0" y="447039"/>
                </a:lnTo>
                <a:lnTo>
                  <a:pt x="0" y="449579"/>
                </a:lnTo>
                <a:lnTo>
                  <a:pt x="3809" y="449579"/>
                </a:lnTo>
                <a:lnTo>
                  <a:pt x="3809" y="447039"/>
                </a:lnTo>
                <a:close/>
              </a:path>
              <a:path w="181610" h="590550">
                <a:moveTo>
                  <a:pt x="181609" y="447039"/>
                </a:moveTo>
                <a:lnTo>
                  <a:pt x="180339" y="447039"/>
                </a:lnTo>
                <a:lnTo>
                  <a:pt x="180339" y="450850"/>
                </a:lnTo>
                <a:lnTo>
                  <a:pt x="181609" y="450850"/>
                </a:lnTo>
                <a:lnTo>
                  <a:pt x="181609" y="447039"/>
                </a:lnTo>
                <a:close/>
              </a:path>
              <a:path w="181610" h="590550">
                <a:moveTo>
                  <a:pt x="3809" y="444500"/>
                </a:moveTo>
                <a:lnTo>
                  <a:pt x="0" y="444500"/>
                </a:lnTo>
                <a:lnTo>
                  <a:pt x="0" y="445769"/>
                </a:lnTo>
                <a:lnTo>
                  <a:pt x="3809" y="445769"/>
                </a:lnTo>
                <a:lnTo>
                  <a:pt x="3809" y="444500"/>
                </a:lnTo>
                <a:close/>
              </a:path>
              <a:path w="181610" h="590550">
                <a:moveTo>
                  <a:pt x="3809" y="440689"/>
                </a:moveTo>
                <a:lnTo>
                  <a:pt x="0" y="440689"/>
                </a:lnTo>
                <a:lnTo>
                  <a:pt x="0" y="443229"/>
                </a:lnTo>
                <a:lnTo>
                  <a:pt x="3809" y="443229"/>
                </a:lnTo>
                <a:lnTo>
                  <a:pt x="3809" y="440689"/>
                </a:lnTo>
                <a:close/>
              </a:path>
              <a:path w="181610" h="590550">
                <a:moveTo>
                  <a:pt x="181609" y="444500"/>
                </a:moveTo>
                <a:lnTo>
                  <a:pt x="180339" y="444500"/>
                </a:lnTo>
                <a:lnTo>
                  <a:pt x="180339" y="445769"/>
                </a:lnTo>
                <a:lnTo>
                  <a:pt x="181609" y="445769"/>
                </a:lnTo>
                <a:lnTo>
                  <a:pt x="181609" y="444500"/>
                </a:lnTo>
                <a:close/>
              </a:path>
              <a:path w="181610" h="590550">
                <a:moveTo>
                  <a:pt x="181609" y="440689"/>
                </a:moveTo>
                <a:lnTo>
                  <a:pt x="180339" y="440689"/>
                </a:lnTo>
                <a:lnTo>
                  <a:pt x="180339" y="443229"/>
                </a:lnTo>
                <a:lnTo>
                  <a:pt x="181609" y="443229"/>
                </a:lnTo>
                <a:lnTo>
                  <a:pt x="181609" y="440689"/>
                </a:lnTo>
                <a:close/>
              </a:path>
              <a:path w="181610" h="590550">
                <a:moveTo>
                  <a:pt x="3809" y="438276"/>
                </a:moveTo>
                <a:lnTo>
                  <a:pt x="0" y="438276"/>
                </a:lnTo>
                <a:lnTo>
                  <a:pt x="0" y="439419"/>
                </a:lnTo>
                <a:lnTo>
                  <a:pt x="3809" y="439419"/>
                </a:lnTo>
                <a:lnTo>
                  <a:pt x="3809" y="438276"/>
                </a:lnTo>
                <a:close/>
              </a:path>
              <a:path w="181610" h="590550">
                <a:moveTo>
                  <a:pt x="3809" y="393826"/>
                </a:moveTo>
                <a:lnTo>
                  <a:pt x="0" y="393826"/>
                </a:lnTo>
                <a:lnTo>
                  <a:pt x="0" y="394969"/>
                </a:lnTo>
                <a:lnTo>
                  <a:pt x="3809" y="394969"/>
                </a:lnTo>
                <a:lnTo>
                  <a:pt x="3809" y="393826"/>
                </a:lnTo>
                <a:close/>
              </a:path>
              <a:path w="181610" h="590550">
                <a:moveTo>
                  <a:pt x="3809" y="389889"/>
                </a:moveTo>
                <a:lnTo>
                  <a:pt x="0" y="389889"/>
                </a:lnTo>
                <a:lnTo>
                  <a:pt x="0" y="392429"/>
                </a:lnTo>
                <a:lnTo>
                  <a:pt x="3809" y="392429"/>
                </a:lnTo>
                <a:lnTo>
                  <a:pt x="3809" y="389889"/>
                </a:lnTo>
                <a:close/>
              </a:path>
              <a:path w="181610" h="590550">
                <a:moveTo>
                  <a:pt x="3809" y="387476"/>
                </a:moveTo>
                <a:lnTo>
                  <a:pt x="0" y="387476"/>
                </a:lnTo>
                <a:lnTo>
                  <a:pt x="0" y="388619"/>
                </a:lnTo>
                <a:lnTo>
                  <a:pt x="3809" y="388619"/>
                </a:lnTo>
                <a:lnTo>
                  <a:pt x="3809" y="387476"/>
                </a:lnTo>
                <a:close/>
              </a:path>
              <a:path w="181610" h="590550">
                <a:moveTo>
                  <a:pt x="3809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3809" y="386079"/>
                </a:lnTo>
                <a:lnTo>
                  <a:pt x="3809" y="383539"/>
                </a:lnTo>
                <a:close/>
              </a:path>
              <a:path w="181610" h="590550">
                <a:moveTo>
                  <a:pt x="181609" y="438150"/>
                </a:moveTo>
                <a:lnTo>
                  <a:pt x="180339" y="438150"/>
                </a:lnTo>
                <a:lnTo>
                  <a:pt x="180339" y="439419"/>
                </a:lnTo>
                <a:lnTo>
                  <a:pt x="181609" y="439419"/>
                </a:lnTo>
                <a:lnTo>
                  <a:pt x="181609" y="438150"/>
                </a:lnTo>
                <a:close/>
              </a:path>
              <a:path w="181610" h="590550">
                <a:moveTo>
                  <a:pt x="181609" y="434339"/>
                </a:moveTo>
                <a:lnTo>
                  <a:pt x="180339" y="434339"/>
                </a:lnTo>
                <a:lnTo>
                  <a:pt x="180339" y="436879"/>
                </a:lnTo>
                <a:lnTo>
                  <a:pt x="181609" y="436879"/>
                </a:lnTo>
                <a:lnTo>
                  <a:pt x="181609" y="434339"/>
                </a:lnTo>
                <a:close/>
              </a:path>
              <a:path w="181610" h="590550">
                <a:moveTo>
                  <a:pt x="181609" y="431800"/>
                </a:moveTo>
                <a:lnTo>
                  <a:pt x="180339" y="431800"/>
                </a:lnTo>
                <a:lnTo>
                  <a:pt x="180339" y="433069"/>
                </a:lnTo>
                <a:lnTo>
                  <a:pt x="181609" y="433069"/>
                </a:lnTo>
                <a:lnTo>
                  <a:pt x="181609" y="431800"/>
                </a:lnTo>
                <a:close/>
              </a:path>
              <a:path w="181610" h="590550">
                <a:moveTo>
                  <a:pt x="181609" y="427989"/>
                </a:moveTo>
                <a:lnTo>
                  <a:pt x="180339" y="427989"/>
                </a:lnTo>
                <a:lnTo>
                  <a:pt x="180339" y="430529"/>
                </a:lnTo>
                <a:lnTo>
                  <a:pt x="181609" y="430529"/>
                </a:lnTo>
                <a:lnTo>
                  <a:pt x="181609" y="427989"/>
                </a:lnTo>
                <a:close/>
              </a:path>
              <a:path w="181610" h="590550">
                <a:moveTo>
                  <a:pt x="181609" y="425450"/>
                </a:moveTo>
                <a:lnTo>
                  <a:pt x="179069" y="425450"/>
                </a:lnTo>
                <a:lnTo>
                  <a:pt x="179069" y="427989"/>
                </a:lnTo>
                <a:lnTo>
                  <a:pt x="180339" y="427989"/>
                </a:lnTo>
                <a:lnTo>
                  <a:pt x="180339" y="426719"/>
                </a:lnTo>
                <a:lnTo>
                  <a:pt x="181609" y="426719"/>
                </a:lnTo>
                <a:lnTo>
                  <a:pt x="181609" y="425450"/>
                </a:lnTo>
                <a:close/>
              </a:path>
              <a:path w="181610" h="590550">
                <a:moveTo>
                  <a:pt x="181609" y="421639"/>
                </a:moveTo>
                <a:lnTo>
                  <a:pt x="179069" y="421639"/>
                </a:lnTo>
                <a:lnTo>
                  <a:pt x="179069" y="424179"/>
                </a:lnTo>
                <a:lnTo>
                  <a:pt x="181609" y="424179"/>
                </a:lnTo>
                <a:lnTo>
                  <a:pt x="181609" y="421639"/>
                </a:lnTo>
                <a:close/>
              </a:path>
              <a:path w="181610" h="590550">
                <a:moveTo>
                  <a:pt x="181609" y="419100"/>
                </a:moveTo>
                <a:lnTo>
                  <a:pt x="179069" y="419100"/>
                </a:lnTo>
                <a:lnTo>
                  <a:pt x="179069" y="420369"/>
                </a:lnTo>
                <a:lnTo>
                  <a:pt x="181609" y="420369"/>
                </a:lnTo>
                <a:lnTo>
                  <a:pt x="181609" y="419100"/>
                </a:lnTo>
                <a:close/>
              </a:path>
              <a:path w="181610" h="590550">
                <a:moveTo>
                  <a:pt x="181609" y="415289"/>
                </a:moveTo>
                <a:lnTo>
                  <a:pt x="179069" y="415289"/>
                </a:lnTo>
                <a:lnTo>
                  <a:pt x="179069" y="417829"/>
                </a:lnTo>
                <a:lnTo>
                  <a:pt x="181609" y="417829"/>
                </a:lnTo>
                <a:lnTo>
                  <a:pt x="181609" y="415289"/>
                </a:lnTo>
                <a:close/>
              </a:path>
              <a:path w="181610" h="590550">
                <a:moveTo>
                  <a:pt x="181609" y="412750"/>
                </a:moveTo>
                <a:lnTo>
                  <a:pt x="177800" y="412750"/>
                </a:lnTo>
                <a:lnTo>
                  <a:pt x="177800" y="415289"/>
                </a:lnTo>
                <a:lnTo>
                  <a:pt x="179069" y="415289"/>
                </a:lnTo>
                <a:lnTo>
                  <a:pt x="179069" y="414019"/>
                </a:lnTo>
                <a:lnTo>
                  <a:pt x="181609" y="414019"/>
                </a:lnTo>
                <a:lnTo>
                  <a:pt x="181609" y="412750"/>
                </a:lnTo>
                <a:close/>
              </a:path>
              <a:path w="181610" h="590550">
                <a:moveTo>
                  <a:pt x="181609" y="408939"/>
                </a:moveTo>
                <a:lnTo>
                  <a:pt x="177800" y="408939"/>
                </a:lnTo>
                <a:lnTo>
                  <a:pt x="177800" y="411479"/>
                </a:lnTo>
                <a:lnTo>
                  <a:pt x="181609" y="411479"/>
                </a:lnTo>
                <a:lnTo>
                  <a:pt x="181609" y="408939"/>
                </a:lnTo>
                <a:close/>
              </a:path>
              <a:path w="181610" h="590550">
                <a:moveTo>
                  <a:pt x="181609" y="406400"/>
                </a:moveTo>
                <a:lnTo>
                  <a:pt x="177800" y="406400"/>
                </a:lnTo>
                <a:lnTo>
                  <a:pt x="177800" y="407669"/>
                </a:lnTo>
                <a:lnTo>
                  <a:pt x="181609" y="407669"/>
                </a:lnTo>
                <a:lnTo>
                  <a:pt x="181609" y="406400"/>
                </a:lnTo>
                <a:close/>
              </a:path>
              <a:path w="181610" h="590550">
                <a:moveTo>
                  <a:pt x="181609" y="402589"/>
                </a:moveTo>
                <a:lnTo>
                  <a:pt x="177800" y="402589"/>
                </a:lnTo>
                <a:lnTo>
                  <a:pt x="177800" y="405129"/>
                </a:lnTo>
                <a:lnTo>
                  <a:pt x="181609" y="405129"/>
                </a:lnTo>
                <a:lnTo>
                  <a:pt x="181609" y="402589"/>
                </a:lnTo>
                <a:close/>
              </a:path>
              <a:path w="181610" h="590550">
                <a:moveTo>
                  <a:pt x="181609" y="400050"/>
                </a:moveTo>
                <a:lnTo>
                  <a:pt x="177800" y="400050"/>
                </a:lnTo>
                <a:lnTo>
                  <a:pt x="177800" y="401319"/>
                </a:lnTo>
                <a:lnTo>
                  <a:pt x="181609" y="401319"/>
                </a:lnTo>
                <a:lnTo>
                  <a:pt x="181609" y="400050"/>
                </a:lnTo>
                <a:close/>
              </a:path>
              <a:path w="181610" h="590550">
                <a:moveTo>
                  <a:pt x="181609" y="396239"/>
                </a:moveTo>
                <a:lnTo>
                  <a:pt x="177800" y="396239"/>
                </a:lnTo>
                <a:lnTo>
                  <a:pt x="177800" y="398779"/>
                </a:lnTo>
                <a:lnTo>
                  <a:pt x="181609" y="398779"/>
                </a:lnTo>
                <a:lnTo>
                  <a:pt x="181609" y="396239"/>
                </a:lnTo>
                <a:close/>
              </a:path>
              <a:path w="181610" h="590550">
                <a:moveTo>
                  <a:pt x="181609" y="393700"/>
                </a:moveTo>
                <a:lnTo>
                  <a:pt x="177800" y="393700"/>
                </a:lnTo>
                <a:lnTo>
                  <a:pt x="177800" y="394969"/>
                </a:lnTo>
                <a:lnTo>
                  <a:pt x="181609" y="394969"/>
                </a:lnTo>
                <a:lnTo>
                  <a:pt x="181609" y="393700"/>
                </a:lnTo>
                <a:close/>
              </a:path>
              <a:path w="181610" h="590550">
                <a:moveTo>
                  <a:pt x="181609" y="389889"/>
                </a:moveTo>
                <a:lnTo>
                  <a:pt x="177800" y="389889"/>
                </a:lnTo>
                <a:lnTo>
                  <a:pt x="177800" y="392429"/>
                </a:lnTo>
                <a:lnTo>
                  <a:pt x="181609" y="392429"/>
                </a:lnTo>
                <a:lnTo>
                  <a:pt x="181609" y="389889"/>
                </a:lnTo>
                <a:close/>
              </a:path>
              <a:path w="181610" h="590550">
                <a:moveTo>
                  <a:pt x="181609" y="387350"/>
                </a:moveTo>
                <a:lnTo>
                  <a:pt x="177800" y="387350"/>
                </a:lnTo>
                <a:lnTo>
                  <a:pt x="177800" y="388619"/>
                </a:lnTo>
                <a:lnTo>
                  <a:pt x="181609" y="388619"/>
                </a:lnTo>
                <a:lnTo>
                  <a:pt x="181609" y="387350"/>
                </a:lnTo>
                <a:close/>
              </a:path>
              <a:path w="181610" h="590550">
                <a:moveTo>
                  <a:pt x="181609" y="383539"/>
                </a:moveTo>
                <a:lnTo>
                  <a:pt x="177800" y="383539"/>
                </a:lnTo>
                <a:lnTo>
                  <a:pt x="177800" y="386079"/>
                </a:lnTo>
                <a:lnTo>
                  <a:pt x="181609" y="386079"/>
                </a:lnTo>
                <a:lnTo>
                  <a:pt x="181609" y="383539"/>
                </a:lnTo>
                <a:close/>
              </a:path>
              <a:path w="181610" h="590550">
                <a:moveTo>
                  <a:pt x="3809" y="381000"/>
                </a:moveTo>
                <a:lnTo>
                  <a:pt x="0" y="381000"/>
                </a:lnTo>
                <a:lnTo>
                  <a:pt x="0" y="382269"/>
                </a:lnTo>
                <a:lnTo>
                  <a:pt x="3809" y="382269"/>
                </a:lnTo>
                <a:lnTo>
                  <a:pt x="3809" y="381000"/>
                </a:lnTo>
                <a:close/>
              </a:path>
              <a:path w="181610" h="590550">
                <a:moveTo>
                  <a:pt x="3809" y="377189"/>
                </a:moveTo>
                <a:lnTo>
                  <a:pt x="0" y="377189"/>
                </a:lnTo>
                <a:lnTo>
                  <a:pt x="0" y="379729"/>
                </a:lnTo>
                <a:lnTo>
                  <a:pt x="3809" y="379729"/>
                </a:lnTo>
                <a:lnTo>
                  <a:pt x="3809" y="377189"/>
                </a:lnTo>
                <a:close/>
              </a:path>
              <a:path w="181610" h="590550">
                <a:moveTo>
                  <a:pt x="181609" y="381000"/>
                </a:moveTo>
                <a:lnTo>
                  <a:pt x="177800" y="381000"/>
                </a:lnTo>
                <a:lnTo>
                  <a:pt x="177800" y="382269"/>
                </a:lnTo>
                <a:lnTo>
                  <a:pt x="181609" y="382269"/>
                </a:lnTo>
                <a:lnTo>
                  <a:pt x="181609" y="381000"/>
                </a:lnTo>
                <a:close/>
              </a:path>
              <a:path w="181610" h="590550">
                <a:moveTo>
                  <a:pt x="181609" y="377189"/>
                </a:moveTo>
                <a:lnTo>
                  <a:pt x="177800" y="377189"/>
                </a:lnTo>
                <a:lnTo>
                  <a:pt x="177800" y="379729"/>
                </a:lnTo>
                <a:lnTo>
                  <a:pt x="181609" y="379729"/>
                </a:lnTo>
                <a:lnTo>
                  <a:pt x="181609" y="377189"/>
                </a:lnTo>
                <a:close/>
              </a:path>
              <a:path w="181610" h="590550">
                <a:moveTo>
                  <a:pt x="3809" y="372110"/>
                </a:moveTo>
                <a:lnTo>
                  <a:pt x="0" y="372110"/>
                </a:lnTo>
                <a:lnTo>
                  <a:pt x="0" y="375919"/>
                </a:lnTo>
                <a:lnTo>
                  <a:pt x="3809" y="375919"/>
                </a:lnTo>
                <a:lnTo>
                  <a:pt x="3809" y="372110"/>
                </a:lnTo>
                <a:close/>
              </a:path>
              <a:path w="181610" h="590550">
                <a:moveTo>
                  <a:pt x="181609" y="372110"/>
                </a:moveTo>
                <a:lnTo>
                  <a:pt x="177800" y="372110"/>
                </a:lnTo>
                <a:lnTo>
                  <a:pt x="177800" y="375919"/>
                </a:lnTo>
                <a:lnTo>
                  <a:pt x="181609" y="375919"/>
                </a:lnTo>
                <a:lnTo>
                  <a:pt x="181609" y="372110"/>
                </a:lnTo>
                <a:close/>
              </a:path>
              <a:path w="181610" h="590550">
                <a:moveTo>
                  <a:pt x="181609" y="542290"/>
                </a:moveTo>
                <a:lnTo>
                  <a:pt x="177800" y="542290"/>
                </a:lnTo>
                <a:lnTo>
                  <a:pt x="177800" y="586739"/>
                </a:lnTo>
                <a:lnTo>
                  <a:pt x="163829" y="586739"/>
                </a:lnTo>
                <a:lnTo>
                  <a:pt x="163829" y="589280"/>
                </a:lnTo>
                <a:lnTo>
                  <a:pt x="162559" y="589280"/>
                </a:lnTo>
                <a:lnTo>
                  <a:pt x="162559" y="590550"/>
                </a:lnTo>
                <a:lnTo>
                  <a:pt x="181609" y="590550"/>
                </a:lnTo>
                <a:lnTo>
                  <a:pt x="181609" y="542290"/>
                </a:lnTo>
                <a:close/>
              </a:path>
            </a:pathLst>
          </a:custGeom>
          <a:solidFill>
            <a:srgbClr val="76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6" name="bk object 4956"/>
          <p:cNvSpPr/>
          <p:nvPr/>
        </p:nvSpPr>
        <p:spPr>
          <a:xfrm>
            <a:off x="5745479" y="2959100"/>
            <a:ext cx="173990" cy="582930"/>
          </a:xfrm>
          <a:custGeom>
            <a:avLst/>
            <a:gdLst/>
            <a:ahLst/>
            <a:cxnLst/>
            <a:rect l="l" t="t" r="r" b="b"/>
            <a:pathLst>
              <a:path w="173989" h="582929">
                <a:moveTo>
                  <a:pt x="3810" y="52196"/>
                </a:moveTo>
                <a:lnTo>
                  <a:pt x="0" y="52196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2196"/>
                </a:lnTo>
                <a:close/>
              </a:path>
              <a:path w="173989" h="582929">
                <a:moveTo>
                  <a:pt x="3810" y="48387"/>
                </a:moveTo>
                <a:lnTo>
                  <a:pt x="0" y="48387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8387"/>
                </a:lnTo>
                <a:close/>
              </a:path>
              <a:path w="173989" h="582929">
                <a:moveTo>
                  <a:pt x="3810" y="45846"/>
                </a:moveTo>
                <a:lnTo>
                  <a:pt x="0" y="45846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5846"/>
                </a:lnTo>
                <a:close/>
              </a:path>
              <a:path w="173989" h="582929">
                <a:moveTo>
                  <a:pt x="3810" y="42037"/>
                </a:moveTo>
                <a:lnTo>
                  <a:pt x="0" y="42037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2037"/>
                </a:lnTo>
                <a:close/>
              </a:path>
              <a:path w="173989" h="582929">
                <a:moveTo>
                  <a:pt x="3810" y="39496"/>
                </a:moveTo>
                <a:lnTo>
                  <a:pt x="0" y="39496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9496"/>
                </a:lnTo>
                <a:close/>
              </a:path>
              <a:path w="173989" h="582929">
                <a:moveTo>
                  <a:pt x="3810" y="35687"/>
                </a:moveTo>
                <a:lnTo>
                  <a:pt x="0" y="35687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5687"/>
                </a:lnTo>
                <a:close/>
              </a:path>
              <a:path w="173989" h="582929">
                <a:moveTo>
                  <a:pt x="3810" y="33146"/>
                </a:moveTo>
                <a:lnTo>
                  <a:pt x="0" y="33146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3146"/>
                </a:lnTo>
                <a:close/>
              </a:path>
              <a:path w="173989" h="582929">
                <a:moveTo>
                  <a:pt x="3810" y="29337"/>
                </a:moveTo>
                <a:lnTo>
                  <a:pt x="0" y="29337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9337"/>
                </a:lnTo>
                <a:close/>
              </a:path>
              <a:path w="173989" h="582929">
                <a:moveTo>
                  <a:pt x="3810" y="26796"/>
                </a:moveTo>
                <a:lnTo>
                  <a:pt x="0" y="26796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6796"/>
                </a:lnTo>
                <a:close/>
              </a:path>
              <a:path w="173989" h="582929">
                <a:moveTo>
                  <a:pt x="3810" y="22987"/>
                </a:moveTo>
                <a:lnTo>
                  <a:pt x="0" y="22987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2987"/>
                </a:lnTo>
                <a:close/>
              </a:path>
              <a:path w="173989" h="582929">
                <a:moveTo>
                  <a:pt x="3810" y="20446"/>
                </a:moveTo>
                <a:lnTo>
                  <a:pt x="0" y="20446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0446"/>
                </a:lnTo>
                <a:close/>
              </a:path>
              <a:path w="173989" h="582929">
                <a:moveTo>
                  <a:pt x="3810" y="16637"/>
                </a:moveTo>
                <a:lnTo>
                  <a:pt x="0" y="16637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6637"/>
                </a:lnTo>
                <a:close/>
              </a:path>
              <a:path w="173989" h="582929">
                <a:moveTo>
                  <a:pt x="3810" y="14096"/>
                </a:moveTo>
                <a:lnTo>
                  <a:pt x="0" y="14096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4096"/>
                </a:lnTo>
                <a:close/>
              </a:path>
              <a:path w="173989" h="582929">
                <a:moveTo>
                  <a:pt x="3810" y="10287"/>
                </a:moveTo>
                <a:lnTo>
                  <a:pt x="0" y="10287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0287"/>
                </a:lnTo>
                <a:close/>
              </a:path>
              <a:path w="173989" h="582929">
                <a:moveTo>
                  <a:pt x="3810" y="7746"/>
                </a:moveTo>
                <a:lnTo>
                  <a:pt x="0" y="7746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746"/>
                </a:lnTo>
                <a:close/>
              </a:path>
              <a:path w="173989" h="582929">
                <a:moveTo>
                  <a:pt x="3810" y="3937"/>
                </a:moveTo>
                <a:lnTo>
                  <a:pt x="0" y="3937"/>
                </a:lnTo>
                <a:lnTo>
                  <a:pt x="0" y="7619"/>
                </a:lnTo>
                <a:lnTo>
                  <a:pt x="3810" y="7619"/>
                </a:lnTo>
                <a:lnTo>
                  <a:pt x="3810" y="3937"/>
                </a:lnTo>
                <a:close/>
              </a:path>
              <a:path w="173989" h="582929">
                <a:moveTo>
                  <a:pt x="111760" y="1396"/>
                </a:moveTo>
                <a:lnTo>
                  <a:pt x="0" y="1396"/>
                </a:lnTo>
                <a:lnTo>
                  <a:pt x="0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111760" y="2539"/>
                </a:lnTo>
                <a:lnTo>
                  <a:pt x="111760" y="1396"/>
                </a:lnTo>
                <a:close/>
              </a:path>
              <a:path w="173989" h="582929">
                <a:moveTo>
                  <a:pt x="114300" y="0"/>
                </a:moveTo>
                <a:lnTo>
                  <a:pt x="0" y="0"/>
                </a:lnTo>
                <a:lnTo>
                  <a:pt x="0" y="1269"/>
                </a:lnTo>
                <a:lnTo>
                  <a:pt x="111760" y="1269"/>
                </a:lnTo>
                <a:lnTo>
                  <a:pt x="113030" y="1396"/>
                </a:lnTo>
                <a:lnTo>
                  <a:pt x="113030" y="126"/>
                </a:lnTo>
                <a:lnTo>
                  <a:pt x="114300" y="126"/>
                </a:lnTo>
                <a:close/>
              </a:path>
              <a:path w="173989" h="582929">
                <a:moveTo>
                  <a:pt x="3810" y="62230"/>
                </a:moveTo>
                <a:lnTo>
                  <a:pt x="0" y="6223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62230"/>
                </a:lnTo>
                <a:close/>
              </a:path>
              <a:path w="173989" h="582929">
                <a:moveTo>
                  <a:pt x="3810" y="100330"/>
                </a:moveTo>
                <a:lnTo>
                  <a:pt x="0" y="10033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0330"/>
                </a:lnTo>
                <a:close/>
              </a:path>
              <a:path w="173989" h="582929">
                <a:moveTo>
                  <a:pt x="3810" y="113030"/>
                </a:moveTo>
                <a:lnTo>
                  <a:pt x="0" y="11303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13030"/>
                </a:lnTo>
                <a:close/>
              </a:path>
              <a:path w="173989" h="582929">
                <a:moveTo>
                  <a:pt x="3810" y="163830"/>
                </a:moveTo>
                <a:lnTo>
                  <a:pt x="0" y="1638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163830"/>
                </a:lnTo>
                <a:close/>
              </a:path>
              <a:path w="173989" h="582929">
                <a:moveTo>
                  <a:pt x="173990" y="182879"/>
                </a:moveTo>
                <a:lnTo>
                  <a:pt x="172720" y="182879"/>
                </a:lnTo>
                <a:lnTo>
                  <a:pt x="172720" y="189229"/>
                </a:lnTo>
                <a:lnTo>
                  <a:pt x="171450" y="189229"/>
                </a:lnTo>
                <a:lnTo>
                  <a:pt x="171450" y="195579"/>
                </a:lnTo>
                <a:lnTo>
                  <a:pt x="170180" y="195579"/>
                </a:lnTo>
                <a:lnTo>
                  <a:pt x="170180" y="220979"/>
                </a:lnTo>
                <a:lnTo>
                  <a:pt x="173990" y="220979"/>
                </a:lnTo>
                <a:lnTo>
                  <a:pt x="173990" y="182879"/>
                </a:lnTo>
                <a:close/>
              </a:path>
              <a:path w="173989" h="582929">
                <a:moveTo>
                  <a:pt x="3810" y="220980"/>
                </a:moveTo>
                <a:lnTo>
                  <a:pt x="0" y="22098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20980"/>
                </a:lnTo>
                <a:close/>
              </a:path>
              <a:path w="173989" h="582929">
                <a:moveTo>
                  <a:pt x="173990" y="220980"/>
                </a:moveTo>
                <a:lnTo>
                  <a:pt x="170180" y="220980"/>
                </a:lnTo>
                <a:lnTo>
                  <a:pt x="170180" y="259079"/>
                </a:lnTo>
                <a:lnTo>
                  <a:pt x="173990" y="259079"/>
                </a:lnTo>
                <a:lnTo>
                  <a:pt x="173990" y="220980"/>
                </a:lnTo>
                <a:close/>
              </a:path>
              <a:path w="173989" h="582929">
                <a:moveTo>
                  <a:pt x="3810" y="315087"/>
                </a:moveTo>
                <a:lnTo>
                  <a:pt x="0" y="315087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15087"/>
                </a:lnTo>
                <a:close/>
              </a:path>
              <a:path w="173989" h="582929">
                <a:moveTo>
                  <a:pt x="173990" y="315087"/>
                </a:moveTo>
                <a:lnTo>
                  <a:pt x="170180" y="315087"/>
                </a:lnTo>
                <a:lnTo>
                  <a:pt x="170180" y="328929"/>
                </a:lnTo>
                <a:lnTo>
                  <a:pt x="173990" y="328929"/>
                </a:lnTo>
                <a:lnTo>
                  <a:pt x="173990" y="315087"/>
                </a:lnTo>
                <a:close/>
              </a:path>
              <a:path w="173989" h="582929">
                <a:moveTo>
                  <a:pt x="3810" y="312673"/>
                </a:moveTo>
                <a:lnTo>
                  <a:pt x="0" y="312673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2673"/>
                </a:lnTo>
                <a:close/>
              </a:path>
              <a:path w="173989" h="582929">
                <a:moveTo>
                  <a:pt x="173990" y="312673"/>
                </a:moveTo>
                <a:lnTo>
                  <a:pt x="170180" y="312673"/>
                </a:lnTo>
                <a:lnTo>
                  <a:pt x="170180" y="314959"/>
                </a:lnTo>
                <a:lnTo>
                  <a:pt x="173990" y="314959"/>
                </a:lnTo>
                <a:lnTo>
                  <a:pt x="173990" y="312673"/>
                </a:lnTo>
                <a:close/>
              </a:path>
              <a:path w="173989" h="582929">
                <a:moveTo>
                  <a:pt x="3810" y="308863"/>
                </a:moveTo>
                <a:lnTo>
                  <a:pt x="0" y="308863"/>
                </a:lnTo>
                <a:lnTo>
                  <a:pt x="0" y="312546"/>
                </a:lnTo>
                <a:lnTo>
                  <a:pt x="3810" y="312546"/>
                </a:lnTo>
                <a:lnTo>
                  <a:pt x="3810" y="308863"/>
                </a:lnTo>
                <a:close/>
              </a:path>
              <a:path w="173989" h="582929">
                <a:moveTo>
                  <a:pt x="173990" y="308863"/>
                </a:moveTo>
                <a:lnTo>
                  <a:pt x="170180" y="308863"/>
                </a:lnTo>
                <a:lnTo>
                  <a:pt x="170180" y="312546"/>
                </a:lnTo>
                <a:lnTo>
                  <a:pt x="173990" y="312546"/>
                </a:lnTo>
                <a:lnTo>
                  <a:pt x="173990" y="308863"/>
                </a:lnTo>
                <a:close/>
              </a:path>
              <a:path w="173989" h="582929">
                <a:moveTo>
                  <a:pt x="3810" y="306323"/>
                </a:moveTo>
                <a:lnTo>
                  <a:pt x="0" y="306323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6323"/>
                </a:lnTo>
                <a:close/>
              </a:path>
              <a:path w="173989" h="582929">
                <a:moveTo>
                  <a:pt x="173990" y="306323"/>
                </a:moveTo>
                <a:lnTo>
                  <a:pt x="170180" y="306323"/>
                </a:lnTo>
                <a:lnTo>
                  <a:pt x="170180" y="308609"/>
                </a:lnTo>
                <a:lnTo>
                  <a:pt x="173990" y="308609"/>
                </a:lnTo>
                <a:lnTo>
                  <a:pt x="173990" y="306323"/>
                </a:lnTo>
                <a:close/>
              </a:path>
              <a:path w="173989" h="582929">
                <a:moveTo>
                  <a:pt x="3810" y="302513"/>
                </a:moveTo>
                <a:lnTo>
                  <a:pt x="0" y="302513"/>
                </a:lnTo>
                <a:lnTo>
                  <a:pt x="0" y="306196"/>
                </a:lnTo>
                <a:lnTo>
                  <a:pt x="3810" y="306196"/>
                </a:lnTo>
                <a:lnTo>
                  <a:pt x="3810" y="302513"/>
                </a:lnTo>
                <a:close/>
              </a:path>
              <a:path w="173989" h="582929">
                <a:moveTo>
                  <a:pt x="173990" y="302513"/>
                </a:moveTo>
                <a:lnTo>
                  <a:pt x="170180" y="302513"/>
                </a:lnTo>
                <a:lnTo>
                  <a:pt x="170180" y="306196"/>
                </a:lnTo>
                <a:lnTo>
                  <a:pt x="173990" y="306196"/>
                </a:lnTo>
                <a:lnTo>
                  <a:pt x="173990" y="302513"/>
                </a:lnTo>
                <a:close/>
              </a:path>
              <a:path w="173989" h="582929">
                <a:moveTo>
                  <a:pt x="3810" y="299973"/>
                </a:moveTo>
                <a:lnTo>
                  <a:pt x="0" y="299973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299973"/>
                </a:lnTo>
                <a:close/>
              </a:path>
              <a:path w="173989" h="582929">
                <a:moveTo>
                  <a:pt x="173990" y="299973"/>
                </a:moveTo>
                <a:lnTo>
                  <a:pt x="170180" y="299973"/>
                </a:lnTo>
                <a:lnTo>
                  <a:pt x="170180" y="302259"/>
                </a:lnTo>
                <a:lnTo>
                  <a:pt x="173990" y="302259"/>
                </a:lnTo>
                <a:lnTo>
                  <a:pt x="173990" y="299973"/>
                </a:lnTo>
                <a:close/>
              </a:path>
              <a:path w="173989" h="582929">
                <a:moveTo>
                  <a:pt x="3810" y="296163"/>
                </a:moveTo>
                <a:lnTo>
                  <a:pt x="0" y="296163"/>
                </a:lnTo>
                <a:lnTo>
                  <a:pt x="0" y="299846"/>
                </a:lnTo>
                <a:lnTo>
                  <a:pt x="3810" y="299846"/>
                </a:lnTo>
                <a:lnTo>
                  <a:pt x="3810" y="296163"/>
                </a:lnTo>
                <a:close/>
              </a:path>
              <a:path w="173989" h="582929">
                <a:moveTo>
                  <a:pt x="173990" y="296163"/>
                </a:moveTo>
                <a:lnTo>
                  <a:pt x="170180" y="296163"/>
                </a:lnTo>
                <a:lnTo>
                  <a:pt x="170180" y="299846"/>
                </a:lnTo>
                <a:lnTo>
                  <a:pt x="173990" y="299846"/>
                </a:lnTo>
                <a:lnTo>
                  <a:pt x="173990" y="296163"/>
                </a:lnTo>
                <a:close/>
              </a:path>
              <a:path w="173989" h="582929">
                <a:moveTo>
                  <a:pt x="3810" y="293623"/>
                </a:moveTo>
                <a:lnTo>
                  <a:pt x="0" y="293623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3623"/>
                </a:lnTo>
                <a:close/>
              </a:path>
              <a:path w="173989" h="582929">
                <a:moveTo>
                  <a:pt x="173990" y="293623"/>
                </a:moveTo>
                <a:lnTo>
                  <a:pt x="170180" y="293623"/>
                </a:lnTo>
                <a:lnTo>
                  <a:pt x="170180" y="295909"/>
                </a:lnTo>
                <a:lnTo>
                  <a:pt x="173990" y="295909"/>
                </a:lnTo>
                <a:lnTo>
                  <a:pt x="173990" y="293623"/>
                </a:lnTo>
                <a:close/>
              </a:path>
              <a:path w="173989" h="582929">
                <a:moveTo>
                  <a:pt x="3810" y="289813"/>
                </a:moveTo>
                <a:lnTo>
                  <a:pt x="0" y="289813"/>
                </a:lnTo>
                <a:lnTo>
                  <a:pt x="0" y="293496"/>
                </a:lnTo>
                <a:lnTo>
                  <a:pt x="3810" y="293496"/>
                </a:lnTo>
                <a:lnTo>
                  <a:pt x="3810" y="289813"/>
                </a:lnTo>
                <a:close/>
              </a:path>
              <a:path w="173989" h="582929">
                <a:moveTo>
                  <a:pt x="173990" y="289813"/>
                </a:moveTo>
                <a:lnTo>
                  <a:pt x="170180" y="289813"/>
                </a:lnTo>
                <a:lnTo>
                  <a:pt x="170180" y="293496"/>
                </a:lnTo>
                <a:lnTo>
                  <a:pt x="173990" y="293496"/>
                </a:lnTo>
                <a:lnTo>
                  <a:pt x="173990" y="289813"/>
                </a:lnTo>
                <a:close/>
              </a:path>
              <a:path w="173989" h="582929">
                <a:moveTo>
                  <a:pt x="3810" y="287273"/>
                </a:moveTo>
                <a:lnTo>
                  <a:pt x="0" y="287273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7273"/>
                </a:lnTo>
                <a:close/>
              </a:path>
              <a:path w="173989" h="582929">
                <a:moveTo>
                  <a:pt x="173990" y="287273"/>
                </a:moveTo>
                <a:lnTo>
                  <a:pt x="170180" y="287273"/>
                </a:lnTo>
                <a:lnTo>
                  <a:pt x="170180" y="289559"/>
                </a:lnTo>
                <a:lnTo>
                  <a:pt x="173990" y="289559"/>
                </a:lnTo>
                <a:lnTo>
                  <a:pt x="173990" y="287273"/>
                </a:lnTo>
                <a:close/>
              </a:path>
              <a:path w="173989" h="582929">
                <a:moveTo>
                  <a:pt x="3810" y="283463"/>
                </a:moveTo>
                <a:lnTo>
                  <a:pt x="0" y="283463"/>
                </a:lnTo>
                <a:lnTo>
                  <a:pt x="0" y="287146"/>
                </a:lnTo>
                <a:lnTo>
                  <a:pt x="3810" y="287146"/>
                </a:lnTo>
                <a:lnTo>
                  <a:pt x="3810" y="283463"/>
                </a:lnTo>
                <a:close/>
              </a:path>
              <a:path w="173989" h="582929">
                <a:moveTo>
                  <a:pt x="173990" y="283463"/>
                </a:moveTo>
                <a:lnTo>
                  <a:pt x="170180" y="283463"/>
                </a:lnTo>
                <a:lnTo>
                  <a:pt x="170180" y="287146"/>
                </a:lnTo>
                <a:lnTo>
                  <a:pt x="173990" y="287146"/>
                </a:lnTo>
                <a:lnTo>
                  <a:pt x="173990" y="283463"/>
                </a:lnTo>
                <a:close/>
              </a:path>
              <a:path w="173989" h="582929">
                <a:moveTo>
                  <a:pt x="3810" y="280923"/>
                </a:moveTo>
                <a:lnTo>
                  <a:pt x="0" y="280923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0923"/>
                </a:lnTo>
                <a:close/>
              </a:path>
              <a:path w="173989" h="582929">
                <a:moveTo>
                  <a:pt x="173990" y="280923"/>
                </a:moveTo>
                <a:lnTo>
                  <a:pt x="170180" y="280923"/>
                </a:lnTo>
                <a:lnTo>
                  <a:pt x="170180" y="283209"/>
                </a:lnTo>
                <a:lnTo>
                  <a:pt x="173990" y="283209"/>
                </a:lnTo>
                <a:lnTo>
                  <a:pt x="173990" y="280923"/>
                </a:lnTo>
                <a:close/>
              </a:path>
              <a:path w="173989" h="582929">
                <a:moveTo>
                  <a:pt x="3810" y="277113"/>
                </a:moveTo>
                <a:lnTo>
                  <a:pt x="0" y="277113"/>
                </a:lnTo>
                <a:lnTo>
                  <a:pt x="0" y="280796"/>
                </a:lnTo>
                <a:lnTo>
                  <a:pt x="3810" y="280796"/>
                </a:lnTo>
                <a:lnTo>
                  <a:pt x="3810" y="277113"/>
                </a:lnTo>
                <a:close/>
              </a:path>
              <a:path w="173989" h="582929">
                <a:moveTo>
                  <a:pt x="173990" y="277113"/>
                </a:moveTo>
                <a:lnTo>
                  <a:pt x="170180" y="277113"/>
                </a:lnTo>
                <a:lnTo>
                  <a:pt x="170180" y="280796"/>
                </a:lnTo>
                <a:lnTo>
                  <a:pt x="173990" y="280796"/>
                </a:lnTo>
                <a:lnTo>
                  <a:pt x="173990" y="277113"/>
                </a:lnTo>
                <a:close/>
              </a:path>
              <a:path w="173989" h="582929">
                <a:moveTo>
                  <a:pt x="3810" y="268223"/>
                </a:moveTo>
                <a:lnTo>
                  <a:pt x="0" y="268223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68223"/>
                </a:lnTo>
                <a:close/>
              </a:path>
              <a:path w="173989" h="582929">
                <a:moveTo>
                  <a:pt x="173990" y="268223"/>
                </a:moveTo>
                <a:lnTo>
                  <a:pt x="170180" y="268223"/>
                </a:lnTo>
                <a:lnTo>
                  <a:pt x="170180" y="276859"/>
                </a:lnTo>
                <a:lnTo>
                  <a:pt x="173990" y="276859"/>
                </a:lnTo>
                <a:lnTo>
                  <a:pt x="173990" y="268223"/>
                </a:lnTo>
                <a:close/>
              </a:path>
              <a:path w="173989" h="582929">
                <a:moveTo>
                  <a:pt x="3810" y="264413"/>
                </a:moveTo>
                <a:lnTo>
                  <a:pt x="0" y="264413"/>
                </a:lnTo>
                <a:lnTo>
                  <a:pt x="0" y="268096"/>
                </a:lnTo>
                <a:lnTo>
                  <a:pt x="3810" y="268096"/>
                </a:lnTo>
                <a:lnTo>
                  <a:pt x="3810" y="264413"/>
                </a:lnTo>
                <a:close/>
              </a:path>
              <a:path w="173989" h="582929">
                <a:moveTo>
                  <a:pt x="173990" y="264413"/>
                </a:moveTo>
                <a:lnTo>
                  <a:pt x="170180" y="264413"/>
                </a:lnTo>
                <a:lnTo>
                  <a:pt x="170180" y="268096"/>
                </a:lnTo>
                <a:lnTo>
                  <a:pt x="173990" y="268096"/>
                </a:lnTo>
                <a:lnTo>
                  <a:pt x="173990" y="264413"/>
                </a:lnTo>
                <a:close/>
              </a:path>
              <a:path w="173989" h="582929">
                <a:moveTo>
                  <a:pt x="3810" y="261873"/>
                </a:moveTo>
                <a:lnTo>
                  <a:pt x="0" y="261873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61873"/>
                </a:lnTo>
                <a:close/>
              </a:path>
              <a:path w="173989" h="582929">
                <a:moveTo>
                  <a:pt x="173990" y="261873"/>
                </a:moveTo>
                <a:lnTo>
                  <a:pt x="170180" y="261873"/>
                </a:lnTo>
                <a:lnTo>
                  <a:pt x="170180" y="264159"/>
                </a:lnTo>
                <a:lnTo>
                  <a:pt x="173990" y="264159"/>
                </a:lnTo>
                <a:lnTo>
                  <a:pt x="173990" y="261873"/>
                </a:lnTo>
                <a:close/>
              </a:path>
              <a:path w="173989" h="582929">
                <a:moveTo>
                  <a:pt x="3810" y="259333"/>
                </a:moveTo>
                <a:lnTo>
                  <a:pt x="0" y="259333"/>
                </a:lnTo>
                <a:lnTo>
                  <a:pt x="0" y="261746"/>
                </a:lnTo>
                <a:lnTo>
                  <a:pt x="3810" y="261746"/>
                </a:lnTo>
                <a:lnTo>
                  <a:pt x="3810" y="259333"/>
                </a:lnTo>
                <a:close/>
              </a:path>
              <a:path w="173989" h="582929">
                <a:moveTo>
                  <a:pt x="173990" y="259333"/>
                </a:moveTo>
                <a:lnTo>
                  <a:pt x="170180" y="259333"/>
                </a:lnTo>
                <a:lnTo>
                  <a:pt x="170180" y="261746"/>
                </a:lnTo>
                <a:lnTo>
                  <a:pt x="173990" y="261746"/>
                </a:lnTo>
                <a:lnTo>
                  <a:pt x="173990" y="259333"/>
                </a:lnTo>
                <a:close/>
              </a:path>
              <a:path w="173989" h="582929">
                <a:moveTo>
                  <a:pt x="3810" y="328930"/>
                </a:moveTo>
                <a:lnTo>
                  <a:pt x="0" y="32893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28930"/>
                </a:lnTo>
                <a:close/>
              </a:path>
              <a:path w="173989" h="582929">
                <a:moveTo>
                  <a:pt x="173990" y="328930"/>
                </a:moveTo>
                <a:lnTo>
                  <a:pt x="170180" y="328930"/>
                </a:lnTo>
                <a:lnTo>
                  <a:pt x="170180" y="367029"/>
                </a:lnTo>
                <a:lnTo>
                  <a:pt x="173990" y="367029"/>
                </a:lnTo>
                <a:lnTo>
                  <a:pt x="173990" y="328930"/>
                </a:lnTo>
                <a:close/>
              </a:path>
              <a:path w="173989" h="582929">
                <a:moveTo>
                  <a:pt x="2540" y="505459"/>
                </a:moveTo>
                <a:lnTo>
                  <a:pt x="1270" y="505459"/>
                </a:lnTo>
                <a:lnTo>
                  <a:pt x="1270" y="506729"/>
                </a:lnTo>
                <a:lnTo>
                  <a:pt x="2540" y="506729"/>
                </a:lnTo>
                <a:lnTo>
                  <a:pt x="2540" y="505459"/>
                </a:lnTo>
                <a:close/>
              </a:path>
              <a:path w="173989" h="582929">
                <a:moveTo>
                  <a:pt x="3810" y="504189"/>
                </a:moveTo>
                <a:lnTo>
                  <a:pt x="0" y="504189"/>
                </a:lnTo>
                <a:lnTo>
                  <a:pt x="0" y="505459"/>
                </a:lnTo>
                <a:lnTo>
                  <a:pt x="3810" y="505459"/>
                </a:lnTo>
                <a:lnTo>
                  <a:pt x="3810" y="504189"/>
                </a:lnTo>
                <a:close/>
              </a:path>
              <a:path w="173989" h="582929">
                <a:moveTo>
                  <a:pt x="3810" y="500379"/>
                </a:moveTo>
                <a:lnTo>
                  <a:pt x="0" y="500379"/>
                </a:lnTo>
                <a:lnTo>
                  <a:pt x="0" y="502919"/>
                </a:lnTo>
                <a:lnTo>
                  <a:pt x="3809" y="502919"/>
                </a:lnTo>
                <a:lnTo>
                  <a:pt x="3810" y="500379"/>
                </a:lnTo>
                <a:close/>
              </a:path>
              <a:path w="173989" h="582929">
                <a:moveTo>
                  <a:pt x="3810" y="497839"/>
                </a:moveTo>
                <a:lnTo>
                  <a:pt x="0" y="497839"/>
                </a:lnTo>
                <a:lnTo>
                  <a:pt x="0" y="499109"/>
                </a:lnTo>
                <a:lnTo>
                  <a:pt x="3810" y="499109"/>
                </a:lnTo>
                <a:lnTo>
                  <a:pt x="3810" y="497839"/>
                </a:lnTo>
                <a:close/>
              </a:path>
              <a:path w="173989" h="582929">
                <a:moveTo>
                  <a:pt x="3810" y="494029"/>
                </a:moveTo>
                <a:lnTo>
                  <a:pt x="0" y="494029"/>
                </a:lnTo>
                <a:lnTo>
                  <a:pt x="0" y="496569"/>
                </a:lnTo>
                <a:lnTo>
                  <a:pt x="3810" y="496569"/>
                </a:lnTo>
                <a:lnTo>
                  <a:pt x="3810" y="494029"/>
                </a:lnTo>
                <a:close/>
              </a:path>
              <a:path w="173989" h="582929">
                <a:moveTo>
                  <a:pt x="3810" y="491489"/>
                </a:moveTo>
                <a:lnTo>
                  <a:pt x="0" y="491489"/>
                </a:lnTo>
                <a:lnTo>
                  <a:pt x="0" y="492759"/>
                </a:lnTo>
                <a:lnTo>
                  <a:pt x="3810" y="492759"/>
                </a:lnTo>
                <a:lnTo>
                  <a:pt x="3810" y="491489"/>
                </a:lnTo>
                <a:close/>
              </a:path>
              <a:path w="173989" h="582929">
                <a:moveTo>
                  <a:pt x="3810" y="487679"/>
                </a:moveTo>
                <a:lnTo>
                  <a:pt x="0" y="487679"/>
                </a:lnTo>
                <a:lnTo>
                  <a:pt x="0" y="490219"/>
                </a:lnTo>
                <a:lnTo>
                  <a:pt x="3810" y="490219"/>
                </a:lnTo>
                <a:lnTo>
                  <a:pt x="3810" y="487679"/>
                </a:lnTo>
                <a:close/>
              </a:path>
              <a:path w="173989" h="582929">
                <a:moveTo>
                  <a:pt x="3810" y="485139"/>
                </a:moveTo>
                <a:lnTo>
                  <a:pt x="0" y="485139"/>
                </a:lnTo>
                <a:lnTo>
                  <a:pt x="0" y="486409"/>
                </a:lnTo>
                <a:lnTo>
                  <a:pt x="3810" y="486409"/>
                </a:lnTo>
                <a:lnTo>
                  <a:pt x="3810" y="485139"/>
                </a:lnTo>
                <a:close/>
              </a:path>
              <a:path w="173989" h="582929">
                <a:moveTo>
                  <a:pt x="3810" y="481329"/>
                </a:moveTo>
                <a:lnTo>
                  <a:pt x="0" y="481329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81329"/>
                </a:lnTo>
                <a:close/>
              </a:path>
              <a:path w="173989" h="582929">
                <a:moveTo>
                  <a:pt x="3810" y="478789"/>
                </a:moveTo>
                <a:lnTo>
                  <a:pt x="0" y="478789"/>
                </a:lnTo>
                <a:lnTo>
                  <a:pt x="0" y="480059"/>
                </a:lnTo>
                <a:lnTo>
                  <a:pt x="3810" y="480059"/>
                </a:lnTo>
                <a:lnTo>
                  <a:pt x="3810" y="478789"/>
                </a:lnTo>
                <a:close/>
              </a:path>
              <a:path w="173989" h="582929">
                <a:moveTo>
                  <a:pt x="3810" y="474979"/>
                </a:moveTo>
                <a:lnTo>
                  <a:pt x="0" y="474979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4979"/>
                </a:lnTo>
                <a:close/>
              </a:path>
              <a:path w="173989" h="582929">
                <a:moveTo>
                  <a:pt x="3810" y="472439"/>
                </a:moveTo>
                <a:lnTo>
                  <a:pt x="0" y="472439"/>
                </a:lnTo>
                <a:lnTo>
                  <a:pt x="0" y="473709"/>
                </a:lnTo>
                <a:lnTo>
                  <a:pt x="3810" y="473709"/>
                </a:lnTo>
                <a:lnTo>
                  <a:pt x="3810" y="472439"/>
                </a:lnTo>
                <a:close/>
              </a:path>
              <a:path w="173989" h="582929">
                <a:moveTo>
                  <a:pt x="3810" y="468629"/>
                </a:moveTo>
                <a:lnTo>
                  <a:pt x="0" y="468629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8629"/>
                </a:lnTo>
                <a:close/>
              </a:path>
              <a:path w="173989" h="582929">
                <a:moveTo>
                  <a:pt x="3810" y="466089"/>
                </a:moveTo>
                <a:lnTo>
                  <a:pt x="0" y="466089"/>
                </a:lnTo>
                <a:lnTo>
                  <a:pt x="0" y="467359"/>
                </a:lnTo>
                <a:lnTo>
                  <a:pt x="3810" y="467359"/>
                </a:lnTo>
                <a:lnTo>
                  <a:pt x="3810" y="466089"/>
                </a:lnTo>
                <a:close/>
              </a:path>
              <a:path w="173989" h="582929">
                <a:moveTo>
                  <a:pt x="3810" y="462279"/>
                </a:moveTo>
                <a:lnTo>
                  <a:pt x="0" y="462279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62279"/>
                </a:lnTo>
                <a:close/>
              </a:path>
              <a:path w="173989" h="582929">
                <a:moveTo>
                  <a:pt x="3810" y="459739"/>
                </a:moveTo>
                <a:lnTo>
                  <a:pt x="0" y="459739"/>
                </a:lnTo>
                <a:lnTo>
                  <a:pt x="0" y="461009"/>
                </a:lnTo>
                <a:lnTo>
                  <a:pt x="3810" y="461009"/>
                </a:lnTo>
                <a:lnTo>
                  <a:pt x="3810" y="459739"/>
                </a:lnTo>
                <a:close/>
              </a:path>
              <a:path w="173989" h="582929">
                <a:moveTo>
                  <a:pt x="3810" y="455929"/>
                </a:moveTo>
                <a:lnTo>
                  <a:pt x="0" y="45592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5929"/>
                </a:lnTo>
                <a:close/>
              </a:path>
              <a:path w="173989" h="582929">
                <a:moveTo>
                  <a:pt x="3810" y="453389"/>
                </a:moveTo>
                <a:lnTo>
                  <a:pt x="0" y="453389"/>
                </a:lnTo>
                <a:lnTo>
                  <a:pt x="0" y="454659"/>
                </a:lnTo>
                <a:lnTo>
                  <a:pt x="3810" y="454659"/>
                </a:lnTo>
                <a:lnTo>
                  <a:pt x="3810" y="453389"/>
                </a:lnTo>
                <a:close/>
              </a:path>
              <a:path w="173989" h="582929">
                <a:moveTo>
                  <a:pt x="3810" y="449579"/>
                </a:moveTo>
                <a:lnTo>
                  <a:pt x="0" y="44957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9579"/>
                </a:lnTo>
                <a:close/>
              </a:path>
              <a:path w="173989" h="582929">
                <a:moveTo>
                  <a:pt x="3810" y="447039"/>
                </a:moveTo>
                <a:lnTo>
                  <a:pt x="0" y="447039"/>
                </a:lnTo>
                <a:lnTo>
                  <a:pt x="0" y="448309"/>
                </a:lnTo>
                <a:lnTo>
                  <a:pt x="3810" y="448309"/>
                </a:lnTo>
                <a:lnTo>
                  <a:pt x="3810" y="447039"/>
                </a:lnTo>
                <a:close/>
              </a:path>
              <a:path w="173989" h="582929">
                <a:moveTo>
                  <a:pt x="3810" y="443229"/>
                </a:moveTo>
                <a:lnTo>
                  <a:pt x="0" y="44322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43229"/>
                </a:lnTo>
                <a:close/>
              </a:path>
              <a:path w="173989" h="582929">
                <a:moveTo>
                  <a:pt x="3810" y="440689"/>
                </a:moveTo>
                <a:lnTo>
                  <a:pt x="0" y="440689"/>
                </a:lnTo>
                <a:lnTo>
                  <a:pt x="0" y="441959"/>
                </a:lnTo>
                <a:lnTo>
                  <a:pt x="3810" y="441959"/>
                </a:lnTo>
                <a:lnTo>
                  <a:pt x="3810" y="440689"/>
                </a:lnTo>
                <a:close/>
              </a:path>
              <a:path w="173989" h="582929">
                <a:moveTo>
                  <a:pt x="3810" y="436879"/>
                </a:moveTo>
                <a:lnTo>
                  <a:pt x="0" y="43687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6879"/>
                </a:lnTo>
                <a:close/>
              </a:path>
              <a:path w="173989" h="582929">
                <a:moveTo>
                  <a:pt x="3810" y="434466"/>
                </a:moveTo>
                <a:lnTo>
                  <a:pt x="0" y="434466"/>
                </a:lnTo>
                <a:lnTo>
                  <a:pt x="0" y="435609"/>
                </a:lnTo>
                <a:lnTo>
                  <a:pt x="3810" y="435609"/>
                </a:lnTo>
                <a:lnTo>
                  <a:pt x="3810" y="434466"/>
                </a:lnTo>
                <a:close/>
              </a:path>
              <a:path w="173989" h="582929">
                <a:moveTo>
                  <a:pt x="3810" y="430529"/>
                </a:moveTo>
                <a:lnTo>
                  <a:pt x="1270" y="430529"/>
                </a:lnTo>
                <a:lnTo>
                  <a:pt x="1270" y="433069"/>
                </a:lnTo>
                <a:lnTo>
                  <a:pt x="3810" y="433069"/>
                </a:lnTo>
                <a:lnTo>
                  <a:pt x="3810" y="430529"/>
                </a:lnTo>
                <a:close/>
              </a:path>
              <a:path w="173989" h="582929">
                <a:moveTo>
                  <a:pt x="3810" y="390016"/>
                </a:moveTo>
                <a:lnTo>
                  <a:pt x="0" y="390016"/>
                </a:lnTo>
                <a:lnTo>
                  <a:pt x="0" y="391159"/>
                </a:lnTo>
                <a:lnTo>
                  <a:pt x="1270" y="391159"/>
                </a:lnTo>
                <a:lnTo>
                  <a:pt x="1270" y="392429"/>
                </a:lnTo>
                <a:lnTo>
                  <a:pt x="3810" y="392429"/>
                </a:lnTo>
                <a:lnTo>
                  <a:pt x="3810" y="390016"/>
                </a:lnTo>
                <a:close/>
              </a:path>
              <a:path w="173989" h="582929">
                <a:moveTo>
                  <a:pt x="3810" y="386079"/>
                </a:moveTo>
                <a:lnTo>
                  <a:pt x="0" y="38607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6079"/>
                </a:lnTo>
                <a:close/>
              </a:path>
              <a:path w="173989" h="582929">
                <a:moveTo>
                  <a:pt x="3810" y="383666"/>
                </a:moveTo>
                <a:lnTo>
                  <a:pt x="0" y="383666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83666"/>
                </a:lnTo>
                <a:close/>
              </a:path>
              <a:path w="173989" h="582929">
                <a:moveTo>
                  <a:pt x="3810" y="379729"/>
                </a:moveTo>
                <a:lnTo>
                  <a:pt x="0" y="37972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9729"/>
                </a:lnTo>
                <a:close/>
              </a:path>
              <a:path w="173989" h="582929">
                <a:moveTo>
                  <a:pt x="173990" y="396239"/>
                </a:moveTo>
                <a:lnTo>
                  <a:pt x="172720" y="396239"/>
                </a:lnTo>
                <a:lnTo>
                  <a:pt x="172720" y="398779"/>
                </a:lnTo>
                <a:lnTo>
                  <a:pt x="173990" y="398779"/>
                </a:lnTo>
                <a:lnTo>
                  <a:pt x="173990" y="396239"/>
                </a:lnTo>
                <a:close/>
              </a:path>
              <a:path w="173989" h="582929">
                <a:moveTo>
                  <a:pt x="173990" y="392429"/>
                </a:moveTo>
                <a:lnTo>
                  <a:pt x="172720" y="392429"/>
                </a:lnTo>
                <a:lnTo>
                  <a:pt x="172720" y="394969"/>
                </a:lnTo>
                <a:lnTo>
                  <a:pt x="173990" y="394969"/>
                </a:lnTo>
                <a:lnTo>
                  <a:pt x="173990" y="392429"/>
                </a:lnTo>
                <a:close/>
              </a:path>
              <a:path w="173989" h="582929">
                <a:moveTo>
                  <a:pt x="173990" y="389889"/>
                </a:moveTo>
                <a:lnTo>
                  <a:pt x="172720" y="389889"/>
                </a:lnTo>
                <a:lnTo>
                  <a:pt x="172720" y="391159"/>
                </a:lnTo>
                <a:lnTo>
                  <a:pt x="173990" y="391159"/>
                </a:lnTo>
                <a:lnTo>
                  <a:pt x="173990" y="389889"/>
                </a:lnTo>
                <a:close/>
              </a:path>
              <a:path w="173989" h="582929">
                <a:moveTo>
                  <a:pt x="173990" y="386079"/>
                </a:moveTo>
                <a:lnTo>
                  <a:pt x="172720" y="386079"/>
                </a:lnTo>
                <a:lnTo>
                  <a:pt x="172720" y="388619"/>
                </a:lnTo>
                <a:lnTo>
                  <a:pt x="173990" y="388619"/>
                </a:lnTo>
                <a:lnTo>
                  <a:pt x="173990" y="386079"/>
                </a:lnTo>
                <a:close/>
              </a:path>
              <a:path w="173989" h="582929">
                <a:moveTo>
                  <a:pt x="173990" y="383539"/>
                </a:moveTo>
                <a:lnTo>
                  <a:pt x="171450" y="383539"/>
                </a:lnTo>
                <a:lnTo>
                  <a:pt x="171450" y="384809"/>
                </a:lnTo>
                <a:lnTo>
                  <a:pt x="173990" y="384809"/>
                </a:lnTo>
                <a:lnTo>
                  <a:pt x="173990" y="383539"/>
                </a:lnTo>
                <a:close/>
              </a:path>
              <a:path w="173989" h="582929">
                <a:moveTo>
                  <a:pt x="173990" y="379729"/>
                </a:moveTo>
                <a:lnTo>
                  <a:pt x="171450" y="379729"/>
                </a:lnTo>
                <a:lnTo>
                  <a:pt x="171450" y="382269"/>
                </a:lnTo>
                <a:lnTo>
                  <a:pt x="173990" y="382269"/>
                </a:lnTo>
                <a:lnTo>
                  <a:pt x="173990" y="379729"/>
                </a:lnTo>
                <a:close/>
              </a:path>
              <a:path w="173989" h="582929">
                <a:moveTo>
                  <a:pt x="3810" y="377189"/>
                </a:moveTo>
                <a:lnTo>
                  <a:pt x="0" y="377189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7189"/>
                </a:lnTo>
                <a:close/>
              </a:path>
              <a:path w="173989" h="582929">
                <a:moveTo>
                  <a:pt x="3810" y="373379"/>
                </a:moveTo>
                <a:lnTo>
                  <a:pt x="0" y="37337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3379"/>
                </a:lnTo>
                <a:close/>
              </a:path>
              <a:path w="173989" h="582929">
                <a:moveTo>
                  <a:pt x="173990" y="377189"/>
                </a:moveTo>
                <a:lnTo>
                  <a:pt x="171450" y="377189"/>
                </a:lnTo>
                <a:lnTo>
                  <a:pt x="171450" y="378459"/>
                </a:lnTo>
                <a:lnTo>
                  <a:pt x="173990" y="378459"/>
                </a:lnTo>
                <a:lnTo>
                  <a:pt x="173990" y="377189"/>
                </a:lnTo>
                <a:close/>
              </a:path>
              <a:path w="173989" h="582929">
                <a:moveTo>
                  <a:pt x="173990" y="373379"/>
                </a:moveTo>
                <a:lnTo>
                  <a:pt x="171450" y="373379"/>
                </a:lnTo>
                <a:lnTo>
                  <a:pt x="171450" y="375919"/>
                </a:lnTo>
                <a:lnTo>
                  <a:pt x="173990" y="375919"/>
                </a:lnTo>
                <a:lnTo>
                  <a:pt x="173990" y="373379"/>
                </a:lnTo>
                <a:close/>
              </a:path>
              <a:path w="173989" h="582929">
                <a:moveTo>
                  <a:pt x="173990" y="368300"/>
                </a:moveTo>
                <a:lnTo>
                  <a:pt x="170180" y="368300"/>
                </a:lnTo>
                <a:lnTo>
                  <a:pt x="170180" y="373379"/>
                </a:lnTo>
                <a:lnTo>
                  <a:pt x="171450" y="373379"/>
                </a:lnTo>
                <a:lnTo>
                  <a:pt x="171450" y="372109"/>
                </a:lnTo>
                <a:lnTo>
                  <a:pt x="173990" y="372109"/>
                </a:lnTo>
                <a:lnTo>
                  <a:pt x="173990" y="368300"/>
                </a:lnTo>
                <a:close/>
              </a:path>
              <a:path w="173989" h="582929">
                <a:moveTo>
                  <a:pt x="3810" y="368300"/>
                </a:moveTo>
                <a:lnTo>
                  <a:pt x="0" y="368300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68300"/>
                </a:lnTo>
                <a:close/>
              </a:path>
              <a:path w="173989" h="582929">
                <a:moveTo>
                  <a:pt x="173990" y="544829"/>
                </a:moveTo>
                <a:lnTo>
                  <a:pt x="172720" y="544829"/>
                </a:lnTo>
                <a:lnTo>
                  <a:pt x="172720" y="549910"/>
                </a:lnTo>
                <a:lnTo>
                  <a:pt x="171450" y="549910"/>
                </a:lnTo>
                <a:lnTo>
                  <a:pt x="171450" y="554989"/>
                </a:lnTo>
                <a:lnTo>
                  <a:pt x="170180" y="554989"/>
                </a:lnTo>
                <a:lnTo>
                  <a:pt x="170180" y="579120"/>
                </a:lnTo>
                <a:lnTo>
                  <a:pt x="162560" y="579120"/>
                </a:lnTo>
                <a:lnTo>
                  <a:pt x="162560" y="580389"/>
                </a:lnTo>
                <a:lnTo>
                  <a:pt x="161290" y="580389"/>
                </a:lnTo>
                <a:lnTo>
                  <a:pt x="161290" y="582929"/>
                </a:lnTo>
                <a:lnTo>
                  <a:pt x="173990" y="582929"/>
                </a:lnTo>
                <a:lnTo>
                  <a:pt x="173990" y="544829"/>
                </a:lnTo>
                <a:close/>
              </a:path>
            </a:pathLst>
          </a:custGeom>
          <a:solidFill>
            <a:srgbClr val="745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7" name="bk object 4957"/>
          <p:cNvSpPr/>
          <p:nvPr/>
        </p:nvSpPr>
        <p:spPr>
          <a:xfrm>
            <a:off x="5749290" y="2961639"/>
            <a:ext cx="166370" cy="576580"/>
          </a:xfrm>
          <a:custGeom>
            <a:avLst/>
            <a:gdLst/>
            <a:ahLst/>
            <a:cxnLst/>
            <a:rect l="l" t="t" r="r" b="b"/>
            <a:pathLst>
              <a:path w="166370" h="576579">
                <a:moveTo>
                  <a:pt x="3810" y="49656"/>
                </a:moveTo>
                <a:lnTo>
                  <a:pt x="0" y="49656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49656"/>
                </a:lnTo>
                <a:close/>
              </a:path>
              <a:path w="166370" h="576579">
                <a:moveTo>
                  <a:pt x="3810" y="45847"/>
                </a:moveTo>
                <a:lnTo>
                  <a:pt x="0" y="45847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5847"/>
                </a:lnTo>
                <a:close/>
              </a:path>
              <a:path w="166370" h="576579">
                <a:moveTo>
                  <a:pt x="3810" y="43306"/>
                </a:moveTo>
                <a:lnTo>
                  <a:pt x="0" y="43306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3306"/>
                </a:lnTo>
                <a:close/>
              </a:path>
              <a:path w="166370" h="576579">
                <a:moveTo>
                  <a:pt x="3810" y="39497"/>
                </a:moveTo>
                <a:lnTo>
                  <a:pt x="0" y="39497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9497"/>
                </a:lnTo>
                <a:close/>
              </a:path>
              <a:path w="166370" h="576579">
                <a:moveTo>
                  <a:pt x="3810" y="36956"/>
                </a:moveTo>
                <a:lnTo>
                  <a:pt x="0" y="36956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6956"/>
                </a:lnTo>
                <a:close/>
              </a:path>
              <a:path w="166370" h="576579">
                <a:moveTo>
                  <a:pt x="3810" y="33147"/>
                </a:moveTo>
                <a:lnTo>
                  <a:pt x="0" y="33147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3147"/>
                </a:lnTo>
                <a:close/>
              </a:path>
              <a:path w="166370" h="576579">
                <a:moveTo>
                  <a:pt x="3810" y="30606"/>
                </a:moveTo>
                <a:lnTo>
                  <a:pt x="0" y="30606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30606"/>
                </a:lnTo>
                <a:close/>
              </a:path>
              <a:path w="166370" h="576579">
                <a:moveTo>
                  <a:pt x="3810" y="26797"/>
                </a:moveTo>
                <a:lnTo>
                  <a:pt x="0" y="26797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6797"/>
                </a:lnTo>
                <a:close/>
              </a:path>
              <a:path w="166370" h="576579">
                <a:moveTo>
                  <a:pt x="3810" y="24256"/>
                </a:moveTo>
                <a:lnTo>
                  <a:pt x="0" y="24256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4256"/>
                </a:lnTo>
                <a:close/>
              </a:path>
              <a:path w="166370" h="576579">
                <a:moveTo>
                  <a:pt x="3810" y="20447"/>
                </a:moveTo>
                <a:lnTo>
                  <a:pt x="0" y="20447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0447"/>
                </a:lnTo>
                <a:close/>
              </a:path>
              <a:path w="166370" h="576579">
                <a:moveTo>
                  <a:pt x="3810" y="17906"/>
                </a:moveTo>
                <a:lnTo>
                  <a:pt x="0" y="17906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906"/>
                </a:lnTo>
                <a:close/>
              </a:path>
              <a:path w="166370" h="576579">
                <a:moveTo>
                  <a:pt x="3810" y="14097"/>
                </a:moveTo>
                <a:lnTo>
                  <a:pt x="0" y="14097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4097"/>
                </a:lnTo>
                <a:close/>
              </a:path>
              <a:path w="166370" h="576579">
                <a:moveTo>
                  <a:pt x="3810" y="11556"/>
                </a:moveTo>
                <a:lnTo>
                  <a:pt x="0" y="11556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556"/>
                </a:lnTo>
                <a:close/>
              </a:path>
              <a:path w="166370" h="576579">
                <a:moveTo>
                  <a:pt x="3810" y="7747"/>
                </a:moveTo>
                <a:lnTo>
                  <a:pt x="0" y="7747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7747"/>
                </a:lnTo>
                <a:close/>
              </a:path>
              <a:path w="166370" h="576579">
                <a:moveTo>
                  <a:pt x="3810" y="5206"/>
                </a:moveTo>
                <a:lnTo>
                  <a:pt x="0" y="5206"/>
                </a:lnTo>
                <a:lnTo>
                  <a:pt x="0" y="7619"/>
                </a:lnTo>
                <a:lnTo>
                  <a:pt x="3810" y="7619"/>
                </a:lnTo>
                <a:lnTo>
                  <a:pt x="3810" y="5206"/>
                </a:lnTo>
                <a:close/>
              </a:path>
              <a:path w="166370" h="576579">
                <a:moveTo>
                  <a:pt x="104140" y="1397"/>
                </a:moveTo>
                <a:lnTo>
                  <a:pt x="0" y="1397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02870" y="3810"/>
                </a:lnTo>
                <a:lnTo>
                  <a:pt x="102870" y="2539"/>
                </a:lnTo>
                <a:lnTo>
                  <a:pt x="104140" y="2539"/>
                </a:lnTo>
                <a:lnTo>
                  <a:pt x="104140" y="1397"/>
                </a:lnTo>
                <a:close/>
              </a:path>
              <a:path w="166370" h="576579">
                <a:moveTo>
                  <a:pt x="107950" y="0"/>
                </a:moveTo>
                <a:lnTo>
                  <a:pt x="0" y="0"/>
                </a:lnTo>
                <a:lnTo>
                  <a:pt x="0" y="1269"/>
                </a:lnTo>
                <a:lnTo>
                  <a:pt x="104140" y="1269"/>
                </a:lnTo>
                <a:lnTo>
                  <a:pt x="104140" y="1397"/>
                </a:lnTo>
                <a:lnTo>
                  <a:pt x="106680" y="1397"/>
                </a:lnTo>
                <a:lnTo>
                  <a:pt x="106680" y="126"/>
                </a:lnTo>
                <a:lnTo>
                  <a:pt x="107950" y="126"/>
                </a:lnTo>
                <a:close/>
              </a:path>
              <a:path w="166370" h="576579">
                <a:moveTo>
                  <a:pt x="3810" y="59690"/>
                </a:moveTo>
                <a:lnTo>
                  <a:pt x="0" y="5969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59690"/>
                </a:lnTo>
                <a:close/>
              </a:path>
              <a:path w="166370" h="576579">
                <a:moveTo>
                  <a:pt x="3810" y="97790"/>
                </a:moveTo>
                <a:lnTo>
                  <a:pt x="0" y="9779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97790"/>
                </a:lnTo>
                <a:close/>
              </a:path>
              <a:path w="166370" h="576579">
                <a:moveTo>
                  <a:pt x="3810" y="110490"/>
                </a:moveTo>
                <a:lnTo>
                  <a:pt x="0" y="11049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10490"/>
                </a:lnTo>
                <a:close/>
              </a:path>
              <a:path w="166370" h="576579">
                <a:moveTo>
                  <a:pt x="3810" y="161290"/>
                </a:moveTo>
                <a:lnTo>
                  <a:pt x="0" y="16129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161290"/>
                </a:lnTo>
                <a:close/>
              </a:path>
              <a:path w="166370" h="576579">
                <a:moveTo>
                  <a:pt x="166370" y="198120"/>
                </a:moveTo>
                <a:lnTo>
                  <a:pt x="165100" y="198120"/>
                </a:lnTo>
                <a:lnTo>
                  <a:pt x="165100" y="203200"/>
                </a:lnTo>
                <a:lnTo>
                  <a:pt x="163830" y="203200"/>
                </a:lnTo>
                <a:lnTo>
                  <a:pt x="163830" y="207010"/>
                </a:lnTo>
                <a:lnTo>
                  <a:pt x="162560" y="207010"/>
                </a:lnTo>
                <a:lnTo>
                  <a:pt x="162560" y="218439"/>
                </a:lnTo>
                <a:lnTo>
                  <a:pt x="166370" y="218439"/>
                </a:lnTo>
                <a:lnTo>
                  <a:pt x="166370" y="198120"/>
                </a:lnTo>
                <a:close/>
              </a:path>
              <a:path w="166370" h="576579">
                <a:moveTo>
                  <a:pt x="3810" y="218440"/>
                </a:moveTo>
                <a:lnTo>
                  <a:pt x="0" y="21844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18440"/>
                </a:lnTo>
                <a:close/>
              </a:path>
              <a:path w="166370" h="576579">
                <a:moveTo>
                  <a:pt x="166370" y="218440"/>
                </a:moveTo>
                <a:lnTo>
                  <a:pt x="162560" y="218440"/>
                </a:lnTo>
                <a:lnTo>
                  <a:pt x="162560" y="256539"/>
                </a:lnTo>
                <a:lnTo>
                  <a:pt x="166370" y="256539"/>
                </a:lnTo>
                <a:lnTo>
                  <a:pt x="166370" y="218440"/>
                </a:lnTo>
                <a:close/>
              </a:path>
              <a:path w="166370" h="576579">
                <a:moveTo>
                  <a:pt x="3810" y="312547"/>
                </a:moveTo>
                <a:lnTo>
                  <a:pt x="0" y="312547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12547"/>
                </a:lnTo>
                <a:close/>
              </a:path>
              <a:path w="166370" h="576579">
                <a:moveTo>
                  <a:pt x="166370" y="312547"/>
                </a:moveTo>
                <a:lnTo>
                  <a:pt x="162560" y="312547"/>
                </a:lnTo>
                <a:lnTo>
                  <a:pt x="162560" y="326389"/>
                </a:lnTo>
                <a:lnTo>
                  <a:pt x="166370" y="326389"/>
                </a:lnTo>
                <a:lnTo>
                  <a:pt x="166370" y="312547"/>
                </a:lnTo>
                <a:close/>
              </a:path>
              <a:path w="166370" h="576579">
                <a:moveTo>
                  <a:pt x="3810" y="310133"/>
                </a:moveTo>
                <a:lnTo>
                  <a:pt x="0" y="310133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10133"/>
                </a:lnTo>
                <a:close/>
              </a:path>
              <a:path w="166370" h="576579">
                <a:moveTo>
                  <a:pt x="166370" y="310133"/>
                </a:moveTo>
                <a:lnTo>
                  <a:pt x="162560" y="310133"/>
                </a:lnTo>
                <a:lnTo>
                  <a:pt x="162560" y="312419"/>
                </a:lnTo>
                <a:lnTo>
                  <a:pt x="166370" y="312419"/>
                </a:lnTo>
                <a:lnTo>
                  <a:pt x="166370" y="310133"/>
                </a:lnTo>
                <a:close/>
              </a:path>
              <a:path w="166370" h="576579">
                <a:moveTo>
                  <a:pt x="3810" y="306323"/>
                </a:moveTo>
                <a:lnTo>
                  <a:pt x="0" y="306323"/>
                </a:lnTo>
                <a:lnTo>
                  <a:pt x="0" y="310006"/>
                </a:lnTo>
                <a:lnTo>
                  <a:pt x="3810" y="310006"/>
                </a:lnTo>
                <a:lnTo>
                  <a:pt x="3810" y="306323"/>
                </a:lnTo>
                <a:close/>
              </a:path>
              <a:path w="166370" h="576579">
                <a:moveTo>
                  <a:pt x="166370" y="306323"/>
                </a:moveTo>
                <a:lnTo>
                  <a:pt x="162560" y="306323"/>
                </a:lnTo>
                <a:lnTo>
                  <a:pt x="162560" y="310006"/>
                </a:lnTo>
                <a:lnTo>
                  <a:pt x="166370" y="310006"/>
                </a:lnTo>
                <a:lnTo>
                  <a:pt x="166370" y="306323"/>
                </a:lnTo>
                <a:close/>
              </a:path>
              <a:path w="166370" h="576579">
                <a:moveTo>
                  <a:pt x="3810" y="303783"/>
                </a:moveTo>
                <a:lnTo>
                  <a:pt x="0" y="303783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3783"/>
                </a:lnTo>
                <a:close/>
              </a:path>
              <a:path w="166370" h="576579">
                <a:moveTo>
                  <a:pt x="166370" y="303783"/>
                </a:moveTo>
                <a:lnTo>
                  <a:pt x="162560" y="303783"/>
                </a:lnTo>
                <a:lnTo>
                  <a:pt x="162560" y="306069"/>
                </a:lnTo>
                <a:lnTo>
                  <a:pt x="166370" y="306069"/>
                </a:lnTo>
                <a:lnTo>
                  <a:pt x="166370" y="303783"/>
                </a:lnTo>
                <a:close/>
              </a:path>
              <a:path w="166370" h="576579">
                <a:moveTo>
                  <a:pt x="3810" y="299973"/>
                </a:moveTo>
                <a:lnTo>
                  <a:pt x="0" y="299973"/>
                </a:lnTo>
                <a:lnTo>
                  <a:pt x="0" y="303656"/>
                </a:lnTo>
                <a:lnTo>
                  <a:pt x="3810" y="303656"/>
                </a:lnTo>
                <a:lnTo>
                  <a:pt x="3810" y="299973"/>
                </a:lnTo>
                <a:close/>
              </a:path>
              <a:path w="166370" h="576579">
                <a:moveTo>
                  <a:pt x="166370" y="299973"/>
                </a:moveTo>
                <a:lnTo>
                  <a:pt x="162560" y="299973"/>
                </a:lnTo>
                <a:lnTo>
                  <a:pt x="162560" y="303656"/>
                </a:lnTo>
                <a:lnTo>
                  <a:pt x="166370" y="303656"/>
                </a:lnTo>
                <a:lnTo>
                  <a:pt x="166370" y="299973"/>
                </a:lnTo>
                <a:close/>
              </a:path>
              <a:path w="166370" h="576579">
                <a:moveTo>
                  <a:pt x="3810" y="297433"/>
                </a:moveTo>
                <a:lnTo>
                  <a:pt x="0" y="297433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7433"/>
                </a:lnTo>
                <a:close/>
              </a:path>
              <a:path w="166370" h="576579">
                <a:moveTo>
                  <a:pt x="166370" y="297433"/>
                </a:moveTo>
                <a:lnTo>
                  <a:pt x="162560" y="297433"/>
                </a:lnTo>
                <a:lnTo>
                  <a:pt x="162560" y="299719"/>
                </a:lnTo>
                <a:lnTo>
                  <a:pt x="166370" y="299719"/>
                </a:lnTo>
                <a:lnTo>
                  <a:pt x="166370" y="297433"/>
                </a:lnTo>
                <a:close/>
              </a:path>
              <a:path w="166370" h="576579">
                <a:moveTo>
                  <a:pt x="3810" y="293623"/>
                </a:moveTo>
                <a:lnTo>
                  <a:pt x="0" y="293623"/>
                </a:lnTo>
                <a:lnTo>
                  <a:pt x="0" y="297306"/>
                </a:lnTo>
                <a:lnTo>
                  <a:pt x="3810" y="297306"/>
                </a:lnTo>
                <a:lnTo>
                  <a:pt x="3810" y="293623"/>
                </a:lnTo>
                <a:close/>
              </a:path>
              <a:path w="166370" h="576579">
                <a:moveTo>
                  <a:pt x="166370" y="293623"/>
                </a:moveTo>
                <a:lnTo>
                  <a:pt x="162560" y="293623"/>
                </a:lnTo>
                <a:lnTo>
                  <a:pt x="162560" y="297306"/>
                </a:lnTo>
                <a:lnTo>
                  <a:pt x="166370" y="297306"/>
                </a:lnTo>
                <a:lnTo>
                  <a:pt x="166370" y="293623"/>
                </a:lnTo>
                <a:close/>
              </a:path>
              <a:path w="166370" h="576579">
                <a:moveTo>
                  <a:pt x="3810" y="291083"/>
                </a:moveTo>
                <a:lnTo>
                  <a:pt x="0" y="291083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91083"/>
                </a:lnTo>
                <a:close/>
              </a:path>
              <a:path w="166370" h="576579">
                <a:moveTo>
                  <a:pt x="166370" y="291083"/>
                </a:moveTo>
                <a:lnTo>
                  <a:pt x="162560" y="291083"/>
                </a:lnTo>
                <a:lnTo>
                  <a:pt x="162560" y="293369"/>
                </a:lnTo>
                <a:lnTo>
                  <a:pt x="166370" y="293369"/>
                </a:lnTo>
                <a:lnTo>
                  <a:pt x="166370" y="291083"/>
                </a:lnTo>
                <a:close/>
              </a:path>
              <a:path w="166370" h="576579">
                <a:moveTo>
                  <a:pt x="3810" y="287273"/>
                </a:moveTo>
                <a:lnTo>
                  <a:pt x="0" y="287273"/>
                </a:lnTo>
                <a:lnTo>
                  <a:pt x="0" y="290956"/>
                </a:lnTo>
                <a:lnTo>
                  <a:pt x="3810" y="290956"/>
                </a:lnTo>
                <a:lnTo>
                  <a:pt x="3810" y="287273"/>
                </a:lnTo>
                <a:close/>
              </a:path>
              <a:path w="166370" h="576579">
                <a:moveTo>
                  <a:pt x="166370" y="287273"/>
                </a:moveTo>
                <a:lnTo>
                  <a:pt x="162560" y="287273"/>
                </a:lnTo>
                <a:lnTo>
                  <a:pt x="162560" y="290956"/>
                </a:lnTo>
                <a:lnTo>
                  <a:pt x="166370" y="290956"/>
                </a:lnTo>
                <a:lnTo>
                  <a:pt x="166370" y="287273"/>
                </a:lnTo>
                <a:close/>
              </a:path>
              <a:path w="166370" h="576579">
                <a:moveTo>
                  <a:pt x="3810" y="284733"/>
                </a:moveTo>
                <a:lnTo>
                  <a:pt x="0" y="284733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4733"/>
                </a:lnTo>
                <a:close/>
              </a:path>
              <a:path w="166370" h="576579">
                <a:moveTo>
                  <a:pt x="166370" y="284733"/>
                </a:moveTo>
                <a:lnTo>
                  <a:pt x="162560" y="284733"/>
                </a:lnTo>
                <a:lnTo>
                  <a:pt x="162560" y="287019"/>
                </a:lnTo>
                <a:lnTo>
                  <a:pt x="166370" y="287019"/>
                </a:lnTo>
                <a:lnTo>
                  <a:pt x="166370" y="284733"/>
                </a:lnTo>
                <a:close/>
              </a:path>
              <a:path w="166370" h="576579">
                <a:moveTo>
                  <a:pt x="3810" y="280923"/>
                </a:moveTo>
                <a:lnTo>
                  <a:pt x="0" y="280923"/>
                </a:lnTo>
                <a:lnTo>
                  <a:pt x="0" y="284606"/>
                </a:lnTo>
                <a:lnTo>
                  <a:pt x="3810" y="284606"/>
                </a:lnTo>
                <a:lnTo>
                  <a:pt x="3810" y="280923"/>
                </a:lnTo>
                <a:close/>
              </a:path>
              <a:path w="166370" h="576579">
                <a:moveTo>
                  <a:pt x="166370" y="280923"/>
                </a:moveTo>
                <a:lnTo>
                  <a:pt x="162560" y="280923"/>
                </a:lnTo>
                <a:lnTo>
                  <a:pt x="162560" y="284606"/>
                </a:lnTo>
                <a:lnTo>
                  <a:pt x="166370" y="284606"/>
                </a:lnTo>
                <a:lnTo>
                  <a:pt x="166370" y="280923"/>
                </a:lnTo>
                <a:close/>
              </a:path>
              <a:path w="166370" h="576579">
                <a:moveTo>
                  <a:pt x="3810" y="278383"/>
                </a:moveTo>
                <a:lnTo>
                  <a:pt x="0" y="278383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8383"/>
                </a:lnTo>
                <a:close/>
              </a:path>
              <a:path w="166370" h="576579">
                <a:moveTo>
                  <a:pt x="166370" y="278383"/>
                </a:moveTo>
                <a:lnTo>
                  <a:pt x="162560" y="278383"/>
                </a:lnTo>
                <a:lnTo>
                  <a:pt x="162560" y="280669"/>
                </a:lnTo>
                <a:lnTo>
                  <a:pt x="166370" y="280669"/>
                </a:lnTo>
                <a:lnTo>
                  <a:pt x="166370" y="278383"/>
                </a:lnTo>
                <a:close/>
              </a:path>
              <a:path w="166370" h="576579">
                <a:moveTo>
                  <a:pt x="3810" y="274573"/>
                </a:moveTo>
                <a:lnTo>
                  <a:pt x="0" y="274573"/>
                </a:lnTo>
                <a:lnTo>
                  <a:pt x="0" y="278256"/>
                </a:lnTo>
                <a:lnTo>
                  <a:pt x="3810" y="278256"/>
                </a:lnTo>
                <a:lnTo>
                  <a:pt x="3810" y="274573"/>
                </a:lnTo>
                <a:close/>
              </a:path>
              <a:path w="166370" h="576579">
                <a:moveTo>
                  <a:pt x="166370" y="274573"/>
                </a:moveTo>
                <a:lnTo>
                  <a:pt x="162560" y="274573"/>
                </a:lnTo>
                <a:lnTo>
                  <a:pt x="162560" y="278256"/>
                </a:lnTo>
                <a:lnTo>
                  <a:pt x="166370" y="278256"/>
                </a:lnTo>
                <a:lnTo>
                  <a:pt x="166370" y="274573"/>
                </a:lnTo>
                <a:close/>
              </a:path>
              <a:path w="166370" h="576579">
                <a:moveTo>
                  <a:pt x="3810" y="265683"/>
                </a:moveTo>
                <a:lnTo>
                  <a:pt x="0" y="265683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5683"/>
                </a:lnTo>
                <a:close/>
              </a:path>
              <a:path w="166370" h="576579">
                <a:moveTo>
                  <a:pt x="166370" y="265683"/>
                </a:moveTo>
                <a:lnTo>
                  <a:pt x="162560" y="265683"/>
                </a:lnTo>
                <a:lnTo>
                  <a:pt x="162560" y="274319"/>
                </a:lnTo>
                <a:lnTo>
                  <a:pt x="166370" y="274319"/>
                </a:lnTo>
                <a:lnTo>
                  <a:pt x="166370" y="265683"/>
                </a:lnTo>
                <a:close/>
              </a:path>
              <a:path w="166370" h="576579">
                <a:moveTo>
                  <a:pt x="3810" y="261873"/>
                </a:moveTo>
                <a:lnTo>
                  <a:pt x="0" y="261873"/>
                </a:lnTo>
                <a:lnTo>
                  <a:pt x="0" y="265556"/>
                </a:lnTo>
                <a:lnTo>
                  <a:pt x="3810" y="265556"/>
                </a:lnTo>
                <a:lnTo>
                  <a:pt x="3810" y="261873"/>
                </a:lnTo>
                <a:close/>
              </a:path>
              <a:path w="166370" h="576579">
                <a:moveTo>
                  <a:pt x="166370" y="261873"/>
                </a:moveTo>
                <a:lnTo>
                  <a:pt x="162560" y="261873"/>
                </a:lnTo>
                <a:lnTo>
                  <a:pt x="162560" y="265556"/>
                </a:lnTo>
                <a:lnTo>
                  <a:pt x="166370" y="265556"/>
                </a:lnTo>
                <a:lnTo>
                  <a:pt x="166370" y="261873"/>
                </a:lnTo>
                <a:close/>
              </a:path>
              <a:path w="166370" h="576579">
                <a:moveTo>
                  <a:pt x="3810" y="259333"/>
                </a:moveTo>
                <a:lnTo>
                  <a:pt x="0" y="259333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9333"/>
                </a:lnTo>
                <a:close/>
              </a:path>
              <a:path w="166370" h="576579">
                <a:moveTo>
                  <a:pt x="166370" y="259333"/>
                </a:moveTo>
                <a:lnTo>
                  <a:pt x="162560" y="259333"/>
                </a:lnTo>
                <a:lnTo>
                  <a:pt x="162560" y="261619"/>
                </a:lnTo>
                <a:lnTo>
                  <a:pt x="166370" y="261619"/>
                </a:lnTo>
                <a:lnTo>
                  <a:pt x="166370" y="259333"/>
                </a:lnTo>
                <a:close/>
              </a:path>
              <a:path w="166370" h="576579">
                <a:moveTo>
                  <a:pt x="3810" y="256793"/>
                </a:moveTo>
                <a:lnTo>
                  <a:pt x="0" y="256793"/>
                </a:lnTo>
                <a:lnTo>
                  <a:pt x="0" y="259206"/>
                </a:lnTo>
                <a:lnTo>
                  <a:pt x="3810" y="259206"/>
                </a:lnTo>
                <a:lnTo>
                  <a:pt x="3810" y="256793"/>
                </a:lnTo>
                <a:close/>
              </a:path>
              <a:path w="166370" h="576579">
                <a:moveTo>
                  <a:pt x="166370" y="256793"/>
                </a:moveTo>
                <a:lnTo>
                  <a:pt x="162560" y="256793"/>
                </a:lnTo>
                <a:lnTo>
                  <a:pt x="162560" y="259206"/>
                </a:lnTo>
                <a:lnTo>
                  <a:pt x="166370" y="259206"/>
                </a:lnTo>
                <a:lnTo>
                  <a:pt x="166370" y="256793"/>
                </a:lnTo>
                <a:close/>
              </a:path>
              <a:path w="166370" h="576579">
                <a:moveTo>
                  <a:pt x="3810" y="326390"/>
                </a:moveTo>
                <a:lnTo>
                  <a:pt x="0" y="32639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26390"/>
                </a:lnTo>
                <a:close/>
              </a:path>
              <a:path w="166370" h="576579">
                <a:moveTo>
                  <a:pt x="166370" y="326390"/>
                </a:moveTo>
                <a:lnTo>
                  <a:pt x="162560" y="326390"/>
                </a:lnTo>
                <a:lnTo>
                  <a:pt x="162560" y="364489"/>
                </a:lnTo>
                <a:lnTo>
                  <a:pt x="166370" y="364489"/>
                </a:lnTo>
                <a:lnTo>
                  <a:pt x="166370" y="326390"/>
                </a:lnTo>
                <a:close/>
              </a:path>
              <a:path w="166370" h="576579">
                <a:moveTo>
                  <a:pt x="2540" y="497839"/>
                </a:moveTo>
                <a:lnTo>
                  <a:pt x="0" y="497839"/>
                </a:lnTo>
                <a:lnTo>
                  <a:pt x="0" y="501650"/>
                </a:lnTo>
                <a:lnTo>
                  <a:pt x="1270" y="501650"/>
                </a:lnTo>
                <a:lnTo>
                  <a:pt x="1270" y="500379"/>
                </a:lnTo>
                <a:lnTo>
                  <a:pt x="2540" y="500379"/>
                </a:lnTo>
                <a:lnTo>
                  <a:pt x="2540" y="497839"/>
                </a:lnTo>
                <a:close/>
              </a:path>
              <a:path w="166370" h="576579">
                <a:moveTo>
                  <a:pt x="3810" y="495300"/>
                </a:moveTo>
                <a:lnTo>
                  <a:pt x="0" y="495300"/>
                </a:lnTo>
                <a:lnTo>
                  <a:pt x="0" y="496569"/>
                </a:lnTo>
                <a:lnTo>
                  <a:pt x="3810" y="496569"/>
                </a:lnTo>
                <a:lnTo>
                  <a:pt x="3810" y="495300"/>
                </a:lnTo>
                <a:close/>
              </a:path>
              <a:path w="166370" h="576579">
                <a:moveTo>
                  <a:pt x="3810" y="491489"/>
                </a:moveTo>
                <a:lnTo>
                  <a:pt x="0" y="491489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91489"/>
                </a:lnTo>
                <a:close/>
              </a:path>
              <a:path w="166370" h="576579">
                <a:moveTo>
                  <a:pt x="3810" y="488950"/>
                </a:moveTo>
                <a:lnTo>
                  <a:pt x="0" y="488950"/>
                </a:lnTo>
                <a:lnTo>
                  <a:pt x="0" y="490219"/>
                </a:lnTo>
                <a:lnTo>
                  <a:pt x="3810" y="490219"/>
                </a:lnTo>
                <a:lnTo>
                  <a:pt x="3810" y="488950"/>
                </a:lnTo>
                <a:close/>
              </a:path>
              <a:path w="166370" h="576579">
                <a:moveTo>
                  <a:pt x="3810" y="485139"/>
                </a:moveTo>
                <a:lnTo>
                  <a:pt x="0" y="485139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5139"/>
                </a:lnTo>
                <a:close/>
              </a:path>
              <a:path w="166370" h="576579">
                <a:moveTo>
                  <a:pt x="3810" y="482600"/>
                </a:moveTo>
                <a:lnTo>
                  <a:pt x="0" y="482600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82600"/>
                </a:lnTo>
                <a:close/>
              </a:path>
              <a:path w="166370" h="576579">
                <a:moveTo>
                  <a:pt x="3810" y="478789"/>
                </a:moveTo>
                <a:lnTo>
                  <a:pt x="0" y="478789"/>
                </a:lnTo>
                <a:lnTo>
                  <a:pt x="0" y="481329"/>
                </a:lnTo>
                <a:lnTo>
                  <a:pt x="3810" y="481329"/>
                </a:lnTo>
                <a:lnTo>
                  <a:pt x="3810" y="478789"/>
                </a:lnTo>
                <a:close/>
              </a:path>
              <a:path w="166370" h="576579">
                <a:moveTo>
                  <a:pt x="3810" y="476250"/>
                </a:moveTo>
                <a:lnTo>
                  <a:pt x="0" y="476250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6250"/>
                </a:lnTo>
                <a:close/>
              </a:path>
              <a:path w="166370" h="576579">
                <a:moveTo>
                  <a:pt x="3810" y="472439"/>
                </a:moveTo>
                <a:lnTo>
                  <a:pt x="0" y="472439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72439"/>
                </a:lnTo>
                <a:close/>
              </a:path>
              <a:path w="166370" h="576579">
                <a:moveTo>
                  <a:pt x="3810" y="469900"/>
                </a:moveTo>
                <a:lnTo>
                  <a:pt x="0" y="469900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9900"/>
                </a:lnTo>
                <a:close/>
              </a:path>
              <a:path w="166370" h="576579">
                <a:moveTo>
                  <a:pt x="3810" y="466089"/>
                </a:moveTo>
                <a:lnTo>
                  <a:pt x="0" y="466089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6089"/>
                </a:lnTo>
                <a:close/>
              </a:path>
              <a:path w="166370" h="576579">
                <a:moveTo>
                  <a:pt x="3810" y="463550"/>
                </a:moveTo>
                <a:lnTo>
                  <a:pt x="0" y="463550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63550"/>
                </a:lnTo>
                <a:close/>
              </a:path>
              <a:path w="166370" h="576579">
                <a:moveTo>
                  <a:pt x="3810" y="459739"/>
                </a:moveTo>
                <a:lnTo>
                  <a:pt x="0" y="459739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9739"/>
                </a:lnTo>
                <a:close/>
              </a:path>
              <a:path w="166370" h="576579">
                <a:moveTo>
                  <a:pt x="3810" y="457200"/>
                </a:moveTo>
                <a:lnTo>
                  <a:pt x="0" y="457200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7200"/>
                </a:lnTo>
                <a:close/>
              </a:path>
              <a:path w="166370" h="576579">
                <a:moveTo>
                  <a:pt x="3810" y="453389"/>
                </a:moveTo>
                <a:lnTo>
                  <a:pt x="0" y="453389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53389"/>
                </a:lnTo>
                <a:close/>
              </a:path>
              <a:path w="166370" h="576579">
                <a:moveTo>
                  <a:pt x="3810" y="450850"/>
                </a:moveTo>
                <a:lnTo>
                  <a:pt x="0" y="450850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50850"/>
                </a:lnTo>
                <a:close/>
              </a:path>
              <a:path w="166370" h="576579">
                <a:moveTo>
                  <a:pt x="3810" y="447039"/>
                </a:moveTo>
                <a:lnTo>
                  <a:pt x="0" y="447039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7039"/>
                </a:lnTo>
                <a:close/>
              </a:path>
              <a:path w="166370" h="576579">
                <a:moveTo>
                  <a:pt x="3810" y="444500"/>
                </a:moveTo>
                <a:lnTo>
                  <a:pt x="0" y="444500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44500"/>
                </a:lnTo>
                <a:close/>
              </a:path>
              <a:path w="166370" h="576579">
                <a:moveTo>
                  <a:pt x="3810" y="440689"/>
                </a:moveTo>
                <a:lnTo>
                  <a:pt x="0" y="440689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40689"/>
                </a:lnTo>
                <a:close/>
              </a:path>
              <a:path w="166370" h="576579">
                <a:moveTo>
                  <a:pt x="3810" y="438150"/>
                </a:moveTo>
                <a:lnTo>
                  <a:pt x="0" y="438150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8150"/>
                </a:lnTo>
                <a:close/>
              </a:path>
              <a:path w="166370" h="576579">
                <a:moveTo>
                  <a:pt x="3810" y="434339"/>
                </a:moveTo>
                <a:lnTo>
                  <a:pt x="0" y="434339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4339"/>
                </a:lnTo>
                <a:close/>
              </a:path>
              <a:path w="166370" h="576579">
                <a:moveTo>
                  <a:pt x="3810" y="431926"/>
                </a:moveTo>
                <a:lnTo>
                  <a:pt x="0" y="431926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31926"/>
                </a:lnTo>
                <a:close/>
              </a:path>
              <a:path w="166370" h="576579">
                <a:moveTo>
                  <a:pt x="3810" y="426719"/>
                </a:moveTo>
                <a:lnTo>
                  <a:pt x="0" y="426719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6719"/>
                </a:lnTo>
                <a:close/>
              </a:path>
              <a:path w="166370" h="576579">
                <a:moveTo>
                  <a:pt x="3810" y="387476"/>
                </a:moveTo>
                <a:lnTo>
                  <a:pt x="0" y="387476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7476"/>
                </a:lnTo>
                <a:close/>
              </a:path>
              <a:path w="166370" h="576579">
                <a:moveTo>
                  <a:pt x="3810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3539"/>
                </a:lnTo>
                <a:close/>
              </a:path>
              <a:path w="166370" h="576579">
                <a:moveTo>
                  <a:pt x="3810" y="381126"/>
                </a:moveTo>
                <a:lnTo>
                  <a:pt x="0" y="381126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81126"/>
                </a:lnTo>
                <a:close/>
              </a:path>
              <a:path w="166370" h="576579">
                <a:moveTo>
                  <a:pt x="3810" y="377189"/>
                </a:moveTo>
                <a:lnTo>
                  <a:pt x="0" y="377189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7189"/>
                </a:lnTo>
                <a:close/>
              </a:path>
              <a:path w="166370" h="576579">
                <a:moveTo>
                  <a:pt x="3810" y="374650"/>
                </a:moveTo>
                <a:lnTo>
                  <a:pt x="0" y="374650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4650"/>
                </a:lnTo>
                <a:close/>
              </a:path>
              <a:path w="166370" h="576579">
                <a:moveTo>
                  <a:pt x="3810" y="370839"/>
                </a:moveTo>
                <a:lnTo>
                  <a:pt x="0" y="370839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0839"/>
                </a:lnTo>
                <a:close/>
              </a:path>
              <a:path w="166370" h="576579">
                <a:moveTo>
                  <a:pt x="163830" y="370839"/>
                </a:moveTo>
                <a:lnTo>
                  <a:pt x="162560" y="370839"/>
                </a:lnTo>
                <a:lnTo>
                  <a:pt x="162560" y="373379"/>
                </a:lnTo>
                <a:lnTo>
                  <a:pt x="163830" y="373379"/>
                </a:lnTo>
                <a:lnTo>
                  <a:pt x="163830" y="370839"/>
                </a:lnTo>
                <a:close/>
              </a:path>
              <a:path w="166370" h="576579">
                <a:moveTo>
                  <a:pt x="3810" y="365760"/>
                </a:moveTo>
                <a:lnTo>
                  <a:pt x="0" y="365760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5760"/>
                </a:lnTo>
                <a:close/>
              </a:path>
              <a:path w="166370" h="576579">
                <a:moveTo>
                  <a:pt x="166370" y="365760"/>
                </a:moveTo>
                <a:lnTo>
                  <a:pt x="162560" y="365760"/>
                </a:lnTo>
                <a:lnTo>
                  <a:pt x="162560" y="369569"/>
                </a:lnTo>
                <a:lnTo>
                  <a:pt x="166370" y="369569"/>
                </a:lnTo>
                <a:lnTo>
                  <a:pt x="166370" y="365760"/>
                </a:lnTo>
                <a:close/>
              </a:path>
              <a:path w="166370" h="576579">
                <a:moveTo>
                  <a:pt x="166370" y="557530"/>
                </a:moveTo>
                <a:lnTo>
                  <a:pt x="165100" y="557530"/>
                </a:lnTo>
                <a:lnTo>
                  <a:pt x="165100" y="561339"/>
                </a:lnTo>
                <a:lnTo>
                  <a:pt x="163830" y="561339"/>
                </a:lnTo>
                <a:lnTo>
                  <a:pt x="163830" y="565150"/>
                </a:lnTo>
                <a:lnTo>
                  <a:pt x="162560" y="565150"/>
                </a:lnTo>
                <a:lnTo>
                  <a:pt x="162560" y="574039"/>
                </a:lnTo>
                <a:lnTo>
                  <a:pt x="160020" y="574039"/>
                </a:lnTo>
                <a:lnTo>
                  <a:pt x="160020" y="575310"/>
                </a:lnTo>
                <a:lnTo>
                  <a:pt x="158750" y="575310"/>
                </a:lnTo>
                <a:lnTo>
                  <a:pt x="158750" y="576580"/>
                </a:lnTo>
                <a:lnTo>
                  <a:pt x="166370" y="576580"/>
                </a:lnTo>
                <a:lnTo>
                  <a:pt x="166370" y="557530"/>
                </a:lnTo>
                <a:close/>
              </a:path>
            </a:pathLst>
          </a:custGeom>
          <a:solidFill>
            <a:srgbClr val="715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8" name="bk object 4958"/>
          <p:cNvSpPr/>
          <p:nvPr/>
        </p:nvSpPr>
        <p:spPr>
          <a:xfrm>
            <a:off x="5753100" y="2965450"/>
            <a:ext cx="158750" cy="570230"/>
          </a:xfrm>
          <a:custGeom>
            <a:avLst/>
            <a:gdLst/>
            <a:ahLst/>
            <a:cxnLst/>
            <a:rect l="l" t="t" r="r" b="b"/>
            <a:pathLst>
              <a:path w="158750" h="570229">
                <a:moveTo>
                  <a:pt x="3810" y="45846"/>
                </a:moveTo>
                <a:lnTo>
                  <a:pt x="0" y="45846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5846"/>
                </a:lnTo>
                <a:close/>
              </a:path>
              <a:path w="158750" h="570229">
                <a:moveTo>
                  <a:pt x="3810" y="42037"/>
                </a:moveTo>
                <a:lnTo>
                  <a:pt x="0" y="42037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2037"/>
                </a:lnTo>
                <a:close/>
              </a:path>
              <a:path w="158750" h="570229">
                <a:moveTo>
                  <a:pt x="3810" y="39496"/>
                </a:moveTo>
                <a:lnTo>
                  <a:pt x="0" y="39496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9496"/>
                </a:lnTo>
                <a:close/>
              </a:path>
              <a:path w="158750" h="570229">
                <a:moveTo>
                  <a:pt x="3810" y="35687"/>
                </a:moveTo>
                <a:lnTo>
                  <a:pt x="0" y="35687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5687"/>
                </a:lnTo>
                <a:close/>
              </a:path>
              <a:path w="158750" h="570229">
                <a:moveTo>
                  <a:pt x="3810" y="33146"/>
                </a:moveTo>
                <a:lnTo>
                  <a:pt x="0" y="33146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3146"/>
                </a:lnTo>
                <a:close/>
              </a:path>
              <a:path w="158750" h="570229">
                <a:moveTo>
                  <a:pt x="3810" y="29337"/>
                </a:moveTo>
                <a:lnTo>
                  <a:pt x="0" y="29337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9337"/>
                </a:lnTo>
                <a:close/>
              </a:path>
              <a:path w="158750" h="570229">
                <a:moveTo>
                  <a:pt x="3810" y="26796"/>
                </a:moveTo>
                <a:lnTo>
                  <a:pt x="0" y="26796"/>
                </a:lnTo>
                <a:lnTo>
                  <a:pt x="0" y="29209"/>
                </a:lnTo>
                <a:lnTo>
                  <a:pt x="3810" y="29209"/>
                </a:lnTo>
                <a:lnTo>
                  <a:pt x="3810" y="26796"/>
                </a:lnTo>
                <a:close/>
              </a:path>
              <a:path w="158750" h="570229">
                <a:moveTo>
                  <a:pt x="3810" y="22987"/>
                </a:moveTo>
                <a:lnTo>
                  <a:pt x="0" y="22987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2987"/>
                </a:lnTo>
                <a:close/>
              </a:path>
              <a:path w="158750" h="570229">
                <a:moveTo>
                  <a:pt x="3810" y="20446"/>
                </a:moveTo>
                <a:lnTo>
                  <a:pt x="0" y="20446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0446"/>
                </a:lnTo>
                <a:close/>
              </a:path>
              <a:path w="158750" h="570229">
                <a:moveTo>
                  <a:pt x="3810" y="16637"/>
                </a:moveTo>
                <a:lnTo>
                  <a:pt x="0" y="16637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6637"/>
                </a:lnTo>
                <a:close/>
              </a:path>
              <a:path w="158750" h="570229">
                <a:moveTo>
                  <a:pt x="3810" y="14096"/>
                </a:moveTo>
                <a:lnTo>
                  <a:pt x="0" y="14096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4096"/>
                </a:lnTo>
                <a:close/>
              </a:path>
              <a:path w="158750" h="570229">
                <a:moveTo>
                  <a:pt x="3810" y="10287"/>
                </a:moveTo>
                <a:lnTo>
                  <a:pt x="0" y="10287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0287"/>
                </a:lnTo>
                <a:close/>
              </a:path>
              <a:path w="158750" h="570229">
                <a:moveTo>
                  <a:pt x="3810" y="7746"/>
                </a:moveTo>
                <a:lnTo>
                  <a:pt x="0" y="7746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746"/>
                </a:lnTo>
                <a:close/>
              </a:path>
              <a:path w="158750" h="570229">
                <a:moveTo>
                  <a:pt x="3810" y="3937"/>
                </a:moveTo>
                <a:lnTo>
                  <a:pt x="0" y="3937"/>
                </a:lnTo>
                <a:lnTo>
                  <a:pt x="0" y="7619"/>
                </a:lnTo>
                <a:lnTo>
                  <a:pt x="3810" y="7619"/>
                </a:lnTo>
                <a:lnTo>
                  <a:pt x="3810" y="3937"/>
                </a:lnTo>
                <a:close/>
              </a:path>
              <a:path w="158750" h="570229">
                <a:moveTo>
                  <a:pt x="96520" y="1396"/>
                </a:moveTo>
                <a:lnTo>
                  <a:pt x="0" y="1396"/>
                </a:lnTo>
                <a:lnTo>
                  <a:pt x="0" y="3810"/>
                </a:lnTo>
                <a:lnTo>
                  <a:pt x="95250" y="3810"/>
                </a:lnTo>
                <a:lnTo>
                  <a:pt x="95250" y="2666"/>
                </a:lnTo>
                <a:lnTo>
                  <a:pt x="96520" y="2666"/>
                </a:lnTo>
                <a:lnTo>
                  <a:pt x="96520" y="1396"/>
                </a:lnTo>
                <a:close/>
              </a:path>
              <a:path w="158750" h="570229">
                <a:moveTo>
                  <a:pt x="99060" y="0"/>
                </a:moveTo>
                <a:lnTo>
                  <a:pt x="0" y="0"/>
                </a:lnTo>
                <a:lnTo>
                  <a:pt x="0" y="1269"/>
                </a:lnTo>
                <a:lnTo>
                  <a:pt x="96520" y="1269"/>
                </a:lnTo>
                <a:lnTo>
                  <a:pt x="97789" y="1396"/>
                </a:lnTo>
                <a:lnTo>
                  <a:pt x="97789" y="126"/>
                </a:lnTo>
                <a:lnTo>
                  <a:pt x="99060" y="126"/>
                </a:lnTo>
                <a:close/>
              </a:path>
              <a:path w="158750" h="570229">
                <a:moveTo>
                  <a:pt x="3810" y="55880"/>
                </a:moveTo>
                <a:lnTo>
                  <a:pt x="0" y="5588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55880"/>
                </a:lnTo>
                <a:close/>
              </a:path>
              <a:path w="158750" h="570229">
                <a:moveTo>
                  <a:pt x="3810" y="93980"/>
                </a:moveTo>
                <a:lnTo>
                  <a:pt x="0" y="9398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93980"/>
                </a:lnTo>
                <a:close/>
              </a:path>
              <a:path w="158750" h="570229">
                <a:moveTo>
                  <a:pt x="3810" y="106680"/>
                </a:moveTo>
                <a:lnTo>
                  <a:pt x="0" y="10668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06680"/>
                </a:lnTo>
                <a:close/>
              </a:path>
              <a:path w="158750" h="570229">
                <a:moveTo>
                  <a:pt x="3810" y="157480"/>
                </a:moveTo>
                <a:lnTo>
                  <a:pt x="0" y="1574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157480"/>
                </a:lnTo>
                <a:close/>
              </a:path>
              <a:path w="158750" h="570229">
                <a:moveTo>
                  <a:pt x="158750" y="207010"/>
                </a:moveTo>
                <a:lnTo>
                  <a:pt x="157479" y="207010"/>
                </a:lnTo>
                <a:lnTo>
                  <a:pt x="157479" y="210820"/>
                </a:lnTo>
                <a:lnTo>
                  <a:pt x="156210" y="210820"/>
                </a:lnTo>
                <a:lnTo>
                  <a:pt x="156210" y="214629"/>
                </a:lnTo>
                <a:lnTo>
                  <a:pt x="158750" y="214629"/>
                </a:lnTo>
                <a:lnTo>
                  <a:pt x="158750" y="207010"/>
                </a:lnTo>
                <a:close/>
              </a:path>
              <a:path w="158750" h="570229">
                <a:moveTo>
                  <a:pt x="3810" y="214630"/>
                </a:moveTo>
                <a:lnTo>
                  <a:pt x="0" y="21463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14630"/>
                </a:lnTo>
                <a:close/>
              </a:path>
              <a:path w="158750" h="570229">
                <a:moveTo>
                  <a:pt x="158750" y="214630"/>
                </a:moveTo>
                <a:lnTo>
                  <a:pt x="156210" y="214630"/>
                </a:lnTo>
                <a:lnTo>
                  <a:pt x="156210" y="252729"/>
                </a:lnTo>
                <a:lnTo>
                  <a:pt x="158750" y="252729"/>
                </a:lnTo>
                <a:lnTo>
                  <a:pt x="158750" y="214630"/>
                </a:lnTo>
                <a:close/>
              </a:path>
              <a:path w="158750" h="570229">
                <a:moveTo>
                  <a:pt x="3810" y="308737"/>
                </a:moveTo>
                <a:lnTo>
                  <a:pt x="0" y="308737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08737"/>
                </a:lnTo>
                <a:close/>
              </a:path>
              <a:path w="158750" h="570229">
                <a:moveTo>
                  <a:pt x="158750" y="308737"/>
                </a:moveTo>
                <a:lnTo>
                  <a:pt x="156210" y="308737"/>
                </a:lnTo>
                <a:lnTo>
                  <a:pt x="156210" y="322579"/>
                </a:lnTo>
                <a:lnTo>
                  <a:pt x="158750" y="322579"/>
                </a:lnTo>
                <a:lnTo>
                  <a:pt x="158750" y="308737"/>
                </a:lnTo>
                <a:close/>
              </a:path>
              <a:path w="158750" h="570229">
                <a:moveTo>
                  <a:pt x="3810" y="306323"/>
                </a:moveTo>
                <a:lnTo>
                  <a:pt x="0" y="306323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6323"/>
                </a:lnTo>
                <a:close/>
              </a:path>
              <a:path w="158750" h="570229">
                <a:moveTo>
                  <a:pt x="158750" y="306323"/>
                </a:moveTo>
                <a:lnTo>
                  <a:pt x="156210" y="306323"/>
                </a:lnTo>
                <a:lnTo>
                  <a:pt x="156210" y="308609"/>
                </a:lnTo>
                <a:lnTo>
                  <a:pt x="158750" y="308609"/>
                </a:lnTo>
                <a:lnTo>
                  <a:pt x="158750" y="306323"/>
                </a:lnTo>
                <a:close/>
              </a:path>
              <a:path w="158750" h="570229">
                <a:moveTo>
                  <a:pt x="3810" y="302513"/>
                </a:moveTo>
                <a:lnTo>
                  <a:pt x="0" y="302513"/>
                </a:lnTo>
                <a:lnTo>
                  <a:pt x="0" y="306196"/>
                </a:lnTo>
                <a:lnTo>
                  <a:pt x="3810" y="306196"/>
                </a:lnTo>
                <a:lnTo>
                  <a:pt x="3810" y="302513"/>
                </a:lnTo>
                <a:close/>
              </a:path>
              <a:path w="158750" h="570229">
                <a:moveTo>
                  <a:pt x="158750" y="302513"/>
                </a:moveTo>
                <a:lnTo>
                  <a:pt x="156210" y="302513"/>
                </a:lnTo>
                <a:lnTo>
                  <a:pt x="156210" y="306196"/>
                </a:lnTo>
                <a:lnTo>
                  <a:pt x="158750" y="306196"/>
                </a:lnTo>
                <a:lnTo>
                  <a:pt x="158750" y="302513"/>
                </a:lnTo>
                <a:close/>
              </a:path>
              <a:path w="158750" h="570229">
                <a:moveTo>
                  <a:pt x="3810" y="299973"/>
                </a:moveTo>
                <a:lnTo>
                  <a:pt x="0" y="299973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299973"/>
                </a:lnTo>
                <a:close/>
              </a:path>
              <a:path w="158750" h="570229">
                <a:moveTo>
                  <a:pt x="158750" y="299973"/>
                </a:moveTo>
                <a:lnTo>
                  <a:pt x="156210" y="299973"/>
                </a:lnTo>
                <a:lnTo>
                  <a:pt x="156210" y="302259"/>
                </a:lnTo>
                <a:lnTo>
                  <a:pt x="158750" y="302259"/>
                </a:lnTo>
                <a:lnTo>
                  <a:pt x="158750" y="299973"/>
                </a:lnTo>
                <a:close/>
              </a:path>
              <a:path w="158750" h="570229">
                <a:moveTo>
                  <a:pt x="3810" y="296163"/>
                </a:moveTo>
                <a:lnTo>
                  <a:pt x="0" y="296163"/>
                </a:lnTo>
                <a:lnTo>
                  <a:pt x="0" y="299846"/>
                </a:lnTo>
                <a:lnTo>
                  <a:pt x="3810" y="299846"/>
                </a:lnTo>
                <a:lnTo>
                  <a:pt x="3810" y="296163"/>
                </a:lnTo>
                <a:close/>
              </a:path>
              <a:path w="158750" h="570229">
                <a:moveTo>
                  <a:pt x="158750" y="296163"/>
                </a:moveTo>
                <a:lnTo>
                  <a:pt x="156210" y="296163"/>
                </a:lnTo>
                <a:lnTo>
                  <a:pt x="156210" y="299846"/>
                </a:lnTo>
                <a:lnTo>
                  <a:pt x="158750" y="299846"/>
                </a:lnTo>
                <a:lnTo>
                  <a:pt x="158750" y="296163"/>
                </a:lnTo>
                <a:close/>
              </a:path>
              <a:path w="158750" h="570229">
                <a:moveTo>
                  <a:pt x="3810" y="293623"/>
                </a:moveTo>
                <a:lnTo>
                  <a:pt x="0" y="293623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3623"/>
                </a:lnTo>
                <a:close/>
              </a:path>
              <a:path w="158750" h="570229">
                <a:moveTo>
                  <a:pt x="158750" y="293623"/>
                </a:moveTo>
                <a:lnTo>
                  <a:pt x="156210" y="293623"/>
                </a:lnTo>
                <a:lnTo>
                  <a:pt x="156210" y="295909"/>
                </a:lnTo>
                <a:lnTo>
                  <a:pt x="158750" y="295909"/>
                </a:lnTo>
                <a:lnTo>
                  <a:pt x="158750" y="293623"/>
                </a:lnTo>
                <a:close/>
              </a:path>
              <a:path w="158750" h="570229">
                <a:moveTo>
                  <a:pt x="3810" y="289813"/>
                </a:moveTo>
                <a:lnTo>
                  <a:pt x="0" y="289813"/>
                </a:lnTo>
                <a:lnTo>
                  <a:pt x="0" y="293496"/>
                </a:lnTo>
                <a:lnTo>
                  <a:pt x="3810" y="293496"/>
                </a:lnTo>
                <a:lnTo>
                  <a:pt x="3810" y="289813"/>
                </a:lnTo>
                <a:close/>
              </a:path>
              <a:path w="158750" h="570229">
                <a:moveTo>
                  <a:pt x="158750" y="289813"/>
                </a:moveTo>
                <a:lnTo>
                  <a:pt x="156210" y="289813"/>
                </a:lnTo>
                <a:lnTo>
                  <a:pt x="156210" y="293496"/>
                </a:lnTo>
                <a:lnTo>
                  <a:pt x="158750" y="293496"/>
                </a:lnTo>
                <a:lnTo>
                  <a:pt x="158750" y="289813"/>
                </a:lnTo>
                <a:close/>
              </a:path>
              <a:path w="158750" h="570229">
                <a:moveTo>
                  <a:pt x="3810" y="287273"/>
                </a:moveTo>
                <a:lnTo>
                  <a:pt x="0" y="287273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7273"/>
                </a:lnTo>
                <a:close/>
              </a:path>
              <a:path w="158750" h="570229">
                <a:moveTo>
                  <a:pt x="158750" y="287273"/>
                </a:moveTo>
                <a:lnTo>
                  <a:pt x="156210" y="287273"/>
                </a:lnTo>
                <a:lnTo>
                  <a:pt x="156210" y="289559"/>
                </a:lnTo>
                <a:lnTo>
                  <a:pt x="158750" y="289559"/>
                </a:lnTo>
                <a:lnTo>
                  <a:pt x="158750" y="287273"/>
                </a:lnTo>
                <a:close/>
              </a:path>
              <a:path w="158750" h="570229">
                <a:moveTo>
                  <a:pt x="3810" y="283463"/>
                </a:moveTo>
                <a:lnTo>
                  <a:pt x="0" y="283463"/>
                </a:lnTo>
                <a:lnTo>
                  <a:pt x="0" y="287146"/>
                </a:lnTo>
                <a:lnTo>
                  <a:pt x="3810" y="287146"/>
                </a:lnTo>
                <a:lnTo>
                  <a:pt x="3810" y="283463"/>
                </a:lnTo>
                <a:close/>
              </a:path>
              <a:path w="158750" h="570229">
                <a:moveTo>
                  <a:pt x="158750" y="283463"/>
                </a:moveTo>
                <a:lnTo>
                  <a:pt x="156210" y="283463"/>
                </a:lnTo>
                <a:lnTo>
                  <a:pt x="156210" y="287146"/>
                </a:lnTo>
                <a:lnTo>
                  <a:pt x="158750" y="287146"/>
                </a:lnTo>
                <a:lnTo>
                  <a:pt x="158750" y="283463"/>
                </a:lnTo>
                <a:close/>
              </a:path>
              <a:path w="158750" h="570229">
                <a:moveTo>
                  <a:pt x="3810" y="280923"/>
                </a:moveTo>
                <a:lnTo>
                  <a:pt x="0" y="280923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0923"/>
                </a:lnTo>
                <a:close/>
              </a:path>
              <a:path w="158750" h="570229">
                <a:moveTo>
                  <a:pt x="158750" y="280923"/>
                </a:moveTo>
                <a:lnTo>
                  <a:pt x="156210" y="280923"/>
                </a:lnTo>
                <a:lnTo>
                  <a:pt x="156210" y="283209"/>
                </a:lnTo>
                <a:lnTo>
                  <a:pt x="158750" y="283209"/>
                </a:lnTo>
                <a:lnTo>
                  <a:pt x="158750" y="280923"/>
                </a:lnTo>
                <a:close/>
              </a:path>
              <a:path w="158750" h="570229">
                <a:moveTo>
                  <a:pt x="3810" y="277113"/>
                </a:moveTo>
                <a:lnTo>
                  <a:pt x="0" y="277113"/>
                </a:lnTo>
                <a:lnTo>
                  <a:pt x="0" y="280796"/>
                </a:lnTo>
                <a:lnTo>
                  <a:pt x="3810" y="280796"/>
                </a:lnTo>
                <a:lnTo>
                  <a:pt x="3810" y="277113"/>
                </a:lnTo>
                <a:close/>
              </a:path>
              <a:path w="158750" h="570229">
                <a:moveTo>
                  <a:pt x="158750" y="277113"/>
                </a:moveTo>
                <a:lnTo>
                  <a:pt x="156210" y="277113"/>
                </a:lnTo>
                <a:lnTo>
                  <a:pt x="156210" y="280796"/>
                </a:lnTo>
                <a:lnTo>
                  <a:pt x="158750" y="280796"/>
                </a:lnTo>
                <a:lnTo>
                  <a:pt x="158750" y="277113"/>
                </a:lnTo>
                <a:close/>
              </a:path>
              <a:path w="158750" h="570229">
                <a:moveTo>
                  <a:pt x="3810" y="274573"/>
                </a:moveTo>
                <a:lnTo>
                  <a:pt x="0" y="274573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74573"/>
                </a:lnTo>
                <a:close/>
              </a:path>
              <a:path w="158750" h="570229">
                <a:moveTo>
                  <a:pt x="158750" y="274573"/>
                </a:moveTo>
                <a:lnTo>
                  <a:pt x="156210" y="274573"/>
                </a:lnTo>
                <a:lnTo>
                  <a:pt x="156210" y="276859"/>
                </a:lnTo>
                <a:lnTo>
                  <a:pt x="158750" y="276859"/>
                </a:lnTo>
                <a:lnTo>
                  <a:pt x="158750" y="274573"/>
                </a:lnTo>
                <a:close/>
              </a:path>
              <a:path w="158750" h="570229">
                <a:moveTo>
                  <a:pt x="3810" y="270763"/>
                </a:moveTo>
                <a:lnTo>
                  <a:pt x="0" y="270763"/>
                </a:lnTo>
                <a:lnTo>
                  <a:pt x="0" y="274446"/>
                </a:lnTo>
                <a:lnTo>
                  <a:pt x="3810" y="274446"/>
                </a:lnTo>
                <a:lnTo>
                  <a:pt x="3810" y="270763"/>
                </a:lnTo>
                <a:close/>
              </a:path>
              <a:path w="158750" h="570229">
                <a:moveTo>
                  <a:pt x="158750" y="270763"/>
                </a:moveTo>
                <a:lnTo>
                  <a:pt x="156210" y="270763"/>
                </a:lnTo>
                <a:lnTo>
                  <a:pt x="156210" y="274446"/>
                </a:lnTo>
                <a:lnTo>
                  <a:pt x="158750" y="274446"/>
                </a:lnTo>
                <a:lnTo>
                  <a:pt x="158750" y="270763"/>
                </a:lnTo>
                <a:close/>
              </a:path>
              <a:path w="158750" h="570229">
                <a:moveTo>
                  <a:pt x="3810" y="261873"/>
                </a:moveTo>
                <a:lnTo>
                  <a:pt x="0" y="261873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1873"/>
                </a:lnTo>
                <a:close/>
              </a:path>
              <a:path w="158750" h="570229">
                <a:moveTo>
                  <a:pt x="158750" y="261873"/>
                </a:moveTo>
                <a:lnTo>
                  <a:pt x="156210" y="261873"/>
                </a:lnTo>
                <a:lnTo>
                  <a:pt x="156210" y="270509"/>
                </a:lnTo>
                <a:lnTo>
                  <a:pt x="158750" y="270509"/>
                </a:lnTo>
                <a:lnTo>
                  <a:pt x="158750" y="261873"/>
                </a:lnTo>
                <a:close/>
              </a:path>
              <a:path w="158750" h="570229">
                <a:moveTo>
                  <a:pt x="3810" y="258063"/>
                </a:moveTo>
                <a:lnTo>
                  <a:pt x="0" y="258063"/>
                </a:lnTo>
                <a:lnTo>
                  <a:pt x="0" y="261746"/>
                </a:lnTo>
                <a:lnTo>
                  <a:pt x="3810" y="261746"/>
                </a:lnTo>
                <a:lnTo>
                  <a:pt x="3810" y="258063"/>
                </a:lnTo>
                <a:close/>
              </a:path>
              <a:path w="158750" h="570229">
                <a:moveTo>
                  <a:pt x="158750" y="258063"/>
                </a:moveTo>
                <a:lnTo>
                  <a:pt x="156210" y="258063"/>
                </a:lnTo>
                <a:lnTo>
                  <a:pt x="156210" y="261746"/>
                </a:lnTo>
                <a:lnTo>
                  <a:pt x="158750" y="261746"/>
                </a:lnTo>
                <a:lnTo>
                  <a:pt x="158750" y="258063"/>
                </a:lnTo>
                <a:close/>
              </a:path>
              <a:path w="158750" h="570229">
                <a:moveTo>
                  <a:pt x="3810" y="255523"/>
                </a:moveTo>
                <a:lnTo>
                  <a:pt x="0" y="255523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5523"/>
                </a:lnTo>
                <a:close/>
              </a:path>
              <a:path w="158750" h="570229">
                <a:moveTo>
                  <a:pt x="158750" y="255523"/>
                </a:moveTo>
                <a:lnTo>
                  <a:pt x="156210" y="255523"/>
                </a:lnTo>
                <a:lnTo>
                  <a:pt x="156210" y="257809"/>
                </a:lnTo>
                <a:lnTo>
                  <a:pt x="158750" y="257809"/>
                </a:lnTo>
                <a:lnTo>
                  <a:pt x="158750" y="255523"/>
                </a:lnTo>
                <a:close/>
              </a:path>
              <a:path w="158750" h="570229">
                <a:moveTo>
                  <a:pt x="3810" y="252983"/>
                </a:moveTo>
                <a:lnTo>
                  <a:pt x="0" y="252983"/>
                </a:lnTo>
                <a:lnTo>
                  <a:pt x="0" y="255396"/>
                </a:lnTo>
                <a:lnTo>
                  <a:pt x="3810" y="255396"/>
                </a:lnTo>
                <a:lnTo>
                  <a:pt x="3810" y="252983"/>
                </a:lnTo>
                <a:close/>
              </a:path>
              <a:path w="158750" h="570229">
                <a:moveTo>
                  <a:pt x="158750" y="252983"/>
                </a:moveTo>
                <a:lnTo>
                  <a:pt x="156210" y="252983"/>
                </a:lnTo>
                <a:lnTo>
                  <a:pt x="156210" y="255396"/>
                </a:lnTo>
                <a:lnTo>
                  <a:pt x="158750" y="255396"/>
                </a:lnTo>
                <a:lnTo>
                  <a:pt x="158750" y="252983"/>
                </a:lnTo>
                <a:close/>
              </a:path>
              <a:path w="158750" h="570229">
                <a:moveTo>
                  <a:pt x="3810" y="322580"/>
                </a:moveTo>
                <a:lnTo>
                  <a:pt x="0" y="32258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22580"/>
                </a:lnTo>
                <a:close/>
              </a:path>
              <a:path w="158750" h="570229">
                <a:moveTo>
                  <a:pt x="158750" y="322580"/>
                </a:moveTo>
                <a:lnTo>
                  <a:pt x="156210" y="322580"/>
                </a:lnTo>
                <a:lnTo>
                  <a:pt x="156210" y="360679"/>
                </a:lnTo>
                <a:lnTo>
                  <a:pt x="158750" y="360679"/>
                </a:lnTo>
                <a:lnTo>
                  <a:pt x="158750" y="322580"/>
                </a:lnTo>
                <a:close/>
              </a:path>
              <a:path w="158750" h="570229">
                <a:moveTo>
                  <a:pt x="3810" y="491489"/>
                </a:moveTo>
                <a:lnTo>
                  <a:pt x="0" y="491489"/>
                </a:lnTo>
                <a:lnTo>
                  <a:pt x="0" y="494029"/>
                </a:lnTo>
                <a:lnTo>
                  <a:pt x="2539" y="494029"/>
                </a:lnTo>
                <a:lnTo>
                  <a:pt x="2539" y="492759"/>
                </a:lnTo>
                <a:lnTo>
                  <a:pt x="3810" y="492759"/>
                </a:lnTo>
                <a:lnTo>
                  <a:pt x="3810" y="491489"/>
                </a:lnTo>
                <a:close/>
              </a:path>
              <a:path w="158750" h="570229">
                <a:moveTo>
                  <a:pt x="3810" y="487679"/>
                </a:moveTo>
                <a:lnTo>
                  <a:pt x="0" y="487679"/>
                </a:lnTo>
                <a:lnTo>
                  <a:pt x="0" y="490219"/>
                </a:lnTo>
                <a:lnTo>
                  <a:pt x="3810" y="490219"/>
                </a:lnTo>
                <a:lnTo>
                  <a:pt x="3810" y="487679"/>
                </a:lnTo>
                <a:close/>
              </a:path>
              <a:path w="158750" h="570229">
                <a:moveTo>
                  <a:pt x="3810" y="485139"/>
                </a:moveTo>
                <a:lnTo>
                  <a:pt x="0" y="485139"/>
                </a:lnTo>
                <a:lnTo>
                  <a:pt x="0" y="486409"/>
                </a:lnTo>
                <a:lnTo>
                  <a:pt x="3810" y="486409"/>
                </a:lnTo>
                <a:lnTo>
                  <a:pt x="3810" y="485139"/>
                </a:lnTo>
                <a:close/>
              </a:path>
              <a:path w="158750" h="570229">
                <a:moveTo>
                  <a:pt x="3810" y="481329"/>
                </a:moveTo>
                <a:lnTo>
                  <a:pt x="0" y="481329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81329"/>
                </a:lnTo>
                <a:close/>
              </a:path>
              <a:path w="158750" h="570229">
                <a:moveTo>
                  <a:pt x="3810" y="478789"/>
                </a:moveTo>
                <a:lnTo>
                  <a:pt x="0" y="478789"/>
                </a:lnTo>
                <a:lnTo>
                  <a:pt x="0" y="480059"/>
                </a:lnTo>
                <a:lnTo>
                  <a:pt x="3810" y="480059"/>
                </a:lnTo>
                <a:lnTo>
                  <a:pt x="3810" y="478789"/>
                </a:lnTo>
                <a:close/>
              </a:path>
              <a:path w="158750" h="570229">
                <a:moveTo>
                  <a:pt x="3810" y="474979"/>
                </a:moveTo>
                <a:lnTo>
                  <a:pt x="0" y="474979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4979"/>
                </a:lnTo>
                <a:close/>
              </a:path>
              <a:path w="158750" h="570229">
                <a:moveTo>
                  <a:pt x="3810" y="472439"/>
                </a:moveTo>
                <a:lnTo>
                  <a:pt x="0" y="472439"/>
                </a:lnTo>
                <a:lnTo>
                  <a:pt x="0" y="473709"/>
                </a:lnTo>
                <a:lnTo>
                  <a:pt x="3810" y="473709"/>
                </a:lnTo>
                <a:lnTo>
                  <a:pt x="3810" y="472439"/>
                </a:lnTo>
                <a:close/>
              </a:path>
              <a:path w="158750" h="570229">
                <a:moveTo>
                  <a:pt x="3810" y="468629"/>
                </a:moveTo>
                <a:lnTo>
                  <a:pt x="0" y="468629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8629"/>
                </a:lnTo>
                <a:close/>
              </a:path>
              <a:path w="158750" h="570229">
                <a:moveTo>
                  <a:pt x="3810" y="466089"/>
                </a:moveTo>
                <a:lnTo>
                  <a:pt x="0" y="466089"/>
                </a:lnTo>
                <a:lnTo>
                  <a:pt x="0" y="467359"/>
                </a:lnTo>
                <a:lnTo>
                  <a:pt x="3810" y="467359"/>
                </a:lnTo>
                <a:lnTo>
                  <a:pt x="3810" y="466089"/>
                </a:lnTo>
                <a:close/>
              </a:path>
              <a:path w="158750" h="570229">
                <a:moveTo>
                  <a:pt x="3810" y="462279"/>
                </a:moveTo>
                <a:lnTo>
                  <a:pt x="0" y="462279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62279"/>
                </a:lnTo>
                <a:close/>
              </a:path>
              <a:path w="158750" h="570229">
                <a:moveTo>
                  <a:pt x="3810" y="459739"/>
                </a:moveTo>
                <a:lnTo>
                  <a:pt x="0" y="459739"/>
                </a:lnTo>
                <a:lnTo>
                  <a:pt x="0" y="461009"/>
                </a:lnTo>
                <a:lnTo>
                  <a:pt x="3810" y="461009"/>
                </a:lnTo>
                <a:lnTo>
                  <a:pt x="3810" y="459739"/>
                </a:lnTo>
                <a:close/>
              </a:path>
              <a:path w="158750" h="570229">
                <a:moveTo>
                  <a:pt x="3810" y="455929"/>
                </a:moveTo>
                <a:lnTo>
                  <a:pt x="0" y="45592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5929"/>
                </a:lnTo>
                <a:close/>
              </a:path>
              <a:path w="158750" h="570229">
                <a:moveTo>
                  <a:pt x="3810" y="453389"/>
                </a:moveTo>
                <a:lnTo>
                  <a:pt x="0" y="453389"/>
                </a:lnTo>
                <a:lnTo>
                  <a:pt x="0" y="454659"/>
                </a:lnTo>
                <a:lnTo>
                  <a:pt x="3810" y="454659"/>
                </a:lnTo>
                <a:lnTo>
                  <a:pt x="3810" y="453389"/>
                </a:lnTo>
                <a:close/>
              </a:path>
              <a:path w="158750" h="570229">
                <a:moveTo>
                  <a:pt x="3810" y="449579"/>
                </a:moveTo>
                <a:lnTo>
                  <a:pt x="0" y="44957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9579"/>
                </a:lnTo>
                <a:close/>
              </a:path>
              <a:path w="158750" h="570229">
                <a:moveTo>
                  <a:pt x="3810" y="447039"/>
                </a:moveTo>
                <a:lnTo>
                  <a:pt x="0" y="447039"/>
                </a:lnTo>
                <a:lnTo>
                  <a:pt x="0" y="448309"/>
                </a:lnTo>
                <a:lnTo>
                  <a:pt x="3810" y="448309"/>
                </a:lnTo>
                <a:lnTo>
                  <a:pt x="3810" y="447039"/>
                </a:lnTo>
                <a:close/>
              </a:path>
              <a:path w="158750" h="570229">
                <a:moveTo>
                  <a:pt x="3810" y="443229"/>
                </a:moveTo>
                <a:lnTo>
                  <a:pt x="0" y="44322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43229"/>
                </a:lnTo>
                <a:close/>
              </a:path>
              <a:path w="158750" h="570229">
                <a:moveTo>
                  <a:pt x="3810" y="440689"/>
                </a:moveTo>
                <a:lnTo>
                  <a:pt x="0" y="440689"/>
                </a:lnTo>
                <a:lnTo>
                  <a:pt x="0" y="441959"/>
                </a:lnTo>
                <a:lnTo>
                  <a:pt x="3810" y="441959"/>
                </a:lnTo>
                <a:lnTo>
                  <a:pt x="3810" y="440689"/>
                </a:lnTo>
                <a:close/>
              </a:path>
              <a:path w="158750" h="570229">
                <a:moveTo>
                  <a:pt x="3810" y="436879"/>
                </a:moveTo>
                <a:lnTo>
                  <a:pt x="0" y="43687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6879"/>
                </a:lnTo>
                <a:close/>
              </a:path>
              <a:path w="158750" h="570229">
                <a:moveTo>
                  <a:pt x="3810" y="434339"/>
                </a:moveTo>
                <a:lnTo>
                  <a:pt x="0" y="434339"/>
                </a:lnTo>
                <a:lnTo>
                  <a:pt x="0" y="435609"/>
                </a:lnTo>
                <a:lnTo>
                  <a:pt x="3810" y="435609"/>
                </a:lnTo>
                <a:lnTo>
                  <a:pt x="3810" y="434339"/>
                </a:lnTo>
                <a:close/>
              </a:path>
              <a:path w="158750" h="570229">
                <a:moveTo>
                  <a:pt x="3810" y="430529"/>
                </a:moveTo>
                <a:lnTo>
                  <a:pt x="0" y="43052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30529"/>
                </a:lnTo>
                <a:close/>
              </a:path>
              <a:path w="158750" h="570229">
                <a:moveTo>
                  <a:pt x="3810" y="428116"/>
                </a:moveTo>
                <a:lnTo>
                  <a:pt x="0" y="428116"/>
                </a:lnTo>
                <a:lnTo>
                  <a:pt x="0" y="429259"/>
                </a:lnTo>
                <a:lnTo>
                  <a:pt x="3810" y="429259"/>
                </a:lnTo>
                <a:lnTo>
                  <a:pt x="3810" y="428116"/>
                </a:lnTo>
                <a:close/>
              </a:path>
              <a:path w="158750" h="570229">
                <a:moveTo>
                  <a:pt x="3810" y="422909"/>
                </a:moveTo>
                <a:lnTo>
                  <a:pt x="0" y="42290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2909"/>
                </a:lnTo>
                <a:close/>
              </a:path>
              <a:path w="158750" h="570229">
                <a:moveTo>
                  <a:pt x="3810" y="379729"/>
                </a:moveTo>
                <a:lnTo>
                  <a:pt x="0" y="379729"/>
                </a:lnTo>
                <a:lnTo>
                  <a:pt x="0" y="383666"/>
                </a:lnTo>
                <a:lnTo>
                  <a:pt x="3810" y="383666"/>
                </a:lnTo>
                <a:lnTo>
                  <a:pt x="3810" y="379729"/>
                </a:lnTo>
                <a:close/>
              </a:path>
              <a:path w="158750" h="570229">
                <a:moveTo>
                  <a:pt x="3810" y="377316"/>
                </a:moveTo>
                <a:lnTo>
                  <a:pt x="0" y="377316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7316"/>
                </a:lnTo>
                <a:close/>
              </a:path>
              <a:path w="158750" h="570229">
                <a:moveTo>
                  <a:pt x="3810" y="373379"/>
                </a:moveTo>
                <a:lnTo>
                  <a:pt x="0" y="37337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3379"/>
                </a:lnTo>
                <a:close/>
              </a:path>
              <a:path w="158750" h="570229">
                <a:moveTo>
                  <a:pt x="3810" y="370839"/>
                </a:moveTo>
                <a:lnTo>
                  <a:pt x="0" y="370839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70839"/>
                </a:lnTo>
                <a:close/>
              </a:path>
              <a:path w="158750" h="570229">
                <a:moveTo>
                  <a:pt x="158750" y="367029"/>
                </a:moveTo>
                <a:lnTo>
                  <a:pt x="156210" y="367029"/>
                </a:lnTo>
                <a:lnTo>
                  <a:pt x="156210" y="370839"/>
                </a:lnTo>
                <a:lnTo>
                  <a:pt x="158750" y="370839"/>
                </a:lnTo>
                <a:lnTo>
                  <a:pt x="158750" y="367029"/>
                </a:lnTo>
                <a:close/>
              </a:path>
              <a:path w="158750" h="570229">
                <a:moveTo>
                  <a:pt x="3810" y="367029"/>
                </a:moveTo>
                <a:lnTo>
                  <a:pt x="0" y="36702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7029"/>
                </a:lnTo>
                <a:close/>
              </a:path>
              <a:path w="158750" h="570229">
                <a:moveTo>
                  <a:pt x="3810" y="361950"/>
                </a:moveTo>
                <a:lnTo>
                  <a:pt x="0" y="361950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1950"/>
                </a:lnTo>
                <a:close/>
              </a:path>
              <a:path w="158750" h="570229">
                <a:moveTo>
                  <a:pt x="158750" y="361950"/>
                </a:moveTo>
                <a:lnTo>
                  <a:pt x="156210" y="361950"/>
                </a:lnTo>
                <a:lnTo>
                  <a:pt x="156210" y="365759"/>
                </a:lnTo>
                <a:lnTo>
                  <a:pt x="158750" y="365759"/>
                </a:lnTo>
                <a:lnTo>
                  <a:pt x="158750" y="361950"/>
                </a:lnTo>
                <a:close/>
              </a:path>
              <a:path w="158750" h="570229">
                <a:moveTo>
                  <a:pt x="158750" y="563879"/>
                </a:moveTo>
                <a:lnTo>
                  <a:pt x="157479" y="563879"/>
                </a:lnTo>
                <a:lnTo>
                  <a:pt x="157479" y="567689"/>
                </a:lnTo>
                <a:lnTo>
                  <a:pt x="156210" y="567689"/>
                </a:lnTo>
                <a:lnTo>
                  <a:pt x="156210" y="570229"/>
                </a:lnTo>
                <a:lnTo>
                  <a:pt x="158750" y="570229"/>
                </a:lnTo>
                <a:lnTo>
                  <a:pt x="158750" y="563879"/>
                </a:lnTo>
                <a:close/>
              </a:path>
            </a:pathLst>
          </a:custGeom>
          <a:solidFill>
            <a:srgbClr val="6E5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9" name="bk object 4959"/>
          <p:cNvSpPr/>
          <p:nvPr/>
        </p:nvSpPr>
        <p:spPr>
          <a:xfrm>
            <a:off x="5756909" y="2969260"/>
            <a:ext cx="152400" cy="487680"/>
          </a:xfrm>
          <a:custGeom>
            <a:avLst/>
            <a:gdLst/>
            <a:ahLst/>
            <a:cxnLst/>
            <a:rect l="l" t="t" r="r" b="b"/>
            <a:pathLst>
              <a:path w="152400" h="487679">
                <a:moveTo>
                  <a:pt x="2539" y="42036"/>
                </a:moveTo>
                <a:lnTo>
                  <a:pt x="0" y="42036"/>
                </a:lnTo>
                <a:lnTo>
                  <a:pt x="0" y="52069"/>
                </a:lnTo>
                <a:lnTo>
                  <a:pt x="2539" y="52069"/>
                </a:lnTo>
                <a:lnTo>
                  <a:pt x="2539" y="42036"/>
                </a:lnTo>
                <a:close/>
              </a:path>
              <a:path w="152400" h="487679">
                <a:moveTo>
                  <a:pt x="2539" y="38226"/>
                </a:moveTo>
                <a:lnTo>
                  <a:pt x="0" y="38226"/>
                </a:lnTo>
                <a:lnTo>
                  <a:pt x="0" y="41909"/>
                </a:lnTo>
                <a:lnTo>
                  <a:pt x="2539" y="41909"/>
                </a:lnTo>
                <a:lnTo>
                  <a:pt x="2539" y="38226"/>
                </a:lnTo>
                <a:close/>
              </a:path>
              <a:path w="152400" h="487679">
                <a:moveTo>
                  <a:pt x="2539" y="35686"/>
                </a:moveTo>
                <a:lnTo>
                  <a:pt x="0" y="35686"/>
                </a:lnTo>
                <a:lnTo>
                  <a:pt x="0" y="38099"/>
                </a:lnTo>
                <a:lnTo>
                  <a:pt x="2539" y="38099"/>
                </a:lnTo>
                <a:lnTo>
                  <a:pt x="2539" y="35686"/>
                </a:lnTo>
                <a:close/>
              </a:path>
              <a:path w="152400" h="487679">
                <a:moveTo>
                  <a:pt x="2539" y="31876"/>
                </a:moveTo>
                <a:lnTo>
                  <a:pt x="0" y="31876"/>
                </a:lnTo>
                <a:lnTo>
                  <a:pt x="0" y="35559"/>
                </a:lnTo>
                <a:lnTo>
                  <a:pt x="2539" y="35559"/>
                </a:lnTo>
                <a:lnTo>
                  <a:pt x="2539" y="31876"/>
                </a:lnTo>
                <a:close/>
              </a:path>
              <a:path w="152400" h="487679">
                <a:moveTo>
                  <a:pt x="2539" y="29336"/>
                </a:moveTo>
                <a:lnTo>
                  <a:pt x="0" y="29336"/>
                </a:lnTo>
                <a:lnTo>
                  <a:pt x="0" y="31749"/>
                </a:lnTo>
                <a:lnTo>
                  <a:pt x="2539" y="31749"/>
                </a:lnTo>
                <a:lnTo>
                  <a:pt x="2539" y="29336"/>
                </a:lnTo>
                <a:close/>
              </a:path>
              <a:path w="152400" h="487679">
                <a:moveTo>
                  <a:pt x="2539" y="25526"/>
                </a:moveTo>
                <a:lnTo>
                  <a:pt x="0" y="25526"/>
                </a:lnTo>
                <a:lnTo>
                  <a:pt x="0" y="29209"/>
                </a:lnTo>
                <a:lnTo>
                  <a:pt x="2539" y="29209"/>
                </a:lnTo>
                <a:lnTo>
                  <a:pt x="2539" y="25526"/>
                </a:lnTo>
                <a:close/>
              </a:path>
              <a:path w="152400" h="487679">
                <a:moveTo>
                  <a:pt x="2539" y="22986"/>
                </a:moveTo>
                <a:lnTo>
                  <a:pt x="0" y="22986"/>
                </a:lnTo>
                <a:lnTo>
                  <a:pt x="0" y="25399"/>
                </a:lnTo>
                <a:lnTo>
                  <a:pt x="2539" y="25399"/>
                </a:lnTo>
                <a:lnTo>
                  <a:pt x="2539" y="22986"/>
                </a:lnTo>
                <a:close/>
              </a:path>
              <a:path w="152400" h="487679">
                <a:moveTo>
                  <a:pt x="2539" y="19176"/>
                </a:moveTo>
                <a:lnTo>
                  <a:pt x="0" y="19176"/>
                </a:lnTo>
                <a:lnTo>
                  <a:pt x="0" y="22859"/>
                </a:lnTo>
                <a:lnTo>
                  <a:pt x="2539" y="22859"/>
                </a:lnTo>
                <a:lnTo>
                  <a:pt x="2539" y="19176"/>
                </a:lnTo>
                <a:close/>
              </a:path>
              <a:path w="152400" h="487679">
                <a:moveTo>
                  <a:pt x="2539" y="16636"/>
                </a:moveTo>
                <a:lnTo>
                  <a:pt x="0" y="16636"/>
                </a:lnTo>
                <a:lnTo>
                  <a:pt x="0" y="19049"/>
                </a:lnTo>
                <a:lnTo>
                  <a:pt x="2539" y="19049"/>
                </a:lnTo>
                <a:lnTo>
                  <a:pt x="2539" y="16636"/>
                </a:lnTo>
                <a:close/>
              </a:path>
              <a:path w="152400" h="487679">
                <a:moveTo>
                  <a:pt x="2539" y="12826"/>
                </a:moveTo>
                <a:lnTo>
                  <a:pt x="0" y="12826"/>
                </a:lnTo>
                <a:lnTo>
                  <a:pt x="0" y="16509"/>
                </a:lnTo>
                <a:lnTo>
                  <a:pt x="2539" y="16509"/>
                </a:lnTo>
                <a:lnTo>
                  <a:pt x="2539" y="12826"/>
                </a:lnTo>
                <a:close/>
              </a:path>
              <a:path w="152400" h="487679">
                <a:moveTo>
                  <a:pt x="2539" y="10286"/>
                </a:moveTo>
                <a:lnTo>
                  <a:pt x="0" y="10286"/>
                </a:lnTo>
                <a:lnTo>
                  <a:pt x="0" y="12699"/>
                </a:lnTo>
                <a:lnTo>
                  <a:pt x="2539" y="12699"/>
                </a:lnTo>
                <a:lnTo>
                  <a:pt x="2539" y="10286"/>
                </a:lnTo>
                <a:close/>
              </a:path>
              <a:path w="152400" h="487679">
                <a:moveTo>
                  <a:pt x="2539" y="6476"/>
                </a:moveTo>
                <a:lnTo>
                  <a:pt x="0" y="6476"/>
                </a:lnTo>
                <a:lnTo>
                  <a:pt x="0" y="10159"/>
                </a:lnTo>
                <a:lnTo>
                  <a:pt x="2539" y="10159"/>
                </a:lnTo>
                <a:lnTo>
                  <a:pt x="2539" y="6476"/>
                </a:lnTo>
                <a:close/>
              </a:path>
              <a:path w="152400" h="487679">
                <a:moveTo>
                  <a:pt x="2539" y="3936"/>
                </a:moveTo>
                <a:lnTo>
                  <a:pt x="0" y="3936"/>
                </a:lnTo>
                <a:lnTo>
                  <a:pt x="0" y="6349"/>
                </a:lnTo>
                <a:lnTo>
                  <a:pt x="2539" y="6349"/>
                </a:lnTo>
                <a:lnTo>
                  <a:pt x="2539" y="3936"/>
                </a:lnTo>
                <a:close/>
              </a:path>
              <a:path w="152400" h="487679">
                <a:moveTo>
                  <a:pt x="90169" y="126"/>
                </a:moveTo>
                <a:lnTo>
                  <a:pt x="0" y="126"/>
                </a:lnTo>
                <a:lnTo>
                  <a:pt x="0" y="3810"/>
                </a:lnTo>
                <a:lnTo>
                  <a:pt x="87629" y="3810"/>
                </a:lnTo>
                <a:lnTo>
                  <a:pt x="87629" y="2666"/>
                </a:lnTo>
                <a:lnTo>
                  <a:pt x="88899" y="2666"/>
                </a:lnTo>
                <a:lnTo>
                  <a:pt x="88899" y="1269"/>
                </a:lnTo>
                <a:lnTo>
                  <a:pt x="90169" y="1269"/>
                </a:lnTo>
                <a:lnTo>
                  <a:pt x="90169" y="126"/>
                </a:lnTo>
                <a:close/>
              </a:path>
              <a:path w="152400" h="487679">
                <a:moveTo>
                  <a:pt x="91439" y="0"/>
                </a:moveTo>
                <a:lnTo>
                  <a:pt x="90169" y="0"/>
                </a:lnTo>
                <a:lnTo>
                  <a:pt x="91439" y="126"/>
                </a:lnTo>
                <a:close/>
              </a:path>
              <a:path w="152400" h="487679">
                <a:moveTo>
                  <a:pt x="2539" y="52070"/>
                </a:moveTo>
                <a:lnTo>
                  <a:pt x="0" y="52070"/>
                </a:lnTo>
                <a:lnTo>
                  <a:pt x="0" y="90169"/>
                </a:lnTo>
                <a:lnTo>
                  <a:pt x="2539" y="90169"/>
                </a:lnTo>
                <a:lnTo>
                  <a:pt x="2539" y="52070"/>
                </a:lnTo>
                <a:close/>
              </a:path>
              <a:path w="152400" h="487679">
                <a:moveTo>
                  <a:pt x="2539" y="90170"/>
                </a:moveTo>
                <a:lnTo>
                  <a:pt x="0" y="90170"/>
                </a:lnTo>
                <a:lnTo>
                  <a:pt x="0" y="102869"/>
                </a:lnTo>
                <a:lnTo>
                  <a:pt x="2539" y="102869"/>
                </a:lnTo>
                <a:lnTo>
                  <a:pt x="2539" y="90170"/>
                </a:lnTo>
                <a:close/>
              </a:path>
              <a:path w="152400" h="487679">
                <a:moveTo>
                  <a:pt x="2539" y="102870"/>
                </a:moveTo>
                <a:lnTo>
                  <a:pt x="0" y="102870"/>
                </a:lnTo>
                <a:lnTo>
                  <a:pt x="0" y="153669"/>
                </a:lnTo>
                <a:lnTo>
                  <a:pt x="2539" y="153669"/>
                </a:lnTo>
                <a:lnTo>
                  <a:pt x="2539" y="102870"/>
                </a:lnTo>
                <a:close/>
              </a:path>
              <a:path w="152400" h="487679">
                <a:moveTo>
                  <a:pt x="2539" y="153670"/>
                </a:moveTo>
                <a:lnTo>
                  <a:pt x="0" y="153670"/>
                </a:lnTo>
                <a:lnTo>
                  <a:pt x="0" y="210819"/>
                </a:lnTo>
                <a:lnTo>
                  <a:pt x="2539" y="210819"/>
                </a:lnTo>
                <a:lnTo>
                  <a:pt x="2539" y="153670"/>
                </a:lnTo>
                <a:close/>
              </a:path>
              <a:path w="152400" h="487679">
                <a:moveTo>
                  <a:pt x="2539" y="210820"/>
                </a:moveTo>
                <a:lnTo>
                  <a:pt x="0" y="210820"/>
                </a:lnTo>
                <a:lnTo>
                  <a:pt x="0" y="248919"/>
                </a:lnTo>
                <a:lnTo>
                  <a:pt x="2539" y="248919"/>
                </a:lnTo>
                <a:lnTo>
                  <a:pt x="2539" y="210820"/>
                </a:lnTo>
                <a:close/>
              </a:path>
              <a:path w="152400" h="487679">
                <a:moveTo>
                  <a:pt x="152400" y="210820"/>
                </a:moveTo>
                <a:lnTo>
                  <a:pt x="151129" y="210820"/>
                </a:lnTo>
                <a:lnTo>
                  <a:pt x="151129" y="214629"/>
                </a:lnTo>
                <a:lnTo>
                  <a:pt x="149860" y="214629"/>
                </a:lnTo>
                <a:lnTo>
                  <a:pt x="149860" y="218439"/>
                </a:lnTo>
                <a:lnTo>
                  <a:pt x="148589" y="218439"/>
                </a:lnTo>
                <a:lnTo>
                  <a:pt x="148589" y="248919"/>
                </a:lnTo>
                <a:lnTo>
                  <a:pt x="152400" y="248919"/>
                </a:lnTo>
                <a:lnTo>
                  <a:pt x="152400" y="210820"/>
                </a:lnTo>
                <a:close/>
              </a:path>
              <a:path w="152400" h="487679">
                <a:moveTo>
                  <a:pt x="2539" y="304926"/>
                </a:moveTo>
                <a:lnTo>
                  <a:pt x="0" y="304926"/>
                </a:lnTo>
                <a:lnTo>
                  <a:pt x="0" y="318769"/>
                </a:lnTo>
                <a:lnTo>
                  <a:pt x="2539" y="318769"/>
                </a:lnTo>
                <a:lnTo>
                  <a:pt x="2539" y="304926"/>
                </a:lnTo>
                <a:close/>
              </a:path>
              <a:path w="152400" h="487679">
                <a:moveTo>
                  <a:pt x="152400" y="304926"/>
                </a:moveTo>
                <a:lnTo>
                  <a:pt x="148589" y="304926"/>
                </a:lnTo>
                <a:lnTo>
                  <a:pt x="148589" y="318769"/>
                </a:lnTo>
                <a:lnTo>
                  <a:pt x="152400" y="318769"/>
                </a:lnTo>
                <a:lnTo>
                  <a:pt x="152400" y="304926"/>
                </a:lnTo>
                <a:close/>
              </a:path>
              <a:path w="152400" h="487679">
                <a:moveTo>
                  <a:pt x="2539" y="302513"/>
                </a:moveTo>
                <a:lnTo>
                  <a:pt x="0" y="302513"/>
                </a:lnTo>
                <a:lnTo>
                  <a:pt x="0" y="304799"/>
                </a:lnTo>
                <a:lnTo>
                  <a:pt x="2539" y="304799"/>
                </a:lnTo>
                <a:lnTo>
                  <a:pt x="2539" y="302513"/>
                </a:lnTo>
                <a:close/>
              </a:path>
              <a:path w="152400" h="487679">
                <a:moveTo>
                  <a:pt x="152400" y="302513"/>
                </a:moveTo>
                <a:lnTo>
                  <a:pt x="148589" y="302513"/>
                </a:lnTo>
                <a:lnTo>
                  <a:pt x="148589" y="304799"/>
                </a:lnTo>
                <a:lnTo>
                  <a:pt x="152400" y="304799"/>
                </a:lnTo>
                <a:lnTo>
                  <a:pt x="152400" y="302513"/>
                </a:lnTo>
                <a:close/>
              </a:path>
              <a:path w="152400" h="487679">
                <a:moveTo>
                  <a:pt x="2539" y="298703"/>
                </a:moveTo>
                <a:lnTo>
                  <a:pt x="0" y="298703"/>
                </a:lnTo>
                <a:lnTo>
                  <a:pt x="0" y="302386"/>
                </a:lnTo>
                <a:lnTo>
                  <a:pt x="2539" y="302386"/>
                </a:lnTo>
                <a:lnTo>
                  <a:pt x="2539" y="298703"/>
                </a:lnTo>
                <a:close/>
              </a:path>
              <a:path w="152400" h="487679">
                <a:moveTo>
                  <a:pt x="152400" y="298703"/>
                </a:moveTo>
                <a:lnTo>
                  <a:pt x="148589" y="298703"/>
                </a:lnTo>
                <a:lnTo>
                  <a:pt x="148589" y="302386"/>
                </a:lnTo>
                <a:lnTo>
                  <a:pt x="152400" y="302386"/>
                </a:lnTo>
                <a:lnTo>
                  <a:pt x="152400" y="298703"/>
                </a:lnTo>
                <a:close/>
              </a:path>
              <a:path w="152400" h="487679">
                <a:moveTo>
                  <a:pt x="2539" y="296163"/>
                </a:moveTo>
                <a:lnTo>
                  <a:pt x="0" y="296163"/>
                </a:lnTo>
                <a:lnTo>
                  <a:pt x="0" y="298449"/>
                </a:lnTo>
                <a:lnTo>
                  <a:pt x="2539" y="298449"/>
                </a:lnTo>
                <a:lnTo>
                  <a:pt x="2539" y="296163"/>
                </a:lnTo>
                <a:close/>
              </a:path>
              <a:path w="152400" h="487679">
                <a:moveTo>
                  <a:pt x="152400" y="296163"/>
                </a:moveTo>
                <a:lnTo>
                  <a:pt x="148589" y="296163"/>
                </a:lnTo>
                <a:lnTo>
                  <a:pt x="148589" y="298449"/>
                </a:lnTo>
                <a:lnTo>
                  <a:pt x="152400" y="298449"/>
                </a:lnTo>
                <a:lnTo>
                  <a:pt x="152400" y="296163"/>
                </a:lnTo>
                <a:close/>
              </a:path>
              <a:path w="152400" h="487679">
                <a:moveTo>
                  <a:pt x="2539" y="292353"/>
                </a:moveTo>
                <a:lnTo>
                  <a:pt x="0" y="292353"/>
                </a:lnTo>
                <a:lnTo>
                  <a:pt x="0" y="296036"/>
                </a:lnTo>
                <a:lnTo>
                  <a:pt x="2539" y="296036"/>
                </a:lnTo>
                <a:lnTo>
                  <a:pt x="2539" y="292353"/>
                </a:lnTo>
                <a:close/>
              </a:path>
              <a:path w="152400" h="487679">
                <a:moveTo>
                  <a:pt x="152400" y="292353"/>
                </a:moveTo>
                <a:lnTo>
                  <a:pt x="148589" y="292353"/>
                </a:lnTo>
                <a:lnTo>
                  <a:pt x="148589" y="296036"/>
                </a:lnTo>
                <a:lnTo>
                  <a:pt x="152400" y="296036"/>
                </a:lnTo>
                <a:lnTo>
                  <a:pt x="152400" y="292353"/>
                </a:lnTo>
                <a:close/>
              </a:path>
              <a:path w="152400" h="487679">
                <a:moveTo>
                  <a:pt x="2539" y="289813"/>
                </a:moveTo>
                <a:lnTo>
                  <a:pt x="0" y="289813"/>
                </a:lnTo>
                <a:lnTo>
                  <a:pt x="0" y="292099"/>
                </a:lnTo>
                <a:lnTo>
                  <a:pt x="2539" y="292099"/>
                </a:lnTo>
                <a:lnTo>
                  <a:pt x="2539" y="289813"/>
                </a:lnTo>
                <a:close/>
              </a:path>
              <a:path w="152400" h="487679">
                <a:moveTo>
                  <a:pt x="152400" y="289813"/>
                </a:moveTo>
                <a:lnTo>
                  <a:pt x="148589" y="289813"/>
                </a:lnTo>
                <a:lnTo>
                  <a:pt x="148589" y="292099"/>
                </a:lnTo>
                <a:lnTo>
                  <a:pt x="152400" y="292099"/>
                </a:lnTo>
                <a:lnTo>
                  <a:pt x="152400" y="289813"/>
                </a:lnTo>
                <a:close/>
              </a:path>
              <a:path w="152400" h="487679">
                <a:moveTo>
                  <a:pt x="2539" y="286003"/>
                </a:moveTo>
                <a:lnTo>
                  <a:pt x="0" y="286003"/>
                </a:lnTo>
                <a:lnTo>
                  <a:pt x="0" y="289686"/>
                </a:lnTo>
                <a:lnTo>
                  <a:pt x="2539" y="289686"/>
                </a:lnTo>
                <a:lnTo>
                  <a:pt x="2539" y="286003"/>
                </a:lnTo>
                <a:close/>
              </a:path>
              <a:path w="152400" h="487679">
                <a:moveTo>
                  <a:pt x="152400" y="286003"/>
                </a:moveTo>
                <a:lnTo>
                  <a:pt x="148589" y="286003"/>
                </a:lnTo>
                <a:lnTo>
                  <a:pt x="148589" y="289686"/>
                </a:lnTo>
                <a:lnTo>
                  <a:pt x="152400" y="289686"/>
                </a:lnTo>
                <a:lnTo>
                  <a:pt x="152400" y="286003"/>
                </a:lnTo>
                <a:close/>
              </a:path>
              <a:path w="152400" h="487679">
                <a:moveTo>
                  <a:pt x="2539" y="283463"/>
                </a:moveTo>
                <a:lnTo>
                  <a:pt x="0" y="283463"/>
                </a:lnTo>
                <a:lnTo>
                  <a:pt x="0" y="285749"/>
                </a:lnTo>
                <a:lnTo>
                  <a:pt x="2539" y="285749"/>
                </a:lnTo>
                <a:lnTo>
                  <a:pt x="2539" y="283463"/>
                </a:lnTo>
                <a:close/>
              </a:path>
              <a:path w="152400" h="487679">
                <a:moveTo>
                  <a:pt x="152400" y="283463"/>
                </a:moveTo>
                <a:lnTo>
                  <a:pt x="148589" y="283463"/>
                </a:lnTo>
                <a:lnTo>
                  <a:pt x="148589" y="285749"/>
                </a:lnTo>
                <a:lnTo>
                  <a:pt x="152400" y="285749"/>
                </a:lnTo>
                <a:lnTo>
                  <a:pt x="152400" y="283463"/>
                </a:lnTo>
                <a:close/>
              </a:path>
              <a:path w="152400" h="487679">
                <a:moveTo>
                  <a:pt x="2539" y="279653"/>
                </a:moveTo>
                <a:lnTo>
                  <a:pt x="0" y="279653"/>
                </a:lnTo>
                <a:lnTo>
                  <a:pt x="0" y="283336"/>
                </a:lnTo>
                <a:lnTo>
                  <a:pt x="2539" y="283336"/>
                </a:lnTo>
                <a:lnTo>
                  <a:pt x="2539" y="279653"/>
                </a:lnTo>
                <a:close/>
              </a:path>
              <a:path w="152400" h="487679">
                <a:moveTo>
                  <a:pt x="152400" y="279653"/>
                </a:moveTo>
                <a:lnTo>
                  <a:pt x="148589" y="279653"/>
                </a:lnTo>
                <a:lnTo>
                  <a:pt x="148589" y="283336"/>
                </a:lnTo>
                <a:lnTo>
                  <a:pt x="152400" y="283336"/>
                </a:lnTo>
                <a:lnTo>
                  <a:pt x="152400" y="279653"/>
                </a:lnTo>
                <a:close/>
              </a:path>
              <a:path w="152400" h="487679">
                <a:moveTo>
                  <a:pt x="2539" y="277113"/>
                </a:moveTo>
                <a:lnTo>
                  <a:pt x="0" y="277113"/>
                </a:lnTo>
                <a:lnTo>
                  <a:pt x="0" y="279399"/>
                </a:lnTo>
                <a:lnTo>
                  <a:pt x="2539" y="279399"/>
                </a:lnTo>
                <a:lnTo>
                  <a:pt x="2539" y="277113"/>
                </a:lnTo>
                <a:close/>
              </a:path>
              <a:path w="152400" h="487679">
                <a:moveTo>
                  <a:pt x="152400" y="277113"/>
                </a:moveTo>
                <a:lnTo>
                  <a:pt x="148589" y="277113"/>
                </a:lnTo>
                <a:lnTo>
                  <a:pt x="148589" y="279399"/>
                </a:lnTo>
                <a:lnTo>
                  <a:pt x="152400" y="279399"/>
                </a:lnTo>
                <a:lnTo>
                  <a:pt x="152400" y="277113"/>
                </a:lnTo>
                <a:close/>
              </a:path>
              <a:path w="152400" h="487679">
                <a:moveTo>
                  <a:pt x="2539" y="273303"/>
                </a:moveTo>
                <a:lnTo>
                  <a:pt x="0" y="273303"/>
                </a:lnTo>
                <a:lnTo>
                  <a:pt x="0" y="276986"/>
                </a:lnTo>
                <a:lnTo>
                  <a:pt x="2539" y="276986"/>
                </a:lnTo>
                <a:lnTo>
                  <a:pt x="2539" y="273303"/>
                </a:lnTo>
                <a:close/>
              </a:path>
              <a:path w="152400" h="487679">
                <a:moveTo>
                  <a:pt x="152400" y="273303"/>
                </a:moveTo>
                <a:lnTo>
                  <a:pt x="148589" y="273303"/>
                </a:lnTo>
                <a:lnTo>
                  <a:pt x="148589" y="276986"/>
                </a:lnTo>
                <a:lnTo>
                  <a:pt x="152400" y="276986"/>
                </a:lnTo>
                <a:lnTo>
                  <a:pt x="152400" y="273303"/>
                </a:lnTo>
                <a:close/>
              </a:path>
              <a:path w="152400" h="487679">
                <a:moveTo>
                  <a:pt x="2539" y="270763"/>
                </a:moveTo>
                <a:lnTo>
                  <a:pt x="0" y="270763"/>
                </a:lnTo>
                <a:lnTo>
                  <a:pt x="0" y="273049"/>
                </a:lnTo>
                <a:lnTo>
                  <a:pt x="2539" y="273049"/>
                </a:lnTo>
                <a:lnTo>
                  <a:pt x="2539" y="270763"/>
                </a:lnTo>
                <a:close/>
              </a:path>
              <a:path w="152400" h="487679">
                <a:moveTo>
                  <a:pt x="152400" y="270763"/>
                </a:moveTo>
                <a:lnTo>
                  <a:pt x="148589" y="270763"/>
                </a:lnTo>
                <a:lnTo>
                  <a:pt x="148589" y="273049"/>
                </a:lnTo>
                <a:lnTo>
                  <a:pt x="152400" y="273049"/>
                </a:lnTo>
                <a:lnTo>
                  <a:pt x="152400" y="270763"/>
                </a:lnTo>
                <a:close/>
              </a:path>
              <a:path w="152400" h="487679">
                <a:moveTo>
                  <a:pt x="2539" y="266953"/>
                </a:moveTo>
                <a:lnTo>
                  <a:pt x="0" y="266953"/>
                </a:lnTo>
                <a:lnTo>
                  <a:pt x="0" y="270636"/>
                </a:lnTo>
                <a:lnTo>
                  <a:pt x="2539" y="270636"/>
                </a:lnTo>
                <a:lnTo>
                  <a:pt x="2539" y="266953"/>
                </a:lnTo>
                <a:close/>
              </a:path>
              <a:path w="152400" h="487679">
                <a:moveTo>
                  <a:pt x="152400" y="266953"/>
                </a:moveTo>
                <a:lnTo>
                  <a:pt x="148589" y="266953"/>
                </a:lnTo>
                <a:lnTo>
                  <a:pt x="148589" y="270636"/>
                </a:lnTo>
                <a:lnTo>
                  <a:pt x="152400" y="270636"/>
                </a:lnTo>
                <a:lnTo>
                  <a:pt x="152400" y="266953"/>
                </a:lnTo>
                <a:close/>
              </a:path>
              <a:path w="152400" h="487679">
                <a:moveTo>
                  <a:pt x="2539" y="258063"/>
                </a:moveTo>
                <a:lnTo>
                  <a:pt x="0" y="258063"/>
                </a:lnTo>
                <a:lnTo>
                  <a:pt x="0" y="266699"/>
                </a:lnTo>
                <a:lnTo>
                  <a:pt x="2539" y="266699"/>
                </a:lnTo>
                <a:lnTo>
                  <a:pt x="2539" y="258063"/>
                </a:lnTo>
                <a:close/>
              </a:path>
              <a:path w="152400" h="487679">
                <a:moveTo>
                  <a:pt x="152400" y="258063"/>
                </a:moveTo>
                <a:lnTo>
                  <a:pt x="148589" y="258063"/>
                </a:lnTo>
                <a:lnTo>
                  <a:pt x="148589" y="266699"/>
                </a:lnTo>
                <a:lnTo>
                  <a:pt x="152400" y="266699"/>
                </a:lnTo>
                <a:lnTo>
                  <a:pt x="152400" y="258063"/>
                </a:lnTo>
                <a:close/>
              </a:path>
              <a:path w="152400" h="487679">
                <a:moveTo>
                  <a:pt x="2539" y="254253"/>
                </a:moveTo>
                <a:lnTo>
                  <a:pt x="0" y="254253"/>
                </a:lnTo>
                <a:lnTo>
                  <a:pt x="0" y="257936"/>
                </a:lnTo>
                <a:lnTo>
                  <a:pt x="2539" y="257936"/>
                </a:lnTo>
                <a:lnTo>
                  <a:pt x="2539" y="254253"/>
                </a:lnTo>
                <a:close/>
              </a:path>
              <a:path w="152400" h="487679">
                <a:moveTo>
                  <a:pt x="152400" y="254253"/>
                </a:moveTo>
                <a:lnTo>
                  <a:pt x="148589" y="254253"/>
                </a:lnTo>
                <a:lnTo>
                  <a:pt x="148589" y="257936"/>
                </a:lnTo>
                <a:lnTo>
                  <a:pt x="152400" y="257936"/>
                </a:lnTo>
                <a:lnTo>
                  <a:pt x="152400" y="254253"/>
                </a:lnTo>
                <a:close/>
              </a:path>
              <a:path w="152400" h="487679">
                <a:moveTo>
                  <a:pt x="2539" y="251713"/>
                </a:moveTo>
                <a:lnTo>
                  <a:pt x="0" y="251713"/>
                </a:lnTo>
                <a:lnTo>
                  <a:pt x="0" y="253999"/>
                </a:lnTo>
                <a:lnTo>
                  <a:pt x="2539" y="253999"/>
                </a:lnTo>
                <a:lnTo>
                  <a:pt x="2539" y="251713"/>
                </a:lnTo>
                <a:close/>
              </a:path>
              <a:path w="152400" h="487679">
                <a:moveTo>
                  <a:pt x="152400" y="251713"/>
                </a:moveTo>
                <a:lnTo>
                  <a:pt x="148589" y="251713"/>
                </a:lnTo>
                <a:lnTo>
                  <a:pt x="148589" y="253999"/>
                </a:lnTo>
                <a:lnTo>
                  <a:pt x="152400" y="253999"/>
                </a:lnTo>
                <a:lnTo>
                  <a:pt x="152400" y="251713"/>
                </a:lnTo>
                <a:close/>
              </a:path>
              <a:path w="152400" h="487679">
                <a:moveTo>
                  <a:pt x="2539" y="249173"/>
                </a:moveTo>
                <a:lnTo>
                  <a:pt x="0" y="249173"/>
                </a:lnTo>
                <a:lnTo>
                  <a:pt x="0" y="251586"/>
                </a:lnTo>
                <a:lnTo>
                  <a:pt x="2539" y="251586"/>
                </a:lnTo>
                <a:lnTo>
                  <a:pt x="2539" y="249173"/>
                </a:lnTo>
                <a:close/>
              </a:path>
              <a:path w="152400" h="487679">
                <a:moveTo>
                  <a:pt x="152400" y="249173"/>
                </a:moveTo>
                <a:lnTo>
                  <a:pt x="148589" y="249173"/>
                </a:lnTo>
                <a:lnTo>
                  <a:pt x="148589" y="251586"/>
                </a:lnTo>
                <a:lnTo>
                  <a:pt x="152400" y="251586"/>
                </a:lnTo>
                <a:lnTo>
                  <a:pt x="152400" y="249173"/>
                </a:lnTo>
                <a:close/>
              </a:path>
              <a:path w="152400" h="487679">
                <a:moveTo>
                  <a:pt x="2539" y="318770"/>
                </a:moveTo>
                <a:lnTo>
                  <a:pt x="0" y="318770"/>
                </a:lnTo>
                <a:lnTo>
                  <a:pt x="0" y="356869"/>
                </a:lnTo>
                <a:lnTo>
                  <a:pt x="2539" y="356869"/>
                </a:lnTo>
                <a:lnTo>
                  <a:pt x="2539" y="318770"/>
                </a:lnTo>
                <a:close/>
              </a:path>
              <a:path w="152400" h="487679">
                <a:moveTo>
                  <a:pt x="152400" y="318770"/>
                </a:moveTo>
                <a:lnTo>
                  <a:pt x="148589" y="318770"/>
                </a:lnTo>
                <a:lnTo>
                  <a:pt x="148589" y="356869"/>
                </a:lnTo>
                <a:lnTo>
                  <a:pt x="152400" y="356869"/>
                </a:lnTo>
                <a:lnTo>
                  <a:pt x="152400" y="318770"/>
                </a:lnTo>
                <a:close/>
              </a:path>
              <a:path w="152400" h="487679">
                <a:moveTo>
                  <a:pt x="2539" y="483869"/>
                </a:moveTo>
                <a:lnTo>
                  <a:pt x="0" y="483869"/>
                </a:lnTo>
                <a:lnTo>
                  <a:pt x="0" y="487679"/>
                </a:lnTo>
                <a:lnTo>
                  <a:pt x="1269" y="487679"/>
                </a:lnTo>
                <a:lnTo>
                  <a:pt x="1269" y="486409"/>
                </a:lnTo>
                <a:lnTo>
                  <a:pt x="2539" y="486409"/>
                </a:lnTo>
                <a:lnTo>
                  <a:pt x="2539" y="483869"/>
                </a:lnTo>
                <a:close/>
              </a:path>
              <a:path w="152400" h="487679">
                <a:moveTo>
                  <a:pt x="2539" y="481329"/>
                </a:moveTo>
                <a:lnTo>
                  <a:pt x="0" y="481329"/>
                </a:lnTo>
                <a:lnTo>
                  <a:pt x="0" y="482599"/>
                </a:lnTo>
                <a:lnTo>
                  <a:pt x="2539" y="482599"/>
                </a:lnTo>
                <a:lnTo>
                  <a:pt x="2539" y="481329"/>
                </a:lnTo>
                <a:close/>
              </a:path>
              <a:path w="152400" h="487679">
                <a:moveTo>
                  <a:pt x="2539" y="477519"/>
                </a:moveTo>
                <a:lnTo>
                  <a:pt x="0" y="477519"/>
                </a:lnTo>
                <a:lnTo>
                  <a:pt x="0" y="480059"/>
                </a:lnTo>
                <a:lnTo>
                  <a:pt x="2539" y="480059"/>
                </a:lnTo>
                <a:lnTo>
                  <a:pt x="2539" y="477519"/>
                </a:lnTo>
                <a:close/>
              </a:path>
              <a:path w="152400" h="487679">
                <a:moveTo>
                  <a:pt x="2539" y="474979"/>
                </a:moveTo>
                <a:lnTo>
                  <a:pt x="0" y="474979"/>
                </a:lnTo>
                <a:lnTo>
                  <a:pt x="0" y="476249"/>
                </a:lnTo>
                <a:lnTo>
                  <a:pt x="2539" y="476249"/>
                </a:lnTo>
                <a:lnTo>
                  <a:pt x="2539" y="474979"/>
                </a:lnTo>
                <a:close/>
              </a:path>
              <a:path w="152400" h="487679">
                <a:moveTo>
                  <a:pt x="2539" y="471169"/>
                </a:moveTo>
                <a:lnTo>
                  <a:pt x="0" y="471169"/>
                </a:lnTo>
                <a:lnTo>
                  <a:pt x="0" y="473709"/>
                </a:lnTo>
                <a:lnTo>
                  <a:pt x="2539" y="473709"/>
                </a:lnTo>
                <a:lnTo>
                  <a:pt x="2539" y="471169"/>
                </a:lnTo>
                <a:close/>
              </a:path>
              <a:path w="152400" h="487679">
                <a:moveTo>
                  <a:pt x="2539" y="468629"/>
                </a:moveTo>
                <a:lnTo>
                  <a:pt x="0" y="468629"/>
                </a:lnTo>
                <a:lnTo>
                  <a:pt x="0" y="469899"/>
                </a:lnTo>
                <a:lnTo>
                  <a:pt x="2539" y="469899"/>
                </a:lnTo>
                <a:lnTo>
                  <a:pt x="2539" y="468629"/>
                </a:lnTo>
                <a:close/>
              </a:path>
              <a:path w="152400" h="487679">
                <a:moveTo>
                  <a:pt x="2539" y="464819"/>
                </a:moveTo>
                <a:lnTo>
                  <a:pt x="0" y="464819"/>
                </a:lnTo>
                <a:lnTo>
                  <a:pt x="0" y="467359"/>
                </a:lnTo>
                <a:lnTo>
                  <a:pt x="2539" y="467359"/>
                </a:lnTo>
                <a:lnTo>
                  <a:pt x="2539" y="464819"/>
                </a:lnTo>
                <a:close/>
              </a:path>
              <a:path w="152400" h="487679">
                <a:moveTo>
                  <a:pt x="2539" y="462279"/>
                </a:moveTo>
                <a:lnTo>
                  <a:pt x="0" y="462279"/>
                </a:lnTo>
                <a:lnTo>
                  <a:pt x="0" y="463549"/>
                </a:lnTo>
                <a:lnTo>
                  <a:pt x="2539" y="463549"/>
                </a:lnTo>
                <a:lnTo>
                  <a:pt x="2539" y="462279"/>
                </a:lnTo>
                <a:close/>
              </a:path>
              <a:path w="152400" h="487679">
                <a:moveTo>
                  <a:pt x="2539" y="458469"/>
                </a:moveTo>
                <a:lnTo>
                  <a:pt x="0" y="458469"/>
                </a:lnTo>
                <a:lnTo>
                  <a:pt x="0" y="461009"/>
                </a:lnTo>
                <a:lnTo>
                  <a:pt x="2539" y="461009"/>
                </a:lnTo>
                <a:lnTo>
                  <a:pt x="2539" y="458469"/>
                </a:lnTo>
                <a:close/>
              </a:path>
              <a:path w="152400" h="487679">
                <a:moveTo>
                  <a:pt x="2539" y="455929"/>
                </a:moveTo>
                <a:lnTo>
                  <a:pt x="0" y="455929"/>
                </a:lnTo>
                <a:lnTo>
                  <a:pt x="0" y="457199"/>
                </a:lnTo>
                <a:lnTo>
                  <a:pt x="2539" y="457199"/>
                </a:lnTo>
                <a:lnTo>
                  <a:pt x="2539" y="455929"/>
                </a:lnTo>
                <a:close/>
              </a:path>
              <a:path w="152400" h="487679">
                <a:moveTo>
                  <a:pt x="2539" y="452119"/>
                </a:moveTo>
                <a:lnTo>
                  <a:pt x="0" y="452119"/>
                </a:lnTo>
                <a:lnTo>
                  <a:pt x="0" y="454659"/>
                </a:lnTo>
                <a:lnTo>
                  <a:pt x="2539" y="454659"/>
                </a:lnTo>
                <a:lnTo>
                  <a:pt x="2539" y="452119"/>
                </a:lnTo>
                <a:close/>
              </a:path>
              <a:path w="152400" h="487679">
                <a:moveTo>
                  <a:pt x="2539" y="449579"/>
                </a:moveTo>
                <a:lnTo>
                  <a:pt x="0" y="449579"/>
                </a:lnTo>
                <a:lnTo>
                  <a:pt x="0" y="450849"/>
                </a:lnTo>
                <a:lnTo>
                  <a:pt x="2539" y="450849"/>
                </a:lnTo>
                <a:lnTo>
                  <a:pt x="2539" y="449579"/>
                </a:lnTo>
                <a:close/>
              </a:path>
              <a:path w="152400" h="487679">
                <a:moveTo>
                  <a:pt x="2539" y="445769"/>
                </a:moveTo>
                <a:lnTo>
                  <a:pt x="0" y="445769"/>
                </a:lnTo>
                <a:lnTo>
                  <a:pt x="0" y="448309"/>
                </a:lnTo>
                <a:lnTo>
                  <a:pt x="2539" y="448309"/>
                </a:lnTo>
                <a:lnTo>
                  <a:pt x="2539" y="445769"/>
                </a:lnTo>
                <a:close/>
              </a:path>
              <a:path w="152400" h="487679">
                <a:moveTo>
                  <a:pt x="2539" y="443229"/>
                </a:moveTo>
                <a:lnTo>
                  <a:pt x="0" y="443229"/>
                </a:lnTo>
                <a:lnTo>
                  <a:pt x="0" y="444499"/>
                </a:lnTo>
                <a:lnTo>
                  <a:pt x="2539" y="444499"/>
                </a:lnTo>
                <a:lnTo>
                  <a:pt x="2539" y="443229"/>
                </a:lnTo>
                <a:close/>
              </a:path>
              <a:path w="152400" h="487679">
                <a:moveTo>
                  <a:pt x="2539" y="439419"/>
                </a:moveTo>
                <a:lnTo>
                  <a:pt x="0" y="439419"/>
                </a:lnTo>
                <a:lnTo>
                  <a:pt x="0" y="441959"/>
                </a:lnTo>
                <a:lnTo>
                  <a:pt x="2539" y="441959"/>
                </a:lnTo>
                <a:lnTo>
                  <a:pt x="2539" y="439419"/>
                </a:lnTo>
                <a:close/>
              </a:path>
              <a:path w="152400" h="487679">
                <a:moveTo>
                  <a:pt x="2539" y="436879"/>
                </a:moveTo>
                <a:lnTo>
                  <a:pt x="0" y="436879"/>
                </a:lnTo>
                <a:lnTo>
                  <a:pt x="0" y="438149"/>
                </a:lnTo>
                <a:lnTo>
                  <a:pt x="2539" y="438149"/>
                </a:lnTo>
                <a:lnTo>
                  <a:pt x="2539" y="436879"/>
                </a:lnTo>
                <a:close/>
              </a:path>
              <a:path w="152400" h="487679">
                <a:moveTo>
                  <a:pt x="2539" y="433069"/>
                </a:moveTo>
                <a:lnTo>
                  <a:pt x="0" y="433069"/>
                </a:lnTo>
                <a:lnTo>
                  <a:pt x="0" y="435609"/>
                </a:lnTo>
                <a:lnTo>
                  <a:pt x="2539" y="435609"/>
                </a:lnTo>
                <a:lnTo>
                  <a:pt x="2539" y="433069"/>
                </a:lnTo>
                <a:close/>
              </a:path>
              <a:path w="152400" h="487679">
                <a:moveTo>
                  <a:pt x="2539" y="430529"/>
                </a:moveTo>
                <a:lnTo>
                  <a:pt x="0" y="430529"/>
                </a:lnTo>
                <a:lnTo>
                  <a:pt x="0" y="431799"/>
                </a:lnTo>
                <a:lnTo>
                  <a:pt x="2539" y="431799"/>
                </a:lnTo>
                <a:lnTo>
                  <a:pt x="2539" y="430529"/>
                </a:lnTo>
                <a:close/>
              </a:path>
              <a:path w="152400" h="487679">
                <a:moveTo>
                  <a:pt x="2539" y="426719"/>
                </a:moveTo>
                <a:lnTo>
                  <a:pt x="0" y="426719"/>
                </a:lnTo>
                <a:lnTo>
                  <a:pt x="0" y="429259"/>
                </a:lnTo>
                <a:lnTo>
                  <a:pt x="2539" y="429259"/>
                </a:lnTo>
                <a:lnTo>
                  <a:pt x="2539" y="426719"/>
                </a:lnTo>
                <a:close/>
              </a:path>
              <a:path w="152400" h="487679">
                <a:moveTo>
                  <a:pt x="2539" y="424306"/>
                </a:moveTo>
                <a:lnTo>
                  <a:pt x="0" y="424306"/>
                </a:lnTo>
                <a:lnTo>
                  <a:pt x="0" y="425449"/>
                </a:lnTo>
                <a:lnTo>
                  <a:pt x="2539" y="425449"/>
                </a:lnTo>
                <a:lnTo>
                  <a:pt x="2539" y="424306"/>
                </a:lnTo>
                <a:close/>
              </a:path>
              <a:path w="152400" h="487679">
                <a:moveTo>
                  <a:pt x="2539" y="420369"/>
                </a:moveTo>
                <a:lnTo>
                  <a:pt x="0" y="420369"/>
                </a:lnTo>
                <a:lnTo>
                  <a:pt x="0" y="422909"/>
                </a:lnTo>
                <a:lnTo>
                  <a:pt x="2539" y="422909"/>
                </a:lnTo>
                <a:lnTo>
                  <a:pt x="2539" y="420369"/>
                </a:lnTo>
                <a:close/>
              </a:path>
              <a:path w="152400" h="487679">
                <a:moveTo>
                  <a:pt x="2539" y="416559"/>
                </a:moveTo>
                <a:lnTo>
                  <a:pt x="1269" y="416559"/>
                </a:lnTo>
                <a:lnTo>
                  <a:pt x="1269" y="419099"/>
                </a:lnTo>
                <a:lnTo>
                  <a:pt x="2539" y="419099"/>
                </a:lnTo>
                <a:lnTo>
                  <a:pt x="2539" y="416559"/>
                </a:lnTo>
                <a:close/>
              </a:path>
              <a:path w="152400" h="487679">
                <a:moveTo>
                  <a:pt x="2539" y="375919"/>
                </a:moveTo>
                <a:lnTo>
                  <a:pt x="0" y="375919"/>
                </a:lnTo>
                <a:lnTo>
                  <a:pt x="0" y="379856"/>
                </a:lnTo>
                <a:lnTo>
                  <a:pt x="1269" y="379856"/>
                </a:lnTo>
                <a:lnTo>
                  <a:pt x="1269" y="378459"/>
                </a:lnTo>
                <a:lnTo>
                  <a:pt x="2539" y="378459"/>
                </a:lnTo>
                <a:lnTo>
                  <a:pt x="2539" y="375919"/>
                </a:lnTo>
                <a:close/>
              </a:path>
              <a:path w="152400" h="487679">
                <a:moveTo>
                  <a:pt x="2539" y="373506"/>
                </a:moveTo>
                <a:lnTo>
                  <a:pt x="0" y="373506"/>
                </a:lnTo>
                <a:lnTo>
                  <a:pt x="0" y="374649"/>
                </a:lnTo>
                <a:lnTo>
                  <a:pt x="2539" y="374649"/>
                </a:lnTo>
                <a:lnTo>
                  <a:pt x="2539" y="373506"/>
                </a:lnTo>
                <a:close/>
              </a:path>
              <a:path w="152400" h="487679">
                <a:moveTo>
                  <a:pt x="2539" y="369569"/>
                </a:moveTo>
                <a:lnTo>
                  <a:pt x="0" y="369569"/>
                </a:lnTo>
                <a:lnTo>
                  <a:pt x="0" y="372109"/>
                </a:lnTo>
                <a:lnTo>
                  <a:pt x="2539" y="372109"/>
                </a:lnTo>
                <a:lnTo>
                  <a:pt x="2539" y="369569"/>
                </a:lnTo>
                <a:close/>
              </a:path>
              <a:path w="152400" h="487679">
                <a:moveTo>
                  <a:pt x="151129" y="368299"/>
                </a:moveTo>
                <a:lnTo>
                  <a:pt x="149860" y="368299"/>
                </a:lnTo>
                <a:lnTo>
                  <a:pt x="149860" y="369569"/>
                </a:lnTo>
                <a:lnTo>
                  <a:pt x="151129" y="369569"/>
                </a:lnTo>
                <a:lnTo>
                  <a:pt x="151129" y="368299"/>
                </a:lnTo>
                <a:close/>
              </a:path>
              <a:path w="152400" h="487679">
                <a:moveTo>
                  <a:pt x="2539" y="367029"/>
                </a:moveTo>
                <a:lnTo>
                  <a:pt x="0" y="367029"/>
                </a:lnTo>
                <a:lnTo>
                  <a:pt x="0" y="368299"/>
                </a:lnTo>
                <a:lnTo>
                  <a:pt x="2539" y="368299"/>
                </a:lnTo>
                <a:lnTo>
                  <a:pt x="2539" y="367029"/>
                </a:lnTo>
                <a:close/>
              </a:path>
              <a:path w="152400" h="487679">
                <a:moveTo>
                  <a:pt x="152400" y="367029"/>
                </a:moveTo>
                <a:lnTo>
                  <a:pt x="148589" y="367029"/>
                </a:lnTo>
                <a:lnTo>
                  <a:pt x="148589" y="368299"/>
                </a:lnTo>
                <a:lnTo>
                  <a:pt x="152400" y="368299"/>
                </a:lnTo>
                <a:lnTo>
                  <a:pt x="152400" y="367029"/>
                </a:lnTo>
                <a:close/>
              </a:path>
              <a:path w="152400" h="487679">
                <a:moveTo>
                  <a:pt x="2539" y="363219"/>
                </a:moveTo>
                <a:lnTo>
                  <a:pt x="0" y="363219"/>
                </a:lnTo>
                <a:lnTo>
                  <a:pt x="0" y="365759"/>
                </a:lnTo>
                <a:lnTo>
                  <a:pt x="2539" y="365759"/>
                </a:lnTo>
                <a:lnTo>
                  <a:pt x="2539" y="363219"/>
                </a:lnTo>
                <a:close/>
              </a:path>
              <a:path w="152400" h="487679">
                <a:moveTo>
                  <a:pt x="152400" y="363219"/>
                </a:moveTo>
                <a:lnTo>
                  <a:pt x="148589" y="363219"/>
                </a:lnTo>
                <a:lnTo>
                  <a:pt x="148589" y="365759"/>
                </a:lnTo>
                <a:lnTo>
                  <a:pt x="152400" y="365759"/>
                </a:lnTo>
                <a:lnTo>
                  <a:pt x="152400" y="363219"/>
                </a:lnTo>
                <a:close/>
              </a:path>
              <a:path w="152400" h="487679">
                <a:moveTo>
                  <a:pt x="2539" y="358139"/>
                </a:moveTo>
                <a:lnTo>
                  <a:pt x="0" y="358139"/>
                </a:lnTo>
                <a:lnTo>
                  <a:pt x="0" y="361949"/>
                </a:lnTo>
                <a:lnTo>
                  <a:pt x="2539" y="361949"/>
                </a:lnTo>
                <a:lnTo>
                  <a:pt x="2539" y="358139"/>
                </a:lnTo>
                <a:close/>
              </a:path>
              <a:path w="152400" h="487679">
                <a:moveTo>
                  <a:pt x="152400" y="358139"/>
                </a:moveTo>
                <a:lnTo>
                  <a:pt x="148589" y="358139"/>
                </a:lnTo>
                <a:lnTo>
                  <a:pt x="148589" y="361949"/>
                </a:lnTo>
                <a:lnTo>
                  <a:pt x="152400" y="361949"/>
                </a:lnTo>
                <a:lnTo>
                  <a:pt x="152400" y="358139"/>
                </a:lnTo>
                <a:close/>
              </a:path>
            </a:pathLst>
          </a:custGeom>
          <a:solidFill>
            <a:srgbClr val="6C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0" name="bk object 4960"/>
          <p:cNvSpPr/>
          <p:nvPr/>
        </p:nvSpPr>
        <p:spPr>
          <a:xfrm>
            <a:off x="5759450" y="2973070"/>
            <a:ext cx="146050" cy="480059"/>
          </a:xfrm>
          <a:custGeom>
            <a:avLst/>
            <a:gdLst/>
            <a:ahLst/>
            <a:cxnLst/>
            <a:rect l="l" t="t" r="r" b="b"/>
            <a:pathLst>
              <a:path w="146050" h="480060">
                <a:moveTo>
                  <a:pt x="3810" y="38226"/>
                </a:moveTo>
                <a:lnTo>
                  <a:pt x="0" y="38226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38226"/>
                </a:lnTo>
                <a:close/>
              </a:path>
              <a:path w="146050" h="480060">
                <a:moveTo>
                  <a:pt x="3810" y="34416"/>
                </a:moveTo>
                <a:lnTo>
                  <a:pt x="0" y="34416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4416"/>
                </a:lnTo>
                <a:close/>
              </a:path>
              <a:path w="146050" h="480060">
                <a:moveTo>
                  <a:pt x="3810" y="31876"/>
                </a:moveTo>
                <a:lnTo>
                  <a:pt x="0" y="31876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1876"/>
                </a:lnTo>
                <a:close/>
              </a:path>
              <a:path w="146050" h="480060">
                <a:moveTo>
                  <a:pt x="3810" y="28066"/>
                </a:moveTo>
                <a:lnTo>
                  <a:pt x="0" y="28066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28066"/>
                </a:lnTo>
                <a:close/>
              </a:path>
              <a:path w="146050" h="480060">
                <a:moveTo>
                  <a:pt x="3810" y="25526"/>
                </a:moveTo>
                <a:lnTo>
                  <a:pt x="0" y="25526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5526"/>
                </a:lnTo>
                <a:close/>
              </a:path>
              <a:path w="146050" h="480060">
                <a:moveTo>
                  <a:pt x="3810" y="21716"/>
                </a:moveTo>
                <a:lnTo>
                  <a:pt x="0" y="21716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1716"/>
                </a:lnTo>
                <a:close/>
              </a:path>
              <a:path w="146050" h="480060">
                <a:moveTo>
                  <a:pt x="3810" y="19176"/>
                </a:moveTo>
                <a:lnTo>
                  <a:pt x="0" y="19176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9176"/>
                </a:lnTo>
                <a:close/>
              </a:path>
              <a:path w="146050" h="480060">
                <a:moveTo>
                  <a:pt x="3810" y="15366"/>
                </a:moveTo>
                <a:lnTo>
                  <a:pt x="0" y="15366"/>
                </a:lnTo>
                <a:lnTo>
                  <a:pt x="0" y="19049"/>
                </a:lnTo>
                <a:lnTo>
                  <a:pt x="3810" y="19049"/>
                </a:lnTo>
                <a:lnTo>
                  <a:pt x="3810" y="15366"/>
                </a:lnTo>
                <a:close/>
              </a:path>
              <a:path w="146050" h="480060">
                <a:moveTo>
                  <a:pt x="3810" y="12826"/>
                </a:moveTo>
                <a:lnTo>
                  <a:pt x="0" y="12826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826"/>
                </a:lnTo>
                <a:close/>
              </a:path>
              <a:path w="146050" h="480060">
                <a:moveTo>
                  <a:pt x="3810" y="9016"/>
                </a:moveTo>
                <a:lnTo>
                  <a:pt x="0" y="9016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9016"/>
                </a:lnTo>
                <a:close/>
              </a:path>
              <a:path w="146050" h="480060">
                <a:moveTo>
                  <a:pt x="3810" y="6476"/>
                </a:moveTo>
                <a:lnTo>
                  <a:pt x="0" y="6476"/>
                </a:lnTo>
                <a:lnTo>
                  <a:pt x="0" y="8889"/>
                </a:lnTo>
                <a:lnTo>
                  <a:pt x="3810" y="8889"/>
                </a:lnTo>
                <a:lnTo>
                  <a:pt x="3810" y="6476"/>
                </a:lnTo>
                <a:close/>
              </a:path>
              <a:path w="146050" h="480060">
                <a:moveTo>
                  <a:pt x="82550" y="2666"/>
                </a:moveTo>
                <a:lnTo>
                  <a:pt x="0" y="2666"/>
                </a:lnTo>
                <a:lnTo>
                  <a:pt x="0" y="6349"/>
                </a:lnTo>
                <a:lnTo>
                  <a:pt x="3810" y="6349"/>
                </a:lnTo>
                <a:lnTo>
                  <a:pt x="3810" y="3809"/>
                </a:lnTo>
                <a:lnTo>
                  <a:pt x="82550" y="3809"/>
                </a:lnTo>
                <a:lnTo>
                  <a:pt x="82550" y="2666"/>
                </a:lnTo>
                <a:close/>
              </a:path>
              <a:path w="146050" h="480060">
                <a:moveTo>
                  <a:pt x="83820" y="126"/>
                </a:moveTo>
                <a:lnTo>
                  <a:pt x="0" y="126"/>
                </a:lnTo>
                <a:lnTo>
                  <a:pt x="0" y="2539"/>
                </a:lnTo>
                <a:lnTo>
                  <a:pt x="82550" y="2539"/>
                </a:lnTo>
                <a:lnTo>
                  <a:pt x="82550" y="2666"/>
                </a:lnTo>
                <a:lnTo>
                  <a:pt x="83819" y="2666"/>
                </a:lnTo>
                <a:lnTo>
                  <a:pt x="83820" y="126"/>
                </a:lnTo>
                <a:close/>
              </a:path>
              <a:path w="146050" h="480060">
                <a:moveTo>
                  <a:pt x="85089" y="0"/>
                </a:moveTo>
                <a:lnTo>
                  <a:pt x="83820" y="0"/>
                </a:lnTo>
                <a:lnTo>
                  <a:pt x="85089" y="126"/>
                </a:lnTo>
                <a:close/>
              </a:path>
              <a:path w="146050" h="480060">
                <a:moveTo>
                  <a:pt x="3810" y="48260"/>
                </a:moveTo>
                <a:lnTo>
                  <a:pt x="0" y="48260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48260"/>
                </a:lnTo>
                <a:close/>
              </a:path>
              <a:path w="146050" h="480060">
                <a:moveTo>
                  <a:pt x="3810" y="86360"/>
                </a:moveTo>
                <a:lnTo>
                  <a:pt x="0" y="86360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86360"/>
                </a:lnTo>
                <a:close/>
              </a:path>
              <a:path w="146050" h="480060">
                <a:moveTo>
                  <a:pt x="3810" y="99060"/>
                </a:moveTo>
                <a:lnTo>
                  <a:pt x="0" y="99060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99060"/>
                </a:lnTo>
                <a:close/>
              </a:path>
              <a:path w="146050" h="480060">
                <a:moveTo>
                  <a:pt x="3810" y="149860"/>
                </a:moveTo>
                <a:lnTo>
                  <a:pt x="0" y="149860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149860"/>
                </a:lnTo>
                <a:close/>
              </a:path>
              <a:path w="146050" h="480060">
                <a:moveTo>
                  <a:pt x="3810" y="207010"/>
                </a:moveTo>
                <a:lnTo>
                  <a:pt x="0" y="207010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07010"/>
                </a:lnTo>
                <a:close/>
              </a:path>
              <a:path w="146050" h="480060">
                <a:moveTo>
                  <a:pt x="146050" y="218439"/>
                </a:moveTo>
                <a:lnTo>
                  <a:pt x="144779" y="218439"/>
                </a:lnTo>
                <a:lnTo>
                  <a:pt x="144779" y="220979"/>
                </a:lnTo>
                <a:lnTo>
                  <a:pt x="143510" y="220979"/>
                </a:lnTo>
                <a:lnTo>
                  <a:pt x="143510" y="223519"/>
                </a:lnTo>
                <a:lnTo>
                  <a:pt x="142239" y="223519"/>
                </a:lnTo>
                <a:lnTo>
                  <a:pt x="142239" y="245109"/>
                </a:lnTo>
                <a:lnTo>
                  <a:pt x="146050" y="245109"/>
                </a:lnTo>
                <a:lnTo>
                  <a:pt x="146050" y="218439"/>
                </a:lnTo>
                <a:close/>
              </a:path>
              <a:path w="146050" h="480060">
                <a:moveTo>
                  <a:pt x="3810" y="301116"/>
                </a:moveTo>
                <a:lnTo>
                  <a:pt x="0" y="301116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01116"/>
                </a:lnTo>
                <a:close/>
              </a:path>
              <a:path w="146050" h="480060">
                <a:moveTo>
                  <a:pt x="146050" y="301116"/>
                </a:moveTo>
                <a:lnTo>
                  <a:pt x="142239" y="301116"/>
                </a:lnTo>
                <a:lnTo>
                  <a:pt x="142239" y="314959"/>
                </a:lnTo>
                <a:lnTo>
                  <a:pt x="146050" y="314959"/>
                </a:lnTo>
                <a:lnTo>
                  <a:pt x="146050" y="301116"/>
                </a:lnTo>
                <a:close/>
              </a:path>
              <a:path w="146050" h="480060">
                <a:moveTo>
                  <a:pt x="3810" y="298703"/>
                </a:moveTo>
                <a:lnTo>
                  <a:pt x="0" y="298703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8703"/>
                </a:lnTo>
                <a:close/>
              </a:path>
              <a:path w="146050" h="480060">
                <a:moveTo>
                  <a:pt x="146050" y="298703"/>
                </a:moveTo>
                <a:lnTo>
                  <a:pt x="142239" y="298703"/>
                </a:lnTo>
                <a:lnTo>
                  <a:pt x="142239" y="300989"/>
                </a:lnTo>
                <a:lnTo>
                  <a:pt x="146050" y="300989"/>
                </a:lnTo>
                <a:lnTo>
                  <a:pt x="146050" y="298703"/>
                </a:lnTo>
                <a:close/>
              </a:path>
              <a:path w="146050" h="480060">
                <a:moveTo>
                  <a:pt x="3810" y="294893"/>
                </a:moveTo>
                <a:lnTo>
                  <a:pt x="0" y="294893"/>
                </a:lnTo>
                <a:lnTo>
                  <a:pt x="0" y="298576"/>
                </a:lnTo>
                <a:lnTo>
                  <a:pt x="3810" y="298576"/>
                </a:lnTo>
                <a:lnTo>
                  <a:pt x="3810" y="294893"/>
                </a:lnTo>
                <a:close/>
              </a:path>
              <a:path w="146050" h="480060">
                <a:moveTo>
                  <a:pt x="146050" y="294893"/>
                </a:moveTo>
                <a:lnTo>
                  <a:pt x="142239" y="294893"/>
                </a:lnTo>
                <a:lnTo>
                  <a:pt x="142239" y="298576"/>
                </a:lnTo>
                <a:lnTo>
                  <a:pt x="146050" y="298576"/>
                </a:lnTo>
                <a:lnTo>
                  <a:pt x="146050" y="294893"/>
                </a:lnTo>
                <a:close/>
              </a:path>
              <a:path w="146050" h="480060">
                <a:moveTo>
                  <a:pt x="3810" y="292353"/>
                </a:moveTo>
                <a:lnTo>
                  <a:pt x="0" y="292353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92353"/>
                </a:lnTo>
                <a:close/>
              </a:path>
              <a:path w="146050" h="480060">
                <a:moveTo>
                  <a:pt x="146050" y="292353"/>
                </a:moveTo>
                <a:lnTo>
                  <a:pt x="142239" y="292353"/>
                </a:lnTo>
                <a:lnTo>
                  <a:pt x="142239" y="294639"/>
                </a:lnTo>
                <a:lnTo>
                  <a:pt x="146050" y="294639"/>
                </a:lnTo>
                <a:lnTo>
                  <a:pt x="146050" y="292353"/>
                </a:lnTo>
                <a:close/>
              </a:path>
              <a:path w="146050" h="480060">
                <a:moveTo>
                  <a:pt x="3810" y="288543"/>
                </a:moveTo>
                <a:lnTo>
                  <a:pt x="0" y="288543"/>
                </a:lnTo>
                <a:lnTo>
                  <a:pt x="0" y="292226"/>
                </a:lnTo>
                <a:lnTo>
                  <a:pt x="3810" y="292226"/>
                </a:lnTo>
                <a:lnTo>
                  <a:pt x="3810" y="288543"/>
                </a:lnTo>
                <a:close/>
              </a:path>
              <a:path w="146050" h="480060">
                <a:moveTo>
                  <a:pt x="146050" y="288543"/>
                </a:moveTo>
                <a:lnTo>
                  <a:pt x="142239" y="288543"/>
                </a:lnTo>
                <a:lnTo>
                  <a:pt x="142239" y="292226"/>
                </a:lnTo>
                <a:lnTo>
                  <a:pt x="146050" y="292226"/>
                </a:lnTo>
                <a:lnTo>
                  <a:pt x="146050" y="288543"/>
                </a:lnTo>
                <a:close/>
              </a:path>
              <a:path w="146050" h="480060">
                <a:moveTo>
                  <a:pt x="3810" y="286003"/>
                </a:moveTo>
                <a:lnTo>
                  <a:pt x="0" y="286003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6003"/>
                </a:lnTo>
                <a:close/>
              </a:path>
              <a:path w="146050" h="480060">
                <a:moveTo>
                  <a:pt x="146050" y="286003"/>
                </a:moveTo>
                <a:lnTo>
                  <a:pt x="142239" y="286003"/>
                </a:lnTo>
                <a:lnTo>
                  <a:pt x="142239" y="288289"/>
                </a:lnTo>
                <a:lnTo>
                  <a:pt x="146050" y="288289"/>
                </a:lnTo>
                <a:lnTo>
                  <a:pt x="146050" y="286003"/>
                </a:lnTo>
                <a:close/>
              </a:path>
              <a:path w="146050" h="480060">
                <a:moveTo>
                  <a:pt x="3810" y="282193"/>
                </a:moveTo>
                <a:lnTo>
                  <a:pt x="0" y="282193"/>
                </a:lnTo>
                <a:lnTo>
                  <a:pt x="0" y="285876"/>
                </a:lnTo>
                <a:lnTo>
                  <a:pt x="3810" y="285876"/>
                </a:lnTo>
                <a:lnTo>
                  <a:pt x="3810" y="282193"/>
                </a:lnTo>
                <a:close/>
              </a:path>
              <a:path w="146050" h="480060">
                <a:moveTo>
                  <a:pt x="146050" y="282193"/>
                </a:moveTo>
                <a:lnTo>
                  <a:pt x="142239" y="282193"/>
                </a:lnTo>
                <a:lnTo>
                  <a:pt x="142239" y="285876"/>
                </a:lnTo>
                <a:lnTo>
                  <a:pt x="146050" y="285876"/>
                </a:lnTo>
                <a:lnTo>
                  <a:pt x="146050" y="282193"/>
                </a:lnTo>
                <a:close/>
              </a:path>
              <a:path w="146050" h="480060">
                <a:moveTo>
                  <a:pt x="3810" y="279653"/>
                </a:moveTo>
                <a:lnTo>
                  <a:pt x="0" y="279653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9653"/>
                </a:lnTo>
                <a:close/>
              </a:path>
              <a:path w="146050" h="480060">
                <a:moveTo>
                  <a:pt x="146050" y="279653"/>
                </a:moveTo>
                <a:lnTo>
                  <a:pt x="142239" y="279653"/>
                </a:lnTo>
                <a:lnTo>
                  <a:pt x="142239" y="281939"/>
                </a:lnTo>
                <a:lnTo>
                  <a:pt x="146050" y="281939"/>
                </a:lnTo>
                <a:lnTo>
                  <a:pt x="146050" y="279653"/>
                </a:lnTo>
                <a:close/>
              </a:path>
              <a:path w="146050" h="480060">
                <a:moveTo>
                  <a:pt x="3810" y="275843"/>
                </a:moveTo>
                <a:lnTo>
                  <a:pt x="0" y="275843"/>
                </a:lnTo>
                <a:lnTo>
                  <a:pt x="0" y="279526"/>
                </a:lnTo>
                <a:lnTo>
                  <a:pt x="3810" y="279526"/>
                </a:lnTo>
                <a:lnTo>
                  <a:pt x="3810" y="275843"/>
                </a:lnTo>
                <a:close/>
              </a:path>
              <a:path w="146050" h="480060">
                <a:moveTo>
                  <a:pt x="146050" y="275843"/>
                </a:moveTo>
                <a:lnTo>
                  <a:pt x="142239" y="275843"/>
                </a:lnTo>
                <a:lnTo>
                  <a:pt x="142239" y="279526"/>
                </a:lnTo>
                <a:lnTo>
                  <a:pt x="146050" y="279526"/>
                </a:lnTo>
                <a:lnTo>
                  <a:pt x="146050" y="275843"/>
                </a:lnTo>
                <a:close/>
              </a:path>
              <a:path w="146050" h="480060">
                <a:moveTo>
                  <a:pt x="3810" y="273303"/>
                </a:moveTo>
                <a:lnTo>
                  <a:pt x="0" y="273303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3303"/>
                </a:lnTo>
                <a:close/>
              </a:path>
              <a:path w="146050" h="480060">
                <a:moveTo>
                  <a:pt x="146050" y="273303"/>
                </a:moveTo>
                <a:lnTo>
                  <a:pt x="142239" y="273303"/>
                </a:lnTo>
                <a:lnTo>
                  <a:pt x="142239" y="275589"/>
                </a:lnTo>
                <a:lnTo>
                  <a:pt x="146050" y="275589"/>
                </a:lnTo>
                <a:lnTo>
                  <a:pt x="146050" y="273303"/>
                </a:lnTo>
                <a:close/>
              </a:path>
              <a:path w="146050" h="480060">
                <a:moveTo>
                  <a:pt x="3810" y="269493"/>
                </a:moveTo>
                <a:lnTo>
                  <a:pt x="0" y="269493"/>
                </a:lnTo>
                <a:lnTo>
                  <a:pt x="0" y="273176"/>
                </a:lnTo>
                <a:lnTo>
                  <a:pt x="3810" y="273176"/>
                </a:lnTo>
                <a:lnTo>
                  <a:pt x="3810" y="269493"/>
                </a:lnTo>
                <a:close/>
              </a:path>
              <a:path w="146050" h="480060">
                <a:moveTo>
                  <a:pt x="146050" y="269493"/>
                </a:moveTo>
                <a:lnTo>
                  <a:pt x="142239" y="269493"/>
                </a:lnTo>
                <a:lnTo>
                  <a:pt x="142239" y="273176"/>
                </a:lnTo>
                <a:lnTo>
                  <a:pt x="146050" y="273176"/>
                </a:lnTo>
                <a:lnTo>
                  <a:pt x="146050" y="269493"/>
                </a:lnTo>
                <a:close/>
              </a:path>
              <a:path w="146050" h="480060">
                <a:moveTo>
                  <a:pt x="3810" y="266953"/>
                </a:moveTo>
                <a:lnTo>
                  <a:pt x="0" y="266953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6953"/>
                </a:lnTo>
                <a:close/>
              </a:path>
              <a:path w="146050" h="480060">
                <a:moveTo>
                  <a:pt x="146050" y="266953"/>
                </a:moveTo>
                <a:lnTo>
                  <a:pt x="142239" y="266953"/>
                </a:lnTo>
                <a:lnTo>
                  <a:pt x="142239" y="269239"/>
                </a:lnTo>
                <a:lnTo>
                  <a:pt x="146050" y="269239"/>
                </a:lnTo>
                <a:lnTo>
                  <a:pt x="146050" y="266953"/>
                </a:lnTo>
                <a:close/>
              </a:path>
              <a:path w="146050" h="480060">
                <a:moveTo>
                  <a:pt x="3810" y="263143"/>
                </a:moveTo>
                <a:lnTo>
                  <a:pt x="0" y="263143"/>
                </a:lnTo>
                <a:lnTo>
                  <a:pt x="0" y="266826"/>
                </a:lnTo>
                <a:lnTo>
                  <a:pt x="3810" y="266826"/>
                </a:lnTo>
                <a:lnTo>
                  <a:pt x="3810" y="263143"/>
                </a:lnTo>
                <a:close/>
              </a:path>
              <a:path w="146050" h="480060">
                <a:moveTo>
                  <a:pt x="146050" y="263143"/>
                </a:moveTo>
                <a:lnTo>
                  <a:pt x="142239" y="263143"/>
                </a:lnTo>
                <a:lnTo>
                  <a:pt x="142239" y="266826"/>
                </a:lnTo>
                <a:lnTo>
                  <a:pt x="146050" y="266826"/>
                </a:lnTo>
                <a:lnTo>
                  <a:pt x="146050" y="263143"/>
                </a:lnTo>
                <a:close/>
              </a:path>
              <a:path w="146050" h="480060">
                <a:moveTo>
                  <a:pt x="3810" y="254253"/>
                </a:moveTo>
                <a:lnTo>
                  <a:pt x="0" y="254253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4253"/>
                </a:lnTo>
                <a:close/>
              </a:path>
              <a:path w="146050" h="480060">
                <a:moveTo>
                  <a:pt x="146050" y="254253"/>
                </a:moveTo>
                <a:lnTo>
                  <a:pt x="142239" y="254253"/>
                </a:lnTo>
                <a:lnTo>
                  <a:pt x="142239" y="262889"/>
                </a:lnTo>
                <a:lnTo>
                  <a:pt x="146050" y="262889"/>
                </a:lnTo>
                <a:lnTo>
                  <a:pt x="146050" y="254253"/>
                </a:lnTo>
                <a:close/>
              </a:path>
              <a:path w="146050" h="480060">
                <a:moveTo>
                  <a:pt x="3810" y="250443"/>
                </a:moveTo>
                <a:lnTo>
                  <a:pt x="0" y="250443"/>
                </a:lnTo>
                <a:lnTo>
                  <a:pt x="0" y="254126"/>
                </a:lnTo>
                <a:lnTo>
                  <a:pt x="3810" y="254126"/>
                </a:lnTo>
                <a:lnTo>
                  <a:pt x="3810" y="250443"/>
                </a:lnTo>
                <a:close/>
              </a:path>
              <a:path w="146050" h="480060">
                <a:moveTo>
                  <a:pt x="146050" y="250443"/>
                </a:moveTo>
                <a:lnTo>
                  <a:pt x="142239" y="250443"/>
                </a:lnTo>
                <a:lnTo>
                  <a:pt x="142239" y="254126"/>
                </a:lnTo>
                <a:lnTo>
                  <a:pt x="146050" y="254126"/>
                </a:lnTo>
                <a:lnTo>
                  <a:pt x="146050" y="250443"/>
                </a:lnTo>
                <a:close/>
              </a:path>
              <a:path w="146050" h="480060">
                <a:moveTo>
                  <a:pt x="3810" y="247903"/>
                </a:moveTo>
                <a:lnTo>
                  <a:pt x="0" y="247903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7903"/>
                </a:lnTo>
                <a:close/>
              </a:path>
              <a:path w="146050" h="480060">
                <a:moveTo>
                  <a:pt x="146050" y="247903"/>
                </a:moveTo>
                <a:lnTo>
                  <a:pt x="142239" y="247903"/>
                </a:lnTo>
                <a:lnTo>
                  <a:pt x="142239" y="250189"/>
                </a:lnTo>
                <a:lnTo>
                  <a:pt x="146050" y="250189"/>
                </a:lnTo>
                <a:lnTo>
                  <a:pt x="146050" y="247903"/>
                </a:lnTo>
                <a:close/>
              </a:path>
              <a:path w="146050" h="480060">
                <a:moveTo>
                  <a:pt x="3810" y="245363"/>
                </a:moveTo>
                <a:lnTo>
                  <a:pt x="0" y="245363"/>
                </a:lnTo>
                <a:lnTo>
                  <a:pt x="0" y="247776"/>
                </a:lnTo>
                <a:lnTo>
                  <a:pt x="3810" y="247776"/>
                </a:lnTo>
                <a:lnTo>
                  <a:pt x="3810" y="245363"/>
                </a:lnTo>
                <a:close/>
              </a:path>
              <a:path w="146050" h="480060">
                <a:moveTo>
                  <a:pt x="146050" y="245363"/>
                </a:moveTo>
                <a:lnTo>
                  <a:pt x="142239" y="245363"/>
                </a:lnTo>
                <a:lnTo>
                  <a:pt x="142239" y="247776"/>
                </a:lnTo>
                <a:lnTo>
                  <a:pt x="146050" y="247776"/>
                </a:lnTo>
                <a:lnTo>
                  <a:pt x="146050" y="245363"/>
                </a:lnTo>
                <a:close/>
              </a:path>
              <a:path w="146050" h="480060">
                <a:moveTo>
                  <a:pt x="3810" y="314960"/>
                </a:moveTo>
                <a:lnTo>
                  <a:pt x="0" y="314960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14960"/>
                </a:lnTo>
                <a:close/>
              </a:path>
              <a:path w="146050" h="480060">
                <a:moveTo>
                  <a:pt x="146050" y="314960"/>
                </a:moveTo>
                <a:lnTo>
                  <a:pt x="142239" y="314960"/>
                </a:lnTo>
                <a:lnTo>
                  <a:pt x="142239" y="353059"/>
                </a:lnTo>
                <a:lnTo>
                  <a:pt x="146050" y="353059"/>
                </a:lnTo>
                <a:lnTo>
                  <a:pt x="146050" y="314960"/>
                </a:lnTo>
                <a:close/>
              </a:path>
              <a:path w="146050" h="480060">
                <a:moveTo>
                  <a:pt x="2539" y="478789"/>
                </a:moveTo>
                <a:lnTo>
                  <a:pt x="1269" y="478789"/>
                </a:lnTo>
                <a:lnTo>
                  <a:pt x="1269" y="480059"/>
                </a:lnTo>
                <a:lnTo>
                  <a:pt x="2539" y="480059"/>
                </a:lnTo>
                <a:lnTo>
                  <a:pt x="2539" y="478789"/>
                </a:lnTo>
                <a:close/>
              </a:path>
              <a:path w="146050" h="480060">
                <a:moveTo>
                  <a:pt x="3810" y="477519"/>
                </a:moveTo>
                <a:lnTo>
                  <a:pt x="0" y="477519"/>
                </a:lnTo>
                <a:lnTo>
                  <a:pt x="0" y="478789"/>
                </a:lnTo>
                <a:lnTo>
                  <a:pt x="3810" y="478789"/>
                </a:lnTo>
                <a:lnTo>
                  <a:pt x="3810" y="477519"/>
                </a:lnTo>
                <a:close/>
              </a:path>
              <a:path w="146050" h="480060">
                <a:moveTo>
                  <a:pt x="3810" y="473709"/>
                </a:moveTo>
                <a:lnTo>
                  <a:pt x="0" y="473709"/>
                </a:lnTo>
                <a:lnTo>
                  <a:pt x="0" y="476249"/>
                </a:lnTo>
                <a:lnTo>
                  <a:pt x="3810" y="476249"/>
                </a:lnTo>
                <a:lnTo>
                  <a:pt x="3810" y="473709"/>
                </a:lnTo>
                <a:close/>
              </a:path>
              <a:path w="146050" h="480060">
                <a:moveTo>
                  <a:pt x="3810" y="471169"/>
                </a:moveTo>
                <a:lnTo>
                  <a:pt x="0" y="471169"/>
                </a:lnTo>
                <a:lnTo>
                  <a:pt x="0" y="472439"/>
                </a:lnTo>
                <a:lnTo>
                  <a:pt x="3810" y="472439"/>
                </a:lnTo>
                <a:lnTo>
                  <a:pt x="3810" y="471169"/>
                </a:lnTo>
                <a:close/>
              </a:path>
              <a:path w="146050" h="480060">
                <a:moveTo>
                  <a:pt x="3810" y="467359"/>
                </a:moveTo>
                <a:lnTo>
                  <a:pt x="0" y="467359"/>
                </a:lnTo>
                <a:lnTo>
                  <a:pt x="0" y="469899"/>
                </a:lnTo>
                <a:lnTo>
                  <a:pt x="3810" y="469899"/>
                </a:lnTo>
                <a:lnTo>
                  <a:pt x="3810" y="467359"/>
                </a:lnTo>
                <a:close/>
              </a:path>
              <a:path w="146050" h="480060">
                <a:moveTo>
                  <a:pt x="3810" y="464819"/>
                </a:moveTo>
                <a:lnTo>
                  <a:pt x="0" y="464819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64819"/>
                </a:lnTo>
                <a:close/>
              </a:path>
              <a:path w="146050" h="480060">
                <a:moveTo>
                  <a:pt x="3810" y="461009"/>
                </a:moveTo>
                <a:lnTo>
                  <a:pt x="0" y="461009"/>
                </a:lnTo>
                <a:lnTo>
                  <a:pt x="0" y="463549"/>
                </a:lnTo>
                <a:lnTo>
                  <a:pt x="3810" y="463549"/>
                </a:lnTo>
                <a:lnTo>
                  <a:pt x="3810" y="461009"/>
                </a:lnTo>
                <a:close/>
              </a:path>
              <a:path w="146050" h="480060">
                <a:moveTo>
                  <a:pt x="3810" y="458469"/>
                </a:moveTo>
                <a:lnTo>
                  <a:pt x="0" y="458469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58469"/>
                </a:lnTo>
                <a:close/>
              </a:path>
              <a:path w="146050" h="480060">
                <a:moveTo>
                  <a:pt x="3810" y="454659"/>
                </a:moveTo>
                <a:lnTo>
                  <a:pt x="0" y="454659"/>
                </a:lnTo>
                <a:lnTo>
                  <a:pt x="0" y="457199"/>
                </a:lnTo>
                <a:lnTo>
                  <a:pt x="3810" y="457199"/>
                </a:lnTo>
                <a:lnTo>
                  <a:pt x="3810" y="454659"/>
                </a:lnTo>
                <a:close/>
              </a:path>
              <a:path w="146050" h="480060">
                <a:moveTo>
                  <a:pt x="3810" y="452119"/>
                </a:moveTo>
                <a:lnTo>
                  <a:pt x="0" y="452119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52119"/>
                </a:lnTo>
                <a:close/>
              </a:path>
              <a:path w="146050" h="480060">
                <a:moveTo>
                  <a:pt x="3810" y="448309"/>
                </a:moveTo>
                <a:lnTo>
                  <a:pt x="0" y="448309"/>
                </a:lnTo>
                <a:lnTo>
                  <a:pt x="0" y="450849"/>
                </a:lnTo>
                <a:lnTo>
                  <a:pt x="3810" y="450849"/>
                </a:lnTo>
                <a:lnTo>
                  <a:pt x="3810" y="448309"/>
                </a:lnTo>
                <a:close/>
              </a:path>
              <a:path w="146050" h="480060">
                <a:moveTo>
                  <a:pt x="3810" y="445769"/>
                </a:moveTo>
                <a:lnTo>
                  <a:pt x="0" y="445769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5769"/>
                </a:lnTo>
                <a:close/>
              </a:path>
              <a:path w="146050" h="480060">
                <a:moveTo>
                  <a:pt x="3810" y="441959"/>
                </a:moveTo>
                <a:lnTo>
                  <a:pt x="0" y="441959"/>
                </a:lnTo>
                <a:lnTo>
                  <a:pt x="0" y="444499"/>
                </a:lnTo>
                <a:lnTo>
                  <a:pt x="3810" y="444499"/>
                </a:lnTo>
                <a:lnTo>
                  <a:pt x="3810" y="441959"/>
                </a:lnTo>
                <a:close/>
              </a:path>
              <a:path w="146050" h="480060">
                <a:moveTo>
                  <a:pt x="3810" y="439419"/>
                </a:moveTo>
                <a:lnTo>
                  <a:pt x="0" y="439419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9419"/>
                </a:lnTo>
                <a:close/>
              </a:path>
              <a:path w="146050" h="480060">
                <a:moveTo>
                  <a:pt x="3810" y="435609"/>
                </a:moveTo>
                <a:lnTo>
                  <a:pt x="0" y="435609"/>
                </a:lnTo>
                <a:lnTo>
                  <a:pt x="0" y="438149"/>
                </a:lnTo>
                <a:lnTo>
                  <a:pt x="3810" y="438149"/>
                </a:lnTo>
                <a:lnTo>
                  <a:pt x="3810" y="435609"/>
                </a:lnTo>
                <a:close/>
              </a:path>
              <a:path w="146050" h="480060">
                <a:moveTo>
                  <a:pt x="3810" y="433069"/>
                </a:moveTo>
                <a:lnTo>
                  <a:pt x="0" y="433069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33069"/>
                </a:lnTo>
                <a:close/>
              </a:path>
              <a:path w="146050" h="480060">
                <a:moveTo>
                  <a:pt x="3810" y="429259"/>
                </a:moveTo>
                <a:lnTo>
                  <a:pt x="0" y="429259"/>
                </a:lnTo>
                <a:lnTo>
                  <a:pt x="0" y="431799"/>
                </a:lnTo>
                <a:lnTo>
                  <a:pt x="3810" y="431799"/>
                </a:lnTo>
                <a:lnTo>
                  <a:pt x="3810" y="429259"/>
                </a:lnTo>
                <a:close/>
              </a:path>
              <a:path w="146050" h="480060">
                <a:moveTo>
                  <a:pt x="3810" y="426719"/>
                </a:moveTo>
                <a:lnTo>
                  <a:pt x="0" y="426719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6719"/>
                </a:lnTo>
                <a:close/>
              </a:path>
              <a:path w="146050" h="480060">
                <a:moveTo>
                  <a:pt x="3810" y="422909"/>
                </a:moveTo>
                <a:lnTo>
                  <a:pt x="0" y="422909"/>
                </a:lnTo>
                <a:lnTo>
                  <a:pt x="0" y="425449"/>
                </a:lnTo>
                <a:lnTo>
                  <a:pt x="3810" y="425449"/>
                </a:lnTo>
                <a:lnTo>
                  <a:pt x="3810" y="422909"/>
                </a:lnTo>
                <a:close/>
              </a:path>
              <a:path w="146050" h="480060">
                <a:moveTo>
                  <a:pt x="3810" y="420369"/>
                </a:moveTo>
                <a:lnTo>
                  <a:pt x="0" y="420369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20369"/>
                </a:lnTo>
                <a:close/>
              </a:path>
              <a:path w="146050" h="480060">
                <a:moveTo>
                  <a:pt x="3810" y="416559"/>
                </a:moveTo>
                <a:lnTo>
                  <a:pt x="0" y="416559"/>
                </a:lnTo>
                <a:lnTo>
                  <a:pt x="0" y="419099"/>
                </a:lnTo>
                <a:lnTo>
                  <a:pt x="3810" y="419099"/>
                </a:lnTo>
                <a:lnTo>
                  <a:pt x="3810" y="416559"/>
                </a:lnTo>
                <a:close/>
              </a:path>
              <a:path w="146050" h="480060">
                <a:moveTo>
                  <a:pt x="2539" y="412749"/>
                </a:moveTo>
                <a:lnTo>
                  <a:pt x="0" y="412749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4146"/>
                </a:lnTo>
                <a:lnTo>
                  <a:pt x="2539" y="414146"/>
                </a:lnTo>
                <a:lnTo>
                  <a:pt x="2539" y="412749"/>
                </a:lnTo>
                <a:close/>
              </a:path>
              <a:path w="146050" h="480060">
                <a:moveTo>
                  <a:pt x="2539" y="372109"/>
                </a:moveTo>
                <a:lnTo>
                  <a:pt x="0" y="372109"/>
                </a:lnTo>
                <a:lnTo>
                  <a:pt x="0" y="374649"/>
                </a:lnTo>
                <a:lnTo>
                  <a:pt x="2539" y="374649"/>
                </a:lnTo>
                <a:lnTo>
                  <a:pt x="2539" y="372109"/>
                </a:lnTo>
                <a:close/>
              </a:path>
              <a:path w="146050" h="480060">
                <a:moveTo>
                  <a:pt x="3810" y="369696"/>
                </a:moveTo>
                <a:lnTo>
                  <a:pt x="0" y="369696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9696"/>
                </a:lnTo>
                <a:close/>
              </a:path>
              <a:path w="146050" h="480060">
                <a:moveTo>
                  <a:pt x="144780" y="365759"/>
                </a:moveTo>
                <a:lnTo>
                  <a:pt x="142239" y="365759"/>
                </a:lnTo>
                <a:lnTo>
                  <a:pt x="142239" y="369696"/>
                </a:lnTo>
                <a:lnTo>
                  <a:pt x="143510" y="369696"/>
                </a:lnTo>
                <a:lnTo>
                  <a:pt x="143510" y="368299"/>
                </a:lnTo>
                <a:lnTo>
                  <a:pt x="144780" y="368299"/>
                </a:lnTo>
                <a:lnTo>
                  <a:pt x="144780" y="365759"/>
                </a:lnTo>
                <a:close/>
              </a:path>
              <a:path w="146050" h="480060">
                <a:moveTo>
                  <a:pt x="3810" y="365759"/>
                </a:moveTo>
                <a:lnTo>
                  <a:pt x="0" y="365759"/>
                </a:lnTo>
                <a:lnTo>
                  <a:pt x="0" y="368299"/>
                </a:lnTo>
                <a:lnTo>
                  <a:pt x="3810" y="368299"/>
                </a:lnTo>
                <a:lnTo>
                  <a:pt x="3810" y="365759"/>
                </a:lnTo>
                <a:close/>
              </a:path>
              <a:path w="146050" h="480060">
                <a:moveTo>
                  <a:pt x="3810" y="363219"/>
                </a:moveTo>
                <a:lnTo>
                  <a:pt x="0" y="363219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3219"/>
                </a:lnTo>
                <a:close/>
              </a:path>
              <a:path w="146050" h="480060">
                <a:moveTo>
                  <a:pt x="146050" y="363219"/>
                </a:moveTo>
                <a:lnTo>
                  <a:pt x="142239" y="363219"/>
                </a:lnTo>
                <a:lnTo>
                  <a:pt x="142239" y="364489"/>
                </a:lnTo>
                <a:lnTo>
                  <a:pt x="146050" y="364489"/>
                </a:lnTo>
                <a:lnTo>
                  <a:pt x="146050" y="363219"/>
                </a:lnTo>
                <a:close/>
              </a:path>
              <a:path w="146050" h="480060">
                <a:moveTo>
                  <a:pt x="3810" y="359409"/>
                </a:moveTo>
                <a:lnTo>
                  <a:pt x="0" y="359409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59409"/>
                </a:lnTo>
                <a:close/>
              </a:path>
              <a:path w="146050" h="480060">
                <a:moveTo>
                  <a:pt x="146050" y="359409"/>
                </a:moveTo>
                <a:lnTo>
                  <a:pt x="142239" y="359409"/>
                </a:lnTo>
                <a:lnTo>
                  <a:pt x="142239" y="361949"/>
                </a:lnTo>
                <a:lnTo>
                  <a:pt x="146050" y="361949"/>
                </a:lnTo>
                <a:lnTo>
                  <a:pt x="146050" y="359409"/>
                </a:lnTo>
                <a:close/>
              </a:path>
              <a:path w="146050" h="480060">
                <a:moveTo>
                  <a:pt x="3810" y="354329"/>
                </a:moveTo>
                <a:lnTo>
                  <a:pt x="0" y="354329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4329"/>
                </a:lnTo>
                <a:close/>
              </a:path>
              <a:path w="146050" h="480060">
                <a:moveTo>
                  <a:pt x="146050" y="354329"/>
                </a:moveTo>
                <a:lnTo>
                  <a:pt x="142239" y="354329"/>
                </a:lnTo>
                <a:lnTo>
                  <a:pt x="142239" y="358139"/>
                </a:lnTo>
                <a:lnTo>
                  <a:pt x="146050" y="358139"/>
                </a:lnTo>
                <a:lnTo>
                  <a:pt x="146050" y="354329"/>
                </a:lnTo>
                <a:close/>
              </a:path>
            </a:pathLst>
          </a:custGeom>
          <a:solidFill>
            <a:srgbClr val="6957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1" name="bk object 4961"/>
          <p:cNvSpPr/>
          <p:nvPr/>
        </p:nvSpPr>
        <p:spPr>
          <a:xfrm>
            <a:off x="5763259" y="2976879"/>
            <a:ext cx="138430" cy="473709"/>
          </a:xfrm>
          <a:custGeom>
            <a:avLst/>
            <a:gdLst/>
            <a:ahLst/>
            <a:cxnLst/>
            <a:rect l="l" t="t" r="r" b="b"/>
            <a:pathLst>
              <a:path w="138429" h="473710">
                <a:moveTo>
                  <a:pt x="3810" y="34416"/>
                </a:moveTo>
                <a:lnTo>
                  <a:pt x="0" y="34416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4416"/>
                </a:lnTo>
                <a:close/>
              </a:path>
              <a:path w="138429" h="473710">
                <a:moveTo>
                  <a:pt x="3810" y="30607"/>
                </a:moveTo>
                <a:lnTo>
                  <a:pt x="0" y="30607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30607"/>
                </a:lnTo>
                <a:close/>
              </a:path>
              <a:path w="138429" h="473710">
                <a:moveTo>
                  <a:pt x="3810" y="28066"/>
                </a:moveTo>
                <a:lnTo>
                  <a:pt x="0" y="28066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8066"/>
                </a:lnTo>
                <a:close/>
              </a:path>
              <a:path w="138429" h="473710">
                <a:moveTo>
                  <a:pt x="3810" y="24257"/>
                </a:moveTo>
                <a:lnTo>
                  <a:pt x="0" y="24257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4257"/>
                </a:lnTo>
                <a:close/>
              </a:path>
              <a:path w="138429" h="473710">
                <a:moveTo>
                  <a:pt x="3810" y="21716"/>
                </a:moveTo>
                <a:lnTo>
                  <a:pt x="0" y="21716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1716"/>
                </a:lnTo>
                <a:close/>
              </a:path>
              <a:path w="138429" h="473710">
                <a:moveTo>
                  <a:pt x="3810" y="17907"/>
                </a:moveTo>
                <a:lnTo>
                  <a:pt x="0" y="17907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7907"/>
                </a:lnTo>
                <a:close/>
              </a:path>
              <a:path w="138429" h="473710">
                <a:moveTo>
                  <a:pt x="3810" y="15366"/>
                </a:moveTo>
                <a:lnTo>
                  <a:pt x="0" y="15366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366"/>
                </a:lnTo>
                <a:close/>
              </a:path>
              <a:path w="138429" h="473710">
                <a:moveTo>
                  <a:pt x="3810" y="11557"/>
                </a:moveTo>
                <a:lnTo>
                  <a:pt x="0" y="11557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1557"/>
                </a:lnTo>
                <a:close/>
              </a:path>
              <a:path w="138429" h="473710">
                <a:moveTo>
                  <a:pt x="3810" y="9016"/>
                </a:moveTo>
                <a:lnTo>
                  <a:pt x="0" y="9016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9016"/>
                </a:lnTo>
                <a:close/>
              </a:path>
              <a:path w="138429" h="473710">
                <a:moveTo>
                  <a:pt x="3810" y="5207"/>
                </a:moveTo>
                <a:lnTo>
                  <a:pt x="0" y="5207"/>
                </a:lnTo>
                <a:lnTo>
                  <a:pt x="0" y="8889"/>
                </a:lnTo>
                <a:lnTo>
                  <a:pt x="3810" y="8889"/>
                </a:lnTo>
                <a:lnTo>
                  <a:pt x="3810" y="5207"/>
                </a:lnTo>
                <a:close/>
              </a:path>
              <a:path w="138429" h="473710">
                <a:moveTo>
                  <a:pt x="76200" y="2666"/>
                </a:moveTo>
                <a:lnTo>
                  <a:pt x="0" y="2666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76200" y="3810"/>
                </a:lnTo>
                <a:lnTo>
                  <a:pt x="76200" y="2666"/>
                </a:lnTo>
                <a:close/>
              </a:path>
              <a:path w="138429" h="473710">
                <a:moveTo>
                  <a:pt x="77470" y="0"/>
                </a:moveTo>
                <a:lnTo>
                  <a:pt x="0" y="0"/>
                </a:lnTo>
                <a:lnTo>
                  <a:pt x="0" y="2539"/>
                </a:lnTo>
                <a:lnTo>
                  <a:pt x="76200" y="2539"/>
                </a:lnTo>
                <a:lnTo>
                  <a:pt x="76200" y="1397"/>
                </a:lnTo>
                <a:lnTo>
                  <a:pt x="77470" y="1397"/>
                </a:lnTo>
                <a:lnTo>
                  <a:pt x="77470" y="0"/>
                </a:lnTo>
                <a:close/>
              </a:path>
              <a:path w="138429" h="473710">
                <a:moveTo>
                  <a:pt x="3810" y="44450"/>
                </a:moveTo>
                <a:lnTo>
                  <a:pt x="0" y="4445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44450"/>
                </a:lnTo>
                <a:close/>
              </a:path>
              <a:path w="138429" h="473710">
                <a:moveTo>
                  <a:pt x="381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2550"/>
                </a:lnTo>
                <a:close/>
              </a:path>
              <a:path w="138429" h="473710">
                <a:moveTo>
                  <a:pt x="3810" y="95250"/>
                </a:moveTo>
                <a:lnTo>
                  <a:pt x="0" y="9525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95250"/>
                </a:lnTo>
                <a:close/>
              </a:path>
              <a:path w="138429" h="473710">
                <a:moveTo>
                  <a:pt x="3810" y="146050"/>
                </a:moveTo>
                <a:lnTo>
                  <a:pt x="0" y="1460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46050"/>
                </a:lnTo>
                <a:close/>
              </a:path>
              <a:path w="138429" h="473710">
                <a:moveTo>
                  <a:pt x="3810" y="203200"/>
                </a:moveTo>
                <a:lnTo>
                  <a:pt x="0" y="20320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03200"/>
                </a:lnTo>
                <a:close/>
              </a:path>
              <a:path w="138429" h="473710">
                <a:moveTo>
                  <a:pt x="138430" y="223520"/>
                </a:moveTo>
                <a:lnTo>
                  <a:pt x="137160" y="223520"/>
                </a:lnTo>
                <a:lnTo>
                  <a:pt x="137160" y="226060"/>
                </a:lnTo>
                <a:lnTo>
                  <a:pt x="135890" y="226060"/>
                </a:lnTo>
                <a:lnTo>
                  <a:pt x="135890" y="228600"/>
                </a:lnTo>
                <a:lnTo>
                  <a:pt x="134620" y="228600"/>
                </a:lnTo>
                <a:lnTo>
                  <a:pt x="134620" y="241300"/>
                </a:lnTo>
                <a:lnTo>
                  <a:pt x="138430" y="241300"/>
                </a:lnTo>
                <a:lnTo>
                  <a:pt x="138430" y="223520"/>
                </a:lnTo>
                <a:close/>
              </a:path>
              <a:path w="138429" h="473710">
                <a:moveTo>
                  <a:pt x="3810" y="297307"/>
                </a:moveTo>
                <a:lnTo>
                  <a:pt x="0" y="297307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297307"/>
                </a:lnTo>
                <a:close/>
              </a:path>
              <a:path w="138429" h="473710">
                <a:moveTo>
                  <a:pt x="138430" y="297307"/>
                </a:moveTo>
                <a:lnTo>
                  <a:pt x="134620" y="297307"/>
                </a:lnTo>
                <a:lnTo>
                  <a:pt x="134620" y="311150"/>
                </a:lnTo>
                <a:lnTo>
                  <a:pt x="138430" y="311150"/>
                </a:lnTo>
                <a:lnTo>
                  <a:pt x="138430" y="297307"/>
                </a:lnTo>
                <a:close/>
              </a:path>
              <a:path w="138429" h="473710">
                <a:moveTo>
                  <a:pt x="3810" y="294893"/>
                </a:moveTo>
                <a:lnTo>
                  <a:pt x="0" y="294893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4893"/>
                </a:lnTo>
                <a:close/>
              </a:path>
              <a:path w="138429" h="473710">
                <a:moveTo>
                  <a:pt x="138430" y="294893"/>
                </a:moveTo>
                <a:lnTo>
                  <a:pt x="134620" y="294893"/>
                </a:lnTo>
                <a:lnTo>
                  <a:pt x="134620" y="297179"/>
                </a:lnTo>
                <a:lnTo>
                  <a:pt x="138430" y="297179"/>
                </a:lnTo>
                <a:lnTo>
                  <a:pt x="138430" y="294893"/>
                </a:lnTo>
                <a:close/>
              </a:path>
              <a:path w="138429" h="473710">
                <a:moveTo>
                  <a:pt x="3810" y="291083"/>
                </a:moveTo>
                <a:lnTo>
                  <a:pt x="0" y="291083"/>
                </a:lnTo>
                <a:lnTo>
                  <a:pt x="0" y="294766"/>
                </a:lnTo>
                <a:lnTo>
                  <a:pt x="3810" y="294766"/>
                </a:lnTo>
                <a:lnTo>
                  <a:pt x="3810" y="291083"/>
                </a:lnTo>
                <a:close/>
              </a:path>
              <a:path w="138429" h="473710">
                <a:moveTo>
                  <a:pt x="138430" y="291083"/>
                </a:moveTo>
                <a:lnTo>
                  <a:pt x="134620" y="291083"/>
                </a:lnTo>
                <a:lnTo>
                  <a:pt x="134620" y="294766"/>
                </a:lnTo>
                <a:lnTo>
                  <a:pt x="138430" y="294766"/>
                </a:lnTo>
                <a:lnTo>
                  <a:pt x="138430" y="291083"/>
                </a:lnTo>
                <a:close/>
              </a:path>
              <a:path w="138429" h="473710">
                <a:moveTo>
                  <a:pt x="3810" y="288543"/>
                </a:moveTo>
                <a:lnTo>
                  <a:pt x="0" y="288543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8543"/>
                </a:lnTo>
                <a:close/>
              </a:path>
              <a:path w="138429" h="473710">
                <a:moveTo>
                  <a:pt x="138430" y="288543"/>
                </a:moveTo>
                <a:lnTo>
                  <a:pt x="134620" y="288543"/>
                </a:lnTo>
                <a:lnTo>
                  <a:pt x="134620" y="290829"/>
                </a:lnTo>
                <a:lnTo>
                  <a:pt x="138430" y="290829"/>
                </a:lnTo>
                <a:lnTo>
                  <a:pt x="138430" y="288543"/>
                </a:lnTo>
                <a:close/>
              </a:path>
              <a:path w="138429" h="473710">
                <a:moveTo>
                  <a:pt x="3810" y="284733"/>
                </a:moveTo>
                <a:lnTo>
                  <a:pt x="0" y="284733"/>
                </a:lnTo>
                <a:lnTo>
                  <a:pt x="0" y="288416"/>
                </a:lnTo>
                <a:lnTo>
                  <a:pt x="3810" y="288416"/>
                </a:lnTo>
                <a:lnTo>
                  <a:pt x="3810" y="284733"/>
                </a:lnTo>
                <a:close/>
              </a:path>
              <a:path w="138429" h="473710">
                <a:moveTo>
                  <a:pt x="138430" y="284733"/>
                </a:moveTo>
                <a:lnTo>
                  <a:pt x="134620" y="284733"/>
                </a:lnTo>
                <a:lnTo>
                  <a:pt x="134620" y="288416"/>
                </a:lnTo>
                <a:lnTo>
                  <a:pt x="138430" y="288416"/>
                </a:lnTo>
                <a:lnTo>
                  <a:pt x="138430" y="284733"/>
                </a:lnTo>
                <a:close/>
              </a:path>
              <a:path w="138429" h="473710">
                <a:moveTo>
                  <a:pt x="3810" y="282193"/>
                </a:moveTo>
                <a:lnTo>
                  <a:pt x="0" y="282193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82193"/>
                </a:lnTo>
                <a:close/>
              </a:path>
              <a:path w="138429" h="473710">
                <a:moveTo>
                  <a:pt x="138430" y="282193"/>
                </a:moveTo>
                <a:lnTo>
                  <a:pt x="134620" y="282193"/>
                </a:lnTo>
                <a:lnTo>
                  <a:pt x="134620" y="284479"/>
                </a:lnTo>
                <a:lnTo>
                  <a:pt x="138430" y="284479"/>
                </a:lnTo>
                <a:lnTo>
                  <a:pt x="138430" y="282193"/>
                </a:lnTo>
                <a:close/>
              </a:path>
              <a:path w="138429" h="473710">
                <a:moveTo>
                  <a:pt x="3810" y="278383"/>
                </a:moveTo>
                <a:lnTo>
                  <a:pt x="0" y="278383"/>
                </a:lnTo>
                <a:lnTo>
                  <a:pt x="0" y="282066"/>
                </a:lnTo>
                <a:lnTo>
                  <a:pt x="3810" y="282066"/>
                </a:lnTo>
                <a:lnTo>
                  <a:pt x="3810" y="278383"/>
                </a:lnTo>
                <a:close/>
              </a:path>
              <a:path w="138429" h="473710">
                <a:moveTo>
                  <a:pt x="138430" y="278383"/>
                </a:moveTo>
                <a:lnTo>
                  <a:pt x="134620" y="278383"/>
                </a:lnTo>
                <a:lnTo>
                  <a:pt x="134620" y="282066"/>
                </a:lnTo>
                <a:lnTo>
                  <a:pt x="138430" y="282066"/>
                </a:lnTo>
                <a:lnTo>
                  <a:pt x="138430" y="278383"/>
                </a:lnTo>
                <a:close/>
              </a:path>
              <a:path w="138429" h="473710">
                <a:moveTo>
                  <a:pt x="3810" y="275843"/>
                </a:moveTo>
                <a:lnTo>
                  <a:pt x="0" y="275843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5843"/>
                </a:lnTo>
                <a:close/>
              </a:path>
              <a:path w="138429" h="473710">
                <a:moveTo>
                  <a:pt x="138430" y="275843"/>
                </a:moveTo>
                <a:lnTo>
                  <a:pt x="134620" y="275843"/>
                </a:lnTo>
                <a:lnTo>
                  <a:pt x="134620" y="278129"/>
                </a:lnTo>
                <a:lnTo>
                  <a:pt x="138430" y="278129"/>
                </a:lnTo>
                <a:lnTo>
                  <a:pt x="138430" y="275843"/>
                </a:lnTo>
                <a:close/>
              </a:path>
              <a:path w="138429" h="473710">
                <a:moveTo>
                  <a:pt x="3810" y="272033"/>
                </a:moveTo>
                <a:lnTo>
                  <a:pt x="0" y="272033"/>
                </a:lnTo>
                <a:lnTo>
                  <a:pt x="0" y="275716"/>
                </a:lnTo>
                <a:lnTo>
                  <a:pt x="3810" y="275716"/>
                </a:lnTo>
                <a:lnTo>
                  <a:pt x="3810" y="272033"/>
                </a:lnTo>
                <a:close/>
              </a:path>
              <a:path w="138429" h="473710">
                <a:moveTo>
                  <a:pt x="138430" y="272033"/>
                </a:moveTo>
                <a:lnTo>
                  <a:pt x="134620" y="272033"/>
                </a:lnTo>
                <a:lnTo>
                  <a:pt x="134620" y="275716"/>
                </a:lnTo>
                <a:lnTo>
                  <a:pt x="138430" y="275716"/>
                </a:lnTo>
                <a:lnTo>
                  <a:pt x="138430" y="272033"/>
                </a:lnTo>
                <a:close/>
              </a:path>
              <a:path w="138429" h="473710">
                <a:moveTo>
                  <a:pt x="3810" y="269493"/>
                </a:moveTo>
                <a:lnTo>
                  <a:pt x="0" y="269493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9493"/>
                </a:lnTo>
                <a:close/>
              </a:path>
              <a:path w="138429" h="473710">
                <a:moveTo>
                  <a:pt x="138430" y="269493"/>
                </a:moveTo>
                <a:lnTo>
                  <a:pt x="134620" y="269493"/>
                </a:lnTo>
                <a:lnTo>
                  <a:pt x="134620" y="271779"/>
                </a:lnTo>
                <a:lnTo>
                  <a:pt x="138430" y="271779"/>
                </a:lnTo>
                <a:lnTo>
                  <a:pt x="138430" y="269493"/>
                </a:lnTo>
                <a:close/>
              </a:path>
              <a:path w="138429" h="473710">
                <a:moveTo>
                  <a:pt x="3810" y="265683"/>
                </a:moveTo>
                <a:lnTo>
                  <a:pt x="0" y="265683"/>
                </a:lnTo>
                <a:lnTo>
                  <a:pt x="0" y="269366"/>
                </a:lnTo>
                <a:lnTo>
                  <a:pt x="3810" y="269366"/>
                </a:lnTo>
                <a:lnTo>
                  <a:pt x="3810" y="265683"/>
                </a:lnTo>
                <a:close/>
              </a:path>
              <a:path w="138429" h="473710">
                <a:moveTo>
                  <a:pt x="138430" y="265683"/>
                </a:moveTo>
                <a:lnTo>
                  <a:pt x="134620" y="265683"/>
                </a:lnTo>
                <a:lnTo>
                  <a:pt x="134620" y="269366"/>
                </a:lnTo>
                <a:lnTo>
                  <a:pt x="138430" y="269366"/>
                </a:lnTo>
                <a:lnTo>
                  <a:pt x="138430" y="265683"/>
                </a:lnTo>
                <a:close/>
              </a:path>
              <a:path w="138429" h="473710">
                <a:moveTo>
                  <a:pt x="3810" y="263143"/>
                </a:moveTo>
                <a:lnTo>
                  <a:pt x="0" y="263143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63143"/>
                </a:lnTo>
                <a:close/>
              </a:path>
              <a:path w="138429" h="473710">
                <a:moveTo>
                  <a:pt x="138430" y="263143"/>
                </a:moveTo>
                <a:lnTo>
                  <a:pt x="134620" y="263143"/>
                </a:lnTo>
                <a:lnTo>
                  <a:pt x="134620" y="265429"/>
                </a:lnTo>
                <a:lnTo>
                  <a:pt x="138430" y="265429"/>
                </a:lnTo>
                <a:lnTo>
                  <a:pt x="138430" y="263143"/>
                </a:lnTo>
                <a:close/>
              </a:path>
              <a:path w="138429" h="473710">
                <a:moveTo>
                  <a:pt x="3810" y="259333"/>
                </a:moveTo>
                <a:lnTo>
                  <a:pt x="0" y="259333"/>
                </a:lnTo>
                <a:lnTo>
                  <a:pt x="0" y="263016"/>
                </a:lnTo>
                <a:lnTo>
                  <a:pt x="3810" y="263016"/>
                </a:lnTo>
                <a:lnTo>
                  <a:pt x="3810" y="259333"/>
                </a:lnTo>
                <a:close/>
              </a:path>
              <a:path w="138429" h="473710">
                <a:moveTo>
                  <a:pt x="138430" y="259333"/>
                </a:moveTo>
                <a:lnTo>
                  <a:pt x="134620" y="259333"/>
                </a:lnTo>
                <a:lnTo>
                  <a:pt x="134620" y="263016"/>
                </a:lnTo>
                <a:lnTo>
                  <a:pt x="138430" y="263016"/>
                </a:lnTo>
                <a:lnTo>
                  <a:pt x="138430" y="259333"/>
                </a:lnTo>
                <a:close/>
              </a:path>
              <a:path w="138429" h="473710">
                <a:moveTo>
                  <a:pt x="3810" y="250443"/>
                </a:moveTo>
                <a:lnTo>
                  <a:pt x="0" y="250443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0443"/>
                </a:lnTo>
                <a:close/>
              </a:path>
              <a:path w="138429" h="473710">
                <a:moveTo>
                  <a:pt x="138430" y="250443"/>
                </a:moveTo>
                <a:lnTo>
                  <a:pt x="134620" y="250443"/>
                </a:lnTo>
                <a:lnTo>
                  <a:pt x="134620" y="259079"/>
                </a:lnTo>
                <a:lnTo>
                  <a:pt x="138430" y="259079"/>
                </a:lnTo>
                <a:lnTo>
                  <a:pt x="138430" y="250443"/>
                </a:lnTo>
                <a:close/>
              </a:path>
              <a:path w="138429" h="473710">
                <a:moveTo>
                  <a:pt x="3810" y="246633"/>
                </a:moveTo>
                <a:lnTo>
                  <a:pt x="0" y="246633"/>
                </a:lnTo>
                <a:lnTo>
                  <a:pt x="0" y="250316"/>
                </a:lnTo>
                <a:lnTo>
                  <a:pt x="3810" y="250316"/>
                </a:lnTo>
                <a:lnTo>
                  <a:pt x="3810" y="246633"/>
                </a:lnTo>
                <a:close/>
              </a:path>
              <a:path w="138429" h="473710">
                <a:moveTo>
                  <a:pt x="138430" y="246633"/>
                </a:moveTo>
                <a:lnTo>
                  <a:pt x="134620" y="246633"/>
                </a:lnTo>
                <a:lnTo>
                  <a:pt x="134620" y="250316"/>
                </a:lnTo>
                <a:lnTo>
                  <a:pt x="138430" y="250316"/>
                </a:lnTo>
                <a:lnTo>
                  <a:pt x="138430" y="246633"/>
                </a:lnTo>
                <a:close/>
              </a:path>
              <a:path w="138429" h="473710">
                <a:moveTo>
                  <a:pt x="3810" y="244093"/>
                </a:moveTo>
                <a:lnTo>
                  <a:pt x="0" y="244093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4093"/>
                </a:lnTo>
                <a:close/>
              </a:path>
              <a:path w="138429" h="473710">
                <a:moveTo>
                  <a:pt x="138430" y="244093"/>
                </a:moveTo>
                <a:lnTo>
                  <a:pt x="134620" y="244093"/>
                </a:lnTo>
                <a:lnTo>
                  <a:pt x="134620" y="246379"/>
                </a:lnTo>
                <a:lnTo>
                  <a:pt x="138430" y="246379"/>
                </a:lnTo>
                <a:lnTo>
                  <a:pt x="138430" y="244093"/>
                </a:lnTo>
                <a:close/>
              </a:path>
              <a:path w="138429" h="473710">
                <a:moveTo>
                  <a:pt x="3810" y="241553"/>
                </a:moveTo>
                <a:lnTo>
                  <a:pt x="0" y="241553"/>
                </a:lnTo>
                <a:lnTo>
                  <a:pt x="0" y="243966"/>
                </a:lnTo>
                <a:lnTo>
                  <a:pt x="3810" y="243966"/>
                </a:lnTo>
                <a:lnTo>
                  <a:pt x="3810" y="241553"/>
                </a:lnTo>
                <a:close/>
              </a:path>
              <a:path w="138429" h="473710">
                <a:moveTo>
                  <a:pt x="138430" y="241553"/>
                </a:moveTo>
                <a:lnTo>
                  <a:pt x="134620" y="241553"/>
                </a:lnTo>
                <a:lnTo>
                  <a:pt x="134620" y="243966"/>
                </a:lnTo>
                <a:lnTo>
                  <a:pt x="138430" y="243966"/>
                </a:lnTo>
                <a:lnTo>
                  <a:pt x="138430" y="241553"/>
                </a:lnTo>
                <a:close/>
              </a:path>
              <a:path w="138429" h="473710">
                <a:moveTo>
                  <a:pt x="3810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11150"/>
                </a:lnTo>
                <a:close/>
              </a:path>
              <a:path w="138429" h="473710">
                <a:moveTo>
                  <a:pt x="138430" y="311150"/>
                </a:moveTo>
                <a:lnTo>
                  <a:pt x="134620" y="311150"/>
                </a:lnTo>
                <a:lnTo>
                  <a:pt x="134620" y="349250"/>
                </a:lnTo>
                <a:lnTo>
                  <a:pt x="138430" y="349250"/>
                </a:lnTo>
                <a:lnTo>
                  <a:pt x="138430" y="311150"/>
                </a:lnTo>
                <a:close/>
              </a:path>
              <a:path w="138429" h="473710">
                <a:moveTo>
                  <a:pt x="3810" y="469900"/>
                </a:moveTo>
                <a:lnTo>
                  <a:pt x="0" y="469900"/>
                </a:lnTo>
                <a:lnTo>
                  <a:pt x="0" y="473710"/>
                </a:lnTo>
                <a:lnTo>
                  <a:pt x="2540" y="473710"/>
                </a:lnTo>
                <a:lnTo>
                  <a:pt x="2540" y="472439"/>
                </a:lnTo>
                <a:lnTo>
                  <a:pt x="3810" y="472439"/>
                </a:lnTo>
                <a:lnTo>
                  <a:pt x="3810" y="469900"/>
                </a:lnTo>
                <a:close/>
              </a:path>
              <a:path w="138429" h="473710">
                <a:moveTo>
                  <a:pt x="3810" y="467360"/>
                </a:moveTo>
                <a:lnTo>
                  <a:pt x="0" y="467360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7360"/>
                </a:lnTo>
                <a:close/>
              </a:path>
              <a:path w="138429" h="473710">
                <a:moveTo>
                  <a:pt x="3810" y="463550"/>
                </a:moveTo>
                <a:lnTo>
                  <a:pt x="0" y="463550"/>
                </a:lnTo>
                <a:lnTo>
                  <a:pt x="0" y="466089"/>
                </a:lnTo>
                <a:lnTo>
                  <a:pt x="3810" y="466089"/>
                </a:lnTo>
                <a:lnTo>
                  <a:pt x="3810" y="463550"/>
                </a:lnTo>
                <a:close/>
              </a:path>
              <a:path w="138429" h="473710">
                <a:moveTo>
                  <a:pt x="3810" y="461010"/>
                </a:moveTo>
                <a:lnTo>
                  <a:pt x="0" y="461010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61010"/>
                </a:lnTo>
                <a:close/>
              </a:path>
              <a:path w="138429" h="473710">
                <a:moveTo>
                  <a:pt x="3810" y="457200"/>
                </a:moveTo>
                <a:lnTo>
                  <a:pt x="0" y="457200"/>
                </a:lnTo>
                <a:lnTo>
                  <a:pt x="0" y="459739"/>
                </a:lnTo>
                <a:lnTo>
                  <a:pt x="3810" y="459739"/>
                </a:lnTo>
                <a:lnTo>
                  <a:pt x="3810" y="457200"/>
                </a:lnTo>
                <a:close/>
              </a:path>
              <a:path w="138429" h="473710">
                <a:moveTo>
                  <a:pt x="3810" y="454660"/>
                </a:moveTo>
                <a:lnTo>
                  <a:pt x="0" y="45466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54660"/>
                </a:lnTo>
                <a:close/>
              </a:path>
              <a:path w="138429" h="473710">
                <a:moveTo>
                  <a:pt x="3810" y="450850"/>
                </a:moveTo>
                <a:lnTo>
                  <a:pt x="0" y="450850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50850"/>
                </a:lnTo>
                <a:close/>
              </a:path>
              <a:path w="138429" h="473710">
                <a:moveTo>
                  <a:pt x="3810" y="448310"/>
                </a:moveTo>
                <a:lnTo>
                  <a:pt x="0" y="44831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8310"/>
                </a:lnTo>
                <a:close/>
              </a:path>
              <a:path w="138429" h="473710">
                <a:moveTo>
                  <a:pt x="3810" y="444500"/>
                </a:moveTo>
                <a:lnTo>
                  <a:pt x="0" y="444500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4500"/>
                </a:lnTo>
                <a:close/>
              </a:path>
              <a:path w="138429" h="473710">
                <a:moveTo>
                  <a:pt x="3810" y="441960"/>
                </a:moveTo>
                <a:lnTo>
                  <a:pt x="0" y="44196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41960"/>
                </a:lnTo>
                <a:close/>
              </a:path>
              <a:path w="138429" h="473710">
                <a:moveTo>
                  <a:pt x="3810" y="438150"/>
                </a:moveTo>
                <a:lnTo>
                  <a:pt x="0" y="438150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8150"/>
                </a:lnTo>
                <a:close/>
              </a:path>
              <a:path w="138429" h="473710">
                <a:moveTo>
                  <a:pt x="3810" y="435610"/>
                </a:moveTo>
                <a:lnTo>
                  <a:pt x="0" y="43561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5610"/>
                </a:lnTo>
                <a:close/>
              </a:path>
              <a:path w="138429" h="473710">
                <a:moveTo>
                  <a:pt x="3810" y="431800"/>
                </a:moveTo>
                <a:lnTo>
                  <a:pt x="0" y="43180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31800"/>
                </a:lnTo>
                <a:close/>
              </a:path>
              <a:path w="138429" h="473710">
                <a:moveTo>
                  <a:pt x="3810" y="429260"/>
                </a:moveTo>
                <a:lnTo>
                  <a:pt x="0" y="42926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9260"/>
                </a:lnTo>
                <a:close/>
              </a:path>
              <a:path w="138429" h="473710">
                <a:moveTo>
                  <a:pt x="3810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5450"/>
                </a:lnTo>
                <a:close/>
              </a:path>
              <a:path w="138429" h="473710">
                <a:moveTo>
                  <a:pt x="3810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2910"/>
                </a:lnTo>
                <a:close/>
              </a:path>
              <a:path w="138429" h="473710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138429" h="473710">
                <a:moveTo>
                  <a:pt x="3810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6560"/>
                </a:lnTo>
                <a:close/>
              </a:path>
              <a:path w="138429" h="473710">
                <a:moveTo>
                  <a:pt x="3810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138429" h="473710">
                <a:moveTo>
                  <a:pt x="3810" y="410337"/>
                </a:moveTo>
                <a:lnTo>
                  <a:pt x="0" y="410337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337"/>
                </a:lnTo>
                <a:close/>
              </a:path>
              <a:path w="138429" h="473710">
                <a:moveTo>
                  <a:pt x="3810" y="405129"/>
                </a:moveTo>
                <a:lnTo>
                  <a:pt x="2540" y="405129"/>
                </a:lnTo>
                <a:lnTo>
                  <a:pt x="2540" y="406400"/>
                </a:lnTo>
                <a:lnTo>
                  <a:pt x="1270" y="406400"/>
                </a:lnTo>
                <a:lnTo>
                  <a:pt x="1270" y="408939"/>
                </a:lnTo>
                <a:lnTo>
                  <a:pt x="3810" y="408939"/>
                </a:lnTo>
                <a:lnTo>
                  <a:pt x="3810" y="405129"/>
                </a:lnTo>
                <a:close/>
              </a:path>
              <a:path w="138429" h="473710">
                <a:moveTo>
                  <a:pt x="138430" y="365887"/>
                </a:moveTo>
                <a:lnTo>
                  <a:pt x="134620" y="365887"/>
                </a:lnTo>
                <a:lnTo>
                  <a:pt x="134620" y="368300"/>
                </a:lnTo>
                <a:lnTo>
                  <a:pt x="135890" y="368300"/>
                </a:lnTo>
                <a:lnTo>
                  <a:pt x="135890" y="367029"/>
                </a:lnTo>
                <a:lnTo>
                  <a:pt x="138430" y="367029"/>
                </a:lnTo>
                <a:lnTo>
                  <a:pt x="138430" y="365887"/>
                </a:lnTo>
                <a:close/>
              </a:path>
              <a:path w="138429" h="473710">
                <a:moveTo>
                  <a:pt x="3810" y="365887"/>
                </a:moveTo>
                <a:lnTo>
                  <a:pt x="0" y="365887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5887"/>
                </a:lnTo>
                <a:close/>
              </a:path>
              <a:path w="138429" h="473710">
                <a:moveTo>
                  <a:pt x="3810" y="361950"/>
                </a:moveTo>
                <a:lnTo>
                  <a:pt x="0" y="36195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1950"/>
                </a:lnTo>
                <a:close/>
              </a:path>
              <a:path w="138429" h="473710">
                <a:moveTo>
                  <a:pt x="138430" y="361950"/>
                </a:moveTo>
                <a:lnTo>
                  <a:pt x="134620" y="361950"/>
                </a:lnTo>
                <a:lnTo>
                  <a:pt x="134620" y="364489"/>
                </a:lnTo>
                <a:lnTo>
                  <a:pt x="138430" y="364489"/>
                </a:lnTo>
                <a:lnTo>
                  <a:pt x="138430" y="361950"/>
                </a:lnTo>
                <a:close/>
              </a:path>
              <a:path w="138429" h="473710">
                <a:moveTo>
                  <a:pt x="3810" y="359410"/>
                </a:moveTo>
                <a:lnTo>
                  <a:pt x="0" y="35941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9410"/>
                </a:lnTo>
                <a:close/>
              </a:path>
              <a:path w="138429" h="473710">
                <a:moveTo>
                  <a:pt x="138430" y="359410"/>
                </a:moveTo>
                <a:lnTo>
                  <a:pt x="134620" y="359410"/>
                </a:lnTo>
                <a:lnTo>
                  <a:pt x="134620" y="360679"/>
                </a:lnTo>
                <a:lnTo>
                  <a:pt x="138430" y="360679"/>
                </a:lnTo>
                <a:lnTo>
                  <a:pt x="138430" y="359410"/>
                </a:lnTo>
                <a:close/>
              </a:path>
              <a:path w="138429" h="473710">
                <a:moveTo>
                  <a:pt x="3810" y="355600"/>
                </a:moveTo>
                <a:lnTo>
                  <a:pt x="0" y="35560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5600"/>
                </a:lnTo>
                <a:close/>
              </a:path>
              <a:path w="138429" h="473710">
                <a:moveTo>
                  <a:pt x="138430" y="355600"/>
                </a:moveTo>
                <a:lnTo>
                  <a:pt x="134620" y="355600"/>
                </a:lnTo>
                <a:lnTo>
                  <a:pt x="134620" y="358139"/>
                </a:lnTo>
                <a:lnTo>
                  <a:pt x="138430" y="358139"/>
                </a:lnTo>
                <a:lnTo>
                  <a:pt x="138430" y="355600"/>
                </a:lnTo>
                <a:close/>
              </a:path>
              <a:path w="138429" h="473710">
                <a:moveTo>
                  <a:pt x="3810" y="350520"/>
                </a:moveTo>
                <a:lnTo>
                  <a:pt x="0" y="35052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0520"/>
                </a:lnTo>
                <a:close/>
              </a:path>
              <a:path w="138429" h="473710">
                <a:moveTo>
                  <a:pt x="138430" y="350520"/>
                </a:moveTo>
                <a:lnTo>
                  <a:pt x="134620" y="350520"/>
                </a:lnTo>
                <a:lnTo>
                  <a:pt x="134620" y="354329"/>
                </a:lnTo>
                <a:lnTo>
                  <a:pt x="138430" y="354329"/>
                </a:lnTo>
                <a:lnTo>
                  <a:pt x="138430" y="35052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2" name="bk object 4962"/>
          <p:cNvSpPr/>
          <p:nvPr/>
        </p:nvSpPr>
        <p:spPr>
          <a:xfrm>
            <a:off x="5767070" y="2980689"/>
            <a:ext cx="130810" cy="466090"/>
          </a:xfrm>
          <a:custGeom>
            <a:avLst/>
            <a:gdLst/>
            <a:ahLst/>
            <a:cxnLst/>
            <a:rect l="l" t="t" r="r" b="b"/>
            <a:pathLst>
              <a:path w="130810" h="466089">
                <a:moveTo>
                  <a:pt x="3809" y="30606"/>
                </a:moveTo>
                <a:lnTo>
                  <a:pt x="0" y="30606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0606"/>
                </a:lnTo>
                <a:close/>
              </a:path>
              <a:path w="130810" h="466089">
                <a:moveTo>
                  <a:pt x="3809" y="26797"/>
                </a:moveTo>
                <a:lnTo>
                  <a:pt x="0" y="26797"/>
                </a:lnTo>
                <a:lnTo>
                  <a:pt x="0" y="30479"/>
                </a:lnTo>
                <a:lnTo>
                  <a:pt x="3809" y="30479"/>
                </a:lnTo>
                <a:lnTo>
                  <a:pt x="3809" y="26797"/>
                </a:lnTo>
                <a:close/>
              </a:path>
              <a:path w="130810" h="466089">
                <a:moveTo>
                  <a:pt x="3809" y="24256"/>
                </a:moveTo>
                <a:lnTo>
                  <a:pt x="0" y="24256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4256"/>
                </a:lnTo>
                <a:close/>
              </a:path>
              <a:path w="130810" h="466089">
                <a:moveTo>
                  <a:pt x="3809" y="20447"/>
                </a:moveTo>
                <a:lnTo>
                  <a:pt x="0" y="20447"/>
                </a:lnTo>
                <a:lnTo>
                  <a:pt x="0" y="24129"/>
                </a:lnTo>
                <a:lnTo>
                  <a:pt x="3809" y="24129"/>
                </a:lnTo>
                <a:lnTo>
                  <a:pt x="3809" y="20447"/>
                </a:lnTo>
                <a:close/>
              </a:path>
              <a:path w="130810" h="466089">
                <a:moveTo>
                  <a:pt x="3809" y="17906"/>
                </a:moveTo>
                <a:lnTo>
                  <a:pt x="0" y="17906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7906"/>
                </a:lnTo>
                <a:close/>
              </a:path>
              <a:path w="130810" h="466089">
                <a:moveTo>
                  <a:pt x="3809" y="14097"/>
                </a:moveTo>
                <a:lnTo>
                  <a:pt x="0" y="14097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4097"/>
                </a:lnTo>
                <a:close/>
              </a:path>
              <a:path w="130810" h="466089">
                <a:moveTo>
                  <a:pt x="3809" y="11556"/>
                </a:moveTo>
                <a:lnTo>
                  <a:pt x="0" y="11556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1556"/>
                </a:lnTo>
                <a:close/>
              </a:path>
              <a:path w="130810" h="466089">
                <a:moveTo>
                  <a:pt x="3809" y="7747"/>
                </a:moveTo>
                <a:lnTo>
                  <a:pt x="0" y="7747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7747"/>
                </a:lnTo>
                <a:close/>
              </a:path>
              <a:path w="130810" h="466089">
                <a:moveTo>
                  <a:pt x="3809" y="5206"/>
                </a:moveTo>
                <a:lnTo>
                  <a:pt x="0" y="5206"/>
                </a:lnTo>
                <a:lnTo>
                  <a:pt x="0" y="7619"/>
                </a:lnTo>
                <a:lnTo>
                  <a:pt x="3809" y="7619"/>
                </a:lnTo>
                <a:lnTo>
                  <a:pt x="3809" y="5206"/>
                </a:lnTo>
                <a:close/>
              </a:path>
              <a:path w="130810" h="466089">
                <a:moveTo>
                  <a:pt x="69850" y="1397"/>
                </a:moveTo>
                <a:lnTo>
                  <a:pt x="0" y="1397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10"/>
                </a:lnTo>
                <a:lnTo>
                  <a:pt x="68579" y="3810"/>
                </a:lnTo>
                <a:lnTo>
                  <a:pt x="68579" y="2539"/>
                </a:lnTo>
                <a:lnTo>
                  <a:pt x="69850" y="2539"/>
                </a:lnTo>
                <a:lnTo>
                  <a:pt x="69850" y="1397"/>
                </a:lnTo>
                <a:close/>
              </a:path>
              <a:path w="130810" h="466089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69850" y="1269"/>
                </a:lnTo>
                <a:lnTo>
                  <a:pt x="69850" y="1397"/>
                </a:lnTo>
                <a:lnTo>
                  <a:pt x="71119" y="1397"/>
                </a:lnTo>
                <a:lnTo>
                  <a:pt x="71119" y="126"/>
                </a:lnTo>
                <a:lnTo>
                  <a:pt x="72389" y="126"/>
                </a:lnTo>
                <a:close/>
              </a:path>
              <a:path w="130810" h="466089">
                <a:moveTo>
                  <a:pt x="3809" y="40640"/>
                </a:moveTo>
                <a:lnTo>
                  <a:pt x="0" y="4064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40640"/>
                </a:lnTo>
                <a:close/>
              </a:path>
              <a:path w="130810" h="466089">
                <a:moveTo>
                  <a:pt x="3809" y="78740"/>
                </a:moveTo>
                <a:lnTo>
                  <a:pt x="0" y="7874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78740"/>
                </a:lnTo>
                <a:close/>
              </a:path>
              <a:path w="130810" h="466089">
                <a:moveTo>
                  <a:pt x="3809" y="91440"/>
                </a:moveTo>
                <a:lnTo>
                  <a:pt x="0" y="9144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91440"/>
                </a:lnTo>
                <a:close/>
              </a:path>
              <a:path w="130810" h="466089">
                <a:moveTo>
                  <a:pt x="3809" y="142240"/>
                </a:moveTo>
                <a:lnTo>
                  <a:pt x="0" y="1422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42240"/>
                </a:lnTo>
                <a:close/>
              </a:path>
              <a:path w="130810" h="466089">
                <a:moveTo>
                  <a:pt x="3809" y="199390"/>
                </a:moveTo>
                <a:lnTo>
                  <a:pt x="0" y="19939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199390"/>
                </a:lnTo>
                <a:close/>
              </a:path>
              <a:path w="130810" h="466089">
                <a:moveTo>
                  <a:pt x="130809" y="226060"/>
                </a:moveTo>
                <a:lnTo>
                  <a:pt x="129539" y="226060"/>
                </a:lnTo>
                <a:lnTo>
                  <a:pt x="129539" y="228600"/>
                </a:lnTo>
                <a:lnTo>
                  <a:pt x="128269" y="228600"/>
                </a:lnTo>
                <a:lnTo>
                  <a:pt x="128269" y="229870"/>
                </a:lnTo>
                <a:lnTo>
                  <a:pt x="127000" y="229870"/>
                </a:lnTo>
                <a:lnTo>
                  <a:pt x="127000" y="237489"/>
                </a:lnTo>
                <a:lnTo>
                  <a:pt x="130809" y="237489"/>
                </a:lnTo>
                <a:lnTo>
                  <a:pt x="130809" y="226060"/>
                </a:lnTo>
                <a:close/>
              </a:path>
              <a:path w="130810" h="466089">
                <a:moveTo>
                  <a:pt x="3809" y="293497"/>
                </a:moveTo>
                <a:lnTo>
                  <a:pt x="0" y="293497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293497"/>
                </a:lnTo>
                <a:close/>
              </a:path>
              <a:path w="130810" h="466089">
                <a:moveTo>
                  <a:pt x="130809" y="293497"/>
                </a:moveTo>
                <a:lnTo>
                  <a:pt x="127000" y="293497"/>
                </a:lnTo>
                <a:lnTo>
                  <a:pt x="127000" y="307339"/>
                </a:lnTo>
                <a:lnTo>
                  <a:pt x="130809" y="307339"/>
                </a:lnTo>
                <a:lnTo>
                  <a:pt x="130809" y="293497"/>
                </a:lnTo>
                <a:close/>
              </a:path>
              <a:path w="130810" h="466089">
                <a:moveTo>
                  <a:pt x="3809" y="291083"/>
                </a:moveTo>
                <a:lnTo>
                  <a:pt x="0" y="291083"/>
                </a:lnTo>
                <a:lnTo>
                  <a:pt x="0" y="293369"/>
                </a:lnTo>
                <a:lnTo>
                  <a:pt x="3809" y="293369"/>
                </a:lnTo>
                <a:lnTo>
                  <a:pt x="3809" y="291083"/>
                </a:lnTo>
                <a:close/>
              </a:path>
              <a:path w="130810" h="466089">
                <a:moveTo>
                  <a:pt x="130809" y="291083"/>
                </a:moveTo>
                <a:lnTo>
                  <a:pt x="127000" y="291083"/>
                </a:lnTo>
                <a:lnTo>
                  <a:pt x="127000" y="293369"/>
                </a:lnTo>
                <a:lnTo>
                  <a:pt x="130809" y="293369"/>
                </a:lnTo>
                <a:lnTo>
                  <a:pt x="130809" y="291083"/>
                </a:lnTo>
                <a:close/>
              </a:path>
              <a:path w="130810" h="466089">
                <a:moveTo>
                  <a:pt x="3809" y="287273"/>
                </a:moveTo>
                <a:lnTo>
                  <a:pt x="0" y="287273"/>
                </a:lnTo>
                <a:lnTo>
                  <a:pt x="0" y="290956"/>
                </a:lnTo>
                <a:lnTo>
                  <a:pt x="3809" y="290956"/>
                </a:lnTo>
                <a:lnTo>
                  <a:pt x="3809" y="287273"/>
                </a:lnTo>
                <a:close/>
              </a:path>
              <a:path w="130810" h="466089">
                <a:moveTo>
                  <a:pt x="130809" y="287273"/>
                </a:moveTo>
                <a:lnTo>
                  <a:pt x="127000" y="287273"/>
                </a:lnTo>
                <a:lnTo>
                  <a:pt x="127000" y="290956"/>
                </a:lnTo>
                <a:lnTo>
                  <a:pt x="130809" y="290956"/>
                </a:lnTo>
                <a:lnTo>
                  <a:pt x="130809" y="287273"/>
                </a:lnTo>
                <a:close/>
              </a:path>
              <a:path w="130810" h="466089">
                <a:moveTo>
                  <a:pt x="3809" y="284733"/>
                </a:moveTo>
                <a:lnTo>
                  <a:pt x="0" y="284733"/>
                </a:lnTo>
                <a:lnTo>
                  <a:pt x="0" y="287019"/>
                </a:lnTo>
                <a:lnTo>
                  <a:pt x="3809" y="287019"/>
                </a:lnTo>
                <a:lnTo>
                  <a:pt x="3809" y="284733"/>
                </a:lnTo>
                <a:close/>
              </a:path>
              <a:path w="130810" h="466089">
                <a:moveTo>
                  <a:pt x="130809" y="284733"/>
                </a:moveTo>
                <a:lnTo>
                  <a:pt x="127000" y="284733"/>
                </a:lnTo>
                <a:lnTo>
                  <a:pt x="127000" y="287019"/>
                </a:lnTo>
                <a:lnTo>
                  <a:pt x="130809" y="287019"/>
                </a:lnTo>
                <a:lnTo>
                  <a:pt x="130809" y="284733"/>
                </a:lnTo>
                <a:close/>
              </a:path>
              <a:path w="130810" h="466089">
                <a:moveTo>
                  <a:pt x="3809" y="280923"/>
                </a:moveTo>
                <a:lnTo>
                  <a:pt x="0" y="280923"/>
                </a:lnTo>
                <a:lnTo>
                  <a:pt x="0" y="284606"/>
                </a:lnTo>
                <a:lnTo>
                  <a:pt x="3809" y="284606"/>
                </a:lnTo>
                <a:lnTo>
                  <a:pt x="3809" y="280923"/>
                </a:lnTo>
                <a:close/>
              </a:path>
              <a:path w="130810" h="466089">
                <a:moveTo>
                  <a:pt x="130809" y="280923"/>
                </a:moveTo>
                <a:lnTo>
                  <a:pt x="127000" y="280923"/>
                </a:lnTo>
                <a:lnTo>
                  <a:pt x="127000" y="284606"/>
                </a:lnTo>
                <a:lnTo>
                  <a:pt x="130809" y="284606"/>
                </a:lnTo>
                <a:lnTo>
                  <a:pt x="130809" y="280923"/>
                </a:lnTo>
                <a:close/>
              </a:path>
              <a:path w="130810" h="466089">
                <a:moveTo>
                  <a:pt x="3809" y="278383"/>
                </a:moveTo>
                <a:lnTo>
                  <a:pt x="0" y="278383"/>
                </a:lnTo>
                <a:lnTo>
                  <a:pt x="0" y="280669"/>
                </a:lnTo>
                <a:lnTo>
                  <a:pt x="3809" y="280669"/>
                </a:lnTo>
                <a:lnTo>
                  <a:pt x="3809" y="278383"/>
                </a:lnTo>
                <a:close/>
              </a:path>
              <a:path w="130810" h="466089">
                <a:moveTo>
                  <a:pt x="130809" y="278383"/>
                </a:moveTo>
                <a:lnTo>
                  <a:pt x="127000" y="278383"/>
                </a:lnTo>
                <a:lnTo>
                  <a:pt x="127000" y="280669"/>
                </a:lnTo>
                <a:lnTo>
                  <a:pt x="130809" y="280669"/>
                </a:lnTo>
                <a:lnTo>
                  <a:pt x="130809" y="278383"/>
                </a:lnTo>
                <a:close/>
              </a:path>
              <a:path w="130810" h="466089">
                <a:moveTo>
                  <a:pt x="3809" y="274573"/>
                </a:moveTo>
                <a:lnTo>
                  <a:pt x="0" y="274573"/>
                </a:lnTo>
                <a:lnTo>
                  <a:pt x="0" y="278256"/>
                </a:lnTo>
                <a:lnTo>
                  <a:pt x="3809" y="278256"/>
                </a:lnTo>
                <a:lnTo>
                  <a:pt x="3809" y="274573"/>
                </a:lnTo>
                <a:close/>
              </a:path>
              <a:path w="130810" h="466089">
                <a:moveTo>
                  <a:pt x="130809" y="274573"/>
                </a:moveTo>
                <a:lnTo>
                  <a:pt x="127000" y="274573"/>
                </a:lnTo>
                <a:lnTo>
                  <a:pt x="127000" y="278256"/>
                </a:lnTo>
                <a:lnTo>
                  <a:pt x="130809" y="278256"/>
                </a:lnTo>
                <a:lnTo>
                  <a:pt x="130809" y="274573"/>
                </a:lnTo>
                <a:close/>
              </a:path>
              <a:path w="130810" h="466089">
                <a:moveTo>
                  <a:pt x="3809" y="272033"/>
                </a:moveTo>
                <a:lnTo>
                  <a:pt x="0" y="272033"/>
                </a:lnTo>
                <a:lnTo>
                  <a:pt x="0" y="274319"/>
                </a:lnTo>
                <a:lnTo>
                  <a:pt x="3809" y="274319"/>
                </a:lnTo>
                <a:lnTo>
                  <a:pt x="3809" y="272033"/>
                </a:lnTo>
                <a:close/>
              </a:path>
              <a:path w="130810" h="466089">
                <a:moveTo>
                  <a:pt x="130809" y="272033"/>
                </a:moveTo>
                <a:lnTo>
                  <a:pt x="127000" y="272033"/>
                </a:lnTo>
                <a:lnTo>
                  <a:pt x="127000" y="274319"/>
                </a:lnTo>
                <a:lnTo>
                  <a:pt x="130809" y="274319"/>
                </a:lnTo>
                <a:lnTo>
                  <a:pt x="130809" y="272033"/>
                </a:lnTo>
                <a:close/>
              </a:path>
              <a:path w="130810" h="466089">
                <a:moveTo>
                  <a:pt x="3809" y="268223"/>
                </a:moveTo>
                <a:lnTo>
                  <a:pt x="0" y="268223"/>
                </a:lnTo>
                <a:lnTo>
                  <a:pt x="0" y="271906"/>
                </a:lnTo>
                <a:lnTo>
                  <a:pt x="3809" y="271906"/>
                </a:lnTo>
                <a:lnTo>
                  <a:pt x="3809" y="268223"/>
                </a:lnTo>
                <a:close/>
              </a:path>
              <a:path w="130810" h="466089">
                <a:moveTo>
                  <a:pt x="130809" y="268223"/>
                </a:moveTo>
                <a:lnTo>
                  <a:pt x="127000" y="268223"/>
                </a:lnTo>
                <a:lnTo>
                  <a:pt x="127000" y="271906"/>
                </a:lnTo>
                <a:lnTo>
                  <a:pt x="130809" y="271906"/>
                </a:lnTo>
                <a:lnTo>
                  <a:pt x="130809" y="268223"/>
                </a:lnTo>
                <a:close/>
              </a:path>
              <a:path w="130810" h="466089">
                <a:moveTo>
                  <a:pt x="3809" y="265683"/>
                </a:moveTo>
                <a:lnTo>
                  <a:pt x="0" y="265683"/>
                </a:lnTo>
                <a:lnTo>
                  <a:pt x="0" y="267969"/>
                </a:lnTo>
                <a:lnTo>
                  <a:pt x="3809" y="267969"/>
                </a:lnTo>
                <a:lnTo>
                  <a:pt x="3809" y="265683"/>
                </a:lnTo>
                <a:close/>
              </a:path>
              <a:path w="130810" h="466089">
                <a:moveTo>
                  <a:pt x="130809" y="265683"/>
                </a:moveTo>
                <a:lnTo>
                  <a:pt x="127000" y="265683"/>
                </a:lnTo>
                <a:lnTo>
                  <a:pt x="127000" y="267969"/>
                </a:lnTo>
                <a:lnTo>
                  <a:pt x="130809" y="267969"/>
                </a:lnTo>
                <a:lnTo>
                  <a:pt x="130809" y="265683"/>
                </a:lnTo>
                <a:close/>
              </a:path>
              <a:path w="130810" h="466089">
                <a:moveTo>
                  <a:pt x="3809" y="261873"/>
                </a:moveTo>
                <a:lnTo>
                  <a:pt x="0" y="261873"/>
                </a:lnTo>
                <a:lnTo>
                  <a:pt x="0" y="265556"/>
                </a:lnTo>
                <a:lnTo>
                  <a:pt x="3809" y="265556"/>
                </a:lnTo>
                <a:lnTo>
                  <a:pt x="3809" y="261873"/>
                </a:lnTo>
                <a:close/>
              </a:path>
              <a:path w="130810" h="466089">
                <a:moveTo>
                  <a:pt x="130809" y="261873"/>
                </a:moveTo>
                <a:lnTo>
                  <a:pt x="127000" y="261873"/>
                </a:lnTo>
                <a:lnTo>
                  <a:pt x="127000" y="265556"/>
                </a:lnTo>
                <a:lnTo>
                  <a:pt x="130809" y="265556"/>
                </a:lnTo>
                <a:lnTo>
                  <a:pt x="130809" y="261873"/>
                </a:lnTo>
                <a:close/>
              </a:path>
              <a:path w="130810" h="466089">
                <a:moveTo>
                  <a:pt x="3809" y="259333"/>
                </a:moveTo>
                <a:lnTo>
                  <a:pt x="0" y="259333"/>
                </a:lnTo>
                <a:lnTo>
                  <a:pt x="0" y="261619"/>
                </a:lnTo>
                <a:lnTo>
                  <a:pt x="3809" y="261619"/>
                </a:lnTo>
                <a:lnTo>
                  <a:pt x="3809" y="259333"/>
                </a:lnTo>
                <a:close/>
              </a:path>
              <a:path w="130810" h="466089">
                <a:moveTo>
                  <a:pt x="130809" y="259333"/>
                </a:moveTo>
                <a:lnTo>
                  <a:pt x="127000" y="259333"/>
                </a:lnTo>
                <a:lnTo>
                  <a:pt x="127000" y="261619"/>
                </a:lnTo>
                <a:lnTo>
                  <a:pt x="130809" y="261619"/>
                </a:lnTo>
                <a:lnTo>
                  <a:pt x="130809" y="259333"/>
                </a:lnTo>
                <a:close/>
              </a:path>
              <a:path w="130810" h="466089">
                <a:moveTo>
                  <a:pt x="3809" y="255523"/>
                </a:moveTo>
                <a:lnTo>
                  <a:pt x="0" y="255523"/>
                </a:lnTo>
                <a:lnTo>
                  <a:pt x="0" y="259206"/>
                </a:lnTo>
                <a:lnTo>
                  <a:pt x="3809" y="259206"/>
                </a:lnTo>
                <a:lnTo>
                  <a:pt x="3809" y="255523"/>
                </a:lnTo>
                <a:close/>
              </a:path>
              <a:path w="130810" h="466089">
                <a:moveTo>
                  <a:pt x="130809" y="255523"/>
                </a:moveTo>
                <a:lnTo>
                  <a:pt x="127000" y="255523"/>
                </a:lnTo>
                <a:lnTo>
                  <a:pt x="127000" y="259206"/>
                </a:lnTo>
                <a:lnTo>
                  <a:pt x="130809" y="259206"/>
                </a:lnTo>
                <a:lnTo>
                  <a:pt x="130809" y="255523"/>
                </a:lnTo>
                <a:close/>
              </a:path>
              <a:path w="130810" h="466089">
                <a:moveTo>
                  <a:pt x="3809" y="246633"/>
                </a:moveTo>
                <a:lnTo>
                  <a:pt x="0" y="246633"/>
                </a:lnTo>
                <a:lnTo>
                  <a:pt x="0" y="255269"/>
                </a:lnTo>
                <a:lnTo>
                  <a:pt x="3809" y="255269"/>
                </a:lnTo>
                <a:lnTo>
                  <a:pt x="3809" y="246633"/>
                </a:lnTo>
                <a:close/>
              </a:path>
              <a:path w="130810" h="466089">
                <a:moveTo>
                  <a:pt x="130809" y="246633"/>
                </a:moveTo>
                <a:lnTo>
                  <a:pt x="127000" y="246633"/>
                </a:lnTo>
                <a:lnTo>
                  <a:pt x="127000" y="255269"/>
                </a:lnTo>
                <a:lnTo>
                  <a:pt x="130809" y="255269"/>
                </a:lnTo>
                <a:lnTo>
                  <a:pt x="130809" y="246633"/>
                </a:lnTo>
                <a:close/>
              </a:path>
              <a:path w="130810" h="466089">
                <a:moveTo>
                  <a:pt x="3809" y="242823"/>
                </a:moveTo>
                <a:lnTo>
                  <a:pt x="0" y="242823"/>
                </a:lnTo>
                <a:lnTo>
                  <a:pt x="0" y="246506"/>
                </a:lnTo>
                <a:lnTo>
                  <a:pt x="3809" y="246506"/>
                </a:lnTo>
                <a:lnTo>
                  <a:pt x="3809" y="242823"/>
                </a:lnTo>
                <a:close/>
              </a:path>
              <a:path w="130810" h="466089">
                <a:moveTo>
                  <a:pt x="130809" y="242823"/>
                </a:moveTo>
                <a:lnTo>
                  <a:pt x="127000" y="242823"/>
                </a:lnTo>
                <a:lnTo>
                  <a:pt x="127000" y="246506"/>
                </a:lnTo>
                <a:lnTo>
                  <a:pt x="130809" y="246506"/>
                </a:lnTo>
                <a:lnTo>
                  <a:pt x="130809" y="242823"/>
                </a:lnTo>
                <a:close/>
              </a:path>
              <a:path w="130810" h="466089">
                <a:moveTo>
                  <a:pt x="3809" y="240283"/>
                </a:moveTo>
                <a:lnTo>
                  <a:pt x="0" y="240283"/>
                </a:lnTo>
                <a:lnTo>
                  <a:pt x="0" y="242569"/>
                </a:lnTo>
                <a:lnTo>
                  <a:pt x="3809" y="242569"/>
                </a:lnTo>
                <a:lnTo>
                  <a:pt x="3809" y="240283"/>
                </a:lnTo>
                <a:close/>
              </a:path>
              <a:path w="130810" h="466089">
                <a:moveTo>
                  <a:pt x="130809" y="240283"/>
                </a:moveTo>
                <a:lnTo>
                  <a:pt x="127000" y="240283"/>
                </a:lnTo>
                <a:lnTo>
                  <a:pt x="127000" y="242569"/>
                </a:lnTo>
                <a:lnTo>
                  <a:pt x="130809" y="242569"/>
                </a:lnTo>
                <a:lnTo>
                  <a:pt x="130809" y="240283"/>
                </a:lnTo>
                <a:close/>
              </a:path>
              <a:path w="130810" h="466089">
                <a:moveTo>
                  <a:pt x="3809" y="237743"/>
                </a:moveTo>
                <a:lnTo>
                  <a:pt x="0" y="237743"/>
                </a:lnTo>
                <a:lnTo>
                  <a:pt x="0" y="240156"/>
                </a:lnTo>
                <a:lnTo>
                  <a:pt x="3809" y="240156"/>
                </a:lnTo>
                <a:lnTo>
                  <a:pt x="3809" y="237743"/>
                </a:lnTo>
                <a:close/>
              </a:path>
              <a:path w="130810" h="466089">
                <a:moveTo>
                  <a:pt x="130809" y="237743"/>
                </a:moveTo>
                <a:lnTo>
                  <a:pt x="127000" y="237743"/>
                </a:lnTo>
                <a:lnTo>
                  <a:pt x="127000" y="240156"/>
                </a:lnTo>
                <a:lnTo>
                  <a:pt x="130809" y="240156"/>
                </a:lnTo>
                <a:lnTo>
                  <a:pt x="130809" y="237743"/>
                </a:lnTo>
                <a:close/>
              </a:path>
              <a:path w="130810" h="466089">
                <a:moveTo>
                  <a:pt x="3809" y="307340"/>
                </a:moveTo>
                <a:lnTo>
                  <a:pt x="0" y="30734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07340"/>
                </a:lnTo>
                <a:close/>
              </a:path>
              <a:path w="130810" h="466089">
                <a:moveTo>
                  <a:pt x="130809" y="307340"/>
                </a:moveTo>
                <a:lnTo>
                  <a:pt x="127000" y="307340"/>
                </a:lnTo>
                <a:lnTo>
                  <a:pt x="127000" y="345439"/>
                </a:lnTo>
                <a:lnTo>
                  <a:pt x="130809" y="345439"/>
                </a:lnTo>
                <a:lnTo>
                  <a:pt x="130809" y="307340"/>
                </a:lnTo>
                <a:close/>
              </a:path>
              <a:path w="130810" h="466089">
                <a:moveTo>
                  <a:pt x="2539" y="464819"/>
                </a:moveTo>
                <a:lnTo>
                  <a:pt x="1270" y="464819"/>
                </a:lnTo>
                <a:lnTo>
                  <a:pt x="1270" y="466089"/>
                </a:lnTo>
                <a:lnTo>
                  <a:pt x="2539" y="466089"/>
                </a:lnTo>
                <a:lnTo>
                  <a:pt x="2539" y="464819"/>
                </a:lnTo>
                <a:close/>
              </a:path>
              <a:path w="130810" h="466089">
                <a:moveTo>
                  <a:pt x="3809" y="463550"/>
                </a:moveTo>
                <a:lnTo>
                  <a:pt x="0" y="463550"/>
                </a:lnTo>
                <a:lnTo>
                  <a:pt x="0" y="464819"/>
                </a:lnTo>
                <a:lnTo>
                  <a:pt x="3809" y="464819"/>
                </a:lnTo>
                <a:lnTo>
                  <a:pt x="3809" y="463550"/>
                </a:lnTo>
                <a:close/>
              </a:path>
              <a:path w="130810" h="466089">
                <a:moveTo>
                  <a:pt x="3809" y="459739"/>
                </a:moveTo>
                <a:lnTo>
                  <a:pt x="0" y="459739"/>
                </a:lnTo>
                <a:lnTo>
                  <a:pt x="0" y="462279"/>
                </a:lnTo>
                <a:lnTo>
                  <a:pt x="3809" y="462279"/>
                </a:lnTo>
                <a:lnTo>
                  <a:pt x="3809" y="459739"/>
                </a:lnTo>
                <a:close/>
              </a:path>
              <a:path w="130810" h="466089">
                <a:moveTo>
                  <a:pt x="3809" y="457200"/>
                </a:moveTo>
                <a:lnTo>
                  <a:pt x="0" y="457200"/>
                </a:lnTo>
                <a:lnTo>
                  <a:pt x="0" y="458469"/>
                </a:lnTo>
                <a:lnTo>
                  <a:pt x="3809" y="458469"/>
                </a:lnTo>
                <a:lnTo>
                  <a:pt x="3809" y="457200"/>
                </a:lnTo>
                <a:close/>
              </a:path>
              <a:path w="130810" h="466089">
                <a:moveTo>
                  <a:pt x="3809" y="453389"/>
                </a:moveTo>
                <a:lnTo>
                  <a:pt x="0" y="453389"/>
                </a:lnTo>
                <a:lnTo>
                  <a:pt x="0" y="455929"/>
                </a:lnTo>
                <a:lnTo>
                  <a:pt x="3809" y="455929"/>
                </a:lnTo>
                <a:lnTo>
                  <a:pt x="3809" y="453389"/>
                </a:lnTo>
                <a:close/>
              </a:path>
              <a:path w="130810" h="466089">
                <a:moveTo>
                  <a:pt x="3809" y="450850"/>
                </a:moveTo>
                <a:lnTo>
                  <a:pt x="0" y="450850"/>
                </a:lnTo>
                <a:lnTo>
                  <a:pt x="0" y="452119"/>
                </a:lnTo>
                <a:lnTo>
                  <a:pt x="3809" y="452119"/>
                </a:lnTo>
                <a:lnTo>
                  <a:pt x="3809" y="450850"/>
                </a:lnTo>
                <a:close/>
              </a:path>
              <a:path w="130810" h="466089">
                <a:moveTo>
                  <a:pt x="3809" y="447039"/>
                </a:moveTo>
                <a:lnTo>
                  <a:pt x="0" y="447039"/>
                </a:lnTo>
                <a:lnTo>
                  <a:pt x="0" y="449579"/>
                </a:lnTo>
                <a:lnTo>
                  <a:pt x="3809" y="449579"/>
                </a:lnTo>
                <a:lnTo>
                  <a:pt x="3809" y="447039"/>
                </a:lnTo>
                <a:close/>
              </a:path>
              <a:path w="130810" h="466089">
                <a:moveTo>
                  <a:pt x="3809" y="444500"/>
                </a:moveTo>
                <a:lnTo>
                  <a:pt x="0" y="444500"/>
                </a:lnTo>
                <a:lnTo>
                  <a:pt x="0" y="445769"/>
                </a:lnTo>
                <a:lnTo>
                  <a:pt x="3809" y="445769"/>
                </a:lnTo>
                <a:lnTo>
                  <a:pt x="3809" y="444500"/>
                </a:lnTo>
                <a:close/>
              </a:path>
              <a:path w="130810" h="466089">
                <a:moveTo>
                  <a:pt x="3809" y="440689"/>
                </a:moveTo>
                <a:lnTo>
                  <a:pt x="0" y="440689"/>
                </a:lnTo>
                <a:lnTo>
                  <a:pt x="0" y="443229"/>
                </a:lnTo>
                <a:lnTo>
                  <a:pt x="3809" y="443229"/>
                </a:lnTo>
                <a:lnTo>
                  <a:pt x="3809" y="440689"/>
                </a:lnTo>
                <a:close/>
              </a:path>
              <a:path w="130810" h="466089">
                <a:moveTo>
                  <a:pt x="3809" y="438150"/>
                </a:moveTo>
                <a:lnTo>
                  <a:pt x="0" y="438150"/>
                </a:lnTo>
                <a:lnTo>
                  <a:pt x="0" y="439419"/>
                </a:lnTo>
                <a:lnTo>
                  <a:pt x="3809" y="439419"/>
                </a:lnTo>
                <a:lnTo>
                  <a:pt x="3809" y="438150"/>
                </a:lnTo>
                <a:close/>
              </a:path>
              <a:path w="130810" h="466089">
                <a:moveTo>
                  <a:pt x="3809" y="434339"/>
                </a:moveTo>
                <a:lnTo>
                  <a:pt x="0" y="434339"/>
                </a:lnTo>
                <a:lnTo>
                  <a:pt x="0" y="436879"/>
                </a:lnTo>
                <a:lnTo>
                  <a:pt x="3809" y="436879"/>
                </a:lnTo>
                <a:lnTo>
                  <a:pt x="3809" y="434339"/>
                </a:lnTo>
                <a:close/>
              </a:path>
              <a:path w="130810" h="466089">
                <a:moveTo>
                  <a:pt x="3809" y="431800"/>
                </a:moveTo>
                <a:lnTo>
                  <a:pt x="0" y="431800"/>
                </a:lnTo>
                <a:lnTo>
                  <a:pt x="0" y="433069"/>
                </a:lnTo>
                <a:lnTo>
                  <a:pt x="3809" y="433069"/>
                </a:lnTo>
                <a:lnTo>
                  <a:pt x="3809" y="431800"/>
                </a:lnTo>
                <a:close/>
              </a:path>
              <a:path w="130810" h="466089">
                <a:moveTo>
                  <a:pt x="3809" y="427989"/>
                </a:moveTo>
                <a:lnTo>
                  <a:pt x="0" y="427989"/>
                </a:lnTo>
                <a:lnTo>
                  <a:pt x="0" y="430529"/>
                </a:lnTo>
                <a:lnTo>
                  <a:pt x="3809" y="430529"/>
                </a:lnTo>
                <a:lnTo>
                  <a:pt x="3809" y="427989"/>
                </a:lnTo>
                <a:close/>
              </a:path>
              <a:path w="130810" h="466089">
                <a:moveTo>
                  <a:pt x="3809" y="425450"/>
                </a:moveTo>
                <a:lnTo>
                  <a:pt x="0" y="425450"/>
                </a:lnTo>
                <a:lnTo>
                  <a:pt x="0" y="426719"/>
                </a:lnTo>
                <a:lnTo>
                  <a:pt x="3809" y="426719"/>
                </a:lnTo>
                <a:lnTo>
                  <a:pt x="3809" y="425450"/>
                </a:lnTo>
                <a:close/>
              </a:path>
              <a:path w="130810" h="466089">
                <a:moveTo>
                  <a:pt x="3809" y="421639"/>
                </a:moveTo>
                <a:lnTo>
                  <a:pt x="0" y="421639"/>
                </a:lnTo>
                <a:lnTo>
                  <a:pt x="0" y="424179"/>
                </a:lnTo>
                <a:lnTo>
                  <a:pt x="3809" y="424179"/>
                </a:lnTo>
                <a:lnTo>
                  <a:pt x="3809" y="421639"/>
                </a:lnTo>
                <a:close/>
              </a:path>
              <a:path w="130810" h="466089">
                <a:moveTo>
                  <a:pt x="3809" y="419100"/>
                </a:moveTo>
                <a:lnTo>
                  <a:pt x="0" y="419100"/>
                </a:lnTo>
                <a:lnTo>
                  <a:pt x="0" y="420369"/>
                </a:lnTo>
                <a:lnTo>
                  <a:pt x="3809" y="420369"/>
                </a:lnTo>
                <a:lnTo>
                  <a:pt x="3809" y="419100"/>
                </a:lnTo>
                <a:close/>
              </a:path>
              <a:path w="130810" h="466089">
                <a:moveTo>
                  <a:pt x="3809" y="415289"/>
                </a:moveTo>
                <a:lnTo>
                  <a:pt x="0" y="415289"/>
                </a:lnTo>
                <a:lnTo>
                  <a:pt x="0" y="417829"/>
                </a:lnTo>
                <a:lnTo>
                  <a:pt x="3809" y="417829"/>
                </a:lnTo>
                <a:lnTo>
                  <a:pt x="3809" y="415289"/>
                </a:lnTo>
                <a:close/>
              </a:path>
              <a:path w="130810" h="466089">
                <a:moveTo>
                  <a:pt x="3809" y="412750"/>
                </a:moveTo>
                <a:lnTo>
                  <a:pt x="0" y="412750"/>
                </a:lnTo>
                <a:lnTo>
                  <a:pt x="0" y="414019"/>
                </a:lnTo>
                <a:lnTo>
                  <a:pt x="3809" y="414019"/>
                </a:lnTo>
                <a:lnTo>
                  <a:pt x="3809" y="412750"/>
                </a:lnTo>
                <a:close/>
              </a:path>
              <a:path w="130810" h="466089">
                <a:moveTo>
                  <a:pt x="3809" y="408939"/>
                </a:moveTo>
                <a:lnTo>
                  <a:pt x="0" y="408939"/>
                </a:lnTo>
                <a:lnTo>
                  <a:pt x="0" y="411479"/>
                </a:lnTo>
                <a:lnTo>
                  <a:pt x="3809" y="411479"/>
                </a:lnTo>
                <a:lnTo>
                  <a:pt x="3809" y="408939"/>
                </a:lnTo>
                <a:close/>
              </a:path>
              <a:path w="130810" h="466089">
                <a:moveTo>
                  <a:pt x="3809" y="406526"/>
                </a:moveTo>
                <a:lnTo>
                  <a:pt x="0" y="406526"/>
                </a:lnTo>
                <a:lnTo>
                  <a:pt x="0" y="407669"/>
                </a:lnTo>
                <a:lnTo>
                  <a:pt x="3809" y="407669"/>
                </a:lnTo>
                <a:lnTo>
                  <a:pt x="3809" y="406526"/>
                </a:lnTo>
                <a:close/>
              </a:path>
              <a:path w="130810" h="466089">
                <a:moveTo>
                  <a:pt x="2539" y="401319"/>
                </a:moveTo>
                <a:lnTo>
                  <a:pt x="0" y="401319"/>
                </a:lnTo>
                <a:lnTo>
                  <a:pt x="0" y="405129"/>
                </a:lnTo>
                <a:lnTo>
                  <a:pt x="3809" y="405129"/>
                </a:lnTo>
                <a:lnTo>
                  <a:pt x="3809" y="402589"/>
                </a:lnTo>
                <a:lnTo>
                  <a:pt x="2539" y="402589"/>
                </a:lnTo>
                <a:lnTo>
                  <a:pt x="2539" y="401319"/>
                </a:lnTo>
                <a:close/>
              </a:path>
              <a:path w="130810" h="466089">
                <a:moveTo>
                  <a:pt x="129539" y="364489"/>
                </a:moveTo>
                <a:lnTo>
                  <a:pt x="127000" y="364489"/>
                </a:lnTo>
                <a:lnTo>
                  <a:pt x="127000" y="367029"/>
                </a:lnTo>
                <a:lnTo>
                  <a:pt x="129539" y="367029"/>
                </a:lnTo>
                <a:lnTo>
                  <a:pt x="129539" y="364489"/>
                </a:lnTo>
                <a:close/>
              </a:path>
              <a:path w="130810" h="466089">
                <a:moveTo>
                  <a:pt x="3809" y="362076"/>
                </a:moveTo>
                <a:lnTo>
                  <a:pt x="0" y="362076"/>
                </a:lnTo>
                <a:lnTo>
                  <a:pt x="0" y="363219"/>
                </a:lnTo>
                <a:lnTo>
                  <a:pt x="3809" y="363219"/>
                </a:lnTo>
                <a:lnTo>
                  <a:pt x="3809" y="362076"/>
                </a:lnTo>
                <a:close/>
              </a:path>
              <a:path w="130810" h="466089">
                <a:moveTo>
                  <a:pt x="130809" y="362076"/>
                </a:moveTo>
                <a:lnTo>
                  <a:pt x="127000" y="362076"/>
                </a:lnTo>
                <a:lnTo>
                  <a:pt x="127000" y="363219"/>
                </a:lnTo>
                <a:lnTo>
                  <a:pt x="130809" y="363219"/>
                </a:lnTo>
                <a:lnTo>
                  <a:pt x="130809" y="362076"/>
                </a:lnTo>
                <a:close/>
              </a:path>
              <a:path w="130810" h="466089">
                <a:moveTo>
                  <a:pt x="3809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3809" y="360679"/>
                </a:lnTo>
                <a:lnTo>
                  <a:pt x="3809" y="358139"/>
                </a:lnTo>
                <a:close/>
              </a:path>
              <a:path w="130810" h="466089">
                <a:moveTo>
                  <a:pt x="130809" y="358139"/>
                </a:moveTo>
                <a:lnTo>
                  <a:pt x="127000" y="358139"/>
                </a:lnTo>
                <a:lnTo>
                  <a:pt x="127000" y="360679"/>
                </a:lnTo>
                <a:lnTo>
                  <a:pt x="130809" y="360679"/>
                </a:lnTo>
                <a:lnTo>
                  <a:pt x="130809" y="358139"/>
                </a:lnTo>
                <a:close/>
              </a:path>
              <a:path w="130810" h="466089">
                <a:moveTo>
                  <a:pt x="3809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3809" y="356869"/>
                </a:lnTo>
                <a:lnTo>
                  <a:pt x="3809" y="355600"/>
                </a:lnTo>
                <a:close/>
              </a:path>
              <a:path w="130810" h="466089">
                <a:moveTo>
                  <a:pt x="130809" y="355600"/>
                </a:moveTo>
                <a:lnTo>
                  <a:pt x="127000" y="355600"/>
                </a:lnTo>
                <a:lnTo>
                  <a:pt x="127000" y="356869"/>
                </a:lnTo>
                <a:lnTo>
                  <a:pt x="130809" y="356869"/>
                </a:lnTo>
                <a:lnTo>
                  <a:pt x="130809" y="355600"/>
                </a:lnTo>
                <a:close/>
              </a:path>
              <a:path w="130810" h="466089">
                <a:moveTo>
                  <a:pt x="3809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3809" y="354329"/>
                </a:lnTo>
                <a:lnTo>
                  <a:pt x="3809" y="351789"/>
                </a:lnTo>
                <a:close/>
              </a:path>
              <a:path w="130810" h="466089">
                <a:moveTo>
                  <a:pt x="130809" y="351789"/>
                </a:moveTo>
                <a:lnTo>
                  <a:pt x="127000" y="351789"/>
                </a:lnTo>
                <a:lnTo>
                  <a:pt x="127000" y="354329"/>
                </a:lnTo>
                <a:lnTo>
                  <a:pt x="130809" y="354329"/>
                </a:lnTo>
                <a:lnTo>
                  <a:pt x="130809" y="351789"/>
                </a:lnTo>
                <a:close/>
              </a:path>
              <a:path w="130810" h="466089">
                <a:moveTo>
                  <a:pt x="3809" y="346710"/>
                </a:moveTo>
                <a:lnTo>
                  <a:pt x="0" y="346710"/>
                </a:lnTo>
                <a:lnTo>
                  <a:pt x="0" y="350519"/>
                </a:lnTo>
                <a:lnTo>
                  <a:pt x="3809" y="350519"/>
                </a:lnTo>
                <a:lnTo>
                  <a:pt x="3809" y="346710"/>
                </a:lnTo>
                <a:close/>
              </a:path>
              <a:path w="130810" h="466089">
                <a:moveTo>
                  <a:pt x="130809" y="346710"/>
                </a:moveTo>
                <a:lnTo>
                  <a:pt x="127000" y="346710"/>
                </a:lnTo>
                <a:lnTo>
                  <a:pt x="127000" y="350519"/>
                </a:lnTo>
                <a:lnTo>
                  <a:pt x="130809" y="350519"/>
                </a:lnTo>
                <a:lnTo>
                  <a:pt x="130809" y="346710"/>
                </a:lnTo>
                <a:close/>
              </a:path>
            </a:pathLst>
          </a:custGeom>
          <a:solidFill>
            <a:srgbClr val="63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3" name="bk object 4963"/>
          <p:cNvSpPr/>
          <p:nvPr/>
        </p:nvSpPr>
        <p:spPr>
          <a:xfrm>
            <a:off x="5770879" y="2984500"/>
            <a:ext cx="123189" cy="459740"/>
          </a:xfrm>
          <a:custGeom>
            <a:avLst/>
            <a:gdLst/>
            <a:ahLst/>
            <a:cxnLst/>
            <a:rect l="l" t="t" r="r" b="b"/>
            <a:pathLst>
              <a:path w="123189" h="459739">
                <a:moveTo>
                  <a:pt x="3810" y="26796"/>
                </a:moveTo>
                <a:lnTo>
                  <a:pt x="0" y="26796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26796"/>
                </a:lnTo>
                <a:close/>
              </a:path>
              <a:path w="123189" h="459739">
                <a:moveTo>
                  <a:pt x="3810" y="22987"/>
                </a:moveTo>
                <a:lnTo>
                  <a:pt x="0" y="22987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2987"/>
                </a:lnTo>
                <a:close/>
              </a:path>
              <a:path w="123189" h="459739">
                <a:moveTo>
                  <a:pt x="3810" y="20446"/>
                </a:moveTo>
                <a:lnTo>
                  <a:pt x="0" y="20446"/>
                </a:lnTo>
                <a:lnTo>
                  <a:pt x="0" y="22859"/>
                </a:lnTo>
                <a:lnTo>
                  <a:pt x="3810" y="22859"/>
                </a:lnTo>
                <a:lnTo>
                  <a:pt x="3810" y="20446"/>
                </a:lnTo>
                <a:close/>
              </a:path>
              <a:path w="123189" h="459739">
                <a:moveTo>
                  <a:pt x="3810" y="16637"/>
                </a:moveTo>
                <a:lnTo>
                  <a:pt x="0" y="16637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6637"/>
                </a:lnTo>
                <a:close/>
              </a:path>
              <a:path w="123189" h="459739">
                <a:moveTo>
                  <a:pt x="3810" y="14096"/>
                </a:moveTo>
                <a:lnTo>
                  <a:pt x="0" y="14096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4096"/>
                </a:lnTo>
                <a:close/>
              </a:path>
              <a:path w="123189" h="459739">
                <a:moveTo>
                  <a:pt x="3810" y="10287"/>
                </a:moveTo>
                <a:lnTo>
                  <a:pt x="0" y="10287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0287"/>
                </a:lnTo>
                <a:close/>
              </a:path>
              <a:path w="123189" h="459739">
                <a:moveTo>
                  <a:pt x="3810" y="7746"/>
                </a:moveTo>
                <a:lnTo>
                  <a:pt x="0" y="7746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746"/>
                </a:lnTo>
                <a:close/>
              </a:path>
              <a:path w="123189" h="459739">
                <a:moveTo>
                  <a:pt x="3810" y="3937"/>
                </a:moveTo>
                <a:lnTo>
                  <a:pt x="0" y="3937"/>
                </a:lnTo>
                <a:lnTo>
                  <a:pt x="0" y="7619"/>
                </a:lnTo>
                <a:lnTo>
                  <a:pt x="3810" y="7619"/>
                </a:lnTo>
                <a:lnTo>
                  <a:pt x="3810" y="3937"/>
                </a:lnTo>
                <a:close/>
              </a:path>
              <a:path w="123189" h="459739">
                <a:moveTo>
                  <a:pt x="63500" y="1396"/>
                </a:moveTo>
                <a:lnTo>
                  <a:pt x="0" y="1396"/>
                </a:lnTo>
                <a:lnTo>
                  <a:pt x="0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63500" y="2539"/>
                </a:lnTo>
                <a:lnTo>
                  <a:pt x="63500" y="1396"/>
                </a:lnTo>
                <a:close/>
              </a:path>
              <a:path w="123189" h="459739">
                <a:moveTo>
                  <a:pt x="6477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4770" y="1396"/>
                </a:lnTo>
                <a:lnTo>
                  <a:pt x="64770" y="0"/>
                </a:lnTo>
                <a:close/>
              </a:path>
              <a:path w="123189" h="459739">
                <a:moveTo>
                  <a:pt x="3810" y="36830"/>
                </a:moveTo>
                <a:lnTo>
                  <a:pt x="0" y="3683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36830"/>
                </a:lnTo>
                <a:close/>
              </a:path>
              <a:path w="123189" h="459739">
                <a:moveTo>
                  <a:pt x="3810" y="74930"/>
                </a:moveTo>
                <a:lnTo>
                  <a:pt x="0" y="7493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74930"/>
                </a:lnTo>
                <a:close/>
              </a:path>
              <a:path w="123189" h="459739">
                <a:moveTo>
                  <a:pt x="3810" y="87630"/>
                </a:moveTo>
                <a:lnTo>
                  <a:pt x="0" y="8763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87630"/>
                </a:lnTo>
                <a:close/>
              </a:path>
              <a:path w="123189" h="459739">
                <a:moveTo>
                  <a:pt x="3810" y="138430"/>
                </a:moveTo>
                <a:lnTo>
                  <a:pt x="0" y="1384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38430"/>
                </a:lnTo>
                <a:close/>
              </a:path>
              <a:path w="123189" h="459739">
                <a:moveTo>
                  <a:pt x="3810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195580"/>
                </a:lnTo>
                <a:close/>
              </a:path>
              <a:path w="123189" h="459739">
                <a:moveTo>
                  <a:pt x="123190" y="228600"/>
                </a:moveTo>
                <a:lnTo>
                  <a:pt x="121920" y="228600"/>
                </a:lnTo>
                <a:lnTo>
                  <a:pt x="121920" y="231139"/>
                </a:lnTo>
                <a:lnTo>
                  <a:pt x="120650" y="231139"/>
                </a:lnTo>
                <a:lnTo>
                  <a:pt x="120650" y="233679"/>
                </a:lnTo>
                <a:lnTo>
                  <a:pt x="123190" y="233679"/>
                </a:lnTo>
                <a:lnTo>
                  <a:pt x="123190" y="228600"/>
                </a:lnTo>
                <a:close/>
              </a:path>
              <a:path w="123189" h="459739">
                <a:moveTo>
                  <a:pt x="3810" y="289687"/>
                </a:moveTo>
                <a:lnTo>
                  <a:pt x="0" y="289687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89687"/>
                </a:lnTo>
                <a:close/>
              </a:path>
              <a:path w="123189" h="459739">
                <a:moveTo>
                  <a:pt x="123190" y="289687"/>
                </a:moveTo>
                <a:lnTo>
                  <a:pt x="119380" y="289687"/>
                </a:lnTo>
                <a:lnTo>
                  <a:pt x="119380" y="303529"/>
                </a:lnTo>
                <a:lnTo>
                  <a:pt x="123190" y="303529"/>
                </a:lnTo>
                <a:lnTo>
                  <a:pt x="123190" y="289687"/>
                </a:lnTo>
                <a:close/>
              </a:path>
              <a:path w="123189" h="459739">
                <a:moveTo>
                  <a:pt x="3810" y="287273"/>
                </a:moveTo>
                <a:lnTo>
                  <a:pt x="0" y="287273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7273"/>
                </a:lnTo>
                <a:close/>
              </a:path>
              <a:path w="123189" h="459739">
                <a:moveTo>
                  <a:pt x="123190" y="287273"/>
                </a:moveTo>
                <a:lnTo>
                  <a:pt x="119380" y="287273"/>
                </a:lnTo>
                <a:lnTo>
                  <a:pt x="119380" y="289559"/>
                </a:lnTo>
                <a:lnTo>
                  <a:pt x="123190" y="289559"/>
                </a:lnTo>
                <a:lnTo>
                  <a:pt x="123190" y="287273"/>
                </a:lnTo>
                <a:close/>
              </a:path>
              <a:path w="123189" h="459739">
                <a:moveTo>
                  <a:pt x="3810" y="283463"/>
                </a:moveTo>
                <a:lnTo>
                  <a:pt x="0" y="283463"/>
                </a:lnTo>
                <a:lnTo>
                  <a:pt x="0" y="287146"/>
                </a:lnTo>
                <a:lnTo>
                  <a:pt x="3810" y="287146"/>
                </a:lnTo>
                <a:lnTo>
                  <a:pt x="3810" y="283463"/>
                </a:lnTo>
                <a:close/>
              </a:path>
              <a:path w="123189" h="459739">
                <a:moveTo>
                  <a:pt x="123190" y="283463"/>
                </a:moveTo>
                <a:lnTo>
                  <a:pt x="119380" y="283463"/>
                </a:lnTo>
                <a:lnTo>
                  <a:pt x="119380" y="287146"/>
                </a:lnTo>
                <a:lnTo>
                  <a:pt x="123190" y="287146"/>
                </a:lnTo>
                <a:lnTo>
                  <a:pt x="123190" y="283463"/>
                </a:lnTo>
                <a:close/>
              </a:path>
              <a:path w="123189" h="459739">
                <a:moveTo>
                  <a:pt x="3810" y="280923"/>
                </a:moveTo>
                <a:lnTo>
                  <a:pt x="0" y="280923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0923"/>
                </a:lnTo>
                <a:close/>
              </a:path>
              <a:path w="123189" h="459739">
                <a:moveTo>
                  <a:pt x="123190" y="280923"/>
                </a:moveTo>
                <a:lnTo>
                  <a:pt x="119380" y="280923"/>
                </a:lnTo>
                <a:lnTo>
                  <a:pt x="119380" y="283209"/>
                </a:lnTo>
                <a:lnTo>
                  <a:pt x="123190" y="283209"/>
                </a:lnTo>
                <a:lnTo>
                  <a:pt x="123190" y="280923"/>
                </a:lnTo>
                <a:close/>
              </a:path>
              <a:path w="123189" h="459739">
                <a:moveTo>
                  <a:pt x="3810" y="277113"/>
                </a:moveTo>
                <a:lnTo>
                  <a:pt x="0" y="277113"/>
                </a:lnTo>
                <a:lnTo>
                  <a:pt x="0" y="280796"/>
                </a:lnTo>
                <a:lnTo>
                  <a:pt x="3810" y="280796"/>
                </a:lnTo>
                <a:lnTo>
                  <a:pt x="3810" y="277113"/>
                </a:lnTo>
                <a:close/>
              </a:path>
              <a:path w="123189" h="459739">
                <a:moveTo>
                  <a:pt x="123190" y="277113"/>
                </a:moveTo>
                <a:lnTo>
                  <a:pt x="119380" y="277113"/>
                </a:lnTo>
                <a:lnTo>
                  <a:pt x="119380" y="280796"/>
                </a:lnTo>
                <a:lnTo>
                  <a:pt x="123190" y="280796"/>
                </a:lnTo>
                <a:lnTo>
                  <a:pt x="123190" y="277113"/>
                </a:lnTo>
                <a:close/>
              </a:path>
              <a:path w="123189" h="459739">
                <a:moveTo>
                  <a:pt x="3810" y="274573"/>
                </a:moveTo>
                <a:lnTo>
                  <a:pt x="0" y="274573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74573"/>
                </a:lnTo>
                <a:close/>
              </a:path>
              <a:path w="123189" h="459739">
                <a:moveTo>
                  <a:pt x="123190" y="274573"/>
                </a:moveTo>
                <a:lnTo>
                  <a:pt x="119380" y="274573"/>
                </a:lnTo>
                <a:lnTo>
                  <a:pt x="119380" y="276859"/>
                </a:lnTo>
                <a:lnTo>
                  <a:pt x="123190" y="276859"/>
                </a:lnTo>
                <a:lnTo>
                  <a:pt x="123190" y="274573"/>
                </a:lnTo>
                <a:close/>
              </a:path>
              <a:path w="123189" h="459739">
                <a:moveTo>
                  <a:pt x="3810" y="270763"/>
                </a:moveTo>
                <a:lnTo>
                  <a:pt x="0" y="270763"/>
                </a:lnTo>
                <a:lnTo>
                  <a:pt x="0" y="274446"/>
                </a:lnTo>
                <a:lnTo>
                  <a:pt x="3810" y="274446"/>
                </a:lnTo>
                <a:lnTo>
                  <a:pt x="3810" y="270763"/>
                </a:lnTo>
                <a:close/>
              </a:path>
              <a:path w="123189" h="459739">
                <a:moveTo>
                  <a:pt x="123190" y="270763"/>
                </a:moveTo>
                <a:lnTo>
                  <a:pt x="119380" y="270763"/>
                </a:lnTo>
                <a:lnTo>
                  <a:pt x="119380" y="274446"/>
                </a:lnTo>
                <a:lnTo>
                  <a:pt x="123190" y="274446"/>
                </a:lnTo>
                <a:lnTo>
                  <a:pt x="123190" y="270763"/>
                </a:lnTo>
                <a:close/>
              </a:path>
              <a:path w="123189" h="459739">
                <a:moveTo>
                  <a:pt x="3810" y="268223"/>
                </a:moveTo>
                <a:lnTo>
                  <a:pt x="0" y="268223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8223"/>
                </a:lnTo>
                <a:close/>
              </a:path>
              <a:path w="123189" h="459739">
                <a:moveTo>
                  <a:pt x="123190" y="268223"/>
                </a:moveTo>
                <a:lnTo>
                  <a:pt x="119380" y="268223"/>
                </a:lnTo>
                <a:lnTo>
                  <a:pt x="119380" y="270509"/>
                </a:lnTo>
                <a:lnTo>
                  <a:pt x="123190" y="270509"/>
                </a:lnTo>
                <a:lnTo>
                  <a:pt x="123190" y="268223"/>
                </a:lnTo>
                <a:close/>
              </a:path>
              <a:path w="123189" h="459739">
                <a:moveTo>
                  <a:pt x="3810" y="264413"/>
                </a:moveTo>
                <a:lnTo>
                  <a:pt x="0" y="264413"/>
                </a:lnTo>
                <a:lnTo>
                  <a:pt x="0" y="268096"/>
                </a:lnTo>
                <a:lnTo>
                  <a:pt x="3810" y="268096"/>
                </a:lnTo>
                <a:lnTo>
                  <a:pt x="3810" y="264413"/>
                </a:lnTo>
                <a:close/>
              </a:path>
              <a:path w="123189" h="459739">
                <a:moveTo>
                  <a:pt x="123190" y="264413"/>
                </a:moveTo>
                <a:lnTo>
                  <a:pt x="119380" y="264413"/>
                </a:lnTo>
                <a:lnTo>
                  <a:pt x="119380" y="268096"/>
                </a:lnTo>
                <a:lnTo>
                  <a:pt x="123190" y="268096"/>
                </a:lnTo>
                <a:lnTo>
                  <a:pt x="123190" y="264413"/>
                </a:lnTo>
                <a:close/>
              </a:path>
              <a:path w="123189" h="459739">
                <a:moveTo>
                  <a:pt x="3810" y="261873"/>
                </a:moveTo>
                <a:lnTo>
                  <a:pt x="0" y="261873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61873"/>
                </a:lnTo>
                <a:close/>
              </a:path>
              <a:path w="123189" h="459739">
                <a:moveTo>
                  <a:pt x="123190" y="261873"/>
                </a:moveTo>
                <a:lnTo>
                  <a:pt x="119380" y="261873"/>
                </a:lnTo>
                <a:lnTo>
                  <a:pt x="119380" y="264159"/>
                </a:lnTo>
                <a:lnTo>
                  <a:pt x="123190" y="264159"/>
                </a:lnTo>
                <a:lnTo>
                  <a:pt x="123190" y="261873"/>
                </a:lnTo>
                <a:close/>
              </a:path>
              <a:path w="123189" h="459739">
                <a:moveTo>
                  <a:pt x="3810" y="258063"/>
                </a:moveTo>
                <a:lnTo>
                  <a:pt x="0" y="258063"/>
                </a:lnTo>
                <a:lnTo>
                  <a:pt x="0" y="261746"/>
                </a:lnTo>
                <a:lnTo>
                  <a:pt x="3810" y="261746"/>
                </a:lnTo>
                <a:lnTo>
                  <a:pt x="3810" y="258063"/>
                </a:lnTo>
                <a:close/>
              </a:path>
              <a:path w="123189" h="459739">
                <a:moveTo>
                  <a:pt x="123190" y="258063"/>
                </a:moveTo>
                <a:lnTo>
                  <a:pt x="119380" y="258063"/>
                </a:lnTo>
                <a:lnTo>
                  <a:pt x="119380" y="261746"/>
                </a:lnTo>
                <a:lnTo>
                  <a:pt x="123190" y="261746"/>
                </a:lnTo>
                <a:lnTo>
                  <a:pt x="123190" y="258063"/>
                </a:lnTo>
                <a:close/>
              </a:path>
              <a:path w="123189" h="459739">
                <a:moveTo>
                  <a:pt x="3810" y="255523"/>
                </a:moveTo>
                <a:lnTo>
                  <a:pt x="0" y="255523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5523"/>
                </a:lnTo>
                <a:close/>
              </a:path>
              <a:path w="123189" h="459739">
                <a:moveTo>
                  <a:pt x="123190" y="255523"/>
                </a:moveTo>
                <a:lnTo>
                  <a:pt x="119380" y="255523"/>
                </a:lnTo>
                <a:lnTo>
                  <a:pt x="119380" y="257809"/>
                </a:lnTo>
                <a:lnTo>
                  <a:pt x="123190" y="257809"/>
                </a:lnTo>
                <a:lnTo>
                  <a:pt x="123190" y="255523"/>
                </a:lnTo>
                <a:close/>
              </a:path>
              <a:path w="123189" h="459739">
                <a:moveTo>
                  <a:pt x="3810" y="251713"/>
                </a:moveTo>
                <a:lnTo>
                  <a:pt x="0" y="251713"/>
                </a:lnTo>
                <a:lnTo>
                  <a:pt x="0" y="255396"/>
                </a:lnTo>
                <a:lnTo>
                  <a:pt x="3810" y="255396"/>
                </a:lnTo>
                <a:lnTo>
                  <a:pt x="3810" y="251713"/>
                </a:lnTo>
                <a:close/>
              </a:path>
              <a:path w="123189" h="459739">
                <a:moveTo>
                  <a:pt x="123190" y="251713"/>
                </a:moveTo>
                <a:lnTo>
                  <a:pt x="119380" y="251713"/>
                </a:lnTo>
                <a:lnTo>
                  <a:pt x="119380" y="255396"/>
                </a:lnTo>
                <a:lnTo>
                  <a:pt x="123190" y="255396"/>
                </a:lnTo>
                <a:lnTo>
                  <a:pt x="123190" y="251713"/>
                </a:lnTo>
                <a:close/>
              </a:path>
              <a:path w="123189" h="459739">
                <a:moveTo>
                  <a:pt x="3810" y="242823"/>
                </a:moveTo>
                <a:lnTo>
                  <a:pt x="0" y="242823"/>
                </a:lnTo>
                <a:lnTo>
                  <a:pt x="0" y="251459"/>
                </a:lnTo>
                <a:lnTo>
                  <a:pt x="3810" y="251459"/>
                </a:lnTo>
                <a:lnTo>
                  <a:pt x="3810" y="242823"/>
                </a:lnTo>
                <a:close/>
              </a:path>
              <a:path w="123189" h="459739">
                <a:moveTo>
                  <a:pt x="123190" y="242823"/>
                </a:moveTo>
                <a:lnTo>
                  <a:pt x="119380" y="242823"/>
                </a:lnTo>
                <a:lnTo>
                  <a:pt x="119380" y="251459"/>
                </a:lnTo>
                <a:lnTo>
                  <a:pt x="123190" y="251459"/>
                </a:lnTo>
                <a:lnTo>
                  <a:pt x="123190" y="242823"/>
                </a:lnTo>
                <a:close/>
              </a:path>
              <a:path w="123189" h="459739">
                <a:moveTo>
                  <a:pt x="3810" y="239013"/>
                </a:moveTo>
                <a:lnTo>
                  <a:pt x="0" y="239013"/>
                </a:lnTo>
                <a:lnTo>
                  <a:pt x="0" y="242696"/>
                </a:lnTo>
                <a:lnTo>
                  <a:pt x="3810" y="242696"/>
                </a:lnTo>
                <a:lnTo>
                  <a:pt x="3810" y="239013"/>
                </a:lnTo>
                <a:close/>
              </a:path>
              <a:path w="123189" h="459739">
                <a:moveTo>
                  <a:pt x="123190" y="239013"/>
                </a:moveTo>
                <a:lnTo>
                  <a:pt x="119380" y="239013"/>
                </a:lnTo>
                <a:lnTo>
                  <a:pt x="119380" y="242696"/>
                </a:lnTo>
                <a:lnTo>
                  <a:pt x="123190" y="242696"/>
                </a:lnTo>
                <a:lnTo>
                  <a:pt x="123190" y="239013"/>
                </a:lnTo>
                <a:close/>
              </a:path>
              <a:path w="123189" h="459739">
                <a:moveTo>
                  <a:pt x="3810" y="236473"/>
                </a:moveTo>
                <a:lnTo>
                  <a:pt x="0" y="236473"/>
                </a:lnTo>
                <a:lnTo>
                  <a:pt x="0" y="238759"/>
                </a:lnTo>
                <a:lnTo>
                  <a:pt x="3810" y="238759"/>
                </a:lnTo>
                <a:lnTo>
                  <a:pt x="3810" y="236473"/>
                </a:lnTo>
                <a:close/>
              </a:path>
              <a:path w="123189" h="459739">
                <a:moveTo>
                  <a:pt x="123190" y="236473"/>
                </a:moveTo>
                <a:lnTo>
                  <a:pt x="119380" y="236473"/>
                </a:lnTo>
                <a:lnTo>
                  <a:pt x="119380" y="238759"/>
                </a:lnTo>
                <a:lnTo>
                  <a:pt x="123190" y="238759"/>
                </a:lnTo>
                <a:lnTo>
                  <a:pt x="123190" y="236473"/>
                </a:lnTo>
                <a:close/>
              </a:path>
              <a:path w="123189" h="459739">
                <a:moveTo>
                  <a:pt x="3810" y="233933"/>
                </a:moveTo>
                <a:lnTo>
                  <a:pt x="0" y="233933"/>
                </a:lnTo>
                <a:lnTo>
                  <a:pt x="0" y="236346"/>
                </a:lnTo>
                <a:lnTo>
                  <a:pt x="3810" y="236346"/>
                </a:lnTo>
                <a:lnTo>
                  <a:pt x="3810" y="233933"/>
                </a:lnTo>
                <a:close/>
              </a:path>
              <a:path w="123189" h="459739">
                <a:moveTo>
                  <a:pt x="123190" y="233933"/>
                </a:moveTo>
                <a:lnTo>
                  <a:pt x="119380" y="233933"/>
                </a:lnTo>
                <a:lnTo>
                  <a:pt x="119380" y="236346"/>
                </a:lnTo>
                <a:lnTo>
                  <a:pt x="123190" y="236346"/>
                </a:lnTo>
                <a:lnTo>
                  <a:pt x="123190" y="233933"/>
                </a:lnTo>
                <a:close/>
              </a:path>
              <a:path w="123189" h="459739">
                <a:moveTo>
                  <a:pt x="3810" y="303530"/>
                </a:moveTo>
                <a:lnTo>
                  <a:pt x="0" y="30353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03530"/>
                </a:lnTo>
                <a:close/>
              </a:path>
              <a:path w="123189" h="459739">
                <a:moveTo>
                  <a:pt x="123190" y="303530"/>
                </a:moveTo>
                <a:lnTo>
                  <a:pt x="119380" y="303530"/>
                </a:lnTo>
                <a:lnTo>
                  <a:pt x="119380" y="341629"/>
                </a:lnTo>
                <a:lnTo>
                  <a:pt x="123190" y="341629"/>
                </a:lnTo>
                <a:lnTo>
                  <a:pt x="123190" y="303530"/>
                </a:lnTo>
                <a:close/>
              </a:path>
              <a:path w="123189" h="459739">
                <a:moveTo>
                  <a:pt x="3810" y="455929"/>
                </a:moveTo>
                <a:lnTo>
                  <a:pt x="0" y="455929"/>
                </a:lnTo>
                <a:lnTo>
                  <a:pt x="0" y="459739"/>
                </a:lnTo>
                <a:lnTo>
                  <a:pt x="1270" y="459739"/>
                </a:lnTo>
                <a:lnTo>
                  <a:pt x="1270" y="458469"/>
                </a:lnTo>
                <a:lnTo>
                  <a:pt x="3810" y="458469"/>
                </a:lnTo>
                <a:lnTo>
                  <a:pt x="3810" y="455929"/>
                </a:lnTo>
                <a:close/>
              </a:path>
              <a:path w="123189" h="459739">
                <a:moveTo>
                  <a:pt x="3810" y="453389"/>
                </a:moveTo>
                <a:lnTo>
                  <a:pt x="0" y="453389"/>
                </a:lnTo>
                <a:lnTo>
                  <a:pt x="0" y="454659"/>
                </a:lnTo>
                <a:lnTo>
                  <a:pt x="3810" y="454659"/>
                </a:lnTo>
                <a:lnTo>
                  <a:pt x="3810" y="453389"/>
                </a:lnTo>
                <a:close/>
              </a:path>
              <a:path w="123189" h="459739">
                <a:moveTo>
                  <a:pt x="3810" y="449579"/>
                </a:moveTo>
                <a:lnTo>
                  <a:pt x="0" y="44957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9579"/>
                </a:lnTo>
                <a:close/>
              </a:path>
              <a:path w="123189" h="459739">
                <a:moveTo>
                  <a:pt x="3810" y="447039"/>
                </a:moveTo>
                <a:lnTo>
                  <a:pt x="0" y="447039"/>
                </a:lnTo>
                <a:lnTo>
                  <a:pt x="0" y="448309"/>
                </a:lnTo>
                <a:lnTo>
                  <a:pt x="3810" y="448309"/>
                </a:lnTo>
                <a:lnTo>
                  <a:pt x="3810" y="447039"/>
                </a:lnTo>
                <a:close/>
              </a:path>
              <a:path w="123189" h="459739">
                <a:moveTo>
                  <a:pt x="3810" y="443229"/>
                </a:moveTo>
                <a:lnTo>
                  <a:pt x="0" y="44322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43229"/>
                </a:lnTo>
                <a:close/>
              </a:path>
              <a:path w="123189" h="459739">
                <a:moveTo>
                  <a:pt x="3810" y="440689"/>
                </a:moveTo>
                <a:lnTo>
                  <a:pt x="0" y="440689"/>
                </a:lnTo>
                <a:lnTo>
                  <a:pt x="0" y="441959"/>
                </a:lnTo>
                <a:lnTo>
                  <a:pt x="3810" y="441959"/>
                </a:lnTo>
                <a:lnTo>
                  <a:pt x="3810" y="440689"/>
                </a:lnTo>
                <a:close/>
              </a:path>
              <a:path w="123189" h="459739">
                <a:moveTo>
                  <a:pt x="3810" y="436879"/>
                </a:moveTo>
                <a:lnTo>
                  <a:pt x="0" y="43687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6879"/>
                </a:lnTo>
                <a:close/>
              </a:path>
              <a:path w="123189" h="459739">
                <a:moveTo>
                  <a:pt x="3810" y="434339"/>
                </a:moveTo>
                <a:lnTo>
                  <a:pt x="0" y="434339"/>
                </a:lnTo>
                <a:lnTo>
                  <a:pt x="0" y="435609"/>
                </a:lnTo>
                <a:lnTo>
                  <a:pt x="3810" y="435609"/>
                </a:lnTo>
                <a:lnTo>
                  <a:pt x="3810" y="434339"/>
                </a:lnTo>
                <a:close/>
              </a:path>
              <a:path w="123189" h="459739">
                <a:moveTo>
                  <a:pt x="3810" y="430529"/>
                </a:moveTo>
                <a:lnTo>
                  <a:pt x="0" y="43052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30529"/>
                </a:lnTo>
                <a:close/>
              </a:path>
              <a:path w="123189" h="459739">
                <a:moveTo>
                  <a:pt x="3810" y="427989"/>
                </a:moveTo>
                <a:lnTo>
                  <a:pt x="0" y="427989"/>
                </a:lnTo>
                <a:lnTo>
                  <a:pt x="0" y="429259"/>
                </a:lnTo>
                <a:lnTo>
                  <a:pt x="3810" y="429259"/>
                </a:lnTo>
                <a:lnTo>
                  <a:pt x="3810" y="427989"/>
                </a:lnTo>
                <a:close/>
              </a:path>
              <a:path w="123189" h="459739">
                <a:moveTo>
                  <a:pt x="3810" y="424179"/>
                </a:moveTo>
                <a:lnTo>
                  <a:pt x="0" y="42417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4179"/>
                </a:lnTo>
                <a:close/>
              </a:path>
              <a:path w="123189" h="459739">
                <a:moveTo>
                  <a:pt x="3810" y="421639"/>
                </a:moveTo>
                <a:lnTo>
                  <a:pt x="0" y="421639"/>
                </a:lnTo>
                <a:lnTo>
                  <a:pt x="0" y="422909"/>
                </a:lnTo>
                <a:lnTo>
                  <a:pt x="3810" y="422909"/>
                </a:lnTo>
                <a:lnTo>
                  <a:pt x="3810" y="421639"/>
                </a:lnTo>
                <a:close/>
              </a:path>
              <a:path w="123189" h="459739">
                <a:moveTo>
                  <a:pt x="3810" y="417829"/>
                </a:moveTo>
                <a:lnTo>
                  <a:pt x="0" y="41782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7829"/>
                </a:lnTo>
                <a:close/>
              </a:path>
              <a:path w="123189" h="459739">
                <a:moveTo>
                  <a:pt x="3810" y="415289"/>
                </a:moveTo>
                <a:lnTo>
                  <a:pt x="0" y="415289"/>
                </a:lnTo>
                <a:lnTo>
                  <a:pt x="0" y="416559"/>
                </a:lnTo>
                <a:lnTo>
                  <a:pt x="3810" y="416559"/>
                </a:lnTo>
                <a:lnTo>
                  <a:pt x="3810" y="415289"/>
                </a:lnTo>
                <a:close/>
              </a:path>
              <a:path w="123189" h="459739">
                <a:moveTo>
                  <a:pt x="3810" y="411479"/>
                </a:moveTo>
                <a:lnTo>
                  <a:pt x="0" y="41147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11479"/>
                </a:lnTo>
                <a:close/>
              </a:path>
              <a:path w="123189" h="459739">
                <a:moveTo>
                  <a:pt x="3810" y="408939"/>
                </a:moveTo>
                <a:lnTo>
                  <a:pt x="0" y="408939"/>
                </a:lnTo>
                <a:lnTo>
                  <a:pt x="0" y="410209"/>
                </a:lnTo>
                <a:lnTo>
                  <a:pt x="3810" y="410209"/>
                </a:lnTo>
                <a:lnTo>
                  <a:pt x="3810" y="408939"/>
                </a:lnTo>
                <a:close/>
              </a:path>
              <a:path w="123189" h="459739">
                <a:moveTo>
                  <a:pt x="3810" y="405129"/>
                </a:moveTo>
                <a:lnTo>
                  <a:pt x="0" y="40512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5129"/>
                </a:lnTo>
                <a:close/>
              </a:path>
              <a:path w="123189" h="459739">
                <a:moveTo>
                  <a:pt x="3810" y="402589"/>
                </a:moveTo>
                <a:lnTo>
                  <a:pt x="0" y="402589"/>
                </a:lnTo>
                <a:lnTo>
                  <a:pt x="0" y="403859"/>
                </a:lnTo>
                <a:lnTo>
                  <a:pt x="3810" y="403859"/>
                </a:lnTo>
                <a:lnTo>
                  <a:pt x="3810" y="402589"/>
                </a:lnTo>
                <a:close/>
              </a:path>
              <a:path w="123189" h="459739">
                <a:moveTo>
                  <a:pt x="3810" y="398779"/>
                </a:moveTo>
                <a:lnTo>
                  <a:pt x="0" y="39877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8779"/>
                </a:lnTo>
                <a:close/>
              </a:path>
              <a:path w="123189" h="459739">
                <a:moveTo>
                  <a:pt x="2540" y="394969"/>
                </a:moveTo>
                <a:lnTo>
                  <a:pt x="0" y="394969"/>
                </a:lnTo>
                <a:lnTo>
                  <a:pt x="0" y="397509"/>
                </a:lnTo>
                <a:lnTo>
                  <a:pt x="3810" y="397509"/>
                </a:lnTo>
                <a:lnTo>
                  <a:pt x="3810" y="396366"/>
                </a:lnTo>
                <a:lnTo>
                  <a:pt x="2540" y="396366"/>
                </a:lnTo>
                <a:lnTo>
                  <a:pt x="2540" y="394969"/>
                </a:lnTo>
                <a:close/>
              </a:path>
              <a:path w="123189" h="459739">
                <a:moveTo>
                  <a:pt x="121920" y="364616"/>
                </a:moveTo>
                <a:lnTo>
                  <a:pt x="119380" y="364616"/>
                </a:lnTo>
                <a:lnTo>
                  <a:pt x="119380" y="367029"/>
                </a:lnTo>
                <a:lnTo>
                  <a:pt x="120650" y="367029"/>
                </a:lnTo>
                <a:lnTo>
                  <a:pt x="120650" y="365759"/>
                </a:lnTo>
                <a:lnTo>
                  <a:pt x="121920" y="365759"/>
                </a:lnTo>
                <a:lnTo>
                  <a:pt x="121920" y="364616"/>
                </a:lnTo>
                <a:close/>
              </a:path>
              <a:path w="123189" h="459739">
                <a:moveTo>
                  <a:pt x="123190" y="360679"/>
                </a:moveTo>
                <a:lnTo>
                  <a:pt x="119380" y="360679"/>
                </a:lnTo>
                <a:lnTo>
                  <a:pt x="119380" y="363219"/>
                </a:lnTo>
                <a:lnTo>
                  <a:pt x="121920" y="363219"/>
                </a:lnTo>
                <a:lnTo>
                  <a:pt x="121920" y="364616"/>
                </a:lnTo>
                <a:lnTo>
                  <a:pt x="123190" y="364616"/>
                </a:lnTo>
                <a:lnTo>
                  <a:pt x="123190" y="360679"/>
                </a:lnTo>
                <a:close/>
              </a:path>
              <a:path w="123189" h="459739">
                <a:moveTo>
                  <a:pt x="3810" y="358266"/>
                </a:moveTo>
                <a:lnTo>
                  <a:pt x="0" y="358266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8266"/>
                </a:lnTo>
                <a:close/>
              </a:path>
              <a:path w="123189" h="459739">
                <a:moveTo>
                  <a:pt x="123190" y="358266"/>
                </a:moveTo>
                <a:lnTo>
                  <a:pt x="119380" y="358266"/>
                </a:lnTo>
                <a:lnTo>
                  <a:pt x="119380" y="359409"/>
                </a:lnTo>
                <a:lnTo>
                  <a:pt x="123190" y="359409"/>
                </a:lnTo>
                <a:lnTo>
                  <a:pt x="123190" y="358266"/>
                </a:lnTo>
                <a:close/>
              </a:path>
              <a:path w="123189" h="459739">
                <a:moveTo>
                  <a:pt x="3810" y="354329"/>
                </a:moveTo>
                <a:lnTo>
                  <a:pt x="0" y="35432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4329"/>
                </a:lnTo>
                <a:close/>
              </a:path>
              <a:path w="123189" h="459739">
                <a:moveTo>
                  <a:pt x="123190" y="354329"/>
                </a:moveTo>
                <a:lnTo>
                  <a:pt x="119380" y="354329"/>
                </a:lnTo>
                <a:lnTo>
                  <a:pt x="119380" y="356869"/>
                </a:lnTo>
                <a:lnTo>
                  <a:pt x="123190" y="356869"/>
                </a:lnTo>
                <a:lnTo>
                  <a:pt x="123190" y="354329"/>
                </a:lnTo>
                <a:close/>
              </a:path>
              <a:path w="123189" h="459739">
                <a:moveTo>
                  <a:pt x="3810" y="351789"/>
                </a:moveTo>
                <a:lnTo>
                  <a:pt x="0" y="351789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1789"/>
                </a:lnTo>
                <a:close/>
              </a:path>
              <a:path w="123189" h="459739">
                <a:moveTo>
                  <a:pt x="123190" y="351789"/>
                </a:moveTo>
                <a:lnTo>
                  <a:pt x="119380" y="351789"/>
                </a:lnTo>
                <a:lnTo>
                  <a:pt x="119380" y="353059"/>
                </a:lnTo>
                <a:lnTo>
                  <a:pt x="123190" y="353059"/>
                </a:lnTo>
                <a:lnTo>
                  <a:pt x="123190" y="351789"/>
                </a:lnTo>
                <a:close/>
              </a:path>
              <a:path w="123189" h="459739">
                <a:moveTo>
                  <a:pt x="3810" y="347979"/>
                </a:moveTo>
                <a:lnTo>
                  <a:pt x="0" y="34797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7979"/>
                </a:lnTo>
                <a:close/>
              </a:path>
              <a:path w="123189" h="459739">
                <a:moveTo>
                  <a:pt x="123190" y="347979"/>
                </a:moveTo>
                <a:lnTo>
                  <a:pt x="119380" y="347979"/>
                </a:lnTo>
                <a:lnTo>
                  <a:pt x="119380" y="350519"/>
                </a:lnTo>
                <a:lnTo>
                  <a:pt x="123190" y="350519"/>
                </a:lnTo>
                <a:lnTo>
                  <a:pt x="123190" y="347979"/>
                </a:lnTo>
                <a:close/>
              </a:path>
              <a:path w="123189" h="459739">
                <a:moveTo>
                  <a:pt x="3810" y="342900"/>
                </a:moveTo>
                <a:lnTo>
                  <a:pt x="0" y="342900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2900"/>
                </a:lnTo>
                <a:close/>
              </a:path>
              <a:path w="123189" h="459739">
                <a:moveTo>
                  <a:pt x="123190" y="342900"/>
                </a:moveTo>
                <a:lnTo>
                  <a:pt x="119380" y="342900"/>
                </a:lnTo>
                <a:lnTo>
                  <a:pt x="119380" y="346709"/>
                </a:lnTo>
                <a:lnTo>
                  <a:pt x="123190" y="346709"/>
                </a:lnTo>
                <a:lnTo>
                  <a:pt x="123190" y="34290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4" name="bk object 4964"/>
          <p:cNvSpPr/>
          <p:nvPr/>
        </p:nvSpPr>
        <p:spPr>
          <a:xfrm>
            <a:off x="5774690" y="2987039"/>
            <a:ext cx="115570" cy="453390"/>
          </a:xfrm>
          <a:custGeom>
            <a:avLst/>
            <a:gdLst/>
            <a:ahLst/>
            <a:cxnLst/>
            <a:rect l="l" t="t" r="r" b="b"/>
            <a:pathLst>
              <a:path w="115570" h="453389">
                <a:moveTo>
                  <a:pt x="3810" y="24256"/>
                </a:moveTo>
                <a:lnTo>
                  <a:pt x="0" y="24256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24256"/>
                </a:lnTo>
                <a:close/>
              </a:path>
              <a:path w="115570" h="453389">
                <a:moveTo>
                  <a:pt x="3810" y="20447"/>
                </a:moveTo>
                <a:lnTo>
                  <a:pt x="0" y="20447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0447"/>
                </a:lnTo>
                <a:close/>
              </a:path>
              <a:path w="115570" h="453389">
                <a:moveTo>
                  <a:pt x="3810" y="17906"/>
                </a:moveTo>
                <a:lnTo>
                  <a:pt x="0" y="17906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7906"/>
                </a:lnTo>
                <a:close/>
              </a:path>
              <a:path w="115570" h="453389">
                <a:moveTo>
                  <a:pt x="3810" y="14097"/>
                </a:moveTo>
                <a:lnTo>
                  <a:pt x="0" y="14097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4097"/>
                </a:lnTo>
                <a:close/>
              </a:path>
              <a:path w="115570" h="453389">
                <a:moveTo>
                  <a:pt x="3810" y="11556"/>
                </a:moveTo>
                <a:lnTo>
                  <a:pt x="0" y="11556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1556"/>
                </a:lnTo>
                <a:close/>
              </a:path>
              <a:path w="115570" h="453389">
                <a:moveTo>
                  <a:pt x="3810" y="7747"/>
                </a:moveTo>
                <a:lnTo>
                  <a:pt x="0" y="7747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7747"/>
                </a:lnTo>
                <a:close/>
              </a:path>
              <a:path w="115570" h="453389">
                <a:moveTo>
                  <a:pt x="3810" y="5206"/>
                </a:moveTo>
                <a:lnTo>
                  <a:pt x="0" y="5206"/>
                </a:lnTo>
                <a:lnTo>
                  <a:pt x="0" y="7619"/>
                </a:lnTo>
                <a:lnTo>
                  <a:pt x="3810" y="7619"/>
                </a:lnTo>
                <a:lnTo>
                  <a:pt x="3810" y="5206"/>
                </a:lnTo>
                <a:close/>
              </a:path>
              <a:path w="115570" h="453389">
                <a:moveTo>
                  <a:pt x="57150" y="1397"/>
                </a:moveTo>
                <a:lnTo>
                  <a:pt x="0" y="1397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57150" y="3810"/>
                </a:lnTo>
                <a:lnTo>
                  <a:pt x="57150" y="1397"/>
                </a:lnTo>
                <a:close/>
              </a:path>
              <a:path w="115570" h="453389">
                <a:moveTo>
                  <a:pt x="59689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1397"/>
                </a:lnTo>
                <a:lnTo>
                  <a:pt x="58420" y="1397"/>
                </a:lnTo>
                <a:lnTo>
                  <a:pt x="58420" y="126"/>
                </a:lnTo>
                <a:lnTo>
                  <a:pt x="59689" y="126"/>
                </a:lnTo>
                <a:close/>
              </a:path>
              <a:path w="115570" h="453389">
                <a:moveTo>
                  <a:pt x="3810" y="34290"/>
                </a:moveTo>
                <a:lnTo>
                  <a:pt x="0" y="3429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34290"/>
                </a:lnTo>
                <a:close/>
              </a:path>
              <a:path w="115570" h="453389">
                <a:moveTo>
                  <a:pt x="3810" y="72390"/>
                </a:moveTo>
                <a:lnTo>
                  <a:pt x="0" y="7239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72390"/>
                </a:lnTo>
                <a:close/>
              </a:path>
              <a:path w="115570" h="453389">
                <a:moveTo>
                  <a:pt x="3810" y="85090"/>
                </a:moveTo>
                <a:lnTo>
                  <a:pt x="0" y="8509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85090"/>
                </a:lnTo>
                <a:close/>
              </a:path>
              <a:path w="115570" h="453389">
                <a:moveTo>
                  <a:pt x="3810" y="135890"/>
                </a:moveTo>
                <a:lnTo>
                  <a:pt x="0" y="13589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35890"/>
                </a:lnTo>
                <a:close/>
              </a:path>
              <a:path w="115570" h="453389">
                <a:moveTo>
                  <a:pt x="3810" y="193040"/>
                </a:moveTo>
                <a:lnTo>
                  <a:pt x="0" y="19304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193040"/>
                </a:lnTo>
                <a:close/>
              </a:path>
              <a:path w="115570" h="453389">
                <a:moveTo>
                  <a:pt x="3810" y="287147"/>
                </a:moveTo>
                <a:lnTo>
                  <a:pt x="0" y="287147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87147"/>
                </a:lnTo>
                <a:close/>
              </a:path>
              <a:path w="115570" h="453389">
                <a:moveTo>
                  <a:pt x="115570" y="287147"/>
                </a:moveTo>
                <a:lnTo>
                  <a:pt x="111760" y="287147"/>
                </a:lnTo>
                <a:lnTo>
                  <a:pt x="111760" y="300989"/>
                </a:lnTo>
                <a:lnTo>
                  <a:pt x="115570" y="300989"/>
                </a:lnTo>
                <a:lnTo>
                  <a:pt x="115570" y="287147"/>
                </a:lnTo>
                <a:close/>
              </a:path>
              <a:path w="115570" h="453389">
                <a:moveTo>
                  <a:pt x="3810" y="284733"/>
                </a:moveTo>
                <a:lnTo>
                  <a:pt x="0" y="284733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4733"/>
                </a:lnTo>
                <a:close/>
              </a:path>
              <a:path w="115570" h="453389">
                <a:moveTo>
                  <a:pt x="115570" y="284733"/>
                </a:moveTo>
                <a:lnTo>
                  <a:pt x="111760" y="284733"/>
                </a:lnTo>
                <a:lnTo>
                  <a:pt x="111760" y="287019"/>
                </a:lnTo>
                <a:lnTo>
                  <a:pt x="115570" y="287019"/>
                </a:lnTo>
                <a:lnTo>
                  <a:pt x="115570" y="284733"/>
                </a:lnTo>
                <a:close/>
              </a:path>
              <a:path w="115570" h="453389">
                <a:moveTo>
                  <a:pt x="3810" y="280923"/>
                </a:moveTo>
                <a:lnTo>
                  <a:pt x="0" y="280923"/>
                </a:lnTo>
                <a:lnTo>
                  <a:pt x="0" y="284606"/>
                </a:lnTo>
                <a:lnTo>
                  <a:pt x="3810" y="284606"/>
                </a:lnTo>
                <a:lnTo>
                  <a:pt x="3810" y="280923"/>
                </a:lnTo>
                <a:close/>
              </a:path>
              <a:path w="115570" h="453389">
                <a:moveTo>
                  <a:pt x="115570" y="280923"/>
                </a:moveTo>
                <a:lnTo>
                  <a:pt x="111760" y="280923"/>
                </a:lnTo>
                <a:lnTo>
                  <a:pt x="111760" y="284606"/>
                </a:lnTo>
                <a:lnTo>
                  <a:pt x="115570" y="284606"/>
                </a:lnTo>
                <a:lnTo>
                  <a:pt x="115570" y="280923"/>
                </a:lnTo>
                <a:close/>
              </a:path>
              <a:path w="115570" h="453389">
                <a:moveTo>
                  <a:pt x="3810" y="278383"/>
                </a:moveTo>
                <a:lnTo>
                  <a:pt x="0" y="278383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8383"/>
                </a:lnTo>
                <a:close/>
              </a:path>
              <a:path w="115570" h="453389">
                <a:moveTo>
                  <a:pt x="115570" y="278383"/>
                </a:moveTo>
                <a:lnTo>
                  <a:pt x="111760" y="278383"/>
                </a:lnTo>
                <a:lnTo>
                  <a:pt x="111760" y="280669"/>
                </a:lnTo>
                <a:lnTo>
                  <a:pt x="115570" y="280669"/>
                </a:lnTo>
                <a:lnTo>
                  <a:pt x="115570" y="278383"/>
                </a:lnTo>
                <a:close/>
              </a:path>
              <a:path w="115570" h="453389">
                <a:moveTo>
                  <a:pt x="3810" y="274573"/>
                </a:moveTo>
                <a:lnTo>
                  <a:pt x="0" y="274573"/>
                </a:lnTo>
                <a:lnTo>
                  <a:pt x="0" y="278256"/>
                </a:lnTo>
                <a:lnTo>
                  <a:pt x="3810" y="278256"/>
                </a:lnTo>
                <a:lnTo>
                  <a:pt x="3810" y="274573"/>
                </a:lnTo>
                <a:close/>
              </a:path>
              <a:path w="115570" h="453389">
                <a:moveTo>
                  <a:pt x="115570" y="274573"/>
                </a:moveTo>
                <a:lnTo>
                  <a:pt x="111760" y="274573"/>
                </a:lnTo>
                <a:lnTo>
                  <a:pt x="111760" y="278256"/>
                </a:lnTo>
                <a:lnTo>
                  <a:pt x="115570" y="278256"/>
                </a:lnTo>
                <a:lnTo>
                  <a:pt x="115570" y="274573"/>
                </a:lnTo>
                <a:close/>
              </a:path>
              <a:path w="115570" h="453389">
                <a:moveTo>
                  <a:pt x="3810" y="272033"/>
                </a:moveTo>
                <a:lnTo>
                  <a:pt x="0" y="272033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72033"/>
                </a:lnTo>
                <a:close/>
              </a:path>
              <a:path w="115570" h="453389">
                <a:moveTo>
                  <a:pt x="115570" y="272033"/>
                </a:moveTo>
                <a:lnTo>
                  <a:pt x="111760" y="272033"/>
                </a:lnTo>
                <a:lnTo>
                  <a:pt x="111760" y="274319"/>
                </a:lnTo>
                <a:lnTo>
                  <a:pt x="115570" y="274319"/>
                </a:lnTo>
                <a:lnTo>
                  <a:pt x="115570" y="272033"/>
                </a:lnTo>
                <a:close/>
              </a:path>
              <a:path w="115570" h="453389">
                <a:moveTo>
                  <a:pt x="3810" y="268223"/>
                </a:moveTo>
                <a:lnTo>
                  <a:pt x="0" y="268223"/>
                </a:lnTo>
                <a:lnTo>
                  <a:pt x="0" y="271906"/>
                </a:lnTo>
                <a:lnTo>
                  <a:pt x="3810" y="271906"/>
                </a:lnTo>
                <a:lnTo>
                  <a:pt x="3810" y="268223"/>
                </a:lnTo>
                <a:close/>
              </a:path>
              <a:path w="115570" h="453389">
                <a:moveTo>
                  <a:pt x="115570" y="268223"/>
                </a:moveTo>
                <a:lnTo>
                  <a:pt x="111760" y="268223"/>
                </a:lnTo>
                <a:lnTo>
                  <a:pt x="111760" y="271906"/>
                </a:lnTo>
                <a:lnTo>
                  <a:pt x="115570" y="271906"/>
                </a:lnTo>
                <a:lnTo>
                  <a:pt x="115570" y="268223"/>
                </a:lnTo>
                <a:close/>
              </a:path>
              <a:path w="115570" h="453389">
                <a:moveTo>
                  <a:pt x="3810" y="265683"/>
                </a:moveTo>
                <a:lnTo>
                  <a:pt x="0" y="265683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5683"/>
                </a:lnTo>
                <a:close/>
              </a:path>
              <a:path w="115570" h="453389">
                <a:moveTo>
                  <a:pt x="115570" y="265683"/>
                </a:moveTo>
                <a:lnTo>
                  <a:pt x="111760" y="265683"/>
                </a:lnTo>
                <a:lnTo>
                  <a:pt x="111760" y="267969"/>
                </a:lnTo>
                <a:lnTo>
                  <a:pt x="115570" y="267969"/>
                </a:lnTo>
                <a:lnTo>
                  <a:pt x="115570" y="265683"/>
                </a:lnTo>
                <a:close/>
              </a:path>
              <a:path w="115570" h="453389">
                <a:moveTo>
                  <a:pt x="3810" y="261873"/>
                </a:moveTo>
                <a:lnTo>
                  <a:pt x="0" y="261873"/>
                </a:lnTo>
                <a:lnTo>
                  <a:pt x="0" y="265556"/>
                </a:lnTo>
                <a:lnTo>
                  <a:pt x="3810" y="265556"/>
                </a:lnTo>
                <a:lnTo>
                  <a:pt x="3810" y="261873"/>
                </a:lnTo>
                <a:close/>
              </a:path>
              <a:path w="115570" h="453389">
                <a:moveTo>
                  <a:pt x="115570" y="261873"/>
                </a:moveTo>
                <a:lnTo>
                  <a:pt x="111760" y="261873"/>
                </a:lnTo>
                <a:lnTo>
                  <a:pt x="111760" y="265556"/>
                </a:lnTo>
                <a:lnTo>
                  <a:pt x="115570" y="265556"/>
                </a:lnTo>
                <a:lnTo>
                  <a:pt x="115570" y="261873"/>
                </a:lnTo>
                <a:close/>
              </a:path>
              <a:path w="115570" h="453389">
                <a:moveTo>
                  <a:pt x="3810" y="259333"/>
                </a:moveTo>
                <a:lnTo>
                  <a:pt x="0" y="259333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9333"/>
                </a:lnTo>
                <a:close/>
              </a:path>
              <a:path w="115570" h="453389">
                <a:moveTo>
                  <a:pt x="115570" y="259333"/>
                </a:moveTo>
                <a:lnTo>
                  <a:pt x="111760" y="259333"/>
                </a:lnTo>
                <a:lnTo>
                  <a:pt x="111760" y="261619"/>
                </a:lnTo>
                <a:lnTo>
                  <a:pt x="115570" y="261619"/>
                </a:lnTo>
                <a:lnTo>
                  <a:pt x="115570" y="259333"/>
                </a:lnTo>
                <a:close/>
              </a:path>
              <a:path w="115570" h="453389">
                <a:moveTo>
                  <a:pt x="3810" y="255523"/>
                </a:moveTo>
                <a:lnTo>
                  <a:pt x="0" y="255523"/>
                </a:lnTo>
                <a:lnTo>
                  <a:pt x="0" y="259206"/>
                </a:lnTo>
                <a:lnTo>
                  <a:pt x="3810" y="259206"/>
                </a:lnTo>
                <a:lnTo>
                  <a:pt x="3810" y="255523"/>
                </a:lnTo>
                <a:close/>
              </a:path>
              <a:path w="115570" h="453389">
                <a:moveTo>
                  <a:pt x="115570" y="255523"/>
                </a:moveTo>
                <a:lnTo>
                  <a:pt x="111760" y="255523"/>
                </a:lnTo>
                <a:lnTo>
                  <a:pt x="111760" y="259206"/>
                </a:lnTo>
                <a:lnTo>
                  <a:pt x="115570" y="259206"/>
                </a:lnTo>
                <a:lnTo>
                  <a:pt x="115570" y="255523"/>
                </a:lnTo>
                <a:close/>
              </a:path>
              <a:path w="115570" h="453389">
                <a:moveTo>
                  <a:pt x="3810" y="252983"/>
                </a:moveTo>
                <a:lnTo>
                  <a:pt x="0" y="252983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2983"/>
                </a:lnTo>
                <a:close/>
              </a:path>
              <a:path w="115570" h="453389">
                <a:moveTo>
                  <a:pt x="115570" y="252983"/>
                </a:moveTo>
                <a:lnTo>
                  <a:pt x="111760" y="252983"/>
                </a:lnTo>
                <a:lnTo>
                  <a:pt x="111760" y="255269"/>
                </a:lnTo>
                <a:lnTo>
                  <a:pt x="115570" y="255269"/>
                </a:lnTo>
                <a:lnTo>
                  <a:pt x="115570" y="252983"/>
                </a:lnTo>
                <a:close/>
              </a:path>
              <a:path w="115570" h="453389">
                <a:moveTo>
                  <a:pt x="3810" y="249173"/>
                </a:moveTo>
                <a:lnTo>
                  <a:pt x="0" y="249173"/>
                </a:lnTo>
                <a:lnTo>
                  <a:pt x="0" y="252856"/>
                </a:lnTo>
                <a:lnTo>
                  <a:pt x="3810" y="252856"/>
                </a:lnTo>
                <a:lnTo>
                  <a:pt x="3810" y="249173"/>
                </a:lnTo>
                <a:close/>
              </a:path>
              <a:path w="115570" h="453389">
                <a:moveTo>
                  <a:pt x="115570" y="249173"/>
                </a:moveTo>
                <a:lnTo>
                  <a:pt x="111760" y="249173"/>
                </a:lnTo>
                <a:lnTo>
                  <a:pt x="111760" y="252856"/>
                </a:lnTo>
                <a:lnTo>
                  <a:pt x="115570" y="252856"/>
                </a:lnTo>
                <a:lnTo>
                  <a:pt x="115570" y="249173"/>
                </a:lnTo>
                <a:close/>
              </a:path>
              <a:path w="115570" h="453389">
                <a:moveTo>
                  <a:pt x="3810" y="240283"/>
                </a:moveTo>
                <a:lnTo>
                  <a:pt x="0" y="240283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0283"/>
                </a:lnTo>
                <a:close/>
              </a:path>
              <a:path w="115570" h="453389">
                <a:moveTo>
                  <a:pt x="115570" y="240283"/>
                </a:moveTo>
                <a:lnTo>
                  <a:pt x="111760" y="240283"/>
                </a:lnTo>
                <a:lnTo>
                  <a:pt x="111760" y="248919"/>
                </a:lnTo>
                <a:lnTo>
                  <a:pt x="115570" y="248919"/>
                </a:lnTo>
                <a:lnTo>
                  <a:pt x="115570" y="240283"/>
                </a:lnTo>
                <a:close/>
              </a:path>
              <a:path w="115570" h="453389">
                <a:moveTo>
                  <a:pt x="3810" y="236473"/>
                </a:moveTo>
                <a:lnTo>
                  <a:pt x="0" y="236473"/>
                </a:lnTo>
                <a:lnTo>
                  <a:pt x="0" y="240156"/>
                </a:lnTo>
                <a:lnTo>
                  <a:pt x="3810" y="240156"/>
                </a:lnTo>
                <a:lnTo>
                  <a:pt x="3810" y="236473"/>
                </a:lnTo>
                <a:close/>
              </a:path>
              <a:path w="115570" h="453389">
                <a:moveTo>
                  <a:pt x="113030" y="236219"/>
                </a:moveTo>
                <a:lnTo>
                  <a:pt x="111760" y="236219"/>
                </a:lnTo>
                <a:lnTo>
                  <a:pt x="111760" y="240156"/>
                </a:lnTo>
                <a:lnTo>
                  <a:pt x="115570" y="240156"/>
                </a:lnTo>
                <a:lnTo>
                  <a:pt x="115570" y="236473"/>
                </a:lnTo>
                <a:lnTo>
                  <a:pt x="113030" y="236473"/>
                </a:lnTo>
                <a:lnTo>
                  <a:pt x="113030" y="236219"/>
                </a:lnTo>
                <a:close/>
              </a:path>
              <a:path w="115570" h="453389">
                <a:moveTo>
                  <a:pt x="3810" y="233933"/>
                </a:moveTo>
                <a:lnTo>
                  <a:pt x="0" y="233933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33933"/>
                </a:lnTo>
                <a:close/>
              </a:path>
              <a:path w="115570" h="453389">
                <a:moveTo>
                  <a:pt x="115570" y="233806"/>
                </a:moveTo>
                <a:lnTo>
                  <a:pt x="114300" y="233806"/>
                </a:lnTo>
                <a:lnTo>
                  <a:pt x="114300" y="235203"/>
                </a:lnTo>
                <a:lnTo>
                  <a:pt x="113030" y="235203"/>
                </a:lnTo>
                <a:lnTo>
                  <a:pt x="113030" y="236219"/>
                </a:lnTo>
                <a:lnTo>
                  <a:pt x="115570" y="236219"/>
                </a:lnTo>
                <a:lnTo>
                  <a:pt x="115570" y="233806"/>
                </a:lnTo>
                <a:close/>
              </a:path>
              <a:path w="115570" h="453389">
                <a:moveTo>
                  <a:pt x="3810" y="231393"/>
                </a:moveTo>
                <a:lnTo>
                  <a:pt x="0" y="231393"/>
                </a:lnTo>
                <a:lnTo>
                  <a:pt x="0" y="233806"/>
                </a:lnTo>
                <a:lnTo>
                  <a:pt x="3810" y="233806"/>
                </a:lnTo>
                <a:lnTo>
                  <a:pt x="3810" y="231393"/>
                </a:lnTo>
                <a:close/>
              </a:path>
              <a:path w="115570" h="453389">
                <a:moveTo>
                  <a:pt x="3810" y="300990"/>
                </a:moveTo>
                <a:lnTo>
                  <a:pt x="0" y="30099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00990"/>
                </a:lnTo>
                <a:close/>
              </a:path>
              <a:path w="115570" h="453389">
                <a:moveTo>
                  <a:pt x="115570" y="300990"/>
                </a:moveTo>
                <a:lnTo>
                  <a:pt x="111760" y="300990"/>
                </a:lnTo>
                <a:lnTo>
                  <a:pt x="111760" y="339089"/>
                </a:lnTo>
                <a:lnTo>
                  <a:pt x="115570" y="339089"/>
                </a:lnTo>
                <a:lnTo>
                  <a:pt x="115570" y="300990"/>
                </a:lnTo>
                <a:close/>
              </a:path>
              <a:path w="115570" h="453389">
                <a:moveTo>
                  <a:pt x="2539" y="452119"/>
                </a:moveTo>
                <a:lnTo>
                  <a:pt x="1270" y="452119"/>
                </a:lnTo>
                <a:lnTo>
                  <a:pt x="1270" y="453389"/>
                </a:lnTo>
                <a:lnTo>
                  <a:pt x="2539" y="453389"/>
                </a:lnTo>
                <a:lnTo>
                  <a:pt x="2539" y="452119"/>
                </a:lnTo>
                <a:close/>
              </a:path>
              <a:path w="115570" h="453389">
                <a:moveTo>
                  <a:pt x="3810" y="450850"/>
                </a:moveTo>
                <a:lnTo>
                  <a:pt x="0" y="450850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50850"/>
                </a:lnTo>
                <a:close/>
              </a:path>
              <a:path w="115570" h="453389">
                <a:moveTo>
                  <a:pt x="3810" y="447039"/>
                </a:moveTo>
                <a:lnTo>
                  <a:pt x="0" y="447039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7039"/>
                </a:lnTo>
                <a:close/>
              </a:path>
              <a:path w="115570" h="453389">
                <a:moveTo>
                  <a:pt x="3810" y="444500"/>
                </a:moveTo>
                <a:lnTo>
                  <a:pt x="0" y="444500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44500"/>
                </a:lnTo>
                <a:close/>
              </a:path>
              <a:path w="115570" h="453389">
                <a:moveTo>
                  <a:pt x="3810" y="440689"/>
                </a:moveTo>
                <a:lnTo>
                  <a:pt x="0" y="440689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40689"/>
                </a:lnTo>
                <a:close/>
              </a:path>
              <a:path w="115570" h="453389">
                <a:moveTo>
                  <a:pt x="3810" y="438150"/>
                </a:moveTo>
                <a:lnTo>
                  <a:pt x="0" y="438150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8150"/>
                </a:lnTo>
                <a:close/>
              </a:path>
              <a:path w="115570" h="453389">
                <a:moveTo>
                  <a:pt x="3810" y="434339"/>
                </a:moveTo>
                <a:lnTo>
                  <a:pt x="0" y="434339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4339"/>
                </a:lnTo>
                <a:close/>
              </a:path>
              <a:path w="115570" h="453389">
                <a:moveTo>
                  <a:pt x="3810" y="431800"/>
                </a:moveTo>
                <a:lnTo>
                  <a:pt x="0" y="431800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31800"/>
                </a:lnTo>
                <a:close/>
              </a:path>
              <a:path w="115570" h="453389">
                <a:moveTo>
                  <a:pt x="3810" y="427989"/>
                </a:moveTo>
                <a:lnTo>
                  <a:pt x="0" y="427989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7989"/>
                </a:lnTo>
                <a:close/>
              </a:path>
              <a:path w="115570" h="453389">
                <a:moveTo>
                  <a:pt x="3810" y="425450"/>
                </a:moveTo>
                <a:lnTo>
                  <a:pt x="0" y="425450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5450"/>
                </a:lnTo>
                <a:close/>
              </a:path>
              <a:path w="115570" h="453389">
                <a:moveTo>
                  <a:pt x="3810" y="421639"/>
                </a:moveTo>
                <a:lnTo>
                  <a:pt x="0" y="421639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1639"/>
                </a:lnTo>
                <a:close/>
              </a:path>
              <a:path w="115570" h="453389">
                <a:moveTo>
                  <a:pt x="3810" y="419100"/>
                </a:moveTo>
                <a:lnTo>
                  <a:pt x="0" y="419100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9100"/>
                </a:lnTo>
                <a:close/>
              </a:path>
              <a:path w="115570" h="453389">
                <a:moveTo>
                  <a:pt x="3810" y="415289"/>
                </a:moveTo>
                <a:lnTo>
                  <a:pt x="0" y="415289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5289"/>
                </a:lnTo>
                <a:close/>
              </a:path>
              <a:path w="115570" h="453389">
                <a:moveTo>
                  <a:pt x="3810" y="412750"/>
                </a:moveTo>
                <a:lnTo>
                  <a:pt x="0" y="412750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12750"/>
                </a:lnTo>
                <a:close/>
              </a:path>
              <a:path w="115570" h="453389">
                <a:moveTo>
                  <a:pt x="3810" y="408939"/>
                </a:moveTo>
                <a:lnTo>
                  <a:pt x="0" y="408939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8939"/>
                </a:lnTo>
                <a:close/>
              </a:path>
              <a:path w="115570" h="453389">
                <a:moveTo>
                  <a:pt x="3810" y="406400"/>
                </a:moveTo>
                <a:lnTo>
                  <a:pt x="0" y="406400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6400"/>
                </a:lnTo>
                <a:close/>
              </a:path>
              <a:path w="115570" h="453389">
                <a:moveTo>
                  <a:pt x="3810" y="402589"/>
                </a:moveTo>
                <a:lnTo>
                  <a:pt x="0" y="402589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2589"/>
                </a:lnTo>
                <a:close/>
              </a:path>
              <a:path w="115570" h="453389">
                <a:moveTo>
                  <a:pt x="3810" y="400050"/>
                </a:moveTo>
                <a:lnTo>
                  <a:pt x="0" y="400050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400050"/>
                </a:lnTo>
                <a:close/>
              </a:path>
              <a:path w="115570" h="453389">
                <a:moveTo>
                  <a:pt x="3810" y="396239"/>
                </a:moveTo>
                <a:lnTo>
                  <a:pt x="0" y="396239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6239"/>
                </a:lnTo>
                <a:close/>
              </a:path>
              <a:path w="115570" h="453389">
                <a:moveTo>
                  <a:pt x="3810" y="393826"/>
                </a:moveTo>
                <a:lnTo>
                  <a:pt x="0" y="393826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3826"/>
                </a:lnTo>
                <a:close/>
              </a:path>
              <a:path w="115570" h="453389">
                <a:moveTo>
                  <a:pt x="3810" y="389889"/>
                </a:moveTo>
                <a:lnTo>
                  <a:pt x="0" y="389889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9889"/>
                </a:lnTo>
                <a:close/>
              </a:path>
              <a:path w="115570" h="453389">
                <a:moveTo>
                  <a:pt x="2539" y="388619"/>
                </a:moveTo>
                <a:lnTo>
                  <a:pt x="1270" y="388619"/>
                </a:lnTo>
                <a:lnTo>
                  <a:pt x="1270" y="389889"/>
                </a:lnTo>
                <a:lnTo>
                  <a:pt x="2539" y="389889"/>
                </a:lnTo>
                <a:lnTo>
                  <a:pt x="2539" y="388619"/>
                </a:lnTo>
                <a:close/>
              </a:path>
              <a:path w="115570" h="453389">
                <a:moveTo>
                  <a:pt x="113030" y="364489"/>
                </a:moveTo>
                <a:lnTo>
                  <a:pt x="111760" y="364489"/>
                </a:lnTo>
                <a:lnTo>
                  <a:pt x="111760" y="367029"/>
                </a:lnTo>
                <a:lnTo>
                  <a:pt x="113030" y="367029"/>
                </a:lnTo>
                <a:lnTo>
                  <a:pt x="113030" y="364489"/>
                </a:lnTo>
                <a:close/>
              </a:path>
              <a:path w="115570" h="453389">
                <a:moveTo>
                  <a:pt x="115570" y="362076"/>
                </a:moveTo>
                <a:lnTo>
                  <a:pt x="111760" y="362076"/>
                </a:lnTo>
                <a:lnTo>
                  <a:pt x="111760" y="363219"/>
                </a:lnTo>
                <a:lnTo>
                  <a:pt x="114300" y="363219"/>
                </a:lnTo>
                <a:lnTo>
                  <a:pt x="114300" y="364489"/>
                </a:lnTo>
                <a:lnTo>
                  <a:pt x="115570" y="364489"/>
                </a:lnTo>
                <a:lnTo>
                  <a:pt x="115570" y="362076"/>
                </a:lnTo>
                <a:close/>
              </a:path>
              <a:path w="115570" h="453389">
                <a:moveTo>
                  <a:pt x="115570" y="358139"/>
                </a:moveTo>
                <a:lnTo>
                  <a:pt x="111760" y="358139"/>
                </a:lnTo>
                <a:lnTo>
                  <a:pt x="111760" y="360679"/>
                </a:lnTo>
                <a:lnTo>
                  <a:pt x="115570" y="360679"/>
                </a:lnTo>
                <a:lnTo>
                  <a:pt x="115570" y="358139"/>
                </a:lnTo>
                <a:close/>
              </a:path>
              <a:path w="115570" h="453389">
                <a:moveTo>
                  <a:pt x="3810" y="355726"/>
                </a:moveTo>
                <a:lnTo>
                  <a:pt x="0" y="355726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5726"/>
                </a:lnTo>
                <a:close/>
              </a:path>
              <a:path w="115570" h="453389">
                <a:moveTo>
                  <a:pt x="115570" y="355726"/>
                </a:moveTo>
                <a:lnTo>
                  <a:pt x="111760" y="355726"/>
                </a:lnTo>
                <a:lnTo>
                  <a:pt x="111760" y="356869"/>
                </a:lnTo>
                <a:lnTo>
                  <a:pt x="115570" y="356869"/>
                </a:lnTo>
                <a:lnTo>
                  <a:pt x="115570" y="355726"/>
                </a:lnTo>
                <a:close/>
              </a:path>
              <a:path w="115570" h="453389">
                <a:moveTo>
                  <a:pt x="3810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1789"/>
                </a:lnTo>
                <a:close/>
              </a:path>
              <a:path w="115570" h="453389">
                <a:moveTo>
                  <a:pt x="115570" y="351789"/>
                </a:moveTo>
                <a:lnTo>
                  <a:pt x="111760" y="351789"/>
                </a:lnTo>
                <a:lnTo>
                  <a:pt x="111760" y="354329"/>
                </a:lnTo>
                <a:lnTo>
                  <a:pt x="115570" y="354329"/>
                </a:lnTo>
                <a:lnTo>
                  <a:pt x="115570" y="351789"/>
                </a:lnTo>
                <a:close/>
              </a:path>
              <a:path w="115570" h="453389">
                <a:moveTo>
                  <a:pt x="3810" y="349250"/>
                </a:moveTo>
                <a:lnTo>
                  <a:pt x="0" y="349250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9250"/>
                </a:lnTo>
                <a:close/>
              </a:path>
              <a:path w="115570" h="453389">
                <a:moveTo>
                  <a:pt x="115570" y="349250"/>
                </a:moveTo>
                <a:lnTo>
                  <a:pt x="111760" y="349250"/>
                </a:lnTo>
                <a:lnTo>
                  <a:pt x="111760" y="350519"/>
                </a:lnTo>
                <a:lnTo>
                  <a:pt x="115570" y="350519"/>
                </a:lnTo>
                <a:lnTo>
                  <a:pt x="115570" y="349250"/>
                </a:lnTo>
                <a:close/>
              </a:path>
              <a:path w="115570" h="453389">
                <a:moveTo>
                  <a:pt x="3810" y="345439"/>
                </a:moveTo>
                <a:lnTo>
                  <a:pt x="0" y="345439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5439"/>
                </a:lnTo>
                <a:close/>
              </a:path>
              <a:path w="115570" h="453389">
                <a:moveTo>
                  <a:pt x="115570" y="345439"/>
                </a:moveTo>
                <a:lnTo>
                  <a:pt x="111760" y="345439"/>
                </a:lnTo>
                <a:lnTo>
                  <a:pt x="111760" y="347979"/>
                </a:lnTo>
                <a:lnTo>
                  <a:pt x="115570" y="347979"/>
                </a:lnTo>
                <a:lnTo>
                  <a:pt x="115570" y="345439"/>
                </a:lnTo>
                <a:close/>
              </a:path>
              <a:path w="115570" h="453389">
                <a:moveTo>
                  <a:pt x="3810" y="340360"/>
                </a:moveTo>
                <a:lnTo>
                  <a:pt x="0" y="340360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0360"/>
                </a:lnTo>
                <a:close/>
              </a:path>
              <a:path w="115570" h="453389">
                <a:moveTo>
                  <a:pt x="115570" y="340360"/>
                </a:moveTo>
                <a:lnTo>
                  <a:pt x="111760" y="340360"/>
                </a:lnTo>
                <a:lnTo>
                  <a:pt x="111760" y="344169"/>
                </a:lnTo>
                <a:lnTo>
                  <a:pt x="115570" y="344169"/>
                </a:lnTo>
                <a:lnTo>
                  <a:pt x="115570" y="34036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5" name="bk object 4965"/>
          <p:cNvSpPr/>
          <p:nvPr/>
        </p:nvSpPr>
        <p:spPr>
          <a:xfrm>
            <a:off x="5778500" y="2990850"/>
            <a:ext cx="107950" cy="448309"/>
          </a:xfrm>
          <a:custGeom>
            <a:avLst/>
            <a:gdLst/>
            <a:ahLst/>
            <a:cxnLst/>
            <a:rect l="l" t="t" r="r" b="b"/>
            <a:pathLst>
              <a:path w="107950" h="448310">
                <a:moveTo>
                  <a:pt x="3810" y="20446"/>
                </a:moveTo>
                <a:lnTo>
                  <a:pt x="0" y="20446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0446"/>
                </a:lnTo>
                <a:close/>
              </a:path>
              <a:path w="107950" h="448310">
                <a:moveTo>
                  <a:pt x="3810" y="16637"/>
                </a:moveTo>
                <a:lnTo>
                  <a:pt x="0" y="16637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6637"/>
                </a:lnTo>
                <a:close/>
              </a:path>
              <a:path w="107950" h="448310">
                <a:moveTo>
                  <a:pt x="3810" y="14096"/>
                </a:moveTo>
                <a:lnTo>
                  <a:pt x="0" y="14096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4096"/>
                </a:lnTo>
                <a:close/>
              </a:path>
              <a:path w="107950" h="448310">
                <a:moveTo>
                  <a:pt x="3810" y="10287"/>
                </a:moveTo>
                <a:lnTo>
                  <a:pt x="0" y="10287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0287"/>
                </a:lnTo>
                <a:close/>
              </a:path>
              <a:path w="107950" h="448310">
                <a:moveTo>
                  <a:pt x="3810" y="7746"/>
                </a:moveTo>
                <a:lnTo>
                  <a:pt x="0" y="7746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7746"/>
                </a:lnTo>
                <a:close/>
              </a:path>
              <a:path w="107950" h="448310">
                <a:moveTo>
                  <a:pt x="3810" y="3937"/>
                </a:moveTo>
                <a:lnTo>
                  <a:pt x="0" y="3937"/>
                </a:lnTo>
                <a:lnTo>
                  <a:pt x="0" y="7619"/>
                </a:lnTo>
                <a:lnTo>
                  <a:pt x="3810" y="7619"/>
                </a:lnTo>
                <a:lnTo>
                  <a:pt x="3810" y="3937"/>
                </a:lnTo>
                <a:close/>
              </a:path>
              <a:path w="107950" h="448310">
                <a:moveTo>
                  <a:pt x="50800" y="1396"/>
                </a:moveTo>
                <a:lnTo>
                  <a:pt x="0" y="1396"/>
                </a:lnTo>
                <a:lnTo>
                  <a:pt x="0" y="3810"/>
                </a:lnTo>
                <a:lnTo>
                  <a:pt x="50800" y="3810"/>
                </a:lnTo>
                <a:lnTo>
                  <a:pt x="50800" y="1396"/>
                </a:lnTo>
                <a:close/>
              </a:path>
              <a:path w="107950" h="448310">
                <a:moveTo>
                  <a:pt x="53339" y="0"/>
                </a:moveTo>
                <a:lnTo>
                  <a:pt x="0" y="0"/>
                </a:lnTo>
                <a:lnTo>
                  <a:pt x="0" y="1269"/>
                </a:lnTo>
                <a:lnTo>
                  <a:pt x="50800" y="1269"/>
                </a:lnTo>
                <a:lnTo>
                  <a:pt x="52070" y="1396"/>
                </a:lnTo>
                <a:lnTo>
                  <a:pt x="52070" y="126"/>
                </a:lnTo>
                <a:lnTo>
                  <a:pt x="53339" y="126"/>
                </a:lnTo>
                <a:close/>
              </a:path>
              <a:path w="107950" h="448310">
                <a:moveTo>
                  <a:pt x="3810" y="30480"/>
                </a:moveTo>
                <a:lnTo>
                  <a:pt x="0" y="3048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30480"/>
                </a:lnTo>
                <a:close/>
              </a:path>
              <a:path w="107950" h="448310">
                <a:moveTo>
                  <a:pt x="3810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68580"/>
                </a:lnTo>
                <a:close/>
              </a:path>
              <a:path w="107950" h="448310">
                <a:moveTo>
                  <a:pt x="3810" y="81280"/>
                </a:moveTo>
                <a:lnTo>
                  <a:pt x="0" y="8128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81280"/>
                </a:lnTo>
                <a:close/>
              </a:path>
              <a:path w="107950" h="448310">
                <a:moveTo>
                  <a:pt x="3810" y="132080"/>
                </a:moveTo>
                <a:lnTo>
                  <a:pt x="0" y="1320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32080"/>
                </a:lnTo>
                <a:close/>
              </a:path>
              <a:path w="107950" h="448310">
                <a:moveTo>
                  <a:pt x="3810" y="189230"/>
                </a:moveTo>
                <a:lnTo>
                  <a:pt x="0" y="18923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189230"/>
                </a:lnTo>
                <a:close/>
              </a:path>
              <a:path w="107950" h="448310">
                <a:moveTo>
                  <a:pt x="3810" y="283337"/>
                </a:moveTo>
                <a:lnTo>
                  <a:pt x="0" y="283337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83337"/>
                </a:lnTo>
                <a:close/>
              </a:path>
              <a:path w="107950" h="448310">
                <a:moveTo>
                  <a:pt x="107950" y="283337"/>
                </a:moveTo>
                <a:lnTo>
                  <a:pt x="104139" y="283337"/>
                </a:lnTo>
                <a:lnTo>
                  <a:pt x="104139" y="297179"/>
                </a:lnTo>
                <a:lnTo>
                  <a:pt x="107950" y="297179"/>
                </a:lnTo>
                <a:lnTo>
                  <a:pt x="107950" y="283337"/>
                </a:lnTo>
                <a:close/>
              </a:path>
              <a:path w="107950" h="448310">
                <a:moveTo>
                  <a:pt x="3810" y="280923"/>
                </a:moveTo>
                <a:lnTo>
                  <a:pt x="0" y="280923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80923"/>
                </a:lnTo>
                <a:close/>
              </a:path>
              <a:path w="107950" h="448310">
                <a:moveTo>
                  <a:pt x="107950" y="280923"/>
                </a:moveTo>
                <a:lnTo>
                  <a:pt x="104139" y="280923"/>
                </a:lnTo>
                <a:lnTo>
                  <a:pt x="104139" y="283209"/>
                </a:lnTo>
                <a:lnTo>
                  <a:pt x="107950" y="283209"/>
                </a:lnTo>
                <a:lnTo>
                  <a:pt x="107950" y="280923"/>
                </a:lnTo>
                <a:close/>
              </a:path>
              <a:path w="107950" h="448310">
                <a:moveTo>
                  <a:pt x="3810" y="277113"/>
                </a:moveTo>
                <a:lnTo>
                  <a:pt x="0" y="277113"/>
                </a:lnTo>
                <a:lnTo>
                  <a:pt x="0" y="280796"/>
                </a:lnTo>
                <a:lnTo>
                  <a:pt x="3810" y="280796"/>
                </a:lnTo>
                <a:lnTo>
                  <a:pt x="3810" y="277113"/>
                </a:lnTo>
                <a:close/>
              </a:path>
              <a:path w="107950" h="448310">
                <a:moveTo>
                  <a:pt x="107950" y="277113"/>
                </a:moveTo>
                <a:lnTo>
                  <a:pt x="104139" y="277113"/>
                </a:lnTo>
                <a:lnTo>
                  <a:pt x="104139" y="280796"/>
                </a:lnTo>
                <a:lnTo>
                  <a:pt x="107950" y="280796"/>
                </a:lnTo>
                <a:lnTo>
                  <a:pt x="107950" y="277113"/>
                </a:lnTo>
                <a:close/>
              </a:path>
              <a:path w="107950" h="448310">
                <a:moveTo>
                  <a:pt x="3810" y="274573"/>
                </a:moveTo>
                <a:lnTo>
                  <a:pt x="0" y="274573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74573"/>
                </a:lnTo>
                <a:close/>
              </a:path>
              <a:path w="107950" h="448310">
                <a:moveTo>
                  <a:pt x="107950" y="274573"/>
                </a:moveTo>
                <a:lnTo>
                  <a:pt x="104139" y="274573"/>
                </a:lnTo>
                <a:lnTo>
                  <a:pt x="104139" y="276859"/>
                </a:lnTo>
                <a:lnTo>
                  <a:pt x="107950" y="276859"/>
                </a:lnTo>
                <a:lnTo>
                  <a:pt x="107950" y="274573"/>
                </a:lnTo>
                <a:close/>
              </a:path>
              <a:path w="107950" h="448310">
                <a:moveTo>
                  <a:pt x="3810" y="270763"/>
                </a:moveTo>
                <a:lnTo>
                  <a:pt x="0" y="270763"/>
                </a:lnTo>
                <a:lnTo>
                  <a:pt x="0" y="274446"/>
                </a:lnTo>
                <a:lnTo>
                  <a:pt x="3810" y="274446"/>
                </a:lnTo>
                <a:lnTo>
                  <a:pt x="3810" y="270763"/>
                </a:lnTo>
                <a:close/>
              </a:path>
              <a:path w="107950" h="448310">
                <a:moveTo>
                  <a:pt x="107950" y="270763"/>
                </a:moveTo>
                <a:lnTo>
                  <a:pt x="104139" y="270763"/>
                </a:lnTo>
                <a:lnTo>
                  <a:pt x="104139" y="274446"/>
                </a:lnTo>
                <a:lnTo>
                  <a:pt x="107950" y="274446"/>
                </a:lnTo>
                <a:lnTo>
                  <a:pt x="107950" y="270763"/>
                </a:lnTo>
                <a:close/>
              </a:path>
              <a:path w="107950" h="448310">
                <a:moveTo>
                  <a:pt x="3810" y="268223"/>
                </a:moveTo>
                <a:lnTo>
                  <a:pt x="0" y="268223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8223"/>
                </a:lnTo>
                <a:close/>
              </a:path>
              <a:path w="107950" h="448310">
                <a:moveTo>
                  <a:pt x="107950" y="268223"/>
                </a:moveTo>
                <a:lnTo>
                  <a:pt x="104139" y="268223"/>
                </a:lnTo>
                <a:lnTo>
                  <a:pt x="104139" y="270509"/>
                </a:lnTo>
                <a:lnTo>
                  <a:pt x="107950" y="270509"/>
                </a:lnTo>
                <a:lnTo>
                  <a:pt x="107950" y="268223"/>
                </a:lnTo>
                <a:close/>
              </a:path>
              <a:path w="107950" h="448310">
                <a:moveTo>
                  <a:pt x="3810" y="264413"/>
                </a:moveTo>
                <a:lnTo>
                  <a:pt x="0" y="264413"/>
                </a:lnTo>
                <a:lnTo>
                  <a:pt x="0" y="268096"/>
                </a:lnTo>
                <a:lnTo>
                  <a:pt x="3810" y="268096"/>
                </a:lnTo>
                <a:lnTo>
                  <a:pt x="3810" y="264413"/>
                </a:lnTo>
                <a:close/>
              </a:path>
              <a:path w="107950" h="448310">
                <a:moveTo>
                  <a:pt x="107950" y="264413"/>
                </a:moveTo>
                <a:lnTo>
                  <a:pt x="104139" y="264413"/>
                </a:lnTo>
                <a:lnTo>
                  <a:pt x="104139" y="268096"/>
                </a:lnTo>
                <a:lnTo>
                  <a:pt x="107950" y="268096"/>
                </a:lnTo>
                <a:lnTo>
                  <a:pt x="107950" y="264413"/>
                </a:lnTo>
                <a:close/>
              </a:path>
              <a:path w="107950" h="448310">
                <a:moveTo>
                  <a:pt x="3810" y="261873"/>
                </a:moveTo>
                <a:lnTo>
                  <a:pt x="0" y="261873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61873"/>
                </a:lnTo>
                <a:close/>
              </a:path>
              <a:path w="107950" h="448310">
                <a:moveTo>
                  <a:pt x="107950" y="261873"/>
                </a:moveTo>
                <a:lnTo>
                  <a:pt x="104139" y="261873"/>
                </a:lnTo>
                <a:lnTo>
                  <a:pt x="104139" y="264159"/>
                </a:lnTo>
                <a:lnTo>
                  <a:pt x="107950" y="264159"/>
                </a:lnTo>
                <a:lnTo>
                  <a:pt x="107950" y="261873"/>
                </a:lnTo>
                <a:close/>
              </a:path>
              <a:path w="107950" h="448310">
                <a:moveTo>
                  <a:pt x="3810" y="258063"/>
                </a:moveTo>
                <a:lnTo>
                  <a:pt x="0" y="258063"/>
                </a:lnTo>
                <a:lnTo>
                  <a:pt x="0" y="261746"/>
                </a:lnTo>
                <a:lnTo>
                  <a:pt x="3810" y="261746"/>
                </a:lnTo>
                <a:lnTo>
                  <a:pt x="3810" y="258063"/>
                </a:lnTo>
                <a:close/>
              </a:path>
              <a:path w="107950" h="448310">
                <a:moveTo>
                  <a:pt x="107950" y="258063"/>
                </a:moveTo>
                <a:lnTo>
                  <a:pt x="104139" y="258063"/>
                </a:lnTo>
                <a:lnTo>
                  <a:pt x="104139" y="261746"/>
                </a:lnTo>
                <a:lnTo>
                  <a:pt x="107950" y="261746"/>
                </a:lnTo>
                <a:lnTo>
                  <a:pt x="107950" y="258063"/>
                </a:lnTo>
                <a:close/>
              </a:path>
              <a:path w="107950" h="448310">
                <a:moveTo>
                  <a:pt x="3810" y="255523"/>
                </a:moveTo>
                <a:lnTo>
                  <a:pt x="0" y="255523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5523"/>
                </a:lnTo>
                <a:close/>
              </a:path>
              <a:path w="107950" h="448310">
                <a:moveTo>
                  <a:pt x="107950" y="255523"/>
                </a:moveTo>
                <a:lnTo>
                  <a:pt x="104139" y="255523"/>
                </a:lnTo>
                <a:lnTo>
                  <a:pt x="104139" y="257809"/>
                </a:lnTo>
                <a:lnTo>
                  <a:pt x="107950" y="257809"/>
                </a:lnTo>
                <a:lnTo>
                  <a:pt x="107950" y="255523"/>
                </a:lnTo>
                <a:close/>
              </a:path>
              <a:path w="107950" h="448310">
                <a:moveTo>
                  <a:pt x="3810" y="251713"/>
                </a:moveTo>
                <a:lnTo>
                  <a:pt x="0" y="251713"/>
                </a:lnTo>
                <a:lnTo>
                  <a:pt x="0" y="255396"/>
                </a:lnTo>
                <a:lnTo>
                  <a:pt x="3810" y="255396"/>
                </a:lnTo>
                <a:lnTo>
                  <a:pt x="3810" y="251713"/>
                </a:lnTo>
                <a:close/>
              </a:path>
              <a:path w="107950" h="448310">
                <a:moveTo>
                  <a:pt x="107950" y="251713"/>
                </a:moveTo>
                <a:lnTo>
                  <a:pt x="104139" y="251713"/>
                </a:lnTo>
                <a:lnTo>
                  <a:pt x="104139" y="255396"/>
                </a:lnTo>
                <a:lnTo>
                  <a:pt x="107950" y="255396"/>
                </a:lnTo>
                <a:lnTo>
                  <a:pt x="107950" y="251713"/>
                </a:lnTo>
                <a:close/>
              </a:path>
              <a:path w="107950" h="448310">
                <a:moveTo>
                  <a:pt x="3810" y="249173"/>
                </a:moveTo>
                <a:lnTo>
                  <a:pt x="0" y="249173"/>
                </a:lnTo>
                <a:lnTo>
                  <a:pt x="0" y="251459"/>
                </a:lnTo>
                <a:lnTo>
                  <a:pt x="3810" y="251459"/>
                </a:lnTo>
                <a:lnTo>
                  <a:pt x="3810" y="249173"/>
                </a:lnTo>
                <a:close/>
              </a:path>
              <a:path w="107950" h="448310">
                <a:moveTo>
                  <a:pt x="107950" y="249173"/>
                </a:moveTo>
                <a:lnTo>
                  <a:pt x="104139" y="249173"/>
                </a:lnTo>
                <a:lnTo>
                  <a:pt x="104139" y="251459"/>
                </a:lnTo>
                <a:lnTo>
                  <a:pt x="107950" y="251459"/>
                </a:lnTo>
                <a:lnTo>
                  <a:pt x="107950" y="249173"/>
                </a:lnTo>
                <a:close/>
              </a:path>
              <a:path w="107950" h="448310">
                <a:moveTo>
                  <a:pt x="3810" y="245363"/>
                </a:moveTo>
                <a:lnTo>
                  <a:pt x="0" y="245363"/>
                </a:lnTo>
                <a:lnTo>
                  <a:pt x="0" y="249046"/>
                </a:lnTo>
                <a:lnTo>
                  <a:pt x="3810" y="249046"/>
                </a:lnTo>
                <a:lnTo>
                  <a:pt x="3810" y="245363"/>
                </a:lnTo>
                <a:close/>
              </a:path>
              <a:path w="107950" h="448310">
                <a:moveTo>
                  <a:pt x="107950" y="245363"/>
                </a:moveTo>
                <a:lnTo>
                  <a:pt x="104139" y="245363"/>
                </a:lnTo>
                <a:lnTo>
                  <a:pt x="104139" y="249046"/>
                </a:lnTo>
                <a:lnTo>
                  <a:pt x="107950" y="249046"/>
                </a:lnTo>
                <a:lnTo>
                  <a:pt x="107950" y="245363"/>
                </a:lnTo>
                <a:close/>
              </a:path>
              <a:path w="107950" h="448310">
                <a:moveTo>
                  <a:pt x="3810" y="236473"/>
                </a:moveTo>
                <a:lnTo>
                  <a:pt x="0" y="236473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36473"/>
                </a:lnTo>
                <a:close/>
              </a:path>
              <a:path w="107950" h="448310">
                <a:moveTo>
                  <a:pt x="105410" y="236346"/>
                </a:moveTo>
                <a:lnTo>
                  <a:pt x="104139" y="236346"/>
                </a:lnTo>
                <a:lnTo>
                  <a:pt x="104139" y="245109"/>
                </a:lnTo>
                <a:lnTo>
                  <a:pt x="107950" y="245109"/>
                </a:lnTo>
                <a:lnTo>
                  <a:pt x="107950" y="236473"/>
                </a:lnTo>
                <a:lnTo>
                  <a:pt x="105410" y="236473"/>
                </a:lnTo>
                <a:close/>
              </a:path>
              <a:path w="107950" h="448310">
                <a:moveTo>
                  <a:pt x="3810" y="232663"/>
                </a:moveTo>
                <a:lnTo>
                  <a:pt x="0" y="232663"/>
                </a:lnTo>
                <a:lnTo>
                  <a:pt x="0" y="236346"/>
                </a:lnTo>
                <a:lnTo>
                  <a:pt x="3810" y="236346"/>
                </a:lnTo>
                <a:lnTo>
                  <a:pt x="3810" y="232663"/>
                </a:lnTo>
                <a:close/>
              </a:path>
              <a:path w="107950" h="448310">
                <a:moveTo>
                  <a:pt x="107950" y="233806"/>
                </a:moveTo>
                <a:lnTo>
                  <a:pt x="106679" y="233806"/>
                </a:lnTo>
                <a:lnTo>
                  <a:pt x="106679" y="235203"/>
                </a:lnTo>
                <a:lnTo>
                  <a:pt x="105410" y="235203"/>
                </a:lnTo>
                <a:lnTo>
                  <a:pt x="105410" y="236346"/>
                </a:lnTo>
                <a:lnTo>
                  <a:pt x="107950" y="236346"/>
                </a:lnTo>
                <a:lnTo>
                  <a:pt x="107950" y="233806"/>
                </a:lnTo>
                <a:close/>
              </a:path>
              <a:path w="107950" h="448310">
                <a:moveTo>
                  <a:pt x="3810" y="230123"/>
                </a:moveTo>
                <a:lnTo>
                  <a:pt x="0" y="230123"/>
                </a:lnTo>
                <a:lnTo>
                  <a:pt x="0" y="232409"/>
                </a:lnTo>
                <a:lnTo>
                  <a:pt x="3810" y="232409"/>
                </a:lnTo>
                <a:lnTo>
                  <a:pt x="3810" y="230123"/>
                </a:lnTo>
                <a:close/>
              </a:path>
              <a:path w="107950" h="448310">
                <a:moveTo>
                  <a:pt x="3810" y="227583"/>
                </a:moveTo>
                <a:lnTo>
                  <a:pt x="0" y="227583"/>
                </a:lnTo>
                <a:lnTo>
                  <a:pt x="0" y="229996"/>
                </a:lnTo>
                <a:lnTo>
                  <a:pt x="3810" y="229996"/>
                </a:lnTo>
                <a:lnTo>
                  <a:pt x="3810" y="227583"/>
                </a:lnTo>
                <a:close/>
              </a:path>
              <a:path w="107950" h="448310">
                <a:moveTo>
                  <a:pt x="3810" y="297180"/>
                </a:moveTo>
                <a:lnTo>
                  <a:pt x="0" y="29718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297180"/>
                </a:lnTo>
                <a:close/>
              </a:path>
              <a:path w="107950" h="448310">
                <a:moveTo>
                  <a:pt x="107950" y="297180"/>
                </a:moveTo>
                <a:lnTo>
                  <a:pt x="104139" y="297180"/>
                </a:lnTo>
                <a:lnTo>
                  <a:pt x="104139" y="335279"/>
                </a:lnTo>
                <a:lnTo>
                  <a:pt x="107950" y="335279"/>
                </a:lnTo>
                <a:lnTo>
                  <a:pt x="107950" y="297180"/>
                </a:lnTo>
                <a:close/>
              </a:path>
              <a:path w="107950" h="448310">
                <a:moveTo>
                  <a:pt x="1270" y="447039"/>
                </a:moveTo>
                <a:lnTo>
                  <a:pt x="0" y="447039"/>
                </a:lnTo>
                <a:lnTo>
                  <a:pt x="0" y="448309"/>
                </a:lnTo>
                <a:lnTo>
                  <a:pt x="1270" y="448309"/>
                </a:lnTo>
                <a:lnTo>
                  <a:pt x="1270" y="447039"/>
                </a:lnTo>
                <a:close/>
              </a:path>
              <a:path w="107950" h="448310">
                <a:moveTo>
                  <a:pt x="2539" y="445769"/>
                </a:moveTo>
                <a:lnTo>
                  <a:pt x="1270" y="445769"/>
                </a:lnTo>
                <a:lnTo>
                  <a:pt x="1270" y="447039"/>
                </a:lnTo>
                <a:lnTo>
                  <a:pt x="2539" y="447039"/>
                </a:lnTo>
                <a:lnTo>
                  <a:pt x="2539" y="445769"/>
                </a:lnTo>
                <a:close/>
              </a:path>
              <a:path w="107950" h="448310">
                <a:moveTo>
                  <a:pt x="3810" y="443229"/>
                </a:moveTo>
                <a:lnTo>
                  <a:pt x="0" y="44322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43229"/>
                </a:lnTo>
                <a:close/>
              </a:path>
              <a:path w="107950" h="448310">
                <a:moveTo>
                  <a:pt x="3810" y="440689"/>
                </a:moveTo>
                <a:lnTo>
                  <a:pt x="0" y="440689"/>
                </a:lnTo>
                <a:lnTo>
                  <a:pt x="0" y="441959"/>
                </a:lnTo>
                <a:lnTo>
                  <a:pt x="3810" y="441959"/>
                </a:lnTo>
                <a:lnTo>
                  <a:pt x="3810" y="440689"/>
                </a:lnTo>
                <a:close/>
              </a:path>
              <a:path w="107950" h="448310">
                <a:moveTo>
                  <a:pt x="3810" y="436879"/>
                </a:moveTo>
                <a:lnTo>
                  <a:pt x="0" y="43687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6879"/>
                </a:lnTo>
                <a:close/>
              </a:path>
              <a:path w="107950" h="448310">
                <a:moveTo>
                  <a:pt x="3810" y="434339"/>
                </a:moveTo>
                <a:lnTo>
                  <a:pt x="0" y="434339"/>
                </a:lnTo>
                <a:lnTo>
                  <a:pt x="0" y="435609"/>
                </a:lnTo>
                <a:lnTo>
                  <a:pt x="3810" y="435609"/>
                </a:lnTo>
                <a:lnTo>
                  <a:pt x="3810" y="434339"/>
                </a:lnTo>
                <a:close/>
              </a:path>
              <a:path w="107950" h="448310">
                <a:moveTo>
                  <a:pt x="3810" y="430529"/>
                </a:moveTo>
                <a:lnTo>
                  <a:pt x="0" y="43052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30529"/>
                </a:lnTo>
                <a:close/>
              </a:path>
              <a:path w="107950" h="448310">
                <a:moveTo>
                  <a:pt x="3810" y="427989"/>
                </a:moveTo>
                <a:lnTo>
                  <a:pt x="0" y="427989"/>
                </a:lnTo>
                <a:lnTo>
                  <a:pt x="0" y="429259"/>
                </a:lnTo>
                <a:lnTo>
                  <a:pt x="3810" y="429259"/>
                </a:lnTo>
                <a:lnTo>
                  <a:pt x="3810" y="427989"/>
                </a:lnTo>
                <a:close/>
              </a:path>
              <a:path w="107950" h="448310">
                <a:moveTo>
                  <a:pt x="3810" y="424179"/>
                </a:moveTo>
                <a:lnTo>
                  <a:pt x="0" y="42417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4179"/>
                </a:lnTo>
                <a:close/>
              </a:path>
              <a:path w="107950" h="448310">
                <a:moveTo>
                  <a:pt x="3810" y="421639"/>
                </a:moveTo>
                <a:lnTo>
                  <a:pt x="0" y="421639"/>
                </a:lnTo>
                <a:lnTo>
                  <a:pt x="0" y="422909"/>
                </a:lnTo>
                <a:lnTo>
                  <a:pt x="3810" y="422909"/>
                </a:lnTo>
                <a:lnTo>
                  <a:pt x="3810" y="421639"/>
                </a:lnTo>
                <a:close/>
              </a:path>
              <a:path w="107950" h="448310">
                <a:moveTo>
                  <a:pt x="3810" y="417829"/>
                </a:moveTo>
                <a:lnTo>
                  <a:pt x="0" y="41782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7829"/>
                </a:lnTo>
                <a:close/>
              </a:path>
              <a:path w="107950" h="448310">
                <a:moveTo>
                  <a:pt x="3810" y="415289"/>
                </a:moveTo>
                <a:lnTo>
                  <a:pt x="0" y="415289"/>
                </a:lnTo>
                <a:lnTo>
                  <a:pt x="0" y="416559"/>
                </a:lnTo>
                <a:lnTo>
                  <a:pt x="3810" y="416559"/>
                </a:lnTo>
                <a:lnTo>
                  <a:pt x="3810" y="415289"/>
                </a:lnTo>
                <a:close/>
              </a:path>
              <a:path w="107950" h="448310">
                <a:moveTo>
                  <a:pt x="3810" y="411479"/>
                </a:moveTo>
                <a:lnTo>
                  <a:pt x="0" y="41147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11479"/>
                </a:lnTo>
                <a:close/>
              </a:path>
              <a:path w="107950" h="448310">
                <a:moveTo>
                  <a:pt x="3810" y="408939"/>
                </a:moveTo>
                <a:lnTo>
                  <a:pt x="0" y="408939"/>
                </a:lnTo>
                <a:lnTo>
                  <a:pt x="0" y="410209"/>
                </a:lnTo>
                <a:lnTo>
                  <a:pt x="3810" y="410209"/>
                </a:lnTo>
                <a:lnTo>
                  <a:pt x="3810" y="408939"/>
                </a:lnTo>
                <a:close/>
              </a:path>
              <a:path w="107950" h="448310">
                <a:moveTo>
                  <a:pt x="3810" y="405129"/>
                </a:moveTo>
                <a:lnTo>
                  <a:pt x="0" y="40512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5129"/>
                </a:lnTo>
                <a:close/>
              </a:path>
              <a:path w="107950" h="448310">
                <a:moveTo>
                  <a:pt x="3810" y="402589"/>
                </a:moveTo>
                <a:lnTo>
                  <a:pt x="0" y="402589"/>
                </a:lnTo>
                <a:lnTo>
                  <a:pt x="0" y="403859"/>
                </a:lnTo>
                <a:lnTo>
                  <a:pt x="3810" y="403859"/>
                </a:lnTo>
                <a:lnTo>
                  <a:pt x="3810" y="402589"/>
                </a:lnTo>
                <a:close/>
              </a:path>
              <a:path w="107950" h="448310">
                <a:moveTo>
                  <a:pt x="3810" y="398779"/>
                </a:moveTo>
                <a:lnTo>
                  <a:pt x="0" y="39877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8779"/>
                </a:lnTo>
                <a:close/>
              </a:path>
              <a:path w="107950" h="448310">
                <a:moveTo>
                  <a:pt x="3810" y="396239"/>
                </a:moveTo>
                <a:lnTo>
                  <a:pt x="0" y="396239"/>
                </a:lnTo>
                <a:lnTo>
                  <a:pt x="0" y="397509"/>
                </a:lnTo>
                <a:lnTo>
                  <a:pt x="3810" y="397509"/>
                </a:lnTo>
                <a:lnTo>
                  <a:pt x="3810" y="396239"/>
                </a:lnTo>
                <a:close/>
              </a:path>
              <a:path w="107950" h="448310">
                <a:moveTo>
                  <a:pt x="3810" y="392429"/>
                </a:moveTo>
                <a:lnTo>
                  <a:pt x="0" y="39242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2429"/>
                </a:lnTo>
                <a:close/>
              </a:path>
              <a:path w="107950" h="448310">
                <a:moveTo>
                  <a:pt x="3810" y="389889"/>
                </a:moveTo>
                <a:lnTo>
                  <a:pt x="0" y="389889"/>
                </a:lnTo>
                <a:lnTo>
                  <a:pt x="0" y="391159"/>
                </a:lnTo>
                <a:lnTo>
                  <a:pt x="3810" y="391159"/>
                </a:lnTo>
                <a:lnTo>
                  <a:pt x="3810" y="389889"/>
                </a:lnTo>
                <a:close/>
              </a:path>
              <a:path w="107950" h="448310">
                <a:moveTo>
                  <a:pt x="3810" y="386079"/>
                </a:moveTo>
                <a:lnTo>
                  <a:pt x="0" y="38607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6079"/>
                </a:lnTo>
                <a:close/>
              </a:path>
              <a:path w="107950" h="448310">
                <a:moveTo>
                  <a:pt x="1270" y="382269"/>
                </a:moveTo>
                <a:lnTo>
                  <a:pt x="0" y="382269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83666"/>
                </a:lnTo>
                <a:lnTo>
                  <a:pt x="1270" y="383666"/>
                </a:lnTo>
                <a:lnTo>
                  <a:pt x="1270" y="382269"/>
                </a:lnTo>
                <a:close/>
              </a:path>
              <a:path w="107950" h="448310">
                <a:moveTo>
                  <a:pt x="3810" y="379729"/>
                </a:moveTo>
                <a:lnTo>
                  <a:pt x="2539" y="379729"/>
                </a:lnTo>
                <a:lnTo>
                  <a:pt x="2539" y="382269"/>
                </a:lnTo>
                <a:lnTo>
                  <a:pt x="3810" y="382269"/>
                </a:lnTo>
                <a:lnTo>
                  <a:pt x="3810" y="379729"/>
                </a:lnTo>
                <a:close/>
              </a:path>
              <a:path w="107950" h="448310">
                <a:moveTo>
                  <a:pt x="106679" y="364616"/>
                </a:moveTo>
                <a:lnTo>
                  <a:pt x="104139" y="364616"/>
                </a:lnTo>
                <a:lnTo>
                  <a:pt x="104139" y="365759"/>
                </a:lnTo>
                <a:lnTo>
                  <a:pt x="106679" y="365759"/>
                </a:lnTo>
                <a:lnTo>
                  <a:pt x="106679" y="364616"/>
                </a:lnTo>
                <a:close/>
              </a:path>
              <a:path w="107950" h="448310">
                <a:moveTo>
                  <a:pt x="107950" y="360679"/>
                </a:moveTo>
                <a:lnTo>
                  <a:pt x="104139" y="360679"/>
                </a:lnTo>
                <a:lnTo>
                  <a:pt x="104139" y="363219"/>
                </a:lnTo>
                <a:lnTo>
                  <a:pt x="106679" y="363219"/>
                </a:lnTo>
                <a:lnTo>
                  <a:pt x="106679" y="364616"/>
                </a:lnTo>
                <a:lnTo>
                  <a:pt x="107950" y="364616"/>
                </a:lnTo>
                <a:lnTo>
                  <a:pt x="107950" y="360679"/>
                </a:lnTo>
                <a:close/>
              </a:path>
              <a:path w="107950" h="448310">
                <a:moveTo>
                  <a:pt x="107950" y="358266"/>
                </a:moveTo>
                <a:lnTo>
                  <a:pt x="104139" y="358266"/>
                </a:lnTo>
                <a:lnTo>
                  <a:pt x="104139" y="359409"/>
                </a:lnTo>
                <a:lnTo>
                  <a:pt x="107950" y="359409"/>
                </a:lnTo>
                <a:lnTo>
                  <a:pt x="107950" y="358266"/>
                </a:lnTo>
                <a:close/>
              </a:path>
              <a:path w="107950" h="448310">
                <a:moveTo>
                  <a:pt x="107950" y="354329"/>
                </a:moveTo>
                <a:lnTo>
                  <a:pt x="104139" y="354329"/>
                </a:lnTo>
                <a:lnTo>
                  <a:pt x="104139" y="356869"/>
                </a:lnTo>
                <a:lnTo>
                  <a:pt x="107950" y="356869"/>
                </a:lnTo>
                <a:lnTo>
                  <a:pt x="107950" y="354329"/>
                </a:lnTo>
                <a:close/>
              </a:path>
              <a:path w="107950" h="448310">
                <a:moveTo>
                  <a:pt x="3810" y="351916"/>
                </a:moveTo>
                <a:lnTo>
                  <a:pt x="0" y="351916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1916"/>
                </a:lnTo>
                <a:close/>
              </a:path>
              <a:path w="107950" h="448310">
                <a:moveTo>
                  <a:pt x="107950" y="351916"/>
                </a:moveTo>
                <a:lnTo>
                  <a:pt x="104139" y="351916"/>
                </a:lnTo>
                <a:lnTo>
                  <a:pt x="104139" y="353059"/>
                </a:lnTo>
                <a:lnTo>
                  <a:pt x="107950" y="353059"/>
                </a:lnTo>
                <a:lnTo>
                  <a:pt x="107950" y="351916"/>
                </a:lnTo>
                <a:close/>
              </a:path>
              <a:path w="107950" h="448310">
                <a:moveTo>
                  <a:pt x="3810" y="347979"/>
                </a:moveTo>
                <a:lnTo>
                  <a:pt x="0" y="34797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7979"/>
                </a:lnTo>
                <a:close/>
              </a:path>
              <a:path w="107950" h="448310">
                <a:moveTo>
                  <a:pt x="107950" y="347979"/>
                </a:moveTo>
                <a:lnTo>
                  <a:pt x="104139" y="347979"/>
                </a:lnTo>
                <a:lnTo>
                  <a:pt x="104139" y="350519"/>
                </a:lnTo>
                <a:lnTo>
                  <a:pt x="107950" y="350519"/>
                </a:lnTo>
                <a:lnTo>
                  <a:pt x="107950" y="347979"/>
                </a:lnTo>
                <a:close/>
              </a:path>
              <a:path w="107950" h="448310">
                <a:moveTo>
                  <a:pt x="3810" y="345439"/>
                </a:moveTo>
                <a:lnTo>
                  <a:pt x="0" y="345439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5439"/>
                </a:lnTo>
                <a:close/>
              </a:path>
              <a:path w="107950" h="448310">
                <a:moveTo>
                  <a:pt x="107950" y="345439"/>
                </a:moveTo>
                <a:lnTo>
                  <a:pt x="104139" y="345439"/>
                </a:lnTo>
                <a:lnTo>
                  <a:pt x="104139" y="346709"/>
                </a:lnTo>
                <a:lnTo>
                  <a:pt x="107950" y="346709"/>
                </a:lnTo>
                <a:lnTo>
                  <a:pt x="107950" y="345439"/>
                </a:lnTo>
                <a:close/>
              </a:path>
              <a:path w="107950" h="448310">
                <a:moveTo>
                  <a:pt x="3810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1629"/>
                </a:lnTo>
                <a:close/>
              </a:path>
              <a:path w="107950" h="448310">
                <a:moveTo>
                  <a:pt x="107950" y="341629"/>
                </a:moveTo>
                <a:lnTo>
                  <a:pt x="104139" y="341629"/>
                </a:lnTo>
                <a:lnTo>
                  <a:pt x="104139" y="344169"/>
                </a:lnTo>
                <a:lnTo>
                  <a:pt x="107950" y="344169"/>
                </a:lnTo>
                <a:lnTo>
                  <a:pt x="107950" y="341629"/>
                </a:lnTo>
                <a:close/>
              </a:path>
              <a:path w="107950" h="448310">
                <a:moveTo>
                  <a:pt x="3810" y="336550"/>
                </a:moveTo>
                <a:lnTo>
                  <a:pt x="0" y="336550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6550"/>
                </a:lnTo>
                <a:close/>
              </a:path>
              <a:path w="107950" h="448310">
                <a:moveTo>
                  <a:pt x="107950" y="336550"/>
                </a:moveTo>
                <a:lnTo>
                  <a:pt x="104139" y="336550"/>
                </a:lnTo>
                <a:lnTo>
                  <a:pt x="104139" y="340359"/>
                </a:lnTo>
                <a:lnTo>
                  <a:pt x="107950" y="340359"/>
                </a:lnTo>
                <a:lnTo>
                  <a:pt x="107950" y="33655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6" name="bk object 4966"/>
          <p:cNvSpPr/>
          <p:nvPr/>
        </p:nvSpPr>
        <p:spPr>
          <a:xfrm>
            <a:off x="5782309" y="2994660"/>
            <a:ext cx="100330" cy="439420"/>
          </a:xfrm>
          <a:custGeom>
            <a:avLst/>
            <a:gdLst/>
            <a:ahLst/>
            <a:cxnLst/>
            <a:rect l="l" t="t" r="r" b="b"/>
            <a:pathLst>
              <a:path w="100329" h="439420">
                <a:moveTo>
                  <a:pt x="3810" y="16636"/>
                </a:moveTo>
                <a:lnTo>
                  <a:pt x="0" y="16636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16636"/>
                </a:lnTo>
                <a:close/>
              </a:path>
              <a:path w="100329" h="439420">
                <a:moveTo>
                  <a:pt x="3810" y="12826"/>
                </a:moveTo>
                <a:lnTo>
                  <a:pt x="0" y="12826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2826"/>
                </a:lnTo>
                <a:close/>
              </a:path>
              <a:path w="100329" h="439420">
                <a:moveTo>
                  <a:pt x="3810" y="10286"/>
                </a:moveTo>
                <a:lnTo>
                  <a:pt x="0" y="10286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10286"/>
                </a:lnTo>
                <a:close/>
              </a:path>
              <a:path w="100329" h="439420">
                <a:moveTo>
                  <a:pt x="3810" y="6476"/>
                </a:moveTo>
                <a:lnTo>
                  <a:pt x="0" y="6476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6476"/>
                </a:lnTo>
                <a:close/>
              </a:path>
              <a:path w="100329" h="439420">
                <a:moveTo>
                  <a:pt x="3810" y="3936"/>
                </a:moveTo>
                <a:lnTo>
                  <a:pt x="0" y="3936"/>
                </a:lnTo>
                <a:lnTo>
                  <a:pt x="0" y="6349"/>
                </a:lnTo>
                <a:lnTo>
                  <a:pt x="3810" y="6349"/>
                </a:lnTo>
                <a:lnTo>
                  <a:pt x="3810" y="3936"/>
                </a:lnTo>
                <a:close/>
              </a:path>
              <a:path w="100329" h="439420">
                <a:moveTo>
                  <a:pt x="45720" y="126"/>
                </a:moveTo>
                <a:lnTo>
                  <a:pt x="0" y="126"/>
                </a:lnTo>
                <a:lnTo>
                  <a:pt x="0" y="3809"/>
                </a:lnTo>
                <a:lnTo>
                  <a:pt x="44450" y="3809"/>
                </a:lnTo>
                <a:lnTo>
                  <a:pt x="44450" y="2666"/>
                </a:lnTo>
                <a:lnTo>
                  <a:pt x="45719" y="2666"/>
                </a:lnTo>
                <a:lnTo>
                  <a:pt x="45720" y="126"/>
                </a:lnTo>
                <a:close/>
              </a:path>
              <a:path w="100329" h="439420">
                <a:moveTo>
                  <a:pt x="46989" y="0"/>
                </a:moveTo>
                <a:lnTo>
                  <a:pt x="45720" y="0"/>
                </a:lnTo>
                <a:lnTo>
                  <a:pt x="46989" y="126"/>
                </a:lnTo>
                <a:close/>
              </a:path>
              <a:path w="100329" h="439420">
                <a:moveTo>
                  <a:pt x="3810" y="26670"/>
                </a:moveTo>
                <a:lnTo>
                  <a:pt x="0" y="2667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26670"/>
                </a:lnTo>
                <a:close/>
              </a:path>
              <a:path w="100329" h="439420">
                <a:moveTo>
                  <a:pt x="3810" y="64770"/>
                </a:moveTo>
                <a:lnTo>
                  <a:pt x="0" y="6477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64770"/>
                </a:lnTo>
                <a:close/>
              </a:path>
              <a:path w="100329" h="439420">
                <a:moveTo>
                  <a:pt x="3810" y="77470"/>
                </a:moveTo>
                <a:lnTo>
                  <a:pt x="0" y="77470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77470"/>
                </a:lnTo>
                <a:close/>
              </a:path>
              <a:path w="100329" h="439420">
                <a:moveTo>
                  <a:pt x="3810" y="128270"/>
                </a:moveTo>
                <a:lnTo>
                  <a:pt x="0" y="128270"/>
                </a:lnTo>
                <a:lnTo>
                  <a:pt x="0" y="185419"/>
                </a:lnTo>
                <a:lnTo>
                  <a:pt x="1269" y="185419"/>
                </a:lnTo>
                <a:lnTo>
                  <a:pt x="1270" y="167639"/>
                </a:lnTo>
                <a:lnTo>
                  <a:pt x="2539" y="167639"/>
                </a:lnTo>
                <a:lnTo>
                  <a:pt x="2539" y="152400"/>
                </a:lnTo>
                <a:lnTo>
                  <a:pt x="3810" y="152400"/>
                </a:lnTo>
                <a:lnTo>
                  <a:pt x="3810" y="128270"/>
                </a:lnTo>
                <a:close/>
              </a:path>
              <a:path w="100329" h="439420">
                <a:moveTo>
                  <a:pt x="1269" y="185420"/>
                </a:moveTo>
                <a:lnTo>
                  <a:pt x="0" y="185420"/>
                </a:lnTo>
                <a:lnTo>
                  <a:pt x="0" y="187960"/>
                </a:lnTo>
                <a:lnTo>
                  <a:pt x="1269" y="187960"/>
                </a:lnTo>
                <a:lnTo>
                  <a:pt x="1269" y="185420"/>
                </a:lnTo>
                <a:close/>
              </a:path>
              <a:path w="100329" h="439420">
                <a:moveTo>
                  <a:pt x="3810" y="279526"/>
                </a:moveTo>
                <a:lnTo>
                  <a:pt x="0" y="279526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79526"/>
                </a:lnTo>
                <a:close/>
              </a:path>
              <a:path w="100329" h="439420">
                <a:moveTo>
                  <a:pt x="100329" y="279526"/>
                </a:moveTo>
                <a:lnTo>
                  <a:pt x="97789" y="279526"/>
                </a:lnTo>
                <a:lnTo>
                  <a:pt x="97789" y="293369"/>
                </a:lnTo>
                <a:lnTo>
                  <a:pt x="100329" y="293369"/>
                </a:lnTo>
                <a:lnTo>
                  <a:pt x="100329" y="279526"/>
                </a:lnTo>
                <a:close/>
              </a:path>
              <a:path w="100329" h="439420">
                <a:moveTo>
                  <a:pt x="3810" y="277113"/>
                </a:moveTo>
                <a:lnTo>
                  <a:pt x="0" y="277113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77113"/>
                </a:lnTo>
                <a:close/>
              </a:path>
              <a:path w="100329" h="439420">
                <a:moveTo>
                  <a:pt x="100329" y="277113"/>
                </a:moveTo>
                <a:lnTo>
                  <a:pt x="97789" y="277113"/>
                </a:lnTo>
                <a:lnTo>
                  <a:pt x="97789" y="279399"/>
                </a:lnTo>
                <a:lnTo>
                  <a:pt x="100329" y="279399"/>
                </a:lnTo>
                <a:lnTo>
                  <a:pt x="100329" y="277113"/>
                </a:lnTo>
                <a:close/>
              </a:path>
              <a:path w="100329" h="439420">
                <a:moveTo>
                  <a:pt x="3810" y="273303"/>
                </a:moveTo>
                <a:lnTo>
                  <a:pt x="0" y="273303"/>
                </a:lnTo>
                <a:lnTo>
                  <a:pt x="0" y="276986"/>
                </a:lnTo>
                <a:lnTo>
                  <a:pt x="3810" y="276986"/>
                </a:lnTo>
                <a:lnTo>
                  <a:pt x="3810" y="273303"/>
                </a:lnTo>
                <a:close/>
              </a:path>
              <a:path w="100329" h="439420">
                <a:moveTo>
                  <a:pt x="100329" y="273303"/>
                </a:moveTo>
                <a:lnTo>
                  <a:pt x="97789" y="273303"/>
                </a:lnTo>
                <a:lnTo>
                  <a:pt x="97789" y="276986"/>
                </a:lnTo>
                <a:lnTo>
                  <a:pt x="100329" y="276986"/>
                </a:lnTo>
                <a:lnTo>
                  <a:pt x="100329" y="273303"/>
                </a:lnTo>
                <a:close/>
              </a:path>
              <a:path w="100329" h="439420">
                <a:moveTo>
                  <a:pt x="3810" y="270763"/>
                </a:moveTo>
                <a:lnTo>
                  <a:pt x="0" y="270763"/>
                </a:lnTo>
                <a:lnTo>
                  <a:pt x="0" y="273049"/>
                </a:lnTo>
                <a:lnTo>
                  <a:pt x="3810" y="273049"/>
                </a:lnTo>
                <a:lnTo>
                  <a:pt x="3810" y="270763"/>
                </a:lnTo>
                <a:close/>
              </a:path>
              <a:path w="100329" h="439420">
                <a:moveTo>
                  <a:pt x="100329" y="270763"/>
                </a:moveTo>
                <a:lnTo>
                  <a:pt x="97789" y="270763"/>
                </a:lnTo>
                <a:lnTo>
                  <a:pt x="97789" y="273049"/>
                </a:lnTo>
                <a:lnTo>
                  <a:pt x="100329" y="273049"/>
                </a:lnTo>
                <a:lnTo>
                  <a:pt x="100329" y="270763"/>
                </a:lnTo>
                <a:close/>
              </a:path>
              <a:path w="100329" h="439420">
                <a:moveTo>
                  <a:pt x="3810" y="266953"/>
                </a:moveTo>
                <a:lnTo>
                  <a:pt x="0" y="266953"/>
                </a:lnTo>
                <a:lnTo>
                  <a:pt x="0" y="270636"/>
                </a:lnTo>
                <a:lnTo>
                  <a:pt x="3810" y="270636"/>
                </a:lnTo>
                <a:lnTo>
                  <a:pt x="3810" y="266953"/>
                </a:lnTo>
                <a:close/>
              </a:path>
              <a:path w="100329" h="439420">
                <a:moveTo>
                  <a:pt x="100329" y="266953"/>
                </a:moveTo>
                <a:lnTo>
                  <a:pt x="97789" y="266953"/>
                </a:lnTo>
                <a:lnTo>
                  <a:pt x="97789" y="270636"/>
                </a:lnTo>
                <a:lnTo>
                  <a:pt x="100329" y="270636"/>
                </a:lnTo>
                <a:lnTo>
                  <a:pt x="100329" y="266953"/>
                </a:lnTo>
                <a:close/>
              </a:path>
              <a:path w="100329" h="439420">
                <a:moveTo>
                  <a:pt x="3810" y="264413"/>
                </a:moveTo>
                <a:lnTo>
                  <a:pt x="0" y="264413"/>
                </a:lnTo>
                <a:lnTo>
                  <a:pt x="0" y="266699"/>
                </a:lnTo>
                <a:lnTo>
                  <a:pt x="3810" y="266699"/>
                </a:lnTo>
                <a:lnTo>
                  <a:pt x="3810" y="264413"/>
                </a:lnTo>
                <a:close/>
              </a:path>
              <a:path w="100329" h="439420">
                <a:moveTo>
                  <a:pt x="100329" y="264413"/>
                </a:moveTo>
                <a:lnTo>
                  <a:pt x="97789" y="264413"/>
                </a:lnTo>
                <a:lnTo>
                  <a:pt x="97789" y="266699"/>
                </a:lnTo>
                <a:lnTo>
                  <a:pt x="100329" y="266699"/>
                </a:lnTo>
                <a:lnTo>
                  <a:pt x="100329" y="264413"/>
                </a:lnTo>
                <a:close/>
              </a:path>
              <a:path w="100329" h="439420">
                <a:moveTo>
                  <a:pt x="3810" y="260603"/>
                </a:moveTo>
                <a:lnTo>
                  <a:pt x="0" y="260603"/>
                </a:lnTo>
                <a:lnTo>
                  <a:pt x="0" y="264286"/>
                </a:lnTo>
                <a:lnTo>
                  <a:pt x="3810" y="264286"/>
                </a:lnTo>
                <a:lnTo>
                  <a:pt x="3810" y="260603"/>
                </a:lnTo>
                <a:close/>
              </a:path>
              <a:path w="100329" h="439420">
                <a:moveTo>
                  <a:pt x="100329" y="260603"/>
                </a:moveTo>
                <a:lnTo>
                  <a:pt x="97789" y="260603"/>
                </a:lnTo>
                <a:lnTo>
                  <a:pt x="97789" y="264286"/>
                </a:lnTo>
                <a:lnTo>
                  <a:pt x="100329" y="264286"/>
                </a:lnTo>
                <a:lnTo>
                  <a:pt x="100329" y="260603"/>
                </a:lnTo>
                <a:close/>
              </a:path>
              <a:path w="100329" h="439420">
                <a:moveTo>
                  <a:pt x="3810" y="258063"/>
                </a:moveTo>
                <a:lnTo>
                  <a:pt x="0" y="258063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8063"/>
                </a:lnTo>
                <a:close/>
              </a:path>
              <a:path w="100329" h="439420">
                <a:moveTo>
                  <a:pt x="100329" y="258063"/>
                </a:moveTo>
                <a:lnTo>
                  <a:pt x="97789" y="258063"/>
                </a:lnTo>
                <a:lnTo>
                  <a:pt x="97789" y="260349"/>
                </a:lnTo>
                <a:lnTo>
                  <a:pt x="100329" y="260349"/>
                </a:lnTo>
                <a:lnTo>
                  <a:pt x="100329" y="258063"/>
                </a:lnTo>
                <a:close/>
              </a:path>
              <a:path w="100329" h="439420">
                <a:moveTo>
                  <a:pt x="3810" y="254253"/>
                </a:moveTo>
                <a:lnTo>
                  <a:pt x="0" y="254253"/>
                </a:lnTo>
                <a:lnTo>
                  <a:pt x="0" y="257936"/>
                </a:lnTo>
                <a:lnTo>
                  <a:pt x="3810" y="257936"/>
                </a:lnTo>
                <a:lnTo>
                  <a:pt x="3810" y="254253"/>
                </a:lnTo>
                <a:close/>
              </a:path>
              <a:path w="100329" h="439420">
                <a:moveTo>
                  <a:pt x="100329" y="254253"/>
                </a:moveTo>
                <a:lnTo>
                  <a:pt x="97789" y="254253"/>
                </a:lnTo>
                <a:lnTo>
                  <a:pt x="97789" y="257936"/>
                </a:lnTo>
                <a:lnTo>
                  <a:pt x="100329" y="257936"/>
                </a:lnTo>
                <a:lnTo>
                  <a:pt x="100329" y="254253"/>
                </a:lnTo>
                <a:close/>
              </a:path>
              <a:path w="100329" h="439420">
                <a:moveTo>
                  <a:pt x="3810" y="251713"/>
                </a:moveTo>
                <a:lnTo>
                  <a:pt x="0" y="251713"/>
                </a:lnTo>
                <a:lnTo>
                  <a:pt x="0" y="253999"/>
                </a:lnTo>
                <a:lnTo>
                  <a:pt x="3810" y="253999"/>
                </a:lnTo>
                <a:lnTo>
                  <a:pt x="3810" y="251713"/>
                </a:lnTo>
                <a:close/>
              </a:path>
              <a:path w="100329" h="439420">
                <a:moveTo>
                  <a:pt x="100329" y="251713"/>
                </a:moveTo>
                <a:lnTo>
                  <a:pt x="97789" y="251713"/>
                </a:lnTo>
                <a:lnTo>
                  <a:pt x="97789" y="253999"/>
                </a:lnTo>
                <a:lnTo>
                  <a:pt x="100329" y="253999"/>
                </a:lnTo>
                <a:lnTo>
                  <a:pt x="100329" y="251713"/>
                </a:lnTo>
                <a:close/>
              </a:path>
              <a:path w="100329" h="439420">
                <a:moveTo>
                  <a:pt x="3810" y="247903"/>
                </a:moveTo>
                <a:lnTo>
                  <a:pt x="0" y="247903"/>
                </a:lnTo>
                <a:lnTo>
                  <a:pt x="0" y="251586"/>
                </a:lnTo>
                <a:lnTo>
                  <a:pt x="3810" y="251586"/>
                </a:lnTo>
                <a:lnTo>
                  <a:pt x="3810" y="247903"/>
                </a:lnTo>
                <a:close/>
              </a:path>
              <a:path w="100329" h="439420">
                <a:moveTo>
                  <a:pt x="100329" y="247903"/>
                </a:moveTo>
                <a:lnTo>
                  <a:pt x="97789" y="247903"/>
                </a:lnTo>
                <a:lnTo>
                  <a:pt x="97789" y="251586"/>
                </a:lnTo>
                <a:lnTo>
                  <a:pt x="100329" y="251586"/>
                </a:lnTo>
                <a:lnTo>
                  <a:pt x="100329" y="247903"/>
                </a:lnTo>
                <a:close/>
              </a:path>
              <a:path w="100329" h="439420">
                <a:moveTo>
                  <a:pt x="3810" y="245363"/>
                </a:moveTo>
                <a:lnTo>
                  <a:pt x="0" y="245363"/>
                </a:lnTo>
                <a:lnTo>
                  <a:pt x="0" y="247649"/>
                </a:lnTo>
                <a:lnTo>
                  <a:pt x="3810" y="247649"/>
                </a:lnTo>
                <a:lnTo>
                  <a:pt x="3810" y="245363"/>
                </a:lnTo>
                <a:close/>
              </a:path>
              <a:path w="100329" h="439420">
                <a:moveTo>
                  <a:pt x="100329" y="245363"/>
                </a:moveTo>
                <a:lnTo>
                  <a:pt x="97789" y="245363"/>
                </a:lnTo>
                <a:lnTo>
                  <a:pt x="97789" y="247649"/>
                </a:lnTo>
                <a:lnTo>
                  <a:pt x="100329" y="247649"/>
                </a:lnTo>
                <a:lnTo>
                  <a:pt x="100329" y="245363"/>
                </a:lnTo>
                <a:close/>
              </a:path>
              <a:path w="100329" h="439420">
                <a:moveTo>
                  <a:pt x="3810" y="241299"/>
                </a:moveTo>
                <a:lnTo>
                  <a:pt x="2539" y="241299"/>
                </a:lnTo>
                <a:lnTo>
                  <a:pt x="2539" y="241553"/>
                </a:lnTo>
                <a:lnTo>
                  <a:pt x="0" y="241553"/>
                </a:lnTo>
                <a:lnTo>
                  <a:pt x="0" y="245236"/>
                </a:lnTo>
                <a:lnTo>
                  <a:pt x="3810" y="245236"/>
                </a:lnTo>
                <a:lnTo>
                  <a:pt x="3810" y="241299"/>
                </a:lnTo>
                <a:close/>
              </a:path>
              <a:path w="100329" h="439420">
                <a:moveTo>
                  <a:pt x="100329" y="241553"/>
                </a:moveTo>
                <a:lnTo>
                  <a:pt x="97789" y="241553"/>
                </a:lnTo>
                <a:lnTo>
                  <a:pt x="97789" y="245236"/>
                </a:lnTo>
                <a:lnTo>
                  <a:pt x="100329" y="245236"/>
                </a:lnTo>
                <a:lnTo>
                  <a:pt x="100329" y="241553"/>
                </a:lnTo>
                <a:close/>
              </a:path>
              <a:path w="100329" h="439420">
                <a:moveTo>
                  <a:pt x="1270" y="232663"/>
                </a:moveTo>
                <a:lnTo>
                  <a:pt x="0" y="232663"/>
                </a:lnTo>
                <a:lnTo>
                  <a:pt x="0" y="241299"/>
                </a:lnTo>
                <a:lnTo>
                  <a:pt x="2539" y="241299"/>
                </a:lnTo>
                <a:lnTo>
                  <a:pt x="2539" y="236346"/>
                </a:lnTo>
                <a:lnTo>
                  <a:pt x="1270" y="236346"/>
                </a:lnTo>
                <a:lnTo>
                  <a:pt x="1270" y="232663"/>
                </a:lnTo>
                <a:close/>
              </a:path>
              <a:path w="100329" h="439420">
                <a:moveTo>
                  <a:pt x="100329" y="233933"/>
                </a:moveTo>
                <a:lnTo>
                  <a:pt x="99060" y="233933"/>
                </a:lnTo>
                <a:lnTo>
                  <a:pt x="99060" y="236346"/>
                </a:lnTo>
                <a:lnTo>
                  <a:pt x="97789" y="236346"/>
                </a:lnTo>
                <a:lnTo>
                  <a:pt x="97789" y="241299"/>
                </a:lnTo>
                <a:lnTo>
                  <a:pt x="100329" y="241299"/>
                </a:lnTo>
                <a:lnTo>
                  <a:pt x="100329" y="233933"/>
                </a:lnTo>
                <a:close/>
              </a:path>
              <a:path w="100329" h="439420">
                <a:moveTo>
                  <a:pt x="1270" y="228853"/>
                </a:moveTo>
                <a:lnTo>
                  <a:pt x="0" y="228853"/>
                </a:lnTo>
                <a:lnTo>
                  <a:pt x="0" y="232536"/>
                </a:lnTo>
                <a:lnTo>
                  <a:pt x="1270" y="232536"/>
                </a:lnTo>
                <a:lnTo>
                  <a:pt x="1270" y="228853"/>
                </a:lnTo>
                <a:close/>
              </a:path>
              <a:path w="100329" h="439420">
                <a:moveTo>
                  <a:pt x="1270" y="226059"/>
                </a:moveTo>
                <a:lnTo>
                  <a:pt x="0" y="226059"/>
                </a:lnTo>
                <a:lnTo>
                  <a:pt x="0" y="228599"/>
                </a:lnTo>
                <a:lnTo>
                  <a:pt x="1270" y="228599"/>
                </a:lnTo>
                <a:lnTo>
                  <a:pt x="1270" y="226059"/>
                </a:lnTo>
                <a:close/>
              </a:path>
              <a:path w="100329" h="439420">
                <a:moveTo>
                  <a:pt x="3810" y="293370"/>
                </a:moveTo>
                <a:lnTo>
                  <a:pt x="0" y="293370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293370"/>
                </a:lnTo>
                <a:close/>
              </a:path>
              <a:path w="100329" h="439420">
                <a:moveTo>
                  <a:pt x="100329" y="293370"/>
                </a:moveTo>
                <a:lnTo>
                  <a:pt x="97789" y="293370"/>
                </a:lnTo>
                <a:lnTo>
                  <a:pt x="97789" y="331469"/>
                </a:lnTo>
                <a:lnTo>
                  <a:pt x="100329" y="331469"/>
                </a:lnTo>
                <a:lnTo>
                  <a:pt x="100329" y="293370"/>
                </a:lnTo>
                <a:close/>
              </a:path>
              <a:path w="100329" h="439420">
                <a:moveTo>
                  <a:pt x="3810" y="436879"/>
                </a:moveTo>
                <a:lnTo>
                  <a:pt x="0" y="436879"/>
                </a:lnTo>
                <a:lnTo>
                  <a:pt x="0" y="438149"/>
                </a:lnTo>
                <a:lnTo>
                  <a:pt x="2539" y="438149"/>
                </a:lnTo>
                <a:lnTo>
                  <a:pt x="2539" y="439419"/>
                </a:lnTo>
                <a:lnTo>
                  <a:pt x="3810" y="439419"/>
                </a:lnTo>
                <a:lnTo>
                  <a:pt x="3810" y="436879"/>
                </a:lnTo>
                <a:close/>
              </a:path>
              <a:path w="100329" h="439420">
                <a:moveTo>
                  <a:pt x="3810" y="433069"/>
                </a:moveTo>
                <a:lnTo>
                  <a:pt x="0" y="433069"/>
                </a:lnTo>
                <a:lnTo>
                  <a:pt x="0" y="435609"/>
                </a:lnTo>
                <a:lnTo>
                  <a:pt x="3810" y="435609"/>
                </a:lnTo>
                <a:lnTo>
                  <a:pt x="3810" y="433069"/>
                </a:lnTo>
                <a:close/>
              </a:path>
              <a:path w="100329" h="439420">
                <a:moveTo>
                  <a:pt x="3810" y="430529"/>
                </a:moveTo>
                <a:lnTo>
                  <a:pt x="0" y="430529"/>
                </a:lnTo>
                <a:lnTo>
                  <a:pt x="0" y="431799"/>
                </a:lnTo>
                <a:lnTo>
                  <a:pt x="3810" y="431799"/>
                </a:lnTo>
                <a:lnTo>
                  <a:pt x="3810" y="430529"/>
                </a:lnTo>
                <a:close/>
              </a:path>
              <a:path w="100329" h="439420">
                <a:moveTo>
                  <a:pt x="3810" y="426719"/>
                </a:moveTo>
                <a:lnTo>
                  <a:pt x="0" y="426719"/>
                </a:lnTo>
                <a:lnTo>
                  <a:pt x="0" y="429259"/>
                </a:lnTo>
                <a:lnTo>
                  <a:pt x="3810" y="429259"/>
                </a:lnTo>
                <a:lnTo>
                  <a:pt x="3810" y="426719"/>
                </a:lnTo>
                <a:close/>
              </a:path>
              <a:path w="100329" h="439420">
                <a:moveTo>
                  <a:pt x="3810" y="424179"/>
                </a:moveTo>
                <a:lnTo>
                  <a:pt x="0" y="424179"/>
                </a:lnTo>
                <a:lnTo>
                  <a:pt x="0" y="425449"/>
                </a:lnTo>
                <a:lnTo>
                  <a:pt x="3810" y="425449"/>
                </a:lnTo>
                <a:lnTo>
                  <a:pt x="3810" y="424179"/>
                </a:lnTo>
                <a:close/>
              </a:path>
              <a:path w="100329" h="439420">
                <a:moveTo>
                  <a:pt x="3810" y="420369"/>
                </a:moveTo>
                <a:lnTo>
                  <a:pt x="0" y="420369"/>
                </a:lnTo>
                <a:lnTo>
                  <a:pt x="0" y="422909"/>
                </a:lnTo>
                <a:lnTo>
                  <a:pt x="3810" y="422909"/>
                </a:lnTo>
                <a:lnTo>
                  <a:pt x="3810" y="420369"/>
                </a:lnTo>
                <a:close/>
              </a:path>
              <a:path w="100329" h="439420">
                <a:moveTo>
                  <a:pt x="3810" y="417829"/>
                </a:moveTo>
                <a:lnTo>
                  <a:pt x="0" y="417829"/>
                </a:lnTo>
                <a:lnTo>
                  <a:pt x="0" y="419099"/>
                </a:lnTo>
                <a:lnTo>
                  <a:pt x="3810" y="419099"/>
                </a:lnTo>
                <a:lnTo>
                  <a:pt x="3810" y="417829"/>
                </a:lnTo>
                <a:close/>
              </a:path>
              <a:path w="100329" h="439420">
                <a:moveTo>
                  <a:pt x="3810" y="414019"/>
                </a:moveTo>
                <a:lnTo>
                  <a:pt x="0" y="414019"/>
                </a:lnTo>
                <a:lnTo>
                  <a:pt x="0" y="416559"/>
                </a:lnTo>
                <a:lnTo>
                  <a:pt x="3810" y="416559"/>
                </a:lnTo>
                <a:lnTo>
                  <a:pt x="3810" y="414019"/>
                </a:lnTo>
                <a:close/>
              </a:path>
              <a:path w="100329" h="439420">
                <a:moveTo>
                  <a:pt x="3810" y="411479"/>
                </a:moveTo>
                <a:lnTo>
                  <a:pt x="0" y="411479"/>
                </a:lnTo>
                <a:lnTo>
                  <a:pt x="0" y="412749"/>
                </a:lnTo>
                <a:lnTo>
                  <a:pt x="3810" y="412749"/>
                </a:lnTo>
                <a:lnTo>
                  <a:pt x="3810" y="411479"/>
                </a:lnTo>
                <a:close/>
              </a:path>
              <a:path w="100329" h="439420">
                <a:moveTo>
                  <a:pt x="3810" y="407669"/>
                </a:moveTo>
                <a:lnTo>
                  <a:pt x="0" y="407669"/>
                </a:lnTo>
                <a:lnTo>
                  <a:pt x="0" y="410209"/>
                </a:lnTo>
                <a:lnTo>
                  <a:pt x="3810" y="410209"/>
                </a:lnTo>
                <a:lnTo>
                  <a:pt x="3810" y="407669"/>
                </a:lnTo>
                <a:close/>
              </a:path>
              <a:path w="100329" h="439420">
                <a:moveTo>
                  <a:pt x="3810" y="405129"/>
                </a:moveTo>
                <a:lnTo>
                  <a:pt x="0" y="405129"/>
                </a:lnTo>
                <a:lnTo>
                  <a:pt x="0" y="406399"/>
                </a:lnTo>
                <a:lnTo>
                  <a:pt x="3810" y="406399"/>
                </a:lnTo>
                <a:lnTo>
                  <a:pt x="3810" y="405129"/>
                </a:lnTo>
                <a:close/>
              </a:path>
              <a:path w="100329" h="439420">
                <a:moveTo>
                  <a:pt x="3810" y="401319"/>
                </a:moveTo>
                <a:lnTo>
                  <a:pt x="0" y="401319"/>
                </a:lnTo>
                <a:lnTo>
                  <a:pt x="0" y="403859"/>
                </a:lnTo>
                <a:lnTo>
                  <a:pt x="3810" y="403859"/>
                </a:lnTo>
                <a:lnTo>
                  <a:pt x="3810" y="401319"/>
                </a:lnTo>
                <a:close/>
              </a:path>
              <a:path w="100329" h="439420">
                <a:moveTo>
                  <a:pt x="3810" y="398779"/>
                </a:moveTo>
                <a:lnTo>
                  <a:pt x="0" y="398779"/>
                </a:lnTo>
                <a:lnTo>
                  <a:pt x="0" y="400049"/>
                </a:lnTo>
                <a:lnTo>
                  <a:pt x="3810" y="400049"/>
                </a:lnTo>
                <a:lnTo>
                  <a:pt x="3810" y="398779"/>
                </a:lnTo>
                <a:close/>
              </a:path>
              <a:path w="100329" h="439420">
                <a:moveTo>
                  <a:pt x="3810" y="394969"/>
                </a:moveTo>
                <a:lnTo>
                  <a:pt x="0" y="394969"/>
                </a:lnTo>
                <a:lnTo>
                  <a:pt x="0" y="397509"/>
                </a:lnTo>
                <a:lnTo>
                  <a:pt x="3810" y="397509"/>
                </a:lnTo>
                <a:lnTo>
                  <a:pt x="3810" y="394969"/>
                </a:lnTo>
                <a:close/>
              </a:path>
              <a:path w="100329" h="439420">
                <a:moveTo>
                  <a:pt x="3810" y="392429"/>
                </a:moveTo>
                <a:lnTo>
                  <a:pt x="0" y="392429"/>
                </a:lnTo>
                <a:lnTo>
                  <a:pt x="0" y="393699"/>
                </a:lnTo>
                <a:lnTo>
                  <a:pt x="3810" y="393699"/>
                </a:lnTo>
                <a:lnTo>
                  <a:pt x="3810" y="392429"/>
                </a:lnTo>
                <a:close/>
              </a:path>
              <a:path w="100329" h="439420">
                <a:moveTo>
                  <a:pt x="3810" y="388619"/>
                </a:moveTo>
                <a:lnTo>
                  <a:pt x="0" y="388619"/>
                </a:lnTo>
                <a:lnTo>
                  <a:pt x="0" y="391159"/>
                </a:lnTo>
                <a:lnTo>
                  <a:pt x="3810" y="391159"/>
                </a:lnTo>
                <a:lnTo>
                  <a:pt x="3810" y="388619"/>
                </a:lnTo>
                <a:close/>
              </a:path>
              <a:path w="100329" h="439420">
                <a:moveTo>
                  <a:pt x="3810" y="386079"/>
                </a:moveTo>
                <a:lnTo>
                  <a:pt x="0" y="386079"/>
                </a:lnTo>
                <a:lnTo>
                  <a:pt x="0" y="387349"/>
                </a:lnTo>
                <a:lnTo>
                  <a:pt x="3810" y="387349"/>
                </a:lnTo>
                <a:lnTo>
                  <a:pt x="3810" y="386079"/>
                </a:lnTo>
                <a:close/>
              </a:path>
              <a:path w="100329" h="439420">
                <a:moveTo>
                  <a:pt x="3810" y="382269"/>
                </a:moveTo>
                <a:lnTo>
                  <a:pt x="0" y="382269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82269"/>
                </a:lnTo>
                <a:close/>
              </a:path>
              <a:path w="100329" h="439420">
                <a:moveTo>
                  <a:pt x="3810" y="379729"/>
                </a:moveTo>
                <a:lnTo>
                  <a:pt x="0" y="379729"/>
                </a:lnTo>
                <a:lnTo>
                  <a:pt x="0" y="380999"/>
                </a:lnTo>
                <a:lnTo>
                  <a:pt x="3810" y="380999"/>
                </a:lnTo>
                <a:lnTo>
                  <a:pt x="3810" y="379729"/>
                </a:lnTo>
                <a:close/>
              </a:path>
              <a:path w="100329" h="439420">
                <a:moveTo>
                  <a:pt x="1269" y="374649"/>
                </a:moveTo>
                <a:lnTo>
                  <a:pt x="0" y="374649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5919"/>
                </a:lnTo>
                <a:lnTo>
                  <a:pt x="1269" y="375919"/>
                </a:lnTo>
                <a:lnTo>
                  <a:pt x="1269" y="374649"/>
                </a:lnTo>
                <a:close/>
              </a:path>
              <a:path w="100329" h="439420">
                <a:moveTo>
                  <a:pt x="3810" y="372109"/>
                </a:moveTo>
                <a:lnTo>
                  <a:pt x="2539" y="372109"/>
                </a:lnTo>
                <a:lnTo>
                  <a:pt x="2539" y="374649"/>
                </a:lnTo>
                <a:lnTo>
                  <a:pt x="3810" y="374649"/>
                </a:lnTo>
                <a:lnTo>
                  <a:pt x="3810" y="372109"/>
                </a:lnTo>
                <a:close/>
              </a:path>
              <a:path w="100329" h="439420">
                <a:moveTo>
                  <a:pt x="100329" y="360679"/>
                </a:moveTo>
                <a:lnTo>
                  <a:pt x="97789" y="360679"/>
                </a:lnTo>
                <a:lnTo>
                  <a:pt x="97789" y="361949"/>
                </a:lnTo>
                <a:lnTo>
                  <a:pt x="99059" y="361949"/>
                </a:lnTo>
                <a:lnTo>
                  <a:pt x="99059" y="363219"/>
                </a:lnTo>
                <a:lnTo>
                  <a:pt x="100329" y="363219"/>
                </a:lnTo>
                <a:lnTo>
                  <a:pt x="100329" y="360679"/>
                </a:lnTo>
                <a:close/>
              </a:path>
              <a:path w="100329" h="439420">
                <a:moveTo>
                  <a:pt x="100329" y="356869"/>
                </a:moveTo>
                <a:lnTo>
                  <a:pt x="97789" y="356869"/>
                </a:lnTo>
                <a:lnTo>
                  <a:pt x="97789" y="359409"/>
                </a:lnTo>
                <a:lnTo>
                  <a:pt x="100329" y="359409"/>
                </a:lnTo>
                <a:lnTo>
                  <a:pt x="100329" y="356869"/>
                </a:lnTo>
                <a:close/>
              </a:path>
              <a:path w="100329" h="439420">
                <a:moveTo>
                  <a:pt x="100329" y="354329"/>
                </a:moveTo>
                <a:lnTo>
                  <a:pt x="97789" y="354329"/>
                </a:lnTo>
                <a:lnTo>
                  <a:pt x="97789" y="355599"/>
                </a:lnTo>
                <a:lnTo>
                  <a:pt x="100329" y="355599"/>
                </a:lnTo>
                <a:lnTo>
                  <a:pt x="100329" y="354329"/>
                </a:lnTo>
                <a:close/>
              </a:path>
              <a:path w="100329" h="439420">
                <a:moveTo>
                  <a:pt x="100329" y="350519"/>
                </a:moveTo>
                <a:lnTo>
                  <a:pt x="97789" y="350519"/>
                </a:lnTo>
                <a:lnTo>
                  <a:pt x="97789" y="353059"/>
                </a:lnTo>
                <a:lnTo>
                  <a:pt x="100329" y="353059"/>
                </a:lnTo>
                <a:lnTo>
                  <a:pt x="100329" y="350519"/>
                </a:lnTo>
                <a:close/>
              </a:path>
              <a:path w="100329" h="439420">
                <a:moveTo>
                  <a:pt x="100329" y="347979"/>
                </a:moveTo>
                <a:lnTo>
                  <a:pt x="97789" y="347979"/>
                </a:lnTo>
                <a:lnTo>
                  <a:pt x="97789" y="349249"/>
                </a:lnTo>
                <a:lnTo>
                  <a:pt x="100329" y="349249"/>
                </a:lnTo>
                <a:lnTo>
                  <a:pt x="100329" y="347979"/>
                </a:lnTo>
                <a:close/>
              </a:path>
              <a:path w="100329" h="439420">
                <a:moveTo>
                  <a:pt x="100329" y="344169"/>
                </a:moveTo>
                <a:lnTo>
                  <a:pt x="97789" y="344169"/>
                </a:lnTo>
                <a:lnTo>
                  <a:pt x="97789" y="346709"/>
                </a:lnTo>
                <a:lnTo>
                  <a:pt x="100329" y="346709"/>
                </a:lnTo>
                <a:lnTo>
                  <a:pt x="100329" y="344169"/>
                </a:lnTo>
                <a:close/>
              </a:path>
              <a:path w="100329" h="439420">
                <a:moveTo>
                  <a:pt x="3810" y="344169"/>
                </a:moveTo>
                <a:lnTo>
                  <a:pt x="0" y="344169"/>
                </a:lnTo>
                <a:lnTo>
                  <a:pt x="0" y="347979"/>
                </a:lnTo>
                <a:lnTo>
                  <a:pt x="3809" y="347979"/>
                </a:lnTo>
                <a:lnTo>
                  <a:pt x="3810" y="344169"/>
                </a:lnTo>
                <a:close/>
              </a:path>
              <a:path w="100329" h="439420">
                <a:moveTo>
                  <a:pt x="3810" y="341629"/>
                </a:moveTo>
                <a:lnTo>
                  <a:pt x="0" y="341629"/>
                </a:lnTo>
                <a:lnTo>
                  <a:pt x="0" y="342899"/>
                </a:lnTo>
                <a:lnTo>
                  <a:pt x="3810" y="342899"/>
                </a:lnTo>
                <a:lnTo>
                  <a:pt x="3810" y="341629"/>
                </a:lnTo>
                <a:close/>
              </a:path>
              <a:path w="100329" h="439420">
                <a:moveTo>
                  <a:pt x="100329" y="341629"/>
                </a:moveTo>
                <a:lnTo>
                  <a:pt x="97789" y="341629"/>
                </a:lnTo>
                <a:lnTo>
                  <a:pt x="97789" y="342899"/>
                </a:lnTo>
                <a:lnTo>
                  <a:pt x="100329" y="342899"/>
                </a:lnTo>
                <a:lnTo>
                  <a:pt x="100329" y="341629"/>
                </a:lnTo>
                <a:close/>
              </a:path>
              <a:path w="100329" h="439420">
                <a:moveTo>
                  <a:pt x="3810" y="337819"/>
                </a:moveTo>
                <a:lnTo>
                  <a:pt x="0" y="337819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7819"/>
                </a:lnTo>
                <a:close/>
              </a:path>
              <a:path w="100329" h="439420">
                <a:moveTo>
                  <a:pt x="100329" y="337819"/>
                </a:moveTo>
                <a:lnTo>
                  <a:pt x="97789" y="337819"/>
                </a:lnTo>
                <a:lnTo>
                  <a:pt x="97789" y="340359"/>
                </a:lnTo>
                <a:lnTo>
                  <a:pt x="100329" y="340359"/>
                </a:lnTo>
                <a:lnTo>
                  <a:pt x="100329" y="337819"/>
                </a:lnTo>
                <a:close/>
              </a:path>
              <a:path w="100329" h="439420">
                <a:moveTo>
                  <a:pt x="3810" y="332739"/>
                </a:moveTo>
                <a:lnTo>
                  <a:pt x="0" y="332739"/>
                </a:lnTo>
                <a:lnTo>
                  <a:pt x="0" y="336549"/>
                </a:lnTo>
                <a:lnTo>
                  <a:pt x="3810" y="336549"/>
                </a:lnTo>
                <a:lnTo>
                  <a:pt x="3810" y="332739"/>
                </a:lnTo>
                <a:close/>
              </a:path>
              <a:path w="100329" h="439420">
                <a:moveTo>
                  <a:pt x="100329" y="332739"/>
                </a:moveTo>
                <a:lnTo>
                  <a:pt x="97789" y="332739"/>
                </a:lnTo>
                <a:lnTo>
                  <a:pt x="97789" y="336549"/>
                </a:lnTo>
                <a:lnTo>
                  <a:pt x="100329" y="336549"/>
                </a:lnTo>
                <a:lnTo>
                  <a:pt x="100329" y="332739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7" name="bk object 4967"/>
          <p:cNvSpPr/>
          <p:nvPr/>
        </p:nvSpPr>
        <p:spPr>
          <a:xfrm>
            <a:off x="5786120" y="2998597"/>
            <a:ext cx="93980" cy="434340"/>
          </a:xfrm>
          <a:custGeom>
            <a:avLst/>
            <a:gdLst/>
            <a:ahLst/>
            <a:cxnLst/>
            <a:rect l="l" t="t" r="r" b="b"/>
            <a:pathLst>
              <a:path w="93979" h="434339">
                <a:moveTo>
                  <a:pt x="2539" y="12700"/>
                </a:moveTo>
                <a:lnTo>
                  <a:pt x="0" y="12700"/>
                </a:lnTo>
                <a:lnTo>
                  <a:pt x="0" y="22733"/>
                </a:lnTo>
                <a:lnTo>
                  <a:pt x="2539" y="22733"/>
                </a:lnTo>
                <a:lnTo>
                  <a:pt x="2539" y="12700"/>
                </a:lnTo>
                <a:close/>
              </a:path>
              <a:path w="93979" h="434339">
                <a:moveTo>
                  <a:pt x="2539" y="8890"/>
                </a:moveTo>
                <a:lnTo>
                  <a:pt x="0" y="8890"/>
                </a:lnTo>
                <a:lnTo>
                  <a:pt x="0" y="12573"/>
                </a:lnTo>
                <a:lnTo>
                  <a:pt x="2539" y="12573"/>
                </a:lnTo>
                <a:lnTo>
                  <a:pt x="2539" y="8890"/>
                </a:lnTo>
                <a:close/>
              </a:path>
              <a:path w="93979" h="434339">
                <a:moveTo>
                  <a:pt x="2539" y="6350"/>
                </a:moveTo>
                <a:lnTo>
                  <a:pt x="0" y="6350"/>
                </a:lnTo>
                <a:lnTo>
                  <a:pt x="0" y="8762"/>
                </a:lnTo>
                <a:lnTo>
                  <a:pt x="2539" y="8762"/>
                </a:lnTo>
                <a:lnTo>
                  <a:pt x="2539" y="6350"/>
                </a:lnTo>
                <a:close/>
              </a:path>
              <a:path w="93979" h="434339">
                <a:moveTo>
                  <a:pt x="39369" y="2540"/>
                </a:moveTo>
                <a:lnTo>
                  <a:pt x="0" y="2540"/>
                </a:lnTo>
                <a:lnTo>
                  <a:pt x="0" y="6223"/>
                </a:lnTo>
                <a:lnTo>
                  <a:pt x="2539" y="6223"/>
                </a:lnTo>
                <a:lnTo>
                  <a:pt x="2539" y="3683"/>
                </a:lnTo>
                <a:lnTo>
                  <a:pt x="39369" y="3683"/>
                </a:lnTo>
                <a:lnTo>
                  <a:pt x="39369" y="2540"/>
                </a:lnTo>
                <a:close/>
              </a:path>
              <a:path w="93979" h="434339">
                <a:moveTo>
                  <a:pt x="40639" y="0"/>
                </a:moveTo>
                <a:lnTo>
                  <a:pt x="0" y="0"/>
                </a:lnTo>
                <a:lnTo>
                  <a:pt x="0" y="2412"/>
                </a:lnTo>
                <a:lnTo>
                  <a:pt x="39370" y="2412"/>
                </a:lnTo>
                <a:lnTo>
                  <a:pt x="3937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  <a:path w="93979" h="434339">
                <a:moveTo>
                  <a:pt x="2539" y="22733"/>
                </a:moveTo>
                <a:lnTo>
                  <a:pt x="0" y="22733"/>
                </a:lnTo>
                <a:lnTo>
                  <a:pt x="0" y="60833"/>
                </a:lnTo>
                <a:lnTo>
                  <a:pt x="2539" y="60833"/>
                </a:lnTo>
                <a:lnTo>
                  <a:pt x="2539" y="22733"/>
                </a:lnTo>
                <a:close/>
              </a:path>
              <a:path w="93979" h="434339">
                <a:moveTo>
                  <a:pt x="2539" y="60833"/>
                </a:moveTo>
                <a:lnTo>
                  <a:pt x="0" y="60833"/>
                </a:lnTo>
                <a:lnTo>
                  <a:pt x="0" y="73533"/>
                </a:lnTo>
                <a:lnTo>
                  <a:pt x="2539" y="73533"/>
                </a:lnTo>
                <a:lnTo>
                  <a:pt x="2539" y="60833"/>
                </a:lnTo>
                <a:close/>
              </a:path>
              <a:path w="93979" h="434339">
                <a:moveTo>
                  <a:pt x="2539" y="73533"/>
                </a:moveTo>
                <a:lnTo>
                  <a:pt x="0" y="73533"/>
                </a:lnTo>
                <a:lnTo>
                  <a:pt x="0" y="124333"/>
                </a:lnTo>
                <a:lnTo>
                  <a:pt x="2539" y="124333"/>
                </a:lnTo>
                <a:lnTo>
                  <a:pt x="2539" y="73533"/>
                </a:lnTo>
                <a:close/>
              </a:path>
              <a:path w="93979" h="434339">
                <a:moveTo>
                  <a:pt x="2539" y="124333"/>
                </a:moveTo>
                <a:lnTo>
                  <a:pt x="0" y="124333"/>
                </a:lnTo>
                <a:lnTo>
                  <a:pt x="0" y="138303"/>
                </a:lnTo>
                <a:lnTo>
                  <a:pt x="1269" y="138303"/>
                </a:lnTo>
                <a:lnTo>
                  <a:pt x="1270" y="129413"/>
                </a:lnTo>
                <a:lnTo>
                  <a:pt x="2539" y="129413"/>
                </a:lnTo>
                <a:lnTo>
                  <a:pt x="2539" y="124333"/>
                </a:lnTo>
                <a:close/>
              </a:path>
              <a:path w="93979" h="434339">
                <a:moveTo>
                  <a:pt x="2539" y="275590"/>
                </a:moveTo>
                <a:lnTo>
                  <a:pt x="0" y="275590"/>
                </a:lnTo>
                <a:lnTo>
                  <a:pt x="0" y="289433"/>
                </a:lnTo>
                <a:lnTo>
                  <a:pt x="2539" y="289433"/>
                </a:lnTo>
                <a:lnTo>
                  <a:pt x="2539" y="275590"/>
                </a:lnTo>
                <a:close/>
              </a:path>
              <a:path w="93979" h="434339">
                <a:moveTo>
                  <a:pt x="93979" y="275590"/>
                </a:moveTo>
                <a:lnTo>
                  <a:pt x="90169" y="275590"/>
                </a:lnTo>
                <a:lnTo>
                  <a:pt x="90169" y="289433"/>
                </a:lnTo>
                <a:lnTo>
                  <a:pt x="93979" y="289433"/>
                </a:lnTo>
                <a:lnTo>
                  <a:pt x="93979" y="275590"/>
                </a:lnTo>
                <a:close/>
              </a:path>
              <a:path w="93979" h="434339">
                <a:moveTo>
                  <a:pt x="2539" y="273176"/>
                </a:moveTo>
                <a:lnTo>
                  <a:pt x="0" y="273176"/>
                </a:lnTo>
                <a:lnTo>
                  <a:pt x="0" y="275463"/>
                </a:lnTo>
                <a:lnTo>
                  <a:pt x="2539" y="275463"/>
                </a:lnTo>
                <a:lnTo>
                  <a:pt x="2539" y="273176"/>
                </a:lnTo>
                <a:close/>
              </a:path>
              <a:path w="93979" h="434339">
                <a:moveTo>
                  <a:pt x="93979" y="273176"/>
                </a:moveTo>
                <a:lnTo>
                  <a:pt x="90169" y="273176"/>
                </a:lnTo>
                <a:lnTo>
                  <a:pt x="90169" y="275463"/>
                </a:lnTo>
                <a:lnTo>
                  <a:pt x="93979" y="275463"/>
                </a:lnTo>
                <a:lnTo>
                  <a:pt x="93979" y="273176"/>
                </a:lnTo>
                <a:close/>
              </a:path>
              <a:path w="93979" h="434339">
                <a:moveTo>
                  <a:pt x="2539" y="269366"/>
                </a:moveTo>
                <a:lnTo>
                  <a:pt x="0" y="269366"/>
                </a:lnTo>
                <a:lnTo>
                  <a:pt x="0" y="273050"/>
                </a:lnTo>
                <a:lnTo>
                  <a:pt x="2539" y="273050"/>
                </a:lnTo>
                <a:lnTo>
                  <a:pt x="2539" y="269366"/>
                </a:lnTo>
                <a:close/>
              </a:path>
              <a:path w="93979" h="434339">
                <a:moveTo>
                  <a:pt x="93979" y="269366"/>
                </a:moveTo>
                <a:lnTo>
                  <a:pt x="90169" y="269366"/>
                </a:lnTo>
                <a:lnTo>
                  <a:pt x="90169" y="273050"/>
                </a:lnTo>
                <a:lnTo>
                  <a:pt x="93979" y="273050"/>
                </a:lnTo>
                <a:lnTo>
                  <a:pt x="93979" y="269366"/>
                </a:lnTo>
                <a:close/>
              </a:path>
              <a:path w="93979" h="434339">
                <a:moveTo>
                  <a:pt x="2539" y="266826"/>
                </a:moveTo>
                <a:lnTo>
                  <a:pt x="0" y="266826"/>
                </a:lnTo>
                <a:lnTo>
                  <a:pt x="0" y="269113"/>
                </a:lnTo>
                <a:lnTo>
                  <a:pt x="2539" y="269113"/>
                </a:lnTo>
                <a:lnTo>
                  <a:pt x="2539" y="266826"/>
                </a:lnTo>
                <a:close/>
              </a:path>
              <a:path w="93979" h="434339">
                <a:moveTo>
                  <a:pt x="93979" y="266826"/>
                </a:moveTo>
                <a:lnTo>
                  <a:pt x="90169" y="266826"/>
                </a:lnTo>
                <a:lnTo>
                  <a:pt x="90169" y="269113"/>
                </a:lnTo>
                <a:lnTo>
                  <a:pt x="93979" y="269113"/>
                </a:lnTo>
                <a:lnTo>
                  <a:pt x="93979" y="266826"/>
                </a:lnTo>
                <a:close/>
              </a:path>
              <a:path w="93979" h="434339">
                <a:moveTo>
                  <a:pt x="2539" y="263016"/>
                </a:moveTo>
                <a:lnTo>
                  <a:pt x="0" y="263016"/>
                </a:lnTo>
                <a:lnTo>
                  <a:pt x="0" y="266700"/>
                </a:lnTo>
                <a:lnTo>
                  <a:pt x="2539" y="266700"/>
                </a:lnTo>
                <a:lnTo>
                  <a:pt x="2539" y="263016"/>
                </a:lnTo>
                <a:close/>
              </a:path>
              <a:path w="93979" h="434339">
                <a:moveTo>
                  <a:pt x="93979" y="263016"/>
                </a:moveTo>
                <a:lnTo>
                  <a:pt x="90169" y="263016"/>
                </a:lnTo>
                <a:lnTo>
                  <a:pt x="90169" y="266700"/>
                </a:lnTo>
                <a:lnTo>
                  <a:pt x="93979" y="266700"/>
                </a:lnTo>
                <a:lnTo>
                  <a:pt x="93979" y="263016"/>
                </a:lnTo>
                <a:close/>
              </a:path>
              <a:path w="93979" h="434339">
                <a:moveTo>
                  <a:pt x="2539" y="260476"/>
                </a:moveTo>
                <a:lnTo>
                  <a:pt x="0" y="260476"/>
                </a:lnTo>
                <a:lnTo>
                  <a:pt x="0" y="262763"/>
                </a:lnTo>
                <a:lnTo>
                  <a:pt x="2539" y="262763"/>
                </a:lnTo>
                <a:lnTo>
                  <a:pt x="2539" y="260476"/>
                </a:lnTo>
                <a:close/>
              </a:path>
              <a:path w="93979" h="434339">
                <a:moveTo>
                  <a:pt x="93979" y="260476"/>
                </a:moveTo>
                <a:lnTo>
                  <a:pt x="90169" y="260476"/>
                </a:lnTo>
                <a:lnTo>
                  <a:pt x="90169" y="262763"/>
                </a:lnTo>
                <a:lnTo>
                  <a:pt x="93979" y="262763"/>
                </a:lnTo>
                <a:lnTo>
                  <a:pt x="93979" y="260476"/>
                </a:lnTo>
                <a:close/>
              </a:path>
              <a:path w="93979" h="434339">
                <a:moveTo>
                  <a:pt x="2539" y="256666"/>
                </a:moveTo>
                <a:lnTo>
                  <a:pt x="0" y="256666"/>
                </a:lnTo>
                <a:lnTo>
                  <a:pt x="0" y="260350"/>
                </a:lnTo>
                <a:lnTo>
                  <a:pt x="2539" y="260350"/>
                </a:lnTo>
                <a:lnTo>
                  <a:pt x="2539" y="256666"/>
                </a:lnTo>
                <a:close/>
              </a:path>
              <a:path w="93979" h="434339">
                <a:moveTo>
                  <a:pt x="93979" y="256666"/>
                </a:moveTo>
                <a:lnTo>
                  <a:pt x="90169" y="256666"/>
                </a:lnTo>
                <a:lnTo>
                  <a:pt x="90169" y="260350"/>
                </a:lnTo>
                <a:lnTo>
                  <a:pt x="93979" y="260350"/>
                </a:lnTo>
                <a:lnTo>
                  <a:pt x="93979" y="256666"/>
                </a:lnTo>
                <a:close/>
              </a:path>
              <a:path w="93979" h="434339">
                <a:moveTo>
                  <a:pt x="2539" y="254126"/>
                </a:moveTo>
                <a:lnTo>
                  <a:pt x="0" y="254126"/>
                </a:lnTo>
                <a:lnTo>
                  <a:pt x="0" y="256412"/>
                </a:lnTo>
                <a:lnTo>
                  <a:pt x="2539" y="256412"/>
                </a:lnTo>
                <a:lnTo>
                  <a:pt x="2539" y="254126"/>
                </a:lnTo>
                <a:close/>
              </a:path>
              <a:path w="93979" h="434339">
                <a:moveTo>
                  <a:pt x="93979" y="254126"/>
                </a:moveTo>
                <a:lnTo>
                  <a:pt x="90169" y="254126"/>
                </a:lnTo>
                <a:lnTo>
                  <a:pt x="90169" y="256412"/>
                </a:lnTo>
                <a:lnTo>
                  <a:pt x="93979" y="256412"/>
                </a:lnTo>
                <a:lnTo>
                  <a:pt x="93979" y="254126"/>
                </a:lnTo>
                <a:close/>
              </a:path>
              <a:path w="93979" h="434339">
                <a:moveTo>
                  <a:pt x="2539" y="250316"/>
                </a:moveTo>
                <a:lnTo>
                  <a:pt x="0" y="250316"/>
                </a:lnTo>
                <a:lnTo>
                  <a:pt x="0" y="254000"/>
                </a:lnTo>
                <a:lnTo>
                  <a:pt x="2539" y="254000"/>
                </a:lnTo>
                <a:lnTo>
                  <a:pt x="2539" y="250316"/>
                </a:lnTo>
                <a:close/>
              </a:path>
              <a:path w="93979" h="434339">
                <a:moveTo>
                  <a:pt x="93979" y="250316"/>
                </a:moveTo>
                <a:lnTo>
                  <a:pt x="90169" y="250316"/>
                </a:lnTo>
                <a:lnTo>
                  <a:pt x="90169" y="254000"/>
                </a:lnTo>
                <a:lnTo>
                  <a:pt x="93979" y="254000"/>
                </a:lnTo>
                <a:lnTo>
                  <a:pt x="93979" y="250316"/>
                </a:lnTo>
                <a:close/>
              </a:path>
              <a:path w="93979" h="434339">
                <a:moveTo>
                  <a:pt x="2539" y="247776"/>
                </a:moveTo>
                <a:lnTo>
                  <a:pt x="0" y="247776"/>
                </a:lnTo>
                <a:lnTo>
                  <a:pt x="0" y="250062"/>
                </a:lnTo>
                <a:lnTo>
                  <a:pt x="2539" y="250062"/>
                </a:lnTo>
                <a:lnTo>
                  <a:pt x="2539" y="247776"/>
                </a:lnTo>
                <a:close/>
              </a:path>
              <a:path w="93979" h="434339">
                <a:moveTo>
                  <a:pt x="93979" y="247776"/>
                </a:moveTo>
                <a:lnTo>
                  <a:pt x="90169" y="247776"/>
                </a:lnTo>
                <a:lnTo>
                  <a:pt x="90169" y="250062"/>
                </a:lnTo>
                <a:lnTo>
                  <a:pt x="93979" y="250062"/>
                </a:lnTo>
                <a:lnTo>
                  <a:pt x="93979" y="247776"/>
                </a:lnTo>
                <a:close/>
              </a:path>
              <a:path w="93979" h="434339">
                <a:moveTo>
                  <a:pt x="1270" y="243966"/>
                </a:moveTo>
                <a:lnTo>
                  <a:pt x="0" y="243966"/>
                </a:lnTo>
                <a:lnTo>
                  <a:pt x="0" y="247650"/>
                </a:lnTo>
                <a:lnTo>
                  <a:pt x="2539" y="247650"/>
                </a:lnTo>
                <a:lnTo>
                  <a:pt x="2539" y="246507"/>
                </a:lnTo>
                <a:lnTo>
                  <a:pt x="1270" y="246507"/>
                </a:lnTo>
                <a:lnTo>
                  <a:pt x="1270" y="243966"/>
                </a:lnTo>
                <a:close/>
              </a:path>
              <a:path w="93979" h="434339">
                <a:moveTo>
                  <a:pt x="93979" y="243966"/>
                </a:moveTo>
                <a:lnTo>
                  <a:pt x="90169" y="243966"/>
                </a:lnTo>
                <a:lnTo>
                  <a:pt x="90169" y="247650"/>
                </a:lnTo>
                <a:lnTo>
                  <a:pt x="93979" y="247650"/>
                </a:lnTo>
                <a:lnTo>
                  <a:pt x="93979" y="243966"/>
                </a:lnTo>
                <a:close/>
              </a:path>
              <a:path w="93979" h="434339">
                <a:moveTo>
                  <a:pt x="1270" y="241300"/>
                </a:moveTo>
                <a:lnTo>
                  <a:pt x="0" y="241300"/>
                </a:lnTo>
                <a:lnTo>
                  <a:pt x="0" y="243712"/>
                </a:lnTo>
                <a:lnTo>
                  <a:pt x="1270" y="243712"/>
                </a:lnTo>
                <a:lnTo>
                  <a:pt x="1270" y="241300"/>
                </a:lnTo>
                <a:close/>
              </a:path>
              <a:path w="93979" h="434339">
                <a:moveTo>
                  <a:pt x="93979" y="241426"/>
                </a:moveTo>
                <a:lnTo>
                  <a:pt x="90169" y="241426"/>
                </a:lnTo>
                <a:lnTo>
                  <a:pt x="90169" y="243712"/>
                </a:lnTo>
                <a:lnTo>
                  <a:pt x="93979" y="243712"/>
                </a:lnTo>
                <a:lnTo>
                  <a:pt x="93979" y="241426"/>
                </a:lnTo>
                <a:close/>
              </a:path>
              <a:path w="93979" h="434339">
                <a:moveTo>
                  <a:pt x="91439" y="237362"/>
                </a:moveTo>
                <a:lnTo>
                  <a:pt x="90169" y="237362"/>
                </a:lnTo>
                <a:lnTo>
                  <a:pt x="90169" y="241300"/>
                </a:lnTo>
                <a:lnTo>
                  <a:pt x="93979" y="241300"/>
                </a:lnTo>
                <a:lnTo>
                  <a:pt x="93979" y="237616"/>
                </a:lnTo>
                <a:lnTo>
                  <a:pt x="91439" y="237616"/>
                </a:lnTo>
                <a:lnTo>
                  <a:pt x="91439" y="237362"/>
                </a:lnTo>
                <a:close/>
              </a:path>
              <a:path w="93979" h="434339">
                <a:moveTo>
                  <a:pt x="93979" y="233807"/>
                </a:moveTo>
                <a:lnTo>
                  <a:pt x="92709" y="233807"/>
                </a:lnTo>
                <a:lnTo>
                  <a:pt x="92709" y="236347"/>
                </a:lnTo>
                <a:lnTo>
                  <a:pt x="91439" y="236347"/>
                </a:lnTo>
                <a:lnTo>
                  <a:pt x="91439" y="237362"/>
                </a:lnTo>
                <a:lnTo>
                  <a:pt x="93979" y="237362"/>
                </a:lnTo>
                <a:lnTo>
                  <a:pt x="93979" y="233807"/>
                </a:lnTo>
                <a:close/>
              </a:path>
              <a:path w="93979" h="434339">
                <a:moveTo>
                  <a:pt x="2539" y="289433"/>
                </a:moveTo>
                <a:lnTo>
                  <a:pt x="0" y="289433"/>
                </a:lnTo>
                <a:lnTo>
                  <a:pt x="0" y="327533"/>
                </a:lnTo>
                <a:lnTo>
                  <a:pt x="2539" y="327533"/>
                </a:lnTo>
                <a:lnTo>
                  <a:pt x="2539" y="289433"/>
                </a:lnTo>
                <a:close/>
              </a:path>
              <a:path w="93979" h="434339">
                <a:moveTo>
                  <a:pt x="93979" y="289433"/>
                </a:moveTo>
                <a:lnTo>
                  <a:pt x="90169" y="289433"/>
                </a:lnTo>
                <a:lnTo>
                  <a:pt x="90169" y="327533"/>
                </a:lnTo>
                <a:lnTo>
                  <a:pt x="93979" y="327533"/>
                </a:lnTo>
                <a:lnTo>
                  <a:pt x="93979" y="289433"/>
                </a:lnTo>
                <a:close/>
              </a:path>
              <a:path w="93979" h="434339">
                <a:moveTo>
                  <a:pt x="1269" y="432943"/>
                </a:moveTo>
                <a:lnTo>
                  <a:pt x="0" y="432943"/>
                </a:lnTo>
                <a:lnTo>
                  <a:pt x="0" y="434213"/>
                </a:lnTo>
                <a:lnTo>
                  <a:pt x="1269" y="434213"/>
                </a:lnTo>
                <a:lnTo>
                  <a:pt x="1269" y="432943"/>
                </a:lnTo>
                <a:close/>
              </a:path>
              <a:path w="93979" h="434339">
                <a:moveTo>
                  <a:pt x="2539" y="429133"/>
                </a:moveTo>
                <a:lnTo>
                  <a:pt x="0" y="429133"/>
                </a:lnTo>
                <a:lnTo>
                  <a:pt x="0" y="431673"/>
                </a:lnTo>
                <a:lnTo>
                  <a:pt x="1269" y="431673"/>
                </a:lnTo>
                <a:lnTo>
                  <a:pt x="1269" y="432943"/>
                </a:lnTo>
                <a:lnTo>
                  <a:pt x="2539" y="432943"/>
                </a:lnTo>
                <a:lnTo>
                  <a:pt x="2539" y="429133"/>
                </a:lnTo>
                <a:close/>
              </a:path>
              <a:path w="93979" h="434339">
                <a:moveTo>
                  <a:pt x="2539" y="426593"/>
                </a:moveTo>
                <a:lnTo>
                  <a:pt x="0" y="426593"/>
                </a:lnTo>
                <a:lnTo>
                  <a:pt x="0" y="427863"/>
                </a:lnTo>
                <a:lnTo>
                  <a:pt x="2539" y="427863"/>
                </a:lnTo>
                <a:lnTo>
                  <a:pt x="2539" y="426593"/>
                </a:lnTo>
                <a:close/>
              </a:path>
              <a:path w="93979" h="434339">
                <a:moveTo>
                  <a:pt x="2539" y="422783"/>
                </a:moveTo>
                <a:lnTo>
                  <a:pt x="0" y="422783"/>
                </a:lnTo>
                <a:lnTo>
                  <a:pt x="0" y="425323"/>
                </a:lnTo>
                <a:lnTo>
                  <a:pt x="2539" y="425323"/>
                </a:lnTo>
                <a:lnTo>
                  <a:pt x="2539" y="422783"/>
                </a:lnTo>
                <a:close/>
              </a:path>
              <a:path w="93979" h="434339">
                <a:moveTo>
                  <a:pt x="2539" y="420243"/>
                </a:moveTo>
                <a:lnTo>
                  <a:pt x="0" y="420243"/>
                </a:lnTo>
                <a:lnTo>
                  <a:pt x="0" y="421513"/>
                </a:lnTo>
                <a:lnTo>
                  <a:pt x="2539" y="421513"/>
                </a:lnTo>
                <a:lnTo>
                  <a:pt x="2539" y="420243"/>
                </a:lnTo>
                <a:close/>
              </a:path>
              <a:path w="93979" h="434339">
                <a:moveTo>
                  <a:pt x="2539" y="416433"/>
                </a:moveTo>
                <a:lnTo>
                  <a:pt x="0" y="416433"/>
                </a:lnTo>
                <a:lnTo>
                  <a:pt x="0" y="418973"/>
                </a:lnTo>
                <a:lnTo>
                  <a:pt x="2539" y="418973"/>
                </a:lnTo>
                <a:lnTo>
                  <a:pt x="2539" y="416433"/>
                </a:lnTo>
                <a:close/>
              </a:path>
              <a:path w="93979" h="434339">
                <a:moveTo>
                  <a:pt x="2539" y="413893"/>
                </a:moveTo>
                <a:lnTo>
                  <a:pt x="0" y="413893"/>
                </a:lnTo>
                <a:lnTo>
                  <a:pt x="0" y="415163"/>
                </a:lnTo>
                <a:lnTo>
                  <a:pt x="2539" y="415163"/>
                </a:lnTo>
                <a:lnTo>
                  <a:pt x="2539" y="413893"/>
                </a:lnTo>
                <a:close/>
              </a:path>
              <a:path w="93979" h="434339">
                <a:moveTo>
                  <a:pt x="2539" y="410083"/>
                </a:moveTo>
                <a:lnTo>
                  <a:pt x="0" y="410083"/>
                </a:lnTo>
                <a:lnTo>
                  <a:pt x="0" y="412623"/>
                </a:lnTo>
                <a:lnTo>
                  <a:pt x="2539" y="412623"/>
                </a:lnTo>
                <a:lnTo>
                  <a:pt x="2539" y="410083"/>
                </a:lnTo>
                <a:close/>
              </a:path>
              <a:path w="93979" h="434339">
                <a:moveTo>
                  <a:pt x="2539" y="407543"/>
                </a:moveTo>
                <a:lnTo>
                  <a:pt x="0" y="407543"/>
                </a:lnTo>
                <a:lnTo>
                  <a:pt x="0" y="408813"/>
                </a:lnTo>
                <a:lnTo>
                  <a:pt x="2539" y="408813"/>
                </a:lnTo>
                <a:lnTo>
                  <a:pt x="2539" y="407543"/>
                </a:lnTo>
                <a:close/>
              </a:path>
              <a:path w="93979" h="434339">
                <a:moveTo>
                  <a:pt x="2539" y="403733"/>
                </a:moveTo>
                <a:lnTo>
                  <a:pt x="0" y="403733"/>
                </a:lnTo>
                <a:lnTo>
                  <a:pt x="0" y="406273"/>
                </a:lnTo>
                <a:lnTo>
                  <a:pt x="2539" y="406273"/>
                </a:lnTo>
                <a:lnTo>
                  <a:pt x="2539" y="403733"/>
                </a:lnTo>
                <a:close/>
              </a:path>
              <a:path w="93979" h="434339">
                <a:moveTo>
                  <a:pt x="2539" y="401193"/>
                </a:moveTo>
                <a:lnTo>
                  <a:pt x="0" y="401193"/>
                </a:lnTo>
                <a:lnTo>
                  <a:pt x="0" y="402463"/>
                </a:lnTo>
                <a:lnTo>
                  <a:pt x="2539" y="402463"/>
                </a:lnTo>
                <a:lnTo>
                  <a:pt x="2539" y="401193"/>
                </a:lnTo>
                <a:close/>
              </a:path>
              <a:path w="93979" h="434339">
                <a:moveTo>
                  <a:pt x="2539" y="397383"/>
                </a:moveTo>
                <a:lnTo>
                  <a:pt x="0" y="397383"/>
                </a:lnTo>
                <a:lnTo>
                  <a:pt x="0" y="399923"/>
                </a:lnTo>
                <a:lnTo>
                  <a:pt x="2539" y="399923"/>
                </a:lnTo>
                <a:lnTo>
                  <a:pt x="2539" y="397383"/>
                </a:lnTo>
                <a:close/>
              </a:path>
              <a:path w="93979" h="434339">
                <a:moveTo>
                  <a:pt x="2539" y="394843"/>
                </a:moveTo>
                <a:lnTo>
                  <a:pt x="0" y="394843"/>
                </a:lnTo>
                <a:lnTo>
                  <a:pt x="0" y="396113"/>
                </a:lnTo>
                <a:lnTo>
                  <a:pt x="2539" y="396113"/>
                </a:lnTo>
                <a:lnTo>
                  <a:pt x="2539" y="394843"/>
                </a:lnTo>
                <a:close/>
              </a:path>
              <a:path w="93979" h="434339">
                <a:moveTo>
                  <a:pt x="2539" y="391033"/>
                </a:moveTo>
                <a:lnTo>
                  <a:pt x="0" y="391033"/>
                </a:lnTo>
                <a:lnTo>
                  <a:pt x="0" y="393573"/>
                </a:lnTo>
                <a:lnTo>
                  <a:pt x="2539" y="393573"/>
                </a:lnTo>
                <a:lnTo>
                  <a:pt x="2539" y="391033"/>
                </a:lnTo>
                <a:close/>
              </a:path>
              <a:path w="93979" h="434339">
                <a:moveTo>
                  <a:pt x="2539" y="388493"/>
                </a:moveTo>
                <a:lnTo>
                  <a:pt x="0" y="388493"/>
                </a:lnTo>
                <a:lnTo>
                  <a:pt x="0" y="389763"/>
                </a:lnTo>
                <a:lnTo>
                  <a:pt x="2539" y="389763"/>
                </a:lnTo>
                <a:lnTo>
                  <a:pt x="2539" y="388493"/>
                </a:lnTo>
                <a:close/>
              </a:path>
              <a:path w="93979" h="434339">
                <a:moveTo>
                  <a:pt x="2539" y="384683"/>
                </a:moveTo>
                <a:lnTo>
                  <a:pt x="0" y="384683"/>
                </a:lnTo>
                <a:lnTo>
                  <a:pt x="0" y="387223"/>
                </a:lnTo>
                <a:lnTo>
                  <a:pt x="2539" y="387223"/>
                </a:lnTo>
                <a:lnTo>
                  <a:pt x="2539" y="384683"/>
                </a:lnTo>
                <a:close/>
              </a:path>
              <a:path w="93979" h="434339">
                <a:moveTo>
                  <a:pt x="2539" y="382143"/>
                </a:moveTo>
                <a:lnTo>
                  <a:pt x="0" y="382143"/>
                </a:lnTo>
                <a:lnTo>
                  <a:pt x="0" y="383413"/>
                </a:lnTo>
                <a:lnTo>
                  <a:pt x="2539" y="383413"/>
                </a:lnTo>
                <a:lnTo>
                  <a:pt x="2539" y="382143"/>
                </a:lnTo>
                <a:close/>
              </a:path>
              <a:path w="93979" h="434339">
                <a:moveTo>
                  <a:pt x="2539" y="378333"/>
                </a:moveTo>
                <a:lnTo>
                  <a:pt x="0" y="378333"/>
                </a:lnTo>
                <a:lnTo>
                  <a:pt x="0" y="380873"/>
                </a:lnTo>
                <a:lnTo>
                  <a:pt x="2539" y="380873"/>
                </a:lnTo>
                <a:lnTo>
                  <a:pt x="2539" y="378333"/>
                </a:lnTo>
                <a:close/>
              </a:path>
              <a:path w="93979" h="434339">
                <a:moveTo>
                  <a:pt x="2539" y="375793"/>
                </a:moveTo>
                <a:lnTo>
                  <a:pt x="0" y="375793"/>
                </a:lnTo>
                <a:lnTo>
                  <a:pt x="0" y="377063"/>
                </a:lnTo>
                <a:lnTo>
                  <a:pt x="2539" y="377063"/>
                </a:lnTo>
                <a:lnTo>
                  <a:pt x="2539" y="375793"/>
                </a:lnTo>
                <a:close/>
              </a:path>
              <a:path w="93979" h="434339">
                <a:moveTo>
                  <a:pt x="2539" y="371983"/>
                </a:moveTo>
                <a:lnTo>
                  <a:pt x="0" y="371983"/>
                </a:lnTo>
                <a:lnTo>
                  <a:pt x="0" y="374523"/>
                </a:lnTo>
                <a:lnTo>
                  <a:pt x="2539" y="374523"/>
                </a:lnTo>
                <a:lnTo>
                  <a:pt x="2539" y="371983"/>
                </a:lnTo>
                <a:close/>
              </a:path>
              <a:path w="93979" h="434339">
                <a:moveTo>
                  <a:pt x="2539" y="369443"/>
                </a:moveTo>
                <a:lnTo>
                  <a:pt x="0" y="369443"/>
                </a:lnTo>
                <a:lnTo>
                  <a:pt x="0" y="370713"/>
                </a:lnTo>
                <a:lnTo>
                  <a:pt x="2539" y="370713"/>
                </a:lnTo>
                <a:lnTo>
                  <a:pt x="2539" y="369443"/>
                </a:lnTo>
                <a:close/>
              </a:path>
              <a:path w="93979" h="434339">
                <a:moveTo>
                  <a:pt x="2539" y="365633"/>
                </a:moveTo>
                <a:lnTo>
                  <a:pt x="1269" y="365633"/>
                </a:lnTo>
                <a:lnTo>
                  <a:pt x="1269" y="368173"/>
                </a:lnTo>
                <a:lnTo>
                  <a:pt x="2539" y="368173"/>
                </a:lnTo>
                <a:lnTo>
                  <a:pt x="2539" y="365633"/>
                </a:lnTo>
                <a:close/>
              </a:path>
              <a:path w="93979" h="434339">
                <a:moveTo>
                  <a:pt x="93979" y="359283"/>
                </a:moveTo>
                <a:lnTo>
                  <a:pt x="90169" y="359283"/>
                </a:lnTo>
                <a:lnTo>
                  <a:pt x="90169" y="363093"/>
                </a:lnTo>
                <a:lnTo>
                  <a:pt x="92710" y="363093"/>
                </a:lnTo>
                <a:lnTo>
                  <a:pt x="92710" y="361823"/>
                </a:lnTo>
                <a:lnTo>
                  <a:pt x="93979" y="361823"/>
                </a:lnTo>
                <a:lnTo>
                  <a:pt x="93979" y="359283"/>
                </a:lnTo>
                <a:close/>
              </a:path>
              <a:path w="93979" h="434339">
                <a:moveTo>
                  <a:pt x="93979" y="356743"/>
                </a:moveTo>
                <a:lnTo>
                  <a:pt x="90169" y="356743"/>
                </a:lnTo>
                <a:lnTo>
                  <a:pt x="90169" y="358013"/>
                </a:lnTo>
                <a:lnTo>
                  <a:pt x="93979" y="358013"/>
                </a:lnTo>
                <a:lnTo>
                  <a:pt x="93979" y="356743"/>
                </a:lnTo>
                <a:close/>
              </a:path>
              <a:path w="93979" h="434339">
                <a:moveTo>
                  <a:pt x="93979" y="352933"/>
                </a:moveTo>
                <a:lnTo>
                  <a:pt x="90169" y="352933"/>
                </a:lnTo>
                <a:lnTo>
                  <a:pt x="90169" y="355473"/>
                </a:lnTo>
                <a:lnTo>
                  <a:pt x="93979" y="355473"/>
                </a:lnTo>
                <a:lnTo>
                  <a:pt x="93979" y="352933"/>
                </a:lnTo>
                <a:close/>
              </a:path>
              <a:path w="93979" h="434339">
                <a:moveTo>
                  <a:pt x="93979" y="350393"/>
                </a:moveTo>
                <a:lnTo>
                  <a:pt x="90169" y="350393"/>
                </a:lnTo>
                <a:lnTo>
                  <a:pt x="90169" y="351663"/>
                </a:lnTo>
                <a:lnTo>
                  <a:pt x="93979" y="351663"/>
                </a:lnTo>
                <a:lnTo>
                  <a:pt x="93979" y="350393"/>
                </a:lnTo>
                <a:close/>
              </a:path>
              <a:path w="93979" h="434339">
                <a:moveTo>
                  <a:pt x="93979" y="346583"/>
                </a:moveTo>
                <a:lnTo>
                  <a:pt x="90169" y="346583"/>
                </a:lnTo>
                <a:lnTo>
                  <a:pt x="90169" y="349123"/>
                </a:lnTo>
                <a:lnTo>
                  <a:pt x="93979" y="349123"/>
                </a:lnTo>
                <a:lnTo>
                  <a:pt x="93979" y="346583"/>
                </a:lnTo>
                <a:close/>
              </a:path>
              <a:path w="93979" h="434339">
                <a:moveTo>
                  <a:pt x="93979" y="344043"/>
                </a:moveTo>
                <a:lnTo>
                  <a:pt x="90169" y="344043"/>
                </a:lnTo>
                <a:lnTo>
                  <a:pt x="90169" y="345313"/>
                </a:lnTo>
                <a:lnTo>
                  <a:pt x="93979" y="345313"/>
                </a:lnTo>
                <a:lnTo>
                  <a:pt x="93979" y="344043"/>
                </a:lnTo>
                <a:close/>
              </a:path>
              <a:path w="93979" h="434339">
                <a:moveTo>
                  <a:pt x="93979" y="340233"/>
                </a:moveTo>
                <a:lnTo>
                  <a:pt x="90169" y="340233"/>
                </a:lnTo>
                <a:lnTo>
                  <a:pt x="90169" y="342773"/>
                </a:lnTo>
                <a:lnTo>
                  <a:pt x="93979" y="342773"/>
                </a:lnTo>
                <a:lnTo>
                  <a:pt x="93979" y="340233"/>
                </a:lnTo>
                <a:close/>
              </a:path>
              <a:path w="93979" h="434339">
                <a:moveTo>
                  <a:pt x="2539" y="340233"/>
                </a:moveTo>
                <a:lnTo>
                  <a:pt x="0" y="340233"/>
                </a:lnTo>
                <a:lnTo>
                  <a:pt x="0" y="342773"/>
                </a:lnTo>
                <a:lnTo>
                  <a:pt x="2539" y="342773"/>
                </a:lnTo>
                <a:lnTo>
                  <a:pt x="2539" y="340233"/>
                </a:lnTo>
                <a:close/>
              </a:path>
              <a:path w="93979" h="434339">
                <a:moveTo>
                  <a:pt x="2539" y="337693"/>
                </a:moveTo>
                <a:lnTo>
                  <a:pt x="0" y="337693"/>
                </a:lnTo>
                <a:lnTo>
                  <a:pt x="0" y="338963"/>
                </a:lnTo>
                <a:lnTo>
                  <a:pt x="2539" y="338963"/>
                </a:lnTo>
                <a:lnTo>
                  <a:pt x="2539" y="337693"/>
                </a:lnTo>
                <a:close/>
              </a:path>
              <a:path w="93979" h="434339">
                <a:moveTo>
                  <a:pt x="93979" y="337693"/>
                </a:moveTo>
                <a:lnTo>
                  <a:pt x="90169" y="337693"/>
                </a:lnTo>
                <a:lnTo>
                  <a:pt x="90169" y="338963"/>
                </a:lnTo>
                <a:lnTo>
                  <a:pt x="93979" y="338963"/>
                </a:lnTo>
                <a:lnTo>
                  <a:pt x="93979" y="337693"/>
                </a:lnTo>
                <a:close/>
              </a:path>
              <a:path w="93979" h="434339">
                <a:moveTo>
                  <a:pt x="2539" y="333883"/>
                </a:moveTo>
                <a:lnTo>
                  <a:pt x="0" y="333883"/>
                </a:lnTo>
                <a:lnTo>
                  <a:pt x="0" y="336423"/>
                </a:lnTo>
                <a:lnTo>
                  <a:pt x="2539" y="336423"/>
                </a:lnTo>
                <a:lnTo>
                  <a:pt x="2539" y="333883"/>
                </a:lnTo>
                <a:close/>
              </a:path>
              <a:path w="93979" h="434339">
                <a:moveTo>
                  <a:pt x="93979" y="333883"/>
                </a:moveTo>
                <a:lnTo>
                  <a:pt x="90169" y="333883"/>
                </a:lnTo>
                <a:lnTo>
                  <a:pt x="90169" y="336423"/>
                </a:lnTo>
                <a:lnTo>
                  <a:pt x="93979" y="336423"/>
                </a:lnTo>
                <a:lnTo>
                  <a:pt x="93979" y="333883"/>
                </a:lnTo>
                <a:close/>
              </a:path>
              <a:path w="93979" h="434339">
                <a:moveTo>
                  <a:pt x="2539" y="328803"/>
                </a:moveTo>
                <a:lnTo>
                  <a:pt x="0" y="328803"/>
                </a:lnTo>
                <a:lnTo>
                  <a:pt x="0" y="332613"/>
                </a:lnTo>
                <a:lnTo>
                  <a:pt x="2539" y="332613"/>
                </a:lnTo>
                <a:lnTo>
                  <a:pt x="2539" y="328803"/>
                </a:lnTo>
                <a:close/>
              </a:path>
              <a:path w="93979" h="434339">
                <a:moveTo>
                  <a:pt x="93979" y="328803"/>
                </a:moveTo>
                <a:lnTo>
                  <a:pt x="90169" y="328803"/>
                </a:lnTo>
                <a:lnTo>
                  <a:pt x="90169" y="332613"/>
                </a:lnTo>
                <a:lnTo>
                  <a:pt x="93979" y="332613"/>
                </a:lnTo>
                <a:lnTo>
                  <a:pt x="93979" y="328803"/>
                </a:lnTo>
                <a:close/>
              </a:path>
            </a:pathLst>
          </a:custGeom>
          <a:solidFill>
            <a:srgbClr val="565C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8" name="bk object 4968"/>
          <p:cNvSpPr/>
          <p:nvPr/>
        </p:nvSpPr>
        <p:spPr>
          <a:xfrm>
            <a:off x="5788659" y="3002279"/>
            <a:ext cx="87630" cy="429259"/>
          </a:xfrm>
          <a:custGeom>
            <a:avLst/>
            <a:gdLst/>
            <a:ahLst/>
            <a:cxnLst/>
            <a:rect l="l" t="t" r="r" b="b"/>
            <a:pathLst>
              <a:path w="87629" h="429260">
                <a:moveTo>
                  <a:pt x="3810" y="9016"/>
                </a:moveTo>
                <a:lnTo>
                  <a:pt x="0" y="9016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9016"/>
                </a:lnTo>
                <a:close/>
              </a:path>
              <a:path w="87629" h="429260">
                <a:moveTo>
                  <a:pt x="3810" y="5207"/>
                </a:moveTo>
                <a:lnTo>
                  <a:pt x="0" y="5207"/>
                </a:lnTo>
                <a:lnTo>
                  <a:pt x="0" y="8889"/>
                </a:lnTo>
                <a:lnTo>
                  <a:pt x="3810" y="8889"/>
                </a:lnTo>
                <a:lnTo>
                  <a:pt x="3810" y="5207"/>
                </a:lnTo>
                <a:close/>
              </a:path>
              <a:path w="87629" h="429260">
                <a:moveTo>
                  <a:pt x="34289" y="2666"/>
                </a:moveTo>
                <a:lnTo>
                  <a:pt x="0" y="2666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34289" y="3810"/>
                </a:lnTo>
                <a:lnTo>
                  <a:pt x="34289" y="2666"/>
                </a:lnTo>
                <a:close/>
              </a:path>
              <a:path w="87629" h="429260">
                <a:moveTo>
                  <a:pt x="35560" y="0"/>
                </a:moveTo>
                <a:lnTo>
                  <a:pt x="0" y="0"/>
                </a:lnTo>
                <a:lnTo>
                  <a:pt x="0" y="2539"/>
                </a:lnTo>
                <a:lnTo>
                  <a:pt x="34289" y="2539"/>
                </a:lnTo>
                <a:lnTo>
                  <a:pt x="35559" y="2666"/>
                </a:lnTo>
                <a:lnTo>
                  <a:pt x="35560" y="0"/>
                </a:lnTo>
                <a:close/>
              </a:path>
              <a:path w="87629" h="429260">
                <a:moveTo>
                  <a:pt x="3810" y="19050"/>
                </a:moveTo>
                <a:lnTo>
                  <a:pt x="0" y="1905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19050"/>
                </a:lnTo>
                <a:close/>
              </a:path>
              <a:path w="87629" h="429260">
                <a:moveTo>
                  <a:pt x="3810" y="57150"/>
                </a:moveTo>
                <a:lnTo>
                  <a:pt x="0" y="5715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57150"/>
                </a:lnTo>
                <a:close/>
              </a:path>
              <a:path w="87629" h="429260">
                <a:moveTo>
                  <a:pt x="3810" y="69850"/>
                </a:moveTo>
                <a:lnTo>
                  <a:pt x="0" y="69850"/>
                </a:lnTo>
                <a:lnTo>
                  <a:pt x="0" y="120650"/>
                </a:lnTo>
                <a:lnTo>
                  <a:pt x="1269" y="120650"/>
                </a:lnTo>
                <a:lnTo>
                  <a:pt x="1270" y="114300"/>
                </a:lnTo>
                <a:lnTo>
                  <a:pt x="2539" y="114300"/>
                </a:lnTo>
                <a:lnTo>
                  <a:pt x="2539" y="109220"/>
                </a:lnTo>
                <a:lnTo>
                  <a:pt x="3810" y="109220"/>
                </a:lnTo>
                <a:lnTo>
                  <a:pt x="3810" y="69850"/>
                </a:lnTo>
                <a:close/>
              </a:path>
              <a:path w="87629" h="429260">
                <a:moveTo>
                  <a:pt x="3810" y="271907"/>
                </a:moveTo>
                <a:lnTo>
                  <a:pt x="0" y="271907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1907"/>
                </a:lnTo>
                <a:close/>
              </a:path>
              <a:path w="87629" h="429260">
                <a:moveTo>
                  <a:pt x="87629" y="271907"/>
                </a:moveTo>
                <a:lnTo>
                  <a:pt x="83819" y="271907"/>
                </a:lnTo>
                <a:lnTo>
                  <a:pt x="83819" y="285750"/>
                </a:lnTo>
                <a:lnTo>
                  <a:pt x="87629" y="285750"/>
                </a:lnTo>
                <a:lnTo>
                  <a:pt x="87629" y="271907"/>
                </a:lnTo>
                <a:close/>
              </a:path>
              <a:path w="87629" h="429260">
                <a:moveTo>
                  <a:pt x="3810" y="269493"/>
                </a:moveTo>
                <a:lnTo>
                  <a:pt x="0" y="269493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9493"/>
                </a:lnTo>
                <a:close/>
              </a:path>
              <a:path w="87629" h="429260">
                <a:moveTo>
                  <a:pt x="87629" y="269493"/>
                </a:moveTo>
                <a:lnTo>
                  <a:pt x="83819" y="269493"/>
                </a:lnTo>
                <a:lnTo>
                  <a:pt x="83819" y="271779"/>
                </a:lnTo>
                <a:lnTo>
                  <a:pt x="87629" y="271779"/>
                </a:lnTo>
                <a:lnTo>
                  <a:pt x="87629" y="269493"/>
                </a:lnTo>
                <a:close/>
              </a:path>
              <a:path w="87629" h="429260">
                <a:moveTo>
                  <a:pt x="3810" y="265683"/>
                </a:moveTo>
                <a:lnTo>
                  <a:pt x="0" y="265683"/>
                </a:lnTo>
                <a:lnTo>
                  <a:pt x="0" y="269366"/>
                </a:lnTo>
                <a:lnTo>
                  <a:pt x="3810" y="269366"/>
                </a:lnTo>
                <a:lnTo>
                  <a:pt x="3810" y="265683"/>
                </a:lnTo>
                <a:close/>
              </a:path>
              <a:path w="87629" h="429260">
                <a:moveTo>
                  <a:pt x="87629" y="265683"/>
                </a:moveTo>
                <a:lnTo>
                  <a:pt x="83819" y="265683"/>
                </a:lnTo>
                <a:lnTo>
                  <a:pt x="83819" y="269366"/>
                </a:lnTo>
                <a:lnTo>
                  <a:pt x="87629" y="269366"/>
                </a:lnTo>
                <a:lnTo>
                  <a:pt x="87629" y="265683"/>
                </a:lnTo>
                <a:close/>
              </a:path>
              <a:path w="87629" h="429260">
                <a:moveTo>
                  <a:pt x="3810" y="263143"/>
                </a:moveTo>
                <a:lnTo>
                  <a:pt x="0" y="263143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63143"/>
                </a:lnTo>
                <a:close/>
              </a:path>
              <a:path w="87629" h="429260">
                <a:moveTo>
                  <a:pt x="87629" y="263143"/>
                </a:moveTo>
                <a:lnTo>
                  <a:pt x="83819" y="263143"/>
                </a:lnTo>
                <a:lnTo>
                  <a:pt x="83819" y="265429"/>
                </a:lnTo>
                <a:lnTo>
                  <a:pt x="87629" y="265429"/>
                </a:lnTo>
                <a:lnTo>
                  <a:pt x="87629" y="263143"/>
                </a:lnTo>
                <a:close/>
              </a:path>
              <a:path w="87629" h="429260">
                <a:moveTo>
                  <a:pt x="3810" y="259333"/>
                </a:moveTo>
                <a:lnTo>
                  <a:pt x="0" y="259333"/>
                </a:lnTo>
                <a:lnTo>
                  <a:pt x="0" y="263016"/>
                </a:lnTo>
                <a:lnTo>
                  <a:pt x="3810" y="263016"/>
                </a:lnTo>
                <a:lnTo>
                  <a:pt x="3810" y="259333"/>
                </a:lnTo>
                <a:close/>
              </a:path>
              <a:path w="87629" h="429260">
                <a:moveTo>
                  <a:pt x="87629" y="259333"/>
                </a:moveTo>
                <a:lnTo>
                  <a:pt x="83819" y="259333"/>
                </a:lnTo>
                <a:lnTo>
                  <a:pt x="83819" y="263016"/>
                </a:lnTo>
                <a:lnTo>
                  <a:pt x="87629" y="263016"/>
                </a:lnTo>
                <a:lnTo>
                  <a:pt x="87629" y="259333"/>
                </a:lnTo>
                <a:close/>
              </a:path>
              <a:path w="87629" h="429260">
                <a:moveTo>
                  <a:pt x="3810" y="256793"/>
                </a:moveTo>
                <a:lnTo>
                  <a:pt x="0" y="256793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6793"/>
                </a:lnTo>
                <a:close/>
              </a:path>
              <a:path w="87629" h="429260">
                <a:moveTo>
                  <a:pt x="87629" y="256793"/>
                </a:moveTo>
                <a:lnTo>
                  <a:pt x="83819" y="256793"/>
                </a:lnTo>
                <a:lnTo>
                  <a:pt x="83819" y="259079"/>
                </a:lnTo>
                <a:lnTo>
                  <a:pt x="87629" y="259079"/>
                </a:lnTo>
                <a:lnTo>
                  <a:pt x="87629" y="256793"/>
                </a:lnTo>
                <a:close/>
              </a:path>
              <a:path w="87629" h="429260">
                <a:moveTo>
                  <a:pt x="3810" y="252983"/>
                </a:moveTo>
                <a:lnTo>
                  <a:pt x="0" y="252983"/>
                </a:lnTo>
                <a:lnTo>
                  <a:pt x="0" y="256666"/>
                </a:lnTo>
                <a:lnTo>
                  <a:pt x="3810" y="256666"/>
                </a:lnTo>
                <a:lnTo>
                  <a:pt x="3810" y="252983"/>
                </a:lnTo>
                <a:close/>
              </a:path>
              <a:path w="87629" h="429260">
                <a:moveTo>
                  <a:pt x="87629" y="252983"/>
                </a:moveTo>
                <a:lnTo>
                  <a:pt x="83819" y="252983"/>
                </a:lnTo>
                <a:lnTo>
                  <a:pt x="83819" y="256666"/>
                </a:lnTo>
                <a:lnTo>
                  <a:pt x="87629" y="256666"/>
                </a:lnTo>
                <a:lnTo>
                  <a:pt x="87629" y="252983"/>
                </a:lnTo>
                <a:close/>
              </a:path>
              <a:path w="87629" h="429260">
                <a:moveTo>
                  <a:pt x="2539" y="250443"/>
                </a:moveTo>
                <a:lnTo>
                  <a:pt x="0" y="250443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51713"/>
                </a:lnTo>
                <a:lnTo>
                  <a:pt x="2539" y="251713"/>
                </a:lnTo>
                <a:lnTo>
                  <a:pt x="2539" y="250443"/>
                </a:lnTo>
                <a:close/>
              </a:path>
              <a:path w="87629" h="429260">
                <a:moveTo>
                  <a:pt x="87629" y="250443"/>
                </a:moveTo>
                <a:lnTo>
                  <a:pt x="83819" y="250443"/>
                </a:lnTo>
                <a:lnTo>
                  <a:pt x="83819" y="252729"/>
                </a:lnTo>
                <a:lnTo>
                  <a:pt x="87629" y="252729"/>
                </a:lnTo>
                <a:lnTo>
                  <a:pt x="87629" y="250443"/>
                </a:lnTo>
                <a:close/>
              </a:path>
              <a:path w="87629" h="429260">
                <a:moveTo>
                  <a:pt x="1270" y="246379"/>
                </a:moveTo>
                <a:lnTo>
                  <a:pt x="0" y="246379"/>
                </a:lnTo>
                <a:lnTo>
                  <a:pt x="0" y="250316"/>
                </a:lnTo>
                <a:lnTo>
                  <a:pt x="2539" y="250316"/>
                </a:lnTo>
                <a:lnTo>
                  <a:pt x="2539" y="249174"/>
                </a:lnTo>
                <a:lnTo>
                  <a:pt x="1270" y="249174"/>
                </a:lnTo>
                <a:lnTo>
                  <a:pt x="1270" y="246379"/>
                </a:lnTo>
                <a:close/>
              </a:path>
              <a:path w="87629" h="429260">
                <a:moveTo>
                  <a:pt x="87629" y="246633"/>
                </a:moveTo>
                <a:lnTo>
                  <a:pt x="83819" y="246633"/>
                </a:lnTo>
                <a:lnTo>
                  <a:pt x="83819" y="250316"/>
                </a:lnTo>
                <a:lnTo>
                  <a:pt x="87629" y="250316"/>
                </a:lnTo>
                <a:lnTo>
                  <a:pt x="87629" y="246633"/>
                </a:lnTo>
                <a:close/>
              </a:path>
              <a:path w="87629" h="429260">
                <a:moveTo>
                  <a:pt x="87629" y="244093"/>
                </a:moveTo>
                <a:lnTo>
                  <a:pt x="83819" y="244093"/>
                </a:lnTo>
                <a:lnTo>
                  <a:pt x="83819" y="246379"/>
                </a:lnTo>
                <a:lnTo>
                  <a:pt x="87629" y="246379"/>
                </a:lnTo>
                <a:lnTo>
                  <a:pt x="87629" y="244093"/>
                </a:lnTo>
                <a:close/>
              </a:path>
              <a:path w="87629" h="429260">
                <a:moveTo>
                  <a:pt x="87629" y="240283"/>
                </a:moveTo>
                <a:lnTo>
                  <a:pt x="83819" y="240283"/>
                </a:lnTo>
                <a:lnTo>
                  <a:pt x="83819" y="243966"/>
                </a:lnTo>
                <a:lnTo>
                  <a:pt x="87629" y="243966"/>
                </a:lnTo>
                <a:lnTo>
                  <a:pt x="87629" y="240283"/>
                </a:lnTo>
                <a:close/>
              </a:path>
              <a:path w="87629" h="429260">
                <a:moveTo>
                  <a:pt x="87629" y="237743"/>
                </a:moveTo>
                <a:lnTo>
                  <a:pt x="83819" y="237743"/>
                </a:lnTo>
                <a:lnTo>
                  <a:pt x="83819" y="240029"/>
                </a:lnTo>
                <a:lnTo>
                  <a:pt x="87629" y="240029"/>
                </a:lnTo>
                <a:lnTo>
                  <a:pt x="87629" y="237743"/>
                </a:lnTo>
                <a:close/>
              </a:path>
              <a:path w="87629" h="429260">
                <a:moveTo>
                  <a:pt x="87629" y="235076"/>
                </a:moveTo>
                <a:lnTo>
                  <a:pt x="85089" y="235076"/>
                </a:lnTo>
                <a:lnTo>
                  <a:pt x="85089" y="236474"/>
                </a:lnTo>
                <a:lnTo>
                  <a:pt x="83819" y="236474"/>
                </a:lnTo>
                <a:lnTo>
                  <a:pt x="83819" y="237616"/>
                </a:lnTo>
                <a:lnTo>
                  <a:pt x="87629" y="237616"/>
                </a:lnTo>
                <a:lnTo>
                  <a:pt x="87629" y="235076"/>
                </a:lnTo>
                <a:close/>
              </a:path>
              <a:path w="87629" h="429260">
                <a:moveTo>
                  <a:pt x="381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285750"/>
                </a:lnTo>
                <a:close/>
              </a:path>
              <a:path w="87629" h="429260">
                <a:moveTo>
                  <a:pt x="87629" y="285750"/>
                </a:moveTo>
                <a:lnTo>
                  <a:pt x="83819" y="285750"/>
                </a:lnTo>
                <a:lnTo>
                  <a:pt x="83819" y="323850"/>
                </a:lnTo>
                <a:lnTo>
                  <a:pt x="87629" y="323850"/>
                </a:lnTo>
                <a:lnTo>
                  <a:pt x="87629" y="285750"/>
                </a:lnTo>
                <a:close/>
              </a:path>
              <a:path w="87629" h="429260">
                <a:moveTo>
                  <a:pt x="2539" y="425450"/>
                </a:moveTo>
                <a:lnTo>
                  <a:pt x="0" y="425450"/>
                </a:lnTo>
                <a:lnTo>
                  <a:pt x="0" y="429260"/>
                </a:lnTo>
                <a:lnTo>
                  <a:pt x="1269" y="429260"/>
                </a:lnTo>
                <a:lnTo>
                  <a:pt x="1269" y="427989"/>
                </a:lnTo>
                <a:lnTo>
                  <a:pt x="2539" y="427989"/>
                </a:lnTo>
                <a:lnTo>
                  <a:pt x="2539" y="425450"/>
                </a:lnTo>
                <a:close/>
              </a:path>
              <a:path w="87629" h="429260">
                <a:moveTo>
                  <a:pt x="3810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09" y="424179"/>
                </a:lnTo>
                <a:lnTo>
                  <a:pt x="3810" y="422910"/>
                </a:lnTo>
                <a:close/>
              </a:path>
              <a:path w="87629" h="429260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87629" h="429260">
                <a:moveTo>
                  <a:pt x="3810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6560"/>
                </a:lnTo>
                <a:close/>
              </a:path>
              <a:path w="87629" h="429260">
                <a:moveTo>
                  <a:pt x="3810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87629" h="429260">
                <a:moveTo>
                  <a:pt x="3810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210"/>
                </a:lnTo>
                <a:close/>
              </a:path>
              <a:path w="87629" h="429260">
                <a:moveTo>
                  <a:pt x="3810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6400"/>
                </a:lnTo>
                <a:close/>
              </a:path>
              <a:path w="87629" h="429260">
                <a:moveTo>
                  <a:pt x="3810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3860"/>
                </a:lnTo>
                <a:close/>
              </a:path>
              <a:path w="87629" h="429260">
                <a:moveTo>
                  <a:pt x="3810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0050"/>
                </a:lnTo>
                <a:close/>
              </a:path>
              <a:path w="87629" h="429260">
                <a:moveTo>
                  <a:pt x="3810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7510"/>
                </a:lnTo>
                <a:close/>
              </a:path>
              <a:path w="87629" h="429260">
                <a:moveTo>
                  <a:pt x="3810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3700"/>
                </a:lnTo>
                <a:close/>
              </a:path>
              <a:path w="87629" h="429260">
                <a:moveTo>
                  <a:pt x="3810" y="391160"/>
                </a:moveTo>
                <a:lnTo>
                  <a:pt x="0" y="39116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1160"/>
                </a:lnTo>
                <a:close/>
              </a:path>
              <a:path w="87629" h="429260">
                <a:moveTo>
                  <a:pt x="3810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7350"/>
                </a:lnTo>
                <a:close/>
              </a:path>
              <a:path w="87629" h="429260">
                <a:moveTo>
                  <a:pt x="3810" y="384810"/>
                </a:moveTo>
                <a:lnTo>
                  <a:pt x="0" y="38481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4810"/>
                </a:lnTo>
                <a:close/>
              </a:path>
              <a:path w="87629" h="429260">
                <a:moveTo>
                  <a:pt x="3810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1000"/>
                </a:lnTo>
                <a:close/>
              </a:path>
              <a:path w="87629" h="429260">
                <a:moveTo>
                  <a:pt x="3810" y="378460"/>
                </a:moveTo>
                <a:lnTo>
                  <a:pt x="0" y="37846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8460"/>
                </a:lnTo>
                <a:close/>
              </a:path>
              <a:path w="87629" h="429260">
                <a:moveTo>
                  <a:pt x="3810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4650"/>
                </a:lnTo>
                <a:close/>
              </a:path>
              <a:path w="87629" h="429260">
                <a:moveTo>
                  <a:pt x="3810" y="372110"/>
                </a:moveTo>
                <a:lnTo>
                  <a:pt x="0" y="37211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2110"/>
                </a:lnTo>
                <a:close/>
              </a:path>
              <a:path w="87629" h="429260">
                <a:moveTo>
                  <a:pt x="3810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8300"/>
                </a:lnTo>
                <a:close/>
              </a:path>
              <a:path w="87629" h="429260">
                <a:moveTo>
                  <a:pt x="3810" y="365760"/>
                </a:moveTo>
                <a:lnTo>
                  <a:pt x="0" y="36576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5760"/>
                </a:lnTo>
                <a:close/>
              </a:path>
              <a:path w="87629" h="429260">
                <a:moveTo>
                  <a:pt x="1269" y="360679"/>
                </a:moveTo>
                <a:lnTo>
                  <a:pt x="0" y="360679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1950"/>
                </a:lnTo>
                <a:lnTo>
                  <a:pt x="1269" y="361950"/>
                </a:lnTo>
                <a:lnTo>
                  <a:pt x="1269" y="360679"/>
                </a:lnTo>
                <a:close/>
              </a:path>
              <a:path w="87629" h="429260">
                <a:moveTo>
                  <a:pt x="86359" y="360679"/>
                </a:moveTo>
                <a:lnTo>
                  <a:pt x="85089" y="360679"/>
                </a:lnTo>
                <a:lnTo>
                  <a:pt x="85089" y="361950"/>
                </a:lnTo>
                <a:lnTo>
                  <a:pt x="86359" y="361950"/>
                </a:lnTo>
                <a:lnTo>
                  <a:pt x="86359" y="360679"/>
                </a:lnTo>
                <a:close/>
              </a:path>
              <a:path w="87629" h="429260">
                <a:moveTo>
                  <a:pt x="3810" y="358139"/>
                </a:moveTo>
                <a:lnTo>
                  <a:pt x="2539" y="358139"/>
                </a:lnTo>
                <a:lnTo>
                  <a:pt x="2539" y="360679"/>
                </a:lnTo>
                <a:lnTo>
                  <a:pt x="3810" y="360679"/>
                </a:lnTo>
                <a:lnTo>
                  <a:pt x="3810" y="358139"/>
                </a:lnTo>
                <a:close/>
              </a:path>
              <a:path w="87629" h="429260">
                <a:moveTo>
                  <a:pt x="87629" y="359410"/>
                </a:moveTo>
                <a:lnTo>
                  <a:pt x="83819" y="359410"/>
                </a:lnTo>
                <a:lnTo>
                  <a:pt x="83819" y="360679"/>
                </a:lnTo>
                <a:lnTo>
                  <a:pt x="87629" y="360679"/>
                </a:lnTo>
                <a:lnTo>
                  <a:pt x="87629" y="359410"/>
                </a:lnTo>
                <a:close/>
              </a:path>
              <a:path w="87629" h="429260">
                <a:moveTo>
                  <a:pt x="87629" y="355600"/>
                </a:moveTo>
                <a:lnTo>
                  <a:pt x="83819" y="355600"/>
                </a:lnTo>
                <a:lnTo>
                  <a:pt x="83819" y="358139"/>
                </a:lnTo>
                <a:lnTo>
                  <a:pt x="87629" y="358139"/>
                </a:lnTo>
                <a:lnTo>
                  <a:pt x="87629" y="355600"/>
                </a:lnTo>
                <a:close/>
              </a:path>
              <a:path w="87629" h="429260">
                <a:moveTo>
                  <a:pt x="87629" y="353060"/>
                </a:moveTo>
                <a:lnTo>
                  <a:pt x="83819" y="353060"/>
                </a:lnTo>
                <a:lnTo>
                  <a:pt x="83819" y="354329"/>
                </a:lnTo>
                <a:lnTo>
                  <a:pt x="87629" y="354329"/>
                </a:lnTo>
                <a:lnTo>
                  <a:pt x="87629" y="353060"/>
                </a:lnTo>
                <a:close/>
              </a:path>
              <a:path w="87629" h="429260">
                <a:moveTo>
                  <a:pt x="87629" y="349250"/>
                </a:moveTo>
                <a:lnTo>
                  <a:pt x="83819" y="349250"/>
                </a:lnTo>
                <a:lnTo>
                  <a:pt x="83819" y="351789"/>
                </a:lnTo>
                <a:lnTo>
                  <a:pt x="87629" y="351789"/>
                </a:lnTo>
                <a:lnTo>
                  <a:pt x="87629" y="349250"/>
                </a:lnTo>
                <a:close/>
              </a:path>
              <a:path w="87629" h="429260">
                <a:moveTo>
                  <a:pt x="87629" y="346710"/>
                </a:moveTo>
                <a:lnTo>
                  <a:pt x="83819" y="346710"/>
                </a:lnTo>
                <a:lnTo>
                  <a:pt x="83819" y="347979"/>
                </a:lnTo>
                <a:lnTo>
                  <a:pt x="87629" y="347979"/>
                </a:lnTo>
                <a:lnTo>
                  <a:pt x="87629" y="346710"/>
                </a:lnTo>
                <a:close/>
              </a:path>
              <a:path w="87629" h="429260">
                <a:moveTo>
                  <a:pt x="87629" y="342900"/>
                </a:moveTo>
                <a:lnTo>
                  <a:pt x="83819" y="342900"/>
                </a:lnTo>
                <a:lnTo>
                  <a:pt x="83819" y="345439"/>
                </a:lnTo>
                <a:lnTo>
                  <a:pt x="87629" y="345439"/>
                </a:lnTo>
                <a:lnTo>
                  <a:pt x="87629" y="342900"/>
                </a:lnTo>
                <a:close/>
              </a:path>
              <a:path w="87629" h="429260">
                <a:moveTo>
                  <a:pt x="87629" y="340360"/>
                </a:moveTo>
                <a:lnTo>
                  <a:pt x="83819" y="340360"/>
                </a:lnTo>
                <a:lnTo>
                  <a:pt x="83819" y="341629"/>
                </a:lnTo>
                <a:lnTo>
                  <a:pt x="87629" y="341629"/>
                </a:lnTo>
                <a:lnTo>
                  <a:pt x="87629" y="340360"/>
                </a:lnTo>
                <a:close/>
              </a:path>
              <a:path w="87629" h="429260">
                <a:moveTo>
                  <a:pt x="87629" y="336550"/>
                </a:moveTo>
                <a:lnTo>
                  <a:pt x="83819" y="336550"/>
                </a:lnTo>
                <a:lnTo>
                  <a:pt x="83819" y="339089"/>
                </a:lnTo>
                <a:lnTo>
                  <a:pt x="87629" y="339089"/>
                </a:lnTo>
                <a:lnTo>
                  <a:pt x="87629" y="336550"/>
                </a:lnTo>
                <a:close/>
              </a:path>
              <a:path w="87629" h="429260">
                <a:moveTo>
                  <a:pt x="3810" y="336550"/>
                </a:moveTo>
                <a:lnTo>
                  <a:pt x="0" y="33655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6550"/>
                </a:lnTo>
                <a:close/>
              </a:path>
              <a:path w="87629" h="429260">
                <a:moveTo>
                  <a:pt x="3810" y="334010"/>
                </a:moveTo>
                <a:lnTo>
                  <a:pt x="0" y="33401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34010"/>
                </a:lnTo>
                <a:close/>
              </a:path>
              <a:path w="87629" h="429260">
                <a:moveTo>
                  <a:pt x="87629" y="334010"/>
                </a:moveTo>
                <a:lnTo>
                  <a:pt x="83819" y="334010"/>
                </a:lnTo>
                <a:lnTo>
                  <a:pt x="83819" y="335279"/>
                </a:lnTo>
                <a:lnTo>
                  <a:pt x="87629" y="335279"/>
                </a:lnTo>
                <a:lnTo>
                  <a:pt x="87629" y="334010"/>
                </a:lnTo>
                <a:close/>
              </a:path>
              <a:path w="87629" h="429260">
                <a:moveTo>
                  <a:pt x="3810" y="330200"/>
                </a:moveTo>
                <a:lnTo>
                  <a:pt x="0" y="33020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30200"/>
                </a:lnTo>
                <a:close/>
              </a:path>
              <a:path w="87629" h="429260">
                <a:moveTo>
                  <a:pt x="87629" y="330200"/>
                </a:moveTo>
                <a:lnTo>
                  <a:pt x="83819" y="330200"/>
                </a:lnTo>
                <a:lnTo>
                  <a:pt x="83819" y="332739"/>
                </a:lnTo>
                <a:lnTo>
                  <a:pt x="87629" y="332739"/>
                </a:lnTo>
                <a:lnTo>
                  <a:pt x="87629" y="330200"/>
                </a:lnTo>
                <a:close/>
              </a:path>
              <a:path w="87629" h="429260">
                <a:moveTo>
                  <a:pt x="3810" y="325120"/>
                </a:moveTo>
                <a:lnTo>
                  <a:pt x="0" y="32512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5120"/>
                </a:lnTo>
                <a:close/>
              </a:path>
              <a:path w="87629" h="429260">
                <a:moveTo>
                  <a:pt x="87629" y="325120"/>
                </a:moveTo>
                <a:lnTo>
                  <a:pt x="83819" y="325120"/>
                </a:lnTo>
                <a:lnTo>
                  <a:pt x="83819" y="328929"/>
                </a:lnTo>
                <a:lnTo>
                  <a:pt x="87629" y="328929"/>
                </a:lnTo>
                <a:lnTo>
                  <a:pt x="87629" y="32512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9" name="bk object 4969"/>
          <p:cNvSpPr/>
          <p:nvPr/>
        </p:nvSpPr>
        <p:spPr>
          <a:xfrm>
            <a:off x="5792470" y="3006089"/>
            <a:ext cx="80010" cy="421640"/>
          </a:xfrm>
          <a:custGeom>
            <a:avLst/>
            <a:gdLst/>
            <a:ahLst/>
            <a:cxnLst/>
            <a:rect l="l" t="t" r="r" b="b"/>
            <a:pathLst>
              <a:path w="80010" h="421639">
                <a:moveTo>
                  <a:pt x="3810" y="5206"/>
                </a:moveTo>
                <a:lnTo>
                  <a:pt x="0" y="5206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5206"/>
                </a:lnTo>
                <a:close/>
              </a:path>
              <a:path w="80010" h="421639">
                <a:moveTo>
                  <a:pt x="29210" y="1397"/>
                </a:moveTo>
                <a:lnTo>
                  <a:pt x="0" y="1397"/>
                </a:lnTo>
                <a:lnTo>
                  <a:pt x="0" y="5079"/>
                </a:lnTo>
                <a:lnTo>
                  <a:pt x="3810" y="5079"/>
                </a:lnTo>
                <a:lnTo>
                  <a:pt x="3810" y="2539"/>
                </a:lnTo>
                <a:lnTo>
                  <a:pt x="29210" y="2539"/>
                </a:lnTo>
                <a:lnTo>
                  <a:pt x="29210" y="1397"/>
                </a:lnTo>
                <a:close/>
              </a:path>
              <a:path w="80010" h="421639">
                <a:moveTo>
                  <a:pt x="30480" y="0"/>
                </a:moveTo>
                <a:lnTo>
                  <a:pt x="0" y="0"/>
                </a:lnTo>
                <a:lnTo>
                  <a:pt x="0" y="1269"/>
                </a:lnTo>
                <a:lnTo>
                  <a:pt x="29210" y="1269"/>
                </a:lnTo>
                <a:lnTo>
                  <a:pt x="29210" y="1397"/>
                </a:lnTo>
                <a:lnTo>
                  <a:pt x="30480" y="1397"/>
                </a:lnTo>
                <a:lnTo>
                  <a:pt x="30480" y="0"/>
                </a:lnTo>
                <a:close/>
              </a:path>
              <a:path w="80010" h="421639">
                <a:moveTo>
                  <a:pt x="3810" y="15240"/>
                </a:moveTo>
                <a:lnTo>
                  <a:pt x="0" y="1524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15240"/>
                </a:lnTo>
                <a:close/>
              </a:path>
              <a:path w="80010" h="421639">
                <a:moveTo>
                  <a:pt x="3810" y="53340"/>
                </a:moveTo>
                <a:lnTo>
                  <a:pt x="0" y="5334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53340"/>
                </a:lnTo>
                <a:close/>
              </a:path>
              <a:path w="80010" h="421639">
                <a:moveTo>
                  <a:pt x="3810" y="66040"/>
                </a:moveTo>
                <a:lnTo>
                  <a:pt x="0" y="66040"/>
                </a:lnTo>
                <a:lnTo>
                  <a:pt x="0" y="99060"/>
                </a:lnTo>
                <a:lnTo>
                  <a:pt x="1270" y="99060"/>
                </a:lnTo>
                <a:lnTo>
                  <a:pt x="1270" y="92710"/>
                </a:lnTo>
                <a:lnTo>
                  <a:pt x="2540" y="92710"/>
                </a:lnTo>
                <a:lnTo>
                  <a:pt x="2539" y="87630"/>
                </a:lnTo>
                <a:lnTo>
                  <a:pt x="3810" y="87630"/>
                </a:lnTo>
                <a:lnTo>
                  <a:pt x="3810" y="66040"/>
                </a:lnTo>
                <a:close/>
              </a:path>
              <a:path w="80010" h="421639">
                <a:moveTo>
                  <a:pt x="3810" y="268097"/>
                </a:moveTo>
                <a:lnTo>
                  <a:pt x="0" y="268097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68097"/>
                </a:lnTo>
                <a:close/>
              </a:path>
              <a:path w="80010" h="421639">
                <a:moveTo>
                  <a:pt x="80010" y="268097"/>
                </a:moveTo>
                <a:lnTo>
                  <a:pt x="76200" y="268097"/>
                </a:lnTo>
                <a:lnTo>
                  <a:pt x="76200" y="281939"/>
                </a:lnTo>
                <a:lnTo>
                  <a:pt x="80010" y="281939"/>
                </a:lnTo>
                <a:lnTo>
                  <a:pt x="80010" y="268097"/>
                </a:lnTo>
                <a:close/>
              </a:path>
              <a:path w="80010" h="421639">
                <a:moveTo>
                  <a:pt x="3810" y="265683"/>
                </a:moveTo>
                <a:lnTo>
                  <a:pt x="0" y="265683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5683"/>
                </a:lnTo>
                <a:close/>
              </a:path>
              <a:path w="80010" h="421639">
                <a:moveTo>
                  <a:pt x="80010" y="265683"/>
                </a:moveTo>
                <a:lnTo>
                  <a:pt x="76200" y="265683"/>
                </a:lnTo>
                <a:lnTo>
                  <a:pt x="76200" y="267969"/>
                </a:lnTo>
                <a:lnTo>
                  <a:pt x="80010" y="267969"/>
                </a:lnTo>
                <a:lnTo>
                  <a:pt x="80010" y="265683"/>
                </a:lnTo>
                <a:close/>
              </a:path>
              <a:path w="80010" h="421639">
                <a:moveTo>
                  <a:pt x="3810" y="261873"/>
                </a:moveTo>
                <a:lnTo>
                  <a:pt x="0" y="261873"/>
                </a:lnTo>
                <a:lnTo>
                  <a:pt x="0" y="265556"/>
                </a:lnTo>
                <a:lnTo>
                  <a:pt x="3810" y="265556"/>
                </a:lnTo>
                <a:lnTo>
                  <a:pt x="3810" y="261873"/>
                </a:lnTo>
                <a:close/>
              </a:path>
              <a:path w="80010" h="421639">
                <a:moveTo>
                  <a:pt x="80010" y="261873"/>
                </a:moveTo>
                <a:lnTo>
                  <a:pt x="76200" y="261873"/>
                </a:lnTo>
                <a:lnTo>
                  <a:pt x="76200" y="265556"/>
                </a:lnTo>
                <a:lnTo>
                  <a:pt x="80010" y="265556"/>
                </a:lnTo>
                <a:lnTo>
                  <a:pt x="80010" y="261873"/>
                </a:lnTo>
                <a:close/>
              </a:path>
              <a:path w="80010" h="421639">
                <a:moveTo>
                  <a:pt x="3810" y="259333"/>
                </a:moveTo>
                <a:lnTo>
                  <a:pt x="0" y="259333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9333"/>
                </a:lnTo>
                <a:close/>
              </a:path>
              <a:path w="80010" h="421639">
                <a:moveTo>
                  <a:pt x="80010" y="259333"/>
                </a:moveTo>
                <a:lnTo>
                  <a:pt x="76200" y="259333"/>
                </a:lnTo>
                <a:lnTo>
                  <a:pt x="76200" y="261619"/>
                </a:lnTo>
                <a:lnTo>
                  <a:pt x="80010" y="261619"/>
                </a:lnTo>
                <a:lnTo>
                  <a:pt x="80010" y="259333"/>
                </a:lnTo>
                <a:close/>
              </a:path>
              <a:path w="80010" h="421639">
                <a:moveTo>
                  <a:pt x="3810" y="255523"/>
                </a:moveTo>
                <a:lnTo>
                  <a:pt x="0" y="255523"/>
                </a:lnTo>
                <a:lnTo>
                  <a:pt x="0" y="259206"/>
                </a:lnTo>
                <a:lnTo>
                  <a:pt x="3810" y="259206"/>
                </a:lnTo>
                <a:lnTo>
                  <a:pt x="3810" y="255523"/>
                </a:lnTo>
                <a:close/>
              </a:path>
              <a:path w="80010" h="421639">
                <a:moveTo>
                  <a:pt x="80010" y="255523"/>
                </a:moveTo>
                <a:lnTo>
                  <a:pt x="76200" y="255523"/>
                </a:lnTo>
                <a:lnTo>
                  <a:pt x="76200" y="259206"/>
                </a:lnTo>
                <a:lnTo>
                  <a:pt x="80010" y="259206"/>
                </a:lnTo>
                <a:lnTo>
                  <a:pt x="80010" y="255523"/>
                </a:lnTo>
                <a:close/>
              </a:path>
              <a:path w="80010" h="421639">
                <a:moveTo>
                  <a:pt x="3810" y="252856"/>
                </a:moveTo>
                <a:lnTo>
                  <a:pt x="2540" y="252856"/>
                </a:lnTo>
                <a:lnTo>
                  <a:pt x="0" y="252983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2856"/>
                </a:lnTo>
                <a:close/>
              </a:path>
              <a:path w="80010" h="421639">
                <a:moveTo>
                  <a:pt x="80010" y="252983"/>
                </a:moveTo>
                <a:lnTo>
                  <a:pt x="76200" y="252983"/>
                </a:lnTo>
                <a:lnTo>
                  <a:pt x="76200" y="255269"/>
                </a:lnTo>
                <a:lnTo>
                  <a:pt x="80010" y="255269"/>
                </a:lnTo>
                <a:lnTo>
                  <a:pt x="80010" y="252983"/>
                </a:lnTo>
                <a:close/>
              </a:path>
              <a:path w="80010" h="421639">
                <a:moveTo>
                  <a:pt x="1270" y="248919"/>
                </a:moveTo>
                <a:lnTo>
                  <a:pt x="0" y="248919"/>
                </a:lnTo>
                <a:lnTo>
                  <a:pt x="0" y="252856"/>
                </a:lnTo>
                <a:lnTo>
                  <a:pt x="2540" y="252856"/>
                </a:lnTo>
                <a:lnTo>
                  <a:pt x="2540" y="251713"/>
                </a:lnTo>
                <a:lnTo>
                  <a:pt x="1270" y="251713"/>
                </a:lnTo>
                <a:lnTo>
                  <a:pt x="1270" y="248919"/>
                </a:lnTo>
                <a:close/>
              </a:path>
              <a:path w="80010" h="421639">
                <a:moveTo>
                  <a:pt x="80010" y="249173"/>
                </a:moveTo>
                <a:lnTo>
                  <a:pt x="76200" y="249173"/>
                </a:lnTo>
                <a:lnTo>
                  <a:pt x="76200" y="252856"/>
                </a:lnTo>
                <a:lnTo>
                  <a:pt x="80010" y="252856"/>
                </a:lnTo>
                <a:lnTo>
                  <a:pt x="80010" y="249173"/>
                </a:lnTo>
                <a:close/>
              </a:path>
              <a:path w="80010" h="421639">
                <a:moveTo>
                  <a:pt x="80010" y="246633"/>
                </a:moveTo>
                <a:lnTo>
                  <a:pt x="76200" y="246633"/>
                </a:lnTo>
                <a:lnTo>
                  <a:pt x="76200" y="248919"/>
                </a:lnTo>
                <a:lnTo>
                  <a:pt x="80010" y="248919"/>
                </a:lnTo>
                <a:lnTo>
                  <a:pt x="80010" y="246633"/>
                </a:lnTo>
                <a:close/>
              </a:path>
              <a:path w="80010" h="421639">
                <a:moveTo>
                  <a:pt x="80010" y="242823"/>
                </a:moveTo>
                <a:lnTo>
                  <a:pt x="76200" y="242823"/>
                </a:lnTo>
                <a:lnTo>
                  <a:pt x="76200" y="246506"/>
                </a:lnTo>
                <a:lnTo>
                  <a:pt x="80010" y="246506"/>
                </a:lnTo>
                <a:lnTo>
                  <a:pt x="80010" y="242823"/>
                </a:lnTo>
                <a:close/>
              </a:path>
              <a:path w="80010" h="421639">
                <a:moveTo>
                  <a:pt x="80010" y="240283"/>
                </a:moveTo>
                <a:lnTo>
                  <a:pt x="76200" y="240283"/>
                </a:lnTo>
                <a:lnTo>
                  <a:pt x="76200" y="242569"/>
                </a:lnTo>
                <a:lnTo>
                  <a:pt x="80010" y="242569"/>
                </a:lnTo>
                <a:lnTo>
                  <a:pt x="80010" y="240283"/>
                </a:lnTo>
                <a:close/>
              </a:path>
              <a:path w="80010" h="421639">
                <a:moveTo>
                  <a:pt x="77470" y="236219"/>
                </a:moveTo>
                <a:lnTo>
                  <a:pt x="76200" y="236219"/>
                </a:lnTo>
                <a:lnTo>
                  <a:pt x="76200" y="240156"/>
                </a:lnTo>
                <a:lnTo>
                  <a:pt x="80010" y="240156"/>
                </a:lnTo>
                <a:lnTo>
                  <a:pt x="80010" y="236473"/>
                </a:lnTo>
                <a:lnTo>
                  <a:pt x="77470" y="236473"/>
                </a:lnTo>
                <a:lnTo>
                  <a:pt x="77470" y="236219"/>
                </a:lnTo>
                <a:close/>
              </a:path>
              <a:path w="80010" h="421639">
                <a:moveTo>
                  <a:pt x="80010" y="233806"/>
                </a:moveTo>
                <a:lnTo>
                  <a:pt x="78740" y="233806"/>
                </a:lnTo>
                <a:lnTo>
                  <a:pt x="78740" y="235203"/>
                </a:lnTo>
                <a:lnTo>
                  <a:pt x="77470" y="235203"/>
                </a:lnTo>
                <a:lnTo>
                  <a:pt x="77470" y="236219"/>
                </a:lnTo>
                <a:lnTo>
                  <a:pt x="80010" y="236219"/>
                </a:lnTo>
                <a:lnTo>
                  <a:pt x="80010" y="233806"/>
                </a:lnTo>
                <a:close/>
              </a:path>
              <a:path w="80010" h="421639">
                <a:moveTo>
                  <a:pt x="3810" y="281940"/>
                </a:moveTo>
                <a:lnTo>
                  <a:pt x="0" y="28194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281940"/>
                </a:lnTo>
                <a:close/>
              </a:path>
              <a:path w="80010" h="421639">
                <a:moveTo>
                  <a:pt x="80010" y="281940"/>
                </a:moveTo>
                <a:lnTo>
                  <a:pt x="76200" y="281940"/>
                </a:lnTo>
                <a:lnTo>
                  <a:pt x="76200" y="320039"/>
                </a:lnTo>
                <a:lnTo>
                  <a:pt x="80010" y="320039"/>
                </a:lnTo>
                <a:lnTo>
                  <a:pt x="80010" y="281940"/>
                </a:lnTo>
                <a:close/>
              </a:path>
              <a:path w="80010" h="421639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1270" y="421639"/>
                </a:lnTo>
                <a:lnTo>
                  <a:pt x="1270" y="420369"/>
                </a:lnTo>
                <a:lnTo>
                  <a:pt x="3810" y="420369"/>
                </a:lnTo>
                <a:lnTo>
                  <a:pt x="3810" y="419100"/>
                </a:lnTo>
                <a:close/>
              </a:path>
              <a:path w="80010" h="421639">
                <a:moveTo>
                  <a:pt x="3810" y="415289"/>
                </a:moveTo>
                <a:lnTo>
                  <a:pt x="0" y="415289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5289"/>
                </a:lnTo>
                <a:close/>
              </a:path>
              <a:path w="80010" h="421639">
                <a:moveTo>
                  <a:pt x="3810" y="412750"/>
                </a:moveTo>
                <a:lnTo>
                  <a:pt x="0" y="412750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12750"/>
                </a:lnTo>
                <a:close/>
              </a:path>
              <a:path w="80010" h="421639">
                <a:moveTo>
                  <a:pt x="3810" y="408939"/>
                </a:moveTo>
                <a:lnTo>
                  <a:pt x="0" y="408939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8939"/>
                </a:lnTo>
                <a:close/>
              </a:path>
              <a:path w="80010" h="421639">
                <a:moveTo>
                  <a:pt x="3810" y="406400"/>
                </a:moveTo>
                <a:lnTo>
                  <a:pt x="0" y="406400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6400"/>
                </a:lnTo>
                <a:close/>
              </a:path>
              <a:path w="80010" h="421639">
                <a:moveTo>
                  <a:pt x="3810" y="402589"/>
                </a:moveTo>
                <a:lnTo>
                  <a:pt x="0" y="402589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2589"/>
                </a:lnTo>
                <a:close/>
              </a:path>
              <a:path w="80010" h="421639">
                <a:moveTo>
                  <a:pt x="3810" y="400050"/>
                </a:moveTo>
                <a:lnTo>
                  <a:pt x="0" y="400050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400050"/>
                </a:lnTo>
                <a:close/>
              </a:path>
              <a:path w="80010" h="421639">
                <a:moveTo>
                  <a:pt x="3810" y="396239"/>
                </a:moveTo>
                <a:lnTo>
                  <a:pt x="0" y="396239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6239"/>
                </a:lnTo>
                <a:close/>
              </a:path>
              <a:path w="80010" h="421639">
                <a:moveTo>
                  <a:pt x="3810" y="393700"/>
                </a:moveTo>
                <a:lnTo>
                  <a:pt x="0" y="393700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3700"/>
                </a:lnTo>
                <a:close/>
              </a:path>
              <a:path w="80010" h="421639">
                <a:moveTo>
                  <a:pt x="3810" y="389889"/>
                </a:moveTo>
                <a:lnTo>
                  <a:pt x="0" y="389889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9889"/>
                </a:lnTo>
                <a:close/>
              </a:path>
              <a:path w="80010" h="421639">
                <a:moveTo>
                  <a:pt x="3810" y="387350"/>
                </a:moveTo>
                <a:lnTo>
                  <a:pt x="0" y="387350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7350"/>
                </a:lnTo>
                <a:close/>
              </a:path>
              <a:path w="80010" h="421639">
                <a:moveTo>
                  <a:pt x="3810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3539"/>
                </a:lnTo>
                <a:close/>
              </a:path>
              <a:path w="80010" h="421639">
                <a:moveTo>
                  <a:pt x="3810" y="381000"/>
                </a:moveTo>
                <a:lnTo>
                  <a:pt x="0" y="381000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81000"/>
                </a:lnTo>
                <a:close/>
              </a:path>
              <a:path w="80010" h="421639">
                <a:moveTo>
                  <a:pt x="3810" y="377189"/>
                </a:moveTo>
                <a:lnTo>
                  <a:pt x="0" y="377189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7189"/>
                </a:lnTo>
                <a:close/>
              </a:path>
              <a:path w="80010" h="421639">
                <a:moveTo>
                  <a:pt x="3810" y="374650"/>
                </a:moveTo>
                <a:lnTo>
                  <a:pt x="0" y="374650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4650"/>
                </a:lnTo>
                <a:close/>
              </a:path>
              <a:path w="80010" h="421639">
                <a:moveTo>
                  <a:pt x="3810" y="370839"/>
                </a:moveTo>
                <a:lnTo>
                  <a:pt x="0" y="370839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0839"/>
                </a:lnTo>
                <a:close/>
              </a:path>
              <a:path w="80010" h="421639">
                <a:moveTo>
                  <a:pt x="3810" y="368300"/>
                </a:moveTo>
                <a:lnTo>
                  <a:pt x="0" y="368300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8300"/>
                </a:lnTo>
                <a:close/>
              </a:path>
              <a:path w="80010" h="421639">
                <a:moveTo>
                  <a:pt x="3810" y="364489"/>
                </a:moveTo>
                <a:lnTo>
                  <a:pt x="0" y="364489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4489"/>
                </a:lnTo>
                <a:close/>
              </a:path>
              <a:path w="80010" h="421639">
                <a:moveTo>
                  <a:pt x="3810" y="361950"/>
                </a:moveTo>
                <a:lnTo>
                  <a:pt x="0" y="361950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1950"/>
                </a:lnTo>
                <a:close/>
              </a:path>
              <a:path w="80010" h="421639">
                <a:moveTo>
                  <a:pt x="78740" y="358139"/>
                </a:moveTo>
                <a:lnTo>
                  <a:pt x="76200" y="358139"/>
                </a:lnTo>
                <a:lnTo>
                  <a:pt x="76200" y="361950"/>
                </a:lnTo>
                <a:lnTo>
                  <a:pt x="77470" y="361950"/>
                </a:lnTo>
                <a:lnTo>
                  <a:pt x="77470" y="360679"/>
                </a:lnTo>
                <a:lnTo>
                  <a:pt x="78740" y="360679"/>
                </a:lnTo>
                <a:lnTo>
                  <a:pt x="78740" y="358139"/>
                </a:lnTo>
                <a:close/>
              </a:path>
              <a:path w="80010" h="421639">
                <a:moveTo>
                  <a:pt x="3810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8139"/>
                </a:lnTo>
                <a:close/>
              </a:path>
              <a:path w="80010" h="421639">
                <a:moveTo>
                  <a:pt x="3810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5600"/>
                </a:lnTo>
                <a:close/>
              </a:path>
              <a:path w="80010" h="421639">
                <a:moveTo>
                  <a:pt x="80010" y="355600"/>
                </a:moveTo>
                <a:lnTo>
                  <a:pt x="76200" y="355600"/>
                </a:lnTo>
                <a:lnTo>
                  <a:pt x="76200" y="356869"/>
                </a:lnTo>
                <a:lnTo>
                  <a:pt x="80010" y="356869"/>
                </a:lnTo>
                <a:lnTo>
                  <a:pt x="80010" y="355600"/>
                </a:lnTo>
                <a:close/>
              </a:path>
              <a:path w="80010" h="421639">
                <a:moveTo>
                  <a:pt x="3810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1789"/>
                </a:lnTo>
                <a:close/>
              </a:path>
              <a:path w="80010" h="421639">
                <a:moveTo>
                  <a:pt x="80010" y="351789"/>
                </a:moveTo>
                <a:lnTo>
                  <a:pt x="76200" y="351789"/>
                </a:lnTo>
                <a:lnTo>
                  <a:pt x="76200" y="354329"/>
                </a:lnTo>
                <a:lnTo>
                  <a:pt x="80010" y="354329"/>
                </a:lnTo>
                <a:lnTo>
                  <a:pt x="80010" y="351789"/>
                </a:lnTo>
                <a:close/>
              </a:path>
              <a:path w="80010" h="421639">
                <a:moveTo>
                  <a:pt x="2540" y="350519"/>
                </a:moveTo>
                <a:lnTo>
                  <a:pt x="1270" y="350519"/>
                </a:lnTo>
                <a:lnTo>
                  <a:pt x="1270" y="351789"/>
                </a:lnTo>
                <a:lnTo>
                  <a:pt x="2540" y="351789"/>
                </a:lnTo>
                <a:lnTo>
                  <a:pt x="2540" y="350519"/>
                </a:lnTo>
                <a:close/>
              </a:path>
              <a:path w="80010" h="421639">
                <a:moveTo>
                  <a:pt x="80010" y="349250"/>
                </a:moveTo>
                <a:lnTo>
                  <a:pt x="76200" y="349250"/>
                </a:lnTo>
                <a:lnTo>
                  <a:pt x="76200" y="350519"/>
                </a:lnTo>
                <a:lnTo>
                  <a:pt x="80010" y="350519"/>
                </a:lnTo>
                <a:lnTo>
                  <a:pt x="80010" y="349250"/>
                </a:lnTo>
                <a:close/>
              </a:path>
              <a:path w="80010" h="421639">
                <a:moveTo>
                  <a:pt x="80010" y="345439"/>
                </a:moveTo>
                <a:lnTo>
                  <a:pt x="76200" y="345439"/>
                </a:lnTo>
                <a:lnTo>
                  <a:pt x="76200" y="347979"/>
                </a:lnTo>
                <a:lnTo>
                  <a:pt x="80010" y="347979"/>
                </a:lnTo>
                <a:lnTo>
                  <a:pt x="80010" y="345439"/>
                </a:lnTo>
                <a:close/>
              </a:path>
              <a:path w="80010" h="421639">
                <a:moveTo>
                  <a:pt x="80010" y="342900"/>
                </a:moveTo>
                <a:lnTo>
                  <a:pt x="76200" y="342900"/>
                </a:lnTo>
                <a:lnTo>
                  <a:pt x="76200" y="344169"/>
                </a:lnTo>
                <a:lnTo>
                  <a:pt x="80010" y="344169"/>
                </a:lnTo>
                <a:lnTo>
                  <a:pt x="80010" y="342900"/>
                </a:lnTo>
                <a:close/>
              </a:path>
              <a:path w="80010" h="421639">
                <a:moveTo>
                  <a:pt x="80010" y="339089"/>
                </a:moveTo>
                <a:lnTo>
                  <a:pt x="76200" y="339089"/>
                </a:lnTo>
                <a:lnTo>
                  <a:pt x="76200" y="341629"/>
                </a:lnTo>
                <a:lnTo>
                  <a:pt x="80010" y="341629"/>
                </a:lnTo>
                <a:lnTo>
                  <a:pt x="80010" y="339089"/>
                </a:lnTo>
                <a:close/>
              </a:path>
              <a:path w="80010" h="421639">
                <a:moveTo>
                  <a:pt x="80010" y="336550"/>
                </a:moveTo>
                <a:lnTo>
                  <a:pt x="76200" y="336550"/>
                </a:lnTo>
                <a:lnTo>
                  <a:pt x="76200" y="337819"/>
                </a:lnTo>
                <a:lnTo>
                  <a:pt x="80010" y="337819"/>
                </a:lnTo>
                <a:lnTo>
                  <a:pt x="80010" y="336550"/>
                </a:lnTo>
                <a:close/>
              </a:path>
              <a:path w="80010" h="421639">
                <a:moveTo>
                  <a:pt x="80010" y="332739"/>
                </a:moveTo>
                <a:lnTo>
                  <a:pt x="76200" y="332739"/>
                </a:lnTo>
                <a:lnTo>
                  <a:pt x="76200" y="335279"/>
                </a:lnTo>
                <a:lnTo>
                  <a:pt x="80010" y="335279"/>
                </a:lnTo>
                <a:lnTo>
                  <a:pt x="80010" y="332739"/>
                </a:lnTo>
                <a:close/>
              </a:path>
              <a:path w="80010" h="421639">
                <a:moveTo>
                  <a:pt x="2540" y="332739"/>
                </a:moveTo>
                <a:lnTo>
                  <a:pt x="0" y="332739"/>
                </a:lnTo>
                <a:lnTo>
                  <a:pt x="0" y="335279"/>
                </a:lnTo>
                <a:lnTo>
                  <a:pt x="2540" y="335279"/>
                </a:lnTo>
                <a:lnTo>
                  <a:pt x="2540" y="332739"/>
                </a:lnTo>
                <a:close/>
              </a:path>
              <a:path w="80010" h="421639">
                <a:moveTo>
                  <a:pt x="3810" y="330200"/>
                </a:moveTo>
                <a:lnTo>
                  <a:pt x="0" y="330200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30200"/>
                </a:lnTo>
                <a:close/>
              </a:path>
              <a:path w="80010" h="421639">
                <a:moveTo>
                  <a:pt x="80010" y="330200"/>
                </a:moveTo>
                <a:lnTo>
                  <a:pt x="76200" y="330200"/>
                </a:lnTo>
                <a:lnTo>
                  <a:pt x="76200" y="331469"/>
                </a:lnTo>
                <a:lnTo>
                  <a:pt x="80010" y="331469"/>
                </a:lnTo>
                <a:lnTo>
                  <a:pt x="80010" y="330200"/>
                </a:lnTo>
                <a:close/>
              </a:path>
              <a:path w="80010" h="421639">
                <a:moveTo>
                  <a:pt x="3810" y="326389"/>
                </a:moveTo>
                <a:lnTo>
                  <a:pt x="0" y="326389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6389"/>
                </a:lnTo>
                <a:close/>
              </a:path>
              <a:path w="80010" h="421639">
                <a:moveTo>
                  <a:pt x="80010" y="326389"/>
                </a:moveTo>
                <a:lnTo>
                  <a:pt x="76200" y="326389"/>
                </a:lnTo>
                <a:lnTo>
                  <a:pt x="76200" y="328929"/>
                </a:lnTo>
                <a:lnTo>
                  <a:pt x="80010" y="328929"/>
                </a:lnTo>
                <a:lnTo>
                  <a:pt x="80010" y="326389"/>
                </a:lnTo>
                <a:close/>
              </a:path>
              <a:path w="80010" h="421639">
                <a:moveTo>
                  <a:pt x="3810" y="321310"/>
                </a:moveTo>
                <a:lnTo>
                  <a:pt x="0" y="32131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1310"/>
                </a:lnTo>
                <a:close/>
              </a:path>
              <a:path w="80010" h="421639">
                <a:moveTo>
                  <a:pt x="80010" y="321310"/>
                </a:moveTo>
                <a:lnTo>
                  <a:pt x="76200" y="321310"/>
                </a:lnTo>
                <a:lnTo>
                  <a:pt x="76200" y="325119"/>
                </a:lnTo>
                <a:lnTo>
                  <a:pt x="80010" y="325119"/>
                </a:lnTo>
                <a:lnTo>
                  <a:pt x="80010" y="321310"/>
                </a:lnTo>
                <a:close/>
              </a:path>
            </a:pathLst>
          </a:custGeom>
          <a:solidFill>
            <a:srgbClr val="50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0" name="bk object 4970"/>
          <p:cNvSpPr/>
          <p:nvPr/>
        </p:nvSpPr>
        <p:spPr>
          <a:xfrm>
            <a:off x="5796279" y="3008629"/>
            <a:ext cx="72390" cy="416559"/>
          </a:xfrm>
          <a:custGeom>
            <a:avLst/>
            <a:gdLst/>
            <a:ahLst/>
            <a:cxnLst/>
            <a:rect l="l" t="t" r="r" b="b"/>
            <a:pathLst>
              <a:path w="72389" h="416560">
                <a:moveTo>
                  <a:pt x="24130" y="2666"/>
                </a:moveTo>
                <a:lnTo>
                  <a:pt x="0" y="2666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3810"/>
                </a:lnTo>
                <a:lnTo>
                  <a:pt x="24130" y="3810"/>
                </a:lnTo>
                <a:lnTo>
                  <a:pt x="24130" y="2666"/>
                </a:lnTo>
                <a:close/>
              </a:path>
              <a:path w="72389" h="416560">
                <a:moveTo>
                  <a:pt x="25400" y="0"/>
                </a:moveTo>
                <a:lnTo>
                  <a:pt x="0" y="0"/>
                </a:lnTo>
                <a:lnTo>
                  <a:pt x="0" y="2539"/>
                </a:lnTo>
                <a:lnTo>
                  <a:pt x="24130" y="2539"/>
                </a:lnTo>
                <a:lnTo>
                  <a:pt x="24130" y="1397"/>
                </a:lnTo>
                <a:lnTo>
                  <a:pt x="25400" y="1397"/>
                </a:lnTo>
                <a:lnTo>
                  <a:pt x="25400" y="0"/>
                </a:lnTo>
                <a:close/>
              </a:path>
              <a:path w="72389" h="416560">
                <a:moveTo>
                  <a:pt x="3810" y="12700"/>
                </a:moveTo>
                <a:lnTo>
                  <a:pt x="0" y="1270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12700"/>
                </a:lnTo>
                <a:close/>
              </a:path>
              <a:path w="72389" h="416560">
                <a:moveTo>
                  <a:pt x="381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0800"/>
                </a:lnTo>
                <a:close/>
              </a:path>
              <a:path w="72389" h="416560">
                <a:moveTo>
                  <a:pt x="3810" y="63500"/>
                </a:moveTo>
                <a:lnTo>
                  <a:pt x="0" y="63500"/>
                </a:lnTo>
                <a:lnTo>
                  <a:pt x="0" y="78740"/>
                </a:lnTo>
                <a:lnTo>
                  <a:pt x="1270" y="78740"/>
                </a:lnTo>
                <a:lnTo>
                  <a:pt x="1270" y="72390"/>
                </a:lnTo>
                <a:lnTo>
                  <a:pt x="2539" y="72390"/>
                </a:lnTo>
                <a:lnTo>
                  <a:pt x="2539" y="66040"/>
                </a:lnTo>
                <a:lnTo>
                  <a:pt x="3810" y="66040"/>
                </a:lnTo>
                <a:lnTo>
                  <a:pt x="3810" y="63500"/>
                </a:lnTo>
                <a:close/>
              </a:path>
              <a:path w="72389" h="416560">
                <a:moveTo>
                  <a:pt x="3810" y="265557"/>
                </a:moveTo>
                <a:lnTo>
                  <a:pt x="0" y="265557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65557"/>
                </a:lnTo>
                <a:close/>
              </a:path>
              <a:path w="72389" h="416560">
                <a:moveTo>
                  <a:pt x="72390" y="265557"/>
                </a:moveTo>
                <a:lnTo>
                  <a:pt x="68580" y="265557"/>
                </a:lnTo>
                <a:lnTo>
                  <a:pt x="68580" y="279400"/>
                </a:lnTo>
                <a:lnTo>
                  <a:pt x="72390" y="279400"/>
                </a:lnTo>
                <a:lnTo>
                  <a:pt x="72390" y="265557"/>
                </a:lnTo>
                <a:close/>
              </a:path>
              <a:path w="72389" h="416560">
                <a:moveTo>
                  <a:pt x="3810" y="263016"/>
                </a:moveTo>
                <a:lnTo>
                  <a:pt x="0" y="263016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63016"/>
                </a:lnTo>
                <a:close/>
              </a:path>
              <a:path w="72389" h="416560">
                <a:moveTo>
                  <a:pt x="72390" y="263016"/>
                </a:moveTo>
                <a:lnTo>
                  <a:pt x="68580" y="263016"/>
                </a:lnTo>
                <a:lnTo>
                  <a:pt x="68580" y="265429"/>
                </a:lnTo>
                <a:lnTo>
                  <a:pt x="72390" y="265429"/>
                </a:lnTo>
                <a:lnTo>
                  <a:pt x="72390" y="263016"/>
                </a:lnTo>
                <a:close/>
              </a:path>
              <a:path w="72389" h="416560">
                <a:moveTo>
                  <a:pt x="3810" y="259207"/>
                </a:moveTo>
                <a:lnTo>
                  <a:pt x="0" y="259207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9207"/>
                </a:lnTo>
                <a:close/>
              </a:path>
              <a:path w="72389" h="416560">
                <a:moveTo>
                  <a:pt x="72390" y="259207"/>
                </a:moveTo>
                <a:lnTo>
                  <a:pt x="68580" y="259207"/>
                </a:lnTo>
                <a:lnTo>
                  <a:pt x="68580" y="262889"/>
                </a:lnTo>
                <a:lnTo>
                  <a:pt x="72390" y="262889"/>
                </a:lnTo>
                <a:lnTo>
                  <a:pt x="72390" y="259207"/>
                </a:lnTo>
                <a:close/>
              </a:path>
              <a:path w="72389" h="416560">
                <a:moveTo>
                  <a:pt x="3810" y="256666"/>
                </a:moveTo>
                <a:lnTo>
                  <a:pt x="0" y="256666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6666"/>
                </a:lnTo>
                <a:close/>
              </a:path>
              <a:path w="72389" h="416560">
                <a:moveTo>
                  <a:pt x="72390" y="256666"/>
                </a:moveTo>
                <a:lnTo>
                  <a:pt x="68580" y="256666"/>
                </a:lnTo>
                <a:lnTo>
                  <a:pt x="68580" y="259079"/>
                </a:lnTo>
                <a:lnTo>
                  <a:pt x="72390" y="259079"/>
                </a:lnTo>
                <a:lnTo>
                  <a:pt x="72390" y="256666"/>
                </a:lnTo>
                <a:close/>
              </a:path>
              <a:path w="72389" h="416560">
                <a:moveTo>
                  <a:pt x="1270" y="252729"/>
                </a:moveTo>
                <a:lnTo>
                  <a:pt x="0" y="252729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5397"/>
                </a:lnTo>
                <a:lnTo>
                  <a:pt x="2540" y="255397"/>
                </a:lnTo>
                <a:lnTo>
                  <a:pt x="2540" y="254000"/>
                </a:lnTo>
                <a:lnTo>
                  <a:pt x="1270" y="254000"/>
                </a:lnTo>
                <a:lnTo>
                  <a:pt x="1270" y="252729"/>
                </a:lnTo>
                <a:close/>
              </a:path>
              <a:path w="72389" h="416560">
                <a:moveTo>
                  <a:pt x="72390" y="252857"/>
                </a:moveTo>
                <a:lnTo>
                  <a:pt x="68580" y="252857"/>
                </a:lnTo>
                <a:lnTo>
                  <a:pt x="68580" y="256539"/>
                </a:lnTo>
                <a:lnTo>
                  <a:pt x="72390" y="256539"/>
                </a:lnTo>
                <a:lnTo>
                  <a:pt x="72390" y="252857"/>
                </a:lnTo>
                <a:close/>
              </a:path>
              <a:path w="72389" h="416560">
                <a:moveTo>
                  <a:pt x="72390" y="250316"/>
                </a:moveTo>
                <a:lnTo>
                  <a:pt x="68580" y="250316"/>
                </a:lnTo>
                <a:lnTo>
                  <a:pt x="68580" y="252729"/>
                </a:lnTo>
                <a:lnTo>
                  <a:pt x="72390" y="252729"/>
                </a:lnTo>
                <a:lnTo>
                  <a:pt x="72390" y="250316"/>
                </a:lnTo>
                <a:close/>
              </a:path>
              <a:path w="72389" h="416560">
                <a:moveTo>
                  <a:pt x="72390" y="246507"/>
                </a:moveTo>
                <a:lnTo>
                  <a:pt x="68580" y="246507"/>
                </a:lnTo>
                <a:lnTo>
                  <a:pt x="68580" y="250189"/>
                </a:lnTo>
                <a:lnTo>
                  <a:pt x="72390" y="250189"/>
                </a:lnTo>
                <a:lnTo>
                  <a:pt x="72390" y="246507"/>
                </a:lnTo>
                <a:close/>
              </a:path>
              <a:path w="72389" h="416560">
                <a:moveTo>
                  <a:pt x="72390" y="243966"/>
                </a:moveTo>
                <a:lnTo>
                  <a:pt x="68580" y="243966"/>
                </a:lnTo>
                <a:lnTo>
                  <a:pt x="68580" y="246379"/>
                </a:lnTo>
                <a:lnTo>
                  <a:pt x="72390" y="246379"/>
                </a:lnTo>
                <a:lnTo>
                  <a:pt x="72390" y="243966"/>
                </a:lnTo>
                <a:close/>
              </a:path>
              <a:path w="72389" h="416560">
                <a:moveTo>
                  <a:pt x="72390" y="240157"/>
                </a:moveTo>
                <a:lnTo>
                  <a:pt x="68580" y="240157"/>
                </a:lnTo>
                <a:lnTo>
                  <a:pt x="68580" y="243839"/>
                </a:lnTo>
                <a:lnTo>
                  <a:pt x="72390" y="243839"/>
                </a:lnTo>
                <a:lnTo>
                  <a:pt x="72390" y="240157"/>
                </a:lnTo>
                <a:close/>
              </a:path>
              <a:path w="72389" h="416560">
                <a:moveTo>
                  <a:pt x="69850" y="237489"/>
                </a:moveTo>
                <a:lnTo>
                  <a:pt x="68580" y="237489"/>
                </a:lnTo>
                <a:lnTo>
                  <a:pt x="68580" y="240029"/>
                </a:lnTo>
                <a:lnTo>
                  <a:pt x="72390" y="240029"/>
                </a:lnTo>
                <a:lnTo>
                  <a:pt x="72390" y="237616"/>
                </a:lnTo>
                <a:lnTo>
                  <a:pt x="69850" y="237616"/>
                </a:lnTo>
                <a:close/>
              </a:path>
              <a:path w="72389" h="416560">
                <a:moveTo>
                  <a:pt x="72390" y="234950"/>
                </a:moveTo>
                <a:lnTo>
                  <a:pt x="71120" y="234950"/>
                </a:lnTo>
                <a:lnTo>
                  <a:pt x="71120" y="236347"/>
                </a:lnTo>
                <a:lnTo>
                  <a:pt x="69850" y="236347"/>
                </a:lnTo>
                <a:lnTo>
                  <a:pt x="69850" y="237489"/>
                </a:lnTo>
                <a:lnTo>
                  <a:pt x="72390" y="237489"/>
                </a:lnTo>
                <a:lnTo>
                  <a:pt x="72390" y="234950"/>
                </a:lnTo>
                <a:close/>
              </a:path>
              <a:path w="72389" h="416560">
                <a:moveTo>
                  <a:pt x="3810" y="279400"/>
                </a:moveTo>
                <a:lnTo>
                  <a:pt x="0" y="27940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279400"/>
                </a:lnTo>
                <a:close/>
              </a:path>
              <a:path w="72389" h="416560">
                <a:moveTo>
                  <a:pt x="72390" y="279400"/>
                </a:moveTo>
                <a:lnTo>
                  <a:pt x="68580" y="279400"/>
                </a:lnTo>
                <a:lnTo>
                  <a:pt x="68580" y="317500"/>
                </a:lnTo>
                <a:lnTo>
                  <a:pt x="72390" y="317500"/>
                </a:lnTo>
                <a:lnTo>
                  <a:pt x="72390" y="279400"/>
                </a:lnTo>
                <a:close/>
              </a:path>
              <a:path w="72389" h="416560">
                <a:moveTo>
                  <a:pt x="2540" y="412750"/>
                </a:moveTo>
                <a:lnTo>
                  <a:pt x="0" y="412750"/>
                </a:lnTo>
                <a:lnTo>
                  <a:pt x="0" y="416560"/>
                </a:lnTo>
                <a:lnTo>
                  <a:pt x="1270" y="416560"/>
                </a:lnTo>
                <a:lnTo>
                  <a:pt x="1270" y="415289"/>
                </a:lnTo>
                <a:lnTo>
                  <a:pt x="2540" y="415289"/>
                </a:lnTo>
                <a:lnTo>
                  <a:pt x="2540" y="412750"/>
                </a:lnTo>
                <a:close/>
              </a:path>
              <a:path w="72389" h="416560">
                <a:moveTo>
                  <a:pt x="3810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210"/>
                </a:lnTo>
                <a:close/>
              </a:path>
              <a:path w="72389" h="416560">
                <a:moveTo>
                  <a:pt x="3810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6400"/>
                </a:lnTo>
                <a:close/>
              </a:path>
              <a:path w="72389" h="416560">
                <a:moveTo>
                  <a:pt x="3810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3860"/>
                </a:lnTo>
                <a:close/>
              </a:path>
              <a:path w="72389" h="416560">
                <a:moveTo>
                  <a:pt x="3810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0050"/>
                </a:lnTo>
                <a:close/>
              </a:path>
              <a:path w="72389" h="416560">
                <a:moveTo>
                  <a:pt x="3810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7510"/>
                </a:lnTo>
                <a:close/>
              </a:path>
              <a:path w="72389" h="416560">
                <a:moveTo>
                  <a:pt x="3810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3700"/>
                </a:lnTo>
                <a:close/>
              </a:path>
              <a:path w="72389" h="416560">
                <a:moveTo>
                  <a:pt x="3810" y="391160"/>
                </a:moveTo>
                <a:lnTo>
                  <a:pt x="0" y="39116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1160"/>
                </a:lnTo>
                <a:close/>
              </a:path>
              <a:path w="72389" h="416560">
                <a:moveTo>
                  <a:pt x="3810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7350"/>
                </a:lnTo>
                <a:close/>
              </a:path>
              <a:path w="72389" h="416560">
                <a:moveTo>
                  <a:pt x="3810" y="384810"/>
                </a:moveTo>
                <a:lnTo>
                  <a:pt x="0" y="38481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4810"/>
                </a:lnTo>
                <a:close/>
              </a:path>
              <a:path w="72389" h="416560">
                <a:moveTo>
                  <a:pt x="3810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1000"/>
                </a:lnTo>
                <a:close/>
              </a:path>
              <a:path w="72389" h="416560">
                <a:moveTo>
                  <a:pt x="3810" y="378460"/>
                </a:moveTo>
                <a:lnTo>
                  <a:pt x="0" y="37846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8460"/>
                </a:lnTo>
                <a:close/>
              </a:path>
              <a:path w="72389" h="416560">
                <a:moveTo>
                  <a:pt x="3810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4650"/>
                </a:lnTo>
                <a:close/>
              </a:path>
              <a:path w="72389" h="416560">
                <a:moveTo>
                  <a:pt x="3810" y="372110"/>
                </a:moveTo>
                <a:lnTo>
                  <a:pt x="0" y="37211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2110"/>
                </a:lnTo>
                <a:close/>
              </a:path>
              <a:path w="72389" h="416560">
                <a:moveTo>
                  <a:pt x="3810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8300"/>
                </a:lnTo>
                <a:close/>
              </a:path>
              <a:path w="72389" h="416560">
                <a:moveTo>
                  <a:pt x="3810" y="365760"/>
                </a:moveTo>
                <a:lnTo>
                  <a:pt x="0" y="36576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5760"/>
                </a:lnTo>
                <a:close/>
              </a:path>
              <a:path w="72389" h="416560">
                <a:moveTo>
                  <a:pt x="3810" y="361950"/>
                </a:moveTo>
                <a:lnTo>
                  <a:pt x="0" y="36195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1950"/>
                </a:lnTo>
                <a:close/>
              </a:path>
              <a:path w="72389" h="416560">
                <a:moveTo>
                  <a:pt x="72390" y="359410"/>
                </a:moveTo>
                <a:lnTo>
                  <a:pt x="68580" y="359410"/>
                </a:lnTo>
                <a:lnTo>
                  <a:pt x="68580" y="361950"/>
                </a:lnTo>
                <a:lnTo>
                  <a:pt x="71120" y="361950"/>
                </a:lnTo>
                <a:lnTo>
                  <a:pt x="71120" y="360679"/>
                </a:lnTo>
                <a:lnTo>
                  <a:pt x="72390" y="360679"/>
                </a:lnTo>
                <a:lnTo>
                  <a:pt x="72390" y="359410"/>
                </a:lnTo>
                <a:close/>
              </a:path>
              <a:path w="72389" h="416560">
                <a:moveTo>
                  <a:pt x="3810" y="359410"/>
                </a:moveTo>
                <a:lnTo>
                  <a:pt x="0" y="35941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9410"/>
                </a:lnTo>
                <a:close/>
              </a:path>
              <a:path w="72389" h="416560">
                <a:moveTo>
                  <a:pt x="3810" y="355600"/>
                </a:moveTo>
                <a:lnTo>
                  <a:pt x="0" y="35560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5600"/>
                </a:lnTo>
                <a:close/>
              </a:path>
              <a:path w="72389" h="416560">
                <a:moveTo>
                  <a:pt x="72390" y="355600"/>
                </a:moveTo>
                <a:lnTo>
                  <a:pt x="68580" y="355600"/>
                </a:lnTo>
                <a:lnTo>
                  <a:pt x="68580" y="358139"/>
                </a:lnTo>
                <a:lnTo>
                  <a:pt x="72390" y="358139"/>
                </a:lnTo>
                <a:lnTo>
                  <a:pt x="72390" y="355600"/>
                </a:lnTo>
                <a:close/>
              </a:path>
              <a:path w="72389" h="416560">
                <a:moveTo>
                  <a:pt x="3810" y="353060"/>
                </a:moveTo>
                <a:lnTo>
                  <a:pt x="0" y="35306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3060"/>
                </a:lnTo>
                <a:close/>
              </a:path>
              <a:path w="72389" h="416560">
                <a:moveTo>
                  <a:pt x="72390" y="353060"/>
                </a:moveTo>
                <a:lnTo>
                  <a:pt x="68580" y="353060"/>
                </a:lnTo>
                <a:lnTo>
                  <a:pt x="68580" y="354329"/>
                </a:lnTo>
                <a:lnTo>
                  <a:pt x="72390" y="354329"/>
                </a:lnTo>
                <a:lnTo>
                  <a:pt x="72390" y="353060"/>
                </a:lnTo>
                <a:close/>
              </a:path>
              <a:path w="72389" h="416560">
                <a:moveTo>
                  <a:pt x="3810" y="349250"/>
                </a:moveTo>
                <a:lnTo>
                  <a:pt x="0" y="34925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9250"/>
                </a:lnTo>
                <a:close/>
              </a:path>
              <a:path w="72389" h="416560">
                <a:moveTo>
                  <a:pt x="72390" y="349250"/>
                </a:moveTo>
                <a:lnTo>
                  <a:pt x="68580" y="349250"/>
                </a:lnTo>
                <a:lnTo>
                  <a:pt x="68580" y="351789"/>
                </a:lnTo>
                <a:lnTo>
                  <a:pt x="72390" y="351789"/>
                </a:lnTo>
                <a:lnTo>
                  <a:pt x="72390" y="349250"/>
                </a:lnTo>
                <a:close/>
              </a:path>
              <a:path w="72389" h="416560">
                <a:moveTo>
                  <a:pt x="3810" y="346710"/>
                </a:moveTo>
                <a:lnTo>
                  <a:pt x="0" y="34671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6710"/>
                </a:lnTo>
                <a:close/>
              </a:path>
              <a:path w="72389" h="416560">
                <a:moveTo>
                  <a:pt x="72390" y="346710"/>
                </a:moveTo>
                <a:lnTo>
                  <a:pt x="68580" y="346710"/>
                </a:lnTo>
                <a:lnTo>
                  <a:pt x="68580" y="347979"/>
                </a:lnTo>
                <a:lnTo>
                  <a:pt x="72390" y="347979"/>
                </a:lnTo>
                <a:lnTo>
                  <a:pt x="72390" y="346710"/>
                </a:lnTo>
                <a:close/>
              </a:path>
              <a:path w="72389" h="416560">
                <a:moveTo>
                  <a:pt x="3810" y="341629"/>
                </a:moveTo>
                <a:lnTo>
                  <a:pt x="2540" y="341629"/>
                </a:lnTo>
                <a:lnTo>
                  <a:pt x="2540" y="342900"/>
                </a:lnTo>
                <a:lnTo>
                  <a:pt x="1270" y="342900"/>
                </a:lnTo>
                <a:lnTo>
                  <a:pt x="1270" y="345439"/>
                </a:lnTo>
                <a:lnTo>
                  <a:pt x="3810" y="345439"/>
                </a:lnTo>
                <a:lnTo>
                  <a:pt x="3810" y="341629"/>
                </a:lnTo>
                <a:close/>
              </a:path>
              <a:path w="72389" h="416560">
                <a:moveTo>
                  <a:pt x="72390" y="342900"/>
                </a:moveTo>
                <a:lnTo>
                  <a:pt x="68580" y="342900"/>
                </a:lnTo>
                <a:lnTo>
                  <a:pt x="68580" y="345439"/>
                </a:lnTo>
                <a:lnTo>
                  <a:pt x="72390" y="345439"/>
                </a:lnTo>
                <a:lnTo>
                  <a:pt x="72390" y="342900"/>
                </a:lnTo>
                <a:close/>
              </a:path>
              <a:path w="72389" h="416560">
                <a:moveTo>
                  <a:pt x="72390" y="340360"/>
                </a:moveTo>
                <a:lnTo>
                  <a:pt x="68580" y="340360"/>
                </a:lnTo>
                <a:lnTo>
                  <a:pt x="68580" y="341629"/>
                </a:lnTo>
                <a:lnTo>
                  <a:pt x="72390" y="341629"/>
                </a:lnTo>
                <a:lnTo>
                  <a:pt x="72390" y="340360"/>
                </a:lnTo>
                <a:close/>
              </a:path>
              <a:path w="72389" h="416560">
                <a:moveTo>
                  <a:pt x="72390" y="336550"/>
                </a:moveTo>
                <a:lnTo>
                  <a:pt x="68580" y="336550"/>
                </a:lnTo>
                <a:lnTo>
                  <a:pt x="68580" y="339089"/>
                </a:lnTo>
                <a:lnTo>
                  <a:pt x="72390" y="339089"/>
                </a:lnTo>
                <a:lnTo>
                  <a:pt x="72390" y="336550"/>
                </a:lnTo>
                <a:close/>
              </a:path>
              <a:path w="72389" h="416560">
                <a:moveTo>
                  <a:pt x="72390" y="334010"/>
                </a:moveTo>
                <a:lnTo>
                  <a:pt x="68580" y="334010"/>
                </a:lnTo>
                <a:lnTo>
                  <a:pt x="68580" y="335279"/>
                </a:lnTo>
                <a:lnTo>
                  <a:pt x="72390" y="335279"/>
                </a:lnTo>
                <a:lnTo>
                  <a:pt x="72390" y="334010"/>
                </a:lnTo>
                <a:close/>
              </a:path>
              <a:path w="72389" h="416560">
                <a:moveTo>
                  <a:pt x="72390" y="330200"/>
                </a:moveTo>
                <a:lnTo>
                  <a:pt x="68580" y="330200"/>
                </a:lnTo>
                <a:lnTo>
                  <a:pt x="68580" y="332739"/>
                </a:lnTo>
                <a:lnTo>
                  <a:pt x="72390" y="332739"/>
                </a:lnTo>
                <a:lnTo>
                  <a:pt x="72390" y="330200"/>
                </a:lnTo>
                <a:close/>
              </a:path>
              <a:path w="72389" h="416560">
                <a:moveTo>
                  <a:pt x="3810" y="327660"/>
                </a:moveTo>
                <a:lnTo>
                  <a:pt x="0" y="32766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7660"/>
                </a:lnTo>
                <a:close/>
              </a:path>
              <a:path w="72389" h="416560">
                <a:moveTo>
                  <a:pt x="72390" y="327660"/>
                </a:moveTo>
                <a:lnTo>
                  <a:pt x="68580" y="327660"/>
                </a:lnTo>
                <a:lnTo>
                  <a:pt x="68580" y="328929"/>
                </a:lnTo>
                <a:lnTo>
                  <a:pt x="72390" y="328929"/>
                </a:lnTo>
                <a:lnTo>
                  <a:pt x="72390" y="327660"/>
                </a:lnTo>
                <a:close/>
              </a:path>
              <a:path w="72389" h="416560">
                <a:moveTo>
                  <a:pt x="3810" y="323850"/>
                </a:moveTo>
                <a:lnTo>
                  <a:pt x="0" y="32385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3850"/>
                </a:lnTo>
                <a:close/>
              </a:path>
              <a:path w="72389" h="416560">
                <a:moveTo>
                  <a:pt x="72390" y="323850"/>
                </a:moveTo>
                <a:lnTo>
                  <a:pt x="68580" y="323850"/>
                </a:lnTo>
                <a:lnTo>
                  <a:pt x="68580" y="326389"/>
                </a:lnTo>
                <a:lnTo>
                  <a:pt x="72390" y="326389"/>
                </a:lnTo>
                <a:lnTo>
                  <a:pt x="72390" y="323850"/>
                </a:lnTo>
                <a:close/>
              </a:path>
              <a:path w="72389" h="416560">
                <a:moveTo>
                  <a:pt x="3810" y="318770"/>
                </a:moveTo>
                <a:lnTo>
                  <a:pt x="0" y="31877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8770"/>
                </a:lnTo>
                <a:close/>
              </a:path>
              <a:path w="72389" h="416560">
                <a:moveTo>
                  <a:pt x="72390" y="318770"/>
                </a:moveTo>
                <a:lnTo>
                  <a:pt x="68580" y="318770"/>
                </a:lnTo>
                <a:lnTo>
                  <a:pt x="68580" y="322579"/>
                </a:lnTo>
                <a:lnTo>
                  <a:pt x="72390" y="322579"/>
                </a:lnTo>
                <a:lnTo>
                  <a:pt x="72390" y="318770"/>
                </a:lnTo>
                <a:close/>
              </a:path>
            </a:pathLst>
          </a:custGeom>
          <a:solidFill>
            <a:srgbClr val="4E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1" name="bk object 4971"/>
          <p:cNvSpPr/>
          <p:nvPr/>
        </p:nvSpPr>
        <p:spPr>
          <a:xfrm>
            <a:off x="5800090" y="3012439"/>
            <a:ext cx="64769" cy="408940"/>
          </a:xfrm>
          <a:custGeom>
            <a:avLst/>
            <a:gdLst/>
            <a:ahLst/>
            <a:cxnLst/>
            <a:rect l="l" t="t" r="r" b="b"/>
            <a:pathLst>
              <a:path w="64770" h="408939">
                <a:moveTo>
                  <a:pt x="20320" y="0"/>
                </a:moveTo>
                <a:lnTo>
                  <a:pt x="0" y="0"/>
                </a:lnTo>
                <a:lnTo>
                  <a:pt x="0" y="8889"/>
                </a:lnTo>
                <a:lnTo>
                  <a:pt x="3810" y="8889"/>
                </a:lnTo>
                <a:lnTo>
                  <a:pt x="3810" y="3810"/>
                </a:lnTo>
                <a:lnTo>
                  <a:pt x="19050" y="3810"/>
                </a:lnTo>
                <a:lnTo>
                  <a:pt x="19050" y="126"/>
                </a:lnTo>
                <a:lnTo>
                  <a:pt x="20320" y="126"/>
                </a:lnTo>
                <a:close/>
              </a:path>
              <a:path w="64770" h="408939">
                <a:moveTo>
                  <a:pt x="3810" y="8890"/>
                </a:moveTo>
                <a:lnTo>
                  <a:pt x="0" y="8890"/>
                </a:lnTo>
                <a:lnTo>
                  <a:pt x="0" y="46989"/>
                </a:lnTo>
                <a:lnTo>
                  <a:pt x="2539" y="46989"/>
                </a:lnTo>
                <a:lnTo>
                  <a:pt x="2539" y="45720"/>
                </a:lnTo>
                <a:lnTo>
                  <a:pt x="3810" y="45720"/>
                </a:lnTo>
                <a:lnTo>
                  <a:pt x="3810" y="8890"/>
                </a:lnTo>
                <a:close/>
              </a:path>
              <a:path w="64770" h="408939">
                <a:moveTo>
                  <a:pt x="2540" y="46990"/>
                </a:moveTo>
                <a:lnTo>
                  <a:pt x="0" y="46990"/>
                </a:lnTo>
                <a:lnTo>
                  <a:pt x="0" y="57150"/>
                </a:lnTo>
                <a:lnTo>
                  <a:pt x="1270" y="57150"/>
                </a:lnTo>
                <a:lnTo>
                  <a:pt x="1270" y="50800"/>
                </a:lnTo>
                <a:lnTo>
                  <a:pt x="2539" y="50800"/>
                </a:lnTo>
                <a:lnTo>
                  <a:pt x="2540" y="46990"/>
                </a:lnTo>
                <a:close/>
              </a:path>
              <a:path w="64770" h="408939">
                <a:moveTo>
                  <a:pt x="3810" y="261747"/>
                </a:moveTo>
                <a:lnTo>
                  <a:pt x="0" y="261747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61747"/>
                </a:lnTo>
                <a:close/>
              </a:path>
              <a:path w="64770" h="408939">
                <a:moveTo>
                  <a:pt x="64770" y="261747"/>
                </a:moveTo>
                <a:lnTo>
                  <a:pt x="60960" y="261747"/>
                </a:lnTo>
                <a:lnTo>
                  <a:pt x="60960" y="275589"/>
                </a:lnTo>
                <a:lnTo>
                  <a:pt x="64770" y="275589"/>
                </a:lnTo>
                <a:lnTo>
                  <a:pt x="64770" y="261747"/>
                </a:lnTo>
                <a:close/>
              </a:path>
              <a:path w="64770" h="408939">
                <a:moveTo>
                  <a:pt x="3810" y="259206"/>
                </a:moveTo>
                <a:lnTo>
                  <a:pt x="0" y="259206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9206"/>
                </a:lnTo>
                <a:close/>
              </a:path>
              <a:path w="64770" h="408939">
                <a:moveTo>
                  <a:pt x="64770" y="259206"/>
                </a:moveTo>
                <a:lnTo>
                  <a:pt x="60960" y="259206"/>
                </a:lnTo>
                <a:lnTo>
                  <a:pt x="60960" y="261619"/>
                </a:lnTo>
                <a:lnTo>
                  <a:pt x="64770" y="261619"/>
                </a:lnTo>
                <a:lnTo>
                  <a:pt x="64770" y="259206"/>
                </a:lnTo>
                <a:close/>
              </a:path>
              <a:path w="64770" h="408939">
                <a:moveTo>
                  <a:pt x="3810" y="255269"/>
                </a:moveTo>
                <a:lnTo>
                  <a:pt x="2540" y="255269"/>
                </a:lnTo>
                <a:lnTo>
                  <a:pt x="2540" y="255397"/>
                </a:lnTo>
                <a:lnTo>
                  <a:pt x="0" y="255397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5269"/>
                </a:lnTo>
                <a:close/>
              </a:path>
              <a:path w="64770" h="408939">
                <a:moveTo>
                  <a:pt x="64770" y="255397"/>
                </a:moveTo>
                <a:lnTo>
                  <a:pt x="60960" y="255397"/>
                </a:lnTo>
                <a:lnTo>
                  <a:pt x="60960" y="259079"/>
                </a:lnTo>
                <a:lnTo>
                  <a:pt x="64770" y="259079"/>
                </a:lnTo>
                <a:lnTo>
                  <a:pt x="64770" y="255397"/>
                </a:lnTo>
                <a:close/>
              </a:path>
              <a:path w="64770" h="408939">
                <a:moveTo>
                  <a:pt x="1270" y="252729"/>
                </a:moveTo>
                <a:lnTo>
                  <a:pt x="0" y="252729"/>
                </a:lnTo>
                <a:lnTo>
                  <a:pt x="0" y="255269"/>
                </a:lnTo>
                <a:lnTo>
                  <a:pt x="2540" y="255269"/>
                </a:lnTo>
                <a:lnTo>
                  <a:pt x="2540" y="254126"/>
                </a:lnTo>
                <a:lnTo>
                  <a:pt x="1270" y="254126"/>
                </a:lnTo>
                <a:lnTo>
                  <a:pt x="1270" y="252729"/>
                </a:lnTo>
                <a:close/>
              </a:path>
              <a:path w="64770" h="408939">
                <a:moveTo>
                  <a:pt x="64770" y="252856"/>
                </a:moveTo>
                <a:lnTo>
                  <a:pt x="60960" y="252856"/>
                </a:lnTo>
                <a:lnTo>
                  <a:pt x="60960" y="255269"/>
                </a:lnTo>
                <a:lnTo>
                  <a:pt x="64770" y="255269"/>
                </a:lnTo>
                <a:lnTo>
                  <a:pt x="64770" y="252856"/>
                </a:lnTo>
                <a:close/>
              </a:path>
              <a:path w="64770" h="408939">
                <a:moveTo>
                  <a:pt x="64770" y="249047"/>
                </a:moveTo>
                <a:lnTo>
                  <a:pt x="60960" y="249047"/>
                </a:lnTo>
                <a:lnTo>
                  <a:pt x="60960" y="252729"/>
                </a:lnTo>
                <a:lnTo>
                  <a:pt x="64770" y="252729"/>
                </a:lnTo>
                <a:lnTo>
                  <a:pt x="64770" y="249047"/>
                </a:lnTo>
                <a:close/>
              </a:path>
              <a:path w="64770" h="408939">
                <a:moveTo>
                  <a:pt x="64770" y="246506"/>
                </a:moveTo>
                <a:lnTo>
                  <a:pt x="60960" y="246506"/>
                </a:lnTo>
                <a:lnTo>
                  <a:pt x="60960" y="248919"/>
                </a:lnTo>
                <a:lnTo>
                  <a:pt x="64770" y="248919"/>
                </a:lnTo>
                <a:lnTo>
                  <a:pt x="64770" y="246506"/>
                </a:lnTo>
                <a:close/>
              </a:path>
              <a:path w="64770" h="408939">
                <a:moveTo>
                  <a:pt x="64770" y="242697"/>
                </a:moveTo>
                <a:lnTo>
                  <a:pt x="60960" y="242697"/>
                </a:lnTo>
                <a:lnTo>
                  <a:pt x="60960" y="246379"/>
                </a:lnTo>
                <a:lnTo>
                  <a:pt x="64770" y="246379"/>
                </a:lnTo>
                <a:lnTo>
                  <a:pt x="64770" y="242697"/>
                </a:lnTo>
                <a:close/>
              </a:path>
              <a:path w="64770" h="408939">
                <a:moveTo>
                  <a:pt x="64770" y="240156"/>
                </a:moveTo>
                <a:lnTo>
                  <a:pt x="60960" y="240156"/>
                </a:lnTo>
                <a:lnTo>
                  <a:pt x="60960" y="242569"/>
                </a:lnTo>
                <a:lnTo>
                  <a:pt x="64770" y="242569"/>
                </a:lnTo>
                <a:lnTo>
                  <a:pt x="64770" y="240156"/>
                </a:lnTo>
                <a:close/>
              </a:path>
              <a:path w="64770" h="408939">
                <a:moveTo>
                  <a:pt x="63500" y="236219"/>
                </a:moveTo>
                <a:lnTo>
                  <a:pt x="60960" y="236219"/>
                </a:lnTo>
                <a:lnTo>
                  <a:pt x="60960" y="240029"/>
                </a:lnTo>
                <a:lnTo>
                  <a:pt x="64770" y="240029"/>
                </a:lnTo>
                <a:lnTo>
                  <a:pt x="64770" y="236347"/>
                </a:lnTo>
                <a:lnTo>
                  <a:pt x="63500" y="236347"/>
                </a:lnTo>
                <a:lnTo>
                  <a:pt x="63500" y="236219"/>
                </a:lnTo>
                <a:close/>
              </a:path>
              <a:path w="64770" h="408939">
                <a:moveTo>
                  <a:pt x="64770" y="235076"/>
                </a:moveTo>
                <a:lnTo>
                  <a:pt x="63500" y="235076"/>
                </a:lnTo>
                <a:lnTo>
                  <a:pt x="63500" y="236219"/>
                </a:lnTo>
                <a:lnTo>
                  <a:pt x="64770" y="236219"/>
                </a:lnTo>
                <a:lnTo>
                  <a:pt x="64770" y="235076"/>
                </a:lnTo>
                <a:close/>
              </a:path>
              <a:path w="64770" h="408939">
                <a:moveTo>
                  <a:pt x="3810" y="275590"/>
                </a:moveTo>
                <a:lnTo>
                  <a:pt x="0" y="27559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275590"/>
                </a:lnTo>
                <a:close/>
              </a:path>
              <a:path w="64770" h="408939">
                <a:moveTo>
                  <a:pt x="64770" y="275590"/>
                </a:moveTo>
                <a:lnTo>
                  <a:pt x="60960" y="275590"/>
                </a:lnTo>
                <a:lnTo>
                  <a:pt x="60960" y="313689"/>
                </a:lnTo>
                <a:lnTo>
                  <a:pt x="64770" y="313689"/>
                </a:lnTo>
                <a:lnTo>
                  <a:pt x="64770" y="275590"/>
                </a:lnTo>
                <a:close/>
              </a:path>
              <a:path w="64770" h="408939">
                <a:moveTo>
                  <a:pt x="2539" y="407669"/>
                </a:moveTo>
                <a:lnTo>
                  <a:pt x="1270" y="407669"/>
                </a:lnTo>
                <a:lnTo>
                  <a:pt x="1270" y="408939"/>
                </a:lnTo>
                <a:lnTo>
                  <a:pt x="2539" y="408939"/>
                </a:lnTo>
                <a:lnTo>
                  <a:pt x="2539" y="407669"/>
                </a:lnTo>
                <a:close/>
              </a:path>
              <a:path w="64770" h="408939">
                <a:moveTo>
                  <a:pt x="3810" y="406400"/>
                </a:moveTo>
                <a:lnTo>
                  <a:pt x="0" y="406400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6400"/>
                </a:lnTo>
                <a:close/>
              </a:path>
              <a:path w="64770" h="408939">
                <a:moveTo>
                  <a:pt x="3810" y="402589"/>
                </a:moveTo>
                <a:lnTo>
                  <a:pt x="0" y="402589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2589"/>
                </a:lnTo>
                <a:close/>
              </a:path>
              <a:path w="64770" h="408939">
                <a:moveTo>
                  <a:pt x="3810" y="400050"/>
                </a:moveTo>
                <a:lnTo>
                  <a:pt x="0" y="400050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400050"/>
                </a:lnTo>
                <a:close/>
              </a:path>
              <a:path w="64770" h="408939">
                <a:moveTo>
                  <a:pt x="3810" y="396239"/>
                </a:moveTo>
                <a:lnTo>
                  <a:pt x="0" y="396239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6239"/>
                </a:lnTo>
                <a:close/>
              </a:path>
              <a:path w="64770" h="408939">
                <a:moveTo>
                  <a:pt x="3810" y="393700"/>
                </a:moveTo>
                <a:lnTo>
                  <a:pt x="0" y="393700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3700"/>
                </a:lnTo>
                <a:close/>
              </a:path>
              <a:path w="64770" h="408939">
                <a:moveTo>
                  <a:pt x="3810" y="389889"/>
                </a:moveTo>
                <a:lnTo>
                  <a:pt x="0" y="389889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9889"/>
                </a:lnTo>
                <a:close/>
              </a:path>
              <a:path w="64770" h="408939">
                <a:moveTo>
                  <a:pt x="3810" y="387350"/>
                </a:moveTo>
                <a:lnTo>
                  <a:pt x="0" y="387350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7350"/>
                </a:lnTo>
                <a:close/>
              </a:path>
              <a:path w="64770" h="408939">
                <a:moveTo>
                  <a:pt x="3810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3539"/>
                </a:lnTo>
                <a:close/>
              </a:path>
              <a:path w="64770" h="408939">
                <a:moveTo>
                  <a:pt x="3810" y="381000"/>
                </a:moveTo>
                <a:lnTo>
                  <a:pt x="0" y="381000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81000"/>
                </a:lnTo>
                <a:close/>
              </a:path>
              <a:path w="64770" h="408939">
                <a:moveTo>
                  <a:pt x="3810" y="377189"/>
                </a:moveTo>
                <a:lnTo>
                  <a:pt x="0" y="377189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7189"/>
                </a:lnTo>
                <a:close/>
              </a:path>
              <a:path w="64770" h="408939">
                <a:moveTo>
                  <a:pt x="3810" y="374650"/>
                </a:moveTo>
                <a:lnTo>
                  <a:pt x="0" y="374650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4650"/>
                </a:lnTo>
                <a:close/>
              </a:path>
              <a:path w="64770" h="408939">
                <a:moveTo>
                  <a:pt x="3810" y="370839"/>
                </a:moveTo>
                <a:lnTo>
                  <a:pt x="0" y="370839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0839"/>
                </a:lnTo>
                <a:close/>
              </a:path>
              <a:path w="64770" h="408939">
                <a:moveTo>
                  <a:pt x="3810" y="368300"/>
                </a:moveTo>
                <a:lnTo>
                  <a:pt x="0" y="368300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8300"/>
                </a:lnTo>
                <a:close/>
              </a:path>
              <a:path w="64770" h="408939">
                <a:moveTo>
                  <a:pt x="3810" y="364489"/>
                </a:moveTo>
                <a:lnTo>
                  <a:pt x="0" y="364489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4489"/>
                </a:lnTo>
                <a:close/>
              </a:path>
              <a:path w="64770" h="408939">
                <a:moveTo>
                  <a:pt x="3810" y="361950"/>
                </a:moveTo>
                <a:lnTo>
                  <a:pt x="0" y="361950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1950"/>
                </a:lnTo>
                <a:close/>
              </a:path>
              <a:path w="64770" h="408939">
                <a:moveTo>
                  <a:pt x="63500" y="358139"/>
                </a:moveTo>
                <a:lnTo>
                  <a:pt x="60960" y="358139"/>
                </a:lnTo>
                <a:lnTo>
                  <a:pt x="60960" y="361950"/>
                </a:lnTo>
                <a:lnTo>
                  <a:pt x="62230" y="361950"/>
                </a:lnTo>
                <a:lnTo>
                  <a:pt x="62230" y="360679"/>
                </a:lnTo>
                <a:lnTo>
                  <a:pt x="63500" y="360679"/>
                </a:lnTo>
                <a:lnTo>
                  <a:pt x="63500" y="358139"/>
                </a:lnTo>
                <a:close/>
              </a:path>
              <a:path w="64770" h="408939">
                <a:moveTo>
                  <a:pt x="3810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8139"/>
                </a:lnTo>
                <a:close/>
              </a:path>
              <a:path w="64770" h="408939">
                <a:moveTo>
                  <a:pt x="3810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5600"/>
                </a:lnTo>
                <a:close/>
              </a:path>
              <a:path w="64770" h="408939">
                <a:moveTo>
                  <a:pt x="64770" y="355600"/>
                </a:moveTo>
                <a:lnTo>
                  <a:pt x="60960" y="355600"/>
                </a:lnTo>
                <a:lnTo>
                  <a:pt x="60960" y="356869"/>
                </a:lnTo>
                <a:lnTo>
                  <a:pt x="64770" y="356869"/>
                </a:lnTo>
                <a:lnTo>
                  <a:pt x="64770" y="355600"/>
                </a:lnTo>
                <a:close/>
              </a:path>
              <a:path w="64770" h="408939">
                <a:moveTo>
                  <a:pt x="3810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51789"/>
                </a:lnTo>
                <a:close/>
              </a:path>
              <a:path w="64770" h="408939">
                <a:moveTo>
                  <a:pt x="64770" y="351789"/>
                </a:moveTo>
                <a:lnTo>
                  <a:pt x="60960" y="351789"/>
                </a:lnTo>
                <a:lnTo>
                  <a:pt x="60960" y="354329"/>
                </a:lnTo>
                <a:lnTo>
                  <a:pt x="64770" y="354329"/>
                </a:lnTo>
                <a:lnTo>
                  <a:pt x="64770" y="351789"/>
                </a:lnTo>
                <a:close/>
              </a:path>
              <a:path w="64770" h="408939">
                <a:moveTo>
                  <a:pt x="3810" y="349250"/>
                </a:moveTo>
                <a:lnTo>
                  <a:pt x="0" y="349250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9250"/>
                </a:lnTo>
                <a:close/>
              </a:path>
              <a:path w="64770" h="408939">
                <a:moveTo>
                  <a:pt x="64770" y="349250"/>
                </a:moveTo>
                <a:lnTo>
                  <a:pt x="60960" y="349250"/>
                </a:lnTo>
                <a:lnTo>
                  <a:pt x="60960" y="350519"/>
                </a:lnTo>
                <a:lnTo>
                  <a:pt x="64770" y="350519"/>
                </a:lnTo>
                <a:lnTo>
                  <a:pt x="64770" y="349250"/>
                </a:lnTo>
                <a:close/>
              </a:path>
              <a:path w="64770" h="408939">
                <a:moveTo>
                  <a:pt x="3810" y="345439"/>
                </a:moveTo>
                <a:lnTo>
                  <a:pt x="0" y="345439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5439"/>
                </a:lnTo>
                <a:close/>
              </a:path>
              <a:path w="64770" h="408939">
                <a:moveTo>
                  <a:pt x="64770" y="345439"/>
                </a:moveTo>
                <a:lnTo>
                  <a:pt x="60960" y="345439"/>
                </a:lnTo>
                <a:lnTo>
                  <a:pt x="60960" y="347979"/>
                </a:lnTo>
                <a:lnTo>
                  <a:pt x="64770" y="347979"/>
                </a:lnTo>
                <a:lnTo>
                  <a:pt x="64770" y="345439"/>
                </a:lnTo>
                <a:close/>
              </a:path>
              <a:path w="64770" h="408939">
                <a:moveTo>
                  <a:pt x="3810" y="342900"/>
                </a:moveTo>
                <a:lnTo>
                  <a:pt x="0" y="342900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2900"/>
                </a:lnTo>
                <a:close/>
              </a:path>
              <a:path w="64770" h="408939">
                <a:moveTo>
                  <a:pt x="64770" y="342900"/>
                </a:moveTo>
                <a:lnTo>
                  <a:pt x="60960" y="342900"/>
                </a:lnTo>
                <a:lnTo>
                  <a:pt x="60960" y="344169"/>
                </a:lnTo>
                <a:lnTo>
                  <a:pt x="64770" y="344169"/>
                </a:lnTo>
                <a:lnTo>
                  <a:pt x="64770" y="342900"/>
                </a:lnTo>
                <a:close/>
              </a:path>
              <a:path w="64770" h="408939">
                <a:moveTo>
                  <a:pt x="3810" y="339089"/>
                </a:moveTo>
                <a:lnTo>
                  <a:pt x="0" y="339089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9089"/>
                </a:lnTo>
                <a:close/>
              </a:path>
              <a:path w="64770" h="408939">
                <a:moveTo>
                  <a:pt x="64770" y="339089"/>
                </a:moveTo>
                <a:lnTo>
                  <a:pt x="60960" y="339089"/>
                </a:lnTo>
                <a:lnTo>
                  <a:pt x="60960" y="341629"/>
                </a:lnTo>
                <a:lnTo>
                  <a:pt x="64770" y="341629"/>
                </a:lnTo>
                <a:lnTo>
                  <a:pt x="64770" y="339089"/>
                </a:lnTo>
                <a:close/>
              </a:path>
              <a:path w="64770" h="408939">
                <a:moveTo>
                  <a:pt x="1270" y="335279"/>
                </a:moveTo>
                <a:lnTo>
                  <a:pt x="0" y="33527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6550"/>
                </a:lnTo>
                <a:lnTo>
                  <a:pt x="1270" y="336550"/>
                </a:lnTo>
                <a:lnTo>
                  <a:pt x="1270" y="335279"/>
                </a:lnTo>
                <a:close/>
              </a:path>
              <a:path w="64770" h="408939">
                <a:moveTo>
                  <a:pt x="64770" y="336550"/>
                </a:moveTo>
                <a:lnTo>
                  <a:pt x="60960" y="336550"/>
                </a:lnTo>
                <a:lnTo>
                  <a:pt x="60960" y="337819"/>
                </a:lnTo>
                <a:lnTo>
                  <a:pt x="64770" y="337819"/>
                </a:lnTo>
                <a:lnTo>
                  <a:pt x="64770" y="336550"/>
                </a:lnTo>
                <a:close/>
              </a:path>
              <a:path w="64770" h="408939">
                <a:moveTo>
                  <a:pt x="3810" y="331469"/>
                </a:moveTo>
                <a:lnTo>
                  <a:pt x="2539" y="331469"/>
                </a:lnTo>
                <a:lnTo>
                  <a:pt x="2539" y="332739"/>
                </a:lnTo>
                <a:lnTo>
                  <a:pt x="1270" y="332739"/>
                </a:lnTo>
                <a:lnTo>
                  <a:pt x="1270" y="335279"/>
                </a:lnTo>
                <a:lnTo>
                  <a:pt x="3810" y="335279"/>
                </a:lnTo>
                <a:lnTo>
                  <a:pt x="3810" y="331469"/>
                </a:lnTo>
                <a:close/>
              </a:path>
              <a:path w="64770" h="408939">
                <a:moveTo>
                  <a:pt x="64770" y="332739"/>
                </a:moveTo>
                <a:lnTo>
                  <a:pt x="60960" y="332739"/>
                </a:lnTo>
                <a:lnTo>
                  <a:pt x="60960" y="335279"/>
                </a:lnTo>
                <a:lnTo>
                  <a:pt x="64770" y="335279"/>
                </a:lnTo>
                <a:lnTo>
                  <a:pt x="64770" y="332739"/>
                </a:lnTo>
                <a:close/>
              </a:path>
              <a:path w="64770" h="408939">
                <a:moveTo>
                  <a:pt x="64770" y="330200"/>
                </a:moveTo>
                <a:lnTo>
                  <a:pt x="60960" y="330200"/>
                </a:lnTo>
                <a:lnTo>
                  <a:pt x="60960" y="331469"/>
                </a:lnTo>
                <a:lnTo>
                  <a:pt x="64770" y="331469"/>
                </a:lnTo>
                <a:lnTo>
                  <a:pt x="64770" y="330200"/>
                </a:lnTo>
                <a:close/>
              </a:path>
              <a:path w="64770" h="408939">
                <a:moveTo>
                  <a:pt x="64770" y="326389"/>
                </a:moveTo>
                <a:lnTo>
                  <a:pt x="60960" y="326389"/>
                </a:lnTo>
                <a:lnTo>
                  <a:pt x="60960" y="328929"/>
                </a:lnTo>
                <a:lnTo>
                  <a:pt x="64770" y="328929"/>
                </a:lnTo>
                <a:lnTo>
                  <a:pt x="64770" y="326389"/>
                </a:lnTo>
                <a:close/>
              </a:path>
              <a:path w="64770" h="408939">
                <a:moveTo>
                  <a:pt x="3810" y="323850"/>
                </a:moveTo>
                <a:lnTo>
                  <a:pt x="0" y="32385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23850"/>
                </a:lnTo>
                <a:close/>
              </a:path>
              <a:path w="64770" h="408939">
                <a:moveTo>
                  <a:pt x="64770" y="323850"/>
                </a:moveTo>
                <a:lnTo>
                  <a:pt x="60960" y="323850"/>
                </a:lnTo>
                <a:lnTo>
                  <a:pt x="60960" y="325119"/>
                </a:lnTo>
                <a:lnTo>
                  <a:pt x="64770" y="325119"/>
                </a:lnTo>
                <a:lnTo>
                  <a:pt x="64770" y="323850"/>
                </a:lnTo>
                <a:close/>
              </a:path>
              <a:path w="64770" h="408939">
                <a:moveTo>
                  <a:pt x="3810" y="320039"/>
                </a:moveTo>
                <a:lnTo>
                  <a:pt x="0" y="320039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20039"/>
                </a:lnTo>
                <a:close/>
              </a:path>
              <a:path w="64770" h="408939">
                <a:moveTo>
                  <a:pt x="64770" y="320039"/>
                </a:moveTo>
                <a:lnTo>
                  <a:pt x="60960" y="320039"/>
                </a:lnTo>
                <a:lnTo>
                  <a:pt x="60960" y="322579"/>
                </a:lnTo>
                <a:lnTo>
                  <a:pt x="64770" y="322579"/>
                </a:lnTo>
                <a:lnTo>
                  <a:pt x="64770" y="320039"/>
                </a:lnTo>
                <a:close/>
              </a:path>
              <a:path w="64770" h="408939">
                <a:moveTo>
                  <a:pt x="3810" y="314960"/>
                </a:moveTo>
                <a:lnTo>
                  <a:pt x="0" y="314960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4960"/>
                </a:lnTo>
                <a:close/>
              </a:path>
              <a:path w="64770" h="408939">
                <a:moveTo>
                  <a:pt x="64770" y="314960"/>
                </a:moveTo>
                <a:lnTo>
                  <a:pt x="60960" y="314960"/>
                </a:lnTo>
                <a:lnTo>
                  <a:pt x="60960" y="318769"/>
                </a:lnTo>
                <a:lnTo>
                  <a:pt x="64770" y="318769"/>
                </a:lnTo>
                <a:lnTo>
                  <a:pt x="64770" y="314960"/>
                </a:lnTo>
                <a:close/>
              </a:path>
            </a:pathLst>
          </a:custGeom>
          <a:solidFill>
            <a:srgbClr val="4B5E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2" name="bk object 4972"/>
          <p:cNvSpPr/>
          <p:nvPr/>
        </p:nvSpPr>
        <p:spPr>
          <a:xfrm>
            <a:off x="5803900" y="3016250"/>
            <a:ext cx="57150" cy="402590"/>
          </a:xfrm>
          <a:custGeom>
            <a:avLst/>
            <a:gdLst/>
            <a:ahLst/>
            <a:cxnLst/>
            <a:rect l="l" t="t" r="r" b="b"/>
            <a:pathLst>
              <a:path w="57150" h="402589">
                <a:moveTo>
                  <a:pt x="1523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2700" y="3810"/>
                </a:lnTo>
                <a:lnTo>
                  <a:pt x="12700" y="2666"/>
                </a:lnTo>
                <a:lnTo>
                  <a:pt x="13969" y="2666"/>
                </a:lnTo>
                <a:lnTo>
                  <a:pt x="13969" y="126"/>
                </a:lnTo>
                <a:lnTo>
                  <a:pt x="15239" y="126"/>
                </a:lnTo>
                <a:close/>
              </a:path>
              <a:path w="57150" h="402589">
                <a:moveTo>
                  <a:pt x="3810" y="5080"/>
                </a:moveTo>
                <a:lnTo>
                  <a:pt x="0" y="5080"/>
                </a:lnTo>
                <a:lnTo>
                  <a:pt x="0" y="38100"/>
                </a:lnTo>
                <a:lnTo>
                  <a:pt x="1270" y="38100"/>
                </a:lnTo>
                <a:lnTo>
                  <a:pt x="1269" y="33020"/>
                </a:lnTo>
                <a:lnTo>
                  <a:pt x="2539" y="33020"/>
                </a:lnTo>
                <a:lnTo>
                  <a:pt x="2539" y="29210"/>
                </a:lnTo>
                <a:lnTo>
                  <a:pt x="3810" y="29210"/>
                </a:lnTo>
                <a:lnTo>
                  <a:pt x="3810" y="5080"/>
                </a:lnTo>
                <a:close/>
              </a:path>
              <a:path w="57150" h="402589">
                <a:moveTo>
                  <a:pt x="3810" y="257937"/>
                </a:moveTo>
                <a:lnTo>
                  <a:pt x="0" y="257937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57937"/>
                </a:lnTo>
                <a:close/>
              </a:path>
              <a:path w="57150" h="402589">
                <a:moveTo>
                  <a:pt x="57150" y="257937"/>
                </a:moveTo>
                <a:lnTo>
                  <a:pt x="54610" y="257937"/>
                </a:lnTo>
                <a:lnTo>
                  <a:pt x="54610" y="271779"/>
                </a:lnTo>
                <a:lnTo>
                  <a:pt x="57150" y="271779"/>
                </a:lnTo>
                <a:lnTo>
                  <a:pt x="57150" y="257937"/>
                </a:lnTo>
                <a:close/>
              </a:path>
              <a:path w="57150" h="402589">
                <a:moveTo>
                  <a:pt x="3810" y="255396"/>
                </a:moveTo>
                <a:lnTo>
                  <a:pt x="0" y="255396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5396"/>
                </a:lnTo>
                <a:close/>
              </a:path>
              <a:path w="57150" h="402589">
                <a:moveTo>
                  <a:pt x="57150" y="255396"/>
                </a:moveTo>
                <a:lnTo>
                  <a:pt x="54610" y="255396"/>
                </a:lnTo>
                <a:lnTo>
                  <a:pt x="54610" y="257809"/>
                </a:lnTo>
                <a:lnTo>
                  <a:pt x="57150" y="257809"/>
                </a:lnTo>
                <a:lnTo>
                  <a:pt x="57150" y="255396"/>
                </a:lnTo>
                <a:close/>
              </a:path>
              <a:path w="57150" h="402589">
                <a:moveTo>
                  <a:pt x="1269" y="252729"/>
                </a:moveTo>
                <a:lnTo>
                  <a:pt x="0" y="25272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4126"/>
                </a:lnTo>
                <a:lnTo>
                  <a:pt x="1269" y="254126"/>
                </a:lnTo>
                <a:lnTo>
                  <a:pt x="1269" y="252729"/>
                </a:lnTo>
                <a:close/>
              </a:path>
              <a:path w="57150" h="402589">
                <a:moveTo>
                  <a:pt x="57150" y="251587"/>
                </a:moveTo>
                <a:lnTo>
                  <a:pt x="54610" y="251587"/>
                </a:lnTo>
                <a:lnTo>
                  <a:pt x="54610" y="255269"/>
                </a:lnTo>
                <a:lnTo>
                  <a:pt x="57150" y="255269"/>
                </a:lnTo>
                <a:lnTo>
                  <a:pt x="57150" y="251587"/>
                </a:lnTo>
                <a:close/>
              </a:path>
              <a:path w="57150" h="402589">
                <a:moveTo>
                  <a:pt x="57150" y="249046"/>
                </a:moveTo>
                <a:lnTo>
                  <a:pt x="54610" y="249046"/>
                </a:lnTo>
                <a:lnTo>
                  <a:pt x="54610" y="251459"/>
                </a:lnTo>
                <a:lnTo>
                  <a:pt x="57150" y="251459"/>
                </a:lnTo>
                <a:lnTo>
                  <a:pt x="57150" y="249046"/>
                </a:lnTo>
                <a:close/>
              </a:path>
              <a:path w="57150" h="402589">
                <a:moveTo>
                  <a:pt x="57150" y="245237"/>
                </a:moveTo>
                <a:lnTo>
                  <a:pt x="54610" y="245237"/>
                </a:lnTo>
                <a:lnTo>
                  <a:pt x="54610" y="248919"/>
                </a:lnTo>
                <a:lnTo>
                  <a:pt x="57150" y="248919"/>
                </a:lnTo>
                <a:lnTo>
                  <a:pt x="57150" y="245237"/>
                </a:lnTo>
                <a:close/>
              </a:path>
              <a:path w="57150" h="402589">
                <a:moveTo>
                  <a:pt x="57150" y="242696"/>
                </a:moveTo>
                <a:lnTo>
                  <a:pt x="54610" y="242696"/>
                </a:lnTo>
                <a:lnTo>
                  <a:pt x="54610" y="245109"/>
                </a:lnTo>
                <a:lnTo>
                  <a:pt x="57150" y="245109"/>
                </a:lnTo>
                <a:lnTo>
                  <a:pt x="57150" y="242696"/>
                </a:lnTo>
                <a:close/>
              </a:path>
              <a:path w="57150" h="402589">
                <a:moveTo>
                  <a:pt x="57150" y="238887"/>
                </a:moveTo>
                <a:lnTo>
                  <a:pt x="54610" y="238887"/>
                </a:lnTo>
                <a:lnTo>
                  <a:pt x="54610" y="242569"/>
                </a:lnTo>
                <a:lnTo>
                  <a:pt x="57150" y="242569"/>
                </a:lnTo>
                <a:lnTo>
                  <a:pt x="57150" y="238887"/>
                </a:lnTo>
                <a:close/>
              </a:path>
              <a:path w="57150" h="402589">
                <a:moveTo>
                  <a:pt x="57150" y="236346"/>
                </a:moveTo>
                <a:lnTo>
                  <a:pt x="54610" y="236346"/>
                </a:lnTo>
                <a:lnTo>
                  <a:pt x="54610" y="238759"/>
                </a:lnTo>
                <a:lnTo>
                  <a:pt x="57150" y="238759"/>
                </a:lnTo>
                <a:lnTo>
                  <a:pt x="57150" y="236346"/>
                </a:lnTo>
                <a:close/>
              </a:path>
              <a:path w="57150" h="402589">
                <a:moveTo>
                  <a:pt x="57150" y="233679"/>
                </a:moveTo>
                <a:lnTo>
                  <a:pt x="55879" y="233679"/>
                </a:lnTo>
                <a:lnTo>
                  <a:pt x="55879" y="235076"/>
                </a:lnTo>
                <a:lnTo>
                  <a:pt x="54610" y="235076"/>
                </a:lnTo>
                <a:lnTo>
                  <a:pt x="54610" y="236219"/>
                </a:lnTo>
                <a:lnTo>
                  <a:pt x="57150" y="236219"/>
                </a:lnTo>
                <a:lnTo>
                  <a:pt x="57150" y="233679"/>
                </a:lnTo>
                <a:close/>
              </a:path>
              <a:path w="57150" h="402589">
                <a:moveTo>
                  <a:pt x="3810" y="271780"/>
                </a:moveTo>
                <a:lnTo>
                  <a:pt x="0" y="27178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271780"/>
                </a:lnTo>
                <a:close/>
              </a:path>
              <a:path w="57150" h="402589">
                <a:moveTo>
                  <a:pt x="57150" y="271780"/>
                </a:moveTo>
                <a:lnTo>
                  <a:pt x="54610" y="271780"/>
                </a:lnTo>
                <a:lnTo>
                  <a:pt x="54610" y="309879"/>
                </a:lnTo>
                <a:lnTo>
                  <a:pt x="57150" y="309879"/>
                </a:lnTo>
                <a:lnTo>
                  <a:pt x="57150" y="271780"/>
                </a:lnTo>
                <a:close/>
              </a:path>
              <a:path w="57150" h="402589">
                <a:moveTo>
                  <a:pt x="3810" y="398779"/>
                </a:moveTo>
                <a:lnTo>
                  <a:pt x="0" y="398779"/>
                </a:lnTo>
                <a:lnTo>
                  <a:pt x="0" y="402589"/>
                </a:lnTo>
                <a:lnTo>
                  <a:pt x="2540" y="402589"/>
                </a:lnTo>
                <a:lnTo>
                  <a:pt x="2540" y="401319"/>
                </a:lnTo>
                <a:lnTo>
                  <a:pt x="3810" y="401319"/>
                </a:lnTo>
                <a:lnTo>
                  <a:pt x="3810" y="398779"/>
                </a:lnTo>
                <a:close/>
              </a:path>
              <a:path w="57150" h="402589">
                <a:moveTo>
                  <a:pt x="3810" y="396239"/>
                </a:moveTo>
                <a:lnTo>
                  <a:pt x="0" y="396239"/>
                </a:lnTo>
                <a:lnTo>
                  <a:pt x="0" y="397509"/>
                </a:lnTo>
                <a:lnTo>
                  <a:pt x="3810" y="397509"/>
                </a:lnTo>
                <a:lnTo>
                  <a:pt x="3810" y="396239"/>
                </a:lnTo>
                <a:close/>
              </a:path>
              <a:path w="57150" h="402589">
                <a:moveTo>
                  <a:pt x="3810" y="392429"/>
                </a:moveTo>
                <a:lnTo>
                  <a:pt x="0" y="39242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92429"/>
                </a:lnTo>
                <a:close/>
              </a:path>
              <a:path w="57150" h="402589">
                <a:moveTo>
                  <a:pt x="3810" y="389889"/>
                </a:moveTo>
                <a:lnTo>
                  <a:pt x="0" y="389889"/>
                </a:lnTo>
                <a:lnTo>
                  <a:pt x="0" y="391159"/>
                </a:lnTo>
                <a:lnTo>
                  <a:pt x="3810" y="391159"/>
                </a:lnTo>
                <a:lnTo>
                  <a:pt x="3810" y="389889"/>
                </a:lnTo>
                <a:close/>
              </a:path>
              <a:path w="57150" h="402589">
                <a:moveTo>
                  <a:pt x="3810" y="386079"/>
                </a:moveTo>
                <a:lnTo>
                  <a:pt x="0" y="38607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6079"/>
                </a:lnTo>
                <a:close/>
              </a:path>
              <a:path w="57150" h="402589">
                <a:moveTo>
                  <a:pt x="3810" y="383539"/>
                </a:moveTo>
                <a:lnTo>
                  <a:pt x="0" y="383539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83539"/>
                </a:lnTo>
                <a:close/>
              </a:path>
              <a:path w="57150" h="402589">
                <a:moveTo>
                  <a:pt x="3810" y="379729"/>
                </a:moveTo>
                <a:lnTo>
                  <a:pt x="0" y="37972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9729"/>
                </a:lnTo>
                <a:close/>
              </a:path>
              <a:path w="57150" h="402589">
                <a:moveTo>
                  <a:pt x="3810" y="377189"/>
                </a:moveTo>
                <a:lnTo>
                  <a:pt x="0" y="377189"/>
                </a:lnTo>
                <a:lnTo>
                  <a:pt x="0" y="378459"/>
                </a:lnTo>
                <a:lnTo>
                  <a:pt x="3810" y="378459"/>
                </a:lnTo>
                <a:lnTo>
                  <a:pt x="3810" y="377189"/>
                </a:lnTo>
                <a:close/>
              </a:path>
              <a:path w="57150" h="402589">
                <a:moveTo>
                  <a:pt x="3810" y="373379"/>
                </a:moveTo>
                <a:lnTo>
                  <a:pt x="0" y="37337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73379"/>
                </a:lnTo>
                <a:close/>
              </a:path>
              <a:path w="57150" h="402589">
                <a:moveTo>
                  <a:pt x="3810" y="370839"/>
                </a:moveTo>
                <a:lnTo>
                  <a:pt x="0" y="370839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70839"/>
                </a:lnTo>
                <a:close/>
              </a:path>
              <a:path w="57150" h="402589">
                <a:moveTo>
                  <a:pt x="3810" y="367029"/>
                </a:moveTo>
                <a:lnTo>
                  <a:pt x="0" y="36702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7029"/>
                </a:lnTo>
                <a:close/>
              </a:path>
              <a:path w="57150" h="402589">
                <a:moveTo>
                  <a:pt x="3810" y="364489"/>
                </a:moveTo>
                <a:lnTo>
                  <a:pt x="0" y="364489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4489"/>
                </a:lnTo>
                <a:close/>
              </a:path>
              <a:path w="57150" h="402589">
                <a:moveTo>
                  <a:pt x="3810" y="360679"/>
                </a:moveTo>
                <a:lnTo>
                  <a:pt x="0" y="36067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60679"/>
                </a:lnTo>
                <a:close/>
              </a:path>
              <a:path w="57150" h="402589">
                <a:moveTo>
                  <a:pt x="3810" y="358139"/>
                </a:moveTo>
                <a:lnTo>
                  <a:pt x="0" y="358139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8139"/>
                </a:lnTo>
                <a:close/>
              </a:path>
              <a:path w="57150" h="402589">
                <a:moveTo>
                  <a:pt x="57150" y="358139"/>
                </a:moveTo>
                <a:lnTo>
                  <a:pt x="54610" y="358139"/>
                </a:lnTo>
                <a:lnTo>
                  <a:pt x="54610" y="359409"/>
                </a:lnTo>
                <a:lnTo>
                  <a:pt x="57150" y="359409"/>
                </a:lnTo>
                <a:lnTo>
                  <a:pt x="57150" y="358139"/>
                </a:lnTo>
                <a:close/>
              </a:path>
              <a:path w="57150" h="402589">
                <a:moveTo>
                  <a:pt x="3810" y="354329"/>
                </a:moveTo>
                <a:lnTo>
                  <a:pt x="0" y="35432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4329"/>
                </a:lnTo>
                <a:close/>
              </a:path>
              <a:path w="57150" h="402589">
                <a:moveTo>
                  <a:pt x="57150" y="354329"/>
                </a:moveTo>
                <a:lnTo>
                  <a:pt x="54610" y="354329"/>
                </a:lnTo>
                <a:lnTo>
                  <a:pt x="54610" y="356869"/>
                </a:lnTo>
                <a:lnTo>
                  <a:pt x="57150" y="356869"/>
                </a:lnTo>
                <a:lnTo>
                  <a:pt x="57150" y="354329"/>
                </a:lnTo>
                <a:close/>
              </a:path>
              <a:path w="57150" h="402589">
                <a:moveTo>
                  <a:pt x="3810" y="351789"/>
                </a:moveTo>
                <a:lnTo>
                  <a:pt x="0" y="351789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51789"/>
                </a:lnTo>
                <a:close/>
              </a:path>
              <a:path w="57150" h="402589">
                <a:moveTo>
                  <a:pt x="57150" y="351789"/>
                </a:moveTo>
                <a:lnTo>
                  <a:pt x="54610" y="351789"/>
                </a:lnTo>
                <a:lnTo>
                  <a:pt x="54610" y="353059"/>
                </a:lnTo>
                <a:lnTo>
                  <a:pt x="57150" y="353059"/>
                </a:lnTo>
                <a:lnTo>
                  <a:pt x="57150" y="351789"/>
                </a:lnTo>
                <a:close/>
              </a:path>
              <a:path w="57150" h="402589">
                <a:moveTo>
                  <a:pt x="3810" y="347979"/>
                </a:moveTo>
                <a:lnTo>
                  <a:pt x="0" y="34797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7979"/>
                </a:lnTo>
                <a:close/>
              </a:path>
              <a:path w="57150" h="402589">
                <a:moveTo>
                  <a:pt x="57150" y="347979"/>
                </a:moveTo>
                <a:lnTo>
                  <a:pt x="54610" y="347979"/>
                </a:lnTo>
                <a:lnTo>
                  <a:pt x="54610" y="350519"/>
                </a:lnTo>
                <a:lnTo>
                  <a:pt x="57150" y="350519"/>
                </a:lnTo>
                <a:lnTo>
                  <a:pt x="57150" y="347979"/>
                </a:lnTo>
                <a:close/>
              </a:path>
              <a:path w="57150" h="402589">
                <a:moveTo>
                  <a:pt x="3810" y="345439"/>
                </a:moveTo>
                <a:lnTo>
                  <a:pt x="0" y="345439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5439"/>
                </a:lnTo>
                <a:close/>
              </a:path>
              <a:path w="57150" h="402589">
                <a:moveTo>
                  <a:pt x="57150" y="345439"/>
                </a:moveTo>
                <a:lnTo>
                  <a:pt x="54610" y="345439"/>
                </a:lnTo>
                <a:lnTo>
                  <a:pt x="54610" y="346709"/>
                </a:lnTo>
                <a:lnTo>
                  <a:pt x="57150" y="346709"/>
                </a:lnTo>
                <a:lnTo>
                  <a:pt x="57150" y="345439"/>
                </a:lnTo>
                <a:close/>
              </a:path>
              <a:path w="57150" h="402589">
                <a:moveTo>
                  <a:pt x="3810" y="341629"/>
                </a:moveTo>
                <a:lnTo>
                  <a:pt x="0" y="34162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41629"/>
                </a:lnTo>
                <a:close/>
              </a:path>
              <a:path w="57150" h="402589">
                <a:moveTo>
                  <a:pt x="57150" y="341629"/>
                </a:moveTo>
                <a:lnTo>
                  <a:pt x="54610" y="341629"/>
                </a:lnTo>
                <a:lnTo>
                  <a:pt x="54610" y="344169"/>
                </a:lnTo>
                <a:lnTo>
                  <a:pt x="57150" y="344169"/>
                </a:lnTo>
                <a:lnTo>
                  <a:pt x="57150" y="341629"/>
                </a:lnTo>
                <a:close/>
              </a:path>
              <a:path w="57150" h="402589">
                <a:moveTo>
                  <a:pt x="3810" y="339089"/>
                </a:moveTo>
                <a:lnTo>
                  <a:pt x="0" y="339089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9089"/>
                </a:lnTo>
                <a:close/>
              </a:path>
              <a:path w="57150" h="402589">
                <a:moveTo>
                  <a:pt x="57150" y="339089"/>
                </a:moveTo>
                <a:lnTo>
                  <a:pt x="54610" y="339089"/>
                </a:lnTo>
                <a:lnTo>
                  <a:pt x="54610" y="340359"/>
                </a:lnTo>
                <a:lnTo>
                  <a:pt x="57150" y="340359"/>
                </a:lnTo>
                <a:lnTo>
                  <a:pt x="57150" y="339089"/>
                </a:lnTo>
                <a:close/>
              </a:path>
              <a:path w="57150" h="402589">
                <a:moveTo>
                  <a:pt x="3810" y="335279"/>
                </a:moveTo>
                <a:lnTo>
                  <a:pt x="0" y="33527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5279"/>
                </a:lnTo>
                <a:close/>
              </a:path>
              <a:path w="57150" h="402589">
                <a:moveTo>
                  <a:pt x="57150" y="335279"/>
                </a:moveTo>
                <a:lnTo>
                  <a:pt x="54610" y="335279"/>
                </a:lnTo>
                <a:lnTo>
                  <a:pt x="54610" y="337819"/>
                </a:lnTo>
                <a:lnTo>
                  <a:pt x="57150" y="337819"/>
                </a:lnTo>
                <a:lnTo>
                  <a:pt x="57150" y="335279"/>
                </a:lnTo>
                <a:close/>
              </a:path>
              <a:path w="57150" h="402589">
                <a:moveTo>
                  <a:pt x="3810" y="332739"/>
                </a:moveTo>
                <a:lnTo>
                  <a:pt x="0" y="332739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32739"/>
                </a:lnTo>
                <a:close/>
              </a:path>
              <a:path w="57150" h="402589">
                <a:moveTo>
                  <a:pt x="57150" y="332739"/>
                </a:moveTo>
                <a:lnTo>
                  <a:pt x="54610" y="332739"/>
                </a:lnTo>
                <a:lnTo>
                  <a:pt x="54610" y="334009"/>
                </a:lnTo>
                <a:lnTo>
                  <a:pt x="57150" y="334009"/>
                </a:lnTo>
                <a:lnTo>
                  <a:pt x="57150" y="332739"/>
                </a:lnTo>
                <a:close/>
              </a:path>
              <a:path w="57150" h="402589">
                <a:moveTo>
                  <a:pt x="3810" y="328929"/>
                </a:moveTo>
                <a:lnTo>
                  <a:pt x="0" y="32892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8929"/>
                </a:lnTo>
                <a:close/>
              </a:path>
              <a:path w="57150" h="402589">
                <a:moveTo>
                  <a:pt x="57150" y="328929"/>
                </a:moveTo>
                <a:lnTo>
                  <a:pt x="54610" y="328929"/>
                </a:lnTo>
                <a:lnTo>
                  <a:pt x="54610" y="331469"/>
                </a:lnTo>
                <a:lnTo>
                  <a:pt x="57150" y="331469"/>
                </a:lnTo>
                <a:lnTo>
                  <a:pt x="57150" y="328929"/>
                </a:lnTo>
                <a:close/>
              </a:path>
              <a:path w="57150" h="402589">
                <a:moveTo>
                  <a:pt x="1270" y="325119"/>
                </a:moveTo>
                <a:lnTo>
                  <a:pt x="0" y="325119"/>
                </a:lnTo>
                <a:lnTo>
                  <a:pt x="0" y="327659"/>
                </a:lnTo>
                <a:lnTo>
                  <a:pt x="3810" y="327659"/>
                </a:lnTo>
                <a:lnTo>
                  <a:pt x="3810" y="326389"/>
                </a:lnTo>
                <a:lnTo>
                  <a:pt x="1270" y="326389"/>
                </a:lnTo>
                <a:lnTo>
                  <a:pt x="1270" y="325119"/>
                </a:lnTo>
                <a:close/>
              </a:path>
              <a:path w="57150" h="402589">
                <a:moveTo>
                  <a:pt x="57150" y="326389"/>
                </a:moveTo>
                <a:lnTo>
                  <a:pt x="54610" y="326389"/>
                </a:lnTo>
                <a:lnTo>
                  <a:pt x="54610" y="327659"/>
                </a:lnTo>
                <a:lnTo>
                  <a:pt x="57150" y="327659"/>
                </a:lnTo>
                <a:lnTo>
                  <a:pt x="57150" y="326389"/>
                </a:lnTo>
                <a:close/>
              </a:path>
              <a:path w="57150" h="402589">
                <a:moveTo>
                  <a:pt x="3810" y="322579"/>
                </a:moveTo>
                <a:lnTo>
                  <a:pt x="1270" y="322579"/>
                </a:lnTo>
                <a:lnTo>
                  <a:pt x="1270" y="325119"/>
                </a:lnTo>
                <a:lnTo>
                  <a:pt x="3810" y="325119"/>
                </a:lnTo>
                <a:lnTo>
                  <a:pt x="3810" y="322579"/>
                </a:lnTo>
                <a:close/>
              </a:path>
              <a:path w="57150" h="402589">
                <a:moveTo>
                  <a:pt x="57150" y="322579"/>
                </a:moveTo>
                <a:lnTo>
                  <a:pt x="54610" y="322579"/>
                </a:lnTo>
                <a:lnTo>
                  <a:pt x="54610" y="325119"/>
                </a:lnTo>
                <a:lnTo>
                  <a:pt x="57150" y="325119"/>
                </a:lnTo>
                <a:lnTo>
                  <a:pt x="57150" y="322579"/>
                </a:lnTo>
                <a:close/>
              </a:path>
              <a:path w="57150" h="402589">
                <a:moveTo>
                  <a:pt x="3810" y="320039"/>
                </a:moveTo>
                <a:lnTo>
                  <a:pt x="0" y="320039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20039"/>
                </a:lnTo>
                <a:close/>
              </a:path>
              <a:path w="57150" h="402589">
                <a:moveTo>
                  <a:pt x="57150" y="320039"/>
                </a:moveTo>
                <a:lnTo>
                  <a:pt x="54610" y="320039"/>
                </a:lnTo>
                <a:lnTo>
                  <a:pt x="54610" y="321309"/>
                </a:lnTo>
                <a:lnTo>
                  <a:pt x="57150" y="321309"/>
                </a:lnTo>
                <a:lnTo>
                  <a:pt x="57150" y="320039"/>
                </a:lnTo>
                <a:close/>
              </a:path>
              <a:path w="57150" h="402589">
                <a:moveTo>
                  <a:pt x="3810" y="316229"/>
                </a:moveTo>
                <a:lnTo>
                  <a:pt x="0" y="31622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6229"/>
                </a:lnTo>
                <a:close/>
              </a:path>
              <a:path w="57150" h="402589">
                <a:moveTo>
                  <a:pt x="57150" y="316229"/>
                </a:moveTo>
                <a:lnTo>
                  <a:pt x="54610" y="316229"/>
                </a:lnTo>
                <a:lnTo>
                  <a:pt x="54610" y="318769"/>
                </a:lnTo>
                <a:lnTo>
                  <a:pt x="57150" y="318769"/>
                </a:lnTo>
                <a:lnTo>
                  <a:pt x="57150" y="316229"/>
                </a:lnTo>
                <a:close/>
              </a:path>
              <a:path w="57150" h="402589">
                <a:moveTo>
                  <a:pt x="3810" y="311150"/>
                </a:moveTo>
                <a:lnTo>
                  <a:pt x="0" y="311150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11150"/>
                </a:lnTo>
                <a:close/>
              </a:path>
              <a:path w="57150" h="402589">
                <a:moveTo>
                  <a:pt x="57150" y="311150"/>
                </a:moveTo>
                <a:lnTo>
                  <a:pt x="54610" y="311150"/>
                </a:lnTo>
                <a:lnTo>
                  <a:pt x="54610" y="314959"/>
                </a:lnTo>
                <a:lnTo>
                  <a:pt x="57150" y="314959"/>
                </a:lnTo>
                <a:lnTo>
                  <a:pt x="57150" y="31115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3" name="bk object 4973"/>
          <p:cNvSpPr/>
          <p:nvPr/>
        </p:nvSpPr>
        <p:spPr>
          <a:xfrm>
            <a:off x="5807709" y="3020060"/>
            <a:ext cx="50800" cy="394970"/>
          </a:xfrm>
          <a:custGeom>
            <a:avLst/>
            <a:gdLst/>
            <a:ahLst/>
            <a:cxnLst/>
            <a:rect l="l" t="t" r="r" b="b"/>
            <a:pathLst>
              <a:path w="50800" h="3949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  <a:path w="50800" h="394970">
                <a:moveTo>
                  <a:pt x="7619" y="1270"/>
                </a:moveTo>
                <a:lnTo>
                  <a:pt x="0" y="1270"/>
                </a:lnTo>
                <a:lnTo>
                  <a:pt x="0" y="21589"/>
                </a:lnTo>
                <a:lnTo>
                  <a:pt x="1269" y="21589"/>
                </a:lnTo>
                <a:lnTo>
                  <a:pt x="1270" y="17779"/>
                </a:lnTo>
                <a:lnTo>
                  <a:pt x="2539" y="17779"/>
                </a:lnTo>
                <a:lnTo>
                  <a:pt x="2539" y="3810"/>
                </a:lnTo>
                <a:lnTo>
                  <a:pt x="7620" y="3810"/>
                </a:lnTo>
                <a:lnTo>
                  <a:pt x="7619" y="1270"/>
                </a:lnTo>
                <a:close/>
              </a:path>
              <a:path w="50800" h="394970">
                <a:moveTo>
                  <a:pt x="2539" y="254126"/>
                </a:moveTo>
                <a:lnTo>
                  <a:pt x="0" y="254126"/>
                </a:lnTo>
                <a:lnTo>
                  <a:pt x="0" y="267969"/>
                </a:lnTo>
                <a:lnTo>
                  <a:pt x="2539" y="267969"/>
                </a:lnTo>
                <a:lnTo>
                  <a:pt x="2539" y="254126"/>
                </a:lnTo>
                <a:close/>
              </a:path>
              <a:path w="50800" h="394970">
                <a:moveTo>
                  <a:pt x="50800" y="254126"/>
                </a:moveTo>
                <a:lnTo>
                  <a:pt x="46989" y="254126"/>
                </a:lnTo>
                <a:lnTo>
                  <a:pt x="46989" y="267969"/>
                </a:lnTo>
                <a:lnTo>
                  <a:pt x="50800" y="267969"/>
                </a:lnTo>
                <a:lnTo>
                  <a:pt x="50800" y="254126"/>
                </a:lnTo>
                <a:close/>
              </a:path>
              <a:path w="50800" h="394970">
                <a:moveTo>
                  <a:pt x="2539" y="251459"/>
                </a:moveTo>
                <a:lnTo>
                  <a:pt x="0" y="251459"/>
                </a:lnTo>
                <a:lnTo>
                  <a:pt x="0" y="253999"/>
                </a:lnTo>
                <a:lnTo>
                  <a:pt x="2539" y="253999"/>
                </a:lnTo>
                <a:lnTo>
                  <a:pt x="2539" y="251459"/>
                </a:lnTo>
                <a:close/>
              </a:path>
              <a:path w="50800" h="394970">
                <a:moveTo>
                  <a:pt x="50800" y="251586"/>
                </a:moveTo>
                <a:lnTo>
                  <a:pt x="46989" y="251586"/>
                </a:lnTo>
                <a:lnTo>
                  <a:pt x="46989" y="253999"/>
                </a:lnTo>
                <a:lnTo>
                  <a:pt x="50800" y="253999"/>
                </a:lnTo>
                <a:lnTo>
                  <a:pt x="50800" y="251586"/>
                </a:lnTo>
                <a:close/>
              </a:path>
              <a:path w="50800" h="394970">
                <a:moveTo>
                  <a:pt x="50800" y="247776"/>
                </a:moveTo>
                <a:lnTo>
                  <a:pt x="46989" y="247776"/>
                </a:lnTo>
                <a:lnTo>
                  <a:pt x="46989" y="251459"/>
                </a:lnTo>
                <a:lnTo>
                  <a:pt x="50800" y="251459"/>
                </a:lnTo>
                <a:lnTo>
                  <a:pt x="50800" y="247776"/>
                </a:lnTo>
                <a:close/>
              </a:path>
              <a:path w="50800" h="394970">
                <a:moveTo>
                  <a:pt x="50800" y="245236"/>
                </a:moveTo>
                <a:lnTo>
                  <a:pt x="46989" y="245236"/>
                </a:lnTo>
                <a:lnTo>
                  <a:pt x="46989" y="247649"/>
                </a:lnTo>
                <a:lnTo>
                  <a:pt x="50800" y="247649"/>
                </a:lnTo>
                <a:lnTo>
                  <a:pt x="50800" y="245236"/>
                </a:lnTo>
                <a:close/>
              </a:path>
              <a:path w="50800" h="394970">
                <a:moveTo>
                  <a:pt x="50800" y="241426"/>
                </a:moveTo>
                <a:lnTo>
                  <a:pt x="46989" y="241426"/>
                </a:lnTo>
                <a:lnTo>
                  <a:pt x="46989" y="245109"/>
                </a:lnTo>
                <a:lnTo>
                  <a:pt x="50800" y="245109"/>
                </a:lnTo>
                <a:lnTo>
                  <a:pt x="50800" y="241426"/>
                </a:lnTo>
                <a:close/>
              </a:path>
              <a:path w="50800" h="394970">
                <a:moveTo>
                  <a:pt x="50800" y="238886"/>
                </a:moveTo>
                <a:lnTo>
                  <a:pt x="46989" y="238886"/>
                </a:lnTo>
                <a:lnTo>
                  <a:pt x="46989" y="241299"/>
                </a:lnTo>
                <a:lnTo>
                  <a:pt x="50800" y="241299"/>
                </a:lnTo>
                <a:lnTo>
                  <a:pt x="50800" y="238886"/>
                </a:lnTo>
                <a:close/>
              </a:path>
              <a:path w="50800" h="394970">
                <a:moveTo>
                  <a:pt x="50800" y="235076"/>
                </a:moveTo>
                <a:lnTo>
                  <a:pt x="46989" y="235076"/>
                </a:lnTo>
                <a:lnTo>
                  <a:pt x="46989" y="238759"/>
                </a:lnTo>
                <a:lnTo>
                  <a:pt x="50800" y="238759"/>
                </a:lnTo>
                <a:lnTo>
                  <a:pt x="50800" y="235076"/>
                </a:lnTo>
                <a:close/>
              </a:path>
              <a:path w="50800" h="394970">
                <a:moveTo>
                  <a:pt x="50800" y="232409"/>
                </a:moveTo>
                <a:lnTo>
                  <a:pt x="48260" y="232409"/>
                </a:lnTo>
                <a:lnTo>
                  <a:pt x="48260" y="233806"/>
                </a:lnTo>
                <a:lnTo>
                  <a:pt x="46989" y="233806"/>
                </a:lnTo>
                <a:lnTo>
                  <a:pt x="46989" y="234949"/>
                </a:lnTo>
                <a:lnTo>
                  <a:pt x="50800" y="234949"/>
                </a:lnTo>
                <a:lnTo>
                  <a:pt x="50800" y="232409"/>
                </a:lnTo>
                <a:close/>
              </a:path>
              <a:path w="50800" h="394970">
                <a:moveTo>
                  <a:pt x="2539" y="267970"/>
                </a:moveTo>
                <a:lnTo>
                  <a:pt x="0" y="267970"/>
                </a:lnTo>
                <a:lnTo>
                  <a:pt x="0" y="306069"/>
                </a:lnTo>
                <a:lnTo>
                  <a:pt x="2539" y="306069"/>
                </a:lnTo>
                <a:lnTo>
                  <a:pt x="2539" y="267970"/>
                </a:lnTo>
                <a:close/>
              </a:path>
              <a:path w="50800" h="394970">
                <a:moveTo>
                  <a:pt x="50800" y="267970"/>
                </a:moveTo>
                <a:lnTo>
                  <a:pt x="46989" y="267970"/>
                </a:lnTo>
                <a:lnTo>
                  <a:pt x="46989" y="306069"/>
                </a:lnTo>
                <a:lnTo>
                  <a:pt x="50800" y="306069"/>
                </a:lnTo>
                <a:lnTo>
                  <a:pt x="50800" y="267970"/>
                </a:lnTo>
                <a:close/>
              </a:path>
              <a:path w="50800" h="394970">
                <a:moveTo>
                  <a:pt x="2539" y="392429"/>
                </a:moveTo>
                <a:lnTo>
                  <a:pt x="0" y="392429"/>
                </a:lnTo>
                <a:lnTo>
                  <a:pt x="0" y="393699"/>
                </a:lnTo>
                <a:lnTo>
                  <a:pt x="1269" y="393699"/>
                </a:lnTo>
                <a:lnTo>
                  <a:pt x="1269" y="394969"/>
                </a:lnTo>
                <a:lnTo>
                  <a:pt x="2539" y="394969"/>
                </a:lnTo>
                <a:lnTo>
                  <a:pt x="2539" y="392429"/>
                </a:lnTo>
                <a:close/>
              </a:path>
              <a:path w="50800" h="394970">
                <a:moveTo>
                  <a:pt x="2539" y="388619"/>
                </a:moveTo>
                <a:lnTo>
                  <a:pt x="0" y="388619"/>
                </a:lnTo>
                <a:lnTo>
                  <a:pt x="0" y="391159"/>
                </a:lnTo>
                <a:lnTo>
                  <a:pt x="2539" y="391159"/>
                </a:lnTo>
                <a:lnTo>
                  <a:pt x="2539" y="388619"/>
                </a:lnTo>
                <a:close/>
              </a:path>
              <a:path w="50800" h="394970">
                <a:moveTo>
                  <a:pt x="2539" y="386079"/>
                </a:moveTo>
                <a:lnTo>
                  <a:pt x="0" y="386079"/>
                </a:lnTo>
                <a:lnTo>
                  <a:pt x="0" y="387349"/>
                </a:lnTo>
                <a:lnTo>
                  <a:pt x="2539" y="387349"/>
                </a:lnTo>
                <a:lnTo>
                  <a:pt x="2539" y="386079"/>
                </a:lnTo>
                <a:close/>
              </a:path>
              <a:path w="50800" h="394970">
                <a:moveTo>
                  <a:pt x="2539" y="382269"/>
                </a:moveTo>
                <a:lnTo>
                  <a:pt x="0" y="382269"/>
                </a:lnTo>
                <a:lnTo>
                  <a:pt x="0" y="384809"/>
                </a:lnTo>
                <a:lnTo>
                  <a:pt x="2539" y="384809"/>
                </a:lnTo>
                <a:lnTo>
                  <a:pt x="2539" y="382269"/>
                </a:lnTo>
                <a:close/>
              </a:path>
              <a:path w="50800" h="394970">
                <a:moveTo>
                  <a:pt x="2539" y="379729"/>
                </a:moveTo>
                <a:lnTo>
                  <a:pt x="0" y="379729"/>
                </a:lnTo>
                <a:lnTo>
                  <a:pt x="0" y="380999"/>
                </a:lnTo>
                <a:lnTo>
                  <a:pt x="2539" y="380999"/>
                </a:lnTo>
                <a:lnTo>
                  <a:pt x="2539" y="379729"/>
                </a:lnTo>
                <a:close/>
              </a:path>
              <a:path w="50800" h="394970">
                <a:moveTo>
                  <a:pt x="2539" y="375919"/>
                </a:moveTo>
                <a:lnTo>
                  <a:pt x="0" y="375919"/>
                </a:lnTo>
                <a:lnTo>
                  <a:pt x="0" y="378459"/>
                </a:lnTo>
                <a:lnTo>
                  <a:pt x="2539" y="378459"/>
                </a:lnTo>
                <a:lnTo>
                  <a:pt x="2539" y="375919"/>
                </a:lnTo>
                <a:close/>
              </a:path>
              <a:path w="50800" h="394970">
                <a:moveTo>
                  <a:pt x="2539" y="373379"/>
                </a:moveTo>
                <a:lnTo>
                  <a:pt x="0" y="373379"/>
                </a:lnTo>
                <a:lnTo>
                  <a:pt x="0" y="374649"/>
                </a:lnTo>
                <a:lnTo>
                  <a:pt x="2539" y="374649"/>
                </a:lnTo>
                <a:lnTo>
                  <a:pt x="2539" y="373379"/>
                </a:lnTo>
                <a:close/>
              </a:path>
              <a:path w="50800" h="394970">
                <a:moveTo>
                  <a:pt x="2539" y="369569"/>
                </a:moveTo>
                <a:lnTo>
                  <a:pt x="0" y="369569"/>
                </a:lnTo>
                <a:lnTo>
                  <a:pt x="0" y="372109"/>
                </a:lnTo>
                <a:lnTo>
                  <a:pt x="2539" y="372109"/>
                </a:lnTo>
                <a:lnTo>
                  <a:pt x="2539" y="369569"/>
                </a:lnTo>
                <a:close/>
              </a:path>
              <a:path w="50800" h="394970">
                <a:moveTo>
                  <a:pt x="2539" y="367029"/>
                </a:moveTo>
                <a:lnTo>
                  <a:pt x="0" y="367029"/>
                </a:lnTo>
                <a:lnTo>
                  <a:pt x="0" y="368299"/>
                </a:lnTo>
                <a:lnTo>
                  <a:pt x="2539" y="368299"/>
                </a:lnTo>
                <a:lnTo>
                  <a:pt x="2539" y="367029"/>
                </a:lnTo>
                <a:close/>
              </a:path>
              <a:path w="50800" h="394970">
                <a:moveTo>
                  <a:pt x="2539" y="363219"/>
                </a:moveTo>
                <a:lnTo>
                  <a:pt x="0" y="363219"/>
                </a:lnTo>
                <a:lnTo>
                  <a:pt x="0" y="365759"/>
                </a:lnTo>
                <a:lnTo>
                  <a:pt x="2539" y="365759"/>
                </a:lnTo>
                <a:lnTo>
                  <a:pt x="2539" y="363219"/>
                </a:lnTo>
                <a:close/>
              </a:path>
              <a:path w="50800" h="394970">
                <a:moveTo>
                  <a:pt x="2539" y="360679"/>
                </a:moveTo>
                <a:lnTo>
                  <a:pt x="0" y="360679"/>
                </a:lnTo>
                <a:lnTo>
                  <a:pt x="0" y="361949"/>
                </a:lnTo>
                <a:lnTo>
                  <a:pt x="2539" y="361949"/>
                </a:lnTo>
                <a:lnTo>
                  <a:pt x="2539" y="360679"/>
                </a:lnTo>
                <a:close/>
              </a:path>
              <a:path w="50800" h="394970">
                <a:moveTo>
                  <a:pt x="2539" y="356869"/>
                </a:moveTo>
                <a:lnTo>
                  <a:pt x="0" y="356869"/>
                </a:lnTo>
                <a:lnTo>
                  <a:pt x="0" y="359409"/>
                </a:lnTo>
                <a:lnTo>
                  <a:pt x="2539" y="359409"/>
                </a:lnTo>
                <a:lnTo>
                  <a:pt x="2539" y="356869"/>
                </a:lnTo>
                <a:close/>
              </a:path>
              <a:path w="50800" h="394970">
                <a:moveTo>
                  <a:pt x="48259" y="356869"/>
                </a:moveTo>
                <a:lnTo>
                  <a:pt x="46989" y="356869"/>
                </a:lnTo>
                <a:lnTo>
                  <a:pt x="46989" y="359409"/>
                </a:lnTo>
                <a:lnTo>
                  <a:pt x="48259" y="359409"/>
                </a:lnTo>
                <a:lnTo>
                  <a:pt x="48259" y="356869"/>
                </a:lnTo>
                <a:close/>
              </a:path>
              <a:path w="50800" h="394970">
                <a:moveTo>
                  <a:pt x="50800" y="354329"/>
                </a:moveTo>
                <a:lnTo>
                  <a:pt x="46989" y="354329"/>
                </a:lnTo>
                <a:lnTo>
                  <a:pt x="46989" y="355599"/>
                </a:lnTo>
                <a:lnTo>
                  <a:pt x="49529" y="355599"/>
                </a:lnTo>
                <a:lnTo>
                  <a:pt x="49529" y="356869"/>
                </a:lnTo>
                <a:lnTo>
                  <a:pt x="50799" y="356869"/>
                </a:lnTo>
                <a:lnTo>
                  <a:pt x="50800" y="354329"/>
                </a:lnTo>
                <a:close/>
              </a:path>
              <a:path w="50800" h="394970">
                <a:moveTo>
                  <a:pt x="2539" y="354329"/>
                </a:moveTo>
                <a:lnTo>
                  <a:pt x="0" y="354329"/>
                </a:lnTo>
                <a:lnTo>
                  <a:pt x="0" y="355599"/>
                </a:lnTo>
                <a:lnTo>
                  <a:pt x="2539" y="355599"/>
                </a:lnTo>
                <a:lnTo>
                  <a:pt x="2539" y="354329"/>
                </a:lnTo>
                <a:close/>
              </a:path>
              <a:path w="50800" h="394970">
                <a:moveTo>
                  <a:pt x="2539" y="350519"/>
                </a:moveTo>
                <a:lnTo>
                  <a:pt x="0" y="350519"/>
                </a:lnTo>
                <a:lnTo>
                  <a:pt x="0" y="353059"/>
                </a:lnTo>
                <a:lnTo>
                  <a:pt x="2539" y="353059"/>
                </a:lnTo>
                <a:lnTo>
                  <a:pt x="2539" y="350519"/>
                </a:lnTo>
                <a:close/>
              </a:path>
              <a:path w="50800" h="394970">
                <a:moveTo>
                  <a:pt x="50800" y="350519"/>
                </a:moveTo>
                <a:lnTo>
                  <a:pt x="46989" y="350519"/>
                </a:lnTo>
                <a:lnTo>
                  <a:pt x="46989" y="353059"/>
                </a:lnTo>
                <a:lnTo>
                  <a:pt x="50800" y="353059"/>
                </a:lnTo>
                <a:lnTo>
                  <a:pt x="50800" y="350519"/>
                </a:lnTo>
                <a:close/>
              </a:path>
              <a:path w="50800" h="394970">
                <a:moveTo>
                  <a:pt x="2539" y="347979"/>
                </a:moveTo>
                <a:lnTo>
                  <a:pt x="0" y="347979"/>
                </a:lnTo>
                <a:lnTo>
                  <a:pt x="0" y="349249"/>
                </a:lnTo>
                <a:lnTo>
                  <a:pt x="2539" y="349249"/>
                </a:lnTo>
                <a:lnTo>
                  <a:pt x="2539" y="347979"/>
                </a:lnTo>
                <a:close/>
              </a:path>
              <a:path w="50800" h="394970">
                <a:moveTo>
                  <a:pt x="50800" y="347979"/>
                </a:moveTo>
                <a:lnTo>
                  <a:pt x="46989" y="347979"/>
                </a:lnTo>
                <a:lnTo>
                  <a:pt x="46989" y="349249"/>
                </a:lnTo>
                <a:lnTo>
                  <a:pt x="50800" y="349249"/>
                </a:lnTo>
                <a:lnTo>
                  <a:pt x="50800" y="347979"/>
                </a:lnTo>
                <a:close/>
              </a:path>
              <a:path w="50800" h="394970">
                <a:moveTo>
                  <a:pt x="2539" y="344169"/>
                </a:moveTo>
                <a:lnTo>
                  <a:pt x="0" y="344169"/>
                </a:lnTo>
                <a:lnTo>
                  <a:pt x="0" y="346709"/>
                </a:lnTo>
                <a:lnTo>
                  <a:pt x="2539" y="346709"/>
                </a:lnTo>
                <a:lnTo>
                  <a:pt x="2539" y="344169"/>
                </a:lnTo>
                <a:close/>
              </a:path>
              <a:path w="50800" h="394970">
                <a:moveTo>
                  <a:pt x="50800" y="344169"/>
                </a:moveTo>
                <a:lnTo>
                  <a:pt x="46989" y="344169"/>
                </a:lnTo>
                <a:lnTo>
                  <a:pt x="46989" y="346709"/>
                </a:lnTo>
                <a:lnTo>
                  <a:pt x="50800" y="346709"/>
                </a:lnTo>
                <a:lnTo>
                  <a:pt x="50800" y="344169"/>
                </a:lnTo>
                <a:close/>
              </a:path>
              <a:path w="50800" h="394970">
                <a:moveTo>
                  <a:pt x="2539" y="341629"/>
                </a:moveTo>
                <a:lnTo>
                  <a:pt x="0" y="341629"/>
                </a:lnTo>
                <a:lnTo>
                  <a:pt x="0" y="342899"/>
                </a:lnTo>
                <a:lnTo>
                  <a:pt x="2539" y="342899"/>
                </a:lnTo>
                <a:lnTo>
                  <a:pt x="2539" y="341629"/>
                </a:lnTo>
                <a:close/>
              </a:path>
              <a:path w="50800" h="394970">
                <a:moveTo>
                  <a:pt x="50800" y="341629"/>
                </a:moveTo>
                <a:lnTo>
                  <a:pt x="46989" y="341629"/>
                </a:lnTo>
                <a:lnTo>
                  <a:pt x="46989" y="342899"/>
                </a:lnTo>
                <a:lnTo>
                  <a:pt x="50800" y="342899"/>
                </a:lnTo>
                <a:lnTo>
                  <a:pt x="50800" y="341629"/>
                </a:lnTo>
                <a:close/>
              </a:path>
              <a:path w="50800" h="394970">
                <a:moveTo>
                  <a:pt x="2539" y="337819"/>
                </a:moveTo>
                <a:lnTo>
                  <a:pt x="0" y="337819"/>
                </a:lnTo>
                <a:lnTo>
                  <a:pt x="0" y="340359"/>
                </a:lnTo>
                <a:lnTo>
                  <a:pt x="2539" y="340359"/>
                </a:lnTo>
                <a:lnTo>
                  <a:pt x="2539" y="337819"/>
                </a:lnTo>
                <a:close/>
              </a:path>
              <a:path w="50800" h="394970">
                <a:moveTo>
                  <a:pt x="50800" y="337819"/>
                </a:moveTo>
                <a:lnTo>
                  <a:pt x="46989" y="337819"/>
                </a:lnTo>
                <a:lnTo>
                  <a:pt x="46989" y="340359"/>
                </a:lnTo>
                <a:lnTo>
                  <a:pt x="50800" y="340359"/>
                </a:lnTo>
                <a:lnTo>
                  <a:pt x="50800" y="337819"/>
                </a:lnTo>
                <a:close/>
              </a:path>
              <a:path w="50800" h="394970">
                <a:moveTo>
                  <a:pt x="2539" y="335279"/>
                </a:moveTo>
                <a:lnTo>
                  <a:pt x="0" y="335279"/>
                </a:lnTo>
                <a:lnTo>
                  <a:pt x="0" y="336549"/>
                </a:lnTo>
                <a:lnTo>
                  <a:pt x="2539" y="336549"/>
                </a:lnTo>
                <a:lnTo>
                  <a:pt x="2539" y="335279"/>
                </a:lnTo>
                <a:close/>
              </a:path>
              <a:path w="50800" h="394970">
                <a:moveTo>
                  <a:pt x="50800" y="335279"/>
                </a:moveTo>
                <a:lnTo>
                  <a:pt x="46989" y="335279"/>
                </a:lnTo>
                <a:lnTo>
                  <a:pt x="46989" y="336549"/>
                </a:lnTo>
                <a:lnTo>
                  <a:pt x="50800" y="336549"/>
                </a:lnTo>
                <a:lnTo>
                  <a:pt x="50800" y="335279"/>
                </a:lnTo>
                <a:close/>
              </a:path>
              <a:path w="50800" h="394970">
                <a:moveTo>
                  <a:pt x="2539" y="331469"/>
                </a:moveTo>
                <a:lnTo>
                  <a:pt x="0" y="331469"/>
                </a:lnTo>
                <a:lnTo>
                  <a:pt x="0" y="334009"/>
                </a:lnTo>
                <a:lnTo>
                  <a:pt x="2539" y="334009"/>
                </a:lnTo>
                <a:lnTo>
                  <a:pt x="2539" y="331469"/>
                </a:lnTo>
                <a:close/>
              </a:path>
              <a:path w="50800" h="394970">
                <a:moveTo>
                  <a:pt x="50800" y="331469"/>
                </a:moveTo>
                <a:lnTo>
                  <a:pt x="46989" y="331469"/>
                </a:lnTo>
                <a:lnTo>
                  <a:pt x="46989" y="334009"/>
                </a:lnTo>
                <a:lnTo>
                  <a:pt x="50800" y="334009"/>
                </a:lnTo>
                <a:lnTo>
                  <a:pt x="50800" y="331469"/>
                </a:lnTo>
                <a:close/>
              </a:path>
              <a:path w="50800" h="394970">
                <a:moveTo>
                  <a:pt x="2539" y="328929"/>
                </a:moveTo>
                <a:lnTo>
                  <a:pt x="0" y="328929"/>
                </a:lnTo>
                <a:lnTo>
                  <a:pt x="0" y="330199"/>
                </a:lnTo>
                <a:lnTo>
                  <a:pt x="2539" y="330199"/>
                </a:lnTo>
                <a:lnTo>
                  <a:pt x="2539" y="328929"/>
                </a:lnTo>
                <a:close/>
              </a:path>
              <a:path w="50800" h="394970">
                <a:moveTo>
                  <a:pt x="50800" y="328929"/>
                </a:moveTo>
                <a:lnTo>
                  <a:pt x="46989" y="328929"/>
                </a:lnTo>
                <a:lnTo>
                  <a:pt x="46989" y="330199"/>
                </a:lnTo>
                <a:lnTo>
                  <a:pt x="50800" y="330199"/>
                </a:lnTo>
                <a:lnTo>
                  <a:pt x="50800" y="328929"/>
                </a:lnTo>
                <a:close/>
              </a:path>
              <a:path w="50800" h="394970">
                <a:moveTo>
                  <a:pt x="2539" y="325119"/>
                </a:moveTo>
                <a:lnTo>
                  <a:pt x="0" y="325119"/>
                </a:lnTo>
                <a:lnTo>
                  <a:pt x="0" y="327659"/>
                </a:lnTo>
                <a:lnTo>
                  <a:pt x="2539" y="327659"/>
                </a:lnTo>
                <a:lnTo>
                  <a:pt x="2539" y="325119"/>
                </a:lnTo>
                <a:close/>
              </a:path>
              <a:path w="50800" h="394970">
                <a:moveTo>
                  <a:pt x="50800" y="325119"/>
                </a:moveTo>
                <a:lnTo>
                  <a:pt x="46989" y="325119"/>
                </a:lnTo>
                <a:lnTo>
                  <a:pt x="46989" y="327659"/>
                </a:lnTo>
                <a:lnTo>
                  <a:pt x="50800" y="327659"/>
                </a:lnTo>
                <a:lnTo>
                  <a:pt x="50800" y="325119"/>
                </a:lnTo>
                <a:close/>
              </a:path>
              <a:path w="50800" h="394970">
                <a:moveTo>
                  <a:pt x="2539" y="322579"/>
                </a:moveTo>
                <a:lnTo>
                  <a:pt x="0" y="322579"/>
                </a:lnTo>
                <a:lnTo>
                  <a:pt x="0" y="323849"/>
                </a:lnTo>
                <a:lnTo>
                  <a:pt x="2539" y="323849"/>
                </a:lnTo>
                <a:lnTo>
                  <a:pt x="2539" y="322579"/>
                </a:lnTo>
                <a:close/>
              </a:path>
              <a:path w="50800" h="394970">
                <a:moveTo>
                  <a:pt x="50800" y="322579"/>
                </a:moveTo>
                <a:lnTo>
                  <a:pt x="46989" y="322579"/>
                </a:lnTo>
                <a:lnTo>
                  <a:pt x="46989" y="323849"/>
                </a:lnTo>
                <a:lnTo>
                  <a:pt x="50800" y="323849"/>
                </a:lnTo>
                <a:lnTo>
                  <a:pt x="50800" y="322579"/>
                </a:lnTo>
                <a:close/>
              </a:path>
              <a:path w="50800" h="394970">
                <a:moveTo>
                  <a:pt x="2539" y="318769"/>
                </a:moveTo>
                <a:lnTo>
                  <a:pt x="0" y="318769"/>
                </a:lnTo>
                <a:lnTo>
                  <a:pt x="0" y="321309"/>
                </a:lnTo>
                <a:lnTo>
                  <a:pt x="2539" y="321309"/>
                </a:lnTo>
                <a:lnTo>
                  <a:pt x="2539" y="318769"/>
                </a:lnTo>
                <a:close/>
              </a:path>
              <a:path w="50800" h="394970">
                <a:moveTo>
                  <a:pt x="50800" y="318769"/>
                </a:moveTo>
                <a:lnTo>
                  <a:pt x="46989" y="318769"/>
                </a:lnTo>
                <a:lnTo>
                  <a:pt x="46989" y="321309"/>
                </a:lnTo>
                <a:lnTo>
                  <a:pt x="50800" y="321309"/>
                </a:lnTo>
                <a:lnTo>
                  <a:pt x="50800" y="318769"/>
                </a:lnTo>
                <a:close/>
              </a:path>
              <a:path w="50800" h="394970">
                <a:moveTo>
                  <a:pt x="2539" y="316229"/>
                </a:moveTo>
                <a:lnTo>
                  <a:pt x="0" y="316229"/>
                </a:lnTo>
                <a:lnTo>
                  <a:pt x="0" y="317499"/>
                </a:lnTo>
                <a:lnTo>
                  <a:pt x="2539" y="317499"/>
                </a:lnTo>
                <a:lnTo>
                  <a:pt x="2539" y="316229"/>
                </a:lnTo>
                <a:close/>
              </a:path>
              <a:path w="50800" h="394970">
                <a:moveTo>
                  <a:pt x="50800" y="316229"/>
                </a:moveTo>
                <a:lnTo>
                  <a:pt x="46989" y="316229"/>
                </a:lnTo>
                <a:lnTo>
                  <a:pt x="46989" y="317499"/>
                </a:lnTo>
                <a:lnTo>
                  <a:pt x="50800" y="317499"/>
                </a:lnTo>
                <a:lnTo>
                  <a:pt x="50800" y="316229"/>
                </a:lnTo>
                <a:close/>
              </a:path>
              <a:path w="50800" h="394970">
                <a:moveTo>
                  <a:pt x="2539" y="312419"/>
                </a:moveTo>
                <a:lnTo>
                  <a:pt x="0" y="312419"/>
                </a:lnTo>
                <a:lnTo>
                  <a:pt x="0" y="314959"/>
                </a:lnTo>
                <a:lnTo>
                  <a:pt x="2539" y="314959"/>
                </a:lnTo>
                <a:lnTo>
                  <a:pt x="2539" y="312419"/>
                </a:lnTo>
                <a:close/>
              </a:path>
              <a:path w="50800" h="394970">
                <a:moveTo>
                  <a:pt x="50800" y="312419"/>
                </a:moveTo>
                <a:lnTo>
                  <a:pt x="46989" y="312419"/>
                </a:lnTo>
                <a:lnTo>
                  <a:pt x="46989" y="314959"/>
                </a:lnTo>
                <a:lnTo>
                  <a:pt x="50800" y="314959"/>
                </a:lnTo>
                <a:lnTo>
                  <a:pt x="50800" y="312419"/>
                </a:lnTo>
                <a:close/>
              </a:path>
              <a:path w="50800" h="394970">
                <a:moveTo>
                  <a:pt x="2539" y="307339"/>
                </a:moveTo>
                <a:lnTo>
                  <a:pt x="0" y="307339"/>
                </a:lnTo>
                <a:lnTo>
                  <a:pt x="0" y="311149"/>
                </a:lnTo>
                <a:lnTo>
                  <a:pt x="2539" y="311149"/>
                </a:lnTo>
                <a:lnTo>
                  <a:pt x="2539" y="307339"/>
                </a:lnTo>
                <a:close/>
              </a:path>
              <a:path w="50800" h="394970">
                <a:moveTo>
                  <a:pt x="50800" y="307339"/>
                </a:moveTo>
                <a:lnTo>
                  <a:pt x="46989" y="307339"/>
                </a:lnTo>
                <a:lnTo>
                  <a:pt x="46989" y="311149"/>
                </a:lnTo>
                <a:lnTo>
                  <a:pt x="50800" y="311149"/>
                </a:lnTo>
                <a:lnTo>
                  <a:pt x="50800" y="307339"/>
                </a:lnTo>
                <a:close/>
              </a:path>
            </a:pathLst>
          </a:custGeom>
          <a:solidFill>
            <a:srgbClr val="466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4" name="bk object 4974"/>
          <p:cNvSpPr/>
          <p:nvPr/>
        </p:nvSpPr>
        <p:spPr>
          <a:xfrm>
            <a:off x="5810250" y="3023870"/>
            <a:ext cx="44450" cy="391160"/>
          </a:xfrm>
          <a:custGeom>
            <a:avLst/>
            <a:gdLst/>
            <a:ahLst/>
            <a:cxnLst/>
            <a:rect l="l" t="t" r="r" b="b"/>
            <a:pathLst>
              <a:path w="44450" h="391160">
                <a:moveTo>
                  <a:pt x="5080" y="0"/>
                </a:moveTo>
                <a:lnTo>
                  <a:pt x="0" y="0"/>
                </a:lnTo>
                <a:lnTo>
                  <a:pt x="0" y="11429"/>
                </a:lnTo>
                <a:lnTo>
                  <a:pt x="1269" y="11429"/>
                </a:lnTo>
                <a:lnTo>
                  <a:pt x="1270" y="7619"/>
                </a:lnTo>
                <a:lnTo>
                  <a:pt x="2539" y="7619"/>
                </a:lnTo>
                <a:lnTo>
                  <a:pt x="2539" y="3809"/>
                </a:lnTo>
                <a:lnTo>
                  <a:pt x="3810" y="3809"/>
                </a:lnTo>
                <a:lnTo>
                  <a:pt x="381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  <a:path w="44450" h="391160">
                <a:moveTo>
                  <a:pt x="5079" y="250316"/>
                </a:moveTo>
                <a:lnTo>
                  <a:pt x="0" y="250316"/>
                </a:lnTo>
                <a:lnTo>
                  <a:pt x="0" y="264159"/>
                </a:lnTo>
                <a:lnTo>
                  <a:pt x="5079" y="264159"/>
                </a:lnTo>
                <a:lnTo>
                  <a:pt x="5079" y="250316"/>
                </a:lnTo>
                <a:close/>
              </a:path>
              <a:path w="44450" h="391160">
                <a:moveTo>
                  <a:pt x="44450" y="250316"/>
                </a:moveTo>
                <a:lnTo>
                  <a:pt x="40639" y="250316"/>
                </a:lnTo>
                <a:lnTo>
                  <a:pt x="40639" y="264159"/>
                </a:lnTo>
                <a:lnTo>
                  <a:pt x="44450" y="264159"/>
                </a:lnTo>
                <a:lnTo>
                  <a:pt x="44450" y="250316"/>
                </a:lnTo>
                <a:close/>
              </a:path>
              <a:path w="44450" h="391160">
                <a:moveTo>
                  <a:pt x="1269" y="247649"/>
                </a:moveTo>
                <a:lnTo>
                  <a:pt x="0" y="247649"/>
                </a:lnTo>
                <a:lnTo>
                  <a:pt x="0" y="250189"/>
                </a:lnTo>
                <a:lnTo>
                  <a:pt x="5079" y="250189"/>
                </a:lnTo>
                <a:lnTo>
                  <a:pt x="5079" y="249046"/>
                </a:lnTo>
                <a:lnTo>
                  <a:pt x="1269" y="249046"/>
                </a:lnTo>
                <a:lnTo>
                  <a:pt x="1269" y="247649"/>
                </a:lnTo>
                <a:close/>
              </a:path>
              <a:path w="44450" h="391160">
                <a:moveTo>
                  <a:pt x="44450" y="247776"/>
                </a:moveTo>
                <a:lnTo>
                  <a:pt x="40639" y="247776"/>
                </a:lnTo>
                <a:lnTo>
                  <a:pt x="40639" y="250189"/>
                </a:lnTo>
                <a:lnTo>
                  <a:pt x="44450" y="250189"/>
                </a:lnTo>
                <a:lnTo>
                  <a:pt x="44450" y="247776"/>
                </a:lnTo>
                <a:close/>
              </a:path>
              <a:path w="44450" h="391160">
                <a:moveTo>
                  <a:pt x="44450" y="243966"/>
                </a:moveTo>
                <a:lnTo>
                  <a:pt x="40639" y="243966"/>
                </a:lnTo>
                <a:lnTo>
                  <a:pt x="40639" y="247649"/>
                </a:lnTo>
                <a:lnTo>
                  <a:pt x="44450" y="247649"/>
                </a:lnTo>
                <a:lnTo>
                  <a:pt x="44450" y="243966"/>
                </a:lnTo>
                <a:close/>
              </a:path>
              <a:path w="44450" h="391160">
                <a:moveTo>
                  <a:pt x="44450" y="241426"/>
                </a:moveTo>
                <a:lnTo>
                  <a:pt x="40639" y="241426"/>
                </a:lnTo>
                <a:lnTo>
                  <a:pt x="40639" y="243839"/>
                </a:lnTo>
                <a:lnTo>
                  <a:pt x="44450" y="243839"/>
                </a:lnTo>
                <a:lnTo>
                  <a:pt x="44450" y="241426"/>
                </a:lnTo>
                <a:close/>
              </a:path>
              <a:path w="44450" h="391160">
                <a:moveTo>
                  <a:pt x="44450" y="237616"/>
                </a:moveTo>
                <a:lnTo>
                  <a:pt x="40639" y="237616"/>
                </a:lnTo>
                <a:lnTo>
                  <a:pt x="40639" y="241299"/>
                </a:lnTo>
                <a:lnTo>
                  <a:pt x="44450" y="241299"/>
                </a:lnTo>
                <a:lnTo>
                  <a:pt x="44450" y="237616"/>
                </a:lnTo>
                <a:close/>
              </a:path>
              <a:path w="44450" h="391160">
                <a:moveTo>
                  <a:pt x="44450" y="235076"/>
                </a:moveTo>
                <a:lnTo>
                  <a:pt x="40639" y="235076"/>
                </a:lnTo>
                <a:lnTo>
                  <a:pt x="40639" y="237489"/>
                </a:lnTo>
                <a:lnTo>
                  <a:pt x="44450" y="237489"/>
                </a:lnTo>
                <a:lnTo>
                  <a:pt x="44450" y="235076"/>
                </a:lnTo>
                <a:close/>
              </a:path>
              <a:path w="44450" h="391160">
                <a:moveTo>
                  <a:pt x="44450" y="231139"/>
                </a:moveTo>
                <a:lnTo>
                  <a:pt x="41910" y="231139"/>
                </a:lnTo>
                <a:lnTo>
                  <a:pt x="41910" y="232409"/>
                </a:lnTo>
                <a:lnTo>
                  <a:pt x="40639" y="232409"/>
                </a:lnTo>
                <a:lnTo>
                  <a:pt x="40639" y="234949"/>
                </a:lnTo>
                <a:lnTo>
                  <a:pt x="44450" y="234949"/>
                </a:lnTo>
                <a:lnTo>
                  <a:pt x="44450" y="231139"/>
                </a:lnTo>
                <a:close/>
              </a:path>
              <a:path w="44450" h="391160">
                <a:moveTo>
                  <a:pt x="5079" y="264160"/>
                </a:moveTo>
                <a:lnTo>
                  <a:pt x="0" y="264160"/>
                </a:lnTo>
                <a:lnTo>
                  <a:pt x="0" y="302259"/>
                </a:lnTo>
                <a:lnTo>
                  <a:pt x="5079" y="302259"/>
                </a:lnTo>
                <a:lnTo>
                  <a:pt x="5079" y="264160"/>
                </a:lnTo>
                <a:close/>
              </a:path>
              <a:path w="44450" h="391160">
                <a:moveTo>
                  <a:pt x="44450" y="264160"/>
                </a:moveTo>
                <a:lnTo>
                  <a:pt x="40639" y="264160"/>
                </a:lnTo>
                <a:lnTo>
                  <a:pt x="40639" y="302259"/>
                </a:lnTo>
                <a:lnTo>
                  <a:pt x="44450" y="302259"/>
                </a:lnTo>
                <a:lnTo>
                  <a:pt x="44450" y="264160"/>
                </a:lnTo>
                <a:close/>
              </a:path>
              <a:path w="44450" h="391160">
                <a:moveTo>
                  <a:pt x="2540" y="388619"/>
                </a:moveTo>
                <a:lnTo>
                  <a:pt x="0" y="388619"/>
                </a:lnTo>
                <a:lnTo>
                  <a:pt x="0" y="391159"/>
                </a:lnTo>
                <a:lnTo>
                  <a:pt x="1270" y="391159"/>
                </a:lnTo>
                <a:lnTo>
                  <a:pt x="1270" y="389889"/>
                </a:lnTo>
                <a:lnTo>
                  <a:pt x="2540" y="389889"/>
                </a:lnTo>
                <a:lnTo>
                  <a:pt x="2540" y="388619"/>
                </a:lnTo>
                <a:close/>
              </a:path>
              <a:path w="44450" h="391160">
                <a:moveTo>
                  <a:pt x="3810" y="387349"/>
                </a:moveTo>
                <a:lnTo>
                  <a:pt x="2540" y="387349"/>
                </a:lnTo>
                <a:lnTo>
                  <a:pt x="2540" y="388619"/>
                </a:lnTo>
                <a:lnTo>
                  <a:pt x="3810" y="388619"/>
                </a:lnTo>
                <a:lnTo>
                  <a:pt x="3810" y="387349"/>
                </a:lnTo>
                <a:close/>
              </a:path>
              <a:path w="44450" h="391160">
                <a:moveTo>
                  <a:pt x="5079" y="384809"/>
                </a:moveTo>
                <a:lnTo>
                  <a:pt x="0" y="384809"/>
                </a:lnTo>
                <a:lnTo>
                  <a:pt x="0" y="387349"/>
                </a:lnTo>
                <a:lnTo>
                  <a:pt x="5079" y="387349"/>
                </a:lnTo>
                <a:lnTo>
                  <a:pt x="5079" y="384809"/>
                </a:lnTo>
                <a:close/>
              </a:path>
              <a:path w="44450" h="391160">
                <a:moveTo>
                  <a:pt x="5079" y="382269"/>
                </a:moveTo>
                <a:lnTo>
                  <a:pt x="0" y="382269"/>
                </a:lnTo>
                <a:lnTo>
                  <a:pt x="0" y="383539"/>
                </a:lnTo>
                <a:lnTo>
                  <a:pt x="5079" y="383539"/>
                </a:lnTo>
                <a:lnTo>
                  <a:pt x="5079" y="382269"/>
                </a:lnTo>
                <a:close/>
              </a:path>
              <a:path w="44450" h="391160">
                <a:moveTo>
                  <a:pt x="5079" y="378459"/>
                </a:moveTo>
                <a:lnTo>
                  <a:pt x="0" y="378459"/>
                </a:lnTo>
                <a:lnTo>
                  <a:pt x="0" y="380999"/>
                </a:lnTo>
                <a:lnTo>
                  <a:pt x="5079" y="380999"/>
                </a:lnTo>
                <a:lnTo>
                  <a:pt x="5079" y="378459"/>
                </a:lnTo>
                <a:close/>
              </a:path>
              <a:path w="44450" h="391160">
                <a:moveTo>
                  <a:pt x="5079" y="375919"/>
                </a:moveTo>
                <a:lnTo>
                  <a:pt x="0" y="375919"/>
                </a:lnTo>
                <a:lnTo>
                  <a:pt x="0" y="377189"/>
                </a:lnTo>
                <a:lnTo>
                  <a:pt x="5079" y="377189"/>
                </a:lnTo>
                <a:lnTo>
                  <a:pt x="5079" y="375919"/>
                </a:lnTo>
                <a:close/>
              </a:path>
              <a:path w="44450" h="391160">
                <a:moveTo>
                  <a:pt x="5079" y="372109"/>
                </a:moveTo>
                <a:lnTo>
                  <a:pt x="0" y="372109"/>
                </a:lnTo>
                <a:lnTo>
                  <a:pt x="0" y="374649"/>
                </a:lnTo>
                <a:lnTo>
                  <a:pt x="5079" y="374649"/>
                </a:lnTo>
                <a:lnTo>
                  <a:pt x="5079" y="372109"/>
                </a:lnTo>
                <a:close/>
              </a:path>
              <a:path w="44450" h="391160">
                <a:moveTo>
                  <a:pt x="5079" y="369569"/>
                </a:moveTo>
                <a:lnTo>
                  <a:pt x="0" y="369569"/>
                </a:lnTo>
                <a:lnTo>
                  <a:pt x="0" y="370839"/>
                </a:lnTo>
                <a:lnTo>
                  <a:pt x="5079" y="370839"/>
                </a:lnTo>
                <a:lnTo>
                  <a:pt x="5079" y="369569"/>
                </a:lnTo>
                <a:close/>
              </a:path>
              <a:path w="44450" h="391160">
                <a:moveTo>
                  <a:pt x="5079" y="365759"/>
                </a:moveTo>
                <a:lnTo>
                  <a:pt x="0" y="365759"/>
                </a:lnTo>
                <a:lnTo>
                  <a:pt x="0" y="368299"/>
                </a:lnTo>
                <a:lnTo>
                  <a:pt x="5079" y="368299"/>
                </a:lnTo>
                <a:lnTo>
                  <a:pt x="5079" y="365759"/>
                </a:lnTo>
                <a:close/>
              </a:path>
              <a:path w="44450" h="391160">
                <a:moveTo>
                  <a:pt x="5079" y="363219"/>
                </a:moveTo>
                <a:lnTo>
                  <a:pt x="0" y="363219"/>
                </a:lnTo>
                <a:lnTo>
                  <a:pt x="0" y="364489"/>
                </a:lnTo>
                <a:lnTo>
                  <a:pt x="5079" y="364489"/>
                </a:lnTo>
                <a:lnTo>
                  <a:pt x="5079" y="363219"/>
                </a:lnTo>
                <a:close/>
              </a:path>
              <a:path w="44450" h="391160">
                <a:moveTo>
                  <a:pt x="5079" y="359409"/>
                </a:moveTo>
                <a:lnTo>
                  <a:pt x="0" y="359409"/>
                </a:lnTo>
                <a:lnTo>
                  <a:pt x="0" y="361949"/>
                </a:lnTo>
                <a:lnTo>
                  <a:pt x="5079" y="361949"/>
                </a:lnTo>
                <a:lnTo>
                  <a:pt x="5079" y="359409"/>
                </a:lnTo>
                <a:close/>
              </a:path>
              <a:path w="44450" h="391160">
                <a:moveTo>
                  <a:pt x="5079" y="356869"/>
                </a:moveTo>
                <a:lnTo>
                  <a:pt x="0" y="356869"/>
                </a:lnTo>
                <a:lnTo>
                  <a:pt x="0" y="358139"/>
                </a:lnTo>
                <a:lnTo>
                  <a:pt x="5079" y="358139"/>
                </a:lnTo>
                <a:lnTo>
                  <a:pt x="5079" y="356869"/>
                </a:lnTo>
                <a:close/>
              </a:path>
              <a:path w="44450" h="391160">
                <a:moveTo>
                  <a:pt x="41909" y="356869"/>
                </a:moveTo>
                <a:lnTo>
                  <a:pt x="40639" y="356869"/>
                </a:lnTo>
                <a:lnTo>
                  <a:pt x="40639" y="358139"/>
                </a:lnTo>
                <a:lnTo>
                  <a:pt x="41909" y="358139"/>
                </a:lnTo>
                <a:lnTo>
                  <a:pt x="41909" y="356869"/>
                </a:lnTo>
                <a:close/>
              </a:path>
              <a:path w="44450" h="391160">
                <a:moveTo>
                  <a:pt x="44450" y="353059"/>
                </a:moveTo>
                <a:lnTo>
                  <a:pt x="40639" y="353059"/>
                </a:lnTo>
                <a:lnTo>
                  <a:pt x="40639" y="355599"/>
                </a:lnTo>
                <a:lnTo>
                  <a:pt x="41909" y="355599"/>
                </a:lnTo>
                <a:lnTo>
                  <a:pt x="41909" y="356869"/>
                </a:lnTo>
                <a:lnTo>
                  <a:pt x="44450" y="356869"/>
                </a:lnTo>
                <a:lnTo>
                  <a:pt x="44450" y="353059"/>
                </a:lnTo>
                <a:close/>
              </a:path>
              <a:path w="44450" h="391160">
                <a:moveTo>
                  <a:pt x="5079" y="353059"/>
                </a:moveTo>
                <a:lnTo>
                  <a:pt x="0" y="353059"/>
                </a:lnTo>
                <a:lnTo>
                  <a:pt x="0" y="355599"/>
                </a:lnTo>
                <a:lnTo>
                  <a:pt x="5079" y="355599"/>
                </a:lnTo>
                <a:lnTo>
                  <a:pt x="5079" y="353059"/>
                </a:lnTo>
                <a:close/>
              </a:path>
              <a:path w="44450" h="391160">
                <a:moveTo>
                  <a:pt x="5079" y="350519"/>
                </a:moveTo>
                <a:lnTo>
                  <a:pt x="0" y="350519"/>
                </a:lnTo>
                <a:lnTo>
                  <a:pt x="0" y="351789"/>
                </a:lnTo>
                <a:lnTo>
                  <a:pt x="5079" y="351789"/>
                </a:lnTo>
                <a:lnTo>
                  <a:pt x="5079" y="350519"/>
                </a:lnTo>
                <a:close/>
              </a:path>
              <a:path w="44450" h="391160">
                <a:moveTo>
                  <a:pt x="44450" y="350519"/>
                </a:moveTo>
                <a:lnTo>
                  <a:pt x="40639" y="350519"/>
                </a:lnTo>
                <a:lnTo>
                  <a:pt x="40639" y="351789"/>
                </a:lnTo>
                <a:lnTo>
                  <a:pt x="44450" y="351789"/>
                </a:lnTo>
                <a:lnTo>
                  <a:pt x="44450" y="350519"/>
                </a:lnTo>
                <a:close/>
              </a:path>
              <a:path w="44450" h="391160">
                <a:moveTo>
                  <a:pt x="5079" y="346709"/>
                </a:moveTo>
                <a:lnTo>
                  <a:pt x="0" y="346709"/>
                </a:lnTo>
                <a:lnTo>
                  <a:pt x="0" y="349249"/>
                </a:lnTo>
                <a:lnTo>
                  <a:pt x="5079" y="349249"/>
                </a:lnTo>
                <a:lnTo>
                  <a:pt x="5079" y="346709"/>
                </a:lnTo>
                <a:close/>
              </a:path>
              <a:path w="44450" h="391160">
                <a:moveTo>
                  <a:pt x="44450" y="346709"/>
                </a:moveTo>
                <a:lnTo>
                  <a:pt x="40639" y="346709"/>
                </a:lnTo>
                <a:lnTo>
                  <a:pt x="40639" y="349249"/>
                </a:lnTo>
                <a:lnTo>
                  <a:pt x="44450" y="349249"/>
                </a:lnTo>
                <a:lnTo>
                  <a:pt x="44450" y="346709"/>
                </a:lnTo>
                <a:close/>
              </a:path>
              <a:path w="44450" h="391160">
                <a:moveTo>
                  <a:pt x="5079" y="344169"/>
                </a:moveTo>
                <a:lnTo>
                  <a:pt x="0" y="344169"/>
                </a:lnTo>
                <a:lnTo>
                  <a:pt x="0" y="345439"/>
                </a:lnTo>
                <a:lnTo>
                  <a:pt x="5079" y="345439"/>
                </a:lnTo>
                <a:lnTo>
                  <a:pt x="5079" y="344169"/>
                </a:lnTo>
                <a:close/>
              </a:path>
              <a:path w="44450" h="391160">
                <a:moveTo>
                  <a:pt x="44450" y="344169"/>
                </a:moveTo>
                <a:lnTo>
                  <a:pt x="40639" y="344169"/>
                </a:lnTo>
                <a:lnTo>
                  <a:pt x="40639" y="345439"/>
                </a:lnTo>
                <a:lnTo>
                  <a:pt x="44450" y="345439"/>
                </a:lnTo>
                <a:lnTo>
                  <a:pt x="44450" y="344169"/>
                </a:lnTo>
                <a:close/>
              </a:path>
              <a:path w="44450" h="391160">
                <a:moveTo>
                  <a:pt x="5079" y="340359"/>
                </a:moveTo>
                <a:lnTo>
                  <a:pt x="0" y="340359"/>
                </a:lnTo>
                <a:lnTo>
                  <a:pt x="0" y="342899"/>
                </a:lnTo>
                <a:lnTo>
                  <a:pt x="5079" y="342899"/>
                </a:lnTo>
                <a:lnTo>
                  <a:pt x="5079" y="340359"/>
                </a:lnTo>
                <a:close/>
              </a:path>
              <a:path w="44450" h="391160">
                <a:moveTo>
                  <a:pt x="44450" y="340359"/>
                </a:moveTo>
                <a:lnTo>
                  <a:pt x="40639" y="340359"/>
                </a:lnTo>
                <a:lnTo>
                  <a:pt x="40639" y="342899"/>
                </a:lnTo>
                <a:lnTo>
                  <a:pt x="44450" y="342899"/>
                </a:lnTo>
                <a:lnTo>
                  <a:pt x="44450" y="340359"/>
                </a:lnTo>
                <a:close/>
              </a:path>
              <a:path w="44450" h="391160">
                <a:moveTo>
                  <a:pt x="5079" y="337819"/>
                </a:moveTo>
                <a:lnTo>
                  <a:pt x="0" y="337819"/>
                </a:lnTo>
                <a:lnTo>
                  <a:pt x="0" y="339089"/>
                </a:lnTo>
                <a:lnTo>
                  <a:pt x="5079" y="339089"/>
                </a:lnTo>
                <a:lnTo>
                  <a:pt x="5079" y="337819"/>
                </a:lnTo>
                <a:close/>
              </a:path>
              <a:path w="44450" h="391160">
                <a:moveTo>
                  <a:pt x="44450" y="337819"/>
                </a:moveTo>
                <a:lnTo>
                  <a:pt x="40639" y="337819"/>
                </a:lnTo>
                <a:lnTo>
                  <a:pt x="40639" y="339089"/>
                </a:lnTo>
                <a:lnTo>
                  <a:pt x="44450" y="339089"/>
                </a:lnTo>
                <a:lnTo>
                  <a:pt x="44450" y="337819"/>
                </a:lnTo>
                <a:close/>
              </a:path>
              <a:path w="44450" h="391160">
                <a:moveTo>
                  <a:pt x="5079" y="334009"/>
                </a:moveTo>
                <a:lnTo>
                  <a:pt x="0" y="334009"/>
                </a:lnTo>
                <a:lnTo>
                  <a:pt x="0" y="336549"/>
                </a:lnTo>
                <a:lnTo>
                  <a:pt x="5079" y="336549"/>
                </a:lnTo>
                <a:lnTo>
                  <a:pt x="5079" y="334009"/>
                </a:lnTo>
                <a:close/>
              </a:path>
              <a:path w="44450" h="391160">
                <a:moveTo>
                  <a:pt x="44450" y="334009"/>
                </a:moveTo>
                <a:lnTo>
                  <a:pt x="40639" y="334009"/>
                </a:lnTo>
                <a:lnTo>
                  <a:pt x="40639" y="336549"/>
                </a:lnTo>
                <a:lnTo>
                  <a:pt x="44450" y="336549"/>
                </a:lnTo>
                <a:lnTo>
                  <a:pt x="44450" y="334009"/>
                </a:lnTo>
                <a:close/>
              </a:path>
              <a:path w="44450" h="391160">
                <a:moveTo>
                  <a:pt x="5079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5079" y="332739"/>
                </a:lnTo>
                <a:lnTo>
                  <a:pt x="5079" y="331469"/>
                </a:lnTo>
                <a:close/>
              </a:path>
              <a:path w="44450" h="391160">
                <a:moveTo>
                  <a:pt x="44450" y="331469"/>
                </a:moveTo>
                <a:lnTo>
                  <a:pt x="40639" y="331469"/>
                </a:lnTo>
                <a:lnTo>
                  <a:pt x="40639" y="332739"/>
                </a:lnTo>
                <a:lnTo>
                  <a:pt x="44450" y="332739"/>
                </a:lnTo>
                <a:lnTo>
                  <a:pt x="44450" y="331469"/>
                </a:lnTo>
                <a:close/>
              </a:path>
              <a:path w="44450" h="391160">
                <a:moveTo>
                  <a:pt x="5079" y="327659"/>
                </a:moveTo>
                <a:lnTo>
                  <a:pt x="0" y="327659"/>
                </a:lnTo>
                <a:lnTo>
                  <a:pt x="0" y="330199"/>
                </a:lnTo>
                <a:lnTo>
                  <a:pt x="5079" y="330199"/>
                </a:lnTo>
                <a:lnTo>
                  <a:pt x="5079" y="327659"/>
                </a:lnTo>
                <a:close/>
              </a:path>
              <a:path w="44450" h="391160">
                <a:moveTo>
                  <a:pt x="44450" y="327659"/>
                </a:moveTo>
                <a:lnTo>
                  <a:pt x="40639" y="327659"/>
                </a:lnTo>
                <a:lnTo>
                  <a:pt x="40639" y="330199"/>
                </a:lnTo>
                <a:lnTo>
                  <a:pt x="44450" y="330199"/>
                </a:lnTo>
                <a:lnTo>
                  <a:pt x="44450" y="327659"/>
                </a:lnTo>
                <a:close/>
              </a:path>
              <a:path w="44450" h="391160">
                <a:moveTo>
                  <a:pt x="5079" y="325119"/>
                </a:moveTo>
                <a:lnTo>
                  <a:pt x="0" y="325119"/>
                </a:lnTo>
                <a:lnTo>
                  <a:pt x="0" y="326389"/>
                </a:lnTo>
                <a:lnTo>
                  <a:pt x="5079" y="326389"/>
                </a:lnTo>
                <a:lnTo>
                  <a:pt x="5079" y="325119"/>
                </a:lnTo>
                <a:close/>
              </a:path>
              <a:path w="44450" h="391160">
                <a:moveTo>
                  <a:pt x="44450" y="325119"/>
                </a:moveTo>
                <a:lnTo>
                  <a:pt x="40639" y="325119"/>
                </a:lnTo>
                <a:lnTo>
                  <a:pt x="40639" y="326389"/>
                </a:lnTo>
                <a:lnTo>
                  <a:pt x="44450" y="326389"/>
                </a:lnTo>
                <a:lnTo>
                  <a:pt x="44450" y="325119"/>
                </a:lnTo>
                <a:close/>
              </a:path>
              <a:path w="44450" h="391160">
                <a:moveTo>
                  <a:pt x="5079" y="321309"/>
                </a:moveTo>
                <a:lnTo>
                  <a:pt x="0" y="321309"/>
                </a:lnTo>
                <a:lnTo>
                  <a:pt x="0" y="323849"/>
                </a:lnTo>
                <a:lnTo>
                  <a:pt x="5079" y="323849"/>
                </a:lnTo>
                <a:lnTo>
                  <a:pt x="5079" y="321309"/>
                </a:lnTo>
                <a:close/>
              </a:path>
              <a:path w="44450" h="391160">
                <a:moveTo>
                  <a:pt x="44450" y="321309"/>
                </a:moveTo>
                <a:lnTo>
                  <a:pt x="40639" y="321309"/>
                </a:lnTo>
                <a:lnTo>
                  <a:pt x="40639" y="323849"/>
                </a:lnTo>
                <a:lnTo>
                  <a:pt x="44450" y="323849"/>
                </a:lnTo>
                <a:lnTo>
                  <a:pt x="44450" y="321309"/>
                </a:lnTo>
                <a:close/>
              </a:path>
              <a:path w="44450" h="391160">
                <a:moveTo>
                  <a:pt x="5079" y="318769"/>
                </a:moveTo>
                <a:lnTo>
                  <a:pt x="0" y="318769"/>
                </a:lnTo>
                <a:lnTo>
                  <a:pt x="0" y="320039"/>
                </a:lnTo>
                <a:lnTo>
                  <a:pt x="5079" y="320039"/>
                </a:lnTo>
                <a:lnTo>
                  <a:pt x="5079" y="318769"/>
                </a:lnTo>
                <a:close/>
              </a:path>
              <a:path w="44450" h="391160">
                <a:moveTo>
                  <a:pt x="44450" y="318769"/>
                </a:moveTo>
                <a:lnTo>
                  <a:pt x="40639" y="318769"/>
                </a:lnTo>
                <a:lnTo>
                  <a:pt x="40639" y="320039"/>
                </a:lnTo>
                <a:lnTo>
                  <a:pt x="44450" y="320039"/>
                </a:lnTo>
                <a:lnTo>
                  <a:pt x="44450" y="318769"/>
                </a:lnTo>
                <a:close/>
              </a:path>
              <a:path w="44450" h="391160">
                <a:moveTo>
                  <a:pt x="5079" y="314959"/>
                </a:moveTo>
                <a:lnTo>
                  <a:pt x="0" y="314959"/>
                </a:lnTo>
                <a:lnTo>
                  <a:pt x="0" y="317499"/>
                </a:lnTo>
                <a:lnTo>
                  <a:pt x="5079" y="317499"/>
                </a:lnTo>
                <a:lnTo>
                  <a:pt x="5079" y="314959"/>
                </a:lnTo>
                <a:close/>
              </a:path>
              <a:path w="44450" h="391160">
                <a:moveTo>
                  <a:pt x="44450" y="314959"/>
                </a:moveTo>
                <a:lnTo>
                  <a:pt x="40639" y="314959"/>
                </a:lnTo>
                <a:lnTo>
                  <a:pt x="40639" y="317499"/>
                </a:lnTo>
                <a:lnTo>
                  <a:pt x="44450" y="317499"/>
                </a:lnTo>
                <a:lnTo>
                  <a:pt x="44450" y="314959"/>
                </a:lnTo>
                <a:close/>
              </a:path>
              <a:path w="44450" h="391160">
                <a:moveTo>
                  <a:pt x="5079" y="312419"/>
                </a:moveTo>
                <a:lnTo>
                  <a:pt x="0" y="312419"/>
                </a:lnTo>
                <a:lnTo>
                  <a:pt x="0" y="313689"/>
                </a:lnTo>
                <a:lnTo>
                  <a:pt x="5079" y="313689"/>
                </a:lnTo>
                <a:lnTo>
                  <a:pt x="5079" y="312419"/>
                </a:lnTo>
                <a:close/>
              </a:path>
              <a:path w="44450" h="391160">
                <a:moveTo>
                  <a:pt x="44450" y="312419"/>
                </a:moveTo>
                <a:lnTo>
                  <a:pt x="40639" y="312419"/>
                </a:lnTo>
                <a:lnTo>
                  <a:pt x="40639" y="313689"/>
                </a:lnTo>
                <a:lnTo>
                  <a:pt x="44450" y="313689"/>
                </a:lnTo>
                <a:lnTo>
                  <a:pt x="44450" y="312419"/>
                </a:lnTo>
                <a:close/>
              </a:path>
              <a:path w="44450" h="391160">
                <a:moveTo>
                  <a:pt x="5079" y="308609"/>
                </a:moveTo>
                <a:lnTo>
                  <a:pt x="0" y="308609"/>
                </a:lnTo>
                <a:lnTo>
                  <a:pt x="0" y="311149"/>
                </a:lnTo>
                <a:lnTo>
                  <a:pt x="5079" y="311149"/>
                </a:lnTo>
                <a:lnTo>
                  <a:pt x="5079" y="308609"/>
                </a:lnTo>
                <a:close/>
              </a:path>
              <a:path w="44450" h="391160">
                <a:moveTo>
                  <a:pt x="44450" y="308609"/>
                </a:moveTo>
                <a:lnTo>
                  <a:pt x="40639" y="308609"/>
                </a:lnTo>
                <a:lnTo>
                  <a:pt x="40639" y="311149"/>
                </a:lnTo>
                <a:lnTo>
                  <a:pt x="44450" y="311149"/>
                </a:lnTo>
                <a:lnTo>
                  <a:pt x="44450" y="308609"/>
                </a:lnTo>
                <a:close/>
              </a:path>
              <a:path w="44450" h="391160">
                <a:moveTo>
                  <a:pt x="5079" y="303529"/>
                </a:moveTo>
                <a:lnTo>
                  <a:pt x="0" y="303529"/>
                </a:lnTo>
                <a:lnTo>
                  <a:pt x="0" y="307339"/>
                </a:lnTo>
                <a:lnTo>
                  <a:pt x="5079" y="307339"/>
                </a:lnTo>
                <a:lnTo>
                  <a:pt x="5079" y="303529"/>
                </a:lnTo>
                <a:close/>
              </a:path>
              <a:path w="44450" h="391160">
                <a:moveTo>
                  <a:pt x="44450" y="303529"/>
                </a:moveTo>
                <a:lnTo>
                  <a:pt x="40639" y="303529"/>
                </a:lnTo>
                <a:lnTo>
                  <a:pt x="40639" y="307339"/>
                </a:lnTo>
                <a:lnTo>
                  <a:pt x="44450" y="307339"/>
                </a:lnTo>
                <a:lnTo>
                  <a:pt x="44450" y="303529"/>
                </a:lnTo>
                <a:close/>
              </a:path>
            </a:pathLst>
          </a:custGeom>
          <a:solidFill>
            <a:srgbClr val="43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5" name="bk object 4975"/>
          <p:cNvSpPr/>
          <p:nvPr/>
        </p:nvSpPr>
        <p:spPr>
          <a:xfrm>
            <a:off x="5815329" y="3257677"/>
            <a:ext cx="35560" cy="149860"/>
          </a:xfrm>
          <a:custGeom>
            <a:avLst/>
            <a:gdLst/>
            <a:ahLst/>
            <a:cxnLst/>
            <a:rect l="l" t="t" r="r" b="b"/>
            <a:pathLst>
              <a:path w="35560" h="149860">
                <a:moveTo>
                  <a:pt x="2540" y="16510"/>
                </a:moveTo>
                <a:lnTo>
                  <a:pt x="0" y="16510"/>
                </a:lnTo>
                <a:lnTo>
                  <a:pt x="0" y="30352"/>
                </a:lnTo>
                <a:lnTo>
                  <a:pt x="2540" y="30352"/>
                </a:lnTo>
                <a:lnTo>
                  <a:pt x="2540" y="16510"/>
                </a:lnTo>
                <a:close/>
              </a:path>
              <a:path w="35560" h="149860">
                <a:moveTo>
                  <a:pt x="35560" y="16510"/>
                </a:moveTo>
                <a:lnTo>
                  <a:pt x="31750" y="16510"/>
                </a:lnTo>
                <a:lnTo>
                  <a:pt x="31750" y="30352"/>
                </a:lnTo>
                <a:lnTo>
                  <a:pt x="35560" y="30352"/>
                </a:lnTo>
                <a:lnTo>
                  <a:pt x="35560" y="16510"/>
                </a:lnTo>
                <a:close/>
              </a:path>
              <a:path w="35560" h="149860">
                <a:moveTo>
                  <a:pt x="2540" y="15239"/>
                </a:moveTo>
                <a:lnTo>
                  <a:pt x="0" y="15239"/>
                </a:lnTo>
                <a:lnTo>
                  <a:pt x="0" y="16382"/>
                </a:lnTo>
                <a:lnTo>
                  <a:pt x="2540" y="16382"/>
                </a:lnTo>
                <a:lnTo>
                  <a:pt x="2540" y="15239"/>
                </a:lnTo>
                <a:close/>
              </a:path>
              <a:path w="35560" h="149860">
                <a:moveTo>
                  <a:pt x="35560" y="13969"/>
                </a:moveTo>
                <a:lnTo>
                  <a:pt x="31750" y="13969"/>
                </a:lnTo>
                <a:lnTo>
                  <a:pt x="31750" y="16382"/>
                </a:lnTo>
                <a:lnTo>
                  <a:pt x="35560" y="16382"/>
                </a:lnTo>
                <a:lnTo>
                  <a:pt x="35560" y="13969"/>
                </a:lnTo>
                <a:close/>
              </a:path>
              <a:path w="35560" h="149860">
                <a:moveTo>
                  <a:pt x="35560" y="10160"/>
                </a:moveTo>
                <a:lnTo>
                  <a:pt x="31750" y="10160"/>
                </a:lnTo>
                <a:lnTo>
                  <a:pt x="31750" y="13842"/>
                </a:lnTo>
                <a:lnTo>
                  <a:pt x="35560" y="13842"/>
                </a:lnTo>
                <a:lnTo>
                  <a:pt x="35560" y="10160"/>
                </a:lnTo>
                <a:close/>
              </a:path>
              <a:path w="35560" h="149860">
                <a:moveTo>
                  <a:pt x="35560" y="7619"/>
                </a:moveTo>
                <a:lnTo>
                  <a:pt x="31750" y="7619"/>
                </a:lnTo>
                <a:lnTo>
                  <a:pt x="31750" y="10032"/>
                </a:lnTo>
                <a:lnTo>
                  <a:pt x="35560" y="10032"/>
                </a:lnTo>
                <a:lnTo>
                  <a:pt x="35560" y="7619"/>
                </a:lnTo>
                <a:close/>
              </a:path>
              <a:path w="35560" h="149860">
                <a:moveTo>
                  <a:pt x="35560" y="3810"/>
                </a:moveTo>
                <a:lnTo>
                  <a:pt x="31750" y="3810"/>
                </a:lnTo>
                <a:lnTo>
                  <a:pt x="31750" y="7492"/>
                </a:lnTo>
                <a:lnTo>
                  <a:pt x="35560" y="7492"/>
                </a:lnTo>
                <a:lnTo>
                  <a:pt x="35560" y="3810"/>
                </a:lnTo>
                <a:close/>
              </a:path>
              <a:path w="35560" h="149860">
                <a:moveTo>
                  <a:pt x="33020" y="1142"/>
                </a:moveTo>
                <a:lnTo>
                  <a:pt x="31750" y="1142"/>
                </a:lnTo>
                <a:lnTo>
                  <a:pt x="31750" y="3682"/>
                </a:lnTo>
                <a:lnTo>
                  <a:pt x="35560" y="3682"/>
                </a:lnTo>
                <a:lnTo>
                  <a:pt x="35560" y="1269"/>
                </a:lnTo>
                <a:lnTo>
                  <a:pt x="33020" y="1269"/>
                </a:lnTo>
                <a:close/>
              </a:path>
              <a:path w="35560" h="149860">
                <a:moveTo>
                  <a:pt x="35560" y="0"/>
                </a:moveTo>
                <a:lnTo>
                  <a:pt x="33020" y="0"/>
                </a:lnTo>
                <a:lnTo>
                  <a:pt x="33020" y="1142"/>
                </a:lnTo>
                <a:lnTo>
                  <a:pt x="35560" y="1142"/>
                </a:lnTo>
                <a:lnTo>
                  <a:pt x="35560" y="0"/>
                </a:lnTo>
                <a:close/>
              </a:path>
              <a:path w="35560" h="149860">
                <a:moveTo>
                  <a:pt x="2540" y="30353"/>
                </a:moveTo>
                <a:lnTo>
                  <a:pt x="0" y="30353"/>
                </a:lnTo>
                <a:lnTo>
                  <a:pt x="0" y="68452"/>
                </a:lnTo>
                <a:lnTo>
                  <a:pt x="2540" y="68452"/>
                </a:lnTo>
                <a:lnTo>
                  <a:pt x="2540" y="30353"/>
                </a:lnTo>
                <a:close/>
              </a:path>
              <a:path w="35560" h="149860">
                <a:moveTo>
                  <a:pt x="35560" y="30353"/>
                </a:moveTo>
                <a:lnTo>
                  <a:pt x="31750" y="30353"/>
                </a:lnTo>
                <a:lnTo>
                  <a:pt x="31750" y="68452"/>
                </a:lnTo>
                <a:lnTo>
                  <a:pt x="35560" y="68452"/>
                </a:lnTo>
                <a:lnTo>
                  <a:pt x="35560" y="30353"/>
                </a:lnTo>
                <a:close/>
              </a:path>
              <a:path w="35560" h="149860">
                <a:moveTo>
                  <a:pt x="2540" y="148462"/>
                </a:moveTo>
                <a:lnTo>
                  <a:pt x="0" y="148462"/>
                </a:lnTo>
                <a:lnTo>
                  <a:pt x="0" y="149732"/>
                </a:lnTo>
                <a:lnTo>
                  <a:pt x="2540" y="149732"/>
                </a:lnTo>
                <a:lnTo>
                  <a:pt x="2540" y="148462"/>
                </a:lnTo>
                <a:close/>
              </a:path>
              <a:path w="35560" h="149860">
                <a:moveTo>
                  <a:pt x="2540" y="144652"/>
                </a:moveTo>
                <a:lnTo>
                  <a:pt x="0" y="144652"/>
                </a:lnTo>
                <a:lnTo>
                  <a:pt x="0" y="147192"/>
                </a:lnTo>
                <a:lnTo>
                  <a:pt x="2540" y="147192"/>
                </a:lnTo>
                <a:lnTo>
                  <a:pt x="2540" y="144652"/>
                </a:lnTo>
                <a:close/>
              </a:path>
              <a:path w="35560" h="149860">
                <a:moveTo>
                  <a:pt x="2540" y="142112"/>
                </a:moveTo>
                <a:lnTo>
                  <a:pt x="0" y="142112"/>
                </a:lnTo>
                <a:lnTo>
                  <a:pt x="0" y="143382"/>
                </a:lnTo>
                <a:lnTo>
                  <a:pt x="2540" y="143382"/>
                </a:lnTo>
                <a:lnTo>
                  <a:pt x="2540" y="142112"/>
                </a:lnTo>
                <a:close/>
              </a:path>
              <a:path w="35560" h="149860">
                <a:moveTo>
                  <a:pt x="2540" y="138302"/>
                </a:moveTo>
                <a:lnTo>
                  <a:pt x="0" y="138302"/>
                </a:lnTo>
                <a:lnTo>
                  <a:pt x="0" y="140842"/>
                </a:lnTo>
                <a:lnTo>
                  <a:pt x="2540" y="140842"/>
                </a:lnTo>
                <a:lnTo>
                  <a:pt x="2540" y="138302"/>
                </a:lnTo>
                <a:close/>
              </a:path>
              <a:path w="35560" h="149860">
                <a:moveTo>
                  <a:pt x="2540" y="135762"/>
                </a:moveTo>
                <a:lnTo>
                  <a:pt x="0" y="135762"/>
                </a:lnTo>
                <a:lnTo>
                  <a:pt x="0" y="137032"/>
                </a:lnTo>
                <a:lnTo>
                  <a:pt x="2540" y="137032"/>
                </a:lnTo>
                <a:lnTo>
                  <a:pt x="2540" y="135762"/>
                </a:lnTo>
                <a:close/>
              </a:path>
              <a:path w="35560" h="149860">
                <a:moveTo>
                  <a:pt x="2540" y="131952"/>
                </a:moveTo>
                <a:lnTo>
                  <a:pt x="0" y="131952"/>
                </a:lnTo>
                <a:lnTo>
                  <a:pt x="0" y="134492"/>
                </a:lnTo>
                <a:lnTo>
                  <a:pt x="2540" y="134492"/>
                </a:lnTo>
                <a:lnTo>
                  <a:pt x="2540" y="131952"/>
                </a:lnTo>
                <a:close/>
              </a:path>
              <a:path w="35560" h="149860">
                <a:moveTo>
                  <a:pt x="2540" y="129412"/>
                </a:moveTo>
                <a:lnTo>
                  <a:pt x="0" y="129412"/>
                </a:lnTo>
                <a:lnTo>
                  <a:pt x="0" y="130682"/>
                </a:lnTo>
                <a:lnTo>
                  <a:pt x="2540" y="130682"/>
                </a:lnTo>
                <a:lnTo>
                  <a:pt x="2540" y="129412"/>
                </a:lnTo>
                <a:close/>
              </a:path>
              <a:path w="35560" h="149860">
                <a:moveTo>
                  <a:pt x="2540" y="125602"/>
                </a:moveTo>
                <a:lnTo>
                  <a:pt x="0" y="125602"/>
                </a:lnTo>
                <a:lnTo>
                  <a:pt x="0" y="128142"/>
                </a:lnTo>
                <a:lnTo>
                  <a:pt x="2540" y="128142"/>
                </a:lnTo>
                <a:lnTo>
                  <a:pt x="2540" y="125602"/>
                </a:lnTo>
                <a:close/>
              </a:path>
              <a:path w="35560" h="149860">
                <a:moveTo>
                  <a:pt x="33020" y="125602"/>
                </a:moveTo>
                <a:lnTo>
                  <a:pt x="31750" y="125602"/>
                </a:lnTo>
                <a:lnTo>
                  <a:pt x="31750" y="128142"/>
                </a:lnTo>
                <a:lnTo>
                  <a:pt x="33020" y="128142"/>
                </a:lnTo>
                <a:lnTo>
                  <a:pt x="33020" y="125602"/>
                </a:lnTo>
                <a:close/>
              </a:path>
              <a:path w="35560" h="149860">
                <a:moveTo>
                  <a:pt x="35560" y="123062"/>
                </a:moveTo>
                <a:lnTo>
                  <a:pt x="31750" y="123062"/>
                </a:lnTo>
                <a:lnTo>
                  <a:pt x="31750" y="124332"/>
                </a:lnTo>
                <a:lnTo>
                  <a:pt x="34290" y="124332"/>
                </a:lnTo>
                <a:lnTo>
                  <a:pt x="34290" y="125602"/>
                </a:lnTo>
                <a:lnTo>
                  <a:pt x="35560" y="125602"/>
                </a:lnTo>
                <a:lnTo>
                  <a:pt x="35560" y="123062"/>
                </a:lnTo>
                <a:close/>
              </a:path>
              <a:path w="35560" h="149860">
                <a:moveTo>
                  <a:pt x="2540" y="123062"/>
                </a:moveTo>
                <a:lnTo>
                  <a:pt x="0" y="123062"/>
                </a:lnTo>
                <a:lnTo>
                  <a:pt x="0" y="124332"/>
                </a:lnTo>
                <a:lnTo>
                  <a:pt x="2540" y="124332"/>
                </a:lnTo>
                <a:lnTo>
                  <a:pt x="2540" y="123062"/>
                </a:lnTo>
                <a:close/>
              </a:path>
              <a:path w="35560" h="149860">
                <a:moveTo>
                  <a:pt x="2540" y="119252"/>
                </a:moveTo>
                <a:lnTo>
                  <a:pt x="0" y="119252"/>
                </a:lnTo>
                <a:lnTo>
                  <a:pt x="0" y="121792"/>
                </a:lnTo>
                <a:lnTo>
                  <a:pt x="2540" y="121792"/>
                </a:lnTo>
                <a:lnTo>
                  <a:pt x="2540" y="119252"/>
                </a:lnTo>
                <a:close/>
              </a:path>
              <a:path w="35560" h="149860">
                <a:moveTo>
                  <a:pt x="35560" y="119252"/>
                </a:moveTo>
                <a:lnTo>
                  <a:pt x="31750" y="119252"/>
                </a:lnTo>
                <a:lnTo>
                  <a:pt x="31750" y="121792"/>
                </a:lnTo>
                <a:lnTo>
                  <a:pt x="35560" y="121792"/>
                </a:lnTo>
                <a:lnTo>
                  <a:pt x="35560" y="119252"/>
                </a:lnTo>
                <a:close/>
              </a:path>
              <a:path w="35560" h="149860">
                <a:moveTo>
                  <a:pt x="2540" y="116712"/>
                </a:moveTo>
                <a:lnTo>
                  <a:pt x="0" y="116712"/>
                </a:lnTo>
                <a:lnTo>
                  <a:pt x="0" y="117982"/>
                </a:lnTo>
                <a:lnTo>
                  <a:pt x="2540" y="117982"/>
                </a:lnTo>
                <a:lnTo>
                  <a:pt x="2540" y="116712"/>
                </a:lnTo>
                <a:close/>
              </a:path>
              <a:path w="35560" h="149860">
                <a:moveTo>
                  <a:pt x="35560" y="116712"/>
                </a:moveTo>
                <a:lnTo>
                  <a:pt x="31750" y="116712"/>
                </a:lnTo>
                <a:lnTo>
                  <a:pt x="31750" y="117982"/>
                </a:lnTo>
                <a:lnTo>
                  <a:pt x="35560" y="117982"/>
                </a:lnTo>
                <a:lnTo>
                  <a:pt x="35560" y="116712"/>
                </a:lnTo>
                <a:close/>
              </a:path>
              <a:path w="35560" h="149860">
                <a:moveTo>
                  <a:pt x="2540" y="112902"/>
                </a:moveTo>
                <a:lnTo>
                  <a:pt x="0" y="112902"/>
                </a:lnTo>
                <a:lnTo>
                  <a:pt x="0" y="115442"/>
                </a:lnTo>
                <a:lnTo>
                  <a:pt x="2540" y="115442"/>
                </a:lnTo>
                <a:lnTo>
                  <a:pt x="2540" y="112902"/>
                </a:lnTo>
                <a:close/>
              </a:path>
              <a:path w="35560" h="149860">
                <a:moveTo>
                  <a:pt x="35560" y="112902"/>
                </a:moveTo>
                <a:lnTo>
                  <a:pt x="31750" y="112902"/>
                </a:lnTo>
                <a:lnTo>
                  <a:pt x="31750" y="115442"/>
                </a:lnTo>
                <a:lnTo>
                  <a:pt x="35560" y="115442"/>
                </a:lnTo>
                <a:lnTo>
                  <a:pt x="35560" y="112902"/>
                </a:lnTo>
                <a:close/>
              </a:path>
              <a:path w="35560" h="149860">
                <a:moveTo>
                  <a:pt x="2540" y="110362"/>
                </a:moveTo>
                <a:lnTo>
                  <a:pt x="0" y="110362"/>
                </a:lnTo>
                <a:lnTo>
                  <a:pt x="0" y="111632"/>
                </a:lnTo>
                <a:lnTo>
                  <a:pt x="2540" y="111632"/>
                </a:lnTo>
                <a:lnTo>
                  <a:pt x="2540" y="110362"/>
                </a:lnTo>
                <a:close/>
              </a:path>
              <a:path w="35560" h="149860">
                <a:moveTo>
                  <a:pt x="35560" y="110362"/>
                </a:moveTo>
                <a:lnTo>
                  <a:pt x="31750" y="110362"/>
                </a:lnTo>
                <a:lnTo>
                  <a:pt x="31750" y="111632"/>
                </a:lnTo>
                <a:lnTo>
                  <a:pt x="35560" y="111632"/>
                </a:lnTo>
                <a:lnTo>
                  <a:pt x="35560" y="110362"/>
                </a:lnTo>
                <a:close/>
              </a:path>
              <a:path w="35560" h="149860">
                <a:moveTo>
                  <a:pt x="2540" y="106552"/>
                </a:moveTo>
                <a:lnTo>
                  <a:pt x="0" y="106552"/>
                </a:lnTo>
                <a:lnTo>
                  <a:pt x="0" y="109092"/>
                </a:lnTo>
                <a:lnTo>
                  <a:pt x="2540" y="109092"/>
                </a:lnTo>
                <a:lnTo>
                  <a:pt x="2540" y="106552"/>
                </a:lnTo>
                <a:close/>
              </a:path>
              <a:path w="35560" h="149860">
                <a:moveTo>
                  <a:pt x="35560" y="106552"/>
                </a:moveTo>
                <a:lnTo>
                  <a:pt x="31750" y="106552"/>
                </a:lnTo>
                <a:lnTo>
                  <a:pt x="31750" y="109092"/>
                </a:lnTo>
                <a:lnTo>
                  <a:pt x="35560" y="109092"/>
                </a:lnTo>
                <a:lnTo>
                  <a:pt x="35560" y="106552"/>
                </a:lnTo>
                <a:close/>
              </a:path>
              <a:path w="35560" h="149860">
                <a:moveTo>
                  <a:pt x="2540" y="104012"/>
                </a:moveTo>
                <a:lnTo>
                  <a:pt x="0" y="104012"/>
                </a:lnTo>
                <a:lnTo>
                  <a:pt x="0" y="105282"/>
                </a:lnTo>
                <a:lnTo>
                  <a:pt x="2540" y="105282"/>
                </a:lnTo>
                <a:lnTo>
                  <a:pt x="2540" y="104012"/>
                </a:lnTo>
                <a:close/>
              </a:path>
              <a:path w="35560" h="149860">
                <a:moveTo>
                  <a:pt x="35560" y="104012"/>
                </a:moveTo>
                <a:lnTo>
                  <a:pt x="31750" y="104012"/>
                </a:lnTo>
                <a:lnTo>
                  <a:pt x="31750" y="105282"/>
                </a:lnTo>
                <a:lnTo>
                  <a:pt x="35560" y="105282"/>
                </a:lnTo>
                <a:lnTo>
                  <a:pt x="35560" y="104012"/>
                </a:lnTo>
                <a:close/>
              </a:path>
              <a:path w="35560" h="149860">
                <a:moveTo>
                  <a:pt x="2540" y="100202"/>
                </a:moveTo>
                <a:lnTo>
                  <a:pt x="0" y="100202"/>
                </a:lnTo>
                <a:lnTo>
                  <a:pt x="0" y="102742"/>
                </a:lnTo>
                <a:lnTo>
                  <a:pt x="2540" y="102742"/>
                </a:lnTo>
                <a:lnTo>
                  <a:pt x="2540" y="100202"/>
                </a:lnTo>
                <a:close/>
              </a:path>
              <a:path w="35560" h="149860">
                <a:moveTo>
                  <a:pt x="35560" y="100202"/>
                </a:moveTo>
                <a:lnTo>
                  <a:pt x="31750" y="100202"/>
                </a:lnTo>
                <a:lnTo>
                  <a:pt x="31750" y="102742"/>
                </a:lnTo>
                <a:lnTo>
                  <a:pt x="35560" y="102742"/>
                </a:lnTo>
                <a:lnTo>
                  <a:pt x="35560" y="100202"/>
                </a:lnTo>
                <a:close/>
              </a:path>
              <a:path w="35560" h="149860">
                <a:moveTo>
                  <a:pt x="2540" y="97662"/>
                </a:moveTo>
                <a:lnTo>
                  <a:pt x="0" y="97662"/>
                </a:lnTo>
                <a:lnTo>
                  <a:pt x="0" y="98932"/>
                </a:lnTo>
                <a:lnTo>
                  <a:pt x="2540" y="98932"/>
                </a:lnTo>
                <a:lnTo>
                  <a:pt x="2540" y="97662"/>
                </a:lnTo>
                <a:close/>
              </a:path>
              <a:path w="35560" h="149860">
                <a:moveTo>
                  <a:pt x="35560" y="97662"/>
                </a:moveTo>
                <a:lnTo>
                  <a:pt x="31750" y="97662"/>
                </a:lnTo>
                <a:lnTo>
                  <a:pt x="31750" y="98932"/>
                </a:lnTo>
                <a:lnTo>
                  <a:pt x="35560" y="98932"/>
                </a:lnTo>
                <a:lnTo>
                  <a:pt x="35560" y="97662"/>
                </a:lnTo>
                <a:close/>
              </a:path>
              <a:path w="35560" h="149860">
                <a:moveTo>
                  <a:pt x="2540" y="93852"/>
                </a:moveTo>
                <a:lnTo>
                  <a:pt x="0" y="93852"/>
                </a:lnTo>
                <a:lnTo>
                  <a:pt x="0" y="96392"/>
                </a:lnTo>
                <a:lnTo>
                  <a:pt x="2540" y="96392"/>
                </a:lnTo>
                <a:lnTo>
                  <a:pt x="2540" y="93852"/>
                </a:lnTo>
                <a:close/>
              </a:path>
              <a:path w="35560" h="149860">
                <a:moveTo>
                  <a:pt x="35560" y="93852"/>
                </a:moveTo>
                <a:lnTo>
                  <a:pt x="31750" y="93852"/>
                </a:lnTo>
                <a:lnTo>
                  <a:pt x="31750" y="96392"/>
                </a:lnTo>
                <a:lnTo>
                  <a:pt x="35560" y="96392"/>
                </a:lnTo>
                <a:lnTo>
                  <a:pt x="35560" y="93852"/>
                </a:lnTo>
                <a:close/>
              </a:path>
              <a:path w="35560" h="149860">
                <a:moveTo>
                  <a:pt x="2540" y="91312"/>
                </a:moveTo>
                <a:lnTo>
                  <a:pt x="0" y="91312"/>
                </a:lnTo>
                <a:lnTo>
                  <a:pt x="0" y="92582"/>
                </a:lnTo>
                <a:lnTo>
                  <a:pt x="2540" y="92582"/>
                </a:lnTo>
                <a:lnTo>
                  <a:pt x="2540" y="91312"/>
                </a:lnTo>
                <a:close/>
              </a:path>
              <a:path w="35560" h="149860">
                <a:moveTo>
                  <a:pt x="35560" y="91312"/>
                </a:moveTo>
                <a:lnTo>
                  <a:pt x="31750" y="91312"/>
                </a:lnTo>
                <a:lnTo>
                  <a:pt x="31750" y="92582"/>
                </a:lnTo>
                <a:lnTo>
                  <a:pt x="35560" y="92582"/>
                </a:lnTo>
                <a:lnTo>
                  <a:pt x="35560" y="91312"/>
                </a:lnTo>
                <a:close/>
              </a:path>
              <a:path w="35560" h="149860">
                <a:moveTo>
                  <a:pt x="2540" y="87502"/>
                </a:moveTo>
                <a:lnTo>
                  <a:pt x="0" y="87502"/>
                </a:lnTo>
                <a:lnTo>
                  <a:pt x="0" y="90042"/>
                </a:lnTo>
                <a:lnTo>
                  <a:pt x="2540" y="90042"/>
                </a:lnTo>
                <a:lnTo>
                  <a:pt x="2540" y="87502"/>
                </a:lnTo>
                <a:close/>
              </a:path>
              <a:path w="35560" h="149860">
                <a:moveTo>
                  <a:pt x="35560" y="87502"/>
                </a:moveTo>
                <a:lnTo>
                  <a:pt x="31750" y="87502"/>
                </a:lnTo>
                <a:lnTo>
                  <a:pt x="31750" y="90042"/>
                </a:lnTo>
                <a:lnTo>
                  <a:pt x="35560" y="90042"/>
                </a:lnTo>
                <a:lnTo>
                  <a:pt x="35560" y="87502"/>
                </a:lnTo>
                <a:close/>
              </a:path>
              <a:path w="35560" h="149860">
                <a:moveTo>
                  <a:pt x="2540" y="84962"/>
                </a:moveTo>
                <a:lnTo>
                  <a:pt x="0" y="84962"/>
                </a:lnTo>
                <a:lnTo>
                  <a:pt x="0" y="86232"/>
                </a:lnTo>
                <a:lnTo>
                  <a:pt x="2540" y="86232"/>
                </a:lnTo>
                <a:lnTo>
                  <a:pt x="2540" y="84962"/>
                </a:lnTo>
                <a:close/>
              </a:path>
              <a:path w="35560" h="149860">
                <a:moveTo>
                  <a:pt x="35560" y="84962"/>
                </a:moveTo>
                <a:lnTo>
                  <a:pt x="31750" y="84962"/>
                </a:lnTo>
                <a:lnTo>
                  <a:pt x="31750" y="86232"/>
                </a:lnTo>
                <a:lnTo>
                  <a:pt x="35560" y="86232"/>
                </a:lnTo>
                <a:lnTo>
                  <a:pt x="35560" y="84962"/>
                </a:lnTo>
                <a:close/>
              </a:path>
              <a:path w="35560" h="149860">
                <a:moveTo>
                  <a:pt x="2540" y="81152"/>
                </a:moveTo>
                <a:lnTo>
                  <a:pt x="0" y="81152"/>
                </a:lnTo>
                <a:lnTo>
                  <a:pt x="0" y="83692"/>
                </a:lnTo>
                <a:lnTo>
                  <a:pt x="2540" y="83692"/>
                </a:lnTo>
                <a:lnTo>
                  <a:pt x="2540" y="81152"/>
                </a:lnTo>
                <a:close/>
              </a:path>
              <a:path w="35560" h="149860">
                <a:moveTo>
                  <a:pt x="35560" y="81152"/>
                </a:moveTo>
                <a:lnTo>
                  <a:pt x="31750" y="81152"/>
                </a:lnTo>
                <a:lnTo>
                  <a:pt x="31750" y="83692"/>
                </a:lnTo>
                <a:lnTo>
                  <a:pt x="35560" y="83692"/>
                </a:lnTo>
                <a:lnTo>
                  <a:pt x="35560" y="81152"/>
                </a:lnTo>
                <a:close/>
              </a:path>
              <a:path w="35560" h="149860">
                <a:moveTo>
                  <a:pt x="2540" y="78612"/>
                </a:moveTo>
                <a:lnTo>
                  <a:pt x="0" y="78612"/>
                </a:lnTo>
                <a:lnTo>
                  <a:pt x="0" y="79882"/>
                </a:lnTo>
                <a:lnTo>
                  <a:pt x="2540" y="79882"/>
                </a:lnTo>
                <a:lnTo>
                  <a:pt x="2540" y="78612"/>
                </a:lnTo>
                <a:close/>
              </a:path>
              <a:path w="35560" h="149860">
                <a:moveTo>
                  <a:pt x="35560" y="78612"/>
                </a:moveTo>
                <a:lnTo>
                  <a:pt x="31750" y="78612"/>
                </a:lnTo>
                <a:lnTo>
                  <a:pt x="31750" y="79882"/>
                </a:lnTo>
                <a:lnTo>
                  <a:pt x="35560" y="79882"/>
                </a:lnTo>
                <a:lnTo>
                  <a:pt x="35560" y="78612"/>
                </a:lnTo>
                <a:close/>
              </a:path>
              <a:path w="35560" h="149860">
                <a:moveTo>
                  <a:pt x="2540" y="74802"/>
                </a:moveTo>
                <a:lnTo>
                  <a:pt x="0" y="74802"/>
                </a:lnTo>
                <a:lnTo>
                  <a:pt x="0" y="77342"/>
                </a:lnTo>
                <a:lnTo>
                  <a:pt x="2540" y="77342"/>
                </a:lnTo>
                <a:lnTo>
                  <a:pt x="2540" y="74802"/>
                </a:lnTo>
                <a:close/>
              </a:path>
              <a:path w="35560" h="149860">
                <a:moveTo>
                  <a:pt x="35560" y="74802"/>
                </a:moveTo>
                <a:lnTo>
                  <a:pt x="31750" y="74802"/>
                </a:lnTo>
                <a:lnTo>
                  <a:pt x="31750" y="77342"/>
                </a:lnTo>
                <a:lnTo>
                  <a:pt x="35560" y="77342"/>
                </a:lnTo>
                <a:lnTo>
                  <a:pt x="35560" y="74802"/>
                </a:lnTo>
                <a:close/>
              </a:path>
              <a:path w="35560" h="149860">
                <a:moveTo>
                  <a:pt x="2540" y="69723"/>
                </a:moveTo>
                <a:lnTo>
                  <a:pt x="0" y="69723"/>
                </a:lnTo>
                <a:lnTo>
                  <a:pt x="0" y="73532"/>
                </a:lnTo>
                <a:lnTo>
                  <a:pt x="2540" y="73532"/>
                </a:lnTo>
                <a:lnTo>
                  <a:pt x="2540" y="69723"/>
                </a:lnTo>
                <a:close/>
              </a:path>
              <a:path w="35560" h="149860">
                <a:moveTo>
                  <a:pt x="35560" y="69723"/>
                </a:moveTo>
                <a:lnTo>
                  <a:pt x="31750" y="69723"/>
                </a:lnTo>
                <a:lnTo>
                  <a:pt x="31750" y="73532"/>
                </a:lnTo>
                <a:lnTo>
                  <a:pt x="35560" y="73532"/>
                </a:lnTo>
                <a:lnTo>
                  <a:pt x="35560" y="69723"/>
                </a:lnTo>
                <a:close/>
              </a:path>
            </a:pathLst>
          </a:custGeom>
          <a:solidFill>
            <a:srgbClr val="4061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6" name="bk object 4976"/>
          <p:cNvSpPr/>
          <p:nvPr/>
        </p:nvSpPr>
        <p:spPr>
          <a:xfrm>
            <a:off x="5817870" y="3258820"/>
            <a:ext cx="29209" cy="149860"/>
          </a:xfrm>
          <a:custGeom>
            <a:avLst/>
            <a:gdLst/>
            <a:ahLst/>
            <a:cxnLst/>
            <a:rect l="l" t="t" r="r" b="b"/>
            <a:pathLst>
              <a:path w="29210" h="149860">
                <a:moveTo>
                  <a:pt x="3809" y="15367"/>
                </a:moveTo>
                <a:lnTo>
                  <a:pt x="0" y="15367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15367"/>
                </a:lnTo>
                <a:close/>
              </a:path>
              <a:path w="29210" h="149860">
                <a:moveTo>
                  <a:pt x="29209" y="15367"/>
                </a:moveTo>
                <a:lnTo>
                  <a:pt x="25400" y="15367"/>
                </a:lnTo>
                <a:lnTo>
                  <a:pt x="25400" y="29210"/>
                </a:lnTo>
                <a:lnTo>
                  <a:pt x="29209" y="29210"/>
                </a:lnTo>
                <a:lnTo>
                  <a:pt x="29209" y="15367"/>
                </a:lnTo>
                <a:close/>
              </a:path>
              <a:path w="29210" h="149860">
                <a:moveTo>
                  <a:pt x="3809" y="12700"/>
                </a:moveTo>
                <a:lnTo>
                  <a:pt x="2539" y="12700"/>
                </a:lnTo>
                <a:lnTo>
                  <a:pt x="2539" y="14097"/>
                </a:lnTo>
                <a:lnTo>
                  <a:pt x="0" y="14097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12700"/>
                </a:lnTo>
                <a:close/>
              </a:path>
              <a:path w="29210" h="149860">
                <a:moveTo>
                  <a:pt x="29209" y="12826"/>
                </a:moveTo>
                <a:lnTo>
                  <a:pt x="25400" y="12826"/>
                </a:lnTo>
                <a:lnTo>
                  <a:pt x="25400" y="15239"/>
                </a:lnTo>
                <a:lnTo>
                  <a:pt x="29209" y="15239"/>
                </a:lnTo>
                <a:lnTo>
                  <a:pt x="29209" y="12826"/>
                </a:lnTo>
                <a:close/>
              </a:path>
              <a:path w="29210" h="149860">
                <a:moveTo>
                  <a:pt x="29209" y="9017"/>
                </a:moveTo>
                <a:lnTo>
                  <a:pt x="25400" y="9017"/>
                </a:lnTo>
                <a:lnTo>
                  <a:pt x="25400" y="12700"/>
                </a:lnTo>
                <a:lnTo>
                  <a:pt x="29209" y="12700"/>
                </a:lnTo>
                <a:lnTo>
                  <a:pt x="29209" y="9017"/>
                </a:lnTo>
                <a:close/>
              </a:path>
              <a:path w="29210" h="149860">
                <a:moveTo>
                  <a:pt x="29209" y="6476"/>
                </a:moveTo>
                <a:lnTo>
                  <a:pt x="25400" y="6476"/>
                </a:lnTo>
                <a:lnTo>
                  <a:pt x="25400" y="8889"/>
                </a:lnTo>
                <a:lnTo>
                  <a:pt x="29209" y="8889"/>
                </a:lnTo>
                <a:lnTo>
                  <a:pt x="29209" y="6476"/>
                </a:lnTo>
                <a:close/>
              </a:path>
              <a:path w="29210" h="149860">
                <a:moveTo>
                  <a:pt x="26669" y="2539"/>
                </a:moveTo>
                <a:lnTo>
                  <a:pt x="25400" y="2539"/>
                </a:lnTo>
                <a:lnTo>
                  <a:pt x="25400" y="6350"/>
                </a:lnTo>
                <a:lnTo>
                  <a:pt x="29209" y="6350"/>
                </a:lnTo>
                <a:lnTo>
                  <a:pt x="29209" y="2667"/>
                </a:lnTo>
                <a:lnTo>
                  <a:pt x="26669" y="2667"/>
                </a:lnTo>
                <a:lnTo>
                  <a:pt x="26669" y="2539"/>
                </a:lnTo>
                <a:close/>
              </a:path>
              <a:path w="29210" h="149860">
                <a:moveTo>
                  <a:pt x="29209" y="0"/>
                </a:moveTo>
                <a:lnTo>
                  <a:pt x="27939" y="0"/>
                </a:lnTo>
                <a:lnTo>
                  <a:pt x="27939" y="1397"/>
                </a:lnTo>
                <a:lnTo>
                  <a:pt x="26669" y="1397"/>
                </a:lnTo>
                <a:lnTo>
                  <a:pt x="26669" y="2539"/>
                </a:lnTo>
                <a:lnTo>
                  <a:pt x="29209" y="2539"/>
                </a:lnTo>
                <a:lnTo>
                  <a:pt x="29209" y="0"/>
                </a:lnTo>
                <a:close/>
              </a:path>
              <a:path w="29210" h="149860">
                <a:moveTo>
                  <a:pt x="3809" y="29210"/>
                </a:moveTo>
                <a:lnTo>
                  <a:pt x="0" y="2921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29210"/>
                </a:lnTo>
                <a:close/>
              </a:path>
              <a:path w="29210" h="149860">
                <a:moveTo>
                  <a:pt x="29209" y="29210"/>
                </a:moveTo>
                <a:lnTo>
                  <a:pt x="25400" y="29210"/>
                </a:lnTo>
                <a:lnTo>
                  <a:pt x="25400" y="67310"/>
                </a:lnTo>
                <a:lnTo>
                  <a:pt x="29209" y="67310"/>
                </a:lnTo>
                <a:lnTo>
                  <a:pt x="29209" y="29210"/>
                </a:lnTo>
                <a:close/>
              </a:path>
              <a:path w="29210" h="149860">
                <a:moveTo>
                  <a:pt x="2539" y="147320"/>
                </a:moveTo>
                <a:lnTo>
                  <a:pt x="0" y="147320"/>
                </a:lnTo>
                <a:lnTo>
                  <a:pt x="0" y="149860"/>
                </a:lnTo>
                <a:lnTo>
                  <a:pt x="1269" y="149860"/>
                </a:lnTo>
                <a:lnTo>
                  <a:pt x="1269" y="148589"/>
                </a:lnTo>
                <a:lnTo>
                  <a:pt x="2539" y="148589"/>
                </a:lnTo>
                <a:lnTo>
                  <a:pt x="2539" y="147320"/>
                </a:lnTo>
                <a:close/>
              </a:path>
              <a:path w="29210" h="149860">
                <a:moveTo>
                  <a:pt x="3809" y="143510"/>
                </a:moveTo>
                <a:lnTo>
                  <a:pt x="0" y="143510"/>
                </a:lnTo>
                <a:lnTo>
                  <a:pt x="0" y="146050"/>
                </a:lnTo>
                <a:lnTo>
                  <a:pt x="2539" y="146050"/>
                </a:lnTo>
                <a:lnTo>
                  <a:pt x="2539" y="147320"/>
                </a:lnTo>
                <a:lnTo>
                  <a:pt x="3809" y="147320"/>
                </a:lnTo>
                <a:lnTo>
                  <a:pt x="3809" y="143510"/>
                </a:lnTo>
                <a:close/>
              </a:path>
              <a:path w="29210" h="149860">
                <a:moveTo>
                  <a:pt x="3809" y="140970"/>
                </a:moveTo>
                <a:lnTo>
                  <a:pt x="0" y="14097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40970"/>
                </a:lnTo>
                <a:close/>
              </a:path>
              <a:path w="29210" h="149860">
                <a:moveTo>
                  <a:pt x="3809" y="137160"/>
                </a:moveTo>
                <a:lnTo>
                  <a:pt x="0" y="137160"/>
                </a:lnTo>
                <a:lnTo>
                  <a:pt x="0" y="139700"/>
                </a:lnTo>
                <a:lnTo>
                  <a:pt x="3809" y="139700"/>
                </a:lnTo>
                <a:lnTo>
                  <a:pt x="3809" y="137160"/>
                </a:lnTo>
                <a:close/>
              </a:path>
              <a:path w="29210" h="149860">
                <a:moveTo>
                  <a:pt x="3809" y="134620"/>
                </a:moveTo>
                <a:lnTo>
                  <a:pt x="0" y="13462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4620"/>
                </a:lnTo>
                <a:close/>
              </a:path>
              <a:path w="29210" h="149860">
                <a:moveTo>
                  <a:pt x="3809" y="130810"/>
                </a:moveTo>
                <a:lnTo>
                  <a:pt x="0" y="130810"/>
                </a:lnTo>
                <a:lnTo>
                  <a:pt x="0" y="133350"/>
                </a:lnTo>
                <a:lnTo>
                  <a:pt x="3809" y="133350"/>
                </a:lnTo>
                <a:lnTo>
                  <a:pt x="3809" y="130810"/>
                </a:lnTo>
                <a:close/>
              </a:path>
              <a:path w="29210" h="149860">
                <a:moveTo>
                  <a:pt x="3809" y="128270"/>
                </a:moveTo>
                <a:lnTo>
                  <a:pt x="0" y="12827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8270"/>
                </a:lnTo>
                <a:close/>
              </a:path>
              <a:path w="29210" h="149860">
                <a:moveTo>
                  <a:pt x="26669" y="128270"/>
                </a:moveTo>
                <a:lnTo>
                  <a:pt x="25400" y="128270"/>
                </a:lnTo>
                <a:lnTo>
                  <a:pt x="25400" y="129539"/>
                </a:lnTo>
                <a:lnTo>
                  <a:pt x="26669" y="129539"/>
                </a:lnTo>
                <a:lnTo>
                  <a:pt x="26669" y="128270"/>
                </a:lnTo>
                <a:close/>
              </a:path>
              <a:path w="29210" h="149860">
                <a:moveTo>
                  <a:pt x="27939" y="127000"/>
                </a:moveTo>
                <a:lnTo>
                  <a:pt x="26669" y="127000"/>
                </a:lnTo>
                <a:lnTo>
                  <a:pt x="26669" y="128270"/>
                </a:lnTo>
                <a:lnTo>
                  <a:pt x="27939" y="128270"/>
                </a:lnTo>
                <a:lnTo>
                  <a:pt x="27939" y="127000"/>
                </a:lnTo>
                <a:close/>
              </a:path>
              <a:path w="29210" h="149860">
                <a:moveTo>
                  <a:pt x="3809" y="124460"/>
                </a:moveTo>
                <a:lnTo>
                  <a:pt x="0" y="124460"/>
                </a:lnTo>
                <a:lnTo>
                  <a:pt x="0" y="127000"/>
                </a:lnTo>
                <a:lnTo>
                  <a:pt x="3809" y="127000"/>
                </a:lnTo>
                <a:lnTo>
                  <a:pt x="3809" y="124460"/>
                </a:lnTo>
                <a:close/>
              </a:path>
              <a:path w="29210" h="149860">
                <a:moveTo>
                  <a:pt x="29209" y="124460"/>
                </a:moveTo>
                <a:lnTo>
                  <a:pt x="25400" y="124460"/>
                </a:lnTo>
                <a:lnTo>
                  <a:pt x="25400" y="127000"/>
                </a:lnTo>
                <a:lnTo>
                  <a:pt x="29209" y="127000"/>
                </a:lnTo>
                <a:lnTo>
                  <a:pt x="29209" y="124460"/>
                </a:lnTo>
                <a:close/>
              </a:path>
              <a:path w="29210" h="149860">
                <a:moveTo>
                  <a:pt x="3809" y="121920"/>
                </a:moveTo>
                <a:lnTo>
                  <a:pt x="0" y="12192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21920"/>
                </a:lnTo>
                <a:close/>
              </a:path>
              <a:path w="29210" h="149860">
                <a:moveTo>
                  <a:pt x="29209" y="121920"/>
                </a:moveTo>
                <a:lnTo>
                  <a:pt x="25400" y="121920"/>
                </a:lnTo>
                <a:lnTo>
                  <a:pt x="25400" y="123189"/>
                </a:lnTo>
                <a:lnTo>
                  <a:pt x="29209" y="123189"/>
                </a:lnTo>
                <a:lnTo>
                  <a:pt x="29209" y="121920"/>
                </a:lnTo>
                <a:close/>
              </a:path>
              <a:path w="29210" h="149860">
                <a:moveTo>
                  <a:pt x="3809" y="118110"/>
                </a:moveTo>
                <a:lnTo>
                  <a:pt x="0" y="118110"/>
                </a:lnTo>
                <a:lnTo>
                  <a:pt x="0" y="120650"/>
                </a:lnTo>
                <a:lnTo>
                  <a:pt x="3809" y="120650"/>
                </a:lnTo>
                <a:lnTo>
                  <a:pt x="3809" y="118110"/>
                </a:lnTo>
                <a:close/>
              </a:path>
              <a:path w="29210" h="149860">
                <a:moveTo>
                  <a:pt x="29209" y="118110"/>
                </a:moveTo>
                <a:lnTo>
                  <a:pt x="25400" y="118110"/>
                </a:lnTo>
                <a:lnTo>
                  <a:pt x="25400" y="120650"/>
                </a:lnTo>
                <a:lnTo>
                  <a:pt x="29209" y="120650"/>
                </a:lnTo>
                <a:lnTo>
                  <a:pt x="29209" y="118110"/>
                </a:lnTo>
                <a:close/>
              </a:path>
              <a:path w="29210" h="149860">
                <a:moveTo>
                  <a:pt x="3809" y="115570"/>
                </a:moveTo>
                <a:lnTo>
                  <a:pt x="0" y="11557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5570"/>
                </a:lnTo>
                <a:close/>
              </a:path>
              <a:path w="29210" h="149860">
                <a:moveTo>
                  <a:pt x="29209" y="115570"/>
                </a:moveTo>
                <a:lnTo>
                  <a:pt x="25400" y="115570"/>
                </a:lnTo>
                <a:lnTo>
                  <a:pt x="25400" y="116839"/>
                </a:lnTo>
                <a:lnTo>
                  <a:pt x="29209" y="116839"/>
                </a:lnTo>
                <a:lnTo>
                  <a:pt x="29209" y="115570"/>
                </a:lnTo>
                <a:close/>
              </a:path>
              <a:path w="29210" h="149860">
                <a:moveTo>
                  <a:pt x="3809" y="111760"/>
                </a:moveTo>
                <a:lnTo>
                  <a:pt x="0" y="111760"/>
                </a:lnTo>
                <a:lnTo>
                  <a:pt x="0" y="114300"/>
                </a:lnTo>
                <a:lnTo>
                  <a:pt x="3809" y="114300"/>
                </a:lnTo>
                <a:lnTo>
                  <a:pt x="3809" y="111760"/>
                </a:lnTo>
                <a:close/>
              </a:path>
              <a:path w="29210" h="149860">
                <a:moveTo>
                  <a:pt x="29209" y="111760"/>
                </a:moveTo>
                <a:lnTo>
                  <a:pt x="25400" y="111760"/>
                </a:lnTo>
                <a:lnTo>
                  <a:pt x="25400" y="114300"/>
                </a:lnTo>
                <a:lnTo>
                  <a:pt x="29209" y="114300"/>
                </a:lnTo>
                <a:lnTo>
                  <a:pt x="29209" y="111760"/>
                </a:lnTo>
                <a:close/>
              </a:path>
              <a:path w="29210" h="149860">
                <a:moveTo>
                  <a:pt x="3809" y="109220"/>
                </a:moveTo>
                <a:lnTo>
                  <a:pt x="0" y="10922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9220"/>
                </a:lnTo>
                <a:close/>
              </a:path>
              <a:path w="29210" h="149860">
                <a:moveTo>
                  <a:pt x="29209" y="109220"/>
                </a:moveTo>
                <a:lnTo>
                  <a:pt x="25400" y="109220"/>
                </a:lnTo>
                <a:lnTo>
                  <a:pt x="25400" y="110489"/>
                </a:lnTo>
                <a:lnTo>
                  <a:pt x="29209" y="110489"/>
                </a:lnTo>
                <a:lnTo>
                  <a:pt x="29209" y="109220"/>
                </a:lnTo>
                <a:close/>
              </a:path>
              <a:path w="29210" h="149860">
                <a:moveTo>
                  <a:pt x="3809" y="105410"/>
                </a:moveTo>
                <a:lnTo>
                  <a:pt x="0" y="105410"/>
                </a:lnTo>
                <a:lnTo>
                  <a:pt x="0" y="107950"/>
                </a:lnTo>
                <a:lnTo>
                  <a:pt x="3809" y="107950"/>
                </a:lnTo>
                <a:lnTo>
                  <a:pt x="3809" y="105410"/>
                </a:lnTo>
                <a:close/>
              </a:path>
              <a:path w="29210" h="149860">
                <a:moveTo>
                  <a:pt x="29209" y="105410"/>
                </a:moveTo>
                <a:lnTo>
                  <a:pt x="25400" y="105410"/>
                </a:lnTo>
                <a:lnTo>
                  <a:pt x="25400" y="107950"/>
                </a:lnTo>
                <a:lnTo>
                  <a:pt x="29209" y="107950"/>
                </a:lnTo>
                <a:lnTo>
                  <a:pt x="29209" y="105410"/>
                </a:lnTo>
                <a:close/>
              </a:path>
              <a:path w="29210" h="149860">
                <a:moveTo>
                  <a:pt x="3809" y="102870"/>
                </a:moveTo>
                <a:lnTo>
                  <a:pt x="0" y="10287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102870"/>
                </a:lnTo>
                <a:close/>
              </a:path>
              <a:path w="29210" h="149860">
                <a:moveTo>
                  <a:pt x="29209" y="102870"/>
                </a:moveTo>
                <a:lnTo>
                  <a:pt x="25400" y="102870"/>
                </a:lnTo>
                <a:lnTo>
                  <a:pt x="25400" y="104139"/>
                </a:lnTo>
                <a:lnTo>
                  <a:pt x="29209" y="104139"/>
                </a:lnTo>
                <a:lnTo>
                  <a:pt x="29209" y="102870"/>
                </a:lnTo>
                <a:close/>
              </a:path>
              <a:path w="29210" h="149860">
                <a:moveTo>
                  <a:pt x="3809" y="99060"/>
                </a:moveTo>
                <a:lnTo>
                  <a:pt x="0" y="99060"/>
                </a:lnTo>
                <a:lnTo>
                  <a:pt x="0" y="101600"/>
                </a:lnTo>
                <a:lnTo>
                  <a:pt x="3809" y="101600"/>
                </a:lnTo>
                <a:lnTo>
                  <a:pt x="3809" y="99060"/>
                </a:lnTo>
                <a:close/>
              </a:path>
              <a:path w="29210" h="149860">
                <a:moveTo>
                  <a:pt x="29209" y="99060"/>
                </a:moveTo>
                <a:lnTo>
                  <a:pt x="25400" y="99060"/>
                </a:lnTo>
                <a:lnTo>
                  <a:pt x="25400" y="101600"/>
                </a:lnTo>
                <a:lnTo>
                  <a:pt x="29209" y="101600"/>
                </a:lnTo>
                <a:lnTo>
                  <a:pt x="29209" y="99060"/>
                </a:lnTo>
                <a:close/>
              </a:path>
              <a:path w="29210" h="149860">
                <a:moveTo>
                  <a:pt x="3809" y="96520"/>
                </a:moveTo>
                <a:lnTo>
                  <a:pt x="0" y="9652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6520"/>
                </a:lnTo>
                <a:close/>
              </a:path>
              <a:path w="29210" h="149860">
                <a:moveTo>
                  <a:pt x="29209" y="96520"/>
                </a:moveTo>
                <a:lnTo>
                  <a:pt x="25400" y="96520"/>
                </a:lnTo>
                <a:lnTo>
                  <a:pt x="25400" y="97789"/>
                </a:lnTo>
                <a:lnTo>
                  <a:pt x="29209" y="97789"/>
                </a:lnTo>
                <a:lnTo>
                  <a:pt x="29209" y="96520"/>
                </a:lnTo>
                <a:close/>
              </a:path>
              <a:path w="29210" h="149860">
                <a:moveTo>
                  <a:pt x="3809" y="92710"/>
                </a:moveTo>
                <a:lnTo>
                  <a:pt x="0" y="92710"/>
                </a:lnTo>
                <a:lnTo>
                  <a:pt x="0" y="95250"/>
                </a:lnTo>
                <a:lnTo>
                  <a:pt x="3809" y="95250"/>
                </a:lnTo>
                <a:lnTo>
                  <a:pt x="3809" y="92710"/>
                </a:lnTo>
                <a:close/>
              </a:path>
              <a:path w="29210" h="149860">
                <a:moveTo>
                  <a:pt x="29209" y="92710"/>
                </a:moveTo>
                <a:lnTo>
                  <a:pt x="25400" y="92710"/>
                </a:lnTo>
                <a:lnTo>
                  <a:pt x="25400" y="95250"/>
                </a:lnTo>
                <a:lnTo>
                  <a:pt x="29209" y="95250"/>
                </a:lnTo>
                <a:lnTo>
                  <a:pt x="29209" y="92710"/>
                </a:lnTo>
                <a:close/>
              </a:path>
              <a:path w="29210" h="149860">
                <a:moveTo>
                  <a:pt x="3809" y="90170"/>
                </a:moveTo>
                <a:lnTo>
                  <a:pt x="0" y="9017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90170"/>
                </a:lnTo>
                <a:close/>
              </a:path>
              <a:path w="29210" h="149860">
                <a:moveTo>
                  <a:pt x="29209" y="90170"/>
                </a:moveTo>
                <a:lnTo>
                  <a:pt x="25400" y="90170"/>
                </a:lnTo>
                <a:lnTo>
                  <a:pt x="25400" y="91439"/>
                </a:lnTo>
                <a:lnTo>
                  <a:pt x="29209" y="91439"/>
                </a:lnTo>
                <a:lnTo>
                  <a:pt x="29209" y="90170"/>
                </a:lnTo>
                <a:close/>
              </a:path>
              <a:path w="29210" h="149860">
                <a:moveTo>
                  <a:pt x="3809" y="86360"/>
                </a:moveTo>
                <a:lnTo>
                  <a:pt x="0" y="86360"/>
                </a:lnTo>
                <a:lnTo>
                  <a:pt x="0" y="88900"/>
                </a:lnTo>
                <a:lnTo>
                  <a:pt x="3809" y="88900"/>
                </a:lnTo>
                <a:lnTo>
                  <a:pt x="3809" y="86360"/>
                </a:lnTo>
                <a:close/>
              </a:path>
              <a:path w="29210" h="149860">
                <a:moveTo>
                  <a:pt x="29209" y="86360"/>
                </a:moveTo>
                <a:lnTo>
                  <a:pt x="25400" y="86360"/>
                </a:lnTo>
                <a:lnTo>
                  <a:pt x="25400" y="88900"/>
                </a:lnTo>
                <a:lnTo>
                  <a:pt x="29209" y="88900"/>
                </a:lnTo>
                <a:lnTo>
                  <a:pt x="29209" y="86360"/>
                </a:lnTo>
                <a:close/>
              </a:path>
              <a:path w="29210" h="149860">
                <a:moveTo>
                  <a:pt x="3809" y="83820"/>
                </a:moveTo>
                <a:lnTo>
                  <a:pt x="0" y="8382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83820"/>
                </a:lnTo>
                <a:close/>
              </a:path>
              <a:path w="29210" h="149860">
                <a:moveTo>
                  <a:pt x="29209" y="83820"/>
                </a:moveTo>
                <a:lnTo>
                  <a:pt x="25400" y="83820"/>
                </a:lnTo>
                <a:lnTo>
                  <a:pt x="25400" y="85089"/>
                </a:lnTo>
                <a:lnTo>
                  <a:pt x="29209" y="85089"/>
                </a:lnTo>
                <a:lnTo>
                  <a:pt x="29209" y="83820"/>
                </a:lnTo>
                <a:close/>
              </a:path>
              <a:path w="29210" h="149860">
                <a:moveTo>
                  <a:pt x="3809" y="80010"/>
                </a:moveTo>
                <a:lnTo>
                  <a:pt x="0" y="80010"/>
                </a:lnTo>
                <a:lnTo>
                  <a:pt x="0" y="82550"/>
                </a:lnTo>
                <a:lnTo>
                  <a:pt x="3809" y="82550"/>
                </a:lnTo>
                <a:lnTo>
                  <a:pt x="3809" y="80010"/>
                </a:lnTo>
                <a:close/>
              </a:path>
              <a:path w="29210" h="149860">
                <a:moveTo>
                  <a:pt x="29209" y="80010"/>
                </a:moveTo>
                <a:lnTo>
                  <a:pt x="25400" y="80010"/>
                </a:lnTo>
                <a:lnTo>
                  <a:pt x="25400" y="82550"/>
                </a:lnTo>
                <a:lnTo>
                  <a:pt x="29209" y="82550"/>
                </a:lnTo>
                <a:lnTo>
                  <a:pt x="29209" y="80010"/>
                </a:lnTo>
                <a:close/>
              </a:path>
              <a:path w="29210" h="149860">
                <a:moveTo>
                  <a:pt x="3809" y="77470"/>
                </a:moveTo>
                <a:lnTo>
                  <a:pt x="0" y="7747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7470"/>
                </a:lnTo>
                <a:close/>
              </a:path>
              <a:path w="29210" h="149860">
                <a:moveTo>
                  <a:pt x="29209" y="77470"/>
                </a:moveTo>
                <a:lnTo>
                  <a:pt x="25400" y="77470"/>
                </a:lnTo>
                <a:lnTo>
                  <a:pt x="25400" y="78739"/>
                </a:lnTo>
                <a:lnTo>
                  <a:pt x="29209" y="78739"/>
                </a:lnTo>
                <a:lnTo>
                  <a:pt x="29209" y="77470"/>
                </a:lnTo>
                <a:close/>
              </a:path>
              <a:path w="29210" h="149860">
                <a:moveTo>
                  <a:pt x="3809" y="73660"/>
                </a:moveTo>
                <a:lnTo>
                  <a:pt x="0" y="7366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73660"/>
                </a:lnTo>
                <a:close/>
              </a:path>
              <a:path w="29210" h="149860">
                <a:moveTo>
                  <a:pt x="29209" y="73660"/>
                </a:moveTo>
                <a:lnTo>
                  <a:pt x="25400" y="73660"/>
                </a:lnTo>
                <a:lnTo>
                  <a:pt x="25400" y="76200"/>
                </a:lnTo>
                <a:lnTo>
                  <a:pt x="29209" y="76200"/>
                </a:lnTo>
                <a:lnTo>
                  <a:pt x="29209" y="73660"/>
                </a:lnTo>
                <a:close/>
              </a:path>
              <a:path w="29210" h="149860">
                <a:moveTo>
                  <a:pt x="3809" y="68580"/>
                </a:moveTo>
                <a:lnTo>
                  <a:pt x="0" y="6858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8580"/>
                </a:lnTo>
                <a:close/>
              </a:path>
              <a:path w="29210" h="149860">
                <a:moveTo>
                  <a:pt x="29209" y="68580"/>
                </a:moveTo>
                <a:lnTo>
                  <a:pt x="25400" y="68580"/>
                </a:lnTo>
                <a:lnTo>
                  <a:pt x="25400" y="72389"/>
                </a:lnTo>
                <a:lnTo>
                  <a:pt x="29209" y="72389"/>
                </a:lnTo>
                <a:lnTo>
                  <a:pt x="29209" y="68580"/>
                </a:lnTo>
                <a:close/>
              </a:path>
            </a:pathLst>
          </a:custGeom>
          <a:solidFill>
            <a:srgbClr val="3D62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7" name="bk object 4977"/>
          <p:cNvSpPr/>
          <p:nvPr/>
        </p:nvSpPr>
        <p:spPr>
          <a:xfrm>
            <a:off x="5821679" y="3261359"/>
            <a:ext cx="21590" cy="143510"/>
          </a:xfrm>
          <a:custGeom>
            <a:avLst/>
            <a:gdLst/>
            <a:ahLst/>
            <a:cxnLst/>
            <a:rect l="l" t="t" r="r" b="b"/>
            <a:pathLst>
              <a:path w="21589" h="143510">
                <a:moveTo>
                  <a:pt x="3810" y="12827"/>
                </a:moveTo>
                <a:lnTo>
                  <a:pt x="0" y="12827"/>
                </a:lnTo>
                <a:lnTo>
                  <a:pt x="0" y="26670"/>
                </a:lnTo>
                <a:lnTo>
                  <a:pt x="3810" y="26670"/>
                </a:lnTo>
                <a:lnTo>
                  <a:pt x="3810" y="12827"/>
                </a:lnTo>
                <a:close/>
              </a:path>
              <a:path w="21589" h="143510">
                <a:moveTo>
                  <a:pt x="21590" y="12827"/>
                </a:moveTo>
                <a:lnTo>
                  <a:pt x="17780" y="12827"/>
                </a:lnTo>
                <a:lnTo>
                  <a:pt x="17780" y="26670"/>
                </a:lnTo>
                <a:lnTo>
                  <a:pt x="21590" y="26670"/>
                </a:lnTo>
                <a:lnTo>
                  <a:pt x="21590" y="12827"/>
                </a:lnTo>
                <a:close/>
              </a:path>
              <a:path w="21589" h="143510">
                <a:moveTo>
                  <a:pt x="1270" y="10160"/>
                </a:moveTo>
                <a:lnTo>
                  <a:pt x="0" y="1016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10287"/>
                </a:lnTo>
                <a:lnTo>
                  <a:pt x="1270" y="10287"/>
                </a:lnTo>
                <a:close/>
              </a:path>
              <a:path w="21589" h="143510">
                <a:moveTo>
                  <a:pt x="21590" y="10287"/>
                </a:moveTo>
                <a:lnTo>
                  <a:pt x="17780" y="10287"/>
                </a:lnTo>
                <a:lnTo>
                  <a:pt x="17780" y="12700"/>
                </a:lnTo>
                <a:lnTo>
                  <a:pt x="21590" y="12700"/>
                </a:lnTo>
                <a:lnTo>
                  <a:pt x="21590" y="10287"/>
                </a:lnTo>
                <a:close/>
              </a:path>
              <a:path w="21589" h="143510">
                <a:moveTo>
                  <a:pt x="3810" y="9017"/>
                </a:moveTo>
                <a:lnTo>
                  <a:pt x="1270" y="9017"/>
                </a:lnTo>
                <a:lnTo>
                  <a:pt x="1270" y="10160"/>
                </a:lnTo>
                <a:lnTo>
                  <a:pt x="3810" y="10160"/>
                </a:lnTo>
                <a:lnTo>
                  <a:pt x="3810" y="9017"/>
                </a:lnTo>
                <a:close/>
              </a:path>
              <a:path w="21589" h="143510">
                <a:moveTo>
                  <a:pt x="21590" y="6477"/>
                </a:moveTo>
                <a:lnTo>
                  <a:pt x="17780" y="6477"/>
                </a:lnTo>
                <a:lnTo>
                  <a:pt x="17780" y="10160"/>
                </a:lnTo>
                <a:lnTo>
                  <a:pt x="21590" y="10160"/>
                </a:lnTo>
                <a:lnTo>
                  <a:pt x="21590" y="6477"/>
                </a:lnTo>
                <a:close/>
              </a:path>
              <a:path w="21589" h="143510">
                <a:moveTo>
                  <a:pt x="21590" y="3937"/>
                </a:moveTo>
                <a:lnTo>
                  <a:pt x="17780" y="3937"/>
                </a:lnTo>
                <a:lnTo>
                  <a:pt x="17780" y="6350"/>
                </a:lnTo>
                <a:lnTo>
                  <a:pt x="21590" y="6350"/>
                </a:lnTo>
                <a:lnTo>
                  <a:pt x="21590" y="3937"/>
                </a:lnTo>
                <a:close/>
              </a:path>
              <a:path w="21589" h="143510">
                <a:moveTo>
                  <a:pt x="21590" y="0"/>
                </a:moveTo>
                <a:lnTo>
                  <a:pt x="20320" y="0"/>
                </a:lnTo>
                <a:lnTo>
                  <a:pt x="20320" y="1270"/>
                </a:lnTo>
                <a:lnTo>
                  <a:pt x="19050" y="1270"/>
                </a:lnTo>
                <a:lnTo>
                  <a:pt x="19050" y="2667"/>
                </a:lnTo>
                <a:lnTo>
                  <a:pt x="17780" y="2667"/>
                </a:lnTo>
                <a:lnTo>
                  <a:pt x="17780" y="3810"/>
                </a:lnTo>
                <a:lnTo>
                  <a:pt x="21590" y="3810"/>
                </a:lnTo>
                <a:lnTo>
                  <a:pt x="21590" y="0"/>
                </a:lnTo>
                <a:close/>
              </a:path>
              <a:path w="21589" h="143510">
                <a:moveTo>
                  <a:pt x="3810" y="26670"/>
                </a:moveTo>
                <a:lnTo>
                  <a:pt x="0" y="26670"/>
                </a:lnTo>
                <a:lnTo>
                  <a:pt x="0" y="64770"/>
                </a:lnTo>
                <a:lnTo>
                  <a:pt x="3810" y="64770"/>
                </a:lnTo>
                <a:lnTo>
                  <a:pt x="3810" y="26670"/>
                </a:lnTo>
                <a:close/>
              </a:path>
              <a:path w="21589" h="143510">
                <a:moveTo>
                  <a:pt x="21590" y="26670"/>
                </a:moveTo>
                <a:lnTo>
                  <a:pt x="17780" y="26670"/>
                </a:lnTo>
                <a:lnTo>
                  <a:pt x="17780" y="64770"/>
                </a:lnTo>
                <a:lnTo>
                  <a:pt x="21590" y="64770"/>
                </a:lnTo>
                <a:lnTo>
                  <a:pt x="21590" y="26670"/>
                </a:lnTo>
                <a:close/>
              </a:path>
              <a:path w="21589" h="143510">
                <a:moveTo>
                  <a:pt x="2540" y="140970"/>
                </a:moveTo>
                <a:lnTo>
                  <a:pt x="0" y="140970"/>
                </a:lnTo>
                <a:lnTo>
                  <a:pt x="0" y="143510"/>
                </a:lnTo>
                <a:lnTo>
                  <a:pt x="2540" y="143510"/>
                </a:lnTo>
                <a:lnTo>
                  <a:pt x="2540" y="140970"/>
                </a:lnTo>
                <a:close/>
              </a:path>
              <a:path w="21589" h="143510">
                <a:moveTo>
                  <a:pt x="3810" y="138430"/>
                </a:moveTo>
                <a:lnTo>
                  <a:pt x="0" y="13843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8430"/>
                </a:lnTo>
                <a:close/>
              </a:path>
              <a:path w="21589" h="143510">
                <a:moveTo>
                  <a:pt x="381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21589" h="143510">
                <a:moveTo>
                  <a:pt x="3810" y="132080"/>
                </a:moveTo>
                <a:lnTo>
                  <a:pt x="0" y="13208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32080"/>
                </a:lnTo>
                <a:close/>
              </a:path>
              <a:path w="21589" h="143510">
                <a:moveTo>
                  <a:pt x="3810" y="128270"/>
                </a:moveTo>
                <a:lnTo>
                  <a:pt x="0" y="12827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8270"/>
                </a:lnTo>
                <a:close/>
              </a:path>
              <a:path w="21589" h="143510">
                <a:moveTo>
                  <a:pt x="21590" y="125730"/>
                </a:moveTo>
                <a:lnTo>
                  <a:pt x="17780" y="125730"/>
                </a:lnTo>
                <a:lnTo>
                  <a:pt x="17780" y="127000"/>
                </a:lnTo>
                <a:lnTo>
                  <a:pt x="20320" y="127000"/>
                </a:lnTo>
                <a:lnTo>
                  <a:pt x="20320" y="128270"/>
                </a:lnTo>
                <a:lnTo>
                  <a:pt x="21590" y="128270"/>
                </a:lnTo>
                <a:lnTo>
                  <a:pt x="21590" y="125730"/>
                </a:lnTo>
                <a:close/>
              </a:path>
              <a:path w="21589" h="143510">
                <a:moveTo>
                  <a:pt x="3810" y="125730"/>
                </a:moveTo>
                <a:lnTo>
                  <a:pt x="0" y="12573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5730"/>
                </a:lnTo>
                <a:close/>
              </a:path>
              <a:path w="21589" h="143510">
                <a:moveTo>
                  <a:pt x="3810" y="121920"/>
                </a:moveTo>
                <a:lnTo>
                  <a:pt x="0" y="12192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21920"/>
                </a:lnTo>
                <a:close/>
              </a:path>
              <a:path w="21589" h="143510">
                <a:moveTo>
                  <a:pt x="21590" y="121920"/>
                </a:moveTo>
                <a:lnTo>
                  <a:pt x="17780" y="121920"/>
                </a:lnTo>
                <a:lnTo>
                  <a:pt x="17780" y="124460"/>
                </a:lnTo>
                <a:lnTo>
                  <a:pt x="21590" y="124460"/>
                </a:lnTo>
                <a:lnTo>
                  <a:pt x="21590" y="121920"/>
                </a:lnTo>
                <a:close/>
              </a:path>
              <a:path w="21589" h="143510">
                <a:moveTo>
                  <a:pt x="3810" y="119380"/>
                </a:moveTo>
                <a:lnTo>
                  <a:pt x="0" y="11938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9380"/>
                </a:lnTo>
                <a:close/>
              </a:path>
              <a:path w="21589" h="143510">
                <a:moveTo>
                  <a:pt x="21590" y="119380"/>
                </a:moveTo>
                <a:lnTo>
                  <a:pt x="17780" y="119380"/>
                </a:lnTo>
                <a:lnTo>
                  <a:pt x="17780" y="120650"/>
                </a:lnTo>
                <a:lnTo>
                  <a:pt x="21590" y="120650"/>
                </a:lnTo>
                <a:lnTo>
                  <a:pt x="21590" y="119380"/>
                </a:lnTo>
                <a:close/>
              </a:path>
              <a:path w="21589" h="143510">
                <a:moveTo>
                  <a:pt x="3810" y="115570"/>
                </a:moveTo>
                <a:lnTo>
                  <a:pt x="0" y="11557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5570"/>
                </a:lnTo>
                <a:close/>
              </a:path>
              <a:path w="21589" h="143510">
                <a:moveTo>
                  <a:pt x="21590" y="115570"/>
                </a:moveTo>
                <a:lnTo>
                  <a:pt x="17780" y="115570"/>
                </a:lnTo>
                <a:lnTo>
                  <a:pt x="17780" y="118110"/>
                </a:lnTo>
                <a:lnTo>
                  <a:pt x="21590" y="118110"/>
                </a:lnTo>
                <a:lnTo>
                  <a:pt x="21590" y="115570"/>
                </a:lnTo>
                <a:close/>
              </a:path>
              <a:path w="21589" h="143510">
                <a:moveTo>
                  <a:pt x="3810" y="113030"/>
                </a:moveTo>
                <a:lnTo>
                  <a:pt x="0" y="11303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13030"/>
                </a:lnTo>
                <a:close/>
              </a:path>
              <a:path w="21589" h="143510">
                <a:moveTo>
                  <a:pt x="21590" y="113030"/>
                </a:moveTo>
                <a:lnTo>
                  <a:pt x="17780" y="113030"/>
                </a:lnTo>
                <a:lnTo>
                  <a:pt x="17780" y="114300"/>
                </a:lnTo>
                <a:lnTo>
                  <a:pt x="21590" y="114300"/>
                </a:lnTo>
                <a:lnTo>
                  <a:pt x="21590" y="113030"/>
                </a:lnTo>
                <a:close/>
              </a:path>
              <a:path w="21589" h="143510">
                <a:moveTo>
                  <a:pt x="3810" y="109220"/>
                </a:moveTo>
                <a:lnTo>
                  <a:pt x="0" y="10922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9220"/>
                </a:lnTo>
                <a:close/>
              </a:path>
              <a:path w="21589" h="143510">
                <a:moveTo>
                  <a:pt x="21590" y="109220"/>
                </a:moveTo>
                <a:lnTo>
                  <a:pt x="17780" y="109220"/>
                </a:lnTo>
                <a:lnTo>
                  <a:pt x="17780" y="111760"/>
                </a:lnTo>
                <a:lnTo>
                  <a:pt x="21590" y="111760"/>
                </a:lnTo>
                <a:lnTo>
                  <a:pt x="21590" y="109220"/>
                </a:lnTo>
                <a:close/>
              </a:path>
              <a:path w="21589" h="143510">
                <a:moveTo>
                  <a:pt x="3810" y="106680"/>
                </a:moveTo>
                <a:lnTo>
                  <a:pt x="0" y="10668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6680"/>
                </a:lnTo>
                <a:close/>
              </a:path>
              <a:path w="21589" h="143510">
                <a:moveTo>
                  <a:pt x="21590" y="106680"/>
                </a:moveTo>
                <a:lnTo>
                  <a:pt x="17780" y="106680"/>
                </a:lnTo>
                <a:lnTo>
                  <a:pt x="17780" y="107950"/>
                </a:lnTo>
                <a:lnTo>
                  <a:pt x="21590" y="107950"/>
                </a:lnTo>
                <a:lnTo>
                  <a:pt x="21590" y="106680"/>
                </a:lnTo>
                <a:close/>
              </a:path>
              <a:path w="21589" h="143510">
                <a:moveTo>
                  <a:pt x="3810" y="102870"/>
                </a:moveTo>
                <a:lnTo>
                  <a:pt x="0" y="10287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102870"/>
                </a:lnTo>
                <a:close/>
              </a:path>
              <a:path w="21589" h="143510">
                <a:moveTo>
                  <a:pt x="21590" y="102870"/>
                </a:moveTo>
                <a:lnTo>
                  <a:pt x="17780" y="102870"/>
                </a:lnTo>
                <a:lnTo>
                  <a:pt x="17780" y="105410"/>
                </a:lnTo>
                <a:lnTo>
                  <a:pt x="21590" y="105410"/>
                </a:lnTo>
                <a:lnTo>
                  <a:pt x="21590" y="102870"/>
                </a:lnTo>
                <a:close/>
              </a:path>
              <a:path w="21589" h="143510">
                <a:moveTo>
                  <a:pt x="3810" y="100330"/>
                </a:moveTo>
                <a:lnTo>
                  <a:pt x="0" y="10033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100330"/>
                </a:lnTo>
                <a:close/>
              </a:path>
              <a:path w="21589" h="143510">
                <a:moveTo>
                  <a:pt x="21590" y="100330"/>
                </a:moveTo>
                <a:lnTo>
                  <a:pt x="17780" y="100330"/>
                </a:lnTo>
                <a:lnTo>
                  <a:pt x="17780" y="101600"/>
                </a:lnTo>
                <a:lnTo>
                  <a:pt x="21590" y="101600"/>
                </a:lnTo>
                <a:lnTo>
                  <a:pt x="21590" y="100330"/>
                </a:lnTo>
                <a:close/>
              </a:path>
              <a:path w="21589" h="143510">
                <a:moveTo>
                  <a:pt x="3810" y="96520"/>
                </a:moveTo>
                <a:lnTo>
                  <a:pt x="0" y="9652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6520"/>
                </a:lnTo>
                <a:close/>
              </a:path>
              <a:path w="21589" h="143510">
                <a:moveTo>
                  <a:pt x="21590" y="96520"/>
                </a:moveTo>
                <a:lnTo>
                  <a:pt x="17780" y="96520"/>
                </a:lnTo>
                <a:lnTo>
                  <a:pt x="17780" y="99060"/>
                </a:lnTo>
                <a:lnTo>
                  <a:pt x="21590" y="99060"/>
                </a:lnTo>
                <a:lnTo>
                  <a:pt x="21590" y="96520"/>
                </a:lnTo>
                <a:close/>
              </a:path>
              <a:path w="21589" h="143510">
                <a:moveTo>
                  <a:pt x="3810" y="93980"/>
                </a:moveTo>
                <a:lnTo>
                  <a:pt x="0" y="9398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93980"/>
                </a:lnTo>
                <a:close/>
              </a:path>
              <a:path w="21589" h="143510">
                <a:moveTo>
                  <a:pt x="21590" y="93980"/>
                </a:moveTo>
                <a:lnTo>
                  <a:pt x="17780" y="93980"/>
                </a:lnTo>
                <a:lnTo>
                  <a:pt x="17780" y="95250"/>
                </a:lnTo>
                <a:lnTo>
                  <a:pt x="21590" y="95250"/>
                </a:lnTo>
                <a:lnTo>
                  <a:pt x="21590" y="93980"/>
                </a:lnTo>
                <a:close/>
              </a:path>
              <a:path w="21589" h="143510">
                <a:moveTo>
                  <a:pt x="3810" y="90170"/>
                </a:moveTo>
                <a:lnTo>
                  <a:pt x="0" y="9017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90170"/>
                </a:lnTo>
                <a:close/>
              </a:path>
              <a:path w="21589" h="143510">
                <a:moveTo>
                  <a:pt x="21590" y="90170"/>
                </a:moveTo>
                <a:lnTo>
                  <a:pt x="17780" y="90170"/>
                </a:lnTo>
                <a:lnTo>
                  <a:pt x="17780" y="92710"/>
                </a:lnTo>
                <a:lnTo>
                  <a:pt x="21590" y="92710"/>
                </a:lnTo>
                <a:lnTo>
                  <a:pt x="21590" y="90170"/>
                </a:lnTo>
                <a:close/>
              </a:path>
              <a:path w="21589" h="143510">
                <a:moveTo>
                  <a:pt x="3810" y="87630"/>
                </a:moveTo>
                <a:lnTo>
                  <a:pt x="0" y="8763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7630"/>
                </a:lnTo>
                <a:close/>
              </a:path>
              <a:path w="21589" h="143510">
                <a:moveTo>
                  <a:pt x="21590" y="87630"/>
                </a:moveTo>
                <a:lnTo>
                  <a:pt x="17780" y="87630"/>
                </a:lnTo>
                <a:lnTo>
                  <a:pt x="17780" y="88900"/>
                </a:lnTo>
                <a:lnTo>
                  <a:pt x="21590" y="88900"/>
                </a:lnTo>
                <a:lnTo>
                  <a:pt x="21590" y="87630"/>
                </a:lnTo>
                <a:close/>
              </a:path>
              <a:path w="21589" h="143510">
                <a:moveTo>
                  <a:pt x="3810" y="83820"/>
                </a:moveTo>
                <a:lnTo>
                  <a:pt x="0" y="8382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3820"/>
                </a:lnTo>
                <a:close/>
              </a:path>
              <a:path w="21589" h="143510">
                <a:moveTo>
                  <a:pt x="21590" y="83820"/>
                </a:moveTo>
                <a:lnTo>
                  <a:pt x="17780" y="83820"/>
                </a:lnTo>
                <a:lnTo>
                  <a:pt x="17780" y="86360"/>
                </a:lnTo>
                <a:lnTo>
                  <a:pt x="21590" y="86360"/>
                </a:lnTo>
                <a:lnTo>
                  <a:pt x="21590" y="83820"/>
                </a:lnTo>
                <a:close/>
              </a:path>
              <a:path w="21589" h="143510">
                <a:moveTo>
                  <a:pt x="3810" y="81280"/>
                </a:moveTo>
                <a:lnTo>
                  <a:pt x="0" y="8128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81280"/>
                </a:lnTo>
                <a:close/>
              </a:path>
              <a:path w="21589" h="143510">
                <a:moveTo>
                  <a:pt x="21590" y="81280"/>
                </a:moveTo>
                <a:lnTo>
                  <a:pt x="17780" y="81280"/>
                </a:lnTo>
                <a:lnTo>
                  <a:pt x="17780" y="82550"/>
                </a:lnTo>
                <a:lnTo>
                  <a:pt x="21590" y="82550"/>
                </a:lnTo>
                <a:lnTo>
                  <a:pt x="21590" y="81280"/>
                </a:lnTo>
                <a:close/>
              </a:path>
              <a:path w="21589" h="143510">
                <a:moveTo>
                  <a:pt x="3810" y="77470"/>
                </a:moveTo>
                <a:lnTo>
                  <a:pt x="0" y="7747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7470"/>
                </a:lnTo>
                <a:close/>
              </a:path>
              <a:path w="21589" h="143510">
                <a:moveTo>
                  <a:pt x="21590" y="77470"/>
                </a:moveTo>
                <a:lnTo>
                  <a:pt x="17780" y="77470"/>
                </a:lnTo>
                <a:lnTo>
                  <a:pt x="17780" y="80010"/>
                </a:lnTo>
                <a:lnTo>
                  <a:pt x="21590" y="80010"/>
                </a:lnTo>
                <a:lnTo>
                  <a:pt x="21590" y="77470"/>
                </a:lnTo>
                <a:close/>
              </a:path>
              <a:path w="21589" h="143510">
                <a:moveTo>
                  <a:pt x="3810" y="74930"/>
                </a:moveTo>
                <a:lnTo>
                  <a:pt x="0" y="7493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74930"/>
                </a:lnTo>
                <a:close/>
              </a:path>
              <a:path w="21589" h="143510">
                <a:moveTo>
                  <a:pt x="21590" y="74930"/>
                </a:moveTo>
                <a:lnTo>
                  <a:pt x="17780" y="74930"/>
                </a:lnTo>
                <a:lnTo>
                  <a:pt x="17780" y="76200"/>
                </a:lnTo>
                <a:lnTo>
                  <a:pt x="21590" y="76200"/>
                </a:lnTo>
                <a:lnTo>
                  <a:pt x="21590" y="74930"/>
                </a:lnTo>
                <a:close/>
              </a:path>
              <a:path w="21589" h="143510">
                <a:moveTo>
                  <a:pt x="3810" y="71120"/>
                </a:moveTo>
                <a:lnTo>
                  <a:pt x="0" y="7112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71120"/>
                </a:lnTo>
                <a:close/>
              </a:path>
              <a:path w="21589" h="143510">
                <a:moveTo>
                  <a:pt x="21590" y="71120"/>
                </a:moveTo>
                <a:lnTo>
                  <a:pt x="17780" y="71120"/>
                </a:lnTo>
                <a:lnTo>
                  <a:pt x="17780" y="73660"/>
                </a:lnTo>
                <a:lnTo>
                  <a:pt x="21590" y="73660"/>
                </a:lnTo>
                <a:lnTo>
                  <a:pt x="21590" y="71120"/>
                </a:lnTo>
                <a:close/>
              </a:path>
              <a:path w="21589" h="143510">
                <a:moveTo>
                  <a:pt x="3810" y="66040"/>
                </a:moveTo>
                <a:lnTo>
                  <a:pt x="0" y="6604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6040"/>
                </a:lnTo>
                <a:close/>
              </a:path>
              <a:path w="21589" h="143510">
                <a:moveTo>
                  <a:pt x="21590" y="66040"/>
                </a:moveTo>
                <a:lnTo>
                  <a:pt x="17780" y="66040"/>
                </a:lnTo>
                <a:lnTo>
                  <a:pt x="17780" y="69850"/>
                </a:lnTo>
                <a:lnTo>
                  <a:pt x="21590" y="69850"/>
                </a:lnTo>
                <a:lnTo>
                  <a:pt x="21590" y="6604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8" name="bk object 4978"/>
          <p:cNvSpPr/>
          <p:nvPr/>
        </p:nvSpPr>
        <p:spPr>
          <a:xfrm>
            <a:off x="5825490" y="3265170"/>
            <a:ext cx="13970" cy="137160"/>
          </a:xfrm>
          <a:custGeom>
            <a:avLst/>
            <a:gdLst/>
            <a:ahLst/>
            <a:cxnLst/>
            <a:rect l="l" t="t" r="r" b="b"/>
            <a:pathLst>
              <a:path w="13970" h="137160">
                <a:moveTo>
                  <a:pt x="3810" y="9017"/>
                </a:moveTo>
                <a:lnTo>
                  <a:pt x="0" y="9017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9017"/>
                </a:lnTo>
                <a:close/>
              </a:path>
              <a:path w="13970" h="137160">
                <a:moveTo>
                  <a:pt x="13970" y="9017"/>
                </a:moveTo>
                <a:lnTo>
                  <a:pt x="10160" y="9017"/>
                </a:lnTo>
                <a:lnTo>
                  <a:pt x="10160" y="22860"/>
                </a:lnTo>
                <a:lnTo>
                  <a:pt x="13970" y="22860"/>
                </a:lnTo>
                <a:lnTo>
                  <a:pt x="13970" y="9017"/>
                </a:lnTo>
                <a:close/>
              </a:path>
              <a:path w="13970" h="137160">
                <a:moveTo>
                  <a:pt x="3810" y="6476"/>
                </a:moveTo>
                <a:lnTo>
                  <a:pt x="0" y="6476"/>
                </a:lnTo>
                <a:lnTo>
                  <a:pt x="0" y="8889"/>
                </a:lnTo>
                <a:lnTo>
                  <a:pt x="3810" y="8889"/>
                </a:lnTo>
                <a:lnTo>
                  <a:pt x="3810" y="6476"/>
                </a:lnTo>
                <a:close/>
              </a:path>
              <a:path w="13970" h="137160">
                <a:moveTo>
                  <a:pt x="13970" y="6476"/>
                </a:moveTo>
                <a:lnTo>
                  <a:pt x="10160" y="6476"/>
                </a:lnTo>
                <a:lnTo>
                  <a:pt x="10160" y="8889"/>
                </a:lnTo>
                <a:lnTo>
                  <a:pt x="13970" y="8889"/>
                </a:lnTo>
                <a:lnTo>
                  <a:pt x="13970" y="6476"/>
                </a:lnTo>
                <a:close/>
              </a:path>
              <a:path w="13970" h="137160">
                <a:moveTo>
                  <a:pt x="3810" y="3810"/>
                </a:moveTo>
                <a:lnTo>
                  <a:pt x="2539" y="3810"/>
                </a:lnTo>
                <a:lnTo>
                  <a:pt x="2539" y="5207"/>
                </a:lnTo>
                <a:lnTo>
                  <a:pt x="0" y="5207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close/>
              </a:path>
              <a:path w="13970" h="137160">
                <a:moveTo>
                  <a:pt x="13970" y="2667"/>
                </a:moveTo>
                <a:lnTo>
                  <a:pt x="10160" y="2667"/>
                </a:lnTo>
                <a:lnTo>
                  <a:pt x="10160" y="6350"/>
                </a:lnTo>
                <a:lnTo>
                  <a:pt x="13970" y="6350"/>
                </a:lnTo>
                <a:lnTo>
                  <a:pt x="13970" y="2667"/>
                </a:lnTo>
                <a:close/>
              </a:path>
              <a:path w="13970" h="137160">
                <a:moveTo>
                  <a:pt x="13970" y="0"/>
                </a:moveTo>
                <a:lnTo>
                  <a:pt x="10160" y="0"/>
                </a:lnTo>
                <a:lnTo>
                  <a:pt x="10160" y="2539"/>
                </a:lnTo>
                <a:lnTo>
                  <a:pt x="13970" y="2539"/>
                </a:lnTo>
                <a:lnTo>
                  <a:pt x="13970" y="0"/>
                </a:lnTo>
                <a:close/>
              </a:path>
              <a:path w="13970" h="137160">
                <a:moveTo>
                  <a:pt x="3810" y="22860"/>
                </a:moveTo>
                <a:lnTo>
                  <a:pt x="0" y="2286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22860"/>
                </a:lnTo>
                <a:close/>
              </a:path>
              <a:path w="13970" h="137160">
                <a:moveTo>
                  <a:pt x="13970" y="22860"/>
                </a:moveTo>
                <a:lnTo>
                  <a:pt x="10160" y="22860"/>
                </a:lnTo>
                <a:lnTo>
                  <a:pt x="10160" y="60960"/>
                </a:lnTo>
                <a:lnTo>
                  <a:pt x="13970" y="60960"/>
                </a:lnTo>
                <a:lnTo>
                  <a:pt x="13970" y="22860"/>
                </a:lnTo>
                <a:close/>
              </a:path>
              <a:path w="13970" h="137160">
                <a:moveTo>
                  <a:pt x="2540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1269" y="137160"/>
                </a:lnTo>
                <a:lnTo>
                  <a:pt x="1269" y="135889"/>
                </a:lnTo>
                <a:lnTo>
                  <a:pt x="2540" y="135889"/>
                </a:lnTo>
                <a:lnTo>
                  <a:pt x="2540" y="134620"/>
                </a:lnTo>
                <a:close/>
              </a:path>
              <a:path w="13970" h="137160">
                <a:moveTo>
                  <a:pt x="3810" y="130810"/>
                </a:moveTo>
                <a:lnTo>
                  <a:pt x="0" y="130810"/>
                </a:lnTo>
                <a:lnTo>
                  <a:pt x="0" y="133350"/>
                </a:lnTo>
                <a:lnTo>
                  <a:pt x="2540" y="133350"/>
                </a:lnTo>
                <a:lnTo>
                  <a:pt x="2540" y="134620"/>
                </a:lnTo>
                <a:lnTo>
                  <a:pt x="3810" y="134620"/>
                </a:lnTo>
                <a:lnTo>
                  <a:pt x="3810" y="130810"/>
                </a:lnTo>
                <a:close/>
              </a:path>
              <a:path w="13970" h="137160">
                <a:moveTo>
                  <a:pt x="3810" y="128270"/>
                </a:moveTo>
                <a:lnTo>
                  <a:pt x="0" y="12827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8270"/>
                </a:lnTo>
                <a:close/>
              </a:path>
              <a:path w="13970" h="137160">
                <a:moveTo>
                  <a:pt x="11429" y="128270"/>
                </a:moveTo>
                <a:lnTo>
                  <a:pt x="10160" y="128270"/>
                </a:lnTo>
                <a:lnTo>
                  <a:pt x="10160" y="129539"/>
                </a:lnTo>
                <a:lnTo>
                  <a:pt x="11429" y="129539"/>
                </a:lnTo>
                <a:lnTo>
                  <a:pt x="11429" y="128270"/>
                </a:lnTo>
                <a:close/>
              </a:path>
              <a:path w="13970" h="137160">
                <a:moveTo>
                  <a:pt x="12700" y="127000"/>
                </a:moveTo>
                <a:lnTo>
                  <a:pt x="11429" y="127000"/>
                </a:lnTo>
                <a:lnTo>
                  <a:pt x="11429" y="128270"/>
                </a:lnTo>
                <a:lnTo>
                  <a:pt x="12700" y="128270"/>
                </a:lnTo>
                <a:lnTo>
                  <a:pt x="12700" y="127000"/>
                </a:lnTo>
                <a:close/>
              </a:path>
              <a:path w="13970" h="137160">
                <a:moveTo>
                  <a:pt x="3810" y="124460"/>
                </a:moveTo>
                <a:lnTo>
                  <a:pt x="0" y="12446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4460"/>
                </a:lnTo>
                <a:close/>
              </a:path>
              <a:path w="13970" h="137160">
                <a:moveTo>
                  <a:pt x="13970" y="124460"/>
                </a:moveTo>
                <a:lnTo>
                  <a:pt x="10160" y="124460"/>
                </a:lnTo>
                <a:lnTo>
                  <a:pt x="10160" y="127000"/>
                </a:lnTo>
                <a:lnTo>
                  <a:pt x="13970" y="127000"/>
                </a:lnTo>
                <a:lnTo>
                  <a:pt x="13970" y="124460"/>
                </a:lnTo>
                <a:close/>
              </a:path>
              <a:path w="13970" h="137160">
                <a:moveTo>
                  <a:pt x="3810" y="121920"/>
                </a:moveTo>
                <a:lnTo>
                  <a:pt x="0" y="12192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21920"/>
                </a:lnTo>
                <a:close/>
              </a:path>
              <a:path w="13970" h="137160">
                <a:moveTo>
                  <a:pt x="13970" y="121920"/>
                </a:moveTo>
                <a:lnTo>
                  <a:pt x="10160" y="121920"/>
                </a:lnTo>
                <a:lnTo>
                  <a:pt x="10160" y="123189"/>
                </a:lnTo>
                <a:lnTo>
                  <a:pt x="13970" y="123189"/>
                </a:lnTo>
                <a:lnTo>
                  <a:pt x="13970" y="121920"/>
                </a:lnTo>
                <a:close/>
              </a:path>
              <a:path w="13970" h="137160">
                <a:moveTo>
                  <a:pt x="3810" y="118110"/>
                </a:moveTo>
                <a:lnTo>
                  <a:pt x="0" y="11811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8110"/>
                </a:lnTo>
                <a:close/>
              </a:path>
              <a:path w="13970" h="137160">
                <a:moveTo>
                  <a:pt x="13970" y="118110"/>
                </a:moveTo>
                <a:lnTo>
                  <a:pt x="10160" y="118110"/>
                </a:lnTo>
                <a:lnTo>
                  <a:pt x="10160" y="120650"/>
                </a:lnTo>
                <a:lnTo>
                  <a:pt x="13970" y="120650"/>
                </a:lnTo>
                <a:lnTo>
                  <a:pt x="13970" y="118110"/>
                </a:lnTo>
                <a:close/>
              </a:path>
              <a:path w="13970" h="137160">
                <a:moveTo>
                  <a:pt x="3810" y="115570"/>
                </a:moveTo>
                <a:lnTo>
                  <a:pt x="0" y="11557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5570"/>
                </a:lnTo>
                <a:close/>
              </a:path>
              <a:path w="13970" h="137160">
                <a:moveTo>
                  <a:pt x="13970" y="115570"/>
                </a:moveTo>
                <a:lnTo>
                  <a:pt x="10160" y="115570"/>
                </a:lnTo>
                <a:lnTo>
                  <a:pt x="10160" y="116839"/>
                </a:lnTo>
                <a:lnTo>
                  <a:pt x="13970" y="116839"/>
                </a:lnTo>
                <a:lnTo>
                  <a:pt x="13970" y="115570"/>
                </a:lnTo>
                <a:close/>
              </a:path>
              <a:path w="13970" h="137160">
                <a:moveTo>
                  <a:pt x="3810" y="111760"/>
                </a:moveTo>
                <a:lnTo>
                  <a:pt x="0" y="11176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11760"/>
                </a:lnTo>
                <a:close/>
              </a:path>
              <a:path w="13970" h="137160">
                <a:moveTo>
                  <a:pt x="13970" y="111760"/>
                </a:moveTo>
                <a:lnTo>
                  <a:pt x="10160" y="111760"/>
                </a:lnTo>
                <a:lnTo>
                  <a:pt x="10160" y="114300"/>
                </a:lnTo>
                <a:lnTo>
                  <a:pt x="13970" y="114300"/>
                </a:lnTo>
                <a:lnTo>
                  <a:pt x="13970" y="111760"/>
                </a:lnTo>
                <a:close/>
              </a:path>
              <a:path w="13970" h="137160">
                <a:moveTo>
                  <a:pt x="3810" y="109220"/>
                </a:moveTo>
                <a:lnTo>
                  <a:pt x="0" y="10922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9220"/>
                </a:lnTo>
                <a:close/>
              </a:path>
              <a:path w="13970" h="137160">
                <a:moveTo>
                  <a:pt x="13970" y="109220"/>
                </a:moveTo>
                <a:lnTo>
                  <a:pt x="10160" y="109220"/>
                </a:lnTo>
                <a:lnTo>
                  <a:pt x="10160" y="110489"/>
                </a:lnTo>
                <a:lnTo>
                  <a:pt x="13970" y="110489"/>
                </a:lnTo>
                <a:lnTo>
                  <a:pt x="13970" y="109220"/>
                </a:lnTo>
                <a:close/>
              </a:path>
              <a:path w="13970" h="137160">
                <a:moveTo>
                  <a:pt x="3810" y="105410"/>
                </a:moveTo>
                <a:lnTo>
                  <a:pt x="0" y="10541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5410"/>
                </a:lnTo>
                <a:close/>
              </a:path>
              <a:path w="13970" h="137160">
                <a:moveTo>
                  <a:pt x="13970" y="105410"/>
                </a:moveTo>
                <a:lnTo>
                  <a:pt x="10160" y="105410"/>
                </a:lnTo>
                <a:lnTo>
                  <a:pt x="10160" y="107950"/>
                </a:lnTo>
                <a:lnTo>
                  <a:pt x="13970" y="107950"/>
                </a:lnTo>
                <a:lnTo>
                  <a:pt x="13970" y="105410"/>
                </a:lnTo>
                <a:close/>
              </a:path>
              <a:path w="13970" h="137160">
                <a:moveTo>
                  <a:pt x="3810" y="102870"/>
                </a:moveTo>
                <a:lnTo>
                  <a:pt x="0" y="10287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2870"/>
                </a:lnTo>
                <a:close/>
              </a:path>
              <a:path w="13970" h="137160">
                <a:moveTo>
                  <a:pt x="13970" y="102870"/>
                </a:moveTo>
                <a:lnTo>
                  <a:pt x="10160" y="102870"/>
                </a:lnTo>
                <a:lnTo>
                  <a:pt x="10160" y="104139"/>
                </a:lnTo>
                <a:lnTo>
                  <a:pt x="13970" y="104139"/>
                </a:lnTo>
                <a:lnTo>
                  <a:pt x="13970" y="102870"/>
                </a:lnTo>
                <a:close/>
              </a:path>
              <a:path w="13970" h="137160">
                <a:moveTo>
                  <a:pt x="3810" y="99060"/>
                </a:moveTo>
                <a:lnTo>
                  <a:pt x="0" y="9906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9060"/>
                </a:lnTo>
                <a:close/>
              </a:path>
              <a:path w="13970" h="137160">
                <a:moveTo>
                  <a:pt x="13970" y="99060"/>
                </a:moveTo>
                <a:lnTo>
                  <a:pt x="10160" y="99060"/>
                </a:lnTo>
                <a:lnTo>
                  <a:pt x="10160" y="101600"/>
                </a:lnTo>
                <a:lnTo>
                  <a:pt x="13970" y="101600"/>
                </a:lnTo>
                <a:lnTo>
                  <a:pt x="13970" y="99060"/>
                </a:lnTo>
                <a:close/>
              </a:path>
              <a:path w="13970" h="137160">
                <a:moveTo>
                  <a:pt x="3810" y="96520"/>
                </a:moveTo>
                <a:lnTo>
                  <a:pt x="0" y="9652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6520"/>
                </a:lnTo>
                <a:close/>
              </a:path>
              <a:path w="13970" h="137160">
                <a:moveTo>
                  <a:pt x="13970" y="96520"/>
                </a:moveTo>
                <a:lnTo>
                  <a:pt x="10160" y="96520"/>
                </a:lnTo>
                <a:lnTo>
                  <a:pt x="10160" y="97789"/>
                </a:lnTo>
                <a:lnTo>
                  <a:pt x="13970" y="97789"/>
                </a:lnTo>
                <a:lnTo>
                  <a:pt x="13970" y="96520"/>
                </a:lnTo>
                <a:close/>
              </a:path>
              <a:path w="13970" h="137160">
                <a:moveTo>
                  <a:pt x="3810" y="92710"/>
                </a:moveTo>
                <a:lnTo>
                  <a:pt x="0" y="9271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92710"/>
                </a:lnTo>
                <a:close/>
              </a:path>
              <a:path w="13970" h="137160">
                <a:moveTo>
                  <a:pt x="13970" y="92710"/>
                </a:moveTo>
                <a:lnTo>
                  <a:pt x="10160" y="92710"/>
                </a:lnTo>
                <a:lnTo>
                  <a:pt x="10160" y="95250"/>
                </a:lnTo>
                <a:lnTo>
                  <a:pt x="13970" y="95250"/>
                </a:lnTo>
                <a:lnTo>
                  <a:pt x="13970" y="92710"/>
                </a:lnTo>
                <a:close/>
              </a:path>
              <a:path w="13970" h="137160">
                <a:moveTo>
                  <a:pt x="3810" y="90170"/>
                </a:moveTo>
                <a:lnTo>
                  <a:pt x="0" y="9017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90170"/>
                </a:lnTo>
                <a:close/>
              </a:path>
              <a:path w="13970" h="137160">
                <a:moveTo>
                  <a:pt x="13970" y="90170"/>
                </a:moveTo>
                <a:lnTo>
                  <a:pt x="10160" y="90170"/>
                </a:lnTo>
                <a:lnTo>
                  <a:pt x="10160" y="91439"/>
                </a:lnTo>
                <a:lnTo>
                  <a:pt x="13970" y="91439"/>
                </a:lnTo>
                <a:lnTo>
                  <a:pt x="13970" y="90170"/>
                </a:lnTo>
                <a:close/>
              </a:path>
              <a:path w="13970" h="137160">
                <a:moveTo>
                  <a:pt x="3810" y="86360"/>
                </a:moveTo>
                <a:lnTo>
                  <a:pt x="0" y="8636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6360"/>
                </a:lnTo>
                <a:close/>
              </a:path>
              <a:path w="13970" h="137160">
                <a:moveTo>
                  <a:pt x="13970" y="86360"/>
                </a:moveTo>
                <a:lnTo>
                  <a:pt x="10160" y="86360"/>
                </a:lnTo>
                <a:lnTo>
                  <a:pt x="10160" y="88900"/>
                </a:lnTo>
                <a:lnTo>
                  <a:pt x="13970" y="88900"/>
                </a:lnTo>
                <a:lnTo>
                  <a:pt x="13970" y="86360"/>
                </a:lnTo>
                <a:close/>
              </a:path>
              <a:path w="13970" h="137160">
                <a:moveTo>
                  <a:pt x="3810" y="83820"/>
                </a:moveTo>
                <a:lnTo>
                  <a:pt x="0" y="8382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3820"/>
                </a:lnTo>
                <a:close/>
              </a:path>
              <a:path w="13970" h="137160">
                <a:moveTo>
                  <a:pt x="13970" y="83820"/>
                </a:moveTo>
                <a:lnTo>
                  <a:pt x="10160" y="83820"/>
                </a:lnTo>
                <a:lnTo>
                  <a:pt x="10160" y="85089"/>
                </a:lnTo>
                <a:lnTo>
                  <a:pt x="13970" y="85089"/>
                </a:lnTo>
                <a:lnTo>
                  <a:pt x="13970" y="83820"/>
                </a:lnTo>
                <a:close/>
              </a:path>
              <a:path w="13970" h="137160">
                <a:moveTo>
                  <a:pt x="3810" y="80010"/>
                </a:moveTo>
                <a:lnTo>
                  <a:pt x="0" y="8001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80010"/>
                </a:lnTo>
                <a:close/>
              </a:path>
              <a:path w="13970" h="137160">
                <a:moveTo>
                  <a:pt x="13970" y="80010"/>
                </a:moveTo>
                <a:lnTo>
                  <a:pt x="10160" y="80010"/>
                </a:lnTo>
                <a:lnTo>
                  <a:pt x="10160" y="82550"/>
                </a:lnTo>
                <a:lnTo>
                  <a:pt x="13970" y="82550"/>
                </a:lnTo>
                <a:lnTo>
                  <a:pt x="13970" y="80010"/>
                </a:lnTo>
                <a:close/>
              </a:path>
              <a:path w="13970" h="137160">
                <a:moveTo>
                  <a:pt x="3810" y="77470"/>
                </a:moveTo>
                <a:lnTo>
                  <a:pt x="0" y="7747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7470"/>
                </a:lnTo>
                <a:close/>
              </a:path>
              <a:path w="13970" h="137160">
                <a:moveTo>
                  <a:pt x="13970" y="77470"/>
                </a:moveTo>
                <a:lnTo>
                  <a:pt x="10160" y="77470"/>
                </a:lnTo>
                <a:lnTo>
                  <a:pt x="10160" y="78739"/>
                </a:lnTo>
                <a:lnTo>
                  <a:pt x="13970" y="78739"/>
                </a:lnTo>
                <a:lnTo>
                  <a:pt x="13970" y="77470"/>
                </a:lnTo>
                <a:close/>
              </a:path>
              <a:path w="13970" h="137160">
                <a:moveTo>
                  <a:pt x="3810" y="73660"/>
                </a:moveTo>
                <a:lnTo>
                  <a:pt x="0" y="7366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73660"/>
                </a:lnTo>
                <a:close/>
              </a:path>
              <a:path w="13970" h="137160">
                <a:moveTo>
                  <a:pt x="13970" y="73660"/>
                </a:moveTo>
                <a:lnTo>
                  <a:pt x="10160" y="73660"/>
                </a:lnTo>
                <a:lnTo>
                  <a:pt x="10160" y="76200"/>
                </a:lnTo>
                <a:lnTo>
                  <a:pt x="13970" y="76200"/>
                </a:lnTo>
                <a:lnTo>
                  <a:pt x="13970" y="73660"/>
                </a:lnTo>
                <a:close/>
              </a:path>
              <a:path w="13970" h="137160">
                <a:moveTo>
                  <a:pt x="3810" y="71120"/>
                </a:moveTo>
                <a:lnTo>
                  <a:pt x="0" y="7112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71120"/>
                </a:lnTo>
                <a:close/>
              </a:path>
              <a:path w="13970" h="137160">
                <a:moveTo>
                  <a:pt x="13970" y="71120"/>
                </a:moveTo>
                <a:lnTo>
                  <a:pt x="10160" y="71120"/>
                </a:lnTo>
                <a:lnTo>
                  <a:pt x="10160" y="72389"/>
                </a:lnTo>
                <a:lnTo>
                  <a:pt x="13970" y="72389"/>
                </a:lnTo>
                <a:lnTo>
                  <a:pt x="13970" y="71120"/>
                </a:lnTo>
                <a:close/>
              </a:path>
              <a:path w="13970" h="137160">
                <a:moveTo>
                  <a:pt x="3810" y="67310"/>
                </a:moveTo>
                <a:lnTo>
                  <a:pt x="0" y="6731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7310"/>
                </a:lnTo>
                <a:close/>
              </a:path>
              <a:path w="13970" h="137160">
                <a:moveTo>
                  <a:pt x="13970" y="67310"/>
                </a:moveTo>
                <a:lnTo>
                  <a:pt x="10160" y="67310"/>
                </a:lnTo>
                <a:lnTo>
                  <a:pt x="10160" y="69850"/>
                </a:lnTo>
                <a:lnTo>
                  <a:pt x="13970" y="69850"/>
                </a:lnTo>
                <a:lnTo>
                  <a:pt x="13970" y="67310"/>
                </a:lnTo>
                <a:close/>
              </a:path>
              <a:path w="13970" h="137160">
                <a:moveTo>
                  <a:pt x="3810" y="62230"/>
                </a:moveTo>
                <a:lnTo>
                  <a:pt x="0" y="6223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62230"/>
                </a:lnTo>
                <a:close/>
              </a:path>
              <a:path w="13970" h="137160">
                <a:moveTo>
                  <a:pt x="13970" y="62230"/>
                </a:moveTo>
                <a:lnTo>
                  <a:pt x="10160" y="62230"/>
                </a:lnTo>
                <a:lnTo>
                  <a:pt x="10160" y="66039"/>
                </a:lnTo>
                <a:lnTo>
                  <a:pt x="13970" y="66039"/>
                </a:lnTo>
                <a:lnTo>
                  <a:pt x="13970" y="6223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9" name="bk object 4979"/>
          <p:cNvSpPr/>
          <p:nvPr/>
        </p:nvSpPr>
        <p:spPr>
          <a:xfrm>
            <a:off x="5829300" y="3266566"/>
            <a:ext cx="6350" cy="133350"/>
          </a:xfrm>
          <a:custGeom>
            <a:avLst/>
            <a:gdLst/>
            <a:ahLst/>
            <a:cxnLst/>
            <a:rect l="l" t="t" r="r" b="b"/>
            <a:pathLst>
              <a:path w="6350" h="133350">
                <a:moveTo>
                  <a:pt x="6350" y="7620"/>
                </a:moveTo>
                <a:lnTo>
                  <a:pt x="0" y="7620"/>
                </a:lnTo>
                <a:lnTo>
                  <a:pt x="0" y="21462"/>
                </a:lnTo>
                <a:lnTo>
                  <a:pt x="6350" y="21462"/>
                </a:lnTo>
                <a:lnTo>
                  <a:pt x="6350" y="7620"/>
                </a:lnTo>
                <a:close/>
              </a:path>
              <a:path w="6350" h="133350">
                <a:moveTo>
                  <a:pt x="6350" y="5079"/>
                </a:moveTo>
                <a:lnTo>
                  <a:pt x="0" y="5079"/>
                </a:lnTo>
                <a:lnTo>
                  <a:pt x="0" y="7492"/>
                </a:lnTo>
                <a:lnTo>
                  <a:pt x="6350" y="7492"/>
                </a:lnTo>
                <a:lnTo>
                  <a:pt x="6350" y="5079"/>
                </a:lnTo>
                <a:close/>
              </a:path>
              <a:path w="6350" h="133350">
                <a:moveTo>
                  <a:pt x="3810" y="1142"/>
                </a:moveTo>
                <a:lnTo>
                  <a:pt x="0" y="1142"/>
                </a:lnTo>
                <a:lnTo>
                  <a:pt x="0" y="4952"/>
                </a:lnTo>
                <a:lnTo>
                  <a:pt x="6350" y="4952"/>
                </a:lnTo>
                <a:lnTo>
                  <a:pt x="6350" y="1270"/>
                </a:lnTo>
                <a:lnTo>
                  <a:pt x="3810" y="1270"/>
                </a:lnTo>
                <a:lnTo>
                  <a:pt x="3810" y="1142"/>
                </a:lnTo>
                <a:close/>
              </a:path>
              <a:path w="6350" h="133350">
                <a:moveTo>
                  <a:pt x="6350" y="0"/>
                </a:moveTo>
                <a:lnTo>
                  <a:pt x="3810" y="0"/>
                </a:lnTo>
                <a:lnTo>
                  <a:pt x="3810" y="1142"/>
                </a:lnTo>
                <a:lnTo>
                  <a:pt x="6350" y="1142"/>
                </a:lnTo>
                <a:lnTo>
                  <a:pt x="6350" y="0"/>
                </a:lnTo>
                <a:close/>
              </a:path>
              <a:path w="6350" h="133350">
                <a:moveTo>
                  <a:pt x="6350" y="21463"/>
                </a:moveTo>
                <a:lnTo>
                  <a:pt x="0" y="21463"/>
                </a:lnTo>
                <a:lnTo>
                  <a:pt x="0" y="59562"/>
                </a:lnTo>
                <a:lnTo>
                  <a:pt x="6350" y="59562"/>
                </a:lnTo>
                <a:lnTo>
                  <a:pt x="6350" y="21463"/>
                </a:lnTo>
                <a:close/>
              </a:path>
              <a:path w="6350" h="133350">
                <a:moveTo>
                  <a:pt x="2539" y="129412"/>
                </a:moveTo>
                <a:lnTo>
                  <a:pt x="0" y="129412"/>
                </a:lnTo>
                <a:lnTo>
                  <a:pt x="0" y="133223"/>
                </a:lnTo>
                <a:lnTo>
                  <a:pt x="1269" y="133223"/>
                </a:lnTo>
                <a:lnTo>
                  <a:pt x="1269" y="131952"/>
                </a:lnTo>
                <a:lnTo>
                  <a:pt x="2539" y="131952"/>
                </a:lnTo>
                <a:lnTo>
                  <a:pt x="2539" y="129412"/>
                </a:lnTo>
                <a:close/>
              </a:path>
              <a:path w="6350" h="133350">
                <a:moveTo>
                  <a:pt x="6350" y="126873"/>
                </a:moveTo>
                <a:lnTo>
                  <a:pt x="0" y="126873"/>
                </a:lnTo>
                <a:lnTo>
                  <a:pt x="0" y="128142"/>
                </a:lnTo>
                <a:lnTo>
                  <a:pt x="3810" y="128142"/>
                </a:lnTo>
                <a:lnTo>
                  <a:pt x="3810" y="129412"/>
                </a:lnTo>
                <a:lnTo>
                  <a:pt x="6350" y="129412"/>
                </a:lnTo>
                <a:lnTo>
                  <a:pt x="6350" y="126873"/>
                </a:lnTo>
                <a:close/>
              </a:path>
              <a:path w="6350" h="133350">
                <a:moveTo>
                  <a:pt x="6350" y="123062"/>
                </a:moveTo>
                <a:lnTo>
                  <a:pt x="0" y="123062"/>
                </a:lnTo>
                <a:lnTo>
                  <a:pt x="0" y="125602"/>
                </a:lnTo>
                <a:lnTo>
                  <a:pt x="6350" y="125602"/>
                </a:lnTo>
                <a:lnTo>
                  <a:pt x="6350" y="123062"/>
                </a:lnTo>
                <a:close/>
              </a:path>
              <a:path w="6350" h="133350">
                <a:moveTo>
                  <a:pt x="6350" y="120523"/>
                </a:moveTo>
                <a:lnTo>
                  <a:pt x="0" y="120523"/>
                </a:lnTo>
                <a:lnTo>
                  <a:pt x="0" y="121792"/>
                </a:lnTo>
                <a:lnTo>
                  <a:pt x="6350" y="121792"/>
                </a:lnTo>
                <a:lnTo>
                  <a:pt x="6350" y="120523"/>
                </a:lnTo>
                <a:close/>
              </a:path>
              <a:path w="6350" h="133350">
                <a:moveTo>
                  <a:pt x="6350" y="116712"/>
                </a:moveTo>
                <a:lnTo>
                  <a:pt x="0" y="116712"/>
                </a:lnTo>
                <a:lnTo>
                  <a:pt x="0" y="119252"/>
                </a:lnTo>
                <a:lnTo>
                  <a:pt x="6350" y="119252"/>
                </a:lnTo>
                <a:lnTo>
                  <a:pt x="6350" y="116712"/>
                </a:lnTo>
                <a:close/>
              </a:path>
              <a:path w="6350" h="133350">
                <a:moveTo>
                  <a:pt x="6350" y="114173"/>
                </a:moveTo>
                <a:lnTo>
                  <a:pt x="0" y="114173"/>
                </a:lnTo>
                <a:lnTo>
                  <a:pt x="0" y="115442"/>
                </a:lnTo>
                <a:lnTo>
                  <a:pt x="6350" y="115442"/>
                </a:lnTo>
                <a:lnTo>
                  <a:pt x="6350" y="114173"/>
                </a:lnTo>
                <a:close/>
              </a:path>
              <a:path w="6350" h="133350">
                <a:moveTo>
                  <a:pt x="6350" y="110362"/>
                </a:moveTo>
                <a:lnTo>
                  <a:pt x="0" y="110362"/>
                </a:lnTo>
                <a:lnTo>
                  <a:pt x="0" y="112902"/>
                </a:lnTo>
                <a:lnTo>
                  <a:pt x="6350" y="112902"/>
                </a:lnTo>
                <a:lnTo>
                  <a:pt x="6350" y="110362"/>
                </a:lnTo>
                <a:close/>
              </a:path>
              <a:path w="6350" h="133350">
                <a:moveTo>
                  <a:pt x="6350" y="107823"/>
                </a:moveTo>
                <a:lnTo>
                  <a:pt x="0" y="107823"/>
                </a:lnTo>
                <a:lnTo>
                  <a:pt x="0" y="109092"/>
                </a:lnTo>
                <a:lnTo>
                  <a:pt x="6350" y="109092"/>
                </a:lnTo>
                <a:lnTo>
                  <a:pt x="6350" y="107823"/>
                </a:lnTo>
                <a:close/>
              </a:path>
              <a:path w="6350" h="133350">
                <a:moveTo>
                  <a:pt x="6350" y="104012"/>
                </a:moveTo>
                <a:lnTo>
                  <a:pt x="0" y="104012"/>
                </a:lnTo>
                <a:lnTo>
                  <a:pt x="0" y="106552"/>
                </a:lnTo>
                <a:lnTo>
                  <a:pt x="6350" y="106552"/>
                </a:lnTo>
                <a:lnTo>
                  <a:pt x="6350" y="104012"/>
                </a:lnTo>
                <a:close/>
              </a:path>
              <a:path w="6350" h="133350">
                <a:moveTo>
                  <a:pt x="6350" y="101473"/>
                </a:moveTo>
                <a:lnTo>
                  <a:pt x="0" y="101473"/>
                </a:lnTo>
                <a:lnTo>
                  <a:pt x="0" y="102742"/>
                </a:lnTo>
                <a:lnTo>
                  <a:pt x="6350" y="102742"/>
                </a:lnTo>
                <a:lnTo>
                  <a:pt x="6350" y="101473"/>
                </a:lnTo>
                <a:close/>
              </a:path>
              <a:path w="6350" h="133350">
                <a:moveTo>
                  <a:pt x="6350" y="97662"/>
                </a:moveTo>
                <a:lnTo>
                  <a:pt x="0" y="97662"/>
                </a:lnTo>
                <a:lnTo>
                  <a:pt x="0" y="100202"/>
                </a:lnTo>
                <a:lnTo>
                  <a:pt x="6350" y="100202"/>
                </a:lnTo>
                <a:lnTo>
                  <a:pt x="6350" y="97662"/>
                </a:lnTo>
                <a:close/>
              </a:path>
              <a:path w="6350" h="133350">
                <a:moveTo>
                  <a:pt x="6350" y="95123"/>
                </a:moveTo>
                <a:lnTo>
                  <a:pt x="0" y="95123"/>
                </a:lnTo>
                <a:lnTo>
                  <a:pt x="0" y="96392"/>
                </a:lnTo>
                <a:lnTo>
                  <a:pt x="6350" y="96392"/>
                </a:lnTo>
                <a:lnTo>
                  <a:pt x="6350" y="95123"/>
                </a:lnTo>
                <a:close/>
              </a:path>
              <a:path w="6350" h="133350">
                <a:moveTo>
                  <a:pt x="6350" y="91312"/>
                </a:moveTo>
                <a:lnTo>
                  <a:pt x="0" y="91312"/>
                </a:lnTo>
                <a:lnTo>
                  <a:pt x="0" y="93852"/>
                </a:lnTo>
                <a:lnTo>
                  <a:pt x="6350" y="93852"/>
                </a:lnTo>
                <a:lnTo>
                  <a:pt x="6350" y="91312"/>
                </a:lnTo>
                <a:close/>
              </a:path>
              <a:path w="6350" h="133350">
                <a:moveTo>
                  <a:pt x="6350" y="88773"/>
                </a:moveTo>
                <a:lnTo>
                  <a:pt x="0" y="88773"/>
                </a:lnTo>
                <a:lnTo>
                  <a:pt x="0" y="90042"/>
                </a:lnTo>
                <a:lnTo>
                  <a:pt x="6350" y="90042"/>
                </a:lnTo>
                <a:lnTo>
                  <a:pt x="6350" y="88773"/>
                </a:lnTo>
                <a:close/>
              </a:path>
              <a:path w="6350" h="133350">
                <a:moveTo>
                  <a:pt x="6350" y="84962"/>
                </a:moveTo>
                <a:lnTo>
                  <a:pt x="0" y="84962"/>
                </a:lnTo>
                <a:lnTo>
                  <a:pt x="0" y="87502"/>
                </a:lnTo>
                <a:lnTo>
                  <a:pt x="6350" y="87502"/>
                </a:lnTo>
                <a:lnTo>
                  <a:pt x="6350" y="84962"/>
                </a:lnTo>
                <a:close/>
              </a:path>
              <a:path w="6350" h="133350">
                <a:moveTo>
                  <a:pt x="6350" y="82423"/>
                </a:moveTo>
                <a:lnTo>
                  <a:pt x="0" y="82423"/>
                </a:lnTo>
                <a:lnTo>
                  <a:pt x="0" y="83692"/>
                </a:lnTo>
                <a:lnTo>
                  <a:pt x="6350" y="83692"/>
                </a:lnTo>
                <a:lnTo>
                  <a:pt x="6350" y="82423"/>
                </a:lnTo>
                <a:close/>
              </a:path>
              <a:path w="6350" h="133350">
                <a:moveTo>
                  <a:pt x="6350" y="78612"/>
                </a:moveTo>
                <a:lnTo>
                  <a:pt x="0" y="78612"/>
                </a:lnTo>
                <a:lnTo>
                  <a:pt x="0" y="81152"/>
                </a:lnTo>
                <a:lnTo>
                  <a:pt x="6350" y="81152"/>
                </a:lnTo>
                <a:lnTo>
                  <a:pt x="6350" y="78612"/>
                </a:lnTo>
                <a:close/>
              </a:path>
              <a:path w="6350" h="133350">
                <a:moveTo>
                  <a:pt x="6350" y="76073"/>
                </a:moveTo>
                <a:lnTo>
                  <a:pt x="0" y="76073"/>
                </a:lnTo>
                <a:lnTo>
                  <a:pt x="0" y="77342"/>
                </a:lnTo>
                <a:lnTo>
                  <a:pt x="6350" y="77342"/>
                </a:lnTo>
                <a:lnTo>
                  <a:pt x="6350" y="76073"/>
                </a:lnTo>
                <a:close/>
              </a:path>
              <a:path w="6350" h="133350">
                <a:moveTo>
                  <a:pt x="6350" y="72262"/>
                </a:moveTo>
                <a:lnTo>
                  <a:pt x="0" y="72262"/>
                </a:lnTo>
                <a:lnTo>
                  <a:pt x="0" y="74802"/>
                </a:lnTo>
                <a:lnTo>
                  <a:pt x="6350" y="74802"/>
                </a:lnTo>
                <a:lnTo>
                  <a:pt x="6350" y="72262"/>
                </a:lnTo>
                <a:close/>
              </a:path>
              <a:path w="6350" h="133350">
                <a:moveTo>
                  <a:pt x="6350" y="69723"/>
                </a:moveTo>
                <a:lnTo>
                  <a:pt x="0" y="69723"/>
                </a:lnTo>
                <a:lnTo>
                  <a:pt x="0" y="70992"/>
                </a:lnTo>
                <a:lnTo>
                  <a:pt x="6350" y="70992"/>
                </a:lnTo>
                <a:lnTo>
                  <a:pt x="6350" y="69723"/>
                </a:lnTo>
                <a:close/>
              </a:path>
              <a:path w="6350" h="133350">
                <a:moveTo>
                  <a:pt x="6350" y="65912"/>
                </a:moveTo>
                <a:lnTo>
                  <a:pt x="0" y="65912"/>
                </a:lnTo>
                <a:lnTo>
                  <a:pt x="0" y="68452"/>
                </a:lnTo>
                <a:lnTo>
                  <a:pt x="6350" y="68452"/>
                </a:lnTo>
                <a:lnTo>
                  <a:pt x="6350" y="65912"/>
                </a:lnTo>
                <a:close/>
              </a:path>
              <a:path w="6350" h="133350">
                <a:moveTo>
                  <a:pt x="6350" y="60833"/>
                </a:moveTo>
                <a:lnTo>
                  <a:pt x="0" y="60833"/>
                </a:lnTo>
                <a:lnTo>
                  <a:pt x="0" y="64642"/>
                </a:lnTo>
                <a:lnTo>
                  <a:pt x="6350" y="64642"/>
                </a:lnTo>
                <a:lnTo>
                  <a:pt x="6350" y="60833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0" name="bk object 4980"/>
          <p:cNvSpPr/>
          <p:nvPr/>
        </p:nvSpPr>
        <p:spPr>
          <a:xfrm>
            <a:off x="6004559" y="2767329"/>
            <a:ext cx="101600" cy="36830"/>
          </a:xfrm>
          <a:custGeom>
            <a:avLst/>
            <a:gdLst/>
            <a:ahLst/>
            <a:cxnLst/>
            <a:rect l="l" t="t" r="r" b="b"/>
            <a:pathLst>
              <a:path w="101600" h="36830">
                <a:moveTo>
                  <a:pt x="99060" y="0"/>
                </a:moveTo>
                <a:lnTo>
                  <a:pt x="0" y="25400"/>
                </a:lnTo>
                <a:lnTo>
                  <a:pt x="1269" y="30480"/>
                </a:lnTo>
                <a:lnTo>
                  <a:pt x="2539" y="36830"/>
                </a:lnTo>
                <a:lnTo>
                  <a:pt x="101600" y="12700"/>
                </a:lnTo>
                <a:lnTo>
                  <a:pt x="990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1" name="bk object 4981"/>
          <p:cNvSpPr/>
          <p:nvPr/>
        </p:nvSpPr>
        <p:spPr>
          <a:xfrm>
            <a:off x="6103620" y="27660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1269"/>
                </a:lnTo>
                <a:lnTo>
                  <a:pt x="1269" y="7619"/>
                </a:lnTo>
                <a:lnTo>
                  <a:pt x="761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2" name="bk object 4982"/>
          <p:cNvSpPr/>
          <p:nvPr/>
        </p:nvSpPr>
        <p:spPr>
          <a:xfrm>
            <a:off x="6055359" y="2773679"/>
            <a:ext cx="55880" cy="342900"/>
          </a:xfrm>
          <a:custGeom>
            <a:avLst/>
            <a:gdLst/>
            <a:ahLst/>
            <a:cxnLst/>
            <a:rect l="l" t="t" r="r" b="b"/>
            <a:pathLst>
              <a:path w="55879" h="342900">
                <a:moveTo>
                  <a:pt x="49529" y="0"/>
                </a:moveTo>
                <a:lnTo>
                  <a:pt x="43179" y="0"/>
                </a:lnTo>
                <a:lnTo>
                  <a:pt x="0" y="341630"/>
                </a:lnTo>
                <a:lnTo>
                  <a:pt x="6350" y="342900"/>
                </a:lnTo>
                <a:lnTo>
                  <a:pt x="12700" y="342900"/>
                </a:lnTo>
                <a:lnTo>
                  <a:pt x="55879" y="1270"/>
                </a:lnTo>
                <a:lnTo>
                  <a:pt x="495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3" name="bk object 4983"/>
          <p:cNvSpPr/>
          <p:nvPr/>
        </p:nvSpPr>
        <p:spPr>
          <a:xfrm>
            <a:off x="6051550" y="3115310"/>
            <a:ext cx="16510" cy="52069"/>
          </a:xfrm>
          <a:custGeom>
            <a:avLst/>
            <a:gdLst/>
            <a:ahLst/>
            <a:cxnLst/>
            <a:rect l="l" t="t" r="r" b="b"/>
            <a:pathLst>
              <a:path w="16510" h="52069">
                <a:moveTo>
                  <a:pt x="3810" y="0"/>
                </a:moveTo>
                <a:lnTo>
                  <a:pt x="0" y="50800"/>
                </a:lnTo>
                <a:lnTo>
                  <a:pt x="6350" y="52069"/>
                </a:lnTo>
                <a:lnTo>
                  <a:pt x="11429" y="52069"/>
                </a:lnTo>
                <a:lnTo>
                  <a:pt x="16510" y="1269"/>
                </a:lnTo>
                <a:lnTo>
                  <a:pt x="1016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4" name="bk object 4984"/>
          <p:cNvSpPr/>
          <p:nvPr/>
        </p:nvSpPr>
        <p:spPr>
          <a:xfrm>
            <a:off x="6047740" y="3166110"/>
            <a:ext cx="15240" cy="46990"/>
          </a:xfrm>
          <a:custGeom>
            <a:avLst/>
            <a:gdLst/>
            <a:ahLst/>
            <a:cxnLst/>
            <a:rect l="l" t="t" r="r" b="b"/>
            <a:pathLst>
              <a:path w="15239" h="46989">
                <a:moveTo>
                  <a:pt x="3810" y="0"/>
                </a:moveTo>
                <a:lnTo>
                  <a:pt x="0" y="46989"/>
                </a:lnTo>
                <a:lnTo>
                  <a:pt x="11430" y="46989"/>
                </a:lnTo>
                <a:lnTo>
                  <a:pt x="15239" y="1269"/>
                </a:lnTo>
                <a:lnTo>
                  <a:pt x="1016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5" name="bk object 4985"/>
          <p:cNvSpPr/>
          <p:nvPr/>
        </p:nvSpPr>
        <p:spPr>
          <a:xfrm>
            <a:off x="6047740" y="32131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6" name="bk object 4986"/>
          <p:cNvSpPr/>
          <p:nvPr/>
        </p:nvSpPr>
        <p:spPr>
          <a:xfrm>
            <a:off x="6045200" y="3213100"/>
            <a:ext cx="13970" cy="41910"/>
          </a:xfrm>
          <a:custGeom>
            <a:avLst/>
            <a:gdLst/>
            <a:ahLst/>
            <a:cxnLst/>
            <a:rect l="l" t="t" r="r" b="b"/>
            <a:pathLst>
              <a:path w="13970" h="41910">
                <a:moveTo>
                  <a:pt x="13970" y="0"/>
                </a:moveTo>
                <a:lnTo>
                  <a:pt x="2539" y="0"/>
                </a:lnTo>
                <a:lnTo>
                  <a:pt x="0" y="41910"/>
                </a:lnTo>
                <a:lnTo>
                  <a:pt x="12700" y="4191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7" name="bk object 4987"/>
          <p:cNvSpPr/>
          <p:nvPr/>
        </p:nvSpPr>
        <p:spPr>
          <a:xfrm>
            <a:off x="6045200" y="32550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8" name="bk object 4988"/>
          <p:cNvSpPr/>
          <p:nvPr/>
        </p:nvSpPr>
        <p:spPr>
          <a:xfrm>
            <a:off x="6043929" y="3255009"/>
            <a:ext cx="13970" cy="36830"/>
          </a:xfrm>
          <a:custGeom>
            <a:avLst/>
            <a:gdLst/>
            <a:ahLst/>
            <a:cxnLst/>
            <a:rect l="l" t="t" r="r" b="b"/>
            <a:pathLst>
              <a:path w="13970" h="36829">
                <a:moveTo>
                  <a:pt x="13970" y="0"/>
                </a:moveTo>
                <a:lnTo>
                  <a:pt x="1270" y="0"/>
                </a:lnTo>
                <a:lnTo>
                  <a:pt x="0" y="36829"/>
                </a:lnTo>
                <a:lnTo>
                  <a:pt x="12700" y="3682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9" name="bk object 4989"/>
          <p:cNvSpPr/>
          <p:nvPr/>
        </p:nvSpPr>
        <p:spPr>
          <a:xfrm>
            <a:off x="6043929" y="32918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0" name="bk object 4990"/>
          <p:cNvSpPr/>
          <p:nvPr/>
        </p:nvSpPr>
        <p:spPr>
          <a:xfrm>
            <a:off x="6043929" y="3291840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12700" y="0"/>
                </a:moveTo>
                <a:lnTo>
                  <a:pt x="12700" y="17780"/>
                </a:lnTo>
                <a:lnTo>
                  <a:pt x="0" y="17780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1" name="bk object 4991"/>
          <p:cNvSpPr/>
          <p:nvPr/>
        </p:nvSpPr>
        <p:spPr>
          <a:xfrm>
            <a:off x="6043929" y="330962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2" name="bk object 4992"/>
          <p:cNvSpPr/>
          <p:nvPr/>
        </p:nvSpPr>
        <p:spPr>
          <a:xfrm>
            <a:off x="6043929" y="3309620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89">
                <a:moveTo>
                  <a:pt x="12700" y="0"/>
                </a:moveTo>
                <a:lnTo>
                  <a:pt x="6350" y="0"/>
                </a:lnTo>
                <a:lnTo>
                  <a:pt x="0" y="1269"/>
                </a:lnTo>
                <a:lnTo>
                  <a:pt x="1270" y="21589"/>
                </a:lnTo>
                <a:lnTo>
                  <a:pt x="7620" y="20319"/>
                </a:lnTo>
                <a:lnTo>
                  <a:pt x="13970" y="2031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3" name="bk object 4993"/>
          <p:cNvSpPr/>
          <p:nvPr/>
        </p:nvSpPr>
        <p:spPr>
          <a:xfrm>
            <a:off x="6045200" y="3329940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12700" y="0"/>
                </a:moveTo>
                <a:lnTo>
                  <a:pt x="6350" y="0"/>
                </a:lnTo>
                <a:lnTo>
                  <a:pt x="0" y="1270"/>
                </a:lnTo>
                <a:lnTo>
                  <a:pt x="2539" y="24130"/>
                </a:lnTo>
                <a:lnTo>
                  <a:pt x="7620" y="22860"/>
                </a:lnTo>
                <a:lnTo>
                  <a:pt x="13970" y="2286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4" name="bk object 4994"/>
          <p:cNvSpPr/>
          <p:nvPr/>
        </p:nvSpPr>
        <p:spPr>
          <a:xfrm>
            <a:off x="6047740" y="3352800"/>
            <a:ext cx="13970" cy="26670"/>
          </a:xfrm>
          <a:custGeom>
            <a:avLst/>
            <a:gdLst/>
            <a:ahLst/>
            <a:cxnLst/>
            <a:rect l="l" t="t" r="r" b="b"/>
            <a:pathLst>
              <a:path w="13970" h="26670">
                <a:moveTo>
                  <a:pt x="11430" y="0"/>
                </a:moveTo>
                <a:lnTo>
                  <a:pt x="5080" y="0"/>
                </a:lnTo>
                <a:lnTo>
                  <a:pt x="0" y="1270"/>
                </a:lnTo>
                <a:lnTo>
                  <a:pt x="2539" y="26670"/>
                </a:lnTo>
                <a:lnTo>
                  <a:pt x="7620" y="25400"/>
                </a:lnTo>
                <a:lnTo>
                  <a:pt x="13970" y="2540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5" name="bk object 4995"/>
          <p:cNvSpPr/>
          <p:nvPr/>
        </p:nvSpPr>
        <p:spPr>
          <a:xfrm>
            <a:off x="6050279" y="3378200"/>
            <a:ext cx="16510" cy="46990"/>
          </a:xfrm>
          <a:custGeom>
            <a:avLst/>
            <a:gdLst/>
            <a:ahLst/>
            <a:cxnLst/>
            <a:rect l="l" t="t" r="r" b="b"/>
            <a:pathLst>
              <a:path w="16510" h="46989">
                <a:moveTo>
                  <a:pt x="11430" y="0"/>
                </a:moveTo>
                <a:lnTo>
                  <a:pt x="5080" y="0"/>
                </a:lnTo>
                <a:lnTo>
                  <a:pt x="0" y="1270"/>
                </a:lnTo>
                <a:lnTo>
                  <a:pt x="3810" y="46989"/>
                </a:lnTo>
                <a:lnTo>
                  <a:pt x="10160" y="46989"/>
                </a:lnTo>
                <a:lnTo>
                  <a:pt x="16510" y="4572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6" name="bk object 4996"/>
          <p:cNvSpPr/>
          <p:nvPr/>
        </p:nvSpPr>
        <p:spPr>
          <a:xfrm>
            <a:off x="6054090" y="3423920"/>
            <a:ext cx="13970" cy="22860"/>
          </a:xfrm>
          <a:custGeom>
            <a:avLst/>
            <a:gdLst/>
            <a:ahLst/>
            <a:cxnLst/>
            <a:rect l="l" t="t" r="r" b="b"/>
            <a:pathLst>
              <a:path w="13970" h="22860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1270" y="22859"/>
                </a:lnTo>
                <a:lnTo>
                  <a:pt x="7620" y="21589"/>
                </a:lnTo>
                <a:lnTo>
                  <a:pt x="13970" y="2158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7" name="bk object 4997"/>
          <p:cNvSpPr/>
          <p:nvPr/>
        </p:nvSpPr>
        <p:spPr>
          <a:xfrm>
            <a:off x="6061709" y="344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8" name="bk object 4998"/>
          <p:cNvSpPr/>
          <p:nvPr/>
        </p:nvSpPr>
        <p:spPr>
          <a:xfrm>
            <a:off x="6055359" y="3445509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12700" y="0"/>
                </a:moveTo>
                <a:lnTo>
                  <a:pt x="12700" y="20319"/>
                </a:lnTo>
                <a:lnTo>
                  <a:pt x="0" y="20319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9" name="bk object 4999"/>
          <p:cNvSpPr/>
          <p:nvPr/>
        </p:nvSpPr>
        <p:spPr>
          <a:xfrm>
            <a:off x="6061709" y="34658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0" name="bk object 5000"/>
          <p:cNvSpPr/>
          <p:nvPr/>
        </p:nvSpPr>
        <p:spPr>
          <a:xfrm>
            <a:off x="6055359" y="346582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12700" y="0"/>
                </a:moveTo>
                <a:lnTo>
                  <a:pt x="12700" y="19050"/>
                </a:lnTo>
                <a:lnTo>
                  <a:pt x="0" y="19050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1" name="bk object 5001"/>
          <p:cNvSpPr/>
          <p:nvPr/>
        </p:nvSpPr>
        <p:spPr>
          <a:xfrm>
            <a:off x="6061709" y="34848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2" name="bk object 5002"/>
          <p:cNvSpPr/>
          <p:nvPr/>
        </p:nvSpPr>
        <p:spPr>
          <a:xfrm>
            <a:off x="6054090" y="348487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13970" y="0"/>
                </a:moveTo>
                <a:lnTo>
                  <a:pt x="1270" y="0"/>
                </a:lnTo>
                <a:lnTo>
                  <a:pt x="0" y="17780"/>
                </a:lnTo>
                <a:lnTo>
                  <a:pt x="12700" y="1778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3" name="bk object 5003"/>
          <p:cNvSpPr/>
          <p:nvPr/>
        </p:nvSpPr>
        <p:spPr>
          <a:xfrm>
            <a:off x="6060440" y="350265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4" name="bk object 5004"/>
          <p:cNvSpPr/>
          <p:nvPr/>
        </p:nvSpPr>
        <p:spPr>
          <a:xfrm>
            <a:off x="6052820" y="350265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7619" y="0"/>
                </a:moveTo>
                <a:lnTo>
                  <a:pt x="1269" y="0"/>
                </a:lnTo>
                <a:lnTo>
                  <a:pt x="0" y="16510"/>
                </a:lnTo>
                <a:lnTo>
                  <a:pt x="5079" y="16510"/>
                </a:lnTo>
                <a:lnTo>
                  <a:pt x="11429" y="17779"/>
                </a:lnTo>
                <a:lnTo>
                  <a:pt x="1396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5" name="bk object 5005"/>
          <p:cNvSpPr/>
          <p:nvPr/>
        </p:nvSpPr>
        <p:spPr>
          <a:xfrm>
            <a:off x="6050279" y="351790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2540" y="0"/>
                </a:moveTo>
                <a:lnTo>
                  <a:pt x="0" y="15239"/>
                </a:lnTo>
                <a:lnTo>
                  <a:pt x="5080" y="16510"/>
                </a:lnTo>
                <a:lnTo>
                  <a:pt x="11430" y="17779"/>
                </a:lnTo>
                <a:lnTo>
                  <a:pt x="13970" y="2539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6" name="bk object 5006"/>
          <p:cNvSpPr/>
          <p:nvPr/>
        </p:nvSpPr>
        <p:spPr>
          <a:xfrm>
            <a:off x="6043929" y="3533140"/>
            <a:ext cx="17780" cy="24130"/>
          </a:xfrm>
          <a:custGeom>
            <a:avLst/>
            <a:gdLst/>
            <a:ahLst/>
            <a:cxnLst/>
            <a:rect l="l" t="t" r="r" b="b"/>
            <a:pathLst>
              <a:path w="17779" h="24129">
                <a:moveTo>
                  <a:pt x="6350" y="0"/>
                </a:moveTo>
                <a:lnTo>
                  <a:pt x="0" y="21589"/>
                </a:lnTo>
                <a:lnTo>
                  <a:pt x="12700" y="24130"/>
                </a:lnTo>
                <a:lnTo>
                  <a:pt x="17780" y="2539"/>
                </a:lnTo>
                <a:lnTo>
                  <a:pt x="1143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7" name="bk object 5007"/>
          <p:cNvSpPr/>
          <p:nvPr/>
        </p:nvSpPr>
        <p:spPr>
          <a:xfrm>
            <a:off x="6050279" y="355600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8" name="bk object 5008"/>
          <p:cNvSpPr/>
          <p:nvPr/>
        </p:nvSpPr>
        <p:spPr>
          <a:xfrm>
            <a:off x="6037579" y="3553459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6350" y="0"/>
                </a:moveTo>
                <a:lnTo>
                  <a:pt x="0" y="21589"/>
                </a:lnTo>
                <a:lnTo>
                  <a:pt x="6350" y="22860"/>
                </a:lnTo>
                <a:lnTo>
                  <a:pt x="12700" y="25400"/>
                </a:lnTo>
                <a:lnTo>
                  <a:pt x="1905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9" name="bk object 5009"/>
          <p:cNvSpPr/>
          <p:nvPr/>
        </p:nvSpPr>
        <p:spPr>
          <a:xfrm>
            <a:off x="6043929" y="35763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5080" y="253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0" name="bk object 5010"/>
          <p:cNvSpPr/>
          <p:nvPr/>
        </p:nvSpPr>
        <p:spPr>
          <a:xfrm>
            <a:off x="6028690" y="3573779"/>
            <a:ext cx="20320" cy="24130"/>
          </a:xfrm>
          <a:custGeom>
            <a:avLst/>
            <a:gdLst/>
            <a:ahLst/>
            <a:cxnLst/>
            <a:rect l="l" t="t" r="r" b="b"/>
            <a:pathLst>
              <a:path w="20320" h="24129">
                <a:moveTo>
                  <a:pt x="8889" y="0"/>
                </a:moveTo>
                <a:lnTo>
                  <a:pt x="0" y="19050"/>
                </a:lnTo>
                <a:lnTo>
                  <a:pt x="12700" y="24130"/>
                </a:lnTo>
                <a:lnTo>
                  <a:pt x="20320" y="5080"/>
                </a:lnTo>
                <a:lnTo>
                  <a:pt x="1523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1" name="bk object 5011"/>
          <p:cNvSpPr/>
          <p:nvPr/>
        </p:nvSpPr>
        <p:spPr>
          <a:xfrm>
            <a:off x="6035040" y="359537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508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2" name="bk object 5012"/>
          <p:cNvSpPr/>
          <p:nvPr/>
        </p:nvSpPr>
        <p:spPr>
          <a:xfrm>
            <a:off x="6019800" y="3592829"/>
            <a:ext cx="20320" cy="24130"/>
          </a:xfrm>
          <a:custGeom>
            <a:avLst/>
            <a:gdLst/>
            <a:ahLst/>
            <a:cxnLst/>
            <a:rect l="l" t="t" r="r" b="b"/>
            <a:pathLst>
              <a:path w="20320" h="24129">
                <a:moveTo>
                  <a:pt x="10160" y="0"/>
                </a:moveTo>
                <a:lnTo>
                  <a:pt x="0" y="17780"/>
                </a:lnTo>
                <a:lnTo>
                  <a:pt x="5079" y="20320"/>
                </a:lnTo>
                <a:lnTo>
                  <a:pt x="10160" y="24130"/>
                </a:lnTo>
                <a:lnTo>
                  <a:pt x="20320" y="6350"/>
                </a:lnTo>
                <a:lnTo>
                  <a:pt x="15239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3" name="bk object 5013"/>
          <p:cNvSpPr/>
          <p:nvPr/>
        </p:nvSpPr>
        <p:spPr>
          <a:xfrm>
            <a:off x="6007100" y="3610609"/>
            <a:ext cx="22860" cy="24130"/>
          </a:xfrm>
          <a:custGeom>
            <a:avLst/>
            <a:gdLst/>
            <a:ahLst/>
            <a:cxnLst/>
            <a:rect l="l" t="t" r="r" b="b"/>
            <a:pathLst>
              <a:path w="22860" h="24129">
                <a:moveTo>
                  <a:pt x="12700" y="0"/>
                </a:moveTo>
                <a:lnTo>
                  <a:pt x="0" y="16509"/>
                </a:lnTo>
                <a:lnTo>
                  <a:pt x="10160" y="24129"/>
                </a:lnTo>
                <a:lnTo>
                  <a:pt x="22860" y="6350"/>
                </a:lnTo>
                <a:lnTo>
                  <a:pt x="17779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4" name="bk object 5014"/>
          <p:cNvSpPr/>
          <p:nvPr/>
        </p:nvSpPr>
        <p:spPr>
          <a:xfrm>
            <a:off x="5994400" y="3625850"/>
            <a:ext cx="22860" cy="25400"/>
          </a:xfrm>
          <a:custGeom>
            <a:avLst/>
            <a:gdLst/>
            <a:ahLst/>
            <a:cxnLst/>
            <a:rect l="l" t="t" r="r" b="b"/>
            <a:pathLst>
              <a:path w="22860" h="25400">
                <a:moveTo>
                  <a:pt x="13970" y="0"/>
                </a:moveTo>
                <a:lnTo>
                  <a:pt x="0" y="16510"/>
                </a:lnTo>
                <a:lnTo>
                  <a:pt x="8889" y="25400"/>
                </a:lnTo>
                <a:lnTo>
                  <a:pt x="22860" y="8889"/>
                </a:lnTo>
                <a:lnTo>
                  <a:pt x="17779" y="508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5" name="bk object 5015"/>
          <p:cNvSpPr/>
          <p:nvPr/>
        </p:nvSpPr>
        <p:spPr>
          <a:xfrm>
            <a:off x="5979159" y="364235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15239" y="0"/>
                </a:moveTo>
                <a:lnTo>
                  <a:pt x="0" y="13969"/>
                </a:lnTo>
                <a:lnTo>
                  <a:pt x="3810" y="19050"/>
                </a:lnTo>
                <a:lnTo>
                  <a:pt x="8889" y="24129"/>
                </a:lnTo>
                <a:lnTo>
                  <a:pt x="24129" y="8889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6" name="bk object 5016"/>
          <p:cNvSpPr/>
          <p:nvPr/>
        </p:nvSpPr>
        <p:spPr>
          <a:xfrm>
            <a:off x="5982970" y="36614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3809" y="5079"/>
                </a:lnTo>
                <a:lnTo>
                  <a:pt x="50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7" name="bk object 5017"/>
          <p:cNvSpPr/>
          <p:nvPr/>
        </p:nvSpPr>
        <p:spPr>
          <a:xfrm>
            <a:off x="5961379" y="3656329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29">
                <a:moveTo>
                  <a:pt x="17780" y="0"/>
                </a:moveTo>
                <a:lnTo>
                  <a:pt x="0" y="13970"/>
                </a:lnTo>
                <a:lnTo>
                  <a:pt x="5080" y="19050"/>
                </a:lnTo>
                <a:lnTo>
                  <a:pt x="8890" y="24130"/>
                </a:lnTo>
                <a:lnTo>
                  <a:pt x="25400" y="10160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8" name="bk object 5018"/>
          <p:cNvSpPr/>
          <p:nvPr/>
        </p:nvSpPr>
        <p:spPr>
          <a:xfrm>
            <a:off x="5966459" y="36753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39" y="508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9" name="bk object 5019"/>
          <p:cNvSpPr/>
          <p:nvPr/>
        </p:nvSpPr>
        <p:spPr>
          <a:xfrm>
            <a:off x="5943600" y="3669029"/>
            <a:ext cx="25400" cy="22860"/>
          </a:xfrm>
          <a:custGeom>
            <a:avLst/>
            <a:gdLst/>
            <a:ahLst/>
            <a:cxnLst/>
            <a:rect l="l" t="t" r="r" b="b"/>
            <a:pathLst>
              <a:path w="25400" h="22860">
                <a:moveTo>
                  <a:pt x="19050" y="0"/>
                </a:moveTo>
                <a:lnTo>
                  <a:pt x="0" y="12700"/>
                </a:lnTo>
                <a:lnTo>
                  <a:pt x="7620" y="22860"/>
                </a:lnTo>
                <a:lnTo>
                  <a:pt x="25400" y="11430"/>
                </a:lnTo>
                <a:lnTo>
                  <a:pt x="2286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0" name="bk object 5020"/>
          <p:cNvSpPr/>
          <p:nvPr/>
        </p:nvSpPr>
        <p:spPr>
          <a:xfrm>
            <a:off x="5947409" y="36868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39" y="507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1" name="bk object 5021"/>
          <p:cNvSpPr/>
          <p:nvPr/>
        </p:nvSpPr>
        <p:spPr>
          <a:xfrm>
            <a:off x="5924550" y="3681729"/>
            <a:ext cx="25400" cy="21590"/>
          </a:xfrm>
          <a:custGeom>
            <a:avLst/>
            <a:gdLst/>
            <a:ahLst/>
            <a:cxnLst/>
            <a:rect l="l" t="t" r="r" b="b"/>
            <a:pathLst>
              <a:path w="25400" h="21589">
                <a:moveTo>
                  <a:pt x="20320" y="0"/>
                </a:moveTo>
                <a:lnTo>
                  <a:pt x="0" y="10160"/>
                </a:lnTo>
                <a:lnTo>
                  <a:pt x="2539" y="16510"/>
                </a:lnTo>
                <a:lnTo>
                  <a:pt x="6350" y="21590"/>
                </a:lnTo>
                <a:lnTo>
                  <a:pt x="25400" y="10160"/>
                </a:lnTo>
                <a:lnTo>
                  <a:pt x="20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2" name="bk object 5022"/>
          <p:cNvSpPr/>
          <p:nvPr/>
        </p:nvSpPr>
        <p:spPr>
          <a:xfrm>
            <a:off x="5927090" y="36982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39" y="508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3" name="bk object 5023"/>
          <p:cNvSpPr/>
          <p:nvPr/>
        </p:nvSpPr>
        <p:spPr>
          <a:xfrm>
            <a:off x="5904229" y="3691890"/>
            <a:ext cx="25400" cy="20320"/>
          </a:xfrm>
          <a:custGeom>
            <a:avLst/>
            <a:gdLst/>
            <a:ahLst/>
            <a:cxnLst/>
            <a:rect l="l" t="t" r="r" b="b"/>
            <a:pathLst>
              <a:path w="25400" h="20320">
                <a:moveTo>
                  <a:pt x="20320" y="0"/>
                </a:moveTo>
                <a:lnTo>
                  <a:pt x="0" y="8890"/>
                </a:lnTo>
                <a:lnTo>
                  <a:pt x="2540" y="15240"/>
                </a:lnTo>
                <a:lnTo>
                  <a:pt x="5080" y="20320"/>
                </a:lnTo>
                <a:lnTo>
                  <a:pt x="25400" y="11430"/>
                </a:lnTo>
                <a:lnTo>
                  <a:pt x="22860" y="6350"/>
                </a:lnTo>
                <a:lnTo>
                  <a:pt x="20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4" name="bk object 5024"/>
          <p:cNvSpPr/>
          <p:nvPr/>
        </p:nvSpPr>
        <p:spPr>
          <a:xfrm>
            <a:off x="5906770" y="370712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539" y="635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5" name="bk object 5025"/>
          <p:cNvSpPr/>
          <p:nvPr/>
        </p:nvSpPr>
        <p:spPr>
          <a:xfrm>
            <a:off x="5882640" y="3700779"/>
            <a:ext cx="26670" cy="20320"/>
          </a:xfrm>
          <a:custGeom>
            <a:avLst/>
            <a:gdLst/>
            <a:ahLst/>
            <a:cxnLst/>
            <a:rect l="l" t="t" r="r" b="b"/>
            <a:pathLst>
              <a:path w="26670" h="20320">
                <a:moveTo>
                  <a:pt x="21589" y="0"/>
                </a:moveTo>
                <a:lnTo>
                  <a:pt x="0" y="7620"/>
                </a:lnTo>
                <a:lnTo>
                  <a:pt x="2539" y="13970"/>
                </a:lnTo>
                <a:lnTo>
                  <a:pt x="3810" y="20320"/>
                </a:lnTo>
                <a:lnTo>
                  <a:pt x="26670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6" name="bk object 5026"/>
          <p:cNvSpPr/>
          <p:nvPr/>
        </p:nvSpPr>
        <p:spPr>
          <a:xfrm>
            <a:off x="5859779" y="3708400"/>
            <a:ext cx="26670" cy="17780"/>
          </a:xfrm>
          <a:custGeom>
            <a:avLst/>
            <a:gdLst/>
            <a:ahLst/>
            <a:cxnLst/>
            <a:rect l="l" t="t" r="r" b="b"/>
            <a:pathLst>
              <a:path w="26670" h="17779">
                <a:moveTo>
                  <a:pt x="22860" y="0"/>
                </a:moveTo>
                <a:lnTo>
                  <a:pt x="0" y="6350"/>
                </a:lnTo>
                <a:lnTo>
                  <a:pt x="1270" y="11430"/>
                </a:lnTo>
                <a:lnTo>
                  <a:pt x="3810" y="17780"/>
                </a:lnTo>
                <a:lnTo>
                  <a:pt x="26670" y="12700"/>
                </a:lnTo>
                <a:lnTo>
                  <a:pt x="25400" y="6350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7" name="bk object 5027"/>
          <p:cNvSpPr/>
          <p:nvPr/>
        </p:nvSpPr>
        <p:spPr>
          <a:xfrm>
            <a:off x="5861050" y="371982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70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8" name="bk object 5028"/>
          <p:cNvSpPr/>
          <p:nvPr/>
        </p:nvSpPr>
        <p:spPr>
          <a:xfrm>
            <a:off x="5836920" y="3714750"/>
            <a:ext cx="25400" cy="15240"/>
          </a:xfrm>
          <a:custGeom>
            <a:avLst/>
            <a:gdLst/>
            <a:ahLst/>
            <a:cxnLst/>
            <a:rect l="l" t="t" r="r" b="b"/>
            <a:pathLst>
              <a:path w="25400" h="15239">
                <a:moveTo>
                  <a:pt x="24129" y="0"/>
                </a:moveTo>
                <a:lnTo>
                  <a:pt x="0" y="3810"/>
                </a:lnTo>
                <a:lnTo>
                  <a:pt x="0" y="8889"/>
                </a:lnTo>
                <a:lnTo>
                  <a:pt x="1269" y="15239"/>
                </a:lnTo>
                <a:lnTo>
                  <a:pt x="25400" y="11430"/>
                </a:lnTo>
                <a:lnTo>
                  <a:pt x="24129" y="5080"/>
                </a:lnTo>
                <a:lnTo>
                  <a:pt x="241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9" name="bk object 5029"/>
          <p:cNvSpPr/>
          <p:nvPr/>
        </p:nvSpPr>
        <p:spPr>
          <a:xfrm>
            <a:off x="5811520" y="3718559"/>
            <a:ext cx="26670" cy="13970"/>
          </a:xfrm>
          <a:custGeom>
            <a:avLst/>
            <a:gdLst/>
            <a:ahLst/>
            <a:cxnLst/>
            <a:rect l="l" t="t" r="r" b="b"/>
            <a:pathLst>
              <a:path w="26670" h="13970">
                <a:moveTo>
                  <a:pt x="25400" y="0"/>
                </a:moveTo>
                <a:lnTo>
                  <a:pt x="0" y="2539"/>
                </a:lnTo>
                <a:lnTo>
                  <a:pt x="1269" y="7619"/>
                </a:lnTo>
                <a:lnTo>
                  <a:pt x="1269" y="13969"/>
                </a:lnTo>
                <a:lnTo>
                  <a:pt x="26669" y="11429"/>
                </a:lnTo>
                <a:lnTo>
                  <a:pt x="25400" y="5079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0" name="bk object 5030"/>
          <p:cNvSpPr/>
          <p:nvPr/>
        </p:nvSpPr>
        <p:spPr>
          <a:xfrm>
            <a:off x="5812790" y="372617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1" name="bk object 5031"/>
          <p:cNvSpPr/>
          <p:nvPr/>
        </p:nvSpPr>
        <p:spPr>
          <a:xfrm>
            <a:off x="5786120" y="372110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69" y="0"/>
                </a:moveTo>
                <a:lnTo>
                  <a:pt x="0" y="0"/>
                </a:lnTo>
                <a:lnTo>
                  <a:pt x="0" y="12700"/>
                </a:lnTo>
                <a:lnTo>
                  <a:pt x="26669" y="11430"/>
                </a:lnTo>
                <a:lnTo>
                  <a:pt x="266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2" name="bk object 5032"/>
          <p:cNvSpPr/>
          <p:nvPr/>
        </p:nvSpPr>
        <p:spPr>
          <a:xfrm>
            <a:off x="5786120" y="372745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3" name="bk object 5033"/>
          <p:cNvSpPr/>
          <p:nvPr/>
        </p:nvSpPr>
        <p:spPr>
          <a:xfrm>
            <a:off x="5761990" y="3721100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24130" y="0"/>
                </a:moveTo>
                <a:lnTo>
                  <a:pt x="1270" y="0"/>
                </a:lnTo>
                <a:lnTo>
                  <a:pt x="0" y="5080"/>
                </a:lnTo>
                <a:lnTo>
                  <a:pt x="0" y="11430"/>
                </a:lnTo>
                <a:lnTo>
                  <a:pt x="24130" y="12700"/>
                </a:lnTo>
                <a:lnTo>
                  <a:pt x="241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4" name="bk object 5034"/>
          <p:cNvSpPr/>
          <p:nvPr/>
        </p:nvSpPr>
        <p:spPr>
          <a:xfrm>
            <a:off x="5761990" y="372617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5" name="bk object 5035"/>
          <p:cNvSpPr/>
          <p:nvPr/>
        </p:nvSpPr>
        <p:spPr>
          <a:xfrm>
            <a:off x="5740400" y="3718559"/>
            <a:ext cx="22860" cy="13970"/>
          </a:xfrm>
          <a:custGeom>
            <a:avLst/>
            <a:gdLst/>
            <a:ahLst/>
            <a:cxnLst/>
            <a:rect l="l" t="t" r="r" b="b"/>
            <a:pathLst>
              <a:path w="22860" h="13970">
                <a:moveTo>
                  <a:pt x="1270" y="0"/>
                </a:moveTo>
                <a:lnTo>
                  <a:pt x="0" y="6350"/>
                </a:lnTo>
                <a:lnTo>
                  <a:pt x="0" y="12700"/>
                </a:lnTo>
                <a:lnTo>
                  <a:pt x="21589" y="13969"/>
                </a:lnTo>
                <a:lnTo>
                  <a:pt x="21589" y="7619"/>
                </a:lnTo>
                <a:lnTo>
                  <a:pt x="228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6" name="bk object 5036"/>
          <p:cNvSpPr/>
          <p:nvPr/>
        </p:nvSpPr>
        <p:spPr>
          <a:xfrm>
            <a:off x="5739129" y="372490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7" name="bk object 5037"/>
          <p:cNvSpPr/>
          <p:nvPr/>
        </p:nvSpPr>
        <p:spPr>
          <a:xfrm>
            <a:off x="5718809" y="3714750"/>
            <a:ext cx="22860" cy="16510"/>
          </a:xfrm>
          <a:custGeom>
            <a:avLst/>
            <a:gdLst/>
            <a:ahLst/>
            <a:cxnLst/>
            <a:rect l="l" t="t" r="r" b="b"/>
            <a:pathLst>
              <a:path w="22860" h="16510">
                <a:moveTo>
                  <a:pt x="1269" y="0"/>
                </a:moveTo>
                <a:lnTo>
                  <a:pt x="0" y="6350"/>
                </a:lnTo>
                <a:lnTo>
                  <a:pt x="0" y="12700"/>
                </a:lnTo>
                <a:lnTo>
                  <a:pt x="20319" y="16510"/>
                </a:lnTo>
                <a:lnTo>
                  <a:pt x="2286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8" name="bk object 5038"/>
          <p:cNvSpPr/>
          <p:nvPr/>
        </p:nvSpPr>
        <p:spPr>
          <a:xfrm>
            <a:off x="5717540" y="372110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9" name="bk object 5039"/>
          <p:cNvSpPr/>
          <p:nvPr/>
        </p:nvSpPr>
        <p:spPr>
          <a:xfrm>
            <a:off x="5697220" y="3709670"/>
            <a:ext cx="24130" cy="17780"/>
          </a:xfrm>
          <a:custGeom>
            <a:avLst/>
            <a:gdLst/>
            <a:ahLst/>
            <a:cxnLst/>
            <a:rect l="l" t="t" r="r" b="b"/>
            <a:pathLst>
              <a:path w="24129" h="17779">
                <a:moveTo>
                  <a:pt x="3809" y="0"/>
                </a:moveTo>
                <a:lnTo>
                  <a:pt x="2539" y="6349"/>
                </a:lnTo>
                <a:lnTo>
                  <a:pt x="0" y="11429"/>
                </a:lnTo>
                <a:lnTo>
                  <a:pt x="20319" y="17779"/>
                </a:lnTo>
                <a:lnTo>
                  <a:pt x="21589" y="11429"/>
                </a:lnTo>
                <a:lnTo>
                  <a:pt x="2412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0" name="bk object 5040"/>
          <p:cNvSpPr/>
          <p:nvPr/>
        </p:nvSpPr>
        <p:spPr>
          <a:xfrm>
            <a:off x="5678170" y="3703320"/>
            <a:ext cx="24130" cy="17780"/>
          </a:xfrm>
          <a:custGeom>
            <a:avLst/>
            <a:gdLst/>
            <a:ahLst/>
            <a:cxnLst/>
            <a:rect l="l" t="t" r="r" b="b"/>
            <a:pathLst>
              <a:path w="24129" h="17779">
                <a:moveTo>
                  <a:pt x="3809" y="0"/>
                </a:moveTo>
                <a:lnTo>
                  <a:pt x="2539" y="6349"/>
                </a:lnTo>
                <a:lnTo>
                  <a:pt x="0" y="11429"/>
                </a:lnTo>
                <a:lnTo>
                  <a:pt x="19050" y="17779"/>
                </a:lnTo>
                <a:lnTo>
                  <a:pt x="21589" y="12699"/>
                </a:lnTo>
                <a:lnTo>
                  <a:pt x="2412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1" name="bk object 5041"/>
          <p:cNvSpPr/>
          <p:nvPr/>
        </p:nvSpPr>
        <p:spPr>
          <a:xfrm>
            <a:off x="5660390" y="3694429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89" h="20320">
                <a:moveTo>
                  <a:pt x="5080" y="0"/>
                </a:moveTo>
                <a:lnTo>
                  <a:pt x="0" y="12700"/>
                </a:lnTo>
                <a:lnTo>
                  <a:pt x="17780" y="20320"/>
                </a:lnTo>
                <a:lnTo>
                  <a:pt x="20320" y="15240"/>
                </a:lnTo>
                <a:lnTo>
                  <a:pt x="21589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2" name="bk object 5042"/>
          <p:cNvSpPr/>
          <p:nvPr/>
        </p:nvSpPr>
        <p:spPr>
          <a:xfrm>
            <a:off x="5659120" y="37007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5080"/>
                </a:lnTo>
                <a:lnTo>
                  <a:pt x="0" y="6350"/>
                </a:lnTo>
                <a:lnTo>
                  <a:pt x="126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3" name="bk object 5043"/>
          <p:cNvSpPr/>
          <p:nvPr/>
        </p:nvSpPr>
        <p:spPr>
          <a:xfrm>
            <a:off x="5641340" y="3685540"/>
            <a:ext cx="24130" cy="20320"/>
          </a:xfrm>
          <a:custGeom>
            <a:avLst/>
            <a:gdLst/>
            <a:ahLst/>
            <a:cxnLst/>
            <a:rect l="l" t="t" r="r" b="b"/>
            <a:pathLst>
              <a:path w="24129" h="20320">
                <a:moveTo>
                  <a:pt x="7620" y="0"/>
                </a:moveTo>
                <a:lnTo>
                  <a:pt x="3810" y="5080"/>
                </a:lnTo>
                <a:lnTo>
                  <a:pt x="0" y="11430"/>
                </a:lnTo>
                <a:lnTo>
                  <a:pt x="17780" y="20320"/>
                </a:lnTo>
                <a:lnTo>
                  <a:pt x="21589" y="15240"/>
                </a:lnTo>
                <a:lnTo>
                  <a:pt x="2413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4" name="bk object 5044"/>
          <p:cNvSpPr/>
          <p:nvPr/>
        </p:nvSpPr>
        <p:spPr>
          <a:xfrm>
            <a:off x="5633720" y="368045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6350" y="0"/>
                </a:moveTo>
                <a:lnTo>
                  <a:pt x="2539" y="5079"/>
                </a:lnTo>
                <a:lnTo>
                  <a:pt x="0" y="10159"/>
                </a:lnTo>
                <a:lnTo>
                  <a:pt x="7619" y="16509"/>
                </a:lnTo>
                <a:lnTo>
                  <a:pt x="11429" y="10159"/>
                </a:lnTo>
                <a:lnTo>
                  <a:pt x="1523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5" name="bk object 5045"/>
          <p:cNvSpPr/>
          <p:nvPr/>
        </p:nvSpPr>
        <p:spPr>
          <a:xfrm>
            <a:off x="5632450" y="36855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5080"/>
                </a:lnTo>
                <a:lnTo>
                  <a:pt x="127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6" name="bk object 5046"/>
          <p:cNvSpPr/>
          <p:nvPr/>
        </p:nvSpPr>
        <p:spPr>
          <a:xfrm>
            <a:off x="5624829" y="367537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8890" y="0"/>
                </a:moveTo>
                <a:lnTo>
                  <a:pt x="5080" y="5080"/>
                </a:lnTo>
                <a:lnTo>
                  <a:pt x="0" y="10160"/>
                </a:lnTo>
                <a:lnTo>
                  <a:pt x="7620" y="15240"/>
                </a:lnTo>
                <a:lnTo>
                  <a:pt x="11430" y="10160"/>
                </a:lnTo>
                <a:lnTo>
                  <a:pt x="1651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7" name="bk object 5047"/>
          <p:cNvSpPr/>
          <p:nvPr/>
        </p:nvSpPr>
        <p:spPr>
          <a:xfrm>
            <a:off x="5624829" y="36804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0"/>
                </a:moveTo>
                <a:lnTo>
                  <a:pt x="0" y="3809"/>
                </a:lnTo>
                <a:lnTo>
                  <a:pt x="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8" name="bk object 5048"/>
          <p:cNvSpPr/>
          <p:nvPr/>
        </p:nvSpPr>
        <p:spPr>
          <a:xfrm>
            <a:off x="5610859" y="3662679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89">
                <a:moveTo>
                  <a:pt x="7619" y="0"/>
                </a:moveTo>
                <a:lnTo>
                  <a:pt x="0" y="10160"/>
                </a:lnTo>
                <a:lnTo>
                  <a:pt x="13969" y="21590"/>
                </a:lnTo>
                <a:lnTo>
                  <a:pt x="19050" y="17780"/>
                </a:lnTo>
                <a:lnTo>
                  <a:pt x="22860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9" name="bk object 5049"/>
          <p:cNvSpPr/>
          <p:nvPr/>
        </p:nvSpPr>
        <p:spPr>
          <a:xfrm>
            <a:off x="5610859" y="36677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3809"/>
                </a:lnTo>
                <a:lnTo>
                  <a:pt x="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0" name="bk object 5050"/>
          <p:cNvSpPr/>
          <p:nvPr/>
        </p:nvSpPr>
        <p:spPr>
          <a:xfrm>
            <a:off x="5598159" y="36512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7619" y="0"/>
                </a:moveTo>
                <a:lnTo>
                  <a:pt x="0" y="7619"/>
                </a:lnTo>
                <a:lnTo>
                  <a:pt x="12700" y="20319"/>
                </a:lnTo>
                <a:lnTo>
                  <a:pt x="203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1" name="bk object 5051"/>
          <p:cNvSpPr/>
          <p:nvPr/>
        </p:nvSpPr>
        <p:spPr>
          <a:xfrm>
            <a:off x="5596890" y="36550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3809"/>
                </a:lnTo>
                <a:lnTo>
                  <a:pt x="127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2" name="bk object 5052"/>
          <p:cNvSpPr/>
          <p:nvPr/>
        </p:nvSpPr>
        <p:spPr>
          <a:xfrm>
            <a:off x="5591809" y="364490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8889" y="0"/>
                </a:moveTo>
                <a:lnTo>
                  <a:pt x="3810" y="3810"/>
                </a:lnTo>
                <a:lnTo>
                  <a:pt x="0" y="7619"/>
                </a:lnTo>
                <a:lnTo>
                  <a:pt x="5079" y="13969"/>
                </a:lnTo>
                <a:lnTo>
                  <a:pt x="1523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3" name="bk object 5053"/>
          <p:cNvSpPr/>
          <p:nvPr/>
        </p:nvSpPr>
        <p:spPr>
          <a:xfrm>
            <a:off x="5586729" y="36372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8890" y="0"/>
                </a:moveTo>
                <a:lnTo>
                  <a:pt x="0" y="8890"/>
                </a:lnTo>
                <a:lnTo>
                  <a:pt x="5080" y="15240"/>
                </a:lnTo>
                <a:lnTo>
                  <a:pt x="8890" y="11430"/>
                </a:lnTo>
                <a:lnTo>
                  <a:pt x="13970" y="762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4" name="bk object 5054"/>
          <p:cNvSpPr/>
          <p:nvPr/>
        </p:nvSpPr>
        <p:spPr>
          <a:xfrm>
            <a:off x="5585459" y="36423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2539"/>
                </a:lnTo>
                <a:lnTo>
                  <a:pt x="0" y="3809"/>
                </a:lnTo>
                <a:lnTo>
                  <a:pt x="126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5" name="bk object 5055"/>
          <p:cNvSpPr/>
          <p:nvPr/>
        </p:nvSpPr>
        <p:spPr>
          <a:xfrm>
            <a:off x="5580379" y="363092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0160" y="0"/>
                </a:moveTo>
                <a:lnTo>
                  <a:pt x="0" y="7620"/>
                </a:lnTo>
                <a:lnTo>
                  <a:pt x="5080" y="13970"/>
                </a:lnTo>
                <a:lnTo>
                  <a:pt x="10160" y="11430"/>
                </a:lnTo>
                <a:lnTo>
                  <a:pt x="15240" y="762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6" name="bk object 5056"/>
          <p:cNvSpPr/>
          <p:nvPr/>
        </p:nvSpPr>
        <p:spPr>
          <a:xfrm>
            <a:off x="5580379" y="363474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2540"/>
                </a:lnTo>
                <a:lnTo>
                  <a:pt x="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7" name="bk object 5057"/>
          <p:cNvSpPr/>
          <p:nvPr/>
        </p:nvSpPr>
        <p:spPr>
          <a:xfrm>
            <a:off x="5576570" y="362457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59" y="0"/>
                </a:moveTo>
                <a:lnTo>
                  <a:pt x="5079" y="2540"/>
                </a:lnTo>
                <a:lnTo>
                  <a:pt x="0" y="6350"/>
                </a:lnTo>
                <a:lnTo>
                  <a:pt x="3809" y="12700"/>
                </a:lnTo>
                <a:lnTo>
                  <a:pt x="8889" y="10160"/>
                </a:lnTo>
                <a:lnTo>
                  <a:pt x="1396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8" name="bk object 5058"/>
          <p:cNvSpPr/>
          <p:nvPr/>
        </p:nvSpPr>
        <p:spPr>
          <a:xfrm>
            <a:off x="5571490" y="361822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11430" y="0"/>
                </a:moveTo>
                <a:lnTo>
                  <a:pt x="6350" y="2540"/>
                </a:lnTo>
                <a:lnTo>
                  <a:pt x="0" y="6350"/>
                </a:lnTo>
                <a:lnTo>
                  <a:pt x="5080" y="12700"/>
                </a:lnTo>
                <a:lnTo>
                  <a:pt x="10160" y="8890"/>
                </a:lnTo>
                <a:lnTo>
                  <a:pt x="15239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9" name="bk object 5059"/>
          <p:cNvSpPr/>
          <p:nvPr/>
        </p:nvSpPr>
        <p:spPr>
          <a:xfrm>
            <a:off x="5571490" y="362077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0" name="bk object 5060"/>
          <p:cNvSpPr/>
          <p:nvPr/>
        </p:nvSpPr>
        <p:spPr>
          <a:xfrm>
            <a:off x="5567679" y="361060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11430" y="0"/>
                </a:moveTo>
                <a:lnTo>
                  <a:pt x="6350" y="2539"/>
                </a:lnTo>
                <a:lnTo>
                  <a:pt x="0" y="5079"/>
                </a:lnTo>
                <a:lnTo>
                  <a:pt x="3810" y="12700"/>
                </a:lnTo>
                <a:lnTo>
                  <a:pt x="10160" y="10159"/>
                </a:lnTo>
                <a:lnTo>
                  <a:pt x="15240" y="761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1" name="bk object 5061"/>
          <p:cNvSpPr/>
          <p:nvPr/>
        </p:nvSpPr>
        <p:spPr>
          <a:xfrm>
            <a:off x="5565140" y="360299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430" y="0"/>
                </a:moveTo>
                <a:lnTo>
                  <a:pt x="6350" y="2539"/>
                </a:lnTo>
                <a:lnTo>
                  <a:pt x="0" y="5080"/>
                </a:lnTo>
                <a:lnTo>
                  <a:pt x="2539" y="12700"/>
                </a:lnTo>
                <a:lnTo>
                  <a:pt x="8889" y="10160"/>
                </a:lnTo>
                <a:lnTo>
                  <a:pt x="13970" y="762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2" name="bk object 5062"/>
          <p:cNvSpPr/>
          <p:nvPr/>
        </p:nvSpPr>
        <p:spPr>
          <a:xfrm>
            <a:off x="5562600" y="359664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1429" y="0"/>
                </a:moveTo>
                <a:lnTo>
                  <a:pt x="5079" y="2539"/>
                </a:lnTo>
                <a:lnTo>
                  <a:pt x="0" y="3810"/>
                </a:lnTo>
                <a:lnTo>
                  <a:pt x="2539" y="11430"/>
                </a:lnTo>
                <a:lnTo>
                  <a:pt x="8889" y="8889"/>
                </a:lnTo>
                <a:lnTo>
                  <a:pt x="13970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3" name="bk object 5063"/>
          <p:cNvSpPr/>
          <p:nvPr/>
        </p:nvSpPr>
        <p:spPr>
          <a:xfrm>
            <a:off x="5560059" y="358902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1429" y="0"/>
                </a:moveTo>
                <a:lnTo>
                  <a:pt x="6350" y="1269"/>
                </a:lnTo>
                <a:lnTo>
                  <a:pt x="0" y="3809"/>
                </a:lnTo>
                <a:lnTo>
                  <a:pt x="2539" y="11429"/>
                </a:lnTo>
                <a:lnTo>
                  <a:pt x="7619" y="10159"/>
                </a:lnTo>
                <a:lnTo>
                  <a:pt x="13969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4" name="bk object 5064"/>
          <p:cNvSpPr/>
          <p:nvPr/>
        </p:nvSpPr>
        <p:spPr>
          <a:xfrm>
            <a:off x="5560059" y="359029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5" name="bk object 5065"/>
          <p:cNvSpPr/>
          <p:nvPr/>
        </p:nvSpPr>
        <p:spPr>
          <a:xfrm>
            <a:off x="5557520" y="358140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700" y="0"/>
                </a:moveTo>
                <a:lnTo>
                  <a:pt x="0" y="2539"/>
                </a:lnTo>
                <a:lnTo>
                  <a:pt x="2539" y="10160"/>
                </a:lnTo>
                <a:lnTo>
                  <a:pt x="8889" y="8889"/>
                </a:lnTo>
                <a:lnTo>
                  <a:pt x="13969" y="762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6" name="bk object 5066"/>
          <p:cNvSpPr/>
          <p:nvPr/>
        </p:nvSpPr>
        <p:spPr>
          <a:xfrm>
            <a:off x="5556250" y="357377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700" y="0"/>
                </a:moveTo>
                <a:lnTo>
                  <a:pt x="0" y="2540"/>
                </a:lnTo>
                <a:lnTo>
                  <a:pt x="1270" y="10160"/>
                </a:lnTo>
                <a:lnTo>
                  <a:pt x="13970" y="762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7" name="bk object 5067"/>
          <p:cNvSpPr/>
          <p:nvPr/>
        </p:nvSpPr>
        <p:spPr>
          <a:xfrm>
            <a:off x="5554979" y="356615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1270" y="10160"/>
                </a:lnTo>
                <a:lnTo>
                  <a:pt x="7620" y="8889"/>
                </a:lnTo>
                <a:lnTo>
                  <a:pt x="13970" y="888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8" name="bk object 5068"/>
          <p:cNvSpPr/>
          <p:nvPr/>
        </p:nvSpPr>
        <p:spPr>
          <a:xfrm>
            <a:off x="5554979" y="35674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9" name="bk object 5069"/>
          <p:cNvSpPr/>
          <p:nvPr/>
        </p:nvSpPr>
        <p:spPr>
          <a:xfrm>
            <a:off x="5554979" y="355092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1430" y="0"/>
                </a:moveTo>
                <a:lnTo>
                  <a:pt x="6350" y="1269"/>
                </a:lnTo>
                <a:lnTo>
                  <a:pt x="0" y="1269"/>
                </a:lnTo>
                <a:lnTo>
                  <a:pt x="0" y="16509"/>
                </a:lnTo>
                <a:lnTo>
                  <a:pt x="6350" y="16509"/>
                </a:lnTo>
                <a:lnTo>
                  <a:pt x="12700" y="1523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0" name="bk object 5070"/>
          <p:cNvSpPr/>
          <p:nvPr/>
        </p:nvSpPr>
        <p:spPr>
          <a:xfrm>
            <a:off x="5554979" y="355092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1" name="bk object 5071"/>
          <p:cNvSpPr/>
          <p:nvPr/>
        </p:nvSpPr>
        <p:spPr>
          <a:xfrm>
            <a:off x="5554979" y="353567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70" y="0"/>
                </a:moveTo>
                <a:lnTo>
                  <a:pt x="0" y="15240"/>
                </a:lnTo>
                <a:lnTo>
                  <a:pt x="6350" y="16510"/>
                </a:lnTo>
                <a:lnTo>
                  <a:pt x="11430" y="16510"/>
                </a:lnTo>
                <a:lnTo>
                  <a:pt x="12700" y="1270"/>
                </a:lnTo>
                <a:lnTo>
                  <a:pt x="762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2" name="bk object 5072"/>
          <p:cNvSpPr/>
          <p:nvPr/>
        </p:nvSpPr>
        <p:spPr>
          <a:xfrm>
            <a:off x="5556250" y="352044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1270" y="0"/>
                </a:moveTo>
                <a:lnTo>
                  <a:pt x="0" y="15239"/>
                </a:lnTo>
                <a:lnTo>
                  <a:pt x="6350" y="16510"/>
                </a:lnTo>
                <a:lnTo>
                  <a:pt x="11429" y="17780"/>
                </a:lnTo>
                <a:lnTo>
                  <a:pt x="139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3" name="bk object 5073"/>
          <p:cNvSpPr/>
          <p:nvPr/>
        </p:nvSpPr>
        <p:spPr>
          <a:xfrm>
            <a:off x="5557520" y="350647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3809" y="0"/>
                </a:moveTo>
                <a:lnTo>
                  <a:pt x="0" y="13969"/>
                </a:lnTo>
                <a:lnTo>
                  <a:pt x="12700" y="16509"/>
                </a:lnTo>
                <a:lnTo>
                  <a:pt x="165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4" name="bk object 5074"/>
          <p:cNvSpPr/>
          <p:nvPr/>
        </p:nvSpPr>
        <p:spPr>
          <a:xfrm>
            <a:off x="5561329" y="350520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5" name="bk object 5075"/>
          <p:cNvSpPr/>
          <p:nvPr/>
        </p:nvSpPr>
        <p:spPr>
          <a:xfrm>
            <a:off x="5562600" y="349122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3810" y="0"/>
                </a:moveTo>
                <a:lnTo>
                  <a:pt x="0" y="13970"/>
                </a:lnTo>
                <a:lnTo>
                  <a:pt x="5079" y="16510"/>
                </a:lnTo>
                <a:lnTo>
                  <a:pt x="11429" y="17780"/>
                </a:lnTo>
                <a:lnTo>
                  <a:pt x="16510" y="3810"/>
                </a:lnTo>
                <a:lnTo>
                  <a:pt x="1016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6" name="bk object 5076"/>
          <p:cNvSpPr/>
          <p:nvPr/>
        </p:nvSpPr>
        <p:spPr>
          <a:xfrm>
            <a:off x="5566409" y="347725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7619" y="0"/>
                </a:moveTo>
                <a:lnTo>
                  <a:pt x="0" y="13969"/>
                </a:lnTo>
                <a:lnTo>
                  <a:pt x="12700" y="19050"/>
                </a:lnTo>
                <a:lnTo>
                  <a:pt x="19050" y="5079"/>
                </a:lnTo>
                <a:lnTo>
                  <a:pt x="12700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7" name="bk object 5077"/>
          <p:cNvSpPr/>
          <p:nvPr/>
        </p:nvSpPr>
        <p:spPr>
          <a:xfrm>
            <a:off x="5574029" y="34759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0" y="1270"/>
                </a:lnTo>
                <a:lnTo>
                  <a:pt x="508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8" name="bk object 5078"/>
          <p:cNvSpPr/>
          <p:nvPr/>
        </p:nvSpPr>
        <p:spPr>
          <a:xfrm>
            <a:off x="5574029" y="346329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7620" y="0"/>
                </a:moveTo>
                <a:lnTo>
                  <a:pt x="0" y="12700"/>
                </a:lnTo>
                <a:lnTo>
                  <a:pt x="5080" y="16510"/>
                </a:lnTo>
                <a:lnTo>
                  <a:pt x="10160" y="19050"/>
                </a:lnTo>
                <a:lnTo>
                  <a:pt x="17780" y="6350"/>
                </a:lnTo>
                <a:lnTo>
                  <a:pt x="1270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9" name="bk object 5079"/>
          <p:cNvSpPr/>
          <p:nvPr/>
        </p:nvSpPr>
        <p:spPr>
          <a:xfrm>
            <a:off x="5581650" y="34620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0" y="1269"/>
                </a:lnTo>
                <a:lnTo>
                  <a:pt x="507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0" name="bk object 5080"/>
          <p:cNvSpPr/>
          <p:nvPr/>
        </p:nvSpPr>
        <p:spPr>
          <a:xfrm>
            <a:off x="5581650" y="3449320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8889" y="0"/>
                </a:moveTo>
                <a:lnTo>
                  <a:pt x="0" y="12700"/>
                </a:lnTo>
                <a:lnTo>
                  <a:pt x="10160" y="20319"/>
                </a:lnTo>
                <a:lnTo>
                  <a:pt x="19050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1" name="bk object 5081"/>
          <p:cNvSpPr/>
          <p:nvPr/>
        </p:nvSpPr>
        <p:spPr>
          <a:xfrm>
            <a:off x="5590540" y="34493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70" y="0"/>
                </a:moveTo>
                <a:lnTo>
                  <a:pt x="0" y="0"/>
                </a:lnTo>
                <a:lnTo>
                  <a:pt x="508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2" name="bk object 5082"/>
          <p:cNvSpPr/>
          <p:nvPr/>
        </p:nvSpPr>
        <p:spPr>
          <a:xfrm>
            <a:off x="5591809" y="343915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7619" y="0"/>
                </a:moveTo>
                <a:lnTo>
                  <a:pt x="0" y="10160"/>
                </a:lnTo>
                <a:lnTo>
                  <a:pt x="3810" y="13969"/>
                </a:lnTo>
                <a:lnTo>
                  <a:pt x="8889" y="17779"/>
                </a:lnTo>
                <a:lnTo>
                  <a:pt x="16510" y="7619"/>
                </a:lnTo>
                <a:lnTo>
                  <a:pt x="12700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3" name="bk object 5083"/>
          <p:cNvSpPr/>
          <p:nvPr/>
        </p:nvSpPr>
        <p:spPr>
          <a:xfrm>
            <a:off x="5599429" y="342900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0160" y="0"/>
                </a:moveTo>
                <a:lnTo>
                  <a:pt x="0" y="10160"/>
                </a:lnTo>
                <a:lnTo>
                  <a:pt x="5080" y="13970"/>
                </a:lnTo>
                <a:lnTo>
                  <a:pt x="8890" y="19050"/>
                </a:lnTo>
                <a:lnTo>
                  <a:pt x="19050" y="8889"/>
                </a:lnTo>
                <a:lnTo>
                  <a:pt x="1524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4" name="bk object 5084"/>
          <p:cNvSpPr/>
          <p:nvPr/>
        </p:nvSpPr>
        <p:spPr>
          <a:xfrm>
            <a:off x="5609590" y="34175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2700" y="0"/>
                </a:moveTo>
                <a:lnTo>
                  <a:pt x="0" y="11429"/>
                </a:lnTo>
                <a:lnTo>
                  <a:pt x="5080" y="15239"/>
                </a:lnTo>
                <a:lnTo>
                  <a:pt x="8889" y="20319"/>
                </a:lnTo>
                <a:lnTo>
                  <a:pt x="20320" y="1015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5" name="bk object 5085"/>
          <p:cNvSpPr/>
          <p:nvPr/>
        </p:nvSpPr>
        <p:spPr>
          <a:xfrm>
            <a:off x="5622290" y="3407409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89" h="20320">
                <a:moveTo>
                  <a:pt x="12700" y="0"/>
                </a:moveTo>
                <a:lnTo>
                  <a:pt x="0" y="10160"/>
                </a:lnTo>
                <a:lnTo>
                  <a:pt x="7620" y="20319"/>
                </a:lnTo>
                <a:lnTo>
                  <a:pt x="21589" y="10160"/>
                </a:lnTo>
                <a:lnTo>
                  <a:pt x="1651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6" name="bk object 5086"/>
          <p:cNvSpPr/>
          <p:nvPr/>
        </p:nvSpPr>
        <p:spPr>
          <a:xfrm>
            <a:off x="5634990" y="34074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1270" y="0"/>
                </a:moveTo>
                <a:lnTo>
                  <a:pt x="0" y="0"/>
                </a:lnTo>
                <a:lnTo>
                  <a:pt x="381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7" name="bk object 5087"/>
          <p:cNvSpPr/>
          <p:nvPr/>
        </p:nvSpPr>
        <p:spPr>
          <a:xfrm>
            <a:off x="5636259" y="3395979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89">
                <a:moveTo>
                  <a:pt x="15239" y="0"/>
                </a:moveTo>
                <a:lnTo>
                  <a:pt x="0" y="11430"/>
                </a:lnTo>
                <a:lnTo>
                  <a:pt x="2539" y="16510"/>
                </a:lnTo>
                <a:lnTo>
                  <a:pt x="6350" y="21590"/>
                </a:lnTo>
                <a:lnTo>
                  <a:pt x="22860" y="1016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8" name="bk object 5088"/>
          <p:cNvSpPr/>
          <p:nvPr/>
        </p:nvSpPr>
        <p:spPr>
          <a:xfrm>
            <a:off x="5651500" y="3384550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89">
                <a:moveTo>
                  <a:pt x="17779" y="0"/>
                </a:moveTo>
                <a:lnTo>
                  <a:pt x="0" y="11429"/>
                </a:lnTo>
                <a:lnTo>
                  <a:pt x="7620" y="21589"/>
                </a:lnTo>
                <a:lnTo>
                  <a:pt x="24129" y="10160"/>
                </a:lnTo>
                <a:lnTo>
                  <a:pt x="21589" y="5079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9" name="bk object 5089"/>
          <p:cNvSpPr/>
          <p:nvPr/>
        </p:nvSpPr>
        <p:spPr>
          <a:xfrm>
            <a:off x="5669279" y="3359150"/>
            <a:ext cx="46990" cy="35560"/>
          </a:xfrm>
          <a:custGeom>
            <a:avLst/>
            <a:gdLst/>
            <a:ahLst/>
            <a:cxnLst/>
            <a:rect l="l" t="t" r="r" b="b"/>
            <a:pathLst>
              <a:path w="46989" h="35560">
                <a:moveTo>
                  <a:pt x="40640" y="0"/>
                </a:moveTo>
                <a:lnTo>
                  <a:pt x="0" y="25400"/>
                </a:lnTo>
                <a:lnTo>
                  <a:pt x="3810" y="30479"/>
                </a:lnTo>
                <a:lnTo>
                  <a:pt x="6350" y="35560"/>
                </a:lnTo>
                <a:lnTo>
                  <a:pt x="46990" y="11429"/>
                </a:lnTo>
                <a:lnTo>
                  <a:pt x="43180" y="6350"/>
                </a:lnTo>
                <a:lnTo>
                  <a:pt x="406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0" name="bk object 5090"/>
          <p:cNvSpPr/>
          <p:nvPr/>
        </p:nvSpPr>
        <p:spPr>
          <a:xfrm>
            <a:off x="5709920" y="335407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1429" y="0"/>
                </a:moveTo>
                <a:lnTo>
                  <a:pt x="0" y="5079"/>
                </a:lnTo>
                <a:lnTo>
                  <a:pt x="2539" y="11429"/>
                </a:lnTo>
                <a:lnTo>
                  <a:pt x="6350" y="16509"/>
                </a:lnTo>
                <a:lnTo>
                  <a:pt x="16509" y="1015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1" name="bk object 5091"/>
          <p:cNvSpPr/>
          <p:nvPr/>
        </p:nvSpPr>
        <p:spPr>
          <a:xfrm>
            <a:off x="5721350" y="33528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0" y="127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2" name="bk object 5092"/>
          <p:cNvSpPr/>
          <p:nvPr/>
        </p:nvSpPr>
        <p:spPr>
          <a:xfrm>
            <a:off x="5721350" y="334899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10160" y="0"/>
                </a:moveTo>
                <a:lnTo>
                  <a:pt x="0" y="3810"/>
                </a:lnTo>
                <a:lnTo>
                  <a:pt x="5079" y="16510"/>
                </a:lnTo>
                <a:lnTo>
                  <a:pt x="15239" y="11430"/>
                </a:lnTo>
                <a:lnTo>
                  <a:pt x="1270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3" name="bk object 5093"/>
          <p:cNvSpPr/>
          <p:nvPr/>
        </p:nvSpPr>
        <p:spPr>
          <a:xfrm>
            <a:off x="5731509" y="33489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269" y="0"/>
                </a:moveTo>
                <a:lnTo>
                  <a:pt x="0" y="0"/>
                </a:lnTo>
                <a:lnTo>
                  <a:pt x="253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4" name="bk object 5094"/>
          <p:cNvSpPr/>
          <p:nvPr/>
        </p:nvSpPr>
        <p:spPr>
          <a:xfrm>
            <a:off x="5732779" y="334390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11430" y="0"/>
                </a:moveTo>
                <a:lnTo>
                  <a:pt x="0" y="5079"/>
                </a:lnTo>
                <a:lnTo>
                  <a:pt x="1270" y="10160"/>
                </a:lnTo>
                <a:lnTo>
                  <a:pt x="3810" y="16510"/>
                </a:lnTo>
                <a:lnTo>
                  <a:pt x="15240" y="11429"/>
                </a:lnTo>
                <a:lnTo>
                  <a:pt x="1270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5" name="bk object 5095"/>
          <p:cNvSpPr/>
          <p:nvPr/>
        </p:nvSpPr>
        <p:spPr>
          <a:xfrm>
            <a:off x="5744209" y="33401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1429" y="0"/>
                </a:moveTo>
                <a:lnTo>
                  <a:pt x="0" y="3810"/>
                </a:lnTo>
                <a:lnTo>
                  <a:pt x="1269" y="10160"/>
                </a:lnTo>
                <a:lnTo>
                  <a:pt x="3810" y="15239"/>
                </a:lnTo>
                <a:lnTo>
                  <a:pt x="15239" y="12700"/>
                </a:lnTo>
                <a:lnTo>
                  <a:pt x="12700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6" name="bk object 5096"/>
          <p:cNvSpPr/>
          <p:nvPr/>
        </p:nvSpPr>
        <p:spPr>
          <a:xfrm>
            <a:off x="5755640" y="333755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2700" y="0"/>
                </a:moveTo>
                <a:lnTo>
                  <a:pt x="0" y="2539"/>
                </a:lnTo>
                <a:lnTo>
                  <a:pt x="1270" y="8889"/>
                </a:lnTo>
                <a:lnTo>
                  <a:pt x="3810" y="15239"/>
                </a:lnTo>
                <a:lnTo>
                  <a:pt x="15239" y="11429"/>
                </a:lnTo>
                <a:lnTo>
                  <a:pt x="1397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7" name="bk object 5097"/>
          <p:cNvSpPr/>
          <p:nvPr/>
        </p:nvSpPr>
        <p:spPr>
          <a:xfrm>
            <a:off x="5768340" y="33350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1430" y="0"/>
                </a:moveTo>
                <a:lnTo>
                  <a:pt x="0" y="2539"/>
                </a:lnTo>
                <a:lnTo>
                  <a:pt x="1270" y="8889"/>
                </a:lnTo>
                <a:lnTo>
                  <a:pt x="2539" y="13969"/>
                </a:lnTo>
                <a:lnTo>
                  <a:pt x="13970" y="11429"/>
                </a:lnTo>
                <a:lnTo>
                  <a:pt x="1270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8" name="bk object 5098"/>
          <p:cNvSpPr/>
          <p:nvPr/>
        </p:nvSpPr>
        <p:spPr>
          <a:xfrm>
            <a:off x="5779770" y="333502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9" y="0"/>
                </a:moveTo>
                <a:lnTo>
                  <a:pt x="0" y="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9" name="bk object 5099"/>
          <p:cNvSpPr/>
          <p:nvPr/>
        </p:nvSpPr>
        <p:spPr>
          <a:xfrm>
            <a:off x="5781040" y="33324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2700" y="0"/>
                </a:moveTo>
                <a:lnTo>
                  <a:pt x="0" y="2540"/>
                </a:lnTo>
                <a:lnTo>
                  <a:pt x="0" y="8890"/>
                </a:lnTo>
                <a:lnTo>
                  <a:pt x="1270" y="13970"/>
                </a:lnTo>
                <a:lnTo>
                  <a:pt x="13970" y="12700"/>
                </a:lnTo>
                <a:lnTo>
                  <a:pt x="1270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0" name="bk object 5100"/>
          <p:cNvSpPr/>
          <p:nvPr/>
        </p:nvSpPr>
        <p:spPr>
          <a:xfrm>
            <a:off x="5793740" y="333247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1" name="bk object 5101"/>
          <p:cNvSpPr/>
          <p:nvPr/>
        </p:nvSpPr>
        <p:spPr>
          <a:xfrm>
            <a:off x="5793740" y="33312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2700" y="0"/>
                </a:moveTo>
                <a:lnTo>
                  <a:pt x="0" y="1269"/>
                </a:lnTo>
                <a:lnTo>
                  <a:pt x="0" y="13969"/>
                </a:lnTo>
                <a:lnTo>
                  <a:pt x="13970" y="12700"/>
                </a:lnTo>
                <a:lnTo>
                  <a:pt x="1270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2" name="bk object 5102"/>
          <p:cNvSpPr/>
          <p:nvPr/>
        </p:nvSpPr>
        <p:spPr>
          <a:xfrm>
            <a:off x="5806440" y="333120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70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1016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3" name="bk object 5103"/>
          <p:cNvSpPr/>
          <p:nvPr/>
        </p:nvSpPr>
        <p:spPr>
          <a:xfrm>
            <a:off x="5793740" y="3333750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7620" y="0"/>
                </a:moveTo>
                <a:lnTo>
                  <a:pt x="0" y="12700"/>
                </a:lnTo>
                <a:lnTo>
                  <a:pt x="10160" y="20320"/>
                </a:lnTo>
                <a:lnTo>
                  <a:pt x="19050" y="7620"/>
                </a:lnTo>
                <a:lnTo>
                  <a:pt x="1270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4" name="bk object 5104"/>
          <p:cNvSpPr/>
          <p:nvPr/>
        </p:nvSpPr>
        <p:spPr>
          <a:xfrm>
            <a:off x="5786120" y="334645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7619" y="0"/>
                </a:moveTo>
                <a:lnTo>
                  <a:pt x="0" y="10160"/>
                </a:lnTo>
                <a:lnTo>
                  <a:pt x="5079" y="13970"/>
                </a:lnTo>
                <a:lnTo>
                  <a:pt x="8889" y="17779"/>
                </a:lnTo>
                <a:lnTo>
                  <a:pt x="17779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5" name="bk object 5105"/>
          <p:cNvSpPr/>
          <p:nvPr/>
        </p:nvSpPr>
        <p:spPr>
          <a:xfrm>
            <a:off x="5791200" y="33604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3810" y="507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6" name="bk object 5106"/>
          <p:cNvSpPr/>
          <p:nvPr/>
        </p:nvSpPr>
        <p:spPr>
          <a:xfrm>
            <a:off x="5777229" y="3356609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8890" y="0"/>
                </a:moveTo>
                <a:lnTo>
                  <a:pt x="0" y="8889"/>
                </a:lnTo>
                <a:lnTo>
                  <a:pt x="10160" y="16510"/>
                </a:lnTo>
                <a:lnTo>
                  <a:pt x="17780" y="8889"/>
                </a:lnTo>
                <a:lnTo>
                  <a:pt x="1397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7" name="bk object 5107"/>
          <p:cNvSpPr/>
          <p:nvPr/>
        </p:nvSpPr>
        <p:spPr>
          <a:xfrm>
            <a:off x="5782309" y="33693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3810" y="5079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8" name="bk object 5108"/>
          <p:cNvSpPr/>
          <p:nvPr/>
        </p:nvSpPr>
        <p:spPr>
          <a:xfrm>
            <a:off x="5769609" y="33642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8889" y="0"/>
                </a:moveTo>
                <a:lnTo>
                  <a:pt x="0" y="7620"/>
                </a:lnTo>
                <a:lnTo>
                  <a:pt x="8889" y="16510"/>
                </a:lnTo>
                <a:lnTo>
                  <a:pt x="1651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9" name="bk object 5109"/>
          <p:cNvSpPr/>
          <p:nvPr/>
        </p:nvSpPr>
        <p:spPr>
          <a:xfrm>
            <a:off x="5774690" y="33769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3810" y="508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0" name="bk object 5110"/>
          <p:cNvSpPr/>
          <p:nvPr/>
        </p:nvSpPr>
        <p:spPr>
          <a:xfrm>
            <a:off x="5767070" y="33718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09" y="0"/>
                </a:moveTo>
                <a:lnTo>
                  <a:pt x="0" y="2539"/>
                </a:lnTo>
                <a:lnTo>
                  <a:pt x="7619" y="12700"/>
                </a:lnTo>
                <a:lnTo>
                  <a:pt x="11429" y="1016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1" name="bk object 5111"/>
          <p:cNvSpPr/>
          <p:nvPr/>
        </p:nvSpPr>
        <p:spPr>
          <a:xfrm>
            <a:off x="5770879" y="33794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40" y="507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2" name="bk object 5112"/>
          <p:cNvSpPr/>
          <p:nvPr/>
        </p:nvSpPr>
        <p:spPr>
          <a:xfrm>
            <a:off x="5763259" y="337439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3810" y="0"/>
                </a:moveTo>
                <a:lnTo>
                  <a:pt x="0" y="2539"/>
                </a:lnTo>
                <a:lnTo>
                  <a:pt x="2539" y="7620"/>
                </a:lnTo>
                <a:lnTo>
                  <a:pt x="6350" y="12700"/>
                </a:lnTo>
                <a:lnTo>
                  <a:pt x="10160" y="10160"/>
                </a:lnTo>
                <a:lnTo>
                  <a:pt x="761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3" name="bk object 5113"/>
          <p:cNvSpPr/>
          <p:nvPr/>
        </p:nvSpPr>
        <p:spPr>
          <a:xfrm>
            <a:off x="5759450" y="337692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3810" y="0"/>
                </a:moveTo>
                <a:lnTo>
                  <a:pt x="0" y="2540"/>
                </a:lnTo>
                <a:lnTo>
                  <a:pt x="5079" y="12700"/>
                </a:lnTo>
                <a:lnTo>
                  <a:pt x="10160" y="10160"/>
                </a:lnTo>
                <a:lnTo>
                  <a:pt x="635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4" name="bk object 5114"/>
          <p:cNvSpPr/>
          <p:nvPr/>
        </p:nvSpPr>
        <p:spPr>
          <a:xfrm>
            <a:off x="5755640" y="337820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3810" y="0"/>
                </a:moveTo>
                <a:lnTo>
                  <a:pt x="0" y="2539"/>
                </a:lnTo>
                <a:lnTo>
                  <a:pt x="2539" y="7620"/>
                </a:lnTo>
                <a:lnTo>
                  <a:pt x="5080" y="13970"/>
                </a:lnTo>
                <a:lnTo>
                  <a:pt x="8889" y="11429"/>
                </a:lnTo>
                <a:lnTo>
                  <a:pt x="635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5" name="bk object 5115"/>
          <p:cNvSpPr/>
          <p:nvPr/>
        </p:nvSpPr>
        <p:spPr>
          <a:xfrm>
            <a:off x="5751829" y="33807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3810" y="0"/>
                </a:moveTo>
                <a:lnTo>
                  <a:pt x="0" y="1270"/>
                </a:lnTo>
                <a:lnTo>
                  <a:pt x="2540" y="7620"/>
                </a:lnTo>
                <a:lnTo>
                  <a:pt x="5080" y="12700"/>
                </a:lnTo>
                <a:lnTo>
                  <a:pt x="8890" y="11430"/>
                </a:lnTo>
                <a:lnTo>
                  <a:pt x="635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6" name="bk object 5116"/>
          <p:cNvSpPr/>
          <p:nvPr/>
        </p:nvSpPr>
        <p:spPr>
          <a:xfrm>
            <a:off x="5754370" y="338835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0" y="6350"/>
                </a:lnTo>
                <a:lnTo>
                  <a:pt x="1269" y="6350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7" name="bk object 5117"/>
          <p:cNvSpPr/>
          <p:nvPr/>
        </p:nvSpPr>
        <p:spPr>
          <a:xfrm>
            <a:off x="5749290" y="338200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381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12700"/>
                </a:lnTo>
                <a:lnTo>
                  <a:pt x="5080" y="12700"/>
                </a:lnTo>
                <a:lnTo>
                  <a:pt x="508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8" name="bk object 5118"/>
          <p:cNvSpPr/>
          <p:nvPr/>
        </p:nvSpPr>
        <p:spPr>
          <a:xfrm>
            <a:off x="5749290" y="338200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9" name="bk object 5119"/>
          <p:cNvSpPr/>
          <p:nvPr/>
        </p:nvSpPr>
        <p:spPr>
          <a:xfrm>
            <a:off x="5745479" y="3382009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3810" y="0"/>
                </a:moveTo>
                <a:lnTo>
                  <a:pt x="0" y="1269"/>
                </a:lnTo>
                <a:lnTo>
                  <a:pt x="2540" y="13969"/>
                </a:lnTo>
                <a:lnTo>
                  <a:pt x="5080" y="12700"/>
                </a:lnTo>
                <a:lnTo>
                  <a:pt x="381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0" name="bk object 5120"/>
          <p:cNvSpPr/>
          <p:nvPr/>
        </p:nvSpPr>
        <p:spPr>
          <a:xfrm>
            <a:off x="5746750" y="338962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1" name="bk object 5121"/>
          <p:cNvSpPr/>
          <p:nvPr/>
        </p:nvSpPr>
        <p:spPr>
          <a:xfrm>
            <a:off x="5741670" y="33832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3809" y="0"/>
                </a:moveTo>
                <a:lnTo>
                  <a:pt x="0" y="0"/>
                </a:lnTo>
                <a:lnTo>
                  <a:pt x="1269" y="6350"/>
                </a:lnTo>
                <a:lnTo>
                  <a:pt x="1269" y="12700"/>
                </a:lnTo>
                <a:lnTo>
                  <a:pt x="5079" y="12700"/>
                </a:lnTo>
                <a:lnTo>
                  <a:pt x="507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2" name="bk object 5122"/>
          <p:cNvSpPr/>
          <p:nvPr/>
        </p:nvSpPr>
        <p:spPr>
          <a:xfrm>
            <a:off x="5742940" y="338962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3" name="bk object 5123"/>
          <p:cNvSpPr/>
          <p:nvPr/>
        </p:nvSpPr>
        <p:spPr>
          <a:xfrm>
            <a:off x="5737859" y="33832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79" y="12700"/>
                </a:moveTo>
                <a:lnTo>
                  <a:pt x="0" y="12700"/>
                </a:lnTo>
                <a:lnTo>
                  <a:pt x="0" y="0"/>
                </a:lnTo>
                <a:lnTo>
                  <a:pt x="5079" y="0"/>
                </a:lnTo>
                <a:lnTo>
                  <a:pt x="507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4" name="bk object 5124"/>
          <p:cNvSpPr/>
          <p:nvPr/>
        </p:nvSpPr>
        <p:spPr>
          <a:xfrm>
            <a:off x="5736590" y="338962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5" name="bk object 5125"/>
          <p:cNvSpPr/>
          <p:nvPr/>
        </p:nvSpPr>
        <p:spPr>
          <a:xfrm>
            <a:off x="5732779" y="338327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2540" y="0"/>
                </a:lnTo>
                <a:lnTo>
                  <a:pt x="1270" y="6350"/>
                </a:lnTo>
                <a:lnTo>
                  <a:pt x="0" y="11430"/>
                </a:lnTo>
                <a:lnTo>
                  <a:pt x="381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6" name="bk object 5126"/>
          <p:cNvSpPr/>
          <p:nvPr/>
        </p:nvSpPr>
        <p:spPr>
          <a:xfrm>
            <a:off x="5727700" y="338200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2539" y="0"/>
                </a:moveTo>
                <a:lnTo>
                  <a:pt x="0" y="12700"/>
                </a:lnTo>
                <a:lnTo>
                  <a:pt x="5079" y="12700"/>
                </a:lnTo>
                <a:lnTo>
                  <a:pt x="6350" y="7619"/>
                </a:lnTo>
                <a:lnTo>
                  <a:pt x="762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7" name="bk object 5127"/>
          <p:cNvSpPr/>
          <p:nvPr/>
        </p:nvSpPr>
        <p:spPr>
          <a:xfrm>
            <a:off x="5725159" y="338200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79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8" name="bk object 5128"/>
          <p:cNvSpPr/>
          <p:nvPr/>
        </p:nvSpPr>
        <p:spPr>
          <a:xfrm>
            <a:off x="5722620" y="338835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5079"/>
                </a:lnTo>
                <a:lnTo>
                  <a:pt x="1269" y="6350"/>
                </a:lnTo>
                <a:lnTo>
                  <a:pt x="253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9" name="bk object 5129"/>
          <p:cNvSpPr/>
          <p:nvPr/>
        </p:nvSpPr>
        <p:spPr>
          <a:xfrm>
            <a:off x="5718809" y="33807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5079" y="0"/>
                </a:moveTo>
                <a:lnTo>
                  <a:pt x="2539" y="6350"/>
                </a:lnTo>
                <a:lnTo>
                  <a:pt x="0" y="11430"/>
                </a:lnTo>
                <a:lnTo>
                  <a:pt x="3810" y="12700"/>
                </a:lnTo>
                <a:lnTo>
                  <a:pt x="6350" y="7620"/>
                </a:lnTo>
                <a:lnTo>
                  <a:pt x="888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0" name="bk object 5130"/>
          <p:cNvSpPr/>
          <p:nvPr/>
        </p:nvSpPr>
        <p:spPr>
          <a:xfrm>
            <a:off x="5721350" y="33807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1270" y="0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1" name="bk object 5131"/>
          <p:cNvSpPr/>
          <p:nvPr/>
        </p:nvSpPr>
        <p:spPr>
          <a:xfrm>
            <a:off x="5715000" y="337947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10" y="0"/>
                </a:moveTo>
                <a:lnTo>
                  <a:pt x="2539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6350" y="761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2" name="bk object 5132"/>
          <p:cNvSpPr/>
          <p:nvPr/>
        </p:nvSpPr>
        <p:spPr>
          <a:xfrm>
            <a:off x="5715000" y="33858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5079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3" name="bk object 5133"/>
          <p:cNvSpPr/>
          <p:nvPr/>
        </p:nvSpPr>
        <p:spPr>
          <a:xfrm>
            <a:off x="5711190" y="337820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10" y="0"/>
                </a:moveTo>
                <a:lnTo>
                  <a:pt x="2539" y="6350"/>
                </a:lnTo>
                <a:lnTo>
                  <a:pt x="0" y="11429"/>
                </a:lnTo>
                <a:lnTo>
                  <a:pt x="3810" y="12700"/>
                </a:lnTo>
                <a:lnTo>
                  <a:pt x="6350" y="7620"/>
                </a:lnTo>
                <a:lnTo>
                  <a:pt x="762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4" name="bk object 5134"/>
          <p:cNvSpPr/>
          <p:nvPr/>
        </p:nvSpPr>
        <p:spPr>
          <a:xfrm>
            <a:off x="5706109" y="337692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5079" y="0"/>
                </a:moveTo>
                <a:lnTo>
                  <a:pt x="2539" y="5080"/>
                </a:lnTo>
                <a:lnTo>
                  <a:pt x="0" y="11430"/>
                </a:lnTo>
                <a:lnTo>
                  <a:pt x="5079" y="12700"/>
                </a:lnTo>
                <a:lnTo>
                  <a:pt x="7619" y="7620"/>
                </a:lnTo>
                <a:lnTo>
                  <a:pt x="1016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5" name="bk object 5135"/>
          <p:cNvSpPr/>
          <p:nvPr/>
        </p:nvSpPr>
        <p:spPr>
          <a:xfrm>
            <a:off x="5706109" y="338200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5079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6" name="bk object 5136"/>
          <p:cNvSpPr/>
          <p:nvPr/>
        </p:nvSpPr>
        <p:spPr>
          <a:xfrm>
            <a:off x="5702300" y="337439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6350" y="0"/>
                </a:moveTo>
                <a:lnTo>
                  <a:pt x="2539" y="5080"/>
                </a:lnTo>
                <a:lnTo>
                  <a:pt x="0" y="11430"/>
                </a:lnTo>
                <a:lnTo>
                  <a:pt x="3810" y="12700"/>
                </a:lnTo>
                <a:lnTo>
                  <a:pt x="6350" y="7620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7" name="bk object 5137"/>
          <p:cNvSpPr/>
          <p:nvPr/>
        </p:nvSpPr>
        <p:spPr>
          <a:xfrm>
            <a:off x="5698490" y="337185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6350" y="0"/>
                </a:moveTo>
                <a:lnTo>
                  <a:pt x="2539" y="5079"/>
                </a:lnTo>
                <a:lnTo>
                  <a:pt x="0" y="11429"/>
                </a:lnTo>
                <a:lnTo>
                  <a:pt x="3810" y="13970"/>
                </a:lnTo>
                <a:lnTo>
                  <a:pt x="6350" y="7620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8" name="bk object 5138"/>
          <p:cNvSpPr/>
          <p:nvPr/>
        </p:nvSpPr>
        <p:spPr>
          <a:xfrm>
            <a:off x="5697220" y="33769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5080"/>
                </a:lnTo>
                <a:lnTo>
                  <a:pt x="0" y="6350"/>
                </a:lnTo>
                <a:lnTo>
                  <a:pt x="126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9" name="bk object 5139"/>
          <p:cNvSpPr/>
          <p:nvPr/>
        </p:nvSpPr>
        <p:spPr>
          <a:xfrm>
            <a:off x="5694679" y="337057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6350" y="0"/>
                </a:moveTo>
                <a:lnTo>
                  <a:pt x="2540" y="3810"/>
                </a:lnTo>
                <a:lnTo>
                  <a:pt x="0" y="8890"/>
                </a:lnTo>
                <a:lnTo>
                  <a:pt x="2540" y="11430"/>
                </a:lnTo>
                <a:lnTo>
                  <a:pt x="1016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0" name="bk object 5140"/>
          <p:cNvSpPr/>
          <p:nvPr/>
        </p:nvSpPr>
        <p:spPr>
          <a:xfrm>
            <a:off x="5690870" y="336804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6350" y="0"/>
                </a:moveTo>
                <a:lnTo>
                  <a:pt x="3809" y="3810"/>
                </a:lnTo>
                <a:lnTo>
                  <a:pt x="0" y="8889"/>
                </a:lnTo>
                <a:lnTo>
                  <a:pt x="3809" y="11430"/>
                </a:lnTo>
                <a:lnTo>
                  <a:pt x="6350" y="6350"/>
                </a:lnTo>
                <a:lnTo>
                  <a:pt x="1015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1" name="bk object 5141"/>
          <p:cNvSpPr/>
          <p:nvPr/>
        </p:nvSpPr>
        <p:spPr>
          <a:xfrm>
            <a:off x="5689600" y="33718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0" y="5079"/>
                </a:lnTo>
                <a:lnTo>
                  <a:pt x="127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2" name="bk object 5142"/>
          <p:cNvSpPr/>
          <p:nvPr/>
        </p:nvSpPr>
        <p:spPr>
          <a:xfrm>
            <a:off x="5685790" y="33642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89" y="0"/>
                </a:moveTo>
                <a:lnTo>
                  <a:pt x="3810" y="5080"/>
                </a:lnTo>
                <a:lnTo>
                  <a:pt x="0" y="10160"/>
                </a:lnTo>
                <a:lnTo>
                  <a:pt x="3810" y="12700"/>
                </a:lnTo>
                <a:lnTo>
                  <a:pt x="1270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3" name="bk object 5143"/>
          <p:cNvSpPr/>
          <p:nvPr/>
        </p:nvSpPr>
        <p:spPr>
          <a:xfrm>
            <a:off x="5681979" y="33616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90" y="0"/>
                </a:moveTo>
                <a:lnTo>
                  <a:pt x="5080" y="5080"/>
                </a:lnTo>
                <a:lnTo>
                  <a:pt x="0" y="8889"/>
                </a:lnTo>
                <a:lnTo>
                  <a:pt x="3810" y="12700"/>
                </a:lnTo>
                <a:lnTo>
                  <a:pt x="7620" y="7620"/>
                </a:lnTo>
                <a:lnTo>
                  <a:pt x="1270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4" name="bk object 5144"/>
          <p:cNvSpPr/>
          <p:nvPr/>
        </p:nvSpPr>
        <p:spPr>
          <a:xfrm>
            <a:off x="5675629" y="335534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8890" y="0"/>
                </a:moveTo>
                <a:lnTo>
                  <a:pt x="5080" y="3810"/>
                </a:lnTo>
                <a:lnTo>
                  <a:pt x="0" y="7620"/>
                </a:lnTo>
                <a:lnTo>
                  <a:pt x="6350" y="15239"/>
                </a:lnTo>
                <a:lnTo>
                  <a:pt x="11430" y="11430"/>
                </a:lnTo>
                <a:lnTo>
                  <a:pt x="1651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5" name="bk object 5145"/>
          <p:cNvSpPr/>
          <p:nvPr/>
        </p:nvSpPr>
        <p:spPr>
          <a:xfrm>
            <a:off x="5668009" y="334772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10160" y="0"/>
                </a:moveTo>
                <a:lnTo>
                  <a:pt x="0" y="7619"/>
                </a:lnTo>
                <a:lnTo>
                  <a:pt x="7619" y="15239"/>
                </a:lnTo>
                <a:lnTo>
                  <a:pt x="12700" y="11429"/>
                </a:lnTo>
                <a:lnTo>
                  <a:pt x="16510" y="761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6" name="bk object 5146"/>
          <p:cNvSpPr/>
          <p:nvPr/>
        </p:nvSpPr>
        <p:spPr>
          <a:xfrm>
            <a:off x="5661659" y="33388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1429" y="0"/>
                </a:moveTo>
                <a:lnTo>
                  <a:pt x="6350" y="3810"/>
                </a:lnTo>
                <a:lnTo>
                  <a:pt x="0" y="7620"/>
                </a:lnTo>
                <a:lnTo>
                  <a:pt x="6350" y="16510"/>
                </a:lnTo>
                <a:lnTo>
                  <a:pt x="16510" y="889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7" name="bk object 5147"/>
          <p:cNvSpPr/>
          <p:nvPr/>
        </p:nvSpPr>
        <p:spPr>
          <a:xfrm>
            <a:off x="5661659" y="334264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8" name="bk object 5148"/>
          <p:cNvSpPr/>
          <p:nvPr/>
        </p:nvSpPr>
        <p:spPr>
          <a:xfrm>
            <a:off x="5657850" y="333120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0160" y="0"/>
                </a:moveTo>
                <a:lnTo>
                  <a:pt x="0" y="5079"/>
                </a:lnTo>
                <a:lnTo>
                  <a:pt x="3810" y="13969"/>
                </a:lnTo>
                <a:lnTo>
                  <a:pt x="10160" y="11429"/>
                </a:lnTo>
                <a:lnTo>
                  <a:pt x="15239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9" name="bk object 5149"/>
          <p:cNvSpPr/>
          <p:nvPr/>
        </p:nvSpPr>
        <p:spPr>
          <a:xfrm>
            <a:off x="5656579" y="33337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127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0" name="bk object 5150"/>
          <p:cNvSpPr/>
          <p:nvPr/>
        </p:nvSpPr>
        <p:spPr>
          <a:xfrm>
            <a:off x="5652770" y="33223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1429" y="0"/>
                </a:moveTo>
                <a:lnTo>
                  <a:pt x="5079" y="2539"/>
                </a:lnTo>
                <a:lnTo>
                  <a:pt x="0" y="5079"/>
                </a:lnTo>
                <a:lnTo>
                  <a:pt x="3809" y="13969"/>
                </a:lnTo>
                <a:lnTo>
                  <a:pt x="10159" y="11429"/>
                </a:lnTo>
                <a:lnTo>
                  <a:pt x="15239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1" name="bk object 5151"/>
          <p:cNvSpPr/>
          <p:nvPr/>
        </p:nvSpPr>
        <p:spPr>
          <a:xfrm>
            <a:off x="5652770" y="33248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69"/>
                </a:lnTo>
                <a:lnTo>
                  <a:pt x="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2" name="bk object 5152"/>
          <p:cNvSpPr/>
          <p:nvPr/>
        </p:nvSpPr>
        <p:spPr>
          <a:xfrm>
            <a:off x="5648959" y="331215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1429" y="0"/>
                </a:moveTo>
                <a:lnTo>
                  <a:pt x="5079" y="2539"/>
                </a:lnTo>
                <a:lnTo>
                  <a:pt x="0" y="5079"/>
                </a:lnTo>
                <a:lnTo>
                  <a:pt x="3810" y="13969"/>
                </a:lnTo>
                <a:lnTo>
                  <a:pt x="8889" y="12700"/>
                </a:lnTo>
                <a:lnTo>
                  <a:pt x="15239" y="1016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3" name="bk object 5153"/>
          <p:cNvSpPr/>
          <p:nvPr/>
        </p:nvSpPr>
        <p:spPr>
          <a:xfrm>
            <a:off x="5645150" y="330327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700" y="0"/>
                </a:moveTo>
                <a:lnTo>
                  <a:pt x="0" y="2539"/>
                </a:lnTo>
                <a:lnTo>
                  <a:pt x="3810" y="13969"/>
                </a:lnTo>
                <a:lnTo>
                  <a:pt x="8889" y="11429"/>
                </a:lnTo>
                <a:lnTo>
                  <a:pt x="15239" y="1015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4" name="bk object 5154"/>
          <p:cNvSpPr/>
          <p:nvPr/>
        </p:nvSpPr>
        <p:spPr>
          <a:xfrm>
            <a:off x="5643879" y="329310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430" y="0"/>
                </a:moveTo>
                <a:lnTo>
                  <a:pt x="5080" y="0"/>
                </a:lnTo>
                <a:lnTo>
                  <a:pt x="0" y="1269"/>
                </a:lnTo>
                <a:lnTo>
                  <a:pt x="1270" y="12700"/>
                </a:lnTo>
                <a:lnTo>
                  <a:pt x="13970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5" name="bk object 5155"/>
          <p:cNvSpPr/>
          <p:nvPr/>
        </p:nvSpPr>
        <p:spPr>
          <a:xfrm>
            <a:off x="5641340" y="328167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2700" y="0"/>
                </a:moveTo>
                <a:lnTo>
                  <a:pt x="6350" y="0"/>
                </a:lnTo>
                <a:lnTo>
                  <a:pt x="0" y="1270"/>
                </a:lnTo>
                <a:lnTo>
                  <a:pt x="2539" y="12700"/>
                </a:lnTo>
                <a:lnTo>
                  <a:pt x="7620" y="11430"/>
                </a:lnTo>
                <a:lnTo>
                  <a:pt x="13970" y="1143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6" name="bk object 5156"/>
          <p:cNvSpPr/>
          <p:nvPr/>
        </p:nvSpPr>
        <p:spPr>
          <a:xfrm>
            <a:off x="5640070" y="3251200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1429" y="0"/>
                </a:moveTo>
                <a:lnTo>
                  <a:pt x="0" y="0"/>
                </a:lnTo>
                <a:lnTo>
                  <a:pt x="1269" y="31750"/>
                </a:lnTo>
                <a:lnTo>
                  <a:pt x="7619" y="30479"/>
                </a:lnTo>
                <a:lnTo>
                  <a:pt x="13969" y="3047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7" name="bk object 5157"/>
          <p:cNvSpPr/>
          <p:nvPr/>
        </p:nvSpPr>
        <p:spPr>
          <a:xfrm>
            <a:off x="5638800" y="3251200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620" y="0"/>
                </a:moveTo>
                <a:lnTo>
                  <a:pt x="1270" y="0"/>
                </a:lnTo>
                <a:lnTo>
                  <a:pt x="0" y="0"/>
                </a:lnTo>
                <a:lnTo>
                  <a:pt x="1270" y="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8" name="bk object 5158"/>
          <p:cNvSpPr/>
          <p:nvPr/>
        </p:nvSpPr>
        <p:spPr>
          <a:xfrm>
            <a:off x="5640070" y="3220720"/>
            <a:ext cx="12700" cy="30480"/>
          </a:xfrm>
          <a:custGeom>
            <a:avLst/>
            <a:gdLst/>
            <a:ahLst/>
            <a:cxnLst/>
            <a:rect l="l" t="t" r="r" b="b"/>
            <a:pathLst>
              <a:path w="12700" h="30479">
                <a:moveTo>
                  <a:pt x="12700" y="0"/>
                </a:moveTo>
                <a:lnTo>
                  <a:pt x="0" y="0"/>
                </a:lnTo>
                <a:lnTo>
                  <a:pt x="0" y="30479"/>
                </a:lnTo>
                <a:lnTo>
                  <a:pt x="11429" y="304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9" name="bk object 5159"/>
          <p:cNvSpPr/>
          <p:nvPr/>
        </p:nvSpPr>
        <p:spPr>
          <a:xfrm>
            <a:off x="5640070" y="321945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0" name="bk object 5160"/>
          <p:cNvSpPr/>
          <p:nvPr/>
        </p:nvSpPr>
        <p:spPr>
          <a:xfrm>
            <a:off x="5640070" y="3188970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3969" y="0"/>
                </a:moveTo>
                <a:lnTo>
                  <a:pt x="2539" y="0"/>
                </a:lnTo>
                <a:lnTo>
                  <a:pt x="0" y="30479"/>
                </a:lnTo>
                <a:lnTo>
                  <a:pt x="6350" y="31750"/>
                </a:lnTo>
                <a:lnTo>
                  <a:pt x="12700" y="31750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1" name="bk object 5161"/>
          <p:cNvSpPr/>
          <p:nvPr/>
        </p:nvSpPr>
        <p:spPr>
          <a:xfrm>
            <a:off x="5642609" y="31877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2" name="bk object 5162"/>
          <p:cNvSpPr/>
          <p:nvPr/>
        </p:nvSpPr>
        <p:spPr>
          <a:xfrm>
            <a:off x="5642609" y="3157220"/>
            <a:ext cx="16510" cy="33020"/>
          </a:xfrm>
          <a:custGeom>
            <a:avLst/>
            <a:gdLst/>
            <a:ahLst/>
            <a:cxnLst/>
            <a:rect l="l" t="t" r="r" b="b"/>
            <a:pathLst>
              <a:path w="16510" h="33019">
                <a:moveTo>
                  <a:pt x="3810" y="0"/>
                </a:moveTo>
                <a:lnTo>
                  <a:pt x="0" y="30479"/>
                </a:lnTo>
                <a:lnTo>
                  <a:pt x="6350" y="31750"/>
                </a:lnTo>
                <a:lnTo>
                  <a:pt x="11429" y="33019"/>
                </a:lnTo>
                <a:lnTo>
                  <a:pt x="165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3" name="bk object 5163"/>
          <p:cNvSpPr/>
          <p:nvPr/>
        </p:nvSpPr>
        <p:spPr>
          <a:xfrm>
            <a:off x="5646420" y="3125470"/>
            <a:ext cx="19050" cy="34290"/>
          </a:xfrm>
          <a:custGeom>
            <a:avLst/>
            <a:gdLst/>
            <a:ahLst/>
            <a:cxnLst/>
            <a:rect l="l" t="t" r="r" b="b"/>
            <a:pathLst>
              <a:path w="19050" h="34289">
                <a:moveTo>
                  <a:pt x="7619" y="0"/>
                </a:moveTo>
                <a:lnTo>
                  <a:pt x="0" y="31750"/>
                </a:lnTo>
                <a:lnTo>
                  <a:pt x="12700" y="34289"/>
                </a:lnTo>
                <a:lnTo>
                  <a:pt x="19050" y="3809"/>
                </a:lnTo>
                <a:lnTo>
                  <a:pt x="12700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4" name="bk object 5164"/>
          <p:cNvSpPr/>
          <p:nvPr/>
        </p:nvSpPr>
        <p:spPr>
          <a:xfrm>
            <a:off x="5654040" y="3094989"/>
            <a:ext cx="20320" cy="34290"/>
          </a:xfrm>
          <a:custGeom>
            <a:avLst/>
            <a:gdLst/>
            <a:ahLst/>
            <a:cxnLst/>
            <a:rect l="l" t="t" r="r" b="b"/>
            <a:pathLst>
              <a:path w="20320" h="34289">
                <a:moveTo>
                  <a:pt x="7620" y="0"/>
                </a:moveTo>
                <a:lnTo>
                  <a:pt x="0" y="30480"/>
                </a:lnTo>
                <a:lnTo>
                  <a:pt x="5080" y="31750"/>
                </a:lnTo>
                <a:lnTo>
                  <a:pt x="11430" y="34289"/>
                </a:lnTo>
                <a:lnTo>
                  <a:pt x="20320" y="3810"/>
                </a:lnTo>
                <a:lnTo>
                  <a:pt x="1397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5" name="bk object 5165"/>
          <p:cNvSpPr/>
          <p:nvPr/>
        </p:nvSpPr>
        <p:spPr>
          <a:xfrm>
            <a:off x="5661659" y="3064510"/>
            <a:ext cx="22860" cy="34290"/>
          </a:xfrm>
          <a:custGeom>
            <a:avLst/>
            <a:gdLst/>
            <a:ahLst/>
            <a:cxnLst/>
            <a:rect l="l" t="t" r="r" b="b"/>
            <a:pathLst>
              <a:path w="22860" h="34289">
                <a:moveTo>
                  <a:pt x="11429" y="0"/>
                </a:moveTo>
                <a:lnTo>
                  <a:pt x="0" y="30479"/>
                </a:lnTo>
                <a:lnTo>
                  <a:pt x="6350" y="31750"/>
                </a:lnTo>
                <a:lnTo>
                  <a:pt x="12700" y="34289"/>
                </a:lnTo>
                <a:lnTo>
                  <a:pt x="22860" y="3810"/>
                </a:lnTo>
                <a:lnTo>
                  <a:pt x="1651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6" name="bk object 5166"/>
          <p:cNvSpPr/>
          <p:nvPr/>
        </p:nvSpPr>
        <p:spPr>
          <a:xfrm>
            <a:off x="5673090" y="306323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70"/>
                </a:lnTo>
                <a:lnTo>
                  <a:pt x="508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7" name="bk object 5167"/>
          <p:cNvSpPr/>
          <p:nvPr/>
        </p:nvSpPr>
        <p:spPr>
          <a:xfrm>
            <a:off x="5673090" y="3032760"/>
            <a:ext cx="24130" cy="35560"/>
          </a:xfrm>
          <a:custGeom>
            <a:avLst/>
            <a:gdLst/>
            <a:ahLst/>
            <a:cxnLst/>
            <a:rect l="l" t="t" r="r" b="b"/>
            <a:pathLst>
              <a:path w="24129" h="35560">
                <a:moveTo>
                  <a:pt x="12700" y="0"/>
                </a:moveTo>
                <a:lnTo>
                  <a:pt x="0" y="30479"/>
                </a:lnTo>
                <a:lnTo>
                  <a:pt x="5080" y="33019"/>
                </a:lnTo>
                <a:lnTo>
                  <a:pt x="11430" y="35560"/>
                </a:lnTo>
                <a:lnTo>
                  <a:pt x="24130" y="5079"/>
                </a:lnTo>
                <a:lnTo>
                  <a:pt x="1905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8" name="bk object 5168"/>
          <p:cNvSpPr/>
          <p:nvPr/>
        </p:nvSpPr>
        <p:spPr>
          <a:xfrm>
            <a:off x="5685790" y="3003550"/>
            <a:ext cx="25400" cy="35560"/>
          </a:xfrm>
          <a:custGeom>
            <a:avLst/>
            <a:gdLst/>
            <a:ahLst/>
            <a:cxnLst/>
            <a:rect l="l" t="t" r="r" b="b"/>
            <a:pathLst>
              <a:path w="25400" h="35560">
                <a:moveTo>
                  <a:pt x="13970" y="0"/>
                </a:moveTo>
                <a:lnTo>
                  <a:pt x="0" y="29210"/>
                </a:lnTo>
                <a:lnTo>
                  <a:pt x="6350" y="31750"/>
                </a:lnTo>
                <a:lnTo>
                  <a:pt x="11430" y="35560"/>
                </a:lnTo>
                <a:lnTo>
                  <a:pt x="25400" y="5079"/>
                </a:lnTo>
                <a:lnTo>
                  <a:pt x="20320" y="253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9" name="bk object 5169"/>
          <p:cNvSpPr/>
          <p:nvPr/>
        </p:nvSpPr>
        <p:spPr>
          <a:xfrm>
            <a:off x="5699759" y="30035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269" y="0"/>
                </a:moveTo>
                <a:lnTo>
                  <a:pt x="0" y="0"/>
                </a:lnTo>
                <a:lnTo>
                  <a:pt x="63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0" name="bk object 5170"/>
          <p:cNvSpPr/>
          <p:nvPr/>
        </p:nvSpPr>
        <p:spPr>
          <a:xfrm>
            <a:off x="5701029" y="2975610"/>
            <a:ext cx="25400" cy="34290"/>
          </a:xfrm>
          <a:custGeom>
            <a:avLst/>
            <a:gdLst/>
            <a:ahLst/>
            <a:cxnLst/>
            <a:rect l="l" t="t" r="r" b="b"/>
            <a:pathLst>
              <a:path w="25400" h="34289">
                <a:moveTo>
                  <a:pt x="15240" y="0"/>
                </a:moveTo>
                <a:lnTo>
                  <a:pt x="0" y="27939"/>
                </a:lnTo>
                <a:lnTo>
                  <a:pt x="5080" y="30479"/>
                </a:lnTo>
                <a:lnTo>
                  <a:pt x="10160" y="34289"/>
                </a:lnTo>
                <a:lnTo>
                  <a:pt x="25400" y="6350"/>
                </a:lnTo>
                <a:lnTo>
                  <a:pt x="20320" y="2539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1" name="bk object 5171"/>
          <p:cNvSpPr/>
          <p:nvPr/>
        </p:nvSpPr>
        <p:spPr>
          <a:xfrm>
            <a:off x="5716270" y="2948939"/>
            <a:ext cx="26670" cy="33020"/>
          </a:xfrm>
          <a:custGeom>
            <a:avLst/>
            <a:gdLst/>
            <a:ahLst/>
            <a:cxnLst/>
            <a:rect l="l" t="t" r="r" b="b"/>
            <a:pathLst>
              <a:path w="26670" h="33019">
                <a:moveTo>
                  <a:pt x="16509" y="0"/>
                </a:moveTo>
                <a:lnTo>
                  <a:pt x="0" y="26670"/>
                </a:lnTo>
                <a:lnTo>
                  <a:pt x="5079" y="29210"/>
                </a:lnTo>
                <a:lnTo>
                  <a:pt x="10159" y="33020"/>
                </a:lnTo>
                <a:lnTo>
                  <a:pt x="26669" y="762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2" name="bk object 5172"/>
          <p:cNvSpPr/>
          <p:nvPr/>
        </p:nvSpPr>
        <p:spPr>
          <a:xfrm>
            <a:off x="5732779" y="2926079"/>
            <a:ext cx="27940" cy="30480"/>
          </a:xfrm>
          <a:custGeom>
            <a:avLst/>
            <a:gdLst/>
            <a:ahLst/>
            <a:cxnLst/>
            <a:rect l="l" t="t" r="r" b="b"/>
            <a:pathLst>
              <a:path w="27939" h="30480">
                <a:moveTo>
                  <a:pt x="17780" y="0"/>
                </a:moveTo>
                <a:lnTo>
                  <a:pt x="0" y="22860"/>
                </a:lnTo>
                <a:lnTo>
                  <a:pt x="10160" y="30480"/>
                </a:lnTo>
                <a:lnTo>
                  <a:pt x="27940" y="6350"/>
                </a:lnTo>
                <a:lnTo>
                  <a:pt x="22860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3" name="bk object 5173"/>
          <p:cNvSpPr/>
          <p:nvPr/>
        </p:nvSpPr>
        <p:spPr>
          <a:xfrm>
            <a:off x="5750559" y="29248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0" y="1269"/>
                </a:lnTo>
                <a:lnTo>
                  <a:pt x="50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4" name="bk object 5174"/>
          <p:cNvSpPr/>
          <p:nvPr/>
        </p:nvSpPr>
        <p:spPr>
          <a:xfrm>
            <a:off x="5750559" y="2903220"/>
            <a:ext cx="27940" cy="30480"/>
          </a:xfrm>
          <a:custGeom>
            <a:avLst/>
            <a:gdLst/>
            <a:ahLst/>
            <a:cxnLst/>
            <a:rect l="l" t="t" r="r" b="b"/>
            <a:pathLst>
              <a:path w="27939" h="30480">
                <a:moveTo>
                  <a:pt x="17779" y="0"/>
                </a:moveTo>
                <a:lnTo>
                  <a:pt x="0" y="21589"/>
                </a:lnTo>
                <a:lnTo>
                  <a:pt x="5079" y="26669"/>
                </a:lnTo>
                <a:lnTo>
                  <a:pt x="10160" y="30479"/>
                </a:lnTo>
                <a:lnTo>
                  <a:pt x="27939" y="7619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5" name="bk object 5175"/>
          <p:cNvSpPr/>
          <p:nvPr/>
        </p:nvSpPr>
        <p:spPr>
          <a:xfrm>
            <a:off x="5768340" y="29032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70" y="0"/>
                </a:moveTo>
                <a:lnTo>
                  <a:pt x="0" y="0"/>
                </a:lnTo>
                <a:lnTo>
                  <a:pt x="508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6" name="bk object 5176"/>
          <p:cNvSpPr/>
          <p:nvPr/>
        </p:nvSpPr>
        <p:spPr>
          <a:xfrm>
            <a:off x="5769609" y="288290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19050" y="0"/>
                </a:moveTo>
                <a:lnTo>
                  <a:pt x="0" y="20320"/>
                </a:lnTo>
                <a:lnTo>
                  <a:pt x="3810" y="24129"/>
                </a:lnTo>
                <a:lnTo>
                  <a:pt x="8889" y="27939"/>
                </a:lnTo>
                <a:lnTo>
                  <a:pt x="27939" y="8889"/>
                </a:lnTo>
                <a:lnTo>
                  <a:pt x="24129" y="381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7" name="bk object 5177"/>
          <p:cNvSpPr/>
          <p:nvPr/>
        </p:nvSpPr>
        <p:spPr>
          <a:xfrm>
            <a:off x="5788659" y="2863850"/>
            <a:ext cx="29209" cy="27940"/>
          </a:xfrm>
          <a:custGeom>
            <a:avLst/>
            <a:gdLst/>
            <a:ahLst/>
            <a:cxnLst/>
            <a:rect l="l" t="t" r="r" b="b"/>
            <a:pathLst>
              <a:path w="29210" h="27939">
                <a:moveTo>
                  <a:pt x="20319" y="0"/>
                </a:moveTo>
                <a:lnTo>
                  <a:pt x="0" y="19050"/>
                </a:lnTo>
                <a:lnTo>
                  <a:pt x="5079" y="22860"/>
                </a:lnTo>
                <a:lnTo>
                  <a:pt x="8889" y="27939"/>
                </a:lnTo>
                <a:lnTo>
                  <a:pt x="29210" y="10160"/>
                </a:lnTo>
                <a:lnTo>
                  <a:pt x="25400" y="5079"/>
                </a:lnTo>
                <a:lnTo>
                  <a:pt x="203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8" name="bk object 5178"/>
          <p:cNvSpPr/>
          <p:nvPr/>
        </p:nvSpPr>
        <p:spPr>
          <a:xfrm>
            <a:off x="5808979" y="28638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1270" y="0"/>
                </a:moveTo>
                <a:lnTo>
                  <a:pt x="0" y="0"/>
                </a:lnTo>
                <a:lnTo>
                  <a:pt x="508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9" name="bk object 5179"/>
          <p:cNvSpPr/>
          <p:nvPr/>
        </p:nvSpPr>
        <p:spPr>
          <a:xfrm>
            <a:off x="5810250" y="2847339"/>
            <a:ext cx="29209" cy="26670"/>
          </a:xfrm>
          <a:custGeom>
            <a:avLst/>
            <a:gdLst/>
            <a:ahLst/>
            <a:cxnLst/>
            <a:rect l="l" t="t" r="r" b="b"/>
            <a:pathLst>
              <a:path w="29210" h="26669">
                <a:moveTo>
                  <a:pt x="21589" y="0"/>
                </a:moveTo>
                <a:lnTo>
                  <a:pt x="0" y="16510"/>
                </a:lnTo>
                <a:lnTo>
                  <a:pt x="7620" y="26670"/>
                </a:lnTo>
                <a:lnTo>
                  <a:pt x="29210" y="10160"/>
                </a:lnTo>
                <a:lnTo>
                  <a:pt x="215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0" name="bk object 5180"/>
          <p:cNvSpPr/>
          <p:nvPr/>
        </p:nvSpPr>
        <p:spPr>
          <a:xfrm>
            <a:off x="5831840" y="2838450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13970" y="0"/>
                </a:moveTo>
                <a:lnTo>
                  <a:pt x="0" y="8889"/>
                </a:lnTo>
                <a:lnTo>
                  <a:pt x="7620" y="19050"/>
                </a:lnTo>
                <a:lnTo>
                  <a:pt x="21589" y="1016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1" name="bk object 5181"/>
          <p:cNvSpPr/>
          <p:nvPr/>
        </p:nvSpPr>
        <p:spPr>
          <a:xfrm>
            <a:off x="5845809" y="28371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269" y="0"/>
                </a:moveTo>
                <a:lnTo>
                  <a:pt x="0" y="1270"/>
                </a:lnTo>
                <a:lnTo>
                  <a:pt x="3810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2" name="bk object 5182"/>
          <p:cNvSpPr/>
          <p:nvPr/>
        </p:nvSpPr>
        <p:spPr>
          <a:xfrm>
            <a:off x="5847079" y="2829560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15240" y="0"/>
                </a:moveTo>
                <a:lnTo>
                  <a:pt x="0" y="7619"/>
                </a:lnTo>
                <a:lnTo>
                  <a:pt x="2540" y="13969"/>
                </a:lnTo>
                <a:lnTo>
                  <a:pt x="5080" y="19050"/>
                </a:lnTo>
                <a:lnTo>
                  <a:pt x="21590" y="11429"/>
                </a:lnTo>
                <a:lnTo>
                  <a:pt x="17780" y="6350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3" name="bk object 5183"/>
          <p:cNvSpPr/>
          <p:nvPr/>
        </p:nvSpPr>
        <p:spPr>
          <a:xfrm>
            <a:off x="5862320" y="282956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69" y="0"/>
                </a:moveTo>
                <a:lnTo>
                  <a:pt x="0" y="0"/>
                </a:lnTo>
                <a:lnTo>
                  <a:pt x="253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4" name="bk object 5184"/>
          <p:cNvSpPr/>
          <p:nvPr/>
        </p:nvSpPr>
        <p:spPr>
          <a:xfrm>
            <a:off x="5863590" y="2823210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80">
                <a:moveTo>
                  <a:pt x="16510" y="0"/>
                </a:moveTo>
                <a:lnTo>
                  <a:pt x="0" y="6350"/>
                </a:lnTo>
                <a:lnTo>
                  <a:pt x="1270" y="12700"/>
                </a:lnTo>
                <a:lnTo>
                  <a:pt x="3810" y="17779"/>
                </a:lnTo>
                <a:lnTo>
                  <a:pt x="21589" y="11429"/>
                </a:lnTo>
                <a:lnTo>
                  <a:pt x="1905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5" name="bk object 5185"/>
          <p:cNvSpPr/>
          <p:nvPr/>
        </p:nvSpPr>
        <p:spPr>
          <a:xfrm>
            <a:off x="5880100" y="282193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0" y="127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6" name="bk object 5186"/>
          <p:cNvSpPr/>
          <p:nvPr/>
        </p:nvSpPr>
        <p:spPr>
          <a:xfrm>
            <a:off x="5880100" y="2816860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80">
                <a:moveTo>
                  <a:pt x="17779" y="0"/>
                </a:moveTo>
                <a:lnTo>
                  <a:pt x="0" y="5079"/>
                </a:lnTo>
                <a:lnTo>
                  <a:pt x="2539" y="11429"/>
                </a:lnTo>
                <a:lnTo>
                  <a:pt x="3810" y="17779"/>
                </a:lnTo>
                <a:lnTo>
                  <a:pt x="21589" y="11429"/>
                </a:lnTo>
                <a:lnTo>
                  <a:pt x="19050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7" name="bk object 5187"/>
          <p:cNvSpPr/>
          <p:nvPr/>
        </p:nvSpPr>
        <p:spPr>
          <a:xfrm>
            <a:off x="5897879" y="2813050"/>
            <a:ext cx="22860" cy="15240"/>
          </a:xfrm>
          <a:custGeom>
            <a:avLst/>
            <a:gdLst/>
            <a:ahLst/>
            <a:cxnLst/>
            <a:rect l="l" t="t" r="r" b="b"/>
            <a:pathLst>
              <a:path w="22860" h="15239">
                <a:moveTo>
                  <a:pt x="19050" y="0"/>
                </a:moveTo>
                <a:lnTo>
                  <a:pt x="0" y="3810"/>
                </a:lnTo>
                <a:lnTo>
                  <a:pt x="1270" y="10160"/>
                </a:lnTo>
                <a:lnTo>
                  <a:pt x="3810" y="15239"/>
                </a:lnTo>
                <a:lnTo>
                  <a:pt x="22860" y="11429"/>
                </a:lnTo>
                <a:lnTo>
                  <a:pt x="2032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8" name="bk object 5188"/>
          <p:cNvSpPr/>
          <p:nvPr/>
        </p:nvSpPr>
        <p:spPr>
          <a:xfrm>
            <a:off x="5916929" y="281305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9" name="bk object 5189"/>
          <p:cNvSpPr/>
          <p:nvPr/>
        </p:nvSpPr>
        <p:spPr>
          <a:xfrm>
            <a:off x="5918200" y="2809239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39">
                <a:moveTo>
                  <a:pt x="19050" y="0"/>
                </a:moveTo>
                <a:lnTo>
                  <a:pt x="0" y="3810"/>
                </a:lnTo>
                <a:lnTo>
                  <a:pt x="0" y="10160"/>
                </a:lnTo>
                <a:lnTo>
                  <a:pt x="1270" y="15239"/>
                </a:lnTo>
                <a:lnTo>
                  <a:pt x="21589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0" name="bk object 5190"/>
          <p:cNvSpPr/>
          <p:nvPr/>
        </p:nvSpPr>
        <p:spPr>
          <a:xfrm>
            <a:off x="5937250" y="2807970"/>
            <a:ext cx="22860" cy="13970"/>
          </a:xfrm>
          <a:custGeom>
            <a:avLst/>
            <a:gdLst/>
            <a:ahLst/>
            <a:cxnLst/>
            <a:rect l="l" t="t" r="r" b="b"/>
            <a:pathLst>
              <a:path w="22860" h="13969">
                <a:moveTo>
                  <a:pt x="21589" y="0"/>
                </a:moveTo>
                <a:lnTo>
                  <a:pt x="0" y="1269"/>
                </a:lnTo>
                <a:lnTo>
                  <a:pt x="2539" y="13969"/>
                </a:lnTo>
                <a:lnTo>
                  <a:pt x="22860" y="11429"/>
                </a:lnTo>
                <a:lnTo>
                  <a:pt x="21589" y="6350"/>
                </a:lnTo>
                <a:lnTo>
                  <a:pt x="215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1" name="bk object 5191"/>
          <p:cNvSpPr/>
          <p:nvPr/>
        </p:nvSpPr>
        <p:spPr>
          <a:xfrm>
            <a:off x="5958840" y="280797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2" name="bk object 5192"/>
          <p:cNvSpPr/>
          <p:nvPr/>
        </p:nvSpPr>
        <p:spPr>
          <a:xfrm>
            <a:off x="5958840" y="2806700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21589" y="0"/>
                </a:moveTo>
                <a:lnTo>
                  <a:pt x="0" y="1270"/>
                </a:lnTo>
                <a:lnTo>
                  <a:pt x="0" y="12700"/>
                </a:lnTo>
                <a:lnTo>
                  <a:pt x="22860" y="12700"/>
                </a:lnTo>
                <a:lnTo>
                  <a:pt x="22860" y="6350"/>
                </a:lnTo>
                <a:lnTo>
                  <a:pt x="215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3" name="bk object 5193"/>
          <p:cNvSpPr/>
          <p:nvPr/>
        </p:nvSpPr>
        <p:spPr>
          <a:xfrm>
            <a:off x="5980429" y="280670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4" name="bk object 5194"/>
          <p:cNvSpPr/>
          <p:nvPr/>
        </p:nvSpPr>
        <p:spPr>
          <a:xfrm>
            <a:off x="5981700" y="280670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0"/>
                </a:moveTo>
                <a:lnTo>
                  <a:pt x="21589" y="0"/>
                </a:lnTo>
                <a:lnTo>
                  <a:pt x="2158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5" name="bk object 5195"/>
          <p:cNvSpPr/>
          <p:nvPr/>
        </p:nvSpPr>
        <p:spPr>
          <a:xfrm>
            <a:off x="6003290" y="281305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0" y="6350"/>
                </a:lnTo>
                <a:lnTo>
                  <a:pt x="5080" y="635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6" name="bk object 5196"/>
          <p:cNvSpPr/>
          <p:nvPr/>
        </p:nvSpPr>
        <p:spPr>
          <a:xfrm>
            <a:off x="5996940" y="279781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8889" y="0"/>
                </a:moveTo>
                <a:lnTo>
                  <a:pt x="3810" y="0"/>
                </a:lnTo>
                <a:lnTo>
                  <a:pt x="0" y="13969"/>
                </a:lnTo>
                <a:lnTo>
                  <a:pt x="12700" y="16510"/>
                </a:lnTo>
                <a:lnTo>
                  <a:pt x="1523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7" name="bk object 5197"/>
          <p:cNvSpPr/>
          <p:nvPr/>
        </p:nvSpPr>
        <p:spPr>
          <a:xfrm>
            <a:off x="6000750" y="27927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3810" y="0"/>
                </a:moveTo>
                <a:lnTo>
                  <a:pt x="0" y="0"/>
                </a:lnTo>
                <a:lnTo>
                  <a:pt x="0" y="5080"/>
                </a:lnTo>
                <a:lnTo>
                  <a:pt x="507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8" name="bk object 5198"/>
          <p:cNvSpPr/>
          <p:nvPr/>
        </p:nvSpPr>
        <p:spPr>
          <a:xfrm>
            <a:off x="5946140" y="293116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270" y="12700"/>
                </a:moveTo>
                <a:lnTo>
                  <a:pt x="0" y="12700"/>
                </a:lnTo>
                <a:lnTo>
                  <a:pt x="0" y="0"/>
                </a:lnTo>
                <a:lnTo>
                  <a:pt x="1270" y="0"/>
                </a:lnTo>
                <a:lnTo>
                  <a:pt x="127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9" name="bk object 5199"/>
          <p:cNvSpPr/>
          <p:nvPr/>
        </p:nvSpPr>
        <p:spPr>
          <a:xfrm>
            <a:off x="5942329" y="293116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12700"/>
                </a:moveTo>
                <a:lnTo>
                  <a:pt x="0" y="12700"/>
                </a:lnTo>
                <a:lnTo>
                  <a:pt x="0" y="0"/>
                </a:lnTo>
                <a:lnTo>
                  <a:pt x="3810" y="0"/>
                </a:lnTo>
                <a:lnTo>
                  <a:pt x="381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0" name="bk object 5200"/>
          <p:cNvSpPr/>
          <p:nvPr/>
        </p:nvSpPr>
        <p:spPr>
          <a:xfrm>
            <a:off x="5928359" y="293116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969" y="12700"/>
                </a:moveTo>
                <a:lnTo>
                  <a:pt x="0" y="12700"/>
                </a:lnTo>
                <a:lnTo>
                  <a:pt x="0" y="0"/>
                </a:lnTo>
                <a:lnTo>
                  <a:pt x="13969" y="0"/>
                </a:lnTo>
                <a:lnTo>
                  <a:pt x="1396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1" name="bk object 5201"/>
          <p:cNvSpPr/>
          <p:nvPr/>
        </p:nvSpPr>
        <p:spPr>
          <a:xfrm>
            <a:off x="5928359" y="293116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2" name="bk object 5202"/>
          <p:cNvSpPr/>
          <p:nvPr/>
        </p:nvSpPr>
        <p:spPr>
          <a:xfrm>
            <a:off x="5916929" y="29311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1430" y="0"/>
                </a:moveTo>
                <a:lnTo>
                  <a:pt x="0" y="1269"/>
                </a:lnTo>
                <a:lnTo>
                  <a:pt x="0" y="12700"/>
                </a:lnTo>
                <a:lnTo>
                  <a:pt x="12700" y="12700"/>
                </a:lnTo>
                <a:lnTo>
                  <a:pt x="1143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3" name="bk object 5203"/>
          <p:cNvSpPr/>
          <p:nvPr/>
        </p:nvSpPr>
        <p:spPr>
          <a:xfrm>
            <a:off x="5915659" y="29324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69" y="0"/>
                </a:moveTo>
                <a:lnTo>
                  <a:pt x="0" y="0"/>
                </a:lnTo>
                <a:lnTo>
                  <a:pt x="126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4" name="bk object 5204"/>
          <p:cNvSpPr/>
          <p:nvPr/>
        </p:nvSpPr>
        <p:spPr>
          <a:xfrm>
            <a:off x="5905500" y="29324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0160" y="0"/>
                </a:moveTo>
                <a:lnTo>
                  <a:pt x="0" y="1270"/>
                </a:lnTo>
                <a:lnTo>
                  <a:pt x="0" y="6350"/>
                </a:lnTo>
                <a:lnTo>
                  <a:pt x="1270" y="12700"/>
                </a:lnTo>
                <a:lnTo>
                  <a:pt x="12700" y="11430"/>
                </a:lnTo>
                <a:lnTo>
                  <a:pt x="11429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5" name="bk object 5205"/>
          <p:cNvSpPr/>
          <p:nvPr/>
        </p:nvSpPr>
        <p:spPr>
          <a:xfrm>
            <a:off x="5904229" y="29337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70" y="0"/>
                </a:moveTo>
                <a:lnTo>
                  <a:pt x="0" y="0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6" name="bk object 5206"/>
          <p:cNvSpPr/>
          <p:nvPr/>
        </p:nvSpPr>
        <p:spPr>
          <a:xfrm>
            <a:off x="5894070" y="293370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0159" y="0"/>
                </a:moveTo>
                <a:lnTo>
                  <a:pt x="0" y="1270"/>
                </a:lnTo>
                <a:lnTo>
                  <a:pt x="2539" y="13970"/>
                </a:lnTo>
                <a:lnTo>
                  <a:pt x="12700" y="11429"/>
                </a:lnTo>
                <a:lnTo>
                  <a:pt x="11429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7" name="bk object 5207"/>
          <p:cNvSpPr/>
          <p:nvPr/>
        </p:nvSpPr>
        <p:spPr>
          <a:xfrm>
            <a:off x="5883909" y="293497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0160" y="0"/>
                </a:moveTo>
                <a:lnTo>
                  <a:pt x="0" y="2539"/>
                </a:lnTo>
                <a:lnTo>
                  <a:pt x="2539" y="15239"/>
                </a:lnTo>
                <a:lnTo>
                  <a:pt x="1270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8" name="bk object 5208"/>
          <p:cNvSpPr/>
          <p:nvPr/>
        </p:nvSpPr>
        <p:spPr>
          <a:xfrm>
            <a:off x="5882640" y="293751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70" y="0"/>
                </a:moveTo>
                <a:lnTo>
                  <a:pt x="0" y="1269"/>
                </a:lnTo>
                <a:lnTo>
                  <a:pt x="253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9" name="bk object 5209"/>
          <p:cNvSpPr/>
          <p:nvPr/>
        </p:nvSpPr>
        <p:spPr>
          <a:xfrm>
            <a:off x="5872479" y="293877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0160" y="0"/>
                </a:moveTo>
                <a:lnTo>
                  <a:pt x="0" y="3810"/>
                </a:lnTo>
                <a:lnTo>
                  <a:pt x="2540" y="8890"/>
                </a:lnTo>
                <a:lnTo>
                  <a:pt x="5080" y="15240"/>
                </a:lnTo>
                <a:lnTo>
                  <a:pt x="15240" y="11430"/>
                </a:lnTo>
                <a:lnTo>
                  <a:pt x="1270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0" name="bk object 5210"/>
          <p:cNvSpPr/>
          <p:nvPr/>
        </p:nvSpPr>
        <p:spPr>
          <a:xfrm>
            <a:off x="5863590" y="294258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8889" y="0"/>
                </a:moveTo>
                <a:lnTo>
                  <a:pt x="0" y="5080"/>
                </a:lnTo>
                <a:lnTo>
                  <a:pt x="3810" y="10160"/>
                </a:lnTo>
                <a:lnTo>
                  <a:pt x="6350" y="15239"/>
                </a:lnTo>
                <a:lnTo>
                  <a:pt x="15239" y="11430"/>
                </a:lnTo>
                <a:lnTo>
                  <a:pt x="1143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1" name="bk object 5211"/>
          <p:cNvSpPr/>
          <p:nvPr/>
        </p:nvSpPr>
        <p:spPr>
          <a:xfrm>
            <a:off x="5854700" y="29476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8889" y="0"/>
                </a:moveTo>
                <a:lnTo>
                  <a:pt x="0" y="5079"/>
                </a:lnTo>
                <a:lnTo>
                  <a:pt x="3810" y="10159"/>
                </a:lnTo>
                <a:lnTo>
                  <a:pt x="6350" y="15239"/>
                </a:lnTo>
                <a:lnTo>
                  <a:pt x="15239" y="10159"/>
                </a:lnTo>
                <a:lnTo>
                  <a:pt x="1270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2" name="bk object 5212"/>
          <p:cNvSpPr/>
          <p:nvPr/>
        </p:nvSpPr>
        <p:spPr>
          <a:xfrm>
            <a:off x="5845809" y="295275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8889" y="0"/>
                </a:moveTo>
                <a:lnTo>
                  <a:pt x="0" y="6350"/>
                </a:lnTo>
                <a:lnTo>
                  <a:pt x="5079" y="11429"/>
                </a:lnTo>
                <a:lnTo>
                  <a:pt x="8889" y="16510"/>
                </a:lnTo>
                <a:lnTo>
                  <a:pt x="1651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3" name="bk object 5213"/>
          <p:cNvSpPr/>
          <p:nvPr/>
        </p:nvSpPr>
        <p:spPr>
          <a:xfrm>
            <a:off x="5845809" y="29591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0" y="1270"/>
                </a:lnTo>
                <a:lnTo>
                  <a:pt x="50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4" name="bk object 5214"/>
          <p:cNvSpPr/>
          <p:nvPr/>
        </p:nvSpPr>
        <p:spPr>
          <a:xfrm>
            <a:off x="5839459" y="29603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7619"/>
                </a:lnTo>
                <a:lnTo>
                  <a:pt x="7619" y="15239"/>
                </a:lnTo>
                <a:lnTo>
                  <a:pt x="15239" y="8889"/>
                </a:lnTo>
                <a:lnTo>
                  <a:pt x="1142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5" name="bk object 5215"/>
          <p:cNvSpPr/>
          <p:nvPr/>
        </p:nvSpPr>
        <p:spPr>
          <a:xfrm>
            <a:off x="5838190" y="296798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70" y="0"/>
                </a:moveTo>
                <a:lnTo>
                  <a:pt x="0" y="0"/>
                </a:lnTo>
                <a:lnTo>
                  <a:pt x="508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6" name="bk object 5216"/>
          <p:cNvSpPr/>
          <p:nvPr/>
        </p:nvSpPr>
        <p:spPr>
          <a:xfrm>
            <a:off x="5831840" y="29679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6350" y="0"/>
                </a:moveTo>
                <a:lnTo>
                  <a:pt x="0" y="8889"/>
                </a:lnTo>
                <a:lnTo>
                  <a:pt x="5080" y="12700"/>
                </a:lnTo>
                <a:lnTo>
                  <a:pt x="8889" y="16510"/>
                </a:lnTo>
                <a:lnTo>
                  <a:pt x="1651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7" name="bk object 5217"/>
          <p:cNvSpPr/>
          <p:nvPr/>
        </p:nvSpPr>
        <p:spPr>
          <a:xfrm>
            <a:off x="5824220" y="297687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7619" y="0"/>
                </a:moveTo>
                <a:lnTo>
                  <a:pt x="0" y="10160"/>
                </a:lnTo>
                <a:lnTo>
                  <a:pt x="10159" y="17780"/>
                </a:lnTo>
                <a:lnTo>
                  <a:pt x="16509" y="7620"/>
                </a:lnTo>
                <a:lnTo>
                  <a:pt x="12700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8" name="bk object 5218"/>
          <p:cNvSpPr/>
          <p:nvPr/>
        </p:nvSpPr>
        <p:spPr>
          <a:xfrm>
            <a:off x="5817870" y="298703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6350" y="0"/>
                </a:moveTo>
                <a:lnTo>
                  <a:pt x="0" y="11430"/>
                </a:lnTo>
                <a:lnTo>
                  <a:pt x="5079" y="15239"/>
                </a:lnTo>
                <a:lnTo>
                  <a:pt x="10159" y="17780"/>
                </a:lnTo>
                <a:lnTo>
                  <a:pt x="16509" y="6350"/>
                </a:lnTo>
                <a:lnTo>
                  <a:pt x="1142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9" name="bk object 5219"/>
          <p:cNvSpPr/>
          <p:nvPr/>
        </p:nvSpPr>
        <p:spPr>
          <a:xfrm>
            <a:off x="5817870" y="29984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0" y="1269"/>
                </a:lnTo>
                <a:lnTo>
                  <a:pt x="507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0" name="bk object 5220"/>
          <p:cNvSpPr/>
          <p:nvPr/>
        </p:nvSpPr>
        <p:spPr>
          <a:xfrm>
            <a:off x="5811520" y="2999739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6350" y="0"/>
                </a:moveTo>
                <a:lnTo>
                  <a:pt x="0" y="11430"/>
                </a:lnTo>
                <a:lnTo>
                  <a:pt x="6350" y="13970"/>
                </a:lnTo>
                <a:lnTo>
                  <a:pt x="11429" y="16510"/>
                </a:lnTo>
                <a:lnTo>
                  <a:pt x="17779" y="5080"/>
                </a:lnTo>
                <a:lnTo>
                  <a:pt x="1142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1" name="bk object 5221"/>
          <p:cNvSpPr/>
          <p:nvPr/>
        </p:nvSpPr>
        <p:spPr>
          <a:xfrm>
            <a:off x="5811520" y="30111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6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2" name="bk object 5222"/>
          <p:cNvSpPr/>
          <p:nvPr/>
        </p:nvSpPr>
        <p:spPr>
          <a:xfrm>
            <a:off x="5806440" y="301243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5080" y="0"/>
                </a:moveTo>
                <a:lnTo>
                  <a:pt x="0" y="13970"/>
                </a:lnTo>
                <a:lnTo>
                  <a:pt x="5080" y="16510"/>
                </a:lnTo>
                <a:lnTo>
                  <a:pt x="11430" y="17780"/>
                </a:lnTo>
                <a:lnTo>
                  <a:pt x="16510" y="3810"/>
                </a:lnTo>
                <a:lnTo>
                  <a:pt x="1143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3" name="bk object 5223"/>
          <p:cNvSpPr/>
          <p:nvPr/>
        </p:nvSpPr>
        <p:spPr>
          <a:xfrm>
            <a:off x="5800090" y="302641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6350" y="0"/>
                </a:moveTo>
                <a:lnTo>
                  <a:pt x="0" y="13969"/>
                </a:lnTo>
                <a:lnTo>
                  <a:pt x="12700" y="19050"/>
                </a:lnTo>
                <a:lnTo>
                  <a:pt x="17780" y="3810"/>
                </a:lnTo>
                <a:lnTo>
                  <a:pt x="1143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4" name="bk object 5224"/>
          <p:cNvSpPr/>
          <p:nvPr/>
        </p:nvSpPr>
        <p:spPr>
          <a:xfrm>
            <a:off x="5800090" y="30403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70"/>
                </a:lnTo>
                <a:lnTo>
                  <a:pt x="635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5" name="bk object 5225"/>
          <p:cNvSpPr/>
          <p:nvPr/>
        </p:nvSpPr>
        <p:spPr>
          <a:xfrm>
            <a:off x="5795009" y="304165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5079" y="0"/>
                </a:moveTo>
                <a:lnTo>
                  <a:pt x="0" y="15239"/>
                </a:lnTo>
                <a:lnTo>
                  <a:pt x="6350" y="17779"/>
                </a:lnTo>
                <a:lnTo>
                  <a:pt x="12700" y="19050"/>
                </a:lnTo>
                <a:lnTo>
                  <a:pt x="17779" y="3810"/>
                </a:lnTo>
                <a:lnTo>
                  <a:pt x="1142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6" name="bk object 5226"/>
          <p:cNvSpPr/>
          <p:nvPr/>
        </p:nvSpPr>
        <p:spPr>
          <a:xfrm>
            <a:off x="5795009" y="305688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70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7" name="bk object 5227"/>
          <p:cNvSpPr/>
          <p:nvPr/>
        </p:nvSpPr>
        <p:spPr>
          <a:xfrm>
            <a:off x="5784850" y="3058160"/>
            <a:ext cx="22860" cy="52069"/>
          </a:xfrm>
          <a:custGeom>
            <a:avLst/>
            <a:gdLst/>
            <a:ahLst/>
            <a:cxnLst/>
            <a:rect l="l" t="t" r="r" b="b"/>
            <a:pathLst>
              <a:path w="22860" h="52069">
                <a:moveTo>
                  <a:pt x="10160" y="0"/>
                </a:moveTo>
                <a:lnTo>
                  <a:pt x="0" y="48260"/>
                </a:lnTo>
                <a:lnTo>
                  <a:pt x="6350" y="49529"/>
                </a:lnTo>
                <a:lnTo>
                  <a:pt x="12700" y="52069"/>
                </a:lnTo>
                <a:lnTo>
                  <a:pt x="228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8" name="bk object 5228"/>
          <p:cNvSpPr/>
          <p:nvPr/>
        </p:nvSpPr>
        <p:spPr>
          <a:xfrm>
            <a:off x="5784850" y="310642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9" name="bk object 5229"/>
          <p:cNvSpPr/>
          <p:nvPr/>
        </p:nvSpPr>
        <p:spPr>
          <a:xfrm>
            <a:off x="5781040" y="3107689"/>
            <a:ext cx="16510" cy="24130"/>
          </a:xfrm>
          <a:custGeom>
            <a:avLst/>
            <a:gdLst/>
            <a:ahLst/>
            <a:cxnLst/>
            <a:rect l="l" t="t" r="r" b="b"/>
            <a:pathLst>
              <a:path w="16510" h="24130">
                <a:moveTo>
                  <a:pt x="10160" y="0"/>
                </a:moveTo>
                <a:lnTo>
                  <a:pt x="3810" y="0"/>
                </a:lnTo>
                <a:lnTo>
                  <a:pt x="0" y="21589"/>
                </a:lnTo>
                <a:lnTo>
                  <a:pt x="5080" y="22860"/>
                </a:lnTo>
                <a:lnTo>
                  <a:pt x="11430" y="24130"/>
                </a:lnTo>
                <a:lnTo>
                  <a:pt x="1651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0" name="bk object 5230"/>
          <p:cNvSpPr/>
          <p:nvPr/>
        </p:nvSpPr>
        <p:spPr>
          <a:xfrm>
            <a:off x="5781040" y="312927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0" y="127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1" name="bk object 5231"/>
          <p:cNvSpPr/>
          <p:nvPr/>
        </p:nvSpPr>
        <p:spPr>
          <a:xfrm>
            <a:off x="5778500" y="3130550"/>
            <a:ext cx="13970" cy="22860"/>
          </a:xfrm>
          <a:custGeom>
            <a:avLst/>
            <a:gdLst/>
            <a:ahLst/>
            <a:cxnLst/>
            <a:rect l="l" t="t" r="r" b="b"/>
            <a:pathLst>
              <a:path w="13970" h="22860">
                <a:moveTo>
                  <a:pt x="7620" y="0"/>
                </a:moveTo>
                <a:lnTo>
                  <a:pt x="2539" y="0"/>
                </a:lnTo>
                <a:lnTo>
                  <a:pt x="0" y="21589"/>
                </a:lnTo>
                <a:lnTo>
                  <a:pt x="5079" y="21589"/>
                </a:lnTo>
                <a:lnTo>
                  <a:pt x="11429" y="22860"/>
                </a:lnTo>
                <a:lnTo>
                  <a:pt x="1397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2" name="bk object 5232"/>
          <p:cNvSpPr/>
          <p:nvPr/>
        </p:nvSpPr>
        <p:spPr>
          <a:xfrm>
            <a:off x="5778500" y="315213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3" name="bk object 5233"/>
          <p:cNvSpPr/>
          <p:nvPr/>
        </p:nvSpPr>
        <p:spPr>
          <a:xfrm>
            <a:off x="5775959" y="3152139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89">
                <a:moveTo>
                  <a:pt x="7619" y="0"/>
                </a:moveTo>
                <a:lnTo>
                  <a:pt x="2539" y="0"/>
                </a:lnTo>
                <a:lnTo>
                  <a:pt x="0" y="20320"/>
                </a:lnTo>
                <a:lnTo>
                  <a:pt x="6350" y="20320"/>
                </a:lnTo>
                <a:lnTo>
                  <a:pt x="12700" y="21589"/>
                </a:lnTo>
                <a:lnTo>
                  <a:pt x="1396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4" name="bk object 5234"/>
          <p:cNvSpPr/>
          <p:nvPr/>
        </p:nvSpPr>
        <p:spPr>
          <a:xfrm>
            <a:off x="5775959" y="3172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5" name="bk object 5235"/>
          <p:cNvSpPr/>
          <p:nvPr/>
        </p:nvSpPr>
        <p:spPr>
          <a:xfrm>
            <a:off x="5774690" y="3172460"/>
            <a:ext cx="13970" cy="20320"/>
          </a:xfrm>
          <a:custGeom>
            <a:avLst/>
            <a:gdLst/>
            <a:ahLst/>
            <a:cxnLst/>
            <a:rect l="l" t="t" r="r" b="b"/>
            <a:pathLst>
              <a:path w="13970" h="20319">
                <a:moveTo>
                  <a:pt x="7620" y="0"/>
                </a:moveTo>
                <a:lnTo>
                  <a:pt x="1270" y="0"/>
                </a:lnTo>
                <a:lnTo>
                  <a:pt x="0" y="19050"/>
                </a:lnTo>
                <a:lnTo>
                  <a:pt x="6350" y="20319"/>
                </a:lnTo>
                <a:lnTo>
                  <a:pt x="12700" y="20319"/>
                </a:lnTo>
                <a:lnTo>
                  <a:pt x="1397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6" name="bk object 5236"/>
          <p:cNvSpPr/>
          <p:nvPr/>
        </p:nvSpPr>
        <p:spPr>
          <a:xfrm>
            <a:off x="5774690" y="319151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7" name="bk object 5237"/>
          <p:cNvSpPr/>
          <p:nvPr/>
        </p:nvSpPr>
        <p:spPr>
          <a:xfrm>
            <a:off x="5774690" y="3192779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12700" y="0"/>
                </a:moveTo>
                <a:lnTo>
                  <a:pt x="12700" y="19050"/>
                </a:lnTo>
                <a:lnTo>
                  <a:pt x="0" y="19050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8" name="bk object 5238"/>
          <p:cNvSpPr/>
          <p:nvPr/>
        </p:nvSpPr>
        <p:spPr>
          <a:xfrm>
            <a:off x="5774690" y="32118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9" name="bk object 5239"/>
          <p:cNvSpPr/>
          <p:nvPr/>
        </p:nvSpPr>
        <p:spPr>
          <a:xfrm>
            <a:off x="5774690" y="321056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1270" y="17779"/>
                </a:lnTo>
                <a:lnTo>
                  <a:pt x="13970" y="177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0" name="bk object 5240"/>
          <p:cNvSpPr/>
          <p:nvPr/>
        </p:nvSpPr>
        <p:spPr>
          <a:xfrm>
            <a:off x="5775959" y="322833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1" name="bk object 5241"/>
          <p:cNvSpPr/>
          <p:nvPr/>
        </p:nvSpPr>
        <p:spPr>
          <a:xfrm>
            <a:off x="5775959" y="3227070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2700" y="0"/>
                </a:moveTo>
                <a:lnTo>
                  <a:pt x="0" y="2539"/>
                </a:lnTo>
                <a:lnTo>
                  <a:pt x="1269" y="7619"/>
                </a:lnTo>
                <a:lnTo>
                  <a:pt x="13969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2" name="bk object 5242"/>
          <p:cNvSpPr/>
          <p:nvPr/>
        </p:nvSpPr>
        <p:spPr>
          <a:xfrm>
            <a:off x="5777229" y="3232150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70" h="6350">
                <a:moveTo>
                  <a:pt x="12700" y="0"/>
                </a:moveTo>
                <a:lnTo>
                  <a:pt x="0" y="2539"/>
                </a:lnTo>
                <a:lnTo>
                  <a:pt x="1270" y="6350"/>
                </a:lnTo>
                <a:lnTo>
                  <a:pt x="7620" y="5079"/>
                </a:lnTo>
                <a:lnTo>
                  <a:pt x="1397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3" name="bk object 5243"/>
          <p:cNvSpPr/>
          <p:nvPr/>
        </p:nvSpPr>
        <p:spPr>
          <a:xfrm>
            <a:off x="5778500" y="323722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4" name="bk object 5244"/>
          <p:cNvSpPr/>
          <p:nvPr/>
        </p:nvSpPr>
        <p:spPr>
          <a:xfrm>
            <a:off x="5778500" y="323596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2700" y="0"/>
                </a:moveTo>
                <a:lnTo>
                  <a:pt x="6350" y="1269"/>
                </a:lnTo>
                <a:lnTo>
                  <a:pt x="0" y="3810"/>
                </a:lnTo>
                <a:lnTo>
                  <a:pt x="1270" y="8889"/>
                </a:lnTo>
                <a:lnTo>
                  <a:pt x="7620" y="6350"/>
                </a:lnTo>
                <a:lnTo>
                  <a:pt x="1397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5" name="bk object 5245"/>
          <p:cNvSpPr/>
          <p:nvPr/>
        </p:nvSpPr>
        <p:spPr>
          <a:xfrm>
            <a:off x="5779770" y="3241039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2700" y="0"/>
                </a:moveTo>
                <a:lnTo>
                  <a:pt x="6350" y="1270"/>
                </a:lnTo>
                <a:lnTo>
                  <a:pt x="0" y="3810"/>
                </a:lnTo>
                <a:lnTo>
                  <a:pt x="1269" y="7620"/>
                </a:lnTo>
                <a:lnTo>
                  <a:pt x="7619" y="5080"/>
                </a:lnTo>
                <a:lnTo>
                  <a:pt x="13969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6" name="bk object 5246"/>
          <p:cNvSpPr/>
          <p:nvPr/>
        </p:nvSpPr>
        <p:spPr>
          <a:xfrm>
            <a:off x="5781040" y="3243579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1430" y="0"/>
                </a:moveTo>
                <a:lnTo>
                  <a:pt x="6350" y="2540"/>
                </a:lnTo>
                <a:lnTo>
                  <a:pt x="0" y="5080"/>
                </a:lnTo>
                <a:lnTo>
                  <a:pt x="2539" y="8890"/>
                </a:lnTo>
                <a:lnTo>
                  <a:pt x="7620" y="6350"/>
                </a:lnTo>
                <a:lnTo>
                  <a:pt x="1397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7" name="bk object 5247"/>
          <p:cNvSpPr/>
          <p:nvPr/>
        </p:nvSpPr>
        <p:spPr>
          <a:xfrm>
            <a:off x="5783579" y="3249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2540"/>
                </a:lnTo>
                <a:lnTo>
                  <a:pt x="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8" name="bk object 5248"/>
          <p:cNvSpPr/>
          <p:nvPr/>
        </p:nvSpPr>
        <p:spPr>
          <a:xfrm>
            <a:off x="5783579" y="324738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0160" y="0"/>
                </a:moveTo>
                <a:lnTo>
                  <a:pt x="5080" y="2539"/>
                </a:lnTo>
                <a:lnTo>
                  <a:pt x="0" y="6350"/>
                </a:lnTo>
                <a:lnTo>
                  <a:pt x="2540" y="10160"/>
                </a:lnTo>
                <a:lnTo>
                  <a:pt x="7620" y="6350"/>
                </a:lnTo>
                <a:lnTo>
                  <a:pt x="1270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9" name="bk object 5249"/>
          <p:cNvSpPr/>
          <p:nvPr/>
        </p:nvSpPr>
        <p:spPr>
          <a:xfrm>
            <a:off x="5786120" y="324992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0159" y="0"/>
                </a:moveTo>
                <a:lnTo>
                  <a:pt x="0" y="7620"/>
                </a:lnTo>
                <a:lnTo>
                  <a:pt x="1269" y="11430"/>
                </a:lnTo>
                <a:lnTo>
                  <a:pt x="7619" y="7620"/>
                </a:lnTo>
                <a:lnTo>
                  <a:pt x="12700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0" name="bk object 5250"/>
          <p:cNvSpPr/>
          <p:nvPr/>
        </p:nvSpPr>
        <p:spPr>
          <a:xfrm>
            <a:off x="5787390" y="325755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3810"/>
                </a:lnTo>
                <a:lnTo>
                  <a:pt x="127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1" name="bk object 5251"/>
          <p:cNvSpPr/>
          <p:nvPr/>
        </p:nvSpPr>
        <p:spPr>
          <a:xfrm>
            <a:off x="5788659" y="32537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89" y="0"/>
                </a:moveTo>
                <a:lnTo>
                  <a:pt x="5079" y="3810"/>
                </a:lnTo>
                <a:lnTo>
                  <a:pt x="0" y="7620"/>
                </a:lnTo>
                <a:lnTo>
                  <a:pt x="2539" y="10160"/>
                </a:lnTo>
                <a:lnTo>
                  <a:pt x="6350" y="6350"/>
                </a:lnTo>
                <a:lnTo>
                  <a:pt x="1142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2" name="bk object 5252"/>
          <p:cNvSpPr/>
          <p:nvPr/>
        </p:nvSpPr>
        <p:spPr>
          <a:xfrm>
            <a:off x="5791200" y="32600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3810"/>
                </a:lnTo>
                <a:lnTo>
                  <a:pt x="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3" name="bk object 5253"/>
          <p:cNvSpPr/>
          <p:nvPr/>
        </p:nvSpPr>
        <p:spPr>
          <a:xfrm>
            <a:off x="5791200" y="32562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2539" y="11430"/>
                </a:lnTo>
                <a:lnTo>
                  <a:pt x="6350" y="6350"/>
                </a:lnTo>
                <a:lnTo>
                  <a:pt x="1142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4" name="bk object 5254"/>
          <p:cNvSpPr/>
          <p:nvPr/>
        </p:nvSpPr>
        <p:spPr>
          <a:xfrm>
            <a:off x="5793740" y="32588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889" y="0"/>
                </a:moveTo>
                <a:lnTo>
                  <a:pt x="3810" y="3809"/>
                </a:lnTo>
                <a:lnTo>
                  <a:pt x="0" y="8889"/>
                </a:lnTo>
                <a:lnTo>
                  <a:pt x="2539" y="11429"/>
                </a:lnTo>
                <a:lnTo>
                  <a:pt x="6350" y="6350"/>
                </a:lnTo>
                <a:lnTo>
                  <a:pt x="1143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5" name="bk object 5255"/>
          <p:cNvSpPr/>
          <p:nvPr/>
        </p:nvSpPr>
        <p:spPr>
          <a:xfrm>
            <a:off x="5796279" y="32613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90" y="0"/>
                </a:moveTo>
                <a:lnTo>
                  <a:pt x="3810" y="3810"/>
                </a:lnTo>
                <a:lnTo>
                  <a:pt x="0" y="8889"/>
                </a:lnTo>
                <a:lnTo>
                  <a:pt x="2540" y="10160"/>
                </a:lnTo>
                <a:lnTo>
                  <a:pt x="6350" y="6350"/>
                </a:lnTo>
                <a:lnTo>
                  <a:pt x="1016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6" name="bk object 5256"/>
          <p:cNvSpPr/>
          <p:nvPr/>
        </p:nvSpPr>
        <p:spPr>
          <a:xfrm>
            <a:off x="5798820" y="32677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09" y="0"/>
                </a:moveTo>
                <a:lnTo>
                  <a:pt x="0" y="3810"/>
                </a:lnTo>
                <a:lnTo>
                  <a:pt x="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7" name="bk object 5257"/>
          <p:cNvSpPr/>
          <p:nvPr/>
        </p:nvSpPr>
        <p:spPr>
          <a:xfrm>
            <a:off x="5798820" y="326262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7619" y="0"/>
                </a:moveTo>
                <a:lnTo>
                  <a:pt x="0" y="10160"/>
                </a:lnTo>
                <a:lnTo>
                  <a:pt x="1269" y="1143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8" name="bk object 5258"/>
          <p:cNvSpPr/>
          <p:nvPr/>
        </p:nvSpPr>
        <p:spPr>
          <a:xfrm>
            <a:off x="5800090" y="326262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7620" y="0"/>
                </a:moveTo>
                <a:lnTo>
                  <a:pt x="3810" y="6350"/>
                </a:lnTo>
                <a:lnTo>
                  <a:pt x="0" y="11430"/>
                </a:lnTo>
                <a:lnTo>
                  <a:pt x="1270" y="1143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9" name="bk object 5259"/>
          <p:cNvSpPr/>
          <p:nvPr/>
        </p:nvSpPr>
        <p:spPr>
          <a:xfrm>
            <a:off x="5801359" y="326390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8889" y="0"/>
                </a:moveTo>
                <a:lnTo>
                  <a:pt x="7619" y="0"/>
                </a:lnTo>
                <a:lnTo>
                  <a:pt x="0" y="10160"/>
                </a:lnTo>
                <a:lnTo>
                  <a:pt x="1269" y="11429"/>
                </a:lnTo>
                <a:lnTo>
                  <a:pt x="507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0" name="bk object 5260"/>
          <p:cNvSpPr/>
          <p:nvPr/>
        </p:nvSpPr>
        <p:spPr>
          <a:xfrm>
            <a:off x="5802629" y="326390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7620" y="0"/>
                </a:moveTo>
                <a:lnTo>
                  <a:pt x="3810" y="6350"/>
                </a:lnTo>
                <a:lnTo>
                  <a:pt x="0" y="11429"/>
                </a:lnTo>
                <a:lnTo>
                  <a:pt x="1270" y="12700"/>
                </a:lnTo>
                <a:lnTo>
                  <a:pt x="5080" y="635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1" name="bk object 5261"/>
          <p:cNvSpPr/>
          <p:nvPr/>
        </p:nvSpPr>
        <p:spPr>
          <a:xfrm>
            <a:off x="5803900" y="327025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2" name="bk object 5262"/>
          <p:cNvSpPr/>
          <p:nvPr/>
        </p:nvSpPr>
        <p:spPr>
          <a:xfrm>
            <a:off x="5807709" y="326390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269" y="0"/>
                </a:lnTo>
                <a:lnTo>
                  <a:pt x="126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3" name="bk object 5263"/>
          <p:cNvSpPr/>
          <p:nvPr/>
        </p:nvSpPr>
        <p:spPr>
          <a:xfrm>
            <a:off x="5808979" y="326390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54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4" name="bk object 5264"/>
          <p:cNvSpPr/>
          <p:nvPr/>
        </p:nvSpPr>
        <p:spPr>
          <a:xfrm>
            <a:off x="5805170" y="32664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7619" y="0"/>
                </a:lnTo>
                <a:lnTo>
                  <a:pt x="3809" y="3810"/>
                </a:lnTo>
                <a:lnTo>
                  <a:pt x="0" y="8889"/>
                </a:lnTo>
                <a:lnTo>
                  <a:pt x="507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5" name="bk object 5265"/>
          <p:cNvSpPr/>
          <p:nvPr/>
        </p:nvSpPr>
        <p:spPr>
          <a:xfrm>
            <a:off x="5805170" y="327152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5079" y="0"/>
                </a:moveTo>
                <a:lnTo>
                  <a:pt x="0" y="3809"/>
                </a:lnTo>
                <a:lnTo>
                  <a:pt x="253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6" name="bk object 5266"/>
          <p:cNvSpPr/>
          <p:nvPr/>
        </p:nvSpPr>
        <p:spPr>
          <a:xfrm>
            <a:off x="5807709" y="326517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79" y="0"/>
                </a:moveTo>
                <a:lnTo>
                  <a:pt x="3810" y="0"/>
                </a:lnTo>
                <a:lnTo>
                  <a:pt x="2539" y="6350"/>
                </a:lnTo>
                <a:lnTo>
                  <a:pt x="0" y="12700"/>
                </a:lnTo>
                <a:lnTo>
                  <a:pt x="253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7" name="bk object 5267"/>
          <p:cNvSpPr/>
          <p:nvPr/>
        </p:nvSpPr>
        <p:spPr>
          <a:xfrm>
            <a:off x="5810250" y="327152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8" name="bk object 5268"/>
          <p:cNvSpPr/>
          <p:nvPr/>
        </p:nvSpPr>
        <p:spPr>
          <a:xfrm>
            <a:off x="5811520" y="3265170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0"/>
                </a:moveTo>
                <a:lnTo>
                  <a:pt x="0" y="6350"/>
                </a:lnTo>
                <a:lnTo>
                  <a:pt x="0" y="12700"/>
                </a:ln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9" name="bk object 5269"/>
          <p:cNvSpPr/>
          <p:nvPr/>
        </p:nvSpPr>
        <p:spPr>
          <a:xfrm>
            <a:off x="5811520" y="32651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0" name="bk object 5270"/>
          <p:cNvSpPr/>
          <p:nvPr/>
        </p:nvSpPr>
        <p:spPr>
          <a:xfrm>
            <a:off x="5810250" y="326517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3810" y="0"/>
                </a:moveTo>
                <a:lnTo>
                  <a:pt x="1270" y="6350"/>
                </a:lnTo>
                <a:lnTo>
                  <a:pt x="0" y="12700"/>
                </a:lnTo>
                <a:lnTo>
                  <a:pt x="2539" y="6350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1" name="bk object 5271"/>
          <p:cNvSpPr/>
          <p:nvPr/>
        </p:nvSpPr>
        <p:spPr>
          <a:xfrm>
            <a:off x="5810250" y="327152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539" y="0"/>
                </a:moveTo>
                <a:lnTo>
                  <a:pt x="0" y="6350"/>
                </a:lnTo>
                <a:lnTo>
                  <a:pt x="1270" y="7619"/>
                </a:lnTo>
                <a:lnTo>
                  <a:pt x="253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2" name="bk object 5272"/>
          <p:cNvSpPr/>
          <p:nvPr/>
        </p:nvSpPr>
        <p:spPr>
          <a:xfrm>
            <a:off x="5812790" y="326644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270" y="0"/>
                </a:lnTo>
                <a:lnTo>
                  <a:pt x="127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3" name="bk object 5273"/>
          <p:cNvSpPr/>
          <p:nvPr/>
        </p:nvSpPr>
        <p:spPr>
          <a:xfrm>
            <a:off x="5814059" y="326644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269" y="0"/>
                </a:lnTo>
                <a:lnTo>
                  <a:pt x="126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4" name="bk object 5274"/>
          <p:cNvSpPr/>
          <p:nvPr/>
        </p:nvSpPr>
        <p:spPr>
          <a:xfrm>
            <a:off x="5815329" y="3271520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0" y="0"/>
                </a:moveTo>
                <a:lnTo>
                  <a:pt x="0" y="7619"/>
                </a:lnTo>
                <a:lnTo>
                  <a:pt x="1270" y="7619"/>
                </a:lnTo>
                <a:lnTo>
                  <a:pt x="12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5" name="bk object 5275"/>
          <p:cNvSpPr/>
          <p:nvPr/>
        </p:nvSpPr>
        <p:spPr>
          <a:xfrm>
            <a:off x="5815329" y="326517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2540" y="0"/>
                </a:moveTo>
                <a:lnTo>
                  <a:pt x="0" y="1269"/>
                </a:lnTo>
                <a:lnTo>
                  <a:pt x="0" y="6350"/>
                </a:lnTo>
                <a:lnTo>
                  <a:pt x="1270" y="12700"/>
                </a:lnTo>
                <a:lnTo>
                  <a:pt x="3810" y="12700"/>
                </a:lnTo>
                <a:lnTo>
                  <a:pt x="254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6" name="bk object 5276"/>
          <p:cNvSpPr/>
          <p:nvPr/>
        </p:nvSpPr>
        <p:spPr>
          <a:xfrm>
            <a:off x="5817870" y="326517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2539" y="0"/>
                </a:moveTo>
                <a:lnTo>
                  <a:pt x="0" y="0"/>
                </a:lnTo>
                <a:lnTo>
                  <a:pt x="0" y="6350"/>
                </a:lnTo>
                <a:lnTo>
                  <a:pt x="1269" y="12700"/>
                </a:lnTo>
                <a:lnTo>
                  <a:pt x="3809" y="12700"/>
                </a:lnTo>
                <a:lnTo>
                  <a:pt x="253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7" name="bk object 5277"/>
          <p:cNvSpPr/>
          <p:nvPr/>
        </p:nvSpPr>
        <p:spPr>
          <a:xfrm>
            <a:off x="5820409" y="32715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69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8" name="bk object 5278"/>
          <p:cNvSpPr/>
          <p:nvPr/>
        </p:nvSpPr>
        <p:spPr>
          <a:xfrm>
            <a:off x="5819140" y="3263900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70">
                <a:moveTo>
                  <a:pt x="1270" y="0"/>
                </a:moveTo>
                <a:lnTo>
                  <a:pt x="0" y="1270"/>
                </a:lnTo>
                <a:lnTo>
                  <a:pt x="1270" y="7620"/>
                </a:lnTo>
                <a:lnTo>
                  <a:pt x="3810" y="13970"/>
                </a:lnTo>
                <a:lnTo>
                  <a:pt x="6350" y="1270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9" name="bk object 5279"/>
          <p:cNvSpPr/>
          <p:nvPr/>
        </p:nvSpPr>
        <p:spPr>
          <a:xfrm>
            <a:off x="5820409" y="32639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69" y="0"/>
                </a:moveTo>
                <a:lnTo>
                  <a:pt x="0" y="0"/>
                </a:lnTo>
                <a:lnTo>
                  <a:pt x="253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0" name="bk object 5280"/>
          <p:cNvSpPr/>
          <p:nvPr/>
        </p:nvSpPr>
        <p:spPr>
          <a:xfrm>
            <a:off x="5821679" y="326262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70">
                <a:moveTo>
                  <a:pt x="5080" y="0"/>
                </a:moveTo>
                <a:lnTo>
                  <a:pt x="0" y="1270"/>
                </a:lnTo>
                <a:lnTo>
                  <a:pt x="2540" y="13970"/>
                </a:lnTo>
                <a:lnTo>
                  <a:pt x="7620" y="1270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1" name="bk object 5281"/>
          <p:cNvSpPr/>
          <p:nvPr/>
        </p:nvSpPr>
        <p:spPr>
          <a:xfrm>
            <a:off x="5828029" y="32689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70" y="6350"/>
                </a:lnTo>
                <a:lnTo>
                  <a:pt x="254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2" name="bk object 5282"/>
          <p:cNvSpPr/>
          <p:nvPr/>
        </p:nvSpPr>
        <p:spPr>
          <a:xfrm>
            <a:off x="5825490" y="326135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6350" y="0"/>
                </a:moveTo>
                <a:lnTo>
                  <a:pt x="0" y="2539"/>
                </a:lnTo>
                <a:lnTo>
                  <a:pt x="2539" y="7619"/>
                </a:lnTo>
                <a:lnTo>
                  <a:pt x="5080" y="13969"/>
                </a:lnTo>
                <a:lnTo>
                  <a:pt x="10160" y="11429"/>
                </a:lnTo>
                <a:lnTo>
                  <a:pt x="762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3" name="bk object 5283"/>
          <p:cNvSpPr/>
          <p:nvPr/>
        </p:nvSpPr>
        <p:spPr>
          <a:xfrm>
            <a:off x="5833109" y="3266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2539" y="6350"/>
                </a:lnTo>
                <a:lnTo>
                  <a:pt x="381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4" name="bk object 5284"/>
          <p:cNvSpPr/>
          <p:nvPr/>
        </p:nvSpPr>
        <p:spPr>
          <a:xfrm>
            <a:off x="5830570" y="325882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6350" y="0"/>
                </a:moveTo>
                <a:lnTo>
                  <a:pt x="0" y="2539"/>
                </a:lnTo>
                <a:lnTo>
                  <a:pt x="2539" y="7619"/>
                </a:lnTo>
                <a:lnTo>
                  <a:pt x="6350" y="13969"/>
                </a:lnTo>
                <a:lnTo>
                  <a:pt x="11429" y="11429"/>
                </a:lnTo>
                <a:lnTo>
                  <a:pt x="888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5" name="bk object 5285"/>
          <p:cNvSpPr/>
          <p:nvPr/>
        </p:nvSpPr>
        <p:spPr>
          <a:xfrm>
            <a:off x="5839459" y="32639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539" y="6350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6" name="bk object 5286"/>
          <p:cNvSpPr/>
          <p:nvPr/>
        </p:nvSpPr>
        <p:spPr>
          <a:xfrm>
            <a:off x="5835650" y="325500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6350" y="0"/>
                </a:moveTo>
                <a:lnTo>
                  <a:pt x="0" y="3810"/>
                </a:lnTo>
                <a:lnTo>
                  <a:pt x="3810" y="8889"/>
                </a:lnTo>
                <a:lnTo>
                  <a:pt x="6350" y="13969"/>
                </a:lnTo>
                <a:lnTo>
                  <a:pt x="12700" y="11429"/>
                </a:lnTo>
                <a:lnTo>
                  <a:pt x="888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7" name="bk object 5287"/>
          <p:cNvSpPr/>
          <p:nvPr/>
        </p:nvSpPr>
        <p:spPr>
          <a:xfrm>
            <a:off x="5840729" y="325120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7620" y="0"/>
                </a:moveTo>
                <a:lnTo>
                  <a:pt x="0" y="3810"/>
                </a:lnTo>
                <a:lnTo>
                  <a:pt x="3810" y="8889"/>
                </a:lnTo>
                <a:lnTo>
                  <a:pt x="7620" y="15239"/>
                </a:lnTo>
                <a:lnTo>
                  <a:pt x="13970" y="10160"/>
                </a:lnTo>
                <a:lnTo>
                  <a:pt x="1016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8" name="bk object 5288"/>
          <p:cNvSpPr/>
          <p:nvPr/>
        </p:nvSpPr>
        <p:spPr>
          <a:xfrm>
            <a:off x="5848350" y="324612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0"/>
                </a:moveTo>
                <a:lnTo>
                  <a:pt x="0" y="5079"/>
                </a:lnTo>
                <a:lnTo>
                  <a:pt x="2539" y="10159"/>
                </a:lnTo>
                <a:lnTo>
                  <a:pt x="6350" y="15239"/>
                </a:lnTo>
                <a:lnTo>
                  <a:pt x="13970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9" name="bk object 5289"/>
          <p:cNvSpPr/>
          <p:nvPr/>
        </p:nvSpPr>
        <p:spPr>
          <a:xfrm>
            <a:off x="5854700" y="324103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0"/>
                </a:moveTo>
                <a:lnTo>
                  <a:pt x="0" y="6350"/>
                </a:lnTo>
                <a:lnTo>
                  <a:pt x="3810" y="10160"/>
                </a:lnTo>
                <a:lnTo>
                  <a:pt x="7620" y="15239"/>
                </a:lnTo>
                <a:lnTo>
                  <a:pt x="13970" y="8889"/>
                </a:lnTo>
                <a:lnTo>
                  <a:pt x="1016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0" name="bk object 5290"/>
          <p:cNvSpPr/>
          <p:nvPr/>
        </p:nvSpPr>
        <p:spPr>
          <a:xfrm>
            <a:off x="5864859" y="32461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3810" y="3809"/>
                </a:lnTo>
                <a:lnTo>
                  <a:pt x="507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1" name="bk object 5291"/>
          <p:cNvSpPr/>
          <p:nvPr/>
        </p:nvSpPr>
        <p:spPr>
          <a:xfrm>
            <a:off x="5861050" y="323468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6350"/>
                </a:lnTo>
                <a:lnTo>
                  <a:pt x="3810" y="11430"/>
                </a:lnTo>
                <a:lnTo>
                  <a:pt x="8889" y="15239"/>
                </a:lnTo>
                <a:lnTo>
                  <a:pt x="15239" y="10160"/>
                </a:lnTo>
                <a:lnTo>
                  <a:pt x="1016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2" name="bk object 5292"/>
          <p:cNvSpPr/>
          <p:nvPr/>
        </p:nvSpPr>
        <p:spPr>
          <a:xfrm>
            <a:off x="5867400" y="322961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5079" y="0"/>
                </a:moveTo>
                <a:lnTo>
                  <a:pt x="0" y="6350"/>
                </a:lnTo>
                <a:lnTo>
                  <a:pt x="8889" y="15239"/>
                </a:lnTo>
                <a:lnTo>
                  <a:pt x="13970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3" name="bk object 5293"/>
          <p:cNvSpPr/>
          <p:nvPr/>
        </p:nvSpPr>
        <p:spPr>
          <a:xfrm>
            <a:off x="5877559" y="323468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3810" y="3810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4" name="bk object 5294"/>
          <p:cNvSpPr/>
          <p:nvPr/>
        </p:nvSpPr>
        <p:spPr>
          <a:xfrm>
            <a:off x="5872479" y="322326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7619"/>
                </a:lnTo>
                <a:lnTo>
                  <a:pt x="10160" y="15239"/>
                </a:lnTo>
                <a:lnTo>
                  <a:pt x="15240" y="7619"/>
                </a:lnTo>
                <a:lnTo>
                  <a:pt x="1016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5" name="bk object 5295"/>
          <p:cNvSpPr/>
          <p:nvPr/>
        </p:nvSpPr>
        <p:spPr>
          <a:xfrm>
            <a:off x="5877559" y="321691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6350" y="0"/>
                </a:moveTo>
                <a:lnTo>
                  <a:pt x="0" y="6350"/>
                </a:lnTo>
                <a:lnTo>
                  <a:pt x="10160" y="13969"/>
                </a:lnTo>
                <a:lnTo>
                  <a:pt x="1651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6" name="bk object 5296"/>
          <p:cNvSpPr/>
          <p:nvPr/>
        </p:nvSpPr>
        <p:spPr>
          <a:xfrm>
            <a:off x="5882640" y="320928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5080" y="0"/>
                </a:moveTo>
                <a:lnTo>
                  <a:pt x="0" y="7620"/>
                </a:lnTo>
                <a:lnTo>
                  <a:pt x="6350" y="11430"/>
                </a:lnTo>
                <a:lnTo>
                  <a:pt x="11430" y="15239"/>
                </a:lnTo>
                <a:lnTo>
                  <a:pt x="16510" y="7620"/>
                </a:lnTo>
                <a:lnTo>
                  <a:pt x="1016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7" name="bk object 5297"/>
          <p:cNvSpPr/>
          <p:nvPr/>
        </p:nvSpPr>
        <p:spPr>
          <a:xfrm>
            <a:off x="5887720" y="32016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5079" y="0"/>
                </a:moveTo>
                <a:lnTo>
                  <a:pt x="0" y="8889"/>
                </a:lnTo>
                <a:lnTo>
                  <a:pt x="5079" y="11429"/>
                </a:lnTo>
                <a:lnTo>
                  <a:pt x="11429" y="15239"/>
                </a:lnTo>
                <a:lnTo>
                  <a:pt x="15239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8" name="bk object 5298"/>
          <p:cNvSpPr/>
          <p:nvPr/>
        </p:nvSpPr>
        <p:spPr>
          <a:xfrm>
            <a:off x="5897879" y="320547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5080" y="3810"/>
                </a:lnTo>
                <a:lnTo>
                  <a:pt x="5080" y="2540"/>
                </a:lnTo>
                <a:lnTo>
                  <a:pt x="635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9" name="bk object 5299"/>
          <p:cNvSpPr/>
          <p:nvPr/>
        </p:nvSpPr>
        <p:spPr>
          <a:xfrm>
            <a:off x="5891529" y="319405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69">
                <a:moveTo>
                  <a:pt x="5080" y="0"/>
                </a:moveTo>
                <a:lnTo>
                  <a:pt x="0" y="8889"/>
                </a:lnTo>
                <a:lnTo>
                  <a:pt x="12700" y="13970"/>
                </a:lnTo>
                <a:lnTo>
                  <a:pt x="16510" y="6350"/>
                </a:lnTo>
                <a:lnTo>
                  <a:pt x="1016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0" name="bk object 5300"/>
          <p:cNvSpPr/>
          <p:nvPr/>
        </p:nvSpPr>
        <p:spPr>
          <a:xfrm>
            <a:off x="5896609" y="318642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3810" y="0"/>
                </a:moveTo>
                <a:lnTo>
                  <a:pt x="0" y="8890"/>
                </a:lnTo>
                <a:lnTo>
                  <a:pt x="5079" y="11430"/>
                </a:lnTo>
                <a:lnTo>
                  <a:pt x="11429" y="13970"/>
                </a:lnTo>
                <a:lnTo>
                  <a:pt x="15239" y="5080"/>
                </a:lnTo>
                <a:lnTo>
                  <a:pt x="8889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1" name="bk object 5301"/>
          <p:cNvSpPr/>
          <p:nvPr/>
        </p:nvSpPr>
        <p:spPr>
          <a:xfrm>
            <a:off x="5905500" y="31889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2" name="bk object 5302"/>
          <p:cNvSpPr/>
          <p:nvPr/>
        </p:nvSpPr>
        <p:spPr>
          <a:xfrm>
            <a:off x="5900420" y="317627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3809" y="0"/>
                </a:moveTo>
                <a:lnTo>
                  <a:pt x="0" y="10159"/>
                </a:lnTo>
                <a:lnTo>
                  <a:pt x="5079" y="12700"/>
                </a:lnTo>
                <a:lnTo>
                  <a:pt x="11429" y="13969"/>
                </a:lnTo>
                <a:lnTo>
                  <a:pt x="15239" y="3809"/>
                </a:lnTo>
                <a:lnTo>
                  <a:pt x="888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3" name="bk object 5303"/>
          <p:cNvSpPr/>
          <p:nvPr/>
        </p:nvSpPr>
        <p:spPr>
          <a:xfrm>
            <a:off x="5904229" y="316357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2540" y="0"/>
                </a:moveTo>
                <a:lnTo>
                  <a:pt x="0" y="12700"/>
                </a:lnTo>
                <a:lnTo>
                  <a:pt x="5080" y="13969"/>
                </a:lnTo>
                <a:lnTo>
                  <a:pt x="11430" y="16509"/>
                </a:lnTo>
                <a:lnTo>
                  <a:pt x="15240" y="3809"/>
                </a:lnTo>
                <a:lnTo>
                  <a:pt x="889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4" name="bk object 5304"/>
          <p:cNvSpPr/>
          <p:nvPr/>
        </p:nvSpPr>
        <p:spPr>
          <a:xfrm>
            <a:off x="5906770" y="314960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3809" y="0"/>
                </a:moveTo>
                <a:lnTo>
                  <a:pt x="0" y="13970"/>
                </a:lnTo>
                <a:lnTo>
                  <a:pt x="6350" y="16510"/>
                </a:lnTo>
                <a:lnTo>
                  <a:pt x="12700" y="17779"/>
                </a:lnTo>
                <a:lnTo>
                  <a:pt x="16509" y="3810"/>
                </a:lnTo>
                <a:lnTo>
                  <a:pt x="1015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5" name="bk object 5305"/>
          <p:cNvSpPr/>
          <p:nvPr/>
        </p:nvSpPr>
        <p:spPr>
          <a:xfrm>
            <a:off x="5916929" y="31508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6" name="bk object 5306"/>
          <p:cNvSpPr/>
          <p:nvPr/>
        </p:nvSpPr>
        <p:spPr>
          <a:xfrm>
            <a:off x="5910579" y="3117850"/>
            <a:ext cx="19050" cy="34290"/>
          </a:xfrm>
          <a:custGeom>
            <a:avLst/>
            <a:gdLst/>
            <a:ahLst/>
            <a:cxnLst/>
            <a:rect l="l" t="t" r="r" b="b"/>
            <a:pathLst>
              <a:path w="19050" h="34289">
                <a:moveTo>
                  <a:pt x="12700" y="0"/>
                </a:moveTo>
                <a:lnTo>
                  <a:pt x="6350" y="0"/>
                </a:lnTo>
                <a:lnTo>
                  <a:pt x="0" y="33020"/>
                </a:lnTo>
                <a:lnTo>
                  <a:pt x="6350" y="33020"/>
                </a:lnTo>
                <a:lnTo>
                  <a:pt x="12700" y="34289"/>
                </a:lnTo>
                <a:lnTo>
                  <a:pt x="1905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7" name="bk object 5307"/>
          <p:cNvSpPr/>
          <p:nvPr/>
        </p:nvSpPr>
        <p:spPr>
          <a:xfrm>
            <a:off x="5916929" y="3077210"/>
            <a:ext cx="17780" cy="41910"/>
          </a:xfrm>
          <a:custGeom>
            <a:avLst/>
            <a:gdLst/>
            <a:ahLst/>
            <a:cxnLst/>
            <a:rect l="l" t="t" r="r" b="b"/>
            <a:pathLst>
              <a:path w="17779" h="41910">
                <a:moveTo>
                  <a:pt x="6350" y="0"/>
                </a:moveTo>
                <a:lnTo>
                  <a:pt x="0" y="40639"/>
                </a:lnTo>
                <a:lnTo>
                  <a:pt x="6350" y="40639"/>
                </a:lnTo>
                <a:lnTo>
                  <a:pt x="12700" y="41910"/>
                </a:lnTo>
                <a:lnTo>
                  <a:pt x="17780" y="1269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8" name="bk object 5308"/>
          <p:cNvSpPr/>
          <p:nvPr/>
        </p:nvSpPr>
        <p:spPr>
          <a:xfrm>
            <a:off x="5929629" y="30784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9" name="bk object 5309"/>
          <p:cNvSpPr/>
          <p:nvPr/>
        </p:nvSpPr>
        <p:spPr>
          <a:xfrm>
            <a:off x="5923279" y="2937510"/>
            <a:ext cx="30480" cy="140970"/>
          </a:xfrm>
          <a:custGeom>
            <a:avLst/>
            <a:gdLst/>
            <a:ahLst/>
            <a:cxnLst/>
            <a:rect l="l" t="t" r="r" b="b"/>
            <a:pathLst>
              <a:path w="30479" h="140969">
                <a:moveTo>
                  <a:pt x="24130" y="0"/>
                </a:moveTo>
                <a:lnTo>
                  <a:pt x="17780" y="0"/>
                </a:lnTo>
                <a:lnTo>
                  <a:pt x="0" y="139700"/>
                </a:lnTo>
                <a:lnTo>
                  <a:pt x="6350" y="140969"/>
                </a:lnTo>
                <a:lnTo>
                  <a:pt x="11430" y="140969"/>
                </a:lnTo>
                <a:lnTo>
                  <a:pt x="30480" y="1269"/>
                </a:lnTo>
                <a:lnTo>
                  <a:pt x="241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0" name="bk object 5310"/>
          <p:cNvSpPr/>
          <p:nvPr/>
        </p:nvSpPr>
        <p:spPr>
          <a:xfrm>
            <a:off x="5947409" y="293116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19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761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1" name="bk object 5311"/>
          <p:cNvSpPr/>
          <p:nvPr/>
        </p:nvSpPr>
        <p:spPr>
          <a:xfrm>
            <a:off x="5911850" y="33248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3810" y="5079"/>
                </a:lnTo>
                <a:lnTo>
                  <a:pt x="8889" y="8889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2" name="bk object 5312"/>
          <p:cNvSpPr/>
          <p:nvPr/>
        </p:nvSpPr>
        <p:spPr>
          <a:xfrm>
            <a:off x="5916929" y="3323590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39" h="10160">
                <a:moveTo>
                  <a:pt x="15240" y="0"/>
                </a:moveTo>
                <a:lnTo>
                  <a:pt x="0" y="0"/>
                </a:lnTo>
                <a:lnTo>
                  <a:pt x="0" y="5080"/>
                </a:lnTo>
                <a:lnTo>
                  <a:pt x="3810" y="10160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3" name="bk object 5313"/>
          <p:cNvSpPr/>
          <p:nvPr/>
        </p:nvSpPr>
        <p:spPr>
          <a:xfrm>
            <a:off x="5915659" y="332359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269" y="12700"/>
                </a:moveTo>
                <a:lnTo>
                  <a:pt x="0" y="12700"/>
                </a:lnTo>
                <a:lnTo>
                  <a:pt x="0" y="0"/>
                </a:lnTo>
                <a:lnTo>
                  <a:pt x="1269" y="0"/>
                </a:lnTo>
                <a:lnTo>
                  <a:pt x="126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4" name="bk object 5314"/>
          <p:cNvSpPr/>
          <p:nvPr/>
        </p:nvSpPr>
        <p:spPr>
          <a:xfrm>
            <a:off x="5911850" y="33235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1270" y="0"/>
                </a:lnTo>
                <a:lnTo>
                  <a:pt x="0" y="1270"/>
                </a:lnTo>
                <a:lnTo>
                  <a:pt x="381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5" name="bk object 5315"/>
          <p:cNvSpPr/>
          <p:nvPr/>
        </p:nvSpPr>
        <p:spPr>
          <a:xfrm>
            <a:off x="5911850" y="33248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3810" y="5079"/>
                </a:lnTo>
                <a:lnTo>
                  <a:pt x="8889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6" name="bk object 5316"/>
          <p:cNvSpPr/>
          <p:nvPr/>
        </p:nvSpPr>
        <p:spPr>
          <a:xfrm>
            <a:off x="5915659" y="332994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3810" y="5080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7" name="bk object 5317"/>
          <p:cNvSpPr/>
          <p:nvPr/>
        </p:nvSpPr>
        <p:spPr>
          <a:xfrm>
            <a:off x="5909309" y="332485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3810" y="0"/>
                </a:moveTo>
                <a:lnTo>
                  <a:pt x="0" y="1269"/>
                </a:lnTo>
                <a:lnTo>
                  <a:pt x="2539" y="7619"/>
                </a:lnTo>
                <a:lnTo>
                  <a:pt x="6350" y="12700"/>
                </a:lnTo>
                <a:lnTo>
                  <a:pt x="10160" y="10160"/>
                </a:lnTo>
                <a:lnTo>
                  <a:pt x="635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8" name="bk object 5318"/>
          <p:cNvSpPr/>
          <p:nvPr/>
        </p:nvSpPr>
        <p:spPr>
          <a:xfrm>
            <a:off x="5908040" y="33261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270" y="0"/>
                </a:moveTo>
                <a:lnTo>
                  <a:pt x="0" y="1270"/>
                </a:lnTo>
                <a:lnTo>
                  <a:pt x="381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9" name="bk object 5319"/>
          <p:cNvSpPr/>
          <p:nvPr/>
        </p:nvSpPr>
        <p:spPr>
          <a:xfrm>
            <a:off x="5888990" y="3327400"/>
            <a:ext cx="26670" cy="24130"/>
          </a:xfrm>
          <a:custGeom>
            <a:avLst/>
            <a:gdLst/>
            <a:ahLst/>
            <a:cxnLst/>
            <a:rect l="l" t="t" r="r" b="b"/>
            <a:pathLst>
              <a:path w="26670" h="24129">
                <a:moveTo>
                  <a:pt x="19050" y="0"/>
                </a:moveTo>
                <a:lnTo>
                  <a:pt x="0" y="13970"/>
                </a:lnTo>
                <a:lnTo>
                  <a:pt x="7620" y="24129"/>
                </a:lnTo>
                <a:lnTo>
                  <a:pt x="26670" y="1016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0" name="bk object 5320"/>
          <p:cNvSpPr/>
          <p:nvPr/>
        </p:nvSpPr>
        <p:spPr>
          <a:xfrm>
            <a:off x="5807709" y="3341370"/>
            <a:ext cx="88900" cy="73660"/>
          </a:xfrm>
          <a:custGeom>
            <a:avLst/>
            <a:gdLst/>
            <a:ahLst/>
            <a:cxnLst/>
            <a:rect l="l" t="t" r="r" b="b"/>
            <a:pathLst>
              <a:path w="88900" h="73660">
                <a:moveTo>
                  <a:pt x="81279" y="0"/>
                </a:moveTo>
                <a:lnTo>
                  <a:pt x="0" y="63500"/>
                </a:lnTo>
                <a:lnTo>
                  <a:pt x="5079" y="68579"/>
                </a:lnTo>
                <a:lnTo>
                  <a:pt x="8889" y="73659"/>
                </a:lnTo>
                <a:lnTo>
                  <a:pt x="88900" y="10159"/>
                </a:lnTo>
                <a:lnTo>
                  <a:pt x="812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1" name="bk object 5321"/>
          <p:cNvSpPr/>
          <p:nvPr/>
        </p:nvSpPr>
        <p:spPr>
          <a:xfrm>
            <a:off x="5765800" y="3404870"/>
            <a:ext cx="50800" cy="43180"/>
          </a:xfrm>
          <a:custGeom>
            <a:avLst/>
            <a:gdLst/>
            <a:ahLst/>
            <a:cxnLst/>
            <a:rect l="l" t="t" r="r" b="b"/>
            <a:pathLst>
              <a:path w="50800" h="43179">
                <a:moveTo>
                  <a:pt x="41910" y="0"/>
                </a:moveTo>
                <a:lnTo>
                  <a:pt x="0" y="33019"/>
                </a:lnTo>
                <a:lnTo>
                  <a:pt x="7620" y="43179"/>
                </a:lnTo>
                <a:lnTo>
                  <a:pt x="50800" y="10159"/>
                </a:lnTo>
                <a:lnTo>
                  <a:pt x="46989" y="5079"/>
                </a:lnTo>
                <a:lnTo>
                  <a:pt x="419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2" name="bk object 5322"/>
          <p:cNvSpPr/>
          <p:nvPr/>
        </p:nvSpPr>
        <p:spPr>
          <a:xfrm>
            <a:off x="5765800" y="34378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0" y="127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3" name="bk object 5323"/>
          <p:cNvSpPr/>
          <p:nvPr/>
        </p:nvSpPr>
        <p:spPr>
          <a:xfrm>
            <a:off x="5732779" y="3439159"/>
            <a:ext cx="40640" cy="36830"/>
          </a:xfrm>
          <a:custGeom>
            <a:avLst/>
            <a:gdLst/>
            <a:ahLst/>
            <a:cxnLst/>
            <a:rect l="l" t="t" r="r" b="b"/>
            <a:pathLst>
              <a:path w="40639" h="36829">
                <a:moveTo>
                  <a:pt x="33020" y="0"/>
                </a:moveTo>
                <a:lnTo>
                  <a:pt x="0" y="26669"/>
                </a:lnTo>
                <a:lnTo>
                  <a:pt x="5080" y="31750"/>
                </a:lnTo>
                <a:lnTo>
                  <a:pt x="8890" y="36829"/>
                </a:lnTo>
                <a:lnTo>
                  <a:pt x="40640" y="8889"/>
                </a:lnTo>
                <a:lnTo>
                  <a:pt x="36830" y="3810"/>
                </a:lnTo>
                <a:lnTo>
                  <a:pt x="330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4" name="bk object 5324"/>
          <p:cNvSpPr/>
          <p:nvPr/>
        </p:nvSpPr>
        <p:spPr>
          <a:xfrm>
            <a:off x="5720079" y="34658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12700" y="0"/>
                </a:moveTo>
                <a:lnTo>
                  <a:pt x="0" y="12700"/>
                </a:lnTo>
                <a:lnTo>
                  <a:pt x="3810" y="17780"/>
                </a:lnTo>
                <a:lnTo>
                  <a:pt x="8890" y="21590"/>
                </a:lnTo>
                <a:lnTo>
                  <a:pt x="21590" y="10160"/>
                </a:lnTo>
                <a:lnTo>
                  <a:pt x="1778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5" name="bk object 5325"/>
          <p:cNvSpPr/>
          <p:nvPr/>
        </p:nvSpPr>
        <p:spPr>
          <a:xfrm>
            <a:off x="5708650" y="3478529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1429" y="0"/>
                </a:moveTo>
                <a:lnTo>
                  <a:pt x="0" y="11430"/>
                </a:lnTo>
                <a:lnTo>
                  <a:pt x="5079" y="15240"/>
                </a:lnTo>
                <a:lnTo>
                  <a:pt x="8889" y="19050"/>
                </a:lnTo>
                <a:lnTo>
                  <a:pt x="20320" y="8890"/>
                </a:lnTo>
                <a:lnTo>
                  <a:pt x="1523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6" name="bk object 5326"/>
          <p:cNvSpPr/>
          <p:nvPr/>
        </p:nvSpPr>
        <p:spPr>
          <a:xfrm>
            <a:off x="5701029" y="348995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7620" y="0"/>
                </a:moveTo>
                <a:lnTo>
                  <a:pt x="0" y="8889"/>
                </a:lnTo>
                <a:lnTo>
                  <a:pt x="5080" y="12700"/>
                </a:lnTo>
                <a:lnTo>
                  <a:pt x="8890" y="17779"/>
                </a:lnTo>
                <a:lnTo>
                  <a:pt x="1778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7" name="bk object 5327"/>
          <p:cNvSpPr/>
          <p:nvPr/>
        </p:nvSpPr>
        <p:spPr>
          <a:xfrm>
            <a:off x="5697220" y="34988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09" y="0"/>
                </a:moveTo>
                <a:lnTo>
                  <a:pt x="0" y="3810"/>
                </a:lnTo>
                <a:lnTo>
                  <a:pt x="8889" y="12700"/>
                </a:lnTo>
                <a:lnTo>
                  <a:pt x="12700" y="7620"/>
                </a:lnTo>
                <a:lnTo>
                  <a:pt x="888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8" name="bk object 5328"/>
          <p:cNvSpPr/>
          <p:nvPr/>
        </p:nvSpPr>
        <p:spPr>
          <a:xfrm>
            <a:off x="5697220" y="35026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0" y="1269"/>
                </a:lnTo>
                <a:lnTo>
                  <a:pt x="50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9" name="bk object 5329"/>
          <p:cNvSpPr/>
          <p:nvPr/>
        </p:nvSpPr>
        <p:spPr>
          <a:xfrm>
            <a:off x="5694679" y="350392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2540" y="0"/>
                </a:moveTo>
                <a:lnTo>
                  <a:pt x="0" y="3810"/>
                </a:lnTo>
                <a:lnTo>
                  <a:pt x="5080" y="6350"/>
                </a:lnTo>
                <a:lnTo>
                  <a:pt x="10160" y="10160"/>
                </a:lnTo>
                <a:lnTo>
                  <a:pt x="12700" y="6350"/>
                </a:lnTo>
                <a:lnTo>
                  <a:pt x="762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0" name="bk object 5330"/>
          <p:cNvSpPr/>
          <p:nvPr/>
        </p:nvSpPr>
        <p:spPr>
          <a:xfrm>
            <a:off x="5689600" y="350774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5079" y="0"/>
                </a:moveTo>
                <a:lnTo>
                  <a:pt x="0" y="5080"/>
                </a:lnTo>
                <a:lnTo>
                  <a:pt x="6350" y="8889"/>
                </a:lnTo>
                <a:lnTo>
                  <a:pt x="11429" y="12700"/>
                </a:lnTo>
                <a:lnTo>
                  <a:pt x="15239" y="6350"/>
                </a:lnTo>
                <a:lnTo>
                  <a:pt x="1016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1" name="bk object 5331"/>
          <p:cNvSpPr/>
          <p:nvPr/>
        </p:nvSpPr>
        <p:spPr>
          <a:xfrm>
            <a:off x="5689600" y="351282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0" y="1269"/>
                </a:lnTo>
                <a:lnTo>
                  <a:pt x="635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2" name="bk object 5332"/>
          <p:cNvSpPr/>
          <p:nvPr/>
        </p:nvSpPr>
        <p:spPr>
          <a:xfrm>
            <a:off x="5687059" y="351409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2539" y="0"/>
                </a:moveTo>
                <a:lnTo>
                  <a:pt x="0" y="7620"/>
                </a:lnTo>
                <a:lnTo>
                  <a:pt x="5079" y="10160"/>
                </a:lnTo>
                <a:lnTo>
                  <a:pt x="11429" y="12700"/>
                </a:lnTo>
                <a:lnTo>
                  <a:pt x="13969" y="5080"/>
                </a:lnTo>
                <a:lnTo>
                  <a:pt x="888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3" name="bk object 5333"/>
          <p:cNvSpPr/>
          <p:nvPr/>
        </p:nvSpPr>
        <p:spPr>
          <a:xfrm>
            <a:off x="5684520" y="352170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2539" y="0"/>
                </a:moveTo>
                <a:lnTo>
                  <a:pt x="0" y="6350"/>
                </a:lnTo>
                <a:lnTo>
                  <a:pt x="5079" y="8889"/>
                </a:lnTo>
                <a:lnTo>
                  <a:pt x="11429" y="11429"/>
                </a:lnTo>
                <a:lnTo>
                  <a:pt x="13969" y="3810"/>
                </a:lnTo>
                <a:lnTo>
                  <a:pt x="761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4" name="bk object 5334"/>
          <p:cNvSpPr/>
          <p:nvPr/>
        </p:nvSpPr>
        <p:spPr>
          <a:xfrm>
            <a:off x="5681979" y="352805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2540" y="0"/>
                </a:moveTo>
                <a:lnTo>
                  <a:pt x="0" y="6350"/>
                </a:lnTo>
                <a:lnTo>
                  <a:pt x="12700" y="11429"/>
                </a:lnTo>
                <a:lnTo>
                  <a:pt x="13970" y="5079"/>
                </a:lnTo>
                <a:lnTo>
                  <a:pt x="762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5" name="bk object 5335"/>
          <p:cNvSpPr/>
          <p:nvPr/>
        </p:nvSpPr>
        <p:spPr>
          <a:xfrm>
            <a:off x="5681979" y="35344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6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6" name="bk object 5336"/>
          <p:cNvSpPr/>
          <p:nvPr/>
        </p:nvSpPr>
        <p:spPr>
          <a:xfrm>
            <a:off x="5680709" y="353567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69" y="0"/>
                </a:moveTo>
                <a:lnTo>
                  <a:pt x="0" y="6350"/>
                </a:lnTo>
                <a:lnTo>
                  <a:pt x="6350" y="7620"/>
                </a:lnTo>
                <a:lnTo>
                  <a:pt x="11429" y="10160"/>
                </a:lnTo>
                <a:lnTo>
                  <a:pt x="139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7" name="bk object 5337"/>
          <p:cNvSpPr/>
          <p:nvPr/>
        </p:nvSpPr>
        <p:spPr>
          <a:xfrm>
            <a:off x="5680709" y="35420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8" name="bk object 5338"/>
          <p:cNvSpPr/>
          <p:nvPr/>
        </p:nvSpPr>
        <p:spPr>
          <a:xfrm>
            <a:off x="5679440" y="354330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7620" y="0"/>
                </a:moveTo>
                <a:lnTo>
                  <a:pt x="1270" y="0"/>
                </a:lnTo>
                <a:lnTo>
                  <a:pt x="0" y="6350"/>
                </a:lnTo>
                <a:lnTo>
                  <a:pt x="6350" y="7620"/>
                </a:lnTo>
                <a:lnTo>
                  <a:pt x="12700" y="7620"/>
                </a:lnTo>
                <a:lnTo>
                  <a:pt x="1270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9" name="bk object 5339"/>
          <p:cNvSpPr/>
          <p:nvPr/>
        </p:nvSpPr>
        <p:spPr>
          <a:xfrm>
            <a:off x="5679440" y="354965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0" name="bk object 5340"/>
          <p:cNvSpPr/>
          <p:nvPr/>
        </p:nvSpPr>
        <p:spPr>
          <a:xfrm>
            <a:off x="5679440" y="355092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12700" y="6350"/>
                </a:lnTo>
                <a:lnTo>
                  <a:pt x="0" y="6350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1" name="bk object 5341"/>
          <p:cNvSpPr/>
          <p:nvPr/>
        </p:nvSpPr>
        <p:spPr>
          <a:xfrm>
            <a:off x="5679440" y="355727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2" name="bk object 5342"/>
          <p:cNvSpPr/>
          <p:nvPr/>
        </p:nvSpPr>
        <p:spPr>
          <a:xfrm>
            <a:off x="5679440" y="355727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700" y="0"/>
                </a:moveTo>
                <a:lnTo>
                  <a:pt x="6350" y="0"/>
                </a:lnTo>
                <a:lnTo>
                  <a:pt x="0" y="1269"/>
                </a:lnTo>
                <a:lnTo>
                  <a:pt x="1270" y="7619"/>
                </a:lnTo>
                <a:lnTo>
                  <a:pt x="6350" y="7619"/>
                </a:lnTo>
                <a:lnTo>
                  <a:pt x="1270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3" name="bk object 5343"/>
          <p:cNvSpPr/>
          <p:nvPr/>
        </p:nvSpPr>
        <p:spPr>
          <a:xfrm>
            <a:off x="5685790" y="356362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4" name="bk object 5344"/>
          <p:cNvSpPr/>
          <p:nvPr/>
        </p:nvSpPr>
        <p:spPr>
          <a:xfrm>
            <a:off x="5680709" y="356489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1429" y="0"/>
                </a:moveTo>
                <a:lnTo>
                  <a:pt x="11429" y="2539"/>
                </a:lnTo>
                <a:lnTo>
                  <a:pt x="0" y="2539"/>
                </a:lnTo>
                <a:lnTo>
                  <a:pt x="0" y="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5" name="bk object 5345"/>
          <p:cNvSpPr/>
          <p:nvPr/>
        </p:nvSpPr>
        <p:spPr>
          <a:xfrm>
            <a:off x="5680709" y="35674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6" name="bk object 5346"/>
          <p:cNvSpPr/>
          <p:nvPr/>
        </p:nvSpPr>
        <p:spPr>
          <a:xfrm>
            <a:off x="5680709" y="356615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29" y="0"/>
                </a:moveTo>
                <a:lnTo>
                  <a:pt x="5079" y="1269"/>
                </a:lnTo>
                <a:lnTo>
                  <a:pt x="0" y="2539"/>
                </a:lnTo>
                <a:lnTo>
                  <a:pt x="0" y="6350"/>
                </a:lnTo>
                <a:lnTo>
                  <a:pt x="1270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7" name="bk object 5347"/>
          <p:cNvSpPr/>
          <p:nvPr/>
        </p:nvSpPr>
        <p:spPr>
          <a:xfrm>
            <a:off x="5680709" y="357124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8" name="bk object 5348"/>
          <p:cNvSpPr/>
          <p:nvPr/>
        </p:nvSpPr>
        <p:spPr>
          <a:xfrm>
            <a:off x="5680709" y="356870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29" y="0"/>
                </a:moveTo>
                <a:lnTo>
                  <a:pt x="6350" y="2539"/>
                </a:lnTo>
                <a:lnTo>
                  <a:pt x="0" y="5079"/>
                </a:lnTo>
                <a:lnTo>
                  <a:pt x="1269" y="7620"/>
                </a:lnTo>
                <a:lnTo>
                  <a:pt x="7619" y="5079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9" name="bk object 5349"/>
          <p:cNvSpPr/>
          <p:nvPr/>
        </p:nvSpPr>
        <p:spPr>
          <a:xfrm>
            <a:off x="5688329" y="357124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5080" y="0"/>
                </a:lnTo>
                <a:lnTo>
                  <a:pt x="0" y="253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0" name="bk object 5350"/>
          <p:cNvSpPr/>
          <p:nvPr/>
        </p:nvSpPr>
        <p:spPr>
          <a:xfrm>
            <a:off x="5681979" y="357250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700" y="0"/>
                </a:moveTo>
                <a:lnTo>
                  <a:pt x="0" y="2539"/>
                </a:lnTo>
                <a:lnTo>
                  <a:pt x="0" y="507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1" name="bk object 5351"/>
          <p:cNvSpPr/>
          <p:nvPr/>
        </p:nvSpPr>
        <p:spPr>
          <a:xfrm>
            <a:off x="5681979" y="35763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69"/>
                </a:lnTo>
                <a:lnTo>
                  <a:pt x="0" y="2539"/>
                </a:lnTo>
                <a:lnTo>
                  <a:pt x="127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2" name="bk object 5352"/>
          <p:cNvSpPr/>
          <p:nvPr/>
        </p:nvSpPr>
        <p:spPr>
          <a:xfrm>
            <a:off x="5683250" y="357505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29" y="0"/>
                </a:moveTo>
                <a:lnTo>
                  <a:pt x="5079" y="1270"/>
                </a:lnTo>
                <a:lnTo>
                  <a:pt x="0" y="3810"/>
                </a:lnTo>
                <a:lnTo>
                  <a:pt x="1270" y="6350"/>
                </a:lnTo>
                <a:lnTo>
                  <a:pt x="6350" y="3810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3" name="bk object 5353"/>
          <p:cNvSpPr/>
          <p:nvPr/>
        </p:nvSpPr>
        <p:spPr>
          <a:xfrm>
            <a:off x="5684520" y="35788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2539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4" name="bk object 5354"/>
          <p:cNvSpPr/>
          <p:nvPr/>
        </p:nvSpPr>
        <p:spPr>
          <a:xfrm>
            <a:off x="5684520" y="357632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29" y="0"/>
                </a:moveTo>
                <a:lnTo>
                  <a:pt x="5079" y="2539"/>
                </a:lnTo>
                <a:lnTo>
                  <a:pt x="0" y="6350"/>
                </a:lnTo>
                <a:lnTo>
                  <a:pt x="1269" y="8889"/>
                </a:lnTo>
                <a:lnTo>
                  <a:pt x="6350" y="6350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5" name="bk object 5355"/>
          <p:cNvSpPr/>
          <p:nvPr/>
        </p:nvSpPr>
        <p:spPr>
          <a:xfrm>
            <a:off x="5685790" y="357885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30" y="0"/>
                </a:moveTo>
                <a:lnTo>
                  <a:pt x="5080" y="3810"/>
                </a:lnTo>
                <a:lnTo>
                  <a:pt x="0" y="6350"/>
                </a:lnTo>
                <a:lnTo>
                  <a:pt x="1270" y="8889"/>
                </a:lnTo>
                <a:lnTo>
                  <a:pt x="6350" y="6350"/>
                </a:lnTo>
                <a:lnTo>
                  <a:pt x="1270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6" name="bk object 5356"/>
          <p:cNvSpPr/>
          <p:nvPr/>
        </p:nvSpPr>
        <p:spPr>
          <a:xfrm>
            <a:off x="5687059" y="35852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2539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7" name="bk object 5357"/>
          <p:cNvSpPr/>
          <p:nvPr/>
        </p:nvSpPr>
        <p:spPr>
          <a:xfrm>
            <a:off x="5687059" y="358140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1429" y="0"/>
                </a:moveTo>
                <a:lnTo>
                  <a:pt x="5079" y="3810"/>
                </a:lnTo>
                <a:lnTo>
                  <a:pt x="0" y="7620"/>
                </a:lnTo>
                <a:lnTo>
                  <a:pt x="2539" y="10160"/>
                </a:lnTo>
                <a:lnTo>
                  <a:pt x="7619" y="6350"/>
                </a:lnTo>
                <a:lnTo>
                  <a:pt x="1270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8" name="bk object 5358"/>
          <p:cNvSpPr/>
          <p:nvPr/>
        </p:nvSpPr>
        <p:spPr>
          <a:xfrm>
            <a:off x="5689600" y="358520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0160" y="0"/>
                </a:moveTo>
                <a:lnTo>
                  <a:pt x="5079" y="2539"/>
                </a:lnTo>
                <a:lnTo>
                  <a:pt x="0" y="6350"/>
                </a:lnTo>
                <a:lnTo>
                  <a:pt x="1270" y="8889"/>
                </a:lnTo>
                <a:lnTo>
                  <a:pt x="6350" y="6350"/>
                </a:lnTo>
                <a:lnTo>
                  <a:pt x="1270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9" name="bk object 5359"/>
          <p:cNvSpPr/>
          <p:nvPr/>
        </p:nvSpPr>
        <p:spPr>
          <a:xfrm>
            <a:off x="5690870" y="358775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29" y="0"/>
                </a:moveTo>
                <a:lnTo>
                  <a:pt x="5079" y="3810"/>
                </a:lnTo>
                <a:lnTo>
                  <a:pt x="0" y="6350"/>
                </a:lnTo>
                <a:lnTo>
                  <a:pt x="1269" y="8889"/>
                </a:lnTo>
                <a:lnTo>
                  <a:pt x="7619" y="6350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0" name="bk object 5360"/>
          <p:cNvSpPr/>
          <p:nvPr/>
        </p:nvSpPr>
        <p:spPr>
          <a:xfrm>
            <a:off x="5692140" y="35941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127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1" name="bk object 5361"/>
          <p:cNvSpPr/>
          <p:nvPr/>
        </p:nvSpPr>
        <p:spPr>
          <a:xfrm>
            <a:off x="5693409" y="359029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8889" y="0"/>
                </a:moveTo>
                <a:lnTo>
                  <a:pt x="5079" y="3810"/>
                </a:lnTo>
                <a:lnTo>
                  <a:pt x="0" y="7620"/>
                </a:lnTo>
                <a:lnTo>
                  <a:pt x="5079" y="12700"/>
                </a:lnTo>
                <a:lnTo>
                  <a:pt x="8889" y="8889"/>
                </a:lnTo>
                <a:lnTo>
                  <a:pt x="1396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2" name="bk object 5362"/>
          <p:cNvSpPr/>
          <p:nvPr/>
        </p:nvSpPr>
        <p:spPr>
          <a:xfrm>
            <a:off x="5698490" y="35953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8889" y="0"/>
                </a:moveTo>
                <a:lnTo>
                  <a:pt x="3810" y="3809"/>
                </a:lnTo>
                <a:lnTo>
                  <a:pt x="0" y="7619"/>
                </a:lnTo>
                <a:lnTo>
                  <a:pt x="5080" y="13969"/>
                </a:lnTo>
                <a:lnTo>
                  <a:pt x="8889" y="8889"/>
                </a:lnTo>
                <a:lnTo>
                  <a:pt x="1397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3" name="bk object 5363"/>
          <p:cNvSpPr/>
          <p:nvPr/>
        </p:nvSpPr>
        <p:spPr>
          <a:xfrm>
            <a:off x="5703570" y="360045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8889" y="0"/>
                </a:moveTo>
                <a:lnTo>
                  <a:pt x="3809" y="3810"/>
                </a:lnTo>
                <a:lnTo>
                  <a:pt x="0" y="8889"/>
                </a:lnTo>
                <a:lnTo>
                  <a:pt x="6350" y="13969"/>
                </a:lnTo>
                <a:lnTo>
                  <a:pt x="1523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4" name="bk object 5364"/>
          <p:cNvSpPr/>
          <p:nvPr/>
        </p:nvSpPr>
        <p:spPr>
          <a:xfrm>
            <a:off x="5709920" y="36106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09" y="0"/>
                </a:moveTo>
                <a:lnTo>
                  <a:pt x="0" y="3809"/>
                </a:lnTo>
                <a:lnTo>
                  <a:pt x="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5" name="bk object 5365"/>
          <p:cNvSpPr/>
          <p:nvPr/>
        </p:nvSpPr>
        <p:spPr>
          <a:xfrm>
            <a:off x="5709920" y="36055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7619" y="0"/>
                </a:moveTo>
                <a:lnTo>
                  <a:pt x="0" y="10160"/>
                </a:lnTo>
                <a:lnTo>
                  <a:pt x="6350" y="15240"/>
                </a:lnTo>
                <a:lnTo>
                  <a:pt x="1396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6" name="bk object 5366"/>
          <p:cNvSpPr/>
          <p:nvPr/>
        </p:nvSpPr>
        <p:spPr>
          <a:xfrm>
            <a:off x="5716270" y="36156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09" y="0"/>
                </a:moveTo>
                <a:lnTo>
                  <a:pt x="0" y="5080"/>
                </a:lnTo>
                <a:lnTo>
                  <a:pt x="126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7" name="bk object 5367"/>
          <p:cNvSpPr/>
          <p:nvPr/>
        </p:nvSpPr>
        <p:spPr>
          <a:xfrm>
            <a:off x="5717540" y="360934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6350" y="0"/>
                </a:moveTo>
                <a:lnTo>
                  <a:pt x="2539" y="6350"/>
                </a:lnTo>
                <a:lnTo>
                  <a:pt x="0" y="11430"/>
                </a:lnTo>
                <a:lnTo>
                  <a:pt x="6350" y="15240"/>
                </a:lnTo>
                <a:lnTo>
                  <a:pt x="10160" y="10160"/>
                </a:lnTo>
                <a:lnTo>
                  <a:pt x="1270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8" name="bk object 5368"/>
          <p:cNvSpPr/>
          <p:nvPr/>
        </p:nvSpPr>
        <p:spPr>
          <a:xfrm>
            <a:off x="5723890" y="36131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0"/>
                </a:moveTo>
                <a:lnTo>
                  <a:pt x="3810" y="6350"/>
                </a:lnTo>
                <a:lnTo>
                  <a:pt x="0" y="11430"/>
                </a:lnTo>
                <a:lnTo>
                  <a:pt x="7620" y="15239"/>
                </a:lnTo>
                <a:lnTo>
                  <a:pt x="10160" y="10160"/>
                </a:lnTo>
                <a:lnTo>
                  <a:pt x="1397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9" name="bk object 5369"/>
          <p:cNvSpPr/>
          <p:nvPr/>
        </p:nvSpPr>
        <p:spPr>
          <a:xfrm>
            <a:off x="5731509" y="3616959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5079" y="0"/>
                </a:moveTo>
                <a:lnTo>
                  <a:pt x="2539" y="6350"/>
                </a:lnTo>
                <a:lnTo>
                  <a:pt x="0" y="11429"/>
                </a:lnTo>
                <a:lnTo>
                  <a:pt x="7619" y="15239"/>
                </a:lnTo>
                <a:lnTo>
                  <a:pt x="10160" y="8889"/>
                </a:lnTo>
                <a:lnTo>
                  <a:pt x="1270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0" name="bk object 5370"/>
          <p:cNvSpPr/>
          <p:nvPr/>
        </p:nvSpPr>
        <p:spPr>
          <a:xfrm>
            <a:off x="5739129" y="36258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6350"/>
                </a:lnTo>
                <a:lnTo>
                  <a:pt x="127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1" name="bk object 5371"/>
          <p:cNvSpPr/>
          <p:nvPr/>
        </p:nvSpPr>
        <p:spPr>
          <a:xfrm>
            <a:off x="5740400" y="362077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3810" y="0"/>
                </a:moveTo>
                <a:lnTo>
                  <a:pt x="1270" y="5079"/>
                </a:lnTo>
                <a:lnTo>
                  <a:pt x="0" y="11429"/>
                </a:lnTo>
                <a:lnTo>
                  <a:pt x="7620" y="13969"/>
                </a:lnTo>
                <a:lnTo>
                  <a:pt x="8889" y="7619"/>
                </a:lnTo>
                <a:lnTo>
                  <a:pt x="1142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2" name="bk object 5372"/>
          <p:cNvSpPr/>
          <p:nvPr/>
        </p:nvSpPr>
        <p:spPr>
          <a:xfrm>
            <a:off x="5748020" y="3622040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3809" y="0"/>
                </a:moveTo>
                <a:lnTo>
                  <a:pt x="1269" y="6350"/>
                </a:lnTo>
                <a:lnTo>
                  <a:pt x="0" y="12700"/>
                </a:lnTo>
                <a:lnTo>
                  <a:pt x="7619" y="15240"/>
                </a:lnTo>
                <a:lnTo>
                  <a:pt x="8889" y="8890"/>
                </a:lnTo>
                <a:lnTo>
                  <a:pt x="1142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3" name="bk object 5373"/>
          <p:cNvSpPr/>
          <p:nvPr/>
        </p:nvSpPr>
        <p:spPr>
          <a:xfrm>
            <a:off x="5755640" y="363092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4" name="bk object 5374"/>
          <p:cNvSpPr/>
          <p:nvPr/>
        </p:nvSpPr>
        <p:spPr>
          <a:xfrm>
            <a:off x="5756909" y="362457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10160" y="0"/>
                </a:moveTo>
                <a:lnTo>
                  <a:pt x="1269" y="0"/>
                </a:lnTo>
                <a:lnTo>
                  <a:pt x="0" y="6350"/>
                </a:lnTo>
                <a:lnTo>
                  <a:pt x="0" y="12700"/>
                </a:lnTo>
                <a:lnTo>
                  <a:pt x="7619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5" name="bk object 5375"/>
          <p:cNvSpPr/>
          <p:nvPr/>
        </p:nvSpPr>
        <p:spPr>
          <a:xfrm>
            <a:off x="5764529" y="363092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6" name="bk object 5376"/>
          <p:cNvSpPr/>
          <p:nvPr/>
        </p:nvSpPr>
        <p:spPr>
          <a:xfrm>
            <a:off x="5765800" y="362457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0" y="0"/>
                </a:moveTo>
                <a:lnTo>
                  <a:pt x="0" y="12700"/>
                </a:lnTo>
                <a:lnTo>
                  <a:pt x="7620" y="12700"/>
                </a:lnTo>
                <a:lnTo>
                  <a:pt x="8889" y="762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7" name="bk object 5377"/>
          <p:cNvSpPr/>
          <p:nvPr/>
        </p:nvSpPr>
        <p:spPr>
          <a:xfrm>
            <a:off x="5773420" y="363220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9" y="0"/>
                </a:moveTo>
                <a:lnTo>
                  <a:pt x="0" y="508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8" name="bk object 5378"/>
          <p:cNvSpPr/>
          <p:nvPr/>
        </p:nvSpPr>
        <p:spPr>
          <a:xfrm>
            <a:off x="5773420" y="362457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10159" y="0"/>
                </a:moveTo>
                <a:lnTo>
                  <a:pt x="0" y="1270"/>
                </a:lnTo>
                <a:lnTo>
                  <a:pt x="1269" y="7620"/>
                </a:lnTo>
                <a:lnTo>
                  <a:pt x="1269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9" name="bk object 5379"/>
          <p:cNvSpPr/>
          <p:nvPr/>
        </p:nvSpPr>
        <p:spPr>
          <a:xfrm>
            <a:off x="5783579" y="363092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0" name="bk object 5380"/>
          <p:cNvSpPr/>
          <p:nvPr/>
        </p:nvSpPr>
        <p:spPr>
          <a:xfrm>
            <a:off x="5783579" y="362457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7620" y="0"/>
                </a:moveTo>
                <a:lnTo>
                  <a:pt x="0" y="0"/>
                </a:lnTo>
                <a:lnTo>
                  <a:pt x="0" y="12700"/>
                </a:lnTo>
                <a:lnTo>
                  <a:pt x="8890" y="12700"/>
                </a:lnTo>
                <a:lnTo>
                  <a:pt x="889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1" name="bk object 5381"/>
          <p:cNvSpPr/>
          <p:nvPr/>
        </p:nvSpPr>
        <p:spPr>
          <a:xfrm>
            <a:off x="5792470" y="363092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6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2" name="bk object 5382"/>
          <p:cNvSpPr/>
          <p:nvPr/>
        </p:nvSpPr>
        <p:spPr>
          <a:xfrm>
            <a:off x="5791200" y="362330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8889" y="0"/>
                </a:moveTo>
                <a:lnTo>
                  <a:pt x="0" y="1269"/>
                </a:lnTo>
                <a:lnTo>
                  <a:pt x="2539" y="13969"/>
                </a:lnTo>
                <a:lnTo>
                  <a:pt x="10160" y="11429"/>
                </a:lnTo>
                <a:lnTo>
                  <a:pt x="888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3" name="bk object 5383"/>
          <p:cNvSpPr/>
          <p:nvPr/>
        </p:nvSpPr>
        <p:spPr>
          <a:xfrm>
            <a:off x="5800090" y="36296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70" y="5079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4" name="bk object 5384"/>
          <p:cNvSpPr/>
          <p:nvPr/>
        </p:nvSpPr>
        <p:spPr>
          <a:xfrm>
            <a:off x="5798820" y="362077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8889" y="0"/>
                </a:moveTo>
                <a:lnTo>
                  <a:pt x="0" y="2539"/>
                </a:lnTo>
                <a:lnTo>
                  <a:pt x="1269" y="8889"/>
                </a:lnTo>
                <a:lnTo>
                  <a:pt x="3809" y="13969"/>
                </a:lnTo>
                <a:lnTo>
                  <a:pt x="12700" y="12699"/>
                </a:lnTo>
                <a:lnTo>
                  <a:pt x="11429" y="634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5" name="bk object 5385"/>
          <p:cNvSpPr/>
          <p:nvPr/>
        </p:nvSpPr>
        <p:spPr>
          <a:xfrm>
            <a:off x="5807709" y="3618229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8889" y="0"/>
                </a:moveTo>
                <a:lnTo>
                  <a:pt x="0" y="2540"/>
                </a:lnTo>
                <a:lnTo>
                  <a:pt x="2539" y="8890"/>
                </a:lnTo>
                <a:lnTo>
                  <a:pt x="3810" y="15240"/>
                </a:lnTo>
                <a:lnTo>
                  <a:pt x="12700" y="12700"/>
                </a:lnTo>
                <a:lnTo>
                  <a:pt x="10160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6" name="bk object 5386"/>
          <p:cNvSpPr/>
          <p:nvPr/>
        </p:nvSpPr>
        <p:spPr>
          <a:xfrm>
            <a:off x="5817870" y="36245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539" y="635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7" name="bk object 5387"/>
          <p:cNvSpPr/>
          <p:nvPr/>
        </p:nvSpPr>
        <p:spPr>
          <a:xfrm>
            <a:off x="5816600" y="361569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7620" y="0"/>
                </a:moveTo>
                <a:lnTo>
                  <a:pt x="0" y="2540"/>
                </a:lnTo>
                <a:lnTo>
                  <a:pt x="1270" y="8890"/>
                </a:lnTo>
                <a:lnTo>
                  <a:pt x="3810" y="13970"/>
                </a:lnTo>
                <a:lnTo>
                  <a:pt x="12700" y="11430"/>
                </a:lnTo>
                <a:lnTo>
                  <a:pt x="1016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8" name="bk object 5388"/>
          <p:cNvSpPr/>
          <p:nvPr/>
        </p:nvSpPr>
        <p:spPr>
          <a:xfrm>
            <a:off x="5824220" y="3611879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7619" y="0"/>
                </a:moveTo>
                <a:lnTo>
                  <a:pt x="0" y="3810"/>
                </a:lnTo>
                <a:lnTo>
                  <a:pt x="2539" y="8890"/>
                </a:lnTo>
                <a:lnTo>
                  <a:pt x="5079" y="15240"/>
                </a:lnTo>
                <a:lnTo>
                  <a:pt x="12700" y="11430"/>
                </a:lnTo>
                <a:lnTo>
                  <a:pt x="1015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9" name="bk object 5389"/>
          <p:cNvSpPr/>
          <p:nvPr/>
        </p:nvSpPr>
        <p:spPr>
          <a:xfrm>
            <a:off x="5831840" y="36080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7620" y="0"/>
                </a:moveTo>
                <a:lnTo>
                  <a:pt x="0" y="3809"/>
                </a:lnTo>
                <a:lnTo>
                  <a:pt x="2539" y="8889"/>
                </a:lnTo>
                <a:lnTo>
                  <a:pt x="5080" y="15239"/>
                </a:lnTo>
                <a:lnTo>
                  <a:pt x="13970" y="11429"/>
                </a:lnTo>
                <a:lnTo>
                  <a:pt x="1143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0" name="bk object 5390"/>
          <p:cNvSpPr/>
          <p:nvPr/>
        </p:nvSpPr>
        <p:spPr>
          <a:xfrm>
            <a:off x="5843270" y="36131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539" y="635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1" name="bk object 5391"/>
          <p:cNvSpPr/>
          <p:nvPr/>
        </p:nvSpPr>
        <p:spPr>
          <a:xfrm>
            <a:off x="5839459" y="360299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7619" y="0"/>
                </a:moveTo>
                <a:lnTo>
                  <a:pt x="0" y="5080"/>
                </a:lnTo>
                <a:lnTo>
                  <a:pt x="3810" y="10160"/>
                </a:lnTo>
                <a:lnTo>
                  <a:pt x="6350" y="15240"/>
                </a:lnTo>
                <a:lnTo>
                  <a:pt x="13969" y="10160"/>
                </a:lnTo>
                <a:lnTo>
                  <a:pt x="1142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2" name="bk object 5392"/>
          <p:cNvSpPr/>
          <p:nvPr/>
        </p:nvSpPr>
        <p:spPr>
          <a:xfrm>
            <a:off x="5847079" y="359790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20" y="0"/>
                </a:moveTo>
                <a:lnTo>
                  <a:pt x="0" y="5079"/>
                </a:lnTo>
                <a:lnTo>
                  <a:pt x="3810" y="10159"/>
                </a:lnTo>
                <a:lnTo>
                  <a:pt x="6350" y="15239"/>
                </a:lnTo>
                <a:lnTo>
                  <a:pt x="15240" y="1015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3" name="bk object 5393"/>
          <p:cNvSpPr/>
          <p:nvPr/>
        </p:nvSpPr>
        <p:spPr>
          <a:xfrm>
            <a:off x="5854700" y="359155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6350" y="0"/>
                </a:moveTo>
                <a:lnTo>
                  <a:pt x="0" y="6350"/>
                </a:lnTo>
                <a:lnTo>
                  <a:pt x="7620" y="16509"/>
                </a:lnTo>
                <a:lnTo>
                  <a:pt x="15239" y="10160"/>
                </a:lnTo>
                <a:lnTo>
                  <a:pt x="1016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4" name="bk object 5394"/>
          <p:cNvSpPr/>
          <p:nvPr/>
        </p:nvSpPr>
        <p:spPr>
          <a:xfrm>
            <a:off x="5861050" y="358647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7620" y="0"/>
                </a:moveTo>
                <a:lnTo>
                  <a:pt x="0" y="6350"/>
                </a:lnTo>
                <a:lnTo>
                  <a:pt x="8889" y="15240"/>
                </a:lnTo>
                <a:lnTo>
                  <a:pt x="16510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5" name="bk object 5395"/>
          <p:cNvSpPr/>
          <p:nvPr/>
        </p:nvSpPr>
        <p:spPr>
          <a:xfrm>
            <a:off x="5867400" y="357885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7620" y="0"/>
                </a:moveTo>
                <a:lnTo>
                  <a:pt x="0" y="7619"/>
                </a:lnTo>
                <a:lnTo>
                  <a:pt x="5079" y="11429"/>
                </a:lnTo>
                <a:lnTo>
                  <a:pt x="10160" y="16510"/>
                </a:lnTo>
                <a:lnTo>
                  <a:pt x="16510" y="8889"/>
                </a:lnTo>
                <a:lnTo>
                  <a:pt x="11429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6" name="bk object 5396"/>
          <p:cNvSpPr/>
          <p:nvPr/>
        </p:nvSpPr>
        <p:spPr>
          <a:xfrm>
            <a:off x="5875020" y="357250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5079" y="0"/>
                </a:moveTo>
                <a:lnTo>
                  <a:pt x="0" y="6350"/>
                </a:lnTo>
                <a:lnTo>
                  <a:pt x="3809" y="11429"/>
                </a:lnTo>
                <a:lnTo>
                  <a:pt x="8889" y="15239"/>
                </a:lnTo>
                <a:lnTo>
                  <a:pt x="15239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7" name="bk object 5397"/>
          <p:cNvSpPr/>
          <p:nvPr/>
        </p:nvSpPr>
        <p:spPr>
          <a:xfrm>
            <a:off x="5880100" y="356489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6350" y="0"/>
                </a:moveTo>
                <a:lnTo>
                  <a:pt x="0" y="7620"/>
                </a:lnTo>
                <a:lnTo>
                  <a:pt x="10160" y="15239"/>
                </a:lnTo>
                <a:lnTo>
                  <a:pt x="16510" y="6350"/>
                </a:lnTo>
                <a:lnTo>
                  <a:pt x="1142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8" name="bk object 5398"/>
          <p:cNvSpPr/>
          <p:nvPr/>
        </p:nvSpPr>
        <p:spPr>
          <a:xfrm>
            <a:off x="5885179" y="355600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6350" y="0"/>
                </a:moveTo>
                <a:lnTo>
                  <a:pt x="0" y="8889"/>
                </a:lnTo>
                <a:lnTo>
                  <a:pt x="6350" y="11429"/>
                </a:lnTo>
                <a:lnTo>
                  <a:pt x="11430" y="15239"/>
                </a:lnTo>
                <a:lnTo>
                  <a:pt x="16510" y="6350"/>
                </a:lnTo>
                <a:lnTo>
                  <a:pt x="1143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9" name="bk object 5399"/>
          <p:cNvSpPr/>
          <p:nvPr/>
        </p:nvSpPr>
        <p:spPr>
          <a:xfrm>
            <a:off x="5891529" y="354710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5080" y="0"/>
                </a:moveTo>
                <a:lnTo>
                  <a:pt x="0" y="8889"/>
                </a:lnTo>
                <a:lnTo>
                  <a:pt x="5080" y="12700"/>
                </a:lnTo>
                <a:lnTo>
                  <a:pt x="10160" y="15239"/>
                </a:lnTo>
                <a:lnTo>
                  <a:pt x="15240" y="6350"/>
                </a:lnTo>
                <a:lnTo>
                  <a:pt x="1016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0" name="bk object 5400"/>
          <p:cNvSpPr/>
          <p:nvPr/>
        </p:nvSpPr>
        <p:spPr>
          <a:xfrm>
            <a:off x="5901690" y="354965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5080" y="3810"/>
                </a:lnTo>
                <a:lnTo>
                  <a:pt x="635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1" name="bk object 5401"/>
          <p:cNvSpPr/>
          <p:nvPr/>
        </p:nvSpPr>
        <p:spPr>
          <a:xfrm>
            <a:off x="5896609" y="353822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810" y="0"/>
                </a:moveTo>
                <a:lnTo>
                  <a:pt x="0" y="8889"/>
                </a:lnTo>
                <a:lnTo>
                  <a:pt x="5079" y="11429"/>
                </a:lnTo>
                <a:lnTo>
                  <a:pt x="11429" y="15239"/>
                </a:lnTo>
                <a:lnTo>
                  <a:pt x="15239" y="5079"/>
                </a:lnTo>
                <a:lnTo>
                  <a:pt x="1016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2" name="bk object 5402"/>
          <p:cNvSpPr/>
          <p:nvPr/>
        </p:nvSpPr>
        <p:spPr>
          <a:xfrm>
            <a:off x="5900420" y="352805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5079" y="0"/>
                </a:moveTo>
                <a:lnTo>
                  <a:pt x="0" y="10160"/>
                </a:lnTo>
                <a:lnTo>
                  <a:pt x="6350" y="12700"/>
                </a:lnTo>
                <a:lnTo>
                  <a:pt x="11429" y="15239"/>
                </a:lnTo>
                <a:lnTo>
                  <a:pt x="16509" y="5079"/>
                </a:lnTo>
                <a:lnTo>
                  <a:pt x="1015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3" name="bk object 5403"/>
          <p:cNvSpPr/>
          <p:nvPr/>
        </p:nvSpPr>
        <p:spPr>
          <a:xfrm>
            <a:off x="5904229" y="351917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70">
                <a:moveTo>
                  <a:pt x="3810" y="0"/>
                </a:moveTo>
                <a:lnTo>
                  <a:pt x="0" y="10159"/>
                </a:lnTo>
                <a:lnTo>
                  <a:pt x="6350" y="11429"/>
                </a:lnTo>
                <a:lnTo>
                  <a:pt x="12700" y="13969"/>
                </a:lnTo>
                <a:lnTo>
                  <a:pt x="16510" y="3809"/>
                </a:lnTo>
                <a:lnTo>
                  <a:pt x="1016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4" name="bk object 5404"/>
          <p:cNvSpPr/>
          <p:nvPr/>
        </p:nvSpPr>
        <p:spPr>
          <a:xfrm>
            <a:off x="5908040" y="350900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2539" y="0"/>
                </a:moveTo>
                <a:lnTo>
                  <a:pt x="0" y="10160"/>
                </a:lnTo>
                <a:lnTo>
                  <a:pt x="6350" y="11429"/>
                </a:lnTo>
                <a:lnTo>
                  <a:pt x="12700" y="13969"/>
                </a:lnTo>
                <a:lnTo>
                  <a:pt x="152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5" name="bk object 5405"/>
          <p:cNvSpPr/>
          <p:nvPr/>
        </p:nvSpPr>
        <p:spPr>
          <a:xfrm>
            <a:off x="5910579" y="349885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2540" y="0"/>
                </a:moveTo>
                <a:lnTo>
                  <a:pt x="0" y="10160"/>
                </a:lnTo>
                <a:lnTo>
                  <a:pt x="12700" y="12700"/>
                </a:lnTo>
                <a:lnTo>
                  <a:pt x="15240" y="1270"/>
                </a:lnTo>
                <a:lnTo>
                  <a:pt x="889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6" name="bk object 5406"/>
          <p:cNvSpPr/>
          <p:nvPr/>
        </p:nvSpPr>
        <p:spPr>
          <a:xfrm>
            <a:off x="5919470" y="35001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7" name="bk object 5407"/>
          <p:cNvSpPr/>
          <p:nvPr/>
        </p:nvSpPr>
        <p:spPr>
          <a:xfrm>
            <a:off x="5913120" y="348742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8889" y="0"/>
                </a:moveTo>
                <a:lnTo>
                  <a:pt x="2539" y="0"/>
                </a:lnTo>
                <a:lnTo>
                  <a:pt x="0" y="11429"/>
                </a:lnTo>
                <a:lnTo>
                  <a:pt x="6350" y="12700"/>
                </a:lnTo>
                <a:lnTo>
                  <a:pt x="12700" y="12700"/>
                </a:lnTo>
                <a:lnTo>
                  <a:pt x="1523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8" name="bk object 5408"/>
          <p:cNvSpPr/>
          <p:nvPr/>
        </p:nvSpPr>
        <p:spPr>
          <a:xfrm>
            <a:off x="5915659" y="347599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7619" y="0"/>
                </a:moveTo>
                <a:lnTo>
                  <a:pt x="1269" y="0"/>
                </a:lnTo>
                <a:lnTo>
                  <a:pt x="0" y="11430"/>
                </a:lnTo>
                <a:lnTo>
                  <a:pt x="6350" y="11430"/>
                </a:lnTo>
                <a:lnTo>
                  <a:pt x="12700" y="12700"/>
                </a:lnTo>
                <a:lnTo>
                  <a:pt x="1396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9" name="bk object 5409"/>
          <p:cNvSpPr/>
          <p:nvPr/>
        </p:nvSpPr>
        <p:spPr>
          <a:xfrm>
            <a:off x="5916929" y="346455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700" y="0"/>
                </a:moveTo>
                <a:lnTo>
                  <a:pt x="1270" y="0"/>
                </a:lnTo>
                <a:lnTo>
                  <a:pt x="0" y="11429"/>
                </a:lnTo>
                <a:lnTo>
                  <a:pt x="6350" y="11429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0" name="bk object 5410"/>
          <p:cNvSpPr/>
          <p:nvPr/>
        </p:nvSpPr>
        <p:spPr>
          <a:xfrm>
            <a:off x="5923279" y="34645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1" name="bk object 5411"/>
          <p:cNvSpPr/>
          <p:nvPr/>
        </p:nvSpPr>
        <p:spPr>
          <a:xfrm>
            <a:off x="5918200" y="345185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2" name="bk object 5412"/>
          <p:cNvSpPr/>
          <p:nvPr/>
        </p:nvSpPr>
        <p:spPr>
          <a:xfrm>
            <a:off x="5924550" y="3451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3" name="bk object 5413"/>
          <p:cNvSpPr/>
          <p:nvPr/>
        </p:nvSpPr>
        <p:spPr>
          <a:xfrm>
            <a:off x="5918200" y="3421379"/>
            <a:ext cx="12700" cy="30480"/>
          </a:xfrm>
          <a:custGeom>
            <a:avLst/>
            <a:gdLst/>
            <a:ahLst/>
            <a:cxnLst/>
            <a:rect l="l" t="t" r="r" b="b"/>
            <a:pathLst>
              <a:path w="12700" h="30479">
                <a:moveTo>
                  <a:pt x="11429" y="0"/>
                </a:moveTo>
                <a:lnTo>
                  <a:pt x="0" y="0"/>
                </a:lnTo>
                <a:lnTo>
                  <a:pt x="0" y="30480"/>
                </a:lnTo>
                <a:lnTo>
                  <a:pt x="12700" y="3048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4" name="bk object 5414"/>
          <p:cNvSpPr/>
          <p:nvPr/>
        </p:nvSpPr>
        <p:spPr>
          <a:xfrm>
            <a:off x="5923279" y="34201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5" name="bk object 5415"/>
          <p:cNvSpPr/>
          <p:nvPr/>
        </p:nvSpPr>
        <p:spPr>
          <a:xfrm>
            <a:off x="5915659" y="3387090"/>
            <a:ext cx="13970" cy="34290"/>
          </a:xfrm>
          <a:custGeom>
            <a:avLst/>
            <a:gdLst/>
            <a:ahLst/>
            <a:cxnLst/>
            <a:rect l="l" t="t" r="r" b="b"/>
            <a:pathLst>
              <a:path w="13970" h="34289">
                <a:moveTo>
                  <a:pt x="12700" y="0"/>
                </a:moveTo>
                <a:lnTo>
                  <a:pt x="0" y="0"/>
                </a:lnTo>
                <a:lnTo>
                  <a:pt x="2539" y="34289"/>
                </a:lnTo>
                <a:lnTo>
                  <a:pt x="7619" y="34289"/>
                </a:lnTo>
                <a:lnTo>
                  <a:pt x="13969" y="3302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6" name="bk object 5416"/>
          <p:cNvSpPr/>
          <p:nvPr/>
        </p:nvSpPr>
        <p:spPr>
          <a:xfrm>
            <a:off x="5922009" y="338582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7" name="bk object 5417"/>
          <p:cNvSpPr/>
          <p:nvPr/>
        </p:nvSpPr>
        <p:spPr>
          <a:xfrm>
            <a:off x="5911850" y="3347720"/>
            <a:ext cx="16510" cy="39370"/>
          </a:xfrm>
          <a:custGeom>
            <a:avLst/>
            <a:gdLst/>
            <a:ahLst/>
            <a:cxnLst/>
            <a:rect l="l" t="t" r="r" b="b"/>
            <a:pathLst>
              <a:path w="16510" h="39370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3810" y="39369"/>
                </a:lnTo>
                <a:lnTo>
                  <a:pt x="10160" y="39369"/>
                </a:lnTo>
                <a:lnTo>
                  <a:pt x="16510" y="3810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8" name="bk object 5418"/>
          <p:cNvSpPr/>
          <p:nvPr/>
        </p:nvSpPr>
        <p:spPr>
          <a:xfrm>
            <a:off x="5911850" y="33489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9" name="bk object 5419"/>
          <p:cNvSpPr/>
          <p:nvPr/>
        </p:nvSpPr>
        <p:spPr>
          <a:xfrm>
            <a:off x="5910579" y="33337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0" y="0"/>
                </a:moveTo>
                <a:lnTo>
                  <a:pt x="6350" y="0"/>
                </a:lnTo>
                <a:lnTo>
                  <a:pt x="0" y="1270"/>
                </a:lnTo>
                <a:lnTo>
                  <a:pt x="1270" y="15239"/>
                </a:lnTo>
                <a:lnTo>
                  <a:pt x="7620" y="15239"/>
                </a:lnTo>
                <a:lnTo>
                  <a:pt x="13970" y="1397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0" name="bk object 5420"/>
          <p:cNvSpPr/>
          <p:nvPr/>
        </p:nvSpPr>
        <p:spPr>
          <a:xfrm>
            <a:off x="5910579" y="333375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1" name="bk object 5421"/>
          <p:cNvSpPr/>
          <p:nvPr/>
        </p:nvSpPr>
        <p:spPr>
          <a:xfrm>
            <a:off x="5910579" y="332994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810"/>
                </a:moveTo>
                <a:lnTo>
                  <a:pt x="0" y="0"/>
                </a:lnTo>
                <a:lnTo>
                  <a:pt x="12700" y="0"/>
                </a:lnTo>
                <a:lnTo>
                  <a:pt x="12700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2" name="bk object 5422"/>
          <p:cNvSpPr/>
          <p:nvPr/>
        </p:nvSpPr>
        <p:spPr>
          <a:xfrm>
            <a:off x="5910579" y="332994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6350" y="0"/>
                </a:lnTo>
                <a:lnTo>
                  <a:pt x="12700" y="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3" name="bk object 5423"/>
          <p:cNvSpPr/>
          <p:nvPr/>
        </p:nvSpPr>
        <p:spPr>
          <a:xfrm>
            <a:off x="5916929" y="332612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3810" y="0"/>
                </a:moveTo>
                <a:lnTo>
                  <a:pt x="0" y="3810"/>
                </a:lnTo>
                <a:lnTo>
                  <a:pt x="6350" y="3810"/>
                </a:lnTo>
                <a:lnTo>
                  <a:pt x="635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4" name="bk object 5424"/>
          <p:cNvSpPr/>
          <p:nvPr/>
        </p:nvSpPr>
        <p:spPr>
          <a:xfrm>
            <a:off x="5911850" y="33248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0" y="8889"/>
                </a:lnTo>
                <a:lnTo>
                  <a:pt x="5079" y="507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5" name="bk object 5425"/>
          <p:cNvSpPr/>
          <p:nvPr/>
        </p:nvSpPr>
        <p:spPr>
          <a:xfrm>
            <a:off x="5906770" y="33248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79" y="0"/>
                </a:moveTo>
                <a:lnTo>
                  <a:pt x="0" y="5079"/>
                </a:lnTo>
                <a:lnTo>
                  <a:pt x="5079" y="8889"/>
                </a:lnTo>
                <a:lnTo>
                  <a:pt x="888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6" name="bk object 5426"/>
          <p:cNvSpPr/>
          <p:nvPr/>
        </p:nvSpPr>
        <p:spPr>
          <a:xfrm>
            <a:off x="6630669" y="2438400"/>
            <a:ext cx="996950" cy="1040130"/>
          </a:xfrm>
          <a:custGeom>
            <a:avLst/>
            <a:gdLst/>
            <a:ahLst/>
            <a:cxnLst/>
            <a:rect l="l" t="t" r="r" b="b"/>
            <a:pathLst>
              <a:path w="996950" h="1040129">
                <a:moveTo>
                  <a:pt x="754379" y="1270"/>
                </a:moveTo>
                <a:lnTo>
                  <a:pt x="727709" y="1270"/>
                </a:lnTo>
                <a:lnTo>
                  <a:pt x="727709" y="2539"/>
                </a:lnTo>
                <a:lnTo>
                  <a:pt x="754379" y="2539"/>
                </a:lnTo>
                <a:lnTo>
                  <a:pt x="754379" y="1270"/>
                </a:lnTo>
                <a:close/>
              </a:path>
              <a:path w="996950" h="1040129">
                <a:moveTo>
                  <a:pt x="751840" y="0"/>
                </a:moveTo>
                <a:lnTo>
                  <a:pt x="730250" y="0"/>
                </a:lnTo>
                <a:lnTo>
                  <a:pt x="730250" y="1270"/>
                </a:lnTo>
                <a:lnTo>
                  <a:pt x="751840" y="1270"/>
                </a:lnTo>
                <a:lnTo>
                  <a:pt x="751840" y="0"/>
                </a:lnTo>
                <a:close/>
              </a:path>
              <a:path w="996950" h="1040129">
                <a:moveTo>
                  <a:pt x="861059" y="1038859"/>
                </a:moveTo>
                <a:lnTo>
                  <a:pt x="791209" y="1038859"/>
                </a:lnTo>
                <a:lnTo>
                  <a:pt x="791209" y="1040129"/>
                </a:lnTo>
                <a:lnTo>
                  <a:pt x="861059" y="1040129"/>
                </a:lnTo>
                <a:lnTo>
                  <a:pt x="861059" y="1038859"/>
                </a:lnTo>
                <a:close/>
              </a:path>
              <a:path w="996950" h="1040129">
                <a:moveTo>
                  <a:pt x="781050" y="1037589"/>
                </a:moveTo>
                <a:lnTo>
                  <a:pt x="778509" y="1037589"/>
                </a:lnTo>
                <a:lnTo>
                  <a:pt x="778509" y="1038859"/>
                </a:lnTo>
                <a:lnTo>
                  <a:pt x="781050" y="1038859"/>
                </a:lnTo>
                <a:lnTo>
                  <a:pt x="781050" y="1037589"/>
                </a:lnTo>
                <a:close/>
              </a:path>
              <a:path w="996950" h="1040129">
                <a:moveTo>
                  <a:pt x="872489" y="1037589"/>
                </a:moveTo>
                <a:lnTo>
                  <a:pt x="867409" y="1037589"/>
                </a:lnTo>
                <a:lnTo>
                  <a:pt x="867409" y="1038859"/>
                </a:lnTo>
                <a:lnTo>
                  <a:pt x="872489" y="1038859"/>
                </a:lnTo>
                <a:lnTo>
                  <a:pt x="872489" y="1037589"/>
                </a:lnTo>
                <a:close/>
              </a:path>
              <a:path w="996950" h="1040129">
                <a:moveTo>
                  <a:pt x="995679" y="905509"/>
                </a:moveTo>
                <a:lnTo>
                  <a:pt x="993139" y="905509"/>
                </a:lnTo>
                <a:lnTo>
                  <a:pt x="993139" y="910589"/>
                </a:lnTo>
                <a:lnTo>
                  <a:pt x="994410" y="910589"/>
                </a:lnTo>
                <a:lnTo>
                  <a:pt x="994409" y="906779"/>
                </a:lnTo>
                <a:lnTo>
                  <a:pt x="995679" y="906779"/>
                </a:lnTo>
                <a:lnTo>
                  <a:pt x="995679" y="905509"/>
                </a:lnTo>
                <a:close/>
              </a:path>
              <a:path w="996950" h="1040129">
                <a:moveTo>
                  <a:pt x="996950" y="899159"/>
                </a:moveTo>
                <a:lnTo>
                  <a:pt x="993139" y="899159"/>
                </a:lnTo>
                <a:lnTo>
                  <a:pt x="993139" y="904239"/>
                </a:lnTo>
                <a:lnTo>
                  <a:pt x="995679" y="904239"/>
                </a:lnTo>
                <a:lnTo>
                  <a:pt x="995679" y="900429"/>
                </a:lnTo>
                <a:lnTo>
                  <a:pt x="996950" y="900429"/>
                </a:lnTo>
                <a:lnTo>
                  <a:pt x="996950" y="899159"/>
                </a:lnTo>
                <a:close/>
              </a:path>
              <a:path w="996950" h="1040129">
                <a:moveTo>
                  <a:pt x="996950" y="892809"/>
                </a:moveTo>
                <a:lnTo>
                  <a:pt x="993139" y="892809"/>
                </a:lnTo>
                <a:lnTo>
                  <a:pt x="993139" y="897889"/>
                </a:lnTo>
                <a:lnTo>
                  <a:pt x="996950" y="897889"/>
                </a:lnTo>
                <a:lnTo>
                  <a:pt x="996950" y="892809"/>
                </a:lnTo>
                <a:close/>
              </a:path>
              <a:path w="996950" h="1040129">
                <a:moveTo>
                  <a:pt x="996950" y="886459"/>
                </a:moveTo>
                <a:lnTo>
                  <a:pt x="993139" y="886459"/>
                </a:lnTo>
                <a:lnTo>
                  <a:pt x="993139" y="891539"/>
                </a:lnTo>
                <a:lnTo>
                  <a:pt x="996950" y="891539"/>
                </a:lnTo>
                <a:lnTo>
                  <a:pt x="996950" y="886459"/>
                </a:lnTo>
                <a:close/>
              </a:path>
              <a:path w="996950" h="1040129">
                <a:moveTo>
                  <a:pt x="996950" y="880109"/>
                </a:moveTo>
                <a:lnTo>
                  <a:pt x="993139" y="880109"/>
                </a:lnTo>
                <a:lnTo>
                  <a:pt x="993139" y="885189"/>
                </a:lnTo>
                <a:lnTo>
                  <a:pt x="996950" y="885189"/>
                </a:lnTo>
                <a:lnTo>
                  <a:pt x="996950" y="880109"/>
                </a:lnTo>
                <a:close/>
              </a:path>
              <a:path w="996950" h="1040129">
                <a:moveTo>
                  <a:pt x="996950" y="873759"/>
                </a:moveTo>
                <a:lnTo>
                  <a:pt x="993139" y="873759"/>
                </a:lnTo>
                <a:lnTo>
                  <a:pt x="993139" y="878839"/>
                </a:lnTo>
                <a:lnTo>
                  <a:pt x="996950" y="878839"/>
                </a:lnTo>
                <a:lnTo>
                  <a:pt x="996950" y="873759"/>
                </a:lnTo>
                <a:close/>
              </a:path>
              <a:path w="996950" h="1040129">
                <a:moveTo>
                  <a:pt x="996950" y="867409"/>
                </a:moveTo>
                <a:lnTo>
                  <a:pt x="993139" y="867409"/>
                </a:lnTo>
                <a:lnTo>
                  <a:pt x="993139" y="872489"/>
                </a:lnTo>
                <a:lnTo>
                  <a:pt x="996950" y="872489"/>
                </a:lnTo>
                <a:lnTo>
                  <a:pt x="996950" y="867409"/>
                </a:lnTo>
                <a:close/>
              </a:path>
              <a:path w="996950" h="1040129">
                <a:moveTo>
                  <a:pt x="996950" y="861059"/>
                </a:moveTo>
                <a:lnTo>
                  <a:pt x="993139" y="861059"/>
                </a:lnTo>
                <a:lnTo>
                  <a:pt x="993139" y="866139"/>
                </a:lnTo>
                <a:lnTo>
                  <a:pt x="996950" y="866139"/>
                </a:lnTo>
                <a:lnTo>
                  <a:pt x="996950" y="861059"/>
                </a:lnTo>
                <a:close/>
              </a:path>
              <a:path w="996950" h="1040129">
                <a:moveTo>
                  <a:pt x="996950" y="854709"/>
                </a:moveTo>
                <a:lnTo>
                  <a:pt x="993139" y="854709"/>
                </a:lnTo>
                <a:lnTo>
                  <a:pt x="993139" y="859789"/>
                </a:lnTo>
                <a:lnTo>
                  <a:pt x="996950" y="859789"/>
                </a:lnTo>
                <a:lnTo>
                  <a:pt x="996950" y="854709"/>
                </a:lnTo>
                <a:close/>
              </a:path>
              <a:path w="996950" h="1040129">
                <a:moveTo>
                  <a:pt x="995679" y="847089"/>
                </a:moveTo>
                <a:lnTo>
                  <a:pt x="994409" y="847089"/>
                </a:lnTo>
                <a:lnTo>
                  <a:pt x="994409" y="848359"/>
                </a:lnTo>
                <a:lnTo>
                  <a:pt x="993139" y="848359"/>
                </a:lnTo>
                <a:lnTo>
                  <a:pt x="993139" y="853439"/>
                </a:lnTo>
                <a:lnTo>
                  <a:pt x="996950" y="853439"/>
                </a:lnTo>
                <a:lnTo>
                  <a:pt x="996950" y="852169"/>
                </a:lnTo>
                <a:lnTo>
                  <a:pt x="995679" y="852169"/>
                </a:lnTo>
                <a:lnTo>
                  <a:pt x="995679" y="847089"/>
                </a:lnTo>
                <a:close/>
              </a:path>
              <a:path w="996950" h="1040129">
                <a:moveTo>
                  <a:pt x="994410" y="842009"/>
                </a:moveTo>
                <a:lnTo>
                  <a:pt x="993139" y="842009"/>
                </a:lnTo>
                <a:lnTo>
                  <a:pt x="993139" y="847089"/>
                </a:lnTo>
                <a:lnTo>
                  <a:pt x="994409" y="847089"/>
                </a:lnTo>
                <a:lnTo>
                  <a:pt x="994410" y="842009"/>
                </a:lnTo>
                <a:close/>
              </a:path>
              <a:path w="996950" h="1040129">
                <a:moveTo>
                  <a:pt x="994409" y="839469"/>
                </a:moveTo>
                <a:lnTo>
                  <a:pt x="993139" y="839469"/>
                </a:lnTo>
                <a:lnTo>
                  <a:pt x="993139" y="840739"/>
                </a:lnTo>
                <a:lnTo>
                  <a:pt x="994410" y="840739"/>
                </a:lnTo>
                <a:lnTo>
                  <a:pt x="994409" y="839469"/>
                </a:lnTo>
                <a:close/>
              </a:path>
              <a:path w="996950" h="1040129">
                <a:moveTo>
                  <a:pt x="2539" y="632459"/>
                </a:moveTo>
                <a:lnTo>
                  <a:pt x="1270" y="632459"/>
                </a:lnTo>
                <a:lnTo>
                  <a:pt x="1270" y="638809"/>
                </a:lnTo>
                <a:lnTo>
                  <a:pt x="2539" y="638809"/>
                </a:lnTo>
                <a:lnTo>
                  <a:pt x="2539" y="632459"/>
                </a:lnTo>
                <a:close/>
              </a:path>
              <a:path w="996950" h="1040129">
                <a:moveTo>
                  <a:pt x="2539" y="626109"/>
                </a:moveTo>
                <a:lnTo>
                  <a:pt x="1270" y="626109"/>
                </a:lnTo>
                <a:lnTo>
                  <a:pt x="1270" y="631189"/>
                </a:lnTo>
                <a:lnTo>
                  <a:pt x="2539" y="631189"/>
                </a:lnTo>
                <a:lnTo>
                  <a:pt x="2539" y="626109"/>
                </a:lnTo>
                <a:close/>
              </a:path>
              <a:path w="996950" h="1040129">
                <a:moveTo>
                  <a:pt x="2539" y="619759"/>
                </a:moveTo>
                <a:lnTo>
                  <a:pt x="1270" y="619759"/>
                </a:lnTo>
                <a:lnTo>
                  <a:pt x="1270" y="624839"/>
                </a:lnTo>
                <a:lnTo>
                  <a:pt x="2539" y="624839"/>
                </a:lnTo>
                <a:lnTo>
                  <a:pt x="2539" y="619759"/>
                </a:lnTo>
                <a:close/>
              </a:path>
              <a:path w="996950" h="1040129">
                <a:moveTo>
                  <a:pt x="2539" y="613409"/>
                </a:moveTo>
                <a:lnTo>
                  <a:pt x="0" y="613409"/>
                </a:lnTo>
                <a:lnTo>
                  <a:pt x="0" y="619759"/>
                </a:lnTo>
                <a:lnTo>
                  <a:pt x="1270" y="619759"/>
                </a:lnTo>
                <a:lnTo>
                  <a:pt x="1270" y="618489"/>
                </a:lnTo>
                <a:lnTo>
                  <a:pt x="2539" y="618489"/>
                </a:lnTo>
                <a:lnTo>
                  <a:pt x="2539" y="613409"/>
                </a:lnTo>
                <a:close/>
              </a:path>
              <a:path w="996950" h="1040129">
                <a:moveTo>
                  <a:pt x="2539" y="607059"/>
                </a:moveTo>
                <a:lnTo>
                  <a:pt x="0" y="607059"/>
                </a:lnTo>
                <a:lnTo>
                  <a:pt x="0" y="612139"/>
                </a:lnTo>
                <a:lnTo>
                  <a:pt x="2539" y="612139"/>
                </a:lnTo>
                <a:lnTo>
                  <a:pt x="2539" y="607059"/>
                </a:lnTo>
                <a:close/>
              </a:path>
              <a:path w="996950" h="1040129">
                <a:moveTo>
                  <a:pt x="2539" y="600709"/>
                </a:moveTo>
                <a:lnTo>
                  <a:pt x="0" y="600709"/>
                </a:lnTo>
                <a:lnTo>
                  <a:pt x="0" y="605789"/>
                </a:lnTo>
                <a:lnTo>
                  <a:pt x="2539" y="605789"/>
                </a:lnTo>
                <a:lnTo>
                  <a:pt x="2539" y="600709"/>
                </a:lnTo>
                <a:close/>
              </a:path>
              <a:path w="996950" h="1040129">
                <a:moveTo>
                  <a:pt x="2539" y="594359"/>
                </a:moveTo>
                <a:lnTo>
                  <a:pt x="0" y="594359"/>
                </a:lnTo>
                <a:lnTo>
                  <a:pt x="0" y="599439"/>
                </a:lnTo>
                <a:lnTo>
                  <a:pt x="2539" y="599439"/>
                </a:lnTo>
                <a:lnTo>
                  <a:pt x="2539" y="594359"/>
                </a:lnTo>
                <a:close/>
              </a:path>
              <a:path w="996950" h="1040129">
                <a:moveTo>
                  <a:pt x="2539" y="588009"/>
                </a:moveTo>
                <a:lnTo>
                  <a:pt x="0" y="588009"/>
                </a:lnTo>
                <a:lnTo>
                  <a:pt x="0" y="593089"/>
                </a:lnTo>
                <a:lnTo>
                  <a:pt x="2539" y="593089"/>
                </a:lnTo>
                <a:lnTo>
                  <a:pt x="2539" y="588009"/>
                </a:lnTo>
                <a:close/>
              </a:path>
              <a:path w="996950" h="1040129">
                <a:moveTo>
                  <a:pt x="2539" y="581659"/>
                </a:moveTo>
                <a:lnTo>
                  <a:pt x="0" y="581659"/>
                </a:lnTo>
                <a:lnTo>
                  <a:pt x="0" y="586739"/>
                </a:lnTo>
                <a:lnTo>
                  <a:pt x="2539" y="586739"/>
                </a:lnTo>
                <a:lnTo>
                  <a:pt x="2539" y="581659"/>
                </a:lnTo>
                <a:close/>
              </a:path>
              <a:path w="996950" h="1040129">
                <a:moveTo>
                  <a:pt x="2539" y="575309"/>
                </a:moveTo>
                <a:lnTo>
                  <a:pt x="0" y="575309"/>
                </a:lnTo>
                <a:lnTo>
                  <a:pt x="0" y="580389"/>
                </a:lnTo>
                <a:lnTo>
                  <a:pt x="2539" y="580389"/>
                </a:lnTo>
                <a:lnTo>
                  <a:pt x="2539" y="575309"/>
                </a:lnTo>
                <a:close/>
              </a:path>
              <a:path w="996950" h="1040129">
                <a:moveTo>
                  <a:pt x="2539" y="568959"/>
                </a:moveTo>
                <a:lnTo>
                  <a:pt x="1270" y="568959"/>
                </a:lnTo>
                <a:lnTo>
                  <a:pt x="1270" y="570229"/>
                </a:lnTo>
                <a:lnTo>
                  <a:pt x="0" y="570229"/>
                </a:lnTo>
                <a:lnTo>
                  <a:pt x="0" y="574039"/>
                </a:lnTo>
                <a:lnTo>
                  <a:pt x="2539" y="574039"/>
                </a:lnTo>
                <a:lnTo>
                  <a:pt x="2539" y="568959"/>
                </a:lnTo>
                <a:close/>
              </a:path>
              <a:path w="996950" h="1040129">
                <a:moveTo>
                  <a:pt x="2539" y="563879"/>
                </a:moveTo>
                <a:lnTo>
                  <a:pt x="1270" y="563879"/>
                </a:lnTo>
                <a:lnTo>
                  <a:pt x="1270" y="567689"/>
                </a:lnTo>
                <a:lnTo>
                  <a:pt x="2539" y="567689"/>
                </a:lnTo>
                <a:lnTo>
                  <a:pt x="2539" y="563879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7" name="bk object 5427"/>
          <p:cNvSpPr/>
          <p:nvPr/>
        </p:nvSpPr>
        <p:spPr>
          <a:xfrm>
            <a:off x="6633209" y="2440939"/>
            <a:ext cx="990600" cy="1033780"/>
          </a:xfrm>
          <a:custGeom>
            <a:avLst/>
            <a:gdLst/>
            <a:ahLst/>
            <a:cxnLst/>
            <a:rect l="l" t="t" r="r" b="b"/>
            <a:pathLst>
              <a:path w="990600" h="1033779">
                <a:moveTo>
                  <a:pt x="763270" y="2539"/>
                </a:moveTo>
                <a:lnTo>
                  <a:pt x="716280" y="2539"/>
                </a:lnTo>
                <a:lnTo>
                  <a:pt x="716280" y="3810"/>
                </a:lnTo>
                <a:lnTo>
                  <a:pt x="763270" y="3810"/>
                </a:lnTo>
                <a:lnTo>
                  <a:pt x="763270" y="2539"/>
                </a:lnTo>
                <a:close/>
              </a:path>
              <a:path w="990600" h="1033779">
                <a:moveTo>
                  <a:pt x="760729" y="1270"/>
                </a:moveTo>
                <a:lnTo>
                  <a:pt x="717550" y="1270"/>
                </a:lnTo>
                <a:lnTo>
                  <a:pt x="717550" y="2539"/>
                </a:lnTo>
                <a:lnTo>
                  <a:pt x="760729" y="2539"/>
                </a:lnTo>
                <a:lnTo>
                  <a:pt x="760729" y="1270"/>
                </a:lnTo>
                <a:close/>
              </a:path>
              <a:path w="990600" h="1033779">
                <a:moveTo>
                  <a:pt x="758190" y="0"/>
                </a:moveTo>
                <a:lnTo>
                  <a:pt x="720090" y="0"/>
                </a:lnTo>
                <a:lnTo>
                  <a:pt x="720090" y="1270"/>
                </a:lnTo>
                <a:lnTo>
                  <a:pt x="758190" y="1270"/>
                </a:lnTo>
                <a:lnTo>
                  <a:pt x="758190" y="0"/>
                </a:lnTo>
                <a:close/>
              </a:path>
              <a:path w="990600" h="1033779">
                <a:moveTo>
                  <a:pt x="869950" y="1032510"/>
                </a:moveTo>
                <a:lnTo>
                  <a:pt x="775970" y="1032510"/>
                </a:lnTo>
                <a:lnTo>
                  <a:pt x="775970" y="1033780"/>
                </a:lnTo>
                <a:lnTo>
                  <a:pt x="869950" y="1033780"/>
                </a:lnTo>
                <a:lnTo>
                  <a:pt x="869950" y="1032510"/>
                </a:lnTo>
                <a:close/>
              </a:path>
              <a:path w="990600" h="1033779">
                <a:moveTo>
                  <a:pt x="873759" y="1031240"/>
                </a:moveTo>
                <a:lnTo>
                  <a:pt x="768350" y="1031240"/>
                </a:lnTo>
                <a:lnTo>
                  <a:pt x="768350" y="1032510"/>
                </a:lnTo>
                <a:lnTo>
                  <a:pt x="873759" y="1032510"/>
                </a:lnTo>
                <a:lnTo>
                  <a:pt x="873759" y="1031240"/>
                </a:lnTo>
                <a:close/>
              </a:path>
              <a:path w="990600" h="1033779">
                <a:moveTo>
                  <a:pt x="764540" y="1029970"/>
                </a:moveTo>
                <a:lnTo>
                  <a:pt x="756920" y="1029970"/>
                </a:lnTo>
                <a:lnTo>
                  <a:pt x="756920" y="1031240"/>
                </a:lnTo>
                <a:lnTo>
                  <a:pt x="764540" y="1031240"/>
                </a:lnTo>
                <a:lnTo>
                  <a:pt x="764540" y="1029970"/>
                </a:lnTo>
                <a:close/>
              </a:path>
              <a:path w="990600" h="1033779">
                <a:moveTo>
                  <a:pt x="881379" y="1029970"/>
                </a:moveTo>
                <a:lnTo>
                  <a:pt x="877570" y="1029970"/>
                </a:lnTo>
                <a:lnTo>
                  <a:pt x="877570" y="1031240"/>
                </a:lnTo>
                <a:lnTo>
                  <a:pt x="881379" y="1031240"/>
                </a:lnTo>
                <a:lnTo>
                  <a:pt x="881379" y="1029970"/>
                </a:lnTo>
                <a:close/>
              </a:path>
              <a:path w="990600" h="1033779">
                <a:moveTo>
                  <a:pt x="988060" y="923290"/>
                </a:moveTo>
                <a:lnTo>
                  <a:pt x="986790" y="923290"/>
                </a:lnTo>
                <a:lnTo>
                  <a:pt x="986790" y="924560"/>
                </a:lnTo>
                <a:lnTo>
                  <a:pt x="988060" y="924560"/>
                </a:lnTo>
                <a:lnTo>
                  <a:pt x="988060" y="923290"/>
                </a:lnTo>
                <a:close/>
              </a:path>
              <a:path w="990600" h="1033779">
                <a:moveTo>
                  <a:pt x="989330" y="920750"/>
                </a:moveTo>
                <a:lnTo>
                  <a:pt x="986790" y="920750"/>
                </a:lnTo>
                <a:lnTo>
                  <a:pt x="986790" y="922020"/>
                </a:lnTo>
                <a:lnTo>
                  <a:pt x="988060" y="922020"/>
                </a:lnTo>
                <a:lnTo>
                  <a:pt x="988060" y="923290"/>
                </a:lnTo>
                <a:lnTo>
                  <a:pt x="989330" y="923290"/>
                </a:lnTo>
                <a:lnTo>
                  <a:pt x="989330" y="920750"/>
                </a:lnTo>
                <a:close/>
              </a:path>
              <a:path w="990600" h="1033779">
                <a:moveTo>
                  <a:pt x="989330" y="916940"/>
                </a:moveTo>
                <a:lnTo>
                  <a:pt x="986790" y="916940"/>
                </a:lnTo>
                <a:lnTo>
                  <a:pt x="986790" y="919480"/>
                </a:lnTo>
                <a:lnTo>
                  <a:pt x="989330" y="919480"/>
                </a:lnTo>
                <a:lnTo>
                  <a:pt x="989330" y="916940"/>
                </a:lnTo>
                <a:close/>
              </a:path>
              <a:path w="990600" h="1033779">
                <a:moveTo>
                  <a:pt x="990600" y="914400"/>
                </a:moveTo>
                <a:lnTo>
                  <a:pt x="986790" y="914400"/>
                </a:lnTo>
                <a:lnTo>
                  <a:pt x="986790" y="915670"/>
                </a:lnTo>
                <a:lnTo>
                  <a:pt x="989330" y="915670"/>
                </a:lnTo>
                <a:lnTo>
                  <a:pt x="989330" y="916940"/>
                </a:lnTo>
                <a:lnTo>
                  <a:pt x="990600" y="916940"/>
                </a:lnTo>
                <a:lnTo>
                  <a:pt x="990600" y="914400"/>
                </a:lnTo>
                <a:close/>
              </a:path>
              <a:path w="990600" h="1033779">
                <a:moveTo>
                  <a:pt x="990600" y="910590"/>
                </a:moveTo>
                <a:lnTo>
                  <a:pt x="986790" y="910590"/>
                </a:lnTo>
                <a:lnTo>
                  <a:pt x="986790" y="913130"/>
                </a:lnTo>
                <a:lnTo>
                  <a:pt x="990600" y="913130"/>
                </a:lnTo>
                <a:lnTo>
                  <a:pt x="990600" y="910590"/>
                </a:lnTo>
                <a:close/>
              </a:path>
              <a:path w="990600" h="1033779">
                <a:moveTo>
                  <a:pt x="990600" y="908050"/>
                </a:moveTo>
                <a:lnTo>
                  <a:pt x="986790" y="908050"/>
                </a:lnTo>
                <a:lnTo>
                  <a:pt x="986790" y="909320"/>
                </a:lnTo>
                <a:lnTo>
                  <a:pt x="990600" y="909320"/>
                </a:lnTo>
                <a:lnTo>
                  <a:pt x="990600" y="908050"/>
                </a:lnTo>
                <a:close/>
              </a:path>
              <a:path w="990600" h="1033779">
                <a:moveTo>
                  <a:pt x="990600" y="904240"/>
                </a:moveTo>
                <a:lnTo>
                  <a:pt x="986790" y="904240"/>
                </a:lnTo>
                <a:lnTo>
                  <a:pt x="986790" y="906780"/>
                </a:lnTo>
                <a:lnTo>
                  <a:pt x="990600" y="906780"/>
                </a:lnTo>
                <a:lnTo>
                  <a:pt x="990600" y="904240"/>
                </a:lnTo>
                <a:close/>
              </a:path>
              <a:path w="990600" h="1033779">
                <a:moveTo>
                  <a:pt x="990600" y="901700"/>
                </a:moveTo>
                <a:lnTo>
                  <a:pt x="986790" y="901700"/>
                </a:lnTo>
                <a:lnTo>
                  <a:pt x="986790" y="902970"/>
                </a:lnTo>
                <a:lnTo>
                  <a:pt x="990600" y="902970"/>
                </a:lnTo>
                <a:lnTo>
                  <a:pt x="990600" y="901700"/>
                </a:lnTo>
                <a:close/>
              </a:path>
              <a:path w="990600" h="1033779">
                <a:moveTo>
                  <a:pt x="990600" y="897890"/>
                </a:moveTo>
                <a:lnTo>
                  <a:pt x="986790" y="897890"/>
                </a:lnTo>
                <a:lnTo>
                  <a:pt x="986790" y="900430"/>
                </a:lnTo>
                <a:lnTo>
                  <a:pt x="990600" y="900430"/>
                </a:lnTo>
                <a:lnTo>
                  <a:pt x="990600" y="897890"/>
                </a:lnTo>
                <a:close/>
              </a:path>
              <a:path w="990600" h="1033779">
                <a:moveTo>
                  <a:pt x="990600" y="895350"/>
                </a:moveTo>
                <a:lnTo>
                  <a:pt x="986790" y="895350"/>
                </a:lnTo>
                <a:lnTo>
                  <a:pt x="986790" y="896620"/>
                </a:lnTo>
                <a:lnTo>
                  <a:pt x="990600" y="896620"/>
                </a:lnTo>
                <a:lnTo>
                  <a:pt x="990600" y="895350"/>
                </a:lnTo>
                <a:close/>
              </a:path>
              <a:path w="990600" h="1033779">
                <a:moveTo>
                  <a:pt x="990600" y="891540"/>
                </a:moveTo>
                <a:lnTo>
                  <a:pt x="986790" y="891540"/>
                </a:lnTo>
                <a:lnTo>
                  <a:pt x="986790" y="894080"/>
                </a:lnTo>
                <a:lnTo>
                  <a:pt x="990600" y="894080"/>
                </a:lnTo>
                <a:lnTo>
                  <a:pt x="990600" y="891540"/>
                </a:lnTo>
                <a:close/>
              </a:path>
              <a:path w="990600" h="1033779">
                <a:moveTo>
                  <a:pt x="990600" y="889000"/>
                </a:moveTo>
                <a:lnTo>
                  <a:pt x="986790" y="889000"/>
                </a:lnTo>
                <a:lnTo>
                  <a:pt x="986790" y="890270"/>
                </a:lnTo>
                <a:lnTo>
                  <a:pt x="990600" y="890270"/>
                </a:lnTo>
                <a:lnTo>
                  <a:pt x="990600" y="889000"/>
                </a:lnTo>
                <a:close/>
              </a:path>
              <a:path w="990600" h="1033779">
                <a:moveTo>
                  <a:pt x="990600" y="885190"/>
                </a:moveTo>
                <a:lnTo>
                  <a:pt x="986790" y="885190"/>
                </a:lnTo>
                <a:lnTo>
                  <a:pt x="986790" y="887730"/>
                </a:lnTo>
                <a:lnTo>
                  <a:pt x="990600" y="887730"/>
                </a:lnTo>
                <a:lnTo>
                  <a:pt x="990600" y="885190"/>
                </a:lnTo>
                <a:close/>
              </a:path>
              <a:path w="990600" h="1033779">
                <a:moveTo>
                  <a:pt x="990600" y="882650"/>
                </a:moveTo>
                <a:lnTo>
                  <a:pt x="986790" y="882650"/>
                </a:lnTo>
                <a:lnTo>
                  <a:pt x="986790" y="883920"/>
                </a:lnTo>
                <a:lnTo>
                  <a:pt x="990600" y="883920"/>
                </a:lnTo>
                <a:lnTo>
                  <a:pt x="990600" y="882650"/>
                </a:lnTo>
                <a:close/>
              </a:path>
              <a:path w="990600" h="1033779">
                <a:moveTo>
                  <a:pt x="990600" y="878840"/>
                </a:moveTo>
                <a:lnTo>
                  <a:pt x="986790" y="878840"/>
                </a:lnTo>
                <a:lnTo>
                  <a:pt x="986790" y="881380"/>
                </a:lnTo>
                <a:lnTo>
                  <a:pt x="990600" y="881380"/>
                </a:lnTo>
                <a:lnTo>
                  <a:pt x="990600" y="878840"/>
                </a:lnTo>
                <a:close/>
              </a:path>
              <a:path w="990600" h="1033779">
                <a:moveTo>
                  <a:pt x="990600" y="876300"/>
                </a:moveTo>
                <a:lnTo>
                  <a:pt x="986790" y="876300"/>
                </a:lnTo>
                <a:lnTo>
                  <a:pt x="986790" y="877570"/>
                </a:lnTo>
                <a:lnTo>
                  <a:pt x="990600" y="877570"/>
                </a:lnTo>
                <a:lnTo>
                  <a:pt x="990600" y="876300"/>
                </a:lnTo>
                <a:close/>
              </a:path>
              <a:path w="990600" h="1033779">
                <a:moveTo>
                  <a:pt x="990600" y="872490"/>
                </a:moveTo>
                <a:lnTo>
                  <a:pt x="986790" y="872490"/>
                </a:lnTo>
                <a:lnTo>
                  <a:pt x="986790" y="875030"/>
                </a:lnTo>
                <a:lnTo>
                  <a:pt x="990600" y="875030"/>
                </a:lnTo>
                <a:lnTo>
                  <a:pt x="990600" y="872490"/>
                </a:lnTo>
                <a:close/>
              </a:path>
              <a:path w="990600" h="1033779">
                <a:moveTo>
                  <a:pt x="990600" y="869950"/>
                </a:moveTo>
                <a:lnTo>
                  <a:pt x="986790" y="869950"/>
                </a:lnTo>
                <a:lnTo>
                  <a:pt x="986790" y="871220"/>
                </a:lnTo>
                <a:lnTo>
                  <a:pt x="990600" y="871220"/>
                </a:lnTo>
                <a:lnTo>
                  <a:pt x="990600" y="869950"/>
                </a:lnTo>
                <a:close/>
              </a:path>
              <a:path w="990600" h="1033779">
                <a:moveTo>
                  <a:pt x="990600" y="866140"/>
                </a:moveTo>
                <a:lnTo>
                  <a:pt x="986790" y="866140"/>
                </a:lnTo>
                <a:lnTo>
                  <a:pt x="986790" y="868680"/>
                </a:lnTo>
                <a:lnTo>
                  <a:pt x="990600" y="868680"/>
                </a:lnTo>
                <a:lnTo>
                  <a:pt x="990600" y="866140"/>
                </a:lnTo>
                <a:close/>
              </a:path>
              <a:path w="990600" h="1033779">
                <a:moveTo>
                  <a:pt x="990600" y="863600"/>
                </a:moveTo>
                <a:lnTo>
                  <a:pt x="986790" y="863600"/>
                </a:lnTo>
                <a:lnTo>
                  <a:pt x="986790" y="864870"/>
                </a:lnTo>
                <a:lnTo>
                  <a:pt x="990600" y="864870"/>
                </a:lnTo>
                <a:lnTo>
                  <a:pt x="990600" y="863600"/>
                </a:lnTo>
                <a:close/>
              </a:path>
              <a:path w="990600" h="1033779">
                <a:moveTo>
                  <a:pt x="990600" y="859790"/>
                </a:moveTo>
                <a:lnTo>
                  <a:pt x="986790" y="859790"/>
                </a:lnTo>
                <a:lnTo>
                  <a:pt x="986790" y="862330"/>
                </a:lnTo>
                <a:lnTo>
                  <a:pt x="990600" y="862330"/>
                </a:lnTo>
                <a:lnTo>
                  <a:pt x="990600" y="859790"/>
                </a:lnTo>
                <a:close/>
              </a:path>
              <a:path w="990600" h="1033779">
                <a:moveTo>
                  <a:pt x="990600" y="857250"/>
                </a:moveTo>
                <a:lnTo>
                  <a:pt x="986790" y="857250"/>
                </a:lnTo>
                <a:lnTo>
                  <a:pt x="986790" y="858520"/>
                </a:lnTo>
                <a:lnTo>
                  <a:pt x="990600" y="858520"/>
                </a:lnTo>
                <a:lnTo>
                  <a:pt x="990600" y="857250"/>
                </a:lnTo>
                <a:close/>
              </a:path>
              <a:path w="990600" h="1033779">
                <a:moveTo>
                  <a:pt x="990600" y="853440"/>
                </a:moveTo>
                <a:lnTo>
                  <a:pt x="986790" y="853440"/>
                </a:lnTo>
                <a:lnTo>
                  <a:pt x="986790" y="855980"/>
                </a:lnTo>
                <a:lnTo>
                  <a:pt x="990600" y="855980"/>
                </a:lnTo>
                <a:lnTo>
                  <a:pt x="990600" y="853440"/>
                </a:lnTo>
                <a:close/>
              </a:path>
              <a:path w="990600" h="1033779">
                <a:moveTo>
                  <a:pt x="990600" y="850900"/>
                </a:moveTo>
                <a:lnTo>
                  <a:pt x="986790" y="850900"/>
                </a:lnTo>
                <a:lnTo>
                  <a:pt x="986790" y="852170"/>
                </a:lnTo>
                <a:lnTo>
                  <a:pt x="990600" y="852170"/>
                </a:lnTo>
                <a:lnTo>
                  <a:pt x="990600" y="850900"/>
                </a:lnTo>
                <a:close/>
              </a:path>
              <a:path w="990600" h="1033779">
                <a:moveTo>
                  <a:pt x="990600" y="847090"/>
                </a:moveTo>
                <a:lnTo>
                  <a:pt x="986790" y="847090"/>
                </a:lnTo>
                <a:lnTo>
                  <a:pt x="986790" y="849630"/>
                </a:lnTo>
                <a:lnTo>
                  <a:pt x="990600" y="849630"/>
                </a:lnTo>
                <a:lnTo>
                  <a:pt x="990600" y="847090"/>
                </a:lnTo>
                <a:close/>
              </a:path>
              <a:path w="990600" h="1033779">
                <a:moveTo>
                  <a:pt x="990600" y="844550"/>
                </a:moveTo>
                <a:lnTo>
                  <a:pt x="986790" y="844550"/>
                </a:lnTo>
                <a:lnTo>
                  <a:pt x="986790" y="845820"/>
                </a:lnTo>
                <a:lnTo>
                  <a:pt x="990600" y="845820"/>
                </a:lnTo>
                <a:lnTo>
                  <a:pt x="990600" y="844550"/>
                </a:lnTo>
                <a:close/>
              </a:path>
              <a:path w="990600" h="1033779">
                <a:moveTo>
                  <a:pt x="990600" y="840740"/>
                </a:moveTo>
                <a:lnTo>
                  <a:pt x="986790" y="840740"/>
                </a:lnTo>
                <a:lnTo>
                  <a:pt x="986790" y="843280"/>
                </a:lnTo>
                <a:lnTo>
                  <a:pt x="990600" y="843280"/>
                </a:lnTo>
                <a:lnTo>
                  <a:pt x="990600" y="840740"/>
                </a:lnTo>
                <a:close/>
              </a:path>
              <a:path w="990600" h="1033779">
                <a:moveTo>
                  <a:pt x="990600" y="838200"/>
                </a:moveTo>
                <a:lnTo>
                  <a:pt x="986790" y="838200"/>
                </a:lnTo>
                <a:lnTo>
                  <a:pt x="986790" y="839470"/>
                </a:lnTo>
                <a:lnTo>
                  <a:pt x="990600" y="839470"/>
                </a:lnTo>
                <a:lnTo>
                  <a:pt x="990600" y="838200"/>
                </a:lnTo>
                <a:close/>
              </a:path>
              <a:path w="990600" h="1033779">
                <a:moveTo>
                  <a:pt x="990600" y="834390"/>
                </a:moveTo>
                <a:lnTo>
                  <a:pt x="986790" y="834390"/>
                </a:lnTo>
                <a:lnTo>
                  <a:pt x="986790" y="836930"/>
                </a:lnTo>
                <a:lnTo>
                  <a:pt x="990600" y="836930"/>
                </a:lnTo>
                <a:lnTo>
                  <a:pt x="990600" y="834390"/>
                </a:lnTo>
                <a:close/>
              </a:path>
              <a:path w="990600" h="1033779">
                <a:moveTo>
                  <a:pt x="990600" y="831850"/>
                </a:moveTo>
                <a:lnTo>
                  <a:pt x="986790" y="831850"/>
                </a:lnTo>
                <a:lnTo>
                  <a:pt x="986790" y="833120"/>
                </a:lnTo>
                <a:lnTo>
                  <a:pt x="990600" y="833120"/>
                </a:lnTo>
                <a:lnTo>
                  <a:pt x="990600" y="831850"/>
                </a:lnTo>
                <a:close/>
              </a:path>
              <a:path w="990600" h="1033779">
                <a:moveTo>
                  <a:pt x="990600" y="828040"/>
                </a:moveTo>
                <a:lnTo>
                  <a:pt x="986790" y="828040"/>
                </a:lnTo>
                <a:lnTo>
                  <a:pt x="986790" y="830580"/>
                </a:lnTo>
                <a:lnTo>
                  <a:pt x="990600" y="830580"/>
                </a:lnTo>
                <a:lnTo>
                  <a:pt x="990600" y="828040"/>
                </a:lnTo>
                <a:close/>
              </a:path>
              <a:path w="990600" h="1033779">
                <a:moveTo>
                  <a:pt x="989330" y="825500"/>
                </a:moveTo>
                <a:lnTo>
                  <a:pt x="986790" y="825500"/>
                </a:lnTo>
                <a:lnTo>
                  <a:pt x="986790" y="826770"/>
                </a:lnTo>
                <a:lnTo>
                  <a:pt x="989330" y="826770"/>
                </a:lnTo>
                <a:lnTo>
                  <a:pt x="989330" y="825500"/>
                </a:lnTo>
                <a:close/>
              </a:path>
              <a:path w="990600" h="1033779">
                <a:moveTo>
                  <a:pt x="988060" y="821690"/>
                </a:moveTo>
                <a:lnTo>
                  <a:pt x="986790" y="821690"/>
                </a:lnTo>
                <a:lnTo>
                  <a:pt x="986790" y="824230"/>
                </a:lnTo>
                <a:lnTo>
                  <a:pt x="989330" y="824230"/>
                </a:lnTo>
                <a:lnTo>
                  <a:pt x="989330" y="822960"/>
                </a:lnTo>
                <a:lnTo>
                  <a:pt x="988060" y="822960"/>
                </a:lnTo>
                <a:lnTo>
                  <a:pt x="988060" y="821690"/>
                </a:lnTo>
                <a:close/>
              </a:path>
              <a:path w="990600" h="1033779">
                <a:moveTo>
                  <a:pt x="988060" y="817880"/>
                </a:moveTo>
                <a:lnTo>
                  <a:pt x="986790" y="817880"/>
                </a:lnTo>
                <a:lnTo>
                  <a:pt x="986790" y="820420"/>
                </a:lnTo>
                <a:lnTo>
                  <a:pt x="988060" y="820420"/>
                </a:lnTo>
                <a:lnTo>
                  <a:pt x="988060" y="817880"/>
                </a:lnTo>
                <a:close/>
              </a:path>
              <a:path w="990600" h="1033779">
                <a:moveTo>
                  <a:pt x="3810" y="654050"/>
                </a:moveTo>
                <a:lnTo>
                  <a:pt x="2540" y="654050"/>
                </a:lnTo>
                <a:lnTo>
                  <a:pt x="2540" y="655320"/>
                </a:lnTo>
                <a:lnTo>
                  <a:pt x="3810" y="655320"/>
                </a:lnTo>
                <a:lnTo>
                  <a:pt x="3810" y="654050"/>
                </a:lnTo>
                <a:close/>
              </a:path>
              <a:path w="990600" h="1033779">
                <a:moveTo>
                  <a:pt x="3810" y="650240"/>
                </a:moveTo>
                <a:lnTo>
                  <a:pt x="2540" y="650240"/>
                </a:lnTo>
                <a:lnTo>
                  <a:pt x="2540" y="652780"/>
                </a:lnTo>
                <a:lnTo>
                  <a:pt x="3810" y="652780"/>
                </a:lnTo>
                <a:lnTo>
                  <a:pt x="3810" y="650240"/>
                </a:lnTo>
                <a:close/>
              </a:path>
              <a:path w="990600" h="1033779">
                <a:moveTo>
                  <a:pt x="3810" y="647700"/>
                </a:moveTo>
                <a:lnTo>
                  <a:pt x="1270" y="647700"/>
                </a:lnTo>
                <a:lnTo>
                  <a:pt x="1270" y="650240"/>
                </a:lnTo>
                <a:lnTo>
                  <a:pt x="2540" y="650240"/>
                </a:lnTo>
                <a:lnTo>
                  <a:pt x="2540" y="648970"/>
                </a:lnTo>
                <a:lnTo>
                  <a:pt x="3810" y="648970"/>
                </a:lnTo>
                <a:lnTo>
                  <a:pt x="3810" y="647700"/>
                </a:lnTo>
                <a:close/>
              </a:path>
              <a:path w="990600" h="1033779">
                <a:moveTo>
                  <a:pt x="3810" y="643890"/>
                </a:moveTo>
                <a:lnTo>
                  <a:pt x="1270" y="643890"/>
                </a:lnTo>
                <a:lnTo>
                  <a:pt x="1270" y="646430"/>
                </a:lnTo>
                <a:lnTo>
                  <a:pt x="3810" y="646430"/>
                </a:lnTo>
                <a:lnTo>
                  <a:pt x="3810" y="643890"/>
                </a:lnTo>
                <a:close/>
              </a:path>
              <a:path w="990600" h="1033779">
                <a:moveTo>
                  <a:pt x="3810" y="641350"/>
                </a:moveTo>
                <a:lnTo>
                  <a:pt x="1270" y="641350"/>
                </a:lnTo>
                <a:lnTo>
                  <a:pt x="1270" y="642620"/>
                </a:lnTo>
                <a:lnTo>
                  <a:pt x="3810" y="642620"/>
                </a:lnTo>
                <a:lnTo>
                  <a:pt x="3810" y="641350"/>
                </a:lnTo>
                <a:close/>
              </a:path>
              <a:path w="990600" h="1033779">
                <a:moveTo>
                  <a:pt x="3810" y="637540"/>
                </a:moveTo>
                <a:lnTo>
                  <a:pt x="0" y="637540"/>
                </a:lnTo>
                <a:lnTo>
                  <a:pt x="0" y="640080"/>
                </a:lnTo>
                <a:lnTo>
                  <a:pt x="3810" y="640080"/>
                </a:lnTo>
                <a:lnTo>
                  <a:pt x="3810" y="637540"/>
                </a:lnTo>
                <a:close/>
              </a:path>
              <a:path w="990600" h="1033779">
                <a:moveTo>
                  <a:pt x="3810" y="635000"/>
                </a:moveTo>
                <a:lnTo>
                  <a:pt x="0" y="635000"/>
                </a:lnTo>
                <a:lnTo>
                  <a:pt x="0" y="636270"/>
                </a:lnTo>
                <a:lnTo>
                  <a:pt x="3810" y="636270"/>
                </a:lnTo>
                <a:lnTo>
                  <a:pt x="3810" y="635000"/>
                </a:lnTo>
                <a:close/>
              </a:path>
              <a:path w="990600" h="1033779">
                <a:moveTo>
                  <a:pt x="3810" y="631190"/>
                </a:moveTo>
                <a:lnTo>
                  <a:pt x="0" y="631190"/>
                </a:lnTo>
                <a:lnTo>
                  <a:pt x="0" y="633730"/>
                </a:lnTo>
                <a:lnTo>
                  <a:pt x="3810" y="633730"/>
                </a:lnTo>
                <a:lnTo>
                  <a:pt x="3810" y="631190"/>
                </a:lnTo>
                <a:close/>
              </a:path>
              <a:path w="990600" h="1033779">
                <a:moveTo>
                  <a:pt x="3810" y="628650"/>
                </a:moveTo>
                <a:lnTo>
                  <a:pt x="0" y="628650"/>
                </a:lnTo>
                <a:lnTo>
                  <a:pt x="0" y="629920"/>
                </a:lnTo>
                <a:lnTo>
                  <a:pt x="3810" y="629920"/>
                </a:lnTo>
                <a:lnTo>
                  <a:pt x="3810" y="628650"/>
                </a:lnTo>
                <a:close/>
              </a:path>
              <a:path w="990600" h="1033779">
                <a:moveTo>
                  <a:pt x="3810" y="624840"/>
                </a:moveTo>
                <a:lnTo>
                  <a:pt x="0" y="624840"/>
                </a:lnTo>
                <a:lnTo>
                  <a:pt x="0" y="627380"/>
                </a:lnTo>
                <a:lnTo>
                  <a:pt x="3810" y="627380"/>
                </a:lnTo>
                <a:lnTo>
                  <a:pt x="3810" y="624840"/>
                </a:lnTo>
                <a:close/>
              </a:path>
              <a:path w="990600" h="1033779">
                <a:moveTo>
                  <a:pt x="3810" y="622300"/>
                </a:moveTo>
                <a:lnTo>
                  <a:pt x="0" y="622300"/>
                </a:lnTo>
                <a:lnTo>
                  <a:pt x="0" y="623570"/>
                </a:lnTo>
                <a:lnTo>
                  <a:pt x="3810" y="623570"/>
                </a:lnTo>
                <a:lnTo>
                  <a:pt x="3810" y="622300"/>
                </a:lnTo>
                <a:close/>
              </a:path>
              <a:path w="990600" h="1033779">
                <a:moveTo>
                  <a:pt x="3810" y="618490"/>
                </a:moveTo>
                <a:lnTo>
                  <a:pt x="0" y="618490"/>
                </a:lnTo>
                <a:lnTo>
                  <a:pt x="0" y="621030"/>
                </a:lnTo>
                <a:lnTo>
                  <a:pt x="3810" y="621030"/>
                </a:lnTo>
                <a:lnTo>
                  <a:pt x="3810" y="618490"/>
                </a:lnTo>
                <a:close/>
              </a:path>
              <a:path w="990600" h="1033779">
                <a:moveTo>
                  <a:pt x="3810" y="615950"/>
                </a:moveTo>
                <a:lnTo>
                  <a:pt x="0" y="615950"/>
                </a:lnTo>
                <a:lnTo>
                  <a:pt x="0" y="617220"/>
                </a:lnTo>
                <a:lnTo>
                  <a:pt x="3810" y="617220"/>
                </a:lnTo>
                <a:lnTo>
                  <a:pt x="3810" y="615950"/>
                </a:lnTo>
                <a:close/>
              </a:path>
              <a:path w="990600" h="1033779">
                <a:moveTo>
                  <a:pt x="3810" y="612140"/>
                </a:moveTo>
                <a:lnTo>
                  <a:pt x="0" y="612140"/>
                </a:lnTo>
                <a:lnTo>
                  <a:pt x="0" y="614680"/>
                </a:lnTo>
                <a:lnTo>
                  <a:pt x="3810" y="614680"/>
                </a:lnTo>
                <a:lnTo>
                  <a:pt x="3810" y="612140"/>
                </a:lnTo>
                <a:close/>
              </a:path>
              <a:path w="990600" h="1033779">
                <a:moveTo>
                  <a:pt x="3810" y="609600"/>
                </a:moveTo>
                <a:lnTo>
                  <a:pt x="0" y="609600"/>
                </a:lnTo>
                <a:lnTo>
                  <a:pt x="0" y="610870"/>
                </a:lnTo>
                <a:lnTo>
                  <a:pt x="3810" y="610870"/>
                </a:lnTo>
                <a:lnTo>
                  <a:pt x="3810" y="609600"/>
                </a:lnTo>
                <a:close/>
              </a:path>
              <a:path w="990600" h="1033779">
                <a:moveTo>
                  <a:pt x="3810" y="605790"/>
                </a:moveTo>
                <a:lnTo>
                  <a:pt x="0" y="605790"/>
                </a:lnTo>
                <a:lnTo>
                  <a:pt x="0" y="608330"/>
                </a:lnTo>
                <a:lnTo>
                  <a:pt x="3810" y="608330"/>
                </a:lnTo>
                <a:lnTo>
                  <a:pt x="3810" y="605790"/>
                </a:lnTo>
                <a:close/>
              </a:path>
              <a:path w="990600" h="1033779">
                <a:moveTo>
                  <a:pt x="3810" y="603250"/>
                </a:moveTo>
                <a:lnTo>
                  <a:pt x="0" y="603250"/>
                </a:lnTo>
                <a:lnTo>
                  <a:pt x="0" y="604520"/>
                </a:lnTo>
                <a:lnTo>
                  <a:pt x="3810" y="604520"/>
                </a:lnTo>
                <a:lnTo>
                  <a:pt x="3810" y="603250"/>
                </a:lnTo>
                <a:close/>
              </a:path>
              <a:path w="990600" h="1033779">
                <a:moveTo>
                  <a:pt x="3810" y="599440"/>
                </a:moveTo>
                <a:lnTo>
                  <a:pt x="0" y="599440"/>
                </a:lnTo>
                <a:lnTo>
                  <a:pt x="0" y="601980"/>
                </a:lnTo>
                <a:lnTo>
                  <a:pt x="3810" y="601980"/>
                </a:lnTo>
                <a:lnTo>
                  <a:pt x="3810" y="599440"/>
                </a:lnTo>
                <a:close/>
              </a:path>
              <a:path w="990600" h="1033779">
                <a:moveTo>
                  <a:pt x="3810" y="596900"/>
                </a:moveTo>
                <a:lnTo>
                  <a:pt x="0" y="596900"/>
                </a:lnTo>
                <a:lnTo>
                  <a:pt x="0" y="598170"/>
                </a:lnTo>
                <a:lnTo>
                  <a:pt x="3810" y="598170"/>
                </a:lnTo>
                <a:lnTo>
                  <a:pt x="3810" y="596900"/>
                </a:lnTo>
                <a:close/>
              </a:path>
              <a:path w="990600" h="1033779">
                <a:moveTo>
                  <a:pt x="3810" y="593090"/>
                </a:moveTo>
                <a:lnTo>
                  <a:pt x="0" y="593090"/>
                </a:lnTo>
                <a:lnTo>
                  <a:pt x="0" y="595630"/>
                </a:lnTo>
                <a:lnTo>
                  <a:pt x="3810" y="595630"/>
                </a:lnTo>
                <a:lnTo>
                  <a:pt x="3810" y="593090"/>
                </a:lnTo>
                <a:close/>
              </a:path>
              <a:path w="990600" h="1033779">
                <a:moveTo>
                  <a:pt x="3810" y="590550"/>
                </a:moveTo>
                <a:lnTo>
                  <a:pt x="0" y="590550"/>
                </a:lnTo>
                <a:lnTo>
                  <a:pt x="0" y="591820"/>
                </a:lnTo>
                <a:lnTo>
                  <a:pt x="3810" y="591820"/>
                </a:lnTo>
                <a:lnTo>
                  <a:pt x="3810" y="590550"/>
                </a:lnTo>
                <a:close/>
              </a:path>
              <a:path w="990600" h="1033779">
                <a:moveTo>
                  <a:pt x="3810" y="586740"/>
                </a:moveTo>
                <a:lnTo>
                  <a:pt x="0" y="586740"/>
                </a:lnTo>
                <a:lnTo>
                  <a:pt x="0" y="589280"/>
                </a:lnTo>
                <a:lnTo>
                  <a:pt x="3810" y="589280"/>
                </a:lnTo>
                <a:lnTo>
                  <a:pt x="3810" y="586740"/>
                </a:lnTo>
                <a:close/>
              </a:path>
              <a:path w="990600" h="1033779">
                <a:moveTo>
                  <a:pt x="3810" y="584200"/>
                </a:moveTo>
                <a:lnTo>
                  <a:pt x="0" y="584200"/>
                </a:lnTo>
                <a:lnTo>
                  <a:pt x="0" y="585470"/>
                </a:lnTo>
                <a:lnTo>
                  <a:pt x="3810" y="585470"/>
                </a:lnTo>
                <a:lnTo>
                  <a:pt x="3810" y="584200"/>
                </a:lnTo>
                <a:close/>
              </a:path>
              <a:path w="990600" h="1033779">
                <a:moveTo>
                  <a:pt x="3810" y="580390"/>
                </a:moveTo>
                <a:lnTo>
                  <a:pt x="0" y="580390"/>
                </a:lnTo>
                <a:lnTo>
                  <a:pt x="0" y="582930"/>
                </a:lnTo>
                <a:lnTo>
                  <a:pt x="3810" y="582930"/>
                </a:lnTo>
                <a:lnTo>
                  <a:pt x="3810" y="580390"/>
                </a:lnTo>
                <a:close/>
              </a:path>
              <a:path w="990600" h="1033779">
                <a:moveTo>
                  <a:pt x="3810" y="577850"/>
                </a:moveTo>
                <a:lnTo>
                  <a:pt x="0" y="577850"/>
                </a:lnTo>
                <a:lnTo>
                  <a:pt x="0" y="579120"/>
                </a:lnTo>
                <a:lnTo>
                  <a:pt x="3810" y="579120"/>
                </a:lnTo>
                <a:lnTo>
                  <a:pt x="3810" y="577850"/>
                </a:lnTo>
                <a:close/>
              </a:path>
              <a:path w="990600" h="1033779">
                <a:moveTo>
                  <a:pt x="3810" y="574040"/>
                </a:moveTo>
                <a:lnTo>
                  <a:pt x="0" y="574040"/>
                </a:lnTo>
                <a:lnTo>
                  <a:pt x="0" y="576580"/>
                </a:lnTo>
                <a:lnTo>
                  <a:pt x="3810" y="576580"/>
                </a:lnTo>
                <a:lnTo>
                  <a:pt x="3810" y="574040"/>
                </a:lnTo>
                <a:close/>
              </a:path>
              <a:path w="990600" h="1033779">
                <a:moveTo>
                  <a:pt x="3810" y="571500"/>
                </a:moveTo>
                <a:lnTo>
                  <a:pt x="0" y="571500"/>
                </a:lnTo>
                <a:lnTo>
                  <a:pt x="0" y="572770"/>
                </a:lnTo>
                <a:lnTo>
                  <a:pt x="3810" y="572770"/>
                </a:lnTo>
                <a:lnTo>
                  <a:pt x="3810" y="571500"/>
                </a:lnTo>
                <a:close/>
              </a:path>
              <a:path w="990600" h="1033779">
                <a:moveTo>
                  <a:pt x="3810" y="567690"/>
                </a:moveTo>
                <a:lnTo>
                  <a:pt x="0" y="567690"/>
                </a:lnTo>
                <a:lnTo>
                  <a:pt x="0" y="570230"/>
                </a:lnTo>
                <a:lnTo>
                  <a:pt x="3810" y="570230"/>
                </a:lnTo>
                <a:lnTo>
                  <a:pt x="3810" y="567690"/>
                </a:lnTo>
                <a:close/>
              </a:path>
              <a:path w="990600" h="1033779">
                <a:moveTo>
                  <a:pt x="3810" y="565150"/>
                </a:moveTo>
                <a:lnTo>
                  <a:pt x="0" y="565150"/>
                </a:lnTo>
                <a:lnTo>
                  <a:pt x="0" y="566420"/>
                </a:lnTo>
                <a:lnTo>
                  <a:pt x="3810" y="566420"/>
                </a:lnTo>
                <a:lnTo>
                  <a:pt x="3810" y="565150"/>
                </a:lnTo>
                <a:close/>
              </a:path>
              <a:path w="990600" h="1033779">
                <a:moveTo>
                  <a:pt x="3810" y="561340"/>
                </a:moveTo>
                <a:lnTo>
                  <a:pt x="0" y="561340"/>
                </a:lnTo>
                <a:lnTo>
                  <a:pt x="0" y="563880"/>
                </a:lnTo>
                <a:lnTo>
                  <a:pt x="3810" y="563880"/>
                </a:lnTo>
                <a:lnTo>
                  <a:pt x="3810" y="561340"/>
                </a:lnTo>
                <a:close/>
              </a:path>
              <a:path w="990600" h="1033779">
                <a:moveTo>
                  <a:pt x="3810" y="558800"/>
                </a:moveTo>
                <a:lnTo>
                  <a:pt x="0" y="558800"/>
                </a:lnTo>
                <a:lnTo>
                  <a:pt x="0" y="560070"/>
                </a:lnTo>
                <a:lnTo>
                  <a:pt x="3810" y="560070"/>
                </a:lnTo>
                <a:lnTo>
                  <a:pt x="3810" y="558800"/>
                </a:lnTo>
                <a:close/>
              </a:path>
              <a:path w="990600" h="1033779">
                <a:moveTo>
                  <a:pt x="3810" y="537210"/>
                </a:moveTo>
                <a:lnTo>
                  <a:pt x="2540" y="537210"/>
                </a:lnTo>
                <a:lnTo>
                  <a:pt x="2540" y="542290"/>
                </a:lnTo>
                <a:lnTo>
                  <a:pt x="1270" y="542290"/>
                </a:lnTo>
                <a:lnTo>
                  <a:pt x="1270" y="552450"/>
                </a:lnTo>
                <a:lnTo>
                  <a:pt x="0" y="552450"/>
                </a:lnTo>
                <a:lnTo>
                  <a:pt x="0" y="557530"/>
                </a:lnTo>
                <a:lnTo>
                  <a:pt x="3810" y="557530"/>
                </a:lnTo>
                <a:lnTo>
                  <a:pt x="3810" y="537210"/>
                </a:lnTo>
                <a:close/>
              </a:path>
            </a:pathLst>
          </a:custGeom>
          <a:solidFill>
            <a:srgbClr val="FD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8" name="bk object 5428"/>
          <p:cNvSpPr/>
          <p:nvPr/>
        </p:nvSpPr>
        <p:spPr>
          <a:xfrm>
            <a:off x="6637019" y="2444750"/>
            <a:ext cx="982980" cy="1026160"/>
          </a:xfrm>
          <a:custGeom>
            <a:avLst/>
            <a:gdLst/>
            <a:ahLst/>
            <a:cxnLst/>
            <a:rect l="l" t="t" r="r" b="b"/>
            <a:pathLst>
              <a:path w="982979" h="1026160">
                <a:moveTo>
                  <a:pt x="767079" y="2539"/>
                </a:moveTo>
                <a:lnTo>
                  <a:pt x="707389" y="2539"/>
                </a:lnTo>
                <a:lnTo>
                  <a:pt x="707389" y="3810"/>
                </a:lnTo>
                <a:lnTo>
                  <a:pt x="767079" y="3810"/>
                </a:lnTo>
                <a:lnTo>
                  <a:pt x="767079" y="2539"/>
                </a:lnTo>
                <a:close/>
              </a:path>
              <a:path w="982979" h="1026160">
                <a:moveTo>
                  <a:pt x="765809" y="1270"/>
                </a:moveTo>
                <a:lnTo>
                  <a:pt x="708659" y="1270"/>
                </a:lnTo>
                <a:lnTo>
                  <a:pt x="708659" y="2539"/>
                </a:lnTo>
                <a:lnTo>
                  <a:pt x="765809" y="2539"/>
                </a:lnTo>
                <a:lnTo>
                  <a:pt x="765809" y="1270"/>
                </a:lnTo>
                <a:close/>
              </a:path>
              <a:path w="982979" h="1026160">
                <a:moveTo>
                  <a:pt x="763270" y="0"/>
                </a:moveTo>
                <a:lnTo>
                  <a:pt x="709929" y="0"/>
                </a:lnTo>
                <a:lnTo>
                  <a:pt x="709929" y="1270"/>
                </a:lnTo>
                <a:lnTo>
                  <a:pt x="763270" y="1270"/>
                </a:lnTo>
                <a:lnTo>
                  <a:pt x="763270" y="0"/>
                </a:lnTo>
                <a:close/>
              </a:path>
              <a:path w="982979" h="1026160">
                <a:moveTo>
                  <a:pt x="877569" y="1024889"/>
                </a:moveTo>
                <a:lnTo>
                  <a:pt x="753109" y="1024889"/>
                </a:lnTo>
                <a:lnTo>
                  <a:pt x="753109" y="1026160"/>
                </a:lnTo>
                <a:lnTo>
                  <a:pt x="877569" y="1026160"/>
                </a:lnTo>
                <a:lnTo>
                  <a:pt x="877569" y="1024889"/>
                </a:lnTo>
                <a:close/>
              </a:path>
              <a:path w="982979" h="1026160">
                <a:moveTo>
                  <a:pt x="885189" y="1022350"/>
                </a:moveTo>
                <a:lnTo>
                  <a:pt x="748029" y="1022350"/>
                </a:lnTo>
                <a:lnTo>
                  <a:pt x="748029" y="1024889"/>
                </a:lnTo>
                <a:lnTo>
                  <a:pt x="885189" y="1024889"/>
                </a:lnTo>
                <a:lnTo>
                  <a:pt x="885189" y="1022350"/>
                </a:lnTo>
                <a:close/>
              </a:path>
              <a:path w="982979" h="1026160">
                <a:moveTo>
                  <a:pt x="981709" y="925830"/>
                </a:moveTo>
                <a:lnTo>
                  <a:pt x="979170" y="925830"/>
                </a:lnTo>
                <a:lnTo>
                  <a:pt x="979170" y="929639"/>
                </a:lnTo>
                <a:lnTo>
                  <a:pt x="980440" y="929639"/>
                </a:lnTo>
                <a:lnTo>
                  <a:pt x="980439" y="927100"/>
                </a:lnTo>
                <a:lnTo>
                  <a:pt x="981709" y="927100"/>
                </a:lnTo>
                <a:lnTo>
                  <a:pt x="981709" y="925830"/>
                </a:lnTo>
                <a:close/>
              </a:path>
              <a:path w="982979" h="1026160">
                <a:moveTo>
                  <a:pt x="982979" y="919480"/>
                </a:moveTo>
                <a:lnTo>
                  <a:pt x="979170" y="919480"/>
                </a:lnTo>
                <a:lnTo>
                  <a:pt x="979170" y="924560"/>
                </a:lnTo>
                <a:lnTo>
                  <a:pt x="981709" y="924560"/>
                </a:lnTo>
                <a:lnTo>
                  <a:pt x="981709" y="925830"/>
                </a:lnTo>
                <a:lnTo>
                  <a:pt x="982979" y="925830"/>
                </a:lnTo>
                <a:lnTo>
                  <a:pt x="982979" y="919480"/>
                </a:lnTo>
                <a:close/>
              </a:path>
              <a:path w="982979" h="1026160">
                <a:moveTo>
                  <a:pt x="982979" y="913130"/>
                </a:moveTo>
                <a:lnTo>
                  <a:pt x="979170" y="913130"/>
                </a:lnTo>
                <a:lnTo>
                  <a:pt x="979170" y="918210"/>
                </a:lnTo>
                <a:lnTo>
                  <a:pt x="982979" y="918210"/>
                </a:lnTo>
                <a:lnTo>
                  <a:pt x="982979" y="913130"/>
                </a:lnTo>
                <a:close/>
              </a:path>
              <a:path w="982979" h="1026160">
                <a:moveTo>
                  <a:pt x="982979" y="906780"/>
                </a:moveTo>
                <a:lnTo>
                  <a:pt x="979170" y="906780"/>
                </a:lnTo>
                <a:lnTo>
                  <a:pt x="979170" y="911860"/>
                </a:lnTo>
                <a:lnTo>
                  <a:pt x="982979" y="911860"/>
                </a:lnTo>
                <a:lnTo>
                  <a:pt x="982979" y="906780"/>
                </a:lnTo>
                <a:close/>
              </a:path>
              <a:path w="982979" h="1026160">
                <a:moveTo>
                  <a:pt x="982979" y="900430"/>
                </a:moveTo>
                <a:lnTo>
                  <a:pt x="979170" y="900430"/>
                </a:lnTo>
                <a:lnTo>
                  <a:pt x="979170" y="905510"/>
                </a:lnTo>
                <a:lnTo>
                  <a:pt x="982979" y="905510"/>
                </a:lnTo>
                <a:lnTo>
                  <a:pt x="982979" y="900430"/>
                </a:lnTo>
                <a:close/>
              </a:path>
              <a:path w="982979" h="1026160">
                <a:moveTo>
                  <a:pt x="982979" y="894080"/>
                </a:moveTo>
                <a:lnTo>
                  <a:pt x="979170" y="894080"/>
                </a:lnTo>
                <a:lnTo>
                  <a:pt x="979170" y="899160"/>
                </a:lnTo>
                <a:lnTo>
                  <a:pt x="982979" y="899160"/>
                </a:lnTo>
                <a:lnTo>
                  <a:pt x="982979" y="894080"/>
                </a:lnTo>
                <a:close/>
              </a:path>
              <a:path w="982979" h="1026160">
                <a:moveTo>
                  <a:pt x="982979" y="887730"/>
                </a:moveTo>
                <a:lnTo>
                  <a:pt x="979170" y="887730"/>
                </a:lnTo>
                <a:lnTo>
                  <a:pt x="979170" y="892810"/>
                </a:lnTo>
                <a:lnTo>
                  <a:pt x="982979" y="892810"/>
                </a:lnTo>
                <a:lnTo>
                  <a:pt x="982979" y="887730"/>
                </a:lnTo>
                <a:close/>
              </a:path>
              <a:path w="982979" h="1026160">
                <a:moveTo>
                  <a:pt x="982979" y="881380"/>
                </a:moveTo>
                <a:lnTo>
                  <a:pt x="979170" y="881380"/>
                </a:lnTo>
                <a:lnTo>
                  <a:pt x="979170" y="886460"/>
                </a:lnTo>
                <a:lnTo>
                  <a:pt x="982979" y="886460"/>
                </a:lnTo>
                <a:lnTo>
                  <a:pt x="982979" y="881380"/>
                </a:lnTo>
                <a:close/>
              </a:path>
              <a:path w="982979" h="1026160">
                <a:moveTo>
                  <a:pt x="982979" y="875030"/>
                </a:moveTo>
                <a:lnTo>
                  <a:pt x="979170" y="875030"/>
                </a:lnTo>
                <a:lnTo>
                  <a:pt x="979170" y="880110"/>
                </a:lnTo>
                <a:lnTo>
                  <a:pt x="982979" y="880110"/>
                </a:lnTo>
                <a:lnTo>
                  <a:pt x="982979" y="875030"/>
                </a:lnTo>
                <a:close/>
              </a:path>
              <a:path w="982979" h="1026160">
                <a:moveTo>
                  <a:pt x="982979" y="868680"/>
                </a:moveTo>
                <a:lnTo>
                  <a:pt x="979170" y="868680"/>
                </a:lnTo>
                <a:lnTo>
                  <a:pt x="979170" y="873760"/>
                </a:lnTo>
                <a:lnTo>
                  <a:pt x="982979" y="873760"/>
                </a:lnTo>
                <a:lnTo>
                  <a:pt x="982979" y="868680"/>
                </a:lnTo>
                <a:close/>
              </a:path>
              <a:path w="982979" h="1026160">
                <a:moveTo>
                  <a:pt x="982979" y="862330"/>
                </a:moveTo>
                <a:lnTo>
                  <a:pt x="979170" y="862330"/>
                </a:lnTo>
                <a:lnTo>
                  <a:pt x="979170" y="867410"/>
                </a:lnTo>
                <a:lnTo>
                  <a:pt x="982979" y="867410"/>
                </a:lnTo>
                <a:lnTo>
                  <a:pt x="982979" y="862330"/>
                </a:lnTo>
                <a:close/>
              </a:path>
              <a:path w="982979" h="1026160">
                <a:moveTo>
                  <a:pt x="982979" y="855980"/>
                </a:moveTo>
                <a:lnTo>
                  <a:pt x="979170" y="855980"/>
                </a:lnTo>
                <a:lnTo>
                  <a:pt x="979170" y="861060"/>
                </a:lnTo>
                <a:lnTo>
                  <a:pt x="982979" y="861060"/>
                </a:lnTo>
                <a:lnTo>
                  <a:pt x="982979" y="855980"/>
                </a:lnTo>
                <a:close/>
              </a:path>
              <a:path w="982979" h="1026160">
                <a:moveTo>
                  <a:pt x="982979" y="849630"/>
                </a:moveTo>
                <a:lnTo>
                  <a:pt x="979170" y="849630"/>
                </a:lnTo>
                <a:lnTo>
                  <a:pt x="979170" y="854710"/>
                </a:lnTo>
                <a:lnTo>
                  <a:pt x="982979" y="854710"/>
                </a:lnTo>
                <a:lnTo>
                  <a:pt x="982979" y="849630"/>
                </a:lnTo>
                <a:close/>
              </a:path>
              <a:path w="982979" h="1026160">
                <a:moveTo>
                  <a:pt x="982979" y="843280"/>
                </a:moveTo>
                <a:lnTo>
                  <a:pt x="979170" y="843280"/>
                </a:lnTo>
                <a:lnTo>
                  <a:pt x="979170" y="848360"/>
                </a:lnTo>
                <a:lnTo>
                  <a:pt x="982979" y="848360"/>
                </a:lnTo>
                <a:lnTo>
                  <a:pt x="982979" y="843280"/>
                </a:lnTo>
                <a:close/>
              </a:path>
              <a:path w="982979" h="1026160">
                <a:moveTo>
                  <a:pt x="982979" y="836930"/>
                </a:moveTo>
                <a:lnTo>
                  <a:pt x="979170" y="836930"/>
                </a:lnTo>
                <a:lnTo>
                  <a:pt x="979170" y="842010"/>
                </a:lnTo>
                <a:lnTo>
                  <a:pt x="982979" y="842010"/>
                </a:lnTo>
                <a:lnTo>
                  <a:pt x="982979" y="836930"/>
                </a:lnTo>
                <a:close/>
              </a:path>
              <a:path w="982979" h="1026160">
                <a:moveTo>
                  <a:pt x="982979" y="830580"/>
                </a:moveTo>
                <a:lnTo>
                  <a:pt x="979170" y="830580"/>
                </a:lnTo>
                <a:lnTo>
                  <a:pt x="979170" y="835660"/>
                </a:lnTo>
                <a:lnTo>
                  <a:pt x="982979" y="835660"/>
                </a:lnTo>
                <a:lnTo>
                  <a:pt x="982979" y="830580"/>
                </a:lnTo>
                <a:close/>
              </a:path>
              <a:path w="982979" h="1026160">
                <a:moveTo>
                  <a:pt x="982979" y="824230"/>
                </a:moveTo>
                <a:lnTo>
                  <a:pt x="979170" y="824230"/>
                </a:lnTo>
                <a:lnTo>
                  <a:pt x="979170" y="829310"/>
                </a:lnTo>
                <a:lnTo>
                  <a:pt x="982979" y="829310"/>
                </a:lnTo>
                <a:lnTo>
                  <a:pt x="982979" y="824230"/>
                </a:lnTo>
                <a:close/>
              </a:path>
              <a:path w="982979" h="1026160">
                <a:moveTo>
                  <a:pt x="982979" y="817880"/>
                </a:moveTo>
                <a:lnTo>
                  <a:pt x="979170" y="817880"/>
                </a:lnTo>
                <a:lnTo>
                  <a:pt x="979170" y="822960"/>
                </a:lnTo>
                <a:lnTo>
                  <a:pt x="982979" y="822960"/>
                </a:lnTo>
                <a:lnTo>
                  <a:pt x="982979" y="817880"/>
                </a:lnTo>
                <a:close/>
              </a:path>
              <a:path w="982979" h="1026160">
                <a:moveTo>
                  <a:pt x="982979" y="811530"/>
                </a:moveTo>
                <a:lnTo>
                  <a:pt x="979170" y="811530"/>
                </a:lnTo>
                <a:lnTo>
                  <a:pt x="979170" y="816610"/>
                </a:lnTo>
                <a:lnTo>
                  <a:pt x="982979" y="816610"/>
                </a:lnTo>
                <a:lnTo>
                  <a:pt x="982979" y="811530"/>
                </a:lnTo>
                <a:close/>
              </a:path>
              <a:path w="982979" h="1026160">
                <a:moveTo>
                  <a:pt x="980440" y="806450"/>
                </a:moveTo>
                <a:lnTo>
                  <a:pt x="979170" y="806450"/>
                </a:lnTo>
                <a:lnTo>
                  <a:pt x="979170" y="810260"/>
                </a:lnTo>
                <a:lnTo>
                  <a:pt x="981709" y="810260"/>
                </a:lnTo>
                <a:lnTo>
                  <a:pt x="981709" y="808989"/>
                </a:lnTo>
                <a:lnTo>
                  <a:pt x="980440" y="808989"/>
                </a:lnTo>
                <a:lnTo>
                  <a:pt x="980440" y="806450"/>
                </a:lnTo>
                <a:close/>
              </a:path>
              <a:path w="982979" h="1026160">
                <a:moveTo>
                  <a:pt x="3809" y="665480"/>
                </a:moveTo>
                <a:lnTo>
                  <a:pt x="2539" y="665480"/>
                </a:lnTo>
                <a:lnTo>
                  <a:pt x="2539" y="671830"/>
                </a:lnTo>
                <a:lnTo>
                  <a:pt x="3809" y="671830"/>
                </a:lnTo>
                <a:lnTo>
                  <a:pt x="3809" y="665480"/>
                </a:lnTo>
                <a:close/>
              </a:path>
              <a:path w="982979" h="1026160">
                <a:moveTo>
                  <a:pt x="3809" y="659130"/>
                </a:moveTo>
                <a:lnTo>
                  <a:pt x="0" y="659130"/>
                </a:lnTo>
                <a:lnTo>
                  <a:pt x="0" y="660400"/>
                </a:lnTo>
                <a:lnTo>
                  <a:pt x="1270" y="660400"/>
                </a:lnTo>
                <a:lnTo>
                  <a:pt x="1270" y="664210"/>
                </a:lnTo>
                <a:lnTo>
                  <a:pt x="3809" y="664210"/>
                </a:lnTo>
                <a:lnTo>
                  <a:pt x="3809" y="659130"/>
                </a:lnTo>
                <a:close/>
              </a:path>
              <a:path w="982979" h="1026160">
                <a:moveTo>
                  <a:pt x="3809" y="652780"/>
                </a:moveTo>
                <a:lnTo>
                  <a:pt x="0" y="652780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2780"/>
                </a:lnTo>
                <a:close/>
              </a:path>
              <a:path w="982979" h="1026160">
                <a:moveTo>
                  <a:pt x="3809" y="646430"/>
                </a:moveTo>
                <a:lnTo>
                  <a:pt x="0" y="646430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6430"/>
                </a:lnTo>
                <a:close/>
              </a:path>
              <a:path w="982979" h="1026160">
                <a:moveTo>
                  <a:pt x="3809" y="640080"/>
                </a:moveTo>
                <a:lnTo>
                  <a:pt x="0" y="640080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0080"/>
                </a:lnTo>
                <a:close/>
              </a:path>
              <a:path w="982979" h="1026160">
                <a:moveTo>
                  <a:pt x="3809" y="633730"/>
                </a:moveTo>
                <a:lnTo>
                  <a:pt x="0" y="633730"/>
                </a:lnTo>
                <a:lnTo>
                  <a:pt x="0" y="638810"/>
                </a:lnTo>
                <a:lnTo>
                  <a:pt x="3809" y="638810"/>
                </a:lnTo>
                <a:lnTo>
                  <a:pt x="3809" y="633730"/>
                </a:lnTo>
                <a:close/>
              </a:path>
              <a:path w="982979" h="1026160">
                <a:moveTo>
                  <a:pt x="3809" y="627380"/>
                </a:moveTo>
                <a:lnTo>
                  <a:pt x="0" y="627380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7380"/>
                </a:lnTo>
                <a:close/>
              </a:path>
              <a:path w="982979" h="1026160">
                <a:moveTo>
                  <a:pt x="3809" y="621030"/>
                </a:moveTo>
                <a:lnTo>
                  <a:pt x="0" y="621030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1030"/>
                </a:lnTo>
                <a:close/>
              </a:path>
              <a:path w="982979" h="1026160">
                <a:moveTo>
                  <a:pt x="3809" y="614680"/>
                </a:moveTo>
                <a:lnTo>
                  <a:pt x="0" y="614680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4680"/>
                </a:lnTo>
                <a:close/>
              </a:path>
              <a:path w="982979" h="1026160">
                <a:moveTo>
                  <a:pt x="3809" y="608330"/>
                </a:moveTo>
                <a:lnTo>
                  <a:pt x="0" y="608330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08330"/>
                </a:lnTo>
                <a:close/>
              </a:path>
              <a:path w="982979" h="1026160">
                <a:moveTo>
                  <a:pt x="3809" y="601980"/>
                </a:moveTo>
                <a:lnTo>
                  <a:pt x="0" y="601980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1980"/>
                </a:lnTo>
                <a:close/>
              </a:path>
              <a:path w="982979" h="1026160">
                <a:moveTo>
                  <a:pt x="3809" y="595630"/>
                </a:moveTo>
                <a:lnTo>
                  <a:pt x="0" y="595630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5630"/>
                </a:lnTo>
                <a:close/>
              </a:path>
              <a:path w="982979" h="1026160">
                <a:moveTo>
                  <a:pt x="3809" y="589280"/>
                </a:moveTo>
                <a:lnTo>
                  <a:pt x="0" y="589280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89280"/>
                </a:lnTo>
                <a:close/>
              </a:path>
              <a:path w="982979" h="1026160">
                <a:moveTo>
                  <a:pt x="3809" y="582930"/>
                </a:moveTo>
                <a:lnTo>
                  <a:pt x="0" y="582930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2930"/>
                </a:lnTo>
                <a:close/>
              </a:path>
              <a:path w="982979" h="1026160">
                <a:moveTo>
                  <a:pt x="3809" y="576580"/>
                </a:moveTo>
                <a:lnTo>
                  <a:pt x="0" y="576580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76580"/>
                </a:lnTo>
                <a:close/>
              </a:path>
              <a:path w="982979" h="1026160">
                <a:moveTo>
                  <a:pt x="3809" y="570230"/>
                </a:moveTo>
                <a:lnTo>
                  <a:pt x="0" y="570230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0230"/>
                </a:lnTo>
                <a:close/>
              </a:path>
              <a:path w="982979" h="1026160">
                <a:moveTo>
                  <a:pt x="3809" y="563880"/>
                </a:moveTo>
                <a:lnTo>
                  <a:pt x="0" y="563880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3880"/>
                </a:lnTo>
                <a:close/>
              </a:path>
              <a:path w="982979" h="1026160">
                <a:moveTo>
                  <a:pt x="3809" y="557530"/>
                </a:moveTo>
                <a:lnTo>
                  <a:pt x="0" y="557530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57530"/>
                </a:lnTo>
                <a:close/>
              </a:path>
              <a:path w="982979" h="1026160">
                <a:moveTo>
                  <a:pt x="3809" y="516889"/>
                </a:moveTo>
                <a:lnTo>
                  <a:pt x="2539" y="516889"/>
                </a:lnTo>
                <a:lnTo>
                  <a:pt x="2539" y="523239"/>
                </a:lnTo>
                <a:lnTo>
                  <a:pt x="1270" y="523239"/>
                </a:lnTo>
                <a:lnTo>
                  <a:pt x="1270" y="529589"/>
                </a:lnTo>
                <a:lnTo>
                  <a:pt x="0" y="529589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16889"/>
                </a:lnTo>
                <a:close/>
              </a:path>
            </a:pathLst>
          </a:custGeom>
          <a:solidFill>
            <a:srgbClr val="FC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9" name="bk object 5429"/>
          <p:cNvSpPr/>
          <p:nvPr/>
        </p:nvSpPr>
        <p:spPr>
          <a:xfrm>
            <a:off x="7340600" y="2451100"/>
            <a:ext cx="69850" cy="1270"/>
          </a:xfrm>
          <a:custGeom>
            <a:avLst/>
            <a:gdLst/>
            <a:ahLst/>
            <a:cxnLst/>
            <a:rect l="l" t="t" r="r" b="b"/>
            <a:pathLst>
              <a:path w="69850" h="1269">
                <a:moveTo>
                  <a:pt x="69850" y="0"/>
                </a:moveTo>
                <a:lnTo>
                  <a:pt x="0" y="0"/>
                </a:lnTo>
                <a:lnTo>
                  <a:pt x="0" y="1270"/>
                </a:lnTo>
                <a:lnTo>
                  <a:pt x="69850" y="1270"/>
                </a:lnTo>
                <a:lnTo>
                  <a:pt x="6985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0" name="bk object 5430"/>
          <p:cNvSpPr/>
          <p:nvPr/>
        </p:nvSpPr>
        <p:spPr>
          <a:xfrm>
            <a:off x="7341869" y="244982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09" h="1269">
                <a:moveTo>
                  <a:pt x="67309" y="0"/>
                </a:moveTo>
                <a:lnTo>
                  <a:pt x="0" y="0"/>
                </a:lnTo>
                <a:lnTo>
                  <a:pt x="0" y="1270"/>
                </a:lnTo>
                <a:lnTo>
                  <a:pt x="67309" y="1270"/>
                </a:lnTo>
                <a:lnTo>
                  <a:pt x="67309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1" name="bk object 5431"/>
          <p:cNvSpPr/>
          <p:nvPr/>
        </p:nvSpPr>
        <p:spPr>
          <a:xfrm>
            <a:off x="7343140" y="244856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69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2" name="bk object 5432"/>
          <p:cNvSpPr/>
          <p:nvPr/>
        </p:nvSpPr>
        <p:spPr>
          <a:xfrm>
            <a:off x="6640830" y="29565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3" name="bk object 5433"/>
          <p:cNvSpPr/>
          <p:nvPr/>
        </p:nvSpPr>
        <p:spPr>
          <a:xfrm>
            <a:off x="6642100" y="29540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4" name="bk object 5434"/>
          <p:cNvSpPr/>
          <p:nvPr/>
        </p:nvSpPr>
        <p:spPr>
          <a:xfrm>
            <a:off x="6643369" y="295021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5" name="bk object 5435"/>
          <p:cNvSpPr/>
          <p:nvPr/>
        </p:nvSpPr>
        <p:spPr>
          <a:xfrm>
            <a:off x="7379969" y="346646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 h="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6" name="bk object 5436"/>
          <p:cNvSpPr/>
          <p:nvPr/>
        </p:nvSpPr>
        <p:spPr>
          <a:xfrm>
            <a:off x="7368540" y="3464559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 h="0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7" name="bk object 5437"/>
          <p:cNvSpPr/>
          <p:nvPr/>
        </p:nvSpPr>
        <p:spPr>
          <a:xfrm>
            <a:off x="7612380" y="338074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8" name="bk object 5438"/>
          <p:cNvSpPr/>
          <p:nvPr/>
        </p:nvSpPr>
        <p:spPr>
          <a:xfrm>
            <a:off x="7614284" y="3243579"/>
            <a:ext cx="0" cy="137160"/>
          </a:xfrm>
          <a:custGeom>
            <a:avLst/>
            <a:gdLst/>
            <a:ahLst/>
            <a:cxnLst/>
            <a:rect l="l" t="t" r="r" b="b"/>
            <a:pathLst>
              <a:path w="0" h="137160">
                <a:moveTo>
                  <a:pt x="0" y="0"/>
                </a:moveTo>
                <a:lnTo>
                  <a:pt x="0" y="137159"/>
                </a:lnTo>
              </a:path>
            </a:pathLst>
          </a:custGeom>
          <a:ln w="3810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9" name="bk object 5439"/>
          <p:cNvSpPr/>
          <p:nvPr/>
        </p:nvSpPr>
        <p:spPr>
          <a:xfrm>
            <a:off x="7612380" y="324103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0" name="bk object 5440"/>
          <p:cNvSpPr/>
          <p:nvPr/>
        </p:nvSpPr>
        <p:spPr>
          <a:xfrm>
            <a:off x="6643369" y="312673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810"/>
                </a:moveTo>
                <a:lnTo>
                  <a:pt x="1270" y="3810"/>
                </a:lnTo>
                <a:lnTo>
                  <a:pt x="127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1" name="bk object 5441"/>
          <p:cNvSpPr/>
          <p:nvPr/>
        </p:nvSpPr>
        <p:spPr>
          <a:xfrm>
            <a:off x="6642734" y="2955289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449"/>
                </a:lnTo>
              </a:path>
            </a:pathLst>
          </a:custGeom>
          <a:ln w="3810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2" name="bk object 5442"/>
          <p:cNvSpPr/>
          <p:nvPr/>
        </p:nvSpPr>
        <p:spPr>
          <a:xfrm>
            <a:off x="7338059" y="245491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69">
                <a:moveTo>
                  <a:pt x="0" y="1270"/>
                </a:moveTo>
                <a:lnTo>
                  <a:pt x="76200" y="1270"/>
                </a:lnTo>
                <a:lnTo>
                  <a:pt x="762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9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3" name="bk object 5443"/>
          <p:cNvSpPr/>
          <p:nvPr/>
        </p:nvSpPr>
        <p:spPr>
          <a:xfrm>
            <a:off x="7338059" y="245363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69">
                <a:moveTo>
                  <a:pt x="0" y="1269"/>
                </a:moveTo>
                <a:lnTo>
                  <a:pt x="74929" y="1269"/>
                </a:lnTo>
                <a:lnTo>
                  <a:pt x="749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9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4" name="bk object 5444"/>
          <p:cNvSpPr/>
          <p:nvPr/>
        </p:nvSpPr>
        <p:spPr>
          <a:xfrm>
            <a:off x="7339330" y="245237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90" h="1269">
                <a:moveTo>
                  <a:pt x="72390" y="0"/>
                </a:moveTo>
                <a:lnTo>
                  <a:pt x="0" y="0"/>
                </a:lnTo>
                <a:lnTo>
                  <a:pt x="0" y="1269"/>
                </a:lnTo>
                <a:lnTo>
                  <a:pt x="72390" y="1269"/>
                </a:lnTo>
                <a:lnTo>
                  <a:pt x="72390" y="0"/>
                </a:lnTo>
                <a:close/>
              </a:path>
            </a:pathLst>
          </a:custGeom>
          <a:solidFill>
            <a:srgbClr val="F9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5" name="bk object 5445"/>
          <p:cNvSpPr/>
          <p:nvPr/>
        </p:nvSpPr>
        <p:spPr>
          <a:xfrm>
            <a:off x="7363459" y="346265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 h="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175">
            <a:solidFill>
              <a:srgbClr val="F9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6" name="bk object 5446"/>
          <p:cNvSpPr/>
          <p:nvPr/>
        </p:nvSpPr>
        <p:spPr>
          <a:xfrm>
            <a:off x="7608569" y="338709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F9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7" name="bk object 5447"/>
          <p:cNvSpPr/>
          <p:nvPr/>
        </p:nvSpPr>
        <p:spPr>
          <a:xfrm>
            <a:off x="7610475" y="3237229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860"/>
                </a:lnTo>
              </a:path>
            </a:pathLst>
          </a:custGeom>
          <a:ln w="3810">
            <a:solidFill>
              <a:srgbClr val="F9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8" name="bk object 5448"/>
          <p:cNvSpPr/>
          <p:nvPr/>
        </p:nvSpPr>
        <p:spPr>
          <a:xfrm>
            <a:off x="7608569" y="32346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F9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9" name="bk object 5449"/>
          <p:cNvSpPr/>
          <p:nvPr/>
        </p:nvSpPr>
        <p:spPr>
          <a:xfrm>
            <a:off x="6645909" y="2943860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3175">
            <a:solidFill>
              <a:srgbClr val="F9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0" name="bk object 5450"/>
          <p:cNvSpPr/>
          <p:nvPr/>
        </p:nvSpPr>
        <p:spPr>
          <a:xfrm>
            <a:off x="6647180" y="2456179"/>
            <a:ext cx="961390" cy="1004569"/>
          </a:xfrm>
          <a:custGeom>
            <a:avLst/>
            <a:gdLst/>
            <a:ahLst/>
            <a:cxnLst/>
            <a:rect l="l" t="t" r="r" b="b"/>
            <a:pathLst>
              <a:path w="961390" h="1004570">
                <a:moveTo>
                  <a:pt x="768350" y="0"/>
                </a:moveTo>
                <a:lnTo>
                  <a:pt x="689610" y="0"/>
                </a:lnTo>
                <a:lnTo>
                  <a:pt x="689610" y="2540"/>
                </a:lnTo>
                <a:lnTo>
                  <a:pt x="769620" y="2540"/>
                </a:lnTo>
                <a:lnTo>
                  <a:pt x="769620" y="1270"/>
                </a:lnTo>
                <a:lnTo>
                  <a:pt x="768350" y="1270"/>
                </a:lnTo>
                <a:lnTo>
                  <a:pt x="768350" y="0"/>
                </a:lnTo>
                <a:close/>
              </a:path>
              <a:path w="961390" h="1004570">
                <a:moveTo>
                  <a:pt x="3810" y="499110"/>
                </a:moveTo>
                <a:lnTo>
                  <a:pt x="0" y="499110"/>
                </a:lnTo>
                <a:lnTo>
                  <a:pt x="0" y="500379"/>
                </a:lnTo>
                <a:lnTo>
                  <a:pt x="3810" y="500379"/>
                </a:lnTo>
                <a:lnTo>
                  <a:pt x="3810" y="499110"/>
                </a:lnTo>
                <a:close/>
              </a:path>
              <a:path w="961390" h="1004570">
                <a:moveTo>
                  <a:pt x="3810" y="495300"/>
                </a:moveTo>
                <a:lnTo>
                  <a:pt x="0" y="495300"/>
                </a:lnTo>
                <a:lnTo>
                  <a:pt x="0" y="497839"/>
                </a:lnTo>
                <a:lnTo>
                  <a:pt x="3810" y="497839"/>
                </a:lnTo>
                <a:lnTo>
                  <a:pt x="3810" y="495300"/>
                </a:lnTo>
                <a:close/>
              </a:path>
              <a:path w="961390" h="1004570">
                <a:moveTo>
                  <a:pt x="3810" y="492760"/>
                </a:moveTo>
                <a:lnTo>
                  <a:pt x="0" y="492760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92760"/>
                </a:lnTo>
                <a:close/>
              </a:path>
              <a:path w="961390" h="1004570">
                <a:moveTo>
                  <a:pt x="3810" y="488950"/>
                </a:moveTo>
                <a:lnTo>
                  <a:pt x="0" y="488950"/>
                </a:lnTo>
                <a:lnTo>
                  <a:pt x="0" y="491489"/>
                </a:lnTo>
                <a:lnTo>
                  <a:pt x="3810" y="491489"/>
                </a:lnTo>
                <a:lnTo>
                  <a:pt x="3810" y="488950"/>
                </a:lnTo>
                <a:close/>
              </a:path>
              <a:path w="961390" h="1004570">
                <a:moveTo>
                  <a:pt x="3810" y="486410"/>
                </a:moveTo>
                <a:lnTo>
                  <a:pt x="0" y="486410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6410"/>
                </a:lnTo>
                <a:close/>
              </a:path>
              <a:path w="961390" h="1004570">
                <a:moveTo>
                  <a:pt x="3810" y="482600"/>
                </a:moveTo>
                <a:lnTo>
                  <a:pt x="1270" y="482600"/>
                </a:lnTo>
                <a:lnTo>
                  <a:pt x="1270" y="485139"/>
                </a:lnTo>
                <a:lnTo>
                  <a:pt x="3810" y="485139"/>
                </a:lnTo>
                <a:lnTo>
                  <a:pt x="3810" y="482600"/>
                </a:lnTo>
                <a:close/>
              </a:path>
              <a:path w="961390" h="1004570">
                <a:moveTo>
                  <a:pt x="2540" y="478789"/>
                </a:moveTo>
                <a:lnTo>
                  <a:pt x="1270" y="478789"/>
                </a:lnTo>
                <a:lnTo>
                  <a:pt x="1270" y="481329"/>
                </a:lnTo>
                <a:lnTo>
                  <a:pt x="3810" y="481329"/>
                </a:lnTo>
                <a:lnTo>
                  <a:pt x="3810" y="480060"/>
                </a:lnTo>
                <a:lnTo>
                  <a:pt x="2540" y="480060"/>
                </a:lnTo>
                <a:lnTo>
                  <a:pt x="2540" y="478789"/>
                </a:lnTo>
                <a:close/>
              </a:path>
              <a:path w="961390" h="1004570">
                <a:moveTo>
                  <a:pt x="3810" y="476250"/>
                </a:moveTo>
                <a:lnTo>
                  <a:pt x="2540" y="476250"/>
                </a:lnTo>
                <a:lnTo>
                  <a:pt x="2540" y="478789"/>
                </a:lnTo>
                <a:lnTo>
                  <a:pt x="3810" y="478789"/>
                </a:lnTo>
                <a:lnTo>
                  <a:pt x="3810" y="476250"/>
                </a:lnTo>
                <a:close/>
              </a:path>
              <a:path w="961390" h="1004570">
                <a:moveTo>
                  <a:pt x="894079" y="1003300"/>
                </a:moveTo>
                <a:lnTo>
                  <a:pt x="711200" y="1003300"/>
                </a:lnTo>
                <a:lnTo>
                  <a:pt x="711200" y="1004570"/>
                </a:lnTo>
                <a:lnTo>
                  <a:pt x="894079" y="1004570"/>
                </a:lnTo>
                <a:lnTo>
                  <a:pt x="894079" y="1003300"/>
                </a:lnTo>
                <a:close/>
              </a:path>
              <a:path w="961390" h="1004570">
                <a:moveTo>
                  <a:pt x="899160" y="1000760"/>
                </a:moveTo>
                <a:lnTo>
                  <a:pt x="706120" y="1000760"/>
                </a:lnTo>
                <a:lnTo>
                  <a:pt x="706120" y="1003300"/>
                </a:lnTo>
                <a:lnTo>
                  <a:pt x="899160" y="1003300"/>
                </a:lnTo>
                <a:lnTo>
                  <a:pt x="899160" y="1000760"/>
                </a:lnTo>
                <a:close/>
              </a:path>
              <a:path w="961390" h="1004570">
                <a:moveTo>
                  <a:pt x="958850" y="769620"/>
                </a:moveTo>
                <a:lnTo>
                  <a:pt x="957579" y="769620"/>
                </a:lnTo>
                <a:lnTo>
                  <a:pt x="957579" y="941070"/>
                </a:lnTo>
                <a:lnTo>
                  <a:pt x="958850" y="941070"/>
                </a:lnTo>
                <a:lnTo>
                  <a:pt x="958850" y="939800"/>
                </a:lnTo>
                <a:lnTo>
                  <a:pt x="960120" y="939800"/>
                </a:lnTo>
                <a:lnTo>
                  <a:pt x="960120" y="937260"/>
                </a:lnTo>
                <a:lnTo>
                  <a:pt x="961390" y="937260"/>
                </a:lnTo>
                <a:lnTo>
                  <a:pt x="961390" y="774700"/>
                </a:lnTo>
                <a:lnTo>
                  <a:pt x="960120" y="774700"/>
                </a:lnTo>
                <a:lnTo>
                  <a:pt x="960120" y="772160"/>
                </a:lnTo>
                <a:lnTo>
                  <a:pt x="958850" y="772160"/>
                </a:lnTo>
                <a:lnTo>
                  <a:pt x="958850" y="769620"/>
                </a:lnTo>
                <a:close/>
              </a:path>
              <a:path w="961390" h="1004570">
                <a:moveTo>
                  <a:pt x="3810" y="502920"/>
                </a:moveTo>
                <a:lnTo>
                  <a:pt x="0" y="502920"/>
                </a:lnTo>
                <a:lnTo>
                  <a:pt x="0" y="689610"/>
                </a:lnTo>
                <a:lnTo>
                  <a:pt x="1270" y="689610"/>
                </a:lnTo>
                <a:lnTo>
                  <a:pt x="1270" y="693420"/>
                </a:lnTo>
                <a:lnTo>
                  <a:pt x="2540" y="693420"/>
                </a:lnTo>
                <a:lnTo>
                  <a:pt x="2540" y="698500"/>
                </a:lnTo>
                <a:lnTo>
                  <a:pt x="3810" y="698500"/>
                </a:lnTo>
                <a:lnTo>
                  <a:pt x="3810" y="50292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1" name="bk object 5451"/>
          <p:cNvSpPr/>
          <p:nvPr/>
        </p:nvSpPr>
        <p:spPr>
          <a:xfrm>
            <a:off x="6650990" y="2458720"/>
            <a:ext cx="953769" cy="998219"/>
          </a:xfrm>
          <a:custGeom>
            <a:avLst/>
            <a:gdLst/>
            <a:ahLst/>
            <a:cxnLst/>
            <a:rect l="l" t="t" r="r" b="b"/>
            <a:pathLst>
              <a:path w="953770" h="998220">
                <a:moveTo>
                  <a:pt x="770889" y="2539"/>
                </a:moveTo>
                <a:lnTo>
                  <a:pt x="683259" y="2539"/>
                </a:lnTo>
                <a:lnTo>
                  <a:pt x="683259" y="3809"/>
                </a:lnTo>
                <a:lnTo>
                  <a:pt x="770889" y="3809"/>
                </a:lnTo>
                <a:lnTo>
                  <a:pt x="770889" y="2539"/>
                </a:lnTo>
                <a:close/>
              </a:path>
              <a:path w="953770" h="998220">
                <a:moveTo>
                  <a:pt x="768350" y="0"/>
                </a:moveTo>
                <a:lnTo>
                  <a:pt x="684529" y="0"/>
                </a:lnTo>
                <a:lnTo>
                  <a:pt x="684529" y="2539"/>
                </a:lnTo>
                <a:lnTo>
                  <a:pt x="769620" y="2539"/>
                </a:lnTo>
                <a:lnTo>
                  <a:pt x="769620" y="1269"/>
                </a:lnTo>
                <a:lnTo>
                  <a:pt x="768350" y="1269"/>
                </a:lnTo>
                <a:lnTo>
                  <a:pt x="768350" y="0"/>
                </a:lnTo>
                <a:close/>
              </a:path>
              <a:path w="953770" h="998220">
                <a:moveTo>
                  <a:pt x="3809" y="496569"/>
                </a:moveTo>
                <a:lnTo>
                  <a:pt x="0" y="496569"/>
                </a:lnTo>
                <a:lnTo>
                  <a:pt x="0" y="497839"/>
                </a:lnTo>
                <a:lnTo>
                  <a:pt x="3809" y="497839"/>
                </a:lnTo>
                <a:lnTo>
                  <a:pt x="3809" y="496569"/>
                </a:lnTo>
                <a:close/>
              </a:path>
              <a:path w="953770" h="998220">
                <a:moveTo>
                  <a:pt x="3809" y="492759"/>
                </a:moveTo>
                <a:lnTo>
                  <a:pt x="0" y="492759"/>
                </a:lnTo>
                <a:lnTo>
                  <a:pt x="0" y="495299"/>
                </a:lnTo>
                <a:lnTo>
                  <a:pt x="3809" y="495299"/>
                </a:lnTo>
                <a:lnTo>
                  <a:pt x="3809" y="492759"/>
                </a:lnTo>
                <a:close/>
              </a:path>
              <a:path w="953770" h="998220">
                <a:moveTo>
                  <a:pt x="3809" y="490219"/>
                </a:moveTo>
                <a:lnTo>
                  <a:pt x="0" y="490219"/>
                </a:lnTo>
                <a:lnTo>
                  <a:pt x="0" y="491489"/>
                </a:lnTo>
                <a:lnTo>
                  <a:pt x="3809" y="491489"/>
                </a:lnTo>
                <a:lnTo>
                  <a:pt x="3809" y="490219"/>
                </a:lnTo>
                <a:close/>
              </a:path>
              <a:path w="953770" h="998220">
                <a:moveTo>
                  <a:pt x="3809" y="486409"/>
                </a:moveTo>
                <a:lnTo>
                  <a:pt x="0" y="486409"/>
                </a:lnTo>
                <a:lnTo>
                  <a:pt x="0" y="488949"/>
                </a:lnTo>
                <a:lnTo>
                  <a:pt x="3809" y="488949"/>
                </a:lnTo>
                <a:lnTo>
                  <a:pt x="3809" y="486409"/>
                </a:lnTo>
                <a:close/>
              </a:path>
              <a:path w="953770" h="998220">
                <a:moveTo>
                  <a:pt x="3809" y="483869"/>
                </a:moveTo>
                <a:lnTo>
                  <a:pt x="0" y="483869"/>
                </a:lnTo>
                <a:lnTo>
                  <a:pt x="0" y="485139"/>
                </a:lnTo>
                <a:lnTo>
                  <a:pt x="3809" y="485139"/>
                </a:lnTo>
                <a:lnTo>
                  <a:pt x="3809" y="483869"/>
                </a:lnTo>
                <a:close/>
              </a:path>
              <a:path w="953770" h="998220">
                <a:moveTo>
                  <a:pt x="3809" y="480059"/>
                </a:moveTo>
                <a:lnTo>
                  <a:pt x="0" y="480059"/>
                </a:lnTo>
                <a:lnTo>
                  <a:pt x="0" y="482599"/>
                </a:lnTo>
                <a:lnTo>
                  <a:pt x="3809" y="482599"/>
                </a:lnTo>
                <a:lnTo>
                  <a:pt x="3809" y="480059"/>
                </a:lnTo>
                <a:close/>
              </a:path>
              <a:path w="953770" h="998220">
                <a:moveTo>
                  <a:pt x="3809" y="477519"/>
                </a:moveTo>
                <a:lnTo>
                  <a:pt x="0" y="477519"/>
                </a:lnTo>
                <a:lnTo>
                  <a:pt x="0" y="478789"/>
                </a:lnTo>
                <a:lnTo>
                  <a:pt x="3809" y="478789"/>
                </a:lnTo>
                <a:lnTo>
                  <a:pt x="3809" y="477519"/>
                </a:lnTo>
                <a:close/>
              </a:path>
              <a:path w="953770" h="998220">
                <a:moveTo>
                  <a:pt x="3809" y="473709"/>
                </a:moveTo>
                <a:lnTo>
                  <a:pt x="0" y="473709"/>
                </a:lnTo>
                <a:lnTo>
                  <a:pt x="0" y="476249"/>
                </a:lnTo>
                <a:lnTo>
                  <a:pt x="3809" y="476249"/>
                </a:lnTo>
                <a:lnTo>
                  <a:pt x="3809" y="473709"/>
                </a:lnTo>
                <a:close/>
              </a:path>
              <a:path w="953770" h="998220">
                <a:moveTo>
                  <a:pt x="3809" y="471169"/>
                </a:moveTo>
                <a:lnTo>
                  <a:pt x="1269" y="471169"/>
                </a:lnTo>
                <a:lnTo>
                  <a:pt x="1269" y="472439"/>
                </a:lnTo>
                <a:lnTo>
                  <a:pt x="3809" y="472439"/>
                </a:lnTo>
                <a:lnTo>
                  <a:pt x="3809" y="471169"/>
                </a:lnTo>
                <a:close/>
              </a:path>
              <a:path w="953770" h="998220">
                <a:moveTo>
                  <a:pt x="3809" y="466089"/>
                </a:moveTo>
                <a:lnTo>
                  <a:pt x="2539" y="466089"/>
                </a:lnTo>
                <a:lnTo>
                  <a:pt x="2539" y="469899"/>
                </a:lnTo>
                <a:lnTo>
                  <a:pt x="3809" y="469899"/>
                </a:lnTo>
                <a:lnTo>
                  <a:pt x="3809" y="466089"/>
                </a:lnTo>
                <a:close/>
              </a:path>
              <a:path w="953770" h="998220">
                <a:moveTo>
                  <a:pt x="900429" y="996949"/>
                </a:moveTo>
                <a:lnTo>
                  <a:pt x="695959" y="996949"/>
                </a:lnTo>
                <a:lnTo>
                  <a:pt x="695959" y="998219"/>
                </a:lnTo>
                <a:lnTo>
                  <a:pt x="900429" y="998219"/>
                </a:lnTo>
                <a:lnTo>
                  <a:pt x="900429" y="996949"/>
                </a:lnTo>
                <a:close/>
              </a:path>
              <a:path w="953770" h="998220">
                <a:moveTo>
                  <a:pt x="901699" y="994409"/>
                </a:moveTo>
                <a:lnTo>
                  <a:pt x="694689" y="994409"/>
                </a:lnTo>
                <a:lnTo>
                  <a:pt x="694689" y="996949"/>
                </a:lnTo>
                <a:lnTo>
                  <a:pt x="901699" y="996949"/>
                </a:lnTo>
                <a:lnTo>
                  <a:pt x="901699" y="994409"/>
                </a:lnTo>
                <a:close/>
              </a:path>
              <a:path w="953770" h="998220">
                <a:moveTo>
                  <a:pt x="952500" y="763269"/>
                </a:moveTo>
                <a:lnTo>
                  <a:pt x="951229" y="763269"/>
                </a:lnTo>
                <a:lnTo>
                  <a:pt x="951229" y="943609"/>
                </a:lnTo>
                <a:lnTo>
                  <a:pt x="952500" y="943609"/>
                </a:lnTo>
                <a:lnTo>
                  <a:pt x="952500" y="941069"/>
                </a:lnTo>
                <a:lnTo>
                  <a:pt x="953770" y="941069"/>
                </a:lnTo>
                <a:lnTo>
                  <a:pt x="953769" y="765809"/>
                </a:lnTo>
                <a:lnTo>
                  <a:pt x="952500" y="765809"/>
                </a:lnTo>
                <a:lnTo>
                  <a:pt x="952500" y="763269"/>
                </a:lnTo>
                <a:close/>
              </a:path>
              <a:path w="953770" h="998220">
                <a:moveTo>
                  <a:pt x="3809" y="501649"/>
                </a:moveTo>
                <a:lnTo>
                  <a:pt x="0" y="501649"/>
                </a:lnTo>
                <a:lnTo>
                  <a:pt x="0" y="699769"/>
                </a:lnTo>
                <a:lnTo>
                  <a:pt x="1269" y="699769"/>
                </a:lnTo>
                <a:lnTo>
                  <a:pt x="1269" y="704849"/>
                </a:lnTo>
                <a:lnTo>
                  <a:pt x="2539" y="704849"/>
                </a:lnTo>
                <a:lnTo>
                  <a:pt x="2539" y="708659"/>
                </a:lnTo>
                <a:lnTo>
                  <a:pt x="3809" y="708659"/>
                </a:lnTo>
                <a:lnTo>
                  <a:pt x="3809" y="501649"/>
                </a:lnTo>
                <a:close/>
              </a:path>
            </a:pathLst>
          </a:custGeom>
          <a:solidFill>
            <a:srgbClr val="F6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2" name="bk object 5452"/>
          <p:cNvSpPr/>
          <p:nvPr/>
        </p:nvSpPr>
        <p:spPr>
          <a:xfrm>
            <a:off x="6654800" y="2462529"/>
            <a:ext cx="947419" cy="990600"/>
          </a:xfrm>
          <a:custGeom>
            <a:avLst/>
            <a:gdLst/>
            <a:ahLst/>
            <a:cxnLst/>
            <a:rect l="l" t="t" r="r" b="b"/>
            <a:pathLst>
              <a:path w="947420" h="990600">
                <a:moveTo>
                  <a:pt x="770889" y="2540"/>
                </a:moveTo>
                <a:lnTo>
                  <a:pt x="678179" y="2540"/>
                </a:lnTo>
                <a:lnTo>
                  <a:pt x="678179" y="3810"/>
                </a:lnTo>
                <a:lnTo>
                  <a:pt x="770889" y="3810"/>
                </a:lnTo>
                <a:lnTo>
                  <a:pt x="770889" y="2540"/>
                </a:lnTo>
                <a:close/>
              </a:path>
              <a:path w="947420" h="990600">
                <a:moveTo>
                  <a:pt x="768350" y="0"/>
                </a:moveTo>
                <a:lnTo>
                  <a:pt x="679450" y="0"/>
                </a:lnTo>
                <a:lnTo>
                  <a:pt x="679450" y="2540"/>
                </a:lnTo>
                <a:lnTo>
                  <a:pt x="769620" y="2540"/>
                </a:lnTo>
                <a:lnTo>
                  <a:pt x="769620" y="1270"/>
                </a:lnTo>
                <a:lnTo>
                  <a:pt x="768350" y="1270"/>
                </a:lnTo>
                <a:lnTo>
                  <a:pt x="768350" y="0"/>
                </a:lnTo>
                <a:close/>
              </a:path>
              <a:path w="947420" h="990600">
                <a:moveTo>
                  <a:pt x="3809" y="492760"/>
                </a:moveTo>
                <a:lnTo>
                  <a:pt x="0" y="492760"/>
                </a:lnTo>
                <a:lnTo>
                  <a:pt x="0" y="494029"/>
                </a:lnTo>
                <a:lnTo>
                  <a:pt x="3809" y="494029"/>
                </a:lnTo>
                <a:lnTo>
                  <a:pt x="3809" y="492760"/>
                </a:lnTo>
                <a:close/>
              </a:path>
              <a:path w="947420" h="990600">
                <a:moveTo>
                  <a:pt x="3809" y="488950"/>
                </a:moveTo>
                <a:lnTo>
                  <a:pt x="0" y="488950"/>
                </a:lnTo>
                <a:lnTo>
                  <a:pt x="0" y="491489"/>
                </a:lnTo>
                <a:lnTo>
                  <a:pt x="3809" y="491489"/>
                </a:lnTo>
                <a:lnTo>
                  <a:pt x="3809" y="488950"/>
                </a:lnTo>
                <a:close/>
              </a:path>
              <a:path w="947420" h="990600">
                <a:moveTo>
                  <a:pt x="3809" y="486410"/>
                </a:moveTo>
                <a:lnTo>
                  <a:pt x="0" y="486410"/>
                </a:lnTo>
                <a:lnTo>
                  <a:pt x="0" y="487679"/>
                </a:lnTo>
                <a:lnTo>
                  <a:pt x="3809" y="487679"/>
                </a:lnTo>
                <a:lnTo>
                  <a:pt x="3809" y="486410"/>
                </a:lnTo>
                <a:close/>
              </a:path>
              <a:path w="947420" h="990600">
                <a:moveTo>
                  <a:pt x="3809" y="482600"/>
                </a:moveTo>
                <a:lnTo>
                  <a:pt x="0" y="482600"/>
                </a:lnTo>
                <a:lnTo>
                  <a:pt x="0" y="485139"/>
                </a:lnTo>
                <a:lnTo>
                  <a:pt x="3809" y="485139"/>
                </a:lnTo>
                <a:lnTo>
                  <a:pt x="3809" y="482600"/>
                </a:lnTo>
                <a:close/>
              </a:path>
              <a:path w="947420" h="990600">
                <a:moveTo>
                  <a:pt x="3809" y="480060"/>
                </a:moveTo>
                <a:lnTo>
                  <a:pt x="0" y="480060"/>
                </a:lnTo>
                <a:lnTo>
                  <a:pt x="0" y="481329"/>
                </a:lnTo>
                <a:lnTo>
                  <a:pt x="3809" y="481329"/>
                </a:lnTo>
                <a:lnTo>
                  <a:pt x="3809" y="480060"/>
                </a:lnTo>
                <a:close/>
              </a:path>
              <a:path w="947420" h="990600">
                <a:moveTo>
                  <a:pt x="3809" y="476250"/>
                </a:moveTo>
                <a:lnTo>
                  <a:pt x="0" y="476250"/>
                </a:lnTo>
                <a:lnTo>
                  <a:pt x="0" y="478789"/>
                </a:lnTo>
                <a:lnTo>
                  <a:pt x="3809" y="478789"/>
                </a:lnTo>
                <a:lnTo>
                  <a:pt x="3809" y="476250"/>
                </a:lnTo>
                <a:close/>
              </a:path>
              <a:path w="947420" h="990600">
                <a:moveTo>
                  <a:pt x="3809" y="473710"/>
                </a:moveTo>
                <a:lnTo>
                  <a:pt x="0" y="473710"/>
                </a:lnTo>
                <a:lnTo>
                  <a:pt x="0" y="474979"/>
                </a:lnTo>
                <a:lnTo>
                  <a:pt x="3809" y="474979"/>
                </a:lnTo>
                <a:lnTo>
                  <a:pt x="3809" y="473710"/>
                </a:lnTo>
                <a:close/>
              </a:path>
              <a:path w="947420" h="990600">
                <a:moveTo>
                  <a:pt x="3809" y="469900"/>
                </a:moveTo>
                <a:lnTo>
                  <a:pt x="0" y="469900"/>
                </a:lnTo>
                <a:lnTo>
                  <a:pt x="0" y="472439"/>
                </a:lnTo>
                <a:lnTo>
                  <a:pt x="3809" y="472439"/>
                </a:lnTo>
                <a:lnTo>
                  <a:pt x="3809" y="469900"/>
                </a:lnTo>
                <a:close/>
              </a:path>
              <a:path w="947420" h="990600">
                <a:moveTo>
                  <a:pt x="3809" y="467360"/>
                </a:moveTo>
                <a:lnTo>
                  <a:pt x="0" y="467360"/>
                </a:lnTo>
                <a:lnTo>
                  <a:pt x="0" y="468629"/>
                </a:lnTo>
                <a:lnTo>
                  <a:pt x="3809" y="468629"/>
                </a:lnTo>
                <a:lnTo>
                  <a:pt x="3809" y="467360"/>
                </a:lnTo>
                <a:close/>
              </a:path>
              <a:path w="947420" h="990600">
                <a:moveTo>
                  <a:pt x="3809" y="463550"/>
                </a:moveTo>
                <a:lnTo>
                  <a:pt x="0" y="463550"/>
                </a:lnTo>
                <a:lnTo>
                  <a:pt x="0" y="466089"/>
                </a:lnTo>
                <a:lnTo>
                  <a:pt x="3809" y="466089"/>
                </a:lnTo>
                <a:lnTo>
                  <a:pt x="3809" y="463550"/>
                </a:lnTo>
                <a:close/>
              </a:path>
              <a:path w="947420" h="990600">
                <a:moveTo>
                  <a:pt x="1270" y="459739"/>
                </a:moveTo>
                <a:lnTo>
                  <a:pt x="0" y="459739"/>
                </a:lnTo>
                <a:lnTo>
                  <a:pt x="0" y="462279"/>
                </a:lnTo>
                <a:lnTo>
                  <a:pt x="3809" y="462279"/>
                </a:lnTo>
                <a:lnTo>
                  <a:pt x="3809" y="461010"/>
                </a:lnTo>
                <a:lnTo>
                  <a:pt x="1270" y="461010"/>
                </a:lnTo>
                <a:lnTo>
                  <a:pt x="1270" y="459739"/>
                </a:lnTo>
                <a:close/>
              </a:path>
              <a:path w="947420" h="990600">
                <a:moveTo>
                  <a:pt x="3809" y="455929"/>
                </a:moveTo>
                <a:lnTo>
                  <a:pt x="2540" y="455929"/>
                </a:lnTo>
                <a:lnTo>
                  <a:pt x="2540" y="459739"/>
                </a:lnTo>
                <a:lnTo>
                  <a:pt x="3809" y="459739"/>
                </a:lnTo>
                <a:lnTo>
                  <a:pt x="3809" y="455929"/>
                </a:lnTo>
                <a:close/>
              </a:path>
              <a:path w="947420" h="990600">
                <a:moveTo>
                  <a:pt x="901700" y="989329"/>
                </a:moveTo>
                <a:lnTo>
                  <a:pt x="685800" y="989329"/>
                </a:lnTo>
                <a:lnTo>
                  <a:pt x="685800" y="990600"/>
                </a:lnTo>
                <a:lnTo>
                  <a:pt x="901700" y="990600"/>
                </a:lnTo>
                <a:lnTo>
                  <a:pt x="901700" y="989329"/>
                </a:lnTo>
                <a:close/>
              </a:path>
              <a:path w="947420" h="990600">
                <a:moveTo>
                  <a:pt x="681990" y="988060"/>
                </a:moveTo>
                <a:lnTo>
                  <a:pt x="680720" y="988060"/>
                </a:lnTo>
                <a:lnTo>
                  <a:pt x="680720" y="989329"/>
                </a:lnTo>
                <a:lnTo>
                  <a:pt x="681990" y="989329"/>
                </a:lnTo>
                <a:lnTo>
                  <a:pt x="681990" y="988060"/>
                </a:lnTo>
                <a:close/>
              </a:path>
              <a:path w="947420" h="990600">
                <a:moveTo>
                  <a:pt x="905510" y="988060"/>
                </a:moveTo>
                <a:lnTo>
                  <a:pt x="902970" y="988060"/>
                </a:lnTo>
                <a:lnTo>
                  <a:pt x="902970" y="989329"/>
                </a:lnTo>
                <a:lnTo>
                  <a:pt x="905510" y="989329"/>
                </a:lnTo>
                <a:lnTo>
                  <a:pt x="905510" y="988060"/>
                </a:lnTo>
                <a:close/>
              </a:path>
              <a:path w="947420" h="990600">
                <a:moveTo>
                  <a:pt x="944879" y="944879"/>
                </a:moveTo>
                <a:lnTo>
                  <a:pt x="943609" y="944879"/>
                </a:lnTo>
                <a:lnTo>
                  <a:pt x="943609" y="946150"/>
                </a:lnTo>
                <a:lnTo>
                  <a:pt x="944879" y="946150"/>
                </a:lnTo>
                <a:lnTo>
                  <a:pt x="944879" y="944879"/>
                </a:lnTo>
                <a:close/>
              </a:path>
              <a:path w="947420" h="990600">
                <a:moveTo>
                  <a:pt x="947420" y="938529"/>
                </a:moveTo>
                <a:lnTo>
                  <a:pt x="943609" y="938529"/>
                </a:lnTo>
                <a:lnTo>
                  <a:pt x="943609" y="943610"/>
                </a:lnTo>
                <a:lnTo>
                  <a:pt x="946150" y="943610"/>
                </a:lnTo>
                <a:lnTo>
                  <a:pt x="946150" y="942339"/>
                </a:lnTo>
                <a:lnTo>
                  <a:pt x="947420" y="942339"/>
                </a:lnTo>
                <a:lnTo>
                  <a:pt x="947420" y="938529"/>
                </a:lnTo>
                <a:close/>
              </a:path>
              <a:path w="947420" h="990600">
                <a:moveTo>
                  <a:pt x="947420" y="932179"/>
                </a:moveTo>
                <a:lnTo>
                  <a:pt x="943609" y="932179"/>
                </a:lnTo>
                <a:lnTo>
                  <a:pt x="943609" y="937260"/>
                </a:lnTo>
                <a:lnTo>
                  <a:pt x="947420" y="937260"/>
                </a:lnTo>
                <a:lnTo>
                  <a:pt x="947420" y="932179"/>
                </a:lnTo>
                <a:close/>
              </a:path>
              <a:path w="947420" h="990600">
                <a:moveTo>
                  <a:pt x="947420" y="925829"/>
                </a:moveTo>
                <a:lnTo>
                  <a:pt x="943609" y="925829"/>
                </a:lnTo>
                <a:lnTo>
                  <a:pt x="943609" y="930910"/>
                </a:lnTo>
                <a:lnTo>
                  <a:pt x="947420" y="930910"/>
                </a:lnTo>
                <a:lnTo>
                  <a:pt x="947420" y="925829"/>
                </a:lnTo>
                <a:close/>
              </a:path>
              <a:path w="947420" h="990600">
                <a:moveTo>
                  <a:pt x="947420" y="919479"/>
                </a:moveTo>
                <a:lnTo>
                  <a:pt x="943609" y="919479"/>
                </a:lnTo>
                <a:lnTo>
                  <a:pt x="943609" y="924560"/>
                </a:lnTo>
                <a:lnTo>
                  <a:pt x="947420" y="924560"/>
                </a:lnTo>
                <a:lnTo>
                  <a:pt x="947420" y="919479"/>
                </a:lnTo>
                <a:close/>
              </a:path>
              <a:path w="947420" h="990600">
                <a:moveTo>
                  <a:pt x="947420" y="913129"/>
                </a:moveTo>
                <a:lnTo>
                  <a:pt x="943609" y="913129"/>
                </a:lnTo>
                <a:lnTo>
                  <a:pt x="943609" y="918210"/>
                </a:lnTo>
                <a:lnTo>
                  <a:pt x="947420" y="918210"/>
                </a:lnTo>
                <a:lnTo>
                  <a:pt x="947420" y="913129"/>
                </a:lnTo>
                <a:close/>
              </a:path>
              <a:path w="947420" h="990600">
                <a:moveTo>
                  <a:pt x="947420" y="906779"/>
                </a:moveTo>
                <a:lnTo>
                  <a:pt x="943609" y="906779"/>
                </a:lnTo>
                <a:lnTo>
                  <a:pt x="943609" y="911860"/>
                </a:lnTo>
                <a:lnTo>
                  <a:pt x="947420" y="911860"/>
                </a:lnTo>
                <a:lnTo>
                  <a:pt x="947420" y="906779"/>
                </a:lnTo>
                <a:close/>
              </a:path>
              <a:path w="947420" h="990600">
                <a:moveTo>
                  <a:pt x="947420" y="900429"/>
                </a:moveTo>
                <a:lnTo>
                  <a:pt x="943609" y="900429"/>
                </a:lnTo>
                <a:lnTo>
                  <a:pt x="943609" y="905510"/>
                </a:lnTo>
                <a:lnTo>
                  <a:pt x="947420" y="905510"/>
                </a:lnTo>
                <a:lnTo>
                  <a:pt x="947420" y="900429"/>
                </a:lnTo>
                <a:close/>
              </a:path>
              <a:path w="947420" h="990600">
                <a:moveTo>
                  <a:pt x="947420" y="894079"/>
                </a:moveTo>
                <a:lnTo>
                  <a:pt x="943609" y="894079"/>
                </a:lnTo>
                <a:lnTo>
                  <a:pt x="943609" y="899160"/>
                </a:lnTo>
                <a:lnTo>
                  <a:pt x="947420" y="899160"/>
                </a:lnTo>
                <a:lnTo>
                  <a:pt x="947420" y="894079"/>
                </a:lnTo>
                <a:close/>
              </a:path>
              <a:path w="947420" h="990600">
                <a:moveTo>
                  <a:pt x="947420" y="887729"/>
                </a:moveTo>
                <a:lnTo>
                  <a:pt x="943609" y="887729"/>
                </a:lnTo>
                <a:lnTo>
                  <a:pt x="943609" y="892810"/>
                </a:lnTo>
                <a:lnTo>
                  <a:pt x="947420" y="892810"/>
                </a:lnTo>
                <a:lnTo>
                  <a:pt x="947420" y="887729"/>
                </a:lnTo>
                <a:close/>
              </a:path>
              <a:path w="947420" h="990600">
                <a:moveTo>
                  <a:pt x="947420" y="881379"/>
                </a:moveTo>
                <a:lnTo>
                  <a:pt x="943609" y="881379"/>
                </a:lnTo>
                <a:lnTo>
                  <a:pt x="943609" y="886460"/>
                </a:lnTo>
                <a:lnTo>
                  <a:pt x="947420" y="886460"/>
                </a:lnTo>
                <a:lnTo>
                  <a:pt x="947420" y="881379"/>
                </a:lnTo>
                <a:close/>
              </a:path>
              <a:path w="947420" h="990600">
                <a:moveTo>
                  <a:pt x="947420" y="875029"/>
                </a:moveTo>
                <a:lnTo>
                  <a:pt x="943609" y="875029"/>
                </a:lnTo>
                <a:lnTo>
                  <a:pt x="943609" y="880110"/>
                </a:lnTo>
                <a:lnTo>
                  <a:pt x="947420" y="880110"/>
                </a:lnTo>
                <a:lnTo>
                  <a:pt x="947420" y="875029"/>
                </a:lnTo>
                <a:close/>
              </a:path>
              <a:path w="947420" h="990600">
                <a:moveTo>
                  <a:pt x="947420" y="868679"/>
                </a:moveTo>
                <a:lnTo>
                  <a:pt x="943609" y="868679"/>
                </a:lnTo>
                <a:lnTo>
                  <a:pt x="943609" y="873760"/>
                </a:lnTo>
                <a:lnTo>
                  <a:pt x="947420" y="873760"/>
                </a:lnTo>
                <a:lnTo>
                  <a:pt x="947420" y="868679"/>
                </a:lnTo>
                <a:close/>
              </a:path>
              <a:path w="947420" h="990600">
                <a:moveTo>
                  <a:pt x="947420" y="862329"/>
                </a:moveTo>
                <a:lnTo>
                  <a:pt x="943609" y="862329"/>
                </a:lnTo>
                <a:lnTo>
                  <a:pt x="943609" y="867410"/>
                </a:lnTo>
                <a:lnTo>
                  <a:pt x="947420" y="867410"/>
                </a:lnTo>
                <a:lnTo>
                  <a:pt x="947420" y="862329"/>
                </a:lnTo>
                <a:close/>
              </a:path>
              <a:path w="947420" h="990600">
                <a:moveTo>
                  <a:pt x="947420" y="855979"/>
                </a:moveTo>
                <a:lnTo>
                  <a:pt x="943609" y="855979"/>
                </a:lnTo>
                <a:lnTo>
                  <a:pt x="943609" y="861060"/>
                </a:lnTo>
                <a:lnTo>
                  <a:pt x="947420" y="861060"/>
                </a:lnTo>
                <a:lnTo>
                  <a:pt x="947420" y="855979"/>
                </a:lnTo>
                <a:close/>
              </a:path>
              <a:path w="947420" h="990600">
                <a:moveTo>
                  <a:pt x="947420" y="849629"/>
                </a:moveTo>
                <a:lnTo>
                  <a:pt x="943609" y="849629"/>
                </a:lnTo>
                <a:lnTo>
                  <a:pt x="943609" y="854710"/>
                </a:lnTo>
                <a:lnTo>
                  <a:pt x="947420" y="854710"/>
                </a:lnTo>
                <a:lnTo>
                  <a:pt x="947420" y="849629"/>
                </a:lnTo>
                <a:close/>
              </a:path>
              <a:path w="947420" h="990600">
                <a:moveTo>
                  <a:pt x="947420" y="843279"/>
                </a:moveTo>
                <a:lnTo>
                  <a:pt x="943609" y="843279"/>
                </a:lnTo>
                <a:lnTo>
                  <a:pt x="943609" y="848360"/>
                </a:lnTo>
                <a:lnTo>
                  <a:pt x="947420" y="848360"/>
                </a:lnTo>
                <a:lnTo>
                  <a:pt x="947420" y="843279"/>
                </a:lnTo>
                <a:close/>
              </a:path>
              <a:path w="947420" h="990600">
                <a:moveTo>
                  <a:pt x="947420" y="836929"/>
                </a:moveTo>
                <a:lnTo>
                  <a:pt x="943609" y="836929"/>
                </a:lnTo>
                <a:lnTo>
                  <a:pt x="943609" y="842010"/>
                </a:lnTo>
                <a:lnTo>
                  <a:pt x="947420" y="842010"/>
                </a:lnTo>
                <a:lnTo>
                  <a:pt x="947420" y="836929"/>
                </a:lnTo>
                <a:close/>
              </a:path>
              <a:path w="947420" h="990600">
                <a:moveTo>
                  <a:pt x="947420" y="830579"/>
                </a:moveTo>
                <a:lnTo>
                  <a:pt x="943609" y="830579"/>
                </a:lnTo>
                <a:lnTo>
                  <a:pt x="943609" y="835660"/>
                </a:lnTo>
                <a:lnTo>
                  <a:pt x="947420" y="835660"/>
                </a:lnTo>
                <a:lnTo>
                  <a:pt x="947420" y="830579"/>
                </a:lnTo>
                <a:close/>
              </a:path>
              <a:path w="947420" h="990600">
                <a:moveTo>
                  <a:pt x="947420" y="824229"/>
                </a:moveTo>
                <a:lnTo>
                  <a:pt x="943609" y="824229"/>
                </a:lnTo>
                <a:lnTo>
                  <a:pt x="943609" y="829310"/>
                </a:lnTo>
                <a:lnTo>
                  <a:pt x="947420" y="829310"/>
                </a:lnTo>
                <a:lnTo>
                  <a:pt x="947420" y="824229"/>
                </a:lnTo>
                <a:close/>
              </a:path>
              <a:path w="947420" h="990600">
                <a:moveTo>
                  <a:pt x="947420" y="817879"/>
                </a:moveTo>
                <a:lnTo>
                  <a:pt x="943609" y="817879"/>
                </a:lnTo>
                <a:lnTo>
                  <a:pt x="943609" y="822960"/>
                </a:lnTo>
                <a:lnTo>
                  <a:pt x="947420" y="822960"/>
                </a:lnTo>
                <a:lnTo>
                  <a:pt x="947420" y="817879"/>
                </a:lnTo>
                <a:close/>
              </a:path>
              <a:path w="947420" h="990600">
                <a:moveTo>
                  <a:pt x="947420" y="811529"/>
                </a:moveTo>
                <a:lnTo>
                  <a:pt x="943609" y="811529"/>
                </a:lnTo>
                <a:lnTo>
                  <a:pt x="943609" y="816610"/>
                </a:lnTo>
                <a:lnTo>
                  <a:pt x="947420" y="816610"/>
                </a:lnTo>
                <a:lnTo>
                  <a:pt x="947420" y="811529"/>
                </a:lnTo>
                <a:close/>
              </a:path>
              <a:path w="947420" h="990600">
                <a:moveTo>
                  <a:pt x="947420" y="805179"/>
                </a:moveTo>
                <a:lnTo>
                  <a:pt x="943609" y="805179"/>
                </a:lnTo>
                <a:lnTo>
                  <a:pt x="943609" y="810260"/>
                </a:lnTo>
                <a:lnTo>
                  <a:pt x="947420" y="810260"/>
                </a:lnTo>
                <a:lnTo>
                  <a:pt x="947420" y="805179"/>
                </a:lnTo>
                <a:close/>
              </a:path>
              <a:path w="947420" h="990600">
                <a:moveTo>
                  <a:pt x="947420" y="798829"/>
                </a:moveTo>
                <a:lnTo>
                  <a:pt x="943609" y="798829"/>
                </a:lnTo>
                <a:lnTo>
                  <a:pt x="943609" y="803910"/>
                </a:lnTo>
                <a:lnTo>
                  <a:pt x="947420" y="803910"/>
                </a:lnTo>
                <a:lnTo>
                  <a:pt x="947420" y="798829"/>
                </a:lnTo>
                <a:close/>
              </a:path>
              <a:path w="947420" h="990600">
                <a:moveTo>
                  <a:pt x="947420" y="792479"/>
                </a:moveTo>
                <a:lnTo>
                  <a:pt x="943609" y="792479"/>
                </a:lnTo>
                <a:lnTo>
                  <a:pt x="943609" y="797560"/>
                </a:lnTo>
                <a:lnTo>
                  <a:pt x="947420" y="797560"/>
                </a:lnTo>
                <a:lnTo>
                  <a:pt x="947420" y="792479"/>
                </a:lnTo>
                <a:close/>
              </a:path>
              <a:path w="947420" h="990600">
                <a:moveTo>
                  <a:pt x="947420" y="786129"/>
                </a:moveTo>
                <a:lnTo>
                  <a:pt x="943609" y="786129"/>
                </a:lnTo>
                <a:lnTo>
                  <a:pt x="943609" y="791210"/>
                </a:lnTo>
                <a:lnTo>
                  <a:pt x="947420" y="791210"/>
                </a:lnTo>
                <a:lnTo>
                  <a:pt x="947420" y="786129"/>
                </a:lnTo>
                <a:close/>
              </a:path>
              <a:path w="947420" h="990600">
                <a:moveTo>
                  <a:pt x="947420" y="779779"/>
                </a:moveTo>
                <a:lnTo>
                  <a:pt x="943609" y="779779"/>
                </a:lnTo>
                <a:lnTo>
                  <a:pt x="943609" y="784860"/>
                </a:lnTo>
                <a:lnTo>
                  <a:pt x="947420" y="784860"/>
                </a:lnTo>
                <a:lnTo>
                  <a:pt x="947420" y="779779"/>
                </a:lnTo>
                <a:close/>
              </a:path>
              <a:path w="947420" h="990600">
                <a:moveTo>
                  <a:pt x="947420" y="773429"/>
                </a:moveTo>
                <a:lnTo>
                  <a:pt x="943609" y="773429"/>
                </a:lnTo>
                <a:lnTo>
                  <a:pt x="943609" y="778510"/>
                </a:lnTo>
                <a:lnTo>
                  <a:pt x="947420" y="778510"/>
                </a:lnTo>
                <a:lnTo>
                  <a:pt x="947420" y="773429"/>
                </a:lnTo>
                <a:close/>
              </a:path>
              <a:path w="947420" h="990600">
                <a:moveTo>
                  <a:pt x="947420" y="767079"/>
                </a:moveTo>
                <a:lnTo>
                  <a:pt x="943609" y="767079"/>
                </a:lnTo>
                <a:lnTo>
                  <a:pt x="943609" y="772160"/>
                </a:lnTo>
                <a:lnTo>
                  <a:pt x="947420" y="772160"/>
                </a:lnTo>
                <a:lnTo>
                  <a:pt x="947420" y="767079"/>
                </a:lnTo>
                <a:close/>
              </a:path>
              <a:path w="947420" h="990600">
                <a:moveTo>
                  <a:pt x="947420" y="760729"/>
                </a:moveTo>
                <a:lnTo>
                  <a:pt x="943609" y="760729"/>
                </a:lnTo>
                <a:lnTo>
                  <a:pt x="943609" y="765810"/>
                </a:lnTo>
                <a:lnTo>
                  <a:pt x="947420" y="765810"/>
                </a:lnTo>
                <a:lnTo>
                  <a:pt x="947420" y="760729"/>
                </a:lnTo>
                <a:close/>
              </a:path>
              <a:path w="947420" h="990600">
                <a:moveTo>
                  <a:pt x="946150" y="755650"/>
                </a:moveTo>
                <a:lnTo>
                  <a:pt x="943610" y="755650"/>
                </a:lnTo>
                <a:lnTo>
                  <a:pt x="943609" y="759460"/>
                </a:lnTo>
                <a:lnTo>
                  <a:pt x="947420" y="759460"/>
                </a:lnTo>
                <a:lnTo>
                  <a:pt x="947420" y="758189"/>
                </a:lnTo>
                <a:lnTo>
                  <a:pt x="946150" y="758189"/>
                </a:lnTo>
                <a:lnTo>
                  <a:pt x="946150" y="755650"/>
                </a:lnTo>
                <a:close/>
              </a:path>
              <a:path w="947420" h="990600">
                <a:moveTo>
                  <a:pt x="3809" y="709929"/>
                </a:moveTo>
                <a:lnTo>
                  <a:pt x="1270" y="709929"/>
                </a:lnTo>
                <a:lnTo>
                  <a:pt x="1270" y="711200"/>
                </a:lnTo>
                <a:lnTo>
                  <a:pt x="2540" y="711200"/>
                </a:lnTo>
                <a:lnTo>
                  <a:pt x="2540" y="713739"/>
                </a:lnTo>
                <a:lnTo>
                  <a:pt x="3809" y="713739"/>
                </a:lnTo>
                <a:lnTo>
                  <a:pt x="3809" y="709929"/>
                </a:lnTo>
                <a:close/>
              </a:path>
              <a:path w="947420" h="990600">
                <a:moveTo>
                  <a:pt x="3809" y="703579"/>
                </a:moveTo>
                <a:lnTo>
                  <a:pt x="0" y="703579"/>
                </a:lnTo>
                <a:lnTo>
                  <a:pt x="0" y="707389"/>
                </a:lnTo>
                <a:lnTo>
                  <a:pt x="1270" y="707389"/>
                </a:lnTo>
                <a:lnTo>
                  <a:pt x="1270" y="708660"/>
                </a:lnTo>
                <a:lnTo>
                  <a:pt x="3809" y="708660"/>
                </a:lnTo>
                <a:lnTo>
                  <a:pt x="3809" y="703579"/>
                </a:lnTo>
                <a:close/>
              </a:path>
              <a:path w="947420" h="990600">
                <a:moveTo>
                  <a:pt x="3809" y="697229"/>
                </a:moveTo>
                <a:lnTo>
                  <a:pt x="0" y="697229"/>
                </a:lnTo>
                <a:lnTo>
                  <a:pt x="0" y="702310"/>
                </a:lnTo>
                <a:lnTo>
                  <a:pt x="3809" y="702310"/>
                </a:lnTo>
                <a:lnTo>
                  <a:pt x="3809" y="697229"/>
                </a:lnTo>
                <a:close/>
              </a:path>
              <a:path w="947420" h="990600">
                <a:moveTo>
                  <a:pt x="3809" y="690879"/>
                </a:moveTo>
                <a:lnTo>
                  <a:pt x="0" y="690879"/>
                </a:lnTo>
                <a:lnTo>
                  <a:pt x="0" y="695960"/>
                </a:lnTo>
                <a:lnTo>
                  <a:pt x="3809" y="695960"/>
                </a:lnTo>
                <a:lnTo>
                  <a:pt x="3809" y="690879"/>
                </a:lnTo>
                <a:close/>
              </a:path>
              <a:path w="947420" h="990600">
                <a:moveTo>
                  <a:pt x="3809" y="684529"/>
                </a:moveTo>
                <a:lnTo>
                  <a:pt x="0" y="684529"/>
                </a:lnTo>
                <a:lnTo>
                  <a:pt x="0" y="689610"/>
                </a:lnTo>
                <a:lnTo>
                  <a:pt x="3809" y="689610"/>
                </a:lnTo>
                <a:lnTo>
                  <a:pt x="3809" y="684529"/>
                </a:lnTo>
                <a:close/>
              </a:path>
              <a:path w="947420" h="990600">
                <a:moveTo>
                  <a:pt x="3809" y="678179"/>
                </a:moveTo>
                <a:lnTo>
                  <a:pt x="0" y="678179"/>
                </a:lnTo>
                <a:lnTo>
                  <a:pt x="0" y="683260"/>
                </a:lnTo>
                <a:lnTo>
                  <a:pt x="3809" y="683260"/>
                </a:lnTo>
                <a:lnTo>
                  <a:pt x="3809" y="678179"/>
                </a:lnTo>
                <a:close/>
              </a:path>
              <a:path w="947420" h="990600">
                <a:moveTo>
                  <a:pt x="3809" y="671829"/>
                </a:moveTo>
                <a:lnTo>
                  <a:pt x="0" y="671829"/>
                </a:lnTo>
                <a:lnTo>
                  <a:pt x="0" y="676910"/>
                </a:lnTo>
                <a:lnTo>
                  <a:pt x="3809" y="676910"/>
                </a:lnTo>
                <a:lnTo>
                  <a:pt x="3809" y="671829"/>
                </a:lnTo>
                <a:close/>
              </a:path>
              <a:path w="947420" h="990600">
                <a:moveTo>
                  <a:pt x="3809" y="665479"/>
                </a:moveTo>
                <a:lnTo>
                  <a:pt x="0" y="665479"/>
                </a:lnTo>
                <a:lnTo>
                  <a:pt x="0" y="670560"/>
                </a:lnTo>
                <a:lnTo>
                  <a:pt x="3809" y="670560"/>
                </a:lnTo>
                <a:lnTo>
                  <a:pt x="3809" y="665479"/>
                </a:lnTo>
                <a:close/>
              </a:path>
              <a:path w="947420" h="990600">
                <a:moveTo>
                  <a:pt x="3809" y="659129"/>
                </a:moveTo>
                <a:lnTo>
                  <a:pt x="0" y="659129"/>
                </a:lnTo>
                <a:lnTo>
                  <a:pt x="0" y="664210"/>
                </a:lnTo>
                <a:lnTo>
                  <a:pt x="3809" y="664210"/>
                </a:lnTo>
                <a:lnTo>
                  <a:pt x="3809" y="659129"/>
                </a:lnTo>
                <a:close/>
              </a:path>
              <a:path w="947420" h="990600">
                <a:moveTo>
                  <a:pt x="3809" y="652779"/>
                </a:moveTo>
                <a:lnTo>
                  <a:pt x="0" y="652779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2779"/>
                </a:lnTo>
                <a:close/>
              </a:path>
              <a:path w="947420" h="990600">
                <a:moveTo>
                  <a:pt x="3809" y="646429"/>
                </a:moveTo>
                <a:lnTo>
                  <a:pt x="0" y="646429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6429"/>
                </a:lnTo>
                <a:close/>
              </a:path>
              <a:path w="947420" h="990600">
                <a:moveTo>
                  <a:pt x="3809" y="640079"/>
                </a:moveTo>
                <a:lnTo>
                  <a:pt x="0" y="640079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0079"/>
                </a:lnTo>
                <a:close/>
              </a:path>
              <a:path w="947420" h="990600">
                <a:moveTo>
                  <a:pt x="3809" y="633729"/>
                </a:moveTo>
                <a:lnTo>
                  <a:pt x="0" y="633729"/>
                </a:lnTo>
                <a:lnTo>
                  <a:pt x="0" y="638810"/>
                </a:lnTo>
                <a:lnTo>
                  <a:pt x="3809" y="638810"/>
                </a:lnTo>
                <a:lnTo>
                  <a:pt x="3809" y="633729"/>
                </a:lnTo>
                <a:close/>
              </a:path>
              <a:path w="947420" h="990600">
                <a:moveTo>
                  <a:pt x="3809" y="627379"/>
                </a:moveTo>
                <a:lnTo>
                  <a:pt x="0" y="627379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7379"/>
                </a:lnTo>
                <a:close/>
              </a:path>
              <a:path w="947420" h="990600">
                <a:moveTo>
                  <a:pt x="3809" y="621029"/>
                </a:moveTo>
                <a:lnTo>
                  <a:pt x="0" y="621029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1029"/>
                </a:lnTo>
                <a:close/>
              </a:path>
              <a:path w="947420" h="990600">
                <a:moveTo>
                  <a:pt x="3809" y="614679"/>
                </a:moveTo>
                <a:lnTo>
                  <a:pt x="0" y="614679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4679"/>
                </a:lnTo>
                <a:close/>
              </a:path>
              <a:path w="947420" h="990600">
                <a:moveTo>
                  <a:pt x="3809" y="608329"/>
                </a:moveTo>
                <a:lnTo>
                  <a:pt x="0" y="608329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08329"/>
                </a:lnTo>
                <a:close/>
              </a:path>
              <a:path w="947420" h="990600">
                <a:moveTo>
                  <a:pt x="3809" y="601979"/>
                </a:moveTo>
                <a:lnTo>
                  <a:pt x="0" y="601979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1979"/>
                </a:lnTo>
                <a:close/>
              </a:path>
              <a:path w="947420" h="990600">
                <a:moveTo>
                  <a:pt x="3809" y="595629"/>
                </a:moveTo>
                <a:lnTo>
                  <a:pt x="0" y="595629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5629"/>
                </a:lnTo>
                <a:close/>
              </a:path>
              <a:path w="947420" h="990600">
                <a:moveTo>
                  <a:pt x="3809" y="589279"/>
                </a:moveTo>
                <a:lnTo>
                  <a:pt x="0" y="589279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89279"/>
                </a:lnTo>
                <a:close/>
              </a:path>
              <a:path w="947420" h="990600">
                <a:moveTo>
                  <a:pt x="3809" y="582929"/>
                </a:moveTo>
                <a:lnTo>
                  <a:pt x="0" y="582929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2929"/>
                </a:lnTo>
                <a:close/>
              </a:path>
              <a:path w="947420" h="990600">
                <a:moveTo>
                  <a:pt x="3809" y="576579"/>
                </a:moveTo>
                <a:lnTo>
                  <a:pt x="0" y="576579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76579"/>
                </a:lnTo>
                <a:close/>
              </a:path>
              <a:path w="947420" h="990600">
                <a:moveTo>
                  <a:pt x="3809" y="570229"/>
                </a:moveTo>
                <a:lnTo>
                  <a:pt x="0" y="570229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0229"/>
                </a:lnTo>
                <a:close/>
              </a:path>
              <a:path w="947420" h="990600">
                <a:moveTo>
                  <a:pt x="3809" y="563879"/>
                </a:moveTo>
                <a:lnTo>
                  <a:pt x="0" y="563879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3879"/>
                </a:lnTo>
                <a:close/>
              </a:path>
              <a:path w="947420" h="990600">
                <a:moveTo>
                  <a:pt x="3809" y="557529"/>
                </a:moveTo>
                <a:lnTo>
                  <a:pt x="0" y="557529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57529"/>
                </a:lnTo>
                <a:close/>
              </a:path>
              <a:path w="947420" h="990600">
                <a:moveTo>
                  <a:pt x="3809" y="551179"/>
                </a:moveTo>
                <a:lnTo>
                  <a:pt x="0" y="551179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51179"/>
                </a:lnTo>
                <a:close/>
              </a:path>
              <a:path w="947420" h="990600">
                <a:moveTo>
                  <a:pt x="3809" y="544829"/>
                </a:moveTo>
                <a:lnTo>
                  <a:pt x="0" y="544829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4829"/>
                </a:lnTo>
                <a:close/>
              </a:path>
              <a:path w="947420" h="990600">
                <a:moveTo>
                  <a:pt x="3809" y="538479"/>
                </a:moveTo>
                <a:lnTo>
                  <a:pt x="0" y="538479"/>
                </a:lnTo>
                <a:lnTo>
                  <a:pt x="0" y="543560"/>
                </a:lnTo>
                <a:lnTo>
                  <a:pt x="3809" y="543560"/>
                </a:lnTo>
                <a:lnTo>
                  <a:pt x="3809" y="538479"/>
                </a:lnTo>
                <a:close/>
              </a:path>
              <a:path w="947420" h="990600">
                <a:moveTo>
                  <a:pt x="3809" y="506729"/>
                </a:moveTo>
                <a:lnTo>
                  <a:pt x="0" y="506729"/>
                </a:lnTo>
                <a:lnTo>
                  <a:pt x="0" y="537210"/>
                </a:lnTo>
                <a:lnTo>
                  <a:pt x="3809" y="537210"/>
                </a:lnTo>
                <a:lnTo>
                  <a:pt x="3809" y="506729"/>
                </a:lnTo>
                <a:close/>
              </a:path>
              <a:path w="947420" h="990600">
                <a:moveTo>
                  <a:pt x="3809" y="500379"/>
                </a:moveTo>
                <a:lnTo>
                  <a:pt x="0" y="500379"/>
                </a:lnTo>
                <a:lnTo>
                  <a:pt x="0" y="505460"/>
                </a:lnTo>
                <a:lnTo>
                  <a:pt x="3809" y="505460"/>
                </a:lnTo>
                <a:lnTo>
                  <a:pt x="3809" y="500379"/>
                </a:lnTo>
                <a:close/>
              </a:path>
              <a:path w="947420" h="990600">
                <a:moveTo>
                  <a:pt x="3809" y="497839"/>
                </a:moveTo>
                <a:lnTo>
                  <a:pt x="0" y="497839"/>
                </a:lnTo>
                <a:lnTo>
                  <a:pt x="0" y="499110"/>
                </a:lnTo>
                <a:lnTo>
                  <a:pt x="3809" y="499110"/>
                </a:lnTo>
                <a:lnTo>
                  <a:pt x="3809" y="497839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3" name="bk object 5453"/>
          <p:cNvSpPr/>
          <p:nvPr/>
        </p:nvSpPr>
        <p:spPr>
          <a:xfrm>
            <a:off x="6658609" y="2466339"/>
            <a:ext cx="939800" cy="982980"/>
          </a:xfrm>
          <a:custGeom>
            <a:avLst/>
            <a:gdLst/>
            <a:ahLst/>
            <a:cxnLst/>
            <a:rect l="l" t="t" r="r" b="b"/>
            <a:pathLst>
              <a:path w="939800" h="982979">
                <a:moveTo>
                  <a:pt x="768350" y="0"/>
                </a:moveTo>
                <a:lnTo>
                  <a:pt x="674370" y="0"/>
                </a:lnTo>
                <a:lnTo>
                  <a:pt x="674370" y="2539"/>
                </a:lnTo>
                <a:lnTo>
                  <a:pt x="673100" y="2539"/>
                </a:lnTo>
                <a:lnTo>
                  <a:pt x="673100" y="3810"/>
                </a:lnTo>
                <a:lnTo>
                  <a:pt x="769620" y="3810"/>
                </a:lnTo>
                <a:lnTo>
                  <a:pt x="769620" y="1270"/>
                </a:lnTo>
                <a:lnTo>
                  <a:pt x="768350" y="1270"/>
                </a:lnTo>
                <a:lnTo>
                  <a:pt x="768350" y="0"/>
                </a:lnTo>
                <a:close/>
              </a:path>
              <a:path w="939800" h="982979">
                <a:moveTo>
                  <a:pt x="3810" y="488950"/>
                </a:moveTo>
                <a:lnTo>
                  <a:pt x="0" y="488950"/>
                </a:lnTo>
                <a:lnTo>
                  <a:pt x="0" y="490219"/>
                </a:lnTo>
                <a:lnTo>
                  <a:pt x="3810" y="490219"/>
                </a:lnTo>
                <a:lnTo>
                  <a:pt x="3810" y="488950"/>
                </a:lnTo>
                <a:close/>
              </a:path>
              <a:path w="939800" h="982979">
                <a:moveTo>
                  <a:pt x="3810" y="485139"/>
                </a:moveTo>
                <a:lnTo>
                  <a:pt x="0" y="485139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5139"/>
                </a:lnTo>
                <a:close/>
              </a:path>
              <a:path w="939800" h="982979">
                <a:moveTo>
                  <a:pt x="3810" y="482600"/>
                </a:moveTo>
                <a:lnTo>
                  <a:pt x="0" y="482600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82600"/>
                </a:lnTo>
                <a:close/>
              </a:path>
              <a:path w="939800" h="982979">
                <a:moveTo>
                  <a:pt x="3810" y="478789"/>
                </a:moveTo>
                <a:lnTo>
                  <a:pt x="0" y="478789"/>
                </a:lnTo>
                <a:lnTo>
                  <a:pt x="0" y="481329"/>
                </a:lnTo>
                <a:lnTo>
                  <a:pt x="3810" y="481329"/>
                </a:lnTo>
                <a:lnTo>
                  <a:pt x="3810" y="478789"/>
                </a:lnTo>
                <a:close/>
              </a:path>
              <a:path w="939800" h="982979">
                <a:moveTo>
                  <a:pt x="3810" y="476250"/>
                </a:moveTo>
                <a:lnTo>
                  <a:pt x="0" y="476250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6250"/>
                </a:lnTo>
                <a:close/>
              </a:path>
              <a:path w="939800" h="982979">
                <a:moveTo>
                  <a:pt x="3810" y="472439"/>
                </a:moveTo>
                <a:lnTo>
                  <a:pt x="0" y="472439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72439"/>
                </a:lnTo>
                <a:close/>
              </a:path>
              <a:path w="939800" h="982979">
                <a:moveTo>
                  <a:pt x="3810" y="469900"/>
                </a:moveTo>
                <a:lnTo>
                  <a:pt x="0" y="469900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9900"/>
                </a:lnTo>
                <a:close/>
              </a:path>
              <a:path w="939800" h="982979">
                <a:moveTo>
                  <a:pt x="3810" y="466089"/>
                </a:moveTo>
                <a:lnTo>
                  <a:pt x="0" y="466089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6089"/>
                </a:lnTo>
                <a:close/>
              </a:path>
              <a:path w="939800" h="982979">
                <a:moveTo>
                  <a:pt x="3810" y="463550"/>
                </a:moveTo>
                <a:lnTo>
                  <a:pt x="0" y="463550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63550"/>
                </a:lnTo>
                <a:close/>
              </a:path>
              <a:path w="939800" h="982979">
                <a:moveTo>
                  <a:pt x="3810" y="459739"/>
                </a:moveTo>
                <a:lnTo>
                  <a:pt x="0" y="459739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9739"/>
                </a:lnTo>
                <a:close/>
              </a:path>
              <a:path w="939800" h="982979">
                <a:moveTo>
                  <a:pt x="3810" y="457200"/>
                </a:moveTo>
                <a:lnTo>
                  <a:pt x="0" y="457200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7200"/>
                </a:lnTo>
                <a:close/>
              </a:path>
              <a:path w="939800" h="982979">
                <a:moveTo>
                  <a:pt x="3810" y="453389"/>
                </a:moveTo>
                <a:lnTo>
                  <a:pt x="0" y="453389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53389"/>
                </a:lnTo>
                <a:close/>
              </a:path>
              <a:path w="939800" h="982979">
                <a:moveTo>
                  <a:pt x="1270" y="449579"/>
                </a:moveTo>
                <a:lnTo>
                  <a:pt x="0" y="44957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50850"/>
                </a:lnTo>
                <a:lnTo>
                  <a:pt x="1270" y="450850"/>
                </a:lnTo>
                <a:lnTo>
                  <a:pt x="1270" y="449579"/>
                </a:lnTo>
                <a:close/>
              </a:path>
              <a:path w="939800" h="982979">
                <a:moveTo>
                  <a:pt x="3810" y="447039"/>
                </a:moveTo>
                <a:lnTo>
                  <a:pt x="1270" y="447039"/>
                </a:lnTo>
                <a:lnTo>
                  <a:pt x="1270" y="449579"/>
                </a:lnTo>
                <a:lnTo>
                  <a:pt x="3810" y="449579"/>
                </a:lnTo>
                <a:lnTo>
                  <a:pt x="3810" y="447039"/>
                </a:lnTo>
                <a:close/>
              </a:path>
              <a:path w="939800" h="982979">
                <a:moveTo>
                  <a:pt x="901700" y="981710"/>
                </a:moveTo>
                <a:lnTo>
                  <a:pt x="676910" y="981710"/>
                </a:lnTo>
                <a:lnTo>
                  <a:pt x="676910" y="982980"/>
                </a:lnTo>
                <a:lnTo>
                  <a:pt x="901700" y="982980"/>
                </a:lnTo>
                <a:lnTo>
                  <a:pt x="901700" y="981710"/>
                </a:lnTo>
                <a:close/>
              </a:path>
              <a:path w="939800" h="982979">
                <a:moveTo>
                  <a:pt x="902970" y="980440"/>
                </a:moveTo>
                <a:lnTo>
                  <a:pt x="674370" y="980440"/>
                </a:lnTo>
                <a:lnTo>
                  <a:pt x="674370" y="981710"/>
                </a:lnTo>
                <a:lnTo>
                  <a:pt x="902970" y="981710"/>
                </a:lnTo>
                <a:lnTo>
                  <a:pt x="902970" y="980440"/>
                </a:lnTo>
                <a:close/>
              </a:path>
              <a:path w="939800" h="982979">
                <a:moveTo>
                  <a:pt x="671830" y="979170"/>
                </a:moveTo>
                <a:lnTo>
                  <a:pt x="668020" y="979170"/>
                </a:lnTo>
                <a:lnTo>
                  <a:pt x="668020" y="980440"/>
                </a:lnTo>
                <a:lnTo>
                  <a:pt x="671830" y="980440"/>
                </a:lnTo>
                <a:lnTo>
                  <a:pt x="671830" y="979170"/>
                </a:lnTo>
                <a:close/>
              </a:path>
              <a:path w="939800" h="982979">
                <a:moveTo>
                  <a:pt x="906779" y="979170"/>
                </a:moveTo>
                <a:lnTo>
                  <a:pt x="904240" y="979170"/>
                </a:lnTo>
                <a:lnTo>
                  <a:pt x="904240" y="980440"/>
                </a:lnTo>
                <a:lnTo>
                  <a:pt x="906779" y="980440"/>
                </a:lnTo>
                <a:lnTo>
                  <a:pt x="906779" y="979170"/>
                </a:lnTo>
                <a:close/>
              </a:path>
              <a:path w="939800" h="982979">
                <a:moveTo>
                  <a:pt x="937260" y="946150"/>
                </a:moveTo>
                <a:lnTo>
                  <a:pt x="935990" y="946150"/>
                </a:lnTo>
                <a:lnTo>
                  <a:pt x="935990" y="948690"/>
                </a:lnTo>
                <a:lnTo>
                  <a:pt x="937260" y="948690"/>
                </a:lnTo>
                <a:lnTo>
                  <a:pt x="937260" y="946150"/>
                </a:lnTo>
                <a:close/>
              </a:path>
              <a:path w="939800" h="982979">
                <a:moveTo>
                  <a:pt x="939800" y="942340"/>
                </a:moveTo>
                <a:lnTo>
                  <a:pt x="935990" y="942340"/>
                </a:lnTo>
                <a:lnTo>
                  <a:pt x="935990" y="944880"/>
                </a:lnTo>
                <a:lnTo>
                  <a:pt x="938530" y="944880"/>
                </a:lnTo>
                <a:lnTo>
                  <a:pt x="938530" y="943610"/>
                </a:lnTo>
                <a:lnTo>
                  <a:pt x="939800" y="943610"/>
                </a:lnTo>
                <a:lnTo>
                  <a:pt x="939800" y="942340"/>
                </a:lnTo>
                <a:close/>
              </a:path>
              <a:path w="939800" h="982979">
                <a:moveTo>
                  <a:pt x="939800" y="939800"/>
                </a:moveTo>
                <a:lnTo>
                  <a:pt x="935990" y="939800"/>
                </a:lnTo>
                <a:lnTo>
                  <a:pt x="935990" y="941070"/>
                </a:lnTo>
                <a:lnTo>
                  <a:pt x="939800" y="941070"/>
                </a:lnTo>
                <a:lnTo>
                  <a:pt x="939800" y="939800"/>
                </a:lnTo>
                <a:close/>
              </a:path>
              <a:path w="939800" h="982979">
                <a:moveTo>
                  <a:pt x="939800" y="935990"/>
                </a:moveTo>
                <a:lnTo>
                  <a:pt x="935990" y="935990"/>
                </a:lnTo>
                <a:lnTo>
                  <a:pt x="935990" y="938530"/>
                </a:lnTo>
                <a:lnTo>
                  <a:pt x="939800" y="938530"/>
                </a:lnTo>
                <a:lnTo>
                  <a:pt x="939800" y="935990"/>
                </a:lnTo>
                <a:close/>
              </a:path>
              <a:path w="939800" h="982979">
                <a:moveTo>
                  <a:pt x="939800" y="933450"/>
                </a:moveTo>
                <a:lnTo>
                  <a:pt x="935990" y="933450"/>
                </a:lnTo>
                <a:lnTo>
                  <a:pt x="935990" y="934720"/>
                </a:lnTo>
                <a:lnTo>
                  <a:pt x="939800" y="934720"/>
                </a:lnTo>
                <a:lnTo>
                  <a:pt x="939800" y="933450"/>
                </a:lnTo>
                <a:close/>
              </a:path>
              <a:path w="939800" h="982979">
                <a:moveTo>
                  <a:pt x="939800" y="929640"/>
                </a:moveTo>
                <a:lnTo>
                  <a:pt x="935990" y="929640"/>
                </a:lnTo>
                <a:lnTo>
                  <a:pt x="935990" y="932180"/>
                </a:lnTo>
                <a:lnTo>
                  <a:pt x="939800" y="932180"/>
                </a:lnTo>
                <a:lnTo>
                  <a:pt x="939800" y="929640"/>
                </a:lnTo>
                <a:close/>
              </a:path>
              <a:path w="939800" h="982979">
                <a:moveTo>
                  <a:pt x="939800" y="927100"/>
                </a:moveTo>
                <a:lnTo>
                  <a:pt x="935990" y="927100"/>
                </a:lnTo>
                <a:lnTo>
                  <a:pt x="935990" y="928370"/>
                </a:lnTo>
                <a:lnTo>
                  <a:pt x="939800" y="928370"/>
                </a:lnTo>
                <a:lnTo>
                  <a:pt x="939800" y="927100"/>
                </a:lnTo>
                <a:close/>
              </a:path>
              <a:path w="939800" h="982979">
                <a:moveTo>
                  <a:pt x="939800" y="923290"/>
                </a:moveTo>
                <a:lnTo>
                  <a:pt x="935990" y="923290"/>
                </a:lnTo>
                <a:lnTo>
                  <a:pt x="935990" y="925830"/>
                </a:lnTo>
                <a:lnTo>
                  <a:pt x="939800" y="925830"/>
                </a:lnTo>
                <a:lnTo>
                  <a:pt x="939800" y="923290"/>
                </a:lnTo>
                <a:close/>
              </a:path>
              <a:path w="939800" h="982979">
                <a:moveTo>
                  <a:pt x="939800" y="920750"/>
                </a:moveTo>
                <a:lnTo>
                  <a:pt x="935990" y="920750"/>
                </a:lnTo>
                <a:lnTo>
                  <a:pt x="935990" y="922020"/>
                </a:lnTo>
                <a:lnTo>
                  <a:pt x="939800" y="922020"/>
                </a:lnTo>
                <a:lnTo>
                  <a:pt x="939800" y="920750"/>
                </a:lnTo>
                <a:close/>
              </a:path>
              <a:path w="939800" h="982979">
                <a:moveTo>
                  <a:pt x="939800" y="916940"/>
                </a:moveTo>
                <a:lnTo>
                  <a:pt x="935990" y="916940"/>
                </a:lnTo>
                <a:lnTo>
                  <a:pt x="935990" y="919480"/>
                </a:lnTo>
                <a:lnTo>
                  <a:pt x="939800" y="919480"/>
                </a:lnTo>
                <a:lnTo>
                  <a:pt x="939800" y="916940"/>
                </a:lnTo>
                <a:close/>
              </a:path>
              <a:path w="939800" h="982979">
                <a:moveTo>
                  <a:pt x="939800" y="914400"/>
                </a:moveTo>
                <a:lnTo>
                  <a:pt x="935990" y="914400"/>
                </a:lnTo>
                <a:lnTo>
                  <a:pt x="935990" y="915670"/>
                </a:lnTo>
                <a:lnTo>
                  <a:pt x="939800" y="915670"/>
                </a:lnTo>
                <a:lnTo>
                  <a:pt x="939800" y="914400"/>
                </a:lnTo>
                <a:close/>
              </a:path>
              <a:path w="939800" h="982979">
                <a:moveTo>
                  <a:pt x="939800" y="910590"/>
                </a:moveTo>
                <a:lnTo>
                  <a:pt x="935990" y="910590"/>
                </a:lnTo>
                <a:lnTo>
                  <a:pt x="935990" y="913130"/>
                </a:lnTo>
                <a:lnTo>
                  <a:pt x="939800" y="913130"/>
                </a:lnTo>
                <a:lnTo>
                  <a:pt x="939800" y="910590"/>
                </a:lnTo>
                <a:close/>
              </a:path>
              <a:path w="939800" h="982979">
                <a:moveTo>
                  <a:pt x="939800" y="908050"/>
                </a:moveTo>
                <a:lnTo>
                  <a:pt x="935990" y="908050"/>
                </a:lnTo>
                <a:lnTo>
                  <a:pt x="935990" y="909320"/>
                </a:lnTo>
                <a:lnTo>
                  <a:pt x="939800" y="909320"/>
                </a:lnTo>
                <a:lnTo>
                  <a:pt x="939800" y="908050"/>
                </a:lnTo>
                <a:close/>
              </a:path>
              <a:path w="939800" h="982979">
                <a:moveTo>
                  <a:pt x="939800" y="904240"/>
                </a:moveTo>
                <a:lnTo>
                  <a:pt x="935990" y="904240"/>
                </a:lnTo>
                <a:lnTo>
                  <a:pt x="935990" y="906780"/>
                </a:lnTo>
                <a:lnTo>
                  <a:pt x="939800" y="906780"/>
                </a:lnTo>
                <a:lnTo>
                  <a:pt x="939800" y="904240"/>
                </a:lnTo>
                <a:close/>
              </a:path>
              <a:path w="939800" h="982979">
                <a:moveTo>
                  <a:pt x="939800" y="901700"/>
                </a:moveTo>
                <a:lnTo>
                  <a:pt x="935990" y="901700"/>
                </a:lnTo>
                <a:lnTo>
                  <a:pt x="935990" y="902970"/>
                </a:lnTo>
                <a:lnTo>
                  <a:pt x="939800" y="902970"/>
                </a:lnTo>
                <a:lnTo>
                  <a:pt x="939800" y="901700"/>
                </a:lnTo>
                <a:close/>
              </a:path>
              <a:path w="939800" h="982979">
                <a:moveTo>
                  <a:pt x="939800" y="897890"/>
                </a:moveTo>
                <a:lnTo>
                  <a:pt x="935990" y="897890"/>
                </a:lnTo>
                <a:lnTo>
                  <a:pt x="935990" y="900430"/>
                </a:lnTo>
                <a:lnTo>
                  <a:pt x="939800" y="900430"/>
                </a:lnTo>
                <a:lnTo>
                  <a:pt x="939800" y="897890"/>
                </a:lnTo>
                <a:close/>
              </a:path>
              <a:path w="939800" h="982979">
                <a:moveTo>
                  <a:pt x="939800" y="895350"/>
                </a:moveTo>
                <a:lnTo>
                  <a:pt x="935990" y="895350"/>
                </a:lnTo>
                <a:lnTo>
                  <a:pt x="935990" y="896620"/>
                </a:lnTo>
                <a:lnTo>
                  <a:pt x="939800" y="896620"/>
                </a:lnTo>
                <a:lnTo>
                  <a:pt x="939800" y="895350"/>
                </a:lnTo>
                <a:close/>
              </a:path>
              <a:path w="939800" h="982979">
                <a:moveTo>
                  <a:pt x="939800" y="891540"/>
                </a:moveTo>
                <a:lnTo>
                  <a:pt x="935990" y="891540"/>
                </a:lnTo>
                <a:lnTo>
                  <a:pt x="935990" y="894080"/>
                </a:lnTo>
                <a:lnTo>
                  <a:pt x="939800" y="894080"/>
                </a:lnTo>
                <a:lnTo>
                  <a:pt x="939800" y="891540"/>
                </a:lnTo>
                <a:close/>
              </a:path>
              <a:path w="939800" h="982979">
                <a:moveTo>
                  <a:pt x="939800" y="889000"/>
                </a:moveTo>
                <a:lnTo>
                  <a:pt x="935990" y="889000"/>
                </a:lnTo>
                <a:lnTo>
                  <a:pt x="935990" y="890270"/>
                </a:lnTo>
                <a:lnTo>
                  <a:pt x="939800" y="890270"/>
                </a:lnTo>
                <a:lnTo>
                  <a:pt x="939800" y="889000"/>
                </a:lnTo>
                <a:close/>
              </a:path>
              <a:path w="939800" h="982979">
                <a:moveTo>
                  <a:pt x="939800" y="885190"/>
                </a:moveTo>
                <a:lnTo>
                  <a:pt x="935990" y="885190"/>
                </a:lnTo>
                <a:lnTo>
                  <a:pt x="935990" y="887730"/>
                </a:lnTo>
                <a:lnTo>
                  <a:pt x="939800" y="887730"/>
                </a:lnTo>
                <a:lnTo>
                  <a:pt x="939800" y="885190"/>
                </a:lnTo>
                <a:close/>
              </a:path>
              <a:path w="939800" h="982979">
                <a:moveTo>
                  <a:pt x="939800" y="882650"/>
                </a:moveTo>
                <a:lnTo>
                  <a:pt x="935990" y="882650"/>
                </a:lnTo>
                <a:lnTo>
                  <a:pt x="935990" y="883920"/>
                </a:lnTo>
                <a:lnTo>
                  <a:pt x="939800" y="883920"/>
                </a:lnTo>
                <a:lnTo>
                  <a:pt x="939800" y="882650"/>
                </a:lnTo>
                <a:close/>
              </a:path>
              <a:path w="939800" h="982979">
                <a:moveTo>
                  <a:pt x="939800" y="878840"/>
                </a:moveTo>
                <a:lnTo>
                  <a:pt x="935990" y="878840"/>
                </a:lnTo>
                <a:lnTo>
                  <a:pt x="935990" y="881380"/>
                </a:lnTo>
                <a:lnTo>
                  <a:pt x="939800" y="881380"/>
                </a:lnTo>
                <a:lnTo>
                  <a:pt x="939800" y="878840"/>
                </a:lnTo>
                <a:close/>
              </a:path>
              <a:path w="939800" h="982979">
                <a:moveTo>
                  <a:pt x="939800" y="876300"/>
                </a:moveTo>
                <a:lnTo>
                  <a:pt x="935990" y="876300"/>
                </a:lnTo>
                <a:lnTo>
                  <a:pt x="935990" y="877570"/>
                </a:lnTo>
                <a:lnTo>
                  <a:pt x="939800" y="877570"/>
                </a:lnTo>
                <a:lnTo>
                  <a:pt x="939800" y="876300"/>
                </a:lnTo>
                <a:close/>
              </a:path>
              <a:path w="939800" h="982979">
                <a:moveTo>
                  <a:pt x="939800" y="872490"/>
                </a:moveTo>
                <a:lnTo>
                  <a:pt x="935990" y="872490"/>
                </a:lnTo>
                <a:lnTo>
                  <a:pt x="935990" y="875030"/>
                </a:lnTo>
                <a:lnTo>
                  <a:pt x="939800" y="875030"/>
                </a:lnTo>
                <a:lnTo>
                  <a:pt x="939800" y="872490"/>
                </a:lnTo>
                <a:close/>
              </a:path>
              <a:path w="939800" h="982979">
                <a:moveTo>
                  <a:pt x="939800" y="869950"/>
                </a:moveTo>
                <a:lnTo>
                  <a:pt x="935990" y="869950"/>
                </a:lnTo>
                <a:lnTo>
                  <a:pt x="935990" y="871220"/>
                </a:lnTo>
                <a:lnTo>
                  <a:pt x="939800" y="871220"/>
                </a:lnTo>
                <a:lnTo>
                  <a:pt x="939800" y="869950"/>
                </a:lnTo>
                <a:close/>
              </a:path>
              <a:path w="939800" h="982979">
                <a:moveTo>
                  <a:pt x="939800" y="866140"/>
                </a:moveTo>
                <a:lnTo>
                  <a:pt x="935990" y="866140"/>
                </a:lnTo>
                <a:lnTo>
                  <a:pt x="935990" y="868680"/>
                </a:lnTo>
                <a:lnTo>
                  <a:pt x="939800" y="868680"/>
                </a:lnTo>
                <a:lnTo>
                  <a:pt x="939800" y="866140"/>
                </a:lnTo>
                <a:close/>
              </a:path>
              <a:path w="939800" h="982979">
                <a:moveTo>
                  <a:pt x="939800" y="863600"/>
                </a:moveTo>
                <a:lnTo>
                  <a:pt x="935990" y="863600"/>
                </a:lnTo>
                <a:lnTo>
                  <a:pt x="935990" y="864870"/>
                </a:lnTo>
                <a:lnTo>
                  <a:pt x="939800" y="864870"/>
                </a:lnTo>
                <a:lnTo>
                  <a:pt x="939800" y="863600"/>
                </a:lnTo>
                <a:close/>
              </a:path>
              <a:path w="939800" h="982979">
                <a:moveTo>
                  <a:pt x="939800" y="859790"/>
                </a:moveTo>
                <a:lnTo>
                  <a:pt x="935990" y="859790"/>
                </a:lnTo>
                <a:lnTo>
                  <a:pt x="935990" y="862330"/>
                </a:lnTo>
                <a:lnTo>
                  <a:pt x="939800" y="862330"/>
                </a:lnTo>
                <a:lnTo>
                  <a:pt x="939800" y="859790"/>
                </a:lnTo>
                <a:close/>
              </a:path>
              <a:path w="939800" h="982979">
                <a:moveTo>
                  <a:pt x="939800" y="857250"/>
                </a:moveTo>
                <a:lnTo>
                  <a:pt x="935990" y="857250"/>
                </a:lnTo>
                <a:lnTo>
                  <a:pt x="935990" y="858520"/>
                </a:lnTo>
                <a:lnTo>
                  <a:pt x="939800" y="858520"/>
                </a:lnTo>
                <a:lnTo>
                  <a:pt x="939800" y="857250"/>
                </a:lnTo>
                <a:close/>
              </a:path>
              <a:path w="939800" h="982979">
                <a:moveTo>
                  <a:pt x="939800" y="853440"/>
                </a:moveTo>
                <a:lnTo>
                  <a:pt x="935990" y="853440"/>
                </a:lnTo>
                <a:lnTo>
                  <a:pt x="935990" y="855980"/>
                </a:lnTo>
                <a:lnTo>
                  <a:pt x="939800" y="855980"/>
                </a:lnTo>
                <a:lnTo>
                  <a:pt x="939800" y="853440"/>
                </a:lnTo>
                <a:close/>
              </a:path>
              <a:path w="939800" h="982979">
                <a:moveTo>
                  <a:pt x="939800" y="850900"/>
                </a:moveTo>
                <a:lnTo>
                  <a:pt x="935990" y="850900"/>
                </a:lnTo>
                <a:lnTo>
                  <a:pt x="935990" y="852170"/>
                </a:lnTo>
                <a:lnTo>
                  <a:pt x="939800" y="852170"/>
                </a:lnTo>
                <a:lnTo>
                  <a:pt x="939800" y="850900"/>
                </a:lnTo>
                <a:close/>
              </a:path>
              <a:path w="939800" h="982979">
                <a:moveTo>
                  <a:pt x="939800" y="847090"/>
                </a:moveTo>
                <a:lnTo>
                  <a:pt x="935990" y="847090"/>
                </a:lnTo>
                <a:lnTo>
                  <a:pt x="935990" y="849630"/>
                </a:lnTo>
                <a:lnTo>
                  <a:pt x="939800" y="849630"/>
                </a:lnTo>
                <a:lnTo>
                  <a:pt x="939800" y="847090"/>
                </a:lnTo>
                <a:close/>
              </a:path>
              <a:path w="939800" h="982979">
                <a:moveTo>
                  <a:pt x="939800" y="844550"/>
                </a:moveTo>
                <a:lnTo>
                  <a:pt x="935990" y="844550"/>
                </a:lnTo>
                <a:lnTo>
                  <a:pt x="935990" y="845820"/>
                </a:lnTo>
                <a:lnTo>
                  <a:pt x="939800" y="845820"/>
                </a:lnTo>
                <a:lnTo>
                  <a:pt x="939800" y="844550"/>
                </a:lnTo>
                <a:close/>
              </a:path>
              <a:path w="939800" h="982979">
                <a:moveTo>
                  <a:pt x="939800" y="840740"/>
                </a:moveTo>
                <a:lnTo>
                  <a:pt x="935990" y="840740"/>
                </a:lnTo>
                <a:lnTo>
                  <a:pt x="935990" y="843280"/>
                </a:lnTo>
                <a:lnTo>
                  <a:pt x="939800" y="843280"/>
                </a:lnTo>
                <a:lnTo>
                  <a:pt x="939800" y="840740"/>
                </a:lnTo>
                <a:close/>
              </a:path>
              <a:path w="939800" h="982979">
                <a:moveTo>
                  <a:pt x="939800" y="838200"/>
                </a:moveTo>
                <a:lnTo>
                  <a:pt x="935990" y="838200"/>
                </a:lnTo>
                <a:lnTo>
                  <a:pt x="935990" y="839470"/>
                </a:lnTo>
                <a:lnTo>
                  <a:pt x="939800" y="839470"/>
                </a:lnTo>
                <a:lnTo>
                  <a:pt x="939800" y="838200"/>
                </a:lnTo>
                <a:close/>
              </a:path>
              <a:path w="939800" h="982979">
                <a:moveTo>
                  <a:pt x="939800" y="834390"/>
                </a:moveTo>
                <a:lnTo>
                  <a:pt x="935990" y="834390"/>
                </a:lnTo>
                <a:lnTo>
                  <a:pt x="935990" y="836930"/>
                </a:lnTo>
                <a:lnTo>
                  <a:pt x="939800" y="836930"/>
                </a:lnTo>
                <a:lnTo>
                  <a:pt x="939800" y="834390"/>
                </a:lnTo>
                <a:close/>
              </a:path>
              <a:path w="939800" h="982979">
                <a:moveTo>
                  <a:pt x="939800" y="831850"/>
                </a:moveTo>
                <a:lnTo>
                  <a:pt x="935990" y="831850"/>
                </a:lnTo>
                <a:lnTo>
                  <a:pt x="935990" y="833120"/>
                </a:lnTo>
                <a:lnTo>
                  <a:pt x="939800" y="833120"/>
                </a:lnTo>
                <a:lnTo>
                  <a:pt x="939800" y="831850"/>
                </a:lnTo>
                <a:close/>
              </a:path>
              <a:path w="939800" h="982979">
                <a:moveTo>
                  <a:pt x="939800" y="828040"/>
                </a:moveTo>
                <a:lnTo>
                  <a:pt x="935990" y="828040"/>
                </a:lnTo>
                <a:lnTo>
                  <a:pt x="935990" y="830580"/>
                </a:lnTo>
                <a:lnTo>
                  <a:pt x="939800" y="830580"/>
                </a:lnTo>
                <a:lnTo>
                  <a:pt x="939800" y="828040"/>
                </a:lnTo>
                <a:close/>
              </a:path>
              <a:path w="939800" h="982979">
                <a:moveTo>
                  <a:pt x="939800" y="825500"/>
                </a:moveTo>
                <a:lnTo>
                  <a:pt x="935990" y="825500"/>
                </a:lnTo>
                <a:lnTo>
                  <a:pt x="935990" y="826770"/>
                </a:lnTo>
                <a:lnTo>
                  <a:pt x="939800" y="826770"/>
                </a:lnTo>
                <a:lnTo>
                  <a:pt x="939800" y="825500"/>
                </a:lnTo>
                <a:close/>
              </a:path>
              <a:path w="939800" h="982979">
                <a:moveTo>
                  <a:pt x="939800" y="821690"/>
                </a:moveTo>
                <a:lnTo>
                  <a:pt x="935990" y="821690"/>
                </a:lnTo>
                <a:lnTo>
                  <a:pt x="935990" y="824230"/>
                </a:lnTo>
                <a:lnTo>
                  <a:pt x="939800" y="824230"/>
                </a:lnTo>
                <a:lnTo>
                  <a:pt x="939800" y="821690"/>
                </a:lnTo>
                <a:close/>
              </a:path>
              <a:path w="939800" h="982979">
                <a:moveTo>
                  <a:pt x="939800" y="819150"/>
                </a:moveTo>
                <a:lnTo>
                  <a:pt x="935990" y="819150"/>
                </a:lnTo>
                <a:lnTo>
                  <a:pt x="935990" y="820420"/>
                </a:lnTo>
                <a:lnTo>
                  <a:pt x="939800" y="820420"/>
                </a:lnTo>
                <a:lnTo>
                  <a:pt x="939800" y="819150"/>
                </a:lnTo>
                <a:close/>
              </a:path>
              <a:path w="939800" h="982979">
                <a:moveTo>
                  <a:pt x="939800" y="815340"/>
                </a:moveTo>
                <a:lnTo>
                  <a:pt x="935990" y="815340"/>
                </a:lnTo>
                <a:lnTo>
                  <a:pt x="935990" y="817880"/>
                </a:lnTo>
                <a:lnTo>
                  <a:pt x="939800" y="817880"/>
                </a:lnTo>
                <a:lnTo>
                  <a:pt x="939800" y="815340"/>
                </a:lnTo>
                <a:close/>
              </a:path>
              <a:path w="939800" h="982979">
                <a:moveTo>
                  <a:pt x="939800" y="812800"/>
                </a:moveTo>
                <a:lnTo>
                  <a:pt x="935990" y="812800"/>
                </a:lnTo>
                <a:lnTo>
                  <a:pt x="935990" y="814070"/>
                </a:lnTo>
                <a:lnTo>
                  <a:pt x="939800" y="814070"/>
                </a:lnTo>
                <a:lnTo>
                  <a:pt x="939800" y="812800"/>
                </a:lnTo>
                <a:close/>
              </a:path>
              <a:path w="939800" h="982979">
                <a:moveTo>
                  <a:pt x="939800" y="808990"/>
                </a:moveTo>
                <a:lnTo>
                  <a:pt x="935990" y="808990"/>
                </a:lnTo>
                <a:lnTo>
                  <a:pt x="935990" y="811530"/>
                </a:lnTo>
                <a:lnTo>
                  <a:pt x="939800" y="811530"/>
                </a:lnTo>
                <a:lnTo>
                  <a:pt x="939800" y="808990"/>
                </a:lnTo>
                <a:close/>
              </a:path>
              <a:path w="939800" h="982979">
                <a:moveTo>
                  <a:pt x="939800" y="806450"/>
                </a:moveTo>
                <a:lnTo>
                  <a:pt x="935990" y="806450"/>
                </a:lnTo>
                <a:lnTo>
                  <a:pt x="935990" y="807720"/>
                </a:lnTo>
                <a:lnTo>
                  <a:pt x="939800" y="807720"/>
                </a:lnTo>
                <a:lnTo>
                  <a:pt x="939800" y="806450"/>
                </a:lnTo>
                <a:close/>
              </a:path>
              <a:path w="939800" h="982979">
                <a:moveTo>
                  <a:pt x="939800" y="802640"/>
                </a:moveTo>
                <a:lnTo>
                  <a:pt x="935990" y="802640"/>
                </a:lnTo>
                <a:lnTo>
                  <a:pt x="935990" y="805180"/>
                </a:lnTo>
                <a:lnTo>
                  <a:pt x="939800" y="805180"/>
                </a:lnTo>
                <a:lnTo>
                  <a:pt x="939800" y="802640"/>
                </a:lnTo>
                <a:close/>
              </a:path>
              <a:path w="939800" h="982979">
                <a:moveTo>
                  <a:pt x="939800" y="800100"/>
                </a:moveTo>
                <a:lnTo>
                  <a:pt x="935990" y="800100"/>
                </a:lnTo>
                <a:lnTo>
                  <a:pt x="935990" y="801370"/>
                </a:lnTo>
                <a:lnTo>
                  <a:pt x="939800" y="801370"/>
                </a:lnTo>
                <a:lnTo>
                  <a:pt x="939800" y="800100"/>
                </a:lnTo>
                <a:close/>
              </a:path>
              <a:path w="939800" h="982979">
                <a:moveTo>
                  <a:pt x="939800" y="796290"/>
                </a:moveTo>
                <a:lnTo>
                  <a:pt x="935990" y="796290"/>
                </a:lnTo>
                <a:lnTo>
                  <a:pt x="935990" y="798830"/>
                </a:lnTo>
                <a:lnTo>
                  <a:pt x="939800" y="798830"/>
                </a:lnTo>
                <a:lnTo>
                  <a:pt x="939800" y="796290"/>
                </a:lnTo>
                <a:close/>
              </a:path>
              <a:path w="939800" h="982979">
                <a:moveTo>
                  <a:pt x="939800" y="793750"/>
                </a:moveTo>
                <a:lnTo>
                  <a:pt x="935990" y="793750"/>
                </a:lnTo>
                <a:lnTo>
                  <a:pt x="935990" y="795020"/>
                </a:lnTo>
                <a:lnTo>
                  <a:pt x="939800" y="795020"/>
                </a:lnTo>
                <a:lnTo>
                  <a:pt x="939800" y="793750"/>
                </a:lnTo>
                <a:close/>
              </a:path>
              <a:path w="939800" h="982979">
                <a:moveTo>
                  <a:pt x="939800" y="789940"/>
                </a:moveTo>
                <a:lnTo>
                  <a:pt x="935990" y="789940"/>
                </a:lnTo>
                <a:lnTo>
                  <a:pt x="935990" y="792480"/>
                </a:lnTo>
                <a:lnTo>
                  <a:pt x="939800" y="792480"/>
                </a:lnTo>
                <a:lnTo>
                  <a:pt x="939800" y="789940"/>
                </a:lnTo>
                <a:close/>
              </a:path>
              <a:path w="939800" h="982979">
                <a:moveTo>
                  <a:pt x="939800" y="787400"/>
                </a:moveTo>
                <a:lnTo>
                  <a:pt x="935990" y="787400"/>
                </a:lnTo>
                <a:lnTo>
                  <a:pt x="935990" y="788670"/>
                </a:lnTo>
                <a:lnTo>
                  <a:pt x="939800" y="788670"/>
                </a:lnTo>
                <a:lnTo>
                  <a:pt x="939800" y="787400"/>
                </a:lnTo>
                <a:close/>
              </a:path>
              <a:path w="939800" h="982979">
                <a:moveTo>
                  <a:pt x="939800" y="783590"/>
                </a:moveTo>
                <a:lnTo>
                  <a:pt x="935990" y="783590"/>
                </a:lnTo>
                <a:lnTo>
                  <a:pt x="935990" y="786130"/>
                </a:lnTo>
                <a:lnTo>
                  <a:pt x="939800" y="786130"/>
                </a:lnTo>
                <a:lnTo>
                  <a:pt x="939800" y="783590"/>
                </a:lnTo>
                <a:close/>
              </a:path>
              <a:path w="939800" h="982979">
                <a:moveTo>
                  <a:pt x="939800" y="781050"/>
                </a:moveTo>
                <a:lnTo>
                  <a:pt x="935990" y="781050"/>
                </a:lnTo>
                <a:lnTo>
                  <a:pt x="935990" y="782320"/>
                </a:lnTo>
                <a:lnTo>
                  <a:pt x="939800" y="782320"/>
                </a:lnTo>
                <a:lnTo>
                  <a:pt x="939800" y="781050"/>
                </a:lnTo>
                <a:close/>
              </a:path>
              <a:path w="939800" h="982979">
                <a:moveTo>
                  <a:pt x="939800" y="777240"/>
                </a:moveTo>
                <a:lnTo>
                  <a:pt x="935990" y="777240"/>
                </a:lnTo>
                <a:lnTo>
                  <a:pt x="935990" y="779780"/>
                </a:lnTo>
                <a:lnTo>
                  <a:pt x="939800" y="779780"/>
                </a:lnTo>
                <a:lnTo>
                  <a:pt x="939800" y="777240"/>
                </a:lnTo>
                <a:close/>
              </a:path>
              <a:path w="939800" h="982979">
                <a:moveTo>
                  <a:pt x="939800" y="774700"/>
                </a:moveTo>
                <a:lnTo>
                  <a:pt x="935990" y="774700"/>
                </a:lnTo>
                <a:lnTo>
                  <a:pt x="935990" y="775970"/>
                </a:lnTo>
                <a:lnTo>
                  <a:pt x="939800" y="775970"/>
                </a:lnTo>
                <a:lnTo>
                  <a:pt x="939800" y="774700"/>
                </a:lnTo>
                <a:close/>
              </a:path>
              <a:path w="939800" h="982979">
                <a:moveTo>
                  <a:pt x="939800" y="770890"/>
                </a:moveTo>
                <a:lnTo>
                  <a:pt x="935990" y="770890"/>
                </a:lnTo>
                <a:lnTo>
                  <a:pt x="935990" y="773430"/>
                </a:lnTo>
                <a:lnTo>
                  <a:pt x="939800" y="773430"/>
                </a:lnTo>
                <a:lnTo>
                  <a:pt x="939800" y="770890"/>
                </a:lnTo>
                <a:close/>
              </a:path>
              <a:path w="939800" h="982979">
                <a:moveTo>
                  <a:pt x="939800" y="768350"/>
                </a:moveTo>
                <a:lnTo>
                  <a:pt x="935990" y="768350"/>
                </a:lnTo>
                <a:lnTo>
                  <a:pt x="935990" y="769620"/>
                </a:lnTo>
                <a:lnTo>
                  <a:pt x="939800" y="769620"/>
                </a:lnTo>
                <a:lnTo>
                  <a:pt x="939800" y="768350"/>
                </a:lnTo>
                <a:close/>
              </a:path>
              <a:path w="939800" h="982979">
                <a:moveTo>
                  <a:pt x="939800" y="764540"/>
                </a:moveTo>
                <a:lnTo>
                  <a:pt x="935990" y="764540"/>
                </a:lnTo>
                <a:lnTo>
                  <a:pt x="935990" y="767080"/>
                </a:lnTo>
                <a:lnTo>
                  <a:pt x="939800" y="767080"/>
                </a:lnTo>
                <a:lnTo>
                  <a:pt x="939800" y="764540"/>
                </a:lnTo>
                <a:close/>
              </a:path>
              <a:path w="939800" h="982979">
                <a:moveTo>
                  <a:pt x="939800" y="762000"/>
                </a:moveTo>
                <a:lnTo>
                  <a:pt x="935990" y="762000"/>
                </a:lnTo>
                <a:lnTo>
                  <a:pt x="935990" y="763270"/>
                </a:lnTo>
                <a:lnTo>
                  <a:pt x="939800" y="763270"/>
                </a:lnTo>
                <a:lnTo>
                  <a:pt x="939800" y="762000"/>
                </a:lnTo>
                <a:close/>
              </a:path>
              <a:path w="939800" h="982979">
                <a:moveTo>
                  <a:pt x="939800" y="758190"/>
                </a:moveTo>
                <a:lnTo>
                  <a:pt x="935990" y="758190"/>
                </a:lnTo>
                <a:lnTo>
                  <a:pt x="935990" y="760730"/>
                </a:lnTo>
                <a:lnTo>
                  <a:pt x="939800" y="760730"/>
                </a:lnTo>
                <a:lnTo>
                  <a:pt x="939800" y="758190"/>
                </a:lnTo>
                <a:close/>
              </a:path>
              <a:path w="939800" h="982979">
                <a:moveTo>
                  <a:pt x="939800" y="755650"/>
                </a:moveTo>
                <a:lnTo>
                  <a:pt x="935990" y="755650"/>
                </a:lnTo>
                <a:lnTo>
                  <a:pt x="935990" y="756920"/>
                </a:lnTo>
                <a:lnTo>
                  <a:pt x="939800" y="756920"/>
                </a:lnTo>
                <a:lnTo>
                  <a:pt x="939800" y="755650"/>
                </a:lnTo>
                <a:close/>
              </a:path>
              <a:path w="939800" h="982979">
                <a:moveTo>
                  <a:pt x="939800" y="751840"/>
                </a:moveTo>
                <a:lnTo>
                  <a:pt x="935990" y="751840"/>
                </a:lnTo>
                <a:lnTo>
                  <a:pt x="935990" y="754380"/>
                </a:lnTo>
                <a:lnTo>
                  <a:pt x="939800" y="754380"/>
                </a:lnTo>
                <a:lnTo>
                  <a:pt x="939800" y="751840"/>
                </a:lnTo>
                <a:close/>
              </a:path>
              <a:path w="939800" h="982979">
                <a:moveTo>
                  <a:pt x="939800" y="749300"/>
                </a:moveTo>
                <a:lnTo>
                  <a:pt x="935990" y="749300"/>
                </a:lnTo>
                <a:lnTo>
                  <a:pt x="935990" y="750570"/>
                </a:lnTo>
                <a:lnTo>
                  <a:pt x="939800" y="750570"/>
                </a:lnTo>
                <a:lnTo>
                  <a:pt x="939800" y="749300"/>
                </a:lnTo>
                <a:close/>
              </a:path>
              <a:path w="939800" h="982979">
                <a:moveTo>
                  <a:pt x="938530" y="748030"/>
                </a:moveTo>
                <a:lnTo>
                  <a:pt x="937260" y="748030"/>
                </a:lnTo>
                <a:lnTo>
                  <a:pt x="937260" y="749300"/>
                </a:lnTo>
                <a:lnTo>
                  <a:pt x="938530" y="749300"/>
                </a:lnTo>
                <a:lnTo>
                  <a:pt x="938530" y="748030"/>
                </a:lnTo>
                <a:close/>
              </a:path>
              <a:path w="939800" h="982979">
                <a:moveTo>
                  <a:pt x="937260" y="746760"/>
                </a:moveTo>
                <a:lnTo>
                  <a:pt x="935990" y="746760"/>
                </a:lnTo>
                <a:lnTo>
                  <a:pt x="935990" y="748030"/>
                </a:lnTo>
                <a:lnTo>
                  <a:pt x="937260" y="748030"/>
                </a:lnTo>
                <a:lnTo>
                  <a:pt x="937260" y="746760"/>
                </a:lnTo>
                <a:close/>
              </a:path>
              <a:path w="939800" h="982979">
                <a:moveTo>
                  <a:pt x="3810" y="713740"/>
                </a:moveTo>
                <a:lnTo>
                  <a:pt x="1270" y="713740"/>
                </a:lnTo>
                <a:lnTo>
                  <a:pt x="1270" y="715010"/>
                </a:lnTo>
                <a:lnTo>
                  <a:pt x="2540" y="715010"/>
                </a:lnTo>
                <a:lnTo>
                  <a:pt x="2540" y="716280"/>
                </a:lnTo>
                <a:lnTo>
                  <a:pt x="3810" y="716280"/>
                </a:lnTo>
                <a:lnTo>
                  <a:pt x="3810" y="713740"/>
                </a:lnTo>
                <a:close/>
              </a:path>
              <a:path w="939800" h="982979">
                <a:moveTo>
                  <a:pt x="3810" y="711200"/>
                </a:moveTo>
                <a:lnTo>
                  <a:pt x="1270" y="711200"/>
                </a:lnTo>
                <a:lnTo>
                  <a:pt x="1270" y="712470"/>
                </a:lnTo>
                <a:lnTo>
                  <a:pt x="3810" y="712470"/>
                </a:lnTo>
                <a:lnTo>
                  <a:pt x="3810" y="711200"/>
                </a:lnTo>
                <a:close/>
              </a:path>
              <a:path w="939800" h="982979">
                <a:moveTo>
                  <a:pt x="3810" y="707390"/>
                </a:moveTo>
                <a:lnTo>
                  <a:pt x="0" y="707390"/>
                </a:lnTo>
                <a:lnTo>
                  <a:pt x="0" y="709930"/>
                </a:lnTo>
                <a:lnTo>
                  <a:pt x="3810" y="709930"/>
                </a:lnTo>
                <a:lnTo>
                  <a:pt x="3810" y="707390"/>
                </a:lnTo>
                <a:close/>
              </a:path>
              <a:path w="939800" h="982979">
                <a:moveTo>
                  <a:pt x="3810" y="704850"/>
                </a:moveTo>
                <a:lnTo>
                  <a:pt x="0" y="704850"/>
                </a:lnTo>
                <a:lnTo>
                  <a:pt x="0" y="706120"/>
                </a:lnTo>
                <a:lnTo>
                  <a:pt x="3810" y="706120"/>
                </a:lnTo>
                <a:lnTo>
                  <a:pt x="3810" y="704850"/>
                </a:lnTo>
                <a:close/>
              </a:path>
              <a:path w="939800" h="982979">
                <a:moveTo>
                  <a:pt x="3810" y="701040"/>
                </a:moveTo>
                <a:lnTo>
                  <a:pt x="0" y="701040"/>
                </a:lnTo>
                <a:lnTo>
                  <a:pt x="0" y="703580"/>
                </a:lnTo>
                <a:lnTo>
                  <a:pt x="3810" y="703580"/>
                </a:lnTo>
                <a:lnTo>
                  <a:pt x="3810" y="701040"/>
                </a:lnTo>
                <a:close/>
              </a:path>
              <a:path w="939800" h="982979">
                <a:moveTo>
                  <a:pt x="3810" y="698500"/>
                </a:moveTo>
                <a:lnTo>
                  <a:pt x="0" y="698500"/>
                </a:lnTo>
                <a:lnTo>
                  <a:pt x="0" y="699770"/>
                </a:lnTo>
                <a:lnTo>
                  <a:pt x="3810" y="699770"/>
                </a:lnTo>
                <a:lnTo>
                  <a:pt x="3810" y="698500"/>
                </a:lnTo>
                <a:close/>
              </a:path>
              <a:path w="939800" h="982979">
                <a:moveTo>
                  <a:pt x="3810" y="694690"/>
                </a:moveTo>
                <a:lnTo>
                  <a:pt x="0" y="694690"/>
                </a:lnTo>
                <a:lnTo>
                  <a:pt x="0" y="697230"/>
                </a:lnTo>
                <a:lnTo>
                  <a:pt x="3810" y="697230"/>
                </a:lnTo>
                <a:lnTo>
                  <a:pt x="3810" y="694690"/>
                </a:lnTo>
                <a:close/>
              </a:path>
              <a:path w="939800" h="982979">
                <a:moveTo>
                  <a:pt x="3810" y="692150"/>
                </a:moveTo>
                <a:lnTo>
                  <a:pt x="0" y="692150"/>
                </a:lnTo>
                <a:lnTo>
                  <a:pt x="0" y="693420"/>
                </a:lnTo>
                <a:lnTo>
                  <a:pt x="3810" y="693420"/>
                </a:lnTo>
                <a:lnTo>
                  <a:pt x="3810" y="692150"/>
                </a:lnTo>
                <a:close/>
              </a:path>
              <a:path w="939800" h="982979">
                <a:moveTo>
                  <a:pt x="3810" y="688340"/>
                </a:moveTo>
                <a:lnTo>
                  <a:pt x="0" y="688340"/>
                </a:lnTo>
                <a:lnTo>
                  <a:pt x="0" y="690880"/>
                </a:lnTo>
                <a:lnTo>
                  <a:pt x="3810" y="690880"/>
                </a:lnTo>
                <a:lnTo>
                  <a:pt x="3810" y="688340"/>
                </a:lnTo>
                <a:close/>
              </a:path>
              <a:path w="939800" h="982979">
                <a:moveTo>
                  <a:pt x="3810" y="685800"/>
                </a:moveTo>
                <a:lnTo>
                  <a:pt x="0" y="685800"/>
                </a:lnTo>
                <a:lnTo>
                  <a:pt x="0" y="687070"/>
                </a:lnTo>
                <a:lnTo>
                  <a:pt x="3810" y="687070"/>
                </a:lnTo>
                <a:lnTo>
                  <a:pt x="3810" y="685800"/>
                </a:lnTo>
                <a:close/>
              </a:path>
              <a:path w="939800" h="982979">
                <a:moveTo>
                  <a:pt x="3810" y="681990"/>
                </a:moveTo>
                <a:lnTo>
                  <a:pt x="0" y="681990"/>
                </a:lnTo>
                <a:lnTo>
                  <a:pt x="0" y="684530"/>
                </a:lnTo>
                <a:lnTo>
                  <a:pt x="3810" y="684530"/>
                </a:lnTo>
                <a:lnTo>
                  <a:pt x="3810" y="681990"/>
                </a:lnTo>
                <a:close/>
              </a:path>
              <a:path w="939800" h="982979">
                <a:moveTo>
                  <a:pt x="3810" y="679450"/>
                </a:moveTo>
                <a:lnTo>
                  <a:pt x="0" y="679450"/>
                </a:lnTo>
                <a:lnTo>
                  <a:pt x="0" y="680720"/>
                </a:lnTo>
                <a:lnTo>
                  <a:pt x="3810" y="680720"/>
                </a:lnTo>
                <a:lnTo>
                  <a:pt x="3810" y="679450"/>
                </a:lnTo>
                <a:close/>
              </a:path>
              <a:path w="939800" h="982979">
                <a:moveTo>
                  <a:pt x="3810" y="675640"/>
                </a:moveTo>
                <a:lnTo>
                  <a:pt x="0" y="675640"/>
                </a:lnTo>
                <a:lnTo>
                  <a:pt x="0" y="678180"/>
                </a:lnTo>
                <a:lnTo>
                  <a:pt x="3810" y="678180"/>
                </a:lnTo>
                <a:lnTo>
                  <a:pt x="3810" y="675640"/>
                </a:lnTo>
                <a:close/>
              </a:path>
              <a:path w="939800" h="982979">
                <a:moveTo>
                  <a:pt x="3810" y="673100"/>
                </a:moveTo>
                <a:lnTo>
                  <a:pt x="0" y="673100"/>
                </a:lnTo>
                <a:lnTo>
                  <a:pt x="0" y="674370"/>
                </a:lnTo>
                <a:lnTo>
                  <a:pt x="3810" y="674370"/>
                </a:lnTo>
                <a:lnTo>
                  <a:pt x="3810" y="673100"/>
                </a:lnTo>
                <a:close/>
              </a:path>
              <a:path w="939800" h="982979">
                <a:moveTo>
                  <a:pt x="3810" y="669290"/>
                </a:moveTo>
                <a:lnTo>
                  <a:pt x="0" y="669290"/>
                </a:lnTo>
                <a:lnTo>
                  <a:pt x="0" y="671830"/>
                </a:lnTo>
                <a:lnTo>
                  <a:pt x="3810" y="671830"/>
                </a:lnTo>
                <a:lnTo>
                  <a:pt x="3810" y="669290"/>
                </a:lnTo>
                <a:close/>
              </a:path>
              <a:path w="939800" h="982979">
                <a:moveTo>
                  <a:pt x="3810" y="666750"/>
                </a:moveTo>
                <a:lnTo>
                  <a:pt x="0" y="666750"/>
                </a:lnTo>
                <a:lnTo>
                  <a:pt x="0" y="668020"/>
                </a:lnTo>
                <a:lnTo>
                  <a:pt x="3810" y="668020"/>
                </a:lnTo>
                <a:lnTo>
                  <a:pt x="3810" y="666750"/>
                </a:lnTo>
                <a:close/>
              </a:path>
              <a:path w="939800" h="982979">
                <a:moveTo>
                  <a:pt x="3810" y="662940"/>
                </a:moveTo>
                <a:lnTo>
                  <a:pt x="0" y="662940"/>
                </a:lnTo>
                <a:lnTo>
                  <a:pt x="0" y="665480"/>
                </a:lnTo>
                <a:lnTo>
                  <a:pt x="3810" y="665480"/>
                </a:lnTo>
                <a:lnTo>
                  <a:pt x="3810" y="662940"/>
                </a:lnTo>
                <a:close/>
              </a:path>
              <a:path w="939800" h="982979">
                <a:moveTo>
                  <a:pt x="3810" y="660400"/>
                </a:moveTo>
                <a:lnTo>
                  <a:pt x="0" y="660400"/>
                </a:lnTo>
                <a:lnTo>
                  <a:pt x="0" y="661670"/>
                </a:lnTo>
                <a:lnTo>
                  <a:pt x="3810" y="661670"/>
                </a:lnTo>
                <a:lnTo>
                  <a:pt x="3810" y="660400"/>
                </a:lnTo>
                <a:close/>
              </a:path>
              <a:path w="939800" h="982979">
                <a:moveTo>
                  <a:pt x="3810" y="656590"/>
                </a:moveTo>
                <a:lnTo>
                  <a:pt x="0" y="656590"/>
                </a:lnTo>
                <a:lnTo>
                  <a:pt x="0" y="659130"/>
                </a:lnTo>
                <a:lnTo>
                  <a:pt x="3810" y="659130"/>
                </a:lnTo>
                <a:lnTo>
                  <a:pt x="3810" y="656590"/>
                </a:lnTo>
                <a:close/>
              </a:path>
              <a:path w="939800" h="982979">
                <a:moveTo>
                  <a:pt x="3810" y="654050"/>
                </a:moveTo>
                <a:lnTo>
                  <a:pt x="0" y="654050"/>
                </a:lnTo>
                <a:lnTo>
                  <a:pt x="0" y="655320"/>
                </a:lnTo>
                <a:lnTo>
                  <a:pt x="3810" y="655320"/>
                </a:lnTo>
                <a:lnTo>
                  <a:pt x="3810" y="654050"/>
                </a:lnTo>
                <a:close/>
              </a:path>
              <a:path w="939800" h="982979">
                <a:moveTo>
                  <a:pt x="3810" y="650240"/>
                </a:moveTo>
                <a:lnTo>
                  <a:pt x="0" y="650240"/>
                </a:lnTo>
                <a:lnTo>
                  <a:pt x="0" y="652780"/>
                </a:lnTo>
                <a:lnTo>
                  <a:pt x="3810" y="652780"/>
                </a:lnTo>
                <a:lnTo>
                  <a:pt x="3810" y="650240"/>
                </a:lnTo>
                <a:close/>
              </a:path>
              <a:path w="939800" h="982979">
                <a:moveTo>
                  <a:pt x="3810" y="647700"/>
                </a:moveTo>
                <a:lnTo>
                  <a:pt x="0" y="647700"/>
                </a:lnTo>
                <a:lnTo>
                  <a:pt x="0" y="648970"/>
                </a:lnTo>
                <a:lnTo>
                  <a:pt x="3810" y="648970"/>
                </a:lnTo>
                <a:lnTo>
                  <a:pt x="3810" y="647700"/>
                </a:lnTo>
                <a:close/>
              </a:path>
              <a:path w="939800" h="982979">
                <a:moveTo>
                  <a:pt x="3810" y="643890"/>
                </a:moveTo>
                <a:lnTo>
                  <a:pt x="0" y="643890"/>
                </a:lnTo>
                <a:lnTo>
                  <a:pt x="0" y="646430"/>
                </a:lnTo>
                <a:lnTo>
                  <a:pt x="3810" y="646430"/>
                </a:lnTo>
                <a:lnTo>
                  <a:pt x="3810" y="643890"/>
                </a:lnTo>
                <a:close/>
              </a:path>
              <a:path w="939800" h="982979">
                <a:moveTo>
                  <a:pt x="3810" y="641350"/>
                </a:moveTo>
                <a:lnTo>
                  <a:pt x="0" y="641350"/>
                </a:lnTo>
                <a:lnTo>
                  <a:pt x="0" y="642620"/>
                </a:lnTo>
                <a:lnTo>
                  <a:pt x="3810" y="642620"/>
                </a:lnTo>
                <a:lnTo>
                  <a:pt x="3810" y="641350"/>
                </a:lnTo>
                <a:close/>
              </a:path>
              <a:path w="939800" h="982979">
                <a:moveTo>
                  <a:pt x="3810" y="637540"/>
                </a:moveTo>
                <a:lnTo>
                  <a:pt x="0" y="637540"/>
                </a:lnTo>
                <a:lnTo>
                  <a:pt x="0" y="640080"/>
                </a:lnTo>
                <a:lnTo>
                  <a:pt x="3810" y="640080"/>
                </a:lnTo>
                <a:lnTo>
                  <a:pt x="3810" y="637540"/>
                </a:lnTo>
                <a:close/>
              </a:path>
              <a:path w="939800" h="982979">
                <a:moveTo>
                  <a:pt x="3810" y="635000"/>
                </a:moveTo>
                <a:lnTo>
                  <a:pt x="0" y="635000"/>
                </a:lnTo>
                <a:lnTo>
                  <a:pt x="0" y="636270"/>
                </a:lnTo>
                <a:lnTo>
                  <a:pt x="3810" y="636270"/>
                </a:lnTo>
                <a:lnTo>
                  <a:pt x="3810" y="635000"/>
                </a:lnTo>
                <a:close/>
              </a:path>
              <a:path w="939800" h="982979">
                <a:moveTo>
                  <a:pt x="3810" y="631190"/>
                </a:moveTo>
                <a:lnTo>
                  <a:pt x="0" y="631190"/>
                </a:lnTo>
                <a:lnTo>
                  <a:pt x="0" y="633730"/>
                </a:lnTo>
                <a:lnTo>
                  <a:pt x="3810" y="633730"/>
                </a:lnTo>
                <a:lnTo>
                  <a:pt x="3810" y="631190"/>
                </a:lnTo>
                <a:close/>
              </a:path>
              <a:path w="939800" h="982979">
                <a:moveTo>
                  <a:pt x="3810" y="628650"/>
                </a:moveTo>
                <a:lnTo>
                  <a:pt x="0" y="628650"/>
                </a:lnTo>
                <a:lnTo>
                  <a:pt x="0" y="629920"/>
                </a:lnTo>
                <a:lnTo>
                  <a:pt x="3810" y="629920"/>
                </a:lnTo>
                <a:lnTo>
                  <a:pt x="3810" y="628650"/>
                </a:lnTo>
                <a:close/>
              </a:path>
              <a:path w="939800" h="982979">
                <a:moveTo>
                  <a:pt x="3810" y="624840"/>
                </a:moveTo>
                <a:lnTo>
                  <a:pt x="0" y="624840"/>
                </a:lnTo>
                <a:lnTo>
                  <a:pt x="0" y="627380"/>
                </a:lnTo>
                <a:lnTo>
                  <a:pt x="3810" y="627380"/>
                </a:lnTo>
                <a:lnTo>
                  <a:pt x="3810" y="624840"/>
                </a:lnTo>
                <a:close/>
              </a:path>
              <a:path w="939800" h="982979">
                <a:moveTo>
                  <a:pt x="3810" y="622300"/>
                </a:moveTo>
                <a:lnTo>
                  <a:pt x="0" y="622300"/>
                </a:lnTo>
                <a:lnTo>
                  <a:pt x="0" y="623570"/>
                </a:lnTo>
                <a:lnTo>
                  <a:pt x="3810" y="623570"/>
                </a:lnTo>
                <a:lnTo>
                  <a:pt x="3810" y="622300"/>
                </a:lnTo>
                <a:close/>
              </a:path>
              <a:path w="939800" h="982979">
                <a:moveTo>
                  <a:pt x="3810" y="618490"/>
                </a:moveTo>
                <a:lnTo>
                  <a:pt x="0" y="618490"/>
                </a:lnTo>
                <a:lnTo>
                  <a:pt x="0" y="621030"/>
                </a:lnTo>
                <a:lnTo>
                  <a:pt x="3810" y="621030"/>
                </a:lnTo>
                <a:lnTo>
                  <a:pt x="3810" y="618490"/>
                </a:lnTo>
                <a:close/>
              </a:path>
              <a:path w="939800" h="982979">
                <a:moveTo>
                  <a:pt x="3810" y="615950"/>
                </a:moveTo>
                <a:lnTo>
                  <a:pt x="0" y="615950"/>
                </a:lnTo>
                <a:lnTo>
                  <a:pt x="0" y="617220"/>
                </a:lnTo>
                <a:lnTo>
                  <a:pt x="3810" y="617220"/>
                </a:lnTo>
                <a:lnTo>
                  <a:pt x="3810" y="615950"/>
                </a:lnTo>
                <a:close/>
              </a:path>
              <a:path w="939800" h="982979">
                <a:moveTo>
                  <a:pt x="3810" y="612140"/>
                </a:moveTo>
                <a:lnTo>
                  <a:pt x="0" y="612140"/>
                </a:lnTo>
                <a:lnTo>
                  <a:pt x="0" y="614680"/>
                </a:lnTo>
                <a:lnTo>
                  <a:pt x="3810" y="614680"/>
                </a:lnTo>
                <a:lnTo>
                  <a:pt x="3810" y="612140"/>
                </a:lnTo>
                <a:close/>
              </a:path>
              <a:path w="939800" h="982979">
                <a:moveTo>
                  <a:pt x="3810" y="609600"/>
                </a:moveTo>
                <a:lnTo>
                  <a:pt x="0" y="609600"/>
                </a:lnTo>
                <a:lnTo>
                  <a:pt x="0" y="610870"/>
                </a:lnTo>
                <a:lnTo>
                  <a:pt x="3810" y="610870"/>
                </a:lnTo>
                <a:lnTo>
                  <a:pt x="3810" y="609600"/>
                </a:lnTo>
                <a:close/>
              </a:path>
              <a:path w="939800" h="982979">
                <a:moveTo>
                  <a:pt x="3810" y="605790"/>
                </a:moveTo>
                <a:lnTo>
                  <a:pt x="0" y="605790"/>
                </a:lnTo>
                <a:lnTo>
                  <a:pt x="0" y="608330"/>
                </a:lnTo>
                <a:lnTo>
                  <a:pt x="3810" y="608330"/>
                </a:lnTo>
                <a:lnTo>
                  <a:pt x="3810" y="605790"/>
                </a:lnTo>
                <a:close/>
              </a:path>
              <a:path w="939800" h="982979">
                <a:moveTo>
                  <a:pt x="3810" y="603250"/>
                </a:moveTo>
                <a:lnTo>
                  <a:pt x="0" y="603250"/>
                </a:lnTo>
                <a:lnTo>
                  <a:pt x="0" y="604520"/>
                </a:lnTo>
                <a:lnTo>
                  <a:pt x="3810" y="604520"/>
                </a:lnTo>
                <a:lnTo>
                  <a:pt x="3810" y="603250"/>
                </a:lnTo>
                <a:close/>
              </a:path>
              <a:path w="939800" h="982979">
                <a:moveTo>
                  <a:pt x="3810" y="599440"/>
                </a:moveTo>
                <a:lnTo>
                  <a:pt x="0" y="599440"/>
                </a:lnTo>
                <a:lnTo>
                  <a:pt x="0" y="601980"/>
                </a:lnTo>
                <a:lnTo>
                  <a:pt x="3810" y="601980"/>
                </a:lnTo>
                <a:lnTo>
                  <a:pt x="3810" y="599440"/>
                </a:lnTo>
                <a:close/>
              </a:path>
              <a:path w="939800" h="982979">
                <a:moveTo>
                  <a:pt x="3810" y="596900"/>
                </a:moveTo>
                <a:lnTo>
                  <a:pt x="0" y="596900"/>
                </a:lnTo>
                <a:lnTo>
                  <a:pt x="0" y="598170"/>
                </a:lnTo>
                <a:lnTo>
                  <a:pt x="3810" y="598170"/>
                </a:lnTo>
                <a:lnTo>
                  <a:pt x="3810" y="596900"/>
                </a:lnTo>
                <a:close/>
              </a:path>
              <a:path w="939800" h="982979">
                <a:moveTo>
                  <a:pt x="3810" y="593090"/>
                </a:moveTo>
                <a:lnTo>
                  <a:pt x="0" y="593090"/>
                </a:lnTo>
                <a:lnTo>
                  <a:pt x="0" y="595630"/>
                </a:lnTo>
                <a:lnTo>
                  <a:pt x="3810" y="595630"/>
                </a:lnTo>
                <a:lnTo>
                  <a:pt x="3810" y="593090"/>
                </a:lnTo>
                <a:close/>
              </a:path>
              <a:path w="939800" h="982979">
                <a:moveTo>
                  <a:pt x="3810" y="590550"/>
                </a:moveTo>
                <a:lnTo>
                  <a:pt x="0" y="590550"/>
                </a:lnTo>
                <a:lnTo>
                  <a:pt x="0" y="591820"/>
                </a:lnTo>
                <a:lnTo>
                  <a:pt x="3810" y="591820"/>
                </a:lnTo>
                <a:lnTo>
                  <a:pt x="3810" y="590550"/>
                </a:lnTo>
                <a:close/>
              </a:path>
              <a:path w="939800" h="982979">
                <a:moveTo>
                  <a:pt x="3810" y="586740"/>
                </a:moveTo>
                <a:lnTo>
                  <a:pt x="0" y="586740"/>
                </a:lnTo>
                <a:lnTo>
                  <a:pt x="0" y="589280"/>
                </a:lnTo>
                <a:lnTo>
                  <a:pt x="3810" y="589280"/>
                </a:lnTo>
                <a:lnTo>
                  <a:pt x="3810" y="586740"/>
                </a:lnTo>
                <a:close/>
              </a:path>
              <a:path w="939800" h="982979">
                <a:moveTo>
                  <a:pt x="3810" y="584200"/>
                </a:moveTo>
                <a:lnTo>
                  <a:pt x="0" y="584200"/>
                </a:lnTo>
                <a:lnTo>
                  <a:pt x="0" y="585470"/>
                </a:lnTo>
                <a:lnTo>
                  <a:pt x="3810" y="585470"/>
                </a:lnTo>
                <a:lnTo>
                  <a:pt x="3810" y="584200"/>
                </a:lnTo>
                <a:close/>
              </a:path>
              <a:path w="939800" h="982979">
                <a:moveTo>
                  <a:pt x="3810" y="580390"/>
                </a:moveTo>
                <a:lnTo>
                  <a:pt x="0" y="580390"/>
                </a:lnTo>
                <a:lnTo>
                  <a:pt x="0" y="582930"/>
                </a:lnTo>
                <a:lnTo>
                  <a:pt x="3810" y="582930"/>
                </a:lnTo>
                <a:lnTo>
                  <a:pt x="3810" y="580390"/>
                </a:lnTo>
                <a:close/>
              </a:path>
              <a:path w="939800" h="982979">
                <a:moveTo>
                  <a:pt x="3810" y="577850"/>
                </a:moveTo>
                <a:lnTo>
                  <a:pt x="0" y="577850"/>
                </a:lnTo>
                <a:lnTo>
                  <a:pt x="0" y="579120"/>
                </a:lnTo>
                <a:lnTo>
                  <a:pt x="3810" y="579120"/>
                </a:lnTo>
                <a:lnTo>
                  <a:pt x="3810" y="577850"/>
                </a:lnTo>
                <a:close/>
              </a:path>
              <a:path w="939800" h="982979">
                <a:moveTo>
                  <a:pt x="3810" y="574040"/>
                </a:moveTo>
                <a:lnTo>
                  <a:pt x="0" y="574040"/>
                </a:lnTo>
                <a:lnTo>
                  <a:pt x="0" y="576580"/>
                </a:lnTo>
                <a:lnTo>
                  <a:pt x="3810" y="576580"/>
                </a:lnTo>
                <a:lnTo>
                  <a:pt x="3810" y="574040"/>
                </a:lnTo>
                <a:close/>
              </a:path>
              <a:path w="939800" h="982979">
                <a:moveTo>
                  <a:pt x="3810" y="571500"/>
                </a:moveTo>
                <a:lnTo>
                  <a:pt x="0" y="571500"/>
                </a:lnTo>
                <a:lnTo>
                  <a:pt x="0" y="572770"/>
                </a:lnTo>
                <a:lnTo>
                  <a:pt x="3810" y="572770"/>
                </a:lnTo>
                <a:lnTo>
                  <a:pt x="3810" y="571500"/>
                </a:lnTo>
                <a:close/>
              </a:path>
              <a:path w="939800" h="982979">
                <a:moveTo>
                  <a:pt x="3810" y="567690"/>
                </a:moveTo>
                <a:lnTo>
                  <a:pt x="0" y="567690"/>
                </a:lnTo>
                <a:lnTo>
                  <a:pt x="0" y="570230"/>
                </a:lnTo>
                <a:lnTo>
                  <a:pt x="3810" y="570230"/>
                </a:lnTo>
                <a:lnTo>
                  <a:pt x="3810" y="567690"/>
                </a:lnTo>
                <a:close/>
              </a:path>
              <a:path w="939800" h="982979">
                <a:moveTo>
                  <a:pt x="3810" y="565150"/>
                </a:moveTo>
                <a:lnTo>
                  <a:pt x="0" y="565150"/>
                </a:lnTo>
                <a:lnTo>
                  <a:pt x="0" y="566420"/>
                </a:lnTo>
                <a:lnTo>
                  <a:pt x="3810" y="566420"/>
                </a:lnTo>
                <a:lnTo>
                  <a:pt x="3810" y="565150"/>
                </a:lnTo>
                <a:close/>
              </a:path>
              <a:path w="939800" h="982979">
                <a:moveTo>
                  <a:pt x="3810" y="561340"/>
                </a:moveTo>
                <a:lnTo>
                  <a:pt x="0" y="561340"/>
                </a:lnTo>
                <a:lnTo>
                  <a:pt x="0" y="563880"/>
                </a:lnTo>
                <a:lnTo>
                  <a:pt x="3810" y="563880"/>
                </a:lnTo>
                <a:lnTo>
                  <a:pt x="3810" y="561340"/>
                </a:lnTo>
                <a:close/>
              </a:path>
              <a:path w="939800" h="982979">
                <a:moveTo>
                  <a:pt x="3810" y="558800"/>
                </a:moveTo>
                <a:lnTo>
                  <a:pt x="0" y="558800"/>
                </a:lnTo>
                <a:lnTo>
                  <a:pt x="0" y="560070"/>
                </a:lnTo>
                <a:lnTo>
                  <a:pt x="3810" y="560070"/>
                </a:lnTo>
                <a:lnTo>
                  <a:pt x="3810" y="558800"/>
                </a:lnTo>
                <a:close/>
              </a:path>
              <a:path w="939800" h="982979">
                <a:moveTo>
                  <a:pt x="3810" y="554990"/>
                </a:moveTo>
                <a:lnTo>
                  <a:pt x="0" y="554990"/>
                </a:lnTo>
                <a:lnTo>
                  <a:pt x="0" y="557530"/>
                </a:lnTo>
                <a:lnTo>
                  <a:pt x="3810" y="557530"/>
                </a:lnTo>
                <a:lnTo>
                  <a:pt x="3810" y="554990"/>
                </a:lnTo>
                <a:close/>
              </a:path>
              <a:path w="939800" h="982979">
                <a:moveTo>
                  <a:pt x="3810" y="552450"/>
                </a:moveTo>
                <a:lnTo>
                  <a:pt x="0" y="552450"/>
                </a:lnTo>
                <a:lnTo>
                  <a:pt x="0" y="553720"/>
                </a:lnTo>
                <a:lnTo>
                  <a:pt x="3810" y="553720"/>
                </a:lnTo>
                <a:lnTo>
                  <a:pt x="3810" y="552450"/>
                </a:lnTo>
                <a:close/>
              </a:path>
              <a:path w="939800" h="982979">
                <a:moveTo>
                  <a:pt x="3810" y="548640"/>
                </a:moveTo>
                <a:lnTo>
                  <a:pt x="0" y="548640"/>
                </a:lnTo>
                <a:lnTo>
                  <a:pt x="0" y="551180"/>
                </a:lnTo>
                <a:lnTo>
                  <a:pt x="3810" y="551180"/>
                </a:lnTo>
                <a:lnTo>
                  <a:pt x="3810" y="548640"/>
                </a:lnTo>
                <a:close/>
              </a:path>
              <a:path w="939800" h="982979">
                <a:moveTo>
                  <a:pt x="3810" y="546100"/>
                </a:moveTo>
                <a:lnTo>
                  <a:pt x="0" y="546100"/>
                </a:lnTo>
                <a:lnTo>
                  <a:pt x="0" y="547370"/>
                </a:lnTo>
                <a:lnTo>
                  <a:pt x="3810" y="547370"/>
                </a:lnTo>
                <a:lnTo>
                  <a:pt x="3810" y="546100"/>
                </a:lnTo>
                <a:close/>
              </a:path>
              <a:path w="939800" h="982979">
                <a:moveTo>
                  <a:pt x="3810" y="542290"/>
                </a:moveTo>
                <a:lnTo>
                  <a:pt x="0" y="542290"/>
                </a:lnTo>
                <a:lnTo>
                  <a:pt x="0" y="544830"/>
                </a:lnTo>
                <a:lnTo>
                  <a:pt x="3810" y="544830"/>
                </a:lnTo>
                <a:lnTo>
                  <a:pt x="3810" y="542290"/>
                </a:lnTo>
                <a:close/>
              </a:path>
              <a:path w="939800" h="982979">
                <a:moveTo>
                  <a:pt x="3810" y="539750"/>
                </a:moveTo>
                <a:lnTo>
                  <a:pt x="0" y="539750"/>
                </a:lnTo>
                <a:lnTo>
                  <a:pt x="0" y="541020"/>
                </a:lnTo>
                <a:lnTo>
                  <a:pt x="3810" y="541020"/>
                </a:lnTo>
                <a:lnTo>
                  <a:pt x="3810" y="539750"/>
                </a:lnTo>
                <a:close/>
              </a:path>
              <a:path w="939800" h="982979">
                <a:moveTo>
                  <a:pt x="3810" y="535940"/>
                </a:moveTo>
                <a:lnTo>
                  <a:pt x="0" y="535940"/>
                </a:lnTo>
                <a:lnTo>
                  <a:pt x="0" y="538480"/>
                </a:lnTo>
                <a:lnTo>
                  <a:pt x="3810" y="538480"/>
                </a:lnTo>
                <a:lnTo>
                  <a:pt x="3810" y="535940"/>
                </a:lnTo>
                <a:close/>
              </a:path>
              <a:path w="939800" h="982979">
                <a:moveTo>
                  <a:pt x="3810" y="533400"/>
                </a:moveTo>
                <a:lnTo>
                  <a:pt x="0" y="533400"/>
                </a:lnTo>
                <a:lnTo>
                  <a:pt x="0" y="534670"/>
                </a:lnTo>
                <a:lnTo>
                  <a:pt x="3810" y="534670"/>
                </a:lnTo>
                <a:lnTo>
                  <a:pt x="3810" y="533400"/>
                </a:lnTo>
                <a:close/>
              </a:path>
              <a:path w="939800" h="982979">
                <a:moveTo>
                  <a:pt x="3810" y="501650"/>
                </a:moveTo>
                <a:lnTo>
                  <a:pt x="0" y="501650"/>
                </a:lnTo>
                <a:lnTo>
                  <a:pt x="0" y="532130"/>
                </a:lnTo>
                <a:lnTo>
                  <a:pt x="3810" y="532130"/>
                </a:lnTo>
                <a:lnTo>
                  <a:pt x="3810" y="501650"/>
                </a:lnTo>
                <a:close/>
              </a:path>
              <a:path w="939800" h="982979">
                <a:moveTo>
                  <a:pt x="3810" y="495300"/>
                </a:moveTo>
                <a:lnTo>
                  <a:pt x="0" y="495300"/>
                </a:lnTo>
                <a:lnTo>
                  <a:pt x="0" y="500380"/>
                </a:lnTo>
                <a:lnTo>
                  <a:pt x="3810" y="500380"/>
                </a:lnTo>
                <a:lnTo>
                  <a:pt x="3810" y="495300"/>
                </a:lnTo>
                <a:close/>
              </a:path>
              <a:path w="939800" h="982979">
                <a:moveTo>
                  <a:pt x="3810" y="492760"/>
                </a:moveTo>
                <a:lnTo>
                  <a:pt x="0" y="492760"/>
                </a:lnTo>
                <a:lnTo>
                  <a:pt x="0" y="494030"/>
                </a:lnTo>
                <a:lnTo>
                  <a:pt x="3810" y="494030"/>
                </a:lnTo>
                <a:lnTo>
                  <a:pt x="3810" y="492760"/>
                </a:lnTo>
                <a:close/>
              </a:path>
            </a:pathLst>
          </a:custGeom>
          <a:solidFill>
            <a:srgbClr val="F3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4" name="bk object 5454"/>
          <p:cNvSpPr/>
          <p:nvPr/>
        </p:nvSpPr>
        <p:spPr>
          <a:xfrm>
            <a:off x="6662419" y="2470150"/>
            <a:ext cx="932180" cy="975360"/>
          </a:xfrm>
          <a:custGeom>
            <a:avLst/>
            <a:gdLst/>
            <a:ahLst/>
            <a:cxnLst/>
            <a:rect l="l" t="t" r="r" b="b"/>
            <a:pathLst>
              <a:path w="932179" h="975360">
                <a:moveTo>
                  <a:pt x="767079" y="0"/>
                </a:moveTo>
                <a:lnTo>
                  <a:pt x="669289" y="0"/>
                </a:lnTo>
                <a:lnTo>
                  <a:pt x="669289" y="3810"/>
                </a:lnTo>
                <a:lnTo>
                  <a:pt x="769619" y="3810"/>
                </a:lnTo>
                <a:lnTo>
                  <a:pt x="769619" y="2539"/>
                </a:lnTo>
                <a:lnTo>
                  <a:pt x="768349" y="2539"/>
                </a:lnTo>
                <a:lnTo>
                  <a:pt x="768349" y="1270"/>
                </a:lnTo>
                <a:lnTo>
                  <a:pt x="767079" y="1270"/>
                </a:lnTo>
                <a:lnTo>
                  <a:pt x="767079" y="0"/>
                </a:lnTo>
                <a:close/>
              </a:path>
              <a:path w="932179" h="975360">
                <a:moveTo>
                  <a:pt x="3809" y="485139"/>
                </a:moveTo>
                <a:lnTo>
                  <a:pt x="0" y="485139"/>
                </a:lnTo>
                <a:lnTo>
                  <a:pt x="0" y="486409"/>
                </a:lnTo>
                <a:lnTo>
                  <a:pt x="3809" y="486409"/>
                </a:lnTo>
                <a:lnTo>
                  <a:pt x="3809" y="485139"/>
                </a:lnTo>
                <a:close/>
              </a:path>
              <a:path w="932179" h="975360">
                <a:moveTo>
                  <a:pt x="3809" y="481329"/>
                </a:moveTo>
                <a:lnTo>
                  <a:pt x="0" y="481329"/>
                </a:lnTo>
                <a:lnTo>
                  <a:pt x="0" y="483869"/>
                </a:lnTo>
                <a:lnTo>
                  <a:pt x="3809" y="483869"/>
                </a:lnTo>
                <a:lnTo>
                  <a:pt x="3809" y="481329"/>
                </a:lnTo>
                <a:close/>
              </a:path>
              <a:path w="932179" h="975360">
                <a:moveTo>
                  <a:pt x="3809" y="478789"/>
                </a:moveTo>
                <a:lnTo>
                  <a:pt x="0" y="478789"/>
                </a:lnTo>
                <a:lnTo>
                  <a:pt x="0" y="480059"/>
                </a:lnTo>
                <a:lnTo>
                  <a:pt x="3809" y="480059"/>
                </a:lnTo>
                <a:lnTo>
                  <a:pt x="3809" y="478789"/>
                </a:lnTo>
                <a:close/>
              </a:path>
              <a:path w="932179" h="975360">
                <a:moveTo>
                  <a:pt x="3809" y="474979"/>
                </a:moveTo>
                <a:lnTo>
                  <a:pt x="0" y="474979"/>
                </a:lnTo>
                <a:lnTo>
                  <a:pt x="0" y="477519"/>
                </a:lnTo>
                <a:lnTo>
                  <a:pt x="3809" y="477519"/>
                </a:lnTo>
                <a:lnTo>
                  <a:pt x="3809" y="474979"/>
                </a:lnTo>
                <a:close/>
              </a:path>
              <a:path w="932179" h="975360">
                <a:moveTo>
                  <a:pt x="3809" y="472439"/>
                </a:moveTo>
                <a:lnTo>
                  <a:pt x="0" y="472439"/>
                </a:lnTo>
                <a:lnTo>
                  <a:pt x="0" y="473709"/>
                </a:lnTo>
                <a:lnTo>
                  <a:pt x="3809" y="473709"/>
                </a:lnTo>
                <a:lnTo>
                  <a:pt x="3809" y="472439"/>
                </a:lnTo>
                <a:close/>
              </a:path>
              <a:path w="932179" h="975360">
                <a:moveTo>
                  <a:pt x="3809" y="468629"/>
                </a:moveTo>
                <a:lnTo>
                  <a:pt x="0" y="468629"/>
                </a:lnTo>
                <a:lnTo>
                  <a:pt x="0" y="471169"/>
                </a:lnTo>
                <a:lnTo>
                  <a:pt x="3809" y="471169"/>
                </a:lnTo>
                <a:lnTo>
                  <a:pt x="3809" y="468629"/>
                </a:lnTo>
                <a:close/>
              </a:path>
              <a:path w="932179" h="975360">
                <a:moveTo>
                  <a:pt x="3809" y="466089"/>
                </a:moveTo>
                <a:lnTo>
                  <a:pt x="0" y="466089"/>
                </a:lnTo>
                <a:lnTo>
                  <a:pt x="0" y="467359"/>
                </a:lnTo>
                <a:lnTo>
                  <a:pt x="3809" y="467359"/>
                </a:lnTo>
                <a:lnTo>
                  <a:pt x="3809" y="466089"/>
                </a:lnTo>
                <a:close/>
              </a:path>
              <a:path w="932179" h="975360">
                <a:moveTo>
                  <a:pt x="3809" y="462279"/>
                </a:moveTo>
                <a:lnTo>
                  <a:pt x="0" y="462279"/>
                </a:lnTo>
                <a:lnTo>
                  <a:pt x="0" y="464819"/>
                </a:lnTo>
                <a:lnTo>
                  <a:pt x="3809" y="464819"/>
                </a:lnTo>
                <a:lnTo>
                  <a:pt x="3809" y="462279"/>
                </a:lnTo>
                <a:close/>
              </a:path>
              <a:path w="932179" h="975360">
                <a:moveTo>
                  <a:pt x="3809" y="459739"/>
                </a:moveTo>
                <a:lnTo>
                  <a:pt x="0" y="459739"/>
                </a:lnTo>
                <a:lnTo>
                  <a:pt x="0" y="461009"/>
                </a:lnTo>
                <a:lnTo>
                  <a:pt x="3809" y="461009"/>
                </a:lnTo>
                <a:lnTo>
                  <a:pt x="3809" y="459739"/>
                </a:lnTo>
                <a:close/>
              </a:path>
              <a:path w="932179" h="975360">
                <a:moveTo>
                  <a:pt x="3809" y="455929"/>
                </a:moveTo>
                <a:lnTo>
                  <a:pt x="0" y="455929"/>
                </a:lnTo>
                <a:lnTo>
                  <a:pt x="0" y="458469"/>
                </a:lnTo>
                <a:lnTo>
                  <a:pt x="3809" y="458469"/>
                </a:lnTo>
                <a:lnTo>
                  <a:pt x="3809" y="455929"/>
                </a:lnTo>
                <a:close/>
              </a:path>
              <a:path w="932179" h="975360">
                <a:moveTo>
                  <a:pt x="3809" y="453389"/>
                </a:moveTo>
                <a:lnTo>
                  <a:pt x="0" y="453389"/>
                </a:lnTo>
                <a:lnTo>
                  <a:pt x="0" y="454659"/>
                </a:lnTo>
                <a:lnTo>
                  <a:pt x="3809" y="454659"/>
                </a:lnTo>
                <a:lnTo>
                  <a:pt x="3809" y="453389"/>
                </a:lnTo>
                <a:close/>
              </a:path>
              <a:path w="932179" h="975360">
                <a:moveTo>
                  <a:pt x="3809" y="449579"/>
                </a:moveTo>
                <a:lnTo>
                  <a:pt x="0" y="449579"/>
                </a:lnTo>
                <a:lnTo>
                  <a:pt x="0" y="452119"/>
                </a:lnTo>
                <a:lnTo>
                  <a:pt x="3809" y="452119"/>
                </a:lnTo>
                <a:lnTo>
                  <a:pt x="3809" y="449579"/>
                </a:lnTo>
                <a:close/>
              </a:path>
              <a:path w="932179" h="975360">
                <a:moveTo>
                  <a:pt x="3809" y="447039"/>
                </a:moveTo>
                <a:lnTo>
                  <a:pt x="0" y="447039"/>
                </a:lnTo>
                <a:lnTo>
                  <a:pt x="0" y="448309"/>
                </a:lnTo>
                <a:lnTo>
                  <a:pt x="3809" y="448309"/>
                </a:lnTo>
                <a:lnTo>
                  <a:pt x="3809" y="447039"/>
                </a:lnTo>
                <a:close/>
              </a:path>
              <a:path w="932179" h="975360">
                <a:moveTo>
                  <a:pt x="3809" y="443229"/>
                </a:moveTo>
                <a:lnTo>
                  <a:pt x="0" y="443229"/>
                </a:lnTo>
                <a:lnTo>
                  <a:pt x="0" y="445769"/>
                </a:lnTo>
                <a:lnTo>
                  <a:pt x="3809" y="445769"/>
                </a:lnTo>
                <a:lnTo>
                  <a:pt x="3809" y="443229"/>
                </a:lnTo>
                <a:close/>
              </a:path>
              <a:path w="932179" h="975360">
                <a:moveTo>
                  <a:pt x="1270" y="439419"/>
                </a:moveTo>
                <a:lnTo>
                  <a:pt x="0" y="439419"/>
                </a:lnTo>
                <a:lnTo>
                  <a:pt x="0" y="441959"/>
                </a:lnTo>
                <a:lnTo>
                  <a:pt x="3809" y="441959"/>
                </a:lnTo>
                <a:lnTo>
                  <a:pt x="3809" y="440689"/>
                </a:lnTo>
                <a:lnTo>
                  <a:pt x="1270" y="440689"/>
                </a:lnTo>
                <a:lnTo>
                  <a:pt x="1270" y="439419"/>
                </a:lnTo>
                <a:close/>
              </a:path>
              <a:path w="932179" h="975360">
                <a:moveTo>
                  <a:pt x="3809" y="436879"/>
                </a:moveTo>
                <a:lnTo>
                  <a:pt x="1270" y="436879"/>
                </a:lnTo>
                <a:lnTo>
                  <a:pt x="1270" y="439419"/>
                </a:lnTo>
                <a:lnTo>
                  <a:pt x="3809" y="439419"/>
                </a:lnTo>
                <a:lnTo>
                  <a:pt x="3809" y="436879"/>
                </a:lnTo>
                <a:close/>
              </a:path>
              <a:path w="932179" h="975360">
                <a:moveTo>
                  <a:pt x="902969" y="974089"/>
                </a:moveTo>
                <a:lnTo>
                  <a:pt x="664209" y="974089"/>
                </a:lnTo>
                <a:lnTo>
                  <a:pt x="664209" y="975360"/>
                </a:lnTo>
                <a:lnTo>
                  <a:pt x="902969" y="975360"/>
                </a:lnTo>
                <a:lnTo>
                  <a:pt x="902969" y="974089"/>
                </a:lnTo>
                <a:close/>
              </a:path>
              <a:path w="932179" h="975360">
                <a:moveTo>
                  <a:pt x="905509" y="971550"/>
                </a:moveTo>
                <a:lnTo>
                  <a:pt x="660400" y="971550"/>
                </a:lnTo>
                <a:lnTo>
                  <a:pt x="660400" y="974089"/>
                </a:lnTo>
                <a:lnTo>
                  <a:pt x="905509" y="974089"/>
                </a:lnTo>
                <a:lnTo>
                  <a:pt x="905509" y="971550"/>
                </a:lnTo>
                <a:close/>
              </a:path>
              <a:path w="932179" h="975360">
                <a:moveTo>
                  <a:pt x="930910" y="944880"/>
                </a:moveTo>
                <a:lnTo>
                  <a:pt x="928370" y="944880"/>
                </a:lnTo>
                <a:lnTo>
                  <a:pt x="928370" y="948689"/>
                </a:lnTo>
                <a:lnTo>
                  <a:pt x="929639" y="948689"/>
                </a:lnTo>
                <a:lnTo>
                  <a:pt x="929639" y="946150"/>
                </a:lnTo>
                <a:lnTo>
                  <a:pt x="930910" y="946150"/>
                </a:lnTo>
                <a:lnTo>
                  <a:pt x="930910" y="944880"/>
                </a:lnTo>
                <a:close/>
              </a:path>
              <a:path w="932179" h="975360">
                <a:moveTo>
                  <a:pt x="932179" y="938530"/>
                </a:moveTo>
                <a:lnTo>
                  <a:pt x="928370" y="938530"/>
                </a:lnTo>
                <a:lnTo>
                  <a:pt x="928370" y="943610"/>
                </a:lnTo>
                <a:lnTo>
                  <a:pt x="932179" y="943610"/>
                </a:lnTo>
                <a:lnTo>
                  <a:pt x="932179" y="938530"/>
                </a:lnTo>
                <a:close/>
              </a:path>
              <a:path w="932179" h="975360">
                <a:moveTo>
                  <a:pt x="932179" y="932180"/>
                </a:moveTo>
                <a:lnTo>
                  <a:pt x="928370" y="932180"/>
                </a:lnTo>
                <a:lnTo>
                  <a:pt x="928370" y="937260"/>
                </a:lnTo>
                <a:lnTo>
                  <a:pt x="932179" y="937260"/>
                </a:lnTo>
                <a:lnTo>
                  <a:pt x="932179" y="932180"/>
                </a:lnTo>
                <a:close/>
              </a:path>
              <a:path w="932179" h="975360">
                <a:moveTo>
                  <a:pt x="932179" y="925830"/>
                </a:moveTo>
                <a:lnTo>
                  <a:pt x="928370" y="925830"/>
                </a:lnTo>
                <a:lnTo>
                  <a:pt x="928370" y="930910"/>
                </a:lnTo>
                <a:lnTo>
                  <a:pt x="932179" y="930910"/>
                </a:lnTo>
                <a:lnTo>
                  <a:pt x="932179" y="925830"/>
                </a:lnTo>
                <a:close/>
              </a:path>
              <a:path w="932179" h="975360">
                <a:moveTo>
                  <a:pt x="932179" y="919480"/>
                </a:moveTo>
                <a:lnTo>
                  <a:pt x="928370" y="919480"/>
                </a:lnTo>
                <a:lnTo>
                  <a:pt x="928370" y="924560"/>
                </a:lnTo>
                <a:lnTo>
                  <a:pt x="932179" y="924560"/>
                </a:lnTo>
                <a:lnTo>
                  <a:pt x="932179" y="919480"/>
                </a:lnTo>
                <a:close/>
              </a:path>
              <a:path w="932179" h="975360">
                <a:moveTo>
                  <a:pt x="932179" y="913130"/>
                </a:moveTo>
                <a:lnTo>
                  <a:pt x="928370" y="913130"/>
                </a:lnTo>
                <a:lnTo>
                  <a:pt x="928370" y="918210"/>
                </a:lnTo>
                <a:lnTo>
                  <a:pt x="932179" y="918210"/>
                </a:lnTo>
                <a:lnTo>
                  <a:pt x="932179" y="913130"/>
                </a:lnTo>
                <a:close/>
              </a:path>
              <a:path w="932179" h="975360">
                <a:moveTo>
                  <a:pt x="932179" y="906780"/>
                </a:moveTo>
                <a:lnTo>
                  <a:pt x="928370" y="906780"/>
                </a:lnTo>
                <a:lnTo>
                  <a:pt x="928370" y="911860"/>
                </a:lnTo>
                <a:lnTo>
                  <a:pt x="932179" y="911860"/>
                </a:lnTo>
                <a:lnTo>
                  <a:pt x="932179" y="906780"/>
                </a:lnTo>
                <a:close/>
              </a:path>
              <a:path w="932179" h="975360">
                <a:moveTo>
                  <a:pt x="932179" y="900430"/>
                </a:moveTo>
                <a:lnTo>
                  <a:pt x="928370" y="900430"/>
                </a:lnTo>
                <a:lnTo>
                  <a:pt x="928370" y="905510"/>
                </a:lnTo>
                <a:lnTo>
                  <a:pt x="932179" y="905510"/>
                </a:lnTo>
                <a:lnTo>
                  <a:pt x="932179" y="900430"/>
                </a:lnTo>
                <a:close/>
              </a:path>
              <a:path w="932179" h="975360">
                <a:moveTo>
                  <a:pt x="932179" y="894080"/>
                </a:moveTo>
                <a:lnTo>
                  <a:pt x="928370" y="894080"/>
                </a:lnTo>
                <a:lnTo>
                  <a:pt x="928370" y="899160"/>
                </a:lnTo>
                <a:lnTo>
                  <a:pt x="932179" y="899160"/>
                </a:lnTo>
                <a:lnTo>
                  <a:pt x="932179" y="894080"/>
                </a:lnTo>
                <a:close/>
              </a:path>
              <a:path w="932179" h="975360">
                <a:moveTo>
                  <a:pt x="932179" y="887730"/>
                </a:moveTo>
                <a:lnTo>
                  <a:pt x="928370" y="887730"/>
                </a:lnTo>
                <a:lnTo>
                  <a:pt x="928370" y="892810"/>
                </a:lnTo>
                <a:lnTo>
                  <a:pt x="932179" y="892810"/>
                </a:lnTo>
                <a:lnTo>
                  <a:pt x="932179" y="887730"/>
                </a:lnTo>
                <a:close/>
              </a:path>
              <a:path w="932179" h="975360">
                <a:moveTo>
                  <a:pt x="932179" y="881380"/>
                </a:moveTo>
                <a:lnTo>
                  <a:pt x="928370" y="881380"/>
                </a:lnTo>
                <a:lnTo>
                  <a:pt x="928370" y="886460"/>
                </a:lnTo>
                <a:lnTo>
                  <a:pt x="932179" y="886460"/>
                </a:lnTo>
                <a:lnTo>
                  <a:pt x="932179" y="881380"/>
                </a:lnTo>
                <a:close/>
              </a:path>
              <a:path w="932179" h="975360">
                <a:moveTo>
                  <a:pt x="932179" y="875030"/>
                </a:moveTo>
                <a:lnTo>
                  <a:pt x="928370" y="875030"/>
                </a:lnTo>
                <a:lnTo>
                  <a:pt x="928370" y="880110"/>
                </a:lnTo>
                <a:lnTo>
                  <a:pt x="932179" y="880110"/>
                </a:lnTo>
                <a:lnTo>
                  <a:pt x="932179" y="875030"/>
                </a:lnTo>
                <a:close/>
              </a:path>
              <a:path w="932179" h="975360">
                <a:moveTo>
                  <a:pt x="932179" y="868680"/>
                </a:moveTo>
                <a:lnTo>
                  <a:pt x="928370" y="868680"/>
                </a:lnTo>
                <a:lnTo>
                  <a:pt x="928370" y="873760"/>
                </a:lnTo>
                <a:lnTo>
                  <a:pt x="932179" y="873760"/>
                </a:lnTo>
                <a:lnTo>
                  <a:pt x="932179" y="868680"/>
                </a:lnTo>
                <a:close/>
              </a:path>
              <a:path w="932179" h="975360">
                <a:moveTo>
                  <a:pt x="932179" y="862330"/>
                </a:moveTo>
                <a:lnTo>
                  <a:pt x="928370" y="862330"/>
                </a:lnTo>
                <a:lnTo>
                  <a:pt x="928370" y="867410"/>
                </a:lnTo>
                <a:lnTo>
                  <a:pt x="932179" y="867410"/>
                </a:lnTo>
                <a:lnTo>
                  <a:pt x="932179" y="862330"/>
                </a:lnTo>
                <a:close/>
              </a:path>
              <a:path w="932179" h="975360">
                <a:moveTo>
                  <a:pt x="932179" y="855980"/>
                </a:moveTo>
                <a:lnTo>
                  <a:pt x="928370" y="855980"/>
                </a:lnTo>
                <a:lnTo>
                  <a:pt x="928370" y="861060"/>
                </a:lnTo>
                <a:lnTo>
                  <a:pt x="932179" y="861060"/>
                </a:lnTo>
                <a:lnTo>
                  <a:pt x="932179" y="855980"/>
                </a:lnTo>
                <a:close/>
              </a:path>
              <a:path w="932179" h="975360">
                <a:moveTo>
                  <a:pt x="932179" y="849630"/>
                </a:moveTo>
                <a:lnTo>
                  <a:pt x="928370" y="849630"/>
                </a:lnTo>
                <a:lnTo>
                  <a:pt x="928370" y="854710"/>
                </a:lnTo>
                <a:lnTo>
                  <a:pt x="932179" y="854710"/>
                </a:lnTo>
                <a:lnTo>
                  <a:pt x="932179" y="849630"/>
                </a:lnTo>
                <a:close/>
              </a:path>
              <a:path w="932179" h="975360">
                <a:moveTo>
                  <a:pt x="932179" y="843280"/>
                </a:moveTo>
                <a:lnTo>
                  <a:pt x="928370" y="843280"/>
                </a:lnTo>
                <a:lnTo>
                  <a:pt x="928370" y="848360"/>
                </a:lnTo>
                <a:lnTo>
                  <a:pt x="932179" y="848360"/>
                </a:lnTo>
                <a:lnTo>
                  <a:pt x="932179" y="843280"/>
                </a:lnTo>
                <a:close/>
              </a:path>
              <a:path w="932179" h="975360">
                <a:moveTo>
                  <a:pt x="932179" y="836930"/>
                </a:moveTo>
                <a:lnTo>
                  <a:pt x="928370" y="836930"/>
                </a:lnTo>
                <a:lnTo>
                  <a:pt x="928370" y="842010"/>
                </a:lnTo>
                <a:lnTo>
                  <a:pt x="932179" y="842010"/>
                </a:lnTo>
                <a:lnTo>
                  <a:pt x="932179" y="836930"/>
                </a:lnTo>
                <a:close/>
              </a:path>
              <a:path w="932179" h="975360">
                <a:moveTo>
                  <a:pt x="932179" y="830580"/>
                </a:moveTo>
                <a:lnTo>
                  <a:pt x="928370" y="830580"/>
                </a:lnTo>
                <a:lnTo>
                  <a:pt x="928370" y="835660"/>
                </a:lnTo>
                <a:lnTo>
                  <a:pt x="932179" y="835660"/>
                </a:lnTo>
                <a:lnTo>
                  <a:pt x="932179" y="830580"/>
                </a:lnTo>
                <a:close/>
              </a:path>
              <a:path w="932179" h="975360">
                <a:moveTo>
                  <a:pt x="932179" y="824230"/>
                </a:moveTo>
                <a:lnTo>
                  <a:pt x="928370" y="824230"/>
                </a:lnTo>
                <a:lnTo>
                  <a:pt x="928370" y="829310"/>
                </a:lnTo>
                <a:lnTo>
                  <a:pt x="932179" y="829310"/>
                </a:lnTo>
                <a:lnTo>
                  <a:pt x="932179" y="824230"/>
                </a:lnTo>
                <a:close/>
              </a:path>
              <a:path w="932179" h="975360">
                <a:moveTo>
                  <a:pt x="932179" y="817880"/>
                </a:moveTo>
                <a:lnTo>
                  <a:pt x="928370" y="817880"/>
                </a:lnTo>
                <a:lnTo>
                  <a:pt x="928370" y="822960"/>
                </a:lnTo>
                <a:lnTo>
                  <a:pt x="932179" y="822960"/>
                </a:lnTo>
                <a:lnTo>
                  <a:pt x="932179" y="817880"/>
                </a:lnTo>
                <a:close/>
              </a:path>
              <a:path w="932179" h="975360">
                <a:moveTo>
                  <a:pt x="932179" y="811530"/>
                </a:moveTo>
                <a:lnTo>
                  <a:pt x="928370" y="811530"/>
                </a:lnTo>
                <a:lnTo>
                  <a:pt x="928370" y="816610"/>
                </a:lnTo>
                <a:lnTo>
                  <a:pt x="932179" y="816610"/>
                </a:lnTo>
                <a:lnTo>
                  <a:pt x="932179" y="811530"/>
                </a:lnTo>
                <a:close/>
              </a:path>
              <a:path w="932179" h="975360">
                <a:moveTo>
                  <a:pt x="932179" y="805180"/>
                </a:moveTo>
                <a:lnTo>
                  <a:pt x="928370" y="805180"/>
                </a:lnTo>
                <a:lnTo>
                  <a:pt x="928370" y="810260"/>
                </a:lnTo>
                <a:lnTo>
                  <a:pt x="932179" y="810260"/>
                </a:lnTo>
                <a:lnTo>
                  <a:pt x="932179" y="805180"/>
                </a:lnTo>
                <a:close/>
              </a:path>
              <a:path w="932179" h="975360">
                <a:moveTo>
                  <a:pt x="932179" y="798830"/>
                </a:moveTo>
                <a:lnTo>
                  <a:pt x="928370" y="798830"/>
                </a:lnTo>
                <a:lnTo>
                  <a:pt x="928370" y="803910"/>
                </a:lnTo>
                <a:lnTo>
                  <a:pt x="932179" y="803910"/>
                </a:lnTo>
                <a:lnTo>
                  <a:pt x="932179" y="798830"/>
                </a:lnTo>
                <a:close/>
              </a:path>
              <a:path w="932179" h="975360">
                <a:moveTo>
                  <a:pt x="932179" y="792480"/>
                </a:moveTo>
                <a:lnTo>
                  <a:pt x="928370" y="792480"/>
                </a:lnTo>
                <a:lnTo>
                  <a:pt x="928370" y="797560"/>
                </a:lnTo>
                <a:lnTo>
                  <a:pt x="932179" y="797560"/>
                </a:lnTo>
                <a:lnTo>
                  <a:pt x="932179" y="792480"/>
                </a:lnTo>
                <a:close/>
              </a:path>
              <a:path w="932179" h="975360">
                <a:moveTo>
                  <a:pt x="932179" y="786130"/>
                </a:moveTo>
                <a:lnTo>
                  <a:pt x="928370" y="786130"/>
                </a:lnTo>
                <a:lnTo>
                  <a:pt x="928370" y="791210"/>
                </a:lnTo>
                <a:lnTo>
                  <a:pt x="932179" y="791210"/>
                </a:lnTo>
                <a:lnTo>
                  <a:pt x="932179" y="786130"/>
                </a:lnTo>
                <a:close/>
              </a:path>
              <a:path w="932179" h="975360">
                <a:moveTo>
                  <a:pt x="932179" y="779780"/>
                </a:moveTo>
                <a:lnTo>
                  <a:pt x="928370" y="779780"/>
                </a:lnTo>
                <a:lnTo>
                  <a:pt x="928370" y="784860"/>
                </a:lnTo>
                <a:lnTo>
                  <a:pt x="932179" y="784860"/>
                </a:lnTo>
                <a:lnTo>
                  <a:pt x="932179" y="779780"/>
                </a:lnTo>
                <a:close/>
              </a:path>
              <a:path w="932179" h="975360">
                <a:moveTo>
                  <a:pt x="932179" y="773430"/>
                </a:moveTo>
                <a:lnTo>
                  <a:pt x="928370" y="773430"/>
                </a:lnTo>
                <a:lnTo>
                  <a:pt x="928370" y="778510"/>
                </a:lnTo>
                <a:lnTo>
                  <a:pt x="932179" y="778510"/>
                </a:lnTo>
                <a:lnTo>
                  <a:pt x="932179" y="773430"/>
                </a:lnTo>
                <a:close/>
              </a:path>
              <a:path w="932179" h="975360">
                <a:moveTo>
                  <a:pt x="932179" y="767080"/>
                </a:moveTo>
                <a:lnTo>
                  <a:pt x="928370" y="767080"/>
                </a:lnTo>
                <a:lnTo>
                  <a:pt x="928370" y="772160"/>
                </a:lnTo>
                <a:lnTo>
                  <a:pt x="932179" y="772160"/>
                </a:lnTo>
                <a:lnTo>
                  <a:pt x="932179" y="767080"/>
                </a:lnTo>
                <a:close/>
              </a:path>
              <a:path w="932179" h="975360">
                <a:moveTo>
                  <a:pt x="932179" y="760730"/>
                </a:moveTo>
                <a:lnTo>
                  <a:pt x="928370" y="760730"/>
                </a:lnTo>
                <a:lnTo>
                  <a:pt x="928370" y="765810"/>
                </a:lnTo>
                <a:lnTo>
                  <a:pt x="932179" y="765810"/>
                </a:lnTo>
                <a:lnTo>
                  <a:pt x="932179" y="760730"/>
                </a:lnTo>
                <a:close/>
              </a:path>
              <a:path w="932179" h="975360">
                <a:moveTo>
                  <a:pt x="932179" y="754380"/>
                </a:moveTo>
                <a:lnTo>
                  <a:pt x="928370" y="754380"/>
                </a:lnTo>
                <a:lnTo>
                  <a:pt x="928370" y="759460"/>
                </a:lnTo>
                <a:lnTo>
                  <a:pt x="932179" y="759460"/>
                </a:lnTo>
                <a:lnTo>
                  <a:pt x="932179" y="754380"/>
                </a:lnTo>
                <a:close/>
              </a:path>
              <a:path w="932179" h="975360">
                <a:moveTo>
                  <a:pt x="932179" y="748030"/>
                </a:moveTo>
                <a:lnTo>
                  <a:pt x="928370" y="748030"/>
                </a:lnTo>
                <a:lnTo>
                  <a:pt x="928370" y="753110"/>
                </a:lnTo>
                <a:lnTo>
                  <a:pt x="932179" y="753110"/>
                </a:lnTo>
                <a:lnTo>
                  <a:pt x="932179" y="748030"/>
                </a:lnTo>
                <a:close/>
              </a:path>
              <a:path w="932179" h="975360">
                <a:moveTo>
                  <a:pt x="932179" y="740410"/>
                </a:moveTo>
                <a:lnTo>
                  <a:pt x="930909" y="740410"/>
                </a:lnTo>
                <a:lnTo>
                  <a:pt x="930909" y="741680"/>
                </a:lnTo>
                <a:lnTo>
                  <a:pt x="928370" y="741680"/>
                </a:lnTo>
                <a:lnTo>
                  <a:pt x="928370" y="746760"/>
                </a:lnTo>
                <a:lnTo>
                  <a:pt x="932179" y="746760"/>
                </a:lnTo>
                <a:lnTo>
                  <a:pt x="932179" y="740410"/>
                </a:lnTo>
                <a:close/>
              </a:path>
              <a:path w="932179" h="975360">
                <a:moveTo>
                  <a:pt x="930909" y="739139"/>
                </a:moveTo>
                <a:lnTo>
                  <a:pt x="928370" y="739139"/>
                </a:lnTo>
                <a:lnTo>
                  <a:pt x="928370" y="740410"/>
                </a:lnTo>
                <a:lnTo>
                  <a:pt x="930909" y="740410"/>
                </a:lnTo>
                <a:lnTo>
                  <a:pt x="930909" y="739139"/>
                </a:lnTo>
                <a:close/>
              </a:path>
              <a:path w="932179" h="975360">
                <a:moveTo>
                  <a:pt x="3809" y="716280"/>
                </a:moveTo>
                <a:lnTo>
                  <a:pt x="1270" y="716280"/>
                </a:lnTo>
                <a:lnTo>
                  <a:pt x="1270" y="720089"/>
                </a:lnTo>
                <a:lnTo>
                  <a:pt x="2539" y="720089"/>
                </a:lnTo>
                <a:lnTo>
                  <a:pt x="2539" y="722630"/>
                </a:lnTo>
                <a:lnTo>
                  <a:pt x="3809" y="722630"/>
                </a:lnTo>
                <a:lnTo>
                  <a:pt x="3809" y="716280"/>
                </a:lnTo>
                <a:close/>
              </a:path>
              <a:path w="932179" h="975360">
                <a:moveTo>
                  <a:pt x="3809" y="709930"/>
                </a:moveTo>
                <a:lnTo>
                  <a:pt x="0" y="709930"/>
                </a:lnTo>
                <a:lnTo>
                  <a:pt x="0" y="715010"/>
                </a:lnTo>
                <a:lnTo>
                  <a:pt x="3809" y="715010"/>
                </a:lnTo>
                <a:lnTo>
                  <a:pt x="3809" y="709930"/>
                </a:lnTo>
                <a:close/>
              </a:path>
              <a:path w="932179" h="975360">
                <a:moveTo>
                  <a:pt x="3809" y="703580"/>
                </a:moveTo>
                <a:lnTo>
                  <a:pt x="0" y="703580"/>
                </a:lnTo>
                <a:lnTo>
                  <a:pt x="0" y="708660"/>
                </a:lnTo>
                <a:lnTo>
                  <a:pt x="3809" y="708660"/>
                </a:lnTo>
                <a:lnTo>
                  <a:pt x="3809" y="703580"/>
                </a:lnTo>
                <a:close/>
              </a:path>
              <a:path w="932179" h="975360">
                <a:moveTo>
                  <a:pt x="3809" y="697230"/>
                </a:moveTo>
                <a:lnTo>
                  <a:pt x="0" y="697230"/>
                </a:lnTo>
                <a:lnTo>
                  <a:pt x="0" y="702310"/>
                </a:lnTo>
                <a:lnTo>
                  <a:pt x="3809" y="702310"/>
                </a:lnTo>
                <a:lnTo>
                  <a:pt x="3809" y="697230"/>
                </a:lnTo>
                <a:close/>
              </a:path>
              <a:path w="932179" h="975360">
                <a:moveTo>
                  <a:pt x="3809" y="690880"/>
                </a:moveTo>
                <a:lnTo>
                  <a:pt x="0" y="690880"/>
                </a:lnTo>
                <a:lnTo>
                  <a:pt x="0" y="695960"/>
                </a:lnTo>
                <a:lnTo>
                  <a:pt x="3809" y="695960"/>
                </a:lnTo>
                <a:lnTo>
                  <a:pt x="3809" y="690880"/>
                </a:lnTo>
                <a:close/>
              </a:path>
              <a:path w="932179" h="975360">
                <a:moveTo>
                  <a:pt x="3809" y="684530"/>
                </a:moveTo>
                <a:lnTo>
                  <a:pt x="0" y="684530"/>
                </a:lnTo>
                <a:lnTo>
                  <a:pt x="0" y="689610"/>
                </a:lnTo>
                <a:lnTo>
                  <a:pt x="3809" y="689610"/>
                </a:lnTo>
                <a:lnTo>
                  <a:pt x="3809" y="684530"/>
                </a:lnTo>
                <a:close/>
              </a:path>
              <a:path w="932179" h="975360">
                <a:moveTo>
                  <a:pt x="3809" y="678180"/>
                </a:moveTo>
                <a:lnTo>
                  <a:pt x="0" y="678180"/>
                </a:lnTo>
                <a:lnTo>
                  <a:pt x="0" y="683260"/>
                </a:lnTo>
                <a:lnTo>
                  <a:pt x="3809" y="683260"/>
                </a:lnTo>
                <a:lnTo>
                  <a:pt x="3809" y="678180"/>
                </a:lnTo>
                <a:close/>
              </a:path>
              <a:path w="932179" h="975360">
                <a:moveTo>
                  <a:pt x="3809" y="671830"/>
                </a:moveTo>
                <a:lnTo>
                  <a:pt x="0" y="671830"/>
                </a:lnTo>
                <a:lnTo>
                  <a:pt x="0" y="676910"/>
                </a:lnTo>
                <a:lnTo>
                  <a:pt x="3809" y="676910"/>
                </a:lnTo>
                <a:lnTo>
                  <a:pt x="3809" y="671830"/>
                </a:lnTo>
                <a:close/>
              </a:path>
              <a:path w="932179" h="975360">
                <a:moveTo>
                  <a:pt x="3809" y="665480"/>
                </a:moveTo>
                <a:lnTo>
                  <a:pt x="0" y="665480"/>
                </a:lnTo>
                <a:lnTo>
                  <a:pt x="0" y="670560"/>
                </a:lnTo>
                <a:lnTo>
                  <a:pt x="3809" y="670560"/>
                </a:lnTo>
                <a:lnTo>
                  <a:pt x="3809" y="665480"/>
                </a:lnTo>
                <a:close/>
              </a:path>
              <a:path w="932179" h="975360">
                <a:moveTo>
                  <a:pt x="3809" y="659130"/>
                </a:moveTo>
                <a:lnTo>
                  <a:pt x="0" y="659130"/>
                </a:lnTo>
                <a:lnTo>
                  <a:pt x="0" y="664210"/>
                </a:lnTo>
                <a:lnTo>
                  <a:pt x="3809" y="664210"/>
                </a:lnTo>
                <a:lnTo>
                  <a:pt x="3809" y="659130"/>
                </a:lnTo>
                <a:close/>
              </a:path>
              <a:path w="932179" h="975360">
                <a:moveTo>
                  <a:pt x="3809" y="652780"/>
                </a:moveTo>
                <a:lnTo>
                  <a:pt x="0" y="652780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2780"/>
                </a:lnTo>
                <a:close/>
              </a:path>
              <a:path w="932179" h="975360">
                <a:moveTo>
                  <a:pt x="3809" y="646430"/>
                </a:moveTo>
                <a:lnTo>
                  <a:pt x="0" y="646430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6430"/>
                </a:lnTo>
                <a:close/>
              </a:path>
              <a:path w="932179" h="975360">
                <a:moveTo>
                  <a:pt x="3809" y="640080"/>
                </a:moveTo>
                <a:lnTo>
                  <a:pt x="0" y="640080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0080"/>
                </a:lnTo>
                <a:close/>
              </a:path>
              <a:path w="932179" h="975360">
                <a:moveTo>
                  <a:pt x="3809" y="633730"/>
                </a:moveTo>
                <a:lnTo>
                  <a:pt x="0" y="633730"/>
                </a:lnTo>
                <a:lnTo>
                  <a:pt x="0" y="638810"/>
                </a:lnTo>
                <a:lnTo>
                  <a:pt x="3809" y="638810"/>
                </a:lnTo>
                <a:lnTo>
                  <a:pt x="3809" y="633730"/>
                </a:lnTo>
                <a:close/>
              </a:path>
              <a:path w="932179" h="975360">
                <a:moveTo>
                  <a:pt x="3809" y="627380"/>
                </a:moveTo>
                <a:lnTo>
                  <a:pt x="0" y="627380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7380"/>
                </a:lnTo>
                <a:close/>
              </a:path>
              <a:path w="932179" h="975360">
                <a:moveTo>
                  <a:pt x="3809" y="621030"/>
                </a:moveTo>
                <a:lnTo>
                  <a:pt x="0" y="621030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1030"/>
                </a:lnTo>
                <a:close/>
              </a:path>
              <a:path w="932179" h="975360">
                <a:moveTo>
                  <a:pt x="3809" y="614680"/>
                </a:moveTo>
                <a:lnTo>
                  <a:pt x="0" y="614680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4680"/>
                </a:lnTo>
                <a:close/>
              </a:path>
              <a:path w="932179" h="975360">
                <a:moveTo>
                  <a:pt x="3809" y="608330"/>
                </a:moveTo>
                <a:lnTo>
                  <a:pt x="0" y="608330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08330"/>
                </a:lnTo>
                <a:close/>
              </a:path>
              <a:path w="932179" h="975360">
                <a:moveTo>
                  <a:pt x="3809" y="601980"/>
                </a:moveTo>
                <a:lnTo>
                  <a:pt x="0" y="601980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1980"/>
                </a:lnTo>
                <a:close/>
              </a:path>
              <a:path w="932179" h="975360">
                <a:moveTo>
                  <a:pt x="3809" y="595630"/>
                </a:moveTo>
                <a:lnTo>
                  <a:pt x="0" y="595630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5630"/>
                </a:lnTo>
                <a:close/>
              </a:path>
              <a:path w="932179" h="975360">
                <a:moveTo>
                  <a:pt x="3809" y="589280"/>
                </a:moveTo>
                <a:lnTo>
                  <a:pt x="0" y="589280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89280"/>
                </a:lnTo>
                <a:close/>
              </a:path>
              <a:path w="932179" h="975360">
                <a:moveTo>
                  <a:pt x="3809" y="582930"/>
                </a:moveTo>
                <a:lnTo>
                  <a:pt x="0" y="582930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2930"/>
                </a:lnTo>
                <a:close/>
              </a:path>
              <a:path w="932179" h="975360">
                <a:moveTo>
                  <a:pt x="3809" y="576580"/>
                </a:moveTo>
                <a:lnTo>
                  <a:pt x="0" y="576580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76580"/>
                </a:lnTo>
                <a:close/>
              </a:path>
              <a:path w="932179" h="975360">
                <a:moveTo>
                  <a:pt x="3809" y="570230"/>
                </a:moveTo>
                <a:lnTo>
                  <a:pt x="0" y="570230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0230"/>
                </a:lnTo>
                <a:close/>
              </a:path>
              <a:path w="932179" h="975360">
                <a:moveTo>
                  <a:pt x="3809" y="563880"/>
                </a:moveTo>
                <a:lnTo>
                  <a:pt x="0" y="563880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3880"/>
                </a:lnTo>
                <a:close/>
              </a:path>
              <a:path w="932179" h="975360">
                <a:moveTo>
                  <a:pt x="3809" y="557530"/>
                </a:moveTo>
                <a:lnTo>
                  <a:pt x="0" y="557530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57530"/>
                </a:lnTo>
                <a:close/>
              </a:path>
              <a:path w="932179" h="975360">
                <a:moveTo>
                  <a:pt x="3809" y="551180"/>
                </a:moveTo>
                <a:lnTo>
                  <a:pt x="0" y="551180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51180"/>
                </a:lnTo>
                <a:close/>
              </a:path>
              <a:path w="932179" h="975360">
                <a:moveTo>
                  <a:pt x="3809" y="544830"/>
                </a:moveTo>
                <a:lnTo>
                  <a:pt x="0" y="544830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4830"/>
                </a:lnTo>
                <a:close/>
              </a:path>
              <a:path w="932179" h="975360">
                <a:moveTo>
                  <a:pt x="3809" y="538480"/>
                </a:moveTo>
                <a:lnTo>
                  <a:pt x="0" y="538480"/>
                </a:lnTo>
                <a:lnTo>
                  <a:pt x="0" y="543560"/>
                </a:lnTo>
                <a:lnTo>
                  <a:pt x="3809" y="543560"/>
                </a:lnTo>
                <a:lnTo>
                  <a:pt x="3809" y="538480"/>
                </a:lnTo>
                <a:close/>
              </a:path>
              <a:path w="932179" h="975360">
                <a:moveTo>
                  <a:pt x="3809" y="532130"/>
                </a:moveTo>
                <a:lnTo>
                  <a:pt x="0" y="532130"/>
                </a:lnTo>
                <a:lnTo>
                  <a:pt x="0" y="537210"/>
                </a:lnTo>
                <a:lnTo>
                  <a:pt x="3809" y="537210"/>
                </a:lnTo>
                <a:lnTo>
                  <a:pt x="3809" y="532130"/>
                </a:lnTo>
                <a:close/>
              </a:path>
              <a:path w="932179" h="975360">
                <a:moveTo>
                  <a:pt x="3809" y="488950"/>
                </a:moveTo>
                <a:lnTo>
                  <a:pt x="0" y="488950"/>
                </a:lnTo>
                <a:lnTo>
                  <a:pt x="0" y="530860"/>
                </a:lnTo>
                <a:lnTo>
                  <a:pt x="3809" y="530860"/>
                </a:lnTo>
                <a:lnTo>
                  <a:pt x="3809" y="488950"/>
                </a:lnTo>
                <a:close/>
              </a:path>
            </a:pathLst>
          </a:custGeom>
          <a:solidFill>
            <a:srgbClr val="F1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5" name="bk object 5455"/>
          <p:cNvSpPr/>
          <p:nvPr/>
        </p:nvSpPr>
        <p:spPr>
          <a:xfrm>
            <a:off x="7330440" y="247713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 h="0">
                <a:moveTo>
                  <a:pt x="0" y="0"/>
                </a:moveTo>
                <a:lnTo>
                  <a:pt x="104140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6" name="bk object 5456"/>
          <p:cNvSpPr/>
          <p:nvPr/>
        </p:nvSpPr>
        <p:spPr>
          <a:xfrm>
            <a:off x="7330440" y="2475864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 h="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7" name="bk object 5457"/>
          <p:cNvSpPr/>
          <p:nvPr/>
        </p:nvSpPr>
        <p:spPr>
          <a:xfrm>
            <a:off x="7331709" y="24745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8" name="bk object 5458"/>
          <p:cNvSpPr/>
          <p:nvPr/>
        </p:nvSpPr>
        <p:spPr>
          <a:xfrm>
            <a:off x="6666230" y="2951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9" name="bk object 5459"/>
          <p:cNvSpPr/>
          <p:nvPr/>
        </p:nvSpPr>
        <p:spPr>
          <a:xfrm>
            <a:off x="6666230" y="2948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0" name="bk object 5460"/>
          <p:cNvSpPr/>
          <p:nvPr/>
        </p:nvSpPr>
        <p:spPr>
          <a:xfrm>
            <a:off x="6666230" y="2945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1" name="bk object 5461"/>
          <p:cNvSpPr/>
          <p:nvPr/>
        </p:nvSpPr>
        <p:spPr>
          <a:xfrm>
            <a:off x="6666230" y="29425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2" name="bk object 5462"/>
          <p:cNvSpPr/>
          <p:nvPr/>
        </p:nvSpPr>
        <p:spPr>
          <a:xfrm>
            <a:off x="6666230" y="29387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3" name="bk object 5463"/>
          <p:cNvSpPr/>
          <p:nvPr/>
        </p:nvSpPr>
        <p:spPr>
          <a:xfrm>
            <a:off x="6666230" y="29362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4" name="bk object 5464"/>
          <p:cNvSpPr/>
          <p:nvPr/>
        </p:nvSpPr>
        <p:spPr>
          <a:xfrm>
            <a:off x="6666230" y="29324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5" name="bk object 5465"/>
          <p:cNvSpPr/>
          <p:nvPr/>
        </p:nvSpPr>
        <p:spPr>
          <a:xfrm>
            <a:off x="6666230" y="29298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6" name="bk object 5466"/>
          <p:cNvSpPr/>
          <p:nvPr/>
        </p:nvSpPr>
        <p:spPr>
          <a:xfrm>
            <a:off x="6666230" y="2926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7" name="bk object 5467"/>
          <p:cNvSpPr/>
          <p:nvPr/>
        </p:nvSpPr>
        <p:spPr>
          <a:xfrm>
            <a:off x="6666230" y="29235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8" name="bk object 5468"/>
          <p:cNvSpPr/>
          <p:nvPr/>
        </p:nvSpPr>
        <p:spPr>
          <a:xfrm>
            <a:off x="6666230" y="29197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9" name="bk object 5469"/>
          <p:cNvSpPr/>
          <p:nvPr/>
        </p:nvSpPr>
        <p:spPr>
          <a:xfrm>
            <a:off x="6666230" y="29171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0" name="bk object 5470"/>
          <p:cNvSpPr/>
          <p:nvPr/>
        </p:nvSpPr>
        <p:spPr>
          <a:xfrm>
            <a:off x="6666230" y="29133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1" name="bk object 5471"/>
          <p:cNvSpPr/>
          <p:nvPr/>
        </p:nvSpPr>
        <p:spPr>
          <a:xfrm>
            <a:off x="6666230" y="29108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2" name="bk object 5472"/>
          <p:cNvSpPr/>
          <p:nvPr/>
        </p:nvSpPr>
        <p:spPr>
          <a:xfrm>
            <a:off x="6666230" y="29070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539"/>
                </a:lnTo>
                <a:lnTo>
                  <a:pt x="25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3" name="bk object 5473"/>
          <p:cNvSpPr/>
          <p:nvPr/>
        </p:nvSpPr>
        <p:spPr>
          <a:xfrm>
            <a:off x="6666230" y="29044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4" name="bk object 5474"/>
          <p:cNvSpPr/>
          <p:nvPr/>
        </p:nvSpPr>
        <p:spPr>
          <a:xfrm>
            <a:off x="6666230" y="2903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5" name="bk object 5475"/>
          <p:cNvSpPr/>
          <p:nvPr/>
        </p:nvSpPr>
        <p:spPr>
          <a:xfrm>
            <a:off x="6667500" y="29006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6" name="bk object 5476"/>
          <p:cNvSpPr/>
          <p:nvPr/>
        </p:nvSpPr>
        <p:spPr>
          <a:xfrm>
            <a:off x="7320280" y="344106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 h="0">
                <a:moveTo>
                  <a:pt x="0" y="0"/>
                </a:moveTo>
                <a:lnTo>
                  <a:pt x="248920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7" name="bk object 5477"/>
          <p:cNvSpPr/>
          <p:nvPr/>
        </p:nvSpPr>
        <p:spPr>
          <a:xfrm>
            <a:off x="7586980" y="34213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8" name="bk object 5478"/>
          <p:cNvSpPr/>
          <p:nvPr/>
        </p:nvSpPr>
        <p:spPr>
          <a:xfrm>
            <a:off x="7588884" y="3206750"/>
            <a:ext cx="0" cy="214629"/>
          </a:xfrm>
          <a:custGeom>
            <a:avLst/>
            <a:gdLst/>
            <a:ahLst/>
            <a:cxnLst/>
            <a:rect l="l" t="t" r="r" b="b"/>
            <a:pathLst>
              <a:path w="0" h="214629">
                <a:moveTo>
                  <a:pt x="0" y="0"/>
                </a:moveTo>
                <a:lnTo>
                  <a:pt x="0" y="214629"/>
                </a:lnTo>
              </a:path>
            </a:pathLst>
          </a:custGeom>
          <a:ln w="3810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9" name="bk object 5479"/>
          <p:cNvSpPr/>
          <p:nvPr/>
        </p:nvSpPr>
        <p:spPr>
          <a:xfrm>
            <a:off x="7586980" y="32054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0" name="bk object 5480"/>
          <p:cNvSpPr/>
          <p:nvPr/>
        </p:nvSpPr>
        <p:spPr>
          <a:xfrm>
            <a:off x="6667500" y="2955289"/>
            <a:ext cx="0" cy="241300"/>
          </a:xfrm>
          <a:custGeom>
            <a:avLst/>
            <a:gdLst/>
            <a:ahLst/>
            <a:cxnLst/>
            <a:rect l="l" t="t" r="r" b="b"/>
            <a:pathLst>
              <a:path w="0"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1" name="bk object 5481"/>
          <p:cNvSpPr/>
          <p:nvPr/>
        </p:nvSpPr>
        <p:spPr>
          <a:xfrm>
            <a:off x="6668769" y="2477770"/>
            <a:ext cx="918210" cy="961390"/>
          </a:xfrm>
          <a:custGeom>
            <a:avLst/>
            <a:gdLst/>
            <a:ahLst/>
            <a:cxnLst/>
            <a:rect l="l" t="t" r="r" b="b"/>
            <a:pathLst>
              <a:path w="918209" h="961389">
                <a:moveTo>
                  <a:pt x="767079" y="0"/>
                </a:moveTo>
                <a:lnTo>
                  <a:pt x="661670" y="0"/>
                </a:lnTo>
                <a:lnTo>
                  <a:pt x="661670" y="2539"/>
                </a:lnTo>
                <a:lnTo>
                  <a:pt x="768350" y="2539"/>
                </a:lnTo>
                <a:lnTo>
                  <a:pt x="768350" y="1269"/>
                </a:lnTo>
                <a:lnTo>
                  <a:pt x="767079" y="1269"/>
                </a:lnTo>
                <a:lnTo>
                  <a:pt x="767079" y="0"/>
                </a:lnTo>
                <a:close/>
              </a:path>
              <a:path w="918209" h="961389">
                <a:moveTo>
                  <a:pt x="3809" y="477519"/>
                </a:moveTo>
                <a:lnTo>
                  <a:pt x="0" y="477519"/>
                </a:lnTo>
                <a:lnTo>
                  <a:pt x="0" y="478789"/>
                </a:lnTo>
                <a:lnTo>
                  <a:pt x="3809" y="478789"/>
                </a:lnTo>
                <a:lnTo>
                  <a:pt x="3809" y="477519"/>
                </a:lnTo>
                <a:close/>
              </a:path>
              <a:path w="918209" h="961389">
                <a:moveTo>
                  <a:pt x="3809" y="473709"/>
                </a:moveTo>
                <a:lnTo>
                  <a:pt x="0" y="473709"/>
                </a:lnTo>
                <a:lnTo>
                  <a:pt x="0" y="476249"/>
                </a:lnTo>
                <a:lnTo>
                  <a:pt x="3809" y="476249"/>
                </a:lnTo>
                <a:lnTo>
                  <a:pt x="3809" y="473709"/>
                </a:lnTo>
                <a:close/>
              </a:path>
              <a:path w="918209" h="961389">
                <a:moveTo>
                  <a:pt x="3809" y="471169"/>
                </a:moveTo>
                <a:lnTo>
                  <a:pt x="0" y="471169"/>
                </a:lnTo>
                <a:lnTo>
                  <a:pt x="0" y="472439"/>
                </a:lnTo>
                <a:lnTo>
                  <a:pt x="3809" y="472439"/>
                </a:lnTo>
                <a:lnTo>
                  <a:pt x="3809" y="471169"/>
                </a:lnTo>
                <a:close/>
              </a:path>
              <a:path w="918209" h="961389">
                <a:moveTo>
                  <a:pt x="3809" y="467359"/>
                </a:moveTo>
                <a:lnTo>
                  <a:pt x="0" y="467359"/>
                </a:lnTo>
                <a:lnTo>
                  <a:pt x="0" y="469899"/>
                </a:lnTo>
                <a:lnTo>
                  <a:pt x="3809" y="469899"/>
                </a:lnTo>
                <a:lnTo>
                  <a:pt x="3809" y="467359"/>
                </a:lnTo>
                <a:close/>
              </a:path>
              <a:path w="918209" h="961389">
                <a:moveTo>
                  <a:pt x="3809" y="464819"/>
                </a:moveTo>
                <a:lnTo>
                  <a:pt x="0" y="464819"/>
                </a:lnTo>
                <a:lnTo>
                  <a:pt x="0" y="466089"/>
                </a:lnTo>
                <a:lnTo>
                  <a:pt x="3809" y="466089"/>
                </a:lnTo>
                <a:lnTo>
                  <a:pt x="3809" y="464819"/>
                </a:lnTo>
                <a:close/>
              </a:path>
              <a:path w="918209" h="961389">
                <a:moveTo>
                  <a:pt x="3809" y="461009"/>
                </a:moveTo>
                <a:lnTo>
                  <a:pt x="0" y="461009"/>
                </a:lnTo>
                <a:lnTo>
                  <a:pt x="0" y="463549"/>
                </a:lnTo>
                <a:lnTo>
                  <a:pt x="3809" y="463549"/>
                </a:lnTo>
                <a:lnTo>
                  <a:pt x="3809" y="461009"/>
                </a:lnTo>
                <a:close/>
              </a:path>
              <a:path w="918209" h="961389">
                <a:moveTo>
                  <a:pt x="3809" y="458469"/>
                </a:moveTo>
                <a:lnTo>
                  <a:pt x="0" y="458469"/>
                </a:lnTo>
                <a:lnTo>
                  <a:pt x="0" y="459739"/>
                </a:lnTo>
                <a:lnTo>
                  <a:pt x="3809" y="459739"/>
                </a:lnTo>
                <a:lnTo>
                  <a:pt x="3809" y="458469"/>
                </a:lnTo>
                <a:close/>
              </a:path>
              <a:path w="918209" h="961389">
                <a:moveTo>
                  <a:pt x="3809" y="454659"/>
                </a:moveTo>
                <a:lnTo>
                  <a:pt x="0" y="454659"/>
                </a:lnTo>
                <a:lnTo>
                  <a:pt x="0" y="457199"/>
                </a:lnTo>
                <a:lnTo>
                  <a:pt x="3809" y="457199"/>
                </a:lnTo>
                <a:lnTo>
                  <a:pt x="3809" y="454659"/>
                </a:lnTo>
                <a:close/>
              </a:path>
              <a:path w="918209" h="961389">
                <a:moveTo>
                  <a:pt x="3809" y="452119"/>
                </a:moveTo>
                <a:lnTo>
                  <a:pt x="0" y="452119"/>
                </a:lnTo>
                <a:lnTo>
                  <a:pt x="0" y="453389"/>
                </a:lnTo>
                <a:lnTo>
                  <a:pt x="3809" y="453389"/>
                </a:lnTo>
                <a:lnTo>
                  <a:pt x="3809" y="452119"/>
                </a:lnTo>
                <a:close/>
              </a:path>
              <a:path w="918209" h="961389">
                <a:moveTo>
                  <a:pt x="3809" y="448309"/>
                </a:moveTo>
                <a:lnTo>
                  <a:pt x="0" y="448309"/>
                </a:lnTo>
                <a:lnTo>
                  <a:pt x="0" y="450849"/>
                </a:lnTo>
                <a:lnTo>
                  <a:pt x="3809" y="450849"/>
                </a:lnTo>
                <a:lnTo>
                  <a:pt x="3809" y="448309"/>
                </a:lnTo>
                <a:close/>
              </a:path>
              <a:path w="918209" h="961389">
                <a:moveTo>
                  <a:pt x="3809" y="445769"/>
                </a:moveTo>
                <a:lnTo>
                  <a:pt x="0" y="445769"/>
                </a:lnTo>
                <a:lnTo>
                  <a:pt x="0" y="447039"/>
                </a:lnTo>
                <a:lnTo>
                  <a:pt x="3809" y="447039"/>
                </a:lnTo>
                <a:lnTo>
                  <a:pt x="3809" y="445769"/>
                </a:lnTo>
                <a:close/>
              </a:path>
              <a:path w="918209" h="961389">
                <a:moveTo>
                  <a:pt x="3809" y="441959"/>
                </a:moveTo>
                <a:lnTo>
                  <a:pt x="0" y="441959"/>
                </a:lnTo>
                <a:lnTo>
                  <a:pt x="0" y="444499"/>
                </a:lnTo>
                <a:lnTo>
                  <a:pt x="3809" y="444499"/>
                </a:lnTo>
                <a:lnTo>
                  <a:pt x="3809" y="441959"/>
                </a:lnTo>
                <a:close/>
              </a:path>
              <a:path w="918209" h="961389">
                <a:moveTo>
                  <a:pt x="3809" y="439419"/>
                </a:moveTo>
                <a:lnTo>
                  <a:pt x="0" y="439419"/>
                </a:lnTo>
                <a:lnTo>
                  <a:pt x="0" y="440689"/>
                </a:lnTo>
                <a:lnTo>
                  <a:pt x="3809" y="440689"/>
                </a:lnTo>
                <a:lnTo>
                  <a:pt x="3809" y="439419"/>
                </a:lnTo>
                <a:close/>
              </a:path>
              <a:path w="918209" h="961389">
                <a:moveTo>
                  <a:pt x="3809" y="435609"/>
                </a:moveTo>
                <a:lnTo>
                  <a:pt x="0" y="435609"/>
                </a:lnTo>
                <a:lnTo>
                  <a:pt x="0" y="438149"/>
                </a:lnTo>
                <a:lnTo>
                  <a:pt x="3809" y="438149"/>
                </a:lnTo>
                <a:lnTo>
                  <a:pt x="3809" y="435609"/>
                </a:lnTo>
                <a:close/>
              </a:path>
              <a:path w="918209" h="961389">
                <a:moveTo>
                  <a:pt x="3809" y="433069"/>
                </a:moveTo>
                <a:lnTo>
                  <a:pt x="0" y="433069"/>
                </a:lnTo>
                <a:lnTo>
                  <a:pt x="0" y="434339"/>
                </a:lnTo>
                <a:lnTo>
                  <a:pt x="3809" y="434339"/>
                </a:lnTo>
                <a:lnTo>
                  <a:pt x="3809" y="433069"/>
                </a:lnTo>
                <a:close/>
              </a:path>
              <a:path w="918209" h="961389">
                <a:moveTo>
                  <a:pt x="3809" y="429259"/>
                </a:moveTo>
                <a:lnTo>
                  <a:pt x="0" y="429259"/>
                </a:lnTo>
                <a:lnTo>
                  <a:pt x="0" y="431799"/>
                </a:lnTo>
                <a:lnTo>
                  <a:pt x="3809" y="431799"/>
                </a:lnTo>
                <a:lnTo>
                  <a:pt x="3809" y="429259"/>
                </a:lnTo>
                <a:close/>
              </a:path>
              <a:path w="918209" h="961389">
                <a:moveTo>
                  <a:pt x="3809" y="426846"/>
                </a:moveTo>
                <a:lnTo>
                  <a:pt x="0" y="426846"/>
                </a:lnTo>
                <a:lnTo>
                  <a:pt x="0" y="427989"/>
                </a:lnTo>
                <a:lnTo>
                  <a:pt x="3809" y="427989"/>
                </a:lnTo>
                <a:lnTo>
                  <a:pt x="3809" y="426846"/>
                </a:lnTo>
                <a:close/>
              </a:path>
              <a:path w="918209" h="961389">
                <a:moveTo>
                  <a:pt x="1270" y="421639"/>
                </a:moveTo>
                <a:lnTo>
                  <a:pt x="0" y="421639"/>
                </a:lnTo>
                <a:lnTo>
                  <a:pt x="0" y="425449"/>
                </a:lnTo>
                <a:lnTo>
                  <a:pt x="3809" y="425449"/>
                </a:lnTo>
                <a:lnTo>
                  <a:pt x="3809" y="422909"/>
                </a:lnTo>
                <a:lnTo>
                  <a:pt x="1270" y="422909"/>
                </a:lnTo>
                <a:lnTo>
                  <a:pt x="1270" y="421639"/>
                </a:lnTo>
                <a:close/>
              </a:path>
              <a:path w="918209" h="961389">
                <a:moveTo>
                  <a:pt x="2539" y="419099"/>
                </a:moveTo>
                <a:lnTo>
                  <a:pt x="1270" y="419099"/>
                </a:lnTo>
                <a:lnTo>
                  <a:pt x="1270" y="421639"/>
                </a:lnTo>
                <a:lnTo>
                  <a:pt x="3809" y="421639"/>
                </a:lnTo>
                <a:lnTo>
                  <a:pt x="3809" y="420496"/>
                </a:lnTo>
                <a:lnTo>
                  <a:pt x="2539" y="420496"/>
                </a:lnTo>
                <a:lnTo>
                  <a:pt x="2539" y="419099"/>
                </a:lnTo>
                <a:close/>
              </a:path>
              <a:path w="918209" h="961389">
                <a:moveTo>
                  <a:pt x="3809" y="416559"/>
                </a:moveTo>
                <a:lnTo>
                  <a:pt x="2539" y="416559"/>
                </a:lnTo>
                <a:lnTo>
                  <a:pt x="2539" y="419099"/>
                </a:lnTo>
                <a:lnTo>
                  <a:pt x="3809" y="419099"/>
                </a:lnTo>
                <a:lnTo>
                  <a:pt x="3809" y="416559"/>
                </a:lnTo>
                <a:close/>
              </a:path>
              <a:path w="918209" h="961389">
                <a:moveTo>
                  <a:pt x="902970" y="960119"/>
                </a:moveTo>
                <a:lnTo>
                  <a:pt x="646429" y="960119"/>
                </a:lnTo>
                <a:lnTo>
                  <a:pt x="646429" y="961389"/>
                </a:lnTo>
                <a:lnTo>
                  <a:pt x="902970" y="961389"/>
                </a:lnTo>
                <a:lnTo>
                  <a:pt x="902970" y="960119"/>
                </a:lnTo>
                <a:close/>
              </a:path>
              <a:path w="918209" h="961389">
                <a:moveTo>
                  <a:pt x="905510" y="957579"/>
                </a:moveTo>
                <a:lnTo>
                  <a:pt x="642620" y="957579"/>
                </a:lnTo>
                <a:lnTo>
                  <a:pt x="642620" y="960119"/>
                </a:lnTo>
                <a:lnTo>
                  <a:pt x="905510" y="960119"/>
                </a:lnTo>
                <a:lnTo>
                  <a:pt x="905510" y="957579"/>
                </a:lnTo>
                <a:close/>
              </a:path>
              <a:path w="918209" h="961389">
                <a:moveTo>
                  <a:pt x="918209" y="943610"/>
                </a:moveTo>
                <a:lnTo>
                  <a:pt x="914400" y="943610"/>
                </a:lnTo>
                <a:lnTo>
                  <a:pt x="914400" y="949960"/>
                </a:lnTo>
                <a:lnTo>
                  <a:pt x="915669" y="949960"/>
                </a:lnTo>
                <a:lnTo>
                  <a:pt x="915669" y="947419"/>
                </a:lnTo>
                <a:lnTo>
                  <a:pt x="918209" y="947419"/>
                </a:lnTo>
                <a:lnTo>
                  <a:pt x="918209" y="943610"/>
                </a:lnTo>
                <a:close/>
              </a:path>
              <a:path w="918209" h="961389">
                <a:moveTo>
                  <a:pt x="918209" y="937260"/>
                </a:moveTo>
                <a:lnTo>
                  <a:pt x="914400" y="937260"/>
                </a:lnTo>
                <a:lnTo>
                  <a:pt x="914400" y="942339"/>
                </a:lnTo>
                <a:lnTo>
                  <a:pt x="918209" y="942339"/>
                </a:lnTo>
                <a:lnTo>
                  <a:pt x="918209" y="937260"/>
                </a:lnTo>
                <a:close/>
              </a:path>
              <a:path w="918209" h="961389">
                <a:moveTo>
                  <a:pt x="918209" y="930910"/>
                </a:moveTo>
                <a:lnTo>
                  <a:pt x="914400" y="930910"/>
                </a:lnTo>
                <a:lnTo>
                  <a:pt x="914400" y="935989"/>
                </a:lnTo>
                <a:lnTo>
                  <a:pt x="918209" y="935989"/>
                </a:lnTo>
                <a:lnTo>
                  <a:pt x="918209" y="930910"/>
                </a:lnTo>
                <a:close/>
              </a:path>
              <a:path w="918209" h="961389">
                <a:moveTo>
                  <a:pt x="918209" y="924560"/>
                </a:moveTo>
                <a:lnTo>
                  <a:pt x="914400" y="924560"/>
                </a:lnTo>
                <a:lnTo>
                  <a:pt x="914400" y="929639"/>
                </a:lnTo>
                <a:lnTo>
                  <a:pt x="918209" y="929639"/>
                </a:lnTo>
                <a:lnTo>
                  <a:pt x="918209" y="924560"/>
                </a:lnTo>
                <a:close/>
              </a:path>
              <a:path w="918209" h="961389">
                <a:moveTo>
                  <a:pt x="918209" y="918210"/>
                </a:moveTo>
                <a:lnTo>
                  <a:pt x="914400" y="918210"/>
                </a:lnTo>
                <a:lnTo>
                  <a:pt x="914400" y="923289"/>
                </a:lnTo>
                <a:lnTo>
                  <a:pt x="918209" y="923289"/>
                </a:lnTo>
                <a:lnTo>
                  <a:pt x="918209" y="918210"/>
                </a:lnTo>
                <a:close/>
              </a:path>
              <a:path w="918209" h="961389">
                <a:moveTo>
                  <a:pt x="918209" y="911860"/>
                </a:moveTo>
                <a:lnTo>
                  <a:pt x="914400" y="911860"/>
                </a:lnTo>
                <a:lnTo>
                  <a:pt x="914400" y="916939"/>
                </a:lnTo>
                <a:lnTo>
                  <a:pt x="918209" y="916939"/>
                </a:lnTo>
                <a:lnTo>
                  <a:pt x="918209" y="911860"/>
                </a:lnTo>
                <a:close/>
              </a:path>
              <a:path w="918209" h="961389">
                <a:moveTo>
                  <a:pt x="918209" y="905510"/>
                </a:moveTo>
                <a:lnTo>
                  <a:pt x="914400" y="905510"/>
                </a:lnTo>
                <a:lnTo>
                  <a:pt x="914400" y="910589"/>
                </a:lnTo>
                <a:lnTo>
                  <a:pt x="918209" y="910589"/>
                </a:lnTo>
                <a:lnTo>
                  <a:pt x="918209" y="905510"/>
                </a:lnTo>
                <a:close/>
              </a:path>
              <a:path w="918209" h="961389">
                <a:moveTo>
                  <a:pt x="918209" y="899160"/>
                </a:moveTo>
                <a:lnTo>
                  <a:pt x="914400" y="899160"/>
                </a:lnTo>
                <a:lnTo>
                  <a:pt x="914400" y="904239"/>
                </a:lnTo>
                <a:lnTo>
                  <a:pt x="918209" y="904239"/>
                </a:lnTo>
                <a:lnTo>
                  <a:pt x="918209" y="899160"/>
                </a:lnTo>
                <a:close/>
              </a:path>
              <a:path w="918209" h="961389">
                <a:moveTo>
                  <a:pt x="918209" y="892810"/>
                </a:moveTo>
                <a:lnTo>
                  <a:pt x="914400" y="892810"/>
                </a:lnTo>
                <a:lnTo>
                  <a:pt x="914400" y="897889"/>
                </a:lnTo>
                <a:lnTo>
                  <a:pt x="918209" y="897889"/>
                </a:lnTo>
                <a:lnTo>
                  <a:pt x="918209" y="892810"/>
                </a:lnTo>
                <a:close/>
              </a:path>
              <a:path w="918209" h="961389">
                <a:moveTo>
                  <a:pt x="918209" y="886460"/>
                </a:moveTo>
                <a:lnTo>
                  <a:pt x="914400" y="886460"/>
                </a:lnTo>
                <a:lnTo>
                  <a:pt x="914400" y="891539"/>
                </a:lnTo>
                <a:lnTo>
                  <a:pt x="918209" y="891539"/>
                </a:lnTo>
                <a:lnTo>
                  <a:pt x="918209" y="886460"/>
                </a:lnTo>
                <a:close/>
              </a:path>
              <a:path w="918209" h="961389">
                <a:moveTo>
                  <a:pt x="918209" y="880110"/>
                </a:moveTo>
                <a:lnTo>
                  <a:pt x="914400" y="880110"/>
                </a:lnTo>
                <a:lnTo>
                  <a:pt x="914400" y="885189"/>
                </a:lnTo>
                <a:lnTo>
                  <a:pt x="918209" y="885189"/>
                </a:lnTo>
                <a:lnTo>
                  <a:pt x="918209" y="880110"/>
                </a:lnTo>
                <a:close/>
              </a:path>
              <a:path w="918209" h="961389">
                <a:moveTo>
                  <a:pt x="918209" y="873760"/>
                </a:moveTo>
                <a:lnTo>
                  <a:pt x="914400" y="873760"/>
                </a:lnTo>
                <a:lnTo>
                  <a:pt x="914400" y="878839"/>
                </a:lnTo>
                <a:lnTo>
                  <a:pt x="918209" y="878839"/>
                </a:lnTo>
                <a:lnTo>
                  <a:pt x="918209" y="873760"/>
                </a:lnTo>
                <a:close/>
              </a:path>
              <a:path w="918209" h="961389">
                <a:moveTo>
                  <a:pt x="918209" y="867410"/>
                </a:moveTo>
                <a:lnTo>
                  <a:pt x="914400" y="867410"/>
                </a:lnTo>
                <a:lnTo>
                  <a:pt x="914400" y="872489"/>
                </a:lnTo>
                <a:lnTo>
                  <a:pt x="918209" y="872489"/>
                </a:lnTo>
                <a:lnTo>
                  <a:pt x="918209" y="867410"/>
                </a:lnTo>
                <a:close/>
              </a:path>
              <a:path w="918209" h="961389">
                <a:moveTo>
                  <a:pt x="918209" y="861060"/>
                </a:moveTo>
                <a:lnTo>
                  <a:pt x="914400" y="861060"/>
                </a:lnTo>
                <a:lnTo>
                  <a:pt x="914400" y="866139"/>
                </a:lnTo>
                <a:lnTo>
                  <a:pt x="918209" y="866139"/>
                </a:lnTo>
                <a:lnTo>
                  <a:pt x="918209" y="861060"/>
                </a:lnTo>
                <a:close/>
              </a:path>
              <a:path w="918209" h="961389">
                <a:moveTo>
                  <a:pt x="918209" y="854710"/>
                </a:moveTo>
                <a:lnTo>
                  <a:pt x="914400" y="854710"/>
                </a:lnTo>
                <a:lnTo>
                  <a:pt x="914400" y="859789"/>
                </a:lnTo>
                <a:lnTo>
                  <a:pt x="918209" y="859789"/>
                </a:lnTo>
                <a:lnTo>
                  <a:pt x="918209" y="854710"/>
                </a:lnTo>
                <a:close/>
              </a:path>
              <a:path w="918209" h="961389">
                <a:moveTo>
                  <a:pt x="918209" y="848360"/>
                </a:moveTo>
                <a:lnTo>
                  <a:pt x="914400" y="848360"/>
                </a:lnTo>
                <a:lnTo>
                  <a:pt x="914400" y="853439"/>
                </a:lnTo>
                <a:lnTo>
                  <a:pt x="918209" y="853439"/>
                </a:lnTo>
                <a:lnTo>
                  <a:pt x="918209" y="848360"/>
                </a:lnTo>
                <a:close/>
              </a:path>
              <a:path w="918209" h="961389">
                <a:moveTo>
                  <a:pt x="918209" y="842010"/>
                </a:moveTo>
                <a:lnTo>
                  <a:pt x="914400" y="842010"/>
                </a:lnTo>
                <a:lnTo>
                  <a:pt x="914400" y="847089"/>
                </a:lnTo>
                <a:lnTo>
                  <a:pt x="918209" y="847089"/>
                </a:lnTo>
                <a:lnTo>
                  <a:pt x="918209" y="842010"/>
                </a:lnTo>
                <a:close/>
              </a:path>
              <a:path w="918209" h="961389">
                <a:moveTo>
                  <a:pt x="918209" y="835660"/>
                </a:moveTo>
                <a:lnTo>
                  <a:pt x="914400" y="835660"/>
                </a:lnTo>
                <a:lnTo>
                  <a:pt x="914400" y="840739"/>
                </a:lnTo>
                <a:lnTo>
                  <a:pt x="918209" y="840739"/>
                </a:lnTo>
                <a:lnTo>
                  <a:pt x="918209" y="835660"/>
                </a:lnTo>
                <a:close/>
              </a:path>
              <a:path w="918209" h="961389">
                <a:moveTo>
                  <a:pt x="918209" y="829310"/>
                </a:moveTo>
                <a:lnTo>
                  <a:pt x="914400" y="829310"/>
                </a:lnTo>
                <a:lnTo>
                  <a:pt x="914400" y="834389"/>
                </a:lnTo>
                <a:lnTo>
                  <a:pt x="918209" y="834389"/>
                </a:lnTo>
                <a:lnTo>
                  <a:pt x="918209" y="829310"/>
                </a:lnTo>
                <a:close/>
              </a:path>
              <a:path w="918209" h="961389">
                <a:moveTo>
                  <a:pt x="918209" y="822960"/>
                </a:moveTo>
                <a:lnTo>
                  <a:pt x="914400" y="822960"/>
                </a:lnTo>
                <a:lnTo>
                  <a:pt x="914400" y="828039"/>
                </a:lnTo>
                <a:lnTo>
                  <a:pt x="918209" y="828039"/>
                </a:lnTo>
                <a:lnTo>
                  <a:pt x="918209" y="822960"/>
                </a:lnTo>
                <a:close/>
              </a:path>
              <a:path w="918209" h="961389">
                <a:moveTo>
                  <a:pt x="918209" y="816610"/>
                </a:moveTo>
                <a:lnTo>
                  <a:pt x="914400" y="816610"/>
                </a:lnTo>
                <a:lnTo>
                  <a:pt x="914400" y="821689"/>
                </a:lnTo>
                <a:lnTo>
                  <a:pt x="918209" y="821689"/>
                </a:lnTo>
                <a:lnTo>
                  <a:pt x="918209" y="816610"/>
                </a:lnTo>
                <a:close/>
              </a:path>
              <a:path w="918209" h="961389">
                <a:moveTo>
                  <a:pt x="918209" y="810260"/>
                </a:moveTo>
                <a:lnTo>
                  <a:pt x="914400" y="810260"/>
                </a:lnTo>
                <a:lnTo>
                  <a:pt x="914400" y="815339"/>
                </a:lnTo>
                <a:lnTo>
                  <a:pt x="918209" y="815339"/>
                </a:lnTo>
                <a:lnTo>
                  <a:pt x="918209" y="810260"/>
                </a:lnTo>
                <a:close/>
              </a:path>
              <a:path w="918209" h="961389">
                <a:moveTo>
                  <a:pt x="918209" y="803910"/>
                </a:moveTo>
                <a:lnTo>
                  <a:pt x="914400" y="803910"/>
                </a:lnTo>
                <a:lnTo>
                  <a:pt x="914400" y="808989"/>
                </a:lnTo>
                <a:lnTo>
                  <a:pt x="918209" y="808989"/>
                </a:lnTo>
                <a:lnTo>
                  <a:pt x="918209" y="803910"/>
                </a:lnTo>
                <a:close/>
              </a:path>
              <a:path w="918209" h="961389">
                <a:moveTo>
                  <a:pt x="918209" y="797560"/>
                </a:moveTo>
                <a:lnTo>
                  <a:pt x="914400" y="797560"/>
                </a:lnTo>
                <a:lnTo>
                  <a:pt x="914400" y="802639"/>
                </a:lnTo>
                <a:lnTo>
                  <a:pt x="918209" y="802639"/>
                </a:lnTo>
                <a:lnTo>
                  <a:pt x="918209" y="797560"/>
                </a:lnTo>
                <a:close/>
              </a:path>
              <a:path w="918209" h="961389">
                <a:moveTo>
                  <a:pt x="918209" y="791210"/>
                </a:moveTo>
                <a:lnTo>
                  <a:pt x="914400" y="791210"/>
                </a:lnTo>
                <a:lnTo>
                  <a:pt x="914400" y="796289"/>
                </a:lnTo>
                <a:lnTo>
                  <a:pt x="918209" y="796289"/>
                </a:lnTo>
                <a:lnTo>
                  <a:pt x="918209" y="791210"/>
                </a:lnTo>
                <a:close/>
              </a:path>
              <a:path w="918209" h="961389">
                <a:moveTo>
                  <a:pt x="918209" y="784860"/>
                </a:moveTo>
                <a:lnTo>
                  <a:pt x="914400" y="784860"/>
                </a:lnTo>
                <a:lnTo>
                  <a:pt x="914400" y="789939"/>
                </a:lnTo>
                <a:lnTo>
                  <a:pt x="918209" y="789939"/>
                </a:lnTo>
                <a:lnTo>
                  <a:pt x="918209" y="784860"/>
                </a:lnTo>
                <a:close/>
              </a:path>
              <a:path w="918209" h="961389">
                <a:moveTo>
                  <a:pt x="918209" y="778510"/>
                </a:moveTo>
                <a:lnTo>
                  <a:pt x="914400" y="778510"/>
                </a:lnTo>
                <a:lnTo>
                  <a:pt x="914400" y="783589"/>
                </a:lnTo>
                <a:lnTo>
                  <a:pt x="918209" y="783589"/>
                </a:lnTo>
                <a:lnTo>
                  <a:pt x="918209" y="778510"/>
                </a:lnTo>
                <a:close/>
              </a:path>
              <a:path w="918209" h="961389">
                <a:moveTo>
                  <a:pt x="918209" y="772160"/>
                </a:moveTo>
                <a:lnTo>
                  <a:pt x="914400" y="772160"/>
                </a:lnTo>
                <a:lnTo>
                  <a:pt x="914400" y="777239"/>
                </a:lnTo>
                <a:lnTo>
                  <a:pt x="918209" y="777239"/>
                </a:lnTo>
                <a:lnTo>
                  <a:pt x="918209" y="772160"/>
                </a:lnTo>
                <a:close/>
              </a:path>
              <a:path w="918209" h="961389">
                <a:moveTo>
                  <a:pt x="918209" y="765810"/>
                </a:moveTo>
                <a:lnTo>
                  <a:pt x="914400" y="765810"/>
                </a:lnTo>
                <a:lnTo>
                  <a:pt x="914400" y="770889"/>
                </a:lnTo>
                <a:lnTo>
                  <a:pt x="918209" y="770889"/>
                </a:lnTo>
                <a:lnTo>
                  <a:pt x="918209" y="765810"/>
                </a:lnTo>
                <a:close/>
              </a:path>
              <a:path w="918209" h="961389">
                <a:moveTo>
                  <a:pt x="918209" y="759460"/>
                </a:moveTo>
                <a:lnTo>
                  <a:pt x="914400" y="759460"/>
                </a:lnTo>
                <a:lnTo>
                  <a:pt x="914400" y="764539"/>
                </a:lnTo>
                <a:lnTo>
                  <a:pt x="918209" y="764539"/>
                </a:lnTo>
                <a:lnTo>
                  <a:pt x="918209" y="759460"/>
                </a:lnTo>
                <a:close/>
              </a:path>
              <a:path w="918209" h="961389">
                <a:moveTo>
                  <a:pt x="918209" y="753110"/>
                </a:moveTo>
                <a:lnTo>
                  <a:pt x="914400" y="753110"/>
                </a:lnTo>
                <a:lnTo>
                  <a:pt x="914400" y="758189"/>
                </a:lnTo>
                <a:lnTo>
                  <a:pt x="918209" y="758189"/>
                </a:lnTo>
                <a:lnTo>
                  <a:pt x="918209" y="753110"/>
                </a:lnTo>
                <a:close/>
              </a:path>
              <a:path w="918209" h="961389">
                <a:moveTo>
                  <a:pt x="918209" y="746760"/>
                </a:moveTo>
                <a:lnTo>
                  <a:pt x="914400" y="746760"/>
                </a:lnTo>
                <a:lnTo>
                  <a:pt x="914400" y="751839"/>
                </a:lnTo>
                <a:lnTo>
                  <a:pt x="918209" y="751839"/>
                </a:lnTo>
                <a:lnTo>
                  <a:pt x="918209" y="746760"/>
                </a:lnTo>
                <a:close/>
              </a:path>
              <a:path w="918209" h="961389">
                <a:moveTo>
                  <a:pt x="918209" y="740410"/>
                </a:moveTo>
                <a:lnTo>
                  <a:pt x="914400" y="740410"/>
                </a:lnTo>
                <a:lnTo>
                  <a:pt x="914400" y="745489"/>
                </a:lnTo>
                <a:lnTo>
                  <a:pt x="918209" y="745489"/>
                </a:lnTo>
                <a:lnTo>
                  <a:pt x="918209" y="740410"/>
                </a:lnTo>
                <a:close/>
              </a:path>
              <a:path w="918209" h="961389">
                <a:moveTo>
                  <a:pt x="918209" y="734060"/>
                </a:moveTo>
                <a:lnTo>
                  <a:pt x="914400" y="734060"/>
                </a:lnTo>
                <a:lnTo>
                  <a:pt x="914400" y="739139"/>
                </a:lnTo>
                <a:lnTo>
                  <a:pt x="918209" y="739139"/>
                </a:lnTo>
                <a:lnTo>
                  <a:pt x="918209" y="734060"/>
                </a:lnTo>
                <a:close/>
              </a:path>
              <a:path w="918209" h="961389">
                <a:moveTo>
                  <a:pt x="918209" y="726439"/>
                </a:moveTo>
                <a:lnTo>
                  <a:pt x="916940" y="726439"/>
                </a:lnTo>
                <a:lnTo>
                  <a:pt x="916940" y="727710"/>
                </a:lnTo>
                <a:lnTo>
                  <a:pt x="914400" y="727710"/>
                </a:lnTo>
                <a:lnTo>
                  <a:pt x="914400" y="732789"/>
                </a:lnTo>
                <a:lnTo>
                  <a:pt x="918209" y="732789"/>
                </a:lnTo>
                <a:lnTo>
                  <a:pt x="918209" y="726439"/>
                </a:lnTo>
                <a:close/>
              </a:path>
              <a:path w="918209" h="961389">
                <a:moveTo>
                  <a:pt x="3809" y="721360"/>
                </a:moveTo>
                <a:lnTo>
                  <a:pt x="1270" y="721360"/>
                </a:lnTo>
                <a:lnTo>
                  <a:pt x="1270" y="725169"/>
                </a:lnTo>
                <a:lnTo>
                  <a:pt x="2539" y="725169"/>
                </a:lnTo>
                <a:lnTo>
                  <a:pt x="2539" y="727710"/>
                </a:lnTo>
                <a:lnTo>
                  <a:pt x="3809" y="727710"/>
                </a:lnTo>
                <a:lnTo>
                  <a:pt x="3809" y="721360"/>
                </a:lnTo>
                <a:close/>
              </a:path>
              <a:path w="918209" h="961389">
                <a:moveTo>
                  <a:pt x="916940" y="725169"/>
                </a:moveTo>
                <a:lnTo>
                  <a:pt x="914400" y="725169"/>
                </a:lnTo>
                <a:lnTo>
                  <a:pt x="914400" y="726439"/>
                </a:lnTo>
                <a:lnTo>
                  <a:pt x="916940" y="726439"/>
                </a:lnTo>
                <a:lnTo>
                  <a:pt x="916940" y="725169"/>
                </a:lnTo>
                <a:close/>
              </a:path>
              <a:path w="918209" h="961389">
                <a:moveTo>
                  <a:pt x="3809" y="715010"/>
                </a:moveTo>
                <a:lnTo>
                  <a:pt x="0" y="715010"/>
                </a:lnTo>
                <a:lnTo>
                  <a:pt x="0" y="720089"/>
                </a:lnTo>
                <a:lnTo>
                  <a:pt x="3809" y="720089"/>
                </a:lnTo>
                <a:lnTo>
                  <a:pt x="3809" y="715010"/>
                </a:lnTo>
                <a:close/>
              </a:path>
              <a:path w="918209" h="961389">
                <a:moveTo>
                  <a:pt x="3809" y="708660"/>
                </a:moveTo>
                <a:lnTo>
                  <a:pt x="0" y="708660"/>
                </a:lnTo>
                <a:lnTo>
                  <a:pt x="0" y="713739"/>
                </a:lnTo>
                <a:lnTo>
                  <a:pt x="3809" y="713739"/>
                </a:lnTo>
                <a:lnTo>
                  <a:pt x="3809" y="708660"/>
                </a:lnTo>
                <a:close/>
              </a:path>
              <a:path w="918209" h="961389">
                <a:moveTo>
                  <a:pt x="3809" y="702310"/>
                </a:moveTo>
                <a:lnTo>
                  <a:pt x="0" y="702310"/>
                </a:lnTo>
                <a:lnTo>
                  <a:pt x="0" y="707389"/>
                </a:lnTo>
                <a:lnTo>
                  <a:pt x="3809" y="707389"/>
                </a:lnTo>
                <a:lnTo>
                  <a:pt x="3809" y="702310"/>
                </a:lnTo>
                <a:close/>
              </a:path>
              <a:path w="918209" h="961389">
                <a:moveTo>
                  <a:pt x="3809" y="695960"/>
                </a:moveTo>
                <a:lnTo>
                  <a:pt x="0" y="695960"/>
                </a:lnTo>
                <a:lnTo>
                  <a:pt x="0" y="701039"/>
                </a:lnTo>
                <a:lnTo>
                  <a:pt x="3809" y="701039"/>
                </a:lnTo>
                <a:lnTo>
                  <a:pt x="3809" y="695960"/>
                </a:lnTo>
                <a:close/>
              </a:path>
              <a:path w="918209" h="961389">
                <a:moveTo>
                  <a:pt x="3809" y="689610"/>
                </a:moveTo>
                <a:lnTo>
                  <a:pt x="0" y="68961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689610"/>
                </a:lnTo>
                <a:close/>
              </a:path>
              <a:path w="918209" h="961389">
                <a:moveTo>
                  <a:pt x="3809" y="683260"/>
                </a:moveTo>
                <a:lnTo>
                  <a:pt x="0" y="683260"/>
                </a:lnTo>
                <a:lnTo>
                  <a:pt x="0" y="688339"/>
                </a:lnTo>
                <a:lnTo>
                  <a:pt x="3809" y="688339"/>
                </a:lnTo>
                <a:lnTo>
                  <a:pt x="3809" y="683260"/>
                </a:lnTo>
                <a:close/>
              </a:path>
              <a:path w="918209" h="961389">
                <a:moveTo>
                  <a:pt x="3809" y="676910"/>
                </a:moveTo>
                <a:lnTo>
                  <a:pt x="0" y="676910"/>
                </a:lnTo>
                <a:lnTo>
                  <a:pt x="0" y="681989"/>
                </a:lnTo>
                <a:lnTo>
                  <a:pt x="3809" y="681989"/>
                </a:lnTo>
                <a:lnTo>
                  <a:pt x="3809" y="676910"/>
                </a:lnTo>
                <a:close/>
              </a:path>
              <a:path w="918209" h="961389">
                <a:moveTo>
                  <a:pt x="3809" y="670560"/>
                </a:moveTo>
                <a:lnTo>
                  <a:pt x="0" y="670560"/>
                </a:lnTo>
                <a:lnTo>
                  <a:pt x="0" y="675639"/>
                </a:lnTo>
                <a:lnTo>
                  <a:pt x="3809" y="675639"/>
                </a:lnTo>
                <a:lnTo>
                  <a:pt x="3809" y="670560"/>
                </a:lnTo>
                <a:close/>
              </a:path>
              <a:path w="918209" h="961389">
                <a:moveTo>
                  <a:pt x="3809" y="664210"/>
                </a:moveTo>
                <a:lnTo>
                  <a:pt x="0" y="664210"/>
                </a:lnTo>
                <a:lnTo>
                  <a:pt x="0" y="669289"/>
                </a:lnTo>
                <a:lnTo>
                  <a:pt x="3809" y="669289"/>
                </a:lnTo>
                <a:lnTo>
                  <a:pt x="3809" y="664210"/>
                </a:lnTo>
                <a:close/>
              </a:path>
              <a:path w="918209" h="961389">
                <a:moveTo>
                  <a:pt x="3809" y="657860"/>
                </a:moveTo>
                <a:lnTo>
                  <a:pt x="0" y="657860"/>
                </a:lnTo>
                <a:lnTo>
                  <a:pt x="0" y="662939"/>
                </a:lnTo>
                <a:lnTo>
                  <a:pt x="3809" y="662939"/>
                </a:lnTo>
                <a:lnTo>
                  <a:pt x="3809" y="657860"/>
                </a:lnTo>
                <a:close/>
              </a:path>
              <a:path w="918209" h="961389">
                <a:moveTo>
                  <a:pt x="3809" y="651510"/>
                </a:moveTo>
                <a:lnTo>
                  <a:pt x="0" y="651510"/>
                </a:lnTo>
                <a:lnTo>
                  <a:pt x="0" y="656589"/>
                </a:lnTo>
                <a:lnTo>
                  <a:pt x="3809" y="656589"/>
                </a:lnTo>
                <a:lnTo>
                  <a:pt x="3809" y="651510"/>
                </a:lnTo>
                <a:close/>
              </a:path>
              <a:path w="918209" h="961389">
                <a:moveTo>
                  <a:pt x="3809" y="645160"/>
                </a:moveTo>
                <a:lnTo>
                  <a:pt x="0" y="645160"/>
                </a:lnTo>
                <a:lnTo>
                  <a:pt x="0" y="650239"/>
                </a:lnTo>
                <a:lnTo>
                  <a:pt x="3809" y="650239"/>
                </a:lnTo>
                <a:lnTo>
                  <a:pt x="3809" y="645160"/>
                </a:lnTo>
                <a:close/>
              </a:path>
              <a:path w="918209" h="961389">
                <a:moveTo>
                  <a:pt x="3809" y="638810"/>
                </a:moveTo>
                <a:lnTo>
                  <a:pt x="0" y="638810"/>
                </a:lnTo>
                <a:lnTo>
                  <a:pt x="0" y="643889"/>
                </a:lnTo>
                <a:lnTo>
                  <a:pt x="3809" y="643889"/>
                </a:lnTo>
                <a:lnTo>
                  <a:pt x="3809" y="638810"/>
                </a:lnTo>
                <a:close/>
              </a:path>
              <a:path w="918209" h="961389">
                <a:moveTo>
                  <a:pt x="3809" y="632460"/>
                </a:moveTo>
                <a:lnTo>
                  <a:pt x="0" y="632460"/>
                </a:lnTo>
                <a:lnTo>
                  <a:pt x="0" y="637539"/>
                </a:lnTo>
                <a:lnTo>
                  <a:pt x="3809" y="637539"/>
                </a:lnTo>
                <a:lnTo>
                  <a:pt x="3809" y="632460"/>
                </a:lnTo>
                <a:close/>
              </a:path>
              <a:path w="918209" h="961389">
                <a:moveTo>
                  <a:pt x="3809" y="626110"/>
                </a:moveTo>
                <a:lnTo>
                  <a:pt x="0" y="626110"/>
                </a:lnTo>
                <a:lnTo>
                  <a:pt x="0" y="631189"/>
                </a:lnTo>
                <a:lnTo>
                  <a:pt x="3809" y="631189"/>
                </a:lnTo>
                <a:lnTo>
                  <a:pt x="3809" y="626110"/>
                </a:lnTo>
                <a:close/>
              </a:path>
              <a:path w="918209" h="961389">
                <a:moveTo>
                  <a:pt x="3809" y="619760"/>
                </a:moveTo>
                <a:lnTo>
                  <a:pt x="0" y="619760"/>
                </a:lnTo>
                <a:lnTo>
                  <a:pt x="0" y="624839"/>
                </a:lnTo>
                <a:lnTo>
                  <a:pt x="3809" y="624839"/>
                </a:lnTo>
                <a:lnTo>
                  <a:pt x="3809" y="619760"/>
                </a:lnTo>
                <a:close/>
              </a:path>
              <a:path w="918209" h="961389">
                <a:moveTo>
                  <a:pt x="3809" y="613410"/>
                </a:moveTo>
                <a:lnTo>
                  <a:pt x="0" y="613410"/>
                </a:lnTo>
                <a:lnTo>
                  <a:pt x="0" y="618489"/>
                </a:lnTo>
                <a:lnTo>
                  <a:pt x="3809" y="618489"/>
                </a:lnTo>
                <a:lnTo>
                  <a:pt x="3809" y="613410"/>
                </a:lnTo>
                <a:close/>
              </a:path>
              <a:path w="918209" h="961389">
                <a:moveTo>
                  <a:pt x="3809" y="607060"/>
                </a:moveTo>
                <a:lnTo>
                  <a:pt x="0" y="607060"/>
                </a:lnTo>
                <a:lnTo>
                  <a:pt x="0" y="612139"/>
                </a:lnTo>
                <a:lnTo>
                  <a:pt x="3809" y="612139"/>
                </a:lnTo>
                <a:lnTo>
                  <a:pt x="3809" y="607060"/>
                </a:lnTo>
                <a:close/>
              </a:path>
              <a:path w="918209" h="961389">
                <a:moveTo>
                  <a:pt x="3809" y="600710"/>
                </a:moveTo>
                <a:lnTo>
                  <a:pt x="0" y="600710"/>
                </a:lnTo>
                <a:lnTo>
                  <a:pt x="0" y="605789"/>
                </a:lnTo>
                <a:lnTo>
                  <a:pt x="3809" y="605789"/>
                </a:lnTo>
                <a:lnTo>
                  <a:pt x="3809" y="600710"/>
                </a:lnTo>
                <a:close/>
              </a:path>
              <a:path w="918209" h="961389">
                <a:moveTo>
                  <a:pt x="3809" y="594360"/>
                </a:moveTo>
                <a:lnTo>
                  <a:pt x="0" y="594360"/>
                </a:lnTo>
                <a:lnTo>
                  <a:pt x="0" y="599439"/>
                </a:lnTo>
                <a:lnTo>
                  <a:pt x="3809" y="599439"/>
                </a:lnTo>
                <a:lnTo>
                  <a:pt x="3809" y="594360"/>
                </a:lnTo>
                <a:close/>
              </a:path>
              <a:path w="918209" h="961389">
                <a:moveTo>
                  <a:pt x="3809" y="588010"/>
                </a:moveTo>
                <a:lnTo>
                  <a:pt x="0" y="588010"/>
                </a:lnTo>
                <a:lnTo>
                  <a:pt x="0" y="593089"/>
                </a:lnTo>
                <a:lnTo>
                  <a:pt x="3809" y="593089"/>
                </a:lnTo>
                <a:lnTo>
                  <a:pt x="3809" y="588010"/>
                </a:lnTo>
                <a:close/>
              </a:path>
              <a:path w="918209" h="961389">
                <a:moveTo>
                  <a:pt x="3809" y="581660"/>
                </a:moveTo>
                <a:lnTo>
                  <a:pt x="0" y="581660"/>
                </a:lnTo>
                <a:lnTo>
                  <a:pt x="0" y="586739"/>
                </a:lnTo>
                <a:lnTo>
                  <a:pt x="3809" y="586739"/>
                </a:lnTo>
                <a:lnTo>
                  <a:pt x="3809" y="581660"/>
                </a:lnTo>
                <a:close/>
              </a:path>
              <a:path w="918209" h="961389">
                <a:moveTo>
                  <a:pt x="3809" y="575310"/>
                </a:moveTo>
                <a:lnTo>
                  <a:pt x="0" y="575310"/>
                </a:lnTo>
                <a:lnTo>
                  <a:pt x="0" y="580389"/>
                </a:lnTo>
                <a:lnTo>
                  <a:pt x="3809" y="580389"/>
                </a:lnTo>
                <a:lnTo>
                  <a:pt x="3809" y="575310"/>
                </a:lnTo>
                <a:close/>
              </a:path>
              <a:path w="918209" h="961389">
                <a:moveTo>
                  <a:pt x="3809" y="568960"/>
                </a:moveTo>
                <a:lnTo>
                  <a:pt x="0" y="568960"/>
                </a:lnTo>
                <a:lnTo>
                  <a:pt x="0" y="574039"/>
                </a:lnTo>
                <a:lnTo>
                  <a:pt x="3809" y="574039"/>
                </a:lnTo>
                <a:lnTo>
                  <a:pt x="3809" y="568960"/>
                </a:lnTo>
                <a:close/>
              </a:path>
              <a:path w="918209" h="961389">
                <a:moveTo>
                  <a:pt x="3809" y="562610"/>
                </a:moveTo>
                <a:lnTo>
                  <a:pt x="0" y="562610"/>
                </a:lnTo>
                <a:lnTo>
                  <a:pt x="0" y="567689"/>
                </a:lnTo>
                <a:lnTo>
                  <a:pt x="3809" y="567689"/>
                </a:lnTo>
                <a:lnTo>
                  <a:pt x="3809" y="562610"/>
                </a:lnTo>
                <a:close/>
              </a:path>
              <a:path w="918209" h="961389">
                <a:moveTo>
                  <a:pt x="3809" y="556260"/>
                </a:moveTo>
                <a:lnTo>
                  <a:pt x="0" y="556260"/>
                </a:lnTo>
                <a:lnTo>
                  <a:pt x="0" y="561339"/>
                </a:lnTo>
                <a:lnTo>
                  <a:pt x="3809" y="561339"/>
                </a:lnTo>
                <a:lnTo>
                  <a:pt x="3809" y="556260"/>
                </a:lnTo>
                <a:close/>
              </a:path>
              <a:path w="918209" h="961389">
                <a:moveTo>
                  <a:pt x="3809" y="549910"/>
                </a:moveTo>
                <a:lnTo>
                  <a:pt x="0" y="549910"/>
                </a:lnTo>
                <a:lnTo>
                  <a:pt x="0" y="554989"/>
                </a:lnTo>
                <a:lnTo>
                  <a:pt x="3809" y="554989"/>
                </a:lnTo>
                <a:lnTo>
                  <a:pt x="3809" y="549910"/>
                </a:lnTo>
                <a:close/>
              </a:path>
              <a:path w="918209" h="961389">
                <a:moveTo>
                  <a:pt x="3809" y="543560"/>
                </a:moveTo>
                <a:lnTo>
                  <a:pt x="0" y="543560"/>
                </a:lnTo>
                <a:lnTo>
                  <a:pt x="0" y="548639"/>
                </a:lnTo>
                <a:lnTo>
                  <a:pt x="3809" y="548639"/>
                </a:lnTo>
                <a:lnTo>
                  <a:pt x="3809" y="543560"/>
                </a:lnTo>
                <a:close/>
              </a:path>
              <a:path w="918209" h="961389">
                <a:moveTo>
                  <a:pt x="3809" y="537210"/>
                </a:moveTo>
                <a:lnTo>
                  <a:pt x="0" y="537210"/>
                </a:lnTo>
                <a:lnTo>
                  <a:pt x="0" y="542289"/>
                </a:lnTo>
                <a:lnTo>
                  <a:pt x="3809" y="542289"/>
                </a:lnTo>
                <a:lnTo>
                  <a:pt x="3809" y="537210"/>
                </a:lnTo>
                <a:close/>
              </a:path>
              <a:path w="918209" h="961389">
                <a:moveTo>
                  <a:pt x="3809" y="530860"/>
                </a:moveTo>
                <a:lnTo>
                  <a:pt x="0" y="530860"/>
                </a:lnTo>
                <a:lnTo>
                  <a:pt x="0" y="535939"/>
                </a:lnTo>
                <a:lnTo>
                  <a:pt x="3809" y="535939"/>
                </a:lnTo>
                <a:lnTo>
                  <a:pt x="3809" y="530860"/>
                </a:lnTo>
                <a:close/>
              </a:path>
              <a:path w="918209" h="961389">
                <a:moveTo>
                  <a:pt x="3809" y="524510"/>
                </a:moveTo>
                <a:lnTo>
                  <a:pt x="0" y="524510"/>
                </a:lnTo>
                <a:lnTo>
                  <a:pt x="0" y="529589"/>
                </a:lnTo>
                <a:lnTo>
                  <a:pt x="3809" y="529589"/>
                </a:lnTo>
                <a:lnTo>
                  <a:pt x="3809" y="524510"/>
                </a:lnTo>
                <a:close/>
              </a:path>
              <a:path w="918209" h="961389">
                <a:moveTo>
                  <a:pt x="3809" y="481329"/>
                </a:moveTo>
                <a:lnTo>
                  <a:pt x="0" y="481329"/>
                </a:lnTo>
                <a:lnTo>
                  <a:pt x="0" y="523239"/>
                </a:lnTo>
                <a:lnTo>
                  <a:pt x="3809" y="523239"/>
                </a:lnTo>
                <a:lnTo>
                  <a:pt x="3809" y="481329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2" name="bk object 5482"/>
          <p:cNvSpPr/>
          <p:nvPr/>
        </p:nvSpPr>
        <p:spPr>
          <a:xfrm>
            <a:off x="6672580" y="2480310"/>
            <a:ext cx="910590" cy="955040"/>
          </a:xfrm>
          <a:custGeom>
            <a:avLst/>
            <a:gdLst/>
            <a:ahLst/>
            <a:cxnLst/>
            <a:rect l="l" t="t" r="r" b="b"/>
            <a:pathLst>
              <a:path w="910590" h="955039">
                <a:moveTo>
                  <a:pt x="764540" y="0"/>
                </a:moveTo>
                <a:lnTo>
                  <a:pt x="657860" y="0"/>
                </a:lnTo>
                <a:lnTo>
                  <a:pt x="657860" y="1269"/>
                </a:lnTo>
                <a:lnTo>
                  <a:pt x="764540" y="1269"/>
                </a:lnTo>
                <a:lnTo>
                  <a:pt x="764540" y="0"/>
                </a:lnTo>
                <a:close/>
              </a:path>
              <a:path w="910590" h="955039">
                <a:moveTo>
                  <a:pt x="765810" y="3809"/>
                </a:moveTo>
                <a:lnTo>
                  <a:pt x="657860" y="3809"/>
                </a:lnTo>
                <a:lnTo>
                  <a:pt x="657860" y="5079"/>
                </a:lnTo>
                <a:lnTo>
                  <a:pt x="765810" y="5079"/>
                </a:lnTo>
                <a:lnTo>
                  <a:pt x="765810" y="3809"/>
                </a:lnTo>
                <a:close/>
              </a:path>
              <a:path w="910590" h="955039">
                <a:moveTo>
                  <a:pt x="3810" y="474979"/>
                </a:moveTo>
                <a:lnTo>
                  <a:pt x="0" y="474979"/>
                </a:lnTo>
                <a:lnTo>
                  <a:pt x="0" y="476249"/>
                </a:lnTo>
                <a:lnTo>
                  <a:pt x="3810" y="476249"/>
                </a:lnTo>
                <a:lnTo>
                  <a:pt x="3810" y="474979"/>
                </a:lnTo>
                <a:close/>
              </a:path>
              <a:path w="910590" h="955039">
                <a:moveTo>
                  <a:pt x="3810" y="471169"/>
                </a:moveTo>
                <a:lnTo>
                  <a:pt x="0" y="471169"/>
                </a:lnTo>
                <a:lnTo>
                  <a:pt x="0" y="473709"/>
                </a:lnTo>
                <a:lnTo>
                  <a:pt x="3810" y="473709"/>
                </a:lnTo>
                <a:lnTo>
                  <a:pt x="3810" y="471169"/>
                </a:lnTo>
                <a:close/>
              </a:path>
              <a:path w="910590" h="955039">
                <a:moveTo>
                  <a:pt x="3810" y="468629"/>
                </a:moveTo>
                <a:lnTo>
                  <a:pt x="0" y="468629"/>
                </a:lnTo>
                <a:lnTo>
                  <a:pt x="0" y="469899"/>
                </a:lnTo>
                <a:lnTo>
                  <a:pt x="3810" y="469899"/>
                </a:lnTo>
                <a:lnTo>
                  <a:pt x="3810" y="468629"/>
                </a:lnTo>
                <a:close/>
              </a:path>
              <a:path w="910590" h="955039">
                <a:moveTo>
                  <a:pt x="3810" y="464819"/>
                </a:moveTo>
                <a:lnTo>
                  <a:pt x="0" y="464819"/>
                </a:lnTo>
                <a:lnTo>
                  <a:pt x="0" y="467359"/>
                </a:lnTo>
                <a:lnTo>
                  <a:pt x="3810" y="467359"/>
                </a:lnTo>
                <a:lnTo>
                  <a:pt x="3810" y="464819"/>
                </a:lnTo>
                <a:close/>
              </a:path>
              <a:path w="910590" h="955039">
                <a:moveTo>
                  <a:pt x="3810" y="462279"/>
                </a:moveTo>
                <a:lnTo>
                  <a:pt x="0" y="462279"/>
                </a:lnTo>
                <a:lnTo>
                  <a:pt x="0" y="463549"/>
                </a:lnTo>
                <a:lnTo>
                  <a:pt x="3810" y="463549"/>
                </a:lnTo>
                <a:lnTo>
                  <a:pt x="3810" y="462279"/>
                </a:lnTo>
                <a:close/>
              </a:path>
              <a:path w="910590" h="955039">
                <a:moveTo>
                  <a:pt x="3810" y="458469"/>
                </a:moveTo>
                <a:lnTo>
                  <a:pt x="0" y="458469"/>
                </a:lnTo>
                <a:lnTo>
                  <a:pt x="0" y="461009"/>
                </a:lnTo>
                <a:lnTo>
                  <a:pt x="3810" y="461009"/>
                </a:lnTo>
                <a:lnTo>
                  <a:pt x="3810" y="458469"/>
                </a:lnTo>
                <a:close/>
              </a:path>
              <a:path w="910590" h="955039">
                <a:moveTo>
                  <a:pt x="3810" y="455929"/>
                </a:moveTo>
                <a:lnTo>
                  <a:pt x="0" y="455929"/>
                </a:lnTo>
                <a:lnTo>
                  <a:pt x="0" y="457199"/>
                </a:lnTo>
                <a:lnTo>
                  <a:pt x="3810" y="457199"/>
                </a:lnTo>
                <a:lnTo>
                  <a:pt x="3810" y="455929"/>
                </a:lnTo>
                <a:close/>
              </a:path>
              <a:path w="910590" h="955039">
                <a:moveTo>
                  <a:pt x="3810" y="452119"/>
                </a:moveTo>
                <a:lnTo>
                  <a:pt x="0" y="452119"/>
                </a:lnTo>
                <a:lnTo>
                  <a:pt x="0" y="454659"/>
                </a:lnTo>
                <a:lnTo>
                  <a:pt x="3810" y="454659"/>
                </a:lnTo>
                <a:lnTo>
                  <a:pt x="3810" y="452119"/>
                </a:lnTo>
                <a:close/>
              </a:path>
              <a:path w="910590" h="955039">
                <a:moveTo>
                  <a:pt x="3810" y="449579"/>
                </a:moveTo>
                <a:lnTo>
                  <a:pt x="0" y="449579"/>
                </a:lnTo>
                <a:lnTo>
                  <a:pt x="0" y="450849"/>
                </a:lnTo>
                <a:lnTo>
                  <a:pt x="3810" y="450849"/>
                </a:lnTo>
                <a:lnTo>
                  <a:pt x="3810" y="449579"/>
                </a:lnTo>
                <a:close/>
              </a:path>
              <a:path w="910590" h="955039">
                <a:moveTo>
                  <a:pt x="3810" y="445769"/>
                </a:moveTo>
                <a:lnTo>
                  <a:pt x="0" y="445769"/>
                </a:lnTo>
                <a:lnTo>
                  <a:pt x="0" y="448309"/>
                </a:lnTo>
                <a:lnTo>
                  <a:pt x="3810" y="448309"/>
                </a:lnTo>
                <a:lnTo>
                  <a:pt x="3810" y="445769"/>
                </a:lnTo>
                <a:close/>
              </a:path>
              <a:path w="910590" h="955039">
                <a:moveTo>
                  <a:pt x="3810" y="443229"/>
                </a:moveTo>
                <a:lnTo>
                  <a:pt x="0" y="443229"/>
                </a:lnTo>
                <a:lnTo>
                  <a:pt x="0" y="444499"/>
                </a:lnTo>
                <a:lnTo>
                  <a:pt x="3810" y="444499"/>
                </a:lnTo>
                <a:lnTo>
                  <a:pt x="3810" y="443229"/>
                </a:lnTo>
                <a:close/>
              </a:path>
              <a:path w="910590" h="955039">
                <a:moveTo>
                  <a:pt x="3810" y="439419"/>
                </a:moveTo>
                <a:lnTo>
                  <a:pt x="0" y="439419"/>
                </a:lnTo>
                <a:lnTo>
                  <a:pt x="0" y="441959"/>
                </a:lnTo>
                <a:lnTo>
                  <a:pt x="3810" y="441959"/>
                </a:lnTo>
                <a:lnTo>
                  <a:pt x="3810" y="439419"/>
                </a:lnTo>
                <a:close/>
              </a:path>
              <a:path w="910590" h="955039">
                <a:moveTo>
                  <a:pt x="3810" y="436879"/>
                </a:moveTo>
                <a:lnTo>
                  <a:pt x="0" y="436879"/>
                </a:lnTo>
                <a:lnTo>
                  <a:pt x="0" y="438149"/>
                </a:lnTo>
                <a:lnTo>
                  <a:pt x="3810" y="438149"/>
                </a:lnTo>
                <a:lnTo>
                  <a:pt x="3810" y="436879"/>
                </a:lnTo>
                <a:close/>
              </a:path>
              <a:path w="910590" h="955039">
                <a:moveTo>
                  <a:pt x="3810" y="433069"/>
                </a:moveTo>
                <a:lnTo>
                  <a:pt x="0" y="433069"/>
                </a:lnTo>
                <a:lnTo>
                  <a:pt x="0" y="435609"/>
                </a:lnTo>
                <a:lnTo>
                  <a:pt x="3810" y="435609"/>
                </a:lnTo>
                <a:lnTo>
                  <a:pt x="3810" y="433069"/>
                </a:lnTo>
                <a:close/>
              </a:path>
              <a:path w="910590" h="955039">
                <a:moveTo>
                  <a:pt x="3810" y="430529"/>
                </a:moveTo>
                <a:lnTo>
                  <a:pt x="0" y="430529"/>
                </a:lnTo>
                <a:lnTo>
                  <a:pt x="0" y="431799"/>
                </a:lnTo>
                <a:lnTo>
                  <a:pt x="3810" y="431799"/>
                </a:lnTo>
                <a:lnTo>
                  <a:pt x="3810" y="430529"/>
                </a:lnTo>
                <a:close/>
              </a:path>
              <a:path w="910590" h="955039">
                <a:moveTo>
                  <a:pt x="3810" y="426719"/>
                </a:moveTo>
                <a:lnTo>
                  <a:pt x="0" y="426719"/>
                </a:lnTo>
                <a:lnTo>
                  <a:pt x="0" y="429259"/>
                </a:lnTo>
                <a:lnTo>
                  <a:pt x="3810" y="429259"/>
                </a:lnTo>
                <a:lnTo>
                  <a:pt x="3810" y="426719"/>
                </a:lnTo>
                <a:close/>
              </a:path>
              <a:path w="910590" h="955039">
                <a:moveTo>
                  <a:pt x="3810" y="424179"/>
                </a:moveTo>
                <a:lnTo>
                  <a:pt x="0" y="424179"/>
                </a:lnTo>
                <a:lnTo>
                  <a:pt x="0" y="425449"/>
                </a:lnTo>
                <a:lnTo>
                  <a:pt x="3810" y="425449"/>
                </a:lnTo>
                <a:lnTo>
                  <a:pt x="3810" y="424179"/>
                </a:lnTo>
                <a:close/>
              </a:path>
              <a:path w="910590" h="955039">
                <a:moveTo>
                  <a:pt x="3810" y="420369"/>
                </a:moveTo>
                <a:lnTo>
                  <a:pt x="0" y="420369"/>
                </a:lnTo>
                <a:lnTo>
                  <a:pt x="0" y="422909"/>
                </a:lnTo>
                <a:lnTo>
                  <a:pt x="3810" y="422909"/>
                </a:lnTo>
                <a:lnTo>
                  <a:pt x="3810" y="420369"/>
                </a:lnTo>
                <a:close/>
              </a:path>
              <a:path w="910590" h="955039">
                <a:moveTo>
                  <a:pt x="3810" y="417956"/>
                </a:moveTo>
                <a:lnTo>
                  <a:pt x="0" y="417956"/>
                </a:lnTo>
                <a:lnTo>
                  <a:pt x="0" y="419099"/>
                </a:lnTo>
                <a:lnTo>
                  <a:pt x="3810" y="419099"/>
                </a:lnTo>
                <a:lnTo>
                  <a:pt x="3810" y="417956"/>
                </a:lnTo>
                <a:close/>
              </a:path>
              <a:path w="910590" h="955039">
                <a:moveTo>
                  <a:pt x="1270" y="412749"/>
                </a:moveTo>
                <a:lnTo>
                  <a:pt x="0" y="412749"/>
                </a:lnTo>
                <a:lnTo>
                  <a:pt x="0" y="416559"/>
                </a:lnTo>
                <a:lnTo>
                  <a:pt x="3810" y="416559"/>
                </a:lnTo>
                <a:lnTo>
                  <a:pt x="3810" y="414019"/>
                </a:lnTo>
                <a:lnTo>
                  <a:pt x="1270" y="414019"/>
                </a:lnTo>
                <a:lnTo>
                  <a:pt x="1270" y="412749"/>
                </a:lnTo>
                <a:close/>
              </a:path>
              <a:path w="910590" h="955039">
                <a:moveTo>
                  <a:pt x="2540" y="410209"/>
                </a:moveTo>
                <a:lnTo>
                  <a:pt x="1270" y="410209"/>
                </a:lnTo>
                <a:lnTo>
                  <a:pt x="1270" y="412749"/>
                </a:lnTo>
                <a:lnTo>
                  <a:pt x="3810" y="412749"/>
                </a:lnTo>
                <a:lnTo>
                  <a:pt x="3810" y="411606"/>
                </a:lnTo>
                <a:lnTo>
                  <a:pt x="2540" y="411606"/>
                </a:lnTo>
                <a:lnTo>
                  <a:pt x="2540" y="410209"/>
                </a:lnTo>
                <a:close/>
              </a:path>
              <a:path w="910590" h="955039">
                <a:moveTo>
                  <a:pt x="3810" y="407669"/>
                </a:moveTo>
                <a:lnTo>
                  <a:pt x="2540" y="407669"/>
                </a:lnTo>
                <a:lnTo>
                  <a:pt x="2540" y="410209"/>
                </a:lnTo>
                <a:lnTo>
                  <a:pt x="3810" y="410209"/>
                </a:lnTo>
                <a:lnTo>
                  <a:pt x="3810" y="407669"/>
                </a:lnTo>
                <a:close/>
              </a:path>
              <a:path w="910590" h="955039">
                <a:moveTo>
                  <a:pt x="902970" y="953769"/>
                </a:moveTo>
                <a:lnTo>
                  <a:pt x="636270" y="953769"/>
                </a:lnTo>
                <a:lnTo>
                  <a:pt x="636270" y="955039"/>
                </a:lnTo>
                <a:lnTo>
                  <a:pt x="902970" y="955039"/>
                </a:lnTo>
                <a:lnTo>
                  <a:pt x="902970" y="953769"/>
                </a:lnTo>
                <a:close/>
              </a:path>
              <a:path w="910590" h="955039">
                <a:moveTo>
                  <a:pt x="905510" y="951229"/>
                </a:moveTo>
                <a:lnTo>
                  <a:pt x="631190" y="951229"/>
                </a:lnTo>
                <a:lnTo>
                  <a:pt x="631190" y="953769"/>
                </a:lnTo>
                <a:lnTo>
                  <a:pt x="905510" y="953769"/>
                </a:lnTo>
                <a:lnTo>
                  <a:pt x="905510" y="951229"/>
                </a:lnTo>
                <a:close/>
              </a:path>
              <a:path w="910590" h="955039">
                <a:moveTo>
                  <a:pt x="909320" y="718819"/>
                </a:moveTo>
                <a:lnTo>
                  <a:pt x="908050" y="718819"/>
                </a:lnTo>
                <a:lnTo>
                  <a:pt x="908050" y="948689"/>
                </a:lnTo>
                <a:lnTo>
                  <a:pt x="909320" y="948689"/>
                </a:lnTo>
                <a:lnTo>
                  <a:pt x="909320" y="947419"/>
                </a:lnTo>
                <a:lnTo>
                  <a:pt x="910590" y="947419"/>
                </a:lnTo>
                <a:lnTo>
                  <a:pt x="910590" y="720089"/>
                </a:lnTo>
                <a:lnTo>
                  <a:pt x="909320" y="720089"/>
                </a:lnTo>
                <a:lnTo>
                  <a:pt x="909320" y="718819"/>
                </a:lnTo>
                <a:close/>
              </a:path>
              <a:path w="910590" h="955039">
                <a:moveTo>
                  <a:pt x="3810" y="478789"/>
                </a:moveTo>
                <a:lnTo>
                  <a:pt x="0" y="478789"/>
                </a:lnTo>
                <a:lnTo>
                  <a:pt x="0" y="726439"/>
                </a:lnTo>
                <a:lnTo>
                  <a:pt x="1270" y="726439"/>
                </a:lnTo>
                <a:lnTo>
                  <a:pt x="1270" y="728979"/>
                </a:lnTo>
                <a:lnTo>
                  <a:pt x="2540" y="728979"/>
                </a:lnTo>
                <a:lnTo>
                  <a:pt x="2540" y="731519"/>
                </a:lnTo>
                <a:lnTo>
                  <a:pt x="3810" y="731519"/>
                </a:lnTo>
                <a:lnTo>
                  <a:pt x="3810" y="478789"/>
                </a:lnTo>
                <a:close/>
              </a:path>
            </a:pathLst>
          </a:custGeom>
          <a:solidFill>
            <a:srgbClr val="ED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3" name="bk object 5483"/>
          <p:cNvSpPr/>
          <p:nvPr/>
        </p:nvSpPr>
        <p:spPr>
          <a:xfrm>
            <a:off x="6676390" y="2485389"/>
            <a:ext cx="904240" cy="946150"/>
          </a:xfrm>
          <a:custGeom>
            <a:avLst/>
            <a:gdLst/>
            <a:ahLst/>
            <a:cxnLst/>
            <a:rect l="l" t="t" r="r" b="b"/>
            <a:pathLst>
              <a:path w="904240" h="946150">
                <a:moveTo>
                  <a:pt x="762000" y="0"/>
                </a:moveTo>
                <a:lnTo>
                  <a:pt x="654050" y="0"/>
                </a:lnTo>
                <a:lnTo>
                  <a:pt x="654050" y="2539"/>
                </a:lnTo>
                <a:lnTo>
                  <a:pt x="763270" y="2539"/>
                </a:lnTo>
                <a:lnTo>
                  <a:pt x="763270" y="1269"/>
                </a:lnTo>
                <a:lnTo>
                  <a:pt x="762000" y="1269"/>
                </a:lnTo>
                <a:lnTo>
                  <a:pt x="762000" y="0"/>
                </a:lnTo>
                <a:close/>
              </a:path>
              <a:path w="904240" h="946150">
                <a:moveTo>
                  <a:pt x="3809" y="469900"/>
                </a:moveTo>
                <a:lnTo>
                  <a:pt x="0" y="469900"/>
                </a:lnTo>
                <a:lnTo>
                  <a:pt x="0" y="471169"/>
                </a:lnTo>
                <a:lnTo>
                  <a:pt x="3809" y="471169"/>
                </a:lnTo>
                <a:lnTo>
                  <a:pt x="3809" y="469900"/>
                </a:lnTo>
                <a:close/>
              </a:path>
              <a:path w="904240" h="946150">
                <a:moveTo>
                  <a:pt x="3809" y="466089"/>
                </a:moveTo>
                <a:lnTo>
                  <a:pt x="0" y="466089"/>
                </a:lnTo>
                <a:lnTo>
                  <a:pt x="0" y="468629"/>
                </a:lnTo>
                <a:lnTo>
                  <a:pt x="3809" y="468629"/>
                </a:lnTo>
                <a:lnTo>
                  <a:pt x="3809" y="466089"/>
                </a:lnTo>
                <a:close/>
              </a:path>
              <a:path w="904240" h="946150">
                <a:moveTo>
                  <a:pt x="3809" y="463550"/>
                </a:moveTo>
                <a:lnTo>
                  <a:pt x="0" y="463550"/>
                </a:lnTo>
                <a:lnTo>
                  <a:pt x="0" y="464819"/>
                </a:lnTo>
                <a:lnTo>
                  <a:pt x="3809" y="464819"/>
                </a:lnTo>
                <a:lnTo>
                  <a:pt x="3809" y="463550"/>
                </a:lnTo>
                <a:close/>
              </a:path>
              <a:path w="904240" h="946150">
                <a:moveTo>
                  <a:pt x="3809" y="459739"/>
                </a:moveTo>
                <a:lnTo>
                  <a:pt x="0" y="459739"/>
                </a:lnTo>
                <a:lnTo>
                  <a:pt x="0" y="462279"/>
                </a:lnTo>
                <a:lnTo>
                  <a:pt x="3809" y="462279"/>
                </a:lnTo>
                <a:lnTo>
                  <a:pt x="3809" y="459739"/>
                </a:lnTo>
                <a:close/>
              </a:path>
              <a:path w="904240" h="946150">
                <a:moveTo>
                  <a:pt x="3809" y="457200"/>
                </a:moveTo>
                <a:lnTo>
                  <a:pt x="0" y="457200"/>
                </a:lnTo>
                <a:lnTo>
                  <a:pt x="0" y="458469"/>
                </a:lnTo>
                <a:lnTo>
                  <a:pt x="3809" y="458469"/>
                </a:lnTo>
                <a:lnTo>
                  <a:pt x="3809" y="457200"/>
                </a:lnTo>
                <a:close/>
              </a:path>
              <a:path w="904240" h="946150">
                <a:moveTo>
                  <a:pt x="3809" y="453389"/>
                </a:moveTo>
                <a:lnTo>
                  <a:pt x="0" y="453389"/>
                </a:lnTo>
                <a:lnTo>
                  <a:pt x="0" y="455929"/>
                </a:lnTo>
                <a:lnTo>
                  <a:pt x="3809" y="455929"/>
                </a:lnTo>
                <a:lnTo>
                  <a:pt x="3809" y="453389"/>
                </a:lnTo>
                <a:close/>
              </a:path>
              <a:path w="904240" h="946150">
                <a:moveTo>
                  <a:pt x="3809" y="450850"/>
                </a:moveTo>
                <a:lnTo>
                  <a:pt x="0" y="450850"/>
                </a:lnTo>
                <a:lnTo>
                  <a:pt x="0" y="452119"/>
                </a:lnTo>
                <a:lnTo>
                  <a:pt x="3809" y="452119"/>
                </a:lnTo>
                <a:lnTo>
                  <a:pt x="3809" y="450850"/>
                </a:lnTo>
                <a:close/>
              </a:path>
              <a:path w="904240" h="946150">
                <a:moveTo>
                  <a:pt x="3809" y="447039"/>
                </a:moveTo>
                <a:lnTo>
                  <a:pt x="0" y="447039"/>
                </a:lnTo>
                <a:lnTo>
                  <a:pt x="0" y="449579"/>
                </a:lnTo>
                <a:lnTo>
                  <a:pt x="3809" y="449579"/>
                </a:lnTo>
                <a:lnTo>
                  <a:pt x="3809" y="447039"/>
                </a:lnTo>
                <a:close/>
              </a:path>
              <a:path w="904240" h="946150">
                <a:moveTo>
                  <a:pt x="3809" y="444500"/>
                </a:moveTo>
                <a:lnTo>
                  <a:pt x="0" y="444500"/>
                </a:lnTo>
                <a:lnTo>
                  <a:pt x="0" y="445769"/>
                </a:lnTo>
                <a:lnTo>
                  <a:pt x="3809" y="445769"/>
                </a:lnTo>
                <a:lnTo>
                  <a:pt x="3809" y="444500"/>
                </a:lnTo>
                <a:close/>
              </a:path>
              <a:path w="904240" h="946150">
                <a:moveTo>
                  <a:pt x="3809" y="440689"/>
                </a:moveTo>
                <a:lnTo>
                  <a:pt x="0" y="440689"/>
                </a:lnTo>
                <a:lnTo>
                  <a:pt x="0" y="443229"/>
                </a:lnTo>
                <a:lnTo>
                  <a:pt x="3809" y="443229"/>
                </a:lnTo>
                <a:lnTo>
                  <a:pt x="3809" y="440689"/>
                </a:lnTo>
                <a:close/>
              </a:path>
              <a:path w="904240" h="946150">
                <a:moveTo>
                  <a:pt x="3809" y="438150"/>
                </a:moveTo>
                <a:lnTo>
                  <a:pt x="0" y="438150"/>
                </a:lnTo>
                <a:lnTo>
                  <a:pt x="0" y="439419"/>
                </a:lnTo>
                <a:lnTo>
                  <a:pt x="3809" y="439419"/>
                </a:lnTo>
                <a:lnTo>
                  <a:pt x="3809" y="438150"/>
                </a:lnTo>
                <a:close/>
              </a:path>
              <a:path w="904240" h="946150">
                <a:moveTo>
                  <a:pt x="3809" y="434339"/>
                </a:moveTo>
                <a:lnTo>
                  <a:pt x="0" y="434339"/>
                </a:lnTo>
                <a:lnTo>
                  <a:pt x="0" y="436879"/>
                </a:lnTo>
                <a:lnTo>
                  <a:pt x="3809" y="436879"/>
                </a:lnTo>
                <a:lnTo>
                  <a:pt x="3809" y="434339"/>
                </a:lnTo>
                <a:close/>
              </a:path>
              <a:path w="904240" h="946150">
                <a:moveTo>
                  <a:pt x="3809" y="431800"/>
                </a:moveTo>
                <a:lnTo>
                  <a:pt x="0" y="431800"/>
                </a:lnTo>
                <a:lnTo>
                  <a:pt x="0" y="433069"/>
                </a:lnTo>
                <a:lnTo>
                  <a:pt x="3809" y="433069"/>
                </a:lnTo>
                <a:lnTo>
                  <a:pt x="3809" y="431800"/>
                </a:lnTo>
                <a:close/>
              </a:path>
              <a:path w="904240" h="946150">
                <a:moveTo>
                  <a:pt x="3809" y="427989"/>
                </a:moveTo>
                <a:lnTo>
                  <a:pt x="0" y="427989"/>
                </a:lnTo>
                <a:lnTo>
                  <a:pt x="0" y="430529"/>
                </a:lnTo>
                <a:lnTo>
                  <a:pt x="3809" y="430529"/>
                </a:lnTo>
                <a:lnTo>
                  <a:pt x="3809" y="427989"/>
                </a:lnTo>
                <a:close/>
              </a:path>
              <a:path w="904240" h="946150">
                <a:moveTo>
                  <a:pt x="3809" y="425450"/>
                </a:moveTo>
                <a:lnTo>
                  <a:pt x="0" y="425450"/>
                </a:lnTo>
                <a:lnTo>
                  <a:pt x="0" y="426719"/>
                </a:lnTo>
                <a:lnTo>
                  <a:pt x="3809" y="426719"/>
                </a:lnTo>
                <a:lnTo>
                  <a:pt x="3809" y="425450"/>
                </a:lnTo>
                <a:close/>
              </a:path>
              <a:path w="904240" h="946150">
                <a:moveTo>
                  <a:pt x="3809" y="421639"/>
                </a:moveTo>
                <a:lnTo>
                  <a:pt x="0" y="421639"/>
                </a:lnTo>
                <a:lnTo>
                  <a:pt x="0" y="424179"/>
                </a:lnTo>
                <a:lnTo>
                  <a:pt x="3809" y="424179"/>
                </a:lnTo>
                <a:lnTo>
                  <a:pt x="3809" y="421639"/>
                </a:lnTo>
                <a:close/>
              </a:path>
              <a:path w="904240" h="946150">
                <a:moveTo>
                  <a:pt x="3809" y="419100"/>
                </a:moveTo>
                <a:lnTo>
                  <a:pt x="0" y="419100"/>
                </a:lnTo>
                <a:lnTo>
                  <a:pt x="0" y="420369"/>
                </a:lnTo>
                <a:lnTo>
                  <a:pt x="3809" y="420369"/>
                </a:lnTo>
                <a:lnTo>
                  <a:pt x="3809" y="419100"/>
                </a:lnTo>
                <a:close/>
              </a:path>
              <a:path w="904240" h="946150">
                <a:moveTo>
                  <a:pt x="3809" y="415289"/>
                </a:moveTo>
                <a:lnTo>
                  <a:pt x="0" y="415289"/>
                </a:lnTo>
                <a:lnTo>
                  <a:pt x="0" y="417829"/>
                </a:lnTo>
                <a:lnTo>
                  <a:pt x="3809" y="417829"/>
                </a:lnTo>
                <a:lnTo>
                  <a:pt x="3809" y="415289"/>
                </a:lnTo>
                <a:close/>
              </a:path>
              <a:path w="904240" h="946150">
                <a:moveTo>
                  <a:pt x="3809" y="412750"/>
                </a:moveTo>
                <a:lnTo>
                  <a:pt x="0" y="412750"/>
                </a:lnTo>
                <a:lnTo>
                  <a:pt x="0" y="414019"/>
                </a:lnTo>
                <a:lnTo>
                  <a:pt x="3809" y="414019"/>
                </a:lnTo>
                <a:lnTo>
                  <a:pt x="3809" y="412750"/>
                </a:lnTo>
                <a:close/>
              </a:path>
              <a:path w="904240" h="946150">
                <a:moveTo>
                  <a:pt x="3809" y="408939"/>
                </a:moveTo>
                <a:lnTo>
                  <a:pt x="0" y="408939"/>
                </a:lnTo>
                <a:lnTo>
                  <a:pt x="0" y="411479"/>
                </a:lnTo>
                <a:lnTo>
                  <a:pt x="3809" y="411479"/>
                </a:lnTo>
                <a:lnTo>
                  <a:pt x="3809" y="408939"/>
                </a:lnTo>
                <a:close/>
              </a:path>
              <a:path w="904240" h="946150">
                <a:moveTo>
                  <a:pt x="3809" y="406526"/>
                </a:moveTo>
                <a:lnTo>
                  <a:pt x="0" y="406526"/>
                </a:lnTo>
                <a:lnTo>
                  <a:pt x="0" y="407669"/>
                </a:lnTo>
                <a:lnTo>
                  <a:pt x="3809" y="407669"/>
                </a:lnTo>
                <a:lnTo>
                  <a:pt x="3809" y="406526"/>
                </a:lnTo>
                <a:close/>
              </a:path>
              <a:path w="904240" h="946150">
                <a:moveTo>
                  <a:pt x="1269" y="401319"/>
                </a:moveTo>
                <a:lnTo>
                  <a:pt x="0" y="401319"/>
                </a:lnTo>
                <a:lnTo>
                  <a:pt x="0" y="405129"/>
                </a:lnTo>
                <a:lnTo>
                  <a:pt x="3809" y="405129"/>
                </a:lnTo>
                <a:lnTo>
                  <a:pt x="3809" y="402589"/>
                </a:lnTo>
                <a:lnTo>
                  <a:pt x="1269" y="402589"/>
                </a:lnTo>
                <a:lnTo>
                  <a:pt x="1269" y="401319"/>
                </a:lnTo>
                <a:close/>
              </a:path>
              <a:path w="904240" h="946150">
                <a:moveTo>
                  <a:pt x="3809" y="400176"/>
                </a:moveTo>
                <a:lnTo>
                  <a:pt x="2539" y="400176"/>
                </a:lnTo>
                <a:lnTo>
                  <a:pt x="2539" y="401319"/>
                </a:lnTo>
                <a:lnTo>
                  <a:pt x="3809" y="401319"/>
                </a:lnTo>
                <a:lnTo>
                  <a:pt x="3809" y="400176"/>
                </a:lnTo>
                <a:close/>
              </a:path>
              <a:path w="904240" h="946150">
                <a:moveTo>
                  <a:pt x="901700" y="711200"/>
                </a:moveTo>
                <a:lnTo>
                  <a:pt x="900429" y="711200"/>
                </a:lnTo>
                <a:lnTo>
                  <a:pt x="900429" y="942339"/>
                </a:lnTo>
                <a:lnTo>
                  <a:pt x="622300" y="942339"/>
                </a:lnTo>
                <a:lnTo>
                  <a:pt x="622300" y="944879"/>
                </a:lnTo>
                <a:lnTo>
                  <a:pt x="623569" y="944879"/>
                </a:lnTo>
                <a:lnTo>
                  <a:pt x="623569" y="946150"/>
                </a:lnTo>
                <a:lnTo>
                  <a:pt x="904239" y="946150"/>
                </a:lnTo>
                <a:lnTo>
                  <a:pt x="904239" y="713739"/>
                </a:lnTo>
                <a:lnTo>
                  <a:pt x="901700" y="713739"/>
                </a:lnTo>
                <a:lnTo>
                  <a:pt x="901700" y="711200"/>
                </a:lnTo>
                <a:close/>
              </a:path>
              <a:path w="904240" h="946150">
                <a:moveTo>
                  <a:pt x="3809" y="474979"/>
                </a:moveTo>
                <a:lnTo>
                  <a:pt x="0" y="474979"/>
                </a:lnTo>
                <a:lnTo>
                  <a:pt x="0" y="728979"/>
                </a:lnTo>
                <a:lnTo>
                  <a:pt x="1269" y="728979"/>
                </a:lnTo>
                <a:lnTo>
                  <a:pt x="1269" y="730250"/>
                </a:lnTo>
                <a:lnTo>
                  <a:pt x="2539" y="730250"/>
                </a:lnTo>
                <a:lnTo>
                  <a:pt x="2539" y="732789"/>
                </a:lnTo>
                <a:lnTo>
                  <a:pt x="3809" y="732789"/>
                </a:lnTo>
                <a:lnTo>
                  <a:pt x="3809" y="474979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4" name="bk object 5484"/>
          <p:cNvSpPr/>
          <p:nvPr/>
        </p:nvSpPr>
        <p:spPr>
          <a:xfrm>
            <a:off x="6680200" y="2487929"/>
            <a:ext cx="896619" cy="939800"/>
          </a:xfrm>
          <a:custGeom>
            <a:avLst/>
            <a:gdLst/>
            <a:ahLst/>
            <a:cxnLst/>
            <a:rect l="l" t="t" r="r" b="b"/>
            <a:pathLst>
              <a:path w="896620" h="939800">
                <a:moveTo>
                  <a:pt x="760730" y="0"/>
                </a:moveTo>
                <a:lnTo>
                  <a:pt x="650240" y="0"/>
                </a:lnTo>
                <a:lnTo>
                  <a:pt x="650240" y="5079"/>
                </a:lnTo>
                <a:lnTo>
                  <a:pt x="762000" y="5079"/>
                </a:lnTo>
                <a:lnTo>
                  <a:pt x="762000" y="2539"/>
                </a:lnTo>
                <a:lnTo>
                  <a:pt x="760730" y="2539"/>
                </a:lnTo>
                <a:lnTo>
                  <a:pt x="760730" y="0"/>
                </a:lnTo>
                <a:close/>
              </a:path>
              <a:path w="896620" h="939800">
                <a:moveTo>
                  <a:pt x="3809" y="467360"/>
                </a:moveTo>
                <a:lnTo>
                  <a:pt x="0" y="467360"/>
                </a:lnTo>
                <a:lnTo>
                  <a:pt x="0" y="468629"/>
                </a:lnTo>
                <a:lnTo>
                  <a:pt x="3809" y="468629"/>
                </a:lnTo>
                <a:lnTo>
                  <a:pt x="3809" y="467360"/>
                </a:lnTo>
                <a:close/>
              </a:path>
              <a:path w="896620" h="939800">
                <a:moveTo>
                  <a:pt x="3809" y="463550"/>
                </a:moveTo>
                <a:lnTo>
                  <a:pt x="0" y="463550"/>
                </a:lnTo>
                <a:lnTo>
                  <a:pt x="0" y="466089"/>
                </a:lnTo>
                <a:lnTo>
                  <a:pt x="3809" y="466089"/>
                </a:lnTo>
                <a:lnTo>
                  <a:pt x="3809" y="463550"/>
                </a:lnTo>
                <a:close/>
              </a:path>
              <a:path w="896620" h="939800">
                <a:moveTo>
                  <a:pt x="3809" y="461010"/>
                </a:moveTo>
                <a:lnTo>
                  <a:pt x="0" y="461010"/>
                </a:lnTo>
                <a:lnTo>
                  <a:pt x="0" y="462279"/>
                </a:lnTo>
                <a:lnTo>
                  <a:pt x="3809" y="462279"/>
                </a:lnTo>
                <a:lnTo>
                  <a:pt x="3809" y="461010"/>
                </a:lnTo>
                <a:close/>
              </a:path>
              <a:path w="896620" h="939800">
                <a:moveTo>
                  <a:pt x="3809" y="457200"/>
                </a:moveTo>
                <a:lnTo>
                  <a:pt x="0" y="457200"/>
                </a:lnTo>
                <a:lnTo>
                  <a:pt x="0" y="459739"/>
                </a:lnTo>
                <a:lnTo>
                  <a:pt x="3809" y="459739"/>
                </a:lnTo>
                <a:lnTo>
                  <a:pt x="3809" y="457200"/>
                </a:lnTo>
                <a:close/>
              </a:path>
              <a:path w="896620" h="939800">
                <a:moveTo>
                  <a:pt x="3809" y="454660"/>
                </a:moveTo>
                <a:lnTo>
                  <a:pt x="0" y="454660"/>
                </a:lnTo>
                <a:lnTo>
                  <a:pt x="0" y="455929"/>
                </a:lnTo>
                <a:lnTo>
                  <a:pt x="3809" y="455929"/>
                </a:lnTo>
                <a:lnTo>
                  <a:pt x="3809" y="454660"/>
                </a:lnTo>
                <a:close/>
              </a:path>
              <a:path w="896620" h="939800">
                <a:moveTo>
                  <a:pt x="3809" y="450850"/>
                </a:moveTo>
                <a:lnTo>
                  <a:pt x="0" y="450850"/>
                </a:lnTo>
                <a:lnTo>
                  <a:pt x="0" y="453389"/>
                </a:lnTo>
                <a:lnTo>
                  <a:pt x="3809" y="453389"/>
                </a:lnTo>
                <a:lnTo>
                  <a:pt x="3809" y="450850"/>
                </a:lnTo>
                <a:close/>
              </a:path>
              <a:path w="896620" h="939800">
                <a:moveTo>
                  <a:pt x="3809" y="448310"/>
                </a:moveTo>
                <a:lnTo>
                  <a:pt x="0" y="448310"/>
                </a:lnTo>
                <a:lnTo>
                  <a:pt x="0" y="449579"/>
                </a:lnTo>
                <a:lnTo>
                  <a:pt x="3809" y="449579"/>
                </a:lnTo>
                <a:lnTo>
                  <a:pt x="3809" y="448310"/>
                </a:lnTo>
                <a:close/>
              </a:path>
              <a:path w="896620" h="939800">
                <a:moveTo>
                  <a:pt x="3809" y="444500"/>
                </a:moveTo>
                <a:lnTo>
                  <a:pt x="0" y="444500"/>
                </a:lnTo>
                <a:lnTo>
                  <a:pt x="0" y="447039"/>
                </a:lnTo>
                <a:lnTo>
                  <a:pt x="3809" y="447039"/>
                </a:lnTo>
                <a:lnTo>
                  <a:pt x="3809" y="444500"/>
                </a:lnTo>
                <a:close/>
              </a:path>
              <a:path w="896620" h="939800">
                <a:moveTo>
                  <a:pt x="3809" y="441960"/>
                </a:moveTo>
                <a:lnTo>
                  <a:pt x="0" y="441960"/>
                </a:lnTo>
                <a:lnTo>
                  <a:pt x="0" y="443229"/>
                </a:lnTo>
                <a:lnTo>
                  <a:pt x="3809" y="443229"/>
                </a:lnTo>
                <a:lnTo>
                  <a:pt x="3809" y="441960"/>
                </a:lnTo>
                <a:close/>
              </a:path>
              <a:path w="896620" h="939800">
                <a:moveTo>
                  <a:pt x="3809" y="438150"/>
                </a:moveTo>
                <a:lnTo>
                  <a:pt x="0" y="438150"/>
                </a:lnTo>
                <a:lnTo>
                  <a:pt x="0" y="440689"/>
                </a:lnTo>
                <a:lnTo>
                  <a:pt x="3809" y="440689"/>
                </a:lnTo>
                <a:lnTo>
                  <a:pt x="3809" y="438150"/>
                </a:lnTo>
                <a:close/>
              </a:path>
              <a:path w="896620" h="939800">
                <a:moveTo>
                  <a:pt x="3809" y="435610"/>
                </a:moveTo>
                <a:lnTo>
                  <a:pt x="0" y="435610"/>
                </a:lnTo>
                <a:lnTo>
                  <a:pt x="0" y="436879"/>
                </a:lnTo>
                <a:lnTo>
                  <a:pt x="3809" y="436879"/>
                </a:lnTo>
                <a:lnTo>
                  <a:pt x="3809" y="435610"/>
                </a:lnTo>
                <a:close/>
              </a:path>
              <a:path w="896620" h="939800">
                <a:moveTo>
                  <a:pt x="3809" y="431800"/>
                </a:moveTo>
                <a:lnTo>
                  <a:pt x="0" y="431800"/>
                </a:lnTo>
                <a:lnTo>
                  <a:pt x="0" y="434339"/>
                </a:lnTo>
                <a:lnTo>
                  <a:pt x="3809" y="434339"/>
                </a:lnTo>
                <a:lnTo>
                  <a:pt x="3809" y="431800"/>
                </a:lnTo>
                <a:close/>
              </a:path>
              <a:path w="896620" h="939800">
                <a:moveTo>
                  <a:pt x="3809" y="429260"/>
                </a:moveTo>
                <a:lnTo>
                  <a:pt x="0" y="429260"/>
                </a:lnTo>
                <a:lnTo>
                  <a:pt x="0" y="430529"/>
                </a:lnTo>
                <a:lnTo>
                  <a:pt x="3809" y="430529"/>
                </a:lnTo>
                <a:lnTo>
                  <a:pt x="3809" y="429260"/>
                </a:lnTo>
                <a:close/>
              </a:path>
              <a:path w="896620" h="939800">
                <a:moveTo>
                  <a:pt x="3809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3809" y="427989"/>
                </a:lnTo>
                <a:lnTo>
                  <a:pt x="3809" y="425450"/>
                </a:lnTo>
                <a:close/>
              </a:path>
              <a:path w="896620" h="939800">
                <a:moveTo>
                  <a:pt x="3809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09" y="424179"/>
                </a:lnTo>
                <a:lnTo>
                  <a:pt x="3809" y="422910"/>
                </a:lnTo>
                <a:close/>
              </a:path>
              <a:path w="896620" h="939800">
                <a:moveTo>
                  <a:pt x="3809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09" y="421639"/>
                </a:lnTo>
                <a:lnTo>
                  <a:pt x="3809" y="419100"/>
                </a:lnTo>
                <a:close/>
              </a:path>
              <a:path w="896620" h="939800">
                <a:moveTo>
                  <a:pt x="3809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09" y="417829"/>
                </a:lnTo>
                <a:lnTo>
                  <a:pt x="3809" y="416560"/>
                </a:lnTo>
                <a:close/>
              </a:path>
              <a:path w="896620" h="939800">
                <a:moveTo>
                  <a:pt x="3809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09" y="415289"/>
                </a:lnTo>
                <a:lnTo>
                  <a:pt x="3809" y="412750"/>
                </a:lnTo>
                <a:close/>
              </a:path>
              <a:path w="896620" h="939800">
                <a:moveTo>
                  <a:pt x="3809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09" y="411479"/>
                </a:lnTo>
                <a:lnTo>
                  <a:pt x="3809" y="410210"/>
                </a:lnTo>
                <a:close/>
              </a:path>
              <a:path w="896620" h="939800">
                <a:moveTo>
                  <a:pt x="3809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6400"/>
                </a:lnTo>
                <a:close/>
              </a:path>
              <a:path w="896620" h="939800">
                <a:moveTo>
                  <a:pt x="3809" y="403987"/>
                </a:moveTo>
                <a:lnTo>
                  <a:pt x="0" y="403987"/>
                </a:lnTo>
                <a:lnTo>
                  <a:pt x="0" y="405129"/>
                </a:lnTo>
                <a:lnTo>
                  <a:pt x="3809" y="405129"/>
                </a:lnTo>
                <a:lnTo>
                  <a:pt x="3809" y="403987"/>
                </a:lnTo>
                <a:close/>
              </a:path>
              <a:path w="896620" h="939800">
                <a:moveTo>
                  <a:pt x="3809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09" y="402589"/>
                </a:lnTo>
                <a:lnTo>
                  <a:pt x="3809" y="400050"/>
                </a:lnTo>
                <a:close/>
              </a:path>
              <a:path w="896620" h="939800">
                <a:moveTo>
                  <a:pt x="3809" y="397637"/>
                </a:moveTo>
                <a:lnTo>
                  <a:pt x="0" y="397637"/>
                </a:lnTo>
                <a:lnTo>
                  <a:pt x="0" y="398779"/>
                </a:lnTo>
                <a:lnTo>
                  <a:pt x="3809" y="398779"/>
                </a:lnTo>
                <a:lnTo>
                  <a:pt x="3809" y="397637"/>
                </a:lnTo>
                <a:close/>
              </a:path>
              <a:path w="896620" h="939800">
                <a:moveTo>
                  <a:pt x="3809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93700"/>
                </a:lnTo>
                <a:close/>
              </a:path>
              <a:path w="896620" h="939800">
                <a:moveTo>
                  <a:pt x="2540" y="392429"/>
                </a:moveTo>
                <a:lnTo>
                  <a:pt x="1270" y="392429"/>
                </a:lnTo>
                <a:lnTo>
                  <a:pt x="1270" y="393700"/>
                </a:lnTo>
                <a:lnTo>
                  <a:pt x="2540" y="393700"/>
                </a:lnTo>
                <a:lnTo>
                  <a:pt x="2540" y="392429"/>
                </a:lnTo>
                <a:close/>
              </a:path>
              <a:path w="896620" h="939800">
                <a:moveTo>
                  <a:pt x="3809" y="389889"/>
                </a:moveTo>
                <a:lnTo>
                  <a:pt x="2540" y="389889"/>
                </a:lnTo>
                <a:lnTo>
                  <a:pt x="2540" y="392429"/>
                </a:lnTo>
                <a:lnTo>
                  <a:pt x="3809" y="392429"/>
                </a:lnTo>
                <a:lnTo>
                  <a:pt x="3809" y="389889"/>
                </a:lnTo>
                <a:close/>
              </a:path>
              <a:path w="896620" h="939800">
                <a:moveTo>
                  <a:pt x="896620" y="938529"/>
                </a:moveTo>
                <a:lnTo>
                  <a:pt x="613409" y="938529"/>
                </a:lnTo>
                <a:lnTo>
                  <a:pt x="613409" y="939800"/>
                </a:lnTo>
                <a:lnTo>
                  <a:pt x="896620" y="939800"/>
                </a:lnTo>
                <a:lnTo>
                  <a:pt x="896620" y="938529"/>
                </a:lnTo>
                <a:close/>
              </a:path>
              <a:path w="896620" h="939800">
                <a:moveTo>
                  <a:pt x="612140" y="937260"/>
                </a:moveTo>
                <a:lnTo>
                  <a:pt x="609600" y="937260"/>
                </a:lnTo>
                <a:lnTo>
                  <a:pt x="609600" y="938529"/>
                </a:lnTo>
                <a:lnTo>
                  <a:pt x="612140" y="938529"/>
                </a:lnTo>
                <a:lnTo>
                  <a:pt x="612140" y="937260"/>
                </a:lnTo>
                <a:close/>
              </a:path>
              <a:path w="896620" h="939800">
                <a:moveTo>
                  <a:pt x="896620" y="932179"/>
                </a:moveTo>
                <a:lnTo>
                  <a:pt x="892809" y="932179"/>
                </a:lnTo>
                <a:lnTo>
                  <a:pt x="892809" y="937260"/>
                </a:lnTo>
                <a:lnTo>
                  <a:pt x="896620" y="937260"/>
                </a:lnTo>
                <a:lnTo>
                  <a:pt x="896620" y="932179"/>
                </a:lnTo>
                <a:close/>
              </a:path>
              <a:path w="896620" h="939800">
                <a:moveTo>
                  <a:pt x="896620" y="925829"/>
                </a:moveTo>
                <a:lnTo>
                  <a:pt x="892809" y="925829"/>
                </a:lnTo>
                <a:lnTo>
                  <a:pt x="892809" y="930910"/>
                </a:lnTo>
                <a:lnTo>
                  <a:pt x="896620" y="930910"/>
                </a:lnTo>
                <a:lnTo>
                  <a:pt x="896620" y="925829"/>
                </a:lnTo>
                <a:close/>
              </a:path>
              <a:path w="896620" h="939800">
                <a:moveTo>
                  <a:pt x="896620" y="919479"/>
                </a:moveTo>
                <a:lnTo>
                  <a:pt x="892809" y="919479"/>
                </a:lnTo>
                <a:lnTo>
                  <a:pt x="892809" y="924560"/>
                </a:lnTo>
                <a:lnTo>
                  <a:pt x="896620" y="924560"/>
                </a:lnTo>
                <a:lnTo>
                  <a:pt x="896620" y="919479"/>
                </a:lnTo>
                <a:close/>
              </a:path>
              <a:path w="896620" h="939800">
                <a:moveTo>
                  <a:pt x="896620" y="913129"/>
                </a:moveTo>
                <a:lnTo>
                  <a:pt x="892809" y="913129"/>
                </a:lnTo>
                <a:lnTo>
                  <a:pt x="892809" y="918210"/>
                </a:lnTo>
                <a:lnTo>
                  <a:pt x="896620" y="918210"/>
                </a:lnTo>
                <a:lnTo>
                  <a:pt x="896620" y="913129"/>
                </a:lnTo>
                <a:close/>
              </a:path>
              <a:path w="896620" h="939800">
                <a:moveTo>
                  <a:pt x="896620" y="906779"/>
                </a:moveTo>
                <a:lnTo>
                  <a:pt x="892809" y="906779"/>
                </a:lnTo>
                <a:lnTo>
                  <a:pt x="892809" y="911860"/>
                </a:lnTo>
                <a:lnTo>
                  <a:pt x="896620" y="911860"/>
                </a:lnTo>
                <a:lnTo>
                  <a:pt x="896620" y="906779"/>
                </a:lnTo>
                <a:close/>
              </a:path>
              <a:path w="896620" h="939800">
                <a:moveTo>
                  <a:pt x="896620" y="900429"/>
                </a:moveTo>
                <a:lnTo>
                  <a:pt x="892809" y="900429"/>
                </a:lnTo>
                <a:lnTo>
                  <a:pt x="892809" y="905510"/>
                </a:lnTo>
                <a:lnTo>
                  <a:pt x="896620" y="905510"/>
                </a:lnTo>
                <a:lnTo>
                  <a:pt x="896620" y="900429"/>
                </a:lnTo>
                <a:close/>
              </a:path>
              <a:path w="896620" h="939800">
                <a:moveTo>
                  <a:pt x="896620" y="894079"/>
                </a:moveTo>
                <a:lnTo>
                  <a:pt x="892809" y="894079"/>
                </a:lnTo>
                <a:lnTo>
                  <a:pt x="892809" y="899160"/>
                </a:lnTo>
                <a:lnTo>
                  <a:pt x="896620" y="899160"/>
                </a:lnTo>
                <a:lnTo>
                  <a:pt x="896620" y="894079"/>
                </a:lnTo>
                <a:close/>
              </a:path>
              <a:path w="896620" h="939800">
                <a:moveTo>
                  <a:pt x="896620" y="887729"/>
                </a:moveTo>
                <a:lnTo>
                  <a:pt x="892809" y="887729"/>
                </a:lnTo>
                <a:lnTo>
                  <a:pt x="892809" y="892810"/>
                </a:lnTo>
                <a:lnTo>
                  <a:pt x="896620" y="892810"/>
                </a:lnTo>
                <a:lnTo>
                  <a:pt x="896620" y="887729"/>
                </a:lnTo>
                <a:close/>
              </a:path>
              <a:path w="896620" h="939800">
                <a:moveTo>
                  <a:pt x="896620" y="881379"/>
                </a:moveTo>
                <a:lnTo>
                  <a:pt x="892809" y="881379"/>
                </a:lnTo>
                <a:lnTo>
                  <a:pt x="892809" y="886460"/>
                </a:lnTo>
                <a:lnTo>
                  <a:pt x="896620" y="886460"/>
                </a:lnTo>
                <a:lnTo>
                  <a:pt x="896620" y="881379"/>
                </a:lnTo>
                <a:close/>
              </a:path>
              <a:path w="896620" h="939800">
                <a:moveTo>
                  <a:pt x="896620" y="875029"/>
                </a:moveTo>
                <a:lnTo>
                  <a:pt x="892809" y="875029"/>
                </a:lnTo>
                <a:lnTo>
                  <a:pt x="892809" y="880110"/>
                </a:lnTo>
                <a:lnTo>
                  <a:pt x="896620" y="880110"/>
                </a:lnTo>
                <a:lnTo>
                  <a:pt x="896620" y="875029"/>
                </a:lnTo>
                <a:close/>
              </a:path>
              <a:path w="896620" h="939800">
                <a:moveTo>
                  <a:pt x="896620" y="868679"/>
                </a:moveTo>
                <a:lnTo>
                  <a:pt x="892809" y="868679"/>
                </a:lnTo>
                <a:lnTo>
                  <a:pt x="892809" y="873760"/>
                </a:lnTo>
                <a:lnTo>
                  <a:pt x="896620" y="873760"/>
                </a:lnTo>
                <a:lnTo>
                  <a:pt x="896620" y="868679"/>
                </a:lnTo>
                <a:close/>
              </a:path>
              <a:path w="896620" h="939800">
                <a:moveTo>
                  <a:pt x="896620" y="862329"/>
                </a:moveTo>
                <a:lnTo>
                  <a:pt x="892809" y="862329"/>
                </a:lnTo>
                <a:lnTo>
                  <a:pt x="892809" y="867410"/>
                </a:lnTo>
                <a:lnTo>
                  <a:pt x="896620" y="867410"/>
                </a:lnTo>
                <a:lnTo>
                  <a:pt x="896620" y="862329"/>
                </a:lnTo>
                <a:close/>
              </a:path>
              <a:path w="896620" h="939800">
                <a:moveTo>
                  <a:pt x="896620" y="855979"/>
                </a:moveTo>
                <a:lnTo>
                  <a:pt x="892809" y="855979"/>
                </a:lnTo>
                <a:lnTo>
                  <a:pt x="892809" y="861060"/>
                </a:lnTo>
                <a:lnTo>
                  <a:pt x="896620" y="861060"/>
                </a:lnTo>
                <a:lnTo>
                  <a:pt x="896620" y="855979"/>
                </a:lnTo>
                <a:close/>
              </a:path>
              <a:path w="896620" h="939800">
                <a:moveTo>
                  <a:pt x="896620" y="849629"/>
                </a:moveTo>
                <a:lnTo>
                  <a:pt x="892809" y="849629"/>
                </a:lnTo>
                <a:lnTo>
                  <a:pt x="892809" y="854710"/>
                </a:lnTo>
                <a:lnTo>
                  <a:pt x="896620" y="854710"/>
                </a:lnTo>
                <a:lnTo>
                  <a:pt x="896620" y="849629"/>
                </a:lnTo>
                <a:close/>
              </a:path>
              <a:path w="896620" h="939800">
                <a:moveTo>
                  <a:pt x="896620" y="843279"/>
                </a:moveTo>
                <a:lnTo>
                  <a:pt x="892809" y="843279"/>
                </a:lnTo>
                <a:lnTo>
                  <a:pt x="892809" y="848360"/>
                </a:lnTo>
                <a:lnTo>
                  <a:pt x="896620" y="848360"/>
                </a:lnTo>
                <a:lnTo>
                  <a:pt x="896620" y="843279"/>
                </a:lnTo>
                <a:close/>
              </a:path>
              <a:path w="896620" h="939800">
                <a:moveTo>
                  <a:pt x="896620" y="836929"/>
                </a:moveTo>
                <a:lnTo>
                  <a:pt x="892809" y="836929"/>
                </a:lnTo>
                <a:lnTo>
                  <a:pt x="892809" y="842010"/>
                </a:lnTo>
                <a:lnTo>
                  <a:pt x="896620" y="842010"/>
                </a:lnTo>
                <a:lnTo>
                  <a:pt x="896620" y="836929"/>
                </a:lnTo>
                <a:close/>
              </a:path>
              <a:path w="896620" h="939800">
                <a:moveTo>
                  <a:pt x="896620" y="830579"/>
                </a:moveTo>
                <a:lnTo>
                  <a:pt x="892809" y="830579"/>
                </a:lnTo>
                <a:lnTo>
                  <a:pt x="892809" y="835660"/>
                </a:lnTo>
                <a:lnTo>
                  <a:pt x="896620" y="835660"/>
                </a:lnTo>
                <a:lnTo>
                  <a:pt x="896620" y="830579"/>
                </a:lnTo>
                <a:close/>
              </a:path>
              <a:path w="896620" h="939800">
                <a:moveTo>
                  <a:pt x="896620" y="824229"/>
                </a:moveTo>
                <a:lnTo>
                  <a:pt x="892809" y="824229"/>
                </a:lnTo>
                <a:lnTo>
                  <a:pt x="892809" y="829310"/>
                </a:lnTo>
                <a:lnTo>
                  <a:pt x="896620" y="829310"/>
                </a:lnTo>
                <a:lnTo>
                  <a:pt x="896620" y="824229"/>
                </a:lnTo>
                <a:close/>
              </a:path>
              <a:path w="896620" h="939800">
                <a:moveTo>
                  <a:pt x="896620" y="817879"/>
                </a:moveTo>
                <a:lnTo>
                  <a:pt x="892809" y="817879"/>
                </a:lnTo>
                <a:lnTo>
                  <a:pt x="892809" y="822960"/>
                </a:lnTo>
                <a:lnTo>
                  <a:pt x="896620" y="822960"/>
                </a:lnTo>
                <a:lnTo>
                  <a:pt x="896620" y="817879"/>
                </a:lnTo>
                <a:close/>
              </a:path>
              <a:path w="896620" h="939800">
                <a:moveTo>
                  <a:pt x="896620" y="811529"/>
                </a:moveTo>
                <a:lnTo>
                  <a:pt x="892809" y="811529"/>
                </a:lnTo>
                <a:lnTo>
                  <a:pt x="892809" y="816610"/>
                </a:lnTo>
                <a:lnTo>
                  <a:pt x="896620" y="816610"/>
                </a:lnTo>
                <a:lnTo>
                  <a:pt x="896620" y="811529"/>
                </a:lnTo>
                <a:close/>
              </a:path>
              <a:path w="896620" h="939800">
                <a:moveTo>
                  <a:pt x="896620" y="805179"/>
                </a:moveTo>
                <a:lnTo>
                  <a:pt x="892809" y="805179"/>
                </a:lnTo>
                <a:lnTo>
                  <a:pt x="892809" y="810260"/>
                </a:lnTo>
                <a:lnTo>
                  <a:pt x="896620" y="810260"/>
                </a:lnTo>
                <a:lnTo>
                  <a:pt x="896620" y="805179"/>
                </a:lnTo>
                <a:close/>
              </a:path>
              <a:path w="896620" h="939800">
                <a:moveTo>
                  <a:pt x="896620" y="798829"/>
                </a:moveTo>
                <a:lnTo>
                  <a:pt x="892809" y="798829"/>
                </a:lnTo>
                <a:lnTo>
                  <a:pt x="892809" y="803910"/>
                </a:lnTo>
                <a:lnTo>
                  <a:pt x="896620" y="803910"/>
                </a:lnTo>
                <a:lnTo>
                  <a:pt x="896620" y="798829"/>
                </a:lnTo>
                <a:close/>
              </a:path>
              <a:path w="896620" h="939800">
                <a:moveTo>
                  <a:pt x="896620" y="792479"/>
                </a:moveTo>
                <a:lnTo>
                  <a:pt x="892809" y="792479"/>
                </a:lnTo>
                <a:lnTo>
                  <a:pt x="892809" y="797560"/>
                </a:lnTo>
                <a:lnTo>
                  <a:pt x="896620" y="797560"/>
                </a:lnTo>
                <a:lnTo>
                  <a:pt x="896620" y="792479"/>
                </a:lnTo>
                <a:close/>
              </a:path>
              <a:path w="896620" h="939800">
                <a:moveTo>
                  <a:pt x="896620" y="786129"/>
                </a:moveTo>
                <a:lnTo>
                  <a:pt x="892809" y="786129"/>
                </a:lnTo>
                <a:lnTo>
                  <a:pt x="892809" y="791210"/>
                </a:lnTo>
                <a:lnTo>
                  <a:pt x="896620" y="791210"/>
                </a:lnTo>
                <a:lnTo>
                  <a:pt x="896620" y="786129"/>
                </a:lnTo>
                <a:close/>
              </a:path>
              <a:path w="896620" h="939800">
                <a:moveTo>
                  <a:pt x="896620" y="779779"/>
                </a:moveTo>
                <a:lnTo>
                  <a:pt x="892809" y="779779"/>
                </a:lnTo>
                <a:lnTo>
                  <a:pt x="892809" y="784860"/>
                </a:lnTo>
                <a:lnTo>
                  <a:pt x="896620" y="784860"/>
                </a:lnTo>
                <a:lnTo>
                  <a:pt x="896620" y="779779"/>
                </a:lnTo>
                <a:close/>
              </a:path>
              <a:path w="896620" h="939800">
                <a:moveTo>
                  <a:pt x="896620" y="773429"/>
                </a:moveTo>
                <a:lnTo>
                  <a:pt x="892809" y="773429"/>
                </a:lnTo>
                <a:lnTo>
                  <a:pt x="892809" y="778510"/>
                </a:lnTo>
                <a:lnTo>
                  <a:pt x="896620" y="778510"/>
                </a:lnTo>
                <a:lnTo>
                  <a:pt x="896620" y="773429"/>
                </a:lnTo>
                <a:close/>
              </a:path>
              <a:path w="896620" h="939800">
                <a:moveTo>
                  <a:pt x="896620" y="767079"/>
                </a:moveTo>
                <a:lnTo>
                  <a:pt x="892809" y="767079"/>
                </a:lnTo>
                <a:lnTo>
                  <a:pt x="892809" y="772160"/>
                </a:lnTo>
                <a:lnTo>
                  <a:pt x="896620" y="772160"/>
                </a:lnTo>
                <a:lnTo>
                  <a:pt x="896620" y="767079"/>
                </a:lnTo>
                <a:close/>
              </a:path>
              <a:path w="896620" h="939800">
                <a:moveTo>
                  <a:pt x="896620" y="760729"/>
                </a:moveTo>
                <a:lnTo>
                  <a:pt x="892809" y="760729"/>
                </a:lnTo>
                <a:lnTo>
                  <a:pt x="892809" y="765810"/>
                </a:lnTo>
                <a:lnTo>
                  <a:pt x="896620" y="765810"/>
                </a:lnTo>
                <a:lnTo>
                  <a:pt x="896620" y="760729"/>
                </a:lnTo>
                <a:close/>
              </a:path>
              <a:path w="896620" h="939800">
                <a:moveTo>
                  <a:pt x="896620" y="754379"/>
                </a:moveTo>
                <a:lnTo>
                  <a:pt x="892809" y="754379"/>
                </a:lnTo>
                <a:lnTo>
                  <a:pt x="892809" y="759460"/>
                </a:lnTo>
                <a:lnTo>
                  <a:pt x="896620" y="759460"/>
                </a:lnTo>
                <a:lnTo>
                  <a:pt x="896620" y="754379"/>
                </a:lnTo>
                <a:close/>
              </a:path>
              <a:path w="896620" h="939800">
                <a:moveTo>
                  <a:pt x="896620" y="748029"/>
                </a:moveTo>
                <a:lnTo>
                  <a:pt x="892809" y="748029"/>
                </a:lnTo>
                <a:lnTo>
                  <a:pt x="892809" y="753110"/>
                </a:lnTo>
                <a:lnTo>
                  <a:pt x="896620" y="753110"/>
                </a:lnTo>
                <a:lnTo>
                  <a:pt x="896620" y="748029"/>
                </a:lnTo>
                <a:close/>
              </a:path>
              <a:path w="896620" h="939800">
                <a:moveTo>
                  <a:pt x="896620" y="741679"/>
                </a:moveTo>
                <a:lnTo>
                  <a:pt x="892809" y="741679"/>
                </a:lnTo>
                <a:lnTo>
                  <a:pt x="892809" y="746760"/>
                </a:lnTo>
                <a:lnTo>
                  <a:pt x="896620" y="746760"/>
                </a:lnTo>
                <a:lnTo>
                  <a:pt x="896620" y="741679"/>
                </a:lnTo>
                <a:close/>
              </a:path>
              <a:path w="896620" h="939800">
                <a:moveTo>
                  <a:pt x="896620" y="735329"/>
                </a:moveTo>
                <a:lnTo>
                  <a:pt x="892809" y="735329"/>
                </a:lnTo>
                <a:lnTo>
                  <a:pt x="892809" y="740410"/>
                </a:lnTo>
                <a:lnTo>
                  <a:pt x="896620" y="740410"/>
                </a:lnTo>
                <a:lnTo>
                  <a:pt x="896620" y="735329"/>
                </a:lnTo>
                <a:close/>
              </a:path>
              <a:path w="896620" h="939800">
                <a:moveTo>
                  <a:pt x="3809" y="735329"/>
                </a:moveTo>
                <a:lnTo>
                  <a:pt x="2540" y="735329"/>
                </a:lnTo>
                <a:lnTo>
                  <a:pt x="2540" y="736600"/>
                </a:lnTo>
                <a:lnTo>
                  <a:pt x="3809" y="736600"/>
                </a:lnTo>
                <a:lnTo>
                  <a:pt x="3809" y="735329"/>
                </a:lnTo>
                <a:close/>
              </a:path>
              <a:path w="896620" h="939800">
                <a:moveTo>
                  <a:pt x="3809" y="728979"/>
                </a:moveTo>
                <a:lnTo>
                  <a:pt x="0" y="728979"/>
                </a:lnTo>
                <a:lnTo>
                  <a:pt x="0" y="735329"/>
                </a:lnTo>
                <a:lnTo>
                  <a:pt x="1270" y="735329"/>
                </a:lnTo>
                <a:lnTo>
                  <a:pt x="1270" y="734060"/>
                </a:lnTo>
                <a:lnTo>
                  <a:pt x="3809" y="734060"/>
                </a:lnTo>
                <a:lnTo>
                  <a:pt x="3809" y="728979"/>
                </a:lnTo>
                <a:close/>
              </a:path>
              <a:path w="896620" h="939800">
                <a:moveTo>
                  <a:pt x="896620" y="728979"/>
                </a:moveTo>
                <a:lnTo>
                  <a:pt x="892809" y="728979"/>
                </a:lnTo>
                <a:lnTo>
                  <a:pt x="892809" y="734060"/>
                </a:lnTo>
                <a:lnTo>
                  <a:pt x="896620" y="734060"/>
                </a:lnTo>
                <a:lnTo>
                  <a:pt x="896620" y="728979"/>
                </a:lnTo>
                <a:close/>
              </a:path>
              <a:path w="896620" h="939800">
                <a:moveTo>
                  <a:pt x="3809" y="722629"/>
                </a:moveTo>
                <a:lnTo>
                  <a:pt x="0" y="722629"/>
                </a:lnTo>
                <a:lnTo>
                  <a:pt x="0" y="727710"/>
                </a:lnTo>
                <a:lnTo>
                  <a:pt x="3809" y="727710"/>
                </a:lnTo>
                <a:lnTo>
                  <a:pt x="3809" y="722629"/>
                </a:lnTo>
                <a:close/>
              </a:path>
              <a:path w="896620" h="939800">
                <a:moveTo>
                  <a:pt x="896620" y="722629"/>
                </a:moveTo>
                <a:lnTo>
                  <a:pt x="892809" y="722629"/>
                </a:lnTo>
                <a:lnTo>
                  <a:pt x="892809" y="727710"/>
                </a:lnTo>
                <a:lnTo>
                  <a:pt x="896620" y="727710"/>
                </a:lnTo>
                <a:lnTo>
                  <a:pt x="896620" y="722629"/>
                </a:lnTo>
                <a:close/>
              </a:path>
              <a:path w="896620" h="939800">
                <a:moveTo>
                  <a:pt x="3809" y="716279"/>
                </a:moveTo>
                <a:lnTo>
                  <a:pt x="0" y="716279"/>
                </a:lnTo>
                <a:lnTo>
                  <a:pt x="0" y="721360"/>
                </a:lnTo>
                <a:lnTo>
                  <a:pt x="3809" y="721360"/>
                </a:lnTo>
                <a:lnTo>
                  <a:pt x="3809" y="716279"/>
                </a:lnTo>
                <a:close/>
              </a:path>
              <a:path w="896620" h="939800">
                <a:moveTo>
                  <a:pt x="896620" y="716279"/>
                </a:moveTo>
                <a:lnTo>
                  <a:pt x="892809" y="716279"/>
                </a:lnTo>
                <a:lnTo>
                  <a:pt x="892809" y="721360"/>
                </a:lnTo>
                <a:lnTo>
                  <a:pt x="896620" y="721360"/>
                </a:lnTo>
                <a:lnTo>
                  <a:pt x="896620" y="716279"/>
                </a:lnTo>
                <a:close/>
              </a:path>
              <a:path w="896620" h="939800">
                <a:moveTo>
                  <a:pt x="3809" y="709929"/>
                </a:moveTo>
                <a:lnTo>
                  <a:pt x="0" y="709929"/>
                </a:lnTo>
                <a:lnTo>
                  <a:pt x="0" y="715010"/>
                </a:lnTo>
                <a:lnTo>
                  <a:pt x="3809" y="715010"/>
                </a:lnTo>
                <a:lnTo>
                  <a:pt x="3809" y="709929"/>
                </a:lnTo>
                <a:close/>
              </a:path>
              <a:path w="896620" h="939800">
                <a:moveTo>
                  <a:pt x="895350" y="708660"/>
                </a:moveTo>
                <a:lnTo>
                  <a:pt x="892809" y="708660"/>
                </a:lnTo>
                <a:lnTo>
                  <a:pt x="892809" y="715010"/>
                </a:lnTo>
                <a:lnTo>
                  <a:pt x="896620" y="715010"/>
                </a:lnTo>
                <a:lnTo>
                  <a:pt x="896620" y="709929"/>
                </a:lnTo>
                <a:lnTo>
                  <a:pt x="895350" y="709929"/>
                </a:lnTo>
                <a:lnTo>
                  <a:pt x="895350" y="708660"/>
                </a:lnTo>
                <a:close/>
              </a:path>
              <a:path w="896620" h="939800">
                <a:moveTo>
                  <a:pt x="3809" y="703579"/>
                </a:moveTo>
                <a:lnTo>
                  <a:pt x="0" y="703579"/>
                </a:lnTo>
                <a:lnTo>
                  <a:pt x="0" y="708660"/>
                </a:lnTo>
                <a:lnTo>
                  <a:pt x="3809" y="708660"/>
                </a:lnTo>
                <a:lnTo>
                  <a:pt x="3809" y="703579"/>
                </a:lnTo>
                <a:close/>
              </a:path>
              <a:path w="896620" h="939800">
                <a:moveTo>
                  <a:pt x="3809" y="697229"/>
                </a:moveTo>
                <a:lnTo>
                  <a:pt x="0" y="697229"/>
                </a:lnTo>
                <a:lnTo>
                  <a:pt x="0" y="702310"/>
                </a:lnTo>
                <a:lnTo>
                  <a:pt x="3809" y="702310"/>
                </a:lnTo>
                <a:lnTo>
                  <a:pt x="3809" y="697229"/>
                </a:lnTo>
                <a:close/>
              </a:path>
              <a:path w="896620" h="939800">
                <a:moveTo>
                  <a:pt x="3809" y="690879"/>
                </a:moveTo>
                <a:lnTo>
                  <a:pt x="0" y="690879"/>
                </a:lnTo>
                <a:lnTo>
                  <a:pt x="0" y="695960"/>
                </a:lnTo>
                <a:lnTo>
                  <a:pt x="3809" y="695960"/>
                </a:lnTo>
                <a:lnTo>
                  <a:pt x="3809" y="690879"/>
                </a:lnTo>
                <a:close/>
              </a:path>
              <a:path w="896620" h="939800">
                <a:moveTo>
                  <a:pt x="3809" y="684529"/>
                </a:moveTo>
                <a:lnTo>
                  <a:pt x="0" y="684529"/>
                </a:lnTo>
                <a:lnTo>
                  <a:pt x="0" y="689610"/>
                </a:lnTo>
                <a:lnTo>
                  <a:pt x="3809" y="689610"/>
                </a:lnTo>
                <a:lnTo>
                  <a:pt x="3809" y="684529"/>
                </a:lnTo>
                <a:close/>
              </a:path>
              <a:path w="896620" h="939800">
                <a:moveTo>
                  <a:pt x="3809" y="678179"/>
                </a:moveTo>
                <a:lnTo>
                  <a:pt x="0" y="678179"/>
                </a:lnTo>
                <a:lnTo>
                  <a:pt x="0" y="683260"/>
                </a:lnTo>
                <a:lnTo>
                  <a:pt x="3809" y="683260"/>
                </a:lnTo>
                <a:lnTo>
                  <a:pt x="3809" y="678179"/>
                </a:lnTo>
                <a:close/>
              </a:path>
              <a:path w="896620" h="939800">
                <a:moveTo>
                  <a:pt x="3809" y="671829"/>
                </a:moveTo>
                <a:lnTo>
                  <a:pt x="0" y="671829"/>
                </a:lnTo>
                <a:lnTo>
                  <a:pt x="0" y="676910"/>
                </a:lnTo>
                <a:lnTo>
                  <a:pt x="3809" y="676910"/>
                </a:lnTo>
                <a:lnTo>
                  <a:pt x="3809" y="671829"/>
                </a:lnTo>
                <a:close/>
              </a:path>
              <a:path w="896620" h="939800">
                <a:moveTo>
                  <a:pt x="3809" y="665479"/>
                </a:moveTo>
                <a:lnTo>
                  <a:pt x="0" y="665479"/>
                </a:lnTo>
                <a:lnTo>
                  <a:pt x="0" y="670560"/>
                </a:lnTo>
                <a:lnTo>
                  <a:pt x="3809" y="670560"/>
                </a:lnTo>
                <a:lnTo>
                  <a:pt x="3809" y="665479"/>
                </a:lnTo>
                <a:close/>
              </a:path>
              <a:path w="896620" h="939800">
                <a:moveTo>
                  <a:pt x="3809" y="659129"/>
                </a:moveTo>
                <a:lnTo>
                  <a:pt x="0" y="659129"/>
                </a:lnTo>
                <a:lnTo>
                  <a:pt x="0" y="664210"/>
                </a:lnTo>
                <a:lnTo>
                  <a:pt x="3809" y="664210"/>
                </a:lnTo>
                <a:lnTo>
                  <a:pt x="3809" y="659129"/>
                </a:lnTo>
                <a:close/>
              </a:path>
              <a:path w="896620" h="939800">
                <a:moveTo>
                  <a:pt x="3809" y="652779"/>
                </a:moveTo>
                <a:lnTo>
                  <a:pt x="0" y="652779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2779"/>
                </a:lnTo>
                <a:close/>
              </a:path>
              <a:path w="896620" h="939800">
                <a:moveTo>
                  <a:pt x="3809" y="646429"/>
                </a:moveTo>
                <a:lnTo>
                  <a:pt x="0" y="646429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6429"/>
                </a:lnTo>
                <a:close/>
              </a:path>
              <a:path w="896620" h="939800">
                <a:moveTo>
                  <a:pt x="3809" y="640079"/>
                </a:moveTo>
                <a:lnTo>
                  <a:pt x="0" y="640079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0079"/>
                </a:lnTo>
                <a:close/>
              </a:path>
              <a:path w="896620" h="939800">
                <a:moveTo>
                  <a:pt x="3809" y="633729"/>
                </a:moveTo>
                <a:lnTo>
                  <a:pt x="0" y="633729"/>
                </a:lnTo>
                <a:lnTo>
                  <a:pt x="0" y="638810"/>
                </a:lnTo>
                <a:lnTo>
                  <a:pt x="3809" y="638810"/>
                </a:lnTo>
                <a:lnTo>
                  <a:pt x="3809" y="633729"/>
                </a:lnTo>
                <a:close/>
              </a:path>
              <a:path w="896620" h="939800">
                <a:moveTo>
                  <a:pt x="3809" y="627379"/>
                </a:moveTo>
                <a:lnTo>
                  <a:pt x="0" y="627379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7379"/>
                </a:lnTo>
                <a:close/>
              </a:path>
              <a:path w="896620" h="939800">
                <a:moveTo>
                  <a:pt x="3809" y="621029"/>
                </a:moveTo>
                <a:lnTo>
                  <a:pt x="0" y="621029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1029"/>
                </a:lnTo>
                <a:close/>
              </a:path>
              <a:path w="896620" h="939800">
                <a:moveTo>
                  <a:pt x="3809" y="614679"/>
                </a:moveTo>
                <a:lnTo>
                  <a:pt x="0" y="614679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4679"/>
                </a:lnTo>
                <a:close/>
              </a:path>
              <a:path w="896620" h="939800">
                <a:moveTo>
                  <a:pt x="3809" y="608329"/>
                </a:moveTo>
                <a:lnTo>
                  <a:pt x="0" y="608329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08329"/>
                </a:lnTo>
                <a:close/>
              </a:path>
              <a:path w="896620" h="939800">
                <a:moveTo>
                  <a:pt x="3809" y="601979"/>
                </a:moveTo>
                <a:lnTo>
                  <a:pt x="0" y="601979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1979"/>
                </a:lnTo>
                <a:close/>
              </a:path>
              <a:path w="896620" h="939800">
                <a:moveTo>
                  <a:pt x="3809" y="595629"/>
                </a:moveTo>
                <a:lnTo>
                  <a:pt x="0" y="595629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5629"/>
                </a:lnTo>
                <a:close/>
              </a:path>
              <a:path w="896620" h="939800">
                <a:moveTo>
                  <a:pt x="3809" y="589279"/>
                </a:moveTo>
                <a:lnTo>
                  <a:pt x="0" y="589279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89279"/>
                </a:lnTo>
                <a:close/>
              </a:path>
              <a:path w="896620" h="939800">
                <a:moveTo>
                  <a:pt x="3809" y="582929"/>
                </a:moveTo>
                <a:lnTo>
                  <a:pt x="0" y="582929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2929"/>
                </a:lnTo>
                <a:close/>
              </a:path>
              <a:path w="896620" h="939800">
                <a:moveTo>
                  <a:pt x="3809" y="576579"/>
                </a:moveTo>
                <a:lnTo>
                  <a:pt x="0" y="576579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76579"/>
                </a:lnTo>
                <a:close/>
              </a:path>
              <a:path w="896620" h="939800">
                <a:moveTo>
                  <a:pt x="3809" y="570229"/>
                </a:moveTo>
                <a:lnTo>
                  <a:pt x="0" y="570229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0229"/>
                </a:lnTo>
                <a:close/>
              </a:path>
              <a:path w="896620" h="939800">
                <a:moveTo>
                  <a:pt x="3809" y="563879"/>
                </a:moveTo>
                <a:lnTo>
                  <a:pt x="0" y="563879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3879"/>
                </a:lnTo>
                <a:close/>
              </a:path>
              <a:path w="896620" h="939800">
                <a:moveTo>
                  <a:pt x="3809" y="557529"/>
                </a:moveTo>
                <a:lnTo>
                  <a:pt x="0" y="557529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57529"/>
                </a:lnTo>
                <a:close/>
              </a:path>
              <a:path w="896620" h="939800">
                <a:moveTo>
                  <a:pt x="3809" y="551179"/>
                </a:moveTo>
                <a:lnTo>
                  <a:pt x="0" y="551179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51179"/>
                </a:lnTo>
                <a:close/>
              </a:path>
              <a:path w="896620" h="939800">
                <a:moveTo>
                  <a:pt x="3809" y="544829"/>
                </a:moveTo>
                <a:lnTo>
                  <a:pt x="0" y="544829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4829"/>
                </a:lnTo>
                <a:close/>
              </a:path>
              <a:path w="896620" h="939800">
                <a:moveTo>
                  <a:pt x="3809" y="538479"/>
                </a:moveTo>
                <a:lnTo>
                  <a:pt x="0" y="538479"/>
                </a:lnTo>
                <a:lnTo>
                  <a:pt x="0" y="543560"/>
                </a:lnTo>
                <a:lnTo>
                  <a:pt x="3809" y="543560"/>
                </a:lnTo>
                <a:lnTo>
                  <a:pt x="3809" y="538479"/>
                </a:lnTo>
                <a:close/>
              </a:path>
              <a:path w="896620" h="939800">
                <a:moveTo>
                  <a:pt x="3809" y="532129"/>
                </a:moveTo>
                <a:lnTo>
                  <a:pt x="0" y="532129"/>
                </a:lnTo>
                <a:lnTo>
                  <a:pt x="0" y="537210"/>
                </a:lnTo>
                <a:lnTo>
                  <a:pt x="3809" y="537210"/>
                </a:lnTo>
                <a:lnTo>
                  <a:pt x="3809" y="532129"/>
                </a:lnTo>
                <a:close/>
              </a:path>
              <a:path w="896620" h="939800">
                <a:moveTo>
                  <a:pt x="3809" y="525779"/>
                </a:moveTo>
                <a:lnTo>
                  <a:pt x="0" y="525779"/>
                </a:lnTo>
                <a:lnTo>
                  <a:pt x="0" y="530860"/>
                </a:lnTo>
                <a:lnTo>
                  <a:pt x="3809" y="530860"/>
                </a:lnTo>
                <a:lnTo>
                  <a:pt x="3809" y="525779"/>
                </a:lnTo>
                <a:close/>
              </a:path>
              <a:path w="896620" h="939800">
                <a:moveTo>
                  <a:pt x="3809" y="519429"/>
                </a:moveTo>
                <a:lnTo>
                  <a:pt x="0" y="519429"/>
                </a:lnTo>
                <a:lnTo>
                  <a:pt x="0" y="524510"/>
                </a:lnTo>
                <a:lnTo>
                  <a:pt x="3809" y="524510"/>
                </a:lnTo>
                <a:lnTo>
                  <a:pt x="3809" y="519429"/>
                </a:lnTo>
                <a:close/>
              </a:path>
              <a:path w="896620" h="939800">
                <a:moveTo>
                  <a:pt x="3809" y="513079"/>
                </a:moveTo>
                <a:lnTo>
                  <a:pt x="0" y="513079"/>
                </a:lnTo>
                <a:lnTo>
                  <a:pt x="0" y="518160"/>
                </a:lnTo>
                <a:lnTo>
                  <a:pt x="3809" y="518160"/>
                </a:lnTo>
                <a:lnTo>
                  <a:pt x="3809" y="513079"/>
                </a:lnTo>
                <a:close/>
              </a:path>
              <a:path w="896620" h="939800">
                <a:moveTo>
                  <a:pt x="3809" y="481329"/>
                </a:moveTo>
                <a:lnTo>
                  <a:pt x="0" y="481329"/>
                </a:lnTo>
                <a:lnTo>
                  <a:pt x="0" y="511810"/>
                </a:lnTo>
                <a:lnTo>
                  <a:pt x="3809" y="511810"/>
                </a:lnTo>
                <a:lnTo>
                  <a:pt x="3809" y="481329"/>
                </a:lnTo>
                <a:close/>
              </a:path>
              <a:path w="896620" h="939800">
                <a:moveTo>
                  <a:pt x="3809" y="474979"/>
                </a:moveTo>
                <a:lnTo>
                  <a:pt x="0" y="474979"/>
                </a:lnTo>
                <a:lnTo>
                  <a:pt x="0" y="480060"/>
                </a:lnTo>
                <a:lnTo>
                  <a:pt x="3809" y="480060"/>
                </a:lnTo>
                <a:lnTo>
                  <a:pt x="3809" y="474979"/>
                </a:lnTo>
                <a:close/>
              </a:path>
              <a:path w="896620" h="939800">
                <a:moveTo>
                  <a:pt x="3809" y="472439"/>
                </a:moveTo>
                <a:lnTo>
                  <a:pt x="0" y="472439"/>
                </a:lnTo>
                <a:lnTo>
                  <a:pt x="0" y="473710"/>
                </a:lnTo>
                <a:lnTo>
                  <a:pt x="3809" y="473710"/>
                </a:lnTo>
                <a:lnTo>
                  <a:pt x="3809" y="472439"/>
                </a:lnTo>
                <a:close/>
              </a:path>
            </a:pathLst>
          </a:custGeom>
          <a:solidFill>
            <a:srgbClr val="EA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5" name="bk object 5485"/>
          <p:cNvSpPr/>
          <p:nvPr/>
        </p:nvSpPr>
        <p:spPr>
          <a:xfrm>
            <a:off x="6684009" y="2493010"/>
            <a:ext cx="889000" cy="930910"/>
          </a:xfrm>
          <a:custGeom>
            <a:avLst/>
            <a:gdLst/>
            <a:ahLst/>
            <a:cxnLst/>
            <a:rect l="l" t="t" r="r" b="b"/>
            <a:pathLst>
              <a:path w="889000" h="930910">
                <a:moveTo>
                  <a:pt x="760729" y="1270"/>
                </a:moveTo>
                <a:lnTo>
                  <a:pt x="647700" y="1270"/>
                </a:lnTo>
                <a:lnTo>
                  <a:pt x="647700" y="3810"/>
                </a:lnTo>
                <a:lnTo>
                  <a:pt x="760729" y="3810"/>
                </a:lnTo>
                <a:lnTo>
                  <a:pt x="760729" y="1270"/>
                </a:lnTo>
                <a:close/>
              </a:path>
              <a:path w="889000" h="930910">
                <a:moveTo>
                  <a:pt x="759460" y="0"/>
                </a:moveTo>
                <a:lnTo>
                  <a:pt x="646430" y="0"/>
                </a:lnTo>
                <a:lnTo>
                  <a:pt x="646430" y="1270"/>
                </a:lnTo>
                <a:lnTo>
                  <a:pt x="759460" y="1270"/>
                </a:lnTo>
                <a:lnTo>
                  <a:pt x="759460" y="0"/>
                </a:lnTo>
                <a:close/>
              </a:path>
              <a:path w="889000" h="930910">
                <a:moveTo>
                  <a:pt x="3810" y="462280"/>
                </a:moveTo>
                <a:lnTo>
                  <a:pt x="0" y="462280"/>
                </a:lnTo>
                <a:lnTo>
                  <a:pt x="0" y="463550"/>
                </a:lnTo>
                <a:lnTo>
                  <a:pt x="3810" y="463550"/>
                </a:lnTo>
                <a:lnTo>
                  <a:pt x="3810" y="462280"/>
                </a:lnTo>
                <a:close/>
              </a:path>
              <a:path w="889000" h="930910">
                <a:moveTo>
                  <a:pt x="3810" y="458470"/>
                </a:moveTo>
                <a:lnTo>
                  <a:pt x="0" y="458470"/>
                </a:lnTo>
                <a:lnTo>
                  <a:pt x="0" y="461010"/>
                </a:lnTo>
                <a:lnTo>
                  <a:pt x="3810" y="461010"/>
                </a:lnTo>
                <a:lnTo>
                  <a:pt x="3810" y="458470"/>
                </a:lnTo>
                <a:close/>
              </a:path>
              <a:path w="889000" h="930910">
                <a:moveTo>
                  <a:pt x="3810" y="455930"/>
                </a:moveTo>
                <a:lnTo>
                  <a:pt x="0" y="455930"/>
                </a:lnTo>
                <a:lnTo>
                  <a:pt x="0" y="457200"/>
                </a:lnTo>
                <a:lnTo>
                  <a:pt x="3810" y="457200"/>
                </a:lnTo>
                <a:lnTo>
                  <a:pt x="3810" y="455930"/>
                </a:lnTo>
                <a:close/>
              </a:path>
              <a:path w="889000" h="930910">
                <a:moveTo>
                  <a:pt x="3810" y="452120"/>
                </a:moveTo>
                <a:lnTo>
                  <a:pt x="0" y="452120"/>
                </a:lnTo>
                <a:lnTo>
                  <a:pt x="0" y="454660"/>
                </a:lnTo>
                <a:lnTo>
                  <a:pt x="3810" y="454660"/>
                </a:lnTo>
                <a:lnTo>
                  <a:pt x="3810" y="452120"/>
                </a:lnTo>
                <a:close/>
              </a:path>
              <a:path w="889000" h="930910">
                <a:moveTo>
                  <a:pt x="3810" y="449580"/>
                </a:moveTo>
                <a:lnTo>
                  <a:pt x="0" y="449580"/>
                </a:lnTo>
                <a:lnTo>
                  <a:pt x="0" y="450850"/>
                </a:lnTo>
                <a:lnTo>
                  <a:pt x="3810" y="450850"/>
                </a:lnTo>
                <a:lnTo>
                  <a:pt x="3810" y="449580"/>
                </a:lnTo>
                <a:close/>
              </a:path>
              <a:path w="889000" h="930910">
                <a:moveTo>
                  <a:pt x="3810" y="445770"/>
                </a:moveTo>
                <a:lnTo>
                  <a:pt x="0" y="445770"/>
                </a:lnTo>
                <a:lnTo>
                  <a:pt x="0" y="448310"/>
                </a:lnTo>
                <a:lnTo>
                  <a:pt x="3810" y="448310"/>
                </a:lnTo>
                <a:lnTo>
                  <a:pt x="3810" y="445770"/>
                </a:lnTo>
                <a:close/>
              </a:path>
              <a:path w="889000" h="930910">
                <a:moveTo>
                  <a:pt x="3810" y="443230"/>
                </a:moveTo>
                <a:lnTo>
                  <a:pt x="0" y="443230"/>
                </a:lnTo>
                <a:lnTo>
                  <a:pt x="0" y="444500"/>
                </a:lnTo>
                <a:lnTo>
                  <a:pt x="3810" y="444500"/>
                </a:lnTo>
                <a:lnTo>
                  <a:pt x="3810" y="443230"/>
                </a:lnTo>
                <a:close/>
              </a:path>
              <a:path w="889000" h="930910">
                <a:moveTo>
                  <a:pt x="3810" y="439420"/>
                </a:moveTo>
                <a:lnTo>
                  <a:pt x="0" y="439420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39420"/>
                </a:lnTo>
                <a:close/>
              </a:path>
              <a:path w="889000" h="930910">
                <a:moveTo>
                  <a:pt x="3810" y="436880"/>
                </a:moveTo>
                <a:lnTo>
                  <a:pt x="0" y="436880"/>
                </a:lnTo>
                <a:lnTo>
                  <a:pt x="0" y="438150"/>
                </a:lnTo>
                <a:lnTo>
                  <a:pt x="3810" y="438150"/>
                </a:lnTo>
                <a:lnTo>
                  <a:pt x="3810" y="436880"/>
                </a:lnTo>
                <a:close/>
              </a:path>
              <a:path w="889000" h="930910">
                <a:moveTo>
                  <a:pt x="3810" y="433070"/>
                </a:moveTo>
                <a:lnTo>
                  <a:pt x="0" y="433070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33070"/>
                </a:lnTo>
                <a:close/>
              </a:path>
              <a:path w="889000" h="930910">
                <a:moveTo>
                  <a:pt x="3810" y="430530"/>
                </a:moveTo>
                <a:lnTo>
                  <a:pt x="0" y="430530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30530"/>
                </a:lnTo>
                <a:close/>
              </a:path>
              <a:path w="889000" h="930910">
                <a:moveTo>
                  <a:pt x="3810" y="426720"/>
                </a:moveTo>
                <a:lnTo>
                  <a:pt x="0" y="426720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6720"/>
                </a:lnTo>
                <a:close/>
              </a:path>
              <a:path w="889000" h="930910">
                <a:moveTo>
                  <a:pt x="3810" y="424180"/>
                </a:moveTo>
                <a:lnTo>
                  <a:pt x="0" y="424180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24180"/>
                </a:lnTo>
                <a:close/>
              </a:path>
              <a:path w="889000" h="930910">
                <a:moveTo>
                  <a:pt x="3810" y="420370"/>
                </a:moveTo>
                <a:lnTo>
                  <a:pt x="0" y="420370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20370"/>
                </a:lnTo>
                <a:close/>
              </a:path>
              <a:path w="889000" h="930910">
                <a:moveTo>
                  <a:pt x="3810" y="417830"/>
                </a:moveTo>
                <a:lnTo>
                  <a:pt x="0" y="417830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7830"/>
                </a:lnTo>
                <a:close/>
              </a:path>
              <a:path w="889000" h="930910">
                <a:moveTo>
                  <a:pt x="3810" y="414020"/>
                </a:moveTo>
                <a:lnTo>
                  <a:pt x="0" y="414020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4020"/>
                </a:lnTo>
                <a:close/>
              </a:path>
              <a:path w="889000" h="930910">
                <a:moveTo>
                  <a:pt x="3810" y="411480"/>
                </a:moveTo>
                <a:lnTo>
                  <a:pt x="0" y="41148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11480"/>
                </a:lnTo>
                <a:close/>
              </a:path>
              <a:path w="889000" h="930910">
                <a:moveTo>
                  <a:pt x="3810" y="407670"/>
                </a:moveTo>
                <a:lnTo>
                  <a:pt x="0" y="407670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7670"/>
                </a:lnTo>
                <a:close/>
              </a:path>
              <a:path w="889000" h="930910">
                <a:moveTo>
                  <a:pt x="3810" y="405130"/>
                </a:moveTo>
                <a:lnTo>
                  <a:pt x="0" y="405130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5130"/>
                </a:lnTo>
                <a:close/>
              </a:path>
              <a:path w="889000" h="930910">
                <a:moveTo>
                  <a:pt x="3810" y="401320"/>
                </a:moveTo>
                <a:lnTo>
                  <a:pt x="0" y="401320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401320"/>
                </a:lnTo>
                <a:close/>
              </a:path>
              <a:path w="889000" h="930910">
                <a:moveTo>
                  <a:pt x="3810" y="398907"/>
                </a:moveTo>
                <a:lnTo>
                  <a:pt x="0" y="398907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8907"/>
                </a:lnTo>
                <a:close/>
              </a:path>
              <a:path w="889000" h="930910">
                <a:moveTo>
                  <a:pt x="3810" y="394970"/>
                </a:moveTo>
                <a:lnTo>
                  <a:pt x="0" y="39497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4970"/>
                </a:lnTo>
                <a:close/>
              </a:path>
              <a:path w="889000" h="930910">
                <a:moveTo>
                  <a:pt x="3810" y="392557"/>
                </a:moveTo>
                <a:lnTo>
                  <a:pt x="0" y="392557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92557"/>
                </a:lnTo>
                <a:close/>
              </a:path>
              <a:path w="889000" h="930910">
                <a:moveTo>
                  <a:pt x="3810" y="388620"/>
                </a:moveTo>
                <a:lnTo>
                  <a:pt x="0" y="388620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8620"/>
                </a:lnTo>
                <a:close/>
              </a:path>
              <a:path w="889000" h="930910">
                <a:moveTo>
                  <a:pt x="3810" y="386207"/>
                </a:moveTo>
                <a:lnTo>
                  <a:pt x="0" y="386207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6207"/>
                </a:lnTo>
                <a:close/>
              </a:path>
              <a:path w="889000" h="930910">
                <a:moveTo>
                  <a:pt x="3810" y="382270"/>
                </a:moveTo>
                <a:lnTo>
                  <a:pt x="1270" y="382270"/>
                </a:lnTo>
                <a:lnTo>
                  <a:pt x="1270" y="384810"/>
                </a:lnTo>
                <a:lnTo>
                  <a:pt x="3810" y="384810"/>
                </a:lnTo>
                <a:lnTo>
                  <a:pt x="3810" y="382270"/>
                </a:lnTo>
                <a:close/>
              </a:path>
              <a:path w="889000" h="930910">
                <a:moveTo>
                  <a:pt x="889000" y="928370"/>
                </a:moveTo>
                <a:lnTo>
                  <a:pt x="604520" y="928370"/>
                </a:lnTo>
                <a:lnTo>
                  <a:pt x="604520" y="929640"/>
                </a:lnTo>
                <a:lnTo>
                  <a:pt x="605790" y="929640"/>
                </a:lnTo>
                <a:lnTo>
                  <a:pt x="605790" y="930910"/>
                </a:lnTo>
                <a:lnTo>
                  <a:pt x="889000" y="930910"/>
                </a:lnTo>
                <a:lnTo>
                  <a:pt x="889000" y="928370"/>
                </a:lnTo>
                <a:close/>
              </a:path>
              <a:path w="889000" h="930910">
                <a:moveTo>
                  <a:pt x="601980" y="927100"/>
                </a:moveTo>
                <a:lnTo>
                  <a:pt x="600710" y="927100"/>
                </a:lnTo>
                <a:lnTo>
                  <a:pt x="600710" y="928370"/>
                </a:lnTo>
                <a:lnTo>
                  <a:pt x="601980" y="928370"/>
                </a:lnTo>
                <a:lnTo>
                  <a:pt x="601980" y="927100"/>
                </a:lnTo>
                <a:close/>
              </a:path>
              <a:path w="889000" h="930910">
                <a:moveTo>
                  <a:pt x="889000" y="925830"/>
                </a:moveTo>
                <a:lnTo>
                  <a:pt x="885190" y="925830"/>
                </a:lnTo>
                <a:lnTo>
                  <a:pt x="885190" y="927100"/>
                </a:lnTo>
                <a:lnTo>
                  <a:pt x="889000" y="927100"/>
                </a:lnTo>
                <a:lnTo>
                  <a:pt x="889000" y="925830"/>
                </a:lnTo>
                <a:close/>
              </a:path>
              <a:path w="889000" h="930910">
                <a:moveTo>
                  <a:pt x="889000" y="922020"/>
                </a:moveTo>
                <a:lnTo>
                  <a:pt x="885190" y="922020"/>
                </a:lnTo>
                <a:lnTo>
                  <a:pt x="885190" y="924560"/>
                </a:lnTo>
                <a:lnTo>
                  <a:pt x="889000" y="924560"/>
                </a:lnTo>
                <a:lnTo>
                  <a:pt x="889000" y="922020"/>
                </a:lnTo>
                <a:close/>
              </a:path>
              <a:path w="889000" h="930910">
                <a:moveTo>
                  <a:pt x="889000" y="919480"/>
                </a:moveTo>
                <a:lnTo>
                  <a:pt x="885190" y="919480"/>
                </a:lnTo>
                <a:lnTo>
                  <a:pt x="885190" y="920750"/>
                </a:lnTo>
                <a:lnTo>
                  <a:pt x="889000" y="920750"/>
                </a:lnTo>
                <a:lnTo>
                  <a:pt x="889000" y="919480"/>
                </a:lnTo>
                <a:close/>
              </a:path>
              <a:path w="889000" h="930910">
                <a:moveTo>
                  <a:pt x="889000" y="915670"/>
                </a:moveTo>
                <a:lnTo>
                  <a:pt x="885190" y="915670"/>
                </a:lnTo>
                <a:lnTo>
                  <a:pt x="885190" y="918210"/>
                </a:lnTo>
                <a:lnTo>
                  <a:pt x="889000" y="918210"/>
                </a:lnTo>
                <a:lnTo>
                  <a:pt x="889000" y="915670"/>
                </a:lnTo>
                <a:close/>
              </a:path>
              <a:path w="889000" h="930910">
                <a:moveTo>
                  <a:pt x="889000" y="913130"/>
                </a:moveTo>
                <a:lnTo>
                  <a:pt x="885190" y="913130"/>
                </a:lnTo>
                <a:lnTo>
                  <a:pt x="885190" y="914400"/>
                </a:lnTo>
                <a:lnTo>
                  <a:pt x="889000" y="914400"/>
                </a:lnTo>
                <a:lnTo>
                  <a:pt x="889000" y="913130"/>
                </a:lnTo>
                <a:close/>
              </a:path>
              <a:path w="889000" h="930910">
                <a:moveTo>
                  <a:pt x="889000" y="909320"/>
                </a:moveTo>
                <a:lnTo>
                  <a:pt x="885190" y="909320"/>
                </a:lnTo>
                <a:lnTo>
                  <a:pt x="885190" y="911860"/>
                </a:lnTo>
                <a:lnTo>
                  <a:pt x="889000" y="911860"/>
                </a:lnTo>
                <a:lnTo>
                  <a:pt x="889000" y="909320"/>
                </a:lnTo>
                <a:close/>
              </a:path>
              <a:path w="889000" h="930910">
                <a:moveTo>
                  <a:pt x="889000" y="906780"/>
                </a:moveTo>
                <a:lnTo>
                  <a:pt x="885190" y="906780"/>
                </a:lnTo>
                <a:lnTo>
                  <a:pt x="885190" y="908050"/>
                </a:lnTo>
                <a:lnTo>
                  <a:pt x="889000" y="908050"/>
                </a:lnTo>
                <a:lnTo>
                  <a:pt x="889000" y="906780"/>
                </a:lnTo>
                <a:close/>
              </a:path>
              <a:path w="889000" h="930910">
                <a:moveTo>
                  <a:pt x="889000" y="902970"/>
                </a:moveTo>
                <a:lnTo>
                  <a:pt x="885190" y="902970"/>
                </a:lnTo>
                <a:lnTo>
                  <a:pt x="885190" y="905510"/>
                </a:lnTo>
                <a:lnTo>
                  <a:pt x="889000" y="905510"/>
                </a:lnTo>
                <a:lnTo>
                  <a:pt x="889000" y="902970"/>
                </a:lnTo>
                <a:close/>
              </a:path>
              <a:path w="889000" h="930910">
                <a:moveTo>
                  <a:pt x="889000" y="900430"/>
                </a:moveTo>
                <a:lnTo>
                  <a:pt x="885190" y="900430"/>
                </a:lnTo>
                <a:lnTo>
                  <a:pt x="885190" y="901700"/>
                </a:lnTo>
                <a:lnTo>
                  <a:pt x="889000" y="901700"/>
                </a:lnTo>
                <a:lnTo>
                  <a:pt x="889000" y="900430"/>
                </a:lnTo>
                <a:close/>
              </a:path>
              <a:path w="889000" h="930910">
                <a:moveTo>
                  <a:pt x="889000" y="896620"/>
                </a:moveTo>
                <a:lnTo>
                  <a:pt x="885190" y="896620"/>
                </a:lnTo>
                <a:lnTo>
                  <a:pt x="885190" y="899160"/>
                </a:lnTo>
                <a:lnTo>
                  <a:pt x="889000" y="899160"/>
                </a:lnTo>
                <a:lnTo>
                  <a:pt x="889000" y="896620"/>
                </a:lnTo>
                <a:close/>
              </a:path>
              <a:path w="889000" h="930910">
                <a:moveTo>
                  <a:pt x="889000" y="894080"/>
                </a:moveTo>
                <a:lnTo>
                  <a:pt x="885190" y="894080"/>
                </a:lnTo>
                <a:lnTo>
                  <a:pt x="885190" y="895350"/>
                </a:lnTo>
                <a:lnTo>
                  <a:pt x="889000" y="895350"/>
                </a:lnTo>
                <a:lnTo>
                  <a:pt x="889000" y="894080"/>
                </a:lnTo>
                <a:close/>
              </a:path>
              <a:path w="889000" h="930910">
                <a:moveTo>
                  <a:pt x="889000" y="890270"/>
                </a:moveTo>
                <a:lnTo>
                  <a:pt x="885190" y="890270"/>
                </a:lnTo>
                <a:lnTo>
                  <a:pt x="885190" y="892810"/>
                </a:lnTo>
                <a:lnTo>
                  <a:pt x="889000" y="892810"/>
                </a:lnTo>
                <a:lnTo>
                  <a:pt x="889000" y="890270"/>
                </a:lnTo>
                <a:close/>
              </a:path>
              <a:path w="889000" h="930910">
                <a:moveTo>
                  <a:pt x="889000" y="887730"/>
                </a:moveTo>
                <a:lnTo>
                  <a:pt x="885190" y="887730"/>
                </a:lnTo>
                <a:lnTo>
                  <a:pt x="885190" y="889000"/>
                </a:lnTo>
                <a:lnTo>
                  <a:pt x="889000" y="889000"/>
                </a:lnTo>
                <a:lnTo>
                  <a:pt x="889000" y="887730"/>
                </a:lnTo>
                <a:close/>
              </a:path>
              <a:path w="889000" h="930910">
                <a:moveTo>
                  <a:pt x="889000" y="883920"/>
                </a:moveTo>
                <a:lnTo>
                  <a:pt x="885190" y="883920"/>
                </a:lnTo>
                <a:lnTo>
                  <a:pt x="885190" y="886460"/>
                </a:lnTo>
                <a:lnTo>
                  <a:pt x="889000" y="886460"/>
                </a:lnTo>
                <a:lnTo>
                  <a:pt x="889000" y="883920"/>
                </a:lnTo>
                <a:close/>
              </a:path>
              <a:path w="889000" h="930910">
                <a:moveTo>
                  <a:pt x="889000" y="881380"/>
                </a:moveTo>
                <a:lnTo>
                  <a:pt x="885190" y="881380"/>
                </a:lnTo>
                <a:lnTo>
                  <a:pt x="885190" y="882650"/>
                </a:lnTo>
                <a:lnTo>
                  <a:pt x="889000" y="882650"/>
                </a:lnTo>
                <a:lnTo>
                  <a:pt x="889000" y="881380"/>
                </a:lnTo>
                <a:close/>
              </a:path>
              <a:path w="889000" h="930910">
                <a:moveTo>
                  <a:pt x="889000" y="877570"/>
                </a:moveTo>
                <a:lnTo>
                  <a:pt x="885190" y="877570"/>
                </a:lnTo>
                <a:lnTo>
                  <a:pt x="885190" y="880110"/>
                </a:lnTo>
                <a:lnTo>
                  <a:pt x="889000" y="880110"/>
                </a:lnTo>
                <a:lnTo>
                  <a:pt x="889000" y="877570"/>
                </a:lnTo>
                <a:close/>
              </a:path>
              <a:path w="889000" h="930910">
                <a:moveTo>
                  <a:pt x="889000" y="875030"/>
                </a:moveTo>
                <a:lnTo>
                  <a:pt x="885190" y="875030"/>
                </a:lnTo>
                <a:lnTo>
                  <a:pt x="885190" y="876300"/>
                </a:lnTo>
                <a:lnTo>
                  <a:pt x="889000" y="876300"/>
                </a:lnTo>
                <a:lnTo>
                  <a:pt x="889000" y="875030"/>
                </a:lnTo>
                <a:close/>
              </a:path>
              <a:path w="889000" h="930910">
                <a:moveTo>
                  <a:pt x="889000" y="871220"/>
                </a:moveTo>
                <a:lnTo>
                  <a:pt x="885190" y="871220"/>
                </a:lnTo>
                <a:lnTo>
                  <a:pt x="885190" y="873760"/>
                </a:lnTo>
                <a:lnTo>
                  <a:pt x="889000" y="873760"/>
                </a:lnTo>
                <a:lnTo>
                  <a:pt x="889000" y="871220"/>
                </a:lnTo>
                <a:close/>
              </a:path>
              <a:path w="889000" h="930910">
                <a:moveTo>
                  <a:pt x="889000" y="868680"/>
                </a:moveTo>
                <a:lnTo>
                  <a:pt x="885190" y="868680"/>
                </a:lnTo>
                <a:lnTo>
                  <a:pt x="885190" y="869950"/>
                </a:lnTo>
                <a:lnTo>
                  <a:pt x="889000" y="869950"/>
                </a:lnTo>
                <a:lnTo>
                  <a:pt x="889000" y="868680"/>
                </a:lnTo>
                <a:close/>
              </a:path>
              <a:path w="889000" h="930910">
                <a:moveTo>
                  <a:pt x="889000" y="864870"/>
                </a:moveTo>
                <a:lnTo>
                  <a:pt x="885190" y="864870"/>
                </a:lnTo>
                <a:lnTo>
                  <a:pt x="885190" y="867410"/>
                </a:lnTo>
                <a:lnTo>
                  <a:pt x="889000" y="867410"/>
                </a:lnTo>
                <a:lnTo>
                  <a:pt x="889000" y="864870"/>
                </a:lnTo>
                <a:close/>
              </a:path>
              <a:path w="889000" h="930910">
                <a:moveTo>
                  <a:pt x="889000" y="862330"/>
                </a:moveTo>
                <a:lnTo>
                  <a:pt x="885190" y="862330"/>
                </a:lnTo>
                <a:lnTo>
                  <a:pt x="885190" y="863600"/>
                </a:lnTo>
                <a:lnTo>
                  <a:pt x="889000" y="863600"/>
                </a:lnTo>
                <a:lnTo>
                  <a:pt x="889000" y="862330"/>
                </a:lnTo>
                <a:close/>
              </a:path>
              <a:path w="889000" h="930910">
                <a:moveTo>
                  <a:pt x="889000" y="858520"/>
                </a:moveTo>
                <a:lnTo>
                  <a:pt x="885190" y="858520"/>
                </a:lnTo>
                <a:lnTo>
                  <a:pt x="885190" y="861060"/>
                </a:lnTo>
                <a:lnTo>
                  <a:pt x="889000" y="861060"/>
                </a:lnTo>
                <a:lnTo>
                  <a:pt x="889000" y="858520"/>
                </a:lnTo>
                <a:close/>
              </a:path>
              <a:path w="889000" h="930910">
                <a:moveTo>
                  <a:pt x="889000" y="855980"/>
                </a:moveTo>
                <a:lnTo>
                  <a:pt x="885190" y="855980"/>
                </a:lnTo>
                <a:lnTo>
                  <a:pt x="885190" y="857250"/>
                </a:lnTo>
                <a:lnTo>
                  <a:pt x="889000" y="857250"/>
                </a:lnTo>
                <a:lnTo>
                  <a:pt x="889000" y="855980"/>
                </a:lnTo>
                <a:close/>
              </a:path>
              <a:path w="889000" h="930910">
                <a:moveTo>
                  <a:pt x="889000" y="852170"/>
                </a:moveTo>
                <a:lnTo>
                  <a:pt x="885190" y="852170"/>
                </a:lnTo>
                <a:lnTo>
                  <a:pt x="885190" y="854710"/>
                </a:lnTo>
                <a:lnTo>
                  <a:pt x="889000" y="854710"/>
                </a:lnTo>
                <a:lnTo>
                  <a:pt x="889000" y="852170"/>
                </a:lnTo>
                <a:close/>
              </a:path>
              <a:path w="889000" h="930910">
                <a:moveTo>
                  <a:pt x="889000" y="849630"/>
                </a:moveTo>
                <a:lnTo>
                  <a:pt x="885190" y="849630"/>
                </a:lnTo>
                <a:lnTo>
                  <a:pt x="885190" y="850900"/>
                </a:lnTo>
                <a:lnTo>
                  <a:pt x="889000" y="850900"/>
                </a:lnTo>
                <a:lnTo>
                  <a:pt x="889000" y="849630"/>
                </a:lnTo>
                <a:close/>
              </a:path>
              <a:path w="889000" h="930910">
                <a:moveTo>
                  <a:pt x="889000" y="845820"/>
                </a:moveTo>
                <a:lnTo>
                  <a:pt x="885190" y="845820"/>
                </a:lnTo>
                <a:lnTo>
                  <a:pt x="885190" y="848360"/>
                </a:lnTo>
                <a:lnTo>
                  <a:pt x="889000" y="848360"/>
                </a:lnTo>
                <a:lnTo>
                  <a:pt x="889000" y="845820"/>
                </a:lnTo>
                <a:close/>
              </a:path>
              <a:path w="889000" h="930910">
                <a:moveTo>
                  <a:pt x="889000" y="843280"/>
                </a:moveTo>
                <a:lnTo>
                  <a:pt x="885190" y="843280"/>
                </a:lnTo>
                <a:lnTo>
                  <a:pt x="885190" y="844550"/>
                </a:lnTo>
                <a:lnTo>
                  <a:pt x="889000" y="844550"/>
                </a:lnTo>
                <a:lnTo>
                  <a:pt x="889000" y="843280"/>
                </a:lnTo>
                <a:close/>
              </a:path>
              <a:path w="889000" h="930910">
                <a:moveTo>
                  <a:pt x="889000" y="839470"/>
                </a:moveTo>
                <a:lnTo>
                  <a:pt x="885190" y="839470"/>
                </a:lnTo>
                <a:lnTo>
                  <a:pt x="885190" y="842010"/>
                </a:lnTo>
                <a:lnTo>
                  <a:pt x="889000" y="842010"/>
                </a:lnTo>
                <a:lnTo>
                  <a:pt x="889000" y="839470"/>
                </a:lnTo>
                <a:close/>
              </a:path>
              <a:path w="889000" h="930910">
                <a:moveTo>
                  <a:pt x="889000" y="836930"/>
                </a:moveTo>
                <a:lnTo>
                  <a:pt x="885190" y="836930"/>
                </a:lnTo>
                <a:lnTo>
                  <a:pt x="885190" y="838200"/>
                </a:lnTo>
                <a:lnTo>
                  <a:pt x="889000" y="838200"/>
                </a:lnTo>
                <a:lnTo>
                  <a:pt x="889000" y="836930"/>
                </a:lnTo>
                <a:close/>
              </a:path>
              <a:path w="889000" h="930910">
                <a:moveTo>
                  <a:pt x="889000" y="833120"/>
                </a:moveTo>
                <a:lnTo>
                  <a:pt x="885190" y="833120"/>
                </a:lnTo>
                <a:lnTo>
                  <a:pt x="885190" y="835660"/>
                </a:lnTo>
                <a:lnTo>
                  <a:pt x="889000" y="835660"/>
                </a:lnTo>
                <a:lnTo>
                  <a:pt x="889000" y="833120"/>
                </a:lnTo>
                <a:close/>
              </a:path>
              <a:path w="889000" h="930910">
                <a:moveTo>
                  <a:pt x="889000" y="830580"/>
                </a:moveTo>
                <a:lnTo>
                  <a:pt x="885190" y="830580"/>
                </a:lnTo>
                <a:lnTo>
                  <a:pt x="885190" y="831850"/>
                </a:lnTo>
                <a:lnTo>
                  <a:pt x="889000" y="831850"/>
                </a:lnTo>
                <a:lnTo>
                  <a:pt x="889000" y="830580"/>
                </a:lnTo>
                <a:close/>
              </a:path>
              <a:path w="889000" h="930910">
                <a:moveTo>
                  <a:pt x="889000" y="826770"/>
                </a:moveTo>
                <a:lnTo>
                  <a:pt x="885190" y="826770"/>
                </a:lnTo>
                <a:lnTo>
                  <a:pt x="885190" y="829310"/>
                </a:lnTo>
                <a:lnTo>
                  <a:pt x="889000" y="829310"/>
                </a:lnTo>
                <a:lnTo>
                  <a:pt x="889000" y="826770"/>
                </a:lnTo>
                <a:close/>
              </a:path>
              <a:path w="889000" h="930910">
                <a:moveTo>
                  <a:pt x="889000" y="824230"/>
                </a:moveTo>
                <a:lnTo>
                  <a:pt x="885190" y="824230"/>
                </a:lnTo>
                <a:lnTo>
                  <a:pt x="885190" y="825500"/>
                </a:lnTo>
                <a:lnTo>
                  <a:pt x="889000" y="825500"/>
                </a:lnTo>
                <a:lnTo>
                  <a:pt x="889000" y="824230"/>
                </a:lnTo>
                <a:close/>
              </a:path>
              <a:path w="889000" h="930910">
                <a:moveTo>
                  <a:pt x="889000" y="820420"/>
                </a:moveTo>
                <a:lnTo>
                  <a:pt x="885190" y="820420"/>
                </a:lnTo>
                <a:lnTo>
                  <a:pt x="885190" y="822960"/>
                </a:lnTo>
                <a:lnTo>
                  <a:pt x="889000" y="822960"/>
                </a:lnTo>
                <a:lnTo>
                  <a:pt x="889000" y="820420"/>
                </a:lnTo>
                <a:close/>
              </a:path>
              <a:path w="889000" h="930910">
                <a:moveTo>
                  <a:pt x="889000" y="817880"/>
                </a:moveTo>
                <a:lnTo>
                  <a:pt x="885190" y="817880"/>
                </a:lnTo>
                <a:lnTo>
                  <a:pt x="885190" y="819150"/>
                </a:lnTo>
                <a:lnTo>
                  <a:pt x="889000" y="819150"/>
                </a:lnTo>
                <a:lnTo>
                  <a:pt x="889000" y="817880"/>
                </a:lnTo>
                <a:close/>
              </a:path>
              <a:path w="889000" h="930910">
                <a:moveTo>
                  <a:pt x="889000" y="814070"/>
                </a:moveTo>
                <a:lnTo>
                  <a:pt x="885190" y="814070"/>
                </a:lnTo>
                <a:lnTo>
                  <a:pt x="885190" y="816610"/>
                </a:lnTo>
                <a:lnTo>
                  <a:pt x="889000" y="816610"/>
                </a:lnTo>
                <a:lnTo>
                  <a:pt x="889000" y="814070"/>
                </a:lnTo>
                <a:close/>
              </a:path>
              <a:path w="889000" h="930910">
                <a:moveTo>
                  <a:pt x="889000" y="811530"/>
                </a:moveTo>
                <a:lnTo>
                  <a:pt x="885190" y="811530"/>
                </a:lnTo>
                <a:lnTo>
                  <a:pt x="885190" y="812800"/>
                </a:lnTo>
                <a:lnTo>
                  <a:pt x="889000" y="812800"/>
                </a:lnTo>
                <a:lnTo>
                  <a:pt x="889000" y="811530"/>
                </a:lnTo>
                <a:close/>
              </a:path>
              <a:path w="889000" h="930910">
                <a:moveTo>
                  <a:pt x="889000" y="807720"/>
                </a:moveTo>
                <a:lnTo>
                  <a:pt x="885190" y="807720"/>
                </a:lnTo>
                <a:lnTo>
                  <a:pt x="885190" y="810260"/>
                </a:lnTo>
                <a:lnTo>
                  <a:pt x="889000" y="810260"/>
                </a:lnTo>
                <a:lnTo>
                  <a:pt x="889000" y="807720"/>
                </a:lnTo>
                <a:close/>
              </a:path>
              <a:path w="889000" h="930910">
                <a:moveTo>
                  <a:pt x="889000" y="805180"/>
                </a:moveTo>
                <a:lnTo>
                  <a:pt x="885190" y="805180"/>
                </a:lnTo>
                <a:lnTo>
                  <a:pt x="885190" y="806450"/>
                </a:lnTo>
                <a:lnTo>
                  <a:pt x="889000" y="806450"/>
                </a:lnTo>
                <a:lnTo>
                  <a:pt x="889000" y="805180"/>
                </a:lnTo>
                <a:close/>
              </a:path>
              <a:path w="889000" h="930910">
                <a:moveTo>
                  <a:pt x="889000" y="801370"/>
                </a:moveTo>
                <a:lnTo>
                  <a:pt x="885190" y="801370"/>
                </a:lnTo>
                <a:lnTo>
                  <a:pt x="885190" y="803910"/>
                </a:lnTo>
                <a:lnTo>
                  <a:pt x="889000" y="803910"/>
                </a:lnTo>
                <a:lnTo>
                  <a:pt x="889000" y="801370"/>
                </a:lnTo>
                <a:close/>
              </a:path>
              <a:path w="889000" h="930910">
                <a:moveTo>
                  <a:pt x="889000" y="798830"/>
                </a:moveTo>
                <a:lnTo>
                  <a:pt x="885190" y="798830"/>
                </a:lnTo>
                <a:lnTo>
                  <a:pt x="885190" y="800100"/>
                </a:lnTo>
                <a:lnTo>
                  <a:pt x="889000" y="800100"/>
                </a:lnTo>
                <a:lnTo>
                  <a:pt x="889000" y="798830"/>
                </a:lnTo>
                <a:close/>
              </a:path>
              <a:path w="889000" h="930910">
                <a:moveTo>
                  <a:pt x="889000" y="795020"/>
                </a:moveTo>
                <a:lnTo>
                  <a:pt x="885190" y="795020"/>
                </a:lnTo>
                <a:lnTo>
                  <a:pt x="885190" y="797560"/>
                </a:lnTo>
                <a:lnTo>
                  <a:pt x="889000" y="797560"/>
                </a:lnTo>
                <a:lnTo>
                  <a:pt x="889000" y="795020"/>
                </a:lnTo>
                <a:close/>
              </a:path>
              <a:path w="889000" h="930910">
                <a:moveTo>
                  <a:pt x="889000" y="792480"/>
                </a:moveTo>
                <a:lnTo>
                  <a:pt x="885190" y="792480"/>
                </a:lnTo>
                <a:lnTo>
                  <a:pt x="885190" y="793750"/>
                </a:lnTo>
                <a:lnTo>
                  <a:pt x="889000" y="793750"/>
                </a:lnTo>
                <a:lnTo>
                  <a:pt x="889000" y="792480"/>
                </a:lnTo>
                <a:close/>
              </a:path>
              <a:path w="889000" h="930910">
                <a:moveTo>
                  <a:pt x="889000" y="788670"/>
                </a:moveTo>
                <a:lnTo>
                  <a:pt x="885190" y="788670"/>
                </a:lnTo>
                <a:lnTo>
                  <a:pt x="885190" y="791210"/>
                </a:lnTo>
                <a:lnTo>
                  <a:pt x="889000" y="791210"/>
                </a:lnTo>
                <a:lnTo>
                  <a:pt x="889000" y="788670"/>
                </a:lnTo>
                <a:close/>
              </a:path>
              <a:path w="889000" h="930910">
                <a:moveTo>
                  <a:pt x="889000" y="786130"/>
                </a:moveTo>
                <a:lnTo>
                  <a:pt x="885190" y="786130"/>
                </a:lnTo>
                <a:lnTo>
                  <a:pt x="885190" y="787400"/>
                </a:lnTo>
                <a:lnTo>
                  <a:pt x="889000" y="787400"/>
                </a:lnTo>
                <a:lnTo>
                  <a:pt x="889000" y="786130"/>
                </a:lnTo>
                <a:close/>
              </a:path>
              <a:path w="889000" h="930910">
                <a:moveTo>
                  <a:pt x="889000" y="782320"/>
                </a:moveTo>
                <a:lnTo>
                  <a:pt x="885190" y="782320"/>
                </a:lnTo>
                <a:lnTo>
                  <a:pt x="885190" y="784860"/>
                </a:lnTo>
                <a:lnTo>
                  <a:pt x="889000" y="784860"/>
                </a:lnTo>
                <a:lnTo>
                  <a:pt x="889000" y="782320"/>
                </a:lnTo>
                <a:close/>
              </a:path>
              <a:path w="889000" h="930910">
                <a:moveTo>
                  <a:pt x="889000" y="779780"/>
                </a:moveTo>
                <a:lnTo>
                  <a:pt x="885190" y="779780"/>
                </a:lnTo>
                <a:lnTo>
                  <a:pt x="885190" y="781050"/>
                </a:lnTo>
                <a:lnTo>
                  <a:pt x="889000" y="781050"/>
                </a:lnTo>
                <a:lnTo>
                  <a:pt x="889000" y="779780"/>
                </a:lnTo>
                <a:close/>
              </a:path>
              <a:path w="889000" h="930910">
                <a:moveTo>
                  <a:pt x="889000" y="775970"/>
                </a:moveTo>
                <a:lnTo>
                  <a:pt x="885190" y="775970"/>
                </a:lnTo>
                <a:lnTo>
                  <a:pt x="885190" y="778510"/>
                </a:lnTo>
                <a:lnTo>
                  <a:pt x="889000" y="778510"/>
                </a:lnTo>
                <a:lnTo>
                  <a:pt x="889000" y="775970"/>
                </a:lnTo>
                <a:close/>
              </a:path>
              <a:path w="889000" h="930910">
                <a:moveTo>
                  <a:pt x="889000" y="773430"/>
                </a:moveTo>
                <a:lnTo>
                  <a:pt x="885190" y="773430"/>
                </a:lnTo>
                <a:lnTo>
                  <a:pt x="885190" y="774700"/>
                </a:lnTo>
                <a:lnTo>
                  <a:pt x="889000" y="774700"/>
                </a:lnTo>
                <a:lnTo>
                  <a:pt x="889000" y="773430"/>
                </a:lnTo>
                <a:close/>
              </a:path>
              <a:path w="889000" h="930910">
                <a:moveTo>
                  <a:pt x="889000" y="769620"/>
                </a:moveTo>
                <a:lnTo>
                  <a:pt x="885190" y="769620"/>
                </a:lnTo>
                <a:lnTo>
                  <a:pt x="885190" y="772160"/>
                </a:lnTo>
                <a:lnTo>
                  <a:pt x="889000" y="772160"/>
                </a:lnTo>
                <a:lnTo>
                  <a:pt x="889000" y="769620"/>
                </a:lnTo>
                <a:close/>
              </a:path>
              <a:path w="889000" h="930910">
                <a:moveTo>
                  <a:pt x="889000" y="767080"/>
                </a:moveTo>
                <a:lnTo>
                  <a:pt x="885190" y="767080"/>
                </a:lnTo>
                <a:lnTo>
                  <a:pt x="885190" y="768350"/>
                </a:lnTo>
                <a:lnTo>
                  <a:pt x="889000" y="768350"/>
                </a:lnTo>
                <a:lnTo>
                  <a:pt x="889000" y="767080"/>
                </a:lnTo>
                <a:close/>
              </a:path>
              <a:path w="889000" h="930910">
                <a:moveTo>
                  <a:pt x="889000" y="763270"/>
                </a:moveTo>
                <a:lnTo>
                  <a:pt x="885190" y="763270"/>
                </a:lnTo>
                <a:lnTo>
                  <a:pt x="885190" y="765810"/>
                </a:lnTo>
                <a:lnTo>
                  <a:pt x="889000" y="765810"/>
                </a:lnTo>
                <a:lnTo>
                  <a:pt x="889000" y="763270"/>
                </a:lnTo>
                <a:close/>
              </a:path>
              <a:path w="889000" h="930910">
                <a:moveTo>
                  <a:pt x="889000" y="760730"/>
                </a:moveTo>
                <a:lnTo>
                  <a:pt x="885190" y="760730"/>
                </a:lnTo>
                <a:lnTo>
                  <a:pt x="885190" y="762000"/>
                </a:lnTo>
                <a:lnTo>
                  <a:pt x="889000" y="762000"/>
                </a:lnTo>
                <a:lnTo>
                  <a:pt x="889000" y="760730"/>
                </a:lnTo>
                <a:close/>
              </a:path>
              <a:path w="889000" h="930910">
                <a:moveTo>
                  <a:pt x="889000" y="756920"/>
                </a:moveTo>
                <a:lnTo>
                  <a:pt x="885190" y="756920"/>
                </a:lnTo>
                <a:lnTo>
                  <a:pt x="885190" y="759460"/>
                </a:lnTo>
                <a:lnTo>
                  <a:pt x="889000" y="759460"/>
                </a:lnTo>
                <a:lnTo>
                  <a:pt x="889000" y="756920"/>
                </a:lnTo>
                <a:close/>
              </a:path>
              <a:path w="889000" h="930910">
                <a:moveTo>
                  <a:pt x="889000" y="754380"/>
                </a:moveTo>
                <a:lnTo>
                  <a:pt x="885190" y="754380"/>
                </a:lnTo>
                <a:lnTo>
                  <a:pt x="885190" y="755650"/>
                </a:lnTo>
                <a:lnTo>
                  <a:pt x="889000" y="755650"/>
                </a:lnTo>
                <a:lnTo>
                  <a:pt x="889000" y="754380"/>
                </a:lnTo>
                <a:close/>
              </a:path>
              <a:path w="889000" h="930910">
                <a:moveTo>
                  <a:pt x="889000" y="750570"/>
                </a:moveTo>
                <a:lnTo>
                  <a:pt x="885190" y="750570"/>
                </a:lnTo>
                <a:lnTo>
                  <a:pt x="885190" y="753110"/>
                </a:lnTo>
                <a:lnTo>
                  <a:pt x="889000" y="753110"/>
                </a:lnTo>
                <a:lnTo>
                  <a:pt x="889000" y="750570"/>
                </a:lnTo>
                <a:close/>
              </a:path>
              <a:path w="889000" h="930910">
                <a:moveTo>
                  <a:pt x="889000" y="748030"/>
                </a:moveTo>
                <a:lnTo>
                  <a:pt x="885190" y="748030"/>
                </a:lnTo>
                <a:lnTo>
                  <a:pt x="885190" y="749300"/>
                </a:lnTo>
                <a:lnTo>
                  <a:pt x="889000" y="749300"/>
                </a:lnTo>
                <a:lnTo>
                  <a:pt x="889000" y="748030"/>
                </a:lnTo>
                <a:close/>
              </a:path>
              <a:path w="889000" h="930910">
                <a:moveTo>
                  <a:pt x="889000" y="744220"/>
                </a:moveTo>
                <a:lnTo>
                  <a:pt x="885190" y="744220"/>
                </a:lnTo>
                <a:lnTo>
                  <a:pt x="885190" y="746760"/>
                </a:lnTo>
                <a:lnTo>
                  <a:pt x="889000" y="746760"/>
                </a:lnTo>
                <a:lnTo>
                  <a:pt x="889000" y="744220"/>
                </a:lnTo>
                <a:close/>
              </a:path>
              <a:path w="889000" h="930910">
                <a:moveTo>
                  <a:pt x="889000" y="741680"/>
                </a:moveTo>
                <a:lnTo>
                  <a:pt x="885190" y="741680"/>
                </a:lnTo>
                <a:lnTo>
                  <a:pt x="885190" y="742950"/>
                </a:lnTo>
                <a:lnTo>
                  <a:pt x="889000" y="742950"/>
                </a:lnTo>
                <a:lnTo>
                  <a:pt x="889000" y="741680"/>
                </a:lnTo>
                <a:close/>
              </a:path>
              <a:path w="889000" h="930910">
                <a:moveTo>
                  <a:pt x="889000" y="737870"/>
                </a:moveTo>
                <a:lnTo>
                  <a:pt x="885190" y="737870"/>
                </a:lnTo>
                <a:lnTo>
                  <a:pt x="885190" y="740410"/>
                </a:lnTo>
                <a:lnTo>
                  <a:pt x="889000" y="740410"/>
                </a:lnTo>
                <a:lnTo>
                  <a:pt x="889000" y="737870"/>
                </a:lnTo>
                <a:close/>
              </a:path>
              <a:path w="889000" h="930910">
                <a:moveTo>
                  <a:pt x="3810" y="737870"/>
                </a:moveTo>
                <a:lnTo>
                  <a:pt x="2540" y="737870"/>
                </a:lnTo>
                <a:lnTo>
                  <a:pt x="2540" y="739140"/>
                </a:lnTo>
                <a:lnTo>
                  <a:pt x="3810" y="739140"/>
                </a:lnTo>
                <a:lnTo>
                  <a:pt x="3810" y="737870"/>
                </a:lnTo>
                <a:close/>
              </a:path>
              <a:path w="889000" h="930910">
                <a:moveTo>
                  <a:pt x="3810" y="735330"/>
                </a:moveTo>
                <a:lnTo>
                  <a:pt x="1270" y="735330"/>
                </a:lnTo>
                <a:lnTo>
                  <a:pt x="1270" y="737870"/>
                </a:lnTo>
                <a:lnTo>
                  <a:pt x="2540" y="737870"/>
                </a:lnTo>
                <a:lnTo>
                  <a:pt x="2540" y="736600"/>
                </a:lnTo>
                <a:lnTo>
                  <a:pt x="3810" y="736600"/>
                </a:lnTo>
                <a:lnTo>
                  <a:pt x="3810" y="735330"/>
                </a:lnTo>
                <a:close/>
              </a:path>
              <a:path w="889000" h="930910">
                <a:moveTo>
                  <a:pt x="889000" y="735330"/>
                </a:moveTo>
                <a:lnTo>
                  <a:pt x="885190" y="735330"/>
                </a:lnTo>
                <a:lnTo>
                  <a:pt x="885190" y="736600"/>
                </a:lnTo>
                <a:lnTo>
                  <a:pt x="889000" y="736600"/>
                </a:lnTo>
                <a:lnTo>
                  <a:pt x="889000" y="735330"/>
                </a:lnTo>
                <a:close/>
              </a:path>
              <a:path w="889000" h="930910">
                <a:moveTo>
                  <a:pt x="3810" y="731520"/>
                </a:moveTo>
                <a:lnTo>
                  <a:pt x="0" y="731520"/>
                </a:lnTo>
                <a:lnTo>
                  <a:pt x="0" y="735330"/>
                </a:lnTo>
                <a:lnTo>
                  <a:pt x="1270" y="735330"/>
                </a:lnTo>
                <a:lnTo>
                  <a:pt x="1270" y="734060"/>
                </a:lnTo>
                <a:lnTo>
                  <a:pt x="3810" y="734060"/>
                </a:lnTo>
                <a:lnTo>
                  <a:pt x="3810" y="731520"/>
                </a:lnTo>
                <a:close/>
              </a:path>
              <a:path w="889000" h="930910">
                <a:moveTo>
                  <a:pt x="889000" y="731520"/>
                </a:moveTo>
                <a:lnTo>
                  <a:pt x="885190" y="731520"/>
                </a:lnTo>
                <a:lnTo>
                  <a:pt x="885190" y="734060"/>
                </a:lnTo>
                <a:lnTo>
                  <a:pt x="889000" y="734060"/>
                </a:lnTo>
                <a:lnTo>
                  <a:pt x="889000" y="731520"/>
                </a:lnTo>
                <a:close/>
              </a:path>
              <a:path w="889000" h="930910">
                <a:moveTo>
                  <a:pt x="3810" y="728980"/>
                </a:moveTo>
                <a:lnTo>
                  <a:pt x="0" y="728980"/>
                </a:lnTo>
                <a:lnTo>
                  <a:pt x="0" y="730250"/>
                </a:lnTo>
                <a:lnTo>
                  <a:pt x="3810" y="730250"/>
                </a:lnTo>
                <a:lnTo>
                  <a:pt x="3810" y="728980"/>
                </a:lnTo>
                <a:close/>
              </a:path>
              <a:path w="889000" h="930910">
                <a:moveTo>
                  <a:pt x="889000" y="728980"/>
                </a:moveTo>
                <a:lnTo>
                  <a:pt x="885190" y="728980"/>
                </a:lnTo>
                <a:lnTo>
                  <a:pt x="885190" y="730250"/>
                </a:lnTo>
                <a:lnTo>
                  <a:pt x="889000" y="730250"/>
                </a:lnTo>
                <a:lnTo>
                  <a:pt x="889000" y="728980"/>
                </a:lnTo>
                <a:close/>
              </a:path>
              <a:path w="889000" h="930910">
                <a:moveTo>
                  <a:pt x="3810" y="725170"/>
                </a:moveTo>
                <a:lnTo>
                  <a:pt x="0" y="725170"/>
                </a:lnTo>
                <a:lnTo>
                  <a:pt x="0" y="727710"/>
                </a:lnTo>
                <a:lnTo>
                  <a:pt x="3810" y="727710"/>
                </a:lnTo>
                <a:lnTo>
                  <a:pt x="3810" y="725170"/>
                </a:lnTo>
                <a:close/>
              </a:path>
              <a:path w="889000" h="930910">
                <a:moveTo>
                  <a:pt x="889000" y="725170"/>
                </a:moveTo>
                <a:lnTo>
                  <a:pt x="885190" y="725170"/>
                </a:lnTo>
                <a:lnTo>
                  <a:pt x="885190" y="727710"/>
                </a:lnTo>
                <a:lnTo>
                  <a:pt x="889000" y="727710"/>
                </a:lnTo>
                <a:lnTo>
                  <a:pt x="889000" y="725170"/>
                </a:lnTo>
                <a:close/>
              </a:path>
              <a:path w="889000" h="930910">
                <a:moveTo>
                  <a:pt x="3810" y="722630"/>
                </a:moveTo>
                <a:lnTo>
                  <a:pt x="0" y="722630"/>
                </a:lnTo>
                <a:lnTo>
                  <a:pt x="0" y="723900"/>
                </a:lnTo>
                <a:lnTo>
                  <a:pt x="3810" y="723900"/>
                </a:lnTo>
                <a:lnTo>
                  <a:pt x="3810" y="722630"/>
                </a:lnTo>
                <a:close/>
              </a:path>
              <a:path w="889000" h="930910">
                <a:moveTo>
                  <a:pt x="889000" y="722630"/>
                </a:moveTo>
                <a:lnTo>
                  <a:pt x="885190" y="722630"/>
                </a:lnTo>
                <a:lnTo>
                  <a:pt x="885190" y="723900"/>
                </a:lnTo>
                <a:lnTo>
                  <a:pt x="889000" y="723900"/>
                </a:lnTo>
                <a:lnTo>
                  <a:pt x="889000" y="722630"/>
                </a:lnTo>
                <a:close/>
              </a:path>
              <a:path w="889000" h="930910">
                <a:moveTo>
                  <a:pt x="3810" y="718820"/>
                </a:moveTo>
                <a:lnTo>
                  <a:pt x="0" y="718820"/>
                </a:lnTo>
                <a:lnTo>
                  <a:pt x="0" y="721360"/>
                </a:lnTo>
                <a:lnTo>
                  <a:pt x="3810" y="721360"/>
                </a:lnTo>
                <a:lnTo>
                  <a:pt x="3810" y="718820"/>
                </a:lnTo>
                <a:close/>
              </a:path>
              <a:path w="889000" h="930910">
                <a:moveTo>
                  <a:pt x="889000" y="718820"/>
                </a:moveTo>
                <a:lnTo>
                  <a:pt x="885190" y="718820"/>
                </a:lnTo>
                <a:lnTo>
                  <a:pt x="885190" y="721360"/>
                </a:lnTo>
                <a:lnTo>
                  <a:pt x="889000" y="721360"/>
                </a:lnTo>
                <a:lnTo>
                  <a:pt x="889000" y="718820"/>
                </a:lnTo>
                <a:close/>
              </a:path>
              <a:path w="889000" h="930910">
                <a:moveTo>
                  <a:pt x="3810" y="716280"/>
                </a:moveTo>
                <a:lnTo>
                  <a:pt x="0" y="716280"/>
                </a:lnTo>
                <a:lnTo>
                  <a:pt x="0" y="717550"/>
                </a:lnTo>
                <a:lnTo>
                  <a:pt x="3810" y="717550"/>
                </a:lnTo>
                <a:lnTo>
                  <a:pt x="3810" y="716280"/>
                </a:lnTo>
                <a:close/>
              </a:path>
              <a:path w="889000" h="930910">
                <a:moveTo>
                  <a:pt x="889000" y="716280"/>
                </a:moveTo>
                <a:lnTo>
                  <a:pt x="885190" y="716280"/>
                </a:lnTo>
                <a:lnTo>
                  <a:pt x="885190" y="717550"/>
                </a:lnTo>
                <a:lnTo>
                  <a:pt x="889000" y="717550"/>
                </a:lnTo>
                <a:lnTo>
                  <a:pt x="889000" y="716280"/>
                </a:lnTo>
                <a:close/>
              </a:path>
              <a:path w="889000" h="930910">
                <a:moveTo>
                  <a:pt x="3810" y="712470"/>
                </a:moveTo>
                <a:lnTo>
                  <a:pt x="0" y="712470"/>
                </a:lnTo>
                <a:lnTo>
                  <a:pt x="0" y="715010"/>
                </a:lnTo>
                <a:lnTo>
                  <a:pt x="3810" y="715010"/>
                </a:lnTo>
                <a:lnTo>
                  <a:pt x="3810" y="712470"/>
                </a:lnTo>
                <a:close/>
              </a:path>
              <a:path w="889000" h="930910">
                <a:moveTo>
                  <a:pt x="889000" y="712470"/>
                </a:moveTo>
                <a:lnTo>
                  <a:pt x="885190" y="712470"/>
                </a:lnTo>
                <a:lnTo>
                  <a:pt x="885190" y="715010"/>
                </a:lnTo>
                <a:lnTo>
                  <a:pt x="889000" y="715010"/>
                </a:lnTo>
                <a:lnTo>
                  <a:pt x="889000" y="712470"/>
                </a:lnTo>
                <a:close/>
              </a:path>
              <a:path w="889000" h="930910">
                <a:moveTo>
                  <a:pt x="3810" y="709930"/>
                </a:moveTo>
                <a:lnTo>
                  <a:pt x="0" y="709930"/>
                </a:lnTo>
                <a:lnTo>
                  <a:pt x="0" y="711200"/>
                </a:lnTo>
                <a:lnTo>
                  <a:pt x="3810" y="711200"/>
                </a:lnTo>
                <a:lnTo>
                  <a:pt x="3810" y="709930"/>
                </a:lnTo>
                <a:close/>
              </a:path>
              <a:path w="889000" h="930910">
                <a:moveTo>
                  <a:pt x="889000" y="709930"/>
                </a:moveTo>
                <a:lnTo>
                  <a:pt x="885190" y="709930"/>
                </a:lnTo>
                <a:lnTo>
                  <a:pt x="885190" y="711200"/>
                </a:lnTo>
                <a:lnTo>
                  <a:pt x="889000" y="711200"/>
                </a:lnTo>
                <a:lnTo>
                  <a:pt x="889000" y="709930"/>
                </a:lnTo>
                <a:close/>
              </a:path>
              <a:path w="889000" h="930910">
                <a:moveTo>
                  <a:pt x="3810" y="706120"/>
                </a:moveTo>
                <a:lnTo>
                  <a:pt x="0" y="706120"/>
                </a:lnTo>
                <a:lnTo>
                  <a:pt x="0" y="708660"/>
                </a:lnTo>
                <a:lnTo>
                  <a:pt x="3810" y="708660"/>
                </a:lnTo>
                <a:lnTo>
                  <a:pt x="3810" y="706120"/>
                </a:lnTo>
                <a:close/>
              </a:path>
              <a:path w="889000" h="930910">
                <a:moveTo>
                  <a:pt x="889000" y="706120"/>
                </a:moveTo>
                <a:lnTo>
                  <a:pt x="885190" y="706120"/>
                </a:lnTo>
                <a:lnTo>
                  <a:pt x="885190" y="708660"/>
                </a:lnTo>
                <a:lnTo>
                  <a:pt x="889000" y="708660"/>
                </a:lnTo>
                <a:lnTo>
                  <a:pt x="889000" y="706120"/>
                </a:lnTo>
                <a:close/>
              </a:path>
              <a:path w="889000" h="930910">
                <a:moveTo>
                  <a:pt x="3810" y="703580"/>
                </a:moveTo>
                <a:lnTo>
                  <a:pt x="0" y="703580"/>
                </a:lnTo>
                <a:lnTo>
                  <a:pt x="0" y="704850"/>
                </a:lnTo>
                <a:lnTo>
                  <a:pt x="3810" y="704850"/>
                </a:lnTo>
                <a:lnTo>
                  <a:pt x="3810" y="703580"/>
                </a:lnTo>
                <a:close/>
              </a:path>
              <a:path w="889000" h="930910">
                <a:moveTo>
                  <a:pt x="889000" y="703580"/>
                </a:moveTo>
                <a:lnTo>
                  <a:pt x="885190" y="703580"/>
                </a:lnTo>
                <a:lnTo>
                  <a:pt x="885190" y="704850"/>
                </a:lnTo>
                <a:lnTo>
                  <a:pt x="889000" y="704850"/>
                </a:lnTo>
                <a:lnTo>
                  <a:pt x="889000" y="703580"/>
                </a:lnTo>
                <a:close/>
              </a:path>
              <a:path w="889000" h="930910">
                <a:moveTo>
                  <a:pt x="3810" y="699770"/>
                </a:moveTo>
                <a:lnTo>
                  <a:pt x="0" y="699770"/>
                </a:lnTo>
                <a:lnTo>
                  <a:pt x="0" y="702310"/>
                </a:lnTo>
                <a:lnTo>
                  <a:pt x="3810" y="702310"/>
                </a:lnTo>
                <a:lnTo>
                  <a:pt x="3810" y="699770"/>
                </a:lnTo>
                <a:close/>
              </a:path>
              <a:path w="889000" h="930910">
                <a:moveTo>
                  <a:pt x="887729" y="699770"/>
                </a:moveTo>
                <a:lnTo>
                  <a:pt x="885190" y="699770"/>
                </a:lnTo>
                <a:lnTo>
                  <a:pt x="885190" y="702310"/>
                </a:lnTo>
                <a:lnTo>
                  <a:pt x="889000" y="702310"/>
                </a:lnTo>
                <a:lnTo>
                  <a:pt x="889000" y="701040"/>
                </a:lnTo>
                <a:lnTo>
                  <a:pt x="887729" y="701040"/>
                </a:lnTo>
                <a:lnTo>
                  <a:pt x="887729" y="699770"/>
                </a:lnTo>
                <a:close/>
              </a:path>
              <a:path w="889000" h="930910">
                <a:moveTo>
                  <a:pt x="3810" y="697230"/>
                </a:moveTo>
                <a:lnTo>
                  <a:pt x="0" y="69723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697230"/>
                </a:lnTo>
                <a:close/>
              </a:path>
              <a:path w="889000" h="930910">
                <a:moveTo>
                  <a:pt x="3810" y="693420"/>
                </a:moveTo>
                <a:lnTo>
                  <a:pt x="0" y="693420"/>
                </a:lnTo>
                <a:lnTo>
                  <a:pt x="0" y="695960"/>
                </a:lnTo>
                <a:lnTo>
                  <a:pt x="3810" y="695960"/>
                </a:lnTo>
                <a:lnTo>
                  <a:pt x="3810" y="693420"/>
                </a:lnTo>
                <a:close/>
              </a:path>
              <a:path w="889000" h="930910">
                <a:moveTo>
                  <a:pt x="3810" y="690880"/>
                </a:moveTo>
                <a:lnTo>
                  <a:pt x="0" y="690880"/>
                </a:lnTo>
                <a:lnTo>
                  <a:pt x="0" y="692150"/>
                </a:lnTo>
                <a:lnTo>
                  <a:pt x="3810" y="692150"/>
                </a:lnTo>
                <a:lnTo>
                  <a:pt x="3810" y="690880"/>
                </a:lnTo>
                <a:close/>
              </a:path>
              <a:path w="889000" h="930910">
                <a:moveTo>
                  <a:pt x="3810" y="687070"/>
                </a:moveTo>
                <a:lnTo>
                  <a:pt x="0" y="687070"/>
                </a:lnTo>
                <a:lnTo>
                  <a:pt x="0" y="689610"/>
                </a:lnTo>
                <a:lnTo>
                  <a:pt x="3810" y="689610"/>
                </a:lnTo>
                <a:lnTo>
                  <a:pt x="3810" y="687070"/>
                </a:lnTo>
                <a:close/>
              </a:path>
              <a:path w="889000" h="930910">
                <a:moveTo>
                  <a:pt x="3810" y="684530"/>
                </a:moveTo>
                <a:lnTo>
                  <a:pt x="0" y="684530"/>
                </a:lnTo>
                <a:lnTo>
                  <a:pt x="0" y="685800"/>
                </a:lnTo>
                <a:lnTo>
                  <a:pt x="3810" y="685800"/>
                </a:lnTo>
                <a:lnTo>
                  <a:pt x="3810" y="684530"/>
                </a:lnTo>
                <a:close/>
              </a:path>
              <a:path w="889000" h="930910">
                <a:moveTo>
                  <a:pt x="3810" y="680720"/>
                </a:moveTo>
                <a:lnTo>
                  <a:pt x="0" y="680720"/>
                </a:lnTo>
                <a:lnTo>
                  <a:pt x="0" y="683260"/>
                </a:lnTo>
                <a:lnTo>
                  <a:pt x="3810" y="683260"/>
                </a:lnTo>
                <a:lnTo>
                  <a:pt x="3810" y="680720"/>
                </a:lnTo>
                <a:close/>
              </a:path>
              <a:path w="889000" h="930910">
                <a:moveTo>
                  <a:pt x="3810" y="678180"/>
                </a:moveTo>
                <a:lnTo>
                  <a:pt x="0" y="678180"/>
                </a:lnTo>
                <a:lnTo>
                  <a:pt x="0" y="679450"/>
                </a:lnTo>
                <a:lnTo>
                  <a:pt x="3810" y="679450"/>
                </a:lnTo>
                <a:lnTo>
                  <a:pt x="3810" y="678180"/>
                </a:lnTo>
                <a:close/>
              </a:path>
              <a:path w="889000" h="930910">
                <a:moveTo>
                  <a:pt x="3810" y="674370"/>
                </a:moveTo>
                <a:lnTo>
                  <a:pt x="0" y="674370"/>
                </a:lnTo>
                <a:lnTo>
                  <a:pt x="0" y="676910"/>
                </a:lnTo>
                <a:lnTo>
                  <a:pt x="3810" y="676910"/>
                </a:lnTo>
                <a:lnTo>
                  <a:pt x="3810" y="674370"/>
                </a:lnTo>
                <a:close/>
              </a:path>
              <a:path w="889000" h="930910">
                <a:moveTo>
                  <a:pt x="3810" y="671830"/>
                </a:moveTo>
                <a:lnTo>
                  <a:pt x="0" y="671830"/>
                </a:lnTo>
                <a:lnTo>
                  <a:pt x="0" y="673100"/>
                </a:lnTo>
                <a:lnTo>
                  <a:pt x="3810" y="673100"/>
                </a:lnTo>
                <a:lnTo>
                  <a:pt x="3810" y="671830"/>
                </a:lnTo>
                <a:close/>
              </a:path>
              <a:path w="889000" h="930910">
                <a:moveTo>
                  <a:pt x="3810" y="668020"/>
                </a:moveTo>
                <a:lnTo>
                  <a:pt x="0" y="668020"/>
                </a:lnTo>
                <a:lnTo>
                  <a:pt x="0" y="670560"/>
                </a:lnTo>
                <a:lnTo>
                  <a:pt x="3810" y="670560"/>
                </a:lnTo>
                <a:lnTo>
                  <a:pt x="3810" y="668020"/>
                </a:lnTo>
                <a:close/>
              </a:path>
              <a:path w="889000" h="930910">
                <a:moveTo>
                  <a:pt x="3810" y="665480"/>
                </a:moveTo>
                <a:lnTo>
                  <a:pt x="0" y="665480"/>
                </a:lnTo>
                <a:lnTo>
                  <a:pt x="0" y="666750"/>
                </a:lnTo>
                <a:lnTo>
                  <a:pt x="3810" y="666750"/>
                </a:lnTo>
                <a:lnTo>
                  <a:pt x="3810" y="665480"/>
                </a:lnTo>
                <a:close/>
              </a:path>
              <a:path w="889000" h="930910">
                <a:moveTo>
                  <a:pt x="3810" y="661670"/>
                </a:moveTo>
                <a:lnTo>
                  <a:pt x="0" y="661670"/>
                </a:lnTo>
                <a:lnTo>
                  <a:pt x="0" y="664210"/>
                </a:lnTo>
                <a:lnTo>
                  <a:pt x="3810" y="664210"/>
                </a:lnTo>
                <a:lnTo>
                  <a:pt x="3810" y="661670"/>
                </a:lnTo>
                <a:close/>
              </a:path>
              <a:path w="889000" h="930910">
                <a:moveTo>
                  <a:pt x="3810" y="659130"/>
                </a:moveTo>
                <a:lnTo>
                  <a:pt x="0" y="659130"/>
                </a:lnTo>
                <a:lnTo>
                  <a:pt x="0" y="660400"/>
                </a:lnTo>
                <a:lnTo>
                  <a:pt x="3810" y="660400"/>
                </a:lnTo>
                <a:lnTo>
                  <a:pt x="3810" y="659130"/>
                </a:lnTo>
                <a:close/>
              </a:path>
              <a:path w="889000" h="930910">
                <a:moveTo>
                  <a:pt x="3810" y="655320"/>
                </a:moveTo>
                <a:lnTo>
                  <a:pt x="0" y="655320"/>
                </a:lnTo>
                <a:lnTo>
                  <a:pt x="0" y="657860"/>
                </a:lnTo>
                <a:lnTo>
                  <a:pt x="3810" y="657860"/>
                </a:lnTo>
                <a:lnTo>
                  <a:pt x="3810" y="655320"/>
                </a:lnTo>
                <a:close/>
              </a:path>
              <a:path w="889000" h="930910">
                <a:moveTo>
                  <a:pt x="3810" y="652780"/>
                </a:moveTo>
                <a:lnTo>
                  <a:pt x="0" y="652780"/>
                </a:lnTo>
                <a:lnTo>
                  <a:pt x="0" y="654050"/>
                </a:lnTo>
                <a:lnTo>
                  <a:pt x="3810" y="654050"/>
                </a:lnTo>
                <a:lnTo>
                  <a:pt x="3810" y="652780"/>
                </a:lnTo>
                <a:close/>
              </a:path>
              <a:path w="889000" h="930910">
                <a:moveTo>
                  <a:pt x="3810" y="648970"/>
                </a:moveTo>
                <a:lnTo>
                  <a:pt x="0" y="648970"/>
                </a:lnTo>
                <a:lnTo>
                  <a:pt x="0" y="651510"/>
                </a:lnTo>
                <a:lnTo>
                  <a:pt x="3810" y="651510"/>
                </a:lnTo>
                <a:lnTo>
                  <a:pt x="3810" y="648970"/>
                </a:lnTo>
                <a:close/>
              </a:path>
              <a:path w="889000" h="930910">
                <a:moveTo>
                  <a:pt x="3810" y="646430"/>
                </a:moveTo>
                <a:lnTo>
                  <a:pt x="0" y="646430"/>
                </a:lnTo>
                <a:lnTo>
                  <a:pt x="0" y="647700"/>
                </a:lnTo>
                <a:lnTo>
                  <a:pt x="3810" y="647700"/>
                </a:lnTo>
                <a:lnTo>
                  <a:pt x="3810" y="646430"/>
                </a:lnTo>
                <a:close/>
              </a:path>
              <a:path w="889000" h="930910">
                <a:moveTo>
                  <a:pt x="3810" y="642620"/>
                </a:moveTo>
                <a:lnTo>
                  <a:pt x="0" y="642620"/>
                </a:lnTo>
                <a:lnTo>
                  <a:pt x="0" y="645160"/>
                </a:lnTo>
                <a:lnTo>
                  <a:pt x="3810" y="645160"/>
                </a:lnTo>
                <a:lnTo>
                  <a:pt x="3810" y="642620"/>
                </a:lnTo>
                <a:close/>
              </a:path>
              <a:path w="889000" h="930910">
                <a:moveTo>
                  <a:pt x="3810" y="640080"/>
                </a:moveTo>
                <a:lnTo>
                  <a:pt x="0" y="640080"/>
                </a:lnTo>
                <a:lnTo>
                  <a:pt x="0" y="641350"/>
                </a:lnTo>
                <a:lnTo>
                  <a:pt x="3810" y="641350"/>
                </a:lnTo>
                <a:lnTo>
                  <a:pt x="3810" y="640080"/>
                </a:lnTo>
                <a:close/>
              </a:path>
              <a:path w="889000" h="930910">
                <a:moveTo>
                  <a:pt x="3810" y="636270"/>
                </a:moveTo>
                <a:lnTo>
                  <a:pt x="0" y="636270"/>
                </a:lnTo>
                <a:lnTo>
                  <a:pt x="0" y="638810"/>
                </a:lnTo>
                <a:lnTo>
                  <a:pt x="3810" y="638810"/>
                </a:lnTo>
                <a:lnTo>
                  <a:pt x="3810" y="636270"/>
                </a:lnTo>
                <a:close/>
              </a:path>
              <a:path w="889000" h="930910">
                <a:moveTo>
                  <a:pt x="3810" y="633730"/>
                </a:moveTo>
                <a:lnTo>
                  <a:pt x="0" y="633730"/>
                </a:lnTo>
                <a:lnTo>
                  <a:pt x="0" y="635000"/>
                </a:lnTo>
                <a:lnTo>
                  <a:pt x="3810" y="635000"/>
                </a:lnTo>
                <a:lnTo>
                  <a:pt x="3810" y="633730"/>
                </a:lnTo>
                <a:close/>
              </a:path>
              <a:path w="889000" h="930910">
                <a:moveTo>
                  <a:pt x="3810" y="629920"/>
                </a:moveTo>
                <a:lnTo>
                  <a:pt x="0" y="629920"/>
                </a:lnTo>
                <a:lnTo>
                  <a:pt x="0" y="632460"/>
                </a:lnTo>
                <a:lnTo>
                  <a:pt x="3810" y="632460"/>
                </a:lnTo>
                <a:lnTo>
                  <a:pt x="3810" y="629920"/>
                </a:lnTo>
                <a:close/>
              </a:path>
              <a:path w="889000" h="930910">
                <a:moveTo>
                  <a:pt x="3810" y="627380"/>
                </a:moveTo>
                <a:lnTo>
                  <a:pt x="0" y="627380"/>
                </a:lnTo>
                <a:lnTo>
                  <a:pt x="0" y="628650"/>
                </a:lnTo>
                <a:lnTo>
                  <a:pt x="3810" y="628650"/>
                </a:lnTo>
                <a:lnTo>
                  <a:pt x="3810" y="627380"/>
                </a:lnTo>
                <a:close/>
              </a:path>
              <a:path w="889000" h="930910">
                <a:moveTo>
                  <a:pt x="3810" y="623570"/>
                </a:moveTo>
                <a:lnTo>
                  <a:pt x="0" y="623570"/>
                </a:lnTo>
                <a:lnTo>
                  <a:pt x="0" y="626110"/>
                </a:lnTo>
                <a:lnTo>
                  <a:pt x="3810" y="626110"/>
                </a:lnTo>
                <a:lnTo>
                  <a:pt x="3810" y="623570"/>
                </a:lnTo>
                <a:close/>
              </a:path>
              <a:path w="889000" h="930910">
                <a:moveTo>
                  <a:pt x="3810" y="621030"/>
                </a:moveTo>
                <a:lnTo>
                  <a:pt x="0" y="621030"/>
                </a:lnTo>
                <a:lnTo>
                  <a:pt x="0" y="622300"/>
                </a:lnTo>
                <a:lnTo>
                  <a:pt x="3810" y="622300"/>
                </a:lnTo>
                <a:lnTo>
                  <a:pt x="3810" y="621030"/>
                </a:lnTo>
                <a:close/>
              </a:path>
              <a:path w="889000" h="930910">
                <a:moveTo>
                  <a:pt x="3810" y="617220"/>
                </a:moveTo>
                <a:lnTo>
                  <a:pt x="0" y="617220"/>
                </a:lnTo>
                <a:lnTo>
                  <a:pt x="0" y="619760"/>
                </a:lnTo>
                <a:lnTo>
                  <a:pt x="3810" y="619760"/>
                </a:lnTo>
                <a:lnTo>
                  <a:pt x="3810" y="617220"/>
                </a:lnTo>
                <a:close/>
              </a:path>
              <a:path w="889000" h="930910">
                <a:moveTo>
                  <a:pt x="3810" y="614680"/>
                </a:moveTo>
                <a:lnTo>
                  <a:pt x="0" y="614680"/>
                </a:lnTo>
                <a:lnTo>
                  <a:pt x="0" y="615950"/>
                </a:lnTo>
                <a:lnTo>
                  <a:pt x="3810" y="615950"/>
                </a:lnTo>
                <a:lnTo>
                  <a:pt x="3810" y="614680"/>
                </a:lnTo>
                <a:close/>
              </a:path>
              <a:path w="889000" h="930910">
                <a:moveTo>
                  <a:pt x="3810" y="610870"/>
                </a:moveTo>
                <a:lnTo>
                  <a:pt x="0" y="610870"/>
                </a:lnTo>
                <a:lnTo>
                  <a:pt x="0" y="613410"/>
                </a:lnTo>
                <a:lnTo>
                  <a:pt x="3810" y="613410"/>
                </a:lnTo>
                <a:lnTo>
                  <a:pt x="3810" y="610870"/>
                </a:lnTo>
                <a:close/>
              </a:path>
              <a:path w="889000" h="930910">
                <a:moveTo>
                  <a:pt x="3810" y="608330"/>
                </a:moveTo>
                <a:lnTo>
                  <a:pt x="0" y="608330"/>
                </a:lnTo>
                <a:lnTo>
                  <a:pt x="0" y="609600"/>
                </a:lnTo>
                <a:lnTo>
                  <a:pt x="3810" y="609600"/>
                </a:lnTo>
                <a:lnTo>
                  <a:pt x="3810" y="608330"/>
                </a:lnTo>
                <a:close/>
              </a:path>
              <a:path w="889000" h="930910">
                <a:moveTo>
                  <a:pt x="3810" y="604520"/>
                </a:moveTo>
                <a:lnTo>
                  <a:pt x="0" y="604520"/>
                </a:lnTo>
                <a:lnTo>
                  <a:pt x="0" y="607060"/>
                </a:lnTo>
                <a:lnTo>
                  <a:pt x="3810" y="607060"/>
                </a:lnTo>
                <a:lnTo>
                  <a:pt x="3810" y="604520"/>
                </a:lnTo>
                <a:close/>
              </a:path>
              <a:path w="889000" h="930910">
                <a:moveTo>
                  <a:pt x="3810" y="601980"/>
                </a:moveTo>
                <a:lnTo>
                  <a:pt x="0" y="601980"/>
                </a:lnTo>
                <a:lnTo>
                  <a:pt x="0" y="603250"/>
                </a:lnTo>
                <a:lnTo>
                  <a:pt x="3810" y="603250"/>
                </a:lnTo>
                <a:lnTo>
                  <a:pt x="3810" y="601980"/>
                </a:lnTo>
                <a:close/>
              </a:path>
              <a:path w="889000" h="930910">
                <a:moveTo>
                  <a:pt x="3810" y="598170"/>
                </a:moveTo>
                <a:lnTo>
                  <a:pt x="0" y="598170"/>
                </a:lnTo>
                <a:lnTo>
                  <a:pt x="0" y="600710"/>
                </a:lnTo>
                <a:lnTo>
                  <a:pt x="3810" y="600710"/>
                </a:lnTo>
                <a:lnTo>
                  <a:pt x="3810" y="598170"/>
                </a:lnTo>
                <a:close/>
              </a:path>
              <a:path w="889000" h="930910">
                <a:moveTo>
                  <a:pt x="3810" y="595630"/>
                </a:moveTo>
                <a:lnTo>
                  <a:pt x="0" y="595630"/>
                </a:lnTo>
                <a:lnTo>
                  <a:pt x="0" y="596900"/>
                </a:lnTo>
                <a:lnTo>
                  <a:pt x="3810" y="596900"/>
                </a:lnTo>
                <a:lnTo>
                  <a:pt x="3810" y="595630"/>
                </a:lnTo>
                <a:close/>
              </a:path>
              <a:path w="889000" h="930910">
                <a:moveTo>
                  <a:pt x="3810" y="591820"/>
                </a:moveTo>
                <a:lnTo>
                  <a:pt x="0" y="591820"/>
                </a:lnTo>
                <a:lnTo>
                  <a:pt x="0" y="594360"/>
                </a:lnTo>
                <a:lnTo>
                  <a:pt x="3810" y="594360"/>
                </a:lnTo>
                <a:lnTo>
                  <a:pt x="3810" y="591820"/>
                </a:lnTo>
                <a:close/>
              </a:path>
              <a:path w="889000" h="930910">
                <a:moveTo>
                  <a:pt x="3810" y="589280"/>
                </a:moveTo>
                <a:lnTo>
                  <a:pt x="0" y="589280"/>
                </a:lnTo>
                <a:lnTo>
                  <a:pt x="0" y="590550"/>
                </a:lnTo>
                <a:lnTo>
                  <a:pt x="3810" y="590550"/>
                </a:lnTo>
                <a:lnTo>
                  <a:pt x="3810" y="589280"/>
                </a:lnTo>
                <a:close/>
              </a:path>
              <a:path w="889000" h="930910">
                <a:moveTo>
                  <a:pt x="3810" y="585470"/>
                </a:moveTo>
                <a:lnTo>
                  <a:pt x="0" y="585470"/>
                </a:lnTo>
                <a:lnTo>
                  <a:pt x="0" y="588010"/>
                </a:lnTo>
                <a:lnTo>
                  <a:pt x="3810" y="588010"/>
                </a:lnTo>
                <a:lnTo>
                  <a:pt x="3810" y="585470"/>
                </a:lnTo>
                <a:close/>
              </a:path>
              <a:path w="889000" h="930910">
                <a:moveTo>
                  <a:pt x="3810" y="582930"/>
                </a:moveTo>
                <a:lnTo>
                  <a:pt x="0" y="582930"/>
                </a:lnTo>
                <a:lnTo>
                  <a:pt x="0" y="584200"/>
                </a:lnTo>
                <a:lnTo>
                  <a:pt x="3810" y="584200"/>
                </a:lnTo>
                <a:lnTo>
                  <a:pt x="3810" y="582930"/>
                </a:lnTo>
                <a:close/>
              </a:path>
              <a:path w="889000" h="930910">
                <a:moveTo>
                  <a:pt x="3810" y="579120"/>
                </a:moveTo>
                <a:lnTo>
                  <a:pt x="0" y="579120"/>
                </a:lnTo>
                <a:lnTo>
                  <a:pt x="0" y="581660"/>
                </a:lnTo>
                <a:lnTo>
                  <a:pt x="3810" y="581660"/>
                </a:lnTo>
                <a:lnTo>
                  <a:pt x="3810" y="579120"/>
                </a:lnTo>
                <a:close/>
              </a:path>
              <a:path w="889000" h="930910">
                <a:moveTo>
                  <a:pt x="3810" y="576580"/>
                </a:moveTo>
                <a:lnTo>
                  <a:pt x="0" y="576580"/>
                </a:lnTo>
                <a:lnTo>
                  <a:pt x="0" y="577850"/>
                </a:lnTo>
                <a:lnTo>
                  <a:pt x="3810" y="577850"/>
                </a:lnTo>
                <a:lnTo>
                  <a:pt x="3810" y="576580"/>
                </a:lnTo>
                <a:close/>
              </a:path>
              <a:path w="889000" h="930910">
                <a:moveTo>
                  <a:pt x="3810" y="572770"/>
                </a:moveTo>
                <a:lnTo>
                  <a:pt x="0" y="572770"/>
                </a:lnTo>
                <a:lnTo>
                  <a:pt x="0" y="575310"/>
                </a:lnTo>
                <a:lnTo>
                  <a:pt x="3810" y="575310"/>
                </a:lnTo>
                <a:lnTo>
                  <a:pt x="3810" y="572770"/>
                </a:lnTo>
                <a:close/>
              </a:path>
              <a:path w="889000" h="930910">
                <a:moveTo>
                  <a:pt x="3810" y="570230"/>
                </a:moveTo>
                <a:lnTo>
                  <a:pt x="0" y="570230"/>
                </a:lnTo>
                <a:lnTo>
                  <a:pt x="0" y="571500"/>
                </a:lnTo>
                <a:lnTo>
                  <a:pt x="3810" y="571500"/>
                </a:lnTo>
                <a:lnTo>
                  <a:pt x="3810" y="570230"/>
                </a:lnTo>
                <a:close/>
              </a:path>
              <a:path w="889000" h="930910">
                <a:moveTo>
                  <a:pt x="3810" y="566420"/>
                </a:moveTo>
                <a:lnTo>
                  <a:pt x="0" y="566420"/>
                </a:lnTo>
                <a:lnTo>
                  <a:pt x="0" y="568960"/>
                </a:lnTo>
                <a:lnTo>
                  <a:pt x="3810" y="568960"/>
                </a:lnTo>
                <a:lnTo>
                  <a:pt x="3810" y="566420"/>
                </a:lnTo>
                <a:close/>
              </a:path>
              <a:path w="889000" h="930910">
                <a:moveTo>
                  <a:pt x="3810" y="563880"/>
                </a:moveTo>
                <a:lnTo>
                  <a:pt x="0" y="563880"/>
                </a:lnTo>
                <a:lnTo>
                  <a:pt x="0" y="565150"/>
                </a:lnTo>
                <a:lnTo>
                  <a:pt x="3810" y="565150"/>
                </a:lnTo>
                <a:lnTo>
                  <a:pt x="3810" y="563880"/>
                </a:lnTo>
                <a:close/>
              </a:path>
              <a:path w="889000" h="930910">
                <a:moveTo>
                  <a:pt x="3810" y="560070"/>
                </a:moveTo>
                <a:lnTo>
                  <a:pt x="0" y="560070"/>
                </a:lnTo>
                <a:lnTo>
                  <a:pt x="0" y="562610"/>
                </a:lnTo>
                <a:lnTo>
                  <a:pt x="3810" y="562610"/>
                </a:lnTo>
                <a:lnTo>
                  <a:pt x="3810" y="560070"/>
                </a:lnTo>
                <a:close/>
              </a:path>
              <a:path w="889000" h="930910">
                <a:moveTo>
                  <a:pt x="3810" y="557530"/>
                </a:moveTo>
                <a:lnTo>
                  <a:pt x="0" y="557530"/>
                </a:lnTo>
                <a:lnTo>
                  <a:pt x="0" y="558800"/>
                </a:lnTo>
                <a:lnTo>
                  <a:pt x="3810" y="558800"/>
                </a:lnTo>
                <a:lnTo>
                  <a:pt x="3810" y="557530"/>
                </a:lnTo>
                <a:close/>
              </a:path>
              <a:path w="889000" h="930910">
                <a:moveTo>
                  <a:pt x="3810" y="553720"/>
                </a:moveTo>
                <a:lnTo>
                  <a:pt x="0" y="553720"/>
                </a:lnTo>
                <a:lnTo>
                  <a:pt x="0" y="556260"/>
                </a:lnTo>
                <a:lnTo>
                  <a:pt x="3810" y="556260"/>
                </a:lnTo>
                <a:lnTo>
                  <a:pt x="3810" y="553720"/>
                </a:lnTo>
                <a:close/>
              </a:path>
              <a:path w="889000" h="930910">
                <a:moveTo>
                  <a:pt x="3810" y="551180"/>
                </a:moveTo>
                <a:lnTo>
                  <a:pt x="0" y="551180"/>
                </a:lnTo>
                <a:lnTo>
                  <a:pt x="0" y="552450"/>
                </a:lnTo>
                <a:lnTo>
                  <a:pt x="3810" y="552450"/>
                </a:lnTo>
                <a:lnTo>
                  <a:pt x="3810" y="551180"/>
                </a:lnTo>
                <a:close/>
              </a:path>
              <a:path w="889000" h="930910">
                <a:moveTo>
                  <a:pt x="3810" y="547370"/>
                </a:moveTo>
                <a:lnTo>
                  <a:pt x="0" y="547370"/>
                </a:lnTo>
                <a:lnTo>
                  <a:pt x="0" y="549910"/>
                </a:lnTo>
                <a:lnTo>
                  <a:pt x="3810" y="549910"/>
                </a:lnTo>
                <a:lnTo>
                  <a:pt x="3810" y="547370"/>
                </a:lnTo>
                <a:close/>
              </a:path>
              <a:path w="889000" h="930910">
                <a:moveTo>
                  <a:pt x="3810" y="544830"/>
                </a:moveTo>
                <a:lnTo>
                  <a:pt x="0" y="544830"/>
                </a:lnTo>
                <a:lnTo>
                  <a:pt x="0" y="546100"/>
                </a:lnTo>
                <a:lnTo>
                  <a:pt x="3810" y="546100"/>
                </a:lnTo>
                <a:lnTo>
                  <a:pt x="3810" y="544830"/>
                </a:lnTo>
                <a:close/>
              </a:path>
              <a:path w="889000" h="930910">
                <a:moveTo>
                  <a:pt x="3810" y="541020"/>
                </a:moveTo>
                <a:lnTo>
                  <a:pt x="0" y="541020"/>
                </a:lnTo>
                <a:lnTo>
                  <a:pt x="0" y="543560"/>
                </a:lnTo>
                <a:lnTo>
                  <a:pt x="3810" y="543560"/>
                </a:lnTo>
                <a:lnTo>
                  <a:pt x="3810" y="541020"/>
                </a:lnTo>
                <a:close/>
              </a:path>
              <a:path w="889000" h="930910">
                <a:moveTo>
                  <a:pt x="3810" y="538480"/>
                </a:moveTo>
                <a:lnTo>
                  <a:pt x="0" y="538480"/>
                </a:lnTo>
                <a:lnTo>
                  <a:pt x="0" y="539750"/>
                </a:lnTo>
                <a:lnTo>
                  <a:pt x="3810" y="539750"/>
                </a:lnTo>
                <a:lnTo>
                  <a:pt x="3810" y="538480"/>
                </a:lnTo>
                <a:close/>
              </a:path>
              <a:path w="889000" h="930910">
                <a:moveTo>
                  <a:pt x="3810" y="534670"/>
                </a:moveTo>
                <a:lnTo>
                  <a:pt x="0" y="534670"/>
                </a:lnTo>
                <a:lnTo>
                  <a:pt x="0" y="537210"/>
                </a:lnTo>
                <a:lnTo>
                  <a:pt x="3810" y="537210"/>
                </a:lnTo>
                <a:lnTo>
                  <a:pt x="3810" y="534670"/>
                </a:lnTo>
                <a:close/>
              </a:path>
              <a:path w="889000" h="930910">
                <a:moveTo>
                  <a:pt x="3810" y="532130"/>
                </a:moveTo>
                <a:lnTo>
                  <a:pt x="0" y="532130"/>
                </a:lnTo>
                <a:lnTo>
                  <a:pt x="0" y="533400"/>
                </a:lnTo>
                <a:lnTo>
                  <a:pt x="3810" y="533400"/>
                </a:lnTo>
                <a:lnTo>
                  <a:pt x="3810" y="532130"/>
                </a:lnTo>
                <a:close/>
              </a:path>
              <a:path w="889000" h="930910">
                <a:moveTo>
                  <a:pt x="3810" y="528320"/>
                </a:moveTo>
                <a:lnTo>
                  <a:pt x="0" y="528320"/>
                </a:lnTo>
                <a:lnTo>
                  <a:pt x="0" y="530860"/>
                </a:lnTo>
                <a:lnTo>
                  <a:pt x="3810" y="530860"/>
                </a:lnTo>
                <a:lnTo>
                  <a:pt x="3810" y="528320"/>
                </a:lnTo>
                <a:close/>
              </a:path>
              <a:path w="889000" h="930910">
                <a:moveTo>
                  <a:pt x="3810" y="525780"/>
                </a:moveTo>
                <a:lnTo>
                  <a:pt x="0" y="525780"/>
                </a:lnTo>
                <a:lnTo>
                  <a:pt x="0" y="527050"/>
                </a:lnTo>
                <a:lnTo>
                  <a:pt x="3810" y="527050"/>
                </a:lnTo>
                <a:lnTo>
                  <a:pt x="3810" y="525780"/>
                </a:lnTo>
                <a:close/>
              </a:path>
              <a:path w="889000" h="930910">
                <a:moveTo>
                  <a:pt x="3810" y="521970"/>
                </a:moveTo>
                <a:lnTo>
                  <a:pt x="0" y="521970"/>
                </a:lnTo>
                <a:lnTo>
                  <a:pt x="0" y="524510"/>
                </a:lnTo>
                <a:lnTo>
                  <a:pt x="3810" y="524510"/>
                </a:lnTo>
                <a:lnTo>
                  <a:pt x="3810" y="521970"/>
                </a:lnTo>
                <a:close/>
              </a:path>
              <a:path w="889000" h="930910">
                <a:moveTo>
                  <a:pt x="3810" y="519430"/>
                </a:moveTo>
                <a:lnTo>
                  <a:pt x="0" y="519430"/>
                </a:lnTo>
                <a:lnTo>
                  <a:pt x="0" y="520700"/>
                </a:lnTo>
                <a:lnTo>
                  <a:pt x="3810" y="520700"/>
                </a:lnTo>
                <a:lnTo>
                  <a:pt x="3810" y="519430"/>
                </a:lnTo>
                <a:close/>
              </a:path>
              <a:path w="889000" h="930910">
                <a:moveTo>
                  <a:pt x="3810" y="515620"/>
                </a:moveTo>
                <a:lnTo>
                  <a:pt x="0" y="515620"/>
                </a:lnTo>
                <a:lnTo>
                  <a:pt x="0" y="518160"/>
                </a:lnTo>
                <a:lnTo>
                  <a:pt x="3810" y="518160"/>
                </a:lnTo>
                <a:lnTo>
                  <a:pt x="3810" y="515620"/>
                </a:lnTo>
                <a:close/>
              </a:path>
              <a:path w="889000" h="930910">
                <a:moveTo>
                  <a:pt x="3810" y="513080"/>
                </a:moveTo>
                <a:lnTo>
                  <a:pt x="0" y="513080"/>
                </a:lnTo>
                <a:lnTo>
                  <a:pt x="0" y="514350"/>
                </a:lnTo>
                <a:lnTo>
                  <a:pt x="3810" y="514350"/>
                </a:lnTo>
                <a:lnTo>
                  <a:pt x="3810" y="513080"/>
                </a:lnTo>
                <a:close/>
              </a:path>
              <a:path w="889000" h="930910">
                <a:moveTo>
                  <a:pt x="3810" y="509270"/>
                </a:moveTo>
                <a:lnTo>
                  <a:pt x="0" y="509270"/>
                </a:lnTo>
                <a:lnTo>
                  <a:pt x="0" y="511810"/>
                </a:lnTo>
                <a:lnTo>
                  <a:pt x="3810" y="511810"/>
                </a:lnTo>
                <a:lnTo>
                  <a:pt x="3810" y="509270"/>
                </a:lnTo>
                <a:close/>
              </a:path>
              <a:path w="889000" h="930910">
                <a:moveTo>
                  <a:pt x="3810" y="506730"/>
                </a:moveTo>
                <a:lnTo>
                  <a:pt x="0" y="506730"/>
                </a:lnTo>
                <a:lnTo>
                  <a:pt x="0" y="508000"/>
                </a:lnTo>
                <a:lnTo>
                  <a:pt x="3810" y="508000"/>
                </a:lnTo>
                <a:lnTo>
                  <a:pt x="3810" y="506730"/>
                </a:lnTo>
                <a:close/>
              </a:path>
              <a:path w="889000" h="930910">
                <a:moveTo>
                  <a:pt x="3810" y="474980"/>
                </a:moveTo>
                <a:lnTo>
                  <a:pt x="0" y="474980"/>
                </a:lnTo>
                <a:lnTo>
                  <a:pt x="0" y="505460"/>
                </a:lnTo>
                <a:lnTo>
                  <a:pt x="3810" y="505460"/>
                </a:lnTo>
                <a:lnTo>
                  <a:pt x="3810" y="474980"/>
                </a:lnTo>
                <a:close/>
              </a:path>
              <a:path w="889000" h="930910">
                <a:moveTo>
                  <a:pt x="3810" y="468630"/>
                </a:moveTo>
                <a:lnTo>
                  <a:pt x="0" y="468630"/>
                </a:lnTo>
                <a:lnTo>
                  <a:pt x="0" y="473710"/>
                </a:lnTo>
                <a:lnTo>
                  <a:pt x="3810" y="473710"/>
                </a:lnTo>
                <a:lnTo>
                  <a:pt x="3810" y="468630"/>
                </a:lnTo>
                <a:close/>
              </a:path>
              <a:path w="889000" h="930910">
                <a:moveTo>
                  <a:pt x="3810" y="466090"/>
                </a:moveTo>
                <a:lnTo>
                  <a:pt x="0" y="466090"/>
                </a:lnTo>
                <a:lnTo>
                  <a:pt x="0" y="467360"/>
                </a:lnTo>
                <a:lnTo>
                  <a:pt x="3810" y="467360"/>
                </a:lnTo>
                <a:lnTo>
                  <a:pt x="3810" y="466090"/>
                </a:lnTo>
                <a:close/>
              </a:path>
            </a:pathLst>
          </a:custGeom>
          <a:solidFill>
            <a:srgbClr val="E837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6" name="bk object 5486"/>
          <p:cNvSpPr/>
          <p:nvPr/>
        </p:nvSpPr>
        <p:spPr>
          <a:xfrm>
            <a:off x="6687819" y="2496820"/>
            <a:ext cx="881380" cy="923290"/>
          </a:xfrm>
          <a:custGeom>
            <a:avLst/>
            <a:gdLst/>
            <a:ahLst/>
            <a:cxnLst/>
            <a:rect l="l" t="t" r="r" b="b"/>
            <a:pathLst>
              <a:path w="881379" h="923289">
                <a:moveTo>
                  <a:pt x="758189" y="0"/>
                </a:moveTo>
                <a:lnTo>
                  <a:pt x="643889" y="0"/>
                </a:lnTo>
                <a:lnTo>
                  <a:pt x="643889" y="3810"/>
                </a:lnTo>
                <a:lnTo>
                  <a:pt x="759459" y="3810"/>
                </a:lnTo>
                <a:lnTo>
                  <a:pt x="759459" y="2539"/>
                </a:lnTo>
                <a:lnTo>
                  <a:pt x="758189" y="2539"/>
                </a:lnTo>
                <a:lnTo>
                  <a:pt x="758189" y="0"/>
                </a:lnTo>
                <a:close/>
              </a:path>
              <a:path w="881379" h="923289">
                <a:moveTo>
                  <a:pt x="2539" y="458470"/>
                </a:moveTo>
                <a:lnTo>
                  <a:pt x="0" y="458470"/>
                </a:lnTo>
                <a:lnTo>
                  <a:pt x="0" y="459739"/>
                </a:lnTo>
                <a:lnTo>
                  <a:pt x="2539" y="459739"/>
                </a:lnTo>
                <a:lnTo>
                  <a:pt x="2539" y="458470"/>
                </a:lnTo>
                <a:close/>
              </a:path>
              <a:path w="881379" h="923289">
                <a:moveTo>
                  <a:pt x="2539" y="454660"/>
                </a:moveTo>
                <a:lnTo>
                  <a:pt x="0" y="454660"/>
                </a:lnTo>
                <a:lnTo>
                  <a:pt x="0" y="457200"/>
                </a:lnTo>
                <a:lnTo>
                  <a:pt x="2539" y="457200"/>
                </a:lnTo>
                <a:lnTo>
                  <a:pt x="2539" y="454660"/>
                </a:lnTo>
                <a:close/>
              </a:path>
              <a:path w="881379" h="923289">
                <a:moveTo>
                  <a:pt x="2539" y="452120"/>
                </a:moveTo>
                <a:lnTo>
                  <a:pt x="0" y="452120"/>
                </a:lnTo>
                <a:lnTo>
                  <a:pt x="0" y="453389"/>
                </a:lnTo>
                <a:lnTo>
                  <a:pt x="2539" y="453389"/>
                </a:lnTo>
                <a:lnTo>
                  <a:pt x="2539" y="452120"/>
                </a:lnTo>
                <a:close/>
              </a:path>
              <a:path w="881379" h="923289">
                <a:moveTo>
                  <a:pt x="2539" y="448310"/>
                </a:moveTo>
                <a:lnTo>
                  <a:pt x="0" y="448310"/>
                </a:lnTo>
                <a:lnTo>
                  <a:pt x="0" y="450850"/>
                </a:lnTo>
                <a:lnTo>
                  <a:pt x="2539" y="450850"/>
                </a:lnTo>
                <a:lnTo>
                  <a:pt x="2539" y="448310"/>
                </a:lnTo>
                <a:close/>
              </a:path>
              <a:path w="881379" h="923289">
                <a:moveTo>
                  <a:pt x="2539" y="445770"/>
                </a:moveTo>
                <a:lnTo>
                  <a:pt x="0" y="445770"/>
                </a:lnTo>
                <a:lnTo>
                  <a:pt x="0" y="447039"/>
                </a:lnTo>
                <a:lnTo>
                  <a:pt x="2539" y="447039"/>
                </a:lnTo>
                <a:lnTo>
                  <a:pt x="2539" y="445770"/>
                </a:lnTo>
                <a:close/>
              </a:path>
              <a:path w="881379" h="923289">
                <a:moveTo>
                  <a:pt x="2539" y="441960"/>
                </a:moveTo>
                <a:lnTo>
                  <a:pt x="0" y="441960"/>
                </a:lnTo>
                <a:lnTo>
                  <a:pt x="0" y="444500"/>
                </a:lnTo>
                <a:lnTo>
                  <a:pt x="2539" y="444500"/>
                </a:lnTo>
                <a:lnTo>
                  <a:pt x="2539" y="441960"/>
                </a:lnTo>
                <a:close/>
              </a:path>
              <a:path w="881379" h="923289">
                <a:moveTo>
                  <a:pt x="2539" y="439420"/>
                </a:moveTo>
                <a:lnTo>
                  <a:pt x="0" y="439420"/>
                </a:lnTo>
                <a:lnTo>
                  <a:pt x="0" y="440689"/>
                </a:lnTo>
                <a:lnTo>
                  <a:pt x="2539" y="440689"/>
                </a:lnTo>
                <a:lnTo>
                  <a:pt x="2539" y="439420"/>
                </a:lnTo>
                <a:close/>
              </a:path>
              <a:path w="881379" h="923289">
                <a:moveTo>
                  <a:pt x="2539" y="435610"/>
                </a:moveTo>
                <a:lnTo>
                  <a:pt x="0" y="435610"/>
                </a:lnTo>
                <a:lnTo>
                  <a:pt x="0" y="438150"/>
                </a:lnTo>
                <a:lnTo>
                  <a:pt x="2539" y="438150"/>
                </a:lnTo>
                <a:lnTo>
                  <a:pt x="2539" y="435610"/>
                </a:lnTo>
                <a:close/>
              </a:path>
              <a:path w="881379" h="923289">
                <a:moveTo>
                  <a:pt x="2539" y="433070"/>
                </a:moveTo>
                <a:lnTo>
                  <a:pt x="0" y="433070"/>
                </a:lnTo>
                <a:lnTo>
                  <a:pt x="0" y="434339"/>
                </a:lnTo>
                <a:lnTo>
                  <a:pt x="2539" y="434339"/>
                </a:lnTo>
                <a:lnTo>
                  <a:pt x="2539" y="433070"/>
                </a:lnTo>
                <a:close/>
              </a:path>
              <a:path w="881379" h="923289">
                <a:moveTo>
                  <a:pt x="2539" y="429260"/>
                </a:moveTo>
                <a:lnTo>
                  <a:pt x="0" y="429260"/>
                </a:lnTo>
                <a:lnTo>
                  <a:pt x="0" y="431800"/>
                </a:lnTo>
                <a:lnTo>
                  <a:pt x="2539" y="431800"/>
                </a:lnTo>
                <a:lnTo>
                  <a:pt x="2539" y="429260"/>
                </a:lnTo>
                <a:close/>
              </a:path>
              <a:path w="881379" h="923289">
                <a:moveTo>
                  <a:pt x="2539" y="426720"/>
                </a:moveTo>
                <a:lnTo>
                  <a:pt x="0" y="426720"/>
                </a:lnTo>
                <a:lnTo>
                  <a:pt x="0" y="427989"/>
                </a:lnTo>
                <a:lnTo>
                  <a:pt x="2539" y="427989"/>
                </a:lnTo>
                <a:lnTo>
                  <a:pt x="2539" y="426720"/>
                </a:lnTo>
                <a:close/>
              </a:path>
              <a:path w="881379" h="923289">
                <a:moveTo>
                  <a:pt x="2539" y="422910"/>
                </a:moveTo>
                <a:lnTo>
                  <a:pt x="0" y="422910"/>
                </a:lnTo>
                <a:lnTo>
                  <a:pt x="0" y="425450"/>
                </a:lnTo>
                <a:lnTo>
                  <a:pt x="2539" y="425450"/>
                </a:lnTo>
                <a:lnTo>
                  <a:pt x="2539" y="422910"/>
                </a:lnTo>
                <a:close/>
              </a:path>
              <a:path w="881379" h="923289">
                <a:moveTo>
                  <a:pt x="2539" y="420370"/>
                </a:moveTo>
                <a:lnTo>
                  <a:pt x="0" y="420370"/>
                </a:lnTo>
                <a:lnTo>
                  <a:pt x="0" y="421639"/>
                </a:lnTo>
                <a:lnTo>
                  <a:pt x="2539" y="421639"/>
                </a:lnTo>
                <a:lnTo>
                  <a:pt x="2539" y="420370"/>
                </a:lnTo>
                <a:close/>
              </a:path>
              <a:path w="881379" h="923289">
                <a:moveTo>
                  <a:pt x="2539" y="416560"/>
                </a:moveTo>
                <a:lnTo>
                  <a:pt x="0" y="416560"/>
                </a:lnTo>
                <a:lnTo>
                  <a:pt x="0" y="419100"/>
                </a:lnTo>
                <a:lnTo>
                  <a:pt x="2539" y="419100"/>
                </a:lnTo>
                <a:lnTo>
                  <a:pt x="2539" y="416560"/>
                </a:lnTo>
                <a:close/>
              </a:path>
              <a:path w="881379" h="923289">
                <a:moveTo>
                  <a:pt x="2539" y="414020"/>
                </a:moveTo>
                <a:lnTo>
                  <a:pt x="0" y="414020"/>
                </a:lnTo>
                <a:lnTo>
                  <a:pt x="0" y="415289"/>
                </a:lnTo>
                <a:lnTo>
                  <a:pt x="2539" y="415289"/>
                </a:lnTo>
                <a:lnTo>
                  <a:pt x="2539" y="414020"/>
                </a:lnTo>
                <a:close/>
              </a:path>
              <a:path w="881379" h="923289">
                <a:moveTo>
                  <a:pt x="2539" y="410210"/>
                </a:moveTo>
                <a:lnTo>
                  <a:pt x="0" y="410210"/>
                </a:lnTo>
                <a:lnTo>
                  <a:pt x="0" y="412750"/>
                </a:lnTo>
                <a:lnTo>
                  <a:pt x="2539" y="412750"/>
                </a:lnTo>
                <a:lnTo>
                  <a:pt x="2539" y="410210"/>
                </a:lnTo>
                <a:close/>
              </a:path>
              <a:path w="881379" h="923289">
                <a:moveTo>
                  <a:pt x="2539" y="407670"/>
                </a:moveTo>
                <a:lnTo>
                  <a:pt x="0" y="407670"/>
                </a:lnTo>
                <a:lnTo>
                  <a:pt x="0" y="408939"/>
                </a:lnTo>
                <a:lnTo>
                  <a:pt x="2539" y="408939"/>
                </a:lnTo>
                <a:lnTo>
                  <a:pt x="2539" y="407670"/>
                </a:lnTo>
                <a:close/>
              </a:path>
              <a:path w="881379" h="923289">
                <a:moveTo>
                  <a:pt x="2539" y="403860"/>
                </a:moveTo>
                <a:lnTo>
                  <a:pt x="0" y="403860"/>
                </a:lnTo>
                <a:lnTo>
                  <a:pt x="0" y="406400"/>
                </a:lnTo>
                <a:lnTo>
                  <a:pt x="2539" y="406400"/>
                </a:lnTo>
                <a:lnTo>
                  <a:pt x="2539" y="403860"/>
                </a:lnTo>
                <a:close/>
              </a:path>
              <a:path w="881379" h="923289">
                <a:moveTo>
                  <a:pt x="2539" y="401320"/>
                </a:moveTo>
                <a:lnTo>
                  <a:pt x="0" y="401320"/>
                </a:lnTo>
                <a:lnTo>
                  <a:pt x="0" y="402589"/>
                </a:lnTo>
                <a:lnTo>
                  <a:pt x="2539" y="402589"/>
                </a:lnTo>
                <a:lnTo>
                  <a:pt x="2539" y="401320"/>
                </a:lnTo>
                <a:close/>
              </a:path>
              <a:path w="881379" h="923289">
                <a:moveTo>
                  <a:pt x="2539" y="397510"/>
                </a:moveTo>
                <a:lnTo>
                  <a:pt x="0" y="397510"/>
                </a:lnTo>
                <a:lnTo>
                  <a:pt x="0" y="400050"/>
                </a:lnTo>
                <a:lnTo>
                  <a:pt x="2539" y="400050"/>
                </a:lnTo>
                <a:lnTo>
                  <a:pt x="2539" y="397510"/>
                </a:lnTo>
                <a:close/>
              </a:path>
              <a:path w="881379" h="923289">
                <a:moveTo>
                  <a:pt x="2539" y="395097"/>
                </a:moveTo>
                <a:lnTo>
                  <a:pt x="0" y="395097"/>
                </a:lnTo>
                <a:lnTo>
                  <a:pt x="0" y="396239"/>
                </a:lnTo>
                <a:lnTo>
                  <a:pt x="2539" y="396239"/>
                </a:lnTo>
                <a:lnTo>
                  <a:pt x="2539" y="395097"/>
                </a:lnTo>
                <a:close/>
              </a:path>
              <a:path w="881379" h="923289">
                <a:moveTo>
                  <a:pt x="2539" y="391160"/>
                </a:moveTo>
                <a:lnTo>
                  <a:pt x="0" y="391160"/>
                </a:lnTo>
                <a:lnTo>
                  <a:pt x="0" y="393700"/>
                </a:lnTo>
                <a:lnTo>
                  <a:pt x="2539" y="393700"/>
                </a:lnTo>
                <a:lnTo>
                  <a:pt x="2539" y="391160"/>
                </a:lnTo>
                <a:close/>
              </a:path>
              <a:path w="881379" h="923289">
                <a:moveTo>
                  <a:pt x="2539" y="388747"/>
                </a:moveTo>
                <a:lnTo>
                  <a:pt x="0" y="388747"/>
                </a:lnTo>
                <a:lnTo>
                  <a:pt x="0" y="389889"/>
                </a:lnTo>
                <a:lnTo>
                  <a:pt x="2539" y="389889"/>
                </a:lnTo>
                <a:lnTo>
                  <a:pt x="2539" y="388747"/>
                </a:lnTo>
                <a:close/>
              </a:path>
              <a:path w="881379" h="923289">
                <a:moveTo>
                  <a:pt x="2539" y="384810"/>
                </a:moveTo>
                <a:lnTo>
                  <a:pt x="0" y="384810"/>
                </a:lnTo>
                <a:lnTo>
                  <a:pt x="0" y="387350"/>
                </a:lnTo>
                <a:lnTo>
                  <a:pt x="2539" y="387350"/>
                </a:lnTo>
                <a:lnTo>
                  <a:pt x="2539" y="384810"/>
                </a:lnTo>
                <a:close/>
              </a:path>
              <a:path w="881379" h="923289">
                <a:moveTo>
                  <a:pt x="2539" y="382397"/>
                </a:moveTo>
                <a:lnTo>
                  <a:pt x="0" y="382397"/>
                </a:lnTo>
                <a:lnTo>
                  <a:pt x="0" y="383539"/>
                </a:lnTo>
                <a:lnTo>
                  <a:pt x="2539" y="383539"/>
                </a:lnTo>
                <a:lnTo>
                  <a:pt x="2539" y="382397"/>
                </a:lnTo>
                <a:close/>
              </a:path>
              <a:path w="881379" h="923289">
                <a:moveTo>
                  <a:pt x="2539" y="378460"/>
                </a:moveTo>
                <a:lnTo>
                  <a:pt x="0" y="378460"/>
                </a:lnTo>
                <a:lnTo>
                  <a:pt x="0" y="381000"/>
                </a:lnTo>
                <a:lnTo>
                  <a:pt x="2539" y="381000"/>
                </a:lnTo>
                <a:lnTo>
                  <a:pt x="2539" y="378460"/>
                </a:lnTo>
                <a:close/>
              </a:path>
              <a:path w="881379" h="923289">
                <a:moveTo>
                  <a:pt x="1270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2539" y="377189"/>
                </a:lnTo>
                <a:lnTo>
                  <a:pt x="2539" y="376047"/>
                </a:lnTo>
                <a:lnTo>
                  <a:pt x="1270" y="376047"/>
                </a:lnTo>
                <a:lnTo>
                  <a:pt x="1270" y="374650"/>
                </a:lnTo>
                <a:close/>
              </a:path>
              <a:path w="881379" h="923289">
                <a:moveTo>
                  <a:pt x="881379" y="918210"/>
                </a:moveTo>
                <a:lnTo>
                  <a:pt x="877570" y="918210"/>
                </a:lnTo>
                <a:lnTo>
                  <a:pt x="877570" y="922020"/>
                </a:lnTo>
                <a:lnTo>
                  <a:pt x="596900" y="922020"/>
                </a:lnTo>
                <a:lnTo>
                  <a:pt x="596900" y="923290"/>
                </a:lnTo>
                <a:lnTo>
                  <a:pt x="881379" y="923290"/>
                </a:lnTo>
                <a:lnTo>
                  <a:pt x="881379" y="918210"/>
                </a:lnTo>
                <a:close/>
              </a:path>
              <a:path w="881379" h="923289">
                <a:moveTo>
                  <a:pt x="881379" y="911860"/>
                </a:moveTo>
                <a:lnTo>
                  <a:pt x="877570" y="911860"/>
                </a:lnTo>
                <a:lnTo>
                  <a:pt x="877570" y="916940"/>
                </a:lnTo>
                <a:lnTo>
                  <a:pt x="881379" y="916940"/>
                </a:lnTo>
                <a:lnTo>
                  <a:pt x="881379" y="911860"/>
                </a:lnTo>
                <a:close/>
              </a:path>
              <a:path w="881379" h="923289">
                <a:moveTo>
                  <a:pt x="881379" y="905510"/>
                </a:moveTo>
                <a:lnTo>
                  <a:pt x="877570" y="905510"/>
                </a:lnTo>
                <a:lnTo>
                  <a:pt x="877570" y="910590"/>
                </a:lnTo>
                <a:lnTo>
                  <a:pt x="881379" y="910590"/>
                </a:lnTo>
                <a:lnTo>
                  <a:pt x="881379" y="905510"/>
                </a:lnTo>
                <a:close/>
              </a:path>
              <a:path w="881379" h="923289">
                <a:moveTo>
                  <a:pt x="881379" y="899160"/>
                </a:moveTo>
                <a:lnTo>
                  <a:pt x="877570" y="899160"/>
                </a:lnTo>
                <a:lnTo>
                  <a:pt x="877570" y="904240"/>
                </a:lnTo>
                <a:lnTo>
                  <a:pt x="881379" y="904240"/>
                </a:lnTo>
                <a:lnTo>
                  <a:pt x="881379" y="899160"/>
                </a:lnTo>
                <a:close/>
              </a:path>
              <a:path w="881379" h="923289">
                <a:moveTo>
                  <a:pt x="881379" y="892810"/>
                </a:moveTo>
                <a:lnTo>
                  <a:pt x="877570" y="892810"/>
                </a:lnTo>
                <a:lnTo>
                  <a:pt x="877570" y="897890"/>
                </a:lnTo>
                <a:lnTo>
                  <a:pt x="881379" y="897890"/>
                </a:lnTo>
                <a:lnTo>
                  <a:pt x="881379" y="892810"/>
                </a:lnTo>
                <a:close/>
              </a:path>
              <a:path w="881379" h="923289">
                <a:moveTo>
                  <a:pt x="881379" y="886460"/>
                </a:moveTo>
                <a:lnTo>
                  <a:pt x="877570" y="886460"/>
                </a:lnTo>
                <a:lnTo>
                  <a:pt x="877570" y="891540"/>
                </a:lnTo>
                <a:lnTo>
                  <a:pt x="881379" y="891540"/>
                </a:lnTo>
                <a:lnTo>
                  <a:pt x="881379" y="886460"/>
                </a:lnTo>
                <a:close/>
              </a:path>
              <a:path w="881379" h="923289">
                <a:moveTo>
                  <a:pt x="881379" y="880110"/>
                </a:moveTo>
                <a:lnTo>
                  <a:pt x="877570" y="880110"/>
                </a:lnTo>
                <a:lnTo>
                  <a:pt x="877570" y="885190"/>
                </a:lnTo>
                <a:lnTo>
                  <a:pt x="881379" y="885190"/>
                </a:lnTo>
                <a:lnTo>
                  <a:pt x="881379" y="880110"/>
                </a:lnTo>
                <a:close/>
              </a:path>
              <a:path w="881379" h="923289">
                <a:moveTo>
                  <a:pt x="881379" y="873760"/>
                </a:moveTo>
                <a:lnTo>
                  <a:pt x="877570" y="873760"/>
                </a:lnTo>
                <a:lnTo>
                  <a:pt x="877570" y="878840"/>
                </a:lnTo>
                <a:lnTo>
                  <a:pt x="881379" y="878840"/>
                </a:lnTo>
                <a:lnTo>
                  <a:pt x="881379" y="873760"/>
                </a:lnTo>
                <a:close/>
              </a:path>
              <a:path w="881379" h="923289">
                <a:moveTo>
                  <a:pt x="881379" y="867410"/>
                </a:moveTo>
                <a:lnTo>
                  <a:pt x="877570" y="867410"/>
                </a:lnTo>
                <a:lnTo>
                  <a:pt x="877570" y="872490"/>
                </a:lnTo>
                <a:lnTo>
                  <a:pt x="881379" y="872490"/>
                </a:lnTo>
                <a:lnTo>
                  <a:pt x="881379" y="867410"/>
                </a:lnTo>
                <a:close/>
              </a:path>
              <a:path w="881379" h="923289">
                <a:moveTo>
                  <a:pt x="881379" y="861060"/>
                </a:moveTo>
                <a:lnTo>
                  <a:pt x="877570" y="861060"/>
                </a:lnTo>
                <a:lnTo>
                  <a:pt x="877570" y="866140"/>
                </a:lnTo>
                <a:lnTo>
                  <a:pt x="881379" y="866140"/>
                </a:lnTo>
                <a:lnTo>
                  <a:pt x="881379" y="861060"/>
                </a:lnTo>
                <a:close/>
              </a:path>
              <a:path w="881379" h="923289">
                <a:moveTo>
                  <a:pt x="881379" y="854710"/>
                </a:moveTo>
                <a:lnTo>
                  <a:pt x="877570" y="854710"/>
                </a:lnTo>
                <a:lnTo>
                  <a:pt x="877570" y="859790"/>
                </a:lnTo>
                <a:lnTo>
                  <a:pt x="881379" y="859790"/>
                </a:lnTo>
                <a:lnTo>
                  <a:pt x="881379" y="854710"/>
                </a:lnTo>
                <a:close/>
              </a:path>
              <a:path w="881379" h="923289">
                <a:moveTo>
                  <a:pt x="881379" y="848360"/>
                </a:moveTo>
                <a:lnTo>
                  <a:pt x="877570" y="848360"/>
                </a:lnTo>
                <a:lnTo>
                  <a:pt x="877570" y="853440"/>
                </a:lnTo>
                <a:lnTo>
                  <a:pt x="881379" y="853440"/>
                </a:lnTo>
                <a:lnTo>
                  <a:pt x="881379" y="848360"/>
                </a:lnTo>
                <a:close/>
              </a:path>
              <a:path w="881379" h="923289">
                <a:moveTo>
                  <a:pt x="881379" y="842010"/>
                </a:moveTo>
                <a:lnTo>
                  <a:pt x="877570" y="842010"/>
                </a:lnTo>
                <a:lnTo>
                  <a:pt x="877570" y="847090"/>
                </a:lnTo>
                <a:lnTo>
                  <a:pt x="881379" y="847090"/>
                </a:lnTo>
                <a:lnTo>
                  <a:pt x="881379" y="842010"/>
                </a:lnTo>
                <a:close/>
              </a:path>
              <a:path w="881379" h="923289">
                <a:moveTo>
                  <a:pt x="881379" y="835660"/>
                </a:moveTo>
                <a:lnTo>
                  <a:pt x="877570" y="835660"/>
                </a:lnTo>
                <a:lnTo>
                  <a:pt x="877570" y="840740"/>
                </a:lnTo>
                <a:lnTo>
                  <a:pt x="881379" y="840740"/>
                </a:lnTo>
                <a:lnTo>
                  <a:pt x="881379" y="835660"/>
                </a:lnTo>
                <a:close/>
              </a:path>
              <a:path w="881379" h="923289">
                <a:moveTo>
                  <a:pt x="881379" y="829310"/>
                </a:moveTo>
                <a:lnTo>
                  <a:pt x="877570" y="829310"/>
                </a:lnTo>
                <a:lnTo>
                  <a:pt x="877570" y="834390"/>
                </a:lnTo>
                <a:lnTo>
                  <a:pt x="881379" y="834390"/>
                </a:lnTo>
                <a:lnTo>
                  <a:pt x="881379" y="829310"/>
                </a:lnTo>
                <a:close/>
              </a:path>
              <a:path w="881379" h="923289">
                <a:moveTo>
                  <a:pt x="881379" y="822960"/>
                </a:moveTo>
                <a:lnTo>
                  <a:pt x="877570" y="822960"/>
                </a:lnTo>
                <a:lnTo>
                  <a:pt x="877570" y="828040"/>
                </a:lnTo>
                <a:lnTo>
                  <a:pt x="881379" y="828040"/>
                </a:lnTo>
                <a:lnTo>
                  <a:pt x="881379" y="822960"/>
                </a:lnTo>
                <a:close/>
              </a:path>
              <a:path w="881379" h="923289">
                <a:moveTo>
                  <a:pt x="881379" y="816610"/>
                </a:moveTo>
                <a:lnTo>
                  <a:pt x="877570" y="816610"/>
                </a:lnTo>
                <a:lnTo>
                  <a:pt x="877570" y="821690"/>
                </a:lnTo>
                <a:lnTo>
                  <a:pt x="881379" y="821690"/>
                </a:lnTo>
                <a:lnTo>
                  <a:pt x="881379" y="816610"/>
                </a:lnTo>
                <a:close/>
              </a:path>
              <a:path w="881379" h="923289">
                <a:moveTo>
                  <a:pt x="881379" y="810260"/>
                </a:moveTo>
                <a:lnTo>
                  <a:pt x="877570" y="810260"/>
                </a:lnTo>
                <a:lnTo>
                  <a:pt x="877570" y="815340"/>
                </a:lnTo>
                <a:lnTo>
                  <a:pt x="881379" y="815340"/>
                </a:lnTo>
                <a:lnTo>
                  <a:pt x="881379" y="810260"/>
                </a:lnTo>
                <a:close/>
              </a:path>
              <a:path w="881379" h="923289">
                <a:moveTo>
                  <a:pt x="881379" y="803910"/>
                </a:moveTo>
                <a:lnTo>
                  <a:pt x="877570" y="803910"/>
                </a:lnTo>
                <a:lnTo>
                  <a:pt x="877570" y="808990"/>
                </a:lnTo>
                <a:lnTo>
                  <a:pt x="881379" y="808990"/>
                </a:lnTo>
                <a:lnTo>
                  <a:pt x="881379" y="803910"/>
                </a:lnTo>
                <a:close/>
              </a:path>
              <a:path w="881379" h="923289">
                <a:moveTo>
                  <a:pt x="881379" y="797560"/>
                </a:moveTo>
                <a:lnTo>
                  <a:pt x="877570" y="797560"/>
                </a:lnTo>
                <a:lnTo>
                  <a:pt x="877570" y="802640"/>
                </a:lnTo>
                <a:lnTo>
                  <a:pt x="881379" y="802640"/>
                </a:lnTo>
                <a:lnTo>
                  <a:pt x="881379" y="797560"/>
                </a:lnTo>
                <a:close/>
              </a:path>
              <a:path w="881379" h="923289">
                <a:moveTo>
                  <a:pt x="881379" y="791210"/>
                </a:moveTo>
                <a:lnTo>
                  <a:pt x="877570" y="791210"/>
                </a:lnTo>
                <a:lnTo>
                  <a:pt x="877570" y="796290"/>
                </a:lnTo>
                <a:lnTo>
                  <a:pt x="881379" y="796290"/>
                </a:lnTo>
                <a:lnTo>
                  <a:pt x="881379" y="791210"/>
                </a:lnTo>
                <a:close/>
              </a:path>
              <a:path w="881379" h="923289">
                <a:moveTo>
                  <a:pt x="881379" y="784860"/>
                </a:moveTo>
                <a:lnTo>
                  <a:pt x="877570" y="784860"/>
                </a:lnTo>
                <a:lnTo>
                  <a:pt x="877570" y="789940"/>
                </a:lnTo>
                <a:lnTo>
                  <a:pt x="881379" y="789940"/>
                </a:lnTo>
                <a:lnTo>
                  <a:pt x="881379" y="784860"/>
                </a:lnTo>
                <a:close/>
              </a:path>
              <a:path w="881379" h="923289">
                <a:moveTo>
                  <a:pt x="881379" y="778510"/>
                </a:moveTo>
                <a:lnTo>
                  <a:pt x="877570" y="778510"/>
                </a:lnTo>
                <a:lnTo>
                  <a:pt x="877570" y="783590"/>
                </a:lnTo>
                <a:lnTo>
                  <a:pt x="881379" y="783590"/>
                </a:lnTo>
                <a:lnTo>
                  <a:pt x="881379" y="778510"/>
                </a:lnTo>
                <a:close/>
              </a:path>
              <a:path w="881379" h="923289">
                <a:moveTo>
                  <a:pt x="881379" y="772160"/>
                </a:moveTo>
                <a:lnTo>
                  <a:pt x="877570" y="772160"/>
                </a:lnTo>
                <a:lnTo>
                  <a:pt x="877570" y="777240"/>
                </a:lnTo>
                <a:lnTo>
                  <a:pt x="881379" y="777240"/>
                </a:lnTo>
                <a:lnTo>
                  <a:pt x="881379" y="772160"/>
                </a:lnTo>
                <a:close/>
              </a:path>
              <a:path w="881379" h="923289">
                <a:moveTo>
                  <a:pt x="881379" y="765810"/>
                </a:moveTo>
                <a:lnTo>
                  <a:pt x="877570" y="765810"/>
                </a:lnTo>
                <a:lnTo>
                  <a:pt x="877570" y="770890"/>
                </a:lnTo>
                <a:lnTo>
                  <a:pt x="881379" y="770890"/>
                </a:lnTo>
                <a:lnTo>
                  <a:pt x="881379" y="765810"/>
                </a:lnTo>
                <a:close/>
              </a:path>
              <a:path w="881379" h="923289">
                <a:moveTo>
                  <a:pt x="881379" y="759460"/>
                </a:moveTo>
                <a:lnTo>
                  <a:pt x="877570" y="759460"/>
                </a:lnTo>
                <a:lnTo>
                  <a:pt x="877570" y="764540"/>
                </a:lnTo>
                <a:lnTo>
                  <a:pt x="881379" y="764540"/>
                </a:lnTo>
                <a:lnTo>
                  <a:pt x="881379" y="759460"/>
                </a:lnTo>
                <a:close/>
              </a:path>
              <a:path w="881379" h="923289">
                <a:moveTo>
                  <a:pt x="881379" y="753110"/>
                </a:moveTo>
                <a:lnTo>
                  <a:pt x="877570" y="753110"/>
                </a:lnTo>
                <a:lnTo>
                  <a:pt x="877570" y="758190"/>
                </a:lnTo>
                <a:lnTo>
                  <a:pt x="881379" y="758190"/>
                </a:lnTo>
                <a:lnTo>
                  <a:pt x="881379" y="753110"/>
                </a:lnTo>
                <a:close/>
              </a:path>
              <a:path w="881379" h="923289">
                <a:moveTo>
                  <a:pt x="881379" y="746760"/>
                </a:moveTo>
                <a:lnTo>
                  <a:pt x="877570" y="746760"/>
                </a:lnTo>
                <a:lnTo>
                  <a:pt x="877570" y="751840"/>
                </a:lnTo>
                <a:lnTo>
                  <a:pt x="881379" y="751840"/>
                </a:lnTo>
                <a:lnTo>
                  <a:pt x="881379" y="746760"/>
                </a:lnTo>
                <a:close/>
              </a:path>
              <a:path w="881379" h="923289">
                <a:moveTo>
                  <a:pt x="881379" y="740410"/>
                </a:moveTo>
                <a:lnTo>
                  <a:pt x="877570" y="740410"/>
                </a:lnTo>
                <a:lnTo>
                  <a:pt x="877570" y="745490"/>
                </a:lnTo>
                <a:lnTo>
                  <a:pt x="881379" y="745490"/>
                </a:lnTo>
                <a:lnTo>
                  <a:pt x="881379" y="740410"/>
                </a:lnTo>
                <a:close/>
              </a:path>
              <a:path w="881379" h="923289">
                <a:moveTo>
                  <a:pt x="2539" y="734060"/>
                </a:moveTo>
                <a:lnTo>
                  <a:pt x="0" y="734060"/>
                </a:lnTo>
                <a:lnTo>
                  <a:pt x="0" y="737870"/>
                </a:lnTo>
                <a:lnTo>
                  <a:pt x="1270" y="737870"/>
                </a:lnTo>
                <a:lnTo>
                  <a:pt x="1270" y="740410"/>
                </a:lnTo>
                <a:lnTo>
                  <a:pt x="2539" y="740410"/>
                </a:lnTo>
                <a:lnTo>
                  <a:pt x="2539" y="734060"/>
                </a:lnTo>
                <a:close/>
              </a:path>
              <a:path w="881379" h="923289">
                <a:moveTo>
                  <a:pt x="881379" y="734060"/>
                </a:moveTo>
                <a:lnTo>
                  <a:pt x="877570" y="734060"/>
                </a:lnTo>
                <a:lnTo>
                  <a:pt x="877570" y="739140"/>
                </a:lnTo>
                <a:lnTo>
                  <a:pt x="881379" y="739140"/>
                </a:lnTo>
                <a:lnTo>
                  <a:pt x="881379" y="734060"/>
                </a:lnTo>
                <a:close/>
              </a:path>
              <a:path w="881379" h="923289">
                <a:moveTo>
                  <a:pt x="2539" y="727710"/>
                </a:moveTo>
                <a:lnTo>
                  <a:pt x="0" y="727710"/>
                </a:lnTo>
                <a:lnTo>
                  <a:pt x="0" y="732790"/>
                </a:lnTo>
                <a:lnTo>
                  <a:pt x="2539" y="732790"/>
                </a:lnTo>
                <a:lnTo>
                  <a:pt x="2539" y="727710"/>
                </a:lnTo>
                <a:close/>
              </a:path>
              <a:path w="881379" h="923289">
                <a:moveTo>
                  <a:pt x="881379" y="727710"/>
                </a:moveTo>
                <a:lnTo>
                  <a:pt x="877570" y="727710"/>
                </a:lnTo>
                <a:lnTo>
                  <a:pt x="877570" y="732790"/>
                </a:lnTo>
                <a:lnTo>
                  <a:pt x="881379" y="732790"/>
                </a:lnTo>
                <a:lnTo>
                  <a:pt x="881379" y="727710"/>
                </a:lnTo>
                <a:close/>
              </a:path>
              <a:path w="881379" h="923289">
                <a:moveTo>
                  <a:pt x="2539" y="721360"/>
                </a:moveTo>
                <a:lnTo>
                  <a:pt x="0" y="721360"/>
                </a:lnTo>
                <a:lnTo>
                  <a:pt x="0" y="726440"/>
                </a:lnTo>
                <a:lnTo>
                  <a:pt x="2539" y="726440"/>
                </a:lnTo>
                <a:lnTo>
                  <a:pt x="2539" y="721360"/>
                </a:lnTo>
                <a:close/>
              </a:path>
              <a:path w="881379" h="923289">
                <a:moveTo>
                  <a:pt x="881379" y="721360"/>
                </a:moveTo>
                <a:lnTo>
                  <a:pt x="877570" y="721360"/>
                </a:lnTo>
                <a:lnTo>
                  <a:pt x="877570" y="726440"/>
                </a:lnTo>
                <a:lnTo>
                  <a:pt x="881379" y="726440"/>
                </a:lnTo>
                <a:lnTo>
                  <a:pt x="881379" y="721360"/>
                </a:lnTo>
                <a:close/>
              </a:path>
              <a:path w="881379" h="923289">
                <a:moveTo>
                  <a:pt x="2539" y="715010"/>
                </a:moveTo>
                <a:lnTo>
                  <a:pt x="0" y="715010"/>
                </a:lnTo>
                <a:lnTo>
                  <a:pt x="0" y="720090"/>
                </a:lnTo>
                <a:lnTo>
                  <a:pt x="2539" y="720090"/>
                </a:lnTo>
                <a:lnTo>
                  <a:pt x="2539" y="715010"/>
                </a:lnTo>
                <a:close/>
              </a:path>
              <a:path w="881379" h="923289">
                <a:moveTo>
                  <a:pt x="881379" y="715010"/>
                </a:moveTo>
                <a:lnTo>
                  <a:pt x="877570" y="715010"/>
                </a:lnTo>
                <a:lnTo>
                  <a:pt x="877570" y="720090"/>
                </a:lnTo>
                <a:lnTo>
                  <a:pt x="881379" y="720090"/>
                </a:lnTo>
                <a:lnTo>
                  <a:pt x="881379" y="715010"/>
                </a:lnTo>
                <a:close/>
              </a:path>
              <a:path w="881379" h="923289">
                <a:moveTo>
                  <a:pt x="2539" y="708660"/>
                </a:moveTo>
                <a:lnTo>
                  <a:pt x="0" y="708660"/>
                </a:lnTo>
                <a:lnTo>
                  <a:pt x="0" y="713740"/>
                </a:lnTo>
                <a:lnTo>
                  <a:pt x="2539" y="713740"/>
                </a:lnTo>
                <a:lnTo>
                  <a:pt x="2539" y="708660"/>
                </a:lnTo>
                <a:close/>
              </a:path>
              <a:path w="881379" h="923289">
                <a:moveTo>
                  <a:pt x="881379" y="708660"/>
                </a:moveTo>
                <a:lnTo>
                  <a:pt x="877570" y="708660"/>
                </a:lnTo>
                <a:lnTo>
                  <a:pt x="877570" y="713740"/>
                </a:lnTo>
                <a:lnTo>
                  <a:pt x="881379" y="713740"/>
                </a:lnTo>
                <a:lnTo>
                  <a:pt x="881379" y="708660"/>
                </a:lnTo>
                <a:close/>
              </a:path>
              <a:path w="881379" h="923289">
                <a:moveTo>
                  <a:pt x="2539" y="702310"/>
                </a:moveTo>
                <a:lnTo>
                  <a:pt x="0" y="702310"/>
                </a:lnTo>
                <a:lnTo>
                  <a:pt x="0" y="707390"/>
                </a:lnTo>
                <a:lnTo>
                  <a:pt x="2539" y="707390"/>
                </a:lnTo>
                <a:lnTo>
                  <a:pt x="2539" y="702310"/>
                </a:lnTo>
                <a:close/>
              </a:path>
              <a:path w="881379" h="923289">
                <a:moveTo>
                  <a:pt x="881379" y="702310"/>
                </a:moveTo>
                <a:lnTo>
                  <a:pt x="877570" y="702310"/>
                </a:lnTo>
                <a:lnTo>
                  <a:pt x="877570" y="707390"/>
                </a:lnTo>
                <a:lnTo>
                  <a:pt x="881379" y="707390"/>
                </a:lnTo>
                <a:lnTo>
                  <a:pt x="881379" y="702310"/>
                </a:lnTo>
                <a:close/>
              </a:path>
              <a:path w="881379" h="923289">
                <a:moveTo>
                  <a:pt x="2539" y="695960"/>
                </a:moveTo>
                <a:lnTo>
                  <a:pt x="0" y="695960"/>
                </a:lnTo>
                <a:lnTo>
                  <a:pt x="0" y="701040"/>
                </a:lnTo>
                <a:lnTo>
                  <a:pt x="2539" y="701040"/>
                </a:lnTo>
                <a:lnTo>
                  <a:pt x="2539" y="695960"/>
                </a:lnTo>
                <a:close/>
              </a:path>
              <a:path w="881379" h="923289">
                <a:moveTo>
                  <a:pt x="881379" y="694690"/>
                </a:moveTo>
                <a:lnTo>
                  <a:pt x="877570" y="694690"/>
                </a:lnTo>
                <a:lnTo>
                  <a:pt x="877570" y="701040"/>
                </a:lnTo>
                <a:lnTo>
                  <a:pt x="881379" y="701040"/>
                </a:lnTo>
                <a:lnTo>
                  <a:pt x="881379" y="694690"/>
                </a:lnTo>
                <a:close/>
              </a:path>
              <a:path w="881379" h="923289">
                <a:moveTo>
                  <a:pt x="2539" y="689610"/>
                </a:moveTo>
                <a:lnTo>
                  <a:pt x="0" y="689610"/>
                </a:lnTo>
                <a:lnTo>
                  <a:pt x="0" y="694690"/>
                </a:lnTo>
                <a:lnTo>
                  <a:pt x="2539" y="694690"/>
                </a:lnTo>
                <a:lnTo>
                  <a:pt x="2539" y="689610"/>
                </a:lnTo>
                <a:close/>
              </a:path>
              <a:path w="881379" h="923289">
                <a:moveTo>
                  <a:pt x="2539" y="683260"/>
                </a:moveTo>
                <a:lnTo>
                  <a:pt x="0" y="683260"/>
                </a:lnTo>
                <a:lnTo>
                  <a:pt x="0" y="688340"/>
                </a:lnTo>
                <a:lnTo>
                  <a:pt x="2539" y="688340"/>
                </a:lnTo>
                <a:lnTo>
                  <a:pt x="2539" y="683260"/>
                </a:lnTo>
                <a:close/>
              </a:path>
              <a:path w="881379" h="923289">
                <a:moveTo>
                  <a:pt x="2539" y="676910"/>
                </a:moveTo>
                <a:lnTo>
                  <a:pt x="0" y="676910"/>
                </a:lnTo>
                <a:lnTo>
                  <a:pt x="0" y="681990"/>
                </a:lnTo>
                <a:lnTo>
                  <a:pt x="2539" y="681990"/>
                </a:lnTo>
                <a:lnTo>
                  <a:pt x="2539" y="676910"/>
                </a:lnTo>
                <a:close/>
              </a:path>
              <a:path w="881379" h="923289">
                <a:moveTo>
                  <a:pt x="2539" y="670560"/>
                </a:moveTo>
                <a:lnTo>
                  <a:pt x="0" y="670560"/>
                </a:lnTo>
                <a:lnTo>
                  <a:pt x="0" y="675640"/>
                </a:lnTo>
                <a:lnTo>
                  <a:pt x="2539" y="675640"/>
                </a:lnTo>
                <a:lnTo>
                  <a:pt x="2539" y="670560"/>
                </a:lnTo>
                <a:close/>
              </a:path>
              <a:path w="881379" h="923289">
                <a:moveTo>
                  <a:pt x="2539" y="664210"/>
                </a:moveTo>
                <a:lnTo>
                  <a:pt x="0" y="664210"/>
                </a:lnTo>
                <a:lnTo>
                  <a:pt x="0" y="669290"/>
                </a:lnTo>
                <a:lnTo>
                  <a:pt x="2539" y="669290"/>
                </a:lnTo>
                <a:lnTo>
                  <a:pt x="2539" y="664210"/>
                </a:lnTo>
                <a:close/>
              </a:path>
              <a:path w="881379" h="923289">
                <a:moveTo>
                  <a:pt x="2539" y="657860"/>
                </a:moveTo>
                <a:lnTo>
                  <a:pt x="0" y="657860"/>
                </a:lnTo>
                <a:lnTo>
                  <a:pt x="0" y="662940"/>
                </a:lnTo>
                <a:lnTo>
                  <a:pt x="2539" y="662940"/>
                </a:lnTo>
                <a:lnTo>
                  <a:pt x="2539" y="657860"/>
                </a:lnTo>
                <a:close/>
              </a:path>
              <a:path w="881379" h="923289">
                <a:moveTo>
                  <a:pt x="2539" y="651510"/>
                </a:moveTo>
                <a:lnTo>
                  <a:pt x="0" y="651510"/>
                </a:lnTo>
                <a:lnTo>
                  <a:pt x="0" y="656590"/>
                </a:lnTo>
                <a:lnTo>
                  <a:pt x="2539" y="656590"/>
                </a:lnTo>
                <a:lnTo>
                  <a:pt x="2539" y="651510"/>
                </a:lnTo>
                <a:close/>
              </a:path>
              <a:path w="881379" h="923289">
                <a:moveTo>
                  <a:pt x="2539" y="645160"/>
                </a:moveTo>
                <a:lnTo>
                  <a:pt x="0" y="645160"/>
                </a:lnTo>
                <a:lnTo>
                  <a:pt x="0" y="650240"/>
                </a:lnTo>
                <a:lnTo>
                  <a:pt x="2539" y="650240"/>
                </a:lnTo>
                <a:lnTo>
                  <a:pt x="2539" y="645160"/>
                </a:lnTo>
                <a:close/>
              </a:path>
              <a:path w="881379" h="923289">
                <a:moveTo>
                  <a:pt x="2539" y="638810"/>
                </a:moveTo>
                <a:lnTo>
                  <a:pt x="0" y="638810"/>
                </a:lnTo>
                <a:lnTo>
                  <a:pt x="0" y="643890"/>
                </a:lnTo>
                <a:lnTo>
                  <a:pt x="2539" y="643890"/>
                </a:lnTo>
                <a:lnTo>
                  <a:pt x="2539" y="638810"/>
                </a:lnTo>
                <a:close/>
              </a:path>
              <a:path w="881379" h="923289">
                <a:moveTo>
                  <a:pt x="2539" y="632460"/>
                </a:moveTo>
                <a:lnTo>
                  <a:pt x="0" y="632460"/>
                </a:lnTo>
                <a:lnTo>
                  <a:pt x="0" y="637540"/>
                </a:lnTo>
                <a:lnTo>
                  <a:pt x="2539" y="637540"/>
                </a:lnTo>
                <a:lnTo>
                  <a:pt x="2539" y="632460"/>
                </a:lnTo>
                <a:close/>
              </a:path>
              <a:path w="881379" h="923289">
                <a:moveTo>
                  <a:pt x="2539" y="626110"/>
                </a:moveTo>
                <a:lnTo>
                  <a:pt x="0" y="626110"/>
                </a:lnTo>
                <a:lnTo>
                  <a:pt x="0" y="631190"/>
                </a:lnTo>
                <a:lnTo>
                  <a:pt x="2539" y="631190"/>
                </a:lnTo>
                <a:lnTo>
                  <a:pt x="2539" y="626110"/>
                </a:lnTo>
                <a:close/>
              </a:path>
              <a:path w="881379" h="923289">
                <a:moveTo>
                  <a:pt x="2539" y="619760"/>
                </a:moveTo>
                <a:lnTo>
                  <a:pt x="0" y="619760"/>
                </a:lnTo>
                <a:lnTo>
                  <a:pt x="0" y="624840"/>
                </a:lnTo>
                <a:lnTo>
                  <a:pt x="2539" y="624840"/>
                </a:lnTo>
                <a:lnTo>
                  <a:pt x="2539" y="619760"/>
                </a:lnTo>
                <a:close/>
              </a:path>
              <a:path w="881379" h="923289">
                <a:moveTo>
                  <a:pt x="2539" y="613410"/>
                </a:moveTo>
                <a:lnTo>
                  <a:pt x="0" y="613410"/>
                </a:lnTo>
                <a:lnTo>
                  <a:pt x="0" y="618490"/>
                </a:lnTo>
                <a:lnTo>
                  <a:pt x="2539" y="618490"/>
                </a:lnTo>
                <a:lnTo>
                  <a:pt x="2539" y="613410"/>
                </a:lnTo>
                <a:close/>
              </a:path>
              <a:path w="881379" h="923289">
                <a:moveTo>
                  <a:pt x="2539" y="607060"/>
                </a:moveTo>
                <a:lnTo>
                  <a:pt x="0" y="607060"/>
                </a:lnTo>
                <a:lnTo>
                  <a:pt x="0" y="612140"/>
                </a:lnTo>
                <a:lnTo>
                  <a:pt x="2539" y="612140"/>
                </a:lnTo>
                <a:lnTo>
                  <a:pt x="2539" y="607060"/>
                </a:lnTo>
                <a:close/>
              </a:path>
              <a:path w="881379" h="923289">
                <a:moveTo>
                  <a:pt x="2539" y="600710"/>
                </a:moveTo>
                <a:lnTo>
                  <a:pt x="0" y="600710"/>
                </a:lnTo>
                <a:lnTo>
                  <a:pt x="0" y="605790"/>
                </a:lnTo>
                <a:lnTo>
                  <a:pt x="2539" y="605790"/>
                </a:lnTo>
                <a:lnTo>
                  <a:pt x="2539" y="600710"/>
                </a:lnTo>
                <a:close/>
              </a:path>
              <a:path w="881379" h="923289">
                <a:moveTo>
                  <a:pt x="2539" y="594360"/>
                </a:moveTo>
                <a:lnTo>
                  <a:pt x="0" y="594360"/>
                </a:lnTo>
                <a:lnTo>
                  <a:pt x="0" y="599440"/>
                </a:lnTo>
                <a:lnTo>
                  <a:pt x="2539" y="599440"/>
                </a:lnTo>
                <a:lnTo>
                  <a:pt x="2539" y="594360"/>
                </a:lnTo>
                <a:close/>
              </a:path>
              <a:path w="881379" h="923289">
                <a:moveTo>
                  <a:pt x="2539" y="588010"/>
                </a:moveTo>
                <a:lnTo>
                  <a:pt x="0" y="588010"/>
                </a:lnTo>
                <a:lnTo>
                  <a:pt x="0" y="593090"/>
                </a:lnTo>
                <a:lnTo>
                  <a:pt x="2539" y="593090"/>
                </a:lnTo>
                <a:lnTo>
                  <a:pt x="2539" y="588010"/>
                </a:lnTo>
                <a:close/>
              </a:path>
              <a:path w="881379" h="923289">
                <a:moveTo>
                  <a:pt x="2539" y="581660"/>
                </a:moveTo>
                <a:lnTo>
                  <a:pt x="0" y="581660"/>
                </a:lnTo>
                <a:lnTo>
                  <a:pt x="0" y="586740"/>
                </a:lnTo>
                <a:lnTo>
                  <a:pt x="2539" y="586740"/>
                </a:lnTo>
                <a:lnTo>
                  <a:pt x="2539" y="581660"/>
                </a:lnTo>
                <a:close/>
              </a:path>
              <a:path w="881379" h="923289">
                <a:moveTo>
                  <a:pt x="2539" y="575310"/>
                </a:moveTo>
                <a:lnTo>
                  <a:pt x="0" y="575310"/>
                </a:lnTo>
                <a:lnTo>
                  <a:pt x="0" y="580390"/>
                </a:lnTo>
                <a:lnTo>
                  <a:pt x="2539" y="580390"/>
                </a:lnTo>
                <a:lnTo>
                  <a:pt x="2539" y="575310"/>
                </a:lnTo>
                <a:close/>
              </a:path>
              <a:path w="881379" h="923289">
                <a:moveTo>
                  <a:pt x="2539" y="568960"/>
                </a:moveTo>
                <a:lnTo>
                  <a:pt x="0" y="568960"/>
                </a:lnTo>
                <a:lnTo>
                  <a:pt x="0" y="574040"/>
                </a:lnTo>
                <a:lnTo>
                  <a:pt x="2539" y="574040"/>
                </a:lnTo>
                <a:lnTo>
                  <a:pt x="2539" y="568960"/>
                </a:lnTo>
                <a:close/>
              </a:path>
              <a:path w="881379" h="923289">
                <a:moveTo>
                  <a:pt x="2539" y="562610"/>
                </a:moveTo>
                <a:lnTo>
                  <a:pt x="0" y="562610"/>
                </a:lnTo>
                <a:lnTo>
                  <a:pt x="0" y="567690"/>
                </a:lnTo>
                <a:lnTo>
                  <a:pt x="2539" y="567690"/>
                </a:lnTo>
                <a:lnTo>
                  <a:pt x="2539" y="562610"/>
                </a:lnTo>
                <a:close/>
              </a:path>
              <a:path w="881379" h="923289">
                <a:moveTo>
                  <a:pt x="2539" y="556260"/>
                </a:moveTo>
                <a:lnTo>
                  <a:pt x="0" y="556260"/>
                </a:lnTo>
                <a:lnTo>
                  <a:pt x="0" y="561340"/>
                </a:lnTo>
                <a:lnTo>
                  <a:pt x="2539" y="561340"/>
                </a:lnTo>
                <a:lnTo>
                  <a:pt x="2539" y="556260"/>
                </a:lnTo>
                <a:close/>
              </a:path>
              <a:path w="881379" h="923289">
                <a:moveTo>
                  <a:pt x="2539" y="549910"/>
                </a:moveTo>
                <a:lnTo>
                  <a:pt x="0" y="549910"/>
                </a:lnTo>
                <a:lnTo>
                  <a:pt x="0" y="554990"/>
                </a:lnTo>
                <a:lnTo>
                  <a:pt x="2539" y="554990"/>
                </a:lnTo>
                <a:lnTo>
                  <a:pt x="2539" y="549910"/>
                </a:lnTo>
                <a:close/>
              </a:path>
              <a:path w="881379" h="923289">
                <a:moveTo>
                  <a:pt x="2539" y="543560"/>
                </a:moveTo>
                <a:lnTo>
                  <a:pt x="0" y="543560"/>
                </a:lnTo>
                <a:lnTo>
                  <a:pt x="0" y="548640"/>
                </a:lnTo>
                <a:lnTo>
                  <a:pt x="2539" y="548640"/>
                </a:lnTo>
                <a:lnTo>
                  <a:pt x="2539" y="543560"/>
                </a:lnTo>
                <a:close/>
              </a:path>
              <a:path w="881379" h="923289">
                <a:moveTo>
                  <a:pt x="2539" y="537210"/>
                </a:moveTo>
                <a:lnTo>
                  <a:pt x="0" y="537210"/>
                </a:lnTo>
                <a:lnTo>
                  <a:pt x="0" y="542290"/>
                </a:lnTo>
                <a:lnTo>
                  <a:pt x="2539" y="542290"/>
                </a:lnTo>
                <a:lnTo>
                  <a:pt x="2539" y="537210"/>
                </a:lnTo>
                <a:close/>
              </a:path>
              <a:path w="881379" h="923289">
                <a:moveTo>
                  <a:pt x="2539" y="530860"/>
                </a:moveTo>
                <a:lnTo>
                  <a:pt x="0" y="530860"/>
                </a:lnTo>
                <a:lnTo>
                  <a:pt x="0" y="535940"/>
                </a:lnTo>
                <a:lnTo>
                  <a:pt x="2539" y="535940"/>
                </a:lnTo>
                <a:lnTo>
                  <a:pt x="2539" y="530860"/>
                </a:lnTo>
                <a:close/>
              </a:path>
              <a:path w="881379" h="923289">
                <a:moveTo>
                  <a:pt x="2539" y="524510"/>
                </a:moveTo>
                <a:lnTo>
                  <a:pt x="0" y="524510"/>
                </a:lnTo>
                <a:lnTo>
                  <a:pt x="0" y="529590"/>
                </a:lnTo>
                <a:lnTo>
                  <a:pt x="2539" y="529590"/>
                </a:lnTo>
                <a:lnTo>
                  <a:pt x="2539" y="524510"/>
                </a:lnTo>
                <a:close/>
              </a:path>
              <a:path w="881379" h="923289">
                <a:moveTo>
                  <a:pt x="2539" y="518160"/>
                </a:moveTo>
                <a:lnTo>
                  <a:pt x="0" y="518160"/>
                </a:lnTo>
                <a:lnTo>
                  <a:pt x="0" y="523240"/>
                </a:lnTo>
                <a:lnTo>
                  <a:pt x="2539" y="523240"/>
                </a:lnTo>
                <a:lnTo>
                  <a:pt x="2539" y="518160"/>
                </a:lnTo>
                <a:close/>
              </a:path>
              <a:path w="881379" h="923289">
                <a:moveTo>
                  <a:pt x="2539" y="511810"/>
                </a:moveTo>
                <a:lnTo>
                  <a:pt x="0" y="511810"/>
                </a:lnTo>
                <a:lnTo>
                  <a:pt x="0" y="516890"/>
                </a:lnTo>
                <a:lnTo>
                  <a:pt x="2539" y="516890"/>
                </a:lnTo>
                <a:lnTo>
                  <a:pt x="2539" y="511810"/>
                </a:lnTo>
                <a:close/>
              </a:path>
              <a:path w="881379" h="923289">
                <a:moveTo>
                  <a:pt x="2539" y="505460"/>
                </a:moveTo>
                <a:lnTo>
                  <a:pt x="0" y="505460"/>
                </a:lnTo>
                <a:lnTo>
                  <a:pt x="0" y="510540"/>
                </a:lnTo>
                <a:lnTo>
                  <a:pt x="2539" y="510540"/>
                </a:lnTo>
                <a:lnTo>
                  <a:pt x="2539" y="505460"/>
                </a:lnTo>
                <a:close/>
              </a:path>
              <a:path w="881379" h="923289">
                <a:moveTo>
                  <a:pt x="2539" y="462280"/>
                </a:moveTo>
                <a:lnTo>
                  <a:pt x="0" y="462280"/>
                </a:lnTo>
                <a:lnTo>
                  <a:pt x="0" y="504190"/>
                </a:lnTo>
                <a:lnTo>
                  <a:pt x="2539" y="504190"/>
                </a:lnTo>
                <a:lnTo>
                  <a:pt x="2539" y="462280"/>
                </a:lnTo>
                <a:close/>
              </a:path>
            </a:pathLst>
          </a:custGeom>
          <a:solidFill>
            <a:srgbClr val="E737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7" name="bk object 5487"/>
          <p:cNvSpPr/>
          <p:nvPr/>
        </p:nvSpPr>
        <p:spPr>
          <a:xfrm>
            <a:off x="6690359" y="2500629"/>
            <a:ext cx="875030" cy="916940"/>
          </a:xfrm>
          <a:custGeom>
            <a:avLst/>
            <a:gdLst/>
            <a:ahLst/>
            <a:cxnLst/>
            <a:rect l="l" t="t" r="r" b="b"/>
            <a:pathLst>
              <a:path w="875029" h="916939">
                <a:moveTo>
                  <a:pt x="756920" y="0"/>
                </a:moveTo>
                <a:lnTo>
                  <a:pt x="642620" y="0"/>
                </a:lnTo>
                <a:lnTo>
                  <a:pt x="642620" y="2539"/>
                </a:lnTo>
                <a:lnTo>
                  <a:pt x="756920" y="2539"/>
                </a:lnTo>
                <a:lnTo>
                  <a:pt x="756920" y="0"/>
                </a:lnTo>
                <a:close/>
              </a:path>
              <a:path w="875029" h="916939">
                <a:moveTo>
                  <a:pt x="3810" y="454660"/>
                </a:moveTo>
                <a:lnTo>
                  <a:pt x="0" y="45466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54660"/>
                </a:lnTo>
                <a:close/>
              </a:path>
              <a:path w="875029" h="916939">
                <a:moveTo>
                  <a:pt x="3810" y="450850"/>
                </a:moveTo>
                <a:lnTo>
                  <a:pt x="0" y="450850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50850"/>
                </a:lnTo>
                <a:close/>
              </a:path>
              <a:path w="875029" h="916939">
                <a:moveTo>
                  <a:pt x="3810" y="448310"/>
                </a:moveTo>
                <a:lnTo>
                  <a:pt x="0" y="44831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8310"/>
                </a:lnTo>
                <a:close/>
              </a:path>
              <a:path w="875029" h="916939">
                <a:moveTo>
                  <a:pt x="3810" y="444500"/>
                </a:moveTo>
                <a:lnTo>
                  <a:pt x="0" y="444500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4500"/>
                </a:lnTo>
                <a:close/>
              </a:path>
              <a:path w="875029" h="916939">
                <a:moveTo>
                  <a:pt x="3810" y="441960"/>
                </a:moveTo>
                <a:lnTo>
                  <a:pt x="0" y="44196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41960"/>
                </a:lnTo>
                <a:close/>
              </a:path>
              <a:path w="875029" h="916939">
                <a:moveTo>
                  <a:pt x="3810" y="438150"/>
                </a:moveTo>
                <a:lnTo>
                  <a:pt x="0" y="438150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8150"/>
                </a:lnTo>
                <a:close/>
              </a:path>
              <a:path w="875029" h="916939">
                <a:moveTo>
                  <a:pt x="3810" y="435610"/>
                </a:moveTo>
                <a:lnTo>
                  <a:pt x="0" y="43561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5610"/>
                </a:lnTo>
                <a:close/>
              </a:path>
              <a:path w="875029" h="916939">
                <a:moveTo>
                  <a:pt x="3810" y="431800"/>
                </a:moveTo>
                <a:lnTo>
                  <a:pt x="0" y="43180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31800"/>
                </a:lnTo>
                <a:close/>
              </a:path>
              <a:path w="875029" h="916939">
                <a:moveTo>
                  <a:pt x="3810" y="429260"/>
                </a:moveTo>
                <a:lnTo>
                  <a:pt x="0" y="42926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9260"/>
                </a:lnTo>
                <a:close/>
              </a:path>
              <a:path w="875029" h="916939">
                <a:moveTo>
                  <a:pt x="3810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5450"/>
                </a:lnTo>
                <a:close/>
              </a:path>
              <a:path w="875029" h="916939">
                <a:moveTo>
                  <a:pt x="3810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2910"/>
                </a:lnTo>
                <a:close/>
              </a:path>
              <a:path w="875029" h="916939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875029" h="916939">
                <a:moveTo>
                  <a:pt x="3810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6560"/>
                </a:lnTo>
                <a:close/>
              </a:path>
              <a:path w="875029" h="916939">
                <a:moveTo>
                  <a:pt x="3810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875029" h="916939">
                <a:moveTo>
                  <a:pt x="3810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210"/>
                </a:lnTo>
                <a:close/>
              </a:path>
              <a:path w="875029" h="916939">
                <a:moveTo>
                  <a:pt x="3810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6400"/>
                </a:lnTo>
                <a:close/>
              </a:path>
              <a:path w="875029" h="916939">
                <a:moveTo>
                  <a:pt x="3810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3860"/>
                </a:lnTo>
                <a:close/>
              </a:path>
              <a:path w="875029" h="916939">
                <a:moveTo>
                  <a:pt x="3810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0050"/>
                </a:lnTo>
                <a:close/>
              </a:path>
              <a:path w="875029" h="916939">
                <a:moveTo>
                  <a:pt x="3810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7510"/>
                </a:lnTo>
                <a:close/>
              </a:path>
              <a:path w="875029" h="916939">
                <a:moveTo>
                  <a:pt x="3810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3700"/>
                </a:lnTo>
                <a:close/>
              </a:path>
              <a:path w="875029" h="916939">
                <a:moveTo>
                  <a:pt x="3810" y="391287"/>
                </a:moveTo>
                <a:lnTo>
                  <a:pt x="0" y="391287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1287"/>
                </a:lnTo>
                <a:close/>
              </a:path>
              <a:path w="875029" h="916939">
                <a:moveTo>
                  <a:pt x="3810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7350"/>
                </a:lnTo>
                <a:close/>
              </a:path>
              <a:path w="875029" h="916939">
                <a:moveTo>
                  <a:pt x="3810" y="384937"/>
                </a:moveTo>
                <a:lnTo>
                  <a:pt x="0" y="384937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4937"/>
                </a:lnTo>
                <a:close/>
              </a:path>
              <a:path w="875029" h="916939">
                <a:moveTo>
                  <a:pt x="3810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1000"/>
                </a:lnTo>
                <a:close/>
              </a:path>
              <a:path w="875029" h="916939">
                <a:moveTo>
                  <a:pt x="3810" y="378587"/>
                </a:moveTo>
                <a:lnTo>
                  <a:pt x="0" y="378587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8587"/>
                </a:lnTo>
                <a:close/>
              </a:path>
              <a:path w="875029" h="916939">
                <a:moveTo>
                  <a:pt x="3810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4650"/>
                </a:lnTo>
                <a:close/>
              </a:path>
              <a:path w="875029" h="916939">
                <a:moveTo>
                  <a:pt x="3810" y="372237"/>
                </a:moveTo>
                <a:lnTo>
                  <a:pt x="0" y="372237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2237"/>
                </a:lnTo>
                <a:close/>
              </a:path>
              <a:path w="875029" h="916939">
                <a:moveTo>
                  <a:pt x="1270" y="367029"/>
                </a:moveTo>
                <a:lnTo>
                  <a:pt x="0" y="367029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8300"/>
                </a:lnTo>
                <a:lnTo>
                  <a:pt x="1270" y="368300"/>
                </a:lnTo>
                <a:lnTo>
                  <a:pt x="1270" y="367029"/>
                </a:lnTo>
                <a:close/>
              </a:path>
              <a:path w="875029" h="916939">
                <a:moveTo>
                  <a:pt x="3810" y="364489"/>
                </a:moveTo>
                <a:lnTo>
                  <a:pt x="2540" y="364489"/>
                </a:lnTo>
                <a:lnTo>
                  <a:pt x="2540" y="367029"/>
                </a:lnTo>
                <a:lnTo>
                  <a:pt x="3810" y="367029"/>
                </a:lnTo>
                <a:lnTo>
                  <a:pt x="3810" y="364489"/>
                </a:lnTo>
                <a:close/>
              </a:path>
              <a:path w="875029" h="916939">
                <a:moveTo>
                  <a:pt x="875030" y="914400"/>
                </a:moveTo>
                <a:lnTo>
                  <a:pt x="589280" y="914400"/>
                </a:lnTo>
                <a:lnTo>
                  <a:pt x="589280" y="915670"/>
                </a:lnTo>
                <a:lnTo>
                  <a:pt x="590550" y="915670"/>
                </a:lnTo>
                <a:lnTo>
                  <a:pt x="590550" y="916940"/>
                </a:lnTo>
                <a:lnTo>
                  <a:pt x="875030" y="916940"/>
                </a:lnTo>
                <a:lnTo>
                  <a:pt x="875030" y="914400"/>
                </a:lnTo>
                <a:close/>
              </a:path>
              <a:path w="875029" h="916939">
                <a:moveTo>
                  <a:pt x="586740" y="913130"/>
                </a:moveTo>
                <a:lnTo>
                  <a:pt x="585470" y="913130"/>
                </a:lnTo>
                <a:lnTo>
                  <a:pt x="585470" y="914400"/>
                </a:lnTo>
                <a:lnTo>
                  <a:pt x="586740" y="914400"/>
                </a:lnTo>
                <a:lnTo>
                  <a:pt x="586740" y="913130"/>
                </a:lnTo>
                <a:close/>
              </a:path>
              <a:path w="875029" h="916939">
                <a:moveTo>
                  <a:pt x="875030" y="911860"/>
                </a:moveTo>
                <a:lnTo>
                  <a:pt x="871220" y="911860"/>
                </a:lnTo>
                <a:lnTo>
                  <a:pt x="871220" y="913130"/>
                </a:lnTo>
                <a:lnTo>
                  <a:pt x="875030" y="913130"/>
                </a:lnTo>
                <a:lnTo>
                  <a:pt x="875030" y="911860"/>
                </a:lnTo>
                <a:close/>
              </a:path>
              <a:path w="875029" h="916939">
                <a:moveTo>
                  <a:pt x="875030" y="908050"/>
                </a:moveTo>
                <a:lnTo>
                  <a:pt x="871220" y="908050"/>
                </a:lnTo>
                <a:lnTo>
                  <a:pt x="871220" y="910590"/>
                </a:lnTo>
                <a:lnTo>
                  <a:pt x="875030" y="910590"/>
                </a:lnTo>
                <a:lnTo>
                  <a:pt x="875030" y="908050"/>
                </a:lnTo>
                <a:close/>
              </a:path>
              <a:path w="875029" h="916939">
                <a:moveTo>
                  <a:pt x="875030" y="905510"/>
                </a:moveTo>
                <a:lnTo>
                  <a:pt x="871220" y="905510"/>
                </a:lnTo>
                <a:lnTo>
                  <a:pt x="871220" y="906780"/>
                </a:lnTo>
                <a:lnTo>
                  <a:pt x="875030" y="906780"/>
                </a:lnTo>
                <a:lnTo>
                  <a:pt x="875030" y="905510"/>
                </a:lnTo>
                <a:close/>
              </a:path>
              <a:path w="875029" h="916939">
                <a:moveTo>
                  <a:pt x="875030" y="901700"/>
                </a:moveTo>
                <a:lnTo>
                  <a:pt x="871220" y="901700"/>
                </a:lnTo>
                <a:lnTo>
                  <a:pt x="871220" y="904240"/>
                </a:lnTo>
                <a:lnTo>
                  <a:pt x="875030" y="904240"/>
                </a:lnTo>
                <a:lnTo>
                  <a:pt x="875030" y="901700"/>
                </a:lnTo>
                <a:close/>
              </a:path>
              <a:path w="875029" h="916939">
                <a:moveTo>
                  <a:pt x="875030" y="899160"/>
                </a:moveTo>
                <a:lnTo>
                  <a:pt x="871220" y="899160"/>
                </a:lnTo>
                <a:lnTo>
                  <a:pt x="871220" y="900430"/>
                </a:lnTo>
                <a:lnTo>
                  <a:pt x="875030" y="900430"/>
                </a:lnTo>
                <a:lnTo>
                  <a:pt x="875030" y="899160"/>
                </a:lnTo>
                <a:close/>
              </a:path>
              <a:path w="875029" h="916939">
                <a:moveTo>
                  <a:pt x="875030" y="895350"/>
                </a:moveTo>
                <a:lnTo>
                  <a:pt x="871220" y="895350"/>
                </a:lnTo>
                <a:lnTo>
                  <a:pt x="871220" y="897890"/>
                </a:lnTo>
                <a:lnTo>
                  <a:pt x="875030" y="897890"/>
                </a:lnTo>
                <a:lnTo>
                  <a:pt x="875030" y="895350"/>
                </a:lnTo>
                <a:close/>
              </a:path>
              <a:path w="875029" h="916939">
                <a:moveTo>
                  <a:pt x="875030" y="892810"/>
                </a:moveTo>
                <a:lnTo>
                  <a:pt x="871220" y="892810"/>
                </a:lnTo>
                <a:lnTo>
                  <a:pt x="871220" y="894080"/>
                </a:lnTo>
                <a:lnTo>
                  <a:pt x="875030" y="894080"/>
                </a:lnTo>
                <a:lnTo>
                  <a:pt x="875030" y="892810"/>
                </a:lnTo>
                <a:close/>
              </a:path>
              <a:path w="875029" h="916939">
                <a:moveTo>
                  <a:pt x="875030" y="889000"/>
                </a:moveTo>
                <a:lnTo>
                  <a:pt x="871220" y="889000"/>
                </a:lnTo>
                <a:lnTo>
                  <a:pt x="871220" y="891540"/>
                </a:lnTo>
                <a:lnTo>
                  <a:pt x="875030" y="891540"/>
                </a:lnTo>
                <a:lnTo>
                  <a:pt x="875030" y="889000"/>
                </a:lnTo>
                <a:close/>
              </a:path>
              <a:path w="875029" h="916939">
                <a:moveTo>
                  <a:pt x="875030" y="886460"/>
                </a:moveTo>
                <a:lnTo>
                  <a:pt x="871220" y="886460"/>
                </a:lnTo>
                <a:lnTo>
                  <a:pt x="871220" y="887730"/>
                </a:lnTo>
                <a:lnTo>
                  <a:pt x="875030" y="887730"/>
                </a:lnTo>
                <a:lnTo>
                  <a:pt x="875030" y="886460"/>
                </a:lnTo>
                <a:close/>
              </a:path>
              <a:path w="875029" h="916939">
                <a:moveTo>
                  <a:pt x="875030" y="882650"/>
                </a:moveTo>
                <a:lnTo>
                  <a:pt x="871220" y="882650"/>
                </a:lnTo>
                <a:lnTo>
                  <a:pt x="871220" y="885190"/>
                </a:lnTo>
                <a:lnTo>
                  <a:pt x="875030" y="885190"/>
                </a:lnTo>
                <a:lnTo>
                  <a:pt x="875030" y="882650"/>
                </a:lnTo>
                <a:close/>
              </a:path>
              <a:path w="875029" h="916939">
                <a:moveTo>
                  <a:pt x="875030" y="880110"/>
                </a:moveTo>
                <a:lnTo>
                  <a:pt x="871220" y="880110"/>
                </a:lnTo>
                <a:lnTo>
                  <a:pt x="871220" y="881380"/>
                </a:lnTo>
                <a:lnTo>
                  <a:pt x="875030" y="881380"/>
                </a:lnTo>
                <a:lnTo>
                  <a:pt x="875030" y="880110"/>
                </a:lnTo>
                <a:close/>
              </a:path>
              <a:path w="875029" h="916939">
                <a:moveTo>
                  <a:pt x="875030" y="876300"/>
                </a:moveTo>
                <a:lnTo>
                  <a:pt x="871220" y="876300"/>
                </a:lnTo>
                <a:lnTo>
                  <a:pt x="871220" y="878840"/>
                </a:lnTo>
                <a:lnTo>
                  <a:pt x="875030" y="878840"/>
                </a:lnTo>
                <a:lnTo>
                  <a:pt x="875030" y="876300"/>
                </a:lnTo>
                <a:close/>
              </a:path>
              <a:path w="875029" h="916939">
                <a:moveTo>
                  <a:pt x="875030" y="873760"/>
                </a:moveTo>
                <a:lnTo>
                  <a:pt x="871220" y="873760"/>
                </a:lnTo>
                <a:lnTo>
                  <a:pt x="871220" y="875030"/>
                </a:lnTo>
                <a:lnTo>
                  <a:pt x="875030" y="875030"/>
                </a:lnTo>
                <a:lnTo>
                  <a:pt x="875030" y="873760"/>
                </a:lnTo>
                <a:close/>
              </a:path>
              <a:path w="875029" h="916939">
                <a:moveTo>
                  <a:pt x="875030" y="869950"/>
                </a:moveTo>
                <a:lnTo>
                  <a:pt x="871220" y="869950"/>
                </a:lnTo>
                <a:lnTo>
                  <a:pt x="871220" y="872490"/>
                </a:lnTo>
                <a:lnTo>
                  <a:pt x="875030" y="872490"/>
                </a:lnTo>
                <a:lnTo>
                  <a:pt x="875030" y="869950"/>
                </a:lnTo>
                <a:close/>
              </a:path>
              <a:path w="875029" h="916939">
                <a:moveTo>
                  <a:pt x="875030" y="867410"/>
                </a:moveTo>
                <a:lnTo>
                  <a:pt x="871220" y="867410"/>
                </a:lnTo>
                <a:lnTo>
                  <a:pt x="871220" y="868680"/>
                </a:lnTo>
                <a:lnTo>
                  <a:pt x="875030" y="868680"/>
                </a:lnTo>
                <a:lnTo>
                  <a:pt x="875030" y="867410"/>
                </a:lnTo>
                <a:close/>
              </a:path>
              <a:path w="875029" h="916939">
                <a:moveTo>
                  <a:pt x="875030" y="863600"/>
                </a:moveTo>
                <a:lnTo>
                  <a:pt x="871220" y="863600"/>
                </a:lnTo>
                <a:lnTo>
                  <a:pt x="871220" y="866140"/>
                </a:lnTo>
                <a:lnTo>
                  <a:pt x="875030" y="866140"/>
                </a:lnTo>
                <a:lnTo>
                  <a:pt x="875030" y="863600"/>
                </a:lnTo>
                <a:close/>
              </a:path>
              <a:path w="875029" h="916939">
                <a:moveTo>
                  <a:pt x="875030" y="861060"/>
                </a:moveTo>
                <a:lnTo>
                  <a:pt x="871220" y="861060"/>
                </a:lnTo>
                <a:lnTo>
                  <a:pt x="871220" y="862330"/>
                </a:lnTo>
                <a:lnTo>
                  <a:pt x="875030" y="862330"/>
                </a:lnTo>
                <a:lnTo>
                  <a:pt x="875030" y="861060"/>
                </a:lnTo>
                <a:close/>
              </a:path>
              <a:path w="875029" h="916939">
                <a:moveTo>
                  <a:pt x="875030" y="857250"/>
                </a:moveTo>
                <a:lnTo>
                  <a:pt x="871220" y="857250"/>
                </a:lnTo>
                <a:lnTo>
                  <a:pt x="871220" y="859790"/>
                </a:lnTo>
                <a:lnTo>
                  <a:pt x="875030" y="859790"/>
                </a:lnTo>
                <a:lnTo>
                  <a:pt x="875030" y="857250"/>
                </a:lnTo>
                <a:close/>
              </a:path>
              <a:path w="875029" h="916939">
                <a:moveTo>
                  <a:pt x="875030" y="854710"/>
                </a:moveTo>
                <a:lnTo>
                  <a:pt x="871220" y="854710"/>
                </a:lnTo>
                <a:lnTo>
                  <a:pt x="871220" y="855980"/>
                </a:lnTo>
                <a:lnTo>
                  <a:pt x="875030" y="855980"/>
                </a:lnTo>
                <a:lnTo>
                  <a:pt x="875030" y="854710"/>
                </a:lnTo>
                <a:close/>
              </a:path>
              <a:path w="875029" h="916939">
                <a:moveTo>
                  <a:pt x="875030" y="850900"/>
                </a:moveTo>
                <a:lnTo>
                  <a:pt x="871220" y="850900"/>
                </a:lnTo>
                <a:lnTo>
                  <a:pt x="871220" y="853440"/>
                </a:lnTo>
                <a:lnTo>
                  <a:pt x="875030" y="853440"/>
                </a:lnTo>
                <a:lnTo>
                  <a:pt x="875030" y="850900"/>
                </a:lnTo>
                <a:close/>
              </a:path>
              <a:path w="875029" h="916939">
                <a:moveTo>
                  <a:pt x="875030" y="848360"/>
                </a:moveTo>
                <a:lnTo>
                  <a:pt x="871220" y="848360"/>
                </a:lnTo>
                <a:lnTo>
                  <a:pt x="871220" y="849630"/>
                </a:lnTo>
                <a:lnTo>
                  <a:pt x="875030" y="849630"/>
                </a:lnTo>
                <a:lnTo>
                  <a:pt x="875030" y="848360"/>
                </a:lnTo>
                <a:close/>
              </a:path>
              <a:path w="875029" h="916939">
                <a:moveTo>
                  <a:pt x="875030" y="844550"/>
                </a:moveTo>
                <a:lnTo>
                  <a:pt x="871220" y="844550"/>
                </a:lnTo>
                <a:lnTo>
                  <a:pt x="871220" y="847090"/>
                </a:lnTo>
                <a:lnTo>
                  <a:pt x="875030" y="847090"/>
                </a:lnTo>
                <a:lnTo>
                  <a:pt x="875030" y="844550"/>
                </a:lnTo>
                <a:close/>
              </a:path>
              <a:path w="875029" h="916939">
                <a:moveTo>
                  <a:pt x="875030" y="842010"/>
                </a:moveTo>
                <a:lnTo>
                  <a:pt x="871220" y="842010"/>
                </a:lnTo>
                <a:lnTo>
                  <a:pt x="871220" y="843280"/>
                </a:lnTo>
                <a:lnTo>
                  <a:pt x="875030" y="843280"/>
                </a:lnTo>
                <a:lnTo>
                  <a:pt x="875030" y="842010"/>
                </a:lnTo>
                <a:close/>
              </a:path>
              <a:path w="875029" h="916939">
                <a:moveTo>
                  <a:pt x="875030" y="838200"/>
                </a:moveTo>
                <a:lnTo>
                  <a:pt x="871220" y="838200"/>
                </a:lnTo>
                <a:lnTo>
                  <a:pt x="871220" y="840740"/>
                </a:lnTo>
                <a:lnTo>
                  <a:pt x="875030" y="840740"/>
                </a:lnTo>
                <a:lnTo>
                  <a:pt x="875030" y="838200"/>
                </a:lnTo>
                <a:close/>
              </a:path>
              <a:path w="875029" h="916939">
                <a:moveTo>
                  <a:pt x="875030" y="835660"/>
                </a:moveTo>
                <a:lnTo>
                  <a:pt x="871220" y="835660"/>
                </a:lnTo>
                <a:lnTo>
                  <a:pt x="871220" y="836930"/>
                </a:lnTo>
                <a:lnTo>
                  <a:pt x="875030" y="836930"/>
                </a:lnTo>
                <a:lnTo>
                  <a:pt x="875030" y="835660"/>
                </a:lnTo>
                <a:close/>
              </a:path>
              <a:path w="875029" h="916939">
                <a:moveTo>
                  <a:pt x="875030" y="831850"/>
                </a:moveTo>
                <a:lnTo>
                  <a:pt x="871220" y="831850"/>
                </a:lnTo>
                <a:lnTo>
                  <a:pt x="871220" y="834390"/>
                </a:lnTo>
                <a:lnTo>
                  <a:pt x="875030" y="834390"/>
                </a:lnTo>
                <a:lnTo>
                  <a:pt x="875030" y="831850"/>
                </a:lnTo>
                <a:close/>
              </a:path>
              <a:path w="875029" h="916939">
                <a:moveTo>
                  <a:pt x="875030" y="829310"/>
                </a:moveTo>
                <a:lnTo>
                  <a:pt x="871220" y="829310"/>
                </a:lnTo>
                <a:lnTo>
                  <a:pt x="871220" y="830580"/>
                </a:lnTo>
                <a:lnTo>
                  <a:pt x="875030" y="830580"/>
                </a:lnTo>
                <a:lnTo>
                  <a:pt x="875030" y="829310"/>
                </a:lnTo>
                <a:close/>
              </a:path>
              <a:path w="875029" h="916939">
                <a:moveTo>
                  <a:pt x="875030" y="825500"/>
                </a:moveTo>
                <a:lnTo>
                  <a:pt x="871220" y="825500"/>
                </a:lnTo>
                <a:lnTo>
                  <a:pt x="871220" y="828040"/>
                </a:lnTo>
                <a:lnTo>
                  <a:pt x="875030" y="828040"/>
                </a:lnTo>
                <a:lnTo>
                  <a:pt x="875030" y="825500"/>
                </a:lnTo>
                <a:close/>
              </a:path>
              <a:path w="875029" h="916939">
                <a:moveTo>
                  <a:pt x="875030" y="822960"/>
                </a:moveTo>
                <a:lnTo>
                  <a:pt x="871220" y="822960"/>
                </a:lnTo>
                <a:lnTo>
                  <a:pt x="871220" y="824230"/>
                </a:lnTo>
                <a:lnTo>
                  <a:pt x="875030" y="824230"/>
                </a:lnTo>
                <a:lnTo>
                  <a:pt x="875030" y="822960"/>
                </a:lnTo>
                <a:close/>
              </a:path>
              <a:path w="875029" h="916939">
                <a:moveTo>
                  <a:pt x="875030" y="819150"/>
                </a:moveTo>
                <a:lnTo>
                  <a:pt x="871220" y="819150"/>
                </a:lnTo>
                <a:lnTo>
                  <a:pt x="871220" y="821690"/>
                </a:lnTo>
                <a:lnTo>
                  <a:pt x="875030" y="821690"/>
                </a:lnTo>
                <a:lnTo>
                  <a:pt x="875030" y="819150"/>
                </a:lnTo>
                <a:close/>
              </a:path>
              <a:path w="875029" h="916939">
                <a:moveTo>
                  <a:pt x="875030" y="816610"/>
                </a:moveTo>
                <a:lnTo>
                  <a:pt x="871220" y="816610"/>
                </a:lnTo>
                <a:lnTo>
                  <a:pt x="871220" y="817880"/>
                </a:lnTo>
                <a:lnTo>
                  <a:pt x="875030" y="817880"/>
                </a:lnTo>
                <a:lnTo>
                  <a:pt x="875030" y="816610"/>
                </a:lnTo>
                <a:close/>
              </a:path>
              <a:path w="875029" h="916939">
                <a:moveTo>
                  <a:pt x="875030" y="812800"/>
                </a:moveTo>
                <a:lnTo>
                  <a:pt x="871220" y="812800"/>
                </a:lnTo>
                <a:lnTo>
                  <a:pt x="871220" y="815340"/>
                </a:lnTo>
                <a:lnTo>
                  <a:pt x="875030" y="815340"/>
                </a:lnTo>
                <a:lnTo>
                  <a:pt x="875030" y="812800"/>
                </a:lnTo>
                <a:close/>
              </a:path>
              <a:path w="875029" h="916939">
                <a:moveTo>
                  <a:pt x="875030" y="810260"/>
                </a:moveTo>
                <a:lnTo>
                  <a:pt x="871220" y="810260"/>
                </a:lnTo>
                <a:lnTo>
                  <a:pt x="871220" y="811530"/>
                </a:lnTo>
                <a:lnTo>
                  <a:pt x="875030" y="811530"/>
                </a:lnTo>
                <a:lnTo>
                  <a:pt x="875030" y="810260"/>
                </a:lnTo>
                <a:close/>
              </a:path>
              <a:path w="875029" h="916939">
                <a:moveTo>
                  <a:pt x="875030" y="806450"/>
                </a:moveTo>
                <a:lnTo>
                  <a:pt x="871220" y="806450"/>
                </a:lnTo>
                <a:lnTo>
                  <a:pt x="871220" y="808990"/>
                </a:lnTo>
                <a:lnTo>
                  <a:pt x="875030" y="808990"/>
                </a:lnTo>
                <a:lnTo>
                  <a:pt x="875030" y="806450"/>
                </a:lnTo>
                <a:close/>
              </a:path>
              <a:path w="875029" h="916939">
                <a:moveTo>
                  <a:pt x="875030" y="803910"/>
                </a:moveTo>
                <a:lnTo>
                  <a:pt x="871220" y="803910"/>
                </a:lnTo>
                <a:lnTo>
                  <a:pt x="871220" y="805180"/>
                </a:lnTo>
                <a:lnTo>
                  <a:pt x="875030" y="805180"/>
                </a:lnTo>
                <a:lnTo>
                  <a:pt x="875030" y="803910"/>
                </a:lnTo>
                <a:close/>
              </a:path>
              <a:path w="875029" h="916939">
                <a:moveTo>
                  <a:pt x="875030" y="800100"/>
                </a:moveTo>
                <a:lnTo>
                  <a:pt x="871220" y="800100"/>
                </a:lnTo>
                <a:lnTo>
                  <a:pt x="871220" y="802640"/>
                </a:lnTo>
                <a:lnTo>
                  <a:pt x="875030" y="802640"/>
                </a:lnTo>
                <a:lnTo>
                  <a:pt x="875030" y="800100"/>
                </a:lnTo>
                <a:close/>
              </a:path>
              <a:path w="875029" h="916939">
                <a:moveTo>
                  <a:pt x="875030" y="797560"/>
                </a:moveTo>
                <a:lnTo>
                  <a:pt x="871220" y="797560"/>
                </a:lnTo>
                <a:lnTo>
                  <a:pt x="871220" y="798830"/>
                </a:lnTo>
                <a:lnTo>
                  <a:pt x="875030" y="798830"/>
                </a:lnTo>
                <a:lnTo>
                  <a:pt x="875030" y="797560"/>
                </a:lnTo>
                <a:close/>
              </a:path>
              <a:path w="875029" h="916939">
                <a:moveTo>
                  <a:pt x="875030" y="793750"/>
                </a:moveTo>
                <a:lnTo>
                  <a:pt x="871220" y="793750"/>
                </a:lnTo>
                <a:lnTo>
                  <a:pt x="871220" y="796290"/>
                </a:lnTo>
                <a:lnTo>
                  <a:pt x="875030" y="796290"/>
                </a:lnTo>
                <a:lnTo>
                  <a:pt x="875030" y="793750"/>
                </a:lnTo>
                <a:close/>
              </a:path>
              <a:path w="875029" h="916939">
                <a:moveTo>
                  <a:pt x="875030" y="791210"/>
                </a:moveTo>
                <a:lnTo>
                  <a:pt x="871220" y="791210"/>
                </a:lnTo>
                <a:lnTo>
                  <a:pt x="871220" y="792480"/>
                </a:lnTo>
                <a:lnTo>
                  <a:pt x="875030" y="792480"/>
                </a:lnTo>
                <a:lnTo>
                  <a:pt x="875030" y="791210"/>
                </a:lnTo>
                <a:close/>
              </a:path>
              <a:path w="875029" h="916939">
                <a:moveTo>
                  <a:pt x="875030" y="787400"/>
                </a:moveTo>
                <a:lnTo>
                  <a:pt x="871220" y="787400"/>
                </a:lnTo>
                <a:lnTo>
                  <a:pt x="871220" y="789940"/>
                </a:lnTo>
                <a:lnTo>
                  <a:pt x="875030" y="789940"/>
                </a:lnTo>
                <a:lnTo>
                  <a:pt x="875030" y="787400"/>
                </a:lnTo>
                <a:close/>
              </a:path>
              <a:path w="875029" h="916939">
                <a:moveTo>
                  <a:pt x="875030" y="784860"/>
                </a:moveTo>
                <a:lnTo>
                  <a:pt x="871220" y="784860"/>
                </a:lnTo>
                <a:lnTo>
                  <a:pt x="871220" y="786130"/>
                </a:lnTo>
                <a:lnTo>
                  <a:pt x="875030" y="786130"/>
                </a:lnTo>
                <a:lnTo>
                  <a:pt x="875030" y="784860"/>
                </a:lnTo>
                <a:close/>
              </a:path>
              <a:path w="875029" h="916939">
                <a:moveTo>
                  <a:pt x="875030" y="781050"/>
                </a:moveTo>
                <a:lnTo>
                  <a:pt x="871220" y="781050"/>
                </a:lnTo>
                <a:lnTo>
                  <a:pt x="871220" y="783590"/>
                </a:lnTo>
                <a:lnTo>
                  <a:pt x="875030" y="783590"/>
                </a:lnTo>
                <a:lnTo>
                  <a:pt x="875030" y="781050"/>
                </a:lnTo>
                <a:close/>
              </a:path>
              <a:path w="875029" h="916939">
                <a:moveTo>
                  <a:pt x="875030" y="778510"/>
                </a:moveTo>
                <a:lnTo>
                  <a:pt x="871220" y="778510"/>
                </a:lnTo>
                <a:lnTo>
                  <a:pt x="871220" y="779780"/>
                </a:lnTo>
                <a:lnTo>
                  <a:pt x="875030" y="779780"/>
                </a:lnTo>
                <a:lnTo>
                  <a:pt x="875030" y="778510"/>
                </a:lnTo>
                <a:close/>
              </a:path>
              <a:path w="875029" h="916939">
                <a:moveTo>
                  <a:pt x="875030" y="774700"/>
                </a:moveTo>
                <a:lnTo>
                  <a:pt x="871220" y="774700"/>
                </a:lnTo>
                <a:lnTo>
                  <a:pt x="871220" y="777240"/>
                </a:lnTo>
                <a:lnTo>
                  <a:pt x="875030" y="777240"/>
                </a:lnTo>
                <a:lnTo>
                  <a:pt x="875030" y="774700"/>
                </a:lnTo>
                <a:close/>
              </a:path>
              <a:path w="875029" h="916939">
                <a:moveTo>
                  <a:pt x="875030" y="772160"/>
                </a:moveTo>
                <a:lnTo>
                  <a:pt x="871220" y="772160"/>
                </a:lnTo>
                <a:lnTo>
                  <a:pt x="871220" y="773430"/>
                </a:lnTo>
                <a:lnTo>
                  <a:pt x="875030" y="773430"/>
                </a:lnTo>
                <a:lnTo>
                  <a:pt x="875030" y="772160"/>
                </a:lnTo>
                <a:close/>
              </a:path>
              <a:path w="875029" h="916939">
                <a:moveTo>
                  <a:pt x="875030" y="768350"/>
                </a:moveTo>
                <a:lnTo>
                  <a:pt x="871220" y="768350"/>
                </a:lnTo>
                <a:lnTo>
                  <a:pt x="871220" y="770890"/>
                </a:lnTo>
                <a:lnTo>
                  <a:pt x="875030" y="770890"/>
                </a:lnTo>
                <a:lnTo>
                  <a:pt x="875030" y="768350"/>
                </a:lnTo>
                <a:close/>
              </a:path>
              <a:path w="875029" h="916939">
                <a:moveTo>
                  <a:pt x="875030" y="765810"/>
                </a:moveTo>
                <a:lnTo>
                  <a:pt x="871220" y="765810"/>
                </a:lnTo>
                <a:lnTo>
                  <a:pt x="871220" y="767080"/>
                </a:lnTo>
                <a:lnTo>
                  <a:pt x="875030" y="767080"/>
                </a:lnTo>
                <a:lnTo>
                  <a:pt x="875030" y="765810"/>
                </a:lnTo>
                <a:close/>
              </a:path>
              <a:path w="875029" h="916939">
                <a:moveTo>
                  <a:pt x="875030" y="762000"/>
                </a:moveTo>
                <a:lnTo>
                  <a:pt x="871220" y="762000"/>
                </a:lnTo>
                <a:lnTo>
                  <a:pt x="871220" y="764540"/>
                </a:lnTo>
                <a:lnTo>
                  <a:pt x="875030" y="764540"/>
                </a:lnTo>
                <a:lnTo>
                  <a:pt x="875030" y="762000"/>
                </a:lnTo>
                <a:close/>
              </a:path>
              <a:path w="875029" h="916939">
                <a:moveTo>
                  <a:pt x="875030" y="759460"/>
                </a:moveTo>
                <a:lnTo>
                  <a:pt x="871220" y="759460"/>
                </a:lnTo>
                <a:lnTo>
                  <a:pt x="871220" y="760730"/>
                </a:lnTo>
                <a:lnTo>
                  <a:pt x="875030" y="760730"/>
                </a:lnTo>
                <a:lnTo>
                  <a:pt x="875030" y="759460"/>
                </a:lnTo>
                <a:close/>
              </a:path>
              <a:path w="875029" h="916939">
                <a:moveTo>
                  <a:pt x="875030" y="755650"/>
                </a:moveTo>
                <a:lnTo>
                  <a:pt x="871220" y="755650"/>
                </a:lnTo>
                <a:lnTo>
                  <a:pt x="871220" y="758190"/>
                </a:lnTo>
                <a:lnTo>
                  <a:pt x="875030" y="758190"/>
                </a:lnTo>
                <a:lnTo>
                  <a:pt x="875030" y="755650"/>
                </a:lnTo>
                <a:close/>
              </a:path>
              <a:path w="875029" h="916939">
                <a:moveTo>
                  <a:pt x="875030" y="753110"/>
                </a:moveTo>
                <a:lnTo>
                  <a:pt x="871220" y="753110"/>
                </a:lnTo>
                <a:lnTo>
                  <a:pt x="871220" y="754380"/>
                </a:lnTo>
                <a:lnTo>
                  <a:pt x="875030" y="754380"/>
                </a:lnTo>
                <a:lnTo>
                  <a:pt x="875030" y="753110"/>
                </a:lnTo>
                <a:close/>
              </a:path>
              <a:path w="875029" h="916939">
                <a:moveTo>
                  <a:pt x="875030" y="749300"/>
                </a:moveTo>
                <a:lnTo>
                  <a:pt x="871220" y="749300"/>
                </a:lnTo>
                <a:lnTo>
                  <a:pt x="871220" y="751840"/>
                </a:lnTo>
                <a:lnTo>
                  <a:pt x="875030" y="751840"/>
                </a:lnTo>
                <a:lnTo>
                  <a:pt x="875030" y="749300"/>
                </a:lnTo>
                <a:close/>
              </a:path>
              <a:path w="875029" h="916939">
                <a:moveTo>
                  <a:pt x="875030" y="746760"/>
                </a:moveTo>
                <a:lnTo>
                  <a:pt x="871220" y="746760"/>
                </a:lnTo>
                <a:lnTo>
                  <a:pt x="871220" y="748030"/>
                </a:lnTo>
                <a:lnTo>
                  <a:pt x="875030" y="748030"/>
                </a:lnTo>
                <a:lnTo>
                  <a:pt x="875030" y="746760"/>
                </a:lnTo>
                <a:close/>
              </a:path>
              <a:path w="875029" h="916939">
                <a:moveTo>
                  <a:pt x="875030" y="742950"/>
                </a:moveTo>
                <a:lnTo>
                  <a:pt x="871220" y="742950"/>
                </a:lnTo>
                <a:lnTo>
                  <a:pt x="871220" y="745490"/>
                </a:lnTo>
                <a:lnTo>
                  <a:pt x="875030" y="745490"/>
                </a:lnTo>
                <a:lnTo>
                  <a:pt x="875030" y="742950"/>
                </a:lnTo>
                <a:close/>
              </a:path>
              <a:path w="875029" h="916939">
                <a:moveTo>
                  <a:pt x="3810" y="740410"/>
                </a:moveTo>
                <a:lnTo>
                  <a:pt x="2540" y="740410"/>
                </a:lnTo>
                <a:lnTo>
                  <a:pt x="2540" y="742950"/>
                </a:lnTo>
                <a:lnTo>
                  <a:pt x="3810" y="742950"/>
                </a:lnTo>
                <a:lnTo>
                  <a:pt x="3810" y="740410"/>
                </a:lnTo>
                <a:close/>
              </a:path>
              <a:path w="875029" h="916939">
                <a:moveTo>
                  <a:pt x="875030" y="740410"/>
                </a:moveTo>
                <a:lnTo>
                  <a:pt x="871220" y="740410"/>
                </a:lnTo>
                <a:lnTo>
                  <a:pt x="871220" y="741680"/>
                </a:lnTo>
                <a:lnTo>
                  <a:pt x="875030" y="741680"/>
                </a:lnTo>
                <a:lnTo>
                  <a:pt x="875030" y="740410"/>
                </a:lnTo>
                <a:close/>
              </a:path>
              <a:path w="875029" h="916939">
                <a:moveTo>
                  <a:pt x="3810" y="736600"/>
                </a:moveTo>
                <a:lnTo>
                  <a:pt x="0" y="736600"/>
                </a:lnTo>
                <a:lnTo>
                  <a:pt x="0" y="737870"/>
                </a:lnTo>
                <a:lnTo>
                  <a:pt x="1270" y="737870"/>
                </a:lnTo>
                <a:lnTo>
                  <a:pt x="1270" y="740410"/>
                </a:lnTo>
                <a:lnTo>
                  <a:pt x="2540" y="740410"/>
                </a:lnTo>
                <a:lnTo>
                  <a:pt x="2540" y="739140"/>
                </a:lnTo>
                <a:lnTo>
                  <a:pt x="3810" y="739140"/>
                </a:lnTo>
                <a:lnTo>
                  <a:pt x="3810" y="736600"/>
                </a:lnTo>
                <a:close/>
              </a:path>
              <a:path w="875029" h="916939">
                <a:moveTo>
                  <a:pt x="875030" y="736600"/>
                </a:moveTo>
                <a:lnTo>
                  <a:pt x="871220" y="736600"/>
                </a:lnTo>
                <a:lnTo>
                  <a:pt x="871220" y="739140"/>
                </a:lnTo>
                <a:lnTo>
                  <a:pt x="875030" y="739140"/>
                </a:lnTo>
                <a:lnTo>
                  <a:pt x="875030" y="736600"/>
                </a:lnTo>
                <a:close/>
              </a:path>
              <a:path w="875029" h="916939">
                <a:moveTo>
                  <a:pt x="3810" y="734060"/>
                </a:moveTo>
                <a:lnTo>
                  <a:pt x="0" y="734060"/>
                </a:lnTo>
                <a:lnTo>
                  <a:pt x="0" y="735330"/>
                </a:lnTo>
                <a:lnTo>
                  <a:pt x="3810" y="735330"/>
                </a:lnTo>
                <a:lnTo>
                  <a:pt x="3810" y="734060"/>
                </a:lnTo>
                <a:close/>
              </a:path>
              <a:path w="875029" h="916939">
                <a:moveTo>
                  <a:pt x="875030" y="734060"/>
                </a:moveTo>
                <a:lnTo>
                  <a:pt x="871220" y="734060"/>
                </a:lnTo>
                <a:lnTo>
                  <a:pt x="871220" y="735330"/>
                </a:lnTo>
                <a:lnTo>
                  <a:pt x="875030" y="735330"/>
                </a:lnTo>
                <a:lnTo>
                  <a:pt x="875030" y="734060"/>
                </a:lnTo>
                <a:close/>
              </a:path>
              <a:path w="875029" h="916939">
                <a:moveTo>
                  <a:pt x="3810" y="730250"/>
                </a:moveTo>
                <a:lnTo>
                  <a:pt x="0" y="730250"/>
                </a:lnTo>
                <a:lnTo>
                  <a:pt x="0" y="732790"/>
                </a:lnTo>
                <a:lnTo>
                  <a:pt x="3810" y="732790"/>
                </a:lnTo>
                <a:lnTo>
                  <a:pt x="3810" y="730250"/>
                </a:lnTo>
                <a:close/>
              </a:path>
              <a:path w="875029" h="916939">
                <a:moveTo>
                  <a:pt x="875030" y="730250"/>
                </a:moveTo>
                <a:lnTo>
                  <a:pt x="871220" y="730250"/>
                </a:lnTo>
                <a:lnTo>
                  <a:pt x="871220" y="732790"/>
                </a:lnTo>
                <a:lnTo>
                  <a:pt x="875030" y="732790"/>
                </a:lnTo>
                <a:lnTo>
                  <a:pt x="875030" y="730250"/>
                </a:lnTo>
                <a:close/>
              </a:path>
              <a:path w="875029" h="916939">
                <a:moveTo>
                  <a:pt x="3810" y="727710"/>
                </a:moveTo>
                <a:lnTo>
                  <a:pt x="0" y="727710"/>
                </a:lnTo>
                <a:lnTo>
                  <a:pt x="0" y="728980"/>
                </a:lnTo>
                <a:lnTo>
                  <a:pt x="3810" y="728980"/>
                </a:lnTo>
                <a:lnTo>
                  <a:pt x="3810" y="727710"/>
                </a:lnTo>
                <a:close/>
              </a:path>
              <a:path w="875029" h="916939">
                <a:moveTo>
                  <a:pt x="875030" y="727710"/>
                </a:moveTo>
                <a:lnTo>
                  <a:pt x="871220" y="727710"/>
                </a:lnTo>
                <a:lnTo>
                  <a:pt x="871220" y="728980"/>
                </a:lnTo>
                <a:lnTo>
                  <a:pt x="875030" y="728980"/>
                </a:lnTo>
                <a:lnTo>
                  <a:pt x="875030" y="727710"/>
                </a:lnTo>
                <a:close/>
              </a:path>
              <a:path w="875029" h="916939">
                <a:moveTo>
                  <a:pt x="3810" y="723900"/>
                </a:moveTo>
                <a:lnTo>
                  <a:pt x="0" y="723900"/>
                </a:lnTo>
                <a:lnTo>
                  <a:pt x="0" y="726440"/>
                </a:lnTo>
                <a:lnTo>
                  <a:pt x="3810" y="726440"/>
                </a:lnTo>
                <a:lnTo>
                  <a:pt x="3810" y="723900"/>
                </a:lnTo>
                <a:close/>
              </a:path>
              <a:path w="875029" h="916939">
                <a:moveTo>
                  <a:pt x="875030" y="723900"/>
                </a:moveTo>
                <a:lnTo>
                  <a:pt x="871220" y="723900"/>
                </a:lnTo>
                <a:lnTo>
                  <a:pt x="871220" y="726440"/>
                </a:lnTo>
                <a:lnTo>
                  <a:pt x="875030" y="726440"/>
                </a:lnTo>
                <a:lnTo>
                  <a:pt x="875030" y="723900"/>
                </a:lnTo>
                <a:close/>
              </a:path>
              <a:path w="875029" h="916939">
                <a:moveTo>
                  <a:pt x="3810" y="721360"/>
                </a:moveTo>
                <a:lnTo>
                  <a:pt x="0" y="721360"/>
                </a:lnTo>
                <a:lnTo>
                  <a:pt x="0" y="722630"/>
                </a:lnTo>
                <a:lnTo>
                  <a:pt x="3810" y="722630"/>
                </a:lnTo>
                <a:lnTo>
                  <a:pt x="3810" y="721360"/>
                </a:lnTo>
                <a:close/>
              </a:path>
              <a:path w="875029" h="916939">
                <a:moveTo>
                  <a:pt x="875030" y="721360"/>
                </a:moveTo>
                <a:lnTo>
                  <a:pt x="871220" y="721360"/>
                </a:lnTo>
                <a:lnTo>
                  <a:pt x="871220" y="722630"/>
                </a:lnTo>
                <a:lnTo>
                  <a:pt x="875030" y="722630"/>
                </a:lnTo>
                <a:lnTo>
                  <a:pt x="875030" y="721360"/>
                </a:lnTo>
                <a:close/>
              </a:path>
              <a:path w="875029" h="916939">
                <a:moveTo>
                  <a:pt x="3810" y="717550"/>
                </a:moveTo>
                <a:lnTo>
                  <a:pt x="0" y="717550"/>
                </a:lnTo>
                <a:lnTo>
                  <a:pt x="0" y="720090"/>
                </a:lnTo>
                <a:lnTo>
                  <a:pt x="3810" y="720090"/>
                </a:lnTo>
                <a:lnTo>
                  <a:pt x="3810" y="717550"/>
                </a:lnTo>
                <a:close/>
              </a:path>
              <a:path w="875029" h="916939">
                <a:moveTo>
                  <a:pt x="875030" y="717550"/>
                </a:moveTo>
                <a:lnTo>
                  <a:pt x="871220" y="717550"/>
                </a:lnTo>
                <a:lnTo>
                  <a:pt x="871220" y="720090"/>
                </a:lnTo>
                <a:lnTo>
                  <a:pt x="875030" y="720090"/>
                </a:lnTo>
                <a:lnTo>
                  <a:pt x="875030" y="717550"/>
                </a:lnTo>
                <a:close/>
              </a:path>
              <a:path w="875029" h="916939">
                <a:moveTo>
                  <a:pt x="3810" y="715010"/>
                </a:moveTo>
                <a:lnTo>
                  <a:pt x="0" y="715010"/>
                </a:lnTo>
                <a:lnTo>
                  <a:pt x="0" y="716280"/>
                </a:lnTo>
                <a:lnTo>
                  <a:pt x="3810" y="716280"/>
                </a:lnTo>
                <a:lnTo>
                  <a:pt x="3810" y="715010"/>
                </a:lnTo>
                <a:close/>
              </a:path>
              <a:path w="875029" h="916939">
                <a:moveTo>
                  <a:pt x="875030" y="715010"/>
                </a:moveTo>
                <a:lnTo>
                  <a:pt x="871220" y="715010"/>
                </a:lnTo>
                <a:lnTo>
                  <a:pt x="871220" y="716280"/>
                </a:lnTo>
                <a:lnTo>
                  <a:pt x="875030" y="716280"/>
                </a:lnTo>
                <a:lnTo>
                  <a:pt x="875030" y="715010"/>
                </a:lnTo>
                <a:close/>
              </a:path>
              <a:path w="875029" h="916939">
                <a:moveTo>
                  <a:pt x="3810" y="711200"/>
                </a:moveTo>
                <a:lnTo>
                  <a:pt x="0" y="711200"/>
                </a:lnTo>
                <a:lnTo>
                  <a:pt x="0" y="713740"/>
                </a:lnTo>
                <a:lnTo>
                  <a:pt x="3810" y="713740"/>
                </a:lnTo>
                <a:lnTo>
                  <a:pt x="3810" y="711200"/>
                </a:lnTo>
                <a:close/>
              </a:path>
              <a:path w="875029" h="916939">
                <a:moveTo>
                  <a:pt x="875030" y="711200"/>
                </a:moveTo>
                <a:lnTo>
                  <a:pt x="871220" y="711200"/>
                </a:lnTo>
                <a:lnTo>
                  <a:pt x="871220" y="713740"/>
                </a:lnTo>
                <a:lnTo>
                  <a:pt x="875030" y="713740"/>
                </a:lnTo>
                <a:lnTo>
                  <a:pt x="875030" y="711200"/>
                </a:lnTo>
                <a:close/>
              </a:path>
              <a:path w="875029" h="916939">
                <a:moveTo>
                  <a:pt x="3810" y="708660"/>
                </a:moveTo>
                <a:lnTo>
                  <a:pt x="0" y="708660"/>
                </a:lnTo>
                <a:lnTo>
                  <a:pt x="0" y="709930"/>
                </a:lnTo>
                <a:lnTo>
                  <a:pt x="3810" y="709930"/>
                </a:lnTo>
                <a:lnTo>
                  <a:pt x="3810" y="708660"/>
                </a:lnTo>
                <a:close/>
              </a:path>
              <a:path w="875029" h="916939">
                <a:moveTo>
                  <a:pt x="875030" y="708660"/>
                </a:moveTo>
                <a:lnTo>
                  <a:pt x="871220" y="708660"/>
                </a:lnTo>
                <a:lnTo>
                  <a:pt x="871220" y="709930"/>
                </a:lnTo>
                <a:lnTo>
                  <a:pt x="875030" y="709930"/>
                </a:lnTo>
                <a:lnTo>
                  <a:pt x="875030" y="708660"/>
                </a:lnTo>
                <a:close/>
              </a:path>
              <a:path w="875029" h="916939">
                <a:moveTo>
                  <a:pt x="3810" y="704850"/>
                </a:moveTo>
                <a:lnTo>
                  <a:pt x="0" y="704850"/>
                </a:lnTo>
                <a:lnTo>
                  <a:pt x="0" y="707390"/>
                </a:lnTo>
                <a:lnTo>
                  <a:pt x="3810" y="707390"/>
                </a:lnTo>
                <a:lnTo>
                  <a:pt x="3810" y="704850"/>
                </a:lnTo>
                <a:close/>
              </a:path>
              <a:path w="875029" h="916939">
                <a:moveTo>
                  <a:pt x="875030" y="704850"/>
                </a:moveTo>
                <a:lnTo>
                  <a:pt x="871220" y="704850"/>
                </a:lnTo>
                <a:lnTo>
                  <a:pt x="871220" y="707390"/>
                </a:lnTo>
                <a:lnTo>
                  <a:pt x="875030" y="707390"/>
                </a:lnTo>
                <a:lnTo>
                  <a:pt x="875030" y="704850"/>
                </a:lnTo>
                <a:close/>
              </a:path>
              <a:path w="875029" h="916939">
                <a:moveTo>
                  <a:pt x="3810" y="702310"/>
                </a:moveTo>
                <a:lnTo>
                  <a:pt x="0" y="702310"/>
                </a:lnTo>
                <a:lnTo>
                  <a:pt x="0" y="703580"/>
                </a:lnTo>
                <a:lnTo>
                  <a:pt x="3810" y="703580"/>
                </a:lnTo>
                <a:lnTo>
                  <a:pt x="3810" y="702310"/>
                </a:lnTo>
                <a:close/>
              </a:path>
              <a:path w="875029" h="916939">
                <a:moveTo>
                  <a:pt x="875030" y="702310"/>
                </a:moveTo>
                <a:lnTo>
                  <a:pt x="871220" y="702310"/>
                </a:lnTo>
                <a:lnTo>
                  <a:pt x="871220" y="703580"/>
                </a:lnTo>
                <a:lnTo>
                  <a:pt x="875030" y="703580"/>
                </a:lnTo>
                <a:lnTo>
                  <a:pt x="875030" y="702310"/>
                </a:lnTo>
                <a:close/>
              </a:path>
              <a:path w="875029" h="916939">
                <a:moveTo>
                  <a:pt x="3810" y="698500"/>
                </a:moveTo>
                <a:lnTo>
                  <a:pt x="0" y="698500"/>
                </a:lnTo>
                <a:lnTo>
                  <a:pt x="0" y="701040"/>
                </a:lnTo>
                <a:lnTo>
                  <a:pt x="3810" y="701040"/>
                </a:lnTo>
                <a:lnTo>
                  <a:pt x="3810" y="698500"/>
                </a:lnTo>
                <a:close/>
              </a:path>
              <a:path w="875029" h="916939">
                <a:moveTo>
                  <a:pt x="875030" y="698500"/>
                </a:moveTo>
                <a:lnTo>
                  <a:pt x="871220" y="698500"/>
                </a:lnTo>
                <a:lnTo>
                  <a:pt x="871220" y="701040"/>
                </a:lnTo>
                <a:lnTo>
                  <a:pt x="875030" y="701040"/>
                </a:lnTo>
                <a:lnTo>
                  <a:pt x="875030" y="698500"/>
                </a:lnTo>
                <a:close/>
              </a:path>
              <a:path w="875029" h="916939">
                <a:moveTo>
                  <a:pt x="3810" y="695960"/>
                </a:moveTo>
                <a:lnTo>
                  <a:pt x="0" y="695960"/>
                </a:lnTo>
                <a:lnTo>
                  <a:pt x="0" y="697230"/>
                </a:lnTo>
                <a:lnTo>
                  <a:pt x="3810" y="697230"/>
                </a:lnTo>
                <a:lnTo>
                  <a:pt x="3810" y="695960"/>
                </a:lnTo>
                <a:close/>
              </a:path>
              <a:path w="875029" h="916939">
                <a:moveTo>
                  <a:pt x="875030" y="695960"/>
                </a:moveTo>
                <a:lnTo>
                  <a:pt x="871220" y="695960"/>
                </a:lnTo>
                <a:lnTo>
                  <a:pt x="871220" y="697230"/>
                </a:lnTo>
                <a:lnTo>
                  <a:pt x="875030" y="697230"/>
                </a:lnTo>
                <a:lnTo>
                  <a:pt x="875030" y="695960"/>
                </a:lnTo>
                <a:close/>
              </a:path>
              <a:path w="875029" h="916939">
                <a:moveTo>
                  <a:pt x="3810" y="692150"/>
                </a:moveTo>
                <a:lnTo>
                  <a:pt x="0" y="692150"/>
                </a:lnTo>
                <a:lnTo>
                  <a:pt x="0" y="694690"/>
                </a:lnTo>
                <a:lnTo>
                  <a:pt x="3810" y="694690"/>
                </a:lnTo>
                <a:lnTo>
                  <a:pt x="3810" y="692150"/>
                </a:lnTo>
                <a:close/>
              </a:path>
              <a:path w="875029" h="916939">
                <a:moveTo>
                  <a:pt x="875030" y="692150"/>
                </a:moveTo>
                <a:lnTo>
                  <a:pt x="871220" y="692150"/>
                </a:lnTo>
                <a:lnTo>
                  <a:pt x="871220" y="694690"/>
                </a:lnTo>
                <a:lnTo>
                  <a:pt x="875030" y="694690"/>
                </a:lnTo>
                <a:lnTo>
                  <a:pt x="875030" y="692150"/>
                </a:lnTo>
                <a:close/>
              </a:path>
              <a:path w="875029" h="916939">
                <a:moveTo>
                  <a:pt x="3810" y="689610"/>
                </a:moveTo>
                <a:lnTo>
                  <a:pt x="0" y="689610"/>
                </a:lnTo>
                <a:lnTo>
                  <a:pt x="0" y="690880"/>
                </a:lnTo>
                <a:lnTo>
                  <a:pt x="3810" y="690880"/>
                </a:lnTo>
                <a:lnTo>
                  <a:pt x="3810" y="689610"/>
                </a:lnTo>
                <a:close/>
              </a:path>
              <a:path w="875029" h="916939">
                <a:moveTo>
                  <a:pt x="873760" y="688340"/>
                </a:moveTo>
                <a:lnTo>
                  <a:pt x="871220" y="688340"/>
                </a:lnTo>
                <a:lnTo>
                  <a:pt x="871220" y="690880"/>
                </a:lnTo>
                <a:lnTo>
                  <a:pt x="875030" y="690880"/>
                </a:lnTo>
                <a:lnTo>
                  <a:pt x="875030" y="689610"/>
                </a:lnTo>
                <a:lnTo>
                  <a:pt x="873760" y="689610"/>
                </a:lnTo>
                <a:lnTo>
                  <a:pt x="873760" y="688340"/>
                </a:lnTo>
                <a:close/>
              </a:path>
              <a:path w="875029" h="916939">
                <a:moveTo>
                  <a:pt x="3810" y="685800"/>
                </a:moveTo>
                <a:lnTo>
                  <a:pt x="0" y="685800"/>
                </a:lnTo>
                <a:lnTo>
                  <a:pt x="0" y="688340"/>
                </a:lnTo>
                <a:lnTo>
                  <a:pt x="3810" y="688340"/>
                </a:lnTo>
                <a:lnTo>
                  <a:pt x="3810" y="685800"/>
                </a:lnTo>
                <a:close/>
              </a:path>
              <a:path w="875029" h="916939">
                <a:moveTo>
                  <a:pt x="3810" y="683260"/>
                </a:moveTo>
                <a:lnTo>
                  <a:pt x="0" y="683260"/>
                </a:lnTo>
                <a:lnTo>
                  <a:pt x="0" y="684530"/>
                </a:lnTo>
                <a:lnTo>
                  <a:pt x="3810" y="684530"/>
                </a:lnTo>
                <a:lnTo>
                  <a:pt x="3810" y="683260"/>
                </a:lnTo>
                <a:close/>
              </a:path>
              <a:path w="875029" h="916939">
                <a:moveTo>
                  <a:pt x="3810" y="679450"/>
                </a:moveTo>
                <a:lnTo>
                  <a:pt x="0" y="679450"/>
                </a:lnTo>
                <a:lnTo>
                  <a:pt x="0" y="681990"/>
                </a:lnTo>
                <a:lnTo>
                  <a:pt x="3810" y="681990"/>
                </a:lnTo>
                <a:lnTo>
                  <a:pt x="3810" y="679450"/>
                </a:lnTo>
                <a:close/>
              </a:path>
              <a:path w="875029" h="916939">
                <a:moveTo>
                  <a:pt x="3810" y="676910"/>
                </a:moveTo>
                <a:lnTo>
                  <a:pt x="0" y="676910"/>
                </a:lnTo>
                <a:lnTo>
                  <a:pt x="0" y="678180"/>
                </a:lnTo>
                <a:lnTo>
                  <a:pt x="3810" y="678180"/>
                </a:lnTo>
                <a:lnTo>
                  <a:pt x="3810" y="676910"/>
                </a:lnTo>
                <a:close/>
              </a:path>
              <a:path w="875029" h="916939">
                <a:moveTo>
                  <a:pt x="3810" y="673100"/>
                </a:moveTo>
                <a:lnTo>
                  <a:pt x="0" y="673100"/>
                </a:lnTo>
                <a:lnTo>
                  <a:pt x="0" y="675640"/>
                </a:lnTo>
                <a:lnTo>
                  <a:pt x="3810" y="675640"/>
                </a:lnTo>
                <a:lnTo>
                  <a:pt x="3810" y="673100"/>
                </a:lnTo>
                <a:close/>
              </a:path>
              <a:path w="875029" h="916939">
                <a:moveTo>
                  <a:pt x="3810" y="670560"/>
                </a:moveTo>
                <a:lnTo>
                  <a:pt x="0" y="670560"/>
                </a:lnTo>
                <a:lnTo>
                  <a:pt x="0" y="671830"/>
                </a:lnTo>
                <a:lnTo>
                  <a:pt x="3810" y="671830"/>
                </a:lnTo>
                <a:lnTo>
                  <a:pt x="3810" y="670560"/>
                </a:lnTo>
                <a:close/>
              </a:path>
              <a:path w="875029" h="916939">
                <a:moveTo>
                  <a:pt x="3810" y="666750"/>
                </a:moveTo>
                <a:lnTo>
                  <a:pt x="0" y="666750"/>
                </a:lnTo>
                <a:lnTo>
                  <a:pt x="0" y="669290"/>
                </a:lnTo>
                <a:lnTo>
                  <a:pt x="3810" y="669290"/>
                </a:lnTo>
                <a:lnTo>
                  <a:pt x="3810" y="666750"/>
                </a:lnTo>
                <a:close/>
              </a:path>
              <a:path w="875029" h="916939">
                <a:moveTo>
                  <a:pt x="3810" y="664210"/>
                </a:moveTo>
                <a:lnTo>
                  <a:pt x="0" y="664210"/>
                </a:lnTo>
                <a:lnTo>
                  <a:pt x="0" y="665480"/>
                </a:lnTo>
                <a:lnTo>
                  <a:pt x="3810" y="665480"/>
                </a:lnTo>
                <a:lnTo>
                  <a:pt x="3810" y="664210"/>
                </a:lnTo>
                <a:close/>
              </a:path>
              <a:path w="875029" h="916939">
                <a:moveTo>
                  <a:pt x="3810" y="660400"/>
                </a:moveTo>
                <a:lnTo>
                  <a:pt x="0" y="660400"/>
                </a:lnTo>
                <a:lnTo>
                  <a:pt x="0" y="662940"/>
                </a:lnTo>
                <a:lnTo>
                  <a:pt x="3810" y="662940"/>
                </a:lnTo>
                <a:lnTo>
                  <a:pt x="3810" y="660400"/>
                </a:lnTo>
                <a:close/>
              </a:path>
              <a:path w="875029" h="916939">
                <a:moveTo>
                  <a:pt x="3810" y="657860"/>
                </a:moveTo>
                <a:lnTo>
                  <a:pt x="0" y="657860"/>
                </a:lnTo>
                <a:lnTo>
                  <a:pt x="0" y="659130"/>
                </a:lnTo>
                <a:lnTo>
                  <a:pt x="3810" y="659130"/>
                </a:lnTo>
                <a:lnTo>
                  <a:pt x="3810" y="657860"/>
                </a:lnTo>
                <a:close/>
              </a:path>
              <a:path w="875029" h="916939">
                <a:moveTo>
                  <a:pt x="3810" y="654050"/>
                </a:moveTo>
                <a:lnTo>
                  <a:pt x="0" y="654050"/>
                </a:lnTo>
                <a:lnTo>
                  <a:pt x="0" y="656590"/>
                </a:lnTo>
                <a:lnTo>
                  <a:pt x="3810" y="656590"/>
                </a:lnTo>
                <a:lnTo>
                  <a:pt x="3810" y="654050"/>
                </a:lnTo>
                <a:close/>
              </a:path>
              <a:path w="875029" h="916939">
                <a:moveTo>
                  <a:pt x="3810" y="651510"/>
                </a:moveTo>
                <a:lnTo>
                  <a:pt x="0" y="651510"/>
                </a:lnTo>
                <a:lnTo>
                  <a:pt x="0" y="652780"/>
                </a:lnTo>
                <a:lnTo>
                  <a:pt x="3810" y="652780"/>
                </a:lnTo>
                <a:lnTo>
                  <a:pt x="3810" y="651510"/>
                </a:lnTo>
                <a:close/>
              </a:path>
              <a:path w="875029" h="916939">
                <a:moveTo>
                  <a:pt x="3810" y="647700"/>
                </a:moveTo>
                <a:lnTo>
                  <a:pt x="0" y="647700"/>
                </a:lnTo>
                <a:lnTo>
                  <a:pt x="0" y="650240"/>
                </a:lnTo>
                <a:lnTo>
                  <a:pt x="3810" y="650240"/>
                </a:lnTo>
                <a:lnTo>
                  <a:pt x="3810" y="647700"/>
                </a:lnTo>
                <a:close/>
              </a:path>
              <a:path w="875029" h="916939">
                <a:moveTo>
                  <a:pt x="3810" y="645160"/>
                </a:moveTo>
                <a:lnTo>
                  <a:pt x="0" y="645160"/>
                </a:lnTo>
                <a:lnTo>
                  <a:pt x="0" y="646430"/>
                </a:lnTo>
                <a:lnTo>
                  <a:pt x="3810" y="646430"/>
                </a:lnTo>
                <a:lnTo>
                  <a:pt x="3810" y="645160"/>
                </a:lnTo>
                <a:close/>
              </a:path>
              <a:path w="875029" h="916939">
                <a:moveTo>
                  <a:pt x="3810" y="641350"/>
                </a:moveTo>
                <a:lnTo>
                  <a:pt x="0" y="641350"/>
                </a:lnTo>
                <a:lnTo>
                  <a:pt x="0" y="643890"/>
                </a:lnTo>
                <a:lnTo>
                  <a:pt x="3810" y="643890"/>
                </a:lnTo>
                <a:lnTo>
                  <a:pt x="3810" y="641350"/>
                </a:lnTo>
                <a:close/>
              </a:path>
              <a:path w="875029" h="916939">
                <a:moveTo>
                  <a:pt x="3810" y="638810"/>
                </a:moveTo>
                <a:lnTo>
                  <a:pt x="0" y="638810"/>
                </a:lnTo>
                <a:lnTo>
                  <a:pt x="0" y="640080"/>
                </a:lnTo>
                <a:lnTo>
                  <a:pt x="3810" y="640080"/>
                </a:lnTo>
                <a:lnTo>
                  <a:pt x="3810" y="638810"/>
                </a:lnTo>
                <a:close/>
              </a:path>
              <a:path w="875029" h="916939">
                <a:moveTo>
                  <a:pt x="3810" y="635000"/>
                </a:moveTo>
                <a:lnTo>
                  <a:pt x="0" y="635000"/>
                </a:lnTo>
                <a:lnTo>
                  <a:pt x="0" y="637540"/>
                </a:lnTo>
                <a:lnTo>
                  <a:pt x="3810" y="637540"/>
                </a:lnTo>
                <a:lnTo>
                  <a:pt x="3810" y="635000"/>
                </a:lnTo>
                <a:close/>
              </a:path>
              <a:path w="875029" h="916939">
                <a:moveTo>
                  <a:pt x="3810" y="632460"/>
                </a:moveTo>
                <a:lnTo>
                  <a:pt x="0" y="632460"/>
                </a:lnTo>
                <a:lnTo>
                  <a:pt x="0" y="633730"/>
                </a:lnTo>
                <a:lnTo>
                  <a:pt x="3810" y="633730"/>
                </a:lnTo>
                <a:lnTo>
                  <a:pt x="3810" y="632460"/>
                </a:lnTo>
                <a:close/>
              </a:path>
              <a:path w="875029" h="916939">
                <a:moveTo>
                  <a:pt x="3810" y="628650"/>
                </a:moveTo>
                <a:lnTo>
                  <a:pt x="0" y="628650"/>
                </a:lnTo>
                <a:lnTo>
                  <a:pt x="0" y="631190"/>
                </a:lnTo>
                <a:lnTo>
                  <a:pt x="3810" y="631190"/>
                </a:lnTo>
                <a:lnTo>
                  <a:pt x="3810" y="628650"/>
                </a:lnTo>
                <a:close/>
              </a:path>
              <a:path w="875029" h="916939">
                <a:moveTo>
                  <a:pt x="3810" y="626110"/>
                </a:moveTo>
                <a:lnTo>
                  <a:pt x="0" y="626110"/>
                </a:lnTo>
                <a:lnTo>
                  <a:pt x="0" y="627380"/>
                </a:lnTo>
                <a:lnTo>
                  <a:pt x="3810" y="627380"/>
                </a:lnTo>
                <a:lnTo>
                  <a:pt x="3810" y="626110"/>
                </a:lnTo>
                <a:close/>
              </a:path>
              <a:path w="875029" h="916939">
                <a:moveTo>
                  <a:pt x="3810" y="622300"/>
                </a:moveTo>
                <a:lnTo>
                  <a:pt x="0" y="622300"/>
                </a:lnTo>
                <a:lnTo>
                  <a:pt x="0" y="624840"/>
                </a:lnTo>
                <a:lnTo>
                  <a:pt x="3810" y="624840"/>
                </a:lnTo>
                <a:lnTo>
                  <a:pt x="3810" y="622300"/>
                </a:lnTo>
                <a:close/>
              </a:path>
              <a:path w="875029" h="916939">
                <a:moveTo>
                  <a:pt x="3810" y="619760"/>
                </a:moveTo>
                <a:lnTo>
                  <a:pt x="0" y="619760"/>
                </a:lnTo>
                <a:lnTo>
                  <a:pt x="0" y="621030"/>
                </a:lnTo>
                <a:lnTo>
                  <a:pt x="3810" y="621030"/>
                </a:lnTo>
                <a:lnTo>
                  <a:pt x="3810" y="619760"/>
                </a:lnTo>
                <a:close/>
              </a:path>
              <a:path w="875029" h="916939">
                <a:moveTo>
                  <a:pt x="3810" y="615950"/>
                </a:moveTo>
                <a:lnTo>
                  <a:pt x="0" y="615950"/>
                </a:lnTo>
                <a:lnTo>
                  <a:pt x="0" y="618490"/>
                </a:lnTo>
                <a:lnTo>
                  <a:pt x="3810" y="618490"/>
                </a:lnTo>
                <a:lnTo>
                  <a:pt x="3810" y="615950"/>
                </a:lnTo>
                <a:close/>
              </a:path>
              <a:path w="875029" h="916939">
                <a:moveTo>
                  <a:pt x="3810" y="613410"/>
                </a:moveTo>
                <a:lnTo>
                  <a:pt x="0" y="613410"/>
                </a:lnTo>
                <a:lnTo>
                  <a:pt x="0" y="614680"/>
                </a:lnTo>
                <a:lnTo>
                  <a:pt x="3810" y="614680"/>
                </a:lnTo>
                <a:lnTo>
                  <a:pt x="3810" y="613410"/>
                </a:lnTo>
                <a:close/>
              </a:path>
              <a:path w="875029" h="916939">
                <a:moveTo>
                  <a:pt x="3810" y="609600"/>
                </a:moveTo>
                <a:lnTo>
                  <a:pt x="0" y="609600"/>
                </a:lnTo>
                <a:lnTo>
                  <a:pt x="0" y="612140"/>
                </a:lnTo>
                <a:lnTo>
                  <a:pt x="3810" y="612140"/>
                </a:lnTo>
                <a:lnTo>
                  <a:pt x="3810" y="609600"/>
                </a:lnTo>
                <a:close/>
              </a:path>
              <a:path w="875029" h="916939">
                <a:moveTo>
                  <a:pt x="3810" y="607060"/>
                </a:moveTo>
                <a:lnTo>
                  <a:pt x="0" y="607060"/>
                </a:lnTo>
                <a:lnTo>
                  <a:pt x="0" y="608330"/>
                </a:lnTo>
                <a:lnTo>
                  <a:pt x="3810" y="608330"/>
                </a:lnTo>
                <a:lnTo>
                  <a:pt x="3810" y="607060"/>
                </a:lnTo>
                <a:close/>
              </a:path>
              <a:path w="875029" h="916939">
                <a:moveTo>
                  <a:pt x="3810" y="603250"/>
                </a:moveTo>
                <a:lnTo>
                  <a:pt x="0" y="603250"/>
                </a:lnTo>
                <a:lnTo>
                  <a:pt x="0" y="605790"/>
                </a:lnTo>
                <a:lnTo>
                  <a:pt x="3810" y="605790"/>
                </a:lnTo>
                <a:lnTo>
                  <a:pt x="3810" y="603250"/>
                </a:lnTo>
                <a:close/>
              </a:path>
              <a:path w="875029" h="916939">
                <a:moveTo>
                  <a:pt x="3810" y="600710"/>
                </a:moveTo>
                <a:lnTo>
                  <a:pt x="0" y="600710"/>
                </a:lnTo>
                <a:lnTo>
                  <a:pt x="0" y="601980"/>
                </a:lnTo>
                <a:lnTo>
                  <a:pt x="3810" y="601980"/>
                </a:lnTo>
                <a:lnTo>
                  <a:pt x="3810" y="600710"/>
                </a:lnTo>
                <a:close/>
              </a:path>
              <a:path w="875029" h="916939">
                <a:moveTo>
                  <a:pt x="3810" y="596900"/>
                </a:moveTo>
                <a:lnTo>
                  <a:pt x="0" y="596900"/>
                </a:lnTo>
                <a:lnTo>
                  <a:pt x="0" y="599440"/>
                </a:lnTo>
                <a:lnTo>
                  <a:pt x="3810" y="599440"/>
                </a:lnTo>
                <a:lnTo>
                  <a:pt x="3810" y="596900"/>
                </a:lnTo>
                <a:close/>
              </a:path>
              <a:path w="875029" h="916939">
                <a:moveTo>
                  <a:pt x="3810" y="594360"/>
                </a:moveTo>
                <a:lnTo>
                  <a:pt x="0" y="594360"/>
                </a:lnTo>
                <a:lnTo>
                  <a:pt x="0" y="595630"/>
                </a:lnTo>
                <a:lnTo>
                  <a:pt x="3810" y="595630"/>
                </a:lnTo>
                <a:lnTo>
                  <a:pt x="3810" y="594360"/>
                </a:lnTo>
                <a:close/>
              </a:path>
              <a:path w="875029" h="916939">
                <a:moveTo>
                  <a:pt x="3810" y="590550"/>
                </a:moveTo>
                <a:lnTo>
                  <a:pt x="0" y="590550"/>
                </a:lnTo>
                <a:lnTo>
                  <a:pt x="0" y="593090"/>
                </a:lnTo>
                <a:lnTo>
                  <a:pt x="3810" y="593090"/>
                </a:lnTo>
                <a:lnTo>
                  <a:pt x="3810" y="590550"/>
                </a:lnTo>
                <a:close/>
              </a:path>
              <a:path w="875029" h="916939">
                <a:moveTo>
                  <a:pt x="3810" y="588010"/>
                </a:moveTo>
                <a:lnTo>
                  <a:pt x="0" y="588010"/>
                </a:lnTo>
                <a:lnTo>
                  <a:pt x="0" y="589280"/>
                </a:lnTo>
                <a:lnTo>
                  <a:pt x="3810" y="589280"/>
                </a:lnTo>
                <a:lnTo>
                  <a:pt x="3810" y="588010"/>
                </a:lnTo>
                <a:close/>
              </a:path>
              <a:path w="875029" h="916939">
                <a:moveTo>
                  <a:pt x="3810" y="584200"/>
                </a:moveTo>
                <a:lnTo>
                  <a:pt x="0" y="584200"/>
                </a:lnTo>
                <a:lnTo>
                  <a:pt x="0" y="586740"/>
                </a:lnTo>
                <a:lnTo>
                  <a:pt x="3810" y="586740"/>
                </a:lnTo>
                <a:lnTo>
                  <a:pt x="3810" y="584200"/>
                </a:lnTo>
                <a:close/>
              </a:path>
              <a:path w="875029" h="916939">
                <a:moveTo>
                  <a:pt x="3810" y="581660"/>
                </a:moveTo>
                <a:lnTo>
                  <a:pt x="0" y="581660"/>
                </a:lnTo>
                <a:lnTo>
                  <a:pt x="0" y="582930"/>
                </a:lnTo>
                <a:lnTo>
                  <a:pt x="3810" y="582930"/>
                </a:lnTo>
                <a:lnTo>
                  <a:pt x="3810" y="581660"/>
                </a:lnTo>
                <a:close/>
              </a:path>
              <a:path w="875029" h="916939">
                <a:moveTo>
                  <a:pt x="3810" y="577850"/>
                </a:moveTo>
                <a:lnTo>
                  <a:pt x="0" y="577850"/>
                </a:lnTo>
                <a:lnTo>
                  <a:pt x="0" y="580390"/>
                </a:lnTo>
                <a:lnTo>
                  <a:pt x="3810" y="580390"/>
                </a:lnTo>
                <a:lnTo>
                  <a:pt x="3810" y="577850"/>
                </a:lnTo>
                <a:close/>
              </a:path>
              <a:path w="875029" h="916939">
                <a:moveTo>
                  <a:pt x="3810" y="575310"/>
                </a:moveTo>
                <a:lnTo>
                  <a:pt x="0" y="575310"/>
                </a:lnTo>
                <a:lnTo>
                  <a:pt x="0" y="576580"/>
                </a:lnTo>
                <a:lnTo>
                  <a:pt x="3810" y="576580"/>
                </a:lnTo>
                <a:lnTo>
                  <a:pt x="3810" y="575310"/>
                </a:lnTo>
                <a:close/>
              </a:path>
              <a:path w="875029" h="916939">
                <a:moveTo>
                  <a:pt x="3810" y="571500"/>
                </a:moveTo>
                <a:lnTo>
                  <a:pt x="0" y="571500"/>
                </a:lnTo>
                <a:lnTo>
                  <a:pt x="0" y="574040"/>
                </a:lnTo>
                <a:lnTo>
                  <a:pt x="3810" y="574040"/>
                </a:lnTo>
                <a:lnTo>
                  <a:pt x="3810" y="571500"/>
                </a:lnTo>
                <a:close/>
              </a:path>
              <a:path w="875029" h="916939">
                <a:moveTo>
                  <a:pt x="3810" y="568960"/>
                </a:moveTo>
                <a:lnTo>
                  <a:pt x="0" y="568960"/>
                </a:lnTo>
                <a:lnTo>
                  <a:pt x="0" y="570230"/>
                </a:lnTo>
                <a:lnTo>
                  <a:pt x="3810" y="570230"/>
                </a:lnTo>
                <a:lnTo>
                  <a:pt x="3810" y="568960"/>
                </a:lnTo>
                <a:close/>
              </a:path>
              <a:path w="875029" h="916939">
                <a:moveTo>
                  <a:pt x="3810" y="565150"/>
                </a:moveTo>
                <a:lnTo>
                  <a:pt x="0" y="565150"/>
                </a:lnTo>
                <a:lnTo>
                  <a:pt x="0" y="567690"/>
                </a:lnTo>
                <a:lnTo>
                  <a:pt x="3810" y="567690"/>
                </a:lnTo>
                <a:lnTo>
                  <a:pt x="3810" y="565150"/>
                </a:lnTo>
                <a:close/>
              </a:path>
              <a:path w="875029" h="916939">
                <a:moveTo>
                  <a:pt x="3810" y="562610"/>
                </a:moveTo>
                <a:lnTo>
                  <a:pt x="0" y="562610"/>
                </a:lnTo>
                <a:lnTo>
                  <a:pt x="0" y="563880"/>
                </a:lnTo>
                <a:lnTo>
                  <a:pt x="3810" y="563880"/>
                </a:lnTo>
                <a:lnTo>
                  <a:pt x="3810" y="562610"/>
                </a:lnTo>
                <a:close/>
              </a:path>
              <a:path w="875029" h="916939">
                <a:moveTo>
                  <a:pt x="3810" y="558800"/>
                </a:moveTo>
                <a:lnTo>
                  <a:pt x="0" y="558800"/>
                </a:lnTo>
                <a:lnTo>
                  <a:pt x="0" y="561340"/>
                </a:lnTo>
                <a:lnTo>
                  <a:pt x="3810" y="561340"/>
                </a:lnTo>
                <a:lnTo>
                  <a:pt x="3810" y="558800"/>
                </a:lnTo>
                <a:close/>
              </a:path>
              <a:path w="875029" h="916939">
                <a:moveTo>
                  <a:pt x="3810" y="556260"/>
                </a:moveTo>
                <a:lnTo>
                  <a:pt x="0" y="556260"/>
                </a:lnTo>
                <a:lnTo>
                  <a:pt x="0" y="557530"/>
                </a:lnTo>
                <a:lnTo>
                  <a:pt x="3810" y="557530"/>
                </a:lnTo>
                <a:lnTo>
                  <a:pt x="3810" y="556260"/>
                </a:lnTo>
                <a:close/>
              </a:path>
              <a:path w="875029" h="916939">
                <a:moveTo>
                  <a:pt x="3810" y="552450"/>
                </a:moveTo>
                <a:lnTo>
                  <a:pt x="0" y="552450"/>
                </a:lnTo>
                <a:lnTo>
                  <a:pt x="0" y="554990"/>
                </a:lnTo>
                <a:lnTo>
                  <a:pt x="3810" y="554990"/>
                </a:lnTo>
                <a:lnTo>
                  <a:pt x="3810" y="552450"/>
                </a:lnTo>
                <a:close/>
              </a:path>
              <a:path w="875029" h="916939">
                <a:moveTo>
                  <a:pt x="3810" y="549910"/>
                </a:moveTo>
                <a:lnTo>
                  <a:pt x="0" y="549910"/>
                </a:lnTo>
                <a:lnTo>
                  <a:pt x="0" y="551180"/>
                </a:lnTo>
                <a:lnTo>
                  <a:pt x="3810" y="551180"/>
                </a:lnTo>
                <a:lnTo>
                  <a:pt x="3810" y="549910"/>
                </a:lnTo>
                <a:close/>
              </a:path>
              <a:path w="875029" h="916939">
                <a:moveTo>
                  <a:pt x="3810" y="546100"/>
                </a:moveTo>
                <a:lnTo>
                  <a:pt x="0" y="546100"/>
                </a:lnTo>
                <a:lnTo>
                  <a:pt x="0" y="548640"/>
                </a:lnTo>
                <a:lnTo>
                  <a:pt x="3810" y="548640"/>
                </a:lnTo>
                <a:lnTo>
                  <a:pt x="3810" y="546100"/>
                </a:lnTo>
                <a:close/>
              </a:path>
              <a:path w="875029" h="916939">
                <a:moveTo>
                  <a:pt x="3810" y="543560"/>
                </a:moveTo>
                <a:lnTo>
                  <a:pt x="0" y="543560"/>
                </a:lnTo>
                <a:lnTo>
                  <a:pt x="0" y="544830"/>
                </a:lnTo>
                <a:lnTo>
                  <a:pt x="3810" y="544830"/>
                </a:lnTo>
                <a:lnTo>
                  <a:pt x="3810" y="543560"/>
                </a:lnTo>
                <a:close/>
              </a:path>
              <a:path w="875029" h="916939">
                <a:moveTo>
                  <a:pt x="3810" y="539750"/>
                </a:moveTo>
                <a:lnTo>
                  <a:pt x="0" y="539750"/>
                </a:lnTo>
                <a:lnTo>
                  <a:pt x="0" y="542290"/>
                </a:lnTo>
                <a:lnTo>
                  <a:pt x="3810" y="542290"/>
                </a:lnTo>
                <a:lnTo>
                  <a:pt x="3810" y="539750"/>
                </a:lnTo>
                <a:close/>
              </a:path>
              <a:path w="875029" h="916939">
                <a:moveTo>
                  <a:pt x="3810" y="537210"/>
                </a:moveTo>
                <a:lnTo>
                  <a:pt x="0" y="537210"/>
                </a:lnTo>
                <a:lnTo>
                  <a:pt x="0" y="538480"/>
                </a:lnTo>
                <a:lnTo>
                  <a:pt x="3810" y="538480"/>
                </a:lnTo>
                <a:lnTo>
                  <a:pt x="3810" y="537210"/>
                </a:lnTo>
                <a:close/>
              </a:path>
              <a:path w="875029" h="916939">
                <a:moveTo>
                  <a:pt x="3810" y="533400"/>
                </a:moveTo>
                <a:lnTo>
                  <a:pt x="0" y="533400"/>
                </a:lnTo>
                <a:lnTo>
                  <a:pt x="0" y="535940"/>
                </a:lnTo>
                <a:lnTo>
                  <a:pt x="3810" y="535940"/>
                </a:lnTo>
                <a:lnTo>
                  <a:pt x="3810" y="533400"/>
                </a:lnTo>
                <a:close/>
              </a:path>
              <a:path w="875029" h="916939">
                <a:moveTo>
                  <a:pt x="3810" y="530860"/>
                </a:moveTo>
                <a:lnTo>
                  <a:pt x="0" y="530860"/>
                </a:lnTo>
                <a:lnTo>
                  <a:pt x="0" y="532130"/>
                </a:lnTo>
                <a:lnTo>
                  <a:pt x="3810" y="532130"/>
                </a:lnTo>
                <a:lnTo>
                  <a:pt x="3810" y="530860"/>
                </a:lnTo>
                <a:close/>
              </a:path>
              <a:path w="875029" h="916939">
                <a:moveTo>
                  <a:pt x="3810" y="527050"/>
                </a:moveTo>
                <a:lnTo>
                  <a:pt x="0" y="527050"/>
                </a:lnTo>
                <a:lnTo>
                  <a:pt x="0" y="529590"/>
                </a:lnTo>
                <a:lnTo>
                  <a:pt x="3810" y="529590"/>
                </a:lnTo>
                <a:lnTo>
                  <a:pt x="3810" y="527050"/>
                </a:lnTo>
                <a:close/>
              </a:path>
              <a:path w="875029" h="916939">
                <a:moveTo>
                  <a:pt x="3810" y="524510"/>
                </a:moveTo>
                <a:lnTo>
                  <a:pt x="0" y="524510"/>
                </a:lnTo>
                <a:lnTo>
                  <a:pt x="0" y="525780"/>
                </a:lnTo>
                <a:lnTo>
                  <a:pt x="3810" y="525780"/>
                </a:lnTo>
                <a:lnTo>
                  <a:pt x="3810" y="524510"/>
                </a:lnTo>
                <a:close/>
              </a:path>
              <a:path w="875029" h="916939">
                <a:moveTo>
                  <a:pt x="3810" y="520700"/>
                </a:moveTo>
                <a:lnTo>
                  <a:pt x="0" y="520700"/>
                </a:lnTo>
                <a:lnTo>
                  <a:pt x="0" y="523240"/>
                </a:lnTo>
                <a:lnTo>
                  <a:pt x="3810" y="523240"/>
                </a:lnTo>
                <a:lnTo>
                  <a:pt x="3810" y="520700"/>
                </a:lnTo>
                <a:close/>
              </a:path>
              <a:path w="875029" h="916939">
                <a:moveTo>
                  <a:pt x="3810" y="518160"/>
                </a:moveTo>
                <a:lnTo>
                  <a:pt x="0" y="518160"/>
                </a:lnTo>
                <a:lnTo>
                  <a:pt x="0" y="519430"/>
                </a:lnTo>
                <a:lnTo>
                  <a:pt x="3810" y="519430"/>
                </a:lnTo>
                <a:lnTo>
                  <a:pt x="3810" y="518160"/>
                </a:lnTo>
                <a:close/>
              </a:path>
              <a:path w="875029" h="916939">
                <a:moveTo>
                  <a:pt x="3810" y="514350"/>
                </a:moveTo>
                <a:lnTo>
                  <a:pt x="0" y="514350"/>
                </a:lnTo>
                <a:lnTo>
                  <a:pt x="0" y="516890"/>
                </a:lnTo>
                <a:lnTo>
                  <a:pt x="3810" y="516890"/>
                </a:lnTo>
                <a:lnTo>
                  <a:pt x="3810" y="514350"/>
                </a:lnTo>
                <a:close/>
              </a:path>
              <a:path w="875029" h="916939">
                <a:moveTo>
                  <a:pt x="3810" y="511810"/>
                </a:moveTo>
                <a:lnTo>
                  <a:pt x="0" y="511810"/>
                </a:lnTo>
                <a:lnTo>
                  <a:pt x="0" y="513080"/>
                </a:lnTo>
                <a:lnTo>
                  <a:pt x="3810" y="513080"/>
                </a:lnTo>
                <a:lnTo>
                  <a:pt x="3810" y="511810"/>
                </a:lnTo>
                <a:close/>
              </a:path>
              <a:path w="875029" h="916939">
                <a:moveTo>
                  <a:pt x="3810" y="508000"/>
                </a:moveTo>
                <a:lnTo>
                  <a:pt x="0" y="508000"/>
                </a:lnTo>
                <a:lnTo>
                  <a:pt x="0" y="510540"/>
                </a:lnTo>
                <a:lnTo>
                  <a:pt x="3810" y="510540"/>
                </a:lnTo>
                <a:lnTo>
                  <a:pt x="3810" y="508000"/>
                </a:lnTo>
                <a:close/>
              </a:path>
              <a:path w="875029" h="916939">
                <a:moveTo>
                  <a:pt x="3810" y="505460"/>
                </a:moveTo>
                <a:lnTo>
                  <a:pt x="0" y="505460"/>
                </a:lnTo>
                <a:lnTo>
                  <a:pt x="0" y="506730"/>
                </a:lnTo>
                <a:lnTo>
                  <a:pt x="3810" y="506730"/>
                </a:lnTo>
                <a:lnTo>
                  <a:pt x="3810" y="505460"/>
                </a:lnTo>
                <a:close/>
              </a:path>
              <a:path w="875029" h="916939">
                <a:moveTo>
                  <a:pt x="3810" y="501650"/>
                </a:moveTo>
                <a:lnTo>
                  <a:pt x="0" y="501650"/>
                </a:lnTo>
                <a:lnTo>
                  <a:pt x="0" y="504190"/>
                </a:lnTo>
                <a:lnTo>
                  <a:pt x="3810" y="504190"/>
                </a:lnTo>
                <a:lnTo>
                  <a:pt x="3810" y="501650"/>
                </a:lnTo>
                <a:close/>
              </a:path>
              <a:path w="875029" h="916939">
                <a:moveTo>
                  <a:pt x="3810" y="499110"/>
                </a:moveTo>
                <a:lnTo>
                  <a:pt x="0" y="499110"/>
                </a:lnTo>
                <a:lnTo>
                  <a:pt x="0" y="500380"/>
                </a:lnTo>
                <a:lnTo>
                  <a:pt x="3810" y="500380"/>
                </a:lnTo>
                <a:lnTo>
                  <a:pt x="3810" y="499110"/>
                </a:lnTo>
                <a:close/>
              </a:path>
              <a:path w="875029" h="916939">
                <a:moveTo>
                  <a:pt x="3810" y="467360"/>
                </a:moveTo>
                <a:lnTo>
                  <a:pt x="0" y="467360"/>
                </a:lnTo>
                <a:lnTo>
                  <a:pt x="0" y="497840"/>
                </a:lnTo>
                <a:lnTo>
                  <a:pt x="3810" y="497840"/>
                </a:lnTo>
                <a:lnTo>
                  <a:pt x="3810" y="467360"/>
                </a:lnTo>
                <a:close/>
              </a:path>
              <a:path w="875029" h="916939">
                <a:moveTo>
                  <a:pt x="3810" y="461010"/>
                </a:moveTo>
                <a:lnTo>
                  <a:pt x="0" y="461010"/>
                </a:lnTo>
                <a:lnTo>
                  <a:pt x="0" y="466090"/>
                </a:lnTo>
                <a:lnTo>
                  <a:pt x="3810" y="466090"/>
                </a:lnTo>
                <a:lnTo>
                  <a:pt x="3810" y="461010"/>
                </a:lnTo>
                <a:close/>
              </a:path>
              <a:path w="875029" h="916939">
                <a:moveTo>
                  <a:pt x="3810" y="458470"/>
                </a:moveTo>
                <a:lnTo>
                  <a:pt x="0" y="458470"/>
                </a:lnTo>
                <a:lnTo>
                  <a:pt x="0" y="459740"/>
                </a:lnTo>
                <a:lnTo>
                  <a:pt x="3810" y="459740"/>
                </a:lnTo>
                <a:lnTo>
                  <a:pt x="3810" y="458470"/>
                </a:lnTo>
                <a:close/>
              </a:path>
            </a:pathLst>
          </a:custGeom>
          <a:solidFill>
            <a:srgbClr val="E5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8" name="bk object 5488"/>
          <p:cNvSpPr/>
          <p:nvPr/>
        </p:nvSpPr>
        <p:spPr>
          <a:xfrm>
            <a:off x="6694169" y="2503170"/>
            <a:ext cx="867410" cy="910590"/>
          </a:xfrm>
          <a:custGeom>
            <a:avLst/>
            <a:gdLst/>
            <a:ahLst/>
            <a:cxnLst/>
            <a:rect l="l" t="t" r="r" b="b"/>
            <a:pathLst>
              <a:path w="867409" h="910589">
                <a:moveTo>
                  <a:pt x="754379" y="0"/>
                </a:moveTo>
                <a:lnTo>
                  <a:pt x="638809" y="0"/>
                </a:lnTo>
                <a:lnTo>
                  <a:pt x="638809" y="3810"/>
                </a:lnTo>
                <a:lnTo>
                  <a:pt x="754379" y="3810"/>
                </a:lnTo>
                <a:lnTo>
                  <a:pt x="754379" y="0"/>
                </a:lnTo>
                <a:close/>
              </a:path>
              <a:path w="867409" h="910589">
                <a:moveTo>
                  <a:pt x="3809" y="452120"/>
                </a:moveTo>
                <a:lnTo>
                  <a:pt x="0" y="452120"/>
                </a:lnTo>
                <a:lnTo>
                  <a:pt x="0" y="453389"/>
                </a:lnTo>
                <a:lnTo>
                  <a:pt x="3809" y="453389"/>
                </a:lnTo>
                <a:lnTo>
                  <a:pt x="3809" y="452120"/>
                </a:lnTo>
                <a:close/>
              </a:path>
              <a:path w="867409" h="910589">
                <a:moveTo>
                  <a:pt x="3809" y="448310"/>
                </a:moveTo>
                <a:lnTo>
                  <a:pt x="0" y="448310"/>
                </a:lnTo>
                <a:lnTo>
                  <a:pt x="0" y="450850"/>
                </a:lnTo>
                <a:lnTo>
                  <a:pt x="3809" y="450850"/>
                </a:lnTo>
                <a:lnTo>
                  <a:pt x="3809" y="448310"/>
                </a:lnTo>
                <a:close/>
              </a:path>
              <a:path w="867409" h="910589">
                <a:moveTo>
                  <a:pt x="3809" y="445770"/>
                </a:moveTo>
                <a:lnTo>
                  <a:pt x="0" y="445770"/>
                </a:lnTo>
                <a:lnTo>
                  <a:pt x="0" y="447039"/>
                </a:lnTo>
                <a:lnTo>
                  <a:pt x="3809" y="447039"/>
                </a:lnTo>
                <a:lnTo>
                  <a:pt x="3809" y="445770"/>
                </a:lnTo>
                <a:close/>
              </a:path>
              <a:path w="867409" h="910589">
                <a:moveTo>
                  <a:pt x="3809" y="441960"/>
                </a:moveTo>
                <a:lnTo>
                  <a:pt x="0" y="441960"/>
                </a:lnTo>
                <a:lnTo>
                  <a:pt x="0" y="444500"/>
                </a:lnTo>
                <a:lnTo>
                  <a:pt x="3809" y="444500"/>
                </a:lnTo>
                <a:lnTo>
                  <a:pt x="3809" y="441960"/>
                </a:lnTo>
                <a:close/>
              </a:path>
              <a:path w="867409" h="910589">
                <a:moveTo>
                  <a:pt x="3809" y="439420"/>
                </a:moveTo>
                <a:lnTo>
                  <a:pt x="0" y="439420"/>
                </a:lnTo>
                <a:lnTo>
                  <a:pt x="0" y="440689"/>
                </a:lnTo>
                <a:lnTo>
                  <a:pt x="3809" y="440689"/>
                </a:lnTo>
                <a:lnTo>
                  <a:pt x="3809" y="439420"/>
                </a:lnTo>
                <a:close/>
              </a:path>
              <a:path w="867409" h="910589">
                <a:moveTo>
                  <a:pt x="3809" y="435610"/>
                </a:moveTo>
                <a:lnTo>
                  <a:pt x="0" y="435610"/>
                </a:lnTo>
                <a:lnTo>
                  <a:pt x="0" y="438150"/>
                </a:lnTo>
                <a:lnTo>
                  <a:pt x="3809" y="438150"/>
                </a:lnTo>
                <a:lnTo>
                  <a:pt x="3809" y="435610"/>
                </a:lnTo>
                <a:close/>
              </a:path>
              <a:path w="867409" h="910589">
                <a:moveTo>
                  <a:pt x="3809" y="433070"/>
                </a:moveTo>
                <a:lnTo>
                  <a:pt x="0" y="433070"/>
                </a:lnTo>
                <a:lnTo>
                  <a:pt x="0" y="434339"/>
                </a:lnTo>
                <a:lnTo>
                  <a:pt x="3809" y="434339"/>
                </a:lnTo>
                <a:lnTo>
                  <a:pt x="3809" y="433070"/>
                </a:lnTo>
                <a:close/>
              </a:path>
              <a:path w="867409" h="910589">
                <a:moveTo>
                  <a:pt x="3809" y="429260"/>
                </a:moveTo>
                <a:lnTo>
                  <a:pt x="0" y="429260"/>
                </a:lnTo>
                <a:lnTo>
                  <a:pt x="0" y="431800"/>
                </a:lnTo>
                <a:lnTo>
                  <a:pt x="3809" y="431800"/>
                </a:lnTo>
                <a:lnTo>
                  <a:pt x="3809" y="429260"/>
                </a:lnTo>
                <a:close/>
              </a:path>
              <a:path w="867409" h="910589">
                <a:moveTo>
                  <a:pt x="3809" y="426720"/>
                </a:moveTo>
                <a:lnTo>
                  <a:pt x="0" y="426720"/>
                </a:lnTo>
                <a:lnTo>
                  <a:pt x="0" y="427989"/>
                </a:lnTo>
                <a:lnTo>
                  <a:pt x="3809" y="427989"/>
                </a:lnTo>
                <a:lnTo>
                  <a:pt x="3809" y="426720"/>
                </a:lnTo>
                <a:close/>
              </a:path>
              <a:path w="867409" h="910589">
                <a:moveTo>
                  <a:pt x="3809" y="422910"/>
                </a:moveTo>
                <a:lnTo>
                  <a:pt x="0" y="422910"/>
                </a:lnTo>
                <a:lnTo>
                  <a:pt x="0" y="425450"/>
                </a:lnTo>
                <a:lnTo>
                  <a:pt x="3809" y="425450"/>
                </a:lnTo>
                <a:lnTo>
                  <a:pt x="3809" y="422910"/>
                </a:lnTo>
                <a:close/>
              </a:path>
              <a:path w="867409" h="910589">
                <a:moveTo>
                  <a:pt x="3809" y="420370"/>
                </a:moveTo>
                <a:lnTo>
                  <a:pt x="0" y="420370"/>
                </a:lnTo>
                <a:lnTo>
                  <a:pt x="0" y="421639"/>
                </a:lnTo>
                <a:lnTo>
                  <a:pt x="3809" y="421639"/>
                </a:lnTo>
                <a:lnTo>
                  <a:pt x="3809" y="420370"/>
                </a:lnTo>
                <a:close/>
              </a:path>
              <a:path w="867409" h="910589">
                <a:moveTo>
                  <a:pt x="3809" y="416560"/>
                </a:moveTo>
                <a:lnTo>
                  <a:pt x="0" y="416560"/>
                </a:lnTo>
                <a:lnTo>
                  <a:pt x="0" y="419100"/>
                </a:lnTo>
                <a:lnTo>
                  <a:pt x="3809" y="419100"/>
                </a:lnTo>
                <a:lnTo>
                  <a:pt x="3809" y="416560"/>
                </a:lnTo>
                <a:close/>
              </a:path>
              <a:path w="867409" h="910589">
                <a:moveTo>
                  <a:pt x="3809" y="414020"/>
                </a:moveTo>
                <a:lnTo>
                  <a:pt x="0" y="414020"/>
                </a:lnTo>
                <a:lnTo>
                  <a:pt x="0" y="415289"/>
                </a:lnTo>
                <a:lnTo>
                  <a:pt x="3809" y="415289"/>
                </a:lnTo>
                <a:lnTo>
                  <a:pt x="3809" y="414020"/>
                </a:lnTo>
                <a:close/>
              </a:path>
              <a:path w="867409" h="910589">
                <a:moveTo>
                  <a:pt x="3809" y="410210"/>
                </a:moveTo>
                <a:lnTo>
                  <a:pt x="0" y="410210"/>
                </a:lnTo>
                <a:lnTo>
                  <a:pt x="0" y="412750"/>
                </a:lnTo>
                <a:lnTo>
                  <a:pt x="3809" y="412750"/>
                </a:lnTo>
                <a:lnTo>
                  <a:pt x="3809" y="410210"/>
                </a:lnTo>
                <a:close/>
              </a:path>
              <a:path w="867409" h="910589">
                <a:moveTo>
                  <a:pt x="3809" y="407670"/>
                </a:moveTo>
                <a:lnTo>
                  <a:pt x="0" y="40767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7670"/>
                </a:lnTo>
                <a:close/>
              </a:path>
              <a:path w="867409" h="910589">
                <a:moveTo>
                  <a:pt x="3809" y="403860"/>
                </a:moveTo>
                <a:lnTo>
                  <a:pt x="0" y="403860"/>
                </a:lnTo>
                <a:lnTo>
                  <a:pt x="0" y="406400"/>
                </a:lnTo>
                <a:lnTo>
                  <a:pt x="3809" y="406400"/>
                </a:lnTo>
                <a:lnTo>
                  <a:pt x="3809" y="403860"/>
                </a:lnTo>
                <a:close/>
              </a:path>
              <a:path w="867409" h="910589">
                <a:moveTo>
                  <a:pt x="3809" y="401320"/>
                </a:moveTo>
                <a:lnTo>
                  <a:pt x="0" y="401320"/>
                </a:lnTo>
                <a:lnTo>
                  <a:pt x="0" y="402589"/>
                </a:lnTo>
                <a:lnTo>
                  <a:pt x="3809" y="402589"/>
                </a:lnTo>
                <a:lnTo>
                  <a:pt x="3809" y="401320"/>
                </a:lnTo>
                <a:close/>
              </a:path>
              <a:path w="867409" h="910589">
                <a:moveTo>
                  <a:pt x="3809" y="397510"/>
                </a:moveTo>
                <a:lnTo>
                  <a:pt x="0" y="397510"/>
                </a:lnTo>
                <a:lnTo>
                  <a:pt x="0" y="400050"/>
                </a:lnTo>
                <a:lnTo>
                  <a:pt x="3809" y="400050"/>
                </a:lnTo>
                <a:lnTo>
                  <a:pt x="3809" y="397510"/>
                </a:lnTo>
                <a:close/>
              </a:path>
              <a:path w="867409" h="910589">
                <a:moveTo>
                  <a:pt x="3809" y="394970"/>
                </a:moveTo>
                <a:lnTo>
                  <a:pt x="0" y="39497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94970"/>
                </a:lnTo>
                <a:close/>
              </a:path>
              <a:path w="867409" h="910589">
                <a:moveTo>
                  <a:pt x="3809" y="391160"/>
                </a:moveTo>
                <a:lnTo>
                  <a:pt x="0" y="391160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91160"/>
                </a:lnTo>
                <a:close/>
              </a:path>
              <a:path w="867409" h="910589">
                <a:moveTo>
                  <a:pt x="3809" y="388747"/>
                </a:moveTo>
                <a:lnTo>
                  <a:pt x="0" y="388747"/>
                </a:lnTo>
                <a:lnTo>
                  <a:pt x="0" y="389889"/>
                </a:lnTo>
                <a:lnTo>
                  <a:pt x="3809" y="389889"/>
                </a:lnTo>
                <a:lnTo>
                  <a:pt x="3809" y="388747"/>
                </a:lnTo>
                <a:close/>
              </a:path>
              <a:path w="867409" h="910589">
                <a:moveTo>
                  <a:pt x="3809" y="384810"/>
                </a:moveTo>
                <a:lnTo>
                  <a:pt x="0" y="384810"/>
                </a:lnTo>
                <a:lnTo>
                  <a:pt x="0" y="387350"/>
                </a:lnTo>
                <a:lnTo>
                  <a:pt x="3809" y="387350"/>
                </a:lnTo>
                <a:lnTo>
                  <a:pt x="3809" y="384810"/>
                </a:lnTo>
                <a:close/>
              </a:path>
              <a:path w="867409" h="910589">
                <a:moveTo>
                  <a:pt x="3809" y="382397"/>
                </a:moveTo>
                <a:lnTo>
                  <a:pt x="0" y="382397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82397"/>
                </a:lnTo>
                <a:close/>
              </a:path>
              <a:path w="867409" h="910589">
                <a:moveTo>
                  <a:pt x="3809" y="378460"/>
                </a:moveTo>
                <a:lnTo>
                  <a:pt x="0" y="378460"/>
                </a:lnTo>
                <a:lnTo>
                  <a:pt x="0" y="381000"/>
                </a:lnTo>
                <a:lnTo>
                  <a:pt x="3809" y="381000"/>
                </a:lnTo>
                <a:lnTo>
                  <a:pt x="3809" y="378460"/>
                </a:lnTo>
                <a:close/>
              </a:path>
              <a:path w="867409" h="910589">
                <a:moveTo>
                  <a:pt x="3809" y="376047"/>
                </a:moveTo>
                <a:lnTo>
                  <a:pt x="0" y="376047"/>
                </a:lnTo>
                <a:lnTo>
                  <a:pt x="0" y="377189"/>
                </a:lnTo>
                <a:lnTo>
                  <a:pt x="3809" y="377189"/>
                </a:lnTo>
                <a:lnTo>
                  <a:pt x="3809" y="376047"/>
                </a:lnTo>
                <a:close/>
              </a:path>
              <a:path w="867409" h="910589">
                <a:moveTo>
                  <a:pt x="3809" y="372110"/>
                </a:moveTo>
                <a:lnTo>
                  <a:pt x="0" y="372110"/>
                </a:lnTo>
                <a:lnTo>
                  <a:pt x="0" y="374650"/>
                </a:lnTo>
                <a:lnTo>
                  <a:pt x="3809" y="374650"/>
                </a:lnTo>
                <a:lnTo>
                  <a:pt x="3809" y="372110"/>
                </a:lnTo>
                <a:close/>
              </a:path>
              <a:path w="867409" h="910589">
                <a:moveTo>
                  <a:pt x="3809" y="369697"/>
                </a:moveTo>
                <a:lnTo>
                  <a:pt x="0" y="369697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9697"/>
                </a:lnTo>
                <a:close/>
              </a:path>
              <a:path w="867409" h="910589">
                <a:moveTo>
                  <a:pt x="3809" y="365760"/>
                </a:moveTo>
                <a:lnTo>
                  <a:pt x="0" y="365760"/>
                </a:lnTo>
                <a:lnTo>
                  <a:pt x="0" y="368300"/>
                </a:lnTo>
                <a:lnTo>
                  <a:pt x="3809" y="368300"/>
                </a:lnTo>
                <a:lnTo>
                  <a:pt x="3809" y="365760"/>
                </a:lnTo>
                <a:close/>
              </a:path>
              <a:path w="867409" h="910589">
                <a:moveTo>
                  <a:pt x="3809" y="363347"/>
                </a:moveTo>
                <a:lnTo>
                  <a:pt x="0" y="363347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63347"/>
                </a:lnTo>
                <a:close/>
              </a:path>
              <a:path w="867409" h="910589">
                <a:moveTo>
                  <a:pt x="3809" y="358139"/>
                </a:moveTo>
                <a:lnTo>
                  <a:pt x="2539" y="358139"/>
                </a:lnTo>
                <a:lnTo>
                  <a:pt x="2539" y="359410"/>
                </a:lnTo>
                <a:lnTo>
                  <a:pt x="1270" y="359410"/>
                </a:lnTo>
                <a:lnTo>
                  <a:pt x="1270" y="361950"/>
                </a:lnTo>
                <a:lnTo>
                  <a:pt x="3809" y="361950"/>
                </a:lnTo>
                <a:lnTo>
                  <a:pt x="3809" y="358139"/>
                </a:lnTo>
                <a:close/>
              </a:path>
              <a:path w="867409" h="910589">
                <a:moveTo>
                  <a:pt x="867409" y="905510"/>
                </a:moveTo>
                <a:lnTo>
                  <a:pt x="864870" y="905510"/>
                </a:lnTo>
                <a:lnTo>
                  <a:pt x="864870" y="906780"/>
                </a:lnTo>
                <a:lnTo>
                  <a:pt x="579120" y="906780"/>
                </a:lnTo>
                <a:lnTo>
                  <a:pt x="579120" y="909320"/>
                </a:lnTo>
                <a:lnTo>
                  <a:pt x="581659" y="909320"/>
                </a:lnTo>
                <a:lnTo>
                  <a:pt x="581659" y="910590"/>
                </a:lnTo>
                <a:lnTo>
                  <a:pt x="867409" y="910590"/>
                </a:lnTo>
                <a:lnTo>
                  <a:pt x="867409" y="905510"/>
                </a:lnTo>
                <a:close/>
              </a:path>
              <a:path w="867409" h="910589">
                <a:moveTo>
                  <a:pt x="867409" y="899160"/>
                </a:moveTo>
                <a:lnTo>
                  <a:pt x="864870" y="899160"/>
                </a:lnTo>
                <a:lnTo>
                  <a:pt x="864870" y="904240"/>
                </a:lnTo>
                <a:lnTo>
                  <a:pt x="867409" y="904240"/>
                </a:lnTo>
                <a:lnTo>
                  <a:pt x="867409" y="899160"/>
                </a:lnTo>
                <a:close/>
              </a:path>
              <a:path w="867409" h="910589">
                <a:moveTo>
                  <a:pt x="867409" y="892810"/>
                </a:moveTo>
                <a:lnTo>
                  <a:pt x="864870" y="892810"/>
                </a:lnTo>
                <a:lnTo>
                  <a:pt x="864870" y="897890"/>
                </a:lnTo>
                <a:lnTo>
                  <a:pt x="867409" y="897890"/>
                </a:lnTo>
                <a:lnTo>
                  <a:pt x="867409" y="892810"/>
                </a:lnTo>
                <a:close/>
              </a:path>
              <a:path w="867409" h="910589">
                <a:moveTo>
                  <a:pt x="867409" y="886460"/>
                </a:moveTo>
                <a:lnTo>
                  <a:pt x="864870" y="886460"/>
                </a:lnTo>
                <a:lnTo>
                  <a:pt x="864870" y="891540"/>
                </a:lnTo>
                <a:lnTo>
                  <a:pt x="867409" y="891540"/>
                </a:lnTo>
                <a:lnTo>
                  <a:pt x="867409" y="886460"/>
                </a:lnTo>
                <a:close/>
              </a:path>
              <a:path w="867409" h="910589">
                <a:moveTo>
                  <a:pt x="867409" y="880110"/>
                </a:moveTo>
                <a:lnTo>
                  <a:pt x="864870" y="880110"/>
                </a:lnTo>
                <a:lnTo>
                  <a:pt x="864870" y="885190"/>
                </a:lnTo>
                <a:lnTo>
                  <a:pt x="867409" y="885190"/>
                </a:lnTo>
                <a:lnTo>
                  <a:pt x="867409" y="880110"/>
                </a:lnTo>
                <a:close/>
              </a:path>
              <a:path w="867409" h="910589">
                <a:moveTo>
                  <a:pt x="867409" y="873760"/>
                </a:moveTo>
                <a:lnTo>
                  <a:pt x="864870" y="873760"/>
                </a:lnTo>
                <a:lnTo>
                  <a:pt x="864870" y="878840"/>
                </a:lnTo>
                <a:lnTo>
                  <a:pt x="867409" y="878840"/>
                </a:lnTo>
                <a:lnTo>
                  <a:pt x="867409" y="873760"/>
                </a:lnTo>
                <a:close/>
              </a:path>
              <a:path w="867409" h="910589">
                <a:moveTo>
                  <a:pt x="867409" y="867410"/>
                </a:moveTo>
                <a:lnTo>
                  <a:pt x="864870" y="867410"/>
                </a:lnTo>
                <a:lnTo>
                  <a:pt x="864870" y="872490"/>
                </a:lnTo>
                <a:lnTo>
                  <a:pt x="867409" y="872490"/>
                </a:lnTo>
                <a:lnTo>
                  <a:pt x="867409" y="867410"/>
                </a:lnTo>
                <a:close/>
              </a:path>
              <a:path w="867409" h="910589">
                <a:moveTo>
                  <a:pt x="867409" y="861060"/>
                </a:moveTo>
                <a:lnTo>
                  <a:pt x="864870" y="861060"/>
                </a:lnTo>
                <a:lnTo>
                  <a:pt x="864870" y="866140"/>
                </a:lnTo>
                <a:lnTo>
                  <a:pt x="867409" y="866140"/>
                </a:lnTo>
                <a:lnTo>
                  <a:pt x="867409" y="861060"/>
                </a:lnTo>
                <a:close/>
              </a:path>
              <a:path w="867409" h="910589">
                <a:moveTo>
                  <a:pt x="867409" y="854710"/>
                </a:moveTo>
                <a:lnTo>
                  <a:pt x="864870" y="854710"/>
                </a:lnTo>
                <a:lnTo>
                  <a:pt x="864870" y="859790"/>
                </a:lnTo>
                <a:lnTo>
                  <a:pt x="867409" y="859790"/>
                </a:lnTo>
                <a:lnTo>
                  <a:pt x="867409" y="854710"/>
                </a:lnTo>
                <a:close/>
              </a:path>
              <a:path w="867409" h="910589">
                <a:moveTo>
                  <a:pt x="867409" y="848360"/>
                </a:moveTo>
                <a:lnTo>
                  <a:pt x="864870" y="848360"/>
                </a:lnTo>
                <a:lnTo>
                  <a:pt x="864870" y="853440"/>
                </a:lnTo>
                <a:lnTo>
                  <a:pt x="867409" y="853440"/>
                </a:lnTo>
                <a:lnTo>
                  <a:pt x="867409" y="848360"/>
                </a:lnTo>
                <a:close/>
              </a:path>
              <a:path w="867409" h="910589">
                <a:moveTo>
                  <a:pt x="867409" y="842010"/>
                </a:moveTo>
                <a:lnTo>
                  <a:pt x="864870" y="842010"/>
                </a:lnTo>
                <a:lnTo>
                  <a:pt x="864870" y="847090"/>
                </a:lnTo>
                <a:lnTo>
                  <a:pt x="867409" y="847090"/>
                </a:lnTo>
                <a:lnTo>
                  <a:pt x="867409" y="842010"/>
                </a:lnTo>
                <a:close/>
              </a:path>
              <a:path w="867409" h="910589">
                <a:moveTo>
                  <a:pt x="867409" y="835660"/>
                </a:moveTo>
                <a:lnTo>
                  <a:pt x="864870" y="835660"/>
                </a:lnTo>
                <a:lnTo>
                  <a:pt x="864870" y="840740"/>
                </a:lnTo>
                <a:lnTo>
                  <a:pt x="867409" y="840740"/>
                </a:lnTo>
                <a:lnTo>
                  <a:pt x="867409" y="835660"/>
                </a:lnTo>
                <a:close/>
              </a:path>
              <a:path w="867409" h="910589">
                <a:moveTo>
                  <a:pt x="867409" y="829310"/>
                </a:moveTo>
                <a:lnTo>
                  <a:pt x="864870" y="829310"/>
                </a:lnTo>
                <a:lnTo>
                  <a:pt x="864870" y="834390"/>
                </a:lnTo>
                <a:lnTo>
                  <a:pt x="867409" y="834390"/>
                </a:lnTo>
                <a:lnTo>
                  <a:pt x="867409" y="829310"/>
                </a:lnTo>
                <a:close/>
              </a:path>
              <a:path w="867409" h="910589">
                <a:moveTo>
                  <a:pt x="867409" y="822960"/>
                </a:moveTo>
                <a:lnTo>
                  <a:pt x="864870" y="822960"/>
                </a:lnTo>
                <a:lnTo>
                  <a:pt x="864870" y="828040"/>
                </a:lnTo>
                <a:lnTo>
                  <a:pt x="867409" y="828040"/>
                </a:lnTo>
                <a:lnTo>
                  <a:pt x="867409" y="822960"/>
                </a:lnTo>
                <a:close/>
              </a:path>
              <a:path w="867409" h="910589">
                <a:moveTo>
                  <a:pt x="867409" y="816610"/>
                </a:moveTo>
                <a:lnTo>
                  <a:pt x="864870" y="816610"/>
                </a:lnTo>
                <a:lnTo>
                  <a:pt x="864870" y="821690"/>
                </a:lnTo>
                <a:lnTo>
                  <a:pt x="867409" y="821690"/>
                </a:lnTo>
                <a:lnTo>
                  <a:pt x="867409" y="816610"/>
                </a:lnTo>
                <a:close/>
              </a:path>
              <a:path w="867409" h="910589">
                <a:moveTo>
                  <a:pt x="867409" y="810260"/>
                </a:moveTo>
                <a:lnTo>
                  <a:pt x="864870" y="810260"/>
                </a:lnTo>
                <a:lnTo>
                  <a:pt x="864870" y="815340"/>
                </a:lnTo>
                <a:lnTo>
                  <a:pt x="867409" y="815340"/>
                </a:lnTo>
                <a:lnTo>
                  <a:pt x="867409" y="810260"/>
                </a:lnTo>
                <a:close/>
              </a:path>
              <a:path w="867409" h="910589">
                <a:moveTo>
                  <a:pt x="867409" y="803910"/>
                </a:moveTo>
                <a:lnTo>
                  <a:pt x="864870" y="803910"/>
                </a:lnTo>
                <a:lnTo>
                  <a:pt x="864870" y="808990"/>
                </a:lnTo>
                <a:lnTo>
                  <a:pt x="867409" y="808990"/>
                </a:lnTo>
                <a:lnTo>
                  <a:pt x="867409" y="803910"/>
                </a:lnTo>
                <a:close/>
              </a:path>
              <a:path w="867409" h="910589">
                <a:moveTo>
                  <a:pt x="867409" y="797560"/>
                </a:moveTo>
                <a:lnTo>
                  <a:pt x="864870" y="797560"/>
                </a:lnTo>
                <a:lnTo>
                  <a:pt x="864870" y="802640"/>
                </a:lnTo>
                <a:lnTo>
                  <a:pt x="867409" y="802640"/>
                </a:lnTo>
                <a:lnTo>
                  <a:pt x="867409" y="797560"/>
                </a:lnTo>
                <a:close/>
              </a:path>
              <a:path w="867409" h="910589">
                <a:moveTo>
                  <a:pt x="867409" y="791210"/>
                </a:moveTo>
                <a:lnTo>
                  <a:pt x="864870" y="791210"/>
                </a:lnTo>
                <a:lnTo>
                  <a:pt x="864870" y="796290"/>
                </a:lnTo>
                <a:lnTo>
                  <a:pt x="867409" y="796290"/>
                </a:lnTo>
                <a:lnTo>
                  <a:pt x="867409" y="791210"/>
                </a:lnTo>
                <a:close/>
              </a:path>
              <a:path w="867409" h="910589">
                <a:moveTo>
                  <a:pt x="867409" y="784860"/>
                </a:moveTo>
                <a:lnTo>
                  <a:pt x="864870" y="784860"/>
                </a:lnTo>
                <a:lnTo>
                  <a:pt x="864870" y="789940"/>
                </a:lnTo>
                <a:lnTo>
                  <a:pt x="867409" y="789940"/>
                </a:lnTo>
                <a:lnTo>
                  <a:pt x="867409" y="784860"/>
                </a:lnTo>
                <a:close/>
              </a:path>
              <a:path w="867409" h="910589">
                <a:moveTo>
                  <a:pt x="867409" y="778510"/>
                </a:moveTo>
                <a:lnTo>
                  <a:pt x="864870" y="778510"/>
                </a:lnTo>
                <a:lnTo>
                  <a:pt x="864870" y="783590"/>
                </a:lnTo>
                <a:lnTo>
                  <a:pt x="867409" y="783590"/>
                </a:lnTo>
                <a:lnTo>
                  <a:pt x="867409" y="778510"/>
                </a:lnTo>
                <a:close/>
              </a:path>
              <a:path w="867409" h="910589">
                <a:moveTo>
                  <a:pt x="867409" y="772160"/>
                </a:moveTo>
                <a:lnTo>
                  <a:pt x="864870" y="772160"/>
                </a:lnTo>
                <a:lnTo>
                  <a:pt x="864870" y="777240"/>
                </a:lnTo>
                <a:lnTo>
                  <a:pt x="867409" y="777240"/>
                </a:lnTo>
                <a:lnTo>
                  <a:pt x="867409" y="772160"/>
                </a:lnTo>
                <a:close/>
              </a:path>
              <a:path w="867409" h="910589">
                <a:moveTo>
                  <a:pt x="867409" y="765810"/>
                </a:moveTo>
                <a:lnTo>
                  <a:pt x="864870" y="765810"/>
                </a:lnTo>
                <a:lnTo>
                  <a:pt x="864870" y="770890"/>
                </a:lnTo>
                <a:lnTo>
                  <a:pt x="867409" y="770890"/>
                </a:lnTo>
                <a:lnTo>
                  <a:pt x="867409" y="765810"/>
                </a:lnTo>
                <a:close/>
              </a:path>
              <a:path w="867409" h="910589">
                <a:moveTo>
                  <a:pt x="867409" y="759460"/>
                </a:moveTo>
                <a:lnTo>
                  <a:pt x="864870" y="759460"/>
                </a:lnTo>
                <a:lnTo>
                  <a:pt x="864870" y="764540"/>
                </a:lnTo>
                <a:lnTo>
                  <a:pt x="867409" y="764540"/>
                </a:lnTo>
                <a:lnTo>
                  <a:pt x="867409" y="759460"/>
                </a:lnTo>
                <a:close/>
              </a:path>
              <a:path w="867409" h="910589">
                <a:moveTo>
                  <a:pt x="867409" y="753110"/>
                </a:moveTo>
                <a:lnTo>
                  <a:pt x="864870" y="753110"/>
                </a:lnTo>
                <a:lnTo>
                  <a:pt x="864870" y="758190"/>
                </a:lnTo>
                <a:lnTo>
                  <a:pt x="867409" y="758190"/>
                </a:lnTo>
                <a:lnTo>
                  <a:pt x="867409" y="753110"/>
                </a:lnTo>
                <a:close/>
              </a:path>
              <a:path w="867409" h="910589">
                <a:moveTo>
                  <a:pt x="867409" y="746760"/>
                </a:moveTo>
                <a:lnTo>
                  <a:pt x="864870" y="746760"/>
                </a:lnTo>
                <a:lnTo>
                  <a:pt x="864870" y="751840"/>
                </a:lnTo>
                <a:lnTo>
                  <a:pt x="867409" y="751840"/>
                </a:lnTo>
                <a:lnTo>
                  <a:pt x="867409" y="746760"/>
                </a:lnTo>
                <a:close/>
              </a:path>
              <a:path w="867409" h="910589">
                <a:moveTo>
                  <a:pt x="867409" y="740410"/>
                </a:moveTo>
                <a:lnTo>
                  <a:pt x="864870" y="740410"/>
                </a:lnTo>
                <a:lnTo>
                  <a:pt x="864870" y="745490"/>
                </a:lnTo>
                <a:lnTo>
                  <a:pt x="867409" y="745490"/>
                </a:lnTo>
                <a:lnTo>
                  <a:pt x="867409" y="740410"/>
                </a:lnTo>
                <a:close/>
              </a:path>
              <a:path w="867409" h="910589">
                <a:moveTo>
                  <a:pt x="3809" y="740410"/>
                </a:moveTo>
                <a:lnTo>
                  <a:pt x="1270" y="740410"/>
                </a:lnTo>
                <a:lnTo>
                  <a:pt x="1270" y="741680"/>
                </a:lnTo>
                <a:lnTo>
                  <a:pt x="2539" y="741680"/>
                </a:lnTo>
                <a:lnTo>
                  <a:pt x="2539" y="744220"/>
                </a:lnTo>
                <a:lnTo>
                  <a:pt x="3809" y="744220"/>
                </a:lnTo>
                <a:lnTo>
                  <a:pt x="3809" y="740410"/>
                </a:lnTo>
                <a:close/>
              </a:path>
              <a:path w="867409" h="910589">
                <a:moveTo>
                  <a:pt x="3809" y="734060"/>
                </a:moveTo>
                <a:lnTo>
                  <a:pt x="0" y="734060"/>
                </a:lnTo>
                <a:lnTo>
                  <a:pt x="0" y="739140"/>
                </a:lnTo>
                <a:lnTo>
                  <a:pt x="3809" y="739140"/>
                </a:lnTo>
                <a:lnTo>
                  <a:pt x="3809" y="734060"/>
                </a:lnTo>
                <a:close/>
              </a:path>
              <a:path w="867409" h="910589">
                <a:moveTo>
                  <a:pt x="867409" y="734060"/>
                </a:moveTo>
                <a:lnTo>
                  <a:pt x="864870" y="734060"/>
                </a:lnTo>
                <a:lnTo>
                  <a:pt x="864870" y="739140"/>
                </a:lnTo>
                <a:lnTo>
                  <a:pt x="867409" y="739140"/>
                </a:lnTo>
                <a:lnTo>
                  <a:pt x="867409" y="734060"/>
                </a:lnTo>
                <a:close/>
              </a:path>
              <a:path w="867409" h="910589">
                <a:moveTo>
                  <a:pt x="3809" y="727710"/>
                </a:moveTo>
                <a:lnTo>
                  <a:pt x="0" y="727710"/>
                </a:lnTo>
                <a:lnTo>
                  <a:pt x="0" y="732790"/>
                </a:lnTo>
                <a:lnTo>
                  <a:pt x="3809" y="732790"/>
                </a:lnTo>
                <a:lnTo>
                  <a:pt x="3809" y="727710"/>
                </a:lnTo>
                <a:close/>
              </a:path>
              <a:path w="867409" h="910589">
                <a:moveTo>
                  <a:pt x="867409" y="727710"/>
                </a:moveTo>
                <a:lnTo>
                  <a:pt x="864870" y="727710"/>
                </a:lnTo>
                <a:lnTo>
                  <a:pt x="864870" y="732790"/>
                </a:lnTo>
                <a:lnTo>
                  <a:pt x="867409" y="732790"/>
                </a:lnTo>
                <a:lnTo>
                  <a:pt x="867409" y="727710"/>
                </a:lnTo>
                <a:close/>
              </a:path>
              <a:path w="867409" h="910589">
                <a:moveTo>
                  <a:pt x="3809" y="721360"/>
                </a:moveTo>
                <a:lnTo>
                  <a:pt x="0" y="721360"/>
                </a:lnTo>
                <a:lnTo>
                  <a:pt x="0" y="726440"/>
                </a:lnTo>
                <a:lnTo>
                  <a:pt x="3809" y="726440"/>
                </a:lnTo>
                <a:lnTo>
                  <a:pt x="3809" y="721360"/>
                </a:lnTo>
                <a:close/>
              </a:path>
              <a:path w="867409" h="910589">
                <a:moveTo>
                  <a:pt x="867409" y="721360"/>
                </a:moveTo>
                <a:lnTo>
                  <a:pt x="864870" y="721360"/>
                </a:lnTo>
                <a:lnTo>
                  <a:pt x="864870" y="726440"/>
                </a:lnTo>
                <a:lnTo>
                  <a:pt x="867409" y="726440"/>
                </a:lnTo>
                <a:lnTo>
                  <a:pt x="867409" y="721360"/>
                </a:lnTo>
                <a:close/>
              </a:path>
              <a:path w="867409" h="910589">
                <a:moveTo>
                  <a:pt x="3809" y="715010"/>
                </a:moveTo>
                <a:lnTo>
                  <a:pt x="0" y="715010"/>
                </a:lnTo>
                <a:lnTo>
                  <a:pt x="0" y="720090"/>
                </a:lnTo>
                <a:lnTo>
                  <a:pt x="3809" y="720090"/>
                </a:lnTo>
                <a:lnTo>
                  <a:pt x="3809" y="715010"/>
                </a:lnTo>
                <a:close/>
              </a:path>
              <a:path w="867409" h="910589">
                <a:moveTo>
                  <a:pt x="867409" y="715010"/>
                </a:moveTo>
                <a:lnTo>
                  <a:pt x="864870" y="715010"/>
                </a:lnTo>
                <a:lnTo>
                  <a:pt x="864870" y="720090"/>
                </a:lnTo>
                <a:lnTo>
                  <a:pt x="867409" y="720090"/>
                </a:lnTo>
                <a:lnTo>
                  <a:pt x="867409" y="715010"/>
                </a:lnTo>
                <a:close/>
              </a:path>
              <a:path w="867409" h="910589">
                <a:moveTo>
                  <a:pt x="3809" y="708660"/>
                </a:moveTo>
                <a:lnTo>
                  <a:pt x="0" y="708660"/>
                </a:lnTo>
                <a:lnTo>
                  <a:pt x="0" y="713740"/>
                </a:lnTo>
                <a:lnTo>
                  <a:pt x="3809" y="713740"/>
                </a:lnTo>
                <a:lnTo>
                  <a:pt x="3809" y="708660"/>
                </a:lnTo>
                <a:close/>
              </a:path>
              <a:path w="867409" h="910589">
                <a:moveTo>
                  <a:pt x="867409" y="708660"/>
                </a:moveTo>
                <a:lnTo>
                  <a:pt x="864870" y="708660"/>
                </a:lnTo>
                <a:lnTo>
                  <a:pt x="864870" y="713740"/>
                </a:lnTo>
                <a:lnTo>
                  <a:pt x="867409" y="713740"/>
                </a:lnTo>
                <a:lnTo>
                  <a:pt x="867409" y="708660"/>
                </a:lnTo>
                <a:close/>
              </a:path>
              <a:path w="867409" h="910589">
                <a:moveTo>
                  <a:pt x="3809" y="702310"/>
                </a:moveTo>
                <a:lnTo>
                  <a:pt x="0" y="702310"/>
                </a:lnTo>
                <a:lnTo>
                  <a:pt x="0" y="707390"/>
                </a:lnTo>
                <a:lnTo>
                  <a:pt x="3809" y="707390"/>
                </a:lnTo>
                <a:lnTo>
                  <a:pt x="3809" y="702310"/>
                </a:lnTo>
                <a:close/>
              </a:path>
              <a:path w="867409" h="910589">
                <a:moveTo>
                  <a:pt x="867409" y="702310"/>
                </a:moveTo>
                <a:lnTo>
                  <a:pt x="864870" y="702310"/>
                </a:lnTo>
                <a:lnTo>
                  <a:pt x="864870" y="707390"/>
                </a:lnTo>
                <a:lnTo>
                  <a:pt x="867409" y="707390"/>
                </a:lnTo>
                <a:lnTo>
                  <a:pt x="867409" y="702310"/>
                </a:lnTo>
                <a:close/>
              </a:path>
              <a:path w="867409" h="910589">
                <a:moveTo>
                  <a:pt x="3809" y="695960"/>
                </a:moveTo>
                <a:lnTo>
                  <a:pt x="0" y="695960"/>
                </a:lnTo>
                <a:lnTo>
                  <a:pt x="0" y="701040"/>
                </a:lnTo>
                <a:lnTo>
                  <a:pt x="3809" y="701040"/>
                </a:lnTo>
                <a:lnTo>
                  <a:pt x="3809" y="695960"/>
                </a:lnTo>
                <a:close/>
              </a:path>
              <a:path w="867409" h="910589">
                <a:moveTo>
                  <a:pt x="867409" y="695960"/>
                </a:moveTo>
                <a:lnTo>
                  <a:pt x="864870" y="695960"/>
                </a:lnTo>
                <a:lnTo>
                  <a:pt x="864870" y="701040"/>
                </a:lnTo>
                <a:lnTo>
                  <a:pt x="867409" y="701040"/>
                </a:lnTo>
                <a:lnTo>
                  <a:pt x="867409" y="695960"/>
                </a:lnTo>
                <a:close/>
              </a:path>
              <a:path w="867409" h="910589">
                <a:moveTo>
                  <a:pt x="3809" y="689610"/>
                </a:moveTo>
                <a:lnTo>
                  <a:pt x="0" y="689610"/>
                </a:lnTo>
                <a:lnTo>
                  <a:pt x="0" y="694690"/>
                </a:lnTo>
                <a:lnTo>
                  <a:pt x="3809" y="694690"/>
                </a:lnTo>
                <a:lnTo>
                  <a:pt x="3809" y="689610"/>
                </a:lnTo>
                <a:close/>
              </a:path>
              <a:path w="867409" h="910589">
                <a:moveTo>
                  <a:pt x="867409" y="689610"/>
                </a:moveTo>
                <a:lnTo>
                  <a:pt x="864870" y="689610"/>
                </a:lnTo>
                <a:lnTo>
                  <a:pt x="864870" y="694690"/>
                </a:lnTo>
                <a:lnTo>
                  <a:pt x="867409" y="694690"/>
                </a:lnTo>
                <a:lnTo>
                  <a:pt x="867409" y="689610"/>
                </a:lnTo>
                <a:close/>
              </a:path>
              <a:path w="867409" h="910589">
                <a:moveTo>
                  <a:pt x="3809" y="683260"/>
                </a:moveTo>
                <a:lnTo>
                  <a:pt x="0" y="683260"/>
                </a:lnTo>
                <a:lnTo>
                  <a:pt x="0" y="688340"/>
                </a:lnTo>
                <a:lnTo>
                  <a:pt x="3809" y="688340"/>
                </a:lnTo>
                <a:lnTo>
                  <a:pt x="3809" y="683260"/>
                </a:lnTo>
                <a:close/>
              </a:path>
              <a:path w="867409" h="910589">
                <a:moveTo>
                  <a:pt x="867409" y="687070"/>
                </a:moveTo>
                <a:lnTo>
                  <a:pt x="864870" y="687070"/>
                </a:lnTo>
                <a:lnTo>
                  <a:pt x="864870" y="688340"/>
                </a:lnTo>
                <a:lnTo>
                  <a:pt x="867409" y="688340"/>
                </a:lnTo>
                <a:lnTo>
                  <a:pt x="867409" y="687070"/>
                </a:lnTo>
                <a:close/>
              </a:path>
              <a:path w="867409" h="910589">
                <a:moveTo>
                  <a:pt x="3809" y="676910"/>
                </a:moveTo>
                <a:lnTo>
                  <a:pt x="0" y="676910"/>
                </a:lnTo>
                <a:lnTo>
                  <a:pt x="0" y="681990"/>
                </a:lnTo>
                <a:lnTo>
                  <a:pt x="3809" y="681990"/>
                </a:lnTo>
                <a:lnTo>
                  <a:pt x="3809" y="676910"/>
                </a:lnTo>
                <a:close/>
              </a:path>
              <a:path w="867409" h="910589">
                <a:moveTo>
                  <a:pt x="3809" y="670560"/>
                </a:moveTo>
                <a:lnTo>
                  <a:pt x="0" y="670560"/>
                </a:lnTo>
                <a:lnTo>
                  <a:pt x="0" y="675640"/>
                </a:lnTo>
                <a:lnTo>
                  <a:pt x="3809" y="675640"/>
                </a:lnTo>
                <a:lnTo>
                  <a:pt x="3809" y="670560"/>
                </a:lnTo>
                <a:close/>
              </a:path>
              <a:path w="867409" h="910589">
                <a:moveTo>
                  <a:pt x="3809" y="664210"/>
                </a:moveTo>
                <a:lnTo>
                  <a:pt x="0" y="664210"/>
                </a:lnTo>
                <a:lnTo>
                  <a:pt x="0" y="669290"/>
                </a:lnTo>
                <a:lnTo>
                  <a:pt x="3809" y="669290"/>
                </a:lnTo>
                <a:lnTo>
                  <a:pt x="3809" y="664210"/>
                </a:lnTo>
                <a:close/>
              </a:path>
              <a:path w="867409" h="910589">
                <a:moveTo>
                  <a:pt x="3809" y="657860"/>
                </a:moveTo>
                <a:lnTo>
                  <a:pt x="0" y="657860"/>
                </a:lnTo>
                <a:lnTo>
                  <a:pt x="0" y="662940"/>
                </a:lnTo>
                <a:lnTo>
                  <a:pt x="3809" y="662940"/>
                </a:lnTo>
                <a:lnTo>
                  <a:pt x="3809" y="657860"/>
                </a:lnTo>
                <a:close/>
              </a:path>
              <a:path w="867409" h="910589">
                <a:moveTo>
                  <a:pt x="3809" y="651510"/>
                </a:moveTo>
                <a:lnTo>
                  <a:pt x="0" y="651510"/>
                </a:lnTo>
                <a:lnTo>
                  <a:pt x="0" y="656590"/>
                </a:lnTo>
                <a:lnTo>
                  <a:pt x="3809" y="656590"/>
                </a:lnTo>
                <a:lnTo>
                  <a:pt x="3809" y="651510"/>
                </a:lnTo>
                <a:close/>
              </a:path>
              <a:path w="867409" h="910589">
                <a:moveTo>
                  <a:pt x="3809" y="645160"/>
                </a:moveTo>
                <a:lnTo>
                  <a:pt x="0" y="645160"/>
                </a:lnTo>
                <a:lnTo>
                  <a:pt x="0" y="650240"/>
                </a:lnTo>
                <a:lnTo>
                  <a:pt x="3809" y="650240"/>
                </a:lnTo>
                <a:lnTo>
                  <a:pt x="3809" y="645160"/>
                </a:lnTo>
                <a:close/>
              </a:path>
              <a:path w="867409" h="910589">
                <a:moveTo>
                  <a:pt x="3809" y="638810"/>
                </a:moveTo>
                <a:lnTo>
                  <a:pt x="0" y="638810"/>
                </a:lnTo>
                <a:lnTo>
                  <a:pt x="0" y="643890"/>
                </a:lnTo>
                <a:lnTo>
                  <a:pt x="3809" y="643890"/>
                </a:lnTo>
                <a:lnTo>
                  <a:pt x="3809" y="638810"/>
                </a:lnTo>
                <a:close/>
              </a:path>
              <a:path w="867409" h="910589">
                <a:moveTo>
                  <a:pt x="3809" y="632460"/>
                </a:moveTo>
                <a:lnTo>
                  <a:pt x="0" y="632460"/>
                </a:lnTo>
                <a:lnTo>
                  <a:pt x="0" y="637540"/>
                </a:lnTo>
                <a:lnTo>
                  <a:pt x="3809" y="637540"/>
                </a:lnTo>
                <a:lnTo>
                  <a:pt x="3809" y="632460"/>
                </a:lnTo>
                <a:close/>
              </a:path>
              <a:path w="867409" h="910589">
                <a:moveTo>
                  <a:pt x="3809" y="626110"/>
                </a:moveTo>
                <a:lnTo>
                  <a:pt x="0" y="626110"/>
                </a:lnTo>
                <a:lnTo>
                  <a:pt x="0" y="631190"/>
                </a:lnTo>
                <a:lnTo>
                  <a:pt x="3809" y="631190"/>
                </a:lnTo>
                <a:lnTo>
                  <a:pt x="3809" y="626110"/>
                </a:lnTo>
                <a:close/>
              </a:path>
              <a:path w="867409" h="910589">
                <a:moveTo>
                  <a:pt x="3809" y="619760"/>
                </a:moveTo>
                <a:lnTo>
                  <a:pt x="0" y="619760"/>
                </a:lnTo>
                <a:lnTo>
                  <a:pt x="0" y="624840"/>
                </a:lnTo>
                <a:lnTo>
                  <a:pt x="3809" y="624840"/>
                </a:lnTo>
                <a:lnTo>
                  <a:pt x="3809" y="619760"/>
                </a:lnTo>
                <a:close/>
              </a:path>
              <a:path w="867409" h="910589">
                <a:moveTo>
                  <a:pt x="3809" y="613410"/>
                </a:moveTo>
                <a:lnTo>
                  <a:pt x="0" y="613410"/>
                </a:lnTo>
                <a:lnTo>
                  <a:pt x="0" y="618490"/>
                </a:lnTo>
                <a:lnTo>
                  <a:pt x="3809" y="618490"/>
                </a:lnTo>
                <a:lnTo>
                  <a:pt x="3809" y="613410"/>
                </a:lnTo>
                <a:close/>
              </a:path>
              <a:path w="867409" h="910589">
                <a:moveTo>
                  <a:pt x="3809" y="607060"/>
                </a:moveTo>
                <a:lnTo>
                  <a:pt x="0" y="607060"/>
                </a:lnTo>
                <a:lnTo>
                  <a:pt x="0" y="612140"/>
                </a:lnTo>
                <a:lnTo>
                  <a:pt x="3809" y="612140"/>
                </a:lnTo>
                <a:lnTo>
                  <a:pt x="3809" y="607060"/>
                </a:lnTo>
                <a:close/>
              </a:path>
              <a:path w="867409" h="910589">
                <a:moveTo>
                  <a:pt x="3809" y="600710"/>
                </a:moveTo>
                <a:lnTo>
                  <a:pt x="0" y="600710"/>
                </a:lnTo>
                <a:lnTo>
                  <a:pt x="0" y="605790"/>
                </a:lnTo>
                <a:lnTo>
                  <a:pt x="3809" y="605790"/>
                </a:lnTo>
                <a:lnTo>
                  <a:pt x="3809" y="600710"/>
                </a:lnTo>
                <a:close/>
              </a:path>
              <a:path w="867409" h="910589">
                <a:moveTo>
                  <a:pt x="3809" y="594360"/>
                </a:moveTo>
                <a:lnTo>
                  <a:pt x="0" y="594360"/>
                </a:lnTo>
                <a:lnTo>
                  <a:pt x="0" y="599440"/>
                </a:lnTo>
                <a:lnTo>
                  <a:pt x="3809" y="599440"/>
                </a:lnTo>
                <a:lnTo>
                  <a:pt x="3809" y="594360"/>
                </a:lnTo>
                <a:close/>
              </a:path>
              <a:path w="867409" h="910589">
                <a:moveTo>
                  <a:pt x="3809" y="588010"/>
                </a:moveTo>
                <a:lnTo>
                  <a:pt x="0" y="588010"/>
                </a:lnTo>
                <a:lnTo>
                  <a:pt x="0" y="593090"/>
                </a:lnTo>
                <a:lnTo>
                  <a:pt x="3809" y="593090"/>
                </a:lnTo>
                <a:lnTo>
                  <a:pt x="3809" y="588010"/>
                </a:lnTo>
                <a:close/>
              </a:path>
              <a:path w="867409" h="910589">
                <a:moveTo>
                  <a:pt x="3809" y="581660"/>
                </a:moveTo>
                <a:lnTo>
                  <a:pt x="0" y="581660"/>
                </a:lnTo>
                <a:lnTo>
                  <a:pt x="0" y="586740"/>
                </a:lnTo>
                <a:lnTo>
                  <a:pt x="3809" y="586740"/>
                </a:lnTo>
                <a:lnTo>
                  <a:pt x="3809" y="581660"/>
                </a:lnTo>
                <a:close/>
              </a:path>
              <a:path w="867409" h="910589">
                <a:moveTo>
                  <a:pt x="3809" y="575310"/>
                </a:moveTo>
                <a:lnTo>
                  <a:pt x="0" y="575310"/>
                </a:lnTo>
                <a:lnTo>
                  <a:pt x="0" y="580390"/>
                </a:lnTo>
                <a:lnTo>
                  <a:pt x="3809" y="580390"/>
                </a:lnTo>
                <a:lnTo>
                  <a:pt x="3809" y="575310"/>
                </a:lnTo>
                <a:close/>
              </a:path>
              <a:path w="867409" h="910589">
                <a:moveTo>
                  <a:pt x="3809" y="568960"/>
                </a:moveTo>
                <a:lnTo>
                  <a:pt x="0" y="568960"/>
                </a:lnTo>
                <a:lnTo>
                  <a:pt x="0" y="574040"/>
                </a:lnTo>
                <a:lnTo>
                  <a:pt x="3809" y="574040"/>
                </a:lnTo>
                <a:lnTo>
                  <a:pt x="3809" y="568960"/>
                </a:lnTo>
                <a:close/>
              </a:path>
              <a:path w="867409" h="910589">
                <a:moveTo>
                  <a:pt x="3809" y="562610"/>
                </a:moveTo>
                <a:lnTo>
                  <a:pt x="0" y="562610"/>
                </a:lnTo>
                <a:lnTo>
                  <a:pt x="0" y="567690"/>
                </a:lnTo>
                <a:lnTo>
                  <a:pt x="3809" y="567690"/>
                </a:lnTo>
                <a:lnTo>
                  <a:pt x="3809" y="562610"/>
                </a:lnTo>
                <a:close/>
              </a:path>
              <a:path w="867409" h="910589">
                <a:moveTo>
                  <a:pt x="3809" y="556260"/>
                </a:moveTo>
                <a:lnTo>
                  <a:pt x="0" y="556260"/>
                </a:lnTo>
                <a:lnTo>
                  <a:pt x="0" y="561340"/>
                </a:lnTo>
                <a:lnTo>
                  <a:pt x="3809" y="561340"/>
                </a:lnTo>
                <a:lnTo>
                  <a:pt x="3809" y="556260"/>
                </a:lnTo>
                <a:close/>
              </a:path>
              <a:path w="867409" h="910589">
                <a:moveTo>
                  <a:pt x="3809" y="549910"/>
                </a:moveTo>
                <a:lnTo>
                  <a:pt x="0" y="549910"/>
                </a:lnTo>
                <a:lnTo>
                  <a:pt x="0" y="554990"/>
                </a:lnTo>
                <a:lnTo>
                  <a:pt x="3809" y="554990"/>
                </a:lnTo>
                <a:lnTo>
                  <a:pt x="3809" y="549910"/>
                </a:lnTo>
                <a:close/>
              </a:path>
              <a:path w="867409" h="910589">
                <a:moveTo>
                  <a:pt x="3809" y="543560"/>
                </a:moveTo>
                <a:lnTo>
                  <a:pt x="0" y="543560"/>
                </a:lnTo>
                <a:lnTo>
                  <a:pt x="0" y="548640"/>
                </a:lnTo>
                <a:lnTo>
                  <a:pt x="3809" y="548640"/>
                </a:lnTo>
                <a:lnTo>
                  <a:pt x="3809" y="543560"/>
                </a:lnTo>
                <a:close/>
              </a:path>
              <a:path w="867409" h="910589">
                <a:moveTo>
                  <a:pt x="3809" y="537210"/>
                </a:moveTo>
                <a:lnTo>
                  <a:pt x="0" y="537210"/>
                </a:lnTo>
                <a:lnTo>
                  <a:pt x="0" y="542290"/>
                </a:lnTo>
                <a:lnTo>
                  <a:pt x="3809" y="542290"/>
                </a:lnTo>
                <a:lnTo>
                  <a:pt x="3809" y="537210"/>
                </a:lnTo>
                <a:close/>
              </a:path>
              <a:path w="867409" h="910589">
                <a:moveTo>
                  <a:pt x="3809" y="530860"/>
                </a:moveTo>
                <a:lnTo>
                  <a:pt x="0" y="530860"/>
                </a:lnTo>
                <a:lnTo>
                  <a:pt x="0" y="535940"/>
                </a:lnTo>
                <a:lnTo>
                  <a:pt x="3809" y="535940"/>
                </a:lnTo>
                <a:lnTo>
                  <a:pt x="3809" y="530860"/>
                </a:lnTo>
                <a:close/>
              </a:path>
              <a:path w="867409" h="910589">
                <a:moveTo>
                  <a:pt x="3809" y="524510"/>
                </a:moveTo>
                <a:lnTo>
                  <a:pt x="0" y="524510"/>
                </a:lnTo>
                <a:lnTo>
                  <a:pt x="0" y="529590"/>
                </a:lnTo>
                <a:lnTo>
                  <a:pt x="3809" y="529590"/>
                </a:lnTo>
                <a:lnTo>
                  <a:pt x="3809" y="524510"/>
                </a:lnTo>
                <a:close/>
              </a:path>
              <a:path w="867409" h="910589">
                <a:moveTo>
                  <a:pt x="3809" y="518160"/>
                </a:moveTo>
                <a:lnTo>
                  <a:pt x="0" y="518160"/>
                </a:lnTo>
                <a:lnTo>
                  <a:pt x="0" y="523240"/>
                </a:lnTo>
                <a:lnTo>
                  <a:pt x="3809" y="523240"/>
                </a:lnTo>
                <a:lnTo>
                  <a:pt x="3809" y="518160"/>
                </a:lnTo>
                <a:close/>
              </a:path>
              <a:path w="867409" h="910589">
                <a:moveTo>
                  <a:pt x="3809" y="511810"/>
                </a:moveTo>
                <a:lnTo>
                  <a:pt x="0" y="511810"/>
                </a:lnTo>
                <a:lnTo>
                  <a:pt x="0" y="516890"/>
                </a:lnTo>
                <a:lnTo>
                  <a:pt x="3809" y="516890"/>
                </a:lnTo>
                <a:lnTo>
                  <a:pt x="3809" y="511810"/>
                </a:lnTo>
                <a:close/>
              </a:path>
              <a:path w="867409" h="910589">
                <a:moveTo>
                  <a:pt x="3809" y="505460"/>
                </a:moveTo>
                <a:lnTo>
                  <a:pt x="0" y="505460"/>
                </a:lnTo>
                <a:lnTo>
                  <a:pt x="0" y="510540"/>
                </a:lnTo>
                <a:lnTo>
                  <a:pt x="3809" y="510540"/>
                </a:lnTo>
                <a:lnTo>
                  <a:pt x="3809" y="505460"/>
                </a:lnTo>
                <a:close/>
              </a:path>
              <a:path w="867409" h="910589">
                <a:moveTo>
                  <a:pt x="3809" y="499110"/>
                </a:moveTo>
                <a:lnTo>
                  <a:pt x="0" y="499110"/>
                </a:lnTo>
                <a:lnTo>
                  <a:pt x="0" y="504190"/>
                </a:lnTo>
                <a:lnTo>
                  <a:pt x="3809" y="504190"/>
                </a:lnTo>
                <a:lnTo>
                  <a:pt x="3809" y="499110"/>
                </a:lnTo>
                <a:close/>
              </a:path>
              <a:path w="867409" h="910589">
                <a:moveTo>
                  <a:pt x="3809" y="455930"/>
                </a:moveTo>
                <a:lnTo>
                  <a:pt x="0" y="455930"/>
                </a:lnTo>
                <a:lnTo>
                  <a:pt x="0" y="497840"/>
                </a:lnTo>
                <a:lnTo>
                  <a:pt x="3809" y="497840"/>
                </a:lnTo>
                <a:lnTo>
                  <a:pt x="3809" y="45593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9" name="bk object 5489"/>
          <p:cNvSpPr/>
          <p:nvPr/>
        </p:nvSpPr>
        <p:spPr>
          <a:xfrm>
            <a:off x="6697980" y="2506979"/>
            <a:ext cx="861060" cy="902969"/>
          </a:xfrm>
          <a:custGeom>
            <a:avLst/>
            <a:gdLst/>
            <a:ahLst/>
            <a:cxnLst/>
            <a:rect l="l" t="t" r="r" b="b"/>
            <a:pathLst>
              <a:path w="861059" h="902970">
                <a:moveTo>
                  <a:pt x="753110" y="2539"/>
                </a:moveTo>
                <a:lnTo>
                  <a:pt x="751840" y="2539"/>
                </a:lnTo>
                <a:lnTo>
                  <a:pt x="751840" y="3810"/>
                </a:lnTo>
                <a:lnTo>
                  <a:pt x="753110" y="3810"/>
                </a:lnTo>
                <a:lnTo>
                  <a:pt x="753110" y="2539"/>
                </a:lnTo>
                <a:close/>
              </a:path>
              <a:path w="861059" h="902970">
                <a:moveTo>
                  <a:pt x="751840" y="0"/>
                </a:moveTo>
                <a:lnTo>
                  <a:pt x="636270" y="0"/>
                </a:lnTo>
                <a:lnTo>
                  <a:pt x="636270" y="2539"/>
                </a:lnTo>
                <a:lnTo>
                  <a:pt x="751840" y="2539"/>
                </a:lnTo>
                <a:lnTo>
                  <a:pt x="751840" y="0"/>
                </a:lnTo>
                <a:close/>
              </a:path>
              <a:path w="861059" h="902970">
                <a:moveTo>
                  <a:pt x="3810" y="448310"/>
                </a:moveTo>
                <a:lnTo>
                  <a:pt x="0" y="44831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8310"/>
                </a:lnTo>
                <a:close/>
              </a:path>
              <a:path w="861059" h="902970">
                <a:moveTo>
                  <a:pt x="3810" y="444500"/>
                </a:moveTo>
                <a:lnTo>
                  <a:pt x="0" y="444500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4500"/>
                </a:lnTo>
                <a:close/>
              </a:path>
              <a:path w="861059" h="902970">
                <a:moveTo>
                  <a:pt x="3810" y="441960"/>
                </a:moveTo>
                <a:lnTo>
                  <a:pt x="0" y="44196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41960"/>
                </a:lnTo>
                <a:close/>
              </a:path>
              <a:path w="861059" h="902970">
                <a:moveTo>
                  <a:pt x="3810" y="438150"/>
                </a:moveTo>
                <a:lnTo>
                  <a:pt x="0" y="438150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8150"/>
                </a:lnTo>
                <a:close/>
              </a:path>
              <a:path w="861059" h="902970">
                <a:moveTo>
                  <a:pt x="3810" y="435610"/>
                </a:moveTo>
                <a:lnTo>
                  <a:pt x="0" y="43561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5610"/>
                </a:lnTo>
                <a:close/>
              </a:path>
              <a:path w="861059" h="902970">
                <a:moveTo>
                  <a:pt x="3810" y="431800"/>
                </a:moveTo>
                <a:lnTo>
                  <a:pt x="0" y="43180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31800"/>
                </a:lnTo>
                <a:close/>
              </a:path>
              <a:path w="861059" h="902970">
                <a:moveTo>
                  <a:pt x="3810" y="429260"/>
                </a:moveTo>
                <a:lnTo>
                  <a:pt x="0" y="42926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9260"/>
                </a:lnTo>
                <a:close/>
              </a:path>
              <a:path w="861059" h="902970">
                <a:moveTo>
                  <a:pt x="3810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5450"/>
                </a:lnTo>
                <a:close/>
              </a:path>
              <a:path w="861059" h="902970">
                <a:moveTo>
                  <a:pt x="3810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22910"/>
                </a:lnTo>
                <a:close/>
              </a:path>
              <a:path w="861059" h="902970">
                <a:moveTo>
                  <a:pt x="3810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9100"/>
                </a:lnTo>
                <a:close/>
              </a:path>
              <a:path w="861059" h="902970">
                <a:moveTo>
                  <a:pt x="3810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6560"/>
                </a:lnTo>
                <a:close/>
              </a:path>
              <a:path w="861059" h="902970">
                <a:moveTo>
                  <a:pt x="3810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12750"/>
                </a:lnTo>
                <a:close/>
              </a:path>
              <a:path w="861059" h="902970">
                <a:moveTo>
                  <a:pt x="3810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10210"/>
                </a:lnTo>
                <a:close/>
              </a:path>
              <a:path w="861059" h="902970">
                <a:moveTo>
                  <a:pt x="3810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6400"/>
                </a:lnTo>
                <a:close/>
              </a:path>
              <a:path w="861059" h="902970">
                <a:moveTo>
                  <a:pt x="3810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3860"/>
                </a:lnTo>
                <a:close/>
              </a:path>
              <a:path w="861059" h="902970">
                <a:moveTo>
                  <a:pt x="3810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400050"/>
                </a:lnTo>
                <a:close/>
              </a:path>
              <a:path w="861059" h="902970">
                <a:moveTo>
                  <a:pt x="3810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7510"/>
                </a:lnTo>
                <a:close/>
              </a:path>
              <a:path w="861059" h="902970">
                <a:moveTo>
                  <a:pt x="3810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93700"/>
                </a:lnTo>
                <a:close/>
              </a:path>
              <a:path w="861059" h="902970">
                <a:moveTo>
                  <a:pt x="3810" y="391160"/>
                </a:moveTo>
                <a:lnTo>
                  <a:pt x="0" y="39116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91160"/>
                </a:lnTo>
                <a:close/>
              </a:path>
              <a:path w="861059" h="902970">
                <a:moveTo>
                  <a:pt x="3810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7350"/>
                </a:lnTo>
                <a:close/>
              </a:path>
              <a:path w="861059" h="902970">
                <a:moveTo>
                  <a:pt x="3810" y="384937"/>
                </a:moveTo>
                <a:lnTo>
                  <a:pt x="0" y="384937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84937"/>
                </a:lnTo>
                <a:close/>
              </a:path>
              <a:path w="861059" h="902970">
                <a:moveTo>
                  <a:pt x="3810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81000"/>
                </a:lnTo>
                <a:close/>
              </a:path>
              <a:path w="861059" h="902970">
                <a:moveTo>
                  <a:pt x="3810" y="378587"/>
                </a:moveTo>
                <a:lnTo>
                  <a:pt x="0" y="378587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8587"/>
                </a:lnTo>
                <a:close/>
              </a:path>
              <a:path w="861059" h="902970">
                <a:moveTo>
                  <a:pt x="3810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4650"/>
                </a:lnTo>
                <a:close/>
              </a:path>
              <a:path w="861059" h="902970">
                <a:moveTo>
                  <a:pt x="3810" y="372237"/>
                </a:moveTo>
                <a:lnTo>
                  <a:pt x="0" y="372237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72237"/>
                </a:lnTo>
                <a:close/>
              </a:path>
              <a:path w="861059" h="902970">
                <a:moveTo>
                  <a:pt x="3810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8300"/>
                </a:lnTo>
                <a:close/>
              </a:path>
              <a:path w="861059" h="902970">
                <a:moveTo>
                  <a:pt x="3810" y="365887"/>
                </a:moveTo>
                <a:lnTo>
                  <a:pt x="0" y="365887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5887"/>
                </a:lnTo>
                <a:close/>
              </a:path>
              <a:path w="861059" h="902970">
                <a:moveTo>
                  <a:pt x="3810" y="361950"/>
                </a:moveTo>
                <a:lnTo>
                  <a:pt x="0" y="36195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61950"/>
                </a:lnTo>
                <a:close/>
              </a:path>
              <a:path w="861059" h="902970">
                <a:moveTo>
                  <a:pt x="3810" y="359537"/>
                </a:moveTo>
                <a:lnTo>
                  <a:pt x="0" y="359537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9537"/>
                </a:lnTo>
                <a:close/>
              </a:path>
              <a:path w="861059" h="902970">
                <a:moveTo>
                  <a:pt x="3810" y="355600"/>
                </a:moveTo>
                <a:lnTo>
                  <a:pt x="0" y="35560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5600"/>
                </a:lnTo>
                <a:close/>
              </a:path>
              <a:path w="861059" h="902970">
                <a:moveTo>
                  <a:pt x="2540" y="351789"/>
                </a:moveTo>
                <a:lnTo>
                  <a:pt x="1270" y="351789"/>
                </a:lnTo>
                <a:lnTo>
                  <a:pt x="1270" y="354329"/>
                </a:lnTo>
                <a:lnTo>
                  <a:pt x="3810" y="354329"/>
                </a:lnTo>
                <a:lnTo>
                  <a:pt x="3810" y="353187"/>
                </a:lnTo>
                <a:lnTo>
                  <a:pt x="2540" y="353187"/>
                </a:lnTo>
                <a:lnTo>
                  <a:pt x="2540" y="351789"/>
                </a:lnTo>
                <a:close/>
              </a:path>
              <a:path w="861059" h="902970">
                <a:moveTo>
                  <a:pt x="306070" y="901700"/>
                </a:moveTo>
                <a:lnTo>
                  <a:pt x="304800" y="901700"/>
                </a:lnTo>
                <a:lnTo>
                  <a:pt x="304800" y="902970"/>
                </a:lnTo>
                <a:lnTo>
                  <a:pt x="306070" y="902970"/>
                </a:lnTo>
                <a:lnTo>
                  <a:pt x="306070" y="901700"/>
                </a:lnTo>
                <a:close/>
              </a:path>
              <a:path w="861059" h="902970">
                <a:moveTo>
                  <a:pt x="861059" y="680720"/>
                </a:moveTo>
                <a:lnTo>
                  <a:pt x="857250" y="680720"/>
                </a:lnTo>
                <a:lnTo>
                  <a:pt x="857250" y="899160"/>
                </a:lnTo>
                <a:lnTo>
                  <a:pt x="570229" y="899160"/>
                </a:lnTo>
                <a:lnTo>
                  <a:pt x="570229" y="901700"/>
                </a:lnTo>
                <a:lnTo>
                  <a:pt x="574040" y="901700"/>
                </a:lnTo>
                <a:lnTo>
                  <a:pt x="574040" y="902970"/>
                </a:lnTo>
                <a:lnTo>
                  <a:pt x="861060" y="902970"/>
                </a:lnTo>
                <a:lnTo>
                  <a:pt x="861059" y="680720"/>
                </a:lnTo>
                <a:close/>
              </a:path>
              <a:path w="861059" h="902970">
                <a:moveTo>
                  <a:pt x="349250" y="899160"/>
                </a:moveTo>
                <a:lnTo>
                  <a:pt x="271779" y="899160"/>
                </a:lnTo>
                <a:lnTo>
                  <a:pt x="271779" y="901700"/>
                </a:lnTo>
                <a:lnTo>
                  <a:pt x="349250" y="901700"/>
                </a:lnTo>
                <a:lnTo>
                  <a:pt x="349250" y="899160"/>
                </a:lnTo>
                <a:close/>
              </a:path>
              <a:path w="861059" h="902970">
                <a:moveTo>
                  <a:pt x="3810" y="452120"/>
                </a:moveTo>
                <a:lnTo>
                  <a:pt x="0" y="452120"/>
                </a:lnTo>
                <a:lnTo>
                  <a:pt x="0" y="742950"/>
                </a:lnTo>
                <a:lnTo>
                  <a:pt x="1270" y="742950"/>
                </a:lnTo>
                <a:lnTo>
                  <a:pt x="1270" y="744220"/>
                </a:lnTo>
                <a:lnTo>
                  <a:pt x="2540" y="744220"/>
                </a:lnTo>
                <a:lnTo>
                  <a:pt x="2540" y="746760"/>
                </a:lnTo>
                <a:lnTo>
                  <a:pt x="3810" y="746760"/>
                </a:lnTo>
                <a:lnTo>
                  <a:pt x="3810" y="45212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0" name="bk object 5490"/>
          <p:cNvSpPr/>
          <p:nvPr/>
        </p:nvSpPr>
        <p:spPr>
          <a:xfrm>
            <a:off x="6701790" y="2510789"/>
            <a:ext cx="853440" cy="895350"/>
          </a:xfrm>
          <a:custGeom>
            <a:avLst/>
            <a:gdLst/>
            <a:ahLst/>
            <a:cxnLst/>
            <a:rect l="l" t="t" r="r" b="b"/>
            <a:pathLst>
              <a:path w="853440" h="895350">
                <a:moveTo>
                  <a:pt x="749300" y="0"/>
                </a:moveTo>
                <a:lnTo>
                  <a:pt x="748029" y="0"/>
                </a:lnTo>
                <a:lnTo>
                  <a:pt x="748029" y="1269"/>
                </a:lnTo>
                <a:lnTo>
                  <a:pt x="635000" y="1269"/>
                </a:lnTo>
                <a:lnTo>
                  <a:pt x="635000" y="2539"/>
                </a:lnTo>
                <a:lnTo>
                  <a:pt x="749300" y="2539"/>
                </a:lnTo>
                <a:lnTo>
                  <a:pt x="749300" y="0"/>
                </a:lnTo>
                <a:close/>
              </a:path>
              <a:path w="853440" h="895350">
                <a:moveTo>
                  <a:pt x="3809" y="444500"/>
                </a:moveTo>
                <a:lnTo>
                  <a:pt x="0" y="444500"/>
                </a:lnTo>
                <a:lnTo>
                  <a:pt x="0" y="445769"/>
                </a:lnTo>
                <a:lnTo>
                  <a:pt x="3809" y="445769"/>
                </a:lnTo>
                <a:lnTo>
                  <a:pt x="3809" y="444500"/>
                </a:lnTo>
                <a:close/>
              </a:path>
              <a:path w="853440" h="895350">
                <a:moveTo>
                  <a:pt x="3809" y="440689"/>
                </a:moveTo>
                <a:lnTo>
                  <a:pt x="0" y="440689"/>
                </a:lnTo>
                <a:lnTo>
                  <a:pt x="0" y="443229"/>
                </a:lnTo>
                <a:lnTo>
                  <a:pt x="3809" y="443229"/>
                </a:lnTo>
                <a:lnTo>
                  <a:pt x="3809" y="440689"/>
                </a:lnTo>
                <a:close/>
              </a:path>
              <a:path w="853440" h="895350">
                <a:moveTo>
                  <a:pt x="3809" y="438150"/>
                </a:moveTo>
                <a:lnTo>
                  <a:pt x="0" y="438150"/>
                </a:lnTo>
                <a:lnTo>
                  <a:pt x="0" y="439419"/>
                </a:lnTo>
                <a:lnTo>
                  <a:pt x="3809" y="439419"/>
                </a:lnTo>
                <a:lnTo>
                  <a:pt x="3809" y="438150"/>
                </a:lnTo>
                <a:close/>
              </a:path>
              <a:path w="853440" h="895350">
                <a:moveTo>
                  <a:pt x="3809" y="434339"/>
                </a:moveTo>
                <a:lnTo>
                  <a:pt x="0" y="434339"/>
                </a:lnTo>
                <a:lnTo>
                  <a:pt x="0" y="436879"/>
                </a:lnTo>
                <a:lnTo>
                  <a:pt x="3809" y="436879"/>
                </a:lnTo>
                <a:lnTo>
                  <a:pt x="3809" y="434339"/>
                </a:lnTo>
                <a:close/>
              </a:path>
              <a:path w="853440" h="895350">
                <a:moveTo>
                  <a:pt x="3809" y="431800"/>
                </a:moveTo>
                <a:lnTo>
                  <a:pt x="0" y="431800"/>
                </a:lnTo>
                <a:lnTo>
                  <a:pt x="0" y="433069"/>
                </a:lnTo>
                <a:lnTo>
                  <a:pt x="3809" y="433069"/>
                </a:lnTo>
                <a:lnTo>
                  <a:pt x="3809" y="431800"/>
                </a:lnTo>
                <a:close/>
              </a:path>
              <a:path w="853440" h="895350">
                <a:moveTo>
                  <a:pt x="3809" y="427989"/>
                </a:moveTo>
                <a:lnTo>
                  <a:pt x="0" y="427989"/>
                </a:lnTo>
                <a:lnTo>
                  <a:pt x="0" y="430529"/>
                </a:lnTo>
                <a:lnTo>
                  <a:pt x="3809" y="430529"/>
                </a:lnTo>
                <a:lnTo>
                  <a:pt x="3809" y="427989"/>
                </a:lnTo>
                <a:close/>
              </a:path>
              <a:path w="853440" h="895350">
                <a:moveTo>
                  <a:pt x="3809" y="425450"/>
                </a:moveTo>
                <a:lnTo>
                  <a:pt x="0" y="425450"/>
                </a:lnTo>
                <a:lnTo>
                  <a:pt x="0" y="426719"/>
                </a:lnTo>
                <a:lnTo>
                  <a:pt x="3809" y="426719"/>
                </a:lnTo>
                <a:lnTo>
                  <a:pt x="3809" y="425450"/>
                </a:lnTo>
                <a:close/>
              </a:path>
              <a:path w="853440" h="895350">
                <a:moveTo>
                  <a:pt x="3809" y="421639"/>
                </a:moveTo>
                <a:lnTo>
                  <a:pt x="0" y="421639"/>
                </a:lnTo>
                <a:lnTo>
                  <a:pt x="0" y="424179"/>
                </a:lnTo>
                <a:lnTo>
                  <a:pt x="3809" y="424179"/>
                </a:lnTo>
                <a:lnTo>
                  <a:pt x="3809" y="421639"/>
                </a:lnTo>
                <a:close/>
              </a:path>
              <a:path w="853440" h="895350">
                <a:moveTo>
                  <a:pt x="3809" y="419100"/>
                </a:moveTo>
                <a:lnTo>
                  <a:pt x="0" y="419100"/>
                </a:lnTo>
                <a:lnTo>
                  <a:pt x="0" y="420369"/>
                </a:lnTo>
                <a:lnTo>
                  <a:pt x="3809" y="420369"/>
                </a:lnTo>
                <a:lnTo>
                  <a:pt x="3809" y="419100"/>
                </a:lnTo>
                <a:close/>
              </a:path>
              <a:path w="853440" h="895350">
                <a:moveTo>
                  <a:pt x="3809" y="415289"/>
                </a:moveTo>
                <a:lnTo>
                  <a:pt x="0" y="415289"/>
                </a:lnTo>
                <a:lnTo>
                  <a:pt x="0" y="417829"/>
                </a:lnTo>
                <a:lnTo>
                  <a:pt x="3809" y="417829"/>
                </a:lnTo>
                <a:lnTo>
                  <a:pt x="3809" y="415289"/>
                </a:lnTo>
                <a:close/>
              </a:path>
              <a:path w="853440" h="895350">
                <a:moveTo>
                  <a:pt x="3809" y="412750"/>
                </a:moveTo>
                <a:lnTo>
                  <a:pt x="0" y="412750"/>
                </a:lnTo>
                <a:lnTo>
                  <a:pt x="0" y="414019"/>
                </a:lnTo>
                <a:lnTo>
                  <a:pt x="3809" y="414019"/>
                </a:lnTo>
                <a:lnTo>
                  <a:pt x="3809" y="412750"/>
                </a:lnTo>
                <a:close/>
              </a:path>
              <a:path w="853440" h="895350">
                <a:moveTo>
                  <a:pt x="3809" y="408939"/>
                </a:moveTo>
                <a:lnTo>
                  <a:pt x="0" y="408939"/>
                </a:lnTo>
                <a:lnTo>
                  <a:pt x="0" y="411479"/>
                </a:lnTo>
                <a:lnTo>
                  <a:pt x="3809" y="411479"/>
                </a:lnTo>
                <a:lnTo>
                  <a:pt x="3809" y="408939"/>
                </a:lnTo>
                <a:close/>
              </a:path>
              <a:path w="853440" h="895350">
                <a:moveTo>
                  <a:pt x="3809" y="406400"/>
                </a:moveTo>
                <a:lnTo>
                  <a:pt x="0" y="406400"/>
                </a:lnTo>
                <a:lnTo>
                  <a:pt x="0" y="407669"/>
                </a:lnTo>
                <a:lnTo>
                  <a:pt x="3809" y="407669"/>
                </a:lnTo>
                <a:lnTo>
                  <a:pt x="3809" y="406400"/>
                </a:lnTo>
                <a:close/>
              </a:path>
              <a:path w="853440" h="895350">
                <a:moveTo>
                  <a:pt x="3809" y="402589"/>
                </a:moveTo>
                <a:lnTo>
                  <a:pt x="0" y="402589"/>
                </a:lnTo>
                <a:lnTo>
                  <a:pt x="0" y="405129"/>
                </a:lnTo>
                <a:lnTo>
                  <a:pt x="3809" y="405129"/>
                </a:lnTo>
                <a:lnTo>
                  <a:pt x="3809" y="402589"/>
                </a:lnTo>
                <a:close/>
              </a:path>
              <a:path w="853440" h="895350">
                <a:moveTo>
                  <a:pt x="3809" y="400050"/>
                </a:moveTo>
                <a:lnTo>
                  <a:pt x="0" y="400050"/>
                </a:lnTo>
                <a:lnTo>
                  <a:pt x="0" y="401319"/>
                </a:lnTo>
                <a:lnTo>
                  <a:pt x="3809" y="401319"/>
                </a:lnTo>
                <a:lnTo>
                  <a:pt x="3809" y="400050"/>
                </a:lnTo>
                <a:close/>
              </a:path>
              <a:path w="853440" h="895350">
                <a:moveTo>
                  <a:pt x="3809" y="396239"/>
                </a:moveTo>
                <a:lnTo>
                  <a:pt x="0" y="396239"/>
                </a:lnTo>
                <a:lnTo>
                  <a:pt x="0" y="398779"/>
                </a:lnTo>
                <a:lnTo>
                  <a:pt x="3809" y="398779"/>
                </a:lnTo>
                <a:lnTo>
                  <a:pt x="3809" y="396239"/>
                </a:lnTo>
                <a:close/>
              </a:path>
              <a:path w="853440" h="895350">
                <a:moveTo>
                  <a:pt x="3809" y="393700"/>
                </a:moveTo>
                <a:lnTo>
                  <a:pt x="0" y="393700"/>
                </a:lnTo>
                <a:lnTo>
                  <a:pt x="0" y="394969"/>
                </a:lnTo>
                <a:lnTo>
                  <a:pt x="3809" y="394969"/>
                </a:lnTo>
                <a:lnTo>
                  <a:pt x="3809" y="393700"/>
                </a:lnTo>
                <a:close/>
              </a:path>
              <a:path w="853440" h="895350">
                <a:moveTo>
                  <a:pt x="3809" y="389889"/>
                </a:moveTo>
                <a:lnTo>
                  <a:pt x="0" y="389889"/>
                </a:lnTo>
                <a:lnTo>
                  <a:pt x="0" y="392429"/>
                </a:lnTo>
                <a:lnTo>
                  <a:pt x="3809" y="392429"/>
                </a:lnTo>
                <a:lnTo>
                  <a:pt x="3809" y="389889"/>
                </a:lnTo>
                <a:close/>
              </a:path>
              <a:path w="853440" h="895350">
                <a:moveTo>
                  <a:pt x="3809" y="387350"/>
                </a:moveTo>
                <a:lnTo>
                  <a:pt x="0" y="387350"/>
                </a:lnTo>
                <a:lnTo>
                  <a:pt x="0" y="388619"/>
                </a:lnTo>
                <a:lnTo>
                  <a:pt x="3809" y="388619"/>
                </a:lnTo>
                <a:lnTo>
                  <a:pt x="3809" y="387350"/>
                </a:lnTo>
                <a:close/>
              </a:path>
              <a:path w="853440" h="895350">
                <a:moveTo>
                  <a:pt x="3809" y="383539"/>
                </a:moveTo>
                <a:lnTo>
                  <a:pt x="0" y="383539"/>
                </a:lnTo>
                <a:lnTo>
                  <a:pt x="0" y="386079"/>
                </a:lnTo>
                <a:lnTo>
                  <a:pt x="3809" y="386079"/>
                </a:lnTo>
                <a:lnTo>
                  <a:pt x="3809" y="383539"/>
                </a:lnTo>
                <a:close/>
              </a:path>
              <a:path w="853440" h="895350">
                <a:moveTo>
                  <a:pt x="3809" y="381000"/>
                </a:moveTo>
                <a:lnTo>
                  <a:pt x="0" y="381000"/>
                </a:lnTo>
                <a:lnTo>
                  <a:pt x="0" y="382269"/>
                </a:lnTo>
                <a:lnTo>
                  <a:pt x="3809" y="382269"/>
                </a:lnTo>
                <a:lnTo>
                  <a:pt x="3809" y="381000"/>
                </a:lnTo>
                <a:close/>
              </a:path>
              <a:path w="853440" h="895350">
                <a:moveTo>
                  <a:pt x="3809" y="377189"/>
                </a:moveTo>
                <a:lnTo>
                  <a:pt x="0" y="377189"/>
                </a:lnTo>
                <a:lnTo>
                  <a:pt x="0" y="379729"/>
                </a:lnTo>
                <a:lnTo>
                  <a:pt x="3809" y="379729"/>
                </a:lnTo>
                <a:lnTo>
                  <a:pt x="3809" y="377189"/>
                </a:lnTo>
                <a:close/>
              </a:path>
              <a:path w="853440" h="895350">
                <a:moveTo>
                  <a:pt x="3809" y="374650"/>
                </a:moveTo>
                <a:lnTo>
                  <a:pt x="0" y="374650"/>
                </a:lnTo>
                <a:lnTo>
                  <a:pt x="0" y="375919"/>
                </a:lnTo>
                <a:lnTo>
                  <a:pt x="3809" y="375919"/>
                </a:lnTo>
                <a:lnTo>
                  <a:pt x="3809" y="374650"/>
                </a:lnTo>
                <a:close/>
              </a:path>
              <a:path w="853440" h="895350">
                <a:moveTo>
                  <a:pt x="3809" y="370839"/>
                </a:moveTo>
                <a:lnTo>
                  <a:pt x="0" y="370839"/>
                </a:lnTo>
                <a:lnTo>
                  <a:pt x="0" y="373379"/>
                </a:lnTo>
                <a:lnTo>
                  <a:pt x="3809" y="373379"/>
                </a:lnTo>
                <a:lnTo>
                  <a:pt x="3809" y="370839"/>
                </a:lnTo>
                <a:close/>
              </a:path>
              <a:path w="853440" h="895350">
                <a:moveTo>
                  <a:pt x="3809" y="368300"/>
                </a:moveTo>
                <a:lnTo>
                  <a:pt x="0" y="368300"/>
                </a:lnTo>
                <a:lnTo>
                  <a:pt x="0" y="369569"/>
                </a:lnTo>
                <a:lnTo>
                  <a:pt x="3809" y="369569"/>
                </a:lnTo>
                <a:lnTo>
                  <a:pt x="3809" y="368300"/>
                </a:lnTo>
                <a:close/>
              </a:path>
              <a:path w="853440" h="895350">
                <a:moveTo>
                  <a:pt x="3809" y="364489"/>
                </a:moveTo>
                <a:lnTo>
                  <a:pt x="0" y="364489"/>
                </a:lnTo>
                <a:lnTo>
                  <a:pt x="0" y="367029"/>
                </a:lnTo>
                <a:lnTo>
                  <a:pt x="3809" y="367029"/>
                </a:lnTo>
                <a:lnTo>
                  <a:pt x="3809" y="364489"/>
                </a:lnTo>
                <a:close/>
              </a:path>
              <a:path w="853440" h="895350">
                <a:moveTo>
                  <a:pt x="3809" y="361950"/>
                </a:moveTo>
                <a:lnTo>
                  <a:pt x="0" y="361950"/>
                </a:lnTo>
                <a:lnTo>
                  <a:pt x="0" y="363219"/>
                </a:lnTo>
                <a:lnTo>
                  <a:pt x="3809" y="363219"/>
                </a:lnTo>
                <a:lnTo>
                  <a:pt x="3809" y="361950"/>
                </a:lnTo>
                <a:close/>
              </a:path>
              <a:path w="853440" h="895350">
                <a:moveTo>
                  <a:pt x="3809" y="358139"/>
                </a:moveTo>
                <a:lnTo>
                  <a:pt x="0" y="358139"/>
                </a:lnTo>
                <a:lnTo>
                  <a:pt x="0" y="360679"/>
                </a:lnTo>
                <a:lnTo>
                  <a:pt x="3809" y="360679"/>
                </a:lnTo>
                <a:lnTo>
                  <a:pt x="3809" y="358139"/>
                </a:lnTo>
                <a:close/>
              </a:path>
              <a:path w="853440" h="895350">
                <a:moveTo>
                  <a:pt x="3809" y="355600"/>
                </a:moveTo>
                <a:lnTo>
                  <a:pt x="0" y="355600"/>
                </a:lnTo>
                <a:lnTo>
                  <a:pt x="0" y="356869"/>
                </a:lnTo>
                <a:lnTo>
                  <a:pt x="3809" y="356869"/>
                </a:lnTo>
                <a:lnTo>
                  <a:pt x="3809" y="355600"/>
                </a:lnTo>
                <a:close/>
              </a:path>
              <a:path w="853440" h="895350">
                <a:moveTo>
                  <a:pt x="3809" y="351789"/>
                </a:moveTo>
                <a:lnTo>
                  <a:pt x="0" y="351789"/>
                </a:lnTo>
                <a:lnTo>
                  <a:pt x="0" y="354329"/>
                </a:lnTo>
                <a:lnTo>
                  <a:pt x="3809" y="354329"/>
                </a:lnTo>
                <a:lnTo>
                  <a:pt x="3809" y="351789"/>
                </a:lnTo>
                <a:close/>
              </a:path>
              <a:path w="853440" h="895350">
                <a:moveTo>
                  <a:pt x="3809" y="349376"/>
                </a:moveTo>
                <a:lnTo>
                  <a:pt x="0" y="349376"/>
                </a:lnTo>
                <a:lnTo>
                  <a:pt x="0" y="350519"/>
                </a:lnTo>
                <a:lnTo>
                  <a:pt x="3809" y="350519"/>
                </a:lnTo>
                <a:lnTo>
                  <a:pt x="3809" y="349376"/>
                </a:lnTo>
                <a:close/>
              </a:path>
              <a:path w="853440" h="895350">
                <a:moveTo>
                  <a:pt x="3809" y="345566"/>
                </a:moveTo>
                <a:lnTo>
                  <a:pt x="0" y="345566"/>
                </a:lnTo>
                <a:lnTo>
                  <a:pt x="0" y="348106"/>
                </a:lnTo>
                <a:lnTo>
                  <a:pt x="3809" y="348106"/>
                </a:lnTo>
                <a:lnTo>
                  <a:pt x="3809" y="345566"/>
                </a:lnTo>
                <a:close/>
              </a:path>
              <a:path w="853440" h="895350">
                <a:moveTo>
                  <a:pt x="2539" y="344169"/>
                </a:moveTo>
                <a:lnTo>
                  <a:pt x="1269" y="344169"/>
                </a:lnTo>
                <a:lnTo>
                  <a:pt x="1269" y="345566"/>
                </a:lnTo>
                <a:lnTo>
                  <a:pt x="2539" y="345566"/>
                </a:lnTo>
                <a:lnTo>
                  <a:pt x="2539" y="344169"/>
                </a:lnTo>
                <a:close/>
              </a:path>
              <a:path w="853440" h="895350">
                <a:moveTo>
                  <a:pt x="359409" y="894079"/>
                </a:moveTo>
                <a:lnTo>
                  <a:pt x="251459" y="894079"/>
                </a:lnTo>
                <a:lnTo>
                  <a:pt x="251459" y="895350"/>
                </a:lnTo>
                <a:lnTo>
                  <a:pt x="359409" y="895350"/>
                </a:lnTo>
                <a:lnTo>
                  <a:pt x="359409" y="894079"/>
                </a:lnTo>
                <a:close/>
              </a:path>
              <a:path w="853440" h="895350">
                <a:moveTo>
                  <a:pt x="853439" y="675639"/>
                </a:moveTo>
                <a:lnTo>
                  <a:pt x="849629" y="675639"/>
                </a:lnTo>
                <a:lnTo>
                  <a:pt x="849629" y="891539"/>
                </a:lnTo>
                <a:lnTo>
                  <a:pt x="562609" y="891539"/>
                </a:lnTo>
                <a:lnTo>
                  <a:pt x="562609" y="894079"/>
                </a:lnTo>
                <a:lnTo>
                  <a:pt x="563879" y="894079"/>
                </a:lnTo>
                <a:lnTo>
                  <a:pt x="563879" y="895350"/>
                </a:lnTo>
                <a:lnTo>
                  <a:pt x="853439" y="895350"/>
                </a:lnTo>
                <a:lnTo>
                  <a:pt x="853439" y="675639"/>
                </a:lnTo>
                <a:close/>
              </a:path>
              <a:path w="853440" h="895350">
                <a:moveTo>
                  <a:pt x="368299" y="891539"/>
                </a:moveTo>
                <a:lnTo>
                  <a:pt x="236219" y="891539"/>
                </a:lnTo>
                <a:lnTo>
                  <a:pt x="236219" y="894079"/>
                </a:lnTo>
                <a:lnTo>
                  <a:pt x="368299" y="894079"/>
                </a:lnTo>
                <a:lnTo>
                  <a:pt x="368299" y="891539"/>
                </a:lnTo>
                <a:close/>
              </a:path>
              <a:path w="853440" h="895350">
                <a:moveTo>
                  <a:pt x="3809" y="449579"/>
                </a:moveTo>
                <a:lnTo>
                  <a:pt x="0" y="449579"/>
                </a:lnTo>
                <a:lnTo>
                  <a:pt x="0" y="742950"/>
                </a:lnTo>
                <a:lnTo>
                  <a:pt x="1269" y="742950"/>
                </a:lnTo>
                <a:lnTo>
                  <a:pt x="1269" y="745489"/>
                </a:lnTo>
                <a:lnTo>
                  <a:pt x="2539" y="745489"/>
                </a:lnTo>
                <a:lnTo>
                  <a:pt x="2539" y="748029"/>
                </a:lnTo>
                <a:lnTo>
                  <a:pt x="3809" y="748029"/>
                </a:lnTo>
                <a:lnTo>
                  <a:pt x="3809" y="449579"/>
                </a:lnTo>
                <a:close/>
              </a:path>
            </a:pathLst>
          </a:custGeom>
          <a:solidFill>
            <a:srgbClr val="E1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1" name="bk object 5491"/>
          <p:cNvSpPr/>
          <p:nvPr/>
        </p:nvSpPr>
        <p:spPr>
          <a:xfrm>
            <a:off x="6705600" y="2513329"/>
            <a:ext cx="845819" cy="889000"/>
          </a:xfrm>
          <a:custGeom>
            <a:avLst/>
            <a:gdLst/>
            <a:ahLst/>
            <a:cxnLst/>
            <a:rect l="l" t="t" r="r" b="b"/>
            <a:pathLst>
              <a:path w="845820" h="889000">
                <a:moveTo>
                  <a:pt x="745489" y="0"/>
                </a:moveTo>
                <a:lnTo>
                  <a:pt x="632459" y="0"/>
                </a:lnTo>
                <a:lnTo>
                  <a:pt x="632459" y="3937"/>
                </a:lnTo>
                <a:lnTo>
                  <a:pt x="746759" y="3937"/>
                </a:lnTo>
                <a:lnTo>
                  <a:pt x="746759" y="2539"/>
                </a:lnTo>
                <a:lnTo>
                  <a:pt x="745489" y="2539"/>
                </a:lnTo>
                <a:lnTo>
                  <a:pt x="745489" y="0"/>
                </a:lnTo>
                <a:close/>
              </a:path>
              <a:path w="845820" h="889000">
                <a:moveTo>
                  <a:pt x="3809" y="441960"/>
                </a:moveTo>
                <a:lnTo>
                  <a:pt x="0" y="441960"/>
                </a:lnTo>
                <a:lnTo>
                  <a:pt x="0" y="443229"/>
                </a:lnTo>
                <a:lnTo>
                  <a:pt x="3809" y="443229"/>
                </a:lnTo>
                <a:lnTo>
                  <a:pt x="3809" y="441960"/>
                </a:lnTo>
                <a:close/>
              </a:path>
              <a:path w="845820" h="889000">
                <a:moveTo>
                  <a:pt x="3809" y="438150"/>
                </a:moveTo>
                <a:lnTo>
                  <a:pt x="0" y="438150"/>
                </a:lnTo>
                <a:lnTo>
                  <a:pt x="0" y="440689"/>
                </a:lnTo>
                <a:lnTo>
                  <a:pt x="3809" y="440689"/>
                </a:lnTo>
                <a:lnTo>
                  <a:pt x="3809" y="438150"/>
                </a:lnTo>
                <a:close/>
              </a:path>
              <a:path w="845820" h="889000">
                <a:moveTo>
                  <a:pt x="3809" y="435610"/>
                </a:moveTo>
                <a:lnTo>
                  <a:pt x="0" y="435610"/>
                </a:lnTo>
                <a:lnTo>
                  <a:pt x="0" y="436879"/>
                </a:lnTo>
                <a:lnTo>
                  <a:pt x="3809" y="436879"/>
                </a:lnTo>
                <a:lnTo>
                  <a:pt x="3809" y="435610"/>
                </a:lnTo>
                <a:close/>
              </a:path>
              <a:path w="845820" h="889000">
                <a:moveTo>
                  <a:pt x="3809" y="431800"/>
                </a:moveTo>
                <a:lnTo>
                  <a:pt x="0" y="431800"/>
                </a:lnTo>
                <a:lnTo>
                  <a:pt x="0" y="434339"/>
                </a:lnTo>
                <a:lnTo>
                  <a:pt x="3809" y="434339"/>
                </a:lnTo>
                <a:lnTo>
                  <a:pt x="3809" y="431800"/>
                </a:lnTo>
                <a:close/>
              </a:path>
              <a:path w="845820" h="889000">
                <a:moveTo>
                  <a:pt x="3809" y="429260"/>
                </a:moveTo>
                <a:lnTo>
                  <a:pt x="0" y="429260"/>
                </a:lnTo>
                <a:lnTo>
                  <a:pt x="0" y="430529"/>
                </a:lnTo>
                <a:lnTo>
                  <a:pt x="3809" y="430529"/>
                </a:lnTo>
                <a:lnTo>
                  <a:pt x="3809" y="429260"/>
                </a:lnTo>
                <a:close/>
              </a:path>
              <a:path w="845820" h="889000">
                <a:moveTo>
                  <a:pt x="3809" y="425450"/>
                </a:moveTo>
                <a:lnTo>
                  <a:pt x="0" y="425450"/>
                </a:lnTo>
                <a:lnTo>
                  <a:pt x="0" y="427989"/>
                </a:lnTo>
                <a:lnTo>
                  <a:pt x="3809" y="427989"/>
                </a:lnTo>
                <a:lnTo>
                  <a:pt x="3809" y="425450"/>
                </a:lnTo>
                <a:close/>
              </a:path>
              <a:path w="845820" h="889000">
                <a:moveTo>
                  <a:pt x="3809" y="422910"/>
                </a:moveTo>
                <a:lnTo>
                  <a:pt x="0" y="422910"/>
                </a:lnTo>
                <a:lnTo>
                  <a:pt x="0" y="424179"/>
                </a:lnTo>
                <a:lnTo>
                  <a:pt x="3809" y="424179"/>
                </a:lnTo>
                <a:lnTo>
                  <a:pt x="3809" y="422910"/>
                </a:lnTo>
                <a:close/>
              </a:path>
              <a:path w="845820" h="889000">
                <a:moveTo>
                  <a:pt x="3809" y="419100"/>
                </a:moveTo>
                <a:lnTo>
                  <a:pt x="0" y="419100"/>
                </a:lnTo>
                <a:lnTo>
                  <a:pt x="0" y="421639"/>
                </a:lnTo>
                <a:lnTo>
                  <a:pt x="3809" y="421639"/>
                </a:lnTo>
                <a:lnTo>
                  <a:pt x="3809" y="419100"/>
                </a:lnTo>
                <a:close/>
              </a:path>
              <a:path w="845820" h="889000">
                <a:moveTo>
                  <a:pt x="3809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09" y="417829"/>
                </a:lnTo>
                <a:lnTo>
                  <a:pt x="3809" y="416560"/>
                </a:lnTo>
                <a:close/>
              </a:path>
              <a:path w="845820" h="889000">
                <a:moveTo>
                  <a:pt x="3809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09" y="415289"/>
                </a:lnTo>
                <a:lnTo>
                  <a:pt x="3809" y="412750"/>
                </a:lnTo>
                <a:close/>
              </a:path>
              <a:path w="845820" h="889000">
                <a:moveTo>
                  <a:pt x="3809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09" y="411479"/>
                </a:lnTo>
                <a:lnTo>
                  <a:pt x="3809" y="410210"/>
                </a:lnTo>
                <a:close/>
              </a:path>
              <a:path w="845820" h="889000">
                <a:moveTo>
                  <a:pt x="3809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6400"/>
                </a:lnTo>
                <a:close/>
              </a:path>
              <a:path w="845820" h="889000">
                <a:moveTo>
                  <a:pt x="3809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09" y="405129"/>
                </a:lnTo>
                <a:lnTo>
                  <a:pt x="3809" y="403860"/>
                </a:lnTo>
                <a:close/>
              </a:path>
              <a:path w="845820" h="889000">
                <a:moveTo>
                  <a:pt x="3809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09" y="402589"/>
                </a:lnTo>
                <a:lnTo>
                  <a:pt x="3809" y="400050"/>
                </a:lnTo>
                <a:close/>
              </a:path>
              <a:path w="845820" h="889000">
                <a:moveTo>
                  <a:pt x="3809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09" y="398779"/>
                </a:lnTo>
                <a:lnTo>
                  <a:pt x="3809" y="397510"/>
                </a:lnTo>
                <a:close/>
              </a:path>
              <a:path w="845820" h="889000">
                <a:moveTo>
                  <a:pt x="3809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93700"/>
                </a:lnTo>
                <a:close/>
              </a:path>
              <a:path w="845820" h="889000">
                <a:moveTo>
                  <a:pt x="3809" y="391160"/>
                </a:moveTo>
                <a:lnTo>
                  <a:pt x="0" y="391160"/>
                </a:lnTo>
                <a:lnTo>
                  <a:pt x="0" y="392429"/>
                </a:lnTo>
                <a:lnTo>
                  <a:pt x="3809" y="392429"/>
                </a:lnTo>
                <a:lnTo>
                  <a:pt x="3809" y="391160"/>
                </a:lnTo>
                <a:close/>
              </a:path>
              <a:path w="845820" h="889000">
                <a:moveTo>
                  <a:pt x="3809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09" y="389889"/>
                </a:lnTo>
                <a:lnTo>
                  <a:pt x="3809" y="387350"/>
                </a:lnTo>
                <a:close/>
              </a:path>
              <a:path w="845820" h="889000">
                <a:moveTo>
                  <a:pt x="3809" y="384810"/>
                </a:moveTo>
                <a:lnTo>
                  <a:pt x="0" y="384810"/>
                </a:lnTo>
                <a:lnTo>
                  <a:pt x="0" y="386079"/>
                </a:lnTo>
                <a:lnTo>
                  <a:pt x="3809" y="386079"/>
                </a:lnTo>
                <a:lnTo>
                  <a:pt x="3809" y="384810"/>
                </a:lnTo>
                <a:close/>
              </a:path>
              <a:path w="845820" h="889000">
                <a:moveTo>
                  <a:pt x="3809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81000"/>
                </a:lnTo>
                <a:close/>
              </a:path>
              <a:path w="845820" h="889000">
                <a:moveTo>
                  <a:pt x="3809" y="378460"/>
                </a:moveTo>
                <a:lnTo>
                  <a:pt x="0" y="378460"/>
                </a:lnTo>
                <a:lnTo>
                  <a:pt x="0" y="379729"/>
                </a:lnTo>
                <a:lnTo>
                  <a:pt x="3809" y="379729"/>
                </a:lnTo>
                <a:lnTo>
                  <a:pt x="3809" y="378460"/>
                </a:lnTo>
                <a:close/>
              </a:path>
              <a:path w="845820" h="889000">
                <a:moveTo>
                  <a:pt x="3809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3809" y="377189"/>
                </a:lnTo>
                <a:lnTo>
                  <a:pt x="3809" y="374650"/>
                </a:lnTo>
                <a:close/>
              </a:path>
              <a:path w="845820" h="889000">
                <a:moveTo>
                  <a:pt x="3809" y="372110"/>
                </a:moveTo>
                <a:lnTo>
                  <a:pt x="0" y="372110"/>
                </a:lnTo>
                <a:lnTo>
                  <a:pt x="0" y="373379"/>
                </a:lnTo>
                <a:lnTo>
                  <a:pt x="3809" y="373379"/>
                </a:lnTo>
                <a:lnTo>
                  <a:pt x="3809" y="372110"/>
                </a:lnTo>
                <a:close/>
              </a:path>
              <a:path w="845820" h="889000">
                <a:moveTo>
                  <a:pt x="3809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8300"/>
                </a:lnTo>
                <a:close/>
              </a:path>
              <a:path w="845820" h="889000">
                <a:moveTo>
                  <a:pt x="3809" y="365760"/>
                </a:moveTo>
                <a:lnTo>
                  <a:pt x="0" y="365760"/>
                </a:lnTo>
                <a:lnTo>
                  <a:pt x="0" y="367029"/>
                </a:lnTo>
                <a:lnTo>
                  <a:pt x="3809" y="367029"/>
                </a:lnTo>
                <a:lnTo>
                  <a:pt x="3809" y="365760"/>
                </a:lnTo>
                <a:close/>
              </a:path>
              <a:path w="845820" h="889000">
                <a:moveTo>
                  <a:pt x="3809" y="361950"/>
                </a:moveTo>
                <a:lnTo>
                  <a:pt x="0" y="36195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61950"/>
                </a:lnTo>
                <a:close/>
              </a:path>
              <a:path w="845820" h="889000">
                <a:moveTo>
                  <a:pt x="3809" y="359410"/>
                </a:moveTo>
                <a:lnTo>
                  <a:pt x="0" y="359410"/>
                </a:lnTo>
                <a:lnTo>
                  <a:pt x="0" y="360679"/>
                </a:lnTo>
                <a:lnTo>
                  <a:pt x="3809" y="360679"/>
                </a:lnTo>
                <a:lnTo>
                  <a:pt x="3809" y="359410"/>
                </a:lnTo>
                <a:close/>
              </a:path>
              <a:path w="845820" h="889000">
                <a:moveTo>
                  <a:pt x="3809" y="355600"/>
                </a:moveTo>
                <a:lnTo>
                  <a:pt x="0" y="35560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5600"/>
                </a:lnTo>
                <a:close/>
              </a:path>
              <a:path w="845820" h="889000">
                <a:moveTo>
                  <a:pt x="3809" y="353060"/>
                </a:moveTo>
                <a:lnTo>
                  <a:pt x="0" y="353060"/>
                </a:lnTo>
                <a:lnTo>
                  <a:pt x="0" y="354329"/>
                </a:lnTo>
                <a:lnTo>
                  <a:pt x="3809" y="354329"/>
                </a:lnTo>
                <a:lnTo>
                  <a:pt x="3809" y="353060"/>
                </a:lnTo>
                <a:close/>
              </a:path>
              <a:path w="845820" h="889000">
                <a:moveTo>
                  <a:pt x="3809" y="349250"/>
                </a:moveTo>
                <a:lnTo>
                  <a:pt x="0" y="349250"/>
                </a:lnTo>
                <a:lnTo>
                  <a:pt x="0" y="351789"/>
                </a:lnTo>
                <a:lnTo>
                  <a:pt x="3809" y="351789"/>
                </a:lnTo>
                <a:lnTo>
                  <a:pt x="3809" y="349250"/>
                </a:lnTo>
                <a:close/>
              </a:path>
              <a:path w="845820" h="889000">
                <a:moveTo>
                  <a:pt x="3809" y="346837"/>
                </a:moveTo>
                <a:lnTo>
                  <a:pt x="0" y="346837"/>
                </a:lnTo>
                <a:lnTo>
                  <a:pt x="0" y="347979"/>
                </a:lnTo>
                <a:lnTo>
                  <a:pt x="3809" y="347979"/>
                </a:lnTo>
                <a:lnTo>
                  <a:pt x="3809" y="346837"/>
                </a:lnTo>
                <a:close/>
              </a:path>
              <a:path w="845820" h="889000">
                <a:moveTo>
                  <a:pt x="3809" y="343026"/>
                </a:moveTo>
                <a:lnTo>
                  <a:pt x="0" y="343026"/>
                </a:lnTo>
                <a:lnTo>
                  <a:pt x="0" y="345566"/>
                </a:lnTo>
                <a:lnTo>
                  <a:pt x="3809" y="345566"/>
                </a:lnTo>
                <a:lnTo>
                  <a:pt x="3809" y="343026"/>
                </a:lnTo>
                <a:close/>
              </a:path>
              <a:path w="845820" h="889000">
                <a:moveTo>
                  <a:pt x="1270" y="339216"/>
                </a:moveTo>
                <a:lnTo>
                  <a:pt x="0" y="339216"/>
                </a:lnTo>
                <a:lnTo>
                  <a:pt x="0" y="341629"/>
                </a:lnTo>
                <a:lnTo>
                  <a:pt x="3809" y="341629"/>
                </a:lnTo>
                <a:lnTo>
                  <a:pt x="3809" y="340487"/>
                </a:lnTo>
                <a:lnTo>
                  <a:pt x="1270" y="340487"/>
                </a:lnTo>
                <a:lnTo>
                  <a:pt x="1270" y="339216"/>
                </a:lnTo>
                <a:close/>
              </a:path>
              <a:path w="845820" h="889000">
                <a:moveTo>
                  <a:pt x="3809" y="336676"/>
                </a:moveTo>
                <a:lnTo>
                  <a:pt x="2540" y="336676"/>
                </a:lnTo>
                <a:lnTo>
                  <a:pt x="2540" y="339216"/>
                </a:lnTo>
                <a:lnTo>
                  <a:pt x="3809" y="339216"/>
                </a:lnTo>
                <a:lnTo>
                  <a:pt x="3809" y="336676"/>
                </a:lnTo>
                <a:close/>
              </a:path>
              <a:path w="845820" h="889000">
                <a:moveTo>
                  <a:pt x="377190" y="887729"/>
                </a:moveTo>
                <a:lnTo>
                  <a:pt x="222250" y="887729"/>
                </a:lnTo>
                <a:lnTo>
                  <a:pt x="222250" y="889000"/>
                </a:lnTo>
                <a:lnTo>
                  <a:pt x="377190" y="889000"/>
                </a:lnTo>
                <a:lnTo>
                  <a:pt x="377190" y="887729"/>
                </a:lnTo>
                <a:close/>
              </a:path>
              <a:path w="845820" h="889000">
                <a:moveTo>
                  <a:pt x="845820" y="887729"/>
                </a:moveTo>
                <a:lnTo>
                  <a:pt x="554990" y="887729"/>
                </a:lnTo>
                <a:lnTo>
                  <a:pt x="554990" y="889000"/>
                </a:lnTo>
                <a:lnTo>
                  <a:pt x="845820" y="889000"/>
                </a:lnTo>
                <a:lnTo>
                  <a:pt x="845820" y="887729"/>
                </a:lnTo>
                <a:close/>
              </a:path>
              <a:path w="845820" h="889000">
                <a:moveTo>
                  <a:pt x="217170" y="886460"/>
                </a:moveTo>
                <a:lnTo>
                  <a:pt x="210820" y="886460"/>
                </a:lnTo>
                <a:lnTo>
                  <a:pt x="210820" y="887729"/>
                </a:lnTo>
                <a:lnTo>
                  <a:pt x="217170" y="887729"/>
                </a:lnTo>
                <a:lnTo>
                  <a:pt x="217170" y="886460"/>
                </a:lnTo>
                <a:close/>
              </a:path>
              <a:path w="845820" h="889000">
                <a:moveTo>
                  <a:pt x="387350" y="886460"/>
                </a:moveTo>
                <a:lnTo>
                  <a:pt x="381000" y="886460"/>
                </a:lnTo>
                <a:lnTo>
                  <a:pt x="381000" y="887729"/>
                </a:lnTo>
                <a:lnTo>
                  <a:pt x="387350" y="887729"/>
                </a:lnTo>
                <a:lnTo>
                  <a:pt x="387350" y="886460"/>
                </a:lnTo>
                <a:close/>
              </a:path>
              <a:path w="845820" h="889000">
                <a:moveTo>
                  <a:pt x="553720" y="886460"/>
                </a:moveTo>
                <a:lnTo>
                  <a:pt x="552450" y="886460"/>
                </a:lnTo>
                <a:lnTo>
                  <a:pt x="552450" y="887729"/>
                </a:lnTo>
                <a:lnTo>
                  <a:pt x="553720" y="887729"/>
                </a:lnTo>
                <a:lnTo>
                  <a:pt x="553720" y="886460"/>
                </a:lnTo>
                <a:close/>
              </a:path>
              <a:path w="845820" h="889000">
                <a:moveTo>
                  <a:pt x="845820" y="881379"/>
                </a:moveTo>
                <a:lnTo>
                  <a:pt x="842009" y="881379"/>
                </a:lnTo>
                <a:lnTo>
                  <a:pt x="842009" y="886460"/>
                </a:lnTo>
                <a:lnTo>
                  <a:pt x="845820" y="886460"/>
                </a:lnTo>
                <a:lnTo>
                  <a:pt x="845820" y="881379"/>
                </a:lnTo>
                <a:close/>
              </a:path>
              <a:path w="845820" h="889000">
                <a:moveTo>
                  <a:pt x="845820" y="875029"/>
                </a:moveTo>
                <a:lnTo>
                  <a:pt x="842009" y="875029"/>
                </a:lnTo>
                <a:lnTo>
                  <a:pt x="842009" y="880110"/>
                </a:lnTo>
                <a:lnTo>
                  <a:pt x="845820" y="880110"/>
                </a:lnTo>
                <a:lnTo>
                  <a:pt x="845820" y="875029"/>
                </a:lnTo>
                <a:close/>
              </a:path>
              <a:path w="845820" h="889000">
                <a:moveTo>
                  <a:pt x="845820" y="868679"/>
                </a:moveTo>
                <a:lnTo>
                  <a:pt x="842009" y="868679"/>
                </a:lnTo>
                <a:lnTo>
                  <a:pt x="842009" y="873760"/>
                </a:lnTo>
                <a:lnTo>
                  <a:pt x="845820" y="873760"/>
                </a:lnTo>
                <a:lnTo>
                  <a:pt x="845820" y="868679"/>
                </a:lnTo>
                <a:close/>
              </a:path>
              <a:path w="845820" h="889000">
                <a:moveTo>
                  <a:pt x="845820" y="862329"/>
                </a:moveTo>
                <a:lnTo>
                  <a:pt x="842009" y="862329"/>
                </a:lnTo>
                <a:lnTo>
                  <a:pt x="842009" y="867410"/>
                </a:lnTo>
                <a:lnTo>
                  <a:pt x="845820" y="867410"/>
                </a:lnTo>
                <a:lnTo>
                  <a:pt x="845820" y="862329"/>
                </a:lnTo>
                <a:close/>
              </a:path>
              <a:path w="845820" h="889000">
                <a:moveTo>
                  <a:pt x="845820" y="855979"/>
                </a:moveTo>
                <a:lnTo>
                  <a:pt x="842009" y="855979"/>
                </a:lnTo>
                <a:lnTo>
                  <a:pt x="842009" y="861060"/>
                </a:lnTo>
                <a:lnTo>
                  <a:pt x="845820" y="861060"/>
                </a:lnTo>
                <a:lnTo>
                  <a:pt x="845820" y="855979"/>
                </a:lnTo>
                <a:close/>
              </a:path>
              <a:path w="845820" h="889000">
                <a:moveTo>
                  <a:pt x="845820" y="849629"/>
                </a:moveTo>
                <a:lnTo>
                  <a:pt x="842009" y="849629"/>
                </a:lnTo>
                <a:lnTo>
                  <a:pt x="842009" y="854710"/>
                </a:lnTo>
                <a:lnTo>
                  <a:pt x="845820" y="854710"/>
                </a:lnTo>
                <a:lnTo>
                  <a:pt x="845820" y="849629"/>
                </a:lnTo>
                <a:close/>
              </a:path>
              <a:path w="845820" h="889000">
                <a:moveTo>
                  <a:pt x="845820" y="843279"/>
                </a:moveTo>
                <a:lnTo>
                  <a:pt x="842009" y="843279"/>
                </a:lnTo>
                <a:lnTo>
                  <a:pt x="842009" y="848360"/>
                </a:lnTo>
                <a:lnTo>
                  <a:pt x="845820" y="848360"/>
                </a:lnTo>
                <a:lnTo>
                  <a:pt x="845820" y="843279"/>
                </a:lnTo>
                <a:close/>
              </a:path>
              <a:path w="845820" h="889000">
                <a:moveTo>
                  <a:pt x="845820" y="836929"/>
                </a:moveTo>
                <a:lnTo>
                  <a:pt x="842009" y="836929"/>
                </a:lnTo>
                <a:lnTo>
                  <a:pt x="842009" y="842010"/>
                </a:lnTo>
                <a:lnTo>
                  <a:pt x="845820" y="842010"/>
                </a:lnTo>
                <a:lnTo>
                  <a:pt x="845820" y="836929"/>
                </a:lnTo>
                <a:close/>
              </a:path>
              <a:path w="845820" h="889000">
                <a:moveTo>
                  <a:pt x="845820" y="830579"/>
                </a:moveTo>
                <a:lnTo>
                  <a:pt x="842009" y="830579"/>
                </a:lnTo>
                <a:lnTo>
                  <a:pt x="842009" y="835660"/>
                </a:lnTo>
                <a:lnTo>
                  <a:pt x="845820" y="835660"/>
                </a:lnTo>
                <a:lnTo>
                  <a:pt x="845820" y="830579"/>
                </a:lnTo>
                <a:close/>
              </a:path>
              <a:path w="845820" h="889000">
                <a:moveTo>
                  <a:pt x="845820" y="824229"/>
                </a:moveTo>
                <a:lnTo>
                  <a:pt x="842009" y="824229"/>
                </a:lnTo>
                <a:lnTo>
                  <a:pt x="842009" y="829310"/>
                </a:lnTo>
                <a:lnTo>
                  <a:pt x="845820" y="829310"/>
                </a:lnTo>
                <a:lnTo>
                  <a:pt x="845820" y="824229"/>
                </a:lnTo>
                <a:close/>
              </a:path>
              <a:path w="845820" h="889000">
                <a:moveTo>
                  <a:pt x="845820" y="817879"/>
                </a:moveTo>
                <a:lnTo>
                  <a:pt x="842009" y="817879"/>
                </a:lnTo>
                <a:lnTo>
                  <a:pt x="842009" y="822960"/>
                </a:lnTo>
                <a:lnTo>
                  <a:pt x="845820" y="822960"/>
                </a:lnTo>
                <a:lnTo>
                  <a:pt x="845820" y="817879"/>
                </a:lnTo>
                <a:close/>
              </a:path>
              <a:path w="845820" h="889000">
                <a:moveTo>
                  <a:pt x="845820" y="811529"/>
                </a:moveTo>
                <a:lnTo>
                  <a:pt x="842009" y="811529"/>
                </a:lnTo>
                <a:lnTo>
                  <a:pt x="842009" y="816610"/>
                </a:lnTo>
                <a:lnTo>
                  <a:pt x="845820" y="816610"/>
                </a:lnTo>
                <a:lnTo>
                  <a:pt x="845820" y="811529"/>
                </a:lnTo>
                <a:close/>
              </a:path>
              <a:path w="845820" h="889000">
                <a:moveTo>
                  <a:pt x="845820" y="805179"/>
                </a:moveTo>
                <a:lnTo>
                  <a:pt x="842009" y="805179"/>
                </a:lnTo>
                <a:lnTo>
                  <a:pt x="842009" y="810260"/>
                </a:lnTo>
                <a:lnTo>
                  <a:pt x="845820" y="810260"/>
                </a:lnTo>
                <a:lnTo>
                  <a:pt x="845820" y="805179"/>
                </a:lnTo>
                <a:close/>
              </a:path>
              <a:path w="845820" h="889000">
                <a:moveTo>
                  <a:pt x="845820" y="798829"/>
                </a:moveTo>
                <a:lnTo>
                  <a:pt x="842009" y="798829"/>
                </a:lnTo>
                <a:lnTo>
                  <a:pt x="842009" y="803910"/>
                </a:lnTo>
                <a:lnTo>
                  <a:pt x="845820" y="803910"/>
                </a:lnTo>
                <a:lnTo>
                  <a:pt x="845820" y="798829"/>
                </a:lnTo>
                <a:close/>
              </a:path>
              <a:path w="845820" h="889000">
                <a:moveTo>
                  <a:pt x="845820" y="792479"/>
                </a:moveTo>
                <a:lnTo>
                  <a:pt x="842009" y="792479"/>
                </a:lnTo>
                <a:lnTo>
                  <a:pt x="842009" y="797560"/>
                </a:lnTo>
                <a:lnTo>
                  <a:pt x="845820" y="797560"/>
                </a:lnTo>
                <a:lnTo>
                  <a:pt x="845820" y="792479"/>
                </a:lnTo>
                <a:close/>
              </a:path>
              <a:path w="845820" h="889000">
                <a:moveTo>
                  <a:pt x="845820" y="786129"/>
                </a:moveTo>
                <a:lnTo>
                  <a:pt x="842009" y="786129"/>
                </a:lnTo>
                <a:lnTo>
                  <a:pt x="842009" y="791210"/>
                </a:lnTo>
                <a:lnTo>
                  <a:pt x="845820" y="791210"/>
                </a:lnTo>
                <a:lnTo>
                  <a:pt x="845820" y="786129"/>
                </a:lnTo>
                <a:close/>
              </a:path>
              <a:path w="845820" h="889000">
                <a:moveTo>
                  <a:pt x="845820" y="779779"/>
                </a:moveTo>
                <a:lnTo>
                  <a:pt x="842009" y="779779"/>
                </a:lnTo>
                <a:lnTo>
                  <a:pt x="842009" y="784860"/>
                </a:lnTo>
                <a:lnTo>
                  <a:pt x="845820" y="784860"/>
                </a:lnTo>
                <a:lnTo>
                  <a:pt x="845820" y="779779"/>
                </a:lnTo>
                <a:close/>
              </a:path>
              <a:path w="845820" h="889000">
                <a:moveTo>
                  <a:pt x="845820" y="773429"/>
                </a:moveTo>
                <a:lnTo>
                  <a:pt x="842009" y="773429"/>
                </a:lnTo>
                <a:lnTo>
                  <a:pt x="842009" y="778510"/>
                </a:lnTo>
                <a:lnTo>
                  <a:pt x="845820" y="778510"/>
                </a:lnTo>
                <a:lnTo>
                  <a:pt x="845820" y="773429"/>
                </a:lnTo>
                <a:close/>
              </a:path>
              <a:path w="845820" h="889000">
                <a:moveTo>
                  <a:pt x="845820" y="767079"/>
                </a:moveTo>
                <a:lnTo>
                  <a:pt x="842009" y="767079"/>
                </a:lnTo>
                <a:lnTo>
                  <a:pt x="842009" y="772160"/>
                </a:lnTo>
                <a:lnTo>
                  <a:pt x="845820" y="772160"/>
                </a:lnTo>
                <a:lnTo>
                  <a:pt x="845820" y="767079"/>
                </a:lnTo>
                <a:close/>
              </a:path>
              <a:path w="845820" h="889000">
                <a:moveTo>
                  <a:pt x="845820" y="760729"/>
                </a:moveTo>
                <a:lnTo>
                  <a:pt x="842009" y="760729"/>
                </a:lnTo>
                <a:lnTo>
                  <a:pt x="842009" y="765810"/>
                </a:lnTo>
                <a:lnTo>
                  <a:pt x="845820" y="765810"/>
                </a:lnTo>
                <a:lnTo>
                  <a:pt x="845820" y="760729"/>
                </a:lnTo>
                <a:close/>
              </a:path>
              <a:path w="845820" h="889000">
                <a:moveTo>
                  <a:pt x="845820" y="754379"/>
                </a:moveTo>
                <a:lnTo>
                  <a:pt x="842009" y="754379"/>
                </a:lnTo>
                <a:lnTo>
                  <a:pt x="842009" y="759460"/>
                </a:lnTo>
                <a:lnTo>
                  <a:pt x="845820" y="759460"/>
                </a:lnTo>
                <a:lnTo>
                  <a:pt x="845820" y="754379"/>
                </a:lnTo>
                <a:close/>
              </a:path>
              <a:path w="845820" h="889000">
                <a:moveTo>
                  <a:pt x="845820" y="748029"/>
                </a:moveTo>
                <a:lnTo>
                  <a:pt x="842009" y="748029"/>
                </a:lnTo>
                <a:lnTo>
                  <a:pt x="842009" y="753110"/>
                </a:lnTo>
                <a:lnTo>
                  <a:pt x="845820" y="753110"/>
                </a:lnTo>
                <a:lnTo>
                  <a:pt x="845820" y="748029"/>
                </a:lnTo>
                <a:close/>
              </a:path>
              <a:path w="845820" h="889000">
                <a:moveTo>
                  <a:pt x="3809" y="748029"/>
                </a:moveTo>
                <a:lnTo>
                  <a:pt x="1270" y="748029"/>
                </a:lnTo>
                <a:lnTo>
                  <a:pt x="1270" y="749300"/>
                </a:lnTo>
                <a:lnTo>
                  <a:pt x="3809" y="749300"/>
                </a:lnTo>
                <a:lnTo>
                  <a:pt x="3809" y="748029"/>
                </a:lnTo>
                <a:close/>
              </a:path>
              <a:path w="845820" h="889000">
                <a:moveTo>
                  <a:pt x="3809" y="741679"/>
                </a:moveTo>
                <a:lnTo>
                  <a:pt x="0" y="741679"/>
                </a:lnTo>
                <a:lnTo>
                  <a:pt x="0" y="748029"/>
                </a:lnTo>
                <a:lnTo>
                  <a:pt x="1270" y="748029"/>
                </a:lnTo>
                <a:lnTo>
                  <a:pt x="1270" y="746760"/>
                </a:lnTo>
                <a:lnTo>
                  <a:pt x="3809" y="746760"/>
                </a:lnTo>
                <a:lnTo>
                  <a:pt x="3809" y="741679"/>
                </a:lnTo>
                <a:close/>
              </a:path>
              <a:path w="845820" h="889000">
                <a:moveTo>
                  <a:pt x="845820" y="741679"/>
                </a:moveTo>
                <a:lnTo>
                  <a:pt x="842009" y="741679"/>
                </a:lnTo>
                <a:lnTo>
                  <a:pt x="842009" y="746760"/>
                </a:lnTo>
                <a:lnTo>
                  <a:pt x="845820" y="746760"/>
                </a:lnTo>
                <a:lnTo>
                  <a:pt x="845820" y="741679"/>
                </a:lnTo>
                <a:close/>
              </a:path>
              <a:path w="845820" h="889000">
                <a:moveTo>
                  <a:pt x="3809" y="735329"/>
                </a:moveTo>
                <a:lnTo>
                  <a:pt x="0" y="735329"/>
                </a:lnTo>
                <a:lnTo>
                  <a:pt x="0" y="740410"/>
                </a:lnTo>
                <a:lnTo>
                  <a:pt x="3809" y="740410"/>
                </a:lnTo>
                <a:lnTo>
                  <a:pt x="3809" y="735329"/>
                </a:lnTo>
                <a:close/>
              </a:path>
              <a:path w="845820" h="889000">
                <a:moveTo>
                  <a:pt x="845820" y="735329"/>
                </a:moveTo>
                <a:lnTo>
                  <a:pt x="842009" y="735329"/>
                </a:lnTo>
                <a:lnTo>
                  <a:pt x="842009" y="740410"/>
                </a:lnTo>
                <a:lnTo>
                  <a:pt x="845820" y="740410"/>
                </a:lnTo>
                <a:lnTo>
                  <a:pt x="845820" y="735329"/>
                </a:lnTo>
                <a:close/>
              </a:path>
              <a:path w="845820" h="889000">
                <a:moveTo>
                  <a:pt x="3809" y="728979"/>
                </a:moveTo>
                <a:lnTo>
                  <a:pt x="0" y="728979"/>
                </a:lnTo>
                <a:lnTo>
                  <a:pt x="0" y="734060"/>
                </a:lnTo>
                <a:lnTo>
                  <a:pt x="3809" y="734060"/>
                </a:lnTo>
                <a:lnTo>
                  <a:pt x="3809" y="728979"/>
                </a:lnTo>
                <a:close/>
              </a:path>
              <a:path w="845820" h="889000">
                <a:moveTo>
                  <a:pt x="845820" y="728979"/>
                </a:moveTo>
                <a:lnTo>
                  <a:pt x="842009" y="728979"/>
                </a:lnTo>
                <a:lnTo>
                  <a:pt x="842009" y="734060"/>
                </a:lnTo>
                <a:lnTo>
                  <a:pt x="845820" y="734060"/>
                </a:lnTo>
                <a:lnTo>
                  <a:pt x="845820" y="728979"/>
                </a:lnTo>
                <a:close/>
              </a:path>
              <a:path w="845820" h="889000">
                <a:moveTo>
                  <a:pt x="3809" y="722629"/>
                </a:moveTo>
                <a:lnTo>
                  <a:pt x="0" y="722629"/>
                </a:lnTo>
                <a:lnTo>
                  <a:pt x="0" y="727710"/>
                </a:lnTo>
                <a:lnTo>
                  <a:pt x="3809" y="727710"/>
                </a:lnTo>
                <a:lnTo>
                  <a:pt x="3809" y="722629"/>
                </a:lnTo>
                <a:close/>
              </a:path>
              <a:path w="845820" h="889000">
                <a:moveTo>
                  <a:pt x="845820" y="722629"/>
                </a:moveTo>
                <a:lnTo>
                  <a:pt x="842009" y="722629"/>
                </a:lnTo>
                <a:lnTo>
                  <a:pt x="842009" y="727710"/>
                </a:lnTo>
                <a:lnTo>
                  <a:pt x="845820" y="727710"/>
                </a:lnTo>
                <a:lnTo>
                  <a:pt x="845820" y="722629"/>
                </a:lnTo>
                <a:close/>
              </a:path>
              <a:path w="845820" h="889000">
                <a:moveTo>
                  <a:pt x="3809" y="716279"/>
                </a:moveTo>
                <a:lnTo>
                  <a:pt x="0" y="716279"/>
                </a:lnTo>
                <a:lnTo>
                  <a:pt x="0" y="721360"/>
                </a:lnTo>
                <a:lnTo>
                  <a:pt x="3809" y="721360"/>
                </a:lnTo>
                <a:lnTo>
                  <a:pt x="3809" y="716279"/>
                </a:lnTo>
                <a:close/>
              </a:path>
              <a:path w="845820" h="889000">
                <a:moveTo>
                  <a:pt x="845820" y="716279"/>
                </a:moveTo>
                <a:lnTo>
                  <a:pt x="842009" y="716279"/>
                </a:lnTo>
                <a:lnTo>
                  <a:pt x="842009" y="721360"/>
                </a:lnTo>
                <a:lnTo>
                  <a:pt x="845820" y="721360"/>
                </a:lnTo>
                <a:lnTo>
                  <a:pt x="845820" y="716279"/>
                </a:lnTo>
                <a:close/>
              </a:path>
              <a:path w="845820" h="889000">
                <a:moveTo>
                  <a:pt x="3809" y="709929"/>
                </a:moveTo>
                <a:lnTo>
                  <a:pt x="0" y="709929"/>
                </a:lnTo>
                <a:lnTo>
                  <a:pt x="0" y="715010"/>
                </a:lnTo>
                <a:lnTo>
                  <a:pt x="3809" y="715010"/>
                </a:lnTo>
                <a:lnTo>
                  <a:pt x="3809" y="709929"/>
                </a:lnTo>
                <a:close/>
              </a:path>
              <a:path w="845820" h="889000">
                <a:moveTo>
                  <a:pt x="845820" y="709929"/>
                </a:moveTo>
                <a:lnTo>
                  <a:pt x="842009" y="709929"/>
                </a:lnTo>
                <a:lnTo>
                  <a:pt x="842009" y="715010"/>
                </a:lnTo>
                <a:lnTo>
                  <a:pt x="845820" y="715010"/>
                </a:lnTo>
                <a:lnTo>
                  <a:pt x="845820" y="709929"/>
                </a:lnTo>
                <a:close/>
              </a:path>
              <a:path w="845820" h="889000">
                <a:moveTo>
                  <a:pt x="3809" y="703579"/>
                </a:moveTo>
                <a:lnTo>
                  <a:pt x="0" y="703579"/>
                </a:lnTo>
                <a:lnTo>
                  <a:pt x="0" y="708660"/>
                </a:lnTo>
                <a:lnTo>
                  <a:pt x="3809" y="708660"/>
                </a:lnTo>
                <a:lnTo>
                  <a:pt x="3809" y="703579"/>
                </a:lnTo>
                <a:close/>
              </a:path>
              <a:path w="845820" h="889000">
                <a:moveTo>
                  <a:pt x="845820" y="703579"/>
                </a:moveTo>
                <a:lnTo>
                  <a:pt x="842009" y="703579"/>
                </a:lnTo>
                <a:lnTo>
                  <a:pt x="842009" y="708660"/>
                </a:lnTo>
                <a:lnTo>
                  <a:pt x="845820" y="708660"/>
                </a:lnTo>
                <a:lnTo>
                  <a:pt x="845820" y="703579"/>
                </a:lnTo>
                <a:close/>
              </a:path>
              <a:path w="845820" h="889000">
                <a:moveTo>
                  <a:pt x="3809" y="697229"/>
                </a:moveTo>
                <a:lnTo>
                  <a:pt x="0" y="697229"/>
                </a:lnTo>
                <a:lnTo>
                  <a:pt x="0" y="702310"/>
                </a:lnTo>
                <a:lnTo>
                  <a:pt x="3809" y="702310"/>
                </a:lnTo>
                <a:lnTo>
                  <a:pt x="3809" y="697229"/>
                </a:lnTo>
                <a:close/>
              </a:path>
              <a:path w="845820" h="889000">
                <a:moveTo>
                  <a:pt x="845820" y="697229"/>
                </a:moveTo>
                <a:lnTo>
                  <a:pt x="842009" y="697229"/>
                </a:lnTo>
                <a:lnTo>
                  <a:pt x="842009" y="702310"/>
                </a:lnTo>
                <a:lnTo>
                  <a:pt x="845820" y="702310"/>
                </a:lnTo>
                <a:lnTo>
                  <a:pt x="845820" y="697229"/>
                </a:lnTo>
                <a:close/>
              </a:path>
              <a:path w="845820" h="889000">
                <a:moveTo>
                  <a:pt x="3809" y="690879"/>
                </a:moveTo>
                <a:lnTo>
                  <a:pt x="0" y="690879"/>
                </a:lnTo>
                <a:lnTo>
                  <a:pt x="0" y="695960"/>
                </a:lnTo>
                <a:lnTo>
                  <a:pt x="3809" y="695960"/>
                </a:lnTo>
                <a:lnTo>
                  <a:pt x="3809" y="690879"/>
                </a:lnTo>
                <a:close/>
              </a:path>
              <a:path w="845820" h="889000">
                <a:moveTo>
                  <a:pt x="845820" y="690879"/>
                </a:moveTo>
                <a:lnTo>
                  <a:pt x="842009" y="690879"/>
                </a:lnTo>
                <a:lnTo>
                  <a:pt x="842009" y="695960"/>
                </a:lnTo>
                <a:lnTo>
                  <a:pt x="845820" y="695960"/>
                </a:lnTo>
                <a:lnTo>
                  <a:pt x="845820" y="690879"/>
                </a:lnTo>
                <a:close/>
              </a:path>
              <a:path w="845820" h="889000">
                <a:moveTo>
                  <a:pt x="3809" y="684529"/>
                </a:moveTo>
                <a:lnTo>
                  <a:pt x="0" y="684529"/>
                </a:lnTo>
                <a:lnTo>
                  <a:pt x="0" y="689610"/>
                </a:lnTo>
                <a:lnTo>
                  <a:pt x="3809" y="689610"/>
                </a:lnTo>
                <a:lnTo>
                  <a:pt x="3809" y="684529"/>
                </a:lnTo>
                <a:close/>
              </a:path>
              <a:path w="845820" h="889000">
                <a:moveTo>
                  <a:pt x="845820" y="684529"/>
                </a:moveTo>
                <a:lnTo>
                  <a:pt x="842009" y="684529"/>
                </a:lnTo>
                <a:lnTo>
                  <a:pt x="842009" y="689610"/>
                </a:lnTo>
                <a:lnTo>
                  <a:pt x="845820" y="689610"/>
                </a:lnTo>
                <a:lnTo>
                  <a:pt x="845820" y="684529"/>
                </a:lnTo>
                <a:close/>
              </a:path>
              <a:path w="845820" h="889000">
                <a:moveTo>
                  <a:pt x="3809" y="678179"/>
                </a:moveTo>
                <a:lnTo>
                  <a:pt x="0" y="678179"/>
                </a:lnTo>
                <a:lnTo>
                  <a:pt x="0" y="683260"/>
                </a:lnTo>
                <a:lnTo>
                  <a:pt x="3809" y="683260"/>
                </a:lnTo>
                <a:lnTo>
                  <a:pt x="3809" y="678179"/>
                </a:lnTo>
                <a:close/>
              </a:path>
              <a:path w="845820" h="889000">
                <a:moveTo>
                  <a:pt x="845820" y="678179"/>
                </a:moveTo>
                <a:lnTo>
                  <a:pt x="842009" y="678179"/>
                </a:lnTo>
                <a:lnTo>
                  <a:pt x="842009" y="683260"/>
                </a:lnTo>
                <a:lnTo>
                  <a:pt x="845820" y="683260"/>
                </a:lnTo>
                <a:lnTo>
                  <a:pt x="845820" y="678179"/>
                </a:lnTo>
                <a:close/>
              </a:path>
              <a:path w="845820" h="889000">
                <a:moveTo>
                  <a:pt x="3809" y="671829"/>
                </a:moveTo>
                <a:lnTo>
                  <a:pt x="0" y="671829"/>
                </a:lnTo>
                <a:lnTo>
                  <a:pt x="0" y="676910"/>
                </a:lnTo>
                <a:lnTo>
                  <a:pt x="3809" y="676910"/>
                </a:lnTo>
                <a:lnTo>
                  <a:pt x="3809" y="671829"/>
                </a:lnTo>
                <a:close/>
              </a:path>
              <a:path w="845820" h="889000">
                <a:moveTo>
                  <a:pt x="845820" y="673100"/>
                </a:moveTo>
                <a:lnTo>
                  <a:pt x="842009" y="673100"/>
                </a:lnTo>
                <a:lnTo>
                  <a:pt x="842009" y="676910"/>
                </a:lnTo>
                <a:lnTo>
                  <a:pt x="845820" y="676910"/>
                </a:lnTo>
                <a:lnTo>
                  <a:pt x="845820" y="673100"/>
                </a:lnTo>
                <a:close/>
              </a:path>
              <a:path w="845820" h="889000">
                <a:moveTo>
                  <a:pt x="3809" y="665479"/>
                </a:moveTo>
                <a:lnTo>
                  <a:pt x="0" y="665479"/>
                </a:lnTo>
                <a:lnTo>
                  <a:pt x="0" y="670560"/>
                </a:lnTo>
                <a:lnTo>
                  <a:pt x="3809" y="670560"/>
                </a:lnTo>
                <a:lnTo>
                  <a:pt x="3809" y="665479"/>
                </a:lnTo>
                <a:close/>
              </a:path>
              <a:path w="845820" h="889000">
                <a:moveTo>
                  <a:pt x="3809" y="659129"/>
                </a:moveTo>
                <a:lnTo>
                  <a:pt x="0" y="659129"/>
                </a:lnTo>
                <a:lnTo>
                  <a:pt x="0" y="664210"/>
                </a:lnTo>
                <a:lnTo>
                  <a:pt x="3809" y="664210"/>
                </a:lnTo>
                <a:lnTo>
                  <a:pt x="3809" y="659129"/>
                </a:lnTo>
                <a:close/>
              </a:path>
              <a:path w="845820" h="889000">
                <a:moveTo>
                  <a:pt x="3809" y="652779"/>
                </a:moveTo>
                <a:lnTo>
                  <a:pt x="0" y="652779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2779"/>
                </a:lnTo>
                <a:close/>
              </a:path>
              <a:path w="845820" h="889000">
                <a:moveTo>
                  <a:pt x="3809" y="646429"/>
                </a:moveTo>
                <a:lnTo>
                  <a:pt x="0" y="646429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6429"/>
                </a:lnTo>
                <a:close/>
              </a:path>
              <a:path w="845820" h="889000">
                <a:moveTo>
                  <a:pt x="3809" y="640079"/>
                </a:moveTo>
                <a:lnTo>
                  <a:pt x="0" y="640079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0079"/>
                </a:lnTo>
                <a:close/>
              </a:path>
              <a:path w="845820" h="889000">
                <a:moveTo>
                  <a:pt x="3809" y="633729"/>
                </a:moveTo>
                <a:lnTo>
                  <a:pt x="0" y="633729"/>
                </a:lnTo>
                <a:lnTo>
                  <a:pt x="0" y="638810"/>
                </a:lnTo>
                <a:lnTo>
                  <a:pt x="3809" y="638810"/>
                </a:lnTo>
                <a:lnTo>
                  <a:pt x="3809" y="633729"/>
                </a:lnTo>
                <a:close/>
              </a:path>
              <a:path w="845820" h="889000">
                <a:moveTo>
                  <a:pt x="3809" y="627379"/>
                </a:moveTo>
                <a:lnTo>
                  <a:pt x="0" y="627379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7379"/>
                </a:lnTo>
                <a:close/>
              </a:path>
              <a:path w="845820" h="889000">
                <a:moveTo>
                  <a:pt x="3809" y="621029"/>
                </a:moveTo>
                <a:lnTo>
                  <a:pt x="0" y="621029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1029"/>
                </a:lnTo>
                <a:close/>
              </a:path>
              <a:path w="845820" h="889000">
                <a:moveTo>
                  <a:pt x="3809" y="614679"/>
                </a:moveTo>
                <a:lnTo>
                  <a:pt x="0" y="614679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4679"/>
                </a:lnTo>
                <a:close/>
              </a:path>
              <a:path w="845820" h="889000">
                <a:moveTo>
                  <a:pt x="3809" y="608329"/>
                </a:moveTo>
                <a:lnTo>
                  <a:pt x="0" y="608329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08329"/>
                </a:lnTo>
                <a:close/>
              </a:path>
              <a:path w="845820" h="889000">
                <a:moveTo>
                  <a:pt x="3809" y="601979"/>
                </a:moveTo>
                <a:lnTo>
                  <a:pt x="0" y="601979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1979"/>
                </a:lnTo>
                <a:close/>
              </a:path>
              <a:path w="845820" h="889000">
                <a:moveTo>
                  <a:pt x="3809" y="595629"/>
                </a:moveTo>
                <a:lnTo>
                  <a:pt x="0" y="595629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5629"/>
                </a:lnTo>
                <a:close/>
              </a:path>
              <a:path w="845820" h="889000">
                <a:moveTo>
                  <a:pt x="3809" y="589279"/>
                </a:moveTo>
                <a:lnTo>
                  <a:pt x="0" y="589279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89279"/>
                </a:lnTo>
                <a:close/>
              </a:path>
              <a:path w="845820" h="889000">
                <a:moveTo>
                  <a:pt x="3809" y="582929"/>
                </a:moveTo>
                <a:lnTo>
                  <a:pt x="0" y="582929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2929"/>
                </a:lnTo>
                <a:close/>
              </a:path>
              <a:path w="845820" h="889000">
                <a:moveTo>
                  <a:pt x="3809" y="576579"/>
                </a:moveTo>
                <a:lnTo>
                  <a:pt x="0" y="576579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76579"/>
                </a:lnTo>
                <a:close/>
              </a:path>
              <a:path w="845820" h="889000">
                <a:moveTo>
                  <a:pt x="3809" y="570229"/>
                </a:moveTo>
                <a:lnTo>
                  <a:pt x="0" y="570229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0229"/>
                </a:lnTo>
                <a:close/>
              </a:path>
              <a:path w="845820" h="889000">
                <a:moveTo>
                  <a:pt x="3809" y="563879"/>
                </a:moveTo>
                <a:lnTo>
                  <a:pt x="0" y="563879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3879"/>
                </a:lnTo>
                <a:close/>
              </a:path>
              <a:path w="845820" h="889000">
                <a:moveTo>
                  <a:pt x="3809" y="557529"/>
                </a:moveTo>
                <a:lnTo>
                  <a:pt x="0" y="557529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57529"/>
                </a:lnTo>
                <a:close/>
              </a:path>
              <a:path w="845820" h="889000">
                <a:moveTo>
                  <a:pt x="3809" y="551179"/>
                </a:moveTo>
                <a:lnTo>
                  <a:pt x="0" y="551179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51179"/>
                </a:lnTo>
                <a:close/>
              </a:path>
              <a:path w="845820" h="889000">
                <a:moveTo>
                  <a:pt x="3809" y="544829"/>
                </a:moveTo>
                <a:lnTo>
                  <a:pt x="0" y="544829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4829"/>
                </a:lnTo>
                <a:close/>
              </a:path>
              <a:path w="845820" h="889000">
                <a:moveTo>
                  <a:pt x="3809" y="538479"/>
                </a:moveTo>
                <a:lnTo>
                  <a:pt x="0" y="538479"/>
                </a:lnTo>
                <a:lnTo>
                  <a:pt x="0" y="543560"/>
                </a:lnTo>
                <a:lnTo>
                  <a:pt x="3809" y="543560"/>
                </a:lnTo>
                <a:lnTo>
                  <a:pt x="3809" y="538479"/>
                </a:lnTo>
                <a:close/>
              </a:path>
              <a:path w="845820" h="889000">
                <a:moveTo>
                  <a:pt x="3809" y="532129"/>
                </a:moveTo>
                <a:lnTo>
                  <a:pt x="0" y="532129"/>
                </a:lnTo>
                <a:lnTo>
                  <a:pt x="0" y="537210"/>
                </a:lnTo>
                <a:lnTo>
                  <a:pt x="3809" y="537210"/>
                </a:lnTo>
                <a:lnTo>
                  <a:pt x="3809" y="532129"/>
                </a:lnTo>
                <a:close/>
              </a:path>
              <a:path w="845820" h="889000">
                <a:moveTo>
                  <a:pt x="3809" y="525779"/>
                </a:moveTo>
                <a:lnTo>
                  <a:pt x="0" y="525779"/>
                </a:lnTo>
                <a:lnTo>
                  <a:pt x="0" y="530860"/>
                </a:lnTo>
                <a:lnTo>
                  <a:pt x="3809" y="530860"/>
                </a:lnTo>
                <a:lnTo>
                  <a:pt x="3809" y="525779"/>
                </a:lnTo>
                <a:close/>
              </a:path>
              <a:path w="845820" h="889000">
                <a:moveTo>
                  <a:pt x="3809" y="519429"/>
                </a:moveTo>
                <a:lnTo>
                  <a:pt x="0" y="519429"/>
                </a:lnTo>
                <a:lnTo>
                  <a:pt x="0" y="524510"/>
                </a:lnTo>
                <a:lnTo>
                  <a:pt x="3809" y="524510"/>
                </a:lnTo>
                <a:lnTo>
                  <a:pt x="3809" y="519429"/>
                </a:lnTo>
                <a:close/>
              </a:path>
              <a:path w="845820" h="889000">
                <a:moveTo>
                  <a:pt x="3809" y="513079"/>
                </a:moveTo>
                <a:lnTo>
                  <a:pt x="0" y="513079"/>
                </a:lnTo>
                <a:lnTo>
                  <a:pt x="0" y="518160"/>
                </a:lnTo>
                <a:lnTo>
                  <a:pt x="3809" y="518160"/>
                </a:lnTo>
                <a:lnTo>
                  <a:pt x="3809" y="513079"/>
                </a:lnTo>
                <a:close/>
              </a:path>
              <a:path w="845820" h="889000">
                <a:moveTo>
                  <a:pt x="3809" y="506729"/>
                </a:moveTo>
                <a:lnTo>
                  <a:pt x="0" y="506729"/>
                </a:lnTo>
                <a:lnTo>
                  <a:pt x="0" y="511810"/>
                </a:lnTo>
                <a:lnTo>
                  <a:pt x="3809" y="511810"/>
                </a:lnTo>
                <a:lnTo>
                  <a:pt x="3809" y="506729"/>
                </a:lnTo>
                <a:close/>
              </a:path>
              <a:path w="845820" h="889000">
                <a:moveTo>
                  <a:pt x="3809" y="500379"/>
                </a:moveTo>
                <a:lnTo>
                  <a:pt x="0" y="500379"/>
                </a:lnTo>
                <a:lnTo>
                  <a:pt x="0" y="505460"/>
                </a:lnTo>
                <a:lnTo>
                  <a:pt x="3809" y="505460"/>
                </a:lnTo>
                <a:lnTo>
                  <a:pt x="3809" y="500379"/>
                </a:lnTo>
                <a:close/>
              </a:path>
              <a:path w="845820" h="889000">
                <a:moveTo>
                  <a:pt x="3809" y="494029"/>
                </a:moveTo>
                <a:lnTo>
                  <a:pt x="0" y="494029"/>
                </a:lnTo>
                <a:lnTo>
                  <a:pt x="0" y="499110"/>
                </a:lnTo>
                <a:lnTo>
                  <a:pt x="3809" y="499110"/>
                </a:lnTo>
                <a:lnTo>
                  <a:pt x="3809" y="494029"/>
                </a:lnTo>
                <a:close/>
              </a:path>
              <a:path w="845820" h="889000">
                <a:moveTo>
                  <a:pt x="3809" y="487679"/>
                </a:moveTo>
                <a:lnTo>
                  <a:pt x="0" y="487679"/>
                </a:lnTo>
                <a:lnTo>
                  <a:pt x="0" y="492760"/>
                </a:lnTo>
                <a:lnTo>
                  <a:pt x="3809" y="492760"/>
                </a:lnTo>
                <a:lnTo>
                  <a:pt x="3809" y="487679"/>
                </a:lnTo>
                <a:close/>
              </a:path>
              <a:path w="845820" h="889000">
                <a:moveTo>
                  <a:pt x="3809" y="455929"/>
                </a:moveTo>
                <a:lnTo>
                  <a:pt x="0" y="455929"/>
                </a:lnTo>
                <a:lnTo>
                  <a:pt x="0" y="486410"/>
                </a:lnTo>
                <a:lnTo>
                  <a:pt x="3809" y="486410"/>
                </a:lnTo>
                <a:lnTo>
                  <a:pt x="3809" y="455929"/>
                </a:lnTo>
                <a:close/>
              </a:path>
              <a:path w="845820" h="889000">
                <a:moveTo>
                  <a:pt x="3809" y="449579"/>
                </a:moveTo>
                <a:lnTo>
                  <a:pt x="0" y="449579"/>
                </a:lnTo>
                <a:lnTo>
                  <a:pt x="0" y="454660"/>
                </a:lnTo>
                <a:lnTo>
                  <a:pt x="3809" y="454660"/>
                </a:lnTo>
                <a:lnTo>
                  <a:pt x="3809" y="449579"/>
                </a:lnTo>
                <a:close/>
              </a:path>
              <a:path w="845820" h="889000">
                <a:moveTo>
                  <a:pt x="3809" y="447039"/>
                </a:moveTo>
                <a:lnTo>
                  <a:pt x="0" y="447039"/>
                </a:lnTo>
                <a:lnTo>
                  <a:pt x="0" y="448310"/>
                </a:lnTo>
                <a:lnTo>
                  <a:pt x="3809" y="448310"/>
                </a:lnTo>
                <a:lnTo>
                  <a:pt x="3809" y="447039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2" name="bk object 5492"/>
          <p:cNvSpPr/>
          <p:nvPr/>
        </p:nvSpPr>
        <p:spPr>
          <a:xfrm>
            <a:off x="6709409" y="2517267"/>
            <a:ext cx="838200" cy="881380"/>
          </a:xfrm>
          <a:custGeom>
            <a:avLst/>
            <a:gdLst/>
            <a:ahLst/>
            <a:cxnLst/>
            <a:rect l="l" t="t" r="r" b="b"/>
            <a:pathLst>
              <a:path w="838200" h="881379">
                <a:moveTo>
                  <a:pt x="742950" y="0"/>
                </a:moveTo>
                <a:lnTo>
                  <a:pt x="628650" y="0"/>
                </a:lnTo>
                <a:lnTo>
                  <a:pt x="628650" y="1142"/>
                </a:lnTo>
                <a:lnTo>
                  <a:pt x="629920" y="1142"/>
                </a:lnTo>
                <a:lnTo>
                  <a:pt x="629920" y="3810"/>
                </a:lnTo>
                <a:lnTo>
                  <a:pt x="744220" y="3810"/>
                </a:lnTo>
                <a:lnTo>
                  <a:pt x="744220" y="2412"/>
                </a:lnTo>
                <a:lnTo>
                  <a:pt x="742950" y="2412"/>
                </a:lnTo>
                <a:lnTo>
                  <a:pt x="742950" y="0"/>
                </a:lnTo>
                <a:close/>
              </a:path>
              <a:path w="838200" h="881379">
                <a:moveTo>
                  <a:pt x="2540" y="438023"/>
                </a:moveTo>
                <a:lnTo>
                  <a:pt x="0" y="438023"/>
                </a:lnTo>
                <a:lnTo>
                  <a:pt x="0" y="439292"/>
                </a:lnTo>
                <a:lnTo>
                  <a:pt x="2540" y="439292"/>
                </a:lnTo>
                <a:lnTo>
                  <a:pt x="2540" y="438023"/>
                </a:lnTo>
                <a:close/>
              </a:path>
              <a:path w="838200" h="881379">
                <a:moveTo>
                  <a:pt x="2540" y="434213"/>
                </a:moveTo>
                <a:lnTo>
                  <a:pt x="0" y="434213"/>
                </a:lnTo>
                <a:lnTo>
                  <a:pt x="0" y="436752"/>
                </a:lnTo>
                <a:lnTo>
                  <a:pt x="2540" y="436752"/>
                </a:lnTo>
                <a:lnTo>
                  <a:pt x="2540" y="434213"/>
                </a:lnTo>
                <a:close/>
              </a:path>
              <a:path w="838200" h="881379">
                <a:moveTo>
                  <a:pt x="2540" y="431673"/>
                </a:moveTo>
                <a:lnTo>
                  <a:pt x="0" y="431673"/>
                </a:lnTo>
                <a:lnTo>
                  <a:pt x="0" y="432942"/>
                </a:lnTo>
                <a:lnTo>
                  <a:pt x="2540" y="432942"/>
                </a:lnTo>
                <a:lnTo>
                  <a:pt x="2540" y="431673"/>
                </a:lnTo>
                <a:close/>
              </a:path>
              <a:path w="838200" h="881379">
                <a:moveTo>
                  <a:pt x="2540" y="427863"/>
                </a:moveTo>
                <a:lnTo>
                  <a:pt x="0" y="427863"/>
                </a:lnTo>
                <a:lnTo>
                  <a:pt x="0" y="430402"/>
                </a:lnTo>
                <a:lnTo>
                  <a:pt x="2540" y="430402"/>
                </a:lnTo>
                <a:lnTo>
                  <a:pt x="2540" y="427863"/>
                </a:lnTo>
                <a:close/>
              </a:path>
              <a:path w="838200" h="881379">
                <a:moveTo>
                  <a:pt x="2540" y="425323"/>
                </a:moveTo>
                <a:lnTo>
                  <a:pt x="0" y="425323"/>
                </a:lnTo>
                <a:lnTo>
                  <a:pt x="0" y="426592"/>
                </a:lnTo>
                <a:lnTo>
                  <a:pt x="2540" y="426592"/>
                </a:lnTo>
                <a:lnTo>
                  <a:pt x="2540" y="425323"/>
                </a:lnTo>
                <a:close/>
              </a:path>
              <a:path w="838200" h="881379">
                <a:moveTo>
                  <a:pt x="2540" y="421513"/>
                </a:moveTo>
                <a:lnTo>
                  <a:pt x="0" y="421513"/>
                </a:lnTo>
                <a:lnTo>
                  <a:pt x="0" y="424052"/>
                </a:lnTo>
                <a:lnTo>
                  <a:pt x="2540" y="424052"/>
                </a:lnTo>
                <a:lnTo>
                  <a:pt x="2540" y="421513"/>
                </a:lnTo>
                <a:close/>
              </a:path>
              <a:path w="838200" h="881379">
                <a:moveTo>
                  <a:pt x="2540" y="418973"/>
                </a:moveTo>
                <a:lnTo>
                  <a:pt x="0" y="418973"/>
                </a:lnTo>
                <a:lnTo>
                  <a:pt x="0" y="420242"/>
                </a:lnTo>
                <a:lnTo>
                  <a:pt x="2540" y="420242"/>
                </a:lnTo>
                <a:lnTo>
                  <a:pt x="2540" y="418973"/>
                </a:lnTo>
                <a:close/>
              </a:path>
              <a:path w="838200" h="881379">
                <a:moveTo>
                  <a:pt x="2540" y="415163"/>
                </a:moveTo>
                <a:lnTo>
                  <a:pt x="0" y="415163"/>
                </a:lnTo>
                <a:lnTo>
                  <a:pt x="0" y="417702"/>
                </a:lnTo>
                <a:lnTo>
                  <a:pt x="2540" y="417702"/>
                </a:lnTo>
                <a:lnTo>
                  <a:pt x="2540" y="415163"/>
                </a:lnTo>
                <a:close/>
              </a:path>
              <a:path w="838200" h="881379">
                <a:moveTo>
                  <a:pt x="2540" y="412623"/>
                </a:moveTo>
                <a:lnTo>
                  <a:pt x="0" y="412623"/>
                </a:lnTo>
                <a:lnTo>
                  <a:pt x="0" y="413892"/>
                </a:lnTo>
                <a:lnTo>
                  <a:pt x="2540" y="413892"/>
                </a:lnTo>
                <a:lnTo>
                  <a:pt x="2540" y="412623"/>
                </a:lnTo>
                <a:close/>
              </a:path>
              <a:path w="838200" h="881379">
                <a:moveTo>
                  <a:pt x="2540" y="408813"/>
                </a:moveTo>
                <a:lnTo>
                  <a:pt x="0" y="408813"/>
                </a:lnTo>
                <a:lnTo>
                  <a:pt x="0" y="411352"/>
                </a:lnTo>
                <a:lnTo>
                  <a:pt x="2540" y="411352"/>
                </a:lnTo>
                <a:lnTo>
                  <a:pt x="2540" y="408813"/>
                </a:lnTo>
                <a:close/>
              </a:path>
              <a:path w="838200" h="881379">
                <a:moveTo>
                  <a:pt x="2540" y="406273"/>
                </a:moveTo>
                <a:lnTo>
                  <a:pt x="0" y="406273"/>
                </a:lnTo>
                <a:lnTo>
                  <a:pt x="0" y="407542"/>
                </a:lnTo>
                <a:lnTo>
                  <a:pt x="2540" y="407542"/>
                </a:lnTo>
                <a:lnTo>
                  <a:pt x="2540" y="406273"/>
                </a:lnTo>
                <a:close/>
              </a:path>
              <a:path w="838200" h="881379">
                <a:moveTo>
                  <a:pt x="2540" y="402463"/>
                </a:moveTo>
                <a:lnTo>
                  <a:pt x="0" y="402463"/>
                </a:lnTo>
                <a:lnTo>
                  <a:pt x="0" y="405002"/>
                </a:lnTo>
                <a:lnTo>
                  <a:pt x="2540" y="405002"/>
                </a:lnTo>
                <a:lnTo>
                  <a:pt x="2540" y="402463"/>
                </a:lnTo>
                <a:close/>
              </a:path>
              <a:path w="838200" h="881379">
                <a:moveTo>
                  <a:pt x="2540" y="399923"/>
                </a:moveTo>
                <a:lnTo>
                  <a:pt x="0" y="399923"/>
                </a:lnTo>
                <a:lnTo>
                  <a:pt x="0" y="401192"/>
                </a:lnTo>
                <a:lnTo>
                  <a:pt x="2540" y="401192"/>
                </a:lnTo>
                <a:lnTo>
                  <a:pt x="2540" y="399923"/>
                </a:lnTo>
                <a:close/>
              </a:path>
              <a:path w="838200" h="881379">
                <a:moveTo>
                  <a:pt x="2540" y="396113"/>
                </a:moveTo>
                <a:lnTo>
                  <a:pt x="0" y="396113"/>
                </a:lnTo>
                <a:lnTo>
                  <a:pt x="0" y="398652"/>
                </a:lnTo>
                <a:lnTo>
                  <a:pt x="2540" y="398652"/>
                </a:lnTo>
                <a:lnTo>
                  <a:pt x="2540" y="396113"/>
                </a:lnTo>
                <a:close/>
              </a:path>
              <a:path w="838200" h="881379">
                <a:moveTo>
                  <a:pt x="2540" y="393573"/>
                </a:moveTo>
                <a:lnTo>
                  <a:pt x="0" y="393573"/>
                </a:lnTo>
                <a:lnTo>
                  <a:pt x="0" y="394842"/>
                </a:lnTo>
                <a:lnTo>
                  <a:pt x="2540" y="394842"/>
                </a:lnTo>
                <a:lnTo>
                  <a:pt x="2540" y="393573"/>
                </a:lnTo>
                <a:close/>
              </a:path>
              <a:path w="838200" h="881379">
                <a:moveTo>
                  <a:pt x="2540" y="389763"/>
                </a:moveTo>
                <a:lnTo>
                  <a:pt x="0" y="389763"/>
                </a:lnTo>
                <a:lnTo>
                  <a:pt x="0" y="392302"/>
                </a:lnTo>
                <a:lnTo>
                  <a:pt x="2540" y="392302"/>
                </a:lnTo>
                <a:lnTo>
                  <a:pt x="2540" y="389763"/>
                </a:lnTo>
                <a:close/>
              </a:path>
              <a:path w="838200" h="881379">
                <a:moveTo>
                  <a:pt x="2540" y="387223"/>
                </a:moveTo>
                <a:lnTo>
                  <a:pt x="0" y="387223"/>
                </a:lnTo>
                <a:lnTo>
                  <a:pt x="0" y="388492"/>
                </a:lnTo>
                <a:lnTo>
                  <a:pt x="2540" y="388492"/>
                </a:lnTo>
                <a:lnTo>
                  <a:pt x="2540" y="387223"/>
                </a:lnTo>
                <a:close/>
              </a:path>
              <a:path w="838200" h="881379">
                <a:moveTo>
                  <a:pt x="2540" y="383413"/>
                </a:moveTo>
                <a:lnTo>
                  <a:pt x="0" y="383413"/>
                </a:lnTo>
                <a:lnTo>
                  <a:pt x="0" y="385952"/>
                </a:lnTo>
                <a:lnTo>
                  <a:pt x="2540" y="385952"/>
                </a:lnTo>
                <a:lnTo>
                  <a:pt x="2540" y="383413"/>
                </a:lnTo>
                <a:close/>
              </a:path>
              <a:path w="838200" h="881379">
                <a:moveTo>
                  <a:pt x="2540" y="380873"/>
                </a:moveTo>
                <a:lnTo>
                  <a:pt x="0" y="380873"/>
                </a:lnTo>
                <a:lnTo>
                  <a:pt x="0" y="382142"/>
                </a:lnTo>
                <a:lnTo>
                  <a:pt x="2540" y="382142"/>
                </a:lnTo>
                <a:lnTo>
                  <a:pt x="2540" y="380873"/>
                </a:lnTo>
                <a:close/>
              </a:path>
              <a:path w="838200" h="881379">
                <a:moveTo>
                  <a:pt x="2540" y="377063"/>
                </a:moveTo>
                <a:lnTo>
                  <a:pt x="0" y="377063"/>
                </a:lnTo>
                <a:lnTo>
                  <a:pt x="0" y="379602"/>
                </a:lnTo>
                <a:lnTo>
                  <a:pt x="2540" y="379602"/>
                </a:lnTo>
                <a:lnTo>
                  <a:pt x="2540" y="377063"/>
                </a:lnTo>
                <a:close/>
              </a:path>
              <a:path w="838200" h="881379">
                <a:moveTo>
                  <a:pt x="2540" y="374523"/>
                </a:moveTo>
                <a:lnTo>
                  <a:pt x="0" y="374523"/>
                </a:lnTo>
                <a:lnTo>
                  <a:pt x="0" y="375792"/>
                </a:lnTo>
                <a:lnTo>
                  <a:pt x="2540" y="375792"/>
                </a:lnTo>
                <a:lnTo>
                  <a:pt x="2540" y="374523"/>
                </a:lnTo>
                <a:close/>
              </a:path>
              <a:path w="838200" h="881379">
                <a:moveTo>
                  <a:pt x="2540" y="370713"/>
                </a:moveTo>
                <a:lnTo>
                  <a:pt x="0" y="370713"/>
                </a:lnTo>
                <a:lnTo>
                  <a:pt x="0" y="373252"/>
                </a:lnTo>
                <a:lnTo>
                  <a:pt x="2540" y="373252"/>
                </a:lnTo>
                <a:lnTo>
                  <a:pt x="2540" y="370713"/>
                </a:lnTo>
                <a:close/>
              </a:path>
              <a:path w="838200" h="881379">
                <a:moveTo>
                  <a:pt x="2540" y="368173"/>
                </a:moveTo>
                <a:lnTo>
                  <a:pt x="0" y="368173"/>
                </a:lnTo>
                <a:lnTo>
                  <a:pt x="0" y="369442"/>
                </a:lnTo>
                <a:lnTo>
                  <a:pt x="2540" y="369442"/>
                </a:lnTo>
                <a:lnTo>
                  <a:pt x="2540" y="368173"/>
                </a:lnTo>
                <a:close/>
              </a:path>
              <a:path w="838200" h="881379">
                <a:moveTo>
                  <a:pt x="2540" y="364363"/>
                </a:moveTo>
                <a:lnTo>
                  <a:pt x="0" y="364363"/>
                </a:lnTo>
                <a:lnTo>
                  <a:pt x="0" y="366902"/>
                </a:lnTo>
                <a:lnTo>
                  <a:pt x="2540" y="366902"/>
                </a:lnTo>
                <a:lnTo>
                  <a:pt x="2540" y="364363"/>
                </a:lnTo>
                <a:close/>
              </a:path>
              <a:path w="838200" h="881379">
                <a:moveTo>
                  <a:pt x="2540" y="361823"/>
                </a:moveTo>
                <a:lnTo>
                  <a:pt x="0" y="361823"/>
                </a:lnTo>
                <a:lnTo>
                  <a:pt x="0" y="363092"/>
                </a:lnTo>
                <a:lnTo>
                  <a:pt x="2540" y="363092"/>
                </a:lnTo>
                <a:lnTo>
                  <a:pt x="2540" y="361823"/>
                </a:lnTo>
                <a:close/>
              </a:path>
              <a:path w="838200" h="881379">
                <a:moveTo>
                  <a:pt x="2540" y="358013"/>
                </a:moveTo>
                <a:lnTo>
                  <a:pt x="0" y="358013"/>
                </a:lnTo>
                <a:lnTo>
                  <a:pt x="0" y="360552"/>
                </a:lnTo>
                <a:lnTo>
                  <a:pt x="2540" y="360552"/>
                </a:lnTo>
                <a:lnTo>
                  <a:pt x="2540" y="358013"/>
                </a:lnTo>
                <a:close/>
              </a:path>
              <a:path w="838200" h="881379">
                <a:moveTo>
                  <a:pt x="2540" y="355473"/>
                </a:moveTo>
                <a:lnTo>
                  <a:pt x="0" y="355473"/>
                </a:lnTo>
                <a:lnTo>
                  <a:pt x="0" y="356742"/>
                </a:lnTo>
                <a:lnTo>
                  <a:pt x="2540" y="356742"/>
                </a:lnTo>
                <a:lnTo>
                  <a:pt x="2540" y="355473"/>
                </a:lnTo>
                <a:close/>
              </a:path>
              <a:path w="838200" h="881379">
                <a:moveTo>
                  <a:pt x="2540" y="351663"/>
                </a:moveTo>
                <a:lnTo>
                  <a:pt x="0" y="351663"/>
                </a:lnTo>
                <a:lnTo>
                  <a:pt x="0" y="354202"/>
                </a:lnTo>
                <a:lnTo>
                  <a:pt x="2540" y="354202"/>
                </a:lnTo>
                <a:lnTo>
                  <a:pt x="2540" y="351663"/>
                </a:lnTo>
                <a:close/>
              </a:path>
              <a:path w="838200" h="881379">
                <a:moveTo>
                  <a:pt x="2540" y="349123"/>
                </a:moveTo>
                <a:lnTo>
                  <a:pt x="0" y="349123"/>
                </a:lnTo>
                <a:lnTo>
                  <a:pt x="0" y="350392"/>
                </a:lnTo>
                <a:lnTo>
                  <a:pt x="2540" y="350392"/>
                </a:lnTo>
                <a:lnTo>
                  <a:pt x="2540" y="349123"/>
                </a:lnTo>
                <a:close/>
              </a:path>
              <a:path w="838200" h="881379">
                <a:moveTo>
                  <a:pt x="2540" y="345313"/>
                </a:moveTo>
                <a:lnTo>
                  <a:pt x="0" y="345313"/>
                </a:lnTo>
                <a:lnTo>
                  <a:pt x="0" y="347852"/>
                </a:lnTo>
                <a:lnTo>
                  <a:pt x="2540" y="347852"/>
                </a:lnTo>
                <a:lnTo>
                  <a:pt x="2540" y="345313"/>
                </a:lnTo>
                <a:close/>
              </a:path>
              <a:path w="838200" h="881379">
                <a:moveTo>
                  <a:pt x="2540" y="342773"/>
                </a:moveTo>
                <a:lnTo>
                  <a:pt x="0" y="342773"/>
                </a:lnTo>
                <a:lnTo>
                  <a:pt x="0" y="344042"/>
                </a:lnTo>
                <a:lnTo>
                  <a:pt x="2540" y="344042"/>
                </a:lnTo>
                <a:lnTo>
                  <a:pt x="2540" y="342773"/>
                </a:lnTo>
                <a:close/>
              </a:path>
              <a:path w="838200" h="881379">
                <a:moveTo>
                  <a:pt x="2540" y="338963"/>
                </a:moveTo>
                <a:lnTo>
                  <a:pt x="0" y="338963"/>
                </a:lnTo>
                <a:lnTo>
                  <a:pt x="0" y="341502"/>
                </a:lnTo>
                <a:lnTo>
                  <a:pt x="2540" y="341502"/>
                </a:lnTo>
                <a:lnTo>
                  <a:pt x="2540" y="338963"/>
                </a:lnTo>
                <a:close/>
              </a:path>
              <a:path w="838200" h="881379">
                <a:moveTo>
                  <a:pt x="2540" y="336423"/>
                </a:moveTo>
                <a:lnTo>
                  <a:pt x="0" y="336423"/>
                </a:lnTo>
                <a:lnTo>
                  <a:pt x="0" y="337692"/>
                </a:lnTo>
                <a:lnTo>
                  <a:pt x="2540" y="337692"/>
                </a:lnTo>
                <a:lnTo>
                  <a:pt x="2540" y="336423"/>
                </a:lnTo>
                <a:close/>
              </a:path>
              <a:path w="838200" h="881379">
                <a:moveTo>
                  <a:pt x="1270" y="331342"/>
                </a:moveTo>
                <a:lnTo>
                  <a:pt x="0" y="331342"/>
                </a:lnTo>
                <a:lnTo>
                  <a:pt x="0" y="335152"/>
                </a:lnTo>
                <a:lnTo>
                  <a:pt x="2540" y="335152"/>
                </a:lnTo>
                <a:lnTo>
                  <a:pt x="2540" y="332739"/>
                </a:lnTo>
                <a:lnTo>
                  <a:pt x="1270" y="332739"/>
                </a:lnTo>
                <a:lnTo>
                  <a:pt x="1270" y="331342"/>
                </a:lnTo>
                <a:close/>
              </a:path>
              <a:path w="838200" h="881379">
                <a:moveTo>
                  <a:pt x="383540" y="879983"/>
                </a:moveTo>
                <a:lnTo>
                  <a:pt x="207010" y="879983"/>
                </a:lnTo>
                <a:lnTo>
                  <a:pt x="207010" y="881253"/>
                </a:lnTo>
                <a:lnTo>
                  <a:pt x="383540" y="881253"/>
                </a:lnTo>
                <a:lnTo>
                  <a:pt x="383540" y="879983"/>
                </a:lnTo>
                <a:close/>
              </a:path>
              <a:path w="838200" h="881379">
                <a:moveTo>
                  <a:pt x="838200" y="878713"/>
                </a:moveTo>
                <a:lnTo>
                  <a:pt x="547370" y="878713"/>
                </a:lnTo>
                <a:lnTo>
                  <a:pt x="547370" y="879983"/>
                </a:lnTo>
                <a:lnTo>
                  <a:pt x="548640" y="879983"/>
                </a:lnTo>
                <a:lnTo>
                  <a:pt x="548640" y="881253"/>
                </a:lnTo>
                <a:lnTo>
                  <a:pt x="838200" y="881253"/>
                </a:lnTo>
                <a:lnTo>
                  <a:pt x="838200" y="878713"/>
                </a:lnTo>
                <a:close/>
              </a:path>
              <a:path w="838200" h="881379">
                <a:moveTo>
                  <a:pt x="387350" y="878713"/>
                </a:moveTo>
                <a:lnTo>
                  <a:pt x="198120" y="878713"/>
                </a:lnTo>
                <a:lnTo>
                  <a:pt x="198120" y="879983"/>
                </a:lnTo>
                <a:lnTo>
                  <a:pt x="387350" y="879983"/>
                </a:lnTo>
                <a:lnTo>
                  <a:pt x="387350" y="878713"/>
                </a:lnTo>
                <a:close/>
              </a:path>
              <a:path w="838200" h="881379">
                <a:moveTo>
                  <a:pt x="195580" y="877443"/>
                </a:moveTo>
                <a:lnTo>
                  <a:pt x="191770" y="877443"/>
                </a:lnTo>
                <a:lnTo>
                  <a:pt x="191770" y="878713"/>
                </a:lnTo>
                <a:lnTo>
                  <a:pt x="195580" y="878713"/>
                </a:lnTo>
                <a:lnTo>
                  <a:pt x="195580" y="877443"/>
                </a:lnTo>
                <a:close/>
              </a:path>
              <a:path w="838200" h="881379">
                <a:moveTo>
                  <a:pt x="396240" y="877443"/>
                </a:moveTo>
                <a:lnTo>
                  <a:pt x="391160" y="877443"/>
                </a:lnTo>
                <a:lnTo>
                  <a:pt x="391160" y="878713"/>
                </a:lnTo>
                <a:lnTo>
                  <a:pt x="396240" y="878713"/>
                </a:lnTo>
                <a:lnTo>
                  <a:pt x="396240" y="877443"/>
                </a:lnTo>
                <a:close/>
              </a:path>
              <a:path w="838200" h="881379">
                <a:moveTo>
                  <a:pt x="544830" y="877443"/>
                </a:moveTo>
                <a:lnTo>
                  <a:pt x="543560" y="877443"/>
                </a:lnTo>
                <a:lnTo>
                  <a:pt x="543560" y="878713"/>
                </a:lnTo>
                <a:lnTo>
                  <a:pt x="544830" y="878713"/>
                </a:lnTo>
                <a:lnTo>
                  <a:pt x="544830" y="877443"/>
                </a:lnTo>
                <a:close/>
              </a:path>
              <a:path w="838200" h="881379">
                <a:moveTo>
                  <a:pt x="838200" y="876173"/>
                </a:moveTo>
                <a:lnTo>
                  <a:pt x="834390" y="876173"/>
                </a:lnTo>
                <a:lnTo>
                  <a:pt x="834390" y="877443"/>
                </a:lnTo>
                <a:lnTo>
                  <a:pt x="838200" y="877443"/>
                </a:lnTo>
                <a:lnTo>
                  <a:pt x="838200" y="876173"/>
                </a:lnTo>
                <a:close/>
              </a:path>
              <a:path w="838200" h="881379">
                <a:moveTo>
                  <a:pt x="838200" y="872363"/>
                </a:moveTo>
                <a:lnTo>
                  <a:pt x="834390" y="872363"/>
                </a:lnTo>
                <a:lnTo>
                  <a:pt x="834390" y="874903"/>
                </a:lnTo>
                <a:lnTo>
                  <a:pt x="838200" y="874903"/>
                </a:lnTo>
                <a:lnTo>
                  <a:pt x="838200" y="872363"/>
                </a:lnTo>
                <a:close/>
              </a:path>
              <a:path w="838200" h="881379">
                <a:moveTo>
                  <a:pt x="838200" y="869823"/>
                </a:moveTo>
                <a:lnTo>
                  <a:pt x="834390" y="869823"/>
                </a:lnTo>
                <a:lnTo>
                  <a:pt x="834390" y="871093"/>
                </a:lnTo>
                <a:lnTo>
                  <a:pt x="838200" y="871093"/>
                </a:lnTo>
                <a:lnTo>
                  <a:pt x="838200" y="869823"/>
                </a:lnTo>
                <a:close/>
              </a:path>
              <a:path w="838200" h="881379">
                <a:moveTo>
                  <a:pt x="838200" y="866013"/>
                </a:moveTo>
                <a:lnTo>
                  <a:pt x="834390" y="866013"/>
                </a:lnTo>
                <a:lnTo>
                  <a:pt x="834390" y="868553"/>
                </a:lnTo>
                <a:lnTo>
                  <a:pt x="838200" y="868553"/>
                </a:lnTo>
                <a:lnTo>
                  <a:pt x="838200" y="866013"/>
                </a:lnTo>
                <a:close/>
              </a:path>
              <a:path w="838200" h="881379">
                <a:moveTo>
                  <a:pt x="838200" y="863473"/>
                </a:moveTo>
                <a:lnTo>
                  <a:pt x="834390" y="863473"/>
                </a:lnTo>
                <a:lnTo>
                  <a:pt x="834390" y="864743"/>
                </a:lnTo>
                <a:lnTo>
                  <a:pt x="838200" y="864743"/>
                </a:lnTo>
                <a:lnTo>
                  <a:pt x="838200" y="863473"/>
                </a:lnTo>
                <a:close/>
              </a:path>
              <a:path w="838200" h="881379">
                <a:moveTo>
                  <a:pt x="838200" y="859663"/>
                </a:moveTo>
                <a:lnTo>
                  <a:pt x="834390" y="859663"/>
                </a:lnTo>
                <a:lnTo>
                  <a:pt x="834390" y="862203"/>
                </a:lnTo>
                <a:lnTo>
                  <a:pt x="838200" y="862203"/>
                </a:lnTo>
                <a:lnTo>
                  <a:pt x="838200" y="859663"/>
                </a:lnTo>
                <a:close/>
              </a:path>
              <a:path w="838200" h="881379">
                <a:moveTo>
                  <a:pt x="838200" y="857123"/>
                </a:moveTo>
                <a:lnTo>
                  <a:pt x="834390" y="857123"/>
                </a:lnTo>
                <a:lnTo>
                  <a:pt x="834390" y="858393"/>
                </a:lnTo>
                <a:lnTo>
                  <a:pt x="838200" y="858393"/>
                </a:lnTo>
                <a:lnTo>
                  <a:pt x="838200" y="857123"/>
                </a:lnTo>
                <a:close/>
              </a:path>
              <a:path w="838200" h="881379">
                <a:moveTo>
                  <a:pt x="838200" y="853313"/>
                </a:moveTo>
                <a:lnTo>
                  <a:pt x="834390" y="853313"/>
                </a:lnTo>
                <a:lnTo>
                  <a:pt x="834390" y="855853"/>
                </a:lnTo>
                <a:lnTo>
                  <a:pt x="838200" y="855853"/>
                </a:lnTo>
                <a:lnTo>
                  <a:pt x="838200" y="853313"/>
                </a:lnTo>
                <a:close/>
              </a:path>
              <a:path w="838200" h="881379">
                <a:moveTo>
                  <a:pt x="838200" y="850773"/>
                </a:moveTo>
                <a:lnTo>
                  <a:pt x="834390" y="850773"/>
                </a:lnTo>
                <a:lnTo>
                  <a:pt x="834390" y="852043"/>
                </a:lnTo>
                <a:lnTo>
                  <a:pt x="838200" y="852043"/>
                </a:lnTo>
                <a:lnTo>
                  <a:pt x="838200" y="850773"/>
                </a:lnTo>
                <a:close/>
              </a:path>
              <a:path w="838200" h="881379">
                <a:moveTo>
                  <a:pt x="838200" y="846963"/>
                </a:moveTo>
                <a:lnTo>
                  <a:pt x="834390" y="846963"/>
                </a:lnTo>
                <a:lnTo>
                  <a:pt x="834390" y="849503"/>
                </a:lnTo>
                <a:lnTo>
                  <a:pt x="838200" y="849503"/>
                </a:lnTo>
                <a:lnTo>
                  <a:pt x="838200" y="846963"/>
                </a:lnTo>
                <a:close/>
              </a:path>
              <a:path w="838200" h="881379">
                <a:moveTo>
                  <a:pt x="838200" y="844423"/>
                </a:moveTo>
                <a:lnTo>
                  <a:pt x="834390" y="844423"/>
                </a:lnTo>
                <a:lnTo>
                  <a:pt x="834390" y="845693"/>
                </a:lnTo>
                <a:lnTo>
                  <a:pt x="838200" y="845693"/>
                </a:lnTo>
                <a:lnTo>
                  <a:pt x="838200" y="844423"/>
                </a:lnTo>
                <a:close/>
              </a:path>
              <a:path w="838200" h="881379">
                <a:moveTo>
                  <a:pt x="838200" y="840613"/>
                </a:moveTo>
                <a:lnTo>
                  <a:pt x="834390" y="840613"/>
                </a:lnTo>
                <a:lnTo>
                  <a:pt x="834390" y="843153"/>
                </a:lnTo>
                <a:lnTo>
                  <a:pt x="838200" y="843153"/>
                </a:lnTo>
                <a:lnTo>
                  <a:pt x="838200" y="840613"/>
                </a:lnTo>
                <a:close/>
              </a:path>
              <a:path w="838200" h="881379">
                <a:moveTo>
                  <a:pt x="838200" y="838073"/>
                </a:moveTo>
                <a:lnTo>
                  <a:pt x="834390" y="838073"/>
                </a:lnTo>
                <a:lnTo>
                  <a:pt x="834390" y="839343"/>
                </a:lnTo>
                <a:lnTo>
                  <a:pt x="838200" y="839343"/>
                </a:lnTo>
                <a:lnTo>
                  <a:pt x="838200" y="838073"/>
                </a:lnTo>
                <a:close/>
              </a:path>
              <a:path w="838200" h="881379">
                <a:moveTo>
                  <a:pt x="838200" y="834263"/>
                </a:moveTo>
                <a:lnTo>
                  <a:pt x="834390" y="834263"/>
                </a:lnTo>
                <a:lnTo>
                  <a:pt x="834390" y="836803"/>
                </a:lnTo>
                <a:lnTo>
                  <a:pt x="838200" y="836803"/>
                </a:lnTo>
                <a:lnTo>
                  <a:pt x="838200" y="834263"/>
                </a:lnTo>
                <a:close/>
              </a:path>
              <a:path w="838200" h="881379">
                <a:moveTo>
                  <a:pt x="838200" y="831723"/>
                </a:moveTo>
                <a:lnTo>
                  <a:pt x="834390" y="831723"/>
                </a:lnTo>
                <a:lnTo>
                  <a:pt x="834390" y="832993"/>
                </a:lnTo>
                <a:lnTo>
                  <a:pt x="838200" y="832993"/>
                </a:lnTo>
                <a:lnTo>
                  <a:pt x="838200" y="831723"/>
                </a:lnTo>
                <a:close/>
              </a:path>
              <a:path w="838200" h="881379">
                <a:moveTo>
                  <a:pt x="838200" y="827913"/>
                </a:moveTo>
                <a:lnTo>
                  <a:pt x="834390" y="827913"/>
                </a:lnTo>
                <a:lnTo>
                  <a:pt x="834390" y="830453"/>
                </a:lnTo>
                <a:lnTo>
                  <a:pt x="838200" y="830453"/>
                </a:lnTo>
                <a:lnTo>
                  <a:pt x="838200" y="827913"/>
                </a:lnTo>
                <a:close/>
              </a:path>
              <a:path w="838200" h="881379">
                <a:moveTo>
                  <a:pt x="838200" y="825373"/>
                </a:moveTo>
                <a:lnTo>
                  <a:pt x="834390" y="825373"/>
                </a:lnTo>
                <a:lnTo>
                  <a:pt x="834390" y="826643"/>
                </a:lnTo>
                <a:lnTo>
                  <a:pt x="838200" y="826643"/>
                </a:lnTo>
                <a:lnTo>
                  <a:pt x="838200" y="825373"/>
                </a:lnTo>
                <a:close/>
              </a:path>
              <a:path w="838200" h="881379">
                <a:moveTo>
                  <a:pt x="838200" y="821563"/>
                </a:moveTo>
                <a:lnTo>
                  <a:pt x="834390" y="821563"/>
                </a:lnTo>
                <a:lnTo>
                  <a:pt x="834390" y="824103"/>
                </a:lnTo>
                <a:lnTo>
                  <a:pt x="838200" y="824103"/>
                </a:lnTo>
                <a:lnTo>
                  <a:pt x="838200" y="821563"/>
                </a:lnTo>
                <a:close/>
              </a:path>
              <a:path w="838200" h="881379">
                <a:moveTo>
                  <a:pt x="838200" y="819023"/>
                </a:moveTo>
                <a:lnTo>
                  <a:pt x="834390" y="819023"/>
                </a:lnTo>
                <a:lnTo>
                  <a:pt x="834390" y="820293"/>
                </a:lnTo>
                <a:lnTo>
                  <a:pt x="838200" y="820293"/>
                </a:lnTo>
                <a:lnTo>
                  <a:pt x="838200" y="819023"/>
                </a:lnTo>
                <a:close/>
              </a:path>
              <a:path w="838200" h="881379">
                <a:moveTo>
                  <a:pt x="838200" y="815213"/>
                </a:moveTo>
                <a:lnTo>
                  <a:pt x="834390" y="815213"/>
                </a:lnTo>
                <a:lnTo>
                  <a:pt x="834390" y="817753"/>
                </a:lnTo>
                <a:lnTo>
                  <a:pt x="838200" y="817753"/>
                </a:lnTo>
                <a:lnTo>
                  <a:pt x="838200" y="815213"/>
                </a:lnTo>
                <a:close/>
              </a:path>
              <a:path w="838200" h="881379">
                <a:moveTo>
                  <a:pt x="838200" y="812673"/>
                </a:moveTo>
                <a:lnTo>
                  <a:pt x="834390" y="812673"/>
                </a:lnTo>
                <a:lnTo>
                  <a:pt x="834390" y="813943"/>
                </a:lnTo>
                <a:lnTo>
                  <a:pt x="838200" y="813943"/>
                </a:lnTo>
                <a:lnTo>
                  <a:pt x="838200" y="812673"/>
                </a:lnTo>
                <a:close/>
              </a:path>
              <a:path w="838200" h="881379">
                <a:moveTo>
                  <a:pt x="838200" y="808863"/>
                </a:moveTo>
                <a:lnTo>
                  <a:pt x="834390" y="808863"/>
                </a:lnTo>
                <a:lnTo>
                  <a:pt x="834390" y="811403"/>
                </a:lnTo>
                <a:lnTo>
                  <a:pt x="838200" y="811403"/>
                </a:lnTo>
                <a:lnTo>
                  <a:pt x="838200" y="808863"/>
                </a:lnTo>
                <a:close/>
              </a:path>
              <a:path w="838200" h="881379">
                <a:moveTo>
                  <a:pt x="838200" y="806323"/>
                </a:moveTo>
                <a:lnTo>
                  <a:pt x="834390" y="806323"/>
                </a:lnTo>
                <a:lnTo>
                  <a:pt x="834390" y="807593"/>
                </a:lnTo>
                <a:lnTo>
                  <a:pt x="838200" y="807593"/>
                </a:lnTo>
                <a:lnTo>
                  <a:pt x="838200" y="806323"/>
                </a:lnTo>
                <a:close/>
              </a:path>
              <a:path w="838200" h="881379">
                <a:moveTo>
                  <a:pt x="838200" y="802513"/>
                </a:moveTo>
                <a:lnTo>
                  <a:pt x="834390" y="802513"/>
                </a:lnTo>
                <a:lnTo>
                  <a:pt x="834390" y="805053"/>
                </a:lnTo>
                <a:lnTo>
                  <a:pt x="838200" y="805053"/>
                </a:lnTo>
                <a:lnTo>
                  <a:pt x="838200" y="802513"/>
                </a:lnTo>
                <a:close/>
              </a:path>
              <a:path w="838200" h="881379">
                <a:moveTo>
                  <a:pt x="838200" y="799973"/>
                </a:moveTo>
                <a:lnTo>
                  <a:pt x="834390" y="799973"/>
                </a:lnTo>
                <a:lnTo>
                  <a:pt x="834390" y="801243"/>
                </a:lnTo>
                <a:lnTo>
                  <a:pt x="838200" y="801243"/>
                </a:lnTo>
                <a:lnTo>
                  <a:pt x="838200" y="799973"/>
                </a:lnTo>
                <a:close/>
              </a:path>
              <a:path w="838200" h="881379">
                <a:moveTo>
                  <a:pt x="838200" y="796163"/>
                </a:moveTo>
                <a:lnTo>
                  <a:pt x="834390" y="796163"/>
                </a:lnTo>
                <a:lnTo>
                  <a:pt x="834390" y="798703"/>
                </a:lnTo>
                <a:lnTo>
                  <a:pt x="838200" y="798703"/>
                </a:lnTo>
                <a:lnTo>
                  <a:pt x="838200" y="796163"/>
                </a:lnTo>
                <a:close/>
              </a:path>
              <a:path w="838200" h="881379">
                <a:moveTo>
                  <a:pt x="838200" y="793623"/>
                </a:moveTo>
                <a:lnTo>
                  <a:pt x="834390" y="793623"/>
                </a:lnTo>
                <a:lnTo>
                  <a:pt x="834390" y="794893"/>
                </a:lnTo>
                <a:lnTo>
                  <a:pt x="838200" y="794893"/>
                </a:lnTo>
                <a:lnTo>
                  <a:pt x="838200" y="793623"/>
                </a:lnTo>
                <a:close/>
              </a:path>
              <a:path w="838200" h="881379">
                <a:moveTo>
                  <a:pt x="838200" y="789813"/>
                </a:moveTo>
                <a:lnTo>
                  <a:pt x="834390" y="789813"/>
                </a:lnTo>
                <a:lnTo>
                  <a:pt x="834390" y="792353"/>
                </a:lnTo>
                <a:lnTo>
                  <a:pt x="838200" y="792353"/>
                </a:lnTo>
                <a:lnTo>
                  <a:pt x="838200" y="789813"/>
                </a:lnTo>
                <a:close/>
              </a:path>
              <a:path w="838200" h="881379">
                <a:moveTo>
                  <a:pt x="838200" y="787273"/>
                </a:moveTo>
                <a:lnTo>
                  <a:pt x="834390" y="787273"/>
                </a:lnTo>
                <a:lnTo>
                  <a:pt x="834390" y="788543"/>
                </a:lnTo>
                <a:lnTo>
                  <a:pt x="838200" y="788543"/>
                </a:lnTo>
                <a:lnTo>
                  <a:pt x="838200" y="787273"/>
                </a:lnTo>
                <a:close/>
              </a:path>
              <a:path w="838200" h="881379">
                <a:moveTo>
                  <a:pt x="838200" y="783463"/>
                </a:moveTo>
                <a:lnTo>
                  <a:pt x="834390" y="783463"/>
                </a:lnTo>
                <a:lnTo>
                  <a:pt x="834390" y="786003"/>
                </a:lnTo>
                <a:lnTo>
                  <a:pt x="838200" y="786003"/>
                </a:lnTo>
                <a:lnTo>
                  <a:pt x="838200" y="783463"/>
                </a:lnTo>
                <a:close/>
              </a:path>
              <a:path w="838200" h="881379">
                <a:moveTo>
                  <a:pt x="838200" y="780923"/>
                </a:moveTo>
                <a:lnTo>
                  <a:pt x="834390" y="780923"/>
                </a:lnTo>
                <a:lnTo>
                  <a:pt x="834390" y="782193"/>
                </a:lnTo>
                <a:lnTo>
                  <a:pt x="838200" y="782193"/>
                </a:lnTo>
                <a:lnTo>
                  <a:pt x="838200" y="780923"/>
                </a:lnTo>
                <a:close/>
              </a:path>
              <a:path w="838200" h="881379">
                <a:moveTo>
                  <a:pt x="838200" y="777113"/>
                </a:moveTo>
                <a:lnTo>
                  <a:pt x="834390" y="777113"/>
                </a:lnTo>
                <a:lnTo>
                  <a:pt x="834390" y="779653"/>
                </a:lnTo>
                <a:lnTo>
                  <a:pt x="838200" y="779653"/>
                </a:lnTo>
                <a:lnTo>
                  <a:pt x="838200" y="777113"/>
                </a:lnTo>
                <a:close/>
              </a:path>
              <a:path w="838200" h="881379">
                <a:moveTo>
                  <a:pt x="838200" y="774573"/>
                </a:moveTo>
                <a:lnTo>
                  <a:pt x="834390" y="774573"/>
                </a:lnTo>
                <a:lnTo>
                  <a:pt x="834390" y="775843"/>
                </a:lnTo>
                <a:lnTo>
                  <a:pt x="838200" y="775843"/>
                </a:lnTo>
                <a:lnTo>
                  <a:pt x="838200" y="774573"/>
                </a:lnTo>
                <a:close/>
              </a:path>
              <a:path w="838200" h="881379">
                <a:moveTo>
                  <a:pt x="838200" y="770763"/>
                </a:moveTo>
                <a:lnTo>
                  <a:pt x="834390" y="770763"/>
                </a:lnTo>
                <a:lnTo>
                  <a:pt x="834390" y="773303"/>
                </a:lnTo>
                <a:lnTo>
                  <a:pt x="838200" y="773303"/>
                </a:lnTo>
                <a:lnTo>
                  <a:pt x="838200" y="770763"/>
                </a:lnTo>
                <a:close/>
              </a:path>
              <a:path w="838200" h="881379">
                <a:moveTo>
                  <a:pt x="838200" y="768223"/>
                </a:moveTo>
                <a:lnTo>
                  <a:pt x="834390" y="768223"/>
                </a:lnTo>
                <a:lnTo>
                  <a:pt x="834390" y="769493"/>
                </a:lnTo>
                <a:lnTo>
                  <a:pt x="838200" y="769493"/>
                </a:lnTo>
                <a:lnTo>
                  <a:pt x="838200" y="768223"/>
                </a:lnTo>
                <a:close/>
              </a:path>
              <a:path w="838200" h="881379">
                <a:moveTo>
                  <a:pt x="838200" y="764413"/>
                </a:moveTo>
                <a:lnTo>
                  <a:pt x="834390" y="764413"/>
                </a:lnTo>
                <a:lnTo>
                  <a:pt x="834390" y="766953"/>
                </a:lnTo>
                <a:lnTo>
                  <a:pt x="838200" y="766953"/>
                </a:lnTo>
                <a:lnTo>
                  <a:pt x="838200" y="764413"/>
                </a:lnTo>
                <a:close/>
              </a:path>
              <a:path w="838200" h="881379">
                <a:moveTo>
                  <a:pt x="838200" y="761873"/>
                </a:moveTo>
                <a:lnTo>
                  <a:pt x="834390" y="761873"/>
                </a:lnTo>
                <a:lnTo>
                  <a:pt x="834390" y="763143"/>
                </a:lnTo>
                <a:lnTo>
                  <a:pt x="838200" y="763143"/>
                </a:lnTo>
                <a:lnTo>
                  <a:pt x="838200" y="761873"/>
                </a:lnTo>
                <a:close/>
              </a:path>
              <a:path w="838200" h="881379">
                <a:moveTo>
                  <a:pt x="838200" y="758063"/>
                </a:moveTo>
                <a:lnTo>
                  <a:pt x="834390" y="758063"/>
                </a:lnTo>
                <a:lnTo>
                  <a:pt x="834390" y="760603"/>
                </a:lnTo>
                <a:lnTo>
                  <a:pt x="838200" y="760603"/>
                </a:lnTo>
                <a:lnTo>
                  <a:pt x="838200" y="758063"/>
                </a:lnTo>
                <a:close/>
              </a:path>
              <a:path w="838200" h="881379">
                <a:moveTo>
                  <a:pt x="838200" y="755523"/>
                </a:moveTo>
                <a:lnTo>
                  <a:pt x="834390" y="755523"/>
                </a:lnTo>
                <a:lnTo>
                  <a:pt x="834390" y="756793"/>
                </a:lnTo>
                <a:lnTo>
                  <a:pt x="838200" y="756793"/>
                </a:lnTo>
                <a:lnTo>
                  <a:pt x="838200" y="755523"/>
                </a:lnTo>
                <a:close/>
              </a:path>
              <a:path w="838200" h="881379">
                <a:moveTo>
                  <a:pt x="838200" y="751713"/>
                </a:moveTo>
                <a:lnTo>
                  <a:pt x="834390" y="751713"/>
                </a:lnTo>
                <a:lnTo>
                  <a:pt x="834390" y="754253"/>
                </a:lnTo>
                <a:lnTo>
                  <a:pt x="838200" y="754253"/>
                </a:lnTo>
                <a:lnTo>
                  <a:pt x="838200" y="751713"/>
                </a:lnTo>
                <a:close/>
              </a:path>
              <a:path w="838200" h="881379">
                <a:moveTo>
                  <a:pt x="838200" y="749173"/>
                </a:moveTo>
                <a:lnTo>
                  <a:pt x="834390" y="749173"/>
                </a:lnTo>
                <a:lnTo>
                  <a:pt x="834390" y="750443"/>
                </a:lnTo>
                <a:lnTo>
                  <a:pt x="838200" y="750443"/>
                </a:lnTo>
                <a:lnTo>
                  <a:pt x="838200" y="749173"/>
                </a:lnTo>
                <a:close/>
              </a:path>
              <a:path w="838200" h="881379">
                <a:moveTo>
                  <a:pt x="2540" y="745363"/>
                </a:moveTo>
                <a:lnTo>
                  <a:pt x="0" y="745363"/>
                </a:lnTo>
                <a:lnTo>
                  <a:pt x="0" y="746633"/>
                </a:lnTo>
                <a:lnTo>
                  <a:pt x="1270" y="746633"/>
                </a:lnTo>
                <a:lnTo>
                  <a:pt x="1270" y="749173"/>
                </a:lnTo>
                <a:lnTo>
                  <a:pt x="2540" y="749173"/>
                </a:lnTo>
                <a:lnTo>
                  <a:pt x="2540" y="745363"/>
                </a:lnTo>
                <a:close/>
              </a:path>
              <a:path w="838200" h="881379">
                <a:moveTo>
                  <a:pt x="838200" y="745363"/>
                </a:moveTo>
                <a:lnTo>
                  <a:pt x="834390" y="745363"/>
                </a:lnTo>
                <a:lnTo>
                  <a:pt x="834390" y="747903"/>
                </a:lnTo>
                <a:lnTo>
                  <a:pt x="838200" y="747903"/>
                </a:lnTo>
                <a:lnTo>
                  <a:pt x="838200" y="745363"/>
                </a:lnTo>
                <a:close/>
              </a:path>
              <a:path w="838200" h="881379">
                <a:moveTo>
                  <a:pt x="2540" y="742823"/>
                </a:moveTo>
                <a:lnTo>
                  <a:pt x="0" y="742823"/>
                </a:lnTo>
                <a:lnTo>
                  <a:pt x="0" y="744093"/>
                </a:lnTo>
                <a:lnTo>
                  <a:pt x="2540" y="744093"/>
                </a:lnTo>
                <a:lnTo>
                  <a:pt x="2540" y="742823"/>
                </a:lnTo>
                <a:close/>
              </a:path>
              <a:path w="838200" h="881379">
                <a:moveTo>
                  <a:pt x="838200" y="742823"/>
                </a:moveTo>
                <a:lnTo>
                  <a:pt x="834390" y="742823"/>
                </a:lnTo>
                <a:lnTo>
                  <a:pt x="834390" y="744093"/>
                </a:lnTo>
                <a:lnTo>
                  <a:pt x="838200" y="744093"/>
                </a:lnTo>
                <a:lnTo>
                  <a:pt x="838200" y="742823"/>
                </a:lnTo>
                <a:close/>
              </a:path>
              <a:path w="838200" h="881379">
                <a:moveTo>
                  <a:pt x="2540" y="739013"/>
                </a:moveTo>
                <a:lnTo>
                  <a:pt x="0" y="739013"/>
                </a:lnTo>
                <a:lnTo>
                  <a:pt x="0" y="741553"/>
                </a:lnTo>
                <a:lnTo>
                  <a:pt x="2540" y="741553"/>
                </a:lnTo>
                <a:lnTo>
                  <a:pt x="2540" y="739013"/>
                </a:lnTo>
                <a:close/>
              </a:path>
              <a:path w="838200" h="881379">
                <a:moveTo>
                  <a:pt x="838200" y="739013"/>
                </a:moveTo>
                <a:lnTo>
                  <a:pt x="834390" y="739013"/>
                </a:lnTo>
                <a:lnTo>
                  <a:pt x="834390" y="741553"/>
                </a:lnTo>
                <a:lnTo>
                  <a:pt x="838200" y="741553"/>
                </a:lnTo>
                <a:lnTo>
                  <a:pt x="838200" y="739013"/>
                </a:lnTo>
                <a:close/>
              </a:path>
              <a:path w="838200" h="881379">
                <a:moveTo>
                  <a:pt x="2540" y="736473"/>
                </a:moveTo>
                <a:lnTo>
                  <a:pt x="0" y="736473"/>
                </a:lnTo>
                <a:lnTo>
                  <a:pt x="0" y="737743"/>
                </a:lnTo>
                <a:lnTo>
                  <a:pt x="2540" y="737743"/>
                </a:lnTo>
                <a:lnTo>
                  <a:pt x="2540" y="736473"/>
                </a:lnTo>
                <a:close/>
              </a:path>
              <a:path w="838200" h="881379">
                <a:moveTo>
                  <a:pt x="838200" y="736473"/>
                </a:moveTo>
                <a:lnTo>
                  <a:pt x="834390" y="736473"/>
                </a:lnTo>
                <a:lnTo>
                  <a:pt x="834390" y="737743"/>
                </a:lnTo>
                <a:lnTo>
                  <a:pt x="838200" y="737743"/>
                </a:lnTo>
                <a:lnTo>
                  <a:pt x="838200" y="736473"/>
                </a:lnTo>
                <a:close/>
              </a:path>
              <a:path w="838200" h="881379">
                <a:moveTo>
                  <a:pt x="2540" y="732663"/>
                </a:moveTo>
                <a:lnTo>
                  <a:pt x="0" y="732663"/>
                </a:lnTo>
                <a:lnTo>
                  <a:pt x="0" y="735203"/>
                </a:lnTo>
                <a:lnTo>
                  <a:pt x="2540" y="735203"/>
                </a:lnTo>
                <a:lnTo>
                  <a:pt x="2540" y="732663"/>
                </a:lnTo>
                <a:close/>
              </a:path>
              <a:path w="838200" h="881379">
                <a:moveTo>
                  <a:pt x="838200" y="732663"/>
                </a:moveTo>
                <a:lnTo>
                  <a:pt x="834390" y="732663"/>
                </a:lnTo>
                <a:lnTo>
                  <a:pt x="834390" y="735203"/>
                </a:lnTo>
                <a:lnTo>
                  <a:pt x="838200" y="735203"/>
                </a:lnTo>
                <a:lnTo>
                  <a:pt x="838200" y="732663"/>
                </a:lnTo>
                <a:close/>
              </a:path>
              <a:path w="838200" h="881379">
                <a:moveTo>
                  <a:pt x="2540" y="730123"/>
                </a:moveTo>
                <a:lnTo>
                  <a:pt x="0" y="730123"/>
                </a:lnTo>
                <a:lnTo>
                  <a:pt x="0" y="731393"/>
                </a:lnTo>
                <a:lnTo>
                  <a:pt x="2540" y="731393"/>
                </a:lnTo>
                <a:lnTo>
                  <a:pt x="2540" y="730123"/>
                </a:lnTo>
                <a:close/>
              </a:path>
              <a:path w="838200" h="881379">
                <a:moveTo>
                  <a:pt x="838200" y="730123"/>
                </a:moveTo>
                <a:lnTo>
                  <a:pt x="834390" y="730123"/>
                </a:lnTo>
                <a:lnTo>
                  <a:pt x="834390" y="731393"/>
                </a:lnTo>
                <a:lnTo>
                  <a:pt x="838200" y="731393"/>
                </a:lnTo>
                <a:lnTo>
                  <a:pt x="838200" y="730123"/>
                </a:lnTo>
                <a:close/>
              </a:path>
              <a:path w="838200" h="881379">
                <a:moveTo>
                  <a:pt x="2540" y="726313"/>
                </a:moveTo>
                <a:lnTo>
                  <a:pt x="0" y="726313"/>
                </a:lnTo>
                <a:lnTo>
                  <a:pt x="0" y="728853"/>
                </a:lnTo>
                <a:lnTo>
                  <a:pt x="2540" y="728853"/>
                </a:lnTo>
                <a:lnTo>
                  <a:pt x="2540" y="726313"/>
                </a:lnTo>
                <a:close/>
              </a:path>
              <a:path w="838200" h="881379">
                <a:moveTo>
                  <a:pt x="838200" y="726313"/>
                </a:moveTo>
                <a:lnTo>
                  <a:pt x="834390" y="726313"/>
                </a:lnTo>
                <a:lnTo>
                  <a:pt x="834390" y="728853"/>
                </a:lnTo>
                <a:lnTo>
                  <a:pt x="838200" y="728853"/>
                </a:lnTo>
                <a:lnTo>
                  <a:pt x="838200" y="726313"/>
                </a:lnTo>
                <a:close/>
              </a:path>
              <a:path w="838200" h="881379">
                <a:moveTo>
                  <a:pt x="2540" y="723773"/>
                </a:moveTo>
                <a:lnTo>
                  <a:pt x="0" y="723773"/>
                </a:lnTo>
                <a:lnTo>
                  <a:pt x="0" y="725043"/>
                </a:lnTo>
                <a:lnTo>
                  <a:pt x="2540" y="725043"/>
                </a:lnTo>
                <a:lnTo>
                  <a:pt x="2540" y="723773"/>
                </a:lnTo>
                <a:close/>
              </a:path>
              <a:path w="838200" h="881379">
                <a:moveTo>
                  <a:pt x="838200" y="723773"/>
                </a:moveTo>
                <a:lnTo>
                  <a:pt x="834390" y="723773"/>
                </a:lnTo>
                <a:lnTo>
                  <a:pt x="834390" y="725043"/>
                </a:lnTo>
                <a:lnTo>
                  <a:pt x="838200" y="725043"/>
                </a:lnTo>
                <a:lnTo>
                  <a:pt x="838200" y="723773"/>
                </a:lnTo>
                <a:close/>
              </a:path>
              <a:path w="838200" h="881379">
                <a:moveTo>
                  <a:pt x="2540" y="719963"/>
                </a:moveTo>
                <a:lnTo>
                  <a:pt x="0" y="719963"/>
                </a:lnTo>
                <a:lnTo>
                  <a:pt x="0" y="722503"/>
                </a:lnTo>
                <a:lnTo>
                  <a:pt x="2540" y="722503"/>
                </a:lnTo>
                <a:lnTo>
                  <a:pt x="2540" y="719963"/>
                </a:lnTo>
                <a:close/>
              </a:path>
              <a:path w="838200" h="881379">
                <a:moveTo>
                  <a:pt x="838200" y="719963"/>
                </a:moveTo>
                <a:lnTo>
                  <a:pt x="834390" y="719963"/>
                </a:lnTo>
                <a:lnTo>
                  <a:pt x="834390" y="722503"/>
                </a:lnTo>
                <a:lnTo>
                  <a:pt x="838200" y="722503"/>
                </a:lnTo>
                <a:lnTo>
                  <a:pt x="838200" y="719963"/>
                </a:lnTo>
                <a:close/>
              </a:path>
              <a:path w="838200" h="881379">
                <a:moveTo>
                  <a:pt x="2540" y="717423"/>
                </a:moveTo>
                <a:lnTo>
                  <a:pt x="0" y="717423"/>
                </a:lnTo>
                <a:lnTo>
                  <a:pt x="0" y="718693"/>
                </a:lnTo>
                <a:lnTo>
                  <a:pt x="2540" y="718693"/>
                </a:lnTo>
                <a:lnTo>
                  <a:pt x="2540" y="717423"/>
                </a:lnTo>
                <a:close/>
              </a:path>
              <a:path w="838200" h="881379">
                <a:moveTo>
                  <a:pt x="838200" y="717423"/>
                </a:moveTo>
                <a:lnTo>
                  <a:pt x="834390" y="717423"/>
                </a:lnTo>
                <a:lnTo>
                  <a:pt x="834390" y="718693"/>
                </a:lnTo>
                <a:lnTo>
                  <a:pt x="838200" y="718693"/>
                </a:lnTo>
                <a:lnTo>
                  <a:pt x="838200" y="717423"/>
                </a:lnTo>
                <a:close/>
              </a:path>
              <a:path w="838200" h="881379">
                <a:moveTo>
                  <a:pt x="2540" y="713613"/>
                </a:moveTo>
                <a:lnTo>
                  <a:pt x="0" y="713613"/>
                </a:lnTo>
                <a:lnTo>
                  <a:pt x="0" y="716153"/>
                </a:lnTo>
                <a:lnTo>
                  <a:pt x="2540" y="716153"/>
                </a:lnTo>
                <a:lnTo>
                  <a:pt x="2540" y="713613"/>
                </a:lnTo>
                <a:close/>
              </a:path>
              <a:path w="838200" h="881379">
                <a:moveTo>
                  <a:pt x="838200" y="713613"/>
                </a:moveTo>
                <a:lnTo>
                  <a:pt x="834390" y="713613"/>
                </a:lnTo>
                <a:lnTo>
                  <a:pt x="834390" y="716153"/>
                </a:lnTo>
                <a:lnTo>
                  <a:pt x="838200" y="716153"/>
                </a:lnTo>
                <a:lnTo>
                  <a:pt x="838200" y="713613"/>
                </a:lnTo>
                <a:close/>
              </a:path>
              <a:path w="838200" h="881379">
                <a:moveTo>
                  <a:pt x="2540" y="711073"/>
                </a:moveTo>
                <a:lnTo>
                  <a:pt x="0" y="711073"/>
                </a:lnTo>
                <a:lnTo>
                  <a:pt x="0" y="712343"/>
                </a:lnTo>
                <a:lnTo>
                  <a:pt x="2540" y="712343"/>
                </a:lnTo>
                <a:lnTo>
                  <a:pt x="2540" y="711073"/>
                </a:lnTo>
                <a:close/>
              </a:path>
              <a:path w="838200" h="881379">
                <a:moveTo>
                  <a:pt x="838200" y="711073"/>
                </a:moveTo>
                <a:lnTo>
                  <a:pt x="834390" y="711073"/>
                </a:lnTo>
                <a:lnTo>
                  <a:pt x="834390" y="712343"/>
                </a:lnTo>
                <a:lnTo>
                  <a:pt x="838200" y="712343"/>
                </a:lnTo>
                <a:lnTo>
                  <a:pt x="838200" y="711073"/>
                </a:lnTo>
                <a:close/>
              </a:path>
              <a:path w="838200" h="881379">
                <a:moveTo>
                  <a:pt x="2540" y="707263"/>
                </a:moveTo>
                <a:lnTo>
                  <a:pt x="0" y="707263"/>
                </a:lnTo>
                <a:lnTo>
                  <a:pt x="0" y="709803"/>
                </a:lnTo>
                <a:lnTo>
                  <a:pt x="2540" y="709803"/>
                </a:lnTo>
                <a:lnTo>
                  <a:pt x="2540" y="707263"/>
                </a:lnTo>
                <a:close/>
              </a:path>
              <a:path w="838200" h="881379">
                <a:moveTo>
                  <a:pt x="838200" y="707263"/>
                </a:moveTo>
                <a:lnTo>
                  <a:pt x="834390" y="707263"/>
                </a:lnTo>
                <a:lnTo>
                  <a:pt x="834390" y="709803"/>
                </a:lnTo>
                <a:lnTo>
                  <a:pt x="838200" y="709803"/>
                </a:lnTo>
                <a:lnTo>
                  <a:pt x="838200" y="707263"/>
                </a:lnTo>
                <a:close/>
              </a:path>
              <a:path w="838200" h="881379">
                <a:moveTo>
                  <a:pt x="2540" y="704723"/>
                </a:moveTo>
                <a:lnTo>
                  <a:pt x="0" y="704723"/>
                </a:lnTo>
                <a:lnTo>
                  <a:pt x="0" y="705993"/>
                </a:lnTo>
                <a:lnTo>
                  <a:pt x="2540" y="705993"/>
                </a:lnTo>
                <a:lnTo>
                  <a:pt x="2540" y="704723"/>
                </a:lnTo>
                <a:close/>
              </a:path>
              <a:path w="838200" h="881379">
                <a:moveTo>
                  <a:pt x="838200" y="704723"/>
                </a:moveTo>
                <a:lnTo>
                  <a:pt x="834390" y="704723"/>
                </a:lnTo>
                <a:lnTo>
                  <a:pt x="834390" y="705993"/>
                </a:lnTo>
                <a:lnTo>
                  <a:pt x="838200" y="705993"/>
                </a:lnTo>
                <a:lnTo>
                  <a:pt x="838200" y="704723"/>
                </a:lnTo>
                <a:close/>
              </a:path>
              <a:path w="838200" h="881379">
                <a:moveTo>
                  <a:pt x="2540" y="700913"/>
                </a:moveTo>
                <a:lnTo>
                  <a:pt x="0" y="700913"/>
                </a:lnTo>
                <a:lnTo>
                  <a:pt x="0" y="703453"/>
                </a:lnTo>
                <a:lnTo>
                  <a:pt x="2540" y="703453"/>
                </a:lnTo>
                <a:lnTo>
                  <a:pt x="2540" y="700913"/>
                </a:lnTo>
                <a:close/>
              </a:path>
              <a:path w="838200" h="881379">
                <a:moveTo>
                  <a:pt x="838200" y="700913"/>
                </a:moveTo>
                <a:lnTo>
                  <a:pt x="834390" y="700913"/>
                </a:lnTo>
                <a:lnTo>
                  <a:pt x="834390" y="703453"/>
                </a:lnTo>
                <a:lnTo>
                  <a:pt x="838200" y="703453"/>
                </a:lnTo>
                <a:lnTo>
                  <a:pt x="838200" y="700913"/>
                </a:lnTo>
                <a:close/>
              </a:path>
              <a:path w="838200" h="881379">
                <a:moveTo>
                  <a:pt x="2540" y="698373"/>
                </a:moveTo>
                <a:lnTo>
                  <a:pt x="0" y="698373"/>
                </a:lnTo>
                <a:lnTo>
                  <a:pt x="0" y="699643"/>
                </a:lnTo>
                <a:lnTo>
                  <a:pt x="2540" y="699643"/>
                </a:lnTo>
                <a:lnTo>
                  <a:pt x="2540" y="698373"/>
                </a:lnTo>
                <a:close/>
              </a:path>
              <a:path w="838200" h="881379">
                <a:moveTo>
                  <a:pt x="838200" y="698373"/>
                </a:moveTo>
                <a:lnTo>
                  <a:pt x="834390" y="698373"/>
                </a:lnTo>
                <a:lnTo>
                  <a:pt x="834390" y="699643"/>
                </a:lnTo>
                <a:lnTo>
                  <a:pt x="838200" y="699643"/>
                </a:lnTo>
                <a:lnTo>
                  <a:pt x="838200" y="698373"/>
                </a:lnTo>
                <a:close/>
              </a:path>
              <a:path w="838200" h="881379">
                <a:moveTo>
                  <a:pt x="2540" y="694563"/>
                </a:moveTo>
                <a:lnTo>
                  <a:pt x="0" y="694563"/>
                </a:lnTo>
                <a:lnTo>
                  <a:pt x="0" y="697103"/>
                </a:lnTo>
                <a:lnTo>
                  <a:pt x="2540" y="697103"/>
                </a:lnTo>
                <a:lnTo>
                  <a:pt x="2540" y="694563"/>
                </a:lnTo>
                <a:close/>
              </a:path>
              <a:path w="838200" h="881379">
                <a:moveTo>
                  <a:pt x="838200" y="694563"/>
                </a:moveTo>
                <a:lnTo>
                  <a:pt x="834390" y="694563"/>
                </a:lnTo>
                <a:lnTo>
                  <a:pt x="834390" y="697103"/>
                </a:lnTo>
                <a:lnTo>
                  <a:pt x="838200" y="697103"/>
                </a:lnTo>
                <a:lnTo>
                  <a:pt x="838200" y="694563"/>
                </a:lnTo>
                <a:close/>
              </a:path>
              <a:path w="838200" h="881379">
                <a:moveTo>
                  <a:pt x="2540" y="692023"/>
                </a:moveTo>
                <a:lnTo>
                  <a:pt x="0" y="692023"/>
                </a:lnTo>
                <a:lnTo>
                  <a:pt x="0" y="693293"/>
                </a:lnTo>
                <a:lnTo>
                  <a:pt x="2540" y="693293"/>
                </a:lnTo>
                <a:lnTo>
                  <a:pt x="2540" y="692023"/>
                </a:lnTo>
                <a:close/>
              </a:path>
              <a:path w="838200" h="881379">
                <a:moveTo>
                  <a:pt x="838200" y="692023"/>
                </a:moveTo>
                <a:lnTo>
                  <a:pt x="834390" y="692023"/>
                </a:lnTo>
                <a:lnTo>
                  <a:pt x="834390" y="693293"/>
                </a:lnTo>
                <a:lnTo>
                  <a:pt x="838200" y="693293"/>
                </a:lnTo>
                <a:lnTo>
                  <a:pt x="838200" y="692023"/>
                </a:lnTo>
                <a:close/>
              </a:path>
              <a:path w="838200" h="881379">
                <a:moveTo>
                  <a:pt x="2540" y="688213"/>
                </a:moveTo>
                <a:lnTo>
                  <a:pt x="0" y="688213"/>
                </a:lnTo>
                <a:lnTo>
                  <a:pt x="0" y="690753"/>
                </a:lnTo>
                <a:lnTo>
                  <a:pt x="2540" y="690753"/>
                </a:lnTo>
                <a:lnTo>
                  <a:pt x="2540" y="688213"/>
                </a:lnTo>
                <a:close/>
              </a:path>
              <a:path w="838200" h="881379">
                <a:moveTo>
                  <a:pt x="838200" y="688213"/>
                </a:moveTo>
                <a:lnTo>
                  <a:pt x="834390" y="688213"/>
                </a:lnTo>
                <a:lnTo>
                  <a:pt x="834390" y="690753"/>
                </a:lnTo>
                <a:lnTo>
                  <a:pt x="838200" y="690753"/>
                </a:lnTo>
                <a:lnTo>
                  <a:pt x="838200" y="688213"/>
                </a:lnTo>
                <a:close/>
              </a:path>
              <a:path w="838200" h="881379">
                <a:moveTo>
                  <a:pt x="2540" y="685673"/>
                </a:moveTo>
                <a:lnTo>
                  <a:pt x="0" y="685673"/>
                </a:lnTo>
                <a:lnTo>
                  <a:pt x="0" y="686943"/>
                </a:lnTo>
                <a:lnTo>
                  <a:pt x="2540" y="686943"/>
                </a:lnTo>
                <a:lnTo>
                  <a:pt x="2540" y="685673"/>
                </a:lnTo>
                <a:close/>
              </a:path>
              <a:path w="838200" h="881379">
                <a:moveTo>
                  <a:pt x="838200" y="685673"/>
                </a:moveTo>
                <a:lnTo>
                  <a:pt x="834390" y="685673"/>
                </a:lnTo>
                <a:lnTo>
                  <a:pt x="834390" y="686943"/>
                </a:lnTo>
                <a:lnTo>
                  <a:pt x="838200" y="686943"/>
                </a:lnTo>
                <a:lnTo>
                  <a:pt x="838200" y="685673"/>
                </a:lnTo>
                <a:close/>
              </a:path>
              <a:path w="838200" h="881379">
                <a:moveTo>
                  <a:pt x="2540" y="681863"/>
                </a:moveTo>
                <a:lnTo>
                  <a:pt x="0" y="681863"/>
                </a:lnTo>
                <a:lnTo>
                  <a:pt x="0" y="684403"/>
                </a:lnTo>
                <a:lnTo>
                  <a:pt x="2540" y="684403"/>
                </a:lnTo>
                <a:lnTo>
                  <a:pt x="2540" y="681863"/>
                </a:lnTo>
                <a:close/>
              </a:path>
              <a:path w="838200" h="881379">
                <a:moveTo>
                  <a:pt x="838200" y="681863"/>
                </a:moveTo>
                <a:lnTo>
                  <a:pt x="834390" y="681863"/>
                </a:lnTo>
                <a:lnTo>
                  <a:pt x="834390" y="684403"/>
                </a:lnTo>
                <a:lnTo>
                  <a:pt x="838200" y="684403"/>
                </a:lnTo>
                <a:lnTo>
                  <a:pt x="838200" y="681863"/>
                </a:lnTo>
                <a:close/>
              </a:path>
              <a:path w="838200" h="881379">
                <a:moveTo>
                  <a:pt x="2540" y="679323"/>
                </a:moveTo>
                <a:lnTo>
                  <a:pt x="0" y="679323"/>
                </a:lnTo>
                <a:lnTo>
                  <a:pt x="0" y="680593"/>
                </a:lnTo>
                <a:lnTo>
                  <a:pt x="2540" y="680593"/>
                </a:lnTo>
                <a:lnTo>
                  <a:pt x="2540" y="679323"/>
                </a:lnTo>
                <a:close/>
              </a:path>
              <a:path w="838200" h="881379">
                <a:moveTo>
                  <a:pt x="838200" y="679323"/>
                </a:moveTo>
                <a:lnTo>
                  <a:pt x="834390" y="679323"/>
                </a:lnTo>
                <a:lnTo>
                  <a:pt x="834390" y="680593"/>
                </a:lnTo>
                <a:lnTo>
                  <a:pt x="838200" y="680593"/>
                </a:lnTo>
                <a:lnTo>
                  <a:pt x="838200" y="679323"/>
                </a:lnTo>
                <a:close/>
              </a:path>
              <a:path w="838200" h="881379">
                <a:moveTo>
                  <a:pt x="2540" y="675513"/>
                </a:moveTo>
                <a:lnTo>
                  <a:pt x="0" y="675513"/>
                </a:lnTo>
                <a:lnTo>
                  <a:pt x="0" y="678053"/>
                </a:lnTo>
                <a:lnTo>
                  <a:pt x="2540" y="678053"/>
                </a:lnTo>
                <a:lnTo>
                  <a:pt x="2540" y="675513"/>
                </a:lnTo>
                <a:close/>
              </a:path>
              <a:path w="838200" h="881379">
                <a:moveTo>
                  <a:pt x="838200" y="675513"/>
                </a:moveTo>
                <a:lnTo>
                  <a:pt x="834390" y="675513"/>
                </a:lnTo>
                <a:lnTo>
                  <a:pt x="834390" y="678053"/>
                </a:lnTo>
                <a:lnTo>
                  <a:pt x="838200" y="678053"/>
                </a:lnTo>
                <a:lnTo>
                  <a:pt x="838200" y="675513"/>
                </a:lnTo>
                <a:close/>
              </a:path>
              <a:path w="838200" h="881379">
                <a:moveTo>
                  <a:pt x="2540" y="672973"/>
                </a:moveTo>
                <a:lnTo>
                  <a:pt x="0" y="672973"/>
                </a:lnTo>
                <a:lnTo>
                  <a:pt x="0" y="674243"/>
                </a:lnTo>
                <a:lnTo>
                  <a:pt x="2540" y="674243"/>
                </a:lnTo>
                <a:lnTo>
                  <a:pt x="2540" y="672973"/>
                </a:lnTo>
                <a:close/>
              </a:path>
              <a:path w="838200" h="881379">
                <a:moveTo>
                  <a:pt x="838200" y="672973"/>
                </a:moveTo>
                <a:lnTo>
                  <a:pt x="834390" y="672973"/>
                </a:lnTo>
                <a:lnTo>
                  <a:pt x="834390" y="674243"/>
                </a:lnTo>
                <a:lnTo>
                  <a:pt x="838200" y="674243"/>
                </a:lnTo>
                <a:lnTo>
                  <a:pt x="838200" y="672973"/>
                </a:lnTo>
                <a:close/>
              </a:path>
              <a:path w="838200" h="881379">
                <a:moveTo>
                  <a:pt x="2540" y="669163"/>
                </a:moveTo>
                <a:lnTo>
                  <a:pt x="0" y="669163"/>
                </a:lnTo>
                <a:lnTo>
                  <a:pt x="0" y="671703"/>
                </a:lnTo>
                <a:lnTo>
                  <a:pt x="2540" y="671703"/>
                </a:lnTo>
                <a:lnTo>
                  <a:pt x="2540" y="669163"/>
                </a:lnTo>
                <a:close/>
              </a:path>
              <a:path w="838200" h="881379">
                <a:moveTo>
                  <a:pt x="838200" y="667893"/>
                </a:moveTo>
                <a:lnTo>
                  <a:pt x="835660" y="667893"/>
                </a:lnTo>
                <a:lnTo>
                  <a:pt x="835660" y="669163"/>
                </a:lnTo>
                <a:lnTo>
                  <a:pt x="834390" y="669163"/>
                </a:lnTo>
                <a:lnTo>
                  <a:pt x="834390" y="671703"/>
                </a:lnTo>
                <a:lnTo>
                  <a:pt x="838200" y="671703"/>
                </a:lnTo>
                <a:lnTo>
                  <a:pt x="838200" y="667893"/>
                </a:lnTo>
                <a:close/>
              </a:path>
              <a:path w="838200" h="881379">
                <a:moveTo>
                  <a:pt x="2540" y="666623"/>
                </a:moveTo>
                <a:lnTo>
                  <a:pt x="0" y="666623"/>
                </a:lnTo>
                <a:lnTo>
                  <a:pt x="0" y="667893"/>
                </a:lnTo>
                <a:lnTo>
                  <a:pt x="2540" y="667893"/>
                </a:lnTo>
                <a:lnTo>
                  <a:pt x="2540" y="666623"/>
                </a:lnTo>
                <a:close/>
              </a:path>
              <a:path w="838200" h="881379">
                <a:moveTo>
                  <a:pt x="835660" y="666623"/>
                </a:moveTo>
                <a:lnTo>
                  <a:pt x="834390" y="666623"/>
                </a:lnTo>
                <a:lnTo>
                  <a:pt x="834390" y="667893"/>
                </a:lnTo>
                <a:lnTo>
                  <a:pt x="835660" y="667893"/>
                </a:lnTo>
                <a:lnTo>
                  <a:pt x="835660" y="666623"/>
                </a:lnTo>
                <a:close/>
              </a:path>
              <a:path w="838200" h="881379">
                <a:moveTo>
                  <a:pt x="2540" y="662813"/>
                </a:moveTo>
                <a:lnTo>
                  <a:pt x="0" y="662813"/>
                </a:lnTo>
                <a:lnTo>
                  <a:pt x="0" y="665353"/>
                </a:lnTo>
                <a:lnTo>
                  <a:pt x="2540" y="665353"/>
                </a:lnTo>
                <a:lnTo>
                  <a:pt x="2540" y="662813"/>
                </a:lnTo>
                <a:close/>
              </a:path>
              <a:path w="838200" h="881379">
                <a:moveTo>
                  <a:pt x="2540" y="660273"/>
                </a:moveTo>
                <a:lnTo>
                  <a:pt x="0" y="660273"/>
                </a:lnTo>
                <a:lnTo>
                  <a:pt x="0" y="661543"/>
                </a:lnTo>
                <a:lnTo>
                  <a:pt x="2540" y="661543"/>
                </a:lnTo>
                <a:lnTo>
                  <a:pt x="2540" y="660273"/>
                </a:lnTo>
                <a:close/>
              </a:path>
              <a:path w="838200" h="881379">
                <a:moveTo>
                  <a:pt x="2540" y="656463"/>
                </a:moveTo>
                <a:lnTo>
                  <a:pt x="0" y="656463"/>
                </a:lnTo>
                <a:lnTo>
                  <a:pt x="0" y="659003"/>
                </a:lnTo>
                <a:lnTo>
                  <a:pt x="2540" y="659003"/>
                </a:lnTo>
                <a:lnTo>
                  <a:pt x="2540" y="656463"/>
                </a:lnTo>
                <a:close/>
              </a:path>
              <a:path w="838200" h="881379">
                <a:moveTo>
                  <a:pt x="2540" y="653923"/>
                </a:moveTo>
                <a:lnTo>
                  <a:pt x="0" y="653923"/>
                </a:lnTo>
                <a:lnTo>
                  <a:pt x="0" y="655193"/>
                </a:lnTo>
                <a:lnTo>
                  <a:pt x="2540" y="655193"/>
                </a:lnTo>
                <a:lnTo>
                  <a:pt x="2540" y="653923"/>
                </a:lnTo>
                <a:close/>
              </a:path>
              <a:path w="838200" h="881379">
                <a:moveTo>
                  <a:pt x="2540" y="650113"/>
                </a:moveTo>
                <a:lnTo>
                  <a:pt x="0" y="650113"/>
                </a:lnTo>
                <a:lnTo>
                  <a:pt x="0" y="652653"/>
                </a:lnTo>
                <a:lnTo>
                  <a:pt x="2540" y="652653"/>
                </a:lnTo>
                <a:lnTo>
                  <a:pt x="2540" y="650113"/>
                </a:lnTo>
                <a:close/>
              </a:path>
              <a:path w="838200" h="881379">
                <a:moveTo>
                  <a:pt x="2540" y="647573"/>
                </a:moveTo>
                <a:lnTo>
                  <a:pt x="0" y="647573"/>
                </a:lnTo>
                <a:lnTo>
                  <a:pt x="0" y="648843"/>
                </a:lnTo>
                <a:lnTo>
                  <a:pt x="2540" y="648843"/>
                </a:lnTo>
                <a:lnTo>
                  <a:pt x="2540" y="647573"/>
                </a:lnTo>
                <a:close/>
              </a:path>
              <a:path w="838200" h="881379">
                <a:moveTo>
                  <a:pt x="2540" y="643763"/>
                </a:moveTo>
                <a:lnTo>
                  <a:pt x="0" y="643763"/>
                </a:lnTo>
                <a:lnTo>
                  <a:pt x="0" y="646303"/>
                </a:lnTo>
                <a:lnTo>
                  <a:pt x="2540" y="646303"/>
                </a:lnTo>
                <a:lnTo>
                  <a:pt x="2540" y="643763"/>
                </a:lnTo>
                <a:close/>
              </a:path>
              <a:path w="838200" h="881379">
                <a:moveTo>
                  <a:pt x="2540" y="641223"/>
                </a:moveTo>
                <a:lnTo>
                  <a:pt x="0" y="641223"/>
                </a:lnTo>
                <a:lnTo>
                  <a:pt x="0" y="642493"/>
                </a:lnTo>
                <a:lnTo>
                  <a:pt x="2540" y="642493"/>
                </a:lnTo>
                <a:lnTo>
                  <a:pt x="2540" y="641223"/>
                </a:lnTo>
                <a:close/>
              </a:path>
              <a:path w="838200" h="881379">
                <a:moveTo>
                  <a:pt x="2540" y="637413"/>
                </a:moveTo>
                <a:lnTo>
                  <a:pt x="0" y="637413"/>
                </a:lnTo>
                <a:lnTo>
                  <a:pt x="0" y="639953"/>
                </a:lnTo>
                <a:lnTo>
                  <a:pt x="2540" y="639953"/>
                </a:lnTo>
                <a:lnTo>
                  <a:pt x="2540" y="637413"/>
                </a:lnTo>
                <a:close/>
              </a:path>
              <a:path w="838200" h="881379">
                <a:moveTo>
                  <a:pt x="2540" y="634873"/>
                </a:moveTo>
                <a:lnTo>
                  <a:pt x="0" y="634873"/>
                </a:lnTo>
                <a:lnTo>
                  <a:pt x="0" y="636143"/>
                </a:lnTo>
                <a:lnTo>
                  <a:pt x="2540" y="636143"/>
                </a:lnTo>
                <a:lnTo>
                  <a:pt x="2540" y="634873"/>
                </a:lnTo>
                <a:close/>
              </a:path>
              <a:path w="838200" h="881379">
                <a:moveTo>
                  <a:pt x="2540" y="631063"/>
                </a:moveTo>
                <a:lnTo>
                  <a:pt x="0" y="631063"/>
                </a:lnTo>
                <a:lnTo>
                  <a:pt x="0" y="633603"/>
                </a:lnTo>
                <a:lnTo>
                  <a:pt x="2540" y="633603"/>
                </a:lnTo>
                <a:lnTo>
                  <a:pt x="2540" y="631063"/>
                </a:lnTo>
                <a:close/>
              </a:path>
              <a:path w="838200" h="881379">
                <a:moveTo>
                  <a:pt x="2540" y="628523"/>
                </a:moveTo>
                <a:lnTo>
                  <a:pt x="0" y="628523"/>
                </a:lnTo>
                <a:lnTo>
                  <a:pt x="0" y="629793"/>
                </a:lnTo>
                <a:lnTo>
                  <a:pt x="2540" y="629793"/>
                </a:lnTo>
                <a:lnTo>
                  <a:pt x="2540" y="628523"/>
                </a:lnTo>
                <a:close/>
              </a:path>
              <a:path w="838200" h="881379">
                <a:moveTo>
                  <a:pt x="2540" y="624713"/>
                </a:moveTo>
                <a:lnTo>
                  <a:pt x="0" y="624713"/>
                </a:lnTo>
                <a:lnTo>
                  <a:pt x="0" y="627253"/>
                </a:lnTo>
                <a:lnTo>
                  <a:pt x="2540" y="627253"/>
                </a:lnTo>
                <a:lnTo>
                  <a:pt x="2540" y="624713"/>
                </a:lnTo>
                <a:close/>
              </a:path>
              <a:path w="838200" h="881379">
                <a:moveTo>
                  <a:pt x="2540" y="622173"/>
                </a:moveTo>
                <a:lnTo>
                  <a:pt x="0" y="622173"/>
                </a:lnTo>
                <a:lnTo>
                  <a:pt x="0" y="623443"/>
                </a:lnTo>
                <a:lnTo>
                  <a:pt x="2540" y="623443"/>
                </a:lnTo>
                <a:lnTo>
                  <a:pt x="2540" y="622173"/>
                </a:lnTo>
                <a:close/>
              </a:path>
              <a:path w="838200" h="881379">
                <a:moveTo>
                  <a:pt x="2540" y="618363"/>
                </a:moveTo>
                <a:lnTo>
                  <a:pt x="0" y="618363"/>
                </a:lnTo>
                <a:lnTo>
                  <a:pt x="0" y="620903"/>
                </a:lnTo>
                <a:lnTo>
                  <a:pt x="2540" y="620903"/>
                </a:lnTo>
                <a:lnTo>
                  <a:pt x="2540" y="618363"/>
                </a:lnTo>
                <a:close/>
              </a:path>
              <a:path w="838200" h="881379">
                <a:moveTo>
                  <a:pt x="2540" y="615823"/>
                </a:moveTo>
                <a:lnTo>
                  <a:pt x="0" y="615823"/>
                </a:lnTo>
                <a:lnTo>
                  <a:pt x="0" y="617093"/>
                </a:lnTo>
                <a:lnTo>
                  <a:pt x="2540" y="617093"/>
                </a:lnTo>
                <a:lnTo>
                  <a:pt x="2540" y="615823"/>
                </a:lnTo>
                <a:close/>
              </a:path>
              <a:path w="838200" h="881379">
                <a:moveTo>
                  <a:pt x="2540" y="612013"/>
                </a:moveTo>
                <a:lnTo>
                  <a:pt x="0" y="612013"/>
                </a:lnTo>
                <a:lnTo>
                  <a:pt x="0" y="614553"/>
                </a:lnTo>
                <a:lnTo>
                  <a:pt x="2540" y="614553"/>
                </a:lnTo>
                <a:lnTo>
                  <a:pt x="2540" y="612013"/>
                </a:lnTo>
                <a:close/>
              </a:path>
              <a:path w="838200" h="881379">
                <a:moveTo>
                  <a:pt x="2540" y="609473"/>
                </a:moveTo>
                <a:lnTo>
                  <a:pt x="0" y="609473"/>
                </a:lnTo>
                <a:lnTo>
                  <a:pt x="0" y="610743"/>
                </a:lnTo>
                <a:lnTo>
                  <a:pt x="2540" y="610743"/>
                </a:lnTo>
                <a:lnTo>
                  <a:pt x="2540" y="609473"/>
                </a:lnTo>
                <a:close/>
              </a:path>
              <a:path w="838200" h="881379">
                <a:moveTo>
                  <a:pt x="2540" y="605663"/>
                </a:moveTo>
                <a:lnTo>
                  <a:pt x="0" y="605663"/>
                </a:lnTo>
                <a:lnTo>
                  <a:pt x="0" y="608203"/>
                </a:lnTo>
                <a:lnTo>
                  <a:pt x="2540" y="608203"/>
                </a:lnTo>
                <a:lnTo>
                  <a:pt x="2540" y="605663"/>
                </a:lnTo>
                <a:close/>
              </a:path>
              <a:path w="838200" h="881379">
                <a:moveTo>
                  <a:pt x="2540" y="603123"/>
                </a:moveTo>
                <a:lnTo>
                  <a:pt x="0" y="603123"/>
                </a:lnTo>
                <a:lnTo>
                  <a:pt x="0" y="604393"/>
                </a:lnTo>
                <a:lnTo>
                  <a:pt x="2540" y="604393"/>
                </a:lnTo>
                <a:lnTo>
                  <a:pt x="2540" y="603123"/>
                </a:lnTo>
                <a:close/>
              </a:path>
              <a:path w="838200" h="881379">
                <a:moveTo>
                  <a:pt x="2540" y="599313"/>
                </a:moveTo>
                <a:lnTo>
                  <a:pt x="0" y="599313"/>
                </a:lnTo>
                <a:lnTo>
                  <a:pt x="0" y="601853"/>
                </a:lnTo>
                <a:lnTo>
                  <a:pt x="2540" y="601853"/>
                </a:lnTo>
                <a:lnTo>
                  <a:pt x="2540" y="599313"/>
                </a:lnTo>
                <a:close/>
              </a:path>
              <a:path w="838200" h="881379">
                <a:moveTo>
                  <a:pt x="2540" y="596773"/>
                </a:moveTo>
                <a:lnTo>
                  <a:pt x="0" y="596773"/>
                </a:lnTo>
                <a:lnTo>
                  <a:pt x="0" y="598043"/>
                </a:lnTo>
                <a:lnTo>
                  <a:pt x="2540" y="598043"/>
                </a:lnTo>
                <a:lnTo>
                  <a:pt x="2540" y="596773"/>
                </a:lnTo>
                <a:close/>
              </a:path>
              <a:path w="838200" h="881379">
                <a:moveTo>
                  <a:pt x="2540" y="592963"/>
                </a:moveTo>
                <a:lnTo>
                  <a:pt x="0" y="592963"/>
                </a:lnTo>
                <a:lnTo>
                  <a:pt x="0" y="595503"/>
                </a:lnTo>
                <a:lnTo>
                  <a:pt x="2540" y="595503"/>
                </a:lnTo>
                <a:lnTo>
                  <a:pt x="2540" y="592963"/>
                </a:lnTo>
                <a:close/>
              </a:path>
              <a:path w="838200" h="881379">
                <a:moveTo>
                  <a:pt x="2540" y="590423"/>
                </a:moveTo>
                <a:lnTo>
                  <a:pt x="0" y="590423"/>
                </a:lnTo>
                <a:lnTo>
                  <a:pt x="0" y="591693"/>
                </a:lnTo>
                <a:lnTo>
                  <a:pt x="2540" y="591693"/>
                </a:lnTo>
                <a:lnTo>
                  <a:pt x="2540" y="590423"/>
                </a:lnTo>
                <a:close/>
              </a:path>
              <a:path w="838200" h="881379">
                <a:moveTo>
                  <a:pt x="2540" y="586613"/>
                </a:moveTo>
                <a:lnTo>
                  <a:pt x="0" y="586613"/>
                </a:lnTo>
                <a:lnTo>
                  <a:pt x="0" y="589153"/>
                </a:lnTo>
                <a:lnTo>
                  <a:pt x="2540" y="589153"/>
                </a:lnTo>
                <a:lnTo>
                  <a:pt x="2540" y="586613"/>
                </a:lnTo>
                <a:close/>
              </a:path>
              <a:path w="838200" h="881379">
                <a:moveTo>
                  <a:pt x="2540" y="584073"/>
                </a:moveTo>
                <a:lnTo>
                  <a:pt x="0" y="584073"/>
                </a:lnTo>
                <a:lnTo>
                  <a:pt x="0" y="585343"/>
                </a:lnTo>
                <a:lnTo>
                  <a:pt x="2540" y="585343"/>
                </a:lnTo>
                <a:lnTo>
                  <a:pt x="2540" y="584073"/>
                </a:lnTo>
                <a:close/>
              </a:path>
              <a:path w="838200" h="881379">
                <a:moveTo>
                  <a:pt x="2540" y="580263"/>
                </a:moveTo>
                <a:lnTo>
                  <a:pt x="0" y="580263"/>
                </a:lnTo>
                <a:lnTo>
                  <a:pt x="0" y="582803"/>
                </a:lnTo>
                <a:lnTo>
                  <a:pt x="2540" y="582803"/>
                </a:lnTo>
                <a:lnTo>
                  <a:pt x="2540" y="580263"/>
                </a:lnTo>
                <a:close/>
              </a:path>
              <a:path w="838200" h="881379">
                <a:moveTo>
                  <a:pt x="2540" y="577723"/>
                </a:moveTo>
                <a:lnTo>
                  <a:pt x="0" y="577723"/>
                </a:lnTo>
                <a:lnTo>
                  <a:pt x="0" y="578993"/>
                </a:lnTo>
                <a:lnTo>
                  <a:pt x="2540" y="578993"/>
                </a:lnTo>
                <a:lnTo>
                  <a:pt x="2540" y="577723"/>
                </a:lnTo>
                <a:close/>
              </a:path>
              <a:path w="838200" h="881379">
                <a:moveTo>
                  <a:pt x="2540" y="573913"/>
                </a:moveTo>
                <a:lnTo>
                  <a:pt x="0" y="573913"/>
                </a:lnTo>
                <a:lnTo>
                  <a:pt x="0" y="576453"/>
                </a:lnTo>
                <a:lnTo>
                  <a:pt x="2540" y="576453"/>
                </a:lnTo>
                <a:lnTo>
                  <a:pt x="2540" y="573913"/>
                </a:lnTo>
                <a:close/>
              </a:path>
              <a:path w="838200" h="881379">
                <a:moveTo>
                  <a:pt x="2540" y="571373"/>
                </a:moveTo>
                <a:lnTo>
                  <a:pt x="0" y="571373"/>
                </a:lnTo>
                <a:lnTo>
                  <a:pt x="0" y="572643"/>
                </a:lnTo>
                <a:lnTo>
                  <a:pt x="2540" y="572643"/>
                </a:lnTo>
                <a:lnTo>
                  <a:pt x="2540" y="571373"/>
                </a:lnTo>
                <a:close/>
              </a:path>
              <a:path w="838200" h="881379">
                <a:moveTo>
                  <a:pt x="2540" y="567563"/>
                </a:moveTo>
                <a:lnTo>
                  <a:pt x="0" y="567563"/>
                </a:lnTo>
                <a:lnTo>
                  <a:pt x="0" y="570103"/>
                </a:lnTo>
                <a:lnTo>
                  <a:pt x="2540" y="570103"/>
                </a:lnTo>
                <a:lnTo>
                  <a:pt x="2540" y="567563"/>
                </a:lnTo>
                <a:close/>
              </a:path>
              <a:path w="838200" h="881379">
                <a:moveTo>
                  <a:pt x="2540" y="565023"/>
                </a:moveTo>
                <a:lnTo>
                  <a:pt x="0" y="565023"/>
                </a:lnTo>
                <a:lnTo>
                  <a:pt x="0" y="566293"/>
                </a:lnTo>
                <a:lnTo>
                  <a:pt x="2540" y="566293"/>
                </a:lnTo>
                <a:lnTo>
                  <a:pt x="2540" y="565023"/>
                </a:lnTo>
                <a:close/>
              </a:path>
              <a:path w="838200" h="881379">
                <a:moveTo>
                  <a:pt x="2540" y="561213"/>
                </a:moveTo>
                <a:lnTo>
                  <a:pt x="0" y="561213"/>
                </a:lnTo>
                <a:lnTo>
                  <a:pt x="0" y="563753"/>
                </a:lnTo>
                <a:lnTo>
                  <a:pt x="2540" y="563753"/>
                </a:lnTo>
                <a:lnTo>
                  <a:pt x="2540" y="561213"/>
                </a:lnTo>
                <a:close/>
              </a:path>
              <a:path w="838200" h="881379">
                <a:moveTo>
                  <a:pt x="2540" y="558673"/>
                </a:moveTo>
                <a:lnTo>
                  <a:pt x="0" y="558673"/>
                </a:lnTo>
                <a:lnTo>
                  <a:pt x="0" y="559943"/>
                </a:lnTo>
                <a:lnTo>
                  <a:pt x="2540" y="559943"/>
                </a:lnTo>
                <a:lnTo>
                  <a:pt x="2540" y="558673"/>
                </a:lnTo>
                <a:close/>
              </a:path>
              <a:path w="838200" h="881379">
                <a:moveTo>
                  <a:pt x="2540" y="554863"/>
                </a:moveTo>
                <a:lnTo>
                  <a:pt x="0" y="554863"/>
                </a:lnTo>
                <a:lnTo>
                  <a:pt x="0" y="557403"/>
                </a:lnTo>
                <a:lnTo>
                  <a:pt x="2540" y="557403"/>
                </a:lnTo>
                <a:lnTo>
                  <a:pt x="2540" y="554863"/>
                </a:lnTo>
                <a:close/>
              </a:path>
              <a:path w="838200" h="881379">
                <a:moveTo>
                  <a:pt x="2540" y="552323"/>
                </a:moveTo>
                <a:lnTo>
                  <a:pt x="0" y="552323"/>
                </a:lnTo>
                <a:lnTo>
                  <a:pt x="0" y="553593"/>
                </a:lnTo>
                <a:lnTo>
                  <a:pt x="2540" y="553593"/>
                </a:lnTo>
                <a:lnTo>
                  <a:pt x="2540" y="552323"/>
                </a:lnTo>
                <a:close/>
              </a:path>
              <a:path w="838200" h="881379">
                <a:moveTo>
                  <a:pt x="2540" y="548513"/>
                </a:moveTo>
                <a:lnTo>
                  <a:pt x="0" y="548513"/>
                </a:lnTo>
                <a:lnTo>
                  <a:pt x="0" y="551053"/>
                </a:lnTo>
                <a:lnTo>
                  <a:pt x="2540" y="551053"/>
                </a:lnTo>
                <a:lnTo>
                  <a:pt x="2540" y="548513"/>
                </a:lnTo>
                <a:close/>
              </a:path>
              <a:path w="838200" h="881379">
                <a:moveTo>
                  <a:pt x="2540" y="545973"/>
                </a:moveTo>
                <a:lnTo>
                  <a:pt x="0" y="545973"/>
                </a:lnTo>
                <a:lnTo>
                  <a:pt x="0" y="547243"/>
                </a:lnTo>
                <a:lnTo>
                  <a:pt x="2540" y="547243"/>
                </a:lnTo>
                <a:lnTo>
                  <a:pt x="2540" y="545973"/>
                </a:lnTo>
                <a:close/>
              </a:path>
              <a:path w="838200" h="881379">
                <a:moveTo>
                  <a:pt x="2540" y="542163"/>
                </a:moveTo>
                <a:lnTo>
                  <a:pt x="0" y="542163"/>
                </a:lnTo>
                <a:lnTo>
                  <a:pt x="0" y="544703"/>
                </a:lnTo>
                <a:lnTo>
                  <a:pt x="2540" y="544703"/>
                </a:lnTo>
                <a:lnTo>
                  <a:pt x="2540" y="542163"/>
                </a:lnTo>
                <a:close/>
              </a:path>
              <a:path w="838200" h="881379">
                <a:moveTo>
                  <a:pt x="2540" y="539623"/>
                </a:moveTo>
                <a:lnTo>
                  <a:pt x="0" y="539623"/>
                </a:lnTo>
                <a:lnTo>
                  <a:pt x="0" y="540893"/>
                </a:lnTo>
                <a:lnTo>
                  <a:pt x="2540" y="540893"/>
                </a:lnTo>
                <a:lnTo>
                  <a:pt x="2540" y="539623"/>
                </a:lnTo>
                <a:close/>
              </a:path>
              <a:path w="838200" h="881379">
                <a:moveTo>
                  <a:pt x="2540" y="535813"/>
                </a:moveTo>
                <a:lnTo>
                  <a:pt x="0" y="535813"/>
                </a:lnTo>
                <a:lnTo>
                  <a:pt x="0" y="538353"/>
                </a:lnTo>
                <a:lnTo>
                  <a:pt x="2540" y="538353"/>
                </a:lnTo>
                <a:lnTo>
                  <a:pt x="2540" y="535813"/>
                </a:lnTo>
                <a:close/>
              </a:path>
              <a:path w="838200" h="881379">
                <a:moveTo>
                  <a:pt x="2540" y="533273"/>
                </a:moveTo>
                <a:lnTo>
                  <a:pt x="0" y="533273"/>
                </a:lnTo>
                <a:lnTo>
                  <a:pt x="0" y="534543"/>
                </a:lnTo>
                <a:lnTo>
                  <a:pt x="2540" y="534543"/>
                </a:lnTo>
                <a:lnTo>
                  <a:pt x="2540" y="533273"/>
                </a:lnTo>
                <a:close/>
              </a:path>
              <a:path w="838200" h="881379">
                <a:moveTo>
                  <a:pt x="2540" y="529463"/>
                </a:moveTo>
                <a:lnTo>
                  <a:pt x="0" y="529463"/>
                </a:lnTo>
                <a:lnTo>
                  <a:pt x="0" y="532003"/>
                </a:lnTo>
                <a:lnTo>
                  <a:pt x="2540" y="532003"/>
                </a:lnTo>
                <a:lnTo>
                  <a:pt x="2540" y="529463"/>
                </a:lnTo>
                <a:close/>
              </a:path>
              <a:path w="838200" h="881379">
                <a:moveTo>
                  <a:pt x="2540" y="526923"/>
                </a:moveTo>
                <a:lnTo>
                  <a:pt x="0" y="526923"/>
                </a:lnTo>
                <a:lnTo>
                  <a:pt x="0" y="528193"/>
                </a:lnTo>
                <a:lnTo>
                  <a:pt x="2540" y="528193"/>
                </a:lnTo>
                <a:lnTo>
                  <a:pt x="2540" y="526923"/>
                </a:lnTo>
                <a:close/>
              </a:path>
              <a:path w="838200" h="881379">
                <a:moveTo>
                  <a:pt x="2540" y="523113"/>
                </a:moveTo>
                <a:lnTo>
                  <a:pt x="0" y="523113"/>
                </a:lnTo>
                <a:lnTo>
                  <a:pt x="0" y="525653"/>
                </a:lnTo>
                <a:lnTo>
                  <a:pt x="2540" y="525653"/>
                </a:lnTo>
                <a:lnTo>
                  <a:pt x="2540" y="523113"/>
                </a:lnTo>
                <a:close/>
              </a:path>
              <a:path w="838200" h="881379">
                <a:moveTo>
                  <a:pt x="2540" y="520573"/>
                </a:moveTo>
                <a:lnTo>
                  <a:pt x="0" y="520573"/>
                </a:lnTo>
                <a:lnTo>
                  <a:pt x="0" y="521843"/>
                </a:lnTo>
                <a:lnTo>
                  <a:pt x="2540" y="521843"/>
                </a:lnTo>
                <a:lnTo>
                  <a:pt x="2540" y="520573"/>
                </a:lnTo>
                <a:close/>
              </a:path>
              <a:path w="838200" h="881379">
                <a:moveTo>
                  <a:pt x="2540" y="516763"/>
                </a:moveTo>
                <a:lnTo>
                  <a:pt x="0" y="516763"/>
                </a:lnTo>
                <a:lnTo>
                  <a:pt x="0" y="519303"/>
                </a:lnTo>
                <a:lnTo>
                  <a:pt x="2540" y="519303"/>
                </a:lnTo>
                <a:lnTo>
                  <a:pt x="2540" y="516763"/>
                </a:lnTo>
                <a:close/>
              </a:path>
              <a:path w="838200" h="881379">
                <a:moveTo>
                  <a:pt x="2540" y="514223"/>
                </a:moveTo>
                <a:lnTo>
                  <a:pt x="0" y="514223"/>
                </a:lnTo>
                <a:lnTo>
                  <a:pt x="0" y="515493"/>
                </a:lnTo>
                <a:lnTo>
                  <a:pt x="2540" y="515493"/>
                </a:lnTo>
                <a:lnTo>
                  <a:pt x="2540" y="514223"/>
                </a:lnTo>
                <a:close/>
              </a:path>
              <a:path w="838200" h="881379">
                <a:moveTo>
                  <a:pt x="2540" y="510413"/>
                </a:moveTo>
                <a:lnTo>
                  <a:pt x="0" y="510413"/>
                </a:lnTo>
                <a:lnTo>
                  <a:pt x="0" y="512953"/>
                </a:lnTo>
                <a:lnTo>
                  <a:pt x="2540" y="512953"/>
                </a:lnTo>
                <a:lnTo>
                  <a:pt x="2540" y="510413"/>
                </a:lnTo>
                <a:close/>
              </a:path>
              <a:path w="838200" h="881379">
                <a:moveTo>
                  <a:pt x="2540" y="507873"/>
                </a:moveTo>
                <a:lnTo>
                  <a:pt x="0" y="507873"/>
                </a:lnTo>
                <a:lnTo>
                  <a:pt x="0" y="509143"/>
                </a:lnTo>
                <a:lnTo>
                  <a:pt x="2540" y="509143"/>
                </a:lnTo>
                <a:lnTo>
                  <a:pt x="2540" y="507873"/>
                </a:lnTo>
                <a:close/>
              </a:path>
              <a:path w="838200" h="881379">
                <a:moveTo>
                  <a:pt x="2540" y="504063"/>
                </a:moveTo>
                <a:lnTo>
                  <a:pt x="0" y="504063"/>
                </a:lnTo>
                <a:lnTo>
                  <a:pt x="0" y="506603"/>
                </a:lnTo>
                <a:lnTo>
                  <a:pt x="2540" y="506603"/>
                </a:lnTo>
                <a:lnTo>
                  <a:pt x="2540" y="504063"/>
                </a:lnTo>
                <a:close/>
              </a:path>
              <a:path w="838200" h="881379">
                <a:moveTo>
                  <a:pt x="2540" y="501523"/>
                </a:moveTo>
                <a:lnTo>
                  <a:pt x="0" y="501523"/>
                </a:lnTo>
                <a:lnTo>
                  <a:pt x="0" y="502793"/>
                </a:lnTo>
                <a:lnTo>
                  <a:pt x="2540" y="502793"/>
                </a:lnTo>
                <a:lnTo>
                  <a:pt x="2540" y="501523"/>
                </a:lnTo>
                <a:close/>
              </a:path>
              <a:path w="838200" h="881379">
                <a:moveTo>
                  <a:pt x="2540" y="497713"/>
                </a:moveTo>
                <a:lnTo>
                  <a:pt x="0" y="497713"/>
                </a:lnTo>
                <a:lnTo>
                  <a:pt x="0" y="500253"/>
                </a:lnTo>
                <a:lnTo>
                  <a:pt x="2540" y="500253"/>
                </a:lnTo>
                <a:lnTo>
                  <a:pt x="2540" y="497713"/>
                </a:lnTo>
                <a:close/>
              </a:path>
              <a:path w="838200" h="881379">
                <a:moveTo>
                  <a:pt x="2540" y="495173"/>
                </a:moveTo>
                <a:lnTo>
                  <a:pt x="0" y="495173"/>
                </a:lnTo>
                <a:lnTo>
                  <a:pt x="0" y="496443"/>
                </a:lnTo>
                <a:lnTo>
                  <a:pt x="2540" y="496443"/>
                </a:lnTo>
                <a:lnTo>
                  <a:pt x="2540" y="495173"/>
                </a:lnTo>
                <a:close/>
              </a:path>
              <a:path w="838200" h="881379">
                <a:moveTo>
                  <a:pt x="2540" y="491363"/>
                </a:moveTo>
                <a:lnTo>
                  <a:pt x="0" y="491363"/>
                </a:lnTo>
                <a:lnTo>
                  <a:pt x="0" y="493903"/>
                </a:lnTo>
                <a:lnTo>
                  <a:pt x="2540" y="493903"/>
                </a:lnTo>
                <a:lnTo>
                  <a:pt x="2540" y="491363"/>
                </a:lnTo>
                <a:close/>
              </a:path>
              <a:path w="838200" h="881379">
                <a:moveTo>
                  <a:pt x="2540" y="488823"/>
                </a:moveTo>
                <a:lnTo>
                  <a:pt x="0" y="488823"/>
                </a:lnTo>
                <a:lnTo>
                  <a:pt x="0" y="490093"/>
                </a:lnTo>
                <a:lnTo>
                  <a:pt x="2540" y="490093"/>
                </a:lnTo>
                <a:lnTo>
                  <a:pt x="2540" y="488823"/>
                </a:lnTo>
                <a:close/>
              </a:path>
              <a:path w="838200" h="881379">
                <a:moveTo>
                  <a:pt x="2540" y="485013"/>
                </a:moveTo>
                <a:lnTo>
                  <a:pt x="0" y="485013"/>
                </a:lnTo>
                <a:lnTo>
                  <a:pt x="0" y="487553"/>
                </a:lnTo>
                <a:lnTo>
                  <a:pt x="2540" y="487553"/>
                </a:lnTo>
                <a:lnTo>
                  <a:pt x="2540" y="485013"/>
                </a:lnTo>
                <a:close/>
              </a:path>
              <a:path w="838200" h="881379">
                <a:moveTo>
                  <a:pt x="2540" y="482473"/>
                </a:moveTo>
                <a:lnTo>
                  <a:pt x="0" y="482473"/>
                </a:lnTo>
                <a:lnTo>
                  <a:pt x="0" y="483743"/>
                </a:lnTo>
                <a:lnTo>
                  <a:pt x="2540" y="483743"/>
                </a:lnTo>
                <a:lnTo>
                  <a:pt x="2540" y="482473"/>
                </a:lnTo>
                <a:close/>
              </a:path>
              <a:path w="838200" h="881379">
                <a:moveTo>
                  <a:pt x="2540" y="450723"/>
                </a:moveTo>
                <a:lnTo>
                  <a:pt x="0" y="450723"/>
                </a:lnTo>
                <a:lnTo>
                  <a:pt x="0" y="481203"/>
                </a:lnTo>
                <a:lnTo>
                  <a:pt x="2540" y="481203"/>
                </a:lnTo>
                <a:lnTo>
                  <a:pt x="2540" y="450723"/>
                </a:lnTo>
                <a:close/>
              </a:path>
              <a:path w="838200" h="881379">
                <a:moveTo>
                  <a:pt x="2540" y="444373"/>
                </a:moveTo>
                <a:lnTo>
                  <a:pt x="0" y="444373"/>
                </a:lnTo>
                <a:lnTo>
                  <a:pt x="0" y="449453"/>
                </a:lnTo>
                <a:lnTo>
                  <a:pt x="2540" y="449453"/>
                </a:lnTo>
                <a:lnTo>
                  <a:pt x="2540" y="444373"/>
                </a:lnTo>
                <a:close/>
              </a:path>
              <a:path w="838200" h="881379">
                <a:moveTo>
                  <a:pt x="2540" y="441833"/>
                </a:moveTo>
                <a:lnTo>
                  <a:pt x="0" y="441833"/>
                </a:lnTo>
                <a:lnTo>
                  <a:pt x="0" y="443103"/>
                </a:lnTo>
                <a:lnTo>
                  <a:pt x="2540" y="443103"/>
                </a:lnTo>
                <a:lnTo>
                  <a:pt x="2540" y="441833"/>
                </a:lnTo>
                <a:close/>
              </a:path>
            </a:pathLst>
          </a:custGeom>
          <a:solidFill>
            <a:srgbClr val="DE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3" name="bk object 5493"/>
          <p:cNvSpPr/>
          <p:nvPr/>
        </p:nvSpPr>
        <p:spPr>
          <a:xfrm>
            <a:off x="6711950" y="2521076"/>
            <a:ext cx="831850" cy="873760"/>
          </a:xfrm>
          <a:custGeom>
            <a:avLst/>
            <a:gdLst/>
            <a:ahLst/>
            <a:cxnLst/>
            <a:rect l="l" t="t" r="r" b="b"/>
            <a:pathLst>
              <a:path w="831850" h="873760">
                <a:moveTo>
                  <a:pt x="742950" y="1142"/>
                </a:moveTo>
                <a:lnTo>
                  <a:pt x="741679" y="1142"/>
                </a:lnTo>
                <a:lnTo>
                  <a:pt x="741679" y="2539"/>
                </a:lnTo>
                <a:lnTo>
                  <a:pt x="628650" y="2539"/>
                </a:lnTo>
                <a:lnTo>
                  <a:pt x="628650" y="3682"/>
                </a:lnTo>
                <a:lnTo>
                  <a:pt x="629920" y="3682"/>
                </a:lnTo>
                <a:lnTo>
                  <a:pt x="629920" y="3810"/>
                </a:lnTo>
                <a:lnTo>
                  <a:pt x="742950" y="3810"/>
                </a:lnTo>
                <a:lnTo>
                  <a:pt x="742950" y="1142"/>
                </a:lnTo>
                <a:close/>
              </a:path>
              <a:path w="831850" h="873760">
                <a:moveTo>
                  <a:pt x="741679" y="0"/>
                </a:moveTo>
                <a:lnTo>
                  <a:pt x="627379" y="0"/>
                </a:lnTo>
                <a:lnTo>
                  <a:pt x="627379" y="1142"/>
                </a:lnTo>
                <a:lnTo>
                  <a:pt x="741679" y="1142"/>
                </a:lnTo>
                <a:lnTo>
                  <a:pt x="741679" y="0"/>
                </a:lnTo>
                <a:close/>
              </a:path>
              <a:path w="831850" h="873760">
                <a:moveTo>
                  <a:pt x="5079" y="434213"/>
                </a:moveTo>
                <a:lnTo>
                  <a:pt x="0" y="434213"/>
                </a:lnTo>
                <a:lnTo>
                  <a:pt x="0" y="435482"/>
                </a:lnTo>
                <a:lnTo>
                  <a:pt x="5079" y="435482"/>
                </a:lnTo>
                <a:lnTo>
                  <a:pt x="5079" y="434213"/>
                </a:lnTo>
                <a:close/>
              </a:path>
              <a:path w="831850" h="873760">
                <a:moveTo>
                  <a:pt x="5079" y="430402"/>
                </a:moveTo>
                <a:lnTo>
                  <a:pt x="0" y="430402"/>
                </a:lnTo>
                <a:lnTo>
                  <a:pt x="0" y="432942"/>
                </a:lnTo>
                <a:lnTo>
                  <a:pt x="5079" y="432942"/>
                </a:lnTo>
                <a:lnTo>
                  <a:pt x="5079" y="430402"/>
                </a:lnTo>
                <a:close/>
              </a:path>
              <a:path w="831850" h="873760">
                <a:moveTo>
                  <a:pt x="5079" y="427863"/>
                </a:moveTo>
                <a:lnTo>
                  <a:pt x="0" y="427863"/>
                </a:lnTo>
                <a:lnTo>
                  <a:pt x="0" y="429132"/>
                </a:lnTo>
                <a:lnTo>
                  <a:pt x="5079" y="429132"/>
                </a:lnTo>
                <a:lnTo>
                  <a:pt x="5079" y="427863"/>
                </a:lnTo>
                <a:close/>
              </a:path>
              <a:path w="831850" h="873760">
                <a:moveTo>
                  <a:pt x="5079" y="424052"/>
                </a:moveTo>
                <a:lnTo>
                  <a:pt x="0" y="424052"/>
                </a:lnTo>
                <a:lnTo>
                  <a:pt x="0" y="426592"/>
                </a:lnTo>
                <a:lnTo>
                  <a:pt x="5079" y="426592"/>
                </a:lnTo>
                <a:lnTo>
                  <a:pt x="5079" y="424052"/>
                </a:lnTo>
                <a:close/>
              </a:path>
              <a:path w="831850" h="873760">
                <a:moveTo>
                  <a:pt x="5079" y="421513"/>
                </a:moveTo>
                <a:lnTo>
                  <a:pt x="0" y="421513"/>
                </a:lnTo>
                <a:lnTo>
                  <a:pt x="0" y="422782"/>
                </a:lnTo>
                <a:lnTo>
                  <a:pt x="5079" y="422782"/>
                </a:lnTo>
                <a:lnTo>
                  <a:pt x="5079" y="421513"/>
                </a:lnTo>
                <a:close/>
              </a:path>
              <a:path w="831850" h="873760">
                <a:moveTo>
                  <a:pt x="5079" y="417702"/>
                </a:moveTo>
                <a:lnTo>
                  <a:pt x="0" y="417702"/>
                </a:lnTo>
                <a:lnTo>
                  <a:pt x="0" y="420242"/>
                </a:lnTo>
                <a:lnTo>
                  <a:pt x="5079" y="420242"/>
                </a:lnTo>
                <a:lnTo>
                  <a:pt x="5079" y="417702"/>
                </a:lnTo>
                <a:close/>
              </a:path>
              <a:path w="831850" h="873760">
                <a:moveTo>
                  <a:pt x="5079" y="415163"/>
                </a:moveTo>
                <a:lnTo>
                  <a:pt x="0" y="415163"/>
                </a:lnTo>
                <a:lnTo>
                  <a:pt x="0" y="416432"/>
                </a:lnTo>
                <a:lnTo>
                  <a:pt x="5079" y="416432"/>
                </a:lnTo>
                <a:lnTo>
                  <a:pt x="5079" y="415163"/>
                </a:lnTo>
                <a:close/>
              </a:path>
              <a:path w="831850" h="873760">
                <a:moveTo>
                  <a:pt x="5079" y="411352"/>
                </a:moveTo>
                <a:lnTo>
                  <a:pt x="0" y="411352"/>
                </a:lnTo>
                <a:lnTo>
                  <a:pt x="0" y="413892"/>
                </a:lnTo>
                <a:lnTo>
                  <a:pt x="5079" y="413892"/>
                </a:lnTo>
                <a:lnTo>
                  <a:pt x="5079" y="411352"/>
                </a:lnTo>
                <a:close/>
              </a:path>
              <a:path w="831850" h="873760">
                <a:moveTo>
                  <a:pt x="5079" y="408813"/>
                </a:moveTo>
                <a:lnTo>
                  <a:pt x="0" y="408813"/>
                </a:lnTo>
                <a:lnTo>
                  <a:pt x="0" y="410082"/>
                </a:lnTo>
                <a:lnTo>
                  <a:pt x="5079" y="410082"/>
                </a:lnTo>
                <a:lnTo>
                  <a:pt x="5079" y="408813"/>
                </a:lnTo>
                <a:close/>
              </a:path>
              <a:path w="831850" h="873760">
                <a:moveTo>
                  <a:pt x="5079" y="405002"/>
                </a:moveTo>
                <a:lnTo>
                  <a:pt x="0" y="405002"/>
                </a:lnTo>
                <a:lnTo>
                  <a:pt x="0" y="407542"/>
                </a:lnTo>
                <a:lnTo>
                  <a:pt x="5079" y="407542"/>
                </a:lnTo>
                <a:lnTo>
                  <a:pt x="5079" y="405002"/>
                </a:lnTo>
                <a:close/>
              </a:path>
              <a:path w="831850" h="873760">
                <a:moveTo>
                  <a:pt x="5079" y="402463"/>
                </a:moveTo>
                <a:lnTo>
                  <a:pt x="0" y="402463"/>
                </a:lnTo>
                <a:lnTo>
                  <a:pt x="0" y="403732"/>
                </a:lnTo>
                <a:lnTo>
                  <a:pt x="5079" y="403732"/>
                </a:lnTo>
                <a:lnTo>
                  <a:pt x="5079" y="402463"/>
                </a:lnTo>
                <a:close/>
              </a:path>
              <a:path w="831850" h="873760">
                <a:moveTo>
                  <a:pt x="5079" y="398652"/>
                </a:moveTo>
                <a:lnTo>
                  <a:pt x="0" y="398652"/>
                </a:lnTo>
                <a:lnTo>
                  <a:pt x="0" y="401192"/>
                </a:lnTo>
                <a:lnTo>
                  <a:pt x="5079" y="401192"/>
                </a:lnTo>
                <a:lnTo>
                  <a:pt x="5079" y="398652"/>
                </a:lnTo>
                <a:close/>
              </a:path>
              <a:path w="831850" h="873760">
                <a:moveTo>
                  <a:pt x="5079" y="396113"/>
                </a:moveTo>
                <a:lnTo>
                  <a:pt x="0" y="396113"/>
                </a:lnTo>
                <a:lnTo>
                  <a:pt x="0" y="397382"/>
                </a:lnTo>
                <a:lnTo>
                  <a:pt x="5079" y="397382"/>
                </a:lnTo>
                <a:lnTo>
                  <a:pt x="5079" y="396113"/>
                </a:lnTo>
                <a:close/>
              </a:path>
              <a:path w="831850" h="873760">
                <a:moveTo>
                  <a:pt x="5079" y="392302"/>
                </a:moveTo>
                <a:lnTo>
                  <a:pt x="0" y="392302"/>
                </a:lnTo>
                <a:lnTo>
                  <a:pt x="0" y="394842"/>
                </a:lnTo>
                <a:lnTo>
                  <a:pt x="5079" y="394842"/>
                </a:lnTo>
                <a:lnTo>
                  <a:pt x="5079" y="392302"/>
                </a:lnTo>
                <a:close/>
              </a:path>
              <a:path w="831850" h="873760">
                <a:moveTo>
                  <a:pt x="5079" y="389763"/>
                </a:moveTo>
                <a:lnTo>
                  <a:pt x="0" y="389763"/>
                </a:lnTo>
                <a:lnTo>
                  <a:pt x="0" y="391032"/>
                </a:lnTo>
                <a:lnTo>
                  <a:pt x="5079" y="391032"/>
                </a:lnTo>
                <a:lnTo>
                  <a:pt x="5079" y="389763"/>
                </a:lnTo>
                <a:close/>
              </a:path>
              <a:path w="831850" h="873760">
                <a:moveTo>
                  <a:pt x="5079" y="385952"/>
                </a:moveTo>
                <a:lnTo>
                  <a:pt x="0" y="385952"/>
                </a:lnTo>
                <a:lnTo>
                  <a:pt x="0" y="388492"/>
                </a:lnTo>
                <a:lnTo>
                  <a:pt x="5079" y="388492"/>
                </a:lnTo>
                <a:lnTo>
                  <a:pt x="5079" y="385952"/>
                </a:lnTo>
                <a:close/>
              </a:path>
              <a:path w="831850" h="873760">
                <a:moveTo>
                  <a:pt x="5079" y="383413"/>
                </a:moveTo>
                <a:lnTo>
                  <a:pt x="0" y="383413"/>
                </a:lnTo>
                <a:lnTo>
                  <a:pt x="0" y="384682"/>
                </a:lnTo>
                <a:lnTo>
                  <a:pt x="5079" y="384682"/>
                </a:lnTo>
                <a:lnTo>
                  <a:pt x="5079" y="383413"/>
                </a:lnTo>
                <a:close/>
              </a:path>
              <a:path w="831850" h="873760">
                <a:moveTo>
                  <a:pt x="5079" y="379602"/>
                </a:moveTo>
                <a:lnTo>
                  <a:pt x="0" y="379602"/>
                </a:lnTo>
                <a:lnTo>
                  <a:pt x="0" y="382142"/>
                </a:lnTo>
                <a:lnTo>
                  <a:pt x="5079" y="382142"/>
                </a:lnTo>
                <a:lnTo>
                  <a:pt x="5079" y="379602"/>
                </a:lnTo>
                <a:close/>
              </a:path>
              <a:path w="831850" h="873760">
                <a:moveTo>
                  <a:pt x="5079" y="377063"/>
                </a:moveTo>
                <a:lnTo>
                  <a:pt x="0" y="377063"/>
                </a:lnTo>
                <a:lnTo>
                  <a:pt x="0" y="378332"/>
                </a:lnTo>
                <a:lnTo>
                  <a:pt x="5079" y="378332"/>
                </a:lnTo>
                <a:lnTo>
                  <a:pt x="5079" y="377063"/>
                </a:lnTo>
                <a:close/>
              </a:path>
              <a:path w="831850" h="873760">
                <a:moveTo>
                  <a:pt x="5079" y="373252"/>
                </a:moveTo>
                <a:lnTo>
                  <a:pt x="0" y="373252"/>
                </a:lnTo>
                <a:lnTo>
                  <a:pt x="0" y="375792"/>
                </a:lnTo>
                <a:lnTo>
                  <a:pt x="5079" y="375792"/>
                </a:lnTo>
                <a:lnTo>
                  <a:pt x="5079" y="373252"/>
                </a:lnTo>
                <a:close/>
              </a:path>
              <a:path w="831850" h="873760">
                <a:moveTo>
                  <a:pt x="5079" y="370713"/>
                </a:moveTo>
                <a:lnTo>
                  <a:pt x="0" y="370713"/>
                </a:lnTo>
                <a:lnTo>
                  <a:pt x="0" y="371982"/>
                </a:lnTo>
                <a:lnTo>
                  <a:pt x="5079" y="371982"/>
                </a:lnTo>
                <a:lnTo>
                  <a:pt x="5079" y="370713"/>
                </a:lnTo>
                <a:close/>
              </a:path>
              <a:path w="831850" h="873760">
                <a:moveTo>
                  <a:pt x="5079" y="366902"/>
                </a:moveTo>
                <a:lnTo>
                  <a:pt x="0" y="366902"/>
                </a:lnTo>
                <a:lnTo>
                  <a:pt x="0" y="369442"/>
                </a:lnTo>
                <a:lnTo>
                  <a:pt x="5079" y="369442"/>
                </a:lnTo>
                <a:lnTo>
                  <a:pt x="5079" y="366902"/>
                </a:lnTo>
                <a:close/>
              </a:path>
              <a:path w="831850" h="873760">
                <a:moveTo>
                  <a:pt x="5079" y="364363"/>
                </a:moveTo>
                <a:lnTo>
                  <a:pt x="0" y="364363"/>
                </a:lnTo>
                <a:lnTo>
                  <a:pt x="0" y="365632"/>
                </a:lnTo>
                <a:lnTo>
                  <a:pt x="5079" y="365632"/>
                </a:lnTo>
                <a:lnTo>
                  <a:pt x="5079" y="364363"/>
                </a:lnTo>
                <a:close/>
              </a:path>
              <a:path w="831850" h="873760">
                <a:moveTo>
                  <a:pt x="5079" y="360552"/>
                </a:moveTo>
                <a:lnTo>
                  <a:pt x="0" y="360552"/>
                </a:lnTo>
                <a:lnTo>
                  <a:pt x="0" y="363092"/>
                </a:lnTo>
                <a:lnTo>
                  <a:pt x="5079" y="363092"/>
                </a:lnTo>
                <a:lnTo>
                  <a:pt x="5079" y="360552"/>
                </a:lnTo>
                <a:close/>
              </a:path>
              <a:path w="831850" h="873760">
                <a:moveTo>
                  <a:pt x="5079" y="358013"/>
                </a:moveTo>
                <a:lnTo>
                  <a:pt x="0" y="358013"/>
                </a:lnTo>
                <a:lnTo>
                  <a:pt x="0" y="359282"/>
                </a:lnTo>
                <a:lnTo>
                  <a:pt x="5079" y="359282"/>
                </a:lnTo>
                <a:lnTo>
                  <a:pt x="5079" y="358013"/>
                </a:lnTo>
                <a:close/>
              </a:path>
              <a:path w="831850" h="873760">
                <a:moveTo>
                  <a:pt x="5079" y="354202"/>
                </a:moveTo>
                <a:lnTo>
                  <a:pt x="0" y="354202"/>
                </a:lnTo>
                <a:lnTo>
                  <a:pt x="0" y="356742"/>
                </a:lnTo>
                <a:lnTo>
                  <a:pt x="5079" y="356742"/>
                </a:lnTo>
                <a:lnTo>
                  <a:pt x="5079" y="354202"/>
                </a:lnTo>
                <a:close/>
              </a:path>
              <a:path w="831850" h="873760">
                <a:moveTo>
                  <a:pt x="5079" y="351663"/>
                </a:moveTo>
                <a:lnTo>
                  <a:pt x="0" y="351663"/>
                </a:lnTo>
                <a:lnTo>
                  <a:pt x="0" y="352932"/>
                </a:lnTo>
                <a:lnTo>
                  <a:pt x="5079" y="352932"/>
                </a:lnTo>
                <a:lnTo>
                  <a:pt x="5079" y="351663"/>
                </a:lnTo>
                <a:close/>
              </a:path>
              <a:path w="831850" h="873760">
                <a:moveTo>
                  <a:pt x="5079" y="347852"/>
                </a:moveTo>
                <a:lnTo>
                  <a:pt x="0" y="347852"/>
                </a:lnTo>
                <a:lnTo>
                  <a:pt x="0" y="350392"/>
                </a:lnTo>
                <a:lnTo>
                  <a:pt x="5079" y="350392"/>
                </a:lnTo>
                <a:lnTo>
                  <a:pt x="5079" y="347852"/>
                </a:lnTo>
                <a:close/>
              </a:path>
              <a:path w="831850" h="873760">
                <a:moveTo>
                  <a:pt x="5079" y="345313"/>
                </a:moveTo>
                <a:lnTo>
                  <a:pt x="0" y="345313"/>
                </a:lnTo>
                <a:lnTo>
                  <a:pt x="0" y="346582"/>
                </a:lnTo>
                <a:lnTo>
                  <a:pt x="5079" y="346582"/>
                </a:lnTo>
                <a:lnTo>
                  <a:pt x="5079" y="345313"/>
                </a:lnTo>
                <a:close/>
              </a:path>
              <a:path w="831850" h="873760">
                <a:moveTo>
                  <a:pt x="5079" y="341502"/>
                </a:moveTo>
                <a:lnTo>
                  <a:pt x="0" y="341502"/>
                </a:lnTo>
                <a:lnTo>
                  <a:pt x="0" y="344042"/>
                </a:lnTo>
                <a:lnTo>
                  <a:pt x="5079" y="344042"/>
                </a:lnTo>
                <a:lnTo>
                  <a:pt x="5079" y="341502"/>
                </a:lnTo>
                <a:close/>
              </a:path>
              <a:path w="831850" h="873760">
                <a:moveTo>
                  <a:pt x="5079" y="338963"/>
                </a:moveTo>
                <a:lnTo>
                  <a:pt x="0" y="338963"/>
                </a:lnTo>
                <a:lnTo>
                  <a:pt x="0" y="340232"/>
                </a:lnTo>
                <a:lnTo>
                  <a:pt x="5079" y="340232"/>
                </a:lnTo>
                <a:lnTo>
                  <a:pt x="5079" y="338963"/>
                </a:lnTo>
                <a:close/>
              </a:path>
              <a:path w="831850" h="873760">
                <a:moveTo>
                  <a:pt x="5079" y="335152"/>
                </a:moveTo>
                <a:lnTo>
                  <a:pt x="0" y="335152"/>
                </a:lnTo>
                <a:lnTo>
                  <a:pt x="0" y="337692"/>
                </a:lnTo>
                <a:lnTo>
                  <a:pt x="5079" y="337692"/>
                </a:lnTo>
                <a:lnTo>
                  <a:pt x="5079" y="335152"/>
                </a:lnTo>
                <a:close/>
              </a:path>
              <a:path w="831850" h="873760">
                <a:moveTo>
                  <a:pt x="5079" y="332613"/>
                </a:moveTo>
                <a:lnTo>
                  <a:pt x="0" y="332613"/>
                </a:lnTo>
                <a:lnTo>
                  <a:pt x="0" y="333882"/>
                </a:lnTo>
                <a:lnTo>
                  <a:pt x="5079" y="333882"/>
                </a:lnTo>
                <a:lnTo>
                  <a:pt x="5079" y="332613"/>
                </a:lnTo>
                <a:close/>
              </a:path>
              <a:path w="831850" h="873760">
                <a:moveTo>
                  <a:pt x="5079" y="328929"/>
                </a:moveTo>
                <a:lnTo>
                  <a:pt x="0" y="328929"/>
                </a:lnTo>
                <a:lnTo>
                  <a:pt x="0" y="331342"/>
                </a:lnTo>
                <a:lnTo>
                  <a:pt x="5079" y="331342"/>
                </a:lnTo>
                <a:lnTo>
                  <a:pt x="5079" y="328929"/>
                </a:lnTo>
                <a:close/>
              </a:path>
              <a:path w="831850" h="873760">
                <a:moveTo>
                  <a:pt x="1270" y="324992"/>
                </a:moveTo>
                <a:lnTo>
                  <a:pt x="0" y="324992"/>
                </a:lnTo>
                <a:lnTo>
                  <a:pt x="0" y="327532"/>
                </a:lnTo>
                <a:lnTo>
                  <a:pt x="5079" y="327532"/>
                </a:lnTo>
                <a:lnTo>
                  <a:pt x="5079" y="326389"/>
                </a:lnTo>
                <a:lnTo>
                  <a:pt x="1270" y="326389"/>
                </a:lnTo>
                <a:lnTo>
                  <a:pt x="1270" y="324992"/>
                </a:lnTo>
                <a:close/>
              </a:path>
              <a:path w="831850" h="873760">
                <a:moveTo>
                  <a:pt x="5079" y="322579"/>
                </a:moveTo>
                <a:lnTo>
                  <a:pt x="3809" y="322579"/>
                </a:lnTo>
                <a:lnTo>
                  <a:pt x="3809" y="324992"/>
                </a:lnTo>
                <a:lnTo>
                  <a:pt x="5079" y="324992"/>
                </a:lnTo>
                <a:lnTo>
                  <a:pt x="5079" y="322579"/>
                </a:lnTo>
                <a:close/>
              </a:path>
              <a:path w="831850" h="873760">
                <a:moveTo>
                  <a:pt x="393700" y="872363"/>
                </a:moveTo>
                <a:lnTo>
                  <a:pt x="189229" y="872363"/>
                </a:lnTo>
                <a:lnTo>
                  <a:pt x="189229" y="873633"/>
                </a:lnTo>
                <a:lnTo>
                  <a:pt x="393700" y="873633"/>
                </a:lnTo>
                <a:lnTo>
                  <a:pt x="393700" y="872363"/>
                </a:lnTo>
                <a:close/>
              </a:path>
              <a:path w="831850" h="873760">
                <a:moveTo>
                  <a:pt x="831850" y="868553"/>
                </a:moveTo>
                <a:lnTo>
                  <a:pt x="828040" y="868553"/>
                </a:lnTo>
                <a:lnTo>
                  <a:pt x="828040" y="872363"/>
                </a:lnTo>
                <a:lnTo>
                  <a:pt x="541020" y="872363"/>
                </a:lnTo>
                <a:lnTo>
                  <a:pt x="541020" y="873633"/>
                </a:lnTo>
                <a:lnTo>
                  <a:pt x="831850" y="873633"/>
                </a:lnTo>
                <a:lnTo>
                  <a:pt x="831850" y="868553"/>
                </a:lnTo>
                <a:close/>
              </a:path>
              <a:path w="831850" h="873760">
                <a:moveTo>
                  <a:pt x="831850" y="862203"/>
                </a:moveTo>
                <a:lnTo>
                  <a:pt x="828040" y="862203"/>
                </a:lnTo>
                <a:lnTo>
                  <a:pt x="828040" y="867283"/>
                </a:lnTo>
                <a:lnTo>
                  <a:pt x="831850" y="867283"/>
                </a:lnTo>
                <a:lnTo>
                  <a:pt x="831850" y="862203"/>
                </a:lnTo>
                <a:close/>
              </a:path>
              <a:path w="831850" h="873760">
                <a:moveTo>
                  <a:pt x="831850" y="855853"/>
                </a:moveTo>
                <a:lnTo>
                  <a:pt x="828040" y="855853"/>
                </a:lnTo>
                <a:lnTo>
                  <a:pt x="828040" y="860933"/>
                </a:lnTo>
                <a:lnTo>
                  <a:pt x="831850" y="860933"/>
                </a:lnTo>
                <a:lnTo>
                  <a:pt x="831850" y="855853"/>
                </a:lnTo>
                <a:close/>
              </a:path>
              <a:path w="831850" h="873760">
                <a:moveTo>
                  <a:pt x="831850" y="849503"/>
                </a:moveTo>
                <a:lnTo>
                  <a:pt x="828040" y="849503"/>
                </a:lnTo>
                <a:lnTo>
                  <a:pt x="828040" y="854583"/>
                </a:lnTo>
                <a:lnTo>
                  <a:pt x="831850" y="854583"/>
                </a:lnTo>
                <a:lnTo>
                  <a:pt x="831850" y="849503"/>
                </a:lnTo>
                <a:close/>
              </a:path>
              <a:path w="831850" h="873760">
                <a:moveTo>
                  <a:pt x="831850" y="843153"/>
                </a:moveTo>
                <a:lnTo>
                  <a:pt x="828040" y="843153"/>
                </a:lnTo>
                <a:lnTo>
                  <a:pt x="828040" y="848233"/>
                </a:lnTo>
                <a:lnTo>
                  <a:pt x="831850" y="848233"/>
                </a:lnTo>
                <a:lnTo>
                  <a:pt x="831850" y="843153"/>
                </a:lnTo>
                <a:close/>
              </a:path>
              <a:path w="831850" h="873760">
                <a:moveTo>
                  <a:pt x="831850" y="836803"/>
                </a:moveTo>
                <a:lnTo>
                  <a:pt x="828040" y="836803"/>
                </a:lnTo>
                <a:lnTo>
                  <a:pt x="828040" y="841883"/>
                </a:lnTo>
                <a:lnTo>
                  <a:pt x="831850" y="841883"/>
                </a:lnTo>
                <a:lnTo>
                  <a:pt x="831850" y="836803"/>
                </a:lnTo>
                <a:close/>
              </a:path>
              <a:path w="831850" h="873760">
                <a:moveTo>
                  <a:pt x="831850" y="830453"/>
                </a:moveTo>
                <a:lnTo>
                  <a:pt x="828040" y="830453"/>
                </a:lnTo>
                <a:lnTo>
                  <a:pt x="828040" y="835533"/>
                </a:lnTo>
                <a:lnTo>
                  <a:pt x="831850" y="835533"/>
                </a:lnTo>
                <a:lnTo>
                  <a:pt x="831850" y="830453"/>
                </a:lnTo>
                <a:close/>
              </a:path>
              <a:path w="831850" h="873760">
                <a:moveTo>
                  <a:pt x="831850" y="824103"/>
                </a:moveTo>
                <a:lnTo>
                  <a:pt x="828040" y="824103"/>
                </a:lnTo>
                <a:lnTo>
                  <a:pt x="828040" y="829183"/>
                </a:lnTo>
                <a:lnTo>
                  <a:pt x="831850" y="829183"/>
                </a:lnTo>
                <a:lnTo>
                  <a:pt x="831850" y="824103"/>
                </a:lnTo>
                <a:close/>
              </a:path>
              <a:path w="831850" h="873760">
                <a:moveTo>
                  <a:pt x="831850" y="817753"/>
                </a:moveTo>
                <a:lnTo>
                  <a:pt x="828040" y="817753"/>
                </a:lnTo>
                <a:lnTo>
                  <a:pt x="828040" y="822833"/>
                </a:lnTo>
                <a:lnTo>
                  <a:pt x="831850" y="822833"/>
                </a:lnTo>
                <a:lnTo>
                  <a:pt x="831850" y="817753"/>
                </a:lnTo>
                <a:close/>
              </a:path>
              <a:path w="831850" h="873760">
                <a:moveTo>
                  <a:pt x="831850" y="811403"/>
                </a:moveTo>
                <a:lnTo>
                  <a:pt x="828040" y="811403"/>
                </a:lnTo>
                <a:lnTo>
                  <a:pt x="828040" y="816483"/>
                </a:lnTo>
                <a:lnTo>
                  <a:pt x="831850" y="816483"/>
                </a:lnTo>
                <a:lnTo>
                  <a:pt x="831850" y="811403"/>
                </a:lnTo>
                <a:close/>
              </a:path>
              <a:path w="831850" h="873760">
                <a:moveTo>
                  <a:pt x="831850" y="805053"/>
                </a:moveTo>
                <a:lnTo>
                  <a:pt x="828040" y="805053"/>
                </a:lnTo>
                <a:lnTo>
                  <a:pt x="828040" y="810133"/>
                </a:lnTo>
                <a:lnTo>
                  <a:pt x="831850" y="810133"/>
                </a:lnTo>
                <a:lnTo>
                  <a:pt x="831850" y="805053"/>
                </a:lnTo>
                <a:close/>
              </a:path>
              <a:path w="831850" h="873760">
                <a:moveTo>
                  <a:pt x="831850" y="798703"/>
                </a:moveTo>
                <a:lnTo>
                  <a:pt x="828040" y="798703"/>
                </a:lnTo>
                <a:lnTo>
                  <a:pt x="828040" y="803783"/>
                </a:lnTo>
                <a:lnTo>
                  <a:pt x="831850" y="803783"/>
                </a:lnTo>
                <a:lnTo>
                  <a:pt x="831850" y="798703"/>
                </a:lnTo>
                <a:close/>
              </a:path>
              <a:path w="831850" h="873760">
                <a:moveTo>
                  <a:pt x="831850" y="792353"/>
                </a:moveTo>
                <a:lnTo>
                  <a:pt x="828040" y="792353"/>
                </a:lnTo>
                <a:lnTo>
                  <a:pt x="828040" y="797433"/>
                </a:lnTo>
                <a:lnTo>
                  <a:pt x="831850" y="797433"/>
                </a:lnTo>
                <a:lnTo>
                  <a:pt x="831850" y="792353"/>
                </a:lnTo>
                <a:close/>
              </a:path>
              <a:path w="831850" h="873760">
                <a:moveTo>
                  <a:pt x="831850" y="786003"/>
                </a:moveTo>
                <a:lnTo>
                  <a:pt x="828040" y="786003"/>
                </a:lnTo>
                <a:lnTo>
                  <a:pt x="828040" y="791083"/>
                </a:lnTo>
                <a:lnTo>
                  <a:pt x="831850" y="791083"/>
                </a:lnTo>
                <a:lnTo>
                  <a:pt x="831850" y="786003"/>
                </a:lnTo>
                <a:close/>
              </a:path>
              <a:path w="831850" h="873760">
                <a:moveTo>
                  <a:pt x="831850" y="779653"/>
                </a:moveTo>
                <a:lnTo>
                  <a:pt x="828040" y="779653"/>
                </a:lnTo>
                <a:lnTo>
                  <a:pt x="828040" y="784733"/>
                </a:lnTo>
                <a:lnTo>
                  <a:pt x="831850" y="784733"/>
                </a:lnTo>
                <a:lnTo>
                  <a:pt x="831850" y="779653"/>
                </a:lnTo>
                <a:close/>
              </a:path>
              <a:path w="831850" h="873760">
                <a:moveTo>
                  <a:pt x="831850" y="773303"/>
                </a:moveTo>
                <a:lnTo>
                  <a:pt x="828040" y="773303"/>
                </a:lnTo>
                <a:lnTo>
                  <a:pt x="828040" y="778383"/>
                </a:lnTo>
                <a:lnTo>
                  <a:pt x="831850" y="778383"/>
                </a:lnTo>
                <a:lnTo>
                  <a:pt x="831850" y="773303"/>
                </a:lnTo>
                <a:close/>
              </a:path>
              <a:path w="831850" h="873760">
                <a:moveTo>
                  <a:pt x="831850" y="766953"/>
                </a:moveTo>
                <a:lnTo>
                  <a:pt x="828040" y="766953"/>
                </a:lnTo>
                <a:lnTo>
                  <a:pt x="828040" y="772033"/>
                </a:lnTo>
                <a:lnTo>
                  <a:pt x="831850" y="772033"/>
                </a:lnTo>
                <a:lnTo>
                  <a:pt x="831850" y="766953"/>
                </a:lnTo>
                <a:close/>
              </a:path>
              <a:path w="831850" h="873760">
                <a:moveTo>
                  <a:pt x="831850" y="760603"/>
                </a:moveTo>
                <a:lnTo>
                  <a:pt x="828040" y="760603"/>
                </a:lnTo>
                <a:lnTo>
                  <a:pt x="828040" y="765683"/>
                </a:lnTo>
                <a:lnTo>
                  <a:pt x="831850" y="765683"/>
                </a:lnTo>
                <a:lnTo>
                  <a:pt x="831850" y="760603"/>
                </a:lnTo>
                <a:close/>
              </a:path>
              <a:path w="831850" h="873760">
                <a:moveTo>
                  <a:pt x="831850" y="754253"/>
                </a:moveTo>
                <a:lnTo>
                  <a:pt x="828040" y="754253"/>
                </a:lnTo>
                <a:lnTo>
                  <a:pt x="828040" y="759333"/>
                </a:lnTo>
                <a:lnTo>
                  <a:pt x="831850" y="759333"/>
                </a:lnTo>
                <a:lnTo>
                  <a:pt x="831850" y="754253"/>
                </a:lnTo>
                <a:close/>
              </a:path>
              <a:path w="831850" h="873760">
                <a:moveTo>
                  <a:pt x="831850" y="747903"/>
                </a:moveTo>
                <a:lnTo>
                  <a:pt x="828040" y="747903"/>
                </a:lnTo>
                <a:lnTo>
                  <a:pt x="828040" y="752983"/>
                </a:lnTo>
                <a:lnTo>
                  <a:pt x="831850" y="752983"/>
                </a:lnTo>
                <a:lnTo>
                  <a:pt x="831850" y="747903"/>
                </a:lnTo>
                <a:close/>
              </a:path>
              <a:path w="831850" h="873760">
                <a:moveTo>
                  <a:pt x="5079" y="747903"/>
                </a:moveTo>
                <a:lnTo>
                  <a:pt x="2540" y="747903"/>
                </a:lnTo>
                <a:lnTo>
                  <a:pt x="2540" y="749173"/>
                </a:lnTo>
                <a:lnTo>
                  <a:pt x="3809" y="749173"/>
                </a:lnTo>
                <a:lnTo>
                  <a:pt x="3809" y="751713"/>
                </a:lnTo>
                <a:lnTo>
                  <a:pt x="5079" y="751713"/>
                </a:lnTo>
                <a:lnTo>
                  <a:pt x="5079" y="747903"/>
                </a:lnTo>
                <a:close/>
              </a:path>
              <a:path w="831850" h="873760">
                <a:moveTo>
                  <a:pt x="5079" y="741553"/>
                </a:moveTo>
                <a:lnTo>
                  <a:pt x="0" y="741553"/>
                </a:lnTo>
                <a:lnTo>
                  <a:pt x="0" y="745363"/>
                </a:lnTo>
                <a:lnTo>
                  <a:pt x="1270" y="745363"/>
                </a:lnTo>
                <a:lnTo>
                  <a:pt x="1270" y="746633"/>
                </a:lnTo>
                <a:lnTo>
                  <a:pt x="5079" y="746633"/>
                </a:lnTo>
                <a:lnTo>
                  <a:pt x="5079" y="741553"/>
                </a:lnTo>
                <a:close/>
              </a:path>
              <a:path w="831850" h="873760">
                <a:moveTo>
                  <a:pt x="831850" y="741553"/>
                </a:moveTo>
                <a:lnTo>
                  <a:pt x="828040" y="741553"/>
                </a:lnTo>
                <a:lnTo>
                  <a:pt x="828040" y="746633"/>
                </a:lnTo>
                <a:lnTo>
                  <a:pt x="831850" y="746633"/>
                </a:lnTo>
                <a:lnTo>
                  <a:pt x="831850" y="741553"/>
                </a:lnTo>
                <a:close/>
              </a:path>
              <a:path w="831850" h="873760">
                <a:moveTo>
                  <a:pt x="5079" y="735203"/>
                </a:moveTo>
                <a:lnTo>
                  <a:pt x="0" y="735203"/>
                </a:lnTo>
                <a:lnTo>
                  <a:pt x="0" y="740283"/>
                </a:lnTo>
                <a:lnTo>
                  <a:pt x="5079" y="740283"/>
                </a:lnTo>
                <a:lnTo>
                  <a:pt x="5079" y="735203"/>
                </a:lnTo>
                <a:close/>
              </a:path>
              <a:path w="831850" h="873760">
                <a:moveTo>
                  <a:pt x="831850" y="735203"/>
                </a:moveTo>
                <a:lnTo>
                  <a:pt x="828040" y="735203"/>
                </a:lnTo>
                <a:lnTo>
                  <a:pt x="828040" y="740283"/>
                </a:lnTo>
                <a:lnTo>
                  <a:pt x="831850" y="740283"/>
                </a:lnTo>
                <a:lnTo>
                  <a:pt x="831850" y="735203"/>
                </a:lnTo>
                <a:close/>
              </a:path>
              <a:path w="831850" h="873760">
                <a:moveTo>
                  <a:pt x="5079" y="728853"/>
                </a:moveTo>
                <a:lnTo>
                  <a:pt x="0" y="728853"/>
                </a:lnTo>
                <a:lnTo>
                  <a:pt x="0" y="733933"/>
                </a:lnTo>
                <a:lnTo>
                  <a:pt x="5079" y="733933"/>
                </a:lnTo>
                <a:lnTo>
                  <a:pt x="5079" y="728853"/>
                </a:lnTo>
                <a:close/>
              </a:path>
              <a:path w="831850" h="873760">
                <a:moveTo>
                  <a:pt x="831850" y="728853"/>
                </a:moveTo>
                <a:lnTo>
                  <a:pt x="828040" y="728853"/>
                </a:lnTo>
                <a:lnTo>
                  <a:pt x="828040" y="733933"/>
                </a:lnTo>
                <a:lnTo>
                  <a:pt x="831850" y="733933"/>
                </a:lnTo>
                <a:lnTo>
                  <a:pt x="831850" y="728853"/>
                </a:lnTo>
                <a:close/>
              </a:path>
              <a:path w="831850" h="873760">
                <a:moveTo>
                  <a:pt x="5079" y="722503"/>
                </a:moveTo>
                <a:lnTo>
                  <a:pt x="0" y="722503"/>
                </a:lnTo>
                <a:lnTo>
                  <a:pt x="0" y="727583"/>
                </a:lnTo>
                <a:lnTo>
                  <a:pt x="5079" y="727583"/>
                </a:lnTo>
                <a:lnTo>
                  <a:pt x="5079" y="722503"/>
                </a:lnTo>
                <a:close/>
              </a:path>
              <a:path w="831850" h="873760">
                <a:moveTo>
                  <a:pt x="831850" y="722503"/>
                </a:moveTo>
                <a:lnTo>
                  <a:pt x="828040" y="722503"/>
                </a:lnTo>
                <a:lnTo>
                  <a:pt x="828040" y="727583"/>
                </a:lnTo>
                <a:lnTo>
                  <a:pt x="831850" y="727583"/>
                </a:lnTo>
                <a:lnTo>
                  <a:pt x="831850" y="722503"/>
                </a:lnTo>
                <a:close/>
              </a:path>
              <a:path w="831850" h="873760">
                <a:moveTo>
                  <a:pt x="5079" y="716153"/>
                </a:moveTo>
                <a:lnTo>
                  <a:pt x="0" y="716153"/>
                </a:lnTo>
                <a:lnTo>
                  <a:pt x="0" y="721233"/>
                </a:lnTo>
                <a:lnTo>
                  <a:pt x="5079" y="721233"/>
                </a:lnTo>
                <a:lnTo>
                  <a:pt x="5079" y="716153"/>
                </a:lnTo>
                <a:close/>
              </a:path>
              <a:path w="831850" h="873760">
                <a:moveTo>
                  <a:pt x="831850" y="716153"/>
                </a:moveTo>
                <a:lnTo>
                  <a:pt x="828040" y="716153"/>
                </a:lnTo>
                <a:lnTo>
                  <a:pt x="828040" y="721233"/>
                </a:lnTo>
                <a:lnTo>
                  <a:pt x="831850" y="721233"/>
                </a:lnTo>
                <a:lnTo>
                  <a:pt x="831850" y="716153"/>
                </a:lnTo>
                <a:close/>
              </a:path>
              <a:path w="831850" h="873760">
                <a:moveTo>
                  <a:pt x="5079" y="709803"/>
                </a:moveTo>
                <a:lnTo>
                  <a:pt x="0" y="709803"/>
                </a:lnTo>
                <a:lnTo>
                  <a:pt x="0" y="714883"/>
                </a:lnTo>
                <a:lnTo>
                  <a:pt x="5079" y="714883"/>
                </a:lnTo>
                <a:lnTo>
                  <a:pt x="5079" y="709803"/>
                </a:lnTo>
                <a:close/>
              </a:path>
              <a:path w="831850" h="873760">
                <a:moveTo>
                  <a:pt x="831850" y="709803"/>
                </a:moveTo>
                <a:lnTo>
                  <a:pt x="828040" y="709803"/>
                </a:lnTo>
                <a:lnTo>
                  <a:pt x="828040" y="714883"/>
                </a:lnTo>
                <a:lnTo>
                  <a:pt x="831850" y="714883"/>
                </a:lnTo>
                <a:lnTo>
                  <a:pt x="831850" y="709803"/>
                </a:lnTo>
                <a:close/>
              </a:path>
              <a:path w="831850" h="873760">
                <a:moveTo>
                  <a:pt x="5079" y="703453"/>
                </a:moveTo>
                <a:lnTo>
                  <a:pt x="0" y="703453"/>
                </a:lnTo>
                <a:lnTo>
                  <a:pt x="0" y="708533"/>
                </a:lnTo>
                <a:lnTo>
                  <a:pt x="5079" y="708533"/>
                </a:lnTo>
                <a:lnTo>
                  <a:pt x="5079" y="703453"/>
                </a:lnTo>
                <a:close/>
              </a:path>
              <a:path w="831850" h="873760">
                <a:moveTo>
                  <a:pt x="831850" y="703453"/>
                </a:moveTo>
                <a:lnTo>
                  <a:pt x="828040" y="703453"/>
                </a:lnTo>
                <a:lnTo>
                  <a:pt x="828040" y="708533"/>
                </a:lnTo>
                <a:lnTo>
                  <a:pt x="831850" y="708533"/>
                </a:lnTo>
                <a:lnTo>
                  <a:pt x="831850" y="703453"/>
                </a:lnTo>
                <a:close/>
              </a:path>
              <a:path w="831850" h="873760">
                <a:moveTo>
                  <a:pt x="5079" y="697103"/>
                </a:moveTo>
                <a:lnTo>
                  <a:pt x="0" y="697103"/>
                </a:lnTo>
                <a:lnTo>
                  <a:pt x="0" y="702183"/>
                </a:lnTo>
                <a:lnTo>
                  <a:pt x="5079" y="702183"/>
                </a:lnTo>
                <a:lnTo>
                  <a:pt x="5079" y="697103"/>
                </a:lnTo>
                <a:close/>
              </a:path>
              <a:path w="831850" h="873760">
                <a:moveTo>
                  <a:pt x="831850" y="697103"/>
                </a:moveTo>
                <a:lnTo>
                  <a:pt x="828040" y="697103"/>
                </a:lnTo>
                <a:lnTo>
                  <a:pt x="828040" y="702183"/>
                </a:lnTo>
                <a:lnTo>
                  <a:pt x="831850" y="702183"/>
                </a:lnTo>
                <a:lnTo>
                  <a:pt x="831850" y="697103"/>
                </a:lnTo>
                <a:close/>
              </a:path>
              <a:path w="831850" h="873760">
                <a:moveTo>
                  <a:pt x="5079" y="690753"/>
                </a:moveTo>
                <a:lnTo>
                  <a:pt x="0" y="690753"/>
                </a:lnTo>
                <a:lnTo>
                  <a:pt x="0" y="695833"/>
                </a:lnTo>
                <a:lnTo>
                  <a:pt x="5079" y="695833"/>
                </a:lnTo>
                <a:lnTo>
                  <a:pt x="5079" y="690753"/>
                </a:lnTo>
                <a:close/>
              </a:path>
              <a:path w="831850" h="873760">
                <a:moveTo>
                  <a:pt x="831850" y="690753"/>
                </a:moveTo>
                <a:lnTo>
                  <a:pt x="828040" y="690753"/>
                </a:lnTo>
                <a:lnTo>
                  <a:pt x="828040" y="695833"/>
                </a:lnTo>
                <a:lnTo>
                  <a:pt x="831850" y="695833"/>
                </a:lnTo>
                <a:lnTo>
                  <a:pt x="831850" y="690753"/>
                </a:lnTo>
                <a:close/>
              </a:path>
              <a:path w="831850" h="873760">
                <a:moveTo>
                  <a:pt x="5079" y="684403"/>
                </a:moveTo>
                <a:lnTo>
                  <a:pt x="0" y="684403"/>
                </a:lnTo>
                <a:lnTo>
                  <a:pt x="0" y="689483"/>
                </a:lnTo>
                <a:lnTo>
                  <a:pt x="5079" y="689483"/>
                </a:lnTo>
                <a:lnTo>
                  <a:pt x="5079" y="684403"/>
                </a:lnTo>
                <a:close/>
              </a:path>
              <a:path w="831850" h="873760">
                <a:moveTo>
                  <a:pt x="831850" y="684403"/>
                </a:moveTo>
                <a:lnTo>
                  <a:pt x="828040" y="684403"/>
                </a:lnTo>
                <a:lnTo>
                  <a:pt x="828040" y="689483"/>
                </a:lnTo>
                <a:lnTo>
                  <a:pt x="831850" y="689483"/>
                </a:lnTo>
                <a:lnTo>
                  <a:pt x="831850" y="684403"/>
                </a:lnTo>
                <a:close/>
              </a:path>
              <a:path w="831850" h="873760">
                <a:moveTo>
                  <a:pt x="5079" y="678053"/>
                </a:moveTo>
                <a:lnTo>
                  <a:pt x="0" y="678053"/>
                </a:lnTo>
                <a:lnTo>
                  <a:pt x="0" y="683133"/>
                </a:lnTo>
                <a:lnTo>
                  <a:pt x="5079" y="683133"/>
                </a:lnTo>
                <a:lnTo>
                  <a:pt x="5079" y="678053"/>
                </a:lnTo>
                <a:close/>
              </a:path>
              <a:path w="831850" h="873760">
                <a:moveTo>
                  <a:pt x="831850" y="678053"/>
                </a:moveTo>
                <a:lnTo>
                  <a:pt x="828040" y="678053"/>
                </a:lnTo>
                <a:lnTo>
                  <a:pt x="828040" y="683133"/>
                </a:lnTo>
                <a:lnTo>
                  <a:pt x="831850" y="683133"/>
                </a:lnTo>
                <a:lnTo>
                  <a:pt x="831850" y="678053"/>
                </a:lnTo>
                <a:close/>
              </a:path>
              <a:path w="831850" h="873760">
                <a:moveTo>
                  <a:pt x="5079" y="671703"/>
                </a:moveTo>
                <a:lnTo>
                  <a:pt x="0" y="671703"/>
                </a:lnTo>
                <a:lnTo>
                  <a:pt x="0" y="676783"/>
                </a:lnTo>
                <a:lnTo>
                  <a:pt x="5079" y="676783"/>
                </a:lnTo>
                <a:lnTo>
                  <a:pt x="5079" y="671703"/>
                </a:lnTo>
                <a:close/>
              </a:path>
              <a:path w="831850" h="873760">
                <a:moveTo>
                  <a:pt x="831850" y="671703"/>
                </a:moveTo>
                <a:lnTo>
                  <a:pt x="828040" y="671703"/>
                </a:lnTo>
                <a:lnTo>
                  <a:pt x="828040" y="676783"/>
                </a:lnTo>
                <a:lnTo>
                  <a:pt x="831850" y="676783"/>
                </a:lnTo>
                <a:lnTo>
                  <a:pt x="831850" y="671703"/>
                </a:lnTo>
                <a:close/>
              </a:path>
              <a:path w="831850" h="873760">
                <a:moveTo>
                  <a:pt x="5079" y="665353"/>
                </a:moveTo>
                <a:lnTo>
                  <a:pt x="0" y="665353"/>
                </a:lnTo>
                <a:lnTo>
                  <a:pt x="0" y="670433"/>
                </a:lnTo>
                <a:lnTo>
                  <a:pt x="5079" y="670433"/>
                </a:lnTo>
                <a:lnTo>
                  <a:pt x="5079" y="665353"/>
                </a:lnTo>
                <a:close/>
              </a:path>
              <a:path w="831850" h="873760">
                <a:moveTo>
                  <a:pt x="831850" y="665353"/>
                </a:moveTo>
                <a:lnTo>
                  <a:pt x="828040" y="665353"/>
                </a:lnTo>
                <a:lnTo>
                  <a:pt x="828040" y="670433"/>
                </a:lnTo>
                <a:lnTo>
                  <a:pt x="831850" y="670433"/>
                </a:lnTo>
                <a:lnTo>
                  <a:pt x="831850" y="665353"/>
                </a:lnTo>
                <a:close/>
              </a:path>
              <a:path w="831850" h="873760">
                <a:moveTo>
                  <a:pt x="5079" y="659003"/>
                </a:moveTo>
                <a:lnTo>
                  <a:pt x="0" y="659003"/>
                </a:lnTo>
                <a:lnTo>
                  <a:pt x="0" y="664083"/>
                </a:lnTo>
                <a:lnTo>
                  <a:pt x="5079" y="664083"/>
                </a:lnTo>
                <a:lnTo>
                  <a:pt x="5079" y="659003"/>
                </a:lnTo>
                <a:close/>
              </a:path>
              <a:path w="831850" h="873760">
                <a:moveTo>
                  <a:pt x="831850" y="662813"/>
                </a:moveTo>
                <a:lnTo>
                  <a:pt x="828040" y="662813"/>
                </a:lnTo>
                <a:lnTo>
                  <a:pt x="828040" y="664083"/>
                </a:lnTo>
                <a:lnTo>
                  <a:pt x="831850" y="664083"/>
                </a:lnTo>
                <a:lnTo>
                  <a:pt x="831850" y="662813"/>
                </a:lnTo>
                <a:close/>
              </a:path>
              <a:path w="831850" h="873760">
                <a:moveTo>
                  <a:pt x="5079" y="652653"/>
                </a:moveTo>
                <a:lnTo>
                  <a:pt x="0" y="652653"/>
                </a:lnTo>
                <a:lnTo>
                  <a:pt x="0" y="657733"/>
                </a:lnTo>
                <a:lnTo>
                  <a:pt x="5079" y="657733"/>
                </a:lnTo>
                <a:lnTo>
                  <a:pt x="5079" y="652653"/>
                </a:lnTo>
                <a:close/>
              </a:path>
              <a:path w="831850" h="873760">
                <a:moveTo>
                  <a:pt x="5079" y="646303"/>
                </a:moveTo>
                <a:lnTo>
                  <a:pt x="0" y="646303"/>
                </a:lnTo>
                <a:lnTo>
                  <a:pt x="0" y="651383"/>
                </a:lnTo>
                <a:lnTo>
                  <a:pt x="5079" y="651383"/>
                </a:lnTo>
                <a:lnTo>
                  <a:pt x="5079" y="646303"/>
                </a:lnTo>
                <a:close/>
              </a:path>
              <a:path w="831850" h="873760">
                <a:moveTo>
                  <a:pt x="5079" y="639953"/>
                </a:moveTo>
                <a:lnTo>
                  <a:pt x="0" y="639953"/>
                </a:lnTo>
                <a:lnTo>
                  <a:pt x="0" y="645033"/>
                </a:lnTo>
                <a:lnTo>
                  <a:pt x="5079" y="645033"/>
                </a:lnTo>
                <a:lnTo>
                  <a:pt x="5079" y="639953"/>
                </a:lnTo>
                <a:close/>
              </a:path>
              <a:path w="831850" h="873760">
                <a:moveTo>
                  <a:pt x="5079" y="633603"/>
                </a:moveTo>
                <a:lnTo>
                  <a:pt x="0" y="633603"/>
                </a:lnTo>
                <a:lnTo>
                  <a:pt x="0" y="638683"/>
                </a:lnTo>
                <a:lnTo>
                  <a:pt x="5079" y="638683"/>
                </a:lnTo>
                <a:lnTo>
                  <a:pt x="5079" y="633603"/>
                </a:lnTo>
                <a:close/>
              </a:path>
              <a:path w="831850" h="873760">
                <a:moveTo>
                  <a:pt x="5079" y="627253"/>
                </a:moveTo>
                <a:lnTo>
                  <a:pt x="0" y="627253"/>
                </a:lnTo>
                <a:lnTo>
                  <a:pt x="0" y="632333"/>
                </a:lnTo>
                <a:lnTo>
                  <a:pt x="5079" y="632333"/>
                </a:lnTo>
                <a:lnTo>
                  <a:pt x="5079" y="627253"/>
                </a:lnTo>
                <a:close/>
              </a:path>
              <a:path w="831850" h="873760">
                <a:moveTo>
                  <a:pt x="5079" y="620903"/>
                </a:moveTo>
                <a:lnTo>
                  <a:pt x="0" y="620903"/>
                </a:lnTo>
                <a:lnTo>
                  <a:pt x="0" y="625983"/>
                </a:lnTo>
                <a:lnTo>
                  <a:pt x="5079" y="625983"/>
                </a:lnTo>
                <a:lnTo>
                  <a:pt x="5079" y="620903"/>
                </a:lnTo>
                <a:close/>
              </a:path>
              <a:path w="831850" h="873760">
                <a:moveTo>
                  <a:pt x="5079" y="614553"/>
                </a:moveTo>
                <a:lnTo>
                  <a:pt x="0" y="614553"/>
                </a:lnTo>
                <a:lnTo>
                  <a:pt x="0" y="619633"/>
                </a:lnTo>
                <a:lnTo>
                  <a:pt x="5079" y="619633"/>
                </a:lnTo>
                <a:lnTo>
                  <a:pt x="5079" y="614553"/>
                </a:lnTo>
                <a:close/>
              </a:path>
              <a:path w="831850" h="873760">
                <a:moveTo>
                  <a:pt x="5079" y="608203"/>
                </a:moveTo>
                <a:lnTo>
                  <a:pt x="0" y="608203"/>
                </a:lnTo>
                <a:lnTo>
                  <a:pt x="0" y="613283"/>
                </a:lnTo>
                <a:lnTo>
                  <a:pt x="5079" y="613283"/>
                </a:lnTo>
                <a:lnTo>
                  <a:pt x="5079" y="608203"/>
                </a:lnTo>
                <a:close/>
              </a:path>
              <a:path w="831850" h="873760">
                <a:moveTo>
                  <a:pt x="5079" y="601853"/>
                </a:moveTo>
                <a:lnTo>
                  <a:pt x="0" y="601853"/>
                </a:lnTo>
                <a:lnTo>
                  <a:pt x="0" y="606933"/>
                </a:lnTo>
                <a:lnTo>
                  <a:pt x="5079" y="606933"/>
                </a:lnTo>
                <a:lnTo>
                  <a:pt x="5079" y="601853"/>
                </a:lnTo>
                <a:close/>
              </a:path>
              <a:path w="831850" h="873760">
                <a:moveTo>
                  <a:pt x="5079" y="595503"/>
                </a:moveTo>
                <a:lnTo>
                  <a:pt x="0" y="595503"/>
                </a:lnTo>
                <a:lnTo>
                  <a:pt x="0" y="600583"/>
                </a:lnTo>
                <a:lnTo>
                  <a:pt x="5079" y="600583"/>
                </a:lnTo>
                <a:lnTo>
                  <a:pt x="5079" y="595503"/>
                </a:lnTo>
                <a:close/>
              </a:path>
              <a:path w="831850" h="873760">
                <a:moveTo>
                  <a:pt x="5079" y="589153"/>
                </a:moveTo>
                <a:lnTo>
                  <a:pt x="0" y="589153"/>
                </a:lnTo>
                <a:lnTo>
                  <a:pt x="0" y="594233"/>
                </a:lnTo>
                <a:lnTo>
                  <a:pt x="5079" y="594233"/>
                </a:lnTo>
                <a:lnTo>
                  <a:pt x="5079" y="589153"/>
                </a:lnTo>
                <a:close/>
              </a:path>
              <a:path w="831850" h="873760">
                <a:moveTo>
                  <a:pt x="5079" y="582803"/>
                </a:moveTo>
                <a:lnTo>
                  <a:pt x="0" y="582803"/>
                </a:lnTo>
                <a:lnTo>
                  <a:pt x="0" y="587883"/>
                </a:lnTo>
                <a:lnTo>
                  <a:pt x="5079" y="587883"/>
                </a:lnTo>
                <a:lnTo>
                  <a:pt x="5079" y="582803"/>
                </a:lnTo>
                <a:close/>
              </a:path>
              <a:path w="831850" h="873760">
                <a:moveTo>
                  <a:pt x="5079" y="576453"/>
                </a:moveTo>
                <a:lnTo>
                  <a:pt x="0" y="576453"/>
                </a:lnTo>
                <a:lnTo>
                  <a:pt x="0" y="581533"/>
                </a:lnTo>
                <a:lnTo>
                  <a:pt x="5079" y="581533"/>
                </a:lnTo>
                <a:lnTo>
                  <a:pt x="5079" y="576453"/>
                </a:lnTo>
                <a:close/>
              </a:path>
              <a:path w="831850" h="873760">
                <a:moveTo>
                  <a:pt x="5079" y="570103"/>
                </a:moveTo>
                <a:lnTo>
                  <a:pt x="0" y="570103"/>
                </a:lnTo>
                <a:lnTo>
                  <a:pt x="0" y="575183"/>
                </a:lnTo>
                <a:lnTo>
                  <a:pt x="5079" y="575183"/>
                </a:lnTo>
                <a:lnTo>
                  <a:pt x="5079" y="570103"/>
                </a:lnTo>
                <a:close/>
              </a:path>
              <a:path w="831850" h="873760">
                <a:moveTo>
                  <a:pt x="5079" y="563753"/>
                </a:moveTo>
                <a:lnTo>
                  <a:pt x="0" y="563753"/>
                </a:lnTo>
                <a:lnTo>
                  <a:pt x="0" y="568833"/>
                </a:lnTo>
                <a:lnTo>
                  <a:pt x="5079" y="568833"/>
                </a:lnTo>
                <a:lnTo>
                  <a:pt x="5079" y="563753"/>
                </a:lnTo>
                <a:close/>
              </a:path>
              <a:path w="831850" h="873760">
                <a:moveTo>
                  <a:pt x="5079" y="557403"/>
                </a:moveTo>
                <a:lnTo>
                  <a:pt x="0" y="557403"/>
                </a:lnTo>
                <a:lnTo>
                  <a:pt x="0" y="562483"/>
                </a:lnTo>
                <a:lnTo>
                  <a:pt x="5079" y="562483"/>
                </a:lnTo>
                <a:lnTo>
                  <a:pt x="5079" y="557403"/>
                </a:lnTo>
                <a:close/>
              </a:path>
              <a:path w="831850" h="873760">
                <a:moveTo>
                  <a:pt x="5079" y="551053"/>
                </a:moveTo>
                <a:lnTo>
                  <a:pt x="0" y="551053"/>
                </a:lnTo>
                <a:lnTo>
                  <a:pt x="0" y="556133"/>
                </a:lnTo>
                <a:lnTo>
                  <a:pt x="5079" y="556133"/>
                </a:lnTo>
                <a:lnTo>
                  <a:pt x="5079" y="551053"/>
                </a:lnTo>
                <a:close/>
              </a:path>
              <a:path w="831850" h="873760">
                <a:moveTo>
                  <a:pt x="5079" y="544703"/>
                </a:moveTo>
                <a:lnTo>
                  <a:pt x="0" y="544703"/>
                </a:lnTo>
                <a:lnTo>
                  <a:pt x="0" y="549783"/>
                </a:lnTo>
                <a:lnTo>
                  <a:pt x="5079" y="549783"/>
                </a:lnTo>
                <a:lnTo>
                  <a:pt x="5079" y="544703"/>
                </a:lnTo>
                <a:close/>
              </a:path>
              <a:path w="831850" h="873760">
                <a:moveTo>
                  <a:pt x="5079" y="538353"/>
                </a:moveTo>
                <a:lnTo>
                  <a:pt x="0" y="538353"/>
                </a:lnTo>
                <a:lnTo>
                  <a:pt x="0" y="543433"/>
                </a:lnTo>
                <a:lnTo>
                  <a:pt x="5079" y="543433"/>
                </a:lnTo>
                <a:lnTo>
                  <a:pt x="5079" y="538353"/>
                </a:lnTo>
                <a:close/>
              </a:path>
              <a:path w="831850" h="873760">
                <a:moveTo>
                  <a:pt x="5079" y="532003"/>
                </a:moveTo>
                <a:lnTo>
                  <a:pt x="0" y="532003"/>
                </a:lnTo>
                <a:lnTo>
                  <a:pt x="0" y="537083"/>
                </a:lnTo>
                <a:lnTo>
                  <a:pt x="5079" y="537083"/>
                </a:lnTo>
                <a:lnTo>
                  <a:pt x="5079" y="532003"/>
                </a:lnTo>
                <a:close/>
              </a:path>
              <a:path w="831850" h="873760">
                <a:moveTo>
                  <a:pt x="5079" y="525653"/>
                </a:moveTo>
                <a:lnTo>
                  <a:pt x="0" y="525653"/>
                </a:lnTo>
                <a:lnTo>
                  <a:pt x="0" y="530733"/>
                </a:lnTo>
                <a:lnTo>
                  <a:pt x="5079" y="530733"/>
                </a:lnTo>
                <a:lnTo>
                  <a:pt x="5079" y="525653"/>
                </a:lnTo>
                <a:close/>
              </a:path>
              <a:path w="831850" h="873760">
                <a:moveTo>
                  <a:pt x="5079" y="519303"/>
                </a:moveTo>
                <a:lnTo>
                  <a:pt x="0" y="519303"/>
                </a:lnTo>
                <a:lnTo>
                  <a:pt x="0" y="524383"/>
                </a:lnTo>
                <a:lnTo>
                  <a:pt x="5079" y="524383"/>
                </a:lnTo>
                <a:lnTo>
                  <a:pt x="5079" y="519303"/>
                </a:lnTo>
                <a:close/>
              </a:path>
              <a:path w="831850" h="873760">
                <a:moveTo>
                  <a:pt x="5079" y="512953"/>
                </a:moveTo>
                <a:lnTo>
                  <a:pt x="0" y="512953"/>
                </a:lnTo>
                <a:lnTo>
                  <a:pt x="0" y="518033"/>
                </a:lnTo>
                <a:lnTo>
                  <a:pt x="5079" y="518033"/>
                </a:lnTo>
                <a:lnTo>
                  <a:pt x="5079" y="512953"/>
                </a:lnTo>
                <a:close/>
              </a:path>
              <a:path w="831850" h="873760">
                <a:moveTo>
                  <a:pt x="5079" y="506603"/>
                </a:moveTo>
                <a:lnTo>
                  <a:pt x="0" y="506603"/>
                </a:lnTo>
                <a:lnTo>
                  <a:pt x="0" y="511683"/>
                </a:lnTo>
                <a:lnTo>
                  <a:pt x="5079" y="511683"/>
                </a:lnTo>
                <a:lnTo>
                  <a:pt x="5079" y="506603"/>
                </a:lnTo>
                <a:close/>
              </a:path>
              <a:path w="831850" h="873760">
                <a:moveTo>
                  <a:pt x="5079" y="500253"/>
                </a:moveTo>
                <a:lnTo>
                  <a:pt x="0" y="500253"/>
                </a:lnTo>
                <a:lnTo>
                  <a:pt x="0" y="505333"/>
                </a:lnTo>
                <a:lnTo>
                  <a:pt x="5079" y="505333"/>
                </a:lnTo>
                <a:lnTo>
                  <a:pt x="5079" y="500253"/>
                </a:lnTo>
                <a:close/>
              </a:path>
              <a:path w="831850" h="873760">
                <a:moveTo>
                  <a:pt x="5079" y="493903"/>
                </a:moveTo>
                <a:lnTo>
                  <a:pt x="0" y="493903"/>
                </a:lnTo>
                <a:lnTo>
                  <a:pt x="0" y="498983"/>
                </a:lnTo>
                <a:lnTo>
                  <a:pt x="5079" y="498983"/>
                </a:lnTo>
                <a:lnTo>
                  <a:pt x="5079" y="493903"/>
                </a:lnTo>
                <a:close/>
              </a:path>
              <a:path w="831850" h="873760">
                <a:moveTo>
                  <a:pt x="5079" y="487553"/>
                </a:moveTo>
                <a:lnTo>
                  <a:pt x="0" y="487553"/>
                </a:lnTo>
                <a:lnTo>
                  <a:pt x="0" y="492633"/>
                </a:lnTo>
                <a:lnTo>
                  <a:pt x="5079" y="492633"/>
                </a:lnTo>
                <a:lnTo>
                  <a:pt x="5079" y="487553"/>
                </a:lnTo>
                <a:close/>
              </a:path>
              <a:path w="831850" h="873760">
                <a:moveTo>
                  <a:pt x="5079" y="481203"/>
                </a:moveTo>
                <a:lnTo>
                  <a:pt x="0" y="481203"/>
                </a:lnTo>
                <a:lnTo>
                  <a:pt x="0" y="486283"/>
                </a:lnTo>
                <a:lnTo>
                  <a:pt x="5079" y="486283"/>
                </a:lnTo>
                <a:lnTo>
                  <a:pt x="5079" y="481203"/>
                </a:lnTo>
                <a:close/>
              </a:path>
              <a:path w="831850" h="873760">
                <a:moveTo>
                  <a:pt x="5079" y="438023"/>
                </a:moveTo>
                <a:lnTo>
                  <a:pt x="0" y="438023"/>
                </a:lnTo>
                <a:lnTo>
                  <a:pt x="0" y="479933"/>
                </a:lnTo>
                <a:lnTo>
                  <a:pt x="5079" y="479933"/>
                </a:lnTo>
                <a:lnTo>
                  <a:pt x="5079" y="438023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4" name="bk object 5494"/>
          <p:cNvSpPr/>
          <p:nvPr/>
        </p:nvSpPr>
        <p:spPr>
          <a:xfrm>
            <a:off x="6717030" y="2524886"/>
            <a:ext cx="822960" cy="867410"/>
          </a:xfrm>
          <a:custGeom>
            <a:avLst/>
            <a:gdLst/>
            <a:ahLst/>
            <a:cxnLst/>
            <a:rect l="l" t="t" r="r" b="b"/>
            <a:pathLst>
              <a:path w="822959" h="867410">
                <a:moveTo>
                  <a:pt x="737870" y="0"/>
                </a:moveTo>
                <a:lnTo>
                  <a:pt x="624840" y="0"/>
                </a:lnTo>
                <a:lnTo>
                  <a:pt x="624840" y="1142"/>
                </a:lnTo>
                <a:lnTo>
                  <a:pt x="626110" y="1142"/>
                </a:lnTo>
                <a:lnTo>
                  <a:pt x="626110" y="2539"/>
                </a:lnTo>
                <a:lnTo>
                  <a:pt x="737870" y="2539"/>
                </a:lnTo>
                <a:lnTo>
                  <a:pt x="737870" y="0"/>
                </a:lnTo>
                <a:close/>
              </a:path>
              <a:path w="822959" h="867410">
                <a:moveTo>
                  <a:pt x="2540" y="430402"/>
                </a:moveTo>
                <a:lnTo>
                  <a:pt x="0" y="430402"/>
                </a:lnTo>
                <a:lnTo>
                  <a:pt x="0" y="431672"/>
                </a:lnTo>
                <a:lnTo>
                  <a:pt x="2540" y="431672"/>
                </a:lnTo>
                <a:lnTo>
                  <a:pt x="2540" y="430402"/>
                </a:lnTo>
                <a:close/>
              </a:path>
              <a:path w="822959" h="867410">
                <a:moveTo>
                  <a:pt x="2540" y="426592"/>
                </a:moveTo>
                <a:lnTo>
                  <a:pt x="0" y="426592"/>
                </a:lnTo>
                <a:lnTo>
                  <a:pt x="0" y="429132"/>
                </a:lnTo>
                <a:lnTo>
                  <a:pt x="2540" y="429132"/>
                </a:lnTo>
                <a:lnTo>
                  <a:pt x="2540" y="426592"/>
                </a:lnTo>
                <a:close/>
              </a:path>
              <a:path w="822959" h="867410">
                <a:moveTo>
                  <a:pt x="2540" y="424052"/>
                </a:moveTo>
                <a:lnTo>
                  <a:pt x="0" y="424052"/>
                </a:lnTo>
                <a:lnTo>
                  <a:pt x="0" y="425322"/>
                </a:lnTo>
                <a:lnTo>
                  <a:pt x="2540" y="425322"/>
                </a:lnTo>
                <a:lnTo>
                  <a:pt x="2540" y="424052"/>
                </a:lnTo>
                <a:close/>
              </a:path>
              <a:path w="822959" h="867410">
                <a:moveTo>
                  <a:pt x="2540" y="420242"/>
                </a:moveTo>
                <a:lnTo>
                  <a:pt x="0" y="420242"/>
                </a:lnTo>
                <a:lnTo>
                  <a:pt x="0" y="422782"/>
                </a:lnTo>
                <a:lnTo>
                  <a:pt x="2540" y="422782"/>
                </a:lnTo>
                <a:lnTo>
                  <a:pt x="2540" y="420242"/>
                </a:lnTo>
                <a:close/>
              </a:path>
              <a:path w="822959" h="867410">
                <a:moveTo>
                  <a:pt x="2540" y="417702"/>
                </a:moveTo>
                <a:lnTo>
                  <a:pt x="0" y="417702"/>
                </a:lnTo>
                <a:lnTo>
                  <a:pt x="0" y="418972"/>
                </a:lnTo>
                <a:lnTo>
                  <a:pt x="2540" y="418972"/>
                </a:lnTo>
                <a:lnTo>
                  <a:pt x="2540" y="417702"/>
                </a:lnTo>
                <a:close/>
              </a:path>
              <a:path w="822959" h="867410">
                <a:moveTo>
                  <a:pt x="2540" y="413892"/>
                </a:moveTo>
                <a:lnTo>
                  <a:pt x="0" y="413892"/>
                </a:lnTo>
                <a:lnTo>
                  <a:pt x="0" y="416432"/>
                </a:lnTo>
                <a:lnTo>
                  <a:pt x="2540" y="416432"/>
                </a:lnTo>
                <a:lnTo>
                  <a:pt x="2540" y="413892"/>
                </a:lnTo>
                <a:close/>
              </a:path>
              <a:path w="822959" h="867410">
                <a:moveTo>
                  <a:pt x="2540" y="411352"/>
                </a:moveTo>
                <a:lnTo>
                  <a:pt x="0" y="411352"/>
                </a:lnTo>
                <a:lnTo>
                  <a:pt x="0" y="412622"/>
                </a:lnTo>
                <a:lnTo>
                  <a:pt x="2540" y="412622"/>
                </a:lnTo>
                <a:lnTo>
                  <a:pt x="2540" y="411352"/>
                </a:lnTo>
                <a:close/>
              </a:path>
              <a:path w="822959" h="867410">
                <a:moveTo>
                  <a:pt x="2540" y="407542"/>
                </a:moveTo>
                <a:lnTo>
                  <a:pt x="0" y="407542"/>
                </a:lnTo>
                <a:lnTo>
                  <a:pt x="0" y="410082"/>
                </a:lnTo>
                <a:lnTo>
                  <a:pt x="2540" y="410082"/>
                </a:lnTo>
                <a:lnTo>
                  <a:pt x="2540" y="407542"/>
                </a:lnTo>
                <a:close/>
              </a:path>
              <a:path w="822959" h="867410">
                <a:moveTo>
                  <a:pt x="2540" y="405002"/>
                </a:moveTo>
                <a:lnTo>
                  <a:pt x="0" y="405002"/>
                </a:lnTo>
                <a:lnTo>
                  <a:pt x="0" y="406272"/>
                </a:lnTo>
                <a:lnTo>
                  <a:pt x="2540" y="406272"/>
                </a:lnTo>
                <a:lnTo>
                  <a:pt x="2540" y="405002"/>
                </a:lnTo>
                <a:close/>
              </a:path>
              <a:path w="822959" h="867410">
                <a:moveTo>
                  <a:pt x="2540" y="401192"/>
                </a:moveTo>
                <a:lnTo>
                  <a:pt x="0" y="401192"/>
                </a:lnTo>
                <a:lnTo>
                  <a:pt x="0" y="403732"/>
                </a:lnTo>
                <a:lnTo>
                  <a:pt x="2540" y="403732"/>
                </a:lnTo>
                <a:lnTo>
                  <a:pt x="2540" y="401192"/>
                </a:lnTo>
                <a:close/>
              </a:path>
              <a:path w="822959" h="867410">
                <a:moveTo>
                  <a:pt x="2540" y="398652"/>
                </a:moveTo>
                <a:lnTo>
                  <a:pt x="0" y="398652"/>
                </a:lnTo>
                <a:lnTo>
                  <a:pt x="0" y="399922"/>
                </a:lnTo>
                <a:lnTo>
                  <a:pt x="2540" y="399922"/>
                </a:lnTo>
                <a:lnTo>
                  <a:pt x="2540" y="398652"/>
                </a:lnTo>
                <a:close/>
              </a:path>
              <a:path w="822959" h="867410">
                <a:moveTo>
                  <a:pt x="2540" y="394842"/>
                </a:moveTo>
                <a:lnTo>
                  <a:pt x="0" y="394842"/>
                </a:lnTo>
                <a:lnTo>
                  <a:pt x="0" y="397382"/>
                </a:lnTo>
                <a:lnTo>
                  <a:pt x="2540" y="397382"/>
                </a:lnTo>
                <a:lnTo>
                  <a:pt x="2540" y="394842"/>
                </a:lnTo>
                <a:close/>
              </a:path>
              <a:path w="822959" h="867410">
                <a:moveTo>
                  <a:pt x="2540" y="392302"/>
                </a:moveTo>
                <a:lnTo>
                  <a:pt x="0" y="392302"/>
                </a:lnTo>
                <a:lnTo>
                  <a:pt x="0" y="393572"/>
                </a:lnTo>
                <a:lnTo>
                  <a:pt x="2540" y="393572"/>
                </a:lnTo>
                <a:lnTo>
                  <a:pt x="2540" y="392302"/>
                </a:lnTo>
                <a:close/>
              </a:path>
              <a:path w="822959" h="867410">
                <a:moveTo>
                  <a:pt x="2540" y="388492"/>
                </a:moveTo>
                <a:lnTo>
                  <a:pt x="0" y="388492"/>
                </a:lnTo>
                <a:lnTo>
                  <a:pt x="0" y="391032"/>
                </a:lnTo>
                <a:lnTo>
                  <a:pt x="2540" y="391032"/>
                </a:lnTo>
                <a:lnTo>
                  <a:pt x="2540" y="388492"/>
                </a:lnTo>
                <a:close/>
              </a:path>
              <a:path w="822959" h="867410">
                <a:moveTo>
                  <a:pt x="2540" y="385952"/>
                </a:moveTo>
                <a:lnTo>
                  <a:pt x="0" y="385952"/>
                </a:lnTo>
                <a:lnTo>
                  <a:pt x="0" y="387222"/>
                </a:lnTo>
                <a:lnTo>
                  <a:pt x="2540" y="387222"/>
                </a:lnTo>
                <a:lnTo>
                  <a:pt x="2540" y="385952"/>
                </a:lnTo>
                <a:close/>
              </a:path>
              <a:path w="822959" h="867410">
                <a:moveTo>
                  <a:pt x="2540" y="382142"/>
                </a:moveTo>
                <a:lnTo>
                  <a:pt x="0" y="382142"/>
                </a:lnTo>
                <a:lnTo>
                  <a:pt x="0" y="384682"/>
                </a:lnTo>
                <a:lnTo>
                  <a:pt x="2540" y="384682"/>
                </a:lnTo>
                <a:lnTo>
                  <a:pt x="2540" y="382142"/>
                </a:lnTo>
                <a:close/>
              </a:path>
              <a:path w="822959" h="867410">
                <a:moveTo>
                  <a:pt x="2540" y="379602"/>
                </a:moveTo>
                <a:lnTo>
                  <a:pt x="0" y="379602"/>
                </a:lnTo>
                <a:lnTo>
                  <a:pt x="0" y="380872"/>
                </a:lnTo>
                <a:lnTo>
                  <a:pt x="2540" y="380872"/>
                </a:lnTo>
                <a:lnTo>
                  <a:pt x="2540" y="379602"/>
                </a:lnTo>
                <a:close/>
              </a:path>
              <a:path w="822959" h="867410">
                <a:moveTo>
                  <a:pt x="2540" y="375792"/>
                </a:moveTo>
                <a:lnTo>
                  <a:pt x="0" y="375792"/>
                </a:lnTo>
                <a:lnTo>
                  <a:pt x="0" y="378332"/>
                </a:lnTo>
                <a:lnTo>
                  <a:pt x="2540" y="378332"/>
                </a:lnTo>
                <a:lnTo>
                  <a:pt x="2540" y="375792"/>
                </a:lnTo>
                <a:close/>
              </a:path>
              <a:path w="822959" h="867410">
                <a:moveTo>
                  <a:pt x="2540" y="373252"/>
                </a:moveTo>
                <a:lnTo>
                  <a:pt x="0" y="373252"/>
                </a:lnTo>
                <a:lnTo>
                  <a:pt x="0" y="374522"/>
                </a:lnTo>
                <a:lnTo>
                  <a:pt x="2540" y="374522"/>
                </a:lnTo>
                <a:lnTo>
                  <a:pt x="2540" y="373252"/>
                </a:lnTo>
                <a:close/>
              </a:path>
              <a:path w="822959" h="867410">
                <a:moveTo>
                  <a:pt x="2540" y="369442"/>
                </a:moveTo>
                <a:lnTo>
                  <a:pt x="0" y="369442"/>
                </a:lnTo>
                <a:lnTo>
                  <a:pt x="0" y="371982"/>
                </a:lnTo>
                <a:lnTo>
                  <a:pt x="2540" y="371982"/>
                </a:lnTo>
                <a:lnTo>
                  <a:pt x="2540" y="369442"/>
                </a:lnTo>
                <a:close/>
              </a:path>
              <a:path w="822959" h="867410">
                <a:moveTo>
                  <a:pt x="2540" y="366902"/>
                </a:moveTo>
                <a:lnTo>
                  <a:pt x="0" y="366902"/>
                </a:lnTo>
                <a:lnTo>
                  <a:pt x="0" y="368172"/>
                </a:lnTo>
                <a:lnTo>
                  <a:pt x="2540" y="368172"/>
                </a:lnTo>
                <a:lnTo>
                  <a:pt x="2540" y="366902"/>
                </a:lnTo>
                <a:close/>
              </a:path>
              <a:path w="822959" h="867410">
                <a:moveTo>
                  <a:pt x="2540" y="363092"/>
                </a:moveTo>
                <a:lnTo>
                  <a:pt x="0" y="363092"/>
                </a:lnTo>
                <a:lnTo>
                  <a:pt x="0" y="365632"/>
                </a:lnTo>
                <a:lnTo>
                  <a:pt x="2540" y="365632"/>
                </a:lnTo>
                <a:lnTo>
                  <a:pt x="2540" y="363092"/>
                </a:lnTo>
                <a:close/>
              </a:path>
              <a:path w="822959" h="867410">
                <a:moveTo>
                  <a:pt x="2540" y="360552"/>
                </a:moveTo>
                <a:lnTo>
                  <a:pt x="0" y="360552"/>
                </a:lnTo>
                <a:lnTo>
                  <a:pt x="0" y="361822"/>
                </a:lnTo>
                <a:lnTo>
                  <a:pt x="2540" y="361822"/>
                </a:lnTo>
                <a:lnTo>
                  <a:pt x="2540" y="360552"/>
                </a:lnTo>
                <a:close/>
              </a:path>
              <a:path w="822959" h="867410">
                <a:moveTo>
                  <a:pt x="2540" y="356742"/>
                </a:moveTo>
                <a:lnTo>
                  <a:pt x="0" y="356742"/>
                </a:lnTo>
                <a:lnTo>
                  <a:pt x="0" y="359282"/>
                </a:lnTo>
                <a:lnTo>
                  <a:pt x="2540" y="359282"/>
                </a:lnTo>
                <a:lnTo>
                  <a:pt x="2540" y="356742"/>
                </a:lnTo>
                <a:close/>
              </a:path>
              <a:path w="822959" h="867410">
                <a:moveTo>
                  <a:pt x="2540" y="354202"/>
                </a:moveTo>
                <a:lnTo>
                  <a:pt x="0" y="354202"/>
                </a:lnTo>
                <a:lnTo>
                  <a:pt x="0" y="355472"/>
                </a:lnTo>
                <a:lnTo>
                  <a:pt x="2540" y="355472"/>
                </a:lnTo>
                <a:lnTo>
                  <a:pt x="2540" y="354202"/>
                </a:lnTo>
                <a:close/>
              </a:path>
              <a:path w="822959" h="867410">
                <a:moveTo>
                  <a:pt x="2540" y="350392"/>
                </a:moveTo>
                <a:lnTo>
                  <a:pt x="0" y="350392"/>
                </a:lnTo>
                <a:lnTo>
                  <a:pt x="0" y="352932"/>
                </a:lnTo>
                <a:lnTo>
                  <a:pt x="2540" y="352932"/>
                </a:lnTo>
                <a:lnTo>
                  <a:pt x="2540" y="350392"/>
                </a:lnTo>
                <a:close/>
              </a:path>
              <a:path w="822959" h="867410">
                <a:moveTo>
                  <a:pt x="2540" y="347852"/>
                </a:moveTo>
                <a:lnTo>
                  <a:pt x="0" y="347852"/>
                </a:lnTo>
                <a:lnTo>
                  <a:pt x="0" y="349122"/>
                </a:lnTo>
                <a:lnTo>
                  <a:pt x="2540" y="349122"/>
                </a:lnTo>
                <a:lnTo>
                  <a:pt x="2540" y="347852"/>
                </a:lnTo>
                <a:close/>
              </a:path>
              <a:path w="822959" h="867410">
                <a:moveTo>
                  <a:pt x="2540" y="344042"/>
                </a:moveTo>
                <a:lnTo>
                  <a:pt x="0" y="344042"/>
                </a:lnTo>
                <a:lnTo>
                  <a:pt x="0" y="346582"/>
                </a:lnTo>
                <a:lnTo>
                  <a:pt x="2540" y="346582"/>
                </a:lnTo>
                <a:lnTo>
                  <a:pt x="2540" y="344042"/>
                </a:lnTo>
                <a:close/>
              </a:path>
              <a:path w="822959" h="867410">
                <a:moveTo>
                  <a:pt x="2540" y="341502"/>
                </a:moveTo>
                <a:lnTo>
                  <a:pt x="0" y="341502"/>
                </a:lnTo>
                <a:lnTo>
                  <a:pt x="0" y="342772"/>
                </a:lnTo>
                <a:lnTo>
                  <a:pt x="2540" y="342772"/>
                </a:lnTo>
                <a:lnTo>
                  <a:pt x="2540" y="341502"/>
                </a:lnTo>
                <a:close/>
              </a:path>
              <a:path w="822959" h="867410">
                <a:moveTo>
                  <a:pt x="2540" y="337692"/>
                </a:moveTo>
                <a:lnTo>
                  <a:pt x="0" y="337692"/>
                </a:lnTo>
                <a:lnTo>
                  <a:pt x="0" y="340232"/>
                </a:lnTo>
                <a:lnTo>
                  <a:pt x="2540" y="340232"/>
                </a:lnTo>
                <a:lnTo>
                  <a:pt x="2540" y="337692"/>
                </a:lnTo>
                <a:close/>
              </a:path>
              <a:path w="822959" h="867410">
                <a:moveTo>
                  <a:pt x="2540" y="335152"/>
                </a:moveTo>
                <a:lnTo>
                  <a:pt x="0" y="335152"/>
                </a:lnTo>
                <a:lnTo>
                  <a:pt x="0" y="336422"/>
                </a:lnTo>
                <a:lnTo>
                  <a:pt x="2540" y="336422"/>
                </a:lnTo>
                <a:lnTo>
                  <a:pt x="2540" y="335152"/>
                </a:lnTo>
                <a:close/>
              </a:path>
              <a:path w="822959" h="867410">
                <a:moveTo>
                  <a:pt x="2540" y="331342"/>
                </a:moveTo>
                <a:lnTo>
                  <a:pt x="0" y="331342"/>
                </a:lnTo>
                <a:lnTo>
                  <a:pt x="0" y="333882"/>
                </a:lnTo>
                <a:lnTo>
                  <a:pt x="2540" y="333882"/>
                </a:lnTo>
                <a:lnTo>
                  <a:pt x="2540" y="331342"/>
                </a:lnTo>
                <a:close/>
              </a:path>
              <a:path w="822959" h="867410">
                <a:moveTo>
                  <a:pt x="2540" y="328802"/>
                </a:moveTo>
                <a:lnTo>
                  <a:pt x="0" y="328802"/>
                </a:lnTo>
                <a:lnTo>
                  <a:pt x="0" y="330072"/>
                </a:lnTo>
                <a:lnTo>
                  <a:pt x="2540" y="330072"/>
                </a:lnTo>
                <a:lnTo>
                  <a:pt x="2540" y="328802"/>
                </a:lnTo>
                <a:close/>
              </a:path>
              <a:path w="822959" h="867410">
                <a:moveTo>
                  <a:pt x="2540" y="325119"/>
                </a:moveTo>
                <a:lnTo>
                  <a:pt x="0" y="325119"/>
                </a:lnTo>
                <a:lnTo>
                  <a:pt x="0" y="327532"/>
                </a:lnTo>
                <a:lnTo>
                  <a:pt x="2540" y="327532"/>
                </a:lnTo>
                <a:lnTo>
                  <a:pt x="2540" y="325119"/>
                </a:lnTo>
                <a:close/>
              </a:path>
              <a:path w="822959" h="867410">
                <a:moveTo>
                  <a:pt x="2540" y="322579"/>
                </a:moveTo>
                <a:lnTo>
                  <a:pt x="0" y="322579"/>
                </a:lnTo>
                <a:lnTo>
                  <a:pt x="0" y="323722"/>
                </a:lnTo>
                <a:lnTo>
                  <a:pt x="2540" y="323722"/>
                </a:lnTo>
                <a:lnTo>
                  <a:pt x="2540" y="322579"/>
                </a:lnTo>
                <a:close/>
              </a:path>
              <a:path w="822959" h="867410">
                <a:moveTo>
                  <a:pt x="1270" y="317372"/>
                </a:moveTo>
                <a:lnTo>
                  <a:pt x="0" y="317372"/>
                </a:lnTo>
                <a:lnTo>
                  <a:pt x="0" y="321182"/>
                </a:lnTo>
                <a:lnTo>
                  <a:pt x="2540" y="321182"/>
                </a:lnTo>
                <a:lnTo>
                  <a:pt x="2540" y="318769"/>
                </a:lnTo>
                <a:lnTo>
                  <a:pt x="1270" y="318769"/>
                </a:lnTo>
                <a:lnTo>
                  <a:pt x="1270" y="317372"/>
                </a:lnTo>
                <a:close/>
              </a:path>
              <a:path w="822959" h="867410">
                <a:moveTo>
                  <a:pt x="394970" y="866013"/>
                </a:moveTo>
                <a:lnTo>
                  <a:pt x="176529" y="866013"/>
                </a:lnTo>
                <a:lnTo>
                  <a:pt x="176529" y="867283"/>
                </a:lnTo>
                <a:lnTo>
                  <a:pt x="394970" y="867283"/>
                </a:lnTo>
                <a:lnTo>
                  <a:pt x="394970" y="866013"/>
                </a:lnTo>
                <a:close/>
              </a:path>
              <a:path w="822959" h="867410">
                <a:moveTo>
                  <a:pt x="822960" y="864743"/>
                </a:moveTo>
                <a:lnTo>
                  <a:pt x="530860" y="864743"/>
                </a:lnTo>
                <a:lnTo>
                  <a:pt x="530860" y="866013"/>
                </a:lnTo>
                <a:lnTo>
                  <a:pt x="533400" y="866013"/>
                </a:lnTo>
                <a:lnTo>
                  <a:pt x="533400" y="867283"/>
                </a:lnTo>
                <a:lnTo>
                  <a:pt x="822960" y="867283"/>
                </a:lnTo>
                <a:lnTo>
                  <a:pt x="822960" y="864743"/>
                </a:lnTo>
                <a:close/>
              </a:path>
              <a:path w="822959" h="867410">
                <a:moveTo>
                  <a:pt x="398779" y="864743"/>
                </a:moveTo>
                <a:lnTo>
                  <a:pt x="172720" y="864743"/>
                </a:lnTo>
                <a:lnTo>
                  <a:pt x="172720" y="866013"/>
                </a:lnTo>
                <a:lnTo>
                  <a:pt x="398779" y="866013"/>
                </a:lnTo>
                <a:lnTo>
                  <a:pt x="398779" y="864743"/>
                </a:lnTo>
                <a:close/>
              </a:path>
              <a:path w="822959" h="867410">
                <a:moveTo>
                  <a:pt x="168910" y="863473"/>
                </a:moveTo>
                <a:lnTo>
                  <a:pt x="165100" y="863473"/>
                </a:lnTo>
                <a:lnTo>
                  <a:pt x="165100" y="864743"/>
                </a:lnTo>
                <a:lnTo>
                  <a:pt x="168910" y="864743"/>
                </a:lnTo>
                <a:lnTo>
                  <a:pt x="168910" y="863473"/>
                </a:lnTo>
                <a:close/>
              </a:path>
              <a:path w="822959" h="867410">
                <a:moveTo>
                  <a:pt x="403859" y="863473"/>
                </a:moveTo>
                <a:lnTo>
                  <a:pt x="401320" y="863473"/>
                </a:lnTo>
                <a:lnTo>
                  <a:pt x="401320" y="864743"/>
                </a:lnTo>
                <a:lnTo>
                  <a:pt x="403859" y="864743"/>
                </a:lnTo>
                <a:lnTo>
                  <a:pt x="403859" y="863473"/>
                </a:lnTo>
                <a:close/>
              </a:path>
              <a:path w="822959" h="867410">
                <a:moveTo>
                  <a:pt x="529590" y="863473"/>
                </a:moveTo>
                <a:lnTo>
                  <a:pt x="528320" y="863473"/>
                </a:lnTo>
                <a:lnTo>
                  <a:pt x="528320" y="864743"/>
                </a:lnTo>
                <a:lnTo>
                  <a:pt x="529590" y="864743"/>
                </a:lnTo>
                <a:lnTo>
                  <a:pt x="529590" y="863473"/>
                </a:lnTo>
                <a:close/>
              </a:path>
              <a:path w="822959" h="867410">
                <a:moveTo>
                  <a:pt x="822960" y="862203"/>
                </a:moveTo>
                <a:lnTo>
                  <a:pt x="819150" y="862203"/>
                </a:lnTo>
                <a:lnTo>
                  <a:pt x="819150" y="863473"/>
                </a:lnTo>
                <a:lnTo>
                  <a:pt x="822960" y="863473"/>
                </a:lnTo>
                <a:lnTo>
                  <a:pt x="822960" y="862203"/>
                </a:lnTo>
                <a:close/>
              </a:path>
              <a:path w="822959" h="867410">
                <a:moveTo>
                  <a:pt x="822960" y="858393"/>
                </a:moveTo>
                <a:lnTo>
                  <a:pt x="819150" y="858393"/>
                </a:lnTo>
                <a:lnTo>
                  <a:pt x="819150" y="860933"/>
                </a:lnTo>
                <a:lnTo>
                  <a:pt x="822960" y="860933"/>
                </a:lnTo>
                <a:lnTo>
                  <a:pt x="822960" y="858393"/>
                </a:lnTo>
                <a:close/>
              </a:path>
              <a:path w="822959" h="867410">
                <a:moveTo>
                  <a:pt x="822960" y="855853"/>
                </a:moveTo>
                <a:lnTo>
                  <a:pt x="819150" y="855853"/>
                </a:lnTo>
                <a:lnTo>
                  <a:pt x="819150" y="857123"/>
                </a:lnTo>
                <a:lnTo>
                  <a:pt x="822960" y="857123"/>
                </a:lnTo>
                <a:lnTo>
                  <a:pt x="822960" y="855853"/>
                </a:lnTo>
                <a:close/>
              </a:path>
              <a:path w="822959" h="867410">
                <a:moveTo>
                  <a:pt x="822960" y="852043"/>
                </a:moveTo>
                <a:lnTo>
                  <a:pt x="819150" y="852043"/>
                </a:lnTo>
                <a:lnTo>
                  <a:pt x="819150" y="854583"/>
                </a:lnTo>
                <a:lnTo>
                  <a:pt x="822960" y="854583"/>
                </a:lnTo>
                <a:lnTo>
                  <a:pt x="822960" y="852043"/>
                </a:lnTo>
                <a:close/>
              </a:path>
              <a:path w="822959" h="867410">
                <a:moveTo>
                  <a:pt x="822960" y="849503"/>
                </a:moveTo>
                <a:lnTo>
                  <a:pt x="819150" y="849503"/>
                </a:lnTo>
                <a:lnTo>
                  <a:pt x="819150" y="850773"/>
                </a:lnTo>
                <a:lnTo>
                  <a:pt x="822960" y="850773"/>
                </a:lnTo>
                <a:lnTo>
                  <a:pt x="822960" y="849503"/>
                </a:lnTo>
                <a:close/>
              </a:path>
              <a:path w="822959" h="867410">
                <a:moveTo>
                  <a:pt x="822960" y="845693"/>
                </a:moveTo>
                <a:lnTo>
                  <a:pt x="819150" y="845693"/>
                </a:lnTo>
                <a:lnTo>
                  <a:pt x="819150" y="848233"/>
                </a:lnTo>
                <a:lnTo>
                  <a:pt x="822960" y="848233"/>
                </a:lnTo>
                <a:lnTo>
                  <a:pt x="822960" y="845693"/>
                </a:lnTo>
                <a:close/>
              </a:path>
              <a:path w="822959" h="867410">
                <a:moveTo>
                  <a:pt x="822960" y="843153"/>
                </a:moveTo>
                <a:lnTo>
                  <a:pt x="819150" y="843153"/>
                </a:lnTo>
                <a:lnTo>
                  <a:pt x="819150" y="844423"/>
                </a:lnTo>
                <a:lnTo>
                  <a:pt x="822960" y="844423"/>
                </a:lnTo>
                <a:lnTo>
                  <a:pt x="822960" y="843153"/>
                </a:lnTo>
                <a:close/>
              </a:path>
              <a:path w="822959" h="867410">
                <a:moveTo>
                  <a:pt x="822960" y="839343"/>
                </a:moveTo>
                <a:lnTo>
                  <a:pt x="819150" y="839343"/>
                </a:lnTo>
                <a:lnTo>
                  <a:pt x="819150" y="841883"/>
                </a:lnTo>
                <a:lnTo>
                  <a:pt x="822960" y="841883"/>
                </a:lnTo>
                <a:lnTo>
                  <a:pt x="822960" y="839343"/>
                </a:lnTo>
                <a:close/>
              </a:path>
              <a:path w="822959" h="867410">
                <a:moveTo>
                  <a:pt x="822960" y="836803"/>
                </a:moveTo>
                <a:lnTo>
                  <a:pt x="819150" y="836803"/>
                </a:lnTo>
                <a:lnTo>
                  <a:pt x="819150" y="838073"/>
                </a:lnTo>
                <a:lnTo>
                  <a:pt x="822960" y="838073"/>
                </a:lnTo>
                <a:lnTo>
                  <a:pt x="822960" y="836803"/>
                </a:lnTo>
                <a:close/>
              </a:path>
              <a:path w="822959" h="867410">
                <a:moveTo>
                  <a:pt x="822960" y="832993"/>
                </a:moveTo>
                <a:lnTo>
                  <a:pt x="819150" y="832993"/>
                </a:lnTo>
                <a:lnTo>
                  <a:pt x="819150" y="835533"/>
                </a:lnTo>
                <a:lnTo>
                  <a:pt x="822960" y="835533"/>
                </a:lnTo>
                <a:lnTo>
                  <a:pt x="822960" y="832993"/>
                </a:lnTo>
                <a:close/>
              </a:path>
              <a:path w="822959" h="867410">
                <a:moveTo>
                  <a:pt x="822960" y="830453"/>
                </a:moveTo>
                <a:lnTo>
                  <a:pt x="819150" y="830453"/>
                </a:lnTo>
                <a:lnTo>
                  <a:pt x="819150" y="831723"/>
                </a:lnTo>
                <a:lnTo>
                  <a:pt x="822960" y="831723"/>
                </a:lnTo>
                <a:lnTo>
                  <a:pt x="822960" y="830453"/>
                </a:lnTo>
                <a:close/>
              </a:path>
              <a:path w="822959" h="867410">
                <a:moveTo>
                  <a:pt x="822960" y="826643"/>
                </a:moveTo>
                <a:lnTo>
                  <a:pt x="819150" y="826643"/>
                </a:lnTo>
                <a:lnTo>
                  <a:pt x="819150" y="829183"/>
                </a:lnTo>
                <a:lnTo>
                  <a:pt x="822960" y="829183"/>
                </a:lnTo>
                <a:lnTo>
                  <a:pt x="822960" y="826643"/>
                </a:lnTo>
                <a:close/>
              </a:path>
              <a:path w="822959" h="867410">
                <a:moveTo>
                  <a:pt x="822960" y="824103"/>
                </a:moveTo>
                <a:lnTo>
                  <a:pt x="819150" y="824103"/>
                </a:lnTo>
                <a:lnTo>
                  <a:pt x="819150" y="825373"/>
                </a:lnTo>
                <a:lnTo>
                  <a:pt x="822960" y="825373"/>
                </a:lnTo>
                <a:lnTo>
                  <a:pt x="822960" y="824103"/>
                </a:lnTo>
                <a:close/>
              </a:path>
              <a:path w="822959" h="867410">
                <a:moveTo>
                  <a:pt x="822960" y="820293"/>
                </a:moveTo>
                <a:lnTo>
                  <a:pt x="819150" y="820293"/>
                </a:lnTo>
                <a:lnTo>
                  <a:pt x="819150" y="822833"/>
                </a:lnTo>
                <a:lnTo>
                  <a:pt x="822960" y="822833"/>
                </a:lnTo>
                <a:lnTo>
                  <a:pt x="822960" y="820293"/>
                </a:lnTo>
                <a:close/>
              </a:path>
              <a:path w="822959" h="867410">
                <a:moveTo>
                  <a:pt x="822960" y="817753"/>
                </a:moveTo>
                <a:lnTo>
                  <a:pt x="819150" y="817753"/>
                </a:lnTo>
                <a:lnTo>
                  <a:pt x="819150" y="819023"/>
                </a:lnTo>
                <a:lnTo>
                  <a:pt x="822960" y="819023"/>
                </a:lnTo>
                <a:lnTo>
                  <a:pt x="822960" y="817753"/>
                </a:lnTo>
                <a:close/>
              </a:path>
              <a:path w="822959" h="867410">
                <a:moveTo>
                  <a:pt x="822960" y="813943"/>
                </a:moveTo>
                <a:lnTo>
                  <a:pt x="819150" y="813943"/>
                </a:lnTo>
                <a:lnTo>
                  <a:pt x="819150" y="816483"/>
                </a:lnTo>
                <a:lnTo>
                  <a:pt x="822960" y="816483"/>
                </a:lnTo>
                <a:lnTo>
                  <a:pt x="822960" y="813943"/>
                </a:lnTo>
                <a:close/>
              </a:path>
              <a:path w="822959" h="867410">
                <a:moveTo>
                  <a:pt x="822960" y="811403"/>
                </a:moveTo>
                <a:lnTo>
                  <a:pt x="819150" y="811403"/>
                </a:lnTo>
                <a:lnTo>
                  <a:pt x="819150" y="812673"/>
                </a:lnTo>
                <a:lnTo>
                  <a:pt x="822960" y="812673"/>
                </a:lnTo>
                <a:lnTo>
                  <a:pt x="822960" y="811403"/>
                </a:lnTo>
                <a:close/>
              </a:path>
              <a:path w="822959" h="867410">
                <a:moveTo>
                  <a:pt x="822960" y="807593"/>
                </a:moveTo>
                <a:lnTo>
                  <a:pt x="819150" y="807593"/>
                </a:lnTo>
                <a:lnTo>
                  <a:pt x="819150" y="810133"/>
                </a:lnTo>
                <a:lnTo>
                  <a:pt x="822960" y="810133"/>
                </a:lnTo>
                <a:lnTo>
                  <a:pt x="822960" y="807593"/>
                </a:lnTo>
                <a:close/>
              </a:path>
              <a:path w="822959" h="867410">
                <a:moveTo>
                  <a:pt x="822960" y="805053"/>
                </a:moveTo>
                <a:lnTo>
                  <a:pt x="819150" y="805053"/>
                </a:lnTo>
                <a:lnTo>
                  <a:pt x="819150" y="806323"/>
                </a:lnTo>
                <a:lnTo>
                  <a:pt x="822960" y="806323"/>
                </a:lnTo>
                <a:lnTo>
                  <a:pt x="822960" y="805053"/>
                </a:lnTo>
                <a:close/>
              </a:path>
              <a:path w="822959" h="867410">
                <a:moveTo>
                  <a:pt x="822960" y="801243"/>
                </a:moveTo>
                <a:lnTo>
                  <a:pt x="819150" y="801243"/>
                </a:lnTo>
                <a:lnTo>
                  <a:pt x="819150" y="803783"/>
                </a:lnTo>
                <a:lnTo>
                  <a:pt x="822960" y="803783"/>
                </a:lnTo>
                <a:lnTo>
                  <a:pt x="822960" y="801243"/>
                </a:lnTo>
                <a:close/>
              </a:path>
              <a:path w="822959" h="867410">
                <a:moveTo>
                  <a:pt x="822960" y="798703"/>
                </a:moveTo>
                <a:lnTo>
                  <a:pt x="819150" y="798703"/>
                </a:lnTo>
                <a:lnTo>
                  <a:pt x="819150" y="799973"/>
                </a:lnTo>
                <a:lnTo>
                  <a:pt x="822960" y="799973"/>
                </a:lnTo>
                <a:lnTo>
                  <a:pt x="822960" y="798703"/>
                </a:lnTo>
                <a:close/>
              </a:path>
              <a:path w="822959" h="867410">
                <a:moveTo>
                  <a:pt x="822960" y="794893"/>
                </a:moveTo>
                <a:lnTo>
                  <a:pt x="819150" y="794893"/>
                </a:lnTo>
                <a:lnTo>
                  <a:pt x="819150" y="797433"/>
                </a:lnTo>
                <a:lnTo>
                  <a:pt x="822960" y="797433"/>
                </a:lnTo>
                <a:lnTo>
                  <a:pt x="822960" y="794893"/>
                </a:lnTo>
                <a:close/>
              </a:path>
              <a:path w="822959" h="867410">
                <a:moveTo>
                  <a:pt x="822960" y="792353"/>
                </a:moveTo>
                <a:lnTo>
                  <a:pt x="819150" y="792353"/>
                </a:lnTo>
                <a:lnTo>
                  <a:pt x="819150" y="793623"/>
                </a:lnTo>
                <a:lnTo>
                  <a:pt x="822960" y="793623"/>
                </a:lnTo>
                <a:lnTo>
                  <a:pt x="822960" y="792353"/>
                </a:lnTo>
                <a:close/>
              </a:path>
              <a:path w="822959" h="867410">
                <a:moveTo>
                  <a:pt x="822960" y="788543"/>
                </a:moveTo>
                <a:lnTo>
                  <a:pt x="819150" y="788543"/>
                </a:lnTo>
                <a:lnTo>
                  <a:pt x="819150" y="791083"/>
                </a:lnTo>
                <a:lnTo>
                  <a:pt x="822960" y="791083"/>
                </a:lnTo>
                <a:lnTo>
                  <a:pt x="822960" y="788543"/>
                </a:lnTo>
                <a:close/>
              </a:path>
              <a:path w="822959" h="867410">
                <a:moveTo>
                  <a:pt x="822960" y="786003"/>
                </a:moveTo>
                <a:lnTo>
                  <a:pt x="819150" y="786003"/>
                </a:lnTo>
                <a:lnTo>
                  <a:pt x="819150" y="787273"/>
                </a:lnTo>
                <a:lnTo>
                  <a:pt x="822960" y="787273"/>
                </a:lnTo>
                <a:lnTo>
                  <a:pt x="822960" y="786003"/>
                </a:lnTo>
                <a:close/>
              </a:path>
              <a:path w="822959" h="867410">
                <a:moveTo>
                  <a:pt x="822960" y="782193"/>
                </a:moveTo>
                <a:lnTo>
                  <a:pt x="819150" y="782193"/>
                </a:lnTo>
                <a:lnTo>
                  <a:pt x="819150" y="784733"/>
                </a:lnTo>
                <a:lnTo>
                  <a:pt x="822960" y="784733"/>
                </a:lnTo>
                <a:lnTo>
                  <a:pt x="822960" y="782193"/>
                </a:lnTo>
                <a:close/>
              </a:path>
              <a:path w="822959" h="867410">
                <a:moveTo>
                  <a:pt x="822960" y="779653"/>
                </a:moveTo>
                <a:lnTo>
                  <a:pt x="819150" y="779653"/>
                </a:lnTo>
                <a:lnTo>
                  <a:pt x="819150" y="780923"/>
                </a:lnTo>
                <a:lnTo>
                  <a:pt x="822960" y="780923"/>
                </a:lnTo>
                <a:lnTo>
                  <a:pt x="822960" y="779653"/>
                </a:lnTo>
                <a:close/>
              </a:path>
              <a:path w="822959" h="867410">
                <a:moveTo>
                  <a:pt x="822960" y="775843"/>
                </a:moveTo>
                <a:lnTo>
                  <a:pt x="819150" y="775843"/>
                </a:lnTo>
                <a:lnTo>
                  <a:pt x="819150" y="778383"/>
                </a:lnTo>
                <a:lnTo>
                  <a:pt x="822960" y="778383"/>
                </a:lnTo>
                <a:lnTo>
                  <a:pt x="822960" y="775843"/>
                </a:lnTo>
                <a:close/>
              </a:path>
              <a:path w="822959" h="867410">
                <a:moveTo>
                  <a:pt x="822960" y="773303"/>
                </a:moveTo>
                <a:lnTo>
                  <a:pt x="819150" y="773303"/>
                </a:lnTo>
                <a:lnTo>
                  <a:pt x="819150" y="774573"/>
                </a:lnTo>
                <a:lnTo>
                  <a:pt x="822960" y="774573"/>
                </a:lnTo>
                <a:lnTo>
                  <a:pt x="822960" y="773303"/>
                </a:lnTo>
                <a:close/>
              </a:path>
              <a:path w="822959" h="867410">
                <a:moveTo>
                  <a:pt x="822960" y="769493"/>
                </a:moveTo>
                <a:lnTo>
                  <a:pt x="819150" y="769493"/>
                </a:lnTo>
                <a:lnTo>
                  <a:pt x="819150" y="772033"/>
                </a:lnTo>
                <a:lnTo>
                  <a:pt x="822960" y="772033"/>
                </a:lnTo>
                <a:lnTo>
                  <a:pt x="822960" y="769493"/>
                </a:lnTo>
                <a:close/>
              </a:path>
              <a:path w="822959" h="867410">
                <a:moveTo>
                  <a:pt x="822960" y="766953"/>
                </a:moveTo>
                <a:lnTo>
                  <a:pt x="819150" y="766953"/>
                </a:lnTo>
                <a:lnTo>
                  <a:pt x="819150" y="768223"/>
                </a:lnTo>
                <a:lnTo>
                  <a:pt x="822960" y="768223"/>
                </a:lnTo>
                <a:lnTo>
                  <a:pt x="822960" y="766953"/>
                </a:lnTo>
                <a:close/>
              </a:path>
              <a:path w="822959" h="867410">
                <a:moveTo>
                  <a:pt x="822960" y="763143"/>
                </a:moveTo>
                <a:lnTo>
                  <a:pt x="819150" y="763143"/>
                </a:lnTo>
                <a:lnTo>
                  <a:pt x="819150" y="765683"/>
                </a:lnTo>
                <a:lnTo>
                  <a:pt x="822960" y="765683"/>
                </a:lnTo>
                <a:lnTo>
                  <a:pt x="822960" y="763143"/>
                </a:lnTo>
                <a:close/>
              </a:path>
              <a:path w="822959" h="867410">
                <a:moveTo>
                  <a:pt x="822960" y="760603"/>
                </a:moveTo>
                <a:lnTo>
                  <a:pt x="819150" y="760603"/>
                </a:lnTo>
                <a:lnTo>
                  <a:pt x="819150" y="761873"/>
                </a:lnTo>
                <a:lnTo>
                  <a:pt x="822960" y="761873"/>
                </a:lnTo>
                <a:lnTo>
                  <a:pt x="822960" y="760603"/>
                </a:lnTo>
                <a:close/>
              </a:path>
              <a:path w="822959" h="867410">
                <a:moveTo>
                  <a:pt x="822960" y="756793"/>
                </a:moveTo>
                <a:lnTo>
                  <a:pt x="819150" y="756793"/>
                </a:lnTo>
                <a:lnTo>
                  <a:pt x="819150" y="759333"/>
                </a:lnTo>
                <a:lnTo>
                  <a:pt x="822960" y="759333"/>
                </a:lnTo>
                <a:lnTo>
                  <a:pt x="822960" y="756793"/>
                </a:lnTo>
                <a:close/>
              </a:path>
              <a:path w="822959" h="867410">
                <a:moveTo>
                  <a:pt x="822960" y="754253"/>
                </a:moveTo>
                <a:lnTo>
                  <a:pt x="819150" y="754253"/>
                </a:lnTo>
                <a:lnTo>
                  <a:pt x="819150" y="755523"/>
                </a:lnTo>
                <a:lnTo>
                  <a:pt x="822960" y="755523"/>
                </a:lnTo>
                <a:lnTo>
                  <a:pt x="822960" y="754253"/>
                </a:lnTo>
                <a:close/>
              </a:path>
              <a:path w="822959" h="867410">
                <a:moveTo>
                  <a:pt x="822960" y="750443"/>
                </a:moveTo>
                <a:lnTo>
                  <a:pt x="819150" y="750443"/>
                </a:lnTo>
                <a:lnTo>
                  <a:pt x="819150" y="752983"/>
                </a:lnTo>
                <a:lnTo>
                  <a:pt x="822960" y="752983"/>
                </a:lnTo>
                <a:lnTo>
                  <a:pt x="822960" y="750443"/>
                </a:lnTo>
                <a:close/>
              </a:path>
              <a:path w="822959" h="867410">
                <a:moveTo>
                  <a:pt x="2540" y="747903"/>
                </a:moveTo>
                <a:lnTo>
                  <a:pt x="1270" y="747903"/>
                </a:lnTo>
                <a:lnTo>
                  <a:pt x="1270" y="750443"/>
                </a:lnTo>
                <a:lnTo>
                  <a:pt x="2540" y="750443"/>
                </a:lnTo>
                <a:lnTo>
                  <a:pt x="2540" y="747903"/>
                </a:lnTo>
                <a:close/>
              </a:path>
              <a:path w="822959" h="867410">
                <a:moveTo>
                  <a:pt x="822960" y="747903"/>
                </a:moveTo>
                <a:lnTo>
                  <a:pt x="819150" y="747903"/>
                </a:lnTo>
                <a:lnTo>
                  <a:pt x="819150" y="749173"/>
                </a:lnTo>
                <a:lnTo>
                  <a:pt x="822960" y="749173"/>
                </a:lnTo>
                <a:lnTo>
                  <a:pt x="822960" y="747903"/>
                </a:lnTo>
                <a:close/>
              </a:path>
              <a:path w="822959" h="867410">
                <a:moveTo>
                  <a:pt x="2540" y="744093"/>
                </a:moveTo>
                <a:lnTo>
                  <a:pt x="0" y="744093"/>
                </a:lnTo>
                <a:lnTo>
                  <a:pt x="0" y="746633"/>
                </a:lnTo>
                <a:lnTo>
                  <a:pt x="2540" y="746633"/>
                </a:lnTo>
                <a:lnTo>
                  <a:pt x="2540" y="744093"/>
                </a:lnTo>
                <a:close/>
              </a:path>
              <a:path w="822959" h="867410">
                <a:moveTo>
                  <a:pt x="822960" y="744093"/>
                </a:moveTo>
                <a:lnTo>
                  <a:pt x="819150" y="744093"/>
                </a:lnTo>
                <a:lnTo>
                  <a:pt x="819150" y="746633"/>
                </a:lnTo>
                <a:lnTo>
                  <a:pt x="822960" y="746633"/>
                </a:lnTo>
                <a:lnTo>
                  <a:pt x="822960" y="744093"/>
                </a:lnTo>
                <a:close/>
              </a:path>
              <a:path w="822959" h="867410">
                <a:moveTo>
                  <a:pt x="2540" y="741553"/>
                </a:moveTo>
                <a:lnTo>
                  <a:pt x="0" y="741553"/>
                </a:lnTo>
                <a:lnTo>
                  <a:pt x="0" y="742823"/>
                </a:lnTo>
                <a:lnTo>
                  <a:pt x="2540" y="742823"/>
                </a:lnTo>
                <a:lnTo>
                  <a:pt x="2540" y="741553"/>
                </a:lnTo>
                <a:close/>
              </a:path>
              <a:path w="822959" h="867410">
                <a:moveTo>
                  <a:pt x="822960" y="741553"/>
                </a:moveTo>
                <a:lnTo>
                  <a:pt x="819150" y="741553"/>
                </a:lnTo>
                <a:lnTo>
                  <a:pt x="819150" y="742823"/>
                </a:lnTo>
                <a:lnTo>
                  <a:pt x="822960" y="742823"/>
                </a:lnTo>
                <a:lnTo>
                  <a:pt x="822960" y="741553"/>
                </a:lnTo>
                <a:close/>
              </a:path>
              <a:path w="822959" h="867410">
                <a:moveTo>
                  <a:pt x="2540" y="737743"/>
                </a:moveTo>
                <a:lnTo>
                  <a:pt x="0" y="737743"/>
                </a:lnTo>
                <a:lnTo>
                  <a:pt x="0" y="740283"/>
                </a:lnTo>
                <a:lnTo>
                  <a:pt x="2540" y="740283"/>
                </a:lnTo>
                <a:lnTo>
                  <a:pt x="2540" y="737743"/>
                </a:lnTo>
                <a:close/>
              </a:path>
              <a:path w="822959" h="867410">
                <a:moveTo>
                  <a:pt x="822960" y="737743"/>
                </a:moveTo>
                <a:lnTo>
                  <a:pt x="819150" y="737743"/>
                </a:lnTo>
                <a:lnTo>
                  <a:pt x="819150" y="740283"/>
                </a:lnTo>
                <a:lnTo>
                  <a:pt x="822960" y="740283"/>
                </a:lnTo>
                <a:lnTo>
                  <a:pt x="822960" y="737743"/>
                </a:lnTo>
                <a:close/>
              </a:path>
              <a:path w="822959" h="867410">
                <a:moveTo>
                  <a:pt x="2540" y="735203"/>
                </a:moveTo>
                <a:lnTo>
                  <a:pt x="0" y="735203"/>
                </a:lnTo>
                <a:lnTo>
                  <a:pt x="0" y="736473"/>
                </a:lnTo>
                <a:lnTo>
                  <a:pt x="2540" y="736473"/>
                </a:lnTo>
                <a:lnTo>
                  <a:pt x="2540" y="735203"/>
                </a:lnTo>
                <a:close/>
              </a:path>
              <a:path w="822959" h="867410">
                <a:moveTo>
                  <a:pt x="822960" y="735203"/>
                </a:moveTo>
                <a:lnTo>
                  <a:pt x="819150" y="735203"/>
                </a:lnTo>
                <a:lnTo>
                  <a:pt x="819150" y="736473"/>
                </a:lnTo>
                <a:lnTo>
                  <a:pt x="822960" y="736473"/>
                </a:lnTo>
                <a:lnTo>
                  <a:pt x="822960" y="735203"/>
                </a:lnTo>
                <a:close/>
              </a:path>
              <a:path w="822959" h="867410">
                <a:moveTo>
                  <a:pt x="2540" y="731393"/>
                </a:moveTo>
                <a:lnTo>
                  <a:pt x="0" y="731393"/>
                </a:lnTo>
                <a:lnTo>
                  <a:pt x="0" y="733933"/>
                </a:lnTo>
                <a:lnTo>
                  <a:pt x="2540" y="733933"/>
                </a:lnTo>
                <a:lnTo>
                  <a:pt x="2540" y="731393"/>
                </a:lnTo>
                <a:close/>
              </a:path>
              <a:path w="822959" h="867410">
                <a:moveTo>
                  <a:pt x="822960" y="731393"/>
                </a:moveTo>
                <a:lnTo>
                  <a:pt x="819150" y="731393"/>
                </a:lnTo>
                <a:lnTo>
                  <a:pt x="819150" y="733933"/>
                </a:lnTo>
                <a:lnTo>
                  <a:pt x="822960" y="733933"/>
                </a:lnTo>
                <a:lnTo>
                  <a:pt x="822960" y="731393"/>
                </a:lnTo>
                <a:close/>
              </a:path>
              <a:path w="822959" h="867410">
                <a:moveTo>
                  <a:pt x="2540" y="728853"/>
                </a:moveTo>
                <a:lnTo>
                  <a:pt x="0" y="728853"/>
                </a:lnTo>
                <a:lnTo>
                  <a:pt x="0" y="730123"/>
                </a:lnTo>
                <a:lnTo>
                  <a:pt x="2540" y="730123"/>
                </a:lnTo>
                <a:lnTo>
                  <a:pt x="2540" y="728853"/>
                </a:lnTo>
                <a:close/>
              </a:path>
              <a:path w="822959" h="867410">
                <a:moveTo>
                  <a:pt x="822960" y="728853"/>
                </a:moveTo>
                <a:lnTo>
                  <a:pt x="819150" y="728853"/>
                </a:lnTo>
                <a:lnTo>
                  <a:pt x="819150" y="730123"/>
                </a:lnTo>
                <a:lnTo>
                  <a:pt x="822960" y="730123"/>
                </a:lnTo>
                <a:lnTo>
                  <a:pt x="822960" y="728853"/>
                </a:lnTo>
                <a:close/>
              </a:path>
              <a:path w="822959" h="867410">
                <a:moveTo>
                  <a:pt x="2540" y="725043"/>
                </a:moveTo>
                <a:lnTo>
                  <a:pt x="0" y="725043"/>
                </a:lnTo>
                <a:lnTo>
                  <a:pt x="0" y="727583"/>
                </a:lnTo>
                <a:lnTo>
                  <a:pt x="2540" y="727583"/>
                </a:lnTo>
                <a:lnTo>
                  <a:pt x="2540" y="725043"/>
                </a:lnTo>
                <a:close/>
              </a:path>
              <a:path w="822959" h="867410">
                <a:moveTo>
                  <a:pt x="822960" y="725043"/>
                </a:moveTo>
                <a:lnTo>
                  <a:pt x="819150" y="725043"/>
                </a:lnTo>
                <a:lnTo>
                  <a:pt x="819150" y="727583"/>
                </a:lnTo>
                <a:lnTo>
                  <a:pt x="822960" y="727583"/>
                </a:lnTo>
                <a:lnTo>
                  <a:pt x="822960" y="725043"/>
                </a:lnTo>
                <a:close/>
              </a:path>
              <a:path w="822959" h="867410">
                <a:moveTo>
                  <a:pt x="2540" y="722503"/>
                </a:moveTo>
                <a:lnTo>
                  <a:pt x="0" y="722503"/>
                </a:lnTo>
                <a:lnTo>
                  <a:pt x="0" y="723773"/>
                </a:lnTo>
                <a:lnTo>
                  <a:pt x="2540" y="723773"/>
                </a:lnTo>
                <a:lnTo>
                  <a:pt x="2540" y="722503"/>
                </a:lnTo>
                <a:close/>
              </a:path>
              <a:path w="822959" h="867410">
                <a:moveTo>
                  <a:pt x="822960" y="722503"/>
                </a:moveTo>
                <a:lnTo>
                  <a:pt x="819150" y="722503"/>
                </a:lnTo>
                <a:lnTo>
                  <a:pt x="819150" y="723773"/>
                </a:lnTo>
                <a:lnTo>
                  <a:pt x="822960" y="723773"/>
                </a:lnTo>
                <a:lnTo>
                  <a:pt x="822960" y="722503"/>
                </a:lnTo>
                <a:close/>
              </a:path>
              <a:path w="822959" h="867410">
                <a:moveTo>
                  <a:pt x="2540" y="718693"/>
                </a:moveTo>
                <a:lnTo>
                  <a:pt x="0" y="718693"/>
                </a:lnTo>
                <a:lnTo>
                  <a:pt x="0" y="721233"/>
                </a:lnTo>
                <a:lnTo>
                  <a:pt x="2540" y="721233"/>
                </a:lnTo>
                <a:lnTo>
                  <a:pt x="2540" y="718693"/>
                </a:lnTo>
                <a:close/>
              </a:path>
              <a:path w="822959" h="867410">
                <a:moveTo>
                  <a:pt x="822960" y="718693"/>
                </a:moveTo>
                <a:lnTo>
                  <a:pt x="819150" y="718693"/>
                </a:lnTo>
                <a:lnTo>
                  <a:pt x="819150" y="721233"/>
                </a:lnTo>
                <a:lnTo>
                  <a:pt x="822960" y="721233"/>
                </a:lnTo>
                <a:lnTo>
                  <a:pt x="822960" y="718693"/>
                </a:lnTo>
                <a:close/>
              </a:path>
              <a:path w="822959" h="867410">
                <a:moveTo>
                  <a:pt x="2540" y="716153"/>
                </a:moveTo>
                <a:lnTo>
                  <a:pt x="0" y="716153"/>
                </a:lnTo>
                <a:lnTo>
                  <a:pt x="0" y="717423"/>
                </a:lnTo>
                <a:lnTo>
                  <a:pt x="2540" y="717423"/>
                </a:lnTo>
                <a:lnTo>
                  <a:pt x="2540" y="716153"/>
                </a:lnTo>
                <a:close/>
              </a:path>
              <a:path w="822959" h="867410">
                <a:moveTo>
                  <a:pt x="822960" y="716153"/>
                </a:moveTo>
                <a:lnTo>
                  <a:pt x="819150" y="716153"/>
                </a:lnTo>
                <a:lnTo>
                  <a:pt x="819150" y="717423"/>
                </a:lnTo>
                <a:lnTo>
                  <a:pt x="822960" y="717423"/>
                </a:lnTo>
                <a:lnTo>
                  <a:pt x="822960" y="716153"/>
                </a:lnTo>
                <a:close/>
              </a:path>
              <a:path w="822959" h="867410">
                <a:moveTo>
                  <a:pt x="2540" y="712343"/>
                </a:moveTo>
                <a:lnTo>
                  <a:pt x="0" y="712343"/>
                </a:lnTo>
                <a:lnTo>
                  <a:pt x="0" y="714883"/>
                </a:lnTo>
                <a:lnTo>
                  <a:pt x="2540" y="714883"/>
                </a:lnTo>
                <a:lnTo>
                  <a:pt x="2540" y="712343"/>
                </a:lnTo>
                <a:close/>
              </a:path>
              <a:path w="822959" h="867410">
                <a:moveTo>
                  <a:pt x="822960" y="712343"/>
                </a:moveTo>
                <a:lnTo>
                  <a:pt x="819150" y="712343"/>
                </a:lnTo>
                <a:lnTo>
                  <a:pt x="819150" y="714883"/>
                </a:lnTo>
                <a:lnTo>
                  <a:pt x="822960" y="714883"/>
                </a:lnTo>
                <a:lnTo>
                  <a:pt x="822960" y="712343"/>
                </a:lnTo>
                <a:close/>
              </a:path>
              <a:path w="822959" h="867410">
                <a:moveTo>
                  <a:pt x="2540" y="709803"/>
                </a:moveTo>
                <a:lnTo>
                  <a:pt x="0" y="709803"/>
                </a:lnTo>
                <a:lnTo>
                  <a:pt x="0" y="711073"/>
                </a:lnTo>
                <a:lnTo>
                  <a:pt x="2540" y="711073"/>
                </a:lnTo>
                <a:lnTo>
                  <a:pt x="2540" y="709803"/>
                </a:lnTo>
                <a:close/>
              </a:path>
              <a:path w="822959" h="867410">
                <a:moveTo>
                  <a:pt x="822960" y="709803"/>
                </a:moveTo>
                <a:lnTo>
                  <a:pt x="819150" y="709803"/>
                </a:lnTo>
                <a:lnTo>
                  <a:pt x="819150" y="711073"/>
                </a:lnTo>
                <a:lnTo>
                  <a:pt x="822960" y="711073"/>
                </a:lnTo>
                <a:lnTo>
                  <a:pt x="822960" y="709803"/>
                </a:lnTo>
                <a:close/>
              </a:path>
              <a:path w="822959" h="867410">
                <a:moveTo>
                  <a:pt x="2540" y="705993"/>
                </a:moveTo>
                <a:lnTo>
                  <a:pt x="0" y="705993"/>
                </a:lnTo>
                <a:lnTo>
                  <a:pt x="0" y="708533"/>
                </a:lnTo>
                <a:lnTo>
                  <a:pt x="2540" y="708533"/>
                </a:lnTo>
                <a:lnTo>
                  <a:pt x="2540" y="705993"/>
                </a:lnTo>
                <a:close/>
              </a:path>
              <a:path w="822959" h="867410">
                <a:moveTo>
                  <a:pt x="822960" y="705993"/>
                </a:moveTo>
                <a:lnTo>
                  <a:pt x="819150" y="705993"/>
                </a:lnTo>
                <a:lnTo>
                  <a:pt x="819150" y="708533"/>
                </a:lnTo>
                <a:lnTo>
                  <a:pt x="822960" y="708533"/>
                </a:lnTo>
                <a:lnTo>
                  <a:pt x="822960" y="705993"/>
                </a:lnTo>
                <a:close/>
              </a:path>
              <a:path w="822959" h="867410">
                <a:moveTo>
                  <a:pt x="2540" y="703453"/>
                </a:moveTo>
                <a:lnTo>
                  <a:pt x="0" y="703453"/>
                </a:lnTo>
                <a:lnTo>
                  <a:pt x="0" y="704723"/>
                </a:lnTo>
                <a:lnTo>
                  <a:pt x="2540" y="704723"/>
                </a:lnTo>
                <a:lnTo>
                  <a:pt x="2540" y="703453"/>
                </a:lnTo>
                <a:close/>
              </a:path>
              <a:path w="822959" h="867410">
                <a:moveTo>
                  <a:pt x="822960" y="703453"/>
                </a:moveTo>
                <a:lnTo>
                  <a:pt x="819150" y="703453"/>
                </a:lnTo>
                <a:lnTo>
                  <a:pt x="819150" y="704723"/>
                </a:lnTo>
                <a:lnTo>
                  <a:pt x="822960" y="704723"/>
                </a:lnTo>
                <a:lnTo>
                  <a:pt x="822960" y="703453"/>
                </a:lnTo>
                <a:close/>
              </a:path>
              <a:path w="822959" h="867410">
                <a:moveTo>
                  <a:pt x="2540" y="699643"/>
                </a:moveTo>
                <a:lnTo>
                  <a:pt x="0" y="699643"/>
                </a:lnTo>
                <a:lnTo>
                  <a:pt x="0" y="702183"/>
                </a:lnTo>
                <a:lnTo>
                  <a:pt x="2540" y="702183"/>
                </a:lnTo>
                <a:lnTo>
                  <a:pt x="2540" y="699643"/>
                </a:lnTo>
                <a:close/>
              </a:path>
              <a:path w="822959" h="867410">
                <a:moveTo>
                  <a:pt x="822960" y="699643"/>
                </a:moveTo>
                <a:lnTo>
                  <a:pt x="819150" y="699643"/>
                </a:lnTo>
                <a:lnTo>
                  <a:pt x="819150" y="702183"/>
                </a:lnTo>
                <a:lnTo>
                  <a:pt x="822960" y="702183"/>
                </a:lnTo>
                <a:lnTo>
                  <a:pt x="822960" y="699643"/>
                </a:lnTo>
                <a:close/>
              </a:path>
              <a:path w="822959" h="867410">
                <a:moveTo>
                  <a:pt x="2540" y="697103"/>
                </a:moveTo>
                <a:lnTo>
                  <a:pt x="0" y="697103"/>
                </a:lnTo>
                <a:lnTo>
                  <a:pt x="0" y="698373"/>
                </a:lnTo>
                <a:lnTo>
                  <a:pt x="2540" y="698373"/>
                </a:lnTo>
                <a:lnTo>
                  <a:pt x="2540" y="697103"/>
                </a:lnTo>
                <a:close/>
              </a:path>
              <a:path w="822959" h="867410">
                <a:moveTo>
                  <a:pt x="822960" y="697103"/>
                </a:moveTo>
                <a:lnTo>
                  <a:pt x="819150" y="697103"/>
                </a:lnTo>
                <a:lnTo>
                  <a:pt x="819150" y="698373"/>
                </a:lnTo>
                <a:lnTo>
                  <a:pt x="822960" y="698373"/>
                </a:lnTo>
                <a:lnTo>
                  <a:pt x="822960" y="697103"/>
                </a:lnTo>
                <a:close/>
              </a:path>
              <a:path w="822959" h="867410">
                <a:moveTo>
                  <a:pt x="2540" y="693293"/>
                </a:moveTo>
                <a:lnTo>
                  <a:pt x="0" y="693293"/>
                </a:lnTo>
                <a:lnTo>
                  <a:pt x="0" y="695833"/>
                </a:lnTo>
                <a:lnTo>
                  <a:pt x="2540" y="695833"/>
                </a:lnTo>
                <a:lnTo>
                  <a:pt x="2540" y="693293"/>
                </a:lnTo>
                <a:close/>
              </a:path>
              <a:path w="822959" h="867410">
                <a:moveTo>
                  <a:pt x="822960" y="693293"/>
                </a:moveTo>
                <a:lnTo>
                  <a:pt x="819150" y="693293"/>
                </a:lnTo>
                <a:lnTo>
                  <a:pt x="819150" y="695833"/>
                </a:lnTo>
                <a:lnTo>
                  <a:pt x="822960" y="695833"/>
                </a:lnTo>
                <a:lnTo>
                  <a:pt x="822960" y="693293"/>
                </a:lnTo>
                <a:close/>
              </a:path>
              <a:path w="822959" h="867410">
                <a:moveTo>
                  <a:pt x="2540" y="690753"/>
                </a:moveTo>
                <a:lnTo>
                  <a:pt x="0" y="690753"/>
                </a:lnTo>
                <a:lnTo>
                  <a:pt x="0" y="692023"/>
                </a:lnTo>
                <a:lnTo>
                  <a:pt x="2540" y="692023"/>
                </a:lnTo>
                <a:lnTo>
                  <a:pt x="2540" y="690753"/>
                </a:lnTo>
                <a:close/>
              </a:path>
              <a:path w="822959" h="867410">
                <a:moveTo>
                  <a:pt x="822960" y="690753"/>
                </a:moveTo>
                <a:lnTo>
                  <a:pt x="819150" y="690753"/>
                </a:lnTo>
                <a:lnTo>
                  <a:pt x="819150" y="692023"/>
                </a:lnTo>
                <a:lnTo>
                  <a:pt x="822960" y="692023"/>
                </a:lnTo>
                <a:lnTo>
                  <a:pt x="822960" y="690753"/>
                </a:lnTo>
                <a:close/>
              </a:path>
              <a:path w="822959" h="867410">
                <a:moveTo>
                  <a:pt x="2540" y="686943"/>
                </a:moveTo>
                <a:lnTo>
                  <a:pt x="0" y="686943"/>
                </a:lnTo>
                <a:lnTo>
                  <a:pt x="0" y="689483"/>
                </a:lnTo>
                <a:lnTo>
                  <a:pt x="2540" y="689483"/>
                </a:lnTo>
                <a:lnTo>
                  <a:pt x="2540" y="686943"/>
                </a:lnTo>
                <a:close/>
              </a:path>
              <a:path w="822959" h="867410">
                <a:moveTo>
                  <a:pt x="822960" y="686943"/>
                </a:moveTo>
                <a:lnTo>
                  <a:pt x="819150" y="686943"/>
                </a:lnTo>
                <a:lnTo>
                  <a:pt x="819150" y="689483"/>
                </a:lnTo>
                <a:lnTo>
                  <a:pt x="822960" y="689483"/>
                </a:lnTo>
                <a:lnTo>
                  <a:pt x="822960" y="686943"/>
                </a:lnTo>
                <a:close/>
              </a:path>
              <a:path w="822959" h="867410">
                <a:moveTo>
                  <a:pt x="2540" y="684403"/>
                </a:moveTo>
                <a:lnTo>
                  <a:pt x="0" y="684403"/>
                </a:lnTo>
                <a:lnTo>
                  <a:pt x="0" y="685673"/>
                </a:lnTo>
                <a:lnTo>
                  <a:pt x="2540" y="685673"/>
                </a:lnTo>
                <a:lnTo>
                  <a:pt x="2540" y="684403"/>
                </a:lnTo>
                <a:close/>
              </a:path>
              <a:path w="822959" h="867410">
                <a:moveTo>
                  <a:pt x="822960" y="684403"/>
                </a:moveTo>
                <a:lnTo>
                  <a:pt x="819150" y="684403"/>
                </a:lnTo>
                <a:lnTo>
                  <a:pt x="819150" y="685673"/>
                </a:lnTo>
                <a:lnTo>
                  <a:pt x="822960" y="685673"/>
                </a:lnTo>
                <a:lnTo>
                  <a:pt x="822960" y="684403"/>
                </a:lnTo>
                <a:close/>
              </a:path>
              <a:path w="822959" h="867410">
                <a:moveTo>
                  <a:pt x="2540" y="680593"/>
                </a:moveTo>
                <a:lnTo>
                  <a:pt x="0" y="680593"/>
                </a:lnTo>
                <a:lnTo>
                  <a:pt x="0" y="683133"/>
                </a:lnTo>
                <a:lnTo>
                  <a:pt x="2540" y="683133"/>
                </a:lnTo>
                <a:lnTo>
                  <a:pt x="2540" y="680593"/>
                </a:lnTo>
                <a:close/>
              </a:path>
              <a:path w="822959" h="867410">
                <a:moveTo>
                  <a:pt x="822960" y="680593"/>
                </a:moveTo>
                <a:lnTo>
                  <a:pt x="819150" y="680593"/>
                </a:lnTo>
                <a:lnTo>
                  <a:pt x="819150" y="683133"/>
                </a:lnTo>
                <a:lnTo>
                  <a:pt x="822960" y="683133"/>
                </a:lnTo>
                <a:lnTo>
                  <a:pt x="822960" y="680593"/>
                </a:lnTo>
                <a:close/>
              </a:path>
              <a:path w="822959" h="867410">
                <a:moveTo>
                  <a:pt x="2540" y="678053"/>
                </a:moveTo>
                <a:lnTo>
                  <a:pt x="0" y="678053"/>
                </a:lnTo>
                <a:lnTo>
                  <a:pt x="0" y="679323"/>
                </a:lnTo>
                <a:lnTo>
                  <a:pt x="2540" y="679323"/>
                </a:lnTo>
                <a:lnTo>
                  <a:pt x="2540" y="678053"/>
                </a:lnTo>
                <a:close/>
              </a:path>
              <a:path w="822959" h="867410">
                <a:moveTo>
                  <a:pt x="822960" y="678053"/>
                </a:moveTo>
                <a:lnTo>
                  <a:pt x="819150" y="678053"/>
                </a:lnTo>
                <a:lnTo>
                  <a:pt x="819150" y="679323"/>
                </a:lnTo>
                <a:lnTo>
                  <a:pt x="822960" y="679323"/>
                </a:lnTo>
                <a:lnTo>
                  <a:pt x="822960" y="678053"/>
                </a:lnTo>
                <a:close/>
              </a:path>
              <a:path w="822959" h="867410">
                <a:moveTo>
                  <a:pt x="2540" y="674243"/>
                </a:moveTo>
                <a:lnTo>
                  <a:pt x="0" y="674243"/>
                </a:lnTo>
                <a:lnTo>
                  <a:pt x="0" y="676783"/>
                </a:lnTo>
                <a:lnTo>
                  <a:pt x="2540" y="676783"/>
                </a:lnTo>
                <a:lnTo>
                  <a:pt x="2540" y="674243"/>
                </a:lnTo>
                <a:close/>
              </a:path>
              <a:path w="822959" h="867410">
                <a:moveTo>
                  <a:pt x="822960" y="674243"/>
                </a:moveTo>
                <a:lnTo>
                  <a:pt x="819150" y="674243"/>
                </a:lnTo>
                <a:lnTo>
                  <a:pt x="819150" y="676783"/>
                </a:lnTo>
                <a:lnTo>
                  <a:pt x="822960" y="676783"/>
                </a:lnTo>
                <a:lnTo>
                  <a:pt x="822960" y="674243"/>
                </a:lnTo>
                <a:close/>
              </a:path>
              <a:path w="822959" h="867410">
                <a:moveTo>
                  <a:pt x="2540" y="671703"/>
                </a:moveTo>
                <a:lnTo>
                  <a:pt x="0" y="671703"/>
                </a:lnTo>
                <a:lnTo>
                  <a:pt x="0" y="672973"/>
                </a:lnTo>
                <a:lnTo>
                  <a:pt x="2540" y="672973"/>
                </a:lnTo>
                <a:lnTo>
                  <a:pt x="2540" y="671703"/>
                </a:lnTo>
                <a:close/>
              </a:path>
              <a:path w="822959" h="867410">
                <a:moveTo>
                  <a:pt x="822960" y="671703"/>
                </a:moveTo>
                <a:lnTo>
                  <a:pt x="819150" y="671703"/>
                </a:lnTo>
                <a:lnTo>
                  <a:pt x="819150" y="672973"/>
                </a:lnTo>
                <a:lnTo>
                  <a:pt x="822960" y="672973"/>
                </a:lnTo>
                <a:lnTo>
                  <a:pt x="822960" y="671703"/>
                </a:lnTo>
                <a:close/>
              </a:path>
              <a:path w="822959" h="867410">
                <a:moveTo>
                  <a:pt x="2540" y="667893"/>
                </a:moveTo>
                <a:lnTo>
                  <a:pt x="0" y="667893"/>
                </a:lnTo>
                <a:lnTo>
                  <a:pt x="0" y="670433"/>
                </a:lnTo>
                <a:lnTo>
                  <a:pt x="2540" y="670433"/>
                </a:lnTo>
                <a:lnTo>
                  <a:pt x="2540" y="667893"/>
                </a:lnTo>
                <a:close/>
              </a:path>
              <a:path w="822959" h="867410">
                <a:moveTo>
                  <a:pt x="822960" y="667893"/>
                </a:moveTo>
                <a:lnTo>
                  <a:pt x="819150" y="667893"/>
                </a:lnTo>
                <a:lnTo>
                  <a:pt x="819150" y="670433"/>
                </a:lnTo>
                <a:lnTo>
                  <a:pt x="822960" y="670433"/>
                </a:lnTo>
                <a:lnTo>
                  <a:pt x="822960" y="667893"/>
                </a:lnTo>
                <a:close/>
              </a:path>
              <a:path w="822959" h="867410">
                <a:moveTo>
                  <a:pt x="2540" y="665353"/>
                </a:moveTo>
                <a:lnTo>
                  <a:pt x="0" y="665353"/>
                </a:lnTo>
                <a:lnTo>
                  <a:pt x="0" y="666623"/>
                </a:lnTo>
                <a:lnTo>
                  <a:pt x="2540" y="666623"/>
                </a:lnTo>
                <a:lnTo>
                  <a:pt x="2540" y="665353"/>
                </a:lnTo>
                <a:close/>
              </a:path>
              <a:path w="822959" h="867410">
                <a:moveTo>
                  <a:pt x="822960" y="665353"/>
                </a:moveTo>
                <a:lnTo>
                  <a:pt x="819150" y="665353"/>
                </a:lnTo>
                <a:lnTo>
                  <a:pt x="819150" y="666623"/>
                </a:lnTo>
                <a:lnTo>
                  <a:pt x="822960" y="666623"/>
                </a:lnTo>
                <a:lnTo>
                  <a:pt x="822960" y="665353"/>
                </a:lnTo>
                <a:close/>
              </a:path>
              <a:path w="822959" h="867410">
                <a:moveTo>
                  <a:pt x="2540" y="661543"/>
                </a:moveTo>
                <a:lnTo>
                  <a:pt x="0" y="661543"/>
                </a:lnTo>
                <a:lnTo>
                  <a:pt x="0" y="664083"/>
                </a:lnTo>
                <a:lnTo>
                  <a:pt x="2540" y="664083"/>
                </a:lnTo>
                <a:lnTo>
                  <a:pt x="2540" y="661543"/>
                </a:lnTo>
                <a:close/>
              </a:path>
              <a:path w="822959" h="867410">
                <a:moveTo>
                  <a:pt x="822960" y="661543"/>
                </a:moveTo>
                <a:lnTo>
                  <a:pt x="819150" y="661543"/>
                </a:lnTo>
                <a:lnTo>
                  <a:pt x="819150" y="664083"/>
                </a:lnTo>
                <a:lnTo>
                  <a:pt x="822960" y="664083"/>
                </a:lnTo>
                <a:lnTo>
                  <a:pt x="822960" y="661543"/>
                </a:lnTo>
                <a:close/>
              </a:path>
              <a:path w="822959" h="867410">
                <a:moveTo>
                  <a:pt x="2540" y="659003"/>
                </a:moveTo>
                <a:lnTo>
                  <a:pt x="0" y="659003"/>
                </a:lnTo>
                <a:lnTo>
                  <a:pt x="0" y="660273"/>
                </a:lnTo>
                <a:lnTo>
                  <a:pt x="2540" y="660273"/>
                </a:lnTo>
                <a:lnTo>
                  <a:pt x="2540" y="659003"/>
                </a:lnTo>
                <a:close/>
              </a:path>
              <a:path w="822959" h="867410">
                <a:moveTo>
                  <a:pt x="822960" y="657733"/>
                </a:moveTo>
                <a:lnTo>
                  <a:pt x="819150" y="657733"/>
                </a:lnTo>
                <a:lnTo>
                  <a:pt x="819150" y="660273"/>
                </a:lnTo>
                <a:lnTo>
                  <a:pt x="822960" y="660273"/>
                </a:lnTo>
                <a:lnTo>
                  <a:pt x="822960" y="657733"/>
                </a:lnTo>
                <a:close/>
              </a:path>
              <a:path w="822959" h="867410">
                <a:moveTo>
                  <a:pt x="2540" y="655193"/>
                </a:moveTo>
                <a:lnTo>
                  <a:pt x="0" y="655193"/>
                </a:lnTo>
                <a:lnTo>
                  <a:pt x="0" y="657733"/>
                </a:lnTo>
                <a:lnTo>
                  <a:pt x="2540" y="657733"/>
                </a:lnTo>
                <a:lnTo>
                  <a:pt x="2540" y="655193"/>
                </a:lnTo>
                <a:close/>
              </a:path>
              <a:path w="822959" h="867410">
                <a:moveTo>
                  <a:pt x="2540" y="652653"/>
                </a:moveTo>
                <a:lnTo>
                  <a:pt x="0" y="652653"/>
                </a:lnTo>
                <a:lnTo>
                  <a:pt x="0" y="653923"/>
                </a:lnTo>
                <a:lnTo>
                  <a:pt x="2540" y="653923"/>
                </a:lnTo>
                <a:lnTo>
                  <a:pt x="2540" y="652653"/>
                </a:lnTo>
                <a:close/>
              </a:path>
              <a:path w="822959" h="867410">
                <a:moveTo>
                  <a:pt x="2540" y="648843"/>
                </a:moveTo>
                <a:lnTo>
                  <a:pt x="0" y="648843"/>
                </a:lnTo>
                <a:lnTo>
                  <a:pt x="0" y="651383"/>
                </a:lnTo>
                <a:lnTo>
                  <a:pt x="2540" y="651383"/>
                </a:lnTo>
                <a:lnTo>
                  <a:pt x="2540" y="648843"/>
                </a:lnTo>
                <a:close/>
              </a:path>
              <a:path w="822959" h="867410">
                <a:moveTo>
                  <a:pt x="2540" y="646303"/>
                </a:moveTo>
                <a:lnTo>
                  <a:pt x="0" y="646303"/>
                </a:lnTo>
                <a:lnTo>
                  <a:pt x="0" y="647573"/>
                </a:lnTo>
                <a:lnTo>
                  <a:pt x="2540" y="647573"/>
                </a:lnTo>
                <a:lnTo>
                  <a:pt x="2540" y="646303"/>
                </a:lnTo>
                <a:close/>
              </a:path>
              <a:path w="822959" h="867410">
                <a:moveTo>
                  <a:pt x="2540" y="642493"/>
                </a:moveTo>
                <a:lnTo>
                  <a:pt x="0" y="642493"/>
                </a:lnTo>
                <a:lnTo>
                  <a:pt x="0" y="645033"/>
                </a:lnTo>
                <a:lnTo>
                  <a:pt x="2540" y="645033"/>
                </a:lnTo>
                <a:lnTo>
                  <a:pt x="2540" y="642493"/>
                </a:lnTo>
                <a:close/>
              </a:path>
              <a:path w="822959" h="867410">
                <a:moveTo>
                  <a:pt x="2540" y="639953"/>
                </a:moveTo>
                <a:lnTo>
                  <a:pt x="0" y="639953"/>
                </a:lnTo>
                <a:lnTo>
                  <a:pt x="0" y="641223"/>
                </a:lnTo>
                <a:lnTo>
                  <a:pt x="2540" y="641223"/>
                </a:lnTo>
                <a:lnTo>
                  <a:pt x="2540" y="639953"/>
                </a:lnTo>
                <a:close/>
              </a:path>
              <a:path w="822959" h="867410">
                <a:moveTo>
                  <a:pt x="2540" y="636143"/>
                </a:moveTo>
                <a:lnTo>
                  <a:pt x="0" y="636143"/>
                </a:lnTo>
                <a:lnTo>
                  <a:pt x="0" y="638683"/>
                </a:lnTo>
                <a:lnTo>
                  <a:pt x="2540" y="638683"/>
                </a:lnTo>
                <a:lnTo>
                  <a:pt x="2540" y="636143"/>
                </a:lnTo>
                <a:close/>
              </a:path>
              <a:path w="822959" h="867410">
                <a:moveTo>
                  <a:pt x="2540" y="633603"/>
                </a:moveTo>
                <a:lnTo>
                  <a:pt x="0" y="633603"/>
                </a:lnTo>
                <a:lnTo>
                  <a:pt x="0" y="634873"/>
                </a:lnTo>
                <a:lnTo>
                  <a:pt x="2540" y="634873"/>
                </a:lnTo>
                <a:lnTo>
                  <a:pt x="2540" y="633603"/>
                </a:lnTo>
                <a:close/>
              </a:path>
              <a:path w="822959" h="867410">
                <a:moveTo>
                  <a:pt x="2540" y="629793"/>
                </a:moveTo>
                <a:lnTo>
                  <a:pt x="0" y="629793"/>
                </a:lnTo>
                <a:lnTo>
                  <a:pt x="0" y="632333"/>
                </a:lnTo>
                <a:lnTo>
                  <a:pt x="2540" y="632333"/>
                </a:lnTo>
                <a:lnTo>
                  <a:pt x="2540" y="629793"/>
                </a:lnTo>
                <a:close/>
              </a:path>
              <a:path w="822959" h="867410">
                <a:moveTo>
                  <a:pt x="2540" y="627253"/>
                </a:moveTo>
                <a:lnTo>
                  <a:pt x="0" y="627253"/>
                </a:lnTo>
                <a:lnTo>
                  <a:pt x="0" y="628523"/>
                </a:lnTo>
                <a:lnTo>
                  <a:pt x="2540" y="628523"/>
                </a:lnTo>
                <a:lnTo>
                  <a:pt x="2540" y="627253"/>
                </a:lnTo>
                <a:close/>
              </a:path>
              <a:path w="822959" h="867410">
                <a:moveTo>
                  <a:pt x="2540" y="623443"/>
                </a:moveTo>
                <a:lnTo>
                  <a:pt x="0" y="623443"/>
                </a:lnTo>
                <a:lnTo>
                  <a:pt x="0" y="625983"/>
                </a:lnTo>
                <a:lnTo>
                  <a:pt x="2540" y="625983"/>
                </a:lnTo>
                <a:lnTo>
                  <a:pt x="2540" y="623443"/>
                </a:lnTo>
                <a:close/>
              </a:path>
              <a:path w="822959" h="867410">
                <a:moveTo>
                  <a:pt x="2540" y="620903"/>
                </a:moveTo>
                <a:lnTo>
                  <a:pt x="0" y="620903"/>
                </a:lnTo>
                <a:lnTo>
                  <a:pt x="0" y="622173"/>
                </a:lnTo>
                <a:lnTo>
                  <a:pt x="2540" y="622173"/>
                </a:lnTo>
                <a:lnTo>
                  <a:pt x="2540" y="620903"/>
                </a:lnTo>
                <a:close/>
              </a:path>
              <a:path w="822959" h="867410">
                <a:moveTo>
                  <a:pt x="2540" y="617093"/>
                </a:moveTo>
                <a:lnTo>
                  <a:pt x="0" y="617093"/>
                </a:lnTo>
                <a:lnTo>
                  <a:pt x="0" y="619633"/>
                </a:lnTo>
                <a:lnTo>
                  <a:pt x="2540" y="619633"/>
                </a:lnTo>
                <a:lnTo>
                  <a:pt x="2540" y="617093"/>
                </a:lnTo>
                <a:close/>
              </a:path>
              <a:path w="822959" h="867410">
                <a:moveTo>
                  <a:pt x="2540" y="614553"/>
                </a:moveTo>
                <a:lnTo>
                  <a:pt x="0" y="614553"/>
                </a:lnTo>
                <a:lnTo>
                  <a:pt x="0" y="615823"/>
                </a:lnTo>
                <a:lnTo>
                  <a:pt x="2540" y="615823"/>
                </a:lnTo>
                <a:lnTo>
                  <a:pt x="2540" y="614553"/>
                </a:lnTo>
                <a:close/>
              </a:path>
              <a:path w="822959" h="867410">
                <a:moveTo>
                  <a:pt x="2540" y="610743"/>
                </a:moveTo>
                <a:lnTo>
                  <a:pt x="0" y="610743"/>
                </a:lnTo>
                <a:lnTo>
                  <a:pt x="0" y="613283"/>
                </a:lnTo>
                <a:lnTo>
                  <a:pt x="2540" y="613283"/>
                </a:lnTo>
                <a:lnTo>
                  <a:pt x="2540" y="610743"/>
                </a:lnTo>
                <a:close/>
              </a:path>
              <a:path w="822959" h="867410">
                <a:moveTo>
                  <a:pt x="2540" y="608203"/>
                </a:moveTo>
                <a:lnTo>
                  <a:pt x="0" y="608203"/>
                </a:lnTo>
                <a:lnTo>
                  <a:pt x="0" y="609473"/>
                </a:lnTo>
                <a:lnTo>
                  <a:pt x="2540" y="609473"/>
                </a:lnTo>
                <a:lnTo>
                  <a:pt x="2540" y="608203"/>
                </a:lnTo>
                <a:close/>
              </a:path>
              <a:path w="822959" h="867410">
                <a:moveTo>
                  <a:pt x="2540" y="604393"/>
                </a:moveTo>
                <a:lnTo>
                  <a:pt x="0" y="604393"/>
                </a:lnTo>
                <a:lnTo>
                  <a:pt x="0" y="606933"/>
                </a:lnTo>
                <a:lnTo>
                  <a:pt x="2540" y="606933"/>
                </a:lnTo>
                <a:lnTo>
                  <a:pt x="2540" y="604393"/>
                </a:lnTo>
                <a:close/>
              </a:path>
              <a:path w="822959" h="867410">
                <a:moveTo>
                  <a:pt x="2540" y="601853"/>
                </a:moveTo>
                <a:lnTo>
                  <a:pt x="0" y="601853"/>
                </a:lnTo>
                <a:lnTo>
                  <a:pt x="0" y="603123"/>
                </a:lnTo>
                <a:lnTo>
                  <a:pt x="2540" y="603123"/>
                </a:lnTo>
                <a:lnTo>
                  <a:pt x="2540" y="601853"/>
                </a:lnTo>
                <a:close/>
              </a:path>
              <a:path w="822959" h="867410">
                <a:moveTo>
                  <a:pt x="2540" y="598043"/>
                </a:moveTo>
                <a:lnTo>
                  <a:pt x="0" y="598043"/>
                </a:lnTo>
                <a:lnTo>
                  <a:pt x="0" y="600583"/>
                </a:lnTo>
                <a:lnTo>
                  <a:pt x="2540" y="600583"/>
                </a:lnTo>
                <a:lnTo>
                  <a:pt x="2540" y="598043"/>
                </a:lnTo>
                <a:close/>
              </a:path>
              <a:path w="822959" h="867410">
                <a:moveTo>
                  <a:pt x="2540" y="595503"/>
                </a:moveTo>
                <a:lnTo>
                  <a:pt x="0" y="595503"/>
                </a:lnTo>
                <a:lnTo>
                  <a:pt x="0" y="596773"/>
                </a:lnTo>
                <a:lnTo>
                  <a:pt x="2540" y="596773"/>
                </a:lnTo>
                <a:lnTo>
                  <a:pt x="2540" y="595503"/>
                </a:lnTo>
                <a:close/>
              </a:path>
              <a:path w="822959" h="867410">
                <a:moveTo>
                  <a:pt x="2540" y="591693"/>
                </a:moveTo>
                <a:lnTo>
                  <a:pt x="0" y="591693"/>
                </a:lnTo>
                <a:lnTo>
                  <a:pt x="0" y="594233"/>
                </a:lnTo>
                <a:lnTo>
                  <a:pt x="2540" y="594233"/>
                </a:lnTo>
                <a:lnTo>
                  <a:pt x="2540" y="591693"/>
                </a:lnTo>
                <a:close/>
              </a:path>
              <a:path w="822959" h="867410">
                <a:moveTo>
                  <a:pt x="2540" y="589153"/>
                </a:moveTo>
                <a:lnTo>
                  <a:pt x="0" y="589153"/>
                </a:lnTo>
                <a:lnTo>
                  <a:pt x="0" y="590423"/>
                </a:lnTo>
                <a:lnTo>
                  <a:pt x="2540" y="590423"/>
                </a:lnTo>
                <a:lnTo>
                  <a:pt x="2540" y="589153"/>
                </a:lnTo>
                <a:close/>
              </a:path>
              <a:path w="822959" h="867410">
                <a:moveTo>
                  <a:pt x="2540" y="585343"/>
                </a:moveTo>
                <a:lnTo>
                  <a:pt x="0" y="585343"/>
                </a:lnTo>
                <a:lnTo>
                  <a:pt x="0" y="587883"/>
                </a:lnTo>
                <a:lnTo>
                  <a:pt x="2540" y="587883"/>
                </a:lnTo>
                <a:lnTo>
                  <a:pt x="2540" y="585343"/>
                </a:lnTo>
                <a:close/>
              </a:path>
              <a:path w="822959" h="867410">
                <a:moveTo>
                  <a:pt x="2540" y="582803"/>
                </a:moveTo>
                <a:lnTo>
                  <a:pt x="0" y="582803"/>
                </a:lnTo>
                <a:lnTo>
                  <a:pt x="0" y="584073"/>
                </a:lnTo>
                <a:lnTo>
                  <a:pt x="2540" y="584073"/>
                </a:lnTo>
                <a:lnTo>
                  <a:pt x="2540" y="582803"/>
                </a:lnTo>
                <a:close/>
              </a:path>
              <a:path w="822959" h="867410">
                <a:moveTo>
                  <a:pt x="2540" y="578993"/>
                </a:moveTo>
                <a:lnTo>
                  <a:pt x="0" y="578993"/>
                </a:lnTo>
                <a:lnTo>
                  <a:pt x="0" y="581533"/>
                </a:lnTo>
                <a:lnTo>
                  <a:pt x="2540" y="581533"/>
                </a:lnTo>
                <a:lnTo>
                  <a:pt x="2540" y="578993"/>
                </a:lnTo>
                <a:close/>
              </a:path>
              <a:path w="822959" h="867410">
                <a:moveTo>
                  <a:pt x="2540" y="576453"/>
                </a:moveTo>
                <a:lnTo>
                  <a:pt x="0" y="576453"/>
                </a:lnTo>
                <a:lnTo>
                  <a:pt x="0" y="577723"/>
                </a:lnTo>
                <a:lnTo>
                  <a:pt x="2540" y="577723"/>
                </a:lnTo>
                <a:lnTo>
                  <a:pt x="2540" y="576453"/>
                </a:lnTo>
                <a:close/>
              </a:path>
              <a:path w="822959" h="867410">
                <a:moveTo>
                  <a:pt x="2540" y="572643"/>
                </a:moveTo>
                <a:lnTo>
                  <a:pt x="0" y="572643"/>
                </a:lnTo>
                <a:lnTo>
                  <a:pt x="0" y="575183"/>
                </a:lnTo>
                <a:lnTo>
                  <a:pt x="2540" y="575183"/>
                </a:lnTo>
                <a:lnTo>
                  <a:pt x="2540" y="572643"/>
                </a:lnTo>
                <a:close/>
              </a:path>
              <a:path w="822959" h="867410">
                <a:moveTo>
                  <a:pt x="2540" y="570103"/>
                </a:moveTo>
                <a:lnTo>
                  <a:pt x="0" y="570103"/>
                </a:lnTo>
                <a:lnTo>
                  <a:pt x="0" y="571373"/>
                </a:lnTo>
                <a:lnTo>
                  <a:pt x="2540" y="571373"/>
                </a:lnTo>
                <a:lnTo>
                  <a:pt x="2540" y="570103"/>
                </a:lnTo>
                <a:close/>
              </a:path>
              <a:path w="822959" h="867410">
                <a:moveTo>
                  <a:pt x="2540" y="566293"/>
                </a:moveTo>
                <a:lnTo>
                  <a:pt x="0" y="566293"/>
                </a:lnTo>
                <a:lnTo>
                  <a:pt x="0" y="568833"/>
                </a:lnTo>
                <a:lnTo>
                  <a:pt x="2540" y="568833"/>
                </a:lnTo>
                <a:lnTo>
                  <a:pt x="2540" y="566293"/>
                </a:lnTo>
                <a:close/>
              </a:path>
              <a:path w="822959" h="867410">
                <a:moveTo>
                  <a:pt x="2540" y="563753"/>
                </a:moveTo>
                <a:lnTo>
                  <a:pt x="0" y="563753"/>
                </a:lnTo>
                <a:lnTo>
                  <a:pt x="0" y="565023"/>
                </a:lnTo>
                <a:lnTo>
                  <a:pt x="2540" y="565023"/>
                </a:lnTo>
                <a:lnTo>
                  <a:pt x="2540" y="563753"/>
                </a:lnTo>
                <a:close/>
              </a:path>
              <a:path w="822959" h="867410">
                <a:moveTo>
                  <a:pt x="2540" y="559943"/>
                </a:moveTo>
                <a:lnTo>
                  <a:pt x="0" y="559943"/>
                </a:lnTo>
                <a:lnTo>
                  <a:pt x="0" y="562483"/>
                </a:lnTo>
                <a:lnTo>
                  <a:pt x="2540" y="562483"/>
                </a:lnTo>
                <a:lnTo>
                  <a:pt x="2540" y="559943"/>
                </a:lnTo>
                <a:close/>
              </a:path>
              <a:path w="822959" h="867410">
                <a:moveTo>
                  <a:pt x="2540" y="557403"/>
                </a:moveTo>
                <a:lnTo>
                  <a:pt x="0" y="557403"/>
                </a:lnTo>
                <a:lnTo>
                  <a:pt x="0" y="558673"/>
                </a:lnTo>
                <a:lnTo>
                  <a:pt x="2540" y="558673"/>
                </a:lnTo>
                <a:lnTo>
                  <a:pt x="2540" y="557403"/>
                </a:lnTo>
                <a:close/>
              </a:path>
              <a:path w="822959" h="867410">
                <a:moveTo>
                  <a:pt x="2540" y="553593"/>
                </a:moveTo>
                <a:lnTo>
                  <a:pt x="0" y="553593"/>
                </a:lnTo>
                <a:lnTo>
                  <a:pt x="0" y="556133"/>
                </a:lnTo>
                <a:lnTo>
                  <a:pt x="2540" y="556133"/>
                </a:lnTo>
                <a:lnTo>
                  <a:pt x="2540" y="553593"/>
                </a:lnTo>
                <a:close/>
              </a:path>
              <a:path w="822959" h="867410">
                <a:moveTo>
                  <a:pt x="2540" y="551053"/>
                </a:moveTo>
                <a:lnTo>
                  <a:pt x="0" y="551053"/>
                </a:lnTo>
                <a:lnTo>
                  <a:pt x="0" y="552323"/>
                </a:lnTo>
                <a:lnTo>
                  <a:pt x="2540" y="552323"/>
                </a:lnTo>
                <a:lnTo>
                  <a:pt x="2540" y="551053"/>
                </a:lnTo>
                <a:close/>
              </a:path>
              <a:path w="822959" h="867410">
                <a:moveTo>
                  <a:pt x="2540" y="547243"/>
                </a:moveTo>
                <a:lnTo>
                  <a:pt x="0" y="547243"/>
                </a:lnTo>
                <a:lnTo>
                  <a:pt x="0" y="549783"/>
                </a:lnTo>
                <a:lnTo>
                  <a:pt x="2540" y="549783"/>
                </a:lnTo>
                <a:lnTo>
                  <a:pt x="2540" y="547243"/>
                </a:lnTo>
                <a:close/>
              </a:path>
              <a:path w="822959" h="867410">
                <a:moveTo>
                  <a:pt x="2540" y="544703"/>
                </a:moveTo>
                <a:lnTo>
                  <a:pt x="0" y="544703"/>
                </a:lnTo>
                <a:lnTo>
                  <a:pt x="0" y="545973"/>
                </a:lnTo>
                <a:lnTo>
                  <a:pt x="2540" y="545973"/>
                </a:lnTo>
                <a:lnTo>
                  <a:pt x="2540" y="544703"/>
                </a:lnTo>
                <a:close/>
              </a:path>
              <a:path w="822959" h="867410">
                <a:moveTo>
                  <a:pt x="2540" y="540893"/>
                </a:moveTo>
                <a:lnTo>
                  <a:pt x="0" y="540893"/>
                </a:lnTo>
                <a:lnTo>
                  <a:pt x="0" y="543433"/>
                </a:lnTo>
                <a:lnTo>
                  <a:pt x="2540" y="543433"/>
                </a:lnTo>
                <a:lnTo>
                  <a:pt x="2540" y="540893"/>
                </a:lnTo>
                <a:close/>
              </a:path>
              <a:path w="822959" h="867410">
                <a:moveTo>
                  <a:pt x="2540" y="538353"/>
                </a:moveTo>
                <a:lnTo>
                  <a:pt x="0" y="538353"/>
                </a:lnTo>
                <a:lnTo>
                  <a:pt x="0" y="539623"/>
                </a:lnTo>
                <a:lnTo>
                  <a:pt x="2540" y="539623"/>
                </a:lnTo>
                <a:lnTo>
                  <a:pt x="2540" y="538353"/>
                </a:lnTo>
                <a:close/>
              </a:path>
              <a:path w="822959" h="867410">
                <a:moveTo>
                  <a:pt x="2540" y="534543"/>
                </a:moveTo>
                <a:lnTo>
                  <a:pt x="0" y="534543"/>
                </a:lnTo>
                <a:lnTo>
                  <a:pt x="0" y="537083"/>
                </a:lnTo>
                <a:lnTo>
                  <a:pt x="2540" y="537083"/>
                </a:lnTo>
                <a:lnTo>
                  <a:pt x="2540" y="534543"/>
                </a:lnTo>
                <a:close/>
              </a:path>
              <a:path w="822959" h="867410">
                <a:moveTo>
                  <a:pt x="2540" y="532003"/>
                </a:moveTo>
                <a:lnTo>
                  <a:pt x="0" y="532003"/>
                </a:lnTo>
                <a:lnTo>
                  <a:pt x="0" y="533273"/>
                </a:lnTo>
                <a:lnTo>
                  <a:pt x="2540" y="533273"/>
                </a:lnTo>
                <a:lnTo>
                  <a:pt x="2540" y="532003"/>
                </a:lnTo>
                <a:close/>
              </a:path>
              <a:path w="822959" h="867410">
                <a:moveTo>
                  <a:pt x="2540" y="528193"/>
                </a:moveTo>
                <a:lnTo>
                  <a:pt x="0" y="528193"/>
                </a:lnTo>
                <a:lnTo>
                  <a:pt x="0" y="530733"/>
                </a:lnTo>
                <a:lnTo>
                  <a:pt x="2540" y="530733"/>
                </a:lnTo>
                <a:lnTo>
                  <a:pt x="2540" y="528193"/>
                </a:lnTo>
                <a:close/>
              </a:path>
              <a:path w="822959" h="867410">
                <a:moveTo>
                  <a:pt x="2540" y="525653"/>
                </a:moveTo>
                <a:lnTo>
                  <a:pt x="0" y="525653"/>
                </a:lnTo>
                <a:lnTo>
                  <a:pt x="0" y="526923"/>
                </a:lnTo>
                <a:lnTo>
                  <a:pt x="2540" y="526923"/>
                </a:lnTo>
                <a:lnTo>
                  <a:pt x="2540" y="525653"/>
                </a:lnTo>
                <a:close/>
              </a:path>
              <a:path w="822959" h="867410">
                <a:moveTo>
                  <a:pt x="2540" y="521843"/>
                </a:moveTo>
                <a:lnTo>
                  <a:pt x="0" y="521843"/>
                </a:lnTo>
                <a:lnTo>
                  <a:pt x="0" y="524383"/>
                </a:lnTo>
                <a:lnTo>
                  <a:pt x="2540" y="524383"/>
                </a:lnTo>
                <a:lnTo>
                  <a:pt x="2540" y="521843"/>
                </a:lnTo>
                <a:close/>
              </a:path>
              <a:path w="822959" h="867410">
                <a:moveTo>
                  <a:pt x="2540" y="519303"/>
                </a:moveTo>
                <a:lnTo>
                  <a:pt x="0" y="519303"/>
                </a:lnTo>
                <a:lnTo>
                  <a:pt x="0" y="520573"/>
                </a:lnTo>
                <a:lnTo>
                  <a:pt x="2540" y="520573"/>
                </a:lnTo>
                <a:lnTo>
                  <a:pt x="2540" y="519303"/>
                </a:lnTo>
                <a:close/>
              </a:path>
              <a:path w="822959" h="867410">
                <a:moveTo>
                  <a:pt x="2540" y="515493"/>
                </a:moveTo>
                <a:lnTo>
                  <a:pt x="0" y="515493"/>
                </a:lnTo>
                <a:lnTo>
                  <a:pt x="0" y="518033"/>
                </a:lnTo>
                <a:lnTo>
                  <a:pt x="2540" y="518033"/>
                </a:lnTo>
                <a:lnTo>
                  <a:pt x="2540" y="515493"/>
                </a:lnTo>
                <a:close/>
              </a:path>
              <a:path w="822959" h="867410">
                <a:moveTo>
                  <a:pt x="2540" y="512953"/>
                </a:moveTo>
                <a:lnTo>
                  <a:pt x="0" y="512953"/>
                </a:lnTo>
                <a:lnTo>
                  <a:pt x="0" y="514223"/>
                </a:lnTo>
                <a:lnTo>
                  <a:pt x="2540" y="514223"/>
                </a:lnTo>
                <a:lnTo>
                  <a:pt x="2540" y="512953"/>
                </a:lnTo>
                <a:close/>
              </a:path>
              <a:path w="822959" h="867410">
                <a:moveTo>
                  <a:pt x="2540" y="509143"/>
                </a:moveTo>
                <a:lnTo>
                  <a:pt x="0" y="509143"/>
                </a:lnTo>
                <a:lnTo>
                  <a:pt x="0" y="511683"/>
                </a:lnTo>
                <a:lnTo>
                  <a:pt x="2540" y="511683"/>
                </a:lnTo>
                <a:lnTo>
                  <a:pt x="2540" y="509143"/>
                </a:lnTo>
                <a:close/>
              </a:path>
              <a:path w="822959" h="867410">
                <a:moveTo>
                  <a:pt x="2540" y="506603"/>
                </a:moveTo>
                <a:lnTo>
                  <a:pt x="0" y="506603"/>
                </a:lnTo>
                <a:lnTo>
                  <a:pt x="0" y="507873"/>
                </a:lnTo>
                <a:lnTo>
                  <a:pt x="2540" y="507873"/>
                </a:lnTo>
                <a:lnTo>
                  <a:pt x="2540" y="506603"/>
                </a:lnTo>
                <a:close/>
              </a:path>
              <a:path w="822959" h="867410">
                <a:moveTo>
                  <a:pt x="2540" y="502793"/>
                </a:moveTo>
                <a:lnTo>
                  <a:pt x="0" y="502793"/>
                </a:lnTo>
                <a:lnTo>
                  <a:pt x="0" y="505333"/>
                </a:lnTo>
                <a:lnTo>
                  <a:pt x="2540" y="505333"/>
                </a:lnTo>
                <a:lnTo>
                  <a:pt x="2540" y="502793"/>
                </a:lnTo>
                <a:close/>
              </a:path>
              <a:path w="822959" h="867410">
                <a:moveTo>
                  <a:pt x="2540" y="500253"/>
                </a:moveTo>
                <a:lnTo>
                  <a:pt x="0" y="500253"/>
                </a:lnTo>
                <a:lnTo>
                  <a:pt x="0" y="501523"/>
                </a:lnTo>
                <a:lnTo>
                  <a:pt x="2540" y="501523"/>
                </a:lnTo>
                <a:lnTo>
                  <a:pt x="2540" y="500253"/>
                </a:lnTo>
                <a:close/>
              </a:path>
              <a:path w="822959" h="867410">
                <a:moveTo>
                  <a:pt x="2540" y="496443"/>
                </a:moveTo>
                <a:lnTo>
                  <a:pt x="0" y="496443"/>
                </a:lnTo>
                <a:lnTo>
                  <a:pt x="0" y="498983"/>
                </a:lnTo>
                <a:lnTo>
                  <a:pt x="2540" y="498983"/>
                </a:lnTo>
                <a:lnTo>
                  <a:pt x="2540" y="496443"/>
                </a:lnTo>
                <a:close/>
              </a:path>
              <a:path w="822959" h="867410">
                <a:moveTo>
                  <a:pt x="2540" y="493903"/>
                </a:moveTo>
                <a:lnTo>
                  <a:pt x="0" y="493903"/>
                </a:lnTo>
                <a:lnTo>
                  <a:pt x="0" y="495173"/>
                </a:lnTo>
                <a:lnTo>
                  <a:pt x="2540" y="495173"/>
                </a:lnTo>
                <a:lnTo>
                  <a:pt x="2540" y="493903"/>
                </a:lnTo>
                <a:close/>
              </a:path>
              <a:path w="822959" h="867410">
                <a:moveTo>
                  <a:pt x="2540" y="490093"/>
                </a:moveTo>
                <a:lnTo>
                  <a:pt x="0" y="490093"/>
                </a:lnTo>
                <a:lnTo>
                  <a:pt x="0" y="492633"/>
                </a:lnTo>
                <a:lnTo>
                  <a:pt x="2540" y="492633"/>
                </a:lnTo>
                <a:lnTo>
                  <a:pt x="2540" y="490093"/>
                </a:lnTo>
                <a:close/>
              </a:path>
              <a:path w="822959" h="867410">
                <a:moveTo>
                  <a:pt x="2540" y="487553"/>
                </a:moveTo>
                <a:lnTo>
                  <a:pt x="0" y="487553"/>
                </a:lnTo>
                <a:lnTo>
                  <a:pt x="0" y="488823"/>
                </a:lnTo>
                <a:lnTo>
                  <a:pt x="2540" y="488823"/>
                </a:lnTo>
                <a:lnTo>
                  <a:pt x="2540" y="487553"/>
                </a:lnTo>
                <a:close/>
              </a:path>
              <a:path w="822959" h="867410">
                <a:moveTo>
                  <a:pt x="2540" y="483743"/>
                </a:moveTo>
                <a:lnTo>
                  <a:pt x="0" y="483743"/>
                </a:lnTo>
                <a:lnTo>
                  <a:pt x="0" y="486283"/>
                </a:lnTo>
                <a:lnTo>
                  <a:pt x="2540" y="486283"/>
                </a:lnTo>
                <a:lnTo>
                  <a:pt x="2540" y="483743"/>
                </a:lnTo>
                <a:close/>
              </a:path>
              <a:path w="822959" h="867410">
                <a:moveTo>
                  <a:pt x="2540" y="481203"/>
                </a:moveTo>
                <a:lnTo>
                  <a:pt x="0" y="481203"/>
                </a:lnTo>
                <a:lnTo>
                  <a:pt x="0" y="482473"/>
                </a:lnTo>
                <a:lnTo>
                  <a:pt x="2540" y="482473"/>
                </a:lnTo>
                <a:lnTo>
                  <a:pt x="2540" y="481203"/>
                </a:lnTo>
                <a:close/>
              </a:path>
              <a:path w="822959" h="867410">
                <a:moveTo>
                  <a:pt x="2540" y="477393"/>
                </a:moveTo>
                <a:lnTo>
                  <a:pt x="0" y="477393"/>
                </a:lnTo>
                <a:lnTo>
                  <a:pt x="0" y="479933"/>
                </a:lnTo>
                <a:lnTo>
                  <a:pt x="2540" y="479933"/>
                </a:lnTo>
                <a:lnTo>
                  <a:pt x="2540" y="477393"/>
                </a:lnTo>
                <a:close/>
              </a:path>
              <a:path w="822959" h="867410">
                <a:moveTo>
                  <a:pt x="2540" y="474853"/>
                </a:moveTo>
                <a:lnTo>
                  <a:pt x="0" y="474853"/>
                </a:lnTo>
                <a:lnTo>
                  <a:pt x="0" y="476123"/>
                </a:lnTo>
                <a:lnTo>
                  <a:pt x="2540" y="476123"/>
                </a:lnTo>
                <a:lnTo>
                  <a:pt x="2540" y="474853"/>
                </a:lnTo>
                <a:close/>
              </a:path>
              <a:path w="822959" h="867410">
                <a:moveTo>
                  <a:pt x="2540" y="443103"/>
                </a:moveTo>
                <a:lnTo>
                  <a:pt x="0" y="443103"/>
                </a:lnTo>
                <a:lnTo>
                  <a:pt x="0" y="473583"/>
                </a:lnTo>
                <a:lnTo>
                  <a:pt x="2540" y="473583"/>
                </a:lnTo>
                <a:lnTo>
                  <a:pt x="2540" y="443103"/>
                </a:lnTo>
                <a:close/>
              </a:path>
              <a:path w="822959" h="867410">
                <a:moveTo>
                  <a:pt x="2540" y="436753"/>
                </a:moveTo>
                <a:lnTo>
                  <a:pt x="0" y="436753"/>
                </a:lnTo>
                <a:lnTo>
                  <a:pt x="0" y="441833"/>
                </a:lnTo>
                <a:lnTo>
                  <a:pt x="2540" y="441833"/>
                </a:lnTo>
                <a:lnTo>
                  <a:pt x="2540" y="436753"/>
                </a:lnTo>
                <a:close/>
              </a:path>
              <a:path w="822959" h="867410">
                <a:moveTo>
                  <a:pt x="2540" y="434213"/>
                </a:moveTo>
                <a:lnTo>
                  <a:pt x="0" y="434213"/>
                </a:lnTo>
                <a:lnTo>
                  <a:pt x="0" y="435483"/>
                </a:lnTo>
                <a:lnTo>
                  <a:pt x="2540" y="435483"/>
                </a:lnTo>
                <a:lnTo>
                  <a:pt x="2540" y="434213"/>
                </a:lnTo>
                <a:close/>
              </a:path>
            </a:pathLst>
          </a:custGeom>
          <a:solidFill>
            <a:srgbClr val="DB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5" name="bk object 5495"/>
          <p:cNvSpPr/>
          <p:nvPr/>
        </p:nvSpPr>
        <p:spPr>
          <a:xfrm>
            <a:off x="6719569" y="2527426"/>
            <a:ext cx="816610" cy="861060"/>
          </a:xfrm>
          <a:custGeom>
            <a:avLst/>
            <a:gdLst/>
            <a:ahLst/>
            <a:cxnLst/>
            <a:rect l="l" t="t" r="r" b="b"/>
            <a:pathLst>
              <a:path w="816609" h="861060">
                <a:moveTo>
                  <a:pt x="736599" y="1142"/>
                </a:moveTo>
                <a:lnTo>
                  <a:pt x="624839" y="1142"/>
                </a:lnTo>
                <a:lnTo>
                  <a:pt x="624839" y="3682"/>
                </a:lnTo>
                <a:lnTo>
                  <a:pt x="626109" y="3682"/>
                </a:lnTo>
                <a:lnTo>
                  <a:pt x="626109" y="3810"/>
                </a:lnTo>
                <a:lnTo>
                  <a:pt x="736599" y="3810"/>
                </a:lnTo>
                <a:lnTo>
                  <a:pt x="736599" y="1142"/>
                </a:lnTo>
                <a:close/>
              </a:path>
              <a:path w="816609" h="861060">
                <a:moveTo>
                  <a:pt x="735329" y="0"/>
                </a:moveTo>
                <a:lnTo>
                  <a:pt x="623570" y="0"/>
                </a:lnTo>
                <a:lnTo>
                  <a:pt x="623570" y="1142"/>
                </a:lnTo>
                <a:lnTo>
                  <a:pt x="735329" y="1142"/>
                </a:lnTo>
                <a:lnTo>
                  <a:pt x="735329" y="0"/>
                </a:lnTo>
                <a:close/>
              </a:path>
              <a:path w="816609" h="861060">
                <a:moveTo>
                  <a:pt x="3809" y="427863"/>
                </a:moveTo>
                <a:lnTo>
                  <a:pt x="0" y="427863"/>
                </a:lnTo>
                <a:lnTo>
                  <a:pt x="0" y="429132"/>
                </a:lnTo>
                <a:lnTo>
                  <a:pt x="3809" y="429132"/>
                </a:lnTo>
                <a:lnTo>
                  <a:pt x="3809" y="427863"/>
                </a:lnTo>
                <a:close/>
              </a:path>
              <a:path w="816609" h="861060">
                <a:moveTo>
                  <a:pt x="3809" y="424052"/>
                </a:moveTo>
                <a:lnTo>
                  <a:pt x="0" y="424052"/>
                </a:lnTo>
                <a:lnTo>
                  <a:pt x="0" y="426592"/>
                </a:lnTo>
                <a:lnTo>
                  <a:pt x="3809" y="426592"/>
                </a:lnTo>
                <a:lnTo>
                  <a:pt x="3809" y="424052"/>
                </a:lnTo>
                <a:close/>
              </a:path>
              <a:path w="816609" h="861060">
                <a:moveTo>
                  <a:pt x="3809" y="421513"/>
                </a:moveTo>
                <a:lnTo>
                  <a:pt x="0" y="421513"/>
                </a:lnTo>
                <a:lnTo>
                  <a:pt x="0" y="422782"/>
                </a:lnTo>
                <a:lnTo>
                  <a:pt x="3809" y="422782"/>
                </a:lnTo>
                <a:lnTo>
                  <a:pt x="3809" y="421513"/>
                </a:lnTo>
                <a:close/>
              </a:path>
              <a:path w="816609" h="861060">
                <a:moveTo>
                  <a:pt x="3809" y="417702"/>
                </a:moveTo>
                <a:lnTo>
                  <a:pt x="0" y="417702"/>
                </a:lnTo>
                <a:lnTo>
                  <a:pt x="0" y="420242"/>
                </a:lnTo>
                <a:lnTo>
                  <a:pt x="3809" y="420242"/>
                </a:lnTo>
                <a:lnTo>
                  <a:pt x="3809" y="417702"/>
                </a:lnTo>
                <a:close/>
              </a:path>
              <a:path w="816609" h="861060">
                <a:moveTo>
                  <a:pt x="3809" y="415163"/>
                </a:moveTo>
                <a:lnTo>
                  <a:pt x="0" y="415163"/>
                </a:lnTo>
                <a:lnTo>
                  <a:pt x="0" y="416432"/>
                </a:lnTo>
                <a:lnTo>
                  <a:pt x="3809" y="416432"/>
                </a:lnTo>
                <a:lnTo>
                  <a:pt x="3809" y="415163"/>
                </a:lnTo>
                <a:close/>
              </a:path>
              <a:path w="816609" h="861060">
                <a:moveTo>
                  <a:pt x="3809" y="411352"/>
                </a:moveTo>
                <a:lnTo>
                  <a:pt x="0" y="411352"/>
                </a:lnTo>
                <a:lnTo>
                  <a:pt x="0" y="413892"/>
                </a:lnTo>
                <a:lnTo>
                  <a:pt x="3809" y="413892"/>
                </a:lnTo>
                <a:lnTo>
                  <a:pt x="3809" y="411352"/>
                </a:lnTo>
                <a:close/>
              </a:path>
              <a:path w="816609" h="861060">
                <a:moveTo>
                  <a:pt x="3809" y="408813"/>
                </a:moveTo>
                <a:lnTo>
                  <a:pt x="0" y="408813"/>
                </a:lnTo>
                <a:lnTo>
                  <a:pt x="0" y="410082"/>
                </a:lnTo>
                <a:lnTo>
                  <a:pt x="3809" y="410082"/>
                </a:lnTo>
                <a:lnTo>
                  <a:pt x="3809" y="408813"/>
                </a:lnTo>
                <a:close/>
              </a:path>
              <a:path w="816609" h="861060">
                <a:moveTo>
                  <a:pt x="3809" y="405002"/>
                </a:moveTo>
                <a:lnTo>
                  <a:pt x="0" y="405002"/>
                </a:lnTo>
                <a:lnTo>
                  <a:pt x="0" y="407542"/>
                </a:lnTo>
                <a:lnTo>
                  <a:pt x="3809" y="407542"/>
                </a:lnTo>
                <a:lnTo>
                  <a:pt x="3809" y="405002"/>
                </a:lnTo>
                <a:close/>
              </a:path>
              <a:path w="816609" h="861060">
                <a:moveTo>
                  <a:pt x="3809" y="402463"/>
                </a:moveTo>
                <a:lnTo>
                  <a:pt x="0" y="402463"/>
                </a:lnTo>
                <a:lnTo>
                  <a:pt x="0" y="403732"/>
                </a:lnTo>
                <a:lnTo>
                  <a:pt x="3809" y="403732"/>
                </a:lnTo>
                <a:lnTo>
                  <a:pt x="3809" y="402463"/>
                </a:lnTo>
                <a:close/>
              </a:path>
              <a:path w="816609" h="861060">
                <a:moveTo>
                  <a:pt x="3809" y="398652"/>
                </a:moveTo>
                <a:lnTo>
                  <a:pt x="0" y="398652"/>
                </a:lnTo>
                <a:lnTo>
                  <a:pt x="0" y="401192"/>
                </a:lnTo>
                <a:lnTo>
                  <a:pt x="3809" y="401192"/>
                </a:lnTo>
                <a:lnTo>
                  <a:pt x="3809" y="398652"/>
                </a:lnTo>
                <a:close/>
              </a:path>
              <a:path w="816609" h="861060">
                <a:moveTo>
                  <a:pt x="3809" y="396113"/>
                </a:moveTo>
                <a:lnTo>
                  <a:pt x="0" y="396113"/>
                </a:lnTo>
                <a:lnTo>
                  <a:pt x="0" y="397382"/>
                </a:lnTo>
                <a:lnTo>
                  <a:pt x="3809" y="397382"/>
                </a:lnTo>
                <a:lnTo>
                  <a:pt x="3809" y="396113"/>
                </a:lnTo>
                <a:close/>
              </a:path>
              <a:path w="816609" h="861060">
                <a:moveTo>
                  <a:pt x="3809" y="392302"/>
                </a:moveTo>
                <a:lnTo>
                  <a:pt x="0" y="392302"/>
                </a:lnTo>
                <a:lnTo>
                  <a:pt x="0" y="394842"/>
                </a:lnTo>
                <a:lnTo>
                  <a:pt x="3809" y="394842"/>
                </a:lnTo>
                <a:lnTo>
                  <a:pt x="3809" y="392302"/>
                </a:lnTo>
                <a:close/>
              </a:path>
              <a:path w="816609" h="861060">
                <a:moveTo>
                  <a:pt x="3809" y="389763"/>
                </a:moveTo>
                <a:lnTo>
                  <a:pt x="0" y="389763"/>
                </a:lnTo>
                <a:lnTo>
                  <a:pt x="0" y="391032"/>
                </a:lnTo>
                <a:lnTo>
                  <a:pt x="3809" y="391032"/>
                </a:lnTo>
                <a:lnTo>
                  <a:pt x="3809" y="389763"/>
                </a:lnTo>
                <a:close/>
              </a:path>
              <a:path w="816609" h="861060">
                <a:moveTo>
                  <a:pt x="3809" y="385952"/>
                </a:moveTo>
                <a:lnTo>
                  <a:pt x="0" y="385952"/>
                </a:lnTo>
                <a:lnTo>
                  <a:pt x="0" y="388492"/>
                </a:lnTo>
                <a:lnTo>
                  <a:pt x="3809" y="388492"/>
                </a:lnTo>
                <a:lnTo>
                  <a:pt x="3809" y="385952"/>
                </a:lnTo>
                <a:close/>
              </a:path>
              <a:path w="816609" h="861060">
                <a:moveTo>
                  <a:pt x="3809" y="383413"/>
                </a:moveTo>
                <a:lnTo>
                  <a:pt x="0" y="383413"/>
                </a:lnTo>
                <a:lnTo>
                  <a:pt x="0" y="384682"/>
                </a:lnTo>
                <a:lnTo>
                  <a:pt x="3809" y="384682"/>
                </a:lnTo>
                <a:lnTo>
                  <a:pt x="3809" y="383413"/>
                </a:lnTo>
                <a:close/>
              </a:path>
              <a:path w="816609" h="861060">
                <a:moveTo>
                  <a:pt x="3809" y="379602"/>
                </a:moveTo>
                <a:lnTo>
                  <a:pt x="0" y="379602"/>
                </a:lnTo>
                <a:lnTo>
                  <a:pt x="0" y="382142"/>
                </a:lnTo>
                <a:lnTo>
                  <a:pt x="3809" y="382142"/>
                </a:lnTo>
                <a:lnTo>
                  <a:pt x="3809" y="379602"/>
                </a:lnTo>
                <a:close/>
              </a:path>
              <a:path w="816609" h="861060">
                <a:moveTo>
                  <a:pt x="3809" y="377063"/>
                </a:moveTo>
                <a:lnTo>
                  <a:pt x="0" y="377063"/>
                </a:lnTo>
                <a:lnTo>
                  <a:pt x="0" y="378332"/>
                </a:lnTo>
                <a:lnTo>
                  <a:pt x="3809" y="378332"/>
                </a:lnTo>
                <a:lnTo>
                  <a:pt x="3809" y="377063"/>
                </a:lnTo>
                <a:close/>
              </a:path>
              <a:path w="816609" h="861060">
                <a:moveTo>
                  <a:pt x="3809" y="373252"/>
                </a:moveTo>
                <a:lnTo>
                  <a:pt x="0" y="373252"/>
                </a:lnTo>
                <a:lnTo>
                  <a:pt x="0" y="375792"/>
                </a:lnTo>
                <a:lnTo>
                  <a:pt x="3809" y="375792"/>
                </a:lnTo>
                <a:lnTo>
                  <a:pt x="3809" y="373252"/>
                </a:lnTo>
                <a:close/>
              </a:path>
              <a:path w="816609" h="861060">
                <a:moveTo>
                  <a:pt x="3809" y="370713"/>
                </a:moveTo>
                <a:lnTo>
                  <a:pt x="0" y="370713"/>
                </a:lnTo>
                <a:lnTo>
                  <a:pt x="0" y="371982"/>
                </a:lnTo>
                <a:lnTo>
                  <a:pt x="3809" y="371982"/>
                </a:lnTo>
                <a:lnTo>
                  <a:pt x="3809" y="370713"/>
                </a:lnTo>
                <a:close/>
              </a:path>
              <a:path w="816609" h="861060">
                <a:moveTo>
                  <a:pt x="3809" y="366902"/>
                </a:moveTo>
                <a:lnTo>
                  <a:pt x="0" y="366902"/>
                </a:lnTo>
                <a:lnTo>
                  <a:pt x="0" y="369442"/>
                </a:lnTo>
                <a:lnTo>
                  <a:pt x="3809" y="369442"/>
                </a:lnTo>
                <a:lnTo>
                  <a:pt x="3809" y="366902"/>
                </a:lnTo>
                <a:close/>
              </a:path>
              <a:path w="816609" h="861060">
                <a:moveTo>
                  <a:pt x="3809" y="364363"/>
                </a:moveTo>
                <a:lnTo>
                  <a:pt x="0" y="364363"/>
                </a:lnTo>
                <a:lnTo>
                  <a:pt x="0" y="365632"/>
                </a:lnTo>
                <a:lnTo>
                  <a:pt x="3809" y="365632"/>
                </a:lnTo>
                <a:lnTo>
                  <a:pt x="3809" y="364363"/>
                </a:lnTo>
                <a:close/>
              </a:path>
              <a:path w="816609" h="861060">
                <a:moveTo>
                  <a:pt x="3809" y="360552"/>
                </a:moveTo>
                <a:lnTo>
                  <a:pt x="0" y="360552"/>
                </a:lnTo>
                <a:lnTo>
                  <a:pt x="0" y="363092"/>
                </a:lnTo>
                <a:lnTo>
                  <a:pt x="3809" y="363092"/>
                </a:lnTo>
                <a:lnTo>
                  <a:pt x="3809" y="360552"/>
                </a:lnTo>
                <a:close/>
              </a:path>
              <a:path w="816609" h="861060">
                <a:moveTo>
                  <a:pt x="3809" y="358013"/>
                </a:moveTo>
                <a:lnTo>
                  <a:pt x="0" y="358013"/>
                </a:lnTo>
                <a:lnTo>
                  <a:pt x="0" y="359282"/>
                </a:lnTo>
                <a:lnTo>
                  <a:pt x="3809" y="359282"/>
                </a:lnTo>
                <a:lnTo>
                  <a:pt x="3809" y="358013"/>
                </a:lnTo>
                <a:close/>
              </a:path>
              <a:path w="816609" h="861060">
                <a:moveTo>
                  <a:pt x="3809" y="354202"/>
                </a:moveTo>
                <a:lnTo>
                  <a:pt x="0" y="354202"/>
                </a:lnTo>
                <a:lnTo>
                  <a:pt x="0" y="356742"/>
                </a:lnTo>
                <a:lnTo>
                  <a:pt x="3809" y="356742"/>
                </a:lnTo>
                <a:lnTo>
                  <a:pt x="3809" y="354202"/>
                </a:lnTo>
                <a:close/>
              </a:path>
              <a:path w="816609" h="861060">
                <a:moveTo>
                  <a:pt x="3809" y="351663"/>
                </a:moveTo>
                <a:lnTo>
                  <a:pt x="0" y="351663"/>
                </a:lnTo>
                <a:lnTo>
                  <a:pt x="0" y="352932"/>
                </a:lnTo>
                <a:lnTo>
                  <a:pt x="3809" y="352932"/>
                </a:lnTo>
                <a:lnTo>
                  <a:pt x="3809" y="351663"/>
                </a:lnTo>
                <a:close/>
              </a:path>
              <a:path w="816609" h="861060">
                <a:moveTo>
                  <a:pt x="3809" y="347852"/>
                </a:moveTo>
                <a:lnTo>
                  <a:pt x="0" y="347852"/>
                </a:lnTo>
                <a:lnTo>
                  <a:pt x="0" y="350392"/>
                </a:lnTo>
                <a:lnTo>
                  <a:pt x="3809" y="350392"/>
                </a:lnTo>
                <a:lnTo>
                  <a:pt x="3809" y="347852"/>
                </a:lnTo>
                <a:close/>
              </a:path>
              <a:path w="816609" h="861060">
                <a:moveTo>
                  <a:pt x="3809" y="345313"/>
                </a:moveTo>
                <a:lnTo>
                  <a:pt x="0" y="345313"/>
                </a:lnTo>
                <a:lnTo>
                  <a:pt x="0" y="346582"/>
                </a:lnTo>
                <a:lnTo>
                  <a:pt x="3809" y="346582"/>
                </a:lnTo>
                <a:lnTo>
                  <a:pt x="3809" y="345313"/>
                </a:lnTo>
                <a:close/>
              </a:path>
              <a:path w="816609" h="861060">
                <a:moveTo>
                  <a:pt x="3809" y="341502"/>
                </a:moveTo>
                <a:lnTo>
                  <a:pt x="0" y="341502"/>
                </a:lnTo>
                <a:lnTo>
                  <a:pt x="0" y="344042"/>
                </a:lnTo>
                <a:lnTo>
                  <a:pt x="3809" y="344042"/>
                </a:lnTo>
                <a:lnTo>
                  <a:pt x="3809" y="341502"/>
                </a:lnTo>
                <a:close/>
              </a:path>
              <a:path w="816609" h="861060">
                <a:moveTo>
                  <a:pt x="3809" y="338963"/>
                </a:moveTo>
                <a:lnTo>
                  <a:pt x="0" y="338963"/>
                </a:lnTo>
                <a:lnTo>
                  <a:pt x="0" y="340232"/>
                </a:lnTo>
                <a:lnTo>
                  <a:pt x="3809" y="340232"/>
                </a:lnTo>
                <a:lnTo>
                  <a:pt x="3809" y="338963"/>
                </a:lnTo>
                <a:close/>
              </a:path>
              <a:path w="816609" h="861060">
                <a:moveTo>
                  <a:pt x="3809" y="335152"/>
                </a:moveTo>
                <a:lnTo>
                  <a:pt x="0" y="335152"/>
                </a:lnTo>
                <a:lnTo>
                  <a:pt x="0" y="337692"/>
                </a:lnTo>
                <a:lnTo>
                  <a:pt x="3809" y="337692"/>
                </a:lnTo>
                <a:lnTo>
                  <a:pt x="3809" y="335152"/>
                </a:lnTo>
                <a:close/>
              </a:path>
              <a:path w="816609" h="861060">
                <a:moveTo>
                  <a:pt x="3809" y="332613"/>
                </a:moveTo>
                <a:lnTo>
                  <a:pt x="0" y="332613"/>
                </a:lnTo>
                <a:lnTo>
                  <a:pt x="0" y="333882"/>
                </a:lnTo>
                <a:lnTo>
                  <a:pt x="3809" y="333882"/>
                </a:lnTo>
                <a:lnTo>
                  <a:pt x="3809" y="332613"/>
                </a:lnTo>
                <a:close/>
              </a:path>
              <a:path w="816609" h="861060">
                <a:moveTo>
                  <a:pt x="3809" y="328802"/>
                </a:moveTo>
                <a:lnTo>
                  <a:pt x="0" y="328802"/>
                </a:lnTo>
                <a:lnTo>
                  <a:pt x="0" y="331342"/>
                </a:lnTo>
                <a:lnTo>
                  <a:pt x="3809" y="331342"/>
                </a:lnTo>
                <a:lnTo>
                  <a:pt x="3809" y="328802"/>
                </a:lnTo>
                <a:close/>
              </a:path>
              <a:path w="816609" h="861060">
                <a:moveTo>
                  <a:pt x="3809" y="326263"/>
                </a:moveTo>
                <a:lnTo>
                  <a:pt x="0" y="326263"/>
                </a:lnTo>
                <a:lnTo>
                  <a:pt x="0" y="327532"/>
                </a:lnTo>
                <a:lnTo>
                  <a:pt x="3809" y="327532"/>
                </a:lnTo>
                <a:lnTo>
                  <a:pt x="3809" y="326263"/>
                </a:lnTo>
                <a:close/>
              </a:path>
              <a:path w="816609" h="861060">
                <a:moveTo>
                  <a:pt x="3809" y="322579"/>
                </a:moveTo>
                <a:lnTo>
                  <a:pt x="0" y="322579"/>
                </a:lnTo>
                <a:lnTo>
                  <a:pt x="0" y="324992"/>
                </a:lnTo>
                <a:lnTo>
                  <a:pt x="3809" y="324992"/>
                </a:lnTo>
                <a:lnTo>
                  <a:pt x="3809" y="322579"/>
                </a:lnTo>
                <a:close/>
              </a:path>
              <a:path w="816609" h="861060">
                <a:moveTo>
                  <a:pt x="3809" y="320039"/>
                </a:moveTo>
                <a:lnTo>
                  <a:pt x="0" y="320039"/>
                </a:lnTo>
                <a:lnTo>
                  <a:pt x="0" y="321182"/>
                </a:lnTo>
                <a:lnTo>
                  <a:pt x="3809" y="321182"/>
                </a:lnTo>
                <a:lnTo>
                  <a:pt x="3809" y="320039"/>
                </a:lnTo>
                <a:close/>
              </a:path>
              <a:path w="816609" h="861060">
                <a:moveTo>
                  <a:pt x="3809" y="316229"/>
                </a:moveTo>
                <a:lnTo>
                  <a:pt x="0" y="316229"/>
                </a:lnTo>
                <a:lnTo>
                  <a:pt x="0" y="318642"/>
                </a:lnTo>
                <a:lnTo>
                  <a:pt x="3809" y="318642"/>
                </a:lnTo>
                <a:lnTo>
                  <a:pt x="3809" y="316229"/>
                </a:lnTo>
                <a:close/>
              </a:path>
              <a:path w="816609" h="861060">
                <a:moveTo>
                  <a:pt x="2539" y="312292"/>
                </a:moveTo>
                <a:lnTo>
                  <a:pt x="1270" y="312292"/>
                </a:lnTo>
                <a:lnTo>
                  <a:pt x="1270" y="314832"/>
                </a:lnTo>
                <a:lnTo>
                  <a:pt x="3809" y="314832"/>
                </a:lnTo>
                <a:lnTo>
                  <a:pt x="3809" y="313689"/>
                </a:lnTo>
                <a:lnTo>
                  <a:pt x="2539" y="313689"/>
                </a:lnTo>
                <a:lnTo>
                  <a:pt x="2539" y="312292"/>
                </a:lnTo>
                <a:close/>
              </a:path>
              <a:path w="816609" h="861060">
                <a:moveTo>
                  <a:pt x="401319" y="859663"/>
                </a:moveTo>
                <a:lnTo>
                  <a:pt x="162559" y="859663"/>
                </a:lnTo>
                <a:lnTo>
                  <a:pt x="162559" y="860933"/>
                </a:lnTo>
                <a:lnTo>
                  <a:pt x="401319" y="860933"/>
                </a:lnTo>
                <a:lnTo>
                  <a:pt x="401319" y="859663"/>
                </a:lnTo>
                <a:close/>
              </a:path>
              <a:path w="816609" h="861060">
                <a:moveTo>
                  <a:pt x="816609" y="855853"/>
                </a:moveTo>
                <a:lnTo>
                  <a:pt x="812800" y="855853"/>
                </a:lnTo>
                <a:lnTo>
                  <a:pt x="812800" y="857123"/>
                </a:lnTo>
                <a:lnTo>
                  <a:pt x="523239" y="857123"/>
                </a:lnTo>
                <a:lnTo>
                  <a:pt x="523239" y="859663"/>
                </a:lnTo>
                <a:lnTo>
                  <a:pt x="525779" y="859663"/>
                </a:lnTo>
                <a:lnTo>
                  <a:pt x="525779" y="860933"/>
                </a:lnTo>
                <a:lnTo>
                  <a:pt x="816609" y="860933"/>
                </a:lnTo>
                <a:lnTo>
                  <a:pt x="816609" y="855853"/>
                </a:lnTo>
                <a:close/>
              </a:path>
              <a:path w="816609" h="861060">
                <a:moveTo>
                  <a:pt x="407669" y="857123"/>
                </a:moveTo>
                <a:lnTo>
                  <a:pt x="154939" y="857123"/>
                </a:lnTo>
                <a:lnTo>
                  <a:pt x="154939" y="859663"/>
                </a:lnTo>
                <a:lnTo>
                  <a:pt x="407669" y="859663"/>
                </a:lnTo>
                <a:lnTo>
                  <a:pt x="407669" y="857123"/>
                </a:lnTo>
                <a:close/>
              </a:path>
              <a:path w="816609" h="861060">
                <a:moveTo>
                  <a:pt x="816609" y="849503"/>
                </a:moveTo>
                <a:lnTo>
                  <a:pt x="812800" y="849503"/>
                </a:lnTo>
                <a:lnTo>
                  <a:pt x="812800" y="854583"/>
                </a:lnTo>
                <a:lnTo>
                  <a:pt x="816609" y="854583"/>
                </a:lnTo>
                <a:lnTo>
                  <a:pt x="816609" y="849503"/>
                </a:lnTo>
                <a:close/>
              </a:path>
              <a:path w="816609" h="861060">
                <a:moveTo>
                  <a:pt x="816609" y="843153"/>
                </a:moveTo>
                <a:lnTo>
                  <a:pt x="812800" y="843153"/>
                </a:lnTo>
                <a:lnTo>
                  <a:pt x="812800" y="848233"/>
                </a:lnTo>
                <a:lnTo>
                  <a:pt x="816609" y="848233"/>
                </a:lnTo>
                <a:lnTo>
                  <a:pt x="816609" y="843153"/>
                </a:lnTo>
                <a:close/>
              </a:path>
              <a:path w="816609" h="861060">
                <a:moveTo>
                  <a:pt x="816609" y="836803"/>
                </a:moveTo>
                <a:lnTo>
                  <a:pt x="812800" y="836803"/>
                </a:lnTo>
                <a:lnTo>
                  <a:pt x="812800" y="841883"/>
                </a:lnTo>
                <a:lnTo>
                  <a:pt x="816609" y="841883"/>
                </a:lnTo>
                <a:lnTo>
                  <a:pt x="816609" y="836803"/>
                </a:lnTo>
                <a:close/>
              </a:path>
              <a:path w="816609" h="861060">
                <a:moveTo>
                  <a:pt x="816609" y="830453"/>
                </a:moveTo>
                <a:lnTo>
                  <a:pt x="812800" y="830453"/>
                </a:lnTo>
                <a:lnTo>
                  <a:pt x="812800" y="835533"/>
                </a:lnTo>
                <a:lnTo>
                  <a:pt x="816609" y="835533"/>
                </a:lnTo>
                <a:lnTo>
                  <a:pt x="816609" y="830453"/>
                </a:lnTo>
                <a:close/>
              </a:path>
              <a:path w="816609" h="861060">
                <a:moveTo>
                  <a:pt x="816609" y="824103"/>
                </a:moveTo>
                <a:lnTo>
                  <a:pt x="812800" y="824103"/>
                </a:lnTo>
                <a:lnTo>
                  <a:pt x="812800" y="829183"/>
                </a:lnTo>
                <a:lnTo>
                  <a:pt x="816609" y="829183"/>
                </a:lnTo>
                <a:lnTo>
                  <a:pt x="816609" y="824103"/>
                </a:lnTo>
                <a:close/>
              </a:path>
              <a:path w="816609" h="861060">
                <a:moveTo>
                  <a:pt x="816609" y="817753"/>
                </a:moveTo>
                <a:lnTo>
                  <a:pt x="812800" y="817753"/>
                </a:lnTo>
                <a:lnTo>
                  <a:pt x="812800" y="822833"/>
                </a:lnTo>
                <a:lnTo>
                  <a:pt x="816609" y="822833"/>
                </a:lnTo>
                <a:lnTo>
                  <a:pt x="816609" y="817753"/>
                </a:lnTo>
                <a:close/>
              </a:path>
              <a:path w="816609" h="861060">
                <a:moveTo>
                  <a:pt x="816609" y="811403"/>
                </a:moveTo>
                <a:lnTo>
                  <a:pt x="812800" y="811403"/>
                </a:lnTo>
                <a:lnTo>
                  <a:pt x="812800" y="816483"/>
                </a:lnTo>
                <a:lnTo>
                  <a:pt x="816609" y="816483"/>
                </a:lnTo>
                <a:lnTo>
                  <a:pt x="816609" y="811403"/>
                </a:lnTo>
                <a:close/>
              </a:path>
              <a:path w="816609" h="861060">
                <a:moveTo>
                  <a:pt x="816609" y="805053"/>
                </a:moveTo>
                <a:lnTo>
                  <a:pt x="812800" y="805053"/>
                </a:lnTo>
                <a:lnTo>
                  <a:pt x="812800" y="810133"/>
                </a:lnTo>
                <a:lnTo>
                  <a:pt x="816609" y="810133"/>
                </a:lnTo>
                <a:lnTo>
                  <a:pt x="816609" y="805053"/>
                </a:lnTo>
                <a:close/>
              </a:path>
              <a:path w="816609" h="861060">
                <a:moveTo>
                  <a:pt x="816609" y="798703"/>
                </a:moveTo>
                <a:lnTo>
                  <a:pt x="812800" y="798703"/>
                </a:lnTo>
                <a:lnTo>
                  <a:pt x="812800" y="803783"/>
                </a:lnTo>
                <a:lnTo>
                  <a:pt x="816609" y="803783"/>
                </a:lnTo>
                <a:lnTo>
                  <a:pt x="816609" y="798703"/>
                </a:lnTo>
                <a:close/>
              </a:path>
              <a:path w="816609" h="861060">
                <a:moveTo>
                  <a:pt x="816609" y="792353"/>
                </a:moveTo>
                <a:lnTo>
                  <a:pt x="812800" y="792353"/>
                </a:lnTo>
                <a:lnTo>
                  <a:pt x="812800" y="797433"/>
                </a:lnTo>
                <a:lnTo>
                  <a:pt x="816609" y="797433"/>
                </a:lnTo>
                <a:lnTo>
                  <a:pt x="816609" y="792353"/>
                </a:lnTo>
                <a:close/>
              </a:path>
              <a:path w="816609" h="861060">
                <a:moveTo>
                  <a:pt x="816609" y="786003"/>
                </a:moveTo>
                <a:lnTo>
                  <a:pt x="812800" y="786003"/>
                </a:lnTo>
                <a:lnTo>
                  <a:pt x="812800" y="791083"/>
                </a:lnTo>
                <a:lnTo>
                  <a:pt x="816609" y="791083"/>
                </a:lnTo>
                <a:lnTo>
                  <a:pt x="816609" y="786003"/>
                </a:lnTo>
                <a:close/>
              </a:path>
              <a:path w="816609" h="861060">
                <a:moveTo>
                  <a:pt x="816609" y="779653"/>
                </a:moveTo>
                <a:lnTo>
                  <a:pt x="812800" y="779653"/>
                </a:lnTo>
                <a:lnTo>
                  <a:pt x="812800" y="784733"/>
                </a:lnTo>
                <a:lnTo>
                  <a:pt x="816609" y="784733"/>
                </a:lnTo>
                <a:lnTo>
                  <a:pt x="816609" y="779653"/>
                </a:lnTo>
                <a:close/>
              </a:path>
              <a:path w="816609" h="861060">
                <a:moveTo>
                  <a:pt x="816609" y="773303"/>
                </a:moveTo>
                <a:lnTo>
                  <a:pt x="812800" y="773303"/>
                </a:lnTo>
                <a:lnTo>
                  <a:pt x="812800" y="778383"/>
                </a:lnTo>
                <a:lnTo>
                  <a:pt x="816609" y="778383"/>
                </a:lnTo>
                <a:lnTo>
                  <a:pt x="816609" y="773303"/>
                </a:lnTo>
                <a:close/>
              </a:path>
              <a:path w="816609" h="861060">
                <a:moveTo>
                  <a:pt x="816609" y="766953"/>
                </a:moveTo>
                <a:lnTo>
                  <a:pt x="812800" y="766953"/>
                </a:lnTo>
                <a:lnTo>
                  <a:pt x="812800" y="772033"/>
                </a:lnTo>
                <a:lnTo>
                  <a:pt x="816609" y="772033"/>
                </a:lnTo>
                <a:lnTo>
                  <a:pt x="816609" y="766953"/>
                </a:lnTo>
                <a:close/>
              </a:path>
              <a:path w="816609" h="861060">
                <a:moveTo>
                  <a:pt x="816609" y="760603"/>
                </a:moveTo>
                <a:lnTo>
                  <a:pt x="812800" y="760603"/>
                </a:lnTo>
                <a:lnTo>
                  <a:pt x="812800" y="765683"/>
                </a:lnTo>
                <a:lnTo>
                  <a:pt x="816609" y="765683"/>
                </a:lnTo>
                <a:lnTo>
                  <a:pt x="816609" y="760603"/>
                </a:lnTo>
                <a:close/>
              </a:path>
              <a:path w="816609" h="861060">
                <a:moveTo>
                  <a:pt x="816609" y="754253"/>
                </a:moveTo>
                <a:lnTo>
                  <a:pt x="812800" y="754253"/>
                </a:lnTo>
                <a:lnTo>
                  <a:pt x="812800" y="759333"/>
                </a:lnTo>
                <a:lnTo>
                  <a:pt x="816609" y="759333"/>
                </a:lnTo>
                <a:lnTo>
                  <a:pt x="816609" y="754253"/>
                </a:lnTo>
                <a:close/>
              </a:path>
              <a:path w="816609" h="861060">
                <a:moveTo>
                  <a:pt x="816609" y="747903"/>
                </a:moveTo>
                <a:lnTo>
                  <a:pt x="812800" y="747903"/>
                </a:lnTo>
                <a:lnTo>
                  <a:pt x="812800" y="752983"/>
                </a:lnTo>
                <a:lnTo>
                  <a:pt x="816609" y="752983"/>
                </a:lnTo>
                <a:lnTo>
                  <a:pt x="816609" y="747903"/>
                </a:lnTo>
                <a:close/>
              </a:path>
              <a:path w="816609" h="861060">
                <a:moveTo>
                  <a:pt x="3809" y="747903"/>
                </a:moveTo>
                <a:lnTo>
                  <a:pt x="1270" y="747903"/>
                </a:lnTo>
                <a:lnTo>
                  <a:pt x="1270" y="751713"/>
                </a:lnTo>
                <a:lnTo>
                  <a:pt x="3809" y="751713"/>
                </a:lnTo>
                <a:lnTo>
                  <a:pt x="3809" y="747903"/>
                </a:lnTo>
                <a:close/>
              </a:path>
              <a:path w="816609" h="861060">
                <a:moveTo>
                  <a:pt x="3809" y="741553"/>
                </a:moveTo>
                <a:lnTo>
                  <a:pt x="0" y="741553"/>
                </a:lnTo>
                <a:lnTo>
                  <a:pt x="0" y="746633"/>
                </a:lnTo>
                <a:lnTo>
                  <a:pt x="3809" y="746633"/>
                </a:lnTo>
                <a:lnTo>
                  <a:pt x="3809" y="741553"/>
                </a:lnTo>
                <a:close/>
              </a:path>
              <a:path w="816609" h="861060">
                <a:moveTo>
                  <a:pt x="816609" y="741553"/>
                </a:moveTo>
                <a:lnTo>
                  <a:pt x="812800" y="741553"/>
                </a:lnTo>
                <a:lnTo>
                  <a:pt x="812800" y="746633"/>
                </a:lnTo>
                <a:lnTo>
                  <a:pt x="816609" y="746633"/>
                </a:lnTo>
                <a:lnTo>
                  <a:pt x="816609" y="741553"/>
                </a:lnTo>
                <a:close/>
              </a:path>
              <a:path w="816609" h="861060">
                <a:moveTo>
                  <a:pt x="3809" y="735203"/>
                </a:moveTo>
                <a:lnTo>
                  <a:pt x="0" y="735203"/>
                </a:lnTo>
                <a:lnTo>
                  <a:pt x="0" y="740283"/>
                </a:lnTo>
                <a:lnTo>
                  <a:pt x="3809" y="740283"/>
                </a:lnTo>
                <a:lnTo>
                  <a:pt x="3809" y="735203"/>
                </a:lnTo>
                <a:close/>
              </a:path>
              <a:path w="816609" h="861060">
                <a:moveTo>
                  <a:pt x="816609" y="735203"/>
                </a:moveTo>
                <a:lnTo>
                  <a:pt x="812800" y="735203"/>
                </a:lnTo>
                <a:lnTo>
                  <a:pt x="812800" y="740283"/>
                </a:lnTo>
                <a:lnTo>
                  <a:pt x="816609" y="740283"/>
                </a:lnTo>
                <a:lnTo>
                  <a:pt x="816609" y="735203"/>
                </a:lnTo>
                <a:close/>
              </a:path>
              <a:path w="816609" h="861060">
                <a:moveTo>
                  <a:pt x="3809" y="728853"/>
                </a:moveTo>
                <a:lnTo>
                  <a:pt x="0" y="728853"/>
                </a:lnTo>
                <a:lnTo>
                  <a:pt x="0" y="733933"/>
                </a:lnTo>
                <a:lnTo>
                  <a:pt x="3809" y="733933"/>
                </a:lnTo>
                <a:lnTo>
                  <a:pt x="3809" y="728853"/>
                </a:lnTo>
                <a:close/>
              </a:path>
              <a:path w="816609" h="861060">
                <a:moveTo>
                  <a:pt x="816609" y="728853"/>
                </a:moveTo>
                <a:lnTo>
                  <a:pt x="812800" y="728853"/>
                </a:lnTo>
                <a:lnTo>
                  <a:pt x="812800" y="733933"/>
                </a:lnTo>
                <a:lnTo>
                  <a:pt x="816609" y="733933"/>
                </a:lnTo>
                <a:lnTo>
                  <a:pt x="816609" y="728853"/>
                </a:lnTo>
                <a:close/>
              </a:path>
              <a:path w="816609" h="861060">
                <a:moveTo>
                  <a:pt x="3809" y="722503"/>
                </a:moveTo>
                <a:lnTo>
                  <a:pt x="0" y="722503"/>
                </a:lnTo>
                <a:lnTo>
                  <a:pt x="0" y="727583"/>
                </a:lnTo>
                <a:lnTo>
                  <a:pt x="3809" y="727583"/>
                </a:lnTo>
                <a:lnTo>
                  <a:pt x="3809" y="722503"/>
                </a:lnTo>
                <a:close/>
              </a:path>
              <a:path w="816609" h="861060">
                <a:moveTo>
                  <a:pt x="816609" y="722503"/>
                </a:moveTo>
                <a:lnTo>
                  <a:pt x="812800" y="722503"/>
                </a:lnTo>
                <a:lnTo>
                  <a:pt x="812800" y="727583"/>
                </a:lnTo>
                <a:lnTo>
                  <a:pt x="816609" y="727583"/>
                </a:lnTo>
                <a:lnTo>
                  <a:pt x="816609" y="722503"/>
                </a:lnTo>
                <a:close/>
              </a:path>
              <a:path w="816609" h="861060">
                <a:moveTo>
                  <a:pt x="3809" y="716153"/>
                </a:moveTo>
                <a:lnTo>
                  <a:pt x="0" y="716153"/>
                </a:lnTo>
                <a:lnTo>
                  <a:pt x="0" y="721233"/>
                </a:lnTo>
                <a:lnTo>
                  <a:pt x="3809" y="721233"/>
                </a:lnTo>
                <a:lnTo>
                  <a:pt x="3809" y="716153"/>
                </a:lnTo>
                <a:close/>
              </a:path>
              <a:path w="816609" h="861060">
                <a:moveTo>
                  <a:pt x="816609" y="716153"/>
                </a:moveTo>
                <a:lnTo>
                  <a:pt x="812800" y="716153"/>
                </a:lnTo>
                <a:lnTo>
                  <a:pt x="812800" y="721233"/>
                </a:lnTo>
                <a:lnTo>
                  <a:pt x="816609" y="721233"/>
                </a:lnTo>
                <a:lnTo>
                  <a:pt x="816609" y="716153"/>
                </a:lnTo>
                <a:close/>
              </a:path>
              <a:path w="816609" h="861060">
                <a:moveTo>
                  <a:pt x="3809" y="709803"/>
                </a:moveTo>
                <a:lnTo>
                  <a:pt x="0" y="709803"/>
                </a:lnTo>
                <a:lnTo>
                  <a:pt x="0" y="714883"/>
                </a:lnTo>
                <a:lnTo>
                  <a:pt x="3809" y="714883"/>
                </a:lnTo>
                <a:lnTo>
                  <a:pt x="3809" y="709803"/>
                </a:lnTo>
                <a:close/>
              </a:path>
              <a:path w="816609" h="861060">
                <a:moveTo>
                  <a:pt x="816609" y="709803"/>
                </a:moveTo>
                <a:lnTo>
                  <a:pt x="812800" y="709803"/>
                </a:lnTo>
                <a:lnTo>
                  <a:pt x="812800" y="714883"/>
                </a:lnTo>
                <a:lnTo>
                  <a:pt x="816609" y="714883"/>
                </a:lnTo>
                <a:lnTo>
                  <a:pt x="816609" y="709803"/>
                </a:lnTo>
                <a:close/>
              </a:path>
              <a:path w="816609" h="861060">
                <a:moveTo>
                  <a:pt x="3809" y="703453"/>
                </a:moveTo>
                <a:lnTo>
                  <a:pt x="0" y="703453"/>
                </a:lnTo>
                <a:lnTo>
                  <a:pt x="0" y="708533"/>
                </a:lnTo>
                <a:lnTo>
                  <a:pt x="3809" y="708533"/>
                </a:lnTo>
                <a:lnTo>
                  <a:pt x="3809" y="703453"/>
                </a:lnTo>
                <a:close/>
              </a:path>
              <a:path w="816609" h="861060">
                <a:moveTo>
                  <a:pt x="816609" y="703453"/>
                </a:moveTo>
                <a:lnTo>
                  <a:pt x="812800" y="703453"/>
                </a:lnTo>
                <a:lnTo>
                  <a:pt x="812800" y="708533"/>
                </a:lnTo>
                <a:lnTo>
                  <a:pt x="816609" y="708533"/>
                </a:lnTo>
                <a:lnTo>
                  <a:pt x="816609" y="703453"/>
                </a:lnTo>
                <a:close/>
              </a:path>
              <a:path w="816609" h="861060">
                <a:moveTo>
                  <a:pt x="3809" y="697103"/>
                </a:moveTo>
                <a:lnTo>
                  <a:pt x="0" y="697103"/>
                </a:lnTo>
                <a:lnTo>
                  <a:pt x="0" y="702183"/>
                </a:lnTo>
                <a:lnTo>
                  <a:pt x="3809" y="702183"/>
                </a:lnTo>
                <a:lnTo>
                  <a:pt x="3809" y="697103"/>
                </a:lnTo>
                <a:close/>
              </a:path>
              <a:path w="816609" h="861060">
                <a:moveTo>
                  <a:pt x="816609" y="697103"/>
                </a:moveTo>
                <a:lnTo>
                  <a:pt x="812800" y="697103"/>
                </a:lnTo>
                <a:lnTo>
                  <a:pt x="812800" y="702183"/>
                </a:lnTo>
                <a:lnTo>
                  <a:pt x="816609" y="702183"/>
                </a:lnTo>
                <a:lnTo>
                  <a:pt x="816609" y="697103"/>
                </a:lnTo>
                <a:close/>
              </a:path>
              <a:path w="816609" h="861060">
                <a:moveTo>
                  <a:pt x="3809" y="690753"/>
                </a:moveTo>
                <a:lnTo>
                  <a:pt x="0" y="690753"/>
                </a:lnTo>
                <a:lnTo>
                  <a:pt x="0" y="695833"/>
                </a:lnTo>
                <a:lnTo>
                  <a:pt x="3809" y="695833"/>
                </a:lnTo>
                <a:lnTo>
                  <a:pt x="3809" y="690753"/>
                </a:lnTo>
                <a:close/>
              </a:path>
              <a:path w="816609" h="861060">
                <a:moveTo>
                  <a:pt x="816609" y="690753"/>
                </a:moveTo>
                <a:lnTo>
                  <a:pt x="812800" y="690753"/>
                </a:lnTo>
                <a:lnTo>
                  <a:pt x="812800" y="695833"/>
                </a:lnTo>
                <a:lnTo>
                  <a:pt x="816609" y="695833"/>
                </a:lnTo>
                <a:lnTo>
                  <a:pt x="816609" y="690753"/>
                </a:lnTo>
                <a:close/>
              </a:path>
              <a:path w="816609" h="861060">
                <a:moveTo>
                  <a:pt x="3809" y="684403"/>
                </a:moveTo>
                <a:lnTo>
                  <a:pt x="0" y="684403"/>
                </a:lnTo>
                <a:lnTo>
                  <a:pt x="0" y="689483"/>
                </a:lnTo>
                <a:lnTo>
                  <a:pt x="3809" y="689483"/>
                </a:lnTo>
                <a:lnTo>
                  <a:pt x="3809" y="684403"/>
                </a:lnTo>
                <a:close/>
              </a:path>
              <a:path w="816609" h="861060">
                <a:moveTo>
                  <a:pt x="816609" y="684403"/>
                </a:moveTo>
                <a:lnTo>
                  <a:pt x="812800" y="684403"/>
                </a:lnTo>
                <a:lnTo>
                  <a:pt x="812800" y="689483"/>
                </a:lnTo>
                <a:lnTo>
                  <a:pt x="816609" y="689483"/>
                </a:lnTo>
                <a:lnTo>
                  <a:pt x="816609" y="684403"/>
                </a:lnTo>
                <a:close/>
              </a:path>
              <a:path w="816609" h="861060">
                <a:moveTo>
                  <a:pt x="3809" y="678053"/>
                </a:moveTo>
                <a:lnTo>
                  <a:pt x="0" y="678053"/>
                </a:lnTo>
                <a:lnTo>
                  <a:pt x="0" y="683133"/>
                </a:lnTo>
                <a:lnTo>
                  <a:pt x="3809" y="683133"/>
                </a:lnTo>
                <a:lnTo>
                  <a:pt x="3809" y="678053"/>
                </a:lnTo>
                <a:close/>
              </a:path>
              <a:path w="816609" h="861060">
                <a:moveTo>
                  <a:pt x="816609" y="678053"/>
                </a:moveTo>
                <a:lnTo>
                  <a:pt x="812800" y="678053"/>
                </a:lnTo>
                <a:lnTo>
                  <a:pt x="812800" y="683133"/>
                </a:lnTo>
                <a:lnTo>
                  <a:pt x="816609" y="683133"/>
                </a:lnTo>
                <a:lnTo>
                  <a:pt x="816609" y="678053"/>
                </a:lnTo>
                <a:close/>
              </a:path>
              <a:path w="816609" h="861060">
                <a:moveTo>
                  <a:pt x="3809" y="671703"/>
                </a:moveTo>
                <a:lnTo>
                  <a:pt x="0" y="671703"/>
                </a:lnTo>
                <a:lnTo>
                  <a:pt x="0" y="676783"/>
                </a:lnTo>
                <a:lnTo>
                  <a:pt x="3809" y="676783"/>
                </a:lnTo>
                <a:lnTo>
                  <a:pt x="3809" y="671703"/>
                </a:lnTo>
                <a:close/>
              </a:path>
              <a:path w="816609" h="861060">
                <a:moveTo>
                  <a:pt x="816609" y="671703"/>
                </a:moveTo>
                <a:lnTo>
                  <a:pt x="812800" y="671703"/>
                </a:lnTo>
                <a:lnTo>
                  <a:pt x="812800" y="676783"/>
                </a:lnTo>
                <a:lnTo>
                  <a:pt x="816609" y="676783"/>
                </a:lnTo>
                <a:lnTo>
                  <a:pt x="816609" y="671703"/>
                </a:lnTo>
                <a:close/>
              </a:path>
              <a:path w="816609" h="861060">
                <a:moveTo>
                  <a:pt x="3809" y="665353"/>
                </a:moveTo>
                <a:lnTo>
                  <a:pt x="0" y="665353"/>
                </a:lnTo>
                <a:lnTo>
                  <a:pt x="0" y="670433"/>
                </a:lnTo>
                <a:lnTo>
                  <a:pt x="3809" y="670433"/>
                </a:lnTo>
                <a:lnTo>
                  <a:pt x="3809" y="665353"/>
                </a:lnTo>
                <a:close/>
              </a:path>
              <a:path w="816609" h="861060">
                <a:moveTo>
                  <a:pt x="816609" y="665353"/>
                </a:moveTo>
                <a:lnTo>
                  <a:pt x="812800" y="665353"/>
                </a:lnTo>
                <a:lnTo>
                  <a:pt x="812800" y="670433"/>
                </a:lnTo>
                <a:lnTo>
                  <a:pt x="816609" y="670433"/>
                </a:lnTo>
                <a:lnTo>
                  <a:pt x="816609" y="665353"/>
                </a:lnTo>
                <a:close/>
              </a:path>
              <a:path w="816609" h="861060">
                <a:moveTo>
                  <a:pt x="3809" y="659003"/>
                </a:moveTo>
                <a:lnTo>
                  <a:pt x="0" y="659003"/>
                </a:lnTo>
                <a:lnTo>
                  <a:pt x="0" y="664083"/>
                </a:lnTo>
                <a:lnTo>
                  <a:pt x="3809" y="664083"/>
                </a:lnTo>
                <a:lnTo>
                  <a:pt x="3809" y="659003"/>
                </a:lnTo>
                <a:close/>
              </a:path>
              <a:path w="816609" h="861060">
                <a:moveTo>
                  <a:pt x="816609" y="659003"/>
                </a:moveTo>
                <a:lnTo>
                  <a:pt x="812800" y="659003"/>
                </a:lnTo>
                <a:lnTo>
                  <a:pt x="812800" y="664083"/>
                </a:lnTo>
                <a:lnTo>
                  <a:pt x="816609" y="664083"/>
                </a:lnTo>
                <a:lnTo>
                  <a:pt x="816609" y="659003"/>
                </a:lnTo>
                <a:close/>
              </a:path>
              <a:path w="816609" h="861060">
                <a:moveTo>
                  <a:pt x="3809" y="652653"/>
                </a:moveTo>
                <a:lnTo>
                  <a:pt x="0" y="652653"/>
                </a:lnTo>
                <a:lnTo>
                  <a:pt x="0" y="657733"/>
                </a:lnTo>
                <a:lnTo>
                  <a:pt x="3809" y="657733"/>
                </a:lnTo>
                <a:lnTo>
                  <a:pt x="3809" y="652653"/>
                </a:lnTo>
                <a:close/>
              </a:path>
              <a:path w="816609" h="861060">
                <a:moveTo>
                  <a:pt x="816609" y="656463"/>
                </a:moveTo>
                <a:lnTo>
                  <a:pt x="812800" y="656463"/>
                </a:lnTo>
                <a:lnTo>
                  <a:pt x="812800" y="657733"/>
                </a:lnTo>
                <a:lnTo>
                  <a:pt x="816609" y="657733"/>
                </a:lnTo>
                <a:lnTo>
                  <a:pt x="816609" y="656463"/>
                </a:lnTo>
                <a:close/>
              </a:path>
              <a:path w="816609" h="861060">
                <a:moveTo>
                  <a:pt x="3809" y="646303"/>
                </a:moveTo>
                <a:lnTo>
                  <a:pt x="0" y="646303"/>
                </a:lnTo>
                <a:lnTo>
                  <a:pt x="0" y="651383"/>
                </a:lnTo>
                <a:lnTo>
                  <a:pt x="3809" y="651383"/>
                </a:lnTo>
                <a:lnTo>
                  <a:pt x="3809" y="646303"/>
                </a:lnTo>
                <a:close/>
              </a:path>
              <a:path w="816609" h="861060">
                <a:moveTo>
                  <a:pt x="3809" y="639953"/>
                </a:moveTo>
                <a:lnTo>
                  <a:pt x="0" y="639953"/>
                </a:lnTo>
                <a:lnTo>
                  <a:pt x="0" y="645033"/>
                </a:lnTo>
                <a:lnTo>
                  <a:pt x="3809" y="645033"/>
                </a:lnTo>
                <a:lnTo>
                  <a:pt x="3809" y="639953"/>
                </a:lnTo>
                <a:close/>
              </a:path>
              <a:path w="816609" h="861060">
                <a:moveTo>
                  <a:pt x="3809" y="633603"/>
                </a:moveTo>
                <a:lnTo>
                  <a:pt x="0" y="633603"/>
                </a:lnTo>
                <a:lnTo>
                  <a:pt x="0" y="638683"/>
                </a:lnTo>
                <a:lnTo>
                  <a:pt x="3809" y="638683"/>
                </a:lnTo>
                <a:lnTo>
                  <a:pt x="3809" y="633603"/>
                </a:lnTo>
                <a:close/>
              </a:path>
              <a:path w="816609" h="861060">
                <a:moveTo>
                  <a:pt x="3809" y="627253"/>
                </a:moveTo>
                <a:lnTo>
                  <a:pt x="0" y="627253"/>
                </a:lnTo>
                <a:lnTo>
                  <a:pt x="0" y="632333"/>
                </a:lnTo>
                <a:lnTo>
                  <a:pt x="3809" y="632333"/>
                </a:lnTo>
                <a:lnTo>
                  <a:pt x="3809" y="627253"/>
                </a:lnTo>
                <a:close/>
              </a:path>
              <a:path w="816609" h="861060">
                <a:moveTo>
                  <a:pt x="3809" y="620903"/>
                </a:moveTo>
                <a:lnTo>
                  <a:pt x="0" y="620903"/>
                </a:lnTo>
                <a:lnTo>
                  <a:pt x="0" y="625983"/>
                </a:lnTo>
                <a:lnTo>
                  <a:pt x="3809" y="625983"/>
                </a:lnTo>
                <a:lnTo>
                  <a:pt x="3809" y="620903"/>
                </a:lnTo>
                <a:close/>
              </a:path>
              <a:path w="816609" h="861060">
                <a:moveTo>
                  <a:pt x="3809" y="614553"/>
                </a:moveTo>
                <a:lnTo>
                  <a:pt x="0" y="614553"/>
                </a:lnTo>
                <a:lnTo>
                  <a:pt x="0" y="619633"/>
                </a:lnTo>
                <a:lnTo>
                  <a:pt x="3809" y="619633"/>
                </a:lnTo>
                <a:lnTo>
                  <a:pt x="3809" y="614553"/>
                </a:lnTo>
                <a:close/>
              </a:path>
              <a:path w="816609" h="861060">
                <a:moveTo>
                  <a:pt x="3809" y="608203"/>
                </a:moveTo>
                <a:lnTo>
                  <a:pt x="0" y="608203"/>
                </a:lnTo>
                <a:lnTo>
                  <a:pt x="0" y="613283"/>
                </a:lnTo>
                <a:lnTo>
                  <a:pt x="3809" y="613283"/>
                </a:lnTo>
                <a:lnTo>
                  <a:pt x="3809" y="608203"/>
                </a:lnTo>
                <a:close/>
              </a:path>
              <a:path w="816609" h="861060">
                <a:moveTo>
                  <a:pt x="3809" y="601853"/>
                </a:moveTo>
                <a:lnTo>
                  <a:pt x="0" y="601853"/>
                </a:lnTo>
                <a:lnTo>
                  <a:pt x="0" y="606933"/>
                </a:lnTo>
                <a:lnTo>
                  <a:pt x="3809" y="606933"/>
                </a:lnTo>
                <a:lnTo>
                  <a:pt x="3809" y="601853"/>
                </a:lnTo>
                <a:close/>
              </a:path>
              <a:path w="816609" h="861060">
                <a:moveTo>
                  <a:pt x="3809" y="595503"/>
                </a:moveTo>
                <a:lnTo>
                  <a:pt x="0" y="595503"/>
                </a:lnTo>
                <a:lnTo>
                  <a:pt x="0" y="600583"/>
                </a:lnTo>
                <a:lnTo>
                  <a:pt x="3809" y="600583"/>
                </a:lnTo>
                <a:lnTo>
                  <a:pt x="3809" y="595503"/>
                </a:lnTo>
                <a:close/>
              </a:path>
              <a:path w="816609" h="861060">
                <a:moveTo>
                  <a:pt x="3809" y="589153"/>
                </a:moveTo>
                <a:lnTo>
                  <a:pt x="0" y="589153"/>
                </a:lnTo>
                <a:lnTo>
                  <a:pt x="0" y="594233"/>
                </a:lnTo>
                <a:lnTo>
                  <a:pt x="3809" y="594233"/>
                </a:lnTo>
                <a:lnTo>
                  <a:pt x="3809" y="589153"/>
                </a:lnTo>
                <a:close/>
              </a:path>
              <a:path w="816609" h="861060">
                <a:moveTo>
                  <a:pt x="3809" y="582803"/>
                </a:moveTo>
                <a:lnTo>
                  <a:pt x="0" y="582803"/>
                </a:lnTo>
                <a:lnTo>
                  <a:pt x="0" y="587883"/>
                </a:lnTo>
                <a:lnTo>
                  <a:pt x="3809" y="587883"/>
                </a:lnTo>
                <a:lnTo>
                  <a:pt x="3809" y="582803"/>
                </a:lnTo>
                <a:close/>
              </a:path>
              <a:path w="816609" h="861060">
                <a:moveTo>
                  <a:pt x="3809" y="576453"/>
                </a:moveTo>
                <a:lnTo>
                  <a:pt x="0" y="576453"/>
                </a:lnTo>
                <a:lnTo>
                  <a:pt x="0" y="581533"/>
                </a:lnTo>
                <a:lnTo>
                  <a:pt x="3809" y="581533"/>
                </a:lnTo>
                <a:lnTo>
                  <a:pt x="3809" y="576453"/>
                </a:lnTo>
                <a:close/>
              </a:path>
              <a:path w="816609" h="861060">
                <a:moveTo>
                  <a:pt x="3809" y="570103"/>
                </a:moveTo>
                <a:lnTo>
                  <a:pt x="0" y="570103"/>
                </a:lnTo>
                <a:lnTo>
                  <a:pt x="0" y="575183"/>
                </a:lnTo>
                <a:lnTo>
                  <a:pt x="3809" y="575183"/>
                </a:lnTo>
                <a:lnTo>
                  <a:pt x="3809" y="570103"/>
                </a:lnTo>
                <a:close/>
              </a:path>
              <a:path w="816609" h="861060">
                <a:moveTo>
                  <a:pt x="3809" y="563753"/>
                </a:moveTo>
                <a:lnTo>
                  <a:pt x="0" y="563753"/>
                </a:lnTo>
                <a:lnTo>
                  <a:pt x="0" y="568833"/>
                </a:lnTo>
                <a:lnTo>
                  <a:pt x="3809" y="568833"/>
                </a:lnTo>
                <a:lnTo>
                  <a:pt x="3809" y="563753"/>
                </a:lnTo>
                <a:close/>
              </a:path>
              <a:path w="816609" h="861060">
                <a:moveTo>
                  <a:pt x="3809" y="557403"/>
                </a:moveTo>
                <a:lnTo>
                  <a:pt x="0" y="557403"/>
                </a:lnTo>
                <a:lnTo>
                  <a:pt x="0" y="562483"/>
                </a:lnTo>
                <a:lnTo>
                  <a:pt x="3809" y="562483"/>
                </a:lnTo>
                <a:lnTo>
                  <a:pt x="3809" y="557403"/>
                </a:lnTo>
                <a:close/>
              </a:path>
              <a:path w="816609" h="861060">
                <a:moveTo>
                  <a:pt x="3809" y="551053"/>
                </a:moveTo>
                <a:lnTo>
                  <a:pt x="0" y="551053"/>
                </a:lnTo>
                <a:lnTo>
                  <a:pt x="0" y="556133"/>
                </a:lnTo>
                <a:lnTo>
                  <a:pt x="3809" y="556133"/>
                </a:lnTo>
                <a:lnTo>
                  <a:pt x="3809" y="551053"/>
                </a:lnTo>
                <a:close/>
              </a:path>
              <a:path w="816609" h="861060">
                <a:moveTo>
                  <a:pt x="3809" y="544703"/>
                </a:moveTo>
                <a:lnTo>
                  <a:pt x="0" y="544703"/>
                </a:lnTo>
                <a:lnTo>
                  <a:pt x="0" y="549783"/>
                </a:lnTo>
                <a:lnTo>
                  <a:pt x="3809" y="549783"/>
                </a:lnTo>
                <a:lnTo>
                  <a:pt x="3809" y="544703"/>
                </a:lnTo>
                <a:close/>
              </a:path>
              <a:path w="816609" h="861060">
                <a:moveTo>
                  <a:pt x="3809" y="538353"/>
                </a:moveTo>
                <a:lnTo>
                  <a:pt x="0" y="538353"/>
                </a:lnTo>
                <a:lnTo>
                  <a:pt x="0" y="543433"/>
                </a:lnTo>
                <a:lnTo>
                  <a:pt x="3809" y="543433"/>
                </a:lnTo>
                <a:lnTo>
                  <a:pt x="3809" y="538353"/>
                </a:lnTo>
                <a:close/>
              </a:path>
              <a:path w="816609" h="861060">
                <a:moveTo>
                  <a:pt x="3809" y="532003"/>
                </a:moveTo>
                <a:lnTo>
                  <a:pt x="0" y="532003"/>
                </a:lnTo>
                <a:lnTo>
                  <a:pt x="0" y="537083"/>
                </a:lnTo>
                <a:lnTo>
                  <a:pt x="3809" y="537083"/>
                </a:lnTo>
                <a:lnTo>
                  <a:pt x="3809" y="532003"/>
                </a:lnTo>
                <a:close/>
              </a:path>
              <a:path w="816609" h="861060">
                <a:moveTo>
                  <a:pt x="3809" y="525653"/>
                </a:moveTo>
                <a:lnTo>
                  <a:pt x="0" y="525653"/>
                </a:lnTo>
                <a:lnTo>
                  <a:pt x="0" y="530733"/>
                </a:lnTo>
                <a:lnTo>
                  <a:pt x="3809" y="530733"/>
                </a:lnTo>
                <a:lnTo>
                  <a:pt x="3809" y="525653"/>
                </a:lnTo>
                <a:close/>
              </a:path>
              <a:path w="816609" h="861060">
                <a:moveTo>
                  <a:pt x="3809" y="519303"/>
                </a:moveTo>
                <a:lnTo>
                  <a:pt x="0" y="519303"/>
                </a:lnTo>
                <a:lnTo>
                  <a:pt x="0" y="524383"/>
                </a:lnTo>
                <a:lnTo>
                  <a:pt x="3809" y="524383"/>
                </a:lnTo>
                <a:lnTo>
                  <a:pt x="3809" y="519303"/>
                </a:lnTo>
                <a:close/>
              </a:path>
              <a:path w="816609" h="861060">
                <a:moveTo>
                  <a:pt x="3809" y="512953"/>
                </a:moveTo>
                <a:lnTo>
                  <a:pt x="0" y="512953"/>
                </a:lnTo>
                <a:lnTo>
                  <a:pt x="0" y="518033"/>
                </a:lnTo>
                <a:lnTo>
                  <a:pt x="3809" y="518033"/>
                </a:lnTo>
                <a:lnTo>
                  <a:pt x="3809" y="512953"/>
                </a:lnTo>
                <a:close/>
              </a:path>
              <a:path w="816609" h="861060">
                <a:moveTo>
                  <a:pt x="3809" y="506603"/>
                </a:moveTo>
                <a:lnTo>
                  <a:pt x="0" y="506603"/>
                </a:lnTo>
                <a:lnTo>
                  <a:pt x="0" y="511683"/>
                </a:lnTo>
                <a:lnTo>
                  <a:pt x="3809" y="511683"/>
                </a:lnTo>
                <a:lnTo>
                  <a:pt x="3809" y="506603"/>
                </a:lnTo>
                <a:close/>
              </a:path>
              <a:path w="816609" h="861060">
                <a:moveTo>
                  <a:pt x="3809" y="500253"/>
                </a:moveTo>
                <a:lnTo>
                  <a:pt x="0" y="500253"/>
                </a:lnTo>
                <a:lnTo>
                  <a:pt x="0" y="505333"/>
                </a:lnTo>
                <a:lnTo>
                  <a:pt x="3809" y="505333"/>
                </a:lnTo>
                <a:lnTo>
                  <a:pt x="3809" y="500253"/>
                </a:lnTo>
                <a:close/>
              </a:path>
              <a:path w="816609" h="861060">
                <a:moveTo>
                  <a:pt x="3809" y="493903"/>
                </a:moveTo>
                <a:lnTo>
                  <a:pt x="0" y="493903"/>
                </a:lnTo>
                <a:lnTo>
                  <a:pt x="0" y="498983"/>
                </a:lnTo>
                <a:lnTo>
                  <a:pt x="3809" y="498983"/>
                </a:lnTo>
                <a:lnTo>
                  <a:pt x="3809" y="493903"/>
                </a:lnTo>
                <a:close/>
              </a:path>
              <a:path w="816609" h="861060">
                <a:moveTo>
                  <a:pt x="3809" y="487553"/>
                </a:moveTo>
                <a:lnTo>
                  <a:pt x="0" y="487553"/>
                </a:lnTo>
                <a:lnTo>
                  <a:pt x="0" y="492633"/>
                </a:lnTo>
                <a:lnTo>
                  <a:pt x="3809" y="492633"/>
                </a:lnTo>
                <a:lnTo>
                  <a:pt x="3809" y="487553"/>
                </a:lnTo>
                <a:close/>
              </a:path>
              <a:path w="816609" h="861060">
                <a:moveTo>
                  <a:pt x="3809" y="481203"/>
                </a:moveTo>
                <a:lnTo>
                  <a:pt x="0" y="481203"/>
                </a:lnTo>
                <a:lnTo>
                  <a:pt x="0" y="486283"/>
                </a:lnTo>
                <a:lnTo>
                  <a:pt x="3809" y="486283"/>
                </a:lnTo>
                <a:lnTo>
                  <a:pt x="3809" y="481203"/>
                </a:lnTo>
                <a:close/>
              </a:path>
              <a:path w="816609" h="861060">
                <a:moveTo>
                  <a:pt x="3809" y="474853"/>
                </a:moveTo>
                <a:lnTo>
                  <a:pt x="0" y="474853"/>
                </a:lnTo>
                <a:lnTo>
                  <a:pt x="0" y="479933"/>
                </a:lnTo>
                <a:lnTo>
                  <a:pt x="3809" y="479933"/>
                </a:lnTo>
                <a:lnTo>
                  <a:pt x="3809" y="474853"/>
                </a:lnTo>
                <a:close/>
              </a:path>
              <a:path w="816609" h="861060">
                <a:moveTo>
                  <a:pt x="3809" y="431673"/>
                </a:moveTo>
                <a:lnTo>
                  <a:pt x="0" y="431673"/>
                </a:lnTo>
                <a:lnTo>
                  <a:pt x="0" y="473583"/>
                </a:lnTo>
                <a:lnTo>
                  <a:pt x="3809" y="473583"/>
                </a:lnTo>
                <a:lnTo>
                  <a:pt x="3809" y="431673"/>
                </a:lnTo>
                <a:close/>
              </a:path>
            </a:pathLst>
          </a:custGeom>
          <a:solidFill>
            <a:srgbClr val="DA3B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6" name="bk object 5496"/>
          <p:cNvSpPr/>
          <p:nvPr/>
        </p:nvSpPr>
        <p:spPr>
          <a:xfrm>
            <a:off x="6723380" y="2531236"/>
            <a:ext cx="808990" cy="853440"/>
          </a:xfrm>
          <a:custGeom>
            <a:avLst/>
            <a:gdLst/>
            <a:ahLst/>
            <a:cxnLst/>
            <a:rect l="l" t="t" r="r" b="b"/>
            <a:pathLst>
              <a:path w="808990" h="853439">
                <a:moveTo>
                  <a:pt x="732789" y="0"/>
                </a:moveTo>
                <a:lnTo>
                  <a:pt x="622300" y="0"/>
                </a:lnTo>
                <a:lnTo>
                  <a:pt x="622300" y="1142"/>
                </a:lnTo>
                <a:lnTo>
                  <a:pt x="623570" y="1142"/>
                </a:lnTo>
                <a:lnTo>
                  <a:pt x="623570" y="3809"/>
                </a:lnTo>
                <a:lnTo>
                  <a:pt x="734060" y="3809"/>
                </a:lnTo>
                <a:lnTo>
                  <a:pt x="732790" y="3682"/>
                </a:lnTo>
                <a:lnTo>
                  <a:pt x="732789" y="0"/>
                </a:lnTo>
                <a:close/>
              </a:path>
              <a:path w="808990" h="853439">
                <a:moveTo>
                  <a:pt x="3810" y="424052"/>
                </a:moveTo>
                <a:lnTo>
                  <a:pt x="0" y="424052"/>
                </a:lnTo>
                <a:lnTo>
                  <a:pt x="0" y="425322"/>
                </a:lnTo>
                <a:lnTo>
                  <a:pt x="3810" y="425322"/>
                </a:lnTo>
                <a:lnTo>
                  <a:pt x="3810" y="424052"/>
                </a:lnTo>
                <a:close/>
              </a:path>
              <a:path w="808990" h="853439">
                <a:moveTo>
                  <a:pt x="3810" y="420242"/>
                </a:moveTo>
                <a:lnTo>
                  <a:pt x="0" y="420242"/>
                </a:lnTo>
                <a:lnTo>
                  <a:pt x="0" y="422782"/>
                </a:lnTo>
                <a:lnTo>
                  <a:pt x="3810" y="422782"/>
                </a:lnTo>
                <a:lnTo>
                  <a:pt x="3810" y="420242"/>
                </a:lnTo>
                <a:close/>
              </a:path>
              <a:path w="808990" h="853439">
                <a:moveTo>
                  <a:pt x="3810" y="417702"/>
                </a:moveTo>
                <a:lnTo>
                  <a:pt x="0" y="417702"/>
                </a:lnTo>
                <a:lnTo>
                  <a:pt x="0" y="418972"/>
                </a:lnTo>
                <a:lnTo>
                  <a:pt x="3810" y="418972"/>
                </a:lnTo>
                <a:lnTo>
                  <a:pt x="3810" y="417702"/>
                </a:lnTo>
                <a:close/>
              </a:path>
              <a:path w="808990" h="853439">
                <a:moveTo>
                  <a:pt x="3810" y="413892"/>
                </a:moveTo>
                <a:lnTo>
                  <a:pt x="0" y="413892"/>
                </a:lnTo>
                <a:lnTo>
                  <a:pt x="0" y="416432"/>
                </a:lnTo>
                <a:lnTo>
                  <a:pt x="3810" y="416432"/>
                </a:lnTo>
                <a:lnTo>
                  <a:pt x="3810" y="413892"/>
                </a:lnTo>
                <a:close/>
              </a:path>
              <a:path w="808990" h="853439">
                <a:moveTo>
                  <a:pt x="3810" y="411352"/>
                </a:moveTo>
                <a:lnTo>
                  <a:pt x="0" y="411352"/>
                </a:lnTo>
                <a:lnTo>
                  <a:pt x="0" y="412622"/>
                </a:lnTo>
                <a:lnTo>
                  <a:pt x="3810" y="412622"/>
                </a:lnTo>
                <a:lnTo>
                  <a:pt x="3810" y="411352"/>
                </a:lnTo>
                <a:close/>
              </a:path>
              <a:path w="808990" h="853439">
                <a:moveTo>
                  <a:pt x="3810" y="407542"/>
                </a:moveTo>
                <a:lnTo>
                  <a:pt x="0" y="407542"/>
                </a:lnTo>
                <a:lnTo>
                  <a:pt x="0" y="410082"/>
                </a:lnTo>
                <a:lnTo>
                  <a:pt x="3810" y="410082"/>
                </a:lnTo>
                <a:lnTo>
                  <a:pt x="3810" y="407542"/>
                </a:lnTo>
                <a:close/>
              </a:path>
              <a:path w="808990" h="853439">
                <a:moveTo>
                  <a:pt x="3810" y="405002"/>
                </a:moveTo>
                <a:lnTo>
                  <a:pt x="0" y="405002"/>
                </a:lnTo>
                <a:lnTo>
                  <a:pt x="0" y="406272"/>
                </a:lnTo>
                <a:lnTo>
                  <a:pt x="3810" y="406272"/>
                </a:lnTo>
                <a:lnTo>
                  <a:pt x="3810" y="405002"/>
                </a:lnTo>
                <a:close/>
              </a:path>
              <a:path w="808990" h="853439">
                <a:moveTo>
                  <a:pt x="3810" y="401192"/>
                </a:moveTo>
                <a:lnTo>
                  <a:pt x="0" y="401192"/>
                </a:lnTo>
                <a:lnTo>
                  <a:pt x="0" y="403732"/>
                </a:lnTo>
                <a:lnTo>
                  <a:pt x="3810" y="403732"/>
                </a:lnTo>
                <a:lnTo>
                  <a:pt x="3810" y="401192"/>
                </a:lnTo>
                <a:close/>
              </a:path>
              <a:path w="808990" h="853439">
                <a:moveTo>
                  <a:pt x="3810" y="398652"/>
                </a:moveTo>
                <a:lnTo>
                  <a:pt x="0" y="398652"/>
                </a:lnTo>
                <a:lnTo>
                  <a:pt x="0" y="399922"/>
                </a:lnTo>
                <a:lnTo>
                  <a:pt x="3810" y="399922"/>
                </a:lnTo>
                <a:lnTo>
                  <a:pt x="3810" y="398652"/>
                </a:lnTo>
                <a:close/>
              </a:path>
              <a:path w="808990" h="853439">
                <a:moveTo>
                  <a:pt x="3810" y="394842"/>
                </a:moveTo>
                <a:lnTo>
                  <a:pt x="0" y="394842"/>
                </a:lnTo>
                <a:lnTo>
                  <a:pt x="0" y="397382"/>
                </a:lnTo>
                <a:lnTo>
                  <a:pt x="3810" y="397382"/>
                </a:lnTo>
                <a:lnTo>
                  <a:pt x="3810" y="394842"/>
                </a:lnTo>
                <a:close/>
              </a:path>
              <a:path w="808990" h="853439">
                <a:moveTo>
                  <a:pt x="3810" y="392302"/>
                </a:moveTo>
                <a:lnTo>
                  <a:pt x="0" y="392302"/>
                </a:lnTo>
                <a:lnTo>
                  <a:pt x="0" y="393572"/>
                </a:lnTo>
                <a:lnTo>
                  <a:pt x="3810" y="393572"/>
                </a:lnTo>
                <a:lnTo>
                  <a:pt x="3810" y="392302"/>
                </a:lnTo>
                <a:close/>
              </a:path>
              <a:path w="808990" h="853439">
                <a:moveTo>
                  <a:pt x="3810" y="388492"/>
                </a:moveTo>
                <a:lnTo>
                  <a:pt x="0" y="388492"/>
                </a:lnTo>
                <a:lnTo>
                  <a:pt x="0" y="391032"/>
                </a:lnTo>
                <a:lnTo>
                  <a:pt x="3810" y="391032"/>
                </a:lnTo>
                <a:lnTo>
                  <a:pt x="3810" y="388492"/>
                </a:lnTo>
                <a:close/>
              </a:path>
              <a:path w="808990" h="853439">
                <a:moveTo>
                  <a:pt x="3810" y="385952"/>
                </a:moveTo>
                <a:lnTo>
                  <a:pt x="0" y="385952"/>
                </a:lnTo>
                <a:lnTo>
                  <a:pt x="0" y="387222"/>
                </a:lnTo>
                <a:lnTo>
                  <a:pt x="3810" y="387222"/>
                </a:lnTo>
                <a:lnTo>
                  <a:pt x="3810" y="385952"/>
                </a:lnTo>
                <a:close/>
              </a:path>
              <a:path w="808990" h="853439">
                <a:moveTo>
                  <a:pt x="3810" y="382142"/>
                </a:moveTo>
                <a:lnTo>
                  <a:pt x="0" y="382142"/>
                </a:lnTo>
                <a:lnTo>
                  <a:pt x="0" y="384682"/>
                </a:lnTo>
                <a:lnTo>
                  <a:pt x="3810" y="384682"/>
                </a:lnTo>
                <a:lnTo>
                  <a:pt x="3810" y="382142"/>
                </a:lnTo>
                <a:close/>
              </a:path>
              <a:path w="808990" h="853439">
                <a:moveTo>
                  <a:pt x="3810" y="379602"/>
                </a:moveTo>
                <a:lnTo>
                  <a:pt x="0" y="379602"/>
                </a:lnTo>
                <a:lnTo>
                  <a:pt x="0" y="380872"/>
                </a:lnTo>
                <a:lnTo>
                  <a:pt x="3810" y="380872"/>
                </a:lnTo>
                <a:lnTo>
                  <a:pt x="3810" y="379602"/>
                </a:lnTo>
                <a:close/>
              </a:path>
              <a:path w="808990" h="853439">
                <a:moveTo>
                  <a:pt x="3810" y="375792"/>
                </a:moveTo>
                <a:lnTo>
                  <a:pt x="0" y="375792"/>
                </a:lnTo>
                <a:lnTo>
                  <a:pt x="0" y="378332"/>
                </a:lnTo>
                <a:lnTo>
                  <a:pt x="3810" y="378332"/>
                </a:lnTo>
                <a:lnTo>
                  <a:pt x="3810" y="375792"/>
                </a:lnTo>
                <a:close/>
              </a:path>
              <a:path w="808990" h="853439">
                <a:moveTo>
                  <a:pt x="3810" y="373252"/>
                </a:moveTo>
                <a:lnTo>
                  <a:pt x="0" y="373252"/>
                </a:lnTo>
                <a:lnTo>
                  <a:pt x="0" y="374522"/>
                </a:lnTo>
                <a:lnTo>
                  <a:pt x="3810" y="374522"/>
                </a:lnTo>
                <a:lnTo>
                  <a:pt x="3810" y="373252"/>
                </a:lnTo>
                <a:close/>
              </a:path>
              <a:path w="808990" h="853439">
                <a:moveTo>
                  <a:pt x="3810" y="369442"/>
                </a:moveTo>
                <a:lnTo>
                  <a:pt x="0" y="369442"/>
                </a:lnTo>
                <a:lnTo>
                  <a:pt x="0" y="371982"/>
                </a:lnTo>
                <a:lnTo>
                  <a:pt x="3810" y="371982"/>
                </a:lnTo>
                <a:lnTo>
                  <a:pt x="3810" y="369442"/>
                </a:lnTo>
                <a:close/>
              </a:path>
              <a:path w="808990" h="853439">
                <a:moveTo>
                  <a:pt x="3810" y="366902"/>
                </a:moveTo>
                <a:lnTo>
                  <a:pt x="0" y="366902"/>
                </a:lnTo>
                <a:lnTo>
                  <a:pt x="0" y="368172"/>
                </a:lnTo>
                <a:lnTo>
                  <a:pt x="3810" y="368172"/>
                </a:lnTo>
                <a:lnTo>
                  <a:pt x="3810" y="366902"/>
                </a:lnTo>
                <a:close/>
              </a:path>
              <a:path w="808990" h="853439">
                <a:moveTo>
                  <a:pt x="3810" y="363092"/>
                </a:moveTo>
                <a:lnTo>
                  <a:pt x="0" y="363092"/>
                </a:lnTo>
                <a:lnTo>
                  <a:pt x="0" y="365632"/>
                </a:lnTo>
                <a:lnTo>
                  <a:pt x="3810" y="365632"/>
                </a:lnTo>
                <a:lnTo>
                  <a:pt x="3810" y="363092"/>
                </a:lnTo>
                <a:close/>
              </a:path>
              <a:path w="808990" h="853439">
                <a:moveTo>
                  <a:pt x="3810" y="360552"/>
                </a:moveTo>
                <a:lnTo>
                  <a:pt x="0" y="360552"/>
                </a:lnTo>
                <a:lnTo>
                  <a:pt x="0" y="361822"/>
                </a:lnTo>
                <a:lnTo>
                  <a:pt x="3810" y="361822"/>
                </a:lnTo>
                <a:lnTo>
                  <a:pt x="3810" y="360552"/>
                </a:lnTo>
                <a:close/>
              </a:path>
              <a:path w="808990" h="853439">
                <a:moveTo>
                  <a:pt x="3810" y="356742"/>
                </a:moveTo>
                <a:lnTo>
                  <a:pt x="0" y="356742"/>
                </a:lnTo>
                <a:lnTo>
                  <a:pt x="0" y="359282"/>
                </a:lnTo>
                <a:lnTo>
                  <a:pt x="3810" y="359282"/>
                </a:lnTo>
                <a:lnTo>
                  <a:pt x="3810" y="356742"/>
                </a:lnTo>
                <a:close/>
              </a:path>
              <a:path w="808990" h="853439">
                <a:moveTo>
                  <a:pt x="3810" y="354202"/>
                </a:moveTo>
                <a:lnTo>
                  <a:pt x="0" y="354202"/>
                </a:lnTo>
                <a:lnTo>
                  <a:pt x="0" y="355472"/>
                </a:lnTo>
                <a:lnTo>
                  <a:pt x="3810" y="355472"/>
                </a:lnTo>
                <a:lnTo>
                  <a:pt x="3810" y="354202"/>
                </a:lnTo>
                <a:close/>
              </a:path>
              <a:path w="808990" h="853439">
                <a:moveTo>
                  <a:pt x="3810" y="350392"/>
                </a:moveTo>
                <a:lnTo>
                  <a:pt x="0" y="350392"/>
                </a:lnTo>
                <a:lnTo>
                  <a:pt x="0" y="352932"/>
                </a:lnTo>
                <a:lnTo>
                  <a:pt x="3810" y="352932"/>
                </a:lnTo>
                <a:lnTo>
                  <a:pt x="3810" y="350392"/>
                </a:lnTo>
                <a:close/>
              </a:path>
              <a:path w="808990" h="853439">
                <a:moveTo>
                  <a:pt x="3810" y="347852"/>
                </a:moveTo>
                <a:lnTo>
                  <a:pt x="0" y="347852"/>
                </a:lnTo>
                <a:lnTo>
                  <a:pt x="0" y="349122"/>
                </a:lnTo>
                <a:lnTo>
                  <a:pt x="3810" y="349122"/>
                </a:lnTo>
                <a:lnTo>
                  <a:pt x="3810" y="347852"/>
                </a:lnTo>
                <a:close/>
              </a:path>
              <a:path w="808990" h="853439">
                <a:moveTo>
                  <a:pt x="3810" y="344042"/>
                </a:moveTo>
                <a:lnTo>
                  <a:pt x="0" y="344042"/>
                </a:lnTo>
                <a:lnTo>
                  <a:pt x="0" y="346582"/>
                </a:lnTo>
                <a:lnTo>
                  <a:pt x="3810" y="346582"/>
                </a:lnTo>
                <a:lnTo>
                  <a:pt x="3810" y="344042"/>
                </a:lnTo>
                <a:close/>
              </a:path>
              <a:path w="808990" h="853439">
                <a:moveTo>
                  <a:pt x="3810" y="341502"/>
                </a:moveTo>
                <a:lnTo>
                  <a:pt x="0" y="341502"/>
                </a:lnTo>
                <a:lnTo>
                  <a:pt x="0" y="342772"/>
                </a:lnTo>
                <a:lnTo>
                  <a:pt x="3810" y="342772"/>
                </a:lnTo>
                <a:lnTo>
                  <a:pt x="3810" y="341502"/>
                </a:lnTo>
                <a:close/>
              </a:path>
              <a:path w="808990" h="853439">
                <a:moveTo>
                  <a:pt x="3810" y="337692"/>
                </a:moveTo>
                <a:lnTo>
                  <a:pt x="0" y="337692"/>
                </a:lnTo>
                <a:lnTo>
                  <a:pt x="0" y="340232"/>
                </a:lnTo>
                <a:lnTo>
                  <a:pt x="3810" y="340232"/>
                </a:lnTo>
                <a:lnTo>
                  <a:pt x="3810" y="337692"/>
                </a:lnTo>
                <a:close/>
              </a:path>
              <a:path w="808990" h="853439">
                <a:moveTo>
                  <a:pt x="3810" y="335152"/>
                </a:moveTo>
                <a:lnTo>
                  <a:pt x="0" y="335152"/>
                </a:lnTo>
                <a:lnTo>
                  <a:pt x="0" y="336422"/>
                </a:lnTo>
                <a:lnTo>
                  <a:pt x="3810" y="336422"/>
                </a:lnTo>
                <a:lnTo>
                  <a:pt x="3810" y="335152"/>
                </a:lnTo>
                <a:close/>
              </a:path>
              <a:path w="808990" h="853439">
                <a:moveTo>
                  <a:pt x="3810" y="331342"/>
                </a:moveTo>
                <a:lnTo>
                  <a:pt x="0" y="331342"/>
                </a:lnTo>
                <a:lnTo>
                  <a:pt x="0" y="333882"/>
                </a:lnTo>
                <a:lnTo>
                  <a:pt x="3810" y="333882"/>
                </a:lnTo>
                <a:lnTo>
                  <a:pt x="3810" y="331342"/>
                </a:lnTo>
                <a:close/>
              </a:path>
              <a:path w="808990" h="853439">
                <a:moveTo>
                  <a:pt x="3810" y="328802"/>
                </a:moveTo>
                <a:lnTo>
                  <a:pt x="0" y="328802"/>
                </a:lnTo>
                <a:lnTo>
                  <a:pt x="0" y="330072"/>
                </a:lnTo>
                <a:lnTo>
                  <a:pt x="3810" y="330072"/>
                </a:lnTo>
                <a:lnTo>
                  <a:pt x="3810" y="328802"/>
                </a:lnTo>
                <a:close/>
              </a:path>
              <a:path w="808990" h="853439">
                <a:moveTo>
                  <a:pt x="3810" y="324992"/>
                </a:moveTo>
                <a:lnTo>
                  <a:pt x="0" y="324992"/>
                </a:lnTo>
                <a:lnTo>
                  <a:pt x="0" y="327532"/>
                </a:lnTo>
                <a:lnTo>
                  <a:pt x="3810" y="327532"/>
                </a:lnTo>
                <a:lnTo>
                  <a:pt x="3810" y="324992"/>
                </a:lnTo>
                <a:close/>
              </a:path>
              <a:path w="808990" h="853439">
                <a:moveTo>
                  <a:pt x="3810" y="322452"/>
                </a:moveTo>
                <a:lnTo>
                  <a:pt x="0" y="322452"/>
                </a:lnTo>
                <a:lnTo>
                  <a:pt x="0" y="323722"/>
                </a:lnTo>
                <a:lnTo>
                  <a:pt x="3810" y="323722"/>
                </a:lnTo>
                <a:lnTo>
                  <a:pt x="3810" y="322452"/>
                </a:lnTo>
                <a:close/>
              </a:path>
              <a:path w="808990" h="853439">
                <a:moveTo>
                  <a:pt x="3810" y="318769"/>
                </a:moveTo>
                <a:lnTo>
                  <a:pt x="0" y="318769"/>
                </a:lnTo>
                <a:lnTo>
                  <a:pt x="0" y="321182"/>
                </a:lnTo>
                <a:lnTo>
                  <a:pt x="3810" y="321182"/>
                </a:lnTo>
                <a:lnTo>
                  <a:pt x="3810" y="318769"/>
                </a:lnTo>
                <a:close/>
              </a:path>
              <a:path w="808990" h="853439">
                <a:moveTo>
                  <a:pt x="3810" y="316229"/>
                </a:moveTo>
                <a:lnTo>
                  <a:pt x="0" y="316229"/>
                </a:lnTo>
                <a:lnTo>
                  <a:pt x="0" y="317372"/>
                </a:lnTo>
                <a:lnTo>
                  <a:pt x="3810" y="317372"/>
                </a:lnTo>
                <a:lnTo>
                  <a:pt x="3810" y="316229"/>
                </a:lnTo>
                <a:close/>
              </a:path>
              <a:path w="808990" h="853439">
                <a:moveTo>
                  <a:pt x="3810" y="312419"/>
                </a:moveTo>
                <a:lnTo>
                  <a:pt x="0" y="312419"/>
                </a:lnTo>
                <a:lnTo>
                  <a:pt x="0" y="314832"/>
                </a:lnTo>
                <a:lnTo>
                  <a:pt x="3810" y="314832"/>
                </a:lnTo>
                <a:lnTo>
                  <a:pt x="3810" y="312419"/>
                </a:lnTo>
                <a:close/>
              </a:path>
              <a:path w="808990" h="853439">
                <a:moveTo>
                  <a:pt x="3810" y="309879"/>
                </a:moveTo>
                <a:lnTo>
                  <a:pt x="0" y="309879"/>
                </a:lnTo>
                <a:lnTo>
                  <a:pt x="0" y="311022"/>
                </a:lnTo>
                <a:lnTo>
                  <a:pt x="3810" y="311022"/>
                </a:lnTo>
                <a:lnTo>
                  <a:pt x="3810" y="309879"/>
                </a:lnTo>
                <a:close/>
              </a:path>
              <a:path w="808990" h="853439">
                <a:moveTo>
                  <a:pt x="3810" y="304672"/>
                </a:moveTo>
                <a:lnTo>
                  <a:pt x="2540" y="304672"/>
                </a:lnTo>
                <a:lnTo>
                  <a:pt x="2540" y="306069"/>
                </a:lnTo>
                <a:lnTo>
                  <a:pt x="0" y="306069"/>
                </a:lnTo>
                <a:lnTo>
                  <a:pt x="0" y="308482"/>
                </a:lnTo>
                <a:lnTo>
                  <a:pt x="3810" y="308482"/>
                </a:lnTo>
                <a:lnTo>
                  <a:pt x="3810" y="304672"/>
                </a:lnTo>
                <a:close/>
              </a:path>
              <a:path w="808990" h="853439">
                <a:moveTo>
                  <a:pt x="406400" y="852042"/>
                </a:moveTo>
                <a:lnTo>
                  <a:pt x="147320" y="852042"/>
                </a:lnTo>
                <a:lnTo>
                  <a:pt x="147320" y="853313"/>
                </a:lnTo>
                <a:lnTo>
                  <a:pt x="406400" y="853313"/>
                </a:lnTo>
                <a:lnTo>
                  <a:pt x="406400" y="852042"/>
                </a:lnTo>
                <a:close/>
              </a:path>
              <a:path w="808990" h="853439">
                <a:moveTo>
                  <a:pt x="808990" y="652652"/>
                </a:moveTo>
                <a:lnTo>
                  <a:pt x="806450" y="652652"/>
                </a:lnTo>
                <a:lnTo>
                  <a:pt x="806450" y="849502"/>
                </a:lnTo>
                <a:lnTo>
                  <a:pt x="514350" y="849502"/>
                </a:lnTo>
                <a:lnTo>
                  <a:pt x="514350" y="852042"/>
                </a:lnTo>
                <a:lnTo>
                  <a:pt x="518160" y="852042"/>
                </a:lnTo>
                <a:lnTo>
                  <a:pt x="518160" y="853313"/>
                </a:lnTo>
                <a:lnTo>
                  <a:pt x="808990" y="853313"/>
                </a:lnTo>
                <a:lnTo>
                  <a:pt x="808990" y="652652"/>
                </a:lnTo>
                <a:close/>
              </a:path>
              <a:path w="808990" h="853439">
                <a:moveTo>
                  <a:pt x="411479" y="849502"/>
                </a:moveTo>
                <a:lnTo>
                  <a:pt x="138429" y="849502"/>
                </a:lnTo>
                <a:lnTo>
                  <a:pt x="138429" y="852042"/>
                </a:lnTo>
                <a:lnTo>
                  <a:pt x="411479" y="852042"/>
                </a:lnTo>
                <a:lnTo>
                  <a:pt x="411479" y="849502"/>
                </a:lnTo>
                <a:close/>
              </a:path>
              <a:path w="808990" h="853439">
                <a:moveTo>
                  <a:pt x="3810" y="427863"/>
                </a:moveTo>
                <a:lnTo>
                  <a:pt x="0" y="427863"/>
                </a:lnTo>
                <a:lnTo>
                  <a:pt x="0" y="750442"/>
                </a:lnTo>
                <a:lnTo>
                  <a:pt x="2540" y="750442"/>
                </a:lnTo>
                <a:lnTo>
                  <a:pt x="2540" y="754252"/>
                </a:lnTo>
                <a:lnTo>
                  <a:pt x="3810" y="754252"/>
                </a:lnTo>
                <a:lnTo>
                  <a:pt x="3810" y="427863"/>
                </a:lnTo>
                <a:close/>
              </a:path>
            </a:pathLst>
          </a:custGeom>
          <a:solidFill>
            <a:srgbClr val="D83B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7" name="bk object 5497"/>
          <p:cNvSpPr/>
          <p:nvPr/>
        </p:nvSpPr>
        <p:spPr>
          <a:xfrm>
            <a:off x="6727190" y="2535047"/>
            <a:ext cx="802640" cy="845819"/>
          </a:xfrm>
          <a:custGeom>
            <a:avLst/>
            <a:gdLst/>
            <a:ahLst/>
            <a:cxnLst/>
            <a:rect l="l" t="t" r="r" b="b"/>
            <a:pathLst>
              <a:path w="802640" h="845820">
                <a:moveTo>
                  <a:pt x="730250" y="0"/>
                </a:moveTo>
                <a:lnTo>
                  <a:pt x="619759" y="0"/>
                </a:lnTo>
                <a:lnTo>
                  <a:pt x="619759" y="2412"/>
                </a:lnTo>
                <a:lnTo>
                  <a:pt x="621029" y="2412"/>
                </a:lnTo>
                <a:lnTo>
                  <a:pt x="621029" y="3683"/>
                </a:lnTo>
                <a:lnTo>
                  <a:pt x="730250" y="3683"/>
                </a:lnTo>
                <a:lnTo>
                  <a:pt x="730250" y="0"/>
                </a:lnTo>
                <a:close/>
              </a:path>
              <a:path w="802640" h="845820">
                <a:moveTo>
                  <a:pt x="3809" y="420243"/>
                </a:moveTo>
                <a:lnTo>
                  <a:pt x="0" y="420243"/>
                </a:lnTo>
                <a:lnTo>
                  <a:pt x="0" y="421513"/>
                </a:lnTo>
                <a:lnTo>
                  <a:pt x="3809" y="421513"/>
                </a:lnTo>
                <a:lnTo>
                  <a:pt x="3809" y="420243"/>
                </a:lnTo>
                <a:close/>
              </a:path>
              <a:path w="802640" h="845820">
                <a:moveTo>
                  <a:pt x="3809" y="416433"/>
                </a:moveTo>
                <a:lnTo>
                  <a:pt x="0" y="416433"/>
                </a:lnTo>
                <a:lnTo>
                  <a:pt x="0" y="418973"/>
                </a:lnTo>
                <a:lnTo>
                  <a:pt x="3809" y="418973"/>
                </a:lnTo>
                <a:lnTo>
                  <a:pt x="3809" y="416433"/>
                </a:lnTo>
                <a:close/>
              </a:path>
              <a:path w="802640" h="845820">
                <a:moveTo>
                  <a:pt x="3809" y="413893"/>
                </a:moveTo>
                <a:lnTo>
                  <a:pt x="0" y="413893"/>
                </a:lnTo>
                <a:lnTo>
                  <a:pt x="0" y="415163"/>
                </a:lnTo>
                <a:lnTo>
                  <a:pt x="3809" y="415163"/>
                </a:lnTo>
                <a:lnTo>
                  <a:pt x="3809" y="413893"/>
                </a:lnTo>
                <a:close/>
              </a:path>
              <a:path w="802640" h="845820">
                <a:moveTo>
                  <a:pt x="3809" y="410083"/>
                </a:moveTo>
                <a:lnTo>
                  <a:pt x="0" y="410083"/>
                </a:lnTo>
                <a:lnTo>
                  <a:pt x="0" y="412623"/>
                </a:lnTo>
                <a:lnTo>
                  <a:pt x="3809" y="412623"/>
                </a:lnTo>
                <a:lnTo>
                  <a:pt x="3809" y="410083"/>
                </a:lnTo>
                <a:close/>
              </a:path>
              <a:path w="802640" h="845820">
                <a:moveTo>
                  <a:pt x="3809" y="407543"/>
                </a:moveTo>
                <a:lnTo>
                  <a:pt x="0" y="407543"/>
                </a:lnTo>
                <a:lnTo>
                  <a:pt x="0" y="408813"/>
                </a:lnTo>
                <a:lnTo>
                  <a:pt x="3809" y="408813"/>
                </a:lnTo>
                <a:lnTo>
                  <a:pt x="3809" y="407543"/>
                </a:lnTo>
                <a:close/>
              </a:path>
              <a:path w="802640" h="845820">
                <a:moveTo>
                  <a:pt x="3809" y="403733"/>
                </a:moveTo>
                <a:lnTo>
                  <a:pt x="0" y="403733"/>
                </a:lnTo>
                <a:lnTo>
                  <a:pt x="0" y="406273"/>
                </a:lnTo>
                <a:lnTo>
                  <a:pt x="3809" y="406273"/>
                </a:lnTo>
                <a:lnTo>
                  <a:pt x="3809" y="403733"/>
                </a:lnTo>
                <a:close/>
              </a:path>
              <a:path w="802640" h="845820">
                <a:moveTo>
                  <a:pt x="3809" y="401193"/>
                </a:moveTo>
                <a:lnTo>
                  <a:pt x="0" y="401193"/>
                </a:lnTo>
                <a:lnTo>
                  <a:pt x="0" y="402463"/>
                </a:lnTo>
                <a:lnTo>
                  <a:pt x="3809" y="402463"/>
                </a:lnTo>
                <a:lnTo>
                  <a:pt x="3809" y="401193"/>
                </a:lnTo>
                <a:close/>
              </a:path>
              <a:path w="802640" h="845820">
                <a:moveTo>
                  <a:pt x="3809" y="397383"/>
                </a:moveTo>
                <a:lnTo>
                  <a:pt x="0" y="397383"/>
                </a:lnTo>
                <a:lnTo>
                  <a:pt x="0" y="399923"/>
                </a:lnTo>
                <a:lnTo>
                  <a:pt x="3809" y="399923"/>
                </a:lnTo>
                <a:lnTo>
                  <a:pt x="3809" y="397383"/>
                </a:lnTo>
                <a:close/>
              </a:path>
              <a:path w="802640" h="845820">
                <a:moveTo>
                  <a:pt x="3809" y="394843"/>
                </a:moveTo>
                <a:lnTo>
                  <a:pt x="0" y="394843"/>
                </a:lnTo>
                <a:lnTo>
                  <a:pt x="0" y="396113"/>
                </a:lnTo>
                <a:lnTo>
                  <a:pt x="3809" y="396113"/>
                </a:lnTo>
                <a:lnTo>
                  <a:pt x="3809" y="394843"/>
                </a:lnTo>
                <a:close/>
              </a:path>
              <a:path w="802640" h="845820">
                <a:moveTo>
                  <a:pt x="3809" y="391033"/>
                </a:moveTo>
                <a:lnTo>
                  <a:pt x="0" y="391033"/>
                </a:lnTo>
                <a:lnTo>
                  <a:pt x="0" y="393573"/>
                </a:lnTo>
                <a:lnTo>
                  <a:pt x="3809" y="393573"/>
                </a:lnTo>
                <a:lnTo>
                  <a:pt x="3809" y="391033"/>
                </a:lnTo>
                <a:close/>
              </a:path>
              <a:path w="802640" h="845820">
                <a:moveTo>
                  <a:pt x="3809" y="388493"/>
                </a:moveTo>
                <a:lnTo>
                  <a:pt x="0" y="388493"/>
                </a:lnTo>
                <a:lnTo>
                  <a:pt x="0" y="389763"/>
                </a:lnTo>
                <a:lnTo>
                  <a:pt x="3809" y="389763"/>
                </a:lnTo>
                <a:lnTo>
                  <a:pt x="3809" y="388493"/>
                </a:lnTo>
                <a:close/>
              </a:path>
              <a:path w="802640" h="845820">
                <a:moveTo>
                  <a:pt x="3809" y="384683"/>
                </a:moveTo>
                <a:lnTo>
                  <a:pt x="0" y="384683"/>
                </a:lnTo>
                <a:lnTo>
                  <a:pt x="0" y="387223"/>
                </a:lnTo>
                <a:lnTo>
                  <a:pt x="3809" y="387223"/>
                </a:lnTo>
                <a:lnTo>
                  <a:pt x="3809" y="384683"/>
                </a:lnTo>
                <a:close/>
              </a:path>
              <a:path w="802640" h="845820">
                <a:moveTo>
                  <a:pt x="3809" y="382143"/>
                </a:moveTo>
                <a:lnTo>
                  <a:pt x="0" y="382143"/>
                </a:lnTo>
                <a:lnTo>
                  <a:pt x="0" y="383413"/>
                </a:lnTo>
                <a:lnTo>
                  <a:pt x="3809" y="383413"/>
                </a:lnTo>
                <a:lnTo>
                  <a:pt x="3809" y="382143"/>
                </a:lnTo>
                <a:close/>
              </a:path>
              <a:path w="802640" h="845820">
                <a:moveTo>
                  <a:pt x="3809" y="378333"/>
                </a:moveTo>
                <a:lnTo>
                  <a:pt x="0" y="378333"/>
                </a:lnTo>
                <a:lnTo>
                  <a:pt x="0" y="380873"/>
                </a:lnTo>
                <a:lnTo>
                  <a:pt x="3809" y="380873"/>
                </a:lnTo>
                <a:lnTo>
                  <a:pt x="3809" y="378333"/>
                </a:lnTo>
                <a:close/>
              </a:path>
              <a:path w="802640" h="845820">
                <a:moveTo>
                  <a:pt x="3809" y="375793"/>
                </a:moveTo>
                <a:lnTo>
                  <a:pt x="0" y="375793"/>
                </a:lnTo>
                <a:lnTo>
                  <a:pt x="0" y="377063"/>
                </a:lnTo>
                <a:lnTo>
                  <a:pt x="3809" y="377063"/>
                </a:lnTo>
                <a:lnTo>
                  <a:pt x="3809" y="375793"/>
                </a:lnTo>
                <a:close/>
              </a:path>
              <a:path w="802640" h="845820">
                <a:moveTo>
                  <a:pt x="3809" y="371983"/>
                </a:moveTo>
                <a:lnTo>
                  <a:pt x="0" y="371983"/>
                </a:lnTo>
                <a:lnTo>
                  <a:pt x="0" y="374523"/>
                </a:lnTo>
                <a:lnTo>
                  <a:pt x="3809" y="374523"/>
                </a:lnTo>
                <a:lnTo>
                  <a:pt x="3809" y="371983"/>
                </a:lnTo>
                <a:close/>
              </a:path>
              <a:path w="802640" h="845820">
                <a:moveTo>
                  <a:pt x="3809" y="369443"/>
                </a:moveTo>
                <a:lnTo>
                  <a:pt x="0" y="369443"/>
                </a:lnTo>
                <a:lnTo>
                  <a:pt x="0" y="370713"/>
                </a:lnTo>
                <a:lnTo>
                  <a:pt x="3809" y="370713"/>
                </a:lnTo>
                <a:lnTo>
                  <a:pt x="3809" y="369443"/>
                </a:lnTo>
                <a:close/>
              </a:path>
              <a:path w="802640" h="845820">
                <a:moveTo>
                  <a:pt x="3809" y="365633"/>
                </a:moveTo>
                <a:lnTo>
                  <a:pt x="0" y="365633"/>
                </a:lnTo>
                <a:lnTo>
                  <a:pt x="0" y="368173"/>
                </a:lnTo>
                <a:lnTo>
                  <a:pt x="3809" y="368173"/>
                </a:lnTo>
                <a:lnTo>
                  <a:pt x="3809" y="365633"/>
                </a:lnTo>
                <a:close/>
              </a:path>
              <a:path w="802640" h="845820">
                <a:moveTo>
                  <a:pt x="3809" y="363093"/>
                </a:moveTo>
                <a:lnTo>
                  <a:pt x="0" y="363093"/>
                </a:lnTo>
                <a:lnTo>
                  <a:pt x="0" y="364363"/>
                </a:lnTo>
                <a:lnTo>
                  <a:pt x="3809" y="364363"/>
                </a:lnTo>
                <a:lnTo>
                  <a:pt x="3809" y="363093"/>
                </a:lnTo>
                <a:close/>
              </a:path>
              <a:path w="802640" h="845820">
                <a:moveTo>
                  <a:pt x="3809" y="359283"/>
                </a:moveTo>
                <a:lnTo>
                  <a:pt x="0" y="359283"/>
                </a:lnTo>
                <a:lnTo>
                  <a:pt x="0" y="361823"/>
                </a:lnTo>
                <a:lnTo>
                  <a:pt x="3809" y="361823"/>
                </a:lnTo>
                <a:lnTo>
                  <a:pt x="3809" y="359283"/>
                </a:lnTo>
                <a:close/>
              </a:path>
              <a:path w="802640" h="845820">
                <a:moveTo>
                  <a:pt x="3809" y="356743"/>
                </a:moveTo>
                <a:lnTo>
                  <a:pt x="0" y="356743"/>
                </a:lnTo>
                <a:lnTo>
                  <a:pt x="0" y="358013"/>
                </a:lnTo>
                <a:lnTo>
                  <a:pt x="3809" y="358013"/>
                </a:lnTo>
                <a:lnTo>
                  <a:pt x="3809" y="356743"/>
                </a:lnTo>
                <a:close/>
              </a:path>
              <a:path w="802640" h="845820">
                <a:moveTo>
                  <a:pt x="3809" y="352933"/>
                </a:moveTo>
                <a:lnTo>
                  <a:pt x="0" y="352933"/>
                </a:lnTo>
                <a:lnTo>
                  <a:pt x="0" y="355473"/>
                </a:lnTo>
                <a:lnTo>
                  <a:pt x="3809" y="355473"/>
                </a:lnTo>
                <a:lnTo>
                  <a:pt x="3809" y="352933"/>
                </a:lnTo>
                <a:close/>
              </a:path>
              <a:path w="802640" h="845820">
                <a:moveTo>
                  <a:pt x="3809" y="350393"/>
                </a:moveTo>
                <a:lnTo>
                  <a:pt x="0" y="350393"/>
                </a:lnTo>
                <a:lnTo>
                  <a:pt x="0" y="351663"/>
                </a:lnTo>
                <a:lnTo>
                  <a:pt x="3809" y="351663"/>
                </a:lnTo>
                <a:lnTo>
                  <a:pt x="3809" y="350393"/>
                </a:lnTo>
                <a:close/>
              </a:path>
              <a:path w="802640" h="845820">
                <a:moveTo>
                  <a:pt x="3809" y="346583"/>
                </a:moveTo>
                <a:lnTo>
                  <a:pt x="0" y="346583"/>
                </a:lnTo>
                <a:lnTo>
                  <a:pt x="0" y="349123"/>
                </a:lnTo>
                <a:lnTo>
                  <a:pt x="3809" y="349123"/>
                </a:lnTo>
                <a:lnTo>
                  <a:pt x="3809" y="346583"/>
                </a:lnTo>
                <a:close/>
              </a:path>
              <a:path w="802640" h="845820">
                <a:moveTo>
                  <a:pt x="3809" y="344043"/>
                </a:moveTo>
                <a:lnTo>
                  <a:pt x="0" y="344043"/>
                </a:lnTo>
                <a:lnTo>
                  <a:pt x="0" y="345313"/>
                </a:lnTo>
                <a:lnTo>
                  <a:pt x="3809" y="345313"/>
                </a:lnTo>
                <a:lnTo>
                  <a:pt x="3809" y="344043"/>
                </a:lnTo>
                <a:close/>
              </a:path>
              <a:path w="802640" h="845820">
                <a:moveTo>
                  <a:pt x="3809" y="340233"/>
                </a:moveTo>
                <a:lnTo>
                  <a:pt x="0" y="340233"/>
                </a:lnTo>
                <a:lnTo>
                  <a:pt x="0" y="342773"/>
                </a:lnTo>
                <a:lnTo>
                  <a:pt x="3809" y="342773"/>
                </a:lnTo>
                <a:lnTo>
                  <a:pt x="3809" y="340233"/>
                </a:lnTo>
                <a:close/>
              </a:path>
              <a:path w="802640" h="845820">
                <a:moveTo>
                  <a:pt x="3809" y="337693"/>
                </a:moveTo>
                <a:lnTo>
                  <a:pt x="0" y="337693"/>
                </a:lnTo>
                <a:lnTo>
                  <a:pt x="0" y="338963"/>
                </a:lnTo>
                <a:lnTo>
                  <a:pt x="3809" y="338963"/>
                </a:lnTo>
                <a:lnTo>
                  <a:pt x="3809" y="337693"/>
                </a:lnTo>
                <a:close/>
              </a:path>
              <a:path w="802640" h="845820">
                <a:moveTo>
                  <a:pt x="3809" y="333883"/>
                </a:moveTo>
                <a:lnTo>
                  <a:pt x="0" y="333883"/>
                </a:lnTo>
                <a:lnTo>
                  <a:pt x="0" y="336423"/>
                </a:lnTo>
                <a:lnTo>
                  <a:pt x="3809" y="336423"/>
                </a:lnTo>
                <a:lnTo>
                  <a:pt x="3809" y="333883"/>
                </a:lnTo>
                <a:close/>
              </a:path>
              <a:path w="802640" h="845820">
                <a:moveTo>
                  <a:pt x="3809" y="331343"/>
                </a:moveTo>
                <a:lnTo>
                  <a:pt x="0" y="331343"/>
                </a:lnTo>
                <a:lnTo>
                  <a:pt x="0" y="332613"/>
                </a:lnTo>
                <a:lnTo>
                  <a:pt x="3809" y="332613"/>
                </a:lnTo>
                <a:lnTo>
                  <a:pt x="3809" y="331343"/>
                </a:lnTo>
                <a:close/>
              </a:path>
              <a:path w="802640" h="845820">
                <a:moveTo>
                  <a:pt x="3809" y="327533"/>
                </a:moveTo>
                <a:lnTo>
                  <a:pt x="0" y="327533"/>
                </a:lnTo>
                <a:lnTo>
                  <a:pt x="0" y="330073"/>
                </a:lnTo>
                <a:lnTo>
                  <a:pt x="3809" y="330073"/>
                </a:lnTo>
                <a:lnTo>
                  <a:pt x="3809" y="327533"/>
                </a:lnTo>
                <a:close/>
              </a:path>
              <a:path w="802640" h="845820">
                <a:moveTo>
                  <a:pt x="3809" y="324993"/>
                </a:moveTo>
                <a:lnTo>
                  <a:pt x="0" y="324993"/>
                </a:lnTo>
                <a:lnTo>
                  <a:pt x="0" y="326263"/>
                </a:lnTo>
                <a:lnTo>
                  <a:pt x="3809" y="326263"/>
                </a:lnTo>
                <a:lnTo>
                  <a:pt x="3809" y="324993"/>
                </a:lnTo>
                <a:close/>
              </a:path>
              <a:path w="802640" h="845820">
                <a:moveTo>
                  <a:pt x="3809" y="321183"/>
                </a:moveTo>
                <a:lnTo>
                  <a:pt x="0" y="321183"/>
                </a:lnTo>
                <a:lnTo>
                  <a:pt x="0" y="323723"/>
                </a:lnTo>
                <a:lnTo>
                  <a:pt x="3809" y="323723"/>
                </a:lnTo>
                <a:lnTo>
                  <a:pt x="3809" y="321183"/>
                </a:lnTo>
                <a:close/>
              </a:path>
              <a:path w="802640" h="845820">
                <a:moveTo>
                  <a:pt x="3809" y="318643"/>
                </a:moveTo>
                <a:lnTo>
                  <a:pt x="0" y="318643"/>
                </a:lnTo>
                <a:lnTo>
                  <a:pt x="0" y="319913"/>
                </a:lnTo>
                <a:lnTo>
                  <a:pt x="3809" y="319913"/>
                </a:lnTo>
                <a:lnTo>
                  <a:pt x="3809" y="318643"/>
                </a:lnTo>
                <a:close/>
              </a:path>
              <a:path w="802640" h="845820">
                <a:moveTo>
                  <a:pt x="3809" y="314960"/>
                </a:moveTo>
                <a:lnTo>
                  <a:pt x="0" y="314960"/>
                </a:lnTo>
                <a:lnTo>
                  <a:pt x="0" y="317373"/>
                </a:lnTo>
                <a:lnTo>
                  <a:pt x="3809" y="317373"/>
                </a:lnTo>
                <a:lnTo>
                  <a:pt x="3809" y="314960"/>
                </a:lnTo>
                <a:close/>
              </a:path>
              <a:path w="802640" h="845820">
                <a:moveTo>
                  <a:pt x="3809" y="312420"/>
                </a:moveTo>
                <a:lnTo>
                  <a:pt x="0" y="312420"/>
                </a:lnTo>
                <a:lnTo>
                  <a:pt x="0" y="313563"/>
                </a:lnTo>
                <a:lnTo>
                  <a:pt x="3809" y="313563"/>
                </a:lnTo>
                <a:lnTo>
                  <a:pt x="3809" y="312420"/>
                </a:lnTo>
                <a:close/>
              </a:path>
              <a:path w="802640" h="845820">
                <a:moveTo>
                  <a:pt x="3809" y="308610"/>
                </a:moveTo>
                <a:lnTo>
                  <a:pt x="0" y="308610"/>
                </a:lnTo>
                <a:lnTo>
                  <a:pt x="0" y="311023"/>
                </a:lnTo>
                <a:lnTo>
                  <a:pt x="3809" y="311023"/>
                </a:lnTo>
                <a:lnTo>
                  <a:pt x="3809" y="308610"/>
                </a:lnTo>
                <a:close/>
              </a:path>
              <a:path w="802640" h="845820">
                <a:moveTo>
                  <a:pt x="3809" y="306070"/>
                </a:moveTo>
                <a:lnTo>
                  <a:pt x="0" y="306070"/>
                </a:lnTo>
                <a:lnTo>
                  <a:pt x="0" y="307213"/>
                </a:lnTo>
                <a:lnTo>
                  <a:pt x="3809" y="307213"/>
                </a:lnTo>
                <a:lnTo>
                  <a:pt x="3809" y="306070"/>
                </a:lnTo>
                <a:close/>
              </a:path>
              <a:path w="802640" h="845820">
                <a:moveTo>
                  <a:pt x="3809" y="302260"/>
                </a:moveTo>
                <a:lnTo>
                  <a:pt x="0" y="302260"/>
                </a:lnTo>
                <a:lnTo>
                  <a:pt x="0" y="304673"/>
                </a:lnTo>
                <a:lnTo>
                  <a:pt x="3809" y="304673"/>
                </a:lnTo>
                <a:lnTo>
                  <a:pt x="3809" y="302260"/>
                </a:lnTo>
                <a:close/>
              </a:path>
              <a:path w="802640" h="845820">
                <a:moveTo>
                  <a:pt x="3809" y="298323"/>
                </a:moveTo>
                <a:lnTo>
                  <a:pt x="1269" y="298323"/>
                </a:lnTo>
                <a:lnTo>
                  <a:pt x="1269" y="300863"/>
                </a:lnTo>
                <a:lnTo>
                  <a:pt x="3809" y="300863"/>
                </a:lnTo>
                <a:lnTo>
                  <a:pt x="3809" y="298323"/>
                </a:lnTo>
                <a:close/>
              </a:path>
              <a:path w="802640" h="845820">
                <a:moveTo>
                  <a:pt x="412750" y="844423"/>
                </a:moveTo>
                <a:lnTo>
                  <a:pt x="130809" y="844423"/>
                </a:lnTo>
                <a:lnTo>
                  <a:pt x="130809" y="845693"/>
                </a:lnTo>
                <a:lnTo>
                  <a:pt x="412750" y="845693"/>
                </a:lnTo>
                <a:lnTo>
                  <a:pt x="412750" y="844423"/>
                </a:lnTo>
                <a:close/>
              </a:path>
              <a:path w="802640" h="845820">
                <a:moveTo>
                  <a:pt x="802639" y="648843"/>
                </a:moveTo>
                <a:lnTo>
                  <a:pt x="798829" y="648843"/>
                </a:lnTo>
                <a:lnTo>
                  <a:pt x="798829" y="841883"/>
                </a:lnTo>
                <a:lnTo>
                  <a:pt x="506729" y="841883"/>
                </a:lnTo>
                <a:lnTo>
                  <a:pt x="506729" y="844423"/>
                </a:lnTo>
                <a:lnTo>
                  <a:pt x="508000" y="844423"/>
                </a:lnTo>
                <a:lnTo>
                  <a:pt x="508000" y="845693"/>
                </a:lnTo>
                <a:lnTo>
                  <a:pt x="802639" y="845693"/>
                </a:lnTo>
                <a:lnTo>
                  <a:pt x="802639" y="648843"/>
                </a:lnTo>
                <a:close/>
              </a:path>
              <a:path w="802640" h="845820">
                <a:moveTo>
                  <a:pt x="415289" y="841883"/>
                </a:moveTo>
                <a:lnTo>
                  <a:pt x="128269" y="841883"/>
                </a:lnTo>
                <a:lnTo>
                  <a:pt x="128269" y="844423"/>
                </a:lnTo>
                <a:lnTo>
                  <a:pt x="415289" y="844423"/>
                </a:lnTo>
                <a:lnTo>
                  <a:pt x="415289" y="841883"/>
                </a:lnTo>
                <a:close/>
              </a:path>
              <a:path w="802640" h="845820">
                <a:moveTo>
                  <a:pt x="3809" y="425323"/>
                </a:moveTo>
                <a:lnTo>
                  <a:pt x="0" y="425323"/>
                </a:lnTo>
                <a:lnTo>
                  <a:pt x="0" y="750443"/>
                </a:lnTo>
                <a:lnTo>
                  <a:pt x="1269" y="750443"/>
                </a:lnTo>
                <a:lnTo>
                  <a:pt x="1269" y="752983"/>
                </a:lnTo>
                <a:lnTo>
                  <a:pt x="3809" y="752983"/>
                </a:lnTo>
                <a:lnTo>
                  <a:pt x="3809" y="425323"/>
                </a:lnTo>
                <a:close/>
              </a:path>
            </a:pathLst>
          </a:custGeom>
          <a:solidFill>
            <a:srgbClr val="D73B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8" name="bk object 5498"/>
          <p:cNvSpPr/>
          <p:nvPr/>
        </p:nvSpPr>
        <p:spPr>
          <a:xfrm>
            <a:off x="6731000" y="2538729"/>
            <a:ext cx="795020" cy="838200"/>
          </a:xfrm>
          <a:custGeom>
            <a:avLst/>
            <a:gdLst/>
            <a:ahLst/>
            <a:cxnLst/>
            <a:rect l="l" t="t" r="r" b="b"/>
            <a:pathLst>
              <a:path w="795020" h="838200">
                <a:moveTo>
                  <a:pt x="726440" y="0"/>
                </a:moveTo>
                <a:lnTo>
                  <a:pt x="617220" y="0"/>
                </a:lnTo>
                <a:lnTo>
                  <a:pt x="617220" y="2539"/>
                </a:lnTo>
                <a:lnTo>
                  <a:pt x="618490" y="2539"/>
                </a:lnTo>
                <a:lnTo>
                  <a:pt x="618490" y="3937"/>
                </a:lnTo>
                <a:lnTo>
                  <a:pt x="726440" y="3937"/>
                </a:lnTo>
                <a:lnTo>
                  <a:pt x="726440" y="0"/>
                </a:lnTo>
                <a:close/>
              </a:path>
              <a:path w="795020" h="838200">
                <a:moveTo>
                  <a:pt x="3809" y="416560"/>
                </a:moveTo>
                <a:lnTo>
                  <a:pt x="0" y="416560"/>
                </a:lnTo>
                <a:lnTo>
                  <a:pt x="0" y="417829"/>
                </a:lnTo>
                <a:lnTo>
                  <a:pt x="3809" y="417829"/>
                </a:lnTo>
                <a:lnTo>
                  <a:pt x="3809" y="416560"/>
                </a:lnTo>
                <a:close/>
              </a:path>
              <a:path w="795020" h="838200">
                <a:moveTo>
                  <a:pt x="3809" y="412750"/>
                </a:moveTo>
                <a:lnTo>
                  <a:pt x="0" y="412750"/>
                </a:lnTo>
                <a:lnTo>
                  <a:pt x="0" y="415289"/>
                </a:lnTo>
                <a:lnTo>
                  <a:pt x="3809" y="415289"/>
                </a:lnTo>
                <a:lnTo>
                  <a:pt x="3809" y="412750"/>
                </a:lnTo>
                <a:close/>
              </a:path>
              <a:path w="795020" h="838200">
                <a:moveTo>
                  <a:pt x="3809" y="410210"/>
                </a:moveTo>
                <a:lnTo>
                  <a:pt x="0" y="410210"/>
                </a:lnTo>
                <a:lnTo>
                  <a:pt x="0" y="411479"/>
                </a:lnTo>
                <a:lnTo>
                  <a:pt x="3809" y="411479"/>
                </a:lnTo>
                <a:lnTo>
                  <a:pt x="3809" y="410210"/>
                </a:lnTo>
                <a:close/>
              </a:path>
              <a:path w="795020" h="838200">
                <a:moveTo>
                  <a:pt x="3809" y="406400"/>
                </a:moveTo>
                <a:lnTo>
                  <a:pt x="0" y="40640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6400"/>
                </a:lnTo>
                <a:close/>
              </a:path>
              <a:path w="795020" h="838200">
                <a:moveTo>
                  <a:pt x="3809" y="403860"/>
                </a:moveTo>
                <a:lnTo>
                  <a:pt x="0" y="403860"/>
                </a:lnTo>
                <a:lnTo>
                  <a:pt x="0" y="405129"/>
                </a:lnTo>
                <a:lnTo>
                  <a:pt x="3809" y="405129"/>
                </a:lnTo>
                <a:lnTo>
                  <a:pt x="3809" y="403860"/>
                </a:lnTo>
                <a:close/>
              </a:path>
              <a:path w="795020" h="838200">
                <a:moveTo>
                  <a:pt x="3809" y="400050"/>
                </a:moveTo>
                <a:lnTo>
                  <a:pt x="0" y="400050"/>
                </a:lnTo>
                <a:lnTo>
                  <a:pt x="0" y="402589"/>
                </a:lnTo>
                <a:lnTo>
                  <a:pt x="3809" y="402589"/>
                </a:lnTo>
                <a:lnTo>
                  <a:pt x="3809" y="400050"/>
                </a:lnTo>
                <a:close/>
              </a:path>
              <a:path w="795020" h="838200">
                <a:moveTo>
                  <a:pt x="3809" y="397510"/>
                </a:moveTo>
                <a:lnTo>
                  <a:pt x="0" y="397510"/>
                </a:lnTo>
                <a:lnTo>
                  <a:pt x="0" y="398779"/>
                </a:lnTo>
                <a:lnTo>
                  <a:pt x="3809" y="398779"/>
                </a:lnTo>
                <a:lnTo>
                  <a:pt x="3809" y="397510"/>
                </a:lnTo>
                <a:close/>
              </a:path>
              <a:path w="795020" h="838200">
                <a:moveTo>
                  <a:pt x="3809" y="393700"/>
                </a:moveTo>
                <a:lnTo>
                  <a:pt x="0" y="39370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93700"/>
                </a:lnTo>
                <a:close/>
              </a:path>
              <a:path w="795020" h="838200">
                <a:moveTo>
                  <a:pt x="3809" y="391160"/>
                </a:moveTo>
                <a:lnTo>
                  <a:pt x="0" y="391160"/>
                </a:lnTo>
                <a:lnTo>
                  <a:pt x="0" y="392429"/>
                </a:lnTo>
                <a:lnTo>
                  <a:pt x="3809" y="392429"/>
                </a:lnTo>
                <a:lnTo>
                  <a:pt x="3809" y="391160"/>
                </a:lnTo>
                <a:close/>
              </a:path>
              <a:path w="795020" h="838200">
                <a:moveTo>
                  <a:pt x="3809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09" y="389889"/>
                </a:lnTo>
                <a:lnTo>
                  <a:pt x="3809" y="387350"/>
                </a:lnTo>
                <a:close/>
              </a:path>
              <a:path w="795020" h="838200">
                <a:moveTo>
                  <a:pt x="3809" y="384810"/>
                </a:moveTo>
                <a:lnTo>
                  <a:pt x="0" y="384810"/>
                </a:lnTo>
                <a:lnTo>
                  <a:pt x="0" y="386079"/>
                </a:lnTo>
                <a:lnTo>
                  <a:pt x="3809" y="386079"/>
                </a:lnTo>
                <a:lnTo>
                  <a:pt x="3809" y="384810"/>
                </a:lnTo>
                <a:close/>
              </a:path>
              <a:path w="795020" h="838200">
                <a:moveTo>
                  <a:pt x="3809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81000"/>
                </a:lnTo>
                <a:close/>
              </a:path>
              <a:path w="795020" h="838200">
                <a:moveTo>
                  <a:pt x="3809" y="378460"/>
                </a:moveTo>
                <a:lnTo>
                  <a:pt x="0" y="378460"/>
                </a:lnTo>
                <a:lnTo>
                  <a:pt x="0" y="379729"/>
                </a:lnTo>
                <a:lnTo>
                  <a:pt x="3809" y="379729"/>
                </a:lnTo>
                <a:lnTo>
                  <a:pt x="3809" y="378460"/>
                </a:lnTo>
                <a:close/>
              </a:path>
              <a:path w="795020" h="838200">
                <a:moveTo>
                  <a:pt x="3809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3809" y="377189"/>
                </a:lnTo>
                <a:lnTo>
                  <a:pt x="3809" y="374650"/>
                </a:lnTo>
                <a:close/>
              </a:path>
              <a:path w="795020" h="838200">
                <a:moveTo>
                  <a:pt x="3809" y="372110"/>
                </a:moveTo>
                <a:lnTo>
                  <a:pt x="0" y="372110"/>
                </a:lnTo>
                <a:lnTo>
                  <a:pt x="0" y="373379"/>
                </a:lnTo>
                <a:lnTo>
                  <a:pt x="3809" y="373379"/>
                </a:lnTo>
                <a:lnTo>
                  <a:pt x="3809" y="372110"/>
                </a:lnTo>
                <a:close/>
              </a:path>
              <a:path w="795020" h="838200">
                <a:moveTo>
                  <a:pt x="3809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8300"/>
                </a:lnTo>
                <a:close/>
              </a:path>
              <a:path w="795020" h="838200">
                <a:moveTo>
                  <a:pt x="3809" y="365760"/>
                </a:moveTo>
                <a:lnTo>
                  <a:pt x="0" y="365760"/>
                </a:lnTo>
                <a:lnTo>
                  <a:pt x="0" y="367029"/>
                </a:lnTo>
                <a:lnTo>
                  <a:pt x="3809" y="367029"/>
                </a:lnTo>
                <a:lnTo>
                  <a:pt x="3809" y="365760"/>
                </a:lnTo>
                <a:close/>
              </a:path>
              <a:path w="795020" h="838200">
                <a:moveTo>
                  <a:pt x="3809" y="361950"/>
                </a:moveTo>
                <a:lnTo>
                  <a:pt x="0" y="36195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61950"/>
                </a:lnTo>
                <a:close/>
              </a:path>
              <a:path w="795020" h="838200">
                <a:moveTo>
                  <a:pt x="3809" y="359410"/>
                </a:moveTo>
                <a:lnTo>
                  <a:pt x="0" y="359410"/>
                </a:lnTo>
                <a:lnTo>
                  <a:pt x="0" y="360679"/>
                </a:lnTo>
                <a:lnTo>
                  <a:pt x="3809" y="360679"/>
                </a:lnTo>
                <a:lnTo>
                  <a:pt x="3809" y="359410"/>
                </a:lnTo>
                <a:close/>
              </a:path>
              <a:path w="795020" h="838200">
                <a:moveTo>
                  <a:pt x="3809" y="355600"/>
                </a:moveTo>
                <a:lnTo>
                  <a:pt x="0" y="35560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5600"/>
                </a:lnTo>
                <a:close/>
              </a:path>
              <a:path w="795020" h="838200">
                <a:moveTo>
                  <a:pt x="3809" y="353060"/>
                </a:moveTo>
                <a:lnTo>
                  <a:pt x="0" y="353060"/>
                </a:lnTo>
                <a:lnTo>
                  <a:pt x="0" y="354329"/>
                </a:lnTo>
                <a:lnTo>
                  <a:pt x="3809" y="354329"/>
                </a:lnTo>
                <a:lnTo>
                  <a:pt x="3809" y="353060"/>
                </a:lnTo>
                <a:close/>
              </a:path>
              <a:path w="795020" h="838200">
                <a:moveTo>
                  <a:pt x="3809" y="349250"/>
                </a:moveTo>
                <a:lnTo>
                  <a:pt x="0" y="349250"/>
                </a:lnTo>
                <a:lnTo>
                  <a:pt x="0" y="351789"/>
                </a:lnTo>
                <a:lnTo>
                  <a:pt x="3809" y="351789"/>
                </a:lnTo>
                <a:lnTo>
                  <a:pt x="3809" y="349250"/>
                </a:lnTo>
                <a:close/>
              </a:path>
              <a:path w="795020" h="838200">
                <a:moveTo>
                  <a:pt x="3809" y="346710"/>
                </a:moveTo>
                <a:lnTo>
                  <a:pt x="0" y="346710"/>
                </a:lnTo>
                <a:lnTo>
                  <a:pt x="0" y="347979"/>
                </a:lnTo>
                <a:lnTo>
                  <a:pt x="3809" y="347979"/>
                </a:lnTo>
                <a:lnTo>
                  <a:pt x="3809" y="346710"/>
                </a:lnTo>
                <a:close/>
              </a:path>
              <a:path w="795020" h="838200">
                <a:moveTo>
                  <a:pt x="3809" y="342900"/>
                </a:moveTo>
                <a:lnTo>
                  <a:pt x="0" y="34290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42900"/>
                </a:lnTo>
                <a:close/>
              </a:path>
              <a:path w="795020" h="838200">
                <a:moveTo>
                  <a:pt x="3809" y="340360"/>
                </a:moveTo>
                <a:lnTo>
                  <a:pt x="0" y="340360"/>
                </a:lnTo>
                <a:lnTo>
                  <a:pt x="0" y="341629"/>
                </a:lnTo>
                <a:lnTo>
                  <a:pt x="3809" y="341629"/>
                </a:lnTo>
                <a:lnTo>
                  <a:pt x="3809" y="340360"/>
                </a:lnTo>
                <a:close/>
              </a:path>
              <a:path w="795020" h="838200">
                <a:moveTo>
                  <a:pt x="3809" y="336550"/>
                </a:moveTo>
                <a:lnTo>
                  <a:pt x="0" y="336550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36550"/>
                </a:lnTo>
                <a:close/>
              </a:path>
              <a:path w="795020" h="838200">
                <a:moveTo>
                  <a:pt x="3809" y="334010"/>
                </a:moveTo>
                <a:lnTo>
                  <a:pt x="0" y="334010"/>
                </a:lnTo>
                <a:lnTo>
                  <a:pt x="0" y="335279"/>
                </a:lnTo>
                <a:lnTo>
                  <a:pt x="3809" y="335279"/>
                </a:lnTo>
                <a:lnTo>
                  <a:pt x="3809" y="334010"/>
                </a:lnTo>
                <a:close/>
              </a:path>
              <a:path w="795020" h="838200">
                <a:moveTo>
                  <a:pt x="3809" y="330200"/>
                </a:moveTo>
                <a:lnTo>
                  <a:pt x="0" y="330200"/>
                </a:lnTo>
                <a:lnTo>
                  <a:pt x="0" y="332739"/>
                </a:lnTo>
                <a:lnTo>
                  <a:pt x="3809" y="332739"/>
                </a:lnTo>
                <a:lnTo>
                  <a:pt x="3809" y="330200"/>
                </a:lnTo>
                <a:close/>
              </a:path>
              <a:path w="795020" h="838200">
                <a:moveTo>
                  <a:pt x="3809" y="327660"/>
                </a:moveTo>
                <a:lnTo>
                  <a:pt x="0" y="327660"/>
                </a:lnTo>
                <a:lnTo>
                  <a:pt x="0" y="328929"/>
                </a:lnTo>
                <a:lnTo>
                  <a:pt x="3809" y="328929"/>
                </a:lnTo>
                <a:lnTo>
                  <a:pt x="3809" y="327660"/>
                </a:lnTo>
                <a:close/>
              </a:path>
              <a:path w="795020" h="838200">
                <a:moveTo>
                  <a:pt x="3809" y="323850"/>
                </a:moveTo>
                <a:lnTo>
                  <a:pt x="0" y="323850"/>
                </a:lnTo>
                <a:lnTo>
                  <a:pt x="0" y="326389"/>
                </a:lnTo>
                <a:lnTo>
                  <a:pt x="3809" y="326389"/>
                </a:lnTo>
                <a:lnTo>
                  <a:pt x="3809" y="323850"/>
                </a:lnTo>
                <a:close/>
              </a:path>
              <a:path w="795020" h="838200">
                <a:moveTo>
                  <a:pt x="3809" y="321310"/>
                </a:moveTo>
                <a:lnTo>
                  <a:pt x="0" y="321310"/>
                </a:lnTo>
                <a:lnTo>
                  <a:pt x="0" y="322579"/>
                </a:lnTo>
                <a:lnTo>
                  <a:pt x="3809" y="322579"/>
                </a:lnTo>
                <a:lnTo>
                  <a:pt x="3809" y="321310"/>
                </a:lnTo>
                <a:close/>
              </a:path>
              <a:path w="795020" h="838200">
                <a:moveTo>
                  <a:pt x="3809" y="317500"/>
                </a:moveTo>
                <a:lnTo>
                  <a:pt x="0" y="31750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7500"/>
                </a:lnTo>
                <a:close/>
              </a:path>
              <a:path w="795020" h="838200">
                <a:moveTo>
                  <a:pt x="3809" y="314960"/>
                </a:moveTo>
                <a:lnTo>
                  <a:pt x="0" y="314960"/>
                </a:lnTo>
                <a:lnTo>
                  <a:pt x="0" y="316229"/>
                </a:lnTo>
                <a:lnTo>
                  <a:pt x="3809" y="316229"/>
                </a:lnTo>
                <a:lnTo>
                  <a:pt x="3809" y="314960"/>
                </a:lnTo>
                <a:close/>
              </a:path>
              <a:path w="795020" h="838200">
                <a:moveTo>
                  <a:pt x="3809" y="311276"/>
                </a:moveTo>
                <a:lnTo>
                  <a:pt x="0" y="311276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11276"/>
                </a:lnTo>
                <a:close/>
              </a:path>
              <a:path w="795020" h="838200">
                <a:moveTo>
                  <a:pt x="3809" y="308737"/>
                </a:moveTo>
                <a:lnTo>
                  <a:pt x="0" y="308737"/>
                </a:lnTo>
                <a:lnTo>
                  <a:pt x="0" y="309879"/>
                </a:lnTo>
                <a:lnTo>
                  <a:pt x="3809" y="309879"/>
                </a:lnTo>
                <a:lnTo>
                  <a:pt x="3809" y="308737"/>
                </a:lnTo>
                <a:close/>
              </a:path>
              <a:path w="795020" h="838200">
                <a:moveTo>
                  <a:pt x="3809" y="304926"/>
                </a:moveTo>
                <a:lnTo>
                  <a:pt x="0" y="304926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4926"/>
                </a:lnTo>
                <a:close/>
              </a:path>
              <a:path w="795020" h="838200">
                <a:moveTo>
                  <a:pt x="3809" y="302387"/>
                </a:moveTo>
                <a:lnTo>
                  <a:pt x="0" y="302387"/>
                </a:lnTo>
                <a:lnTo>
                  <a:pt x="0" y="303529"/>
                </a:lnTo>
                <a:lnTo>
                  <a:pt x="3809" y="303529"/>
                </a:lnTo>
                <a:lnTo>
                  <a:pt x="3809" y="302387"/>
                </a:lnTo>
                <a:close/>
              </a:path>
              <a:path w="795020" h="838200">
                <a:moveTo>
                  <a:pt x="3809" y="298576"/>
                </a:moveTo>
                <a:lnTo>
                  <a:pt x="0" y="298576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8576"/>
                </a:lnTo>
                <a:close/>
              </a:path>
              <a:path w="795020" h="838200">
                <a:moveTo>
                  <a:pt x="3809" y="296037"/>
                </a:moveTo>
                <a:lnTo>
                  <a:pt x="0" y="296037"/>
                </a:lnTo>
                <a:lnTo>
                  <a:pt x="0" y="297179"/>
                </a:lnTo>
                <a:lnTo>
                  <a:pt x="3809" y="297179"/>
                </a:lnTo>
                <a:lnTo>
                  <a:pt x="3809" y="296037"/>
                </a:lnTo>
                <a:close/>
              </a:path>
              <a:path w="795020" h="838200">
                <a:moveTo>
                  <a:pt x="3809" y="292226"/>
                </a:moveTo>
                <a:lnTo>
                  <a:pt x="1270" y="292226"/>
                </a:lnTo>
                <a:lnTo>
                  <a:pt x="1270" y="294639"/>
                </a:lnTo>
                <a:lnTo>
                  <a:pt x="3809" y="294639"/>
                </a:lnTo>
                <a:lnTo>
                  <a:pt x="3809" y="292226"/>
                </a:lnTo>
                <a:close/>
              </a:path>
              <a:path w="795020" h="838200">
                <a:moveTo>
                  <a:pt x="415289" y="836929"/>
                </a:moveTo>
                <a:lnTo>
                  <a:pt x="119379" y="836929"/>
                </a:lnTo>
                <a:lnTo>
                  <a:pt x="119379" y="838200"/>
                </a:lnTo>
                <a:lnTo>
                  <a:pt x="415289" y="838200"/>
                </a:lnTo>
                <a:lnTo>
                  <a:pt x="415289" y="836929"/>
                </a:lnTo>
                <a:close/>
              </a:path>
              <a:path w="795020" h="838200">
                <a:moveTo>
                  <a:pt x="702309" y="836929"/>
                </a:moveTo>
                <a:lnTo>
                  <a:pt x="500379" y="836929"/>
                </a:lnTo>
                <a:lnTo>
                  <a:pt x="500379" y="838200"/>
                </a:lnTo>
                <a:lnTo>
                  <a:pt x="702309" y="838200"/>
                </a:lnTo>
                <a:lnTo>
                  <a:pt x="702309" y="836929"/>
                </a:lnTo>
                <a:close/>
              </a:path>
              <a:path w="795020" h="838200">
                <a:moveTo>
                  <a:pt x="795020" y="836929"/>
                </a:moveTo>
                <a:lnTo>
                  <a:pt x="737870" y="836929"/>
                </a:lnTo>
                <a:lnTo>
                  <a:pt x="737870" y="838200"/>
                </a:lnTo>
                <a:lnTo>
                  <a:pt x="795020" y="838200"/>
                </a:lnTo>
                <a:lnTo>
                  <a:pt x="795020" y="836929"/>
                </a:lnTo>
                <a:close/>
              </a:path>
              <a:path w="795020" h="838200">
                <a:moveTo>
                  <a:pt x="115570" y="835660"/>
                </a:moveTo>
                <a:lnTo>
                  <a:pt x="113029" y="835660"/>
                </a:lnTo>
                <a:lnTo>
                  <a:pt x="113029" y="836929"/>
                </a:lnTo>
                <a:lnTo>
                  <a:pt x="115570" y="836929"/>
                </a:lnTo>
                <a:lnTo>
                  <a:pt x="115570" y="835660"/>
                </a:lnTo>
                <a:close/>
              </a:path>
              <a:path w="795020" h="838200">
                <a:moveTo>
                  <a:pt x="420370" y="835660"/>
                </a:moveTo>
                <a:lnTo>
                  <a:pt x="417829" y="835660"/>
                </a:lnTo>
                <a:lnTo>
                  <a:pt x="417829" y="836929"/>
                </a:lnTo>
                <a:lnTo>
                  <a:pt x="420370" y="836929"/>
                </a:lnTo>
                <a:lnTo>
                  <a:pt x="420370" y="835660"/>
                </a:lnTo>
                <a:close/>
              </a:path>
              <a:path w="795020" h="838200">
                <a:moveTo>
                  <a:pt x="499109" y="835660"/>
                </a:moveTo>
                <a:lnTo>
                  <a:pt x="497840" y="835660"/>
                </a:lnTo>
                <a:lnTo>
                  <a:pt x="497840" y="836929"/>
                </a:lnTo>
                <a:lnTo>
                  <a:pt x="499109" y="836929"/>
                </a:lnTo>
                <a:lnTo>
                  <a:pt x="499109" y="835660"/>
                </a:lnTo>
                <a:close/>
              </a:path>
              <a:path w="795020" h="838200">
                <a:moveTo>
                  <a:pt x="692150" y="835660"/>
                </a:moveTo>
                <a:lnTo>
                  <a:pt x="685800" y="835660"/>
                </a:lnTo>
                <a:lnTo>
                  <a:pt x="685800" y="836929"/>
                </a:lnTo>
                <a:lnTo>
                  <a:pt x="692150" y="836929"/>
                </a:lnTo>
                <a:lnTo>
                  <a:pt x="692150" y="835660"/>
                </a:lnTo>
                <a:close/>
              </a:path>
              <a:path w="795020" h="838200">
                <a:moveTo>
                  <a:pt x="748029" y="835660"/>
                </a:moveTo>
                <a:lnTo>
                  <a:pt x="745490" y="835660"/>
                </a:lnTo>
                <a:lnTo>
                  <a:pt x="745490" y="836929"/>
                </a:lnTo>
                <a:lnTo>
                  <a:pt x="748029" y="836929"/>
                </a:lnTo>
                <a:lnTo>
                  <a:pt x="748029" y="835660"/>
                </a:lnTo>
                <a:close/>
              </a:path>
              <a:path w="795020" h="838200">
                <a:moveTo>
                  <a:pt x="795020" y="830579"/>
                </a:moveTo>
                <a:lnTo>
                  <a:pt x="791209" y="830579"/>
                </a:lnTo>
                <a:lnTo>
                  <a:pt x="791209" y="835660"/>
                </a:lnTo>
                <a:lnTo>
                  <a:pt x="795020" y="835660"/>
                </a:lnTo>
                <a:lnTo>
                  <a:pt x="795020" y="830579"/>
                </a:lnTo>
                <a:close/>
              </a:path>
              <a:path w="795020" h="838200">
                <a:moveTo>
                  <a:pt x="795020" y="824229"/>
                </a:moveTo>
                <a:lnTo>
                  <a:pt x="791209" y="824229"/>
                </a:lnTo>
                <a:lnTo>
                  <a:pt x="791209" y="829310"/>
                </a:lnTo>
                <a:lnTo>
                  <a:pt x="795020" y="829310"/>
                </a:lnTo>
                <a:lnTo>
                  <a:pt x="795020" y="824229"/>
                </a:lnTo>
                <a:close/>
              </a:path>
              <a:path w="795020" h="838200">
                <a:moveTo>
                  <a:pt x="795020" y="817879"/>
                </a:moveTo>
                <a:lnTo>
                  <a:pt x="791209" y="817879"/>
                </a:lnTo>
                <a:lnTo>
                  <a:pt x="791209" y="822960"/>
                </a:lnTo>
                <a:lnTo>
                  <a:pt x="795020" y="822960"/>
                </a:lnTo>
                <a:lnTo>
                  <a:pt x="795020" y="817879"/>
                </a:lnTo>
                <a:close/>
              </a:path>
              <a:path w="795020" h="838200">
                <a:moveTo>
                  <a:pt x="795020" y="811529"/>
                </a:moveTo>
                <a:lnTo>
                  <a:pt x="791209" y="811529"/>
                </a:lnTo>
                <a:lnTo>
                  <a:pt x="791209" y="816610"/>
                </a:lnTo>
                <a:lnTo>
                  <a:pt x="795020" y="816610"/>
                </a:lnTo>
                <a:lnTo>
                  <a:pt x="795020" y="811529"/>
                </a:lnTo>
                <a:close/>
              </a:path>
              <a:path w="795020" h="838200">
                <a:moveTo>
                  <a:pt x="795020" y="805179"/>
                </a:moveTo>
                <a:lnTo>
                  <a:pt x="791209" y="805179"/>
                </a:lnTo>
                <a:lnTo>
                  <a:pt x="791209" y="810260"/>
                </a:lnTo>
                <a:lnTo>
                  <a:pt x="795020" y="810260"/>
                </a:lnTo>
                <a:lnTo>
                  <a:pt x="795020" y="805179"/>
                </a:lnTo>
                <a:close/>
              </a:path>
              <a:path w="795020" h="838200">
                <a:moveTo>
                  <a:pt x="795020" y="798829"/>
                </a:moveTo>
                <a:lnTo>
                  <a:pt x="791209" y="798829"/>
                </a:lnTo>
                <a:lnTo>
                  <a:pt x="791209" y="803910"/>
                </a:lnTo>
                <a:lnTo>
                  <a:pt x="795020" y="803910"/>
                </a:lnTo>
                <a:lnTo>
                  <a:pt x="795020" y="798829"/>
                </a:lnTo>
                <a:close/>
              </a:path>
              <a:path w="795020" h="838200">
                <a:moveTo>
                  <a:pt x="795020" y="792479"/>
                </a:moveTo>
                <a:lnTo>
                  <a:pt x="792479" y="792479"/>
                </a:lnTo>
                <a:lnTo>
                  <a:pt x="792479" y="793750"/>
                </a:lnTo>
                <a:lnTo>
                  <a:pt x="791209" y="793750"/>
                </a:lnTo>
                <a:lnTo>
                  <a:pt x="791209" y="797560"/>
                </a:lnTo>
                <a:lnTo>
                  <a:pt x="795020" y="797560"/>
                </a:lnTo>
                <a:lnTo>
                  <a:pt x="795020" y="792479"/>
                </a:lnTo>
                <a:close/>
              </a:path>
              <a:path w="795020" h="838200">
                <a:moveTo>
                  <a:pt x="795020" y="786129"/>
                </a:moveTo>
                <a:lnTo>
                  <a:pt x="792479" y="786129"/>
                </a:lnTo>
                <a:lnTo>
                  <a:pt x="792479" y="791210"/>
                </a:lnTo>
                <a:lnTo>
                  <a:pt x="795020" y="791210"/>
                </a:lnTo>
                <a:lnTo>
                  <a:pt x="795020" y="786129"/>
                </a:lnTo>
                <a:close/>
              </a:path>
              <a:path w="795020" h="838200">
                <a:moveTo>
                  <a:pt x="795020" y="779779"/>
                </a:moveTo>
                <a:lnTo>
                  <a:pt x="792479" y="779779"/>
                </a:lnTo>
                <a:lnTo>
                  <a:pt x="792479" y="784860"/>
                </a:lnTo>
                <a:lnTo>
                  <a:pt x="795020" y="784860"/>
                </a:lnTo>
                <a:lnTo>
                  <a:pt x="795020" y="779779"/>
                </a:lnTo>
                <a:close/>
              </a:path>
              <a:path w="795020" h="838200">
                <a:moveTo>
                  <a:pt x="795020" y="773429"/>
                </a:moveTo>
                <a:lnTo>
                  <a:pt x="791209" y="773429"/>
                </a:lnTo>
                <a:lnTo>
                  <a:pt x="791209" y="778510"/>
                </a:lnTo>
                <a:lnTo>
                  <a:pt x="795020" y="778510"/>
                </a:lnTo>
                <a:lnTo>
                  <a:pt x="795020" y="773429"/>
                </a:lnTo>
                <a:close/>
              </a:path>
              <a:path w="795020" h="838200">
                <a:moveTo>
                  <a:pt x="795020" y="767079"/>
                </a:moveTo>
                <a:lnTo>
                  <a:pt x="791209" y="767079"/>
                </a:lnTo>
                <a:lnTo>
                  <a:pt x="791209" y="772160"/>
                </a:lnTo>
                <a:lnTo>
                  <a:pt x="795020" y="772160"/>
                </a:lnTo>
                <a:lnTo>
                  <a:pt x="795020" y="767079"/>
                </a:lnTo>
                <a:close/>
              </a:path>
              <a:path w="795020" h="838200">
                <a:moveTo>
                  <a:pt x="795020" y="760729"/>
                </a:moveTo>
                <a:lnTo>
                  <a:pt x="791209" y="760729"/>
                </a:lnTo>
                <a:lnTo>
                  <a:pt x="791209" y="765810"/>
                </a:lnTo>
                <a:lnTo>
                  <a:pt x="795020" y="765810"/>
                </a:lnTo>
                <a:lnTo>
                  <a:pt x="795020" y="760729"/>
                </a:lnTo>
                <a:close/>
              </a:path>
              <a:path w="795020" h="838200">
                <a:moveTo>
                  <a:pt x="795020" y="754379"/>
                </a:moveTo>
                <a:lnTo>
                  <a:pt x="791209" y="754379"/>
                </a:lnTo>
                <a:lnTo>
                  <a:pt x="791209" y="759460"/>
                </a:lnTo>
                <a:lnTo>
                  <a:pt x="795020" y="759460"/>
                </a:lnTo>
                <a:lnTo>
                  <a:pt x="795020" y="754379"/>
                </a:lnTo>
                <a:close/>
              </a:path>
              <a:path w="795020" h="838200">
                <a:moveTo>
                  <a:pt x="3809" y="748029"/>
                </a:moveTo>
                <a:lnTo>
                  <a:pt x="0" y="748029"/>
                </a:lnTo>
                <a:lnTo>
                  <a:pt x="0" y="751839"/>
                </a:lnTo>
                <a:lnTo>
                  <a:pt x="1270" y="751839"/>
                </a:lnTo>
                <a:lnTo>
                  <a:pt x="1270" y="754379"/>
                </a:lnTo>
                <a:lnTo>
                  <a:pt x="2540" y="754379"/>
                </a:lnTo>
                <a:lnTo>
                  <a:pt x="2540" y="753110"/>
                </a:lnTo>
                <a:lnTo>
                  <a:pt x="3809" y="753110"/>
                </a:lnTo>
                <a:lnTo>
                  <a:pt x="3809" y="748029"/>
                </a:lnTo>
                <a:close/>
              </a:path>
              <a:path w="795020" h="838200">
                <a:moveTo>
                  <a:pt x="795020" y="748029"/>
                </a:moveTo>
                <a:lnTo>
                  <a:pt x="791209" y="748029"/>
                </a:lnTo>
                <a:lnTo>
                  <a:pt x="791209" y="753110"/>
                </a:lnTo>
                <a:lnTo>
                  <a:pt x="795020" y="753110"/>
                </a:lnTo>
                <a:lnTo>
                  <a:pt x="795020" y="748029"/>
                </a:lnTo>
                <a:close/>
              </a:path>
              <a:path w="795020" h="838200">
                <a:moveTo>
                  <a:pt x="3809" y="741679"/>
                </a:moveTo>
                <a:lnTo>
                  <a:pt x="0" y="741679"/>
                </a:lnTo>
                <a:lnTo>
                  <a:pt x="0" y="746760"/>
                </a:lnTo>
                <a:lnTo>
                  <a:pt x="3809" y="746760"/>
                </a:lnTo>
                <a:lnTo>
                  <a:pt x="3809" y="741679"/>
                </a:lnTo>
                <a:close/>
              </a:path>
              <a:path w="795020" h="838200">
                <a:moveTo>
                  <a:pt x="795020" y="741679"/>
                </a:moveTo>
                <a:lnTo>
                  <a:pt x="791209" y="741679"/>
                </a:lnTo>
                <a:lnTo>
                  <a:pt x="791209" y="746760"/>
                </a:lnTo>
                <a:lnTo>
                  <a:pt x="795020" y="746760"/>
                </a:lnTo>
                <a:lnTo>
                  <a:pt x="795020" y="741679"/>
                </a:lnTo>
                <a:close/>
              </a:path>
              <a:path w="795020" h="838200">
                <a:moveTo>
                  <a:pt x="3809" y="735329"/>
                </a:moveTo>
                <a:lnTo>
                  <a:pt x="0" y="735329"/>
                </a:lnTo>
                <a:lnTo>
                  <a:pt x="0" y="740410"/>
                </a:lnTo>
                <a:lnTo>
                  <a:pt x="3809" y="740410"/>
                </a:lnTo>
                <a:lnTo>
                  <a:pt x="3809" y="735329"/>
                </a:lnTo>
                <a:close/>
              </a:path>
              <a:path w="795020" h="838200">
                <a:moveTo>
                  <a:pt x="795020" y="735329"/>
                </a:moveTo>
                <a:lnTo>
                  <a:pt x="791209" y="735329"/>
                </a:lnTo>
                <a:lnTo>
                  <a:pt x="791209" y="740410"/>
                </a:lnTo>
                <a:lnTo>
                  <a:pt x="795020" y="740410"/>
                </a:lnTo>
                <a:lnTo>
                  <a:pt x="795020" y="735329"/>
                </a:lnTo>
                <a:close/>
              </a:path>
              <a:path w="795020" h="838200">
                <a:moveTo>
                  <a:pt x="3809" y="728979"/>
                </a:moveTo>
                <a:lnTo>
                  <a:pt x="0" y="728979"/>
                </a:lnTo>
                <a:lnTo>
                  <a:pt x="0" y="734060"/>
                </a:lnTo>
                <a:lnTo>
                  <a:pt x="3809" y="734060"/>
                </a:lnTo>
                <a:lnTo>
                  <a:pt x="3809" y="728979"/>
                </a:lnTo>
                <a:close/>
              </a:path>
              <a:path w="795020" h="838200">
                <a:moveTo>
                  <a:pt x="795020" y="728979"/>
                </a:moveTo>
                <a:lnTo>
                  <a:pt x="791209" y="728979"/>
                </a:lnTo>
                <a:lnTo>
                  <a:pt x="791209" y="734060"/>
                </a:lnTo>
                <a:lnTo>
                  <a:pt x="795020" y="734060"/>
                </a:lnTo>
                <a:lnTo>
                  <a:pt x="795020" y="728979"/>
                </a:lnTo>
                <a:close/>
              </a:path>
              <a:path w="795020" h="838200">
                <a:moveTo>
                  <a:pt x="3809" y="722629"/>
                </a:moveTo>
                <a:lnTo>
                  <a:pt x="0" y="722629"/>
                </a:lnTo>
                <a:lnTo>
                  <a:pt x="0" y="727710"/>
                </a:lnTo>
                <a:lnTo>
                  <a:pt x="3809" y="727710"/>
                </a:lnTo>
                <a:lnTo>
                  <a:pt x="3809" y="722629"/>
                </a:lnTo>
                <a:close/>
              </a:path>
              <a:path w="795020" h="838200">
                <a:moveTo>
                  <a:pt x="795020" y="722629"/>
                </a:moveTo>
                <a:lnTo>
                  <a:pt x="791209" y="722629"/>
                </a:lnTo>
                <a:lnTo>
                  <a:pt x="791209" y="727710"/>
                </a:lnTo>
                <a:lnTo>
                  <a:pt x="795020" y="727710"/>
                </a:lnTo>
                <a:lnTo>
                  <a:pt x="795020" y="722629"/>
                </a:lnTo>
                <a:close/>
              </a:path>
              <a:path w="795020" h="838200">
                <a:moveTo>
                  <a:pt x="3809" y="716279"/>
                </a:moveTo>
                <a:lnTo>
                  <a:pt x="0" y="716279"/>
                </a:lnTo>
                <a:lnTo>
                  <a:pt x="0" y="721360"/>
                </a:lnTo>
                <a:lnTo>
                  <a:pt x="3809" y="721360"/>
                </a:lnTo>
                <a:lnTo>
                  <a:pt x="3809" y="716279"/>
                </a:lnTo>
                <a:close/>
              </a:path>
              <a:path w="795020" h="838200">
                <a:moveTo>
                  <a:pt x="795020" y="716279"/>
                </a:moveTo>
                <a:lnTo>
                  <a:pt x="791209" y="716279"/>
                </a:lnTo>
                <a:lnTo>
                  <a:pt x="791209" y="721360"/>
                </a:lnTo>
                <a:lnTo>
                  <a:pt x="795020" y="721360"/>
                </a:lnTo>
                <a:lnTo>
                  <a:pt x="795020" y="716279"/>
                </a:lnTo>
                <a:close/>
              </a:path>
              <a:path w="795020" h="838200">
                <a:moveTo>
                  <a:pt x="3809" y="709929"/>
                </a:moveTo>
                <a:lnTo>
                  <a:pt x="0" y="709929"/>
                </a:lnTo>
                <a:lnTo>
                  <a:pt x="0" y="715010"/>
                </a:lnTo>
                <a:lnTo>
                  <a:pt x="3809" y="715010"/>
                </a:lnTo>
                <a:lnTo>
                  <a:pt x="3809" y="709929"/>
                </a:lnTo>
                <a:close/>
              </a:path>
              <a:path w="795020" h="838200">
                <a:moveTo>
                  <a:pt x="795020" y="709929"/>
                </a:moveTo>
                <a:lnTo>
                  <a:pt x="791209" y="709929"/>
                </a:lnTo>
                <a:lnTo>
                  <a:pt x="791209" y="715010"/>
                </a:lnTo>
                <a:lnTo>
                  <a:pt x="795020" y="715010"/>
                </a:lnTo>
                <a:lnTo>
                  <a:pt x="795020" y="709929"/>
                </a:lnTo>
                <a:close/>
              </a:path>
              <a:path w="795020" h="838200">
                <a:moveTo>
                  <a:pt x="3809" y="703579"/>
                </a:moveTo>
                <a:lnTo>
                  <a:pt x="0" y="703579"/>
                </a:lnTo>
                <a:lnTo>
                  <a:pt x="0" y="708660"/>
                </a:lnTo>
                <a:lnTo>
                  <a:pt x="3809" y="708660"/>
                </a:lnTo>
                <a:lnTo>
                  <a:pt x="3809" y="703579"/>
                </a:lnTo>
                <a:close/>
              </a:path>
              <a:path w="795020" h="838200">
                <a:moveTo>
                  <a:pt x="795020" y="703579"/>
                </a:moveTo>
                <a:lnTo>
                  <a:pt x="791209" y="703579"/>
                </a:lnTo>
                <a:lnTo>
                  <a:pt x="791209" y="708660"/>
                </a:lnTo>
                <a:lnTo>
                  <a:pt x="795020" y="708660"/>
                </a:lnTo>
                <a:lnTo>
                  <a:pt x="795020" y="703579"/>
                </a:lnTo>
                <a:close/>
              </a:path>
              <a:path w="795020" h="838200">
                <a:moveTo>
                  <a:pt x="3809" y="697229"/>
                </a:moveTo>
                <a:lnTo>
                  <a:pt x="0" y="697229"/>
                </a:lnTo>
                <a:lnTo>
                  <a:pt x="0" y="702310"/>
                </a:lnTo>
                <a:lnTo>
                  <a:pt x="3809" y="702310"/>
                </a:lnTo>
                <a:lnTo>
                  <a:pt x="3809" y="697229"/>
                </a:lnTo>
                <a:close/>
              </a:path>
              <a:path w="795020" h="838200">
                <a:moveTo>
                  <a:pt x="795020" y="697229"/>
                </a:moveTo>
                <a:lnTo>
                  <a:pt x="791209" y="697229"/>
                </a:lnTo>
                <a:lnTo>
                  <a:pt x="791209" y="702310"/>
                </a:lnTo>
                <a:lnTo>
                  <a:pt x="795020" y="702310"/>
                </a:lnTo>
                <a:lnTo>
                  <a:pt x="795020" y="697229"/>
                </a:lnTo>
                <a:close/>
              </a:path>
              <a:path w="795020" h="838200">
                <a:moveTo>
                  <a:pt x="3809" y="690879"/>
                </a:moveTo>
                <a:lnTo>
                  <a:pt x="0" y="690879"/>
                </a:lnTo>
                <a:lnTo>
                  <a:pt x="0" y="695960"/>
                </a:lnTo>
                <a:lnTo>
                  <a:pt x="3809" y="695960"/>
                </a:lnTo>
                <a:lnTo>
                  <a:pt x="3809" y="690879"/>
                </a:lnTo>
                <a:close/>
              </a:path>
              <a:path w="795020" h="838200">
                <a:moveTo>
                  <a:pt x="795020" y="690879"/>
                </a:moveTo>
                <a:lnTo>
                  <a:pt x="791209" y="690879"/>
                </a:lnTo>
                <a:lnTo>
                  <a:pt x="791209" y="695960"/>
                </a:lnTo>
                <a:lnTo>
                  <a:pt x="795020" y="695960"/>
                </a:lnTo>
                <a:lnTo>
                  <a:pt x="795020" y="690879"/>
                </a:lnTo>
                <a:close/>
              </a:path>
              <a:path w="795020" h="838200">
                <a:moveTo>
                  <a:pt x="3809" y="684529"/>
                </a:moveTo>
                <a:lnTo>
                  <a:pt x="0" y="684529"/>
                </a:lnTo>
                <a:lnTo>
                  <a:pt x="0" y="689610"/>
                </a:lnTo>
                <a:lnTo>
                  <a:pt x="3809" y="689610"/>
                </a:lnTo>
                <a:lnTo>
                  <a:pt x="3809" y="684529"/>
                </a:lnTo>
                <a:close/>
              </a:path>
              <a:path w="795020" h="838200">
                <a:moveTo>
                  <a:pt x="795020" y="684529"/>
                </a:moveTo>
                <a:lnTo>
                  <a:pt x="791209" y="684529"/>
                </a:lnTo>
                <a:lnTo>
                  <a:pt x="791209" y="689610"/>
                </a:lnTo>
                <a:lnTo>
                  <a:pt x="795020" y="689610"/>
                </a:lnTo>
                <a:lnTo>
                  <a:pt x="795020" y="684529"/>
                </a:lnTo>
                <a:close/>
              </a:path>
              <a:path w="795020" h="838200">
                <a:moveTo>
                  <a:pt x="3809" y="678179"/>
                </a:moveTo>
                <a:lnTo>
                  <a:pt x="0" y="678179"/>
                </a:lnTo>
                <a:lnTo>
                  <a:pt x="0" y="683260"/>
                </a:lnTo>
                <a:lnTo>
                  <a:pt x="3809" y="683260"/>
                </a:lnTo>
                <a:lnTo>
                  <a:pt x="3809" y="678179"/>
                </a:lnTo>
                <a:close/>
              </a:path>
              <a:path w="795020" h="838200">
                <a:moveTo>
                  <a:pt x="795020" y="678179"/>
                </a:moveTo>
                <a:lnTo>
                  <a:pt x="791209" y="678179"/>
                </a:lnTo>
                <a:lnTo>
                  <a:pt x="791209" y="683260"/>
                </a:lnTo>
                <a:lnTo>
                  <a:pt x="795020" y="683260"/>
                </a:lnTo>
                <a:lnTo>
                  <a:pt x="795020" y="678179"/>
                </a:lnTo>
                <a:close/>
              </a:path>
              <a:path w="795020" h="838200">
                <a:moveTo>
                  <a:pt x="3809" y="671829"/>
                </a:moveTo>
                <a:lnTo>
                  <a:pt x="0" y="671829"/>
                </a:lnTo>
                <a:lnTo>
                  <a:pt x="0" y="676910"/>
                </a:lnTo>
                <a:lnTo>
                  <a:pt x="3809" y="676910"/>
                </a:lnTo>
                <a:lnTo>
                  <a:pt x="3809" y="671829"/>
                </a:lnTo>
                <a:close/>
              </a:path>
              <a:path w="795020" h="838200">
                <a:moveTo>
                  <a:pt x="795020" y="671829"/>
                </a:moveTo>
                <a:lnTo>
                  <a:pt x="791209" y="671829"/>
                </a:lnTo>
                <a:lnTo>
                  <a:pt x="791209" y="676910"/>
                </a:lnTo>
                <a:lnTo>
                  <a:pt x="795020" y="676910"/>
                </a:lnTo>
                <a:lnTo>
                  <a:pt x="795020" y="671829"/>
                </a:lnTo>
                <a:close/>
              </a:path>
              <a:path w="795020" h="838200">
                <a:moveTo>
                  <a:pt x="3809" y="665479"/>
                </a:moveTo>
                <a:lnTo>
                  <a:pt x="0" y="665479"/>
                </a:lnTo>
                <a:lnTo>
                  <a:pt x="0" y="670560"/>
                </a:lnTo>
                <a:lnTo>
                  <a:pt x="3809" y="670560"/>
                </a:lnTo>
                <a:lnTo>
                  <a:pt x="3809" y="665479"/>
                </a:lnTo>
                <a:close/>
              </a:path>
              <a:path w="795020" h="838200">
                <a:moveTo>
                  <a:pt x="795020" y="665479"/>
                </a:moveTo>
                <a:lnTo>
                  <a:pt x="791209" y="665479"/>
                </a:lnTo>
                <a:lnTo>
                  <a:pt x="791209" y="670560"/>
                </a:lnTo>
                <a:lnTo>
                  <a:pt x="795020" y="670560"/>
                </a:lnTo>
                <a:lnTo>
                  <a:pt x="795020" y="665479"/>
                </a:lnTo>
                <a:close/>
              </a:path>
              <a:path w="795020" h="838200">
                <a:moveTo>
                  <a:pt x="3809" y="659129"/>
                </a:moveTo>
                <a:lnTo>
                  <a:pt x="0" y="659129"/>
                </a:lnTo>
                <a:lnTo>
                  <a:pt x="0" y="664210"/>
                </a:lnTo>
                <a:lnTo>
                  <a:pt x="3809" y="664210"/>
                </a:lnTo>
                <a:lnTo>
                  <a:pt x="3809" y="659129"/>
                </a:lnTo>
                <a:close/>
              </a:path>
              <a:path w="795020" h="838200">
                <a:moveTo>
                  <a:pt x="795020" y="659129"/>
                </a:moveTo>
                <a:lnTo>
                  <a:pt x="791209" y="659129"/>
                </a:lnTo>
                <a:lnTo>
                  <a:pt x="791209" y="664210"/>
                </a:lnTo>
                <a:lnTo>
                  <a:pt x="795020" y="664210"/>
                </a:lnTo>
                <a:lnTo>
                  <a:pt x="795020" y="659129"/>
                </a:lnTo>
                <a:close/>
              </a:path>
              <a:path w="795020" h="838200">
                <a:moveTo>
                  <a:pt x="3809" y="652779"/>
                </a:moveTo>
                <a:lnTo>
                  <a:pt x="0" y="652779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2779"/>
                </a:lnTo>
                <a:close/>
              </a:path>
              <a:path w="795020" h="838200">
                <a:moveTo>
                  <a:pt x="795020" y="652779"/>
                </a:moveTo>
                <a:lnTo>
                  <a:pt x="791209" y="652779"/>
                </a:lnTo>
                <a:lnTo>
                  <a:pt x="791209" y="657860"/>
                </a:lnTo>
                <a:lnTo>
                  <a:pt x="795020" y="657860"/>
                </a:lnTo>
                <a:lnTo>
                  <a:pt x="795020" y="652779"/>
                </a:lnTo>
                <a:close/>
              </a:path>
              <a:path w="795020" h="838200">
                <a:moveTo>
                  <a:pt x="3809" y="646429"/>
                </a:moveTo>
                <a:lnTo>
                  <a:pt x="0" y="646429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6429"/>
                </a:lnTo>
                <a:close/>
              </a:path>
              <a:path w="795020" h="838200">
                <a:moveTo>
                  <a:pt x="795020" y="646429"/>
                </a:moveTo>
                <a:lnTo>
                  <a:pt x="791209" y="646429"/>
                </a:lnTo>
                <a:lnTo>
                  <a:pt x="791209" y="651510"/>
                </a:lnTo>
                <a:lnTo>
                  <a:pt x="795020" y="651510"/>
                </a:lnTo>
                <a:lnTo>
                  <a:pt x="795020" y="646429"/>
                </a:lnTo>
                <a:close/>
              </a:path>
              <a:path w="795020" h="838200">
                <a:moveTo>
                  <a:pt x="3809" y="640079"/>
                </a:moveTo>
                <a:lnTo>
                  <a:pt x="0" y="640079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0079"/>
                </a:lnTo>
                <a:close/>
              </a:path>
              <a:path w="795020" h="838200">
                <a:moveTo>
                  <a:pt x="3809" y="633729"/>
                </a:moveTo>
                <a:lnTo>
                  <a:pt x="0" y="633729"/>
                </a:lnTo>
                <a:lnTo>
                  <a:pt x="0" y="638810"/>
                </a:lnTo>
                <a:lnTo>
                  <a:pt x="3809" y="638810"/>
                </a:lnTo>
                <a:lnTo>
                  <a:pt x="3809" y="633729"/>
                </a:lnTo>
                <a:close/>
              </a:path>
              <a:path w="795020" h="838200">
                <a:moveTo>
                  <a:pt x="3809" y="627379"/>
                </a:moveTo>
                <a:lnTo>
                  <a:pt x="0" y="627379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7379"/>
                </a:lnTo>
                <a:close/>
              </a:path>
              <a:path w="795020" h="838200">
                <a:moveTo>
                  <a:pt x="3809" y="621029"/>
                </a:moveTo>
                <a:lnTo>
                  <a:pt x="0" y="621029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1029"/>
                </a:lnTo>
                <a:close/>
              </a:path>
              <a:path w="795020" h="838200">
                <a:moveTo>
                  <a:pt x="3809" y="614679"/>
                </a:moveTo>
                <a:lnTo>
                  <a:pt x="0" y="614679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4679"/>
                </a:lnTo>
                <a:close/>
              </a:path>
              <a:path w="795020" h="838200">
                <a:moveTo>
                  <a:pt x="3809" y="608329"/>
                </a:moveTo>
                <a:lnTo>
                  <a:pt x="0" y="608329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08329"/>
                </a:lnTo>
                <a:close/>
              </a:path>
              <a:path w="795020" h="838200">
                <a:moveTo>
                  <a:pt x="3809" y="601979"/>
                </a:moveTo>
                <a:lnTo>
                  <a:pt x="0" y="601979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1979"/>
                </a:lnTo>
                <a:close/>
              </a:path>
              <a:path w="795020" h="838200">
                <a:moveTo>
                  <a:pt x="3809" y="595629"/>
                </a:moveTo>
                <a:lnTo>
                  <a:pt x="0" y="595629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5629"/>
                </a:lnTo>
                <a:close/>
              </a:path>
              <a:path w="795020" h="838200">
                <a:moveTo>
                  <a:pt x="3809" y="589279"/>
                </a:moveTo>
                <a:lnTo>
                  <a:pt x="0" y="589279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89279"/>
                </a:lnTo>
                <a:close/>
              </a:path>
              <a:path w="795020" h="838200">
                <a:moveTo>
                  <a:pt x="3809" y="582929"/>
                </a:moveTo>
                <a:lnTo>
                  <a:pt x="0" y="582929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2929"/>
                </a:lnTo>
                <a:close/>
              </a:path>
              <a:path w="795020" h="838200">
                <a:moveTo>
                  <a:pt x="3809" y="576579"/>
                </a:moveTo>
                <a:lnTo>
                  <a:pt x="0" y="576579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76579"/>
                </a:lnTo>
                <a:close/>
              </a:path>
              <a:path w="795020" h="838200">
                <a:moveTo>
                  <a:pt x="3809" y="570229"/>
                </a:moveTo>
                <a:lnTo>
                  <a:pt x="0" y="570229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0229"/>
                </a:lnTo>
                <a:close/>
              </a:path>
              <a:path w="795020" h="838200">
                <a:moveTo>
                  <a:pt x="3809" y="563879"/>
                </a:moveTo>
                <a:lnTo>
                  <a:pt x="0" y="563879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3879"/>
                </a:lnTo>
                <a:close/>
              </a:path>
              <a:path w="795020" h="838200">
                <a:moveTo>
                  <a:pt x="3809" y="557529"/>
                </a:moveTo>
                <a:lnTo>
                  <a:pt x="0" y="557529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57529"/>
                </a:lnTo>
                <a:close/>
              </a:path>
              <a:path w="795020" h="838200">
                <a:moveTo>
                  <a:pt x="3809" y="551179"/>
                </a:moveTo>
                <a:lnTo>
                  <a:pt x="0" y="551179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51179"/>
                </a:lnTo>
                <a:close/>
              </a:path>
              <a:path w="795020" h="838200">
                <a:moveTo>
                  <a:pt x="3809" y="544829"/>
                </a:moveTo>
                <a:lnTo>
                  <a:pt x="0" y="544829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4829"/>
                </a:lnTo>
                <a:close/>
              </a:path>
              <a:path w="795020" h="838200">
                <a:moveTo>
                  <a:pt x="3809" y="538479"/>
                </a:moveTo>
                <a:lnTo>
                  <a:pt x="0" y="538479"/>
                </a:lnTo>
                <a:lnTo>
                  <a:pt x="0" y="543560"/>
                </a:lnTo>
                <a:lnTo>
                  <a:pt x="3809" y="543560"/>
                </a:lnTo>
                <a:lnTo>
                  <a:pt x="3809" y="538479"/>
                </a:lnTo>
                <a:close/>
              </a:path>
              <a:path w="795020" h="838200">
                <a:moveTo>
                  <a:pt x="3809" y="532129"/>
                </a:moveTo>
                <a:lnTo>
                  <a:pt x="0" y="532129"/>
                </a:lnTo>
                <a:lnTo>
                  <a:pt x="0" y="537210"/>
                </a:lnTo>
                <a:lnTo>
                  <a:pt x="3809" y="537210"/>
                </a:lnTo>
                <a:lnTo>
                  <a:pt x="3809" y="532129"/>
                </a:lnTo>
                <a:close/>
              </a:path>
              <a:path w="795020" h="838200">
                <a:moveTo>
                  <a:pt x="3809" y="525779"/>
                </a:moveTo>
                <a:lnTo>
                  <a:pt x="0" y="525779"/>
                </a:lnTo>
                <a:lnTo>
                  <a:pt x="0" y="530860"/>
                </a:lnTo>
                <a:lnTo>
                  <a:pt x="3809" y="530860"/>
                </a:lnTo>
                <a:lnTo>
                  <a:pt x="3809" y="525779"/>
                </a:lnTo>
                <a:close/>
              </a:path>
              <a:path w="795020" h="838200">
                <a:moveTo>
                  <a:pt x="3809" y="519429"/>
                </a:moveTo>
                <a:lnTo>
                  <a:pt x="0" y="519429"/>
                </a:lnTo>
                <a:lnTo>
                  <a:pt x="0" y="524510"/>
                </a:lnTo>
                <a:lnTo>
                  <a:pt x="3809" y="524510"/>
                </a:lnTo>
                <a:lnTo>
                  <a:pt x="3809" y="519429"/>
                </a:lnTo>
                <a:close/>
              </a:path>
              <a:path w="795020" h="838200">
                <a:moveTo>
                  <a:pt x="3809" y="513079"/>
                </a:moveTo>
                <a:lnTo>
                  <a:pt x="0" y="513079"/>
                </a:lnTo>
                <a:lnTo>
                  <a:pt x="0" y="518160"/>
                </a:lnTo>
                <a:lnTo>
                  <a:pt x="3809" y="518160"/>
                </a:lnTo>
                <a:lnTo>
                  <a:pt x="3809" y="513079"/>
                </a:lnTo>
                <a:close/>
              </a:path>
              <a:path w="795020" h="838200">
                <a:moveTo>
                  <a:pt x="3809" y="506729"/>
                </a:moveTo>
                <a:lnTo>
                  <a:pt x="0" y="506729"/>
                </a:lnTo>
                <a:lnTo>
                  <a:pt x="0" y="511810"/>
                </a:lnTo>
                <a:lnTo>
                  <a:pt x="3809" y="511810"/>
                </a:lnTo>
                <a:lnTo>
                  <a:pt x="3809" y="506729"/>
                </a:lnTo>
                <a:close/>
              </a:path>
              <a:path w="795020" h="838200">
                <a:moveTo>
                  <a:pt x="3809" y="500379"/>
                </a:moveTo>
                <a:lnTo>
                  <a:pt x="0" y="500379"/>
                </a:lnTo>
                <a:lnTo>
                  <a:pt x="0" y="505460"/>
                </a:lnTo>
                <a:lnTo>
                  <a:pt x="3809" y="505460"/>
                </a:lnTo>
                <a:lnTo>
                  <a:pt x="3809" y="500379"/>
                </a:lnTo>
                <a:close/>
              </a:path>
              <a:path w="795020" h="838200">
                <a:moveTo>
                  <a:pt x="3809" y="494029"/>
                </a:moveTo>
                <a:lnTo>
                  <a:pt x="0" y="494029"/>
                </a:lnTo>
                <a:lnTo>
                  <a:pt x="0" y="499110"/>
                </a:lnTo>
                <a:lnTo>
                  <a:pt x="3809" y="499110"/>
                </a:lnTo>
                <a:lnTo>
                  <a:pt x="3809" y="494029"/>
                </a:lnTo>
                <a:close/>
              </a:path>
              <a:path w="795020" h="838200">
                <a:moveTo>
                  <a:pt x="3809" y="487679"/>
                </a:moveTo>
                <a:lnTo>
                  <a:pt x="0" y="487679"/>
                </a:lnTo>
                <a:lnTo>
                  <a:pt x="0" y="492760"/>
                </a:lnTo>
                <a:lnTo>
                  <a:pt x="3809" y="492760"/>
                </a:lnTo>
                <a:lnTo>
                  <a:pt x="3809" y="487679"/>
                </a:lnTo>
                <a:close/>
              </a:path>
              <a:path w="795020" h="838200">
                <a:moveTo>
                  <a:pt x="3809" y="481329"/>
                </a:moveTo>
                <a:lnTo>
                  <a:pt x="0" y="481329"/>
                </a:lnTo>
                <a:lnTo>
                  <a:pt x="0" y="486410"/>
                </a:lnTo>
                <a:lnTo>
                  <a:pt x="3809" y="486410"/>
                </a:lnTo>
                <a:lnTo>
                  <a:pt x="3809" y="481329"/>
                </a:lnTo>
                <a:close/>
              </a:path>
              <a:path w="795020" h="838200">
                <a:moveTo>
                  <a:pt x="3809" y="474979"/>
                </a:moveTo>
                <a:lnTo>
                  <a:pt x="0" y="474979"/>
                </a:lnTo>
                <a:lnTo>
                  <a:pt x="0" y="480060"/>
                </a:lnTo>
                <a:lnTo>
                  <a:pt x="3809" y="480060"/>
                </a:lnTo>
                <a:lnTo>
                  <a:pt x="3809" y="474979"/>
                </a:lnTo>
                <a:close/>
              </a:path>
              <a:path w="795020" h="838200">
                <a:moveTo>
                  <a:pt x="3809" y="468629"/>
                </a:moveTo>
                <a:lnTo>
                  <a:pt x="0" y="468629"/>
                </a:lnTo>
                <a:lnTo>
                  <a:pt x="0" y="473710"/>
                </a:lnTo>
                <a:lnTo>
                  <a:pt x="3809" y="473710"/>
                </a:lnTo>
                <a:lnTo>
                  <a:pt x="3809" y="468629"/>
                </a:lnTo>
                <a:close/>
              </a:path>
              <a:path w="795020" h="838200">
                <a:moveTo>
                  <a:pt x="3809" y="462279"/>
                </a:moveTo>
                <a:lnTo>
                  <a:pt x="0" y="462279"/>
                </a:lnTo>
                <a:lnTo>
                  <a:pt x="0" y="467360"/>
                </a:lnTo>
                <a:lnTo>
                  <a:pt x="3809" y="467360"/>
                </a:lnTo>
                <a:lnTo>
                  <a:pt x="3809" y="462279"/>
                </a:lnTo>
                <a:close/>
              </a:path>
              <a:path w="795020" h="838200">
                <a:moveTo>
                  <a:pt x="3809" y="430529"/>
                </a:moveTo>
                <a:lnTo>
                  <a:pt x="0" y="430529"/>
                </a:lnTo>
                <a:lnTo>
                  <a:pt x="0" y="461010"/>
                </a:lnTo>
                <a:lnTo>
                  <a:pt x="3809" y="461010"/>
                </a:lnTo>
                <a:lnTo>
                  <a:pt x="3809" y="430529"/>
                </a:lnTo>
                <a:close/>
              </a:path>
              <a:path w="795020" h="838200">
                <a:moveTo>
                  <a:pt x="3809" y="424179"/>
                </a:moveTo>
                <a:lnTo>
                  <a:pt x="0" y="424179"/>
                </a:lnTo>
                <a:lnTo>
                  <a:pt x="0" y="429260"/>
                </a:lnTo>
                <a:lnTo>
                  <a:pt x="3809" y="429260"/>
                </a:lnTo>
                <a:lnTo>
                  <a:pt x="3809" y="424179"/>
                </a:lnTo>
                <a:close/>
              </a:path>
              <a:path w="795020" h="838200">
                <a:moveTo>
                  <a:pt x="3809" y="421639"/>
                </a:moveTo>
                <a:lnTo>
                  <a:pt x="0" y="421639"/>
                </a:lnTo>
                <a:lnTo>
                  <a:pt x="0" y="422910"/>
                </a:lnTo>
                <a:lnTo>
                  <a:pt x="3809" y="422910"/>
                </a:lnTo>
                <a:lnTo>
                  <a:pt x="3809" y="421639"/>
                </a:lnTo>
                <a:close/>
              </a:path>
            </a:pathLst>
          </a:custGeom>
          <a:solidFill>
            <a:srgbClr val="D53C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9" name="bk object 5499"/>
          <p:cNvSpPr/>
          <p:nvPr/>
        </p:nvSpPr>
        <p:spPr>
          <a:xfrm>
            <a:off x="6734809" y="2542667"/>
            <a:ext cx="787400" cy="830580"/>
          </a:xfrm>
          <a:custGeom>
            <a:avLst/>
            <a:gdLst/>
            <a:ahLst/>
            <a:cxnLst/>
            <a:rect l="l" t="t" r="r" b="b"/>
            <a:pathLst>
              <a:path w="787400" h="830579">
                <a:moveTo>
                  <a:pt x="722630" y="0"/>
                </a:moveTo>
                <a:lnTo>
                  <a:pt x="614680" y="0"/>
                </a:lnTo>
                <a:lnTo>
                  <a:pt x="614680" y="2412"/>
                </a:lnTo>
                <a:lnTo>
                  <a:pt x="615950" y="2412"/>
                </a:lnTo>
                <a:lnTo>
                  <a:pt x="615950" y="3810"/>
                </a:lnTo>
                <a:lnTo>
                  <a:pt x="722630" y="3810"/>
                </a:lnTo>
                <a:lnTo>
                  <a:pt x="722630" y="0"/>
                </a:lnTo>
                <a:close/>
              </a:path>
              <a:path w="787400" h="830579">
                <a:moveTo>
                  <a:pt x="3810" y="412623"/>
                </a:moveTo>
                <a:lnTo>
                  <a:pt x="0" y="412623"/>
                </a:lnTo>
                <a:lnTo>
                  <a:pt x="0" y="413892"/>
                </a:lnTo>
                <a:lnTo>
                  <a:pt x="3810" y="413892"/>
                </a:lnTo>
                <a:lnTo>
                  <a:pt x="3810" y="412623"/>
                </a:lnTo>
                <a:close/>
              </a:path>
              <a:path w="787400" h="830579">
                <a:moveTo>
                  <a:pt x="3810" y="408813"/>
                </a:moveTo>
                <a:lnTo>
                  <a:pt x="0" y="408813"/>
                </a:lnTo>
                <a:lnTo>
                  <a:pt x="0" y="411352"/>
                </a:lnTo>
                <a:lnTo>
                  <a:pt x="3810" y="411352"/>
                </a:lnTo>
                <a:lnTo>
                  <a:pt x="3810" y="408813"/>
                </a:lnTo>
                <a:close/>
              </a:path>
              <a:path w="787400" h="830579">
                <a:moveTo>
                  <a:pt x="3810" y="406273"/>
                </a:moveTo>
                <a:lnTo>
                  <a:pt x="0" y="406273"/>
                </a:lnTo>
                <a:lnTo>
                  <a:pt x="0" y="407542"/>
                </a:lnTo>
                <a:lnTo>
                  <a:pt x="3810" y="407542"/>
                </a:lnTo>
                <a:lnTo>
                  <a:pt x="3810" y="406273"/>
                </a:lnTo>
                <a:close/>
              </a:path>
              <a:path w="787400" h="830579">
                <a:moveTo>
                  <a:pt x="3810" y="402463"/>
                </a:moveTo>
                <a:lnTo>
                  <a:pt x="0" y="402463"/>
                </a:lnTo>
                <a:lnTo>
                  <a:pt x="0" y="405002"/>
                </a:lnTo>
                <a:lnTo>
                  <a:pt x="3810" y="405002"/>
                </a:lnTo>
                <a:lnTo>
                  <a:pt x="3810" y="402463"/>
                </a:lnTo>
                <a:close/>
              </a:path>
              <a:path w="787400" h="830579">
                <a:moveTo>
                  <a:pt x="3810" y="399923"/>
                </a:moveTo>
                <a:lnTo>
                  <a:pt x="0" y="399923"/>
                </a:lnTo>
                <a:lnTo>
                  <a:pt x="0" y="401192"/>
                </a:lnTo>
                <a:lnTo>
                  <a:pt x="3810" y="401192"/>
                </a:lnTo>
                <a:lnTo>
                  <a:pt x="3810" y="399923"/>
                </a:lnTo>
                <a:close/>
              </a:path>
              <a:path w="787400" h="830579">
                <a:moveTo>
                  <a:pt x="3810" y="396113"/>
                </a:moveTo>
                <a:lnTo>
                  <a:pt x="0" y="396113"/>
                </a:lnTo>
                <a:lnTo>
                  <a:pt x="0" y="398652"/>
                </a:lnTo>
                <a:lnTo>
                  <a:pt x="3810" y="398652"/>
                </a:lnTo>
                <a:lnTo>
                  <a:pt x="3810" y="396113"/>
                </a:lnTo>
                <a:close/>
              </a:path>
              <a:path w="787400" h="830579">
                <a:moveTo>
                  <a:pt x="3810" y="393573"/>
                </a:moveTo>
                <a:lnTo>
                  <a:pt x="0" y="393573"/>
                </a:lnTo>
                <a:lnTo>
                  <a:pt x="0" y="394842"/>
                </a:lnTo>
                <a:lnTo>
                  <a:pt x="3810" y="394842"/>
                </a:lnTo>
                <a:lnTo>
                  <a:pt x="3810" y="393573"/>
                </a:lnTo>
                <a:close/>
              </a:path>
              <a:path w="787400" h="830579">
                <a:moveTo>
                  <a:pt x="3810" y="389763"/>
                </a:moveTo>
                <a:lnTo>
                  <a:pt x="0" y="389763"/>
                </a:lnTo>
                <a:lnTo>
                  <a:pt x="0" y="392302"/>
                </a:lnTo>
                <a:lnTo>
                  <a:pt x="3810" y="392302"/>
                </a:lnTo>
                <a:lnTo>
                  <a:pt x="3810" y="389763"/>
                </a:lnTo>
                <a:close/>
              </a:path>
              <a:path w="787400" h="830579">
                <a:moveTo>
                  <a:pt x="3810" y="387223"/>
                </a:moveTo>
                <a:lnTo>
                  <a:pt x="0" y="387223"/>
                </a:lnTo>
                <a:lnTo>
                  <a:pt x="0" y="388492"/>
                </a:lnTo>
                <a:lnTo>
                  <a:pt x="3810" y="388492"/>
                </a:lnTo>
                <a:lnTo>
                  <a:pt x="3810" y="387223"/>
                </a:lnTo>
                <a:close/>
              </a:path>
              <a:path w="787400" h="830579">
                <a:moveTo>
                  <a:pt x="3810" y="383413"/>
                </a:moveTo>
                <a:lnTo>
                  <a:pt x="0" y="383413"/>
                </a:lnTo>
                <a:lnTo>
                  <a:pt x="0" y="385952"/>
                </a:lnTo>
                <a:lnTo>
                  <a:pt x="3810" y="385952"/>
                </a:lnTo>
                <a:lnTo>
                  <a:pt x="3810" y="383413"/>
                </a:lnTo>
                <a:close/>
              </a:path>
              <a:path w="787400" h="830579">
                <a:moveTo>
                  <a:pt x="3810" y="380873"/>
                </a:moveTo>
                <a:lnTo>
                  <a:pt x="0" y="380873"/>
                </a:lnTo>
                <a:lnTo>
                  <a:pt x="0" y="382142"/>
                </a:lnTo>
                <a:lnTo>
                  <a:pt x="3810" y="382142"/>
                </a:lnTo>
                <a:lnTo>
                  <a:pt x="3810" y="380873"/>
                </a:lnTo>
                <a:close/>
              </a:path>
              <a:path w="787400" h="830579">
                <a:moveTo>
                  <a:pt x="3810" y="377063"/>
                </a:moveTo>
                <a:lnTo>
                  <a:pt x="0" y="377063"/>
                </a:lnTo>
                <a:lnTo>
                  <a:pt x="0" y="379602"/>
                </a:lnTo>
                <a:lnTo>
                  <a:pt x="3810" y="379602"/>
                </a:lnTo>
                <a:lnTo>
                  <a:pt x="3810" y="377063"/>
                </a:lnTo>
                <a:close/>
              </a:path>
              <a:path w="787400" h="830579">
                <a:moveTo>
                  <a:pt x="3810" y="374523"/>
                </a:moveTo>
                <a:lnTo>
                  <a:pt x="0" y="374523"/>
                </a:lnTo>
                <a:lnTo>
                  <a:pt x="0" y="375792"/>
                </a:lnTo>
                <a:lnTo>
                  <a:pt x="3810" y="375792"/>
                </a:lnTo>
                <a:lnTo>
                  <a:pt x="3810" y="374523"/>
                </a:lnTo>
                <a:close/>
              </a:path>
              <a:path w="787400" h="830579">
                <a:moveTo>
                  <a:pt x="3810" y="370713"/>
                </a:moveTo>
                <a:lnTo>
                  <a:pt x="0" y="370713"/>
                </a:lnTo>
                <a:lnTo>
                  <a:pt x="0" y="373252"/>
                </a:lnTo>
                <a:lnTo>
                  <a:pt x="3810" y="373252"/>
                </a:lnTo>
                <a:lnTo>
                  <a:pt x="3810" y="370713"/>
                </a:lnTo>
                <a:close/>
              </a:path>
              <a:path w="787400" h="830579">
                <a:moveTo>
                  <a:pt x="3810" y="368173"/>
                </a:moveTo>
                <a:lnTo>
                  <a:pt x="0" y="368173"/>
                </a:lnTo>
                <a:lnTo>
                  <a:pt x="0" y="369442"/>
                </a:lnTo>
                <a:lnTo>
                  <a:pt x="3810" y="369442"/>
                </a:lnTo>
                <a:lnTo>
                  <a:pt x="3810" y="368173"/>
                </a:lnTo>
                <a:close/>
              </a:path>
              <a:path w="787400" h="830579">
                <a:moveTo>
                  <a:pt x="3810" y="364363"/>
                </a:moveTo>
                <a:lnTo>
                  <a:pt x="0" y="364363"/>
                </a:lnTo>
                <a:lnTo>
                  <a:pt x="0" y="366902"/>
                </a:lnTo>
                <a:lnTo>
                  <a:pt x="3810" y="366902"/>
                </a:lnTo>
                <a:lnTo>
                  <a:pt x="3810" y="364363"/>
                </a:lnTo>
                <a:close/>
              </a:path>
              <a:path w="787400" h="830579">
                <a:moveTo>
                  <a:pt x="3810" y="361823"/>
                </a:moveTo>
                <a:lnTo>
                  <a:pt x="0" y="361823"/>
                </a:lnTo>
                <a:lnTo>
                  <a:pt x="0" y="363092"/>
                </a:lnTo>
                <a:lnTo>
                  <a:pt x="3810" y="363092"/>
                </a:lnTo>
                <a:lnTo>
                  <a:pt x="3810" y="361823"/>
                </a:lnTo>
                <a:close/>
              </a:path>
              <a:path w="787400" h="830579">
                <a:moveTo>
                  <a:pt x="3810" y="358013"/>
                </a:moveTo>
                <a:lnTo>
                  <a:pt x="0" y="358013"/>
                </a:lnTo>
                <a:lnTo>
                  <a:pt x="0" y="360552"/>
                </a:lnTo>
                <a:lnTo>
                  <a:pt x="3810" y="360552"/>
                </a:lnTo>
                <a:lnTo>
                  <a:pt x="3810" y="358013"/>
                </a:lnTo>
                <a:close/>
              </a:path>
              <a:path w="787400" h="830579">
                <a:moveTo>
                  <a:pt x="3810" y="355473"/>
                </a:moveTo>
                <a:lnTo>
                  <a:pt x="0" y="355473"/>
                </a:lnTo>
                <a:lnTo>
                  <a:pt x="0" y="356742"/>
                </a:lnTo>
                <a:lnTo>
                  <a:pt x="3810" y="356742"/>
                </a:lnTo>
                <a:lnTo>
                  <a:pt x="3810" y="355473"/>
                </a:lnTo>
                <a:close/>
              </a:path>
              <a:path w="787400" h="830579">
                <a:moveTo>
                  <a:pt x="3810" y="351663"/>
                </a:moveTo>
                <a:lnTo>
                  <a:pt x="0" y="351663"/>
                </a:lnTo>
                <a:lnTo>
                  <a:pt x="0" y="354202"/>
                </a:lnTo>
                <a:lnTo>
                  <a:pt x="3810" y="354202"/>
                </a:lnTo>
                <a:lnTo>
                  <a:pt x="3810" y="351663"/>
                </a:lnTo>
                <a:close/>
              </a:path>
              <a:path w="787400" h="830579">
                <a:moveTo>
                  <a:pt x="3810" y="349123"/>
                </a:moveTo>
                <a:lnTo>
                  <a:pt x="0" y="349123"/>
                </a:lnTo>
                <a:lnTo>
                  <a:pt x="0" y="350392"/>
                </a:lnTo>
                <a:lnTo>
                  <a:pt x="3810" y="350392"/>
                </a:lnTo>
                <a:lnTo>
                  <a:pt x="3810" y="349123"/>
                </a:lnTo>
                <a:close/>
              </a:path>
              <a:path w="787400" h="830579">
                <a:moveTo>
                  <a:pt x="3810" y="345313"/>
                </a:moveTo>
                <a:lnTo>
                  <a:pt x="0" y="345313"/>
                </a:lnTo>
                <a:lnTo>
                  <a:pt x="0" y="347852"/>
                </a:lnTo>
                <a:lnTo>
                  <a:pt x="3810" y="347852"/>
                </a:lnTo>
                <a:lnTo>
                  <a:pt x="3810" y="345313"/>
                </a:lnTo>
                <a:close/>
              </a:path>
              <a:path w="787400" h="830579">
                <a:moveTo>
                  <a:pt x="3810" y="342773"/>
                </a:moveTo>
                <a:lnTo>
                  <a:pt x="0" y="342773"/>
                </a:lnTo>
                <a:lnTo>
                  <a:pt x="0" y="344042"/>
                </a:lnTo>
                <a:lnTo>
                  <a:pt x="3810" y="344042"/>
                </a:lnTo>
                <a:lnTo>
                  <a:pt x="3810" y="342773"/>
                </a:lnTo>
                <a:close/>
              </a:path>
              <a:path w="787400" h="830579">
                <a:moveTo>
                  <a:pt x="3810" y="338963"/>
                </a:moveTo>
                <a:lnTo>
                  <a:pt x="0" y="338963"/>
                </a:lnTo>
                <a:lnTo>
                  <a:pt x="0" y="341502"/>
                </a:lnTo>
                <a:lnTo>
                  <a:pt x="3810" y="341502"/>
                </a:lnTo>
                <a:lnTo>
                  <a:pt x="3810" y="338963"/>
                </a:lnTo>
                <a:close/>
              </a:path>
              <a:path w="787400" h="830579">
                <a:moveTo>
                  <a:pt x="3810" y="336423"/>
                </a:moveTo>
                <a:lnTo>
                  <a:pt x="0" y="336423"/>
                </a:lnTo>
                <a:lnTo>
                  <a:pt x="0" y="337692"/>
                </a:lnTo>
                <a:lnTo>
                  <a:pt x="3810" y="337692"/>
                </a:lnTo>
                <a:lnTo>
                  <a:pt x="3810" y="336423"/>
                </a:lnTo>
                <a:close/>
              </a:path>
              <a:path w="787400" h="830579">
                <a:moveTo>
                  <a:pt x="3810" y="332613"/>
                </a:moveTo>
                <a:lnTo>
                  <a:pt x="0" y="332613"/>
                </a:lnTo>
                <a:lnTo>
                  <a:pt x="0" y="335152"/>
                </a:lnTo>
                <a:lnTo>
                  <a:pt x="3810" y="335152"/>
                </a:lnTo>
                <a:lnTo>
                  <a:pt x="3810" y="332613"/>
                </a:lnTo>
                <a:close/>
              </a:path>
              <a:path w="787400" h="830579">
                <a:moveTo>
                  <a:pt x="3810" y="330073"/>
                </a:moveTo>
                <a:lnTo>
                  <a:pt x="0" y="330073"/>
                </a:lnTo>
                <a:lnTo>
                  <a:pt x="0" y="331342"/>
                </a:lnTo>
                <a:lnTo>
                  <a:pt x="3810" y="331342"/>
                </a:lnTo>
                <a:lnTo>
                  <a:pt x="3810" y="330073"/>
                </a:lnTo>
                <a:close/>
              </a:path>
              <a:path w="787400" h="830579">
                <a:moveTo>
                  <a:pt x="3810" y="326263"/>
                </a:moveTo>
                <a:lnTo>
                  <a:pt x="0" y="326263"/>
                </a:lnTo>
                <a:lnTo>
                  <a:pt x="0" y="328802"/>
                </a:lnTo>
                <a:lnTo>
                  <a:pt x="3810" y="328802"/>
                </a:lnTo>
                <a:lnTo>
                  <a:pt x="3810" y="326263"/>
                </a:lnTo>
                <a:close/>
              </a:path>
              <a:path w="787400" h="830579">
                <a:moveTo>
                  <a:pt x="3810" y="323723"/>
                </a:moveTo>
                <a:lnTo>
                  <a:pt x="0" y="323723"/>
                </a:lnTo>
                <a:lnTo>
                  <a:pt x="0" y="324992"/>
                </a:lnTo>
                <a:lnTo>
                  <a:pt x="3810" y="324992"/>
                </a:lnTo>
                <a:lnTo>
                  <a:pt x="3810" y="323723"/>
                </a:lnTo>
                <a:close/>
              </a:path>
              <a:path w="787400" h="830579">
                <a:moveTo>
                  <a:pt x="3810" y="319913"/>
                </a:moveTo>
                <a:lnTo>
                  <a:pt x="0" y="319913"/>
                </a:lnTo>
                <a:lnTo>
                  <a:pt x="0" y="322452"/>
                </a:lnTo>
                <a:lnTo>
                  <a:pt x="3810" y="322452"/>
                </a:lnTo>
                <a:lnTo>
                  <a:pt x="3810" y="319913"/>
                </a:lnTo>
                <a:close/>
              </a:path>
              <a:path w="787400" h="830579">
                <a:moveTo>
                  <a:pt x="3810" y="317373"/>
                </a:moveTo>
                <a:lnTo>
                  <a:pt x="0" y="317373"/>
                </a:lnTo>
                <a:lnTo>
                  <a:pt x="0" y="318642"/>
                </a:lnTo>
                <a:lnTo>
                  <a:pt x="3810" y="318642"/>
                </a:lnTo>
                <a:lnTo>
                  <a:pt x="3810" y="317373"/>
                </a:lnTo>
                <a:close/>
              </a:path>
              <a:path w="787400" h="830579">
                <a:moveTo>
                  <a:pt x="3810" y="313563"/>
                </a:moveTo>
                <a:lnTo>
                  <a:pt x="0" y="313563"/>
                </a:lnTo>
                <a:lnTo>
                  <a:pt x="0" y="316102"/>
                </a:lnTo>
                <a:lnTo>
                  <a:pt x="3810" y="316102"/>
                </a:lnTo>
                <a:lnTo>
                  <a:pt x="3810" y="313563"/>
                </a:lnTo>
                <a:close/>
              </a:path>
              <a:path w="787400" h="830579">
                <a:moveTo>
                  <a:pt x="3810" y="311023"/>
                </a:moveTo>
                <a:lnTo>
                  <a:pt x="0" y="311023"/>
                </a:lnTo>
                <a:lnTo>
                  <a:pt x="0" y="312292"/>
                </a:lnTo>
                <a:lnTo>
                  <a:pt x="3810" y="312292"/>
                </a:lnTo>
                <a:lnTo>
                  <a:pt x="3810" y="311023"/>
                </a:lnTo>
                <a:close/>
              </a:path>
              <a:path w="787400" h="830579">
                <a:moveTo>
                  <a:pt x="3810" y="307339"/>
                </a:moveTo>
                <a:lnTo>
                  <a:pt x="0" y="307339"/>
                </a:lnTo>
                <a:lnTo>
                  <a:pt x="0" y="309752"/>
                </a:lnTo>
                <a:lnTo>
                  <a:pt x="3810" y="309752"/>
                </a:lnTo>
                <a:lnTo>
                  <a:pt x="3810" y="307339"/>
                </a:lnTo>
                <a:close/>
              </a:path>
              <a:path w="787400" h="830579">
                <a:moveTo>
                  <a:pt x="3810" y="304800"/>
                </a:moveTo>
                <a:lnTo>
                  <a:pt x="0" y="304800"/>
                </a:lnTo>
                <a:lnTo>
                  <a:pt x="0" y="305942"/>
                </a:lnTo>
                <a:lnTo>
                  <a:pt x="3810" y="305942"/>
                </a:lnTo>
                <a:lnTo>
                  <a:pt x="3810" y="304800"/>
                </a:lnTo>
                <a:close/>
              </a:path>
              <a:path w="787400" h="830579">
                <a:moveTo>
                  <a:pt x="3810" y="300989"/>
                </a:moveTo>
                <a:lnTo>
                  <a:pt x="0" y="300989"/>
                </a:lnTo>
                <a:lnTo>
                  <a:pt x="0" y="303402"/>
                </a:lnTo>
                <a:lnTo>
                  <a:pt x="3810" y="303402"/>
                </a:lnTo>
                <a:lnTo>
                  <a:pt x="3810" y="300989"/>
                </a:lnTo>
                <a:close/>
              </a:path>
              <a:path w="787400" h="830579">
                <a:moveTo>
                  <a:pt x="3810" y="298450"/>
                </a:moveTo>
                <a:lnTo>
                  <a:pt x="0" y="298450"/>
                </a:lnTo>
                <a:lnTo>
                  <a:pt x="0" y="299592"/>
                </a:lnTo>
                <a:lnTo>
                  <a:pt x="3810" y="299592"/>
                </a:lnTo>
                <a:lnTo>
                  <a:pt x="3810" y="298450"/>
                </a:lnTo>
                <a:close/>
              </a:path>
              <a:path w="787400" h="830579">
                <a:moveTo>
                  <a:pt x="3810" y="294639"/>
                </a:moveTo>
                <a:lnTo>
                  <a:pt x="0" y="294639"/>
                </a:lnTo>
                <a:lnTo>
                  <a:pt x="0" y="297052"/>
                </a:lnTo>
                <a:lnTo>
                  <a:pt x="3810" y="297052"/>
                </a:lnTo>
                <a:lnTo>
                  <a:pt x="3810" y="294639"/>
                </a:lnTo>
                <a:close/>
              </a:path>
              <a:path w="787400" h="830579">
                <a:moveTo>
                  <a:pt x="3810" y="292100"/>
                </a:moveTo>
                <a:lnTo>
                  <a:pt x="0" y="292100"/>
                </a:lnTo>
                <a:lnTo>
                  <a:pt x="0" y="293242"/>
                </a:lnTo>
                <a:lnTo>
                  <a:pt x="3810" y="293242"/>
                </a:lnTo>
                <a:lnTo>
                  <a:pt x="3810" y="292100"/>
                </a:lnTo>
                <a:close/>
              </a:path>
              <a:path w="787400" h="830579">
                <a:moveTo>
                  <a:pt x="1270" y="286892"/>
                </a:moveTo>
                <a:lnTo>
                  <a:pt x="0" y="286892"/>
                </a:lnTo>
                <a:lnTo>
                  <a:pt x="0" y="290702"/>
                </a:lnTo>
                <a:lnTo>
                  <a:pt x="3810" y="290702"/>
                </a:lnTo>
                <a:lnTo>
                  <a:pt x="3810" y="288289"/>
                </a:lnTo>
                <a:lnTo>
                  <a:pt x="1270" y="288289"/>
                </a:lnTo>
                <a:lnTo>
                  <a:pt x="1270" y="286892"/>
                </a:lnTo>
                <a:close/>
              </a:path>
              <a:path w="787400" h="830579">
                <a:moveTo>
                  <a:pt x="416560" y="829183"/>
                </a:moveTo>
                <a:lnTo>
                  <a:pt x="109220" y="829183"/>
                </a:lnTo>
                <a:lnTo>
                  <a:pt x="109220" y="830453"/>
                </a:lnTo>
                <a:lnTo>
                  <a:pt x="416560" y="830453"/>
                </a:lnTo>
                <a:lnTo>
                  <a:pt x="416560" y="829183"/>
                </a:lnTo>
                <a:close/>
              </a:path>
              <a:path w="787400" h="830579">
                <a:moveTo>
                  <a:pt x="681990" y="829183"/>
                </a:moveTo>
                <a:lnTo>
                  <a:pt x="494030" y="829183"/>
                </a:lnTo>
                <a:lnTo>
                  <a:pt x="494030" y="830453"/>
                </a:lnTo>
                <a:lnTo>
                  <a:pt x="681990" y="830453"/>
                </a:lnTo>
                <a:lnTo>
                  <a:pt x="681990" y="829183"/>
                </a:lnTo>
                <a:close/>
              </a:path>
              <a:path w="787400" h="830579">
                <a:moveTo>
                  <a:pt x="419100" y="827913"/>
                </a:moveTo>
                <a:lnTo>
                  <a:pt x="106680" y="827913"/>
                </a:lnTo>
                <a:lnTo>
                  <a:pt x="106680" y="829183"/>
                </a:lnTo>
                <a:lnTo>
                  <a:pt x="419100" y="829183"/>
                </a:lnTo>
                <a:lnTo>
                  <a:pt x="419100" y="827913"/>
                </a:lnTo>
                <a:close/>
              </a:path>
              <a:path w="787400" h="830579">
                <a:moveTo>
                  <a:pt x="679450" y="827913"/>
                </a:moveTo>
                <a:lnTo>
                  <a:pt x="492760" y="827913"/>
                </a:lnTo>
                <a:lnTo>
                  <a:pt x="492760" y="829183"/>
                </a:lnTo>
                <a:lnTo>
                  <a:pt x="679450" y="829183"/>
                </a:lnTo>
                <a:lnTo>
                  <a:pt x="679450" y="827913"/>
                </a:lnTo>
                <a:close/>
              </a:path>
              <a:path w="787400" h="830579">
                <a:moveTo>
                  <a:pt x="3810" y="751713"/>
                </a:moveTo>
                <a:lnTo>
                  <a:pt x="2540" y="751713"/>
                </a:lnTo>
                <a:lnTo>
                  <a:pt x="2540" y="752983"/>
                </a:lnTo>
                <a:lnTo>
                  <a:pt x="3810" y="752983"/>
                </a:lnTo>
                <a:lnTo>
                  <a:pt x="3810" y="751713"/>
                </a:lnTo>
                <a:close/>
              </a:path>
              <a:path w="787400" h="830579">
                <a:moveTo>
                  <a:pt x="3810" y="749173"/>
                </a:moveTo>
                <a:lnTo>
                  <a:pt x="0" y="749173"/>
                </a:lnTo>
                <a:lnTo>
                  <a:pt x="0" y="751713"/>
                </a:lnTo>
                <a:lnTo>
                  <a:pt x="1270" y="751713"/>
                </a:lnTo>
                <a:lnTo>
                  <a:pt x="1270" y="750443"/>
                </a:lnTo>
                <a:lnTo>
                  <a:pt x="3810" y="750443"/>
                </a:lnTo>
                <a:lnTo>
                  <a:pt x="3810" y="749173"/>
                </a:lnTo>
                <a:close/>
              </a:path>
              <a:path w="787400" h="830579">
                <a:moveTo>
                  <a:pt x="3810" y="745363"/>
                </a:moveTo>
                <a:lnTo>
                  <a:pt x="0" y="745363"/>
                </a:lnTo>
                <a:lnTo>
                  <a:pt x="0" y="747903"/>
                </a:lnTo>
                <a:lnTo>
                  <a:pt x="3810" y="747903"/>
                </a:lnTo>
                <a:lnTo>
                  <a:pt x="3810" y="745363"/>
                </a:lnTo>
                <a:close/>
              </a:path>
              <a:path w="787400" h="830579">
                <a:moveTo>
                  <a:pt x="3810" y="742823"/>
                </a:moveTo>
                <a:lnTo>
                  <a:pt x="0" y="742823"/>
                </a:lnTo>
                <a:lnTo>
                  <a:pt x="0" y="744093"/>
                </a:lnTo>
                <a:lnTo>
                  <a:pt x="3810" y="744093"/>
                </a:lnTo>
                <a:lnTo>
                  <a:pt x="3810" y="742823"/>
                </a:lnTo>
                <a:close/>
              </a:path>
              <a:path w="787400" h="830579">
                <a:moveTo>
                  <a:pt x="3810" y="739013"/>
                </a:moveTo>
                <a:lnTo>
                  <a:pt x="0" y="739013"/>
                </a:lnTo>
                <a:lnTo>
                  <a:pt x="0" y="741553"/>
                </a:lnTo>
                <a:lnTo>
                  <a:pt x="3810" y="741553"/>
                </a:lnTo>
                <a:lnTo>
                  <a:pt x="3810" y="739013"/>
                </a:lnTo>
                <a:close/>
              </a:path>
              <a:path w="787400" h="830579">
                <a:moveTo>
                  <a:pt x="3810" y="736473"/>
                </a:moveTo>
                <a:lnTo>
                  <a:pt x="0" y="736473"/>
                </a:lnTo>
                <a:lnTo>
                  <a:pt x="0" y="737743"/>
                </a:lnTo>
                <a:lnTo>
                  <a:pt x="3810" y="737743"/>
                </a:lnTo>
                <a:lnTo>
                  <a:pt x="3810" y="736473"/>
                </a:lnTo>
                <a:close/>
              </a:path>
              <a:path w="787400" h="830579">
                <a:moveTo>
                  <a:pt x="3810" y="732663"/>
                </a:moveTo>
                <a:lnTo>
                  <a:pt x="0" y="732663"/>
                </a:lnTo>
                <a:lnTo>
                  <a:pt x="0" y="735203"/>
                </a:lnTo>
                <a:lnTo>
                  <a:pt x="3810" y="735203"/>
                </a:lnTo>
                <a:lnTo>
                  <a:pt x="3810" y="732663"/>
                </a:lnTo>
                <a:close/>
              </a:path>
              <a:path w="787400" h="830579">
                <a:moveTo>
                  <a:pt x="3810" y="730123"/>
                </a:moveTo>
                <a:lnTo>
                  <a:pt x="0" y="730123"/>
                </a:lnTo>
                <a:lnTo>
                  <a:pt x="0" y="731393"/>
                </a:lnTo>
                <a:lnTo>
                  <a:pt x="3810" y="731393"/>
                </a:lnTo>
                <a:lnTo>
                  <a:pt x="3810" y="730123"/>
                </a:lnTo>
                <a:close/>
              </a:path>
              <a:path w="787400" h="830579">
                <a:moveTo>
                  <a:pt x="3810" y="726313"/>
                </a:moveTo>
                <a:lnTo>
                  <a:pt x="0" y="726313"/>
                </a:lnTo>
                <a:lnTo>
                  <a:pt x="0" y="728853"/>
                </a:lnTo>
                <a:lnTo>
                  <a:pt x="3810" y="728853"/>
                </a:lnTo>
                <a:lnTo>
                  <a:pt x="3810" y="726313"/>
                </a:lnTo>
                <a:close/>
              </a:path>
              <a:path w="787400" h="830579">
                <a:moveTo>
                  <a:pt x="3810" y="723773"/>
                </a:moveTo>
                <a:lnTo>
                  <a:pt x="0" y="723773"/>
                </a:lnTo>
                <a:lnTo>
                  <a:pt x="0" y="725043"/>
                </a:lnTo>
                <a:lnTo>
                  <a:pt x="3810" y="725043"/>
                </a:lnTo>
                <a:lnTo>
                  <a:pt x="3810" y="723773"/>
                </a:lnTo>
                <a:close/>
              </a:path>
              <a:path w="787400" h="830579">
                <a:moveTo>
                  <a:pt x="3810" y="719963"/>
                </a:moveTo>
                <a:lnTo>
                  <a:pt x="0" y="719963"/>
                </a:lnTo>
                <a:lnTo>
                  <a:pt x="0" y="722503"/>
                </a:lnTo>
                <a:lnTo>
                  <a:pt x="3810" y="722503"/>
                </a:lnTo>
                <a:lnTo>
                  <a:pt x="3810" y="719963"/>
                </a:lnTo>
                <a:close/>
              </a:path>
              <a:path w="787400" h="830579">
                <a:moveTo>
                  <a:pt x="3810" y="717423"/>
                </a:moveTo>
                <a:lnTo>
                  <a:pt x="0" y="717423"/>
                </a:lnTo>
                <a:lnTo>
                  <a:pt x="0" y="718693"/>
                </a:lnTo>
                <a:lnTo>
                  <a:pt x="3810" y="718693"/>
                </a:lnTo>
                <a:lnTo>
                  <a:pt x="3810" y="717423"/>
                </a:lnTo>
                <a:close/>
              </a:path>
              <a:path w="787400" h="830579">
                <a:moveTo>
                  <a:pt x="3810" y="713613"/>
                </a:moveTo>
                <a:lnTo>
                  <a:pt x="0" y="713613"/>
                </a:lnTo>
                <a:lnTo>
                  <a:pt x="0" y="716153"/>
                </a:lnTo>
                <a:lnTo>
                  <a:pt x="3810" y="716153"/>
                </a:lnTo>
                <a:lnTo>
                  <a:pt x="3810" y="713613"/>
                </a:lnTo>
                <a:close/>
              </a:path>
              <a:path w="787400" h="830579">
                <a:moveTo>
                  <a:pt x="3810" y="711073"/>
                </a:moveTo>
                <a:lnTo>
                  <a:pt x="0" y="711073"/>
                </a:lnTo>
                <a:lnTo>
                  <a:pt x="0" y="712343"/>
                </a:lnTo>
                <a:lnTo>
                  <a:pt x="3810" y="712343"/>
                </a:lnTo>
                <a:lnTo>
                  <a:pt x="3810" y="711073"/>
                </a:lnTo>
                <a:close/>
              </a:path>
              <a:path w="787400" h="830579">
                <a:moveTo>
                  <a:pt x="3810" y="707263"/>
                </a:moveTo>
                <a:lnTo>
                  <a:pt x="0" y="707263"/>
                </a:lnTo>
                <a:lnTo>
                  <a:pt x="0" y="709803"/>
                </a:lnTo>
                <a:lnTo>
                  <a:pt x="3810" y="709803"/>
                </a:lnTo>
                <a:lnTo>
                  <a:pt x="3810" y="707263"/>
                </a:lnTo>
                <a:close/>
              </a:path>
              <a:path w="787400" h="830579">
                <a:moveTo>
                  <a:pt x="3810" y="704723"/>
                </a:moveTo>
                <a:lnTo>
                  <a:pt x="0" y="704723"/>
                </a:lnTo>
                <a:lnTo>
                  <a:pt x="0" y="705993"/>
                </a:lnTo>
                <a:lnTo>
                  <a:pt x="3810" y="705993"/>
                </a:lnTo>
                <a:lnTo>
                  <a:pt x="3810" y="704723"/>
                </a:lnTo>
                <a:close/>
              </a:path>
              <a:path w="787400" h="830579">
                <a:moveTo>
                  <a:pt x="3810" y="700913"/>
                </a:moveTo>
                <a:lnTo>
                  <a:pt x="0" y="700913"/>
                </a:lnTo>
                <a:lnTo>
                  <a:pt x="0" y="703453"/>
                </a:lnTo>
                <a:lnTo>
                  <a:pt x="3810" y="703453"/>
                </a:lnTo>
                <a:lnTo>
                  <a:pt x="3810" y="700913"/>
                </a:lnTo>
                <a:close/>
              </a:path>
              <a:path w="787400" h="830579">
                <a:moveTo>
                  <a:pt x="3810" y="698373"/>
                </a:moveTo>
                <a:lnTo>
                  <a:pt x="0" y="698373"/>
                </a:lnTo>
                <a:lnTo>
                  <a:pt x="0" y="699643"/>
                </a:lnTo>
                <a:lnTo>
                  <a:pt x="3810" y="699643"/>
                </a:lnTo>
                <a:lnTo>
                  <a:pt x="3810" y="698373"/>
                </a:lnTo>
                <a:close/>
              </a:path>
              <a:path w="787400" h="830579">
                <a:moveTo>
                  <a:pt x="3810" y="694563"/>
                </a:moveTo>
                <a:lnTo>
                  <a:pt x="0" y="694563"/>
                </a:lnTo>
                <a:lnTo>
                  <a:pt x="0" y="697103"/>
                </a:lnTo>
                <a:lnTo>
                  <a:pt x="3810" y="697103"/>
                </a:lnTo>
                <a:lnTo>
                  <a:pt x="3810" y="694563"/>
                </a:lnTo>
                <a:close/>
              </a:path>
              <a:path w="787400" h="830579">
                <a:moveTo>
                  <a:pt x="3810" y="692023"/>
                </a:moveTo>
                <a:lnTo>
                  <a:pt x="0" y="692023"/>
                </a:lnTo>
                <a:lnTo>
                  <a:pt x="0" y="693293"/>
                </a:lnTo>
                <a:lnTo>
                  <a:pt x="3810" y="693293"/>
                </a:lnTo>
                <a:lnTo>
                  <a:pt x="3810" y="692023"/>
                </a:lnTo>
                <a:close/>
              </a:path>
              <a:path w="787400" h="830579">
                <a:moveTo>
                  <a:pt x="3810" y="688213"/>
                </a:moveTo>
                <a:lnTo>
                  <a:pt x="0" y="688213"/>
                </a:lnTo>
                <a:lnTo>
                  <a:pt x="0" y="690753"/>
                </a:lnTo>
                <a:lnTo>
                  <a:pt x="3810" y="690753"/>
                </a:lnTo>
                <a:lnTo>
                  <a:pt x="3810" y="688213"/>
                </a:lnTo>
                <a:close/>
              </a:path>
              <a:path w="787400" h="830579">
                <a:moveTo>
                  <a:pt x="3810" y="685673"/>
                </a:moveTo>
                <a:lnTo>
                  <a:pt x="0" y="685673"/>
                </a:lnTo>
                <a:lnTo>
                  <a:pt x="0" y="686943"/>
                </a:lnTo>
                <a:lnTo>
                  <a:pt x="3810" y="686943"/>
                </a:lnTo>
                <a:lnTo>
                  <a:pt x="3810" y="685673"/>
                </a:lnTo>
                <a:close/>
              </a:path>
              <a:path w="787400" h="830579">
                <a:moveTo>
                  <a:pt x="3810" y="681863"/>
                </a:moveTo>
                <a:lnTo>
                  <a:pt x="0" y="681863"/>
                </a:lnTo>
                <a:lnTo>
                  <a:pt x="0" y="684403"/>
                </a:lnTo>
                <a:lnTo>
                  <a:pt x="3810" y="684403"/>
                </a:lnTo>
                <a:lnTo>
                  <a:pt x="3810" y="681863"/>
                </a:lnTo>
                <a:close/>
              </a:path>
              <a:path w="787400" h="830579">
                <a:moveTo>
                  <a:pt x="3810" y="679323"/>
                </a:moveTo>
                <a:lnTo>
                  <a:pt x="0" y="679323"/>
                </a:lnTo>
                <a:lnTo>
                  <a:pt x="0" y="680593"/>
                </a:lnTo>
                <a:lnTo>
                  <a:pt x="3810" y="680593"/>
                </a:lnTo>
                <a:lnTo>
                  <a:pt x="3810" y="679323"/>
                </a:lnTo>
                <a:close/>
              </a:path>
              <a:path w="787400" h="830579">
                <a:moveTo>
                  <a:pt x="3810" y="675513"/>
                </a:moveTo>
                <a:lnTo>
                  <a:pt x="0" y="675513"/>
                </a:lnTo>
                <a:lnTo>
                  <a:pt x="0" y="678053"/>
                </a:lnTo>
                <a:lnTo>
                  <a:pt x="3810" y="678053"/>
                </a:lnTo>
                <a:lnTo>
                  <a:pt x="3810" y="675513"/>
                </a:lnTo>
                <a:close/>
              </a:path>
              <a:path w="787400" h="830579">
                <a:moveTo>
                  <a:pt x="3810" y="672973"/>
                </a:moveTo>
                <a:lnTo>
                  <a:pt x="0" y="672973"/>
                </a:lnTo>
                <a:lnTo>
                  <a:pt x="0" y="674243"/>
                </a:lnTo>
                <a:lnTo>
                  <a:pt x="3810" y="674243"/>
                </a:lnTo>
                <a:lnTo>
                  <a:pt x="3810" y="672973"/>
                </a:lnTo>
                <a:close/>
              </a:path>
              <a:path w="787400" h="830579">
                <a:moveTo>
                  <a:pt x="3810" y="669163"/>
                </a:moveTo>
                <a:lnTo>
                  <a:pt x="0" y="669163"/>
                </a:lnTo>
                <a:lnTo>
                  <a:pt x="0" y="671703"/>
                </a:lnTo>
                <a:lnTo>
                  <a:pt x="3810" y="671703"/>
                </a:lnTo>
                <a:lnTo>
                  <a:pt x="3810" y="669163"/>
                </a:lnTo>
                <a:close/>
              </a:path>
              <a:path w="787400" h="830579">
                <a:moveTo>
                  <a:pt x="3810" y="666623"/>
                </a:moveTo>
                <a:lnTo>
                  <a:pt x="0" y="666623"/>
                </a:lnTo>
                <a:lnTo>
                  <a:pt x="0" y="667893"/>
                </a:lnTo>
                <a:lnTo>
                  <a:pt x="3810" y="667893"/>
                </a:lnTo>
                <a:lnTo>
                  <a:pt x="3810" y="666623"/>
                </a:lnTo>
                <a:close/>
              </a:path>
              <a:path w="787400" h="830579">
                <a:moveTo>
                  <a:pt x="3810" y="662813"/>
                </a:moveTo>
                <a:lnTo>
                  <a:pt x="0" y="662813"/>
                </a:lnTo>
                <a:lnTo>
                  <a:pt x="0" y="665353"/>
                </a:lnTo>
                <a:lnTo>
                  <a:pt x="3810" y="665353"/>
                </a:lnTo>
                <a:lnTo>
                  <a:pt x="3810" y="662813"/>
                </a:lnTo>
                <a:close/>
              </a:path>
              <a:path w="787400" h="830579">
                <a:moveTo>
                  <a:pt x="3810" y="660273"/>
                </a:moveTo>
                <a:lnTo>
                  <a:pt x="0" y="660273"/>
                </a:lnTo>
                <a:lnTo>
                  <a:pt x="0" y="661543"/>
                </a:lnTo>
                <a:lnTo>
                  <a:pt x="3810" y="661543"/>
                </a:lnTo>
                <a:lnTo>
                  <a:pt x="3810" y="660273"/>
                </a:lnTo>
                <a:close/>
              </a:path>
              <a:path w="787400" h="830579">
                <a:moveTo>
                  <a:pt x="3810" y="656463"/>
                </a:moveTo>
                <a:lnTo>
                  <a:pt x="0" y="656463"/>
                </a:lnTo>
                <a:lnTo>
                  <a:pt x="0" y="659003"/>
                </a:lnTo>
                <a:lnTo>
                  <a:pt x="3810" y="659003"/>
                </a:lnTo>
                <a:lnTo>
                  <a:pt x="3810" y="656463"/>
                </a:lnTo>
                <a:close/>
              </a:path>
              <a:path w="787400" h="830579">
                <a:moveTo>
                  <a:pt x="3810" y="653923"/>
                </a:moveTo>
                <a:lnTo>
                  <a:pt x="0" y="653923"/>
                </a:lnTo>
                <a:lnTo>
                  <a:pt x="0" y="655193"/>
                </a:lnTo>
                <a:lnTo>
                  <a:pt x="3810" y="655193"/>
                </a:lnTo>
                <a:lnTo>
                  <a:pt x="3810" y="653923"/>
                </a:lnTo>
                <a:close/>
              </a:path>
              <a:path w="787400" h="830579">
                <a:moveTo>
                  <a:pt x="3810" y="650113"/>
                </a:moveTo>
                <a:lnTo>
                  <a:pt x="0" y="650113"/>
                </a:lnTo>
                <a:lnTo>
                  <a:pt x="0" y="652653"/>
                </a:lnTo>
                <a:lnTo>
                  <a:pt x="3810" y="652653"/>
                </a:lnTo>
                <a:lnTo>
                  <a:pt x="3810" y="650113"/>
                </a:lnTo>
                <a:close/>
              </a:path>
              <a:path w="787400" h="830579">
                <a:moveTo>
                  <a:pt x="3810" y="647573"/>
                </a:moveTo>
                <a:lnTo>
                  <a:pt x="0" y="647573"/>
                </a:lnTo>
                <a:lnTo>
                  <a:pt x="0" y="648843"/>
                </a:lnTo>
                <a:lnTo>
                  <a:pt x="3810" y="648843"/>
                </a:lnTo>
                <a:lnTo>
                  <a:pt x="3810" y="647573"/>
                </a:lnTo>
                <a:close/>
              </a:path>
              <a:path w="787400" h="830579">
                <a:moveTo>
                  <a:pt x="3810" y="643763"/>
                </a:moveTo>
                <a:lnTo>
                  <a:pt x="0" y="643763"/>
                </a:lnTo>
                <a:lnTo>
                  <a:pt x="0" y="646303"/>
                </a:lnTo>
                <a:lnTo>
                  <a:pt x="3810" y="646303"/>
                </a:lnTo>
                <a:lnTo>
                  <a:pt x="3810" y="643763"/>
                </a:lnTo>
                <a:close/>
              </a:path>
              <a:path w="787400" h="830579">
                <a:moveTo>
                  <a:pt x="3810" y="641223"/>
                </a:moveTo>
                <a:lnTo>
                  <a:pt x="0" y="641223"/>
                </a:lnTo>
                <a:lnTo>
                  <a:pt x="0" y="642493"/>
                </a:lnTo>
                <a:lnTo>
                  <a:pt x="3810" y="642493"/>
                </a:lnTo>
                <a:lnTo>
                  <a:pt x="3810" y="641223"/>
                </a:lnTo>
                <a:close/>
              </a:path>
              <a:path w="787400" h="830579">
                <a:moveTo>
                  <a:pt x="3810" y="637413"/>
                </a:moveTo>
                <a:lnTo>
                  <a:pt x="0" y="637413"/>
                </a:lnTo>
                <a:lnTo>
                  <a:pt x="0" y="639953"/>
                </a:lnTo>
                <a:lnTo>
                  <a:pt x="3810" y="639953"/>
                </a:lnTo>
                <a:lnTo>
                  <a:pt x="3810" y="637413"/>
                </a:lnTo>
                <a:close/>
              </a:path>
              <a:path w="787400" h="830579">
                <a:moveTo>
                  <a:pt x="3810" y="634873"/>
                </a:moveTo>
                <a:lnTo>
                  <a:pt x="0" y="634873"/>
                </a:lnTo>
                <a:lnTo>
                  <a:pt x="0" y="636143"/>
                </a:lnTo>
                <a:lnTo>
                  <a:pt x="3810" y="636143"/>
                </a:lnTo>
                <a:lnTo>
                  <a:pt x="3810" y="634873"/>
                </a:lnTo>
                <a:close/>
              </a:path>
              <a:path w="787400" h="830579">
                <a:moveTo>
                  <a:pt x="3810" y="631063"/>
                </a:moveTo>
                <a:lnTo>
                  <a:pt x="0" y="631063"/>
                </a:lnTo>
                <a:lnTo>
                  <a:pt x="0" y="633603"/>
                </a:lnTo>
                <a:lnTo>
                  <a:pt x="3810" y="633603"/>
                </a:lnTo>
                <a:lnTo>
                  <a:pt x="3810" y="631063"/>
                </a:lnTo>
                <a:close/>
              </a:path>
              <a:path w="787400" h="830579">
                <a:moveTo>
                  <a:pt x="3810" y="628523"/>
                </a:moveTo>
                <a:lnTo>
                  <a:pt x="0" y="628523"/>
                </a:lnTo>
                <a:lnTo>
                  <a:pt x="0" y="629793"/>
                </a:lnTo>
                <a:lnTo>
                  <a:pt x="3810" y="629793"/>
                </a:lnTo>
                <a:lnTo>
                  <a:pt x="3810" y="628523"/>
                </a:lnTo>
                <a:close/>
              </a:path>
              <a:path w="787400" h="830579">
                <a:moveTo>
                  <a:pt x="3810" y="624713"/>
                </a:moveTo>
                <a:lnTo>
                  <a:pt x="0" y="624713"/>
                </a:lnTo>
                <a:lnTo>
                  <a:pt x="0" y="627253"/>
                </a:lnTo>
                <a:lnTo>
                  <a:pt x="3810" y="627253"/>
                </a:lnTo>
                <a:lnTo>
                  <a:pt x="3810" y="624713"/>
                </a:lnTo>
                <a:close/>
              </a:path>
              <a:path w="787400" h="830579">
                <a:moveTo>
                  <a:pt x="3810" y="622173"/>
                </a:moveTo>
                <a:lnTo>
                  <a:pt x="0" y="622173"/>
                </a:lnTo>
                <a:lnTo>
                  <a:pt x="0" y="623443"/>
                </a:lnTo>
                <a:lnTo>
                  <a:pt x="3810" y="623443"/>
                </a:lnTo>
                <a:lnTo>
                  <a:pt x="3810" y="622173"/>
                </a:lnTo>
                <a:close/>
              </a:path>
              <a:path w="787400" h="830579">
                <a:moveTo>
                  <a:pt x="3810" y="618363"/>
                </a:moveTo>
                <a:lnTo>
                  <a:pt x="0" y="618363"/>
                </a:lnTo>
                <a:lnTo>
                  <a:pt x="0" y="620903"/>
                </a:lnTo>
                <a:lnTo>
                  <a:pt x="3810" y="620903"/>
                </a:lnTo>
                <a:lnTo>
                  <a:pt x="3810" y="618363"/>
                </a:lnTo>
                <a:close/>
              </a:path>
              <a:path w="787400" h="830579">
                <a:moveTo>
                  <a:pt x="3810" y="615823"/>
                </a:moveTo>
                <a:lnTo>
                  <a:pt x="0" y="615823"/>
                </a:lnTo>
                <a:lnTo>
                  <a:pt x="0" y="617093"/>
                </a:lnTo>
                <a:lnTo>
                  <a:pt x="3810" y="617093"/>
                </a:lnTo>
                <a:lnTo>
                  <a:pt x="3810" y="615823"/>
                </a:lnTo>
                <a:close/>
              </a:path>
              <a:path w="787400" h="830579">
                <a:moveTo>
                  <a:pt x="3810" y="612013"/>
                </a:moveTo>
                <a:lnTo>
                  <a:pt x="0" y="612013"/>
                </a:lnTo>
                <a:lnTo>
                  <a:pt x="0" y="614553"/>
                </a:lnTo>
                <a:lnTo>
                  <a:pt x="3810" y="614553"/>
                </a:lnTo>
                <a:lnTo>
                  <a:pt x="3810" y="612013"/>
                </a:lnTo>
                <a:close/>
              </a:path>
              <a:path w="787400" h="830579">
                <a:moveTo>
                  <a:pt x="3810" y="609473"/>
                </a:moveTo>
                <a:lnTo>
                  <a:pt x="0" y="609473"/>
                </a:lnTo>
                <a:lnTo>
                  <a:pt x="0" y="610743"/>
                </a:lnTo>
                <a:lnTo>
                  <a:pt x="3810" y="610743"/>
                </a:lnTo>
                <a:lnTo>
                  <a:pt x="3810" y="609473"/>
                </a:lnTo>
                <a:close/>
              </a:path>
              <a:path w="787400" h="830579">
                <a:moveTo>
                  <a:pt x="3810" y="605663"/>
                </a:moveTo>
                <a:lnTo>
                  <a:pt x="0" y="605663"/>
                </a:lnTo>
                <a:lnTo>
                  <a:pt x="0" y="608203"/>
                </a:lnTo>
                <a:lnTo>
                  <a:pt x="3810" y="608203"/>
                </a:lnTo>
                <a:lnTo>
                  <a:pt x="3810" y="605663"/>
                </a:lnTo>
                <a:close/>
              </a:path>
              <a:path w="787400" h="830579">
                <a:moveTo>
                  <a:pt x="3810" y="603123"/>
                </a:moveTo>
                <a:lnTo>
                  <a:pt x="0" y="603123"/>
                </a:lnTo>
                <a:lnTo>
                  <a:pt x="0" y="604393"/>
                </a:lnTo>
                <a:lnTo>
                  <a:pt x="3810" y="604393"/>
                </a:lnTo>
                <a:lnTo>
                  <a:pt x="3810" y="603123"/>
                </a:lnTo>
                <a:close/>
              </a:path>
              <a:path w="787400" h="830579">
                <a:moveTo>
                  <a:pt x="3810" y="599313"/>
                </a:moveTo>
                <a:lnTo>
                  <a:pt x="0" y="599313"/>
                </a:lnTo>
                <a:lnTo>
                  <a:pt x="0" y="601853"/>
                </a:lnTo>
                <a:lnTo>
                  <a:pt x="3810" y="601853"/>
                </a:lnTo>
                <a:lnTo>
                  <a:pt x="3810" y="599313"/>
                </a:lnTo>
                <a:close/>
              </a:path>
              <a:path w="787400" h="830579">
                <a:moveTo>
                  <a:pt x="3810" y="596773"/>
                </a:moveTo>
                <a:lnTo>
                  <a:pt x="0" y="596773"/>
                </a:lnTo>
                <a:lnTo>
                  <a:pt x="0" y="598043"/>
                </a:lnTo>
                <a:lnTo>
                  <a:pt x="3810" y="598043"/>
                </a:lnTo>
                <a:lnTo>
                  <a:pt x="3810" y="596773"/>
                </a:lnTo>
                <a:close/>
              </a:path>
              <a:path w="787400" h="830579">
                <a:moveTo>
                  <a:pt x="3810" y="592963"/>
                </a:moveTo>
                <a:lnTo>
                  <a:pt x="0" y="592963"/>
                </a:lnTo>
                <a:lnTo>
                  <a:pt x="0" y="595503"/>
                </a:lnTo>
                <a:lnTo>
                  <a:pt x="3810" y="595503"/>
                </a:lnTo>
                <a:lnTo>
                  <a:pt x="3810" y="592963"/>
                </a:lnTo>
                <a:close/>
              </a:path>
              <a:path w="787400" h="830579">
                <a:moveTo>
                  <a:pt x="3810" y="590423"/>
                </a:moveTo>
                <a:lnTo>
                  <a:pt x="0" y="590423"/>
                </a:lnTo>
                <a:lnTo>
                  <a:pt x="0" y="591693"/>
                </a:lnTo>
                <a:lnTo>
                  <a:pt x="3810" y="591693"/>
                </a:lnTo>
                <a:lnTo>
                  <a:pt x="3810" y="590423"/>
                </a:lnTo>
                <a:close/>
              </a:path>
              <a:path w="787400" h="830579">
                <a:moveTo>
                  <a:pt x="3810" y="586613"/>
                </a:moveTo>
                <a:lnTo>
                  <a:pt x="0" y="586613"/>
                </a:lnTo>
                <a:lnTo>
                  <a:pt x="0" y="589153"/>
                </a:lnTo>
                <a:lnTo>
                  <a:pt x="3810" y="589153"/>
                </a:lnTo>
                <a:lnTo>
                  <a:pt x="3810" y="586613"/>
                </a:lnTo>
                <a:close/>
              </a:path>
              <a:path w="787400" h="830579">
                <a:moveTo>
                  <a:pt x="3810" y="584073"/>
                </a:moveTo>
                <a:lnTo>
                  <a:pt x="0" y="584073"/>
                </a:lnTo>
                <a:lnTo>
                  <a:pt x="0" y="585343"/>
                </a:lnTo>
                <a:lnTo>
                  <a:pt x="3810" y="585343"/>
                </a:lnTo>
                <a:lnTo>
                  <a:pt x="3810" y="584073"/>
                </a:lnTo>
                <a:close/>
              </a:path>
              <a:path w="787400" h="830579">
                <a:moveTo>
                  <a:pt x="3810" y="580263"/>
                </a:moveTo>
                <a:lnTo>
                  <a:pt x="0" y="580263"/>
                </a:lnTo>
                <a:lnTo>
                  <a:pt x="0" y="582803"/>
                </a:lnTo>
                <a:lnTo>
                  <a:pt x="3810" y="582803"/>
                </a:lnTo>
                <a:lnTo>
                  <a:pt x="3810" y="580263"/>
                </a:lnTo>
                <a:close/>
              </a:path>
              <a:path w="787400" h="830579">
                <a:moveTo>
                  <a:pt x="3810" y="577723"/>
                </a:moveTo>
                <a:lnTo>
                  <a:pt x="0" y="577723"/>
                </a:lnTo>
                <a:lnTo>
                  <a:pt x="0" y="578993"/>
                </a:lnTo>
                <a:lnTo>
                  <a:pt x="3810" y="578993"/>
                </a:lnTo>
                <a:lnTo>
                  <a:pt x="3810" y="577723"/>
                </a:lnTo>
                <a:close/>
              </a:path>
              <a:path w="787400" h="830579">
                <a:moveTo>
                  <a:pt x="3810" y="573913"/>
                </a:moveTo>
                <a:lnTo>
                  <a:pt x="0" y="573913"/>
                </a:lnTo>
                <a:lnTo>
                  <a:pt x="0" y="576453"/>
                </a:lnTo>
                <a:lnTo>
                  <a:pt x="3810" y="576453"/>
                </a:lnTo>
                <a:lnTo>
                  <a:pt x="3810" y="573913"/>
                </a:lnTo>
                <a:close/>
              </a:path>
              <a:path w="787400" h="830579">
                <a:moveTo>
                  <a:pt x="3810" y="571373"/>
                </a:moveTo>
                <a:lnTo>
                  <a:pt x="0" y="571373"/>
                </a:lnTo>
                <a:lnTo>
                  <a:pt x="0" y="572643"/>
                </a:lnTo>
                <a:lnTo>
                  <a:pt x="3810" y="572643"/>
                </a:lnTo>
                <a:lnTo>
                  <a:pt x="3810" y="571373"/>
                </a:lnTo>
                <a:close/>
              </a:path>
              <a:path w="787400" h="830579">
                <a:moveTo>
                  <a:pt x="3810" y="567563"/>
                </a:moveTo>
                <a:lnTo>
                  <a:pt x="0" y="567563"/>
                </a:lnTo>
                <a:lnTo>
                  <a:pt x="0" y="570103"/>
                </a:lnTo>
                <a:lnTo>
                  <a:pt x="3810" y="570103"/>
                </a:lnTo>
                <a:lnTo>
                  <a:pt x="3810" y="567563"/>
                </a:lnTo>
                <a:close/>
              </a:path>
              <a:path w="787400" h="830579">
                <a:moveTo>
                  <a:pt x="3810" y="565023"/>
                </a:moveTo>
                <a:lnTo>
                  <a:pt x="0" y="565023"/>
                </a:lnTo>
                <a:lnTo>
                  <a:pt x="0" y="566293"/>
                </a:lnTo>
                <a:lnTo>
                  <a:pt x="3810" y="566293"/>
                </a:lnTo>
                <a:lnTo>
                  <a:pt x="3810" y="565023"/>
                </a:lnTo>
                <a:close/>
              </a:path>
              <a:path w="787400" h="830579">
                <a:moveTo>
                  <a:pt x="3810" y="561213"/>
                </a:moveTo>
                <a:lnTo>
                  <a:pt x="0" y="561213"/>
                </a:lnTo>
                <a:lnTo>
                  <a:pt x="0" y="563753"/>
                </a:lnTo>
                <a:lnTo>
                  <a:pt x="3810" y="563753"/>
                </a:lnTo>
                <a:lnTo>
                  <a:pt x="3810" y="561213"/>
                </a:lnTo>
                <a:close/>
              </a:path>
              <a:path w="787400" h="830579">
                <a:moveTo>
                  <a:pt x="3810" y="558673"/>
                </a:moveTo>
                <a:lnTo>
                  <a:pt x="0" y="558673"/>
                </a:lnTo>
                <a:lnTo>
                  <a:pt x="0" y="559943"/>
                </a:lnTo>
                <a:lnTo>
                  <a:pt x="3810" y="559943"/>
                </a:lnTo>
                <a:lnTo>
                  <a:pt x="3810" y="558673"/>
                </a:lnTo>
                <a:close/>
              </a:path>
              <a:path w="787400" h="830579">
                <a:moveTo>
                  <a:pt x="3810" y="554863"/>
                </a:moveTo>
                <a:lnTo>
                  <a:pt x="0" y="554863"/>
                </a:lnTo>
                <a:lnTo>
                  <a:pt x="0" y="557403"/>
                </a:lnTo>
                <a:lnTo>
                  <a:pt x="3810" y="557403"/>
                </a:lnTo>
                <a:lnTo>
                  <a:pt x="3810" y="554863"/>
                </a:lnTo>
                <a:close/>
              </a:path>
              <a:path w="787400" h="830579">
                <a:moveTo>
                  <a:pt x="3810" y="552323"/>
                </a:moveTo>
                <a:lnTo>
                  <a:pt x="0" y="552323"/>
                </a:lnTo>
                <a:lnTo>
                  <a:pt x="0" y="553593"/>
                </a:lnTo>
                <a:lnTo>
                  <a:pt x="3810" y="553593"/>
                </a:lnTo>
                <a:lnTo>
                  <a:pt x="3810" y="552323"/>
                </a:lnTo>
                <a:close/>
              </a:path>
              <a:path w="787400" h="830579">
                <a:moveTo>
                  <a:pt x="3810" y="548513"/>
                </a:moveTo>
                <a:lnTo>
                  <a:pt x="0" y="548513"/>
                </a:lnTo>
                <a:lnTo>
                  <a:pt x="0" y="551053"/>
                </a:lnTo>
                <a:lnTo>
                  <a:pt x="3810" y="551053"/>
                </a:lnTo>
                <a:lnTo>
                  <a:pt x="3810" y="548513"/>
                </a:lnTo>
                <a:close/>
              </a:path>
              <a:path w="787400" h="830579">
                <a:moveTo>
                  <a:pt x="3810" y="545973"/>
                </a:moveTo>
                <a:lnTo>
                  <a:pt x="0" y="545973"/>
                </a:lnTo>
                <a:lnTo>
                  <a:pt x="0" y="547243"/>
                </a:lnTo>
                <a:lnTo>
                  <a:pt x="3810" y="547243"/>
                </a:lnTo>
                <a:lnTo>
                  <a:pt x="3810" y="545973"/>
                </a:lnTo>
                <a:close/>
              </a:path>
              <a:path w="787400" h="830579">
                <a:moveTo>
                  <a:pt x="3810" y="542163"/>
                </a:moveTo>
                <a:lnTo>
                  <a:pt x="0" y="542163"/>
                </a:lnTo>
                <a:lnTo>
                  <a:pt x="0" y="544703"/>
                </a:lnTo>
                <a:lnTo>
                  <a:pt x="3810" y="544703"/>
                </a:lnTo>
                <a:lnTo>
                  <a:pt x="3810" y="542163"/>
                </a:lnTo>
                <a:close/>
              </a:path>
              <a:path w="787400" h="830579">
                <a:moveTo>
                  <a:pt x="3810" y="539623"/>
                </a:moveTo>
                <a:lnTo>
                  <a:pt x="0" y="539623"/>
                </a:lnTo>
                <a:lnTo>
                  <a:pt x="0" y="540893"/>
                </a:lnTo>
                <a:lnTo>
                  <a:pt x="3810" y="540893"/>
                </a:lnTo>
                <a:lnTo>
                  <a:pt x="3810" y="539623"/>
                </a:lnTo>
                <a:close/>
              </a:path>
              <a:path w="787400" h="830579">
                <a:moveTo>
                  <a:pt x="3810" y="535813"/>
                </a:moveTo>
                <a:lnTo>
                  <a:pt x="0" y="535813"/>
                </a:lnTo>
                <a:lnTo>
                  <a:pt x="0" y="538353"/>
                </a:lnTo>
                <a:lnTo>
                  <a:pt x="3810" y="538353"/>
                </a:lnTo>
                <a:lnTo>
                  <a:pt x="3810" y="535813"/>
                </a:lnTo>
                <a:close/>
              </a:path>
              <a:path w="787400" h="830579">
                <a:moveTo>
                  <a:pt x="3810" y="533273"/>
                </a:moveTo>
                <a:lnTo>
                  <a:pt x="0" y="533273"/>
                </a:lnTo>
                <a:lnTo>
                  <a:pt x="0" y="534543"/>
                </a:lnTo>
                <a:lnTo>
                  <a:pt x="3810" y="534543"/>
                </a:lnTo>
                <a:lnTo>
                  <a:pt x="3810" y="533273"/>
                </a:lnTo>
                <a:close/>
              </a:path>
              <a:path w="787400" h="830579">
                <a:moveTo>
                  <a:pt x="3810" y="529463"/>
                </a:moveTo>
                <a:lnTo>
                  <a:pt x="0" y="529463"/>
                </a:lnTo>
                <a:lnTo>
                  <a:pt x="0" y="532003"/>
                </a:lnTo>
                <a:lnTo>
                  <a:pt x="3810" y="532003"/>
                </a:lnTo>
                <a:lnTo>
                  <a:pt x="3810" y="529463"/>
                </a:lnTo>
                <a:close/>
              </a:path>
              <a:path w="787400" h="830579">
                <a:moveTo>
                  <a:pt x="3810" y="526923"/>
                </a:moveTo>
                <a:lnTo>
                  <a:pt x="0" y="526923"/>
                </a:lnTo>
                <a:lnTo>
                  <a:pt x="0" y="528193"/>
                </a:lnTo>
                <a:lnTo>
                  <a:pt x="3810" y="528193"/>
                </a:lnTo>
                <a:lnTo>
                  <a:pt x="3810" y="526923"/>
                </a:lnTo>
                <a:close/>
              </a:path>
              <a:path w="787400" h="830579">
                <a:moveTo>
                  <a:pt x="3810" y="523113"/>
                </a:moveTo>
                <a:lnTo>
                  <a:pt x="0" y="523113"/>
                </a:lnTo>
                <a:lnTo>
                  <a:pt x="0" y="525653"/>
                </a:lnTo>
                <a:lnTo>
                  <a:pt x="3810" y="525653"/>
                </a:lnTo>
                <a:lnTo>
                  <a:pt x="3810" y="523113"/>
                </a:lnTo>
                <a:close/>
              </a:path>
              <a:path w="787400" h="830579">
                <a:moveTo>
                  <a:pt x="3810" y="520573"/>
                </a:moveTo>
                <a:lnTo>
                  <a:pt x="0" y="520573"/>
                </a:lnTo>
                <a:lnTo>
                  <a:pt x="0" y="521843"/>
                </a:lnTo>
                <a:lnTo>
                  <a:pt x="3810" y="521843"/>
                </a:lnTo>
                <a:lnTo>
                  <a:pt x="3810" y="520573"/>
                </a:lnTo>
                <a:close/>
              </a:path>
              <a:path w="787400" h="830579">
                <a:moveTo>
                  <a:pt x="3810" y="516763"/>
                </a:moveTo>
                <a:lnTo>
                  <a:pt x="0" y="516763"/>
                </a:lnTo>
                <a:lnTo>
                  <a:pt x="0" y="519303"/>
                </a:lnTo>
                <a:lnTo>
                  <a:pt x="3810" y="519303"/>
                </a:lnTo>
                <a:lnTo>
                  <a:pt x="3810" y="516763"/>
                </a:lnTo>
                <a:close/>
              </a:path>
              <a:path w="787400" h="830579">
                <a:moveTo>
                  <a:pt x="3810" y="514223"/>
                </a:moveTo>
                <a:lnTo>
                  <a:pt x="0" y="514223"/>
                </a:lnTo>
                <a:lnTo>
                  <a:pt x="0" y="515493"/>
                </a:lnTo>
                <a:lnTo>
                  <a:pt x="3810" y="515493"/>
                </a:lnTo>
                <a:lnTo>
                  <a:pt x="3810" y="514223"/>
                </a:lnTo>
                <a:close/>
              </a:path>
              <a:path w="787400" h="830579">
                <a:moveTo>
                  <a:pt x="3810" y="510413"/>
                </a:moveTo>
                <a:lnTo>
                  <a:pt x="0" y="510413"/>
                </a:lnTo>
                <a:lnTo>
                  <a:pt x="0" y="512953"/>
                </a:lnTo>
                <a:lnTo>
                  <a:pt x="3810" y="512953"/>
                </a:lnTo>
                <a:lnTo>
                  <a:pt x="3810" y="510413"/>
                </a:lnTo>
                <a:close/>
              </a:path>
              <a:path w="787400" h="830579">
                <a:moveTo>
                  <a:pt x="3810" y="507873"/>
                </a:moveTo>
                <a:lnTo>
                  <a:pt x="0" y="507873"/>
                </a:lnTo>
                <a:lnTo>
                  <a:pt x="0" y="509143"/>
                </a:lnTo>
                <a:lnTo>
                  <a:pt x="3810" y="509143"/>
                </a:lnTo>
                <a:lnTo>
                  <a:pt x="3810" y="507873"/>
                </a:lnTo>
                <a:close/>
              </a:path>
              <a:path w="787400" h="830579">
                <a:moveTo>
                  <a:pt x="3810" y="504063"/>
                </a:moveTo>
                <a:lnTo>
                  <a:pt x="0" y="504063"/>
                </a:lnTo>
                <a:lnTo>
                  <a:pt x="0" y="506603"/>
                </a:lnTo>
                <a:lnTo>
                  <a:pt x="3810" y="506603"/>
                </a:lnTo>
                <a:lnTo>
                  <a:pt x="3810" y="504063"/>
                </a:lnTo>
                <a:close/>
              </a:path>
              <a:path w="787400" h="830579">
                <a:moveTo>
                  <a:pt x="3810" y="501523"/>
                </a:moveTo>
                <a:lnTo>
                  <a:pt x="0" y="501523"/>
                </a:lnTo>
                <a:lnTo>
                  <a:pt x="0" y="502793"/>
                </a:lnTo>
                <a:lnTo>
                  <a:pt x="3810" y="502793"/>
                </a:lnTo>
                <a:lnTo>
                  <a:pt x="3810" y="501523"/>
                </a:lnTo>
                <a:close/>
              </a:path>
              <a:path w="787400" h="830579">
                <a:moveTo>
                  <a:pt x="3810" y="497713"/>
                </a:moveTo>
                <a:lnTo>
                  <a:pt x="0" y="497713"/>
                </a:lnTo>
                <a:lnTo>
                  <a:pt x="0" y="500253"/>
                </a:lnTo>
                <a:lnTo>
                  <a:pt x="3810" y="500253"/>
                </a:lnTo>
                <a:lnTo>
                  <a:pt x="3810" y="497713"/>
                </a:lnTo>
                <a:close/>
              </a:path>
              <a:path w="787400" h="830579">
                <a:moveTo>
                  <a:pt x="3810" y="495173"/>
                </a:moveTo>
                <a:lnTo>
                  <a:pt x="0" y="495173"/>
                </a:lnTo>
                <a:lnTo>
                  <a:pt x="0" y="496443"/>
                </a:lnTo>
                <a:lnTo>
                  <a:pt x="3810" y="496443"/>
                </a:lnTo>
                <a:lnTo>
                  <a:pt x="3810" y="495173"/>
                </a:lnTo>
                <a:close/>
              </a:path>
              <a:path w="787400" h="830579">
                <a:moveTo>
                  <a:pt x="3810" y="491363"/>
                </a:moveTo>
                <a:lnTo>
                  <a:pt x="0" y="491363"/>
                </a:lnTo>
                <a:lnTo>
                  <a:pt x="0" y="493903"/>
                </a:lnTo>
                <a:lnTo>
                  <a:pt x="3810" y="493903"/>
                </a:lnTo>
                <a:lnTo>
                  <a:pt x="3810" y="491363"/>
                </a:lnTo>
                <a:close/>
              </a:path>
              <a:path w="787400" h="830579">
                <a:moveTo>
                  <a:pt x="3810" y="488823"/>
                </a:moveTo>
                <a:lnTo>
                  <a:pt x="0" y="488823"/>
                </a:lnTo>
                <a:lnTo>
                  <a:pt x="0" y="490093"/>
                </a:lnTo>
                <a:lnTo>
                  <a:pt x="3810" y="490093"/>
                </a:lnTo>
                <a:lnTo>
                  <a:pt x="3810" y="488823"/>
                </a:lnTo>
                <a:close/>
              </a:path>
              <a:path w="787400" h="830579">
                <a:moveTo>
                  <a:pt x="3810" y="485013"/>
                </a:moveTo>
                <a:lnTo>
                  <a:pt x="0" y="485013"/>
                </a:lnTo>
                <a:lnTo>
                  <a:pt x="0" y="487553"/>
                </a:lnTo>
                <a:lnTo>
                  <a:pt x="3810" y="487553"/>
                </a:lnTo>
                <a:lnTo>
                  <a:pt x="3810" y="485013"/>
                </a:lnTo>
                <a:close/>
              </a:path>
              <a:path w="787400" h="830579">
                <a:moveTo>
                  <a:pt x="3810" y="482473"/>
                </a:moveTo>
                <a:lnTo>
                  <a:pt x="0" y="482473"/>
                </a:lnTo>
                <a:lnTo>
                  <a:pt x="0" y="483743"/>
                </a:lnTo>
                <a:lnTo>
                  <a:pt x="3810" y="483743"/>
                </a:lnTo>
                <a:lnTo>
                  <a:pt x="3810" y="482473"/>
                </a:lnTo>
                <a:close/>
              </a:path>
              <a:path w="787400" h="830579">
                <a:moveTo>
                  <a:pt x="3810" y="478663"/>
                </a:moveTo>
                <a:lnTo>
                  <a:pt x="0" y="478663"/>
                </a:lnTo>
                <a:lnTo>
                  <a:pt x="0" y="481203"/>
                </a:lnTo>
                <a:lnTo>
                  <a:pt x="3810" y="481203"/>
                </a:lnTo>
                <a:lnTo>
                  <a:pt x="3810" y="478663"/>
                </a:lnTo>
                <a:close/>
              </a:path>
              <a:path w="787400" h="830579">
                <a:moveTo>
                  <a:pt x="3810" y="476123"/>
                </a:moveTo>
                <a:lnTo>
                  <a:pt x="0" y="476123"/>
                </a:lnTo>
                <a:lnTo>
                  <a:pt x="0" y="477393"/>
                </a:lnTo>
                <a:lnTo>
                  <a:pt x="3810" y="477393"/>
                </a:lnTo>
                <a:lnTo>
                  <a:pt x="3810" y="476123"/>
                </a:lnTo>
                <a:close/>
              </a:path>
              <a:path w="787400" h="830579">
                <a:moveTo>
                  <a:pt x="3810" y="472313"/>
                </a:moveTo>
                <a:lnTo>
                  <a:pt x="0" y="472313"/>
                </a:lnTo>
                <a:lnTo>
                  <a:pt x="0" y="474853"/>
                </a:lnTo>
                <a:lnTo>
                  <a:pt x="3810" y="474853"/>
                </a:lnTo>
                <a:lnTo>
                  <a:pt x="3810" y="472313"/>
                </a:lnTo>
                <a:close/>
              </a:path>
              <a:path w="787400" h="830579">
                <a:moveTo>
                  <a:pt x="3810" y="469773"/>
                </a:moveTo>
                <a:lnTo>
                  <a:pt x="0" y="469773"/>
                </a:lnTo>
                <a:lnTo>
                  <a:pt x="0" y="471043"/>
                </a:lnTo>
                <a:lnTo>
                  <a:pt x="3810" y="471043"/>
                </a:lnTo>
                <a:lnTo>
                  <a:pt x="3810" y="469773"/>
                </a:lnTo>
                <a:close/>
              </a:path>
              <a:path w="787400" h="830579">
                <a:moveTo>
                  <a:pt x="3810" y="465963"/>
                </a:moveTo>
                <a:lnTo>
                  <a:pt x="0" y="465963"/>
                </a:lnTo>
                <a:lnTo>
                  <a:pt x="0" y="468503"/>
                </a:lnTo>
                <a:lnTo>
                  <a:pt x="3810" y="468503"/>
                </a:lnTo>
                <a:lnTo>
                  <a:pt x="3810" y="465963"/>
                </a:lnTo>
                <a:close/>
              </a:path>
              <a:path w="787400" h="830579">
                <a:moveTo>
                  <a:pt x="3810" y="463423"/>
                </a:moveTo>
                <a:lnTo>
                  <a:pt x="0" y="463423"/>
                </a:lnTo>
                <a:lnTo>
                  <a:pt x="0" y="464693"/>
                </a:lnTo>
                <a:lnTo>
                  <a:pt x="3810" y="464693"/>
                </a:lnTo>
                <a:lnTo>
                  <a:pt x="3810" y="463423"/>
                </a:lnTo>
                <a:close/>
              </a:path>
              <a:path w="787400" h="830579">
                <a:moveTo>
                  <a:pt x="3810" y="459613"/>
                </a:moveTo>
                <a:lnTo>
                  <a:pt x="0" y="459613"/>
                </a:lnTo>
                <a:lnTo>
                  <a:pt x="0" y="462153"/>
                </a:lnTo>
                <a:lnTo>
                  <a:pt x="3810" y="462153"/>
                </a:lnTo>
                <a:lnTo>
                  <a:pt x="3810" y="459613"/>
                </a:lnTo>
                <a:close/>
              </a:path>
              <a:path w="787400" h="830579">
                <a:moveTo>
                  <a:pt x="3810" y="457073"/>
                </a:moveTo>
                <a:lnTo>
                  <a:pt x="0" y="457073"/>
                </a:lnTo>
                <a:lnTo>
                  <a:pt x="0" y="458343"/>
                </a:lnTo>
                <a:lnTo>
                  <a:pt x="3810" y="458343"/>
                </a:lnTo>
                <a:lnTo>
                  <a:pt x="3810" y="457073"/>
                </a:lnTo>
                <a:close/>
              </a:path>
              <a:path w="787400" h="830579">
                <a:moveTo>
                  <a:pt x="3810" y="425323"/>
                </a:moveTo>
                <a:lnTo>
                  <a:pt x="0" y="425323"/>
                </a:lnTo>
                <a:lnTo>
                  <a:pt x="0" y="455803"/>
                </a:lnTo>
                <a:lnTo>
                  <a:pt x="3810" y="455803"/>
                </a:lnTo>
                <a:lnTo>
                  <a:pt x="3810" y="425323"/>
                </a:lnTo>
                <a:close/>
              </a:path>
              <a:path w="787400" h="830579">
                <a:moveTo>
                  <a:pt x="3810" y="418973"/>
                </a:moveTo>
                <a:lnTo>
                  <a:pt x="0" y="418973"/>
                </a:lnTo>
                <a:lnTo>
                  <a:pt x="0" y="424053"/>
                </a:lnTo>
                <a:lnTo>
                  <a:pt x="3810" y="424053"/>
                </a:lnTo>
                <a:lnTo>
                  <a:pt x="3810" y="418973"/>
                </a:lnTo>
                <a:close/>
              </a:path>
              <a:path w="787400" h="830579">
                <a:moveTo>
                  <a:pt x="3810" y="416433"/>
                </a:moveTo>
                <a:lnTo>
                  <a:pt x="0" y="416433"/>
                </a:lnTo>
                <a:lnTo>
                  <a:pt x="0" y="417703"/>
                </a:lnTo>
                <a:lnTo>
                  <a:pt x="3810" y="417703"/>
                </a:lnTo>
                <a:lnTo>
                  <a:pt x="3810" y="416433"/>
                </a:lnTo>
                <a:close/>
              </a:path>
              <a:path w="787400" h="830579">
                <a:moveTo>
                  <a:pt x="787400" y="827913"/>
                </a:moveTo>
                <a:lnTo>
                  <a:pt x="749300" y="827913"/>
                </a:lnTo>
                <a:lnTo>
                  <a:pt x="749300" y="829183"/>
                </a:lnTo>
                <a:lnTo>
                  <a:pt x="744220" y="829183"/>
                </a:lnTo>
                <a:lnTo>
                  <a:pt x="744220" y="830453"/>
                </a:lnTo>
                <a:lnTo>
                  <a:pt x="787400" y="830453"/>
                </a:lnTo>
                <a:lnTo>
                  <a:pt x="787400" y="827913"/>
                </a:lnTo>
                <a:close/>
              </a:path>
              <a:path w="787400" h="830579">
                <a:moveTo>
                  <a:pt x="787400" y="825373"/>
                </a:moveTo>
                <a:lnTo>
                  <a:pt x="783590" y="825373"/>
                </a:lnTo>
                <a:lnTo>
                  <a:pt x="783590" y="826643"/>
                </a:lnTo>
                <a:lnTo>
                  <a:pt x="787400" y="826643"/>
                </a:lnTo>
                <a:lnTo>
                  <a:pt x="787400" y="825373"/>
                </a:lnTo>
                <a:close/>
              </a:path>
              <a:path w="787400" h="830579">
                <a:moveTo>
                  <a:pt x="787400" y="821563"/>
                </a:moveTo>
                <a:lnTo>
                  <a:pt x="783590" y="821563"/>
                </a:lnTo>
                <a:lnTo>
                  <a:pt x="783590" y="824103"/>
                </a:lnTo>
                <a:lnTo>
                  <a:pt x="787400" y="824103"/>
                </a:lnTo>
                <a:lnTo>
                  <a:pt x="787400" y="821563"/>
                </a:lnTo>
                <a:close/>
              </a:path>
              <a:path w="787400" h="830579">
                <a:moveTo>
                  <a:pt x="787400" y="819023"/>
                </a:moveTo>
                <a:lnTo>
                  <a:pt x="783590" y="819023"/>
                </a:lnTo>
                <a:lnTo>
                  <a:pt x="783590" y="820293"/>
                </a:lnTo>
                <a:lnTo>
                  <a:pt x="787400" y="820293"/>
                </a:lnTo>
                <a:lnTo>
                  <a:pt x="787400" y="819023"/>
                </a:lnTo>
                <a:close/>
              </a:path>
              <a:path w="787400" h="830579">
                <a:moveTo>
                  <a:pt x="787400" y="815213"/>
                </a:moveTo>
                <a:lnTo>
                  <a:pt x="783590" y="815213"/>
                </a:lnTo>
                <a:lnTo>
                  <a:pt x="783590" y="817753"/>
                </a:lnTo>
                <a:lnTo>
                  <a:pt x="787400" y="817753"/>
                </a:lnTo>
                <a:lnTo>
                  <a:pt x="787400" y="815213"/>
                </a:lnTo>
                <a:close/>
              </a:path>
              <a:path w="787400" h="830579">
                <a:moveTo>
                  <a:pt x="787400" y="812673"/>
                </a:moveTo>
                <a:lnTo>
                  <a:pt x="783590" y="812673"/>
                </a:lnTo>
                <a:lnTo>
                  <a:pt x="783590" y="813943"/>
                </a:lnTo>
                <a:lnTo>
                  <a:pt x="787400" y="813943"/>
                </a:lnTo>
                <a:lnTo>
                  <a:pt x="787400" y="812673"/>
                </a:lnTo>
                <a:close/>
              </a:path>
              <a:path w="787400" h="830579">
                <a:moveTo>
                  <a:pt x="787400" y="808863"/>
                </a:moveTo>
                <a:lnTo>
                  <a:pt x="783590" y="808863"/>
                </a:lnTo>
                <a:lnTo>
                  <a:pt x="783590" y="811403"/>
                </a:lnTo>
                <a:lnTo>
                  <a:pt x="787400" y="811403"/>
                </a:lnTo>
                <a:lnTo>
                  <a:pt x="787400" y="808863"/>
                </a:lnTo>
                <a:close/>
              </a:path>
              <a:path w="787400" h="830579">
                <a:moveTo>
                  <a:pt x="787400" y="806323"/>
                </a:moveTo>
                <a:lnTo>
                  <a:pt x="783590" y="806323"/>
                </a:lnTo>
                <a:lnTo>
                  <a:pt x="783590" y="807593"/>
                </a:lnTo>
                <a:lnTo>
                  <a:pt x="787400" y="807593"/>
                </a:lnTo>
                <a:lnTo>
                  <a:pt x="787400" y="806323"/>
                </a:lnTo>
                <a:close/>
              </a:path>
              <a:path w="787400" h="830579">
                <a:moveTo>
                  <a:pt x="787400" y="802513"/>
                </a:moveTo>
                <a:lnTo>
                  <a:pt x="783590" y="802513"/>
                </a:lnTo>
                <a:lnTo>
                  <a:pt x="783590" y="805053"/>
                </a:lnTo>
                <a:lnTo>
                  <a:pt x="787400" y="805053"/>
                </a:lnTo>
                <a:lnTo>
                  <a:pt x="787400" y="802513"/>
                </a:lnTo>
                <a:close/>
              </a:path>
              <a:path w="787400" h="830579">
                <a:moveTo>
                  <a:pt x="784860" y="798703"/>
                </a:moveTo>
                <a:lnTo>
                  <a:pt x="783590" y="798703"/>
                </a:lnTo>
                <a:lnTo>
                  <a:pt x="783590" y="801243"/>
                </a:lnTo>
                <a:lnTo>
                  <a:pt x="787400" y="801243"/>
                </a:lnTo>
                <a:lnTo>
                  <a:pt x="787400" y="799973"/>
                </a:lnTo>
                <a:lnTo>
                  <a:pt x="784860" y="799973"/>
                </a:lnTo>
                <a:lnTo>
                  <a:pt x="784860" y="798703"/>
                </a:lnTo>
                <a:close/>
              </a:path>
              <a:path w="787400" h="830579">
                <a:moveTo>
                  <a:pt x="787400" y="796163"/>
                </a:moveTo>
                <a:lnTo>
                  <a:pt x="786130" y="796163"/>
                </a:lnTo>
                <a:lnTo>
                  <a:pt x="786130" y="797433"/>
                </a:lnTo>
                <a:lnTo>
                  <a:pt x="784860" y="797433"/>
                </a:lnTo>
                <a:lnTo>
                  <a:pt x="784860" y="798703"/>
                </a:lnTo>
                <a:lnTo>
                  <a:pt x="787400" y="798703"/>
                </a:lnTo>
                <a:lnTo>
                  <a:pt x="787400" y="796163"/>
                </a:lnTo>
                <a:close/>
              </a:path>
              <a:path w="787400" h="830579">
                <a:moveTo>
                  <a:pt x="787400" y="792353"/>
                </a:moveTo>
                <a:lnTo>
                  <a:pt x="786130" y="792353"/>
                </a:lnTo>
                <a:lnTo>
                  <a:pt x="786130" y="794893"/>
                </a:lnTo>
                <a:lnTo>
                  <a:pt x="787400" y="794893"/>
                </a:lnTo>
                <a:lnTo>
                  <a:pt x="787400" y="792353"/>
                </a:lnTo>
                <a:close/>
              </a:path>
              <a:path w="787400" h="830579">
                <a:moveTo>
                  <a:pt x="787400" y="768223"/>
                </a:moveTo>
                <a:lnTo>
                  <a:pt x="786130" y="768223"/>
                </a:lnTo>
                <a:lnTo>
                  <a:pt x="786130" y="769493"/>
                </a:lnTo>
                <a:lnTo>
                  <a:pt x="787400" y="769493"/>
                </a:lnTo>
                <a:lnTo>
                  <a:pt x="787400" y="768223"/>
                </a:lnTo>
                <a:close/>
              </a:path>
              <a:path w="787400" h="830579">
                <a:moveTo>
                  <a:pt x="787400" y="764413"/>
                </a:moveTo>
                <a:lnTo>
                  <a:pt x="783590" y="764413"/>
                </a:lnTo>
                <a:lnTo>
                  <a:pt x="783590" y="765683"/>
                </a:lnTo>
                <a:lnTo>
                  <a:pt x="784860" y="765683"/>
                </a:lnTo>
                <a:lnTo>
                  <a:pt x="784860" y="766953"/>
                </a:lnTo>
                <a:lnTo>
                  <a:pt x="787400" y="766953"/>
                </a:lnTo>
                <a:lnTo>
                  <a:pt x="787400" y="764413"/>
                </a:lnTo>
                <a:close/>
              </a:path>
              <a:path w="787400" h="830579">
                <a:moveTo>
                  <a:pt x="787400" y="761873"/>
                </a:moveTo>
                <a:lnTo>
                  <a:pt x="783590" y="761873"/>
                </a:lnTo>
                <a:lnTo>
                  <a:pt x="783590" y="763143"/>
                </a:lnTo>
                <a:lnTo>
                  <a:pt x="787400" y="763143"/>
                </a:lnTo>
                <a:lnTo>
                  <a:pt x="787400" y="761873"/>
                </a:lnTo>
                <a:close/>
              </a:path>
              <a:path w="787400" h="830579">
                <a:moveTo>
                  <a:pt x="787400" y="758063"/>
                </a:moveTo>
                <a:lnTo>
                  <a:pt x="783590" y="758063"/>
                </a:lnTo>
                <a:lnTo>
                  <a:pt x="783590" y="760603"/>
                </a:lnTo>
                <a:lnTo>
                  <a:pt x="787400" y="760603"/>
                </a:lnTo>
                <a:lnTo>
                  <a:pt x="787400" y="758063"/>
                </a:lnTo>
                <a:close/>
              </a:path>
              <a:path w="787400" h="830579">
                <a:moveTo>
                  <a:pt x="787400" y="755523"/>
                </a:moveTo>
                <a:lnTo>
                  <a:pt x="783590" y="755523"/>
                </a:lnTo>
                <a:lnTo>
                  <a:pt x="783590" y="756793"/>
                </a:lnTo>
                <a:lnTo>
                  <a:pt x="787400" y="756793"/>
                </a:lnTo>
                <a:lnTo>
                  <a:pt x="787400" y="755523"/>
                </a:lnTo>
                <a:close/>
              </a:path>
              <a:path w="787400" h="830579">
                <a:moveTo>
                  <a:pt x="787400" y="751713"/>
                </a:moveTo>
                <a:lnTo>
                  <a:pt x="783590" y="751713"/>
                </a:lnTo>
                <a:lnTo>
                  <a:pt x="783590" y="754253"/>
                </a:lnTo>
                <a:lnTo>
                  <a:pt x="787400" y="754253"/>
                </a:lnTo>
                <a:lnTo>
                  <a:pt x="787400" y="751713"/>
                </a:lnTo>
                <a:close/>
              </a:path>
              <a:path w="787400" h="830579">
                <a:moveTo>
                  <a:pt x="787400" y="749173"/>
                </a:moveTo>
                <a:lnTo>
                  <a:pt x="783590" y="749173"/>
                </a:lnTo>
                <a:lnTo>
                  <a:pt x="783590" y="750443"/>
                </a:lnTo>
                <a:lnTo>
                  <a:pt x="787400" y="750443"/>
                </a:lnTo>
                <a:lnTo>
                  <a:pt x="787400" y="749173"/>
                </a:lnTo>
                <a:close/>
              </a:path>
              <a:path w="787400" h="830579">
                <a:moveTo>
                  <a:pt x="787400" y="745363"/>
                </a:moveTo>
                <a:lnTo>
                  <a:pt x="783590" y="745363"/>
                </a:lnTo>
                <a:lnTo>
                  <a:pt x="783590" y="747903"/>
                </a:lnTo>
                <a:lnTo>
                  <a:pt x="787400" y="747903"/>
                </a:lnTo>
                <a:lnTo>
                  <a:pt x="787400" y="745363"/>
                </a:lnTo>
                <a:close/>
              </a:path>
              <a:path w="787400" h="830579">
                <a:moveTo>
                  <a:pt x="787400" y="742823"/>
                </a:moveTo>
                <a:lnTo>
                  <a:pt x="783590" y="742823"/>
                </a:lnTo>
                <a:lnTo>
                  <a:pt x="783590" y="744093"/>
                </a:lnTo>
                <a:lnTo>
                  <a:pt x="787400" y="744093"/>
                </a:lnTo>
                <a:lnTo>
                  <a:pt x="787400" y="742823"/>
                </a:lnTo>
                <a:close/>
              </a:path>
              <a:path w="787400" h="830579">
                <a:moveTo>
                  <a:pt x="787400" y="739013"/>
                </a:moveTo>
                <a:lnTo>
                  <a:pt x="783590" y="739013"/>
                </a:lnTo>
                <a:lnTo>
                  <a:pt x="783590" y="741553"/>
                </a:lnTo>
                <a:lnTo>
                  <a:pt x="787400" y="741553"/>
                </a:lnTo>
                <a:lnTo>
                  <a:pt x="787400" y="739013"/>
                </a:lnTo>
                <a:close/>
              </a:path>
              <a:path w="787400" h="830579">
                <a:moveTo>
                  <a:pt x="787400" y="736473"/>
                </a:moveTo>
                <a:lnTo>
                  <a:pt x="783590" y="736473"/>
                </a:lnTo>
                <a:lnTo>
                  <a:pt x="783590" y="737743"/>
                </a:lnTo>
                <a:lnTo>
                  <a:pt x="787400" y="737743"/>
                </a:lnTo>
                <a:lnTo>
                  <a:pt x="787400" y="736473"/>
                </a:lnTo>
                <a:close/>
              </a:path>
              <a:path w="787400" h="830579">
                <a:moveTo>
                  <a:pt x="787400" y="732663"/>
                </a:moveTo>
                <a:lnTo>
                  <a:pt x="783590" y="732663"/>
                </a:lnTo>
                <a:lnTo>
                  <a:pt x="783590" y="735203"/>
                </a:lnTo>
                <a:lnTo>
                  <a:pt x="787400" y="735203"/>
                </a:lnTo>
                <a:lnTo>
                  <a:pt x="787400" y="732663"/>
                </a:lnTo>
                <a:close/>
              </a:path>
              <a:path w="787400" h="830579">
                <a:moveTo>
                  <a:pt x="787400" y="730123"/>
                </a:moveTo>
                <a:lnTo>
                  <a:pt x="783590" y="730123"/>
                </a:lnTo>
                <a:lnTo>
                  <a:pt x="783590" y="731393"/>
                </a:lnTo>
                <a:lnTo>
                  <a:pt x="787400" y="731393"/>
                </a:lnTo>
                <a:lnTo>
                  <a:pt x="787400" y="730123"/>
                </a:lnTo>
                <a:close/>
              </a:path>
              <a:path w="787400" h="830579">
                <a:moveTo>
                  <a:pt x="787400" y="726313"/>
                </a:moveTo>
                <a:lnTo>
                  <a:pt x="783590" y="726313"/>
                </a:lnTo>
                <a:lnTo>
                  <a:pt x="783590" y="728853"/>
                </a:lnTo>
                <a:lnTo>
                  <a:pt x="787400" y="728853"/>
                </a:lnTo>
                <a:lnTo>
                  <a:pt x="787400" y="726313"/>
                </a:lnTo>
                <a:close/>
              </a:path>
              <a:path w="787400" h="830579">
                <a:moveTo>
                  <a:pt x="787400" y="723773"/>
                </a:moveTo>
                <a:lnTo>
                  <a:pt x="783590" y="723773"/>
                </a:lnTo>
                <a:lnTo>
                  <a:pt x="783590" y="725043"/>
                </a:lnTo>
                <a:lnTo>
                  <a:pt x="787400" y="725043"/>
                </a:lnTo>
                <a:lnTo>
                  <a:pt x="787400" y="723773"/>
                </a:lnTo>
                <a:close/>
              </a:path>
              <a:path w="787400" h="830579">
                <a:moveTo>
                  <a:pt x="787400" y="719963"/>
                </a:moveTo>
                <a:lnTo>
                  <a:pt x="783590" y="719963"/>
                </a:lnTo>
                <a:lnTo>
                  <a:pt x="783590" y="722503"/>
                </a:lnTo>
                <a:lnTo>
                  <a:pt x="787400" y="722503"/>
                </a:lnTo>
                <a:lnTo>
                  <a:pt x="787400" y="719963"/>
                </a:lnTo>
                <a:close/>
              </a:path>
              <a:path w="787400" h="830579">
                <a:moveTo>
                  <a:pt x="787400" y="717423"/>
                </a:moveTo>
                <a:lnTo>
                  <a:pt x="783590" y="717423"/>
                </a:lnTo>
                <a:lnTo>
                  <a:pt x="783590" y="718693"/>
                </a:lnTo>
                <a:lnTo>
                  <a:pt x="787400" y="718693"/>
                </a:lnTo>
                <a:lnTo>
                  <a:pt x="787400" y="717423"/>
                </a:lnTo>
                <a:close/>
              </a:path>
              <a:path w="787400" h="830579">
                <a:moveTo>
                  <a:pt x="787400" y="713613"/>
                </a:moveTo>
                <a:lnTo>
                  <a:pt x="783590" y="713613"/>
                </a:lnTo>
                <a:lnTo>
                  <a:pt x="783590" y="716153"/>
                </a:lnTo>
                <a:lnTo>
                  <a:pt x="787400" y="716153"/>
                </a:lnTo>
                <a:lnTo>
                  <a:pt x="787400" y="713613"/>
                </a:lnTo>
                <a:close/>
              </a:path>
              <a:path w="787400" h="830579">
                <a:moveTo>
                  <a:pt x="787400" y="711073"/>
                </a:moveTo>
                <a:lnTo>
                  <a:pt x="783590" y="711073"/>
                </a:lnTo>
                <a:lnTo>
                  <a:pt x="783590" y="712343"/>
                </a:lnTo>
                <a:lnTo>
                  <a:pt x="787400" y="712343"/>
                </a:lnTo>
                <a:lnTo>
                  <a:pt x="787400" y="711073"/>
                </a:lnTo>
                <a:close/>
              </a:path>
              <a:path w="787400" h="830579">
                <a:moveTo>
                  <a:pt x="787400" y="707263"/>
                </a:moveTo>
                <a:lnTo>
                  <a:pt x="783590" y="707263"/>
                </a:lnTo>
                <a:lnTo>
                  <a:pt x="783590" y="709803"/>
                </a:lnTo>
                <a:lnTo>
                  <a:pt x="787400" y="709803"/>
                </a:lnTo>
                <a:lnTo>
                  <a:pt x="787400" y="707263"/>
                </a:lnTo>
                <a:close/>
              </a:path>
              <a:path w="787400" h="830579">
                <a:moveTo>
                  <a:pt x="787400" y="704723"/>
                </a:moveTo>
                <a:lnTo>
                  <a:pt x="783590" y="704723"/>
                </a:lnTo>
                <a:lnTo>
                  <a:pt x="783590" y="705993"/>
                </a:lnTo>
                <a:lnTo>
                  <a:pt x="787400" y="705993"/>
                </a:lnTo>
                <a:lnTo>
                  <a:pt x="787400" y="704723"/>
                </a:lnTo>
                <a:close/>
              </a:path>
              <a:path w="787400" h="830579">
                <a:moveTo>
                  <a:pt x="787400" y="700913"/>
                </a:moveTo>
                <a:lnTo>
                  <a:pt x="783590" y="700913"/>
                </a:lnTo>
                <a:lnTo>
                  <a:pt x="783590" y="703453"/>
                </a:lnTo>
                <a:lnTo>
                  <a:pt x="787400" y="703453"/>
                </a:lnTo>
                <a:lnTo>
                  <a:pt x="787400" y="700913"/>
                </a:lnTo>
                <a:close/>
              </a:path>
              <a:path w="787400" h="830579">
                <a:moveTo>
                  <a:pt x="787400" y="698373"/>
                </a:moveTo>
                <a:lnTo>
                  <a:pt x="783590" y="698373"/>
                </a:lnTo>
                <a:lnTo>
                  <a:pt x="783590" y="699643"/>
                </a:lnTo>
                <a:lnTo>
                  <a:pt x="787400" y="699643"/>
                </a:lnTo>
                <a:lnTo>
                  <a:pt x="787400" y="698373"/>
                </a:lnTo>
                <a:close/>
              </a:path>
              <a:path w="787400" h="830579">
                <a:moveTo>
                  <a:pt x="787400" y="694563"/>
                </a:moveTo>
                <a:lnTo>
                  <a:pt x="783590" y="694563"/>
                </a:lnTo>
                <a:lnTo>
                  <a:pt x="783590" y="697103"/>
                </a:lnTo>
                <a:lnTo>
                  <a:pt x="787400" y="697103"/>
                </a:lnTo>
                <a:lnTo>
                  <a:pt x="787400" y="694563"/>
                </a:lnTo>
                <a:close/>
              </a:path>
              <a:path w="787400" h="830579">
                <a:moveTo>
                  <a:pt x="787400" y="692023"/>
                </a:moveTo>
                <a:lnTo>
                  <a:pt x="783590" y="692023"/>
                </a:lnTo>
                <a:lnTo>
                  <a:pt x="783590" y="693293"/>
                </a:lnTo>
                <a:lnTo>
                  <a:pt x="787400" y="693293"/>
                </a:lnTo>
                <a:lnTo>
                  <a:pt x="787400" y="692023"/>
                </a:lnTo>
                <a:close/>
              </a:path>
              <a:path w="787400" h="830579">
                <a:moveTo>
                  <a:pt x="787400" y="688213"/>
                </a:moveTo>
                <a:lnTo>
                  <a:pt x="783590" y="688213"/>
                </a:lnTo>
                <a:lnTo>
                  <a:pt x="783590" y="690753"/>
                </a:lnTo>
                <a:lnTo>
                  <a:pt x="787400" y="690753"/>
                </a:lnTo>
                <a:lnTo>
                  <a:pt x="787400" y="688213"/>
                </a:lnTo>
                <a:close/>
              </a:path>
              <a:path w="787400" h="830579">
                <a:moveTo>
                  <a:pt x="787400" y="685673"/>
                </a:moveTo>
                <a:lnTo>
                  <a:pt x="783590" y="685673"/>
                </a:lnTo>
                <a:lnTo>
                  <a:pt x="783590" y="686943"/>
                </a:lnTo>
                <a:lnTo>
                  <a:pt x="787400" y="686943"/>
                </a:lnTo>
                <a:lnTo>
                  <a:pt x="787400" y="685673"/>
                </a:lnTo>
                <a:close/>
              </a:path>
              <a:path w="787400" h="830579">
                <a:moveTo>
                  <a:pt x="787400" y="681863"/>
                </a:moveTo>
                <a:lnTo>
                  <a:pt x="783590" y="681863"/>
                </a:lnTo>
                <a:lnTo>
                  <a:pt x="783590" y="684403"/>
                </a:lnTo>
                <a:lnTo>
                  <a:pt x="787400" y="684403"/>
                </a:lnTo>
                <a:lnTo>
                  <a:pt x="787400" y="681863"/>
                </a:lnTo>
                <a:close/>
              </a:path>
              <a:path w="787400" h="830579">
                <a:moveTo>
                  <a:pt x="787400" y="679323"/>
                </a:moveTo>
                <a:lnTo>
                  <a:pt x="783590" y="679323"/>
                </a:lnTo>
                <a:lnTo>
                  <a:pt x="783590" y="680593"/>
                </a:lnTo>
                <a:lnTo>
                  <a:pt x="787400" y="680593"/>
                </a:lnTo>
                <a:lnTo>
                  <a:pt x="787400" y="679323"/>
                </a:lnTo>
                <a:close/>
              </a:path>
              <a:path w="787400" h="830579">
                <a:moveTo>
                  <a:pt x="787400" y="675513"/>
                </a:moveTo>
                <a:lnTo>
                  <a:pt x="783590" y="675513"/>
                </a:lnTo>
                <a:lnTo>
                  <a:pt x="783590" y="678053"/>
                </a:lnTo>
                <a:lnTo>
                  <a:pt x="787400" y="678053"/>
                </a:lnTo>
                <a:lnTo>
                  <a:pt x="787400" y="675513"/>
                </a:lnTo>
                <a:close/>
              </a:path>
              <a:path w="787400" h="830579">
                <a:moveTo>
                  <a:pt x="787400" y="672973"/>
                </a:moveTo>
                <a:lnTo>
                  <a:pt x="783590" y="672973"/>
                </a:lnTo>
                <a:lnTo>
                  <a:pt x="783590" y="674243"/>
                </a:lnTo>
                <a:lnTo>
                  <a:pt x="787400" y="674243"/>
                </a:lnTo>
                <a:lnTo>
                  <a:pt x="787400" y="672973"/>
                </a:lnTo>
                <a:close/>
              </a:path>
              <a:path w="787400" h="830579">
                <a:moveTo>
                  <a:pt x="787400" y="669163"/>
                </a:moveTo>
                <a:lnTo>
                  <a:pt x="783590" y="669163"/>
                </a:lnTo>
                <a:lnTo>
                  <a:pt x="783590" y="671703"/>
                </a:lnTo>
                <a:lnTo>
                  <a:pt x="787400" y="671703"/>
                </a:lnTo>
                <a:lnTo>
                  <a:pt x="787400" y="669163"/>
                </a:lnTo>
                <a:close/>
              </a:path>
              <a:path w="787400" h="830579">
                <a:moveTo>
                  <a:pt x="787400" y="666623"/>
                </a:moveTo>
                <a:lnTo>
                  <a:pt x="783590" y="666623"/>
                </a:lnTo>
                <a:lnTo>
                  <a:pt x="783590" y="667893"/>
                </a:lnTo>
                <a:lnTo>
                  <a:pt x="787400" y="667893"/>
                </a:lnTo>
                <a:lnTo>
                  <a:pt x="787400" y="666623"/>
                </a:lnTo>
                <a:close/>
              </a:path>
              <a:path w="787400" h="830579">
                <a:moveTo>
                  <a:pt x="787400" y="662813"/>
                </a:moveTo>
                <a:lnTo>
                  <a:pt x="783590" y="662813"/>
                </a:lnTo>
                <a:lnTo>
                  <a:pt x="783590" y="665353"/>
                </a:lnTo>
                <a:lnTo>
                  <a:pt x="787400" y="665353"/>
                </a:lnTo>
                <a:lnTo>
                  <a:pt x="787400" y="662813"/>
                </a:lnTo>
                <a:close/>
              </a:path>
              <a:path w="787400" h="830579">
                <a:moveTo>
                  <a:pt x="787400" y="660273"/>
                </a:moveTo>
                <a:lnTo>
                  <a:pt x="783590" y="660273"/>
                </a:lnTo>
                <a:lnTo>
                  <a:pt x="783590" y="661543"/>
                </a:lnTo>
                <a:lnTo>
                  <a:pt x="787400" y="661543"/>
                </a:lnTo>
                <a:lnTo>
                  <a:pt x="787400" y="660273"/>
                </a:lnTo>
                <a:close/>
              </a:path>
              <a:path w="787400" h="830579">
                <a:moveTo>
                  <a:pt x="787400" y="656463"/>
                </a:moveTo>
                <a:lnTo>
                  <a:pt x="783590" y="656463"/>
                </a:lnTo>
                <a:lnTo>
                  <a:pt x="783590" y="659003"/>
                </a:lnTo>
                <a:lnTo>
                  <a:pt x="787400" y="659003"/>
                </a:lnTo>
                <a:lnTo>
                  <a:pt x="787400" y="656463"/>
                </a:lnTo>
                <a:close/>
              </a:path>
              <a:path w="787400" h="830579">
                <a:moveTo>
                  <a:pt x="787400" y="653923"/>
                </a:moveTo>
                <a:lnTo>
                  <a:pt x="783590" y="653923"/>
                </a:lnTo>
                <a:lnTo>
                  <a:pt x="783590" y="655193"/>
                </a:lnTo>
                <a:lnTo>
                  <a:pt x="787400" y="655193"/>
                </a:lnTo>
                <a:lnTo>
                  <a:pt x="787400" y="653923"/>
                </a:lnTo>
                <a:close/>
              </a:path>
              <a:path w="787400" h="830579">
                <a:moveTo>
                  <a:pt x="787400" y="650113"/>
                </a:moveTo>
                <a:lnTo>
                  <a:pt x="783590" y="650113"/>
                </a:lnTo>
                <a:lnTo>
                  <a:pt x="783590" y="652653"/>
                </a:lnTo>
                <a:lnTo>
                  <a:pt x="787400" y="652653"/>
                </a:lnTo>
                <a:lnTo>
                  <a:pt x="787400" y="650113"/>
                </a:lnTo>
                <a:close/>
              </a:path>
              <a:path w="787400" h="830579">
                <a:moveTo>
                  <a:pt x="787400" y="647573"/>
                </a:moveTo>
                <a:lnTo>
                  <a:pt x="783590" y="647573"/>
                </a:lnTo>
                <a:lnTo>
                  <a:pt x="783590" y="648843"/>
                </a:lnTo>
                <a:lnTo>
                  <a:pt x="787400" y="648843"/>
                </a:lnTo>
                <a:lnTo>
                  <a:pt x="787400" y="647573"/>
                </a:lnTo>
                <a:close/>
              </a:path>
              <a:path w="787400" h="830579">
                <a:moveTo>
                  <a:pt x="786130" y="642493"/>
                </a:moveTo>
                <a:lnTo>
                  <a:pt x="783590" y="642493"/>
                </a:lnTo>
                <a:lnTo>
                  <a:pt x="783590" y="646303"/>
                </a:lnTo>
                <a:lnTo>
                  <a:pt x="787400" y="646303"/>
                </a:lnTo>
                <a:lnTo>
                  <a:pt x="787400" y="643763"/>
                </a:lnTo>
                <a:lnTo>
                  <a:pt x="786130" y="643763"/>
                </a:lnTo>
                <a:lnTo>
                  <a:pt x="786130" y="642493"/>
                </a:lnTo>
                <a:close/>
              </a:path>
              <a:path w="787400" h="830579">
                <a:moveTo>
                  <a:pt x="787400" y="641223"/>
                </a:moveTo>
                <a:lnTo>
                  <a:pt x="786130" y="641223"/>
                </a:lnTo>
                <a:lnTo>
                  <a:pt x="786130" y="642493"/>
                </a:lnTo>
                <a:lnTo>
                  <a:pt x="787400" y="642493"/>
                </a:lnTo>
                <a:lnTo>
                  <a:pt x="787400" y="641223"/>
                </a:lnTo>
                <a:close/>
              </a:path>
            </a:pathLst>
          </a:custGeom>
          <a:solidFill>
            <a:srgbClr val="D4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0" name="bk object 5500"/>
          <p:cNvSpPr/>
          <p:nvPr/>
        </p:nvSpPr>
        <p:spPr>
          <a:xfrm>
            <a:off x="6738619" y="2546476"/>
            <a:ext cx="779780" cy="824230"/>
          </a:xfrm>
          <a:custGeom>
            <a:avLst/>
            <a:gdLst/>
            <a:ahLst/>
            <a:cxnLst/>
            <a:rect l="l" t="t" r="r" b="b"/>
            <a:pathLst>
              <a:path w="779779" h="824229">
                <a:moveTo>
                  <a:pt x="718820" y="0"/>
                </a:moveTo>
                <a:lnTo>
                  <a:pt x="612139" y="0"/>
                </a:lnTo>
                <a:lnTo>
                  <a:pt x="612139" y="1142"/>
                </a:lnTo>
                <a:lnTo>
                  <a:pt x="613409" y="1142"/>
                </a:lnTo>
                <a:lnTo>
                  <a:pt x="613409" y="2539"/>
                </a:lnTo>
                <a:lnTo>
                  <a:pt x="718820" y="2539"/>
                </a:lnTo>
                <a:lnTo>
                  <a:pt x="718820" y="0"/>
                </a:lnTo>
                <a:close/>
              </a:path>
              <a:path w="779779" h="824229">
                <a:moveTo>
                  <a:pt x="2539" y="408813"/>
                </a:moveTo>
                <a:lnTo>
                  <a:pt x="0" y="408813"/>
                </a:lnTo>
                <a:lnTo>
                  <a:pt x="0" y="410082"/>
                </a:lnTo>
                <a:lnTo>
                  <a:pt x="2539" y="410082"/>
                </a:lnTo>
                <a:lnTo>
                  <a:pt x="2539" y="408813"/>
                </a:lnTo>
                <a:close/>
              </a:path>
              <a:path w="779779" h="824229">
                <a:moveTo>
                  <a:pt x="2539" y="405002"/>
                </a:moveTo>
                <a:lnTo>
                  <a:pt x="0" y="405002"/>
                </a:lnTo>
                <a:lnTo>
                  <a:pt x="0" y="407542"/>
                </a:lnTo>
                <a:lnTo>
                  <a:pt x="2539" y="407542"/>
                </a:lnTo>
                <a:lnTo>
                  <a:pt x="2539" y="405002"/>
                </a:lnTo>
                <a:close/>
              </a:path>
              <a:path w="779779" h="824229">
                <a:moveTo>
                  <a:pt x="2539" y="402463"/>
                </a:moveTo>
                <a:lnTo>
                  <a:pt x="0" y="402463"/>
                </a:lnTo>
                <a:lnTo>
                  <a:pt x="0" y="403732"/>
                </a:lnTo>
                <a:lnTo>
                  <a:pt x="2539" y="403732"/>
                </a:lnTo>
                <a:lnTo>
                  <a:pt x="2539" y="402463"/>
                </a:lnTo>
                <a:close/>
              </a:path>
              <a:path w="779779" h="824229">
                <a:moveTo>
                  <a:pt x="2539" y="398652"/>
                </a:moveTo>
                <a:lnTo>
                  <a:pt x="0" y="398652"/>
                </a:lnTo>
                <a:lnTo>
                  <a:pt x="0" y="401192"/>
                </a:lnTo>
                <a:lnTo>
                  <a:pt x="2539" y="401192"/>
                </a:lnTo>
                <a:lnTo>
                  <a:pt x="2539" y="398652"/>
                </a:lnTo>
                <a:close/>
              </a:path>
              <a:path w="779779" h="824229">
                <a:moveTo>
                  <a:pt x="2539" y="396113"/>
                </a:moveTo>
                <a:lnTo>
                  <a:pt x="0" y="396113"/>
                </a:lnTo>
                <a:lnTo>
                  <a:pt x="0" y="397382"/>
                </a:lnTo>
                <a:lnTo>
                  <a:pt x="2539" y="397382"/>
                </a:lnTo>
                <a:lnTo>
                  <a:pt x="2539" y="396113"/>
                </a:lnTo>
                <a:close/>
              </a:path>
              <a:path w="779779" h="824229">
                <a:moveTo>
                  <a:pt x="2539" y="392302"/>
                </a:moveTo>
                <a:lnTo>
                  <a:pt x="0" y="392302"/>
                </a:lnTo>
                <a:lnTo>
                  <a:pt x="0" y="394842"/>
                </a:lnTo>
                <a:lnTo>
                  <a:pt x="2539" y="394842"/>
                </a:lnTo>
                <a:lnTo>
                  <a:pt x="2539" y="392302"/>
                </a:lnTo>
                <a:close/>
              </a:path>
              <a:path w="779779" h="824229">
                <a:moveTo>
                  <a:pt x="2539" y="389763"/>
                </a:moveTo>
                <a:lnTo>
                  <a:pt x="0" y="389763"/>
                </a:lnTo>
                <a:lnTo>
                  <a:pt x="0" y="391032"/>
                </a:lnTo>
                <a:lnTo>
                  <a:pt x="2539" y="391032"/>
                </a:lnTo>
                <a:lnTo>
                  <a:pt x="2539" y="389763"/>
                </a:lnTo>
                <a:close/>
              </a:path>
              <a:path w="779779" h="824229">
                <a:moveTo>
                  <a:pt x="2539" y="385952"/>
                </a:moveTo>
                <a:lnTo>
                  <a:pt x="0" y="385952"/>
                </a:lnTo>
                <a:lnTo>
                  <a:pt x="0" y="388492"/>
                </a:lnTo>
                <a:lnTo>
                  <a:pt x="2539" y="388492"/>
                </a:lnTo>
                <a:lnTo>
                  <a:pt x="2539" y="385952"/>
                </a:lnTo>
                <a:close/>
              </a:path>
              <a:path w="779779" h="824229">
                <a:moveTo>
                  <a:pt x="2539" y="383413"/>
                </a:moveTo>
                <a:lnTo>
                  <a:pt x="0" y="383413"/>
                </a:lnTo>
                <a:lnTo>
                  <a:pt x="0" y="384682"/>
                </a:lnTo>
                <a:lnTo>
                  <a:pt x="2539" y="384682"/>
                </a:lnTo>
                <a:lnTo>
                  <a:pt x="2539" y="383413"/>
                </a:lnTo>
                <a:close/>
              </a:path>
              <a:path w="779779" h="824229">
                <a:moveTo>
                  <a:pt x="2539" y="379602"/>
                </a:moveTo>
                <a:lnTo>
                  <a:pt x="0" y="379602"/>
                </a:lnTo>
                <a:lnTo>
                  <a:pt x="0" y="382142"/>
                </a:lnTo>
                <a:lnTo>
                  <a:pt x="2539" y="382142"/>
                </a:lnTo>
                <a:lnTo>
                  <a:pt x="2539" y="379602"/>
                </a:lnTo>
                <a:close/>
              </a:path>
              <a:path w="779779" h="824229">
                <a:moveTo>
                  <a:pt x="2539" y="377063"/>
                </a:moveTo>
                <a:lnTo>
                  <a:pt x="0" y="377063"/>
                </a:lnTo>
                <a:lnTo>
                  <a:pt x="0" y="378332"/>
                </a:lnTo>
                <a:lnTo>
                  <a:pt x="2539" y="378332"/>
                </a:lnTo>
                <a:lnTo>
                  <a:pt x="2539" y="377063"/>
                </a:lnTo>
                <a:close/>
              </a:path>
              <a:path w="779779" h="824229">
                <a:moveTo>
                  <a:pt x="2539" y="373252"/>
                </a:moveTo>
                <a:lnTo>
                  <a:pt x="0" y="373252"/>
                </a:lnTo>
                <a:lnTo>
                  <a:pt x="0" y="375792"/>
                </a:lnTo>
                <a:lnTo>
                  <a:pt x="2539" y="375792"/>
                </a:lnTo>
                <a:lnTo>
                  <a:pt x="2539" y="373252"/>
                </a:lnTo>
                <a:close/>
              </a:path>
              <a:path w="779779" h="824229">
                <a:moveTo>
                  <a:pt x="2539" y="370713"/>
                </a:moveTo>
                <a:lnTo>
                  <a:pt x="0" y="370713"/>
                </a:lnTo>
                <a:lnTo>
                  <a:pt x="0" y="371982"/>
                </a:lnTo>
                <a:lnTo>
                  <a:pt x="2539" y="371982"/>
                </a:lnTo>
                <a:lnTo>
                  <a:pt x="2539" y="370713"/>
                </a:lnTo>
                <a:close/>
              </a:path>
              <a:path w="779779" h="824229">
                <a:moveTo>
                  <a:pt x="2539" y="366902"/>
                </a:moveTo>
                <a:lnTo>
                  <a:pt x="0" y="366902"/>
                </a:lnTo>
                <a:lnTo>
                  <a:pt x="0" y="369442"/>
                </a:lnTo>
                <a:lnTo>
                  <a:pt x="2539" y="369442"/>
                </a:lnTo>
                <a:lnTo>
                  <a:pt x="2539" y="366902"/>
                </a:lnTo>
                <a:close/>
              </a:path>
              <a:path w="779779" h="824229">
                <a:moveTo>
                  <a:pt x="2539" y="364363"/>
                </a:moveTo>
                <a:lnTo>
                  <a:pt x="0" y="364363"/>
                </a:lnTo>
                <a:lnTo>
                  <a:pt x="0" y="365632"/>
                </a:lnTo>
                <a:lnTo>
                  <a:pt x="2539" y="365632"/>
                </a:lnTo>
                <a:lnTo>
                  <a:pt x="2539" y="364363"/>
                </a:lnTo>
                <a:close/>
              </a:path>
              <a:path w="779779" h="824229">
                <a:moveTo>
                  <a:pt x="2539" y="360552"/>
                </a:moveTo>
                <a:lnTo>
                  <a:pt x="0" y="360552"/>
                </a:lnTo>
                <a:lnTo>
                  <a:pt x="0" y="363092"/>
                </a:lnTo>
                <a:lnTo>
                  <a:pt x="2539" y="363092"/>
                </a:lnTo>
                <a:lnTo>
                  <a:pt x="2539" y="360552"/>
                </a:lnTo>
                <a:close/>
              </a:path>
              <a:path w="779779" h="824229">
                <a:moveTo>
                  <a:pt x="2539" y="358013"/>
                </a:moveTo>
                <a:lnTo>
                  <a:pt x="0" y="358013"/>
                </a:lnTo>
                <a:lnTo>
                  <a:pt x="0" y="359282"/>
                </a:lnTo>
                <a:lnTo>
                  <a:pt x="2539" y="359282"/>
                </a:lnTo>
                <a:lnTo>
                  <a:pt x="2539" y="358013"/>
                </a:lnTo>
                <a:close/>
              </a:path>
              <a:path w="779779" h="824229">
                <a:moveTo>
                  <a:pt x="2539" y="354202"/>
                </a:moveTo>
                <a:lnTo>
                  <a:pt x="0" y="354202"/>
                </a:lnTo>
                <a:lnTo>
                  <a:pt x="0" y="356742"/>
                </a:lnTo>
                <a:lnTo>
                  <a:pt x="2539" y="356742"/>
                </a:lnTo>
                <a:lnTo>
                  <a:pt x="2539" y="354202"/>
                </a:lnTo>
                <a:close/>
              </a:path>
              <a:path w="779779" h="824229">
                <a:moveTo>
                  <a:pt x="2539" y="351663"/>
                </a:moveTo>
                <a:lnTo>
                  <a:pt x="0" y="351663"/>
                </a:lnTo>
                <a:lnTo>
                  <a:pt x="0" y="352932"/>
                </a:lnTo>
                <a:lnTo>
                  <a:pt x="2539" y="352932"/>
                </a:lnTo>
                <a:lnTo>
                  <a:pt x="2539" y="351663"/>
                </a:lnTo>
                <a:close/>
              </a:path>
              <a:path w="779779" h="824229">
                <a:moveTo>
                  <a:pt x="2539" y="347852"/>
                </a:moveTo>
                <a:lnTo>
                  <a:pt x="0" y="347852"/>
                </a:lnTo>
                <a:lnTo>
                  <a:pt x="0" y="350392"/>
                </a:lnTo>
                <a:lnTo>
                  <a:pt x="2539" y="350392"/>
                </a:lnTo>
                <a:lnTo>
                  <a:pt x="2539" y="347852"/>
                </a:lnTo>
                <a:close/>
              </a:path>
              <a:path w="779779" h="824229">
                <a:moveTo>
                  <a:pt x="2539" y="345313"/>
                </a:moveTo>
                <a:lnTo>
                  <a:pt x="0" y="345313"/>
                </a:lnTo>
                <a:lnTo>
                  <a:pt x="0" y="346582"/>
                </a:lnTo>
                <a:lnTo>
                  <a:pt x="2539" y="346582"/>
                </a:lnTo>
                <a:lnTo>
                  <a:pt x="2539" y="345313"/>
                </a:lnTo>
                <a:close/>
              </a:path>
              <a:path w="779779" h="824229">
                <a:moveTo>
                  <a:pt x="2539" y="341502"/>
                </a:moveTo>
                <a:lnTo>
                  <a:pt x="0" y="341502"/>
                </a:lnTo>
                <a:lnTo>
                  <a:pt x="0" y="344042"/>
                </a:lnTo>
                <a:lnTo>
                  <a:pt x="2539" y="344042"/>
                </a:lnTo>
                <a:lnTo>
                  <a:pt x="2539" y="341502"/>
                </a:lnTo>
                <a:close/>
              </a:path>
              <a:path w="779779" h="824229">
                <a:moveTo>
                  <a:pt x="2539" y="338963"/>
                </a:moveTo>
                <a:lnTo>
                  <a:pt x="0" y="338963"/>
                </a:lnTo>
                <a:lnTo>
                  <a:pt x="0" y="340232"/>
                </a:lnTo>
                <a:lnTo>
                  <a:pt x="2539" y="340232"/>
                </a:lnTo>
                <a:lnTo>
                  <a:pt x="2539" y="338963"/>
                </a:lnTo>
                <a:close/>
              </a:path>
              <a:path w="779779" h="824229">
                <a:moveTo>
                  <a:pt x="2539" y="335152"/>
                </a:moveTo>
                <a:lnTo>
                  <a:pt x="0" y="335152"/>
                </a:lnTo>
                <a:lnTo>
                  <a:pt x="0" y="337692"/>
                </a:lnTo>
                <a:lnTo>
                  <a:pt x="2539" y="337692"/>
                </a:lnTo>
                <a:lnTo>
                  <a:pt x="2539" y="335152"/>
                </a:lnTo>
                <a:close/>
              </a:path>
              <a:path w="779779" h="824229">
                <a:moveTo>
                  <a:pt x="2539" y="332613"/>
                </a:moveTo>
                <a:lnTo>
                  <a:pt x="0" y="332613"/>
                </a:lnTo>
                <a:lnTo>
                  <a:pt x="0" y="333882"/>
                </a:lnTo>
                <a:lnTo>
                  <a:pt x="2539" y="333882"/>
                </a:lnTo>
                <a:lnTo>
                  <a:pt x="2539" y="332613"/>
                </a:lnTo>
                <a:close/>
              </a:path>
              <a:path w="779779" h="824229">
                <a:moveTo>
                  <a:pt x="2539" y="328802"/>
                </a:moveTo>
                <a:lnTo>
                  <a:pt x="0" y="328802"/>
                </a:lnTo>
                <a:lnTo>
                  <a:pt x="0" y="331342"/>
                </a:lnTo>
                <a:lnTo>
                  <a:pt x="2539" y="331342"/>
                </a:lnTo>
                <a:lnTo>
                  <a:pt x="2539" y="328802"/>
                </a:lnTo>
                <a:close/>
              </a:path>
              <a:path w="779779" h="824229">
                <a:moveTo>
                  <a:pt x="2539" y="326263"/>
                </a:moveTo>
                <a:lnTo>
                  <a:pt x="0" y="326263"/>
                </a:lnTo>
                <a:lnTo>
                  <a:pt x="0" y="327532"/>
                </a:lnTo>
                <a:lnTo>
                  <a:pt x="2539" y="327532"/>
                </a:lnTo>
                <a:lnTo>
                  <a:pt x="2539" y="326263"/>
                </a:lnTo>
                <a:close/>
              </a:path>
              <a:path w="779779" h="824229">
                <a:moveTo>
                  <a:pt x="2539" y="322452"/>
                </a:moveTo>
                <a:lnTo>
                  <a:pt x="0" y="322452"/>
                </a:lnTo>
                <a:lnTo>
                  <a:pt x="0" y="324992"/>
                </a:lnTo>
                <a:lnTo>
                  <a:pt x="2539" y="324992"/>
                </a:lnTo>
                <a:lnTo>
                  <a:pt x="2539" y="322452"/>
                </a:lnTo>
                <a:close/>
              </a:path>
              <a:path w="779779" h="824229">
                <a:moveTo>
                  <a:pt x="2539" y="319913"/>
                </a:moveTo>
                <a:lnTo>
                  <a:pt x="0" y="319913"/>
                </a:lnTo>
                <a:lnTo>
                  <a:pt x="0" y="321182"/>
                </a:lnTo>
                <a:lnTo>
                  <a:pt x="2539" y="321182"/>
                </a:lnTo>
                <a:lnTo>
                  <a:pt x="2539" y="319913"/>
                </a:lnTo>
                <a:close/>
              </a:path>
              <a:path w="779779" h="824229">
                <a:moveTo>
                  <a:pt x="2539" y="316102"/>
                </a:moveTo>
                <a:lnTo>
                  <a:pt x="0" y="316102"/>
                </a:lnTo>
                <a:lnTo>
                  <a:pt x="0" y="318642"/>
                </a:lnTo>
                <a:lnTo>
                  <a:pt x="2539" y="318642"/>
                </a:lnTo>
                <a:lnTo>
                  <a:pt x="2539" y="316102"/>
                </a:lnTo>
                <a:close/>
              </a:path>
              <a:path w="779779" h="824229">
                <a:moveTo>
                  <a:pt x="2539" y="313563"/>
                </a:moveTo>
                <a:lnTo>
                  <a:pt x="0" y="313563"/>
                </a:lnTo>
                <a:lnTo>
                  <a:pt x="0" y="314832"/>
                </a:lnTo>
                <a:lnTo>
                  <a:pt x="2539" y="314832"/>
                </a:lnTo>
                <a:lnTo>
                  <a:pt x="2539" y="313563"/>
                </a:lnTo>
                <a:close/>
              </a:path>
              <a:path w="779779" h="824229">
                <a:moveTo>
                  <a:pt x="2539" y="309752"/>
                </a:moveTo>
                <a:lnTo>
                  <a:pt x="0" y="309752"/>
                </a:lnTo>
                <a:lnTo>
                  <a:pt x="0" y="312292"/>
                </a:lnTo>
                <a:lnTo>
                  <a:pt x="2539" y="312292"/>
                </a:lnTo>
                <a:lnTo>
                  <a:pt x="2539" y="309752"/>
                </a:lnTo>
                <a:close/>
              </a:path>
              <a:path w="779779" h="824229">
                <a:moveTo>
                  <a:pt x="2539" y="307213"/>
                </a:moveTo>
                <a:lnTo>
                  <a:pt x="0" y="307213"/>
                </a:lnTo>
                <a:lnTo>
                  <a:pt x="0" y="308482"/>
                </a:lnTo>
                <a:lnTo>
                  <a:pt x="2539" y="308482"/>
                </a:lnTo>
                <a:lnTo>
                  <a:pt x="2539" y="307213"/>
                </a:lnTo>
                <a:close/>
              </a:path>
              <a:path w="779779" h="824229">
                <a:moveTo>
                  <a:pt x="2539" y="303529"/>
                </a:moveTo>
                <a:lnTo>
                  <a:pt x="0" y="303529"/>
                </a:lnTo>
                <a:lnTo>
                  <a:pt x="0" y="305942"/>
                </a:lnTo>
                <a:lnTo>
                  <a:pt x="2539" y="305942"/>
                </a:lnTo>
                <a:lnTo>
                  <a:pt x="2539" y="303529"/>
                </a:lnTo>
                <a:close/>
              </a:path>
              <a:path w="779779" h="824229">
                <a:moveTo>
                  <a:pt x="2539" y="300989"/>
                </a:moveTo>
                <a:lnTo>
                  <a:pt x="0" y="300989"/>
                </a:lnTo>
                <a:lnTo>
                  <a:pt x="0" y="302132"/>
                </a:lnTo>
                <a:lnTo>
                  <a:pt x="2539" y="302132"/>
                </a:lnTo>
                <a:lnTo>
                  <a:pt x="2539" y="300989"/>
                </a:lnTo>
                <a:close/>
              </a:path>
              <a:path w="779779" h="824229">
                <a:moveTo>
                  <a:pt x="2539" y="297179"/>
                </a:moveTo>
                <a:lnTo>
                  <a:pt x="0" y="297179"/>
                </a:lnTo>
                <a:lnTo>
                  <a:pt x="0" y="299592"/>
                </a:lnTo>
                <a:lnTo>
                  <a:pt x="2539" y="299592"/>
                </a:lnTo>
                <a:lnTo>
                  <a:pt x="2539" y="297179"/>
                </a:lnTo>
                <a:close/>
              </a:path>
              <a:path w="779779" h="824229">
                <a:moveTo>
                  <a:pt x="2539" y="294639"/>
                </a:moveTo>
                <a:lnTo>
                  <a:pt x="0" y="294639"/>
                </a:lnTo>
                <a:lnTo>
                  <a:pt x="0" y="295782"/>
                </a:lnTo>
                <a:lnTo>
                  <a:pt x="2539" y="295782"/>
                </a:lnTo>
                <a:lnTo>
                  <a:pt x="2539" y="294639"/>
                </a:lnTo>
                <a:close/>
              </a:path>
              <a:path w="779779" h="824229">
                <a:moveTo>
                  <a:pt x="2539" y="290829"/>
                </a:moveTo>
                <a:lnTo>
                  <a:pt x="0" y="290829"/>
                </a:lnTo>
                <a:lnTo>
                  <a:pt x="0" y="293242"/>
                </a:lnTo>
                <a:lnTo>
                  <a:pt x="2539" y="293242"/>
                </a:lnTo>
                <a:lnTo>
                  <a:pt x="2539" y="290829"/>
                </a:lnTo>
                <a:close/>
              </a:path>
              <a:path w="779779" h="824229">
                <a:moveTo>
                  <a:pt x="2539" y="288289"/>
                </a:moveTo>
                <a:lnTo>
                  <a:pt x="0" y="288289"/>
                </a:lnTo>
                <a:lnTo>
                  <a:pt x="0" y="289432"/>
                </a:lnTo>
                <a:lnTo>
                  <a:pt x="2539" y="289432"/>
                </a:lnTo>
                <a:lnTo>
                  <a:pt x="2539" y="288289"/>
                </a:lnTo>
                <a:close/>
              </a:path>
              <a:path w="779779" h="824229">
                <a:moveTo>
                  <a:pt x="2539" y="284479"/>
                </a:moveTo>
                <a:lnTo>
                  <a:pt x="0" y="284479"/>
                </a:lnTo>
                <a:lnTo>
                  <a:pt x="0" y="286892"/>
                </a:lnTo>
                <a:lnTo>
                  <a:pt x="2539" y="286892"/>
                </a:lnTo>
                <a:lnTo>
                  <a:pt x="2539" y="284479"/>
                </a:lnTo>
                <a:close/>
              </a:path>
              <a:path w="779779" h="824229">
                <a:moveTo>
                  <a:pt x="2539" y="280542"/>
                </a:moveTo>
                <a:lnTo>
                  <a:pt x="0" y="280542"/>
                </a:lnTo>
                <a:lnTo>
                  <a:pt x="0" y="283082"/>
                </a:lnTo>
                <a:lnTo>
                  <a:pt x="2539" y="283082"/>
                </a:lnTo>
                <a:lnTo>
                  <a:pt x="2539" y="280542"/>
                </a:lnTo>
                <a:close/>
              </a:path>
              <a:path w="779779" h="824229">
                <a:moveTo>
                  <a:pt x="417829" y="822832"/>
                </a:moveTo>
                <a:lnTo>
                  <a:pt x="97789" y="822832"/>
                </a:lnTo>
                <a:lnTo>
                  <a:pt x="97789" y="824102"/>
                </a:lnTo>
                <a:lnTo>
                  <a:pt x="417829" y="824102"/>
                </a:lnTo>
                <a:lnTo>
                  <a:pt x="417829" y="822832"/>
                </a:lnTo>
                <a:close/>
              </a:path>
              <a:path w="779779" h="824229">
                <a:moveTo>
                  <a:pt x="668019" y="822832"/>
                </a:moveTo>
                <a:lnTo>
                  <a:pt x="485139" y="822832"/>
                </a:lnTo>
                <a:lnTo>
                  <a:pt x="485139" y="824102"/>
                </a:lnTo>
                <a:lnTo>
                  <a:pt x="668019" y="824102"/>
                </a:lnTo>
                <a:lnTo>
                  <a:pt x="668019" y="822832"/>
                </a:lnTo>
                <a:close/>
              </a:path>
              <a:path w="779779" h="824229">
                <a:moveTo>
                  <a:pt x="93979" y="821563"/>
                </a:moveTo>
                <a:lnTo>
                  <a:pt x="92709" y="821563"/>
                </a:lnTo>
                <a:lnTo>
                  <a:pt x="92709" y="822832"/>
                </a:lnTo>
                <a:lnTo>
                  <a:pt x="93979" y="822832"/>
                </a:lnTo>
                <a:lnTo>
                  <a:pt x="93979" y="821563"/>
                </a:lnTo>
                <a:close/>
              </a:path>
              <a:path w="779779" h="824229">
                <a:moveTo>
                  <a:pt x="421639" y="821563"/>
                </a:moveTo>
                <a:lnTo>
                  <a:pt x="420370" y="821563"/>
                </a:lnTo>
                <a:lnTo>
                  <a:pt x="420370" y="822832"/>
                </a:lnTo>
                <a:lnTo>
                  <a:pt x="421639" y="822832"/>
                </a:lnTo>
                <a:lnTo>
                  <a:pt x="421639" y="821563"/>
                </a:lnTo>
                <a:close/>
              </a:path>
              <a:path w="779779" h="824229">
                <a:moveTo>
                  <a:pt x="483870" y="821563"/>
                </a:moveTo>
                <a:lnTo>
                  <a:pt x="482600" y="821563"/>
                </a:lnTo>
                <a:lnTo>
                  <a:pt x="482600" y="822832"/>
                </a:lnTo>
                <a:lnTo>
                  <a:pt x="483870" y="822832"/>
                </a:lnTo>
                <a:lnTo>
                  <a:pt x="483870" y="821563"/>
                </a:lnTo>
                <a:close/>
              </a:path>
              <a:path w="779779" h="824229">
                <a:moveTo>
                  <a:pt x="665479" y="821563"/>
                </a:moveTo>
                <a:lnTo>
                  <a:pt x="660400" y="821563"/>
                </a:lnTo>
                <a:lnTo>
                  <a:pt x="660400" y="822832"/>
                </a:lnTo>
                <a:lnTo>
                  <a:pt x="665479" y="822832"/>
                </a:lnTo>
                <a:lnTo>
                  <a:pt x="665479" y="821563"/>
                </a:lnTo>
                <a:close/>
              </a:path>
              <a:path w="779779" h="824229">
                <a:moveTo>
                  <a:pt x="2539" y="746632"/>
                </a:moveTo>
                <a:lnTo>
                  <a:pt x="0" y="746632"/>
                </a:lnTo>
                <a:lnTo>
                  <a:pt x="0" y="752982"/>
                </a:lnTo>
                <a:lnTo>
                  <a:pt x="1270" y="752982"/>
                </a:lnTo>
                <a:lnTo>
                  <a:pt x="1270" y="751713"/>
                </a:lnTo>
                <a:lnTo>
                  <a:pt x="2539" y="751713"/>
                </a:lnTo>
                <a:lnTo>
                  <a:pt x="2539" y="746632"/>
                </a:lnTo>
                <a:close/>
              </a:path>
              <a:path w="779779" h="824229">
                <a:moveTo>
                  <a:pt x="2539" y="740282"/>
                </a:moveTo>
                <a:lnTo>
                  <a:pt x="0" y="740282"/>
                </a:lnTo>
                <a:lnTo>
                  <a:pt x="0" y="745363"/>
                </a:lnTo>
                <a:lnTo>
                  <a:pt x="2539" y="745363"/>
                </a:lnTo>
                <a:lnTo>
                  <a:pt x="2539" y="740282"/>
                </a:lnTo>
                <a:close/>
              </a:path>
              <a:path w="779779" h="824229">
                <a:moveTo>
                  <a:pt x="2539" y="733932"/>
                </a:moveTo>
                <a:lnTo>
                  <a:pt x="0" y="733932"/>
                </a:lnTo>
                <a:lnTo>
                  <a:pt x="0" y="739013"/>
                </a:lnTo>
                <a:lnTo>
                  <a:pt x="2539" y="739013"/>
                </a:lnTo>
                <a:lnTo>
                  <a:pt x="2539" y="733932"/>
                </a:lnTo>
                <a:close/>
              </a:path>
              <a:path w="779779" h="824229">
                <a:moveTo>
                  <a:pt x="2539" y="727582"/>
                </a:moveTo>
                <a:lnTo>
                  <a:pt x="0" y="727582"/>
                </a:lnTo>
                <a:lnTo>
                  <a:pt x="0" y="732663"/>
                </a:lnTo>
                <a:lnTo>
                  <a:pt x="2539" y="732663"/>
                </a:lnTo>
                <a:lnTo>
                  <a:pt x="2539" y="727582"/>
                </a:lnTo>
                <a:close/>
              </a:path>
              <a:path w="779779" h="824229">
                <a:moveTo>
                  <a:pt x="2539" y="721232"/>
                </a:moveTo>
                <a:lnTo>
                  <a:pt x="0" y="721232"/>
                </a:lnTo>
                <a:lnTo>
                  <a:pt x="0" y="726313"/>
                </a:lnTo>
                <a:lnTo>
                  <a:pt x="2539" y="726313"/>
                </a:lnTo>
                <a:lnTo>
                  <a:pt x="2539" y="721232"/>
                </a:lnTo>
                <a:close/>
              </a:path>
              <a:path w="779779" h="824229">
                <a:moveTo>
                  <a:pt x="2539" y="714882"/>
                </a:moveTo>
                <a:lnTo>
                  <a:pt x="0" y="714882"/>
                </a:lnTo>
                <a:lnTo>
                  <a:pt x="0" y="719963"/>
                </a:lnTo>
                <a:lnTo>
                  <a:pt x="2539" y="719963"/>
                </a:lnTo>
                <a:lnTo>
                  <a:pt x="2539" y="714882"/>
                </a:lnTo>
                <a:close/>
              </a:path>
              <a:path w="779779" h="824229">
                <a:moveTo>
                  <a:pt x="2539" y="708532"/>
                </a:moveTo>
                <a:lnTo>
                  <a:pt x="0" y="708532"/>
                </a:lnTo>
                <a:lnTo>
                  <a:pt x="0" y="713613"/>
                </a:lnTo>
                <a:lnTo>
                  <a:pt x="2539" y="713613"/>
                </a:lnTo>
                <a:lnTo>
                  <a:pt x="2539" y="708532"/>
                </a:lnTo>
                <a:close/>
              </a:path>
              <a:path w="779779" h="824229">
                <a:moveTo>
                  <a:pt x="2539" y="702182"/>
                </a:moveTo>
                <a:lnTo>
                  <a:pt x="0" y="702182"/>
                </a:lnTo>
                <a:lnTo>
                  <a:pt x="0" y="707263"/>
                </a:lnTo>
                <a:lnTo>
                  <a:pt x="2539" y="707263"/>
                </a:lnTo>
                <a:lnTo>
                  <a:pt x="2539" y="702182"/>
                </a:lnTo>
                <a:close/>
              </a:path>
              <a:path w="779779" h="824229">
                <a:moveTo>
                  <a:pt x="2539" y="695832"/>
                </a:moveTo>
                <a:lnTo>
                  <a:pt x="0" y="695832"/>
                </a:lnTo>
                <a:lnTo>
                  <a:pt x="0" y="700913"/>
                </a:lnTo>
                <a:lnTo>
                  <a:pt x="2539" y="700913"/>
                </a:lnTo>
                <a:lnTo>
                  <a:pt x="2539" y="695832"/>
                </a:lnTo>
                <a:close/>
              </a:path>
              <a:path w="779779" h="824229">
                <a:moveTo>
                  <a:pt x="2539" y="689482"/>
                </a:moveTo>
                <a:lnTo>
                  <a:pt x="0" y="689482"/>
                </a:lnTo>
                <a:lnTo>
                  <a:pt x="0" y="694563"/>
                </a:lnTo>
                <a:lnTo>
                  <a:pt x="2539" y="694563"/>
                </a:lnTo>
                <a:lnTo>
                  <a:pt x="2539" y="689482"/>
                </a:lnTo>
                <a:close/>
              </a:path>
              <a:path w="779779" h="824229">
                <a:moveTo>
                  <a:pt x="2539" y="683132"/>
                </a:moveTo>
                <a:lnTo>
                  <a:pt x="0" y="683132"/>
                </a:lnTo>
                <a:lnTo>
                  <a:pt x="0" y="688213"/>
                </a:lnTo>
                <a:lnTo>
                  <a:pt x="2539" y="688213"/>
                </a:lnTo>
                <a:lnTo>
                  <a:pt x="2539" y="683132"/>
                </a:lnTo>
                <a:close/>
              </a:path>
              <a:path w="779779" h="824229">
                <a:moveTo>
                  <a:pt x="2539" y="676782"/>
                </a:moveTo>
                <a:lnTo>
                  <a:pt x="0" y="676782"/>
                </a:lnTo>
                <a:lnTo>
                  <a:pt x="0" y="681863"/>
                </a:lnTo>
                <a:lnTo>
                  <a:pt x="2539" y="681863"/>
                </a:lnTo>
                <a:lnTo>
                  <a:pt x="2539" y="676782"/>
                </a:lnTo>
                <a:close/>
              </a:path>
              <a:path w="779779" h="824229">
                <a:moveTo>
                  <a:pt x="2539" y="670432"/>
                </a:moveTo>
                <a:lnTo>
                  <a:pt x="0" y="670432"/>
                </a:lnTo>
                <a:lnTo>
                  <a:pt x="0" y="675513"/>
                </a:lnTo>
                <a:lnTo>
                  <a:pt x="2539" y="675513"/>
                </a:lnTo>
                <a:lnTo>
                  <a:pt x="2539" y="670432"/>
                </a:lnTo>
                <a:close/>
              </a:path>
              <a:path w="779779" h="824229">
                <a:moveTo>
                  <a:pt x="2539" y="664082"/>
                </a:moveTo>
                <a:lnTo>
                  <a:pt x="0" y="664082"/>
                </a:lnTo>
                <a:lnTo>
                  <a:pt x="0" y="669163"/>
                </a:lnTo>
                <a:lnTo>
                  <a:pt x="2539" y="669163"/>
                </a:lnTo>
                <a:lnTo>
                  <a:pt x="2539" y="664082"/>
                </a:lnTo>
                <a:close/>
              </a:path>
              <a:path w="779779" h="824229">
                <a:moveTo>
                  <a:pt x="2539" y="657732"/>
                </a:moveTo>
                <a:lnTo>
                  <a:pt x="0" y="657732"/>
                </a:lnTo>
                <a:lnTo>
                  <a:pt x="0" y="662813"/>
                </a:lnTo>
                <a:lnTo>
                  <a:pt x="2539" y="662813"/>
                </a:lnTo>
                <a:lnTo>
                  <a:pt x="2539" y="657732"/>
                </a:lnTo>
                <a:close/>
              </a:path>
              <a:path w="779779" h="824229">
                <a:moveTo>
                  <a:pt x="2539" y="651382"/>
                </a:moveTo>
                <a:lnTo>
                  <a:pt x="0" y="651382"/>
                </a:lnTo>
                <a:lnTo>
                  <a:pt x="0" y="656463"/>
                </a:lnTo>
                <a:lnTo>
                  <a:pt x="2539" y="656463"/>
                </a:lnTo>
                <a:lnTo>
                  <a:pt x="2539" y="651382"/>
                </a:lnTo>
                <a:close/>
              </a:path>
              <a:path w="779779" h="824229">
                <a:moveTo>
                  <a:pt x="2539" y="645032"/>
                </a:moveTo>
                <a:lnTo>
                  <a:pt x="0" y="645032"/>
                </a:lnTo>
                <a:lnTo>
                  <a:pt x="0" y="650113"/>
                </a:lnTo>
                <a:lnTo>
                  <a:pt x="2539" y="650113"/>
                </a:lnTo>
                <a:lnTo>
                  <a:pt x="2539" y="645032"/>
                </a:lnTo>
                <a:close/>
              </a:path>
              <a:path w="779779" h="824229">
                <a:moveTo>
                  <a:pt x="2539" y="638682"/>
                </a:moveTo>
                <a:lnTo>
                  <a:pt x="0" y="638682"/>
                </a:lnTo>
                <a:lnTo>
                  <a:pt x="0" y="643763"/>
                </a:lnTo>
                <a:lnTo>
                  <a:pt x="2539" y="643763"/>
                </a:lnTo>
                <a:lnTo>
                  <a:pt x="2539" y="638682"/>
                </a:lnTo>
                <a:close/>
              </a:path>
              <a:path w="779779" h="824229">
                <a:moveTo>
                  <a:pt x="2539" y="632332"/>
                </a:moveTo>
                <a:lnTo>
                  <a:pt x="0" y="632332"/>
                </a:lnTo>
                <a:lnTo>
                  <a:pt x="0" y="637413"/>
                </a:lnTo>
                <a:lnTo>
                  <a:pt x="2539" y="637413"/>
                </a:lnTo>
                <a:lnTo>
                  <a:pt x="2539" y="632332"/>
                </a:lnTo>
                <a:close/>
              </a:path>
              <a:path w="779779" h="824229">
                <a:moveTo>
                  <a:pt x="2539" y="625982"/>
                </a:moveTo>
                <a:lnTo>
                  <a:pt x="0" y="625982"/>
                </a:lnTo>
                <a:lnTo>
                  <a:pt x="0" y="631063"/>
                </a:lnTo>
                <a:lnTo>
                  <a:pt x="2539" y="631063"/>
                </a:lnTo>
                <a:lnTo>
                  <a:pt x="2539" y="625982"/>
                </a:lnTo>
                <a:close/>
              </a:path>
              <a:path w="779779" h="824229">
                <a:moveTo>
                  <a:pt x="2539" y="619632"/>
                </a:moveTo>
                <a:lnTo>
                  <a:pt x="0" y="619632"/>
                </a:lnTo>
                <a:lnTo>
                  <a:pt x="0" y="624713"/>
                </a:lnTo>
                <a:lnTo>
                  <a:pt x="2539" y="624713"/>
                </a:lnTo>
                <a:lnTo>
                  <a:pt x="2539" y="619632"/>
                </a:lnTo>
                <a:close/>
              </a:path>
              <a:path w="779779" h="824229">
                <a:moveTo>
                  <a:pt x="2539" y="613282"/>
                </a:moveTo>
                <a:lnTo>
                  <a:pt x="0" y="613282"/>
                </a:lnTo>
                <a:lnTo>
                  <a:pt x="0" y="618363"/>
                </a:lnTo>
                <a:lnTo>
                  <a:pt x="2539" y="618363"/>
                </a:lnTo>
                <a:lnTo>
                  <a:pt x="2539" y="613282"/>
                </a:lnTo>
                <a:close/>
              </a:path>
              <a:path w="779779" h="824229">
                <a:moveTo>
                  <a:pt x="2539" y="606932"/>
                </a:moveTo>
                <a:lnTo>
                  <a:pt x="0" y="606932"/>
                </a:lnTo>
                <a:lnTo>
                  <a:pt x="0" y="612013"/>
                </a:lnTo>
                <a:lnTo>
                  <a:pt x="2539" y="612013"/>
                </a:lnTo>
                <a:lnTo>
                  <a:pt x="2539" y="606932"/>
                </a:lnTo>
                <a:close/>
              </a:path>
              <a:path w="779779" h="824229">
                <a:moveTo>
                  <a:pt x="2539" y="600582"/>
                </a:moveTo>
                <a:lnTo>
                  <a:pt x="0" y="600582"/>
                </a:lnTo>
                <a:lnTo>
                  <a:pt x="0" y="605663"/>
                </a:lnTo>
                <a:lnTo>
                  <a:pt x="2539" y="605663"/>
                </a:lnTo>
                <a:lnTo>
                  <a:pt x="2539" y="600582"/>
                </a:lnTo>
                <a:close/>
              </a:path>
              <a:path w="779779" h="824229">
                <a:moveTo>
                  <a:pt x="2539" y="594232"/>
                </a:moveTo>
                <a:lnTo>
                  <a:pt x="0" y="594232"/>
                </a:lnTo>
                <a:lnTo>
                  <a:pt x="0" y="599313"/>
                </a:lnTo>
                <a:lnTo>
                  <a:pt x="2539" y="599313"/>
                </a:lnTo>
                <a:lnTo>
                  <a:pt x="2539" y="594232"/>
                </a:lnTo>
                <a:close/>
              </a:path>
              <a:path w="779779" h="824229">
                <a:moveTo>
                  <a:pt x="2539" y="587882"/>
                </a:moveTo>
                <a:lnTo>
                  <a:pt x="0" y="587882"/>
                </a:lnTo>
                <a:lnTo>
                  <a:pt x="0" y="592963"/>
                </a:lnTo>
                <a:lnTo>
                  <a:pt x="2539" y="592963"/>
                </a:lnTo>
                <a:lnTo>
                  <a:pt x="2539" y="587882"/>
                </a:lnTo>
                <a:close/>
              </a:path>
              <a:path w="779779" h="824229">
                <a:moveTo>
                  <a:pt x="2539" y="581532"/>
                </a:moveTo>
                <a:lnTo>
                  <a:pt x="0" y="581532"/>
                </a:lnTo>
                <a:lnTo>
                  <a:pt x="0" y="586613"/>
                </a:lnTo>
                <a:lnTo>
                  <a:pt x="2539" y="586613"/>
                </a:lnTo>
                <a:lnTo>
                  <a:pt x="2539" y="581532"/>
                </a:lnTo>
                <a:close/>
              </a:path>
              <a:path w="779779" h="824229">
                <a:moveTo>
                  <a:pt x="2539" y="575182"/>
                </a:moveTo>
                <a:lnTo>
                  <a:pt x="0" y="575182"/>
                </a:lnTo>
                <a:lnTo>
                  <a:pt x="0" y="580263"/>
                </a:lnTo>
                <a:lnTo>
                  <a:pt x="2539" y="580263"/>
                </a:lnTo>
                <a:lnTo>
                  <a:pt x="2539" y="575182"/>
                </a:lnTo>
                <a:close/>
              </a:path>
              <a:path w="779779" h="824229">
                <a:moveTo>
                  <a:pt x="2539" y="568832"/>
                </a:moveTo>
                <a:lnTo>
                  <a:pt x="0" y="568832"/>
                </a:lnTo>
                <a:lnTo>
                  <a:pt x="0" y="573913"/>
                </a:lnTo>
                <a:lnTo>
                  <a:pt x="2539" y="573913"/>
                </a:lnTo>
                <a:lnTo>
                  <a:pt x="2539" y="568832"/>
                </a:lnTo>
                <a:close/>
              </a:path>
              <a:path w="779779" h="824229">
                <a:moveTo>
                  <a:pt x="2539" y="562482"/>
                </a:moveTo>
                <a:lnTo>
                  <a:pt x="0" y="562482"/>
                </a:lnTo>
                <a:lnTo>
                  <a:pt x="0" y="567563"/>
                </a:lnTo>
                <a:lnTo>
                  <a:pt x="2539" y="567563"/>
                </a:lnTo>
                <a:lnTo>
                  <a:pt x="2539" y="562482"/>
                </a:lnTo>
                <a:close/>
              </a:path>
              <a:path w="779779" h="824229">
                <a:moveTo>
                  <a:pt x="2539" y="556132"/>
                </a:moveTo>
                <a:lnTo>
                  <a:pt x="0" y="556132"/>
                </a:lnTo>
                <a:lnTo>
                  <a:pt x="0" y="561213"/>
                </a:lnTo>
                <a:lnTo>
                  <a:pt x="2539" y="561213"/>
                </a:lnTo>
                <a:lnTo>
                  <a:pt x="2539" y="556132"/>
                </a:lnTo>
                <a:close/>
              </a:path>
              <a:path w="779779" h="824229">
                <a:moveTo>
                  <a:pt x="2539" y="549782"/>
                </a:moveTo>
                <a:lnTo>
                  <a:pt x="0" y="549782"/>
                </a:lnTo>
                <a:lnTo>
                  <a:pt x="0" y="554863"/>
                </a:lnTo>
                <a:lnTo>
                  <a:pt x="2539" y="554863"/>
                </a:lnTo>
                <a:lnTo>
                  <a:pt x="2539" y="549782"/>
                </a:lnTo>
                <a:close/>
              </a:path>
              <a:path w="779779" h="824229">
                <a:moveTo>
                  <a:pt x="2539" y="543432"/>
                </a:moveTo>
                <a:lnTo>
                  <a:pt x="0" y="543432"/>
                </a:lnTo>
                <a:lnTo>
                  <a:pt x="0" y="548513"/>
                </a:lnTo>
                <a:lnTo>
                  <a:pt x="2539" y="548513"/>
                </a:lnTo>
                <a:lnTo>
                  <a:pt x="2539" y="543432"/>
                </a:lnTo>
                <a:close/>
              </a:path>
              <a:path w="779779" h="824229">
                <a:moveTo>
                  <a:pt x="2539" y="537082"/>
                </a:moveTo>
                <a:lnTo>
                  <a:pt x="0" y="537082"/>
                </a:lnTo>
                <a:lnTo>
                  <a:pt x="0" y="542163"/>
                </a:lnTo>
                <a:lnTo>
                  <a:pt x="2539" y="542163"/>
                </a:lnTo>
                <a:lnTo>
                  <a:pt x="2539" y="537082"/>
                </a:lnTo>
                <a:close/>
              </a:path>
              <a:path w="779779" h="824229">
                <a:moveTo>
                  <a:pt x="2539" y="530732"/>
                </a:moveTo>
                <a:lnTo>
                  <a:pt x="0" y="530732"/>
                </a:lnTo>
                <a:lnTo>
                  <a:pt x="0" y="535813"/>
                </a:lnTo>
                <a:lnTo>
                  <a:pt x="2539" y="535813"/>
                </a:lnTo>
                <a:lnTo>
                  <a:pt x="2539" y="530732"/>
                </a:lnTo>
                <a:close/>
              </a:path>
              <a:path w="779779" h="824229">
                <a:moveTo>
                  <a:pt x="2539" y="524382"/>
                </a:moveTo>
                <a:lnTo>
                  <a:pt x="0" y="524382"/>
                </a:lnTo>
                <a:lnTo>
                  <a:pt x="0" y="529463"/>
                </a:lnTo>
                <a:lnTo>
                  <a:pt x="2539" y="529463"/>
                </a:lnTo>
                <a:lnTo>
                  <a:pt x="2539" y="524382"/>
                </a:lnTo>
                <a:close/>
              </a:path>
              <a:path w="779779" h="824229">
                <a:moveTo>
                  <a:pt x="2539" y="518032"/>
                </a:moveTo>
                <a:lnTo>
                  <a:pt x="0" y="518032"/>
                </a:lnTo>
                <a:lnTo>
                  <a:pt x="0" y="523113"/>
                </a:lnTo>
                <a:lnTo>
                  <a:pt x="2539" y="523113"/>
                </a:lnTo>
                <a:lnTo>
                  <a:pt x="2539" y="518032"/>
                </a:lnTo>
                <a:close/>
              </a:path>
              <a:path w="779779" h="824229">
                <a:moveTo>
                  <a:pt x="2539" y="511682"/>
                </a:moveTo>
                <a:lnTo>
                  <a:pt x="0" y="511682"/>
                </a:lnTo>
                <a:lnTo>
                  <a:pt x="0" y="516763"/>
                </a:lnTo>
                <a:lnTo>
                  <a:pt x="2539" y="516763"/>
                </a:lnTo>
                <a:lnTo>
                  <a:pt x="2539" y="511682"/>
                </a:lnTo>
                <a:close/>
              </a:path>
              <a:path w="779779" h="824229">
                <a:moveTo>
                  <a:pt x="2539" y="505332"/>
                </a:moveTo>
                <a:lnTo>
                  <a:pt x="0" y="505332"/>
                </a:lnTo>
                <a:lnTo>
                  <a:pt x="0" y="510413"/>
                </a:lnTo>
                <a:lnTo>
                  <a:pt x="2539" y="510413"/>
                </a:lnTo>
                <a:lnTo>
                  <a:pt x="2539" y="505332"/>
                </a:lnTo>
                <a:close/>
              </a:path>
              <a:path w="779779" h="824229">
                <a:moveTo>
                  <a:pt x="2539" y="498982"/>
                </a:moveTo>
                <a:lnTo>
                  <a:pt x="0" y="498982"/>
                </a:lnTo>
                <a:lnTo>
                  <a:pt x="0" y="504063"/>
                </a:lnTo>
                <a:lnTo>
                  <a:pt x="2539" y="504063"/>
                </a:lnTo>
                <a:lnTo>
                  <a:pt x="2539" y="498982"/>
                </a:lnTo>
                <a:close/>
              </a:path>
              <a:path w="779779" h="824229">
                <a:moveTo>
                  <a:pt x="2539" y="492632"/>
                </a:moveTo>
                <a:lnTo>
                  <a:pt x="0" y="492632"/>
                </a:lnTo>
                <a:lnTo>
                  <a:pt x="0" y="497713"/>
                </a:lnTo>
                <a:lnTo>
                  <a:pt x="2539" y="497713"/>
                </a:lnTo>
                <a:lnTo>
                  <a:pt x="2539" y="492632"/>
                </a:lnTo>
                <a:close/>
              </a:path>
              <a:path w="779779" h="824229">
                <a:moveTo>
                  <a:pt x="2539" y="486282"/>
                </a:moveTo>
                <a:lnTo>
                  <a:pt x="0" y="486282"/>
                </a:lnTo>
                <a:lnTo>
                  <a:pt x="0" y="491363"/>
                </a:lnTo>
                <a:lnTo>
                  <a:pt x="2539" y="491363"/>
                </a:lnTo>
                <a:lnTo>
                  <a:pt x="2539" y="486282"/>
                </a:lnTo>
                <a:close/>
              </a:path>
              <a:path w="779779" h="824229">
                <a:moveTo>
                  <a:pt x="2539" y="479932"/>
                </a:moveTo>
                <a:lnTo>
                  <a:pt x="0" y="479932"/>
                </a:lnTo>
                <a:lnTo>
                  <a:pt x="0" y="485013"/>
                </a:lnTo>
                <a:lnTo>
                  <a:pt x="2539" y="485013"/>
                </a:lnTo>
                <a:lnTo>
                  <a:pt x="2539" y="479932"/>
                </a:lnTo>
                <a:close/>
              </a:path>
              <a:path w="779779" h="824229">
                <a:moveTo>
                  <a:pt x="2539" y="473582"/>
                </a:moveTo>
                <a:lnTo>
                  <a:pt x="0" y="473582"/>
                </a:lnTo>
                <a:lnTo>
                  <a:pt x="0" y="478663"/>
                </a:lnTo>
                <a:lnTo>
                  <a:pt x="2539" y="478663"/>
                </a:lnTo>
                <a:lnTo>
                  <a:pt x="2539" y="473582"/>
                </a:lnTo>
                <a:close/>
              </a:path>
              <a:path w="779779" h="824229">
                <a:moveTo>
                  <a:pt x="2539" y="467232"/>
                </a:moveTo>
                <a:lnTo>
                  <a:pt x="0" y="467232"/>
                </a:lnTo>
                <a:lnTo>
                  <a:pt x="0" y="472313"/>
                </a:lnTo>
                <a:lnTo>
                  <a:pt x="2539" y="472313"/>
                </a:lnTo>
                <a:lnTo>
                  <a:pt x="2539" y="467232"/>
                </a:lnTo>
                <a:close/>
              </a:path>
              <a:path w="779779" h="824229">
                <a:moveTo>
                  <a:pt x="2539" y="460882"/>
                </a:moveTo>
                <a:lnTo>
                  <a:pt x="0" y="460882"/>
                </a:lnTo>
                <a:lnTo>
                  <a:pt x="0" y="465963"/>
                </a:lnTo>
                <a:lnTo>
                  <a:pt x="2539" y="465963"/>
                </a:lnTo>
                <a:lnTo>
                  <a:pt x="2539" y="460882"/>
                </a:lnTo>
                <a:close/>
              </a:path>
              <a:path w="779779" h="824229">
                <a:moveTo>
                  <a:pt x="2539" y="454532"/>
                </a:moveTo>
                <a:lnTo>
                  <a:pt x="0" y="454532"/>
                </a:lnTo>
                <a:lnTo>
                  <a:pt x="0" y="459613"/>
                </a:lnTo>
                <a:lnTo>
                  <a:pt x="2539" y="459613"/>
                </a:lnTo>
                <a:lnTo>
                  <a:pt x="2539" y="454532"/>
                </a:lnTo>
                <a:close/>
              </a:path>
              <a:path w="779779" h="824229">
                <a:moveTo>
                  <a:pt x="2539" y="422782"/>
                </a:moveTo>
                <a:lnTo>
                  <a:pt x="0" y="422782"/>
                </a:lnTo>
                <a:lnTo>
                  <a:pt x="0" y="453263"/>
                </a:lnTo>
                <a:lnTo>
                  <a:pt x="2539" y="453263"/>
                </a:lnTo>
                <a:lnTo>
                  <a:pt x="2539" y="422782"/>
                </a:lnTo>
                <a:close/>
              </a:path>
              <a:path w="779779" h="824229">
                <a:moveTo>
                  <a:pt x="2539" y="416432"/>
                </a:moveTo>
                <a:lnTo>
                  <a:pt x="0" y="416432"/>
                </a:lnTo>
                <a:lnTo>
                  <a:pt x="0" y="421513"/>
                </a:lnTo>
                <a:lnTo>
                  <a:pt x="2539" y="421513"/>
                </a:lnTo>
                <a:lnTo>
                  <a:pt x="2539" y="416432"/>
                </a:lnTo>
                <a:close/>
              </a:path>
              <a:path w="779779" h="824229">
                <a:moveTo>
                  <a:pt x="2539" y="413892"/>
                </a:moveTo>
                <a:lnTo>
                  <a:pt x="0" y="413892"/>
                </a:lnTo>
                <a:lnTo>
                  <a:pt x="0" y="415163"/>
                </a:lnTo>
                <a:lnTo>
                  <a:pt x="2539" y="415163"/>
                </a:lnTo>
                <a:lnTo>
                  <a:pt x="2539" y="413892"/>
                </a:lnTo>
                <a:close/>
              </a:path>
              <a:path w="779779" h="824229">
                <a:moveTo>
                  <a:pt x="753109" y="822833"/>
                </a:moveTo>
                <a:lnTo>
                  <a:pt x="748029" y="822833"/>
                </a:lnTo>
                <a:lnTo>
                  <a:pt x="748029" y="824102"/>
                </a:lnTo>
                <a:lnTo>
                  <a:pt x="753109" y="824102"/>
                </a:lnTo>
                <a:lnTo>
                  <a:pt x="753109" y="822833"/>
                </a:lnTo>
                <a:close/>
              </a:path>
              <a:path w="779779" h="824229">
                <a:moveTo>
                  <a:pt x="779779" y="821563"/>
                </a:moveTo>
                <a:lnTo>
                  <a:pt x="753109" y="821563"/>
                </a:lnTo>
                <a:lnTo>
                  <a:pt x="753109" y="822833"/>
                </a:lnTo>
                <a:lnTo>
                  <a:pt x="779779" y="822833"/>
                </a:lnTo>
                <a:lnTo>
                  <a:pt x="779779" y="821563"/>
                </a:lnTo>
                <a:close/>
              </a:path>
              <a:path w="779779" h="824229">
                <a:moveTo>
                  <a:pt x="756920" y="820293"/>
                </a:moveTo>
                <a:lnTo>
                  <a:pt x="754379" y="820293"/>
                </a:lnTo>
                <a:lnTo>
                  <a:pt x="754379" y="821563"/>
                </a:lnTo>
                <a:lnTo>
                  <a:pt x="756920" y="821563"/>
                </a:lnTo>
                <a:lnTo>
                  <a:pt x="756920" y="820293"/>
                </a:lnTo>
                <a:close/>
              </a:path>
              <a:path w="779779" h="824229">
                <a:moveTo>
                  <a:pt x="779779" y="817752"/>
                </a:moveTo>
                <a:lnTo>
                  <a:pt x="775970" y="817752"/>
                </a:lnTo>
                <a:lnTo>
                  <a:pt x="775970" y="820293"/>
                </a:lnTo>
                <a:lnTo>
                  <a:pt x="779779" y="820293"/>
                </a:lnTo>
                <a:lnTo>
                  <a:pt x="779779" y="817752"/>
                </a:lnTo>
                <a:close/>
              </a:path>
              <a:path w="779779" h="824229">
                <a:moveTo>
                  <a:pt x="779779" y="815213"/>
                </a:moveTo>
                <a:lnTo>
                  <a:pt x="775970" y="815213"/>
                </a:lnTo>
                <a:lnTo>
                  <a:pt x="775970" y="816483"/>
                </a:lnTo>
                <a:lnTo>
                  <a:pt x="779779" y="816483"/>
                </a:lnTo>
                <a:lnTo>
                  <a:pt x="779779" y="815213"/>
                </a:lnTo>
                <a:close/>
              </a:path>
              <a:path w="779779" h="824229">
                <a:moveTo>
                  <a:pt x="779779" y="811402"/>
                </a:moveTo>
                <a:lnTo>
                  <a:pt x="775970" y="811402"/>
                </a:lnTo>
                <a:lnTo>
                  <a:pt x="775970" y="813943"/>
                </a:lnTo>
                <a:lnTo>
                  <a:pt x="779779" y="813943"/>
                </a:lnTo>
                <a:lnTo>
                  <a:pt x="779779" y="811402"/>
                </a:lnTo>
                <a:close/>
              </a:path>
              <a:path w="779779" h="824229">
                <a:moveTo>
                  <a:pt x="779779" y="808863"/>
                </a:moveTo>
                <a:lnTo>
                  <a:pt x="775970" y="808863"/>
                </a:lnTo>
                <a:lnTo>
                  <a:pt x="775970" y="810133"/>
                </a:lnTo>
                <a:lnTo>
                  <a:pt x="779779" y="810133"/>
                </a:lnTo>
                <a:lnTo>
                  <a:pt x="779779" y="808863"/>
                </a:lnTo>
                <a:close/>
              </a:path>
              <a:path w="779779" h="824229">
                <a:moveTo>
                  <a:pt x="779779" y="805052"/>
                </a:moveTo>
                <a:lnTo>
                  <a:pt x="775970" y="805052"/>
                </a:lnTo>
                <a:lnTo>
                  <a:pt x="775970" y="807593"/>
                </a:lnTo>
                <a:lnTo>
                  <a:pt x="779779" y="807593"/>
                </a:lnTo>
                <a:lnTo>
                  <a:pt x="779779" y="805052"/>
                </a:lnTo>
                <a:close/>
              </a:path>
              <a:path w="779779" h="824229">
                <a:moveTo>
                  <a:pt x="777239" y="801243"/>
                </a:moveTo>
                <a:lnTo>
                  <a:pt x="775970" y="801243"/>
                </a:lnTo>
                <a:lnTo>
                  <a:pt x="775970" y="803783"/>
                </a:lnTo>
                <a:lnTo>
                  <a:pt x="779779" y="803783"/>
                </a:lnTo>
                <a:lnTo>
                  <a:pt x="779779" y="802513"/>
                </a:lnTo>
                <a:lnTo>
                  <a:pt x="777239" y="802513"/>
                </a:lnTo>
                <a:lnTo>
                  <a:pt x="777239" y="801243"/>
                </a:lnTo>
                <a:close/>
              </a:path>
              <a:path w="779779" h="824229">
                <a:moveTo>
                  <a:pt x="779779" y="797433"/>
                </a:moveTo>
                <a:lnTo>
                  <a:pt x="778509" y="797433"/>
                </a:lnTo>
                <a:lnTo>
                  <a:pt x="778509" y="798702"/>
                </a:lnTo>
                <a:lnTo>
                  <a:pt x="777239" y="798702"/>
                </a:lnTo>
                <a:lnTo>
                  <a:pt x="777239" y="801243"/>
                </a:lnTo>
                <a:lnTo>
                  <a:pt x="779779" y="801243"/>
                </a:lnTo>
                <a:lnTo>
                  <a:pt x="779779" y="797433"/>
                </a:lnTo>
                <a:close/>
              </a:path>
              <a:path w="779779" h="824229">
                <a:moveTo>
                  <a:pt x="779779" y="758063"/>
                </a:moveTo>
                <a:lnTo>
                  <a:pt x="778509" y="758063"/>
                </a:lnTo>
                <a:lnTo>
                  <a:pt x="778509" y="760602"/>
                </a:lnTo>
                <a:lnTo>
                  <a:pt x="779779" y="760602"/>
                </a:lnTo>
                <a:lnTo>
                  <a:pt x="779779" y="758063"/>
                </a:lnTo>
                <a:close/>
              </a:path>
              <a:path w="779779" h="824229">
                <a:moveTo>
                  <a:pt x="779779" y="754252"/>
                </a:moveTo>
                <a:lnTo>
                  <a:pt x="775970" y="754252"/>
                </a:lnTo>
                <a:lnTo>
                  <a:pt x="775970" y="755523"/>
                </a:lnTo>
                <a:lnTo>
                  <a:pt x="777239" y="755523"/>
                </a:lnTo>
                <a:lnTo>
                  <a:pt x="777239" y="756793"/>
                </a:lnTo>
                <a:lnTo>
                  <a:pt x="779779" y="756793"/>
                </a:lnTo>
                <a:lnTo>
                  <a:pt x="779779" y="754252"/>
                </a:lnTo>
                <a:close/>
              </a:path>
              <a:path w="779779" h="824229">
                <a:moveTo>
                  <a:pt x="779779" y="751713"/>
                </a:moveTo>
                <a:lnTo>
                  <a:pt x="775970" y="751713"/>
                </a:lnTo>
                <a:lnTo>
                  <a:pt x="775970" y="752983"/>
                </a:lnTo>
                <a:lnTo>
                  <a:pt x="779779" y="752983"/>
                </a:lnTo>
                <a:lnTo>
                  <a:pt x="779779" y="751713"/>
                </a:lnTo>
                <a:close/>
              </a:path>
              <a:path w="779779" h="824229">
                <a:moveTo>
                  <a:pt x="779779" y="747902"/>
                </a:moveTo>
                <a:lnTo>
                  <a:pt x="775970" y="747902"/>
                </a:lnTo>
                <a:lnTo>
                  <a:pt x="775970" y="750443"/>
                </a:lnTo>
                <a:lnTo>
                  <a:pt x="779779" y="750443"/>
                </a:lnTo>
                <a:lnTo>
                  <a:pt x="779779" y="747902"/>
                </a:lnTo>
                <a:close/>
              </a:path>
              <a:path w="779779" h="824229">
                <a:moveTo>
                  <a:pt x="779779" y="745363"/>
                </a:moveTo>
                <a:lnTo>
                  <a:pt x="775970" y="745363"/>
                </a:lnTo>
                <a:lnTo>
                  <a:pt x="775970" y="746633"/>
                </a:lnTo>
                <a:lnTo>
                  <a:pt x="779779" y="746633"/>
                </a:lnTo>
                <a:lnTo>
                  <a:pt x="779779" y="745363"/>
                </a:lnTo>
                <a:close/>
              </a:path>
              <a:path w="779779" h="824229">
                <a:moveTo>
                  <a:pt x="779779" y="741552"/>
                </a:moveTo>
                <a:lnTo>
                  <a:pt x="775970" y="741552"/>
                </a:lnTo>
                <a:lnTo>
                  <a:pt x="775970" y="744093"/>
                </a:lnTo>
                <a:lnTo>
                  <a:pt x="779779" y="744093"/>
                </a:lnTo>
                <a:lnTo>
                  <a:pt x="779779" y="741552"/>
                </a:lnTo>
                <a:close/>
              </a:path>
              <a:path w="779779" h="824229">
                <a:moveTo>
                  <a:pt x="779779" y="739013"/>
                </a:moveTo>
                <a:lnTo>
                  <a:pt x="775970" y="739013"/>
                </a:lnTo>
                <a:lnTo>
                  <a:pt x="775970" y="740283"/>
                </a:lnTo>
                <a:lnTo>
                  <a:pt x="779779" y="740283"/>
                </a:lnTo>
                <a:lnTo>
                  <a:pt x="779779" y="739013"/>
                </a:lnTo>
                <a:close/>
              </a:path>
              <a:path w="779779" h="824229">
                <a:moveTo>
                  <a:pt x="779779" y="735202"/>
                </a:moveTo>
                <a:lnTo>
                  <a:pt x="775970" y="735202"/>
                </a:lnTo>
                <a:lnTo>
                  <a:pt x="775970" y="737743"/>
                </a:lnTo>
                <a:lnTo>
                  <a:pt x="779779" y="737743"/>
                </a:lnTo>
                <a:lnTo>
                  <a:pt x="779779" y="735202"/>
                </a:lnTo>
                <a:close/>
              </a:path>
              <a:path w="779779" h="824229">
                <a:moveTo>
                  <a:pt x="779779" y="732663"/>
                </a:moveTo>
                <a:lnTo>
                  <a:pt x="775970" y="732663"/>
                </a:lnTo>
                <a:lnTo>
                  <a:pt x="775970" y="733933"/>
                </a:lnTo>
                <a:lnTo>
                  <a:pt x="779779" y="733933"/>
                </a:lnTo>
                <a:lnTo>
                  <a:pt x="779779" y="732663"/>
                </a:lnTo>
                <a:close/>
              </a:path>
              <a:path w="779779" h="824229">
                <a:moveTo>
                  <a:pt x="779779" y="728852"/>
                </a:moveTo>
                <a:lnTo>
                  <a:pt x="775970" y="728852"/>
                </a:lnTo>
                <a:lnTo>
                  <a:pt x="775970" y="731393"/>
                </a:lnTo>
                <a:lnTo>
                  <a:pt x="779779" y="731393"/>
                </a:lnTo>
                <a:lnTo>
                  <a:pt x="779779" y="728852"/>
                </a:lnTo>
                <a:close/>
              </a:path>
              <a:path w="779779" h="824229">
                <a:moveTo>
                  <a:pt x="779779" y="726313"/>
                </a:moveTo>
                <a:lnTo>
                  <a:pt x="775970" y="726313"/>
                </a:lnTo>
                <a:lnTo>
                  <a:pt x="775970" y="727583"/>
                </a:lnTo>
                <a:lnTo>
                  <a:pt x="779779" y="727583"/>
                </a:lnTo>
                <a:lnTo>
                  <a:pt x="779779" y="726313"/>
                </a:lnTo>
                <a:close/>
              </a:path>
              <a:path w="779779" h="824229">
                <a:moveTo>
                  <a:pt x="779779" y="722502"/>
                </a:moveTo>
                <a:lnTo>
                  <a:pt x="775970" y="722502"/>
                </a:lnTo>
                <a:lnTo>
                  <a:pt x="775970" y="725043"/>
                </a:lnTo>
                <a:lnTo>
                  <a:pt x="779779" y="725043"/>
                </a:lnTo>
                <a:lnTo>
                  <a:pt x="779779" y="722502"/>
                </a:lnTo>
                <a:close/>
              </a:path>
              <a:path w="779779" h="824229">
                <a:moveTo>
                  <a:pt x="779779" y="719963"/>
                </a:moveTo>
                <a:lnTo>
                  <a:pt x="775970" y="719963"/>
                </a:lnTo>
                <a:lnTo>
                  <a:pt x="775970" y="721233"/>
                </a:lnTo>
                <a:lnTo>
                  <a:pt x="779779" y="721233"/>
                </a:lnTo>
                <a:lnTo>
                  <a:pt x="779779" y="719963"/>
                </a:lnTo>
                <a:close/>
              </a:path>
              <a:path w="779779" h="824229">
                <a:moveTo>
                  <a:pt x="779779" y="716152"/>
                </a:moveTo>
                <a:lnTo>
                  <a:pt x="775970" y="716152"/>
                </a:lnTo>
                <a:lnTo>
                  <a:pt x="775970" y="718693"/>
                </a:lnTo>
                <a:lnTo>
                  <a:pt x="779779" y="718693"/>
                </a:lnTo>
                <a:lnTo>
                  <a:pt x="779779" y="716152"/>
                </a:lnTo>
                <a:close/>
              </a:path>
              <a:path w="779779" h="824229">
                <a:moveTo>
                  <a:pt x="779779" y="713613"/>
                </a:moveTo>
                <a:lnTo>
                  <a:pt x="775970" y="713613"/>
                </a:lnTo>
                <a:lnTo>
                  <a:pt x="775970" y="714883"/>
                </a:lnTo>
                <a:lnTo>
                  <a:pt x="779779" y="714883"/>
                </a:lnTo>
                <a:lnTo>
                  <a:pt x="779779" y="713613"/>
                </a:lnTo>
                <a:close/>
              </a:path>
              <a:path w="779779" h="824229">
                <a:moveTo>
                  <a:pt x="779779" y="709802"/>
                </a:moveTo>
                <a:lnTo>
                  <a:pt x="775970" y="709802"/>
                </a:lnTo>
                <a:lnTo>
                  <a:pt x="775970" y="712343"/>
                </a:lnTo>
                <a:lnTo>
                  <a:pt x="779779" y="712343"/>
                </a:lnTo>
                <a:lnTo>
                  <a:pt x="779779" y="709802"/>
                </a:lnTo>
                <a:close/>
              </a:path>
              <a:path w="779779" h="824229">
                <a:moveTo>
                  <a:pt x="779779" y="707263"/>
                </a:moveTo>
                <a:lnTo>
                  <a:pt x="775970" y="707263"/>
                </a:lnTo>
                <a:lnTo>
                  <a:pt x="775970" y="708533"/>
                </a:lnTo>
                <a:lnTo>
                  <a:pt x="779779" y="708533"/>
                </a:lnTo>
                <a:lnTo>
                  <a:pt x="779779" y="707263"/>
                </a:lnTo>
                <a:close/>
              </a:path>
              <a:path w="779779" h="824229">
                <a:moveTo>
                  <a:pt x="779779" y="703452"/>
                </a:moveTo>
                <a:lnTo>
                  <a:pt x="775970" y="703452"/>
                </a:lnTo>
                <a:lnTo>
                  <a:pt x="775970" y="705993"/>
                </a:lnTo>
                <a:lnTo>
                  <a:pt x="779779" y="705993"/>
                </a:lnTo>
                <a:lnTo>
                  <a:pt x="779779" y="703452"/>
                </a:lnTo>
                <a:close/>
              </a:path>
              <a:path w="779779" h="824229">
                <a:moveTo>
                  <a:pt x="779779" y="700913"/>
                </a:moveTo>
                <a:lnTo>
                  <a:pt x="775970" y="700913"/>
                </a:lnTo>
                <a:lnTo>
                  <a:pt x="775970" y="702183"/>
                </a:lnTo>
                <a:lnTo>
                  <a:pt x="779779" y="702183"/>
                </a:lnTo>
                <a:lnTo>
                  <a:pt x="779779" y="700913"/>
                </a:lnTo>
                <a:close/>
              </a:path>
              <a:path w="779779" h="824229">
                <a:moveTo>
                  <a:pt x="779779" y="697102"/>
                </a:moveTo>
                <a:lnTo>
                  <a:pt x="775970" y="697102"/>
                </a:lnTo>
                <a:lnTo>
                  <a:pt x="775970" y="699643"/>
                </a:lnTo>
                <a:lnTo>
                  <a:pt x="779779" y="699643"/>
                </a:lnTo>
                <a:lnTo>
                  <a:pt x="779779" y="697102"/>
                </a:lnTo>
                <a:close/>
              </a:path>
              <a:path w="779779" h="824229">
                <a:moveTo>
                  <a:pt x="779779" y="694563"/>
                </a:moveTo>
                <a:lnTo>
                  <a:pt x="775970" y="694563"/>
                </a:lnTo>
                <a:lnTo>
                  <a:pt x="775970" y="695833"/>
                </a:lnTo>
                <a:lnTo>
                  <a:pt x="779779" y="695833"/>
                </a:lnTo>
                <a:lnTo>
                  <a:pt x="779779" y="694563"/>
                </a:lnTo>
                <a:close/>
              </a:path>
              <a:path w="779779" h="824229">
                <a:moveTo>
                  <a:pt x="779779" y="690752"/>
                </a:moveTo>
                <a:lnTo>
                  <a:pt x="775970" y="690752"/>
                </a:lnTo>
                <a:lnTo>
                  <a:pt x="775970" y="693293"/>
                </a:lnTo>
                <a:lnTo>
                  <a:pt x="779779" y="693293"/>
                </a:lnTo>
                <a:lnTo>
                  <a:pt x="779779" y="690752"/>
                </a:lnTo>
                <a:close/>
              </a:path>
              <a:path w="779779" h="824229">
                <a:moveTo>
                  <a:pt x="779779" y="688213"/>
                </a:moveTo>
                <a:lnTo>
                  <a:pt x="775970" y="688213"/>
                </a:lnTo>
                <a:lnTo>
                  <a:pt x="775970" y="689483"/>
                </a:lnTo>
                <a:lnTo>
                  <a:pt x="779779" y="689483"/>
                </a:lnTo>
                <a:lnTo>
                  <a:pt x="779779" y="688213"/>
                </a:lnTo>
                <a:close/>
              </a:path>
              <a:path w="779779" h="824229">
                <a:moveTo>
                  <a:pt x="779779" y="684402"/>
                </a:moveTo>
                <a:lnTo>
                  <a:pt x="775970" y="684402"/>
                </a:lnTo>
                <a:lnTo>
                  <a:pt x="775970" y="686943"/>
                </a:lnTo>
                <a:lnTo>
                  <a:pt x="779779" y="686943"/>
                </a:lnTo>
                <a:lnTo>
                  <a:pt x="779779" y="684402"/>
                </a:lnTo>
                <a:close/>
              </a:path>
              <a:path w="779779" h="824229">
                <a:moveTo>
                  <a:pt x="779779" y="681863"/>
                </a:moveTo>
                <a:lnTo>
                  <a:pt x="775970" y="681863"/>
                </a:lnTo>
                <a:lnTo>
                  <a:pt x="775970" y="683133"/>
                </a:lnTo>
                <a:lnTo>
                  <a:pt x="779779" y="683133"/>
                </a:lnTo>
                <a:lnTo>
                  <a:pt x="779779" y="681863"/>
                </a:lnTo>
                <a:close/>
              </a:path>
              <a:path w="779779" h="824229">
                <a:moveTo>
                  <a:pt x="779779" y="678052"/>
                </a:moveTo>
                <a:lnTo>
                  <a:pt x="775970" y="678052"/>
                </a:lnTo>
                <a:lnTo>
                  <a:pt x="775970" y="680593"/>
                </a:lnTo>
                <a:lnTo>
                  <a:pt x="779779" y="680593"/>
                </a:lnTo>
                <a:lnTo>
                  <a:pt x="779779" y="678052"/>
                </a:lnTo>
                <a:close/>
              </a:path>
              <a:path w="779779" h="824229">
                <a:moveTo>
                  <a:pt x="779779" y="675513"/>
                </a:moveTo>
                <a:lnTo>
                  <a:pt x="775970" y="675513"/>
                </a:lnTo>
                <a:lnTo>
                  <a:pt x="775970" y="676783"/>
                </a:lnTo>
                <a:lnTo>
                  <a:pt x="779779" y="676783"/>
                </a:lnTo>
                <a:lnTo>
                  <a:pt x="779779" y="675513"/>
                </a:lnTo>
                <a:close/>
              </a:path>
              <a:path w="779779" h="824229">
                <a:moveTo>
                  <a:pt x="779779" y="671702"/>
                </a:moveTo>
                <a:lnTo>
                  <a:pt x="775970" y="671702"/>
                </a:lnTo>
                <a:lnTo>
                  <a:pt x="775970" y="674243"/>
                </a:lnTo>
                <a:lnTo>
                  <a:pt x="779779" y="674243"/>
                </a:lnTo>
                <a:lnTo>
                  <a:pt x="779779" y="671702"/>
                </a:lnTo>
                <a:close/>
              </a:path>
              <a:path w="779779" h="824229">
                <a:moveTo>
                  <a:pt x="779779" y="669163"/>
                </a:moveTo>
                <a:lnTo>
                  <a:pt x="775970" y="669163"/>
                </a:lnTo>
                <a:lnTo>
                  <a:pt x="775970" y="670433"/>
                </a:lnTo>
                <a:lnTo>
                  <a:pt x="779779" y="670433"/>
                </a:lnTo>
                <a:lnTo>
                  <a:pt x="779779" y="669163"/>
                </a:lnTo>
                <a:close/>
              </a:path>
              <a:path w="779779" h="824229">
                <a:moveTo>
                  <a:pt x="779779" y="665352"/>
                </a:moveTo>
                <a:lnTo>
                  <a:pt x="775970" y="665352"/>
                </a:lnTo>
                <a:lnTo>
                  <a:pt x="775970" y="667893"/>
                </a:lnTo>
                <a:lnTo>
                  <a:pt x="779779" y="667893"/>
                </a:lnTo>
                <a:lnTo>
                  <a:pt x="779779" y="665352"/>
                </a:lnTo>
                <a:close/>
              </a:path>
              <a:path w="779779" h="824229">
                <a:moveTo>
                  <a:pt x="779779" y="662813"/>
                </a:moveTo>
                <a:lnTo>
                  <a:pt x="775970" y="662813"/>
                </a:lnTo>
                <a:lnTo>
                  <a:pt x="775970" y="664083"/>
                </a:lnTo>
                <a:lnTo>
                  <a:pt x="779779" y="664083"/>
                </a:lnTo>
                <a:lnTo>
                  <a:pt x="779779" y="662813"/>
                </a:lnTo>
                <a:close/>
              </a:path>
              <a:path w="779779" h="824229">
                <a:moveTo>
                  <a:pt x="779779" y="659002"/>
                </a:moveTo>
                <a:lnTo>
                  <a:pt x="775970" y="659002"/>
                </a:lnTo>
                <a:lnTo>
                  <a:pt x="775970" y="661543"/>
                </a:lnTo>
                <a:lnTo>
                  <a:pt x="779779" y="661543"/>
                </a:lnTo>
                <a:lnTo>
                  <a:pt x="779779" y="659002"/>
                </a:lnTo>
                <a:close/>
              </a:path>
              <a:path w="779779" h="824229">
                <a:moveTo>
                  <a:pt x="779779" y="656463"/>
                </a:moveTo>
                <a:lnTo>
                  <a:pt x="775970" y="656463"/>
                </a:lnTo>
                <a:lnTo>
                  <a:pt x="775970" y="657733"/>
                </a:lnTo>
                <a:lnTo>
                  <a:pt x="779779" y="657733"/>
                </a:lnTo>
                <a:lnTo>
                  <a:pt x="779779" y="656463"/>
                </a:lnTo>
                <a:close/>
              </a:path>
              <a:path w="779779" h="824229">
                <a:moveTo>
                  <a:pt x="779779" y="652652"/>
                </a:moveTo>
                <a:lnTo>
                  <a:pt x="775970" y="652652"/>
                </a:lnTo>
                <a:lnTo>
                  <a:pt x="775970" y="655193"/>
                </a:lnTo>
                <a:lnTo>
                  <a:pt x="779779" y="655193"/>
                </a:lnTo>
                <a:lnTo>
                  <a:pt x="779779" y="652652"/>
                </a:lnTo>
                <a:close/>
              </a:path>
              <a:path w="779779" h="824229">
                <a:moveTo>
                  <a:pt x="779779" y="650113"/>
                </a:moveTo>
                <a:lnTo>
                  <a:pt x="775970" y="650113"/>
                </a:lnTo>
                <a:lnTo>
                  <a:pt x="775970" y="651383"/>
                </a:lnTo>
                <a:lnTo>
                  <a:pt x="779779" y="651383"/>
                </a:lnTo>
                <a:lnTo>
                  <a:pt x="779779" y="650113"/>
                </a:lnTo>
                <a:close/>
              </a:path>
              <a:path w="779779" h="824229">
                <a:moveTo>
                  <a:pt x="779779" y="646302"/>
                </a:moveTo>
                <a:lnTo>
                  <a:pt x="775970" y="646302"/>
                </a:lnTo>
                <a:lnTo>
                  <a:pt x="775970" y="648843"/>
                </a:lnTo>
                <a:lnTo>
                  <a:pt x="779779" y="648843"/>
                </a:lnTo>
                <a:lnTo>
                  <a:pt x="779779" y="646302"/>
                </a:lnTo>
                <a:close/>
              </a:path>
              <a:path w="779779" h="824229">
                <a:moveTo>
                  <a:pt x="779779" y="643763"/>
                </a:moveTo>
                <a:lnTo>
                  <a:pt x="775970" y="643763"/>
                </a:lnTo>
                <a:lnTo>
                  <a:pt x="775970" y="645033"/>
                </a:lnTo>
                <a:lnTo>
                  <a:pt x="779779" y="645033"/>
                </a:lnTo>
                <a:lnTo>
                  <a:pt x="779779" y="643763"/>
                </a:lnTo>
                <a:close/>
              </a:path>
              <a:path w="779779" h="824229">
                <a:moveTo>
                  <a:pt x="779779" y="638683"/>
                </a:moveTo>
                <a:lnTo>
                  <a:pt x="777239" y="638683"/>
                </a:lnTo>
                <a:lnTo>
                  <a:pt x="777239" y="639952"/>
                </a:lnTo>
                <a:lnTo>
                  <a:pt x="775970" y="639952"/>
                </a:lnTo>
                <a:lnTo>
                  <a:pt x="775970" y="642493"/>
                </a:lnTo>
                <a:lnTo>
                  <a:pt x="779779" y="642493"/>
                </a:lnTo>
                <a:lnTo>
                  <a:pt x="779779" y="638683"/>
                </a:lnTo>
                <a:close/>
              </a:path>
            </a:pathLst>
          </a:custGeom>
          <a:solidFill>
            <a:srgbClr val="D23D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1" name="bk object 5501"/>
          <p:cNvSpPr/>
          <p:nvPr/>
        </p:nvSpPr>
        <p:spPr>
          <a:xfrm>
            <a:off x="6741159" y="2549017"/>
            <a:ext cx="773430" cy="817880"/>
          </a:xfrm>
          <a:custGeom>
            <a:avLst/>
            <a:gdLst/>
            <a:ahLst/>
            <a:cxnLst/>
            <a:rect l="l" t="t" r="r" b="b"/>
            <a:pathLst>
              <a:path w="773429" h="817879">
                <a:moveTo>
                  <a:pt x="716280" y="0"/>
                </a:moveTo>
                <a:lnTo>
                  <a:pt x="610870" y="0"/>
                </a:lnTo>
                <a:lnTo>
                  <a:pt x="610870" y="2412"/>
                </a:lnTo>
                <a:lnTo>
                  <a:pt x="609600" y="2412"/>
                </a:lnTo>
                <a:lnTo>
                  <a:pt x="609600" y="3810"/>
                </a:lnTo>
                <a:lnTo>
                  <a:pt x="716280" y="3810"/>
                </a:lnTo>
                <a:lnTo>
                  <a:pt x="716280" y="0"/>
                </a:lnTo>
                <a:close/>
              </a:path>
              <a:path w="773429" h="817879">
                <a:moveTo>
                  <a:pt x="3810" y="406273"/>
                </a:moveTo>
                <a:lnTo>
                  <a:pt x="0" y="406273"/>
                </a:lnTo>
                <a:lnTo>
                  <a:pt x="0" y="407542"/>
                </a:lnTo>
                <a:lnTo>
                  <a:pt x="3810" y="407542"/>
                </a:lnTo>
                <a:lnTo>
                  <a:pt x="3810" y="406273"/>
                </a:lnTo>
                <a:close/>
              </a:path>
              <a:path w="773429" h="817879">
                <a:moveTo>
                  <a:pt x="3810" y="402463"/>
                </a:moveTo>
                <a:lnTo>
                  <a:pt x="0" y="402463"/>
                </a:lnTo>
                <a:lnTo>
                  <a:pt x="0" y="405002"/>
                </a:lnTo>
                <a:lnTo>
                  <a:pt x="3810" y="405002"/>
                </a:lnTo>
                <a:lnTo>
                  <a:pt x="3810" y="402463"/>
                </a:lnTo>
                <a:close/>
              </a:path>
              <a:path w="773429" h="817879">
                <a:moveTo>
                  <a:pt x="3810" y="399923"/>
                </a:moveTo>
                <a:lnTo>
                  <a:pt x="0" y="399923"/>
                </a:lnTo>
                <a:lnTo>
                  <a:pt x="0" y="401192"/>
                </a:lnTo>
                <a:lnTo>
                  <a:pt x="3810" y="401192"/>
                </a:lnTo>
                <a:lnTo>
                  <a:pt x="3810" y="399923"/>
                </a:lnTo>
                <a:close/>
              </a:path>
              <a:path w="773429" h="817879">
                <a:moveTo>
                  <a:pt x="3810" y="396113"/>
                </a:moveTo>
                <a:lnTo>
                  <a:pt x="0" y="396113"/>
                </a:lnTo>
                <a:lnTo>
                  <a:pt x="0" y="398652"/>
                </a:lnTo>
                <a:lnTo>
                  <a:pt x="3810" y="398652"/>
                </a:lnTo>
                <a:lnTo>
                  <a:pt x="3810" y="396113"/>
                </a:lnTo>
                <a:close/>
              </a:path>
              <a:path w="773429" h="817879">
                <a:moveTo>
                  <a:pt x="3810" y="393573"/>
                </a:moveTo>
                <a:lnTo>
                  <a:pt x="0" y="393573"/>
                </a:lnTo>
                <a:lnTo>
                  <a:pt x="0" y="394842"/>
                </a:lnTo>
                <a:lnTo>
                  <a:pt x="3810" y="394842"/>
                </a:lnTo>
                <a:lnTo>
                  <a:pt x="3810" y="393573"/>
                </a:lnTo>
                <a:close/>
              </a:path>
              <a:path w="773429" h="817879">
                <a:moveTo>
                  <a:pt x="3810" y="389763"/>
                </a:moveTo>
                <a:lnTo>
                  <a:pt x="0" y="389763"/>
                </a:lnTo>
                <a:lnTo>
                  <a:pt x="0" y="392302"/>
                </a:lnTo>
                <a:lnTo>
                  <a:pt x="3810" y="392302"/>
                </a:lnTo>
                <a:lnTo>
                  <a:pt x="3810" y="389763"/>
                </a:lnTo>
                <a:close/>
              </a:path>
              <a:path w="773429" h="817879">
                <a:moveTo>
                  <a:pt x="3810" y="387223"/>
                </a:moveTo>
                <a:lnTo>
                  <a:pt x="0" y="387223"/>
                </a:lnTo>
                <a:lnTo>
                  <a:pt x="0" y="388492"/>
                </a:lnTo>
                <a:lnTo>
                  <a:pt x="3810" y="388492"/>
                </a:lnTo>
                <a:lnTo>
                  <a:pt x="3810" y="387223"/>
                </a:lnTo>
                <a:close/>
              </a:path>
              <a:path w="773429" h="817879">
                <a:moveTo>
                  <a:pt x="3810" y="383413"/>
                </a:moveTo>
                <a:lnTo>
                  <a:pt x="0" y="383413"/>
                </a:lnTo>
                <a:lnTo>
                  <a:pt x="0" y="385952"/>
                </a:lnTo>
                <a:lnTo>
                  <a:pt x="3810" y="385952"/>
                </a:lnTo>
                <a:lnTo>
                  <a:pt x="3810" y="383413"/>
                </a:lnTo>
                <a:close/>
              </a:path>
              <a:path w="773429" h="817879">
                <a:moveTo>
                  <a:pt x="3810" y="380873"/>
                </a:moveTo>
                <a:lnTo>
                  <a:pt x="0" y="380873"/>
                </a:lnTo>
                <a:lnTo>
                  <a:pt x="0" y="382142"/>
                </a:lnTo>
                <a:lnTo>
                  <a:pt x="3810" y="382142"/>
                </a:lnTo>
                <a:lnTo>
                  <a:pt x="3810" y="380873"/>
                </a:lnTo>
                <a:close/>
              </a:path>
              <a:path w="773429" h="817879">
                <a:moveTo>
                  <a:pt x="3810" y="377063"/>
                </a:moveTo>
                <a:lnTo>
                  <a:pt x="0" y="377063"/>
                </a:lnTo>
                <a:lnTo>
                  <a:pt x="0" y="379602"/>
                </a:lnTo>
                <a:lnTo>
                  <a:pt x="3810" y="379602"/>
                </a:lnTo>
                <a:lnTo>
                  <a:pt x="3810" y="377063"/>
                </a:lnTo>
                <a:close/>
              </a:path>
              <a:path w="773429" h="817879">
                <a:moveTo>
                  <a:pt x="3810" y="374523"/>
                </a:moveTo>
                <a:lnTo>
                  <a:pt x="0" y="374523"/>
                </a:lnTo>
                <a:lnTo>
                  <a:pt x="0" y="375792"/>
                </a:lnTo>
                <a:lnTo>
                  <a:pt x="3810" y="375792"/>
                </a:lnTo>
                <a:lnTo>
                  <a:pt x="3810" y="374523"/>
                </a:lnTo>
                <a:close/>
              </a:path>
              <a:path w="773429" h="817879">
                <a:moveTo>
                  <a:pt x="3810" y="370713"/>
                </a:moveTo>
                <a:lnTo>
                  <a:pt x="0" y="370713"/>
                </a:lnTo>
                <a:lnTo>
                  <a:pt x="0" y="373252"/>
                </a:lnTo>
                <a:lnTo>
                  <a:pt x="3810" y="373252"/>
                </a:lnTo>
                <a:lnTo>
                  <a:pt x="3810" y="370713"/>
                </a:lnTo>
                <a:close/>
              </a:path>
              <a:path w="773429" h="817879">
                <a:moveTo>
                  <a:pt x="3810" y="368173"/>
                </a:moveTo>
                <a:lnTo>
                  <a:pt x="0" y="368173"/>
                </a:lnTo>
                <a:lnTo>
                  <a:pt x="0" y="369442"/>
                </a:lnTo>
                <a:lnTo>
                  <a:pt x="3810" y="369442"/>
                </a:lnTo>
                <a:lnTo>
                  <a:pt x="3810" y="368173"/>
                </a:lnTo>
                <a:close/>
              </a:path>
              <a:path w="773429" h="817879">
                <a:moveTo>
                  <a:pt x="3810" y="364363"/>
                </a:moveTo>
                <a:lnTo>
                  <a:pt x="0" y="364363"/>
                </a:lnTo>
                <a:lnTo>
                  <a:pt x="0" y="366902"/>
                </a:lnTo>
                <a:lnTo>
                  <a:pt x="3810" y="366902"/>
                </a:lnTo>
                <a:lnTo>
                  <a:pt x="3810" y="364363"/>
                </a:lnTo>
                <a:close/>
              </a:path>
              <a:path w="773429" h="817879">
                <a:moveTo>
                  <a:pt x="3810" y="361823"/>
                </a:moveTo>
                <a:lnTo>
                  <a:pt x="0" y="361823"/>
                </a:lnTo>
                <a:lnTo>
                  <a:pt x="0" y="363092"/>
                </a:lnTo>
                <a:lnTo>
                  <a:pt x="3810" y="363092"/>
                </a:lnTo>
                <a:lnTo>
                  <a:pt x="3810" y="361823"/>
                </a:lnTo>
                <a:close/>
              </a:path>
              <a:path w="773429" h="817879">
                <a:moveTo>
                  <a:pt x="3810" y="358013"/>
                </a:moveTo>
                <a:lnTo>
                  <a:pt x="0" y="358013"/>
                </a:lnTo>
                <a:lnTo>
                  <a:pt x="0" y="360552"/>
                </a:lnTo>
                <a:lnTo>
                  <a:pt x="3810" y="360552"/>
                </a:lnTo>
                <a:lnTo>
                  <a:pt x="3810" y="358013"/>
                </a:lnTo>
                <a:close/>
              </a:path>
              <a:path w="773429" h="817879">
                <a:moveTo>
                  <a:pt x="3810" y="355473"/>
                </a:moveTo>
                <a:lnTo>
                  <a:pt x="0" y="355473"/>
                </a:lnTo>
                <a:lnTo>
                  <a:pt x="0" y="356742"/>
                </a:lnTo>
                <a:lnTo>
                  <a:pt x="3810" y="356742"/>
                </a:lnTo>
                <a:lnTo>
                  <a:pt x="3810" y="355473"/>
                </a:lnTo>
                <a:close/>
              </a:path>
              <a:path w="773429" h="817879">
                <a:moveTo>
                  <a:pt x="3810" y="351663"/>
                </a:moveTo>
                <a:lnTo>
                  <a:pt x="0" y="351663"/>
                </a:lnTo>
                <a:lnTo>
                  <a:pt x="0" y="354202"/>
                </a:lnTo>
                <a:lnTo>
                  <a:pt x="3810" y="354202"/>
                </a:lnTo>
                <a:lnTo>
                  <a:pt x="3810" y="351663"/>
                </a:lnTo>
                <a:close/>
              </a:path>
              <a:path w="773429" h="817879">
                <a:moveTo>
                  <a:pt x="3810" y="349123"/>
                </a:moveTo>
                <a:lnTo>
                  <a:pt x="0" y="349123"/>
                </a:lnTo>
                <a:lnTo>
                  <a:pt x="0" y="350392"/>
                </a:lnTo>
                <a:lnTo>
                  <a:pt x="3810" y="350392"/>
                </a:lnTo>
                <a:lnTo>
                  <a:pt x="3810" y="349123"/>
                </a:lnTo>
                <a:close/>
              </a:path>
              <a:path w="773429" h="817879">
                <a:moveTo>
                  <a:pt x="3810" y="345313"/>
                </a:moveTo>
                <a:lnTo>
                  <a:pt x="0" y="345313"/>
                </a:lnTo>
                <a:lnTo>
                  <a:pt x="0" y="347852"/>
                </a:lnTo>
                <a:lnTo>
                  <a:pt x="3810" y="347852"/>
                </a:lnTo>
                <a:lnTo>
                  <a:pt x="3810" y="345313"/>
                </a:lnTo>
                <a:close/>
              </a:path>
              <a:path w="773429" h="817879">
                <a:moveTo>
                  <a:pt x="3810" y="342773"/>
                </a:moveTo>
                <a:lnTo>
                  <a:pt x="0" y="342773"/>
                </a:lnTo>
                <a:lnTo>
                  <a:pt x="0" y="344042"/>
                </a:lnTo>
                <a:lnTo>
                  <a:pt x="3810" y="344042"/>
                </a:lnTo>
                <a:lnTo>
                  <a:pt x="3810" y="342773"/>
                </a:lnTo>
                <a:close/>
              </a:path>
              <a:path w="773429" h="817879">
                <a:moveTo>
                  <a:pt x="3810" y="338963"/>
                </a:moveTo>
                <a:lnTo>
                  <a:pt x="0" y="338963"/>
                </a:lnTo>
                <a:lnTo>
                  <a:pt x="0" y="341502"/>
                </a:lnTo>
                <a:lnTo>
                  <a:pt x="3810" y="341502"/>
                </a:lnTo>
                <a:lnTo>
                  <a:pt x="3810" y="338963"/>
                </a:lnTo>
                <a:close/>
              </a:path>
              <a:path w="773429" h="817879">
                <a:moveTo>
                  <a:pt x="3810" y="336423"/>
                </a:moveTo>
                <a:lnTo>
                  <a:pt x="0" y="336423"/>
                </a:lnTo>
                <a:lnTo>
                  <a:pt x="0" y="337692"/>
                </a:lnTo>
                <a:lnTo>
                  <a:pt x="3810" y="337692"/>
                </a:lnTo>
                <a:lnTo>
                  <a:pt x="3810" y="336423"/>
                </a:lnTo>
                <a:close/>
              </a:path>
              <a:path w="773429" h="817879">
                <a:moveTo>
                  <a:pt x="3810" y="332613"/>
                </a:moveTo>
                <a:lnTo>
                  <a:pt x="0" y="332613"/>
                </a:lnTo>
                <a:lnTo>
                  <a:pt x="0" y="335152"/>
                </a:lnTo>
                <a:lnTo>
                  <a:pt x="3810" y="335152"/>
                </a:lnTo>
                <a:lnTo>
                  <a:pt x="3810" y="332613"/>
                </a:lnTo>
                <a:close/>
              </a:path>
              <a:path w="773429" h="817879">
                <a:moveTo>
                  <a:pt x="3810" y="330073"/>
                </a:moveTo>
                <a:lnTo>
                  <a:pt x="0" y="330073"/>
                </a:lnTo>
                <a:lnTo>
                  <a:pt x="0" y="331342"/>
                </a:lnTo>
                <a:lnTo>
                  <a:pt x="3810" y="331342"/>
                </a:lnTo>
                <a:lnTo>
                  <a:pt x="3810" y="330073"/>
                </a:lnTo>
                <a:close/>
              </a:path>
              <a:path w="773429" h="817879">
                <a:moveTo>
                  <a:pt x="3810" y="326263"/>
                </a:moveTo>
                <a:lnTo>
                  <a:pt x="0" y="326263"/>
                </a:lnTo>
                <a:lnTo>
                  <a:pt x="0" y="328802"/>
                </a:lnTo>
                <a:lnTo>
                  <a:pt x="3810" y="328802"/>
                </a:lnTo>
                <a:lnTo>
                  <a:pt x="3810" y="326263"/>
                </a:lnTo>
                <a:close/>
              </a:path>
              <a:path w="773429" h="817879">
                <a:moveTo>
                  <a:pt x="3810" y="323723"/>
                </a:moveTo>
                <a:lnTo>
                  <a:pt x="0" y="323723"/>
                </a:lnTo>
                <a:lnTo>
                  <a:pt x="0" y="324992"/>
                </a:lnTo>
                <a:lnTo>
                  <a:pt x="3810" y="324992"/>
                </a:lnTo>
                <a:lnTo>
                  <a:pt x="3810" y="323723"/>
                </a:lnTo>
                <a:close/>
              </a:path>
              <a:path w="773429" h="817879">
                <a:moveTo>
                  <a:pt x="3810" y="319913"/>
                </a:moveTo>
                <a:lnTo>
                  <a:pt x="0" y="319913"/>
                </a:lnTo>
                <a:lnTo>
                  <a:pt x="0" y="322452"/>
                </a:lnTo>
                <a:lnTo>
                  <a:pt x="3810" y="322452"/>
                </a:lnTo>
                <a:lnTo>
                  <a:pt x="3810" y="319913"/>
                </a:lnTo>
                <a:close/>
              </a:path>
              <a:path w="773429" h="817879">
                <a:moveTo>
                  <a:pt x="3810" y="317373"/>
                </a:moveTo>
                <a:lnTo>
                  <a:pt x="0" y="317373"/>
                </a:lnTo>
                <a:lnTo>
                  <a:pt x="0" y="318642"/>
                </a:lnTo>
                <a:lnTo>
                  <a:pt x="3810" y="318642"/>
                </a:lnTo>
                <a:lnTo>
                  <a:pt x="3810" y="317373"/>
                </a:lnTo>
                <a:close/>
              </a:path>
              <a:path w="773429" h="817879">
                <a:moveTo>
                  <a:pt x="3810" y="313563"/>
                </a:moveTo>
                <a:lnTo>
                  <a:pt x="0" y="313563"/>
                </a:lnTo>
                <a:lnTo>
                  <a:pt x="0" y="316102"/>
                </a:lnTo>
                <a:lnTo>
                  <a:pt x="3810" y="316102"/>
                </a:lnTo>
                <a:lnTo>
                  <a:pt x="3810" y="313563"/>
                </a:lnTo>
                <a:close/>
              </a:path>
              <a:path w="773429" h="817879">
                <a:moveTo>
                  <a:pt x="3810" y="311023"/>
                </a:moveTo>
                <a:lnTo>
                  <a:pt x="0" y="311023"/>
                </a:lnTo>
                <a:lnTo>
                  <a:pt x="0" y="312292"/>
                </a:lnTo>
                <a:lnTo>
                  <a:pt x="3810" y="312292"/>
                </a:lnTo>
                <a:lnTo>
                  <a:pt x="3810" y="311023"/>
                </a:lnTo>
                <a:close/>
              </a:path>
              <a:path w="773429" h="817879">
                <a:moveTo>
                  <a:pt x="3810" y="307213"/>
                </a:moveTo>
                <a:lnTo>
                  <a:pt x="0" y="307213"/>
                </a:lnTo>
                <a:lnTo>
                  <a:pt x="0" y="309752"/>
                </a:lnTo>
                <a:lnTo>
                  <a:pt x="3810" y="309752"/>
                </a:lnTo>
                <a:lnTo>
                  <a:pt x="3810" y="307213"/>
                </a:lnTo>
                <a:close/>
              </a:path>
              <a:path w="773429" h="817879">
                <a:moveTo>
                  <a:pt x="3810" y="304673"/>
                </a:moveTo>
                <a:lnTo>
                  <a:pt x="0" y="304673"/>
                </a:lnTo>
                <a:lnTo>
                  <a:pt x="0" y="305942"/>
                </a:lnTo>
                <a:lnTo>
                  <a:pt x="3810" y="305942"/>
                </a:lnTo>
                <a:lnTo>
                  <a:pt x="3810" y="304673"/>
                </a:lnTo>
                <a:close/>
              </a:path>
              <a:path w="773429" h="817879">
                <a:moveTo>
                  <a:pt x="3810" y="300989"/>
                </a:moveTo>
                <a:lnTo>
                  <a:pt x="0" y="300989"/>
                </a:lnTo>
                <a:lnTo>
                  <a:pt x="0" y="303402"/>
                </a:lnTo>
                <a:lnTo>
                  <a:pt x="3810" y="303402"/>
                </a:lnTo>
                <a:lnTo>
                  <a:pt x="3810" y="300989"/>
                </a:lnTo>
                <a:close/>
              </a:path>
              <a:path w="773429" h="817879">
                <a:moveTo>
                  <a:pt x="3810" y="298450"/>
                </a:moveTo>
                <a:lnTo>
                  <a:pt x="0" y="298450"/>
                </a:lnTo>
                <a:lnTo>
                  <a:pt x="0" y="299592"/>
                </a:lnTo>
                <a:lnTo>
                  <a:pt x="3810" y="299592"/>
                </a:lnTo>
                <a:lnTo>
                  <a:pt x="3810" y="298450"/>
                </a:lnTo>
                <a:close/>
              </a:path>
              <a:path w="773429" h="817879">
                <a:moveTo>
                  <a:pt x="3810" y="294639"/>
                </a:moveTo>
                <a:lnTo>
                  <a:pt x="0" y="294639"/>
                </a:lnTo>
                <a:lnTo>
                  <a:pt x="0" y="297052"/>
                </a:lnTo>
                <a:lnTo>
                  <a:pt x="3810" y="297052"/>
                </a:lnTo>
                <a:lnTo>
                  <a:pt x="3810" y="294639"/>
                </a:lnTo>
                <a:close/>
              </a:path>
              <a:path w="773429" h="817879">
                <a:moveTo>
                  <a:pt x="3810" y="292100"/>
                </a:moveTo>
                <a:lnTo>
                  <a:pt x="0" y="292100"/>
                </a:lnTo>
                <a:lnTo>
                  <a:pt x="0" y="293242"/>
                </a:lnTo>
                <a:lnTo>
                  <a:pt x="3810" y="293242"/>
                </a:lnTo>
                <a:lnTo>
                  <a:pt x="3810" y="292100"/>
                </a:lnTo>
                <a:close/>
              </a:path>
              <a:path w="773429" h="817879">
                <a:moveTo>
                  <a:pt x="3810" y="288289"/>
                </a:moveTo>
                <a:lnTo>
                  <a:pt x="0" y="288289"/>
                </a:lnTo>
                <a:lnTo>
                  <a:pt x="0" y="290702"/>
                </a:lnTo>
                <a:lnTo>
                  <a:pt x="3810" y="290702"/>
                </a:lnTo>
                <a:lnTo>
                  <a:pt x="3810" y="288289"/>
                </a:lnTo>
                <a:close/>
              </a:path>
              <a:path w="773429" h="817879">
                <a:moveTo>
                  <a:pt x="3810" y="285750"/>
                </a:moveTo>
                <a:lnTo>
                  <a:pt x="0" y="285750"/>
                </a:lnTo>
                <a:lnTo>
                  <a:pt x="0" y="286892"/>
                </a:lnTo>
                <a:lnTo>
                  <a:pt x="3810" y="286892"/>
                </a:lnTo>
                <a:lnTo>
                  <a:pt x="3810" y="285750"/>
                </a:lnTo>
                <a:close/>
              </a:path>
              <a:path w="773429" h="817879">
                <a:moveTo>
                  <a:pt x="3810" y="281939"/>
                </a:moveTo>
                <a:lnTo>
                  <a:pt x="0" y="281939"/>
                </a:lnTo>
                <a:lnTo>
                  <a:pt x="0" y="284352"/>
                </a:lnTo>
                <a:lnTo>
                  <a:pt x="3810" y="284352"/>
                </a:lnTo>
                <a:lnTo>
                  <a:pt x="3810" y="281939"/>
                </a:lnTo>
                <a:close/>
              </a:path>
              <a:path w="773429" h="817879">
                <a:moveTo>
                  <a:pt x="3810" y="279400"/>
                </a:moveTo>
                <a:lnTo>
                  <a:pt x="0" y="279400"/>
                </a:lnTo>
                <a:lnTo>
                  <a:pt x="0" y="280542"/>
                </a:lnTo>
                <a:lnTo>
                  <a:pt x="3810" y="280542"/>
                </a:lnTo>
                <a:lnTo>
                  <a:pt x="3810" y="279400"/>
                </a:lnTo>
                <a:close/>
              </a:path>
              <a:path w="773429" h="817879">
                <a:moveTo>
                  <a:pt x="3810" y="275589"/>
                </a:moveTo>
                <a:lnTo>
                  <a:pt x="1270" y="275589"/>
                </a:lnTo>
                <a:lnTo>
                  <a:pt x="1270" y="278002"/>
                </a:lnTo>
                <a:lnTo>
                  <a:pt x="3810" y="278002"/>
                </a:lnTo>
                <a:lnTo>
                  <a:pt x="3810" y="275589"/>
                </a:lnTo>
                <a:close/>
              </a:path>
              <a:path w="773429" h="817879">
                <a:moveTo>
                  <a:pt x="419100" y="816483"/>
                </a:moveTo>
                <a:lnTo>
                  <a:pt x="90170" y="816483"/>
                </a:lnTo>
                <a:lnTo>
                  <a:pt x="90170" y="817753"/>
                </a:lnTo>
                <a:lnTo>
                  <a:pt x="419100" y="817753"/>
                </a:lnTo>
                <a:lnTo>
                  <a:pt x="419100" y="816483"/>
                </a:lnTo>
                <a:close/>
              </a:path>
              <a:path w="773429" h="817879">
                <a:moveTo>
                  <a:pt x="657860" y="816483"/>
                </a:moveTo>
                <a:lnTo>
                  <a:pt x="480060" y="816483"/>
                </a:lnTo>
                <a:lnTo>
                  <a:pt x="480060" y="817753"/>
                </a:lnTo>
                <a:lnTo>
                  <a:pt x="657860" y="817753"/>
                </a:lnTo>
                <a:lnTo>
                  <a:pt x="657860" y="816483"/>
                </a:lnTo>
                <a:close/>
              </a:path>
              <a:path w="773429" h="817879">
                <a:moveTo>
                  <a:pt x="420370" y="815213"/>
                </a:moveTo>
                <a:lnTo>
                  <a:pt x="87630" y="815213"/>
                </a:lnTo>
                <a:lnTo>
                  <a:pt x="87630" y="816483"/>
                </a:lnTo>
                <a:lnTo>
                  <a:pt x="420370" y="816483"/>
                </a:lnTo>
                <a:lnTo>
                  <a:pt x="420370" y="815213"/>
                </a:lnTo>
                <a:close/>
              </a:path>
              <a:path w="773429" h="817879">
                <a:moveTo>
                  <a:pt x="655320" y="815213"/>
                </a:moveTo>
                <a:lnTo>
                  <a:pt x="478790" y="815213"/>
                </a:lnTo>
                <a:lnTo>
                  <a:pt x="478790" y="816483"/>
                </a:lnTo>
                <a:lnTo>
                  <a:pt x="655320" y="816483"/>
                </a:lnTo>
                <a:lnTo>
                  <a:pt x="655320" y="815213"/>
                </a:lnTo>
                <a:close/>
              </a:path>
              <a:path w="773429" h="817879">
                <a:moveTo>
                  <a:pt x="86360" y="813943"/>
                </a:moveTo>
                <a:lnTo>
                  <a:pt x="83820" y="813943"/>
                </a:lnTo>
                <a:lnTo>
                  <a:pt x="83820" y="815213"/>
                </a:lnTo>
                <a:lnTo>
                  <a:pt x="86360" y="815213"/>
                </a:lnTo>
                <a:lnTo>
                  <a:pt x="86360" y="813943"/>
                </a:lnTo>
                <a:close/>
              </a:path>
              <a:path w="773429" h="817879">
                <a:moveTo>
                  <a:pt x="424179" y="813943"/>
                </a:moveTo>
                <a:lnTo>
                  <a:pt x="421640" y="813943"/>
                </a:lnTo>
                <a:lnTo>
                  <a:pt x="421640" y="815213"/>
                </a:lnTo>
                <a:lnTo>
                  <a:pt x="424179" y="815213"/>
                </a:lnTo>
                <a:lnTo>
                  <a:pt x="424179" y="813943"/>
                </a:lnTo>
                <a:close/>
              </a:path>
              <a:path w="773429" h="817879">
                <a:moveTo>
                  <a:pt x="477520" y="813943"/>
                </a:moveTo>
                <a:lnTo>
                  <a:pt x="476250" y="813943"/>
                </a:lnTo>
                <a:lnTo>
                  <a:pt x="476250" y="815213"/>
                </a:lnTo>
                <a:lnTo>
                  <a:pt x="477520" y="815213"/>
                </a:lnTo>
                <a:lnTo>
                  <a:pt x="477520" y="813943"/>
                </a:lnTo>
                <a:close/>
              </a:path>
              <a:path w="773429" h="817879">
                <a:moveTo>
                  <a:pt x="652779" y="813943"/>
                </a:moveTo>
                <a:lnTo>
                  <a:pt x="647700" y="813943"/>
                </a:lnTo>
                <a:lnTo>
                  <a:pt x="647700" y="815213"/>
                </a:lnTo>
                <a:lnTo>
                  <a:pt x="652779" y="815213"/>
                </a:lnTo>
                <a:lnTo>
                  <a:pt x="652779" y="813943"/>
                </a:lnTo>
                <a:close/>
              </a:path>
              <a:path w="773429" h="817879">
                <a:moveTo>
                  <a:pt x="3810" y="751713"/>
                </a:moveTo>
                <a:lnTo>
                  <a:pt x="2540" y="751713"/>
                </a:lnTo>
                <a:lnTo>
                  <a:pt x="2540" y="752983"/>
                </a:lnTo>
                <a:lnTo>
                  <a:pt x="3810" y="752983"/>
                </a:lnTo>
                <a:lnTo>
                  <a:pt x="3810" y="751713"/>
                </a:lnTo>
                <a:close/>
              </a:path>
              <a:path w="773429" h="817879">
                <a:moveTo>
                  <a:pt x="3810" y="749173"/>
                </a:moveTo>
                <a:lnTo>
                  <a:pt x="0" y="749173"/>
                </a:lnTo>
                <a:lnTo>
                  <a:pt x="0" y="751713"/>
                </a:lnTo>
                <a:lnTo>
                  <a:pt x="1270" y="751713"/>
                </a:lnTo>
                <a:lnTo>
                  <a:pt x="1270" y="750443"/>
                </a:lnTo>
                <a:lnTo>
                  <a:pt x="3810" y="750443"/>
                </a:lnTo>
                <a:lnTo>
                  <a:pt x="3810" y="749173"/>
                </a:lnTo>
                <a:close/>
              </a:path>
              <a:path w="773429" h="817879">
                <a:moveTo>
                  <a:pt x="3810" y="745363"/>
                </a:moveTo>
                <a:lnTo>
                  <a:pt x="0" y="745363"/>
                </a:lnTo>
                <a:lnTo>
                  <a:pt x="0" y="747903"/>
                </a:lnTo>
                <a:lnTo>
                  <a:pt x="3810" y="747903"/>
                </a:lnTo>
                <a:lnTo>
                  <a:pt x="3810" y="745363"/>
                </a:lnTo>
                <a:close/>
              </a:path>
              <a:path w="773429" h="817879">
                <a:moveTo>
                  <a:pt x="3810" y="742823"/>
                </a:moveTo>
                <a:lnTo>
                  <a:pt x="0" y="742823"/>
                </a:lnTo>
                <a:lnTo>
                  <a:pt x="0" y="744093"/>
                </a:lnTo>
                <a:lnTo>
                  <a:pt x="3810" y="744093"/>
                </a:lnTo>
                <a:lnTo>
                  <a:pt x="3810" y="742823"/>
                </a:lnTo>
                <a:close/>
              </a:path>
              <a:path w="773429" h="817879">
                <a:moveTo>
                  <a:pt x="3810" y="739013"/>
                </a:moveTo>
                <a:lnTo>
                  <a:pt x="0" y="739013"/>
                </a:lnTo>
                <a:lnTo>
                  <a:pt x="0" y="741553"/>
                </a:lnTo>
                <a:lnTo>
                  <a:pt x="3810" y="741553"/>
                </a:lnTo>
                <a:lnTo>
                  <a:pt x="3810" y="739013"/>
                </a:lnTo>
                <a:close/>
              </a:path>
              <a:path w="773429" h="817879">
                <a:moveTo>
                  <a:pt x="3810" y="736473"/>
                </a:moveTo>
                <a:lnTo>
                  <a:pt x="0" y="736473"/>
                </a:lnTo>
                <a:lnTo>
                  <a:pt x="0" y="737743"/>
                </a:lnTo>
                <a:lnTo>
                  <a:pt x="3810" y="737743"/>
                </a:lnTo>
                <a:lnTo>
                  <a:pt x="3810" y="736473"/>
                </a:lnTo>
                <a:close/>
              </a:path>
              <a:path w="773429" h="817879">
                <a:moveTo>
                  <a:pt x="3810" y="732663"/>
                </a:moveTo>
                <a:lnTo>
                  <a:pt x="0" y="732663"/>
                </a:lnTo>
                <a:lnTo>
                  <a:pt x="0" y="735203"/>
                </a:lnTo>
                <a:lnTo>
                  <a:pt x="3810" y="735203"/>
                </a:lnTo>
                <a:lnTo>
                  <a:pt x="3810" y="732663"/>
                </a:lnTo>
                <a:close/>
              </a:path>
              <a:path w="773429" h="817879">
                <a:moveTo>
                  <a:pt x="3810" y="730123"/>
                </a:moveTo>
                <a:lnTo>
                  <a:pt x="0" y="730123"/>
                </a:lnTo>
                <a:lnTo>
                  <a:pt x="0" y="731393"/>
                </a:lnTo>
                <a:lnTo>
                  <a:pt x="3810" y="731393"/>
                </a:lnTo>
                <a:lnTo>
                  <a:pt x="3810" y="730123"/>
                </a:lnTo>
                <a:close/>
              </a:path>
              <a:path w="773429" h="817879">
                <a:moveTo>
                  <a:pt x="3810" y="726313"/>
                </a:moveTo>
                <a:lnTo>
                  <a:pt x="0" y="726313"/>
                </a:lnTo>
                <a:lnTo>
                  <a:pt x="0" y="728853"/>
                </a:lnTo>
                <a:lnTo>
                  <a:pt x="3810" y="728853"/>
                </a:lnTo>
                <a:lnTo>
                  <a:pt x="3810" y="726313"/>
                </a:lnTo>
                <a:close/>
              </a:path>
              <a:path w="773429" h="817879">
                <a:moveTo>
                  <a:pt x="3810" y="723773"/>
                </a:moveTo>
                <a:lnTo>
                  <a:pt x="0" y="723773"/>
                </a:lnTo>
                <a:lnTo>
                  <a:pt x="0" y="725043"/>
                </a:lnTo>
                <a:lnTo>
                  <a:pt x="3810" y="725043"/>
                </a:lnTo>
                <a:lnTo>
                  <a:pt x="3810" y="723773"/>
                </a:lnTo>
                <a:close/>
              </a:path>
              <a:path w="773429" h="817879">
                <a:moveTo>
                  <a:pt x="3810" y="719963"/>
                </a:moveTo>
                <a:lnTo>
                  <a:pt x="0" y="719963"/>
                </a:lnTo>
                <a:lnTo>
                  <a:pt x="0" y="722503"/>
                </a:lnTo>
                <a:lnTo>
                  <a:pt x="3810" y="722503"/>
                </a:lnTo>
                <a:lnTo>
                  <a:pt x="3810" y="719963"/>
                </a:lnTo>
                <a:close/>
              </a:path>
              <a:path w="773429" h="817879">
                <a:moveTo>
                  <a:pt x="3810" y="717423"/>
                </a:moveTo>
                <a:lnTo>
                  <a:pt x="0" y="717423"/>
                </a:lnTo>
                <a:lnTo>
                  <a:pt x="0" y="718693"/>
                </a:lnTo>
                <a:lnTo>
                  <a:pt x="3810" y="718693"/>
                </a:lnTo>
                <a:lnTo>
                  <a:pt x="3810" y="717423"/>
                </a:lnTo>
                <a:close/>
              </a:path>
              <a:path w="773429" h="817879">
                <a:moveTo>
                  <a:pt x="3810" y="713613"/>
                </a:moveTo>
                <a:lnTo>
                  <a:pt x="0" y="713613"/>
                </a:lnTo>
                <a:lnTo>
                  <a:pt x="0" y="716153"/>
                </a:lnTo>
                <a:lnTo>
                  <a:pt x="3810" y="716153"/>
                </a:lnTo>
                <a:lnTo>
                  <a:pt x="3810" y="713613"/>
                </a:lnTo>
                <a:close/>
              </a:path>
              <a:path w="773429" h="817879">
                <a:moveTo>
                  <a:pt x="3810" y="711073"/>
                </a:moveTo>
                <a:lnTo>
                  <a:pt x="0" y="711073"/>
                </a:lnTo>
                <a:lnTo>
                  <a:pt x="0" y="712343"/>
                </a:lnTo>
                <a:lnTo>
                  <a:pt x="3810" y="712343"/>
                </a:lnTo>
                <a:lnTo>
                  <a:pt x="3810" y="711073"/>
                </a:lnTo>
                <a:close/>
              </a:path>
              <a:path w="773429" h="817879">
                <a:moveTo>
                  <a:pt x="3810" y="707263"/>
                </a:moveTo>
                <a:lnTo>
                  <a:pt x="0" y="707263"/>
                </a:lnTo>
                <a:lnTo>
                  <a:pt x="0" y="709803"/>
                </a:lnTo>
                <a:lnTo>
                  <a:pt x="3810" y="709803"/>
                </a:lnTo>
                <a:lnTo>
                  <a:pt x="3810" y="707263"/>
                </a:lnTo>
                <a:close/>
              </a:path>
              <a:path w="773429" h="817879">
                <a:moveTo>
                  <a:pt x="3810" y="704723"/>
                </a:moveTo>
                <a:lnTo>
                  <a:pt x="0" y="704723"/>
                </a:lnTo>
                <a:lnTo>
                  <a:pt x="0" y="705993"/>
                </a:lnTo>
                <a:lnTo>
                  <a:pt x="3810" y="705993"/>
                </a:lnTo>
                <a:lnTo>
                  <a:pt x="3810" y="704723"/>
                </a:lnTo>
                <a:close/>
              </a:path>
              <a:path w="773429" h="817879">
                <a:moveTo>
                  <a:pt x="3810" y="700913"/>
                </a:moveTo>
                <a:lnTo>
                  <a:pt x="0" y="700913"/>
                </a:lnTo>
                <a:lnTo>
                  <a:pt x="0" y="703453"/>
                </a:lnTo>
                <a:lnTo>
                  <a:pt x="3810" y="703453"/>
                </a:lnTo>
                <a:lnTo>
                  <a:pt x="3810" y="700913"/>
                </a:lnTo>
                <a:close/>
              </a:path>
              <a:path w="773429" h="817879">
                <a:moveTo>
                  <a:pt x="3810" y="698373"/>
                </a:moveTo>
                <a:lnTo>
                  <a:pt x="0" y="698373"/>
                </a:lnTo>
                <a:lnTo>
                  <a:pt x="0" y="699643"/>
                </a:lnTo>
                <a:lnTo>
                  <a:pt x="3810" y="699643"/>
                </a:lnTo>
                <a:lnTo>
                  <a:pt x="3810" y="698373"/>
                </a:lnTo>
                <a:close/>
              </a:path>
              <a:path w="773429" h="817879">
                <a:moveTo>
                  <a:pt x="3810" y="694563"/>
                </a:moveTo>
                <a:lnTo>
                  <a:pt x="0" y="694563"/>
                </a:lnTo>
                <a:lnTo>
                  <a:pt x="0" y="697103"/>
                </a:lnTo>
                <a:lnTo>
                  <a:pt x="3810" y="697103"/>
                </a:lnTo>
                <a:lnTo>
                  <a:pt x="3810" y="694563"/>
                </a:lnTo>
                <a:close/>
              </a:path>
              <a:path w="773429" h="817879">
                <a:moveTo>
                  <a:pt x="3810" y="692023"/>
                </a:moveTo>
                <a:lnTo>
                  <a:pt x="0" y="692023"/>
                </a:lnTo>
                <a:lnTo>
                  <a:pt x="0" y="693293"/>
                </a:lnTo>
                <a:lnTo>
                  <a:pt x="3810" y="693293"/>
                </a:lnTo>
                <a:lnTo>
                  <a:pt x="3810" y="692023"/>
                </a:lnTo>
                <a:close/>
              </a:path>
              <a:path w="773429" h="817879">
                <a:moveTo>
                  <a:pt x="3810" y="688213"/>
                </a:moveTo>
                <a:lnTo>
                  <a:pt x="0" y="688213"/>
                </a:lnTo>
                <a:lnTo>
                  <a:pt x="0" y="690753"/>
                </a:lnTo>
                <a:lnTo>
                  <a:pt x="3810" y="690753"/>
                </a:lnTo>
                <a:lnTo>
                  <a:pt x="3810" y="688213"/>
                </a:lnTo>
                <a:close/>
              </a:path>
              <a:path w="773429" h="817879">
                <a:moveTo>
                  <a:pt x="3810" y="685673"/>
                </a:moveTo>
                <a:lnTo>
                  <a:pt x="0" y="685673"/>
                </a:lnTo>
                <a:lnTo>
                  <a:pt x="0" y="686943"/>
                </a:lnTo>
                <a:lnTo>
                  <a:pt x="3810" y="686943"/>
                </a:lnTo>
                <a:lnTo>
                  <a:pt x="3810" y="685673"/>
                </a:lnTo>
                <a:close/>
              </a:path>
              <a:path w="773429" h="817879">
                <a:moveTo>
                  <a:pt x="3810" y="681863"/>
                </a:moveTo>
                <a:lnTo>
                  <a:pt x="0" y="681863"/>
                </a:lnTo>
                <a:lnTo>
                  <a:pt x="0" y="684403"/>
                </a:lnTo>
                <a:lnTo>
                  <a:pt x="3810" y="684403"/>
                </a:lnTo>
                <a:lnTo>
                  <a:pt x="3810" y="681863"/>
                </a:lnTo>
                <a:close/>
              </a:path>
              <a:path w="773429" h="817879">
                <a:moveTo>
                  <a:pt x="3810" y="679323"/>
                </a:moveTo>
                <a:lnTo>
                  <a:pt x="0" y="679323"/>
                </a:lnTo>
                <a:lnTo>
                  <a:pt x="0" y="680593"/>
                </a:lnTo>
                <a:lnTo>
                  <a:pt x="3810" y="680593"/>
                </a:lnTo>
                <a:lnTo>
                  <a:pt x="3810" y="679323"/>
                </a:lnTo>
                <a:close/>
              </a:path>
              <a:path w="773429" h="817879">
                <a:moveTo>
                  <a:pt x="3810" y="675513"/>
                </a:moveTo>
                <a:lnTo>
                  <a:pt x="0" y="675513"/>
                </a:lnTo>
                <a:lnTo>
                  <a:pt x="0" y="678053"/>
                </a:lnTo>
                <a:lnTo>
                  <a:pt x="3810" y="678053"/>
                </a:lnTo>
                <a:lnTo>
                  <a:pt x="3810" y="675513"/>
                </a:lnTo>
                <a:close/>
              </a:path>
              <a:path w="773429" h="817879">
                <a:moveTo>
                  <a:pt x="3810" y="672973"/>
                </a:moveTo>
                <a:lnTo>
                  <a:pt x="0" y="672973"/>
                </a:lnTo>
                <a:lnTo>
                  <a:pt x="0" y="674243"/>
                </a:lnTo>
                <a:lnTo>
                  <a:pt x="3810" y="674243"/>
                </a:lnTo>
                <a:lnTo>
                  <a:pt x="3810" y="672973"/>
                </a:lnTo>
                <a:close/>
              </a:path>
              <a:path w="773429" h="817879">
                <a:moveTo>
                  <a:pt x="3810" y="669163"/>
                </a:moveTo>
                <a:lnTo>
                  <a:pt x="0" y="669163"/>
                </a:lnTo>
                <a:lnTo>
                  <a:pt x="0" y="671703"/>
                </a:lnTo>
                <a:lnTo>
                  <a:pt x="3810" y="671703"/>
                </a:lnTo>
                <a:lnTo>
                  <a:pt x="3810" y="669163"/>
                </a:lnTo>
                <a:close/>
              </a:path>
              <a:path w="773429" h="817879">
                <a:moveTo>
                  <a:pt x="3810" y="666623"/>
                </a:moveTo>
                <a:lnTo>
                  <a:pt x="0" y="666623"/>
                </a:lnTo>
                <a:lnTo>
                  <a:pt x="0" y="667893"/>
                </a:lnTo>
                <a:lnTo>
                  <a:pt x="3810" y="667893"/>
                </a:lnTo>
                <a:lnTo>
                  <a:pt x="3810" y="666623"/>
                </a:lnTo>
                <a:close/>
              </a:path>
              <a:path w="773429" h="817879">
                <a:moveTo>
                  <a:pt x="3810" y="662813"/>
                </a:moveTo>
                <a:lnTo>
                  <a:pt x="0" y="662813"/>
                </a:lnTo>
                <a:lnTo>
                  <a:pt x="0" y="665353"/>
                </a:lnTo>
                <a:lnTo>
                  <a:pt x="3810" y="665353"/>
                </a:lnTo>
                <a:lnTo>
                  <a:pt x="3810" y="662813"/>
                </a:lnTo>
                <a:close/>
              </a:path>
              <a:path w="773429" h="817879">
                <a:moveTo>
                  <a:pt x="3810" y="660273"/>
                </a:moveTo>
                <a:lnTo>
                  <a:pt x="0" y="660273"/>
                </a:lnTo>
                <a:lnTo>
                  <a:pt x="0" y="661543"/>
                </a:lnTo>
                <a:lnTo>
                  <a:pt x="3810" y="661543"/>
                </a:lnTo>
                <a:lnTo>
                  <a:pt x="3810" y="660273"/>
                </a:lnTo>
                <a:close/>
              </a:path>
              <a:path w="773429" h="817879">
                <a:moveTo>
                  <a:pt x="3810" y="656463"/>
                </a:moveTo>
                <a:lnTo>
                  <a:pt x="0" y="656463"/>
                </a:lnTo>
                <a:lnTo>
                  <a:pt x="0" y="659003"/>
                </a:lnTo>
                <a:lnTo>
                  <a:pt x="3810" y="659003"/>
                </a:lnTo>
                <a:lnTo>
                  <a:pt x="3810" y="656463"/>
                </a:lnTo>
                <a:close/>
              </a:path>
              <a:path w="773429" h="817879">
                <a:moveTo>
                  <a:pt x="3810" y="653923"/>
                </a:moveTo>
                <a:lnTo>
                  <a:pt x="0" y="653923"/>
                </a:lnTo>
                <a:lnTo>
                  <a:pt x="0" y="655193"/>
                </a:lnTo>
                <a:lnTo>
                  <a:pt x="3810" y="655193"/>
                </a:lnTo>
                <a:lnTo>
                  <a:pt x="3810" y="653923"/>
                </a:lnTo>
                <a:close/>
              </a:path>
              <a:path w="773429" h="817879">
                <a:moveTo>
                  <a:pt x="3810" y="650113"/>
                </a:moveTo>
                <a:lnTo>
                  <a:pt x="0" y="650113"/>
                </a:lnTo>
                <a:lnTo>
                  <a:pt x="0" y="652653"/>
                </a:lnTo>
                <a:lnTo>
                  <a:pt x="3810" y="652653"/>
                </a:lnTo>
                <a:lnTo>
                  <a:pt x="3810" y="650113"/>
                </a:lnTo>
                <a:close/>
              </a:path>
              <a:path w="773429" h="817879">
                <a:moveTo>
                  <a:pt x="3810" y="647573"/>
                </a:moveTo>
                <a:lnTo>
                  <a:pt x="0" y="647573"/>
                </a:lnTo>
                <a:lnTo>
                  <a:pt x="0" y="648843"/>
                </a:lnTo>
                <a:lnTo>
                  <a:pt x="3810" y="648843"/>
                </a:lnTo>
                <a:lnTo>
                  <a:pt x="3810" y="647573"/>
                </a:lnTo>
                <a:close/>
              </a:path>
              <a:path w="773429" h="817879">
                <a:moveTo>
                  <a:pt x="3810" y="643763"/>
                </a:moveTo>
                <a:lnTo>
                  <a:pt x="0" y="643763"/>
                </a:lnTo>
                <a:lnTo>
                  <a:pt x="0" y="646303"/>
                </a:lnTo>
                <a:lnTo>
                  <a:pt x="3810" y="646303"/>
                </a:lnTo>
                <a:lnTo>
                  <a:pt x="3810" y="643763"/>
                </a:lnTo>
                <a:close/>
              </a:path>
              <a:path w="773429" h="817879">
                <a:moveTo>
                  <a:pt x="3810" y="641223"/>
                </a:moveTo>
                <a:lnTo>
                  <a:pt x="0" y="641223"/>
                </a:lnTo>
                <a:lnTo>
                  <a:pt x="0" y="642493"/>
                </a:lnTo>
                <a:lnTo>
                  <a:pt x="3810" y="642493"/>
                </a:lnTo>
                <a:lnTo>
                  <a:pt x="3810" y="641223"/>
                </a:lnTo>
                <a:close/>
              </a:path>
              <a:path w="773429" h="817879">
                <a:moveTo>
                  <a:pt x="3810" y="637413"/>
                </a:moveTo>
                <a:lnTo>
                  <a:pt x="0" y="637413"/>
                </a:lnTo>
                <a:lnTo>
                  <a:pt x="0" y="639953"/>
                </a:lnTo>
                <a:lnTo>
                  <a:pt x="3810" y="639953"/>
                </a:lnTo>
                <a:lnTo>
                  <a:pt x="3810" y="637413"/>
                </a:lnTo>
                <a:close/>
              </a:path>
              <a:path w="773429" h="817879">
                <a:moveTo>
                  <a:pt x="3810" y="634873"/>
                </a:moveTo>
                <a:lnTo>
                  <a:pt x="0" y="634873"/>
                </a:lnTo>
                <a:lnTo>
                  <a:pt x="0" y="636143"/>
                </a:lnTo>
                <a:lnTo>
                  <a:pt x="3810" y="636143"/>
                </a:lnTo>
                <a:lnTo>
                  <a:pt x="3810" y="634873"/>
                </a:lnTo>
                <a:close/>
              </a:path>
              <a:path w="773429" h="817879">
                <a:moveTo>
                  <a:pt x="3810" y="631063"/>
                </a:moveTo>
                <a:lnTo>
                  <a:pt x="0" y="631063"/>
                </a:lnTo>
                <a:lnTo>
                  <a:pt x="0" y="633603"/>
                </a:lnTo>
                <a:lnTo>
                  <a:pt x="3810" y="633603"/>
                </a:lnTo>
                <a:lnTo>
                  <a:pt x="3810" y="631063"/>
                </a:lnTo>
                <a:close/>
              </a:path>
              <a:path w="773429" h="817879">
                <a:moveTo>
                  <a:pt x="3810" y="628523"/>
                </a:moveTo>
                <a:lnTo>
                  <a:pt x="0" y="628523"/>
                </a:lnTo>
                <a:lnTo>
                  <a:pt x="0" y="629793"/>
                </a:lnTo>
                <a:lnTo>
                  <a:pt x="3810" y="629793"/>
                </a:lnTo>
                <a:lnTo>
                  <a:pt x="3810" y="628523"/>
                </a:lnTo>
                <a:close/>
              </a:path>
              <a:path w="773429" h="817879">
                <a:moveTo>
                  <a:pt x="3810" y="624713"/>
                </a:moveTo>
                <a:lnTo>
                  <a:pt x="0" y="624713"/>
                </a:lnTo>
                <a:lnTo>
                  <a:pt x="0" y="627253"/>
                </a:lnTo>
                <a:lnTo>
                  <a:pt x="3810" y="627253"/>
                </a:lnTo>
                <a:lnTo>
                  <a:pt x="3810" y="624713"/>
                </a:lnTo>
                <a:close/>
              </a:path>
              <a:path w="773429" h="817879">
                <a:moveTo>
                  <a:pt x="3810" y="622173"/>
                </a:moveTo>
                <a:lnTo>
                  <a:pt x="0" y="622173"/>
                </a:lnTo>
                <a:lnTo>
                  <a:pt x="0" y="623443"/>
                </a:lnTo>
                <a:lnTo>
                  <a:pt x="3810" y="623443"/>
                </a:lnTo>
                <a:lnTo>
                  <a:pt x="3810" y="622173"/>
                </a:lnTo>
                <a:close/>
              </a:path>
              <a:path w="773429" h="817879">
                <a:moveTo>
                  <a:pt x="3810" y="618363"/>
                </a:moveTo>
                <a:lnTo>
                  <a:pt x="0" y="618363"/>
                </a:lnTo>
                <a:lnTo>
                  <a:pt x="0" y="620903"/>
                </a:lnTo>
                <a:lnTo>
                  <a:pt x="3810" y="620903"/>
                </a:lnTo>
                <a:lnTo>
                  <a:pt x="3810" y="618363"/>
                </a:lnTo>
                <a:close/>
              </a:path>
              <a:path w="773429" h="817879">
                <a:moveTo>
                  <a:pt x="3810" y="615823"/>
                </a:moveTo>
                <a:lnTo>
                  <a:pt x="0" y="615823"/>
                </a:lnTo>
                <a:lnTo>
                  <a:pt x="0" y="617093"/>
                </a:lnTo>
                <a:lnTo>
                  <a:pt x="3810" y="617093"/>
                </a:lnTo>
                <a:lnTo>
                  <a:pt x="3810" y="615823"/>
                </a:lnTo>
                <a:close/>
              </a:path>
              <a:path w="773429" h="817879">
                <a:moveTo>
                  <a:pt x="3810" y="612013"/>
                </a:moveTo>
                <a:lnTo>
                  <a:pt x="0" y="612013"/>
                </a:lnTo>
                <a:lnTo>
                  <a:pt x="0" y="614553"/>
                </a:lnTo>
                <a:lnTo>
                  <a:pt x="3810" y="614553"/>
                </a:lnTo>
                <a:lnTo>
                  <a:pt x="3810" y="612013"/>
                </a:lnTo>
                <a:close/>
              </a:path>
              <a:path w="773429" h="817879">
                <a:moveTo>
                  <a:pt x="3810" y="609473"/>
                </a:moveTo>
                <a:lnTo>
                  <a:pt x="0" y="609473"/>
                </a:lnTo>
                <a:lnTo>
                  <a:pt x="0" y="610743"/>
                </a:lnTo>
                <a:lnTo>
                  <a:pt x="3810" y="610743"/>
                </a:lnTo>
                <a:lnTo>
                  <a:pt x="3810" y="609473"/>
                </a:lnTo>
                <a:close/>
              </a:path>
              <a:path w="773429" h="817879">
                <a:moveTo>
                  <a:pt x="3810" y="605663"/>
                </a:moveTo>
                <a:lnTo>
                  <a:pt x="0" y="605663"/>
                </a:lnTo>
                <a:lnTo>
                  <a:pt x="0" y="608203"/>
                </a:lnTo>
                <a:lnTo>
                  <a:pt x="3810" y="608203"/>
                </a:lnTo>
                <a:lnTo>
                  <a:pt x="3810" y="605663"/>
                </a:lnTo>
                <a:close/>
              </a:path>
              <a:path w="773429" h="817879">
                <a:moveTo>
                  <a:pt x="3810" y="603123"/>
                </a:moveTo>
                <a:lnTo>
                  <a:pt x="0" y="603123"/>
                </a:lnTo>
                <a:lnTo>
                  <a:pt x="0" y="604393"/>
                </a:lnTo>
                <a:lnTo>
                  <a:pt x="3810" y="604393"/>
                </a:lnTo>
                <a:lnTo>
                  <a:pt x="3810" y="603123"/>
                </a:lnTo>
                <a:close/>
              </a:path>
              <a:path w="773429" h="817879">
                <a:moveTo>
                  <a:pt x="3810" y="599313"/>
                </a:moveTo>
                <a:lnTo>
                  <a:pt x="0" y="599313"/>
                </a:lnTo>
                <a:lnTo>
                  <a:pt x="0" y="601853"/>
                </a:lnTo>
                <a:lnTo>
                  <a:pt x="3810" y="601853"/>
                </a:lnTo>
                <a:lnTo>
                  <a:pt x="3810" y="599313"/>
                </a:lnTo>
                <a:close/>
              </a:path>
              <a:path w="773429" h="817879">
                <a:moveTo>
                  <a:pt x="3810" y="596773"/>
                </a:moveTo>
                <a:lnTo>
                  <a:pt x="0" y="596773"/>
                </a:lnTo>
                <a:lnTo>
                  <a:pt x="0" y="598043"/>
                </a:lnTo>
                <a:lnTo>
                  <a:pt x="3810" y="598043"/>
                </a:lnTo>
                <a:lnTo>
                  <a:pt x="3810" y="596773"/>
                </a:lnTo>
                <a:close/>
              </a:path>
              <a:path w="773429" h="817879">
                <a:moveTo>
                  <a:pt x="3810" y="592963"/>
                </a:moveTo>
                <a:lnTo>
                  <a:pt x="0" y="592963"/>
                </a:lnTo>
                <a:lnTo>
                  <a:pt x="0" y="595503"/>
                </a:lnTo>
                <a:lnTo>
                  <a:pt x="3810" y="595503"/>
                </a:lnTo>
                <a:lnTo>
                  <a:pt x="3810" y="592963"/>
                </a:lnTo>
                <a:close/>
              </a:path>
              <a:path w="773429" h="817879">
                <a:moveTo>
                  <a:pt x="3810" y="590423"/>
                </a:moveTo>
                <a:lnTo>
                  <a:pt x="0" y="590423"/>
                </a:lnTo>
                <a:lnTo>
                  <a:pt x="0" y="591693"/>
                </a:lnTo>
                <a:lnTo>
                  <a:pt x="3810" y="591693"/>
                </a:lnTo>
                <a:lnTo>
                  <a:pt x="3810" y="590423"/>
                </a:lnTo>
                <a:close/>
              </a:path>
              <a:path w="773429" h="817879">
                <a:moveTo>
                  <a:pt x="3810" y="586613"/>
                </a:moveTo>
                <a:lnTo>
                  <a:pt x="0" y="586613"/>
                </a:lnTo>
                <a:lnTo>
                  <a:pt x="0" y="589153"/>
                </a:lnTo>
                <a:lnTo>
                  <a:pt x="3810" y="589153"/>
                </a:lnTo>
                <a:lnTo>
                  <a:pt x="3810" y="586613"/>
                </a:lnTo>
                <a:close/>
              </a:path>
              <a:path w="773429" h="817879">
                <a:moveTo>
                  <a:pt x="3810" y="584073"/>
                </a:moveTo>
                <a:lnTo>
                  <a:pt x="0" y="584073"/>
                </a:lnTo>
                <a:lnTo>
                  <a:pt x="0" y="585343"/>
                </a:lnTo>
                <a:lnTo>
                  <a:pt x="3810" y="585343"/>
                </a:lnTo>
                <a:lnTo>
                  <a:pt x="3810" y="584073"/>
                </a:lnTo>
                <a:close/>
              </a:path>
              <a:path w="773429" h="817879">
                <a:moveTo>
                  <a:pt x="3810" y="580263"/>
                </a:moveTo>
                <a:lnTo>
                  <a:pt x="0" y="580263"/>
                </a:lnTo>
                <a:lnTo>
                  <a:pt x="0" y="582803"/>
                </a:lnTo>
                <a:lnTo>
                  <a:pt x="3810" y="582803"/>
                </a:lnTo>
                <a:lnTo>
                  <a:pt x="3810" y="580263"/>
                </a:lnTo>
                <a:close/>
              </a:path>
              <a:path w="773429" h="817879">
                <a:moveTo>
                  <a:pt x="3810" y="577723"/>
                </a:moveTo>
                <a:lnTo>
                  <a:pt x="0" y="577723"/>
                </a:lnTo>
                <a:lnTo>
                  <a:pt x="0" y="578993"/>
                </a:lnTo>
                <a:lnTo>
                  <a:pt x="3810" y="578993"/>
                </a:lnTo>
                <a:lnTo>
                  <a:pt x="3810" y="577723"/>
                </a:lnTo>
                <a:close/>
              </a:path>
              <a:path w="773429" h="817879">
                <a:moveTo>
                  <a:pt x="3810" y="573913"/>
                </a:moveTo>
                <a:lnTo>
                  <a:pt x="0" y="573913"/>
                </a:lnTo>
                <a:lnTo>
                  <a:pt x="0" y="576453"/>
                </a:lnTo>
                <a:lnTo>
                  <a:pt x="3810" y="576453"/>
                </a:lnTo>
                <a:lnTo>
                  <a:pt x="3810" y="573913"/>
                </a:lnTo>
                <a:close/>
              </a:path>
              <a:path w="773429" h="817879">
                <a:moveTo>
                  <a:pt x="3810" y="571373"/>
                </a:moveTo>
                <a:lnTo>
                  <a:pt x="0" y="571373"/>
                </a:lnTo>
                <a:lnTo>
                  <a:pt x="0" y="572643"/>
                </a:lnTo>
                <a:lnTo>
                  <a:pt x="3810" y="572643"/>
                </a:lnTo>
                <a:lnTo>
                  <a:pt x="3810" y="571373"/>
                </a:lnTo>
                <a:close/>
              </a:path>
              <a:path w="773429" h="817879">
                <a:moveTo>
                  <a:pt x="3810" y="567563"/>
                </a:moveTo>
                <a:lnTo>
                  <a:pt x="0" y="567563"/>
                </a:lnTo>
                <a:lnTo>
                  <a:pt x="0" y="570103"/>
                </a:lnTo>
                <a:lnTo>
                  <a:pt x="3810" y="570103"/>
                </a:lnTo>
                <a:lnTo>
                  <a:pt x="3810" y="567563"/>
                </a:lnTo>
                <a:close/>
              </a:path>
              <a:path w="773429" h="817879">
                <a:moveTo>
                  <a:pt x="3810" y="565023"/>
                </a:moveTo>
                <a:lnTo>
                  <a:pt x="0" y="565023"/>
                </a:lnTo>
                <a:lnTo>
                  <a:pt x="0" y="566293"/>
                </a:lnTo>
                <a:lnTo>
                  <a:pt x="3810" y="566293"/>
                </a:lnTo>
                <a:lnTo>
                  <a:pt x="3810" y="565023"/>
                </a:lnTo>
                <a:close/>
              </a:path>
              <a:path w="773429" h="817879">
                <a:moveTo>
                  <a:pt x="3810" y="561213"/>
                </a:moveTo>
                <a:lnTo>
                  <a:pt x="0" y="561213"/>
                </a:lnTo>
                <a:lnTo>
                  <a:pt x="0" y="563753"/>
                </a:lnTo>
                <a:lnTo>
                  <a:pt x="3810" y="563753"/>
                </a:lnTo>
                <a:lnTo>
                  <a:pt x="3810" y="561213"/>
                </a:lnTo>
                <a:close/>
              </a:path>
              <a:path w="773429" h="817879">
                <a:moveTo>
                  <a:pt x="3810" y="558673"/>
                </a:moveTo>
                <a:lnTo>
                  <a:pt x="0" y="558673"/>
                </a:lnTo>
                <a:lnTo>
                  <a:pt x="0" y="559943"/>
                </a:lnTo>
                <a:lnTo>
                  <a:pt x="3810" y="559943"/>
                </a:lnTo>
                <a:lnTo>
                  <a:pt x="3810" y="558673"/>
                </a:lnTo>
                <a:close/>
              </a:path>
              <a:path w="773429" h="817879">
                <a:moveTo>
                  <a:pt x="3810" y="554863"/>
                </a:moveTo>
                <a:lnTo>
                  <a:pt x="0" y="554863"/>
                </a:lnTo>
                <a:lnTo>
                  <a:pt x="0" y="557403"/>
                </a:lnTo>
                <a:lnTo>
                  <a:pt x="3810" y="557403"/>
                </a:lnTo>
                <a:lnTo>
                  <a:pt x="3810" y="554863"/>
                </a:lnTo>
                <a:close/>
              </a:path>
              <a:path w="773429" h="817879">
                <a:moveTo>
                  <a:pt x="3810" y="552323"/>
                </a:moveTo>
                <a:lnTo>
                  <a:pt x="0" y="552323"/>
                </a:lnTo>
                <a:lnTo>
                  <a:pt x="0" y="553593"/>
                </a:lnTo>
                <a:lnTo>
                  <a:pt x="3810" y="553593"/>
                </a:lnTo>
                <a:lnTo>
                  <a:pt x="3810" y="552323"/>
                </a:lnTo>
                <a:close/>
              </a:path>
              <a:path w="773429" h="817879">
                <a:moveTo>
                  <a:pt x="3810" y="548513"/>
                </a:moveTo>
                <a:lnTo>
                  <a:pt x="0" y="548513"/>
                </a:lnTo>
                <a:lnTo>
                  <a:pt x="0" y="551053"/>
                </a:lnTo>
                <a:lnTo>
                  <a:pt x="3810" y="551053"/>
                </a:lnTo>
                <a:lnTo>
                  <a:pt x="3810" y="548513"/>
                </a:lnTo>
                <a:close/>
              </a:path>
              <a:path w="773429" h="817879">
                <a:moveTo>
                  <a:pt x="3810" y="545973"/>
                </a:moveTo>
                <a:lnTo>
                  <a:pt x="0" y="545973"/>
                </a:lnTo>
                <a:lnTo>
                  <a:pt x="0" y="547243"/>
                </a:lnTo>
                <a:lnTo>
                  <a:pt x="3810" y="547243"/>
                </a:lnTo>
                <a:lnTo>
                  <a:pt x="3810" y="545973"/>
                </a:lnTo>
                <a:close/>
              </a:path>
              <a:path w="773429" h="817879">
                <a:moveTo>
                  <a:pt x="3810" y="542163"/>
                </a:moveTo>
                <a:lnTo>
                  <a:pt x="0" y="542163"/>
                </a:lnTo>
                <a:lnTo>
                  <a:pt x="0" y="544703"/>
                </a:lnTo>
                <a:lnTo>
                  <a:pt x="3810" y="544703"/>
                </a:lnTo>
                <a:lnTo>
                  <a:pt x="3810" y="542163"/>
                </a:lnTo>
                <a:close/>
              </a:path>
              <a:path w="773429" h="817879">
                <a:moveTo>
                  <a:pt x="3810" y="539623"/>
                </a:moveTo>
                <a:lnTo>
                  <a:pt x="0" y="539623"/>
                </a:lnTo>
                <a:lnTo>
                  <a:pt x="0" y="540893"/>
                </a:lnTo>
                <a:lnTo>
                  <a:pt x="3810" y="540893"/>
                </a:lnTo>
                <a:lnTo>
                  <a:pt x="3810" y="539623"/>
                </a:lnTo>
                <a:close/>
              </a:path>
              <a:path w="773429" h="817879">
                <a:moveTo>
                  <a:pt x="3810" y="535813"/>
                </a:moveTo>
                <a:lnTo>
                  <a:pt x="0" y="535813"/>
                </a:lnTo>
                <a:lnTo>
                  <a:pt x="0" y="538353"/>
                </a:lnTo>
                <a:lnTo>
                  <a:pt x="3810" y="538353"/>
                </a:lnTo>
                <a:lnTo>
                  <a:pt x="3810" y="535813"/>
                </a:lnTo>
                <a:close/>
              </a:path>
              <a:path w="773429" h="817879">
                <a:moveTo>
                  <a:pt x="3810" y="533273"/>
                </a:moveTo>
                <a:lnTo>
                  <a:pt x="0" y="533273"/>
                </a:lnTo>
                <a:lnTo>
                  <a:pt x="0" y="534543"/>
                </a:lnTo>
                <a:lnTo>
                  <a:pt x="3810" y="534543"/>
                </a:lnTo>
                <a:lnTo>
                  <a:pt x="3810" y="533273"/>
                </a:lnTo>
                <a:close/>
              </a:path>
              <a:path w="773429" h="817879">
                <a:moveTo>
                  <a:pt x="3810" y="529463"/>
                </a:moveTo>
                <a:lnTo>
                  <a:pt x="0" y="529463"/>
                </a:lnTo>
                <a:lnTo>
                  <a:pt x="0" y="532003"/>
                </a:lnTo>
                <a:lnTo>
                  <a:pt x="3810" y="532003"/>
                </a:lnTo>
                <a:lnTo>
                  <a:pt x="3810" y="529463"/>
                </a:lnTo>
                <a:close/>
              </a:path>
              <a:path w="773429" h="817879">
                <a:moveTo>
                  <a:pt x="3810" y="526923"/>
                </a:moveTo>
                <a:lnTo>
                  <a:pt x="0" y="526923"/>
                </a:lnTo>
                <a:lnTo>
                  <a:pt x="0" y="528193"/>
                </a:lnTo>
                <a:lnTo>
                  <a:pt x="3810" y="528193"/>
                </a:lnTo>
                <a:lnTo>
                  <a:pt x="3810" y="526923"/>
                </a:lnTo>
                <a:close/>
              </a:path>
              <a:path w="773429" h="817879">
                <a:moveTo>
                  <a:pt x="3810" y="523113"/>
                </a:moveTo>
                <a:lnTo>
                  <a:pt x="0" y="523113"/>
                </a:lnTo>
                <a:lnTo>
                  <a:pt x="0" y="525653"/>
                </a:lnTo>
                <a:lnTo>
                  <a:pt x="3810" y="525653"/>
                </a:lnTo>
                <a:lnTo>
                  <a:pt x="3810" y="523113"/>
                </a:lnTo>
                <a:close/>
              </a:path>
              <a:path w="773429" h="817879">
                <a:moveTo>
                  <a:pt x="3810" y="520573"/>
                </a:moveTo>
                <a:lnTo>
                  <a:pt x="0" y="520573"/>
                </a:lnTo>
                <a:lnTo>
                  <a:pt x="0" y="521843"/>
                </a:lnTo>
                <a:lnTo>
                  <a:pt x="3810" y="521843"/>
                </a:lnTo>
                <a:lnTo>
                  <a:pt x="3810" y="520573"/>
                </a:lnTo>
                <a:close/>
              </a:path>
              <a:path w="773429" h="817879">
                <a:moveTo>
                  <a:pt x="3810" y="516763"/>
                </a:moveTo>
                <a:lnTo>
                  <a:pt x="0" y="516763"/>
                </a:lnTo>
                <a:lnTo>
                  <a:pt x="0" y="519303"/>
                </a:lnTo>
                <a:lnTo>
                  <a:pt x="3810" y="519303"/>
                </a:lnTo>
                <a:lnTo>
                  <a:pt x="3810" y="516763"/>
                </a:lnTo>
                <a:close/>
              </a:path>
              <a:path w="773429" h="817879">
                <a:moveTo>
                  <a:pt x="3810" y="514223"/>
                </a:moveTo>
                <a:lnTo>
                  <a:pt x="0" y="514223"/>
                </a:lnTo>
                <a:lnTo>
                  <a:pt x="0" y="515493"/>
                </a:lnTo>
                <a:lnTo>
                  <a:pt x="3810" y="515493"/>
                </a:lnTo>
                <a:lnTo>
                  <a:pt x="3810" y="514223"/>
                </a:lnTo>
                <a:close/>
              </a:path>
              <a:path w="773429" h="817879">
                <a:moveTo>
                  <a:pt x="3810" y="510413"/>
                </a:moveTo>
                <a:lnTo>
                  <a:pt x="0" y="510413"/>
                </a:lnTo>
                <a:lnTo>
                  <a:pt x="0" y="512953"/>
                </a:lnTo>
                <a:lnTo>
                  <a:pt x="3810" y="512953"/>
                </a:lnTo>
                <a:lnTo>
                  <a:pt x="3810" y="510413"/>
                </a:lnTo>
                <a:close/>
              </a:path>
              <a:path w="773429" h="817879">
                <a:moveTo>
                  <a:pt x="3810" y="507873"/>
                </a:moveTo>
                <a:lnTo>
                  <a:pt x="0" y="507873"/>
                </a:lnTo>
                <a:lnTo>
                  <a:pt x="0" y="509143"/>
                </a:lnTo>
                <a:lnTo>
                  <a:pt x="3810" y="509143"/>
                </a:lnTo>
                <a:lnTo>
                  <a:pt x="3810" y="507873"/>
                </a:lnTo>
                <a:close/>
              </a:path>
              <a:path w="773429" h="817879">
                <a:moveTo>
                  <a:pt x="3810" y="504063"/>
                </a:moveTo>
                <a:lnTo>
                  <a:pt x="0" y="504063"/>
                </a:lnTo>
                <a:lnTo>
                  <a:pt x="0" y="506603"/>
                </a:lnTo>
                <a:lnTo>
                  <a:pt x="3810" y="506603"/>
                </a:lnTo>
                <a:lnTo>
                  <a:pt x="3810" y="504063"/>
                </a:lnTo>
                <a:close/>
              </a:path>
              <a:path w="773429" h="817879">
                <a:moveTo>
                  <a:pt x="3810" y="501523"/>
                </a:moveTo>
                <a:lnTo>
                  <a:pt x="0" y="501523"/>
                </a:lnTo>
                <a:lnTo>
                  <a:pt x="0" y="502793"/>
                </a:lnTo>
                <a:lnTo>
                  <a:pt x="3810" y="502793"/>
                </a:lnTo>
                <a:lnTo>
                  <a:pt x="3810" y="501523"/>
                </a:lnTo>
                <a:close/>
              </a:path>
              <a:path w="773429" h="817879">
                <a:moveTo>
                  <a:pt x="3810" y="497713"/>
                </a:moveTo>
                <a:lnTo>
                  <a:pt x="0" y="497713"/>
                </a:lnTo>
                <a:lnTo>
                  <a:pt x="0" y="500253"/>
                </a:lnTo>
                <a:lnTo>
                  <a:pt x="3810" y="500253"/>
                </a:lnTo>
                <a:lnTo>
                  <a:pt x="3810" y="497713"/>
                </a:lnTo>
                <a:close/>
              </a:path>
              <a:path w="773429" h="817879">
                <a:moveTo>
                  <a:pt x="3810" y="495173"/>
                </a:moveTo>
                <a:lnTo>
                  <a:pt x="0" y="495173"/>
                </a:lnTo>
                <a:lnTo>
                  <a:pt x="0" y="496443"/>
                </a:lnTo>
                <a:lnTo>
                  <a:pt x="3810" y="496443"/>
                </a:lnTo>
                <a:lnTo>
                  <a:pt x="3810" y="495173"/>
                </a:lnTo>
                <a:close/>
              </a:path>
              <a:path w="773429" h="817879">
                <a:moveTo>
                  <a:pt x="3810" y="491363"/>
                </a:moveTo>
                <a:lnTo>
                  <a:pt x="0" y="491363"/>
                </a:lnTo>
                <a:lnTo>
                  <a:pt x="0" y="493903"/>
                </a:lnTo>
                <a:lnTo>
                  <a:pt x="3810" y="493903"/>
                </a:lnTo>
                <a:lnTo>
                  <a:pt x="3810" y="491363"/>
                </a:lnTo>
                <a:close/>
              </a:path>
              <a:path w="773429" h="817879">
                <a:moveTo>
                  <a:pt x="3810" y="488823"/>
                </a:moveTo>
                <a:lnTo>
                  <a:pt x="0" y="488823"/>
                </a:lnTo>
                <a:lnTo>
                  <a:pt x="0" y="490093"/>
                </a:lnTo>
                <a:lnTo>
                  <a:pt x="3810" y="490093"/>
                </a:lnTo>
                <a:lnTo>
                  <a:pt x="3810" y="488823"/>
                </a:lnTo>
                <a:close/>
              </a:path>
              <a:path w="773429" h="817879">
                <a:moveTo>
                  <a:pt x="3810" y="485013"/>
                </a:moveTo>
                <a:lnTo>
                  <a:pt x="0" y="485013"/>
                </a:lnTo>
                <a:lnTo>
                  <a:pt x="0" y="487553"/>
                </a:lnTo>
                <a:lnTo>
                  <a:pt x="3810" y="487553"/>
                </a:lnTo>
                <a:lnTo>
                  <a:pt x="3810" y="485013"/>
                </a:lnTo>
                <a:close/>
              </a:path>
              <a:path w="773429" h="817879">
                <a:moveTo>
                  <a:pt x="3810" y="482473"/>
                </a:moveTo>
                <a:lnTo>
                  <a:pt x="0" y="482473"/>
                </a:lnTo>
                <a:lnTo>
                  <a:pt x="0" y="483743"/>
                </a:lnTo>
                <a:lnTo>
                  <a:pt x="3810" y="483743"/>
                </a:lnTo>
                <a:lnTo>
                  <a:pt x="3810" y="482473"/>
                </a:lnTo>
                <a:close/>
              </a:path>
              <a:path w="773429" h="817879">
                <a:moveTo>
                  <a:pt x="3810" y="478663"/>
                </a:moveTo>
                <a:lnTo>
                  <a:pt x="0" y="478663"/>
                </a:lnTo>
                <a:lnTo>
                  <a:pt x="0" y="481203"/>
                </a:lnTo>
                <a:lnTo>
                  <a:pt x="3810" y="481203"/>
                </a:lnTo>
                <a:lnTo>
                  <a:pt x="3810" y="478663"/>
                </a:lnTo>
                <a:close/>
              </a:path>
              <a:path w="773429" h="817879">
                <a:moveTo>
                  <a:pt x="3810" y="476123"/>
                </a:moveTo>
                <a:lnTo>
                  <a:pt x="0" y="476123"/>
                </a:lnTo>
                <a:lnTo>
                  <a:pt x="0" y="477393"/>
                </a:lnTo>
                <a:lnTo>
                  <a:pt x="3810" y="477393"/>
                </a:lnTo>
                <a:lnTo>
                  <a:pt x="3810" y="476123"/>
                </a:lnTo>
                <a:close/>
              </a:path>
              <a:path w="773429" h="817879">
                <a:moveTo>
                  <a:pt x="3810" y="472313"/>
                </a:moveTo>
                <a:lnTo>
                  <a:pt x="0" y="472313"/>
                </a:lnTo>
                <a:lnTo>
                  <a:pt x="0" y="474853"/>
                </a:lnTo>
                <a:lnTo>
                  <a:pt x="3810" y="474853"/>
                </a:lnTo>
                <a:lnTo>
                  <a:pt x="3810" y="472313"/>
                </a:lnTo>
                <a:close/>
              </a:path>
              <a:path w="773429" h="817879">
                <a:moveTo>
                  <a:pt x="3810" y="469773"/>
                </a:moveTo>
                <a:lnTo>
                  <a:pt x="0" y="469773"/>
                </a:lnTo>
                <a:lnTo>
                  <a:pt x="0" y="471043"/>
                </a:lnTo>
                <a:lnTo>
                  <a:pt x="3810" y="471043"/>
                </a:lnTo>
                <a:lnTo>
                  <a:pt x="3810" y="469773"/>
                </a:lnTo>
                <a:close/>
              </a:path>
              <a:path w="773429" h="817879">
                <a:moveTo>
                  <a:pt x="3810" y="465963"/>
                </a:moveTo>
                <a:lnTo>
                  <a:pt x="0" y="465963"/>
                </a:lnTo>
                <a:lnTo>
                  <a:pt x="0" y="468503"/>
                </a:lnTo>
                <a:lnTo>
                  <a:pt x="3810" y="468503"/>
                </a:lnTo>
                <a:lnTo>
                  <a:pt x="3810" y="465963"/>
                </a:lnTo>
                <a:close/>
              </a:path>
              <a:path w="773429" h="817879">
                <a:moveTo>
                  <a:pt x="3810" y="463423"/>
                </a:moveTo>
                <a:lnTo>
                  <a:pt x="0" y="463423"/>
                </a:lnTo>
                <a:lnTo>
                  <a:pt x="0" y="464693"/>
                </a:lnTo>
                <a:lnTo>
                  <a:pt x="3810" y="464693"/>
                </a:lnTo>
                <a:lnTo>
                  <a:pt x="3810" y="463423"/>
                </a:lnTo>
                <a:close/>
              </a:path>
              <a:path w="773429" h="817879">
                <a:moveTo>
                  <a:pt x="3810" y="459613"/>
                </a:moveTo>
                <a:lnTo>
                  <a:pt x="0" y="459613"/>
                </a:lnTo>
                <a:lnTo>
                  <a:pt x="0" y="462153"/>
                </a:lnTo>
                <a:lnTo>
                  <a:pt x="3810" y="462153"/>
                </a:lnTo>
                <a:lnTo>
                  <a:pt x="3810" y="459613"/>
                </a:lnTo>
                <a:close/>
              </a:path>
              <a:path w="773429" h="817879">
                <a:moveTo>
                  <a:pt x="3810" y="457073"/>
                </a:moveTo>
                <a:lnTo>
                  <a:pt x="0" y="457073"/>
                </a:lnTo>
                <a:lnTo>
                  <a:pt x="0" y="458343"/>
                </a:lnTo>
                <a:lnTo>
                  <a:pt x="3810" y="458343"/>
                </a:lnTo>
                <a:lnTo>
                  <a:pt x="3810" y="457073"/>
                </a:lnTo>
                <a:close/>
              </a:path>
              <a:path w="773429" h="817879">
                <a:moveTo>
                  <a:pt x="3810" y="453263"/>
                </a:moveTo>
                <a:lnTo>
                  <a:pt x="0" y="453263"/>
                </a:lnTo>
                <a:lnTo>
                  <a:pt x="0" y="455803"/>
                </a:lnTo>
                <a:lnTo>
                  <a:pt x="3810" y="455803"/>
                </a:lnTo>
                <a:lnTo>
                  <a:pt x="3810" y="453263"/>
                </a:lnTo>
                <a:close/>
              </a:path>
              <a:path w="773429" h="817879">
                <a:moveTo>
                  <a:pt x="3810" y="450723"/>
                </a:moveTo>
                <a:lnTo>
                  <a:pt x="0" y="450723"/>
                </a:lnTo>
                <a:lnTo>
                  <a:pt x="0" y="451993"/>
                </a:lnTo>
                <a:lnTo>
                  <a:pt x="3810" y="451993"/>
                </a:lnTo>
                <a:lnTo>
                  <a:pt x="3810" y="450723"/>
                </a:lnTo>
                <a:close/>
              </a:path>
              <a:path w="773429" h="817879">
                <a:moveTo>
                  <a:pt x="3810" y="418973"/>
                </a:moveTo>
                <a:lnTo>
                  <a:pt x="0" y="418973"/>
                </a:lnTo>
                <a:lnTo>
                  <a:pt x="0" y="449453"/>
                </a:lnTo>
                <a:lnTo>
                  <a:pt x="3810" y="449453"/>
                </a:lnTo>
                <a:lnTo>
                  <a:pt x="3810" y="418973"/>
                </a:lnTo>
                <a:close/>
              </a:path>
              <a:path w="773429" h="817879">
                <a:moveTo>
                  <a:pt x="3810" y="412623"/>
                </a:moveTo>
                <a:lnTo>
                  <a:pt x="0" y="412623"/>
                </a:lnTo>
                <a:lnTo>
                  <a:pt x="0" y="417703"/>
                </a:lnTo>
                <a:lnTo>
                  <a:pt x="3810" y="417703"/>
                </a:lnTo>
                <a:lnTo>
                  <a:pt x="3810" y="412623"/>
                </a:lnTo>
                <a:close/>
              </a:path>
              <a:path w="773429" h="817879">
                <a:moveTo>
                  <a:pt x="3810" y="410083"/>
                </a:moveTo>
                <a:lnTo>
                  <a:pt x="0" y="410083"/>
                </a:lnTo>
                <a:lnTo>
                  <a:pt x="0" y="411353"/>
                </a:lnTo>
                <a:lnTo>
                  <a:pt x="3810" y="411353"/>
                </a:lnTo>
                <a:lnTo>
                  <a:pt x="3810" y="410083"/>
                </a:lnTo>
                <a:close/>
              </a:path>
              <a:path w="773429" h="817879">
                <a:moveTo>
                  <a:pt x="773430" y="815213"/>
                </a:moveTo>
                <a:lnTo>
                  <a:pt x="756920" y="815213"/>
                </a:lnTo>
                <a:lnTo>
                  <a:pt x="756920" y="816483"/>
                </a:lnTo>
                <a:lnTo>
                  <a:pt x="754380" y="816483"/>
                </a:lnTo>
                <a:lnTo>
                  <a:pt x="754380" y="817753"/>
                </a:lnTo>
                <a:lnTo>
                  <a:pt x="773430" y="817753"/>
                </a:lnTo>
                <a:lnTo>
                  <a:pt x="773430" y="815213"/>
                </a:lnTo>
                <a:close/>
              </a:path>
              <a:path w="773429" h="817879">
                <a:moveTo>
                  <a:pt x="759460" y="813943"/>
                </a:moveTo>
                <a:lnTo>
                  <a:pt x="758190" y="813943"/>
                </a:lnTo>
                <a:lnTo>
                  <a:pt x="758190" y="815213"/>
                </a:lnTo>
                <a:lnTo>
                  <a:pt x="759460" y="815213"/>
                </a:lnTo>
                <a:lnTo>
                  <a:pt x="759460" y="813943"/>
                </a:lnTo>
                <a:close/>
              </a:path>
              <a:path w="773429" h="817879">
                <a:moveTo>
                  <a:pt x="773430" y="812673"/>
                </a:moveTo>
                <a:lnTo>
                  <a:pt x="769620" y="812673"/>
                </a:lnTo>
                <a:lnTo>
                  <a:pt x="769620" y="813943"/>
                </a:lnTo>
                <a:lnTo>
                  <a:pt x="773430" y="813943"/>
                </a:lnTo>
                <a:lnTo>
                  <a:pt x="773430" y="812673"/>
                </a:lnTo>
                <a:close/>
              </a:path>
              <a:path w="773429" h="817879">
                <a:moveTo>
                  <a:pt x="773430" y="808863"/>
                </a:moveTo>
                <a:lnTo>
                  <a:pt x="769620" y="808863"/>
                </a:lnTo>
                <a:lnTo>
                  <a:pt x="769620" y="811403"/>
                </a:lnTo>
                <a:lnTo>
                  <a:pt x="773430" y="811403"/>
                </a:lnTo>
                <a:lnTo>
                  <a:pt x="773430" y="808863"/>
                </a:lnTo>
                <a:close/>
              </a:path>
              <a:path w="773429" h="817879">
                <a:moveTo>
                  <a:pt x="773430" y="806323"/>
                </a:moveTo>
                <a:lnTo>
                  <a:pt x="769620" y="806323"/>
                </a:lnTo>
                <a:lnTo>
                  <a:pt x="769620" y="807593"/>
                </a:lnTo>
                <a:lnTo>
                  <a:pt x="773430" y="807593"/>
                </a:lnTo>
                <a:lnTo>
                  <a:pt x="773430" y="806323"/>
                </a:lnTo>
                <a:close/>
              </a:path>
              <a:path w="773429" h="817879">
                <a:moveTo>
                  <a:pt x="773430" y="801243"/>
                </a:moveTo>
                <a:lnTo>
                  <a:pt x="772160" y="801243"/>
                </a:lnTo>
                <a:lnTo>
                  <a:pt x="772160" y="802513"/>
                </a:lnTo>
                <a:lnTo>
                  <a:pt x="770890" y="802513"/>
                </a:lnTo>
                <a:lnTo>
                  <a:pt x="770890" y="803783"/>
                </a:lnTo>
                <a:lnTo>
                  <a:pt x="769620" y="803783"/>
                </a:lnTo>
                <a:lnTo>
                  <a:pt x="769620" y="805053"/>
                </a:lnTo>
                <a:lnTo>
                  <a:pt x="773430" y="805053"/>
                </a:lnTo>
                <a:lnTo>
                  <a:pt x="773430" y="801243"/>
                </a:lnTo>
                <a:close/>
              </a:path>
              <a:path w="773429" h="817879">
                <a:moveTo>
                  <a:pt x="773430" y="749173"/>
                </a:moveTo>
                <a:lnTo>
                  <a:pt x="772160" y="749173"/>
                </a:lnTo>
                <a:lnTo>
                  <a:pt x="772160" y="750443"/>
                </a:lnTo>
                <a:lnTo>
                  <a:pt x="773430" y="750443"/>
                </a:lnTo>
                <a:lnTo>
                  <a:pt x="773430" y="749173"/>
                </a:lnTo>
                <a:close/>
              </a:path>
              <a:path w="773429" h="817879">
                <a:moveTo>
                  <a:pt x="773430" y="745363"/>
                </a:moveTo>
                <a:lnTo>
                  <a:pt x="769620" y="745363"/>
                </a:lnTo>
                <a:lnTo>
                  <a:pt x="769620" y="746633"/>
                </a:lnTo>
                <a:lnTo>
                  <a:pt x="770890" y="746633"/>
                </a:lnTo>
                <a:lnTo>
                  <a:pt x="770890" y="747903"/>
                </a:lnTo>
                <a:lnTo>
                  <a:pt x="773430" y="747903"/>
                </a:lnTo>
                <a:lnTo>
                  <a:pt x="773430" y="745363"/>
                </a:lnTo>
                <a:close/>
              </a:path>
              <a:path w="773429" h="817879">
                <a:moveTo>
                  <a:pt x="773430" y="742823"/>
                </a:moveTo>
                <a:lnTo>
                  <a:pt x="769620" y="742823"/>
                </a:lnTo>
                <a:lnTo>
                  <a:pt x="769620" y="744093"/>
                </a:lnTo>
                <a:lnTo>
                  <a:pt x="773430" y="744093"/>
                </a:lnTo>
                <a:lnTo>
                  <a:pt x="773430" y="742823"/>
                </a:lnTo>
                <a:close/>
              </a:path>
              <a:path w="773429" h="817879">
                <a:moveTo>
                  <a:pt x="773430" y="739013"/>
                </a:moveTo>
                <a:lnTo>
                  <a:pt x="769620" y="739013"/>
                </a:lnTo>
                <a:lnTo>
                  <a:pt x="769620" y="741553"/>
                </a:lnTo>
                <a:lnTo>
                  <a:pt x="773430" y="741553"/>
                </a:lnTo>
                <a:lnTo>
                  <a:pt x="773430" y="739013"/>
                </a:lnTo>
                <a:close/>
              </a:path>
              <a:path w="773429" h="817879">
                <a:moveTo>
                  <a:pt x="773430" y="736473"/>
                </a:moveTo>
                <a:lnTo>
                  <a:pt x="769620" y="736473"/>
                </a:lnTo>
                <a:lnTo>
                  <a:pt x="769620" y="737743"/>
                </a:lnTo>
                <a:lnTo>
                  <a:pt x="773430" y="737743"/>
                </a:lnTo>
                <a:lnTo>
                  <a:pt x="773430" y="736473"/>
                </a:lnTo>
                <a:close/>
              </a:path>
              <a:path w="773429" h="817879">
                <a:moveTo>
                  <a:pt x="773430" y="732663"/>
                </a:moveTo>
                <a:lnTo>
                  <a:pt x="769620" y="732663"/>
                </a:lnTo>
                <a:lnTo>
                  <a:pt x="769620" y="735203"/>
                </a:lnTo>
                <a:lnTo>
                  <a:pt x="773430" y="735203"/>
                </a:lnTo>
                <a:lnTo>
                  <a:pt x="773430" y="732663"/>
                </a:lnTo>
                <a:close/>
              </a:path>
              <a:path w="773429" h="817879">
                <a:moveTo>
                  <a:pt x="773430" y="730123"/>
                </a:moveTo>
                <a:lnTo>
                  <a:pt x="769620" y="730123"/>
                </a:lnTo>
                <a:lnTo>
                  <a:pt x="769620" y="731393"/>
                </a:lnTo>
                <a:lnTo>
                  <a:pt x="773430" y="731393"/>
                </a:lnTo>
                <a:lnTo>
                  <a:pt x="773430" y="730123"/>
                </a:lnTo>
                <a:close/>
              </a:path>
              <a:path w="773429" h="817879">
                <a:moveTo>
                  <a:pt x="773430" y="726313"/>
                </a:moveTo>
                <a:lnTo>
                  <a:pt x="769620" y="726313"/>
                </a:lnTo>
                <a:lnTo>
                  <a:pt x="769620" y="728853"/>
                </a:lnTo>
                <a:lnTo>
                  <a:pt x="773430" y="728853"/>
                </a:lnTo>
                <a:lnTo>
                  <a:pt x="773430" y="726313"/>
                </a:lnTo>
                <a:close/>
              </a:path>
              <a:path w="773429" h="817879">
                <a:moveTo>
                  <a:pt x="773430" y="723773"/>
                </a:moveTo>
                <a:lnTo>
                  <a:pt x="769620" y="723773"/>
                </a:lnTo>
                <a:lnTo>
                  <a:pt x="769620" y="725043"/>
                </a:lnTo>
                <a:lnTo>
                  <a:pt x="773430" y="725043"/>
                </a:lnTo>
                <a:lnTo>
                  <a:pt x="773430" y="723773"/>
                </a:lnTo>
                <a:close/>
              </a:path>
              <a:path w="773429" h="817879">
                <a:moveTo>
                  <a:pt x="773430" y="719963"/>
                </a:moveTo>
                <a:lnTo>
                  <a:pt x="769620" y="719963"/>
                </a:lnTo>
                <a:lnTo>
                  <a:pt x="769620" y="722503"/>
                </a:lnTo>
                <a:lnTo>
                  <a:pt x="773430" y="722503"/>
                </a:lnTo>
                <a:lnTo>
                  <a:pt x="773430" y="719963"/>
                </a:lnTo>
                <a:close/>
              </a:path>
              <a:path w="773429" h="817879">
                <a:moveTo>
                  <a:pt x="773430" y="717423"/>
                </a:moveTo>
                <a:lnTo>
                  <a:pt x="769620" y="717423"/>
                </a:lnTo>
                <a:lnTo>
                  <a:pt x="769620" y="718693"/>
                </a:lnTo>
                <a:lnTo>
                  <a:pt x="773430" y="718693"/>
                </a:lnTo>
                <a:lnTo>
                  <a:pt x="773430" y="717423"/>
                </a:lnTo>
                <a:close/>
              </a:path>
              <a:path w="773429" h="817879">
                <a:moveTo>
                  <a:pt x="773430" y="713613"/>
                </a:moveTo>
                <a:lnTo>
                  <a:pt x="769620" y="713613"/>
                </a:lnTo>
                <a:lnTo>
                  <a:pt x="769620" y="716153"/>
                </a:lnTo>
                <a:lnTo>
                  <a:pt x="773430" y="716153"/>
                </a:lnTo>
                <a:lnTo>
                  <a:pt x="773430" y="713613"/>
                </a:lnTo>
                <a:close/>
              </a:path>
              <a:path w="773429" h="817879">
                <a:moveTo>
                  <a:pt x="773430" y="711073"/>
                </a:moveTo>
                <a:lnTo>
                  <a:pt x="769620" y="711073"/>
                </a:lnTo>
                <a:lnTo>
                  <a:pt x="769620" y="712343"/>
                </a:lnTo>
                <a:lnTo>
                  <a:pt x="773430" y="712343"/>
                </a:lnTo>
                <a:lnTo>
                  <a:pt x="773430" y="711073"/>
                </a:lnTo>
                <a:close/>
              </a:path>
              <a:path w="773429" h="817879">
                <a:moveTo>
                  <a:pt x="773430" y="707263"/>
                </a:moveTo>
                <a:lnTo>
                  <a:pt x="769620" y="707263"/>
                </a:lnTo>
                <a:lnTo>
                  <a:pt x="769620" y="709803"/>
                </a:lnTo>
                <a:lnTo>
                  <a:pt x="773430" y="709803"/>
                </a:lnTo>
                <a:lnTo>
                  <a:pt x="773430" y="707263"/>
                </a:lnTo>
                <a:close/>
              </a:path>
              <a:path w="773429" h="817879">
                <a:moveTo>
                  <a:pt x="773430" y="704723"/>
                </a:moveTo>
                <a:lnTo>
                  <a:pt x="769620" y="704723"/>
                </a:lnTo>
                <a:lnTo>
                  <a:pt x="769620" y="705993"/>
                </a:lnTo>
                <a:lnTo>
                  <a:pt x="773430" y="705993"/>
                </a:lnTo>
                <a:lnTo>
                  <a:pt x="773430" y="704723"/>
                </a:lnTo>
                <a:close/>
              </a:path>
              <a:path w="773429" h="817879">
                <a:moveTo>
                  <a:pt x="773430" y="700913"/>
                </a:moveTo>
                <a:lnTo>
                  <a:pt x="769620" y="700913"/>
                </a:lnTo>
                <a:lnTo>
                  <a:pt x="769620" y="703453"/>
                </a:lnTo>
                <a:lnTo>
                  <a:pt x="773430" y="703453"/>
                </a:lnTo>
                <a:lnTo>
                  <a:pt x="773430" y="700913"/>
                </a:lnTo>
                <a:close/>
              </a:path>
              <a:path w="773429" h="817879">
                <a:moveTo>
                  <a:pt x="773430" y="698373"/>
                </a:moveTo>
                <a:lnTo>
                  <a:pt x="769620" y="698373"/>
                </a:lnTo>
                <a:lnTo>
                  <a:pt x="769620" y="699643"/>
                </a:lnTo>
                <a:lnTo>
                  <a:pt x="773430" y="699643"/>
                </a:lnTo>
                <a:lnTo>
                  <a:pt x="773430" y="698373"/>
                </a:lnTo>
                <a:close/>
              </a:path>
              <a:path w="773429" h="817879">
                <a:moveTo>
                  <a:pt x="773430" y="694563"/>
                </a:moveTo>
                <a:lnTo>
                  <a:pt x="769620" y="694563"/>
                </a:lnTo>
                <a:lnTo>
                  <a:pt x="769620" y="697103"/>
                </a:lnTo>
                <a:lnTo>
                  <a:pt x="773430" y="697103"/>
                </a:lnTo>
                <a:lnTo>
                  <a:pt x="773430" y="694563"/>
                </a:lnTo>
                <a:close/>
              </a:path>
              <a:path w="773429" h="817879">
                <a:moveTo>
                  <a:pt x="773430" y="692023"/>
                </a:moveTo>
                <a:lnTo>
                  <a:pt x="769620" y="692023"/>
                </a:lnTo>
                <a:lnTo>
                  <a:pt x="769620" y="693293"/>
                </a:lnTo>
                <a:lnTo>
                  <a:pt x="773430" y="693293"/>
                </a:lnTo>
                <a:lnTo>
                  <a:pt x="773430" y="692023"/>
                </a:lnTo>
                <a:close/>
              </a:path>
              <a:path w="773429" h="817879">
                <a:moveTo>
                  <a:pt x="773430" y="688213"/>
                </a:moveTo>
                <a:lnTo>
                  <a:pt x="769620" y="688213"/>
                </a:lnTo>
                <a:lnTo>
                  <a:pt x="769620" y="690753"/>
                </a:lnTo>
                <a:lnTo>
                  <a:pt x="773430" y="690753"/>
                </a:lnTo>
                <a:lnTo>
                  <a:pt x="773430" y="688213"/>
                </a:lnTo>
                <a:close/>
              </a:path>
              <a:path w="773429" h="817879">
                <a:moveTo>
                  <a:pt x="773430" y="685673"/>
                </a:moveTo>
                <a:lnTo>
                  <a:pt x="769620" y="685673"/>
                </a:lnTo>
                <a:lnTo>
                  <a:pt x="769620" y="686943"/>
                </a:lnTo>
                <a:lnTo>
                  <a:pt x="773430" y="686943"/>
                </a:lnTo>
                <a:lnTo>
                  <a:pt x="773430" y="685673"/>
                </a:lnTo>
                <a:close/>
              </a:path>
              <a:path w="773429" h="817879">
                <a:moveTo>
                  <a:pt x="773430" y="681863"/>
                </a:moveTo>
                <a:lnTo>
                  <a:pt x="769620" y="681863"/>
                </a:lnTo>
                <a:lnTo>
                  <a:pt x="769620" y="684403"/>
                </a:lnTo>
                <a:lnTo>
                  <a:pt x="773430" y="684403"/>
                </a:lnTo>
                <a:lnTo>
                  <a:pt x="773430" y="681863"/>
                </a:lnTo>
                <a:close/>
              </a:path>
              <a:path w="773429" h="817879">
                <a:moveTo>
                  <a:pt x="773430" y="679323"/>
                </a:moveTo>
                <a:lnTo>
                  <a:pt x="769620" y="679323"/>
                </a:lnTo>
                <a:lnTo>
                  <a:pt x="769620" y="680593"/>
                </a:lnTo>
                <a:lnTo>
                  <a:pt x="773430" y="680593"/>
                </a:lnTo>
                <a:lnTo>
                  <a:pt x="773430" y="679323"/>
                </a:lnTo>
                <a:close/>
              </a:path>
              <a:path w="773429" h="817879">
                <a:moveTo>
                  <a:pt x="773430" y="675513"/>
                </a:moveTo>
                <a:lnTo>
                  <a:pt x="769620" y="675513"/>
                </a:lnTo>
                <a:lnTo>
                  <a:pt x="769620" y="678053"/>
                </a:lnTo>
                <a:lnTo>
                  <a:pt x="773430" y="678053"/>
                </a:lnTo>
                <a:lnTo>
                  <a:pt x="773430" y="675513"/>
                </a:lnTo>
                <a:close/>
              </a:path>
              <a:path w="773429" h="817879">
                <a:moveTo>
                  <a:pt x="773430" y="672973"/>
                </a:moveTo>
                <a:lnTo>
                  <a:pt x="769620" y="672973"/>
                </a:lnTo>
                <a:lnTo>
                  <a:pt x="769620" y="674243"/>
                </a:lnTo>
                <a:lnTo>
                  <a:pt x="773430" y="674243"/>
                </a:lnTo>
                <a:lnTo>
                  <a:pt x="773430" y="672973"/>
                </a:lnTo>
                <a:close/>
              </a:path>
              <a:path w="773429" h="817879">
                <a:moveTo>
                  <a:pt x="773430" y="669163"/>
                </a:moveTo>
                <a:lnTo>
                  <a:pt x="769620" y="669163"/>
                </a:lnTo>
                <a:lnTo>
                  <a:pt x="769620" y="671703"/>
                </a:lnTo>
                <a:lnTo>
                  <a:pt x="773430" y="671703"/>
                </a:lnTo>
                <a:lnTo>
                  <a:pt x="773430" y="669163"/>
                </a:lnTo>
                <a:close/>
              </a:path>
              <a:path w="773429" h="817879">
                <a:moveTo>
                  <a:pt x="773430" y="666623"/>
                </a:moveTo>
                <a:lnTo>
                  <a:pt x="769620" y="666623"/>
                </a:lnTo>
                <a:lnTo>
                  <a:pt x="769620" y="667893"/>
                </a:lnTo>
                <a:lnTo>
                  <a:pt x="773430" y="667893"/>
                </a:lnTo>
                <a:lnTo>
                  <a:pt x="773430" y="666623"/>
                </a:lnTo>
                <a:close/>
              </a:path>
              <a:path w="773429" h="817879">
                <a:moveTo>
                  <a:pt x="773430" y="662813"/>
                </a:moveTo>
                <a:lnTo>
                  <a:pt x="769620" y="662813"/>
                </a:lnTo>
                <a:lnTo>
                  <a:pt x="769620" y="665353"/>
                </a:lnTo>
                <a:lnTo>
                  <a:pt x="773430" y="665353"/>
                </a:lnTo>
                <a:lnTo>
                  <a:pt x="773430" y="662813"/>
                </a:lnTo>
                <a:close/>
              </a:path>
              <a:path w="773429" h="817879">
                <a:moveTo>
                  <a:pt x="773430" y="660273"/>
                </a:moveTo>
                <a:lnTo>
                  <a:pt x="769620" y="660273"/>
                </a:lnTo>
                <a:lnTo>
                  <a:pt x="769620" y="661543"/>
                </a:lnTo>
                <a:lnTo>
                  <a:pt x="773430" y="661543"/>
                </a:lnTo>
                <a:lnTo>
                  <a:pt x="773430" y="660273"/>
                </a:lnTo>
                <a:close/>
              </a:path>
              <a:path w="773429" h="817879">
                <a:moveTo>
                  <a:pt x="773430" y="656463"/>
                </a:moveTo>
                <a:lnTo>
                  <a:pt x="769620" y="656463"/>
                </a:lnTo>
                <a:lnTo>
                  <a:pt x="769620" y="659003"/>
                </a:lnTo>
                <a:lnTo>
                  <a:pt x="773430" y="659003"/>
                </a:lnTo>
                <a:lnTo>
                  <a:pt x="773430" y="656463"/>
                </a:lnTo>
                <a:close/>
              </a:path>
              <a:path w="773429" h="817879">
                <a:moveTo>
                  <a:pt x="773430" y="653923"/>
                </a:moveTo>
                <a:lnTo>
                  <a:pt x="769620" y="653923"/>
                </a:lnTo>
                <a:lnTo>
                  <a:pt x="769620" y="655193"/>
                </a:lnTo>
                <a:lnTo>
                  <a:pt x="773430" y="655193"/>
                </a:lnTo>
                <a:lnTo>
                  <a:pt x="773430" y="653923"/>
                </a:lnTo>
                <a:close/>
              </a:path>
              <a:path w="773429" h="817879">
                <a:moveTo>
                  <a:pt x="773430" y="650113"/>
                </a:moveTo>
                <a:lnTo>
                  <a:pt x="769620" y="650113"/>
                </a:lnTo>
                <a:lnTo>
                  <a:pt x="769620" y="652653"/>
                </a:lnTo>
                <a:lnTo>
                  <a:pt x="773430" y="652653"/>
                </a:lnTo>
                <a:lnTo>
                  <a:pt x="773430" y="650113"/>
                </a:lnTo>
                <a:close/>
              </a:path>
              <a:path w="773429" h="817879">
                <a:moveTo>
                  <a:pt x="773430" y="647573"/>
                </a:moveTo>
                <a:lnTo>
                  <a:pt x="769620" y="647573"/>
                </a:lnTo>
                <a:lnTo>
                  <a:pt x="769620" y="648843"/>
                </a:lnTo>
                <a:lnTo>
                  <a:pt x="773430" y="648843"/>
                </a:lnTo>
                <a:lnTo>
                  <a:pt x="773430" y="647573"/>
                </a:lnTo>
                <a:close/>
              </a:path>
              <a:path w="773429" h="817879">
                <a:moveTo>
                  <a:pt x="773430" y="643763"/>
                </a:moveTo>
                <a:lnTo>
                  <a:pt x="769620" y="643763"/>
                </a:lnTo>
                <a:lnTo>
                  <a:pt x="769620" y="646303"/>
                </a:lnTo>
                <a:lnTo>
                  <a:pt x="773430" y="646303"/>
                </a:lnTo>
                <a:lnTo>
                  <a:pt x="773430" y="643763"/>
                </a:lnTo>
                <a:close/>
              </a:path>
              <a:path w="773429" h="817879">
                <a:moveTo>
                  <a:pt x="773430" y="641223"/>
                </a:moveTo>
                <a:lnTo>
                  <a:pt x="769620" y="641223"/>
                </a:lnTo>
                <a:lnTo>
                  <a:pt x="769620" y="642493"/>
                </a:lnTo>
                <a:lnTo>
                  <a:pt x="773430" y="642493"/>
                </a:lnTo>
                <a:lnTo>
                  <a:pt x="773430" y="641223"/>
                </a:lnTo>
                <a:close/>
              </a:path>
              <a:path w="773429" h="817879">
                <a:moveTo>
                  <a:pt x="773430" y="637413"/>
                </a:moveTo>
                <a:lnTo>
                  <a:pt x="772160" y="637413"/>
                </a:lnTo>
                <a:lnTo>
                  <a:pt x="772160" y="638683"/>
                </a:lnTo>
                <a:lnTo>
                  <a:pt x="769620" y="638683"/>
                </a:lnTo>
                <a:lnTo>
                  <a:pt x="769620" y="639953"/>
                </a:lnTo>
                <a:lnTo>
                  <a:pt x="773430" y="639953"/>
                </a:lnTo>
                <a:lnTo>
                  <a:pt x="773430" y="637413"/>
                </a:lnTo>
                <a:close/>
              </a:path>
            </a:pathLst>
          </a:custGeom>
          <a:solidFill>
            <a:srgbClr val="D13D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2" name="bk object 5502"/>
          <p:cNvSpPr/>
          <p:nvPr/>
        </p:nvSpPr>
        <p:spPr>
          <a:xfrm>
            <a:off x="6744969" y="2552826"/>
            <a:ext cx="765810" cy="810260"/>
          </a:xfrm>
          <a:custGeom>
            <a:avLst/>
            <a:gdLst/>
            <a:ahLst/>
            <a:cxnLst/>
            <a:rect l="l" t="t" r="r" b="b"/>
            <a:pathLst>
              <a:path w="765809" h="810260">
                <a:moveTo>
                  <a:pt x="604520" y="1142"/>
                </a:moveTo>
                <a:lnTo>
                  <a:pt x="603250" y="1142"/>
                </a:lnTo>
                <a:lnTo>
                  <a:pt x="603250" y="3682"/>
                </a:lnTo>
                <a:lnTo>
                  <a:pt x="712470" y="3682"/>
                </a:lnTo>
                <a:lnTo>
                  <a:pt x="712470" y="2539"/>
                </a:lnTo>
                <a:lnTo>
                  <a:pt x="604520" y="2539"/>
                </a:lnTo>
                <a:lnTo>
                  <a:pt x="604520" y="1142"/>
                </a:lnTo>
                <a:close/>
              </a:path>
              <a:path w="765809" h="810260">
                <a:moveTo>
                  <a:pt x="712470" y="0"/>
                </a:moveTo>
                <a:lnTo>
                  <a:pt x="605789" y="0"/>
                </a:lnTo>
                <a:lnTo>
                  <a:pt x="605789" y="1142"/>
                </a:lnTo>
                <a:lnTo>
                  <a:pt x="712470" y="1142"/>
                </a:lnTo>
                <a:lnTo>
                  <a:pt x="712470" y="0"/>
                </a:lnTo>
                <a:close/>
              </a:path>
              <a:path w="765809" h="810260">
                <a:moveTo>
                  <a:pt x="3809" y="402463"/>
                </a:moveTo>
                <a:lnTo>
                  <a:pt x="0" y="402463"/>
                </a:lnTo>
                <a:lnTo>
                  <a:pt x="0" y="403732"/>
                </a:lnTo>
                <a:lnTo>
                  <a:pt x="3809" y="403732"/>
                </a:lnTo>
                <a:lnTo>
                  <a:pt x="3809" y="402463"/>
                </a:lnTo>
                <a:close/>
              </a:path>
              <a:path w="765809" h="810260">
                <a:moveTo>
                  <a:pt x="3809" y="398652"/>
                </a:moveTo>
                <a:lnTo>
                  <a:pt x="0" y="398652"/>
                </a:lnTo>
                <a:lnTo>
                  <a:pt x="0" y="401192"/>
                </a:lnTo>
                <a:lnTo>
                  <a:pt x="3809" y="401192"/>
                </a:lnTo>
                <a:lnTo>
                  <a:pt x="3809" y="398652"/>
                </a:lnTo>
                <a:close/>
              </a:path>
              <a:path w="765809" h="810260">
                <a:moveTo>
                  <a:pt x="3809" y="396113"/>
                </a:moveTo>
                <a:lnTo>
                  <a:pt x="0" y="396113"/>
                </a:lnTo>
                <a:lnTo>
                  <a:pt x="0" y="397382"/>
                </a:lnTo>
                <a:lnTo>
                  <a:pt x="3809" y="397382"/>
                </a:lnTo>
                <a:lnTo>
                  <a:pt x="3809" y="396113"/>
                </a:lnTo>
                <a:close/>
              </a:path>
              <a:path w="765809" h="810260">
                <a:moveTo>
                  <a:pt x="3809" y="392302"/>
                </a:moveTo>
                <a:lnTo>
                  <a:pt x="0" y="392302"/>
                </a:lnTo>
                <a:lnTo>
                  <a:pt x="0" y="394842"/>
                </a:lnTo>
                <a:lnTo>
                  <a:pt x="3809" y="394842"/>
                </a:lnTo>
                <a:lnTo>
                  <a:pt x="3809" y="392302"/>
                </a:lnTo>
                <a:close/>
              </a:path>
              <a:path w="765809" h="810260">
                <a:moveTo>
                  <a:pt x="3809" y="389763"/>
                </a:moveTo>
                <a:lnTo>
                  <a:pt x="0" y="389763"/>
                </a:lnTo>
                <a:lnTo>
                  <a:pt x="0" y="391032"/>
                </a:lnTo>
                <a:lnTo>
                  <a:pt x="3809" y="391032"/>
                </a:lnTo>
                <a:lnTo>
                  <a:pt x="3809" y="389763"/>
                </a:lnTo>
                <a:close/>
              </a:path>
              <a:path w="765809" h="810260">
                <a:moveTo>
                  <a:pt x="3809" y="385952"/>
                </a:moveTo>
                <a:lnTo>
                  <a:pt x="0" y="385952"/>
                </a:lnTo>
                <a:lnTo>
                  <a:pt x="0" y="388492"/>
                </a:lnTo>
                <a:lnTo>
                  <a:pt x="3809" y="388492"/>
                </a:lnTo>
                <a:lnTo>
                  <a:pt x="3809" y="385952"/>
                </a:lnTo>
                <a:close/>
              </a:path>
              <a:path w="765809" h="810260">
                <a:moveTo>
                  <a:pt x="3809" y="383413"/>
                </a:moveTo>
                <a:lnTo>
                  <a:pt x="0" y="383413"/>
                </a:lnTo>
                <a:lnTo>
                  <a:pt x="0" y="384682"/>
                </a:lnTo>
                <a:lnTo>
                  <a:pt x="3809" y="384682"/>
                </a:lnTo>
                <a:lnTo>
                  <a:pt x="3809" y="383413"/>
                </a:lnTo>
                <a:close/>
              </a:path>
              <a:path w="765809" h="810260">
                <a:moveTo>
                  <a:pt x="3809" y="379602"/>
                </a:moveTo>
                <a:lnTo>
                  <a:pt x="0" y="379602"/>
                </a:lnTo>
                <a:lnTo>
                  <a:pt x="0" y="382142"/>
                </a:lnTo>
                <a:lnTo>
                  <a:pt x="3809" y="382142"/>
                </a:lnTo>
                <a:lnTo>
                  <a:pt x="3809" y="379602"/>
                </a:lnTo>
                <a:close/>
              </a:path>
              <a:path w="765809" h="810260">
                <a:moveTo>
                  <a:pt x="3809" y="377063"/>
                </a:moveTo>
                <a:lnTo>
                  <a:pt x="0" y="377063"/>
                </a:lnTo>
                <a:lnTo>
                  <a:pt x="0" y="378332"/>
                </a:lnTo>
                <a:lnTo>
                  <a:pt x="3809" y="378332"/>
                </a:lnTo>
                <a:lnTo>
                  <a:pt x="3809" y="377063"/>
                </a:lnTo>
                <a:close/>
              </a:path>
              <a:path w="765809" h="810260">
                <a:moveTo>
                  <a:pt x="3809" y="373252"/>
                </a:moveTo>
                <a:lnTo>
                  <a:pt x="0" y="373252"/>
                </a:lnTo>
                <a:lnTo>
                  <a:pt x="0" y="375792"/>
                </a:lnTo>
                <a:lnTo>
                  <a:pt x="3809" y="375792"/>
                </a:lnTo>
                <a:lnTo>
                  <a:pt x="3809" y="373252"/>
                </a:lnTo>
                <a:close/>
              </a:path>
              <a:path w="765809" h="810260">
                <a:moveTo>
                  <a:pt x="3809" y="370713"/>
                </a:moveTo>
                <a:lnTo>
                  <a:pt x="0" y="370713"/>
                </a:lnTo>
                <a:lnTo>
                  <a:pt x="0" y="371982"/>
                </a:lnTo>
                <a:lnTo>
                  <a:pt x="3809" y="371982"/>
                </a:lnTo>
                <a:lnTo>
                  <a:pt x="3809" y="370713"/>
                </a:lnTo>
                <a:close/>
              </a:path>
              <a:path w="765809" h="810260">
                <a:moveTo>
                  <a:pt x="3809" y="366902"/>
                </a:moveTo>
                <a:lnTo>
                  <a:pt x="0" y="366902"/>
                </a:lnTo>
                <a:lnTo>
                  <a:pt x="0" y="369442"/>
                </a:lnTo>
                <a:lnTo>
                  <a:pt x="3809" y="369442"/>
                </a:lnTo>
                <a:lnTo>
                  <a:pt x="3809" y="366902"/>
                </a:lnTo>
                <a:close/>
              </a:path>
              <a:path w="765809" h="810260">
                <a:moveTo>
                  <a:pt x="3809" y="364363"/>
                </a:moveTo>
                <a:lnTo>
                  <a:pt x="0" y="364363"/>
                </a:lnTo>
                <a:lnTo>
                  <a:pt x="0" y="365632"/>
                </a:lnTo>
                <a:lnTo>
                  <a:pt x="3809" y="365632"/>
                </a:lnTo>
                <a:lnTo>
                  <a:pt x="3809" y="364363"/>
                </a:lnTo>
                <a:close/>
              </a:path>
              <a:path w="765809" h="810260">
                <a:moveTo>
                  <a:pt x="3809" y="360552"/>
                </a:moveTo>
                <a:lnTo>
                  <a:pt x="0" y="360552"/>
                </a:lnTo>
                <a:lnTo>
                  <a:pt x="0" y="363092"/>
                </a:lnTo>
                <a:lnTo>
                  <a:pt x="3809" y="363092"/>
                </a:lnTo>
                <a:lnTo>
                  <a:pt x="3809" y="360552"/>
                </a:lnTo>
                <a:close/>
              </a:path>
              <a:path w="765809" h="810260">
                <a:moveTo>
                  <a:pt x="3809" y="358013"/>
                </a:moveTo>
                <a:lnTo>
                  <a:pt x="0" y="358013"/>
                </a:lnTo>
                <a:lnTo>
                  <a:pt x="0" y="359282"/>
                </a:lnTo>
                <a:lnTo>
                  <a:pt x="3809" y="359282"/>
                </a:lnTo>
                <a:lnTo>
                  <a:pt x="3809" y="358013"/>
                </a:lnTo>
                <a:close/>
              </a:path>
              <a:path w="765809" h="810260">
                <a:moveTo>
                  <a:pt x="3809" y="354202"/>
                </a:moveTo>
                <a:lnTo>
                  <a:pt x="0" y="354202"/>
                </a:lnTo>
                <a:lnTo>
                  <a:pt x="0" y="356742"/>
                </a:lnTo>
                <a:lnTo>
                  <a:pt x="3809" y="356742"/>
                </a:lnTo>
                <a:lnTo>
                  <a:pt x="3809" y="354202"/>
                </a:lnTo>
                <a:close/>
              </a:path>
              <a:path w="765809" h="810260">
                <a:moveTo>
                  <a:pt x="3809" y="351663"/>
                </a:moveTo>
                <a:lnTo>
                  <a:pt x="0" y="351663"/>
                </a:lnTo>
                <a:lnTo>
                  <a:pt x="0" y="352932"/>
                </a:lnTo>
                <a:lnTo>
                  <a:pt x="3809" y="352932"/>
                </a:lnTo>
                <a:lnTo>
                  <a:pt x="3809" y="351663"/>
                </a:lnTo>
                <a:close/>
              </a:path>
              <a:path w="765809" h="810260">
                <a:moveTo>
                  <a:pt x="3809" y="347852"/>
                </a:moveTo>
                <a:lnTo>
                  <a:pt x="0" y="347852"/>
                </a:lnTo>
                <a:lnTo>
                  <a:pt x="0" y="350392"/>
                </a:lnTo>
                <a:lnTo>
                  <a:pt x="3809" y="350392"/>
                </a:lnTo>
                <a:lnTo>
                  <a:pt x="3809" y="347852"/>
                </a:lnTo>
                <a:close/>
              </a:path>
              <a:path w="765809" h="810260">
                <a:moveTo>
                  <a:pt x="3809" y="345313"/>
                </a:moveTo>
                <a:lnTo>
                  <a:pt x="0" y="345313"/>
                </a:lnTo>
                <a:lnTo>
                  <a:pt x="0" y="346582"/>
                </a:lnTo>
                <a:lnTo>
                  <a:pt x="3809" y="346582"/>
                </a:lnTo>
                <a:lnTo>
                  <a:pt x="3809" y="345313"/>
                </a:lnTo>
                <a:close/>
              </a:path>
              <a:path w="765809" h="810260">
                <a:moveTo>
                  <a:pt x="3809" y="341502"/>
                </a:moveTo>
                <a:lnTo>
                  <a:pt x="0" y="341502"/>
                </a:lnTo>
                <a:lnTo>
                  <a:pt x="0" y="344042"/>
                </a:lnTo>
                <a:lnTo>
                  <a:pt x="3809" y="344042"/>
                </a:lnTo>
                <a:lnTo>
                  <a:pt x="3809" y="341502"/>
                </a:lnTo>
                <a:close/>
              </a:path>
              <a:path w="765809" h="810260">
                <a:moveTo>
                  <a:pt x="3809" y="338963"/>
                </a:moveTo>
                <a:lnTo>
                  <a:pt x="0" y="338963"/>
                </a:lnTo>
                <a:lnTo>
                  <a:pt x="0" y="340232"/>
                </a:lnTo>
                <a:lnTo>
                  <a:pt x="3809" y="340232"/>
                </a:lnTo>
                <a:lnTo>
                  <a:pt x="3809" y="338963"/>
                </a:lnTo>
                <a:close/>
              </a:path>
              <a:path w="765809" h="810260">
                <a:moveTo>
                  <a:pt x="3809" y="335152"/>
                </a:moveTo>
                <a:lnTo>
                  <a:pt x="0" y="335152"/>
                </a:lnTo>
                <a:lnTo>
                  <a:pt x="0" y="337692"/>
                </a:lnTo>
                <a:lnTo>
                  <a:pt x="3809" y="337692"/>
                </a:lnTo>
                <a:lnTo>
                  <a:pt x="3809" y="335152"/>
                </a:lnTo>
                <a:close/>
              </a:path>
              <a:path w="765809" h="810260">
                <a:moveTo>
                  <a:pt x="3809" y="332613"/>
                </a:moveTo>
                <a:lnTo>
                  <a:pt x="0" y="332613"/>
                </a:lnTo>
                <a:lnTo>
                  <a:pt x="0" y="333882"/>
                </a:lnTo>
                <a:lnTo>
                  <a:pt x="3809" y="333882"/>
                </a:lnTo>
                <a:lnTo>
                  <a:pt x="3809" y="332613"/>
                </a:lnTo>
                <a:close/>
              </a:path>
              <a:path w="765809" h="810260">
                <a:moveTo>
                  <a:pt x="3809" y="328802"/>
                </a:moveTo>
                <a:lnTo>
                  <a:pt x="0" y="328802"/>
                </a:lnTo>
                <a:lnTo>
                  <a:pt x="0" y="331342"/>
                </a:lnTo>
                <a:lnTo>
                  <a:pt x="3809" y="331342"/>
                </a:lnTo>
                <a:lnTo>
                  <a:pt x="3809" y="328802"/>
                </a:lnTo>
                <a:close/>
              </a:path>
              <a:path w="765809" h="810260">
                <a:moveTo>
                  <a:pt x="3809" y="326263"/>
                </a:moveTo>
                <a:lnTo>
                  <a:pt x="0" y="326263"/>
                </a:lnTo>
                <a:lnTo>
                  <a:pt x="0" y="327532"/>
                </a:lnTo>
                <a:lnTo>
                  <a:pt x="3809" y="327532"/>
                </a:lnTo>
                <a:lnTo>
                  <a:pt x="3809" y="326263"/>
                </a:lnTo>
                <a:close/>
              </a:path>
              <a:path w="765809" h="810260">
                <a:moveTo>
                  <a:pt x="3809" y="322452"/>
                </a:moveTo>
                <a:lnTo>
                  <a:pt x="0" y="322452"/>
                </a:lnTo>
                <a:lnTo>
                  <a:pt x="0" y="324992"/>
                </a:lnTo>
                <a:lnTo>
                  <a:pt x="3809" y="324992"/>
                </a:lnTo>
                <a:lnTo>
                  <a:pt x="3809" y="322452"/>
                </a:lnTo>
                <a:close/>
              </a:path>
              <a:path w="765809" h="810260">
                <a:moveTo>
                  <a:pt x="3809" y="319913"/>
                </a:moveTo>
                <a:lnTo>
                  <a:pt x="0" y="319913"/>
                </a:lnTo>
                <a:lnTo>
                  <a:pt x="0" y="321182"/>
                </a:lnTo>
                <a:lnTo>
                  <a:pt x="3809" y="321182"/>
                </a:lnTo>
                <a:lnTo>
                  <a:pt x="3809" y="319913"/>
                </a:lnTo>
                <a:close/>
              </a:path>
              <a:path w="765809" h="810260">
                <a:moveTo>
                  <a:pt x="3809" y="316102"/>
                </a:moveTo>
                <a:lnTo>
                  <a:pt x="0" y="316102"/>
                </a:lnTo>
                <a:lnTo>
                  <a:pt x="0" y="318642"/>
                </a:lnTo>
                <a:lnTo>
                  <a:pt x="3809" y="318642"/>
                </a:lnTo>
                <a:lnTo>
                  <a:pt x="3809" y="316102"/>
                </a:lnTo>
                <a:close/>
              </a:path>
              <a:path w="765809" h="810260">
                <a:moveTo>
                  <a:pt x="3809" y="313563"/>
                </a:moveTo>
                <a:lnTo>
                  <a:pt x="0" y="313563"/>
                </a:lnTo>
                <a:lnTo>
                  <a:pt x="0" y="314832"/>
                </a:lnTo>
                <a:lnTo>
                  <a:pt x="3809" y="314832"/>
                </a:lnTo>
                <a:lnTo>
                  <a:pt x="3809" y="313563"/>
                </a:lnTo>
                <a:close/>
              </a:path>
              <a:path w="765809" h="810260">
                <a:moveTo>
                  <a:pt x="3809" y="309752"/>
                </a:moveTo>
                <a:lnTo>
                  <a:pt x="0" y="309752"/>
                </a:lnTo>
                <a:lnTo>
                  <a:pt x="0" y="312292"/>
                </a:lnTo>
                <a:lnTo>
                  <a:pt x="3809" y="312292"/>
                </a:lnTo>
                <a:lnTo>
                  <a:pt x="3809" y="309752"/>
                </a:lnTo>
                <a:close/>
              </a:path>
              <a:path w="765809" h="810260">
                <a:moveTo>
                  <a:pt x="3809" y="307213"/>
                </a:moveTo>
                <a:lnTo>
                  <a:pt x="0" y="307213"/>
                </a:lnTo>
                <a:lnTo>
                  <a:pt x="0" y="308482"/>
                </a:lnTo>
                <a:lnTo>
                  <a:pt x="3809" y="308482"/>
                </a:lnTo>
                <a:lnTo>
                  <a:pt x="3809" y="307213"/>
                </a:lnTo>
                <a:close/>
              </a:path>
              <a:path w="765809" h="810260">
                <a:moveTo>
                  <a:pt x="3809" y="303402"/>
                </a:moveTo>
                <a:lnTo>
                  <a:pt x="0" y="303402"/>
                </a:lnTo>
                <a:lnTo>
                  <a:pt x="0" y="305942"/>
                </a:lnTo>
                <a:lnTo>
                  <a:pt x="3809" y="305942"/>
                </a:lnTo>
                <a:lnTo>
                  <a:pt x="3809" y="303402"/>
                </a:lnTo>
                <a:close/>
              </a:path>
              <a:path w="765809" h="810260">
                <a:moveTo>
                  <a:pt x="3809" y="300863"/>
                </a:moveTo>
                <a:lnTo>
                  <a:pt x="0" y="300863"/>
                </a:lnTo>
                <a:lnTo>
                  <a:pt x="0" y="302132"/>
                </a:lnTo>
                <a:lnTo>
                  <a:pt x="3809" y="302132"/>
                </a:lnTo>
                <a:lnTo>
                  <a:pt x="3809" y="300863"/>
                </a:lnTo>
                <a:close/>
              </a:path>
              <a:path w="765809" h="810260">
                <a:moveTo>
                  <a:pt x="3809" y="297179"/>
                </a:moveTo>
                <a:lnTo>
                  <a:pt x="0" y="297179"/>
                </a:lnTo>
                <a:lnTo>
                  <a:pt x="0" y="299592"/>
                </a:lnTo>
                <a:lnTo>
                  <a:pt x="3809" y="299592"/>
                </a:lnTo>
                <a:lnTo>
                  <a:pt x="3809" y="297179"/>
                </a:lnTo>
                <a:close/>
              </a:path>
              <a:path w="765809" h="810260">
                <a:moveTo>
                  <a:pt x="3809" y="294639"/>
                </a:moveTo>
                <a:lnTo>
                  <a:pt x="0" y="294639"/>
                </a:lnTo>
                <a:lnTo>
                  <a:pt x="0" y="295782"/>
                </a:lnTo>
                <a:lnTo>
                  <a:pt x="3809" y="295782"/>
                </a:lnTo>
                <a:lnTo>
                  <a:pt x="3809" y="294639"/>
                </a:lnTo>
                <a:close/>
              </a:path>
              <a:path w="765809" h="810260">
                <a:moveTo>
                  <a:pt x="3809" y="290829"/>
                </a:moveTo>
                <a:lnTo>
                  <a:pt x="0" y="290829"/>
                </a:lnTo>
                <a:lnTo>
                  <a:pt x="0" y="293242"/>
                </a:lnTo>
                <a:lnTo>
                  <a:pt x="3809" y="293242"/>
                </a:lnTo>
                <a:lnTo>
                  <a:pt x="3809" y="290829"/>
                </a:lnTo>
                <a:close/>
              </a:path>
              <a:path w="765809" h="810260">
                <a:moveTo>
                  <a:pt x="3809" y="288289"/>
                </a:moveTo>
                <a:lnTo>
                  <a:pt x="0" y="288289"/>
                </a:lnTo>
                <a:lnTo>
                  <a:pt x="0" y="289432"/>
                </a:lnTo>
                <a:lnTo>
                  <a:pt x="3809" y="289432"/>
                </a:lnTo>
                <a:lnTo>
                  <a:pt x="3809" y="288289"/>
                </a:lnTo>
                <a:close/>
              </a:path>
              <a:path w="765809" h="810260">
                <a:moveTo>
                  <a:pt x="3809" y="284479"/>
                </a:moveTo>
                <a:lnTo>
                  <a:pt x="0" y="284479"/>
                </a:lnTo>
                <a:lnTo>
                  <a:pt x="0" y="286892"/>
                </a:lnTo>
                <a:lnTo>
                  <a:pt x="3809" y="286892"/>
                </a:lnTo>
                <a:lnTo>
                  <a:pt x="3809" y="284479"/>
                </a:lnTo>
                <a:close/>
              </a:path>
              <a:path w="765809" h="810260">
                <a:moveTo>
                  <a:pt x="3809" y="281939"/>
                </a:moveTo>
                <a:lnTo>
                  <a:pt x="0" y="281939"/>
                </a:lnTo>
                <a:lnTo>
                  <a:pt x="0" y="283082"/>
                </a:lnTo>
                <a:lnTo>
                  <a:pt x="3809" y="283082"/>
                </a:lnTo>
                <a:lnTo>
                  <a:pt x="3809" y="281939"/>
                </a:lnTo>
                <a:close/>
              </a:path>
              <a:path w="765809" h="810260">
                <a:moveTo>
                  <a:pt x="3809" y="278129"/>
                </a:moveTo>
                <a:lnTo>
                  <a:pt x="0" y="278129"/>
                </a:lnTo>
                <a:lnTo>
                  <a:pt x="0" y="280542"/>
                </a:lnTo>
                <a:lnTo>
                  <a:pt x="3809" y="280542"/>
                </a:lnTo>
                <a:lnTo>
                  <a:pt x="3809" y="278129"/>
                </a:lnTo>
                <a:close/>
              </a:path>
              <a:path w="765809" h="810260">
                <a:moveTo>
                  <a:pt x="3809" y="275589"/>
                </a:moveTo>
                <a:lnTo>
                  <a:pt x="0" y="275589"/>
                </a:lnTo>
                <a:lnTo>
                  <a:pt x="0" y="276732"/>
                </a:lnTo>
                <a:lnTo>
                  <a:pt x="3809" y="276732"/>
                </a:lnTo>
                <a:lnTo>
                  <a:pt x="3809" y="275589"/>
                </a:lnTo>
                <a:close/>
              </a:path>
              <a:path w="765809" h="810260">
                <a:moveTo>
                  <a:pt x="2539" y="270382"/>
                </a:moveTo>
                <a:lnTo>
                  <a:pt x="0" y="270382"/>
                </a:lnTo>
                <a:lnTo>
                  <a:pt x="0" y="274192"/>
                </a:lnTo>
                <a:lnTo>
                  <a:pt x="3809" y="274192"/>
                </a:lnTo>
                <a:lnTo>
                  <a:pt x="3809" y="271779"/>
                </a:lnTo>
                <a:lnTo>
                  <a:pt x="2539" y="271779"/>
                </a:lnTo>
                <a:lnTo>
                  <a:pt x="2539" y="270382"/>
                </a:lnTo>
                <a:close/>
              </a:path>
              <a:path w="765809" h="810260">
                <a:moveTo>
                  <a:pt x="420369" y="808863"/>
                </a:moveTo>
                <a:lnTo>
                  <a:pt x="80009" y="808863"/>
                </a:lnTo>
                <a:lnTo>
                  <a:pt x="80009" y="810133"/>
                </a:lnTo>
                <a:lnTo>
                  <a:pt x="420369" y="810133"/>
                </a:lnTo>
                <a:lnTo>
                  <a:pt x="420369" y="808863"/>
                </a:lnTo>
                <a:close/>
              </a:path>
              <a:path w="765809" h="810260">
                <a:moveTo>
                  <a:pt x="643889" y="808863"/>
                </a:moveTo>
                <a:lnTo>
                  <a:pt x="472439" y="808863"/>
                </a:lnTo>
                <a:lnTo>
                  <a:pt x="472439" y="810133"/>
                </a:lnTo>
                <a:lnTo>
                  <a:pt x="643889" y="810133"/>
                </a:lnTo>
                <a:lnTo>
                  <a:pt x="643889" y="808863"/>
                </a:lnTo>
                <a:close/>
              </a:path>
              <a:path w="765809" h="810260">
                <a:moveTo>
                  <a:pt x="422909" y="806323"/>
                </a:moveTo>
                <a:lnTo>
                  <a:pt x="76200" y="806323"/>
                </a:lnTo>
                <a:lnTo>
                  <a:pt x="76200" y="808863"/>
                </a:lnTo>
                <a:lnTo>
                  <a:pt x="422909" y="808863"/>
                </a:lnTo>
                <a:lnTo>
                  <a:pt x="422909" y="806323"/>
                </a:lnTo>
                <a:close/>
              </a:path>
              <a:path w="765809" h="810260">
                <a:moveTo>
                  <a:pt x="637540" y="806323"/>
                </a:moveTo>
                <a:lnTo>
                  <a:pt x="469900" y="806323"/>
                </a:lnTo>
                <a:lnTo>
                  <a:pt x="469900" y="808863"/>
                </a:lnTo>
                <a:lnTo>
                  <a:pt x="637540" y="808863"/>
                </a:lnTo>
                <a:lnTo>
                  <a:pt x="637540" y="806323"/>
                </a:lnTo>
                <a:close/>
              </a:path>
              <a:path w="765809" h="810260">
                <a:moveTo>
                  <a:pt x="3809" y="747903"/>
                </a:moveTo>
                <a:lnTo>
                  <a:pt x="0" y="747903"/>
                </a:lnTo>
                <a:lnTo>
                  <a:pt x="0" y="749173"/>
                </a:lnTo>
                <a:lnTo>
                  <a:pt x="1270" y="749173"/>
                </a:lnTo>
                <a:lnTo>
                  <a:pt x="1270" y="751713"/>
                </a:lnTo>
                <a:lnTo>
                  <a:pt x="3809" y="751713"/>
                </a:lnTo>
                <a:lnTo>
                  <a:pt x="3809" y="747903"/>
                </a:lnTo>
                <a:close/>
              </a:path>
              <a:path w="765809" h="810260">
                <a:moveTo>
                  <a:pt x="3809" y="741553"/>
                </a:moveTo>
                <a:lnTo>
                  <a:pt x="0" y="741553"/>
                </a:lnTo>
                <a:lnTo>
                  <a:pt x="0" y="746633"/>
                </a:lnTo>
                <a:lnTo>
                  <a:pt x="3809" y="746633"/>
                </a:lnTo>
                <a:lnTo>
                  <a:pt x="3809" y="741553"/>
                </a:lnTo>
                <a:close/>
              </a:path>
              <a:path w="765809" h="810260">
                <a:moveTo>
                  <a:pt x="3809" y="735203"/>
                </a:moveTo>
                <a:lnTo>
                  <a:pt x="0" y="735203"/>
                </a:lnTo>
                <a:lnTo>
                  <a:pt x="0" y="740283"/>
                </a:lnTo>
                <a:lnTo>
                  <a:pt x="3809" y="740283"/>
                </a:lnTo>
                <a:lnTo>
                  <a:pt x="3809" y="735203"/>
                </a:lnTo>
                <a:close/>
              </a:path>
              <a:path w="765809" h="810260">
                <a:moveTo>
                  <a:pt x="3809" y="728853"/>
                </a:moveTo>
                <a:lnTo>
                  <a:pt x="0" y="728853"/>
                </a:lnTo>
                <a:lnTo>
                  <a:pt x="0" y="733933"/>
                </a:lnTo>
                <a:lnTo>
                  <a:pt x="3809" y="733933"/>
                </a:lnTo>
                <a:lnTo>
                  <a:pt x="3809" y="728853"/>
                </a:lnTo>
                <a:close/>
              </a:path>
              <a:path w="765809" h="810260">
                <a:moveTo>
                  <a:pt x="3809" y="722503"/>
                </a:moveTo>
                <a:lnTo>
                  <a:pt x="0" y="722503"/>
                </a:lnTo>
                <a:lnTo>
                  <a:pt x="0" y="727583"/>
                </a:lnTo>
                <a:lnTo>
                  <a:pt x="3809" y="727583"/>
                </a:lnTo>
                <a:lnTo>
                  <a:pt x="3809" y="722503"/>
                </a:lnTo>
                <a:close/>
              </a:path>
              <a:path w="765809" h="810260">
                <a:moveTo>
                  <a:pt x="3809" y="716153"/>
                </a:moveTo>
                <a:lnTo>
                  <a:pt x="0" y="716153"/>
                </a:lnTo>
                <a:lnTo>
                  <a:pt x="0" y="721233"/>
                </a:lnTo>
                <a:lnTo>
                  <a:pt x="3809" y="721233"/>
                </a:lnTo>
                <a:lnTo>
                  <a:pt x="3809" y="716153"/>
                </a:lnTo>
                <a:close/>
              </a:path>
              <a:path w="765809" h="810260">
                <a:moveTo>
                  <a:pt x="3809" y="709803"/>
                </a:moveTo>
                <a:lnTo>
                  <a:pt x="0" y="709803"/>
                </a:lnTo>
                <a:lnTo>
                  <a:pt x="0" y="714883"/>
                </a:lnTo>
                <a:lnTo>
                  <a:pt x="3809" y="714883"/>
                </a:lnTo>
                <a:lnTo>
                  <a:pt x="3809" y="709803"/>
                </a:lnTo>
                <a:close/>
              </a:path>
              <a:path w="765809" h="810260">
                <a:moveTo>
                  <a:pt x="3809" y="703453"/>
                </a:moveTo>
                <a:lnTo>
                  <a:pt x="0" y="703453"/>
                </a:lnTo>
                <a:lnTo>
                  <a:pt x="0" y="708533"/>
                </a:lnTo>
                <a:lnTo>
                  <a:pt x="3809" y="708533"/>
                </a:lnTo>
                <a:lnTo>
                  <a:pt x="3809" y="703453"/>
                </a:lnTo>
                <a:close/>
              </a:path>
              <a:path w="765809" h="810260">
                <a:moveTo>
                  <a:pt x="3809" y="697103"/>
                </a:moveTo>
                <a:lnTo>
                  <a:pt x="0" y="697103"/>
                </a:lnTo>
                <a:lnTo>
                  <a:pt x="0" y="702183"/>
                </a:lnTo>
                <a:lnTo>
                  <a:pt x="3809" y="702183"/>
                </a:lnTo>
                <a:lnTo>
                  <a:pt x="3809" y="697103"/>
                </a:lnTo>
                <a:close/>
              </a:path>
              <a:path w="765809" h="810260">
                <a:moveTo>
                  <a:pt x="3809" y="690753"/>
                </a:moveTo>
                <a:lnTo>
                  <a:pt x="0" y="690753"/>
                </a:lnTo>
                <a:lnTo>
                  <a:pt x="0" y="695833"/>
                </a:lnTo>
                <a:lnTo>
                  <a:pt x="3809" y="695833"/>
                </a:lnTo>
                <a:lnTo>
                  <a:pt x="3809" y="690753"/>
                </a:lnTo>
                <a:close/>
              </a:path>
              <a:path w="765809" h="810260">
                <a:moveTo>
                  <a:pt x="3809" y="684403"/>
                </a:moveTo>
                <a:lnTo>
                  <a:pt x="0" y="684403"/>
                </a:lnTo>
                <a:lnTo>
                  <a:pt x="0" y="689483"/>
                </a:lnTo>
                <a:lnTo>
                  <a:pt x="3809" y="689483"/>
                </a:lnTo>
                <a:lnTo>
                  <a:pt x="3809" y="684403"/>
                </a:lnTo>
                <a:close/>
              </a:path>
              <a:path w="765809" h="810260">
                <a:moveTo>
                  <a:pt x="3809" y="678053"/>
                </a:moveTo>
                <a:lnTo>
                  <a:pt x="0" y="678053"/>
                </a:lnTo>
                <a:lnTo>
                  <a:pt x="0" y="683133"/>
                </a:lnTo>
                <a:lnTo>
                  <a:pt x="3809" y="683133"/>
                </a:lnTo>
                <a:lnTo>
                  <a:pt x="3809" y="678053"/>
                </a:lnTo>
                <a:close/>
              </a:path>
              <a:path w="765809" h="810260">
                <a:moveTo>
                  <a:pt x="3809" y="671703"/>
                </a:moveTo>
                <a:lnTo>
                  <a:pt x="0" y="671703"/>
                </a:lnTo>
                <a:lnTo>
                  <a:pt x="0" y="676783"/>
                </a:lnTo>
                <a:lnTo>
                  <a:pt x="3809" y="676783"/>
                </a:lnTo>
                <a:lnTo>
                  <a:pt x="3809" y="671703"/>
                </a:lnTo>
                <a:close/>
              </a:path>
              <a:path w="765809" h="810260">
                <a:moveTo>
                  <a:pt x="3809" y="665353"/>
                </a:moveTo>
                <a:lnTo>
                  <a:pt x="0" y="665353"/>
                </a:lnTo>
                <a:lnTo>
                  <a:pt x="0" y="670433"/>
                </a:lnTo>
                <a:lnTo>
                  <a:pt x="3809" y="670433"/>
                </a:lnTo>
                <a:lnTo>
                  <a:pt x="3809" y="665353"/>
                </a:lnTo>
                <a:close/>
              </a:path>
              <a:path w="765809" h="810260">
                <a:moveTo>
                  <a:pt x="3809" y="659003"/>
                </a:moveTo>
                <a:lnTo>
                  <a:pt x="0" y="659003"/>
                </a:lnTo>
                <a:lnTo>
                  <a:pt x="0" y="664083"/>
                </a:lnTo>
                <a:lnTo>
                  <a:pt x="3809" y="664083"/>
                </a:lnTo>
                <a:lnTo>
                  <a:pt x="3809" y="659003"/>
                </a:lnTo>
                <a:close/>
              </a:path>
              <a:path w="765809" h="810260">
                <a:moveTo>
                  <a:pt x="3809" y="652653"/>
                </a:moveTo>
                <a:lnTo>
                  <a:pt x="0" y="652653"/>
                </a:lnTo>
                <a:lnTo>
                  <a:pt x="0" y="657733"/>
                </a:lnTo>
                <a:lnTo>
                  <a:pt x="3809" y="657733"/>
                </a:lnTo>
                <a:lnTo>
                  <a:pt x="3809" y="652653"/>
                </a:lnTo>
                <a:close/>
              </a:path>
              <a:path w="765809" h="810260">
                <a:moveTo>
                  <a:pt x="3809" y="646303"/>
                </a:moveTo>
                <a:lnTo>
                  <a:pt x="0" y="646303"/>
                </a:lnTo>
                <a:lnTo>
                  <a:pt x="0" y="651383"/>
                </a:lnTo>
                <a:lnTo>
                  <a:pt x="3809" y="651383"/>
                </a:lnTo>
                <a:lnTo>
                  <a:pt x="3809" y="646303"/>
                </a:lnTo>
                <a:close/>
              </a:path>
              <a:path w="765809" h="810260">
                <a:moveTo>
                  <a:pt x="3809" y="639953"/>
                </a:moveTo>
                <a:lnTo>
                  <a:pt x="0" y="639953"/>
                </a:lnTo>
                <a:lnTo>
                  <a:pt x="0" y="645033"/>
                </a:lnTo>
                <a:lnTo>
                  <a:pt x="3809" y="645033"/>
                </a:lnTo>
                <a:lnTo>
                  <a:pt x="3809" y="639953"/>
                </a:lnTo>
                <a:close/>
              </a:path>
              <a:path w="765809" h="810260">
                <a:moveTo>
                  <a:pt x="3809" y="633603"/>
                </a:moveTo>
                <a:lnTo>
                  <a:pt x="0" y="633603"/>
                </a:lnTo>
                <a:lnTo>
                  <a:pt x="0" y="638683"/>
                </a:lnTo>
                <a:lnTo>
                  <a:pt x="3809" y="638683"/>
                </a:lnTo>
                <a:lnTo>
                  <a:pt x="3809" y="633603"/>
                </a:lnTo>
                <a:close/>
              </a:path>
              <a:path w="765809" h="810260">
                <a:moveTo>
                  <a:pt x="3809" y="627253"/>
                </a:moveTo>
                <a:lnTo>
                  <a:pt x="0" y="627253"/>
                </a:lnTo>
                <a:lnTo>
                  <a:pt x="0" y="632333"/>
                </a:lnTo>
                <a:lnTo>
                  <a:pt x="3809" y="632333"/>
                </a:lnTo>
                <a:lnTo>
                  <a:pt x="3809" y="627253"/>
                </a:lnTo>
                <a:close/>
              </a:path>
              <a:path w="765809" h="810260">
                <a:moveTo>
                  <a:pt x="3809" y="620903"/>
                </a:moveTo>
                <a:lnTo>
                  <a:pt x="0" y="620903"/>
                </a:lnTo>
                <a:lnTo>
                  <a:pt x="0" y="625983"/>
                </a:lnTo>
                <a:lnTo>
                  <a:pt x="3809" y="625983"/>
                </a:lnTo>
                <a:lnTo>
                  <a:pt x="3809" y="620903"/>
                </a:lnTo>
                <a:close/>
              </a:path>
              <a:path w="765809" h="810260">
                <a:moveTo>
                  <a:pt x="3809" y="614553"/>
                </a:moveTo>
                <a:lnTo>
                  <a:pt x="0" y="614553"/>
                </a:lnTo>
                <a:lnTo>
                  <a:pt x="0" y="619633"/>
                </a:lnTo>
                <a:lnTo>
                  <a:pt x="3809" y="619633"/>
                </a:lnTo>
                <a:lnTo>
                  <a:pt x="3809" y="614553"/>
                </a:lnTo>
                <a:close/>
              </a:path>
              <a:path w="765809" h="810260">
                <a:moveTo>
                  <a:pt x="3809" y="608203"/>
                </a:moveTo>
                <a:lnTo>
                  <a:pt x="0" y="608203"/>
                </a:lnTo>
                <a:lnTo>
                  <a:pt x="0" y="613283"/>
                </a:lnTo>
                <a:lnTo>
                  <a:pt x="3809" y="613283"/>
                </a:lnTo>
                <a:lnTo>
                  <a:pt x="3809" y="608203"/>
                </a:lnTo>
                <a:close/>
              </a:path>
              <a:path w="765809" h="810260">
                <a:moveTo>
                  <a:pt x="3809" y="601853"/>
                </a:moveTo>
                <a:lnTo>
                  <a:pt x="0" y="601853"/>
                </a:lnTo>
                <a:lnTo>
                  <a:pt x="0" y="606933"/>
                </a:lnTo>
                <a:lnTo>
                  <a:pt x="3809" y="606933"/>
                </a:lnTo>
                <a:lnTo>
                  <a:pt x="3809" y="601853"/>
                </a:lnTo>
                <a:close/>
              </a:path>
              <a:path w="765809" h="810260">
                <a:moveTo>
                  <a:pt x="3809" y="595503"/>
                </a:moveTo>
                <a:lnTo>
                  <a:pt x="0" y="595503"/>
                </a:lnTo>
                <a:lnTo>
                  <a:pt x="0" y="600583"/>
                </a:lnTo>
                <a:lnTo>
                  <a:pt x="3809" y="600583"/>
                </a:lnTo>
                <a:lnTo>
                  <a:pt x="3809" y="595503"/>
                </a:lnTo>
                <a:close/>
              </a:path>
              <a:path w="765809" h="810260">
                <a:moveTo>
                  <a:pt x="3809" y="589153"/>
                </a:moveTo>
                <a:lnTo>
                  <a:pt x="0" y="589153"/>
                </a:lnTo>
                <a:lnTo>
                  <a:pt x="0" y="594233"/>
                </a:lnTo>
                <a:lnTo>
                  <a:pt x="3809" y="594233"/>
                </a:lnTo>
                <a:lnTo>
                  <a:pt x="3809" y="589153"/>
                </a:lnTo>
                <a:close/>
              </a:path>
              <a:path w="765809" h="810260">
                <a:moveTo>
                  <a:pt x="3809" y="582803"/>
                </a:moveTo>
                <a:lnTo>
                  <a:pt x="0" y="582803"/>
                </a:lnTo>
                <a:lnTo>
                  <a:pt x="0" y="587883"/>
                </a:lnTo>
                <a:lnTo>
                  <a:pt x="3809" y="587883"/>
                </a:lnTo>
                <a:lnTo>
                  <a:pt x="3809" y="582803"/>
                </a:lnTo>
                <a:close/>
              </a:path>
              <a:path w="765809" h="810260">
                <a:moveTo>
                  <a:pt x="3809" y="576453"/>
                </a:moveTo>
                <a:lnTo>
                  <a:pt x="0" y="576453"/>
                </a:lnTo>
                <a:lnTo>
                  <a:pt x="0" y="581533"/>
                </a:lnTo>
                <a:lnTo>
                  <a:pt x="3809" y="581533"/>
                </a:lnTo>
                <a:lnTo>
                  <a:pt x="3809" y="576453"/>
                </a:lnTo>
                <a:close/>
              </a:path>
              <a:path w="765809" h="810260">
                <a:moveTo>
                  <a:pt x="3809" y="570103"/>
                </a:moveTo>
                <a:lnTo>
                  <a:pt x="0" y="570103"/>
                </a:lnTo>
                <a:lnTo>
                  <a:pt x="0" y="575183"/>
                </a:lnTo>
                <a:lnTo>
                  <a:pt x="3809" y="575183"/>
                </a:lnTo>
                <a:lnTo>
                  <a:pt x="3809" y="570103"/>
                </a:lnTo>
                <a:close/>
              </a:path>
              <a:path w="765809" h="810260">
                <a:moveTo>
                  <a:pt x="3809" y="563753"/>
                </a:moveTo>
                <a:lnTo>
                  <a:pt x="0" y="563753"/>
                </a:lnTo>
                <a:lnTo>
                  <a:pt x="0" y="568833"/>
                </a:lnTo>
                <a:lnTo>
                  <a:pt x="3809" y="568833"/>
                </a:lnTo>
                <a:lnTo>
                  <a:pt x="3809" y="563753"/>
                </a:lnTo>
                <a:close/>
              </a:path>
              <a:path w="765809" h="810260">
                <a:moveTo>
                  <a:pt x="3809" y="557403"/>
                </a:moveTo>
                <a:lnTo>
                  <a:pt x="0" y="557403"/>
                </a:lnTo>
                <a:lnTo>
                  <a:pt x="0" y="562483"/>
                </a:lnTo>
                <a:lnTo>
                  <a:pt x="3809" y="562483"/>
                </a:lnTo>
                <a:lnTo>
                  <a:pt x="3809" y="557403"/>
                </a:lnTo>
                <a:close/>
              </a:path>
              <a:path w="765809" h="810260">
                <a:moveTo>
                  <a:pt x="3809" y="551053"/>
                </a:moveTo>
                <a:lnTo>
                  <a:pt x="0" y="551053"/>
                </a:lnTo>
                <a:lnTo>
                  <a:pt x="0" y="556133"/>
                </a:lnTo>
                <a:lnTo>
                  <a:pt x="3809" y="556133"/>
                </a:lnTo>
                <a:lnTo>
                  <a:pt x="3809" y="551053"/>
                </a:lnTo>
                <a:close/>
              </a:path>
              <a:path w="765809" h="810260">
                <a:moveTo>
                  <a:pt x="3809" y="544703"/>
                </a:moveTo>
                <a:lnTo>
                  <a:pt x="0" y="544703"/>
                </a:lnTo>
                <a:lnTo>
                  <a:pt x="0" y="549783"/>
                </a:lnTo>
                <a:lnTo>
                  <a:pt x="3809" y="549783"/>
                </a:lnTo>
                <a:lnTo>
                  <a:pt x="3809" y="544703"/>
                </a:lnTo>
                <a:close/>
              </a:path>
              <a:path w="765809" h="810260">
                <a:moveTo>
                  <a:pt x="3809" y="538353"/>
                </a:moveTo>
                <a:lnTo>
                  <a:pt x="0" y="538353"/>
                </a:lnTo>
                <a:lnTo>
                  <a:pt x="0" y="543433"/>
                </a:lnTo>
                <a:lnTo>
                  <a:pt x="3809" y="543433"/>
                </a:lnTo>
                <a:lnTo>
                  <a:pt x="3809" y="538353"/>
                </a:lnTo>
                <a:close/>
              </a:path>
              <a:path w="765809" h="810260">
                <a:moveTo>
                  <a:pt x="3809" y="532003"/>
                </a:moveTo>
                <a:lnTo>
                  <a:pt x="0" y="532003"/>
                </a:lnTo>
                <a:lnTo>
                  <a:pt x="0" y="537083"/>
                </a:lnTo>
                <a:lnTo>
                  <a:pt x="3809" y="537083"/>
                </a:lnTo>
                <a:lnTo>
                  <a:pt x="3809" y="532003"/>
                </a:lnTo>
                <a:close/>
              </a:path>
              <a:path w="765809" h="810260">
                <a:moveTo>
                  <a:pt x="3809" y="525653"/>
                </a:moveTo>
                <a:lnTo>
                  <a:pt x="0" y="525653"/>
                </a:lnTo>
                <a:lnTo>
                  <a:pt x="0" y="530733"/>
                </a:lnTo>
                <a:lnTo>
                  <a:pt x="3809" y="530733"/>
                </a:lnTo>
                <a:lnTo>
                  <a:pt x="3809" y="525653"/>
                </a:lnTo>
                <a:close/>
              </a:path>
              <a:path w="765809" h="810260">
                <a:moveTo>
                  <a:pt x="3809" y="519303"/>
                </a:moveTo>
                <a:lnTo>
                  <a:pt x="0" y="519303"/>
                </a:lnTo>
                <a:lnTo>
                  <a:pt x="0" y="524383"/>
                </a:lnTo>
                <a:lnTo>
                  <a:pt x="3809" y="524383"/>
                </a:lnTo>
                <a:lnTo>
                  <a:pt x="3809" y="519303"/>
                </a:lnTo>
                <a:close/>
              </a:path>
              <a:path w="765809" h="810260">
                <a:moveTo>
                  <a:pt x="3809" y="512953"/>
                </a:moveTo>
                <a:lnTo>
                  <a:pt x="0" y="512953"/>
                </a:lnTo>
                <a:lnTo>
                  <a:pt x="0" y="518033"/>
                </a:lnTo>
                <a:lnTo>
                  <a:pt x="3809" y="518033"/>
                </a:lnTo>
                <a:lnTo>
                  <a:pt x="3809" y="512953"/>
                </a:lnTo>
                <a:close/>
              </a:path>
              <a:path w="765809" h="810260">
                <a:moveTo>
                  <a:pt x="3809" y="506603"/>
                </a:moveTo>
                <a:lnTo>
                  <a:pt x="0" y="506603"/>
                </a:lnTo>
                <a:lnTo>
                  <a:pt x="0" y="511683"/>
                </a:lnTo>
                <a:lnTo>
                  <a:pt x="3809" y="511683"/>
                </a:lnTo>
                <a:lnTo>
                  <a:pt x="3809" y="506603"/>
                </a:lnTo>
                <a:close/>
              </a:path>
              <a:path w="765809" h="810260">
                <a:moveTo>
                  <a:pt x="3809" y="500253"/>
                </a:moveTo>
                <a:lnTo>
                  <a:pt x="0" y="500253"/>
                </a:lnTo>
                <a:lnTo>
                  <a:pt x="0" y="505333"/>
                </a:lnTo>
                <a:lnTo>
                  <a:pt x="3809" y="505333"/>
                </a:lnTo>
                <a:lnTo>
                  <a:pt x="3809" y="500253"/>
                </a:lnTo>
                <a:close/>
              </a:path>
              <a:path w="765809" h="810260">
                <a:moveTo>
                  <a:pt x="3809" y="493903"/>
                </a:moveTo>
                <a:lnTo>
                  <a:pt x="0" y="493903"/>
                </a:lnTo>
                <a:lnTo>
                  <a:pt x="0" y="498983"/>
                </a:lnTo>
                <a:lnTo>
                  <a:pt x="3809" y="498983"/>
                </a:lnTo>
                <a:lnTo>
                  <a:pt x="3809" y="493903"/>
                </a:lnTo>
                <a:close/>
              </a:path>
              <a:path w="765809" h="810260">
                <a:moveTo>
                  <a:pt x="3809" y="487553"/>
                </a:moveTo>
                <a:lnTo>
                  <a:pt x="0" y="487553"/>
                </a:lnTo>
                <a:lnTo>
                  <a:pt x="0" y="492633"/>
                </a:lnTo>
                <a:lnTo>
                  <a:pt x="3809" y="492633"/>
                </a:lnTo>
                <a:lnTo>
                  <a:pt x="3809" y="487553"/>
                </a:lnTo>
                <a:close/>
              </a:path>
              <a:path w="765809" h="810260">
                <a:moveTo>
                  <a:pt x="3809" y="481203"/>
                </a:moveTo>
                <a:lnTo>
                  <a:pt x="0" y="481203"/>
                </a:lnTo>
                <a:lnTo>
                  <a:pt x="0" y="486283"/>
                </a:lnTo>
                <a:lnTo>
                  <a:pt x="3809" y="486283"/>
                </a:lnTo>
                <a:lnTo>
                  <a:pt x="3809" y="481203"/>
                </a:lnTo>
                <a:close/>
              </a:path>
              <a:path w="765809" h="810260">
                <a:moveTo>
                  <a:pt x="3809" y="474853"/>
                </a:moveTo>
                <a:lnTo>
                  <a:pt x="0" y="474853"/>
                </a:lnTo>
                <a:lnTo>
                  <a:pt x="0" y="479933"/>
                </a:lnTo>
                <a:lnTo>
                  <a:pt x="3809" y="479933"/>
                </a:lnTo>
                <a:lnTo>
                  <a:pt x="3809" y="474853"/>
                </a:lnTo>
                <a:close/>
              </a:path>
              <a:path w="765809" h="810260">
                <a:moveTo>
                  <a:pt x="3809" y="468503"/>
                </a:moveTo>
                <a:lnTo>
                  <a:pt x="0" y="468503"/>
                </a:lnTo>
                <a:lnTo>
                  <a:pt x="0" y="473583"/>
                </a:lnTo>
                <a:lnTo>
                  <a:pt x="3809" y="473583"/>
                </a:lnTo>
                <a:lnTo>
                  <a:pt x="3809" y="468503"/>
                </a:lnTo>
                <a:close/>
              </a:path>
              <a:path w="765809" h="810260">
                <a:moveTo>
                  <a:pt x="3809" y="462153"/>
                </a:moveTo>
                <a:lnTo>
                  <a:pt x="0" y="462153"/>
                </a:lnTo>
                <a:lnTo>
                  <a:pt x="0" y="467233"/>
                </a:lnTo>
                <a:lnTo>
                  <a:pt x="3809" y="467233"/>
                </a:lnTo>
                <a:lnTo>
                  <a:pt x="3809" y="462153"/>
                </a:lnTo>
                <a:close/>
              </a:path>
              <a:path w="765809" h="810260">
                <a:moveTo>
                  <a:pt x="3809" y="455803"/>
                </a:moveTo>
                <a:lnTo>
                  <a:pt x="0" y="455803"/>
                </a:lnTo>
                <a:lnTo>
                  <a:pt x="0" y="460883"/>
                </a:lnTo>
                <a:lnTo>
                  <a:pt x="3809" y="460883"/>
                </a:lnTo>
                <a:lnTo>
                  <a:pt x="3809" y="455803"/>
                </a:lnTo>
                <a:close/>
              </a:path>
              <a:path w="765809" h="810260">
                <a:moveTo>
                  <a:pt x="3809" y="449453"/>
                </a:moveTo>
                <a:lnTo>
                  <a:pt x="0" y="449453"/>
                </a:lnTo>
                <a:lnTo>
                  <a:pt x="0" y="454533"/>
                </a:lnTo>
                <a:lnTo>
                  <a:pt x="3809" y="454533"/>
                </a:lnTo>
                <a:lnTo>
                  <a:pt x="3809" y="449453"/>
                </a:lnTo>
                <a:close/>
              </a:path>
              <a:path w="765809" h="810260">
                <a:moveTo>
                  <a:pt x="3809" y="406273"/>
                </a:moveTo>
                <a:lnTo>
                  <a:pt x="0" y="406273"/>
                </a:lnTo>
                <a:lnTo>
                  <a:pt x="0" y="448183"/>
                </a:lnTo>
                <a:lnTo>
                  <a:pt x="3809" y="448183"/>
                </a:lnTo>
                <a:lnTo>
                  <a:pt x="3809" y="406273"/>
                </a:lnTo>
                <a:close/>
              </a:path>
              <a:path w="765809" h="810260">
                <a:moveTo>
                  <a:pt x="765809" y="808863"/>
                </a:moveTo>
                <a:lnTo>
                  <a:pt x="755650" y="808863"/>
                </a:lnTo>
                <a:lnTo>
                  <a:pt x="755650" y="810133"/>
                </a:lnTo>
                <a:lnTo>
                  <a:pt x="765809" y="810133"/>
                </a:lnTo>
                <a:lnTo>
                  <a:pt x="765809" y="808863"/>
                </a:lnTo>
                <a:close/>
              </a:path>
              <a:path w="765809" h="810260">
                <a:moveTo>
                  <a:pt x="759459" y="807593"/>
                </a:moveTo>
                <a:lnTo>
                  <a:pt x="758189" y="807593"/>
                </a:lnTo>
                <a:lnTo>
                  <a:pt x="758189" y="808863"/>
                </a:lnTo>
                <a:lnTo>
                  <a:pt x="759459" y="808863"/>
                </a:lnTo>
                <a:lnTo>
                  <a:pt x="759459" y="807593"/>
                </a:lnTo>
                <a:close/>
              </a:path>
              <a:path w="765809" h="810260">
                <a:moveTo>
                  <a:pt x="765809" y="805052"/>
                </a:moveTo>
                <a:lnTo>
                  <a:pt x="763270" y="805052"/>
                </a:lnTo>
                <a:lnTo>
                  <a:pt x="763270" y="806323"/>
                </a:lnTo>
                <a:lnTo>
                  <a:pt x="759459" y="806323"/>
                </a:lnTo>
                <a:lnTo>
                  <a:pt x="759459" y="807593"/>
                </a:lnTo>
                <a:lnTo>
                  <a:pt x="765809" y="807593"/>
                </a:lnTo>
                <a:lnTo>
                  <a:pt x="765809" y="805052"/>
                </a:lnTo>
                <a:close/>
              </a:path>
              <a:path w="765809" h="810260">
                <a:moveTo>
                  <a:pt x="765809" y="801243"/>
                </a:moveTo>
                <a:lnTo>
                  <a:pt x="764539" y="801243"/>
                </a:lnTo>
                <a:lnTo>
                  <a:pt x="764539" y="802513"/>
                </a:lnTo>
                <a:lnTo>
                  <a:pt x="763270" y="802513"/>
                </a:lnTo>
                <a:lnTo>
                  <a:pt x="763270" y="803783"/>
                </a:lnTo>
                <a:lnTo>
                  <a:pt x="765809" y="803783"/>
                </a:lnTo>
                <a:lnTo>
                  <a:pt x="765809" y="801243"/>
                </a:lnTo>
                <a:close/>
              </a:path>
              <a:path w="765809" h="810260">
                <a:moveTo>
                  <a:pt x="765809" y="739013"/>
                </a:moveTo>
                <a:lnTo>
                  <a:pt x="764539" y="739013"/>
                </a:lnTo>
                <a:lnTo>
                  <a:pt x="764539" y="741552"/>
                </a:lnTo>
                <a:lnTo>
                  <a:pt x="765809" y="741552"/>
                </a:lnTo>
                <a:lnTo>
                  <a:pt x="765809" y="739013"/>
                </a:lnTo>
                <a:close/>
              </a:path>
              <a:path w="765809" h="810260">
                <a:moveTo>
                  <a:pt x="765809" y="735202"/>
                </a:moveTo>
                <a:lnTo>
                  <a:pt x="763270" y="735202"/>
                </a:lnTo>
                <a:lnTo>
                  <a:pt x="763270" y="739013"/>
                </a:lnTo>
                <a:lnTo>
                  <a:pt x="764539" y="739013"/>
                </a:lnTo>
                <a:lnTo>
                  <a:pt x="764539" y="737743"/>
                </a:lnTo>
                <a:lnTo>
                  <a:pt x="765809" y="737743"/>
                </a:lnTo>
                <a:lnTo>
                  <a:pt x="765809" y="735202"/>
                </a:lnTo>
                <a:close/>
              </a:path>
              <a:path w="765809" h="810260">
                <a:moveTo>
                  <a:pt x="765809" y="732663"/>
                </a:moveTo>
                <a:lnTo>
                  <a:pt x="763270" y="732663"/>
                </a:lnTo>
                <a:lnTo>
                  <a:pt x="763270" y="733933"/>
                </a:lnTo>
                <a:lnTo>
                  <a:pt x="765809" y="733933"/>
                </a:lnTo>
                <a:lnTo>
                  <a:pt x="765809" y="732663"/>
                </a:lnTo>
                <a:close/>
              </a:path>
              <a:path w="765809" h="810260">
                <a:moveTo>
                  <a:pt x="765809" y="728852"/>
                </a:moveTo>
                <a:lnTo>
                  <a:pt x="763270" y="728852"/>
                </a:lnTo>
                <a:lnTo>
                  <a:pt x="763270" y="731393"/>
                </a:lnTo>
                <a:lnTo>
                  <a:pt x="765809" y="731393"/>
                </a:lnTo>
                <a:lnTo>
                  <a:pt x="765809" y="728852"/>
                </a:lnTo>
                <a:close/>
              </a:path>
              <a:path w="765809" h="810260">
                <a:moveTo>
                  <a:pt x="765809" y="726313"/>
                </a:moveTo>
                <a:lnTo>
                  <a:pt x="763270" y="726313"/>
                </a:lnTo>
                <a:lnTo>
                  <a:pt x="763270" y="727583"/>
                </a:lnTo>
                <a:lnTo>
                  <a:pt x="765809" y="727583"/>
                </a:lnTo>
                <a:lnTo>
                  <a:pt x="765809" y="726313"/>
                </a:lnTo>
                <a:close/>
              </a:path>
              <a:path w="765809" h="810260">
                <a:moveTo>
                  <a:pt x="765809" y="722502"/>
                </a:moveTo>
                <a:lnTo>
                  <a:pt x="763270" y="722502"/>
                </a:lnTo>
                <a:lnTo>
                  <a:pt x="763270" y="725043"/>
                </a:lnTo>
                <a:lnTo>
                  <a:pt x="765809" y="725043"/>
                </a:lnTo>
                <a:lnTo>
                  <a:pt x="765809" y="722502"/>
                </a:lnTo>
                <a:close/>
              </a:path>
              <a:path w="765809" h="810260">
                <a:moveTo>
                  <a:pt x="765809" y="719963"/>
                </a:moveTo>
                <a:lnTo>
                  <a:pt x="763270" y="719963"/>
                </a:lnTo>
                <a:lnTo>
                  <a:pt x="763270" y="721233"/>
                </a:lnTo>
                <a:lnTo>
                  <a:pt x="765809" y="721233"/>
                </a:lnTo>
                <a:lnTo>
                  <a:pt x="765809" y="719963"/>
                </a:lnTo>
                <a:close/>
              </a:path>
              <a:path w="765809" h="810260">
                <a:moveTo>
                  <a:pt x="765809" y="716152"/>
                </a:moveTo>
                <a:lnTo>
                  <a:pt x="763270" y="716152"/>
                </a:lnTo>
                <a:lnTo>
                  <a:pt x="763270" y="718693"/>
                </a:lnTo>
                <a:lnTo>
                  <a:pt x="765809" y="718693"/>
                </a:lnTo>
                <a:lnTo>
                  <a:pt x="765809" y="716152"/>
                </a:lnTo>
                <a:close/>
              </a:path>
              <a:path w="765809" h="810260">
                <a:moveTo>
                  <a:pt x="765809" y="713613"/>
                </a:moveTo>
                <a:lnTo>
                  <a:pt x="763270" y="713613"/>
                </a:lnTo>
                <a:lnTo>
                  <a:pt x="763270" y="714883"/>
                </a:lnTo>
                <a:lnTo>
                  <a:pt x="765809" y="714883"/>
                </a:lnTo>
                <a:lnTo>
                  <a:pt x="765809" y="713613"/>
                </a:lnTo>
                <a:close/>
              </a:path>
              <a:path w="765809" h="810260">
                <a:moveTo>
                  <a:pt x="765809" y="709802"/>
                </a:moveTo>
                <a:lnTo>
                  <a:pt x="763270" y="709802"/>
                </a:lnTo>
                <a:lnTo>
                  <a:pt x="763270" y="712343"/>
                </a:lnTo>
                <a:lnTo>
                  <a:pt x="765809" y="712343"/>
                </a:lnTo>
                <a:lnTo>
                  <a:pt x="765809" y="709802"/>
                </a:lnTo>
                <a:close/>
              </a:path>
              <a:path w="765809" h="810260">
                <a:moveTo>
                  <a:pt x="765809" y="707263"/>
                </a:moveTo>
                <a:lnTo>
                  <a:pt x="763270" y="707263"/>
                </a:lnTo>
                <a:lnTo>
                  <a:pt x="763270" y="708533"/>
                </a:lnTo>
                <a:lnTo>
                  <a:pt x="765809" y="708533"/>
                </a:lnTo>
                <a:lnTo>
                  <a:pt x="765809" y="707263"/>
                </a:lnTo>
                <a:close/>
              </a:path>
              <a:path w="765809" h="810260">
                <a:moveTo>
                  <a:pt x="765809" y="703452"/>
                </a:moveTo>
                <a:lnTo>
                  <a:pt x="763270" y="703452"/>
                </a:lnTo>
                <a:lnTo>
                  <a:pt x="763270" y="705993"/>
                </a:lnTo>
                <a:lnTo>
                  <a:pt x="765809" y="705993"/>
                </a:lnTo>
                <a:lnTo>
                  <a:pt x="765809" y="703452"/>
                </a:lnTo>
                <a:close/>
              </a:path>
              <a:path w="765809" h="810260">
                <a:moveTo>
                  <a:pt x="765809" y="700913"/>
                </a:moveTo>
                <a:lnTo>
                  <a:pt x="763270" y="700913"/>
                </a:lnTo>
                <a:lnTo>
                  <a:pt x="763270" y="702183"/>
                </a:lnTo>
                <a:lnTo>
                  <a:pt x="765809" y="702183"/>
                </a:lnTo>
                <a:lnTo>
                  <a:pt x="765809" y="700913"/>
                </a:lnTo>
                <a:close/>
              </a:path>
              <a:path w="765809" h="810260">
                <a:moveTo>
                  <a:pt x="765809" y="697102"/>
                </a:moveTo>
                <a:lnTo>
                  <a:pt x="763270" y="697102"/>
                </a:lnTo>
                <a:lnTo>
                  <a:pt x="763270" y="699643"/>
                </a:lnTo>
                <a:lnTo>
                  <a:pt x="765809" y="699643"/>
                </a:lnTo>
                <a:lnTo>
                  <a:pt x="765809" y="697102"/>
                </a:lnTo>
                <a:close/>
              </a:path>
              <a:path w="765809" h="810260">
                <a:moveTo>
                  <a:pt x="765809" y="694563"/>
                </a:moveTo>
                <a:lnTo>
                  <a:pt x="763270" y="694563"/>
                </a:lnTo>
                <a:lnTo>
                  <a:pt x="763270" y="695833"/>
                </a:lnTo>
                <a:lnTo>
                  <a:pt x="765809" y="695833"/>
                </a:lnTo>
                <a:lnTo>
                  <a:pt x="765809" y="694563"/>
                </a:lnTo>
                <a:close/>
              </a:path>
              <a:path w="765809" h="810260">
                <a:moveTo>
                  <a:pt x="765809" y="690752"/>
                </a:moveTo>
                <a:lnTo>
                  <a:pt x="763270" y="690752"/>
                </a:lnTo>
                <a:lnTo>
                  <a:pt x="763270" y="693293"/>
                </a:lnTo>
                <a:lnTo>
                  <a:pt x="765809" y="693293"/>
                </a:lnTo>
                <a:lnTo>
                  <a:pt x="765809" y="690752"/>
                </a:lnTo>
                <a:close/>
              </a:path>
              <a:path w="765809" h="810260">
                <a:moveTo>
                  <a:pt x="765809" y="688213"/>
                </a:moveTo>
                <a:lnTo>
                  <a:pt x="763270" y="688213"/>
                </a:lnTo>
                <a:lnTo>
                  <a:pt x="763270" y="689483"/>
                </a:lnTo>
                <a:lnTo>
                  <a:pt x="765809" y="689483"/>
                </a:lnTo>
                <a:lnTo>
                  <a:pt x="765809" y="688213"/>
                </a:lnTo>
                <a:close/>
              </a:path>
              <a:path w="765809" h="810260">
                <a:moveTo>
                  <a:pt x="765809" y="684402"/>
                </a:moveTo>
                <a:lnTo>
                  <a:pt x="763270" y="684402"/>
                </a:lnTo>
                <a:lnTo>
                  <a:pt x="763270" y="686943"/>
                </a:lnTo>
                <a:lnTo>
                  <a:pt x="765809" y="686943"/>
                </a:lnTo>
                <a:lnTo>
                  <a:pt x="765809" y="684402"/>
                </a:lnTo>
                <a:close/>
              </a:path>
              <a:path w="765809" h="810260">
                <a:moveTo>
                  <a:pt x="765809" y="681863"/>
                </a:moveTo>
                <a:lnTo>
                  <a:pt x="763270" y="681863"/>
                </a:lnTo>
                <a:lnTo>
                  <a:pt x="763270" y="683133"/>
                </a:lnTo>
                <a:lnTo>
                  <a:pt x="765809" y="683133"/>
                </a:lnTo>
                <a:lnTo>
                  <a:pt x="765809" y="681863"/>
                </a:lnTo>
                <a:close/>
              </a:path>
              <a:path w="765809" h="810260">
                <a:moveTo>
                  <a:pt x="765809" y="678052"/>
                </a:moveTo>
                <a:lnTo>
                  <a:pt x="763270" y="678052"/>
                </a:lnTo>
                <a:lnTo>
                  <a:pt x="763270" y="680593"/>
                </a:lnTo>
                <a:lnTo>
                  <a:pt x="765809" y="680593"/>
                </a:lnTo>
                <a:lnTo>
                  <a:pt x="765809" y="678052"/>
                </a:lnTo>
                <a:close/>
              </a:path>
              <a:path w="765809" h="810260">
                <a:moveTo>
                  <a:pt x="765809" y="675513"/>
                </a:moveTo>
                <a:lnTo>
                  <a:pt x="763270" y="675513"/>
                </a:lnTo>
                <a:lnTo>
                  <a:pt x="763270" y="676783"/>
                </a:lnTo>
                <a:lnTo>
                  <a:pt x="765809" y="676783"/>
                </a:lnTo>
                <a:lnTo>
                  <a:pt x="765809" y="675513"/>
                </a:lnTo>
                <a:close/>
              </a:path>
              <a:path w="765809" h="810260">
                <a:moveTo>
                  <a:pt x="765809" y="671702"/>
                </a:moveTo>
                <a:lnTo>
                  <a:pt x="763270" y="671702"/>
                </a:lnTo>
                <a:lnTo>
                  <a:pt x="763270" y="674243"/>
                </a:lnTo>
                <a:lnTo>
                  <a:pt x="765809" y="674243"/>
                </a:lnTo>
                <a:lnTo>
                  <a:pt x="765809" y="671702"/>
                </a:lnTo>
                <a:close/>
              </a:path>
              <a:path w="765809" h="810260">
                <a:moveTo>
                  <a:pt x="765809" y="669163"/>
                </a:moveTo>
                <a:lnTo>
                  <a:pt x="763270" y="669163"/>
                </a:lnTo>
                <a:lnTo>
                  <a:pt x="763270" y="670433"/>
                </a:lnTo>
                <a:lnTo>
                  <a:pt x="765809" y="670433"/>
                </a:lnTo>
                <a:lnTo>
                  <a:pt x="765809" y="669163"/>
                </a:lnTo>
                <a:close/>
              </a:path>
              <a:path w="765809" h="810260">
                <a:moveTo>
                  <a:pt x="765809" y="665352"/>
                </a:moveTo>
                <a:lnTo>
                  <a:pt x="763270" y="665352"/>
                </a:lnTo>
                <a:lnTo>
                  <a:pt x="763270" y="667893"/>
                </a:lnTo>
                <a:lnTo>
                  <a:pt x="765809" y="667893"/>
                </a:lnTo>
                <a:lnTo>
                  <a:pt x="765809" y="665352"/>
                </a:lnTo>
                <a:close/>
              </a:path>
              <a:path w="765809" h="810260">
                <a:moveTo>
                  <a:pt x="765809" y="662813"/>
                </a:moveTo>
                <a:lnTo>
                  <a:pt x="763270" y="662813"/>
                </a:lnTo>
                <a:lnTo>
                  <a:pt x="763270" y="664083"/>
                </a:lnTo>
                <a:lnTo>
                  <a:pt x="765809" y="664083"/>
                </a:lnTo>
                <a:lnTo>
                  <a:pt x="765809" y="662813"/>
                </a:lnTo>
                <a:close/>
              </a:path>
              <a:path w="765809" h="810260">
                <a:moveTo>
                  <a:pt x="765809" y="659002"/>
                </a:moveTo>
                <a:lnTo>
                  <a:pt x="763270" y="659002"/>
                </a:lnTo>
                <a:lnTo>
                  <a:pt x="763270" y="661543"/>
                </a:lnTo>
                <a:lnTo>
                  <a:pt x="765809" y="661543"/>
                </a:lnTo>
                <a:lnTo>
                  <a:pt x="765809" y="659002"/>
                </a:lnTo>
                <a:close/>
              </a:path>
              <a:path w="765809" h="810260">
                <a:moveTo>
                  <a:pt x="765809" y="656463"/>
                </a:moveTo>
                <a:lnTo>
                  <a:pt x="763270" y="656463"/>
                </a:lnTo>
                <a:lnTo>
                  <a:pt x="763270" y="657733"/>
                </a:lnTo>
                <a:lnTo>
                  <a:pt x="765809" y="657733"/>
                </a:lnTo>
                <a:lnTo>
                  <a:pt x="765809" y="656463"/>
                </a:lnTo>
                <a:close/>
              </a:path>
              <a:path w="765809" h="810260">
                <a:moveTo>
                  <a:pt x="765809" y="652652"/>
                </a:moveTo>
                <a:lnTo>
                  <a:pt x="763270" y="652652"/>
                </a:lnTo>
                <a:lnTo>
                  <a:pt x="763270" y="655193"/>
                </a:lnTo>
                <a:lnTo>
                  <a:pt x="765809" y="655193"/>
                </a:lnTo>
                <a:lnTo>
                  <a:pt x="765809" y="652652"/>
                </a:lnTo>
                <a:close/>
              </a:path>
              <a:path w="765809" h="810260">
                <a:moveTo>
                  <a:pt x="765809" y="650113"/>
                </a:moveTo>
                <a:lnTo>
                  <a:pt x="763270" y="650113"/>
                </a:lnTo>
                <a:lnTo>
                  <a:pt x="763270" y="651383"/>
                </a:lnTo>
                <a:lnTo>
                  <a:pt x="765809" y="651383"/>
                </a:lnTo>
                <a:lnTo>
                  <a:pt x="765809" y="650113"/>
                </a:lnTo>
                <a:close/>
              </a:path>
              <a:path w="765809" h="810260">
                <a:moveTo>
                  <a:pt x="765809" y="646302"/>
                </a:moveTo>
                <a:lnTo>
                  <a:pt x="763270" y="646302"/>
                </a:lnTo>
                <a:lnTo>
                  <a:pt x="763270" y="648843"/>
                </a:lnTo>
                <a:lnTo>
                  <a:pt x="765809" y="648843"/>
                </a:lnTo>
                <a:lnTo>
                  <a:pt x="765809" y="646302"/>
                </a:lnTo>
                <a:close/>
              </a:path>
              <a:path w="765809" h="810260">
                <a:moveTo>
                  <a:pt x="765809" y="643763"/>
                </a:moveTo>
                <a:lnTo>
                  <a:pt x="763270" y="643763"/>
                </a:lnTo>
                <a:lnTo>
                  <a:pt x="763270" y="645033"/>
                </a:lnTo>
                <a:lnTo>
                  <a:pt x="765809" y="645033"/>
                </a:lnTo>
                <a:lnTo>
                  <a:pt x="765809" y="643763"/>
                </a:lnTo>
                <a:close/>
              </a:path>
              <a:path w="765809" h="810260">
                <a:moveTo>
                  <a:pt x="765809" y="639952"/>
                </a:moveTo>
                <a:lnTo>
                  <a:pt x="763270" y="639952"/>
                </a:lnTo>
                <a:lnTo>
                  <a:pt x="763270" y="642493"/>
                </a:lnTo>
                <a:lnTo>
                  <a:pt x="765809" y="642493"/>
                </a:lnTo>
                <a:lnTo>
                  <a:pt x="765809" y="639952"/>
                </a:lnTo>
                <a:close/>
              </a:path>
              <a:path w="765809" h="810260">
                <a:moveTo>
                  <a:pt x="765809" y="636143"/>
                </a:moveTo>
                <a:lnTo>
                  <a:pt x="763270" y="636143"/>
                </a:lnTo>
                <a:lnTo>
                  <a:pt x="763270" y="638683"/>
                </a:lnTo>
                <a:lnTo>
                  <a:pt x="765809" y="638683"/>
                </a:lnTo>
                <a:lnTo>
                  <a:pt x="765809" y="636143"/>
                </a:lnTo>
                <a:close/>
              </a:path>
            </a:pathLst>
          </a:custGeom>
          <a:solidFill>
            <a:srgbClr val="CF3D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3" name="bk object 5503"/>
          <p:cNvSpPr/>
          <p:nvPr/>
        </p:nvSpPr>
        <p:spPr>
          <a:xfrm>
            <a:off x="6748780" y="2556510"/>
            <a:ext cx="759460" cy="802640"/>
          </a:xfrm>
          <a:custGeom>
            <a:avLst/>
            <a:gdLst/>
            <a:ahLst/>
            <a:cxnLst/>
            <a:rect l="l" t="t" r="r" b="b"/>
            <a:pathLst>
              <a:path w="759459" h="802639">
                <a:moveTo>
                  <a:pt x="436879" y="3810"/>
                </a:moveTo>
                <a:lnTo>
                  <a:pt x="430529" y="3810"/>
                </a:lnTo>
                <a:lnTo>
                  <a:pt x="436879" y="3937"/>
                </a:lnTo>
                <a:close/>
              </a:path>
              <a:path w="759459" h="802639">
                <a:moveTo>
                  <a:pt x="708660" y="1270"/>
                </a:moveTo>
                <a:lnTo>
                  <a:pt x="452120" y="1270"/>
                </a:lnTo>
                <a:lnTo>
                  <a:pt x="452120" y="3810"/>
                </a:lnTo>
                <a:lnTo>
                  <a:pt x="708660" y="3810"/>
                </a:lnTo>
                <a:lnTo>
                  <a:pt x="708660" y="1270"/>
                </a:lnTo>
                <a:close/>
              </a:path>
              <a:path w="759459" h="802639">
                <a:moveTo>
                  <a:pt x="595629" y="0"/>
                </a:moveTo>
                <a:lnTo>
                  <a:pt x="474979" y="0"/>
                </a:lnTo>
                <a:lnTo>
                  <a:pt x="474979" y="1270"/>
                </a:lnTo>
                <a:lnTo>
                  <a:pt x="595629" y="1270"/>
                </a:lnTo>
                <a:lnTo>
                  <a:pt x="595629" y="0"/>
                </a:lnTo>
                <a:close/>
              </a:path>
              <a:path w="759459" h="802639">
                <a:moveTo>
                  <a:pt x="3810" y="398780"/>
                </a:moveTo>
                <a:lnTo>
                  <a:pt x="0" y="398780"/>
                </a:lnTo>
                <a:lnTo>
                  <a:pt x="0" y="400050"/>
                </a:lnTo>
                <a:lnTo>
                  <a:pt x="1270" y="400050"/>
                </a:lnTo>
                <a:lnTo>
                  <a:pt x="1270" y="401320"/>
                </a:lnTo>
                <a:lnTo>
                  <a:pt x="3810" y="401320"/>
                </a:lnTo>
                <a:lnTo>
                  <a:pt x="3810" y="398780"/>
                </a:lnTo>
                <a:close/>
              </a:path>
              <a:path w="759459" h="802639">
                <a:moveTo>
                  <a:pt x="3810" y="394970"/>
                </a:moveTo>
                <a:lnTo>
                  <a:pt x="0" y="39497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4970"/>
                </a:lnTo>
                <a:close/>
              </a:path>
              <a:path w="759459" h="802639">
                <a:moveTo>
                  <a:pt x="3810" y="392430"/>
                </a:moveTo>
                <a:lnTo>
                  <a:pt x="0" y="39243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92430"/>
                </a:lnTo>
                <a:close/>
              </a:path>
              <a:path w="759459" h="802639">
                <a:moveTo>
                  <a:pt x="3810" y="388620"/>
                </a:moveTo>
                <a:lnTo>
                  <a:pt x="0" y="388620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8620"/>
                </a:lnTo>
                <a:close/>
              </a:path>
              <a:path w="759459" h="802639">
                <a:moveTo>
                  <a:pt x="3810" y="386080"/>
                </a:moveTo>
                <a:lnTo>
                  <a:pt x="0" y="386080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6080"/>
                </a:lnTo>
                <a:close/>
              </a:path>
              <a:path w="759459" h="802639">
                <a:moveTo>
                  <a:pt x="3810" y="382270"/>
                </a:moveTo>
                <a:lnTo>
                  <a:pt x="0" y="382270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82270"/>
                </a:lnTo>
                <a:close/>
              </a:path>
              <a:path w="759459" h="802639">
                <a:moveTo>
                  <a:pt x="3810" y="379730"/>
                </a:moveTo>
                <a:lnTo>
                  <a:pt x="0" y="379730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9730"/>
                </a:lnTo>
                <a:close/>
              </a:path>
              <a:path w="759459" h="802639">
                <a:moveTo>
                  <a:pt x="3810" y="375920"/>
                </a:moveTo>
                <a:lnTo>
                  <a:pt x="0" y="375920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5920"/>
                </a:lnTo>
                <a:close/>
              </a:path>
              <a:path w="759459" h="802639">
                <a:moveTo>
                  <a:pt x="3810" y="373380"/>
                </a:moveTo>
                <a:lnTo>
                  <a:pt x="0" y="37338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73380"/>
                </a:lnTo>
                <a:close/>
              </a:path>
              <a:path w="759459" h="802639">
                <a:moveTo>
                  <a:pt x="3810" y="369570"/>
                </a:moveTo>
                <a:lnTo>
                  <a:pt x="0" y="369570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69570"/>
                </a:lnTo>
                <a:close/>
              </a:path>
              <a:path w="759459" h="802639">
                <a:moveTo>
                  <a:pt x="3810" y="367030"/>
                </a:moveTo>
                <a:lnTo>
                  <a:pt x="0" y="36703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7030"/>
                </a:lnTo>
                <a:close/>
              </a:path>
              <a:path w="759459" h="802639">
                <a:moveTo>
                  <a:pt x="3810" y="363220"/>
                </a:moveTo>
                <a:lnTo>
                  <a:pt x="0" y="363220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63220"/>
                </a:lnTo>
                <a:close/>
              </a:path>
              <a:path w="759459" h="802639">
                <a:moveTo>
                  <a:pt x="3810" y="360680"/>
                </a:moveTo>
                <a:lnTo>
                  <a:pt x="0" y="36068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60680"/>
                </a:lnTo>
                <a:close/>
              </a:path>
              <a:path w="759459" h="802639">
                <a:moveTo>
                  <a:pt x="3810" y="356870"/>
                </a:moveTo>
                <a:lnTo>
                  <a:pt x="0" y="356870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6870"/>
                </a:lnTo>
                <a:close/>
              </a:path>
              <a:path w="759459" h="802639">
                <a:moveTo>
                  <a:pt x="3810" y="354330"/>
                </a:moveTo>
                <a:lnTo>
                  <a:pt x="0" y="354330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54330"/>
                </a:lnTo>
                <a:close/>
              </a:path>
              <a:path w="759459" h="802639">
                <a:moveTo>
                  <a:pt x="3810" y="350520"/>
                </a:moveTo>
                <a:lnTo>
                  <a:pt x="0" y="35052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50520"/>
                </a:lnTo>
                <a:close/>
              </a:path>
              <a:path w="759459" h="802639">
                <a:moveTo>
                  <a:pt x="3810" y="347980"/>
                </a:moveTo>
                <a:lnTo>
                  <a:pt x="0" y="34798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7980"/>
                </a:lnTo>
                <a:close/>
              </a:path>
              <a:path w="759459" h="802639">
                <a:moveTo>
                  <a:pt x="3810" y="344170"/>
                </a:moveTo>
                <a:lnTo>
                  <a:pt x="0" y="34417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4170"/>
                </a:lnTo>
                <a:close/>
              </a:path>
              <a:path w="759459" h="802639">
                <a:moveTo>
                  <a:pt x="3810" y="341630"/>
                </a:moveTo>
                <a:lnTo>
                  <a:pt x="0" y="34163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41630"/>
                </a:lnTo>
                <a:close/>
              </a:path>
              <a:path w="759459" h="802639">
                <a:moveTo>
                  <a:pt x="3810" y="337820"/>
                </a:moveTo>
                <a:lnTo>
                  <a:pt x="0" y="337820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7820"/>
                </a:lnTo>
                <a:close/>
              </a:path>
              <a:path w="759459" h="802639">
                <a:moveTo>
                  <a:pt x="3810" y="335280"/>
                </a:moveTo>
                <a:lnTo>
                  <a:pt x="0" y="33528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5280"/>
                </a:lnTo>
                <a:close/>
              </a:path>
              <a:path w="759459" h="802639">
                <a:moveTo>
                  <a:pt x="3810" y="331470"/>
                </a:moveTo>
                <a:lnTo>
                  <a:pt x="0" y="33147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1470"/>
                </a:lnTo>
                <a:close/>
              </a:path>
              <a:path w="759459" h="802639">
                <a:moveTo>
                  <a:pt x="3810" y="328930"/>
                </a:moveTo>
                <a:lnTo>
                  <a:pt x="0" y="32893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8930"/>
                </a:lnTo>
                <a:close/>
              </a:path>
              <a:path w="759459" h="802639">
                <a:moveTo>
                  <a:pt x="3810" y="325120"/>
                </a:moveTo>
                <a:lnTo>
                  <a:pt x="0" y="32512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5120"/>
                </a:lnTo>
                <a:close/>
              </a:path>
              <a:path w="759459" h="802639">
                <a:moveTo>
                  <a:pt x="3810" y="322580"/>
                </a:moveTo>
                <a:lnTo>
                  <a:pt x="0" y="32258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22580"/>
                </a:lnTo>
                <a:close/>
              </a:path>
              <a:path w="759459" h="802639">
                <a:moveTo>
                  <a:pt x="3810" y="318770"/>
                </a:moveTo>
                <a:lnTo>
                  <a:pt x="0" y="31877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8770"/>
                </a:lnTo>
                <a:close/>
              </a:path>
              <a:path w="759459" h="802639">
                <a:moveTo>
                  <a:pt x="3810" y="316230"/>
                </a:moveTo>
                <a:lnTo>
                  <a:pt x="0" y="31623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6230"/>
                </a:lnTo>
                <a:close/>
              </a:path>
              <a:path w="759459" h="802639">
                <a:moveTo>
                  <a:pt x="3810" y="312420"/>
                </a:moveTo>
                <a:lnTo>
                  <a:pt x="0" y="31242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12420"/>
                </a:lnTo>
                <a:close/>
              </a:path>
              <a:path w="759459" h="802639">
                <a:moveTo>
                  <a:pt x="3810" y="309880"/>
                </a:moveTo>
                <a:lnTo>
                  <a:pt x="0" y="30988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9880"/>
                </a:lnTo>
                <a:close/>
              </a:path>
              <a:path w="759459" h="802639">
                <a:moveTo>
                  <a:pt x="3810" y="306070"/>
                </a:moveTo>
                <a:lnTo>
                  <a:pt x="0" y="30607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6070"/>
                </a:lnTo>
                <a:close/>
              </a:path>
              <a:path w="759459" h="802639">
                <a:moveTo>
                  <a:pt x="3810" y="303530"/>
                </a:moveTo>
                <a:lnTo>
                  <a:pt x="0" y="30353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303530"/>
                </a:lnTo>
                <a:close/>
              </a:path>
              <a:path w="759459" h="802639">
                <a:moveTo>
                  <a:pt x="3810" y="299720"/>
                </a:moveTo>
                <a:lnTo>
                  <a:pt x="0" y="29972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9720"/>
                </a:lnTo>
                <a:close/>
              </a:path>
              <a:path w="759459" h="802639">
                <a:moveTo>
                  <a:pt x="3810" y="297180"/>
                </a:moveTo>
                <a:lnTo>
                  <a:pt x="0" y="29718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7180"/>
                </a:lnTo>
                <a:close/>
              </a:path>
              <a:path w="759459" h="802639">
                <a:moveTo>
                  <a:pt x="3810" y="293497"/>
                </a:moveTo>
                <a:lnTo>
                  <a:pt x="0" y="293497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3497"/>
                </a:lnTo>
                <a:close/>
              </a:path>
              <a:path w="759459" h="802639">
                <a:moveTo>
                  <a:pt x="3810" y="290957"/>
                </a:moveTo>
                <a:lnTo>
                  <a:pt x="0" y="290957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90957"/>
                </a:lnTo>
                <a:close/>
              </a:path>
              <a:path w="759459" h="802639">
                <a:moveTo>
                  <a:pt x="3810" y="287147"/>
                </a:moveTo>
                <a:lnTo>
                  <a:pt x="0" y="287147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7147"/>
                </a:lnTo>
                <a:close/>
              </a:path>
              <a:path w="759459" h="802639">
                <a:moveTo>
                  <a:pt x="3810" y="284607"/>
                </a:moveTo>
                <a:lnTo>
                  <a:pt x="0" y="284607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84607"/>
                </a:lnTo>
                <a:close/>
              </a:path>
              <a:path w="759459" h="802639">
                <a:moveTo>
                  <a:pt x="3810" y="280797"/>
                </a:moveTo>
                <a:lnTo>
                  <a:pt x="0" y="280797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80797"/>
                </a:lnTo>
                <a:close/>
              </a:path>
              <a:path w="759459" h="802639">
                <a:moveTo>
                  <a:pt x="3810" y="278257"/>
                </a:moveTo>
                <a:lnTo>
                  <a:pt x="0" y="278257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8257"/>
                </a:lnTo>
                <a:close/>
              </a:path>
              <a:path w="759459" h="802639">
                <a:moveTo>
                  <a:pt x="3810" y="274447"/>
                </a:moveTo>
                <a:lnTo>
                  <a:pt x="0" y="274447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4447"/>
                </a:lnTo>
                <a:close/>
              </a:path>
              <a:path w="759459" h="802639">
                <a:moveTo>
                  <a:pt x="3810" y="271907"/>
                </a:moveTo>
                <a:lnTo>
                  <a:pt x="0" y="271907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71907"/>
                </a:lnTo>
                <a:close/>
              </a:path>
              <a:path w="759459" h="802639">
                <a:moveTo>
                  <a:pt x="3810" y="268097"/>
                </a:moveTo>
                <a:lnTo>
                  <a:pt x="0" y="268097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8097"/>
                </a:lnTo>
                <a:close/>
              </a:path>
              <a:path w="759459" h="802639">
                <a:moveTo>
                  <a:pt x="3810" y="264160"/>
                </a:moveTo>
                <a:lnTo>
                  <a:pt x="2540" y="264160"/>
                </a:lnTo>
                <a:lnTo>
                  <a:pt x="2540" y="266700"/>
                </a:lnTo>
                <a:lnTo>
                  <a:pt x="3810" y="266700"/>
                </a:lnTo>
                <a:lnTo>
                  <a:pt x="3810" y="264160"/>
                </a:lnTo>
                <a:close/>
              </a:path>
              <a:path w="759459" h="802639">
                <a:moveTo>
                  <a:pt x="420370" y="801370"/>
                </a:moveTo>
                <a:lnTo>
                  <a:pt x="69850" y="801370"/>
                </a:lnTo>
                <a:lnTo>
                  <a:pt x="69850" y="802640"/>
                </a:lnTo>
                <a:lnTo>
                  <a:pt x="420370" y="802640"/>
                </a:lnTo>
                <a:lnTo>
                  <a:pt x="420370" y="801370"/>
                </a:lnTo>
                <a:close/>
              </a:path>
              <a:path w="759459" h="802639">
                <a:moveTo>
                  <a:pt x="631190" y="801370"/>
                </a:moveTo>
                <a:lnTo>
                  <a:pt x="464820" y="801370"/>
                </a:lnTo>
                <a:lnTo>
                  <a:pt x="464820" y="802640"/>
                </a:lnTo>
                <a:lnTo>
                  <a:pt x="631190" y="802640"/>
                </a:lnTo>
                <a:lnTo>
                  <a:pt x="631190" y="801370"/>
                </a:lnTo>
                <a:close/>
              </a:path>
              <a:path w="759459" h="802639">
                <a:moveTo>
                  <a:pt x="424180" y="798830"/>
                </a:moveTo>
                <a:lnTo>
                  <a:pt x="66040" y="798830"/>
                </a:lnTo>
                <a:lnTo>
                  <a:pt x="66040" y="801370"/>
                </a:lnTo>
                <a:lnTo>
                  <a:pt x="424180" y="801370"/>
                </a:lnTo>
                <a:lnTo>
                  <a:pt x="424180" y="798830"/>
                </a:lnTo>
                <a:close/>
              </a:path>
              <a:path w="759459" h="802639">
                <a:moveTo>
                  <a:pt x="626110" y="798830"/>
                </a:moveTo>
                <a:lnTo>
                  <a:pt x="461010" y="798830"/>
                </a:lnTo>
                <a:lnTo>
                  <a:pt x="461010" y="801370"/>
                </a:lnTo>
                <a:lnTo>
                  <a:pt x="626110" y="801370"/>
                </a:lnTo>
                <a:lnTo>
                  <a:pt x="626110" y="798830"/>
                </a:lnTo>
                <a:close/>
              </a:path>
              <a:path w="759459" h="802639">
                <a:moveTo>
                  <a:pt x="1270" y="402590"/>
                </a:moveTo>
                <a:lnTo>
                  <a:pt x="0" y="402590"/>
                </a:lnTo>
                <a:lnTo>
                  <a:pt x="0" y="750570"/>
                </a:lnTo>
                <a:lnTo>
                  <a:pt x="2540" y="750570"/>
                </a:lnTo>
                <a:lnTo>
                  <a:pt x="2540" y="751840"/>
                </a:lnTo>
                <a:lnTo>
                  <a:pt x="3810" y="751840"/>
                </a:lnTo>
                <a:lnTo>
                  <a:pt x="3810" y="481330"/>
                </a:lnTo>
                <a:lnTo>
                  <a:pt x="2540" y="481330"/>
                </a:lnTo>
                <a:lnTo>
                  <a:pt x="2540" y="471170"/>
                </a:lnTo>
                <a:lnTo>
                  <a:pt x="1270" y="471170"/>
                </a:lnTo>
                <a:lnTo>
                  <a:pt x="1270" y="445770"/>
                </a:lnTo>
                <a:lnTo>
                  <a:pt x="2540" y="445770"/>
                </a:lnTo>
                <a:lnTo>
                  <a:pt x="2539" y="439420"/>
                </a:lnTo>
                <a:lnTo>
                  <a:pt x="3810" y="439420"/>
                </a:lnTo>
                <a:lnTo>
                  <a:pt x="3809" y="411480"/>
                </a:lnTo>
                <a:lnTo>
                  <a:pt x="2539" y="411480"/>
                </a:lnTo>
                <a:lnTo>
                  <a:pt x="2540" y="405130"/>
                </a:lnTo>
                <a:lnTo>
                  <a:pt x="1270" y="405130"/>
                </a:lnTo>
                <a:lnTo>
                  <a:pt x="1270" y="402590"/>
                </a:lnTo>
                <a:close/>
              </a:path>
              <a:path w="759459" h="802639">
                <a:moveTo>
                  <a:pt x="5080" y="415290"/>
                </a:moveTo>
                <a:lnTo>
                  <a:pt x="3810" y="415290"/>
                </a:lnTo>
                <a:lnTo>
                  <a:pt x="3810" y="433070"/>
                </a:lnTo>
                <a:lnTo>
                  <a:pt x="5079" y="433070"/>
                </a:lnTo>
                <a:lnTo>
                  <a:pt x="5079" y="427990"/>
                </a:lnTo>
                <a:lnTo>
                  <a:pt x="264159" y="427990"/>
                </a:lnTo>
                <a:lnTo>
                  <a:pt x="264160" y="424180"/>
                </a:lnTo>
                <a:lnTo>
                  <a:pt x="265429" y="424180"/>
                </a:lnTo>
                <a:lnTo>
                  <a:pt x="265430" y="420370"/>
                </a:lnTo>
                <a:lnTo>
                  <a:pt x="5080" y="420370"/>
                </a:lnTo>
                <a:lnTo>
                  <a:pt x="5080" y="415290"/>
                </a:lnTo>
                <a:close/>
              </a:path>
              <a:path w="759459" h="802639">
                <a:moveTo>
                  <a:pt x="759460" y="800100"/>
                </a:moveTo>
                <a:lnTo>
                  <a:pt x="758190" y="800100"/>
                </a:lnTo>
                <a:lnTo>
                  <a:pt x="758190" y="801370"/>
                </a:lnTo>
                <a:lnTo>
                  <a:pt x="756920" y="801370"/>
                </a:lnTo>
                <a:lnTo>
                  <a:pt x="756920" y="802640"/>
                </a:lnTo>
                <a:lnTo>
                  <a:pt x="759460" y="802640"/>
                </a:lnTo>
                <a:lnTo>
                  <a:pt x="759460" y="800100"/>
                </a:lnTo>
                <a:close/>
              </a:path>
              <a:path w="759459" h="802639">
                <a:moveTo>
                  <a:pt x="759460" y="728980"/>
                </a:moveTo>
                <a:lnTo>
                  <a:pt x="756920" y="728980"/>
                </a:lnTo>
                <a:lnTo>
                  <a:pt x="756920" y="731520"/>
                </a:lnTo>
                <a:lnTo>
                  <a:pt x="758190" y="731520"/>
                </a:lnTo>
                <a:lnTo>
                  <a:pt x="758190" y="730250"/>
                </a:lnTo>
                <a:lnTo>
                  <a:pt x="759460" y="730250"/>
                </a:lnTo>
                <a:lnTo>
                  <a:pt x="759460" y="728980"/>
                </a:lnTo>
                <a:close/>
              </a:path>
              <a:path w="759459" h="802639">
                <a:moveTo>
                  <a:pt x="759460" y="725170"/>
                </a:moveTo>
                <a:lnTo>
                  <a:pt x="755650" y="725170"/>
                </a:lnTo>
                <a:lnTo>
                  <a:pt x="755650" y="728980"/>
                </a:lnTo>
                <a:lnTo>
                  <a:pt x="756920" y="728980"/>
                </a:lnTo>
                <a:lnTo>
                  <a:pt x="756920" y="727710"/>
                </a:lnTo>
                <a:lnTo>
                  <a:pt x="759460" y="727710"/>
                </a:lnTo>
                <a:lnTo>
                  <a:pt x="759460" y="725170"/>
                </a:lnTo>
                <a:close/>
              </a:path>
              <a:path w="759459" h="802639">
                <a:moveTo>
                  <a:pt x="759460" y="722630"/>
                </a:moveTo>
                <a:lnTo>
                  <a:pt x="755650" y="722630"/>
                </a:lnTo>
                <a:lnTo>
                  <a:pt x="755650" y="723900"/>
                </a:lnTo>
                <a:lnTo>
                  <a:pt x="759460" y="723900"/>
                </a:lnTo>
                <a:lnTo>
                  <a:pt x="759460" y="722630"/>
                </a:lnTo>
                <a:close/>
              </a:path>
              <a:path w="759459" h="802639">
                <a:moveTo>
                  <a:pt x="759460" y="718820"/>
                </a:moveTo>
                <a:lnTo>
                  <a:pt x="755650" y="718820"/>
                </a:lnTo>
                <a:lnTo>
                  <a:pt x="755650" y="721360"/>
                </a:lnTo>
                <a:lnTo>
                  <a:pt x="759460" y="721360"/>
                </a:lnTo>
                <a:lnTo>
                  <a:pt x="759460" y="718820"/>
                </a:lnTo>
                <a:close/>
              </a:path>
              <a:path w="759459" h="802639">
                <a:moveTo>
                  <a:pt x="759460" y="716280"/>
                </a:moveTo>
                <a:lnTo>
                  <a:pt x="755650" y="716280"/>
                </a:lnTo>
                <a:lnTo>
                  <a:pt x="755650" y="717550"/>
                </a:lnTo>
                <a:lnTo>
                  <a:pt x="759460" y="717550"/>
                </a:lnTo>
                <a:lnTo>
                  <a:pt x="759460" y="716280"/>
                </a:lnTo>
                <a:close/>
              </a:path>
              <a:path w="759459" h="802639">
                <a:moveTo>
                  <a:pt x="759460" y="712470"/>
                </a:moveTo>
                <a:lnTo>
                  <a:pt x="755650" y="712470"/>
                </a:lnTo>
                <a:lnTo>
                  <a:pt x="755650" y="715010"/>
                </a:lnTo>
                <a:lnTo>
                  <a:pt x="759460" y="715010"/>
                </a:lnTo>
                <a:lnTo>
                  <a:pt x="759460" y="712470"/>
                </a:lnTo>
                <a:close/>
              </a:path>
              <a:path w="759459" h="802639">
                <a:moveTo>
                  <a:pt x="759460" y="709930"/>
                </a:moveTo>
                <a:lnTo>
                  <a:pt x="755650" y="709930"/>
                </a:lnTo>
                <a:lnTo>
                  <a:pt x="755650" y="711200"/>
                </a:lnTo>
                <a:lnTo>
                  <a:pt x="759460" y="711200"/>
                </a:lnTo>
                <a:lnTo>
                  <a:pt x="759460" y="709930"/>
                </a:lnTo>
                <a:close/>
              </a:path>
              <a:path w="759459" h="802639">
                <a:moveTo>
                  <a:pt x="759460" y="706120"/>
                </a:moveTo>
                <a:lnTo>
                  <a:pt x="755650" y="706120"/>
                </a:lnTo>
                <a:lnTo>
                  <a:pt x="755650" y="708660"/>
                </a:lnTo>
                <a:lnTo>
                  <a:pt x="759460" y="708660"/>
                </a:lnTo>
                <a:lnTo>
                  <a:pt x="759460" y="706120"/>
                </a:lnTo>
                <a:close/>
              </a:path>
              <a:path w="759459" h="802639">
                <a:moveTo>
                  <a:pt x="759460" y="703580"/>
                </a:moveTo>
                <a:lnTo>
                  <a:pt x="755650" y="703580"/>
                </a:lnTo>
                <a:lnTo>
                  <a:pt x="755650" y="704850"/>
                </a:lnTo>
                <a:lnTo>
                  <a:pt x="759460" y="704850"/>
                </a:lnTo>
                <a:lnTo>
                  <a:pt x="759460" y="703580"/>
                </a:lnTo>
                <a:close/>
              </a:path>
              <a:path w="759459" h="802639">
                <a:moveTo>
                  <a:pt x="759460" y="699770"/>
                </a:moveTo>
                <a:lnTo>
                  <a:pt x="755650" y="699770"/>
                </a:lnTo>
                <a:lnTo>
                  <a:pt x="755650" y="702310"/>
                </a:lnTo>
                <a:lnTo>
                  <a:pt x="759460" y="702310"/>
                </a:lnTo>
                <a:lnTo>
                  <a:pt x="759460" y="699770"/>
                </a:lnTo>
                <a:close/>
              </a:path>
              <a:path w="759459" h="802639">
                <a:moveTo>
                  <a:pt x="759460" y="697230"/>
                </a:moveTo>
                <a:lnTo>
                  <a:pt x="755650" y="697230"/>
                </a:lnTo>
                <a:lnTo>
                  <a:pt x="755650" y="698500"/>
                </a:lnTo>
                <a:lnTo>
                  <a:pt x="759460" y="698500"/>
                </a:lnTo>
                <a:lnTo>
                  <a:pt x="759460" y="697230"/>
                </a:lnTo>
                <a:close/>
              </a:path>
              <a:path w="759459" h="802639">
                <a:moveTo>
                  <a:pt x="759460" y="693420"/>
                </a:moveTo>
                <a:lnTo>
                  <a:pt x="755650" y="693420"/>
                </a:lnTo>
                <a:lnTo>
                  <a:pt x="755650" y="695960"/>
                </a:lnTo>
                <a:lnTo>
                  <a:pt x="759460" y="695960"/>
                </a:lnTo>
                <a:lnTo>
                  <a:pt x="759460" y="693420"/>
                </a:lnTo>
                <a:close/>
              </a:path>
              <a:path w="759459" h="802639">
                <a:moveTo>
                  <a:pt x="759460" y="690880"/>
                </a:moveTo>
                <a:lnTo>
                  <a:pt x="755650" y="690880"/>
                </a:lnTo>
                <a:lnTo>
                  <a:pt x="755650" y="692150"/>
                </a:lnTo>
                <a:lnTo>
                  <a:pt x="759460" y="692150"/>
                </a:lnTo>
                <a:lnTo>
                  <a:pt x="759460" y="690880"/>
                </a:lnTo>
                <a:close/>
              </a:path>
              <a:path w="759459" h="802639">
                <a:moveTo>
                  <a:pt x="759460" y="687070"/>
                </a:moveTo>
                <a:lnTo>
                  <a:pt x="755650" y="687070"/>
                </a:lnTo>
                <a:lnTo>
                  <a:pt x="755650" y="689610"/>
                </a:lnTo>
                <a:lnTo>
                  <a:pt x="759460" y="689610"/>
                </a:lnTo>
                <a:lnTo>
                  <a:pt x="759460" y="687070"/>
                </a:lnTo>
                <a:close/>
              </a:path>
              <a:path w="759459" h="802639">
                <a:moveTo>
                  <a:pt x="759460" y="684530"/>
                </a:moveTo>
                <a:lnTo>
                  <a:pt x="755650" y="684530"/>
                </a:lnTo>
                <a:lnTo>
                  <a:pt x="755650" y="685800"/>
                </a:lnTo>
                <a:lnTo>
                  <a:pt x="759460" y="685800"/>
                </a:lnTo>
                <a:lnTo>
                  <a:pt x="759460" y="684530"/>
                </a:lnTo>
                <a:close/>
              </a:path>
              <a:path w="759459" h="802639">
                <a:moveTo>
                  <a:pt x="759460" y="680720"/>
                </a:moveTo>
                <a:lnTo>
                  <a:pt x="755650" y="680720"/>
                </a:lnTo>
                <a:lnTo>
                  <a:pt x="755650" y="683260"/>
                </a:lnTo>
                <a:lnTo>
                  <a:pt x="759460" y="683260"/>
                </a:lnTo>
                <a:lnTo>
                  <a:pt x="759460" y="680720"/>
                </a:lnTo>
                <a:close/>
              </a:path>
              <a:path w="759459" h="802639">
                <a:moveTo>
                  <a:pt x="759460" y="678180"/>
                </a:moveTo>
                <a:lnTo>
                  <a:pt x="755650" y="678180"/>
                </a:lnTo>
                <a:lnTo>
                  <a:pt x="755650" y="679450"/>
                </a:lnTo>
                <a:lnTo>
                  <a:pt x="759460" y="679450"/>
                </a:lnTo>
                <a:lnTo>
                  <a:pt x="759460" y="678180"/>
                </a:lnTo>
                <a:close/>
              </a:path>
              <a:path w="759459" h="802639">
                <a:moveTo>
                  <a:pt x="759460" y="674370"/>
                </a:moveTo>
                <a:lnTo>
                  <a:pt x="755650" y="674370"/>
                </a:lnTo>
                <a:lnTo>
                  <a:pt x="755650" y="676910"/>
                </a:lnTo>
                <a:lnTo>
                  <a:pt x="759460" y="676910"/>
                </a:lnTo>
                <a:lnTo>
                  <a:pt x="759460" y="674370"/>
                </a:lnTo>
                <a:close/>
              </a:path>
              <a:path w="759459" h="802639">
                <a:moveTo>
                  <a:pt x="759460" y="671830"/>
                </a:moveTo>
                <a:lnTo>
                  <a:pt x="755650" y="671830"/>
                </a:lnTo>
                <a:lnTo>
                  <a:pt x="755650" y="673100"/>
                </a:lnTo>
                <a:lnTo>
                  <a:pt x="759460" y="673100"/>
                </a:lnTo>
                <a:lnTo>
                  <a:pt x="759460" y="671830"/>
                </a:lnTo>
                <a:close/>
              </a:path>
              <a:path w="759459" h="802639">
                <a:moveTo>
                  <a:pt x="759460" y="668020"/>
                </a:moveTo>
                <a:lnTo>
                  <a:pt x="755650" y="668020"/>
                </a:lnTo>
                <a:lnTo>
                  <a:pt x="755650" y="670560"/>
                </a:lnTo>
                <a:lnTo>
                  <a:pt x="759460" y="670560"/>
                </a:lnTo>
                <a:lnTo>
                  <a:pt x="759460" y="668020"/>
                </a:lnTo>
                <a:close/>
              </a:path>
              <a:path w="759459" h="802639">
                <a:moveTo>
                  <a:pt x="759460" y="665480"/>
                </a:moveTo>
                <a:lnTo>
                  <a:pt x="755650" y="665480"/>
                </a:lnTo>
                <a:lnTo>
                  <a:pt x="755650" y="666750"/>
                </a:lnTo>
                <a:lnTo>
                  <a:pt x="759460" y="666750"/>
                </a:lnTo>
                <a:lnTo>
                  <a:pt x="759460" y="665480"/>
                </a:lnTo>
                <a:close/>
              </a:path>
              <a:path w="759459" h="802639">
                <a:moveTo>
                  <a:pt x="759460" y="661670"/>
                </a:moveTo>
                <a:lnTo>
                  <a:pt x="755650" y="661670"/>
                </a:lnTo>
                <a:lnTo>
                  <a:pt x="755650" y="664210"/>
                </a:lnTo>
                <a:lnTo>
                  <a:pt x="759460" y="664210"/>
                </a:lnTo>
                <a:lnTo>
                  <a:pt x="759460" y="661670"/>
                </a:lnTo>
                <a:close/>
              </a:path>
              <a:path w="759459" h="802639">
                <a:moveTo>
                  <a:pt x="759460" y="659130"/>
                </a:moveTo>
                <a:lnTo>
                  <a:pt x="755650" y="659130"/>
                </a:lnTo>
                <a:lnTo>
                  <a:pt x="755650" y="660400"/>
                </a:lnTo>
                <a:lnTo>
                  <a:pt x="759460" y="660400"/>
                </a:lnTo>
                <a:lnTo>
                  <a:pt x="759460" y="659130"/>
                </a:lnTo>
                <a:close/>
              </a:path>
              <a:path w="759459" h="802639">
                <a:moveTo>
                  <a:pt x="759460" y="655320"/>
                </a:moveTo>
                <a:lnTo>
                  <a:pt x="755650" y="655320"/>
                </a:lnTo>
                <a:lnTo>
                  <a:pt x="755650" y="657860"/>
                </a:lnTo>
                <a:lnTo>
                  <a:pt x="759460" y="657860"/>
                </a:lnTo>
                <a:lnTo>
                  <a:pt x="759460" y="655320"/>
                </a:lnTo>
                <a:close/>
              </a:path>
              <a:path w="759459" h="802639">
                <a:moveTo>
                  <a:pt x="759460" y="652780"/>
                </a:moveTo>
                <a:lnTo>
                  <a:pt x="755650" y="652780"/>
                </a:lnTo>
                <a:lnTo>
                  <a:pt x="755650" y="654050"/>
                </a:lnTo>
                <a:lnTo>
                  <a:pt x="759460" y="654050"/>
                </a:lnTo>
                <a:lnTo>
                  <a:pt x="759460" y="652780"/>
                </a:lnTo>
                <a:close/>
              </a:path>
              <a:path w="759459" h="802639">
                <a:moveTo>
                  <a:pt x="759460" y="648970"/>
                </a:moveTo>
                <a:lnTo>
                  <a:pt x="755650" y="648970"/>
                </a:lnTo>
                <a:lnTo>
                  <a:pt x="755650" y="651510"/>
                </a:lnTo>
                <a:lnTo>
                  <a:pt x="759460" y="651510"/>
                </a:lnTo>
                <a:lnTo>
                  <a:pt x="759460" y="648970"/>
                </a:lnTo>
                <a:close/>
              </a:path>
              <a:path w="759459" h="802639">
                <a:moveTo>
                  <a:pt x="759460" y="646430"/>
                </a:moveTo>
                <a:lnTo>
                  <a:pt x="755650" y="646430"/>
                </a:lnTo>
                <a:lnTo>
                  <a:pt x="755650" y="647700"/>
                </a:lnTo>
                <a:lnTo>
                  <a:pt x="759460" y="647700"/>
                </a:lnTo>
                <a:lnTo>
                  <a:pt x="759460" y="646430"/>
                </a:lnTo>
                <a:close/>
              </a:path>
              <a:path w="759459" h="802639">
                <a:moveTo>
                  <a:pt x="759460" y="642620"/>
                </a:moveTo>
                <a:lnTo>
                  <a:pt x="755650" y="642620"/>
                </a:lnTo>
                <a:lnTo>
                  <a:pt x="755650" y="645160"/>
                </a:lnTo>
                <a:lnTo>
                  <a:pt x="759460" y="645160"/>
                </a:lnTo>
                <a:lnTo>
                  <a:pt x="759460" y="642620"/>
                </a:lnTo>
                <a:close/>
              </a:path>
              <a:path w="759459" h="802639">
                <a:moveTo>
                  <a:pt x="759460" y="640080"/>
                </a:moveTo>
                <a:lnTo>
                  <a:pt x="755650" y="640080"/>
                </a:lnTo>
                <a:lnTo>
                  <a:pt x="755650" y="641350"/>
                </a:lnTo>
                <a:lnTo>
                  <a:pt x="759460" y="641350"/>
                </a:lnTo>
                <a:lnTo>
                  <a:pt x="759460" y="640080"/>
                </a:lnTo>
                <a:close/>
              </a:path>
              <a:path w="759459" h="802639">
                <a:moveTo>
                  <a:pt x="756920" y="635000"/>
                </a:moveTo>
                <a:lnTo>
                  <a:pt x="755650" y="635000"/>
                </a:lnTo>
                <a:lnTo>
                  <a:pt x="755650" y="638810"/>
                </a:lnTo>
                <a:lnTo>
                  <a:pt x="759460" y="638810"/>
                </a:lnTo>
                <a:lnTo>
                  <a:pt x="759460" y="636270"/>
                </a:lnTo>
                <a:lnTo>
                  <a:pt x="756920" y="636270"/>
                </a:lnTo>
                <a:lnTo>
                  <a:pt x="756920" y="635000"/>
                </a:lnTo>
                <a:close/>
              </a:path>
              <a:path w="759459" h="802639">
                <a:moveTo>
                  <a:pt x="759460" y="633730"/>
                </a:moveTo>
                <a:lnTo>
                  <a:pt x="756920" y="633730"/>
                </a:lnTo>
                <a:lnTo>
                  <a:pt x="756920" y="635000"/>
                </a:lnTo>
                <a:lnTo>
                  <a:pt x="759460" y="635000"/>
                </a:lnTo>
                <a:lnTo>
                  <a:pt x="759460" y="633730"/>
                </a:lnTo>
                <a:close/>
              </a:path>
            </a:pathLst>
          </a:custGeom>
          <a:solidFill>
            <a:srgbClr val="CE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4" name="bk object 5504"/>
          <p:cNvSpPr/>
          <p:nvPr/>
        </p:nvSpPr>
        <p:spPr>
          <a:xfrm>
            <a:off x="6752590" y="2560447"/>
            <a:ext cx="751840" cy="795020"/>
          </a:xfrm>
          <a:custGeom>
            <a:avLst/>
            <a:gdLst/>
            <a:ahLst/>
            <a:cxnLst/>
            <a:rect l="l" t="t" r="r" b="b"/>
            <a:pathLst>
              <a:path w="751840" h="795020">
                <a:moveTo>
                  <a:pt x="416559" y="2412"/>
                </a:moveTo>
                <a:lnTo>
                  <a:pt x="408939" y="2412"/>
                </a:lnTo>
                <a:lnTo>
                  <a:pt x="408939" y="3683"/>
                </a:lnTo>
                <a:lnTo>
                  <a:pt x="416559" y="3683"/>
                </a:lnTo>
                <a:lnTo>
                  <a:pt x="416559" y="2412"/>
                </a:lnTo>
                <a:close/>
              </a:path>
              <a:path w="751840" h="795020">
                <a:moveTo>
                  <a:pt x="433069" y="0"/>
                </a:moveTo>
                <a:lnTo>
                  <a:pt x="426719" y="0"/>
                </a:lnTo>
                <a:lnTo>
                  <a:pt x="426719" y="2412"/>
                </a:lnTo>
                <a:lnTo>
                  <a:pt x="704850" y="2412"/>
                </a:lnTo>
                <a:lnTo>
                  <a:pt x="704850" y="1270"/>
                </a:lnTo>
                <a:lnTo>
                  <a:pt x="433069" y="1270"/>
                </a:lnTo>
                <a:lnTo>
                  <a:pt x="433069" y="0"/>
                </a:lnTo>
                <a:close/>
              </a:path>
              <a:path w="751840" h="795020">
                <a:moveTo>
                  <a:pt x="3809" y="394843"/>
                </a:moveTo>
                <a:lnTo>
                  <a:pt x="0" y="394843"/>
                </a:lnTo>
                <a:lnTo>
                  <a:pt x="0" y="397383"/>
                </a:lnTo>
                <a:lnTo>
                  <a:pt x="3809" y="397383"/>
                </a:lnTo>
                <a:lnTo>
                  <a:pt x="3809" y="394843"/>
                </a:lnTo>
                <a:close/>
              </a:path>
              <a:path w="751840" h="795020">
                <a:moveTo>
                  <a:pt x="3809" y="391033"/>
                </a:moveTo>
                <a:lnTo>
                  <a:pt x="0" y="391033"/>
                </a:lnTo>
                <a:lnTo>
                  <a:pt x="0" y="393573"/>
                </a:lnTo>
                <a:lnTo>
                  <a:pt x="3809" y="393573"/>
                </a:lnTo>
                <a:lnTo>
                  <a:pt x="3809" y="391033"/>
                </a:lnTo>
                <a:close/>
              </a:path>
              <a:path w="751840" h="795020">
                <a:moveTo>
                  <a:pt x="3809" y="388493"/>
                </a:moveTo>
                <a:lnTo>
                  <a:pt x="0" y="388493"/>
                </a:lnTo>
                <a:lnTo>
                  <a:pt x="0" y="389763"/>
                </a:lnTo>
                <a:lnTo>
                  <a:pt x="3809" y="389763"/>
                </a:lnTo>
                <a:lnTo>
                  <a:pt x="3809" y="388493"/>
                </a:lnTo>
                <a:close/>
              </a:path>
              <a:path w="751840" h="795020">
                <a:moveTo>
                  <a:pt x="3809" y="384683"/>
                </a:moveTo>
                <a:lnTo>
                  <a:pt x="0" y="384683"/>
                </a:lnTo>
                <a:lnTo>
                  <a:pt x="0" y="387223"/>
                </a:lnTo>
                <a:lnTo>
                  <a:pt x="3809" y="387223"/>
                </a:lnTo>
                <a:lnTo>
                  <a:pt x="3809" y="384683"/>
                </a:lnTo>
                <a:close/>
              </a:path>
              <a:path w="751840" h="795020">
                <a:moveTo>
                  <a:pt x="3809" y="382143"/>
                </a:moveTo>
                <a:lnTo>
                  <a:pt x="0" y="382143"/>
                </a:lnTo>
                <a:lnTo>
                  <a:pt x="0" y="383413"/>
                </a:lnTo>
                <a:lnTo>
                  <a:pt x="3809" y="383413"/>
                </a:lnTo>
                <a:lnTo>
                  <a:pt x="3809" y="382143"/>
                </a:lnTo>
                <a:close/>
              </a:path>
              <a:path w="751840" h="795020">
                <a:moveTo>
                  <a:pt x="3809" y="378333"/>
                </a:moveTo>
                <a:lnTo>
                  <a:pt x="0" y="378333"/>
                </a:lnTo>
                <a:lnTo>
                  <a:pt x="0" y="380873"/>
                </a:lnTo>
                <a:lnTo>
                  <a:pt x="3809" y="380873"/>
                </a:lnTo>
                <a:lnTo>
                  <a:pt x="3809" y="378333"/>
                </a:lnTo>
                <a:close/>
              </a:path>
              <a:path w="751840" h="795020">
                <a:moveTo>
                  <a:pt x="3809" y="375793"/>
                </a:moveTo>
                <a:lnTo>
                  <a:pt x="0" y="375793"/>
                </a:lnTo>
                <a:lnTo>
                  <a:pt x="0" y="377063"/>
                </a:lnTo>
                <a:lnTo>
                  <a:pt x="3809" y="377063"/>
                </a:lnTo>
                <a:lnTo>
                  <a:pt x="3809" y="375793"/>
                </a:lnTo>
                <a:close/>
              </a:path>
              <a:path w="751840" h="795020">
                <a:moveTo>
                  <a:pt x="3809" y="371983"/>
                </a:moveTo>
                <a:lnTo>
                  <a:pt x="0" y="371983"/>
                </a:lnTo>
                <a:lnTo>
                  <a:pt x="0" y="374523"/>
                </a:lnTo>
                <a:lnTo>
                  <a:pt x="3809" y="374523"/>
                </a:lnTo>
                <a:lnTo>
                  <a:pt x="3809" y="371983"/>
                </a:lnTo>
                <a:close/>
              </a:path>
              <a:path w="751840" h="795020">
                <a:moveTo>
                  <a:pt x="3809" y="369443"/>
                </a:moveTo>
                <a:lnTo>
                  <a:pt x="0" y="369443"/>
                </a:lnTo>
                <a:lnTo>
                  <a:pt x="0" y="370713"/>
                </a:lnTo>
                <a:lnTo>
                  <a:pt x="3809" y="370713"/>
                </a:lnTo>
                <a:lnTo>
                  <a:pt x="3809" y="369443"/>
                </a:lnTo>
                <a:close/>
              </a:path>
              <a:path w="751840" h="795020">
                <a:moveTo>
                  <a:pt x="3809" y="365633"/>
                </a:moveTo>
                <a:lnTo>
                  <a:pt x="0" y="365633"/>
                </a:lnTo>
                <a:lnTo>
                  <a:pt x="0" y="368173"/>
                </a:lnTo>
                <a:lnTo>
                  <a:pt x="3809" y="368173"/>
                </a:lnTo>
                <a:lnTo>
                  <a:pt x="3809" y="365633"/>
                </a:lnTo>
                <a:close/>
              </a:path>
              <a:path w="751840" h="795020">
                <a:moveTo>
                  <a:pt x="3809" y="363093"/>
                </a:moveTo>
                <a:lnTo>
                  <a:pt x="0" y="363093"/>
                </a:lnTo>
                <a:lnTo>
                  <a:pt x="0" y="364363"/>
                </a:lnTo>
                <a:lnTo>
                  <a:pt x="3809" y="364363"/>
                </a:lnTo>
                <a:lnTo>
                  <a:pt x="3809" y="363093"/>
                </a:lnTo>
                <a:close/>
              </a:path>
              <a:path w="751840" h="795020">
                <a:moveTo>
                  <a:pt x="3809" y="359283"/>
                </a:moveTo>
                <a:lnTo>
                  <a:pt x="0" y="359283"/>
                </a:lnTo>
                <a:lnTo>
                  <a:pt x="0" y="361823"/>
                </a:lnTo>
                <a:lnTo>
                  <a:pt x="3809" y="361823"/>
                </a:lnTo>
                <a:lnTo>
                  <a:pt x="3809" y="359283"/>
                </a:lnTo>
                <a:close/>
              </a:path>
              <a:path w="751840" h="795020">
                <a:moveTo>
                  <a:pt x="3809" y="356743"/>
                </a:moveTo>
                <a:lnTo>
                  <a:pt x="0" y="356743"/>
                </a:lnTo>
                <a:lnTo>
                  <a:pt x="0" y="358013"/>
                </a:lnTo>
                <a:lnTo>
                  <a:pt x="3809" y="358013"/>
                </a:lnTo>
                <a:lnTo>
                  <a:pt x="3809" y="356743"/>
                </a:lnTo>
                <a:close/>
              </a:path>
              <a:path w="751840" h="795020">
                <a:moveTo>
                  <a:pt x="3809" y="352933"/>
                </a:moveTo>
                <a:lnTo>
                  <a:pt x="0" y="352933"/>
                </a:lnTo>
                <a:lnTo>
                  <a:pt x="0" y="355473"/>
                </a:lnTo>
                <a:lnTo>
                  <a:pt x="3809" y="355473"/>
                </a:lnTo>
                <a:lnTo>
                  <a:pt x="3809" y="352933"/>
                </a:lnTo>
                <a:close/>
              </a:path>
              <a:path w="751840" h="795020">
                <a:moveTo>
                  <a:pt x="3809" y="350393"/>
                </a:moveTo>
                <a:lnTo>
                  <a:pt x="0" y="350393"/>
                </a:lnTo>
                <a:lnTo>
                  <a:pt x="0" y="351663"/>
                </a:lnTo>
                <a:lnTo>
                  <a:pt x="3809" y="351663"/>
                </a:lnTo>
                <a:lnTo>
                  <a:pt x="3809" y="350393"/>
                </a:lnTo>
                <a:close/>
              </a:path>
              <a:path w="751840" h="795020">
                <a:moveTo>
                  <a:pt x="3809" y="346583"/>
                </a:moveTo>
                <a:lnTo>
                  <a:pt x="0" y="346583"/>
                </a:lnTo>
                <a:lnTo>
                  <a:pt x="0" y="349123"/>
                </a:lnTo>
                <a:lnTo>
                  <a:pt x="3809" y="349123"/>
                </a:lnTo>
                <a:lnTo>
                  <a:pt x="3809" y="346583"/>
                </a:lnTo>
                <a:close/>
              </a:path>
              <a:path w="751840" h="795020">
                <a:moveTo>
                  <a:pt x="3809" y="344043"/>
                </a:moveTo>
                <a:lnTo>
                  <a:pt x="0" y="344043"/>
                </a:lnTo>
                <a:lnTo>
                  <a:pt x="0" y="345313"/>
                </a:lnTo>
                <a:lnTo>
                  <a:pt x="3809" y="345313"/>
                </a:lnTo>
                <a:lnTo>
                  <a:pt x="3809" y="344043"/>
                </a:lnTo>
                <a:close/>
              </a:path>
              <a:path w="751840" h="795020">
                <a:moveTo>
                  <a:pt x="3809" y="340233"/>
                </a:moveTo>
                <a:lnTo>
                  <a:pt x="0" y="340233"/>
                </a:lnTo>
                <a:lnTo>
                  <a:pt x="0" y="342773"/>
                </a:lnTo>
                <a:lnTo>
                  <a:pt x="3809" y="342773"/>
                </a:lnTo>
                <a:lnTo>
                  <a:pt x="3809" y="340233"/>
                </a:lnTo>
                <a:close/>
              </a:path>
              <a:path w="751840" h="795020">
                <a:moveTo>
                  <a:pt x="3809" y="337693"/>
                </a:moveTo>
                <a:lnTo>
                  <a:pt x="0" y="337693"/>
                </a:lnTo>
                <a:lnTo>
                  <a:pt x="0" y="338963"/>
                </a:lnTo>
                <a:lnTo>
                  <a:pt x="3809" y="338963"/>
                </a:lnTo>
                <a:lnTo>
                  <a:pt x="3809" y="337693"/>
                </a:lnTo>
                <a:close/>
              </a:path>
              <a:path w="751840" h="795020">
                <a:moveTo>
                  <a:pt x="3809" y="333883"/>
                </a:moveTo>
                <a:lnTo>
                  <a:pt x="0" y="333883"/>
                </a:lnTo>
                <a:lnTo>
                  <a:pt x="0" y="336423"/>
                </a:lnTo>
                <a:lnTo>
                  <a:pt x="3809" y="336423"/>
                </a:lnTo>
                <a:lnTo>
                  <a:pt x="3809" y="333883"/>
                </a:lnTo>
                <a:close/>
              </a:path>
              <a:path w="751840" h="795020">
                <a:moveTo>
                  <a:pt x="3809" y="331343"/>
                </a:moveTo>
                <a:lnTo>
                  <a:pt x="0" y="331343"/>
                </a:lnTo>
                <a:lnTo>
                  <a:pt x="0" y="332613"/>
                </a:lnTo>
                <a:lnTo>
                  <a:pt x="3809" y="332613"/>
                </a:lnTo>
                <a:lnTo>
                  <a:pt x="3809" y="331343"/>
                </a:lnTo>
                <a:close/>
              </a:path>
              <a:path w="751840" h="795020">
                <a:moveTo>
                  <a:pt x="3809" y="327533"/>
                </a:moveTo>
                <a:lnTo>
                  <a:pt x="0" y="327533"/>
                </a:lnTo>
                <a:lnTo>
                  <a:pt x="0" y="330073"/>
                </a:lnTo>
                <a:lnTo>
                  <a:pt x="3809" y="330073"/>
                </a:lnTo>
                <a:lnTo>
                  <a:pt x="3809" y="327533"/>
                </a:lnTo>
                <a:close/>
              </a:path>
              <a:path w="751840" h="795020">
                <a:moveTo>
                  <a:pt x="3809" y="324993"/>
                </a:moveTo>
                <a:lnTo>
                  <a:pt x="0" y="324993"/>
                </a:lnTo>
                <a:lnTo>
                  <a:pt x="0" y="326263"/>
                </a:lnTo>
                <a:lnTo>
                  <a:pt x="3809" y="326263"/>
                </a:lnTo>
                <a:lnTo>
                  <a:pt x="3809" y="324993"/>
                </a:lnTo>
                <a:close/>
              </a:path>
              <a:path w="751840" h="795020">
                <a:moveTo>
                  <a:pt x="3809" y="321183"/>
                </a:moveTo>
                <a:lnTo>
                  <a:pt x="0" y="321183"/>
                </a:lnTo>
                <a:lnTo>
                  <a:pt x="0" y="323723"/>
                </a:lnTo>
                <a:lnTo>
                  <a:pt x="3809" y="323723"/>
                </a:lnTo>
                <a:lnTo>
                  <a:pt x="3809" y="321183"/>
                </a:lnTo>
                <a:close/>
              </a:path>
              <a:path w="751840" h="795020">
                <a:moveTo>
                  <a:pt x="3809" y="318643"/>
                </a:moveTo>
                <a:lnTo>
                  <a:pt x="0" y="318643"/>
                </a:lnTo>
                <a:lnTo>
                  <a:pt x="0" y="319913"/>
                </a:lnTo>
                <a:lnTo>
                  <a:pt x="3809" y="319913"/>
                </a:lnTo>
                <a:lnTo>
                  <a:pt x="3809" y="318643"/>
                </a:lnTo>
                <a:close/>
              </a:path>
              <a:path w="751840" h="795020">
                <a:moveTo>
                  <a:pt x="3809" y="314833"/>
                </a:moveTo>
                <a:lnTo>
                  <a:pt x="0" y="314833"/>
                </a:lnTo>
                <a:lnTo>
                  <a:pt x="0" y="317373"/>
                </a:lnTo>
                <a:lnTo>
                  <a:pt x="3809" y="317373"/>
                </a:lnTo>
                <a:lnTo>
                  <a:pt x="3809" y="314833"/>
                </a:lnTo>
                <a:close/>
              </a:path>
              <a:path w="751840" h="795020">
                <a:moveTo>
                  <a:pt x="3809" y="312293"/>
                </a:moveTo>
                <a:lnTo>
                  <a:pt x="0" y="312293"/>
                </a:lnTo>
                <a:lnTo>
                  <a:pt x="0" y="313563"/>
                </a:lnTo>
                <a:lnTo>
                  <a:pt x="3809" y="313563"/>
                </a:lnTo>
                <a:lnTo>
                  <a:pt x="3809" y="312293"/>
                </a:lnTo>
                <a:close/>
              </a:path>
              <a:path w="751840" h="795020">
                <a:moveTo>
                  <a:pt x="3809" y="308483"/>
                </a:moveTo>
                <a:lnTo>
                  <a:pt x="0" y="308483"/>
                </a:lnTo>
                <a:lnTo>
                  <a:pt x="0" y="311023"/>
                </a:lnTo>
                <a:lnTo>
                  <a:pt x="3809" y="311023"/>
                </a:lnTo>
                <a:lnTo>
                  <a:pt x="3809" y="308483"/>
                </a:lnTo>
                <a:close/>
              </a:path>
              <a:path w="751840" h="795020">
                <a:moveTo>
                  <a:pt x="3809" y="305943"/>
                </a:moveTo>
                <a:lnTo>
                  <a:pt x="0" y="305943"/>
                </a:lnTo>
                <a:lnTo>
                  <a:pt x="0" y="307213"/>
                </a:lnTo>
                <a:lnTo>
                  <a:pt x="3809" y="307213"/>
                </a:lnTo>
                <a:lnTo>
                  <a:pt x="3809" y="305943"/>
                </a:lnTo>
                <a:close/>
              </a:path>
              <a:path w="751840" h="795020">
                <a:moveTo>
                  <a:pt x="3809" y="302133"/>
                </a:moveTo>
                <a:lnTo>
                  <a:pt x="0" y="302133"/>
                </a:lnTo>
                <a:lnTo>
                  <a:pt x="0" y="304673"/>
                </a:lnTo>
                <a:lnTo>
                  <a:pt x="3809" y="304673"/>
                </a:lnTo>
                <a:lnTo>
                  <a:pt x="3809" y="302133"/>
                </a:lnTo>
                <a:close/>
              </a:path>
              <a:path w="751840" h="795020">
                <a:moveTo>
                  <a:pt x="3809" y="299593"/>
                </a:moveTo>
                <a:lnTo>
                  <a:pt x="0" y="299593"/>
                </a:lnTo>
                <a:lnTo>
                  <a:pt x="0" y="300863"/>
                </a:lnTo>
                <a:lnTo>
                  <a:pt x="3809" y="300863"/>
                </a:lnTo>
                <a:lnTo>
                  <a:pt x="3809" y="299593"/>
                </a:lnTo>
                <a:close/>
              </a:path>
              <a:path w="751840" h="795020">
                <a:moveTo>
                  <a:pt x="3809" y="295783"/>
                </a:moveTo>
                <a:lnTo>
                  <a:pt x="0" y="295783"/>
                </a:lnTo>
                <a:lnTo>
                  <a:pt x="0" y="298323"/>
                </a:lnTo>
                <a:lnTo>
                  <a:pt x="3809" y="298323"/>
                </a:lnTo>
                <a:lnTo>
                  <a:pt x="3809" y="295783"/>
                </a:lnTo>
                <a:close/>
              </a:path>
              <a:path w="751840" h="795020">
                <a:moveTo>
                  <a:pt x="3809" y="293243"/>
                </a:moveTo>
                <a:lnTo>
                  <a:pt x="0" y="293243"/>
                </a:lnTo>
                <a:lnTo>
                  <a:pt x="0" y="294513"/>
                </a:lnTo>
                <a:lnTo>
                  <a:pt x="3809" y="294513"/>
                </a:lnTo>
                <a:lnTo>
                  <a:pt x="3809" y="293243"/>
                </a:lnTo>
                <a:close/>
              </a:path>
              <a:path w="751840" h="795020">
                <a:moveTo>
                  <a:pt x="3809" y="289560"/>
                </a:moveTo>
                <a:lnTo>
                  <a:pt x="0" y="289560"/>
                </a:lnTo>
                <a:lnTo>
                  <a:pt x="0" y="291973"/>
                </a:lnTo>
                <a:lnTo>
                  <a:pt x="3809" y="291973"/>
                </a:lnTo>
                <a:lnTo>
                  <a:pt x="3809" y="289560"/>
                </a:lnTo>
                <a:close/>
              </a:path>
              <a:path w="751840" h="795020">
                <a:moveTo>
                  <a:pt x="3809" y="287020"/>
                </a:moveTo>
                <a:lnTo>
                  <a:pt x="0" y="287020"/>
                </a:lnTo>
                <a:lnTo>
                  <a:pt x="0" y="288163"/>
                </a:lnTo>
                <a:lnTo>
                  <a:pt x="3809" y="288163"/>
                </a:lnTo>
                <a:lnTo>
                  <a:pt x="3809" y="287020"/>
                </a:lnTo>
                <a:close/>
              </a:path>
              <a:path w="751840" h="795020">
                <a:moveTo>
                  <a:pt x="3809" y="283210"/>
                </a:moveTo>
                <a:lnTo>
                  <a:pt x="0" y="283210"/>
                </a:lnTo>
                <a:lnTo>
                  <a:pt x="0" y="285623"/>
                </a:lnTo>
                <a:lnTo>
                  <a:pt x="3809" y="285623"/>
                </a:lnTo>
                <a:lnTo>
                  <a:pt x="3809" y="283210"/>
                </a:lnTo>
                <a:close/>
              </a:path>
              <a:path w="751840" h="795020">
                <a:moveTo>
                  <a:pt x="3809" y="280670"/>
                </a:moveTo>
                <a:lnTo>
                  <a:pt x="0" y="280670"/>
                </a:lnTo>
                <a:lnTo>
                  <a:pt x="0" y="281813"/>
                </a:lnTo>
                <a:lnTo>
                  <a:pt x="3809" y="281813"/>
                </a:lnTo>
                <a:lnTo>
                  <a:pt x="3809" y="280670"/>
                </a:lnTo>
                <a:close/>
              </a:path>
              <a:path w="751840" h="795020">
                <a:moveTo>
                  <a:pt x="3809" y="276860"/>
                </a:moveTo>
                <a:lnTo>
                  <a:pt x="0" y="276860"/>
                </a:lnTo>
                <a:lnTo>
                  <a:pt x="0" y="279273"/>
                </a:lnTo>
                <a:lnTo>
                  <a:pt x="3809" y="279273"/>
                </a:lnTo>
                <a:lnTo>
                  <a:pt x="3809" y="276860"/>
                </a:lnTo>
                <a:close/>
              </a:path>
              <a:path w="751840" h="795020">
                <a:moveTo>
                  <a:pt x="3809" y="274320"/>
                </a:moveTo>
                <a:lnTo>
                  <a:pt x="0" y="274320"/>
                </a:lnTo>
                <a:lnTo>
                  <a:pt x="0" y="275463"/>
                </a:lnTo>
                <a:lnTo>
                  <a:pt x="3809" y="275463"/>
                </a:lnTo>
                <a:lnTo>
                  <a:pt x="3809" y="274320"/>
                </a:lnTo>
                <a:close/>
              </a:path>
              <a:path w="751840" h="795020">
                <a:moveTo>
                  <a:pt x="3809" y="270510"/>
                </a:moveTo>
                <a:lnTo>
                  <a:pt x="0" y="270510"/>
                </a:lnTo>
                <a:lnTo>
                  <a:pt x="0" y="272923"/>
                </a:lnTo>
                <a:lnTo>
                  <a:pt x="3809" y="272923"/>
                </a:lnTo>
                <a:lnTo>
                  <a:pt x="3809" y="270510"/>
                </a:lnTo>
                <a:close/>
              </a:path>
              <a:path w="751840" h="795020">
                <a:moveTo>
                  <a:pt x="3809" y="267970"/>
                </a:moveTo>
                <a:lnTo>
                  <a:pt x="0" y="267970"/>
                </a:lnTo>
                <a:lnTo>
                  <a:pt x="0" y="269113"/>
                </a:lnTo>
                <a:lnTo>
                  <a:pt x="3809" y="269113"/>
                </a:lnTo>
                <a:lnTo>
                  <a:pt x="3809" y="267970"/>
                </a:lnTo>
                <a:close/>
              </a:path>
              <a:path w="751840" h="795020">
                <a:moveTo>
                  <a:pt x="3809" y="264160"/>
                </a:moveTo>
                <a:lnTo>
                  <a:pt x="0" y="264160"/>
                </a:lnTo>
                <a:lnTo>
                  <a:pt x="0" y="266573"/>
                </a:lnTo>
                <a:lnTo>
                  <a:pt x="3809" y="266573"/>
                </a:lnTo>
                <a:lnTo>
                  <a:pt x="3809" y="264160"/>
                </a:lnTo>
                <a:close/>
              </a:path>
              <a:path w="751840" h="795020">
                <a:moveTo>
                  <a:pt x="3809" y="261620"/>
                </a:moveTo>
                <a:lnTo>
                  <a:pt x="0" y="261620"/>
                </a:lnTo>
                <a:lnTo>
                  <a:pt x="0" y="262763"/>
                </a:lnTo>
                <a:lnTo>
                  <a:pt x="3809" y="262763"/>
                </a:lnTo>
                <a:lnTo>
                  <a:pt x="3809" y="261620"/>
                </a:lnTo>
                <a:close/>
              </a:path>
              <a:path w="751840" h="795020">
                <a:moveTo>
                  <a:pt x="3809" y="257810"/>
                </a:moveTo>
                <a:lnTo>
                  <a:pt x="2539" y="257810"/>
                </a:lnTo>
                <a:lnTo>
                  <a:pt x="2539" y="260223"/>
                </a:lnTo>
                <a:lnTo>
                  <a:pt x="3809" y="260223"/>
                </a:lnTo>
                <a:lnTo>
                  <a:pt x="3809" y="257810"/>
                </a:lnTo>
                <a:close/>
              </a:path>
              <a:path w="751840" h="795020">
                <a:moveTo>
                  <a:pt x="422909" y="793623"/>
                </a:moveTo>
                <a:lnTo>
                  <a:pt x="58419" y="793623"/>
                </a:lnTo>
                <a:lnTo>
                  <a:pt x="58419" y="794893"/>
                </a:lnTo>
                <a:lnTo>
                  <a:pt x="422909" y="794893"/>
                </a:lnTo>
                <a:lnTo>
                  <a:pt x="422909" y="793623"/>
                </a:lnTo>
                <a:close/>
              </a:path>
              <a:path w="751840" h="795020">
                <a:moveTo>
                  <a:pt x="618489" y="793623"/>
                </a:moveTo>
                <a:lnTo>
                  <a:pt x="454659" y="793623"/>
                </a:lnTo>
                <a:lnTo>
                  <a:pt x="454659" y="794893"/>
                </a:lnTo>
                <a:lnTo>
                  <a:pt x="618489" y="794893"/>
                </a:lnTo>
                <a:lnTo>
                  <a:pt x="618489" y="793623"/>
                </a:lnTo>
                <a:close/>
              </a:path>
              <a:path w="751840" h="795020">
                <a:moveTo>
                  <a:pt x="424179" y="791083"/>
                </a:moveTo>
                <a:lnTo>
                  <a:pt x="55879" y="791083"/>
                </a:lnTo>
                <a:lnTo>
                  <a:pt x="55879" y="793623"/>
                </a:lnTo>
                <a:lnTo>
                  <a:pt x="424179" y="793623"/>
                </a:lnTo>
                <a:lnTo>
                  <a:pt x="424179" y="791083"/>
                </a:lnTo>
                <a:close/>
              </a:path>
              <a:path w="751840" h="795020">
                <a:moveTo>
                  <a:pt x="615949" y="791083"/>
                </a:moveTo>
                <a:lnTo>
                  <a:pt x="453389" y="791083"/>
                </a:lnTo>
                <a:lnTo>
                  <a:pt x="453389" y="793623"/>
                </a:lnTo>
                <a:lnTo>
                  <a:pt x="615949" y="793623"/>
                </a:lnTo>
                <a:lnTo>
                  <a:pt x="615949" y="791083"/>
                </a:lnTo>
                <a:close/>
              </a:path>
              <a:path w="751840" h="795020">
                <a:moveTo>
                  <a:pt x="1270" y="486283"/>
                </a:moveTo>
                <a:lnTo>
                  <a:pt x="0" y="486283"/>
                </a:lnTo>
                <a:lnTo>
                  <a:pt x="0" y="750443"/>
                </a:lnTo>
                <a:lnTo>
                  <a:pt x="2539" y="750443"/>
                </a:lnTo>
                <a:lnTo>
                  <a:pt x="2539" y="752983"/>
                </a:lnTo>
                <a:lnTo>
                  <a:pt x="3809" y="752983"/>
                </a:lnTo>
                <a:lnTo>
                  <a:pt x="3809" y="498983"/>
                </a:lnTo>
                <a:lnTo>
                  <a:pt x="2540" y="498983"/>
                </a:lnTo>
                <a:lnTo>
                  <a:pt x="2539" y="492633"/>
                </a:lnTo>
                <a:lnTo>
                  <a:pt x="1270" y="492633"/>
                </a:lnTo>
                <a:lnTo>
                  <a:pt x="1270" y="486283"/>
                </a:lnTo>
                <a:close/>
              </a:path>
              <a:path w="751840" h="795020">
                <a:moveTo>
                  <a:pt x="3809" y="425323"/>
                </a:moveTo>
                <a:lnTo>
                  <a:pt x="2539" y="425323"/>
                </a:lnTo>
                <a:lnTo>
                  <a:pt x="2539" y="431673"/>
                </a:lnTo>
                <a:lnTo>
                  <a:pt x="3809" y="431673"/>
                </a:lnTo>
                <a:lnTo>
                  <a:pt x="3809" y="425323"/>
                </a:lnTo>
                <a:close/>
              </a:path>
              <a:path w="751840" h="795020">
                <a:moveTo>
                  <a:pt x="261620" y="416433"/>
                </a:moveTo>
                <a:lnTo>
                  <a:pt x="3809" y="416433"/>
                </a:lnTo>
                <a:lnTo>
                  <a:pt x="3809" y="425323"/>
                </a:lnTo>
                <a:lnTo>
                  <a:pt x="260349" y="425323"/>
                </a:lnTo>
                <a:lnTo>
                  <a:pt x="260350" y="420243"/>
                </a:lnTo>
                <a:lnTo>
                  <a:pt x="261619" y="420243"/>
                </a:lnTo>
                <a:lnTo>
                  <a:pt x="261620" y="416433"/>
                </a:lnTo>
                <a:close/>
              </a:path>
              <a:path w="751840" h="795020">
                <a:moveTo>
                  <a:pt x="3809" y="410083"/>
                </a:moveTo>
                <a:lnTo>
                  <a:pt x="2539" y="410083"/>
                </a:lnTo>
                <a:lnTo>
                  <a:pt x="2539" y="416433"/>
                </a:lnTo>
                <a:lnTo>
                  <a:pt x="3809" y="416433"/>
                </a:lnTo>
                <a:lnTo>
                  <a:pt x="3809" y="410083"/>
                </a:lnTo>
                <a:close/>
              </a:path>
              <a:path w="751840" h="795020">
                <a:moveTo>
                  <a:pt x="751839" y="718693"/>
                </a:moveTo>
                <a:lnTo>
                  <a:pt x="749300" y="718693"/>
                </a:lnTo>
                <a:lnTo>
                  <a:pt x="749300" y="721233"/>
                </a:lnTo>
                <a:lnTo>
                  <a:pt x="750569" y="721233"/>
                </a:lnTo>
                <a:lnTo>
                  <a:pt x="750569" y="719963"/>
                </a:lnTo>
                <a:lnTo>
                  <a:pt x="751839" y="719963"/>
                </a:lnTo>
                <a:lnTo>
                  <a:pt x="751839" y="718693"/>
                </a:lnTo>
                <a:close/>
              </a:path>
              <a:path w="751840" h="795020">
                <a:moveTo>
                  <a:pt x="751839" y="714883"/>
                </a:moveTo>
                <a:lnTo>
                  <a:pt x="748029" y="714883"/>
                </a:lnTo>
                <a:lnTo>
                  <a:pt x="748029" y="718693"/>
                </a:lnTo>
                <a:lnTo>
                  <a:pt x="749300" y="718693"/>
                </a:lnTo>
                <a:lnTo>
                  <a:pt x="749300" y="717423"/>
                </a:lnTo>
                <a:lnTo>
                  <a:pt x="751839" y="717423"/>
                </a:lnTo>
                <a:lnTo>
                  <a:pt x="751839" y="714883"/>
                </a:lnTo>
                <a:close/>
              </a:path>
              <a:path w="751840" h="795020">
                <a:moveTo>
                  <a:pt x="751839" y="712343"/>
                </a:moveTo>
                <a:lnTo>
                  <a:pt x="748029" y="712343"/>
                </a:lnTo>
                <a:lnTo>
                  <a:pt x="748029" y="713613"/>
                </a:lnTo>
                <a:lnTo>
                  <a:pt x="751839" y="713613"/>
                </a:lnTo>
                <a:lnTo>
                  <a:pt x="751839" y="712343"/>
                </a:lnTo>
                <a:close/>
              </a:path>
              <a:path w="751840" h="795020">
                <a:moveTo>
                  <a:pt x="751839" y="708533"/>
                </a:moveTo>
                <a:lnTo>
                  <a:pt x="748029" y="708533"/>
                </a:lnTo>
                <a:lnTo>
                  <a:pt x="748029" y="711073"/>
                </a:lnTo>
                <a:lnTo>
                  <a:pt x="751839" y="711073"/>
                </a:lnTo>
                <a:lnTo>
                  <a:pt x="751839" y="708533"/>
                </a:lnTo>
                <a:close/>
              </a:path>
              <a:path w="751840" h="795020">
                <a:moveTo>
                  <a:pt x="751839" y="705993"/>
                </a:moveTo>
                <a:lnTo>
                  <a:pt x="748029" y="705993"/>
                </a:lnTo>
                <a:lnTo>
                  <a:pt x="748029" y="707263"/>
                </a:lnTo>
                <a:lnTo>
                  <a:pt x="751839" y="707263"/>
                </a:lnTo>
                <a:lnTo>
                  <a:pt x="751839" y="705993"/>
                </a:lnTo>
                <a:close/>
              </a:path>
              <a:path w="751840" h="795020">
                <a:moveTo>
                  <a:pt x="751839" y="702183"/>
                </a:moveTo>
                <a:lnTo>
                  <a:pt x="748029" y="702183"/>
                </a:lnTo>
                <a:lnTo>
                  <a:pt x="748029" y="704723"/>
                </a:lnTo>
                <a:lnTo>
                  <a:pt x="751839" y="704723"/>
                </a:lnTo>
                <a:lnTo>
                  <a:pt x="751839" y="702183"/>
                </a:lnTo>
                <a:close/>
              </a:path>
              <a:path w="751840" h="795020">
                <a:moveTo>
                  <a:pt x="751839" y="699643"/>
                </a:moveTo>
                <a:lnTo>
                  <a:pt x="748029" y="699643"/>
                </a:lnTo>
                <a:lnTo>
                  <a:pt x="748029" y="700913"/>
                </a:lnTo>
                <a:lnTo>
                  <a:pt x="751839" y="700913"/>
                </a:lnTo>
                <a:lnTo>
                  <a:pt x="751839" y="699643"/>
                </a:lnTo>
                <a:close/>
              </a:path>
              <a:path w="751840" h="795020">
                <a:moveTo>
                  <a:pt x="751839" y="695833"/>
                </a:moveTo>
                <a:lnTo>
                  <a:pt x="748029" y="695833"/>
                </a:lnTo>
                <a:lnTo>
                  <a:pt x="748029" y="698373"/>
                </a:lnTo>
                <a:lnTo>
                  <a:pt x="751839" y="698373"/>
                </a:lnTo>
                <a:lnTo>
                  <a:pt x="751839" y="695833"/>
                </a:lnTo>
                <a:close/>
              </a:path>
              <a:path w="751840" h="795020">
                <a:moveTo>
                  <a:pt x="751839" y="693293"/>
                </a:moveTo>
                <a:lnTo>
                  <a:pt x="748029" y="693293"/>
                </a:lnTo>
                <a:lnTo>
                  <a:pt x="748029" y="694563"/>
                </a:lnTo>
                <a:lnTo>
                  <a:pt x="751839" y="694563"/>
                </a:lnTo>
                <a:lnTo>
                  <a:pt x="751839" y="693293"/>
                </a:lnTo>
                <a:close/>
              </a:path>
              <a:path w="751840" h="795020">
                <a:moveTo>
                  <a:pt x="751839" y="689483"/>
                </a:moveTo>
                <a:lnTo>
                  <a:pt x="748029" y="689483"/>
                </a:lnTo>
                <a:lnTo>
                  <a:pt x="748029" y="692023"/>
                </a:lnTo>
                <a:lnTo>
                  <a:pt x="751839" y="692023"/>
                </a:lnTo>
                <a:lnTo>
                  <a:pt x="751839" y="689483"/>
                </a:lnTo>
                <a:close/>
              </a:path>
              <a:path w="751840" h="795020">
                <a:moveTo>
                  <a:pt x="751839" y="686943"/>
                </a:moveTo>
                <a:lnTo>
                  <a:pt x="748029" y="686943"/>
                </a:lnTo>
                <a:lnTo>
                  <a:pt x="748029" y="688213"/>
                </a:lnTo>
                <a:lnTo>
                  <a:pt x="751839" y="688213"/>
                </a:lnTo>
                <a:lnTo>
                  <a:pt x="751839" y="686943"/>
                </a:lnTo>
                <a:close/>
              </a:path>
              <a:path w="751840" h="795020">
                <a:moveTo>
                  <a:pt x="751839" y="683133"/>
                </a:moveTo>
                <a:lnTo>
                  <a:pt x="748029" y="683133"/>
                </a:lnTo>
                <a:lnTo>
                  <a:pt x="748029" y="685673"/>
                </a:lnTo>
                <a:lnTo>
                  <a:pt x="751839" y="685673"/>
                </a:lnTo>
                <a:lnTo>
                  <a:pt x="751839" y="683133"/>
                </a:lnTo>
                <a:close/>
              </a:path>
              <a:path w="751840" h="795020">
                <a:moveTo>
                  <a:pt x="751839" y="680593"/>
                </a:moveTo>
                <a:lnTo>
                  <a:pt x="748029" y="680593"/>
                </a:lnTo>
                <a:lnTo>
                  <a:pt x="748029" y="681863"/>
                </a:lnTo>
                <a:lnTo>
                  <a:pt x="751839" y="681863"/>
                </a:lnTo>
                <a:lnTo>
                  <a:pt x="751839" y="680593"/>
                </a:lnTo>
                <a:close/>
              </a:path>
              <a:path w="751840" h="795020">
                <a:moveTo>
                  <a:pt x="751839" y="676783"/>
                </a:moveTo>
                <a:lnTo>
                  <a:pt x="748029" y="676783"/>
                </a:lnTo>
                <a:lnTo>
                  <a:pt x="748029" y="679323"/>
                </a:lnTo>
                <a:lnTo>
                  <a:pt x="751839" y="679323"/>
                </a:lnTo>
                <a:lnTo>
                  <a:pt x="751839" y="676783"/>
                </a:lnTo>
                <a:close/>
              </a:path>
              <a:path w="751840" h="795020">
                <a:moveTo>
                  <a:pt x="751839" y="674243"/>
                </a:moveTo>
                <a:lnTo>
                  <a:pt x="748029" y="674243"/>
                </a:lnTo>
                <a:lnTo>
                  <a:pt x="748029" y="675513"/>
                </a:lnTo>
                <a:lnTo>
                  <a:pt x="751839" y="675513"/>
                </a:lnTo>
                <a:lnTo>
                  <a:pt x="751839" y="674243"/>
                </a:lnTo>
                <a:close/>
              </a:path>
              <a:path w="751840" h="795020">
                <a:moveTo>
                  <a:pt x="751839" y="670433"/>
                </a:moveTo>
                <a:lnTo>
                  <a:pt x="748029" y="670433"/>
                </a:lnTo>
                <a:lnTo>
                  <a:pt x="748029" y="672973"/>
                </a:lnTo>
                <a:lnTo>
                  <a:pt x="751839" y="672973"/>
                </a:lnTo>
                <a:lnTo>
                  <a:pt x="751839" y="670433"/>
                </a:lnTo>
                <a:close/>
              </a:path>
              <a:path w="751840" h="795020">
                <a:moveTo>
                  <a:pt x="751839" y="667893"/>
                </a:moveTo>
                <a:lnTo>
                  <a:pt x="748029" y="667893"/>
                </a:lnTo>
                <a:lnTo>
                  <a:pt x="748029" y="669163"/>
                </a:lnTo>
                <a:lnTo>
                  <a:pt x="751839" y="669163"/>
                </a:lnTo>
                <a:lnTo>
                  <a:pt x="751839" y="667893"/>
                </a:lnTo>
                <a:close/>
              </a:path>
              <a:path w="751840" h="795020">
                <a:moveTo>
                  <a:pt x="751839" y="664083"/>
                </a:moveTo>
                <a:lnTo>
                  <a:pt x="748029" y="664083"/>
                </a:lnTo>
                <a:lnTo>
                  <a:pt x="748029" y="666623"/>
                </a:lnTo>
                <a:lnTo>
                  <a:pt x="751839" y="666623"/>
                </a:lnTo>
                <a:lnTo>
                  <a:pt x="751839" y="664083"/>
                </a:lnTo>
                <a:close/>
              </a:path>
              <a:path w="751840" h="795020">
                <a:moveTo>
                  <a:pt x="751839" y="661543"/>
                </a:moveTo>
                <a:lnTo>
                  <a:pt x="748029" y="661543"/>
                </a:lnTo>
                <a:lnTo>
                  <a:pt x="748029" y="662813"/>
                </a:lnTo>
                <a:lnTo>
                  <a:pt x="751839" y="662813"/>
                </a:lnTo>
                <a:lnTo>
                  <a:pt x="751839" y="661543"/>
                </a:lnTo>
                <a:close/>
              </a:path>
              <a:path w="751840" h="795020">
                <a:moveTo>
                  <a:pt x="751839" y="657733"/>
                </a:moveTo>
                <a:lnTo>
                  <a:pt x="748029" y="657733"/>
                </a:lnTo>
                <a:lnTo>
                  <a:pt x="748029" y="660273"/>
                </a:lnTo>
                <a:lnTo>
                  <a:pt x="751839" y="660273"/>
                </a:lnTo>
                <a:lnTo>
                  <a:pt x="751839" y="657733"/>
                </a:lnTo>
                <a:close/>
              </a:path>
              <a:path w="751840" h="795020">
                <a:moveTo>
                  <a:pt x="751839" y="655193"/>
                </a:moveTo>
                <a:lnTo>
                  <a:pt x="748029" y="655193"/>
                </a:lnTo>
                <a:lnTo>
                  <a:pt x="748029" y="656463"/>
                </a:lnTo>
                <a:lnTo>
                  <a:pt x="751839" y="656463"/>
                </a:lnTo>
                <a:lnTo>
                  <a:pt x="751839" y="655193"/>
                </a:lnTo>
                <a:close/>
              </a:path>
              <a:path w="751840" h="795020">
                <a:moveTo>
                  <a:pt x="751839" y="651383"/>
                </a:moveTo>
                <a:lnTo>
                  <a:pt x="748029" y="651383"/>
                </a:lnTo>
                <a:lnTo>
                  <a:pt x="748029" y="653923"/>
                </a:lnTo>
                <a:lnTo>
                  <a:pt x="751839" y="653923"/>
                </a:lnTo>
                <a:lnTo>
                  <a:pt x="751839" y="651383"/>
                </a:lnTo>
                <a:close/>
              </a:path>
              <a:path w="751840" h="795020">
                <a:moveTo>
                  <a:pt x="751839" y="648843"/>
                </a:moveTo>
                <a:lnTo>
                  <a:pt x="748029" y="648843"/>
                </a:lnTo>
                <a:lnTo>
                  <a:pt x="748029" y="650113"/>
                </a:lnTo>
                <a:lnTo>
                  <a:pt x="751839" y="650113"/>
                </a:lnTo>
                <a:lnTo>
                  <a:pt x="751839" y="648843"/>
                </a:lnTo>
                <a:close/>
              </a:path>
              <a:path w="751840" h="795020">
                <a:moveTo>
                  <a:pt x="751839" y="645033"/>
                </a:moveTo>
                <a:lnTo>
                  <a:pt x="748029" y="645033"/>
                </a:lnTo>
                <a:lnTo>
                  <a:pt x="748029" y="647573"/>
                </a:lnTo>
                <a:lnTo>
                  <a:pt x="751839" y="647573"/>
                </a:lnTo>
                <a:lnTo>
                  <a:pt x="751839" y="645033"/>
                </a:lnTo>
                <a:close/>
              </a:path>
              <a:path w="751840" h="795020">
                <a:moveTo>
                  <a:pt x="751839" y="642493"/>
                </a:moveTo>
                <a:lnTo>
                  <a:pt x="748029" y="642493"/>
                </a:lnTo>
                <a:lnTo>
                  <a:pt x="748029" y="643763"/>
                </a:lnTo>
                <a:lnTo>
                  <a:pt x="751839" y="643763"/>
                </a:lnTo>
                <a:lnTo>
                  <a:pt x="751839" y="642493"/>
                </a:lnTo>
                <a:close/>
              </a:path>
              <a:path w="751840" h="795020">
                <a:moveTo>
                  <a:pt x="751839" y="638683"/>
                </a:moveTo>
                <a:lnTo>
                  <a:pt x="748029" y="638683"/>
                </a:lnTo>
                <a:lnTo>
                  <a:pt x="748029" y="641223"/>
                </a:lnTo>
                <a:lnTo>
                  <a:pt x="751839" y="641223"/>
                </a:lnTo>
                <a:lnTo>
                  <a:pt x="751839" y="638683"/>
                </a:lnTo>
                <a:close/>
              </a:path>
              <a:path w="751840" h="795020">
                <a:moveTo>
                  <a:pt x="749300" y="634873"/>
                </a:moveTo>
                <a:lnTo>
                  <a:pt x="748029" y="634873"/>
                </a:lnTo>
                <a:lnTo>
                  <a:pt x="748029" y="637413"/>
                </a:lnTo>
                <a:lnTo>
                  <a:pt x="751839" y="637413"/>
                </a:lnTo>
                <a:lnTo>
                  <a:pt x="751839" y="636143"/>
                </a:lnTo>
                <a:lnTo>
                  <a:pt x="749300" y="636143"/>
                </a:lnTo>
                <a:lnTo>
                  <a:pt x="749300" y="634873"/>
                </a:lnTo>
                <a:close/>
              </a:path>
              <a:path w="751840" h="795020">
                <a:moveTo>
                  <a:pt x="751839" y="632333"/>
                </a:moveTo>
                <a:lnTo>
                  <a:pt x="750569" y="632333"/>
                </a:lnTo>
                <a:lnTo>
                  <a:pt x="750569" y="633603"/>
                </a:lnTo>
                <a:lnTo>
                  <a:pt x="749300" y="633603"/>
                </a:lnTo>
                <a:lnTo>
                  <a:pt x="749300" y="634873"/>
                </a:lnTo>
                <a:lnTo>
                  <a:pt x="751839" y="634873"/>
                </a:lnTo>
                <a:lnTo>
                  <a:pt x="751839" y="632333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5" name="bk object 5505"/>
          <p:cNvSpPr/>
          <p:nvPr/>
        </p:nvSpPr>
        <p:spPr>
          <a:xfrm>
            <a:off x="6756400" y="2564129"/>
            <a:ext cx="744220" cy="787400"/>
          </a:xfrm>
          <a:custGeom>
            <a:avLst/>
            <a:gdLst/>
            <a:ahLst/>
            <a:cxnLst/>
            <a:rect l="l" t="t" r="r" b="b"/>
            <a:pathLst>
              <a:path w="744220" h="787400">
                <a:moveTo>
                  <a:pt x="392429" y="2539"/>
                </a:moveTo>
                <a:lnTo>
                  <a:pt x="387350" y="2539"/>
                </a:lnTo>
                <a:lnTo>
                  <a:pt x="387350" y="3937"/>
                </a:lnTo>
                <a:lnTo>
                  <a:pt x="392429" y="3937"/>
                </a:lnTo>
                <a:lnTo>
                  <a:pt x="392429" y="2539"/>
                </a:lnTo>
                <a:close/>
              </a:path>
              <a:path w="744220" h="787400">
                <a:moveTo>
                  <a:pt x="701040" y="0"/>
                </a:moveTo>
                <a:lnTo>
                  <a:pt x="401320" y="0"/>
                </a:lnTo>
                <a:lnTo>
                  <a:pt x="401320" y="2539"/>
                </a:lnTo>
                <a:lnTo>
                  <a:pt x="701040" y="2539"/>
                </a:lnTo>
                <a:lnTo>
                  <a:pt x="701040" y="0"/>
                </a:lnTo>
                <a:close/>
              </a:path>
              <a:path w="744220" h="787400">
                <a:moveTo>
                  <a:pt x="3809" y="391160"/>
                </a:moveTo>
                <a:lnTo>
                  <a:pt x="0" y="391160"/>
                </a:lnTo>
                <a:lnTo>
                  <a:pt x="0" y="393700"/>
                </a:lnTo>
                <a:lnTo>
                  <a:pt x="3809" y="393700"/>
                </a:lnTo>
                <a:lnTo>
                  <a:pt x="3809" y="391160"/>
                </a:lnTo>
                <a:close/>
              </a:path>
              <a:path w="744220" h="787400">
                <a:moveTo>
                  <a:pt x="3809" y="387350"/>
                </a:moveTo>
                <a:lnTo>
                  <a:pt x="0" y="387350"/>
                </a:lnTo>
                <a:lnTo>
                  <a:pt x="0" y="389889"/>
                </a:lnTo>
                <a:lnTo>
                  <a:pt x="3809" y="389889"/>
                </a:lnTo>
                <a:lnTo>
                  <a:pt x="3809" y="387350"/>
                </a:lnTo>
                <a:close/>
              </a:path>
              <a:path w="744220" h="787400">
                <a:moveTo>
                  <a:pt x="3809" y="384810"/>
                </a:moveTo>
                <a:lnTo>
                  <a:pt x="0" y="384810"/>
                </a:lnTo>
                <a:lnTo>
                  <a:pt x="0" y="386079"/>
                </a:lnTo>
                <a:lnTo>
                  <a:pt x="3809" y="386079"/>
                </a:lnTo>
                <a:lnTo>
                  <a:pt x="3809" y="384810"/>
                </a:lnTo>
                <a:close/>
              </a:path>
              <a:path w="744220" h="787400">
                <a:moveTo>
                  <a:pt x="3809" y="381000"/>
                </a:moveTo>
                <a:lnTo>
                  <a:pt x="0" y="381000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81000"/>
                </a:lnTo>
                <a:close/>
              </a:path>
              <a:path w="744220" h="787400">
                <a:moveTo>
                  <a:pt x="3809" y="378460"/>
                </a:moveTo>
                <a:lnTo>
                  <a:pt x="0" y="378460"/>
                </a:lnTo>
                <a:lnTo>
                  <a:pt x="0" y="379729"/>
                </a:lnTo>
                <a:lnTo>
                  <a:pt x="3809" y="379729"/>
                </a:lnTo>
                <a:lnTo>
                  <a:pt x="3809" y="378460"/>
                </a:lnTo>
                <a:close/>
              </a:path>
              <a:path w="744220" h="787400">
                <a:moveTo>
                  <a:pt x="3809" y="374650"/>
                </a:moveTo>
                <a:lnTo>
                  <a:pt x="0" y="374650"/>
                </a:lnTo>
                <a:lnTo>
                  <a:pt x="0" y="377189"/>
                </a:lnTo>
                <a:lnTo>
                  <a:pt x="3809" y="377189"/>
                </a:lnTo>
                <a:lnTo>
                  <a:pt x="3809" y="374650"/>
                </a:lnTo>
                <a:close/>
              </a:path>
              <a:path w="744220" h="787400">
                <a:moveTo>
                  <a:pt x="3809" y="372110"/>
                </a:moveTo>
                <a:lnTo>
                  <a:pt x="0" y="372110"/>
                </a:lnTo>
                <a:lnTo>
                  <a:pt x="0" y="373379"/>
                </a:lnTo>
                <a:lnTo>
                  <a:pt x="3809" y="373379"/>
                </a:lnTo>
                <a:lnTo>
                  <a:pt x="3809" y="372110"/>
                </a:lnTo>
                <a:close/>
              </a:path>
              <a:path w="744220" h="787400">
                <a:moveTo>
                  <a:pt x="3809" y="368300"/>
                </a:moveTo>
                <a:lnTo>
                  <a:pt x="0" y="36830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8300"/>
                </a:lnTo>
                <a:close/>
              </a:path>
              <a:path w="744220" h="787400">
                <a:moveTo>
                  <a:pt x="3809" y="365760"/>
                </a:moveTo>
                <a:lnTo>
                  <a:pt x="0" y="365760"/>
                </a:lnTo>
                <a:lnTo>
                  <a:pt x="0" y="367029"/>
                </a:lnTo>
                <a:lnTo>
                  <a:pt x="3809" y="367029"/>
                </a:lnTo>
                <a:lnTo>
                  <a:pt x="3809" y="365760"/>
                </a:lnTo>
                <a:close/>
              </a:path>
              <a:path w="744220" h="787400">
                <a:moveTo>
                  <a:pt x="3809" y="361950"/>
                </a:moveTo>
                <a:lnTo>
                  <a:pt x="0" y="36195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61950"/>
                </a:lnTo>
                <a:close/>
              </a:path>
              <a:path w="744220" h="787400">
                <a:moveTo>
                  <a:pt x="3809" y="359410"/>
                </a:moveTo>
                <a:lnTo>
                  <a:pt x="0" y="359410"/>
                </a:lnTo>
                <a:lnTo>
                  <a:pt x="0" y="360679"/>
                </a:lnTo>
                <a:lnTo>
                  <a:pt x="3809" y="360679"/>
                </a:lnTo>
                <a:lnTo>
                  <a:pt x="3809" y="359410"/>
                </a:lnTo>
                <a:close/>
              </a:path>
              <a:path w="744220" h="787400">
                <a:moveTo>
                  <a:pt x="3809" y="355600"/>
                </a:moveTo>
                <a:lnTo>
                  <a:pt x="0" y="35560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5600"/>
                </a:lnTo>
                <a:close/>
              </a:path>
              <a:path w="744220" h="787400">
                <a:moveTo>
                  <a:pt x="3809" y="353060"/>
                </a:moveTo>
                <a:lnTo>
                  <a:pt x="0" y="353060"/>
                </a:lnTo>
                <a:lnTo>
                  <a:pt x="0" y="354329"/>
                </a:lnTo>
                <a:lnTo>
                  <a:pt x="3809" y="354329"/>
                </a:lnTo>
                <a:lnTo>
                  <a:pt x="3809" y="353060"/>
                </a:lnTo>
                <a:close/>
              </a:path>
              <a:path w="744220" h="787400">
                <a:moveTo>
                  <a:pt x="3809" y="349250"/>
                </a:moveTo>
                <a:lnTo>
                  <a:pt x="0" y="349250"/>
                </a:lnTo>
                <a:lnTo>
                  <a:pt x="0" y="351789"/>
                </a:lnTo>
                <a:lnTo>
                  <a:pt x="3809" y="351789"/>
                </a:lnTo>
                <a:lnTo>
                  <a:pt x="3809" y="349250"/>
                </a:lnTo>
                <a:close/>
              </a:path>
              <a:path w="744220" h="787400">
                <a:moveTo>
                  <a:pt x="3809" y="346710"/>
                </a:moveTo>
                <a:lnTo>
                  <a:pt x="0" y="346710"/>
                </a:lnTo>
                <a:lnTo>
                  <a:pt x="0" y="347979"/>
                </a:lnTo>
                <a:lnTo>
                  <a:pt x="3809" y="347979"/>
                </a:lnTo>
                <a:lnTo>
                  <a:pt x="3809" y="346710"/>
                </a:lnTo>
                <a:close/>
              </a:path>
              <a:path w="744220" h="787400">
                <a:moveTo>
                  <a:pt x="3809" y="342900"/>
                </a:moveTo>
                <a:lnTo>
                  <a:pt x="0" y="34290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42900"/>
                </a:lnTo>
                <a:close/>
              </a:path>
              <a:path w="744220" h="787400">
                <a:moveTo>
                  <a:pt x="3809" y="340360"/>
                </a:moveTo>
                <a:lnTo>
                  <a:pt x="0" y="340360"/>
                </a:lnTo>
                <a:lnTo>
                  <a:pt x="0" y="341629"/>
                </a:lnTo>
                <a:lnTo>
                  <a:pt x="3809" y="341629"/>
                </a:lnTo>
                <a:lnTo>
                  <a:pt x="3809" y="340360"/>
                </a:lnTo>
                <a:close/>
              </a:path>
              <a:path w="744220" h="787400">
                <a:moveTo>
                  <a:pt x="3809" y="336550"/>
                </a:moveTo>
                <a:lnTo>
                  <a:pt x="0" y="336550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36550"/>
                </a:lnTo>
                <a:close/>
              </a:path>
              <a:path w="744220" h="787400">
                <a:moveTo>
                  <a:pt x="3809" y="334010"/>
                </a:moveTo>
                <a:lnTo>
                  <a:pt x="0" y="334010"/>
                </a:lnTo>
                <a:lnTo>
                  <a:pt x="0" y="335279"/>
                </a:lnTo>
                <a:lnTo>
                  <a:pt x="3809" y="335279"/>
                </a:lnTo>
                <a:lnTo>
                  <a:pt x="3809" y="334010"/>
                </a:lnTo>
                <a:close/>
              </a:path>
              <a:path w="744220" h="787400">
                <a:moveTo>
                  <a:pt x="3809" y="330200"/>
                </a:moveTo>
                <a:lnTo>
                  <a:pt x="0" y="330200"/>
                </a:lnTo>
                <a:lnTo>
                  <a:pt x="0" y="332739"/>
                </a:lnTo>
                <a:lnTo>
                  <a:pt x="3809" y="332739"/>
                </a:lnTo>
                <a:lnTo>
                  <a:pt x="3809" y="330200"/>
                </a:lnTo>
                <a:close/>
              </a:path>
              <a:path w="744220" h="787400">
                <a:moveTo>
                  <a:pt x="3809" y="327660"/>
                </a:moveTo>
                <a:lnTo>
                  <a:pt x="0" y="327660"/>
                </a:lnTo>
                <a:lnTo>
                  <a:pt x="0" y="328929"/>
                </a:lnTo>
                <a:lnTo>
                  <a:pt x="3809" y="328929"/>
                </a:lnTo>
                <a:lnTo>
                  <a:pt x="3809" y="327660"/>
                </a:lnTo>
                <a:close/>
              </a:path>
              <a:path w="744220" h="787400">
                <a:moveTo>
                  <a:pt x="3809" y="323850"/>
                </a:moveTo>
                <a:lnTo>
                  <a:pt x="0" y="323850"/>
                </a:lnTo>
                <a:lnTo>
                  <a:pt x="0" y="326389"/>
                </a:lnTo>
                <a:lnTo>
                  <a:pt x="3809" y="326389"/>
                </a:lnTo>
                <a:lnTo>
                  <a:pt x="3809" y="323850"/>
                </a:lnTo>
                <a:close/>
              </a:path>
              <a:path w="744220" h="787400">
                <a:moveTo>
                  <a:pt x="3809" y="321310"/>
                </a:moveTo>
                <a:lnTo>
                  <a:pt x="0" y="321310"/>
                </a:lnTo>
                <a:lnTo>
                  <a:pt x="0" y="322579"/>
                </a:lnTo>
                <a:lnTo>
                  <a:pt x="3809" y="322579"/>
                </a:lnTo>
                <a:lnTo>
                  <a:pt x="3809" y="321310"/>
                </a:lnTo>
                <a:close/>
              </a:path>
              <a:path w="744220" h="787400">
                <a:moveTo>
                  <a:pt x="3809" y="317500"/>
                </a:moveTo>
                <a:lnTo>
                  <a:pt x="0" y="31750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7500"/>
                </a:lnTo>
                <a:close/>
              </a:path>
              <a:path w="744220" h="787400">
                <a:moveTo>
                  <a:pt x="3809" y="314960"/>
                </a:moveTo>
                <a:lnTo>
                  <a:pt x="0" y="314960"/>
                </a:lnTo>
                <a:lnTo>
                  <a:pt x="0" y="316229"/>
                </a:lnTo>
                <a:lnTo>
                  <a:pt x="3809" y="316229"/>
                </a:lnTo>
                <a:lnTo>
                  <a:pt x="3809" y="314960"/>
                </a:lnTo>
                <a:close/>
              </a:path>
              <a:path w="744220" h="787400">
                <a:moveTo>
                  <a:pt x="3809" y="311150"/>
                </a:moveTo>
                <a:lnTo>
                  <a:pt x="0" y="31115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11150"/>
                </a:lnTo>
                <a:close/>
              </a:path>
              <a:path w="744220" h="787400">
                <a:moveTo>
                  <a:pt x="3809" y="308610"/>
                </a:moveTo>
                <a:lnTo>
                  <a:pt x="0" y="308610"/>
                </a:lnTo>
                <a:lnTo>
                  <a:pt x="0" y="309879"/>
                </a:lnTo>
                <a:lnTo>
                  <a:pt x="3809" y="309879"/>
                </a:lnTo>
                <a:lnTo>
                  <a:pt x="3809" y="308610"/>
                </a:lnTo>
                <a:close/>
              </a:path>
              <a:path w="744220" h="787400">
                <a:moveTo>
                  <a:pt x="3809" y="304800"/>
                </a:moveTo>
                <a:lnTo>
                  <a:pt x="0" y="30480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4800"/>
                </a:lnTo>
                <a:close/>
              </a:path>
              <a:path w="744220" h="787400">
                <a:moveTo>
                  <a:pt x="3809" y="302260"/>
                </a:moveTo>
                <a:lnTo>
                  <a:pt x="0" y="302260"/>
                </a:lnTo>
                <a:lnTo>
                  <a:pt x="0" y="303529"/>
                </a:lnTo>
                <a:lnTo>
                  <a:pt x="3809" y="303529"/>
                </a:lnTo>
                <a:lnTo>
                  <a:pt x="3809" y="302260"/>
                </a:lnTo>
                <a:close/>
              </a:path>
              <a:path w="744220" h="787400">
                <a:moveTo>
                  <a:pt x="3809" y="298450"/>
                </a:moveTo>
                <a:lnTo>
                  <a:pt x="0" y="29845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8450"/>
                </a:lnTo>
                <a:close/>
              </a:path>
              <a:path w="744220" h="787400">
                <a:moveTo>
                  <a:pt x="3809" y="295910"/>
                </a:moveTo>
                <a:lnTo>
                  <a:pt x="0" y="295910"/>
                </a:lnTo>
                <a:lnTo>
                  <a:pt x="0" y="297179"/>
                </a:lnTo>
                <a:lnTo>
                  <a:pt x="3809" y="297179"/>
                </a:lnTo>
                <a:lnTo>
                  <a:pt x="3809" y="295910"/>
                </a:lnTo>
                <a:close/>
              </a:path>
              <a:path w="744220" h="787400">
                <a:moveTo>
                  <a:pt x="3809" y="292100"/>
                </a:moveTo>
                <a:lnTo>
                  <a:pt x="0" y="29210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92100"/>
                </a:lnTo>
                <a:close/>
              </a:path>
              <a:path w="744220" h="787400">
                <a:moveTo>
                  <a:pt x="3809" y="289560"/>
                </a:moveTo>
                <a:lnTo>
                  <a:pt x="0" y="289560"/>
                </a:lnTo>
                <a:lnTo>
                  <a:pt x="0" y="290829"/>
                </a:lnTo>
                <a:lnTo>
                  <a:pt x="3809" y="290829"/>
                </a:lnTo>
                <a:lnTo>
                  <a:pt x="3809" y="289560"/>
                </a:lnTo>
                <a:close/>
              </a:path>
              <a:path w="744220" h="787400">
                <a:moveTo>
                  <a:pt x="3809" y="285876"/>
                </a:moveTo>
                <a:lnTo>
                  <a:pt x="0" y="285876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5876"/>
                </a:lnTo>
                <a:close/>
              </a:path>
              <a:path w="744220" h="787400">
                <a:moveTo>
                  <a:pt x="3809" y="283337"/>
                </a:moveTo>
                <a:lnTo>
                  <a:pt x="0" y="283337"/>
                </a:lnTo>
                <a:lnTo>
                  <a:pt x="0" y="284479"/>
                </a:lnTo>
                <a:lnTo>
                  <a:pt x="3809" y="284479"/>
                </a:lnTo>
                <a:lnTo>
                  <a:pt x="3809" y="283337"/>
                </a:lnTo>
                <a:close/>
              </a:path>
              <a:path w="744220" h="787400">
                <a:moveTo>
                  <a:pt x="3809" y="279526"/>
                </a:moveTo>
                <a:lnTo>
                  <a:pt x="0" y="279526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9526"/>
                </a:lnTo>
                <a:close/>
              </a:path>
              <a:path w="744220" h="787400">
                <a:moveTo>
                  <a:pt x="3809" y="276987"/>
                </a:moveTo>
                <a:lnTo>
                  <a:pt x="0" y="276987"/>
                </a:lnTo>
                <a:lnTo>
                  <a:pt x="0" y="278129"/>
                </a:lnTo>
                <a:lnTo>
                  <a:pt x="3809" y="278129"/>
                </a:lnTo>
                <a:lnTo>
                  <a:pt x="3809" y="276987"/>
                </a:lnTo>
                <a:close/>
              </a:path>
              <a:path w="744220" h="787400">
                <a:moveTo>
                  <a:pt x="3809" y="273176"/>
                </a:moveTo>
                <a:lnTo>
                  <a:pt x="0" y="273176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73176"/>
                </a:lnTo>
                <a:close/>
              </a:path>
              <a:path w="744220" h="787400">
                <a:moveTo>
                  <a:pt x="3809" y="270637"/>
                </a:moveTo>
                <a:lnTo>
                  <a:pt x="0" y="270637"/>
                </a:lnTo>
                <a:lnTo>
                  <a:pt x="0" y="271779"/>
                </a:lnTo>
                <a:lnTo>
                  <a:pt x="3809" y="271779"/>
                </a:lnTo>
                <a:lnTo>
                  <a:pt x="3809" y="270637"/>
                </a:lnTo>
                <a:close/>
              </a:path>
              <a:path w="744220" h="787400">
                <a:moveTo>
                  <a:pt x="3809" y="266826"/>
                </a:moveTo>
                <a:lnTo>
                  <a:pt x="0" y="266826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6826"/>
                </a:lnTo>
                <a:close/>
              </a:path>
              <a:path w="744220" h="787400">
                <a:moveTo>
                  <a:pt x="3809" y="264287"/>
                </a:moveTo>
                <a:lnTo>
                  <a:pt x="0" y="264287"/>
                </a:lnTo>
                <a:lnTo>
                  <a:pt x="0" y="265429"/>
                </a:lnTo>
                <a:lnTo>
                  <a:pt x="3809" y="265429"/>
                </a:lnTo>
                <a:lnTo>
                  <a:pt x="3809" y="264287"/>
                </a:lnTo>
                <a:close/>
              </a:path>
              <a:path w="744220" h="787400">
                <a:moveTo>
                  <a:pt x="3809" y="260476"/>
                </a:moveTo>
                <a:lnTo>
                  <a:pt x="0" y="260476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60476"/>
                </a:lnTo>
                <a:close/>
              </a:path>
              <a:path w="744220" h="787400">
                <a:moveTo>
                  <a:pt x="3809" y="257937"/>
                </a:moveTo>
                <a:lnTo>
                  <a:pt x="0" y="257937"/>
                </a:lnTo>
                <a:lnTo>
                  <a:pt x="0" y="259079"/>
                </a:lnTo>
                <a:lnTo>
                  <a:pt x="3809" y="259079"/>
                </a:lnTo>
                <a:lnTo>
                  <a:pt x="3809" y="257937"/>
                </a:lnTo>
                <a:close/>
              </a:path>
              <a:path w="744220" h="787400">
                <a:moveTo>
                  <a:pt x="3809" y="252729"/>
                </a:moveTo>
                <a:lnTo>
                  <a:pt x="1270" y="252729"/>
                </a:lnTo>
                <a:lnTo>
                  <a:pt x="1270" y="254126"/>
                </a:lnTo>
                <a:lnTo>
                  <a:pt x="0" y="254126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2729"/>
                </a:lnTo>
                <a:close/>
              </a:path>
              <a:path w="744220" h="787400">
                <a:moveTo>
                  <a:pt x="422909" y="786129"/>
                </a:moveTo>
                <a:lnTo>
                  <a:pt x="48259" y="786129"/>
                </a:lnTo>
                <a:lnTo>
                  <a:pt x="48259" y="787400"/>
                </a:lnTo>
                <a:lnTo>
                  <a:pt x="422909" y="787400"/>
                </a:lnTo>
                <a:lnTo>
                  <a:pt x="422909" y="786129"/>
                </a:lnTo>
                <a:close/>
              </a:path>
              <a:path w="744220" h="787400">
                <a:moveTo>
                  <a:pt x="607060" y="786129"/>
                </a:moveTo>
                <a:lnTo>
                  <a:pt x="447040" y="786129"/>
                </a:lnTo>
                <a:lnTo>
                  <a:pt x="447040" y="787400"/>
                </a:lnTo>
                <a:lnTo>
                  <a:pt x="607060" y="787400"/>
                </a:lnTo>
                <a:lnTo>
                  <a:pt x="607060" y="786129"/>
                </a:lnTo>
                <a:close/>
              </a:path>
              <a:path w="744220" h="787400">
                <a:moveTo>
                  <a:pt x="3809" y="748029"/>
                </a:moveTo>
                <a:lnTo>
                  <a:pt x="0" y="748029"/>
                </a:lnTo>
                <a:lnTo>
                  <a:pt x="0" y="749300"/>
                </a:lnTo>
                <a:lnTo>
                  <a:pt x="2540" y="749300"/>
                </a:lnTo>
                <a:lnTo>
                  <a:pt x="2540" y="751839"/>
                </a:lnTo>
                <a:lnTo>
                  <a:pt x="3809" y="751839"/>
                </a:lnTo>
                <a:lnTo>
                  <a:pt x="3809" y="748029"/>
                </a:lnTo>
                <a:close/>
              </a:path>
              <a:path w="744220" h="787400">
                <a:moveTo>
                  <a:pt x="3809" y="741679"/>
                </a:moveTo>
                <a:lnTo>
                  <a:pt x="0" y="741679"/>
                </a:lnTo>
                <a:lnTo>
                  <a:pt x="0" y="746760"/>
                </a:lnTo>
                <a:lnTo>
                  <a:pt x="3809" y="746760"/>
                </a:lnTo>
                <a:lnTo>
                  <a:pt x="3809" y="741679"/>
                </a:lnTo>
                <a:close/>
              </a:path>
              <a:path w="744220" h="787400">
                <a:moveTo>
                  <a:pt x="3809" y="735329"/>
                </a:moveTo>
                <a:lnTo>
                  <a:pt x="0" y="735329"/>
                </a:lnTo>
                <a:lnTo>
                  <a:pt x="0" y="740410"/>
                </a:lnTo>
                <a:lnTo>
                  <a:pt x="3809" y="740410"/>
                </a:lnTo>
                <a:lnTo>
                  <a:pt x="3809" y="735329"/>
                </a:lnTo>
                <a:close/>
              </a:path>
              <a:path w="744220" h="787400">
                <a:moveTo>
                  <a:pt x="3809" y="728979"/>
                </a:moveTo>
                <a:lnTo>
                  <a:pt x="0" y="728979"/>
                </a:lnTo>
                <a:lnTo>
                  <a:pt x="0" y="734060"/>
                </a:lnTo>
                <a:lnTo>
                  <a:pt x="3809" y="734060"/>
                </a:lnTo>
                <a:lnTo>
                  <a:pt x="3809" y="728979"/>
                </a:lnTo>
                <a:close/>
              </a:path>
              <a:path w="744220" h="787400">
                <a:moveTo>
                  <a:pt x="3809" y="722629"/>
                </a:moveTo>
                <a:lnTo>
                  <a:pt x="0" y="722629"/>
                </a:lnTo>
                <a:lnTo>
                  <a:pt x="0" y="727710"/>
                </a:lnTo>
                <a:lnTo>
                  <a:pt x="3809" y="727710"/>
                </a:lnTo>
                <a:lnTo>
                  <a:pt x="3809" y="722629"/>
                </a:lnTo>
                <a:close/>
              </a:path>
              <a:path w="744220" h="787400">
                <a:moveTo>
                  <a:pt x="3809" y="716279"/>
                </a:moveTo>
                <a:lnTo>
                  <a:pt x="0" y="716279"/>
                </a:lnTo>
                <a:lnTo>
                  <a:pt x="0" y="721360"/>
                </a:lnTo>
                <a:lnTo>
                  <a:pt x="3809" y="721360"/>
                </a:lnTo>
                <a:lnTo>
                  <a:pt x="3809" y="716279"/>
                </a:lnTo>
                <a:close/>
              </a:path>
              <a:path w="744220" h="787400">
                <a:moveTo>
                  <a:pt x="3809" y="709929"/>
                </a:moveTo>
                <a:lnTo>
                  <a:pt x="0" y="709929"/>
                </a:lnTo>
                <a:lnTo>
                  <a:pt x="0" y="715010"/>
                </a:lnTo>
                <a:lnTo>
                  <a:pt x="3809" y="715010"/>
                </a:lnTo>
                <a:lnTo>
                  <a:pt x="3809" y="709929"/>
                </a:lnTo>
                <a:close/>
              </a:path>
              <a:path w="744220" h="787400">
                <a:moveTo>
                  <a:pt x="3809" y="703579"/>
                </a:moveTo>
                <a:lnTo>
                  <a:pt x="0" y="703579"/>
                </a:lnTo>
                <a:lnTo>
                  <a:pt x="0" y="708660"/>
                </a:lnTo>
                <a:lnTo>
                  <a:pt x="3809" y="708660"/>
                </a:lnTo>
                <a:lnTo>
                  <a:pt x="3809" y="703579"/>
                </a:lnTo>
                <a:close/>
              </a:path>
              <a:path w="744220" h="787400">
                <a:moveTo>
                  <a:pt x="3809" y="697229"/>
                </a:moveTo>
                <a:lnTo>
                  <a:pt x="0" y="697229"/>
                </a:lnTo>
                <a:lnTo>
                  <a:pt x="0" y="702310"/>
                </a:lnTo>
                <a:lnTo>
                  <a:pt x="3809" y="702310"/>
                </a:lnTo>
                <a:lnTo>
                  <a:pt x="3809" y="697229"/>
                </a:lnTo>
                <a:close/>
              </a:path>
              <a:path w="744220" h="787400">
                <a:moveTo>
                  <a:pt x="3809" y="690879"/>
                </a:moveTo>
                <a:lnTo>
                  <a:pt x="0" y="690879"/>
                </a:lnTo>
                <a:lnTo>
                  <a:pt x="0" y="695960"/>
                </a:lnTo>
                <a:lnTo>
                  <a:pt x="3809" y="695960"/>
                </a:lnTo>
                <a:lnTo>
                  <a:pt x="3809" y="690879"/>
                </a:lnTo>
                <a:close/>
              </a:path>
              <a:path w="744220" h="787400">
                <a:moveTo>
                  <a:pt x="3809" y="684529"/>
                </a:moveTo>
                <a:lnTo>
                  <a:pt x="0" y="684529"/>
                </a:lnTo>
                <a:lnTo>
                  <a:pt x="0" y="689610"/>
                </a:lnTo>
                <a:lnTo>
                  <a:pt x="3809" y="689610"/>
                </a:lnTo>
                <a:lnTo>
                  <a:pt x="3809" y="684529"/>
                </a:lnTo>
                <a:close/>
              </a:path>
              <a:path w="744220" h="787400">
                <a:moveTo>
                  <a:pt x="3809" y="678179"/>
                </a:moveTo>
                <a:lnTo>
                  <a:pt x="0" y="678179"/>
                </a:lnTo>
                <a:lnTo>
                  <a:pt x="0" y="683260"/>
                </a:lnTo>
                <a:lnTo>
                  <a:pt x="3809" y="683260"/>
                </a:lnTo>
                <a:lnTo>
                  <a:pt x="3809" y="678179"/>
                </a:lnTo>
                <a:close/>
              </a:path>
              <a:path w="744220" h="787400">
                <a:moveTo>
                  <a:pt x="3809" y="671829"/>
                </a:moveTo>
                <a:lnTo>
                  <a:pt x="0" y="671829"/>
                </a:lnTo>
                <a:lnTo>
                  <a:pt x="0" y="676910"/>
                </a:lnTo>
                <a:lnTo>
                  <a:pt x="3809" y="676910"/>
                </a:lnTo>
                <a:lnTo>
                  <a:pt x="3809" y="671829"/>
                </a:lnTo>
                <a:close/>
              </a:path>
              <a:path w="744220" h="787400">
                <a:moveTo>
                  <a:pt x="3809" y="665479"/>
                </a:moveTo>
                <a:lnTo>
                  <a:pt x="0" y="665479"/>
                </a:lnTo>
                <a:lnTo>
                  <a:pt x="0" y="670560"/>
                </a:lnTo>
                <a:lnTo>
                  <a:pt x="3809" y="670560"/>
                </a:lnTo>
                <a:lnTo>
                  <a:pt x="3809" y="665479"/>
                </a:lnTo>
                <a:close/>
              </a:path>
              <a:path w="744220" h="787400">
                <a:moveTo>
                  <a:pt x="3809" y="659129"/>
                </a:moveTo>
                <a:lnTo>
                  <a:pt x="0" y="659129"/>
                </a:lnTo>
                <a:lnTo>
                  <a:pt x="0" y="664210"/>
                </a:lnTo>
                <a:lnTo>
                  <a:pt x="3809" y="664210"/>
                </a:lnTo>
                <a:lnTo>
                  <a:pt x="3809" y="659129"/>
                </a:lnTo>
                <a:close/>
              </a:path>
              <a:path w="744220" h="787400">
                <a:moveTo>
                  <a:pt x="3809" y="652779"/>
                </a:moveTo>
                <a:lnTo>
                  <a:pt x="0" y="652779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2779"/>
                </a:lnTo>
                <a:close/>
              </a:path>
              <a:path w="744220" h="787400">
                <a:moveTo>
                  <a:pt x="3809" y="646429"/>
                </a:moveTo>
                <a:lnTo>
                  <a:pt x="0" y="646429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6429"/>
                </a:lnTo>
                <a:close/>
              </a:path>
              <a:path w="744220" h="787400">
                <a:moveTo>
                  <a:pt x="3809" y="640079"/>
                </a:moveTo>
                <a:lnTo>
                  <a:pt x="0" y="640079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0079"/>
                </a:lnTo>
                <a:close/>
              </a:path>
              <a:path w="744220" h="787400">
                <a:moveTo>
                  <a:pt x="3809" y="633729"/>
                </a:moveTo>
                <a:lnTo>
                  <a:pt x="0" y="633729"/>
                </a:lnTo>
                <a:lnTo>
                  <a:pt x="0" y="638810"/>
                </a:lnTo>
                <a:lnTo>
                  <a:pt x="3809" y="638810"/>
                </a:lnTo>
                <a:lnTo>
                  <a:pt x="3809" y="633729"/>
                </a:lnTo>
                <a:close/>
              </a:path>
              <a:path w="744220" h="787400">
                <a:moveTo>
                  <a:pt x="3809" y="627379"/>
                </a:moveTo>
                <a:lnTo>
                  <a:pt x="0" y="627379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7379"/>
                </a:lnTo>
                <a:close/>
              </a:path>
              <a:path w="744220" h="787400">
                <a:moveTo>
                  <a:pt x="3809" y="621029"/>
                </a:moveTo>
                <a:lnTo>
                  <a:pt x="0" y="621029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1029"/>
                </a:lnTo>
                <a:close/>
              </a:path>
              <a:path w="744220" h="787400">
                <a:moveTo>
                  <a:pt x="3809" y="614679"/>
                </a:moveTo>
                <a:lnTo>
                  <a:pt x="0" y="614679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4679"/>
                </a:lnTo>
                <a:close/>
              </a:path>
              <a:path w="744220" h="787400">
                <a:moveTo>
                  <a:pt x="3809" y="608329"/>
                </a:moveTo>
                <a:lnTo>
                  <a:pt x="0" y="608329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08329"/>
                </a:lnTo>
                <a:close/>
              </a:path>
              <a:path w="744220" h="787400">
                <a:moveTo>
                  <a:pt x="3809" y="601979"/>
                </a:moveTo>
                <a:lnTo>
                  <a:pt x="0" y="601979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1979"/>
                </a:lnTo>
                <a:close/>
              </a:path>
              <a:path w="744220" h="787400">
                <a:moveTo>
                  <a:pt x="3809" y="595629"/>
                </a:moveTo>
                <a:lnTo>
                  <a:pt x="0" y="595629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5629"/>
                </a:lnTo>
                <a:close/>
              </a:path>
              <a:path w="744220" h="787400">
                <a:moveTo>
                  <a:pt x="3809" y="589279"/>
                </a:moveTo>
                <a:lnTo>
                  <a:pt x="0" y="589279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89279"/>
                </a:lnTo>
                <a:close/>
              </a:path>
              <a:path w="744220" h="787400">
                <a:moveTo>
                  <a:pt x="3809" y="582929"/>
                </a:moveTo>
                <a:lnTo>
                  <a:pt x="0" y="582929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2929"/>
                </a:lnTo>
                <a:close/>
              </a:path>
              <a:path w="744220" h="787400">
                <a:moveTo>
                  <a:pt x="3809" y="576579"/>
                </a:moveTo>
                <a:lnTo>
                  <a:pt x="0" y="576579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76579"/>
                </a:lnTo>
                <a:close/>
              </a:path>
              <a:path w="744220" h="787400">
                <a:moveTo>
                  <a:pt x="3809" y="570229"/>
                </a:moveTo>
                <a:lnTo>
                  <a:pt x="0" y="570229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0229"/>
                </a:lnTo>
                <a:close/>
              </a:path>
              <a:path w="744220" h="787400">
                <a:moveTo>
                  <a:pt x="3809" y="563879"/>
                </a:moveTo>
                <a:lnTo>
                  <a:pt x="0" y="563879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3879"/>
                </a:lnTo>
                <a:close/>
              </a:path>
              <a:path w="744220" h="787400">
                <a:moveTo>
                  <a:pt x="3809" y="557529"/>
                </a:moveTo>
                <a:lnTo>
                  <a:pt x="0" y="557529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57529"/>
                </a:lnTo>
                <a:close/>
              </a:path>
              <a:path w="744220" h="787400">
                <a:moveTo>
                  <a:pt x="3809" y="551179"/>
                </a:moveTo>
                <a:lnTo>
                  <a:pt x="0" y="551179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51179"/>
                </a:lnTo>
                <a:close/>
              </a:path>
              <a:path w="744220" h="787400">
                <a:moveTo>
                  <a:pt x="3809" y="544829"/>
                </a:moveTo>
                <a:lnTo>
                  <a:pt x="0" y="544829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4829"/>
                </a:lnTo>
                <a:close/>
              </a:path>
              <a:path w="744220" h="787400">
                <a:moveTo>
                  <a:pt x="3809" y="538479"/>
                </a:moveTo>
                <a:lnTo>
                  <a:pt x="0" y="538479"/>
                </a:lnTo>
                <a:lnTo>
                  <a:pt x="0" y="543560"/>
                </a:lnTo>
                <a:lnTo>
                  <a:pt x="3809" y="543560"/>
                </a:lnTo>
                <a:lnTo>
                  <a:pt x="3809" y="538479"/>
                </a:lnTo>
                <a:close/>
              </a:path>
              <a:path w="744220" h="787400">
                <a:moveTo>
                  <a:pt x="3809" y="532129"/>
                </a:moveTo>
                <a:lnTo>
                  <a:pt x="0" y="532129"/>
                </a:lnTo>
                <a:lnTo>
                  <a:pt x="0" y="537210"/>
                </a:lnTo>
                <a:lnTo>
                  <a:pt x="3809" y="537210"/>
                </a:lnTo>
                <a:lnTo>
                  <a:pt x="3809" y="532129"/>
                </a:lnTo>
                <a:close/>
              </a:path>
              <a:path w="744220" h="787400">
                <a:moveTo>
                  <a:pt x="3809" y="525779"/>
                </a:moveTo>
                <a:lnTo>
                  <a:pt x="0" y="525779"/>
                </a:lnTo>
                <a:lnTo>
                  <a:pt x="0" y="530860"/>
                </a:lnTo>
                <a:lnTo>
                  <a:pt x="3809" y="530860"/>
                </a:lnTo>
                <a:lnTo>
                  <a:pt x="3809" y="525779"/>
                </a:lnTo>
                <a:close/>
              </a:path>
              <a:path w="744220" h="787400">
                <a:moveTo>
                  <a:pt x="3809" y="519429"/>
                </a:moveTo>
                <a:lnTo>
                  <a:pt x="0" y="519429"/>
                </a:lnTo>
                <a:lnTo>
                  <a:pt x="0" y="524510"/>
                </a:lnTo>
                <a:lnTo>
                  <a:pt x="3809" y="524510"/>
                </a:lnTo>
                <a:lnTo>
                  <a:pt x="3809" y="519429"/>
                </a:lnTo>
                <a:close/>
              </a:path>
              <a:path w="744220" h="787400">
                <a:moveTo>
                  <a:pt x="3809" y="513079"/>
                </a:moveTo>
                <a:lnTo>
                  <a:pt x="0" y="513079"/>
                </a:lnTo>
                <a:lnTo>
                  <a:pt x="0" y="518160"/>
                </a:lnTo>
                <a:lnTo>
                  <a:pt x="3809" y="518160"/>
                </a:lnTo>
                <a:lnTo>
                  <a:pt x="3809" y="513079"/>
                </a:lnTo>
                <a:close/>
              </a:path>
              <a:path w="744220" h="787400">
                <a:moveTo>
                  <a:pt x="2540" y="506729"/>
                </a:moveTo>
                <a:lnTo>
                  <a:pt x="0" y="506729"/>
                </a:lnTo>
                <a:lnTo>
                  <a:pt x="0" y="511810"/>
                </a:lnTo>
                <a:lnTo>
                  <a:pt x="3809" y="511810"/>
                </a:lnTo>
                <a:lnTo>
                  <a:pt x="3810" y="508000"/>
                </a:lnTo>
                <a:lnTo>
                  <a:pt x="2540" y="508000"/>
                </a:lnTo>
                <a:lnTo>
                  <a:pt x="2540" y="506729"/>
                </a:lnTo>
                <a:close/>
              </a:path>
              <a:path w="744220" h="787400">
                <a:moveTo>
                  <a:pt x="1270" y="501650"/>
                </a:moveTo>
                <a:lnTo>
                  <a:pt x="0" y="501650"/>
                </a:lnTo>
                <a:lnTo>
                  <a:pt x="0" y="505460"/>
                </a:lnTo>
                <a:lnTo>
                  <a:pt x="2540" y="505460"/>
                </a:lnTo>
                <a:lnTo>
                  <a:pt x="2540" y="504189"/>
                </a:lnTo>
                <a:lnTo>
                  <a:pt x="1270" y="504189"/>
                </a:lnTo>
                <a:lnTo>
                  <a:pt x="1270" y="501650"/>
                </a:lnTo>
                <a:close/>
              </a:path>
              <a:path w="744220" h="787400">
                <a:moveTo>
                  <a:pt x="3809" y="443229"/>
                </a:moveTo>
                <a:lnTo>
                  <a:pt x="2540" y="443229"/>
                </a:lnTo>
                <a:lnTo>
                  <a:pt x="2540" y="444500"/>
                </a:lnTo>
                <a:lnTo>
                  <a:pt x="3809" y="444500"/>
                </a:lnTo>
                <a:lnTo>
                  <a:pt x="3809" y="443229"/>
                </a:lnTo>
                <a:close/>
              </a:path>
              <a:path w="744220" h="787400">
                <a:moveTo>
                  <a:pt x="3809" y="436879"/>
                </a:moveTo>
                <a:lnTo>
                  <a:pt x="1270" y="436879"/>
                </a:lnTo>
                <a:lnTo>
                  <a:pt x="1270" y="438150"/>
                </a:lnTo>
                <a:lnTo>
                  <a:pt x="2540" y="438150"/>
                </a:lnTo>
                <a:lnTo>
                  <a:pt x="2540" y="441960"/>
                </a:lnTo>
                <a:lnTo>
                  <a:pt x="3809" y="441960"/>
                </a:lnTo>
                <a:lnTo>
                  <a:pt x="3809" y="436879"/>
                </a:lnTo>
                <a:close/>
              </a:path>
              <a:path w="744220" h="787400">
                <a:moveTo>
                  <a:pt x="1270" y="403860"/>
                </a:moveTo>
                <a:lnTo>
                  <a:pt x="0" y="403860"/>
                </a:lnTo>
                <a:lnTo>
                  <a:pt x="0" y="434339"/>
                </a:lnTo>
                <a:lnTo>
                  <a:pt x="1270" y="434339"/>
                </a:lnTo>
                <a:lnTo>
                  <a:pt x="1270" y="435610"/>
                </a:lnTo>
                <a:lnTo>
                  <a:pt x="3809" y="435610"/>
                </a:lnTo>
                <a:lnTo>
                  <a:pt x="3809" y="405129"/>
                </a:lnTo>
                <a:lnTo>
                  <a:pt x="1270" y="405129"/>
                </a:lnTo>
                <a:lnTo>
                  <a:pt x="1270" y="403860"/>
                </a:lnTo>
                <a:close/>
              </a:path>
              <a:path w="744220" h="787400">
                <a:moveTo>
                  <a:pt x="3809" y="397510"/>
                </a:moveTo>
                <a:lnTo>
                  <a:pt x="2540" y="397510"/>
                </a:lnTo>
                <a:lnTo>
                  <a:pt x="2540" y="400050"/>
                </a:lnTo>
                <a:lnTo>
                  <a:pt x="1270" y="400050"/>
                </a:lnTo>
                <a:lnTo>
                  <a:pt x="1270" y="403860"/>
                </a:lnTo>
                <a:lnTo>
                  <a:pt x="3809" y="403860"/>
                </a:lnTo>
                <a:lnTo>
                  <a:pt x="3809" y="397510"/>
                </a:lnTo>
                <a:close/>
              </a:path>
              <a:path w="744220" h="787400">
                <a:moveTo>
                  <a:pt x="744220" y="708660"/>
                </a:moveTo>
                <a:lnTo>
                  <a:pt x="741679" y="708660"/>
                </a:lnTo>
                <a:lnTo>
                  <a:pt x="741679" y="711200"/>
                </a:lnTo>
                <a:lnTo>
                  <a:pt x="742950" y="711200"/>
                </a:lnTo>
                <a:lnTo>
                  <a:pt x="742950" y="709930"/>
                </a:lnTo>
                <a:lnTo>
                  <a:pt x="744220" y="709930"/>
                </a:lnTo>
                <a:lnTo>
                  <a:pt x="744220" y="708660"/>
                </a:lnTo>
                <a:close/>
              </a:path>
              <a:path w="744220" h="787400">
                <a:moveTo>
                  <a:pt x="744220" y="704850"/>
                </a:moveTo>
                <a:lnTo>
                  <a:pt x="740409" y="704850"/>
                </a:lnTo>
                <a:lnTo>
                  <a:pt x="740409" y="708660"/>
                </a:lnTo>
                <a:lnTo>
                  <a:pt x="741679" y="708660"/>
                </a:lnTo>
                <a:lnTo>
                  <a:pt x="741679" y="707390"/>
                </a:lnTo>
                <a:lnTo>
                  <a:pt x="744220" y="707390"/>
                </a:lnTo>
                <a:lnTo>
                  <a:pt x="744220" y="704850"/>
                </a:lnTo>
                <a:close/>
              </a:path>
              <a:path w="744220" h="787400">
                <a:moveTo>
                  <a:pt x="744220" y="702310"/>
                </a:moveTo>
                <a:lnTo>
                  <a:pt x="740409" y="702310"/>
                </a:lnTo>
                <a:lnTo>
                  <a:pt x="740409" y="703580"/>
                </a:lnTo>
                <a:lnTo>
                  <a:pt x="744220" y="703580"/>
                </a:lnTo>
                <a:lnTo>
                  <a:pt x="744220" y="702310"/>
                </a:lnTo>
                <a:close/>
              </a:path>
              <a:path w="744220" h="787400">
                <a:moveTo>
                  <a:pt x="744220" y="698500"/>
                </a:moveTo>
                <a:lnTo>
                  <a:pt x="740409" y="698500"/>
                </a:lnTo>
                <a:lnTo>
                  <a:pt x="740409" y="701040"/>
                </a:lnTo>
                <a:lnTo>
                  <a:pt x="744220" y="701040"/>
                </a:lnTo>
                <a:lnTo>
                  <a:pt x="744220" y="698500"/>
                </a:lnTo>
                <a:close/>
              </a:path>
              <a:path w="744220" h="787400">
                <a:moveTo>
                  <a:pt x="744220" y="695960"/>
                </a:moveTo>
                <a:lnTo>
                  <a:pt x="740409" y="695960"/>
                </a:lnTo>
                <a:lnTo>
                  <a:pt x="740409" y="697230"/>
                </a:lnTo>
                <a:lnTo>
                  <a:pt x="744220" y="697230"/>
                </a:lnTo>
                <a:lnTo>
                  <a:pt x="744220" y="695960"/>
                </a:lnTo>
                <a:close/>
              </a:path>
              <a:path w="744220" h="787400">
                <a:moveTo>
                  <a:pt x="744220" y="692150"/>
                </a:moveTo>
                <a:lnTo>
                  <a:pt x="740409" y="692150"/>
                </a:lnTo>
                <a:lnTo>
                  <a:pt x="740409" y="694690"/>
                </a:lnTo>
                <a:lnTo>
                  <a:pt x="744220" y="694690"/>
                </a:lnTo>
                <a:lnTo>
                  <a:pt x="744220" y="692150"/>
                </a:lnTo>
                <a:close/>
              </a:path>
              <a:path w="744220" h="787400">
                <a:moveTo>
                  <a:pt x="744220" y="689610"/>
                </a:moveTo>
                <a:lnTo>
                  <a:pt x="740409" y="689610"/>
                </a:lnTo>
                <a:lnTo>
                  <a:pt x="740409" y="690880"/>
                </a:lnTo>
                <a:lnTo>
                  <a:pt x="744220" y="690880"/>
                </a:lnTo>
                <a:lnTo>
                  <a:pt x="744220" y="689610"/>
                </a:lnTo>
                <a:close/>
              </a:path>
              <a:path w="744220" h="787400">
                <a:moveTo>
                  <a:pt x="744220" y="685800"/>
                </a:moveTo>
                <a:lnTo>
                  <a:pt x="740409" y="685800"/>
                </a:lnTo>
                <a:lnTo>
                  <a:pt x="740409" y="688340"/>
                </a:lnTo>
                <a:lnTo>
                  <a:pt x="744220" y="688340"/>
                </a:lnTo>
                <a:lnTo>
                  <a:pt x="744220" y="685800"/>
                </a:lnTo>
                <a:close/>
              </a:path>
              <a:path w="744220" h="787400">
                <a:moveTo>
                  <a:pt x="744220" y="683260"/>
                </a:moveTo>
                <a:lnTo>
                  <a:pt x="740409" y="683260"/>
                </a:lnTo>
                <a:lnTo>
                  <a:pt x="740409" y="684530"/>
                </a:lnTo>
                <a:lnTo>
                  <a:pt x="744220" y="684530"/>
                </a:lnTo>
                <a:lnTo>
                  <a:pt x="744220" y="683260"/>
                </a:lnTo>
                <a:close/>
              </a:path>
              <a:path w="744220" h="787400">
                <a:moveTo>
                  <a:pt x="744220" y="679450"/>
                </a:moveTo>
                <a:lnTo>
                  <a:pt x="740409" y="679450"/>
                </a:lnTo>
                <a:lnTo>
                  <a:pt x="740409" y="681990"/>
                </a:lnTo>
                <a:lnTo>
                  <a:pt x="744220" y="681990"/>
                </a:lnTo>
                <a:lnTo>
                  <a:pt x="744220" y="679450"/>
                </a:lnTo>
                <a:close/>
              </a:path>
              <a:path w="744220" h="787400">
                <a:moveTo>
                  <a:pt x="744220" y="676910"/>
                </a:moveTo>
                <a:lnTo>
                  <a:pt x="740409" y="676910"/>
                </a:lnTo>
                <a:lnTo>
                  <a:pt x="740409" y="678180"/>
                </a:lnTo>
                <a:lnTo>
                  <a:pt x="744220" y="678180"/>
                </a:lnTo>
                <a:lnTo>
                  <a:pt x="744220" y="676910"/>
                </a:lnTo>
                <a:close/>
              </a:path>
              <a:path w="744220" h="787400">
                <a:moveTo>
                  <a:pt x="744220" y="673100"/>
                </a:moveTo>
                <a:lnTo>
                  <a:pt x="740409" y="673100"/>
                </a:lnTo>
                <a:lnTo>
                  <a:pt x="740409" y="675640"/>
                </a:lnTo>
                <a:lnTo>
                  <a:pt x="744220" y="675640"/>
                </a:lnTo>
                <a:lnTo>
                  <a:pt x="744220" y="673100"/>
                </a:lnTo>
                <a:close/>
              </a:path>
              <a:path w="744220" h="787400">
                <a:moveTo>
                  <a:pt x="744220" y="670560"/>
                </a:moveTo>
                <a:lnTo>
                  <a:pt x="740409" y="670560"/>
                </a:lnTo>
                <a:lnTo>
                  <a:pt x="740409" y="671830"/>
                </a:lnTo>
                <a:lnTo>
                  <a:pt x="744220" y="671830"/>
                </a:lnTo>
                <a:lnTo>
                  <a:pt x="744220" y="670560"/>
                </a:lnTo>
                <a:close/>
              </a:path>
              <a:path w="744220" h="787400">
                <a:moveTo>
                  <a:pt x="744220" y="666750"/>
                </a:moveTo>
                <a:lnTo>
                  <a:pt x="740409" y="666750"/>
                </a:lnTo>
                <a:lnTo>
                  <a:pt x="740409" y="669290"/>
                </a:lnTo>
                <a:lnTo>
                  <a:pt x="744220" y="669290"/>
                </a:lnTo>
                <a:lnTo>
                  <a:pt x="744220" y="666750"/>
                </a:lnTo>
                <a:close/>
              </a:path>
              <a:path w="744220" h="787400">
                <a:moveTo>
                  <a:pt x="744220" y="664210"/>
                </a:moveTo>
                <a:lnTo>
                  <a:pt x="740409" y="664210"/>
                </a:lnTo>
                <a:lnTo>
                  <a:pt x="740409" y="665480"/>
                </a:lnTo>
                <a:lnTo>
                  <a:pt x="744220" y="665480"/>
                </a:lnTo>
                <a:lnTo>
                  <a:pt x="744220" y="664210"/>
                </a:lnTo>
                <a:close/>
              </a:path>
              <a:path w="744220" h="787400">
                <a:moveTo>
                  <a:pt x="744220" y="660400"/>
                </a:moveTo>
                <a:lnTo>
                  <a:pt x="740409" y="660400"/>
                </a:lnTo>
                <a:lnTo>
                  <a:pt x="740409" y="662940"/>
                </a:lnTo>
                <a:lnTo>
                  <a:pt x="744220" y="662940"/>
                </a:lnTo>
                <a:lnTo>
                  <a:pt x="744220" y="660400"/>
                </a:lnTo>
                <a:close/>
              </a:path>
              <a:path w="744220" h="787400">
                <a:moveTo>
                  <a:pt x="744220" y="657860"/>
                </a:moveTo>
                <a:lnTo>
                  <a:pt x="740409" y="657860"/>
                </a:lnTo>
                <a:lnTo>
                  <a:pt x="740409" y="659130"/>
                </a:lnTo>
                <a:lnTo>
                  <a:pt x="744220" y="659130"/>
                </a:lnTo>
                <a:lnTo>
                  <a:pt x="744220" y="657860"/>
                </a:lnTo>
                <a:close/>
              </a:path>
              <a:path w="744220" h="787400">
                <a:moveTo>
                  <a:pt x="744220" y="654050"/>
                </a:moveTo>
                <a:lnTo>
                  <a:pt x="740409" y="654050"/>
                </a:lnTo>
                <a:lnTo>
                  <a:pt x="740409" y="656590"/>
                </a:lnTo>
                <a:lnTo>
                  <a:pt x="744220" y="656590"/>
                </a:lnTo>
                <a:lnTo>
                  <a:pt x="744220" y="654050"/>
                </a:lnTo>
                <a:close/>
              </a:path>
              <a:path w="744220" h="787400">
                <a:moveTo>
                  <a:pt x="744220" y="651510"/>
                </a:moveTo>
                <a:lnTo>
                  <a:pt x="740409" y="651510"/>
                </a:lnTo>
                <a:lnTo>
                  <a:pt x="740409" y="652780"/>
                </a:lnTo>
                <a:lnTo>
                  <a:pt x="744220" y="652780"/>
                </a:lnTo>
                <a:lnTo>
                  <a:pt x="744220" y="651510"/>
                </a:lnTo>
                <a:close/>
              </a:path>
              <a:path w="744220" h="787400">
                <a:moveTo>
                  <a:pt x="744220" y="647700"/>
                </a:moveTo>
                <a:lnTo>
                  <a:pt x="740409" y="647700"/>
                </a:lnTo>
                <a:lnTo>
                  <a:pt x="740409" y="650240"/>
                </a:lnTo>
                <a:lnTo>
                  <a:pt x="744220" y="650240"/>
                </a:lnTo>
                <a:lnTo>
                  <a:pt x="744220" y="647700"/>
                </a:lnTo>
                <a:close/>
              </a:path>
              <a:path w="744220" h="787400">
                <a:moveTo>
                  <a:pt x="744220" y="645160"/>
                </a:moveTo>
                <a:lnTo>
                  <a:pt x="740409" y="645160"/>
                </a:lnTo>
                <a:lnTo>
                  <a:pt x="740409" y="646430"/>
                </a:lnTo>
                <a:lnTo>
                  <a:pt x="744220" y="646430"/>
                </a:lnTo>
                <a:lnTo>
                  <a:pt x="744220" y="645160"/>
                </a:lnTo>
                <a:close/>
              </a:path>
              <a:path w="744220" h="787400">
                <a:moveTo>
                  <a:pt x="744220" y="641350"/>
                </a:moveTo>
                <a:lnTo>
                  <a:pt x="740409" y="641350"/>
                </a:lnTo>
                <a:lnTo>
                  <a:pt x="740409" y="643890"/>
                </a:lnTo>
                <a:lnTo>
                  <a:pt x="744220" y="643890"/>
                </a:lnTo>
                <a:lnTo>
                  <a:pt x="744220" y="641350"/>
                </a:lnTo>
                <a:close/>
              </a:path>
              <a:path w="744220" h="787400">
                <a:moveTo>
                  <a:pt x="744220" y="638810"/>
                </a:moveTo>
                <a:lnTo>
                  <a:pt x="740409" y="638810"/>
                </a:lnTo>
                <a:lnTo>
                  <a:pt x="740409" y="640080"/>
                </a:lnTo>
                <a:lnTo>
                  <a:pt x="744220" y="640080"/>
                </a:lnTo>
                <a:lnTo>
                  <a:pt x="744220" y="638810"/>
                </a:lnTo>
                <a:close/>
              </a:path>
              <a:path w="744220" h="787400">
                <a:moveTo>
                  <a:pt x="744220" y="635000"/>
                </a:moveTo>
                <a:lnTo>
                  <a:pt x="740409" y="635000"/>
                </a:lnTo>
                <a:lnTo>
                  <a:pt x="740409" y="637540"/>
                </a:lnTo>
                <a:lnTo>
                  <a:pt x="744220" y="637540"/>
                </a:lnTo>
                <a:lnTo>
                  <a:pt x="744220" y="635000"/>
                </a:lnTo>
                <a:close/>
              </a:path>
              <a:path w="744220" h="787400">
                <a:moveTo>
                  <a:pt x="742950" y="633730"/>
                </a:moveTo>
                <a:lnTo>
                  <a:pt x="741679" y="633730"/>
                </a:lnTo>
                <a:lnTo>
                  <a:pt x="741679" y="635000"/>
                </a:lnTo>
                <a:lnTo>
                  <a:pt x="742950" y="635000"/>
                </a:lnTo>
                <a:lnTo>
                  <a:pt x="742950" y="633730"/>
                </a:lnTo>
                <a:close/>
              </a:path>
              <a:path w="744220" h="787400">
                <a:moveTo>
                  <a:pt x="744220" y="632460"/>
                </a:moveTo>
                <a:lnTo>
                  <a:pt x="742950" y="632460"/>
                </a:lnTo>
                <a:lnTo>
                  <a:pt x="742950" y="633730"/>
                </a:lnTo>
                <a:lnTo>
                  <a:pt x="744220" y="633730"/>
                </a:lnTo>
                <a:lnTo>
                  <a:pt x="744220" y="632460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6" name="bk object 5506"/>
          <p:cNvSpPr/>
          <p:nvPr/>
        </p:nvSpPr>
        <p:spPr>
          <a:xfrm>
            <a:off x="6760209" y="2568067"/>
            <a:ext cx="736600" cy="781050"/>
          </a:xfrm>
          <a:custGeom>
            <a:avLst/>
            <a:gdLst/>
            <a:ahLst/>
            <a:cxnLst/>
            <a:rect l="l" t="t" r="r" b="b"/>
            <a:pathLst>
              <a:path w="736600" h="781050">
                <a:moveTo>
                  <a:pt x="695960" y="2412"/>
                </a:moveTo>
                <a:lnTo>
                  <a:pt x="369570" y="2412"/>
                </a:lnTo>
                <a:lnTo>
                  <a:pt x="369570" y="3810"/>
                </a:lnTo>
                <a:lnTo>
                  <a:pt x="695960" y="3810"/>
                </a:lnTo>
                <a:lnTo>
                  <a:pt x="695960" y="2412"/>
                </a:lnTo>
                <a:close/>
              </a:path>
              <a:path w="736600" h="781050">
                <a:moveTo>
                  <a:pt x="379730" y="1142"/>
                </a:moveTo>
                <a:lnTo>
                  <a:pt x="373380" y="1142"/>
                </a:lnTo>
                <a:lnTo>
                  <a:pt x="373380" y="2412"/>
                </a:lnTo>
                <a:lnTo>
                  <a:pt x="379730" y="2412"/>
                </a:lnTo>
                <a:lnTo>
                  <a:pt x="379730" y="1142"/>
                </a:lnTo>
                <a:close/>
              </a:path>
              <a:path w="736600" h="781050">
                <a:moveTo>
                  <a:pt x="697230" y="0"/>
                </a:moveTo>
                <a:lnTo>
                  <a:pt x="383540" y="0"/>
                </a:lnTo>
                <a:lnTo>
                  <a:pt x="383540" y="1142"/>
                </a:lnTo>
                <a:lnTo>
                  <a:pt x="697230" y="1142"/>
                </a:lnTo>
                <a:lnTo>
                  <a:pt x="697230" y="0"/>
                </a:lnTo>
                <a:close/>
              </a:path>
              <a:path w="736600" h="781050">
                <a:moveTo>
                  <a:pt x="2540" y="387223"/>
                </a:moveTo>
                <a:lnTo>
                  <a:pt x="0" y="387223"/>
                </a:lnTo>
                <a:lnTo>
                  <a:pt x="0" y="389763"/>
                </a:lnTo>
                <a:lnTo>
                  <a:pt x="1270" y="389763"/>
                </a:lnTo>
                <a:lnTo>
                  <a:pt x="1270" y="388492"/>
                </a:lnTo>
                <a:lnTo>
                  <a:pt x="2540" y="388492"/>
                </a:lnTo>
                <a:lnTo>
                  <a:pt x="2540" y="387223"/>
                </a:lnTo>
                <a:close/>
              </a:path>
              <a:path w="736600" h="781050">
                <a:moveTo>
                  <a:pt x="2540" y="383413"/>
                </a:moveTo>
                <a:lnTo>
                  <a:pt x="0" y="383413"/>
                </a:lnTo>
                <a:lnTo>
                  <a:pt x="0" y="385952"/>
                </a:lnTo>
                <a:lnTo>
                  <a:pt x="2540" y="385952"/>
                </a:lnTo>
                <a:lnTo>
                  <a:pt x="2540" y="383413"/>
                </a:lnTo>
                <a:close/>
              </a:path>
              <a:path w="736600" h="781050">
                <a:moveTo>
                  <a:pt x="2540" y="380873"/>
                </a:moveTo>
                <a:lnTo>
                  <a:pt x="0" y="380873"/>
                </a:lnTo>
                <a:lnTo>
                  <a:pt x="0" y="382142"/>
                </a:lnTo>
                <a:lnTo>
                  <a:pt x="2540" y="382142"/>
                </a:lnTo>
                <a:lnTo>
                  <a:pt x="2540" y="380873"/>
                </a:lnTo>
                <a:close/>
              </a:path>
              <a:path w="736600" h="781050">
                <a:moveTo>
                  <a:pt x="2540" y="377063"/>
                </a:moveTo>
                <a:lnTo>
                  <a:pt x="0" y="377063"/>
                </a:lnTo>
                <a:lnTo>
                  <a:pt x="0" y="379602"/>
                </a:lnTo>
                <a:lnTo>
                  <a:pt x="2540" y="379602"/>
                </a:lnTo>
                <a:lnTo>
                  <a:pt x="2540" y="377063"/>
                </a:lnTo>
                <a:close/>
              </a:path>
              <a:path w="736600" h="781050">
                <a:moveTo>
                  <a:pt x="2540" y="374523"/>
                </a:moveTo>
                <a:lnTo>
                  <a:pt x="0" y="374523"/>
                </a:lnTo>
                <a:lnTo>
                  <a:pt x="0" y="375792"/>
                </a:lnTo>
                <a:lnTo>
                  <a:pt x="2540" y="375792"/>
                </a:lnTo>
                <a:lnTo>
                  <a:pt x="2540" y="374523"/>
                </a:lnTo>
                <a:close/>
              </a:path>
              <a:path w="736600" h="781050">
                <a:moveTo>
                  <a:pt x="2540" y="370713"/>
                </a:moveTo>
                <a:lnTo>
                  <a:pt x="0" y="370713"/>
                </a:lnTo>
                <a:lnTo>
                  <a:pt x="0" y="373252"/>
                </a:lnTo>
                <a:lnTo>
                  <a:pt x="2540" y="373252"/>
                </a:lnTo>
                <a:lnTo>
                  <a:pt x="2540" y="370713"/>
                </a:lnTo>
                <a:close/>
              </a:path>
              <a:path w="736600" h="781050">
                <a:moveTo>
                  <a:pt x="2540" y="368173"/>
                </a:moveTo>
                <a:lnTo>
                  <a:pt x="0" y="368173"/>
                </a:lnTo>
                <a:lnTo>
                  <a:pt x="0" y="369442"/>
                </a:lnTo>
                <a:lnTo>
                  <a:pt x="2540" y="369442"/>
                </a:lnTo>
                <a:lnTo>
                  <a:pt x="2540" y="368173"/>
                </a:lnTo>
                <a:close/>
              </a:path>
              <a:path w="736600" h="781050">
                <a:moveTo>
                  <a:pt x="2540" y="364363"/>
                </a:moveTo>
                <a:lnTo>
                  <a:pt x="0" y="364363"/>
                </a:lnTo>
                <a:lnTo>
                  <a:pt x="0" y="366902"/>
                </a:lnTo>
                <a:lnTo>
                  <a:pt x="2540" y="366902"/>
                </a:lnTo>
                <a:lnTo>
                  <a:pt x="2540" y="364363"/>
                </a:lnTo>
                <a:close/>
              </a:path>
              <a:path w="736600" h="781050">
                <a:moveTo>
                  <a:pt x="2540" y="361823"/>
                </a:moveTo>
                <a:lnTo>
                  <a:pt x="0" y="361823"/>
                </a:lnTo>
                <a:lnTo>
                  <a:pt x="0" y="363092"/>
                </a:lnTo>
                <a:lnTo>
                  <a:pt x="2540" y="363092"/>
                </a:lnTo>
                <a:lnTo>
                  <a:pt x="2540" y="361823"/>
                </a:lnTo>
                <a:close/>
              </a:path>
              <a:path w="736600" h="781050">
                <a:moveTo>
                  <a:pt x="2540" y="358013"/>
                </a:moveTo>
                <a:lnTo>
                  <a:pt x="0" y="358013"/>
                </a:lnTo>
                <a:lnTo>
                  <a:pt x="0" y="360552"/>
                </a:lnTo>
                <a:lnTo>
                  <a:pt x="2540" y="360552"/>
                </a:lnTo>
                <a:lnTo>
                  <a:pt x="2540" y="358013"/>
                </a:lnTo>
                <a:close/>
              </a:path>
              <a:path w="736600" h="781050">
                <a:moveTo>
                  <a:pt x="2540" y="355473"/>
                </a:moveTo>
                <a:lnTo>
                  <a:pt x="0" y="355473"/>
                </a:lnTo>
                <a:lnTo>
                  <a:pt x="0" y="356742"/>
                </a:lnTo>
                <a:lnTo>
                  <a:pt x="2540" y="356742"/>
                </a:lnTo>
                <a:lnTo>
                  <a:pt x="2540" y="355473"/>
                </a:lnTo>
                <a:close/>
              </a:path>
              <a:path w="736600" h="781050">
                <a:moveTo>
                  <a:pt x="2540" y="351663"/>
                </a:moveTo>
                <a:lnTo>
                  <a:pt x="0" y="351663"/>
                </a:lnTo>
                <a:lnTo>
                  <a:pt x="0" y="354202"/>
                </a:lnTo>
                <a:lnTo>
                  <a:pt x="2540" y="354202"/>
                </a:lnTo>
                <a:lnTo>
                  <a:pt x="2540" y="351663"/>
                </a:lnTo>
                <a:close/>
              </a:path>
              <a:path w="736600" h="781050">
                <a:moveTo>
                  <a:pt x="2540" y="349123"/>
                </a:moveTo>
                <a:lnTo>
                  <a:pt x="0" y="349123"/>
                </a:lnTo>
                <a:lnTo>
                  <a:pt x="0" y="350392"/>
                </a:lnTo>
                <a:lnTo>
                  <a:pt x="2540" y="350392"/>
                </a:lnTo>
                <a:lnTo>
                  <a:pt x="2540" y="349123"/>
                </a:lnTo>
                <a:close/>
              </a:path>
              <a:path w="736600" h="781050">
                <a:moveTo>
                  <a:pt x="2540" y="345313"/>
                </a:moveTo>
                <a:lnTo>
                  <a:pt x="0" y="345313"/>
                </a:lnTo>
                <a:lnTo>
                  <a:pt x="0" y="347852"/>
                </a:lnTo>
                <a:lnTo>
                  <a:pt x="2540" y="347852"/>
                </a:lnTo>
                <a:lnTo>
                  <a:pt x="2540" y="345313"/>
                </a:lnTo>
                <a:close/>
              </a:path>
              <a:path w="736600" h="781050">
                <a:moveTo>
                  <a:pt x="2540" y="342773"/>
                </a:moveTo>
                <a:lnTo>
                  <a:pt x="0" y="342773"/>
                </a:lnTo>
                <a:lnTo>
                  <a:pt x="0" y="344042"/>
                </a:lnTo>
                <a:lnTo>
                  <a:pt x="2540" y="344042"/>
                </a:lnTo>
                <a:lnTo>
                  <a:pt x="2540" y="342773"/>
                </a:lnTo>
                <a:close/>
              </a:path>
              <a:path w="736600" h="781050">
                <a:moveTo>
                  <a:pt x="2540" y="338963"/>
                </a:moveTo>
                <a:lnTo>
                  <a:pt x="0" y="338963"/>
                </a:lnTo>
                <a:lnTo>
                  <a:pt x="0" y="341502"/>
                </a:lnTo>
                <a:lnTo>
                  <a:pt x="2540" y="341502"/>
                </a:lnTo>
                <a:lnTo>
                  <a:pt x="2540" y="338963"/>
                </a:lnTo>
                <a:close/>
              </a:path>
              <a:path w="736600" h="781050">
                <a:moveTo>
                  <a:pt x="2540" y="336423"/>
                </a:moveTo>
                <a:lnTo>
                  <a:pt x="0" y="336423"/>
                </a:lnTo>
                <a:lnTo>
                  <a:pt x="0" y="337692"/>
                </a:lnTo>
                <a:lnTo>
                  <a:pt x="2540" y="337692"/>
                </a:lnTo>
                <a:lnTo>
                  <a:pt x="2540" y="336423"/>
                </a:lnTo>
                <a:close/>
              </a:path>
              <a:path w="736600" h="781050">
                <a:moveTo>
                  <a:pt x="2540" y="332613"/>
                </a:moveTo>
                <a:lnTo>
                  <a:pt x="0" y="332613"/>
                </a:lnTo>
                <a:lnTo>
                  <a:pt x="0" y="335152"/>
                </a:lnTo>
                <a:lnTo>
                  <a:pt x="2540" y="335152"/>
                </a:lnTo>
                <a:lnTo>
                  <a:pt x="2540" y="332613"/>
                </a:lnTo>
                <a:close/>
              </a:path>
              <a:path w="736600" h="781050">
                <a:moveTo>
                  <a:pt x="2540" y="330073"/>
                </a:moveTo>
                <a:lnTo>
                  <a:pt x="0" y="330073"/>
                </a:lnTo>
                <a:lnTo>
                  <a:pt x="0" y="331342"/>
                </a:lnTo>
                <a:lnTo>
                  <a:pt x="2540" y="331342"/>
                </a:lnTo>
                <a:lnTo>
                  <a:pt x="2540" y="330073"/>
                </a:lnTo>
                <a:close/>
              </a:path>
              <a:path w="736600" h="781050">
                <a:moveTo>
                  <a:pt x="2540" y="326263"/>
                </a:moveTo>
                <a:lnTo>
                  <a:pt x="0" y="326263"/>
                </a:lnTo>
                <a:lnTo>
                  <a:pt x="0" y="328802"/>
                </a:lnTo>
                <a:lnTo>
                  <a:pt x="2540" y="328802"/>
                </a:lnTo>
                <a:lnTo>
                  <a:pt x="2540" y="326263"/>
                </a:lnTo>
                <a:close/>
              </a:path>
              <a:path w="736600" h="781050">
                <a:moveTo>
                  <a:pt x="2540" y="323723"/>
                </a:moveTo>
                <a:lnTo>
                  <a:pt x="0" y="323723"/>
                </a:lnTo>
                <a:lnTo>
                  <a:pt x="0" y="324992"/>
                </a:lnTo>
                <a:lnTo>
                  <a:pt x="2540" y="324992"/>
                </a:lnTo>
                <a:lnTo>
                  <a:pt x="2540" y="323723"/>
                </a:lnTo>
                <a:close/>
              </a:path>
              <a:path w="736600" h="781050">
                <a:moveTo>
                  <a:pt x="2540" y="319913"/>
                </a:moveTo>
                <a:lnTo>
                  <a:pt x="0" y="319913"/>
                </a:lnTo>
                <a:lnTo>
                  <a:pt x="0" y="322452"/>
                </a:lnTo>
                <a:lnTo>
                  <a:pt x="2540" y="322452"/>
                </a:lnTo>
                <a:lnTo>
                  <a:pt x="2540" y="319913"/>
                </a:lnTo>
                <a:close/>
              </a:path>
              <a:path w="736600" h="781050">
                <a:moveTo>
                  <a:pt x="2540" y="317373"/>
                </a:moveTo>
                <a:lnTo>
                  <a:pt x="0" y="317373"/>
                </a:lnTo>
                <a:lnTo>
                  <a:pt x="0" y="318642"/>
                </a:lnTo>
                <a:lnTo>
                  <a:pt x="2540" y="318642"/>
                </a:lnTo>
                <a:lnTo>
                  <a:pt x="2540" y="317373"/>
                </a:lnTo>
                <a:close/>
              </a:path>
              <a:path w="736600" h="781050">
                <a:moveTo>
                  <a:pt x="2540" y="313563"/>
                </a:moveTo>
                <a:lnTo>
                  <a:pt x="0" y="313563"/>
                </a:lnTo>
                <a:lnTo>
                  <a:pt x="0" y="316102"/>
                </a:lnTo>
                <a:lnTo>
                  <a:pt x="2540" y="316102"/>
                </a:lnTo>
                <a:lnTo>
                  <a:pt x="2540" y="313563"/>
                </a:lnTo>
                <a:close/>
              </a:path>
              <a:path w="736600" h="781050">
                <a:moveTo>
                  <a:pt x="2540" y="311023"/>
                </a:moveTo>
                <a:lnTo>
                  <a:pt x="0" y="311023"/>
                </a:lnTo>
                <a:lnTo>
                  <a:pt x="0" y="312292"/>
                </a:lnTo>
                <a:lnTo>
                  <a:pt x="2540" y="312292"/>
                </a:lnTo>
                <a:lnTo>
                  <a:pt x="2540" y="311023"/>
                </a:lnTo>
                <a:close/>
              </a:path>
              <a:path w="736600" h="781050">
                <a:moveTo>
                  <a:pt x="2540" y="307213"/>
                </a:moveTo>
                <a:lnTo>
                  <a:pt x="0" y="307213"/>
                </a:lnTo>
                <a:lnTo>
                  <a:pt x="0" y="309752"/>
                </a:lnTo>
                <a:lnTo>
                  <a:pt x="2540" y="309752"/>
                </a:lnTo>
                <a:lnTo>
                  <a:pt x="2540" y="307213"/>
                </a:lnTo>
                <a:close/>
              </a:path>
              <a:path w="736600" h="781050">
                <a:moveTo>
                  <a:pt x="2540" y="304673"/>
                </a:moveTo>
                <a:lnTo>
                  <a:pt x="0" y="304673"/>
                </a:lnTo>
                <a:lnTo>
                  <a:pt x="0" y="305942"/>
                </a:lnTo>
                <a:lnTo>
                  <a:pt x="2540" y="305942"/>
                </a:lnTo>
                <a:lnTo>
                  <a:pt x="2540" y="304673"/>
                </a:lnTo>
                <a:close/>
              </a:path>
              <a:path w="736600" h="781050">
                <a:moveTo>
                  <a:pt x="2540" y="300863"/>
                </a:moveTo>
                <a:lnTo>
                  <a:pt x="0" y="300863"/>
                </a:lnTo>
                <a:lnTo>
                  <a:pt x="0" y="303402"/>
                </a:lnTo>
                <a:lnTo>
                  <a:pt x="2540" y="303402"/>
                </a:lnTo>
                <a:lnTo>
                  <a:pt x="2540" y="300863"/>
                </a:lnTo>
                <a:close/>
              </a:path>
              <a:path w="736600" h="781050">
                <a:moveTo>
                  <a:pt x="2540" y="298323"/>
                </a:moveTo>
                <a:lnTo>
                  <a:pt x="0" y="298323"/>
                </a:lnTo>
                <a:lnTo>
                  <a:pt x="0" y="299592"/>
                </a:lnTo>
                <a:lnTo>
                  <a:pt x="2540" y="299592"/>
                </a:lnTo>
                <a:lnTo>
                  <a:pt x="2540" y="298323"/>
                </a:lnTo>
                <a:close/>
              </a:path>
              <a:path w="736600" h="781050">
                <a:moveTo>
                  <a:pt x="2540" y="294513"/>
                </a:moveTo>
                <a:lnTo>
                  <a:pt x="0" y="294513"/>
                </a:lnTo>
                <a:lnTo>
                  <a:pt x="0" y="297052"/>
                </a:lnTo>
                <a:lnTo>
                  <a:pt x="2540" y="297052"/>
                </a:lnTo>
                <a:lnTo>
                  <a:pt x="2540" y="294513"/>
                </a:lnTo>
                <a:close/>
              </a:path>
              <a:path w="736600" h="781050">
                <a:moveTo>
                  <a:pt x="2540" y="291973"/>
                </a:moveTo>
                <a:lnTo>
                  <a:pt x="0" y="291973"/>
                </a:lnTo>
                <a:lnTo>
                  <a:pt x="0" y="293242"/>
                </a:lnTo>
                <a:lnTo>
                  <a:pt x="2540" y="293242"/>
                </a:lnTo>
                <a:lnTo>
                  <a:pt x="2540" y="291973"/>
                </a:lnTo>
                <a:close/>
              </a:path>
              <a:path w="736600" h="781050">
                <a:moveTo>
                  <a:pt x="2540" y="288163"/>
                </a:moveTo>
                <a:lnTo>
                  <a:pt x="0" y="288163"/>
                </a:lnTo>
                <a:lnTo>
                  <a:pt x="0" y="290702"/>
                </a:lnTo>
                <a:lnTo>
                  <a:pt x="2540" y="290702"/>
                </a:lnTo>
                <a:lnTo>
                  <a:pt x="2540" y="288163"/>
                </a:lnTo>
                <a:close/>
              </a:path>
              <a:path w="736600" h="781050">
                <a:moveTo>
                  <a:pt x="2540" y="285623"/>
                </a:moveTo>
                <a:lnTo>
                  <a:pt x="0" y="285623"/>
                </a:lnTo>
                <a:lnTo>
                  <a:pt x="0" y="286892"/>
                </a:lnTo>
                <a:lnTo>
                  <a:pt x="2540" y="286892"/>
                </a:lnTo>
                <a:lnTo>
                  <a:pt x="2540" y="285623"/>
                </a:lnTo>
                <a:close/>
              </a:path>
              <a:path w="736600" h="781050">
                <a:moveTo>
                  <a:pt x="2540" y="281939"/>
                </a:moveTo>
                <a:lnTo>
                  <a:pt x="0" y="281939"/>
                </a:lnTo>
                <a:lnTo>
                  <a:pt x="0" y="284352"/>
                </a:lnTo>
                <a:lnTo>
                  <a:pt x="2540" y="284352"/>
                </a:lnTo>
                <a:lnTo>
                  <a:pt x="2540" y="281939"/>
                </a:lnTo>
                <a:close/>
              </a:path>
              <a:path w="736600" h="781050">
                <a:moveTo>
                  <a:pt x="2540" y="279400"/>
                </a:moveTo>
                <a:lnTo>
                  <a:pt x="0" y="279400"/>
                </a:lnTo>
                <a:lnTo>
                  <a:pt x="0" y="280542"/>
                </a:lnTo>
                <a:lnTo>
                  <a:pt x="2540" y="280542"/>
                </a:lnTo>
                <a:lnTo>
                  <a:pt x="2540" y="279400"/>
                </a:lnTo>
                <a:close/>
              </a:path>
              <a:path w="736600" h="781050">
                <a:moveTo>
                  <a:pt x="2540" y="275589"/>
                </a:moveTo>
                <a:lnTo>
                  <a:pt x="0" y="275589"/>
                </a:lnTo>
                <a:lnTo>
                  <a:pt x="0" y="278002"/>
                </a:lnTo>
                <a:lnTo>
                  <a:pt x="2540" y="278002"/>
                </a:lnTo>
                <a:lnTo>
                  <a:pt x="2540" y="275589"/>
                </a:lnTo>
                <a:close/>
              </a:path>
              <a:path w="736600" h="781050">
                <a:moveTo>
                  <a:pt x="2540" y="273050"/>
                </a:moveTo>
                <a:lnTo>
                  <a:pt x="0" y="273050"/>
                </a:lnTo>
                <a:lnTo>
                  <a:pt x="0" y="274192"/>
                </a:lnTo>
                <a:lnTo>
                  <a:pt x="2540" y="274192"/>
                </a:lnTo>
                <a:lnTo>
                  <a:pt x="2540" y="273050"/>
                </a:lnTo>
                <a:close/>
              </a:path>
              <a:path w="736600" h="781050">
                <a:moveTo>
                  <a:pt x="2540" y="269239"/>
                </a:moveTo>
                <a:lnTo>
                  <a:pt x="0" y="269239"/>
                </a:lnTo>
                <a:lnTo>
                  <a:pt x="0" y="271652"/>
                </a:lnTo>
                <a:lnTo>
                  <a:pt x="2540" y="271652"/>
                </a:lnTo>
                <a:lnTo>
                  <a:pt x="2540" y="269239"/>
                </a:lnTo>
                <a:close/>
              </a:path>
              <a:path w="736600" h="781050">
                <a:moveTo>
                  <a:pt x="2540" y="266700"/>
                </a:moveTo>
                <a:lnTo>
                  <a:pt x="0" y="266700"/>
                </a:lnTo>
                <a:lnTo>
                  <a:pt x="0" y="267842"/>
                </a:lnTo>
                <a:lnTo>
                  <a:pt x="2540" y="267842"/>
                </a:lnTo>
                <a:lnTo>
                  <a:pt x="2540" y="266700"/>
                </a:lnTo>
                <a:close/>
              </a:path>
              <a:path w="736600" h="781050">
                <a:moveTo>
                  <a:pt x="2540" y="262889"/>
                </a:moveTo>
                <a:lnTo>
                  <a:pt x="0" y="262889"/>
                </a:lnTo>
                <a:lnTo>
                  <a:pt x="0" y="265302"/>
                </a:lnTo>
                <a:lnTo>
                  <a:pt x="2540" y="265302"/>
                </a:lnTo>
                <a:lnTo>
                  <a:pt x="2540" y="262889"/>
                </a:lnTo>
                <a:close/>
              </a:path>
              <a:path w="736600" h="781050">
                <a:moveTo>
                  <a:pt x="2540" y="260350"/>
                </a:moveTo>
                <a:lnTo>
                  <a:pt x="0" y="260350"/>
                </a:lnTo>
                <a:lnTo>
                  <a:pt x="0" y="261492"/>
                </a:lnTo>
                <a:lnTo>
                  <a:pt x="2540" y="261492"/>
                </a:lnTo>
                <a:lnTo>
                  <a:pt x="2540" y="260350"/>
                </a:lnTo>
                <a:close/>
              </a:path>
              <a:path w="736600" h="781050">
                <a:moveTo>
                  <a:pt x="2540" y="256539"/>
                </a:moveTo>
                <a:lnTo>
                  <a:pt x="0" y="256539"/>
                </a:lnTo>
                <a:lnTo>
                  <a:pt x="0" y="258952"/>
                </a:lnTo>
                <a:lnTo>
                  <a:pt x="2540" y="258952"/>
                </a:lnTo>
                <a:lnTo>
                  <a:pt x="2540" y="256539"/>
                </a:lnTo>
                <a:close/>
              </a:path>
              <a:path w="736600" h="781050">
                <a:moveTo>
                  <a:pt x="2540" y="254000"/>
                </a:moveTo>
                <a:lnTo>
                  <a:pt x="0" y="254000"/>
                </a:lnTo>
                <a:lnTo>
                  <a:pt x="0" y="255142"/>
                </a:lnTo>
                <a:lnTo>
                  <a:pt x="2540" y="255142"/>
                </a:lnTo>
                <a:lnTo>
                  <a:pt x="2540" y="254000"/>
                </a:lnTo>
                <a:close/>
              </a:path>
              <a:path w="736600" h="781050">
                <a:moveTo>
                  <a:pt x="2540" y="250189"/>
                </a:moveTo>
                <a:lnTo>
                  <a:pt x="0" y="250189"/>
                </a:lnTo>
                <a:lnTo>
                  <a:pt x="0" y="252602"/>
                </a:lnTo>
                <a:lnTo>
                  <a:pt x="2540" y="252602"/>
                </a:lnTo>
                <a:lnTo>
                  <a:pt x="2540" y="250189"/>
                </a:lnTo>
                <a:close/>
              </a:path>
              <a:path w="736600" h="781050">
                <a:moveTo>
                  <a:pt x="422910" y="779652"/>
                </a:moveTo>
                <a:lnTo>
                  <a:pt x="40640" y="779652"/>
                </a:lnTo>
                <a:lnTo>
                  <a:pt x="40640" y="780923"/>
                </a:lnTo>
                <a:lnTo>
                  <a:pt x="422910" y="780923"/>
                </a:lnTo>
                <a:lnTo>
                  <a:pt x="422910" y="779652"/>
                </a:lnTo>
                <a:close/>
              </a:path>
              <a:path w="736600" h="781050">
                <a:moveTo>
                  <a:pt x="599440" y="779652"/>
                </a:moveTo>
                <a:lnTo>
                  <a:pt x="440690" y="779652"/>
                </a:lnTo>
                <a:lnTo>
                  <a:pt x="440690" y="780923"/>
                </a:lnTo>
                <a:lnTo>
                  <a:pt x="599440" y="780923"/>
                </a:lnTo>
                <a:lnTo>
                  <a:pt x="599440" y="779652"/>
                </a:lnTo>
                <a:close/>
              </a:path>
              <a:path w="736600" h="781050">
                <a:moveTo>
                  <a:pt x="424179" y="777113"/>
                </a:moveTo>
                <a:lnTo>
                  <a:pt x="39370" y="777113"/>
                </a:lnTo>
                <a:lnTo>
                  <a:pt x="39370" y="779652"/>
                </a:lnTo>
                <a:lnTo>
                  <a:pt x="424179" y="779652"/>
                </a:lnTo>
                <a:lnTo>
                  <a:pt x="424179" y="777113"/>
                </a:lnTo>
                <a:close/>
              </a:path>
              <a:path w="736600" h="781050">
                <a:moveTo>
                  <a:pt x="596900" y="777113"/>
                </a:moveTo>
                <a:lnTo>
                  <a:pt x="439420" y="777113"/>
                </a:lnTo>
                <a:lnTo>
                  <a:pt x="439420" y="779652"/>
                </a:lnTo>
                <a:lnTo>
                  <a:pt x="596900" y="779652"/>
                </a:lnTo>
                <a:lnTo>
                  <a:pt x="596900" y="777113"/>
                </a:lnTo>
                <a:close/>
              </a:path>
              <a:path w="736600" h="781050">
                <a:moveTo>
                  <a:pt x="1270" y="506602"/>
                </a:moveTo>
                <a:lnTo>
                  <a:pt x="0" y="506602"/>
                </a:lnTo>
                <a:lnTo>
                  <a:pt x="0" y="749173"/>
                </a:lnTo>
                <a:lnTo>
                  <a:pt x="2540" y="749173"/>
                </a:lnTo>
                <a:lnTo>
                  <a:pt x="2540" y="510413"/>
                </a:lnTo>
                <a:lnTo>
                  <a:pt x="1270" y="510413"/>
                </a:lnTo>
                <a:lnTo>
                  <a:pt x="1270" y="506602"/>
                </a:lnTo>
                <a:close/>
              </a:path>
              <a:path w="736600" h="781050">
                <a:moveTo>
                  <a:pt x="2540" y="399923"/>
                </a:moveTo>
                <a:lnTo>
                  <a:pt x="0" y="399923"/>
                </a:lnTo>
                <a:lnTo>
                  <a:pt x="0" y="444373"/>
                </a:lnTo>
                <a:lnTo>
                  <a:pt x="2540" y="444373"/>
                </a:lnTo>
                <a:lnTo>
                  <a:pt x="2540" y="399923"/>
                </a:lnTo>
                <a:close/>
              </a:path>
              <a:path w="736600" h="781050">
                <a:moveTo>
                  <a:pt x="736600" y="698373"/>
                </a:moveTo>
                <a:lnTo>
                  <a:pt x="735330" y="698373"/>
                </a:lnTo>
                <a:lnTo>
                  <a:pt x="735330" y="699643"/>
                </a:lnTo>
                <a:lnTo>
                  <a:pt x="736600" y="699643"/>
                </a:lnTo>
                <a:lnTo>
                  <a:pt x="736600" y="698373"/>
                </a:lnTo>
                <a:close/>
              </a:path>
              <a:path w="736600" h="781050">
                <a:moveTo>
                  <a:pt x="736600" y="694563"/>
                </a:moveTo>
                <a:lnTo>
                  <a:pt x="734060" y="694563"/>
                </a:lnTo>
                <a:lnTo>
                  <a:pt x="734060" y="697103"/>
                </a:lnTo>
                <a:lnTo>
                  <a:pt x="736600" y="697103"/>
                </a:lnTo>
                <a:lnTo>
                  <a:pt x="736600" y="694563"/>
                </a:lnTo>
                <a:close/>
              </a:path>
              <a:path w="736600" h="781050">
                <a:moveTo>
                  <a:pt x="736600" y="692023"/>
                </a:moveTo>
                <a:lnTo>
                  <a:pt x="732790" y="692023"/>
                </a:lnTo>
                <a:lnTo>
                  <a:pt x="732790" y="693293"/>
                </a:lnTo>
                <a:lnTo>
                  <a:pt x="736600" y="693293"/>
                </a:lnTo>
                <a:lnTo>
                  <a:pt x="736600" y="692023"/>
                </a:lnTo>
                <a:close/>
              </a:path>
              <a:path w="736600" h="781050">
                <a:moveTo>
                  <a:pt x="736600" y="688213"/>
                </a:moveTo>
                <a:lnTo>
                  <a:pt x="732790" y="688213"/>
                </a:lnTo>
                <a:lnTo>
                  <a:pt x="732790" y="690753"/>
                </a:lnTo>
                <a:lnTo>
                  <a:pt x="736600" y="690753"/>
                </a:lnTo>
                <a:lnTo>
                  <a:pt x="736600" y="688213"/>
                </a:lnTo>
                <a:close/>
              </a:path>
              <a:path w="736600" h="781050">
                <a:moveTo>
                  <a:pt x="736600" y="685673"/>
                </a:moveTo>
                <a:lnTo>
                  <a:pt x="732790" y="685673"/>
                </a:lnTo>
                <a:lnTo>
                  <a:pt x="732790" y="686943"/>
                </a:lnTo>
                <a:lnTo>
                  <a:pt x="736600" y="686943"/>
                </a:lnTo>
                <a:lnTo>
                  <a:pt x="736600" y="685673"/>
                </a:lnTo>
                <a:close/>
              </a:path>
              <a:path w="736600" h="781050">
                <a:moveTo>
                  <a:pt x="736600" y="681863"/>
                </a:moveTo>
                <a:lnTo>
                  <a:pt x="732790" y="681863"/>
                </a:lnTo>
                <a:lnTo>
                  <a:pt x="732790" y="684403"/>
                </a:lnTo>
                <a:lnTo>
                  <a:pt x="736600" y="684403"/>
                </a:lnTo>
                <a:lnTo>
                  <a:pt x="736600" y="681863"/>
                </a:lnTo>
                <a:close/>
              </a:path>
              <a:path w="736600" h="781050">
                <a:moveTo>
                  <a:pt x="736600" y="679323"/>
                </a:moveTo>
                <a:lnTo>
                  <a:pt x="732790" y="679323"/>
                </a:lnTo>
                <a:lnTo>
                  <a:pt x="732790" y="680593"/>
                </a:lnTo>
                <a:lnTo>
                  <a:pt x="736600" y="680593"/>
                </a:lnTo>
                <a:lnTo>
                  <a:pt x="736600" y="679323"/>
                </a:lnTo>
                <a:close/>
              </a:path>
              <a:path w="736600" h="781050">
                <a:moveTo>
                  <a:pt x="736600" y="675513"/>
                </a:moveTo>
                <a:lnTo>
                  <a:pt x="732790" y="675513"/>
                </a:lnTo>
                <a:lnTo>
                  <a:pt x="732790" y="678053"/>
                </a:lnTo>
                <a:lnTo>
                  <a:pt x="736600" y="678053"/>
                </a:lnTo>
                <a:lnTo>
                  <a:pt x="736600" y="675513"/>
                </a:lnTo>
                <a:close/>
              </a:path>
              <a:path w="736600" h="781050">
                <a:moveTo>
                  <a:pt x="736600" y="672973"/>
                </a:moveTo>
                <a:lnTo>
                  <a:pt x="732790" y="672973"/>
                </a:lnTo>
                <a:lnTo>
                  <a:pt x="732790" y="674243"/>
                </a:lnTo>
                <a:lnTo>
                  <a:pt x="736600" y="674243"/>
                </a:lnTo>
                <a:lnTo>
                  <a:pt x="736600" y="672973"/>
                </a:lnTo>
                <a:close/>
              </a:path>
              <a:path w="736600" h="781050">
                <a:moveTo>
                  <a:pt x="736600" y="669163"/>
                </a:moveTo>
                <a:lnTo>
                  <a:pt x="732790" y="669163"/>
                </a:lnTo>
                <a:lnTo>
                  <a:pt x="732790" y="671703"/>
                </a:lnTo>
                <a:lnTo>
                  <a:pt x="736600" y="671703"/>
                </a:lnTo>
                <a:lnTo>
                  <a:pt x="736600" y="669163"/>
                </a:lnTo>
                <a:close/>
              </a:path>
              <a:path w="736600" h="781050">
                <a:moveTo>
                  <a:pt x="736600" y="666623"/>
                </a:moveTo>
                <a:lnTo>
                  <a:pt x="732790" y="666623"/>
                </a:lnTo>
                <a:lnTo>
                  <a:pt x="732790" y="667893"/>
                </a:lnTo>
                <a:lnTo>
                  <a:pt x="736600" y="667893"/>
                </a:lnTo>
                <a:lnTo>
                  <a:pt x="736600" y="666623"/>
                </a:lnTo>
                <a:close/>
              </a:path>
              <a:path w="736600" h="781050">
                <a:moveTo>
                  <a:pt x="736600" y="662813"/>
                </a:moveTo>
                <a:lnTo>
                  <a:pt x="732790" y="662813"/>
                </a:lnTo>
                <a:lnTo>
                  <a:pt x="732790" y="665353"/>
                </a:lnTo>
                <a:lnTo>
                  <a:pt x="736600" y="665353"/>
                </a:lnTo>
                <a:lnTo>
                  <a:pt x="736600" y="662813"/>
                </a:lnTo>
                <a:close/>
              </a:path>
              <a:path w="736600" h="781050">
                <a:moveTo>
                  <a:pt x="736600" y="660273"/>
                </a:moveTo>
                <a:lnTo>
                  <a:pt x="732790" y="660273"/>
                </a:lnTo>
                <a:lnTo>
                  <a:pt x="732790" y="661543"/>
                </a:lnTo>
                <a:lnTo>
                  <a:pt x="736600" y="661543"/>
                </a:lnTo>
                <a:lnTo>
                  <a:pt x="736600" y="660273"/>
                </a:lnTo>
                <a:close/>
              </a:path>
              <a:path w="736600" h="781050">
                <a:moveTo>
                  <a:pt x="736600" y="656463"/>
                </a:moveTo>
                <a:lnTo>
                  <a:pt x="732790" y="656463"/>
                </a:lnTo>
                <a:lnTo>
                  <a:pt x="732790" y="659003"/>
                </a:lnTo>
                <a:lnTo>
                  <a:pt x="736600" y="659003"/>
                </a:lnTo>
                <a:lnTo>
                  <a:pt x="736600" y="656463"/>
                </a:lnTo>
                <a:close/>
              </a:path>
              <a:path w="736600" h="781050">
                <a:moveTo>
                  <a:pt x="736600" y="653923"/>
                </a:moveTo>
                <a:lnTo>
                  <a:pt x="732790" y="653923"/>
                </a:lnTo>
                <a:lnTo>
                  <a:pt x="732790" y="655193"/>
                </a:lnTo>
                <a:lnTo>
                  <a:pt x="736600" y="655193"/>
                </a:lnTo>
                <a:lnTo>
                  <a:pt x="736600" y="653923"/>
                </a:lnTo>
                <a:close/>
              </a:path>
              <a:path w="736600" h="781050">
                <a:moveTo>
                  <a:pt x="736600" y="650113"/>
                </a:moveTo>
                <a:lnTo>
                  <a:pt x="732790" y="650113"/>
                </a:lnTo>
                <a:lnTo>
                  <a:pt x="732790" y="652653"/>
                </a:lnTo>
                <a:lnTo>
                  <a:pt x="736600" y="652653"/>
                </a:lnTo>
                <a:lnTo>
                  <a:pt x="736600" y="650113"/>
                </a:lnTo>
                <a:close/>
              </a:path>
              <a:path w="736600" h="781050">
                <a:moveTo>
                  <a:pt x="736600" y="647573"/>
                </a:moveTo>
                <a:lnTo>
                  <a:pt x="732790" y="647573"/>
                </a:lnTo>
                <a:lnTo>
                  <a:pt x="732790" y="648843"/>
                </a:lnTo>
                <a:lnTo>
                  <a:pt x="736600" y="648843"/>
                </a:lnTo>
                <a:lnTo>
                  <a:pt x="736600" y="647573"/>
                </a:lnTo>
                <a:close/>
              </a:path>
              <a:path w="736600" h="781050">
                <a:moveTo>
                  <a:pt x="736600" y="643763"/>
                </a:moveTo>
                <a:lnTo>
                  <a:pt x="732790" y="643763"/>
                </a:lnTo>
                <a:lnTo>
                  <a:pt x="732790" y="646303"/>
                </a:lnTo>
                <a:lnTo>
                  <a:pt x="736600" y="646303"/>
                </a:lnTo>
                <a:lnTo>
                  <a:pt x="736600" y="643763"/>
                </a:lnTo>
                <a:close/>
              </a:path>
              <a:path w="736600" h="781050">
                <a:moveTo>
                  <a:pt x="736600" y="641223"/>
                </a:moveTo>
                <a:lnTo>
                  <a:pt x="732790" y="641223"/>
                </a:lnTo>
                <a:lnTo>
                  <a:pt x="732790" y="642493"/>
                </a:lnTo>
                <a:lnTo>
                  <a:pt x="736600" y="642493"/>
                </a:lnTo>
                <a:lnTo>
                  <a:pt x="736600" y="641223"/>
                </a:lnTo>
                <a:close/>
              </a:path>
              <a:path w="736600" h="781050">
                <a:moveTo>
                  <a:pt x="734060" y="636143"/>
                </a:moveTo>
                <a:lnTo>
                  <a:pt x="732790" y="636143"/>
                </a:lnTo>
                <a:lnTo>
                  <a:pt x="732790" y="639953"/>
                </a:lnTo>
                <a:lnTo>
                  <a:pt x="736600" y="639953"/>
                </a:lnTo>
                <a:lnTo>
                  <a:pt x="736600" y="637413"/>
                </a:lnTo>
                <a:lnTo>
                  <a:pt x="734060" y="637413"/>
                </a:lnTo>
                <a:lnTo>
                  <a:pt x="734060" y="636143"/>
                </a:lnTo>
                <a:close/>
              </a:path>
              <a:path w="736600" h="781050">
                <a:moveTo>
                  <a:pt x="735330" y="633603"/>
                </a:moveTo>
                <a:lnTo>
                  <a:pt x="734060" y="633603"/>
                </a:lnTo>
                <a:lnTo>
                  <a:pt x="734060" y="636143"/>
                </a:lnTo>
                <a:lnTo>
                  <a:pt x="736600" y="636143"/>
                </a:lnTo>
                <a:lnTo>
                  <a:pt x="736600" y="634873"/>
                </a:lnTo>
                <a:lnTo>
                  <a:pt x="735330" y="634873"/>
                </a:lnTo>
                <a:lnTo>
                  <a:pt x="735330" y="633603"/>
                </a:lnTo>
                <a:close/>
              </a:path>
              <a:path w="736600" h="781050">
                <a:moveTo>
                  <a:pt x="736600" y="632333"/>
                </a:moveTo>
                <a:lnTo>
                  <a:pt x="735330" y="632333"/>
                </a:lnTo>
                <a:lnTo>
                  <a:pt x="735330" y="633603"/>
                </a:lnTo>
                <a:lnTo>
                  <a:pt x="736600" y="633603"/>
                </a:lnTo>
                <a:lnTo>
                  <a:pt x="736600" y="632333"/>
                </a:lnTo>
                <a:close/>
              </a:path>
              <a:path w="736600" h="781050">
                <a:moveTo>
                  <a:pt x="2540" y="393573"/>
                </a:moveTo>
                <a:lnTo>
                  <a:pt x="0" y="393573"/>
                </a:lnTo>
                <a:lnTo>
                  <a:pt x="0" y="398653"/>
                </a:lnTo>
                <a:lnTo>
                  <a:pt x="2540" y="398653"/>
                </a:lnTo>
                <a:lnTo>
                  <a:pt x="2540" y="393573"/>
                </a:lnTo>
                <a:close/>
              </a:path>
              <a:path w="736600" h="781050">
                <a:moveTo>
                  <a:pt x="2540" y="391033"/>
                </a:moveTo>
                <a:lnTo>
                  <a:pt x="0" y="391033"/>
                </a:lnTo>
                <a:lnTo>
                  <a:pt x="0" y="392303"/>
                </a:lnTo>
                <a:lnTo>
                  <a:pt x="2540" y="392303"/>
                </a:lnTo>
                <a:lnTo>
                  <a:pt x="2540" y="391033"/>
                </a:lnTo>
                <a:close/>
              </a:path>
            </a:pathLst>
          </a:custGeom>
          <a:solidFill>
            <a:srgbClr val="C93F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7" name="bk object 5507"/>
          <p:cNvSpPr/>
          <p:nvPr/>
        </p:nvSpPr>
        <p:spPr>
          <a:xfrm>
            <a:off x="6762750" y="2571876"/>
            <a:ext cx="730250" cy="773430"/>
          </a:xfrm>
          <a:custGeom>
            <a:avLst/>
            <a:gdLst/>
            <a:ahLst/>
            <a:cxnLst/>
            <a:rect l="l" t="t" r="r" b="b"/>
            <a:pathLst>
              <a:path w="730250" h="773429">
                <a:moveTo>
                  <a:pt x="361950" y="1142"/>
                </a:moveTo>
                <a:lnTo>
                  <a:pt x="359409" y="1142"/>
                </a:lnTo>
                <a:lnTo>
                  <a:pt x="359409" y="2539"/>
                </a:lnTo>
                <a:lnTo>
                  <a:pt x="361950" y="2539"/>
                </a:lnTo>
                <a:lnTo>
                  <a:pt x="361950" y="1142"/>
                </a:lnTo>
                <a:close/>
              </a:path>
              <a:path w="730250" h="773429">
                <a:moveTo>
                  <a:pt x="693420" y="0"/>
                </a:moveTo>
                <a:lnTo>
                  <a:pt x="367029" y="0"/>
                </a:lnTo>
                <a:lnTo>
                  <a:pt x="367029" y="1142"/>
                </a:lnTo>
                <a:lnTo>
                  <a:pt x="693420" y="1142"/>
                </a:lnTo>
                <a:lnTo>
                  <a:pt x="693420" y="0"/>
                </a:lnTo>
                <a:close/>
              </a:path>
              <a:path w="730250" h="773429">
                <a:moveTo>
                  <a:pt x="1270" y="383413"/>
                </a:moveTo>
                <a:lnTo>
                  <a:pt x="0" y="383413"/>
                </a:lnTo>
                <a:lnTo>
                  <a:pt x="0" y="385952"/>
                </a:lnTo>
                <a:lnTo>
                  <a:pt x="3809" y="385952"/>
                </a:lnTo>
                <a:lnTo>
                  <a:pt x="3809" y="384682"/>
                </a:lnTo>
                <a:lnTo>
                  <a:pt x="1270" y="384682"/>
                </a:lnTo>
                <a:lnTo>
                  <a:pt x="1270" y="383413"/>
                </a:lnTo>
                <a:close/>
              </a:path>
              <a:path w="730250" h="773429">
                <a:moveTo>
                  <a:pt x="2540" y="379602"/>
                </a:moveTo>
                <a:lnTo>
                  <a:pt x="0" y="379602"/>
                </a:lnTo>
                <a:lnTo>
                  <a:pt x="0" y="382142"/>
                </a:lnTo>
                <a:lnTo>
                  <a:pt x="2540" y="382142"/>
                </a:lnTo>
                <a:lnTo>
                  <a:pt x="2540" y="379602"/>
                </a:lnTo>
                <a:close/>
              </a:path>
              <a:path w="730250" h="773429">
                <a:moveTo>
                  <a:pt x="3809" y="377063"/>
                </a:moveTo>
                <a:lnTo>
                  <a:pt x="0" y="377063"/>
                </a:lnTo>
                <a:lnTo>
                  <a:pt x="0" y="378332"/>
                </a:lnTo>
                <a:lnTo>
                  <a:pt x="3809" y="378332"/>
                </a:lnTo>
                <a:lnTo>
                  <a:pt x="3809" y="377063"/>
                </a:lnTo>
                <a:close/>
              </a:path>
              <a:path w="730250" h="773429">
                <a:moveTo>
                  <a:pt x="3809" y="373252"/>
                </a:moveTo>
                <a:lnTo>
                  <a:pt x="0" y="373252"/>
                </a:lnTo>
                <a:lnTo>
                  <a:pt x="0" y="375792"/>
                </a:lnTo>
                <a:lnTo>
                  <a:pt x="3809" y="375792"/>
                </a:lnTo>
                <a:lnTo>
                  <a:pt x="3809" y="373252"/>
                </a:lnTo>
                <a:close/>
              </a:path>
              <a:path w="730250" h="773429">
                <a:moveTo>
                  <a:pt x="3809" y="370713"/>
                </a:moveTo>
                <a:lnTo>
                  <a:pt x="0" y="370713"/>
                </a:lnTo>
                <a:lnTo>
                  <a:pt x="0" y="371982"/>
                </a:lnTo>
                <a:lnTo>
                  <a:pt x="3809" y="371982"/>
                </a:lnTo>
                <a:lnTo>
                  <a:pt x="3809" y="370713"/>
                </a:lnTo>
                <a:close/>
              </a:path>
              <a:path w="730250" h="773429">
                <a:moveTo>
                  <a:pt x="3809" y="366902"/>
                </a:moveTo>
                <a:lnTo>
                  <a:pt x="0" y="366902"/>
                </a:lnTo>
                <a:lnTo>
                  <a:pt x="0" y="369442"/>
                </a:lnTo>
                <a:lnTo>
                  <a:pt x="3809" y="369442"/>
                </a:lnTo>
                <a:lnTo>
                  <a:pt x="3809" y="366902"/>
                </a:lnTo>
                <a:close/>
              </a:path>
              <a:path w="730250" h="773429">
                <a:moveTo>
                  <a:pt x="3809" y="364363"/>
                </a:moveTo>
                <a:lnTo>
                  <a:pt x="0" y="364363"/>
                </a:lnTo>
                <a:lnTo>
                  <a:pt x="0" y="365632"/>
                </a:lnTo>
                <a:lnTo>
                  <a:pt x="3809" y="365632"/>
                </a:lnTo>
                <a:lnTo>
                  <a:pt x="3809" y="364363"/>
                </a:lnTo>
                <a:close/>
              </a:path>
              <a:path w="730250" h="773429">
                <a:moveTo>
                  <a:pt x="3809" y="360552"/>
                </a:moveTo>
                <a:lnTo>
                  <a:pt x="0" y="360552"/>
                </a:lnTo>
                <a:lnTo>
                  <a:pt x="0" y="363092"/>
                </a:lnTo>
                <a:lnTo>
                  <a:pt x="3809" y="363092"/>
                </a:lnTo>
                <a:lnTo>
                  <a:pt x="3809" y="360552"/>
                </a:lnTo>
                <a:close/>
              </a:path>
              <a:path w="730250" h="773429">
                <a:moveTo>
                  <a:pt x="3809" y="358013"/>
                </a:moveTo>
                <a:lnTo>
                  <a:pt x="0" y="358013"/>
                </a:lnTo>
                <a:lnTo>
                  <a:pt x="0" y="359282"/>
                </a:lnTo>
                <a:lnTo>
                  <a:pt x="3809" y="359282"/>
                </a:lnTo>
                <a:lnTo>
                  <a:pt x="3809" y="358013"/>
                </a:lnTo>
                <a:close/>
              </a:path>
              <a:path w="730250" h="773429">
                <a:moveTo>
                  <a:pt x="3809" y="354202"/>
                </a:moveTo>
                <a:lnTo>
                  <a:pt x="0" y="354202"/>
                </a:lnTo>
                <a:lnTo>
                  <a:pt x="0" y="356742"/>
                </a:lnTo>
                <a:lnTo>
                  <a:pt x="3809" y="356742"/>
                </a:lnTo>
                <a:lnTo>
                  <a:pt x="3809" y="354202"/>
                </a:lnTo>
                <a:close/>
              </a:path>
              <a:path w="730250" h="773429">
                <a:moveTo>
                  <a:pt x="3809" y="351663"/>
                </a:moveTo>
                <a:lnTo>
                  <a:pt x="0" y="351663"/>
                </a:lnTo>
                <a:lnTo>
                  <a:pt x="0" y="352932"/>
                </a:lnTo>
                <a:lnTo>
                  <a:pt x="3809" y="352932"/>
                </a:lnTo>
                <a:lnTo>
                  <a:pt x="3809" y="351663"/>
                </a:lnTo>
                <a:close/>
              </a:path>
              <a:path w="730250" h="773429">
                <a:moveTo>
                  <a:pt x="3809" y="347852"/>
                </a:moveTo>
                <a:lnTo>
                  <a:pt x="0" y="347852"/>
                </a:lnTo>
                <a:lnTo>
                  <a:pt x="0" y="350392"/>
                </a:lnTo>
                <a:lnTo>
                  <a:pt x="3809" y="350392"/>
                </a:lnTo>
                <a:lnTo>
                  <a:pt x="3809" y="347852"/>
                </a:lnTo>
                <a:close/>
              </a:path>
              <a:path w="730250" h="773429">
                <a:moveTo>
                  <a:pt x="3809" y="345313"/>
                </a:moveTo>
                <a:lnTo>
                  <a:pt x="0" y="345313"/>
                </a:lnTo>
                <a:lnTo>
                  <a:pt x="0" y="346582"/>
                </a:lnTo>
                <a:lnTo>
                  <a:pt x="3809" y="346582"/>
                </a:lnTo>
                <a:lnTo>
                  <a:pt x="3809" y="345313"/>
                </a:lnTo>
                <a:close/>
              </a:path>
              <a:path w="730250" h="773429">
                <a:moveTo>
                  <a:pt x="3809" y="341502"/>
                </a:moveTo>
                <a:lnTo>
                  <a:pt x="0" y="341502"/>
                </a:lnTo>
                <a:lnTo>
                  <a:pt x="0" y="344042"/>
                </a:lnTo>
                <a:lnTo>
                  <a:pt x="3809" y="344042"/>
                </a:lnTo>
                <a:lnTo>
                  <a:pt x="3809" y="341502"/>
                </a:lnTo>
                <a:close/>
              </a:path>
              <a:path w="730250" h="773429">
                <a:moveTo>
                  <a:pt x="3809" y="338963"/>
                </a:moveTo>
                <a:lnTo>
                  <a:pt x="0" y="338963"/>
                </a:lnTo>
                <a:lnTo>
                  <a:pt x="0" y="340232"/>
                </a:lnTo>
                <a:lnTo>
                  <a:pt x="3809" y="340232"/>
                </a:lnTo>
                <a:lnTo>
                  <a:pt x="3809" y="338963"/>
                </a:lnTo>
                <a:close/>
              </a:path>
              <a:path w="730250" h="773429">
                <a:moveTo>
                  <a:pt x="3809" y="335152"/>
                </a:moveTo>
                <a:lnTo>
                  <a:pt x="0" y="335152"/>
                </a:lnTo>
                <a:lnTo>
                  <a:pt x="0" y="337692"/>
                </a:lnTo>
                <a:lnTo>
                  <a:pt x="3809" y="337692"/>
                </a:lnTo>
                <a:lnTo>
                  <a:pt x="3809" y="335152"/>
                </a:lnTo>
                <a:close/>
              </a:path>
              <a:path w="730250" h="773429">
                <a:moveTo>
                  <a:pt x="3809" y="332613"/>
                </a:moveTo>
                <a:lnTo>
                  <a:pt x="0" y="332613"/>
                </a:lnTo>
                <a:lnTo>
                  <a:pt x="0" y="333882"/>
                </a:lnTo>
                <a:lnTo>
                  <a:pt x="3809" y="333882"/>
                </a:lnTo>
                <a:lnTo>
                  <a:pt x="3809" y="332613"/>
                </a:lnTo>
                <a:close/>
              </a:path>
              <a:path w="730250" h="773429">
                <a:moveTo>
                  <a:pt x="3809" y="328802"/>
                </a:moveTo>
                <a:lnTo>
                  <a:pt x="0" y="328802"/>
                </a:lnTo>
                <a:lnTo>
                  <a:pt x="0" y="331342"/>
                </a:lnTo>
                <a:lnTo>
                  <a:pt x="3809" y="331342"/>
                </a:lnTo>
                <a:lnTo>
                  <a:pt x="3809" y="328802"/>
                </a:lnTo>
                <a:close/>
              </a:path>
              <a:path w="730250" h="773429">
                <a:moveTo>
                  <a:pt x="3809" y="326263"/>
                </a:moveTo>
                <a:lnTo>
                  <a:pt x="0" y="326263"/>
                </a:lnTo>
                <a:lnTo>
                  <a:pt x="0" y="327532"/>
                </a:lnTo>
                <a:lnTo>
                  <a:pt x="3809" y="327532"/>
                </a:lnTo>
                <a:lnTo>
                  <a:pt x="3809" y="326263"/>
                </a:lnTo>
                <a:close/>
              </a:path>
              <a:path w="730250" h="773429">
                <a:moveTo>
                  <a:pt x="3809" y="322452"/>
                </a:moveTo>
                <a:lnTo>
                  <a:pt x="0" y="322452"/>
                </a:lnTo>
                <a:lnTo>
                  <a:pt x="0" y="324992"/>
                </a:lnTo>
                <a:lnTo>
                  <a:pt x="3809" y="324992"/>
                </a:lnTo>
                <a:lnTo>
                  <a:pt x="3809" y="322452"/>
                </a:lnTo>
                <a:close/>
              </a:path>
              <a:path w="730250" h="773429">
                <a:moveTo>
                  <a:pt x="3809" y="319913"/>
                </a:moveTo>
                <a:lnTo>
                  <a:pt x="0" y="319913"/>
                </a:lnTo>
                <a:lnTo>
                  <a:pt x="0" y="321182"/>
                </a:lnTo>
                <a:lnTo>
                  <a:pt x="3809" y="321182"/>
                </a:lnTo>
                <a:lnTo>
                  <a:pt x="3809" y="319913"/>
                </a:lnTo>
                <a:close/>
              </a:path>
              <a:path w="730250" h="773429">
                <a:moveTo>
                  <a:pt x="3809" y="316102"/>
                </a:moveTo>
                <a:lnTo>
                  <a:pt x="0" y="316102"/>
                </a:lnTo>
                <a:lnTo>
                  <a:pt x="0" y="318642"/>
                </a:lnTo>
                <a:lnTo>
                  <a:pt x="3809" y="318642"/>
                </a:lnTo>
                <a:lnTo>
                  <a:pt x="3809" y="316102"/>
                </a:lnTo>
                <a:close/>
              </a:path>
              <a:path w="730250" h="773429">
                <a:moveTo>
                  <a:pt x="3809" y="313563"/>
                </a:moveTo>
                <a:lnTo>
                  <a:pt x="0" y="313563"/>
                </a:lnTo>
                <a:lnTo>
                  <a:pt x="0" y="314832"/>
                </a:lnTo>
                <a:lnTo>
                  <a:pt x="3809" y="314832"/>
                </a:lnTo>
                <a:lnTo>
                  <a:pt x="3809" y="313563"/>
                </a:lnTo>
                <a:close/>
              </a:path>
              <a:path w="730250" h="773429">
                <a:moveTo>
                  <a:pt x="3809" y="309752"/>
                </a:moveTo>
                <a:lnTo>
                  <a:pt x="0" y="309752"/>
                </a:lnTo>
                <a:lnTo>
                  <a:pt x="0" y="312292"/>
                </a:lnTo>
                <a:lnTo>
                  <a:pt x="3809" y="312292"/>
                </a:lnTo>
                <a:lnTo>
                  <a:pt x="3809" y="309752"/>
                </a:lnTo>
                <a:close/>
              </a:path>
              <a:path w="730250" h="773429">
                <a:moveTo>
                  <a:pt x="3809" y="307213"/>
                </a:moveTo>
                <a:lnTo>
                  <a:pt x="0" y="307213"/>
                </a:lnTo>
                <a:lnTo>
                  <a:pt x="0" y="308482"/>
                </a:lnTo>
                <a:lnTo>
                  <a:pt x="3809" y="308482"/>
                </a:lnTo>
                <a:lnTo>
                  <a:pt x="3809" y="307213"/>
                </a:lnTo>
                <a:close/>
              </a:path>
              <a:path w="730250" h="773429">
                <a:moveTo>
                  <a:pt x="3809" y="303402"/>
                </a:moveTo>
                <a:lnTo>
                  <a:pt x="0" y="303402"/>
                </a:lnTo>
                <a:lnTo>
                  <a:pt x="0" y="305942"/>
                </a:lnTo>
                <a:lnTo>
                  <a:pt x="3809" y="305942"/>
                </a:lnTo>
                <a:lnTo>
                  <a:pt x="3809" y="303402"/>
                </a:lnTo>
                <a:close/>
              </a:path>
              <a:path w="730250" h="773429">
                <a:moveTo>
                  <a:pt x="3809" y="300863"/>
                </a:moveTo>
                <a:lnTo>
                  <a:pt x="0" y="300863"/>
                </a:lnTo>
                <a:lnTo>
                  <a:pt x="0" y="302132"/>
                </a:lnTo>
                <a:lnTo>
                  <a:pt x="3809" y="302132"/>
                </a:lnTo>
                <a:lnTo>
                  <a:pt x="3809" y="300863"/>
                </a:lnTo>
                <a:close/>
              </a:path>
              <a:path w="730250" h="773429">
                <a:moveTo>
                  <a:pt x="3809" y="297052"/>
                </a:moveTo>
                <a:lnTo>
                  <a:pt x="0" y="297052"/>
                </a:lnTo>
                <a:lnTo>
                  <a:pt x="0" y="299592"/>
                </a:lnTo>
                <a:lnTo>
                  <a:pt x="3809" y="299592"/>
                </a:lnTo>
                <a:lnTo>
                  <a:pt x="3809" y="297052"/>
                </a:lnTo>
                <a:close/>
              </a:path>
              <a:path w="730250" h="773429">
                <a:moveTo>
                  <a:pt x="3809" y="294513"/>
                </a:moveTo>
                <a:lnTo>
                  <a:pt x="0" y="294513"/>
                </a:lnTo>
                <a:lnTo>
                  <a:pt x="0" y="295782"/>
                </a:lnTo>
                <a:lnTo>
                  <a:pt x="3809" y="295782"/>
                </a:lnTo>
                <a:lnTo>
                  <a:pt x="3809" y="294513"/>
                </a:lnTo>
                <a:close/>
              </a:path>
              <a:path w="730250" h="773429">
                <a:moveTo>
                  <a:pt x="3809" y="290702"/>
                </a:moveTo>
                <a:lnTo>
                  <a:pt x="0" y="290702"/>
                </a:lnTo>
                <a:lnTo>
                  <a:pt x="0" y="293242"/>
                </a:lnTo>
                <a:lnTo>
                  <a:pt x="3809" y="293242"/>
                </a:lnTo>
                <a:lnTo>
                  <a:pt x="3809" y="290702"/>
                </a:lnTo>
                <a:close/>
              </a:path>
              <a:path w="730250" h="773429">
                <a:moveTo>
                  <a:pt x="3809" y="288163"/>
                </a:moveTo>
                <a:lnTo>
                  <a:pt x="0" y="288163"/>
                </a:lnTo>
                <a:lnTo>
                  <a:pt x="0" y="289432"/>
                </a:lnTo>
                <a:lnTo>
                  <a:pt x="3809" y="289432"/>
                </a:lnTo>
                <a:lnTo>
                  <a:pt x="3809" y="288163"/>
                </a:lnTo>
                <a:close/>
              </a:path>
              <a:path w="730250" h="773429">
                <a:moveTo>
                  <a:pt x="3809" y="284352"/>
                </a:moveTo>
                <a:lnTo>
                  <a:pt x="0" y="284352"/>
                </a:lnTo>
                <a:lnTo>
                  <a:pt x="0" y="286892"/>
                </a:lnTo>
                <a:lnTo>
                  <a:pt x="3809" y="286892"/>
                </a:lnTo>
                <a:lnTo>
                  <a:pt x="3809" y="284352"/>
                </a:lnTo>
                <a:close/>
              </a:path>
              <a:path w="730250" h="773429">
                <a:moveTo>
                  <a:pt x="3809" y="281813"/>
                </a:moveTo>
                <a:lnTo>
                  <a:pt x="0" y="281813"/>
                </a:lnTo>
                <a:lnTo>
                  <a:pt x="0" y="283082"/>
                </a:lnTo>
                <a:lnTo>
                  <a:pt x="3809" y="283082"/>
                </a:lnTo>
                <a:lnTo>
                  <a:pt x="3809" y="281813"/>
                </a:lnTo>
                <a:close/>
              </a:path>
              <a:path w="730250" h="773429">
                <a:moveTo>
                  <a:pt x="3809" y="278129"/>
                </a:moveTo>
                <a:lnTo>
                  <a:pt x="0" y="278129"/>
                </a:lnTo>
                <a:lnTo>
                  <a:pt x="0" y="280542"/>
                </a:lnTo>
                <a:lnTo>
                  <a:pt x="3809" y="280542"/>
                </a:lnTo>
                <a:lnTo>
                  <a:pt x="3809" y="278129"/>
                </a:lnTo>
                <a:close/>
              </a:path>
              <a:path w="730250" h="773429">
                <a:moveTo>
                  <a:pt x="3809" y="275589"/>
                </a:moveTo>
                <a:lnTo>
                  <a:pt x="0" y="275589"/>
                </a:lnTo>
                <a:lnTo>
                  <a:pt x="0" y="276732"/>
                </a:lnTo>
                <a:lnTo>
                  <a:pt x="3809" y="276732"/>
                </a:lnTo>
                <a:lnTo>
                  <a:pt x="3809" y="275589"/>
                </a:lnTo>
                <a:close/>
              </a:path>
              <a:path w="730250" h="773429">
                <a:moveTo>
                  <a:pt x="3809" y="271779"/>
                </a:moveTo>
                <a:lnTo>
                  <a:pt x="0" y="271779"/>
                </a:lnTo>
                <a:lnTo>
                  <a:pt x="0" y="274192"/>
                </a:lnTo>
                <a:lnTo>
                  <a:pt x="3809" y="274192"/>
                </a:lnTo>
                <a:lnTo>
                  <a:pt x="3809" y="271779"/>
                </a:lnTo>
                <a:close/>
              </a:path>
              <a:path w="730250" h="773429">
                <a:moveTo>
                  <a:pt x="3809" y="269239"/>
                </a:moveTo>
                <a:lnTo>
                  <a:pt x="0" y="269239"/>
                </a:lnTo>
                <a:lnTo>
                  <a:pt x="0" y="270382"/>
                </a:lnTo>
                <a:lnTo>
                  <a:pt x="3809" y="270382"/>
                </a:lnTo>
                <a:lnTo>
                  <a:pt x="3809" y="269239"/>
                </a:lnTo>
                <a:close/>
              </a:path>
              <a:path w="730250" h="773429">
                <a:moveTo>
                  <a:pt x="3809" y="265429"/>
                </a:moveTo>
                <a:lnTo>
                  <a:pt x="0" y="265429"/>
                </a:lnTo>
                <a:lnTo>
                  <a:pt x="0" y="267842"/>
                </a:lnTo>
                <a:lnTo>
                  <a:pt x="3809" y="267842"/>
                </a:lnTo>
                <a:lnTo>
                  <a:pt x="3809" y="265429"/>
                </a:lnTo>
                <a:close/>
              </a:path>
              <a:path w="730250" h="773429">
                <a:moveTo>
                  <a:pt x="3809" y="262889"/>
                </a:moveTo>
                <a:lnTo>
                  <a:pt x="0" y="262889"/>
                </a:lnTo>
                <a:lnTo>
                  <a:pt x="0" y="264032"/>
                </a:lnTo>
                <a:lnTo>
                  <a:pt x="3809" y="264032"/>
                </a:lnTo>
                <a:lnTo>
                  <a:pt x="3809" y="262889"/>
                </a:lnTo>
                <a:close/>
              </a:path>
              <a:path w="730250" h="773429">
                <a:moveTo>
                  <a:pt x="3809" y="259079"/>
                </a:moveTo>
                <a:lnTo>
                  <a:pt x="0" y="259079"/>
                </a:lnTo>
                <a:lnTo>
                  <a:pt x="0" y="261492"/>
                </a:lnTo>
                <a:lnTo>
                  <a:pt x="3809" y="261492"/>
                </a:lnTo>
                <a:lnTo>
                  <a:pt x="3809" y="259079"/>
                </a:lnTo>
                <a:close/>
              </a:path>
              <a:path w="730250" h="773429">
                <a:moveTo>
                  <a:pt x="3809" y="256539"/>
                </a:moveTo>
                <a:lnTo>
                  <a:pt x="0" y="256539"/>
                </a:lnTo>
                <a:lnTo>
                  <a:pt x="0" y="257682"/>
                </a:lnTo>
                <a:lnTo>
                  <a:pt x="3809" y="257682"/>
                </a:lnTo>
                <a:lnTo>
                  <a:pt x="3809" y="256539"/>
                </a:lnTo>
                <a:close/>
              </a:path>
              <a:path w="730250" h="773429">
                <a:moveTo>
                  <a:pt x="3809" y="252729"/>
                </a:moveTo>
                <a:lnTo>
                  <a:pt x="0" y="252729"/>
                </a:lnTo>
                <a:lnTo>
                  <a:pt x="0" y="255142"/>
                </a:lnTo>
                <a:lnTo>
                  <a:pt x="3809" y="255142"/>
                </a:lnTo>
                <a:lnTo>
                  <a:pt x="3809" y="252729"/>
                </a:lnTo>
                <a:close/>
              </a:path>
              <a:path w="730250" h="773429">
                <a:moveTo>
                  <a:pt x="3809" y="250189"/>
                </a:moveTo>
                <a:lnTo>
                  <a:pt x="0" y="250189"/>
                </a:lnTo>
                <a:lnTo>
                  <a:pt x="0" y="251332"/>
                </a:lnTo>
                <a:lnTo>
                  <a:pt x="3809" y="251332"/>
                </a:lnTo>
                <a:lnTo>
                  <a:pt x="3809" y="250189"/>
                </a:lnTo>
                <a:close/>
              </a:path>
              <a:path w="730250" h="773429">
                <a:moveTo>
                  <a:pt x="3809" y="246379"/>
                </a:moveTo>
                <a:lnTo>
                  <a:pt x="0" y="246379"/>
                </a:lnTo>
                <a:lnTo>
                  <a:pt x="0" y="248792"/>
                </a:lnTo>
                <a:lnTo>
                  <a:pt x="3809" y="248792"/>
                </a:lnTo>
                <a:lnTo>
                  <a:pt x="3809" y="246379"/>
                </a:lnTo>
                <a:close/>
              </a:path>
              <a:path w="730250" h="773429">
                <a:moveTo>
                  <a:pt x="2540" y="242442"/>
                </a:moveTo>
                <a:lnTo>
                  <a:pt x="0" y="242442"/>
                </a:lnTo>
                <a:lnTo>
                  <a:pt x="0" y="244982"/>
                </a:lnTo>
                <a:lnTo>
                  <a:pt x="3809" y="244982"/>
                </a:lnTo>
                <a:lnTo>
                  <a:pt x="3809" y="243839"/>
                </a:lnTo>
                <a:lnTo>
                  <a:pt x="2540" y="243839"/>
                </a:lnTo>
                <a:lnTo>
                  <a:pt x="2540" y="242442"/>
                </a:lnTo>
                <a:close/>
              </a:path>
              <a:path w="730250" h="773429">
                <a:moveTo>
                  <a:pt x="424179" y="772032"/>
                </a:moveTo>
                <a:lnTo>
                  <a:pt x="33020" y="772032"/>
                </a:lnTo>
                <a:lnTo>
                  <a:pt x="33020" y="773302"/>
                </a:lnTo>
                <a:lnTo>
                  <a:pt x="424179" y="773302"/>
                </a:lnTo>
                <a:lnTo>
                  <a:pt x="424179" y="772032"/>
                </a:lnTo>
                <a:close/>
              </a:path>
              <a:path w="730250" h="773429">
                <a:moveTo>
                  <a:pt x="590550" y="772032"/>
                </a:moveTo>
                <a:lnTo>
                  <a:pt x="433070" y="772032"/>
                </a:lnTo>
                <a:lnTo>
                  <a:pt x="433070" y="773302"/>
                </a:lnTo>
                <a:lnTo>
                  <a:pt x="590550" y="773302"/>
                </a:lnTo>
                <a:lnTo>
                  <a:pt x="590550" y="772032"/>
                </a:lnTo>
                <a:close/>
              </a:path>
              <a:path w="730250" h="773429">
                <a:moveTo>
                  <a:pt x="31750" y="770763"/>
                </a:moveTo>
                <a:lnTo>
                  <a:pt x="29209" y="770763"/>
                </a:lnTo>
                <a:lnTo>
                  <a:pt x="29209" y="772032"/>
                </a:lnTo>
                <a:lnTo>
                  <a:pt x="31750" y="772032"/>
                </a:lnTo>
                <a:lnTo>
                  <a:pt x="31750" y="770763"/>
                </a:lnTo>
                <a:close/>
              </a:path>
              <a:path w="730250" h="773429">
                <a:moveTo>
                  <a:pt x="426719" y="770763"/>
                </a:moveTo>
                <a:lnTo>
                  <a:pt x="425450" y="770763"/>
                </a:lnTo>
                <a:lnTo>
                  <a:pt x="425450" y="772032"/>
                </a:lnTo>
                <a:lnTo>
                  <a:pt x="426719" y="772032"/>
                </a:lnTo>
                <a:lnTo>
                  <a:pt x="426719" y="770763"/>
                </a:lnTo>
                <a:close/>
              </a:path>
              <a:path w="730250" h="773429">
                <a:moveTo>
                  <a:pt x="431800" y="770763"/>
                </a:moveTo>
                <a:lnTo>
                  <a:pt x="430529" y="770763"/>
                </a:lnTo>
                <a:lnTo>
                  <a:pt x="430529" y="772032"/>
                </a:lnTo>
                <a:lnTo>
                  <a:pt x="431800" y="772032"/>
                </a:lnTo>
                <a:lnTo>
                  <a:pt x="431800" y="770763"/>
                </a:lnTo>
                <a:close/>
              </a:path>
              <a:path w="730250" h="773429">
                <a:moveTo>
                  <a:pt x="589279" y="770763"/>
                </a:moveTo>
                <a:lnTo>
                  <a:pt x="586739" y="770763"/>
                </a:lnTo>
                <a:lnTo>
                  <a:pt x="586739" y="772032"/>
                </a:lnTo>
                <a:lnTo>
                  <a:pt x="589279" y="772032"/>
                </a:lnTo>
                <a:lnTo>
                  <a:pt x="589279" y="770763"/>
                </a:lnTo>
                <a:close/>
              </a:path>
              <a:path w="730250" h="773429">
                <a:moveTo>
                  <a:pt x="3809" y="746632"/>
                </a:moveTo>
                <a:lnTo>
                  <a:pt x="0" y="746632"/>
                </a:lnTo>
                <a:lnTo>
                  <a:pt x="0" y="747902"/>
                </a:lnTo>
                <a:lnTo>
                  <a:pt x="2540" y="747902"/>
                </a:lnTo>
                <a:lnTo>
                  <a:pt x="2540" y="750442"/>
                </a:lnTo>
                <a:lnTo>
                  <a:pt x="3809" y="750442"/>
                </a:lnTo>
                <a:lnTo>
                  <a:pt x="3809" y="746632"/>
                </a:lnTo>
                <a:close/>
              </a:path>
              <a:path w="730250" h="773429">
                <a:moveTo>
                  <a:pt x="3809" y="740282"/>
                </a:moveTo>
                <a:lnTo>
                  <a:pt x="0" y="740282"/>
                </a:lnTo>
                <a:lnTo>
                  <a:pt x="0" y="745363"/>
                </a:lnTo>
                <a:lnTo>
                  <a:pt x="3809" y="745363"/>
                </a:lnTo>
                <a:lnTo>
                  <a:pt x="3809" y="740282"/>
                </a:lnTo>
                <a:close/>
              </a:path>
              <a:path w="730250" h="773429">
                <a:moveTo>
                  <a:pt x="3809" y="733932"/>
                </a:moveTo>
                <a:lnTo>
                  <a:pt x="0" y="733932"/>
                </a:lnTo>
                <a:lnTo>
                  <a:pt x="0" y="739013"/>
                </a:lnTo>
                <a:lnTo>
                  <a:pt x="3809" y="739013"/>
                </a:lnTo>
                <a:lnTo>
                  <a:pt x="3809" y="733932"/>
                </a:lnTo>
                <a:close/>
              </a:path>
              <a:path w="730250" h="773429">
                <a:moveTo>
                  <a:pt x="3809" y="727582"/>
                </a:moveTo>
                <a:lnTo>
                  <a:pt x="0" y="727582"/>
                </a:lnTo>
                <a:lnTo>
                  <a:pt x="0" y="732663"/>
                </a:lnTo>
                <a:lnTo>
                  <a:pt x="3809" y="732663"/>
                </a:lnTo>
                <a:lnTo>
                  <a:pt x="3809" y="727582"/>
                </a:lnTo>
                <a:close/>
              </a:path>
              <a:path w="730250" h="773429">
                <a:moveTo>
                  <a:pt x="3809" y="721232"/>
                </a:moveTo>
                <a:lnTo>
                  <a:pt x="0" y="721232"/>
                </a:lnTo>
                <a:lnTo>
                  <a:pt x="0" y="726313"/>
                </a:lnTo>
                <a:lnTo>
                  <a:pt x="3809" y="726313"/>
                </a:lnTo>
                <a:lnTo>
                  <a:pt x="3809" y="721232"/>
                </a:lnTo>
                <a:close/>
              </a:path>
              <a:path w="730250" h="773429">
                <a:moveTo>
                  <a:pt x="3809" y="714882"/>
                </a:moveTo>
                <a:lnTo>
                  <a:pt x="0" y="714882"/>
                </a:lnTo>
                <a:lnTo>
                  <a:pt x="0" y="719963"/>
                </a:lnTo>
                <a:lnTo>
                  <a:pt x="3809" y="719963"/>
                </a:lnTo>
                <a:lnTo>
                  <a:pt x="3809" y="714882"/>
                </a:lnTo>
                <a:close/>
              </a:path>
              <a:path w="730250" h="773429">
                <a:moveTo>
                  <a:pt x="3809" y="708532"/>
                </a:moveTo>
                <a:lnTo>
                  <a:pt x="0" y="708532"/>
                </a:lnTo>
                <a:lnTo>
                  <a:pt x="0" y="713613"/>
                </a:lnTo>
                <a:lnTo>
                  <a:pt x="3809" y="713613"/>
                </a:lnTo>
                <a:lnTo>
                  <a:pt x="3809" y="708532"/>
                </a:lnTo>
                <a:close/>
              </a:path>
              <a:path w="730250" h="773429">
                <a:moveTo>
                  <a:pt x="3809" y="702182"/>
                </a:moveTo>
                <a:lnTo>
                  <a:pt x="0" y="702182"/>
                </a:lnTo>
                <a:lnTo>
                  <a:pt x="0" y="707263"/>
                </a:lnTo>
                <a:lnTo>
                  <a:pt x="3809" y="707263"/>
                </a:lnTo>
                <a:lnTo>
                  <a:pt x="3809" y="702182"/>
                </a:lnTo>
                <a:close/>
              </a:path>
              <a:path w="730250" h="773429">
                <a:moveTo>
                  <a:pt x="3809" y="695832"/>
                </a:moveTo>
                <a:lnTo>
                  <a:pt x="0" y="695832"/>
                </a:lnTo>
                <a:lnTo>
                  <a:pt x="0" y="700913"/>
                </a:lnTo>
                <a:lnTo>
                  <a:pt x="3809" y="700913"/>
                </a:lnTo>
                <a:lnTo>
                  <a:pt x="3809" y="695832"/>
                </a:lnTo>
                <a:close/>
              </a:path>
              <a:path w="730250" h="773429">
                <a:moveTo>
                  <a:pt x="3809" y="689482"/>
                </a:moveTo>
                <a:lnTo>
                  <a:pt x="0" y="689482"/>
                </a:lnTo>
                <a:lnTo>
                  <a:pt x="0" y="694563"/>
                </a:lnTo>
                <a:lnTo>
                  <a:pt x="3809" y="694563"/>
                </a:lnTo>
                <a:lnTo>
                  <a:pt x="3809" y="689482"/>
                </a:lnTo>
                <a:close/>
              </a:path>
              <a:path w="730250" h="773429">
                <a:moveTo>
                  <a:pt x="3809" y="683132"/>
                </a:moveTo>
                <a:lnTo>
                  <a:pt x="0" y="683132"/>
                </a:lnTo>
                <a:lnTo>
                  <a:pt x="0" y="688213"/>
                </a:lnTo>
                <a:lnTo>
                  <a:pt x="3809" y="688213"/>
                </a:lnTo>
                <a:lnTo>
                  <a:pt x="3809" y="683132"/>
                </a:lnTo>
                <a:close/>
              </a:path>
              <a:path w="730250" h="773429">
                <a:moveTo>
                  <a:pt x="3809" y="676782"/>
                </a:moveTo>
                <a:lnTo>
                  <a:pt x="0" y="676782"/>
                </a:lnTo>
                <a:lnTo>
                  <a:pt x="0" y="681863"/>
                </a:lnTo>
                <a:lnTo>
                  <a:pt x="3809" y="681863"/>
                </a:lnTo>
                <a:lnTo>
                  <a:pt x="3809" y="676782"/>
                </a:lnTo>
                <a:close/>
              </a:path>
              <a:path w="730250" h="773429">
                <a:moveTo>
                  <a:pt x="3809" y="670432"/>
                </a:moveTo>
                <a:lnTo>
                  <a:pt x="0" y="670432"/>
                </a:lnTo>
                <a:lnTo>
                  <a:pt x="0" y="675513"/>
                </a:lnTo>
                <a:lnTo>
                  <a:pt x="3809" y="675513"/>
                </a:lnTo>
                <a:lnTo>
                  <a:pt x="3809" y="670432"/>
                </a:lnTo>
                <a:close/>
              </a:path>
              <a:path w="730250" h="773429">
                <a:moveTo>
                  <a:pt x="3809" y="664082"/>
                </a:moveTo>
                <a:lnTo>
                  <a:pt x="0" y="664082"/>
                </a:lnTo>
                <a:lnTo>
                  <a:pt x="0" y="669163"/>
                </a:lnTo>
                <a:lnTo>
                  <a:pt x="3809" y="669163"/>
                </a:lnTo>
                <a:lnTo>
                  <a:pt x="3809" y="664082"/>
                </a:lnTo>
                <a:close/>
              </a:path>
              <a:path w="730250" h="773429">
                <a:moveTo>
                  <a:pt x="3809" y="657732"/>
                </a:moveTo>
                <a:lnTo>
                  <a:pt x="0" y="657732"/>
                </a:lnTo>
                <a:lnTo>
                  <a:pt x="0" y="662813"/>
                </a:lnTo>
                <a:lnTo>
                  <a:pt x="3809" y="662813"/>
                </a:lnTo>
                <a:lnTo>
                  <a:pt x="3809" y="657732"/>
                </a:lnTo>
                <a:close/>
              </a:path>
              <a:path w="730250" h="773429">
                <a:moveTo>
                  <a:pt x="3809" y="651382"/>
                </a:moveTo>
                <a:lnTo>
                  <a:pt x="0" y="651382"/>
                </a:lnTo>
                <a:lnTo>
                  <a:pt x="0" y="656463"/>
                </a:lnTo>
                <a:lnTo>
                  <a:pt x="3809" y="656463"/>
                </a:lnTo>
                <a:lnTo>
                  <a:pt x="3809" y="651382"/>
                </a:lnTo>
                <a:close/>
              </a:path>
              <a:path w="730250" h="773429">
                <a:moveTo>
                  <a:pt x="3809" y="645032"/>
                </a:moveTo>
                <a:lnTo>
                  <a:pt x="0" y="645032"/>
                </a:lnTo>
                <a:lnTo>
                  <a:pt x="0" y="650113"/>
                </a:lnTo>
                <a:lnTo>
                  <a:pt x="3809" y="650113"/>
                </a:lnTo>
                <a:lnTo>
                  <a:pt x="3809" y="645032"/>
                </a:lnTo>
                <a:close/>
              </a:path>
              <a:path w="730250" h="773429">
                <a:moveTo>
                  <a:pt x="3809" y="638682"/>
                </a:moveTo>
                <a:lnTo>
                  <a:pt x="0" y="638682"/>
                </a:lnTo>
                <a:lnTo>
                  <a:pt x="0" y="643763"/>
                </a:lnTo>
                <a:lnTo>
                  <a:pt x="3809" y="643763"/>
                </a:lnTo>
                <a:lnTo>
                  <a:pt x="3809" y="638682"/>
                </a:lnTo>
                <a:close/>
              </a:path>
              <a:path w="730250" h="773429">
                <a:moveTo>
                  <a:pt x="3809" y="632332"/>
                </a:moveTo>
                <a:lnTo>
                  <a:pt x="0" y="632332"/>
                </a:lnTo>
                <a:lnTo>
                  <a:pt x="0" y="637413"/>
                </a:lnTo>
                <a:lnTo>
                  <a:pt x="3809" y="637413"/>
                </a:lnTo>
                <a:lnTo>
                  <a:pt x="3809" y="632332"/>
                </a:lnTo>
                <a:close/>
              </a:path>
              <a:path w="730250" h="773429">
                <a:moveTo>
                  <a:pt x="3809" y="625982"/>
                </a:moveTo>
                <a:lnTo>
                  <a:pt x="0" y="625982"/>
                </a:lnTo>
                <a:lnTo>
                  <a:pt x="0" y="631063"/>
                </a:lnTo>
                <a:lnTo>
                  <a:pt x="3809" y="631063"/>
                </a:lnTo>
                <a:lnTo>
                  <a:pt x="3809" y="625982"/>
                </a:lnTo>
                <a:close/>
              </a:path>
              <a:path w="730250" h="773429">
                <a:moveTo>
                  <a:pt x="3809" y="619632"/>
                </a:moveTo>
                <a:lnTo>
                  <a:pt x="0" y="619632"/>
                </a:lnTo>
                <a:lnTo>
                  <a:pt x="0" y="624713"/>
                </a:lnTo>
                <a:lnTo>
                  <a:pt x="3809" y="624713"/>
                </a:lnTo>
                <a:lnTo>
                  <a:pt x="3809" y="619632"/>
                </a:lnTo>
                <a:close/>
              </a:path>
              <a:path w="730250" h="773429">
                <a:moveTo>
                  <a:pt x="3809" y="613282"/>
                </a:moveTo>
                <a:lnTo>
                  <a:pt x="0" y="613282"/>
                </a:lnTo>
                <a:lnTo>
                  <a:pt x="0" y="618363"/>
                </a:lnTo>
                <a:lnTo>
                  <a:pt x="3809" y="618363"/>
                </a:lnTo>
                <a:lnTo>
                  <a:pt x="3809" y="613282"/>
                </a:lnTo>
                <a:close/>
              </a:path>
              <a:path w="730250" h="773429">
                <a:moveTo>
                  <a:pt x="3809" y="606932"/>
                </a:moveTo>
                <a:lnTo>
                  <a:pt x="0" y="606932"/>
                </a:lnTo>
                <a:lnTo>
                  <a:pt x="0" y="612013"/>
                </a:lnTo>
                <a:lnTo>
                  <a:pt x="3809" y="612013"/>
                </a:lnTo>
                <a:lnTo>
                  <a:pt x="3809" y="606932"/>
                </a:lnTo>
                <a:close/>
              </a:path>
              <a:path w="730250" h="773429">
                <a:moveTo>
                  <a:pt x="3809" y="600582"/>
                </a:moveTo>
                <a:lnTo>
                  <a:pt x="0" y="600582"/>
                </a:lnTo>
                <a:lnTo>
                  <a:pt x="0" y="605663"/>
                </a:lnTo>
                <a:lnTo>
                  <a:pt x="3809" y="605663"/>
                </a:lnTo>
                <a:lnTo>
                  <a:pt x="3809" y="600582"/>
                </a:lnTo>
                <a:close/>
              </a:path>
              <a:path w="730250" h="773429">
                <a:moveTo>
                  <a:pt x="3809" y="594232"/>
                </a:moveTo>
                <a:lnTo>
                  <a:pt x="0" y="594232"/>
                </a:lnTo>
                <a:lnTo>
                  <a:pt x="0" y="599313"/>
                </a:lnTo>
                <a:lnTo>
                  <a:pt x="3809" y="599313"/>
                </a:lnTo>
                <a:lnTo>
                  <a:pt x="3809" y="594232"/>
                </a:lnTo>
                <a:close/>
              </a:path>
              <a:path w="730250" h="773429">
                <a:moveTo>
                  <a:pt x="3809" y="587882"/>
                </a:moveTo>
                <a:lnTo>
                  <a:pt x="0" y="587882"/>
                </a:lnTo>
                <a:lnTo>
                  <a:pt x="0" y="592963"/>
                </a:lnTo>
                <a:lnTo>
                  <a:pt x="3809" y="592963"/>
                </a:lnTo>
                <a:lnTo>
                  <a:pt x="3809" y="587882"/>
                </a:lnTo>
                <a:close/>
              </a:path>
              <a:path w="730250" h="773429">
                <a:moveTo>
                  <a:pt x="3809" y="581532"/>
                </a:moveTo>
                <a:lnTo>
                  <a:pt x="0" y="581532"/>
                </a:lnTo>
                <a:lnTo>
                  <a:pt x="0" y="586613"/>
                </a:lnTo>
                <a:lnTo>
                  <a:pt x="3809" y="586613"/>
                </a:lnTo>
                <a:lnTo>
                  <a:pt x="3809" y="581532"/>
                </a:lnTo>
                <a:close/>
              </a:path>
              <a:path w="730250" h="773429">
                <a:moveTo>
                  <a:pt x="3809" y="575182"/>
                </a:moveTo>
                <a:lnTo>
                  <a:pt x="0" y="575182"/>
                </a:lnTo>
                <a:lnTo>
                  <a:pt x="0" y="580263"/>
                </a:lnTo>
                <a:lnTo>
                  <a:pt x="3809" y="580263"/>
                </a:lnTo>
                <a:lnTo>
                  <a:pt x="3809" y="575182"/>
                </a:lnTo>
                <a:close/>
              </a:path>
              <a:path w="730250" h="773429">
                <a:moveTo>
                  <a:pt x="3809" y="568832"/>
                </a:moveTo>
                <a:lnTo>
                  <a:pt x="0" y="568832"/>
                </a:lnTo>
                <a:lnTo>
                  <a:pt x="0" y="573913"/>
                </a:lnTo>
                <a:lnTo>
                  <a:pt x="3809" y="573913"/>
                </a:lnTo>
                <a:lnTo>
                  <a:pt x="3809" y="568832"/>
                </a:lnTo>
                <a:close/>
              </a:path>
              <a:path w="730250" h="773429">
                <a:moveTo>
                  <a:pt x="3809" y="562482"/>
                </a:moveTo>
                <a:lnTo>
                  <a:pt x="0" y="562482"/>
                </a:lnTo>
                <a:lnTo>
                  <a:pt x="0" y="567563"/>
                </a:lnTo>
                <a:lnTo>
                  <a:pt x="3809" y="567563"/>
                </a:lnTo>
                <a:lnTo>
                  <a:pt x="3809" y="562482"/>
                </a:lnTo>
                <a:close/>
              </a:path>
              <a:path w="730250" h="773429">
                <a:moveTo>
                  <a:pt x="3809" y="556132"/>
                </a:moveTo>
                <a:lnTo>
                  <a:pt x="0" y="556132"/>
                </a:lnTo>
                <a:lnTo>
                  <a:pt x="0" y="561213"/>
                </a:lnTo>
                <a:lnTo>
                  <a:pt x="3809" y="561213"/>
                </a:lnTo>
                <a:lnTo>
                  <a:pt x="3809" y="556132"/>
                </a:lnTo>
                <a:close/>
              </a:path>
              <a:path w="730250" h="773429">
                <a:moveTo>
                  <a:pt x="3809" y="549782"/>
                </a:moveTo>
                <a:lnTo>
                  <a:pt x="0" y="549782"/>
                </a:lnTo>
                <a:lnTo>
                  <a:pt x="0" y="554863"/>
                </a:lnTo>
                <a:lnTo>
                  <a:pt x="3809" y="554863"/>
                </a:lnTo>
                <a:lnTo>
                  <a:pt x="3809" y="549782"/>
                </a:lnTo>
                <a:close/>
              </a:path>
              <a:path w="730250" h="773429">
                <a:moveTo>
                  <a:pt x="3809" y="543432"/>
                </a:moveTo>
                <a:lnTo>
                  <a:pt x="0" y="543432"/>
                </a:lnTo>
                <a:lnTo>
                  <a:pt x="0" y="548513"/>
                </a:lnTo>
                <a:lnTo>
                  <a:pt x="3809" y="548513"/>
                </a:lnTo>
                <a:lnTo>
                  <a:pt x="3809" y="543432"/>
                </a:lnTo>
                <a:close/>
              </a:path>
              <a:path w="730250" h="773429">
                <a:moveTo>
                  <a:pt x="3809" y="537082"/>
                </a:moveTo>
                <a:lnTo>
                  <a:pt x="0" y="537082"/>
                </a:lnTo>
                <a:lnTo>
                  <a:pt x="0" y="542163"/>
                </a:lnTo>
                <a:lnTo>
                  <a:pt x="3809" y="542163"/>
                </a:lnTo>
                <a:lnTo>
                  <a:pt x="3809" y="537082"/>
                </a:lnTo>
                <a:close/>
              </a:path>
              <a:path w="730250" h="773429">
                <a:moveTo>
                  <a:pt x="3809" y="530732"/>
                </a:moveTo>
                <a:lnTo>
                  <a:pt x="0" y="530732"/>
                </a:lnTo>
                <a:lnTo>
                  <a:pt x="0" y="535813"/>
                </a:lnTo>
                <a:lnTo>
                  <a:pt x="3809" y="535813"/>
                </a:lnTo>
                <a:lnTo>
                  <a:pt x="3809" y="530732"/>
                </a:lnTo>
                <a:close/>
              </a:path>
              <a:path w="730250" h="773429">
                <a:moveTo>
                  <a:pt x="3809" y="524382"/>
                </a:moveTo>
                <a:lnTo>
                  <a:pt x="0" y="524382"/>
                </a:lnTo>
                <a:lnTo>
                  <a:pt x="0" y="529463"/>
                </a:lnTo>
                <a:lnTo>
                  <a:pt x="3809" y="529463"/>
                </a:lnTo>
                <a:lnTo>
                  <a:pt x="3809" y="524382"/>
                </a:lnTo>
                <a:close/>
              </a:path>
              <a:path w="730250" h="773429">
                <a:moveTo>
                  <a:pt x="3809" y="518032"/>
                </a:moveTo>
                <a:lnTo>
                  <a:pt x="0" y="518032"/>
                </a:lnTo>
                <a:lnTo>
                  <a:pt x="0" y="523113"/>
                </a:lnTo>
                <a:lnTo>
                  <a:pt x="3809" y="523113"/>
                </a:lnTo>
                <a:lnTo>
                  <a:pt x="3809" y="518032"/>
                </a:lnTo>
                <a:close/>
              </a:path>
              <a:path w="730250" h="773429">
                <a:moveTo>
                  <a:pt x="1270" y="511682"/>
                </a:moveTo>
                <a:lnTo>
                  <a:pt x="0" y="511682"/>
                </a:lnTo>
                <a:lnTo>
                  <a:pt x="0" y="516763"/>
                </a:lnTo>
                <a:lnTo>
                  <a:pt x="3809" y="516763"/>
                </a:lnTo>
                <a:lnTo>
                  <a:pt x="3809" y="515492"/>
                </a:lnTo>
                <a:lnTo>
                  <a:pt x="2539" y="515492"/>
                </a:lnTo>
                <a:lnTo>
                  <a:pt x="2539" y="512952"/>
                </a:lnTo>
                <a:lnTo>
                  <a:pt x="1270" y="512952"/>
                </a:lnTo>
                <a:lnTo>
                  <a:pt x="1270" y="511682"/>
                </a:lnTo>
                <a:close/>
              </a:path>
              <a:path w="730250" h="773429">
                <a:moveTo>
                  <a:pt x="1269" y="509142"/>
                </a:moveTo>
                <a:lnTo>
                  <a:pt x="0" y="509142"/>
                </a:lnTo>
                <a:lnTo>
                  <a:pt x="0" y="510413"/>
                </a:lnTo>
                <a:lnTo>
                  <a:pt x="1270" y="510413"/>
                </a:lnTo>
                <a:lnTo>
                  <a:pt x="1269" y="509142"/>
                </a:lnTo>
                <a:close/>
              </a:path>
              <a:path w="730250" h="773429">
                <a:moveTo>
                  <a:pt x="3809" y="441832"/>
                </a:moveTo>
                <a:lnTo>
                  <a:pt x="1270" y="441832"/>
                </a:lnTo>
                <a:lnTo>
                  <a:pt x="1270" y="443102"/>
                </a:lnTo>
                <a:lnTo>
                  <a:pt x="3809" y="443102"/>
                </a:lnTo>
                <a:lnTo>
                  <a:pt x="3809" y="441832"/>
                </a:lnTo>
                <a:close/>
              </a:path>
              <a:path w="730250" h="773429">
                <a:moveTo>
                  <a:pt x="3809" y="435482"/>
                </a:moveTo>
                <a:lnTo>
                  <a:pt x="0" y="435482"/>
                </a:lnTo>
                <a:lnTo>
                  <a:pt x="0" y="440563"/>
                </a:lnTo>
                <a:lnTo>
                  <a:pt x="3809" y="440563"/>
                </a:lnTo>
                <a:lnTo>
                  <a:pt x="3809" y="435482"/>
                </a:lnTo>
                <a:close/>
              </a:path>
              <a:path w="730250" h="773429">
                <a:moveTo>
                  <a:pt x="3809" y="429132"/>
                </a:moveTo>
                <a:lnTo>
                  <a:pt x="0" y="429132"/>
                </a:lnTo>
                <a:lnTo>
                  <a:pt x="0" y="434213"/>
                </a:lnTo>
                <a:lnTo>
                  <a:pt x="3809" y="434213"/>
                </a:lnTo>
                <a:lnTo>
                  <a:pt x="3809" y="429132"/>
                </a:lnTo>
                <a:close/>
              </a:path>
              <a:path w="730250" h="773429">
                <a:moveTo>
                  <a:pt x="3809" y="397382"/>
                </a:moveTo>
                <a:lnTo>
                  <a:pt x="0" y="397382"/>
                </a:lnTo>
                <a:lnTo>
                  <a:pt x="0" y="427863"/>
                </a:lnTo>
                <a:lnTo>
                  <a:pt x="3809" y="427863"/>
                </a:lnTo>
                <a:lnTo>
                  <a:pt x="3809" y="397382"/>
                </a:lnTo>
                <a:close/>
              </a:path>
              <a:path w="730250" h="773429">
                <a:moveTo>
                  <a:pt x="730250" y="684402"/>
                </a:moveTo>
                <a:lnTo>
                  <a:pt x="728979" y="684402"/>
                </a:lnTo>
                <a:lnTo>
                  <a:pt x="728979" y="685673"/>
                </a:lnTo>
                <a:lnTo>
                  <a:pt x="730250" y="685673"/>
                </a:lnTo>
                <a:lnTo>
                  <a:pt x="730250" y="684402"/>
                </a:lnTo>
                <a:close/>
              </a:path>
              <a:path w="730250" h="773429">
                <a:moveTo>
                  <a:pt x="730250" y="681863"/>
                </a:moveTo>
                <a:lnTo>
                  <a:pt x="727709" y="681863"/>
                </a:lnTo>
                <a:lnTo>
                  <a:pt x="727709" y="684402"/>
                </a:lnTo>
                <a:lnTo>
                  <a:pt x="728979" y="684402"/>
                </a:lnTo>
                <a:lnTo>
                  <a:pt x="728979" y="683133"/>
                </a:lnTo>
                <a:lnTo>
                  <a:pt x="730250" y="683133"/>
                </a:lnTo>
                <a:lnTo>
                  <a:pt x="730250" y="681863"/>
                </a:lnTo>
                <a:close/>
              </a:path>
              <a:path w="730250" h="773429">
                <a:moveTo>
                  <a:pt x="730250" y="678052"/>
                </a:moveTo>
                <a:lnTo>
                  <a:pt x="726440" y="678052"/>
                </a:lnTo>
                <a:lnTo>
                  <a:pt x="726440" y="681863"/>
                </a:lnTo>
                <a:lnTo>
                  <a:pt x="727709" y="681863"/>
                </a:lnTo>
                <a:lnTo>
                  <a:pt x="727709" y="680593"/>
                </a:lnTo>
                <a:lnTo>
                  <a:pt x="730250" y="680593"/>
                </a:lnTo>
                <a:lnTo>
                  <a:pt x="730250" y="678052"/>
                </a:lnTo>
                <a:close/>
              </a:path>
              <a:path w="730250" h="773429">
                <a:moveTo>
                  <a:pt x="730250" y="675513"/>
                </a:moveTo>
                <a:lnTo>
                  <a:pt x="726440" y="675513"/>
                </a:lnTo>
                <a:lnTo>
                  <a:pt x="726440" y="676783"/>
                </a:lnTo>
                <a:lnTo>
                  <a:pt x="730250" y="676783"/>
                </a:lnTo>
                <a:lnTo>
                  <a:pt x="730250" y="675513"/>
                </a:lnTo>
                <a:close/>
              </a:path>
              <a:path w="730250" h="773429">
                <a:moveTo>
                  <a:pt x="730250" y="671702"/>
                </a:moveTo>
                <a:lnTo>
                  <a:pt x="726440" y="671702"/>
                </a:lnTo>
                <a:lnTo>
                  <a:pt x="726440" y="674243"/>
                </a:lnTo>
                <a:lnTo>
                  <a:pt x="730250" y="674243"/>
                </a:lnTo>
                <a:lnTo>
                  <a:pt x="730250" y="671702"/>
                </a:lnTo>
                <a:close/>
              </a:path>
              <a:path w="730250" h="773429">
                <a:moveTo>
                  <a:pt x="730250" y="669163"/>
                </a:moveTo>
                <a:lnTo>
                  <a:pt x="726440" y="669163"/>
                </a:lnTo>
                <a:lnTo>
                  <a:pt x="726440" y="670433"/>
                </a:lnTo>
                <a:lnTo>
                  <a:pt x="730250" y="670433"/>
                </a:lnTo>
                <a:lnTo>
                  <a:pt x="730250" y="669163"/>
                </a:lnTo>
                <a:close/>
              </a:path>
              <a:path w="730250" h="773429">
                <a:moveTo>
                  <a:pt x="730250" y="665352"/>
                </a:moveTo>
                <a:lnTo>
                  <a:pt x="726440" y="665352"/>
                </a:lnTo>
                <a:lnTo>
                  <a:pt x="726440" y="667893"/>
                </a:lnTo>
                <a:lnTo>
                  <a:pt x="730250" y="667893"/>
                </a:lnTo>
                <a:lnTo>
                  <a:pt x="730250" y="665352"/>
                </a:lnTo>
                <a:close/>
              </a:path>
              <a:path w="730250" h="773429">
                <a:moveTo>
                  <a:pt x="730250" y="662813"/>
                </a:moveTo>
                <a:lnTo>
                  <a:pt x="726440" y="662813"/>
                </a:lnTo>
                <a:lnTo>
                  <a:pt x="726440" y="664083"/>
                </a:lnTo>
                <a:lnTo>
                  <a:pt x="730250" y="664083"/>
                </a:lnTo>
                <a:lnTo>
                  <a:pt x="730250" y="662813"/>
                </a:lnTo>
                <a:close/>
              </a:path>
              <a:path w="730250" h="773429">
                <a:moveTo>
                  <a:pt x="730250" y="659002"/>
                </a:moveTo>
                <a:lnTo>
                  <a:pt x="726440" y="659002"/>
                </a:lnTo>
                <a:lnTo>
                  <a:pt x="726440" y="661543"/>
                </a:lnTo>
                <a:lnTo>
                  <a:pt x="730250" y="661543"/>
                </a:lnTo>
                <a:lnTo>
                  <a:pt x="730250" y="659002"/>
                </a:lnTo>
                <a:close/>
              </a:path>
              <a:path w="730250" h="773429">
                <a:moveTo>
                  <a:pt x="730250" y="656463"/>
                </a:moveTo>
                <a:lnTo>
                  <a:pt x="726440" y="656463"/>
                </a:lnTo>
                <a:lnTo>
                  <a:pt x="726440" y="657733"/>
                </a:lnTo>
                <a:lnTo>
                  <a:pt x="730250" y="657733"/>
                </a:lnTo>
                <a:lnTo>
                  <a:pt x="730250" y="656463"/>
                </a:lnTo>
                <a:close/>
              </a:path>
              <a:path w="730250" h="773429">
                <a:moveTo>
                  <a:pt x="730250" y="652652"/>
                </a:moveTo>
                <a:lnTo>
                  <a:pt x="726440" y="652652"/>
                </a:lnTo>
                <a:lnTo>
                  <a:pt x="726440" y="655193"/>
                </a:lnTo>
                <a:lnTo>
                  <a:pt x="730250" y="655193"/>
                </a:lnTo>
                <a:lnTo>
                  <a:pt x="730250" y="652652"/>
                </a:lnTo>
                <a:close/>
              </a:path>
              <a:path w="730250" h="773429">
                <a:moveTo>
                  <a:pt x="730250" y="650113"/>
                </a:moveTo>
                <a:lnTo>
                  <a:pt x="726440" y="650113"/>
                </a:lnTo>
                <a:lnTo>
                  <a:pt x="726440" y="651383"/>
                </a:lnTo>
                <a:lnTo>
                  <a:pt x="730250" y="651383"/>
                </a:lnTo>
                <a:lnTo>
                  <a:pt x="730250" y="650113"/>
                </a:lnTo>
                <a:close/>
              </a:path>
              <a:path w="730250" h="773429">
                <a:moveTo>
                  <a:pt x="730250" y="646302"/>
                </a:moveTo>
                <a:lnTo>
                  <a:pt x="726440" y="646302"/>
                </a:lnTo>
                <a:lnTo>
                  <a:pt x="726440" y="648843"/>
                </a:lnTo>
                <a:lnTo>
                  <a:pt x="730250" y="648843"/>
                </a:lnTo>
                <a:lnTo>
                  <a:pt x="730250" y="646302"/>
                </a:lnTo>
                <a:close/>
              </a:path>
              <a:path w="730250" h="773429">
                <a:moveTo>
                  <a:pt x="730250" y="643763"/>
                </a:moveTo>
                <a:lnTo>
                  <a:pt x="726440" y="643763"/>
                </a:lnTo>
                <a:lnTo>
                  <a:pt x="726440" y="645033"/>
                </a:lnTo>
                <a:lnTo>
                  <a:pt x="730250" y="645033"/>
                </a:lnTo>
                <a:lnTo>
                  <a:pt x="730250" y="643763"/>
                </a:lnTo>
                <a:close/>
              </a:path>
              <a:path w="730250" h="773429">
                <a:moveTo>
                  <a:pt x="730250" y="639952"/>
                </a:moveTo>
                <a:lnTo>
                  <a:pt x="726440" y="639952"/>
                </a:lnTo>
                <a:lnTo>
                  <a:pt x="726440" y="642493"/>
                </a:lnTo>
                <a:lnTo>
                  <a:pt x="730250" y="642493"/>
                </a:lnTo>
                <a:lnTo>
                  <a:pt x="730250" y="639952"/>
                </a:lnTo>
                <a:close/>
              </a:path>
              <a:path w="730250" h="773429">
                <a:moveTo>
                  <a:pt x="730250" y="637413"/>
                </a:moveTo>
                <a:lnTo>
                  <a:pt x="727709" y="637413"/>
                </a:lnTo>
                <a:lnTo>
                  <a:pt x="727709" y="638683"/>
                </a:lnTo>
                <a:lnTo>
                  <a:pt x="730250" y="638683"/>
                </a:lnTo>
                <a:lnTo>
                  <a:pt x="730250" y="637413"/>
                </a:lnTo>
                <a:close/>
              </a:path>
              <a:path w="730250" h="773429">
                <a:moveTo>
                  <a:pt x="730250" y="634873"/>
                </a:moveTo>
                <a:lnTo>
                  <a:pt x="728979" y="634873"/>
                </a:lnTo>
                <a:lnTo>
                  <a:pt x="728979" y="636143"/>
                </a:lnTo>
                <a:lnTo>
                  <a:pt x="730250" y="636143"/>
                </a:lnTo>
                <a:lnTo>
                  <a:pt x="730250" y="634873"/>
                </a:lnTo>
                <a:close/>
              </a:path>
              <a:path w="730250" h="773429">
                <a:moveTo>
                  <a:pt x="3809" y="389763"/>
                </a:moveTo>
                <a:lnTo>
                  <a:pt x="0" y="389763"/>
                </a:lnTo>
                <a:lnTo>
                  <a:pt x="0" y="394843"/>
                </a:lnTo>
                <a:lnTo>
                  <a:pt x="3809" y="394843"/>
                </a:lnTo>
                <a:lnTo>
                  <a:pt x="3809" y="389763"/>
                </a:lnTo>
                <a:close/>
              </a:path>
              <a:path w="730250" h="773429">
                <a:moveTo>
                  <a:pt x="3809" y="387223"/>
                </a:moveTo>
                <a:lnTo>
                  <a:pt x="0" y="387223"/>
                </a:lnTo>
                <a:lnTo>
                  <a:pt x="0" y="388493"/>
                </a:lnTo>
                <a:lnTo>
                  <a:pt x="3809" y="388493"/>
                </a:lnTo>
                <a:lnTo>
                  <a:pt x="3809" y="387223"/>
                </a:lnTo>
                <a:close/>
              </a:path>
            </a:pathLst>
          </a:custGeom>
          <a:solidFill>
            <a:srgbClr val="C8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8" name="bk object 5508"/>
          <p:cNvSpPr/>
          <p:nvPr/>
        </p:nvSpPr>
        <p:spPr>
          <a:xfrm>
            <a:off x="6766559" y="2574417"/>
            <a:ext cx="722630" cy="767080"/>
          </a:xfrm>
          <a:custGeom>
            <a:avLst/>
            <a:gdLst/>
            <a:ahLst/>
            <a:cxnLst/>
            <a:rect l="l" t="t" r="r" b="b"/>
            <a:pathLst>
              <a:path w="722629" h="767079">
                <a:moveTo>
                  <a:pt x="688340" y="2412"/>
                </a:moveTo>
                <a:lnTo>
                  <a:pt x="342900" y="2412"/>
                </a:lnTo>
                <a:lnTo>
                  <a:pt x="342900" y="3810"/>
                </a:lnTo>
                <a:lnTo>
                  <a:pt x="688340" y="3810"/>
                </a:lnTo>
                <a:lnTo>
                  <a:pt x="688340" y="2412"/>
                </a:lnTo>
                <a:close/>
              </a:path>
              <a:path w="722629" h="767079">
                <a:moveTo>
                  <a:pt x="350520" y="1142"/>
                </a:moveTo>
                <a:lnTo>
                  <a:pt x="346710" y="1142"/>
                </a:lnTo>
                <a:lnTo>
                  <a:pt x="346710" y="2412"/>
                </a:lnTo>
                <a:lnTo>
                  <a:pt x="350520" y="2412"/>
                </a:lnTo>
                <a:lnTo>
                  <a:pt x="350520" y="1142"/>
                </a:lnTo>
                <a:close/>
              </a:path>
              <a:path w="722629" h="767079">
                <a:moveTo>
                  <a:pt x="689610" y="0"/>
                </a:moveTo>
                <a:lnTo>
                  <a:pt x="355600" y="0"/>
                </a:lnTo>
                <a:lnTo>
                  <a:pt x="355600" y="1142"/>
                </a:lnTo>
                <a:lnTo>
                  <a:pt x="688340" y="1142"/>
                </a:lnTo>
                <a:lnTo>
                  <a:pt x="688340" y="2412"/>
                </a:lnTo>
                <a:lnTo>
                  <a:pt x="689610" y="2412"/>
                </a:lnTo>
                <a:lnTo>
                  <a:pt x="689610" y="0"/>
                </a:lnTo>
                <a:close/>
              </a:path>
              <a:path w="722629" h="767079">
                <a:moveTo>
                  <a:pt x="3810" y="382142"/>
                </a:moveTo>
                <a:lnTo>
                  <a:pt x="0" y="382142"/>
                </a:lnTo>
                <a:lnTo>
                  <a:pt x="0" y="383413"/>
                </a:lnTo>
                <a:lnTo>
                  <a:pt x="3810" y="383413"/>
                </a:lnTo>
                <a:lnTo>
                  <a:pt x="3810" y="382142"/>
                </a:lnTo>
                <a:close/>
              </a:path>
              <a:path w="722629" h="767079">
                <a:moveTo>
                  <a:pt x="1270" y="374523"/>
                </a:moveTo>
                <a:lnTo>
                  <a:pt x="0" y="374523"/>
                </a:lnTo>
                <a:lnTo>
                  <a:pt x="0" y="375792"/>
                </a:lnTo>
                <a:lnTo>
                  <a:pt x="1270" y="375792"/>
                </a:lnTo>
                <a:lnTo>
                  <a:pt x="1270" y="374523"/>
                </a:lnTo>
                <a:close/>
              </a:path>
              <a:path w="722629" h="767079">
                <a:moveTo>
                  <a:pt x="2540" y="370713"/>
                </a:moveTo>
                <a:lnTo>
                  <a:pt x="0" y="370713"/>
                </a:lnTo>
                <a:lnTo>
                  <a:pt x="0" y="373252"/>
                </a:lnTo>
                <a:lnTo>
                  <a:pt x="1270" y="373252"/>
                </a:lnTo>
                <a:lnTo>
                  <a:pt x="1270" y="374523"/>
                </a:lnTo>
                <a:lnTo>
                  <a:pt x="2540" y="374523"/>
                </a:lnTo>
                <a:lnTo>
                  <a:pt x="2540" y="370713"/>
                </a:lnTo>
                <a:close/>
              </a:path>
              <a:path w="722629" h="767079">
                <a:moveTo>
                  <a:pt x="3810" y="368173"/>
                </a:moveTo>
                <a:lnTo>
                  <a:pt x="0" y="368173"/>
                </a:lnTo>
                <a:lnTo>
                  <a:pt x="0" y="369442"/>
                </a:lnTo>
                <a:lnTo>
                  <a:pt x="3810" y="369442"/>
                </a:lnTo>
                <a:lnTo>
                  <a:pt x="3810" y="368173"/>
                </a:lnTo>
                <a:close/>
              </a:path>
              <a:path w="722629" h="767079">
                <a:moveTo>
                  <a:pt x="3810" y="364363"/>
                </a:moveTo>
                <a:lnTo>
                  <a:pt x="0" y="364363"/>
                </a:lnTo>
                <a:lnTo>
                  <a:pt x="0" y="366902"/>
                </a:lnTo>
                <a:lnTo>
                  <a:pt x="3810" y="366902"/>
                </a:lnTo>
                <a:lnTo>
                  <a:pt x="3810" y="364363"/>
                </a:lnTo>
                <a:close/>
              </a:path>
              <a:path w="722629" h="767079">
                <a:moveTo>
                  <a:pt x="3810" y="361823"/>
                </a:moveTo>
                <a:lnTo>
                  <a:pt x="0" y="361823"/>
                </a:lnTo>
                <a:lnTo>
                  <a:pt x="0" y="363092"/>
                </a:lnTo>
                <a:lnTo>
                  <a:pt x="3810" y="363092"/>
                </a:lnTo>
                <a:lnTo>
                  <a:pt x="3810" y="361823"/>
                </a:lnTo>
                <a:close/>
              </a:path>
              <a:path w="722629" h="767079">
                <a:moveTo>
                  <a:pt x="3810" y="358013"/>
                </a:moveTo>
                <a:lnTo>
                  <a:pt x="0" y="358013"/>
                </a:lnTo>
                <a:lnTo>
                  <a:pt x="0" y="360552"/>
                </a:lnTo>
                <a:lnTo>
                  <a:pt x="3810" y="360552"/>
                </a:lnTo>
                <a:lnTo>
                  <a:pt x="3810" y="358013"/>
                </a:lnTo>
                <a:close/>
              </a:path>
              <a:path w="722629" h="767079">
                <a:moveTo>
                  <a:pt x="3810" y="355473"/>
                </a:moveTo>
                <a:lnTo>
                  <a:pt x="0" y="355473"/>
                </a:lnTo>
                <a:lnTo>
                  <a:pt x="0" y="356742"/>
                </a:lnTo>
                <a:lnTo>
                  <a:pt x="3810" y="356742"/>
                </a:lnTo>
                <a:lnTo>
                  <a:pt x="3810" y="355473"/>
                </a:lnTo>
                <a:close/>
              </a:path>
              <a:path w="722629" h="767079">
                <a:moveTo>
                  <a:pt x="3810" y="351663"/>
                </a:moveTo>
                <a:lnTo>
                  <a:pt x="0" y="351663"/>
                </a:lnTo>
                <a:lnTo>
                  <a:pt x="0" y="354202"/>
                </a:lnTo>
                <a:lnTo>
                  <a:pt x="3810" y="354202"/>
                </a:lnTo>
                <a:lnTo>
                  <a:pt x="3810" y="351663"/>
                </a:lnTo>
                <a:close/>
              </a:path>
              <a:path w="722629" h="767079">
                <a:moveTo>
                  <a:pt x="3810" y="349123"/>
                </a:moveTo>
                <a:lnTo>
                  <a:pt x="0" y="349123"/>
                </a:lnTo>
                <a:lnTo>
                  <a:pt x="0" y="350392"/>
                </a:lnTo>
                <a:lnTo>
                  <a:pt x="3810" y="350392"/>
                </a:lnTo>
                <a:lnTo>
                  <a:pt x="3810" y="349123"/>
                </a:lnTo>
                <a:close/>
              </a:path>
              <a:path w="722629" h="767079">
                <a:moveTo>
                  <a:pt x="3810" y="345313"/>
                </a:moveTo>
                <a:lnTo>
                  <a:pt x="0" y="345313"/>
                </a:lnTo>
                <a:lnTo>
                  <a:pt x="0" y="347852"/>
                </a:lnTo>
                <a:lnTo>
                  <a:pt x="3810" y="347852"/>
                </a:lnTo>
                <a:lnTo>
                  <a:pt x="3810" y="345313"/>
                </a:lnTo>
                <a:close/>
              </a:path>
              <a:path w="722629" h="767079">
                <a:moveTo>
                  <a:pt x="3810" y="342773"/>
                </a:moveTo>
                <a:lnTo>
                  <a:pt x="0" y="342773"/>
                </a:lnTo>
                <a:lnTo>
                  <a:pt x="0" y="344042"/>
                </a:lnTo>
                <a:lnTo>
                  <a:pt x="3810" y="344042"/>
                </a:lnTo>
                <a:lnTo>
                  <a:pt x="3810" y="342773"/>
                </a:lnTo>
                <a:close/>
              </a:path>
              <a:path w="722629" h="767079">
                <a:moveTo>
                  <a:pt x="3810" y="338963"/>
                </a:moveTo>
                <a:lnTo>
                  <a:pt x="0" y="338963"/>
                </a:lnTo>
                <a:lnTo>
                  <a:pt x="0" y="341502"/>
                </a:lnTo>
                <a:lnTo>
                  <a:pt x="3810" y="341502"/>
                </a:lnTo>
                <a:lnTo>
                  <a:pt x="3810" y="338963"/>
                </a:lnTo>
                <a:close/>
              </a:path>
              <a:path w="722629" h="767079">
                <a:moveTo>
                  <a:pt x="3810" y="336423"/>
                </a:moveTo>
                <a:lnTo>
                  <a:pt x="0" y="336423"/>
                </a:lnTo>
                <a:lnTo>
                  <a:pt x="0" y="337692"/>
                </a:lnTo>
                <a:lnTo>
                  <a:pt x="3810" y="337692"/>
                </a:lnTo>
                <a:lnTo>
                  <a:pt x="3810" y="336423"/>
                </a:lnTo>
                <a:close/>
              </a:path>
              <a:path w="722629" h="767079">
                <a:moveTo>
                  <a:pt x="3810" y="332613"/>
                </a:moveTo>
                <a:lnTo>
                  <a:pt x="0" y="332613"/>
                </a:lnTo>
                <a:lnTo>
                  <a:pt x="0" y="335152"/>
                </a:lnTo>
                <a:lnTo>
                  <a:pt x="3810" y="335152"/>
                </a:lnTo>
                <a:lnTo>
                  <a:pt x="3810" y="332613"/>
                </a:lnTo>
                <a:close/>
              </a:path>
              <a:path w="722629" h="767079">
                <a:moveTo>
                  <a:pt x="3810" y="330073"/>
                </a:moveTo>
                <a:lnTo>
                  <a:pt x="0" y="330073"/>
                </a:lnTo>
                <a:lnTo>
                  <a:pt x="0" y="331342"/>
                </a:lnTo>
                <a:lnTo>
                  <a:pt x="3810" y="331342"/>
                </a:lnTo>
                <a:lnTo>
                  <a:pt x="3810" y="330073"/>
                </a:lnTo>
                <a:close/>
              </a:path>
              <a:path w="722629" h="767079">
                <a:moveTo>
                  <a:pt x="3810" y="326263"/>
                </a:moveTo>
                <a:lnTo>
                  <a:pt x="0" y="326263"/>
                </a:lnTo>
                <a:lnTo>
                  <a:pt x="0" y="328802"/>
                </a:lnTo>
                <a:lnTo>
                  <a:pt x="3810" y="328802"/>
                </a:lnTo>
                <a:lnTo>
                  <a:pt x="3810" y="326263"/>
                </a:lnTo>
                <a:close/>
              </a:path>
              <a:path w="722629" h="767079">
                <a:moveTo>
                  <a:pt x="3810" y="323723"/>
                </a:moveTo>
                <a:lnTo>
                  <a:pt x="0" y="323723"/>
                </a:lnTo>
                <a:lnTo>
                  <a:pt x="0" y="324992"/>
                </a:lnTo>
                <a:lnTo>
                  <a:pt x="3810" y="324992"/>
                </a:lnTo>
                <a:lnTo>
                  <a:pt x="3810" y="323723"/>
                </a:lnTo>
                <a:close/>
              </a:path>
              <a:path w="722629" h="767079">
                <a:moveTo>
                  <a:pt x="3810" y="319913"/>
                </a:moveTo>
                <a:lnTo>
                  <a:pt x="0" y="319913"/>
                </a:lnTo>
                <a:lnTo>
                  <a:pt x="0" y="322452"/>
                </a:lnTo>
                <a:lnTo>
                  <a:pt x="3810" y="322452"/>
                </a:lnTo>
                <a:lnTo>
                  <a:pt x="3810" y="319913"/>
                </a:lnTo>
                <a:close/>
              </a:path>
              <a:path w="722629" h="767079">
                <a:moveTo>
                  <a:pt x="3810" y="317373"/>
                </a:moveTo>
                <a:lnTo>
                  <a:pt x="0" y="317373"/>
                </a:lnTo>
                <a:lnTo>
                  <a:pt x="0" y="318642"/>
                </a:lnTo>
                <a:lnTo>
                  <a:pt x="3810" y="318642"/>
                </a:lnTo>
                <a:lnTo>
                  <a:pt x="3810" y="317373"/>
                </a:lnTo>
                <a:close/>
              </a:path>
              <a:path w="722629" h="767079">
                <a:moveTo>
                  <a:pt x="3810" y="313563"/>
                </a:moveTo>
                <a:lnTo>
                  <a:pt x="0" y="313563"/>
                </a:lnTo>
                <a:lnTo>
                  <a:pt x="0" y="316102"/>
                </a:lnTo>
                <a:lnTo>
                  <a:pt x="3810" y="316102"/>
                </a:lnTo>
                <a:lnTo>
                  <a:pt x="3810" y="313563"/>
                </a:lnTo>
                <a:close/>
              </a:path>
              <a:path w="722629" h="767079">
                <a:moveTo>
                  <a:pt x="3810" y="311023"/>
                </a:moveTo>
                <a:lnTo>
                  <a:pt x="0" y="311023"/>
                </a:lnTo>
                <a:lnTo>
                  <a:pt x="0" y="312292"/>
                </a:lnTo>
                <a:lnTo>
                  <a:pt x="3810" y="312292"/>
                </a:lnTo>
                <a:lnTo>
                  <a:pt x="3810" y="311023"/>
                </a:lnTo>
                <a:close/>
              </a:path>
              <a:path w="722629" h="767079">
                <a:moveTo>
                  <a:pt x="3810" y="307213"/>
                </a:moveTo>
                <a:lnTo>
                  <a:pt x="0" y="307213"/>
                </a:lnTo>
                <a:lnTo>
                  <a:pt x="0" y="309752"/>
                </a:lnTo>
                <a:lnTo>
                  <a:pt x="3810" y="309752"/>
                </a:lnTo>
                <a:lnTo>
                  <a:pt x="3810" y="307213"/>
                </a:lnTo>
                <a:close/>
              </a:path>
              <a:path w="722629" h="767079">
                <a:moveTo>
                  <a:pt x="3810" y="304673"/>
                </a:moveTo>
                <a:lnTo>
                  <a:pt x="0" y="304673"/>
                </a:lnTo>
                <a:lnTo>
                  <a:pt x="0" y="305942"/>
                </a:lnTo>
                <a:lnTo>
                  <a:pt x="3810" y="305942"/>
                </a:lnTo>
                <a:lnTo>
                  <a:pt x="3810" y="304673"/>
                </a:lnTo>
                <a:close/>
              </a:path>
              <a:path w="722629" h="767079">
                <a:moveTo>
                  <a:pt x="3810" y="300863"/>
                </a:moveTo>
                <a:lnTo>
                  <a:pt x="0" y="300863"/>
                </a:lnTo>
                <a:lnTo>
                  <a:pt x="0" y="303402"/>
                </a:lnTo>
                <a:lnTo>
                  <a:pt x="3810" y="303402"/>
                </a:lnTo>
                <a:lnTo>
                  <a:pt x="3810" y="300863"/>
                </a:lnTo>
                <a:close/>
              </a:path>
              <a:path w="722629" h="767079">
                <a:moveTo>
                  <a:pt x="3810" y="298323"/>
                </a:moveTo>
                <a:lnTo>
                  <a:pt x="0" y="298323"/>
                </a:lnTo>
                <a:lnTo>
                  <a:pt x="0" y="299592"/>
                </a:lnTo>
                <a:lnTo>
                  <a:pt x="3810" y="299592"/>
                </a:lnTo>
                <a:lnTo>
                  <a:pt x="3810" y="298323"/>
                </a:lnTo>
                <a:close/>
              </a:path>
              <a:path w="722629" h="767079">
                <a:moveTo>
                  <a:pt x="3810" y="294513"/>
                </a:moveTo>
                <a:lnTo>
                  <a:pt x="0" y="294513"/>
                </a:lnTo>
                <a:lnTo>
                  <a:pt x="0" y="297052"/>
                </a:lnTo>
                <a:lnTo>
                  <a:pt x="3810" y="297052"/>
                </a:lnTo>
                <a:lnTo>
                  <a:pt x="3810" y="294513"/>
                </a:lnTo>
                <a:close/>
              </a:path>
              <a:path w="722629" h="767079">
                <a:moveTo>
                  <a:pt x="3810" y="291973"/>
                </a:moveTo>
                <a:lnTo>
                  <a:pt x="0" y="291973"/>
                </a:lnTo>
                <a:lnTo>
                  <a:pt x="0" y="293242"/>
                </a:lnTo>
                <a:lnTo>
                  <a:pt x="3810" y="293242"/>
                </a:lnTo>
                <a:lnTo>
                  <a:pt x="3810" y="291973"/>
                </a:lnTo>
                <a:close/>
              </a:path>
              <a:path w="722629" h="767079">
                <a:moveTo>
                  <a:pt x="3810" y="288163"/>
                </a:moveTo>
                <a:lnTo>
                  <a:pt x="0" y="288163"/>
                </a:lnTo>
                <a:lnTo>
                  <a:pt x="0" y="290702"/>
                </a:lnTo>
                <a:lnTo>
                  <a:pt x="3810" y="290702"/>
                </a:lnTo>
                <a:lnTo>
                  <a:pt x="3810" y="288163"/>
                </a:lnTo>
                <a:close/>
              </a:path>
              <a:path w="722629" h="767079">
                <a:moveTo>
                  <a:pt x="3810" y="285623"/>
                </a:moveTo>
                <a:lnTo>
                  <a:pt x="0" y="285623"/>
                </a:lnTo>
                <a:lnTo>
                  <a:pt x="0" y="286892"/>
                </a:lnTo>
                <a:lnTo>
                  <a:pt x="3810" y="286892"/>
                </a:lnTo>
                <a:lnTo>
                  <a:pt x="3810" y="285623"/>
                </a:lnTo>
                <a:close/>
              </a:path>
              <a:path w="722629" h="767079">
                <a:moveTo>
                  <a:pt x="3810" y="281813"/>
                </a:moveTo>
                <a:lnTo>
                  <a:pt x="0" y="281813"/>
                </a:lnTo>
                <a:lnTo>
                  <a:pt x="0" y="284352"/>
                </a:lnTo>
                <a:lnTo>
                  <a:pt x="3810" y="284352"/>
                </a:lnTo>
                <a:lnTo>
                  <a:pt x="3810" y="281813"/>
                </a:lnTo>
                <a:close/>
              </a:path>
              <a:path w="722629" h="767079">
                <a:moveTo>
                  <a:pt x="3810" y="279273"/>
                </a:moveTo>
                <a:lnTo>
                  <a:pt x="0" y="279273"/>
                </a:lnTo>
                <a:lnTo>
                  <a:pt x="0" y="280542"/>
                </a:lnTo>
                <a:lnTo>
                  <a:pt x="3810" y="280542"/>
                </a:lnTo>
                <a:lnTo>
                  <a:pt x="3810" y="279273"/>
                </a:lnTo>
                <a:close/>
              </a:path>
              <a:path w="722629" h="767079">
                <a:moveTo>
                  <a:pt x="3810" y="275589"/>
                </a:moveTo>
                <a:lnTo>
                  <a:pt x="0" y="275589"/>
                </a:lnTo>
                <a:lnTo>
                  <a:pt x="0" y="278002"/>
                </a:lnTo>
                <a:lnTo>
                  <a:pt x="3810" y="278002"/>
                </a:lnTo>
                <a:lnTo>
                  <a:pt x="3810" y="275589"/>
                </a:lnTo>
                <a:close/>
              </a:path>
              <a:path w="722629" h="767079">
                <a:moveTo>
                  <a:pt x="3810" y="273050"/>
                </a:moveTo>
                <a:lnTo>
                  <a:pt x="0" y="273050"/>
                </a:lnTo>
                <a:lnTo>
                  <a:pt x="0" y="274192"/>
                </a:lnTo>
                <a:lnTo>
                  <a:pt x="3810" y="274192"/>
                </a:lnTo>
                <a:lnTo>
                  <a:pt x="3810" y="273050"/>
                </a:lnTo>
                <a:close/>
              </a:path>
              <a:path w="722629" h="767079">
                <a:moveTo>
                  <a:pt x="3810" y="269239"/>
                </a:moveTo>
                <a:lnTo>
                  <a:pt x="0" y="269239"/>
                </a:lnTo>
                <a:lnTo>
                  <a:pt x="0" y="271652"/>
                </a:lnTo>
                <a:lnTo>
                  <a:pt x="3810" y="271652"/>
                </a:lnTo>
                <a:lnTo>
                  <a:pt x="3810" y="269239"/>
                </a:lnTo>
                <a:close/>
              </a:path>
              <a:path w="722629" h="767079">
                <a:moveTo>
                  <a:pt x="3810" y="266700"/>
                </a:moveTo>
                <a:lnTo>
                  <a:pt x="0" y="266700"/>
                </a:lnTo>
                <a:lnTo>
                  <a:pt x="0" y="267842"/>
                </a:lnTo>
                <a:lnTo>
                  <a:pt x="3810" y="267842"/>
                </a:lnTo>
                <a:lnTo>
                  <a:pt x="3810" y="266700"/>
                </a:lnTo>
                <a:close/>
              </a:path>
              <a:path w="722629" h="767079">
                <a:moveTo>
                  <a:pt x="3810" y="262889"/>
                </a:moveTo>
                <a:lnTo>
                  <a:pt x="0" y="262889"/>
                </a:lnTo>
                <a:lnTo>
                  <a:pt x="0" y="265302"/>
                </a:lnTo>
                <a:lnTo>
                  <a:pt x="3810" y="265302"/>
                </a:lnTo>
                <a:lnTo>
                  <a:pt x="3810" y="262889"/>
                </a:lnTo>
                <a:close/>
              </a:path>
              <a:path w="722629" h="767079">
                <a:moveTo>
                  <a:pt x="3810" y="260350"/>
                </a:moveTo>
                <a:lnTo>
                  <a:pt x="0" y="260350"/>
                </a:lnTo>
                <a:lnTo>
                  <a:pt x="0" y="261492"/>
                </a:lnTo>
                <a:lnTo>
                  <a:pt x="3810" y="261492"/>
                </a:lnTo>
                <a:lnTo>
                  <a:pt x="3810" y="260350"/>
                </a:lnTo>
                <a:close/>
              </a:path>
              <a:path w="722629" h="767079">
                <a:moveTo>
                  <a:pt x="3810" y="256539"/>
                </a:moveTo>
                <a:lnTo>
                  <a:pt x="0" y="256539"/>
                </a:lnTo>
                <a:lnTo>
                  <a:pt x="0" y="258952"/>
                </a:lnTo>
                <a:lnTo>
                  <a:pt x="3810" y="258952"/>
                </a:lnTo>
                <a:lnTo>
                  <a:pt x="3810" y="256539"/>
                </a:lnTo>
                <a:close/>
              </a:path>
              <a:path w="722629" h="767079">
                <a:moveTo>
                  <a:pt x="3810" y="254000"/>
                </a:moveTo>
                <a:lnTo>
                  <a:pt x="0" y="254000"/>
                </a:lnTo>
                <a:lnTo>
                  <a:pt x="0" y="255142"/>
                </a:lnTo>
                <a:lnTo>
                  <a:pt x="3810" y="255142"/>
                </a:lnTo>
                <a:lnTo>
                  <a:pt x="3810" y="254000"/>
                </a:lnTo>
                <a:close/>
              </a:path>
              <a:path w="722629" h="767079">
                <a:moveTo>
                  <a:pt x="3810" y="250189"/>
                </a:moveTo>
                <a:lnTo>
                  <a:pt x="0" y="250189"/>
                </a:lnTo>
                <a:lnTo>
                  <a:pt x="0" y="252602"/>
                </a:lnTo>
                <a:lnTo>
                  <a:pt x="3810" y="252602"/>
                </a:lnTo>
                <a:lnTo>
                  <a:pt x="3810" y="250189"/>
                </a:lnTo>
                <a:close/>
              </a:path>
              <a:path w="722629" h="767079">
                <a:moveTo>
                  <a:pt x="3810" y="247650"/>
                </a:moveTo>
                <a:lnTo>
                  <a:pt x="0" y="247650"/>
                </a:lnTo>
                <a:lnTo>
                  <a:pt x="0" y="248792"/>
                </a:lnTo>
                <a:lnTo>
                  <a:pt x="3810" y="248792"/>
                </a:lnTo>
                <a:lnTo>
                  <a:pt x="3810" y="247650"/>
                </a:lnTo>
                <a:close/>
              </a:path>
              <a:path w="722629" h="767079">
                <a:moveTo>
                  <a:pt x="3810" y="243839"/>
                </a:moveTo>
                <a:lnTo>
                  <a:pt x="0" y="243839"/>
                </a:lnTo>
                <a:lnTo>
                  <a:pt x="0" y="246252"/>
                </a:lnTo>
                <a:lnTo>
                  <a:pt x="3810" y="246252"/>
                </a:lnTo>
                <a:lnTo>
                  <a:pt x="3810" y="243839"/>
                </a:lnTo>
                <a:close/>
              </a:path>
              <a:path w="722629" h="767079">
                <a:moveTo>
                  <a:pt x="3810" y="241300"/>
                </a:moveTo>
                <a:lnTo>
                  <a:pt x="0" y="241300"/>
                </a:lnTo>
                <a:lnTo>
                  <a:pt x="0" y="242442"/>
                </a:lnTo>
                <a:lnTo>
                  <a:pt x="3810" y="242442"/>
                </a:lnTo>
                <a:lnTo>
                  <a:pt x="3810" y="241300"/>
                </a:lnTo>
                <a:close/>
              </a:path>
              <a:path w="722629" h="767079">
                <a:moveTo>
                  <a:pt x="3810" y="237489"/>
                </a:moveTo>
                <a:lnTo>
                  <a:pt x="2540" y="237489"/>
                </a:lnTo>
                <a:lnTo>
                  <a:pt x="2540" y="239902"/>
                </a:lnTo>
                <a:lnTo>
                  <a:pt x="3810" y="239902"/>
                </a:lnTo>
                <a:lnTo>
                  <a:pt x="3810" y="237489"/>
                </a:lnTo>
                <a:close/>
              </a:path>
              <a:path w="722629" h="767079">
                <a:moveTo>
                  <a:pt x="422909" y="765683"/>
                </a:moveTo>
                <a:lnTo>
                  <a:pt x="25400" y="765683"/>
                </a:lnTo>
                <a:lnTo>
                  <a:pt x="25400" y="766953"/>
                </a:lnTo>
                <a:lnTo>
                  <a:pt x="422909" y="766953"/>
                </a:lnTo>
                <a:lnTo>
                  <a:pt x="422909" y="765683"/>
                </a:lnTo>
                <a:close/>
              </a:path>
              <a:path w="722629" h="767079">
                <a:moveTo>
                  <a:pt x="582929" y="765683"/>
                </a:moveTo>
                <a:lnTo>
                  <a:pt x="426720" y="765683"/>
                </a:lnTo>
                <a:lnTo>
                  <a:pt x="426720" y="766953"/>
                </a:lnTo>
                <a:lnTo>
                  <a:pt x="582929" y="766953"/>
                </a:lnTo>
                <a:lnTo>
                  <a:pt x="582929" y="765683"/>
                </a:lnTo>
                <a:close/>
              </a:path>
              <a:path w="722629" h="767079">
                <a:moveTo>
                  <a:pt x="424180" y="764413"/>
                </a:moveTo>
                <a:lnTo>
                  <a:pt x="24130" y="764413"/>
                </a:lnTo>
                <a:lnTo>
                  <a:pt x="24130" y="765683"/>
                </a:lnTo>
                <a:lnTo>
                  <a:pt x="424180" y="765683"/>
                </a:lnTo>
                <a:lnTo>
                  <a:pt x="424180" y="764413"/>
                </a:lnTo>
                <a:close/>
              </a:path>
              <a:path w="722629" h="767079">
                <a:moveTo>
                  <a:pt x="581659" y="764413"/>
                </a:moveTo>
                <a:lnTo>
                  <a:pt x="425450" y="764413"/>
                </a:lnTo>
                <a:lnTo>
                  <a:pt x="425450" y="765683"/>
                </a:lnTo>
                <a:lnTo>
                  <a:pt x="581659" y="765683"/>
                </a:lnTo>
                <a:lnTo>
                  <a:pt x="581659" y="764413"/>
                </a:lnTo>
                <a:close/>
              </a:path>
              <a:path w="722629" h="767079">
                <a:moveTo>
                  <a:pt x="22860" y="763143"/>
                </a:moveTo>
                <a:lnTo>
                  <a:pt x="20320" y="763143"/>
                </a:lnTo>
                <a:lnTo>
                  <a:pt x="20320" y="764413"/>
                </a:lnTo>
                <a:lnTo>
                  <a:pt x="22860" y="764413"/>
                </a:lnTo>
                <a:lnTo>
                  <a:pt x="22860" y="763143"/>
                </a:lnTo>
                <a:close/>
              </a:path>
              <a:path w="722629" h="767079">
                <a:moveTo>
                  <a:pt x="579120" y="763143"/>
                </a:moveTo>
                <a:lnTo>
                  <a:pt x="577850" y="763143"/>
                </a:lnTo>
                <a:lnTo>
                  <a:pt x="577850" y="764413"/>
                </a:lnTo>
                <a:lnTo>
                  <a:pt x="579120" y="764413"/>
                </a:lnTo>
                <a:lnTo>
                  <a:pt x="579120" y="763143"/>
                </a:lnTo>
                <a:close/>
              </a:path>
              <a:path w="722629" h="767079">
                <a:moveTo>
                  <a:pt x="3810" y="745363"/>
                </a:moveTo>
                <a:lnTo>
                  <a:pt x="0" y="745363"/>
                </a:lnTo>
                <a:lnTo>
                  <a:pt x="0" y="749173"/>
                </a:lnTo>
                <a:lnTo>
                  <a:pt x="2540" y="749173"/>
                </a:lnTo>
                <a:lnTo>
                  <a:pt x="2540" y="747903"/>
                </a:lnTo>
                <a:lnTo>
                  <a:pt x="3810" y="747903"/>
                </a:lnTo>
                <a:lnTo>
                  <a:pt x="3810" y="745363"/>
                </a:lnTo>
                <a:close/>
              </a:path>
              <a:path w="722629" h="767079">
                <a:moveTo>
                  <a:pt x="3810" y="742823"/>
                </a:moveTo>
                <a:lnTo>
                  <a:pt x="0" y="742823"/>
                </a:lnTo>
                <a:lnTo>
                  <a:pt x="0" y="744093"/>
                </a:lnTo>
                <a:lnTo>
                  <a:pt x="3810" y="744093"/>
                </a:lnTo>
                <a:lnTo>
                  <a:pt x="3810" y="742823"/>
                </a:lnTo>
                <a:close/>
              </a:path>
              <a:path w="722629" h="767079">
                <a:moveTo>
                  <a:pt x="3810" y="739013"/>
                </a:moveTo>
                <a:lnTo>
                  <a:pt x="0" y="739013"/>
                </a:lnTo>
                <a:lnTo>
                  <a:pt x="0" y="741553"/>
                </a:lnTo>
                <a:lnTo>
                  <a:pt x="3810" y="741553"/>
                </a:lnTo>
                <a:lnTo>
                  <a:pt x="3810" y="739013"/>
                </a:lnTo>
                <a:close/>
              </a:path>
              <a:path w="722629" h="767079">
                <a:moveTo>
                  <a:pt x="3810" y="736473"/>
                </a:moveTo>
                <a:lnTo>
                  <a:pt x="0" y="736473"/>
                </a:lnTo>
                <a:lnTo>
                  <a:pt x="0" y="737743"/>
                </a:lnTo>
                <a:lnTo>
                  <a:pt x="3810" y="737743"/>
                </a:lnTo>
                <a:lnTo>
                  <a:pt x="3810" y="736473"/>
                </a:lnTo>
                <a:close/>
              </a:path>
              <a:path w="722629" h="767079">
                <a:moveTo>
                  <a:pt x="3810" y="732663"/>
                </a:moveTo>
                <a:lnTo>
                  <a:pt x="0" y="732663"/>
                </a:lnTo>
                <a:lnTo>
                  <a:pt x="0" y="735203"/>
                </a:lnTo>
                <a:lnTo>
                  <a:pt x="3810" y="735203"/>
                </a:lnTo>
                <a:lnTo>
                  <a:pt x="3810" y="732663"/>
                </a:lnTo>
                <a:close/>
              </a:path>
              <a:path w="722629" h="767079">
                <a:moveTo>
                  <a:pt x="3810" y="730123"/>
                </a:moveTo>
                <a:lnTo>
                  <a:pt x="0" y="730123"/>
                </a:lnTo>
                <a:lnTo>
                  <a:pt x="0" y="731393"/>
                </a:lnTo>
                <a:lnTo>
                  <a:pt x="3810" y="731393"/>
                </a:lnTo>
                <a:lnTo>
                  <a:pt x="3810" y="730123"/>
                </a:lnTo>
                <a:close/>
              </a:path>
              <a:path w="722629" h="767079">
                <a:moveTo>
                  <a:pt x="3810" y="726313"/>
                </a:moveTo>
                <a:lnTo>
                  <a:pt x="0" y="726313"/>
                </a:lnTo>
                <a:lnTo>
                  <a:pt x="0" y="728853"/>
                </a:lnTo>
                <a:lnTo>
                  <a:pt x="3810" y="728853"/>
                </a:lnTo>
                <a:lnTo>
                  <a:pt x="3810" y="726313"/>
                </a:lnTo>
                <a:close/>
              </a:path>
              <a:path w="722629" h="767079">
                <a:moveTo>
                  <a:pt x="3810" y="723773"/>
                </a:moveTo>
                <a:lnTo>
                  <a:pt x="0" y="723773"/>
                </a:lnTo>
                <a:lnTo>
                  <a:pt x="0" y="725043"/>
                </a:lnTo>
                <a:lnTo>
                  <a:pt x="3810" y="725043"/>
                </a:lnTo>
                <a:lnTo>
                  <a:pt x="3810" y="723773"/>
                </a:lnTo>
                <a:close/>
              </a:path>
              <a:path w="722629" h="767079">
                <a:moveTo>
                  <a:pt x="3810" y="719963"/>
                </a:moveTo>
                <a:lnTo>
                  <a:pt x="0" y="719963"/>
                </a:lnTo>
                <a:lnTo>
                  <a:pt x="0" y="722503"/>
                </a:lnTo>
                <a:lnTo>
                  <a:pt x="3810" y="722503"/>
                </a:lnTo>
                <a:lnTo>
                  <a:pt x="3810" y="719963"/>
                </a:lnTo>
                <a:close/>
              </a:path>
              <a:path w="722629" h="767079">
                <a:moveTo>
                  <a:pt x="3810" y="717423"/>
                </a:moveTo>
                <a:lnTo>
                  <a:pt x="0" y="717423"/>
                </a:lnTo>
                <a:lnTo>
                  <a:pt x="0" y="718693"/>
                </a:lnTo>
                <a:lnTo>
                  <a:pt x="3810" y="718693"/>
                </a:lnTo>
                <a:lnTo>
                  <a:pt x="3810" y="717423"/>
                </a:lnTo>
                <a:close/>
              </a:path>
              <a:path w="722629" h="767079">
                <a:moveTo>
                  <a:pt x="3810" y="713613"/>
                </a:moveTo>
                <a:lnTo>
                  <a:pt x="0" y="713613"/>
                </a:lnTo>
                <a:lnTo>
                  <a:pt x="0" y="716153"/>
                </a:lnTo>
                <a:lnTo>
                  <a:pt x="3810" y="716153"/>
                </a:lnTo>
                <a:lnTo>
                  <a:pt x="3810" y="713613"/>
                </a:lnTo>
                <a:close/>
              </a:path>
              <a:path w="722629" h="767079">
                <a:moveTo>
                  <a:pt x="3810" y="711073"/>
                </a:moveTo>
                <a:lnTo>
                  <a:pt x="0" y="711073"/>
                </a:lnTo>
                <a:lnTo>
                  <a:pt x="0" y="712343"/>
                </a:lnTo>
                <a:lnTo>
                  <a:pt x="3810" y="712343"/>
                </a:lnTo>
                <a:lnTo>
                  <a:pt x="3810" y="711073"/>
                </a:lnTo>
                <a:close/>
              </a:path>
              <a:path w="722629" h="767079">
                <a:moveTo>
                  <a:pt x="3810" y="707263"/>
                </a:moveTo>
                <a:lnTo>
                  <a:pt x="0" y="707263"/>
                </a:lnTo>
                <a:lnTo>
                  <a:pt x="0" y="709803"/>
                </a:lnTo>
                <a:lnTo>
                  <a:pt x="3810" y="709803"/>
                </a:lnTo>
                <a:lnTo>
                  <a:pt x="3810" y="707263"/>
                </a:lnTo>
                <a:close/>
              </a:path>
              <a:path w="722629" h="767079">
                <a:moveTo>
                  <a:pt x="3810" y="704723"/>
                </a:moveTo>
                <a:lnTo>
                  <a:pt x="0" y="704723"/>
                </a:lnTo>
                <a:lnTo>
                  <a:pt x="0" y="705993"/>
                </a:lnTo>
                <a:lnTo>
                  <a:pt x="3810" y="705993"/>
                </a:lnTo>
                <a:lnTo>
                  <a:pt x="3810" y="704723"/>
                </a:lnTo>
                <a:close/>
              </a:path>
              <a:path w="722629" h="767079">
                <a:moveTo>
                  <a:pt x="3810" y="700913"/>
                </a:moveTo>
                <a:lnTo>
                  <a:pt x="0" y="700913"/>
                </a:lnTo>
                <a:lnTo>
                  <a:pt x="0" y="703453"/>
                </a:lnTo>
                <a:lnTo>
                  <a:pt x="3810" y="703453"/>
                </a:lnTo>
                <a:lnTo>
                  <a:pt x="3810" y="700913"/>
                </a:lnTo>
                <a:close/>
              </a:path>
              <a:path w="722629" h="767079">
                <a:moveTo>
                  <a:pt x="3810" y="698373"/>
                </a:moveTo>
                <a:lnTo>
                  <a:pt x="0" y="698373"/>
                </a:lnTo>
                <a:lnTo>
                  <a:pt x="0" y="699643"/>
                </a:lnTo>
                <a:lnTo>
                  <a:pt x="3810" y="699643"/>
                </a:lnTo>
                <a:lnTo>
                  <a:pt x="3810" y="698373"/>
                </a:lnTo>
                <a:close/>
              </a:path>
              <a:path w="722629" h="767079">
                <a:moveTo>
                  <a:pt x="3810" y="694563"/>
                </a:moveTo>
                <a:lnTo>
                  <a:pt x="0" y="694563"/>
                </a:lnTo>
                <a:lnTo>
                  <a:pt x="0" y="697103"/>
                </a:lnTo>
                <a:lnTo>
                  <a:pt x="3810" y="697103"/>
                </a:lnTo>
                <a:lnTo>
                  <a:pt x="3810" y="694563"/>
                </a:lnTo>
                <a:close/>
              </a:path>
              <a:path w="722629" h="767079">
                <a:moveTo>
                  <a:pt x="3810" y="692023"/>
                </a:moveTo>
                <a:lnTo>
                  <a:pt x="0" y="692023"/>
                </a:lnTo>
                <a:lnTo>
                  <a:pt x="0" y="693293"/>
                </a:lnTo>
                <a:lnTo>
                  <a:pt x="3810" y="693293"/>
                </a:lnTo>
                <a:lnTo>
                  <a:pt x="3810" y="692023"/>
                </a:lnTo>
                <a:close/>
              </a:path>
              <a:path w="722629" h="767079">
                <a:moveTo>
                  <a:pt x="3810" y="688213"/>
                </a:moveTo>
                <a:lnTo>
                  <a:pt x="0" y="688213"/>
                </a:lnTo>
                <a:lnTo>
                  <a:pt x="0" y="690753"/>
                </a:lnTo>
                <a:lnTo>
                  <a:pt x="3810" y="690753"/>
                </a:lnTo>
                <a:lnTo>
                  <a:pt x="3810" y="688213"/>
                </a:lnTo>
                <a:close/>
              </a:path>
              <a:path w="722629" h="767079">
                <a:moveTo>
                  <a:pt x="3810" y="685673"/>
                </a:moveTo>
                <a:lnTo>
                  <a:pt x="0" y="685673"/>
                </a:lnTo>
                <a:lnTo>
                  <a:pt x="0" y="686943"/>
                </a:lnTo>
                <a:lnTo>
                  <a:pt x="3810" y="686943"/>
                </a:lnTo>
                <a:lnTo>
                  <a:pt x="3810" y="685673"/>
                </a:lnTo>
                <a:close/>
              </a:path>
              <a:path w="722629" h="767079">
                <a:moveTo>
                  <a:pt x="3810" y="681863"/>
                </a:moveTo>
                <a:lnTo>
                  <a:pt x="0" y="681863"/>
                </a:lnTo>
                <a:lnTo>
                  <a:pt x="0" y="684403"/>
                </a:lnTo>
                <a:lnTo>
                  <a:pt x="3810" y="684403"/>
                </a:lnTo>
                <a:lnTo>
                  <a:pt x="3810" y="681863"/>
                </a:lnTo>
                <a:close/>
              </a:path>
              <a:path w="722629" h="767079">
                <a:moveTo>
                  <a:pt x="3810" y="679323"/>
                </a:moveTo>
                <a:lnTo>
                  <a:pt x="0" y="679323"/>
                </a:lnTo>
                <a:lnTo>
                  <a:pt x="0" y="680593"/>
                </a:lnTo>
                <a:lnTo>
                  <a:pt x="3810" y="680593"/>
                </a:lnTo>
                <a:lnTo>
                  <a:pt x="3810" y="679323"/>
                </a:lnTo>
                <a:close/>
              </a:path>
              <a:path w="722629" h="767079">
                <a:moveTo>
                  <a:pt x="3810" y="675513"/>
                </a:moveTo>
                <a:lnTo>
                  <a:pt x="0" y="675513"/>
                </a:lnTo>
                <a:lnTo>
                  <a:pt x="0" y="678053"/>
                </a:lnTo>
                <a:lnTo>
                  <a:pt x="3810" y="678053"/>
                </a:lnTo>
                <a:lnTo>
                  <a:pt x="3810" y="675513"/>
                </a:lnTo>
                <a:close/>
              </a:path>
              <a:path w="722629" h="767079">
                <a:moveTo>
                  <a:pt x="3810" y="672973"/>
                </a:moveTo>
                <a:lnTo>
                  <a:pt x="0" y="672973"/>
                </a:lnTo>
                <a:lnTo>
                  <a:pt x="0" y="674243"/>
                </a:lnTo>
                <a:lnTo>
                  <a:pt x="3810" y="674243"/>
                </a:lnTo>
                <a:lnTo>
                  <a:pt x="3810" y="672973"/>
                </a:lnTo>
                <a:close/>
              </a:path>
              <a:path w="722629" h="767079">
                <a:moveTo>
                  <a:pt x="3810" y="669163"/>
                </a:moveTo>
                <a:lnTo>
                  <a:pt x="0" y="669163"/>
                </a:lnTo>
                <a:lnTo>
                  <a:pt x="0" y="671703"/>
                </a:lnTo>
                <a:lnTo>
                  <a:pt x="3810" y="671703"/>
                </a:lnTo>
                <a:lnTo>
                  <a:pt x="3810" y="669163"/>
                </a:lnTo>
                <a:close/>
              </a:path>
              <a:path w="722629" h="767079">
                <a:moveTo>
                  <a:pt x="3810" y="666623"/>
                </a:moveTo>
                <a:lnTo>
                  <a:pt x="0" y="666623"/>
                </a:lnTo>
                <a:lnTo>
                  <a:pt x="0" y="667893"/>
                </a:lnTo>
                <a:lnTo>
                  <a:pt x="3810" y="667893"/>
                </a:lnTo>
                <a:lnTo>
                  <a:pt x="3810" y="666623"/>
                </a:lnTo>
                <a:close/>
              </a:path>
              <a:path w="722629" h="767079">
                <a:moveTo>
                  <a:pt x="3810" y="662813"/>
                </a:moveTo>
                <a:lnTo>
                  <a:pt x="0" y="662813"/>
                </a:lnTo>
                <a:lnTo>
                  <a:pt x="0" y="665353"/>
                </a:lnTo>
                <a:lnTo>
                  <a:pt x="3810" y="665353"/>
                </a:lnTo>
                <a:lnTo>
                  <a:pt x="3810" y="662813"/>
                </a:lnTo>
                <a:close/>
              </a:path>
              <a:path w="722629" h="767079">
                <a:moveTo>
                  <a:pt x="3810" y="660273"/>
                </a:moveTo>
                <a:lnTo>
                  <a:pt x="0" y="660273"/>
                </a:lnTo>
                <a:lnTo>
                  <a:pt x="0" y="661543"/>
                </a:lnTo>
                <a:lnTo>
                  <a:pt x="3810" y="661543"/>
                </a:lnTo>
                <a:lnTo>
                  <a:pt x="3810" y="660273"/>
                </a:lnTo>
                <a:close/>
              </a:path>
              <a:path w="722629" h="767079">
                <a:moveTo>
                  <a:pt x="3810" y="656463"/>
                </a:moveTo>
                <a:lnTo>
                  <a:pt x="0" y="656463"/>
                </a:lnTo>
                <a:lnTo>
                  <a:pt x="0" y="659003"/>
                </a:lnTo>
                <a:lnTo>
                  <a:pt x="3810" y="659003"/>
                </a:lnTo>
                <a:lnTo>
                  <a:pt x="3810" y="656463"/>
                </a:lnTo>
                <a:close/>
              </a:path>
              <a:path w="722629" h="767079">
                <a:moveTo>
                  <a:pt x="3810" y="653923"/>
                </a:moveTo>
                <a:lnTo>
                  <a:pt x="0" y="653923"/>
                </a:lnTo>
                <a:lnTo>
                  <a:pt x="0" y="655193"/>
                </a:lnTo>
                <a:lnTo>
                  <a:pt x="3810" y="655193"/>
                </a:lnTo>
                <a:lnTo>
                  <a:pt x="3810" y="653923"/>
                </a:lnTo>
                <a:close/>
              </a:path>
              <a:path w="722629" h="767079">
                <a:moveTo>
                  <a:pt x="3810" y="650113"/>
                </a:moveTo>
                <a:lnTo>
                  <a:pt x="0" y="650113"/>
                </a:lnTo>
                <a:lnTo>
                  <a:pt x="0" y="652653"/>
                </a:lnTo>
                <a:lnTo>
                  <a:pt x="3810" y="652653"/>
                </a:lnTo>
                <a:lnTo>
                  <a:pt x="3810" y="650113"/>
                </a:lnTo>
                <a:close/>
              </a:path>
              <a:path w="722629" h="767079">
                <a:moveTo>
                  <a:pt x="3810" y="647573"/>
                </a:moveTo>
                <a:lnTo>
                  <a:pt x="0" y="647573"/>
                </a:lnTo>
                <a:lnTo>
                  <a:pt x="0" y="648843"/>
                </a:lnTo>
                <a:lnTo>
                  <a:pt x="3810" y="648843"/>
                </a:lnTo>
                <a:lnTo>
                  <a:pt x="3810" y="647573"/>
                </a:lnTo>
                <a:close/>
              </a:path>
              <a:path w="722629" h="767079">
                <a:moveTo>
                  <a:pt x="3810" y="643763"/>
                </a:moveTo>
                <a:lnTo>
                  <a:pt x="0" y="643763"/>
                </a:lnTo>
                <a:lnTo>
                  <a:pt x="0" y="646303"/>
                </a:lnTo>
                <a:lnTo>
                  <a:pt x="3810" y="646303"/>
                </a:lnTo>
                <a:lnTo>
                  <a:pt x="3810" y="643763"/>
                </a:lnTo>
                <a:close/>
              </a:path>
              <a:path w="722629" h="767079">
                <a:moveTo>
                  <a:pt x="3810" y="641223"/>
                </a:moveTo>
                <a:lnTo>
                  <a:pt x="0" y="641223"/>
                </a:lnTo>
                <a:lnTo>
                  <a:pt x="0" y="642493"/>
                </a:lnTo>
                <a:lnTo>
                  <a:pt x="3810" y="642493"/>
                </a:lnTo>
                <a:lnTo>
                  <a:pt x="3810" y="641223"/>
                </a:lnTo>
                <a:close/>
              </a:path>
              <a:path w="722629" h="767079">
                <a:moveTo>
                  <a:pt x="3810" y="637413"/>
                </a:moveTo>
                <a:lnTo>
                  <a:pt x="0" y="637413"/>
                </a:lnTo>
                <a:lnTo>
                  <a:pt x="0" y="639953"/>
                </a:lnTo>
                <a:lnTo>
                  <a:pt x="3810" y="639953"/>
                </a:lnTo>
                <a:lnTo>
                  <a:pt x="3810" y="637413"/>
                </a:lnTo>
                <a:close/>
              </a:path>
              <a:path w="722629" h="767079">
                <a:moveTo>
                  <a:pt x="3810" y="634873"/>
                </a:moveTo>
                <a:lnTo>
                  <a:pt x="0" y="634873"/>
                </a:lnTo>
                <a:lnTo>
                  <a:pt x="0" y="636143"/>
                </a:lnTo>
                <a:lnTo>
                  <a:pt x="3810" y="636143"/>
                </a:lnTo>
                <a:lnTo>
                  <a:pt x="3810" y="634873"/>
                </a:lnTo>
                <a:close/>
              </a:path>
              <a:path w="722629" h="767079">
                <a:moveTo>
                  <a:pt x="3810" y="631063"/>
                </a:moveTo>
                <a:lnTo>
                  <a:pt x="0" y="631063"/>
                </a:lnTo>
                <a:lnTo>
                  <a:pt x="0" y="633603"/>
                </a:lnTo>
                <a:lnTo>
                  <a:pt x="3810" y="633603"/>
                </a:lnTo>
                <a:lnTo>
                  <a:pt x="3810" y="631063"/>
                </a:lnTo>
                <a:close/>
              </a:path>
              <a:path w="722629" h="767079">
                <a:moveTo>
                  <a:pt x="3810" y="628523"/>
                </a:moveTo>
                <a:lnTo>
                  <a:pt x="0" y="628523"/>
                </a:lnTo>
                <a:lnTo>
                  <a:pt x="0" y="629793"/>
                </a:lnTo>
                <a:lnTo>
                  <a:pt x="3810" y="629793"/>
                </a:lnTo>
                <a:lnTo>
                  <a:pt x="3810" y="628523"/>
                </a:lnTo>
                <a:close/>
              </a:path>
              <a:path w="722629" h="767079">
                <a:moveTo>
                  <a:pt x="3810" y="624713"/>
                </a:moveTo>
                <a:lnTo>
                  <a:pt x="0" y="624713"/>
                </a:lnTo>
                <a:lnTo>
                  <a:pt x="0" y="627253"/>
                </a:lnTo>
                <a:lnTo>
                  <a:pt x="3810" y="627253"/>
                </a:lnTo>
                <a:lnTo>
                  <a:pt x="3810" y="624713"/>
                </a:lnTo>
                <a:close/>
              </a:path>
              <a:path w="722629" h="767079">
                <a:moveTo>
                  <a:pt x="3810" y="622173"/>
                </a:moveTo>
                <a:lnTo>
                  <a:pt x="0" y="622173"/>
                </a:lnTo>
                <a:lnTo>
                  <a:pt x="0" y="623443"/>
                </a:lnTo>
                <a:lnTo>
                  <a:pt x="3810" y="623443"/>
                </a:lnTo>
                <a:lnTo>
                  <a:pt x="3810" y="622173"/>
                </a:lnTo>
                <a:close/>
              </a:path>
              <a:path w="722629" h="767079">
                <a:moveTo>
                  <a:pt x="3810" y="618363"/>
                </a:moveTo>
                <a:lnTo>
                  <a:pt x="0" y="618363"/>
                </a:lnTo>
                <a:lnTo>
                  <a:pt x="0" y="620903"/>
                </a:lnTo>
                <a:lnTo>
                  <a:pt x="3810" y="620903"/>
                </a:lnTo>
                <a:lnTo>
                  <a:pt x="3810" y="618363"/>
                </a:lnTo>
                <a:close/>
              </a:path>
              <a:path w="722629" h="767079">
                <a:moveTo>
                  <a:pt x="3810" y="615823"/>
                </a:moveTo>
                <a:lnTo>
                  <a:pt x="0" y="615823"/>
                </a:lnTo>
                <a:lnTo>
                  <a:pt x="0" y="617093"/>
                </a:lnTo>
                <a:lnTo>
                  <a:pt x="3810" y="617093"/>
                </a:lnTo>
                <a:lnTo>
                  <a:pt x="3810" y="615823"/>
                </a:lnTo>
                <a:close/>
              </a:path>
              <a:path w="722629" h="767079">
                <a:moveTo>
                  <a:pt x="3810" y="612013"/>
                </a:moveTo>
                <a:lnTo>
                  <a:pt x="0" y="612013"/>
                </a:lnTo>
                <a:lnTo>
                  <a:pt x="0" y="614553"/>
                </a:lnTo>
                <a:lnTo>
                  <a:pt x="3810" y="614553"/>
                </a:lnTo>
                <a:lnTo>
                  <a:pt x="3810" y="612013"/>
                </a:lnTo>
                <a:close/>
              </a:path>
              <a:path w="722629" h="767079">
                <a:moveTo>
                  <a:pt x="3810" y="609473"/>
                </a:moveTo>
                <a:lnTo>
                  <a:pt x="0" y="609473"/>
                </a:lnTo>
                <a:lnTo>
                  <a:pt x="0" y="610743"/>
                </a:lnTo>
                <a:lnTo>
                  <a:pt x="3810" y="610743"/>
                </a:lnTo>
                <a:lnTo>
                  <a:pt x="3810" y="609473"/>
                </a:lnTo>
                <a:close/>
              </a:path>
              <a:path w="722629" h="767079">
                <a:moveTo>
                  <a:pt x="3810" y="605663"/>
                </a:moveTo>
                <a:lnTo>
                  <a:pt x="0" y="605663"/>
                </a:lnTo>
                <a:lnTo>
                  <a:pt x="0" y="608203"/>
                </a:lnTo>
                <a:lnTo>
                  <a:pt x="3810" y="608203"/>
                </a:lnTo>
                <a:lnTo>
                  <a:pt x="3810" y="605663"/>
                </a:lnTo>
                <a:close/>
              </a:path>
              <a:path w="722629" h="767079">
                <a:moveTo>
                  <a:pt x="3810" y="603123"/>
                </a:moveTo>
                <a:lnTo>
                  <a:pt x="0" y="603123"/>
                </a:lnTo>
                <a:lnTo>
                  <a:pt x="0" y="604393"/>
                </a:lnTo>
                <a:lnTo>
                  <a:pt x="3810" y="604393"/>
                </a:lnTo>
                <a:lnTo>
                  <a:pt x="3810" y="603123"/>
                </a:lnTo>
                <a:close/>
              </a:path>
              <a:path w="722629" h="767079">
                <a:moveTo>
                  <a:pt x="3810" y="599313"/>
                </a:moveTo>
                <a:lnTo>
                  <a:pt x="0" y="599313"/>
                </a:lnTo>
                <a:lnTo>
                  <a:pt x="0" y="601853"/>
                </a:lnTo>
                <a:lnTo>
                  <a:pt x="3810" y="601853"/>
                </a:lnTo>
                <a:lnTo>
                  <a:pt x="3810" y="599313"/>
                </a:lnTo>
                <a:close/>
              </a:path>
              <a:path w="722629" h="767079">
                <a:moveTo>
                  <a:pt x="3810" y="596773"/>
                </a:moveTo>
                <a:lnTo>
                  <a:pt x="0" y="596773"/>
                </a:lnTo>
                <a:lnTo>
                  <a:pt x="0" y="598043"/>
                </a:lnTo>
                <a:lnTo>
                  <a:pt x="3810" y="598043"/>
                </a:lnTo>
                <a:lnTo>
                  <a:pt x="3810" y="596773"/>
                </a:lnTo>
                <a:close/>
              </a:path>
              <a:path w="722629" h="767079">
                <a:moveTo>
                  <a:pt x="3810" y="592963"/>
                </a:moveTo>
                <a:lnTo>
                  <a:pt x="0" y="592963"/>
                </a:lnTo>
                <a:lnTo>
                  <a:pt x="0" y="595503"/>
                </a:lnTo>
                <a:lnTo>
                  <a:pt x="3810" y="595503"/>
                </a:lnTo>
                <a:lnTo>
                  <a:pt x="3810" y="592963"/>
                </a:lnTo>
                <a:close/>
              </a:path>
              <a:path w="722629" h="767079">
                <a:moveTo>
                  <a:pt x="3810" y="590423"/>
                </a:moveTo>
                <a:lnTo>
                  <a:pt x="0" y="590423"/>
                </a:lnTo>
                <a:lnTo>
                  <a:pt x="0" y="591693"/>
                </a:lnTo>
                <a:lnTo>
                  <a:pt x="3810" y="591693"/>
                </a:lnTo>
                <a:lnTo>
                  <a:pt x="3810" y="590423"/>
                </a:lnTo>
                <a:close/>
              </a:path>
              <a:path w="722629" h="767079">
                <a:moveTo>
                  <a:pt x="3810" y="586613"/>
                </a:moveTo>
                <a:lnTo>
                  <a:pt x="0" y="586613"/>
                </a:lnTo>
                <a:lnTo>
                  <a:pt x="0" y="589153"/>
                </a:lnTo>
                <a:lnTo>
                  <a:pt x="3810" y="589153"/>
                </a:lnTo>
                <a:lnTo>
                  <a:pt x="3810" y="586613"/>
                </a:lnTo>
                <a:close/>
              </a:path>
              <a:path w="722629" h="767079">
                <a:moveTo>
                  <a:pt x="3810" y="584073"/>
                </a:moveTo>
                <a:lnTo>
                  <a:pt x="0" y="584073"/>
                </a:lnTo>
                <a:lnTo>
                  <a:pt x="0" y="585343"/>
                </a:lnTo>
                <a:lnTo>
                  <a:pt x="3810" y="585343"/>
                </a:lnTo>
                <a:lnTo>
                  <a:pt x="3810" y="584073"/>
                </a:lnTo>
                <a:close/>
              </a:path>
              <a:path w="722629" h="767079">
                <a:moveTo>
                  <a:pt x="3810" y="580263"/>
                </a:moveTo>
                <a:lnTo>
                  <a:pt x="0" y="580263"/>
                </a:lnTo>
                <a:lnTo>
                  <a:pt x="0" y="582803"/>
                </a:lnTo>
                <a:lnTo>
                  <a:pt x="3810" y="582803"/>
                </a:lnTo>
                <a:lnTo>
                  <a:pt x="3810" y="580263"/>
                </a:lnTo>
                <a:close/>
              </a:path>
              <a:path w="722629" h="767079">
                <a:moveTo>
                  <a:pt x="3810" y="577723"/>
                </a:moveTo>
                <a:lnTo>
                  <a:pt x="0" y="577723"/>
                </a:lnTo>
                <a:lnTo>
                  <a:pt x="0" y="578993"/>
                </a:lnTo>
                <a:lnTo>
                  <a:pt x="3810" y="578993"/>
                </a:lnTo>
                <a:lnTo>
                  <a:pt x="3810" y="577723"/>
                </a:lnTo>
                <a:close/>
              </a:path>
              <a:path w="722629" h="767079">
                <a:moveTo>
                  <a:pt x="3810" y="573913"/>
                </a:moveTo>
                <a:lnTo>
                  <a:pt x="0" y="573913"/>
                </a:lnTo>
                <a:lnTo>
                  <a:pt x="0" y="576453"/>
                </a:lnTo>
                <a:lnTo>
                  <a:pt x="3810" y="576453"/>
                </a:lnTo>
                <a:lnTo>
                  <a:pt x="3810" y="573913"/>
                </a:lnTo>
                <a:close/>
              </a:path>
              <a:path w="722629" h="767079">
                <a:moveTo>
                  <a:pt x="3810" y="571373"/>
                </a:moveTo>
                <a:lnTo>
                  <a:pt x="0" y="571373"/>
                </a:lnTo>
                <a:lnTo>
                  <a:pt x="0" y="572643"/>
                </a:lnTo>
                <a:lnTo>
                  <a:pt x="3810" y="572643"/>
                </a:lnTo>
                <a:lnTo>
                  <a:pt x="3810" y="571373"/>
                </a:lnTo>
                <a:close/>
              </a:path>
              <a:path w="722629" h="767079">
                <a:moveTo>
                  <a:pt x="3810" y="567563"/>
                </a:moveTo>
                <a:lnTo>
                  <a:pt x="0" y="567563"/>
                </a:lnTo>
                <a:lnTo>
                  <a:pt x="0" y="570103"/>
                </a:lnTo>
                <a:lnTo>
                  <a:pt x="3810" y="570103"/>
                </a:lnTo>
                <a:lnTo>
                  <a:pt x="3810" y="567563"/>
                </a:lnTo>
                <a:close/>
              </a:path>
              <a:path w="722629" h="767079">
                <a:moveTo>
                  <a:pt x="3810" y="565023"/>
                </a:moveTo>
                <a:lnTo>
                  <a:pt x="0" y="565023"/>
                </a:lnTo>
                <a:lnTo>
                  <a:pt x="0" y="566293"/>
                </a:lnTo>
                <a:lnTo>
                  <a:pt x="3810" y="566293"/>
                </a:lnTo>
                <a:lnTo>
                  <a:pt x="3810" y="565023"/>
                </a:lnTo>
                <a:close/>
              </a:path>
              <a:path w="722629" h="767079">
                <a:moveTo>
                  <a:pt x="3810" y="561213"/>
                </a:moveTo>
                <a:lnTo>
                  <a:pt x="0" y="561213"/>
                </a:lnTo>
                <a:lnTo>
                  <a:pt x="0" y="563753"/>
                </a:lnTo>
                <a:lnTo>
                  <a:pt x="3810" y="563753"/>
                </a:lnTo>
                <a:lnTo>
                  <a:pt x="3810" y="561213"/>
                </a:lnTo>
                <a:close/>
              </a:path>
              <a:path w="722629" h="767079">
                <a:moveTo>
                  <a:pt x="3810" y="558673"/>
                </a:moveTo>
                <a:lnTo>
                  <a:pt x="0" y="558673"/>
                </a:lnTo>
                <a:lnTo>
                  <a:pt x="0" y="559943"/>
                </a:lnTo>
                <a:lnTo>
                  <a:pt x="3810" y="559943"/>
                </a:lnTo>
                <a:lnTo>
                  <a:pt x="3810" y="558673"/>
                </a:lnTo>
                <a:close/>
              </a:path>
              <a:path w="722629" h="767079">
                <a:moveTo>
                  <a:pt x="3810" y="554863"/>
                </a:moveTo>
                <a:lnTo>
                  <a:pt x="0" y="554863"/>
                </a:lnTo>
                <a:lnTo>
                  <a:pt x="0" y="557403"/>
                </a:lnTo>
                <a:lnTo>
                  <a:pt x="3810" y="557403"/>
                </a:lnTo>
                <a:lnTo>
                  <a:pt x="3810" y="554863"/>
                </a:lnTo>
                <a:close/>
              </a:path>
              <a:path w="722629" h="767079">
                <a:moveTo>
                  <a:pt x="3810" y="552323"/>
                </a:moveTo>
                <a:lnTo>
                  <a:pt x="0" y="552323"/>
                </a:lnTo>
                <a:lnTo>
                  <a:pt x="0" y="553593"/>
                </a:lnTo>
                <a:lnTo>
                  <a:pt x="3810" y="553593"/>
                </a:lnTo>
                <a:lnTo>
                  <a:pt x="3810" y="552323"/>
                </a:lnTo>
                <a:close/>
              </a:path>
              <a:path w="722629" h="767079">
                <a:moveTo>
                  <a:pt x="3810" y="548513"/>
                </a:moveTo>
                <a:lnTo>
                  <a:pt x="0" y="548513"/>
                </a:lnTo>
                <a:lnTo>
                  <a:pt x="0" y="551053"/>
                </a:lnTo>
                <a:lnTo>
                  <a:pt x="3810" y="551053"/>
                </a:lnTo>
                <a:lnTo>
                  <a:pt x="3810" y="548513"/>
                </a:lnTo>
                <a:close/>
              </a:path>
              <a:path w="722629" h="767079">
                <a:moveTo>
                  <a:pt x="3810" y="545973"/>
                </a:moveTo>
                <a:lnTo>
                  <a:pt x="0" y="545973"/>
                </a:lnTo>
                <a:lnTo>
                  <a:pt x="0" y="547243"/>
                </a:lnTo>
                <a:lnTo>
                  <a:pt x="3810" y="547243"/>
                </a:lnTo>
                <a:lnTo>
                  <a:pt x="3810" y="545973"/>
                </a:lnTo>
                <a:close/>
              </a:path>
              <a:path w="722629" h="767079">
                <a:moveTo>
                  <a:pt x="3810" y="542163"/>
                </a:moveTo>
                <a:lnTo>
                  <a:pt x="0" y="542163"/>
                </a:lnTo>
                <a:lnTo>
                  <a:pt x="0" y="544703"/>
                </a:lnTo>
                <a:lnTo>
                  <a:pt x="3810" y="544703"/>
                </a:lnTo>
                <a:lnTo>
                  <a:pt x="3810" y="542163"/>
                </a:lnTo>
                <a:close/>
              </a:path>
              <a:path w="722629" h="767079">
                <a:moveTo>
                  <a:pt x="3810" y="539623"/>
                </a:moveTo>
                <a:lnTo>
                  <a:pt x="0" y="539623"/>
                </a:lnTo>
                <a:lnTo>
                  <a:pt x="0" y="540893"/>
                </a:lnTo>
                <a:lnTo>
                  <a:pt x="3810" y="540893"/>
                </a:lnTo>
                <a:lnTo>
                  <a:pt x="3810" y="539623"/>
                </a:lnTo>
                <a:close/>
              </a:path>
              <a:path w="722629" h="767079">
                <a:moveTo>
                  <a:pt x="3810" y="535813"/>
                </a:moveTo>
                <a:lnTo>
                  <a:pt x="0" y="535813"/>
                </a:lnTo>
                <a:lnTo>
                  <a:pt x="0" y="538353"/>
                </a:lnTo>
                <a:lnTo>
                  <a:pt x="3810" y="538353"/>
                </a:lnTo>
                <a:lnTo>
                  <a:pt x="3810" y="535813"/>
                </a:lnTo>
                <a:close/>
              </a:path>
              <a:path w="722629" h="767079">
                <a:moveTo>
                  <a:pt x="3810" y="533273"/>
                </a:moveTo>
                <a:lnTo>
                  <a:pt x="0" y="533273"/>
                </a:lnTo>
                <a:lnTo>
                  <a:pt x="0" y="534543"/>
                </a:lnTo>
                <a:lnTo>
                  <a:pt x="3810" y="534543"/>
                </a:lnTo>
                <a:lnTo>
                  <a:pt x="3810" y="533273"/>
                </a:lnTo>
                <a:close/>
              </a:path>
              <a:path w="722629" h="767079">
                <a:moveTo>
                  <a:pt x="3810" y="529463"/>
                </a:moveTo>
                <a:lnTo>
                  <a:pt x="0" y="529463"/>
                </a:lnTo>
                <a:lnTo>
                  <a:pt x="0" y="532003"/>
                </a:lnTo>
                <a:lnTo>
                  <a:pt x="3810" y="532003"/>
                </a:lnTo>
                <a:lnTo>
                  <a:pt x="3810" y="529463"/>
                </a:lnTo>
                <a:close/>
              </a:path>
              <a:path w="722629" h="767079">
                <a:moveTo>
                  <a:pt x="3810" y="526923"/>
                </a:moveTo>
                <a:lnTo>
                  <a:pt x="0" y="526923"/>
                </a:lnTo>
                <a:lnTo>
                  <a:pt x="0" y="528193"/>
                </a:lnTo>
                <a:lnTo>
                  <a:pt x="3810" y="528193"/>
                </a:lnTo>
                <a:lnTo>
                  <a:pt x="3810" y="526923"/>
                </a:lnTo>
                <a:close/>
              </a:path>
              <a:path w="722629" h="767079">
                <a:moveTo>
                  <a:pt x="3810" y="521843"/>
                </a:moveTo>
                <a:lnTo>
                  <a:pt x="2540" y="521843"/>
                </a:lnTo>
                <a:lnTo>
                  <a:pt x="2540" y="523113"/>
                </a:lnTo>
                <a:lnTo>
                  <a:pt x="0" y="523113"/>
                </a:lnTo>
                <a:lnTo>
                  <a:pt x="0" y="525653"/>
                </a:lnTo>
                <a:lnTo>
                  <a:pt x="3810" y="525653"/>
                </a:lnTo>
                <a:lnTo>
                  <a:pt x="3810" y="521843"/>
                </a:lnTo>
                <a:close/>
              </a:path>
              <a:path w="722629" h="767079">
                <a:moveTo>
                  <a:pt x="2540" y="520573"/>
                </a:moveTo>
                <a:lnTo>
                  <a:pt x="0" y="520573"/>
                </a:lnTo>
                <a:lnTo>
                  <a:pt x="0" y="521843"/>
                </a:lnTo>
                <a:lnTo>
                  <a:pt x="2540" y="521843"/>
                </a:lnTo>
                <a:lnTo>
                  <a:pt x="2540" y="520573"/>
                </a:lnTo>
                <a:close/>
              </a:path>
              <a:path w="722629" h="767079">
                <a:moveTo>
                  <a:pt x="1270" y="515493"/>
                </a:moveTo>
                <a:lnTo>
                  <a:pt x="0" y="515493"/>
                </a:lnTo>
                <a:lnTo>
                  <a:pt x="0" y="519303"/>
                </a:lnTo>
                <a:lnTo>
                  <a:pt x="2540" y="519303"/>
                </a:lnTo>
                <a:lnTo>
                  <a:pt x="2540" y="518033"/>
                </a:lnTo>
                <a:lnTo>
                  <a:pt x="1270" y="518033"/>
                </a:lnTo>
                <a:lnTo>
                  <a:pt x="1270" y="515493"/>
                </a:lnTo>
                <a:close/>
              </a:path>
              <a:path w="722629" h="767079">
                <a:moveTo>
                  <a:pt x="3810" y="438023"/>
                </a:moveTo>
                <a:lnTo>
                  <a:pt x="0" y="438023"/>
                </a:lnTo>
                <a:lnTo>
                  <a:pt x="0" y="439293"/>
                </a:lnTo>
                <a:lnTo>
                  <a:pt x="3810" y="439293"/>
                </a:lnTo>
                <a:lnTo>
                  <a:pt x="3810" y="438023"/>
                </a:lnTo>
                <a:close/>
              </a:path>
              <a:path w="722629" h="767079">
                <a:moveTo>
                  <a:pt x="3810" y="434213"/>
                </a:moveTo>
                <a:lnTo>
                  <a:pt x="0" y="434213"/>
                </a:lnTo>
                <a:lnTo>
                  <a:pt x="0" y="436753"/>
                </a:lnTo>
                <a:lnTo>
                  <a:pt x="3810" y="436753"/>
                </a:lnTo>
                <a:lnTo>
                  <a:pt x="3810" y="434213"/>
                </a:lnTo>
                <a:close/>
              </a:path>
              <a:path w="722629" h="767079">
                <a:moveTo>
                  <a:pt x="3810" y="431673"/>
                </a:moveTo>
                <a:lnTo>
                  <a:pt x="0" y="431673"/>
                </a:lnTo>
                <a:lnTo>
                  <a:pt x="0" y="432943"/>
                </a:lnTo>
                <a:lnTo>
                  <a:pt x="3810" y="432943"/>
                </a:lnTo>
                <a:lnTo>
                  <a:pt x="3810" y="431673"/>
                </a:lnTo>
                <a:close/>
              </a:path>
              <a:path w="722629" h="767079">
                <a:moveTo>
                  <a:pt x="3810" y="427863"/>
                </a:moveTo>
                <a:lnTo>
                  <a:pt x="0" y="427863"/>
                </a:lnTo>
                <a:lnTo>
                  <a:pt x="0" y="430403"/>
                </a:lnTo>
                <a:lnTo>
                  <a:pt x="3810" y="430403"/>
                </a:lnTo>
                <a:lnTo>
                  <a:pt x="3810" y="427863"/>
                </a:lnTo>
                <a:close/>
              </a:path>
              <a:path w="722629" h="767079">
                <a:moveTo>
                  <a:pt x="3810" y="425323"/>
                </a:moveTo>
                <a:lnTo>
                  <a:pt x="0" y="425323"/>
                </a:lnTo>
                <a:lnTo>
                  <a:pt x="0" y="426593"/>
                </a:lnTo>
                <a:lnTo>
                  <a:pt x="3810" y="426593"/>
                </a:lnTo>
                <a:lnTo>
                  <a:pt x="3810" y="425323"/>
                </a:lnTo>
                <a:close/>
              </a:path>
              <a:path w="722629" h="767079">
                <a:moveTo>
                  <a:pt x="3810" y="393573"/>
                </a:moveTo>
                <a:lnTo>
                  <a:pt x="0" y="393573"/>
                </a:lnTo>
                <a:lnTo>
                  <a:pt x="0" y="424053"/>
                </a:lnTo>
                <a:lnTo>
                  <a:pt x="3810" y="424053"/>
                </a:lnTo>
                <a:lnTo>
                  <a:pt x="3810" y="393573"/>
                </a:lnTo>
                <a:close/>
              </a:path>
              <a:path w="722629" h="767079">
                <a:moveTo>
                  <a:pt x="722630" y="669163"/>
                </a:moveTo>
                <a:lnTo>
                  <a:pt x="721360" y="669163"/>
                </a:lnTo>
                <a:lnTo>
                  <a:pt x="721360" y="671703"/>
                </a:lnTo>
                <a:lnTo>
                  <a:pt x="722630" y="671703"/>
                </a:lnTo>
                <a:lnTo>
                  <a:pt x="722630" y="669163"/>
                </a:lnTo>
                <a:close/>
              </a:path>
              <a:path w="722629" h="767079">
                <a:moveTo>
                  <a:pt x="722630" y="666623"/>
                </a:moveTo>
                <a:lnTo>
                  <a:pt x="721360" y="666623"/>
                </a:lnTo>
                <a:lnTo>
                  <a:pt x="721360" y="667893"/>
                </a:lnTo>
                <a:lnTo>
                  <a:pt x="722630" y="667893"/>
                </a:lnTo>
                <a:lnTo>
                  <a:pt x="722630" y="666623"/>
                </a:lnTo>
                <a:close/>
              </a:path>
              <a:path w="722629" h="767079">
                <a:moveTo>
                  <a:pt x="722630" y="662813"/>
                </a:moveTo>
                <a:lnTo>
                  <a:pt x="720090" y="662813"/>
                </a:lnTo>
                <a:lnTo>
                  <a:pt x="720090" y="665353"/>
                </a:lnTo>
                <a:lnTo>
                  <a:pt x="722630" y="665353"/>
                </a:lnTo>
                <a:lnTo>
                  <a:pt x="722630" y="662813"/>
                </a:lnTo>
                <a:close/>
              </a:path>
              <a:path w="722629" h="767079">
                <a:moveTo>
                  <a:pt x="722630" y="660273"/>
                </a:moveTo>
                <a:lnTo>
                  <a:pt x="720090" y="660273"/>
                </a:lnTo>
                <a:lnTo>
                  <a:pt x="720090" y="661543"/>
                </a:lnTo>
                <a:lnTo>
                  <a:pt x="722630" y="661543"/>
                </a:lnTo>
                <a:lnTo>
                  <a:pt x="722630" y="660273"/>
                </a:lnTo>
                <a:close/>
              </a:path>
              <a:path w="722629" h="767079">
                <a:moveTo>
                  <a:pt x="722630" y="656463"/>
                </a:moveTo>
                <a:lnTo>
                  <a:pt x="720090" y="656463"/>
                </a:lnTo>
                <a:lnTo>
                  <a:pt x="720090" y="659003"/>
                </a:lnTo>
                <a:lnTo>
                  <a:pt x="722630" y="659003"/>
                </a:lnTo>
                <a:lnTo>
                  <a:pt x="722630" y="656463"/>
                </a:lnTo>
                <a:close/>
              </a:path>
              <a:path w="722629" h="767079">
                <a:moveTo>
                  <a:pt x="722630" y="653923"/>
                </a:moveTo>
                <a:lnTo>
                  <a:pt x="720090" y="653923"/>
                </a:lnTo>
                <a:lnTo>
                  <a:pt x="720090" y="655193"/>
                </a:lnTo>
                <a:lnTo>
                  <a:pt x="722630" y="655193"/>
                </a:lnTo>
                <a:lnTo>
                  <a:pt x="722630" y="653923"/>
                </a:lnTo>
                <a:close/>
              </a:path>
              <a:path w="722629" h="767079">
                <a:moveTo>
                  <a:pt x="721360" y="648843"/>
                </a:moveTo>
                <a:lnTo>
                  <a:pt x="720090" y="648843"/>
                </a:lnTo>
                <a:lnTo>
                  <a:pt x="720090" y="652653"/>
                </a:lnTo>
                <a:lnTo>
                  <a:pt x="722630" y="652653"/>
                </a:lnTo>
                <a:lnTo>
                  <a:pt x="722630" y="650113"/>
                </a:lnTo>
                <a:lnTo>
                  <a:pt x="721360" y="650113"/>
                </a:lnTo>
                <a:lnTo>
                  <a:pt x="721360" y="648843"/>
                </a:lnTo>
                <a:close/>
              </a:path>
              <a:path w="722629" h="767079">
                <a:moveTo>
                  <a:pt x="722630" y="647573"/>
                </a:moveTo>
                <a:lnTo>
                  <a:pt x="721360" y="647573"/>
                </a:lnTo>
                <a:lnTo>
                  <a:pt x="721360" y="648843"/>
                </a:lnTo>
                <a:lnTo>
                  <a:pt x="722630" y="648843"/>
                </a:lnTo>
                <a:lnTo>
                  <a:pt x="722630" y="647573"/>
                </a:lnTo>
                <a:close/>
              </a:path>
              <a:path w="722629" h="767079">
                <a:moveTo>
                  <a:pt x="722630" y="643763"/>
                </a:moveTo>
                <a:lnTo>
                  <a:pt x="721360" y="643763"/>
                </a:lnTo>
                <a:lnTo>
                  <a:pt x="721360" y="646303"/>
                </a:lnTo>
                <a:lnTo>
                  <a:pt x="722630" y="646303"/>
                </a:lnTo>
                <a:lnTo>
                  <a:pt x="722630" y="643763"/>
                </a:lnTo>
                <a:close/>
              </a:path>
              <a:path w="722629" h="767079">
                <a:moveTo>
                  <a:pt x="3810" y="387223"/>
                </a:moveTo>
                <a:lnTo>
                  <a:pt x="0" y="387223"/>
                </a:lnTo>
                <a:lnTo>
                  <a:pt x="0" y="392303"/>
                </a:lnTo>
                <a:lnTo>
                  <a:pt x="3810" y="392303"/>
                </a:lnTo>
                <a:lnTo>
                  <a:pt x="3810" y="387223"/>
                </a:lnTo>
                <a:close/>
              </a:path>
              <a:path w="722629" h="767079">
                <a:moveTo>
                  <a:pt x="3810" y="384683"/>
                </a:moveTo>
                <a:lnTo>
                  <a:pt x="0" y="384683"/>
                </a:lnTo>
                <a:lnTo>
                  <a:pt x="0" y="385953"/>
                </a:lnTo>
                <a:lnTo>
                  <a:pt x="3810" y="385953"/>
                </a:lnTo>
                <a:lnTo>
                  <a:pt x="3810" y="384683"/>
                </a:lnTo>
                <a:close/>
              </a:path>
            </a:pathLst>
          </a:custGeom>
          <a:solidFill>
            <a:srgbClr val="C64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9" name="bk object 5509"/>
          <p:cNvSpPr/>
          <p:nvPr/>
        </p:nvSpPr>
        <p:spPr>
          <a:xfrm>
            <a:off x="6770369" y="2578226"/>
            <a:ext cx="684530" cy="759460"/>
          </a:xfrm>
          <a:custGeom>
            <a:avLst/>
            <a:gdLst/>
            <a:ahLst/>
            <a:cxnLst/>
            <a:rect l="l" t="t" r="r" b="b"/>
            <a:pathLst>
              <a:path w="684529" h="759460">
                <a:moveTo>
                  <a:pt x="336550" y="1142"/>
                </a:moveTo>
                <a:lnTo>
                  <a:pt x="334009" y="1142"/>
                </a:lnTo>
                <a:lnTo>
                  <a:pt x="334009" y="3682"/>
                </a:lnTo>
                <a:lnTo>
                  <a:pt x="684529" y="3682"/>
                </a:lnTo>
                <a:lnTo>
                  <a:pt x="684529" y="2539"/>
                </a:lnTo>
                <a:lnTo>
                  <a:pt x="336550" y="2539"/>
                </a:lnTo>
                <a:lnTo>
                  <a:pt x="336550" y="1142"/>
                </a:lnTo>
                <a:close/>
              </a:path>
              <a:path w="684529" h="759460">
                <a:moveTo>
                  <a:pt x="684529" y="0"/>
                </a:moveTo>
                <a:lnTo>
                  <a:pt x="339089" y="0"/>
                </a:lnTo>
                <a:lnTo>
                  <a:pt x="339089" y="1142"/>
                </a:lnTo>
                <a:lnTo>
                  <a:pt x="684529" y="1142"/>
                </a:lnTo>
                <a:lnTo>
                  <a:pt x="684529" y="0"/>
                </a:lnTo>
                <a:close/>
              </a:path>
              <a:path w="684529" h="759460">
                <a:moveTo>
                  <a:pt x="3809" y="378332"/>
                </a:moveTo>
                <a:lnTo>
                  <a:pt x="0" y="378332"/>
                </a:lnTo>
                <a:lnTo>
                  <a:pt x="0" y="379602"/>
                </a:lnTo>
                <a:lnTo>
                  <a:pt x="3809" y="379602"/>
                </a:lnTo>
                <a:lnTo>
                  <a:pt x="3809" y="378332"/>
                </a:lnTo>
                <a:close/>
              </a:path>
              <a:path w="684529" h="759460">
                <a:moveTo>
                  <a:pt x="1269" y="364363"/>
                </a:moveTo>
                <a:lnTo>
                  <a:pt x="0" y="364363"/>
                </a:lnTo>
                <a:lnTo>
                  <a:pt x="0" y="366902"/>
                </a:lnTo>
                <a:lnTo>
                  <a:pt x="1269" y="366902"/>
                </a:lnTo>
                <a:lnTo>
                  <a:pt x="1269" y="364363"/>
                </a:lnTo>
                <a:close/>
              </a:path>
              <a:path w="684529" h="759460">
                <a:moveTo>
                  <a:pt x="2539" y="363092"/>
                </a:moveTo>
                <a:lnTo>
                  <a:pt x="1269" y="363092"/>
                </a:lnTo>
                <a:lnTo>
                  <a:pt x="1269" y="364363"/>
                </a:lnTo>
                <a:lnTo>
                  <a:pt x="2539" y="364363"/>
                </a:lnTo>
                <a:lnTo>
                  <a:pt x="2539" y="363092"/>
                </a:lnTo>
                <a:close/>
              </a:path>
              <a:path w="684529" h="759460">
                <a:moveTo>
                  <a:pt x="3809" y="360552"/>
                </a:moveTo>
                <a:lnTo>
                  <a:pt x="0" y="360552"/>
                </a:lnTo>
                <a:lnTo>
                  <a:pt x="0" y="363092"/>
                </a:lnTo>
                <a:lnTo>
                  <a:pt x="3809" y="363092"/>
                </a:lnTo>
                <a:lnTo>
                  <a:pt x="3809" y="360552"/>
                </a:lnTo>
                <a:close/>
              </a:path>
              <a:path w="684529" h="759460">
                <a:moveTo>
                  <a:pt x="3809" y="358013"/>
                </a:moveTo>
                <a:lnTo>
                  <a:pt x="0" y="358013"/>
                </a:lnTo>
                <a:lnTo>
                  <a:pt x="0" y="359282"/>
                </a:lnTo>
                <a:lnTo>
                  <a:pt x="3809" y="359282"/>
                </a:lnTo>
                <a:lnTo>
                  <a:pt x="3809" y="358013"/>
                </a:lnTo>
                <a:close/>
              </a:path>
              <a:path w="684529" h="759460">
                <a:moveTo>
                  <a:pt x="3809" y="354202"/>
                </a:moveTo>
                <a:lnTo>
                  <a:pt x="0" y="354202"/>
                </a:lnTo>
                <a:lnTo>
                  <a:pt x="0" y="356742"/>
                </a:lnTo>
                <a:lnTo>
                  <a:pt x="3809" y="356742"/>
                </a:lnTo>
                <a:lnTo>
                  <a:pt x="3809" y="354202"/>
                </a:lnTo>
                <a:close/>
              </a:path>
              <a:path w="684529" h="759460">
                <a:moveTo>
                  <a:pt x="3809" y="351663"/>
                </a:moveTo>
                <a:lnTo>
                  <a:pt x="0" y="351663"/>
                </a:lnTo>
                <a:lnTo>
                  <a:pt x="0" y="352932"/>
                </a:lnTo>
                <a:lnTo>
                  <a:pt x="3809" y="352932"/>
                </a:lnTo>
                <a:lnTo>
                  <a:pt x="3809" y="351663"/>
                </a:lnTo>
                <a:close/>
              </a:path>
              <a:path w="684529" h="759460">
                <a:moveTo>
                  <a:pt x="3809" y="347852"/>
                </a:moveTo>
                <a:lnTo>
                  <a:pt x="0" y="347852"/>
                </a:lnTo>
                <a:lnTo>
                  <a:pt x="0" y="350392"/>
                </a:lnTo>
                <a:lnTo>
                  <a:pt x="3809" y="350392"/>
                </a:lnTo>
                <a:lnTo>
                  <a:pt x="3809" y="347852"/>
                </a:lnTo>
                <a:close/>
              </a:path>
              <a:path w="684529" h="759460">
                <a:moveTo>
                  <a:pt x="3809" y="345313"/>
                </a:moveTo>
                <a:lnTo>
                  <a:pt x="0" y="345313"/>
                </a:lnTo>
                <a:lnTo>
                  <a:pt x="0" y="346582"/>
                </a:lnTo>
                <a:lnTo>
                  <a:pt x="3809" y="346582"/>
                </a:lnTo>
                <a:lnTo>
                  <a:pt x="3809" y="345313"/>
                </a:lnTo>
                <a:close/>
              </a:path>
              <a:path w="684529" h="759460">
                <a:moveTo>
                  <a:pt x="3809" y="341502"/>
                </a:moveTo>
                <a:lnTo>
                  <a:pt x="0" y="341502"/>
                </a:lnTo>
                <a:lnTo>
                  <a:pt x="0" y="344042"/>
                </a:lnTo>
                <a:lnTo>
                  <a:pt x="3809" y="344042"/>
                </a:lnTo>
                <a:lnTo>
                  <a:pt x="3809" y="341502"/>
                </a:lnTo>
                <a:close/>
              </a:path>
              <a:path w="684529" h="759460">
                <a:moveTo>
                  <a:pt x="3809" y="338963"/>
                </a:moveTo>
                <a:lnTo>
                  <a:pt x="0" y="338963"/>
                </a:lnTo>
                <a:lnTo>
                  <a:pt x="0" y="340232"/>
                </a:lnTo>
                <a:lnTo>
                  <a:pt x="3809" y="340232"/>
                </a:lnTo>
                <a:lnTo>
                  <a:pt x="3809" y="338963"/>
                </a:lnTo>
                <a:close/>
              </a:path>
              <a:path w="684529" h="759460">
                <a:moveTo>
                  <a:pt x="3809" y="335152"/>
                </a:moveTo>
                <a:lnTo>
                  <a:pt x="0" y="335152"/>
                </a:lnTo>
                <a:lnTo>
                  <a:pt x="0" y="337692"/>
                </a:lnTo>
                <a:lnTo>
                  <a:pt x="3809" y="337692"/>
                </a:lnTo>
                <a:lnTo>
                  <a:pt x="3809" y="335152"/>
                </a:lnTo>
                <a:close/>
              </a:path>
              <a:path w="684529" h="759460">
                <a:moveTo>
                  <a:pt x="3809" y="332613"/>
                </a:moveTo>
                <a:lnTo>
                  <a:pt x="0" y="332613"/>
                </a:lnTo>
                <a:lnTo>
                  <a:pt x="0" y="333882"/>
                </a:lnTo>
                <a:lnTo>
                  <a:pt x="3809" y="333882"/>
                </a:lnTo>
                <a:lnTo>
                  <a:pt x="3809" y="332613"/>
                </a:lnTo>
                <a:close/>
              </a:path>
              <a:path w="684529" h="759460">
                <a:moveTo>
                  <a:pt x="3809" y="328802"/>
                </a:moveTo>
                <a:lnTo>
                  <a:pt x="0" y="328802"/>
                </a:lnTo>
                <a:lnTo>
                  <a:pt x="0" y="331342"/>
                </a:lnTo>
                <a:lnTo>
                  <a:pt x="3809" y="331342"/>
                </a:lnTo>
                <a:lnTo>
                  <a:pt x="3809" y="328802"/>
                </a:lnTo>
                <a:close/>
              </a:path>
              <a:path w="684529" h="759460">
                <a:moveTo>
                  <a:pt x="3809" y="326263"/>
                </a:moveTo>
                <a:lnTo>
                  <a:pt x="0" y="326263"/>
                </a:lnTo>
                <a:lnTo>
                  <a:pt x="0" y="327532"/>
                </a:lnTo>
                <a:lnTo>
                  <a:pt x="3809" y="327532"/>
                </a:lnTo>
                <a:lnTo>
                  <a:pt x="3809" y="326263"/>
                </a:lnTo>
                <a:close/>
              </a:path>
              <a:path w="684529" h="759460">
                <a:moveTo>
                  <a:pt x="3809" y="322452"/>
                </a:moveTo>
                <a:lnTo>
                  <a:pt x="0" y="322452"/>
                </a:lnTo>
                <a:lnTo>
                  <a:pt x="0" y="324992"/>
                </a:lnTo>
                <a:lnTo>
                  <a:pt x="3809" y="324992"/>
                </a:lnTo>
                <a:lnTo>
                  <a:pt x="3809" y="322452"/>
                </a:lnTo>
                <a:close/>
              </a:path>
              <a:path w="684529" h="759460">
                <a:moveTo>
                  <a:pt x="3809" y="319913"/>
                </a:moveTo>
                <a:lnTo>
                  <a:pt x="0" y="319913"/>
                </a:lnTo>
                <a:lnTo>
                  <a:pt x="0" y="321182"/>
                </a:lnTo>
                <a:lnTo>
                  <a:pt x="3809" y="321182"/>
                </a:lnTo>
                <a:lnTo>
                  <a:pt x="3809" y="319913"/>
                </a:lnTo>
                <a:close/>
              </a:path>
              <a:path w="684529" h="759460">
                <a:moveTo>
                  <a:pt x="3809" y="316102"/>
                </a:moveTo>
                <a:lnTo>
                  <a:pt x="0" y="316102"/>
                </a:lnTo>
                <a:lnTo>
                  <a:pt x="0" y="318642"/>
                </a:lnTo>
                <a:lnTo>
                  <a:pt x="3809" y="318642"/>
                </a:lnTo>
                <a:lnTo>
                  <a:pt x="3809" y="316102"/>
                </a:lnTo>
                <a:close/>
              </a:path>
              <a:path w="684529" h="759460">
                <a:moveTo>
                  <a:pt x="3809" y="313563"/>
                </a:moveTo>
                <a:lnTo>
                  <a:pt x="0" y="313563"/>
                </a:lnTo>
                <a:lnTo>
                  <a:pt x="0" y="314832"/>
                </a:lnTo>
                <a:lnTo>
                  <a:pt x="3809" y="314832"/>
                </a:lnTo>
                <a:lnTo>
                  <a:pt x="3809" y="313563"/>
                </a:lnTo>
                <a:close/>
              </a:path>
              <a:path w="684529" h="759460">
                <a:moveTo>
                  <a:pt x="3809" y="309752"/>
                </a:moveTo>
                <a:lnTo>
                  <a:pt x="0" y="309752"/>
                </a:lnTo>
                <a:lnTo>
                  <a:pt x="0" y="312292"/>
                </a:lnTo>
                <a:lnTo>
                  <a:pt x="3809" y="312292"/>
                </a:lnTo>
                <a:lnTo>
                  <a:pt x="3809" y="309752"/>
                </a:lnTo>
                <a:close/>
              </a:path>
              <a:path w="684529" h="759460">
                <a:moveTo>
                  <a:pt x="3809" y="307213"/>
                </a:moveTo>
                <a:lnTo>
                  <a:pt x="0" y="307213"/>
                </a:lnTo>
                <a:lnTo>
                  <a:pt x="0" y="308482"/>
                </a:lnTo>
                <a:lnTo>
                  <a:pt x="3809" y="308482"/>
                </a:lnTo>
                <a:lnTo>
                  <a:pt x="3809" y="307213"/>
                </a:lnTo>
                <a:close/>
              </a:path>
              <a:path w="684529" h="759460">
                <a:moveTo>
                  <a:pt x="3809" y="303402"/>
                </a:moveTo>
                <a:lnTo>
                  <a:pt x="0" y="303402"/>
                </a:lnTo>
                <a:lnTo>
                  <a:pt x="0" y="305942"/>
                </a:lnTo>
                <a:lnTo>
                  <a:pt x="3809" y="305942"/>
                </a:lnTo>
                <a:lnTo>
                  <a:pt x="3809" y="303402"/>
                </a:lnTo>
                <a:close/>
              </a:path>
              <a:path w="684529" h="759460">
                <a:moveTo>
                  <a:pt x="3809" y="300863"/>
                </a:moveTo>
                <a:lnTo>
                  <a:pt x="0" y="300863"/>
                </a:lnTo>
                <a:lnTo>
                  <a:pt x="0" y="302132"/>
                </a:lnTo>
                <a:lnTo>
                  <a:pt x="3809" y="302132"/>
                </a:lnTo>
                <a:lnTo>
                  <a:pt x="3809" y="300863"/>
                </a:lnTo>
                <a:close/>
              </a:path>
              <a:path w="684529" h="759460">
                <a:moveTo>
                  <a:pt x="3809" y="297052"/>
                </a:moveTo>
                <a:lnTo>
                  <a:pt x="0" y="297052"/>
                </a:lnTo>
                <a:lnTo>
                  <a:pt x="0" y="299592"/>
                </a:lnTo>
                <a:lnTo>
                  <a:pt x="3809" y="299592"/>
                </a:lnTo>
                <a:lnTo>
                  <a:pt x="3809" y="297052"/>
                </a:lnTo>
                <a:close/>
              </a:path>
              <a:path w="684529" h="759460">
                <a:moveTo>
                  <a:pt x="3809" y="294513"/>
                </a:moveTo>
                <a:lnTo>
                  <a:pt x="0" y="294513"/>
                </a:lnTo>
                <a:lnTo>
                  <a:pt x="0" y="295782"/>
                </a:lnTo>
                <a:lnTo>
                  <a:pt x="3809" y="295782"/>
                </a:lnTo>
                <a:lnTo>
                  <a:pt x="3809" y="294513"/>
                </a:lnTo>
                <a:close/>
              </a:path>
              <a:path w="684529" h="759460">
                <a:moveTo>
                  <a:pt x="3809" y="290702"/>
                </a:moveTo>
                <a:lnTo>
                  <a:pt x="0" y="290702"/>
                </a:lnTo>
                <a:lnTo>
                  <a:pt x="0" y="293242"/>
                </a:lnTo>
                <a:lnTo>
                  <a:pt x="3809" y="293242"/>
                </a:lnTo>
                <a:lnTo>
                  <a:pt x="3809" y="290702"/>
                </a:lnTo>
                <a:close/>
              </a:path>
              <a:path w="684529" h="759460">
                <a:moveTo>
                  <a:pt x="3809" y="288163"/>
                </a:moveTo>
                <a:lnTo>
                  <a:pt x="0" y="288163"/>
                </a:lnTo>
                <a:lnTo>
                  <a:pt x="0" y="289432"/>
                </a:lnTo>
                <a:lnTo>
                  <a:pt x="3809" y="289432"/>
                </a:lnTo>
                <a:lnTo>
                  <a:pt x="3809" y="288163"/>
                </a:lnTo>
                <a:close/>
              </a:path>
              <a:path w="684529" h="759460">
                <a:moveTo>
                  <a:pt x="3809" y="284352"/>
                </a:moveTo>
                <a:lnTo>
                  <a:pt x="0" y="284352"/>
                </a:lnTo>
                <a:lnTo>
                  <a:pt x="0" y="286892"/>
                </a:lnTo>
                <a:lnTo>
                  <a:pt x="3809" y="286892"/>
                </a:lnTo>
                <a:lnTo>
                  <a:pt x="3809" y="284352"/>
                </a:lnTo>
                <a:close/>
              </a:path>
              <a:path w="684529" h="759460">
                <a:moveTo>
                  <a:pt x="3809" y="281813"/>
                </a:moveTo>
                <a:lnTo>
                  <a:pt x="0" y="281813"/>
                </a:lnTo>
                <a:lnTo>
                  <a:pt x="0" y="283082"/>
                </a:lnTo>
                <a:lnTo>
                  <a:pt x="3809" y="283082"/>
                </a:lnTo>
                <a:lnTo>
                  <a:pt x="3809" y="281813"/>
                </a:lnTo>
                <a:close/>
              </a:path>
              <a:path w="684529" h="759460">
                <a:moveTo>
                  <a:pt x="3809" y="278002"/>
                </a:moveTo>
                <a:lnTo>
                  <a:pt x="0" y="278002"/>
                </a:lnTo>
                <a:lnTo>
                  <a:pt x="0" y="280542"/>
                </a:lnTo>
                <a:lnTo>
                  <a:pt x="3809" y="280542"/>
                </a:lnTo>
                <a:lnTo>
                  <a:pt x="3809" y="278002"/>
                </a:lnTo>
                <a:close/>
              </a:path>
              <a:path w="684529" h="759460">
                <a:moveTo>
                  <a:pt x="3809" y="275463"/>
                </a:moveTo>
                <a:lnTo>
                  <a:pt x="0" y="275463"/>
                </a:lnTo>
                <a:lnTo>
                  <a:pt x="0" y="276732"/>
                </a:lnTo>
                <a:lnTo>
                  <a:pt x="3809" y="276732"/>
                </a:lnTo>
                <a:lnTo>
                  <a:pt x="3809" y="275463"/>
                </a:lnTo>
                <a:close/>
              </a:path>
              <a:path w="684529" h="759460">
                <a:moveTo>
                  <a:pt x="3809" y="271779"/>
                </a:moveTo>
                <a:lnTo>
                  <a:pt x="0" y="271779"/>
                </a:lnTo>
                <a:lnTo>
                  <a:pt x="0" y="274192"/>
                </a:lnTo>
                <a:lnTo>
                  <a:pt x="3809" y="274192"/>
                </a:lnTo>
                <a:lnTo>
                  <a:pt x="3809" y="271779"/>
                </a:lnTo>
                <a:close/>
              </a:path>
              <a:path w="684529" h="759460">
                <a:moveTo>
                  <a:pt x="3809" y="269239"/>
                </a:moveTo>
                <a:lnTo>
                  <a:pt x="0" y="269239"/>
                </a:lnTo>
                <a:lnTo>
                  <a:pt x="0" y="270382"/>
                </a:lnTo>
                <a:lnTo>
                  <a:pt x="3809" y="270382"/>
                </a:lnTo>
                <a:lnTo>
                  <a:pt x="3809" y="269239"/>
                </a:lnTo>
                <a:close/>
              </a:path>
              <a:path w="684529" h="759460">
                <a:moveTo>
                  <a:pt x="3809" y="265429"/>
                </a:moveTo>
                <a:lnTo>
                  <a:pt x="0" y="265429"/>
                </a:lnTo>
                <a:lnTo>
                  <a:pt x="0" y="267842"/>
                </a:lnTo>
                <a:lnTo>
                  <a:pt x="3809" y="267842"/>
                </a:lnTo>
                <a:lnTo>
                  <a:pt x="3809" y="265429"/>
                </a:lnTo>
                <a:close/>
              </a:path>
              <a:path w="684529" h="759460">
                <a:moveTo>
                  <a:pt x="3809" y="262889"/>
                </a:moveTo>
                <a:lnTo>
                  <a:pt x="0" y="262889"/>
                </a:lnTo>
                <a:lnTo>
                  <a:pt x="0" y="264032"/>
                </a:lnTo>
                <a:lnTo>
                  <a:pt x="3809" y="264032"/>
                </a:lnTo>
                <a:lnTo>
                  <a:pt x="3809" y="262889"/>
                </a:lnTo>
                <a:close/>
              </a:path>
              <a:path w="684529" h="759460">
                <a:moveTo>
                  <a:pt x="3809" y="259079"/>
                </a:moveTo>
                <a:lnTo>
                  <a:pt x="0" y="259079"/>
                </a:lnTo>
                <a:lnTo>
                  <a:pt x="0" y="261492"/>
                </a:lnTo>
                <a:lnTo>
                  <a:pt x="3809" y="261492"/>
                </a:lnTo>
                <a:lnTo>
                  <a:pt x="3809" y="259079"/>
                </a:lnTo>
                <a:close/>
              </a:path>
              <a:path w="684529" h="759460">
                <a:moveTo>
                  <a:pt x="3809" y="256539"/>
                </a:moveTo>
                <a:lnTo>
                  <a:pt x="0" y="256539"/>
                </a:lnTo>
                <a:lnTo>
                  <a:pt x="0" y="257682"/>
                </a:lnTo>
                <a:lnTo>
                  <a:pt x="3809" y="257682"/>
                </a:lnTo>
                <a:lnTo>
                  <a:pt x="3809" y="256539"/>
                </a:lnTo>
                <a:close/>
              </a:path>
              <a:path w="684529" h="759460">
                <a:moveTo>
                  <a:pt x="3809" y="252729"/>
                </a:moveTo>
                <a:lnTo>
                  <a:pt x="0" y="252729"/>
                </a:lnTo>
                <a:lnTo>
                  <a:pt x="0" y="255142"/>
                </a:lnTo>
                <a:lnTo>
                  <a:pt x="3809" y="255142"/>
                </a:lnTo>
                <a:lnTo>
                  <a:pt x="3809" y="252729"/>
                </a:lnTo>
                <a:close/>
              </a:path>
              <a:path w="684529" h="759460">
                <a:moveTo>
                  <a:pt x="3809" y="250189"/>
                </a:moveTo>
                <a:lnTo>
                  <a:pt x="0" y="250189"/>
                </a:lnTo>
                <a:lnTo>
                  <a:pt x="0" y="251332"/>
                </a:lnTo>
                <a:lnTo>
                  <a:pt x="3809" y="251332"/>
                </a:lnTo>
                <a:lnTo>
                  <a:pt x="3809" y="250189"/>
                </a:lnTo>
                <a:close/>
              </a:path>
              <a:path w="684529" h="759460">
                <a:moveTo>
                  <a:pt x="3809" y="246379"/>
                </a:moveTo>
                <a:lnTo>
                  <a:pt x="0" y="246379"/>
                </a:lnTo>
                <a:lnTo>
                  <a:pt x="0" y="248792"/>
                </a:lnTo>
                <a:lnTo>
                  <a:pt x="3809" y="248792"/>
                </a:lnTo>
                <a:lnTo>
                  <a:pt x="3809" y="246379"/>
                </a:lnTo>
                <a:close/>
              </a:path>
              <a:path w="684529" h="759460">
                <a:moveTo>
                  <a:pt x="3809" y="243839"/>
                </a:moveTo>
                <a:lnTo>
                  <a:pt x="0" y="243839"/>
                </a:lnTo>
                <a:lnTo>
                  <a:pt x="0" y="244982"/>
                </a:lnTo>
                <a:lnTo>
                  <a:pt x="3809" y="244982"/>
                </a:lnTo>
                <a:lnTo>
                  <a:pt x="3809" y="243839"/>
                </a:lnTo>
                <a:close/>
              </a:path>
              <a:path w="684529" h="759460">
                <a:moveTo>
                  <a:pt x="3809" y="240029"/>
                </a:moveTo>
                <a:lnTo>
                  <a:pt x="0" y="240029"/>
                </a:lnTo>
                <a:lnTo>
                  <a:pt x="0" y="242442"/>
                </a:lnTo>
                <a:lnTo>
                  <a:pt x="3809" y="242442"/>
                </a:lnTo>
                <a:lnTo>
                  <a:pt x="3809" y="240029"/>
                </a:lnTo>
                <a:close/>
              </a:path>
              <a:path w="684529" h="759460">
                <a:moveTo>
                  <a:pt x="3809" y="237489"/>
                </a:moveTo>
                <a:lnTo>
                  <a:pt x="0" y="237489"/>
                </a:lnTo>
                <a:lnTo>
                  <a:pt x="0" y="238632"/>
                </a:lnTo>
                <a:lnTo>
                  <a:pt x="3809" y="238632"/>
                </a:lnTo>
                <a:lnTo>
                  <a:pt x="3809" y="237489"/>
                </a:lnTo>
                <a:close/>
              </a:path>
              <a:path w="684529" h="759460">
                <a:moveTo>
                  <a:pt x="3809" y="233679"/>
                </a:moveTo>
                <a:lnTo>
                  <a:pt x="0" y="233679"/>
                </a:lnTo>
                <a:lnTo>
                  <a:pt x="0" y="236092"/>
                </a:lnTo>
                <a:lnTo>
                  <a:pt x="3809" y="236092"/>
                </a:lnTo>
                <a:lnTo>
                  <a:pt x="3809" y="233679"/>
                </a:lnTo>
                <a:close/>
              </a:path>
              <a:path w="684529" h="759460">
                <a:moveTo>
                  <a:pt x="574039" y="758063"/>
                </a:moveTo>
                <a:lnTo>
                  <a:pt x="16509" y="758063"/>
                </a:lnTo>
                <a:lnTo>
                  <a:pt x="16509" y="759333"/>
                </a:lnTo>
                <a:lnTo>
                  <a:pt x="574039" y="759333"/>
                </a:lnTo>
                <a:lnTo>
                  <a:pt x="574039" y="758063"/>
                </a:lnTo>
                <a:close/>
              </a:path>
              <a:path w="684529" h="759460">
                <a:moveTo>
                  <a:pt x="568960" y="755523"/>
                </a:moveTo>
                <a:lnTo>
                  <a:pt x="13970" y="755523"/>
                </a:lnTo>
                <a:lnTo>
                  <a:pt x="13970" y="758063"/>
                </a:lnTo>
                <a:lnTo>
                  <a:pt x="568960" y="758063"/>
                </a:lnTo>
                <a:lnTo>
                  <a:pt x="568960" y="755523"/>
                </a:lnTo>
                <a:close/>
              </a:path>
              <a:path w="684529" h="759460">
                <a:moveTo>
                  <a:pt x="3809" y="741553"/>
                </a:moveTo>
                <a:lnTo>
                  <a:pt x="0" y="741553"/>
                </a:lnTo>
                <a:lnTo>
                  <a:pt x="0" y="747903"/>
                </a:lnTo>
                <a:lnTo>
                  <a:pt x="1270" y="747903"/>
                </a:lnTo>
                <a:lnTo>
                  <a:pt x="1270" y="746633"/>
                </a:lnTo>
                <a:lnTo>
                  <a:pt x="3809" y="746633"/>
                </a:lnTo>
                <a:lnTo>
                  <a:pt x="3809" y="741553"/>
                </a:lnTo>
                <a:close/>
              </a:path>
              <a:path w="684529" h="759460">
                <a:moveTo>
                  <a:pt x="3809" y="735203"/>
                </a:moveTo>
                <a:lnTo>
                  <a:pt x="0" y="735203"/>
                </a:lnTo>
                <a:lnTo>
                  <a:pt x="0" y="740283"/>
                </a:lnTo>
                <a:lnTo>
                  <a:pt x="3809" y="740283"/>
                </a:lnTo>
                <a:lnTo>
                  <a:pt x="3809" y="735203"/>
                </a:lnTo>
                <a:close/>
              </a:path>
              <a:path w="684529" h="759460">
                <a:moveTo>
                  <a:pt x="3809" y="728853"/>
                </a:moveTo>
                <a:lnTo>
                  <a:pt x="0" y="728853"/>
                </a:lnTo>
                <a:lnTo>
                  <a:pt x="0" y="733933"/>
                </a:lnTo>
                <a:lnTo>
                  <a:pt x="3809" y="733933"/>
                </a:lnTo>
                <a:lnTo>
                  <a:pt x="3809" y="728853"/>
                </a:lnTo>
                <a:close/>
              </a:path>
              <a:path w="684529" h="759460">
                <a:moveTo>
                  <a:pt x="3809" y="722503"/>
                </a:moveTo>
                <a:lnTo>
                  <a:pt x="0" y="722503"/>
                </a:lnTo>
                <a:lnTo>
                  <a:pt x="0" y="727583"/>
                </a:lnTo>
                <a:lnTo>
                  <a:pt x="3809" y="727583"/>
                </a:lnTo>
                <a:lnTo>
                  <a:pt x="3809" y="722503"/>
                </a:lnTo>
                <a:close/>
              </a:path>
              <a:path w="684529" h="759460">
                <a:moveTo>
                  <a:pt x="3809" y="716153"/>
                </a:moveTo>
                <a:lnTo>
                  <a:pt x="0" y="716153"/>
                </a:lnTo>
                <a:lnTo>
                  <a:pt x="0" y="721233"/>
                </a:lnTo>
                <a:lnTo>
                  <a:pt x="3809" y="721233"/>
                </a:lnTo>
                <a:lnTo>
                  <a:pt x="3809" y="716153"/>
                </a:lnTo>
                <a:close/>
              </a:path>
              <a:path w="684529" h="759460">
                <a:moveTo>
                  <a:pt x="3809" y="709803"/>
                </a:moveTo>
                <a:lnTo>
                  <a:pt x="0" y="709803"/>
                </a:lnTo>
                <a:lnTo>
                  <a:pt x="0" y="714883"/>
                </a:lnTo>
                <a:lnTo>
                  <a:pt x="3809" y="714883"/>
                </a:lnTo>
                <a:lnTo>
                  <a:pt x="3809" y="709803"/>
                </a:lnTo>
                <a:close/>
              </a:path>
              <a:path w="684529" h="759460">
                <a:moveTo>
                  <a:pt x="3809" y="703453"/>
                </a:moveTo>
                <a:lnTo>
                  <a:pt x="0" y="703453"/>
                </a:lnTo>
                <a:lnTo>
                  <a:pt x="0" y="708533"/>
                </a:lnTo>
                <a:lnTo>
                  <a:pt x="3809" y="708533"/>
                </a:lnTo>
                <a:lnTo>
                  <a:pt x="3809" y="703453"/>
                </a:lnTo>
                <a:close/>
              </a:path>
              <a:path w="684529" h="759460">
                <a:moveTo>
                  <a:pt x="3809" y="697103"/>
                </a:moveTo>
                <a:lnTo>
                  <a:pt x="0" y="697103"/>
                </a:lnTo>
                <a:lnTo>
                  <a:pt x="0" y="702183"/>
                </a:lnTo>
                <a:lnTo>
                  <a:pt x="3809" y="702183"/>
                </a:lnTo>
                <a:lnTo>
                  <a:pt x="3809" y="697103"/>
                </a:lnTo>
                <a:close/>
              </a:path>
              <a:path w="684529" h="759460">
                <a:moveTo>
                  <a:pt x="3809" y="690753"/>
                </a:moveTo>
                <a:lnTo>
                  <a:pt x="0" y="690753"/>
                </a:lnTo>
                <a:lnTo>
                  <a:pt x="0" y="695833"/>
                </a:lnTo>
                <a:lnTo>
                  <a:pt x="3809" y="695833"/>
                </a:lnTo>
                <a:lnTo>
                  <a:pt x="3809" y="690753"/>
                </a:lnTo>
                <a:close/>
              </a:path>
              <a:path w="684529" h="759460">
                <a:moveTo>
                  <a:pt x="3809" y="684403"/>
                </a:moveTo>
                <a:lnTo>
                  <a:pt x="0" y="684403"/>
                </a:lnTo>
                <a:lnTo>
                  <a:pt x="0" y="689483"/>
                </a:lnTo>
                <a:lnTo>
                  <a:pt x="3809" y="689483"/>
                </a:lnTo>
                <a:lnTo>
                  <a:pt x="3809" y="684403"/>
                </a:lnTo>
                <a:close/>
              </a:path>
              <a:path w="684529" h="759460">
                <a:moveTo>
                  <a:pt x="3809" y="678053"/>
                </a:moveTo>
                <a:lnTo>
                  <a:pt x="0" y="678053"/>
                </a:lnTo>
                <a:lnTo>
                  <a:pt x="0" y="683133"/>
                </a:lnTo>
                <a:lnTo>
                  <a:pt x="3809" y="683133"/>
                </a:lnTo>
                <a:lnTo>
                  <a:pt x="3809" y="678053"/>
                </a:lnTo>
                <a:close/>
              </a:path>
              <a:path w="684529" h="759460">
                <a:moveTo>
                  <a:pt x="3809" y="671703"/>
                </a:moveTo>
                <a:lnTo>
                  <a:pt x="0" y="671703"/>
                </a:lnTo>
                <a:lnTo>
                  <a:pt x="0" y="676783"/>
                </a:lnTo>
                <a:lnTo>
                  <a:pt x="3809" y="676783"/>
                </a:lnTo>
                <a:lnTo>
                  <a:pt x="3809" y="671703"/>
                </a:lnTo>
                <a:close/>
              </a:path>
              <a:path w="684529" h="759460">
                <a:moveTo>
                  <a:pt x="3809" y="665353"/>
                </a:moveTo>
                <a:lnTo>
                  <a:pt x="0" y="665353"/>
                </a:lnTo>
                <a:lnTo>
                  <a:pt x="0" y="670433"/>
                </a:lnTo>
                <a:lnTo>
                  <a:pt x="3809" y="670433"/>
                </a:lnTo>
                <a:lnTo>
                  <a:pt x="3809" y="665353"/>
                </a:lnTo>
                <a:close/>
              </a:path>
              <a:path w="684529" h="759460">
                <a:moveTo>
                  <a:pt x="3809" y="659003"/>
                </a:moveTo>
                <a:lnTo>
                  <a:pt x="0" y="659003"/>
                </a:lnTo>
                <a:lnTo>
                  <a:pt x="0" y="664083"/>
                </a:lnTo>
                <a:lnTo>
                  <a:pt x="3809" y="664083"/>
                </a:lnTo>
                <a:lnTo>
                  <a:pt x="3809" y="659003"/>
                </a:lnTo>
                <a:close/>
              </a:path>
              <a:path w="684529" h="759460">
                <a:moveTo>
                  <a:pt x="3809" y="652653"/>
                </a:moveTo>
                <a:lnTo>
                  <a:pt x="0" y="652653"/>
                </a:lnTo>
                <a:lnTo>
                  <a:pt x="0" y="657733"/>
                </a:lnTo>
                <a:lnTo>
                  <a:pt x="3809" y="657733"/>
                </a:lnTo>
                <a:lnTo>
                  <a:pt x="3809" y="652653"/>
                </a:lnTo>
                <a:close/>
              </a:path>
              <a:path w="684529" h="759460">
                <a:moveTo>
                  <a:pt x="3809" y="646303"/>
                </a:moveTo>
                <a:lnTo>
                  <a:pt x="0" y="646303"/>
                </a:lnTo>
                <a:lnTo>
                  <a:pt x="0" y="651383"/>
                </a:lnTo>
                <a:lnTo>
                  <a:pt x="3809" y="651383"/>
                </a:lnTo>
                <a:lnTo>
                  <a:pt x="3809" y="646303"/>
                </a:lnTo>
                <a:close/>
              </a:path>
              <a:path w="684529" h="759460">
                <a:moveTo>
                  <a:pt x="3809" y="639953"/>
                </a:moveTo>
                <a:lnTo>
                  <a:pt x="0" y="639953"/>
                </a:lnTo>
                <a:lnTo>
                  <a:pt x="0" y="645033"/>
                </a:lnTo>
                <a:lnTo>
                  <a:pt x="3809" y="645033"/>
                </a:lnTo>
                <a:lnTo>
                  <a:pt x="3809" y="639953"/>
                </a:lnTo>
                <a:close/>
              </a:path>
              <a:path w="684529" h="759460">
                <a:moveTo>
                  <a:pt x="3809" y="633603"/>
                </a:moveTo>
                <a:lnTo>
                  <a:pt x="0" y="633603"/>
                </a:lnTo>
                <a:lnTo>
                  <a:pt x="0" y="638683"/>
                </a:lnTo>
                <a:lnTo>
                  <a:pt x="3809" y="638683"/>
                </a:lnTo>
                <a:lnTo>
                  <a:pt x="3809" y="633603"/>
                </a:lnTo>
                <a:close/>
              </a:path>
              <a:path w="684529" h="759460">
                <a:moveTo>
                  <a:pt x="3809" y="627253"/>
                </a:moveTo>
                <a:lnTo>
                  <a:pt x="0" y="627253"/>
                </a:lnTo>
                <a:lnTo>
                  <a:pt x="0" y="632333"/>
                </a:lnTo>
                <a:lnTo>
                  <a:pt x="3809" y="632333"/>
                </a:lnTo>
                <a:lnTo>
                  <a:pt x="3809" y="627253"/>
                </a:lnTo>
                <a:close/>
              </a:path>
              <a:path w="684529" h="759460">
                <a:moveTo>
                  <a:pt x="3809" y="620903"/>
                </a:moveTo>
                <a:lnTo>
                  <a:pt x="0" y="620903"/>
                </a:lnTo>
                <a:lnTo>
                  <a:pt x="0" y="625983"/>
                </a:lnTo>
                <a:lnTo>
                  <a:pt x="3809" y="625983"/>
                </a:lnTo>
                <a:lnTo>
                  <a:pt x="3809" y="620903"/>
                </a:lnTo>
                <a:close/>
              </a:path>
              <a:path w="684529" h="759460">
                <a:moveTo>
                  <a:pt x="3809" y="614553"/>
                </a:moveTo>
                <a:lnTo>
                  <a:pt x="0" y="614553"/>
                </a:lnTo>
                <a:lnTo>
                  <a:pt x="0" y="619633"/>
                </a:lnTo>
                <a:lnTo>
                  <a:pt x="3809" y="619633"/>
                </a:lnTo>
                <a:lnTo>
                  <a:pt x="3809" y="614553"/>
                </a:lnTo>
                <a:close/>
              </a:path>
              <a:path w="684529" h="759460">
                <a:moveTo>
                  <a:pt x="3809" y="608203"/>
                </a:moveTo>
                <a:lnTo>
                  <a:pt x="0" y="608203"/>
                </a:lnTo>
                <a:lnTo>
                  <a:pt x="0" y="613283"/>
                </a:lnTo>
                <a:lnTo>
                  <a:pt x="3809" y="613283"/>
                </a:lnTo>
                <a:lnTo>
                  <a:pt x="3809" y="608203"/>
                </a:lnTo>
                <a:close/>
              </a:path>
              <a:path w="684529" h="759460">
                <a:moveTo>
                  <a:pt x="3809" y="601853"/>
                </a:moveTo>
                <a:lnTo>
                  <a:pt x="0" y="601853"/>
                </a:lnTo>
                <a:lnTo>
                  <a:pt x="0" y="606933"/>
                </a:lnTo>
                <a:lnTo>
                  <a:pt x="3809" y="606933"/>
                </a:lnTo>
                <a:lnTo>
                  <a:pt x="3809" y="601853"/>
                </a:lnTo>
                <a:close/>
              </a:path>
              <a:path w="684529" h="759460">
                <a:moveTo>
                  <a:pt x="3809" y="595503"/>
                </a:moveTo>
                <a:lnTo>
                  <a:pt x="0" y="595503"/>
                </a:lnTo>
                <a:lnTo>
                  <a:pt x="0" y="600583"/>
                </a:lnTo>
                <a:lnTo>
                  <a:pt x="3809" y="600583"/>
                </a:lnTo>
                <a:lnTo>
                  <a:pt x="3809" y="595503"/>
                </a:lnTo>
                <a:close/>
              </a:path>
              <a:path w="684529" h="759460">
                <a:moveTo>
                  <a:pt x="3809" y="589153"/>
                </a:moveTo>
                <a:lnTo>
                  <a:pt x="0" y="589153"/>
                </a:lnTo>
                <a:lnTo>
                  <a:pt x="0" y="594233"/>
                </a:lnTo>
                <a:lnTo>
                  <a:pt x="3809" y="594233"/>
                </a:lnTo>
                <a:lnTo>
                  <a:pt x="3809" y="589153"/>
                </a:lnTo>
                <a:close/>
              </a:path>
              <a:path w="684529" h="759460">
                <a:moveTo>
                  <a:pt x="3809" y="582803"/>
                </a:moveTo>
                <a:lnTo>
                  <a:pt x="0" y="582803"/>
                </a:lnTo>
                <a:lnTo>
                  <a:pt x="0" y="587883"/>
                </a:lnTo>
                <a:lnTo>
                  <a:pt x="3809" y="587883"/>
                </a:lnTo>
                <a:lnTo>
                  <a:pt x="3809" y="582803"/>
                </a:lnTo>
                <a:close/>
              </a:path>
              <a:path w="684529" h="759460">
                <a:moveTo>
                  <a:pt x="3809" y="576453"/>
                </a:moveTo>
                <a:lnTo>
                  <a:pt x="0" y="576453"/>
                </a:lnTo>
                <a:lnTo>
                  <a:pt x="0" y="581533"/>
                </a:lnTo>
                <a:lnTo>
                  <a:pt x="3809" y="581533"/>
                </a:lnTo>
                <a:lnTo>
                  <a:pt x="3809" y="576453"/>
                </a:lnTo>
                <a:close/>
              </a:path>
              <a:path w="684529" h="759460">
                <a:moveTo>
                  <a:pt x="3809" y="570103"/>
                </a:moveTo>
                <a:lnTo>
                  <a:pt x="0" y="570103"/>
                </a:lnTo>
                <a:lnTo>
                  <a:pt x="0" y="575183"/>
                </a:lnTo>
                <a:lnTo>
                  <a:pt x="3809" y="575183"/>
                </a:lnTo>
                <a:lnTo>
                  <a:pt x="3809" y="570103"/>
                </a:lnTo>
                <a:close/>
              </a:path>
              <a:path w="684529" h="759460">
                <a:moveTo>
                  <a:pt x="3809" y="563753"/>
                </a:moveTo>
                <a:lnTo>
                  <a:pt x="0" y="563753"/>
                </a:lnTo>
                <a:lnTo>
                  <a:pt x="0" y="568833"/>
                </a:lnTo>
                <a:lnTo>
                  <a:pt x="3809" y="568833"/>
                </a:lnTo>
                <a:lnTo>
                  <a:pt x="3809" y="563753"/>
                </a:lnTo>
                <a:close/>
              </a:path>
              <a:path w="684529" h="759460">
                <a:moveTo>
                  <a:pt x="3809" y="557403"/>
                </a:moveTo>
                <a:lnTo>
                  <a:pt x="0" y="557403"/>
                </a:lnTo>
                <a:lnTo>
                  <a:pt x="0" y="562483"/>
                </a:lnTo>
                <a:lnTo>
                  <a:pt x="3809" y="562483"/>
                </a:lnTo>
                <a:lnTo>
                  <a:pt x="3809" y="557403"/>
                </a:lnTo>
                <a:close/>
              </a:path>
              <a:path w="684529" h="759460">
                <a:moveTo>
                  <a:pt x="3809" y="551053"/>
                </a:moveTo>
                <a:lnTo>
                  <a:pt x="0" y="551053"/>
                </a:lnTo>
                <a:lnTo>
                  <a:pt x="0" y="556133"/>
                </a:lnTo>
                <a:lnTo>
                  <a:pt x="3809" y="556133"/>
                </a:lnTo>
                <a:lnTo>
                  <a:pt x="3809" y="551053"/>
                </a:lnTo>
                <a:close/>
              </a:path>
              <a:path w="684529" h="759460">
                <a:moveTo>
                  <a:pt x="3809" y="544703"/>
                </a:moveTo>
                <a:lnTo>
                  <a:pt x="0" y="544703"/>
                </a:lnTo>
                <a:lnTo>
                  <a:pt x="0" y="549783"/>
                </a:lnTo>
                <a:lnTo>
                  <a:pt x="3809" y="549783"/>
                </a:lnTo>
                <a:lnTo>
                  <a:pt x="3809" y="544703"/>
                </a:lnTo>
                <a:close/>
              </a:path>
              <a:path w="684529" h="759460">
                <a:moveTo>
                  <a:pt x="3809" y="538353"/>
                </a:moveTo>
                <a:lnTo>
                  <a:pt x="0" y="538353"/>
                </a:lnTo>
                <a:lnTo>
                  <a:pt x="0" y="543433"/>
                </a:lnTo>
                <a:lnTo>
                  <a:pt x="3809" y="543433"/>
                </a:lnTo>
                <a:lnTo>
                  <a:pt x="3809" y="538353"/>
                </a:lnTo>
                <a:close/>
              </a:path>
              <a:path w="684529" h="759460">
                <a:moveTo>
                  <a:pt x="3809" y="532003"/>
                </a:moveTo>
                <a:lnTo>
                  <a:pt x="0" y="532003"/>
                </a:lnTo>
                <a:lnTo>
                  <a:pt x="0" y="537083"/>
                </a:lnTo>
                <a:lnTo>
                  <a:pt x="3809" y="537083"/>
                </a:lnTo>
                <a:lnTo>
                  <a:pt x="3809" y="532003"/>
                </a:lnTo>
                <a:close/>
              </a:path>
              <a:path w="684529" h="759460">
                <a:moveTo>
                  <a:pt x="3809" y="525653"/>
                </a:moveTo>
                <a:lnTo>
                  <a:pt x="0" y="525653"/>
                </a:lnTo>
                <a:lnTo>
                  <a:pt x="0" y="530733"/>
                </a:lnTo>
                <a:lnTo>
                  <a:pt x="3809" y="530733"/>
                </a:lnTo>
                <a:lnTo>
                  <a:pt x="3809" y="525653"/>
                </a:lnTo>
                <a:close/>
              </a:path>
              <a:path w="684529" h="759460">
                <a:moveTo>
                  <a:pt x="1270" y="520573"/>
                </a:moveTo>
                <a:lnTo>
                  <a:pt x="0" y="520573"/>
                </a:lnTo>
                <a:lnTo>
                  <a:pt x="0" y="524383"/>
                </a:lnTo>
                <a:lnTo>
                  <a:pt x="2540" y="524383"/>
                </a:lnTo>
                <a:lnTo>
                  <a:pt x="2540" y="523113"/>
                </a:lnTo>
                <a:lnTo>
                  <a:pt x="1270" y="523113"/>
                </a:lnTo>
                <a:lnTo>
                  <a:pt x="1270" y="520573"/>
                </a:lnTo>
                <a:close/>
              </a:path>
              <a:path w="684529" h="759460">
                <a:moveTo>
                  <a:pt x="3809" y="436753"/>
                </a:moveTo>
                <a:lnTo>
                  <a:pt x="0" y="436753"/>
                </a:lnTo>
                <a:lnTo>
                  <a:pt x="0" y="438023"/>
                </a:lnTo>
                <a:lnTo>
                  <a:pt x="2539" y="438023"/>
                </a:lnTo>
                <a:lnTo>
                  <a:pt x="2539" y="440563"/>
                </a:lnTo>
                <a:lnTo>
                  <a:pt x="3809" y="440563"/>
                </a:lnTo>
                <a:lnTo>
                  <a:pt x="3809" y="436753"/>
                </a:lnTo>
                <a:close/>
              </a:path>
              <a:path w="684529" h="759460">
                <a:moveTo>
                  <a:pt x="3809" y="430403"/>
                </a:moveTo>
                <a:lnTo>
                  <a:pt x="0" y="430403"/>
                </a:lnTo>
                <a:lnTo>
                  <a:pt x="0" y="435483"/>
                </a:lnTo>
                <a:lnTo>
                  <a:pt x="3809" y="435483"/>
                </a:lnTo>
                <a:lnTo>
                  <a:pt x="3809" y="430403"/>
                </a:lnTo>
                <a:close/>
              </a:path>
              <a:path w="684529" h="759460">
                <a:moveTo>
                  <a:pt x="3809" y="424053"/>
                </a:moveTo>
                <a:lnTo>
                  <a:pt x="0" y="424053"/>
                </a:lnTo>
                <a:lnTo>
                  <a:pt x="0" y="429133"/>
                </a:lnTo>
                <a:lnTo>
                  <a:pt x="3809" y="429133"/>
                </a:lnTo>
                <a:lnTo>
                  <a:pt x="3809" y="424053"/>
                </a:lnTo>
                <a:close/>
              </a:path>
              <a:path w="684529" h="759460">
                <a:moveTo>
                  <a:pt x="3809" y="389763"/>
                </a:moveTo>
                <a:lnTo>
                  <a:pt x="0" y="389763"/>
                </a:lnTo>
                <a:lnTo>
                  <a:pt x="0" y="422783"/>
                </a:lnTo>
                <a:lnTo>
                  <a:pt x="3809" y="422783"/>
                </a:lnTo>
                <a:lnTo>
                  <a:pt x="3809" y="389763"/>
                </a:lnTo>
                <a:close/>
              </a:path>
              <a:path w="684529" h="759460">
                <a:moveTo>
                  <a:pt x="3809" y="383413"/>
                </a:moveTo>
                <a:lnTo>
                  <a:pt x="0" y="383413"/>
                </a:lnTo>
                <a:lnTo>
                  <a:pt x="0" y="388493"/>
                </a:lnTo>
                <a:lnTo>
                  <a:pt x="3809" y="388493"/>
                </a:lnTo>
                <a:lnTo>
                  <a:pt x="3809" y="383413"/>
                </a:lnTo>
                <a:close/>
              </a:path>
              <a:path w="684529" h="759460">
                <a:moveTo>
                  <a:pt x="3809" y="380873"/>
                </a:moveTo>
                <a:lnTo>
                  <a:pt x="0" y="380873"/>
                </a:lnTo>
                <a:lnTo>
                  <a:pt x="0" y="382143"/>
                </a:lnTo>
                <a:lnTo>
                  <a:pt x="3809" y="382143"/>
                </a:lnTo>
                <a:lnTo>
                  <a:pt x="3809" y="380873"/>
                </a:lnTo>
                <a:close/>
              </a:path>
            </a:pathLst>
          </a:custGeom>
          <a:solidFill>
            <a:srgbClr val="C54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0" name="bk object 5510"/>
          <p:cNvSpPr/>
          <p:nvPr/>
        </p:nvSpPr>
        <p:spPr>
          <a:xfrm>
            <a:off x="6774180" y="2581910"/>
            <a:ext cx="678180" cy="751840"/>
          </a:xfrm>
          <a:custGeom>
            <a:avLst/>
            <a:gdLst/>
            <a:ahLst/>
            <a:cxnLst/>
            <a:rect l="l" t="t" r="r" b="b"/>
            <a:pathLst>
              <a:path w="678179" h="751839">
                <a:moveTo>
                  <a:pt x="320040" y="3810"/>
                </a:moveTo>
                <a:lnTo>
                  <a:pt x="318770" y="3810"/>
                </a:lnTo>
                <a:lnTo>
                  <a:pt x="320040" y="3937"/>
                </a:lnTo>
                <a:close/>
              </a:path>
              <a:path w="678179" h="751839">
                <a:moveTo>
                  <a:pt x="678179" y="1270"/>
                </a:moveTo>
                <a:lnTo>
                  <a:pt x="322579" y="1270"/>
                </a:lnTo>
                <a:lnTo>
                  <a:pt x="322579" y="3810"/>
                </a:lnTo>
                <a:lnTo>
                  <a:pt x="678180" y="3810"/>
                </a:lnTo>
                <a:lnTo>
                  <a:pt x="678179" y="1270"/>
                </a:lnTo>
                <a:close/>
              </a:path>
              <a:path w="678179" h="751839">
                <a:moveTo>
                  <a:pt x="327660" y="0"/>
                </a:moveTo>
                <a:lnTo>
                  <a:pt x="325120" y="0"/>
                </a:lnTo>
                <a:lnTo>
                  <a:pt x="325120" y="1270"/>
                </a:lnTo>
                <a:lnTo>
                  <a:pt x="327660" y="1270"/>
                </a:lnTo>
                <a:lnTo>
                  <a:pt x="327660" y="0"/>
                </a:lnTo>
                <a:close/>
              </a:path>
              <a:path w="678179" h="751839">
                <a:moveTo>
                  <a:pt x="381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4650"/>
                </a:lnTo>
                <a:close/>
              </a:path>
              <a:path w="678179" h="751839">
                <a:moveTo>
                  <a:pt x="2540" y="354330"/>
                </a:moveTo>
                <a:lnTo>
                  <a:pt x="0" y="354330"/>
                </a:lnTo>
                <a:lnTo>
                  <a:pt x="0" y="356870"/>
                </a:lnTo>
                <a:lnTo>
                  <a:pt x="1270" y="356870"/>
                </a:lnTo>
                <a:lnTo>
                  <a:pt x="1270" y="355600"/>
                </a:lnTo>
                <a:lnTo>
                  <a:pt x="2540" y="355600"/>
                </a:lnTo>
                <a:lnTo>
                  <a:pt x="2540" y="354330"/>
                </a:lnTo>
                <a:close/>
              </a:path>
              <a:path w="678179" h="751839">
                <a:moveTo>
                  <a:pt x="3810" y="350520"/>
                </a:moveTo>
                <a:lnTo>
                  <a:pt x="0" y="35052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50520"/>
                </a:lnTo>
                <a:close/>
              </a:path>
              <a:path w="678179" h="751839">
                <a:moveTo>
                  <a:pt x="3810" y="347980"/>
                </a:moveTo>
                <a:lnTo>
                  <a:pt x="0" y="34798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7980"/>
                </a:lnTo>
                <a:close/>
              </a:path>
              <a:path w="678179" h="751839">
                <a:moveTo>
                  <a:pt x="3810" y="344170"/>
                </a:moveTo>
                <a:lnTo>
                  <a:pt x="0" y="34417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4170"/>
                </a:lnTo>
                <a:close/>
              </a:path>
              <a:path w="678179" h="751839">
                <a:moveTo>
                  <a:pt x="3810" y="341630"/>
                </a:moveTo>
                <a:lnTo>
                  <a:pt x="0" y="34163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41630"/>
                </a:lnTo>
                <a:close/>
              </a:path>
              <a:path w="678179" h="751839">
                <a:moveTo>
                  <a:pt x="3810" y="337820"/>
                </a:moveTo>
                <a:lnTo>
                  <a:pt x="0" y="337820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7820"/>
                </a:lnTo>
                <a:close/>
              </a:path>
              <a:path w="678179" h="751839">
                <a:moveTo>
                  <a:pt x="3810" y="335280"/>
                </a:moveTo>
                <a:lnTo>
                  <a:pt x="0" y="33528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5280"/>
                </a:lnTo>
                <a:close/>
              </a:path>
              <a:path w="678179" h="751839">
                <a:moveTo>
                  <a:pt x="3810" y="331470"/>
                </a:moveTo>
                <a:lnTo>
                  <a:pt x="0" y="33147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1470"/>
                </a:lnTo>
                <a:close/>
              </a:path>
              <a:path w="678179" h="751839">
                <a:moveTo>
                  <a:pt x="3810" y="328930"/>
                </a:moveTo>
                <a:lnTo>
                  <a:pt x="0" y="32893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8930"/>
                </a:lnTo>
                <a:close/>
              </a:path>
              <a:path w="678179" h="751839">
                <a:moveTo>
                  <a:pt x="3810" y="325120"/>
                </a:moveTo>
                <a:lnTo>
                  <a:pt x="0" y="32512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5120"/>
                </a:lnTo>
                <a:close/>
              </a:path>
              <a:path w="678179" h="751839">
                <a:moveTo>
                  <a:pt x="3810" y="322580"/>
                </a:moveTo>
                <a:lnTo>
                  <a:pt x="0" y="32258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22580"/>
                </a:lnTo>
                <a:close/>
              </a:path>
              <a:path w="678179" h="751839">
                <a:moveTo>
                  <a:pt x="3810" y="318770"/>
                </a:moveTo>
                <a:lnTo>
                  <a:pt x="0" y="31877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8770"/>
                </a:lnTo>
                <a:close/>
              </a:path>
              <a:path w="678179" h="751839">
                <a:moveTo>
                  <a:pt x="3810" y="316230"/>
                </a:moveTo>
                <a:lnTo>
                  <a:pt x="0" y="31623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6230"/>
                </a:lnTo>
                <a:close/>
              </a:path>
              <a:path w="678179" h="751839">
                <a:moveTo>
                  <a:pt x="3810" y="312420"/>
                </a:moveTo>
                <a:lnTo>
                  <a:pt x="0" y="31242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12420"/>
                </a:lnTo>
                <a:close/>
              </a:path>
              <a:path w="678179" h="751839">
                <a:moveTo>
                  <a:pt x="3810" y="309880"/>
                </a:moveTo>
                <a:lnTo>
                  <a:pt x="0" y="30988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9880"/>
                </a:lnTo>
                <a:close/>
              </a:path>
              <a:path w="678179" h="751839">
                <a:moveTo>
                  <a:pt x="3810" y="306070"/>
                </a:moveTo>
                <a:lnTo>
                  <a:pt x="0" y="30607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6070"/>
                </a:lnTo>
                <a:close/>
              </a:path>
              <a:path w="678179" h="751839">
                <a:moveTo>
                  <a:pt x="3810" y="303530"/>
                </a:moveTo>
                <a:lnTo>
                  <a:pt x="0" y="30353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303530"/>
                </a:lnTo>
                <a:close/>
              </a:path>
              <a:path w="678179" h="751839">
                <a:moveTo>
                  <a:pt x="3810" y="299720"/>
                </a:moveTo>
                <a:lnTo>
                  <a:pt x="0" y="29972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9720"/>
                </a:lnTo>
                <a:close/>
              </a:path>
              <a:path w="678179" h="751839">
                <a:moveTo>
                  <a:pt x="3810" y="297180"/>
                </a:moveTo>
                <a:lnTo>
                  <a:pt x="0" y="29718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7180"/>
                </a:lnTo>
                <a:close/>
              </a:path>
              <a:path w="678179" h="751839">
                <a:moveTo>
                  <a:pt x="3810" y="293370"/>
                </a:moveTo>
                <a:lnTo>
                  <a:pt x="0" y="29337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3370"/>
                </a:lnTo>
                <a:close/>
              </a:path>
              <a:path w="678179" h="751839">
                <a:moveTo>
                  <a:pt x="3810" y="290830"/>
                </a:moveTo>
                <a:lnTo>
                  <a:pt x="0" y="29083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90830"/>
                </a:lnTo>
                <a:close/>
              </a:path>
              <a:path w="678179" h="751839">
                <a:moveTo>
                  <a:pt x="3810" y="287020"/>
                </a:moveTo>
                <a:lnTo>
                  <a:pt x="0" y="28702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7020"/>
                </a:lnTo>
                <a:close/>
              </a:path>
              <a:path w="678179" h="751839">
                <a:moveTo>
                  <a:pt x="3810" y="284480"/>
                </a:moveTo>
                <a:lnTo>
                  <a:pt x="0" y="28448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84480"/>
                </a:lnTo>
                <a:close/>
              </a:path>
              <a:path w="678179" h="751839">
                <a:moveTo>
                  <a:pt x="3810" y="280670"/>
                </a:moveTo>
                <a:lnTo>
                  <a:pt x="0" y="28067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80670"/>
                </a:lnTo>
                <a:close/>
              </a:path>
              <a:path w="678179" h="751839">
                <a:moveTo>
                  <a:pt x="3810" y="278130"/>
                </a:moveTo>
                <a:lnTo>
                  <a:pt x="0" y="27813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8130"/>
                </a:lnTo>
                <a:close/>
              </a:path>
              <a:path w="678179" h="751839">
                <a:moveTo>
                  <a:pt x="3810" y="274320"/>
                </a:moveTo>
                <a:lnTo>
                  <a:pt x="0" y="27432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4320"/>
                </a:lnTo>
                <a:close/>
              </a:path>
              <a:path w="678179" h="751839">
                <a:moveTo>
                  <a:pt x="3810" y="271780"/>
                </a:moveTo>
                <a:lnTo>
                  <a:pt x="0" y="27178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71780"/>
                </a:lnTo>
                <a:close/>
              </a:path>
              <a:path w="678179" h="751839">
                <a:moveTo>
                  <a:pt x="3810" y="268097"/>
                </a:moveTo>
                <a:lnTo>
                  <a:pt x="0" y="268097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8097"/>
                </a:lnTo>
                <a:close/>
              </a:path>
              <a:path w="678179" h="751839">
                <a:moveTo>
                  <a:pt x="3810" y="265557"/>
                </a:moveTo>
                <a:lnTo>
                  <a:pt x="0" y="265557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5557"/>
                </a:lnTo>
                <a:close/>
              </a:path>
              <a:path w="678179" h="751839">
                <a:moveTo>
                  <a:pt x="3810" y="261747"/>
                </a:moveTo>
                <a:lnTo>
                  <a:pt x="0" y="261747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61747"/>
                </a:lnTo>
                <a:close/>
              </a:path>
              <a:path w="678179" h="751839">
                <a:moveTo>
                  <a:pt x="3810" y="259207"/>
                </a:moveTo>
                <a:lnTo>
                  <a:pt x="0" y="259207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9207"/>
                </a:lnTo>
                <a:close/>
              </a:path>
              <a:path w="678179" h="751839">
                <a:moveTo>
                  <a:pt x="3810" y="255397"/>
                </a:moveTo>
                <a:lnTo>
                  <a:pt x="0" y="255397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5397"/>
                </a:lnTo>
                <a:close/>
              </a:path>
              <a:path w="678179" h="751839">
                <a:moveTo>
                  <a:pt x="3810" y="252857"/>
                </a:moveTo>
                <a:lnTo>
                  <a:pt x="0" y="252857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52857"/>
                </a:lnTo>
                <a:close/>
              </a:path>
              <a:path w="678179" h="751839">
                <a:moveTo>
                  <a:pt x="3810" y="249047"/>
                </a:moveTo>
                <a:lnTo>
                  <a:pt x="0" y="249047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9047"/>
                </a:lnTo>
                <a:close/>
              </a:path>
              <a:path w="678179" h="751839">
                <a:moveTo>
                  <a:pt x="3810" y="246507"/>
                </a:moveTo>
                <a:lnTo>
                  <a:pt x="0" y="246507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6507"/>
                </a:lnTo>
                <a:close/>
              </a:path>
              <a:path w="678179" h="751839">
                <a:moveTo>
                  <a:pt x="3810" y="242697"/>
                </a:moveTo>
                <a:lnTo>
                  <a:pt x="0" y="242697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42697"/>
                </a:lnTo>
                <a:close/>
              </a:path>
              <a:path w="678179" h="751839">
                <a:moveTo>
                  <a:pt x="3810" y="240157"/>
                </a:moveTo>
                <a:lnTo>
                  <a:pt x="0" y="240157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40157"/>
                </a:lnTo>
                <a:close/>
              </a:path>
              <a:path w="678179" h="751839">
                <a:moveTo>
                  <a:pt x="3810" y="236347"/>
                </a:moveTo>
                <a:lnTo>
                  <a:pt x="0" y="236347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6347"/>
                </a:lnTo>
                <a:close/>
              </a:path>
              <a:path w="678179" h="751839">
                <a:moveTo>
                  <a:pt x="3810" y="233807"/>
                </a:moveTo>
                <a:lnTo>
                  <a:pt x="0" y="233807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33807"/>
                </a:lnTo>
                <a:close/>
              </a:path>
              <a:path w="678179" h="751839">
                <a:moveTo>
                  <a:pt x="2540" y="228600"/>
                </a:moveTo>
                <a:lnTo>
                  <a:pt x="0" y="228600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29997"/>
                </a:lnTo>
                <a:lnTo>
                  <a:pt x="2540" y="229997"/>
                </a:lnTo>
                <a:lnTo>
                  <a:pt x="2540" y="228600"/>
                </a:lnTo>
                <a:close/>
              </a:path>
              <a:path w="678179" h="751839">
                <a:moveTo>
                  <a:pt x="563879" y="750570"/>
                </a:moveTo>
                <a:lnTo>
                  <a:pt x="7620" y="750570"/>
                </a:lnTo>
                <a:lnTo>
                  <a:pt x="7620" y="751840"/>
                </a:lnTo>
                <a:lnTo>
                  <a:pt x="563879" y="751840"/>
                </a:lnTo>
                <a:lnTo>
                  <a:pt x="563879" y="750570"/>
                </a:lnTo>
                <a:close/>
              </a:path>
              <a:path w="678179" h="751839">
                <a:moveTo>
                  <a:pt x="560070" y="748030"/>
                </a:moveTo>
                <a:lnTo>
                  <a:pt x="5079" y="748030"/>
                </a:lnTo>
                <a:lnTo>
                  <a:pt x="5079" y="750570"/>
                </a:lnTo>
                <a:lnTo>
                  <a:pt x="560070" y="750570"/>
                </a:lnTo>
                <a:lnTo>
                  <a:pt x="560070" y="748030"/>
                </a:lnTo>
                <a:close/>
              </a:path>
              <a:path w="678179" h="751839">
                <a:moveTo>
                  <a:pt x="2540" y="525780"/>
                </a:moveTo>
                <a:lnTo>
                  <a:pt x="0" y="525780"/>
                </a:lnTo>
                <a:lnTo>
                  <a:pt x="0" y="745490"/>
                </a:lnTo>
                <a:lnTo>
                  <a:pt x="1270" y="745490"/>
                </a:lnTo>
                <a:lnTo>
                  <a:pt x="1270" y="748030"/>
                </a:lnTo>
                <a:lnTo>
                  <a:pt x="3810" y="748030"/>
                </a:lnTo>
                <a:lnTo>
                  <a:pt x="3809" y="528320"/>
                </a:lnTo>
                <a:lnTo>
                  <a:pt x="2540" y="528320"/>
                </a:lnTo>
                <a:lnTo>
                  <a:pt x="2540" y="525780"/>
                </a:lnTo>
                <a:close/>
              </a:path>
              <a:path w="678179" h="751839">
                <a:moveTo>
                  <a:pt x="3810" y="386080"/>
                </a:moveTo>
                <a:lnTo>
                  <a:pt x="0" y="386080"/>
                </a:lnTo>
                <a:lnTo>
                  <a:pt x="0" y="436880"/>
                </a:lnTo>
                <a:lnTo>
                  <a:pt x="3810" y="436880"/>
                </a:lnTo>
                <a:lnTo>
                  <a:pt x="3810" y="386080"/>
                </a:lnTo>
                <a:close/>
              </a:path>
              <a:path w="678179" h="751839">
                <a:moveTo>
                  <a:pt x="3810" y="379730"/>
                </a:moveTo>
                <a:lnTo>
                  <a:pt x="0" y="379730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79730"/>
                </a:lnTo>
                <a:close/>
              </a:path>
              <a:path w="678179" h="751839">
                <a:moveTo>
                  <a:pt x="3810" y="377190"/>
                </a:moveTo>
                <a:lnTo>
                  <a:pt x="0" y="377190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7190"/>
                </a:lnTo>
                <a:close/>
              </a:path>
            </a:pathLst>
          </a:custGeom>
          <a:solidFill>
            <a:srgbClr val="C34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1" name="bk object 5511"/>
          <p:cNvSpPr/>
          <p:nvPr/>
        </p:nvSpPr>
        <p:spPr>
          <a:xfrm>
            <a:off x="6777990" y="2585847"/>
            <a:ext cx="674370" cy="744220"/>
          </a:xfrm>
          <a:custGeom>
            <a:avLst/>
            <a:gdLst/>
            <a:ahLst/>
            <a:cxnLst/>
            <a:rect l="l" t="t" r="r" b="b"/>
            <a:pathLst>
              <a:path w="674370" h="744220">
                <a:moveTo>
                  <a:pt x="312419" y="2412"/>
                </a:moveTo>
                <a:lnTo>
                  <a:pt x="309879" y="2412"/>
                </a:lnTo>
                <a:lnTo>
                  <a:pt x="309879" y="3683"/>
                </a:lnTo>
                <a:lnTo>
                  <a:pt x="312419" y="3683"/>
                </a:lnTo>
                <a:lnTo>
                  <a:pt x="312419" y="2412"/>
                </a:lnTo>
                <a:close/>
              </a:path>
              <a:path w="674370" h="744220">
                <a:moveTo>
                  <a:pt x="316229" y="0"/>
                </a:moveTo>
                <a:lnTo>
                  <a:pt x="314959" y="0"/>
                </a:lnTo>
                <a:lnTo>
                  <a:pt x="314959" y="2412"/>
                </a:lnTo>
                <a:lnTo>
                  <a:pt x="673100" y="2412"/>
                </a:lnTo>
                <a:lnTo>
                  <a:pt x="673100" y="3683"/>
                </a:lnTo>
                <a:lnTo>
                  <a:pt x="674369" y="3683"/>
                </a:lnTo>
                <a:lnTo>
                  <a:pt x="674369" y="1270"/>
                </a:lnTo>
                <a:lnTo>
                  <a:pt x="316229" y="1270"/>
                </a:lnTo>
                <a:lnTo>
                  <a:pt x="316229" y="0"/>
                </a:lnTo>
                <a:close/>
              </a:path>
              <a:path w="674370" h="744220">
                <a:moveTo>
                  <a:pt x="3809" y="370713"/>
                </a:moveTo>
                <a:lnTo>
                  <a:pt x="0" y="370713"/>
                </a:lnTo>
                <a:lnTo>
                  <a:pt x="0" y="371983"/>
                </a:lnTo>
                <a:lnTo>
                  <a:pt x="3809" y="371983"/>
                </a:lnTo>
                <a:lnTo>
                  <a:pt x="3809" y="370713"/>
                </a:lnTo>
                <a:close/>
              </a:path>
              <a:path w="674370" h="744220">
                <a:moveTo>
                  <a:pt x="2539" y="344043"/>
                </a:moveTo>
                <a:lnTo>
                  <a:pt x="0" y="344043"/>
                </a:lnTo>
                <a:lnTo>
                  <a:pt x="0" y="345313"/>
                </a:lnTo>
                <a:lnTo>
                  <a:pt x="2539" y="345313"/>
                </a:lnTo>
                <a:lnTo>
                  <a:pt x="2539" y="344043"/>
                </a:lnTo>
                <a:close/>
              </a:path>
              <a:path w="674370" h="744220">
                <a:moveTo>
                  <a:pt x="3809" y="340233"/>
                </a:moveTo>
                <a:lnTo>
                  <a:pt x="0" y="340233"/>
                </a:lnTo>
                <a:lnTo>
                  <a:pt x="0" y="342773"/>
                </a:lnTo>
                <a:lnTo>
                  <a:pt x="2539" y="342773"/>
                </a:lnTo>
                <a:lnTo>
                  <a:pt x="2539" y="344043"/>
                </a:lnTo>
                <a:lnTo>
                  <a:pt x="3809" y="344043"/>
                </a:lnTo>
                <a:lnTo>
                  <a:pt x="3809" y="340233"/>
                </a:lnTo>
                <a:close/>
              </a:path>
              <a:path w="674370" h="744220">
                <a:moveTo>
                  <a:pt x="3809" y="337693"/>
                </a:moveTo>
                <a:lnTo>
                  <a:pt x="0" y="337693"/>
                </a:lnTo>
                <a:lnTo>
                  <a:pt x="0" y="338963"/>
                </a:lnTo>
                <a:lnTo>
                  <a:pt x="3809" y="338963"/>
                </a:lnTo>
                <a:lnTo>
                  <a:pt x="3809" y="337693"/>
                </a:lnTo>
                <a:close/>
              </a:path>
              <a:path w="674370" h="744220">
                <a:moveTo>
                  <a:pt x="3809" y="333883"/>
                </a:moveTo>
                <a:lnTo>
                  <a:pt x="0" y="333883"/>
                </a:lnTo>
                <a:lnTo>
                  <a:pt x="0" y="336423"/>
                </a:lnTo>
                <a:lnTo>
                  <a:pt x="3809" y="336423"/>
                </a:lnTo>
                <a:lnTo>
                  <a:pt x="3809" y="333883"/>
                </a:lnTo>
                <a:close/>
              </a:path>
              <a:path w="674370" h="744220">
                <a:moveTo>
                  <a:pt x="3809" y="331343"/>
                </a:moveTo>
                <a:lnTo>
                  <a:pt x="0" y="331343"/>
                </a:lnTo>
                <a:lnTo>
                  <a:pt x="0" y="332613"/>
                </a:lnTo>
                <a:lnTo>
                  <a:pt x="3809" y="332613"/>
                </a:lnTo>
                <a:lnTo>
                  <a:pt x="3809" y="331343"/>
                </a:lnTo>
                <a:close/>
              </a:path>
              <a:path w="674370" h="744220">
                <a:moveTo>
                  <a:pt x="3809" y="327533"/>
                </a:moveTo>
                <a:lnTo>
                  <a:pt x="0" y="327533"/>
                </a:lnTo>
                <a:lnTo>
                  <a:pt x="0" y="330073"/>
                </a:lnTo>
                <a:lnTo>
                  <a:pt x="3809" y="330073"/>
                </a:lnTo>
                <a:lnTo>
                  <a:pt x="3809" y="327533"/>
                </a:lnTo>
                <a:close/>
              </a:path>
              <a:path w="674370" h="744220">
                <a:moveTo>
                  <a:pt x="3809" y="324993"/>
                </a:moveTo>
                <a:lnTo>
                  <a:pt x="0" y="324993"/>
                </a:lnTo>
                <a:lnTo>
                  <a:pt x="0" y="326263"/>
                </a:lnTo>
                <a:lnTo>
                  <a:pt x="3809" y="326263"/>
                </a:lnTo>
                <a:lnTo>
                  <a:pt x="3809" y="324993"/>
                </a:lnTo>
                <a:close/>
              </a:path>
              <a:path w="674370" h="744220">
                <a:moveTo>
                  <a:pt x="3809" y="321183"/>
                </a:moveTo>
                <a:lnTo>
                  <a:pt x="0" y="321183"/>
                </a:lnTo>
                <a:lnTo>
                  <a:pt x="0" y="323723"/>
                </a:lnTo>
                <a:lnTo>
                  <a:pt x="3809" y="323723"/>
                </a:lnTo>
                <a:lnTo>
                  <a:pt x="3809" y="321183"/>
                </a:lnTo>
                <a:close/>
              </a:path>
              <a:path w="674370" h="744220">
                <a:moveTo>
                  <a:pt x="3809" y="318643"/>
                </a:moveTo>
                <a:lnTo>
                  <a:pt x="0" y="318643"/>
                </a:lnTo>
                <a:lnTo>
                  <a:pt x="0" y="319913"/>
                </a:lnTo>
                <a:lnTo>
                  <a:pt x="3809" y="319913"/>
                </a:lnTo>
                <a:lnTo>
                  <a:pt x="3809" y="318643"/>
                </a:lnTo>
                <a:close/>
              </a:path>
              <a:path w="674370" h="744220">
                <a:moveTo>
                  <a:pt x="3809" y="314833"/>
                </a:moveTo>
                <a:lnTo>
                  <a:pt x="0" y="314833"/>
                </a:lnTo>
                <a:lnTo>
                  <a:pt x="0" y="317373"/>
                </a:lnTo>
                <a:lnTo>
                  <a:pt x="3809" y="317373"/>
                </a:lnTo>
                <a:lnTo>
                  <a:pt x="3809" y="314833"/>
                </a:lnTo>
                <a:close/>
              </a:path>
              <a:path w="674370" h="744220">
                <a:moveTo>
                  <a:pt x="3809" y="312293"/>
                </a:moveTo>
                <a:lnTo>
                  <a:pt x="0" y="312293"/>
                </a:lnTo>
                <a:lnTo>
                  <a:pt x="0" y="313563"/>
                </a:lnTo>
                <a:lnTo>
                  <a:pt x="3809" y="313563"/>
                </a:lnTo>
                <a:lnTo>
                  <a:pt x="3809" y="312293"/>
                </a:lnTo>
                <a:close/>
              </a:path>
              <a:path w="674370" h="744220">
                <a:moveTo>
                  <a:pt x="3809" y="308483"/>
                </a:moveTo>
                <a:lnTo>
                  <a:pt x="0" y="308483"/>
                </a:lnTo>
                <a:lnTo>
                  <a:pt x="0" y="311023"/>
                </a:lnTo>
                <a:lnTo>
                  <a:pt x="3809" y="311023"/>
                </a:lnTo>
                <a:lnTo>
                  <a:pt x="3809" y="308483"/>
                </a:lnTo>
                <a:close/>
              </a:path>
              <a:path w="674370" h="744220">
                <a:moveTo>
                  <a:pt x="3809" y="305943"/>
                </a:moveTo>
                <a:lnTo>
                  <a:pt x="0" y="305943"/>
                </a:lnTo>
                <a:lnTo>
                  <a:pt x="0" y="307213"/>
                </a:lnTo>
                <a:lnTo>
                  <a:pt x="3809" y="307213"/>
                </a:lnTo>
                <a:lnTo>
                  <a:pt x="3809" y="305943"/>
                </a:lnTo>
                <a:close/>
              </a:path>
              <a:path w="674370" h="744220">
                <a:moveTo>
                  <a:pt x="3809" y="302133"/>
                </a:moveTo>
                <a:lnTo>
                  <a:pt x="0" y="302133"/>
                </a:lnTo>
                <a:lnTo>
                  <a:pt x="0" y="304673"/>
                </a:lnTo>
                <a:lnTo>
                  <a:pt x="3809" y="304673"/>
                </a:lnTo>
                <a:lnTo>
                  <a:pt x="3809" y="302133"/>
                </a:lnTo>
                <a:close/>
              </a:path>
              <a:path w="674370" h="744220">
                <a:moveTo>
                  <a:pt x="3809" y="299593"/>
                </a:moveTo>
                <a:lnTo>
                  <a:pt x="0" y="299593"/>
                </a:lnTo>
                <a:lnTo>
                  <a:pt x="0" y="300863"/>
                </a:lnTo>
                <a:lnTo>
                  <a:pt x="3809" y="300863"/>
                </a:lnTo>
                <a:lnTo>
                  <a:pt x="3809" y="299593"/>
                </a:lnTo>
                <a:close/>
              </a:path>
              <a:path w="674370" h="744220">
                <a:moveTo>
                  <a:pt x="3809" y="295783"/>
                </a:moveTo>
                <a:lnTo>
                  <a:pt x="0" y="295783"/>
                </a:lnTo>
                <a:lnTo>
                  <a:pt x="0" y="298323"/>
                </a:lnTo>
                <a:lnTo>
                  <a:pt x="3809" y="298323"/>
                </a:lnTo>
                <a:lnTo>
                  <a:pt x="3809" y="295783"/>
                </a:lnTo>
                <a:close/>
              </a:path>
              <a:path w="674370" h="744220">
                <a:moveTo>
                  <a:pt x="3809" y="293243"/>
                </a:moveTo>
                <a:lnTo>
                  <a:pt x="0" y="293243"/>
                </a:lnTo>
                <a:lnTo>
                  <a:pt x="0" y="294513"/>
                </a:lnTo>
                <a:lnTo>
                  <a:pt x="3809" y="294513"/>
                </a:lnTo>
                <a:lnTo>
                  <a:pt x="3809" y="293243"/>
                </a:lnTo>
                <a:close/>
              </a:path>
              <a:path w="674370" h="744220">
                <a:moveTo>
                  <a:pt x="3809" y="289433"/>
                </a:moveTo>
                <a:lnTo>
                  <a:pt x="0" y="289433"/>
                </a:lnTo>
                <a:lnTo>
                  <a:pt x="0" y="291973"/>
                </a:lnTo>
                <a:lnTo>
                  <a:pt x="3809" y="291973"/>
                </a:lnTo>
                <a:lnTo>
                  <a:pt x="3809" y="289433"/>
                </a:lnTo>
                <a:close/>
              </a:path>
              <a:path w="674370" h="744220">
                <a:moveTo>
                  <a:pt x="3809" y="286893"/>
                </a:moveTo>
                <a:lnTo>
                  <a:pt x="0" y="286893"/>
                </a:lnTo>
                <a:lnTo>
                  <a:pt x="0" y="288163"/>
                </a:lnTo>
                <a:lnTo>
                  <a:pt x="3809" y="288163"/>
                </a:lnTo>
                <a:lnTo>
                  <a:pt x="3809" y="286893"/>
                </a:lnTo>
                <a:close/>
              </a:path>
              <a:path w="674370" h="744220">
                <a:moveTo>
                  <a:pt x="3809" y="283083"/>
                </a:moveTo>
                <a:lnTo>
                  <a:pt x="0" y="283083"/>
                </a:lnTo>
                <a:lnTo>
                  <a:pt x="0" y="285623"/>
                </a:lnTo>
                <a:lnTo>
                  <a:pt x="3809" y="285623"/>
                </a:lnTo>
                <a:lnTo>
                  <a:pt x="3809" y="283083"/>
                </a:lnTo>
                <a:close/>
              </a:path>
              <a:path w="674370" h="744220">
                <a:moveTo>
                  <a:pt x="3809" y="280543"/>
                </a:moveTo>
                <a:lnTo>
                  <a:pt x="0" y="280543"/>
                </a:lnTo>
                <a:lnTo>
                  <a:pt x="0" y="281813"/>
                </a:lnTo>
                <a:lnTo>
                  <a:pt x="3809" y="281813"/>
                </a:lnTo>
                <a:lnTo>
                  <a:pt x="3809" y="280543"/>
                </a:lnTo>
                <a:close/>
              </a:path>
              <a:path w="674370" h="744220">
                <a:moveTo>
                  <a:pt x="3809" y="276733"/>
                </a:moveTo>
                <a:lnTo>
                  <a:pt x="0" y="276733"/>
                </a:lnTo>
                <a:lnTo>
                  <a:pt x="0" y="279273"/>
                </a:lnTo>
                <a:lnTo>
                  <a:pt x="3809" y="279273"/>
                </a:lnTo>
                <a:lnTo>
                  <a:pt x="3809" y="276733"/>
                </a:lnTo>
                <a:close/>
              </a:path>
              <a:path w="674370" h="744220">
                <a:moveTo>
                  <a:pt x="3809" y="274193"/>
                </a:moveTo>
                <a:lnTo>
                  <a:pt x="0" y="274193"/>
                </a:lnTo>
                <a:lnTo>
                  <a:pt x="0" y="275463"/>
                </a:lnTo>
                <a:lnTo>
                  <a:pt x="3809" y="275463"/>
                </a:lnTo>
                <a:lnTo>
                  <a:pt x="3809" y="274193"/>
                </a:lnTo>
                <a:close/>
              </a:path>
              <a:path w="674370" h="744220">
                <a:moveTo>
                  <a:pt x="3809" y="270383"/>
                </a:moveTo>
                <a:lnTo>
                  <a:pt x="0" y="270383"/>
                </a:lnTo>
                <a:lnTo>
                  <a:pt x="0" y="272923"/>
                </a:lnTo>
                <a:lnTo>
                  <a:pt x="3809" y="272923"/>
                </a:lnTo>
                <a:lnTo>
                  <a:pt x="3809" y="270383"/>
                </a:lnTo>
                <a:close/>
              </a:path>
              <a:path w="674370" h="744220">
                <a:moveTo>
                  <a:pt x="3809" y="267843"/>
                </a:moveTo>
                <a:lnTo>
                  <a:pt x="0" y="267843"/>
                </a:lnTo>
                <a:lnTo>
                  <a:pt x="0" y="269113"/>
                </a:lnTo>
                <a:lnTo>
                  <a:pt x="3809" y="269113"/>
                </a:lnTo>
                <a:lnTo>
                  <a:pt x="3809" y="267843"/>
                </a:lnTo>
                <a:close/>
              </a:path>
              <a:path w="674370" h="744220">
                <a:moveTo>
                  <a:pt x="3809" y="264160"/>
                </a:moveTo>
                <a:lnTo>
                  <a:pt x="0" y="264160"/>
                </a:lnTo>
                <a:lnTo>
                  <a:pt x="0" y="266573"/>
                </a:lnTo>
                <a:lnTo>
                  <a:pt x="3809" y="266573"/>
                </a:lnTo>
                <a:lnTo>
                  <a:pt x="3809" y="264160"/>
                </a:lnTo>
                <a:close/>
              </a:path>
              <a:path w="674370" h="744220">
                <a:moveTo>
                  <a:pt x="3809" y="261620"/>
                </a:moveTo>
                <a:lnTo>
                  <a:pt x="0" y="261620"/>
                </a:lnTo>
                <a:lnTo>
                  <a:pt x="0" y="262763"/>
                </a:lnTo>
                <a:lnTo>
                  <a:pt x="3809" y="262763"/>
                </a:lnTo>
                <a:lnTo>
                  <a:pt x="3809" y="261620"/>
                </a:lnTo>
                <a:close/>
              </a:path>
              <a:path w="674370" h="744220">
                <a:moveTo>
                  <a:pt x="3809" y="257810"/>
                </a:moveTo>
                <a:lnTo>
                  <a:pt x="0" y="257810"/>
                </a:lnTo>
                <a:lnTo>
                  <a:pt x="0" y="260223"/>
                </a:lnTo>
                <a:lnTo>
                  <a:pt x="3809" y="260223"/>
                </a:lnTo>
                <a:lnTo>
                  <a:pt x="3809" y="257810"/>
                </a:lnTo>
                <a:close/>
              </a:path>
              <a:path w="674370" h="744220">
                <a:moveTo>
                  <a:pt x="3809" y="255270"/>
                </a:moveTo>
                <a:lnTo>
                  <a:pt x="0" y="255270"/>
                </a:lnTo>
                <a:lnTo>
                  <a:pt x="0" y="256412"/>
                </a:lnTo>
                <a:lnTo>
                  <a:pt x="3809" y="256412"/>
                </a:lnTo>
                <a:lnTo>
                  <a:pt x="3809" y="255270"/>
                </a:lnTo>
                <a:close/>
              </a:path>
              <a:path w="674370" h="744220">
                <a:moveTo>
                  <a:pt x="3809" y="251460"/>
                </a:moveTo>
                <a:lnTo>
                  <a:pt x="0" y="251460"/>
                </a:lnTo>
                <a:lnTo>
                  <a:pt x="0" y="253873"/>
                </a:lnTo>
                <a:lnTo>
                  <a:pt x="3809" y="253873"/>
                </a:lnTo>
                <a:lnTo>
                  <a:pt x="3809" y="251460"/>
                </a:lnTo>
                <a:close/>
              </a:path>
              <a:path w="674370" h="744220">
                <a:moveTo>
                  <a:pt x="3809" y="248920"/>
                </a:moveTo>
                <a:lnTo>
                  <a:pt x="0" y="248920"/>
                </a:lnTo>
                <a:lnTo>
                  <a:pt x="0" y="250062"/>
                </a:lnTo>
                <a:lnTo>
                  <a:pt x="3809" y="250062"/>
                </a:lnTo>
                <a:lnTo>
                  <a:pt x="3809" y="248920"/>
                </a:lnTo>
                <a:close/>
              </a:path>
              <a:path w="674370" h="744220">
                <a:moveTo>
                  <a:pt x="3809" y="245110"/>
                </a:moveTo>
                <a:lnTo>
                  <a:pt x="0" y="245110"/>
                </a:lnTo>
                <a:lnTo>
                  <a:pt x="0" y="247523"/>
                </a:lnTo>
                <a:lnTo>
                  <a:pt x="3809" y="247523"/>
                </a:lnTo>
                <a:lnTo>
                  <a:pt x="3809" y="245110"/>
                </a:lnTo>
                <a:close/>
              </a:path>
              <a:path w="674370" h="744220">
                <a:moveTo>
                  <a:pt x="3809" y="242570"/>
                </a:moveTo>
                <a:lnTo>
                  <a:pt x="0" y="242570"/>
                </a:lnTo>
                <a:lnTo>
                  <a:pt x="0" y="243712"/>
                </a:lnTo>
                <a:lnTo>
                  <a:pt x="3809" y="243712"/>
                </a:lnTo>
                <a:lnTo>
                  <a:pt x="3809" y="242570"/>
                </a:lnTo>
                <a:close/>
              </a:path>
              <a:path w="674370" h="744220">
                <a:moveTo>
                  <a:pt x="3809" y="238760"/>
                </a:moveTo>
                <a:lnTo>
                  <a:pt x="0" y="238760"/>
                </a:lnTo>
                <a:lnTo>
                  <a:pt x="0" y="241173"/>
                </a:lnTo>
                <a:lnTo>
                  <a:pt x="3809" y="241173"/>
                </a:lnTo>
                <a:lnTo>
                  <a:pt x="3809" y="238760"/>
                </a:lnTo>
                <a:close/>
              </a:path>
              <a:path w="674370" h="744220">
                <a:moveTo>
                  <a:pt x="3809" y="236220"/>
                </a:moveTo>
                <a:lnTo>
                  <a:pt x="0" y="236220"/>
                </a:lnTo>
                <a:lnTo>
                  <a:pt x="0" y="237362"/>
                </a:lnTo>
                <a:lnTo>
                  <a:pt x="3809" y="237362"/>
                </a:lnTo>
                <a:lnTo>
                  <a:pt x="3809" y="236220"/>
                </a:lnTo>
                <a:close/>
              </a:path>
              <a:path w="674370" h="744220">
                <a:moveTo>
                  <a:pt x="3809" y="232410"/>
                </a:moveTo>
                <a:lnTo>
                  <a:pt x="0" y="232410"/>
                </a:lnTo>
                <a:lnTo>
                  <a:pt x="0" y="234823"/>
                </a:lnTo>
                <a:lnTo>
                  <a:pt x="3809" y="234823"/>
                </a:lnTo>
                <a:lnTo>
                  <a:pt x="3809" y="232410"/>
                </a:lnTo>
                <a:close/>
              </a:path>
              <a:path w="674370" h="744220">
                <a:moveTo>
                  <a:pt x="3809" y="229870"/>
                </a:moveTo>
                <a:lnTo>
                  <a:pt x="0" y="229870"/>
                </a:lnTo>
                <a:lnTo>
                  <a:pt x="0" y="231012"/>
                </a:lnTo>
                <a:lnTo>
                  <a:pt x="3809" y="231012"/>
                </a:lnTo>
                <a:lnTo>
                  <a:pt x="3809" y="229870"/>
                </a:lnTo>
                <a:close/>
              </a:path>
              <a:path w="674370" h="744220">
                <a:moveTo>
                  <a:pt x="3809" y="226060"/>
                </a:moveTo>
                <a:lnTo>
                  <a:pt x="0" y="226060"/>
                </a:lnTo>
                <a:lnTo>
                  <a:pt x="0" y="228473"/>
                </a:lnTo>
                <a:lnTo>
                  <a:pt x="3809" y="228473"/>
                </a:lnTo>
                <a:lnTo>
                  <a:pt x="3809" y="226060"/>
                </a:lnTo>
                <a:close/>
              </a:path>
              <a:path w="674370" h="744220">
                <a:moveTo>
                  <a:pt x="3809" y="222123"/>
                </a:moveTo>
                <a:lnTo>
                  <a:pt x="2539" y="222123"/>
                </a:lnTo>
                <a:lnTo>
                  <a:pt x="2539" y="224662"/>
                </a:lnTo>
                <a:lnTo>
                  <a:pt x="3809" y="224662"/>
                </a:lnTo>
                <a:lnTo>
                  <a:pt x="3809" y="222123"/>
                </a:lnTo>
                <a:close/>
              </a:path>
              <a:path w="674370" h="744220">
                <a:moveTo>
                  <a:pt x="2539" y="528193"/>
                </a:moveTo>
                <a:lnTo>
                  <a:pt x="0" y="528193"/>
                </a:lnTo>
                <a:lnTo>
                  <a:pt x="0" y="744093"/>
                </a:lnTo>
                <a:lnTo>
                  <a:pt x="552450" y="744093"/>
                </a:lnTo>
                <a:lnTo>
                  <a:pt x="552450" y="742823"/>
                </a:lnTo>
                <a:lnTo>
                  <a:pt x="551179" y="742823"/>
                </a:lnTo>
                <a:lnTo>
                  <a:pt x="551179" y="740283"/>
                </a:lnTo>
                <a:lnTo>
                  <a:pt x="3809" y="740283"/>
                </a:lnTo>
                <a:lnTo>
                  <a:pt x="3809" y="530733"/>
                </a:lnTo>
                <a:lnTo>
                  <a:pt x="2539" y="530733"/>
                </a:lnTo>
                <a:lnTo>
                  <a:pt x="2539" y="528193"/>
                </a:lnTo>
                <a:close/>
              </a:path>
              <a:path w="674370" h="744220">
                <a:moveTo>
                  <a:pt x="3809" y="382143"/>
                </a:moveTo>
                <a:lnTo>
                  <a:pt x="0" y="382143"/>
                </a:lnTo>
                <a:lnTo>
                  <a:pt x="0" y="432943"/>
                </a:lnTo>
                <a:lnTo>
                  <a:pt x="1269" y="432943"/>
                </a:lnTo>
                <a:lnTo>
                  <a:pt x="1269" y="435483"/>
                </a:lnTo>
                <a:lnTo>
                  <a:pt x="3809" y="435483"/>
                </a:lnTo>
                <a:lnTo>
                  <a:pt x="3809" y="382143"/>
                </a:lnTo>
                <a:close/>
              </a:path>
              <a:path w="674370" h="744220">
                <a:moveTo>
                  <a:pt x="3809" y="375793"/>
                </a:moveTo>
                <a:lnTo>
                  <a:pt x="0" y="375793"/>
                </a:lnTo>
                <a:lnTo>
                  <a:pt x="0" y="380873"/>
                </a:lnTo>
                <a:lnTo>
                  <a:pt x="3809" y="380873"/>
                </a:lnTo>
                <a:lnTo>
                  <a:pt x="3809" y="375793"/>
                </a:lnTo>
                <a:close/>
              </a:path>
              <a:path w="674370" h="744220">
                <a:moveTo>
                  <a:pt x="3809" y="373253"/>
                </a:moveTo>
                <a:lnTo>
                  <a:pt x="0" y="373253"/>
                </a:lnTo>
                <a:lnTo>
                  <a:pt x="0" y="374523"/>
                </a:lnTo>
                <a:lnTo>
                  <a:pt x="3809" y="374523"/>
                </a:lnTo>
                <a:lnTo>
                  <a:pt x="3809" y="373253"/>
                </a:lnTo>
                <a:close/>
              </a:path>
            </a:pathLst>
          </a:custGeom>
          <a:solidFill>
            <a:srgbClr val="C241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2" name="bk object 5512"/>
          <p:cNvSpPr/>
          <p:nvPr/>
        </p:nvSpPr>
        <p:spPr>
          <a:xfrm>
            <a:off x="6781800" y="2589529"/>
            <a:ext cx="669290" cy="736600"/>
          </a:xfrm>
          <a:custGeom>
            <a:avLst/>
            <a:gdLst/>
            <a:ahLst/>
            <a:cxnLst/>
            <a:rect l="l" t="t" r="r" b="b"/>
            <a:pathLst>
              <a:path w="669290" h="736600">
                <a:moveTo>
                  <a:pt x="302259" y="2539"/>
                </a:moveTo>
                <a:lnTo>
                  <a:pt x="299720" y="2539"/>
                </a:lnTo>
                <a:lnTo>
                  <a:pt x="299720" y="3937"/>
                </a:lnTo>
                <a:lnTo>
                  <a:pt x="302259" y="3937"/>
                </a:lnTo>
                <a:lnTo>
                  <a:pt x="302259" y="2539"/>
                </a:lnTo>
                <a:close/>
              </a:path>
              <a:path w="669290" h="736600">
                <a:moveTo>
                  <a:pt x="669290" y="0"/>
                </a:moveTo>
                <a:lnTo>
                  <a:pt x="304800" y="0"/>
                </a:lnTo>
                <a:lnTo>
                  <a:pt x="304800" y="2539"/>
                </a:lnTo>
                <a:lnTo>
                  <a:pt x="668020" y="2539"/>
                </a:lnTo>
                <a:lnTo>
                  <a:pt x="668020" y="3937"/>
                </a:lnTo>
                <a:lnTo>
                  <a:pt x="669289" y="3937"/>
                </a:lnTo>
                <a:lnTo>
                  <a:pt x="669290" y="0"/>
                </a:lnTo>
                <a:close/>
              </a:path>
              <a:path w="669290" h="736600">
                <a:moveTo>
                  <a:pt x="2540" y="367029"/>
                </a:moveTo>
                <a:lnTo>
                  <a:pt x="0" y="367029"/>
                </a:lnTo>
                <a:lnTo>
                  <a:pt x="0" y="368300"/>
                </a:lnTo>
                <a:lnTo>
                  <a:pt x="2540" y="368300"/>
                </a:lnTo>
                <a:lnTo>
                  <a:pt x="2540" y="367029"/>
                </a:lnTo>
                <a:close/>
              </a:path>
              <a:path w="669290" h="736600">
                <a:moveTo>
                  <a:pt x="1270" y="336550"/>
                </a:moveTo>
                <a:lnTo>
                  <a:pt x="0" y="336550"/>
                </a:lnTo>
                <a:lnTo>
                  <a:pt x="0" y="339089"/>
                </a:lnTo>
                <a:lnTo>
                  <a:pt x="1270" y="339089"/>
                </a:lnTo>
                <a:lnTo>
                  <a:pt x="1270" y="336550"/>
                </a:lnTo>
                <a:close/>
              </a:path>
              <a:path w="669290" h="736600">
                <a:moveTo>
                  <a:pt x="2540" y="334010"/>
                </a:moveTo>
                <a:lnTo>
                  <a:pt x="0" y="334010"/>
                </a:lnTo>
                <a:lnTo>
                  <a:pt x="0" y="335279"/>
                </a:lnTo>
                <a:lnTo>
                  <a:pt x="2539" y="335279"/>
                </a:lnTo>
                <a:lnTo>
                  <a:pt x="2540" y="334010"/>
                </a:lnTo>
                <a:close/>
              </a:path>
              <a:path w="669290" h="736600">
                <a:moveTo>
                  <a:pt x="2540" y="330200"/>
                </a:moveTo>
                <a:lnTo>
                  <a:pt x="0" y="330200"/>
                </a:lnTo>
                <a:lnTo>
                  <a:pt x="0" y="332739"/>
                </a:lnTo>
                <a:lnTo>
                  <a:pt x="2540" y="332739"/>
                </a:lnTo>
                <a:lnTo>
                  <a:pt x="2540" y="330200"/>
                </a:lnTo>
                <a:close/>
              </a:path>
              <a:path w="669290" h="736600">
                <a:moveTo>
                  <a:pt x="2540" y="327660"/>
                </a:moveTo>
                <a:lnTo>
                  <a:pt x="0" y="327660"/>
                </a:lnTo>
                <a:lnTo>
                  <a:pt x="0" y="328929"/>
                </a:lnTo>
                <a:lnTo>
                  <a:pt x="2540" y="328929"/>
                </a:lnTo>
                <a:lnTo>
                  <a:pt x="2540" y="327660"/>
                </a:lnTo>
                <a:close/>
              </a:path>
              <a:path w="669290" h="736600">
                <a:moveTo>
                  <a:pt x="2540" y="323850"/>
                </a:moveTo>
                <a:lnTo>
                  <a:pt x="0" y="323850"/>
                </a:lnTo>
                <a:lnTo>
                  <a:pt x="0" y="326389"/>
                </a:lnTo>
                <a:lnTo>
                  <a:pt x="2540" y="326389"/>
                </a:lnTo>
                <a:lnTo>
                  <a:pt x="2540" y="323850"/>
                </a:lnTo>
                <a:close/>
              </a:path>
              <a:path w="669290" h="736600">
                <a:moveTo>
                  <a:pt x="2540" y="321310"/>
                </a:moveTo>
                <a:lnTo>
                  <a:pt x="0" y="321310"/>
                </a:lnTo>
                <a:lnTo>
                  <a:pt x="0" y="322579"/>
                </a:lnTo>
                <a:lnTo>
                  <a:pt x="2540" y="322579"/>
                </a:lnTo>
                <a:lnTo>
                  <a:pt x="2540" y="321310"/>
                </a:lnTo>
                <a:close/>
              </a:path>
              <a:path w="669290" h="736600">
                <a:moveTo>
                  <a:pt x="2540" y="317500"/>
                </a:moveTo>
                <a:lnTo>
                  <a:pt x="0" y="317500"/>
                </a:lnTo>
                <a:lnTo>
                  <a:pt x="0" y="320039"/>
                </a:lnTo>
                <a:lnTo>
                  <a:pt x="2540" y="320039"/>
                </a:lnTo>
                <a:lnTo>
                  <a:pt x="2540" y="317500"/>
                </a:lnTo>
                <a:close/>
              </a:path>
              <a:path w="669290" h="736600">
                <a:moveTo>
                  <a:pt x="2540" y="314960"/>
                </a:moveTo>
                <a:lnTo>
                  <a:pt x="0" y="314960"/>
                </a:lnTo>
                <a:lnTo>
                  <a:pt x="0" y="316229"/>
                </a:lnTo>
                <a:lnTo>
                  <a:pt x="2540" y="316229"/>
                </a:lnTo>
                <a:lnTo>
                  <a:pt x="2540" y="314960"/>
                </a:lnTo>
                <a:close/>
              </a:path>
              <a:path w="669290" h="736600">
                <a:moveTo>
                  <a:pt x="2540" y="311150"/>
                </a:moveTo>
                <a:lnTo>
                  <a:pt x="0" y="311150"/>
                </a:lnTo>
                <a:lnTo>
                  <a:pt x="0" y="313689"/>
                </a:lnTo>
                <a:lnTo>
                  <a:pt x="2540" y="313689"/>
                </a:lnTo>
                <a:lnTo>
                  <a:pt x="2540" y="311150"/>
                </a:lnTo>
                <a:close/>
              </a:path>
              <a:path w="669290" h="736600">
                <a:moveTo>
                  <a:pt x="2540" y="308610"/>
                </a:moveTo>
                <a:lnTo>
                  <a:pt x="0" y="308610"/>
                </a:lnTo>
                <a:lnTo>
                  <a:pt x="0" y="309879"/>
                </a:lnTo>
                <a:lnTo>
                  <a:pt x="2540" y="309879"/>
                </a:lnTo>
                <a:lnTo>
                  <a:pt x="2540" y="308610"/>
                </a:lnTo>
                <a:close/>
              </a:path>
              <a:path w="669290" h="736600">
                <a:moveTo>
                  <a:pt x="2540" y="304800"/>
                </a:moveTo>
                <a:lnTo>
                  <a:pt x="0" y="304800"/>
                </a:lnTo>
                <a:lnTo>
                  <a:pt x="0" y="307339"/>
                </a:lnTo>
                <a:lnTo>
                  <a:pt x="2540" y="307339"/>
                </a:lnTo>
                <a:lnTo>
                  <a:pt x="2540" y="304800"/>
                </a:lnTo>
                <a:close/>
              </a:path>
              <a:path w="669290" h="736600">
                <a:moveTo>
                  <a:pt x="2540" y="302260"/>
                </a:moveTo>
                <a:lnTo>
                  <a:pt x="0" y="302260"/>
                </a:lnTo>
                <a:lnTo>
                  <a:pt x="0" y="303529"/>
                </a:lnTo>
                <a:lnTo>
                  <a:pt x="2540" y="303529"/>
                </a:lnTo>
                <a:lnTo>
                  <a:pt x="2540" y="302260"/>
                </a:lnTo>
                <a:close/>
              </a:path>
              <a:path w="669290" h="736600">
                <a:moveTo>
                  <a:pt x="2540" y="298450"/>
                </a:moveTo>
                <a:lnTo>
                  <a:pt x="0" y="298450"/>
                </a:lnTo>
                <a:lnTo>
                  <a:pt x="0" y="300989"/>
                </a:lnTo>
                <a:lnTo>
                  <a:pt x="2540" y="300989"/>
                </a:lnTo>
                <a:lnTo>
                  <a:pt x="2540" y="298450"/>
                </a:lnTo>
                <a:close/>
              </a:path>
              <a:path w="669290" h="736600">
                <a:moveTo>
                  <a:pt x="2540" y="295910"/>
                </a:moveTo>
                <a:lnTo>
                  <a:pt x="0" y="295910"/>
                </a:lnTo>
                <a:lnTo>
                  <a:pt x="0" y="297179"/>
                </a:lnTo>
                <a:lnTo>
                  <a:pt x="2540" y="297179"/>
                </a:lnTo>
                <a:lnTo>
                  <a:pt x="2540" y="295910"/>
                </a:lnTo>
                <a:close/>
              </a:path>
              <a:path w="669290" h="736600">
                <a:moveTo>
                  <a:pt x="2540" y="292100"/>
                </a:moveTo>
                <a:lnTo>
                  <a:pt x="0" y="292100"/>
                </a:lnTo>
                <a:lnTo>
                  <a:pt x="0" y="294639"/>
                </a:lnTo>
                <a:lnTo>
                  <a:pt x="2540" y="294639"/>
                </a:lnTo>
                <a:lnTo>
                  <a:pt x="2540" y="292100"/>
                </a:lnTo>
                <a:close/>
              </a:path>
              <a:path w="669290" h="736600">
                <a:moveTo>
                  <a:pt x="2540" y="289560"/>
                </a:moveTo>
                <a:lnTo>
                  <a:pt x="0" y="289560"/>
                </a:lnTo>
                <a:lnTo>
                  <a:pt x="0" y="290829"/>
                </a:lnTo>
                <a:lnTo>
                  <a:pt x="2540" y="290829"/>
                </a:lnTo>
                <a:lnTo>
                  <a:pt x="2540" y="289560"/>
                </a:lnTo>
                <a:close/>
              </a:path>
              <a:path w="669290" h="736600">
                <a:moveTo>
                  <a:pt x="2540" y="285750"/>
                </a:moveTo>
                <a:lnTo>
                  <a:pt x="0" y="285750"/>
                </a:lnTo>
                <a:lnTo>
                  <a:pt x="0" y="288289"/>
                </a:lnTo>
                <a:lnTo>
                  <a:pt x="2540" y="288289"/>
                </a:lnTo>
                <a:lnTo>
                  <a:pt x="2540" y="285750"/>
                </a:lnTo>
                <a:close/>
              </a:path>
              <a:path w="669290" h="736600">
                <a:moveTo>
                  <a:pt x="2540" y="283210"/>
                </a:moveTo>
                <a:lnTo>
                  <a:pt x="0" y="283210"/>
                </a:lnTo>
                <a:lnTo>
                  <a:pt x="0" y="284479"/>
                </a:lnTo>
                <a:lnTo>
                  <a:pt x="2540" y="284479"/>
                </a:lnTo>
                <a:lnTo>
                  <a:pt x="2540" y="283210"/>
                </a:lnTo>
                <a:close/>
              </a:path>
              <a:path w="669290" h="736600">
                <a:moveTo>
                  <a:pt x="2540" y="279400"/>
                </a:moveTo>
                <a:lnTo>
                  <a:pt x="0" y="279400"/>
                </a:lnTo>
                <a:lnTo>
                  <a:pt x="0" y="281939"/>
                </a:lnTo>
                <a:lnTo>
                  <a:pt x="2540" y="281939"/>
                </a:lnTo>
                <a:lnTo>
                  <a:pt x="2540" y="279400"/>
                </a:lnTo>
                <a:close/>
              </a:path>
              <a:path w="669290" h="736600">
                <a:moveTo>
                  <a:pt x="2540" y="276860"/>
                </a:moveTo>
                <a:lnTo>
                  <a:pt x="0" y="276860"/>
                </a:lnTo>
                <a:lnTo>
                  <a:pt x="0" y="278129"/>
                </a:lnTo>
                <a:lnTo>
                  <a:pt x="2540" y="278129"/>
                </a:lnTo>
                <a:lnTo>
                  <a:pt x="2540" y="276860"/>
                </a:lnTo>
                <a:close/>
              </a:path>
              <a:path w="669290" h="736600">
                <a:moveTo>
                  <a:pt x="2540" y="273050"/>
                </a:moveTo>
                <a:lnTo>
                  <a:pt x="0" y="273050"/>
                </a:lnTo>
                <a:lnTo>
                  <a:pt x="0" y="275589"/>
                </a:lnTo>
                <a:lnTo>
                  <a:pt x="2540" y="275589"/>
                </a:lnTo>
                <a:lnTo>
                  <a:pt x="2540" y="273050"/>
                </a:lnTo>
                <a:close/>
              </a:path>
              <a:path w="669290" h="736600">
                <a:moveTo>
                  <a:pt x="2540" y="270510"/>
                </a:moveTo>
                <a:lnTo>
                  <a:pt x="0" y="270510"/>
                </a:lnTo>
                <a:lnTo>
                  <a:pt x="0" y="271779"/>
                </a:lnTo>
                <a:lnTo>
                  <a:pt x="2540" y="271779"/>
                </a:lnTo>
                <a:lnTo>
                  <a:pt x="2540" y="270510"/>
                </a:lnTo>
                <a:close/>
              </a:path>
              <a:path w="669290" h="736600">
                <a:moveTo>
                  <a:pt x="2540" y="266700"/>
                </a:moveTo>
                <a:lnTo>
                  <a:pt x="0" y="266700"/>
                </a:lnTo>
                <a:lnTo>
                  <a:pt x="0" y="269239"/>
                </a:lnTo>
                <a:lnTo>
                  <a:pt x="2540" y="269239"/>
                </a:lnTo>
                <a:lnTo>
                  <a:pt x="2540" y="266700"/>
                </a:lnTo>
                <a:close/>
              </a:path>
              <a:path w="669290" h="736600">
                <a:moveTo>
                  <a:pt x="2540" y="264160"/>
                </a:moveTo>
                <a:lnTo>
                  <a:pt x="0" y="264160"/>
                </a:lnTo>
                <a:lnTo>
                  <a:pt x="0" y="265429"/>
                </a:lnTo>
                <a:lnTo>
                  <a:pt x="2540" y="265429"/>
                </a:lnTo>
                <a:lnTo>
                  <a:pt x="2540" y="264160"/>
                </a:lnTo>
                <a:close/>
              </a:path>
              <a:path w="669290" h="736600">
                <a:moveTo>
                  <a:pt x="2540" y="260476"/>
                </a:moveTo>
                <a:lnTo>
                  <a:pt x="0" y="260476"/>
                </a:lnTo>
                <a:lnTo>
                  <a:pt x="0" y="262889"/>
                </a:lnTo>
                <a:lnTo>
                  <a:pt x="2540" y="262889"/>
                </a:lnTo>
                <a:lnTo>
                  <a:pt x="2540" y="260476"/>
                </a:lnTo>
                <a:close/>
              </a:path>
              <a:path w="669290" h="736600">
                <a:moveTo>
                  <a:pt x="2540" y="257937"/>
                </a:moveTo>
                <a:lnTo>
                  <a:pt x="0" y="257937"/>
                </a:lnTo>
                <a:lnTo>
                  <a:pt x="0" y="259079"/>
                </a:lnTo>
                <a:lnTo>
                  <a:pt x="2540" y="259079"/>
                </a:lnTo>
                <a:lnTo>
                  <a:pt x="2540" y="257937"/>
                </a:lnTo>
                <a:close/>
              </a:path>
              <a:path w="669290" h="736600">
                <a:moveTo>
                  <a:pt x="2540" y="254126"/>
                </a:moveTo>
                <a:lnTo>
                  <a:pt x="0" y="254126"/>
                </a:lnTo>
                <a:lnTo>
                  <a:pt x="0" y="256539"/>
                </a:lnTo>
                <a:lnTo>
                  <a:pt x="2540" y="256539"/>
                </a:lnTo>
                <a:lnTo>
                  <a:pt x="2540" y="254126"/>
                </a:lnTo>
                <a:close/>
              </a:path>
              <a:path w="669290" h="736600">
                <a:moveTo>
                  <a:pt x="2540" y="251587"/>
                </a:moveTo>
                <a:lnTo>
                  <a:pt x="0" y="251587"/>
                </a:lnTo>
                <a:lnTo>
                  <a:pt x="0" y="252729"/>
                </a:lnTo>
                <a:lnTo>
                  <a:pt x="2540" y="252729"/>
                </a:lnTo>
                <a:lnTo>
                  <a:pt x="2540" y="251587"/>
                </a:lnTo>
                <a:close/>
              </a:path>
              <a:path w="669290" h="736600">
                <a:moveTo>
                  <a:pt x="2540" y="247776"/>
                </a:moveTo>
                <a:lnTo>
                  <a:pt x="0" y="247776"/>
                </a:lnTo>
                <a:lnTo>
                  <a:pt x="0" y="250189"/>
                </a:lnTo>
                <a:lnTo>
                  <a:pt x="2540" y="250189"/>
                </a:lnTo>
                <a:lnTo>
                  <a:pt x="2540" y="247776"/>
                </a:lnTo>
                <a:close/>
              </a:path>
              <a:path w="669290" h="736600">
                <a:moveTo>
                  <a:pt x="2540" y="245237"/>
                </a:moveTo>
                <a:lnTo>
                  <a:pt x="0" y="245237"/>
                </a:lnTo>
                <a:lnTo>
                  <a:pt x="0" y="246379"/>
                </a:lnTo>
                <a:lnTo>
                  <a:pt x="2540" y="246379"/>
                </a:lnTo>
                <a:lnTo>
                  <a:pt x="2540" y="245237"/>
                </a:lnTo>
                <a:close/>
              </a:path>
              <a:path w="669290" h="736600">
                <a:moveTo>
                  <a:pt x="2540" y="241426"/>
                </a:moveTo>
                <a:lnTo>
                  <a:pt x="0" y="241426"/>
                </a:lnTo>
                <a:lnTo>
                  <a:pt x="0" y="243839"/>
                </a:lnTo>
                <a:lnTo>
                  <a:pt x="2540" y="243839"/>
                </a:lnTo>
                <a:lnTo>
                  <a:pt x="2540" y="241426"/>
                </a:lnTo>
                <a:close/>
              </a:path>
              <a:path w="669290" h="736600">
                <a:moveTo>
                  <a:pt x="2540" y="238887"/>
                </a:moveTo>
                <a:lnTo>
                  <a:pt x="0" y="238887"/>
                </a:lnTo>
                <a:lnTo>
                  <a:pt x="0" y="240029"/>
                </a:lnTo>
                <a:lnTo>
                  <a:pt x="2540" y="240029"/>
                </a:lnTo>
                <a:lnTo>
                  <a:pt x="2540" y="238887"/>
                </a:lnTo>
                <a:close/>
              </a:path>
              <a:path w="669290" h="736600">
                <a:moveTo>
                  <a:pt x="2540" y="235076"/>
                </a:moveTo>
                <a:lnTo>
                  <a:pt x="0" y="235076"/>
                </a:lnTo>
                <a:lnTo>
                  <a:pt x="0" y="237489"/>
                </a:lnTo>
                <a:lnTo>
                  <a:pt x="2540" y="237489"/>
                </a:lnTo>
                <a:lnTo>
                  <a:pt x="2540" y="235076"/>
                </a:lnTo>
                <a:close/>
              </a:path>
              <a:path w="669290" h="736600">
                <a:moveTo>
                  <a:pt x="2540" y="232537"/>
                </a:moveTo>
                <a:lnTo>
                  <a:pt x="0" y="232537"/>
                </a:lnTo>
                <a:lnTo>
                  <a:pt x="0" y="233679"/>
                </a:lnTo>
                <a:lnTo>
                  <a:pt x="2540" y="233679"/>
                </a:lnTo>
                <a:lnTo>
                  <a:pt x="2540" y="232537"/>
                </a:lnTo>
                <a:close/>
              </a:path>
              <a:path w="669290" h="736600">
                <a:moveTo>
                  <a:pt x="2540" y="228726"/>
                </a:moveTo>
                <a:lnTo>
                  <a:pt x="0" y="228726"/>
                </a:lnTo>
                <a:lnTo>
                  <a:pt x="0" y="231139"/>
                </a:lnTo>
                <a:lnTo>
                  <a:pt x="2540" y="231139"/>
                </a:lnTo>
                <a:lnTo>
                  <a:pt x="2540" y="228726"/>
                </a:lnTo>
                <a:close/>
              </a:path>
              <a:path w="669290" h="736600">
                <a:moveTo>
                  <a:pt x="2540" y="226187"/>
                </a:moveTo>
                <a:lnTo>
                  <a:pt x="0" y="226187"/>
                </a:lnTo>
                <a:lnTo>
                  <a:pt x="0" y="227329"/>
                </a:lnTo>
                <a:lnTo>
                  <a:pt x="2540" y="227329"/>
                </a:lnTo>
                <a:lnTo>
                  <a:pt x="2540" y="226187"/>
                </a:lnTo>
                <a:close/>
              </a:path>
              <a:path w="669290" h="736600">
                <a:moveTo>
                  <a:pt x="2540" y="222376"/>
                </a:moveTo>
                <a:lnTo>
                  <a:pt x="0" y="222376"/>
                </a:lnTo>
                <a:lnTo>
                  <a:pt x="0" y="224789"/>
                </a:lnTo>
                <a:lnTo>
                  <a:pt x="2540" y="224789"/>
                </a:lnTo>
                <a:lnTo>
                  <a:pt x="2540" y="222376"/>
                </a:lnTo>
                <a:close/>
              </a:path>
              <a:path w="669290" h="736600">
                <a:moveTo>
                  <a:pt x="2540" y="218439"/>
                </a:moveTo>
                <a:lnTo>
                  <a:pt x="0" y="218439"/>
                </a:lnTo>
                <a:lnTo>
                  <a:pt x="0" y="220979"/>
                </a:lnTo>
                <a:lnTo>
                  <a:pt x="2540" y="220979"/>
                </a:lnTo>
                <a:lnTo>
                  <a:pt x="2540" y="218439"/>
                </a:lnTo>
                <a:close/>
              </a:path>
              <a:path w="669290" h="736600">
                <a:moveTo>
                  <a:pt x="543560" y="735329"/>
                </a:moveTo>
                <a:lnTo>
                  <a:pt x="0" y="735329"/>
                </a:lnTo>
                <a:lnTo>
                  <a:pt x="0" y="736600"/>
                </a:lnTo>
                <a:lnTo>
                  <a:pt x="543560" y="736600"/>
                </a:lnTo>
                <a:lnTo>
                  <a:pt x="543560" y="735329"/>
                </a:lnTo>
                <a:close/>
              </a:path>
              <a:path w="669290" h="736600">
                <a:moveTo>
                  <a:pt x="2540" y="728979"/>
                </a:moveTo>
                <a:lnTo>
                  <a:pt x="0" y="728979"/>
                </a:lnTo>
                <a:lnTo>
                  <a:pt x="0" y="734060"/>
                </a:lnTo>
                <a:lnTo>
                  <a:pt x="2540" y="734060"/>
                </a:lnTo>
                <a:lnTo>
                  <a:pt x="2540" y="728979"/>
                </a:lnTo>
                <a:close/>
              </a:path>
              <a:path w="669290" h="736600">
                <a:moveTo>
                  <a:pt x="2540" y="722629"/>
                </a:moveTo>
                <a:lnTo>
                  <a:pt x="0" y="722629"/>
                </a:lnTo>
                <a:lnTo>
                  <a:pt x="0" y="727710"/>
                </a:lnTo>
                <a:lnTo>
                  <a:pt x="2540" y="727710"/>
                </a:lnTo>
                <a:lnTo>
                  <a:pt x="2540" y="722629"/>
                </a:lnTo>
                <a:close/>
              </a:path>
              <a:path w="669290" h="736600">
                <a:moveTo>
                  <a:pt x="2540" y="716279"/>
                </a:moveTo>
                <a:lnTo>
                  <a:pt x="0" y="716279"/>
                </a:lnTo>
                <a:lnTo>
                  <a:pt x="0" y="721360"/>
                </a:lnTo>
                <a:lnTo>
                  <a:pt x="2540" y="721360"/>
                </a:lnTo>
                <a:lnTo>
                  <a:pt x="2540" y="716279"/>
                </a:lnTo>
                <a:close/>
              </a:path>
              <a:path w="669290" h="736600">
                <a:moveTo>
                  <a:pt x="2540" y="709929"/>
                </a:moveTo>
                <a:lnTo>
                  <a:pt x="0" y="709929"/>
                </a:lnTo>
                <a:lnTo>
                  <a:pt x="0" y="715010"/>
                </a:lnTo>
                <a:lnTo>
                  <a:pt x="2540" y="715010"/>
                </a:lnTo>
                <a:lnTo>
                  <a:pt x="2540" y="709929"/>
                </a:lnTo>
                <a:close/>
              </a:path>
              <a:path w="669290" h="736600">
                <a:moveTo>
                  <a:pt x="2540" y="703579"/>
                </a:moveTo>
                <a:lnTo>
                  <a:pt x="0" y="703579"/>
                </a:lnTo>
                <a:lnTo>
                  <a:pt x="0" y="708660"/>
                </a:lnTo>
                <a:lnTo>
                  <a:pt x="2540" y="708660"/>
                </a:lnTo>
                <a:lnTo>
                  <a:pt x="2540" y="703579"/>
                </a:lnTo>
                <a:close/>
              </a:path>
              <a:path w="669290" h="736600">
                <a:moveTo>
                  <a:pt x="2540" y="697229"/>
                </a:moveTo>
                <a:lnTo>
                  <a:pt x="0" y="697229"/>
                </a:lnTo>
                <a:lnTo>
                  <a:pt x="0" y="702310"/>
                </a:lnTo>
                <a:lnTo>
                  <a:pt x="2540" y="702310"/>
                </a:lnTo>
                <a:lnTo>
                  <a:pt x="2540" y="697229"/>
                </a:lnTo>
                <a:close/>
              </a:path>
              <a:path w="669290" h="736600">
                <a:moveTo>
                  <a:pt x="2540" y="690879"/>
                </a:moveTo>
                <a:lnTo>
                  <a:pt x="0" y="690879"/>
                </a:lnTo>
                <a:lnTo>
                  <a:pt x="0" y="695960"/>
                </a:lnTo>
                <a:lnTo>
                  <a:pt x="2540" y="695960"/>
                </a:lnTo>
                <a:lnTo>
                  <a:pt x="2540" y="690879"/>
                </a:lnTo>
                <a:close/>
              </a:path>
              <a:path w="669290" h="736600">
                <a:moveTo>
                  <a:pt x="2540" y="684529"/>
                </a:moveTo>
                <a:lnTo>
                  <a:pt x="0" y="684529"/>
                </a:lnTo>
                <a:lnTo>
                  <a:pt x="0" y="689610"/>
                </a:lnTo>
                <a:lnTo>
                  <a:pt x="2540" y="689610"/>
                </a:lnTo>
                <a:lnTo>
                  <a:pt x="2540" y="684529"/>
                </a:lnTo>
                <a:close/>
              </a:path>
              <a:path w="669290" h="736600">
                <a:moveTo>
                  <a:pt x="2540" y="678179"/>
                </a:moveTo>
                <a:lnTo>
                  <a:pt x="0" y="678179"/>
                </a:lnTo>
                <a:lnTo>
                  <a:pt x="0" y="683260"/>
                </a:lnTo>
                <a:lnTo>
                  <a:pt x="2540" y="683260"/>
                </a:lnTo>
                <a:lnTo>
                  <a:pt x="2540" y="678179"/>
                </a:lnTo>
                <a:close/>
              </a:path>
              <a:path w="669290" h="736600">
                <a:moveTo>
                  <a:pt x="2540" y="671829"/>
                </a:moveTo>
                <a:lnTo>
                  <a:pt x="0" y="671829"/>
                </a:lnTo>
                <a:lnTo>
                  <a:pt x="0" y="676910"/>
                </a:lnTo>
                <a:lnTo>
                  <a:pt x="2540" y="676910"/>
                </a:lnTo>
                <a:lnTo>
                  <a:pt x="2540" y="671829"/>
                </a:lnTo>
                <a:close/>
              </a:path>
              <a:path w="669290" h="736600">
                <a:moveTo>
                  <a:pt x="2540" y="665479"/>
                </a:moveTo>
                <a:lnTo>
                  <a:pt x="0" y="665479"/>
                </a:lnTo>
                <a:lnTo>
                  <a:pt x="0" y="670560"/>
                </a:lnTo>
                <a:lnTo>
                  <a:pt x="2540" y="670560"/>
                </a:lnTo>
                <a:lnTo>
                  <a:pt x="2540" y="665479"/>
                </a:lnTo>
                <a:close/>
              </a:path>
              <a:path w="669290" h="736600">
                <a:moveTo>
                  <a:pt x="2540" y="659129"/>
                </a:moveTo>
                <a:lnTo>
                  <a:pt x="0" y="659129"/>
                </a:lnTo>
                <a:lnTo>
                  <a:pt x="0" y="664210"/>
                </a:lnTo>
                <a:lnTo>
                  <a:pt x="2540" y="664210"/>
                </a:lnTo>
                <a:lnTo>
                  <a:pt x="2540" y="659129"/>
                </a:lnTo>
                <a:close/>
              </a:path>
              <a:path w="669290" h="736600">
                <a:moveTo>
                  <a:pt x="2540" y="652779"/>
                </a:moveTo>
                <a:lnTo>
                  <a:pt x="0" y="652779"/>
                </a:lnTo>
                <a:lnTo>
                  <a:pt x="0" y="657860"/>
                </a:lnTo>
                <a:lnTo>
                  <a:pt x="2540" y="657860"/>
                </a:lnTo>
                <a:lnTo>
                  <a:pt x="2540" y="652779"/>
                </a:lnTo>
                <a:close/>
              </a:path>
              <a:path w="669290" h="736600">
                <a:moveTo>
                  <a:pt x="2540" y="646429"/>
                </a:moveTo>
                <a:lnTo>
                  <a:pt x="0" y="646429"/>
                </a:lnTo>
                <a:lnTo>
                  <a:pt x="0" y="651510"/>
                </a:lnTo>
                <a:lnTo>
                  <a:pt x="2540" y="651510"/>
                </a:lnTo>
                <a:lnTo>
                  <a:pt x="2540" y="646429"/>
                </a:lnTo>
                <a:close/>
              </a:path>
              <a:path w="669290" h="736600">
                <a:moveTo>
                  <a:pt x="2540" y="640079"/>
                </a:moveTo>
                <a:lnTo>
                  <a:pt x="0" y="640079"/>
                </a:lnTo>
                <a:lnTo>
                  <a:pt x="0" y="645160"/>
                </a:lnTo>
                <a:lnTo>
                  <a:pt x="2540" y="645160"/>
                </a:lnTo>
                <a:lnTo>
                  <a:pt x="2540" y="640079"/>
                </a:lnTo>
                <a:close/>
              </a:path>
              <a:path w="669290" h="736600">
                <a:moveTo>
                  <a:pt x="2540" y="633729"/>
                </a:moveTo>
                <a:lnTo>
                  <a:pt x="0" y="633729"/>
                </a:lnTo>
                <a:lnTo>
                  <a:pt x="0" y="638810"/>
                </a:lnTo>
                <a:lnTo>
                  <a:pt x="2540" y="638810"/>
                </a:lnTo>
                <a:lnTo>
                  <a:pt x="2540" y="633729"/>
                </a:lnTo>
                <a:close/>
              </a:path>
              <a:path w="669290" h="736600">
                <a:moveTo>
                  <a:pt x="2540" y="627379"/>
                </a:moveTo>
                <a:lnTo>
                  <a:pt x="0" y="627379"/>
                </a:lnTo>
                <a:lnTo>
                  <a:pt x="0" y="632460"/>
                </a:lnTo>
                <a:lnTo>
                  <a:pt x="2540" y="632460"/>
                </a:lnTo>
                <a:lnTo>
                  <a:pt x="2540" y="627379"/>
                </a:lnTo>
                <a:close/>
              </a:path>
              <a:path w="669290" h="736600">
                <a:moveTo>
                  <a:pt x="2540" y="621029"/>
                </a:moveTo>
                <a:lnTo>
                  <a:pt x="0" y="621029"/>
                </a:lnTo>
                <a:lnTo>
                  <a:pt x="0" y="626110"/>
                </a:lnTo>
                <a:lnTo>
                  <a:pt x="2540" y="626110"/>
                </a:lnTo>
                <a:lnTo>
                  <a:pt x="2540" y="621029"/>
                </a:lnTo>
                <a:close/>
              </a:path>
              <a:path w="669290" h="736600">
                <a:moveTo>
                  <a:pt x="2540" y="614679"/>
                </a:moveTo>
                <a:lnTo>
                  <a:pt x="0" y="614679"/>
                </a:lnTo>
                <a:lnTo>
                  <a:pt x="0" y="619760"/>
                </a:lnTo>
                <a:lnTo>
                  <a:pt x="2540" y="619760"/>
                </a:lnTo>
                <a:lnTo>
                  <a:pt x="2540" y="614679"/>
                </a:lnTo>
                <a:close/>
              </a:path>
              <a:path w="669290" h="736600">
                <a:moveTo>
                  <a:pt x="2540" y="608329"/>
                </a:moveTo>
                <a:lnTo>
                  <a:pt x="0" y="608329"/>
                </a:lnTo>
                <a:lnTo>
                  <a:pt x="0" y="613410"/>
                </a:lnTo>
                <a:lnTo>
                  <a:pt x="2540" y="613410"/>
                </a:lnTo>
                <a:lnTo>
                  <a:pt x="2540" y="608329"/>
                </a:lnTo>
                <a:close/>
              </a:path>
              <a:path w="669290" h="736600">
                <a:moveTo>
                  <a:pt x="2540" y="601979"/>
                </a:moveTo>
                <a:lnTo>
                  <a:pt x="0" y="601979"/>
                </a:lnTo>
                <a:lnTo>
                  <a:pt x="0" y="607060"/>
                </a:lnTo>
                <a:lnTo>
                  <a:pt x="2540" y="607060"/>
                </a:lnTo>
                <a:lnTo>
                  <a:pt x="2540" y="601979"/>
                </a:lnTo>
                <a:close/>
              </a:path>
              <a:path w="669290" h="736600">
                <a:moveTo>
                  <a:pt x="2540" y="595629"/>
                </a:moveTo>
                <a:lnTo>
                  <a:pt x="0" y="595629"/>
                </a:lnTo>
                <a:lnTo>
                  <a:pt x="0" y="600710"/>
                </a:lnTo>
                <a:lnTo>
                  <a:pt x="2540" y="600710"/>
                </a:lnTo>
                <a:lnTo>
                  <a:pt x="2540" y="595629"/>
                </a:lnTo>
                <a:close/>
              </a:path>
              <a:path w="669290" h="736600">
                <a:moveTo>
                  <a:pt x="2540" y="589279"/>
                </a:moveTo>
                <a:lnTo>
                  <a:pt x="0" y="589279"/>
                </a:lnTo>
                <a:lnTo>
                  <a:pt x="0" y="594360"/>
                </a:lnTo>
                <a:lnTo>
                  <a:pt x="2540" y="594360"/>
                </a:lnTo>
                <a:lnTo>
                  <a:pt x="2540" y="589279"/>
                </a:lnTo>
                <a:close/>
              </a:path>
              <a:path w="669290" h="736600">
                <a:moveTo>
                  <a:pt x="2540" y="582929"/>
                </a:moveTo>
                <a:lnTo>
                  <a:pt x="0" y="582929"/>
                </a:lnTo>
                <a:lnTo>
                  <a:pt x="0" y="588010"/>
                </a:lnTo>
                <a:lnTo>
                  <a:pt x="2540" y="588010"/>
                </a:lnTo>
                <a:lnTo>
                  <a:pt x="2540" y="582929"/>
                </a:lnTo>
                <a:close/>
              </a:path>
              <a:path w="669290" h="736600">
                <a:moveTo>
                  <a:pt x="2540" y="576579"/>
                </a:moveTo>
                <a:lnTo>
                  <a:pt x="0" y="576579"/>
                </a:lnTo>
                <a:lnTo>
                  <a:pt x="0" y="581660"/>
                </a:lnTo>
                <a:lnTo>
                  <a:pt x="2540" y="581660"/>
                </a:lnTo>
                <a:lnTo>
                  <a:pt x="2540" y="576579"/>
                </a:lnTo>
                <a:close/>
              </a:path>
              <a:path w="669290" h="736600">
                <a:moveTo>
                  <a:pt x="2540" y="570229"/>
                </a:moveTo>
                <a:lnTo>
                  <a:pt x="0" y="570229"/>
                </a:lnTo>
                <a:lnTo>
                  <a:pt x="0" y="575310"/>
                </a:lnTo>
                <a:lnTo>
                  <a:pt x="2540" y="575310"/>
                </a:lnTo>
                <a:lnTo>
                  <a:pt x="2540" y="570229"/>
                </a:lnTo>
                <a:close/>
              </a:path>
              <a:path w="669290" h="736600">
                <a:moveTo>
                  <a:pt x="2540" y="563879"/>
                </a:moveTo>
                <a:lnTo>
                  <a:pt x="0" y="563879"/>
                </a:lnTo>
                <a:lnTo>
                  <a:pt x="0" y="568960"/>
                </a:lnTo>
                <a:lnTo>
                  <a:pt x="2540" y="568960"/>
                </a:lnTo>
                <a:lnTo>
                  <a:pt x="2540" y="563879"/>
                </a:lnTo>
                <a:close/>
              </a:path>
              <a:path w="669290" h="736600">
                <a:moveTo>
                  <a:pt x="2540" y="557529"/>
                </a:moveTo>
                <a:lnTo>
                  <a:pt x="0" y="557529"/>
                </a:lnTo>
                <a:lnTo>
                  <a:pt x="0" y="562610"/>
                </a:lnTo>
                <a:lnTo>
                  <a:pt x="2540" y="562610"/>
                </a:lnTo>
                <a:lnTo>
                  <a:pt x="2540" y="557529"/>
                </a:lnTo>
                <a:close/>
              </a:path>
              <a:path w="669290" h="736600">
                <a:moveTo>
                  <a:pt x="2540" y="551179"/>
                </a:moveTo>
                <a:lnTo>
                  <a:pt x="0" y="551179"/>
                </a:lnTo>
                <a:lnTo>
                  <a:pt x="0" y="556260"/>
                </a:lnTo>
                <a:lnTo>
                  <a:pt x="2540" y="556260"/>
                </a:lnTo>
                <a:lnTo>
                  <a:pt x="2540" y="551179"/>
                </a:lnTo>
                <a:close/>
              </a:path>
              <a:path w="669290" h="736600">
                <a:moveTo>
                  <a:pt x="2540" y="544829"/>
                </a:moveTo>
                <a:lnTo>
                  <a:pt x="0" y="544829"/>
                </a:lnTo>
                <a:lnTo>
                  <a:pt x="0" y="549910"/>
                </a:lnTo>
                <a:lnTo>
                  <a:pt x="2540" y="549910"/>
                </a:lnTo>
                <a:lnTo>
                  <a:pt x="2540" y="544829"/>
                </a:lnTo>
                <a:close/>
              </a:path>
              <a:path w="669290" h="736600">
                <a:moveTo>
                  <a:pt x="2540" y="538479"/>
                </a:moveTo>
                <a:lnTo>
                  <a:pt x="0" y="538479"/>
                </a:lnTo>
                <a:lnTo>
                  <a:pt x="0" y="543560"/>
                </a:lnTo>
                <a:lnTo>
                  <a:pt x="2540" y="543560"/>
                </a:lnTo>
                <a:lnTo>
                  <a:pt x="2540" y="538479"/>
                </a:lnTo>
                <a:close/>
              </a:path>
              <a:path w="669290" h="736600">
                <a:moveTo>
                  <a:pt x="2540" y="532129"/>
                </a:moveTo>
                <a:lnTo>
                  <a:pt x="0" y="532129"/>
                </a:lnTo>
                <a:lnTo>
                  <a:pt x="0" y="537210"/>
                </a:lnTo>
                <a:lnTo>
                  <a:pt x="2540" y="537210"/>
                </a:lnTo>
                <a:lnTo>
                  <a:pt x="2540" y="532129"/>
                </a:lnTo>
                <a:close/>
              </a:path>
              <a:path w="669290" h="736600">
                <a:moveTo>
                  <a:pt x="1270" y="529589"/>
                </a:moveTo>
                <a:lnTo>
                  <a:pt x="0" y="529589"/>
                </a:lnTo>
                <a:lnTo>
                  <a:pt x="0" y="530860"/>
                </a:lnTo>
                <a:lnTo>
                  <a:pt x="1270" y="530860"/>
                </a:lnTo>
                <a:lnTo>
                  <a:pt x="1270" y="529589"/>
                </a:lnTo>
                <a:close/>
              </a:path>
              <a:path w="669290" h="736600">
                <a:moveTo>
                  <a:pt x="2540" y="430529"/>
                </a:moveTo>
                <a:lnTo>
                  <a:pt x="0" y="430529"/>
                </a:lnTo>
                <a:lnTo>
                  <a:pt x="0" y="431800"/>
                </a:lnTo>
                <a:lnTo>
                  <a:pt x="2540" y="431800"/>
                </a:lnTo>
                <a:lnTo>
                  <a:pt x="2540" y="430529"/>
                </a:lnTo>
                <a:close/>
              </a:path>
              <a:path w="669290" h="736600">
                <a:moveTo>
                  <a:pt x="2540" y="424179"/>
                </a:moveTo>
                <a:lnTo>
                  <a:pt x="0" y="424179"/>
                </a:lnTo>
                <a:lnTo>
                  <a:pt x="0" y="429260"/>
                </a:lnTo>
                <a:lnTo>
                  <a:pt x="2540" y="429260"/>
                </a:lnTo>
                <a:lnTo>
                  <a:pt x="2540" y="424179"/>
                </a:lnTo>
                <a:close/>
              </a:path>
              <a:path w="669290" h="736600">
                <a:moveTo>
                  <a:pt x="2540" y="417829"/>
                </a:moveTo>
                <a:lnTo>
                  <a:pt x="0" y="417829"/>
                </a:lnTo>
                <a:lnTo>
                  <a:pt x="0" y="422910"/>
                </a:lnTo>
                <a:lnTo>
                  <a:pt x="2540" y="422910"/>
                </a:lnTo>
                <a:lnTo>
                  <a:pt x="2540" y="417829"/>
                </a:lnTo>
                <a:close/>
              </a:path>
              <a:path w="669290" h="736600">
                <a:moveTo>
                  <a:pt x="2540" y="411479"/>
                </a:moveTo>
                <a:lnTo>
                  <a:pt x="0" y="411479"/>
                </a:lnTo>
                <a:lnTo>
                  <a:pt x="0" y="416560"/>
                </a:lnTo>
                <a:lnTo>
                  <a:pt x="2540" y="416560"/>
                </a:lnTo>
                <a:lnTo>
                  <a:pt x="2540" y="411479"/>
                </a:lnTo>
                <a:close/>
              </a:path>
              <a:path w="669290" h="736600">
                <a:moveTo>
                  <a:pt x="2540" y="379729"/>
                </a:moveTo>
                <a:lnTo>
                  <a:pt x="0" y="379729"/>
                </a:lnTo>
                <a:lnTo>
                  <a:pt x="0" y="410210"/>
                </a:lnTo>
                <a:lnTo>
                  <a:pt x="2540" y="410210"/>
                </a:lnTo>
                <a:lnTo>
                  <a:pt x="2540" y="379729"/>
                </a:lnTo>
                <a:close/>
              </a:path>
              <a:path w="669290" h="736600">
                <a:moveTo>
                  <a:pt x="2540" y="372110"/>
                </a:moveTo>
                <a:lnTo>
                  <a:pt x="0" y="372110"/>
                </a:lnTo>
                <a:lnTo>
                  <a:pt x="0" y="377190"/>
                </a:lnTo>
                <a:lnTo>
                  <a:pt x="2540" y="377190"/>
                </a:lnTo>
                <a:lnTo>
                  <a:pt x="2540" y="372110"/>
                </a:lnTo>
                <a:close/>
              </a:path>
              <a:path w="669290" h="736600">
                <a:moveTo>
                  <a:pt x="2540" y="369570"/>
                </a:moveTo>
                <a:lnTo>
                  <a:pt x="0" y="369570"/>
                </a:lnTo>
                <a:lnTo>
                  <a:pt x="0" y="370840"/>
                </a:lnTo>
                <a:lnTo>
                  <a:pt x="2540" y="370840"/>
                </a:lnTo>
                <a:lnTo>
                  <a:pt x="2540" y="36957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3" name="bk object 5513"/>
          <p:cNvSpPr/>
          <p:nvPr/>
        </p:nvSpPr>
        <p:spPr>
          <a:xfrm>
            <a:off x="6784340" y="2593467"/>
            <a:ext cx="665480" cy="730250"/>
          </a:xfrm>
          <a:custGeom>
            <a:avLst/>
            <a:gdLst/>
            <a:ahLst/>
            <a:cxnLst/>
            <a:rect l="l" t="t" r="r" b="b"/>
            <a:pathLst>
              <a:path w="665479" h="730250">
                <a:moveTo>
                  <a:pt x="295910" y="1142"/>
                </a:moveTo>
                <a:lnTo>
                  <a:pt x="294640" y="1142"/>
                </a:lnTo>
                <a:lnTo>
                  <a:pt x="294640" y="2412"/>
                </a:lnTo>
                <a:lnTo>
                  <a:pt x="295910" y="2412"/>
                </a:lnTo>
                <a:lnTo>
                  <a:pt x="295910" y="1142"/>
                </a:lnTo>
                <a:close/>
              </a:path>
              <a:path w="665479" h="730250">
                <a:moveTo>
                  <a:pt x="665480" y="0"/>
                </a:moveTo>
                <a:lnTo>
                  <a:pt x="297180" y="0"/>
                </a:lnTo>
                <a:lnTo>
                  <a:pt x="297180" y="1142"/>
                </a:lnTo>
                <a:lnTo>
                  <a:pt x="664210" y="1142"/>
                </a:lnTo>
                <a:lnTo>
                  <a:pt x="664210" y="2412"/>
                </a:lnTo>
                <a:lnTo>
                  <a:pt x="665480" y="2412"/>
                </a:lnTo>
                <a:lnTo>
                  <a:pt x="665480" y="0"/>
                </a:lnTo>
                <a:close/>
              </a:path>
              <a:path w="665479" h="730250">
                <a:moveTo>
                  <a:pt x="3810" y="363092"/>
                </a:moveTo>
                <a:lnTo>
                  <a:pt x="0" y="363092"/>
                </a:lnTo>
                <a:lnTo>
                  <a:pt x="0" y="364363"/>
                </a:lnTo>
                <a:lnTo>
                  <a:pt x="3810" y="364363"/>
                </a:lnTo>
                <a:lnTo>
                  <a:pt x="3810" y="363092"/>
                </a:lnTo>
                <a:close/>
              </a:path>
              <a:path w="665479" h="730250">
                <a:moveTo>
                  <a:pt x="2540" y="330073"/>
                </a:moveTo>
                <a:lnTo>
                  <a:pt x="0" y="330073"/>
                </a:lnTo>
                <a:lnTo>
                  <a:pt x="0" y="332613"/>
                </a:lnTo>
                <a:lnTo>
                  <a:pt x="1270" y="332613"/>
                </a:lnTo>
                <a:lnTo>
                  <a:pt x="1270" y="331342"/>
                </a:lnTo>
                <a:lnTo>
                  <a:pt x="2540" y="331342"/>
                </a:lnTo>
                <a:lnTo>
                  <a:pt x="2540" y="330073"/>
                </a:lnTo>
                <a:close/>
              </a:path>
              <a:path w="665479" h="730250">
                <a:moveTo>
                  <a:pt x="3810" y="326263"/>
                </a:moveTo>
                <a:lnTo>
                  <a:pt x="0" y="326263"/>
                </a:lnTo>
                <a:lnTo>
                  <a:pt x="0" y="328802"/>
                </a:lnTo>
                <a:lnTo>
                  <a:pt x="2540" y="328802"/>
                </a:lnTo>
                <a:lnTo>
                  <a:pt x="2540" y="330073"/>
                </a:lnTo>
                <a:lnTo>
                  <a:pt x="3810" y="330073"/>
                </a:lnTo>
                <a:lnTo>
                  <a:pt x="3810" y="326263"/>
                </a:lnTo>
                <a:close/>
              </a:path>
              <a:path w="665479" h="730250">
                <a:moveTo>
                  <a:pt x="3810" y="323723"/>
                </a:moveTo>
                <a:lnTo>
                  <a:pt x="0" y="323723"/>
                </a:lnTo>
                <a:lnTo>
                  <a:pt x="0" y="324992"/>
                </a:lnTo>
                <a:lnTo>
                  <a:pt x="3810" y="324992"/>
                </a:lnTo>
                <a:lnTo>
                  <a:pt x="3810" y="323723"/>
                </a:lnTo>
                <a:close/>
              </a:path>
              <a:path w="665479" h="730250">
                <a:moveTo>
                  <a:pt x="3810" y="319913"/>
                </a:moveTo>
                <a:lnTo>
                  <a:pt x="0" y="319913"/>
                </a:lnTo>
                <a:lnTo>
                  <a:pt x="0" y="322452"/>
                </a:lnTo>
                <a:lnTo>
                  <a:pt x="3810" y="322452"/>
                </a:lnTo>
                <a:lnTo>
                  <a:pt x="3810" y="319913"/>
                </a:lnTo>
                <a:close/>
              </a:path>
              <a:path w="665479" h="730250">
                <a:moveTo>
                  <a:pt x="3810" y="317373"/>
                </a:moveTo>
                <a:lnTo>
                  <a:pt x="0" y="317373"/>
                </a:lnTo>
                <a:lnTo>
                  <a:pt x="0" y="318642"/>
                </a:lnTo>
                <a:lnTo>
                  <a:pt x="3810" y="318642"/>
                </a:lnTo>
                <a:lnTo>
                  <a:pt x="3810" y="317373"/>
                </a:lnTo>
                <a:close/>
              </a:path>
              <a:path w="665479" h="730250">
                <a:moveTo>
                  <a:pt x="3810" y="313563"/>
                </a:moveTo>
                <a:lnTo>
                  <a:pt x="0" y="313563"/>
                </a:lnTo>
                <a:lnTo>
                  <a:pt x="0" y="316102"/>
                </a:lnTo>
                <a:lnTo>
                  <a:pt x="3810" y="316102"/>
                </a:lnTo>
                <a:lnTo>
                  <a:pt x="3810" y="313563"/>
                </a:lnTo>
                <a:close/>
              </a:path>
              <a:path w="665479" h="730250">
                <a:moveTo>
                  <a:pt x="3810" y="311023"/>
                </a:moveTo>
                <a:lnTo>
                  <a:pt x="0" y="311023"/>
                </a:lnTo>
                <a:lnTo>
                  <a:pt x="0" y="312292"/>
                </a:lnTo>
                <a:lnTo>
                  <a:pt x="3810" y="312292"/>
                </a:lnTo>
                <a:lnTo>
                  <a:pt x="3810" y="311023"/>
                </a:lnTo>
                <a:close/>
              </a:path>
              <a:path w="665479" h="730250">
                <a:moveTo>
                  <a:pt x="3810" y="307213"/>
                </a:moveTo>
                <a:lnTo>
                  <a:pt x="0" y="307213"/>
                </a:lnTo>
                <a:lnTo>
                  <a:pt x="0" y="309752"/>
                </a:lnTo>
                <a:lnTo>
                  <a:pt x="3810" y="309752"/>
                </a:lnTo>
                <a:lnTo>
                  <a:pt x="3810" y="307213"/>
                </a:lnTo>
                <a:close/>
              </a:path>
              <a:path w="665479" h="730250">
                <a:moveTo>
                  <a:pt x="3810" y="304673"/>
                </a:moveTo>
                <a:lnTo>
                  <a:pt x="0" y="304673"/>
                </a:lnTo>
                <a:lnTo>
                  <a:pt x="0" y="305942"/>
                </a:lnTo>
                <a:lnTo>
                  <a:pt x="3810" y="305942"/>
                </a:lnTo>
                <a:lnTo>
                  <a:pt x="3810" y="304673"/>
                </a:lnTo>
                <a:close/>
              </a:path>
              <a:path w="665479" h="730250">
                <a:moveTo>
                  <a:pt x="3810" y="300863"/>
                </a:moveTo>
                <a:lnTo>
                  <a:pt x="0" y="300863"/>
                </a:lnTo>
                <a:lnTo>
                  <a:pt x="0" y="303402"/>
                </a:lnTo>
                <a:lnTo>
                  <a:pt x="3810" y="303402"/>
                </a:lnTo>
                <a:lnTo>
                  <a:pt x="3810" y="300863"/>
                </a:lnTo>
                <a:close/>
              </a:path>
              <a:path w="665479" h="730250">
                <a:moveTo>
                  <a:pt x="3810" y="298323"/>
                </a:moveTo>
                <a:lnTo>
                  <a:pt x="0" y="298323"/>
                </a:lnTo>
                <a:lnTo>
                  <a:pt x="0" y="299592"/>
                </a:lnTo>
                <a:lnTo>
                  <a:pt x="3810" y="299592"/>
                </a:lnTo>
                <a:lnTo>
                  <a:pt x="3810" y="298323"/>
                </a:lnTo>
                <a:close/>
              </a:path>
              <a:path w="665479" h="730250">
                <a:moveTo>
                  <a:pt x="3810" y="294513"/>
                </a:moveTo>
                <a:lnTo>
                  <a:pt x="0" y="294513"/>
                </a:lnTo>
                <a:lnTo>
                  <a:pt x="0" y="297052"/>
                </a:lnTo>
                <a:lnTo>
                  <a:pt x="3810" y="297052"/>
                </a:lnTo>
                <a:lnTo>
                  <a:pt x="3810" y="294513"/>
                </a:lnTo>
                <a:close/>
              </a:path>
              <a:path w="665479" h="730250">
                <a:moveTo>
                  <a:pt x="3810" y="291973"/>
                </a:moveTo>
                <a:lnTo>
                  <a:pt x="0" y="291973"/>
                </a:lnTo>
                <a:lnTo>
                  <a:pt x="0" y="293242"/>
                </a:lnTo>
                <a:lnTo>
                  <a:pt x="3810" y="293242"/>
                </a:lnTo>
                <a:lnTo>
                  <a:pt x="3810" y="291973"/>
                </a:lnTo>
                <a:close/>
              </a:path>
              <a:path w="665479" h="730250">
                <a:moveTo>
                  <a:pt x="3810" y="288163"/>
                </a:moveTo>
                <a:lnTo>
                  <a:pt x="0" y="288163"/>
                </a:lnTo>
                <a:lnTo>
                  <a:pt x="0" y="290702"/>
                </a:lnTo>
                <a:lnTo>
                  <a:pt x="3810" y="290702"/>
                </a:lnTo>
                <a:lnTo>
                  <a:pt x="3810" y="288163"/>
                </a:lnTo>
                <a:close/>
              </a:path>
              <a:path w="665479" h="730250">
                <a:moveTo>
                  <a:pt x="3810" y="285623"/>
                </a:moveTo>
                <a:lnTo>
                  <a:pt x="0" y="285623"/>
                </a:lnTo>
                <a:lnTo>
                  <a:pt x="0" y="286892"/>
                </a:lnTo>
                <a:lnTo>
                  <a:pt x="3810" y="286892"/>
                </a:lnTo>
                <a:lnTo>
                  <a:pt x="3810" y="285623"/>
                </a:lnTo>
                <a:close/>
              </a:path>
              <a:path w="665479" h="730250">
                <a:moveTo>
                  <a:pt x="3810" y="281813"/>
                </a:moveTo>
                <a:lnTo>
                  <a:pt x="0" y="281813"/>
                </a:lnTo>
                <a:lnTo>
                  <a:pt x="0" y="284352"/>
                </a:lnTo>
                <a:lnTo>
                  <a:pt x="3810" y="284352"/>
                </a:lnTo>
                <a:lnTo>
                  <a:pt x="3810" y="281813"/>
                </a:lnTo>
                <a:close/>
              </a:path>
              <a:path w="665479" h="730250">
                <a:moveTo>
                  <a:pt x="3810" y="279273"/>
                </a:moveTo>
                <a:lnTo>
                  <a:pt x="0" y="279273"/>
                </a:lnTo>
                <a:lnTo>
                  <a:pt x="0" y="280542"/>
                </a:lnTo>
                <a:lnTo>
                  <a:pt x="3810" y="280542"/>
                </a:lnTo>
                <a:lnTo>
                  <a:pt x="3810" y="279273"/>
                </a:lnTo>
                <a:close/>
              </a:path>
              <a:path w="665479" h="730250">
                <a:moveTo>
                  <a:pt x="3810" y="275463"/>
                </a:moveTo>
                <a:lnTo>
                  <a:pt x="0" y="275463"/>
                </a:lnTo>
                <a:lnTo>
                  <a:pt x="0" y="278002"/>
                </a:lnTo>
                <a:lnTo>
                  <a:pt x="3810" y="278002"/>
                </a:lnTo>
                <a:lnTo>
                  <a:pt x="3810" y="275463"/>
                </a:lnTo>
                <a:close/>
              </a:path>
              <a:path w="665479" h="730250">
                <a:moveTo>
                  <a:pt x="3810" y="272923"/>
                </a:moveTo>
                <a:lnTo>
                  <a:pt x="0" y="272923"/>
                </a:lnTo>
                <a:lnTo>
                  <a:pt x="0" y="274192"/>
                </a:lnTo>
                <a:lnTo>
                  <a:pt x="3810" y="274192"/>
                </a:lnTo>
                <a:lnTo>
                  <a:pt x="3810" y="272923"/>
                </a:lnTo>
                <a:close/>
              </a:path>
              <a:path w="665479" h="730250">
                <a:moveTo>
                  <a:pt x="3810" y="269113"/>
                </a:moveTo>
                <a:lnTo>
                  <a:pt x="0" y="269113"/>
                </a:lnTo>
                <a:lnTo>
                  <a:pt x="0" y="271652"/>
                </a:lnTo>
                <a:lnTo>
                  <a:pt x="3810" y="271652"/>
                </a:lnTo>
                <a:lnTo>
                  <a:pt x="3810" y="269113"/>
                </a:lnTo>
                <a:close/>
              </a:path>
              <a:path w="665479" h="730250">
                <a:moveTo>
                  <a:pt x="3810" y="266573"/>
                </a:moveTo>
                <a:lnTo>
                  <a:pt x="0" y="266573"/>
                </a:lnTo>
                <a:lnTo>
                  <a:pt x="0" y="267842"/>
                </a:lnTo>
                <a:lnTo>
                  <a:pt x="3810" y="267842"/>
                </a:lnTo>
                <a:lnTo>
                  <a:pt x="3810" y="266573"/>
                </a:lnTo>
                <a:close/>
              </a:path>
              <a:path w="665479" h="730250">
                <a:moveTo>
                  <a:pt x="3810" y="262763"/>
                </a:moveTo>
                <a:lnTo>
                  <a:pt x="0" y="262763"/>
                </a:lnTo>
                <a:lnTo>
                  <a:pt x="0" y="265302"/>
                </a:lnTo>
                <a:lnTo>
                  <a:pt x="3810" y="265302"/>
                </a:lnTo>
                <a:lnTo>
                  <a:pt x="3810" y="262763"/>
                </a:lnTo>
                <a:close/>
              </a:path>
              <a:path w="665479" h="730250">
                <a:moveTo>
                  <a:pt x="3810" y="260223"/>
                </a:moveTo>
                <a:lnTo>
                  <a:pt x="0" y="260223"/>
                </a:lnTo>
                <a:lnTo>
                  <a:pt x="0" y="261492"/>
                </a:lnTo>
                <a:lnTo>
                  <a:pt x="3810" y="261492"/>
                </a:lnTo>
                <a:lnTo>
                  <a:pt x="3810" y="260223"/>
                </a:lnTo>
                <a:close/>
              </a:path>
              <a:path w="665479" h="730250">
                <a:moveTo>
                  <a:pt x="3810" y="256539"/>
                </a:moveTo>
                <a:lnTo>
                  <a:pt x="0" y="256539"/>
                </a:lnTo>
                <a:lnTo>
                  <a:pt x="0" y="258952"/>
                </a:lnTo>
                <a:lnTo>
                  <a:pt x="3810" y="258952"/>
                </a:lnTo>
                <a:lnTo>
                  <a:pt x="3810" y="256539"/>
                </a:lnTo>
                <a:close/>
              </a:path>
              <a:path w="665479" h="730250">
                <a:moveTo>
                  <a:pt x="3810" y="254000"/>
                </a:moveTo>
                <a:lnTo>
                  <a:pt x="0" y="254000"/>
                </a:lnTo>
                <a:lnTo>
                  <a:pt x="0" y="255142"/>
                </a:lnTo>
                <a:lnTo>
                  <a:pt x="3810" y="255142"/>
                </a:lnTo>
                <a:lnTo>
                  <a:pt x="3810" y="254000"/>
                </a:lnTo>
                <a:close/>
              </a:path>
              <a:path w="665479" h="730250">
                <a:moveTo>
                  <a:pt x="3810" y="250189"/>
                </a:moveTo>
                <a:lnTo>
                  <a:pt x="0" y="250189"/>
                </a:lnTo>
                <a:lnTo>
                  <a:pt x="0" y="252602"/>
                </a:lnTo>
                <a:lnTo>
                  <a:pt x="3810" y="252602"/>
                </a:lnTo>
                <a:lnTo>
                  <a:pt x="3810" y="250189"/>
                </a:lnTo>
                <a:close/>
              </a:path>
              <a:path w="665479" h="730250">
                <a:moveTo>
                  <a:pt x="3810" y="247650"/>
                </a:moveTo>
                <a:lnTo>
                  <a:pt x="0" y="247650"/>
                </a:lnTo>
                <a:lnTo>
                  <a:pt x="0" y="248792"/>
                </a:lnTo>
                <a:lnTo>
                  <a:pt x="3810" y="248792"/>
                </a:lnTo>
                <a:lnTo>
                  <a:pt x="3810" y="247650"/>
                </a:lnTo>
                <a:close/>
              </a:path>
              <a:path w="665479" h="730250">
                <a:moveTo>
                  <a:pt x="3810" y="243839"/>
                </a:moveTo>
                <a:lnTo>
                  <a:pt x="0" y="243839"/>
                </a:lnTo>
                <a:lnTo>
                  <a:pt x="0" y="246252"/>
                </a:lnTo>
                <a:lnTo>
                  <a:pt x="3810" y="246252"/>
                </a:lnTo>
                <a:lnTo>
                  <a:pt x="3810" y="243839"/>
                </a:lnTo>
                <a:close/>
              </a:path>
              <a:path w="665479" h="730250">
                <a:moveTo>
                  <a:pt x="3810" y="241300"/>
                </a:moveTo>
                <a:lnTo>
                  <a:pt x="0" y="241300"/>
                </a:lnTo>
                <a:lnTo>
                  <a:pt x="0" y="242442"/>
                </a:lnTo>
                <a:lnTo>
                  <a:pt x="3810" y="242442"/>
                </a:lnTo>
                <a:lnTo>
                  <a:pt x="3810" y="241300"/>
                </a:lnTo>
                <a:close/>
              </a:path>
              <a:path w="665479" h="730250">
                <a:moveTo>
                  <a:pt x="3810" y="237489"/>
                </a:moveTo>
                <a:lnTo>
                  <a:pt x="0" y="237489"/>
                </a:lnTo>
                <a:lnTo>
                  <a:pt x="0" y="239902"/>
                </a:lnTo>
                <a:lnTo>
                  <a:pt x="3810" y="239902"/>
                </a:lnTo>
                <a:lnTo>
                  <a:pt x="3810" y="237489"/>
                </a:lnTo>
                <a:close/>
              </a:path>
              <a:path w="665479" h="730250">
                <a:moveTo>
                  <a:pt x="3810" y="234950"/>
                </a:moveTo>
                <a:lnTo>
                  <a:pt x="0" y="234950"/>
                </a:lnTo>
                <a:lnTo>
                  <a:pt x="0" y="236092"/>
                </a:lnTo>
                <a:lnTo>
                  <a:pt x="3810" y="236092"/>
                </a:lnTo>
                <a:lnTo>
                  <a:pt x="3810" y="234950"/>
                </a:lnTo>
                <a:close/>
              </a:path>
              <a:path w="665479" h="730250">
                <a:moveTo>
                  <a:pt x="3810" y="231139"/>
                </a:moveTo>
                <a:lnTo>
                  <a:pt x="0" y="231139"/>
                </a:lnTo>
                <a:lnTo>
                  <a:pt x="0" y="233552"/>
                </a:lnTo>
                <a:lnTo>
                  <a:pt x="3810" y="233552"/>
                </a:lnTo>
                <a:lnTo>
                  <a:pt x="3810" y="231139"/>
                </a:lnTo>
                <a:close/>
              </a:path>
              <a:path w="665479" h="730250">
                <a:moveTo>
                  <a:pt x="3810" y="228600"/>
                </a:moveTo>
                <a:lnTo>
                  <a:pt x="0" y="228600"/>
                </a:lnTo>
                <a:lnTo>
                  <a:pt x="0" y="229742"/>
                </a:lnTo>
                <a:lnTo>
                  <a:pt x="3810" y="229742"/>
                </a:lnTo>
                <a:lnTo>
                  <a:pt x="3810" y="228600"/>
                </a:lnTo>
                <a:close/>
              </a:path>
              <a:path w="665479" h="730250">
                <a:moveTo>
                  <a:pt x="3810" y="224789"/>
                </a:moveTo>
                <a:lnTo>
                  <a:pt x="0" y="224789"/>
                </a:lnTo>
                <a:lnTo>
                  <a:pt x="0" y="227202"/>
                </a:lnTo>
                <a:lnTo>
                  <a:pt x="3810" y="227202"/>
                </a:lnTo>
                <a:lnTo>
                  <a:pt x="3810" y="224789"/>
                </a:lnTo>
                <a:close/>
              </a:path>
              <a:path w="665479" h="730250">
                <a:moveTo>
                  <a:pt x="3810" y="222250"/>
                </a:moveTo>
                <a:lnTo>
                  <a:pt x="0" y="222250"/>
                </a:lnTo>
                <a:lnTo>
                  <a:pt x="0" y="223392"/>
                </a:lnTo>
                <a:lnTo>
                  <a:pt x="3810" y="223392"/>
                </a:lnTo>
                <a:lnTo>
                  <a:pt x="3810" y="222250"/>
                </a:lnTo>
                <a:close/>
              </a:path>
              <a:path w="665479" h="730250">
                <a:moveTo>
                  <a:pt x="3810" y="218439"/>
                </a:moveTo>
                <a:lnTo>
                  <a:pt x="0" y="218439"/>
                </a:lnTo>
                <a:lnTo>
                  <a:pt x="0" y="220852"/>
                </a:lnTo>
                <a:lnTo>
                  <a:pt x="3810" y="220852"/>
                </a:lnTo>
                <a:lnTo>
                  <a:pt x="3810" y="218439"/>
                </a:lnTo>
                <a:close/>
              </a:path>
              <a:path w="665479" h="730250">
                <a:moveTo>
                  <a:pt x="1270" y="214502"/>
                </a:moveTo>
                <a:lnTo>
                  <a:pt x="0" y="214502"/>
                </a:lnTo>
                <a:lnTo>
                  <a:pt x="0" y="217042"/>
                </a:lnTo>
                <a:lnTo>
                  <a:pt x="3810" y="217042"/>
                </a:lnTo>
                <a:lnTo>
                  <a:pt x="3810" y="215900"/>
                </a:lnTo>
                <a:lnTo>
                  <a:pt x="1270" y="215900"/>
                </a:lnTo>
                <a:lnTo>
                  <a:pt x="1270" y="214502"/>
                </a:lnTo>
                <a:close/>
              </a:path>
              <a:path w="665479" h="730250">
                <a:moveTo>
                  <a:pt x="1270" y="529463"/>
                </a:moveTo>
                <a:lnTo>
                  <a:pt x="0" y="529463"/>
                </a:lnTo>
                <a:lnTo>
                  <a:pt x="0" y="730123"/>
                </a:lnTo>
                <a:lnTo>
                  <a:pt x="537210" y="730123"/>
                </a:lnTo>
                <a:lnTo>
                  <a:pt x="537210" y="728852"/>
                </a:lnTo>
                <a:lnTo>
                  <a:pt x="535940" y="728852"/>
                </a:lnTo>
                <a:lnTo>
                  <a:pt x="535940" y="726313"/>
                </a:lnTo>
                <a:lnTo>
                  <a:pt x="3810" y="726313"/>
                </a:lnTo>
                <a:lnTo>
                  <a:pt x="3810" y="533273"/>
                </a:lnTo>
                <a:lnTo>
                  <a:pt x="2540" y="533273"/>
                </a:lnTo>
                <a:lnTo>
                  <a:pt x="2540" y="532002"/>
                </a:lnTo>
                <a:lnTo>
                  <a:pt x="1270" y="532002"/>
                </a:lnTo>
                <a:lnTo>
                  <a:pt x="1270" y="529463"/>
                </a:lnTo>
                <a:close/>
              </a:path>
              <a:path w="665479" h="730250">
                <a:moveTo>
                  <a:pt x="3810" y="374523"/>
                </a:moveTo>
                <a:lnTo>
                  <a:pt x="0" y="374523"/>
                </a:lnTo>
                <a:lnTo>
                  <a:pt x="0" y="427863"/>
                </a:lnTo>
                <a:lnTo>
                  <a:pt x="1270" y="427863"/>
                </a:lnTo>
                <a:lnTo>
                  <a:pt x="1270" y="430402"/>
                </a:lnTo>
                <a:lnTo>
                  <a:pt x="3810" y="430402"/>
                </a:lnTo>
                <a:lnTo>
                  <a:pt x="3810" y="374523"/>
                </a:lnTo>
                <a:close/>
              </a:path>
              <a:path w="665479" h="730250">
                <a:moveTo>
                  <a:pt x="3810" y="368173"/>
                </a:moveTo>
                <a:lnTo>
                  <a:pt x="0" y="368173"/>
                </a:lnTo>
                <a:lnTo>
                  <a:pt x="0" y="373253"/>
                </a:lnTo>
                <a:lnTo>
                  <a:pt x="3810" y="373253"/>
                </a:lnTo>
                <a:lnTo>
                  <a:pt x="3810" y="368173"/>
                </a:lnTo>
                <a:close/>
              </a:path>
              <a:path w="665479" h="730250">
                <a:moveTo>
                  <a:pt x="3810" y="365633"/>
                </a:moveTo>
                <a:lnTo>
                  <a:pt x="0" y="365633"/>
                </a:lnTo>
                <a:lnTo>
                  <a:pt x="0" y="366903"/>
                </a:lnTo>
                <a:lnTo>
                  <a:pt x="3810" y="366903"/>
                </a:lnTo>
                <a:lnTo>
                  <a:pt x="3810" y="365633"/>
                </a:lnTo>
                <a:close/>
              </a:path>
            </a:pathLst>
          </a:custGeom>
          <a:solidFill>
            <a:srgbClr val="BF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4" name="bk object 5514"/>
          <p:cNvSpPr/>
          <p:nvPr/>
        </p:nvSpPr>
        <p:spPr>
          <a:xfrm>
            <a:off x="6788150" y="2595879"/>
            <a:ext cx="660400" cy="723900"/>
          </a:xfrm>
          <a:custGeom>
            <a:avLst/>
            <a:gdLst/>
            <a:ahLst/>
            <a:cxnLst/>
            <a:rect l="l" t="t" r="r" b="b"/>
            <a:pathLst>
              <a:path w="660400" h="723900">
                <a:moveTo>
                  <a:pt x="287020" y="2539"/>
                </a:moveTo>
                <a:lnTo>
                  <a:pt x="285750" y="2539"/>
                </a:lnTo>
                <a:lnTo>
                  <a:pt x="285750" y="3937"/>
                </a:lnTo>
                <a:lnTo>
                  <a:pt x="287020" y="3937"/>
                </a:lnTo>
                <a:lnTo>
                  <a:pt x="287020" y="2539"/>
                </a:lnTo>
                <a:close/>
              </a:path>
              <a:path w="660400" h="723900">
                <a:moveTo>
                  <a:pt x="660400" y="0"/>
                </a:moveTo>
                <a:lnTo>
                  <a:pt x="288290" y="0"/>
                </a:lnTo>
                <a:lnTo>
                  <a:pt x="288290" y="2539"/>
                </a:lnTo>
                <a:lnTo>
                  <a:pt x="660400" y="2539"/>
                </a:lnTo>
                <a:lnTo>
                  <a:pt x="660400" y="0"/>
                </a:lnTo>
                <a:close/>
              </a:path>
              <a:path w="660400" h="723900">
                <a:moveTo>
                  <a:pt x="3809" y="360679"/>
                </a:moveTo>
                <a:lnTo>
                  <a:pt x="0" y="360679"/>
                </a:lnTo>
                <a:lnTo>
                  <a:pt x="0" y="361950"/>
                </a:lnTo>
                <a:lnTo>
                  <a:pt x="3809" y="361950"/>
                </a:lnTo>
                <a:lnTo>
                  <a:pt x="3809" y="360679"/>
                </a:lnTo>
                <a:close/>
              </a:path>
              <a:path w="660400" h="723900">
                <a:moveTo>
                  <a:pt x="1270" y="323850"/>
                </a:moveTo>
                <a:lnTo>
                  <a:pt x="0" y="323850"/>
                </a:lnTo>
                <a:lnTo>
                  <a:pt x="0" y="326389"/>
                </a:lnTo>
                <a:lnTo>
                  <a:pt x="1270" y="326389"/>
                </a:lnTo>
                <a:lnTo>
                  <a:pt x="1270" y="323850"/>
                </a:lnTo>
                <a:close/>
              </a:path>
              <a:path w="660400" h="723900">
                <a:moveTo>
                  <a:pt x="3809" y="321310"/>
                </a:moveTo>
                <a:lnTo>
                  <a:pt x="0" y="321310"/>
                </a:lnTo>
                <a:lnTo>
                  <a:pt x="0" y="322579"/>
                </a:lnTo>
                <a:lnTo>
                  <a:pt x="2540" y="322579"/>
                </a:lnTo>
                <a:lnTo>
                  <a:pt x="2540" y="323850"/>
                </a:lnTo>
                <a:lnTo>
                  <a:pt x="3809" y="323850"/>
                </a:lnTo>
                <a:lnTo>
                  <a:pt x="3809" y="321310"/>
                </a:lnTo>
                <a:close/>
              </a:path>
              <a:path w="660400" h="723900">
                <a:moveTo>
                  <a:pt x="3809" y="317500"/>
                </a:moveTo>
                <a:lnTo>
                  <a:pt x="0" y="31750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7500"/>
                </a:lnTo>
                <a:close/>
              </a:path>
              <a:path w="660400" h="723900">
                <a:moveTo>
                  <a:pt x="3809" y="314960"/>
                </a:moveTo>
                <a:lnTo>
                  <a:pt x="0" y="314960"/>
                </a:lnTo>
                <a:lnTo>
                  <a:pt x="0" y="316229"/>
                </a:lnTo>
                <a:lnTo>
                  <a:pt x="3809" y="316229"/>
                </a:lnTo>
                <a:lnTo>
                  <a:pt x="3809" y="314960"/>
                </a:lnTo>
                <a:close/>
              </a:path>
              <a:path w="660400" h="723900">
                <a:moveTo>
                  <a:pt x="3809" y="311150"/>
                </a:moveTo>
                <a:lnTo>
                  <a:pt x="0" y="31115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11150"/>
                </a:lnTo>
                <a:close/>
              </a:path>
              <a:path w="660400" h="723900">
                <a:moveTo>
                  <a:pt x="3809" y="308610"/>
                </a:moveTo>
                <a:lnTo>
                  <a:pt x="0" y="308610"/>
                </a:lnTo>
                <a:lnTo>
                  <a:pt x="0" y="309879"/>
                </a:lnTo>
                <a:lnTo>
                  <a:pt x="3809" y="309879"/>
                </a:lnTo>
                <a:lnTo>
                  <a:pt x="3809" y="308610"/>
                </a:lnTo>
                <a:close/>
              </a:path>
              <a:path w="660400" h="723900">
                <a:moveTo>
                  <a:pt x="3809" y="304800"/>
                </a:moveTo>
                <a:lnTo>
                  <a:pt x="0" y="30480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4800"/>
                </a:lnTo>
                <a:close/>
              </a:path>
              <a:path w="660400" h="723900">
                <a:moveTo>
                  <a:pt x="3809" y="302260"/>
                </a:moveTo>
                <a:lnTo>
                  <a:pt x="0" y="302260"/>
                </a:lnTo>
                <a:lnTo>
                  <a:pt x="0" y="303529"/>
                </a:lnTo>
                <a:lnTo>
                  <a:pt x="3809" y="303529"/>
                </a:lnTo>
                <a:lnTo>
                  <a:pt x="3809" y="302260"/>
                </a:lnTo>
                <a:close/>
              </a:path>
              <a:path w="660400" h="723900">
                <a:moveTo>
                  <a:pt x="3809" y="298450"/>
                </a:moveTo>
                <a:lnTo>
                  <a:pt x="0" y="29845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8450"/>
                </a:lnTo>
                <a:close/>
              </a:path>
              <a:path w="660400" h="723900">
                <a:moveTo>
                  <a:pt x="3809" y="295910"/>
                </a:moveTo>
                <a:lnTo>
                  <a:pt x="0" y="295910"/>
                </a:lnTo>
                <a:lnTo>
                  <a:pt x="0" y="297179"/>
                </a:lnTo>
                <a:lnTo>
                  <a:pt x="3809" y="297179"/>
                </a:lnTo>
                <a:lnTo>
                  <a:pt x="3809" y="295910"/>
                </a:lnTo>
                <a:close/>
              </a:path>
              <a:path w="660400" h="723900">
                <a:moveTo>
                  <a:pt x="3809" y="292100"/>
                </a:moveTo>
                <a:lnTo>
                  <a:pt x="0" y="29210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92100"/>
                </a:lnTo>
                <a:close/>
              </a:path>
              <a:path w="660400" h="723900">
                <a:moveTo>
                  <a:pt x="3809" y="289560"/>
                </a:moveTo>
                <a:lnTo>
                  <a:pt x="0" y="289560"/>
                </a:lnTo>
                <a:lnTo>
                  <a:pt x="0" y="290829"/>
                </a:lnTo>
                <a:lnTo>
                  <a:pt x="3809" y="290829"/>
                </a:lnTo>
                <a:lnTo>
                  <a:pt x="3809" y="289560"/>
                </a:lnTo>
                <a:close/>
              </a:path>
              <a:path w="660400" h="723900">
                <a:moveTo>
                  <a:pt x="3809" y="285750"/>
                </a:moveTo>
                <a:lnTo>
                  <a:pt x="0" y="28575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5750"/>
                </a:lnTo>
                <a:close/>
              </a:path>
              <a:path w="660400" h="723900">
                <a:moveTo>
                  <a:pt x="3809" y="283210"/>
                </a:moveTo>
                <a:lnTo>
                  <a:pt x="0" y="283210"/>
                </a:lnTo>
                <a:lnTo>
                  <a:pt x="0" y="284479"/>
                </a:lnTo>
                <a:lnTo>
                  <a:pt x="3809" y="284479"/>
                </a:lnTo>
                <a:lnTo>
                  <a:pt x="3809" y="283210"/>
                </a:lnTo>
                <a:close/>
              </a:path>
              <a:path w="660400" h="723900">
                <a:moveTo>
                  <a:pt x="3809" y="279400"/>
                </a:moveTo>
                <a:lnTo>
                  <a:pt x="0" y="27940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9400"/>
                </a:lnTo>
                <a:close/>
              </a:path>
              <a:path w="660400" h="723900">
                <a:moveTo>
                  <a:pt x="3809" y="276860"/>
                </a:moveTo>
                <a:lnTo>
                  <a:pt x="0" y="276860"/>
                </a:lnTo>
                <a:lnTo>
                  <a:pt x="0" y="278129"/>
                </a:lnTo>
                <a:lnTo>
                  <a:pt x="3809" y="278129"/>
                </a:lnTo>
                <a:lnTo>
                  <a:pt x="3809" y="276860"/>
                </a:lnTo>
                <a:close/>
              </a:path>
              <a:path w="660400" h="723900">
                <a:moveTo>
                  <a:pt x="3809" y="273050"/>
                </a:moveTo>
                <a:lnTo>
                  <a:pt x="0" y="27305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73050"/>
                </a:lnTo>
                <a:close/>
              </a:path>
              <a:path w="660400" h="723900">
                <a:moveTo>
                  <a:pt x="3809" y="270510"/>
                </a:moveTo>
                <a:lnTo>
                  <a:pt x="0" y="270510"/>
                </a:lnTo>
                <a:lnTo>
                  <a:pt x="0" y="271779"/>
                </a:lnTo>
                <a:lnTo>
                  <a:pt x="3809" y="271779"/>
                </a:lnTo>
                <a:lnTo>
                  <a:pt x="3809" y="270510"/>
                </a:lnTo>
                <a:close/>
              </a:path>
              <a:path w="660400" h="723900">
                <a:moveTo>
                  <a:pt x="3809" y="266700"/>
                </a:moveTo>
                <a:lnTo>
                  <a:pt x="0" y="26670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6700"/>
                </a:lnTo>
                <a:close/>
              </a:path>
              <a:path w="660400" h="723900">
                <a:moveTo>
                  <a:pt x="3809" y="264160"/>
                </a:moveTo>
                <a:lnTo>
                  <a:pt x="0" y="264160"/>
                </a:lnTo>
                <a:lnTo>
                  <a:pt x="0" y="265429"/>
                </a:lnTo>
                <a:lnTo>
                  <a:pt x="3809" y="265429"/>
                </a:lnTo>
                <a:lnTo>
                  <a:pt x="3809" y="264160"/>
                </a:lnTo>
                <a:close/>
              </a:path>
              <a:path w="660400" h="723900">
                <a:moveTo>
                  <a:pt x="3809" y="260350"/>
                </a:moveTo>
                <a:lnTo>
                  <a:pt x="0" y="26035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60350"/>
                </a:lnTo>
                <a:close/>
              </a:path>
              <a:path w="660400" h="723900">
                <a:moveTo>
                  <a:pt x="3809" y="257810"/>
                </a:moveTo>
                <a:lnTo>
                  <a:pt x="0" y="257810"/>
                </a:lnTo>
                <a:lnTo>
                  <a:pt x="0" y="259079"/>
                </a:lnTo>
                <a:lnTo>
                  <a:pt x="3809" y="259079"/>
                </a:lnTo>
                <a:lnTo>
                  <a:pt x="3809" y="257810"/>
                </a:lnTo>
                <a:close/>
              </a:path>
              <a:path w="660400" h="723900">
                <a:moveTo>
                  <a:pt x="3809" y="254126"/>
                </a:moveTo>
                <a:lnTo>
                  <a:pt x="0" y="254126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4126"/>
                </a:lnTo>
                <a:close/>
              </a:path>
              <a:path w="660400" h="723900">
                <a:moveTo>
                  <a:pt x="3809" y="251587"/>
                </a:moveTo>
                <a:lnTo>
                  <a:pt x="0" y="251587"/>
                </a:lnTo>
                <a:lnTo>
                  <a:pt x="0" y="252729"/>
                </a:lnTo>
                <a:lnTo>
                  <a:pt x="3809" y="252729"/>
                </a:lnTo>
                <a:lnTo>
                  <a:pt x="3809" y="251587"/>
                </a:lnTo>
                <a:close/>
              </a:path>
              <a:path w="660400" h="723900">
                <a:moveTo>
                  <a:pt x="3809" y="247776"/>
                </a:moveTo>
                <a:lnTo>
                  <a:pt x="0" y="247776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7776"/>
                </a:lnTo>
                <a:close/>
              </a:path>
              <a:path w="660400" h="723900">
                <a:moveTo>
                  <a:pt x="3809" y="245237"/>
                </a:moveTo>
                <a:lnTo>
                  <a:pt x="0" y="245237"/>
                </a:lnTo>
                <a:lnTo>
                  <a:pt x="0" y="246379"/>
                </a:lnTo>
                <a:lnTo>
                  <a:pt x="3809" y="246379"/>
                </a:lnTo>
                <a:lnTo>
                  <a:pt x="3809" y="245237"/>
                </a:lnTo>
                <a:close/>
              </a:path>
              <a:path w="660400" h="723900">
                <a:moveTo>
                  <a:pt x="3809" y="241426"/>
                </a:moveTo>
                <a:lnTo>
                  <a:pt x="0" y="241426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41426"/>
                </a:lnTo>
                <a:close/>
              </a:path>
              <a:path w="660400" h="723900">
                <a:moveTo>
                  <a:pt x="3809" y="238887"/>
                </a:moveTo>
                <a:lnTo>
                  <a:pt x="0" y="238887"/>
                </a:lnTo>
                <a:lnTo>
                  <a:pt x="0" y="240029"/>
                </a:lnTo>
                <a:lnTo>
                  <a:pt x="3809" y="240029"/>
                </a:lnTo>
                <a:lnTo>
                  <a:pt x="3809" y="238887"/>
                </a:lnTo>
                <a:close/>
              </a:path>
              <a:path w="660400" h="723900">
                <a:moveTo>
                  <a:pt x="3809" y="235076"/>
                </a:moveTo>
                <a:lnTo>
                  <a:pt x="0" y="235076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5076"/>
                </a:lnTo>
                <a:close/>
              </a:path>
              <a:path w="660400" h="723900">
                <a:moveTo>
                  <a:pt x="3809" y="232537"/>
                </a:moveTo>
                <a:lnTo>
                  <a:pt x="0" y="232537"/>
                </a:lnTo>
                <a:lnTo>
                  <a:pt x="0" y="233679"/>
                </a:lnTo>
                <a:lnTo>
                  <a:pt x="3809" y="233679"/>
                </a:lnTo>
                <a:lnTo>
                  <a:pt x="3809" y="232537"/>
                </a:lnTo>
                <a:close/>
              </a:path>
              <a:path w="660400" h="723900">
                <a:moveTo>
                  <a:pt x="3809" y="228726"/>
                </a:moveTo>
                <a:lnTo>
                  <a:pt x="0" y="228726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8726"/>
                </a:lnTo>
                <a:close/>
              </a:path>
              <a:path w="660400" h="723900">
                <a:moveTo>
                  <a:pt x="3809" y="226187"/>
                </a:moveTo>
                <a:lnTo>
                  <a:pt x="0" y="226187"/>
                </a:lnTo>
                <a:lnTo>
                  <a:pt x="0" y="227329"/>
                </a:lnTo>
                <a:lnTo>
                  <a:pt x="3809" y="227329"/>
                </a:lnTo>
                <a:lnTo>
                  <a:pt x="3809" y="226187"/>
                </a:lnTo>
                <a:close/>
              </a:path>
              <a:path w="660400" h="723900">
                <a:moveTo>
                  <a:pt x="3809" y="222376"/>
                </a:moveTo>
                <a:lnTo>
                  <a:pt x="0" y="222376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22376"/>
                </a:lnTo>
                <a:close/>
              </a:path>
              <a:path w="660400" h="723900">
                <a:moveTo>
                  <a:pt x="3809" y="219837"/>
                </a:moveTo>
                <a:lnTo>
                  <a:pt x="0" y="219837"/>
                </a:lnTo>
                <a:lnTo>
                  <a:pt x="0" y="220979"/>
                </a:lnTo>
                <a:lnTo>
                  <a:pt x="3809" y="220979"/>
                </a:lnTo>
                <a:lnTo>
                  <a:pt x="3809" y="219837"/>
                </a:lnTo>
                <a:close/>
              </a:path>
              <a:path w="660400" h="723900">
                <a:moveTo>
                  <a:pt x="3809" y="216026"/>
                </a:moveTo>
                <a:lnTo>
                  <a:pt x="0" y="216026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6026"/>
                </a:lnTo>
                <a:close/>
              </a:path>
              <a:path w="660400" h="723900">
                <a:moveTo>
                  <a:pt x="3809" y="213487"/>
                </a:moveTo>
                <a:lnTo>
                  <a:pt x="0" y="213487"/>
                </a:lnTo>
                <a:lnTo>
                  <a:pt x="0" y="214629"/>
                </a:lnTo>
                <a:lnTo>
                  <a:pt x="3809" y="214629"/>
                </a:lnTo>
                <a:lnTo>
                  <a:pt x="3809" y="213487"/>
                </a:lnTo>
                <a:close/>
              </a:path>
              <a:path w="660400" h="723900">
                <a:moveTo>
                  <a:pt x="3809" y="209676"/>
                </a:moveTo>
                <a:lnTo>
                  <a:pt x="0" y="209676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9676"/>
                </a:lnTo>
                <a:close/>
              </a:path>
              <a:path w="660400" h="723900">
                <a:moveTo>
                  <a:pt x="528320" y="722629"/>
                </a:moveTo>
                <a:lnTo>
                  <a:pt x="0" y="722629"/>
                </a:lnTo>
                <a:lnTo>
                  <a:pt x="0" y="723900"/>
                </a:lnTo>
                <a:lnTo>
                  <a:pt x="528320" y="723900"/>
                </a:lnTo>
                <a:lnTo>
                  <a:pt x="528320" y="722629"/>
                </a:lnTo>
                <a:close/>
              </a:path>
              <a:path w="660400" h="723900">
                <a:moveTo>
                  <a:pt x="527050" y="721360"/>
                </a:moveTo>
                <a:lnTo>
                  <a:pt x="525779" y="721360"/>
                </a:lnTo>
                <a:lnTo>
                  <a:pt x="525779" y="722629"/>
                </a:lnTo>
                <a:lnTo>
                  <a:pt x="527050" y="722629"/>
                </a:lnTo>
                <a:lnTo>
                  <a:pt x="527050" y="721360"/>
                </a:lnTo>
                <a:close/>
              </a:path>
              <a:path w="660400" h="723900">
                <a:moveTo>
                  <a:pt x="3809" y="716279"/>
                </a:moveTo>
                <a:lnTo>
                  <a:pt x="0" y="716279"/>
                </a:lnTo>
                <a:lnTo>
                  <a:pt x="0" y="721360"/>
                </a:lnTo>
                <a:lnTo>
                  <a:pt x="3809" y="721360"/>
                </a:lnTo>
                <a:lnTo>
                  <a:pt x="3809" y="716279"/>
                </a:lnTo>
                <a:close/>
              </a:path>
              <a:path w="660400" h="723900">
                <a:moveTo>
                  <a:pt x="3809" y="709929"/>
                </a:moveTo>
                <a:lnTo>
                  <a:pt x="0" y="709929"/>
                </a:lnTo>
                <a:lnTo>
                  <a:pt x="0" y="715010"/>
                </a:lnTo>
                <a:lnTo>
                  <a:pt x="3809" y="715010"/>
                </a:lnTo>
                <a:lnTo>
                  <a:pt x="3809" y="709929"/>
                </a:lnTo>
                <a:close/>
              </a:path>
              <a:path w="660400" h="723900">
                <a:moveTo>
                  <a:pt x="3809" y="703579"/>
                </a:moveTo>
                <a:lnTo>
                  <a:pt x="0" y="703579"/>
                </a:lnTo>
                <a:lnTo>
                  <a:pt x="0" y="708660"/>
                </a:lnTo>
                <a:lnTo>
                  <a:pt x="3809" y="708660"/>
                </a:lnTo>
                <a:lnTo>
                  <a:pt x="3809" y="703579"/>
                </a:lnTo>
                <a:close/>
              </a:path>
              <a:path w="660400" h="723900">
                <a:moveTo>
                  <a:pt x="3809" y="697229"/>
                </a:moveTo>
                <a:lnTo>
                  <a:pt x="0" y="697229"/>
                </a:lnTo>
                <a:lnTo>
                  <a:pt x="0" y="702310"/>
                </a:lnTo>
                <a:lnTo>
                  <a:pt x="3809" y="702310"/>
                </a:lnTo>
                <a:lnTo>
                  <a:pt x="3809" y="697229"/>
                </a:lnTo>
                <a:close/>
              </a:path>
              <a:path w="660400" h="723900">
                <a:moveTo>
                  <a:pt x="3809" y="690879"/>
                </a:moveTo>
                <a:lnTo>
                  <a:pt x="0" y="690879"/>
                </a:lnTo>
                <a:lnTo>
                  <a:pt x="0" y="695960"/>
                </a:lnTo>
                <a:lnTo>
                  <a:pt x="3809" y="695960"/>
                </a:lnTo>
                <a:lnTo>
                  <a:pt x="3809" y="690879"/>
                </a:lnTo>
                <a:close/>
              </a:path>
              <a:path w="660400" h="723900">
                <a:moveTo>
                  <a:pt x="3809" y="684529"/>
                </a:moveTo>
                <a:lnTo>
                  <a:pt x="0" y="684529"/>
                </a:lnTo>
                <a:lnTo>
                  <a:pt x="0" y="689610"/>
                </a:lnTo>
                <a:lnTo>
                  <a:pt x="3809" y="689610"/>
                </a:lnTo>
                <a:lnTo>
                  <a:pt x="3809" y="684529"/>
                </a:lnTo>
                <a:close/>
              </a:path>
              <a:path w="660400" h="723900">
                <a:moveTo>
                  <a:pt x="3809" y="678179"/>
                </a:moveTo>
                <a:lnTo>
                  <a:pt x="0" y="678179"/>
                </a:lnTo>
                <a:lnTo>
                  <a:pt x="0" y="683260"/>
                </a:lnTo>
                <a:lnTo>
                  <a:pt x="3809" y="683260"/>
                </a:lnTo>
                <a:lnTo>
                  <a:pt x="3809" y="678179"/>
                </a:lnTo>
                <a:close/>
              </a:path>
              <a:path w="660400" h="723900">
                <a:moveTo>
                  <a:pt x="3809" y="671829"/>
                </a:moveTo>
                <a:lnTo>
                  <a:pt x="0" y="671829"/>
                </a:lnTo>
                <a:lnTo>
                  <a:pt x="0" y="676910"/>
                </a:lnTo>
                <a:lnTo>
                  <a:pt x="3809" y="676910"/>
                </a:lnTo>
                <a:lnTo>
                  <a:pt x="3809" y="671829"/>
                </a:lnTo>
                <a:close/>
              </a:path>
              <a:path w="660400" h="723900">
                <a:moveTo>
                  <a:pt x="3809" y="665479"/>
                </a:moveTo>
                <a:lnTo>
                  <a:pt x="0" y="665479"/>
                </a:lnTo>
                <a:lnTo>
                  <a:pt x="0" y="670560"/>
                </a:lnTo>
                <a:lnTo>
                  <a:pt x="3809" y="670560"/>
                </a:lnTo>
                <a:lnTo>
                  <a:pt x="3809" y="665479"/>
                </a:lnTo>
                <a:close/>
              </a:path>
              <a:path w="660400" h="723900">
                <a:moveTo>
                  <a:pt x="3809" y="659129"/>
                </a:moveTo>
                <a:lnTo>
                  <a:pt x="0" y="659129"/>
                </a:lnTo>
                <a:lnTo>
                  <a:pt x="0" y="664210"/>
                </a:lnTo>
                <a:lnTo>
                  <a:pt x="3809" y="664210"/>
                </a:lnTo>
                <a:lnTo>
                  <a:pt x="3809" y="659129"/>
                </a:lnTo>
                <a:close/>
              </a:path>
              <a:path w="660400" h="723900">
                <a:moveTo>
                  <a:pt x="3809" y="652779"/>
                </a:moveTo>
                <a:lnTo>
                  <a:pt x="0" y="652779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2779"/>
                </a:lnTo>
                <a:close/>
              </a:path>
              <a:path w="660400" h="723900">
                <a:moveTo>
                  <a:pt x="3809" y="646429"/>
                </a:moveTo>
                <a:lnTo>
                  <a:pt x="0" y="646429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6429"/>
                </a:lnTo>
                <a:close/>
              </a:path>
              <a:path w="660400" h="723900">
                <a:moveTo>
                  <a:pt x="3809" y="640079"/>
                </a:moveTo>
                <a:lnTo>
                  <a:pt x="0" y="640079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0079"/>
                </a:lnTo>
                <a:close/>
              </a:path>
              <a:path w="660400" h="723900">
                <a:moveTo>
                  <a:pt x="3809" y="633729"/>
                </a:moveTo>
                <a:lnTo>
                  <a:pt x="0" y="633729"/>
                </a:lnTo>
                <a:lnTo>
                  <a:pt x="0" y="638810"/>
                </a:lnTo>
                <a:lnTo>
                  <a:pt x="3809" y="638810"/>
                </a:lnTo>
                <a:lnTo>
                  <a:pt x="3809" y="633729"/>
                </a:lnTo>
                <a:close/>
              </a:path>
              <a:path w="660400" h="723900">
                <a:moveTo>
                  <a:pt x="3809" y="627379"/>
                </a:moveTo>
                <a:lnTo>
                  <a:pt x="0" y="627379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7379"/>
                </a:lnTo>
                <a:close/>
              </a:path>
              <a:path w="660400" h="723900">
                <a:moveTo>
                  <a:pt x="3809" y="621029"/>
                </a:moveTo>
                <a:lnTo>
                  <a:pt x="0" y="621029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1029"/>
                </a:lnTo>
                <a:close/>
              </a:path>
              <a:path w="660400" h="723900">
                <a:moveTo>
                  <a:pt x="3809" y="614679"/>
                </a:moveTo>
                <a:lnTo>
                  <a:pt x="0" y="614679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4679"/>
                </a:lnTo>
                <a:close/>
              </a:path>
              <a:path w="660400" h="723900">
                <a:moveTo>
                  <a:pt x="3809" y="608329"/>
                </a:moveTo>
                <a:lnTo>
                  <a:pt x="0" y="608329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08329"/>
                </a:lnTo>
                <a:close/>
              </a:path>
              <a:path w="660400" h="723900">
                <a:moveTo>
                  <a:pt x="3809" y="601979"/>
                </a:moveTo>
                <a:lnTo>
                  <a:pt x="0" y="601979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1979"/>
                </a:lnTo>
                <a:close/>
              </a:path>
              <a:path w="660400" h="723900">
                <a:moveTo>
                  <a:pt x="3809" y="595629"/>
                </a:moveTo>
                <a:lnTo>
                  <a:pt x="0" y="595629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5629"/>
                </a:lnTo>
                <a:close/>
              </a:path>
              <a:path w="660400" h="723900">
                <a:moveTo>
                  <a:pt x="3809" y="589279"/>
                </a:moveTo>
                <a:lnTo>
                  <a:pt x="0" y="589279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89279"/>
                </a:lnTo>
                <a:close/>
              </a:path>
              <a:path w="660400" h="723900">
                <a:moveTo>
                  <a:pt x="3809" y="582929"/>
                </a:moveTo>
                <a:lnTo>
                  <a:pt x="0" y="582929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2929"/>
                </a:lnTo>
                <a:close/>
              </a:path>
              <a:path w="660400" h="723900">
                <a:moveTo>
                  <a:pt x="3809" y="576579"/>
                </a:moveTo>
                <a:lnTo>
                  <a:pt x="0" y="576579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76579"/>
                </a:lnTo>
                <a:close/>
              </a:path>
              <a:path w="660400" h="723900">
                <a:moveTo>
                  <a:pt x="3809" y="570229"/>
                </a:moveTo>
                <a:lnTo>
                  <a:pt x="0" y="570229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0229"/>
                </a:lnTo>
                <a:close/>
              </a:path>
              <a:path w="660400" h="723900">
                <a:moveTo>
                  <a:pt x="3809" y="563879"/>
                </a:moveTo>
                <a:lnTo>
                  <a:pt x="0" y="563879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3879"/>
                </a:lnTo>
                <a:close/>
              </a:path>
              <a:path w="660400" h="723900">
                <a:moveTo>
                  <a:pt x="3809" y="557529"/>
                </a:moveTo>
                <a:lnTo>
                  <a:pt x="0" y="557529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57529"/>
                </a:lnTo>
                <a:close/>
              </a:path>
              <a:path w="660400" h="723900">
                <a:moveTo>
                  <a:pt x="3809" y="551179"/>
                </a:moveTo>
                <a:lnTo>
                  <a:pt x="0" y="551179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51179"/>
                </a:lnTo>
                <a:close/>
              </a:path>
              <a:path w="660400" h="723900">
                <a:moveTo>
                  <a:pt x="3809" y="544829"/>
                </a:moveTo>
                <a:lnTo>
                  <a:pt x="0" y="544829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4829"/>
                </a:lnTo>
                <a:close/>
              </a:path>
              <a:path w="660400" h="723900">
                <a:moveTo>
                  <a:pt x="3809" y="537210"/>
                </a:moveTo>
                <a:lnTo>
                  <a:pt x="2540" y="537210"/>
                </a:lnTo>
                <a:lnTo>
                  <a:pt x="2540" y="538479"/>
                </a:lnTo>
                <a:lnTo>
                  <a:pt x="0" y="538479"/>
                </a:lnTo>
                <a:lnTo>
                  <a:pt x="0" y="543560"/>
                </a:lnTo>
                <a:lnTo>
                  <a:pt x="3809" y="543560"/>
                </a:lnTo>
                <a:lnTo>
                  <a:pt x="3809" y="537210"/>
                </a:lnTo>
                <a:close/>
              </a:path>
              <a:path w="660400" h="723900">
                <a:moveTo>
                  <a:pt x="1270" y="533400"/>
                </a:moveTo>
                <a:lnTo>
                  <a:pt x="0" y="533400"/>
                </a:lnTo>
                <a:lnTo>
                  <a:pt x="0" y="537210"/>
                </a:lnTo>
                <a:lnTo>
                  <a:pt x="2540" y="537210"/>
                </a:lnTo>
                <a:lnTo>
                  <a:pt x="2540" y="535939"/>
                </a:lnTo>
                <a:lnTo>
                  <a:pt x="1270" y="535939"/>
                </a:lnTo>
                <a:lnTo>
                  <a:pt x="1270" y="533400"/>
                </a:lnTo>
                <a:close/>
              </a:path>
              <a:path w="660400" h="723900">
                <a:moveTo>
                  <a:pt x="3809" y="424179"/>
                </a:moveTo>
                <a:lnTo>
                  <a:pt x="0" y="424179"/>
                </a:lnTo>
                <a:lnTo>
                  <a:pt x="0" y="430529"/>
                </a:lnTo>
                <a:lnTo>
                  <a:pt x="2540" y="430529"/>
                </a:lnTo>
                <a:lnTo>
                  <a:pt x="2540" y="429260"/>
                </a:lnTo>
                <a:lnTo>
                  <a:pt x="3809" y="429260"/>
                </a:lnTo>
                <a:lnTo>
                  <a:pt x="3809" y="424179"/>
                </a:lnTo>
                <a:close/>
              </a:path>
              <a:path w="660400" h="723900">
                <a:moveTo>
                  <a:pt x="3809" y="417829"/>
                </a:moveTo>
                <a:lnTo>
                  <a:pt x="0" y="417829"/>
                </a:lnTo>
                <a:lnTo>
                  <a:pt x="0" y="422910"/>
                </a:lnTo>
                <a:lnTo>
                  <a:pt x="3809" y="422910"/>
                </a:lnTo>
                <a:lnTo>
                  <a:pt x="3809" y="417829"/>
                </a:lnTo>
                <a:close/>
              </a:path>
              <a:path w="660400" h="723900">
                <a:moveTo>
                  <a:pt x="3809" y="411479"/>
                </a:moveTo>
                <a:lnTo>
                  <a:pt x="0" y="411479"/>
                </a:lnTo>
                <a:lnTo>
                  <a:pt x="0" y="416560"/>
                </a:lnTo>
                <a:lnTo>
                  <a:pt x="3809" y="416560"/>
                </a:lnTo>
                <a:lnTo>
                  <a:pt x="3809" y="411479"/>
                </a:lnTo>
                <a:close/>
              </a:path>
              <a:path w="660400" h="723900">
                <a:moveTo>
                  <a:pt x="3809" y="405129"/>
                </a:moveTo>
                <a:lnTo>
                  <a:pt x="0" y="405129"/>
                </a:lnTo>
                <a:lnTo>
                  <a:pt x="0" y="410210"/>
                </a:lnTo>
                <a:lnTo>
                  <a:pt x="3809" y="410210"/>
                </a:lnTo>
                <a:lnTo>
                  <a:pt x="3809" y="405129"/>
                </a:lnTo>
                <a:close/>
              </a:path>
              <a:path w="660400" h="723900">
                <a:moveTo>
                  <a:pt x="3809" y="373379"/>
                </a:moveTo>
                <a:lnTo>
                  <a:pt x="0" y="373379"/>
                </a:lnTo>
                <a:lnTo>
                  <a:pt x="0" y="403860"/>
                </a:lnTo>
                <a:lnTo>
                  <a:pt x="3809" y="403860"/>
                </a:lnTo>
                <a:lnTo>
                  <a:pt x="3809" y="373379"/>
                </a:lnTo>
                <a:close/>
              </a:path>
              <a:path w="660400" h="723900">
                <a:moveTo>
                  <a:pt x="3809" y="365760"/>
                </a:moveTo>
                <a:lnTo>
                  <a:pt x="0" y="365760"/>
                </a:lnTo>
                <a:lnTo>
                  <a:pt x="0" y="370840"/>
                </a:lnTo>
                <a:lnTo>
                  <a:pt x="3809" y="370840"/>
                </a:lnTo>
                <a:lnTo>
                  <a:pt x="3809" y="365760"/>
                </a:lnTo>
                <a:close/>
              </a:path>
              <a:path w="660400" h="723900">
                <a:moveTo>
                  <a:pt x="3809" y="363220"/>
                </a:moveTo>
                <a:lnTo>
                  <a:pt x="0" y="363220"/>
                </a:lnTo>
                <a:lnTo>
                  <a:pt x="0" y="364490"/>
                </a:lnTo>
                <a:lnTo>
                  <a:pt x="3809" y="364490"/>
                </a:lnTo>
                <a:lnTo>
                  <a:pt x="3809" y="363220"/>
                </a:lnTo>
                <a:close/>
              </a:path>
            </a:pathLst>
          </a:custGeom>
          <a:solidFill>
            <a:srgbClr val="BD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5" name="bk object 5515"/>
          <p:cNvSpPr/>
          <p:nvPr/>
        </p:nvSpPr>
        <p:spPr>
          <a:xfrm>
            <a:off x="6791959" y="2599817"/>
            <a:ext cx="655320" cy="716280"/>
          </a:xfrm>
          <a:custGeom>
            <a:avLst/>
            <a:gdLst/>
            <a:ahLst/>
            <a:cxnLst/>
            <a:rect l="l" t="t" r="r" b="b"/>
            <a:pathLst>
              <a:path w="655320" h="716279">
                <a:moveTo>
                  <a:pt x="652780" y="2412"/>
                </a:moveTo>
                <a:lnTo>
                  <a:pt x="276860" y="2412"/>
                </a:lnTo>
                <a:lnTo>
                  <a:pt x="276860" y="3810"/>
                </a:lnTo>
                <a:lnTo>
                  <a:pt x="652780" y="3810"/>
                </a:lnTo>
                <a:lnTo>
                  <a:pt x="652780" y="2412"/>
                </a:lnTo>
                <a:close/>
              </a:path>
              <a:path w="655320" h="716279">
                <a:moveTo>
                  <a:pt x="279400" y="1142"/>
                </a:moveTo>
                <a:lnTo>
                  <a:pt x="278130" y="1142"/>
                </a:lnTo>
                <a:lnTo>
                  <a:pt x="278130" y="2412"/>
                </a:lnTo>
                <a:lnTo>
                  <a:pt x="279400" y="2412"/>
                </a:lnTo>
                <a:lnTo>
                  <a:pt x="279400" y="1142"/>
                </a:lnTo>
                <a:close/>
              </a:path>
              <a:path w="655320" h="716279">
                <a:moveTo>
                  <a:pt x="655320" y="0"/>
                </a:moveTo>
                <a:lnTo>
                  <a:pt x="281940" y="0"/>
                </a:lnTo>
                <a:lnTo>
                  <a:pt x="281940" y="1142"/>
                </a:lnTo>
                <a:lnTo>
                  <a:pt x="655320" y="1142"/>
                </a:lnTo>
                <a:lnTo>
                  <a:pt x="655320" y="0"/>
                </a:lnTo>
                <a:close/>
              </a:path>
              <a:path w="655320" h="716279">
                <a:moveTo>
                  <a:pt x="2540" y="356742"/>
                </a:moveTo>
                <a:lnTo>
                  <a:pt x="0" y="356742"/>
                </a:lnTo>
                <a:lnTo>
                  <a:pt x="0" y="358013"/>
                </a:lnTo>
                <a:lnTo>
                  <a:pt x="2540" y="358013"/>
                </a:lnTo>
                <a:lnTo>
                  <a:pt x="2540" y="356742"/>
                </a:lnTo>
                <a:close/>
              </a:path>
              <a:path w="655320" h="716279">
                <a:moveTo>
                  <a:pt x="1270" y="317373"/>
                </a:moveTo>
                <a:lnTo>
                  <a:pt x="0" y="317373"/>
                </a:lnTo>
                <a:lnTo>
                  <a:pt x="0" y="318642"/>
                </a:lnTo>
                <a:lnTo>
                  <a:pt x="1270" y="318642"/>
                </a:lnTo>
                <a:lnTo>
                  <a:pt x="1270" y="317373"/>
                </a:lnTo>
                <a:close/>
              </a:path>
              <a:path w="655320" h="716279">
                <a:moveTo>
                  <a:pt x="2540" y="316102"/>
                </a:moveTo>
                <a:lnTo>
                  <a:pt x="1270" y="316102"/>
                </a:lnTo>
                <a:lnTo>
                  <a:pt x="1270" y="317373"/>
                </a:lnTo>
                <a:lnTo>
                  <a:pt x="2540" y="317373"/>
                </a:lnTo>
                <a:lnTo>
                  <a:pt x="2540" y="316102"/>
                </a:lnTo>
                <a:close/>
              </a:path>
              <a:path w="655320" h="716279">
                <a:moveTo>
                  <a:pt x="3810" y="313563"/>
                </a:moveTo>
                <a:lnTo>
                  <a:pt x="0" y="313563"/>
                </a:lnTo>
                <a:lnTo>
                  <a:pt x="0" y="316102"/>
                </a:lnTo>
                <a:lnTo>
                  <a:pt x="3810" y="316102"/>
                </a:lnTo>
                <a:lnTo>
                  <a:pt x="3810" y="313563"/>
                </a:lnTo>
                <a:close/>
              </a:path>
              <a:path w="655320" h="716279">
                <a:moveTo>
                  <a:pt x="3810" y="311023"/>
                </a:moveTo>
                <a:lnTo>
                  <a:pt x="0" y="311023"/>
                </a:lnTo>
                <a:lnTo>
                  <a:pt x="0" y="312292"/>
                </a:lnTo>
                <a:lnTo>
                  <a:pt x="3810" y="312292"/>
                </a:lnTo>
                <a:lnTo>
                  <a:pt x="3810" y="311023"/>
                </a:lnTo>
                <a:close/>
              </a:path>
              <a:path w="655320" h="716279">
                <a:moveTo>
                  <a:pt x="3810" y="307213"/>
                </a:moveTo>
                <a:lnTo>
                  <a:pt x="0" y="307213"/>
                </a:lnTo>
                <a:lnTo>
                  <a:pt x="0" y="309752"/>
                </a:lnTo>
                <a:lnTo>
                  <a:pt x="3810" y="309752"/>
                </a:lnTo>
                <a:lnTo>
                  <a:pt x="3810" y="307213"/>
                </a:lnTo>
                <a:close/>
              </a:path>
              <a:path w="655320" h="716279">
                <a:moveTo>
                  <a:pt x="3810" y="304673"/>
                </a:moveTo>
                <a:lnTo>
                  <a:pt x="0" y="304673"/>
                </a:lnTo>
                <a:lnTo>
                  <a:pt x="0" y="305942"/>
                </a:lnTo>
                <a:lnTo>
                  <a:pt x="3810" y="305942"/>
                </a:lnTo>
                <a:lnTo>
                  <a:pt x="3810" y="304673"/>
                </a:lnTo>
                <a:close/>
              </a:path>
              <a:path w="655320" h="716279">
                <a:moveTo>
                  <a:pt x="3810" y="300863"/>
                </a:moveTo>
                <a:lnTo>
                  <a:pt x="0" y="300863"/>
                </a:lnTo>
                <a:lnTo>
                  <a:pt x="0" y="303402"/>
                </a:lnTo>
                <a:lnTo>
                  <a:pt x="3810" y="303402"/>
                </a:lnTo>
                <a:lnTo>
                  <a:pt x="3810" y="300863"/>
                </a:lnTo>
                <a:close/>
              </a:path>
              <a:path w="655320" h="716279">
                <a:moveTo>
                  <a:pt x="3810" y="298323"/>
                </a:moveTo>
                <a:lnTo>
                  <a:pt x="0" y="298323"/>
                </a:lnTo>
                <a:lnTo>
                  <a:pt x="0" y="299592"/>
                </a:lnTo>
                <a:lnTo>
                  <a:pt x="3810" y="299592"/>
                </a:lnTo>
                <a:lnTo>
                  <a:pt x="3810" y="298323"/>
                </a:lnTo>
                <a:close/>
              </a:path>
              <a:path w="655320" h="716279">
                <a:moveTo>
                  <a:pt x="3810" y="294513"/>
                </a:moveTo>
                <a:lnTo>
                  <a:pt x="0" y="294513"/>
                </a:lnTo>
                <a:lnTo>
                  <a:pt x="0" y="297052"/>
                </a:lnTo>
                <a:lnTo>
                  <a:pt x="3810" y="297052"/>
                </a:lnTo>
                <a:lnTo>
                  <a:pt x="3810" y="294513"/>
                </a:lnTo>
                <a:close/>
              </a:path>
              <a:path w="655320" h="716279">
                <a:moveTo>
                  <a:pt x="3810" y="291973"/>
                </a:moveTo>
                <a:lnTo>
                  <a:pt x="0" y="291973"/>
                </a:lnTo>
                <a:lnTo>
                  <a:pt x="0" y="293242"/>
                </a:lnTo>
                <a:lnTo>
                  <a:pt x="3810" y="293242"/>
                </a:lnTo>
                <a:lnTo>
                  <a:pt x="3810" y="291973"/>
                </a:lnTo>
                <a:close/>
              </a:path>
              <a:path w="655320" h="716279">
                <a:moveTo>
                  <a:pt x="3810" y="288163"/>
                </a:moveTo>
                <a:lnTo>
                  <a:pt x="0" y="288163"/>
                </a:lnTo>
                <a:lnTo>
                  <a:pt x="0" y="290702"/>
                </a:lnTo>
                <a:lnTo>
                  <a:pt x="3810" y="290702"/>
                </a:lnTo>
                <a:lnTo>
                  <a:pt x="3810" y="288163"/>
                </a:lnTo>
                <a:close/>
              </a:path>
              <a:path w="655320" h="716279">
                <a:moveTo>
                  <a:pt x="3810" y="285623"/>
                </a:moveTo>
                <a:lnTo>
                  <a:pt x="0" y="285623"/>
                </a:lnTo>
                <a:lnTo>
                  <a:pt x="0" y="286892"/>
                </a:lnTo>
                <a:lnTo>
                  <a:pt x="3810" y="286892"/>
                </a:lnTo>
                <a:lnTo>
                  <a:pt x="3810" y="285623"/>
                </a:lnTo>
                <a:close/>
              </a:path>
              <a:path w="655320" h="716279">
                <a:moveTo>
                  <a:pt x="3810" y="281813"/>
                </a:moveTo>
                <a:lnTo>
                  <a:pt x="0" y="281813"/>
                </a:lnTo>
                <a:lnTo>
                  <a:pt x="0" y="284352"/>
                </a:lnTo>
                <a:lnTo>
                  <a:pt x="3810" y="284352"/>
                </a:lnTo>
                <a:lnTo>
                  <a:pt x="3810" y="281813"/>
                </a:lnTo>
                <a:close/>
              </a:path>
              <a:path w="655320" h="716279">
                <a:moveTo>
                  <a:pt x="3810" y="279273"/>
                </a:moveTo>
                <a:lnTo>
                  <a:pt x="0" y="279273"/>
                </a:lnTo>
                <a:lnTo>
                  <a:pt x="0" y="280542"/>
                </a:lnTo>
                <a:lnTo>
                  <a:pt x="3810" y="280542"/>
                </a:lnTo>
                <a:lnTo>
                  <a:pt x="3810" y="279273"/>
                </a:lnTo>
                <a:close/>
              </a:path>
              <a:path w="655320" h="716279">
                <a:moveTo>
                  <a:pt x="3810" y="275463"/>
                </a:moveTo>
                <a:lnTo>
                  <a:pt x="0" y="275463"/>
                </a:lnTo>
                <a:lnTo>
                  <a:pt x="0" y="278002"/>
                </a:lnTo>
                <a:lnTo>
                  <a:pt x="3810" y="278002"/>
                </a:lnTo>
                <a:lnTo>
                  <a:pt x="3810" y="275463"/>
                </a:lnTo>
                <a:close/>
              </a:path>
              <a:path w="655320" h="716279">
                <a:moveTo>
                  <a:pt x="3810" y="272923"/>
                </a:moveTo>
                <a:lnTo>
                  <a:pt x="0" y="272923"/>
                </a:lnTo>
                <a:lnTo>
                  <a:pt x="0" y="274192"/>
                </a:lnTo>
                <a:lnTo>
                  <a:pt x="3810" y="274192"/>
                </a:lnTo>
                <a:lnTo>
                  <a:pt x="3810" y="272923"/>
                </a:lnTo>
                <a:close/>
              </a:path>
              <a:path w="655320" h="716279">
                <a:moveTo>
                  <a:pt x="3810" y="269113"/>
                </a:moveTo>
                <a:lnTo>
                  <a:pt x="0" y="269113"/>
                </a:lnTo>
                <a:lnTo>
                  <a:pt x="0" y="271652"/>
                </a:lnTo>
                <a:lnTo>
                  <a:pt x="3810" y="271652"/>
                </a:lnTo>
                <a:lnTo>
                  <a:pt x="3810" y="269113"/>
                </a:lnTo>
                <a:close/>
              </a:path>
              <a:path w="655320" h="716279">
                <a:moveTo>
                  <a:pt x="3810" y="266573"/>
                </a:moveTo>
                <a:lnTo>
                  <a:pt x="0" y="266573"/>
                </a:lnTo>
                <a:lnTo>
                  <a:pt x="0" y="267842"/>
                </a:lnTo>
                <a:lnTo>
                  <a:pt x="3810" y="267842"/>
                </a:lnTo>
                <a:lnTo>
                  <a:pt x="3810" y="266573"/>
                </a:lnTo>
                <a:close/>
              </a:path>
              <a:path w="655320" h="716279">
                <a:moveTo>
                  <a:pt x="3810" y="262763"/>
                </a:moveTo>
                <a:lnTo>
                  <a:pt x="0" y="262763"/>
                </a:lnTo>
                <a:lnTo>
                  <a:pt x="0" y="265302"/>
                </a:lnTo>
                <a:lnTo>
                  <a:pt x="3810" y="265302"/>
                </a:lnTo>
                <a:lnTo>
                  <a:pt x="3810" y="262763"/>
                </a:lnTo>
                <a:close/>
              </a:path>
              <a:path w="655320" h="716279">
                <a:moveTo>
                  <a:pt x="3810" y="260223"/>
                </a:moveTo>
                <a:lnTo>
                  <a:pt x="0" y="260223"/>
                </a:lnTo>
                <a:lnTo>
                  <a:pt x="0" y="261492"/>
                </a:lnTo>
                <a:lnTo>
                  <a:pt x="3810" y="261492"/>
                </a:lnTo>
                <a:lnTo>
                  <a:pt x="3810" y="260223"/>
                </a:lnTo>
                <a:close/>
              </a:path>
              <a:path w="655320" h="716279">
                <a:moveTo>
                  <a:pt x="3810" y="256412"/>
                </a:moveTo>
                <a:lnTo>
                  <a:pt x="0" y="256412"/>
                </a:lnTo>
                <a:lnTo>
                  <a:pt x="0" y="258952"/>
                </a:lnTo>
                <a:lnTo>
                  <a:pt x="3810" y="258952"/>
                </a:lnTo>
                <a:lnTo>
                  <a:pt x="3810" y="256412"/>
                </a:lnTo>
                <a:close/>
              </a:path>
              <a:path w="655320" h="716279">
                <a:moveTo>
                  <a:pt x="3810" y="253873"/>
                </a:moveTo>
                <a:lnTo>
                  <a:pt x="0" y="253873"/>
                </a:lnTo>
                <a:lnTo>
                  <a:pt x="0" y="255142"/>
                </a:lnTo>
                <a:lnTo>
                  <a:pt x="3810" y="255142"/>
                </a:lnTo>
                <a:lnTo>
                  <a:pt x="3810" y="253873"/>
                </a:lnTo>
                <a:close/>
              </a:path>
              <a:path w="655320" h="716279">
                <a:moveTo>
                  <a:pt x="3810" y="250189"/>
                </a:moveTo>
                <a:lnTo>
                  <a:pt x="0" y="250189"/>
                </a:lnTo>
                <a:lnTo>
                  <a:pt x="0" y="252602"/>
                </a:lnTo>
                <a:lnTo>
                  <a:pt x="3810" y="252602"/>
                </a:lnTo>
                <a:lnTo>
                  <a:pt x="3810" y="250189"/>
                </a:lnTo>
                <a:close/>
              </a:path>
              <a:path w="655320" h="716279">
                <a:moveTo>
                  <a:pt x="3810" y="247650"/>
                </a:moveTo>
                <a:lnTo>
                  <a:pt x="0" y="247650"/>
                </a:lnTo>
                <a:lnTo>
                  <a:pt x="0" y="248792"/>
                </a:lnTo>
                <a:lnTo>
                  <a:pt x="3810" y="248792"/>
                </a:lnTo>
                <a:lnTo>
                  <a:pt x="3810" y="247650"/>
                </a:lnTo>
                <a:close/>
              </a:path>
              <a:path w="655320" h="716279">
                <a:moveTo>
                  <a:pt x="3810" y="243839"/>
                </a:moveTo>
                <a:lnTo>
                  <a:pt x="0" y="243839"/>
                </a:lnTo>
                <a:lnTo>
                  <a:pt x="0" y="246252"/>
                </a:lnTo>
                <a:lnTo>
                  <a:pt x="3810" y="246252"/>
                </a:lnTo>
                <a:lnTo>
                  <a:pt x="3810" y="243839"/>
                </a:lnTo>
                <a:close/>
              </a:path>
              <a:path w="655320" h="716279">
                <a:moveTo>
                  <a:pt x="3810" y="241300"/>
                </a:moveTo>
                <a:lnTo>
                  <a:pt x="0" y="241300"/>
                </a:lnTo>
                <a:lnTo>
                  <a:pt x="0" y="242442"/>
                </a:lnTo>
                <a:lnTo>
                  <a:pt x="3810" y="242442"/>
                </a:lnTo>
                <a:lnTo>
                  <a:pt x="3810" y="241300"/>
                </a:lnTo>
                <a:close/>
              </a:path>
              <a:path w="655320" h="716279">
                <a:moveTo>
                  <a:pt x="3810" y="237489"/>
                </a:moveTo>
                <a:lnTo>
                  <a:pt x="0" y="237489"/>
                </a:lnTo>
                <a:lnTo>
                  <a:pt x="0" y="239902"/>
                </a:lnTo>
                <a:lnTo>
                  <a:pt x="3810" y="239902"/>
                </a:lnTo>
                <a:lnTo>
                  <a:pt x="3810" y="237489"/>
                </a:lnTo>
                <a:close/>
              </a:path>
              <a:path w="655320" h="716279">
                <a:moveTo>
                  <a:pt x="3810" y="234950"/>
                </a:moveTo>
                <a:lnTo>
                  <a:pt x="0" y="234950"/>
                </a:lnTo>
                <a:lnTo>
                  <a:pt x="0" y="236092"/>
                </a:lnTo>
                <a:lnTo>
                  <a:pt x="3810" y="236092"/>
                </a:lnTo>
                <a:lnTo>
                  <a:pt x="3810" y="234950"/>
                </a:lnTo>
                <a:close/>
              </a:path>
              <a:path w="655320" h="716279">
                <a:moveTo>
                  <a:pt x="3810" y="231139"/>
                </a:moveTo>
                <a:lnTo>
                  <a:pt x="0" y="231139"/>
                </a:lnTo>
                <a:lnTo>
                  <a:pt x="0" y="233552"/>
                </a:lnTo>
                <a:lnTo>
                  <a:pt x="3810" y="233552"/>
                </a:lnTo>
                <a:lnTo>
                  <a:pt x="3810" y="231139"/>
                </a:lnTo>
                <a:close/>
              </a:path>
              <a:path w="655320" h="716279">
                <a:moveTo>
                  <a:pt x="3810" y="228600"/>
                </a:moveTo>
                <a:lnTo>
                  <a:pt x="0" y="228600"/>
                </a:lnTo>
                <a:lnTo>
                  <a:pt x="0" y="229742"/>
                </a:lnTo>
                <a:lnTo>
                  <a:pt x="3810" y="229742"/>
                </a:lnTo>
                <a:lnTo>
                  <a:pt x="3810" y="228600"/>
                </a:lnTo>
                <a:close/>
              </a:path>
              <a:path w="655320" h="716279">
                <a:moveTo>
                  <a:pt x="3810" y="224789"/>
                </a:moveTo>
                <a:lnTo>
                  <a:pt x="0" y="224789"/>
                </a:lnTo>
                <a:lnTo>
                  <a:pt x="0" y="227202"/>
                </a:lnTo>
                <a:lnTo>
                  <a:pt x="3810" y="227202"/>
                </a:lnTo>
                <a:lnTo>
                  <a:pt x="3810" y="224789"/>
                </a:lnTo>
                <a:close/>
              </a:path>
              <a:path w="655320" h="716279">
                <a:moveTo>
                  <a:pt x="3810" y="222250"/>
                </a:moveTo>
                <a:lnTo>
                  <a:pt x="0" y="222250"/>
                </a:lnTo>
                <a:lnTo>
                  <a:pt x="0" y="223392"/>
                </a:lnTo>
                <a:lnTo>
                  <a:pt x="3810" y="223392"/>
                </a:lnTo>
                <a:lnTo>
                  <a:pt x="3810" y="222250"/>
                </a:lnTo>
                <a:close/>
              </a:path>
              <a:path w="655320" h="716279">
                <a:moveTo>
                  <a:pt x="3810" y="218439"/>
                </a:moveTo>
                <a:lnTo>
                  <a:pt x="0" y="218439"/>
                </a:lnTo>
                <a:lnTo>
                  <a:pt x="0" y="220852"/>
                </a:lnTo>
                <a:lnTo>
                  <a:pt x="3810" y="220852"/>
                </a:lnTo>
                <a:lnTo>
                  <a:pt x="3810" y="218439"/>
                </a:lnTo>
                <a:close/>
              </a:path>
              <a:path w="655320" h="716279">
                <a:moveTo>
                  <a:pt x="3810" y="215900"/>
                </a:moveTo>
                <a:lnTo>
                  <a:pt x="0" y="215900"/>
                </a:lnTo>
                <a:lnTo>
                  <a:pt x="0" y="217042"/>
                </a:lnTo>
                <a:lnTo>
                  <a:pt x="3810" y="217042"/>
                </a:lnTo>
                <a:lnTo>
                  <a:pt x="3810" y="215900"/>
                </a:lnTo>
                <a:close/>
              </a:path>
              <a:path w="655320" h="716279">
                <a:moveTo>
                  <a:pt x="3810" y="212089"/>
                </a:moveTo>
                <a:lnTo>
                  <a:pt x="0" y="212089"/>
                </a:lnTo>
                <a:lnTo>
                  <a:pt x="0" y="214502"/>
                </a:lnTo>
                <a:lnTo>
                  <a:pt x="3810" y="214502"/>
                </a:lnTo>
                <a:lnTo>
                  <a:pt x="3810" y="212089"/>
                </a:lnTo>
                <a:close/>
              </a:path>
              <a:path w="655320" h="716279">
                <a:moveTo>
                  <a:pt x="3810" y="209550"/>
                </a:moveTo>
                <a:lnTo>
                  <a:pt x="0" y="209550"/>
                </a:lnTo>
                <a:lnTo>
                  <a:pt x="0" y="210692"/>
                </a:lnTo>
                <a:lnTo>
                  <a:pt x="3810" y="210692"/>
                </a:lnTo>
                <a:lnTo>
                  <a:pt x="3810" y="209550"/>
                </a:lnTo>
                <a:close/>
              </a:path>
              <a:path w="655320" h="716279">
                <a:moveTo>
                  <a:pt x="3810" y="204342"/>
                </a:moveTo>
                <a:lnTo>
                  <a:pt x="0" y="204342"/>
                </a:lnTo>
                <a:lnTo>
                  <a:pt x="0" y="208152"/>
                </a:lnTo>
                <a:lnTo>
                  <a:pt x="3810" y="208152"/>
                </a:lnTo>
                <a:lnTo>
                  <a:pt x="3810" y="204342"/>
                </a:lnTo>
                <a:close/>
              </a:path>
              <a:path w="655320" h="716279">
                <a:moveTo>
                  <a:pt x="519430" y="713613"/>
                </a:moveTo>
                <a:lnTo>
                  <a:pt x="0" y="713613"/>
                </a:lnTo>
                <a:lnTo>
                  <a:pt x="0" y="716153"/>
                </a:lnTo>
                <a:lnTo>
                  <a:pt x="521970" y="716153"/>
                </a:lnTo>
                <a:lnTo>
                  <a:pt x="521970" y="714883"/>
                </a:lnTo>
                <a:lnTo>
                  <a:pt x="519430" y="714883"/>
                </a:lnTo>
                <a:lnTo>
                  <a:pt x="519430" y="713613"/>
                </a:lnTo>
                <a:close/>
              </a:path>
              <a:path w="655320" h="716279">
                <a:moveTo>
                  <a:pt x="518160" y="712343"/>
                </a:moveTo>
                <a:lnTo>
                  <a:pt x="516890" y="712343"/>
                </a:lnTo>
                <a:lnTo>
                  <a:pt x="516890" y="713613"/>
                </a:lnTo>
                <a:lnTo>
                  <a:pt x="518160" y="713613"/>
                </a:lnTo>
                <a:lnTo>
                  <a:pt x="518160" y="712343"/>
                </a:lnTo>
                <a:close/>
              </a:path>
              <a:path w="655320" h="716279">
                <a:moveTo>
                  <a:pt x="3810" y="711073"/>
                </a:moveTo>
                <a:lnTo>
                  <a:pt x="0" y="711073"/>
                </a:lnTo>
                <a:lnTo>
                  <a:pt x="0" y="712343"/>
                </a:lnTo>
                <a:lnTo>
                  <a:pt x="3810" y="712343"/>
                </a:lnTo>
                <a:lnTo>
                  <a:pt x="3810" y="711073"/>
                </a:lnTo>
                <a:close/>
              </a:path>
              <a:path w="655320" h="716279">
                <a:moveTo>
                  <a:pt x="3810" y="707263"/>
                </a:moveTo>
                <a:lnTo>
                  <a:pt x="0" y="707263"/>
                </a:lnTo>
                <a:lnTo>
                  <a:pt x="0" y="709803"/>
                </a:lnTo>
                <a:lnTo>
                  <a:pt x="3810" y="709803"/>
                </a:lnTo>
                <a:lnTo>
                  <a:pt x="3810" y="707263"/>
                </a:lnTo>
                <a:close/>
              </a:path>
              <a:path w="655320" h="716279">
                <a:moveTo>
                  <a:pt x="3810" y="704723"/>
                </a:moveTo>
                <a:lnTo>
                  <a:pt x="0" y="704723"/>
                </a:lnTo>
                <a:lnTo>
                  <a:pt x="0" y="705993"/>
                </a:lnTo>
                <a:lnTo>
                  <a:pt x="3810" y="705993"/>
                </a:lnTo>
                <a:lnTo>
                  <a:pt x="3810" y="704723"/>
                </a:lnTo>
                <a:close/>
              </a:path>
              <a:path w="655320" h="716279">
                <a:moveTo>
                  <a:pt x="3810" y="700913"/>
                </a:moveTo>
                <a:lnTo>
                  <a:pt x="0" y="700913"/>
                </a:lnTo>
                <a:lnTo>
                  <a:pt x="0" y="703453"/>
                </a:lnTo>
                <a:lnTo>
                  <a:pt x="3810" y="703453"/>
                </a:lnTo>
                <a:lnTo>
                  <a:pt x="3810" y="700913"/>
                </a:lnTo>
                <a:close/>
              </a:path>
              <a:path w="655320" h="716279">
                <a:moveTo>
                  <a:pt x="3810" y="698373"/>
                </a:moveTo>
                <a:lnTo>
                  <a:pt x="0" y="698373"/>
                </a:lnTo>
                <a:lnTo>
                  <a:pt x="0" y="699643"/>
                </a:lnTo>
                <a:lnTo>
                  <a:pt x="3810" y="699643"/>
                </a:lnTo>
                <a:lnTo>
                  <a:pt x="3810" y="698373"/>
                </a:lnTo>
                <a:close/>
              </a:path>
              <a:path w="655320" h="716279">
                <a:moveTo>
                  <a:pt x="3810" y="694563"/>
                </a:moveTo>
                <a:lnTo>
                  <a:pt x="0" y="694563"/>
                </a:lnTo>
                <a:lnTo>
                  <a:pt x="0" y="697103"/>
                </a:lnTo>
                <a:lnTo>
                  <a:pt x="3810" y="697103"/>
                </a:lnTo>
                <a:lnTo>
                  <a:pt x="3810" y="694563"/>
                </a:lnTo>
                <a:close/>
              </a:path>
              <a:path w="655320" h="716279">
                <a:moveTo>
                  <a:pt x="3810" y="692023"/>
                </a:moveTo>
                <a:lnTo>
                  <a:pt x="0" y="692023"/>
                </a:lnTo>
                <a:lnTo>
                  <a:pt x="0" y="693293"/>
                </a:lnTo>
                <a:lnTo>
                  <a:pt x="3810" y="693293"/>
                </a:lnTo>
                <a:lnTo>
                  <a:pt x="3810" y="692023"/>
                </a:lnTo>
                <a:close/>
              </a:path>
              <a:path w="655320" h="716279">
                <a:moveTo>
                  <a:pt x="3810" y="688213"/>
                </a:moveTo>
                <a:lnTo>
                  <a:pt x="0" y="688213"/>
                </a:lnTo>
                <a:lnTo>
                  <a:pt x="0" y="690753"/>
                </a:lnTo>
                <a:lnTo>
                  <a:pt x="3810" y="690753"/>
                </a:lnTo>
                <a:lnTo>
                  <a:pt x="3810" y="688213"/>
                </a:lnTo>
                <a:close/>
              </a:path>
              <a:path w="655320" h="716279">
                <a:moveTo>
                  <a:pt x="3810" y="685673"/>
                </a:moveTo>
                <a:lnTo>
                  <a:pt x="0" y="685673"/>
                </a:lnTo>
                <a:lnTo>
                  <a:pt x="0" y="686943"/>
                </a:lnTo>
                <a:lnTo>
                  <a:pt x="3810" y="686943"/>
                </a:lnTo>
                <a:lnTo>
                  <a:pt x="3810" y="685673"/>
                </a:lnTo>
                <a:close/>
              </a:path>
              <a:path w="655320" h="716279">
                <a:moveTo>
                  <a:pt x="3810" y="681863"/>
                </a:moveTo>
                <a:lnTo>
                  <a:pt x="0" y="681863"/>
                </a:lnTo>
                <a:lnTo>
                  <a:pt x="0" y="684403"/>
                </a:lnTo>
                <a:lnTo>
                  <a:pt x="3810" y="684403"/>
                </a:lnTo>
                <a:lnTo>
                  <a:pt x="3810" y="681863"/>
                </a:lnTo>
                <a:close/>
              </a:path>
              <a:path w="655320" h="716279">
                <a:moveTo>
                  <a:pt x="3810" y="679323"/>
                </a:moveTo>
                <a:lnTo>
                  <a:pt x="0" y="679323"/>
                </a:lnTo>
                <a:lnTo>
                  <a:pt x="0" y="680593"/>
                </a:lnTo>
                <a:lnTo>
                  <a:pt x="3810" y="680593"/>
                </a:lnTo>
                <a:lnTo>
                  <a:pt x="3810" y="679323"/>
                </a:lnTo>
                <a:close/>
              </a:path>
              <a:path w="655320" h="716279">
                <a:moveTo>
                  <a:pt x="3810" y="675513"/>
                </a:moveTo>
                <a:lnTo>
                  <a:pt x="0" y="675513"/>
                </a:lnTo>
                <a:lnTo>
                  <a:pt x="0" y="678053"/>
                </a:lnTo>
                <a:lnTo>
                  <a:pt x="3810" y="678053"/>
                </a:lnTo>
                <a:lnTo>
                  <a:pt x="3810" y="675513"/>
                </a:lnTo>
                <a:close/>
              </a:path>
              <a:path w="655320" h="716279">
                <a:moveTo>
                  <a:pt x="3810" y="672973"/>
                </a:moveTo>
                <a:lnTo>
                  <a:pt x="0" y="672973"/>
                </a:lnTo>
                <a:lnTo>
                  <a:pt x="0" y="674243"/>
                </a:lnTo>
                <a:lnTo>
                  <a:pt x="3810" y="674243"/>
                </a:lnTo>
                <a:lnTo>
                  <a:pt x="3810" y="672973"/>
                </a:lnTo>
                <a:close/>
              </a:path>
              <a:path w="655320" h="716279">
                <a:moveTo>
                  <a:pt x="3810" y="669163"/>
                </a:moveTo>
                <a:lnTo>
                  <a:pt x="0" y="669163"/>
                </a:lnTo>
                <a:lnTo>
                  <a:pt x="0" y="671703"/>
                </a:lnTo>
                <a:lnTo>
                  <a:pt x="3810" y="671703"/>
                </a:lnTo>
                <a:lnTo>
                  <a:pt x="3810" y="669163"/>
                </a:lnTo>
                <a:close/>
              </a:path>
              <a:path w="655320" h="716279">
                <a:moveTo>
                  <a:pt x="3810" y="666623"/>
                </a:moveTo>
                <a:lnTo>
                  <a:pt x="0" y="666623"/>
                </a:lnTo>
                <a:lnTo>
                  <a:pt x="0" y="667893"/>
                </a:lnTo>
                <a:lnTo>
                  <a:pt x="3810" y="667893"/>
                </a:lnTo>
                <a:lnTo>
                  <a:pt x="3810" y="666623"/>
                </a:lnTo>
                <a:close/>
              </a:path>
              <a:path w="655320" h="716279">
                <a:moveTo>
                  <a:pt x="3810" y="662813"/>
                </a:moveTo>
                <a:lnTo>
                  <a:pt x="0" y="662813"/>
                </a:lnTo>
                <a:lnTo>
                  <a:pt x="0" y="665353"/>
                </a:lnTo>
                <a:lnTo>
                  <a:pt x="3810" y="665353"/>
                </a:lnTo>
                <a:lnTo>
                  <a:pt x="3810" y="662813"/>
                </a:lnTo>
                <a:close/>
              </a:path>
              <a:path w="655320" h="716279">
                <a:moveTo>
                  <a:pt x="3810" y="660273"/>
                </a:moveTo>
                <a:lnTo>
                  <a:pt x="0" y="660273"/>
                </a:lnTo>
                <a:lnTo>
                  <a:pt x="0" y="661543"/>
                </a:lnTo>
                <a:lnTo>
                  <a:pt x="3810" y="661543"/>
                </a:lnTo>
                <a:lnTo>
                  <a:pt x="3810" y="660273"/>
                </a:lnTo>
                <a:close/>
              </a:path>
              <a:path w="655320" h="716279">
                <a:moveTo>
                  <a:pt x="3810" y="656463"/>
                </a:moveTo>
                <a:lnTo>
                  <a:pt x="0" y="656463"/>
                </a:lnTo>
                <a:lnTo>
                  <a:pt x="0" y="659003"/>
                </a:lnTo>
                <a:lnTo>
                  <a:pt x="3810" y="659003"/>
                </a:lnTo>
                <a:lnTo>
                  <a:pt x="3810" y="656463"/>
                </a:lnTo>
                <a:close/>
              </a:path>
              <a:path w="655320" h="716279">
                <a:moveTo>
                  <a:pt x="3810" y="653923"/>
                </a:moveTo>
                <a:lnTo>
                  <a:pt x="0" y="653923"/>
                </a:lnTo>
                <a:lnTo>
                  <a:pt x="0" y="655193"/>
                </a:lnTo>
                <a:lnTo>
                  <a:pt x="3810" y="655193"/>
                </a:lnTo>
                <a:lnTo>
                  <a:pt x="3810" y="653923"/>
                </a:lnTo>
                <a:close/>
              </a:path>
              <a:path w="655320" h="716279">
                <a:moveTo>
                  <a:pt x="3810" y="650113"/>
                </a:moveTo>
                <a:lnTo>
                  <a:pt x="0" y="650113"/>
                </a:lnTo>
                <a:lnTo>
                  <a:pt x="0" y="652653"/>
                </a:lnTo>
                <a:lnTo>
                  <a:pt x="3810" y="652653"/>
                </a:lnTo>
                <a:lnTo>
                  <a:pt x="3810" y="650113"/>
                </a:lnTo>
                <a:close/>
              </a:path>
              <a:path w="655320" h="716279">
                <a:moveTo>
                  <a:pt x="3810" y="647573"/>
                </a:moveTo>
                <a:lnTo>
                  <a:pt x="0" y="647573"/>
                </a:lnTo>
                <a:lnTo>
                  <a:pt x="0" y="648843"/>
                </a:lnTo>
                <a:lnTo>
                  <a:pt x="3810" y="648843"/>
                </a:lnTo>
                <a:lnTo>
                  <a:pt x="3810" y="647573"/>
                </a:lnTo>
                <a:close/>
              </a:path>
              <a:path w="655320" h="716279">
                <a:moveTo>
                  <a:pt x="3810" y="643763"/>
                </a:moveTo>
                <a:lnTo>
                  <a:pt x="0" y="643763"/>
                </a:lnTo>
                <a:lnTo>
                  <a:pt x="0" y="646303"/>
                </a:lnTo>
                <a:lnTo>
                  <a:pt x="3810" y="646303"/>
                </a:lnTo>
                <a:lnTo>
                  <a:pt x="3810" y="643763"/>
                </a:lnTo>
                <a:close/>
              </a:path>
              <a:path w="655320" h="716279">
                <a:moveTo>
                  <a:pt x="3810" y="641223"/>
                </a:moveTo>
                <a:lnTo>
                  <a:pt x="0" y="641223"/>
                </a:lnTo>
                <a:lnTo>
                  <a:pt x="0" y="642493"/>
                </a:lnTo>
                <a:lnTo>
                  <a:pt x="3810" y="642493"/>
                </a:lnTo>
                <a:lnTo>
                  <a:pt x="3810" y="641223"/>
                </a:lnTo>
                <a:close/>
              </a:path>
              <a:path w="655320" h="716279">
                <a:moveTo>
                  <a:pt x="3810" y="637413"/>
                </a:moveTo>
                <a:lnTo>
                  <a:pt x="0" y="637413"/>
                </a:lnTo>
                <a:lnTo>
                  <a:pt x="0" y="639953"/>
                </a:lnTo>
                <a:lnTo>
                  <a:pt x="3810" y="639953"/>
                </a:lnTo>
                <a:lnTo>
                  <a:pt x="3810" y="637413"/>
                </a:lnTo>
                <a:close/>
              </a:path>
              <a:path w="655320" h="716279">
                <a:moveTo>
                  <a:pt x="3810" y="634873"/>
                </a:moveTo>
                <a:lnTo>
                  <a:pt x="0" y="634873"/>
                </a:lnTo>
                <a:lnTo>
                  <a:pt x="0" y="636143"/>
                </a:lnTo>
                <a:lnTo>
                  <a:pt x="3810" y="636143"/>
                </a:lnTo>
                <a:lnTo>
                  <a:pt x="3810" y="634873"/>
                </a:lnTo>
                <a:close/>
              </a:path>
              <a:path w="655320" h="716279">
                <a:moveTo>
                  <a:pt x="3810" y="631063"/>
                </a:moveTo>
                <a:lnTo>
                  <a:pt x="0" y="631063"/>
                </a:lnTo>
                <a:lnTo>
                  <a:pt x="0" y="633603"/>
                </a:lnTo>
                <a:lnTo>
                  <a:pt x="3810" y="633603"/>
                </a:lnTo>
                <a:lnTo>
                  <a:pt x="3810" y="631063"/>
                </a:lnTo>
                <a:close/>
              </a:path>
              <a:path w="655320" h="716279">
                <a:moveTo>
                  <a:pt x="3810" y="628523"/>
                </a:moveTo>
                <a:lnTo>
                  <a:pt x="0" y="628523"/>
                </a:lnTo>
                <a:lnTo>
                  <a:pt x="0" y="629793"/>
                </a:lnTo>
                <a:lnTo>
                  <a:pt x="3810" y="629793"/>
                </a:lnTo>
                <a:lnTo>
                  <a:pt x="3810" y="628523"/>
                </a:lnTo>
                <a:close/>
              </a:path>
              <a:path w="655320" h="716279">
                <a:moveTo>
                  <a:pt x="3810" y="624713"/>
                </a:moveTo>
                <a:lnTo>
                  <a:pt x="0" y="624713"/>
                </a:lnTo>
                <a:lnTo>
                  <a:pt x="0" y="627253"/>
                </a:lnTo>
                <a:lnTo>
                  <a:pt x="3810" y="627253"/>
                </a:lnTo>
                <a:lnTo>
                  <a:pt x="3810" y="624713"/>
                </a:lnTo>
                <a:close/>
              </a:path>
              <a:path w="655320" h="716279">
                <a:moveTo>
                  <a:pt x="3810" y="622173"/>
                </a:moveTo>
                <a:lnTo>
                  <a:pt x="0" y="622173"/>
                </a:lnTo>
                <a:lnTo>
                  <a:pt x="0" y="623443"/>
                </a:lnTo>
                <a:lnTo>
                  <a:pt x="3810" y="623443"/>
                </a:lnTo>
                <a:lnTo>
                  <a:pt x="3810" y="622173"/>
                </a:lnTo>
                <a:close/>
              </a:path>
              <a:path w="655320" h="716279">
                <a:moveTo>
                  <a:pt x="3810" y="618363"/>
                </a:moveTo>
                <a:lnTo>
                  <a:pt x="0" y="618363"/>
                </a:lnTo>
                <a:lnTo>
                  <a:pt x="0" y="620903"/>
                </a:lnTo>
                <a:lnTo>
                  <a:pt x="3810" y="620903"/>
                </a:lnTo>
                <a:lnTo>
                  <a:pt x="3810" y="618363"/>
                </a:lnTo>
                <a:close/>
              </a:path>
              <a:path w="655320" h="716279">
                <a:moveTo>
                  <a:pt x="3810" y="615823"/>
                </a:moveTo>
                <a:lnTo>
                  <a:pt x="0" y="615823"/>
                </a:lnTo>
                <a:lnTo>
                  <a:pt x="0" y="617093"/>
                </a:lnTo>
                <a:lnTo>
                  <a:pt x="3810" y="617093"/>
                </a:lnTo>
                <a:lnTo>
                  <a:pt x="3810" y="615823"/>
                </a:lnTo>
                <a:close/>
              </a:path>
              <a:path w="655320" h="716279">
                <a:moveTo>
                  <a:pt x="3810" y="612013"/>
                </a:moveTo>
                <a:lnTo>
                  <a:pt x="0" y="612013"/>
                </a:lnTo>
                <a:lnTo>
                  <a:pt x="0" y="614553"/>
                </a:lnTo>
                <a:lnTo>
                  <a:pt x="3810" y="614553"/>
                </a:lnTo>
                <a:lnTo>
                  <a:pt x="3810" y="612013"/>
                </a:lnTo>
                <a:close/>
              </a:path>
              <a:path w="655320" h="716279">
                <a:moveTo>
                  <a:pt x="3810" y="609473"/>
                </a:moveTo>
                <a:lnTo>
                  <a:pt x="0" y="609473"/>
                </a:lnTo>
                <a:lnTo>
                  <a:pt x="0" y="610743"/>
                </a:lnTo>
                <a:lnTo>
                  <a:pt x="3810" y="610743"/>
                </a:lnTo>
                <a:lnTo>
                  <a:pt x="3810" y="609473"/>
                </a:lnTo>
                <a:close/>
              </a:path>
              <a:path w="655320" h="716279">
                <a:moveTo>
                  <a:pt x="3810" y="605663"/>
                </a:moveTo>
                <a:lnTo>
                  <a:pt x="0" y="605663"/>
                </a:lnTo>
                <a:lnTo>
                  <a:pt x="0" y="608203"/>
                </a:lnTo>
                <a:lnTo>
                  <a:pt x="3810" y="608203"/>
                </a:lnTo>
                <a:lnTo>
                  <a:pt x="3810" y="605663"/>
                </a:lnTo>
                <a:close/>
              </a:path>
              <a:path w="655320" h="716279">
                <a:moveTo>
                  <a:pt x="3810" y="603123"/>
                </a:moveTo>
                <a:lnTo>
                  <a:pt x="0" y="603123"/>
                </a:lnTo>
                <a:lnTo>
                  <a:pt x="0" y="604393"/>
                </a:lnTo>
                <a:lnTo>
                  <a:pt x="3810" y="604393"/>
                </a:lnTo>
                <a:lnTo>
                  <a:pt x="3810" y="603123"/>
                </a:lnTo>
                <a:close/>
              </a:path>
              <a:path w="655320" h="716279">
                <a:moveTo>
                  <a:pt x="3810" y="599313"/>
                </a:moveTo>
                <a:lnTo>
                  <a:pt x="0" y="599313"/>
                </a:lnTo>
                <a:lnTo>
                  <a:pt x="0" y="601853"/>
                </a:lnTo>
                <a:lnTo>
                  <a:pt x="3810" y="601853"/>
                </a:lnTo>
                <a:lnTo>
                  <a:pt x="3810" y="599313"/>
                </a:lnTo>
                <a:close/>
              </a:path>
              <a:path w="655320" h="716279">
                <a:moveTo>
                  <a:pt x="3810" y="596773"/>
                </a:moveTo>
                <a:lnTo>
                  <a:pt x="0" y="596773"/>
                </a:lnTo>
                <a:lnTo>
                  <a:pt x="0" y="598043"/>
                </a:lnTo>
                <a:lnTo>
                  <a:pt x="3810" y="598043"/>
                </a:lnTo>
                <a:lnTo>
                  <a:pt x="3810" y="596773"/>
                </a:lnTo>
                <a:close/>
              </a:path>
              <a:path w="655320" h="716279">
                <a:moveTo>
                  <a:pt x="3810" y="592963"/>
                </a:moveTo>
                <a:lnTo>
                  <a:pt x="0" y="592963"/>
                </a:lnTo>
                <a:lnTo>
                  <a:pt x="0" y="595503"/>
                </a:lnTo>
                <a:lnTo>
                  <a:pt x="3810" y="595503"/>
                </a:lnTo>
                <a:lnTo>
                  <a:pt x="3810" y="592963"/>
                </a:lnTo>
                <a:close/>
              </a:path>
              <a:path w="655320" h="716279">
                <a:moveTo>
                  <a:pt x="3810" y="590423"/>
                </a:moveTo>
                <a:lnTo>
                  <a:pt x="0" y="590423"/>
                </a:lnTo>
                <a:lnTo>
                  <a:pt x="0" y="591693"/>
                </a:lnTo>
                <a:lnTo>
                  <a:pt x="3810" y="591693"/>
                </a:lnTo>
                <a:lnTo>
                  <a:pt x="3810" y="590423"/>
                </a:lnTo>
                <a:close/>
              </a:path>
              <a:path w="655320" h="716279">
                <a:moveTo>
                  <a:pt x="3810" y="586613"/>
                </a:moveTo>
                <a:lnTo>
                  <a:pt x="0" y="586613"/>
                </a:lnTo>
                <a:lnTo>
                  <a:pt x="0" y="589153"/>
                </a:lnTo>
                <a:lnTo>
                  <a:pt x="3810" y="589153"/>
                </a:lnTo>
                <a:lnTo>
                  <a:pt x="3810" y="586613"/>
                </a:lnTo>
                <a:close/>
              </a:path>
              <a:path w="655320" h="716279">
                <a:moveTo>
                  <a:pt x="3810" y="584073"/>
                </a:moveTo>
                <a:lnTo>
                  <a:pt x="0" y="584073"/>
                </a:lnTo>
                <a:lnTo>
                  <a:pt x="0" y="585343"/>
                </a:lnTo>
                <a:lnTo>
                  <a:pt x="3810" y="585343"/>
                </a:lnTo>
                <a:lnTo>
                  <a:pt x="3810" y="584073"/>
                </a:lnTo>
                <a:close/>
              </a:path>
              <a:path w="655320" h="716279">
                <a:moveTo>
                  <a:pt x="3810" y="580263"/>
                </a:moveTo>
                <a:lnTo>
                  <a:pt x="0" y="580263"/>
                </a:lnTo>
                <a:lnTo>
                  <a:pt x="0" y="582803"/>
                </a:lnTo>
                <a:lnTo>
                  <a:pt x="3810" y="582803"/>
                </a:lnTo>
                <a:lnTo>
                  <a:pt x="3810" y="580263"/>
                </a:lnTo>
                <a:close/>
              </a:path>
              <a:path w="655320" h="716279">
                <a:moveTo>
                  <a:pt x="3810" y="577723"/>
                </a:moveTo>
                <a:lnTo>
                  <a:pt x="0" y="577723"/>
                </a:lnTo>
                <a:lnTo>
                  <a:pt x="0" y="578993"/>
                </a:lnTo>
                <a:lnTo>
                  <a:pt x="3810" y="578993"/>
                </a:lnTo>
                <a:lnTo>
                  <a:pt x="3810" y="577723"/>
                </a:lnTo>
                <a:close/>
              </a:path>
              <a:path w="655320" h="716279">
                <a:moveTo>
                  <a:pt x="3810" y="573913"/>
                </a:moveTo>
                <a:lnTo>
                  <a:pt x="0" y="573913"/>
                </a:lnTo>
                <a:lnTo>
                  <a:pt x="0" y="576453"/>
                </a:lnTo>
                <a:lnTo>
                  <a:pt x="3810" y="576453"/>
                </a:lnTo>
                <a:lnTo>
                  <a:pt x="3810" y="573913"/>
                </a:lnTo>
                <a:close/>
              </a:path>
              <a:path w="655320" h="716279">
                <a:moveTo>
                  <a:pt x="3810" y="571373"/>
                </a:moveTo>
                <a:lnTo>
                  <a:pt x="0" y="571373"/>
                </a:lnTo>
                <a:lnTo>
                  <a:pt x="0" y="572643"/>
                </a:lnTo>
                <a:lnTo>
                  <a:pt x="3810" y="572643"/>
                </a:lnTo>
                <a:lnTo>
                  <a:pt x="3810" y="571373"/>
                </a:lnTo>
                <a:close/>
              </a:path>
              <a:path w="655320" h="716279">
                <a:moveTo>
                  <a:pt x="3810" y="567563"/>
                </a:moveTo>
                <a:lnTo>
                  <a:pt x="0" y="567563"/>
                </a:lnTo>
                <a:lnTo>
                  <a:pt x="0" y="570103"/>
                </a:lnTo>
                <a:lnTo>
                  <a:pt x="3810" y="570103"/>
                </a:lnTo>
                <a:lnTo>
                  <a:pt x="3810" y="567563"/>
                </a:lnTo>
                <a:close/>
              </a:path>
              <a:path w="655320" h="716279">
                <a:moveTo>
                  <a:pt x="3810" y="565023"/>
                </a:moveTo>
                <a:lnTo>
                  <a:pt x="0" y="565023"/>
                </a:lnTo>
                <a:lnTo>
                  <a:pt x="0" y="566293"/>
                </a:lnTo>
                <a:lnTo>
                  <a:pt x="3810" y="566293"/>
                </a:lnTo>
                <a:lnTo>
                  <a:pt x="3810" y="565023"/>
                </a:lnTo>
                <a:close/>
              </a:path>
              <a:path w="655320" h="716279">
                <a:moveTo>
                  <a:pt x="3810" y="561213"/>
                </a:moveTo>
                <a:lnTo>
                  <a:pt x="0" y="561213"/>
                </a:lnTo>
                <a:lnTo>
                  <a:pt x="0" y="563753"/>
                </a:lnTo>
                <a:lnTo>
                  <a:pt x="3810" y="563753"/>
                </a:lnTo>
                <a:lnTo>
                  <a:pt x="3810" y="561213"/>
                </a:lnTo>
                <a:close/>
              </a:path>
              <a:path w="655320" h="716279">
                <a:moveTo>
                  <a:pt x="3810" y="558673"/>
                </a:moveTo>
                <a:lnTo>
                  <a:pt x="0" y="558673"/>
                </a:lnTo>
                <a:lnTo>
                  <a:pt x="0" y="559943"/>
                </a:lnTo>
                <a:lnTo>
                  <a:pt x="3810" y="559943"/>
                </a:lnTo>
                <a:lnTo>
                  <a:pt x="3810" y="558673"/>
                </a:lnTo>
                <a:close/>
              </a:path>
              <a:path w="655320" h="716279">
                <a:moveTo>
                  <a:pt x="3810" y="554863"/>
                </a:moveTo>
                <a:lnTo>
                  <a:pt x="0" y="554863"/>
                </a:lnTo>
                <a:lnTo>
                  <a:pt x="0" y="557403"/>
                </a:lnTo>
                <a:lnTo>
                  <a:pt x="3810" y="557403"/>
                </a:lnTo>
                <a:lnTo>
                  <a:pt x="3810" y="554863"/>
                </a:lnTo>
                <a:close/>
              </a:path>
              <a:path w="655320" h="716279">
                <a:moveTo>
                  <a:pt x="3810" y="552323"/>
                </a:moveTo>
                <a:lnTo>
                  <a:pt x="0" y="552323"/>
                </a:lnTo>
                <a:lnTo>
                  <a:pt x="0" y="553593"/>
                </a:lnTo>
                <a:lnTo>
                  <a:pt x="3810" y="553593"/>
                </a:lnTo>
                <a:lnTo>
                  <a:pt x="3810" y="552323"/>
                </a:lnTo>
                <a:close/>
              </a:path>
              <a:path w="655320" h="716279">
                <a:moveTo>
                  <a:pt x="3810" y="548513"/>
                </a:moveTo>
                <a:lnTo>
                  <a:pt x="0" y="548513"/>
                </a:lnTo>
                <a:lnTo>
                  <a:pt x="0" y="551053"/>
                </a:lnTo>
                <a:lnTo>
                  <a:pt x="3810" y="551053"/>
                </a:lnTo>
                <a:lnTo>
                  <a:pt x="3810" y="548513"/>
                </a:lnTo>
                <a:close/>
              </a:path>
              <a:path w="655320" h="716279">
                <a:moveTo>
                  <a:pt x="3810" y="545973"/>
                </a:moveTo>
                <a:lnTo>
                  <a:pt x="0" y="545973"/>
                </a:lnTo>
                <a:lnTo>
                  <a:pt x="0" y="547243"/>
                </a:lnTo>
                <a:lnTo>
                  <a:pt x="3810" y="547243"/>
                </a:lnTo>
                <a:lnTo>
                  <a:pt x="3810" y="545973"/>
                </a:lnTo>
                <a:close/>
              </a:path>
              <a:path w="655320" h="716279">
                <a:moveTo>
                  <a:pt x="3810" y="542163"/>
                </a:moveTo>
                <a:lnTo>
                  <a:pt x="0" y="542163"/>
                </a:lnTo>
                <a:lnTo>
                  <a:pt x="0" y="544703"/>
                </a:lnTo>
                <a:lnTo>
                  <a:pt x="3810" y="544703"/>
                </a:lnTo>
                <a:lnTo>
                  <a:pt x="3810" y="542163"/>
                </a:lnTo>
                <a:close/>
              </a:path>
              <a:path w="655320" h="716279">
                <a:moveTo>
                  <a:pt x="3810" y="539623"/>
                </a:moveTo>
                <a:lnTo>
                  <a:pt x="0" y="539623"/>
                </a:lnTo>
                <a:lnTo>
                  <a:pt x="0" y="540893"/>
                </a:lnTo>
                <a:lnTo>
                  <a:pt x="3810" y="540893"/>
                </a:lnTo>
                <a:lnTo>
                  <a:pt x="3810" y="539623"/>
                </a:lnTo>
                <a:close/>
              </a:path>
              <a:path w="655320" h="716279">
                <a:moveTo>
                  <a:pt x="2540" y="535813"/>
                </a:moveTo>
                <a:lnTo>
                  <a:pt x="0" y="535813"/>
                </a:lnTo>
                <a:lnTo>
                  <a:pt x="0" y="538353"/>
                </a:lnTo>
                <a:lnTo>
                  <a:pt x="3810" y="538353"/>
                </a:lnTo>
                <a:lnTo>
                  <a:pt x="3810" y="537083"/>
                </a:lnTo>
                <a:lnTo>
                  <a:pt x="2540" y="537083"/>
                </a:lnTo>
                <a:lnTo>
                  <a:pt x="2540" y="535813"/>
                </a:lnTo>
                <a:close/>
              </a:path>
              <a:path w="655320" h="716279">
                <a:moveTo>
                  <a:pt x="1270" y="533273"/>
                </a:moveTo>
                <a:lnTo>
                  <a:pt x="0" y="533273"/>
                </a:lnTo>
                <a:lnTo>
                  <a:pt x="0" y="534543"/>
                </a:lnTo>
                <a:lnTo>
                  <a:pt x="1270" y="534543"/>
                </a:lnTo>
                <a:lnTo>
                  <a:pt x="1270" y="533273"/>
                </a:lnTo>
                <a:close/>
              </a:path>
              <a:path w="655320" h="716279">
                <a:moveTo>
                  <a:pt x="3810" y="425323"/>
                </a:moveTo>
                <a:lnTo>
                  <a:pt x="2540" y="425323"/>
                </a:lnTo>
                <a:lnTo>
                  <a:pt x="2540" y="427863"/>
                </a:lnTo>
                <a:lnTo>
                  <a:pt x="3810" y="427863"/>
                </a:lnTo>
                <a:lnTo>
                  <a:pt x="3810" y="425323"/>
                </a:lnTo>
                <a:close/>
              </a:path>
              <a:path w="655320" h="716279">
                <a:moveTo>
                  <a:pt x="3810" y="421513"/>
                </a:moveTo>
                <a:lnTo>
                  <a:pt x="0" y="421513"/>
                </a:lnTo>
                <a:lnTo>
                  <a:pt x="0" y="424053"/>
                </a:lnTo>
                <a:lnTo>
                  <a:pt x="3810" y="424053"/>
                </a:lnTo>
                <a:lnTo>
                  <a:pt x="3810" y="421513"/>
                </a:lnTo>
                <a:close/>
              </a:path>
              <a:path w="655320" h="716279">
                <a:moveTo>
                  <a:pt x="3810" y="418973"/>
                </a:moveTo>
                <a:lnTo>
                  <a:pt x="0" y="418973"/>
                </a:lnTo>
                <a:lnTo>
                  <a:pt x="0" y="420243"/>
                </a:lnTo>
                <a:lnTo>
                  <a:pt x="3810" y="420243"/>
                </a:lnTo>
                <a:lnTo>
                  <a:pt x="3810" y="418973"/>
                </a:lnTo>
                <a:close/>
              </a:path>
              <a:path w="655320" h="716279">
                <a:moveTo>
                  <a:pt x="3810" y="415163"/>
                </a:moveTo>
                <a:lnTo>
                  <a:pt x="0" y="415163"/>
                </a:lnTo>
                <a:lnTo>
                  <a:pt x="0" y="417703"/>
                </a:lnTo>
                <a:lnTo>
                  <a:pt x="3810" y="417703"/>
                </a:lnTo>
                <a:lnTo>
                  <a:pt x="3810" y="415163"/>
                </a:lnTo>
                <a:close/>
              </a:path>
              <a:path w="655320" h="716279">
                <a:moveTo>
                  <a:pt x="3810" y="412623"/>
                </a:moveTo>
                <a:lnTo>
                  <a:pt x="0" y="412623"/>
                </a:lnTo>
                <a:lnTo>
                  <a:pt x="0" y="413893"/>
                </a:lnTo>
                <a:lnTo>
                  <a:pt x="3810" y="413893"/>
                </a:lnTo>
                <a:lnTo>
                  <a:pt x="3810" y="412623"/>
                </a:lnTo>
                <a:close/>
              </a:path>
              <a:path w="655320" h="716279">
                <a:moveTo>
                  <a:pt x="3810" y="408813"/>
                </a:moveTo>
                <a:lnTo>
                  <a:pt x="0" y="408813"/>
                </a:lnTo>
                <a:lnTo>
                  <a:pt x="0" y="411353"/>
                </a:lnTo>
                <a:lnTo>
                  <a:pt x="3810" y="411353"/>
                </a:lnTo>
                <a:lnTo>
                  <a:pt x="3810" y="408813"/>
                </a:lnTo>
                <a:close/>
              </a:path>
              <a:path w="655320" h="716279">
                <a:moveTo>
                  <a:pt x="3810" y="406273"/>
                </a:moveTo>
                <a:lnTo>
                  <a:pt x="0" y="406273"/>
                </a:lnTo>
                <a:lnTo>
                  <a:pt x="0" y="407543"/>
                </a:lnTo>
                <a:lnTo>
                  <a:pt x="3810" y="407543"/>
                </a:lnTo>
                <a:lnTo>
                  <a:pt x="3810" y="406273"/>
                </a:lnTo>
                <a:close/>
              </a:path>
              <a:path w="655320" h="716279">
                <a:moveTo>
                  <a:pt x="3810" y="402463"/>
                </a:moveTo>
                <a:lnTo>
                  <a:pt x="0" y="402463"/>
                </a:lnTo>
                <a:lnTo>
                  <a:pt x="0" y="405003"/>
                </a:lnTo>
                <a:lnTo>
                  <a:pt x="3810" y="405003"/>
                </a:lnTo>
                <a:lnTo>
                  <a:pt x="3810" y="402463"/>
                </a:lnTo>
                <a:close/>
              </a:path>
              <a:path w="655320" h="716279">
                <a:moveTo>
                  <a:pt x="3810" y="399923"/>
                </a:moveTo>
                <a:lnTo>
                  <a:pt x="0" y="399923"/>
                </a:lnTo>
                <a:lnTo>
                  <a:pt x="0" y="401193"/>
                </a:lnTo>
                <a:lnTo>
                  <a:pt x="3810" y="401193"/>
                </a:lnTo>
                <a:lnTo>
                  <a:pt x="3810" y="399923"/>
                </a:lnTo>
                <a:close/>
              </a:path>
              <a:path w="655320" h="716279">
                <a:moveTo>
                  <a:pt x="3810" y="368173"/>
                </a:moveTo>
                <a:lnTo>
                  <a:pt x="0" y="368173"/>
                </a:lnTo>
                <a:lnTo>
                  <a:pt x="0" y="398653"/>
                </a:lnTo>
                <a:lnTo>
                  <a:pt x="3810" y="398653"/>
                </a:lnTo>
                <a:lnTo>
                  <a:pt x="3810" y="368173"/>
                </a:lnTo>
                <a:close/>
              </a:path>
              <a:path w="655320" h="716279">
                <a:moveTo>
                  <a:pt x="3810" y="361823"/>
                </a:moveTo>
                <a:lnTo>
                  <a:pt x="0" y="361823"/>
                </a:lnTo>
                <a:lnTo>
                  <a:pt x="0" y="366903"/>
                </a:lnTo>
                <a:lnTo>
                  <a:pt x="3810" y="366903"/>
                </a:lnTo>
                <a:lnTo>
                  <a:pt x="3810" y="361823"/>
                </a:lnTo>
                <a:close/>
              </a:path>
              <a:path w="655320" h="716279">
                <a:moveTo>
                  <a:pt x="3810" y="359283"/>
                </a:moveTo>
                <a:lnTo>
                  <a:pt x="0" y="359283"/>
                </a:lnTo>
                <a:lnTo>
                  <a:pt x="0" y="360553"/>
                </a:lnTo>
                <a:lnTo>
                  <a:pt x="3810" y="360553"/>
                </a:lnTo>
                <a:lnTo>
                  <a:pt x="3810" y="359283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6" name="bk object 5516"/>
          <p:cNvSpPr/>
          <p:nvPr/>
        </p:nvSpPr>
        <p:spPr>
          <a:xfrm>
            <a:off x="6795769" y="2603626"/>
            <a:ext cx="648970" cy="708660"/>
          </a:xfrm>
          <a:custGeom>
            <a:avLst/>
            <a:gdLst/>
            <a:ahLst/>
            <a:cxnLst/>
            <a:rect l="l" t="t" r="r" b="b"/>
            <a:pathLst>
              <a:path w="648970" h="708660">
                <a:moveTo>
                  <a:pt x="271779" y="1142"/>
                </a:moveTo>
                <a:lnTo>
                  <a:pt x="270509" y="1142"/>
                </a:lnTo>
                <a:lnTo>
                  <a:pt x="270509" y="3682"/>
                </a:lnTo>
                <a:lnTo>
                  <a:pt x="646429" y="3682"/>
                </a:lnTo>
                <a:lnTo>
                  <a:pt x="646429" y="3810"/>
                </a:lnTo>
                <a:lnTo>
                  <a:pt x="647699" y="3810"/>
                </a:lnTo>
                <a:lnTo>
                  <a:pt x="647700" y="2539"/>
                </a:lnTo>
                <a:lnTo>
                  <a:pt x="271779" y="2539"/>
                </a:lnTo>
                <a:lnTo>
                  <a:pt x="271779" y="1142"/>
                </a:lnTo>
                <a:close/>
              </a:path>
              <a:path w="648970" h="708660">
                <a:moveTo>
                  <a:pt x="648970" y="0"/>
                </a:moveTo>
                <a:lnTo>
                  <a:pt x="273050" y="0"/>
                </a:lnTo>
                <a:lnTo>
                  <a:pt x="273050" y="1142"/>
                </a:lnTo>
                <a:lnTo>
                  <a:pt x="647700" y="1142"/>
                </a:lnTo>
                <a:lnTo>
                  <a:pt x="647700" y="2539"/>
                </a:lnTo>
                <a:lnTo>
                  <a:pt x="648970" y="2539"/>
                </a:lnTo>
                <a:lnTo>
                  <a:pt x="648970" y="0"/>
                </a:lnTo>
                <a:close/>
              </a:path>
              <a:path w="648970" h="708660">
                <a:moveTo>
                  <a:pt x="2539" y="308482"/>
                </a:moveTo>
                <a:lnTo>
                  <a:pt x="1270" y="308482"/>
                </a:lnTo>
                <a:lnTo>
                  <a:pt x="1270" y="309752"/>
                </a:lnTo>
                <a:lnTo>
                  <a:pt x="2539" y="309752"/>
                </a:lnTo>
                <a:lnTo>
                  <a:pt x="2539" y="308482"/>
                </a:lnTo>
                <a:close/>
              </a:path>
              <a:path w="648970" h="708660">
                <a:moveTo>
                  <a:pt x="3809" y="307213"/>
                </a:moveTo>
                <a:lnTo>
                  <a:pt x="0" y="307213"/>
                </a:lnTo>
                <a:lnTo>
                  <a:pt x="0" y="308482"/>
                </a:lnTo>
                <a:lnTo>
                  <a:pt x="3809" y="308482"/>
                </a:lnTo>
                <a:lnTo>
                  <a:pt x="3809" y="307213"/>
                </a:lnTo>
                <a:close/>
              </a:path>
              <a:path w="648970" h="708660">
                <a:moveTo>
                  <a:pt x="3809" y="303402"/>
                </a:moveTo>
                <a:lnTo>
                  <a:pt x="0" y="303402"/>
                </a:lnTo>
                <a:lnTo>
                  <a:pt x="0" y="305942"/>
                </a:lnTo>
                <a:lnTo>
                  <a:pt x="3809" y="305942"/>
                </a:lnTo>
                <a:lnTo>
                  <a:pt x="3809" y="303402"/>
                </a:lnTo>
                <a:close/>
              </a:path>
              <a:path w="648970" h="708660">
                <a:moveTo>
                  <a:pt x="3809" y="300863"/>
                </a:moveTo>
                <a:lnTo>
                  <a:pt x="0" y="300863"/>
                </a:lnTo>
                <a:lnTo>
                  <a:pt x="0" y="302132"/>
                </a:lnTo>
                <a:lnTo>
                  <a:pt x="3809" y="302132"/>
                </a:lnTo>
                <a:lnTo>
                  <a:pt x="3809" y="300863"/>
                </a:lnTo>
                <a:close/>
              </a:path>
              <a:path w="648970" h="708660">
                <a:moveTo>
                  <a:pt x="3809" y="297052"/>
                </a:moveTo>
                <a:lnTo>
                  <a:pt x="0" y="297052"/>
                </a:lnTo>
                <a:lnTo>
                  <a:pt x="0" y="299592"/>
                </a:lnTo>
                <a:lnTo>
                  <a:pt x="3809" y="299592"/>
                </a:lnTo>
                <a:lnTo>
                  <a:pt x="3809" y="297052"/>
                </a:lnTo>
                <a:close/>
              </a:path>
              <a:path w="648970" h="708660">
                <a:moveTo>
                  <a:pt x="3809" y="294513"/>
                </a:moveTo>
                <a:lnTo>
                  <a:pt x="0" y="294513"/>
                </a:lnTo>
                <a:lnTo>
                  <a:pt x="0" y="295782"/>
                </a:lnTo>
                <a:lnTo>
                  <a:pt x="3809" y="295782"/>
                </a:lnTo>
                <a:lnTo>
                  <a:pt x="3809" y="294513"/>
                </a:lnTo>
                <a:close/>
              </a:path>
              <a:path w="648970" h="708660">
                <a:moveTo>
                  <a:pt x="3809" y="290702"/>
                </a:moveTo>
                <a:lnTo>
                  <a:pt x="0" y="290702"/>
                </a:lnTo>
                <a:lnTo>
                  <a:pt x="0" y="293242"/>
                </a:lnTo>
                <a:lnTo>
                  <a:pt x="3809" y="293242"/>
                </a:lnTo>
                <a:lnTo>
                  <a:pt x="3809" y="290702"/>
                </a:lnTo>
                <a:close/>
              </a:path>
              <a:path w="648970" h="708660">
                <a:moveTo>
                  <a:pt x="3809" y="288163"/>
                </a:moveTo>
                <a:lnTo>
                  <a:pt x="0" y="288163"/>
                </a:lnTo>
                <a:lnTo>
                  <a:pt x="0" y="289432"/>
                </a:lnTo>
                <a:lnTo>
                  <a:pt x="3809" y="289432"/>
                </a:lnTo>
                <a:lnTo>
                  <a:pt x="3809" y="288163"/>
                </a:lnTo>
                <a:close/>
              </a:path>
              <a:path w="648970" h="708660">
                <a:moveTo>
                  <a:pt x="3809" y="284352"/>
                </a:moveTo>
                <a:lnTo>
                  <a:pt x="0" y="284352"/>
                </a:lnTo>
                <a:lnTo>
                  <a:pt x="0" y="286892"/>
                </a:lnTo>
                <a:lnTo>
                  <a:pt x="3809" y="286892"/>
                </a:lnTo>
                <a:lnTo>
                  <a:pt x="3809" y="284352"/>
                </a:lnTo>
                <a:close/>
              </a:path>
              <a:path w="648970" h="708660">
                <a:moveTo>
                  <a:pt x="3809" y="281813"/>
                </a:moveTo>
                <a:lnTo>
                  <a:pt x="0" y="281813"/>
                </a:lnTo>
                <a:lnTo>
                  <a:pt x="0" y="283082"/>
                </a:lnTo>
                <a:lnTo>
                  <a:pt x="3809" y="283082"/>
                </a:lnTo>
                <a:lnTo>
                  <a:pt x="3809" y="281813"/>
                </a:lnTo>
                <a:close/>
              </a:path>
              <a:path w="648970" h="708660">
                <a:moveTo>
                  <a:pt x="3809" y="278002"/>
                </a:moveTo>
                <a:lnTo>
                  <a:pt x="0" y="278002"/>
                </a:lnTo>
                <a:lnTo>
                  <a:pt x="0" y="280542"/>
                </a:lnTo>
                <a:lnTo>
                  <a:pt x="3809" y="280542"/>
                </a:lnTo>
                <a:lnTo>
                  <a:pt x="3809" y="278002"/>
                </a:lnTo>
                <a:close/>
              </a:path>
              <a:path w="648970" h="708660">
                <a:moveTo>
                  <a:pt x="3809" y="275463"/>
                </a:moveTo>
                <a:lnTo>
                  <a:pt x="0" y="275463"/>
                </a:lnTo>
                <a:lnTo>
                  <a:pt x="0" y="276732"/>
                </a:lnTo>
                <a:lnTo>
                  <a:pt x="3809" y="276732"/>
                </a:lnTo>
                <a:lnTo>
                  <a:pt x="3809" y="275463"/>
                </a:lnTo>
                <a:close/>
              </a:path>
              <a:path w="648970" h="708660">
                <a:moveTo>
                  <a:pt x="3809" y="271652"/>
                </a:moveTo>
                <a:lnTo>
                  <a:pt x="0" y="271652"/>
                </a:lnTo>
                <a:lnTo>
                  <a:pt x="0" y="274192"/>
                </a:lnTo>
                <a:lnTo>
                  <a:pt x="3809" y="274192"/>
                </a:lnTo>
                <a:lnTo>
                  <a:pt x="3809" y="271652"/>
                </a:lnTo>
                <a:close/>
              </a:path>
              <a:path w="648970" h="708660">
                <a:moveTo>
                  <a:pt x="3809" y="269113"/>
                </a:moveTo>
                <a:lnTo>
                  <a:pt x="0" y="269113"/>
                </a:lnTo>
                <a:lnTo>
                  <a:pt x="0" y="270382"/>
                </a:lnTo>
                <a:lnTo>
                  <a:pt x="3809" y="270382"/>
                </a:lnTo>
                <a:lnTo>
                  <a:pt x="3809" y="269113"/>
                </a:lnTo>
                <a:close/>
              </a:path>
              <a:path w="648970" h="708660">
                <a:moveTo>
                  <a:pt x="3809" y="265302"/>
                </a:moveTo>
                <a:lnTo>
                  <a:pt x="0" y="265302"/>
                </a:lnTo>
                <a:lnTo>
                  <a:pt x="0" y="267842"/>
                </a:lnTo>
                <a:lnTo>
                  <a:pt x="3809" y="267842"/>
                </a:lnTo>
                <a:lnTo>
                  <a:pt x="3809" y="265302"/>
                </a:lnTo>
                <a:close/>
              </a:path>
              <a:path w="648970" h="708660">
                <a:moveTo>
                  <a:pt x="3809" y="262763"/>
                </a:moveTo>
                <a:lnTo>
                  <a:pt x="0" y="262763"/>
                </a:lnTo>
                <a:lnTo>
                  <a:pt x="0" y="264032"/>
                </a:lnTo>
                <a:lnTo>
                  <a:pt x="3809" y="264032"/>
                </a:lnTo>
                <a:lnTo>
                  <a:pt x="3809" y="262763"/>
                </a:lnTo>
                <a:close/>
              </a:path>
              <a:path w="648970" h="708660">
                <a:moveTo>
                  <a:pt x="3809" y="258952"/>
                </a:moveTo>
                <a:lnTo>
                  <a:pt x="0" y="258952"/>
                </a:lnTo>
                <a:lnTo>
                  <a:pt x="0" y="261492"/>
                </a:lnTo>
                <a:lnTo>
                  <a:pt x="3809" y="261492"/>
                </a:lnTo>
                <a:lnTo>
                  <a:pt x="3809" y="258952"/>
                </a:lnTo>
                <a:close/>
              </a:path>
              <a:path w="648970" h="708660">
                <a:moveTo>
                  <a:pt x="3809" y="256412"/>
                </a:moveTo>
                <a:lnTo>
                  <a:pt x="0" y="256412"/>
                </a:lnTo>
                <a:lnTo>
                  <a:pt x="0" y="257682"/>
                </a:lnTo>
                <a:lnTo>
                  <a:pt x="3809" y="257682"/>
                </a:lnTo>
                <a:lnTo>
                  <a:pt x="3809" y="256412"/>
                </a:lnTo>
                <a:close/>
              </a:path>
              <a:path w="648970" h="708660">
                <a:moveTo>
                  <a:pt x="3809" y="252602"/>
                </a:moveTo>
                <a:lnTo>
                  <a:pt x="0" y="252602"/>
                </a:lnTo>
                <a:lnTo>
                  <a:pt x="0" y="255142"/>
                </a:lnTo>
                <a:lnTo>
                  <a:pt x="3809" y="255142"/>
                </a:lnTo>
                <a:lnTo>
                  <a:pt x="3809" y="252602"/>
                </a:lnTo>
                <a:close/>
              </a:path>
              <a:path w="648970" h="708660">
                <a:moveTo>
                  <a:pt x="3809" y="250062"/>
                </a:moveTo>
                <a:lnTo>
                  <a:pt x="0" y="250062"/>
                </a:lnTo>
                <a:lnTo>
                  <a:pt x="0" y="251332"/>
                </a:lnTo>
                <a:lnTo>
                  <a:pt x="3809" y="251332"/>
                </a:lnTo>
                <a:lnTo>
                  <a:pt x="3809" y="250062"/>
                </a:lnTo>
                <a:close/>
              </a:path>
              <a:path w="648970" h="708660">
                <a:moveTo>
                  <a:pt x="3809" y="246379"/>
                </a:moveTo>
                <a:lnTo>
                  <a:pt x="0" y="246379"/>
                </a:lnTo>
                <a:lnTo>
                  <a:pt x="0" y="248792"/>
                </a:lnTo>
                <a:lnTo>
                  <a:pt x="3809" y="248792"/>
                </a:lnTo>
                <a:lnTo>
                  <a:pt x="3809" y="246379"/>
                </a:lnTo>
                <a:close/>
              </a:path>
              <a:path w="648970" h="708660">
                <a:moveTo>
                  <a:pt x="3809" y="243839"/>
                </a:moveTo>
                <a:lnTo>
                  <a:pt x="0" y="243839"/>
                </a:lnTo>
                <a:lnTo>
                  <a:pt x="0" y="244982"/>
                </a:lnTo>
                <a:lnTo>
                  <a:pt x="3809" y="244982"/>
                </a:lnTo>
                <a:lnTo>
                  <a:pt x="3809" y="243839"/>
                </a:lnTo>
                <a:close/>
              </a:path>
              <a:path w="648970" h="708660">
                <a:moveTo>
                  <a:pt x="3809" y="240029"/>
                </a:moveTo>
                <a:lnTo>
                  <a:pt x="0" y="240029"/>
                </a:lnTo>
                <a:lnTo>
                  <a:pt x="0" y="242442"/>
                </a:lnTo>
                <a:lnTo>
                  <a:pt x="3809" y="242442"/>
                </a:lnTo>
                <a:lnTo>
                  <a:pt x="3809" y="240029"/>
                </a:lnTo>
                <a:close/>
              </a:path>
              <a:path w="648970" h="708660">
                <a:moveTo>
                  <a:pt x="3809" y="237489"/>
                </a:moveTo>
                <a:lnTo>
                  <a:pt x="0" y="237489"/>
                </a:lnTo>
                <a:lnTo>
                  <a:pt x="0" y="238632"/>
                </a:lnTo>
                <a:lnTo>
                  <a:pt x="3809" y="238632"/>
                </a:lnTo>
                <a:lnTo>
                  <a:pt x="3809" y="237489"/>
                </a:lnTo>
                <a:close/>
              </a:path>
              <a:path w="648970" h="708660">
                <a:moveTo>
                  <a:pt x="3809" y="233679"/>
                </a:moveTo>
                <a:lnTo>
                  <a:pt x="0" y="233679"/>
                </a:lnTo>
                <a:lnTo>
                  <a:pt x="0" y="236092"/>
                </a:lnTo>
                <a:lnTo>
                  <a:pt x="3809" y="236092"/>
                </a:lnTo>
                <a:lnTo>
                  <a:pt x="3809" y="233679"/>
                </a:lnTo>
                <a:close/>
              </a:path>
              <a:path w="648970" h="708660">
                <a:moveTo>
                  <a:pt x="3809" y="231139"/>
                </a:moveTo>
                <a:lnTo>
                  <a:pt x="0" y="231139"/>
                </a:lnTo>
                <a:lnTo>
                  <a:pt x="0" y="232282"/>
                </a:lnTo>
                <a:lnTo>
                  <a:pt x="3809" y="232282"/>
                </a:lnTo>
                <a:lnTo>
                  <a:pt x="3809" y="231139"/>
                </a:lnTo>
                <a:close/>
              </a:path>
              <a:path w="648970" h="708660">
                <a:moveTo>
                  <a:pt x="3809" y="227329"/>
                </a:moveTo>
                <a:lnTo>
                  <a:pt x="0" y="227329"/>
                </a:lnTo>
                <a:lnTo>
                  <a:pt x="0" y="229742"/>
                </a:lnTo>
                <a:lnTo>
                  <a:pt x="3809" y="229742"/>
                </a:lnTo>
                <a:lnTo>
                  <a:pt x="3809" y="227329"/>
                </a:lnTo>
                <a:close/>
              </a:path>
              <a:path w="648970" h="708660">
                <a:moveTo>
                  <a:pt x="3809" y="224789"/>
                </a:moveTo>
                <a:lnTo>
                  <a:pt x="0" y="224789"/>
                </a:lnTo>
                <a:lnTo>
                  <a:pt x="0" y="225932"/>
                </a:lnTo>
                <a:lnTo>
                  <a:pt x="3809" y="225932"/>
                </a:lnTo>
                <a:lnTo>
                  <a:pt x="3809" y="224789"/>
                </a:lnTo>
                <a:close/>
              </a:path>
              <a:path w="648970" h="708660">
                <a:moveTo>
                  <a:pt x="3809" y="220979"/>
                </a:moveTo>
                <a:lnTo>
                  <a:pt x="0" y="220979"/>
                </a:lnTo>
                <a:lnTo>
                  <a:pt x="0" y="223392"/>
                </a:lnTo>
                <a:lnTo>
                  <a:pt x="3809" y="223392"/>
                </a:lnTo>
                <a:lnTo>
                  <a:pt x="3809" y="220979"/>
                </a:lnTo>
                <a:close/>
              </a:path>
              <a:path w="648970" h="708660">
                <a:moveTo>
                  <a:pt x="3809" y="218439"/>
                </a:moveTo>
                <a:lnTo>
                  <a:pt x="0" y="218439"/>
                </a:lnTo>
                <a:lnTo>
                  <a:pt x="0" y="219582"/>
                </a:lnTo>
                <a:lnTo>
                  <a:pt x="3809" y="219582"/>
                </a:lnTo>
                <a:lnTo>
                  <a:pt x="3809" y="218439"/>
                </a:lnTo>
                <a:close/>
              </a:path>
              <a:path w="648970" h="708660">
                <a:moveTo>
                  <a:pt x="3809" y="214629"/>
                </a:moveTo>
                <a:lnTo>
                  <a:pt x="0" y="214629"/>
                </a:lnTo>
                <a:lnTo>
                  <a:pt x="0" y="217042"/>
                </a:lnTo>
                <a:lnTo>
                  <a:pt x="3809" y="217042"/>
                </a:lnTo>
                <a:lnTo>
                  <a:pt x="3809" y="214629"/>
                </a:lnTo>
                <a:close/>
              </a:path>
              <a:path w="648970" h="708660">
                <a:moveTo>
                  <a:pt x="3809" y="212089"/>
                </a:moveTo>
                <a:lnTo>
                  <a:pt x="0" y="212089"/>
                </a:lnTo>
                <a:lnTo>
                  <a:pt x="0" y="213232"/>
                </a:lnTo>
                <a:lnTo>
                  <a:pt x="3809" y="213232"/>
                </a:lnTo>
                <a:lnTo>
                  <a:pt x="3809" y="212089"/>
                </a:lnTo>
                <a:close/>
              </a:path>
              <a:path w="648970" h="708660">
                <a:moveTo>
                  <a:pt x="3809" y="208279"/>
                </a:moveTo>
                <a:lnTo>
                  <a:pt x="0" y="208279"/>
                </a:lnTo>
                <a:lnTo>
                  <a:pt x="0" y="210692"/>
                </a:lnTo>
                <a:lnTo>
                  <a:pt x="3809" y="210692"/>
                </a:lnTo>
                <a:lnTo>
                  <a:pt x="3809" y="208279"/>
                </a:lnTo>
                <a:close/>
              </a:path>
              <a:path w="648970" h="708660">
                <a:moveTo>
                  <a:pt x="3809" y="205739"/>
                </a:moveTo>
                <a:lnTo>
                  <a:pt x="0" y="205739"/>
                </a:lnTo>
                <a:lnTo>
                  <a:pt x="0" y="206882"/>
                </a:lnTo>
                <a:lnTo>
                  <a:pt x="3809" y="206882"/>
                </a:lnTo>
                <a:lnTo>
                  <a:pt x="3809" y="205739"/>
                </a:lnTo>
                <a:close/>
              </a:path>
              <a:path w="648970" h="708660">
                <a:moveTo>
                  <a:pt x="2539" y="200532"/>
                </a:moveTo>
                <a:lnTo>
                  <a:pt x="0" y="200532"/>
                </a:lnTo>
                <a:lnTo>
                  <a:pt x="0" y="204342"/>
                </a:lnTo>
                <a:lnTo>
                  <a:pt x="3809" y="204342"/>
                </a:lnTo>
                <a:lnTo>
                  <a:pt x="3809" y="201929"/>
                </a:lnTo>
                <a:lnTo>
                  <a:pt x="2539" y="201929"/>
                </a:lnTo>
                <a:lnTo>
                  <a:pt x="2539" y="200532"/>
                </a:lnTo>
                <a:close/>
              </a:path>
              <a:path w="648970" h="708660">
                <a:moveTo>
                  <a:pt x="3809" y="703453"/>
                </a:moveTo>
                <a:lnTo>
                  <a:pt x="0" y="703453"/>
                </a:lnTo>
                <a:lnTo>
                  <a:pt x="0" y="708533"/>
                </a:lnTo>
                <a:lnTo>
                  <a:pt x="513079" y="708533"/>
                </a:lnTo>
                <a:lnTo>
                  <a:pt x="513079" y="707263"/>
                </a:lnTo>
                <a:lnTo>
                  <a:pt x="509270" y="707263"/>
                </a:lnTo>
                <a:lnTo>
                  <a:pt x="509270" y="704723"/>
                </a:lnTo>
                <a:lnTo>
                  <a:pt x="3809" y="704723"/>
                </a:lnTo>
                <a:lnTo>
                  <a:pt x="3809" y="703453"/>
                </a:lnTo>
                <a:close/>
              </a:path>
              <a:path w="648970" h="708660">
                <a:moveTo>
                  <a:pt x="3809" y="697103"/>
                </a:moveTo>
                <a:lnTo>
                  <a:pt x="0" y="697103"/>
                </a:lnTo>
                <a:lnTo>
                  <a:pt x="0" y="702183"/>
                </a:lnTo>
                <a:lnTo>
                  <a:pt x="3809" y="702183"/>
                </a:lnTo>
                <a:lnTo>
                  <a:pt x="3809" y="697103"/>
                </a:lnTo>
                <a:close/>
              </a:path>
              <a:path w="648970" h="708660">
                <a:moveTo>
                  <a:pt x="3809" y="690753"/>
                </a:moveTo>
                <a:lnTo>
                  <a:pt x="0" y="690753"/>
                </a:lnTo>
                <a:lnTo>
                  <a:pt x="0" y="695833"/>
                </a:lnTo>
                <a:lnTo>
                  <a:pt x="3809" y="695833"/>
                </a:lnTo>
                <a:lnTo>
                  <a:pt x="3809" y="690753"/>
                </a:lnTo>
                <a:close/>
              </a:path>
              <a:path w="648970" h="708660">
                <a:moveTo>
                  <a:pt x="3809" y="684403"/>
                </a:moveTo>
                <a:lnTo>
                  <a:pt x="0" y="684403"/>
                </a:lnTo>
                <a:lnTo>
                  <a:pt x="0" y="689483"/>
                </a:lnTo>
                <a:lnTo>
                  <a:pt x="3809" y="689483"/>
                </a:lnTo>
                <a:lnTo>
                  <a:pt x="3809" y="684403"/>
                </a:lnTo>
                <a:close/>
              </a:path>
              <a:path w="648970" h="708660">
                <a:moveTo>
                  <a:pt x="3809" y="678053"/>
                </a:moveTo>
                <a:lnTo>
                  <a:pt x="0" y="678053"/>
                </a:lnTo>
                <a:lnTo>
                  <a:pt x="0" y="683133"/>
                </a:lnTo>
                <a:lnTo>
                  <a:pt x="3809" y="683133"/>
                </a:lnTo>
                <a:lnTo>
                  <a:pt x="3809" y="678053"/>
                </a:lnTo>
                <a:close/>
              </a:path>
              <a:path w="648970" h="708660">
                <a:moveTo>
                  <a:pt x="3809" y="671703"/>
                </a:moveTo>
                <a:lnTo>
                  <a:pt x="0" y="671703"/>
                </a:lnTo>
                <a:lnTo>
                  <a:pt x="0" y="676783"/>
                </a:lnTo>
                <a:lnTo>
                  <a:pt x="3809" y="676783"/>
                </a:lnTo>
                <a:lnTo>
                  <a:pt x="3809" y="671703"/>
                </a:lnTo>
                <a:close/>
              </a:path>
              <a:path w="648970" h="708660">
                <a:moveTo>
                  <a:pt x="3809" y="665353"/>
                </a:moveTo>
                <a:lnTo>
                  <a:pt x="0" y="665353"/>
                </a:lnTo>
                <a:lnTo>
                  <a:pt x="0" y="670433"/>
                </a:lnTo>
                <a:lnTo>
                  <a:pt x="3809" y="670433"/>
                </a:lnTo>
                <a:lnTo>
                  <a:pt x="3809" y="665353"/>
                </a:lnTo>
                <a:close/>
              </a:path>
              <a:path w="648970" h="708660">
                <a:moveTo>
                  <a:pt x="3809" y="659003"/>
                </a:moveTo>
                <a:lnTo>
                  <a:pt x="0" y="659003"/>
                </a:lnTo>
                <a:lnTo>
                  <a:pt x="0" y="664083"/>
                </a:lnTo>
                <a:lnTo>
                  <a:pt x="3809" y="664083"/>
                </a:lnTo>
                <a:lnTo>
                  <a:pt x="3809" y="659003"/>
                </a:lnTo>
                <a:close/>
              </a:path>
              <a:path w="648970" h="708660">
                <a:moveTo>
                  <a:pt x="3809" y="652653"/>
                </a:moveTo>
                <a:lnTo>
                  <a:pt x="0" y="652653"/>
                </a:lnTo>
                <a:lnTo>
                  <a:pt x="0" y="657733"/>
                </a:lnTo>
                <a:lnTo>
                  <a:pt x="3809" y="657733"/>
                </a:lnTo>
                <a:lnTo>
                  <a:pt x="3809" y="652653"/>
                </a:lnTo>
                <a:close/>
              </a:path>
              <a:path w="648970" h="708660">
                <a:moveTo>
                  <a:pt x="3809" y="646303"/>
                </a:moveTo>
                <a:lnTo>
                  <a:pt x="0" y="646303"/>
                </a:lnTo>
                <a:lnTo>
                  <a:pt x="0" y="651383"/>
                </a:lnTo>
                <a:lnTo>
                  <a:pt x="3809" y="651383"/>
                </a:lnTo>
                <a:lnTo>
                  <a:pt x="3809" y="646303"/>
                </a:lnTo>
                <a:close/>
              </a:path>
              <a:path w="648970" h="708660">
                <a:moveTo>
                  <a:pt x="3809" y="639953"/>
                </a:moveTo>
                <a:lnTo>
                  <a:pt x="0" y="639953"/>
                </a:lnTo>
                <a:lnTo>
                  <a:pt x="0" y="645033"/>
                </a:lnTo>
                <a:lnTo>
                  <a:pt x="3809" y="645033"/>
                </a:lnTo>
                <a:lnTo>
                  <a:pt x="3809" y="639953"/>
                </a:lnTo>
                <a:close/>
              </a:path>
              <a:path w="648970" h="708660">
                <a:moveTo>
                  <a:pt x="3809" y="633603"/>
                </a:moveTo>
                <a:lnTo>
                  <a:pt x="0" y="633603"/>
                </a:lnTo>
                <a:lnTo>
                  <a:pt x="0" y="638683"/>
                </a:lnTo>
                <a:lnTo>
                  <a:pt x="3809" y="638683"/>
                </a:lnTo>
                <a:lnTo>
                  <a:pt x="3809" y="633603"/>
                </a:lnTo>
                <a:close/>
              </a:path>
              <a:path w="648970" h="708660">
                <a:moveTo>
                  <a:pt x="3809" y="627253"/>
                </a:moveTo>
                <a:lnTo>
                  <a:pt x="0" y="627253"/>
                </a:lnTo>
                <a:lnTo>
                  <a:pt x="0" y="632333"/>
                </a:lnTo>
                <a:lnTo>
                  <a:pt x="3809" y="632333"/>
                </a:lnTo>
                <a:lnTo>
                  <a:pt x="3809" y="627253"/>
                </a:lnTo>
                <a:close/>
              </a:path>
              <a:path w="648970" h="708660">
                <a:moveTo>
                  <a:pt x="3809" y="620903"/>
                </a:moveTo>
                <a:lnTo>
                  <a:pt x="0" y="620903"/>
                </a:lnTo>
                <a:lnTo>
                  <a:pt x="0" y="625983"/>
                </a:lnTo>
                <a:lnTo>
                  <a:pt x="3809" y="625983"/>
                </a:lnTo>
                <a:lnTo>
                  <a:pt x="3809" y="620903"/>
                </a:lnTo>
                <a:close/>
              </a:path>
              <a:path w="648970" h="708660">
                <a:moveTo>
                  <a:pt x="3809" y="614553"/>
                </a:moveTo>
                <a:lnTo>
                  <a:pt x="0" y="614553"/>
                </a:lnTo>
                <a:lnTo>
                  <a:pt x="0" y="619633"/>
                </a:lnTo>
                <a:lnTo>
                  <a:pt x="3809" y="619633"/>
                </a:lnTo>
                <a:lnTo>
                  <a:pt x="3809" y="614553"/>
                </a:lnTo>
                <a:close/>
              </a:path>
              <a:path w="648970" h="708660">
                <a:moveTo>
                  <a:pt x="3809" y="608203"/>
                </a:moveTo>
                <a:lnTo>
                  <a:pt x="0" y="608203"/>
                </a:lnTo>
                <a:lnTo>
                  <a:pt x="0" y="613283"/>
                </a:lnTo>
                <a:lnTo>
                  <a:pt x="3809" y="613283"/>
                </a:lnTo>
                <a:lnTo>
                  <a:pt x="3809" y="608203"/>
                </a:lnTo>
                <a:close/>
              </a:path>
              <a:path w="648970" h="708660">
                <a:moveTo>
                  <a:pt x="3809" y="601853"/>
                </a:moveTo>
                <a:lnTo>
                  <a:pt x="0" y="601853"/>
                </a:lnTo>
                <a:lnTo>
                  <a:pt x="0" y="606933"/>
                </a:lnTo>
                <a:lnTo>
                  <a:pt x="3809" y="606933"/>
                </a:lnTo>
                <a:lnTo>
                  <a:pt x="3809" y="601853"/>
                </a:lnTo>
                <a:close/>
              </a:path>
              <a:path w="648970" h="708660">
                <a:moveTo>
                  <a:pt x="3809" y="595503"/>
                </a:moveTo>
                <a:lnTo>
                  <a:pt x="0" y="595503"/>
                </a:lnTo>
                <a:lnTo>
                  <a:pt x="0" y="600583"/>
                </a:lnTo>
                <a:lnTo>
                  <a:pt x="3809" y="600583"/>
                </a:lnTo>
                <a:lnTo>
                  <a:pt x="3809" y="595503"/>
                </a:lnTo>
                <a:close/>
              </a:path>
              <a:path w="648970" h="708660">
                <a:moveTo>
                  <a:pt x="3809" y="589153"/>
                </a:moveTo>
                <a:lnTo>
                  <a:pt x="0" y="589153"/>
                </a:lnTo>
                <a:lnTo>
                  <a:pt x="0" y="594233"/>
                </a:lnTo>
                <a:lnTo>
                  <a:pt x="3809" y="594233"/>
                </a:lnTo>
                <a:lnTo>
                  <a:pt x="3809" y="589153"/>
                </a:lnTo>
                <a:close/>
              </a:path>
              <a:path w="648970" h="708660">
                <a:moveTo>
                  <a:pt x="3809" y="582803"/>
                </a:moveTo>
                <a:lnTo>
                  <a:pt x="0" y="582803"/>
                </a:lnTo>
                <a:lnTo>
                  <a:pt x="0" y="587883"/>
                </a:lnTo>
                <a:lnTo>
                  <a:pt x="3809" y="587883"/>
                </a:lnTo>
                <a:lnTo>
                  <a:pt x="3809" y="582803"/>
                </a:lnTo>
                <a:close/>
              </a:path>
              <a:path w="648970" h="708660">
                <a:moveTo>
                  <a:pt x="3809" y="576453"/>
                </a:moveTo>
                <a:lnTo>
                  <a:pt x="0" y="576453"/>
                </a:lnTo>
                <a:lnTo>
                  <a:pt x="0" y="581533"/>
                </a:lnTo>
                <a:lnTo>
                  <a:pt x="3809" y="581533"/>
                </a:lnTo>
                <a:lnTo>
                  <a:pt x="3809" y="576453"/>
                </a:lnTo>
                <a:close/>
              </a:path>
              <a:path w="648970" h="708660">
                <a:moveTo>
                  <a:pt x="3809" y="570103"/>
                </a:moveTo>
                <a:lnTo>
                  <a:pt x="0" y="570103"/>
                </a:lnTo>
                <a:lnTo>
                  <a:pt x="0" y="575183"/>
                </a:lnTo>
                <a:lnTo>
                  <a:pt x="3809" y="575183"/>
                </a:lnTo>
                <a:lnTo>
                  <a:pt x="3809" y="570103"/>
                </a:lnTo>
                <a:close/>
              </a:path>
              <a:path w="648970" h="708660">
                <a:moveTo>
                  <a:pt x="3809" y="563753"/>
                </a:moveTo>
                <a:lnTo>
                  <a:pt x="0" y="563753"/>
                </a:lnTo>
                <a:lnTo>
                  <a:pt x="0" y="568833"/>
                </a:lnTo>
                <a:lnTo>
                  <a:pt x="3809" y="568833"/>
                </a:lnTo>
                <a:lnTo>
                  <a:pt x="3809" y="563753"/>
                </a:lnTo>
                <a:close/>
              </a:path>
              <a:path w="648970" h="708660">
                <a:moveTo>
                  <a:pt x="3809" y="557403"/>
                </a:moveTo>
                <a:lnTo>
                  <a:pt x="0" y="557403"/>
                </a:lnTo>
                <a:lnTo>
                  <a:pt x="0" y="562483"/>
                </a:lnTo>
                <a:lnTo>
                  <a:pt x="3809" y="562483"/>
                </a:lnTo>
                <a:lnTo>
                  <a:pt x="3809" y="557403"/>
                </a:lnTo>
                <a:close/>
              </a:path>
              <a:path w="648970" h="708660">
                <a:moveTo>
                  <a:pt x="3809" y="551053"/>
                </a:moveTo>
                <a:lnTo>
                  <a:pt x="0" y="551053"/>
                </a:lnTo>
                <a:lnTo>
                  <a:pt x="0" y="556133"/>
                </a:lnTo>
                <a:lnTo>
                  <a:pt x="3809" y="556133"/>
                </a:lnTo>
                <a:lnTo>
                  <a:pt x="3809" y="551053"/>
                </a:lnTo>
                <a:close/>
              </a:path>
              <a:path w="648970" h="708660">
                <a:moveTo>
                  <a:pt x="3809" y="544703"/>
                </a:moveTo>
                <a:lnTo>
                  <a:pt x="0" y="544703"/>
                </a:lnTo>
                <a:lnTo>
                  <a:pt x="0" y="549783"/>
                </a:lnTo>
                <a:lnTo>
                  <a:pt x="3809" y="549783"/>
                </a:lnTo>
                <a:lnTo>
                  <a:pt x="3809" y="544703"/>
                </a:lnTo>
                <a:close/>
              </a:path>
              <a:path w="648970" h="708660">
                <a:moveTo>
                  <a:pt x="2539" y="537083"/>
                </a:moveTo>
                <a:lnTo>
                  <a:pt x="1269" y="537083"/>
                </a:lnTo>
                <a:lnTo>
                  <a:pt x="1269" y="538353"/>
                </a:lnTo>
                <a:lnTo>
                  <a:pt x="0" y="538353"/>
                </a:lnTo>
                <a:lnTo>
                  <a:pt x="0" y="543433"/>
                </a:lnTo>
                <a:lnTo>
                  <a:pt x="3809" y="543433"/>
                </a:lnTo>
                <a:lnTo>
                  <a:pt x="3809" y="539623"/>
                </a:lnTo>
                <a:lnTo>
                  <a:pt x="2539" y="539623"/>
                </a:lnTo>
                <a:lnTo>
                  <a:pt x="2539" y="537083"/>
                </a:lnTo>
                <a:close/>
              </a:path>
              <a:path w="648970" h="708660">
                <a:moveTo>
                  <a:pt x="1269" y="535813"/>
                </a:moveTo>
                <a:lnTo>
                  <a:pt x="0" y="535813"/>
                </a:lnTo>
                <a:lnTo>
                  <a:pt x="0" y="537083"/>
                </a:lnTo>
                <a:lnTo>
                  <a:pt x="1269" y="537083"/>
                </a:lnTo>
                <a:lnTo>
                  <a:pt x="1269" y="535813"/>
                </a:lnTo>
                <a:close/>
              </a:path>
              <a:path w="648970" h="708660">
                <a:moveTo>
                  <a:pt x="3809" y="417703"/>
                </a:moveTo>
                <a:lnTo>
                  <a:pt x="0" y="417703"/>
                </a:lnTo>
                <a:lnTo>
                  <a:pt x="0" y="424053"/>
                </a:lnTo>
                <a:lnTo>
                  <a:pt x="1270" y="424053"/>
                </a:lnTo>
                <a:lnTo>
                  <a:pt x="1270" y="422783"/>
                </a:lnTo>
                <a:lnTo>
                  <a:pt x="3809" y="422783"/>
                </a:lnTo>
                <a:lnTo>
                  <a:pt x="3809" y="417703"/>
                </a:lnTo>
                <a:close/>
              </a:path>
              <a:path w="648970" h="708660">
                <a:moveTo>
                  <a:pt x="3809" y="411353"/>
                </a:moveTo>
                <a:lnTo>
                  <a:pt x="0" y="411353"/>
                </a:lnTo>
                <a:lnTo>
                  <a:pt x="0" y="416433"/>
                </a:lnTo>
                <a:lnTo>
                  <a:pt x="3809" y="416433"/>
                </a:lnTo>
                <a:lnTo>
                  <a:pt x="3809" y="411353"/>
                </a:lnTo>
                <a:close/>
              </a:path>
              <a:path w="648970" h="708660">
                <a:moveTo>
                  <a:pt x="3809" y="405003"/>
                </a:moveTo>
                <a:lnTo>
                  <a:pt x="0" y="405003"/>
                </a:lnTo>
                <a:lnTo>
                  <a:pt x="0" y="410083"/>
                </a:lnTo>
                <a:lnTo>
                  <a:pt x="3809" y="410083"/>
                </a:lnTo>
                <a:lnTo>
                  <a:pt x="3809" y="405003"/>
                </a:lnTo>
                <a:close/>
              </a:path>
              <a:path w="648970" h="708660">
                <a:moveTo>
                  <a:pt x="3809" y="398653"/>
                </a:moveTo>
                <a:lnTo>
                  <a:pt x="0" y="398653"/>
                </a:lnTo>
                <a:lnTo>
                  <a:pt x="0" y="403733"/>
                </a:lnTo>
                <a:lnTo>
                  <a:pt x="3809" y="403733"/>
                </a:lnTo>
                <a:lnTo>
                  <a:pt x="3809" y="398653"/>
                </a:lnTo>
                <a:close/>
              </a:path>
              <a:path w="648970" h="708660">
                <a:moveTo>
                  <a:pt x="3809" y="364363"/>
                </a:moveTo>
                <a:lnTo>
                  <a:pt x="0" y="364363"/>
                </a:lnTo>
                <a:lnTo>
                  <a:pt x="0" y="397383"/>
                </a:lnTo>
                <a:lnTo>
                  <a:pt x="3809" y="397383"/>
                </a:lnTo>
                <a:lnTo>
                  <a:pt x="3809" y="364363"/>
                </a:lnTo>
                <a:close/>
              </a:path>
              <a:path w="648970" h="708660">
                <a:moveTo>
                  <a:pt x="3809" y="358013"/>
                </a:moveTo>
                <a:lnTo>
                  <a:pt x="0" y="358013"/>
                </a:lnTo>
                <a:lnTo>
                  <a:pt x="0" y="363093"/>
                </a:lnTo>
                <a:lnTo>
                  <a:pt x="3809" y="363093"/>
                </a:lnTo>
                <a:lnTo>
                  <a:pt x="3809" y="358013"/>
                </a:lnTo>
                <a:close/>
              </a:path>
              <a:path w="648970" h="708660">
                <a:moveTo>
                  <a:pt x="3809" y="355473"/>
                </a:moveTo>
                <a:lnTo>
                  <a:pt x="0" y="355473"/>
                </a:lnTo>
                <a:lnTo>
                  <a:pt x="0" y="356743"/>
                </a:lnTo>
                <a:lnTo>
                  <a:pt x="3809" y="356743"/>
                </a:lnTo>
                <a:lnTo>
                  <a:pt x="3809" y="355473"/>
                </a:lnTo>
                <a:close/>
              </a:path>
            </a:pathLst>
          </a:custGeom>
          <a:solidFill>
            <a:srgbClr val="BA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7" name="bk object 5517"/>
          <p:cNvSpPr/>
          <p:nvPr/>
        </p:nvSpPr>
        <p:spPr>
          <a:xfrm>
            <a:off x="6799580" y="2607310"/>
            <a:ext cx="643890" cy="701040"/>
          </a:xfrm>
          <a:custGeom>
            <a:avLst/>
            <a:gdLst/>
            <a:ahLst/>
            <a:cxnLst/>
            <a:rect l="l" t="t" r="r" b="b"/>
            <a:pathLst>
              <a:path w="643890" h="701039">
                <a:moveTo>
                  <a:pt x="641350" y="1270"/>
                </a:moveTo>
                <a:lnTo>
                  <a:pt x="261620" y="1270"/>
                </a:lnTo>
                <a:lnTo>
                  <a:pt x="261620" y="3810"/>
                </a:lnTo>
                <a:lnTo>
                  <a:pt x="641350" y="3810"/>
                </a:lnTo>
                <a:lnTo>
                  <a:pt x="641350" y="1270"/>
                </a:lnTo>
                <a:close/>
              </a:path>
              <a:path w="643890" h="701039">
                <a:moveTo>
                  <a:pt x="265429" y="0"/>
                </a:moveTo>
                <a:lnTo>
                  <a:pt x="262890" y="0"/>
                </a:lnTo>
                <a:lnTo>
                  <a:pt x="262890" y="1270"/>
                </a:lnTo>
                <a:lnTo>
                  <a:pt x="265429" y="1270"/>
                </a:lnTo>
                <a:lnTo>
                  <a:pt x="265429" y="0"/>
                </a:lnTo>
                <a:close/>
              </a:path>
              <a:path w="643890" h="701039">
                <a:moveTo>
                  <a:pt x="643890" y="0"/>
                </a:moveTo>
                <a:lnTo>
                  <a:pt x="642620" y="0"/>
                </a:lnTo>
                <a:lnTo>
                  <a:pt x="642620" y="1270"/>
                </a:lnTo>
                <a:lnTo>
                  <a:pt x="643889" y="1270"/>
                </a:lnTo>
                <a:lnTo>
                  <a:pt x="643890" y="0"/>
                </a:lnTo>
                <a:close/>
              </a:path>
              <a:path w="643890" h="701039">
                <a:moveTo>
                  <a:pt x="1270" y="303530"/>
                </a:moveTo>
                <a:lnTo>
                  <a:pt x="0" y="303530"/>
                </a:lnTo>
                <a:lnTo>
                  <a:pt x="0" y="304800"/>
                </a:lnTo>
                <a:lnTo>
                  <a:pt x="1270" y="304800"/>
                </a:lnTo>
                <a:lnTo>
                  <a:pt x="1270" y="303530"/>
                </a:lnTo>
                <a:close/>
              </a:path>
              <a:path w="643890" h="701039">
                <a:moveTo>
                  <a:pt x="2540" y="302260"/>
                </a:moveTo>
                <a:lnTo>
                  <a:pt x="1270" y="302260"/>
                </a:lnTo>
                <a:lnTo>
                  <a:pt x="1270" y="303530"/>
                </a:lnTo>
                <a:lnTo>
                  <a:pt x="2540" y="303530"/>
                </a:lnTo>
                <a:lnTo>
                  <a:pt x="2540" y="302260"/>
                </a:lnTo>
                <a:close/>
              </a:path>
              <a:path w="643890" h="701039">
                <a:moveTo>
                  <a:pt x="3810" y="299720"/>
                </a:moveTo>
                <a:lnTo>
                  <a:pt x="0" y="29972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9720"/>
                </a:lnTo>
                <a:close/>
              </a:path>
              <a:path w="643890" h="701039">
                <a:moveTo>
                  <a:pt x="3810" y="297180"/>
                </a:moveTo>
                <a:lnTo>
                  <a:pt x="0" y="29718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7180"/>
                </a:lnTo>
                <a:close/>
              </a:path>
              <a:path w="643890" h="701039">
                <a:moveTo>
                  <a:pt x="3810" y="293370"/>
                </a:moveTo>
                <a:lnTo>
                  <a:pt x="0" y="29337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3370"/>
                </a:lnTo>
                <a:close/>
              </a:path>
              <a:path w="643890" h="701039">
                <a:moveTo>
                  <a:pt x="3810" y="290830"/>
                </a:moveTo>
                <a:lnTo>
                  <a:pt x="0" y="29083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90830"/>
                </a:lnTo>
                <a:close/>
              </a:path>
              <a:path w="643890" h="701039">
                <a:moveTo>
                  <a:pt x="3810" y="287020"/>
                </a:moveTo>
                <a:lnTo>
                  <a:pt x="0" y="28702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7020"/>
                </a:lnTo>
                <a:close/>
              </a:path>
              <a:path w="643890" h="701039">
                <a:moveTo>
                  <a:pt x="3810" y="284480"/>
                </a:moveTo>
                <a:lnTo>
                  <a:pt x="0" y="28448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84480"/>
                </a:lnTo>
                <a:close/>
              </a:path>
              <a:path w="643890" h="701039">
                <a:moveTo>
                  <a:pt x="3810" y="280670"/>
                </a:moveTo>
                <a:lnTo>
                  <a:pt x="0" y="28067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80670"/>
                </a:lnTo>
                <a:close/>
              </a:path>
              <a:path w="643890" h="701039">
                <a:moveTo>
                  <a:pt x="3810" y="278130"/>
                </a:moveTo>
                <a:lnTo>
                  <a:pt x="0" y="27813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8130"/>
                </a:lnTo>
                <a:close/>
              </a:path>
              <a:path w="643890" h="701039">
                <a:moveTo>
                  <a:pt x="3810" y="274320"/>
                </a:moveTo>
                <a:lnTo>
                  <a:pt x="0" y="27432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4320"/>
                </a:lnTo>
                <a:close/>
              </a:path>
              <a:path w="643890" h="701039">
                <a:moveTo>
                  <a:pt x="3810" y="271780"/>
                </a:moveTo>
                <a:lnTo>
                  <a:pt x="0" y="27178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71780"/>
                </a:lnTo>
                <a:close/>
              </a:path>
              <a:path w="643890" h="701039">
                <a:moveTo>
                  <a:pt x="3810" y="267970"/>
                </a:moveTo>
                <a:lnTo>
                  <a:pt x="0" y="26797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7970"/>
                </a:lnTo>
                <a:close/>
              </a:path>
              <a:path w="643890" h="701039">
                <a:moveTo>
                  <a:pt x="3810" y="265430"/>
                </a:moveTo>
                <a:lnTo>
                  <a:pt x="0" y="26543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5430"/>
                </a:lnTo>
                <a:close/>
              </a:path>
              <a:path w="643890" h="701039">
                <a:moveTo>
                  <a:pt x="3810" y="261620"/>
                </a:moveTo>
                <a:lnTo>
                  <a:pt x="0" y="26162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61620"/>
                </a:lnTo>
                <a:close/>
              </a:path>
              <a:path w="643890" h="701039">
                <a:moveTo>
                  <a:pt x="3810" y="259080"/>
                </a:moveTo>
                <a:lnTo>
                  <a:pt x="0" y="25908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9080"/>
                </a:lnTo>
                <a:close/>
              </a:path>
              <a:path w="643890" h="701039">
                <a:moveTo>
                  <a:pt x="3810" y="255270"/>
                </a:moveTo>
                <a:lnTo>
                  <a:pt x="0" y="25527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5270"/>
                </a:lnTo>
                <a:close/>
              </a:path>
              <a:path w="643890" h="701039">
                <a:moveTo>
                  <a:pt x="3810" y="252730"/>
                </a:moveTo>
                <a:lnTo>
                  <a:pt x="0" y="25273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52730"/>
                </a:lnTo>
                <a:close/>
              </a:path>
              <a:path w="643890" h="701039">
                <a:moveTo>
                  <a:pt x="3810" y="248920"/>
                </a:moveTo>
                <a:lnTo>
                  <a:pt x="0" y="24892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8920"/>
                </a:lnTo>
                <a:close/>
              </a:path>
              <a:path w="643890" h="701039">
                <a:moveTo>
                  <a:pt x="3810" y="246380"/>
                </a:moveTo>
                <a:lnTo>
                  <a:pt x="0" y="24638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6380"/>
                </a:lnTo>
                <a:close/>
              </a:path>
              <a:path w="643890" h="701039">
                <a:moveTo>
                  <a:pt x="3810" y="242697"/>
                </a:moveTo>
                <a:lnTo>
                  <a:pt x="0" y="242697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42697"/>
                </a:lnTo>
                <a:close/>
              </a:path>
              <a:path w="643890" h="701039">
                <a:moveTo>
                  <a:pt x="3810" y="240157"/>
                </a:moveTo>
                <a:lnTo>
                  <a:pt x="0" y="240157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40157"/>
                </a:lnTo>
                <a:close/>
              </a:path>
              <a:path w="643890" h="701039">
                <a:moveTo>
                  <a:pt x="3810" y="236347"/>
                </a:moveTo>
                <a:lnTo>
                  <a:pt x="0" y="236347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6347"/>
                </a:lnTo>
                <a:close/>
              </a:path>
              <a:path w="643890" h="701039">
                <a:moveTo>
                  <a:pt x="3810" y="233807"/>
                </a:moveTo>
                <a:lnTo>
                  <a:pt x="0" y="233807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33807"/>
                </a:lnTo>
                <a:close/>
              </a:path>
              <a:path w="643890" h="701039">
                <a:moveTo>
                  <a:pt x="3810" y="229997"/>
                </a:moveTo>
                <a:lnTo>
                  <a:pt x="0" y="229997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29997"/>
                </a:lnTo>
                <a:close/>
              </a:path>
              <a:path w="643890" h="701039">
                <a:moveTo>
                  <a:pt x="3810" y="227457"/>
                </a:moveTo>
                <a:lnTo>
                  <a:pt x="0" y="227457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7457"/>
                </a:lnTo>
                <a:close/>
              </a:path>
              <a:path w="643890" h="701039">
                <a:moveTo>
                  <a:pt x="3810" y="223647"/>
                </a:moveTo>
                <a:lnTo>
                  <a:pt x="0" y="223647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23647"/>
                </a:lnTo>
                <a:close/>
              </a:path>
              <a:path w="643890" h="701039">
                <a:moveTo>
                  <a:pt x="3810" y="221107"/>
                </a:moveTo>
                <a:lnTo>
                  <a:pt x="0" y="221107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21107"/>
                </a:lnTo>
                <a:close/>
              </a:path>
              <a:path w="643890" h="701039">
                <a:moveTo>
                  <a:pt x="3810" y="217297"/>
                </a:moveTo>
                <a:lnTo>
                  <a:pt x="0" y="217297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7297"/>
                </a:lnTo>
                <a:close/>
              </a:path>
              <a:path w="643890" h="701039">
                <a:moveTo>
                  <a:pt x="3810" y="214757"/>
                </a:moveTo>
                <a:lnTo>
                  <a:pt x="0" y="214757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14757"/>
                </a:lnTo>
                <a:close/>
              </a:path>
              <a:path w="643890" h="701039">
                <a:moveTo>
                  <a:pt x="3810" y="210947"/>
                </a:moveTo>
                <a:lnTo>
                  <a:pt x="0" y="210947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10947"/>
                </a:lnTo>
                <a:close/>
              </a:path>
              <a:path w="643890" h="701039">
                <a:moveTo>
                  <a:pt x="3810" y="208407"/>
                </a:moveTo>
                <a:lnTo>
                  <a:pt x="0" y="208407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8407"/>
                </a:lnTo>
                <a:close/>
              </a:path>
              <a:path w="643890" h="701039">
                <a:moveTo>
                  <a:pt x="3810" y="204597"/>
                </a:moveTo>
                <a:lnTo>
                  <a:pt x="0" y="204597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4597"/>
                </a:lnTo>
                <a:close/>
              </a:path>
              <a:path w="643890" h="701039">
                <a:moveTo>
                  <a:pt x="3810" y="202057"/>
                </a:moveTo>
                <a:lnTo>
                  <a:pt x="0" y="202057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202057"/>
                </a:lnTo>
                <a:close/>
              </a:path>
              <a:path w="643890" h="701039">
                <a:moveTo>
                  <a:pt x="3810" y="198247"/>
                </a:moveTo>
                <a:lnTo>
                  <a:pt x="0" y="198247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8247"/>
                </a:lnTo>
                <a:close/>
              </a:path>
              <a:path w="643890" h="701039">
                <a:moveTo>
                  <a:pt x="2540" y="538480"/>
                </a:moveTo>
                <a:lnTo>
                  <a:pt x="0" y="538480"/>
                </a:lnTo>
                <a:lnTo>
                  <a:pt x="0" y="701040"/>
                </a:lnTo>
                <a:lnTo>
                  <a:pt x="504190" y="701040"/>
                </a:lnTo>
                <a:lnTo>
                  <a:pt x="504190" y="699770"/>
                </a:lnTo>
                <a:lnTo>
                  <a:pt x="500379" y="699770"/>
                </a:lnTo>
                <a:lnTo>
                  <a:pt x="500379" y="697230"/>
                </a:lnTo>
                <a:lnTo>
                  <a:pt x="3810" y="697230"/>
                </a:lnTo>
                <a:lnTo>
                  <a:pt x="3810" y="541020"/>
                </a:lnTo>
                <a:lnTo>
                  <a:pt x="2540" y="541020"/>
                </a:lnTo>
                <a:lnTo>
                  <a:pt x="2540" y="538480"/>
                </a:lnTo>
                <a:close/>
              </a:path>
              <a:path w="643890" h="701039">
                <a:moveTo>
                  <a:pt x="3810" y="360680"/>
                </a:moveTo>
                <a:lnTo>
                  <a:pt x="0" y="360680"/>
                </a:lnTo>
                <a:lnTo>
                  <a:pt x="0" y="421640"/>
                </a:lnTo>
                <a:lnTo>
                  <a:pt x="2540" y="421640"/>
                </a:lnTo>
                <a:lnTo>
                  <a:pt x="2540" y="424180"/>
                </a:lnTo>
                <a:lnTo>
                  <a:pt x="3810" y="424180"/>
                </a:lnTo>
                <a:lnTo>
                  <a:pt x="3810" y="360680"/>
                </a:lnTo>
                <a:close/>
              </a:path>
              <a:path w="643890" h="701039">
                <a:moveTo>
                  <a:pt x="3810" y="354330"/>
                </a:moveTo>
                <a:lnTo>
                  <a:pt x="0" y="354330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4330"/>
                </a:lnTo>
                <a:close/>
              </a:path>
              <a:path w="643890" h="701039">
                <a:moveTo>
                  <a:pt x="3810" y="351790"/>
                </a:moveTo>
                <a:lnTo>
                  <a:pt x="0" y="35179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51790"/>
                </a:lnTo>
                <a:close/>
              </a:path>
            </a:pathLst>
          </a:custGeom>
          <a:solidFill>
            <a:srgbClr val="B9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8" name="bk object 5518"/>
          <p:cNvSpPr/>
          <p:nvPr/>
        </p:nvSpPr>
        <p:spPr>
          <a:xfrm>
            <a:off x="6803390" y="2611120"/>
            <a:ext cx="636270" cy="693420"/>
          </a:xfrm>
          <a:custGeom>
            <a:avLst/>
            <a:gdLst/>
            <a:ahLst/>
            <a:cxnLst/>
            <a:rect l="l" t="t" r="r" b="b"/>
            <a:pathLst>
              <a:path w="636270" h="693420">
                <a:moveTo>
                  <a:pt x="254000" y="2539"/>
                </a:moveTo>
                <a:lnTo>
                  <a:pt x="252729" y="2539"/>
                </a:lnTo>
                <a:lnTo>
                  <a:pt x="252729" y="3809"/>
                </a:lnTo>
                <a:lnTo>
                  <a:pt x="254000" y="3809"/>
                </a:lnTo>
                <a:lnTo>
                  <a:pt x="254000" y="2539"/>
                </a:lnTo>
                <a:close/>
              </a:path>
              <a:path w="636270" h="693420">
                <a:moveTo>
                  <a:pt x="635000" y="2539"/>
                </a:moveTo>
                <a:lnTo>
                  <a:pt x="633729" y="2539"/>
                </a:lnTo>
                <a:lnTo>
                  <a:pt x="633729" y="3809"/>
                </a:lnTo>
                <a:lnTo>
                  <a:pt x="635000" y="3809"/>
                </a:lnTo>
                <a:lnTo>
                  <a:pt x="635000" y="2539"/>
                </a:lnTo>
                <a:close/>
              </a:path>
              <a:path w="636270" h="693420">
                <a:moveTo>
                  <a:pt x="256539" y="0"/>
                </a:moveTo>
                <a:lnTo>
                  <a:pt x="255269" y="0"/>
                </a:lnTo>
                <a:lnTo>
                  <a:pt x="255269" y="2539"/>
                </a:lnTo>
                <a:lnTo>
                  <a:pt x="636269" y="2539"/>
                </a:lnTo>
                <a:lnTo>
                  <a:pt x="636269" y="1269"/>
                </a:lnTo>
                <a:lnTo>
                  <a:pt x="256539" y="1269"/>
                </a:lnTo>
                <a:lnTo>
                  <a:pt x="256539" y="0"/>
                </a:lnTo>
                <a:close/>
              </a:path>
              <a:path w="636270" h="693420">
                <a:moveTo>
                  <a:pt x="1270" y="295909"/>
                </a:moveTo>
                <a:lnTo>
                  <a:pt x="0" y="295909"/>
                </a:lnTo>
                <a:lnTo>
                  <a:pt x="0" y="298449"/>
                </a:lnTo>
                <a:lnTo>
                  <a:pt x="1270" y="298449"/>
                </a:lnTo>
                <a:lnTo>
                  <a:pt x="1270" y="295909"/>
                </a:lnTo>
                <a:close/>
              </a:path>
              <a:path w="636270" h="693420">
                <a:moveTo>
                  <a:pt x="3809" y="293369"/>
                </a:moveTo>
                <a:lnTo>
                  <a:pt x="0" y="293369"/>
                </a:lnTo>
                <a:lnTo>
                  <a:pt x="0" y="294639"/>
                </a:lnTo>
                <a:lnTo>
                  <a:pt x="2539" y="294639"/>
                </a:lnTo>
                <a:lnTo>
                  <a:pt x="2539" y="295909"/>
                </a:lnTo>
                <a:lnTo>
                  <a:pt x="3809" y="295909"/>
                </a:lnTo>
                <a:lnTo>
                  <a:pt x="3809" y="293369"/>
                </a:lnTo>
                <a:close/>
              </a:path>
              <a:path w="636270" h="693420">
                <a:moveTo>
                  <a:pt x="3809" y="289559"/>
                </a:moveTo>
                <a:lnTo>
                  <a:pt x="0" y="289559"/>
                </a:lnTo>
                <a:lnTo>
                  <a:pt x="0" y="292099"/>
                </a:lnTo>
                <a:lnTo>
                  <a:pt x="3809" y="292099"/>
                </a:lnTo>
                <a:lnTo>
                  <a:pt x="3809" y="289559"/>
                </a:lnTo>
                <a:close/>
              </a:path>
              <a:path w="636270" h="693420">
                <a:moveTo>
                  <a:pt x="3809" y="287019"/>
                </a:moveTo>
                <a:lnTo>
                  <a:pt x="0" y="287019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7019"/>
                </a:lnTo>
                <a:close/>
              </a:path>
              <a:path w="636270" h="693420">
                <a:moveTo>
                  <a:pt x="3809" y="283209"/>
                </a:moveTo>
                <a:lnTo>
                  <a:pt x="0" y="283209"/>
                </a:lnTo>
                <a:lnTo>
                  <a:pt x="0" y="285749"/>
                </a:lnTo>
                <a:lnTo>
                  <a:pt x="3809" y="285749"/>
                </a:lnTo>
                <a:lnTo>
                  <a:pt x="3809" y="283209"/>
                </a:lnTo>
                <a:close/>
              </a:path>
              <a:path w="636270" h="693420">
                <a:moveTo>
                  <a:pt x="3809" y="280669"/>
                </a:moveTo>
                <a:lnTo>
                  <a:pt x="0" y="280669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80669"/>
                </a:lnTo>
                <a:close/>
              </a:path>
              <a:path w="636270" h="693420">
                <a:moveTo>
                  <a:pt x="3809" y="276859"/>
                </a:moveTo>
                <a:lnTo>
                  <a:pt x="0" y="276859"/>
                </a:lnTo>
                <a:lnTo>
                  <a:pt x="0" y="279399"/>
                </a:lnTo>
                <a:lnTo>
                  <a:pt x="3809" y="279399"/>
                </a:lnTo>
                <a:lnTo>
                  <a:pt x="3809" y="276859"/>
                </a:lnTo>
                <a:close/>
              </a:path>
              <a:path w="636270" h="693420">
                <a:moveTo>
                  <a:pt x="3809" y="274319"/>
                </a:moveTo>
                <a:lnTo>
                  <a:pt x="0" y="274319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74319"/>
                </a:lnTo>
                <a:close/>
              </a:path>
              <a:path w="636270" h="693420">
                <a:moveTo>
                  <a:pt x="3809" y="270509"/>
                </a:moveTo>
                <a:lnTo>
                  <a:pt x="0" y="270509"/>
                </a:lnTo>
                <a:lnTo>
                  <a:pt x="0" y="273049"/>
                </a:lnTo>
                <a:lnTo>
                  <a:pt x="3809" y="273049"/>
                </a:lnTo>
                <a:lnTo>
                  <a:pt x="3809" y="270509"/>
                </a:lnTo>
                <a:close/>
              </a:path>
              <a:path w="636270" h="693420">
                <a:moveTo>
                  <a:pt x="3809" y="267969"/>
                </a:moveTo>
                <a:lnTo>
                  <a:pt x="0" y="267969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7969"/>
                </a:lnTo>
                <a:close/>
              </a:path>
              <a:path w="636270" h="693420">
                <a:moveTo>
                  <a:pt x="3809" y="264159"/>
                </a:moveTo>
                <a:lnTo>
                  <a:pt x="0" y="264159"/>
                </a:lnTo>
                <a:lnTo>
                  <a:pt x="0" y="266699"/>
                </a:lnTo>
                <a:lnTo>
                  <a:pt x="3809" y="266699"/>
                </a:lnTo>
                <a:lnTo>
                  <a:pt x="3809" y="264159"/>
                </a:lnTo>
                <a:close/>
              </a:path>
              <a:path w="636270" h="693420">
                <a:moveTo>
                  <a:pt x="3809" y="261619"/>
                </a:moveTo>
                <a:lnTo>
                  <a:pt x="0" y="261619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61619"/>
                </a:lnTo>
                <a:close/>
              </a:path>
              <a:path w="636270" h="693420">
                <a:moveTo>
                  <a:pt x="3809" y="257809"/>
                </a:moveTo>
                <a:lnTo>
                  <a:pt x="0" y="257809"/>
                </a:lnTo>
                <a:lnTo>
                  <a:pt x="0" y="260349"/>
                </a:lnTo>
                <a:lnTo>
                  <a:pt x="3809" y="260349"/>
                </a:lnTo>
                <a:lnTo>
                  <a:pt x="3809" y="257809"/>
                </a:lnTo>
                <a:close/>
              </a:path>
              <a:path w="636270" h="693420">
                <a:moveTo>
                  <a:pt x="3809" y="255269"/>
                </a:moveTo>
                <a:lnTo>
                  <a:pt x="0" y="255269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5269"/>
                </a:lnTo>
                <a:close/>
              </a:path>
              <a:path w="636270" h="693420">
                <a:moveTo>
                  <a:pt x="3809" y="251459"/>
                </a:moveTo>
                <a:lnTo>
                  <a:pt x="0" y="251459"/>
                </a:lnTo>
                <a:lnTo>
                  <a:pt x="0" y="253999"/>
                </a:lnTo>
                <a:lnTo>
                  <a:pt x="3809" y="253999"/>
                </a:lnTo>
                <a:lnTo>
                  <a:pt x="3809" y="251459"/>
                </a:lnTo>
                <a:close/>
              </a:path>
              <a:path w="636270" h="693420">
                <a:moveTo>
                  <a:pt x="3809" y="248919"/>
                </a:moveTo>
                <a:lnTo>
                  <a:pt x="0" y="248919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8919"/>
                </a:lnTo>
                <a:close/>
              </a:path>
              <a:path w="636270" h="693420">
                <a:moveTo>
                  <a:pt x="3809" y="245109"/>
                </a:moveTo>
                <a:lnTo>
                  <a:pt x="0" y="245109"/>
                </a:lnTo>
                <a:lnTo>
                  <a:pt x="0" y="247649"/>
                </a:lnTo>
                <a:lnTo>
                  <a:pt x="3809" y="247649"/>
                </a:lnTo>
                <a:lnTo>
                  <a:pt x="3809" y="245109"/>
                </a:lnTo>
                <a:close/>
              </a:path>
              <a:path w="636270" h="693420">
                <a:moveTo>
                  <a:pt x="3809" y="242569"/>
                </a:moveTo>
                <a:lnTo>
                  <a:pt x="0" y="242569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42569"/>
                </a:lnTo>
                <a:close/>
              </a:path>
              <a:path w="636270" h="693420">
                <a:moveTo>
                  <a:pt x="3809" y="238886"/>
                </a:moveTo>
                <a:lnTo>
                  <a:pt x="0" y="238886"/>
                </a:lnTo>
                <a:lnTo>
                  <a:pt x="0" y="241299"/>
                </a:lnTo>
                <a:lnTo>
                  <a:pt x="3809" y="241299"/>
                </a:lnTo>
                <a:lnTo>
                  <a:pt x="3809" y="238886"/>
                </a:lnTo>
                <a:close/>
              </a:path>
              <a:path w="636270" h="693420">
                <a:moveTo>
                  <a:pt x="3809" y="236346"/>
                </a:moveTo>
                <a:lnTo>
                  <a:pt x="0" y="236346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6346"/>
                </a:lnTo>
                <a:close/>
              </a:path>
              <a:path w="636270" h="693420">
                <a:moveTo>
                  <a:pt x="3809" y="232536"/>
                </a:moveTo>
                <a:lnTo>
                  <a:pt x="0" y="232536"/>
                </a:lnTo>
                <a:lnTo>
                  <a:pt x="0" y="234949"/>
                </a:lnTo>
                <a:lnTo>
                  <a:pt x="3809" y="234949"/>
                </a:lnTo>
                <a:lnTo>
                  <a:pt x="3809" y="232536"/>
                </a:lnTo>
                <a:close/>
              </a:path>
              <a:path w="636270" h="693420">
                <a:moveTo>
                  <a:pt x="3809" y="229996"/>
                </a:moveTo>
                <a:lnTo>
                  <a:pt x="0" y="229996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9996"/>
                </a:lnTo>
                <a:close/>
              </a:path>
              <a:path w="636270" h="693420">
                <a:moveTo>
                  <a:pt x="3809" y="226186"/>
                </a:moveTo>
                <a:lnTo>
                  <a:pt x="0" y="226186"/>
                </a:lnTo>
                <a:lnTo>
                  <a:pt x="0" y="228599"/>
                </a:lnTo>
                <a:lnTo>
                  <a:pt x="3809" y="228599"/>
                </a:lnTo>
                <a:lnTo>
                  <a:pt x="3809" y="226186"/>
                </a:lnTo>
                <a:close/>
              </a:path>
              <a:path w="636270" h="693420">
                <a:moveTo>
                  <a:pt x="3809" y="223646"/>
                </a:moveTo>
                <a:lnTo>
                  <a:pt x="0" y="223646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23646"/>
                </a:lnTo>
                <a:close/>
              </a:path>
              <a:path w="636270" h="693420">
                <a:moveTo>
                  <a:pt x="3809" y="219836"/>
                </a:moveTo>
                <a:lnTo>
                  <a:pt x="0" y="219836"/>
                </a:lnTo>
                <a:lnTo>
                  <a:pt x="0" y="222249"/>
                </a:lnTo>
                <a:lnTo>
                  <a:pt x="3809" y="222249"/>
                </a:lnTo>
                <a:lnTo>
                  <a:pt x="3809" y="219836"/>
                </a:lnTo>
                <a:close/>
              </a:path>
              <a:path w="636270" h="693420">
                <a:moveTo>
                  <a:pt x="3809" y="217296"/>
                </a:moveTo>
                <a:lnTo>
                  <a:pt x="0" y="217296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7296"/>
                </a:lnTo>
                <a:close/>
              </a:path>
              <a:path w="636270" h="693420">
                <a:moveTo>
                  <a:pt x="3809" y="213486"/>
                </a:moveTo>
                <a:lnTo>
                  <a:pt x="0" y="213486"/>
                </a:lnTo>
                <a:lnTo>
                  <a:pt x="0" y="215899"/>
                </a:lnTo>
                <a:lnTo>
                  <a:pt x="3809" y="215899"/>
                </a:lnTo>
                <a:lnTo>
                  <a:pt x="3809" y="213486"/>
                </a:lnTo>
                <a:close/>
              </a:path>
              <a:path w="636270" h="693420">
                <a:moveTo>
                  <a:pt x="3809" y="210946"/>
                </a:moveTo>
                <a:lnTo>
                  <a:pt x="0" y="210946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10946"/>
                </a:lnTo>
                <a:close/>
              </a:path>
              <a:path w="636270" h="693420">
                <a:moveTo>
                  <a:pt x="3809" y="207136"/>
                </a:moveTo>
                <a:lnTo>
                  <a:pt x="0" y="207136"/>
                </a:lnTo>
                <a:lnTo>
                  <a:pt x="0" y="209549"/>
                </a:lnTo>
                <a:lnTo>
                  <a:pt x="3809" y="209549"/>
                </a:lnTo>
                <a:lnTo>
                  <a:pt x="3809" y="207136"/>
                </a:lnTo>
                <a:close/>
              </a:path>
              <a:path w="636270" h="693420">
                <a:moveTo>
                  <a:pt x="3809" y="204596"/>
                </a:moveTo>
                <a:lnTo>
                  <a:pt x="0" y="204596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4596"/>
                </a:lnTo>
                <a:close/>
              </a:path>
              <a:path w="636270" h="693420">
                <a:moveTo>
                  <a:pt x="3809" y="200786"/>
                </a:moveTo>
                <a:lnTo>
                  <a:pt x="0" y="200786"/>
                </a:lnTo>
                <a:lnTo>
                  <a:pt x="0" y="203199"/>
                </a:lnTo>
                <a:lnTo>
                  <a:pt x="3809" y="203199"/>
                </a:lnTo>
                <a:lnTo>
                  <a:pt x="3809" y="200786"/>
                </a:lnTo>
                <a:close/>
              </a:path>
              <a:path w="636270" h="693420">
                <a:moveTo>
                  <a:pt x="3809" y="198246"/>
                </a:moveTo>
                <a:lnTo>
                  <a:pt x="0" y="198246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8246"/>
                </a:lnTo>
                <a:close/>
              </a:path>
              <a:path w="636270" h="693420">
                <a:moveTo>
                  <a:pt x="3809" y="194436"/>
                </a:moveTo>
                <a:lnTo>
                  <a:pt x="0" y="194436"/>
                </a:lnTo>
                <a:lnTo>
                  <a:pt x="0" y="196849"/>
                </a:lnTo>
                <a:lnTo>
                  <a:pt x="3809" y="196849"/>
                </a:lnTo>
                <a:lnTo>
                  <a:pt x="3809" y="194436"/>
                </a:lnTo>
                <a:close/>
              </a:path>
              <a:path w="636270" h="693420">
                <a:moveTo>
                  <a:pt x="3809" y="190499"/>
                </a:moveTo>
                <a:lnTo>
                  <a:pt x="0" y="190499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0499"/>
                </a:lnTo>
                <a:close/>
              </a:path>
              <a:path w="636270" h="693420">
                <a:moveTo>
                  <a:pt x="1270" y="539749"/>
                </a:moveTo>
                <a:lnTo>
                  <a:pt x="0" y="539749"/>
                </a:lnTo>
                <a:lnTo>
                  <a:pt x="0" y="693419"/>
                </a:lnTo>
                <a:lnTo>
                  <a:pt x="492759" y="693419"/>
                </a:lnTo>
                <a:lnTo>
                  <a:pt x="492759" y="692149"/>
                </a:lnTo>
                <a:lnTo>
                  <a:pt x="491489" y="692149"/>
                </a:lnTo>
                <a:lnTo>
                  <a:pt x="491489" y="689609"/>
                </a:lnTo>
                <a:lnTo>
                  <a:pt x="3809" y="689609"/>
                </a:lnTo>
                <a:lnTo>
                  <a:pt x="3809" y="543559"/>
                </a:lnTo>
                <a:lnTo>
                  <a:pt x="2539" y="543559"/>
                </a:lnTo>
                <a:lnTo>
                  <a:pt x="2539" y="541019"/>
                </a:lnTo>
                <a:lnTo>
                  <a:pt x="1270" y="541019"/>
                </a:lnTo>
                <a:lnTo>
                  <a:pt x="1270" y="539749"/>
                </a:lnTo>
                <a:close/>
              </a:path>
              <a:path w="636270" h="693420">
                <a:moveTo>
                  <a:pt x="3809" y="356869"/>
                </a:moveTo>
                <a:lnTo>
                  <a:pt x="0" y="356869"/>
                </a:lnTo>
                <a:lnTo>
                  <a:pt x="0" y="420369"/>
                </a:lnTo>
                <a:lnTo>
                  <a:pt x="3809" y="420369"/>
                </a:lnTo>
                <a:lnTo>
                  <a:pt x="3809" y="356869"/>
                </a:lnTo>
                <a:close/>
              </a:path>
              <a:path w="636270" h="693420">
                <a:moveTo>
                  <a:pt x="3809" y="350519"/>
                </a:moveTo>
                <a:lnTo>
                  <a:pt x="0" y="350519"/>
                </a:lnTo>
                <a:lnTo>
                  <a:pt x="0" y="355600"/>
                </a:lnTo>
                <a:lnTo>
                  <a:pt x="3809" y="355600"/>
                </a:lnTo>
                <a:lnTo>
                  <a:pt x="3809" y="350519"/>
                </a:lnTo>
                <a:close/>
              </a:path>
              <a:path w="636270" h="693420">
                <a:moveTo>
                  <a:pt x="3809" y="347979"/>
                </a:moveTo>
                <a:lnTo>
                  <a:pt x="0" y="347979"/>
                </a:lnTo>
                <a:lnTo>
                  <a:pt x="0" y="349250"/>
                </a:lnTo>
                <a:lnTo>
                  <a:pt x="3809" y="349250"/>
                </a:lnTo>
                <a:lnTo>
                  <a:pt x="3809" y="347979"/>
                </a:lnTo>
                <a:close/>
              </a:path>
            </a:pathLst>
          </a:custGeom>
          <a:solidFill>
            <a:srgbClr val="B843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9" name="bk object 5519"/>
          <p:cNvSpPr/>
          <p:nvPr/>
        </p:nvSpPr>
        <p:spPr>
          <a:xfrm>
            <a:off x="6807200" y="2614929"/>
            <a:ext cx="628650" cy="685800"/>
          </a:xfrm>
          <a:custGeom>
            <a:avLst/>
            <a:gdLst/>
            <a:ahLst/>
            <a:cxnLst/>
            <a:rect l="l" t="t" r="r" b="b"/>
            <a:pathLst>
              <a:path w="628650" h="685800">
                <a:moveTo>
                  <a:pt x="246379" y="2539"/>
                </a:moveTo>
                <a:lnTo>
                  <a:pt x="245109" y="2539"/>
                </a:lnTo>
                <a:lnTo>
                  <a:pt x="245109" y="3810"/>
                </a:lnTo>
                <a:lnTo>
                  <a:pt x="246379" y="3810"/>
                </a:lnTo>
                <a:lnTo>
                  <a:pt x="246379" y="2539"/>
                </a:lnTo>
                <a:close/>
              </a:path>
              <a:path w="628650" h="685800">
                <a:moveTo>
                  <a:pt x="628650" y="0"/>
                </a:moveTo>
                <a:lnTo>
                  <a:pt x="247650" y="0"/>
                </a:lnTo>
                <a:lnTo>
                  <a:pt x="247650" y="2539"/>
                </a:lnTo>
                <a:lnTo>
                  <a:pt x="627379" y="2539"/>
                </a:lnTo>
                <a:lnTo>
                  <a:pt x="627379" y="3810"/>
                </a:lnTo>
                <a:lnTo>
                  <a:pt x="628650" y="3810"/>
                </a:lnTo>
                <a:lnTo>
                  <a:pt x="628650" y="0"/>
                </a:lnTo>
                <a:close/>
              </a:path>
              <a:path w="628650" h="685800">
                <a:moveTo>
                  <a:pt x="3809" y="289560"/>
                </a:moveTo>
                <a:lnTo>
                  <a:pt x="0" y="289560"/>
                </a:lnTo>
                <a:lnTo>
                  <a:pt x="0" y="290829"/>
                </a:lnTo>
                <a:lnTo>
                  <a:pt x="3809" y="290829"/>
                </a:lnTo>
                <a:lnTo>
                  <a:pt x="3809" y="289560"/>
                </a:lnTo>
                <a:close/>
              </a:path>
              <a:path w="628650" h="685800">
                <a:moveTo>
                  <a:pt x="3809" y="285750"/>
                </a:moveTo>
                <a:lnTo>
                  <a:pt x="0" y="28575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5750"/>
                </a:lnTo>
                <a:close/>
              </a:path>
              <a:path w="628650" h="685800">
                <a:moveTo>
                  <a:pt x="3809" y="283210"/>
                </a:moveTo>
                <a:lnTo>
                  <a:pt x="0" y="283210"/>
                </a:lnTo>
                <a:lnTo>
                  <a:pt x="0" y="284479"/>
                </a:lnTo>
                <a:lnTo>
                  <a:pt x="3809" y="284479"/>
                </a:lnTo>
                <a:lnTo>
                  <a:pt x="3809" y="283210"/>
                </a:lnTo>
                <a:close/>
              </a:path>
              <a:path w="628650" h="685800">
                <a:moveTo>
                  <a:pt x="3809" y="279400"/>
                </a:moveTo>
                <a:lnTo>
                  <a:pt x="0" y="27940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9400"/>
                </a:lnTo>
                <a:close/>
              </a:path>
              <a:path w="628650" h="685800">
                <a:moveTo>
                  <a:pt x="3809" y="276860"/>
                </a:moveTo>
                <a:lnTo>
                  <a:pt x="0" y="276860"/>
                </a:lnTo>
                <a:lnTo>
                  <a:pt x="0" y="278129"/>
                </a:lnTo>
                <a:lnTo>
                  <a:pt x="3809" y="278129"/>
                </a:lnTo>
                <a:lnTo>
                  <a:pt x="3809" y="276860"/>
                </a:lnTo>
                <a:close/>
              </a:path>
              <a:path w="628650" h="685800">
                <a:moveTo>
                  <a:pt x="3809" y="273050"/>
                </a:moveTo>
                <a:lnTo>
                  <a:pt x="0" y="27305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73050"/>
                </a:lnTo>
                <a:close/>
              </a:path>
              <a:path w="628650" h="685800">
                <a:moveTo>
                  <a:pt x="3809" y="270510"/>
                </a:moveTo>
                <a:lnTo>
                  <a:pt x="0" y="270510"/>
                </a:lnTo>
                <a:lnTo>
                  <a:pt x="0" y="271779"/>
                </a:lnTo>
                <a:lnTo>
                  <a:pt x="3809" y="271779"/>
                </a:lnTo>
                <a:lnTo>
                  <a:pt x="3809" y="270510"/>
                </a:lnTo>
                <a:close/>
              </a:path>
              <a:path w="628650" h="685800">
                <a:moveTo>
                  <a:pt x="3809" y="266700"/>
                </a:moveTo>
                <a:lnTo>
                  <a:pt x="0" y="26670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6700"/>
                </a:lnTo>
                <a:close/>
              </a:path>
              <a:path w="628650" h="685800">
                <a:moveTo>
                  <a:pt x="3809" y="264160"/>
                </a:moveTo>
                <a:lnTo>
                  <a:pt x="0" y="264160"/>
                </a:lnTo>
                <a:lnTo>
                  <a:pt x="0" y="265429"/>
                </a:lnTo>
                <a:lnTo>
                  <a:pt x="3809" y="265429"/>
                </a:lnTo>
                <a:lnTo>
                  <a:pt x="3809" y="264160"/>
                </a:lnTo>
                <a:close/>
              </a:path>
              <a:path w="628650" h="685800">
                <a:moveTo>
                  <a:pt x="3809" y="260350"/>
                </a:moveTo>
                <a:lnTo>
                  <a:pt x="0" y="26035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60350"/>
                </a:lnTo>
                <a:close/>
              </a:path>
              <a:path w="628650" h="685800">
                <a:moveTo>
                  <a:pt x="3809" y="257810"/>
                </a:moveTo>
                <a:lnTo>
                  <a:pt x="0" y="257810"/>
                </a:lnTo>
                <a:lnTo>
                  <a:pt x="0" y="259079"/>
                </a:lnTo>
                <a:lnTo>
                  <a:pt x="3809" y="259079"/>
                </a:lnTo>
                <a:lnTo>
                  <a:pt x="3809" y="257810"/>
                </a:lnTo>
                <a:close/>
              </a:path>
              <a:path w="628650" h="685800">
                <a:moveTo>
                  <a:pt x="3809" y="254000"/>
                </a:moveTo>
                <a:lnTo>
                  <a:pt x="0" y="25400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4000"/>
                </a:lnTo>
                <a:close/>
              </a:path>
              <a:path w="628650" h="685800">
                <a:moveTo>
                  <a:pt x="3809" y="251460"/>
                </a:moveTo>
                <a:lnTo>
                  <a:pt x="0" y="251460"/>
                </a:lnTo>
                <a:lnTo>
                  <a:pt x="0" y="252729"/>
                </a:lnTo>
                <a:lnTo>
                  <a:pt x="3809" y="252729"/>
                </a:lnTo>
                <a:lnTo>
                  <a:pt x="3809" y="251460"/>
                </a:lnTo>
                <a:close/>
              </a:path>
              <a:path w="628650" h="685800">
                <a:moveTo>
                  <a:pt x="3809" y="247650"/>
                </a:moveTo>
                <a:lnTo>
                  <a:pt x="0" y="24765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7650"/>
                </a:lnTo>
                <a:close/>
              </a:path>
              <a:path w="628650" h="685800">
                <a:moveTo>
                  <a:pt x="3809" y="245110"/>
                </a:moveTo>
                <a:lnTo>
                  <a:pt x="0" y="245110"/>
                </a:lnTo>
                <a:lnTo>
                  <a:pt x="0" y="246379"/>
                </a:lnTo>
                <a:lnTo>
                  <a:pt x="3809" y="246379"/>
                </a:lnTo>
                <a:lnTo>
                  <a:pt x="3809" y="245110"/>
                </a:lnTo>
                <a:close/>
              </a:path>
              <a:path w="628650" h="685800">
                <a:moveTo>
                  <a:pt x="3809" y="241300"/>
                </a:moveTo>
                <a:lnTo>
                  <a:pt x="0" y="24130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41300"/>
                </a:lnTo>
                <a:close/>
              </a:path>
              <a:path w="628650" h="685800">
                <a:moveTo>
                  <a:pt x="3809" y="238760"/>
                </a:moveTo>
                <a:lnTo>
                  <a:pt x="0" y="238760"/>
                </a:lnTo>
                <a:lnTo>
                  <a:pt x="0" y="240029"/>
                </a:lnTo>
                <a:lnTo>
                  <a:pt x="3809" y="240029"/>
                </a:lnTo>
                <a:lnTo>
                  <a:pt x="3809" y="238760"/>
                </a:lnTo>
                <a:close/>
              </a:path>
              <a:path w="628650" h="685800">
                <a:moveTo>
                  <a:pt x="3809" y="235076"/>
                </a:moveTo>
                <a:lnTo>
                  <a:pt x="0" y="235076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5076"/>
                </a:lnTo>
                <a:close/>
              </a:path>
              <a:path w="628650" h="685800">
                <a:moveTo>
                  <a:pt x="3809" y="232537"/>
                </a:moveTo>
                <a:lnTo>
                  <a:pt x="0" y="232537"/>
                </a:lnTo>
                <a:lnTo>
                  <a:pt x="0" y="233679"/>
                </a:lnTo>
                <a:lnTo>
                  <a:pt x="3809" y="233679"/>
                </a:lnTo>
                <a:lnTo>
                  <a:pt x="3809" y="232537"/>
                </a:lnTo>
                <a:close/>
              </a:path>
              <a:path w="628650" h="685800">
                <a:moveTo>
                  <a:pt x="3809" y="228726"/>
                </a:moveTo>
                <a:lnTo>
                  <a:pt x="0" y="228726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8726"/>
                </a:lnTo>
                <a:close/>
              </a:path>
              <a:path w="628650" h="685800">
                <a:moveTo>
                  <a:pt x="3809" y="226187"/>
                </a:moveTo>
                <a:lnTo>
                  <a:pt x="0" y="226187"/>
                </a:lnTo>
                <a:lnTo>
                  <a:pt x="0" y="227329"/>
                </a:lnTo>
                <a:lnTo>
                  <a:pt x="3809" y="227329"/>
                </a:lnTo>
                <a:lnTo>
                  <a:pt x="3809" y="226187"/>
                </a:lnTo>
                <a:close/>
              </a:path>
              <a:path w="628650" h="685800">
                <a:moveTo>
                  <a:pt x="3809" y="222376"/>
                </a:moveTo>
                <a:lnTo>
                  <a:pt x="0" y="222376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22376"/>
                </a:lnTo>
                <a:close/>
              </a:path>
              <a:path w="628650" h="685800">
                <a:moveTo>
                  <a:pt x="3809" y="219837"/>
                </a:moveTo>
                <a:lnTo>
                  <a:pt x="0" y="219837"/>
                </a:lnTo>
                <a:lnTo>
                  <a:pt x="0" y="220979"/>
                </a:lnTo>
                <a:lnTo>
                  <a:pt x="3809" y="220979"/>
                </a:lnTo>
                <a:lnTo>
                  <a:pt x="3809" y="219837"/>
                </a:lnTo>
                <a:close/>
              </a:path>
              <a:path w="628650" h="685800">
                <a:moveTo>
                  <a:pt x="3809" y="216026"/>
                </a:moveTo>
                <a:lnTo>
                  <a:pt x="0" y="216026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6026"/>
                </a:lnTo>
                <a:close/>
              </a:path>
              <a:path w="628650" h="685800">
                <a:moveTo>
                  <a:pt x="3809" y="213487"/>
                </a:moveTo>
                <a:lnTo>
                  <a:pt x="0" y="213487"/>
                </a:lnTo>
                <a:lnTo>
                  <a:pt x="0" y="214629"/>
                </a:lnTo>
                <a:lnTo>
                  <a:pt x="3809" y="214629"/>
                </a:lnTo>
                <a:lnTo>
                  <a:pt x="3809" y="213487"/>
                </a:lnTo>
                <a:close/>
              </a:path>
              <a:path w="628650" h="685800">
                <a:moveTo>
                  <a:pt x="3809" y="209676"/>
                </a:moveTo>
                <a:lnTo>
                  <a:pt x="0" y="209676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9676"/>
                </a:lnTo>
                <a:close/>
              </a:path>
              <a:path w="628650" h="685800">
                <a:moveTo>
                  <a:pt x="3809" y="207137"/>
                </a:moveTo>
                <a:lnTo>
                  <a:pt x="0" y="207137"/>
                </a:lnTo>
                <a:lnTo>
                  <a:pt x="0" y="208279"/>
                </a:lnTo>
                <a:lnTo>
                  <a:pt x="3809" y="208279"/>
                </a:lnTo>
                <a:lnTo>
                  <a:pt x="3809" y="207137"/>
                </a:lnTo>
                <a:close/>
              </a:path>
              <a:path w="628650" h="685800">
                <a:moveTo>
                  <a:pt x="3809" y="203326"/>
                </a:moveTo>
                <a:lnTo>
                  <a:pt x="0" y="203326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3326"/>
                </a:lnTo>
                <a:close/>
              </a:path>
              <a:path w="628650" h="685800">
                <a:moveTo>
                  <a:pt x="3809" y="200787"/>
                </a:moveTo>
                <a:lnTo>
                  <a:pt x="0" y="200787"/>
                </a:lnTo>
                <a:lnTo>
                  <a:pt x="0" y="201929"/>
                </a:lnTo>
                <a:lnTo>
                  <a:pt x="3809" y="201929"/>
                </a:lnTo>
                <a:lnTo>
                  <a:pt x="3809" y="200787"/>
                </a:lnTo>
                <a:close/>
              </a:path>
              <a:path w="628650" h="685800">
                <a:moveTo>
                  <a:pt x="3809" y="196976"/>
                </a:moveTo>
                <a:lnTo>
                  <a:pt x="0" y="196976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6976"/>
                </a:lnTo>
                <a:close/>
              </a:path>
              <a:path w="628650" h="685800">
                <a:moveTo>
                  <a:pt x="3809" y="194437"/>
                </a:moveTo>
                <a:lnTo>
                  <a:pt x="0" y="194437"/>
                </a:lnTo>
                <a:lnTo>
                  <a:pt x="0" y="195579"/>
                </a:lnTo>
                <a:lnTo>
                  <a:pt x="3809" y="195579"/>
                </a:lnTo>
                <a:lnTo>
                  <a:pt x="3809" y="194437"/>
                </a:lnTo>
                <a:close/>
              </a:path>
              <a:path w="628650" h="685800">
                <a:moveTo>
                  <a:pt x="3809" y="190626"/>
                </a:moveTo>
                <a:lnTo>
                  <a:pt x="0" y="190626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0626"/>
                </a:lnTo>
                <a:close/>
              </a:path>
              <a:path w="628650" h="685800">
                <a:moveTo>
                  <a:pt x="3809" y="186689"/>
                </a:moveTo>
                <a:lnTo>
                  <a:pt x="0" y="186689"/>
                </a:lnTo>
                <a:lnTo>
                  <a:pt x="0" y="189229"/>
                </a:lnTo>
                <a:lnTo>
                  <a:pt x="3809" y="189229"/>
                </a:lnTo>
                <a:lnTo>
                  <a:pt x="3809" y="186689"/>
                </a:lnTo>
                <a:close/>
              </a:path>
              <a:path w="628650" h="685800">
                <a:moveTo>
                  <a:pt x="483869" y="684529"/>
                </a:moveTo>
                <a:lnTo>
                  <a:pt x="0" y="684529"/>
                </a:lnTo>
                <a:lnTo>
                  <a:pt x="0" y="685800"/>
                </a:lnTo>
                <a:lnTo>
                  <a:pt x="483869" y="685800"/>
                </a:lnTo>
                <a:lnTo>
                  <a:pt x="483869" y="684529"/>
                </a:lnTo>
                <a:close/>
              </a:path>
              <a:path w="628650" h="685800">
                <a:moveTo>
                  <a:pt x="3809" y="678179"/>
                </a:moveTo>
                <a:lnTo>
                  <a:pt x="0" y="678179"/>
                </a:lnTo>
                <a:lnTo>
                  <a:pt x="0" y="683260"/>
                </a:lnTo>
                <a:lnTo>
                  <a:pt x="3809" y="683260"/>
                </a:lnTo>
                <a:lnTo>
                  <a:pt x="3809" y="678179"/>
                </a:lnTo>
                <a:close/>
              </a:path>
              <a:path w="628650" h="685800">
                <a:moveTo>
                  <a:pt x="3809" y="671829"/>
                </a:moveTo>
                <a:lnTo>
                  <a:pt x="0" y="671829"/>
                </a:lnTo>
                <a:lnTo>
                  <a:pt x="0" y="676910"/>
                </a:lnTo>
                <a:lnTo>
                  <a:pt x="3809" y="676910"/>
                </a:lnTo>
                <a:lnTo>
                  <a:pt x="3809" y="671829"/>
                </a:lnTo>
                <a:close/>
              </a:path>
              <a:path w="628650" h="685800">
                <a:moveTo>
                  <a:pt x="3809" y="665479"/>
                </a:moveTo>
                <a:lnTo>
                  <a:pt x="0" y="665479"/>
                </a:lnTo>
                <a:lnTo>
                  <a:pt x="0" y="670560"/>
                </a:lnTo>
                <a:lnTo>
                  <a:pt x="3809" y="670560"/>
                </a:lnTo>
                <a:lnTo>
                  <a:pt x="3809" y="665479"/>
                </a:lnTo>
                <a:close/>
              </a:path>
              <a:path w="628650" h="685800">
                <a:moveTo>
                  <a:pt x="3809" y="659129"/>
                </a:moveTo>
                <a:lnTo>
                  <a:pt x="0" y="659129"/>
                </a:lnTo>
                <a:lnTo>
                  <a:pt x="0" y="664210"/>
                </a:lnTo>
                <a:lnTo>
                  <a:pt x="3809" y="664210"/>
                </a:lnTo>
                <a:lnTo>
                  <a:pt x="3809" y="659129"/>
                </a:lnTo>
                <a:close/>
              </a:path>
              <a:path w="628650" h="685800">
                <a:moveTo>
                  <a:pt x="3809" y="652779"/>
                </a:moveTo>
                <a:lnTo>
                  <a:pt x="0" y="652779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2779"/>
                </a:lnTo>
                <a:close/>
              </a:path>
              <a:path w="628650" h="685800">
                <a:moveTo>
                  <a:pt x="3809" y="646429"/>
                </a:moveTo>
                <a:lnTo>
                  <a:pt x="0" y="646429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6429"/>
                </a:lnTo>
                <a:close/>
              </a:path>
              <a:path w="628650" h="685800">
                <a:moveTo>
                  <a:pt x="3809" y="640079"/>
                </a:moveTo>
                <a:lnTo>
                  <a:pt x="0" y="640079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0079"/>
                </a:lnTo>
                <a:close/>
              </a:path>
              <a:path w="628650" h="685800">
                <a:moveTo>
                  <a:pt x="3809" y="633729"/>
                </a:moveTo>
                <a:lnTo>
                  <a:pt x="0" y="633729"/>
                </a:lnTo>
                <a:lnTo>
                  <a:pt x="0" y="638810"/>
                </a:lnTo>
                <a:lnTo>
                  <a:pt x="3809" y="638810"/>
                </a:lnTo>
                <a:lnTo>
                  <a:pt x="3809" y="633729"/>
                </a:lnTo>
                <a:close/>
              </a:path>
              <a:path w="628650" h="685800">
                <a:moveTo>
                  <a:pt x="3809" y="627379"/>
                </a:moveTo>
                <a:lnTo>
                  <a:pt x="0" y="627379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7379"/>
                </a:lnTo>
                <a:close/>
              </a:path>
              <a:path w="628650" h="685800">
                <a:moveTo>
                  <a:pt x="3809" y="621029"/>
                </a:moveTo>
                <a:lnTo>
                  <a:pt x="0" y="621029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1029"/>
                </a:lnTo>
                <a:close/>
              </a:path>
              <a:path w="628650" h="685800">
                <a:moveTo>
                  <a:pt x="3809" y="614679"/>
                </a:moveTo>
                <a:lnTo>
                  <a:pt x="0" y="614679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4679"/>
                </a:lnTo>
                <a:close/>
              </a:path>
              <a:path w="628650" h="685800">
                <a:moveTo>
                  <a:pt x="3809" y="608329"/>
                </a:moveTo>
                <a:lnTo>
                  <a:pt x="0" y="608329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08329"/>
                </a:lnTo>
                <a:close/>
              </a:path>
              <a:path w="628650" h="685800">
                <a:moveTo>
                  <a:pt x="3809" y="601979"/>
                </a:moveTo>
                <a:lnTo>
                  <a:pt x="0" y="601979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1979"/>
                </a:lnTo>
                <a:close/>
              </a:path>
              <a:path w="628650" h="685800">
                <a:moveTo>
                  <a:pt x="3809" y="595629"/>
                </a:moveTo>
                <a:lnTo>
                  <a:pt x="0" y="595629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5629"/>
                </a:lnTo>
                <a:close/>
              </a:path>
              <a:path w="628650" h="685800">
                <a:moveTo>
                  <a:pt x="3809" y="589279"/>
                </a:moveTo>
                <a:lnTo>
                  <a:pt x="0" y="589279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89279"/>
                </a:lnTo>
                <a:close/>
              </a:path>
              <a:path w="628650" h="685800">
                <a:moveTo>
                  <a:pt x="3809" y="582929"/>
                </a:moveTo>
                <a:lnTo>
                  <a:pt x="0" y="582929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2929"/>
                </a:lnTo>
                <a:close/>
              </a:path>
              <a:path w="628650" h="685800">
                <a:moveTo>
                  <a:pt x="3809" y="576579"/>
                </a:moveTo>
                <a:lnTo>
                  <a:pt x="0" y="576579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76579"/>
                </a:lnTo>
                <a:close/>
              </a:path>
              <a:path w="628650" h="685800">
                <a:moveTo>
                  <a:pt x="3809" y="570229"/>
                </a:moveTo>
                <a:lnTo>
                  <a:pt x="0" y="570229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0229"/>
                </a:lnTo>
                <a:close/>
              </a:path>
              <a:path w="628650" h="685800">
                <a:moveTo>
                  <a:pt x="3809" y="563879"/>
                </a:moveTo>
                <a:lnTo>
                  <a:pt x="0" y="563879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3879"/>
                </a:lnTo>
                <a:close/>
              </a:path>
              <a:path w="628650" h="685800">
                <a:moveTo>
                  <a:pt x="3809" y="557529"/>
                </a:moveTo>
                <a:lnTo>
                  <a:pt x="0" y="557529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57529"/>
                </a:lnTo>
                <a:close/>
              </a:path>
              <a:path w="628650" h="685800">
                <a:moveTo>
                  <a:pt x="3809" y="551179"/>
                </a:moveTo>
                <a:lnTo>
                  <a:pt x="0" y="551179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51179"/>
                </a:lnTo>
                <a:close/>
              </a:path>
              <a:path w="628650" h="685800">
                <a:moveTo>
                  <a:pt x="3809" y="544829"/>
                </a:moveTo>
                <a:lnTo>
                  <a:pt x="0" y="544829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4829"/>
                </a:lnTo>
                <a:close/>
              </a:path>
              <a:path w="628650" h="685800">
                <a:moveTo>
                  <a:pt x="1270" y="539750"/>
                </a:moveTo>
                <a:lnTo>
                  <a:pt x="0" y="539750"/>
                </a:lnTo>
                <a:lnTo>
                  <a:pt x="0" y="543560"/>
                </a:lnTo>
                <a:lnTo>
                  <a:pt x="2540" y="543560"/>
                </a:lnTo>
                <a:lnTo>
                  <a:pt x="2540" y="542289"/>
                </a:lnTo>
                <a:lnTo>
                  <a:pt x="1270" y="542289"/>
                </a:lnTo>
                <a:lnTo>
                  <a:pt x="1270" y="539750"/>
                </a:lnTo>
                <a:close/>
              </a:path>
              <a:path w="628650" h="685800">
                <a:moveTo>
                  <a:pt x="3809" y="417829"/>
                </a:moveTo>
                <a:lnTo>
                  <a:pt x="2540" y="417829"/>
                </a:lnTo>
                <a:lnTo>
                  <a:pt x="2540" y="419100"/>
                </a:lnTo>
                <a:lnTo>
                  <a:pt x="3809" y="419100"/>
                </a:lnTo>
                <a:lnTo>
                  <a:pt x="3809" y="417829"/>
                </a:lnTo>
                <a:close/>
              </a:path>
              <a:path w="628650" h="685800">
                <a:moveTo>
                  <a:pt x="3809" y="411479"/>
                </a:moveTo>
                <a:lnTo>
                  <a:pt x="0" y="411479"/>
                </a:lnTo>
                <a:lnTo>
                  <a:pt x="0" y="416560"/>
                </a:lnTo>
                <a:lnTo>
                  <a:pt x="3809" y="416560"/>
                </a:lnTo>
                <a:lnTo>
                  <a:pt x="3809" y="411479"/>
                </a:lnTo>
                <a:close/>
              </a:path>
              <a:path w="628650" h="685800">
                <a:moveTo>
                  <a:pt x="3809" y="405129"/>
                </a:moveTo>
                <a:lnTo>
                  <a:pt x="0" y="405129"/>
                </a:lnTo>
                <a:lnTo>
                  <a:pt x="0" y="410210"/>
                </a:lnTo>
                <a:lnTo>
                  <a:pt x="3809" y="410210"/>
                </a:lnTo>
                <a:lnTo>
                  <a:pt x="3809" y="405129"/>
                </a:lnTo>
                <a:close/>
              </a:path>
              <a:path w="628650" h="685800">
                <a:moveTo>
                  <a:pt x="3809" y="398779"/>
                </a:moveTo>
                <a:lnTo>
                  <a:pt x="0" y="398779"/>
                </a:lnTo>
                <a:lnTo>
                  <a:pt x="0" y="403860"/>
                </a:lnTo>
                <a:lnTo>
                  <a:pt x="3809" y="403860"/>
                </a:lnTo>
                <a:lnTo>
                  <a:pt x="3809" y="398779"/>
                </a:lnTo>
                <a:close/>
              </a:path>
              <a:path w="628650" h="685800">
                <a:moveTo>
                  <a:pt x="3809" y="392429"/>
                </a:moveTo>
                <a:lnTo>
                  <a:pt x="0" y="392429"/>
                </a:lnTo>
                <a:lnTo>
                  <a:pt x="0" y="397510"/>
                </a:lnTo>
                <a:lnTo>
                  <a:pt x="3809" y="397510"/>
                </a:lnTo>
                <a:lnTo>
                  <a:pt x="3809" y="392429"/>
                </a:lnTo>
                <a:close/>
              </a:path>
              <a:path w="628650" h="685800">
                <a:moveTo>
                  <a:pt x="3809" y="386079"/>
                </a:moveTo>
                <a:lnTo>
                  <a:pt x="0" y="386079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6079"/>
                </a:lnTo>
                <a:close/>
              </a:path>
              <a:path w="628650" h="685800">
                <a:moveTo>
                  <a:pt x="3809" y="354329"/>
                </a:moveTo>
                <a:lnTo>
                  <a:pt x="0" y="354329"/>
                </a:lnTo>
                <a:lnTo>
                  <a:pt x="0" y="384810"/>
                </a:lnTo>
                <a:lnTo>
                  <a:pt x="3809" y="384810"/>
                </a:lnTo>
                <a:lnTo>
                  <a:pt x="3809" y="354329"/>
                </a:lnTo>
                <a:close/>
              </a:path>
              <a:path w="628650" h="685800">
                <a:moveTo>
                  <a:pt x="3809" y="346710"/>
                </a:moveTo>
                <a:lnTo>
                  <a:pt x="0" y="346710"/>
                </a:lnTo>
                <a:lnTo>
                  <a:pt x="0" y="351790"/>
                </a:lnTo>
                <a:lnTo>
                  <a:pt x="3809" y="351790"/>
                </a:lnTo>
                <a:lnTo>
                  <a:pt x="3809" y="346710"/>
                </a:lnTo>
                <a:close/>
              </a:path>
              <a:path w="628650" h="685800">
                <a:moveTo>
                  <a:pt x="3809" y="344170"/>
                </a:moveTo>
                <a:lnTo>
                  <a:pt x="0" y="344170"/>
                </a:lnTo>
                <a:lnTo>
                  <a:pt x="0" y="345440"/>
                </a:lnTo>
                <a:lnTo>
                  <a:pt x="3809" y="345440"/>
                </a:lnTo>
                <a:lnTo>
                  <a:pt x="3809" y="344170"/>
                </a:lnTo>
                <a:close/>
              </a:path>
            </a:pathLst>
          </a:custGeom>
          <a:solidFill>
            <a:srgbClr val="B6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0" name="bk object 5520"/>
          <p:cNvSpPr/>
          <p:nvPr/>
        </p:nvSpPr>
        <p:spPr>
          <a:xfrm>
            <a:off x="6811009" y="2618739"/>
            <a:ext cx="623570" cy="679450"/>
          </a:xfrm>
          <a:custGeom>
            <a:avLst/>
            <a:gdLst/>
            <a:ahLst/>
            <a:cxnLst/>
            <a:rect l="l" t="t" r="r" b="b"/>
            <a:pathLst>
              <a:path w="623570" h="679450">
                <a:moveTo>
                  <a:pt x="240030" y="1269"/>
                </a:moveTo>
                <a:lnTo>
                  <a:pt x="238760" y="1269"/>
                </a:lnTo>
                <a:lnTo>
                  <a:pt x="238760" y="2539"/>
                </a:lnTo>
                <a:lnTo>
                  <a:pt x="240030" y="2539"/>
                </a:lnTo>
                <a:lnTo>
                  <a:pt x="240030" y="1269"/>
                </a:lnTo>
                <a:close/>
              </a:path>
              <a:path w="623570" h="679450">
                <a:moveTo>
                  <a:pt x="622300" y="1269"/>
                </a:moveTo>
                <a:lnTo>
                  <a:pt x="621030" y="1269"/>
                </a:lnTo>
                <a:lnTo>
                  <a:pt x="621030" y="2539"/>
                </a:lnTo>
                <a:lnTo>
                  <a:pt x="622300" y="2539"/>
                </a:lnTo>
                <a:lnTo>
                  <a:pt x="622300" y="1269"/>
                </a:lnTo>
                <a:close/>
              </a:path>
              <a:path w="623570" h="679450">
                <a:moveTo>
                  <a:pt x="623570" y="0"/>
                </a:moveTo>
                <a:lnTo>
                  <a:pt x="241300" y="0"/>
                </a:lnTo>
                <a:lnTo>
                  <a:pt x="241300" y="1269"/>
                </a:lnTo>
                <a:lnTo>
                  <a:pt x="623570" y="1269"/>
                </a:lnTo>
                <a:lnTo>
                  <a:pt x="623570" y="0"/>
                </a:lnTo>
                <a:close/>
              </a:path>
              <a:path w="623570" h="679450">
                <a:moveTo>
                  <a:pt x="2540" y="281939"/>
                </a:moveTo>
                <a:lnTo>
                  <a:pt x="0" y="281939"/>
                </a:lnTo>
                <a:lnTo>
                  <a:pt x="0" y="285750"/>
                </a:lnTo>
                <a:lnTo>
                  <a:pt x="1270" y="285750"/>
                </a:lnTo>
                <a:lnTo>
                  <a:pt x="1270" y="284479"/>
                </a:lnTo>
                <a:lnTo>
                  <a:pt x="2540" y="284479"/>
                </a:lnTo>
                <a:lnTo>
                  <a:pt x="2540" y="281939"/>
                </a:lnTo>
                <a:close/>
              </a:path>
              <a:path w="623570" h="679450">
                <a:moveTo>
                  <a:pt x="2540" y="279400"/>
                </a:moveTo>
                <a:lnTo>
                  <a:pt x="0" y="279400"/>
                </a:lnTo>
                <a:lnTo>
                  <a:pt x="0" y="280669"/>
                </a:lnTo>
                <a:lnTo>
                  <a:pt x="2540" y="280669"/>
                </a:lnTo>
                <a:lnTo>
                  <a:pt x="2540" y="279400"/>
                </a:lnTo>
                <a:close/>
              </a:path>
              <a:path w="623570" h="679450">
                <a:moveTo>
                  <a:pt x="2540" y="275589"/>
                </a:moveTo>
                <a:lnTo>
                  <a:pt x="0" y="275589"/>
                </a:lnTo>
                <a:lnTo>
                  <a:pt x="0" y="278129"/>
                </a:lnTo>
                <a:lnTo>
                  <a:pt x="2540" y="278129"/>
                </a:lnTo>
                <a:lnTo>
                  <a:pt x="2540" y="275589"/>
                </a:lnTo>
                <a:close/>
              </a:path>
              <a:path w="623570" h="679450">
                <a:moveTo>
                  <a:pt x="2540" y="273050"/>
                </a:moveTo>
                <a:lnTo>
                  <a:pt x="0" y="273050"/>
                </a:lnTo>
                <a:lnTo>
                  <a:pt x="0" y="274319"/>
                </a:lnTo>
                <a:lnTo>
                  <a:pt x="2540" y="274319"/>
                </a:lnTo>
                <a:lnTo>
                  <a:pt x="2540" y="273050"/>
                </a:lnTo>
                <a:close/>
              </a:path>
              <a:path w="623570" h="679450">
                <a:moveTo>
                  <a:pt x="2540" y="269239"/>
                </a:moveTo>
                <a:lnTo>
                  <a:pt x="0" y="269239"/>
                </a:lnTo>
                <a:lnTo>
                  <a:pt x="0" y="271779"/>
                </a:lnTo>
                <a:lnTo>
                  <a:pt x="2540" y="271779"/>
                </a:lnTo>
                <a:lnTo>
                  <a:pt x="2540" y="269239"/>
                </a:lnTo>
                <a:close/>
              </a:path>
              <a:path w="623570" h="679450">
                <a:moveTo>
                  <a:pt x="2540" y="266700"/>
                </a:moveTo>
                <a:lnTo>
                  <a:pt x="0" y="266700"/>
                </a:lnTo>
                <a:lnTo>
                  <a:pt x="0" y="267969"/>
                </a:lnTo>
                <a:lnTo>
                  <a:pt x="2540" y="267969"/>
                </a:lnTo>
                <a:lnTo>
                  <a:pt x="2540" y="266700"/>
                </a:lnTo>
                <a:close/>
              </a:path>
              <a:path w="623570" h="679450">
                <a:moveTo>
                  <a:pt x="2540" y="262889"/>
                </a:moveTo>
                <a:lnTo>
                  <a:pt x="0" y="262889"/>
                </a:lnTo>
                <a:lnTo>
                  <a:pt x="0" y="265429"/>
                </a:lnTo>
                <a:lnTo>
                  <a:pt x="2540" y="265429"/>
                </a:lnTo>
                <a:lnTo>
                  <a:pt x="2540" y="262889"/>
                </a:lnTo>
                <a:close/>
              </a:path>
              <a:path w="623570" h="679450">
                <a:moveTo>
                  <a:pt x="2540" y="260350"/>
                </a:moveTo>
                <a:lnTo>
                  <a:pt x="0" y="260350"/>
                </a:lnTo>
                <a:lnTo>
                  <a:pt x="0" y="261619"/>
                </a:lnTo>
                <a:lnTo>
                  <a:pt x="2540" y="261619"/>
                </a:lnTo>
                <a:lnTo>
                  <a:pt x="2540" y="260350"/>
                </a:lnTo>
                <a:close/>
              </a:path>
              <a:path w="623570" h="679450">
                <a:moveTo>
                  <a:pt x="2540" y="256539"/>
                </a:moveTo>
                <a:lnTo>
                  <a:pt x="0" y="256539"/>
                </a:lnTo>
                <a:lnTo>
                  <a:pt x="0" y="259079"/>
                </a:lnTo>
                <a:lnTo>
                  <a:pt x="2540" y="259079"/>
                </a:lnTo>
                <a:lnTo>
                  <a:pt x="2540" y="256539"/>
                </a:lnTo>
                <a:close/>
              </a:path>
              <a:path w="623570" h="679450">
                <a:moveTo>
                  <a:pt x="2540" y="254000"/>
                </a:moveTo>
                <a:lnTo>
                  <a:pt x="0" y="254000"/>
                </a:lnTo>
                <a:lnTo>
                  <a:pt x="0" y="255269"/>
                </a:lnTo>
                <a:lnTo>
                  <a:pt x="2540" y="255269"/>
                </a:lnTo>
                <a:lnTo>
                  <a:pt x="2540" y="254000"/>
                </a:lnTo>
                <a:close/>
              </a:path>
              <a:path w="623570" h="679450">
                <a:moveTo>
                  <a:pt x="2540" y="250189"/>
                </a:moveTo>
                <a:lnTo>
                  <a:pt x="0" y="250189"/>
                </a:lnTo>
                <a:lnTo>
                  <a:pt x="0" y="252729"/>
                </a:lnTo>
                <a:lnTo>
                  <a:pt x="2540" y="252729"/>
                </a:lnTo>
                <a:lnTo>
                  <a:pt x="2540" y="250189"/>
                </a:lnTo>
                <a:close/>
              </a:path>
              <a:path w="623570" h="679450">
                <a:moveTo>
                  <a:pt x="2540" y="247650"/>
                </a:moveTo>
                <a:lnTo>
                  <a:pt x="0" y="247650"/>
                </a:lnTo>
                <a:lnTo>
                  <a:pt x="0" y="248919"/>
                </a:lnTo>
                <a:lnTo>
                  <a:pt x="2540" y="248919"/>
                </a:lnTo>
                <a:lnTo>
                  <a:pt x="2540" y="247650"/>
                </a:lnTo>
                <a:close/>
              </a:path>
              <a:path w="623570" h="679450">
                <a:moveTo>
                  <a:pt x="2540" y="243839"/>
                </a:moveTo>
                <a:lnTo>
                  <a:pt x="0" y="243839"/>
                </a:lnTo>
                <a:lnTo>
                  <a:pt x="0" y="246379"/>
                </a:lnTo>
                <a:lnTo>
                  <a:pt x="2540" y="246379"/>
                </a:lnTo>
                <a:lnTo>
                  <a:pt x="2540" y="243839"/>
                </a:lnTo>
                <a:close/>
              </a:path>
              <a:path w="623570" h="679450">
                <a:moveTo>
                  <a:pt x="2540" y="241300"/>
                </a:moveTo>
                <a:lnTo>
                  <a:pt x="0" y="241300"/>
                </a:lnTo>
                <a:lnTo>
                  <a:pt x="0" y="242569"/>
                </a:lnTo>
                <a:lnTo>
                  <a:pt x="2540" y="242569"/>
                </a:lnTo>
                <a:lnTo>
                  <a:pt x="2540" y="241300"/>
                </a:lnTo>
                <a:close/>
              </a:path>
              <a:path w="623570" h="679450">
                <a:moveTo>
                  <a:pt x="2540" y="237489"/>
                </a:moveTo>
                <a:lnTo>
                  <a:pt x="0" y="237489"/>
                </a:lnTo>
                <a:lnTo>
                  <a:pt x="0" y="240029"/>
                </a:lnTo>
                <a:lnTo>
                  <a:pt x="2540" y="240029"/>
                </a:lnTo>
                <a:lnTo>
                  <a:pt x="2540" y="237489"/>
                </a:lnTo>
                <a:close/>
              </a:path>
              <a:path w="623570" h="679450">
                <a:moveTo>
                  <a:pt x="2540" y="234950"/>
                </a:moveTo>
                <a:lnTo>
                  <a:pt x="0" y="234950"/>
                </a:lnTo>
                <a:lnTo>
                  <a:pt x="0" y="236219"/>
                </a:lnTo>
                <a:lnTo>
                  <a:pt x="2540" y="236219"/>
                </a:lnTo>
                <a:lnTo>
                  <a:pt x="2540" y="234950"/>
                </a:lnTo>
                <a:close/>
              </a:path>
              <a:path w="623570" h="679450">
                <a:moveTo>
                  <a:pt x="2540" y="231266"/>
                </a:moveTo>
                <a:lnTo>
                  <a:pt x="0" y="231266"/>
                </a:lnTo>
                <a:lnTo>
                  <a:pt x="0" y="233679"/>
                </a:lnTo>
                <a:lnTo>
                  <a:pt x="2540" y="233679"/>
                </a:lnTo>
                <a:lnTo>
                  <a:pt x="2540" y="231266"/>
                </a:lnTo>
                <a:close/>
              </a:path>
              <a:path w="623570" h="679450">
                <a:moveTo>
                  <a:pt x="2540" y="228726"/>
                </a:moveTo>
                <a:lnTo>
                  <a:pt x="0" y="228726"/>
                </a:lnTo>
                <a:lnTo>
                  <a:pt x="0" y="229869"/>
                </a:lnTo>
                <a:lnTo>
                  <a:pt x="2540" y="229869"/>
                </a:lnTo>
                <a:lnTo>
                  <a:pt x="2540" y="228726"/>
                </a:lnTo>
                <a:close/>
              </a:path>
              <a:path w="623570" h="679450">
                <a:moveTo>
                  <a:pt x="2540" y="224916"/>
                </a:moveTo>
                <a:lnTo>
                  <a:pt x="0" y="224916"/>
                </a:lnTo>
                <a:lnTo>
                  <a:pt x="0" y="227329"/>
                </a:lnTo>
                <a:lnTo>
                  <a:pt x="2540" y="227329"/>
                </a:lnTo>
                <a:lnTo>
                  <a:pt x="2540" y="224916"/>
                </a:lnTo>
                <a:close/>
              </a:path>
              <a:path w="623570" h="679450">
                <a:moveTo>
                  <a:pt x="2540" y="222376"/>
                </a:moveTo>
                <a:lnTo>
                  <a:pt x="0" y="222376"/>
                </a:lnTo>
                <a:lnTo>
                  <a:pt x="0" y="223519"/>
                </a:lnTo>
                <a:lnTo>
                  <a:pt x="2540" y="223519"/>
                </a:lnTo>
                <a:lnTo>
                  <a:pt x="2540" y="222376"/>
                </a:lnTo>
                <a:close/>
              </a:path>
              <a:path w="623570" h="679450">
                <a:moveTo>
                  <a:pt x="2540" y="218566"/>
                </a:moveTo>
                <a:lnTo>
                  <a:pt x="0" y="218566"/>
                </a:lnTo>
                <a:lnTo>
                  <a:pt x="0" y="220979"/>
                </a:lnTo>
                <a:lnTo>
                  <a:pt x="2540" y="220979"/>
                </a:lnTo>
                <a:lnTo>
                  <a:pt x="2540" y="218566"/>
                </a:lnTo>
                <a:close/>
              </a:path>
              <a:path w="623570" h="679450">
                <a:moveTo>
                  <a:pt x="2540" y="216026"/>
                </a:moveTo>
                <a:lnTo>
                  <a:pt x="0" y="216026"/>
                </a:lnTo>
                <a:lnTo>
                  <a:pt x="0" y="217169"/>
                </a:lnTo>
                <a:lnTo>
                  <a:pt x="2540" y="217169"/>
                </a:lnTo>
                <a:lnTo>
                  <a:pt x="2540" y="216026"/>
                </a:lnTo>
                <a:close/>
              </a:path>
              <a:path w="623570" h="679450">
                <a:moveTo>
                  <a:pt x="2540" y="212216"/>
                </a:moveTo>
                <a:lnTo>
                  <a:pt x="0" y="212216"/>
                </a:lnTo>
                <a:lnTo>
                  <a:pt x="0" y="214629"/>
                </a:lnTo>
                <a:lnTo>
                  <a:pt x="2540" y="214629"/>
                </a:lnTo>
                <a:lnTo>
                  <a:pt x="2540" y="212216"/>
                </a:lnTo>
                <a:close/>
              </a:path>
              <a:path w="623570" h="679450">
                <a:moveTo>
                  <a:pt x="2540" y="209676"/>
                </a:moveTo>
                <a:lnTo>
                  <a:pt x="0" y="209676"/>
                </a:lnTo>
                <a:lnTo>
                  <a:pt x="0" y="210819"/>
                </a:lnTo>
                <a:lnTo>
                  <a:pt x="2540" y="210819"/>
                </a:lnTo>
                <a:lnTo>
                  <a:pt x="2540" y="209676"/>
                </a:lnTo>
                <a:close/>
              </a:path>
              <a:path w="623570" h="679450">
                <a:moveTo>
                  <a:pt x="2540" y="205866"/>
                </a:moveTo>
                <a:lnTo>
                  <a:pt x="0" y="205866"/>
                </a:lnTo>
                <a:lnTo>
                  <a:pt x="0" y="208279"/>
                </a:lnTo>
                <a:lnTo>
                  <a:pt x="2540" y="208279"/>
                </a:lnTo>
                <a:lnTo>
                  <a:pt x="2540" y="205866"/>
                </a:lnTo>
                <a:close/>
              </a:path>
              <a:path w="623570" h="679450">
                <a:moveTo>
                  <a:pt x="2540" y="203326"/>
                </a:moveTo>
                <a:lnTo>
                  <a:pt x="0" y="203326"/>
                </a:lnTo>
                <a:lnTo>
                  <a:pt x="0" y="204469"/>
                </a:lnTo>
                <a:lnTo>
                  <a:pt x="2540" y="204469"/>
                </a:lnTo>
                <a:lnTo>
                  <a:pt x="2540" y="203326"/>
                </a:lnTo>
                <a:close/>
              </a:path>
              <a:path w="623570" h="679450">
                <a:moveTo>
                  <a:pt x="2540" y="199516"/>
                </a:moveTo>
                <a:lnTo>
                  <a:pt x="0" y="199516"/>
                </a:lnTo>
                <a:lnTo>
                  <a:pt x="0" y="201929"/>
                </a:lnTo>
                <a:lnTo>
                  <a:pt x="2540" y="201929"/>
                </a:lnTo>
                <a:lnTo>
                  <a:pt x="2540" y="199516"/>
                </a:lnTo>
                <a:close/>
              </a:path>
              <a:path w="623570" h="679450">
                <a:moveTo>
                  <a:pt x="2540" y="196976"/>
                </a:moveTo>
                <a:lnTo>
                  <a:pt x="0" y="196976"/>
                </a:lnTo>
                <a:lnTo>
                  <a:pt x="0" y="198119"/>
                </a:lnTo>
                <a:lnTo>
                  <a:pt x="2540" y="198119"/>
                </a:lnTo>
                <a:lnTo>
                  <a:pt x="2540" y="196976"/>
                </a:lnTo>
                <a:close/>
              </a:path>
              <a:path w="623570" h="679450">
                <a:moveTo>
                  <a:pt x="2540" y="193166"/>
                </a:moveTo>
                <a:lnTo>
                  <a:pt x="0" y="193166"/>
                </a:lnTo>
                <a:lnTo>
                  <a:pt x="0" y="195579"/>
                </a:lnTo>
                <a:lnTo>
                  <a:pt x="2540" y="195579"/>
                </a:lnTo>
                <a:lnTo>
                  <a:pt x="2540" y="193166"/>
                </a:lnTo>
                <a:close/>
              </a:path>
              <a:path w="623570" h="679450">
                <a:moveTo>
                  <a:pt x="2540" y="190626"/>
                </a:moveTo>
                <a:lnTo>
                  <a:pt x="0" y="190626"/>
                </a:lnTo>
                <a:lnTo>
                  <a:pt x="0" y="191769"/>
                </a:lnTo>
                <a:lnTo>
                  <a:pt x="2540" y="191769"/>
                </a:lnTo>
                <a:lnTo>
                  <a:pt x="2540" y="190626"/>
                </a:lnTo>
                <a:close/>
              </a:path>
              <a:path w="623570" h="679450">
                <a:moveTo>
                  <a:pt x="2540" y="186816"/>
                </a:moveTo>
                <a:lnTo>
                  <a:pt x="0" y="186816"/>
                </a:lnTo>
                <a:lnTo>
                  <a:pt x="0" y="189229"/>
                </a:lnTo>
                <a:lnTo>
                  <a:pt x="2540" y="189229"/>
                </a:lnTo>
                <a:lnTo>
                  <a:pt x="2540" y="186816"/>
                </a:lnTo>
                <a:close/>
              </a:path>
              <a:path w="623570" h="679450">
                <a:moveTo>
                  <a:pt x="2540" y="184276"/>
                </a:moveTo>
                <a:lnTo>
                  <a:pt x="0" y="184276"/>
                </a:lnTo>
                <a:lnTo>
                  <a:pt x="0" y="185419"/>
                </a:lnTo>
                <a:lnTo>
                  <a:pt x="2540" y="185419"/>
                </a:lnTo>
                <a:lnTo>
                  <a:pt x="2540" y="184276"/>
                </a:lnTo>
                <a:close/>
              </a:path>
              <a:path w="623570" h="679450">
                <a:moveTo>
                  <a:pt x="2540" y="542289"/>
                </a:moveTo>
                <a:lnTo>
                  <a:pt x="0" y="542289"/>
                </a:lnTo>
                <a:lnTo>
                  <a:pt x="0" y="679450"/>
                </a:lnTo>
                <a:lnTo>
                  <a:pt x="477520" y="679450"/>
                </a:lnTo>
                <a:lnTo>
                  <a:pt x="477520" y="678179"/>
                </a:lnTo>
                <a:lnTo>
                  <a:pt x="476250" y="678179"/>
                </a:lnTo>
                <a:lnTo>
                  <a:pt x="476250" y="675639"/>
                </a:lnTo>
                <a:lnTo>
                  <a:pt x="2540" y="675639"/>
                </a:lnTo>
                <a:lnTo>
                  <a:pt x="2540" y="542289"/>
                </a:lnTo>
                <a:close/>
              </a:path>
              <a:path w="623570" h="679450">
                <a:moveTo>
                  <a:pt x="2540" y="349250"/>
                </a:moveTo>
                <a:lnTo>
                  <a:pt x="0" y="349250"/>
                </a:lnTo>
                <a:lnTo>
                  <a:pt x="0" y="415289"/>
                </a:lnTo>
                <a:lnTo>
                  <a:pt x="2540" y="415289"/>
                </a:lnTo>
                <a:lnTo>
                  <a:pt x="2540" y="349250"/>
                </a:lnTo>
                <a:close/>
              </a:path>
              <a:path w="623570" h="679450">
                <a:moveTo>
                  <a:pt x="2540" y="342900"/>
                </a:moveTo>
                <a:lnTo>
                  <a:pt x="0" y="342900"/>
                </a:lnTo>
                <a:lnTo>
                  <a:pt x="0" y="347980"/>
                </a:lnTo>
                <a:lnTo>
                  <a:pt x="2540" y="347980"/>
                </a:lnTo>
                <a:lnTo>
                  <a:pt x="2540" y="342900"/>
                </a:lnTo>
                <a:close/>
              </a:path>
              <a:path w="623570" h="679450">
                <a:moveTo>
                  <a:pt x="2540" y="340360"/>
                </a:moveTo>
                <a:lnTo>
                  <a:pt x="0" y="340360"/>
                </a:lnTo>
                <a:lnTo>
                  <a:pt x="0" y="341630"/>
                </a:lnTo>
                <a:lnTo>
                  <a:pt x="2540" y="341630"/>
                </a:lnTo>
                <a:lnTo>
                  <a:pt x="2540" y="340360"/>
                </a:lnTo>
                <a:close/>
              </a:path>
            </a:pathLst>
          </a:custGeom>
          <a:solidFill>
            <a:srgbClr val="B5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1" name="bk object 5521"/>
          <p:cNvSpPr/>
          <p:nvPr/>
        </p:nvSpPr>
        <p:spPr>
          <a:xfrm>
            <a:off x="6813550" y="2621279"/>
            <a:ext cx="617220" cy="673100"/>
          </a:xfrm>
          <a:custGeom>
            <a:avLst/>
            <a:gdLst/>
            <a:ahLst/>
            <a:cxnLst/>
            <a:rect l="l" t="t" r="r" b="b"/>
            <a:pathLst>
              <a:path w="617220" h="673100">
                <a:moveTo>
                  <a:pt x="233679" y="2539"/>
                </a:moveTo>
                <a:lnTo>
                  <a:pt x="232409" y="2539"/>
                </a:lnTo>
                <a:lnTo>
                  <a:pt x="232409" y="3810"/>
                </a:lnTo>
                <a:lnTo>
                  <a:pt x="233679" y="3810"/>
                </a:lnTo>
                <a:lnTo>
                  <a:pt x="233679" y="2539"/>
                </a:lnTo>
                <a:close/>
              </a:path>
              <a:path w="617220" h="673100">
                <a:moveTo>
                  <a:pt x="615950" y="2539"/>
                </a:moveTo>
                <a:lnTo>
                  <a:pt x="614679" y="2539"/>
                </a:lnTo>
                <a:lnTo>
                  <a:pt x="614680" y="3810"/>
                </a:lnTo>
                <a:lnTo>
                  <a:pt x="615950" y="3810"/>
                </a:lnTo>
                <a:lnTo>
                  <a:pt x="615950" y="2539"/>
                </a:lnTo>
                <a:close/>
              </a:path>
              <a:path w="617220" h="673100">
                <a:moveTo>
                  <a:pt x="617220" y="0"/>
                </a:moveTo>
                <a:lnTo>
                  <a:pt x="234950" y="0"/>
                </a:lnTo>
                <a:lnTo>
                  <a:pt x="234950" y="2539"/>
                </a:lnTo>
                <a:lnTo>
                  <a:pt x="617220" y="2539"/>
                </a:lnTo>
                <a:lnTo>
                  <a:pt x="617220" y="0"/>
                </a:lnTo>
                <a:close/>
              </a:path>
              <a:path w="617220" h="673100">
                <a:moveTo>
                  <a:pt x="2540" y="279400"/>
                </a:moveTo>
                <a:lnTo>
                  <a:pt x="0" y="279400"/>
                </a:lnTo>
                <a:lnTo>
                  <a:pt x="0" y="281939"/>
                </a:lnTo>
                <a:lnTo>
                  <a:pt x="2540" y="281939"/>
                </a:lnTo>
                <a:lnTo>
                  <a:pt x="2540" y="279400"/>
                </a:lnTo>
                <a:close/>
              </a:path>
              <a:path w="617220" h="673100">
                <a:moveTo>
                  <a:pt x="3809" y="276860"/>
                </a:moveTo>
                <a:lnTo>
                  <a:pt x="0" y="276860"/>
                </a:lnTo>
                <a:lnTo>
                  <a:pt x="0" y="278129"/>
                </a:lnTo>
                <a:lnTo>
                  <a:pt x="3809" y="278129"/>
                </a:lnTo>
                <a:lnTo>
                  <a:pt x="3809" y="276860"/>
                </a:lnTo>
                <a:close/>
              </a:path>
              <a:path w="617220" h="673100">
                <a:moveTo>
                  <a:pt x="3809" y="273050"/>
                </a:moveTo>
                <a:lnTo>
                  <a:pt x="0" y="27305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73050"/>
                </a:lnTo>
                <a:close/>
              </a:path>
              <a:path w="617220" h="673100">
                <a:moveTo>
                  <a:pt x="3809" y="270510"/>
                </a:moveTo>
                <a:lnTo>
                  <a:pt x="0" y="270510"/>
                </a:lnTo>
                <a:lnTo>
                  <a:pt x="0" y="271779"/>
                </a:lnTo>
                <a:lnTo>
                  <a:pt x="3809" y="271779"/>
                </a:lnTo>
                <a:lnTo>
                  <a:pt x="3809" y="270510"/>
                </a:lnTo>
                <a:close/>
              </a:path>
              <a:path w="617220" h="673100">
                <a:moveTo>
                  <a:pt x="3809" y="266700"/>
                </a:moveTo>
                <a:lnTo>
                  <a:pt x="0" y="26670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6700"/>
                </a:lnTo>
                <a:close/>
              </a:path>
              <a:path w="617220" h="673100">
                <a:moveTo>
                  <a:pt x="3809" y="264160"/>
                </a:moveTo>
                <a:lnTo>
                  <a:pt x="0" y="264160"/>
                </a:lnTo>
                <a:lnTo>
                  <a:pt x="0" y="265429"/>
                </a:lnTo>
                <a:lnTo>
                  <a:pt x="3809" y="265429"/>
                </a:lnTo>
                <a:lnTo>
                  <a:pt x="3809" y="264160"/>
                </a:lnTo>
                <a:close/>
              </a:path>
              <a:path w="617220" h="673100">
                <a:moveTo>
                  <a:pt x="3809" y="260350"/>
                </a:moveTo>
                <a:lnTo>
                  <a:pt x="0" y="26035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60350"/>
                </a:lnTo>
                <a:close/>
              </a:path>
              <a:path w="617220" h="673100">
                <a:moveTo>
                  <a:pt x="3809" y="257810"/>
                </a:moveTo>
                <a:lnTo>
                  <a:pt x="0" y="257810"/>
                </a:lnTo>
                <a:lnTo>
                  <a:pt x="0" y="259079"/>
                </a:lnTo>
                <a:lnTo>
                  <a:pt x="3809" y="259079"/>
                </a:lnTo>
                <a:lnTo>
                  <a:pt x="3809" y="257810"/>
                </a:lnTo>
                <a:close/>
              </a:path>
              <a:path w="617220" h="673100">
                <a:moveTo>
                  <a:pt x="3809" y="254000"/>
                </a:moveTo>
                <a:lnTo>
                  <a:pt x="0" y="25400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4000"/>
                </a:lnTo>
                <a:close/>
              </a:path>
              <a:path w="617220" h="673100">
                <a:moveTo>
                  <a:pt x="3809" y="251460"/>
                </a:moveTo>
                <a:lnTo>
                  <a:pt x="0" y="251460"/>
                </a:lnTo>
                <a:lnTo>
                  <a:pt x="0" y="252729"/>
                </a:lnTo>
                <a:lnTo>
                  <a:pt x="3809" y="252729"/>
                </a:lnTo>
                <a:lnTo>
                  <a:pt x="3809" y="251460"/>
                </a:lnTo>
                <a:close/>
              </a:path>
              <a:path w="617220" h="673100">
                <a:moveTo>
                  <a:pt x="3809" y="247650"/>
                </a:moveTo>
                <a:lnTo>
                  <a:pt x="0" y="24765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7650"/>
                </a:lnTo>
                <a:close/>
              </a:path>
              <a:path w="617220" h="673100">
                <a:moveTo>
                  <a:pt x="3809" y="245110"/>
                </a:moveTo>
                <a:lnTo>
                  <a:pt x="0" y="245110"/>
                </a:lnTo>
                <a:lnTo>
                  <a:pt x="0" y="246379"/>
                </a:lnTo>
                <a:lnTo>
                  <a:pt x="3809" y="246379"/>
                </a:lnTo>
                <a:lnTo>
                  <a:pt x="3809" y="245110"/>
                </a:lnTo>
                <a:close/>
              </a:path>
              <a:path w="617220" h="673100">
                <a:moveTo>
                  <a:pt x="3809" y="241300"/>
                </a:moveTo>
                <a:lnTo>
                  <a:pt x="0" y="24130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41300"/>
                </a:lnTo>
                <a:close/>
              </a:path>
              <a:path w="617220" h="673100">
                <a:moveTo>
                  <a:pt x="3809" y="238760"/>
                </a:moveTo>
                <a:lnTo>
                  <a:pt x="0" y="238760"/>
                </a:lnTo>
                <a:lnTo>
                  <a:pt x="0" y="240029"/>
                </a:lnTo>
                <a:lnTo>
                  <a:pt x="3809" y="240029"/>
                </a:lnTo>
                <a:lnTo>
                  <a:pt x="3809" y="238760"/>
                </a:lnTo>
                <a:close/>
              </a:path>
              <a:path w="617220" h="673100">
                <a:moveTo>
                  <a:pt x="3809" y="234950"/>
                </a:moveTo>
                <a:lnTo>
                  <a:pt x="0" y="23495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4950"/>
                </a:lnTo>
                <a:close/>
              </a:path>
              <a:path w="617220" h="673100">
                <a:moveTo>
                  <a:pt x="3809" y="232410"/>
                </a:moveTo>
                <a:lnTo>
                  <a:pt x="0" y="232410"/>
                </a:lnTo>
                <a:lnTo>
                  <a:pt x="0" y="233679"/>
                </a:lnTo>
                <a:lnTo>
                  <a:pt x="3809" y="233679"/>
                </a:lnTo>
                <a:lnTo>
                  <a:pt x="3809" y="232410"/>
                </a:lnTo>
                <a:close/>
              </a:path>
              <a:path w="617220" h="673100">
                <a:moveTo>
                  <a:pt x="3809" y="228726"/>
                </a:moveTo>
                <a:lnTo>
                  <a:pt x="0" y="228726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8726"/>
                </a:lnTo>
                <a:close/>
              </a:path>
              <a:path w="617220" h="673100">
                <a:moveTo>
                  <a:pt x="3809" y="226187"/>
                </a:moveTo>
                <a:lnTo>
                  <a:pt x="0" y="226187"/>
                </a:lnTo>
                <a:lnTo>
                  <a:pt x="0" y="227329"/>
                </a:lnTo>
                <a:lnTo>
                  <a:pt x="3809" y="227329"/>
                </a:lnTo>
                <a:lnTo>
                  <a:pt x="3809" y="226187"/>
                </a:lnTo>
                <a:close/>
              </a:path>
              <a:path w="617220" h="673100">
                <a:moveTo>
                  <a:pt x="3809" y="222376"/>
                </a:moveTo>
                <a:lnTo>
                  <a:pt x="0" y="222376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22376"/>
                </a:lnTo>
                <a:close/>
              </a:path>
              <a:path w="617220" h="673100">
                <a:moveTo>
                  <a:pt x="3809" y="219837"/>
                </a:moveTo>
                <a:lnTo>
                  <a:pt x="0" y="219837"/>
                </a:lnTo>
                <a:lnTo>
                  <a:pt x="0" y="220979"/>
                </a:lnTo>
                <a:lnTo>
                  <a:pt x="3809" y="220979"/>
                </a:lnTo>
                <a:lnTo>
                  <a:pt x="3809" y="219837"/>
                </a:lnTo>
                <a:close/>
              </a:path>
              <a:path w="617220" h="673100">
                <a:moveTo>
                  <a:pt x="3809" y="216026"/>
                </a:moveTo>
                <a:lnTo>
                  <a:pt x="0" y="216026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6026"/>
                </a:lnTo>
                <a:close/>
              </a:path>
              <a:path w="617220" h="673100">
                <a:moveTo>
                  <a:pt x="3809" y="213487"/>
                </a:moveTo>
                <a:lnTo>
                  <a:pt x="0" y="213487"/>
                </a:lnTo>
                <a:lnTo>
                  <a:pt x="0" y="214629"/>
                </a:lnTo>
                <a:lnTo>
                  <a:pt x="3809" y="214629"/>
                </a:lnTo>
                <a:lnTo>
                  <a:pt x="3809" y="213487"/>
                </a:lnTo>
                <a:close/>
              </a:path>
              <a:path w="617220" h="673100">
                <a:moveTo>
                  <a:pt x="3809" y="209676"/>
                </a:moveTo>
                <a:lnTo>
                  <a:pt x="0" y="209676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9676"/>
                </a:lnTo>
                <a:close/>
              </a:path>
              <a:path w="617220" h="673100">
                <a:moveTo>
                  <a:pt x="3809" y="207137"/>
                </a:moveTo>
                <a:lnTo>
                  <a:pt x="0" y="207137"/>
                </a:lnTo>
                <a:lnTo>
                  <a:pt x="0" y="208279"/>
                </a:lnTo>
                <a:lnTo>
                  <a:pt x="3809" y="208279"/>
                </a:lnTo>
                <a:lnTo>
                  <a:pt x="3809" y="207137"/>
                </a:lnTo>
                <a:close/>
              </a:path>
              <a:path w="617220" h="673100">
                <a:moveTo>
                  <a:pt x="3809" y="203326"/>
                </a:moveTo>
                <a:lnTo>
                  <a:pt x="0" y="203326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3326"/>
                </a:lnTo>
                <a:close/>
              </a:path>
              <a:path w="617220" h="673100">
                <a:moveTo>
                  <a:pt x="3809" y="200787"/>
                </a:moveTo>
                <a:lnTo>
                  <a:pt x="0" y="200787"/>
                </a:lnTo>
                <a:lnTo>
                  <a:pt x="0" y="201929"/>
                </a:lnTo>
                <a:lnTo>
                  <a:pt x="3809" y="201929"/>
                </a:lnTo>
                <a:lnTo>
                  <a:pt x="3809" y="200787"/>
                </a:lnTo>
                <a:close/>
              </a:path>
              <a:path w="617220" h="673100">
                <a:moveTo>
                  <a:pt x="3809" y="196976"/>
                </a:moveTo>
                <a:lnTo>
                  <a:pt x="0" y="196976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6976"/>
                </a:lnTo>
                <a:close/>
              </a:path>
              <a:path w="617220" h="673100">
                <a:moveTo>
                  <a:pt x="3809" y="194437"/>
                </a:moveTo>
                <a:lnTo>
                  <a:pt x="0" y="194437"/>
                </a:lnTo>
                <a:lnTo>
                  <a:pt x="0" y="195579"/>
                </a:lnTo>
                <a:lnTo>
                  <a:pt x="3809" y="195579"/>
                </a:lnTo>
                <a:lnTo>
                  <a:pt x="3809" y="194437"/>
                </a:lnTo>
                <a:close/>
              </a:path>
              <a:path w="617220" h="673100">
                <a:moveTo>
                  <a:pt x="3809" y="190626"/>
                </a:moveTo>
                <a:lnTo>
                  <a:pt x="0" y="190626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0626"/>
                </a:lnTo>
                <a:close/>
              </a:path>
              <a:path w="617220" h="673100">
                <a:moveTo>
                  <a:pt x="3809" y="188087"/>
                </a:moveTo>
                <a:lnTo>
                  <a:pt x="0" y="188087"/>
                </a:lnTo>
                <a:lnTo>
                  <a:pt x="0" y="189229"/>
                </a:lnTo>
                <a:lnTo>
                  <a:pt x="3809" y="189229"/>
                </a:lnTo>
                <a:lnTo>
                  <a:pt x="3809" y="188087"/>
                </a:lnTo>
                <a:close/>
              </a:path>
              <a:path w="617220" h="673100">
                <a:moveTo>
                  <a:pt x="3809" y="184276"/>
                </a:moveTo>
                <a:lnTo>
                  <a:pt x="0" y="184276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4276"/>
                </a:lnTo>
                <a:close/>
              </a:path>
              <a:path w="617220" h="673100">
                <a:moveTo>
                  <a:pt x="3809" y="181737"/>
                </a:moveTo>
                <a:lnTo>
                  <a:pt x="0" y="181737"/>
                </a:lnTo>
                <a:lnTo>
                  <a:pt x="0" y="182879"/>
                </a:lnTo>
                <a:lnTo>
                  <a:pt x="3809" y="182879"/>
                </a:lnTo>
                <a:lnTo>
                  <a:pt x="3809" y="181737"/>
                </a:lnTo>
                <a:close/>
              </a:path>
              <a:path w="617220" h="673100">
                <a:moveTo>
                  <a:pt x="471169" y="671829"/>
                </a:moveTo>
                <a:lnTo>
                  <a:pt x="0" y="671829"/>
                </a:lnTo>
                <a:lnTo>
                  <a:pt x="0" y="673100"/>
                </a:lnTo>
                <a:lnTo>
                  <a:pt x="471169" y="673100"/>
                </a:lnTo>
                <a:lnTo>
                  <a:pt x="471169" y="671829"/>
                </a:lnTo>
                <a:close/>
              </a:path>
              <a:path w="617220" h="673100">
                <a:moveTo>
                  <a:pt x="468630" y="670560"/>
                </a:moveTo>
                <a:lnTo>
                  <a:pt x="467360" y="670560"/>
                </a:lnTo>
                <a:lnTo>
                  <a:pt x="467360" y="671829"/>
                </a:lnTo>
                <a:lnTo>
                  <a:pt x="468630" y="671829"/>
                </a:lnTo>
                <a:lnTo>
                  <a:pt x="468630" y="670560"/>
                </a:lnTo>
                <a:close/>
              </a:path>
              <a:path w="617220" h="673100">
                <a:moveTo>
                  <a:pt x="3809" y="665479"/>
                </a:moveTo>
                <a:lnTo>
                  <a:pt x="0" y="665479"/>
                </a:lnTo>
                <a:lnTo>
                  <a:pt x="0" y="670560"/>
                </a:lnTo>
                <a:lnTo>
                  <a:pt x="3809" y="670560"/>
                </a:lnTo>
                <a:lnTo>
                  <a:pt x="3809" y="665479"/>
                </a:lnTo>
                <a:close/>
              </a:path>
              <a:path w="617220" h="673100">
                <a:moveTo>
                  <a:pt x="3809" y="659129"/>
                </a:moveTo>
                <a:lnTo>
                  <a:pt x="0" y="659129"/>
                </a:lnTo>
                <a:lnTo>
                  <a:pt x="0" y="664210"/>
                </a:lnTo>
                <a:lnTo>
                  <a:pt x="3809" y="664210"/>
                </a:lnTo>
                <a:lnTo>
                  <a:pt x="3809" y="659129"/>
                </a:lnTo>
                <a:close/>
              </a:path>
              <a:path w="617220" h="673100">
                <a:moveTo>
                  <a:pt x="3809" y="652779"/>
                </a:moveTo>
                <a:lnTo>
                  <a:pt x="0" y="652779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2779"/>
                </a:lnTo>
                <a:close/>
              </a:path>
              <a:path w="617220" h="673100">
                <a:moveTo>
                  <a:pt x="3809" y="646429"/>
                </a:moveTo>
                <a:lnTo>
                  <a:pt x="0" y="646429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6429"/>
                </a:lnTo>
                <a:close/>
              </a:path>
              <a:path w="617220" h="673100">
                <a:moveTo>
                  <a:pt x="3809" y="640079"/>
                </a:moveTo>
                <a:lnTo>
                  <a:pt x="0" y="640079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0079"/>
                </a:lnTo>
                <a:close/>
              </a:path>
              <a:path w="617220" h="673100">
                <a:moveTo>
                  <a:pt x="3809" y="633729"/>
                </a:moveTo>
                <a:lnTo>
                  <a:pt x="0" y="633729"/>
                </a:lnTo>
                <a:lnTo>
                  <a:pt x="0" y="638810"/>
                </a:lnTo>
                <a:lnTo>
                  <a:pt x="3809" y="638810"/>
                </a:lnTo>
                <a:lnTo>
                  <a:pt x="3809" y="633729"/>
                </a:lnTo>
                <a:close/>
              </a:path>
              <a:path w="617220" h="673100">
                <a:moveTo>
                  <a:pt x="3809" y="627379"/>
                </a:moveTo>
                <a:lnTo>
                  <a:pt x="0" y="627379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7379"/>
                </a:lnTo>
                <a:close/>
              </a:path>
              <a:path w="617220" h="673100">
                <a:moveTo>
                  <a:pt x="3809" y="621029"/>
                </a:moveTo>
                <a:lnTo>
                  <a:pt x="0" y="621029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1029"/>
                </a:lnTo>
                <a:close/>
              </a:path>
              <a:path w="617220" h="673100">
                <a:moveTo>
                  <a:pt x="3809" y="614679"/>
                </a:moveTo>
                <a:lnTo>
                  <a:pt x="0" y="614679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4679"/>
                </a:lnTo>
                <a:close/>
              </a:path>
              <a:path w="617220" h="673100">
                <a:moveTo>
                  <a:pt x="3809" y="608329"/>
                </a:moveTo>
                <a:lnTo>
                  <a:pt x="0" y="608329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08329"/>
                </a:lnTo>
                <a:close/>
              </a:path>
              <a:path w="617220" h="673100">
                <a:moveTo>
                  <a:pt x="3809" y="601979"/>
                </a:moveTo>
                <a:lnTo>
                  <a:pt x="0" y="601979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1979"/>
                </a:lnTo>
                <a:close/>
              </a:path>
              <a:path w="617220" h="673100">
                <a:moveTo>
                  <a:pt x="3809" y="595629"/>
                </a:moveTo>
                <a:lnTo>
                  <a:pt x="0" y="595629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5629"/>
                </a:lnTo>
                <a:close/>
              </a:path>
              <a:path w="617220" h="673100">
                <a:moveTo>
                  <a:pt x="3809" y="589279"/>
                </a:moveTo>
                <a:lnTo>
                  <a:pt x="0" y="589279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89279"/>
                </a:lnTo>
                <a:close/>
              </a:path>
              <a:path w="617220" h="673100">
                <a:moveTo>
                  <a:pt x="3809" y="582929"/>
                </a:moveTo>
                <a:lnTo>
                  <a:pt x="0" y="582929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2929"/>
                </a:lnTo>
                <a:close/>
              </a:path>
              <a:path w="617220" h="673100">
                <a:moveTo>
                  <a:pt x="3809" y="576579"/>
                </a:moveTo>
                <a:lnTo>
                  <a:pt x="0" y="576579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76579"/>
                </a:lnTo>
                <a:close/>
              </a:path>
              <a:path w="617220" h="673100">
                <a:moveTo>
                  <a:pt x="3809" y="570229"/>
                </a:moveTo>
                <a:lnTo>
                  <a:pt x="0" y="570229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0229"/>
                </a:lnTo>
                <a:close/>
              </a:path>
              <a:path w="617220" h="673100">
                <a:moveTo>
                  <a:pt x="3809" y="563879"/>
                </a:moveTo>
                <a:lnTo>
                  <a:pt x="0" y="563879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3879"/>
                </a:lnTo>
                <a:close/>
              </a:path>
              <a:path w="617220" h="673100">
                <a:moveTo>
                  <a:pt x="3809" y="557529"/>
                </a:moveTo>
                <a:lnTo>
                  <a:pt x="0" y="557529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57529"/>
                </a:lnTo>
                <a:close/>
              </a:path>
              <a:path w="617220" h="673100">
                <a:moveTo>
                  <a:pt x="3809" y="551179"/>
                </a:moveTo>
                <a:lnTo>
                  <a:pt x="0" y="551179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51179"/>
                </a:lnTo>
                <a:close/>
              </a:path>
              <a:path w="617220" h="673100">
                <a:moveTo>
                  <a:pt x="2539" y="543560"/>
                </a:moveTo>
                <a:lnTo>
                  <a:pt x="1270" y="543560"/>
                </a:lnTo>
                <a:lnTo>
                  <a:pt x="1270" y="544829"/>
                </a:lnTo>
                <a:lnTo>
                  <a:pt x="0" y="544829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6100"/>
                </a:lnTo>
                <a:lnTo>
                  <a:pt x="2539" y="546100"/>
                </a:lnTo>
                <a:lnTo>
                  <a:pt x="2539" y="543560"/>
                </a:lnTo>
                <a:close/>
              </a:path>
              <a:path w="617220" h="673100">
                <a:moveTo>
                  <a:pt x="1270" y="542289"/>
                </a:moveTo>
                <a:lnTo>
                  <a:pt x="0" y="542289"/>
                </a:lnTo>
                <a:lnTo>
                  <a:pt x="0" y="543560"/>
                </a:lnTo>
                <a:lnTo>
                  <a:pt x="1270" y="543560"/>
                </a:lnTo>
                <a:lnTo>
                  <a:pt x="1270" y="542289"/>
                </a:lnTo>
                <a:close/>
              </a:path>
              <a:path w="617220" h="673100">
                <a:moveTo>
                  <a:pt x="3809" y="411479"/>
                </a:moveTo>
                <a:lnTo>
                  <a:pt x="0" y="411479"/>
                </a:lnTo>
                <a:lnTo>
                  <a:pt x="0" y="412750"/>
                </a:lnTo>
                <a:lnTo>
                  <a:pt x="2540" y="412750"/>
                </a:lnTo>
                <a:lnTo>
                  <a:pt x="2540" y="415289"/>
                </a:lnTo>
                <a:lnTo>
                  <a:pt x="3809" y="415289"/>
                </a:lnTo>
                <a:lnTo>
                  <a:pt x="3809" y="411479"/>
                </a:lnTo>
                <a:close/>
              </a:path>
              <a:path w="617220" h="673100">
                <a:moveTo>
                  <a:pt x="3809" y="405129"/>
                </a:moveTo>
                <a:lnTo>
                  <a:pt x="0" y="405129"/>
                </a:lnTo>
                <a:lnTo>
                  <a:pt x="0" y="410210"/>
                </a:lnTo>
                <a:lnTo>
                  <a:pt x="3809" y="410210"/>
                </a:lnTo>
                <a:lnTo>
                  <a:pt x="3809" y="405129"/>
                </a:lnTo>
                <a:close/>
              </a:path>
              <a:path w="617220" h="673100">
                <a:moveTo>
                  <a:pt x="3809" y="398779"/>
                </a:moveTo>
                <a:lnTo>
                  <a:pt x="0" y="398779"/>
                </a:lnTo>
                <a:lnTo>
                  <a:pt x="0" y="403860"/>
                </a:lnTo>
                <a:lnTo>
                  <a:pt x="3809" y="403860"/>
                </a:lnTo>
                <a:lnTo>
                  <a:pt x="3809" y="398779"/>
                </a:lnTo>
                <a:close/>
              </a:path>
              <a:path w="617220" h="673100">
                <a:moveTo>
                  <a:pt x="3809" y="392429"/>
                </a:moveTo>
                <a:lnTo>
                  <a:pt x="0" y="392429"/>
                </a:lnTo>
                <a:lnTo>
                  <a:pt x="0" y="397510"/>
                </a:lnTo>
                <a:lnTo>
                  <a:pt x="3809" y="397510"/>
                </a:lnTo>
                <a:lnTo>
                  <a:pt x="3809" y="392429"/>
                </a:lnTo>
                <a:close/>
              </a:path>
              <a:path w="617220" h="673100">
                <a:moveTo>
                  <a:pt x="3809" y="386079"/>
                </a:moveTo>
                <a:lnTo>
                  <a:pt x="0" y="386079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6079"/>
                </a:lnTo>
                <a:close/>
              </a:path>
              <a:path w="617220" h="673100">
                <a:moveTo>
                  <a:pt x="3809" y="379729"/>
                </a:moveTo>
                <a:lnTo>
                  <a:pt x="0" y="379729"/>
                </a:lnTo>
                <a:lnTo>
                  <a:pt x="0" y="384810"/>
                </a:lnTo>
                <a:lnTo>
                  <a:pt x="3809" y="384810"/>
                </a:lnTo>
                <a:lnTo>
                  <a:pt x="3809" y="379729"/>
                </a:lnTo>
                <a:close/>
              </a:path>
              <a:path w="617220" h="673100">
                <a:moveTo>
                  <a:pt x="3809" y="347979"/>
                </a:moveTo>
                <a:lnTo>
                  <a:pt x="0" y="347979"/>
                </a:lnTo>
                <a:lnTo>
                  <a:pt x="0" y="378460"/>
                </a:lnTo>
                <a:lnTo>
                  <a:pt x="3809" y="378460"/>
                </a:lnTo>
                <a:lnTo>
                  <a:pt x="3809" y="347979"/>
                </a:lnTo>
                <a:close/>
              </a:path>
              <a:path w="617220" h="673100">
                <a:moveTo>
                  <a:pt x="3809" y="340360"/>
                </a:moveTo>
                <a:lnTo>
                  <a:pt x="0" y="340360"/>
                </a:lnTo>
                <a:lnTo>
                  <a:pt x="0" y="345440"/>
                </a:lnTo>
                <a:lnTo>
                  <a:pt x="3809" y="345440"/>
                </a:lnTo>
                <a:lnTo>
                  <a:pt x="3809" y="340360"/>
                </a:lnTo>
                <a:close/>
              </a:path>
              <a:path w="617220" h="673100">
                <a:moveTo>
                  <a:pt x="3809" y="337820"/>
                </a:moveTo>
                <a:lnTo>
                  <a:pt x="0" y="337820"/>
                </a:lnTo>
                <a:lnTo>
                  <a:pt x="0" y="339090"/>
                </a:lnTo>
                <a:lnTo>
                  <a:pt x="3809" y="339090"/>
                </a:lnTo>
                <a:lnTo>
                  <a:pt x="3809" y="337820"/>
                </a:lnTo>
                <a:close/>
              </a:path>
            </a:pathLst>
          </a:custGeom>
          <a:solidFill>
            <a:srgbClr val="B3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2" name="bk object 5522"/>
          <p:cNvSpPr/>
          <p:nvPr/>
        </p:nvSpPr>
        <p:spPr>
          <a:xfrm>
            <a:off x="6817359" y="2625089"/>
            <a:ext cx="610870" cy="665480"/>
          </a:xfrm>
          <a:custGeom>
            <a:avLst/>
            <a:gdLst/>
            <a:ahLst/>
            <a:cxnLst/>
            <a:rect l="l" t="t" r="r" b="b"/>
            <a:pathLst>
              <a:path w="610870" h="665479">
                <a:moveTo>
                  <a:pt x="608330" y="2539"/>
                </a:moveTo>
                <a:lnTo>
                  <a:pt x="226060" y="2539"/>
                </a:lnTo>
                <a:lnTo>
                  <a:pt x="226060" y="3810"/>
                </a:lnTo>
                <a:lnTo>
                  <a:pt x="608330" y="3810"/>
                </a:lnTo>
                <a:lnTo>
                  <a:pt x="608330" y="2539"/>
                </a:lnTo>
                <a:close/>
              </a:path>
              <a:path w="610870" h="665479">
                <a:moveTo>
                  <a:pt x="610870" y="0"/>
                </a:moveTo>
                <a:lnTo>
                  <a:pt x="228600" y="0"/>
                </a:lnTo>
                <a:lnTo>
                  <a:pt x="228600" y="1269"/>
                </a:lnTo>
                <a:lnTo>
                  <a:pt x="609600" y="1269"/>
                </a:lnTo>
                <a:lnTo>
                  <a:pt x="609600" y="2539"/>
                </a:lnTo>
                <a:lnTo>
                  <a:pt x="610870" y="2539"/>
                </a:lnTo>
                <a:lnTo>
                  <a:pt x="610870" y="0"/>
                </a:lnTo>
                <a:close/>
              </a:path>
              <a:path w="610870" h="665479">
                <a:moveTo>
                  <a:pt x="3810" y="273050"/>
                </a:moveTo>
                <a:lnTo>
                  <a:pt x="0" y="27305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73050"/>
                </a:lnTo>
                <a:close/>
              </a:path>
              <a:path w="610870" h="665479">
                <a:moveTo>
                  <a:pt x="3810" y="269239"/>
                </a:moveTo>
                <a:lnTo>
                  <a:pt x="0" y="269239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9239"/>
                </a:lnTo>
                <a:close/>
              </a:path>
              <a:path w="610870" h="665479">
                <a:moveTo>
                  <a:pt x="3810" y="266700"/>
                </a:moveTo>
                <a:lnTo>
                  <a:pt x="0" y="266700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6700"/>
                </a:lnTo>
                <a:close/>
              </a:path>
              <a:path w="610870" h="665479">
                <a:moveTo>
                  <a:pt x="3810" y="262889"/>
                </a:moveTo>
                <a:lnTo>
                  <a:pt x="0" y="262889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62889"/>
                </a:lnTo>
                <a:close/>
              </a:path>
              <a:path w="610870" h="665479">
                <a:moveTo>
                  <a:pt x="3810" y="260350"/>
                </a:moveTo>
                <a:lnTo>
                  <a:pt x="0" y="260350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60350"/>
                </a:lnTo>
                <a:close/>
              </a:path>
              <a:path w="610870" h="665479">
                <a:moveTo>
                  <a:pt x="3810" y="256539"/>
                </a:moveTo>
                <a:lnTo>
                  <a:pt x="0" y="256539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6539"/>
                </a:lnTo>
                <a:close/>
              </a:path>
              <a:path w="610870" h="665479">
                <a:moveTo>
                  <a:pt x="3810" y="254000"/>
                </a:moveTo>
                <a:lnTo>
                  <a:pt x="0" y="254000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4000"/>
                </a:lnTo>
                <a:close/>
              </a:path>
              <a:path w="610870" h="665479">
                <a:moveTo>
                  <a:pt x="3810" y="250189"/>
                </a:moveTo>
                <a:lnTo>
                  <a:pt x="0" y="250189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50189"/>
                </a:lnTo>
                <a:close/>
              </a:path>
              <a:path w="610870" h="665479">
                <a:moveTo>
                  <a:pt x="3810" y="247650"/>
                </a:moveTo>
                <a:lnTo>
                  <a:pt x="0" y="247650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7650"/>
                </a:lnTo>
                <a:close/>
              </a:path>
              <a:path w="610870" h="665479">
                <a:moveTo>
                  <a:pt x="3810" y="243839"/>
                </a:moveTo>
                <a:lnTo>
                  <a:pt x="0" y="243839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3839"/>
                </a:lnTo>
                <a:close/>
              </a:path>
              <a:path w="610870" h="665479">
                <a:moveTo>
                  <a:pt x="3810" y="241300"/>
                </a:moveTo>
                <a:lnTo>
                  <a:pt x="0" y="241300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41300"/>
                </a:lnTo>
                <a:close/>
              </a:path>
              <a:path w="610870" h="665479">
                <a:moveTo>
                  <a:pt x="3810" y="237489"/>
                </a:moveTo>
                <a:lnTo>
                  <a:pt x="0" y="237489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7489"/>
                </a:lnTo>
                <a:close/>
              </a:path>
              <a:path w="610870" h="665479">
                <a:moveTo>
                  <a:pt x="3810" y="234950"/>
                </a:moveTo>
                <a:lnTo>
                  <a:pt x="0" y="234950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34950"/>
                </a:lnTo>
                <a:close/>
              </a:path>
              <a:path w="610870" h="665479">
                <a:moveTo>
                  <a:pt x="3810" y="231139"/>
                </a:moveTo>
                <a:lnTo>
                  <a:pt x="0" y="231139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31139"/>
                </a:lnTo>
                <a:close/>
              </a:path>
              <a:path w="610870" h="665479">
                <a:moveTo>
                  <a:pt x="3810" y="228600"/>
                </a:moveTo>
                <a:lnTo>
                  <a:pt x="0" y="228600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8600"/>
                </a:lnTo>
                <a:close/>
              </a:path>
              <a:path w="610870" h="665479">
                <a:moveTo>
                  <a:pt x="3810" y="224916"/>
                </a:moveTo>
                <a:lnTo>
                  <a:pt x="0" y="224916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4916"/>
                </a:lnTo>
                <a:close/>
              </a:path>
              <a:path w="610870" h="665479">
                <a:moveTo>
                  <a:pt x="3810" y="222376"/>
                </a:moveTo>
                <a:lnTo>
                  <a:pt x="0" y="222376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22376"/>
                </a:lnTo>
                <a:close/>
              </a:path>
              <a:path w="610870" h="665479">
                <a:moveTo>
                  <a:pt x="3810" y="218566"/>
                </a:moveTo>
                <a:lnTo>
                  <a:pt x="0" y="218566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8566"/>
                </a:lnTo>
                <a:close/>
              </a:path>
              <a:path w="610870" h="665479">
                <a:moveTo>
                  <a:pt x="3810" y="216026"/>
                </a:moveTo>
                <a:lnTo>
                  <a:pt x="0" y="216026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6026"/>
                </a:lnTo>
                <a:close/>
              </a:path>
              <a:path w="610870" h="665479">
                <a:moveTo>
                  <a:pt x="3810" y="212216"/>
                </a:moveTo>
                <a:lnTo>
                  <a:pt x="0" y="212216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12216"/>
                </a:lnTo>
                <a:close/>
              </a:path>
              <a:path w="610870" h="665479">
                <a:moveTo>
                  <a:pt x="3810" y="209676"/>
                </a:moveTo>
                <a:lnTo>
                  <a:pt x="0" y="209676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9676"/>
                </a:lnTo>
                <a:close/>
              </a:path>
              <a:path w="610870" h="665479">
                <a:moveTo>
                  <a:pt x="3810" y="205866"/>
                </a:moveTo>
                <a:lnTo>
                  <a:pt x="0" y="205866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5866"/>
                </a:lnTo>
                <a:close/>
              </a:path>
              <a:path w="610870" h="665479">
                <a:moveTo>
                  <a:pt x="3810" y="203326"/>
                </a:moveTo>
                <a:lnTo>
                  <a:pt x="0" y="203326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203326"/>
                </a:lnTo>
                <a:close/>
              </a:path>
              <a:path w="610870" h="665479">
                <a:moveTo>
                  <a:pt x="3810" y="199516"/>
                </a:moveTo>
                <a:lnTo>
                  <a:pt x="0" y="199516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9516"/>
                </a:lnTo>
                <a:close/>
              </a:path>
              <a:path w="610870" h="665479">
                <a:moveTo>
                  <a:pt x="3810" y="196976"/>
                </a:moveTo>
                <a:lnTo>
                  <a:pt x="0" y="196976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6976"/>
                </a:lnTo>
                <a:close/>
              </a:path>
              <a:path w="610870" h="665479">
                <a:moveTo>
                  <a:pt x="3810" y="193166"/>
                </a:moveTo>
                <a:lnTo>
                  <a:pt x="0" y="193166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3166"/>
                </a:lnTo>
                <a:close/>
              </a:path>
              <a:path w="610870" h="665479">
                <a:moveTo>
                  <a:pt x="3810" y="190626"/>
                </a:moveTo>
                <a:lnTo>
                  <a:pt x="0" y="190626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90626"/>
                </a:lnTo>
                <a:close/>
              </a:path>
              <a:path w="610870" h="665479">
                <a:moveTo>
                  <a:pt x="3810" y="186816"/>
                </a:moveTo>
                <a:lnTo>
                  <a:pt x="0" y="186816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6816"/>
                </a:lnTo>
                <a:close/>
              </a:path>
              <a:path w="610870" h="665479">
                <a:moveTo>
                  <a:pt x="3810" y="184276"/>
                </a:moveTo>
                <a:lnTo>
                  <a:pt x="0" y="184276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84276"/>
                </a:lnTo>
                <a:close/>
              </a:path>
              <a:path w="610870" h="665479">
                <a:moveTo>
                  <a:pt x="3810" y="180466"/>
                </a:moveTo>
                <a:lnTo>
                  <a:pt x="0" y="180466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0466"/>
                </a:lnTo>
                <a:close/>
              </a:path>
              <a:path w="610870" h="665479">
                <a:moveTo>
                  <a:pt x="3810" y="177926"/>
                </a:moveTo>
                <a:lnTo>
                  <a:pt x="0" y="177926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7926"/>
                </a:lnTo>
                <a:close/>
              </a:path>
              <a:path w="610870" h="665479">
                <a:moveTo>
                  <a:pt x="462280" y="662940"/>
                </a:moveTo>
                <a:lnTo>
                  <a:pt x="0" y="662940"/>
                </a:lnTo>
                <a:lnTo>
                  <a:pt x="0" y="665480"/>
                </a:lnTo>
                <a:lnTo>
                  <a:pt x="463550" y="665480"/>
                </a:lnTo>
                <a:lnTo>
                  <a:pt x="463550" y="664210"/>
                </a:lnTo>
                <a:lnTo>
                  <a:pt x="462280" y="664210"/>
                </a:lnTo>
                <a:lnTo>
                  <a:pt x="462280" y="662940"/>
                </a:lnTo>
                <a:close/>
              </a:path>
              <a:path w="610870" h="665479">
                <a:moveTo>
                  <a:pt x="461010" y="661670"/>
                </a:moveTo>
                <a:lnTo>
                  <a:pt x="459740" y="661670"/>
                </a:lnTo>
                <a:lnTo>
                  <a:pt x="459740" y="662940"/>
                </a:lnTo>
                <a:lnTo>
                  <a:pt x="461010" y="662940"/>
                </a:lnTo>
                <a:lnTo>
                  <a:pt x="461010" y="661670"/>
                </a:lnTo>
                <a:close/>
              </a:path>
              <a:path w="610870" h="665479">
                <a:moveTo>
                  <a:pt x="3810" y="660400"/>
                </a:moveTo>
                <a:lnTo>
                  <a:pt x="0" y="660400"/>
                </a:lnTo>
                <a:lnTo>
                  <a:pt x="0" y="661670"/>
                </a:lnTo>
                <a:lnTo>
                  <a:pt x="3810" y="661670"/>
                </a:lnTo>
                <a:lnTo>
                  <a:pt x="3810" y="660400"/>
                </a:lnTo>
                <a:close/>
              </a:path>
              <a:path w="610870" h="665479">
                <a:moveTo>
                  <a:pt x="3810" y="656590"/>
                </a:moveTo>
                <a:lnTo>
                  <a:pt x="0" y="656590"/>
                </a:lnTo>
                <a:lnTo>
                  <a:pt x="0" y="659130"/>
                </a:lnTo>
                <a:lnTo>
                  <a:pt x="3810" y="659130"/>
                </a:lnTo>
                <a:lnTo>
                  <a:pt x="3810" y="656590"/>
                </a:lnTo>
                <a:close/>
              </a:path>
              <a:path w="610870" h="665479">
                <a:moveTo>
                  <a:pt x="3810" y="654050"/>
                </a:moveTo>
                <a:lnTo>
                  <a:pt x="0" y="654050"/>
                </a:lnTo>
                <a:lnTo>
                  <a:pt x="0" y="655320"/>
                </a:lnTo>
                <a:lnTo>
                  <a:pt x="3810" y="655320"/>
                </a:lnTo>
                <a:lnTo>
                  <a:pt x="3810" y="654050"/>
                </a:lnTo>
                <a:close/>
              </a:path>
              <a:path w="610870" h="665479">
                <a:moveTo>
                  <a:pt x="3810" y="650240"/>
                </a:moveTo>
                <a:lnTo>
                  <a:pt x="0" y="650240"/>
                </a:lnTo>
                <a:lnTo>
                  <a:pt x="0" y="652780"/>
                </a:lnTo>
                <a:lnTo>
                  <a:pt x="3810" y="652780"/>
                </a:lnTo>
                <a:lnTo>
                  <a:pt x="3810" y="650240"/>
                </a:lnTo>
                <a:close/>
              </a:path>
              <a:path w="610870" h="665479">
                <a:moveTo>
                  <a:pt x="3810" y="647700"/>
                </a:moveTo>
                <a:lnTo>
                  <a:pt x="0" y="647700"/>
                </a:lnTo>
                <a:lnTo>
                  <a:pt x="0" y="648970"/>
                </a:lnTo>
                <a:lnTo>
                  <a:pt x="3810" y="648970"/>
                </a:lnTo>
                <a:lnTo>
                  <a:pt x="3810" y="647700"/>
                </a:lnTo>
                <a:close/>
              </a:path>
              <a:path w="610870" h="665479">
                <a:moveTo>
                  <a:pt x="3810" y="643890"/>
                </a:moveTo>
                <a:lnTo>
                  <a:pt x="0" y="643890"/>
                </a:lnTo>
                <a:lnTo>
                  <a:pt x="0" y="646430"/>
                </a:lnTo>
                <a:lnTo>
                  <a:pt x="3810" y="646430"/>
                </a:lnTo>
                <a:lnTo>
                  <a:pt x="3810" y="643890"/>
                </a:lnTo>
                <a:close/>
              </a:path>
              <a:path w="610870" h="665479">
                <a:moveTo>
                  <a:pt x="3810" y="641350"/>
                </a:moveTo>
                <a:lnTo>
                  <a:pt x="0" y="641350"/>
                </a:lnTo>
                <a:lnTo>
                  <a:pt x="0" y="642620"/>
                </a:lnTo>
                <a:lnTo>
                  <a:pt x="3810" y="642620"/>
                </a:lnTo>
                <a:lnTo>
                  <a:pt x="3810" y="641350"/>
                </a:lnTo>
                <a:close/>
              </a:path>
              <a:path w="610870" h="665479">
                <a:moveTo>
                  <a:pt x="3810" y="637540"/>
                </a:moveTo>
                <a:lnTo>
                  <a:pt x="0" y="637540"/>
                </a:lnTo>
                <a:lnTo>
                  <a:pt x="0" y="640080"/>
                </a:lnTo>
                <a:lnTo>
                  <a:pt x="3810" y="640080"/>
                </a:lnTo>
                <a:lnTo>
                  <a:pt x="3810" y="637540"/>
                </a:lnTo>
                <a:close/>
              </a:path>
              <a:path w="610870" h="665479">
                <a:moveTo>
                  <a:pt x="3810" y="635000"/>
                </a:moveTo>
                <a:lnTo>
                  <a:pt x="0" y="635000"/>
                </a:lnTo>
                <a:lnTo>
                  <a:pt x="0" y="636270"/>
                </a:lnTo>
                <a:lnTo>
                  <a:pt x="3810" y="636270"/>
                </a:lnTo>
                <a:lnTo>
                  <a:pt x="3810" y="635000"/>
                </a:lnTo>
                <a:close/>
              </a:path>
              <a:path w="610870" h="665479">
                <a:moveTo>
                  <a:pt x="3810" y="631190"/>
                </a:moveTo>
                <a:lnTo>
                  <a:pt x="0" y="631190"/>
                </a:lnTo>
                <a:lnTo>
                  <a:pt x="0" y="633730"/>
                </a:lnTo>
                <a:lnTo>
                  <a:pt x="3810" y="633730"/>
                </a:lnTo>
                <a:lnTo>
                  <a:pt x="3810" y="631190"/>
                </a:lnTo>
                <a:close/>
              </a:path>
              <a:path w="610870" h="665479">
                <a:moveTo>
                  <a:pt x="3810" y="628650"/>
                </a:moveTo>
                <a:lnTo>
                  <a:pt x="0" y="628650"/>
                </a:lnTo>
                <a:lnTo>
                  <a:pt x="0" y="629920"/>
                </a:lnTo>
                <a:lnTo>
                  <a:pt x="3810" y="629920"/>
                </a:lnTo>
                <a:lnTo>
                  <a:pt x="3810" y="628650"/>
                </a:lnTo>
                <a:close/>
              </a:path>
              <a:path w="610870" h="665479">
                <a:moveTo>
                  <a:pt x="3810" y="624840"/>
                </a:moveTo>
                <a:lnTo>
                  <a:pt x="0" y="624840"/>
                </a:lnTo>
                <a:lnTo>
                  <a:pt x="0" y="627380"/>
                </a:lnTo>
                <a:lnTo>
                  <a:pt x="3810" y="627380"/>
                </a:lnTo>
                <a:lnTo>
                  <a:pt x="3810" y="624840"/>
                </a:lnTo>
                <a:close/>
              </a:path>
              <a:path w="610870" h="665479">
                <a:moveTo>
                  <a:pt x="3810" y="622300"/>
                </a:moveTo>
                <a:lnTo>
                  <a:pt x="0" y="622300"/>
                </a:lnTo>
                <a:lnTo>
                  <a:pt x="0" y="623570"/>
                </a:lnTo>
                <a:lnTo>
                  <a:pt x="3810" y="623570"/>
                </a:lnTo>
                <a:lnTo>
                  <a:pt x="3810" y="622300"/>
                </a:lnTo>
                <a:close/>
              </a:path>
              <a:path w="610870" h="665479">
                <a:moveTo>
                  <a:pt x="3810" y="618490"/>
                </a:moveTo>
                <a:lnTo>
                  <a:pt x="0" y="618490"/>
                </a:lnTo>
                <a:lnTo>
                  <a:pt x="0" y="621030"/>
                </a:lnTo>
                <a:lnTo>
                  <a:pt x="3810" y="621030"/>
                </a:lnTo>
                <a:lnTo>
                  <a:pt x="3810" y="618490"/>
                </a:lnTo>
                <a:close/>
              </a:path>
              <a:path w="610870" h="665479">
                <a:moveTo>
                  <a:pt x="3810" y="615950"/>
                </a:moveTo>
                <a:lnTo>
                  <a:pt x="0" y="615950"/>
                </a:lnTo>
                <a:lnTo>
                  <a:pt x="0" y="617220"/>
                </a:lnTo>
                <a:lnTo>
                  <a:pt x="3810" y="617220"/>
                </a:lnTo>
                <a:lnTo>
                  <a:pt x="3810" y="615950"/>
                </a:lnTo>
                <a:close/>
              </a:path>
              <a:path w="610870" h="665479">
                <a:moveTo>
                  <a:pt x="3810" y="612140"/>
                </a:moveTo>
                <a:lnTo>
                  <a:pt x="0" y="612140"/>
                </a:lnTo>
                <a:lnTo>
                  <a:pt x="0" y="614680"/>
                </a:lnTo>
                <a:lnTo>
                  <a:pt x="3810" y="614680"/>
                </a:lnTo>
                <a:lnTo>
                  <a:pt x="3810" y="612140"/>
                </a:lnTo>
                <a:close/>
              </a:path>
              <a:path w="610870" h="665479">
                <a:moveTo>
                  <a:pt x="3810" y="609600"/>
                </a:moveTo>
                <a:lnTo>
                  <a:pt x="0" y="609600"/>
                </a:lnTo>
                <a:lnTo>
                  <a:pt x="0" y="610870"/>
                </a:lnTo>
                <a:lnTo>
                  <a:pt x="3810" y="610870"/>
                </a:lnTo>
                <a:lnTo>
                  <a:pt x="3810" y="609600"/>
                </a:lnTo>
                <a:close/>
              </a:path>
              <a:path w="610870" h="665479">
                <a:moveTo>
                  <a:pt x="3810" y="605790"/>
                </a:moveTo>
                <a:lnTo>
                  <a:pt x="0" y="605790"/>
                </a:lnTo>
                <a:lnTo>
                  <a:pt x="0" y="608330"/>
                </a:lnTo>
                <a:lnTo>
                  <a:pt x="3810" y="608330"/>
                </a:lnTo>
                <a:lnTo>
                  <a:pt x="3810" y="605790"/>
                </a:lnTo>
                <a:close/>
              </a:path>
              <a:path w="610870" h="665479">
                <a:moveTo>
                  <a:pt x="3810" y="603250"/>
                </a:moveTo>
                <a:lnTo>
                  <a:pt x="0" y="603250"/>
                </a:lnTo>
                <a:lnTo>
                  <a:pt x="0" y="604520"/>
                </a:lnTo>
                <a:lnTo>
                  <a:pt x="3810" y="604520"/>
                </a:lnTo>
                <a:lnTo>
                  <a:pt x="3810" y="603250"/>
                </a:lnTo>
                <a:close/>
              </a:path>
              <a:path w="610870" h="665479">
                <a:moveTo>
                  <a:pt x="3810" y="599440"/>
                </a:moveTo>
                <a:lnTo>
                  <a:pt x="0" y="599440"/>
                </a:lnTo>
                <a:lnTo>
                  <a:pt x="0" y="601980"/>
                </a:lnTo>
                <a:lnTo>
                  <a:pt x="3810" y="601980"/>
                </a:lnTo>
                <a:lnTo>
                  <a:pt x="3810" y="599440"/>
                </a:lnTo>
                <a:close/>
              </a:path>
              <a:path w="610870" h="665479">
                <a:moveTo>
                  <a:pt x="3810" y="596900"/>
                </a:moveTo>
                <a:lnTo>
                  <a:pt x="0" y="596900"/>
                </a:lnTo>
                <a:lnTo>
                  <a:pt x="0" y="598170"/>
                </a:lnTo>
                <a:lnTo>
                  <a:pt x="3810" y="598170"/>
                </a:lnTo>
                <a:lnTo>
                  <a:pt x="3810" y="596900"/>
                </a:lnTo>
                <a:close/>
              </a:path>
              <a:path w="610870" h="665479">
                <a:moveTo>
                  <a:pt x="3810" y="593090"/>
                </a:moveTo>
                <a:lnTo>
                  <a:pt x="0" y="593090"/>
                </a:lnTo>
                <a:lnTo>
                  <a:pt x="0" y="595630"/>
                </a:lnTo>
                <a:lnTo>
                  <a:pt x="3810" y="595630"/>
                </a:lnTo>
                <a:lnTo>
                  <a:pt x="3810" y="593090"/>
                </a:lnTo>
                <a:close/>
              </a:path>
              <a:path w="610870" h="665479">
                <a:moveTo>
                  <a:pt x="3810" y="590550"/>
                </a:moveTo>
                <a:lnTo>
                  <a:pt x="0" y="590550"/>
                </a:lnTo>
                <a:lnTo>
                  <a:pt x="0" y="591820"/>
                </a:lnTo>
                <a:lnTo>
                  <a:pt x="3810" y="591820"/>
                </a:lnTo>
                <a:lnTo>
                  <a:pt x="3810" y="590550"/>
                </a:lnTo>
                <a:close/>
              </a:path>
              <a:path w="610870" h="665479">
                <a:moveTo>
                  <a:pt x="3810" y="586740"/>
                </a:moveTo>
                <a:lnTo>
                  <a:pt x="0" y="586740"/>
                </a:lnTo>
                <a:lnTo>
                  <a:pt x="0" y="589280"/>
                </a:lnTo>
                <a:lnTo>
                  <a:pt x="3810" y="589280"/>
                </a:lnTo>
                <a:lnTo>
                  <a:pt x="3810" y="586740"/>
                </a:lnTo>
                <a:close/>
              </a:path>
              <a:path w="610870" h="665479">
                <a:moveTo>
                  <a:pt x="3810" y="584200"/>
                </a:moveTo>
                <a:lnTo>
                  <a:pt x="0" y="584200"/>
                </a:lnTo>
                <a:lnTo>
                  <a:pt x="0" y="585470"/>
                </a:lnTo>
                <a:lnTo>
                  <a:pt x="3810" y="585470"/>
                </a:lnTo>
                <a:lnTo>
                  <a:pt x="3810" y="584200"/>
                </a:lnTo>
                <a:close/>
              </a:path>
              <a:path w="610870" h="665479">
                <a:moveTo>
                  <a:pt x="3810" y="580390"/>
                </a:moveTo>
                <a:lnTo>
                  <a:pt x="0" y="580390"/>
                </a:lnTo>
                <a:lnTo>
                  <a:pt x="0" y="582930"/>
                </a:lnTo>
                <a:lnTo>
                  <a:pt x="3810" y="582930"/>
                </a:lnTo>
                <a:lnTo>
                  <a:pt x="3810" y="580390"/>
                </a:lnTo>
                <a:close/>
              </a:path>
              <a:path w="610870" h="665479">
                <a:moveTo>
                  <a:pt x="3810" y="577850"/>
                </a:moveTo>
                <a:lnTo>
                  <a:pt x="0" y="577850"/>
                </a:lnTo>
                <a:lnTo>
                  <a:pt x="0" y="579120"/>
                </a:lnTo>
                <a:lnTo>
                  <a:pt x="3810" y="579120"/>
                </a:lnTo>
                <a:lnTo>
                  <a:pt x="3810" y="577850"/>
                </a:lnTo>
                <a:close/>
              </a:path>
              <a:path w="610870" h="665479">
                <a:moveTo>
                  <a:pt x="3810" y="574040"/>
                </a:moveTo>
                <a:lnTo>
                  <a:pt x="0" y="574040"/>
                </a:lnTo>
                <a:lnTo>
                  <a:pt x="0" y="576580"/>
                </a:lnTo>
                <a:lnTo>
                  <a:pt x="3810" y="576580"/>
                </a:lnTo>
                <a:lnTo>
                  <a:pt x="3810" y="574040"/>
                </a:lnTo>
                <a:close/>
              </a:path>
              <a:path w="610870" h="665479">
                <a:moveTo>
                  <a:pt x="3810" y="571500"/>
                </a:moveTo>
                <a:lnTo>
                  <a:pt x="0" y="571500"/>
                </a:lnTo>
                <a:lnTo>
                  <a:pt x="0" y="572770"/>
                </a:lnTo>
                <a:lnTo>
                  <a:pt x="3810" y="572770"/>
                </a:lnTo>
                <a:lnTo>
                  <a:pt x="3810" y="571500"/>
                </a:lnTo>
                <a:close/>
              </a:path>
              <a:path w="610870" h="665479">
                <a:moveTo>
                  <a:pt x="3810" y="567690"/>
                </a:moveTo>
                <a:lnTo>
                  <a:pt x="0" y="567690"/>
                </a:lnTo>
                <a:lnTo>
                  <a:pt x="0" y="570230"/>
                </a:lnTo>
                <a:lnTo>
                  <a:pt x="3810" y="570230"/>
                </a:lnTo>
                <a:lnTo>
                  <a:pt x="3810" y="567690"/>
                </a:lnTo>
                <a:close/>
              </a:path>
              <a:path w="610870" h="665479">
                <a:moveTo>
                  <a:pt x="3810" y="565150"/>
                </a:moveTo>
                <a:lnTo>
                  <a:pt x="0" y="565150"/>
                </a:lnTo>
                <a:lnTo>
                  <a:pt x="0" y="566420"/>
                </a:lnTo>
                <a:lnTo>
                  <a:pt x="3810" y="566420"/>
                </a:lnTo>
                <a:lnTo>
                  <a:pt x="3810" y="565150"/>
                </a:lnTo>
                <a:close/>
              </a:path>
              <a:path w="610870" h="665479">
                <a:moveTo>
                  <a:pt x="3810" y="561340"/>
                </a:moveTo>
                <a:lnTo>
                  <a:pt x="0" y="561340"/>
                </a:lnTo>
                <a:lnTo>
                  <a:pt x="0" y="563880"/>
                </a:lnTo>
                <a:lnTo>
                  <a:pt x="3810" y="563880"/>
                </a:lnTo>
                <a:lnTo>
                  <a:pt x="3810" y="561340"/>
                </a:lnTo>
                <a:close/>
              </a:path>
              <a:path w="610870" h="665479">
                <a:moveTo>
                  <a:pt x="3810" y="558800"/>
                </a:moveTo>
                <a:lnTo>
                  <a:pt x="0" y="558800"/>
                </a:lnTo>
                <a:lnTo>
                  <a:pt x="0" y="560070"/>
                </a:lnTo>
                <a:lnTo>
                  <a:pt x="3810" y="560070"/>
                </a:lnTo>
                <a:lnTo>
                  <a:pt x="3810" y="558800"/>
                </a:lnTo>
                <a:close/>
              </a:path>
              <a:path w="610870" h="665479">
                <a:moveTo>
                  <a:pt x="3810" y="554990"/>
                </a:moveTo>
                <a:lnTo>
                  <a:pt x="0" y="554990"/>
                </a:lnTo>
                <a:lnTo>
                  <a:pt x="0" y="557530"/>
                </a:lnTo>
                <a:lnTo>
                  <a:pt x="3810" y="557530"/>
                </a:lnTo>
                <a:lnTo>
                  <a:pt x="3810" y="554990"/>
                </a:lnTo>
                <a:close/>
              </a:path>
              <a:path w="610870" h="665479">
                <a:moveTo>
                  <a:pt x="3810" y="552450"/>
                </a:moveTo>
                <a:lnTo>
                  <a:pt x="0" y="552450"/>
                </a:lnTo>
                <a:lnTo>
                  <a:pt x="0" y="553720"/>
                </a:lnTo>
                <a:lnTo>
                  <a:pt x="3810" y="553720"/>
                </a:lnTo>
                <a:lnTo>
                  <a:pt x="3810" y="552450"/>
                </a:lnTo>
                <a:close/>
              </a:path>
              <a:path w="610870" h="665479">
                <a:moveTo>
                  <a:pt x="3810" y="548640"/>
                </a:moveTo>
                <a:lnTo>
                  <a:pt x="0" y="548640"/>
                </a:lnTo>
                <a:lnTo>
                  <a:pt x="0" y="551180"/>
                </a:lnTo>
                <a:lnTo>
                  <a:pt x="3810" y="551180"/>
                </a:lnTo>
                <a:lnTo>
                  <a:pt x="3810" y="548640"/>
                </a:lnTo>
                <a:close/>
              </a:path>
              <a:path w="610870" h="665479">
                <a:moveTo>
                  <a:pt x="3810" y="544830"/>
                </a:moveTo>
                <a:lnTo>
                  <a:pt x="2540" y="544830"/>
                </a:lnTo>
                <a:lnTo>
                  <a:pt x="2540" y="546100"/>
                </a:lnTo>
                <a:lnTo>
                  <a:pt x="0" y="546100"/>
                </a:lnTo>
                <a:lnTo>
                  <a:pt x="0" y="547370"/>
                </a:lnTo>
                <a:lnTo>
                  <a:pt x="3810" y="547370"/>
                </a:lnTo>
                <a:lnTo>
                  <a:pt x="3810" y="544830"/>
                </a:lnTo>
                <a:close/>
              </a:path>
              <a:path w="610870" h="665479">
                <a:moveTo>
                  <a:pt x="1270" y="542290"/>
                </a:moveTo>
                <a:lnTo>
                  <a:pt x="0" y="542290"/>
                </a:lnTo>
                <a:lnTo>
                  <a:pt x="0" y="544830"/>
                </a:lnTo>
                <a:lnTo>
                  <a:pt x="2540" y="544830"/>
                </a:lnTo>
                <a:lnTo>
                  <a:pt x="2540" y="543560"/>
                </a:lnTo>
                <a:lnTo>
                  <a:pt x="1270" y="543560"/>
                </a:lnTo>
                <a:lnTo>
                  <a:pt x="1270" y="542290"/>
                </a:lnTo>
                <a:close/>
              </a:path>
              <a:path w="610870" h="665479">
                <a:moveTo>
                  <a:pt x="3810" y="408940"/>
                </a:moveTo>
                <a:lnTo>
                  <a:pt x="0" y="408940"/>
                </a:lnTo>
                <a:lnTo>
                  <a:pt x="0" y="410210"/>
                </a:lnTo>
                <a:lnTo>
                  <a:pt x="1270" y="410210"/>
                </a:lnTo>
                <a:lnTo>
                  <a:pt x="1270" y="412750"/>
                </a:lnTo>
                <a:lnTo>
                  <a:pt x="3810" y="412750"/>
                </a:lnTo>
                <a:lnTo>
                  <a:pt x="3810" y="408940"/>
                </a:lnTo>
                <a:close/>
              </a:path>
              <a:path w="610870" h="665479">
                <a:moveTo>
                  <a:pt x="3810" y="406400"/>
                </a:moveTo>
                <a:lnTo>
                  <a:pt x="0" y="406400"/>
                </a:lnTo>
                <a:lnTo>
                  <a:pt x="0" y="407670"/>
                </a:lnTo>
                <a:lnTo>
                  <a:pt x="3810" y="407670"/>
                </a:lnTo>
                <a:lnTo>
                  <a:pt x="3810" y="406400"/>
                </a:lnTo>
                <a:close/>
              </a:path>
              <a:path w="610870" h="665479">
                <a:moveTo>
                  <a:pt x="3810" y="402590"/>
                </a:moveTo>
                <a:lnTo>
                  <a:pt x="0" y="402590"/>
                </a:lnTo>
                <a:lnTo>
                  <a:pt x="0" y="405130"/>
                </a:lnTo>
                <a:lnTo>
                  <a:pt x="3810" y="405130"/>
                </a:lnTo>
                <a:lnTo>
                  <a:pt x="3810" y="402590"/>
                </a:lnTo>
                <a:close/>
              </a:path>
              <a:path w="610870" h="665479">
                <a:moveTo>
                  <a:pt x="3810" y="400050"/>
                </a:moveTo>
                <a:lnTo>
                  <a:pt x="0" y="400050"/>
                </a:lnTo>
                <a:lnTo>
                  <a:pt x="0" y="401320"/>
                </a:lnTo>
                <a:lnTo>
                  <a:pt x="3810" y="401320"/>
                </a:lnTo>
                <a:lnTo>
                  <a:pt x="3810" y="400050"/>
                </a:lnTo>
                <a:close/>
              </a:path>
              <a:path w="610870" h="665479">
                <a:moveTo>
                  <a:pt x="3810" y="396240"/>
                </a:moveTo>
                <a:lnTo>
                  <a:pt x="0" y="396240"/>
                </a:lnTo>
                <a:lnTo>
                  <a:pt x="0" y="398780"/>
                </a:lnTo>
                <a:lnTo>
                  <a:pt x="3810" y="398780"/>
                </a:lnTo>
                <a:lnTo>
                  <a:pt x="3810" y="396240"/>
                </a:lnTo>
                <a:close/>
              </a:path>
              <a:path w="610870" h="665479">
                <a:moveTo>
                  <a:pt x="3810" y="393700"/>
                </a:moveTo>
                <a:lnTo>
                  <a:pt x="0" y="393700"/>
                </a:lnTo>
                <a:lnTo>
                  <a:pt x="0" y="394970"/>
                </a:lnTo>
                <a:lnTo>
                  <a:pt x="3810" y="394970"/>
                </a:lnTo>
                <a:lnTo>
                  <a:pt x="3810" y="393700"/>
                </a:lnTo>
                <a:close/>
              </a:path>
              <a:path w="610870" h="665479">
                <a:moveTo>
                  <a:pt x="3810" y="389890"/>
                </a:moveTo>
                <a:lnTo>
                  <a:pt x="0" y="389890"/>
                </a:lnTo>
                <a:lnTo>
                  <a:pt x="0" y="392430"/>
                </a:lnTo>
                <a:lnTo>
                  <a:pt x="3810" y="392430"/>
                </a:lnTo>
                <a:lnTo>
                  <a:pt x="3810" y="389890"/>
                </a:lnTo>
                <a:close/>
              </a:path>
              <a:path w="610870" h="665479">
                <a:moveTo>
                  <a:pt x="3810" y="387350"/>
                </a:moveTo>
                <a:lnTo>
                  <a:pt x="0" y="387350"/>
                </a:lnTo>
                <a:lnTo>
                  <a:pt x="0" y="388620"/>
                </a:lnTo>
                <a:lnTo>
                  <a:pt x="3810" y="388620"/>
                </a:lnTo>
                <a:lnTo>
                  <a:pt x="3810" y="387350"/>
                </a:lnTo>
                <a:close/>
              </a:path>
              <a:path w="610870" h="665479">
                <a:moveTo>
                  <a:pt x="3810" y="383540"/>
                </a:moveTo>
                <a:lnTo>
                  <a:pt x="0" y="383540"/>
                </a:lnTo>
                <a:lnTo>
                  <a:pt x="0" y="386080"/>
                </a:lnTo>
                <a:lnTo>
                  <a:pt x="3810" y="386080"/>
                </a:lnTo>
                <a:lnTo>
                  <a:pt x="3810" y="383540"/>
                </a:lnTo>
                <a:close/>
              </a:path>
              <a:path w="610870" h="665479">
                <a:moveTo>
                  <a:pt x="3810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3810" y="382270"/>
                </a:lnTo>
                <a:lnTo>
                  <a:pt x="3810" y="381000"/>
                </a:lnTo>
                <a:close/>
              </a:path>
              <a:path w="610870" h="665479">
                <a:moveTo>
                  <a:pt x="3810" y="377190"/>
                </a:moveTo>
                <a:lnTo>
                  <a:pt x="0" y="377190"/>
                </a:lnTo>
                <a:lnTo>
                  <a:pt x="0" y="379730"/>
                </a:lnTo>
                <a:lnTo>
                  <a:pt x="3810" y="379730"/>
                </a:lnTo>
                <a:lnTo>
                  <a:pt x="3810" y="377190"/>
                </a:lnTo>
                <a:close/>
              </a:path>
              <a:path w="610870" h="665479">
                <a:moveTo>
                  <a:pt x="381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4650"/>
                </a:lnTo>
                <a:close/>
              </a:path>
              <a:path w="610870" h="665479">
                <a:moveTo>
                  <a:pt x="3810" y="342900"/>
                </a:moveTo>
                <a:lnTo>
                  <a:pt x="0" y="342900"/>
                </a:lnTo>
                <a:lnTo>
                  <a:pt x="0" y="373380"/>
                </a:lnTo>
                <a:lnTo>
                  <a:pt x="3810" y="373380"/>
                </a:lnTo>
                <a:lnTo>
                  <a:pt x="3810" y="342900"/>
                </a:lnTo>
                <a:close/>
              </a:path>
              <a:path w="610870" h="665479">
                <a:moveTo>
                  <a:pt x="3810" y="336550"/>
                </a:moveTo>
                <a:lnTo>
                  <a:pt x="0" y="336550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6550"/>
                </a:lnTo>
                <a:close/>
              </a:path>
              <a:path w="610870" h="665479">
                <a:moveTo>
                  <a:pt x="3810" y="334010"/>
                </a:moveTo>
                <a:lnTo>
                  <a:pt x="0" y="334010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401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3" name="bk object 5523"/>
          <p:cNvSpPr/>
          <p:nvPr/>
        </p:nvSpPr>
        <p:spPr>
          <a:xfrm>
            <a:off x="6821169" y="2628900"/>
            <a:ext cx="604520" cy="657860"/>
          </a:xfrm>
          <a:custGeom>
            <a:avLst/>
            <a:gdLst/>
            <a:ahLst/>
            <a:cxnLst/>
            <a:rect l="l" t="t" r="r" b="b"/>
            <a:pathLst>
              <a:path w="604520" h="657860">
                <a:moveTo>
                  <a:pt x="220979" y="1269"/>
                </a:moveTo>
                <a:lnTo>
                  <a:pt x="219709" y="1269"/>
                </a:lnTo>
                <a:lnTo>
                  <a:pt x="219709" y="3810"/>
                </a:lnTo>
                <a:lnTo>
                  <a:pt x="601979" y="3810"/>
                </a:lnTo>
                <a:lnTo>
                  <a:pt x="601979" y="2539"/>
                </a:lnTo>
                <a:lnTo>
                  <a:pt x="220979" y="2539"/>
                </a:lnTo>
                <a:lnTo>
                  <a:pt x="220979" y="1269"/>
                </a:lnTo>
                <a:close/>
              </a:path>
              <a:path w="604520" h="657860">
                <a:moveTo>
                  <a:pt x="603250" y="1269"/>
                </a:moveTo>
                <a:lnTo>
                  <a:pt x="601979" y="1269"/>
                </a:lnTo>
                <a:lnTo>
                  <a:pt x="601979" y="2539"/>
                </a:lnTo>
                <a:lnTo>
                  <a:pt x="603250" y="2539"/>
                </a:lnTo>
                <a:lnTo>
                  <a:pt x="603250" y="1269"/>
                </a:lnTo>
                <a:close/>
              </a:path>
              <a:path w="604520" h="657860">
                <a:moveTo>
                  <a:pt x="604520" y="0"/>
                </a:moveTo>
                <a:lnTo>
                  <a:pt x="222250" y="0"/>
                </a:lnTo>
                <a:lnTo>
                  <a:pt x="222250" y="1269"/>
                </a:lnTo>
                <a:lnTo>
                  <a:pt x="604520" y="1269"/>
                </a:lnTo>
                <a:lnTo>
                  <a:pt x="604520" y="0"/>
                </a:lnTo>
                <a:close/>
              </a:path>
              <a:path w="604520" h="657860">
                <a:moveTo>
                  <a:pt x="3809" y="269239"/>
                </a:moveTo>
                <a:lnTo>
                  <a:pt x="0" y="269239"/>
                </a:lnTo>
                <a:lnTo>
                  <a:pt x="0" y="271779"/>
                </a:lnTo>
                <a:lnTo>
                  <a:pt x="1270" y="271779"/>
                </a:lnTo>
                <a:lnTo>
                  <a:pt x="1270" y="270509"/>
                </a:lnTo>
                <a:lnTo>
                  <a:pt x="3809" y="270509"/>
                </a:lnTo>
                <a:lnTo>
                  <a:pt x="3809" y="269239"/>
                </a:lnTo>
                <a:close/>
              </a:path>
              <a:path w="604520" h="657860">
                <a:moveTo>
                  <a:pt x="3809" y="265429"/>
                </a:moveTo>
                <a:lnTo>
                  <a:pt x="0" y="265429"/>
                </a:lnTo>
                <a:lnTo>
                  <a:pt x="0" y="267969"/>
                </a:lnTo>
                <a:lnTo>
                  <a:pt x="3809" y="267969"/>
                </a:lnTo>
                <a:lnTo>
                  <a:pt x="3809" y="265429"/>
                </a:lnTo>
                <a:close/>
              </a:path>
              <a:path w="604520" h="657860">
                <a:moveTo>
                  <a:pt x="3809" y="262889"/>
                </a:moveTo>
                <a:lnTo>
                  <a:pt x="0" y="262889"/>
                </a:lnTo>
                <a:lnTo>
                  <a:pt x="0" y="264159"/>
                </a:lnTo>
                <a:lnTo>
                  <a:pt x="3809" y="264159"/>
                </a:lnTo>
                <a:lnTo>
                  <a:pt x="3809" y="262889"/>
                </a:lnTo>
                <a:close/>
              </a:path>
              <a:path w="604520" h="657860">
                <a:moveTo>
                  <a:pt x="3809" y="259079"/>
                </a:moveTo>
                <a:lnTo>
                  <a:pt x="0" y="259079"/>
                </a:lnTo>
                <a:lnTo>
                  <a:pt x="0" y="261619"/>
                </a:lnTo>
                <a:lnTo>
                  <a:pt x="3809" y="261619"/>
                </a:lnTo>
                <a:lnTo>
                  <a:pt x="3809" y="259079"/>
                </a:lnTo>
                <a:close/>
              </a:path>
              <a:path w="604520" h="657860">
                <a:moveTo>
                  <a:pt x="3809" y="256539"/>
                </a:moveTo>
                <a:lnTo>
                  <a:pt x="0" y="256539"/>
                </a:lnTo>
                <a:lnTo>
                  <a:pt x="0" y="257809"/>
                </a:lnTo>
                <a:lnTo>
                  <a:pt x="3809" y="257809"/>
                </a:lnTo>
                <a:lnTo>
                  <a:pt x="3809" y="256539"/>
                </a:lnTo>
                <a:close/>
              </a:path>
              <a:path w="604520" h="657860">
                <a:moveTo>
                  <a:pt x="3809" y="252729"/>
                </a:moveTo>
                <a:lnTo>
                  <a:pt x="0" y="252729"/>
                </a:lnTo>
                <a:lnTo>
                  <a:pt x="0" y="255269"/>
                </a:lnTo>
                <a:lnTo>
                  <a:pt x="3809" y="255269"/>
                </a:lnTo>
                <a:lnTo>
                  <a:pt x="3809" y="252729"/>
                </a:lnTo>
                <a:close/>
              </a:path>
              <a:path w="604520" h="657860">
                <a:moveTo>
                  <a:pt x="3809" y="250189"/>
                </a:moveTo>
                <a:lnTo>
                  <a:pt x="0" y="250189"/>
                </a:lnTo>
                <a:lnTo>
                  <a:pt x="0" y="251459"/>
                </a:lnTo>
                <a:lnTo>
                  <a:pt x="3809" y="251459"/>
                </a:lnTo>
                <a:lnTo>
                  <a:pt x="3809" y="250189"/>
                </a:lnTo>
                <a:close/>
              </a:path>
              <a:path w="604520" h="657860">
                <a:moveTo>
                  <a:pt x="3809" y="246379"/>
                </a:moveTo>
                <a:lnTo>
                  <a:pt x="0" y="246379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6379"/>
                </a:lnTo>
                <a:close/>
              </a:path>
              <a:path w="604520" h="657860">
                <a:moveTo>
                  <a:pt x="3809" y="243839"/>
                </a:moveTo>
                <a:lnTo>
                  <a:pt x="0" y="243839"/>
                </a:lnTo>
                <a:lnTo>
                  <a:pt x="0" y="245109"/>
                </a:lnTo>
                <a:lnTo>
                  <a:pt x="3809" y="245109"/>
                </a:lnTo>
                <a:lnTo>
                  <a:pt x="3809" y="243839"/>
                </a:lnTo>
                <a:close/>
              </a:path>
              <a:path w="604520" h="657860">
                <a:moveTo>
                  <a:pt x="3809" y="240029"/>
                </a:moveTo>
                <a:lnTo>
                  <a:pt x="0" y="240029"/>
                </a:lnTo>
                <a:lnTo>
                  <a:pt x="0" y="242569"/>
                </a:lnTo>
                <a:lnTo>
                  <a:pt x="3809" y="242569"/>
                </a:lnTo>
                <a:lnTo>
                  <a:pt x="3809" y="240029"/>
                </a:lnTo>
                <a:close/>
              </a:path>
              <a:path w="604520" h="657860">
                <a:moveTo>
                  <a:pt x="3809" y="237489"/>
                </a:moveTo>
                <a:lnTo>
                  <a:pt x="0" y="237489"/>
                </a:lnTo>
                <a:lnTo>
                  <a:pt x="0" y="238759"/>
                </a:lnTo>
                <a:lnTo>
                  <a:pt x="3809" y="238759"/>
                </a:lnTo>
                <a:lnTo>
                  <a:pt x="3809" y="237489"/>
                </a:lnTo>
                <a:close/>
              </a:path>
              <a:path w="604520" h="657860">
                <a:moveTo>
                  <a:pt x="3809" y="233679"/>
                </a:moveTo>
                <a:lnTo>
                  <a:pt x="0" y="233679"/>
                </a:lnTo>
                <a:lnTo>
                  <a:pt x="0" y="236219"/>
                </a:lnTo>
                <a:lnTo>
                  <a:pt x="3809" y="236219"/>
                </a:lnTo>
                <a:lnTo>
                  <a:pt x="3809" y="233679"/>
                </a:lnTo>
                <a:close/>
              </a:path>
              <a:path w="604520" h="657860">
                <a:moveTo>
                  <a:pt x="3809" y="231139"/>
                </a:moveTo>
                <a:lnTo>
                  <a:pt x="0" y="231139"/>
                </a:lnTo>
                <a:lnTo>
                  <a:pt x="0" y="232409"/>
                </a:lnTo>
                <a:lnTo>
                  <a:pt x="3809" y="232409"/>
                </a:lnTo>
                <a:lnTo>
                  <a:pt x="3809" y="231139"/>
                </a:lnTo>
                <a:close/>
              </a:path>
              <a:path w="604520" h="657860">
                <a:moveTo>
                  <a:pt x="3809" y="227329"/>
                </a:moveTo>
                <a:lnTo>
                  <a:pt x="0" y="227329"/>
                </a:lnTo>
                <a:lnTo>
                  <a:pt x="0" y="229869"/>
                </a:lnTo>
                <a:lnTo>
                  <a:pt x="3809" y="229869"/>
                </a:lnTo>
                <a:lnTo>
                  <a:pt x="3809" y="227329"/>
                </a:lnTo>
                <a:close/>
              </a:path>
              <a:path w="604520" h="657860">
                <a:moveTo>
                  <a:pt x="3809" y="224789"/>
                </a:moveTo>
                <a:lnTo>
                  <a:pt x="0" y="224789"/>
                </a:lnTo>
                <a:lnTo>
                  <a:pt x="0" y="226059"/>
                </a:lnTo>
                <a:lnTo>
                  <a:pt x="3809" y="226059"/>
                </a:lnTo>
                <a:lnTo>
                  <a:pt x="3809" y="224789"/>
                </a:lnTo>
                <a:close/>
              </a:path>
              <a:path w="604520" h="657860">
                <a:moveTo>
                  <a:pt x="3809" y="221106"/>
                </a:moveTo>
                <a:lnTo>
                  <a:pt x="0" y="221106"/>
                </a:lnTo>
                <a:lnTo>
                  <a:pt x="0" y="223519"/>
                </a:lnTo>
                <a:lnTo>
                  <a:pt x="3809" y="223519"/>
                </a:lnTo>
                <a:lnTo>
                  <a:pt x="3809" y="221106"/>
                </a:lnTo>
                <a:close/>
              </a:path>
              <a:path w="604520" h="657860">
                <a:moveTo>
                  <a:pt x="3809" y="218566"/>
                </a:moveTo>
                <a:lnTo>
                  <a:pt x="0" y="218566"/>
                </a:lnTo>
                <a:lnTo>
                  <a:pt x="0" y="219709"/>
                </a:lnTo>
                <a:lnTo>
                  <a:pt x="3809" y="219709"/>
                </a:lnTo>
                <a:lnTo>
                  <a:pt x="3809" y="218566"/>
                </a:lnTo>
                <a:close/>
              </a:path>
              <a:path w="604520" h="657860">
                <a:moveTo>
                  <a:pt x="3809" y="214756"/>
                </a:moveTo>
                <a:lnTo>
                  <a:pt x="0" y="214756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4756"/>
                </a:lnTo>
                <a:close/>
              </a:path>
              <a:path w="604520" h="657860">
                <a:moveTo>
                  <a:pt x="3809" y="212216"/>
                </a:moveTo>
                <a:lnTo>
                  <a:pt x="0" y="212216"/>
                </a:lnTo>
                <a:lnTo>
                  <a:pt x="0" y="213359"/>
                </a:lnTo>
                <a:lnTo>
                  <a:pt x="3809" y="213359"/>
                </a:lnTo>
                <a:lnTo>
                  <a:pt x="3809" y="212216"/>
                </a:lnTo>
                <a:close/>
              </a:path>
              <a:path w="604520" h="657860">
                <a:moveTo>
                  <a:pt x="3809" y="208406"/>
                </a:moveTo>
                <a:lnTo>
                  <a:pt x="0" y="208406"/>
                </a:lnTo>
                <a:lnTo>
                  <a:pt x="0" y="210819"/>
                </a:lnTo>
                <a:lnTo>
                  <a:pt x="3809" y="210819"/>
                </a:lnTo>
                <a:lnTo>
                  <a:pt x="3809" y="208406"/>
                </a:lnTo>
                <a:close/>
              </a:path>
              <a:path w="604520" h="657860">
                <a:moveTo>
                  <a:pt x="3809" y="205866"/>
                </a:moveTo>
                <a:lnTo>
                  <a:pt x="0" y="205866"/>
                </a:lnTo>
                <a:lnTo>
                  <a:pt x="0" y="207009"/>
                </a:lnTo>
                <a:lnTo>
                  <a:pt x="3809" y="207009"/>
                </a:lnTo>
                <a:lnTo>
                  <a:pt x="3809" y="205866"/>
                </a:lnTo>
                <a:close/>
              </a:path>
              <a:path w="604520" h="657860">
                <a:moveTo>
                  <a:pt x="3809" y="202056"/>
                </a:moveTo>
                <a:lnTo>
                  <a:pt x="0" y="202056"/>
                </a:lnTo>
                <a:lnTo>
                  <a:pt x="0" y="204469"/>
                </a:lnTo>
                <a:lnTo>
                  <a:pt x="3809" y="204469"/>
                </a:lnTo>
                <a:lnTo>
                  <a:pt x="3809" y="202056"/>
                </a:lnTo>
                <a:close/>
              </a:path>
              <a:path w="604520" h="657860">
                <a:moveTo>
                  <a:pt x="3809" y="199516"/>
                </a:moveTo>
                <a:lnTo>
                  <a:pt x="0" y="199516"/>
                </a:lnTo>
                <a:lnTo>
                  <a:pt x="0" y="200659"/>
                </a:lnTo>
                <a:lnTo>
                  <a:pt x="3809" y="200659"/>
                </a:lnTo>
                <a:lnTo>
                  <a:pt x="3809" y="199516"/>
                </a:lnTo>
                <a:close/>
              </a:path>
              <a:path w="604520" h="657860">
                <a:moveTo>
                  <a:pt x="3809" y="195706"/>
                </a:moveTo>
                <a:lnTo>
                  <a:pt x="0" y="195706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5706"/>
                </a:lnTo>
                <a:close/>
              </a:path>
              <a:path w="604520" h="657860">
                <a:moveTo>
                  <a:pt x="3809" y="193166"/>
                </a:moveTo>
                <a:lnTo>
                  <a:pt x="0" y="193166"/>
                </a:lnTo>
                <a:lnTo>
                  <a:pt x="0" y="194309"/>
                </a:lnTo>
                <a:lnTo>
                  <a:pt x="3809" y="194309"/>
                </a:lnTo>
                <a:lnTo>
                  <a:pt x="3809" y="193166"/>
                </a:lnTo>
                <a:close/>
              </a:path>
              <a:path w="604520" h="657860">
                <a:moveTo>
                  <a:pt x="3809" y="189356"/>
                </a:moveTo>
                <a:lnTo>
                  <a:pt x="0" y="189356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89356"/>
                </a:lnTo>
                <a:close/>
              </a:path>
              <a:path w="604520" h="657860">
                <a:moveTo>
                  <a:pt x="3809" y="186816"/>
                </a:moveTo>
                <a:lnTo>
                  <a:pt x="0" y="186816"/>
                </a:lnTo>
                <a:lnTo>
                  <a:pt x="0" y="187959"/>
                </a:lnTo>
                <a:lnTo>
                  <a:pt x="3809" y="187959"/>
                </a:lnTo>
                <a:lnTo>
                  <a:pt x="3809" y="186816"/>
                </a:lnTo>
                <a:close/>
              </a:path>
              <a:path w="604520" h="657860">
                <a:moveTo>
                  <a:pt x="3809" y="183006"/>
                </a:moveTo>
                <a:lnTo>
                  <a:pt x="0" y="183006"/>
                </a:lnTo>
                <a:lnTo>
                  <a:pt x="0" y="185419"/>
                </a:lnTo>
                <a:lnTo>
                  <a:pt x="3809" y="185419"/>
                </a:lnTo>
                <a:lnTo>
                  <a:pt x="3809" y="183006"/>
                </a:lnTo>
                <a:close/>
              </a:path>
              <a:path w="604520" h="657860">
                <a:moveTo>
                  <a:pt x="3809" y="180466"/>
                </a:moveTo>
                <a:lnTo>
                  <a:pt x="0" y="180466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180466"/>
                </a:lnTo>
                <a:close/>
              </a:path>
              <a:path w="604520" h="657860">
                <a:moveTo>
                  <a:pt x="3809" y="176656"/>
                </a:moveTo>
                <a:lnTo>
                  <a:pt x="0" y="176656"/>
                </a:lnTo>
                <a:lnTo>
                  <a:pt x="0" y="179069"/>
                </a:lnTo>
                <a:lnTo>
                  <a:pt x="3809" y="179069"/>
                </a:lnTo>
                <a:lnTo>
                  <a:pt x="3809" y="176656"/>
                </a:lnTo>
                <a:close/>
              </a:path>
              <a:path w="604520" h="657860">
                <a:moveTo>
                  <a:pt x="3809" y="174116"/>
                </a:moveTo>
                <a:lnTo>
                  <a:pt x="0" y="174116"/>
                </a:lnTo>
                <a:lnTo>
                  <a:pt x="0" y="175259"/>
                </a:lnTo>
                <a:lnTo>
                  <a:pt x="3809" y="175259"/>
                </a:lnTo>
                <a:lnTo>
                  <a:pt x="3809" y="174116"/>
                </a:lnTo>
                <a:close/>
              </a:path>
              <a:path w="604520" h="657860">
                <a:moveTo>
                  <a:pt x="3809" y="170306"/>
                </a:moveTo>
                <a:lnTo>
                  <a:pt x="2539" y="170306"/>
                </a:lnTo>
                <a:lnTo>
                  <a:pt x="2539" y="172719"/>
                </a:lnTo>
                <a:lnTo>
                  <a:pt x="3809" y="172719"/>
                </a:lnTo>
                <a:lnTo>
                  <a:pt x="3809" y="170306"/>
                </a:lnTo>
                <a:close/>
              </a:path>
              <a:path w="604520" h="657860">
                <a:moveTo>
                  <a:pt x="3809" y="652780"/>
                </a:moveTo>
                <a:lnTo>
                  <a:pt x="0" y="652780"/>
                </a:lnTo>
                <a:lnTo>
                  <a:pt x="0" y="657860"/>
                </a:lnTo>
                <a:lnTo>
                  <a:pt x="455929" y="657860"/>
                </a:lnTo>
                <a:lnTo>
                  <a:pt x="455929" y="656589"/>
                </a:lnTo>
                <a:lnTo>
                  <a:pt x="453390" y="656589"/>
                </a:lnTo>
                <a:lnTo>
                  <a:pt x="453390" y="654050"/>
                </a:lnTo>
                <a:lnTo>
                  <a:pt x="3809" y="654050"/>
                </a:lnTo>
                <a:lnTo>
                  <a:pt x="3809" y="652780"/>
                </a:lnTo>
                <a:close/>
              </a:path>
              <a:path w="604520" h="657860">
                <a:moveTo>
                  <a:pt x="3809" y="646430"/>
                </a:moveTo>
                <a:lnTo>
                  <a:pt x="0" y="646430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6430"/>
                </a:lnTo>
                <a:close/>
              </a:path>
              <a:path w="604520" h="657860">
                <a:moveTo>
                  <a:pt x="3809" y="640080"/>
                </a:moveTo>
                <a:lnTo>
                  <a:pt x="0" y="640080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0080"/>
                </a:lnTo>
                <a:close/>
              </a:path>
              <a:path w="604520" h="657860">
                <a:moveTo>
                  <a:pt x="3809" y="633730"/>
                </a:moveTo>
                <a:lnTo>
                  <a:pt x="0" y="633730"/>
                </a:lnTo>
                <a:lnTo>
                  <a:pt x="0" y="638810"/>
                </a:lnTo>
                <a:lnTo>
                  <a:pt x="3809" y="638810"/>
                </a:lnTo>
                <a:lnTo>
                  <a:pt x="3809" y="633730"/>
                </a:lnTo>
                <a:close/>
              </a:path>
              <a:path w="604520" h="657860">
                <a:moveTo>
                  <a:pt x="3809" y="627380"/>
                </a:moveTo>
                <a:lnTo>
                  <a:pt x="0" y="627380"/>
                </a:lnTo>
                <a:lnTo>
                  <a:pt x="0" y="632460"/>
                </a:lnTo>
                <a:lnTo>
                  <a:pt x="3809" y="632460"/>
                </a:lnTo>
                <a:lnTo>
                  <a:pt x="3809" y="627380"/>
                </a:lnTo>
                <a:close/>
              </a:path>
              <a:path w="604520" h="657860">
                <a:moveTo>
                  <a:pt x="3809" y="621030"/>
                </a:moveTo>
                <a:lnTo>
                  <a:pt x="0" y="621030"/>
                </a:lnTo>
                <a:lnTo>
                  <a:pt x="0" y="626110"/>
                </a:lnTo>
                <a:lnTo>
                  <a:pt x="3809" y="626110"/>
                </a:lnTo>
                <a:lnTo>
                  <a:pt x="3809" y="621030"/>
                </a:lnTo>
                <a:close/>
              </a:path>
              <a:path w="604520" h="657860">
                <a:moveTo>
                  <a:pt x="3809" y="614680"/>
                </a:moveTo>
                <a:lnTo>
                  <a:pt x="0" y="614680"/>
                </a:lnTo>
                <a:lnTo>
                  <a:pt x="0" y="619760"/>
                </a:lnTo>
                <a:lnTo>
                  <a:pt x="3809" y="619760"/>
                </a:lnTo>
                <a:lnTo>
                  <a:pt x="3809" y="614680"/>
                </a:lnTo>
                <a:close/>
              </a:path>
              <a:path w="604520" h="657860">
                <a:moveTo>
                  <a:pt x="3809" y="608330"/>
                </a:moveTo>
                <a:lnTo>
                  <a:pt x="0" y="608330"/>
                </a:lnTo>
                <a:lnTo>
                  <a:pt x="0" y="613410"/>
                </a:lnTo>
                <a:lnTo>
                  <a:pt x="3809" y="613410"/>
                </a:lnTo>
                <a:lnTo>
                  <a:pt x="3809" y="608330"/>
                </a:lnTo>
                <a:close/>
              </a:path>
              <a:path w="604520" h="657860">
                <a:moveTo>
                  <a:pt x="3809" y="601980"/>
                </a:moveTo>
                <a:lnTo>
                  <a:pt x="0" y="601980"/>
                </a:lnTo>
                <a:lnTo>
                  <a:pt x="0" y="607060"/>
                </a:lnTo>
                <a:lnTo>
                  <a:pt x="3809" y="607060"/>
                </a:lnTo>
                <a:lnTo>
                  <a:pt x="3809" y="601980"/>
                </a:lnTo>
                <a:close/>
              </a:path>
              <a:path w="604520" h="657860">
                <a:moveTo>
                  <a:pt x="3809" y="595630"/>
                </a:moveTo>
                <a:lnTo>
                  <a:pt x="0" y="595630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5630"/>
                </a:lnTo>
                <a:close/>
              </a:path>
              <a:path w="604520" h="657860">
                <a:moveTo>
                  <a:pt x="3809" y="589280"/>
                </a:moveTo>
                <a:lnTo>
                  <a:pt x="0" y="589280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89280"/>
                </a:lnTo>
                <a:close/>
              </a:path>
              <a:path w="604520" h="657860">
                <a:moveTo>
                  <a:pt x="3809" y="582930"/>
                </a:moveTo>
                <a:lnTo>
                  <a:pt x="0" y="582930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2930"/>
                </a:lnTo>
                <a:close/>
              </a:path>
              <a:path w="604520" h="657860">
                <a:moveTo>
                  <a:pt x="3809" y="576580"/>
                </a:moveTo>
                <a:lnTo>
                  <a:pt x="0" y="576580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76580"/>
                </a:lnTo>
                <a:close/>
              </a:path>
              <a:path w="604520" h="657860">
                <a:moveTo>
                  <a:pt x="3809" y="570230"/>
                </a:moveTo>
                <a:lnTo>
                  <a:pt x="0" y="570230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0230"/>
                </a:lnTo>
                <a:close/>
              </a:path>
              <a:path w="604520" h="657860">
                <a:moveTo>
                  <a:pt x="3809" y="563880"/>
                </a:moveTo>
                <a:lnTo>
                  <a:pt x="0" y="563880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3880"/>
                </a:lnTo>
                <a:close/>
              </a:path>
              <a:path w="604520" h="657860">
                <a:moveTo>
                  <a:pt x="3809" y="557530"/>
                </a:moveTo>
                <a:lnTo>
                  <a:pt x="0" y="557530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57530"/>
                </a:lnTo>
                <a:close/>
              </a:path>
              <a:path w="604520" h="657860">
                <a:moveTo>
                  <a:pt x="3809" y="551180"/>
                </a:moveTo>
                <a:lnTo>
                  <a:pt x="0" y="551180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51180"/>
                </a:lnTo>
                <a:close/>
              </a:path>
              <a:path w="604520" h="657860">
                <a:moveTo>
                  <a:pt x="3809" y="544830"/>
                </a:moveTo>
                <a:lnTo>
                  <a:pt x="0" y="544830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4830"/>
                </a:lnTo>
                <a:close/>
              </a:path>
              <a:path w="604520" h="657860">
                <a:moveTo>
                  <a:pt x="2540" y="543560"/>
                </a:moveTo>
                <a:lnTo>
                  <a:pt x="1270" y="543560"/>
                </a:lnTo>
                <a:lnTo>
                  <a:pt x="1270" y="544830"/>
                </a:lnTo>
                <a:lnTo>
                  <a:pt x="2540" y="544830"/>
                </a:lnTo>
                <a:lnTo>
                  <a:pt x="2540" y="543560"/>
                </a:lnTo>
                <a:close/>
              </a:path>
              <a:path w="604520" h="657860">
                <a:moveTo>
                  <a:pt x="1270" y="542289"/>
                </a:moveTo>
                <a:lnTo>
                  <a:pt x="0" y="542289"/>
                </a:lnTo>
                <a:lnTo>
                  <a:pt x="0" y="543560"/>
                </a:lnTo>
                <a:lnTo>
                  <a:pt x="1270" y="543560"/>
                </a:lnTo>
                <a:lnTo>
                  <a:pt x="1270" y="542289"/>
                </a:lnTo>
                <a:close/>
              </a:path>
              <a:path w="604520" h="657860">
                <a:moveTo>
                  <a:pt x="3809" y="405130"/>
                </a:moveTo>
                <a:lnTo>
                  <a:pt x="0" y="40513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5130"/>
                </a:lnTo>
                <a:close/>
              </a:path>
              <a:path w="604520" h="657860">
                <a:moveTo>
                  <a:pt x="3809" y="398780"/>
                </a:moveTo>
                <a:lnTo>
                  <a:pt x="0" y="398780"/>
                </a:lnTo>
                <a:lnTo>
                  <a:pt x="0" y="403860"/>
                </a:lnTo>
                <a:lnTo>
                  <a:pt x="3809" y="403860"/>
                </a:lnTo>
                <a:lnTo>
                  <a:pt x="3809" y="398780"/>
                </a:lnTo>
                <a:close/>
              </a:path>
              <a:path w="604520" h="657860">
                <a:moveTo>
                  <a:pt x="3809" y="392430"/>
                </a:moveTo>
                <a:lnTo>
                  <a:pt x="0" y="392430"/>
                </a:lnTo>
                <a:lnTo>
                  <a:pt x="0" y="397510"/>
                </a:lnTo>
                <a:lnTo>
                  <a:pt x="3809" y="397510"/>
                </a:lnTo>
                <a:lnTo>
                  <a:pt x="3809" y="392430"/>
                </a:lnTo>
                <a:close/>
              </a:path>
              <a:path w="604520" h="657860">
                <a:moveTo>
                  <a:pt x="3809" y="386080"/>
                </a:moveTo>
                <a:lnTo>
                  <a:pt x="0" y="386080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6080"/>
                </a:lnTo>
                <a:close/>
              </a:path>
              <a:path w="604520" h="657860">
                <a:moveTo>
                  <a:pt x="3809" y="379730"/>
                </a:moveTo>
                <a:lnTo>
                  <a:pt x="0" y="379730"/>
                </a:lnTo>
                <a:lnTo>
                  <a:pt x="0" y="384810"/>
                </a:lnTo>
                <a:lnTo>
                  <a:pt x="3809" y="384810"/>
                </a:lnTo>
                <a:lnTo>
                  <a:pt x="3809" y="379730"/>
                </a:lnTo>
                <a:close/>
              </a:path>
              <a:path w="604520" h="657860">
                <a:moveTo>
                  <a:pt x="3809" y="373380"/>
                </a:moveTo>
                <a:lnTo>
                  <a:pt x="0" y="373380"/>
                </a:lnTo>
                <a:lnTo>
                  <a:pt x="0" y="378460"/>
                </a:lnTo>
                <a:lnTo>
                  <a:pt x="3809" y="378460"/>
                </a:lnTo>
                <a:lnTo>
                  <a:pt x="3809" y="373380"/>
                </a:lnTo>
                <a:close/>
              </a:path>
              <a:path w="604520" h="657860">
                <a:moveTo>
                  <a:pt x="3809" y="339089"/>
                </a:moveTo>
                <a:lnTo>
                  <a:pt x="0" y="339089"/>
                </a:lnTo>
                <a:lnTo>
                  <a:pt x="0" y="372110"/>
                </a:lnTo>
                <a:lnTo>
                  <a:pt x="3809" y="372110"/>
                </a:lnTo>
                <a:lnTo>
                  <a:pt x="3809" y="339089"/>
                </a:lnTo>
                <a:close/>
              </a:path>
              <a:path w="604520" h="657860">
                <a:moveTo>
                  <a:pt x="3809" y="332739"/>
                </a:moveTo>
                <a:lnTo>
                  <a:pt x="0" y="332739"/>
                </a:lnTo>
                <a:lnTo>
                  <a:pt x="0" y="337820"/>
                </a:lnTo>
                <a:lnTo>
                  <a:pt x="3809" y="337820"/>
                </a:lnTo>
                <a:lnTo>
                  <a:pt x="3809" y="332739"/>
                </a:lnTo>
                <a:close/>
              </a:path>
              <a:path w="604520" h="657860">
                <a:moveTo>
                  <a:pt x="3809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3809" y="331470"/>
                </a:lnTo>
                <a:lnTo>
                  <a:pt x="3809" y="33020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4" name="bk object 5524"/>
          <p:cNvSpPr/>
          <p:nvPr/>
        </p:nvSpPr>
        <p:spPr>
          <a:xfrm>
            <a:off x="6824980" y="2632710"/>
            <a:ext cx="596900" cy="650240"/>
          </a:xfrm>
          <a:custGeom>
            <a:avLst/>
            <a:gdLst/>
            <a:ahLst/>
            <a:cxnLst/>
            <a:rect l="l" t="t" r="r" b="b"/>
            <a:pathLst>
              <a:path w="596900" h="650239">
                <a:moveTo>
                  <a:pt x="593090" y="1269"/>
                </a:moveTo>
                <a:lnTo>
                  <a:pt x="213360" y="1269"/>
                </a:lnTo>
                <a:lnTo>
                  <a:pt x="213360" y="3810"/>
                </a:lnTo>
                <a:lnTo>
                  <a:pt x="593090" y="3810"/>
                </a:lnTo>
                <a:lnTo>
                  <a:pt x="593090" y="1269"/>
                </a:lnTo>
                <a:close/>
              </a:path>
              <a:path w="596900" h="650239">
                <a:moveTo>
                  <a:pt x="215900" y="0"/>
                </a:moveTo>
                <a:lnTo>
                  <a:pt x="214629" y="0"/>
                </a:lnTo>
                <a:lnTo>
                  <a:pt x="214629" y="1269"/>
                </a:lnTo>
                <a:lnTo>
                  <a:pt x="215900" y="1269"/>
                </a:lnTo>
                <a:lnTo>
                  <a:pt x="215900" y="0"/>
                </a:lnTo>
                <a:close/>
              </a:path>
              <a:path w="596900" h="650239">
                <a:moveTo>
                  <a:pt x="596900" y="0"/>
                </a:moveTo>
                <a:lnTo>
                  <a:pt x="594359" y="0"/>
                </a:lnTo>
                <a:lnTo>
                  <a:pt x="594359" y="1269"/>
                </a:lnTo>
                <a:lnTo>
                  <a:pt x="596900" y="1269"/>
                </a:lnTo>
                <a:lnTo>
                  <a:pt x="596900" y="0"/>
                </a:lnTo>
                <a:close/>
              </a:path>
              <a:path w="596900" h="650239">
                <a:moveTo>
                  <a:pt x="1270" y="265429"/>
                </a:moveTo>
                <a:lnTo>
                  <a:pt x="0" y="265429"/>
                </a:lnTo>
                <a:lnTo>
                  <a:pt x="0" y="266699"/>
                </a:lnTo>
                <a:lnTo>
                  <a:pt x="1270" y="266699"/>
                </a:lnTo>
                <a:lnTo>
                  <a:pt x="1270" y="265429"/>
                </a:lnTo>
                <a:close/>
              </a:path>
              <a:path w="596900" h="650239">
                <a:moveTo>
                  <a:pt x="2539" y="264159"/>
                </a:moveTo>
                <a:lnTo>
                  <a:pt x="1270" y="264159"/>
                </a:lnTo>
                <a:lnTo>
                  <a:pt x="1270" y="265429"/>
                </a:lnTo>
                <a:lnTo>
                  <a:pt x="2539" y="265429"/>
                </a:lnTo>
                <a:lnTo>
                  <a:pt x="2539" y="264159"/>
                </a:lnTo>
                <a:close/>
              </a:path>
              <a:path w="596900" h="650239">
                <a:moveTo>
                  <a:pt x="3810" y="261619"/>
                </a:moveTo>
                <a:lnTo>
                  <a:pt x="0" y="261619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61619"/>
                </a:lnTo>
                <a:close/>
              </a:path>
              <a:path w="596900" h="650239">
                <a:moveTo>
                  <a:pt x="3810" y="259079"/>
                </a:moveTo>
                <a:lnTo>
                  <a:pt x="0" y="259079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9079"/>
                </a:lnTo>
                <a:close/>
              </a:path>
              <a:path w="596900" h="650239">
                <a:moveTo>
                  <a:pt x="3810" y="255269"/>
                </a:moveTo>
                <a:lnTo>
                  <a:pt x="0" y="255269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5269"/>
                </a:lnTo>
                <a:close/>
              </a:path>
              <a:path w="596900" h="650239">
                <a:moveTo>
                  <a:pt x="3810" y="252729"/>
                </a:moveTo>
                <a:lnTo>
                  <a:pt x="0" y="252729"/>
                </a:lnTo>
                <a:lnTo>
                  <a:pt x="0" y="253999"/>
                </a:lnTo>
                <a:lnTo>
                  <a:pt x="3810" y="253999"/>
                </a:lnTo>
                <a:lnTo>
                  <a:pt x="3810" y="252729"/>
                </a:lnTo>
                <a:close/>
              </a:path>
              <a:path w="596900" h="650239">
                <a:moveTo>
                  <a:pt x="3810" y="248919"/>
                </a:moveTo>
                <a:lnTo>
                  <a:pt x="0" y="248919"/>
                </a:lnTo>
                <a:lnTo>
                  <a:pt x="0" y="251459"/>
                </a:lnTo>
                <a:lnTo>
                  <a:pt x="3810" y="251459"/>
                </a:lnTo>
                <a:lnTo>
                  <a:pt x="3810" y="248919"/>
                </a:lnTo>
                <a:close/>
              </a:path>
              <a:path w="596900" h="650239">
                <a:moveTo>
                  <a:pt x="3810" y="246379"/>
                </a:moveTo>
                <a:lnTo>
                  <a:pt x="0" y="246379"/>
                </a:lnTo>
                <a:lnTo>
                  <a:pt x="0" y="247649"/>
                </a:lnTo>
                <a:lnTo>
                  <a:pt x="3810" y="247649"/>
                </a:lnTo>
                <a:lnTo>
                  <a:pt x="3810" y="246379"/>
                </a:lnTo>
                <a:close/>
              </a:path>
              <a:path w="596900" h="650239">
                <a:moveTo>
                  <a:pt x="3810" y="242569"/>
                </a:moveTo>
                <a:lnTo>
                  <a:pt x="0" y="242569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42569"/>
                </a:lnTo>
                <a:close/>
              </a:path>
              <a:path w="596900" h="650239">
                <a:moveTo>
                  <a:pt x="3810" y="240029"/>
                </a:moveTo>
                <a:lnTo>
                  <a:pt x="0" y="240029"/>
                </a:lnTo>
                <a:lnTo>
                  <a:pt x="0" y="241299"/>
                </a:lnTo>
                <a:lnTo>
                  <a:pt x="3810" y="241299"/>
                </a:lnTo>
                <a:lnTo>
                  <a:pt x="3810" y="240029"/>
                </a:lnTo>
                <a:close/>
              </a:path>
              <a:path w="596900" h="650239">
                <a:moveTo>
                  <a:pt x="3810" y="236219"/>
                </a:moveTo>
                <a:lnTo>
                  <a:pt x="0" y="236219"/>
                </a:lnTo>
                <a:lnTo>
                  <a:pt x="0" y="238759"/>
                </a:lnTo>
                <a:lnTo>
                  <a:pt x="3810" y="238759"/>
                </a:lnTo>
                <a:lnTo>
                  <a:pt x="3810" y="236219"/>
                </a:lnTo>
                <a:close/>
              </a:path>
              <a:path w="596900" h="650239">
                <a:moveTo>
                  <a:pt x="3810" y="233679"/>
                </a:moveTo>
                <a:lnTo>
                  <a:pt x="0" y="233679"/>
                </a:lnTo>
                <a:lnTo>
                  <a:pt x="0" y="234949"/>
                </a:lnTo>
                <a:lnTo>
                  <a:pt x="3810" y="234949"/>
                </a:lnTo>
                <a:lnTo>
                  <a:pt x="3810" y="233679"/>
                </a:lnTo>
                <a:close/>
              </a:path>
              <a:path w="596900" h="650239">
                <a:moveTo>
                  <a:pt x="3810" y="229869"/>
                </a:moveTo>
                <a:lnTo>
                  <a:pt x="0" y="229869"/>
                </a:lnTo>
                <a:lnTo>
                  <a:pt x="0" y="232409"/>
                </a:lnTo>
                <a:lnTo>
                  <a:pt x="3810" y="232409"/>
                </a:lnTo>
                <a:lnTo>
                  <a:pt x="3810" y="229869"/>
                </a:lnTo>
                <a:close/>
              </a:path>
              <a:path w="596900" h="650239">
                <a:moveTo>
                  <a:pt x="3810" y="227329"/>
                </a:moveTo>
                <a:lnTo>
                  <a:pt x="0" y="227329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227329"/>
                </a:lnTo>
                <a:close/>
              </a:path>
              <a:path w="596900" h="650239">
                <a:moveTo>
                  <a:pt x="3810" y="223519"/>
                </a:moveTo>
                <a:lnTo>
                  <a:pt x="0" y="223519"/>
                </a:lnTo>
                <a:lnTo>
                  <a:pt x="0" y="226059"/>
                </a:lnTo>
                <a:lnTo>
                  <a:pt x="3810" y="226059"/>
                </a:lnTo>
                <a:lnTo>
                  <a:pt x="3810" y="223519"/>
                </a:lnTo>
                <a:close/>
              </a:path>
              <a:path w="596900" h="650239">
                <a:moveTo>
                  <a:pt x="3810" y="220979"/>
                </a:moveTo>
                <a:lnTo>
                  <a:pt x="0" y="220979"/>
                </a:lnTo>
                <a:lnTo>
                  <a:pt x="0" y="222249"/>
                </a:lnTo>
                <a:lnTo>
                  <a:pt x="3810" y="222249"/>
                </a:lnTo>
                <a:lnTo>
                  <a:pt x="3810" y="220979"/>
                </a:lnTo>
                <a:close/>
              </a:path>
              <a:path w="596900" h="650239">
                <a:moveTo>
                  <a:pt x="3810" y="217296"/>
                </a:moveTo>
                <a:lnTo>
                  <a:pt x="0" y="217296"/>
                </a:lnTo>
                <a:lnTo>
                  <a:pt x="0" y="219709"/>
                </a:lnTo>
                <a:lnTo>
                  <a:pt x="3810" y="219709"/>
                </a:lnTo>
                <a:lnTo>
                  <a:pt x="3810" y="217296"/>
                </a:lnTo>
                <a:close/>
              </a:path>
              <a:path w="596900" h="650239">
                <a:moveTo>
                  <a:pt x="3810" y="214756"/>
                </a:moveTo>
                <a:lnTo>
                  <a:pt x="0" y="214756"/>
                </a:lnTo>
                <a:lnTo>
                  <a:pt x="0" y="215899"/>
                </a:lnTo>
                <a:lnTo>
                  <a:pt x="3810" y="215899"/>
                </a:lnTo>
                <a:lnTo>
                  <a:pt x="3810" y="214756"/>
                </a:lnTo>
                <a:close/>
              </a:path>
              <a:path w="596900" h="650239">
                <a:moveTo>
                  <a:pt x="3810" y="210946"/>
                </a:moveTo>
                <a:lnTo>
                  <a:pt x="0" y="210946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210946"/>
                </a:lnTo>
                <a:close/>
              </a:path>
              <a:path w="596900" h="650239">
                <a:moveTo>
                  <a:pt x="3810" y="208406"/>
                </a:moveTo>
                <a:lnTo>
                  <a:pt x="0" y="208406"/>
                </a:lnTo>
                <a:lnTo>
                  <a:pt x="0" y="209549"/>
                </a:lnTo>
                <a:lnTo>
                  <a:pt x="3810" y="209549"/>
                </a:lnTo>
                <a:lnTo>
                  <a:pt x="3810" y="208406"/>
                </a:lnTo>
                <a:close/>
              </a:path>
              <a:path w="596900" h="650239">
                <a:moveTo>
                  <a:pt x="3810" y="204596"/>
                </a:moveTo>
                <a:lnTo>
                  <a:pt x="0" y="204596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204596"/>
                </a:lnTo>
                <a:close/>
              </a:path>
              <a:path w="596900" h="650239">
                <a:moveTo>
                  <a:pt x="3810" y="202056"/>
                </a:moveTo>
                <a:lnTo>
                  <a:pt x="0" y="202056"/>
                </a:lnTo>
                <a:lnTo>
                  <a:pt x="0" y="203199"/>
                </a:lnTo>
                <a:lnTo>
                  <a:pt x="3810" y="203199"/>
                </a:lnTo>
                <a:lnTo>
                  <a:pt x="3810" y="202056"/>
                </a:lnTo>
                <a:close/>
              </a:path>
              <a:path w="596900" h="650239">
                <a:moveTo>
                  <a:pt x="3810" y="198246"/>
                </a:moveTo>
                <a:lnTo>
                  <a:pt x="0" y="198246"/>
                </a:lnTo>
                <a:lnTo>
                  <a:pt x="0" y="200659"/>
                </a:lnTo>
                <a:lnTo>
                  <a:pt x="3810" y="200659"/>
                </a:lnTo>
                <a:lnTo>
                  <a:pt x="3810" y="198246"/>
                </a:lnTo>
                <a:close/>
              </a:path>
              <a:path w="596900" h="650239">
                <a:moveTo>
                  <a:pt x="3810" y="195706"/>
                </a:moveTo>
                <a:lnTo>
                  <a:pt x="0" y="195706"/>
                </a:lnTo>
                <a:lnTo>
                  <a:pt x="0" y="196849"/>
                </a:lnTo>
                <a:lnTo>
                  <a:pt x="3810" y="196849"/>
                </a:lnTo>
                <a:lnTo>
                  <a:pt x="3810" y="195706"/>
                </a:lnTo>
                <a:close/>
              </a:path>
              <a:path w="596900" h="650239">
                <a:moveTo>
                  <a:pt x="3810" y="191896"/>
                </a:moveTo>
                <a:lnTo>
                  <a:pt x="0" y="191896"/>
                </a:lnTo>
                <a:lnTo>
                  <a:pt x="0" y="194309"/>
                </a:lnTo>
                <a:lnTo>
                  <a:pt x="3810" y="194309"/>
                </a:lnTo>
                <a:lnTo>
                  <a:pt x="3810" y="191896"/>
                </a:lnTo>
                <a:close/>
              </a:path>
              <a:path w="596900" h="650239">
                <a:moveTo>
                  <a:pt x="3810" y="189356"/>
                </a:moveTo>
                <a:lnTo>
                  <a:pt x="0" y="189356"/>
                </a:lnTo>
                <a:lnTo>
                  <a:pt x="0" y="190499"/>
                </a:lnTo>
                <a:lnTo>
                  <a:pt x="3810" y="190499"/>
                </a:lnTo>
                <a:lnTo>
                  <a:pt x="3810" y="189356"/>
                </a:lnTo>
                <a:close/>
              </a:path>
              <a:path w="596900" h="650239">
                <a:moveTo>
                  <a:pt x="3810" y="185546"/>
                </a:moveTo>
                <a:lnTo>
                  <a:pt x="0" y="185546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85546"/>
                </a:lnTo>
                <a:close/>
              </a:path>
              <a:path w="596900" h="650239">
                <a:moveTo>
                  <a:pt x="3810" y="183006"/>
                </a:moveTo>
                <a:lnTo>
                  <a:pt x="0" y="183006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83006"/>
                </a:lnTo>
                <a:close/>
              </a:path>
              <a:path w="596900" h="650239">
                <a:moveTo>
                  <a:pt x="3810" y="179196"/>
                </a:moveTo>
                <a:lnTo>
                  <a:pt x="0" y="179196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179196"/>
                </a:lnTo>
                <a:close/>
              </a:path>
              <a:path w="596900" h="650239">
                <a:moveTo>
                  <a:pt x="3810" y="176656"/>
                </a:moveTo>
                <a:lnTo>
                  <a:pt x="0" y="176656"/>
                </a:lnTo>
                <a:lnTo>
                  <a:pt x="0" y="177799"/>
                </a:lnTo>
                <a:lnTo>
                  <a:pt x="3810" y="177799"/>
                </a:lnTo>
                <a:lnTo>
                  <a:pt x="3810" y="176656"/>
                </a:lnTo>
                <a:close/>
              </a:path>
              <a:path w="596900" h="650239">
                <a:moveTo>
                  <a:pt x="3810" y="172846"/>
                </a:moveTo>
                <a:lnTo>
                  <a:pt x="0" y="172846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2846"/>
                </a:lnTo>
                <a:close/>
              </a:path>
              <a:path w="596900" h="650239">
                <a:moveTo>
                  <a:pt x="3810" y="170306"/>
                </a:moveTo>
                <a:lnTo>
                  <a:pt x="0" y="170306"/>
                </a:lnTo>
                <a:lnTo>
                  <a:pt x="0" y="171449"/>
                </a:lnTo>
                <a:lnTo>
                  <a:pt x="3810" y="171449"/>
                </a:lnTo>
                <a:lnTo>
                  <a:pt x="3810" y="170306"/>
                </a:lnTo>
                <a:close/>
              </a:path>
              <a:path w="596900" h="650239">
                <a:moveTo>
                  <a:pt x="3810" y="166496"/>
                </a:moveTo>
                <a:lnTo>
                  <a:pt x="0" y="166496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6496"/>
                </a:lnTo>
                <a:close/>
              </a:path>
              <a:path w="596900" h="650239">
                <a:moveTo>
                  <a:pt x="1270" y="542289"/>
                </a:moveTo>
                <a:lnTo>
                  <a:pt x="0" y="542289"/>
                </a:lnTo>
                <a:lnTo>
                  <a:pt x="0" y="650239"/>
                </a:lnTo>
                <a:lnTo>
                  <a:pt x="448310" y="650239"/>
                </a:lnTo>
                <a:lnTo>
                  <a:pt x="448310" y="648969"/>
                </a:lnTo>
                <a:lnTo>
                  <a:pt x="444500" y="648969"/>
                </a:lnTo>
                <a:lnTo>
                  <a:pt x="444500" y="646429"/>
                </a:lnTo>
                <a:lnTo>
                  <a:pt x="3810" y="646429"/>
                </a:lnTo>
                <a:lnTo>
                  <a:pt x="3809" y="544829"/>
                </a:lnTo>
                <a:lnTo>
                  <a:pt x="1270" y="544829"/>
                </a:lnTo>
                <a:lnTo>
                  <a:pt x="1270" y="542289"/>
                </a:lnTo>
                <a:close/>
              </a:path>
              <a:path w="596900" h="650239">
                <a:moveTo>
                  <a:pt x="3810" y="335279"/>
                </a:moveTo>
                <a:lnTo>
                  <a:pt x="0" y="33527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335279"/>
                </a:lnTo>
                <a:close/>
              </a:path>
              <a:path w="596900" h="650239">
                <a:moveTo>
                  <a:pt x="3810" y="328929"/>
                </a:moveTo>
                <a:lnTo>
                  <a:pt x="0" y="328929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28929"/>
                </a:lnTo>
                <a:close/>
              </a:path>
              <a:path w="596900" h="650239">
                <a:moveTo>
                  <a:pt x="3810" y="326389"/>
                </a:moveTo>
                <a:lnTo>
                  <a:pt x="0" y="326389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6389"/>
                </a:lnTo>
                <a:close/>
              </a:path>
            </a:pathLst>
          </a:custGeom>
          <a:solidFill>
            <a:srgbClr val="AF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5" name="bk object 5525"/>
          <p:cNvSpPr/>
          <p:nvPr/>
        </p:nvSpPr>
        <p:spPr>
          <a:xfrm>
            <a:off x="6828790" y="2636520"/>
            <a:ext cx="588010" cy="642620"/>
          </a:xfrm>
          <a:custGeom>
            <a:avLst/>
            <a:gdLst/>
            <a:ahLst/>
            <a:cxnLst/>
            <a:rect l="l" t="t" r="r" b="b"/>
            <a:pathLst>
              <a:path w="588009" h="642620">
                <a:moveTo>
                  <a:pt x="584200" y="2539"/>
                </a:moveTo>
                <a:lnTo>
                  <a:pt x="582929" y="2539"/>
                </a:lnTo>
                <a:lnTo>
                  <a:pt x="582929" y="3809"/>
                </a:lnTo>
                <a:lnTo>
                  <a:pt x="584200" y="3809"/>
                </a:lnTo>
                <a:lnTo>
                  <a:pt x="584200" y="2539"/>
                </a:lnTo>
                <a:close/>
              </a:path>
              <a:path w="588009" h="642620">
                <a:moveTo>
                  <a:pt x="585470" y="1269"/>
                </a:moveTo>
                <a:lnTo>
                  <a:pt x="208279" y="1269"/>
                </a:lnTo>
                <a:lnTo>
                  <a:pt x="208279" y="2539"/>
                </a:lnTo>
                <a:lnTo>
                  <a:pt x="585470" y="2539"/>
                </a:lnTo>
                <a:lnTo>
                  <a:pt x="585470" y="1269"/>
                </a:lnTo>
                <a:close/>
              </a:path>
              <a:path w="588009" h="642620">
                <a:moveTo>
                  <a:pt x="588009" y="0"/>
                </a:moveTo>
                <a:lnTo>
                  <a:pt x="585470" y="0"/>
                </a:lnTo>
                <a:lnTo>
                  <a:pt x="585470" y="1269"/>
                </a:lnTo>
                <a:lnTo>
                  <a:pt x="588009" y="1269"/>
                </a:lnTo>
                <a:lnTo>
                  <a:pt x="588009" y="0"/>
                </a:lnTo>
                <a:close/>
              </a:path>
              <a:path w="588009" h="642620">
                <a:moveTo>
                  <a:pt x="3809" y="317499"/>
                </a:moveTo>
                <a:lnTo>
                  <a:pt x="1269" y="317499"/>
                </a:lnTo>
                <a:lnTo>
                  <a:pt x="1269" y="320039"/>
                </a:lnTo>
                <a:lnTo>
                  <a:pt x="3809" y="320039"/>
                </a:lnTo>
                <a:lnTo>
                  <a:pt x="3809" y="317499"/>
                </a:lnTo>
                <a:close/>
              </a:path>
              <a:path w="588009" h="642620">
                <a:moveTo>
                  <a:pt x="3809" y="257809"/>
                </a:moveTo>
                <a:lnTo>
                  <a:pt x="0" y="257809"/>
                </a:lnTo>
                <a:lnTo>
                  <a:pt x="0" y="260349"/>
                </a:lnTo>
                <a:lnTo>
                  <a:pt x="3809" y="260349"/>
                </a:lnTo>
                <a:lnTo>
                  <a:pt x="3809" y="257809"/>
                </a:lnTo>
                <a:close/>
              </a:path>
              <a:path w="588009" h="642620">
                <a:moveTo>
                  <a:pt x="3809" y="255269"/>
                </a:moveTo>
                <a:lnTo>
                  <a:pt x="0" y="255269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5269"/>
                </a:lnTo>
                <a:close/>
              </a:path>
              <a:path w="588009" h="642620">
                <a:moveTo>
                  <a:pt x="3809" y="251459"/>
                </a:moveTo>
                <a:lnTo>
                  <a:pt x="0" y="251459"/>
                </a:lnTo>
                <a:lnTo>
                  <a:pt x="0" y="253999"/>
                </a:lnTo>
                <a:lnTo>
                  <a:pt x="3809" y="253999"/>
                </a:lnTo>
                <a:lnTo>
                  <a:pt x="3809" y="251459"/>
                </a:lnTo>
                <a:close/>
              </a:path>
              <a:path w="588009" h="642620">
                <a:moveTo>
                  <a:pt x="3809" y="248919"/>
                </a:moveTo>
                <a:lnTo>
                  <a:pt x="0" y="248919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8919"/>
                </a:lnTo>
                <a:close/>
              </a:path>
              <a:path w="588009" h="642620">
                <a:moveTo>
                  <a:pt x="3809" y="245109"/>
                </a:moveTo>
                <a:lnTo>
                  <a:pt x="0" y="245109"/>
                </a:lnTo>
                <a:lnTo>
                  <a:pt x="0" y="247649"/>
                </a:lnTo>
                <a:lnTo>
                  <a:pt x="3809" y="247649"/>
                </a:lnTo>
                <a:lnTo>
                  <a:pt x="3809" y="245109"/>
                </a:lnTo>
                <a:close/>
              </a:path>
              <a:path w="588009" h="642620">
                <a:moveTo>
                  <a:pt x="3809" y="242569"/>
                </a:moveTo>
                <a:lnTo>
                  <a:pt x="0" y="242569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42569"/>
                </a:lnTo>
                <a:close/>
              </a:path>
              <a:path w="588009" h="642620">
                <a:moveTo>
                  <a:pt x="3809" y="238759"/>
                </a:moveTo>
                <a:lnTo>
                  <a:pt x="0" y="238759"/>
                </a:lnTo>
                <a:lnTo>
                  <a:pt x="0" y="241299"/>
                </a:lnTo>
                <a:lnTo>
                  <a:pt x="3809" y="241299"/>
                </a:lnTo>
                <a:lnTo>
                  <a:pt x="3809" y="238759"/>
                </a:lnTo>
                <a:close/>
              </a:path>
              <a:path w="588009" h="642620">
                <a:moveTo>
                  <a:pt x="3809" y="236219"/>
                </a:moveTo>
                <a:lnTo>
                  <a:pt x="0" y="236219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6219"/>
                </a:lnTo>
                <a:close/>
              </a:path>
              <a:path w="588009" h="642620">
                <a:moveTo>
                  <a:pt x="3809" y="232409"/>
                </a:moveTo>
                <a:lnTo>
                  <a:pt x="0" y="232409"/>
                </a:lnTo>
                <a:lnTo>
                  <a:pt x="0" y="234949"/>
                </a:lnTo>
                <a:lnTo>
                  <a:pt x="3809" y="234949"/>
                </a:lnTo>
                <a:lnTo>
                  <a:pt x="3809" y="232409"/>
                </a:lnTo>
                <a:close/>
              </a:path>
              <a:path w="588009" h="642620">
                <a:moveTo>
                  <a:pt x="3809" y="229869"/>
                </a:moveTo>
                <a:lnTo>
                  <a:pt x="0" y="229869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9869"/>
                </a:lnTo>
                <a:close/>
              </a:path>
              <a:path w="588009" h="642620">
                <a:moveTo>
                  <a:pt x="3809" y="226059"/>
                </a:moveTo>
                <a:lnTo>
                  <a:pt x="0" y="226059"/>
                </a:lnTo>
                <a:lnTo>
                  <a:pt x="0" y="228599"/>
                </a:lnTo>
                <a:lnTo>
                  <a:pt x="3809" y="228599"/>
                </a:lnTo>
                <a:lnTo>
                  <a:pt x="3809" y="226059"/>
                </a:lnTo>
                <a:close/>
              </a:path>
              <a:path w="588009" h="642620">
                <a:moveTo>
                  <a:pt x="3809" y="223519"/>
                </a:moveTo>
                <a:lnTo>
                  <a:pt x="0" y="223519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23519"/>
                </a:lnTo>
                <a:close/>
              </a:path>
              <a:path w="588009" h="642620">
                <a:moveTo>
                  <a:pt x="3809" y="219709"/>
                </a:moveTo>
                <a:lnTo>
                  <a:pt x="0" y="219709"/>
                </a:lnTo>
                <a:lnTo>
                  <a:pt x="0" y="222249"/>
                </a:lnTo>
                <a:lnTo>
                  <a:pt x="3809" y="222249"/>
                </a:lnTo>
                <a:lnTo>
                  <a:pt x="3809" y="219709"/>
                </a:lnTo>
                <a:close/>
              </a:path>
              <a:path w="588009" h="642620">
                <a:moveTo>
                  <a:pt x="3809" y="217169"/>
                </a:moveTo>
                <a:lnTo>
                  <a:pt x="0" y="217169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7169"/>
                </a:lnTo>
                <a:close/>
              </a:path>
              <a:path w="588009" h="642620">
                <a:moveTo>
                  <a:pt x="3809" y="213486"/>
                </a:moveTo>
                <a:lnTo>
                  <a:pt x="0" y="213486"/>
                </a:lnTo>
                <a:lnTo>
                  <a:pt x="0" y="215899"/>
                </a:lnTo>
                <a:lnTo>
                  <a:pt x="3809" y="215899"/>
                </a:lnTo>
                <a:lnTo>
                  <a:pt x="3809" y="213486"/>
                </a:lnTo>
                <a:close/>
              </a:path>
              <a:path w="588009" h="642620">
                <a:moveTo>
                  <a:pt x="3809" y="210946"/>
                </a:moveTo>
                <a:lnTo>
                  <a:pt x="0" y="210946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10946"/>
                </a:lnTo>
                <a:close/>
              </a:path>
              <a:path w="588009" h="642620">
                <a:moveTo>
                  <a:pt x="3809" y="207136"/>
                </a:moveTo>
                <a:lnTo>
                  <a:pt x="0" y="207136"/>
                </a:lnTo>
                <a:lnTo>
                  <a:pt x="0" y="209549"/>
                </a:lnTo>
                <a:lnTo>
                  <a:pt x="3809" y="209549"/>
                </a:lnTo>
                <a:lnTo>
                  <a:pt x="3809" y="207136"/>
                </a:lnTo>
                <a:close/>
              </a:path>
              <a:path w="588009" h="642620">
                <a:moveTo>
                  <a:pt x="3809" y="204596"/>
                </a:moveTo>
                <a:lnTo>
                  <a:pt x="0" y="204596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4596"/>
                </a:lnTo>
                <a:close/>
              </a:path>
              <a:path w="588009" h="642620">
                <a:moveTo>
                  <a:pt x="3809" y="200786"/>
                </a:moveTo>
                <a:lnTo>
                  <a:pt x="0" y="200786"/>
                </a:lnTo>
                <a:lnTo>
                  <a:pt x="0" y="203199"/>
                </a:lnTo>
                <a:lnTo>
                  <a:pt x="3809" y="203199"/>
                </a:lnTo>
                <a:lnTo>
                  <a:pt x="3809" y="200786"/>
                </a:lnTo>
                <a:close/>
              </a:path>
              <a:path w="588009" h="642620">
                <a:moveTo>
                  <a:pt x="3809" y="198246"/>
                </a:moveTo>
                <a:lnTo>
                  <a:pt x="0" y="198246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8246"/>
                </a:lnTo>
                <a:close/>
              </a:path>
              <a:path w="588009" h="642620">
                <a:moveTo>
                  <a:pt x="3809" y="194436"/>
                </a:moveTo>
                <a:lnTo>
                  <a:pt x="0" y="194436"/>
                </a:lnTo>
                <a:lnTo>
                  <a:pt x="0" y="196849"/>
                </a:lnTo>
                <a:lnTo>
                  <a:pt x="3809" y="196849"/>
                </a:lnTo>
                <a:lnTo>
                  <a:pt x="3809" y="194436"/>
                </a:lnTo>
                <a:close/>
              </a:path>
              <a:path w="588009" h="642620">
                <a:moveTo>
                  <a:pt x="3809" y="191896"/>
                </a:moveTo>
                <a:lnTo>
                  <a:pt x="0" y="191896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1896"/>
                </a:lnTo>
                <a:close/>
              </a:path>
              <a:path w="588009" h="642620">
                <a:moveTo>
                  <a:pt x="3809" y="188086"/>
                </a:moveTo>
                <a:lnTo>
                  <a:pt x="0" y="188086"/>
                </a:lnTo>
                <a:lnTo>
                  <a:pt x="0" y="190499"/>
                </a:lnTo>
                <a:lnTo>
                  <a:pt x="3809" y="190499"/>
                </a:lnTo>
                <a:lnTo>
                  <a:pt x="3809" y="188086"/>
                </a:lnTo>
                <a:close/>
              </a:path>
              <a:path w="588009" h="642620">
                <a:moveTo>
                  <a:pt x="3809" y="185546"/>
                </a:moveTo>
                <a:lnTo>
                  <a:pt x="0" y="185546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5546"/>
                </a:lnTo>
                <a:close/>
              </a:path>
              <a:path w="588009" h="642620">
                <a:moveTo>
                  <a:pt x="3809" y="181736"/>
                </a:moveTo>
                <a:lnTo>
                  <a:pt x="0" y="181736"/>
                </a:lnTo>
                <a:lnTo>
                  <a:pt x="0" y="184149"/>
                </a:lnTo>
                <a:lnTo>
                  <a:pt x="3809" y="184149"/>
                </a:lnTo>
                <a:lnTo>
                  <a:pt x="3809" y="181736"/>
                </a:lnTo>
                <a:close/>
              </a:path>
              <a:path w="588009" h="642620">
                <a:moveTo>
                  <a:pt x="3809" y="179196"/>
                </a:moveTo>
                <a:lnTo>
                  <a:pt x="0" y="179196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9196"/>
                </a:lnTo>
                <a:close/>
              </a:path>
              <a:path w="588009" h="642620">
                <a:moveTo>
                  <a:pt x="3809" y="175386"/>
                </a:moveTo>
                <a:lnTo>
                  <a:pt x="0" y="175386"/>
                </a:lnTo>
                <a:lnTo>
                  <a:pt x="0" y="177799"/>
                </a:lnTo>
                <a:lnTo>
                  <a:pt x="3809" y="177799"/>
                </a:lnTo>
                <a:lnTo>
                  <a:pt x="3809" y="175386"/>
                </a:lnTo>
                <a:close/>
              </a:path>
              <a:path w="588009" h="642620">
                <a:moveTo>
                  <a:pt x="3809" y="172846"/>
                </a:moveTo>
                <a:lnTo>
                  <a:pt x="0" y="172846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2846"/>
                </a:lnTo>
                <a:close/>
              </a:path>
              <a:path w="588009" h="642620">
                <a:moveTo>
                  <a:pt x="3809" y="169036"/>
                </a:moveTo>
                <a:lnTo>
                  <a:pt x="0" y="169036"/>
                </a:lnTo>
                <a:lnTo>
                  <a:pt x="0" y="171449"/>
                </a:lnTo>
                <a:lnTo>
                  <a:pt x="3809" y="171449"/>
                </a:lnTo>
                <a:lnTo>
                  <a:pt x="3809" y="169036"/>
                </a:lnTo>
                <a:close/>
              </a:path>
              <a:path w="588009" h="642620">
                <a:moveTo>
                  <a:pt x="3809" y="166496"/>
                </a:moveTo>
                <a:lnTo>
                  <a:pt x="0" y="166496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6496"/>
                </a:lnTo>
                <a:close/>
              </a:path>
              <a:path w="588009" h="642620">
                <a:moveTo>
                  <a:pt x="3809" y="162686"/>
                </a:moveTo>
                <a:lnTo>
                  <a:pt x="0" y="162686"/>
                </a:lnTo>
                <a:lnTo>
                  <a:pt x="0" y="165099"/>
                </a:lnTo>
                <a:lnTo>
                  <a:pt x="3809" y="165099"/>
                </a:lnTo>
                <a:lnTo>
                  <a:pt x="3809" y="162686"/>
                </a:lnTo>
                <a:close/>
              </a:path>
              <a:path w="588009" h="642620">
                <a:moveTo>
                  <a:pt x="2539" y="543559"/>
                </a:moveTo>
                <a:lnTo>
                  <a:pt x="0" y="543559"/>
                </a:lnTo>
                <a:lnTo>
                  <a:pt x="0" y="642619"/>
                </a:lnTo>
                <a:lnTo>
                  <a:pt x="438150" y="642619"/>
                </a:lnTo>
                <a:lnTo>
                  <a:pt x="438150" y="641349"/>
                </a:lnTo>
                <a:lnTo>
                  <a:pt x="3809" y="641349"/>
                </a:lnTo>
                <a:lnTo>
                  <a:pt x="3809" y="546099"/>
                </a:lnTo>
                <a:lnTo>
                  <a:pt x="2539" y="546099"/>
                </a:lnTo>
                <a:lnTo>
                  <a:pt x="2539" y="543559"/>
                </a:lnTo>
                <a:close/>
              </a:path>
              <a:path w="588009" h="642620">
                <a:moveTo>
                  <a:pt x="3809" y="331469"/>
                </a:moveTo>
                <a:lnTo>
                  <a:pt x="0" y="331469"/>
                </a:lnTo>
                <a:lnTo>
                  <a:pt x="0" y="403859"/>
                </a:lnTo>
                <a:lnTo>
                  <a:pt x="2539" y="403859"/>
                </a:lnTo>
                <a:lnTo>
                  <a:pt x="2539" y="406399"/>
                </a:lnTo>
                <a:lnTo>
                  <a:pt x="3809" y="406399"/>
                </a:lnTo>
                <a:lnTo>
                  <a:pt x="3809" y="331469"/>
                </a:lnTo>
                <a:close/>
              </a:path>
              <a:path w="588009" h="642620">
                <a:moveTo>
                  <a:pt x="3809" y="325119"/>
                </a:moveTo>
                <a:lnTo>
                  <a:pt x="0" y="325119"/>
                </a:lnTo>
                <a:lnTo>
                  <a:pt x="0" y="330200"/>
                </a:lnTo>
                <a:lnTo>
                  <a:pt x="3809" y="330200"/>
                </a:lnTo>
                <a:lnTo>
                  <a:pt x="3809" y="325119"/>
                </a:lnTo>
                <a:close/>
              </a:path>
              <a:path w="588009" h="642620">
                <a:moveTo>
                  <a:pt x="3809" y="322579"/>
                </a:moveTo>
                <a:lnTo>
                  <a:pt x="0" y="322579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22579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6" name="bk object 5526"/>
          <p:cNvSpPr/>
          <p:nvPr/>
        </p:nvSpPr>
        <p:spPr>
          <a:xfrm>
            <a:off x="6832600" y="2640329"/>
            <a:ext cx="576580" cy="636270"/>
          </a:xfrm>
          <a:custGeom>
            <a:avLst/>
            <a:gdLst/>
            <a:ahLst/>
            <a:cxnLst/>
            <a:rect l="l" t="t" r="r" b="b"/>
            <a:pathLst>
              <a:path w="576579" h="636270">
                <a:moveTo>
                  <a:pt x="576579" y="0"/>
                </a:moveTo>
                <a:lnTo>
                  <a:pt x="201929" y="0"/>
                </a:lnTo>
                <a:lnTo>
                  <a:pt x="201929" y="2540"/>
                </a:lnTo>
                <a:lnTo>
                  <a:pt x="576579" y="2540"/>
                </a:lnTo>
                <a:lnTo>
                  <a:pt x="576579" y="0"/>
                </a:lnTo>
                <a:close/>
              </a:path>
              <a:path w="576579" h="636270">
                <a:moveTo>
                  <a:pt x="1270" y="313689"/>
                </a:moveTo>
                <a:lnTo>
                  <a:pt x="0" y="313689"/>
                </a:lnTo>
                <a:lnTo>
                  <a:pt x="0" y="316229"/>
                </a:lnTo>
                <a:lnTo>
                  <a:pt x="2540" y="316229"/>
                </a:lnTo>
                <a:lnTo>
                  <a:pt x="2540" y="314960"/>
                </a:lnTo>
                <a:lnTo>
                  <a:pt x="1270" y="314960"/>
                </a:lnTo>
                <a:lnTo>
                  <a:pt x="1270" y="313689"/>
                </a:lnTo>
                <a:close/>
              </a:path>
              <a:path w="576579" h="636270">
                <a:moveTo>
                  <a:pt x="2540" y="251460"/>
                </a:moveTo>
                <a:lnTo>
                  <a:pt x="0" y="251460"/>
                </a:lnTo>
                <a:lnTo>
                  <a:pt x="0" y="252729"/>
                </a:lnTo>
                <a:lnTo>
                  <a:pt x="2540" y="252729"/>
                </a:lnTo>
                <a:lnTo>
                  <a:pt x="2540" y="251460"/>
                </a:lnTo>
                <a:close/>
              </a:path>
              <a:path w="576579" h="636270">
                <a:moveTo>
                  <a:pt x="2540" y="247650"/>
                </a:moveTo>
                <a:lnTo>
                  <a:pt x="0" y="247650"/>
                </a:lnTo>
                <a:lnTo>
                  <a:pt x="0" y="250189"/>
                </a:lnTo>
                <a:lnTo>
                  <a:pt x="2540" y="250189"/>
                </a:lnTo>
                <a:lnTo>
                  <a:pt x="2540" y="247650"/>
                </a:lnTo>
                <a:close/>
              </a:path>
              <a:path w="576579" h="636270">
                <a:moveTo>
                  <a:pt x="2540" y="245110"/>
                </a:moveTo>
                <a:lnTo>
                  <a:pt x="0" y="245110"/>
                </a:lnTo>
                <a:lnTo>
                  <a:pt x="0" y="246379"/>
                </a:lnTo>
                <a:lnTo>
                  <a:pt x="2540" y="246379"/>
                </a:lnTo>
                <a:lnTo>
                  <a:pt x="2540" y="245110"/>
                </a:lnTo>
                <a:close/>
              </a:path>
              <a:path w="576579" h="636270">
                <a:moveTo>
                  <a:pt x="2540" y="241300"/>
                </a:moveTo>
                <a:lnTo>
                  <a:pt x="0" y="241300"/>
                </a:lnTo>
                <a:lnTo>
                  <a:pt x="0" y="243839"/>
                </a:lnTo>
                <a:lnTo>
                  <a:pt x="2540" y="243839"/>
                </a:lnTo>
                <a:lnTo>
                  <a:pt x="2540" y="241300"/>
                </a:lnTo>
                <a:close/>
              </a:path>
              <a:path w="576579" h="636270">
                <a:moveTo>
                  <a:pt x="2540" y="238760"/>
                </a:moveTo>
                <a:lnTo>
                  <a:pt x="0" y="238760"/>
                </a:lnTo>
                <a:lnTo>
                  <a:pt x="0" y="240029"/>
                </a:lnTo>
                <a:lnTo>
                  <a:pt x="2540" y="240029"/>
                </a:lnTo>
                <a:lnTo>
                  <a:pt x="2540" y="238760"/>
                </a:lnTo>
                <a:close/>
              </a:path>
              <a:path w="576579" h="636270">
                <a:moveTo>
                  <a:pt x="2540" y="234950"/>
                </a:moveTo>
                <a:lnTo>
                  <a:pt x="0" y="234950"/>
                </a:lnTo>
                <a:lnTo>
                  <a:pt x="0" y="237489"/>
                </a:lnTo>
                <a:lnTo>
                  <a:pt x="2540" y="237489"/>
                </a:lnTo>
                <a:lnTo>
                  <a:pt x="2540" y="234950"/>
                </a:lnTo>
                <a:close/>
              </a:path>
              <a:path w="576579" h="636270">
                <a:moveTo>
                  <a:pt x="2540" y="232410"/>
                </a:moveTo>
                <a:lnTo>
                  <a:pt x="0" y="232410"/>
                </a:lnTo>
                <a:lnTo>
                  <a:pt x="0" y="233679"/>
                </a:lnTo>
                <a:lnTo>
                  <a:pt x="2540" y="233679"/>
                </a:lnTo>
                <a:lnTo>
                  <a:pt x="2540" y="232410"/>
                </a:lnTo>
                <a:close/>
              </a:path>
              <a:path w="576579" h="636270">
                <a:moveTo>
                  <a:pt x="2540" y="228600"/>
                </a:moveTo>
                <a:lnTo>
                  <a:pt x="0" y="228600"/>
                </a:lnTo>
                <a:lnTo>
                  <a:pt x="0" y="231139"/>
                </a:lnTo>
                <a:lnTo>
                  <a:pt x="2540" y="231139"/>
                </a:lnTo>
                <a:lnTo>
                  <a:pt x="2540" y="228600"/>
                </a:lnTo>
                <a:close/>
              </a:path>
              <a:path w="576579" h="636270">
                <a:moveTo>
                  <a:pt x="2540" y="226060"/>
                </a:moveTo>
                <a:lnTo>
                  <a:pt x="0" y="226060"/>
                </a:lnTo>
                <a:lnTo>
                  <a:pt x="0" y="227329"/>
                </a:lnTo>
                <a:lnTo>
                  <a:pt x="2540" y="227329"/>
                </a:lnTo>
                <a:lnTo>
                  <a:pt x="2540" y="226060"/>
                </a:lnTo>
                <a:close/>
              </a:path>
              <a:path w="576579" h="636270">
                <a:moveTo>
                  <a:pt x="2540" y="222250"/>
                </a:moveTo>
                <a:lnTo>
                  <a:pt x="0" y="222250"/>
                </a:lnTo>
                <a:lnTo>
                  <a:pt x="0" y="224789"/>
                </a:lnTo>
                <a:lnTo>
                  <a:pt x="2540" y="224789"/>
                </a:lnTo>
                <a:lnTo>
                  <a:pt x="2540" y="222250"/>
                </a:lnTo>
                <a:close/>
              </a:path>
              <a:path w="576579" h="636270">
                <a:moveTo>
                  <a:pt x="2540" y="219710"/>
                </a:moveTo>
                <a:lnTo>
                  <a:pt x="0" y="219710"/>
                </a:lnTo>
                <a:lnTo>
                  <a:pt x="0" y="220979"/>
                </a:lnTo>
                <a:lnTo>
                  <a:pt x="2540" y="220979"/>
                </a:lnTo>
                <a:lnTo>
                  <a:pt x="2540" y="219710"/>
                </a:lnTo>
                <a:close/>
              </a:path>
              <a:path w="576579" h="636270">
                <a:moveTo>
                  <a:pt x="2540" y="215900"/>
                </a:moveTo>
                <a:lnTo>
                  <a:pt x="0" y="215900"/>
                </a:lnTo>
                <a:lnTo>
                  <a:pt x="0" y="218439"/>
                </a:lnTo>
                <a:lnTo>
                  <a:pt x="2540" y="218439"/>
                </a:lnTo>
                <a:lnTo>
                  <a:pt x="2540" y="215900"/>
                </a:lnTo>
                <a:close/>
              </a:path>
              <a:path w="576579" h="636270">
                <a:moveTo>
                  <a:pt x="2540" y="213360"/>
                </a:moveTo>
                <a:lnTo>
                  <a:pt x="0" y="213360"/>
                </a:lnTo>
                <a:lnTo>
                  <a:pt x="0" y="214629"/>
                </a:lnTo>
                <a:lnTo>
                  <a:pt x="2540" y="214629"/>
                </a:lnTo>
                <a:lnTo>
                  <a:pt x="2540" y="213360"/>
                </a:lnTo>
                <a:close/>
              </a:path>
              <a:path w="576579" h="636270">
                <a:moveTo>
                  <a:pt x="2540" y="209676"/>
                </a:moveTo>
                <a:lnTo>
                  <a:pt x="0" y="209676"/>
                </a:lnTo>
                <a:lnTo>
                  <a:pt x="0" y="212089"/>
                </a:lnTo>
                <a:lnTo>
                  <a:pt x="2540" y="212089"/>
                </a:lnTo>
                <a:lnTo>
                  <a:pt x="2540" y="209676"/>
                </a:lnTo>
                <a:close/>
              </a:path>
              <a:path w="576579" h="636270">
                <a:moveTo>
                  <a:pt x="2540" y="207137"/>
                </a:moveTo>
                <a:lnTo>
                  <a:pt x="0" y="207137"/>
                </a:lnTo>
                <a:lnTo>
                  <a:pt x="0" y="208279"/>
                </a:lnTo>
                <a:lnTo>
                  <a:pt x="2540" y="208279"/>
                </a:lnTo>
                <a:lnTo>
                  <a:pt x="2540" y="207137"/>
                </a:lnTo>
                <a:close/>
              </a:path>
              <a:path w="576579" h="636270">
                <a:moveTo>
                  <a:pt x="2540" y="203326"/>
                </a:moveTo>
                <a:lnTo>
                  <a:pt x="0" y="203326"/>
                </a:lnTo>
                <a:lnTo>
                  <a:pt x="0" y="205739"/>
                </a:lnTo>
                <a:lnTo>
                  <a:pt x="2540" y="205739"/>
                </a:lnTo>
                <a:lnTo>
                  <a:pt x="2540" y="203326"/>
                </a:lnTo>
                <a:close/>
              </a:path>
              <a:path w="576579" h="636270">
                <a:moveTo>
                  <a:pt x="2540" y="200787"/>
                </a:moveTo>
                <a:lnTo>
                  <a:pt x="0" y="200787"/>
                </a:lnTo>
                <a:lnTo>
                  <a:pt x="0" y="201929"/>
                </a:lnTo>
                <a:lnTo>
                  <a:pt x="2540" y="201929"/>
                </a:lnTo>
                <a:lnTo>
                  <a:pt x="2540" y="200787"/>
                </a:lnTo>
                <a:close/>
              </a:path>
              <a:path w="576579" h="636270">
                <a:moveTo>
                  <a:pt x="2540" y="196976"/>
                </a:moveTo>
                <a:lnTo>
                  <a:pt x="0" y="196976"/>
                </a:lnTo>
                <a:lnTo>
                  <a:pt x="0" y="199389"/>
                </a:lnTo>
                <a:lnTo>
                  <a:pt x="2540" y="199389"/>
                </a:lnTo>
                <a:lnTo>
                  <a:pt x="2540" y="196976"/>
                </a:lnTo>
                <a:close/>
              </a:path>
              <a:path w="576579" h="636270">
                <a:moveTo>
                  <a:pt x="2540" y="194437"/>
                </a:moveTo>
                <a:lnTo>
                  <a:pt x="0" y="194437"/>
                </a:lnTo>
                <a:lnTo>
                  <a:pt x="0" y="195579"/>
                </a:lnTo>
                <a:lnTo>
                  <a:pt x="2540" y="195579"/>
                </a:lnTo>
                <a:lnTo>
                  <a:pt x="2540" y="194437"/>
                </a:lnTo>
                <a:close/>
              </a:path>
              <a:path w="576579" h="636270">
                <a:moveTo>
                  <a:pt x="2540" y="190626"/>
                </a:moveTo>
                <a:lnTo>
                  <a:pt x="0" y="190626"/>
                </a:lnTo>
                <a:lnTo>
                  <a:pt x="0" y="193039"/>
                </a:lnTo>
                <a:lnTo>
                  <a:pt x="2540" y="193039"/>
                </a:lnTo>
                <a:lnTo>
                  <a:pt x="2540" y="190626"/>
                </a:lnTo>
                <a:close/>
              </a:path>
              <a:path w="576579" h="636270">
                <a:moveTo>
                  <a:pt x="2540" y="188087"/>
                </a:moveTo>
                <a:lnTo>
                  <a:pt x="0" y="188087"/>
                </a:lnTo>
                <a:lnTo>
                  <a:pt x="0" y="189229"/>
                </a:lnTo>
                <a:lnTo>
                  <a:pt x="2540" y="189229"/>
                </a:lnTo>
                <a:lnTo>
                  <a:pt x="2540" y="188087"/>
                </a:lnTo>
                <a:close/>
              </a:path>
              <a:path w="576579" h="636270">
                <a:moveTo>
                  <a:pt x="2540" y="184276"/>
                </a:moveTo>
                <a:lnTo>
                  <a:pt x="0" y="184276"/>
                </a:lnTo>
                <a:lnTo>
                  <a:pt x="0" y="186689"/>
                </a:lnTo>
                <a:lnTo>
                  <a:pt x="2540" y="186689"/>
                </a:lnTo>
                <a:lnTo>
                  <a:pt x="2540" y="184276"/>
                </a:lnTo>
                <a:close/>
              </a:path>
              <a:path w="576579" h="636270">
                <a:moveTo>
                  <a:pt x="2540" y="181737"/>
                </a:moveTo>
                <a:lnTo>
                  <a:pt x="0" y="181737"/>
                </a:lnTo>
                <a:lnTo>
                  <a:pt x="0" y="182879"/>
                </a:lnTo>
                <a:lnTo>
                  <a:pt x="2540" y="182879"/>
                </a:lnTo>
                <a:lnTo>
                  <a:pt x="2540" y="181737"/>
                </a:lnTo>
                <a:close/>
              </a:path>
              <a:path w="576579" h="636270">
                <a:moveTo>
                  <a:pt x="2540" y="177926"/>
                </a:moveTo>
                <a:lnTo>
                  <a:pt x="0" y="177926"/>
                </a:lnTo>
                <a:lnTo>
                  <a:pt x="0" y="180339"/>
                </a:lnTo>
                <a:lnTo>
                  <a:pt x="2540" y="180339"/>
                </a:lnTo>
                <a:lnTo>
                  <a:pt x="2540" y="177926"/>
                </a:lnTo>
                <a:close/>
              </a:path>
              <a:path w="576579" h="636270">
                <a:moveTo>
                  <a:pt x="2540" y="175387"/>
                </a:moveTo>
                <a:lnTo>
                  <a:pt x="0" y="175387"/>
                </a:lnTo>
                <a:lnTo>
                  <a:pt x="0" y="176529"/>
                </a:lnTo>
                <a:lnTo>
                  <a:pt x="2540" y="176529"/>
                </a:lnTo>
                <a:lnTo>
                  <a:pt x="2540" y="175387"/>
                </a:lnTo>
                <a:close/>
              </a:path>
              <a:path w="576579" h="636270">
                <a:moveTo>
                  <a:pt x="2540" y="171576"/>
                </a:moveTo>
                <a:lnTo>
                  <a:pt x="0" y="171576"/>
                </a:lnTo>
                <a:lnTo>
                  <a:pt x="0" y="173989"/>
                </a:lnTo>
                <a:lnTo>
                  <a:pt x="2540" y="173989"/>
                </a:lnTo>
                <a:lnTo>
                  <a:pt x="2540" y="171576"/>
                </a:lnTo>
                <a:close/>
              </a:path>
              <a:path w="576579" h="636270">
                <a:moveTo>
                  <a:pt x="2540" y="169037"/>
                </a:moveTo>
                <a:lnTo>
                  <a:pt x="0" y="169037"/>
                </a:lnTo>
                <a:lnTo>
                  <a:pt x="0" y="170179"/>
                </a:lnTo>
                <a:lnTo>
                  <a:pt x="2540" y="170179"/>
                </a:lnTo>
                <a:lnTo>
                  <a:pt x="2540" y="169037"/>
                </a:lnTo>
                <a:close/>
              </a:path>
              <a:path w="576579" h="636270">
                <a:moveTo>
                  <a:pt x="2540" y="165226"/>
                </a:moveTo>
                <a:lnTo>
                  <a:pt x="0" y="165226"/>
                </a:lnTo>
                <a:lnTo>
                  <a:pt x="0" y="167639"/>
                </a:lnTo>
                <a:lnTo>
                  <a:pt x="2540" y="167639"/>
                </a:lnTo>
                <a:lnTo>
                  <a:pt x="2540" y="165226"/>
                </a:lnTo>
                <a:close/>
              </a:path>
              <a:path w="576579" h="636270">
                <a:moveTo>
                  <a:pt x="2540" y="162687"/>
                </a:moveTo>
                <a:lnTo>
                  <a:pt x="0" y="162687"/>
                </a:lnTo>
                <a:lnTo>
                  <a:pt x="0" y="163829"/>
                </a:lnTo>
                <a:lnTo>
                  <a:pt x="2540" y="163829"/>
                </a:lnTo>
                <a:lnTo>
                  <a:pt x="2540" y="162687"/>
                </a:lnTo>
                <a:close/>
              </a:path>
              <a:path w="576579" h="636270">
                <a:moveTo>
                  <a:pt x="2540" y="158876"/>
                </a:moveTo>
                <a:lnTo>
                  <a:pt x="0" y="158876"/>
                </a:lnTo>
                <a:lnTo>
                  <a:pt x="0" y="161289"/>
                </a:lnTo>
                <a:lnTo>
                  <a:pt x="2540" y="161289"/>
                </a:lnTo>
                <a:lnTo>
                  <a:pt x="2540" y="158876"/>
                </a:lnTo>
                <a:close/>
              </a:path>
              <a:path w="576579" h="636270">
                <a:moveTo>
                  <a:pt x="2540" y="543560"/>
                </a:moveTo>
                <a:lnTo>
                  <a:pt x="0" y="543560"/>
                </a:lnTo>
                <a:lnTo>
                  <a:pt x="0" y="636270"/>
                </a:lnTo>
                <a:lnTo>
                  <a:pt x="433070" y="636270"/>
                </a:lnTo>
                <a:lnTo>
                  <a:pt x="433070" y="635000"/>
                </a:lnTo>
                <a:lnTo>
                  <a:pt x="182879" y="635000"/>
                </a:lnTo>
                <a:lnTo>
                  <a:pt x="182879" y="632460"/>
                </a:lnTo>
                <a:lnTo>
                  <a:pt x="2540" y="632460"/>
                </a:lnTo>
                <a:lnTo>
                  <a:pt x="2540" y="543560"/>
                </a:lnTo>
                <a:close/>
              </a:path>
              <a:path w="576579" h="636270">
                <a:moveTo>
                  <a:pt x="430529" y="632460"/>
                </a:moveTo>
                <a:lnTo>
                  <a:pt x="209550" y="632460"/>
                </a:lnTo>
                <a:lnTo>
                  <a:pt x="209550" y="635000"/>
                </a:lnTo>
                <a:lnTo>
                  <a:pt x="430529" y="635000"/>
                </a:lnTo>
                <a:lnTo>
                  <a:pt x="430529" y="632460"/>
                </a:lnTo>
                <a:close/>
              </a:path>
              <a:path w="576579" h="636270">
                <a:moveTo>
                  <a:pt x="2540" y="327660"/>
                </a:moveTo>
                <a:lnTo>
                  <a:pt x="0" y="327660"/>
                </a:lnTo>
                <a:lnTo>
                  <a:pt x="0" y="401320"/>
                </a:lnTo>
                <a:lnTo>
                  <a:pt x="2540" y="401320"/>
                </a:lnTo>
                <a:lnTo>
                  <a:pt x="2540" y="327660"/>
                </a:lnTo>
                <a:close/>
              </a:path>
              <a:path w="576579" h="636270">
                <a:moveTo>
                  <a:pt x="2540" y="321310"/>
                </a:moveTo>
                <a:lnTo>
                  <a:pt x="0" y="321310"/>
                </a:lnTo>
                <a:lnTo>
                  <a:pt x="0" y="326390"/>
                </a:lnTo>
                <a:lnTo>
                  <a:pt x="2540" y="326390"/>
                </a:lnTo>
                <a:lnTo>
                  <a:pt x="2540" y="321310"/>
                </a:lnTo>
                <a:close/>
              </a:path>
              <a:path w="576579" h="636270">
                <a:moveTo>
                  <a:pt x="2540" y="318770"/>
                </a:moveTo>
                <a:lnTo>
                  <a:pt x="0" y="318770"/>
                </a:lnTo>
                <a:lnTo>
                  <a:pt x="0" y="320040"/>
                </a:lnTo>
                <a:lnTo>
                  <a:pt x="2540" y="320040"/>
                </a:lnTo>
                <a:lnTo>
                  <a:pt x="2540" y="318770"/>
                </a:lnTo>
                <a:close/>
              </a:path>
            </a:pathLst>
          </a:custGeom>
          <a:solidFill>
            <a:srgbClr val="AC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7" name="bk object 5527"/>
          <p:cNvSpPr/>
          <p:nvPr/>
        </p:nvSpPr>
        <p:spPr>
          <a:xfrm>
            <a:off x="6835140" y="2642870"/>
            <a:ext cx="572770" cy="629920"/>
          </a:xfrm>
          <a:custGeom>
            <a:avLst/>
            <a:gdLst/>
            <a:ahLst/>
            <a:cxnLst/>
            <a:rect l="l" t="t" r="r" b="b"/>
            <a:pathLst>
              <a:path w="572770" h="629920">
                <a:moveTo>
                  <a:pt x="198119" y="2539"/>
                </a:moveTo>
                <a:lnTo>
                  <a:pt x="196850" y="2539"/>
                </a:lnTo>
                <a:lnTo>
                  <a:pt x="196850" y="3809"/>
                </a:lnTo>
                <a:lnTo>
                  <a:pt x="198119" y="3809"/>
                </a:lnTo>
                <a:lnTo>
                  <a:pt x="198119" y="2539"/>
                </a:lnTo>
                <a:close/>
              </a:path>
              <a:path w="572770" h="629920">
                <a:moveTo>
                  <a:pt x="568959" y="2539"/>
                </a:moveTo>
                <a:lnTo>
                  <a:pt x="566420" y="2539"/>
                </a:lnTo>
                <a:lnTo>
                  <a:pt x="566420" y="3809"/>
                </a:lnTo>
                <a:lnTo>
                  <a:pt x="568959" y="3809"/>
                </a:lnTo>
                <a:lnTo>
                  <a:pt x="568959" y="2539"/>
                </a:lnTo>
                <a:close/>
              </a:path>
              <a:path w="572770" h="629920">
                <a:moveTo>
                  <a:pt x="199389" y="0"/>
                </a:moveTo>
                <a:lnTo>
                  <a:pt x="198119" y="0"/>
                </a:lnTo>
                <a:lnTo>
                  <a:pt x="198119" y="2539"/>
                </a:lnTo>
                <a:lnTo>
                  <a:pt x="570229" y="2539"/>
                </a:lnTo>
                <a:lnTo>
                  <a:pt x="570229" y="1269"/>
                </a:lnTo>
                <a:lnTo>
                  <a:pt x="199389" y="1269"/>
                </a:lnTo>
                <a:lnTo>
                  <a:pt x="199389" y="0"/>
                </a:lnTo>
                <a:close/>
              </a:path>
              <a:path w="572770" h="629920">
                <a:moveTo>
                  <a:pt x="572769" y="0"/>
                </a:moveTo>
                <a:lnTo>
                  <a:pt x="570229" y="0"/>
                </a:lnTo>
                <a:lnTo>
                  <a:pt x="570229" y="1269"/>
                </a:lnTo>
                <a:lnTo>
                  <a:pt x="572769" y="1269"/>
                </a:lnTo>
                <a:lnTo>
                  <a:pt x="572769" y="0"/>
                </a:lnTo>
                <a:close/>
              </a:path>
              <a:path w="572770" h="629920">
                <a:moveTo>
                  <a:pt x="3809" y="312419"/>
                </a:moveTo>
                <a:lnTo>
                  <a:pt x="0" y="312419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12419"/>
                </a:lnTo>
                <a:close/>
              </a:path>
              <a:path w="572770" h="629920">
                <a:moveTo>
                  <a:pt x="3809" y="248919"/>
                </a:moveTo>
                <a:lnTo>
                  <a:pt x="0" y="248919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8919"/>
                </a:lnTo>
                <a:close/>
              </a:path>
              <a:path w="572770" h="629920">
                <a:moveTo>
                  <a:pt x="3809" y="245109"/>
                </a:moveTo>
                <a:lnTo>
                  <a:pt x="0" y="245109"/>
                </a:lnTo>
                <a:lnTo>
                  <a:pt x="0" y="247649"/>
                </a:lnTo>
                <a:lnTo>
                  <a:pt x="3809" y="247649"/>
                </a:lnTo>
                <a:lnTo>
                  <a:pt x="3809" y="245109"/>
                </a:lnTo>
                <a:close/>
              </a:path>
              <a:path w="572770" h="629920">
                <a:moveTo>
                  <a:pt x="3809" y="242569"/>
                </a:moveTo>
                <a:lnTo>
                  <a:pt x="0" y="242569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42569"/>
                </a:lnTo>
                <a:close/>
              </a:path>
              <a:path w="572770" h="629920">
                <a:moveTo>
                  <a:pt x="3809" y="238759"/>
                </a:moveTo>
                <a:lnTo>
                  <a:pt x="0" y="238759"/>
                </a:lnTo>
                <a:lnTo>
                  <a:pt x="0" y="241299"/>
                </a:lnTo>
                <a:lnTo>
                  <a:pt x="3809" y="241299"/>
                </a:lnTo>
                <a:lnTo>
                  <a:pt x="3809" y="238759"/>
                </a:lnTo>
                <a:close/>
              </a:path>
              <a:path w="572770" h="629920">
                <a:moveTo>
                  <a:pt x="3809" y="236219"/>
                </a:moveTo>
                <a:lnTo>
                  <a:pt x="0" y="236219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6219"/>
                </a:lnTo>
                <a:close/>
              </a:path>
              <a:path w="572770" h="629920">
                <a:moveTo>
                  <a:pt x="3809" y="232409"/>
                </a:moveTo>
                <a:lnTo>
                  <a:pt x="0" y="232409"/>
                </a:lnTo>
                <a:lnTo>
                  <a:pt x="0" y="234949"/>
                </a:lnTo>
                <a:lnTo>
                  <a:pt x="3809" y="234949"/>
                </a:lnTo>
                <a:lnTo>
                  <a:pt x="3809" y="232409"/>
                </a:lnTo>
                <a:close/>
              </a:path>
              <a:path w="572770" h="629920">
                <a:moveTo>
                  <a:pt x="3809" y="229869"/>
                </a:moveTo>
                <a:lnTo>
                  <a:pt x="0" y="229869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9869"/>
                </a:lnTo>
                <a:close/>
              </a:path>
              <a:path w="572770" h="629920">
                <a:moveTo>
                  <a:pt x="3809" y="226059"/>
                </a:moveTo>
                <a:lnTo>
                  <a:pt x="0" y="226059"/>
                </a:lnTo>
                <a:lnTo>
                  <a:pt x="0" y="228599"/>
                </a:lnTo>
                <a:lnTo>
                  <a:pt x="3809" y="228599"/>
                </a:lnTo>
                <a:lnTo>
                  <a:pt x="3809" y="226059"/>
                </a:lnTo>
                <a:close/>
              </a:path>
              <a:path w="572770" h="629920">
                <a:moveTo>
                  <a:pt x="3809" y="223519"/>
                </a:moveTo>
                <a:lnTo>
                  <a:pt x="0" y="223519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23519"/>
                </a:lnTo>
                <a:close/>
              </a:path>
              <a:path w="572770" h="629920">
                <a:moveTo>
                  <a:pt x="3809" y="219709"/>
                </a:moveTo>
                <a:lnTo>
                  <a:pt x="0" y="219709"/>
                </a:lnTo>
                <a:lnTo>
                  <a:pt x="0" y="222249"/>
                </a:lnTo>
                <a:lnTo>
                  <a:pt x="3809" y="222249"/>
                </a:lnTo>
                <a:lnTo>
                  <a:pt x="3809" y="219709"/>
                </a:lnTo>
                <a:close/>
              </a:path>
              <a:path w="572770" h="629920">
                <a:moveTo>
                  <a:pt x="3809" y="217169"/>
                </a:moveTo>
                <a:lnTo>
                  <a:pt x="0" y="217169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7169"/>
                </a:lnTo>
                <a:close/>
              </a:path>
              <a:path w="572770" h="629920">
                <a:moveTo>
                  <a:pt x="3809" y="213359"/>
                </a:moveTo>
                <a:lnTo>
                  <a:pt x="0" y="213359"/>
                </a:lnTo>
                <a:lnTo>
                  <a:pt x="0" y="215899"/>
                </a:lnTo>
                <a:lnTo>
                  <a:pt x="3809" y="215899"/>
                </a:lnTo>
                <a:lnTo>
                  <a:pt x="3809" y="213359"/>
                </a:lnTo>
                <a:close/>
              </a:path>
              <a:path w="572770" h="629920">
                <a:moveTo>
                  <a:pt x="3809" y="210819"/>
                </a:moveTo>
                <a:lnTo>
                  <a:pt x="0" y="210819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10819"/>
                </a:lnTo>
                <a:close/>
              </a:path>
              <a:path w="572770" h="629920">
                <a:moveTo>
                  <a:pt x="3809" y="207136"/>
                </a:moveTo>
                <a:lnTo>
                  <a:pt x="0" y="207136"/>
                </a:lnTo>
                <a:lnTo>
                  <a:pt x="0" y="209549"/>
                </a:lnTo>
                <a:lnTo>
                  <a:pt x="3809" y="209549"/>
                </a:lnTo>
                <a:lnTo>
                  <a:pt x="3809" y="207136"/>
                </a:lnTo>
                <a:close/>
              </a:path>
              <a:path w="572770" h="629920">
                <a:moveTo>
                  <a:pt x="3809" y="204596"/>
                </a:moveTo>
                <a:lnTo>
                  <a:pt x="0" y="204596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4596"/>
                </a:lnTo>
                <a:close/>
              </a:path>
              <a:path w="572770" h="629920">
                <a:moveTo>
                  <a:pt x="3809" y="200786"/>
                </a:moveTo>
                <a:lnTo>
                  <a:pt x="0" y="200786"/>
                </a:lnTo>
                <a:lnTo>
                  <a:pt x="0" y="203199"/>
                </a:lnTo>
                <a:lnTo>
                  <a:pt x="3809" y="203199"/>
                </a:lnTo>
                <a:lnTo>
                  <a:pt x="3809" y="200786"/>
                </a:lnTo>
                <a:close/>
              </a:path>
              <a:path w="572770" h="629920">
                <a:moveTo>
                  <a:pt x="3809" y="198246"/>
                </a:moveTo>
                <a:lnTo>
                  <a:pt x="0" y="198246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8246"/>
                </a:lnTo>
                <a:close/>
              </a:path>
              <a:path w="572770" h="629920">
                <a:moveTo>
                  <a:pt x="3809" y="194436"/>
                </a:moveTo>
                <a:lnTo>
                  <a:pt x="0" y="194436"/>
                </a:lnTo>
                <a:lnTo>
                  <a:pt x="0" y="196849"/>
                </a:lnTo>
                <a:lnTo>
                  <a:pt x="3809" y="196849"/>
                </a:lnTo>
                <a:lnTo>
                  <a:pt x="3809" y="194436"/>
                </a:lnTo>
                <a:close/>
              </a:path>
              <a:path w="572770" h="629920">
                <a:moveTo>
                  <a:pt x="3809" y="191896"/>
                </a:moveTo>
                <a:lnTo>
                  <a:pt x="0" y="191896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1896"/>
                </a:lnTo>
                <a:close/>
              </a:path>
              <a:path w="572770" h="629920">
                <a:moveTo>
                  <a:pt x="3809" y="188086"/>
                </a:moveTo>
                <a:lnTo>
                  <a:pt x="0" y="188086"/>
                </a:lnTo>
                <a:lnTo>
                  <a:pt x="0" y="190499"/>
                </a:lnTo>
                <a:lnTo>
                  <a:pt x="3809" y="190499"/>
                </a:lnTo>
                <a:lnTo>
                  <a:pt x="3809" y="188086"/>
                </a:lnTo>
                <a:close/>
              </a:path>
              <a:path w="572770" h="629920">
                <a:moveTo>
                  <a:pt x="3809" y="185546"/>
                </a:moveTo>
                <a:lnTo>
                  <a:pt x="0" y="185546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5546"/>
                </a:lnTo>
                <a:close/>
              </a:path>
              <a:path w="572770" h="629920">
                <a:moveTo>
                  <a:pt x="3809" y="181736"/>
                </a:moveTo>
                <a:lnTo>
                  <a:pt x="0" y="181736"/>
                </a:lnTo>
                <a:lnTo>
                  <a:pt x="0" y="184149"/>
                </a:lnTo>
                <a:lnTo>
                  <a:pt x="3809" y="184149"/>
                </a:lnTo>
                <a:lnTo>
                  <a:pt x="3809" y="181736"/>
                </a:lnTo>
                <a:close/>
              </a:path>
              <a:path w="572770" h="629920">
                <a:moveTo>
                  <a:pt x="3809" y="179196"/>
                </a:moveTo>
                <a:lnTo>
                  <a:pt x="0" y="179196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9196"/>
                </a:lnTo>
                <a:close/>
              </a:path>
              <a:path w="572770" h="629920">
                <a:moveTo>
                  <a:pt x="3809" y="175386"/>
                </a:moveTo>
                <a:lnTo>
                  <a:pt x="0" y="175386"/>
                </a:lnTo>
                <a:lnTo>
                  <a:pt x="0" y="177799"/>
                </a:lnTo>
                <a:lnTo>
                  <a:pt x="3809" y="177799"/>
                </a:lnTo>
                <a:lnTo>
                  <a:pt x="3809" y="175386"/>
                </a:lnTo>
                <a:close/>
              </a:path>
              <a:path w="572770" h="629920">
                <a:moveTo>
                  <a:pt x="3809" y="172846"/>
                </a:moveTo>
                <a:lnTo>
                  <a:pt x="0" y="172846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2846"/>
                </a:lnTo>
                <a:close/>
              </a:path>
              <a:path w="572770" h="629920">
                <a:moveTo>
                  <a:pt x="3809" y="169036"/>
                </a:moveTo>
                <a:lnTo>
                  <a:pt x="0" y="169036"/>
                </a:lnTo>
                <a:lnTo>
                  <a:pt x="0" y="171449"/>
                </a:lnTo>
                <a:lnTo>
                  <a:pt x="3809" y="171449"/>
                </a:lnTo>
                <a:lnTo>
                  <a:pt x="3809" y="169036"/>
                </a:lnTo>
                <a:close/>
              </a:path>
              <a:path w="572770" h="629920">
                <a:moveTo>
                  <a:pt x="3809" y="166496"/>
                </a:moveTo>
                <a:lnTo>
                  <a:pt x="0" y="166496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6496"/>
                </a:lnTo>
                <a:close/>
              </a:path>
              <a:path w="572770" h="629920">
                <a:moveTo>
                  <a:pt x="3809" y="162686"/>
                </a:moveTo>
                <a:lnTo>
                  <a:pt x="0" y="162686"/>
                </a:lnTo>
                <a:lnTo>
                  <a:pt x="0" y="165099"/>
                </a:lnTo>
                <a:lnTo>
                  <a:pt x="3809" y="165099"/>
                </a:lnTo>
                <a:lnTo>
                  <a:pt x="3809" y="162686"/>
                </a:lnTo>
                <a:close/>
              </a:path>
              <a:path w="572770" h="629920">
                <a:moveTo>
                  <a:pt x="3809" y="160146"/>
                </a:moveTo>
                <a:lnTo>
                  <a:pt x="0" y="160146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60146"/>
                </a:lnTo>
                <a:close/>
              </a:path>
              <a:path w="572770" h="629920">
                <a:moveTo>
                  <a:pt x="3809" y="156336"/>
                </a:moveTo>
                <a:lnTo>
                  <a:pt x="0" y="156336"/>
                </a:lnTo>
                <a:lnTo>
                  <a:pt x="0" y="158749"/>
                </a:lnTo>
                <a:lnTo>
                  <a:pt x="3809" y="158749"/>
                </a:lnTo>
                <a:lnTo>
                  <a:pt x="3809" y="156336"/>
                </a:lnTo>
                <a:close/>
              </a:path>
              <a:path w="572770" h="629920">
                <a:moveTo>
                  <a:pt x="166369" y="628776"/>
                </a:moveTo>
                <a:lnTo>
                  <a:pt x="154939" y="628776"/>
                </a:lnTo>
                <a:lnTo>
                  <a:pt x="154939" y="629919"/>
                </a:lnTo>
                <a:lnTo>
                  <a:pt x="166369" y="629919"/>
                </a:lnTo>
                <a:lnTo>
                  <a:pt x="166369" y="628776"/>
                </a:lnTo>
                <a:close/>
              </a:path>
              <a:path w="572770" h="629920">
                <a:moveTo>
                  <a:pt x="151129" y="626109"/>
                </a:moveTo>
                <a:lnTo>
                  <a:pt x="0" y="626109"/>
                </a:lnTo>
                <a:lnTo>
                  <a:pt x="0" y="628776"/>
                </a:lnTo>
                <a:lnTo>
                  <a:pt x="154939" y="628776"/>
                </a:lnTo>
                <a:lnTo>
                  <a:pt x="154939" y="627506"/>
                </a:lnTo>
                <a:lnTo>
                  <a:pt x="151129" y="627506"/>
                </a:lnTo>
                <a:lnTo>
                  <a:pt x="151129" y="626109"/>
                </a:lnTo>
                <a:close/>
              </a:path>
              <a:path w="572770" h="629920">
                <a:moveTo>
                  <a:pt x="3809" y="623569"/>
                </a:moveTo>
                <a:lnTo>
                  <a:pt x="0" y="623569"/>
                </a:lnTo>
                <a:lnTo>
                  <a:pt x="0" y="624966"/>
                </a:lnTo>
                <a:lnTo>
                  <a:pt x="3809" y="624966"/>
                </a:lnTo>
                <a:lnTo>
                  <a:pt x="3809" y="623569"/>
                </a:lnTo>
                <a:close/>
              </a:path>
              <a:path w="572770" h="629920">
                <a:moveTo>
                  <a:pt x="3809" y="619759"/>
                </a:moveTo>
                <a:lnTo>
                  <a:pt x="0" y="619759"/>
                </a:lnTo>
                <a:lnTo>
                  <a:pt x="0" y="622426"/>
                </a:lnTo>
                <a:lnTo>
                  <a:pt x="3809" y="622426"/>
                </a:lnTo>
                <a:lnTo>
                  <a:pt x="3809" y="619759"/>
                </a:lnTo>
                <a:close/>
              </a:path>
              <a:path w="572770" h="629920">
                <a:moveTo>
                  <a:pt x="3809" y="617219"/>
                </a:moveTo>
                <a:lnTo>
                  <a:pt x="0" y="617219"/>
                </a:lnTo>
                <a:lnTo>
                  <a:pt x="0" y="618616"/>
                </a:lnTo>
                <a:lnTo>
                  <a:pt x="3809" y="618616"/>
                </a:lnTo>
                <a:lnTo>
                  <a:pt x="3809" y="617219"/>
                </a:lnTo>
                <a:close/>
              </a:path>
              <a:path w="572770" h="629920">
                <a:moveTo>
                  <a:pt x="3809" y="613409"/>
                </a:moveTo>
                <a:lnTo>
                  <a:pt x="0" y="613409"/>
                </a:lnTo>
                <a:lnTo>
                  <a:pt x="0" y="616076"/>
                </a:lnTo>
                <a:lnTo>
                  <a:pt x="3809" y="616076"/>
                </a:lnTo>
                <a:lnTo>
                  <a:pt x="3809" y="613409"/>
                </a:lnTo>
                <a:close/>
              </a:path>
              <a:path w="572770" h="629920">
                <a:moveTo>
                  <a:pt x="3809" y="610869"/>
                </a:moveTo>
                <a:lnTo>
                  <a:pt x="0" y="610869"/>
                </a:lnTo>
                <a:lnTo>
                  <a:pt x="0" y="612266"/>
                </a:lnTo>
                <a:lnTo>
                  <a:pt x="3809" y="612266"/>
                </a:lnTo>
                <a:lnTo>
                  <a:pt x="3809" y="610869"/>
                </a:lnTo>
                <a:close/>
              </a:path>
              <a:path w="572770" h="629920">
                <a:moveTo>
                  <a:pt x="3809" y="607059"/>
                </a:moveTo>
                <a:lnTo>
                  <a:pt x="0" y="607059"/>
                </a:lnTo>
                <a:lnTo>
                  <a:pt x="0" y="609726"/>
                </a:lnTo>
                <a:lnTo>
                  <a:pt x="3809" y="609726"/>
                </a:lnTo>
                <a:lnTo>
                  <a:pt x="3809" y="607059"/>
                </a:lnTo>
                <a:close/>
              </a:path>
              <a:path w="572770" h="629920">
                <a:moveTo>
                  <a:pt x="3809" y="604519"/>
                </a:moveTo>
                <a:lnTo>
                  <a:pt x="0" y="604519"/>
                </a:lnTo>
                <a:lnTo>
                  <a:pt x="0" y="605916"/>
                </a:lnTo>
                <a:lnTo>
                  <a:pt x="3809" y="605916"/>
                </a:lnTo>
                <a:lnTo>
                  <a:pt x="3809" y="604519"/>
                </a:lnTo>
                <a:close/>
              </a:path>
              <a:path w="572770" h="629920">
                <a:moveTo>
                  <a:pt x="3809" y="600709"/>
                </a:moveTo>
                <a:lnTo>
                  <a:pt x="0" y="600709"/>
                </a:lnTo>
                <a:lnTo>
                  <a:pt x="0" y="603376"/>
                </a:lnTo>
                <a:lnTo>
                  <a:pt x="3809" y="603376"/>
                </a:lnTo>
                <a:lnTo>
                  <a:pt x="3809" y="600709"/>
                </a:lnTo>
                <a:close/>
              </a:path>
              <a:path w="572770" h="629920">
                <a:moveTo>
                  <a:pt x="3809" y="598169"/>
                </a:moveTo>
                <a:lnTo>
                  <a:pt x="0" y="598169"/>
                </a:lnTo>
                <a:lnTo>
                  <a:pt x="0" y="599566"/>
                </a:lnTo>
                <a:lnTo>
                  <a:pt x="3809" y="599566"/>
                </a:lnTo>
                <a:lnTo>
                  <a:pt x="3809" y="598169"/>
                </a:lnTo>
                <a:close/>
              </a:path>
              <a:path w="572770" h="629920">
                <a:moveTo>
                  <a:pt x="3809" y="594359"/>
                </a:moveTo>
                <a:lnTo>
                  <a:pt x="0" y="594359"/>
                </a:lnTo>
                <a:lnTo>
                  <a:pt x="0" y="597026"/>
                </a:lnTo>
                <a:lnTo>
                  <a:pt x="3809" y="597026"/>
                </a:lnTo>
                <a:lnTo>
                  <a:pt x="3809" y="594359"/>
                </a:lnTo>
                <a:close/>
              </a:path>
              <a:path w="572770" h="629920">
                <a:moveTo>
                  <a:pt x="3809" y="591819"/>
                </a:moveTo>
                <a:lnTo>
                  <a:pt x="0" y="591819"/>
                </a:lnTo>
                <a:lnTo>
                  <a:pt x="0" y="593216"/>
                </a:lnTo>
                <a:lnTo>
                  <a:pt x="3809" y="593216"/>
                </a:lnTo>
                <a:lnTo>
                  <a:pt x="3809" y="591819"/>
                </a:lnTo>
                <a:close/>
              </a:path>
              <a:path w="572770" h="629920">
                <a:moveTo>
                  <a:pt x="3809" y="588009"/>
                </a:moveTo>
                <a:lnTo>
                  <a:pt x="0" y="588009"/>
                </a:lnTo>
                <a:lnTo>
                  <a:pt x="0" y="590676"/>
                </a:lnTo>
                <a:lnTo>
                  <a:pt x="3809" y="590676"/>
                </a:lnTo>
                <a:lnTo>
                  <a:pt x="3809" y="588009"/>
                </a:lnTo>
                <a:close/>
              </a:path>
              <a:path w="572770" h="629920">
                <a:moveTo>
                  <a:pt x="3809" y="585469"/>
                </a:moveTo>
                <a:lnTo>
                  <a:pt x="0" y="585469"/>
                </a:lnTo>
                <a:lnTo>
                  <a:pt x="0" y="586866"/>
                </a:lnTo>
                <a:lnTo>
                  <a:pt x="3809" y="586866"/>
                </a:lnTo>
                <a:lnTo>
                  <a:pt x="3809" y="585469"/>
                </a:lnTo>
                <a:close/>
              </a:path>
              <a:path w="572770" h="629920">
                <a:moveTo>
                  <a:pt x="3809" y="581659"/>
                </a:moveTo>
                <a:lnTo>
                  <a:pt x="0" y="581659"/>
                </a:lnTo>
                <a:lnTo>
                  <a:pt x="0" y="584326"/>
                </a:lnTo>
                <a:lnTo>
                  <a:pt x="3809" y="584326"/>
                </a:lnTo>
                <a:lnTo>
                  <a:pt x="3809" y="581659"/>
                </a:lnTo>
                <a:close/>
              </a:path>
              <a:path w="572770" h="629920">
                <a:moveTo>
                  <a:pt x="3809" y="579119"/>
                </a:moveTo>
                <a:lnTo>
                  <a:pt x="0" y="579119"/>
                </a:lnTo>
                <a:lnTo>
                  <a:pt x="0" y="580516"/>
                </a:lnTo>
                <a:lnTo>
                  <a:pt x="3809" y="580516"/>
                </a:lnTo>
                <a:lnTo>
                  <a:pt x="3809" y="579119"/>
                </a:lnTo>
                <a:close/>
              </a:path>
              <a:path w="572770" h="629920">
                <a:moveTo>
                  <a:pt x="3809" y="575309"/>
                </a:moveTo>
                <a:lnTo>
                  <a:pt x="0" y="575309"/>
                </a:lnTo>
                <a:lnTo>
                  <a:pt x="0" y="577976"/>
                </a:lnTo>
                <a:lnTo>
                  <a:pt x="3809" y="577976"/>
                </a:lnTo>
                <a:lnTo>
                  <a:pt x="3809" y="575309"/>
                </a:lnTo>
                <a:close/>
              </a:path>
              <a:path w="572770" h="629920">
                <a:moveTo>
                  <a:pt x="3809" y="572769"/>
                </a:moveTo>
                <a:lnTo>
                  <a:pt x="0" y="572769"/>
                </a:lnTo>
                <a:lnTo>
                  <a:pt x="0" y="574166"/>
                </a:lnTo>
                <a:lnTo>
                  <a:pt x="3809" y="574166"/>
                </a:lnTo>
                <a:lnTo>
                  <a:pt x="3809" y="572769"/>
                </a:lnTo>
                <a:close/>
              </a:path>
              <a:path w="572770" h="629920">
                <a:moveTo>
                  <a:pt x="3809" y="568959"/>
                </a:moveTo>
                <a:lnTo>
                  <a:pt x="0" y="568959"/>
                </a:lnTo>
                <a:lnTo>
                  <a:pt x="0" y="571626"/>
                </a:lnTo>
                <a:lnTo>
                  <a:pt x="3809" y="571626"/>
                </a:lnTo>
                <a:lnTo>
                  <a:pt x="3809" y="568959"/>
                </a:lnTo>
                <a:close/>
              </a:path>
              <a:path w="572770" h="629920">
                <a:moveTo>
                  <a:pt x="3809" y="566419"/>
                </a:moveTo>
                <a:lnTo>
                  <a:pt x="0" y="566419"/>
                </a:lnTo>
                <a:lnTo>
                  <a:pt x="0" y="567816"/>
                </a:lnTo>
                <a:lnTo>
                  <a:pt x="3809" y="567816"/>
                </a:lnTo>
                <a:lnTo>
                  <a:pt x="3809" y="566419"/>
                </a:lnTo>
                <a:close/>
              </a:path>
              <a:path w="572770" h="629920">
                <a:moveTo>
                  <a:pt x="3809" y="562609"/>
                </a:moveTo>
                <a:lnTo>
                  <a:pt x="0" y="562609"/>
                </a:lnTo>
                <a:lnTo>
                  <a:pt x="0" y="565276"/>
                </a:lnTo>
                <a:lnTo>
                  <a:pt x="3809" y="565276"/>
                </a:lnTo>
                <a:lnTo>
                  <a:pt x="3809" y="562609"/>
                </a:lnTo>
                <a:close/>
              </a:path>
              <a:path w="572770" h="629920">
                <a:moveTo>
                  <a:pt x="3809" y="560069"/>
                </a:moveTo>
                <a:lnTo>
                  <a:pt x="0" y="560069"/>
                </a:lnTo>
                <a:lnTo>
                  <a:pt x="0" y="561466"/>
                </a:lnTo>
                <a:lnTo>
                  <a:pt x="3809" y="561466"/>
                </a:lnTo>
                <a:lnTo>
                  <a:pt x="3809" y="560069"/>
                </a:lnTo>
                <a:close/>
              </a:path>
              <a:path w="572770" h="629920">
                <a:moveTo>
                  <a:pt x="3809" y="556259"/>
                </a:moveTo>
                <a:lnTo>
                  <a:pt x="0" y="556259"/>
                </a:lnTo>
                <a:lnTo>
                  <a:pt x="0" y="558926"/>
                </a:lnTo>
                <a:lnTo>
                  <a:pt x="3809" y="558926"/>
                </a:lnTo>
                <a:lnTo>
                  <a:pt x="3809" y="556259"/>
                </a:lnTo>
                <a:close/>
              </a:path>
              <a:path w="572770" h="629920">
                <a:moveTo>
                  <a:pt x="3809" y="553719"/>
                </a:moveTo>
                <a:lnTo>
                  <a:pt x="0" y="553719"/>
                </a:lnTo>
                <a:lnTo>
                  <a:pt x="0" y="555116"/>
                </a:lnTo>
                <a:lnTo>
                  <a:pt x="3809" y="555116"/>
                </a:lnTo>
                <a:lnTo>
                  <a:pt x="3809" y="553719"/>
                </a:lnTo>
                <a:close/>
              </a:path>
              <a:path w="572770" h="629920">
                <a:moveTo>
                  <a:pt x="3809" y="549909"/>
                </a:moveTo>
                <a:lnTo>
                  <a:pt x="0" y="549909"/>
                </a:lnTo>
                <a:lnTo>
                  <a:pt x="0" y="552576"/>
                </a:lnTo>
                <a:lnTo>
                  <a:pt x="3809" y="552576"/>
                </a:lnTo>
                <a:lnTo>
                  <a:pt x="3809" y="549909"/>
                </a:lnTo>
                <a:close/>
              </a:path>
              <a:path w="572770" h="629920">
                <a:moveTo>
                  <a:pt x="3809" y="547369"/>
                </a:moveTo>
                <a:lnTo>
                  <a:pt x="0" y="547369"/>
                </a:lnTo>
                <a:lnTo>
                  <a:pt x="0" y="548766"/>
                </a:lnTo>
                <a:lnTo>
                  <a:pt x="3809" y="548766"/>
                </a:lnTo>
                <a:lnTo>
                  <a:pt x="3809" y="547369"/>
                </a:lnTo>
                <a:close/>
              </a:path>
              <a:path w="572770" h="629920">
                <a:moveTo>
                  <a:pt x="1270" y="542416"/>
                </a:moveTo>
                <a:lnTo>
                  <a:pt x="0" y="542416"/>
                </a:lnTo>
                <a:lnTo>
                  <a:pt x="0" y="546226"/>
                </a:lnTo>
                <a:lnTo>
                  <a:pt x="3809" y="546226"/>
                </a:lnTo>
                <a:lnTo>
                  <a:pt x="3809" y="544956"/>
                </a:lnTo>
                <a:lnTo>
                  <a:pt x="2540" y="544956"/>
                </a:lnTo>
                <a:lnTo>
                  <a:pt x="2540" y="543559"/>
                </a:lnTo>
                <a:lnTo>
                  <a:pt x="1270" y="543559"/>
                </a:lnTo>
                <a:lnTo>
                  <a:pt x="1270" y="542416"/>
                </a:lnTo>
                <a:close/>
              </a:path>
              <a:path w="572770" h="629920">
                <a:moveTo>
                  <a:pt x="424179" y="628649"/>
                </a:moveTo>
                <a:lnTo>
                  <a:pt x="231139" y="628649"/>
                </a:lnTo>
                <a:lnTo>
                  <a:pt x="231139" y="629919"/>
                </a:lnTo>
                <a:lnTo>
                  <a:pt x="424179" y="629919"/>
                </a:lnTo>
                <a:lnTo>
                  <a:pt x="424179" y="628649"/>
                </a:lnTo>
                <a:close/>
              </a:path>
              <a:path w="572770" h="629920">
                <a:moveTo>
                  <a:pt x="422909" y="626109"/>
                </a:moveTo>
                <a:lnTo>
                  <a:pt x="241300" y="626109"/>
                </a:lnTo>
                <a:lnTo>
                  <a:pt x="241300" y="628649"/>
                </a:lnTo>
                <a:lnTo>
                  <a:pt x="422909" y="628649"/>
                </a:lnTo>
                <a:lnTo>
                  <a:pt x="422909" y="626109"/>
                </a:lnTo>
                <a:close/>
              </a:path>
              <a:path w="572770" h="629920">
                <a:moveTo>
                  <a:pt x="3809" y="325119"/>
                </a:moveTo>
                <a:lnTo>
                  <a:pt x="0" y="325119"/>
                </a:lnTo>
                <a:lnTo>
                  <a:pt x="0" y="401319"/>
                </a:lnTo>
                <a:lnTo>
                  <a:pt x="3809" y="401319"/>
                </a:lnTo>
                <a:lnTo>
                  <a:pt x="3809" y="325119"/>
                </a:lnTo>
                <a:close/>
              </a:path>
              <a:path w="572770" h="629920">
                <a:moveTo>
                  <a:pt x="3809" y="318769"/>
                </a:moveTo>
                <a:lnTo>
                  <a:pt x="0" y="318769"/>
                </a:lnTo>
                <a:lnTo>
                  <a:pt x="0" y="323850"/>
                </a:lnTo>
                <a:lnTo>
                  <a:pt x="3809" y="323850"/>
                </a:lnTo>
                <a:lnTo>
                  <a:pt x="3809" y="318769"/>
                </a:lnTo>
                <a:close/>
              </a:path>
              <a:path w="572770" h="629920">
                <a:moveTo>
                  <a:pt x="3809" y="316229"/>
                </a:moveTo>
                <a:lnTo>
                  <a:pt x="0" y="316229"/>
                </a:lnTo>
                <a:lnTo>
                  <a:pt x="0" y="317500"/>
                </a:lnTo>
                <a:lnTo>
                  <a:pt x="3809" y="317500"/>
                </a:lnTo>
                <a:lnTo>
                  <a:pt x="3809" y="316229"/>
                </a:lnTo>
                <a:close/>
              </a:path>
            </a:pathLst>
          </a:custGeom>
          <a:solidFill>
            <a:srgbClr val="AA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8" name="bk object 5528"/>
          <p:cNvSpPr/>
          <p:nvPr/>
        </p:nvSpPr>
        <p:spPr>
          <a:xfrm>
            <a:off x="6838950" y="2646679"/>
            <a:ext cx="561340" cy="622300"/>
          </a:xfrm>
          <a:custGeom>
            <a:avLst/>
            <a:gdLst/>
            <a:ahLst/>
            <a:cxnLst/>
            <a:rect l="l" t="t" r="r" b="b"/>
            <a:pathLst>
              <a:path w="561340" h="622300">
                <a:moveTo>
                  <a:pt x="191770" y="2539"/>
                </a:moveTo>
                <a:lnTo>
                  <a:pt x="190500" y="2539"/>
                </a:lnTo>
                <a:lnTo>
                  <a:pt x="190500" y="3810"/>
                </a:lnTo>
                <a:lnTo>
                  <a:pt x="191770" y="3810"/>
                </a:lnTo>
                <a:lnTo>
                  <a:pt x="191770" y="2539"/>
                </a:lnTo>
                <a:close/>
              </a:path>
              <a:path w="561340" h="622300">
                <a:moveTo>
                  <a:pt x="558800" y="2539"/>
                </a:moveTo>
                <a:lnTo>
                  <a:pt x="556259" y="2539"/>
                </a:lnTo>
                <a:lnTo>
                  <a:pt x="556259" y="3810"/>
                </a:lnTo>
                <a:lnTo>
                  <a:pt x="558800" y="3810"/>
                </a:lnTo>
                <a:lnTo>
                  <a:pt x="558800" y="2539"/>
                </a:lnTo>
                <a:close/>
              </a:path>
              <a:path w="561340" h="622300">
                <a:moveTo>
                  <a:pt x="561340" y="0"/>
                </a:moveTo>
                <a:lnTo>
                  <a:pt x="193040" y="0"/>
                </a:lnTo>
                <a:lnTo>
                  <a:pt x="193040" y="2539"/>
                </a:lnTo>
                <a:lnTo>
                  <a:pt x="561340" y="2539"/>
                </a:lnTo>
                <a:lnTo>
                  <a:pt x="561340" y="0"/>
                </a:lnTo>
                <a:close/>
              </a:path>
              <a:path w="561340" h="622300">
                <a:moveTo>
                  <a:pt x="3809" y="308610"/>
                </a:moveTo>
                <a:lnTo>
                  <a:pt x="0" y="308610"/>
                </a:lnTo>
                <a:lnTo>
                  <a:pt x="0" y="309879"/>
                </a:lnTo>
                <a:lnTo>
                  <a:pt x="3809" y="309879"/>
                </a:lnTo>
                <a:lnTo>
                  <a:pt x="3809" y="308610"/>
                </a:lnTo>
                <a:close/>
              </a:path>
              <a:path w="561340" h="622300">
                <a:moveTo>
                  <a:pt x="3809" y="245110"/>
                </a:moveTo>
                <a:lnTo>
                  <a:pt x="0" y="245110"/>
                </a:lnTo>
                <a:lnTo>
                  <a:pt x="0" y="247650"/>
                </a:lnTo>
                <a:lnTo>
                  <a:pt x="3809" y="247650"/>
                </a:lnTo>
                <a:lnTo>
                  <a:pt x="3809" y="245110"/>
                </a:lnTo>
                <a:close/>
              </a:path>
              <a:path w="561340" h="622300">
                <a:moveTo>
                  <a:pt x="3809" y="241300"/>
                </a:moveTo>
                <a:lnTo>
                  <a:pt x="0" y="24130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41300"/>
                </a:lnTo>
                <a:close/>
              </a:path>
              <a:path w="561340" h="622300">
                <a:moveTo>
                  <a:pt x="3809" y="238760"/>
                </a:moveTo>
                <a:lnTo>
                  <a:pt x="0" y="238760"/>
                </a:lnTo>
                <a:lnTo>
                  <a:pt x="0" y="240029"/>
                </a:lnTo>
                <a:lnTo>
                  <a:pt x="3809" y="240029"/>
                </a:lnTo>
                <a:lnTo>
                  <a:pt x="3809" y="238760"/>
                </a:lnTo>
                <a:close/>
              </a:path>
              <a:path w="561340" h="622300">
                <a:moveTo>
                  <a:pt x="3809" y="234950"/>
                </a:moveTo>
                <a:lnTo>
                  <a:pt x="0" y="23495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4950"/>
                </a:lnTo>
                <a:close/>
              </a:path>
              <a:path w="561340" h="622300">
                <a:moveTo>
                  <a:pt x="3809" y="232410"/>
                </a:moveTo>
                <a:lnTo>
                  <a:pt x="0" y="232410"/>
                </a:lnTo>
                <a:lnTo>
                  <a:pt x="0" y="233679"/>
                </a:lnTo>
                <a:lnTo>
                  <a:pt x="3809" y="233679"/>
                </a:lnTo>
                <a:lnTo>
                  <a:pt x="3809" y="232410"/>
                </a:lnTo>
                <a:close/>
              </a:path>
              <a:path w="561340" h="622300">
                <a:moveTo>
                  <a:pt x="3809" y="228600"/>
                </a:moveTo>
                <a:lnTo>
                  <a:pt x="0" y="22860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8600"/>
                </a:lnTo>
                <a:close/>
              </a:path>
              <a:path w="561340" h="622300">
                <a:moveTo>
                  <a:pt x="3809" y="226060"/>
                </a:moveTo>
                <a:lnTo>
                  <a:pt x="0" y="226060"/>
                </a:lnTo>
                <a:lnTo>
                  <a:pt x="0" y="227329"/>
                </a:lnTo>
                <a:lnTo>
                  <a:pt x="3809" y="227329"/>
                </a:lnTo>
                <a:lnTo>
                  <a:pt x="3809" y="226060"/>
                </a:lnTo>
                <a:close/>
              </a:path>
              <a:path w="561340" h="622300">
                <a:moveTo>
                  <a:pt x="3809" y="222250"/>
                </a:moveTo>
                <a:lnTo>
                  <a:pt x="0" y="22225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22250"/>
                </a:lnTo>
                <a:close/>
              </a:path>
              <a:path w="561340" h="622300">
                <a:moveTo>
                  <a:pt x="3809" y="219710"/>
                </a:moveTo>
                <a:lnTo>
                  <a:pt x="0" y="219710"/>
                </a:lnTo>
                <a:lnTo>
                  <a:pt x="0" y="220979"/>
                </a:lnTo>
                <a:lnTo>
                  <a:pt x="3809" y="220979"/>
                </a:lnTo>
                <a:lnTo>
                  <a:pt x="3809" y="219710"/>
                </a:lnTo>
                <a:close/>
              </a:path>
              <a:path w="561340" h="622300">
                <a:moveTo>
                  <a:pt x="3809" y="215900"/>
                </a:moveTo>
                <a:lnTo>
                  <a:pt x="0" y="21590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5900"/>
                </a:lnTo>
                <a:close/>
              </a:path>
              <a:path w="561340" h="622300">
                <a:moveTo>
                  <a:pt x="3809" y="213360"/>
                </a:moveTo>
                <a:lnTo>
                  <a:pt x="0" y="213360"/>
                </a:lnTo>
                <a:lnTo>
                  <a:pt x="0" y="214629"/>
                </a:lnTo>
                <a:lnTo>
                  <a:pt x="3809" y="214629"/>
                </a:lnTo>
                <a:lnTo>
                  <a:pt x="3809" y="213360"/>
                </a:lnTo>
                <a:close/>
              </a:path>
              <a:path w="561340" h="622300">
                <a:moveTo>
                  <a:pt x="3809" y="209550"/>
                </a:moveTo>
                <a:lnTo>
                  <a:pt x="0" y="20955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9550"/>
                </a:lnTo>
                <a:close/>
              </a:path>
              <a:path w="561340" h="622300">
                <a:moveTo>
                  <a:pt x="3809" y="207010"/>
                </a:moveTo>
                <a:lnTo>
                  <a:pt x="0" y="207010"/>
                </a:lnTo>
                <a:lnTo>
                  <a:pt x="0" y="208279"/>
                </a:lnTo>
                <a:lnTo>
                  <a:pt x="3809" y="208279"/>
                </a:lnTo>
                <a:lnTo>
                  <a:pt x="3809" y="207010"/>
                </a:lnTo>
                <a:close/>
              </a:path>
              <a:path w="561340" h="622300">
                <a:moveTo>
                  <a:pt x="3809" y="203326"/>
                </a:moveTo>
                <a:lnTo>
                  <a:pt x="0" y="203326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3326"/>
                </a:lnTo>
                <a:close/>
              </a:path>
              <a:path w="561340" h="622300">
                <a:moveTo>
                  <a:pt x="3809" y="200787"/>
                </a:moveTo>
                <a:lnTo>
                  <a:pt x="0" y="200787"/>
                </a:lnTo>
                <a:lnTo>
                  <a:pt x="0" y="201929"/>
                </a:lnTo>
                <a:lnTo>
                  <a:pt x="3809" y="201929"/>
                </a:lnTo>
                <a:lnTo>
                  <a:pt x="3809" y="200787"/>
                </a:lnTo>
                <a:close/>
              </a:path>
              <a:path w="561340" h="622300">
                <a:moveTo>
                  <a:pt x="3809" y="196976"/>
                </a:moveTo>
                <a:lnTo>
                  <a:pt x="0" y="196976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6976"/>
                </a:lnTo>
                <a:close/>
              </a:path>
              <a:path w="561340" h="622300">
                <a:moveTo>
                  <a:pt x="3809" y="194437"/>
                </a:moveTo>
                <a:lnTo>
                  <a:pt x="0" y="194437"/>
                </a:lnTo>
                <a:lnTo>
                  <a:pt x="0" y="195579"/>
                </a:lnTo>
                <a:lnTo>
                  <a:pt x="3809" y="195579"/>
                </a:lnTo>
                <a:lnTo>
                  <a:pt x="3809" y="194437"/>
                </a:lnTo>
                <a:close/>
              </a:path>
              <a:path w="561340" h="622300">
                <a:moveTo>
                  <a:pt x="3809" y="190626"/>
                </a:moveTo>
                <a:lnTo>
                  <a:pt x="0" y="190626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0626"/>
                </a:lnTo>
                <a:close/>
              </a:path>
              <a:path w="561340" h="622300">
                <a:moveTo>
                  <a:pt x="3809" y="188087"/>
                </a:moveTo>
                <a:lnTo>
                  <a:pt x="0" y="188087"/>
                </a:lnTo>
                <a:lnTo>
                  <a:pt x="0" y="189229"/>
                </a:lnTo>
                <a:lnTo>
                  <a:pt x="3809" y="189229"/>
                </a:lnTo>
                <a:lnTo>
                  <a:pt x="3809" y="188087"/>
                </a:lnTo>
                <a:close/>
              </a:path>
              <a:path w="561340" h="622300">
                <a:moveTo>
                  <a:pt x="3809" y="184276"/>
                </a:moveTo>
                <a:lnTo>
                  <a:pt x="0" y="184276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4276"/>
                </a:lnTo>
                <a:close/>
              </a:path>
              <a:path w="561340" h="622300">
                <a:moveTo>
                  <a:pt x="3809" y="181737"/>
                </a:moveTo>
                <a:lnTo>
                  <a:pt x="0" y="181737"/>
                </a:lnTo>
                <a:lnTo>
                  <a:pt x="0" y="182879"/>
                </a:lnTo>
                <a:lnTo>
                  <a:pt x="3809" y="182879"/>
                </a:lnTo>
                <a:lnTo>
                  <a:pt x="3809" y="181737"/>
                </a:lnTo>
                <a:close/>
              </a:path>
              <a:path w="561340" h="622300">
                <a:moveTo>
                  <a:pt x="3809" y="177926"/>
                </a:moveTo>
                <a:lnTo>
                  <a:pt x="0" y="177926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7926"/>
                </a:lnTo>
                <a:close/>
              </a:path>
              <a:path w="561340" h="622300">
                <a:moveTo>
                  <a:pt x="3809" y="175387"/>
                </a:moveTo>
                <a:lnTo>
                  <a:pt x="0" y="175387"/>
                </a:lnTo>
                <a:lnTo>
                  <a:pt x="0" y="176529"/>
                </a:lnTo>
                <a:lnTo>
                  <a:pt x="3809" y="176529"/>
                </a:lnTo>
                <a:lnTo>
                  <a:pt x="3809" y="175387"/>
                </a:lnTo>
                <a:close/>
              </a:path>
              <a:path w="561340" h="622300">
                <a:moveTo>
                  <a:pt x="3809" y="171576"/>
                </a:moveTo>
                <a:lnTo>
                  <a:pt x="0" y="171576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1576"/>
                </a:lnTo>
                <a:close/>
              </a:path>
              <a:path w="561340" h="622300">
                <a:moveTo>
                  <a:pt x="3809" y="169037"/>
                </a:moveTo>
                <a:lnTo>
                  <a:pt x="0" y="169037"/>
                </a:lnTo>
                <a:lnTo>
                  <a:pt x="0" y="170179"/>
                </a:lnTo>
                <a:lnTo>
                  <a:pt x="3809" y="170179"/>
                </a:lnTo>
                <a:lnTo>
                  <a:pt x="3809" y="169037"/>
                </a:lnTo>
                <a:close/>
              </a:path>
              <a:path w="561340" h="622300">
                <a:moveTo>
                  <a:pt x="3809" y="165226"/>
                </a:moveTo>
                <a:lnTo>
                  <a:pt x="0" y="165226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5226"/>
                </a:lnTo>
                <a:close/>
              </a:path>
              <a:path w="561340" h="622300">
                <a:moveTo>
                  <a:pt x="3809" y="162687"/>
                </a:moveTo>
                <a:lnTo>
                  <a:pt x="0" y="162687"/>
                </a:lnTo>
                <a:lnTo>
                  <a:pt x="0" y="163829"/>
                </a:lnTo>
                <a:lnTo>
                  <a:pt x="3809" y="163829"/>
                </a:lnTo>
                <a:lnTo>
                  <a:pt x="3809" y="162687"/>
                </a:lnTo>
                <a:close/>
              </a:path>
              <a:path w="561340" h="622300">
                <a:moveTo>
                  <a:pt x="3809" y="158876"/>
                </a:moveTo>
                <a:lnTo>
                  <a:pt x="0" y="158876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8876"/>
                </a:lnTo>
                <a:close/>
              </a:path>
              <a:path w="561340" h="622300">
                <a:moveTo>
                  <a:pt x="3809" y="156337"/>
                </a:moveTo>
                <a:lnTo>
                  <a:pt x="0" y="156337"/>
                </a:lnTo>
                <a:lnTo>
                  <a:pt x="0" y="157479"/>
                </a:lnTo>
                <a:lnTo>
                  <a:pt x="3809" y="157479"/>
                </a:lnTo>
                <a:lnTo>
                  <a:pt x="3809" y="156337"/>
                </a:lnTo>
                <a:close/>
              </a:path>
              <a:path w="561340" h="622300">
                <a:moveTo>
                  <a:pt x="3809" y="152526"/>
                </a:moveTo>
                <a:lnTo>
                  <a:pt x="0" y="152526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2526"/>
                </a:lnTo>
                <a:close/>
              </a:path>
              <a:path w="561340" h="622300">
                <a:moveTo>
                  <a:pt x="140970" y="621157"/>
                </a:moveTo>
                <a:lnTo>
                  <a:pt x="135890" y="621157"/>
                </a:lnTo>
                <a:lnTo>
                  <a:pt x="135890" y="622300"/>
                </a:lnTo>
                <a:lnTo>
                  <a:pt x="140970" y="622300"/>
                </a:lnTo>
                <a:lnTo>
                  <a:pt x="140970" y="621157"/>
                </a:lnTo>
                <a:close/>
              </a:path>
              <a:path w="561340" h="622300">
                <a:moveTo>
                  <a:pt x="135890" y="619887"/>
                </a:moveTo>
                <a:lnTo>
                  <a:pt x="0" y="619887"/>
                </a:lnTo>
                <a:lnTo>
                  <a:pt x="0" y="621157"/>
                </a:lnTo>
                <a:lnTo>
                  <a:pt x="135890" y="621157"/>
                </a:lnTo>
                <a:lnTo>
                  <a:pt x="135890" y="619887"/>
                </a:lnTo>
                <a:close/>
              </a:path>
              <a:path w="561340" h="622300">
                <a:moveTo>
                  <a:pt x="133350" y="618616"/>
                </a:moveTo>
                <a:lnTo>
                  <a:pt x="125729" y="618616"/>
                </a:lnTo>
                <a:lnTo>
                  <a:pt x="125729" y="619887"/>
                </a:lnTo>
                <a:lnTo>
                  <a:pt x="133350" y="619887"/>
                </a:lnTo>
                <a:lnTo>
                  <a:pt x="133350" y="618616"/>
                </a:lnTo>
                <a:close/>
              </a:path>
              <a:path w="561340" h="622300">
                <a:moveTo>
                  <a:pt x="3809" y="615950"/>
                </a:moveTo>
                <a:lnTo>
                  <a:pt x="0" y="615950"/>
                </a:lnTo>
                <a:lnTo>
                  <a:pt x="0" y="618616"/>
                </a:lnTo>
                <a:lnTo>
                  <a:pt x="3809" y="618616"/>
                </a:lnTo>
                <a:lnTo>
                  <a:pt x="3809" y="615950"/>
                </a:lnTo>
                <a:close/>
              </a:path>
              <a:path w="561340" h="622300">
                <a:moveTo>
                  <a:pt x="3809" y="613537"/>
                </a:moveTo>
                <a:lnTo>
                  <a:pt x="0" y="613537"/>
                </a:lnTo>
                <a:lnTo>
                  <a:pt x="0" y="614807"/>
                </a:lnTo>
                <a:lnTo>
                  <a:pt x="3809" y="614807"/>
                </a:lnTo>
                <a:lnTo>
                  <a:pt x="3809" y="613537"/>
                </a:lnTo>
                <a:close/>
              </a:path>
              <a:path w="561340" h="622300">
                <a:moveTo>
                  <a:pt x="3809" y="609600"/>
                </a:moveTo>
                <a:lnTo>
                  <a:pt x="0" y="609600"/>
                </a:lnTo>
                <a:lnTo>
                  <a:pt x="0" y="612266"/>
                </a:lnTo>
                <a:lnTo>
                  <a:pt x="3809" y="612266"/>
                </a:lnTo>
                <a:lnTo>
                  <a:pt x="3809" y="609600"/>
                </a:lnTo>
                <a:close/>
              </a:path>
              <a:path w="561340" h="622300">
                <a:moveTo>
                  <a:pt x="3809" y="607187"/>
                </a:moveTo>
                <a:lnTo>
                  <a:pt x="0" y="607187"/>
                </a:lnTo>
                <a:lnTo>
                  <a:pt x="0" y="608457"/>
                </a:lnTo>
                <a:lnTo>
                  <a:pt x="3809" y="608457"/>
                </a:lnTo>
                <a:lnTo>
                  <a:pt x="3809" y="607187"/>
                </a:lnTo>
                <a:close/>
              </a:path>
              <a:path w="561340" h="622300">
                <a:moveTo>
                  <a:pt x="3809" y="603250"/>
                </a:moveTo>
                <a:lnTo>
                  <a:pt x="0" y="603250"/>
                </a:lnTo>
                <a:lnTo>
                  <a:pt x="0" y="605916"/>
                </a:lnTo>
                <a:lnTo>
                  <a:pt x="3809" y="605916"/>
                </a:lnTo>
                <a:lnTo>
                  <a:pt x="3809" y="603250"/>
                </a:lnTo>
                <a:close/>
              </a:path>
              <a:path w="561340" h="622300">
                <a:moveTo>
                  <a:pt x="3809" y="600837"/>
                </a:moveTo>
                <a:lnTo>
                  <a:pt x="0" y="600837"/>
                </a:lnTo>
                <a:lnTo>
                  <a:pt x="0" y="602107"/>
                </a:lnTo>
                <a:lnTo>
                  <a:pt x="3809" y="602107"/>
                </a:lnTo>
                <a:lnTo>
                  <a:pt x="3809" y="600837"/>
                </a:lnTo>
                <a:close/>
              </a:path>
              <a:path w="561340" h="622300">
                <a:moveTo>
                  <a:pt x="3809" y="596900"/>
                </a:moveTo>
                <a:lnTo>
                  <a:pt x="0" y="596900"/>
                </a:lnTo>
                <a:lnTo>
                  <a:pt x="0" y="599566"/>
                </a:lnTo>
                <a:lnTo>
                  <a:pt x="3809" y="599566"/>
                </a:lnTo>
                <a:lnTo>
                  <a:pt x="3809" y="596900"/>
                </a:lnTo>
                <a:close/>
              </a:path>
              <a:path w="561340" h="622300">
                <a:moveTo>
                  <a:pt x="3809" y="594487"/>
                </a:moveTo>
                <a:lnTo>
                  <a:pt x="0" y="594487"/>
                </a:lnTo>
                <a:lnTo>
                  <a:pt x="0" y="595757"/>
                </a:lnTo>
                <a:lnTo>
                  <a:pt x="3809" y="595757"/>
                </a:lnTo>
                <a:lnTo>
                  <a:pt x="3809" y="594487"/>
                </a:lnTo>
                <a:close/>
              </a:path>
              <a:path w="561340" h="622300">
                <a:moveTo>
                  <a:pt x="3809" y="590550"/>
                </a:moveTo>
                <a:lnTo>
                  <a:pt x="0" y="590550"/>
                </a:lnTo>
                <a:lnTo>
                  <a:pt x="0" y="593216"/>
                </a:lnTo>
                <a:lnTo>
                  <a:pt x="3809" y="593216"/>
                </a:lnTo>
                <a:lnTo>
                  <a:pt x="3809" y="590550"/>
                </a:lnTo>
                <a:close/>
              </a:path>
              <a:path w="561340" h="622300">
                <a:moveTo>
                  <a:pt x="3809" y="588137"/>
                </a:moveTo>
                <a:lnTo>
                  <a:pt x="0" y="588137"/>
                </a:lnTo>
                <a:lnTo>
                  <a:pt x="0" y="589407"/>
                </a:lnTo>
                <a:lnTo>
                  <a:pt x="3809" y="589407"/>
                </a:lnTo>
                <a:lnTo>
                  <a:pt x="3809" y="588137"/>
                </a:lnTo>
                <a:close/>
              </a:path>
              <a:path w="561340" h="622300">
                <a:moveTo>
                  <a:pt x="3809" y="584200"/>
                </a:moveTo>
                <a:lnTo>
                  <a:pt x="0" y="584200"/>
                </a:lnTo>
                <a:lnTo>
                  <a:pt x="0" y="586866"/>
                </a:lnTo>
                <a:lnTo>
                  <a:pt x="3809" y="586866"/>
                </a:lnTo>
                <a:lnTo>
                  <a:pt x="3809" y="584200"/>
                </a:lnTo>
                <a:close/>
              </a:path>
              <a:path w="561340" h="622300">
                <a:moveTo>
                  <a:pt x="3809" y="581787"/>
                </a:moveTo>
                <a:lnTo>
                  <a:pt x="0" y="581787"/>
                </a:lnTo>
                <a:lnTo>
                  <a:pt x="0" y="583057"/>
                </a:lnTo>
                <a:lnTo>
                  <a:pt x="3809" y="583057"/>
                </a:lnTo>
                <a:lnTo>
                  <a:pt x="3809" y="581787"/>
                </a:lnTo>
                <a:close/>
              </a:path>
              <a:path w="561340" h="622300">
                <a:moveTo>
                  <a:pt x="3809" y="577850"/>
                </a:moveTo>
                <a:lnTo>
                  <a:pt x="0" y="577850"/>
                </a:lnTo>
                <a:lnTo>
                  <a:pt x="0" y="580516"/>
                </a:lnTo>
                <a:lnTo>
                  <a:pt x="3809" y="580516"/>
                </a:lnTo>
                <a:lnTo>
                  <a:pt x="3809" y="577850"/>
                </a:lnTo>
                <a:close/>
              </a:path>
              <a:path w="561340" h="622300">
                <a:moveTo>
                  <a:pt x="3809" y="575437"/>
                </a:moveTo>
                <a:lnTo>
                  <a:pt x="0" y="575437"/>
                </a:lnTo>
                <a:lnTo>
                  <a:pt x="0" y="576707"/>
                </a:lnTo>
                <a:lnTo>
                  <a:pt x="3809" y="576707"/>
                </a:lnTo>
                <a:lnTo>
                  <a:pt x="3809" y="575437"/>
                </a:lnTo>
                <a:close/>
              </a:path>
              <a:path w="561340" h="622300">
                <a:moveTo>
                  <a:pt x="3809" y="571500"/>
                </a:moveTo>
                <a:lnTo>
                  <a:pt x="0" y="571500"/>
                </a:lnTo>
                <a:lnTo>
                  <a:pt x="0" y="574166"/>
                </a:lnTo>
                <a:lnTo>
                  <a:pt x="3809" y="574166"/>
                </a:lnTo>
                <a:lnTo>
                  <a:pt x="3809" y="571500"/>
                </a:lnTo>
                <a:close/>
              </a:path>
              <a:path w="561340" h="622300">
                <a:moveTo>
                  <a:pt x="3809" y="569087"/>
                </a:moveTo>
                <a:lnTo>
                  <a:pt x="0" y="569087"/>
                </a:lnTo>
                <a:lnTo>
                  <a:pt x="0" y="570357"/>
                </a:lnTo>
                <a:lnTo>
                  <a:pt x="3809" y="570357"/>
                </a:lnTo>
                <a:lnTo>
                  <a:pt x="3809" y="569087"/>
                </a:lnTo>
                <a:close/>
              </a:path>
              <a:path w="561340" h="622300">
                <a:moveTo>
                  <a:pt x="3809" y="565150"/>
                </a:moveTo>
                <a:lnTo>
                  <a:pt x="0" y="565150"/>
                </a:lnTo>
                <a:lnTo>
                  <a:pt x="0" y="567816"/>
                </a:lnTo>
                <a:lnTo>
                  <a:pt x="3809" y="567816"/>
                </a:lnTo>
                <a:lnTo>
                  <a:pt x="3809" y="565150"/>
                </a:lnTo>
                <a:close/>
              </a:path>
              <a:path w="561340" h="622300">
                <a:moveTo>
                  <a:pt x="3809" y="562737"/>
                </a:moveTo>
                <a:lnTo>
                  <a:pt x="0" y="562737"/>
                </a:lnTo>
                <a:lnTo>
                  <a:pt x="0" y="564007"/>
                </a:lnTo>
                <a:lnTo>
                  <a:pt x="3809" y="564007"/>
                </a:lnTo>
                <a:lnTo>
                  <a:pt x="3809" y="562737"/>
                </a:lnTo>
                <a:close/>
              </a:path>
              <a:path w="561340" h="622300">
                <a:moveTo>
                  <a:pt x="3809" y="558800"/>
                </a:moveTo>
                <a:lnTo>
                  <a:pt x="0" y="558800"/>
                </a:lnTo>
                <a:lnTo>
                  <a:pt x="0" y="561466"/>
                </a:lnTo>
                <a:lnTo>
                  <a:pt x="3809" y="561466"/>
                </a:lnTo>
                <a:lnTo>
                  <a:pt x="3809" y="558800"/>
                </a:lnTo>
                <a:close/>
              </a:path>
              <a:path w="561340" h="622300">
                <a:moveTo>
                  <a:pt x="3809" y="556387"/>
                </a:moveTo>
                <a:lnTo>
                  <a:pt x="0" y="556387"/>
                </a:lnTo>
                <a:lnTo>
                  <a:pt x="0" y="557657"/>
                </a:lnTo>
                <a:lnTo>
                  <a:pt x="3809" y="557657"/>
                </a:lnTo>
                <a:lnTo>
                  <a:pt x="3809" y="556387"/>
                </a:lnTo>
                <a:close/>
              </a:path>
              <a:path w="561340" h="622300">
                <a:moveTo>
                  <a:pt x="3809" y="552450"/>
                </a:moveTo>
                <a:lnTo>
                  <a:pt x="0" y="552450"/>
                </a:lnTo>
                <a:lnTo>
                  <a:pt x="0" y="555116"/>
                </a:lnTo>
                <a:lnTo>
                  <a:pt x="3809" y="555116"/>
                </a:lnTo>
                <a:lnTo>
                  <a:pt x="3809" y="552450"/>
                </a:lnTo>
                <a:close/>
              </a:path>
              <a:path w="561340" h="622300">
                <a:moveTo>
                  <a:pt x="3809" y="550037"/>
                </a:moveTo>
                <a:lnTo>
                  <a:pt x="0" y="550037"/>
                </a:lnTo>
                <a:lnTo>
                  <a:pt x="0" y="551307"/>
                </a:lnTo>
                <a:lnTo>
                  <a:pt x="3809" y="551307"/>
                </a:lnTo>
                <a:lnTo>
                  <a:pt x="3809" y="550037"/>
                </a:lnTo>
                <a:close/>
              </a:path>
              <a:path w="561340" h="622300">
                <a:moveTo>
                  <a:pt x="3809" y="544957"/>
                </a:moveTo>
                <a:lnTo>
                  <a:pt x="2539" y="544957"/>
                </a:lnTo>
                <a:lnTo>
                  <a:pt x="2539" y="546100"/>
                </a:lnTo>
                <a:lnTo>
                  <a:pt x="0" y="546100"/>
                </a:lnTo>
                <a:lnTo>
                  <a:pt x="0" y="548766"/>
                </a:lnTo>
                <a:lnTo>
                  <a:pt x="3809" y="548766"/>
                </a:lnTo>
                <a:lnTo>
                  <a:pt x="3809" y="544957"/>
                </a:lnTo>
                <a:close/>
              </a:path>
              <a:path w="561340" h="622300">
                <a:moveTo>
                  <a:pt x="1269" y="542416"/>
                </a:moveTo>
                <a:lnTo>
                  <a:pt x="0" y="542416"/>
                </a:lnTo>
                <a:lnTo>
                  <a:pt x="0" y="544957"/>
                </a:lnTo>
                <a:lnTo>
                  <a:pt x="2539" y="544957"/>
                </a:lnTo>
                <a:lnTo>
                  <a:pt x="2539" y="543687"/>
                </a:lnTo>
                <a:lnTo>
                  <a:pt x="1269" y="543687"/>
                </a:lnTo>
                <a:lnTo>
                  <a:pt x="1269" y="542416"/>
                </a:lnTo>
                <a:close/>
              </a:path>
              <a:path w="561340" h="622300">
                <a:moveTo>
                  <a:pt x="416559" y="619760"/>
                </a:moveTo>
                <a:lnTo>
                  <a:pt x="415290" y="619760"/>
                </a:lnTo>
                <a:lnTo>
                  <a:pt x="415290" y="621029"/>
                </a:lnTo>
                <a:lnTo>
                  <a:pt x="247650" y="621029"/>
                </a:lnTo>
                <a:lnTo>
                  <a:pt x="247650" y="622300"/>
                </a:lnTo>
                <a:lnTo>
                  <a:pt x="416559" y="622300"/>
                </a:lnTo>
                <a:lnTo>
                  <a:pt x="416559" y="619760"/>
                </a:lnTo>
                <a:close/>
              </a:path>
              <a:path w="561340" h="622300">
                <a:moveTo>
                  <a:pt x="252729" y="619760"/>
                </a:moveTo>
                <a:lnTo>
                  <a:pt x="250190" y="619760"/>
                </a:lnTo>
                <a:lnTo>
                  <a:pt x="250190" y="621029"/>
                </a:lnTo>
                <a:lnTo>
                  <a:pt x="252729" y="621029"/>
                </a:lnTo>
                <a:lnTo>
                  <a:pt x="252729" y="619760"/>
                </a:lnTo>
                <a:close/>
              </a:path>
              <a:path w="561340" h="622300">
                <a:moveTo>
                  <a:pt x="3809" y="398779"/>
                </a:moveTo>
                <a:lnTo>
                  <a:pt x="1270" y="398779"/>
                </a:lnTo>
                <a:lnTo>
                  <a:pt x="1270" y="400050"/>
                </a:lnTo>
                <a:lnTo>
                  <a:pt x="3809" y="400050"/>
                </a:lnTo>
                <a:lnTo>
                  <a:pt x="3809" y="398779"/>
                </a:lnTo>
                <a:close/>
              </a:path>
              <a:path w="561340" h="622300">
                <a:moveTo>
                  <a:pt x="3809" y="392429"/>
                </a:moveTo>
                <a:lnTo>
                  <a:pt x="0" y="392429"/>
                </a:lnTo>
                <a:lnTo>
                  <a:pt x="0" y="397510"/>
                </a:lnTo>
                <a:lnTo>
                  <a:pt x="3809" y="397510"/>
                </a:lnTo>
                <a:lnTo>
                  <a:pt x="3809" y="392429"/>
                </a:lnTo>
                <a:close/>
              </a:path>
              <a:path w="561340" h="622300">
                <a:moveTo>
                  <a:pt x="3809" y="386079"/>
                </a:moveTo>
                <a:lnTo>
                  <a:pt x="0" y="386079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6079"/>
                </a:lnTo>
                <a:close/>
              </a:path>
              <a:path w="561340" h="622300">
                <a:moveTo>
                  <a:pt x="3809" y="379729"/>
                </a:moveTo>
                <a:lnTo>
                  <a:pt x="0" y="379729"/>
                </a:lnTo>
                <a:lnTo>
                  <a:pt x="0" y="384810"/>
                </a:lnTo>
                <a:lnTo>
                  <a:pt x="3809" y="384810"/>
                </a:lnTo>
                <a:lnTo>
                  <a:pt x="3809" y="379729"/>
                </a:lnTo>
                <a:close/>
              </a:path>
              <a:path w="561340" h="622300">
                <a:moveTo>
                  <a:pt x="3809" y="373379"/>
                </a:moveTo>
                <a:lnTo>
                  <a:pt x="0" y="373379"/>
                </a:lnTo>
                <a:lnTo>
                  <a:pt x="0" y="378460"/>
                </a:lnTo>
                <a:lnTo>
                  <a:pt x="3809" y="378460"/>
                </a:lnTo>
                <a:lnTo>
                  <a:pt x="3809" y="373379"/>
                </a:lnTo>
                <a:close/>
              </a:path>
              <a:path w="561340" h="622300">
                <a:moveTo>
                  <a:pt x="3809" y="367029"/>
                </a:moveTo>
                <a:lnTo>
                  <a:pt x="0" y="367029"/>
                </a:lnTo>
                <a:lnTo>
                  <a:pt x="0" y="372110"/>
                </a:lnTo>
                <a:lnTo>
                  <a:pt x="3809" y="372110"/>
                </a:lnTo>
                <a:lnTo>
                  <a:pt x="3809" y="367029"/>
                </a:lnTo>
                <a:close/>
              </a:path>
              <a:path w="561340" h="622300">
                <a:moveTo>
                  <a:pt x="3809" y="360679"/>
                </a:moveTo>
                <a:lnTo>
                  <a:pt x="0" y="360679"/>
                </a:lnTo>
                <a:lnTo>
                  <a:pt x="0" y="365760"/>
                </a:lnTo>
                <a:lnTo>
                  <a:pt x="3809" y="365760"/>
                </a:lnTo>
                <a:lnTo>
                  <a:pt x="3809" y="360679"/>
                </a:lnTo>
                <a:close/>
              </a:path>
              <a:path w="561340" h="622300">
                <a:moveTo>
                  <a:pt x="3809" y="354329"/>
                </a:moveTo>
                <a:lnTo>
                  <a:pt x="0" y="354329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4329"/>
                </a:lnTo>
                <a:close/>
              </a:path>
              <a:path w="561340" h="622300">
                <a:moveTo>
                  <a:pt x="3809" y="322579"/>
                </a:moveTo>
                <a:lnTo>
                  <a:pt x="0" y="322579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22579"/>
                </a:lnTo>
                <a:close/>
              </a:path>
              <a:path w="561340" h="622300">
                <a:moveTo>
                  <a:pt x="3809" y="314960"/>
                </a:moveTo>
                <a:lnTo>
                  <a:pt x="0" y="314960"/>
                </a:lnTo>
                <a:lnTo>
                  <a:pt x="0" y="320040"/>
                </a:lnTo>
                <a:lnTo>
                  <a:pt x="3809" y="320040"/>
                </a:lnTo>
                <a:lnTo>
                  <a:pt x="3809" y="314960"/>
                </a:lnTo>
                <a:close/>
              </a:path>
              <a:path w="561340" h="622300">
                <a:moveTo>
                  <a:pt x="3809" y="312420"/>
                </a:moveTo>
                <a:lnTo>
                  <a:pt x="0" y="312420"/>
                </a:lnTo>
                <a:lnTo>
                  <a:pt x="0" y="313690"/>
                </a:lnTo>
                <a:lnTo>
                  <a:pt x="3809" y="313690"/>
                </a:lnTo>
                <a:lnTo>
                  <a:pt x="3809" y="31242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9" name="bk object 5529"/>
          <p:cNvSpPr/>
          <p:nvPr/>
        </p:nvSpPr>
        <p:spPr>
          <a:xfrm>
            <a:off x="6842759" y="2650489"/>
            <a:ext cx="552450" cy="614680"/>
          </a:xfrm>
          <a:custGeom>
            <a:avLst/>
            <a:gdLst/>
            <a:ahLst/>
            <a:cxnLst/>
            <a:rect l="l" t="t" r="r" b="b"/>
            <a:pathLst>
              <a:path w="552450" h="614679">
                <a:moveTo>
                  <a:pt x="186690" y="1269"/>
                </a:moveTo>
                <a:lnTo>
                  <a:pt x="185420" y="1269"/>
                </a:lnTo>
                <a:lnTo>
                  <a:pt x="185420" y="3810"/>
                </a:lnTo>
                <a:lnTo>
                  <a:pt x="543560" y="3810"/>
                </a:lnTo>
                <a:lnTo>
                  <a:pt x="543560" y="2539"/>
                </a:lnTo>
                <a:lnTo>
                  <a:pt x="186690" y="2539"/>
                </a:lnTo>
                <a:lnTo>
                  <a:pt x="186690" y="1269"/>
                </a:lnTo>
                <a:close/>
              </a:path>
              <a:path w="552450" h="614679">
                <a:moveTo>
                  <a:pt x="549910" y="1269"/>
                </a:moveTo>
                <a:lnTo>
                  <a:pt x="546100" y="1269"/>
                </a:lnTo>
                <a:lnTo>
                  <a:pt x="546100" y="2539"/>
                </a:lnTo>
                <a:lnTo>
                  <a:pt x="549910" y="2539"/>
                </a:lnTo>
                <a:lnTo>
                  <a:pt x="549910" y="1269"/>
                </a:lnTo>
                <a:close/>
              </a:path>
              <a:path w="552450" h="614679">
                <a:moveTo>
                  <a:pt x="552450" y="0"/>
                </a:moveTo>
                <a:lnTo>
                  <a:pt x="186690" y="0"/>
                </a:lnTo>
                <a:lnTo>
                  <a:pt x="186690" y="1269"/>
                </a:lnTo>
                <a:lnTo>
                  <a:pt x="552450" y="1269"/>
                </a:lnTo>
                <a:lnTo>
                  <a:pt x="552450" y="0"/>
                </a:lnTo>
                <a:close/>
              </a:path>
              <a:path w="552450" h="614679">
                <a:moveTo>
                  <a:pt x="3810" y="304800"/>
                </a:moveTo>
                <a:lnTo>
                  <a:pt x="0" y="304800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304800"/>
                </a:lnTo>
                <a:close/>
              </a:path>
              <a:path w="552450" h="614679">
                <a:moveTo>
                  <a:pt x="3810" y="300989"/>
                </a:moveTo>
                <a:lnTo>
                  <a:pt x="0" y="300989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300989"/>
                </a:lnTo>
                <a:close/>
              </a:path>
              <a:path w="552450" h="614679">
                <a:moveTo>
                  <a:pt x="3810" y="241300"/>
                </a:moveTo>
                <a:lnTo>
                  <a:pt x="0" y="24130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41300"/>
                </a:lnTo>
                <a:close/>
              </a:path>
              <a:path w="552450" h="614679">
                <a:moveTo>
                  <a:pt x="3810" y="237489"/>
                </a:moveTo>
                <a:lnTo>
                  <a:pt x="0" y="237489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7489"/>
                </a:lnTo>
                <a:close/>
              </a:path>
              <a:path w="552450" h="614679">
                <a:moveTo>
                  <a:pt x="3810" y="234950"/>
                </a:moveTo>
                <a:lnTo>
                  <a:pt x="0" y="234950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34950"/>
                </a:lnTo>
                <a:close/>
              </a:path>
              <a:path w="552450" h="614679">
                <a:moveTo>
                  <a:pt x="3810" y="231139"/>
                </a:moveTo>
                <a:lnTo>
                  <a:pt x="0" y="231139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31139"/>
                </a:lnTo>
                <a:close/>
              </a:path>
              <a:path w="552450" h="614679">
                <a:moveTo>
                  <a:pt x="3810" y="228600"/>
                </a:moveTo>
                <a:lnTo>
                  <a:pt x="0" y="228600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8600"/>
                </a:lnTo>
                <a:close/>
              </a:path>
              <a:path w="552450" h="614679">
                <a:moveTo>
                  <a:pt x="3810" y="224789"/>
                </a:moveTo>
                <a:lnTo>
                  <a:pt x="0" y="224789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4789"/>
                </a:lnTo>
                <a:close/>
              </a:path>
              <a:path w="552450" h="614679">
                <a:moveTo>
                  <a:pt x="3810" y="222250"/>
                </a:moveTo>
                <a:lnTo>
                  <a:pt x="0" y="222250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22250"/>
                </a:lnTo>
                <a:close/>
              </a:path>
              <a:path w="552450" h="614679">
                <a:moveTo>
                  <a:pt x="3810" y="218439"/>
                </a:moveTo>
                <a:lnTo>
                  <a:pt x="0" y="218439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8439"/>
                </a:lnTo>
                <a:close/>
              </a:path>
              <a:path w="552450" h="614679">
                <a:moveTo>
                  <a:pt x="3810" y="215900"/>
                </a:moveTo>
                <a:lnTo>
                  <a:pt x="0" y="215900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5900"/>
                </a:lnTo>
                <a:close/>
              </a:path>
              <a:path w="552450" h="614679">
                <a:moveTo>
                  <a:pt x="3810" y="212089"/>
                </a:moveTo>
                <a:lnTo>
                  <a:pt x="0" y="212089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12089"/>
                </a:lnTo>
                <a:close/>
              </a:path>
              <a:path w="552450" h="614679">
                <a:moveTo>
                  <a:pt x="3810" y="209550"/>
                </a:moveTo>
                <a:lnTo>
                  <a:pt x="0" y="209550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9550"/>
                </a:lnTo>
                <a:close/>
              </a:path>
              <a:path w="552450" h="614679">
                <a:moveTo>
                  <a:pt x="3810" y="205739"/>
                </a:moveTo>
                <a:lnTo>
                  <a:pt x="0" y="205739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5739"/>
                </a:lnTo>
                <a:close/>
              </a:path>
              <a:path w="552450" h="614679">
                <a:moveTo>
                  <a:pt x="3810" y="203200"/>
                </a:moveTo>
                <a:lnTo>
                  <a:pt x="0" y="203200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203200"/>
                </a:lnTo>
                <a:close/>
              </a:path>
              <a:path w="552450" h="614679">
                <a:moveTo>
                  <a:pt x="3810" y="199516"/>
                </a:moveTo>
                <a:lnTo>
                  <a:pt x="0" y="199516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9516"/>
                </a:lnTo>
                <a:close/>
              </a:path>
              <a:path w="552450" h="614679">
                <a:moveTo>
                  <a:pt x="3810" y="196976"/>
                </a:moveTo>
                <a:lnTo>
                  <a:pt x="0" y="196976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6976"/>
                </a:lnTo>
                <a:close/>
              </a:path>
              <a:path w="552450" h="614679">
                <a:moveTo>
                  <a:pt x="3810" y="193166"/>
                </a:moveTo>
                <a:lnTo>
                  <a:pt x="0" y="193166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3166"/>
                </a:lnTo>
                <a:close/>
              </a:path>
              <a:path w="552450" h="614679">
                <a:moveTo>
                  <a:pt x="3810" y="190626"/>
                </a:moveTo>
                <a:lnTo>
                  <a:pt x="0" y="190626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90626"/>
                </a:lnTo>
                <a:close/>
              </a:path>
              <a:path w="552450" h="614679">
                <a:moveTo>
                  <a:pt x="3810" y="186816"/>
                </a:moveTo>
                <a:lnTo>
                  <a:pt x="0" y="186816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6816"/>
                </a:lnTo>
                <a:close/>
              </a:path>
              <a:path w="552450" h="614679">
                <a:moveTo>
                  <a:pt x="3810" y="184276"/>
                </a:moveTo>
                <a:lnTo>
                  <a:pt x="0" y="184276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84276"/>
                </a:lnTo>
                <a:close/>
              </a:path>
              <a:path w="552450" h="614679">
                <a:moveTo>
                  <a:pt x="3810" y="180466"/>
                </a:moveTo>
                <a:lnTo>
                  <a:pt x="0" y="180466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0466"/>
                </a:lnTo>
                <a:close/>
              </a:path>
              <a:path w="552450" h="614679">
                <a:moveTo>
                  <a:pt x="3810" y="177926"/>
                </a:moveTo>
                <a:lnTo>
                  <a:pt x="0" y="177926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7926"/>
                </a:lnTo>
                <a:close/>
              </a:path>
              <a:path w="552450" h="614679">
                <a:moveTo>
                  <a:pt x="3810" y="174116"/>
                </a:moveTo>
                <a:lnTo>
                  <a:pt x="0" y="174116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4116"/>
                </a:lnTo>
                <a:close/>
              </a:path>
              <a:path w="552450" h="614679">
                <a:moveTo>
                  <a:pt x="3810" y="171576"/>
                </a:moveTo>
                <a:lnTo>
                  <a:pt x="0" y="171576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71576"/>
                </a:lnTo>
                <a:close/>
              </a:path>
              <a:path w="552450" h="614679">
                <a:moveTo>
                  <a:pt x="3810" y="167766"/>
                </a:moveTo>
                <a:lnTo>
                  <a:pt x="0" y="167766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7766"/>
                </a:lnTo>
                <a:close/>
              </a:path>
              <a:path w="552450" h="614679">
                <a:moveTo>
                  <a:pt x="3810" y="165226"/>
                </a:moveTo>
                <a:lnTo>
                  <a:pt x="0" y="165226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5226"/>
                </a:lnTo>
                <a:close/>
              </a:path>
              <a:path w="552450" h="614679">
                <a:moveTo>
                  <a:pt x="3810" y="161416"/>
                </a:moveTo>
                <a:lnTo>
                  <a:pt x="0" y="161416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1416"/>
                </a:lnTo>
                <a:close/>
              </a:path>
              <a:path w="552450" h="614679">
                <a:moveTo>
                  <a:pt x="3810" y="158876"/>
                </a:moveTo>
                <a:lnTo>
                  <a:pt x="0" y="158876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8876"/>
                </a:lnTo>
                <a:close/>
              </a:path>
              <a:path w="552450" h="614679">
                <a:moveTo>
                  <a:pt x="3810" y="155066"/>
                </a:moveTo>
                <a:lnTo>
                  <a:pt x="0" y="155066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5066"/>
                </a:lnTo>
                <a:close/>
              </a:path>
              <a:path w="552450" h="614679">
                <a:moveTo>
                  <a:pt x="3810" y="152526"/>
                </a:moveTo>
                <a:lnTo>
                  <a:pt x="0" y="152526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2526"/>
                </a:lnTo>
                <a:close/>
              </a:path>
              <a:path w="552450" h="614679">
                <a:moveTo>
                  <a:pt x="3810" y="148716"/>
                </a:moveTo>
                <a:lnTo>
                  <a:pt x="0" y="148716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8716"/>
                </a:lnTo>
                <a:close/>
              </a:path>
              <a:path w="552450" h="614679">
                <a:moveTo>
                  <a:pt x="116840" y="612140"/>
                </a:moveTo>
                <a:lnTo>
                  <a:pt x="0" y="612140"/>
                </a:lnTo>
                <a:lnTo>
                  <a:pt x="0" y="614680"/>
                </a:lnTo>
                <a:lnTo>
                  <a:pt x="121920" y="614680"/>
                </a:lnTo>
                <a:lnTo>
                  <a:pt x="121920" y="613410"/>
                </a:lnTo>
                <a:lnTo>
                  <a:pt x="116840" y="613410"/>
                </a:lnTo>
                <a:lnTo>
                  <a:pt x="116840" y="612140"/>
                </a:lnTo>
                <a:close/>
              </a:path>
              <a:path w="552450" h="614679">
                <a:moveTo>
                  <a:pt x="412750" y="612140"/>
                </a:moveTo>
                <a:lnTo>
                  <a:pt x="252730" y="612140"/>
                </a:lnTo>
                <a:lnTo>
                  <a:pt x="252730" y="613410"/>
                </a:lnTo>
                <a:lnTo>
                  <a:pt x="248920" y="613410"/>
                </a:lnTo>
                <a:lnTo>
                  <a:pt x="248920" y="614680"/>
                </a:lnTo>
                <a:lnTo>
                  <a:pt x="412750" y="614680"/>
                </a:lnTo>
                <a:lnTo>
                  <a:pt x="412750" y="612140"/>
                </a:lnTo>
                <a:close/>
              </a:path>
              <a:path w="552450" h="614679">
                <a:moveTo>
                  <a:pt x="114300" y="610870"/>
                </a:moveTo>
                <a:lnTo>
                  <a:pt x="110490" y="610870"/>
                </a:lnTo>
                <a:lnTo>
                  <a:pt x="110490" y="612140"/>
                </a:lnTo>
                <a:lnTo>
                  <a:pt x="114300" y="612140"/>
                </a:lnTo>
                <a:lnTo>
                  <a:pt x="114300" y="610870"/>
                </a:lnTo>
                <a:close/>
              </a:path>
              <a:path w="552450" h="614679">
                <a:moveTo>
                  <a:pt x="256540" y="610870"/>
                </a:moveTo>
                <a:lnTo>
                  <a:pt x="254000" y="610870"/>
                </a:lnTo>
                <a:lnTo>
                  <a:pt x="254000" y="612140"/>
                </a:lnTo>
                <a:lnTo>
                  <a:pt x="256540" y="612140"/>
                </a:lnTo>
                <a:lnTo>
                  <a:pt x="256540" y="610870"/>
                </a:lnTo>
                <a:close/>
              </a:path>
              <a:path w="552450" h="614679">
                <a:moveTo>
                  <a:pt x="415290" y="610870"/>
                </a:moveTo>
                <a:lnTo>
                  <a:pt x="414020" y="610870"/>
                </a:lnTo>
                <a:lnTo>
                  <a:pt x="414020" y="612140"/>
                </a:lnTo>
                <a:lnTo>
                  <a:pt x="415290" y="612140"/>
                </a:lnTo>
                <a:lnTo>
                  <a:pt x="415290" y="610870"/>
                </a:lnTo>
                <a:close/>
              </a:path>
              <a:path w="552450" h="614679">
                <a:moveTo>
                  <a:pt x="3810" y="609600"/>
                </a:moveTo>
                <a:lnTo>
                  <a:pt x="0" y="609600"/>
                </a:lnTo>
                <a:lnTo>
                  <a:pt x="0" y="610870"/>
                </a:lnTo>
                <a:lnTo>
                  <a:pt x="3810" y="610870"/>
                </a:lnTo>
                <a:lnTo>
                  <a:pt x="3810" y="609600"/>
                </a:lnTo>
                <a:close/>
              </a:path>
              <a:path w="552450" h="614679">
                <a:moveTo>
                  <a:pt x="3810" y="605790"/>
                </a:moveTo>
                <a:lnTo>
                  <a:pt x="0" y="605790"/>
                </a:lnTo>
                <a:lnTo>
                  <a:pt x="0" y="608330"/>
                </a:lnTo>
                <a:lnTo>
                  <a:pt x="3810" y="608330"/>
                </a:lnTo>
                <a:lnTo>
                  <a:pt x="3810" y="605790"/>
                </a:lnTo>
                <a:close/>
              </a:path>
              <a:path w="552450" h="614679">
                <a:moveTo>
                  <a:pt x="3810" y="603250"/>
                </a:moveTo>
                <a:lnTo>
                  <a:pt x="0" y="603250"/>
                </a:lnTo>
                <a:lnTo>
                  <a:pt x="0" y="604520"/>
                </a:lnTo>
                <a:lnTo>
                  <a:pt x="3810" y="604520"/>
                </a:lnTo>
                <a:lnTo>
                  <a:pt x="3810" y="603250"/>
                </a:lnTo>
                <a:close/>
              </a:path>
              <a:path w="552450" h="614679">
                <a:moveTo>
                  <a:pt x="3810" y="599440"/>
                </a:moveTo>
                <a:lnTo>
                  <a:pt x="0" y="599440"/>
                </a:lnTo>
                <a:lnTo>
                  <a:pt x="0" y="601980"/>
                </a:lnTo>
                <a:lnTo>
                  <a:pt x="3810" y="601980"/>
                </a:lnTo>
                <a:lnTo>
                  <a:pt x="3810" y="599440"/>
                </a:lnTo>
                <a:close/>
              </a:path>
              <a:path w="552450" h="614679">
                <a:moveTo>
                  <a:pt x="3810" y="596900"/>
                </a:moveTo>
                <a:lnTo>
                  <a:pt x="0" y="596900"/>
                </a:lnTo>
                <a:lnTo>
                  <a:pt x="0" y="598170"/>
                </a:lnTo>
                <a:lnTo>
                  <a:pt x="3810" y="598170"/>
                </a:lnTo>
                <a:lnTo>
                  <a:pt x="3810" y="596900"/>
                </a:lnTo>
                <a:close/>
              </a:path>
              <a:path w="552450" h="614679">
                <a:moveTo>
                  <a:pt x="3810" y="593090"/>
                </a:moveTo>
                <a:lnTo>
                  <a:pt x="0" y="593090"/>
                </a:lnTo>
                <a:lnTo>
                  <a:pt x="0" y="595630"/>
                </a:lnTo>
                <a:lnTo>
                  <a:pt x="3810" y="595630"/>
                </a:lnTo>
                <a:lnTo>
                  <a:pt x="3810" y="593090"/>
                </a:lnTo>
                <a:close/>
              </a:path>
              <a:path w="552450" h="614679">
                <a:moveTo>
                  <a:pt x="3810" y="590550"/>
                </a:moveTo>
                <a:lnTo>
                  <a:pt x="0" y="590550"/>
                </a:lnTo>
                <a:lnTo>
                  <a:pt x="0" y="591820"/>
                </a:lnTo>
                <a:lnTo>
                  <a:pt x="3810" y="591820"/>
                </a:lnTo>
                <a:lnTo>
                  <a:pt x="3810" y="590550"/>
                </a:lnTo>
                <a:close/>
              </a:path>
              <a:path w="552450" h="614679">
                <a:moveTo>
                  <a:pt x="3810" y="586740"/>
                </a:moveTo>
                <a:lnTo>
                  <a:pt x="0" y="586740"/>
                </a:lnTo>
                <a:lnTo>
                  <a:pt x="0" y="589280"/>
                </a:lnTo>
                <a:lnTo>
                  <a:pt x="3810" y="589280"/>
                </a:lnTo>
                <a:lnTo>
                  <a:pt x="3810" y="586740"/>
                </a:lnTo>
                <a:close/>
              </a:path>
              <a:path w="552450" h="614679">
                <a:moveTo>
                  <a:pt x="3810" y="584200"/>
                </a:moveTo>
                <a:lnTo>
                  <a:pt x="0" y="584200"/>
                </a:lnTo>
                <a:lnTo>
                  <a:pt x="0" y="585470"/>
                </a:lnTo>
                <a:lnTo>
                  <a:pt x="3810" y="585470"/>
                </a:lnTo>
                <a:lnTo>
                  <a:pt x="3810" y="584200"/>
                </a:lnTo>
                <a:close/>
              </a:path>
              <a:path w="552450" h="614679">
                <a:moveTo>
                  <a:pt x="3810" y="580390"/>
                </a:moveTo>
                <a:lnTo>
                  <a:pt x="0" y="580390"/>
                </a:lnTo>
                <a:lnTo>
                  <a:pt x="0" y="582930"/>
                </a:lnTo>
                <a:lnTo>
                  <a:pt x="3810" y="582930"/>
                </a:lnTo>
                <a:lnTo>
                  <a:pt x="3810" y="580390"/>
                </a:lnTo>
                <a:close/>
              </a:path>
              <a:path w="552450" h="614679">
                <a:moveTo>
                  <a:pt x="3810" y="577850"/>
                </a:moveTo>
                <a:lnTo>
                  <a:pt x="0" y="577850"/>
                </a:lnTo>
                <a:lnTo>
                  <a:pt x="0" y="579120"/>
                </a:lnTo>
                <a:lnTo>
                  <a:pt x="3810" y="579120"/>
                </a:lnTo>
                <a:lnTo>
                  <a:pt x="3810" y="577850"/>
                </a:lnTo>
                <a:close/>
              </a:path>
              <a:path w="552450" h="614679">
                <a:moveTo>
                  <a:pt x="3810" y="574040"/>
                </a:moveTo>
                <a:lnTo>
                  <a:pt x="0" y="574040"/>
                </a:lnTo>
                <a:lnTo>
                  <a:pt x="0" y="576580"/>
                </a:lnTo>
                <a:lnTo>
                  <a:pt x="3810" y="576580"/>
                </a:lnTo>
                <a:lnTo>
                  <a:pt x="3810" y="574040"/>
                </a:lnTo>
                <a:close/>
              </a:path>
              <a:path w="552450" h="614679">
                <a:moveTo>
                  <a:pt x="3810" y="571500"/>
                </a:moveTo>
                <a:lnTo>
                  <a:pt x="0" y="571500"/>
                </a:lnTo>
                <a:lnTo>
                  <a:pt x="0" y="572770"/>
                </a:lnTo>
                <a:lnTo>
                  <a:pt x="3810" y="572770"/>
                </a:lnTo>
                <a:lnTo>
                  <a:pt x="3810" y="571500"/>
                </a:lnTo>
                <a:close/>
              </a:path>
              <a:path w="552450" h="614679">
                <a:moveTo>
                  <a:pt x="3810" y="567690"/>
                </a:moveTo>
                <a:lnTo>
                  <a:pt x="0" y="567690"/>
                </a:lnTo>
                <a:lnTo>
                  <a:pt x="0" y="570230"/>
                </a:lnTo>
                <a:lnTo>
                  <a:pt x="3810" y="570230"/>
                </a:lnTo>
                <a:lnTo>
                  <a:pt x="3810" y="567690"/>
                </a:lnTo>
                <a:close/>
              </a:path>
              <a:path w="552450" h="614679">
                <a:moveTo>
                  <a:pt x="3810" y="565150"/>
                </a:moveTo>
                <a:lnTo>
                  <a:pt x="0" y="565150"/>
                </a:lnTo>
                <a:lnTo>
                  <a:pt x="0" y="566420"/>
                </a:lnTo>
                <a:lnTo>
                  <a:pt x="3810" y="566420"/>
                </a:lnTo>
                <a:lnTo>
                  <a:pt x="3810" y="565150"/>
                </a:lnTo>
                <a:close/>
              </a:path>
              <a:path w="552450" h="614679">
                <a:moveTo>
                  <a:pt x="3810" y="561340"/>
                </a:moveTo>
                <a:lnTo>
                  <a:pt x="0" y="561340"/>
                </a:lnTo>
                <a:lnTo>
                  <a:pt x="0" y="563880"/>
                </a:lnTo>
                <a:lnTo>
                  <a:pt x="3810" y="563880"/>
                </a:lnTo>
                <a:lnTo>
                  <a:pt x="3810" y="561340"/>
                </a:lnTo>
                <a:close/>
              </a:path>
              <a:path w="552450" h="614679">
                <a:moveTo>
                  <a:pt x="3810" y="558800"/>
                </a:moveTo>
                <a:lnTo>
                  <a:pt x="0" y="558800"/>
                </a:lnTo>
                <a:lnTo>
                  <a:pt x="0" y="560070"/>
                </a:lnTo>
                <a:lnTo>
                  <a:pt x="3810" y="560070"/>
                </a:lnTo>
                <a:lnTo>
                  <a:pt x="3810" y="558800"/>
                </a:lnTo>
                <a:close/>
              </a:path>
              <a:path w="552450" h="614679">
                <a:moveTo>
                  <a:pt x="3810" y="554990"/>
                </a:moveTo>
                <a:lnTo>
                  <a:pt x="0" y="554990"/>
                </a:lnTo>
                <a:lnTo>
                  <a:pt x="0" y="557530"/>
                </a:lnTo>
                <a:lnTo>
                  <a:pt x="3810" y="557530"/>
                </a:lnTo>
                <a:lnTo>
                  <a:pt x="3810" y="554990"/>
                </a:lnTo>
                <a:close/>
              </a:path>
              <a:path w="552450" h="614679">
                <a:moveTo>
                  <a:pt x="3810" y="552450"/>
                </a:moveTo>
                <a:lnTo>
                  <a:pt x="0" y="552450"/>
                </a:lnTo>
                <a:lnTo>
                  <a:pt x="0" y="553720"/>
                </a:lnTo>
                <a:lnTo>
                  <a:pt x="3810" y="553720"/>
                </a:lnTo>
                <a:lnTo>
                  <a:pt x="3810" y="552450"/>
                </a:lnTo>
                <a:close/>
              </a:path>
              <a:path w="552450" h="614679">
                <a:moveTo>
                  <a:pt x="3810" y="548640"/>
                </a:moveTo>
                <a:lnTo>
                  <a:pt x="0" y="548640"/>
                </a:lnTo>
                <a:lnTo>
                  <a:pt x="0" y="551180"/>
                </a:lnTo>
                <a:lnTo>
                  <a:pt x="3810" y="551180"/>
                </a:lnTo>
                <a:lnTo>
                  <a:pt x="3810" y="548640"/>
                </a:lnTo>
                <a:close/>
              </a:path>
              <a:path w="552450" h="614679">
                <a:moveTo>
                  <a:pt x="3810" y="544830"/>
                </a:moveTo>
                <a:lnTo>
                  <a:pt x="2540" y="544830"/>
                </a:lnTo>
                <a:lnTo>
                  <a:pt x="2540" y="546100"/>
                </a:lnTo>
                <a:lnTo>
                  <a:pt x="0" y="546100"/>
                </a:lnTo>
                <a:lnTo>
                  <a:pt x="0" y="547370"/>
                </a:lnTo>
                <a:lnTo>
                  <a:pt x="3810" y="547370"/>
                </a:lnTo>
                <a:lnTo>
                  <a:pt x="3810" y="544830"/>
                </a:lnTo>
                <a:close/>
              </a:path>
              <a:path w="552450" h="614679">
                <a:moveTo>
                  <a:pt x="1270" y="542290"/>
                </a:moveTo>
                <a:lnTo>
                  <a:pt x="0" y="542290"/>
                </a:lnTo>
                <a:lnTo>
                  <a:pt x="0" y="544830"/>
                </a:lnTo>
                <a:lnTo>
                  <a:pt x="2540" y="544830"/>
                </a:lnTo>
                <a:lnTo>
                  <a:pt x="2540" y="543560"/>
                </a:lnTo>
                <a:lnTo>
                  <a:pt x="1270" y="543560"/>
                </a:lnTo>
                <a:lnTo>
                  <a:pt x="1270" y="542290"/>
                </a:lnTo>
                <a:close/>
              </a:path>
              <a:path w="552450" h="614679">
                <a:moveTo>
                  <a:pt x="3810" y="393700"/>
                </a:moveTo>
                <a:lnTo>
                  <a:pt x="0" y="393700"/>
                </a:lnTo>
                <a:lnTo>
                  <a:pt x="0" y="396240"/>
                </a:lnTo>
                <a:lnTo>
                  <a:pt x="1270" y="396240"/>
                </a:lnTo>
                <a:lnTo>
                  <a:pt x="1270" y="394970"/>
                </a:lnTo>
                <a:lnTo>
                  <a:pt x="3810" y="394970"/>
                </a:lnTo>
                <a:lnTo>
                  <a:pt x="3810" y="393700"/>
                </a:lnTo>
                <a:close/>
              </a:path>
              <a:path w="552450" h="614679">
                <a:moveTo>
                  <a:pt x="3810" y="389890"/>
                </a:moveTo>
                <a:lnTo>
                  <a:pt x="0" y="389890"/>
                </a:lnTo>
                <a:lnTo>
                  <a:pt x="0" y="392430"/>
                </a:lnTo>
                <a:lnTo>
                  <a:pt x="3810" y="392430"/>
                </a:lnTo>
                <a:lnTo>
                  <a:pt x="3810" y="389890"/>
                </a:lnTo>
                <a:close/>
              </a:path>
              <a:path w="552450" h="614679">
                <a:moveTo>
                  <a:pt x="3810" y="387350"/>
                </a:moveTo>
                <a:lnTo>
                  <a:pt x="0" y="387350"/>
                </a:lnTo>
                <a:lnTo>
                  <a:pt x="0" y="388620"/>
                </a:lnTo>
                <a:lnTo>
                  <a:pt x="3810" y="388620"/>
                </a:lnTo>
                <a:lnTo>
                  <a:pt x="3810" y="387350"/>
                </a:lnTo>
                <a:close/>
              </a:path>
              <a:path w="552450" h="614679">
                <a:moveTo>
                  <a:pt x="3810" y="383540"/>
                </a:moveTo>
                <a:lnTo>
                  <a:pt x="0" y="383540"/>
                </a:lnTo>
                <a:lnTo>
                  <a:pt x="0" y="386080"/>
                </a:lnTo>
                <a:lnTo>
                  <a:pt x="3810" y="386080"/>
                </a:lnTo>
                <a:lnTo>
                  <a:pt x="3810" y="383540"/>
                </a:lnTo>
                <a:close/>
              </a:path>
              <a:path w="552450" h="614679">
                <a:moveTo>
                  <a:pt x="3810" y="381000"/>
                </a:moveTo>
                <a:lnTo>
                  <a:pt x="0" y="381000"/>
                </a:lnTo>
                <a:lnTo>
                  <a:pt x="0" y="382270"/>
                </a:lnTo>
                <a:lnTo>
                  <a:pt x="3810" y="382270"/>
                </a:lnTo>
                <a:lnTo>
                  <a:pt x="3810" y="381000"/>
                </a:lnTo>
                <a:close/>
              </a:path>
              <a:path w="552450" h="614679">
                <a:moveTo>
                  <a:pt x="3810" y="377190"/>
                </a:moveTo>
                <a:lnTo>
                  <a:pt x="0" y="377190"/>
                </a:lnTo>
                <a:lnTo>
                  <a:pt x="0" y="379730"/>
                </a:lnTo>
                <a:lnTo>
                  <a:pt x="3810" y="379730"/>
                </a:lnTo>
                <a:lnTo>
                  <a:pt x="3810" y="377190"/>
                </a:lnTo>
                <a:close/>
              </a:path>
              <a:path w="552450" h="614679">
                <a:moveTo>
                  <a:pt x="381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4650"/>
                </a:lnTo>
                <a:close/>
              </a:path>
              <a:path w="552450" h="614679">
                <a:moveTo>
                  <a:pt x="3810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3810" y="373380"/>
                </a:lnTo>
                <a:lnTo>
                  <a:pt x="3810" y="370840"/>
                </a:lnTo>
                <a:close/>
              </a:path>
              <a:path w="552450" h="614679">
                <a:moveTo>
                  <a:pt x="381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8300"/>
                </a:lnTo>
                <a:close/>
              </a:path>
              <a:path w="552450" h="614679">
                <a:moveTo>
                  <a:pt x="3810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3810" y="367030"/>
                </a:lnTo>
                <a:lnTo>
                  <a:pt x="3810" y="364490"/>
                </a:lnTo>
                <a:close/>
              </a:path>
              <a:path w="552450" h="614679">
                <a:moveTo>
                  <a:pt x="381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61950"/>
                </a:lnTo>
                <a:close/>
              </a:path>
              <a:path w="552450" h="614679">
                <a:moveTo>
                  <a:pt x="381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3810" y="360680"/>
                </a:lnTo>
                <a:lnTo>
                  <a:pt x="3810" y="358140"/>
                </a:lnTo>
                <a:close/>
              </a:path>
              <a:path w="552450" h="614679">
                <a:moveTo>
                  <a:pt x="381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5600"/>
                </a:lnTo>
                <a:close/>
              </a:path>
              <a:path w="552450" h="614679">
                <a:moveTo>
                  <a:pt x="381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3810" y="354330"/>
                </a:lnTo>
                <a:lnTo>
                  <a:pt x="3810" y="351790"/>
                </a:lnTo>
                <a:close/>
              </a:path>
              <a:path w="552450" h="614679">
                <a:moveTo>
                  <a:pt x="381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9250"/>
                </a:lnTo>
                <a:close/>
              </a:path>
              <a:path w="552450" h="614679">
                <a:moveTo>
                  <a:pt x="3810" y="317500"/>
                </a:moveTo>
                <a:lnTo>
                  <a:pt x="0" y="317500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17500"/>
                </a:lnTo>
                <a:close/>
              </a:path>
              <a:path w="552450" h="614679">
                <a:moveTo>
                  <a:pt x="381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1150"/>
                </a:lnTo>
                <a:close/>
              </a:path>
              <a:path w="552450" h="614679">
                <a:moveTo>
                  <a:pt x="3810" y="308610"/>
                </a:moveTo>
                <a:lnTo>
                  <a:pt x="0" y="308610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861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0" name="bk object 5530"/>
          <p:cNvSpPr/>
          <p:nvPr/>
        </p:nvSpPr>
        <p:spPr>
          <a:xfrm>
            <a:off x="6846569" y="2654300"/>
            <a:ext cx="539750" cy="607060"/>
          </a:xfrm>
          <a:custGeom>
            <a:avLst/>
            <a:gdLst/>
            <a:ahLst/>
            <a:cxnLst/>
            <a:rect l="l" t="t" r="r" b="b"/>
            <a:pathLst>
              <a:path w="539750" h="607060">
                <a:moveTo>
                  <a:pt x="533399" y="2539"/>
                </a:moveTo>
                <a:lnTo>
                  <a:pt x="180339" y="2539"/>
                </a:lnTo>
                <a:lnTo>
                  <a:pt x="180339" y="3810"/>
                </a:lnTo>
                <a:lnTo>
                  <a:pt x="533399" y="3810"/>
                </a:lnTo>
                <a:lnTo>
                  <a:pt x="533399" y="2539"/>
                </a:lnTo>
                <a:close/>
              </a:path>
              <a:path w="539750" h="607060">
                <a:moveTo>
                  <a:pt x="535939" y="1269"/>
                </a:moveTo>
                <a:lnTo>
                  <a:pt x="533399" y="1269"/>
                </a:lnTo>
                <a:lnTo>
                  <a:pt x="533399" y="2539"/>
                </a:lnTo>
                <a:lnTo>
                  <a:pt x="535939" y="2539"/>
                </a:lnTo>
                <a:lnTo>
                  <a:pt x="535939" y="1269"/>
                </a:lnTo>
                <a:close/>
              </a:path>
              <a:path w="539750" h="607060">
                <a:moveTo>
                  <a:pt x="539750" y="0"/>
                </a:moveTo>
                <a:lnTo>
                  <a:pt x="181609" y="0"/>
                </a:lnTo>
                <a:lnTo>
                  <a:pt x="181609" y="1269"/>
                </a:lnTo>
                <a:lnTo>
                  <a:pt x="539750" y="1269"/>
                </a:lnTo>
                <a:lnTo>
                  <a:pt x="539750" y="0"/>
                </a:lnTo>
                <a:close/>
              </a:path>
              <a:path w="539750" h="607060">
                <a:moveTo>
                  <a:pt x="3809" y="300989"/>
                </a:moveTo>
                <a:lnTo>
                  <a:pt x="0" y="300989"/>
                </a:lnTo>
                <a:lnTo>
                  <a:pt x="0" y="302259"/>
                </a:lnTo>
                <a:lnTo>
                  <a:pt x="3809" y="302259"/>
                </a:lnTo>
                <a:lnTo>
                  <a:pt x="3809" y="300989"/>
                </a:lnTo>
                <a:close/>
              </a:path>
              <a:path w="539750" h="607060">
                <a:moveTo>
                  <a:pt x="3809" y="295909"/>
                </a:moveTo>
                <a:lnTo>
                  <a:pt x="0" y="295909"/>
                </a:lnTo>
                <a:lnTo>
                  <a:pt x="0" y="299719"/>
                </a:lnTo>
                <a:lnTo>
                  <a:pt x="3809" y="299719"/>
                </a:lnTo>
                <a:lnTo>
                  <a:pt x="3809" y="295909"/>
                </a:lnTo>
                <a:close/>
              </a:path>
              <a:path w="539750" h="607060">
                <a:moveTo>
                  <a:pt x="3809" y="237489"/>
                </a:moveTo>
                <a:lnTo>
                  <a:pt x="0" y="237489"/>
                </a:lnTo>
                <a:lnTo>
                  <a:pt x="0" y="240029"/>
                </a:lnTo>
                <a:lnTo>
                  <a:pt x="3809" y="240029"/>
                </a:lnTo>
                <a:lnTo>
                  <a:pt x="3809" y="237489"/>
                </a:lnTo>
                <a:close/>
              </a:path>
              <a:path w="539750" h="607060">
                <a:moveTo>
                  <a:pt x="3809" y="233679"/>
                </a:moveTo>
                <a:lnTo>
                  <a:pt x="0" y="233679"/>
                </a:lnTo>
                <a:lnTo>
                  <a:pt x="0" y="236219"/>
                </a:lnTo>
                <a:lnTo>
                  <a:pt x="3809" y="236219"/>
                </a:lnTo>
                <a:lnTo>
                  <a:pt x="3809" y="233679"/>
                </a:lnTo>
                <a:close/>
              </a:path>
              <a:path w="539750" h="607060">
                <a:moveTo>
                  <a:pt x="3809" y="231139"/>
                </a:moveTo>
                <a:lnTo>
                  <a:pt x="0" y="231139"/>
                </a:lnTo>
                <a:lnTo>
                  <a:pt x="0" y="232409"/>
                </a:lnTo>
                <a:lnTo>
                  <a:pt x="3809" y="232409"/>
                </a:lnTo>
                <a:lnTo>
                  <a:pt x="3809" y="231139"/>
                </a:lnTo>
                <a:close/>
              </a:path>
              <a:path w="539750" h="607060">
                <a:moveTo>
                  <a:pt x="3809" y="227329"/>
                </a:moveTo>
                <a:lnTo>
                  <a:pt x="0" y="227329"/>
                </a:lnTo>
                <a:lnTo>
                  <a:pt x="0" y="229869"/>
                </a:lnTo>
                <a:lnTo>
                  <a:pt x="3809" y="229869"/>
                </a:lnTo>
                <a:lnTo>
                  <a:pt x="3809" y="227329"/>
                </a:lnTo>
                <a:close/>
              </a:path>
              <a:path w="539750" h="607060">
                <a:moveTo>
                  <a:pt x="3809" y="224789"/>
                </a:moveTo>
                <a:lnTo>
                  <a:pt x="0" y="224789"/>
                </a:lnTo>
                <a:lnTo>
                  <a:pt x="0" y="226059"/>
                </a:lnTo>
                <a:lnTo>
                  <a:pt x="3809" y="226059"/>
                </a:lnTo>
                <a:lnTo>
                  <a:pt x="3809" y="224789"/>
                </a:lnTo>
                <a:close/>
              </a:path>
              <a:path w="539750" h="607060">
                <a:moveTo>
                  <a:pt x="3809" y="220979"/>
                </a:moveTo>
                <a:lnTo>
                  <a:pt x="0" y="220979"/>
                </a:lnTo>
                <a:lnTo>
                  <a:pt x="0" y="223519"/>
                </a:lnTo>
                <a:lnTo>
                  <a:pt x="3809" y="223519"/>
                </a:lnTo>
                <a:lnTo>
                  <a:pt x="3809" y="220979"/>
                </a:lnTo>
                <a:close/>
              </a:path>
              <a:path w="539750" h="607060">
                <a:moveTo>
                  <a:pt x="3809" y="218439"/>
                </a:moveTo>
                <a:lnTo>
                  <a:pt x="0" y="218439"/>
                </a:lnTo>
                <a:lnTo>
                  <a:pt x="0" y="219709"/>
                </a:lnTo>
                <a:lnTo>
                  <a:pt x="3809" y="219709"/>
                </a:lnTo>
                <a:lnTo>
                  <a:pt x="3809" y="218439"/>
                </a:lnTo>
                <a:close/>
              </a:path>
              <a:path w="539750" h="607060">
                <a:moveTo>
                  <a:pt x="3809" y="214629"/>
                </a:moveTo>
                <a:lnTo>
                  <a:pt x="0" y="214629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4629"/>
                </a:lnTo>
                <a:close/>
              </a:path>
              <a:path w="539750" h="607060">
                <a:moveTo>
                  <a:pt x="3809" y="212089"/>
                </a:moveTo>
                <a:lnTo>
                  <a:pt x="0" y="212089"/>
                </a:lnTo>
                <a:lnTo>
                  <a:pt x="0" y="213359"/>
                </a:lnTo>
                <a:lnTo>
                  <a:pt x="3809" y="213359"/>
                </a:lnTo>
                <a:lnTo>
                  <a:pt x="3809" y="212089"/>
                </a:lnTo>
                <a:close/>
              </a:path>
              <a:path w="539750" h="607060">
                <a:moveTo>
                  <a:pt x="3809" y="208279"/>
                </a:moveTo>
                <a:lnTo>
                  <a:pt x="0" y="208279"/>
                </a:lnTo>
                <a:lnTo>
                  <a:pt x="0" y="210819"/>
                </a:lnTo>
                <a:lnTo>
                  <a:pt x="3809" y="210819"/>
                </a:lnTo>
                <a:lnTo>
                  <a:pt x="3809" y="208279"/>
                </a:lnTo>
                <a:close/>
              </a:path>
              <a:path w="539750" h="607060">
                <a:moveTo>
                  <a:pt x="3809" y="205739"/>
                </a:moveTo>
                <a:lnTo>
                  <a:pt x="0" y="205739"/>
                </a:lnTo>
                <a:lnTo>
                  <a:pt x="0" y="207009"/>
                </a:lnTo>
                <a:lnTo>
                  <a:pt x="3809" y="207009"/>
                </a:lnTo>
                <a:lnTo>
                  <a:pt x="3809" y="205739"/>
                </a:lnTo>
                <a:close/>
              </a:path>
              <a:path w="539750" h="607060">
                <a:moveTo>
                  <a:pt x="3809" y="201929"/>
                </a:moveTo>
                <a:lnTo>
                  <a:pt x="0" y="201929"/>
                </a:lnTo>
                <a:lnTo>
                  <a:pt x="0" y="204469"/>
                </a:lnTo>
                <a:lnTo>
                  <a:pt x="3809" y="204469"/>
                </a:lnTo>
                <a:lnTo>
                  <a:pt x="3809" y="201929"/>
                </a:lnTo>
                <a:close/>
              </a:path>
              <a:path w="539750" h="607060">
                <a:moveTo>
                  <a:pt x="3809" y="199389"/>
                </a:moveTo>
                <a:lnTo>
                  <a:pt x="0" y="199389"/>
                </a:lnTo>
                <a:lnTo>
                  <a:pt x="0" y="200659"/>
                </a:lnTo>
                <a:lnTo>
                  <a:pt x="3809" y="200659"/>
                </a:lnTo>
                <a:lnTo>
                  <a:pt x="3809" y="199389"/>
                </a:lnTo>
                <a:close/>
              </a:path>
              <a:path w="539750" h="607060">
                <a:moveTo>
                  <a:pt x="3809" y="195706"/>
                </a:moveTo>
                <a:lnTo>
                  <a:pt x="0" y="195706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5706"/>
                </a:lnTo>
                <a:close/>
              </a:path>
              <a:path w="539750" h="607060">
                <a:moveTo>
                  <a:pt x="3809" y="193166"/>
                </a:moveTo>
                <a:lnTo>
                  <a:pt x="0" y="193166"/>
                </a:lnTo>
                <a:lnTo>
                  <a:pt x="0" y="194309"/>
                </a:lnTo>
                <a:lnTo>
                  <a:pt x="3809" y="194309"/>
                </a:lnTo>
                <a:lnTo>
                  <a:pt x="3809" y="193166"/>
                </a:lnTo>
                <a:close/>
              </a:path>
              <a:path w="539750" h="607060">
                <a:moveTo>
                  <a:pt x="3809" y="189356"/>
                </a:moveTo>
                <a:lnTo>
                  <a:pt x="0" y="189356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89356"/>
                </a:lnTo>
                <a:close/>
              </a:path>
              <a:path w="539750" h="607060">
                <a:moveTo>
                  <a:pt x="3809" y="186816"/>
                </a:moveTo>
                <a:lnTo>
                  <a:pt x="0" y="186816"/>
                </a:lnTo>
                <a:lnTo>
                  <a:pt x="0" y="187959"/>
                </a:lnTo>
                <a:lnTo>
                  <a:pt x="3809" y="187959"/>
                </a:lnTo>
                <a:lnTo>
                  <a:pt x="3809" y="186816"/>
                </a:lnTo>
                <a:close/>
              </a:path>
              <a:path w="539750" h="607060">
                <a:moveTo>
                  <a:pt x="3809" y="183006"/>
                </a:moveTo>
                <a:lnTo>
                  <a:pt x="0" y="183006"/>
                </a:lnTo>
                <a:lnTo>
                  <a:pt x="0" y="185419"/>
                </a:lnTo>
                <a:lnTo>
                  <a:pt x="3809" y="185419"/>
                </a:lnTo>
                <a:lnTo>
                  <a:pt x="3809" y="183006"/>
                </a:lnTo>
                <a:close/>
              </a:path>
              <a:path w="539750" h="607060">
                <a:moveTo>
                  <a:pt x="3809" y="180466"/>
                </a:moveTo>
                <a:lnTo>
                  <a:pt x="0" y="180466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180466"/>
                </a:lnTo>
                <a:close/>
              </a:path>
              <a:path w="539750" h="607060">
                <a:moveTo>
                  <a:pt x="3809" y="176656"/>
                </a:moveTo>
                <a:lnTo>
                  <a:pt x="0" y="176656"/>
                </a:lnTo>
                <a:lnTo>
                  <a:pt x="0" y="179069"/>
                </a:lnTo>
                <a:lnTo>
                  <a:pt x="3809" y="179069"/>
                </a:lnTo>
                <a:lnTo>
                  <a:pt x="3809" y="176656"/>
                </a:lnTo>
                <a:close/>
              </a:path>
              <a:path w="539750" h="607060">
                <a:moveTo>
                  <a:pt x="3809" y="174116"/>
                </a:moveTo>
                <a:lnTo>
                  <a:pt x="0" y="174116"/>
                </a:lnTo>
                <a:lnTo>
                  <a:pt x="0" y="175259"/>
                </a:lnTo>
                <a:lnTo>
                  <a:pt x="3809" y="175259"/>
                </a:lnTo>
                <a:lnTo>
                  <a:pt x="3809" y="174116"/>
                </a:lnTo>
                <a:close/>
              </a:path>
              <a:path w="539750" h="607060">
                <a:moveTo>
                  <a:pt x="3809" y="170306"/>
                </a:moveTo>
                <a:lnTo>
                  <a:pt x="0" y="170306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70306"/>
                </a:lnTo>
                <a:close/>
              </a:path>
              <a:path w="539750" h="607060">
                <a:moveTo>
                  <a:pt x="3809" y="167766"/>
                </a:moveTo>
                <a:lnTo>
                  <a:pt x="0" y="167766"/>
                </a:lnTo>
                <a:lnTo>
                  <a:pt x="0" y="168909"/>
                </a:lnTo>
                <a:lnTo>
                  <a:pt x="3809" y="168909"/>
                </a:lnTo>
                <a:lnTo>
                  <a:pt x="3809" y="167766"/>
                </a:lnTo>
                <a:close/>
              </a:path>
              <a:path w="539750" h="607060">
                <a:moveTo>
                  <a:pt x="3809" y="163956"/>
                </a:moveTo>
                <a:lnTo>
                  <a:pt x="0" y="163956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63956"/>
                </a:lnTo>
                <a:close/>
              </a:path>
              <a:path w="539750" h="607060">
                <a:moveTo>
                  <a:pt x="3809" y="161416"/>
                </a:moveTo>
                <a:lnTo>
                  <a:pt x="0" y="161416"/>
                </a:lnTo>
                <a:lnTo>
                  <a:pt x="0" y="162559"/>
                </a:lnTo>
                <a:lnTo>
                  <a:pt x="3809" y="162559"/>
                </a:lnTo>
                <a:lnTo>
                  <a:pt x="3809" y="161416"/>
                </a:lnTo>
                <a:close/>
              </a:path>
              <a:path w="539750" h="607060">
                <a:moveTo>
                  <a:pt x="3809" y="157606"/>
                </a:moveTo>
                <a:lnTo>
                  <a:pt x="0" y="157606"/>
                </a:lnTo>
                <a:lnTo>
                  <a:pt x="0" y="160019"/>
                </a:lnTo>
                <a:lnTo>
                  <a:pt x="3809" y="160019"/>
                </a:lnTo>
                <a:lnTo>
                  <a:pt x="3809" y="157606"/>
                </a:lnTo>
                <a:close/>
              </a:path>
              <a:path w="539750" h="607060">
                <a:moveTo>
                  <a:pt x="3809" y="155066"/>
                </a:moveTo>
                <a:lnTo>
                  <a:pt x="0" y="155066"/>
                </a:lnTo>
                <a:lnTo>
                  <a:pt x="0" y="156209"/>
                </a:lnTo>
                <a:lnTo>
                  <a:pt x="3809" y="156209"/>
                </a:lnTo>
                <a:lnTo>
                  <a:pt x="3809" y="155066"/>
                </a:lnTo>
                <a:close/>
              </a:path>
              <a:path w="539750" h="607060">
                <a:moveTo>
                  <a:pt x="3809" y="151256"/>
                </a:moveTo>
                <a:lnTo>
                  <a:pt x="0" y="151256"/>
                </a:lnTo>
                <a:lnTo>
                  <a:pt x="0" y="153669"/>
                </a:lnTo>
                <a:lnTo>
                  <a:pt x="3809" y="153669"/>
                </a:lnTo>
                <a:lnTo>
                  <a:pt x="3809" y="151256"/>
                </a:lnTo>
                <a:close/>
              </a:path>
              <a:path w="539750" h="607060">
                <a:moveTo>
                  <a:pt x="3809" y="148716"/>
                </a:moveTo>
                <a:lnTo>
                  <a:pt x="0" y="148716"/>
                </a:lnTo>
                <a:lnTo>
                  <a:pt x="0" y="149859"/>
                </a:lnTo>
                <a:lnTo>
                  <a:pt x="3809" y="149859"/>
                </a:lnTo>
                <a:lnTo>
                  <a:pt x="3809" y="148716"/>
                </a:lnTo>
                <a:close/>
              </a:path>
              <a:path w="539750" h="607060">
                <a:moveTo>
                  <a:pt x="3809" y="144906"/>
                </a:moveTo>
                <a:lnTo>
                  <a:pt x="0" y="144906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44906"/>
                </a:lnTo>
                <a:close/>
              </a:path>
              <a:path w="539750" h="607060">
                <a:moveTo>
                  <a:pt x="106679" y="605789"/>
                </a:moveTo>
                <a:lnTo>
                  <a:pt x="0" y="605789"/>
                </a:lnTo>
                <a:lnTo>
                  <a:pt x="0" y="607060"/>
                </a:lnTo>
                <a:lnTo>
                  <a:pt x="106679" y="607060"/>
                </a:lnTo>
                <a:lnTo>
                  <a:pt x="106679" y="605789"/>
                </a:lnTo>
                <a:close/>
              </a:path>
              <a:path w="539750" h="607060">
                <a:moveTo>
                  <a:pt x="102870" y="604647"/>
                </a:moveTo>
                <a:lnTo>
                  <a:pt x="100329" y="604647"/>
                </a:lnTo>
                <a:lnTo>
                  <a:pt x="100329" y="605789"/>
                </a:lnTo>
                <a:lnTo>
                  <a:pt x="102870" y="605789"/>
                </a:lnTo>
                <a:lnTo>
                  <a:pt x="102870" y="604647"/>
                </a:lnTo>
                <a:close/>
              </a:path>
              <a:path w="539750" h="607060">
                <a:moveTo>
                  <a:pt x="3809" y="601980"/>
                </a:moveTo>
                <a:lnTo>
                  <a:pt x="0" y="601980"/>
                </a:lnTo>
                <a:lnTo>
                  <a:pt x="0" y="604647"/>
                </a:lnTo>
                <a:lnTo>
                  <a:pt x="100329" y="604647"/>
                </a:lnTo>
                <a:lnTo>
                  <a:pt x="100329" y="603250"/>
                </a:lnTo>
                <a:lnTo>
                  <a:pt x="3809" y="603250"/>
                </a:lnTo>
                <a:lnTo>
                  <a:pt x="3809" y="601980"/>
                </a:lnTo>
                <a:close/>
              </a:path>
              <a:path w="539750" h="607060">
                <a:moveTo>
                  <a:pt x="3809" y="599439"/>
                </a:moveTo>
                <a:lnTo>
                  <a:pt x="0" y="599439"/>
                </a:lnTo>
                <a:lnTo>
                  <a:pt x="0" y="600710"/>
                </a:lnTo>
                <a:lnTo>
                  <a:pt x="3809" y="600710"/>
                </a:lnTo>
                <a:lnTo>
                  <a:pt x="3809" y="599439"/>
                </a:lnTo>
                <a:close/>
              </a:path>
              <a:path w="539750" h="607060">
                <a:moveTo>
                  <a:pt x="3809" y="595630"/>
                </a:moveTo>
                <a:lnTo>
                  <a:pt x="0" y="595630"/>
                </a:lnTo>
                <a:lnTo>
                  <a:pt x="0" y="598297"/>
                </a:lnTo>
                <a:lnTo>
                  <a:pt x="3809" y="598297"/>
                </a:lnTo>
                <a:lnTo>
                  <a:pt x="3809" y="595630"/>
                </a:lnTo>
                <a:close/>
              </a:path>
              <a:path w="539750" h="607060">
                <a:moveTo>
                  <a:pt x="3809" y="593089"/>
                </a:moveTo>
                <a:lnTo>
                  <a:pt x="0" y="593089"/>
                </a:lnTo>
                <a:lnTo>
                  <a:pt x="0" y="594360"/>
                </a:lnTo>
                <a:lnTo>
                  <a:pt x="3809" y="594360"/>
                </a:lnTo>
                <a:lnTo>
                  <a:pt x="3809" y="593089"/>
                </a:lnTo>
                <a:close/>
              </a:path>
              <a:path w="539750" h="607060">
                <a:moveTo>
                  <a:pt x="3809" y="589280"/>
                </a:moveTo>
                <a:lnTo>
                  <a:pt x="0" y="589280"/>
                </a:lnTo>
                <a:lnTo>
                  <a:pt x="0" y="591947"/>
                </a:lnTo>
                <a:lnTo>
                  <a:pt x="3809" y="591947"/>
                </a:lnTo>
                <a:lnTo>
                  <a:pt x="3809" y="589280"/>
                </a:lnTo>
                <a:close/>
              </a:path>
              <a:path w="539750" h="607060">
                <a:moveTo>
                  <a:pt x="3809" y="586739"/>
                </a:moveTo>
                <a:lnTo>
                  <a:pt x="0" y="586739"/>
                </a:lnTo>
                <a:lnTo>
                  <a:pt x="0" y="588010"/>
                </a:lnTo>
                <a:lnTo>
                  <a:pt x="3809" y="588010"/>
                </a:lnTo>
                <a:lnTo>
                  <a:pt x="3809" y="586739"/>
                </a:lnTo>
                <a:close/>
              </a:path>
              <a:path w="539750" h="607060">
                <a:moveTo>
                  <a:pt x="3809" y="582930"/>
                </a:moveTo>
                <a:lnTo>
                  <a:pt x="0" y="582930"/>
                </a:lnTo>
                <a:lnTo>
                  <a:pt x="0" y="585597"/>
                </a:lnTo>
                <a:lnTo>
                  <a:pt x="3809" y="585597"/>
                </a:lnTo>
                <a:lnTo>
                  <a:pt x="3809" y="582930"/>
                </a:lnTo>
                <a:close/>
              </a:path>
              <a:path w="539750" h="607060">
                <a:moveTo>
                  <a:pt x="3809" y="580389"/>
                </a:moveTo>
                <a:lnTo>
                  <a:pt x="0" y="580389"/>
                </a:lnTo>
                <a:lnTo>
                  <a:pt x="0" y="581660"/>
                </a:lnTo>
                <a:lnTo>
                  <a:pt x="3809" y="581660"/>
                </a:lnTo>
                <a:lnTo>
                  <a:pt x="3809" y="580389"/>
                </a:lnTo>
                <a:close/>
              </a:path>
              <a:path w="539750" h="607060">
                <a:moveTo>
                  <a:pt x="3809" y="576580"/>
                </a:moveTo>
                <a:lnTo>
                  <a:pt x="0" y="576580"/>
                </a:lnTo>
                <a:lnTo>
                  <a:pt x="0" y="579247"/>
                </a:lnTo>
                <a:lnTo>
                  <a:pt x="3809" y="579247"/>
                </a:lnTo>
                <a:lnTo>
                  <a:pt x="3809" y="576580"/>
                </a:lnTo>
                <a:close/>
              </a:path>
              <a:path w="539750" h="607060">
                <a:moveTo>
                  <a:pt x="3809" y="574039"/>
                </a:moveTo>
                <a:lnTo>
                  <a:pt x="0" y="574039"/>
                </a:lnTo>
                <a:lnTo>
                  <a:pt x="0" y="575310"/>
                </a:lnTo>
                <a:lnTo>
                  <a:pt x="3809" y="575310"/>
                </a:lnTo>
                <a:lnTo>
                  <a:pt x="3809" y="574039"/>
                </a:lnTo>
                <a:close/>
              </a:path>
              <a:path w="539750" h="607060">
                <a:moveTo>
                  <a:pt x="3809" y="570230"/>
                </a:moveTo>
                <a:lnTo>
                  <a:pt x="0" y="570230"/>
                </a:lnTo>
                <a:lnTo>
                  <a:pt x="0" y="572897"/>
                </a:lnTo>
                <a:lnTo>
                  <a:pt x="3809" y="572897"/>
                </a:lnTo>
                <a:lnTo>
                  <a:pt x="3809" y="570230"/>
                </a:lnTo>
                <a:close/>
              </a:path>
              <a:path w="539750" h="607060">
                <a:moveTo>
                  <a:pt x="3809" y="567689"/>
                </a:moveTo>
                <a:lnTo>
                  <a:pt x="0" y="567689"/>
                </a:lnTo>
                <a:lnTo>
                  <a:pt x="0" y="568960"/>
                </a:lnTo>
                <a:lnTo>
                  <a:pt x="3809" y="568960"/>
                </a:lnTo>
                <a:lnTo>
                  <a:pt x="3809" y="567689"/>
                </a:lnTo>
                <a:close/>
              </a:path>
              <a:path w="539750" h="607060">
                <a:moveTo>
                  <a:pt x="3809" y="563880"/>
                </a:moveTo>
                <a:lnTo>
                  <a:pt x="0" y="563880"/>
                </a:lnTo>
                <a:lnTo>
                  <a:pt x="0" y="566547"/>
                </a:lnTo>
                <a:lnTo>
                  <a:pt x="3809" y="566547"/>
                </a:lnTo>
                <a:lnTo>
                  <a:pt x="3809" y="563880"/>
                </a:lnTo>
                <a:close/>
              </a:path>
              <a:path w="539750" h="607060">
                <a:moveTo>
                  <a:pt x="3809" y="561339"/>
                </a:moveTo>
                <a:lnTo>
                  <a:pt x="0" y="561339"/>
                </a:lnTo>
                <a:lnTo>
                  <a:pt x="0" y="562610"/>
                </a:lnTo>
                <a:lnTo>
                  <a:pt x="3809" y="562610"/>
                </a:lnTo>
                <a:lnTo>
                  <a:pt x="3809" y="561339"/>
                </a:lnTo>
                <a:close/>
              </a:path>
              <a:path w="539750" h="607060">
                <a:moveTo>
                  <a:pt x="3809" y="557530"/>
                </a:moveTo>
                <a:lnTo>
                  <a:pt x="0" y="557530"/>
                </a:lnTo>
                <a:lnTo>
                  <a:pt x="0" y="560197"/>
                </a:lnTo>
                <a:lnTo>
                  <a:pt x="3809" y="560197"/>
                </a:lnTo>
                <a:lnTo>
                  <a:pt x="3809" y="557530"/>
                </a:lnTo>
                <a:close/>
              </a:path>
              <a:path w="539750" h="607060">
                <a:moveTo>
                  <a:pt x="3809" y="554989"/>
                </a:moveTo>
                <a:lnTo>
                  <a:pt x="0" y="554989"/>
                </a:lnTo>
                <a:lnTo>
                  <a:pt x="0" y="556260"/>
                </a:lnTo>
                <a:lnTo>
                  <a:pt x="3809" y="556260"/>
                </a:lnTo>
                <a:lnTo>
                  <a:pt x="3809" y="554989"/>
                </a:lnTo>
                <a:close/>
              </a:path>
              <a:path w="539750" h="607060">
                <a:moveTo>
                  <a:pt x="3809" y="551180"/>
                </a:moveTo>
                <a:lnTo>
                  <a:pt x="0" y="551180"/>
                </a:lnTo>
                <a:lnTo>
                  <a:pt x="0" y="553847"/>
                </a:lnTo>
                <a:lnTo>
                  <a:pt x="3809" y="553847"/>
                </a:lnTo>
                <a:lnTo>
                  <a:pt x="3809" y="551180"/>
                </a:lnTo>
                <a:close/>
              </a:path>
              <a:path w="539750" h="607060">
                <a:moveTo>
                  <a:pt x="3809" y="548639"/>
                </a:moveTo>
                <a:lnTo>
                  <a:pt x="0" y="548639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8639"/>
                </a:lnTo>
                <a:close/>
              </a:path>
              <a:path w="539750" h="607060">
                <a:moveTo>
                  <a:pt x="3809" y="544830"/>
                </a:moveTo>
                <a:lnTo>
                  <a:pt x="0" y="544830"/>
                </a:lnTo>
                <a:lnTo>
                  <a:pt x="0" y="547497"/>
                </a:lnTo>
                <a:lnTo>
                  <a:pt x="3809" y="547497"/>
                </a:lnTo>
                <a:lnTo>
                  <a:pt x="3809" y="544830"/>
                </a:lnTo>
                <a:close/>
              </a:path>
              <a:path w="539750" h="607060">
                <a:moveTo>
                  <a:pt x="2540" y="543560"/>
                </a:moveTo>
                <a:lnTo>
                  <a:pt x="1270" y="543560"/>
                </a:lnTo>
                <a:lnTo>
                  <a:pt x="1270" y="544830"/>
                </a:lnTo>
                <a:lnTo>
                  <a:pt x="2540" y="544830"/>
                </a:lnTo>
                <a:lnTo>
                  <a:pt x="2540" y="543560"/>
                </a:lnTo>
                <a:close/>
              </a:path>
              <a:path w="539750" h="607060">
                <a:moveTo>
                  <a:pt x="1270" y="542289"/>
                </a:moveTo>
                <a:lnTo>
                  <a:pt x="0" y="542289"/>
                </a:lnTo>
                <a:lnTo>
                  <a:pt x="0" y="543560"/>
                </a:lnTo>
                <a:lnTo>
                  <a:pt x="1270" y="543560"/>
                </a:lnTo>
                <a:lnTo>
                  <a:pt x="1270" y="542289"/>
                </a:lnTo>
                <a:close/>
              </a:path>
              <a:path w="539750" h="607060">
                <a:moveTo>
                  <a:pt x="411479" y="605789"/>
                </a:moveTo>
                <a:lnTo>
                  <a:pt x="252729" y="605789"/>
                </a:lnTo>
                <a:lnTo>
                  <a:pt x="252729" y="607060"/>
                </a:lnTo>
                <a:lnTo>
                  <a:pt x="411479" y="607060"/>
                </a:lnTo>
                <a:lnTo>
                  <a:pt x="411479" y="605789"/>
                </a:lnTo>
                <a:close/>
              </a:path>
              <a:path w="539750" h="607060">
                <a:moveTo>
                  <a:pt x="412750" y="603250"/>
                </a:moveTo>
                <a:lnTo>
                  <a:pt x="257809" y="603250"/>
                </a:lnTo>
                <a:lnTo>
                  <a:pt x="257809" y="605789"/>
                </a:lnTo>
                <a:lnTo>
                  <a:pt x="412750" y="605789"/>
                </a:lnTo>
                <a:lnTo>
                  <a:pt x="412750" y="603250"/>
                </a:lnTo>
                <a:close/>
              </a:path>
              <a:path w="539750" h="607060">
                <a:moveTo>
                  <a:pt x="3809" y="392430"/>
                </a:moveTo>
                <a:lnTo>
                  <a:pt x="0" y="392430"/>
                </a:lnTo>
                <a:lnTo>
                  <a:pt x="0" y="393700"/>
                </a:lnTo>
                <a:lnTo>
                  <a:pt x="2539" y="393700"/>
                </a:lnTo>
                <a:lnTo>
                  <a:pt x="2539" y="396239"/>
                </a:lnTo>
                <a:lnTo>
                  <a:pt x="3809" y="396239"/>
                </a:lnTo>
                <a:lnTo>
                  <a:pt x="3809" y="392430"/>
                </a:lnTo>
                <a:close/>
              </a:path>
              <a:path w="539750" h="607060">
                <a:moveTo>
                  <a:pt x="3809" y="386080"/>
                </a:moveTo>
                <a:lnTo>
                  <a:pt x="0" y="386080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6080"/>
                </a:lnTo>
                <a:close/>
              </a:path>
              <a:path w="539750" h="607060">
                <a:moveTo>
                  <a:pt x="3809" y="379730"/>
                </a:moveTo>
                <a:lnTo>
                  <a:pt x="0" y="379730"/>
                </a:lnTo>
                <a:lnTo>
                  <a:pt x="0" y="384810"/>
                </a:lnTo>
                <a:lnTo>
                  <a:pt x="3809" y="384810"/>
                </a:lnTo>
                <a:lnTo>
                  <a:pt x="3809" y="379730"/>
                </a:lnTo>
                <a:close/>
              </a:path>
              <a:path w="539750" h="607060">
                <a:moveTo>
                  <a:pt x="3809" y="373380"/>
                </a:moveTo>
                <a:lnTo>
                  <a:pt x="0" y="373380"/>
                </a:lnTo>
                <a:lnTo>
                  <a:pt x="0" y="378460"/>
                </a:lnTo>
                <a:lnTo>
                  <a:pt x="3809" y="378460"/>
                </a:lnTo>
                <a:lnTo>
                  <a:pt x="3809" y="373380"/>
                </a:lnTo>
                <a:close/>
              </a:path>
              <a:path w="539750" h="607060">
                <a:moveTo>
                  <a:pt x="3809" y="367030"/>
                </a:moveTo>
                <a:lnTo>
                  <a:pt x="0" y="367030"/>
                </a:lnTo>
                <a:lnTo>
                  <a:pt x="0" y="372110"/>
                </a:lnTo>
                <a:lnTo>
                  <a:pt x="3809" y="372110"/>
                </a:lnTo>
                <a:lnTo>
                  <a:pt x="3809" y="367030"/>
                </a:lnTo>
                <a:close/>
              </a:path>
              <a:path w="539750" h="607060">
                <a:moveTo>
                  <a:pt x="3809" y="360680"/>
                </a:moveTo>
                <a:lnTo>
                  <a:pt x="0" y="360680"/>
                </a:lnTo>
                <a:lnTo>
                  <a:pt x="0" y="365760"/>
                </a:lnTo>
                <a:lnTo>
                  <a:pt x="3809" y="365760"/>
                </a:lnTo>
                <a:lnTo>
                  <a:pt x="3809" y="360680"/>
                </a:lnTo>
                <a:close/>
              </a:path>
              <a:path w="539750" h="607060">
                <a:moveTo>
                  <a:pt x="3809" y="354330"/>
                </a:moveTo>
                <a:lnTo>
                  <a:pt x="0" y="354330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4330"/>
                </a:lnTo>
                <a:close/>
              </a:path>
              <a:path w="539750" h="607060">
                <a:moveTo>
                  <a:pt x="3809" y="347980"/>
                </a:moveTo>
                <a:lnTo>
                  <a:pt x="0" y="347980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7980"/>
                </a:lnTo>
                <a:close/>
              </a:path>
              <a:path w="539750" h="607060">
                <a:moveTo>
                  <a:pt x="3809" y="313689"/>
                </a:moveTo>
                <a:lnTo>
                  <a:pt x="0" y="313689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13689"/>
                </a:lnTo>
                <a:close/>
              </a:path>
              <a:path w="539750" h="607060">
                <a:moveTo>
                  <a:pt x="3809" y="307339"/>
                </a:moveTo>
                <a:lnTo>
                  <a:pt x="0" y="307339"/>
                </a:lnTo>
                <a:lnTo>
                  <a:pt x="0" y="312420"/>
                </a:lnTo>
                <a:lnTo>
                  <a:pt x="3809" y="312420"/>
                </a:lnTo>
                <a:lnTo>
                  <a:pt x="3809" y="307339"/>
                </a:lnTo>
                <a:close/>
              </a:path>
              <a:path w="539750" h="607060">
                <a:moveTo>
                  <a:pt x="3809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3809" y="306070"/>
                </a:lnTo>
                <a:lnTo>
                  <a:pt x="3809" y="304800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1" name="bk object 5531"/>
          <p:cNvSpPr/>
          <p:nvPr/>
        </p:nvSpPr>
        <p:spPr>
          <a:xfrm>
            <a:off x="6850380" y="2658110"/>
            <a:ext cx="524510" cy="599440"/>
          </a:xfrm>
          <a:custGeom>
            <a:avLst/>
            <a:gdLst/>
            <a:ahLst/>
            <a:cxnLst/>
            <a:rect l="l" t="t" r="r" b="b"/>
            <a:pathLst>
              <a:path w="524509" h="599439">
                <a:moveTo>
                  <a:pt x="508000" y="1269"/>
                </a:moveTo>
                <a:lnTo>
                  <a:pt x="173990" y="1269"/>
                </a:lnTo>
                <a:lnTo>
                  <a:pt x="173990" y="3810"/>
                </a:lnTo>
                <a:lnTo>
                  <a:pt x="508000" y="3810"/>
                </a:lnTo>
                <a:lnTo>
                  <a:pt x="508000" y="1269"/>
                </a:lnTo>
                <a:close/>
              </a:path>
              <a:path w="524509" h="599439">
                <a:moveTo>
                  <a:pt x="524510" y="0"/>
                </a:moveTo>
                <a:lnTo>
                  <a:pt x="519430" y="0"/>
                </a:lnTo>
                <a:lnTo>
                  <a:pt x="519430" y="1269"/>
                </a:lnTo>
                <a:lnTo>
                  <a:pt x="524510" y="1269"/>
                </a:lnTo>
                <a:lnTo>
                  <a:pt x="524510" y="0"/>
                </a:lnTo>
                <a:close/>
              </a:path>
              <a:path w="524509" h="599439">
                <a:moveTo>
                  <a:pt x="3810" y="297179"/>
                </a:moveTo>
                <a:lnTo>
                  <a:pt x="0" y="297179"/>
                </a:lnTo>
                <a:lnTo>
                  <a:pt x="0" y="298449"/>
                </a:lnTo>
                <a:lnTo>
                  <a:pt x="3810" y="298449"/>
                </a:lnTo>
                <a:lnTo>
                  <a:pt x="3810" y="297179"/>
                </a:lnTo>
                <a:close/>
              </a:path>
              <a:path w="524509" h="599439">
                <a:moveTo>
                  <a:pt x="3810" y="292099"/>
                </a:moveTo>
                <a:lnTo>
                  <a:pt x="0" y="292099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2099"/>
                </a:lnTo>
                <a:close/>
              </a:path>
              <a:path w="524509" h="599439">
                <a:moveTo>
                  <a:pt x="3810" y="233679"/>
                </a:moveTo>
                <a:lnTo>
                  <a:pt x="0" y="23367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33679"/>
                </a:lnTo>
                <a:close/>
              </a:path>
              <a:path w="524509" h="599439">
                <a:moveTo>
                  <a:pt x="3810" y="229869"/>
                </a:moveTo>
                <a:lnTo>
                  <a:pt x="0" y="229869"/>
                </a:lnTo>
                <a:lnTo>
                  <a:pt x="0" y="232409"/>
                </a:lnTo>
                <a:lnTo>
                  <a:pt x="3810" y="232409"/>
                </a:lnTo>
                <a:lnTo>
                  <a:pt x="3810" y="229869"/>
                </a:lnTo>
                <a:close/>
              </a:path>
              <a:path w="524509" h="599439">
                <a:moveTo>
                  <a:pt x="3810" y="227329"/>
                </a:moveTo>
                <a:lnTo>
                  <a:pt x="0" y="227329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227329"/>
                </a:lnTo>
                <a:close/>
              </a:path>
              <a:path w="524509" h="599439">
                <a:moveTo>
                  <a:pt x="3810" y="223519"/>
                </a:moveTo>
                <a:lnTo>
                  <a:pt x="0" y="223519"/>
                </a:lnTo>
                <a:lnTo>
                  <a:pt x="0" y="226059"/>
                </a:lnTo>
                <a:lnTo>
                  <a:pt x="3810" y="226059"/>
                </a:lnTo>
                <a:lnTo>
                  <a:pt x="3810" y="223519"/>
                </a:lnTo>
                <a:close/>
              </a:path>
              <a:path w="524509" h="599439">
                <a:moveTo>
                  <a:pt x="3810" y="220979"/>
                </a:moveTo>
                <a:lnTo>
                  <a:pt x="0" y="220979"/>
                </a:lnTo>
                <a:lnTo>
                  <a:pt x="0" y="222249"/>
                </a:lnTo>
                <a:lnTo>
                  <a:pt x="3810" y="222249"/>
                </a:lnTo>
                <a:lnTo>
                  <a:pt x="3810" y="220979"/>
                </a:lnTo>
                <a:close/>
              </a:path>
              <a:path w="524509" h="599439">
                <a:moveTo>
                  <a:pt x="3810" y="217169"/>
                </a:moveTo>
                <a:lnTo>
                  <a:pt x="0" y="217169"/>
                </a:lnTo>
                <a:lnTo>
                  <a:pt x="0" y="219709"/>
                </a:lnTo>
                <a:lnTo>
                  <a:pt x="3810" y="219709"/>
                </a:lnTo>
                <a:lnTo>
                  <a:pt x="3810" y="217169"/>
                </a:lnTo>
                <a:close/>
              </a:path>
              <a:path w="524509" h="599439">
                <a:moveTo>
                  <a:pt x="3810" y="214629"/>
                </a:moveTo>
                <a:lnTo>
                  <a:pt x="0" y="214629"/>
                </a:lnTo>
                <a:lnTo>
                  <a:pt x="0" y="215899"/>
                </a:lnTo>
                <a:lnTo>
                  <a:pt x="3810" y="215899"/>
                </a:lnTo>
                <a:lnTo>
                  <a:pt x="3810" y="214629"/>
                </a:lnTo>
                <a:close/>
              </a:path>
              <a:path w="524509" h="599439">
                <a:moveTo>
                  <a:pt x="3810" y="210819"/>
                </a:moveTo>
                <a:lnTo>
                  <a:pt x="0" y="210819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210819"/>
                </a:lnTo>
                <a:close/>
              </a:path>
              <a:path w="524509" h="599439">
                <a:moveTo>
                  <a:pt x="3810" y="208279"/>
                </a:moveTo>
                <a:lnTo>
                  <a:pt x="0" y="208279"/>
                </a:lnTo>
                <a:lnTo>
                  <a:pt x="0" y="209549"/>
                </a:lnTo>
                <a:lnTo>
                  <a:pt x="3810" y="209549"/>
                </a:lnTo>
                <a:lnTo>
                  <a:pt x="3810" y="208279"/>
                </a:lnTo>
                <a:close/>
              </a:path>
              <a:path w="524509" h="599439">
                <a:moveTo>
                  <a:pt x="3810" y="204469"/>
                </a:moveTo>
                <a:lnTo>
                  <a:pt x="0" y="204469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204469"/>
                </a:lnTo>
                <a:close/>
              </a:path>
              <a:path w="524509" h="599439">
                <a:moveTo>
                  <a:pt x="3810" y="201929"/>
                </a:moveTo>
                <a:lnTo>
                  <a:pt x="0" y="201929"/>
                </a:lnTo>
                <a:lnTo>
                  <a:pt x="0" y="203199"/>
                </a:lnTo>
                <a:lnTo>
                  <a:pt x="3810" y="203199"/>
                </a:lnTo>
                <a:lnTo>
                  <a:pt x="3810" y="201929"/>
                </a:lnTo>
                <a:close/>
              </a:path>
              <a:path w="524509" h="599439">
                <a:moveTo>
                  <a:pt x="3810" y="198119"/>
                </a:moveTo>
                <a:lnTo>
                  <a:pt x="0" y="198119"/>
                </a:lnTo>
                <a:lnTo>
                  <a:pt x="0" y="200659"/>
                </a:lnTo>
                <a:lnTo>
                  <a:pt x="3810" y="200659"/>
                </a:lnTo>
                <a:lnTo>
                  <a:pt x="3810" y="198119"/>
                </a:lnTo>
                <a:close/>
              </a:path>
              <a:path w="524509" h="599439">
                <a:moveTo>
                  <a:pt x="3810" y="195579"/>
                </a:moveTo>
                <a:lnTo>
                  <a:pt x="0" y="195579"/>
                </a:lnTo>
                <a:lnTo>
                  <a:pt x="0" y="196849"/>
                </a:lnTo>
                <a:lnTo>
                  <a:pt x="3810" y="196849"/>
                </a:lnTo>
                <a:lnTo>
                  <a:pt x="3810" y="195579"/>
                </a:lnTo>
                <a:close/>
              </a:path>
              <a:path w="524509" h="599439">
                <a:moveTo>
                  <a:pt x="3810" y="191896"/>
                </a:moveTo>
                <a:lnTo>
                  <a:pt x="0" y="191896"/>
                </a:lnTo>
                <a:lnTo>
                  <a:pt x="0" y="194309"/>
                </a:lnTo>
                <a:lnTo>
                  <a:pt x="3810" y="194309"/>
                </a:lnTo>
                <a:lnTo>
                  <a:pt x="3810" y="191896"/>
                </a:lnTo>
                <a:close/>
              </a:path>
              <a:path w="524509" h="599439">
                <a:moveTo>
                  <a:pt x="3810" y="189356"/>
                </a:moveTo>
                <a:lnTo>
                  <a:pt x="0" y="189356"/>
                </a:lnTo>
                <a:lnTo>
                  <a:pt x="0" y="190499"/>
                </a:lnTo>
                <a:lnTo>
                  <a:pt x="3810" y="190499"/>
                </a:lnTo>
                <a:lnTo>
                  <a:pt x="3810" y="189356"/>
                </a:lnTo>
                <a:close/>
              </a:path>
              <a:path w="524509" h="599439">
                <a:moveTo>
                  <a:pt x="3810" y="185546"/>
                </a:moveTo>
                <a:lnTo>
                  <a:pt x="0" y="185546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85546"/>
                </a:lnTo>
                <a:close/>
              </a:path>
              <a:path w="524509" h="599439">
                <a:moveTo>
                  <a:pt x="3810" y="183006"/>
                </a:moveTo>
                <a:lnTo>
                  <a:pt x="0" y="183006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83006"/>
                </a:lnTo>
                <a:close/>
              </a:path>
              <a:path w="524509" h="599439">
                <a:moveTo>
                  <a:pt x="3810" y="179196"/>
                </a:moveTo>
                <a:lnTo>
                  <a:pt x="0" y="179196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179196"/>
                </a:lnTo>
                <a:close/>
              </a:path>
              <a:path w="524509" h="599439">
                <a:moveTo>
                  <a:pt x="3810" y="176656"/>
                </a:moveTo>
                <a:lnTo>
                  <a:pt x="0" y="176656"/>
                </a:lnTo>
                <a:lnTo>
                  <a:pt x="0" y="177799"/>
                </a:lnTo>
                <a:lnTo>
                  <a:pt x="3810" y="177799"/>
                </a:lnTo>
                <a:lnTo>
                  <a:pt x="3810" y="176656"/>
                </a:lnTo>
                <a:close/>
              </a:path>
              <a:path w="524509" h="599439">
                <a:moveTo>
                  <a:pt x="3810" y="172846"/>
                </a:moveTo>
                <a:lnTo>
                  <a:pt x="0" y="172846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2846"/>
                </a:lnTo>
                <a:close/>
              </a:path>
              <a:path w="524509" h="599439">
                <a:moveTo>
                  <a:pt x="3810" y="170306"/>
                </a:moveTo>
                <a:lnTo>
                  <a:pt x="0" y="170306"/>
                </a:lnTo>
                <a:lnTo>
                  <a:pt x="0" y="171449"/>
                </a:lnTo>
                <a:lnTo>
                  <a:pt x="3810" y="171449"/>
                </a:lnTo>
                <a:lnTo>
                  <a:pt x="3810" y="170306"/>
                </a:lnTo>
                <a:close/>
              </a:path>
              <a:path w="524509" h="599439">
                <a:moveTo>
                  <a:pt x="3810" y="166496"/>
                </a:moveTo>
                <a:lnTo>
                  <a:pt x="0" y="166496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6496"/>
                </a:lnTo>
                <a:close/>
              </a:path>
              <a:path w="524509" h="599439">
                <a:moveTo>
                  <a:pt x="3810" y="163956"/>
                </a:moveTo>
                <a:lnTo>
                  <a:pt x="0" y="163956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3956"/>
                </a:lnTo>
                <a:close/>
              </a:path>
              <a:path w="524509" h="599439">
                <a:moveTo>
                  <a:pt x="3810" y="160146"/>
                </a:moveTo>
                <a:lnTo>
                  <a:pt x="0" y="160146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60146"/>
                </a:lnTo>
                <a:close/>
              </a:path>
              <a:path w="524509" h="599439">
                <a:moveTo>
                  <a:pt x="3810" y="157606"/>
                </a:moveTo>
                <a:lnTo>
                  <a:pt x="0" y="157606"/>
                </a:lnTo>
                <a:lnTo>
                  <a:pt x="0" y="158749"/>
                </a:lnTo>
                <a:lnTo>
                  <a:pt x="3810" y="158749"/>
                </a:lnTo>
                <a:lnTo>
                  <a:pt x="3810" y="157606"/>
                </a:lnTo>
                <a:close/>
              </a:path>
              <a:path w="524509" h="599439">
                <a:moveTo>
                  <a:pt x="3810" y="153796"/>
                </a:moveTo>
                <a:lnTo>
                  <a:pt x="0" y="153796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3796"/>
                </a:lnTo>
                <a:close/>
              </a:path>
              <a:path w="524509" h="599439">
                <a:moveTo>
                  <a:pt x="3810" y="151256"/>
                </a:moveTo>
                <a:lnTo>
                  <a:pt x="0" y="151256"/>
                </a:lnTo>
                <a:lnTo>
                  <a:pt x="0" y="152399"/>
                </a:lnTo>
                <a:lnTo>
                  <a:pt x="3810" y="152399"/>
                </a:lnTo>
                <a:lnTo>
                  <a:pt x="3810" y="151256"/>
                </a:lnTo>
                <a:close/>
              </a:path>
              <a:path w="524509" h="599439">
                <a:moveTo>
                  <a:pt x="3810" y="147446"/>
                </a:moveTo>
                <a:lnTo>
                  <a:pt x="0" y="147446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7446"/>
                </a:lnTo>
                <a:close/>
              </a:path>
              <a:path w="524509" h="599439">
                <a:moveTo>
                  <a:pt x="3810" y="144906"/>
                </a:moveTo>
                <a:lnTo>
                  <a:pt x="0" y="144906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44906"/>
                </a:lnTo>
                <a:close/>
              </a:path>
              <a:path w="524509" h="599439">
                <a:moveTo>
                  <a:pt x="1270" y="139699"/>
                </a:moveTo>
                <a:lnTo>
                  <a:pt x="0" y="139699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41096"/>
                </a:lnTo>
                <a:lnTo>
                  <a:pt x="1270" y="141096"/>
                </a:lnTo>
                <a:lnTo>
                  <a:pt x="1270" y="139699"/>
                </a:lnTo>
                <a:close/>
              </a:path>
              <a:path w="524509" h="599439">
                <a:moveTo>
                  <a:pt x="93979" y="598169"/>
                </a:moveTo>
                <a:lnTo>
                  <a:pt x="0" y="598169"/>
                </a:lnTo>
                <a:lnTo>
                  <a:pt x="0" y="599439"/>
                </a:lnTo>
                <a:lnTo>
                  <a:pt x="93979" y="599439"/>
                </a:lnTo>
                <a:lnTo>
                  <a:pt x="93979" y="598169"/>
                </a:lnTo>
                <a:close/>
              </a:path>
              <a:path w="524509" h="599439">
                <a:moveTo>
                  <a:pt x="91439" y="597026"/>
                </a:moveTo>
                <a:lnTo>
                  <a:pt x="87629" y="597026"/>
                </a:lnTo>
                <a:lnTo>
                  <a:pt x="87629" y="598169"/>
                </a:lnTo>
                <a:lnTo>
                  <a:pt x="91439" y="598169"/>
                </a:lnTo>
                <a:lnTo>
                  <a:pt x="91439" y="597026"/>
                </a:lnTo>
                <a:close/>
              </a:path>
              <a:path w="524509" h="599439">
                <a:moveTo>
                  <a:pt x="3810" y="595629"/>
                </a:moveTo>
                <a:lnTo>
                  <a:pt x="0" y="595629"/>
                </a:lnTo>
                <a:lnTo>
                  <a:pt x="0" y="597026"/>
                </a:lnTo>
                <a:lnTo>
                  <a:pt x="3810" y="597026"/>
                </a:lnTo>
                <a:lnTo>
                  <a:pt x="3810" y="595629"/>
                </a:lnTo>
                <a:close/>
              </a:path>
              <a:path w="524509" h="599439">
                <a:moveTo>
                  <a:pt x="3810" y="591819"/>
                </a:moveTo>
                <a:lnTo>
                  <a:pt x="0" y="591819"/>
                </a:lnTo>
                <a:lnTo>
                  <a:pt x="0" y="594487"/>
                </a:lnTo>
                <a:lnTo>
                  <a:pt x="3810" y="594487"/>
                </a:lnTo>
                <a:lnTo>
                  <a:pt x="3810" y="591819"/>
                </a:lnTo>
                <a:close/>
              </a:path>
              <a:path w="524509" h="599439">
                <a:moveTo>
                  <a:pt x="3810" y="589279"/>
                </a:moveTo>
                <a:lnTo>
                  <a:pt x="0" y="589279"/>
                </a:lnTo>
                <a:lnTo>
                  <a:pt x="0" y="590676"/>
                </a:lnTo>
                <a:lnTo>
                  <a:pt x="3810" y="590676"/>
                </a:lnTo>
                <a:lnTo>
                  <a:pt x="3810" y="589279"/>
                </a:lnTo>
                <a:close/>
              </a:path>
              <a:path w="524509" h="599439">
                <a:moveTo>
                  <a:pt x="3810" y="585469"/>
                </a:moveTo>
                <a:lnTo>
                  <a:pt x="0" y="585469"/>
                </a:lnTo>
                <a:lnTo>
                  <a:pt x="0" y="588137"/>
                </a:lnTo>
                <a:lnTo>
                  <a:pt x="3810" y="588137"/>
                </a:lnTo>
                <a:lnTo>
                  <a:pt x="3810" y="585469"/>
                </a:lnTo>
                <a:close/>
              </a:path>
              <a:path w="524509" h="599439">
                <a:moveTo>
                  <a:pt x="3810" y="582929"/>
                </a:moveTo>
                <a:lnTo>
                  <a:pt x="0" y="582929"/>
                </a:lnTo>
                <a:lnTo>
                  <a:pt x="0" y="584326"/>
                </a:lnTo>
                <a:lnTo>
                  <a:pt x="3810" y="584326"/>
                </a:lnTo>
                <a:lnTo>
                  <a:pt x="3810" y="582929"/>
                </a:lnTo>
                <a:close/>
              </a:path>
              <a:path w="524509" h="599439">
                <a:moveTo>
                  <a:pt x="3810" y="579119"/>
                </a:moveTo>
                <a:lnTo>
                  <a:pt x="0" y="579119"/>
                </a:lnTo>
                <a:lnTo>
                  <a:pt x="0" y="581787"/>
                </a:lnTo>
                <a:lnTo>
                  <a:pt x="3810" y="581787"/>
                </a:lnTo>
                <a:lnTo>
                  <a:pt x="3810" y="579119"/>
                </a:lnTo>
                <a:close/>
              </a:path>
              <a:path w="524509" h="599439">
                <a:moveTo>
                  <a:pt x="3810" y="576579"/>
                </a:moveTo>
                <a:lnTo>
                  <a:pt x="0" y="576579"/>
                </a:lnTo>
                <a:lnTo>
                  <a:pt x="0" y="577976"/>
                </a:lnTo>
                <a:lnTo>
                  <a:pt x="3810" y="577976"/>
                </a:lnTo>
                <a:lnTo>
                  <a:pt x="3810" y="576579"/>
                </a:lnTo>
                <a:close/>
              </a:path>
              <a:path w="524509" h="599439">
                <a:moveTo>
                  <a:pt x="3810" y="572769"/>
                </a:moveTo>
                <a:lnTo>
                  <a:pt x="0" y="572769"/>
                </a:lnTo>
                <a:lnTo>
                  <a:pt x="0" y="575437"/>
                </a:lnTo>
                <a:lnTo>
                  <a:pt x="3810" y="575437"/>
                </a:lnTo>
                <a:lnTo>
                  <a:pt x="3810" y="572769"/>
                </a:lnTo>
                <a:close/>
              </a:path>
              <a:path w="524509" h="599439">
                <a:moveTo>
                  <a:pt x="3810" y="570229"/>
                </a:moveTo>
                <a:lnTo>
                  <a:pt x="0" y="570229"/>
                </a:lnTo>
                <a:lnTo>
                  <a:pt x="0" y="571626"/>
                </a:lnTo>
                <a:lnTo>
                  <a:pt x="3810" y="571626"/>
                </a:lnTo>
                <a:lnTo>
                  <a:pt x="3810" y="570229"/>
                </a:lnTo>
                <a:close/>
              </a:path>
              <a:path w="524509" h="599439">
                <a:moveTo>
                  <a:pt x="3810" y="566419"/>
                </a:moveTo>
                <a:lnTo>
                  <a:pt x="0" y="566419"/>
                </a:lnTo>
                <a:lnTo>
                  <a:pt x="0" y="569087"/>
                </a:lnTo>
                <a:lnTo>
                  <a:pt x="3810" y="569087"/>
                </a:lnTo>
                <a:lnTo>
                  <a:pt x="3810" y="566419"/>
                </a:lnTo>
                <a:close/>
              </a:path>
              <a:path w="524509" h="599439">
                <a:moveTo>
                  <a:pt x="3810" y="563879"/>
                </a:moveTo>
                <a:lnTo>
                  <a:pt x="0" y="563879"/>
                </a:lnTo>
                <a:lnTo>
                  <a:pt x="0" y="565276"/>
                </a:lnTo>
                <a:lnTo>
                  <a:pt x="3810" y="565276"/>
                </a:lnTo>
                <a:lnTo>
                  <a:pt x="3810" y="563879"/>
                </a:lnTo>
                <a:close/>
              </a:path>
              <a:path w="524509" h="599439">
                <a:moveTo>
                  <a:pt x="3810" y="560069"/>
                </a:moveTo>
                <a:lnTo>
                  <a:pt x="0" y="560069"/>
                </a:lnTo>
                <a:lnTo>
                  <a:pt x="0" y="562737"/>
                </a:lnTo>
                <a:lnTo>
                  <a:pt x="3810" y="562737"/>
                </a:lnTo>
                <a:lnTo>
                  <a:pt x="3810" y="560069"/>
                </a:lnTo>
                <a:close/>
              </a:path>
              <a:path w="524509" h="599439">
                <a:moveTo>
                  <a:pt x="3810" y="557529"/>
                </a:moveTo>
                <a:lnTo>
                  <a:pt x="0" y="557529"/>
                </a:lnTo>
                <a:lnTo>
                  <a:pt x="0" y="558926"/>
                </a:lnTo>
                <a:lnTo>
                  <a:pt x="3810" y="558926"/>
                </a:lnTo>
                <a:lnTo>
                  <a:pt x="3810" y="557529"/>
                </a:lnTo>
                <a:close/>
              </a:path>
              <a:path w="524509" h="599439">
                <a:moveTo>
                  <a:pt x="3810" y="553719"/>
                </a:moveTo>
                <a:lnTo>
                  <a:pt x="0" y="553719"/>
                </a:lnTo>
                <a:lnTo>
                  <a:pt x="0" y="556387"/>
                </a:lnTo>
                <a:lnTo>
                  <a:pt x="3810" y="556387"/>
                </a:lnTo>
                <a:lnTo>
                  <a:pt x="3810" y="553719"/>
                </a:lnTo>
                <a:close/>
              </a:path>
              <a:path w="524509" h="599439">
                <a:moveTo>
                  <a:pt x="3810" y="551179"/>
                </a:moveTo>
                <a:lnTo>
                  <a:pt x="0" y="551179"/>
                </a:lnTo>
                <a:lnTo>
                  <a:pt x="0" y="552576"/>
                </a:lnTo>
                <a:lnTo>
                  <a:pt x="3810" y="552576"/>
                </a:lnTo>
                <a:lnTo>
                  <a:pt x="3810" y="551179"/>
                </a:lnTo>
                <a:close/>
              </a:path>
              <a:path w="524509" h="599439">
                <a:moveTo>
                  <a:pt x="3810" y="547369"/>
                </a:moveTo>
                <a:lnTo>
                  <a:pt x="0" y="547369"/>
                </a:lnTo>
                <a:lnTo>
                  <a:pt x="0" y="550037"/>
                </a:lnTo>
                <a:lnTo>
                  <a:pt x="3810" y="550037"/>
                </a:lnTo>
                <a:lnTo>
                  <a:pt x="3810" y="547369"/>
                </a:lnTo>
                <a:close/>
              </a:path>
              <a:path w="524509" h="599439">
                <a:moveTo>
                  <a:pt x="3809" y="543687"/>
                </a:moveTo>
                <a:lnTo>
                  <a:pt x="2540" y="543687"/>
                </a:lnTo>
                <a:lnTo>
                  <a:pt x="2540" y="544829"/>
                </a:lnTo>
                <a:lnTo>
                  <a:pt x="0" y="544829"/>
                </a:lnTo>
                <a:lnTo>
                  <a:pt x="0" y="546226"/>
                </a:lnTo>
                <a:lnTo>
                  <a:pt x="3810" y="546226"/>
                </a:lnTo>
                <a:lnTo>
                  <a:pt x="3809" y="543687"/>
                </a:lnTo>
                <a:close/>
              </a:path>
              <a:path w="524509" h="599439">
                <a:moveTo>
                  <a:pt x="1270" y="541019"/>
                </a:moveTo>
                <a:lnTo>
                  <a:pt x="0" y="541019"/>
                </a:lnTo>
                <a:lnTo>
                  <a:pt x="0" y="543687"/>
                </a:lnTo>
                <a:lnTo>
                  <a:pt x="2540" y="543687"/>
                </a:lnTo>
                <a:lnTo>
                  <a:pt x="2540" y="542289"/>
                </a:lnTo>
                <a:lnTo>
                  <a:pt x="1270" y="542289"/>
                </a:lnTo>
                <a:lnTo>
                  <a:pt x="1270" y="541019"/>
                </a:lnTo>
                <a:close/>
              </a:path>
              <a:path w="524509" h="599439">
                <a:moveTo>
                  <a:pt x="410210" y="598169"/>
                </a:moveTo>
                <a:lnTo>
                  <a:pt x="256540" y="598169"/>
                </a:lnTo>
                <a:lnTo>
                  <a:pt x="256540" y="599439"/>
                </a:lnTo>
                <a:lnTo>
                  <a:pt x="410210" y="599439"/>
                </a:lnTo>
                <a:lnTo>
                  <a:pt x="410210" y="598169"/>
                </a:lnTo>
                <a:close/>
              </a:path>
              <a:path w="524509" h="599439">
                <a:moveTo>
                  <a:pt x="3810" y="309879"/>
                </a:moveTo>
                <a:lnTo>
                  <a:pt x="0" y="309879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09879"/>
                </a:lnTo>
                <a:close/>
              </a:path>
              <a:path w="524509" h="599439">
                <a:moveTo>
                  <a:pt x="3810" y="303529"/>
                </a:moveTo>
                <a:lnTo>
                  <a:pt x="0" y="303529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3529"/>
                </a:lnTo>
                <a:close/>
              </a:path>
              <a:path w="524509" h="599439">
                <a:moveTo>
                  <a:pt x="3810" y="300989"/>
                </a:moveTo>
                <a:lnTo>
                  <a:pt x="0" y="300989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300989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2" name="bk object 5532"/>
          <p:cNvSpPr/>
          <p:nvPr/>
        </p:nvSpPr>
        <p:spPr>
          <a:xfrm>
            <a:off x="6854190" y="2661920"/>
            <a:ext cx="500380" cy="593090"/>
          </a:xfrm>
          <a:custGeom>
            <a:avLst/>
            <a:gdLst/>
            <a:ahLst/>
            <a:cxnLst/>
            <a:rect l="l" t="t" r="r" b="b"/>
            <a:pathLst>
              <a:path w="500379" h="593089">
                <a:moveTo>
                  <a:pt x="170179" y="0"/>
                </a:moveTo>
                <a:lnTo>
                  <a:pt x="168909" y="0"/>
                </a:lnTo>
                <a:lnTo>
                  <a:pt x="168909" y="2540"/>
                </a:lnTo>
                <a:lnTo>
                  <a:pt x="488950" y="2540"/>
                </a:lnTo>
                <a:lnTo>
                  <a:pt x="488950" y="1269"/>
                </a:lnTo>
                <a:lnTo>
                  <a:pt x="170179" y="1269"/>
                </a:lnTo>
                <a:lnTo>
                  <a:pt x="170179" y="0"/>
                </a:lnTo>
                <a:close/>
              </a:path>
              <a:path w="500379" h="593089">
                <a:moveTo>
                  <a:pt x="500379" y="0"/>
                </a:moveTo>
                <a:lnTo>
                  <a:pt x="488950" y="0"/>
                </a:lnTo>
                <a:lnTo>
                  <a:pt x="488950" y="1269"/>
                </a:lnTo>
                <a:lnTo>
                  <a:pt x="500379" y="1269"/>
                </a:lnTo>
                <a:lnTo>
                  <a:pt x="500379" y="0"/>
                </a:lnTo>
                <a:close/>
              </a:path>
              <a:path w="500379" h="593089">
                <a:moveTo>
                  <a:pt x="2539" y="293369"/>
                </a:moveTo>
                <a:lnTo>
                  <a:pt x="0" y="293369"/>
                </a:lnTo>
                <a:lnTo>
                  <a:pt x="0" y="294639"/>
                </a:lnTo>
                <a:lnTo>
                  <a:pt x="2539" y="294639"/>
                </a:lnTo>
                <a:lnTo>
                  <a:pt x="2539" y="293369"/>
                </a:lnTo>
                <a:close/>
              </a:path>
              <a:path w="500379" h="593089">
                <a:moveTo>
                  <a:pt x="2539" y="289559"/>
                </a:moveTo>
                <a:lnTo>
                  <a:pt x="0" y="289559"/>
                </a:lnTo>
                <a:lnTo>
                  <a:pt x="0" y="292099"/>
                </a:lnTo>
                <a:lnTo>
                  <a:pt x="2539" y="292099"/>
                </a:lnTo>
                <a:lnTo>
                  <a:pt x="2539" y="289559"/>
                </a:lnTo>
                <a:close/>
              </a:path>
              <a:path w="500379" h="593089">
                <a:moveTo>
                  <a:pt x="2539" y="229869"/>
                </a:moveTo>
                <a:lnTo>
                  <a:pt x="0" y="229869"/>
                </a:lnTo>
                <a:lnTo>
                  <a:pt x="0" y="232409"/>
                </a:lnTo>
                <a:lnTo>
                  <a:pt x="2539" y="232409"/>
                </a:lnTo>
                <a:lnTo>
                  <a:pt x="2539" y="229869"/>
                </a:lnTo>
                <a:close/>
              </a:path>
              <a:path w="500379" h="593089">
                <a:moveTo>
                  <a:pt x="2539" y="226059"/>
                </a:moveTo>
                <a:lnTo>
                  <a:pt x="0" y="226059"/>
                </a:lnTo>
                <a:lnTo>
                  <a:pt x="0" y="228599"/>
                </a:lnTo>
                <a:lnTo>
                  <a:pt x="2539" y="228599"/>
                </a:lnTo>
                <a:lnTo>
                  <a:pt x="2539" y="226059"/>
                </a:lnTo>
                <a:close/>
              </a:path>
              <a:path w="500379" h="593089">
                <a:moveTo>
                  <a:pt x="2539" y="223519"/>
                </a:moveTo>
                <a:lnTo>
                  <a:pt x="0" y="223519"/>
                </a:lnTo>
                <a:lnTo>
                  <a:pt x="0" y="224789"/>
                </a:lnTo>
                <a:lnTo>
                  <a:pt x="2539" y="224789"/>
                </a:lnTo>
                <a:lnTo>
                  <a:pt x="2539" y="223519"/>
                </a:lnTo>
                <a:close/>
              </a:path>
              <a:path w="500379" h="593089">
                <a:moveTo>
                  <a:pt x="2539" y="219709"/>
                </a:moveTo>
                <a:lnTo>
                  <a:pt x="0" y="219709"/>
                </a:lnTo>
                <a:lnTo>
                  <a:pt x="0" y="222249"/>
                </a:lnTo>
                <a:lnTo>
                  <a:pt x="2539" y="222249"/>
                </a:lnTo>
                <a:lnTo>
                  <a:pt x="2539" y="219709"/>
                </a:lnTo>
                <a:close/>
              </a:path>
              <a:path w="500379" h="593089">
                <a:moveTo>
                  <a:pt x="2539" y="217169"/>
                </a:moveTo>
                <a:lnTo>
                  <a:pt x="0" y="217169"/>
                </a:lnTo>
                <a:lnTo>
                  <a:pt x="0" y="218439"/>
                </a:lnTo>
                <a:lnTo>
                  <a:pt x="2539" y="218439"/>
                </a:lnTo>
                <a:lnTo>
                  <a:pt x="2539" y="217169"/>
                </a:lnTo>
                <a:close/>
              </a:path>
              <a:path w="500379" h="593089">
                <a:moveTo>
                  <a:pt x="2539" y="213359"/>
                </a:moveTo>
                <a:lnTo>
                  <a:pt x="0" y="213359"/>
                </a:lnTo>
                <a:lnTo>
                  <a:pt x="0" y="215899"/>
                </a:lnTo>
                <a:lnTo>
                  <a:pt x="2539" y="215899"/>
                </a:lnTo>
                <a:lnTo>
                  <a:pt x="2539" y="213359"/>
                </a:lnTo>
                <a:close/>
              </a:path>
              <a:path w="500379" h="593089">
                <a:moveTo>
                  <a:pt x="2539" y="210819"/>
                </a:moveTo>
                <a:lnTo>
                  <a:pt x="0" y="210819"/>
                </a:lnTo>
                <a:lnTo>
                  <a:pt x="0" y="212089"/>
                </a:lnTo>
                <a:lnTo>
                  <a:pt x="2539" y="212089"/>
                </a:lnTo>
                <a:lnTo>
                  <a:pt x="2539" y="210819"/>
                </a:lnTo>
                <a:close/>
              </a:path>
              <a:path w="500379" h="593089">
                <a:moveTo>
                  <a:pt x="2539" y="207009"/>
                </a:moveTo>
                <a:lnTo>
                  <a:pt x="0" y="207009"/>
                </a:lnTo>
                <a:lnTo>
                  <a:pt x="0" y="209549"/>
                </a:lnTo>
                <a:lnTo>
                  <a:pt x="2539" y="209549"/>
                </a:lnTo>
                <a:lnTo>
                  <a:pt x="2539" y="207009"/>
                </a:lnTo>
                <a:close/>
              </a:path>
              <a:path w="500379" h="593089">
                <a:moveTo>
                  <a:pt x="2539" y="204469"/>
                </a:moveTo>
                <a:lnTo>
                  <a:pt x="0" y="204469"/>
                </a:lnTo>
                <a:lnTo>
                  <a:pt x="0" y="205739"/>
                </a:lnTo>
                <a:lnTo>
                  <a:pt x="2539" y="205739"/>
                </a:lnTo>
                <a:lnTo>
                  <a:pt x="2539" y="204469"/>
                </a:lnTo>
                <a:close/>
              </a:path>
              <a:path w="500379" h="593089">
                <a:moveTo>
                  <a:pt x="2539" y="200659"/>
                </a:moveTo>
                <a:lnTo>
                  <a:pt x="0" y="200659"/>
                </a:lnTo>
                <a:lnTo>
                  <a:pt x="0" y="203199"/>
                </a:lnTo>
                <a:lnTo>
                  <a:pt x="2539" y="203199"/>
                </a:lnTo>
                <a:lnTo>
                  <a:pt x="2539" y="200659"/>
                </a:lnTo>
                <a:close/>
              </a:path>
              <a:path w="500379" h="593089">
                <a:moveTo>
                  <a:pt x="2539" y="198119"/>
                </a:moveTo>
                <a:lnTo>
                  <a:pt x="0" y="198119"/>
                </a:lnTo>
                <a:lnTo>
                  <a:pt x="0" y="199389"/>
                </a:lnTo>
                <a:lnTo>
                  <a:pt x="2539" y="199389"/>
                </a:lnTo>
                <a:lnTo>
                  <a:pt x="2539" y="198119"/>
                </a:lnTo>
                <a:close/>
              </a:path>
              <a:path w="500379" h="593089">
                <a:moveTo>
                  <a:pt x="2539" y="194309"/>
                </a:moveTo>
                <a:lnTo>
                  <a:pt x="0" y="194309"/>
                </a:lnTo>
                <a:lnTo>
                  <a:pt x="0" y="196849"/>
                </a:lnTo>
                <a:lnTo>
                  <a:pt x="2539" y="196849"/>
                </a:lnTo>
                <a:lnTo>
                  <a:pt x="2539" y="194309"/>
                </a:lnTo>
                <a:close/>
              </a:path>
              <a:path w="500379" h="593089">
                <a:moveTo>
                  <a:pt x="2539" y="191769"/>
                </a:moveTo>
                <a:lnTo>
                  <a:pt x="0" y="191769"/>
                </a:lnTo>
                <a:lnTo>
                  <a:pt x="0" y="193039"/>
                </a:lnTo>
                <a:lnTo>
                  <a:pt x="2539" y="193039"/>
                </a:lnTo>
                <a:lnTo>
                  <a:pt x="2539" y="191769"/>
                </a:lnTo>
                <a:close/>
              </a:path>
              <a:path w="500379" h="593089">
                <a:moveTo>
                  <a:pt x="2539" y="188086"/>
                </a:moveTo>
                <a:lnTo>
                  <a:pt x="0" y="188086"/>
                </a:lnTo>
                <a:lnTo>
                  <a:pt x="0" y="190499"/>
                </a:lnTo>
                <a:lnTo>
                  <a:pt x="2539" y="190499"/>
                </a:lnTo>
                <a:lnTo>
                  <a:pt x="2539" y="188086"/>
                </a:lnTo>
                <a:close/>
              </a:path>
              <a:path w="500379" h="593089">
                <a:moveTo>
                  <a:pt x="2539" y="185546"/>
                </a:moveTo>
                <a:lnTo>
                  <a:pt x="0" y="185546"/>
                </a:lnTo>
                <a:lnTo>
                  <a:pt x="0" y="186689"/>
                </a:lnTo>
                <a:lnTo>
                  <a:pt x="2539" y="186689"/>
                </a:lnTo>
                <a:lnTo>
                  <a:pt x="2539" y="185546"/>
                </a:lnTo>
                <a:close/>
              </a:path>
              <a:path w="500379" h="593089">
                <a:moveTo>
                  <a:pt x="2539" y="181736"/>
                </a:moveTo>
                <a:lnTo>
                  <a:pt x="0" y="181736"/>
                </a:lnTo>
                <a:lnTo>
                  <a:pt x="0" y="184149"/>
                </a:lnTo>
                <a:lnTo>
                  <a:pt x="2539" y="184149"/>
                </a:lnTo>
                <a:lnTo>
                  <a:pt x="2539" y="181736"/>
                </a:lnTo>
                <a:close/>
              </a:path>
              <a:path w="500379" h="593089">
                <a:moveTo>
                  <a:pt x="2539" y="179196"/>
                </a:moveTo>
                <a:lnTo>
                  <a:pt x="0" y="179196"/>
                </a:lnTo>
                <a:lnTo>
                  <a:pt x="0" y="180339"/>
                </a:lnTo>
                <a:lnTo>
                  <a:pt x="2539" y="180339"/>
                </a:lnTo>
                <a:lnTo>
                  <a:pt x="2539" y="179196"/>
                </a:lnTo>
                <a:close/>
              </a:path>
              <a:path w="500379" h="593089">
                <a:moveTo>
                  <a:pt x="2539" y="175386"/>
                </a:moveTo>
                <a:lnTo>
                  <a:pt x="0" y="175386"/>
                </a:lnTo>
                <a:lnTo>
                  <a:pt x="0" y="177799"/>
                </a:lnTo>
                <a:lnTo>
                  <a:pt x="2539" y="177799"/>
                </a:lnTo>
                <a:lnTo>
                  <a:pt x="2539" y="175386"/>
                </a:lnTo>
                <a:close/>
              </a:path>
              <a:path w="500379" h="593089">
                <a:moveTo>
                  <a:pt x="2539" y="172846"/>
                </a:moveTo>
                <a:lnTo>
                  <a:pt x="0" y="172846"/>
                </a:lnTo>
                <a:lnTo>
                  <a:pt x="0" y="173989"/>
                </a:lnTo>
                <a:lnTo>
                  <a:pt x="2539" y="173989"/>
                </a:lnTo>
                <a:lnTo>
                  <a:pt x="2539" y="172846"/>
                </a:lnTo>
                <a:close/>
              </a:path>
              <a:path w="500379" h="593089">
                <a:moveTo>
                  <a:pt x="2539" y="169036"/>
                </a:moveTo>
                <a:lnTo>
                  <a:pt x="0" y="169036"/>
                </a:lnTo>
                <a:lnTo>
                  <a:pt x="0" y="171449"/>
                </a:lnTo>
                <a:lnTo>
                  <a:pt x="2539" y="171449"/>
                </a:lnTo>
                <a:lnTo>
                  <a:pt x="2539" y="169036"/>
                </a:lnTo>
                <a:close/>
              </a:path>
              <a:path w="500379" h="593089">
                <a:moveTo>
                  <a:pt x="2539" y="166496"/>
                </a:moveTo>
                <a:lnTo>
                  <a:pt x="0" y="166496"/>
                </a:lnTo>
                <a:lnTo>
                  <a:pt x="0" y="167639"/>
                </a:lnTo>
                <a:lnTo>
                  <a:pt x="2539" y="167639"/>
                </a:lnTo>
                <a:lnTo>
                  <a:pt x="2539" y="166496"/>
                </a:lnTo>
                <a:close/>
              </a:path>
              <a:path w="500379" h="593089">
                <a:moveTo>
                  <a:pt x="2539" y="162686"/>
                </a:moveTo>
                <a:lnTo>
                  <a:pt x="0" y="162686"/>
                </a:lnTo>
                <a:lnTo>
                  <a:pt x="0" y="165099"/>
                </a:lnTo>
                <a:lnTo>
                  <a:pt x="2539" y="165099"/>
                </a:lnTo>
                <a:lnTo>
                  <a:pt x="2539" y="162686"/>
                </a:lnTo>
                <a:close/>
              </a:path>
              <a:path w="500379" h="593089">
                <a:moveTo>
                  <a:pt x="2539" y="160146"/>
                </a:moveTo>
                <a:lnTo>
                  <a:pt x="0" y="160146"/>
                </a:lnTo>
                <a:lnTo>
                  <a:pt x="0" y="161289"/>
                </a:lnTo>
                <a:lnTo>
                  <a:pt x="2539" y="161289"/>
                </a:lnTo>
                <a:lnTo>
                  <a:pt x="2539" y="160146"/>
                </a:lnTo>
                <a:close/>
              </a:path>
              <a:path w="500379" h="593089">
                <a:moveTo>
                  <a:pt x="2539" y="156336"/>
                </a:moveTo>
                <a:lnTo>
                  <a:pt x="0" y="156336"/>
                </a:lnTo>
                <a:lnTo>
                  <a:pt x="0" y="158749"/>
                </a:lnTo>
                <a:lnTo>
                  <a:pt x="2539" y="158749"/>
                </a:lnTo>
                <a:lnTo>
                  <a:pt x="2539" y="156336"/>
                </a:lnTo>
                <a:close/>
              </a:path>
              <a:path w="500379" h="593089">
                <a:moveTo>
                  <a:pt x="2539" y="153796"/>
                </a:moveTo>
                <a:lnTo>
                  <a:pt x="0" y="153796"/>
                </a:lnTo>
                <a:lnTo>
                  <a:pt x="0" y="154939"/>
                </a:lnTo>
                <a:lnTo>
                  <a:pt x="2539" y="154939"/>
                </a:lnTo>
                <a:lnTo>
                  <a:pt x="2539" y="153796"/>
                </a:lnTo>
                <a:close/>
              </a:path>
              <a:path w="500379" h="593089">
                <a:moveTo>
                  <a:pt x="2539" y="149986"/>
                </a:moveTo>
                <a:lnTo>
                  <a:pt x="0" y="149986"/>
                </a:lnTo>
                <a:lnTo>
                  <a:pt x="0" y="152399"/>
                </a:lnTo>
                <a:lnTo>
                  <a:pt x="2539" y="152399"/>
                </a:lnTo>
                <a:lnTo>
                  <a:pt x="2539" y="149986"/>
                </a:lnTo>
                <a:close/>
              </a:path>
              <a:path w="500379" h="593089">
                <a:moveTo>
                  <a:pt x="2539" y="147446"/>
                </a:moveTo>
                <a:lnTo>
                  <a:pt x="0" y="147446"/>
                </a:lnTo>
                <a:lnTo>
                  <a:pt x="0" y="148589"/>
                </a:lnTo>
                <a:lnTo>
                  <a:pt x="2539" y="148589"/>
                </a:lnTo>
                <a:lnTo>
                  <a:pt x="2539" y="147446"/>
                </a:lnTo>
                <a:close/>
              </a:path>
              <a:path w="500379" h="593089">
                <a:moveTo>
                  <a:pt x="2539" y="143636"/>
                </a:moveTo>
                <a:lnTo>
                  <a:pt x="0" y="143636"/>
                </a:lnTo>
                <a:lnTo>
                  <a:pt x="0" y="146049"/>
                </a:lnTo>
                <a:lnTo>
                  <a:pt x="2539" y="146049"/>
                </a:lnTo>
                <a:lnTo>
                  <a:pt x="2539" y="143636"/>
                </a:lnTo>
                <a:close/>
              </a:path>
              <a:path w="500379" h="593089">
                <a:moveTo>
                  <a:pt x="2539" y="141096"/>
                </a:moveTo>
                <a:lnTo>
                  <a:pt x="0" y="141096"/>
                </a:lnTo>
                <a:lnTo>
                  <a:pt x="0" y="142239"/>
                </a:lnTo>
                <a:lnTo>
                  <a:pt x="2539" y="142239"/>
                </a:lnTo>
                <a:lnTo>
                  <a:pt x="2539" y="141096"/>
                </a:lnTo>
                <a:close/>
              </a:path>
              <a:path w="500379" h="593089">
                <a:moveTo>
                  <a:pt x="2539" y="137286"/>
                </a:moveTo>
                <a:lnTo>
                  <a:pt x="0" y="137286"/>
                </a:lnTo>
                <a:lnTo>
                  <a:pt x="0" y="139699"/>
                </a:lnTo>
                <a:lnTo>
                  <a:pt x="2539" y="139699"/>
                </a:lnTo>
                <a:lnTo>
                  <a:pt x="2539" y="137286"/>
                </a:lnTo>
                <a:close/>
              </a:path>
              <a:path w="500379" h="593089">
                <a:moveTo>
                  <a:pt x="83819" y="591819"/>
                </a:moveTo>
                <a:lnTo>
                  <a:pt x="0" y="591819"/>
                </a:lnTo>
                <a:lnTo>
                  <a:pt x="0" y="593089"/>
                </a:lnTo>
                <a:lnTo>
                  <a:pt x="83819" y="593089"/>
                </a:lnTo>
                <a:lnTo>
                  <a:pt x="83819" y="591819"/>
                </a:lnTo>
                <a:close/>
              </a:path>
              <a:path w="500379" h="593089">
                <a:moveTo>
                  <a:pt x="80009" y="590676"/>
                </a:moveTo>
                <a:lnTo>
                  <a:pt x="77470" y="590676"/>
                </a:lnTo>
                <a:lnTo>
                  <a:pt x="77470" y="591819"/>
                </a:lnTo>
                <a:lnTo>
                  <a:pt x="80009" y="591819"/>
                </a:lnTo>
                <a:lnTo>
                  <a:pt x="80009" y="590676"/>
                </a:lnTo>
                <a:close/>
              </a:path>
              <a:path w="500379" h="593089">
                <a:moveTo>
                  <a:pt x="2539" y="588010"/>
                </a:moveTo>
                <a:lnTo>
                  <a:pt x="0" y="588010"/>
                </a:lnTo>
                <a:lnTo>
                  <a:pt x="0" y="590676"/>
                </a:lnTo>
                <a:lnTo>
                  <a:pt x="77470" y="590676"/>
                </a:lnTo>
                <a:lnTo>
                  <a:pt x="77470" y="589279"/>
                </a:lnTo>
                <a:lnTo>
                  <a:pt x="2539" y="589279"/>
                </a:lnTo>
                <a:lnTo>
                  <a:pt x="2539" y="588010"/>
                </a:lnTo>
                <a:close/>
              </a:path>
              <a:path w="500379" h="593089">
                <a:moveTo>
                  <a:pt x="2539" y="585469"/>
                </a:moveTo>
                <a:lnTo>
                  <a:pt x="0" y="585469"/>
                </a:lnTo>
                <a:lnTo>
                  <a:pt x="0" y="586739"/>
                </a:lnTo>
                <a:lnTo>
                  <a:pt x="2539" y="586739"/>
                </a:lnTo>
                <a:lnTo>
                  <a:pt x="2539" y="585469"/>
                </a:lnTo>
                <a:close/>
              </a:path>
              <a:path w="500379" h="593089">
                <a:moveTo>
                  <a:pt x="2539" y="581660"/>
                </a:moveTo>
                <a:lnTo>
                  <a:pt x="0" y="581660"/>
                </a:lnTo>
                <a:lnTo>
                  <a:pt x="0" y="584326"/>
                </a:lnTo>
                <a:lnTo>
                  <a:pt x="2539" y="584326"/>
                </a:lnTo>
                <a:lnTo>
                  <a:pt x="2539" y="581660"/>
                </a:lnTo>
                <a:close/>
              </a:path>
              <a:path w="500379" h="593089">
                <a:moveTo>
                  <a:pt x="2539" y="579119"/>
                </a:moveTo>
                <a:lnTo>
                  <a:pt x="0" y="579119"/>
                </a:lnTo>
                <a:lnTo>
                  <a:pt x="0" y="580389"/>
                </a:lnTo>
                <a:lnTo>
                  <a:pt x="2539" y="580389"/>
                </a:lnTo>
                <a:lnTo>
                  <a:pt x="2539" y="579119"/>
                </a:lnTo>
                <a:close/>
              </a:path>
              <a:path w="500379" h="593089">
                <a:moveTo>
                  <a:pt x="2539" y="575310"/>
                </a:moveTo>
                <a:lnTo>
                  <a:pt x="0" y="575310"/>
                </a:lnTo>
                <a:lnTo>
                  <a:pt x="0" y="577976"/>
                </a:lnTo>
                <a:lnTo>
                  <a:pt x="2539" y="577976"/>
                </a:lnTo>
                <a:lnTo>
                  <a:pt x="2539" y="575310"/>
                </a:lnTo>
                <a:close/>
              </a:path>
              <a:path w="500379" h="593089">
                <a:moveTo>
                  <a:pt x="2539" y="572769"/>
                </a:moveTo>
                <a:lnTo>
                  <a:pt x="0" y="572769"/>
                </a:lnTo>
                <a:lnTo>
                  <a:pt x="0" y="574039"/>
                </a:lnTo>
                <a:lnTo>
                  <a:pt x="2539" y="574039"/>
                </a:lnTo>
                <a:lnTo>
                  <a:pt x="2539" y="572769"/>
                </a:lnTo>
                <a:close/>
              </a:path>
              <a:path w="500379" h="593089">
                <a:moveTo>
                  <a:pt x="2539" y="568960"/>
                </a:moveTo>
                <a:lnTo>
                  <a:pt x="0" y="568960"/>
                </a:lnTo>
                <a:lnTo>
                  <a:pt x="0" y="571626"/>
                </a:lnTo>
                <a:lnTo>
                  <a:pt x="2539" y="571626"/>
                </a:lnTo>
                <a:lnTo>
                  <a:pt x="2539" y="568960"/>
                </a:lnTo>
                <a:close/>
              </a:path>
              <a:path w="500379" h="593089">
                <a:moveTo>
                  <a:pt x="2539" y="566419"/>
                </a:moveTo>
                <a:lnTo>
                  <a:pt x="0" y="566419"/>
                </a:lnTo>
                <a:lnTo>
                  <a:pt x="0" y="567689"/>
                </a:lnTo>
                <a:lnTo>
                  <a:pt x="2539" y="567689"/>
                </a:lnTo>
                <a:lnTo>
                  <a:pt x="2539" y="566419"/>
                </a:lnTo>
                <a:close/>
              </a:path>
              <a:path w="500379" h="593089">
                <a:moveTo>
                  <a:pt x="2539" y="562610"/>
                </a:moveTo>
                <a:lnTo>
                  <a:pt x="0" y="562610"/>
                </a:lnTo>
                <a:lnTo>
                  <a:pt x="0" y="565276"/>
                </a:lnTo>
                <a:lnTo>
                  <a:pt x="2539" y="565276"/>
                </a:lnTo>
                <a:lnTo>
                  <a:pt x="2539" y="562610"/>
                </a:lnTo>
                <a:close/>
              </a:path>
              <a:path w="500379" h="593089">
                <a:moveTo>
                  <a:pt x="2539" y="560069"/>
                </a:moveTo>
                <a:lnTo>
                  <a:pt x="0" y="560069"/>
                </a:lnTo>
                <a:lnTo>
                  <a:pt x="0" y="561339"/>
                </a:lnTo>
                <a:lnTo>
                  <a:pt x="2539" y="561339"/>
                </a:lnTo>
                <a:lnTo>
                  <a:pt x="2539" y="560069"/>
                </a:lnTo>
                <a:close/>
              </a:path>
              <a:path w="500379" h="593089">
                <a:moveTo>
                  <a:pt x="2539" y="556260"/>
                </a:moveTo>
                <a:lnTo>
                  <a:pt x="0" y="556260"/>
                </a:lnTo>
                <a:lnTo>
                  <a:pt x="0" y="558926"/>
                </a:lnTo>
                <a:lnTo>
                  <a:pt x="2539" y="558926"/>
                </a:lnTo>
                <a:lnTo>
                  <a:pt x="2539" y="556260"/>
                </a:lnTo>
                <a:close/>
              </a:path>
              <a:path w="500379" h="593089">
                <a:moveTo>
                  <a:pt x="2539" y="553719"/>
                </a:moveTo>
                <a:lnTo>
                  <a:pt x="0" y="553719"/>
                </a:lnTo>
                <a:lnTo>
                  <a:pt x="0" y="554989"/>
                </a:lnTo>
                <a:lnTo>
                  <a:pt x="2539" y="554989"/>
                </a:lnTo>
                <a:lnTo>
                  <a:pt x="2539" y="553719"/>
                </a:lnTo>
                <a:close/>
              </a:path>
              <a:path w="500379" h="593089">
                <a:moveTo>
                  <a:pt x="2539" y="549910"/>
                </a:moveTo>
                <a:lnTo>
                  <a:pt x="0" y="549910"/>
                </a:lnTo>
                <a:lnTo>
                  <a:pt x="0" y="552576"/>
                </a:lnTo>
                <a:lnTo>
                  <a:pt x="2539" y="552576"/>
                </a:lnTo>
                <a:lnTo>
                  <a:pt x="2539" y="549910"/>
                </a:lnTo>
                <a:close/>
              </a:path>
              <a:path w="500379" h="593089">
                <a:moveTo>
                  <a:pt x="2539" y="547369"/>
                </a:moveTo>
                <a:lnTo>
                  <a:pt x="0" y="547369"/>
                </a:lnTo>
                <a:lnTo>
                  <a:pt x="0" y="548639"/>
                </a:lnTo>
                <a:lnTo>
                  <a:pt x="2539" y="548639"/>
                </a:lnTo>
                <a:lnTo>
                  <a:pt x="2539" y="547369"/>
                </a:lnTo>
                <a:close/>
              </a:path>
              <a:path w="500379" h="593089">
                <a:moveTo>
                  <a:pt x="2539" y="542289"/>
                </a:moveTo>
                <a:lnTo>
                  <a:pt x="1269" y="542289"/>
                </a:lnTo>
                <a:lnTo>
                  <a:pt x="1269" y="543560"/>
                </a:lnTo>
                <a:lnTo>
                  <a:pt x="0" y="543560"/>
                </a:lnTo>
                <a:lnTo>
                  <a:pt x="0" y="546226"/>
                </a:lnTo>
                <a:lnTo>
                  <a:pt x="2539" y="546226"/>
                </a:lnTo>
                <a:lnTo>
                  <a:pt x="2539" y="542289"/>
                </a:lnTo>
                <a:close/>
              </a:path>
              <a:path w="500379" h="593089">
                <a:moveTo>
                  <a:pt x="1269" y="541019"/>
                </a:moveTo>
                <a:lnTo>
                  <a:pt x="0" y="541019"/>
                </a:lnTo>
                <a:lnTo>
                  <a:pt x="0" y="542289"/>
                </a:lnTo>
                <a:lnTo>
                  <a:pt x="1269" y="542289"/>
                </a:lnTo>
                <a:lnTo>
                  <a:pt x="1269" y="541019"/>
                </a:lnTo>
                <a:close/>
              </a:path>
              <a:path w="500379" h="593089">
                <a:moveTo>
                  <a:pt x="408940" y="591819"/>
                </a:moveTo>
                <a:lnTo>
                  <a:pt x="254000" y="591819"/>
                </a:lnTo>
                <a:lnTo>
                  <a:pt x="254000" y="593089"/>
                </a:lnTo>
                <a:lnTo>
                  <a:pt x="408940" y="593089"/>
                </a:lnTo>
                <a:lnTo>
                  <a:pt x="408940" y="591819"/>
                </a:lnTo>
                <a:close/>
              </a:path>
              <a:path w="500379" h="593089">
                <a:moveTo>
                  <a:pt x="410209" y="589279"/>
                </a:moveTo>
                <a:lnTo>
                  <a:pt x="251459" y="589279"/>
                </a:lnTo>
                <a:lnTo>
                  <a:pt x="251459" y="591819"/>
                </a:lnTo>
                <a:lnTo>
                  <a:pt x="410209" y="591819"/>
                </a:lnTo>
                <a:lnTo>
                  <a:pt x="410209" y="589279"/>
                </a:lnTo>
                <a:close/>
              </a:path>
              <a:path w="500379" h="593089">
                <a:moveTo>
                  <a:pt x="2539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2539" y="391160"/>
                </a:lnTo>
                <a:lnTo>
                  <a:pt x="2539" y="384810"/>
                </a:lnTo>
                <a:close/>
              </a:path>
              <a:path w="500379" h="593089">
                <a:moveTo>
                  <a:pt x="2539" y="378460"/>
                </a:moveTo>
                <a:lnTo>
                  <a:pt x="0" y="378460"/>
                </a:lnTo>
                <a:lnTo>
                  <a:pt x="0" y="383539"/>
                </a:lnTo>
                <a:lnTo>
                  <a:pt x="2539" y="383539"/>
                </a:lnTo>
                <a:lnTo>
                  <a:pt x="2539" y="378460"/>
                </a:lnTo>
                <a:close/>
              </a:path>
              <a:path w="500379" h="593089">
                <a:moveTo>
                  <a:pt x="2539" y="372110"/>
                </a:moveTo>
                <a:lnTo>
                  <a:pt x="0" y="372110"/>
                </a:lnTo>
                <a:lnTo>
                  <a:pt x="0" y="377189"/>
                </a:lnTo>
                <a:lnTo>
                  <a:pt x="2539" y="377189"/>
                </a:lnTo>
                <a:lnTo>
                  <a:pt x="2539" y="372110"/>
                </a:lnTo>
                <a:close/>
              </a:path>
              <a:path w="500379" h="593089">
                <a:moveTo>
                  <a:pt x="2539" y="365760"/>
                </a:moveTo>
                <a:lnTo>
                  <a:pt x="0" y="365760"/>
                </a:lnTo>
                <a:lnTo>
                  <a:pt x="0" y="370839"/>
                </a:lnTo>
                <a:lnTo>
                  <a:pt x="2539" y="370839"/>
                </a:lnTo>
                <a:lnTo>
                  <a:pt x="2539" y="365760"/>
                </a:lnTo>
                <a:close/>
              </a:path>
              <a:path w="500379" h="593089">
                <a:moveTo>
                  <a:pt x="2539" y="359410"/>
                </a:moveTo>
                <a:lnTo>
                  <a:pt x="0" y="359410"/>
                </a:lnTo>
                <a:lnTo>
                  <a:pt x="0" y="364489"/>
                </a:lnTo>
                <a:lnTo>
                  <a:pt x="2539" y="364489"/>
                </a:lnTo>
                <a:lnTo>
                  <a:pt x="2539" y="359410"/>
                </a:lnTo>
                <a:close/>
              </a:path>
              <a:path w="500379" h="593089">
                <a:moveTo>
                  <a:pt x="2539" y="353060"/>
                </a:moveTo>
                <a:lnTo>
                  <a:pt x="0" y="353060"/>
                </a:lnTo>
                <a:lnTo>
                  <a:pt x="0" y="358139"/>
                </a:lnTo>
                <a:lnTo>
                  <a:pt x="2539" y="358139"/>
                </a:lnTo>
                <a:lnTo>
                  <a:pt x="2539" y="353060"/>
                </a:lnTo>
                <a:close/>
              </a:path>
              <a:path w="500379" h="593089">
                <a:moveTo>
                  <a:pt x="2539" y="346710"/>
                </a:moveTo>
                <a:lnTo>
                  <a:pt x="0" y="346710"/>
                </a:lnTo>
                <a:lnTo>
                  <a:pt x="0" y="351789"/>
                </a:lnTo>
                <a:lnTo>
                  <a:pt x="2539" y="351789"/>
                </a:lnTo>
                <a:lnTo>
                  <a:pt x="2539" y="346710"/>
                </a:lnTo>
                <a:close/>
              </a:path>
              <a:path w="500379" h="593089">
                <a:moveTo>
                  <a:pt x="2539" y="340360"/>
                </a:moveTo>
                <a:lnTo>
                  <a:pt x="0" y="340360"/>
                </a:lnTo>
                <a:lnTo>
                  <a:pt x="0" y="345439"/>
                </a:lnTo>
                <a:lnTo>
                  <a:pt x="2539" y="345439"/>
                </a:lnTo>
                <a:lnTo>
                  <a:pt x="2539" y="340360"/>
                </a:lnTo>
                <a:close/>
              </a:path>
              <a:path w="500379" h="593089">
                <a:moveTo>
                  <a:pt x="2539" y="306069"/>
                </a:moveTo>
                <a:lnTo>
                  <a:pt x="0" y="306069"/>
                </a:lnTo>
                <a:lnTo>
                  <a:pt x="0" y="339089"/>
                </a:lnTo>
                <a:lnTo>
                  <a:pt x="2539" y="339089"/>
                </a:lnTo>
                <a:lnTo>
                  <a:pt x="2539" y="306069"/>
                </a:lnTo>
                <a:close/>
              </a:path>
              <a:path w="500379" h="593089">
                <a:moveTo>
                  <a:pt x="2539" y="299719"/>
                </a:moveTo>
                <a:lnTo>
                  <a:pt x="0" y="299719"/>
                </a:lnTo>
                <a:lnTo>
                  <a:pt x="0" y="304800"/>
                </a:lnTo>
                <a:lnTo>
                  <a:pt x="2539" y="304800"/>
                </a:lnTo>
                <a:lnTo>
                  <a:pt x="2539" y="299719"/>
                </a:lnTo>
                <a:close/>
              </a:path>
              <a:path w="500379" h="593089">
                <a:moveTo>
                  <a:pt x="2539" y="297179"/>
                </a:moveTo>
                <a:lnTo>
                  <a:pt x="0" y="297179"/>
                </a:lnTo>
                <a:lnTo>
                  <a:pt x="0" y="298450"/>
                </a:lnTo>
                <a:lnTo>
                  <a:pt x="2539" y="298450"/>
                </a:lnTo>
                <a:lnTo>
                  <a:pt x="2539" y="297179"/>
                </a:lnTo>
                <a:close/>
              </a:path>
            </a:pathLst>
          </a:custGeom>
          <a:solidFill>
            <a:srgbClr val="A3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3" name="bk object 5533"/>
          <p:cNvSpPr/>
          <p:nvPr/>
        </p:nvSpPr>
        <p:spPr>
          <a:xfrm>
            <a:off x="6856730" y="2664460"/>
            <a:ext cx="467359" cy="586740"/>
          </a:xfrm>
          <a:custGeom>
            <a:avLst/>
            <a:gdLst/>
            <a:ahLst/>
            <a:cxnLst/>
            <a:rect l="l" t="t" r="r" b="b"/>
            <a:pathLst>
              <a:path w="467359" h="586739">
                <a:moveTo>
                  <a:pt x="166370" y="0"/>
                </a:moveTo>
                <a:lnTo>
                  <a:pt x="165100" y="0"/>
                </a:lnTo>
                <a:lnTo>
                  <a:pt x="165100" y="3810"/>
                </a:lnTo>
                <a:lnTo>
                  <a:pt x="339090" y="3810"/>
                </a:lnTo>
                <a:lnTo>
                  <a:pt x="339090" y="1269"/>
                </a:lnTo>
                <a:lnTo>
                  <a:pt x="166370" y="1269"/>
                </a:lnTo>
                <a:lnTo>
                  <a:pt x="166370" y="0"/>
                </a:lnTo>
                <a:close/>
              </a:path>
              <a:path w="467359" h="586739">
                <a:moveTo>
                  <a:pt x="467360" y="1269"/>
                </a:moveTo>
                <a:lnTo>
                  <a:pt x="363220" y="1269"/>
                </a:lnTo>
                <a:lnTo>
                  <a:pt x="363220" y="3810"/>
                </a:lnTo>
                <a:lnTo>
                  <a:pt x="467360" y="3810"/>
                </a:lnTo>
                <a:lnTo>
                  <a:pt x="467360" y="1269"/>
                </a:lnTo>
                <a:close/>
              </a:path>
              <a:path w="467359" h="586739">
                <a:moveTo>
                  <a:pt x="363220" y="0"/>
                </a:moveTo>
                <a:lnTo>
                  <a:pt x="351790" y="0"/>
                </a:lnTo>
                <a:lnTo>
                  <a:pt x="351790" y="1269"/>
                </a:lnTo>
                <a:lnTo>
                  <a:pt x="363220" y="1269"/>
                </a:lnTo>
                <a:lnTo>
                  <a:pt x="363220" y="0"/>
                </a:lnTo>
                <a:close/>
              </a:path>
              <a:path w="467359" h="586739">
                <a:moveTo>
                  <a:pt x="3810" y="290829"/>
                </a:moveTo>
                <a:lnTo>
                  <a:pt x="0" y="290829"/>
                </a:lnTo>
                <a:lnTo>
                  <a:pt x="0" y="292099"/>
                </a:lnTo>
                <a:lnTo>
                  <a:pt x="3810" y="292099"/>
                </a:lnTo>
                <a:lnTo>
                  <a:pt x="3810" y="290829"/>
                </a:lnTo>
                <a:close/>
              </a:path>
              <a:path w="467359" h="586739">
                <a:moveTo>
                  <a:pt x="3810" y="287019"/>
                </a:moveTo>
                <a:lnTo>
                  <a:pt x="0" y="287019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7019"/>
                </a:lnTo>
                <a:close/>
              </a:path>
              <a:path w="467359" h="586739">
                <a:moveTo>
                  <a:pt x="3810" y="283209"/>
                </a:moveTo>
                <a:lnTo>
                  <a:pt x="1270" y="283209"/>
                </a:lnTo>
                <a:lnTo>
                  <a:pt x="1270" y="285749"/>
                </a:lnTo>
                <a:lnTo>
                  <a:pt x="3810" y="285749"/>
                </a:lnTo>
                <a:lnTo>
                  <a:pt x="3810" y="283209"/>
                </a:lnTo>
                <a:close/>
              </a:path>
              <a:path w="467359" h="586739">
                <a:moveTo>
                  <a:pt x="3810" y="229869"/>
                </a:moveTo>
                <a:lnTo>
                  <a:pt x="2540" y="229869"/>
                </a:lnTo>
                <a:lnTo>
                  <a:pt x="2540" y="232409"/>
                </a:lnTo>
                <a:lnTo>
                  <a:pt x="3810" y="232409"/>
                </a:lnTo>
                <a:lnTo>
                  <a:pt x="3810" y="229869"/>
                </a:lnTo>
                <a:close/>
              </a:path>
              <a:path w="467359" h="586739">
                <a:moveTo>
                  <a:pt x="3810" y="227329"/>
                </a:moveTo>
                <a:lnTo>
                  <a:pt x="0" y="227329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227329"/>
                </a:lnTo>
                <a:close/>
              </a:path>
              <a:path w="467359" h="586739">
                <a:moveTo>
                  <a:pt x="3810" y="223519"/>
                </a:moveTo>
                <a:lnTo>
                  <a:pt x="0" y="223519"/>
                </a:lnTo>
                <a:lnTo>
                  <a:pt x="0" y="226059"/>
                </a:lnTo>
                <a:lnTo>
                  <a:pt x="3810" y="226059"/>
                </a:lnTo>
                <a:lnTo>
                  <a:pt x="3810" y="223519"/>
                </a:lnTo>
                <a:close/>
              </a:path>
              <a:path w="467359" h="586739">
                <a:moveTo>
                  <a:pt x="3810" y="220979"/>
                </a:moveTo>
                <a:lnTo>
                  <a:pt x="0" y="220979"/>
                </a:lnTo>
                <a:lnTo>
                  <a:pt x="0" y="222249"/>
                </a:lnTo>
                <a:lnTo>
                  <a:pt x="3810" y="222249"/>
                </a:lnTo>
                <a:lnTo>
                  <a:pt x="3810" y="220979"/>
                </a:lnTo>
                <a:close/>
              </a:path>
              <a:path w="467359" h="586739">
                <a:moveTo>
                  <a:pt x="3810" y="217169"/>
                </a:moveTo>
                <a:lnTo>
                  <a:pt x="0" y="217169"/>
                </a:lnTo>
                <a:lnTo>
                  <a:pt x="0" y="219709"/>
                </a:lnTo>
                <a:lnTo>
                  <a:pt x="3810" y="219709"/>
                </a:lnTo>
                <a:lnTo>
                  <a:pt x="3810" y="217169"/>
                </a:lnTo>
                <a:close/>
              </a:path>
              <a:path w="467359" h="586739">
                <a:moveTo>
                  <a:pt x="3810" y="214629"/>
                </a:moveTo>
                <a:lnTo>
                  <a:pt x="0" y="214629"/>
                </a:lnTo>
                <a:lnTo>
                  <a:pt x="0" y="215899"/>
                </a:lnTo>
                <a:lnTo>
                  <a:pt x="3810" y="215899"/>
                </a:lnTo>
                <a:lnTo>
                  <a:pt x="3810" y="214629"/>
                </a:lnTo>
                <a:close/>
              </a:path>
              <a:path w="467359" h="586739">
                <a:moveTo>
                  <a:pt x="3810" y="210819"/>
                </a:moveTo>
                <a:lnTo>
                  <a:pt x="0" y="210819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210819"/>
                </a:lnTo>
                <a:close/>
              </a:path>
              <a:path w="467359" h="586739">
                <a:moveTo>
                  <a:pt x="3810" y="208279"/>
                </a:moveTo>
                <a:lnTo>
                  <a:pt x="0" y="208279"/>
                </a:lnTo>
                <a:lnTo>
                  <a:pt x="0" y="209549"/>
                </a:lnTo>
                <a:lnTo>
                  <a:pt x="3810" y="209549"/>
                </a:lnTo>
                <a:lnTo>
                  <a:pt x="3810" y="208279"/>
                </a:lnTo>
                <a:close/>
              </a:path>
              <a:path w="467359" h="586739">
                <a:moveTo>
                  <a:pt x="3810" y="204469"/>
                </a:moveTo>
                <a:lnTo>
                  <a:pt x="0" y="204469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204469"/>
                </a:lnTo>
                <a:close/>
              </a:path>
              <a:path w="467359" h="586739">
                <a:moveTo>
                  <a:pt x="3810" y="201929"/>
                </a:moveTo>
                <a:lnTo>
                  <a:pt x="0" y="201929"/>
                </a:lnTo>
                <a:lnTo>
                  <a:pt x="0" y="203199"/>
                </a:lnTo>
                <a:lnTo>
                  <a:pt x="3810" y="203199"/>
                </a:lnTo>
                <a:lnTo>
                  <a:pt x="3810" y="201929"/>
                </a:lnTo>
                <a:close/>
              </a:path>
              <a:path w="467359" h="586739">
                <a:moveTo>
                  <a:pt x="3810" y="198119"/>
                </a:moveTo>
                <a:lnTo>
                  <a:pt x="0" y="198119"/>
                </a:lnTo>
                <a:lnTo>
                  <a:pt x="0" y="200659"/>
                </a:lnTo>
                <a:lnTo>
                  <a:pt x="3810" y="200659"/>
                </a:lnTo>
                <a:lnTo>
                  <a:pt x="3810" y="198119"/>
                </a:lnTo>
                <a:close/>
              </a:path>
              <a:path w="467359" h="586739">
                <a:moveTo>
                  <a:pt x="3810" y="195579"/>
                </a:moveTo>
                <a:lnTo>
                  <a:pt x="0" y="195579"/>
                </a:lnTo>
                <a:lnTo>
                  <a:pt x="0" y="196849"/>
                </a:lnTo>
                <a:lnTo>
                  <a:pt x="3810" y="196849"/>
                </a:lnTo>
                <a:lnTo>
                  <a:pt x="3810" y="195579"/>
                </a:lnTo>
                <a:close/>
              </a:path>
              <a:path w="467359" h="586739">
                <a:moveTo>
                  <a:pt x="3810" y="191769"/>
                </a:moveTo>
                <a:lnTo>
                  <a:pt x="0" y="191769"/>
                </a:lnTo>
                <a:lnTo>
                  <a:pt x="0" y="194309"/>
                </a:lnTo>
                <a:lnTo>
                  <a:pt x="3810" y="194309"/>
                </a:lnTo>
                <a:lnTo>
                  <a:pt x="3810" y="191769"/>
                </a:lnTo>
                <a:close/>
              </a:path>
              <a:path w="467359" h="586739">
                <a:moveTo>
                  <a:pt x="3810" y="189229"/>
                </a:moveTo>
                <a:lnTo>
                  <a:pt x="0" y="189229"/>
                </a:lnTo>
                <a:lnTo>
                  <a:pt x="0" y="190499"/>
                </a:lnTo>
                <a:lnTo>
                  <a:pt x="3810" y="190499"/>
                </a:lnTo>
                <a:lnTo>
                  <a:pt x="3810" y="189229"/>
                </a:lnTo>
                <a:close/>
              </a:path>
              <a:path w="467359" h="586739">
                <a:moveTo>
                  <a:pt x="3810" y="185546"/>
                </a:moveTo>
                <a:lnTo>
                  <a:pt x="0" y="185546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85546"/>
                </a:lnTo>
                <a:close/>
              </a:path>
              <a:path w="467359" h="586739">
                <a:moveTo>
                  <a:pt x="3810" y="183006"/>
                </a:moveTo>
                <a:lnTo>
                  <a:pt x="0" y="183006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83006"/>
                </a:lnTo>
                <a:close/>
              </a:path>
              <a:path w="467359" h="586739">
                <a:moveTo>
                  <a:pt x="3810" y="179196"/>
                </a:moveTo>
                <a:lnTo>
                  <a:pt x="0" y="179196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179196"/>
                </a:lnTo>
                <a:close/>
              </a:path>
              <a:path w="467359" h="586739">
                <a:moveTo>
                  <a:pt x="3810" y="176656"/>
                </a:moveTo>
                <a:lnTo>
                  <a:pt x="0" y="176656"/>
                </a:lnTo>
                <a:lnTo>
                  <a:pt x="0" y="177799"/>
                </a:lnTo>
                <a:lnTo>
                  <a:pt x="3810" y="177799"/>
                </a:lnTo>
                <a:lnTo>
                  <a:pt x="3810" y="176656"/>
                </a:lnTo>
                <a:close/>
              </a:path>
              <a:path w="467359" h="586739">
                <a:moveTo>
                  <a:pt x="3810" y="172846"/>
                </a:moveTo>
                <a:lnTo>
                  <a:pt x="0" y="172846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2846"/>
                </a:lnTo>
                <a:close/>
              </a:path>
              <a:path w="467359" h="586739">
                <a:moveTo>
                  <a:pt x="3810" y="170306"/>
                </a:moveTo>
                <a:lnTo>
                  <a:pt x="0" y="170306"/>
                </a:lnTo>
                <a:lnTo>
                  <a:pt x="0" y="171449"/>
                </a:lnTo>
                <a:lnTo>
                  <a:pt x="3810" y="171449"/>
                </a:lnTo>
                <a:lnTo>
                  <a:pt x="3810" y="170306"/>
                </a:lnTo>
                <a:close/>
              </a:path>
              <a:path w="467359" h="586739">
                <a:moveTo>
                  <a:pt x="3810" y="166496"/>
                </a:moveTo>
                <a:lnTo>
                  <a:pt x="0" y="166496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6496"/>
                </a:lnTo>
                <a:close/>
              </a:path>
              <a:path w="467359" h="586739">
                <a:moveTo>
                  <a:pt x="3810" y="163956"/>
                </a:moveTo>
                <a:lnTo>
                  <a:pt x="0" y="163956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3956"/>
                </a:lnTo>
                <a:close/>
              </a:path>
              <a:path w="467359" h="586739">
                <a:moveTo>
                  <a:pt x="3810" y="160146"/>
                </a:moveTo>
                <a:lnTo>
                  <a:pt x="0" y="160146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60146"/>
                </a:lnTo>
                <a:close/>
              </a:path>
              <a:path w="467359" h="586739">
                <a:moveTo>
                  <a:pt x="3810" y="157606"/>
                </a:moveTo>
                <a:lnTo>
                  <a:pt x="0" y="157606"/>
                </a:lnTo>
                <a:lnTo>
                  <a:pt x="0" y="158749"/>
                </a:lnTo>
                <a:lnTo>
                  <a:pt x="3810" y="158749"/>
                </a:lnTo>
                <a:lnTo>
                  <a:pt x="3810" y="157606"/>
                </a:lnTo>
                <a:close/>
              </a:path>
              <a:path w="467359" h="586739">
                <a:moveTo>
                  <a:pt x="3810" y="153796"/>
                </a:moveTo>
                <a:lnTo>
                  <a:pt x="0" y="153796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3796"/>
                </a:lnTo>
                <a:close/>
              </a:path>
              <a:path w="467359" h="586739">
                <a:moveTo>
                  <a:pt x="3810" y="151256"/>
                </a:moveTo>
                <a:lnTo>
                  <a:pt x="0" y="151256"/>
                </a:lnTo>
                <a:lnTo>
                  <a:pt x="0" y="152399"/>
                </a:lnTo>
                <a:lnTo>
                  <a:pt x="3810" y="152399"/>
                </a:lnTo>
                <a:lnTo>
                  <a:pt x="3810" y="151256"/>
                </a:lnTo>
                <a:close/>
              </a:path>
              <a:path w="467359" h="586739">
                <a:moveTo>
                  <a:pt x="3810" y="147446"/>
                </a:moveTo>
                <a:lnTo>
                  <a:pt x="0" y="147446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7446"/>
                </a:lnTo>
                <a:close/>
              </a:path>
              <a:path w="467359" h="586739">
                <a:moveTo>
                  <a:pt x="3810" y="144906"/>
                </a:moveTo>
                <a:lnTo>
                  <a:pt x="0" y="144906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44906"/>
                </a:lnTo>
                <a:close/>
              </a:path>
              <a:path w="467359" h="586739">
                <a:moveTo>
                  <a:pt x="3810" y="141096"/>
                </a:moveTo>
                <a:lnTo>
                  <a:pt x="0" y="141096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41096"/>
                </a:lnTo>
                <a:close/>
              </a:path>
              <a:path w="467359" h="586739">
                <a:moveTo>
                  <a:pt x="3810" y="138556"/>
                </a:moveTo>
                <a:lnTo>
                  <a:pt x="0" y="138556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8556"/>
                </a:lnTo>
                <a:close/>
              </a:path>
              <a:path w="467359" h="586739">
                <a:moveTo>
                  <a:pt x="3810" y="134746"/>
                </a:moveTo>
                <a:lnTo>
                  <a:pt x="0" y="134746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134746"/>
                </a:lnTo>
                <a:close/>
              </a:path>
              <a:path w="467359" h="586739">
                <a:moveTo>
                  <a:pt x="72390" y="585469"/>
                </a:moveTo>
                <a:lnTo>
                  <a:pt x="0" y="585469"/>
                </a:lnTo>
                <a:lnTo>
                  <a:pt x="0" y="586739"/>
                </a:lnTo>
                <a:lnTo>
                  <a:pt x="72390" y="586739"/>
                </a:lnTo>
                <a:lnTo>
                  <a:pt x="72390" y="585469"/>
                </a:lnTo>
                <a:close/>
              </a:path>
              <a:path w="467359" h="586739">
                <a:moveTo>
                  <a:pt x="69850" y="584326"/>
                </a:moveTo>
                <a:lnTo>
                  <a:pt x="66040" y="584326"/>
                </a:lnTo>
                <a:lnTo>
                  <a:pt x="66040" y="585469"/>
                </a:lnTo>
                <a:lnTo>
                  <a:pt x="69850" y="585469"/>
                </a:lnTo>
                <a:lnTo>
                  <a:pt x="69850" y="584326"/>
                </a:lnTo>
                <a:close/>
              </a:path>
              <a:path w="467359" h="586739">
                <a:moveTo>
                  <a:pt x="66040" y="582929"/>
                </a:moveTo>
                <a:lnTo>
                  <a:pt x="0" y="582929"/>
                </a:lnTo>
                <a:lnTo>
                  <a:pt x="0" y="584326"/>
                </a:lnTo>
                <a:lnTo>
                  <a:pt x="66040" y="584326"/>
                </a:lnTo>
                <a:lnTo>
                  <a:pt x="66040" y="582929"/>
                </a:lnTo>
                <a:close/>
              </a:path>
              <a:path w="467359" h="586739">
                <a:moveTo>
                  <a:pt x="3810" y="579119"/>
                </a:moveTo>
                <a:lnTo>
                  <a:pt x="0" y="579119"/>
                </a:lnTo>
                <a:lnTo>
                  <a:pt x="0" y="581787"/>
                </a:lnTo>
                <a:lnTo>
                  <a:pt x="3810" y="581787"/>
                </a:lnTo>
                <a:lnTo>
                  <a:pt x="3810" y="579119"/>
                </a:lnTo>
                <a:close/>
              </a:path>
              <a:path w="467359" h="586739">
                <a:moveTo>
                  <a:pt x="3810" y="576579"/>
                </a:moveTo>
                <a:lnTo>
                  <a:pt x="0" y="576579"/>
                </a:lnTo>
                <a:lnTo>
                  <a:pt x="0" y="577976"/>
                </a:lnTo>
                <a:lnTo>
                  <a:pt x="3810" y="577976"/>
                </a:lnTo>
                <a:lnTo>
                  <a:pt x="3810" y="576579"/>
                </a:lnTo>
                <a:close/>
              </a:path>
              <a:path w="467359" h="586739">
                <a:moveTo>
                  <a:pt x="3810" y="572769"/>
                </a:moveTo>
                <a:lnTo>
                  <a:pt x="0" y="572769"/>
                </a:lnTo>
                <a:lnTo>
                  <a:pt x="0" y="575437"/>
                </a:lnTo>
                <a:lnTo>
                  <a:pt x="3810" y="575437"/>
                </a:lnTo>
                <a:lnTo>
                  <a:pt x="3810" y="572769"/>
                </a:lnTo>
                <a:close/>
              </a:path>
              <a:path w="467359" h="586739">
                <a:moveTo>
                  <a:pt x="3810" y="570229"/>
                </a:moveTo>
                <a:lnTo>
                  <a:pt x="0" y="570229"/>
                </a:lnTo>
                <a:lnTo>
                  <a:pt x="0" y="571626"/>
                </a:lnTo>
                <a:lnTo>
                  <a:pt x="3810" y="571626"/>
                </a:lnTo>
                <a:lnTo>
                  <a:pt x="3810" y="570229"/>
                </a:lnTo>
                <a:close/>
              </a:path>
              <a:path w="467359" h="586739">
                <a:moveTo>
                  <a:pt x="3810" y="566419"/>
                </a:moveTo>
                <a:lnTo>
                  <a:pt x="0" y="566419"/>
                </a:lnTo>
                <a:lnTo>
                  <a:pt x="0" y="569087"/>
                </a:lnTo>
                <a:lnTo>
                  <a:pt x="3810" y="569087"/>
                </a:lnTo>
                <a:lnTo>
                  <a:pt x="3810" y="566419"/>
                </a:lnTo>
                <a:close/>
              </a:path>
              <a:path w="467359" h="586739">
                <a:moveTo>
                  <a:pt x="3810" y="563879"/>
                </a:moveTo>
                <a:lnTo>
                  <a:pt x="0" y="563879"/>
                </a:lnTo>
                <a:lnTo>
                  <a:pt x="0" y="565276"/>
                </a:lnTo>
                <a:lnTo>
                  <a:pt x="3810" y="565276"/>
                </a:lnTo>
                <a:lnTo>
                  <a:pt x="3810" y="563879"/>
                </a:lnTo>
                <a:close/>
              </a:path>
              <a:path w="467359" h="586739">
                <a:moveTo>
                  <a:pt x="3810" y="560069"/>
                </a:moveTo>
                <a:lnTo>
                  <a:pt x="0" y="560069"/>
                </a:lnTo>
                <a:lnTo>
                  <a:pt x="0" y="562737"/>
                </a:lnTo>
                <a:lnTo>
                  <a:pt x="3810" y="562737"/>
                </a:lnTo>
                <a:lnTo>
                  <a:pt x="3810" y="560069"/>
                </a:lnTo>
                <a:close/>
              </a:path>
              <a:path w="467359" h="586739">
                <a:moveTo>
                  <a:pt x="3810" y="557529"/>
                </a:moveTo>
                <a:lnTo>
                  <a:pt x="0" y="557529"/>
                </a:lnTo>
                <a:lnTo>
                  <a:pt x="0" y="558926"/>
                </a:lnTo>
                <a:lnTo>
                  <a:pt x="3810" y="558926"/>
                </a:lnTo>
                <a:lnTo>
                  <a:pt x="3810" y="557529"/>
                </a:lnTo>
                <a:close/>
              </a:path>
              <a:path w="467359" h="586739">
                <a:moveTo>
                  <a:pt x="3810" y="553719"/>
                </a:moveTo>
                <a:lnTo>
                  <a:pt x="0" y="553719"/>
                </a:lnTo>
                <a:lnTo>
                  <a:pt x="0" y="556387"/>
                </a:lnTo>
                <a:lnTo>
                  <a:pt x="3810" y="556387"/>
                </a:lnTo>
                <a:lnTo>
                  <a:pt x="3810" y="553719"/>
                </a:lnTo>
                <a:close/>
              </a:path>
              <a:path w="467359" h="586739">
                <a:moveTo>
                  <a:pt x="3810" y="551179"/>
                </a:moveTo>
                <a:lnTo>
                  <a:pt x="0" y="551179"/>
                </a:lnTo>
                <a:lnTo>
                  <a:pt x="0" y="552576"/>
                </a:lnTo>
                <a:lnTo>
                  <a:pt x="3810" y="552576"/>
                </a:lnTo>
                <a:lnTo>
                  <a:pt x="3810" y="551179"/>
                </a:lnTo>
                <a:close/>
              </a:path>
              <a:path w="467359" h="586739">
                <a:moveTo>
                  <a:pt x="3810" y="547369"/>
                </a:moveTo>
                <a:lnTo>
                  <a:pt x="0" y="547369"/>
                </a:lnTo>
                <a:lnTo>
                  <a:pt x="0" y="550037"/>
                </a:lnTo>
                <a:lnTo>
                  <a:pt x="3810" y="550037"/>
                </a:lnTo>
                <a:lnTo>
                  <a:pt x="3810" y="547369"/>
                </a:lnTo>
                <a:close/>
              </a:path>
              <a:path w="467359" h="586739">
                <a:moveTo>
                  <a:pt x="3810" y="544829"/>
                </a:moveTo>
                <a:lnTo>
                  <a:pt x="0" y="544829"/>
                </a:lnTo>
                <a:lnTo>
                  <a:pt x="0" y="546226"/>
                </a:lnTo>
                <a:lnTo>
                  <a:pt x="3810" y="546226"/>
                </a:lnTo>
                <a:lnTo>
                  <a:pt x="3810" y="544829"/>
                </a:lnTo>
                <a:close/>
              </a:path>
              <a:path w="467359" h="586739">
                <a:moveTo>
                  <a:pt x="1270" y="541019"/>
                </a:moveTo>
                <a:lnTo>
                  <a:pt x="0" y="541019"/>
                </a:lnTo>
                <a:lnTo>
                  <a:pt x="0" y="543687"/>
                </a:lnTo>
                <a:lnTo>
                  <a:pt x="3810" y="543687"/>
                </a:lnTo>
                <a:lnTo>
                  <a:pt x="3810" y="542289"/>
                </a:lnTo>
                <a:lnTo>
                  <a:pt x="1270" y="542289"/>
                </a:lnTo>
                <a:lnTo>
                  <a:pt x="1270" y="541019"/>
                </a:lnTo>
                <a:close/>
              </a:path>
              <a:path w="467359" h="586739">
                <a:moveTo>
                  <a:pt x="408940" y="585469"/>
                </a:moveTo>
                <a:lnTo>
                  <a:pt x="247650" y="585469"/>
                </a:lnTo>
                <a:lnTo>
                  <a:pt x="247650" y="586739"/>
                </a:lnTo>
                <a:lnTo>
                  <a:pt x="408940" y="586739"/>
                </a:lnTo>
                <a:lnTo>
                  <a:pt x="408940" y="585469"/>
                </a:lnTo>
                <a:close/>
              </a:path>
              <a:path w="467359" h="586739">
                <a:moveTo>
                  <a:pt x="410210" y="582929"/>
                </a:moveTo>
                <a:lnTo>
                  <a:pt x="245110" y="582929"/>
                </a:lnTo>
                <a:lnTo>
                  <a:pt x="245110" y="585469"/>
                </a:lnTo>
                <a:lnTo>
                  <a:pt x="410210" y="585469"/>
                </a:lnTo>
                <a:lnTo>
                  <a:pt x="410210" y="582929"/>
                </a:lnTo>
                <a:close/>
              </a:path>
              <a:path w="467359" h="586739">
                <a:moveTo>
                  <a:pt x="3810" y="303529"/>
                </a:moveTo>
                <a:lnTo>
                  <a:pt x="0" y="303529"/>
                </a:lnTo>
                <a:lnTo>
                  <a:pt x="0" y="388619"/>
                </a:lnTo>
                <a:lnTo>
                  <a:pt x="2540" y="388619"/>
                </a:lnTo>
                <a:lnTo>
                  <a:pt x="2540" y="389889"/>
                </a:lnTo>
                <a:lnTo>
                  <a:pt x="3810" y="389889"/>
                </a:lnTo>
                <a:lnTo>
                  <a:pt x="3810" y="303529"/>
                </a:lnTo>
                <a:close/>
              </a:path>
              <a:path w="467359" h="586739">
                <a:moveTo>
                  <a:pt x="3810" y="297179"/>
                </a:moveTo>
                <a:lnTo>
                  <a:pt x="0" y="297179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7179"/>
                </a:lnTo>
                <a:close/>
              </a:path>
              <a:path w="467359" h="586739">
                <a:moveTo>
                  <a:pt x="3810" y="294639"/>
                </a:moveTo>
                <a:lnTo>
                  <a:pt x="0" y="294639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4639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4" name="bk object 5534"/>
          <p:cNvSpPr/>
          <p:nvPr/>
        </p:nvSpPr>
        <p:spPr>
          <a:xfrm>
            <a:off x="6860540" y="2668270"/>
            <a:ext cx="463550" cy="579120"/>
          </a:xfrm>
          <a:custGeom>
            <a:avLst/>
            <a:gdLst/>
            <a:ahLst/>
            <a:cxnLst/>
            <a:rect l="l" t="t" r="r" b="b"/>
            <a:pathLst>
              <a:path w="463550" h="579119">
                <a:moveTo>
                  <a:pt x="359409" y="0"/>
                </a:moveTo>
                <a:lnTo>
                  <a:pt x="358139" y="0"/>
                </a:lnTo>
                <a:lnTo>
                  <a:pt x="358139" y="2539"/>
                </a:lnTo>
                <a:lnTo>
                  <a:pt x="462279" y="2539"/>
                </a:lnTo>
                <a:lnTo>
                  <a:pt x="462279" y="3809"/>
                </a:lnTo>
                <a:lnTo>
                  <a:pt x="463549" y="3809"/>
                </a:lnTo>
                <a:lnTo>
                  <a:pt x="463549" y="1269"/>
                </a:lnTo>
                <a:lnTo>
                  <a:pt x="359409" y="1269"/>
                </a:lnTo>
                <a:lnTo>
                  <a:pt x="359409" y="0"/>
                </a:lnTo>
                <a:close/>
              </a:path>
              <a:path w="463550" h="579119">
                <a:moveTo>
                  <a:pt x="312419" y="2539"/>
                </a:moveTo>
                <a:lnTo>
                  <a:pt x="309879" y="2539"/>
                </a:lnTo>
                <a:lnTo>
                  <a:pt x="309879" y="3809"/>
                </a:lnTo>
                <a:lnTo>
                  <a:pt x="312419" y="3809"/>
                </a:lnTo>
                <a:lnTo>
                  <a:pt x="312419" y="2539"/>
                </a:lnTo>
                <a:close/>
              </a:path>
              <a:path w="463550" h="579119">
                <a:moveTo>
                  <a:pt x="161289" y="0"/>
                </a:moveTo>
                <a:lnTo>
                  <a:pt x="160019" y="0"/>
                </a:lnTo>
                <a:lnTo>
                  <a:pt x="160019" y="2539"/>
                </a:lnTo>
                <a:lnTo>
                  <a:pt x="320039" y="2539"/>
                </a:lnTo>
                <a:lnTo>
                  <a:pt x="320039" y="1269"/>
                </a:lnTo>
                <a:lnTo>
                  <a:pt x="161289" y="1269"/>
                </a:lnTo>
                <a:lnTo>
                  <a:pt x="161289" y="0"/>
                </a:lnTo>
                <a:close/>
              </a:path>
              <a:path w="463550" h="579119">
                <a:moveTo>
                  <a:pt x="323849" y="0"/>
                </a:moveTo>
                <a:lnTo>
                  <a:pt x="320039" y="0"/>
                </a:lnTo>
                <a:lnTo>
                  <a:pt x="320039" y="1269"/>
                </a:lnTo>
                <a:lnTo>
                  <a:pt x="323849" y="1269"/>
                </a:lnTo>
                <a:lnTo>
                  <a:pt x="323849" y="0"/>
                </a:lnTo>
                <a:close/>
              </a:path>
              <a:path w="463550" h="579119">
                <a:moveTo>
                  <a:pt x="3809" y="287019"/>
                </a:moveTo>
                <a:lnTo>
                  <a:pt x="0" y="287019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7019"/>
                </a:lnTo>
                <a:close/>
              </a:path>
              <a:path w="463550" h="579119">
                <a:moveTo>
                  <a:pt x="3809" y="283209"/>
                </a:moveTo>
                <a:lnTo>
                  <a:pt x="0" y="283209"/>
                </a:lnTo>
                <a:lnTo>
                  <a:pt x="0" y="285749"/>
                </a:lnTo>
                <a:lnTo>
                  <a:pt x="3809" y="285749"/>
                </a:lnTo>
                <a:lnTo>
                  <a:pt x="3809" y="283209"/>
                </a:lnTo>
                <a:close/>
              </a:path>
              <a:path w="463550" h="579119">
                <a:moveTo>
                  <a:pt x="1269" y="279399"/>
                </a:moveTo>
                <a:lnTo>
                  <a:pt x="0" y="279399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80669"/>
                </a:lnTo>
                <a:lnTo>
                  <a:pt x="1269" y="280669"/>
                </a:lnTo>
                <a:lnTo>
                  <a:pt x="1269" y="279399"/>
                </a:lnTo>
                <a:close/>
              </a:path>
              <a:path w="463550" h="579119">
                <a:moveTo>
                  <a:pt x="3809" y="226059"/>
                </a:moveTo>
                <a:lnTo>
                  <a:pt x="0" y="226059"/>
                </a:lnTo>
                <a:lnTo>
                  <a:pt x="0" y="228599"/>
                </a:lnTo>
                <a:lnTo>
                  <a:pt x="3809" y="228599"/>
                </a:lnTo>
                <a:lnTo>
                  <a:pt x="3809" y="226059"/>
                </a:lnTo>
                <a:close/>
              </a:path>
              <a:path w="463550" h="579119">
                <a:moveTo>
                  <a:pt x="3809" y="223519"/>
                </a:moveTo>
                <a:lnTo>
                  <a:pt x="0" y="223519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23519"/>
                </a:lnTo>
                <a:close/>
              </a:path>
              <a:path w="463550" h="579119">
                <a:moveTo>
                  <a:pt x="3809" y="219709"/>
                </a:moveTo>
                <a:lnTo>
                  <a:pt x="0" y="219709"/>
                </a:lnTo>
                <a:lnTo>
                  <a:pt x="0" y="222249"/>
                </a:lnTo>
                <a:lnTo>
                  <a:pt x="3809" y="222249"/>
                </a:lnTo>
                <a:lnTo>
                  <a:pt x="3809" y="219709"/>
                </a:lnTo>
                <a:close/>
              </a:path>
              <a:path w="463550" h="579119">
                <a:moveTo>
                  <a:pt x="3809" y="217169"/>
                </a:moveTo>
                <a:lnTo>
                  <a:pt x="0" y="217169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7169"/>
                </a:lnTo>
                <a:close/>
              </a:path>
              <a:path w="463550" h="579119">
                <a:moveTo>
                  <a:pt x="3809" y="213359"/>
                </a:moveTo>
                <a:lnTo>
                  <a:pt x="0" y="213359"/>
                </a:lnTo>
                <a:lnTo>
                  <a:pt x="0" y="215899"/>
                </a:lnTo>
                <a:lnTo>
                  <a:pt x="3809" y="215899"/>
                </a:lnTo>
                <a:lnTo>
                  <a:pt x="3809" y="213359"/>
                </a:lnTo>
                <a:close/>
              </a:path>
              <a:path w="463550" h="579119">
                <a:moveTo>
                  <a:pt x="3809" y="210819"/>
                </a:moveTo>
                <a:lnTo>
                  <a:pt x="0" y="210819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10819"/>
                </a:lnTo>
                <a:close/>
              </a:path>
              <a:path w="463550" h="579119">
                <a:moveTo>
                  <a:pt x="3809" y="207009"/>
                </a:moveTo>
                <a:lnTo>
                  <a:pt x="0" y="207009"/>
                </a:lnTo>
                <a:lnTo>
                  <a:pt x="0" y="209549"/>
                </a:lnTo>
                <a:lnTo>
                  <a:pt x="3809" y="209549"/>
                </a:lnTo>
                <a:lnTo>
                  <a:pt x="3809" y="207009"/>
                </a:lnTo>
                <a:close/>
              </a:path>
              <a:path w="463550" h="579119">
                <a:moveTo>
                  <a:pt x="3809" y="204469"/>
                </a:moveTo>
                <a:lnTo>
                  <a:pt x="0" y="204469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4469"/>
                </a:lnTo>
                <a:close/>
              </a:path>
              <a:path w="463550" h="579119">
                <a:moveTo>
                  <a:pt x="3809" y="200659"/>
                </a:moveTo>
                <a:lnTo>
                  <a:pt x="0" y="200659"/>
                </a:lnTo>
                <a:lnTo>
                  <a:pt x="0" y="203199"/>
                </a:lnTo>
                <a:lnTo>
                  <a:pt x="3809" y="203199"/>
                </a:lnTo>
                <a:lnTo>
                  <a:pt x="3809" y="200659"/>
                </a:lnTo>
                <a:close/>
              </a:path>
              <a:path w="463550" h="579119">
                <a:moveTo>
                  <a:pt x="3809" y="198119"/>
                </a:moveTo>
                <a:lnTo>
                  <a:pt x="0" y="198119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8119"/>
                </a:lnTo>
                <a:close/>
              </a:path>
              <a:path w="463550" h="579119">
                <a:moveTo>
                  <a:pt x="3809" y="194309"/>
                </a:moveTo>
                <a:lnTo>
                  <a:pt x="0" y="194309"/>
                </a:lnTo>
                <a:lnTo>
                  <a:pt x="0" y="196849"/>
                </a:lnTo>
                <a:lnTo>
                  <a:pt x="3809" y="196849"/>
                </a:lnTo>
                <a:lnTo>
                  <a:pt x="3809" y="194309"/>
                </a:lnTo>
                <a:close/>
              </a:path>
              <a:path w="463550" h="579119">
                <a:moveTo>
                  <a:pt x="3809" y="191769"/>
                </a:moveTo>
                <a:lnTo>
                  <a:pt x="0" y="191769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1769"/>
                </a:lnTo>
                <a:close/>
              </a:path>
              <a:path w="463550" h="579119">
                <a:moveTo>
                  <a:pt x="3809" y="187959"/>
                </a:moveTo>
                <a:lnTo>
                  <a:pt x="0" y="187959"/>
                </a:lnTo>
                <a:lnTo>
                  <a:pt x="0" y="190499"/>
                </a:lnTo>
                <a:lnTo>
                  <a:pt x="3809" y="190499"/>
                </a:lnTo>
                <a:lnTo>
                  <a:pt x="3809" y="187959"/>
                </a:lnTo>
                <a:close/>
              </a:path>
              <a:path w="463550" h="579119">
                <a:moveTo>
                  <a:pt x="3809" y="185419"/>
                </a:moveTo>
                <a:lnTo>
                  <a:pt x="0" y="185419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5419"/>
                </a:lnTo>
                <a:close/>
              </a:path>
              <a:path w="463550" h="579119">
                <a:moveTo>
                  <a:pt x="3809" y="181736"/>
                </a:moveTo>
                <a:lnTo>
                  <a:pt x="0" y="181736"/>
                </a:lnTo>
                <a:lnTo>
                  <a:pt x="0" y="184149"/>
                </a:lnTo>
                <a:lnTo>
                  <a:pt x="3809" y="184149"/>
                </a:lnTo>
                <a:lnTo>
                  <a:pt x="3809" y="181736"/>
                </a:lnTo>
                <a:close/>
              </a:path>
              <a:path w="463550" h="579119">
                <a:moveTo>
                  <a:pt x="3809" y="179196"/>
                </a:moveTo>
                <a:lnTo>
                  <a:pt x="0" y="179196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9196"/>
                </a:lnTo>
                <a:close/>
              </a:path>
              <a:path w="463550" h="579119">
                <a:moveTo>
                  <a:pt x="3809" y="175386"/>
                </a:moveTo>
                <a:lnTo>
                  <a:pt x="0" y="175386"/>
                </a:lnTo>
                <a:lnTo>
                  <a:pt x="0" y="177799"/>
                </a:lnTo>
                <a:lnTo>
                  <a:pt x="3809" y="177799"/>
                </a:lnTo>
                <a:lnTo>
                  <a:pt x="3809" y="175386"/>
                </a:lnTo>
                <a:close/>
              </a:path>
              <a:path w="463550" h="579119">
                <a:moveTo>
                  <a:pt x="3809" y="172846"/>
                </a:moveTo>
                <a:lnTo>
                  <a:pt x="0" y="172846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2846"/>
                </a:lnTo>
                <a:close/>
              </a:path>
              <a:path w="463550" h="579119">
                <a:moveTo>
                  <a:pt x="3809" y="169036"/>
                </a:moveTo>
                <a:lnTo>
                  <a:pt x="0" y="169036"/>
                </a:lnTo>
                <a:lnTo>
                  <a:pt x="0" y="171449"/>
                </a:lnTo>
                <a:lnTo>
                  <a:pt x="3809" y="171449"/>
                </a:lnTo>
                <a:lnTo>
                  <a:pt x="3809" y="169036"/>
                </a:lnTo>
                <a:close/>
              </a:path>
              <a:path w="463550" h="579119">
                <a:moveTo>
                  <a:pt x="3809" y="166496"/>
                </a:moveTo>
                <a:lnTo>
                  <a:pt x="0" y="166496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6496"/>
                </a:lnTo>
                <a:close/>
              </a:path>
              <a:path w="463550" h="579119">
                <a:moveTo>
                  <a:pt x="3809" y="162686"/>
                </a:moveTo>
                <a:lnTo>
                  <a:pt x="0" y="162686"/>
                </a:lnTo>
                <a:lnTo>
                  <a:pt x="0" y="165099"/>
                </a:lnTo>
                <a:lnTo>
                  <a:pt x="3809" y="165099"/>
                </a:lnTo>
                <a:lnTo>
                  <a:pt x="3809" y="162686"/>
                </a:lnTo>
                <a:close/>
              </a:path>
              <a:path w="463550" h="579119">
                <a:moveTo>
                  <a:pt x="3809" y="160146"/>
                </a:moveTo>
                <a:lnTo>
                  <a:pt x="0" y="160146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60146"/>
                </a:lnTo>
                <a:close/>
              </a:path>
              <a:path w="463550" h="579119">
                <a:moveTo>
                  <a:pt x="3809" y="156336"/>
                </a:moveTo>
                <a:lnTo>
                  <a:pt x="0" y="156336"/>
                </a:lnTo>
                <a:lnTo>
                  <a:pt x="0" y="158749"/>
                </a:lnTo>
                <a:lnTo>
                  <a:pt x="3809" y="158749"/>
                </a:lnTo>
                <a:lnTo>
                  <a:pt x="3809" y="156336"/>
                </a:lnTo>
                <a:close/>
              </a:path>
              <a:path w="463550" h="579119">
                <a:moveTo>
                  <a:pt x="3809" y="153796"/>
                </a:moveTo>
                <a:lnTo>
                  <a:pt x="0" y="153796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3796"/>
                </a:lnTo>
                <a:close/>
              </a:path>
              <a:path w="463550" h="579119">
                <a:moveTo>
                  <a:pt x="3809" y="149986"/>
                </a:moveTo>
                <a:lnTo>
                  <a:pt x="0" y="149986"/>
                </a:lnTo>
                <a:lnTo>
                  <a:pt x="0" y="152399"/>
                </a:lnTo>
                <a:lnTo>
                  <a:pt x="3809" y="152399"/>
                </a:lnTo>
                <a:lnTo>
                  <a:pt x="3809" y="149986"/>
                </a:lnTo>
                <a:close/>
              </a:path>
              <a:path w="463550" h="579119">
                <a:moveTo>
                  <a:pt x="3809" y="147446"/>
                </a:moveTo>
                <a:lnTo>
                  <a:pt x="0" y="147446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7446"/>
                </a:lnTo>
                <a:close/>
              </a:path>
              <a:path w="463550" h="579119">
                <a:moveTo>
                  <a:pt x="3809" y="143636"/>
                </a:moveTo>
                <a:lnTo>
                  <a:pt x="0" y="143636"/>
                </a:lnTo>
                <a:lnTo>
                  <a:pt x="0" y="146049"/>
                </a:lnTo>
                <a:lnTo>
                  <a:pt x="3809" y="146049"/>
                </a:lnTo>
                <a:lnTo>
                  <a:pt x="3809" y="143636"/>
                </a:lnTo>
                <a:close/>
              </a:path>
              <a:path w="463550" h="579119">
                <a:moveTo>
                  <a:pt x="3809" y="141096"/>
                </a:moveTo>
                <a:lnTo>
                  <a:pt x="0" y="141096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41096"/>
                </a:lnTo>
                <a:close/>
              </a:path>
              <a:path w="463550" h="579119">
                <a:moveTo>
                  <a:pt x="3809" y="137286"/>
                </a:moveTo>
                <a:lnTo>
                  <a:pt x="0" y="137286"/>
                </a:lnTo>
                <a:lnTo>
                  <a:pt x="0" y="139699"/>
                </a:lnTo>
                <a:lnTo>
                  <a:pt x="3809" y="139699"/>
                </a:lnTo>
                <a:lnTo>
                  <a:pt x="3809" y="137286"/>
                </a:lnTo>
                <a:close/>
              </a:path>
              <a:path w="463550" h="579119">
                <a:moveTo>
                  <a:pt x="3809" y="134746"/>
                </a:moveTo>
                <a:lnTo>
                  <a:pt x="0" y="134746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4746"/>
                </a:lnTo>
                <a:close/>
              </a:path>
              <a:path w="463550" h="579119">
                <a:moveTo>
                  <a:pt x="3809" y="130936"/>
                </a:moveTo>
                <a:lnTo>
                  <a:pt x="0" y="130936"/>
                </a:lnTo>
                <a:lnTo>
                  <a:pt x="0" y="133349"/>
                </a:lnTo>
                <a:lnTo>
                  <a:pt x="3809" y="133349"/>
                </a:lnTo>
                <a:lnTo>
                  <a:pt x="3809" y="130936"/>
                </a:lnTo>
                <a:close/>
              </a:path>
              <a:path w="463550" h="579119">
                <a:moveTo>
                  <a:pt x="59689" y="577976"/>
                </a:moveTo>
                <a:lnTo>
                  <a:pt x="57149" y="577976"/>
                </a:lnTo>
                <a:lnTo>
                  <a:pt x="57149" y="579119"/>
                </a:lnTo>
                <a:lnTo>
                  <a:pt x="59689" y="579119"/>
                </a:lnTo>
                <a:lnTo>
                  <a:pt x="59689" y="577976"/>
                </a:lnTo>
                <a:close/>
              </a:path>
              <a:path w="463550" h="579119">
                <a:moveTo>
                  <a:pt x="54609" y="575309"/>
                </a:moveTo>
                <a:lnTo>
                  <a:pt x="0" y="575309"/>
                </a:lnTo>
                <a:lnTo>
                  <a:pt x="0" y="577976"/>
                </a:lnTo>
                <a:lnTo>
                  <a:pt x="57149" y="577976"/>
                </a:lnTo>
                <a:lnTo>
                  <a:pt x="57149" y="576706"/>
                </a:lnTo>
                <a:lnTo>
                  <a:pt x="54609" y="576706"/>
                </a:lnTo>
                <a:lnTo>
                  <a:pt x="54609" y="575309"/>
                </a:lnTo>
                <a:close/>
              </a:path>
              <a:path w="463550" h="579119">
                <a:moveTo>
                  <a:pt x="3809" y="572769"/>
                </a:moveTo>
                <a:lnTo>
                  <a:pt x="0" y="572769"/>
                </a:lnTo>
                <a:lnTo>
                  <a:pt x="0" y="574166"/>
                </a:lnTo>
                <a:lnTo>
                  <a:pt x="3809" y="574166"/>
                </a:lnTo>
                <a:lnTo>
                  <a:pt x="3809" y="572769"/>
                </a:lnTo>
                <a:close/>
              </a:path>
              <a:path w="463550" h="579119">
                <a:moveTo>
                  <a:pt x="3809" y="568959"/>
                </a:moveTo>
                <a:lnTo>
                  <a:pt x="0" y="568959"/>
                </a:lnTo>
                <a:lnTo>
                  <a:pt x="0" y="571626"/>
                </a:lnTo>
                <a:lnTo>
                  <a:pt x="3809" y="571626"/>
                </a:lnTo>
                <a:lnTo>
                  <a:pt x="3809" y="568959"/>
                </a:lnTo>
                <a:close/>
              </a:path>
              <a:path w="463550" h="579119">
                <a:moveTo>
                  <a:pt x="3809" y="566419"/>
                </a:moveTo>
                <a:lnTo>
                  <a:pt x="0" y="566419"/>
                </a:lnTo>
                <a:lnTo>
                  <a:pt x="0" y="567816"/>
                </a:lnTo>
                <a:lnTo>
                  <a:pt x="3809" y="567816"/>
                </a:lnTo>
                <a:lnTo>
                  <a:pt x="3809" y="566419"/>
                </a:lnTo>
                <a:close/>
              </a:path>
              <a:path w="463550" h="579119">
                <a:moveTo>
                  <a:pt x="3809" y="562609"/>
                </a:moveTo>
                <a:lnTo>
                  <a:pt x="0" y="562609"/>
                </a:lnTo>
                <a:lnTo>
                  <a:pt x="0" y="565276"/>
                </a:lnTo>
                <a:lnTo>
                  <a:pt x="3809" y="565276"/>
                </a:lnTo>
                <a:lnTo>
                  <a:pt x="3809" y="562609"/>
                </a:lnTo>
                <a:close/>
              </a:path>
              <a:path w="463550" h="579119">
                <a:moveTo>
                  <a:pt x="3809" y="560069"/>
                </a:moveTo>
                <a:lnTo>
                  <a:pt x="0" y="560069"/>
                </a:lnTo>
                <a:lnTo>
                  <a:pt x="0" y="561466"/>
                </a:lnTo>
                <a:lnTo>
                  <a:pt x="3809" y="561466"/>
                </a:lnTo>
                <a:lnTo>
                  <a:pt x="3809" y="560069"/>
                </a:lnTo>
                <a:close/>
              </a:path>
              <a:path w="463550" h="579119">
                <a:moveTo>
                  <a:pt x="3809" y="556259"/>
                </a:moveTo>
                <a:lnTo>
                  <a:pt x="0" y="556259"/>
                </a:lnTo>
                <a:lnTo>
                  <a:pt x="0" y="558926"/>
                </a:lnTo>
                <a:lnTo>
                  <a:pt x="3809" y="558926"/>
                </a:lnTo>
                <a:lnTo>
                  <a:pt x="3809" y="556259"/>
                </a:lnTo>
                <a:close/>
              </a:path>
              <a:path w="463550" h="579119">
                <a:moveTo>
                  <a:pt x="3809" y="553719"/>
                </a:moveTo>
                <a:lnTo>
                  <a:pt x="0" y="553719"/>
                </a:lnTo>
                <a:lnTo>
                  <a:pt x="0" y="555116"/>
                </a:lnTo>
                <a:lnTo>
                  <a:pt x="3809" y="555116"/>
                </a:lnTo>
                <a:lnTo>
                  <a:pt x="3809" y="553719"/>
                </a:lnTo>
                <a:close/>
              </a:path>
              <a:path w="463550" h="579119">
                <a:moveTo>
                  <a:pt x="3809" y="549909"/>
                </a:moveTo>
                <a:lnTo>
                  <a:pt x="0" y="549909"/>
                </a:lnTo>
                <a:lnTo>
                  <a:pt x="0" y="552576"/>
                </a:lnTo>
                <a:lnTo>
                  <a:pt x="3809" y="552576"/>
                </a:lnTo>
                <a:lnTo>
                  <a:pt x="3809" y="549909"/>
                </a:lnTo>
                <a:close/>
              </a:path>
              <a:path w="463550" h="579119">
                <a:moveTo>
                  <a:pt x="3809" y="547369"/>
                </a:moveTo>
                <a:lnTo>
                  <a:pt x="0" y="547369"/>
                </a:lnTo>
                <a:lnTo>
                  <a:pt x="0" y="548766"/>
                </a:lnTo>
                <a:lnTo>
                  <a:pt x="3809" y="548766"/>
                </a:lnTo>
                <a:lnTo>
                  <a:pt x="3809" y="547369"/>
                </a:lnTo>
                <a:close/>
              </a:path>
              <a:path w="463550" h="579119">
                <a:moveTo>
                  <a:pt x="3809" y="542416"/>
                </a:moveTo>
                <a:lnTo>
                  <a:pt x="2539" y="542416"/>
                </a:lnTo>
                <a:lnTo>
                  <a:pt x="2539" y="543559"/>
                </a:lnTo>
                <a:lnTo>
                  <a:pt x="0" y="543559"/>
                </a:lnTo>
                <a:lnTo>
                  <a:pt x="0" y="546226"/>
                </a:lnTo>
                <a:lnTo>
                  <a:pt x="3809" y="546226"/>
                </a:lnTo>
                <a:lnTo>
                  <a:pt x="3809" y="542416"/>
                </a:lnTo>
                <a:close/>
              </a:path>
              <a:path w="463550" h="579119">
                <a:moveTo>
                  <a:pt x="1270" y="539876"/>
                </a:moveTo>
                <a:lnTo>
                  <a:pt x="0" y="539876"/>
                </a:lnTo>
                <a:lnTo>
                  <a:pt x="0" y="542416"/>
                </a:lnTo>
                <a:lnTo>
                  <a:pt x="2539" y="542416"/>
                </a:lnTo>
                <a:lnTo>
                  <a:pt x="2539" y="541019"/>
                </a:lnTo>
                <a:lnTo>
                  <a:pt x="1270" y="541019"/>
                </a:lnTo>
                <a:lnTo>
                  <a:pt x="1270" y="539876"/>
                </a:lnTo>
                <a:close/>
              </a:path>
              <a:path w="463550" h="579119">
                <a:moveTo>
                  <a:pt x="407669" y="577849"/>
                </a:moveTo>
                <a:lnTo>
                  <a:pt x="238759" y="577849"/>
                </a:lnTo>
                <a:lnTo>
                  <a:pt x="238759" y="579119"/>
                </a:lnTo>
                <a:lnTo>
                  <a:pt x="407670" y="579119"/>
                </a:lnTo>
                <a:lnTo>
                  <a:pt x="407669" y="577849"/>
                </a:lnTo>
                <a:close/>
              </a:path>
              <a:path w="463550" h="579119">
                <a:moveTo>
                  <a:pt x="408939" y="575309"/>
                </a:moveTo>
                <a:lnTo>
                  <a:pt x="237489" y="575309"/>
                </a:lnTo>
                <a:lnTo>
                  <a:pt x="237489" y="577849"/>
                </a:lnTo>
                <a:lnTo>
                  <a:pt x="408939" y="577849"/>
                </a:lnTo>
                <a:lnTo>
                  <a:pt x="408939" y="575309"/>
                </a:lnTo>
                <a:close/>
              </a:path>
              <a:path w="463550" h="579119">
                <a:moveTo>
                  <a:pt x="3809" y="299719"/>
                </a:moveTo>
                <a:lnTo>
                  <a:pt x="0" y="299719"/>
                </a:lnTo>
                <a:lnTo>
                  <a:pt x="0" y="387349"/>
                </a:lnTo>
                <a:lnTo>
                  <a:pt x="1269" y="387349"/>
                </a:lnTo>
                <a:lnTo>
                  <a:pt x="1269" y="388619"/>
                </a:lnTo>
                <a:lnTo>
                  <a:pt x="3809" y="388619"/>
                </a:lnTo>
                <a:lnTo>
                  <a:pt x="3809" y="299719"/>
                </a:lnTo>
                <a:close/>
              </a:path>
              <a:path w="463550" h="579119">
                <a:moveTo>
                  <a:pt x="3809" y="293369"/>
                </a:moveTo>
                <a:lnTo>
                  <a:pt x="0" y="293369"/>
                </a:lnTo>
                <a:lnTo>
                  <a:pt x="0" y="298450"/>
                </a:lnTo>
                <a:lnTo>
                  <a:pt x="3809" y="298450"/>
                </a:lnTo>
                <a:lnTo>
                  <a:pt x="3809" y="293369"/>
                </a:lnTo>
                <a:close/>
              </a:path>
              <a:path w="463550" h="579119">
                <a:moveTo>
                  <a:pt x="3809" y="290829"/>
                </a:moveTo>
                <a:lnTo>
                  <a:pt x="0" y="290829"/>
                </a:lnTo>
                <a:lnTo>
                  <a:pt x="0" y="292100"/>
                </a:lnTo>
                <a:lnTo>
                  <a:pt x="3809" y="292100"/>
                </a:lnTo>
                <a:lnTo>
                  <a:pt x="3809" y="290829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5" name="bk object 5535"/>
          <p:cNvSpPr/>
          <p:nvPr/>
        </p:nvSpPr>
        <p:spPr>
          <a:xfrm>
            <a:off x="6864350" y="2672079"/>
            <a:ext cx="458470" cy="571500"/>
          </a:xfrm>
          <a:custGeom>
            <a:avLst/>
            <a:gdLst/>
            <a:ahLst/>
            <a:cxnLst/>
            <a:rect l="l" t="t" r="r" b="b"/>
            <a:pathLst>
              <a:path w="458470" h="571500">
                <a:moveTo>
                  <a:pt x="295910" y="2539"/>
                </a:moveTo>
                <a:lnTo>
                  <a:pt x="288290" y="2539"/>
                </a:lnTo>
                <a:lnTo>
                  <a:pt x="288290" y="3810"/>
                </a:lnTo>
                <a:lnTo>
                  <a:pt x="295910" y="3810"/>
                </a:lnTo>
                <a:lnTo>
                  <a:pt x="295910" y="2539"/>
                </a:lnTo>
                <a:close/>
              </a:path>
              <a:path w="458470" h="571500">
                <a:moveTo>
                  <a:pt x="298450" y="0"/>
                </a:moveTo>
                <a:lnTo>
                  <a:pt x="154940" y="0"/>
                </a:lnTo>
                <a:lnTo>
                  <a:pt x="154940" y="2539"/>
                </a:lnTo>
                <a:lnTo>
                  <a:pt x="298450" y="2539"/>
                </a:lnTo>
                <a:lnTo>
                  <a:pt x="298450" y="0"/>
                </a:lnTo>
                <a:close/>
              </a:path>
              <a:path w="458470" h="571500">
                <a:moveTo>
                  <a:pt x="458470" y="0"/>
                </a:moveTo>
                <a:lnTo>
                  <a:pt x="354329" y="0"/>
                </a:lnTo>
                <a:lnTo>
                  <a:pt x="354329" y="2539"/>
                </a:lnTo>
                <a:lnTo>
                  <a:pt x="458470" y="2539"/>
                </a:lnTo>
                <a:lnTo>
                  <a:pt x="458470" y="0"/>
                </a:lnTo>
                <a:close/>
              </a:path>
              <a:path w="458470" h="571500">
                <a:moveTo>
                  <a:pt x="3809" y="283210"/>
                </a:moveTo>
                <a:lnTo>
                  <a:pt x="0" y="283210"/>
                </a:lnTo>
                <a:lnTo>
                  <a:pt x="0" y="284479"/>
                </a:lnTo>
                <a:lnTo>
                  <a:pt x="3809" y="284479"/>
                </a:lnTo>
                <a:lnTo>
                  <a:pt x="3809" y="283210"/>
                </a:lnTo>
                <a:close/>
              </a:path>
              <a:path w="458470" h="571500">
                <a:moveTo>
                  <a:pt x="3809" y="279400"/>
                </a:moveTo>
                <a:lnTo>
                  <a:pt x="0" y="27940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9400"/>
                </a:lnTo>
                <a:close/>
              </a:path>
              <a:path w="458470" h="571500">
                <a:moveTo>
                  <a:pt x="3809" y="276860"/>
                </a:moveTo>
                <a:lnTo>
                  <a:pt x="0" y="276860"/>
                </a:lnTo>
                <a:lnTo>
                  <a:pt x="0" y="278129"/>
                </a:lnTo>
                <a:lnTo>
                  <a:pt x="3809" y="278129"/>
                </a:lnTo>
                <a:lnTo>
                  <a:pt x="3809" y="276860"/>
                </a:lnTo>
                <a:close/>
              </a:path>
              <a:path w="458470" h="571500">
                <a:moveTo>
                  <a:pt x="3809" y="273050"/>
                </a:moveTo>
                <a:lnTo>
                  <a:pt x="1270" y="273050"/>
                </a:lnTo>
                <a:lnTo>
                  <a:pt x="1270" y="275589"/>
                </a:lnTo>
                <a:lnTo>
                  <a:pt x="3809" y="275589"/>
                </a:lnTo>
                <a:lnTo>
                  <a:pt x="3809" y="273050"/>
                </a:lnTo>
                <a:close/>
              </a:path>
              <a:path w="458470" h="571500">
                <a:moveTo>
                  <a:pt x="3809" y="222250"/>
                </a:moveTo>
                <a:lnTo>
                  <a:pt x="0" y="222250"/>
                </a:lnTo>
                <a:lnTo>
                  <a:pt x="0" y="224789"/>
                </a:lnTo>
                <a:lnTo>
                  <a:pt x="1270" y="224789"/>
                </a:lnTo>
                <a:lnTo>
                  <a:pt x="1270" y="226060"/>
                </a:lnTo>
                <a:lnTo>
                  <a:pt x="3809" y="226060"/>
                </a:lnTo>
                <a:lnTo>
                  <a:pt x="3809" y="222250"/>
                </a:lnTo>
                <a:close/>
              </a:path>
              <a:path w="458470" h="571500">
                <a:moveTo>
                  <a:pt x="3809" y="219710"/>
                </a:moveTo>
                <a:lnTo>
                  <a:pt x="0" y="219710"/>
                </a:lnTo>
                <a:lnTo>
                  <a:pt x="0" y="220979"/>
                </a:lnTo>
                <a:lnTo>
                  <a:pt x="3809" y="220979"/>
                </a:lnTo>
                <a:lnTo>
                  <a:pt x="3809" y="219710"/>
                </a:lnTo>
                <a:close/>
              </a:path>
              <a:path w="458470" h="571500">
                <a:moveTo>
                  <a:pt x="3809" y="215900"/>
                </a:moveTo>
                <a:lnTo>
                  <a:pt x="0" y="21590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5900"/>
                </a:lnTo>
                <a:close/>
              </a:path>
              <a:path w="458470" h="571500">
                <a:moveTo>
                  <a:pt x="3809" y="213360"/>
                </a:moveTo>
                <a:lnTo>
                  <a:pt x="0" y="213360"/>
                </a:lnTo>
                <a:lnTo>
                  <a:pt x="0" y="214629"/>
                </a:lnTo>
                <a:lnTo>
                  <a:pt x="3809" y="214629"/>
                </a:lnTo>
                <a:lnTo>
                  <a:pt x="3809" y="213360"/>
                </a:lnTo>
                <a:close/>
              </a:path>
              <a:path w="458470" h="571500">
                <a:moveTo>
                  <a:pt x="3809" y="209550"/>
                </a:moveTo>
                <a:lnTo>
                  <a:pt x="0" y="20955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9550"/>
                </a:lnTo>
                <a:close/>
              </a:path>
              <a:path w="458470" h="571500">
                <a:moveTo>
                  <a:pt x="3809" y="207010"/>
                </a:moveTo>
                <a:lnTo>
                  <a:pt x="0" y="207010"/>
                </a:lnTo>
                <a:lnTo>
                  <a:pt x="0" y="208279"/>
                </a:lnTo>
                <a:lnTo>
                  <a:pt x="3809" y="208279"/>
                </a:lnTo>
                <a:lnTo>
                  <a:pt x="3809" y="207010"/>
                </a:lnTo>
                <a:close/>
              </a:path>
              <a:path w="458470" h="571500">
                <a:moveTo>
                  <a:pt x="3809" y="203200"/>
                </a:moveTo>
                <a:lnTo>
                  <a:pt x="0" y="20320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3200"/>
                </a:lnTo>
                <a:close/>
              </a:path>
              <a:path w="458470" h="571500">
                <a:moveTo>
                  <a:pt x="3809" y="200660"/>
                </a:moveTo>
                <a:lnTo>
                  <a:pt x="0" y="200660"/>
                </a:lnTo>
                <a:lnTo>
                  <a:pt x="0" y="201929"/>
                </a:lnTo>
                <a:lnTo>
                  <a:pt x="3809" y="201929"/>
                </a:lnTo>
                <a:lnTo>
                  <a:pt x="3809" y="200660"/>
                </a:lnTo>
                <a:close/>
              </a:path>
              <a:path w="458470" h="571500">
                <a:moveTo>
                  <a:pt x="3809" y="196850"/>
                </a:moveTo>
                <a:lnTo>
                  <a:pt x="0" y="19685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6850"/>
                </a:lnTo>
                <a:close/>
              </a:path>
              <a:path w="458470" h="571500">
                <a:moveTo>
                  <a:pt x="3809" y="194310"/>
                </a:moveTo>
                <a:lnTo>
                  <a:pt x="0" y="194310"/>
                </a:lnTo>
                <a:lnTo>
                  <a:pt x="0" y="195579"/>
                </a:lnTo>
                <a:lnTo>
                  <a:pt x="3809" y="195579"/>
                </a:lnTo>
                <a:lnTo>
                  <a:pt x="3809" y="194310"/>
                </a:lnTo>
                <a:close/>
              </a:path>
              <a:path w="458470" h="571500">
                <a:moveTo>
                  <a:pt x="3809" y="190500"/>
                </a:moveTo>
                <a:lnTo>
                  <a:pt x="0" y="19050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0500"/>
                </a:lnTo>
                <a:close/>
              </a:path>
              <a:path w="458470" h="571500">
                <a:moveTo>
                  <a:pt x="3809" y="187960"/>
                </a:moveTo>
                <a:lnTo>
                  <a:pt x="0" y="187960"/>
                </a:lnTo>
                <a:lnTo>
                  <a:pt x="0" y="189229"/>
                </a:lnTo>
                <a:lnTo>
                  <a:pt x="3809" y="189229"/>
                </a:lnTo>
                <a:lnTo>
                  <a:pt x="3809" y="187960"/>
                </a:lnTo>
                <a:close/>
              </a:path>
              <a:path w="458470" h="571500">
                <a:moveTo>
                  <a:pt x="3809" y="184150"/>
                </a:moveTo>
                <a:lnTo>
                  <a:pt x="0" y="18415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4150"/>
                </a:lnTo>
                <a:close/>
              </a:path>
              <a:path w="458470" h="571500">
                <a:moveTo>
                  <a:pt x="3809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3809" y="182879"/>
                </a:lnTo>
                <a:lnTo>
                  <a:pt x="3809" y="181610"/>
                </a:lnTo>
                <a:close/>
              </a:path>
              <a:path w="458470" h="571500">
                <a:moveTo>
                  <a:pt x="3809" y="177926"/>
                </a:moveTo>
                <a:lnTo>
                  <a:pt x="0" y="177926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7926"/>
                </a:lnTo>
                <a:close/>
              </a:path>
              <a:path w="458470" h="571500">
                <a:moveTo>
                  <a:pt x="3809" y="175387"/>
                </a:moveTo>
                <a:lnTo>
                  <a:pt x="0" y="175387"/>
                </a:lnTo>
                <a:lnTo>
                  <a:pt x="0" y="176529"/>
                </a:lnTo>
                <a:lnTo>
                  <a:pt x="3809" y="176529"/>
                </a:lnTo>
                <a:lnTo>
                  <a:pt x="3809" y="175387"/>
                </a:lnTo>
                <a:close/>
              </a:path>
              <a:path w="458470" h="571500">
                <a:moveTo>
                  <a:pt x="3809" y="171576"/>
                </a:moveTo>
                <a:lnTo>
                  <a:pt x="0" y="171576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1576"/>
                </a:lnTo>
                <a:close/>
              </a:path>
              <a:path w="458470" h="571500">
                <a:moveTo>
                  <a:pt x="3809" y="169037"/>
                </a:moveTo>
                <a:lnTo>
                  <a:pt x="0" y="169037"/>
                </a:lnTo>
                <a:lnTo>
                  <a:pt x="0" y="170179"/>
                </a:lnTo>
                <a:lnTo>
                  <a:pt x="3809" y="170179"/>
                </a:lnTo>
                <a:lnTo>
                  <a:pt x="3809" y="169037"/>
                </a:lnTo>
                <a:close/>
              </a:path>
              <a:path w="458470" h="571500">
                <a:moveTo>
                  <a:pt x="3809" y="165226"/>
                </a:moveTo>
                <a:lnTo>
                  <a:pt x="0" y="165226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5226"/>
                </a:lnTo>
                <a:close/>
              </a:path>
              <a:path w="458470" h="571500">
                <a:moveTo>
                  <a:pt x="3809" y="162687"/>
                </a:moveTo>
                <a:lnTo>
                  <a:pt x="0" y="162687"/>
                </a:lnTo>
                <a:lnTo>
                  <a:pt x="0" y="163829"/>
                </a:lnTo>
                <a:lnTo>
                  <a:pt x="3809" y="163829"/>
                </a:lnTo>
                <a:lnTo>
                  <a:pt x="3809" y="162687"/>
                </a:lnTo>
                <a:close/>
              </a:path>
              <a:path w="458470" h="571500">
                <a:moveTo>
                  <a:pt x="3809" y="158876"/>
                </a:moveTo>
                <a:lnTo>
                  <a:pt x="0" y="158876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8876"/>
                </a:lnTo>
                <a:close/>
              </a:path>
              <a:path w="458470" h="571500">
                <a:moveTo>
                  <a:pt x="3809" y="156337"/>
                </a:moveTo>
                <a:lnTo>
                  <a:pt x="0" y="156337"/>
                </a:lnTo>
                <a:lnTo>
                  <a:pt x="0" y="157479"/>
                </a:lnTo>
                <a:lnTo>
                  <a:pt x="3809" y="157479"/>
                </a:lnTo>
                <a:lnTo>
                  <a:pt x="3809" y="156337"/>
                </a:lnTo>
                <a:close/>
              </a:path>
              <a:path w="458470" h="571500">
                <a:moveTo>
                  <a:pt x="3809" y="152526"/>
                </a:moveTo>
                <a:lnTo>
                  <a:pt x="0" y="152526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2526"/>
                </a:lnTo>
                <a:close/>
              </a:path>
              <a:path w="458470" h="571500">
                <a:moveTo>
                  <a:pt x="3809" y="149987"/>
                </a:moveTo>
                <a:lnTo>
                  <a:pt x="0" y="149987"/>
                </a:lnTo>
                <a:lnTo>
                  <a:pt x="0" y="151129"/>
                </a:lnTo>
                <a:lnTo>
                  <a:pt x="3809" y="151129"/>
                </a:lnTo>
                <a:lnTo>
                  <a:pt x="3809" y="149987"/>
                </a:lnTo>
                <a:close/>
              </a:path>
              <a:path w="458470" h="571500">
                <a:moveTo>
                  <a:pt x="3809" y="146176"/>
                </a:moveTo>
                <a:lnTo>
                  <a:pt x="0" y="146176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6176"/>
                </a:lnTo>
                <a:close/>
              </a:path>
              <a:path w="458470" h="571500">
                <a:moveTo>
                  <a:pt x="3809" y="143637"/>
                </a:moveTo>
                <a:lnTo>
                  <a:pt x="0" y="143637"/>
                </a:lnTo>
                <a:lnTo>
                  <a:pt x="0" y="144779"/>
                </a:lnTo>
                <a:lnTo>
                  <a:pt x="3809" y="144779"/>
                </a:lnTo>
                <a:lnTo>
                  <a:pt x="3809" y="143637"/>
                </a:lnTo>
                <a:close/>
              </a:path>
              <a:path w="458470" h="571500">
                <a:moveTo>
                  <a:pt x="3809" y="139826"/>
                </a:moveTo>
                <a:lnTo>
                  <a:pt x="0" y="139826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9826"/>
                </a:lnTo>
                <a:close/>
              </a:path>
              <a:path w="458470" h="571500">
                <a:moveTo>
                  <a:pt x="3809" y="137287"/>
                </a:moveTo>
                <a:lnTo>
                  <a:pt x="0" y="137287"/>
                </a:lnTo>
                <a:lnTo>
                  <a:pt x="0" y="138429"/>
                </a:lnTo>
                <a:lnTo>
                  <a:pt x="3809" y="138429"/>
                </a:lnTo>
                <a:lnTo>
                  <a:pt x="3809" y="137287"/>
                </a:lnTo>
                <a:close/>
              </a:path>
              <a:path w="458470" h="571500">
                <a:moveTo>
                  <a:pt x="3809" y="133476"/>
                </a:moveTo>
                <a:lnTo>
                  <a:pt x="0" y="133476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3476"/>
                </a:lnTo>
                <a:close/>
              </a:path>
              <a:path w="458470" h="571500">
                <a:moveTo>
                  <a:pt x="3809" y="130937"/>
                </a:moveTo>
                <a:lnTo>
                  <a:pt x="0" y="130937"/>
                </a:lnTo>
                <a:lnTo>
                  <a:pt x="0" y="132079"/>
                </a:lnTo>
                <a:lnTo>
                  <a:pt x="3809" y="132079"/>
                </a:lnTo>
                <a:lnTo>
                  <a:pt x="3809" y="130937"/>
                </a:lnTo>
                <a:close/>
              </a:path>
              <a:path w="458470" h="571500">
                <a:moveTo>
                  <a:pt x="3809" y="127126"/>
                </a:moveTo>
                <a:lnTo>
                  <a:pt x="0" y="127126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7126"/>
                </a:lnTo>
                <a:close/>
              </a:path>
              <a:path w="458470" h="571500">
                <a:moveTo>
                  <a:pt x="48260" y="570230"/>
                </a:moveTo>
                <a:lnTo>
                  <a:pt x="46990" y="570230"/>
                </a:lnTo>
                <a:lnTo>
                  <a:pt x="46990" y="571500"/>
                </a:lnTo>
                <a:lnTo>
                  <a:pt x="48260" y="571500"/>
                </a:lnTo>
                <a:lnTo>
                  <a:pt x="48260" y="570230"/>
                </a:lnTo>
                <a:close/>
              </a:path>
              <a:path w="458470" h="571500">
                <a:moveTo>
                  <a:pt x="46990" y="568960"/>
                </a:moveTo>
                <a:lnTo>
                  <a:pt x="0" y="568960"/>
                </a:lnTo>
                <a:lnTo>
                  <a:pt x="0" y="570230"/>
                </a:lnTo>
                <a:lnTo>
                  <a:pt x="46990" y="570230"/>
                </a:lnTo>
                <a:lnTo>
                  <a:pt x="46990" y="568960"/>
                </a:lnTo>
                <a:close/>
              </a:path>
              <a:path w="458470" h="571500">
                <a:moveTo>
                  <a:pt x="44450" y="567690"/>
                </a:moveTo>
                <a:lnTo>
                  <a:pt x="41909" y="567690"/>
                </a:lnTo>
                <a:lnTo>
                  <a:pt x="41909" y="568960"/>
                </a:lnTo>
                <a:lnTo>
                  <a:pt x="44450" y="568960"/>
                </a:lnTo>
                <a:lnTo>
                  <a:pt x="44450" y="567690"/>
                </a:lnTo>
                <a:close/>
              </a:path>
              <a:path w="458470" h="571500">
                <a:moveTo>
                  <a:pt x="3809" y="565150"/>
                </a:moveTo>
                <a:lnTo>
                  <a:pt x="0" y="565150"/>
                </a:lnTo>
                <a:lnTo>
                  <a:pt x="0" y="567690"/>
                </a:lnTo>
                <a:lnTo>
                  <a:pt x="3809" y="567690"/>
                </a:lnTo>
                <a:lnTo>
                  <a:pt x="3809" y="565150"/>
                </a:lnTo>
                <a:close/>
              </a:path>
              <a:path w="458470" h="571500">
                <a:moveTo>
                  <a:pt x="3809" y="562610"/>
                </a:moveTo>
                <a:lnTo>
                  <a:pt x="0" y="562610"/>
                </a:lnTo>
                <a:lnTo>
                  <a:pt x="0" y="563880"/>
                </a:lnTo>
                <a:lnTo>
                  <a:pt x="3809" y="563880"/>
                </a:lnTo>
                <a:lnTo>
                  <a:pt x="3809" y="562610"/>
                </a:lnTo>
                <a:close/>
              </a:path>
              <a:path w="458470" h="571500">
                <a:moveTo>
                  <a:pt x="3809" y="558800"/>
                </a:moveTo>
                <a:lnTo>
                  <a:pt x="0" y="558800"/>
                </a:lnTo>
                <a:lnTo>
                  <a:pt x="0" y="561340"/>
                </a:lnTo>
                <a:lnTo>
                  <a:pt x="3809" y="561340"/>
                </a:lnTo>
                <a:lnTo>
                  <a:pt x="3809" y="558800"/>
                </a:lnTo>
                <a:close/>
              </a:path>
              <a:path w="458470" h="571500">
                <a:moveTo>
                  <a:pt x="3809" y="556260"/>
                </a:moveTo>
                <a:lnTo>
                  <a:pt x="0" y="556260"/>
                </a:lnTo>
                <a:lnTo>
                  <a:pt x="0" y="557530"/>
                </a:lnTo>
                <a:lnTo>
                  <a:pt x="3809" y="557530"/>
                </a:lnTo>
                <a:lnTo>
                  <a:pt x="3809" y="556260"/>
                </a:lnTo>
                <a:close/>
              </a:path>
              <a:path w="458470" h="571500">
                <a:moveTo>
                  <a:pt x="3809" y="552450"/>
                </a:moveTo>
                <a:lnTo>
                  <a:pt x="0" y="552450"/>
                </a:lnTo>
                <a:lnTo>
                  <a:pt x="0" y="554990"/>
                </a:lnTo>
                <a:lnTo>
                  <a:pt x="3809" y="554990"/>
                </a:lnTo>
                <a:lnTo>
                  <a:pt x="3809" y="552450"/>
                </a:lnTo>
                <a:close/>
              </a:path>
              <a:path w="458470" h="571500">
                <a:moveTo>
                  <a:pt x="3809" y="549910"/>
                </a:moveTo>
                <a:lnTo>
                  <a:pt x="0" y="549910"/>
                </a:lnTo>
                <a:lnTo>
                  <a:pt x="0" y="551180"/>
                </a:lnTo>
                <a:lnTo>
                  <a:pt x="3809" y="551180"/>
                </a:lnTo>
                <a:lnTo>
                  <a:pt x="3809" y="549910"/>
                </a:lnTo>
                <a:close/>
              </a:path>
              <a:path w="458470" h="571500">
                <a:moveTo>
                  <a:pt x="3809" y="546100"/>
                </a:moveTo>
                <a:lnTo>
                  <a:pt x="0" y="546100"/>
                </a:lnTo>
                <a:lnTo>
                  <a:pt x="0" y="548640"/>
                </a:lnTo>
                <a:lnTo>
                  <a:pt x="3809" y="548640"/>
                </a:lnTo>
                <a:lnTo>
                  <a:pt x="3809" y="546100"/>
                </a:lnTo>
                <a:close/>
              </a:path>
              <a:path w="458470" h="571500">
                <a:moveTo>
                  <a:pt x="3809" y="543560"/>
                </a:moveTo>
                <a:lnTo>
                  <a:pt x="0" y="543560"/>
                </a:lnTo>
                <a:lnTo>
                  <a:pt x="0" y="544830"/>
                </a:lnTo>
                <a:lnTo>
                  <a:pt x="3809" y="544830"/>
                </a:lnTo>
                <a:lnTo>
                  <a:pt x="3809" y="543560"/>
                </a:lnTo>
                <a:close/>
              </a:path>
              <a:path w="458470" h="571500">
                <a:moveTo>
                  <a:pt x="2540" y="539750"/>
                </a:moveTo>
                <a:lnTo>
                  <a:pt x="0" y="539750"/>
                </a:lnTo>
                <a:lnTo>
                  <a:pt x="0" y="542290"/>
                </a:lnTo>
                <a:lnTo>
                  <a:pt x="3809" y="542290"/>
                </a:lnTo>
                <a:lnTo>
                  <a:pt x="3809" y="541020"/>
                </a:lnTo>
                <a:lnTo>
                  <a:pt x="2540" y="541020"/>
                </a:lnTo>
                <a:lnTo>
                  <a:pt x="2540" y="539750"/>
                </a:lnTo>
                <a:close/>
              </a:path>
              <a:path w="458470" h="571500">
                <a:moveTo>
                  <a:pt x="406400" y="570229"/>
                </a:moveTo>
                <a:lnTo>
                  <a:pt x="231140" y="570229"/>
                </a:lnTo>
                <a:lnTo>
                  <a:pt x="231140" y="571500"/>
                </a:lnTo>
                <a:lnTo>
                  <a:pt x="406400" y="571500"/>
                </a:lnTo>
                <a:lnTo>
                  <a:pt x="406400" y="570229"/>
                </a:lnTo>
                <a:close/>
              </a:path>
              <a:path w="458470" h="571500">
                <a:moveTo>
                  <a:pt x="229870" y="568960"/>
                </a:moveTo>
                <a:lnTo>
                  <a:pt x="228600" y="568960"/>
                </a:lnTo>
                <a:lnTo>
                  <a:pt x="228600" y="570229"/>
                </a:lnTo>
                <a:lnTo>
                  <a:pt x="229870" y="570229"/>
                </a:lnTo>
                <a:lnTo>
                  <a:pt x="229870" y="568960"/>
                </a:lnTo>
                <a:close/>
              </a:path>
              <a:path w="458470" h="571500">
                <a:moveTo>
                  <a:pt x="3809" y="386079"/>
                </a:moveTo>
                <a:lnTo>
                  <a:pt x="2540" y="386079"/>
                </a:lnTo>
                <a:lnTo>
                  <a:pt x="2540" y="387350"/>
                </a:lnTo>
                <a:lnTo>
                  <a:pt x="3809" y="387350"/>
                </a:lnTo>
                <a:lnTo>
                  <a:pt x="3809" y="386079"/>
                </a:lnTo>
                <a:close/>
              </a:path>
              <a:path w="458470" h="571500">
                <a:moveTo>
                  <a:pt x="3809" y="379729"/>
                </a:moveTo>
                <a:lnTo>
                  <a:pt x="0" y="379729"/>
                </a:lnTo>
                <a:lnTo>
                  <a:pt x="0" y="384810"/>
                </a:lnTo>
                <a:lnTo>
                  <a:pt x="3809" y="384810"/>
                </a:lnTo>
                <a:lnTo>
                  <a:pt x="3809" y="379729"/>
                </a:lnTo>
                <a:close/>
              </a:path>
              <a:path w="458470" h="571500">
                <a:moveTo>
                  <a:pt x="3809" y="373379"/>
                </a:moveTo>
                <a:lnTo>
                  <a:pt x="0" y="373379"/>
                </a:lnTo>
                <a:lnTo>
                  <a:pt x="0" y="378460"/>
                </a:lnTo>
                <a:lnTo>
                  <a:pt x="3809" y="378460"/>
                </a:lnTo>
                <a:lnTo>
                  <a:pt x="3809" y="373379"/>
                </a:lnTo>
                <a:close/>
              </a:path>
              <a:path w="458470" h="571500">
                <a:moveTo>
                  <a:pt x="3809" y="367029"/>
                </a:moveTo>
                <a:lnTo>
                  <a:pt x="0" y="367029"/>
                </a:lnTo>
                <a:lnTo>
                  <a:pt x="0" y="372110"/>
                </a:lnTo>
                <a:lnTo>
                  <a:pt x="3809" y="372110"/>
                </a:lnTo>
                <a:lnTo>
                  <a:pt x="3809" y="367029"/>
                </a:lnTo>
                <a:close/>
              </a:path>
              <a:path w="458470" h="571500">
                <a:moveTo>
                  <a:pt x="3809" y="360679"/>
                </a:moveTo>
                <a:lnTo>
                  <a:pt x="0" y="360679"/>
                </a:lnTo>
                <a:lnTo>
                  <a:pt x="0" y="365760"/>
                </a:lnTo>
                <a:lnTo>
                  <a:pt x="3809" y="365760"/>
                </a:lnTo>
                <a:lnTo>
                  <a:pt x="3809" y="360679"/>
                </a:lnTo>
                <a:close/>
              </a:path>
              <a:path w="458470" h="571500">
                <a:moveTo>
                  <a:pt x="3809" y="354329"/>
                </a:moveTo>
                <a:lnTo>
                  <a:pt x="0" y="354329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4329"/>
                </a:lnTo>
                <a:close/>
              </a:path>
              <a:path w="458470" h="571500">
                <a:moveTo>
                  <a:pt x="3809" y="347979"/>
                </a:moveTo>
                <a:lnTo>
                  <a:pt x="0" y="347979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7979"/>
                </a:lnTo>
                <a:close/>
              </a:path>
              <a:path w="458470" h="571500">
                <a:moveTo>
                  <a:pt x="3809" y="341629"/>
                </a:moveTo>
                <a:lnTo>
                  <a:pt x="0" y="341629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1629"/>
                </a:lnTo>
                <a:close/>
              </a:path>
              <a:path w="458470" h="571500">
                <a:moveTo>
                  <a:pt x="3809" y="335279"/>
                </a:moveTo>
                <a:lnTo>
                  <a:pt x="0" y="335279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5279"/>
                </a:lnTo>
                <a:close/>
              </a:path>
              <a:path w="458470" h="571500">
                <a:moveTo>
                  <a:pt x="3809" y="328929"/>
                </a:moveTo>
                <a:lnTo>
                  <a:pt x="0" y="328929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28929"/>
                </a:lnTo>
                <a:close/>
              </a:path>
              <a:path w="458470" h="571500">
                <a:moveTo>
                  <a:pt x="3809" y="297179"/>
                </a:moveTo>
                <a:lnTo>
                  <a:pt x="0" y="297179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297179"/>
                </a:lnTo>
                <a:close/>
              </a:path>
              <a:path w="458470" h="571500">
                <a:moveTo>
                  <a:pt x="3809" y="289560"/>
                </a:moveTo>
                <a:lnTo>
                  <a:pt x="0" y="289560"/>
                </a:lnTo>
                <a:lnTo>
                  <a:pt x="0" y="294640"/>
                </a:lnTo>
                <a:lnTo>
                  <a:pt x="3809" y="294640"/>
                </a:lnTo>
                <a:lnTo>
                  <a:pt x="3809" y="289560"/>
                </a:lnTo>
                <a:close/>
              </a:path>
              <a:path w="458470" h="571500">
                <a:moveTo>
                  <a:pt x="3809" y="287020"/>
                </a:moveTo>
                <a:lnTo>
                  <a:pt x="0" y="287020"/>
                </a:lnTo>
                <a:lnTo>
                  <a:pt x="0" y="288290"/>
                </a:lnTo>
                <a:lnTo>
                  <a:pt x="3809" y="288290"/>
                </a:lnTo>
                <a:lnTo>
                  <a:pt x="3809" y="287020"/>
                </a:lnTo>
                <a:close/>
              </a:path>
            </a:pathLst>
          </a:custGeom>
          <a:solidFill>
            <a:srgbClr val="9E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6" name="bk object 5536"/>
          <p:cNvSpPr/>
          <p:nvPr/>
        </p:nvSpPr>
        <p:spPr>
          <a:xfrm>
            <a:off x="6868159" y="2675889"/>
            <a:ext cx="454659" cy="563880"/>
          </a:xfrm>
          <a:custGeom>
            <a:avLst/>
            <a:gdLst/>
            <a:ahLst/>
            <a:cxnLst/>
            <a:rect l="l" t="t" r="r" b="b"/>
            <a:pathLst>
              <a:path w="454659" h="563880">
                <a:moveTo>
                  <a:pt x="275590" y="2539"/>
                </a:moveTo>
                <a:lnTo>
                  <a:pt x="149860" y="2539"/>
                </a:lnTo>
                <a:lnTo>
                  <a:pt x="149860" y="3810"/>
                </a:lnTo>
                <a:lnTo>
                  <a:pt x="275590" y="3810"/>
                </a:lnTo>
                <a:lnTo>
                  <a:pt x="275590" y="2539"/>
                </a:lnTo>
                <a:close/>
              </a:path>
              <a:path w="454659" h="563880">
                <a:moveTo>
                  <a:pt x="350520" y="1269"/>
                </a:moveTo>
                <a:lnTo>
                  <a:pt x="349250" y="1269"/>
                </a:lnTo>
                <a:lnTo>
                  <a:pt x="349250" y="3810"/>
                </a:lnTo>
                <a:lnTo>
                  <a:pt x="454659" y="3810"/>
                </a:lnTo>
                <a:lnTo>
                  <a:pt x="454660" y="2539"/>
                </a:lnTo>
                <a:lnTo>
                  <a:pt x="350520" y="2539"/>
                </a:lnTo>
                <a:lnTo>
                  <a:pt x="350520" y="1269"/>
                </a:lnTo>
                <a:close/>
              </a:path>
              <a:path w="454659" h="563880">
                <a:moveTo>
                  <a:pt x="454660" y="0"/>
                </a:moveTo>
                <a:lnTo>
                  <a:pt x="350520" y="0"/>
                </a:lnTo>
                <a:lnTo>
                  <a:pt x="350520" y="1269"/>
                </a:lnTo>
                <a:lnTo>
                  <a:pt x="454660" y="1269"/>
                </a:lnTo>
                <a:lnTo>
                  <a:pt x="454660" y="0"/>
                </a:lnTo>
                <a:close/>
              </a:path>
              <a:path w="454659" h="563880">
                <a:moveTo>
                  <a:pt x="281940" y="1269"/>
                </a:moveTo>
                <a:lnTo>
                  <a:pt x="279400" y="1269"/>
                </a:lnTo>
                <a:lnTo>
                  <a:pt x="279400" y="2539"/>
                </a:lnTo>
                <a:lnTo>
                  <a:pt x="281940" y="2539"/>
                </a:lnTo>
                <a:lnTo>
                  <a:pt x="281940" y="1269"/>
                </a:lnTo>
                <a:close/>
              </a:path>
              <a:path w="454659" h="563880">
                <a:moveTo>
                  <a:pt x="284480" y="0"/>
                </a:moveTo>
                <a:lnTo>
                  <a:pt x="151130" y="0"/>
                </a:lnTo>
                <a:lnTo>
                  <a:pt x="151130" y="1269"/>
                </a:lnTo>
                <a:lnTo>
                  <a:pt x="284480" y="1269"/>
                </a:lnTo>
                <a:lnTo>
                  <a:pt x="284480" y="0"/>
                </a:lnTo>
                <a:close/>
              </a:path>
              <a:path w="454659" h="563880">
                <a:moveTo>
                  <a:pt x="3810" y="279400"/>
                </a:moveTo>
                <a:lnTo>
                  <a:pt x="0" y="279400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9400"/>
                </a:lnTo>
                <a:close/>
              </a:path>
              <a:path w="454659" h="563880">
                <a:moveTo>
                  <a:pt x="3810" y="275589"/>
                </a:moveTo>
                <a:lnTo>
                  <a:pt x="0" y="275589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5589"/>
                </a:lnTo>
                <a:close/>
              </a:path>
              <a:path w="454659" h="563880">
                <a:moveTo>
                  <a:pt x="3810" y="273050"/>
                </a:moveTo>
                <a:lnTo>
                  <a:pt x="0" y="273050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73050"/>
                </a:lnTo>
                <a:close/>
              </a:path>
              <a:path w="454659" h="563880">
                <a:moveTo>
                  <a:pt x="1270" y="267969"/>
                </a:moveTo>
                <a:lnTo>
                  <a:pt x="0" y="267969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9239"/>
                </a:lnTo>
                <a:lnTo>
                  <a:pt x="1270" y="269239"/>
                </a:lnTo>
                <a:lnTo>
                  <a:pt x="1270" y="267969"/>
                </a:lnTo>
                <a:close/>
              </a:path>
              <a:path w="454659" h="563880">
                <a:moveTo>
                  <a:pt x="3810" y="265429"/>
                </a:moveTo>
                <a:lnTo>
                  <a:pt x="2540" y="265429"/>
                </a:lnTo>
                <a:lnTo>
                  <a:pt x="2540" y="267969"/>
                </a:lnTo>
                <a:lnTo>
                  <a:pt x="3810" y="267969"/>
                </a:lnTo>
                <a:lnTo>
                  <a:pt x="3810" y="265429"/>
                </a:lnTo>
                <a:close/>
              </a:path>
              <a:path w="454659" h="563880">
                <a:moveTo>
                  <a:pt x="3810" y="222250"/>
                </a:moveTo>
                <a:lnTo>
                  <a:pt x="0" y="222250"/>
                </a:lnTo>
                <a:lnTo>
                  <a:pt x="0" y="223519"/>
                </a:lnTo>
                <a:lnTo>
                  <a:pt x="1270" y="223519"/>
                </a:lnTo>
                <a:lnTo>
                  <a:pt x="1270" y="224789"/>
                </a:lnTo>
                <a:lnTo>
                  <a:pt x="3810" y="224789"/>
                </a:lnTo>
                <a:lnTo>
                  <a:pt x="3810" y="222250"/>
                </a:lnTo>
                <a:close/>
              </a:path>
              <a:path w="454659" h="563880">
                <a:moveTo>
                  <a:pt x="3810" y="218439"/>
                </a:moveTo>
                <a:lnTo>
                  <a:pt x="0" y="218439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8439"/>
                </a:lnTo>
                <a:close/>
              </a:path>
              <a:path w="454659" h="563880">
                <a:moveTo>
                  <a:pt x="3810" y="215900"/>
                </a:moveTo>
                <a:lnTo>
                  <a:pt x="0" y="215900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5900"/>
                </a:lnTo>
                <a:close/>
              </a:path>
              <a:path w="454659" h="563880">
                <a:moveTo>
                  <a:pt x="3810" y="212089"/>
                </a:moveTo>
                <a:lnTo>
                  <a:pt x="0" y="212089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12089"/>
                </a:lnTo>
                <a:close/>
              </a:path>
              <a:path w="454659" h="563880">
                <a:moveTo>
                  <a:pt x="3810" y="209550"/>
                </a:moveTo>
                <a:lnTo>
                  <a:pt x="0" y="209550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9550"/>
                </a:lnTo>
                <a:close/>
              </a:path>
              <a:path w="454659" h="563880">
                <a:moveTo>
                  <a:pt x="3810" y="205739"/>
                </a:moveTo>
                <a:lnTo>
                  <a:pt x="0" y="205739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5739"/>
                </a:lnTo>
                <a:close/>
              </a:path>
              <a:path w="454659" h="563880">
                <a:moveTo>
                  <a:pt x="3810" y="203200"/>
                </a:moveTo>
                <a:lnTo>
                  <a:pt x="0" y="203200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203200"/>
                </a:lnTo>
                <a:close/>
              </a:path>
              <a:path w="454659" h="563880">
                <a:moveTo>
                  <a:pt x="3810" y="199389"/>
                </a:moveTo>
                <a:lnTo>
                  <a:pt x="0" y="199389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9389"/>
                </a:lnTo>
                <a:close/>
              </a:path>
              <a:path w="454659" h="563880">
                <a:moveTo>
                  <a:pt x="3810" y="196850"/>
                </a:moveTo>
                <a:lnTo>
                  <a:pt x="0" y="196850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6850"/>
                </a:lnTo>
                <a:close/>
              </a:path>
              <a:path w="454659" h="563880">
                <a:moveTo>
                  <a:pt x="3810" y="193039"/>
                </a:moveTo>
                <a:lnTo>
                  <a:pt x="0" y="193039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3039"/>
                </a:lnTo>
                <a:close/>
              </a:path>
              <a:path w="454659" h="563880">
                <a:moveTo>
                  <a:pt x="3810" y="190500"/>
                </a:moveTo>
                <a:lnTo>
                  <a:pt x="0" y="190500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90500"/>
                </a:lnTo>
                <a:close/>
              </a:path>
              <a:path w="454659" h="563880">
                <a:moveTo>
                  <a:pt x="3810" y="186689"/>
                </a:moveTo>
                <a:lnTo>
                  <a:pt x="0" y="186689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6689"/>
                </a:lnTo>
                <a:close/>
              </a:path>
              <a:path w="454659" h="563880">
                <a:moveTo>
                  <a:pt x="3810" y="184150"/>
                </a:moveTo>
                <a:lnTo>
                  <a:pt x="0" y="184150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84150"/>
                </a:lnTo>
                <a:close/>
              </a:path>
              <a:path w="454659" h="563880">
                <a:moveTo>
                  <a:pt x="3810" y="180339"/>
                </a:moveTo>
                <a:lnTo>
                  <a:pt x="0" y="180339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0339"/>
                </a:lnTo>
                <a:close/>
              </a:path>
              <a:path w="454659" h="563880">
                <a:moveTo>
                  <a:pt x="3810" y="177800"/>
                </a:moveTo>
                <a:lnTo>
                  <a:pt x="0" y="17780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7800"/>
                </a:lnTo>
                <a:close/>
              </a:path>
              <a:path w="454659" h="563880">
                <a:moveTo>
                  <a:pt x="3810" y="174116"/>
                </a:moveTo>
                <a:lnTo>
                  <a:pt x="0" y="174116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4116"/>
                </a:lnTo>
                <a:close/>
              </a:path>
              <a:path w="454659" h="563880">
                <a:moveTo>
                  <a:pt x="3810" y="171576"/>
                </a:moveTo>
                <a:lnTo>
                  <a:pt x="0" y="171576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71576"/>
                </a:lnTo>
                <a:close/>
              </a:path>
              <a:path w="454659" h="563880">
                <a:moveTo>
                  <a:pt x="3810" y="167766"/>
                </a:moveTo>
                <a:lnTo>
                  <a:pt x="0" y="167766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7766"/>
                </a:lnTo>
                <a:close/>
              </a:path>
              <a:path w="454659" h="563880">
                <a:moveTo>
                  <a:pt x="3810" y="165226"/>
                </a:moveTo>
                <a:lnTo>
                  <a:pt x="0" y="165226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5226"/>
                </a:lnTo>
                <a:close/>
              </a:path>
              <a:path w="454659" h="563880">
                <a:moveTo>
                  <a:pt x="3810" y="161416"/>
                </a:moveTo>
                <a:lnTo>
                  <a:pt x="0" y="161416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1416"/>
                </a:lnTo>
                <a:close/>
              </a:path>
              <a:path w="454659" h="563880">
                <a:moveTo>
                  <a:pt x="3810" y="158876"/>
                </a:moveTo>
                <a:lnTo>
                  <a:pt x="0" y="158876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8876"/>
                </a:lnTo>
                <a:close/>
              </a:path>
              <a:path w="454659" h="563880">
                <a:moveTo>
                  <a:pt x="3810" y="155066"/>
                </a:moveTo>
                <a:lnTo>
                  <a:pt x="0" y="155066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5066"/>
                </a:lnTo>
                <a:close/>
              </a:path>
              <a:path w="454659" h="563880">
                <a:moveTo>
                  <a:pt x="3810" y="152526"/>
                </a:moveTo>
                <a:lnTo>
                  <a:pt x="0" y="152526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2526"/>
                </a:lnTo>
                <a:close/>
              </a:path>
              <a:path w="454659" h="563880">
                <a:moveTo>
                  <a:pt x="3810" y="148716"/>
                </a:moveTo>
                <a:lnTo>
                  <a:pt x="0" y="148716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8716"/>
                </a:lnTo>
                <a:close/>
              </a:path>
              <a:path w="454659" h="563880">
                <a:moveTo>
                  <a:pt x="3810" y="146176"/>
                </a:moveTo>
                <a:lnTo>
                  <a:pt x="0" y="146176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6176"/>
                </a:lnTo>
                <a:close/>
              </a:path>
              <a:path w="454659" h="563880">
                <a:moveTo>
                  <a:pt x="3810" y="142366"/>
                </a:moveTo>
                <a:lnTo>
                  <a:pt x="0" y="142366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2366"/>
                </a:lnTo>
                <a:close/>
              </a:path>
              <a:path w="454659" h="563880">
                <a:moveTo>
                  <a:pt x="3810" y="139826"/>
                </a:moveTo>
                <a:lnTo>
                  <a:pt x="0" y="139826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9826"/>
                </a:lnTo>
                <a:close/>
              </a:path>
              <a:path w="454659" h="563880">
                <a:moveTo>
                  <a:pt x="3810" y="136016"/>
                </a:moveTo>
                <a:lnTo>
                  <a:pt x="0" y="136016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6016"/>
                </a:lnTo>
                <a:close/>
              </a:path>
              <a:path w="454659" h="563880">
                <a:moveTo>
                  <a:pt x="3810" y="133476"/>
                </a:moveTo>
                <a:lnTo>
                  <a:pt x="0" y="133476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3476"/>
                </a:lnTo>
                <a:close/>
              </a:path>
              <a:path w="454659" h="563880">
                <a:moveTo>
                  <a:pt x="3810" y="129666"/>
                </a:moveTo>
                <a:lnTo>
                  <a:pt x="0" y="129666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666"/>
                </a:lnTo>
                <a:close/>
              </a:path>
              <a:path w="454659" h="563880">
                <a:moveTo>
                  <a:pt x="3810" y="127126"/>
                </a:moveTo>
                <a:lnTo>
                  <a:pt x="0" y="127126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7126"/>
                </a:lnTo>
                <a:close/>
              </a:path>
              <a:path w="454659" h="563880">
                <a:moveTo>
                  <a:pt x="35559" y="561339"/>
                </a:moveTo>
                <a:lnTo>
                  <a:pt x="0" y="561339"/>
                </a:lnTo>
                <a:lnTo>
                  <a:pt x="0" y="563880"/>
                </a:lnTo>
                <a:lnTo>
                  <a:pt x="38100" y="563880"/>
                </a:lnTo>
                <a:lnTo>
                  <a:pt x="38100" y="562610"/>
                </a:lnTo>
                <a:lnTo>
                  <a:pt x="35559" y="562610"/>
                </a:lnTo>
                <a:lnTo>
                  <a:pt x="35559" y="561339"/>
                </a:lnTo>
                <a:close/>
              </a:path>
              <a:path w="454659" h="563880">
                <a:moveTo>
                  <a:pt x="34290" y="560070"/>
                </a:moveTo>
                <a:lnTo>
                  <a:pt x="31750" y="560070"/>
                </a:lnTo>
                <a:lnTo>
                  <a:pt x="31750" y="561339"/>
                </a:lnTo>
                <a:lnTo>
                  <a:pt x="34290" y="561339"/>
                </a:lnTo>
                <a:lnTo>
                  <a:pt x="34290" y="560070"/>
                </a:lnTo>
                <a:close/>
              </a:path>
              <a:path w="454659" h="563880">
                <a:moveTo>
                  <a:pt x="3810" y="558800"/>
                </a:moveTo>
                <a:lnTo>
                  <a:pt x="0" y="558800"/>
                </a:lnTo>
                <a:lnTo>
                  <a:pt x="0" y="560070"/>
                </a:lnTo>
                <a:lnTo>
                  <a:pt x="3810" y="560070"/>
                </a:lnTo>
                <a:lnTo>
                  <a:pt x="3810" y="558800"/>
                </a:lnTo>
                <a:close/>
              </a:path>
              <a:path w="454659" h="563880">
                <a:moveTo>
                  <a:pt x="3810" y="554989"/>
                </a:moveTo>
                <a:lnTo>
                  <a:pt x="0" y="554989"/>
                </a:lnTo>
                <a:lnTo>
                  <a:pt x="0" y="557530"/>
                </a:lnTo>
                <a:lnTo>
                  <a:pt x="3810" y="557530"/>
                </a:lnTo>
                <a:lnTo>
                  <a:pt x="3810" y="554989"/>
                </a:lnTo>
                <a:close/>
              </a:path>
              <a:path w="454659" h="563880">
                <a:moveTo>
                  <a:pt x="3810" y="552450"/>
                </a:moveTo>
                <a:lnTo>
                  <a:pt x="0" y="552450"/>
                </a:lnTo>
                <a:lnTo>
                  <a:pt x="0" y="553720"/>
                </a:lnTo>
                <a:lnTo>
                  <a:pt x="3810" y="553720"/>
                </a:lnTo>
                <a:lnTo>
                  <a:pt x="3810" y="552450"/>
                </a:lnTo>
                <a:close/>
              </a:path>
              <a:path w="454659" h="563880">
                <a:moveTo>
                  <a:pt x="3810" y="548639"/>
                </a:moveTo>
                <a:lnTo>
                  <a:pt x="0" y="548639"/>
                </a:lnTo>
                <a:lnTo>
                  <a:pt x="0" y="551180"/>
                </a:lnTo>
                <a:lnTo>
                  <a:pt x="3810" y="551180"/>
                </a:lnTo>
                <a:lnTo>
                  <a:pt x="3810" y="548639"/>
                </a:lnTo>
                <a:close/>
              </a:path>
              <a:path w="454659" h="563880">
                <a:moveTo>
                  <a:pt x="3810" y="546100"/>
                </a:moveTo>
                <a:lnTo>
                  <a:pt x="0" y="546100"/>
                </a:lnTo>
                <a:lnTo>
                  <a:pt x="0" y="547370"/>
                </a:lnTo>
                <a:lnTo>
                  <a:pt x="3810" y="547370"/>
                </a:lnTo>
                <a:lnTo>
                  <a:pt x="3810" y="546100"/>
                </a:lnTo>
                <a:close/>
              </a:path>
              <a:path w="454659" h="563880">
                <a:moveTo>
                  <a:pt x="3810" y="542289"/>
                </a:moveTo>
                <a:lnTo>
                  <a:pt x="0" y="542289"/>
                </a:lnTo>
                <a:lnTo>
                  <a:pt x="0" y="544830"/>
                </a:lnTo>
                <a:lnTo>
                  <a:pt x="3810" y="544830"/>
                </a:lnTo>
                <a:lnTo>
                  <a:pt x="3810" y="542289"/>
                </a:lnTo>
                <a:close/>
              </a:path>
              <a:path w="454659" h="563880">
                <a:moveTo>
                  <a:pt x="1270" y="538480"/>
                </a:moveTo>
                <a:lnTo>
                  <a:pt x="0" y="538480"/>
                </a:lnTo>
                <a:lnTo>
                  <a:pt x="0" y="541020"/>
                </a:lnTo>
                <a:lnTo>
                  <a:pt x="3810" y="541020"/>
                </a:lnTo>
                <a:lnTo>
                  <a:pt x="3810" y="539750"/>
                </a:lnTo>
                <a:lnTo>
                  <a:pt x="1270" y="539750"/>
                </a:lnTo>
                <a:lnTo>
                  <a:pt x="1270" y="538480"/>
                </a:lnTo>
                <a:close/>
              </a:path>
              <a:path w="454659" h="563880">
                <a:moveTo>
                  <a:pt x="403860" y="562610"/>
                </a:moveTo>
                <a:lnTo>
                  <a:pt x="224790" y="562610"/>
                </a:lnTo>
                <a:lnTo>
                  <a:pt x="224790" y="563880"/>
                </a:lnTo>
                <a:lnTo>
                  <a:pt x="403860" y="563880"/>
                </a:lnTo>
                <a:lnTo>
                  <a:pt x="403860" y="562610"/>
                </a:lnTo>
                <a:close/>
              </a:path>
              <a:path w="454659" h="563880">
                <a:moveTo>
                  <a:pt x="405129" y="561340"/>
                </a:moveTo>
                <a:lnTo>
                  <a:pt x="223520" y="561340"/>
                </a:lnTo>
                <a:lnTo>
                  <a:pt x="223520" y="562610"/>
                </a:lnTo>
                <a:lnTo>
                  <a:pt x="405129" y="562610"/>
                </a:lnTo>
                <a:lnTo>
                  <a:pt x="405129" y="561340"/>
                </a:lnTo>
                <a:close/>
              </a:path>
              <a:path w="454659" h="563880">
                <a:moveTo>
                  <a:pt x="222250" y="560070"/>
                </a:moveTo>
                <a:lnTo>
                  <a:pt x="220980" y="560070"/>
                </a:lnTo>
                <a:lnTo>
                  <a:pt x="220980" y="561340"/>
                </a:lnTo>
                <a:lnTo>
                  <a:pt x="222250" y="561340"/>
                </a:lnTo>
                <a:lnTo>
                  <a:pt x="222250" y="560070"/>
                </a:lnTo>
                <a:close/>
              </a:path>
              <a:path w="454659" h="563880">
                <a:moveTo>
                  <a:pt x="406400" y="560070"/>
                </a:moveTo>
                <a:lnTo>
                  <a:pt x="405129" y="560070"/>
                </a:lnTo>
                <a:lnTo>
                  <a:pt x="405129" y="561340"/>
                </a:lnTo>
                <a:lnTo>
                  <a:pt x="406400" y="561340"/>
                </a:lnTo>
                <a:lnTo>
                  <a:pt x="406400" y="560070"/>
                </a:lnTo>
                <a:close/>
              </a:path>
              <a:path w="454659" h="563880">
                <a:moveTo>
                  <a:pt x="3810" y="381000"/>
                </a:moveTo>
                <a:lnTo>
                  <a:pt x="0" y="381000"/>
                </a:lnTo>
                <a:lnTo>
                  <a:pt x="0" y="383540"/>
                </a:lnTo>
                <a:lnTo>
                  <a:pt x="1270" y="383540"/>
                </a:lnTo>
                <a:lnTo>
                  <a:pt x="1270" y="382270"/>
                </a:lnTo>
                <a:lnTo>
                  <a:pt x="3810" y="382270"/>
                </a:lnTo>
                <a:lnTo>
                  <a:pt x="3810" y="381000"/>
                </a:lnTo>
                <a:close/>
              </a:path>
              <a:path w="454659" h="563880">
                <a:moveTo>
                  <a:pt x="3810" y="377190"/>
                </a:moveTo>
                <a:lnTo>
                  <a:pt x="0" y="377190"/>
                </a:lnTo>
                <a:lnTo>
                  <a:pt x="0" y="379730"/>
                </a:lnTo>
                <a:lnTo>
                  <a:pt x="3810" y="379730"/>
                </a:lnTo>
                <a:lnTo>
                  <a:pt x="3810" y="377190"/>
                </a:lnTo>
                <a:close/>
              </a:path>
              <a:path w="454659" h="563880">
                <a:moveTo>
                  <a:pt x="3810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3810" y="375920"/>
                </a:lnTo>
                <a:lnTo>
                  <a:pt x="3810" y="374650"/>
                </a:lnTo>
                <a:close/>
              </a:path>
              <a:path w="454659" h="563880">
                <a:moveTo>
                  <a:pt x="3810" y="370840"/>
                </a:moveTo>
                <a:lnTo>
                  <a:pt x="0" y="370840"/>
                </a:lnTo>
                <a:lnTo>
                  <a:pt x="0" y="373380"/>
                </a:lnTo>
                <a:lnTo>
                  <a:pt x="3810" y="373380"/>
                </a:lnTo>
                <a:lnTo>
                  <a:pt x="3810" y="370840"/>
                </a:lnTo>
                <a:close/>
              </a:path>
              <a:path w="454659" h="563880">
                <a:moveTo>
                  <a:pt x="381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8300"/>
                </a:lnTo>
                <a:close/>
              </a:path>
              <a:path w="454659" h="563880">
                <a:moveTo>
                  <a:pt x="3810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3810" y="367030"/>
                </a:lnTo>
                <a:lnTo>
                  <a:pt x="3810" y="364490"/>
                </a:lnTo>
                <a:close/>
              </a:path>
              <a:path w="454659" h="563880">
                <a:moveTo>
                  <a:pt x="381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61950"/>
                </a:lnTo>
                <a:close/>
              </a:path>
              <a:path w="454659" h="563880">
                <a:moveTo>
                  <a:pt x="381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3810" y="360680"/>
                </a:lnTo>
                <a:lnTo>
                  <a:pt x="3810" y="358140"/>
                </a:lnTo>
                <a:close/>
              </a:path>
              <a:path w="454659" h="563880">
                <a:moveTo>
                  <a:pt x="381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5600"/>
                </a:lnTo>
                <a:close/>
              </a:path>
              <a:path w="454659" h="563880">
                <a:moveTo>
                  <a:pt x="381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3810" y="354330"/>
                </a:lnTo>
                <a:lnTo>
                  <a:pt x="3810" y="351790"/>
                </a:lnTo>
                <a:close/>
              </a:path>
              <a:path w="454659" h="563880">
                <a:moveTo>
                  <a:pt x="381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9250"/>
                </a:lnTo>
                <a:close/>
              </a:path>
              <a:path w="454659" h="563880">
                <a:moveTo>
                  <a:pt x="381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45440"/>
                </a:lnTo>
                <a:close/>
              </a:path>
              <a:path w="454659" h="563880">
                <a:moveTo>
                  <a:pt x="381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2900"/>
                </a:lnTo>
                <a:close/>
              </a:path>
              <a:path w="454659" h="563880">
                <a:moveTo>
                  <a:pt x="381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9090"/>
                </a:lnTo>
                <a:close/>
              </a:path>
              <a:path w="454659" h="563880">
                <a:moveTo>
                  <a:pt x="381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6550"/>
                </a:lnTo>
                <a:close/>
              </a:path>
              <a:path w="454659" h="563880">
                <a:moveTo>
                  <a:pt x="381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2740"/>
                </a:lnTo>
                <a:close/>
              </a:path>
              <a:path w="454659" h="563880">
                <a:moveTo>
                  <a:pt x="381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30200"/>
                </a:lnTo>
                <a:close/>
              </a:path>
              <a:path w="454659" h="563880">
                <a:moveTo>
                  <a:pt x="381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6390"/>
                </a:lnTo>
                <a:close/>
              </a:path>
              <a:path w="454659" h="563880">
                <a:moveTo>
                  <a:pt x="381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3850"/>
                </a:lnTo>
                <a:close/>
              </a:path>
              <a:path w="454659" h="563880">
                <a:moveTo>
                  <a:pt x="3810" y="292100"/>
                </a:moveTo>
                <a:lnTo>
                  <a:pt x="0" y="292100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292100"/>
                </a:lnTo>
                <a:close/>
              </a:path>
              <a:path w="454659" h="563880">
                <a:moveTo>
                  <a:pt x="3810" y="285750"/>
                </a:moveTo>
                <a:lnTo>
                  <a:pt x="0" y="285750"/>
                </a:lnTo>
                <a:lnTo>
                  <a:pt x="0" y="290830"/>
                </a:lnTo>
                <a:lnTo>
                  <a:pt x="3810" y="290830"/>
                </a:lnTo>
                <a:lnTo>
                  <a:pt x="3810" y="285750"/>
                </a:lnTo>
                <a:close/>
              </a:path>
              <a:path w="454659" h="563880">
                <a:moveTo>
                  <a:pt x="3810" y="283210"/>
                </a:moveTo>
                <a:lnTo>
                  <a:pt x="0" y="283210"/>
                </a:lnTo>
                <a:lnTo>
                  <a:pt x="0" y="284480"/>
                </a:lnTo>
                <a:lnTo>
                  <a:pt x="3810" y="284480"/>
                </a:lnTo>
                <a:lnTo>
                  <a:pt x="3810" y="283210"/>
                </a:lnTo>
                <a:close/>
              </a:path>
            </a:pathLst>
          </a:custGeom>
          <a:solidFill>
            <a:srgbClr val="9D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7" name="bk object 5537"/>
          <p:cNvSpPr/>
          <p:nvPr/>
        </p:nvSpPr>
        <p:spPr>
          <a:xfrm>
            <a:off x="6871969" y="2679700"/>
            <a:ext cx="450850" cy="556260"/>
          </a:xfrm>
          <a:custGeom>
            <a:avLst/>
            <a:gdLst/>
            <a:ahLst/>
            <a:cxnLst/>
            <a:rect l="l" t="t" r="r" b="b"/>
            <a:pathLst>
              <a:path w="450850" h="556260">
                <a:moveTo>
                  <a:pt x="267970" y="2539"/>
                </a:moveTo>
                <a:lnTo>
                  <a:pt x="144779" y="2539"/>
                </a:lnTo>
                <a:lnTo>
                  <a:pt x="144779" y="3810"/>
                </a:lnTo>
                <a:lnTo>
                  <a:pt x="267970" y="3810"/>
                </a:lnTo>
                <a:lnTo>
                  <a:pt x="267970" y="2539"/>
                </a:lnTo>
                <a:close/>
              </a:path>
              <a:path w="450850" h="556260">
                <a:moveTo>
                  <a:pt x="270509" y="1269"/>
                </a:moveTo>
                <a:lnTo>
                  <a:pt x="267970" y="1269"/>
                </a:lnTo>
                <a:lnTo>
                  <a:pt x="267970" y="2539"/>
                </a:lnTo>
                <a:lnTo>
                  <a:pt x="270509" y="2539"/>
                </a:lnTo>
                <a:lnTo>
                  <a:pt x="270509" y="1269"/>
                </a:lnTo>
                <a:close/>
              </a:path>
              <a:path w="450850" h="556260">
                <a:moveTo>
                  <a:pt x="271779" y="0"/>
                </a:moveTo>
                <a:lnTo>
                  <a:pt x="146050" y="0"/>
                </a:lnTo>
                <a:lnTo>
                  <a:pt x="146050" y="1269"/>
                </a:lnTo>
                <a:lnTo>
                  <a:pt x="271779" y="1269"/>
                </a:lnTo>
                <a:lnTo>
                  <a:pt x="271779" y="0"/>
                </a:lnTo>
                <a:close/>
              </a:path>
              <a:path w="450850" h="556260">
                <a:moveTo>
                  <a:pt x="449579" y="2539"/>
                </a:moveTo>
                <a:lnTo>
                  <a:pt x="345439" y="2539"/>
                </a:lnTo>
                <a:lnTo>
                  <a:pt x="345439" y="3809"/>
                </a:lnTo>
                <a:lnTo>
                  <a:pt x="449579" y="3809"/>
                </a:lnTo>
                <a:lnTo>
                  <a:pt x="449579" y="2539"/>
                </a:lnTo>
                <a:close/>
              </a:path>
              <a:path w="450850" h="556260">
                <a:moveTo>
                  <a:pt x="450849" y="0"/>
                </a:moveTo>
                <a:lnTo>
                  <a:pt x="345439" y="0"/>
                </a:lnTo>
                <a:lnTo>
                  <a:pt x="345439" y="1269"/>
                </a:lnTo>
                <a:lnTo>
                  <a:pt x="450849" y="1269"/>
                </a:lnTo>
                <a:lnTo>
                  <a:pt x="450849" y="0"/>
                </a:lnTo>
                <a:close/>
              </a:path>
              <a:path w="450850" h="556260">
                <a:moveTo>
                  <a:pt x="3809" y="275589"/>
                </a:moveTo>
                <a:lnTo>
                  <a:pt x="0" y="275589"/>
                </a:lnTo>
                <a:lnTo>
                  <a:pt x="0" y="276859"/>
                </a:lnTo>
                <a:lnTo>
                  <a:pt x="3809" y="276859"/>
                </a:lnTo>
                <a:lnTo>
                  <a:pt x="3809" y="275589"/>
                </a:lnTo>
                <a:close/>
              </a:path>
              <a:path w="450850" h="556260">
                <a:moveTo>
                  <a:pt x="3809" y="271779"/>
                </a:moveTo>
                <a:lnTo>
                  <a:pt x="0" y="271779"/>
                </a:lnTo>
                <a:lnTo>
                  <a:pt x="0" y="274319"/>
                </a:lnTo>
                <a:lnTo>
                  <a:pt x="3809" y="274319"/>
                </a:lnTo>
                <a:lnTo>
                  <a:pt x="3809" y="271779"/>
                </a:lnTo>
                <a:close/>
              </a:path>
              <a:path w="450850" h="556260">
                <a:moveTo>
                  <a:pt x="3809" y="269239"/>
                </a:moveTo>
                <a:lnTo>
                  <a:pt x="0" y="269239"/>
                </a:lnTo>
                <a:lnTo>
                  <a:pt x="0" y="270509"/>
                </a:lnTo>
                <a:lnTo>
                  <a:pt x="3809" y="270509"/>
                </a:lnTo>
                <a:lnTo>
                  <a:pt x="3809" y="269239"/>
                </a:lnTo>
                <a:close/>
              </a:path>
              <a:path w="450850" h="556260">
                <a:moveTo>
                  <a:pt x="3809" y="265429"/>
                </a:moveTo>
                <a:lnTo>
                  <a:pt x="0" y="265429"/>
                </a:lnTo>
                <a:lnTo>
                  <a:pt x="0" y="267969"/>
                </a:lnTo>
                <a:lnTo>
                  <a:pt x="3809" y="267969"/>
                </a:lnTo>
                <a:lnTo>
                  <a:pt x="3809" y="265429"/>
                </a:lnTo>
                <a:close/>
              </a:path>
              <a:path w="450850" h="556260">
                <a:moveTo>
                  <a:pt x="3809" y="262889"/>
                </a:moveTo>
                <a:lnTo>
                  <a:pt x="0" y="262889"/>
                </a:lnTo>
                <a:lnTo>
                  <a:pt x="0" y="264159"/>
                </a:lnTo>
                <a:lnTo>
                  <a:pt x="3809" y="264159"/>
                </a:lnTo>
                <a:lnTo>
                  <a:pt x="3809" y="262889"/>
                </a:lnTo>
                <a:close/>
              </a:path>
              <a:path w="450850" h="556260">
                <a:moveTo>
                  <a:pt x="3809" y="259079"/>
                </a:moveTo>
                <a:lnTo>
                  <a:pt x="1270" y="259079"/>
                </a:lnTo>
                <a:lnTo>
                  <a:pt x="1270" y="261619"/>
                </a:lnTo>
                <a:lnTo>
                  <a:pt x="3809" y="261619"/>
                </a:lnTo>
                <a:lnTo>
                  <a:pt x="3809" y="259079"/>
                </a:lnTo>
                <a:close/>
              </a:path>
              <a:path w="450850" h="556260">
                <a:moveTo>
                  <a:pt x="3809" y="220979"/>
                </a:moveTo>
                <a:lnTo>
                  <a:pt x="1270" y="220979"/>
                </a:lnTo>
                <a:lnTo>
                  <a:pt x="1270" y="223519"/>
                </a:lnTo>
                <a:lnTo>
                  <a:pt x="2539" y="223519"/>
                </a:lnTo>
                <a:lnTo>
                  <a:pt x="2539" y="224789"/>
                </a:lnTo>
                <a:lnTo>
                  <a:pt x="3809" y="224789"/>
                </a:lnTo>
                <a:lnTo>
                  <a:pt x="3809" y="220979"/>
                </a:lnTo>
                <a:close/>
              </a:path>
              <a:path w="450850" h="556260">
                <a:moveTo>
                  <a:pt x="3809" y="218439"/>
                </a:moveTo>
                <a:lnTo>
                  <a:pt x="0" y="218439"/>
                </a:lnTo>
                <a:lnTo>
                  <a:pt x="0" y="219709"/>
                </a:lnTo>
                <a:lnTo>
                  <a:pt x="3809" y="219709"/>
                </a:lnTo>
                <a:lnTo>
                  <a:pt x="3809" y="218439"/>
                </a:lnTo>
                <a:close/>
              </a:path>
              <a:path w="450850" h="556260">
                <a:moveTo>
                  <a:pt x="3809" y="214629"/>
                </a:moveTo>
                <a:lnTo>
                  <a:pt x="0" y="214629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4629"/>
                </a:lnTo>
                <a:close/>
              </a:path>
              <a:path w="450850" h="556260">
                <a:moveTo>
                  <a:pt x="3809" y="212089"/>
                </a:moveTo>
                <a:lnTo>
                  <a:pt x="0" y="212089"/>
                </a:lnTo>
                <a:lnTo>
                  <a:pt x="0" y="213359"/>
                </a:lnTo>
                <a:lnTo>
                  <a:pt x="3809" y="213359"/>
                </a:lnTo>
                <a:lnTo>
                  <a:pt x="3809" y="212089"/>
                </a:lnTo>
                <a:close/>
              </a:path>
              <a:path w="450850" h="556260">
                <a:moveTo>
                  <a:pt x="3809" y="208279"/>
                </a:moveTo>
                <a:lnTo>
                  <a:pt x="0" y="208279"/>
                </a:lnTo>
                <a:lnTo>
                  <a:pt x="0" y="210819"/>
                </a:lnTo>
                <a:lnTo>
                  <a:pt x="3809" y="210819"/>
                </a:lnTo>
                <a:lnTo>
                  <a:pt x="3809" y="208279"/>
                </a:lnTo>
                <a:close/>
              </a:path>
              <a:path w="450850" h="556260">
                <a:moveTo>
                  <a:pt x="3809" y="205739"/>
                </a:moveTo>
                <a:lnTo>
                  <a:pt x="0" y="205739"/>
                </a:lnTo>
                <a:lnTo>
                  <a:pt x="0" y="207009"/>
                </a:lnTo>
                <a:lnTo>
                  <a:pt x="3809" y="207009"/>
                </a:lnTo>
                <a:lnTo>
                  <a:pt x="3809" y="205739"/>
                </a:lnTo>
                <a:close/>
              </a:path>
              <a:path w="450850" h="556260">
                <a:moveTo>
                  <a:pt x="3809" y="201929"/>
                </a:moveTo>
                <a:lnTo>
                  <a:pt x="0" y="201929"/>
                </a:lnTo>
                <a:lnTo>
                  <a:pt x="0" y="204469"/>
                </a:lnTo>
                <a:lnTo>
                  <a:pt x="3809" y="204469"/>
                </a:lnTo>
                <a:lnTo>
                  <a:pt x="3809" y="201929"/>
                </a:lnTo>
                <a:close/>
              </a:path>
              <a:path w="450850" h="556260">
                <a:moveTo>
                  <a:pt x="3809" y="199389"/>
                </a:moveTo>
                <a:lnTo>
                  <a:pt x="0" y="199389"/>
                </a:lnTo>
                <a:lnTo>
                  <a:pt x="0" y="200659"/>
                </a:lnTo>
                <a:lnTo>
                  <a:pt x="3809" y="200659"/>
                </a:lnTo>
                <a:lnTo>
                  <a:pt x="3809" y="199389"/>
                </a:lnTo>
                <a:close/>
              </a:path>
              <a:path w="450850" h="556260">
                <a:moveTo>
                  <a:pt x="3809" y="195579"/>
                </a:moveTo>
                <a:lnTo>
                  <a:pt x="0" y="195579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5579"/>
                </a:lnTo>
                <a:close/>
              </a:path>
              <a:path w="450850" h="556260">
                <a:moveTo>
                  <a:pt x="3809" y="193039"/>
                </a:moveTo>
                <a:lnTo>
                  <a:pt x="0" y="193039"/>
                </a:lnTo>
                <a:lnTo>
                  <a:pt x="0" y="194309"/>
                </a:lnTo>
                <a:lnTo>
                  <a:pt x="3809" y="194309"/>
                </a:lnTo>
                <a:lnTo>
                  <a:pt x="3809" y="193039"/>
                </a:lnTo>
                <a:close/>
              </a:path>
              <a:path w="450850" h="556260">
                <a:moveTo>
                  <a:pt x="3809" y="189229"/>
                </a:moveTo>
                <a:lnTo>
                  <a:pt x="0" y="189229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89229"/>
                </a:lnTo>
                <a:close/>
              </a:path>
              <a:path w="450850" h="556260">
                <a:moveTo>
                  <a:pt x="3809" y="186689"/>
                </a:moveTo>
                <a:lnTo>
                  <a:pt x="0" y="186689"/>
                </a:lnTo>
                <a:lnTo>
                  <a:pt x="0" y="187959"/>
                </a:lnTo>
                <a:lnTo>
                  <a:pt x="3809" y="187959"/>
                </a:lnTo>
                <a:lnTo>
                  <a:pt x="3809" y="186689"/>
                </a:lnTo>
                <a:close/>
              </a:path>
              <a:path w="450850" h="556260">
                <a:moveTo>
                  <a:pt x="3809" y="182879"/>
                </a:moveTo>
                <a:lnTo>
                  <a:pt x="0" y="182879"/>
                </a:lnTo>
                <a:lnTo>
                  <a:pt x="0" y="185419"/>
                </a:lnTo>
                <a:lnTo>
                  <a:pt x="3809" y="185419"/>
                </a:lnTo>
                <a:lnTo>
                  <a:pt x="3809" y="182879"/>
                </a:lnTo>
                <a:close/>
              </a:path>
              <a:path w="450850" h="556260">
                <a:moveTo>
                  <a:pt x="3809" y="180339"/>
                </a:moveTo>
                <a:lnTo>
                  <a:pt x="0" y="180339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180339"/>
                </a:lnTo>
                <a:close/>
              </a:path>
              <a:path w="450850" h="556260">
                <a:moveTo>
                  <a:pt x="3809" y="176529"/>
                </a:moveTo>
                <a:lnTo>
                  <a:pt x="0" y="176529"/>
                </a:lnTo>
                <a:lnTo>
                  <a:pt x="0" y="179069"/>
                </a:lnTo>
                <a:lnTo>
                  <a:pt x="3809" y="179069"/>
                </a:lnTo>
                <a:lnTo>
                  <a:pt x="3809" y="176529"/>
                </a:lnTo>
                <a:close/>
              </a:path>
              <a:path w="450850" h="556260">
                <a:moveTo>
                  <a:pt x="3809" y="173989"/>
                </a:moveTo>
                <a:lnTo>
                  <a:pt x="0" y="173989"/>
                </a:lnTo>
                <a:lnTo>
                  <a:pt x="0" y="175259"/>
                </a:lnTo>
                <a:lnTo>
                  <a:pt x="3809" y="175259"/>
                </a:lnTo>
                <a:lnTo>
                  <a:pt x="3809" y="173989"/>
                </a:lnTo>
                <a:close/>
              </a:path>
              <a:path w="450850" h="556260">
                <a:moveTo>
                  <a:pt x="3809" y="170306"/>
                </a:moveTo>
                <a:lnTo>
                  <a:pt x="0" y="170306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70306"/>
                </a:lnTo>
                <a:close/>
              </a:path>
              <a:path w="450850" h="556260">
                <a:moveTo>
                  <a:pt x="3809" y="167766"/>
                </a:moveTo>
                <a:lnTo>
                  <a:pt x="0" y="167766"/>
                </a:lnTo>
                <a:lnTo>
                  <a:pt x="0" y="168909"/>
                </a:lnTo>
                <a:lnTo>
                  <a:pt x="3809" y="168909"/>
                </a:lnTo>
                <a:lnTo>
                  <a:pt x="3809" y="167766"/>
                </a:lnTo>
                <a:close/>
              </a:path>
              <a:path w="450850" h="556260">
                <a:moveTo>
                  <a:pt x="3809" y="163956"/>
                </a:moveTo>
                <a:lnTo>
                  <a:pt x="0" y="163956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63956"/>
                </a:lnTo>
                <a:close/>
              </a:path>
              <a:path w="450850" h="556260">
                <a:moveTo>
                  <a:pt x="3809" y="161416"/>
                </a:moveTo>
                <a:lnTo>
                  <a:pt x="0" y="161416"/>
                </a:lnTo>
                <a:lnTo>
                  <a:pt x="0" y="162559"/>
                </a:lnTo>
                <a:lnTo>
                  <a:pt x="3809" y="162559"/>
                </a:lnTo>
                <a:lnTo>
                  <a:pt x="3809" y="161416"/>
                </a:lnTo>
                <a:close/>
              </a:path>
              <a:path w="450850" h="556260">
                <a:moveTo>
                  <a:pt x="3809" y="157606"/>
                </a:moveTo>
                <a:lnTo>
                  <a:pt x="0" y="157606"/>
                </a:lnTo>
                <a:lnTo>
                  <a:pt x="0" y="160019"/>
                </a:lnTo>
                <a:lnTo>
                  <a:pt x="3809" y="160019"/>
                </a:lnTo>
                <a:lnTo>
                  <a:pt x="3809" y="157606"/>
                </a:lnTo>
                <a:close/>
              </a:path>
              <a:path w="450850" h="556260">
                <a:moveTo>
                  <a:pt x="3809" y="155066"/>
                </a:moveTo>
                <a:lnTo>
                  <a:pt x="0" y="155066"/>
                </a:lnTo>
                <a:lnTo>
                  <a:pt x="0" y="156209"/>
                </a:lnTo>
                <a:lnTo>
                  <a:pt x="3809" y="156209"/>
                </a:lnTo>
                <a:lnTo>
                  <a:pt x="3809" y="155066"/>
                </a:lnTo>
                <a:close/>
              </a:path>
              <a:path w="450850" h="556260">
                <a:moveTo>
                  <a:pt x="3809" y="151256"/>
                </a:moveTo>
                <a:lnTo>
                  <a:pt x="0" y="151256"/>
                </a:lnTo>
                <a:lnTo>
                  <a:pt x="0" y="153669"/>
                </a:lnTo>
                <a:lnTo>
                  <a:pt x="3809" y="153669"/>
                </a:lnTo>
                <a:lnTo>
                  <a:pt x="3809" y="151256"/>
                </a:lnTo>
                <a:close/>
              </a:path>
              <a:path w="450850" h="556260">
                <a:moveTo>
                  <a:pt x="3809" y="148716"/>
                </a:moveTo>
                <a:lnTo>
                  <a:pt x="0" y="148716"/>
                </a:lnTo>
                <a:lnTo>
                  <a:pt x="0" y="149859"/>
                </a:lnTo>
                <a:lnTo>
                  <a:pt x="3809" y="149859"/>
                </a:lnTo>
                <a:lnTo>
                  <a:pt x="3809" y="148716"/>
                </a:lnTo>
                <a:close/>
              </a:path>
              <a:path w="450850" h="556260">
                <a:moveTo>
                  <a:pt x="3809" y="144906"/>
                </a:moveTo>
                <a:lnTo>
                  <a:pt x="0" y="144906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44906"/>
                </a:lnTo>
                <a:close/>
              </a:path>
              <a:path w="450850" h="556260">
                <a:moveTo>
                  <a:pt x="3809" y="142366"/>
                </a:moveTo>
                <a:lnTo>
                  <a:pt x="0" y="142366"/>
                </a:lnTo>
                <a:lnTo>
                  <a:pt x="0" y="143509"/>
                </a:lnTo>
                <a:lnTo>
                  <a:pt x="3809" y="143509"/>
                </a:lnTo>
                <a:lnTo>
                  <a:pt x="3809" y="142366"/>
                </a:lnTo>
                <a:close/>
              </a:path>
              <a:path w="450850" h="556260">
                <a:moveTo>
                  <a:pt x="3809" y="138556"/>
                </a:moveTo>
                <a:lnTo>
                  <a:pt x="0" y="138556"/>
                </a:lnTo>
                <a:lnTo>
                  <a:pt x="0" y="140969"/>
                </a:lnTo>
                <a:lnTo>
                  <a:pt x="3809" y="140969"/>
                </a:lnTo>
                <a:lnTo>
                  <a:pt x="3809" y="138556"/>
                </a:lnTo>
                <a:close/>
              </a:path>
              <a:path w="450850" h="556260">
                <a:moveTo>
                  <a:pt x="3809" y="136016"/>
                </a:moveTo>
                <a:lnTo>
                  <a:pt x="0" y="136016"/>
                </a:lnTo>
                <a:lnTo>
                  <a:pt x="0" y="137159"/>
                </a:lnTo>
                <a:lnTo>
                  <a:pt x="3809" y="137159"/>
                </a:lnTo>
                <a:lnTo>
                  <a:pt x="3809" y="136016"/>
                </a:lnTo>
                <a:close/>
              </a:path>
              <a:path w="450850" h="556260">
                <a:moveTo>
                  <a:pt x="3809" y="132206"/>
                </a:moveTo>
                <a:lnTo>
                  <a:pt x="0" y="132206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32206"/>
                </a:lnTo>
                <a:close/>
              </a:path>
              <a:path w="450850" h="556260">
                <a:moveTo>
                  <a:pt x="3809" y="129666"/>
                </a:moveTo>
                <a:lnTo>
                  <a:pt x="0" y="129666"/>
                </a:lnTo>
                <a:lnTo>
                  <a:pt x="0" y="130809"/>
                </a:lnTo>
                <a:lnTo>
                  <a:pt x="3809" y="130809"/>
                </a:lnTo>
                <a:lnTo>
                  <a:pt x="3809" y="129666"/>
                </a:lnTo>
                <a:close/>
              </a:path>
              <a:path w="450850" h="556260">
                <a:moveTo>
                  <a:pt x="3809" y="125856"/>
                </a:moveTo>
                <a:lnTo>
                  <a:pt x="0" y="125856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5856"/>
                </a:lnTo>
                <a:close/>
              </a:path>
              <a:path w="450850" h="556260">
                <a:moveTo>
                  <a:pt x="3809" y="123316"/>
                </a:moveTo>
                <a:lnTo>
                  <a:pt x="0" y="123316"/>
                </a:lnTo>
                <a:lnTo>
                  <a:pt x="0" y="124459"/>
                </a:lnTo>
                <a:lnTo>
                  <a:pt x="3809" y="124459"/>
                </a:lnTo>
                <a:lnTo>
                  <a:pt x="3809" y="123316"/>
                </a:lnTo>
                <a:close/>
              </a:path>
              <a:path w="450850" h="556260">
                <a:moveTo>
                  <a:pt x="27940" y="554989"/>
                </a:moveTo>
                <a:lnTo>
                  <a:pt x="0" y="554989"/>
                </a:lnTo>
                <a:lnTo>
                  <a:pt x="0" y="556260"/>
                </a:lnTo>
                <a:lnTo>
                  <a:pt x="27940" y="556260"/>
                </a:lnTo>
                <a:lnTo>
                  <a:pt x="27940" y="554989"/>
                </a:lnTo>
                <a:close/>
              </a:path>
              <a:path w="450850" h="556260">
                <a:moveTo>
                  <a:pt x="25400" y="553720"/>
                </a:moveTo>
                <a:lnTo>
                  <a:pt x="24129" y="553720"/>
                </a:lnTo>
                <a:lnTo>
                  <a:pt x="24129" y="554989"/>
                </a:lnTo>
                <a:lnTo>
                  <a:pt x="25400" y="554989"/>
                </a:lnTo>
                <a:lnTo>
                  <a:pt x="25400" y="553720"/>
                </a:lnTo>
                <a:close/>
              </a:path>
              <a:path w="450850" h="556260">
                <a:moveTo>
                  <a:pt x="3809" y="551179"/>
                </a:moveTo>
                <a:lnTo>
                  <a:pt x="0" y="551179"/>
                </a:lnTo>
                <a:lnTo>
                  <a:pt x="0" y="553720"/>
                </a:lnTo>
                <a:lnTo>
                  <a:pt x="3809" y="553720"/>
                </a:lnTo>
                <a:lnTo>
                  <a:pt x="3809" y="551179"/>
                </a:lnTo>
                <a:close/>
              </a:path>
              <a:path w="450850" h="556260">
                <a:moveTo>
                  <a:pt x="3809" y="548639"/>
                </a:moveTo>
                <a:lnTo>
                  <a:pt x="0" y="548639"/>
                </a:lnTo>
                <a:lnTo>
                  <a:pt x="0" y="549910"/>
                </a:lnTo>
                <a:lnTo>
                  <a:pt x="3809" y="549910"/>
                </a:lnTo>
                <a:lnTo>
                  <a:pt x="3809" y="548639"/>
                </a:lnTo>
                <a:close/>
              </a:path>
              <a:path w="450850" h="556260">
                <a:moveTo>
                  <a:pt x="3809" y="544829"/>
                </a:moveTo>
                <a:lnTo>
                  <a:pt x="0" y="544829"/>
                </a:lnTo>
                <a:lnTo>
                  <a:pt x="0" y="547370"/>
                </a:lnTo>
                <a:lnTo>
                  <a:pt x="3809" y="547370"/>
                </a:lnTo>
                <a:lnTo>
                  <a:pt x="3809" y="544829"/>
                </a:lnTo>
                <a:close/>
              </a:path>
              <a:path w="450850" h="556260">
                <a:moveTo>
                  <a:pt x="3809" y="542289"/>
                </a:moveTo>
                <a:lnTo>
                  <a:pt x="0" y="542289"/>
                </a:lnTo>
                <a:lnTo>
                  <a:pt x="0" y="543560"/>
                </a:lnTo>
                <a:lnTo>
                  <a:pt x="3809" y="543560"/>
                </a:lnTo>
                <a:lnTo>
                  <a:pt x="3809" y="542289"/>
                </a:lnTo>
                <a:close/>
              </a:path>
              <a:path w="450850" h="556260">
                <a:moveTo>
                  <a:pt x="1269" y="537210"/>
                </a:moveTo>
                <a:lnTo>
                  <a:pt x="0" y="537210"/>
                </a:lnTo>
                <a:lnTo>
                  <a:pt x="0" y="541020"/>
                </a:lnTo>
                <a:lnTo>
                  <a:pt x="3809" y="541020"/>
                </a:lnTo>
                <a:lnTo>
                  <a:pt x="3809" y="539750"/>
                </a:lnTo>
                <a:lnTo>
                  <a:pt x="2539" y="539750"/>
                </a:lnTo>
                <a:lnTo>
                  <a:pt x="2539" y="538479"/>
                </a:lnTo>
                <a:lnTo>
                  <a:pt x="1269" y="538479"/>
                </a:lnTo>
                <a:lnTo>
                  <a:pt x="1269" y="537210"/>
                </a:lnTo>
                <a:close/>
              </a:path>
              <a:path w="450850" h="556260">
                <a:moveTo>
                  <a:pt x="402590" y="554989"/>
                </a:moveTo>
                <a:lnTo>
                  <a:pt x="217170" y="554989"/>
                </a:lnTo>
                <a:lnTo>
                  <a:pt x="217170" y="556260"/>
                </a:lnTo>
                <a:lnTo>
                  <a:pt x="402590" y="556260"/>
                </a:lnTo>
                <a:lnTo>
                  <a:pt x="402590" y="554989"/>
                </a:lnTo>
                <a:close/>
              </a:path>
              <a:path w="450850" h="556260">
                <a:moveTo>
                  <a:pt x="3809" y="379730"/>
                </a:moveTo>
                <a:lnTo>
                  <a:pt x="0" y="379730"/>
                </a:lnTo>
                <a:lnTo>
                  <a:pt x="0" y="381000"/>
                </a:lnTo>
                <a:lnTo>
                  <a:pt x="2539" y="381000"/>
                </a:lnTo>
                <a:lnTo>
                  <a:pt x="2539" y="383539"/>
                </a:lnTo>
                <a:lnTo>
                  <a:pt x="3809" y="383539"/>
                </a:lnTo>
                <a:lnTo>
                  <a:pt x="3809" y="379730"/>
                </a:lnTo>
                <a:close/>
              </a:path>
              <a:path w="450850" h="556260">
                <a:moveTo>
                  <a:pt x="3809" y="373380"/>
                </a:moveTo>
                <a:lnTo>
                  <a:pt x="0" y="373380"/>
                </a:lnTo>
                <a:lnTo>
                  <a:pt x="0" y="378460"/>
                </a:lnTo>
                <a:lnTo>
                  <a:pt x="3809" y="378460"/>
                </a:lnTo>
                <a:lnTo>
                  <a:pt x="3809" y="373380"/>
                </a:lnTo>
                <a:close/>
              </a:path>
              <a:path w="450850" h="556260">
                <a:moveTo>
                  <a:pt x="3809" y="367030"/>
                </a:moveTo>
                <a:lnTo>
                  <a:pt x="0" y="367030"/>
                </a:lnTo>
                <a:lnTo>
                  <a:pt x="0" y="372110"/>
                </a:lnTo>
                <a:lnTo>
                  <a:pt x="3809" y="372110"/>
                </a:lnTo>
                <a:lnTo>
                  <a:pt x="3809" y="367030"/>
                </a:lnTo>
                <a:close/>
              </a:path>
              <a:path w="450850" h="556260">
                <a:moveTo>
                  <a:pt x="3809" y="360680"/>
                </a:moveTo>
                <a:lnTo>
                  <a:pt x="0" y="360680"/>
                </a:lnTo>
                <a:lnTo>
                  <a:pt x="0" y="365760"/>
                </a:lnTo>
                <a:lnTo>
                  <a:pt x="3809" y="365760"/>
                </a:lnTo>
                <a:lnTo>
                  <a:pt x="3809" y="360680"/>
                </a:lnTo>
                <a:close/>
              </a:path>
              <a:path w="450850" h="556260">
                <a:moveTo>
                  <a:pt x="3809" y="354330"/>
                </a:moveTo>
                <a:lnTo>
                  <a:pt x="0" y="354330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4330"/>
                </a:lnTo>
                <a:close/>
              </a:path>
              <a:path w="450850" h="556260">
                <a:moveTo>
                  <a:pt x="3809" y="347980"/>
                </a:moveTo>
                <a:lnTo>
                  <a:pt x="0" y="347980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7980"/>
                </a:lnTo>
                <a:close/>
              </a:path>
              <a:path w="450850" h="556260">
                <a:moveTo>
                  <a:pt x="3809" y="341630"/>
                </a:moveTo>
                <a:lnTo>
                  <a:pt x="0" y="341630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1630"/>
                </a:lnTo>
                <a:close/>
              </a:path>
              <a:path w="450850" h="556260">
                <a:moveTo>
                  <a:pt x="3809" y="335280"/>
                </a:moveTo>
                <a:lnTo>
                  <a:pt x="0" y="335280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5280"/>
                </a:lnTo>
                <a:close/>
              </a:path>
              <a:path w="450850" h="556260">
                <a:moveTo>
                  <a:pt x="3809" y="328930"/>
                </a:moveTo>
                <a:lnTo>
                  <a:pt x="0" y="328930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28930"/>
                </a:lnTo>
                <a:close/>
              </a:path>
              <a:path w="450850" h="556260">
                <a:moveTo>
                  <a:pt x="3809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2580"/>
                </a:lnTo>
                <a:close/>
              </a:path>
              <a:path w="450850" h="556260">
                <a:moveTo>
                  <a:pt x="3809" y="288289"/>
                </a:moveTo>
                <a:lnTo>
                  <a:pt x="0" y="288289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288289"/>
                </a:lnTo>
                <a:close/>
              </a:path>
              <a:path w="450850" h="556260">
                <a:moveTo>
                  <a:pt x="3809" y="281939"/>
                </a:moveTo>
                <a:lnTo>
                  <a:pt x="0" y="281939"/>
                </a:lnTo>
                <a:lnTo>
                  <a:pt x="0" y="287020"/>
                </a:lnTo>
                <a:lnTo>
                  <a:pt x="3809" y="287020"/>
                </a:lnTo>
                <a:lnTo>
                  <a:pt x="3809" y="281939"/>
                </a:lnTo>
                <a:close/>
              </a:path>
              <a:path w="450850" h="556260">
                <a:moveTo>
                  <a:pt x="3809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3809" y="280670"/>
                </a:lnTo>
                <a:lnTo>
                  <a:pt x="3809" y="27940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8" name="bk object 5538"/>
          <p:cNvSpPr/>
          <p:nvPr/>
        </p:nvSpPr>
        <p:spPr>
          <a:xfrm>
            <a:off x="6875780" y="2683510"/>
            <a:ext cx="445770" cy="549910"/>
          </a:xfrm>
          <a:custGeom>
            <a:avLst/>
            <a:gdLst/>
            <a:ahLst/>
            <a:cxnLst/>
            <a:rect l="l" t="t" r="r" b="b"/>
            <a:pathLst>
              <a:path w="445770" h="549910">
                <a:moveTo>
                  <a:pt x="140970" y="0"/>
                </a:moveTo>
                <a:lnTo>
                  <a:pt x="139700" y="0"/>
                </a:lnTo>
                <a:lnTo>
                  <a:pt x="139700" y="3810"/>
                </a:lnTo>
                <a:lnTo>
                  <a:pt x="257809" y="3810"/>
                </a:lnTo>
                <a:lnTo>
                  <a:pt x="257809" y="1269"/>
                </a:lnTo>
                <a:lnTo>
                  <a:pt x="140970" y="1269"/>
                </a:lnTo>
                <a:lnTo>
                  <a:pt x="140970" y="0"/>
                </a:lnTo>
                <a:close/>
              </a:path>
              <a:path w="445770" h="549910">
                <a:moveTo>
                  <a:pt x="261620" y="0"/>
                </a:moveTo>
                <a:lnTo>
                  <a:pt x="259079" y="0"/>
                </a:lnTo>
                <a:lnTo>
                  <a:pt x="259079" y="1269"/>
                </a:lnTo>
                <a:lnTo>
                  <a:pt x="261620" y="1269"/>
                </a:lnTo>
                <a:lnTo>
                  <a:pt x="261620" y="0"/>
                </a:lnTo>
                <a:close/>
              </a:path>
              <a:path w="445770" h="549910">
                <a:moveTo>
                  <a:pt x="445770" y="1269"/>
                </a:moveTo>
                <a:lnTo>
                  <a:pt x="341629" y="1269"/>
                </a:lnTo>
                <a:lnTo>
                  <a:pt x="341629" y="3809"/>
                </a:lnTo>
                <a:lnTo>
                  <a:pt x="445770" y="3809"/>
                </a:lnTo>
                <a:lnTo>
                  <a:pt x="445770" y="1269"/>
                </a:lnTo>
                <a:close/>
              </a:path>
              <a:path w="445770" h="549910">
                <a:moveTo>
                  <a:pt x="2540" y="271779"/>
                </a:moveTo>
                <a:lnTo>
                  <a:pt x="0" y="271779"/>
                </a:lnTo>
                <a:lnTo>
                  <a:pt x="0" y="273049"/>
                </a:lnTo>
                <a:lnTo>
                  <a:pt x="2540" y="273049"/>
                </a:lnTo>
                <a:lnTo>
                  <a:pt x="2540" y="271779"/>
                </a:lnTo>
                <a:close/>
              </a:path>
              <a:path w="445770" h="549910">
                <a:moveTo>
                  <a:pt x="2540" y="267969"/>
                </a:moveTo>
                <a:lnTo>
                  <a:pt x="0" y="267969"/>
                </a:lnTo>
                <a:lnTo>
                  <a:pt x="0" y="270509"/>
                </a:lnTo>
                <a:lnTo>
                  <a:pt x="2540" y="270509"/>
                </a:lnTo>
                <a:lnTo>
                  <a:pt x="2540" y="267969"/>
                </a:lnTo>
                <a:close/>
              </a:path>
              <a:path w="445770" h="549910">
                <a:moveTo>
                  <a:pt x="2540" y="265429"/>
                </a:moveTo>
                <a:lnTo>
                  <a:pt x="0" y="265429"/>
                </a:lnTo>
                <a:lnTo>
                  <a:pt x="0" y="266699"/>
                </a:lnTo>
                <a:lnTo>
                  <a:pt x="2540" y="266699"/>
                </a:lnTo>
                <a:lnTo>
                  <a:pt x="2540" y="265429"/>
                </a:lnTo>
                <a:close/>
              </a:path>
              <a:path w="445770" h="549910">
                <a:moveTo>
                  <a:pt x="2540" y="261619"/>
                </a:moveTo>
                <a:lnTo>
                  <a:pt x="0" y="261619"/>
                </a:lnTo>
                <a:lnTo>
                  <a:pt x="0" y="264159"/>
                </a:lnTo>
                <a:lnTo>
                  <a:pt x="2540" y="264159"/>
                </a:lnTo>
                <a:lnTo>
                  <a:pt x="2540" y="261619"/>
                </a:lnTo>
                <a:close/>
              </a:path>
              <a:path w="445770" h="549910">
                <a:moveTo>
                  <a:pt x="2540" y="259079"/>
                </a:moveTo>
                <a:lnTo>
                  <a:pt x="0" y="259079"/>
                </a:lnTo>
                <a:lnTo>
                  <a:pt x="0" y="260349"/>
                </a:lnTo>
                <a:lnTo>
                  <a:pt x="2540" y="260349"/>
                </a:lnTo>
                <a:lnTo>
                  <a:pt x="2540" y="259079"/>
                </a:lnTo>
                <a:close/>
              </a:path>
              <a:path w="445770" h="549910">
                <a:moveTo>
                  <a:pt x="1270" y="253999"/>
                </a:moveTo>
                <a:lnTo>
                  <a:pt x="0" y="253999"/>
                </a:lnTo>
                <a:lnTo>
                  <a:pt x="0" y="257809"/>
                </a:lnTo>
                <a:lnTo>
                  <a:pt x="2540" y="257809"/>
                </a:lnTo>
                <a:lnTo>
                  <a:pt x="2540" y="255269"/>
                </a:lnTo>
                <a:lnTo>
                  <a:pt x="1270" y="255269"/>
                </a:lnTo>
                <a:lnTo>
                  <a:pt x="1270" y="253999"/>
                </a:lnTo>
                <a:close/>
              </a:path>
              <a:path w="445770" h="549910">
                <a:moveTo>
                  <a:pt x="2540" y="251459"/>
                </a:moveTo>
                <a:lnTo>
                  <a:pt x="1270" y="251459"/>
                </a:lnTo>
                <a:lnTo>
                  <a:pt x="1270" y="253999"/>
                </a:lnTo>
                <a:lnTo>
                  <a:pt x="2540" y="253999"/>
                </a:lnTo>
                <a:lnTo>
                  <a:pt x="2540" y="251459"/>
                </a:lnTo>
                <a:close/>
              </a:path>
              <a:path w="445770" h="549910">
                <a:moveTo>
                  <a:pt x="2540" y="220979"/>
                </a:moveTo>
                <a:lnTo>
                  <a:pt x="0" y="220979"/>
                </a:lnTo>
                <a:lnTo>
                  <a:pt x="0" y="222249"/>
                </a:lnTo>
                <a:lnTo>
                  <a:pt x="1270" y="222249"/>
                </a:lnTo>
                <a:lnTo>
                  <a:pt x="1270" y="223519"/>
                </a:lnTo>
                <a:lnTo>
                  <a:pt x="2540" y="223519"/>
                </a:lnTo>
                <a:lnTo>
                  <a:pt x="2540" y="220979"/>
                </a:lnTo>
                <a:close/>
              </a:path>
              <a:path w="445770" h="549910">
                <a:moveTo>
                  <a:pt x="2540" y="217169"/>
                </a:moveTo>
                <a:lnTo>
                  <a:pt x="0" y="217169"/>
                </a:lnTo>
                <a:lnTo>
                  <a:pt x="0" y="219709"/>
                </a:lnTo>
                <a:lnTo>
                  <a:pt x="2540" y="219709"/>
                </a:lnTo>
                <a:lnTo>
                  <a:pt x="2540" y="217169"/>
                </a:lnTo>
                <a:close/>
              </a:path>
              <a:path w="445770" h="549910">
                <a:moveTo>
                  <a:pt x="2540" y="214629"/>
                </a:moveTo>
                <a:lnTo>
                  <a:pt x="0" y="214629"/>
                </a:lnTo>
                <a:lnTo>
                  <a:pt x="0" y="215899"/>
                </a:lnTo>
                <a:lnTo>
                  <a:pt x="2540" y="215899"/>
                </a:lnTo>
                <a:lnTo>
                  <a:pt x="2540" y="214629"/>
                </a:lnTo>
                <a:close/>
              </a:path>
              <a:path w="445770" h="549910">
                <a:moveTo>
                  <a:pt x="2540" y="210819"/>
                </a:moveTo>
                <a:lnTo>
                  <a:pt x="0" y="210819"/>
                </a:lnTo>
                <a:lnTo>
                  <a:pt x="0" y="213359"/>
                </a:lnTo>
                <a:lnTo>
                  <a:pt x="2540" y="213359"/>
                </a:lnTo>
                <a:lnTo>
                  <a:pt x="2540" y="210819"/>
                </a:lnTo>
                <a:close/>
              </a:path>
              <a:path w="445770" h="549910">
                <a:moveTo>
                  <a:pt x="2540" y="208279"/>
                </a:moveTo>
                <a:lnTo>
                  <a:pt x="0" y="208279"/>
                </a:lnTo>
                <a:lnTo>
                  <a:pt x="0" y="209549"/>
                </a:lnTo>
                <a:lnTo>
                  <a:pt x="2540" y="209549"/>
                </a:lnTo>
                <a:lnTo>
                  <a:pt x="2540" y="208279"/>
                </a:lnTo>
                <a:close/>
              </a:path>
              <a:path w="445770" h="549910">
                <a:moveTo>
                  <a:pt x="2540" y="204469"/>
                </a:moveTo>
                <a:lnTo>
                  <a:pt x="0" y="204469"/>
                </a:lnTo>
                <a:lnTo>
                  <a:pt x="0" y="207009"/>
                </a:lnTo>
                <a:lnTo>
                  <a:pt x="2540" y="207009"/>
                </a:lnTo>
                <a:lnTo>
                  <a:pt x="2540" y="204469"/>
                </a:lnTo>
                <a:close/>
              </a:path>
              <a:path w="445770" h="549910">
                <a:moveTo>
                  <a:pt x="2540" y="201929"/>
                </a:moveTo>
                <a:lnTo>
                  <a:pt x="0" y="201929"/>
                </a:lnTo>
                <a:lnTo>
                  <a:pt x="0" y="203199"/>
                </a:lnTo>
                <a:lnTo>
                  <a:pt x="2540" y="203199"/>
                </a:lnTo>
                <a:lnTo>
                  <a:pt x="2540" y="201929"/>
                </a:lnTo>
                <a:close/>
              </a:path>
              <a:path w="445770" h="549910">
                <a:moveTo>
                  <a:pt x="2540" y="198119"/>
                </a:moveTo>
                <a:lnTo>
                  <a:pt x="0" y="198119"/>
                </a:lnTo>
                <a:lnTo>
                  <a:pt x="0" y="200659"/>
                </a:lnTo>
                <a:lnTo>
                  <a:pt x="2540" y="200659"/>
                </a:lnTo>
                <a:lnTo>
                  <a:pt x="2540" y="198119"/>
                </a:lnTo>
                <a:close/>
              </a:path>
              <a:path w="445770" h="549910">
                <a:moveTo>
                  <a:pt x="2540" y="195579"/>
                </a:moveTo>
                <a:lnTo>
                  <a:pt x="0" y="195579"/>
                </a:lnTo>
                <a:lnTo>
                  <a:pt x="0" y="196849"/>
                </a:lnTo>
                <a:lnTo>
                  <a:pt x="2540" y="196849"/>
                </a:lnTo>
                <a:lnTo>
                  <a:pt x="2540" y="195579"/>
                </a:lnTo>
                <a:close/>
              </a:path>
              <a:path w="445770" h="549910">
                <a:moveTo>
                  <a:pt x="2540" y="191769"/>
                </a:moveTo>
                <a:lnTo>
                  <a:pt x="0" y="191769"/>
                </a:lnTo>
                <a:lnTo>
                  <a:pt x="0" y="194309"/>
                </a:lnTo>
                <a:lnTo>
                  <a:pt x="2540" y="194309"/>
                </a:lnTo>
                <a:lnTo>
                  <a:pt x="2540" y="191769"/>
                </a:lnTo>
                <a:close/>
              </a:path>
              <a:path w="445770" h="549910">
                <a:moveTo>
                  <a:pt x="2540" y="189229"/>
                </a:moveTo>
                <a:lnTo>
                  <a:pt x="0" y="189229"/>
                </a:lnTo>
                <a:lnTo>
                  <a:pt x="0" y="190499"/>
                </a:lnTo>
                <a:lnTo>
                  <a:pt x="2540" y="190499"/>
                </a:lnTo>
                <a:lnTo>
                  <a:pt x="2540" y="189229"/>
                </a:lnTo>
                <a:close/>
              </a:path>
              <a:path w="445770" h="549910">
                <a:moveTo>
                  <a:pt x="2540" y="185419"/>
                </a:moveTo>
                <a:lnTo>
                  <a:pt x="0" y="185419"/>
                </a:lnTo>
                <a:lnTo>
                  <a:pt x="0" y="187959"/>
                </a:lnTo>
                <a:lnTo>
                  <a:pt x="2540" y="187959"/>
                </a:lnTo>
                <a:lnTo>
                  <a:pt x="2540" y="185419"/>
                </a:lnTo>
                <a:close/>
              </a:path>
              <a:path w="445770" h="549910">
                <a:moveTo>
                  <a:pt x="2540" y="182879"/>
                </a:moveTo>
                <a:lnTo>
                  <a:pt x="0" y="182879"/>
                </a:lnTo>
                <a:lnTo>
                  <a:pt x="0" y="184149"/>
                </a:lnTo>
                <a:lnTo>
                  <a:pt x="2540" y="184149"/>
                </a:lnTo>
                <a:lnTo>
                  <a:pt x="2540" y="182879"/>
                </a:lnTo>
                <a:close/>
              </a:path>
              <a:path w="445770" h="549910">
                <a:moveTo>
                  <a:pt x="2540" y="179069"/>
                </a:moveTo>
                <a:lnTo>
                  <a:pt x="0" y="179069"/>
                </a:lnTo>
                <a:lnTo>
                  <a:pt x="0" y="181609"/>
                </a:lnTo>
                <a:lnTo>
                  <a:pt x="2540" y="181609"/>
                </a:lnTo>
                <a:lnTo>
                  <a:pt x="2540" y="179069"/>
                </a:lnTo>
                <a:close/>
              </a:path>
              <a:path w="445770" h="549910">
                <a:moveTo>
                  <a:pt x="2540" y="176529"/>
                </a:moveTo>
                <a:lnTo>
                  <a:pt x="0" y="176529"/>
                </a:lnTo>
                <a:lnTo>
                  <a:pt x="0" y="177799"/>
                </a:lnTo>
                <a:lnTo>
                  <a:pt x="2540" y="177799"/>
                </a:lnTo>
                <a:lnTo>
                  <a:pt x="2540" y="176529"/>
                </a:lnTo>
                <a:close/>
              </a:path>
              <a:path w="445770" h="549910">
                <a:moveTo>
                  <a:pt x="2540" y="172719"/>
                </a:moveTo>
                <a:lnTo>
                  <a:pt x="0" y="172719"/>
                </a:lnTo>
                <a:lnTo>
                  <a:pt x="0" y="175259"/>
                </a:lnTo>
                <a:lnTo>
                  <a:pt x="2540" y="175259"/>
                </a:lnTo>
                <a:lnTo>
                  <a:pt x="2540" y="172719"/>
                </a:lnTo>
                <a:close/>
              </a:path>
              <a:path w="445770" h="549910">
                <a:moveTo>
                  <a:pt x="2540" y="170179"/>
                </a:moveTo>
                <a:lnTo>
                  <a:pt x="0" y="170179"/>
                </a:lnTo>
                <a:lnTo>
                  <a:pt x="0" y="171449"/>
                </a:lnTo>
                <a:lnTo>
                  <a:pt x="2540" y="171449"/>
                </a:lnTo>
                <a:lnTo>
                  <a:pt x="2540" y="170179"/>
                </a:lnTo>
                <a:close/>
              </a:path>
              <a:path w="445770" h="549910">
                <a:moveTo>
                  <a:pt x="2540" y="166496"/>
                </a:moveTo>
                <a:lnTo>
                  <a:pt x="0" y="166496"/>
                </a:lnTo>
                <a:lnTo>
                  <a:pt x="0" y="168909"/>
                </a:lnTo>
                <a:lnTo>
                  <a:pt x="2540" y="168909"/>
                </a:lnTo>
                <a:lnTo>
                  <a:pt x="2540" y="166496"/>
                </a:lnTo>
                <a:close/>
              </a:path>
              <a:path w="445770" h="549910">
                <a:moveTo>
                  <a:pt x="2540" y="163956"/>
                </a:moveTo>
                <a:lnTo>
                  <a:pt x="0" y="163956"/>
                </a:lnTo>
                <a:lnTo>
                  <a:pt x="0" y="165099"/>
                </a:lnTo>
                <a:lnTo>
                  <a:pt x="2540" y="165099"/>
                </a:lnTo>
                <a:lnTo>
                  <a:pt x="2540" y="163956"/>
                </a:lnTo>
                <a:close/>
              </a:path>
              <a:path w="445770" h="549910">
                <a:moveTo>
                  <a:pt x="2540" y="160146"/>
                </a:moveTo>
                <a:lnTo>
                  <a:pt x="0" y="160146"/>
                </a:lnTo>
                <a:lnTo>
                  <a:pt x="0" y="162559"/>
                </a:lnTo>
                <a:lnTo>
                  <a:pt x="2540" y="162559"/>
                </a:lnTo>
                <a:lnTo>
                  <a:pt x="2540" y="160146"/>
                </a:lnTo>
                <a:close/>
              </a:path>
              <a:path w="445770" h="549910">
                <a:moveTo>
                  <a:pt x="2540" y="157606"/>
                </a:moveTo>
                <a:lnTo>
                  <a:pt x="0" y="157606"/>
                </a:lnTo>
                <a:lnTo>
                  <a:pt x="0" y="158749"/>
                </a:lnTo>
                <a:lnTo>
                  <a:pt x="2540" y="158749"/>
                </a:lnTo>
                <a:lnTo>
                  <a:pt x="2540" y="157606"/>
                </a:lnTo>
                <a:close/>
              </a:path>
              <a:path w="445770" h="549910">
                <a:moveTo>
                  <a:pt x="2540" y="153796"/>
                </a:moveTo>
                <a:lnTo>
                  <a:pt x="0" y="153796"/>
                </a:lnTo>
                <a:lnTo>
                  <a:pt x="0" y="156209"/>
                </a:lnTo>
                <a:lnTo>
                  <a:pt x="2540" y="156209"/>
                </a:lnTo>
                <a:lnTo>
                  <a:pt x="2540" y="153796"/>
                </a:lnTo>
                <a:close/>
              </a:path>
              <a:path w="445770" h="549910">
                <a:moveTo>
                  <a:pt x="2540" y="151256"/>
                </a:moveTo>
                <a:lnTo>
                  <a:pt x="0" y="151256"/>
                </a:lnTo>
                <a:lnTo>
                  <a:pt x="0" y="152399"/>
                </a:lnTo>
                <a:lnTo>
                  <a:pt x="2540" y="152399"/>
                </a:lnTo>
                <a:lnTo>
                  <a:pt x="2540" y="151256"/>
                </a:lnTo>
                <a:close/>
              </a:path>
              <a:path w="445770" h="549910">
                <a:moveTo>
                  <a:pt x="2540" y="147446"/>
                </a:moveTo>
                <a:lnTo>
                  <a:pt x="0" y="147446"/>
                </a:lnTo>
                <a:lnTo>
                  <a:pt x="0" y="149859"/>
                </a:lnTo>
                <a:lnTo>
                  <a:pt x="2540" y="149859"/>
                </a:lnTo>
                <a:lnTo>
                  <a:pt x="2540" y="147446"/>
                </a:lnTo>
                <a:close/>
              </a:path>
              <a:path w="445770" h="549910">
                <a:moveTo>
                  <a:pt x="2540" y="144906"/>
                </a:moveTo>
                <a:lnTo>
                  <a:pt x="0" y="144906"/>
                </a:lnTo>
                <a:lnTo>
                  <a:pt x="0" y="146049"/>
                </a:lnTo>
                <a:lnTo>
                  <a:pt x="2540" y="146049"/>
                </a:lnTo>
                <a:lnTo>
                  <a:pt x="2540" y="144906"/>
                </a:lnTo>
                <a:close/>
              </a:path>
              <a:path w="445770" h="549910">
                <a:moveTo>
                  <a:pt x="2540" y="141096"/>
                </a:moveTo>
                <a:lnTo>
                  <a:pt x="0" y="141096"/>
                </a:lnTo>
                <a:lnTo>
                  <a:pt x="0" y="143509"/>
                </a:lnTo>
                <a:lnTo>
                  <a:pt x="2540" y="143509"/>
                </a:lnTo>
                <a:lnTo>
                  <a:pt x="2540" y="141096"/>
                </a:lnTo>
                <a:close/>
              </a:path>
              <a:path w="445770" h="549910">
                <a:moveTo>
                  <a:pt x="2540" y="138556"/>
                </a:moveTo>
                <a:lnTo>
                  <a:pt x="0" y="138556"/>
                </a:lnTo>
                <a:lnTo>
                  <a:pt x="0" y="139699"/>
                </a:lnTo>
                <a:lnTo>
                  <a:pt x="2540" y="139699"/>
                </a:lnTo>
                <a:lnTo>
                  <a:pt x="2540" y="138556"/>
                </a:lnTo>
                <a:close/>
              </a:path>
              <a:path w="445770" h="549910">
                <a:moveTo>
                  <a:pt x="2540" y="134746"/>
                </a:moveTo>
                <a:lnTo>
                  <a:pt x="0" y="134746"/>
                </a:lnTo>
                <a:lnTo>
                  <a:pt x="0" y="137159"/>
                </a:lnTo>
                <a:lnTo>
                  <a:pt x="2540" y="137159"/>
                </a:lnTo>
                <a:lnTo>
                  <a:pt x="2540" y="134746"/>
                </a:lnTo>
                <a:close/>
              </a:path>
              <a:path w="445770" h="549910">
                <a:moveTo>
                  <a:pt x="2540" y="132206"/>
                </a:moveTo>
                <a:lnTo>
                  <a:pt x="0" y="132206"/>
                </a:lnTo>
                <a:lnTo>
                  <a:pt x="0" y="133349"/>
                </a:lnTo>
                <a:lnTo>
                  <a:pt x="2540" y="133349"/>
                </a:lnTo>
                <a:lnTo>
                  <a:pt x="2540" y="132206"/>
                </a:lnTo>
                <a:close/>
              </a:path>
              <a:path w="445770" h="549910">
                <a:moveTo>
                  <a:pt x="2540" y="128396"/>
                </a:moveTo>
                <a:lnTo>
                  <a:pt x="0" y="128396"/>
                </a:lnTo>
                <a:lnTo>
                  <a:pt x="0" y="130809"/>
                </a:lnTo>
                <a:lnTo>
                  <a:pt x="2540" y="130809"/>
                </a:lnTo>
                <a:lnTo>
                  <a:pt x="2540" y="128396"/>
                </a:lnTo>
                <a:close/>
              </a:path>
              <a:path w="445770" h="549910">
                <a:moveTo>
                  <a:pt x="2540" y="125856"/>
                </a:moveTo>
                <a:lnTo>
                  <a:pt x="0" y="125856"/>
                </a:lnTo>
                <a:lnTo>
                  <a:pt x="0" y="126999"/>
                </a:lnTo>
                <a:lnTo>
                  <a:pt x="2540" y="126999"/>
                </a:lnTo>
                <a:lnTo>
                  <a:pt x="2540" y="125856"/>
                </a:lnTo>
                <a:close/>
              </a:path>
              <a:path w="445770" h="549910">
                <a:moveTo>
                  <a:pt x="2540" y="122046"/>
                </a:moveTo>
                <a:lnTo>
                  <a:pt x="0" y="122046"/>
                </a:lnTo>
                <a:lnTo>
                  <a:pt x="0" y="124459"/>
                </a:lnTo>
                <a:lnTo>
                  <a:pt x="2540" y="124459"/>
                </a:lnTo>
                <a:lnTo>
                  <a:pt x="2540" y="122046"/>
                </a:lnTo>
                <a:close/>
              </a:path>
              <a:path w="445770" h="549910">
                <a:moveTo>
                  <a:pt x="2540" y="119506"/>
                </a:moveTo>
                <a:lnTo>
                  <a:pt x="0" y="119506"/>
                </a:lnTo>
                <a:lnTo>
                  <a:pt x="0" y="120649"/>
                </a:lnTo>
                <a:lnTo>
                  <a:pt x="2540" y="120649"/>
                </a:lnTo>
                <a:lnTo>
                  <a:pt x="2540" y="119506"/>
                </a:lnTo>
                <a:close/>
              </a:path>
              <a:path w="445770" h="549910">
                <a:moveTo>
                  <a:pt x="17779" y="547369"/>
                </a:moveTo>
                <a:lnTo>
                  <a:pt x="0" y="547369"/>
                </a:lnTo>
                <a:lnTo>
                  <a:pt x="0" y="549910"/>
                </a:lnTo>
                <a:lnTo>
                  <a:pt x="20320" y="549910"/>
                </a:lnTo>
                <a:lnTo>
                  <a:pt x="20320" y="548639"/>
                </a:lnTo>
                <a:lnTo>
                  <a:pt x="17779" y="548639"/>
                </a:lnTo>
                <a:lnTo>
                  <a:pt x="17779" y="547369"/>
                </a:lnTo>
                <a:close/>
              </a:path>
              <a:path w="445770" h="549910">
                <a:moveTo>
                  <a:pt x="16510" y="546100"/>
                </a:moveTo>
                <a:lnTo>
                  <a:pt x="13970" y="546100"/>
                </a:lnTo>
                <a:lnTo>
                  <a:pt x="13970" y="547369"/>
                </a:lnTo>
                <a:lnTo>
                  <a:pt x="16510" y="547369"/>
                </a:lnTo>
                <a:lnTo>
                  <a:pt x="16510" y="546100"/>
                </a:lnTo>
                <a:close/>
              </a:path>
              <a:path w="445770" h="549910">
                <a:moveTo>
                  <a:pt x="13970" y="544829"/>
                </a:moveTo>
                <a:lnTo>
                  <a:pt x="0" y="544829"/>
                </a:lnTo>
                <a:lnTo>
                  <a:pt x="0" y="546100"/>
                </a:lnTo>
                <a:lnTo>
                  <a:pt x="13970" y="546100"/>
                </a:lnTo>
                <a:lnTo>
                  <a:pt x="13970" y="544829"/>
                </a:lnTo>
                <a:close/>
              </a:path>
              <a:path w="445770" h="549910">
                <a:moveTo>
                  <a:pt x="2540" y="541019"/>
                </a:moveTo>
                <a:lnTo>
                  <a:pt x="0" y="541019"/>
                </a:lnTo>
                <a:lnTo>
                  <a:pt x="0" y="543560"/>
                </a:lnTo>
                <a:lnTo>
                  <a:pt x="2540" y="543560"/>
                </a:lnTo>
                <a:lnTo>
                  <a:pt x="2540" y="541019"/>
                </a:lnTo>
                <a:close/>
              </a:path>
              <a:path w="445770" h="549910">
                <a:moveTo>
                  <a:pt x="2540" y="537210"/>
                </a:moveTo>
                <a:lnTo>
                  <a:pt x="1270" y="537210"/>
                </a:lnTo>
                <a:lnTo>
                  <a:pt x="1270" y="538479"/>
                </a:lnTo>
                <a:lnTo>
                  <a:pt x="0" y="538479"/>
                </a:lnTo>
                <a:lnTo>
                  <a:pt x="0" y="539750"/>
                </a:lnTo>
                <a:lnTo>
                  <a:pt x="2540" y="539750"/>
                </a:lnTo>
                <a:lnTo>
                  <a:pt x="2540" y="537210"/>
                </a:lnTo>
                <a:close/>
              </a:path>
              <a:path w="445770" h="549910">
                <a:moveTo>
                  <a:pt x="1270" y="535939"/>
                </a:moveTo>
                <a:lnTo>
                  <a:pt x="0" y="535939"/>
                </a:lnTo>
                <a:lnTo>
                  <a:pt x="0" y="537210"/>
                </a:lnTo>
                <a:lnTo>
                  <a:pt x="1270" y="537210"/>
                </a:lnTo>
                <a:lnTo>
                  <a:pt x="1270" y="535939"/>
                </a:lnTo>
                <a:close/>
              </a:path>
              <a:path w="445770" h="549910">
                <a:moveTo>
                  <a:pt x="400050" y="547370"/>
                </a:moveTo>
                <a:lnTo>
                  <a:pt x="209550" y="547370"/>
                </a:lnTo>
                <a:lnTo>
                  <a:pt x="209550" y="548639"/>
                </a:lnTo>
                <a:lnTo>
                  <a:pt x="210820" y="548639"/>
                </a:lnTo>
                <a:lnTo>
                  <a:pt x="210820" y="549910"/>
                </a:lnTo>
                <a:lnTo>
                  <a:pt x="400050" y="549910"/>
                </a:lnTo>
                <a:lnTo>
                  <a:pt x="400050" y="547370"/>
                </a:lnTo>
                <a:close/>
              </a:path>
              <a:path w="445770" h="549910">
                <a:moveTo>
                  <a:pt x="401320" y="544830"/>
                </a:moveTo>
                <a:lnTo>
                  <a:pt x="207010" y="544830"/>
                </a:lnTo>
                <a:lnTo>
                  <a:pt x="207010" y="547370"/>
                </a:lnTo>
                <a:lnTo>
                  <a:pt x="208279" y="547370"/>
                </a:lnTo>
                <a:lnTo>
                  <a:pt x="208279" y="546100"/>
                </a:lnTo>
                <a:lnTo>
                  <a:pt x="401320" y="546100"/>
                </a:lnTo>
                <a:lnTo>
                  <a:pt x="401320" y="544830"/>
                </a:lnTo>
                <a:close/>
              </a:path>
              <a:path w="445770" h="549910">
                <a:moveTo>
                  <a:pt x="2540" y="375920"/>
                </a:moveTo>
                <a:lnTo>
                  <a:pt x="0" y="375920"/>
                </a:lnTo>
                <a:lnTo>
                  <a:pt x="0" y="379730"/>
                </a:lnTo>
                <a:lnTo>
                  <a:pt x="1270" y="379730"/>
                </a:lnTo>
                <a:lnTo>
                  <a:pt x="1270" y="378460"/>
                </a:lnTo>
                <a:lnTo>
                  <a:pt x="2540" y="378460"/>
                </a:lnTo>
                <a:lnTo>
                  <a:pt x="2540" y="375920"/>
                </a:lnTo>
                <a:close/>
              </a:path>
              <a:path w="445770" h="549910">
                <a:moveTo>
                  <a:pt x="2540" y="373380"/>
                </a:moveTo>
                <a:lnTo>
                  <a:pt x="0" y="373380"/>
                </a:lnTo>
                <a:lnTo>
                  <a:pt x="0" y="374650"/>
                </a:lnTo>
                <a:lnTo>
                  <a:pt x="2540" y="374650"/>
                </a:lnTo>
                <a:lnTo>
                  <a:pt x="2540" y="373380"/>
                </a:lnTo>
                <a:close/>
              </a:path>
              <a:path w="445770" h="549910">
                <a:moveTo>
                  <a:pt x="2540" y="369570"/>
                </a:moveTo>
                <a:lnTo>
                  <a:pt x="0" y="369570"/>
                </a:lnTo>
                <a:lnTo>
                  <a:pt x="0" y="372110"/>
                </a:lnTo>
                <a:lnTo>
                  <a:pt x="2540" y="372110"/>
                </a:lnTo>
                <a:lnTo>
                  <a:pt x="2540" y="369570"/>
                </a:lnTo>
                <a:close/>
              </a:path>
              <a:path w="445770" h="549910">
                <a:moveTo>
                  <a:pt x="2540" y="367030"/>
                </a:moveTo>
                <a:lnTo>
                  <a:pt x="0" y="367030"/>
                </a:lnTo>
                <a:lnTo>
                  <a:pt x="0" y="368300"/>
                </a:lnTo>
                <a:lnTo>
                  <a:pt x="2540" y="368300"/>
                </a:lnTo>
                <a:lnTo>
                  <a:pt x="2540" y="367030"/>
                </a:lnTo>
                <a:close/>
              </a:path>
              <a:path w="445770" h="549910">
                <a:moveTo>
                  <a:pt x="2540" y="363220"/>
                </a:moveTo>
                <a:lnTo>
                  <a:pt x="0" y="363220"/>
                </a:lnTo>
                <a:lnTo>
                  <a:pt x="0" y="365760"/>
                </a:lnTo>
                <a:lnTo>
                  <a:pt x="2540" y="365760"/>
                </a:lnTo>
                <a:lnTo>
                  <a:pt x="2540" y="363220"/>
                </a:lnTo>
                <a:close/>
              </a:path>
              <a:path w="445770" h="549910">
                <a:moveTo>
                  <a:pt x="2540" y="360680"/>
                </a:moveTo>
                <a:lnTo>
                  <a:pt x="0" y="360680"/>
                </a:lnTo>
                <a:lnTo>
                  <a:pt x="0" y="361950"/>
                </a:lnTo>
                <a:lnTo>
                  <a:pt x="2540" y="361950"/>
                </a:lnTo>
                <a:lnTo>
                  <a:pt x="2540" y="360680"/>
                </a:lnTo>
                <a:close/>
              </a:path>
              <a:path w="445770" h="549910">
                <a:moveTo>
                  <a:pt x="2540" y="356870"/>
                </a:moveTo>
                <a:lnTo>
                  <a:pt x="0" y="356870"/>
                </a:lnTo>
                <a:lnTo>
                  <a:pt x="0" y="359410"/>
                </a:lnTo>
                <a:lnTo>
                  <a:pt x="2540" y="359410"/>
                </a:lnTo>
                <a:lnTo>
                  <a:pt x="2540" y="356870"/>
                </a:lnTo>
                <a:close/>
              </a:path>
              <a:path w="445770" h="549910">
                <a:moveTo>
                  <a:pt x="2540" y="354330"/>
                </a:moveTo>
                <a:lnTo>
                  <a:pt x="0" y="354330"/>
                </a:lnTo>
                <a:lnTo>
                  <a:pt x="0" y="355600"/>
                </a:lnTo>
                <a:lnTo>
                  <a:pt x="2540" y="355600"/>
                </a:lnTo>
                <a:lnTo>
                  <a:pt x="2540" y="354330"/>
                </a:lnTo>
                <a:close/>
              </a:path>
              <a:path w="445770" h="549910">
                <a:moveTo>
                  <a:pt x="2540" y="350520"/>
                </a:moveTo>
                <a:lnTo>
                  <a:pt x="0" y="350520"/>
                </a:lnTo>
                <a:lnTo>
                  <a:pt x="0" y="353060"/>
                </a:lnTo>
                <a:lnTo>
                  <a:pt x="2540" y="353060"/>
                </a:lnTo>
                <a:lnTo>
                  <a:pt x="2540" y="350520"/>
                </a:lnTo>
                <a:close/>
              </a:path>
              <a:path w="445770" h="549910">
                <a:moveTo>
                  <a:pt x="2540" y="347980"/>
                </a:moveTo>
                <a:lnTo>
                  <a:pt x="0" y="347980"/>
                </a:lnTo>
                <a:lnTo>
                  <a:pt x="0" y="349250"/>
                </a:lnTo>
                <a:lnTo>
                  <a:pt x="2540" y="349250"/>
                </a:lnTo>
                <a:lnTo>
                  <a:pt x="2540" y="347980"/>
                </a:lnTo>
                <a:close/>
              </a:path>
              <a:path w="445770" h="549910">
                <a:moveTo>
                  <a:pt x="2540" y="344170"/>
                </a:moveTo>
                <a:lnTo>
                  <a:pt x="0" y="344170"/>
                </a:lnTo>
                <a:lnTo>
                  <a:pt x="0" y="346710"/>
                </a:lnTo>
                <a:lnTo>
                  <a:pt x="2540" y="346710"/>
                </a:lnTo>
                <a:lnTo>
                  <a:pt x="2540" y="344170"/>
                </a:lnTo>
                <a:close/>
              </a:path>
              <a:path w="445770" h="549910">
                <a:moveTo>
                  <a:pt x="2540" y="341630"/>
                </a:moveTo>
                <a:lnTo>
                  <a:pt x="0" y="341630"/>
                </a:lnTo>
                <a:lnTo>
                  <a:pt x="0" y="342900"/>
                </a:lnTo>
                <a:lnTo>
                  <a:pt x="2540" y="342900"/>
                </a:lnTo>
                <a:lnTo>
                  <a:pt x="2540" y="341630"/>
                </a:lnTo>
                <a:close/>
              </a:path>
              <a:path w="445770" h="549910">
                <a:moveTo>
                  <a:pt x="2540" y="337820"/>
                </a:moveTo>
                <a:lnTo>
                  <a:pt x="0" y="337820"/>
                </a:lnTo>
                <a:lnTo>
                  <a:pt x="0" y="340360"/>
                </a:lnTo>
                <a:lnTo>
                  <a:pt x="2540" y="340360"/>
                </a:lnTo>
                <a:lnTo>
                  <a:pt x="2540" y="337820"/>
                </a:lnTo>
                <a:close/>
              </a:path>
              <a:path w="445770" h="549910">
                <a:moveTo>
                  <a:pt x="2540" y="335280"/>
                </a:moveTo>
                <a:lnTo>
                  <a:pt x="0" y="335280"/>
                </a:lnTo>
                <a:lnTo>
                  <a:pt x="0" y="336550"/>
                </a:lnTo>
                <a:lnTo>
                  <a:pt x="2540" y="336550"/>
                </a:lnTo>
                <a:lnTo>
                  <a:pt x="2540" y="335280"/>
                </a:lnTo>
                <a:close/>
              </a:path>
              <a:path w="445770" h="549910">
                <a:moveTo>
                  <a:pt x="2540" y="331470"/>
                </a:moveTo>
                <a:lnTo>
                  <a:pt x="0" y="331470"/>
                </a:lnTo>
                <a:lnTo>
                  <a:pt x="0" y="334010"/>
                </a:lnTo>
                <a:lnTo>
                  <a:pt x="2540" y="334010"/>
                </a:lnTo>
                <a:lnTo>
                  <a:pt x="2540" y="331470"/>
                </a:lnTo>
                <a:close/>
              </a:path>
              <a:path w="445770" h="549910">
                <a:moveTo>
                  <a:pt x="2540" y="328930"/>
                </a:moveTo>
                <a:lnTo>
                  <a:pt x="0" y="328930"/>
                </a:lnTo>
                <a:lnTo>
                  <a:pt x="0" y="330200"/>
                </a:lnTo>
                <a:lnTo>
                  <a:pt x="2540" y="330200"/>
                </a:lnTo>
                <a:lnTo>
                  <a:pt x="2540" y="328930"/>
                </a:lnTo>
                <a:close/>
              </a:path>
              <a:path w="445770" h="549910">
                <a:moveTo>
                  <a:pt x="2540" y="325120"/>
                </a:moveTo>
                <a:lnTo>
                  <a:pt x="0" y="325120"/>
                </a:lnTo>
                <a:lnTo>
                  <a:pt x="0" y="327660"/>
                </a:lnTo>
                <a:lnTo>
                  <a:pt x="2540" y="327660"/>
                </a:lnTo>
                <a:lnTo>
                  <a:pt x="2540" y="325120"/>
                </a:lnTo>
                <a:close/>
              </a:path>
              <a:path w="445770" h="549910">
                <a:moveTo>
                  <a:pt x="2540" y="322580"/>
                </a:moveTo>
                <a:lnTo>
                  <a:pt x="0" y="322580"/>
                </a:lnTo>
                <a:lnTo>
                  <a:pt x="0" y="323850"/>
                </a:lnTo>
                <a:lnTo>
                  <a:pt x="2540" y="323850"/>
                </a:lnTo>
                <a:lnTo>
                  <a:pt x="2540" y="322580"/>
                </a:lnTo>
                <a:close/>
              </a:path>
              <a:path w="445770" h="549910">
                <a:moveTo>
                  <a:pt x="2540" y="318770"/>
                </a:moveTo>
                <a:lnTo>
                  <a:pt x="0" y="318770"/>
                </a:lnTo>
                <a:lnTo>
                  <a:pt x="0" y="321310"/>
                </a:lnTo>
                <a:lnTo>
                  <a:pt x="2540" y="321310"/>
                </a:lnTo>
                <a:lnTo>
                  <a:pt x="2540" y="318770"/>
                </a:lnTo>
                <a:close/>
              </a:path>
              <a:path w="445770" h="549910">
                <a:moveTo>
                  <a:pt x="2540" y="316230"/>
                </a:moveTo>
                <a:lnTo>
                  <a:pt x="0" y="316230"/>
                </a:lnTo>
                <a:lnTo>
                  <a:pt x="0" y="317500"/>
                </a:lnTo>
                <a:lnTo>
                  <a:pt x="2540" y="317500"/>
                </a:lnTo>
                <a:lnTo>
                  <a:pt x="2540" y="316230"/>
                </a:lnTo>
                <a:close/>
              </a:path>
              <a:path w="445770" h="549910">
                <a:moveTo>
                  <a:pt x="2540" y="284480"/>
                </a:moveTo>
                <a:lnTo>
                  <a:pt x="0" y="284480"/>
                </a:lnTo>
                <a:lnTo>
                  <a:pt x="0" y="314960"/>
                </a:lnTo>
                <a:lnTo>
                  <a:pt x="2540" y="314960"/>
                </a:lnTo>
                <a:lnTo>
                  <a:pt x="2540" y="284480"/>
                </a:lnTo>
                <a:close/>
              </a:path>
              <a:path w="445770" h="549910">
                <a:moveTo>
                  <a:pt x="2540" y="278129"/>
                </a:moveTo>
                <a:lnTo>
                  <a:pt x="0" y="278129"/>
                </a:lnTo>
                <a:lnTo>
                  <a:pt x="0" y="283210"/>
                </a:lnTo>
                <a:lnTo>
                  <a:pt x="2540" y="283210"/>
                </a:lnTo>
                <a:lnTo>
                  <a:pt x="2540" y="278129"/>
                </a:lnTo>
                <a:close/>
              </a:path>
              <a:path w="445770" h="549910">
                <a:moveTo>
                  <a:pt x="2540" y="275589"/>
                </a:moveTo>
                <a:lnTo>
                  <a:pt x="0" y="275589"/>
                </a:lnTo>
                <a:lnTo>
                  <a:pt x="0" y="276860"/>
                </a:lnTo>
                <a:lnTo>
                  <a:pt x="2540" y="276860"/>
                </a:lnTo>
                <a:lnTo>
                  <a:pt x="2540" y="275589"/>
                </a:lnTo>
                <a:close/>
              </a:path>
            </a:pathLst>
          </a:custGeom>
          <a:solidFill>
            <a:srgbClr val="9A4B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9" name="bk object 5539"/>
          <p:cNvSpPr/>
          <p:nvPr/>
        </p:nvSpPr>
        <p:spPr>
          <a:xfrm>
            <a:off x="6878319" y="2687320"/>
            <a:ext cx="443230" cy="541020"/>
          </a:xfrm>
          <a:custGeom>
            <a:avLst/>
            <a:gdLst/>
            <a:ahLst/>
            <a:cxnLst/>
            <a:rect l="l" t="t" r="r" b="b"/>
            <a:pathLst>
              <a:path w="443229" h="541019">
                <a:moveTo>
                  <a:pt x="250189" y="2539"/>
                </a:moveTo>
                <a:lnTo>
                  <a:pt x="247649" y="2539"/>
                </a:lnTo>
                <a:lnTo>
                  <a:pt x="247649" y="3809"/>
                </a:lnTo>
                <a:lnTo>
                  <a:pt x="250189" y="3809"/>
                </a:lnTo>
                <a:lnTo>
                  <a:pt x="250189" y="2539"/>
                </a:lnTo>
                <a:close/>
              </a:path>
              <a:path w="443229" h="541019">
                <a:moveTo>
                  <a:pt x="137159" y="0"/>
                </a:moveTo>
                <a:lnTo>
                  <a:pt x="135889" y="0"/>
                </a:lnTo>
                <a:lnTo>
                  <a:pt x="135889" y="2539"/>
                </a:lnTo>
                <a:lnTo>
                  <a:pt x="251459" y="2539"/>
                </a:lnTo>
                <a:lnTo>
                  <a:pt x="251459" y="1269"/>
                </a:lnTo>
                <a:lnTo>
                  <a:pt x="137159" y="1269"/>
                </a:lnTo>
                <a:lnTo>
                  <a:pt x="137159" y="0"/>
                </a:lnTo>
                <a:close/>
              </a:path>
              <a:path w="443229" h="541019">
                <a:moveTo>
                  <a:pt x="252729" y="0"/>
                </a:moveTo>
                <a:lnTo>
                  <a:pt x="251459" y="0"/>
                </a:lnTo>
                <a:lnTo>
                  <a:pt x="251459" y="1269"/>
                </a:lnTo>
                <a:lnTo>
                  <a:pt x="252729" y="1269"/>
                </a:lnTo>
                <a:lnTo>
                  <a:pt x="252729" y="0"/>
                </a:lnTo>
                <a:close/>
              </a:path>
              <a:path w="443229" h="541019">
                <a:moveTo>
                  <a:pt x="443229" y="1269"/>
                </a:moveTo>
                <a:lnTo>
                  <a:pt x="337820" y="1269"/>
                </a:lnTo>
                <a:lnTo>
                  <a:pt x="337820" y="2539"/>
                </a:lnTo>
                <a:lnTo>
                  <a:pt x="443229" y="2539"/>
                </a:lnTo>
                <a:lnTo>
                  <a:pt x="443229" y="1269"/>
                </a:lnTo>
                <a:close/>
              </a:path>
              <a:path w="443229" h="541019">
                <a:moveTo>
                  <a:pt x="5079" y="267969"/>
                </a:moveTo>
                <a:lnTo>
                  <a:pt x="0" y="267969"/>
                </a:lnTo>
                <a:lnTo>
                  <a:pt x="0" y="269239"/>
                </a:lnTo>
                <a:lnTo>
                  <a:pt x="5079" y="269239"/>
                </a:lnTo>
                <a:lnTo>
                  <a:pt x="5079" y="267969"/>
                </a:lnTo>
                <a:close/>
              </a:path>
              <a:path w="443229" h="541019">
                <a:moveTo>
                  <a:pt x="5079" y="264159"/>
                </a:moveTo>
                <a:lnTo>
                  <a:pt x="0" y="264159"/>
                </a:lnTo>
                <a:lnTo>
                  <a:pt x="0" y="266699"/>
                </a:lnTo>
                <a:lnTo>
                  <a:pt x="5079" y="266699"/>
                </a:lnTo>
                <a:lnTo>
                  <a:pt x="5079" y="264159"/>
                </a:lnTo>
                <a:close/>
              </a:path>
              <a:path w="443229" h="541019">
                <a:moveTo>
                  <a:pt x="5079" y="261619"/>
                </a:moveTo>
                <a:lnTo>
                  <a:pt x="0" y="261619"/>
                </a:lnTo>
                <a:lnTo>
                  <a:pt x="0" y="262889"/>
                </a:lnTo>
                <a:lnTo>
                  <a:pt x="5079" y="262889"/>
                </a:lnTo>
                <a:lnTo>
                  <a:pt x="5079" y="261619"/>
                </a:lnTo>
                <a:close/>
              </a:path>
              <a:path w="443229" h="541019">
                <a:moveTo>
                  <a:pt x="5079" y="257809"/>
                </a:moveTo>
                <a:lnTo>
                  <a:pt x="0" y="257809"/>
                </a:lnTo>
                <a:lnTo>
                  <a:pt x="0" y="260349"/>
                </a:lnTo>
                <a:lnTo>
                  <a:pt x="5079" y="260349"/>
                </a:lnTo>
                <a:lnTo>
                  <a:pt x="5079" y="257809"/>
                </a:lnTo>
                <a:close/>
              </a:path>
              <a:path w="443229" h="541019">
                <a:moveTo>
                  <a:pt x="5079" y="255269"/>
                </a:moveTo>
                <a:lnTo>
                  <a:pt x="0" y="255269"/>
                </a:lnTo>
                <a:lnTo>
                  <a:pt x="0" y="256539"/>
                </a:lnTo>
                <a:lnTo>
                  <a:pt x="5079" y="256539"/>
                </a:lnTo>
                <a:lnTo>
                  <a:pt x="5079" y="255269"/>
                </a:lnTo>
                <a:close/>
              </a:path>
              <a:path w="443229" h="541019">
                <a:moveTo>
                  <a:pt x="5079" y="251459"/>
                </a:moveTo>
                <a:lnTo>
                  <a:pt x="0" y="251459"/>
                </a:lnTo>
                <a:lnTo>
                  <a:pt x="0" y="253999"/>
                </a:lnTo>
                <a:lnTo>
                  <a:pt x="5079" y="253999"/>
                </a:lnTo>
                <a:lnTo>
                  <a:pt x="5079" y="251459"/>
                </a:lnTo>
                <a:close/>
              </a:path>
              <a:path w="443229" h="541019">
                <a:moveTo>
                  <a:pt x="5079" y="248919"/>
                </a:moveTo>
                <a:lnTo>
                  <a:pt x="0" y="248919"/>
                </a:lnTo>
                <a:lnTo>
                  <a:pt x="0" y="250189"/>
                </a:lnTo>
                <a:lnTo>
                  <a:pt x="5079" y="250189"/>
                </a:lnTo>
                <a:lnTo>
                  <a:pt x="5079" y="248919"/>
                </a:lnTo>
                <a:close/>
              </a:path>
              <a:path w="443229" h="541019">
                <a:moveTo>
                  <a:pt x="5079" y="245109"/>
                </a:moveTo>
                <a:lnTo>
                  <a:pt x="1270" y="245109"/>
                </a:lnTo>
                <a:lnTo>
                  <a:pt x="1270" y="247649"/>
                </a:lnTo>
                <a:lnTo>
                  <a:pt x="5079" y="247649"/>
                </a:lnTo>
                <a:lnTo>
                  <a:pt x="5079" y="245109"/>
                </a:lnTo>
                <a:close/>
              </a:path>
              <a:path w="443229" h="541019">
                <a:moveTo>
                  <a:pt x="3809" y="243839"/>
                </a:moveTo>
                <a:lnTo>
                  <a:pt x="2539" y="243839"/>
                </a:lnTo>
                <a:lnTo>
                  <a:pt x="2539" y="245109"/>
                </a:lnTo>
                <a:lnTo>
                  <a:pt x="3809" y="245109"/>
                </a:lnTo>
                <a:lnTo>
                  <a:pt x="3809" y="243839"/>
                </a:lnTo>
                <a:close/>
              </a:path>
              <a:path w="443229" h="541019">
                <a:moveTo>
                  <a:pt x="5079" y="242569"/>
                </a:moveTo>
                <a:lnTo>
                  <a:pt x="3809" y="242569"/>
                </a:lnTo>
                <a:lnTo>
                  <a:pt x="3809" y="243839"/>
                </a:lnTo>
                <a:lnTo>
                  <a:pt x="5079" y="243839"/>
                </a:lnTo>
                <a:lnTo>
                  <a:pt x="5079" y="242569"/>
                </a:lnTo>
                <a:close/>
              </a:path>
              <a:path w="443229" h="541019">
                <a:moveTo>
                  <a:pt x="5079" y="229869"/>
                </a:moveTo>
                <a:lnTo>
                  <a:pt x="3809" y="229869"/>
                </a:lnTo>
                <a:lnTo>
                  <a:pt x="3809" y="231139"/>
                </a:lnTo>
                <a:lnTo>
                  <a:pt x="5079" y="231139"/>
                </a:lnTo>
                <a:lnTo>
                  <a:pt x="5079" y="229869"/>
                </a:lnTo>
                <a:close/>
              </a:path>
              <a:path w="443229" h="541019">
                <a:moveTo>
                  <a:pt x="5079" y="226059"/>
                </a:moveTo>
                <a:lnTo>
                  <a:pt x="3809" y="226059"/>
                </a:lnTo>
                <a:lnTo>
                  <a:pt x="3809" y="228599"/>
                </a:lnTo>
                <a:lnTo>
                  <a:pt x="5079" y="228599"/>
                </a:lnTo>
                <a:lnTo>
                  <a:pt x="5079" y="226059"/>
                </a:lnTo>
                <a:close/>
              </a:path>
              <a:path w="443229" h="541019">
                <a:moveTo>
                  <a:pt x="5079" y="223519"/>
                </a:moveTo>
                <a:lnTo>
                  <a:pt x="2539" y="223519"/>
                </a:lnTo>
                <a:lnTo>
                  <a:pt x="2539" y="224789"/>
                </a:lnTo>
                <a:lnTo>
                  <a:pt x="5079" y="224789"/>
                </a:lnTo>
                <a:lnTo>
                  <a:pt x="5079" y="223519"/>
                </a:lnTo>
                <a:close/>
              </a:path>
              <a:path w="443229" h="541019">
                <a:moveTo>
                  <a:pt x="5079" y="219709"/>
                </a:moveTo>
                <a:lnTo>
                  <a:pt x="1270" y="219709"/>
                </a:lnTo>
                <a:lnTo>
                  <a:pt x="1270" y="223519"/>
                </a:lnTo>
                <a:lnTo>
                  <a:pt x="2539" y="223519"/>
                </a:lnTo>
                <a:lnTo>
                  <a:pt x="2539" y="222249"/>
                </a:lnTo>
                <a:lnTo>
                  <a:pt x="5079" y="222249"/>
                </a:lnTo>
                <a:lnTo>
                  <a:pt x="5079" y="219709"/>
                </a:lnTo>
                <a:close/>
              </a:path>
              <a:path w="443229" h="541019">
                <a:moveTo>
                  <a:pt x="5079" y="217169"/>
                </a:moveTo>
                <a:lnTo>
                  <a:pt x="0" y="217169"/>
                </a:lnTo>
                <a:lnTo>
                  <a:pt x="0" y="218439"/>
                </a:lnTo>
                <a:lnTo>
                  <a:pt x="5079" y="218439"/>
                </a:lnTo>
                <a:lnTo>
                  <a:pt x="5079" y="217169"/>
                </a:lnTo>
                <a:close/>
              </a:path>
              <a:path w="443229" h="541019">
                <a:moveTo>
                  <a:pt x="5079" y="213359"/>
                </a:moveTo>
                <a:lnTo>
                  <a:pt x="0" y="213359"/>
                </a:lnTo>
                <a:lnTo>
                  <a:pt x="0" y="215899"/>
                </a:lnTo>
                <a:lnTo>
                  <a:pt x="5079" y="215899"/>
                </a:lnTo>
                <a:lnTo>
                  <a:pt x="5079" y="213359"/>
                </a:lnTo>
                <a:close/>
              </a:path>
              <a:path w="443229" h="541019">
                <a:moveTo>
                  <a:pt x="5079" y="210819"/>
                </a:moveTo>
                <a:lnTo>
                  <a:pt x="0" y="210819"/>
                </a:lnTo>
                <a:lnTo>
                  <a:pt x="0" y="212089"/>
                </a:lnTo>
                <a:lnTo>
                  <a:pt x="5079" y="212089"/>
                </a:lnTo>
                <a:lnTo>
                  <a:pt x="5079" y="210819"/>
                </a:lnTo>
                <a:close/>
              </a:path>
              <a:path w="443229" h="541019">
                <a:moveTo>
                  <a:pt x="5079" y="207009"/>
                </a:moveTo>
                <a:lnTo>
                  <a:pt x="0" y="207009"/>
                </a:lnTo>
                <a:lnTo>
                  <a:pt x="0" y="209549"/>
                </a:lnTo>
                <a:lnTo>
                  <a:pt x="5079" y="209549"/>
                </a:lnTo>
                <a:lnTo>
                  <a:pt x="5079" y="207009"/>
                </a:lnTo>
                <a:close/>
              </a:path>
              <a:path w="443229" h="541019">
                <a:moveTo>
                  <a:pt x="5079" y="204469"/>
                </a:moveTo>
                <a:lnTo>
                  <a:pt x="0" y="204469"/>
                </a:lnTo>
                <a:lnTo>
                  <a:pt x="0" y="205739"/>
                </a:lnTo>
                <a:lnTo>
                  <a:pt x="5079" y="205739"/>
                </a:lnTo>
                <a:lnTo>
                  <a:pt x="5079" y="204469"/>
                </a:lnTo>
                <a:close/>
              </a:path>
              <a:path w="443229" h="541019">
                <a:moveTo>
                  <a:pt x="5079" y="200659"/>
                </a:moveTo>
                <a:lnTo>
                  <a:pt x="0" y="200659"/>
                </a:lnTo>
                <a:lnTo>
                  <a:pt x="0" y="203199"/>
                </a:lnTo>
                <a:lnTo>
                  <a:pt x="5079" y="203199"/>
                </a:lnTo>
                <a:lnTo>
                  <a:pt x="5079" y="200659"/>
                </a:lnTo>
                <a:close/>
              </a:path>
              <a:path w="443229" h="541019">
                <a:moveTo>
                  <a:pt x="5079" y="198119"/>
                </a:moveTo>
                <a:lnTo>
                  <a:pt x="0" y="198119"/>
                </a:lnTo>
                <a:lnTo>
                  <a:pt x="0" y="199389"/>
                </a:lnTo>
                <a:lnTo>
                  <a:pt x="5079" y="199389"/>
                </a:lnTo>
                <a:lnTo>
                  <a:pt x="5079" y="198119"/>
                </a:lnTo>
                <a:close/>
              </a:path>
              <a:path w="443229" h="541019">
                <a:moveTo>
                  <a:pt x="5079" y="194309"/>
                </a:moveTo>
                <a:lnTo>
                  <a:pt x="0" y="194309"/>
                </a:lnTo>
                <a:lnTo>
                  <a:pt x="0" y="196849"/>
                </a:lnTo>
                <a:lnTo>
                  <a:pt x="5079" y="196849"/>
                </a:lnTo>
                <a:lnTo>
                  <a:pt x="5079" y="194309"/>
                </a:lnTo>
                <a:close/>
              </a:path>
              <a:path w="443229" h="541019">
                <a:moveTo>
                  <a:pt x="5079" y="191769"/>
                </a:moveTo>
                <a:lnTo>
                  <a:pt x="0" y="191769"/>
                </a:lnTo>
                <a:lnTo>
                  <a:pt x="0" y="193039"/>
                </a:lnTo>
                <a:lnTo>
                  <a:pt x="5079" y="193039"/>
                </a:lnTo>
                <a:lnTo>
                  <a:pt x="5079" y="191769"/>
                </a:lnTo>
                <a:close/>
              </a:path>
              <a:path w="443229" h="541019">
                <a:moveTo>
                  <a:pt x="5079" y="187959"/>
                </a:moveTo>
                <a:lnTo>
                  <a:pt x="0" y="187959"/>
                </a:lnTo>
                <a:lnTo>
                  <a:pt x="0" y="190499"/>
                </a:lnTo>
                <a:lnTo>
                  <a:pt x="5079" y="190499"/>
                </a:lnTo>
                <a:lnTo>
                  <a:pt x="5079" y="187959"/>
                </a:lnTo>
                <a:close/>
              </a:path>
              <a:path w="443229" h="541019">
                <a:moveTo>
                  <a:pt x="5079" y="185419"/>
                </a:moveTo>
                <a:lnTo>
                  <a:pt x="0" y="185419"/>
                </a:lnTo>
                <a:lnTo>
                  <a:pt x="0" y="186689"/>
                </a:lnTo>
                <a:lnTo>
                  <a:pt x="5079" y="186689"/>
                </a:lnTo>
                <a:lnTo>
                  <a:pt x="5079" y="185419"/>
                </a:lnTo>
                <a:close/>
              </a:path>
              <a:path w="443229" h="541019">
                <a:moveTo>
                  <a:pt x="5079" y="181609"/>
                </a:moveTo>
                <a:lnTo>
                  <a:pt x="0" y="181609"/>
                </a:lnTo>
                <a:lnTo>
                  <a:pt x="0" y="184149"/>
                </a:lnTo>
                <a:lnTo>
                  <a:pt x="5079" y="184149"/>
                </a:lnTo>
                <a:lnTo>
                  <a:pt x="5079" y="181609"/>
                </a:lnTo>
                <a:close/>
              </a:path>
              <a:path w="443229" h="541019">
                <a:moveTo>
                  <a:pt x="5079" y="179069"/>
                </a:moveTo>
                <a:lnTo>
                  <a:pt x="0" y="179069"/>
                </a:lnTo>
                <a:lnTo>
                  <a:pt x="0" y="180339"/>
                </a:lnTo>
                <a:lnTo>
                  <a:pt x="5079" y="180339"/>
                </a:lnTo>
                <a:lnTo>
                  <a:pt x="5079" y="179069"/>
                </a:lnTo>
                <a:close/>
              </a:path>
              <a:path w="443229" h="541019">
                <a:moveTo>
                  <a:pt x="5079" y="175259"/>
                </a:moveTo>
                <a:lnTo>
                  <a:pt x="0" y="175259"/>
                </a:lnTo>
                <a:lnTo>
                  <a:pt x="0" y="177799"/>
                </a:lnTo>
                <a:lnTo>
                  <a:pt x="5079" y="177799"/>
                </a:lnTo>
                <a:lnTo>
                  <a:pt x="5079" y="175259"/>
                </a:lnTo>
                <a:close/>
              </a:path>
              <a:path w="443229" h="541019">
                <a:moveTo>
                  <a:pt x="5079" y="172719"/>
                </a:moveTo>
                <a:lnTo>
                  <a:pt x="0" y="172719"/>
                </a:lnTo>
                <a:lnTo>
                  <a:pt x="0" y="173989"/>
                </a:lnTo>
                <a:lnTo>
                  <a:pt x="5079" y="173989"/>
                </a:lnTo>
                <a:lnTo>
                  <a:pt x="5079" y="172719"/>
                </a:lnTo>
                <a:close/>
              </a:path>
              <a:path w="443229" h="541019">
                <a:moveTo>
                  <a:pt x="5079" y="168909"/>
                </a:moveTo>
                <a:lnTo>
                  <a:pt x="0" y="168909"/>
                </a:lnTo>
                <a:lnTo>
                  <a:pt x="0" y="171449"/>
                </a:lnTo>
                <a:lnTo>
                  <a:pt x="5079" y="171449"/>
                </a:lnTo>
                <a:lnTo>
                  <a:pt x="5079" y="168909"/>
                </a:lnTo>
                <a:close/>
              </a:path>
              <a:path w="443229" h="541019">
                <a:moveTo>
                  <a:pt x="5079" y="166369"/>
                </a:moveTo>
                <a:lnTo>
                  <a:pt x="0" y="166369"/>
                </a:lnTo>
                <a:lnTo>
                  <a:pt x="0" y="167639"/>
                </a:lnTo>
                <a:lnTo>
                  <a:pt x="5079" y="167639"/>
                </a:lnTo>
                <a:lnTo>
                  <a:pt x="5079" y="166369"/>
                </a:lnTo>
                <a:close/>
              </a:path>
              <a:path w="443229" h="541019">
                <a:moveTo>
                  <a:pt x="5079" y="162686"/>
                </a:moveTo>
                <a:lnTo>
                  <a:pt x="0" y="162686"/>
                </a:lnTo>
                <a:lnTo>
                  <a:pt x="0" y="165099"/>
                </a:lnTo>
                <a:lnTo>
                  <a:pt x="5079" y="165099"/>
                </a:lnTo>
                <a:lnTo>
                  <a:pt x="5079" y="162686"/>
                </a:lnTo>
                <a:close/>
              </a:path>
              <a:path w="443229" h="541019">
                <a:moveTo>
                  <a:pt x="5079" y="160146"/>
                </a:moveTo>
                <a:lnTo>
                  <a:pt x="0" y="160146"/>
                </a:lnTo>
                <a:lnTo>
                  <a:pt x="0" y="161289"/>
                </a:lnTo>
                <a:lnTo>
                  <a:pt x="5079" y="161289"/>
                </a:lnTo>
                <a:lnTo>
                  <a:pt x="5079" y="160146"/>
                </a:lnTo>
                <a:close/>
              </a:path>
              <a:path w="443229" h="541019">
                <a:moveTo>
                  <a:pt x="5079" y="156336"/>
                </a:moveTo>
                <a:lnTo>
                  <a:pt x="0" y="156336"/>
                </a:lnTo>
                <a:lnTo>
                  <a:pt x="0" y="158749"/>
                </a:lnTo>
                <a:lnTo>
                  <a:pt x="5079" y="158749"/>
                </a:lnTo>
                <a:lnTo>
                  <a:pt x="5079" y="156336"/>
                </a:lnTo>
                <a:close/>
              </a:path>
              <a:path w="443229" h="541019">
                <a:moveTo>
                  <a:pt x="5079" y="153796"/>
                </a:moveTo>
                <a:lnTo>
                  <a:pt x="0" y="153796"/>
                </a:lnTo>
                <a:lnTo>
                  <a:pt x="0" y="154939"/>
                </a:lnTo>
                <a:lnTo>
                  <a:pt x="5079" y="154939"/>
                </a:lnTo>
                <a:lnTo>
                  <a:pt x="5079" y="153796"/>
                </a:lnTo>
                <a:close/>
              </a:path>
              <a:path w="443229" h="541019">
                <a:moveTo>
                  <a:pt x="5079" y="149986"/>
                </a:moveTo>
                <a:lnTo>
                  <a:pt x="0" y="149986"/>
                </a:lnTo>
                <a:lnTo>
                  <a:pt x="0" y="152399"/>
                </a:lnTo>
                <a:lnTo>
                  <a:pt x="5079" y="152399"/>
                </a:lnTo>
                <a:lnTo>
                  <a:pt x="5079" y="149986"/>
                </a:lnTo>
                <a:close/>
              </a:path>
              <a:path w="443229" h="541019">
                <a:moveTo>
                  <a:pt x="5079" y="147446"/>
                </a:moveTo>
                <a:lnTo>
                  <a:pt x="0" y="147446"/>
                </a:lnTo>
                <a:lnTo>
                  <a:pt x="0" y="148589"/>
                </a:lnTo>
                <a:lnTo>
                  <a:pt x="5079" y="148589"/>
                </a:lnTo>
                <a:lnTo>
                  <a:pt x="5079" y="147446"/>
                </a:lnTo>
                <a:close/>
              </a:path>
              <a:path w="443229" h="541019">
                <a:moveTo>
                  <a:pt x="5079" y="143636"/>
                </a:moveTo>
                <a:lnTo>
                  <a:pt x="0" y="143636"/>
                </a:lnTo>
                <a:lnTo>
                  <a:pt x="0" y="146049"/>
                </a:lnTo>
                <a:lnTo>
                  <a:pt x="5079" y="146049"/>
                </a:lnTo>
                <a:lnTo>
                  <a:pt x="5079" y="143636"/>
                </a:lnTo>
                <a:close/>
              </a:path>
              <a:path w="443229" h="541019">
                <a:moveTo>
                  <a:pt x="5079" y="141096"/>
                </a:moveTo>
                <a:lnTo>
                  <a:pt x="0" y="141096"/>
                </a:lnTo>
                <a:lnTo>
                  <a:pt x="0" y="142239"/>
                </a:lnTo>
                <a:lnTo>
                  <a:pt x="5079" y="142239"/>
                </a:lnTo>
                <a:lnTo>
                  <a:pt x="5079" y="141096"/>
                </a:lnTo>
                <a:close/>
              </a:path>
              <a:path w="443229" h="541019">
                <a:moveTo>
                  <a:pt x="5079" y="137286"/>
                </a:moveTo>
                <a:lnTo>
                  <a:pt x="0" y="137286"/>
                </a:lnTo>
                <a:lnTo>
                  <a:pt x="0" y="139699"/>
                </a:lnTo>
                <a:lnTo>
                  <a:pt x="5079" y="139699"/>
                </a:lnTo>
                <a:lnTo>
                  <a:pt x="5079" y="137286"/>
                </a:lnTo>
                <a:close/>
              </a:path>
              <a:path w="443229" h="541019">
                <a:moveTo>
                  <a:pt x="5079" y="134746"/>
                </a:moveTo>
                <a:lnTo>
                  <a:pt x="0" y="134746"/>
                </a:lnTo>
                <a:lnTo>
                  <a:pt x="0" y="135889"/>
                </a:lnTo>
                <a:lnTo>
                  <a:pt x="5079" y="135889"/>
                </a:lnTo>
                <a:lnTo>
                  <a:pt x="5079" y="134746"/>
                </a:lnTo>
                <a:close/>
              </a:path>
              <a:path w="443229" h="541019">
                <a:moveTo>
                  <a:pt x="5079" y="130936"/>
                </a:moveTo>
                <a:lnTo>
                  <a:pt x="0" y="130936"/>
                </a:lnTo>
                <a:lnTo>
                  <a:pt x="0" y="133349"/>
                </a:lnTo>
                <a:lnTo>
                  <a:pt x="5079" y="133349"/>
                </a:lnTo>
                <a:lnTo>
                  <a:pt x="5079" y="130936"/>
                </a:lnTo>
                <a:close/>
              </a:path>
              <a:path w="443229" h="541019">
                <a:moveTo>
                  <a:pt x="5079" y="128396"/>
                </a:moveTo>
                <a:lnTo>
                  <a:pt x="0" y="128396"/>
                </a:lnTo>
                <a:lnTo>
                  <a:pt x="0" y="129539"/>
                </a:lnTo>
                <a:lnTo>
                  <a:pt x="5079" y="129539"/>
                </a:lnTo>
                <a:lnTo>
                  <a:pt x="5079" y="128396"/>
                </a:lnTo>
                <a:close/>
              </a:path>
              <a:path w="443229" h="541019">
                <a:moveTo>
                  <a:pt x="5079" y="124586"/>
                </a:moveTo>
                <a:lnTo>
                  <a:pt x="0" y="124586"/>
                </a:lnTo>
                <a:lnTo>
                  <a:pt x="0" y="126999"/>
                </a:lnTo>
                <a:lnTo>
                  <a:pt x="5079" y="126999"/>
                </a:lnTo>
                <a:lnTo>
                  <a:pt x="5079" y="124586"/>
                </a:lnTo>
                <a:close/>
              </a:path>
              <a:path w="443229" h="541019">
                <a:moveTo>
                  <a:pt x="5079" y="122046"/>
                </a:moveTo>
                <a:lnTo>
                  <a:pt x="0" y="122046"/>
                </a:lnTo>
                <a:lnTo>
                  <a:pt x="0" y="123189"/>
                </a:lnTo>
                <a:lnTo>
                  <a:pt x="5079" y="123189"/>
                </a:lnTo>
                <a:lnTo>
                  <a:pt x="5079" y="122046"/>
                </a:lnTo>
                <a:close/>
              </a:path>
              <a:path w="443229" h="541019">
                <a:moveTo>
                  <a:pt x="5079" y="118236"/>
                </a:moveTo>
                <a:lnTo>
                  <a:pt x="0" y="118236"/>
                </a:lnTo>
                <a:lnTo>
                  <a:pt x="0" y="120649"/>
                </a:lnTo>
                <a:lnTo>
                  <a:pt x="5079" y="120649"/>
                </a:lnTo>
                <a:lnTo>
                  <a:pt x="5079" y="118236"/>
                </a:lnTo>
                <a:close/>
              </a:path>
              <a:path w="443229" h="541019">
                <a:moveTo>
                  <a:pt x="5079" y="114299"/>
                </a:moveTo>
                <a:lnTo>
                  <a:pt x="3809" y="114299"/>
                </a:lnTo>
                <a:lnTo>
                  <a:pt x="3809" y="115696"/>
                </a:lnTo>
                <a:lnTo>
                  <a:pt x="0" y="115696"/>
                </a:lnTo>
                <a:lnTo>
                  <a:pt x="0" y="116839"/>
                </a:lnTo>
                <a:lnTo>
                  <a:pt x="5079" y="116839"/>
                </a:lnTo>
                <a:lnTo>
                  <a:pt x="5079" y="114299"/>
                </a:lnTo>
                <a:close/>
              </a:path>
              <a:path w="443229" h="541019">
                <a:moveTo>
                  <a:pt x="8889" y="539750"/>
                </a:moveTo>
                <a:lnTo>
                  <a:pt x="7619" y="539750"/>
                </a:lnTo>
                <a:lnTo>
                  <a:pt x="7619" y="541019"/>
                </a:lnTo>
                <a:lnTo>
                  <a:pt x="8889" y="541019"/>
                </a:lnTo>
                <a:lnTo>
                  <a:pt x="8889" y="539750"/>
                </a:lnTo>
                <a:close/>
              </a:path>
              <a:path w="443229" h="541019">
                <a:moveTo>
                  <a:pt x="5079" y="537209"/>
                </a:moveTo>
                <a:lnTo>
                  <a:pt x="0" y="537209"/>
                </a:lnTo>
                <a:lnTo>
                  <a:pt x="0" y="539750"/>
                </a:lnTo>
                <a:lnTo>
                  <a:pt x="7619" y="539750"/>
                </a:lnTo>
                <a:lnTo>
                  <a:pt x="7619" y="538479"/>
                </a:lnTo>
                <a:lnTo>
                  <a:pt x="5079" y="538479"/>
                </a:lnTo>
                <a:lnTo>
                  <a:pt x="5079" y="537209"/>
                </a:lnTo>
                <a:close/>
              </a:path>
              <a:path w="443229" h="541019">
                <a:moveTo>
                  <a:pt x="5079" y="537209"/>
                </a:moveTo>
                <a:lnTo>
                  <a:pt x="5079" y="538479"/>
                </a:lnTo>
                <a:lnTo>
                  <a:pt x="7619" y="538479"/>
                </a:lnTo>
                <a:lnTo>
                  <a:pt x="5079" y="537209"/>
                </a:lnTo>
                <a:close/>
              </a:path>
              <a:path w="443229" h="541019">
                <a:moveTo>
                  <a:pt x="3810" y="535939"/>
                </a:moveTo>
                <a:lnTo>
                  <a:pt x="1270" y="535939"/>
                </a:lnTo>
                <a:lnTo>
                  <a:pt x="1270" y="537209"/>
                </a:lnTo>
                <a:lnTo>
                  <a:pt x="3810" y="537209"/>
                </a:lnTo>
                <a:lnTo>
                  <a:pt x="3810" y="535939"/>
                </a:lnTo>
                <a:close/>
              </a:path>
              <a:path w="443229" h="541019">
                <a:moveTo>
                  <a:pt x="1270" y="534669"/>
                </a:moveTo>
                <a:lnTo>
                  <a:pt x="0" y="534669"/>
                </a:lnTo>
                <a:lnTo>
                  <a:pt x="0" y="535939"/>
                </a:lnTo>
                <a:lnTo>
                  <a:pt x="1270" y="535939"/>
                </a:lnTo>
                <a:lnTo>
                  <a:pt x="1270" y="534669"/>
                </a:lnTo>
                <a:close/>
              </a:path>
              <a:path w="443229" h="541019">
                <a:moveTo>
                  <a:pt x="400050" y="539749"/>
                </a:moveTo>
                <a:lnTo>
                  <a:pt x="201929" y="539749"/>
                </a:lnTo>
                <a:lnTo>
                  <a:pt x="201929" y="541019"/>
                </a:lnTo>
                <a:lnTo>
                  <a:pt x="400050" y="541019"/>
                </a:lnTo>
                <a:lnTo>
                  <a:pt x="400050" y="539749"/>
                </a:lnTo>
                <a:close/>
              </a:path>
              <a:path w="443229" h="541019">
                <a:moveTo>
                  <a:pt x="5079" y="280669"/>
                </a:moveTo>
                <a:lnTo>
                  <a:pt x="0" y="280669"/>
                </a:lnTo>
                <a:lnTo>
                  <a:pt x="0" y="375919"/>
                </a:lnTo>
                <a:lnTo>
                  <a:pt x="1270" y="375919"/>
                </a:lnTo>
                <a:lnTo>
                  <a:pt x="1270" y="378459"/>
                </a:lnTo>
                <a:lnTo>
                  <a:pt x="5079" y="378459"/>
                </a:lnTo>
                <a:lnTo>
                  <a:pt x="5079" y="280669"/>
                </a:lnTo>
                <a:close/>
              </a:path>
              <a:path w="443229" h="541019">
                <a:moveTo>
                  <a:pt x="5079" y="274319"/>
                </a:moveTo>
                <a:lnTo>
                  <a:pt x="0" y="274319"/>
                </a:lnTo>
                <a:lnTo>
                  <a:pt x="0" y="279400"/>
                </a:lnTo>
                <a:lnTo>
                  <a:pt x="5079" y="279400"/>
                </a:lnTo>
                <a:lnTo>
                  <a:pt x="5079" y="274319"/>
                </a:lnTo>
                <a:close/>
              </a:path>
              <a:path w="443229" h="541019">
                <a:moveTo>
                  <a:pt x="5079" y="271779"/>
                </a:moveTo>
                <a:lnTo>
                  <a:pt x="0" y="271779"/>
                </a:lnTo>
                <a:lnTo>
                  <a:pt x="0" y="273050"/>
                </a:lnTo>
                <a:lnTo>
                  <a:pt x="5079" y="273050"/>
                </a:lnTo>
                <a:lnTo>
                  <a:pt x="5079" y="271779"/>
                </a:lnTo>
                <a:close/>
              </a:path>
            </a:pathLst>
          </a:custGeom>
          <a:solidFill>
            <a:srgbClr val="98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0" name="bk object 5540"/>
          <p:cNvSpPr/>
          <p:nvPr/>
        </p:nvSpPr>
        <p:spPr>
          <a:xfrm>
            <a:off x="6883400" y="2691129"/>
            <a:ext cx="438150" cy="534670"/>
          </a:xfrm>
          <a:custGeom>
            <a:avLst/>
            <a:gdLst/>
            <a:ahLst/>
            <a:cxnLst/>
            <a:rect l="l" t="t" r="r" b="b"/>
            <a:pathLst>
              <a:path w="438150" h="534669">
                <a:moveTo>
                  <a:pt x="241300" y="0"/>
                </a:moveTo>
                <a:lnTo>
                  <a:pt x="129540" y="0"/>
                </a:lnTo>
                <a:lnTo>
                  <a:pt x="129540" y="2540"/>
                </a:lnTo>
                <a:lnTo>
                  <a:pt x="241300" y="2540"/>
                </a:lnTo>
                <a:lnTo>
                  <a:pt x="241300" y="0"/>
                </a:lnTo>
                <a:close/>
              </a:path>
              <a:path w="438150" h="534669">
                <a:moveTo>
                  <a:pt x="438150" y="0"/>
                </a:moveTo>
                <a:lnTo>
                  <a:pt x="332740" y="0"/>
                </a:lnTo>
                <a:lnTo>
                  <a:pt x="332740" y="2540"/>
                </a:lnTo>
                <a:lnTo>
                  <a:pt x="438150" y="2540"/>
                </a:lnTo>
                <a:lnTo>
                  <a:pt x="438150" y="0"/>
                </a:lnTo>
                <a:close/>
              </a:path>
              <a:path w="438150" h="534669">
                <a:moveTo>
                  <a:pt x="2540" y="264160"/>
                </a:moveTo>
                <a:lnTo>
                  <a:pt x="0" y="264160"/>
                </a:lnTo>
                <a:lnTo>
                  <a:pt x="0" y="265429"/>
                </a:lnTo>
                <a:lnTo>
                  <a:pt x="2540" y="265429"/>
                </a:lnTo>
                <a:lnTo>
                  <a:pt x="2540" y="264160"/>
                </a:lnTo>
                <a:close/>
              </a:path>
              <a:path w="438150" h="534669">
                <a:moveTo>
                  <a:pt x="2540" y="260350"/>
                </a:moveTo>
                <a:lnTo>
                  <a:pt x="0" y="260350"/>
                </a:lnTo>
                <a:lnTo>
                  <a:pt x="0" y="262889"/>
                </a:lnTo>
                <a:lnTo>
                  <a:pt x="2540" y="262889"/>
                </a:lnTo>
                <a:lnTo>
                  <a:pt x="2540" y="260350"/>
                </a:lnTo>
                <a:close/>
              </a:path>
              <a:path w="438150" h="534669">
                <a:moveTo>
                  <a:pt x="2540" y="257810"/>
                </a:moveTo>
                <a:lnTo>
                  <a:pt x="0" y="257810"/>
                </a:lnTo>
                <a:lnTo>
                  <a:pt x="0" y="259079"/>
                </a:lnTo>
                <a:lnTo>
                  <a:pt x="2540" y="259079"/>
                </a:lnTo>
                <a:lnTo>
                  <a:pt x="2540" y="257810"/>
                </a:lnTo>
                <a:close/>
              </a:path>
              <a:path w="438150" h="534669">
                <a:moveTo>
                  <a:pt x="2540" y="254000"/>
                </a:moveTo>
                <a:lnTo>
                  <a:pt x="0" y="254000"/>
                </a:lnTo>
                <a:lnTo>
                  <a:pt x="0" y="256539"/>
                </a:lnTo>
                <a:lnTo>
                  <a:pt x="2540" y="256539"/>
                </a:lnTo>
                <a:lnTo>
                  <a:pt x="2540" y="254000"/>
                </a:lnTo>
                <a:close/>
              </a:path>
              <a:path w="438150" h="534669">
                <a:moveTo>
                  <a:pt x="2540" y="251460"/>
                </a:moveTo>
                <a:lnTo>
                  <a:pt x="0" y="251460"/>
                </a:lnTo>
                <a:lnTo>
                  <a:pt x="0" y="252729"/>
                </a:lnTo>
                <a:lnTo>
                  <a:pt x="2540" y="252729"/>
                </a:lnTo>
                <a:lnTo>
                  <a:pt x="2540" y="251460"/>
                </a:lnTo>
                <a:close/>
              </a:path>
              <a:path w="438150" h="534669">
                <a:moveTo>
                  <a:pt x="2540" y="247650"/>
                </a:moveTo>
                <a:lnTo>
                  <a:pt x="0" y="247650"/>
                </a:lnTo>
                <a:lnTo>
                  <a:pt x="0" y="250189"/>
                </a:lnTo>
                <a:lnTo>
                  <a:pt x="2540" y="250189"/>
                </a:lnTo>
                <a:lnTo>
                  <a:pt x="2540" y="247650"/>
                </a:lnTo>
                <a:close/>
              </a:path>
              <a:path w="438150" h="534669">
                <a:moveTo>
                  <a:pt x="2540" y="245110"/>
                </a:moveTo>
                <a:lnTo>
                  <a:pt x="0" y="245110"/>
                </a:lnTo>
                <a:lnTo>
                  <a:pt x="0" y="246379"/>
                </a:lnTo>
                <a:lnTo>
                  <a:pt x="2540" y="246379"/>
                </a:lnTo>
                <a:lnTo>
                  <a:pt x="2540" y="245110"/>
                </a:lnTo>
                <a:close/>
              </a:path>
              <a:path w="438150" h="534669">
                <a:moveTo>
                  <a:pt x="2540" y="241300"/>
                </a:moveTo>
                <a:lnTo>
                  <a:pt x="0" y="241300"/>
                </a:lnTo>
                <a:lnTo>
                  <a:pt x="0" y="243839"/>
                </a:lnTo>
                <a:lnTo>
                  <a:pt x="2540" y="243839"/>
                </a:lnTo>
                <a:lnTo>
                  <a:pt x="2540" y="241300"/>
                </a:lnTo>
                <a:close/>
              </a:path>
              <a:path w="438150" h="534669">
                <a:moveTo>
                  <a:pt x="2540" y="238760"/>
                </a:moveTo>
                <a:lnTo>
                  <a:pt x="0" y="238760"/>
                </a:lnTo>
                <a:lnTo>
                  <a:pt x="0" y="240029"/>
                </a:lnTo>
                <a:lnTo>
                  <a:pt x="2540" y="240029"/>
                </a:lnTo>
                <a:lnTo>
                  <a:pt x="2540" y="238760"/>
                </a:lnTo>
                <a:close/>
              </a:path>
              <a:path w="438150" h="534669">
                <a:moveTo>
                  <a:pt x="2540" y="234950"/>
                </a:moveTo>
                <a:lnTo>
                  <a:pt x="0" y="234950"/>
                </a:lnTo>
                <a:lnTo>
                  <a:pt x="0" y="237489"/>
                </a:lnTo>
                <a:lnTo>
                  <a:pt x="2540" y="237489"/>
                </a:lnTo>
                <a:lnTo>
                  <a:pt x="2540" y="234950"/>
                </a:lnTo>
                <a:close/>
              </a:path>
              <a:path w="438150" h="534669">
                <a:moveTo>
                  <a:pt x="2540" y="232410"/>
                </a:moveTo>
                <a:lnTo>
                  <a:pt x="0" y="232410"/>
                </a:lnTo>
                <a:lnTo>
                  <a:pt x="0" y="233679"/>
                </a:lnTo>
                <a:lnTo>
                  <a:pt x="2540" y="233679"/>
                </a:lnTo>
                <a:lnTo>
                  <a:pt x="2540" y="232410"/>
                </a:lnTo>
                <a:close/>
              </a:path>
              <a:path w="438150" h="534669">
                <a:moveTo>
                  <a:pt x="2540" y="228600"/>
                </a:moveTo>
                <a:lnTo>
                  <a:pt x="0" y="228600"/>
                </a:lnTo>
                <a:lnTo>
                  <a:pt x="0" y="231139"/>
                </a:lnTo>
                <a:lnTo>
                  <a:pt x="2540" y="231139"/>
                </a:lnTo>
                <a:lnTo>
                  <a:pt x="2540" y="228600"/>
                </a:lnTo>
                <a:close/>
              </a:path>
              <a:path w="438150" h="534669">
                <a:moveTo>
                  <a:pt x="2540" y="226060"/>
                </a:moveTo>
                <a:lnTo>
                  <a:pt x="0" y="226060"/>
                </a:lnTo>
                <a:lnTo>
                  <a:pt x="0" y="227329"/>
                </a:lnTo>
                <a:lnTo>
                  <a:pt x="2540" y="227329"/>
                </a:lnTo>
                <a:lnTo>
                  <a:pt x="2540" y="226060"/>
                </a:lnTo>
                <a:close/>
              </a:path>
              <a:path w="438150" h="534669">
                <a:moveTo>
                  <a:pt x="2540" y="222250"/>
                </a:moveTo>
                <a:lnTo>
                  <a:pt x="0" y="222250"/>
                </a:lnTo>
                <a:lnTo>
                  <a:pt x="0" y="224789"/>
                </a:lnTo>
                <a:lnTo>
                  <a:pt x="2540" y="224789"/>
                </a:lnTo>
                <a:lnTo>
                  <a:pt x="2540" y="222250"/>
                </a:lnTo>
                <a:close/>
              </a:path>
              <a:path w="438150" h="534669">
                <a:moveTo>
                  <a:pt x="2540" y="219710"/>
                </a:moveTo>
                <a:lnTo>
                  <a:pt x="0" y="219710"/>
                </a:lnTo>
                <a:lnTo>
                  <a:pt x="0" y="220979"/>
                </a:lnTo>
                <a:lnTo>
                  <a:pt x="2540" y="220979"/>
                </a:lnTo>
                <a:lnTo>
                  <a:pt x="2540" y="219710"/>
                </a:lnTo>
                <a:close/>
              </a:path>
              <a:path w="438150" h="534669">
                <a:moveTo>
                  <a:pt x="2540" y="215900"/>
                </a:moveTo>
                <a:lnTo>
                  <a:pt x="0" y="215900"/>
                </a:lnTo>
                <a:lnTo>
                  <a:pt x="0" y="218439"/>
                </a:lnTo>
                <a:lnTo>
                  <a:pt x="2540" y="218439"/>
                </a:lnTo>
                <a:lnTo>
                  <a:pt x="2540" y="215900"/>
                </a:lnTo>
                <a:close/>
              </a:path>
              <a:path w="438150" h="534669">
                <a:moveTo>
                  <a:pt x="2540" y="213360"/>
                </a:moveTo>
                <a:lnTo>
                  <a:pt x="0" y="213360"/>
                </a:lnTo>
                <a:lnTo>
                  <a:pt x="0" y="214629"/>
                </a:lnTo>
                <a:lnTo>
                  <a:pt x="2540" y="214629"/>
                </a:lnTo>
                <a:lnTo>
                  <a:pt x="2540" y="213360"/>
                </a:lnTo>
                <a:close/>
              </a:path>
              <a:path w="438150" h="534669">
                <a:moveTo>
                  <a:pt x="2540" y="209550"/>
                </a:moveTo>
                <a:lnTo>
                  <a:pt x="0" y="209550"/>
                </a:lnTo>
                <a:lnTo>
                  <a:pt x="0" y="212089"/>
                </a:lnTo>
                <a:lnTo>
                  <a:pt x="2540" y="212089"/>
                </a:lnTo>
                <a:lnTo>
                  <a:pt x="2540" y="209550"/>
                </a:lnTo>
                <a:close/>
              </a:path>
              <a:path w="438150" h="534669">
                <a:moveTo>
                  <a:pt x="2540" y="207010"/>
                </a:moveTo>
                <a:lnTo>
                  <a:pt x="0" y="207010"/>
                </a:lnTo>
                <a:lnTo>
                  <a:pt x="0" y="208279"/>
                </a:lnTo>
                <a:lnTo>
                  <a:pt x="2540" y="208279"/>
                </a:lnTo>
                <a:lnTo>
                  <a:pt x="2540" y="207010"/>
                </a:lnTo>
                <a:close/>
              </a:path>
              <a:path w="438150" h="534669">
                <a:moveTo>
                  <a:pt x="2540" y="203200"/>
                </a:moveTo>
                <a:lnTo>
                  <a:pt x="0" y="203200"/>
                </a:lnTo>
                <a:lnTo>
                  <a:pt x="0" y="205739"/>
                </a:lnTo>
                <a:lnTo>
                  <a:pt x="2540" y="205739"/>
                </a:lnTo>
                <a:lnTo>
                  <a:pt x="2540" y="203200"/>
                </a:lnTo>
                <a:close/>
              </a:path>
              <a:path w="438150" h="534669">
                <a:moveTo>
                  <a:pt x="2540" y="200660"/>
                </a:moveTo>
                <a:lnTo>
                  <a:pt x="0" y="200660"/>
                </a:lnTo>
                <a:lnTo>
                  <a:pt x="0" y="201929"/>
                </a:lnTo>
                <a:lnTo>
                  <a:pt x="2540" y="201929"/>
                </a:lnTo>
                <a:lnTo>
                  <a:pt x="2540" y="200660"/>
                </a:lnTo>
                <a:close/>
              </a:path>
              <a:path w="438150" h="534669">
                <a:moveTo>
                  <a:pt x="2540" y="196850"/>
                </a:moveTo>
                <a:lnTo>
                  <a:pt x="0" y="196850"/>
                </a:lnTo>
                <a:lnTo>
                  <a:pt x="0" y="199389"/>
                </a:lnTo>
                <a:lnTo>
                  <a:pt x="2540" y="199389"/>
                </a:lnTo>
                <a:lnTo>
                  <a:pt x="2540" y="196850"/>
                </a:lnTo>
                <a:close/>
              </a:path>
              <a:path w="438150" h="534669">
                <a:moveTo>
                  <a:pt x="2540" y="194310"/>
                </a:moveTo>
                <a:lnTo>
                  <a:pt x="0" y="194310"/>
                </a:lnTo>
                <a:lnTo>
                  <a:pt x="0" y="195579"/>
                </a:lnTo>
                <a:lnTo>
                  <a:pt x="2540" y="195579"/>
                </a:lnTo>
                <a:lnTo>
                  <a:pt x="2540" y="194310"/>
                </a:lnTo>
                <a:close/>
              </a:path>
              <a:path w="438150" h="534669">
                <a:moveTo>
                  <a:pt x="2540" y="190500"/>
                </a:moveTo>
                <a:lnTo>
                  <a:pt x="0" y="190500"/>
                </a:lnTo>
                <a:lnTo>
                  <a:pt x="0" y="193039"/>
                </a:lnTo>
                <a:lnTo>
                  <a:pt x="2540" y="193039"/>
                </a:lnTo>
                <a:lnTo>
                  <a:pt x="2540" y="190500"/>
                </a:lnTo>
                <a:close/>
              </a:path>
              <a:path w="438150" h="534669">
                <a:moveTo>
                  <a:pt x="2540" y="187960"/>
                </a:moveTo>
                <a:lnTo>
                  <a:pt x="0" y="187960"/>
                </a:lnTo>
                <a:lnTo>
                  <a:pt x="0" y="189229"/>
                </a:lnTo>
                <a:lnTo>
                  <a:pt x="2540" y="189229"/>
                </a:lnTo>
                <a:lnTo>
                  <a:pt x="2540" y="187960"/>
                </a:lnTo>
                <a:close/>
              </a:path>
              <a:path w="438150" h="534669">
                <a:moveTo>
                  <a:pt x="2540" y="184150"/>
                </a:moveTo>
                <a:lnTo>
                  <a:pt x="0" y="184150"/>
                </a:lnTo>
                <a:lnTo>
                  <a:pt x="0" y="186689"/>
                </a:lnTo>
                <a:lnTo>
                  <a:pt x="2540" y="186689"/>
                </a:lnTo>
                <a:lnTo>
                  <a:pt x="2540" y="184150"/>
                </a:lnTo>
                <a:close/>
              </a:path>
              <a:path w="438150" h="534669">
                <a:moveTo>
                  <a:pt x="2540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2540" y="182879"/>
                </a:lnTo>
                <a:lnTo>
                  <a:pt x="2540" y="181610"/>
                </a:lnTo>
                <a:close/>
              </a:path>
              <a:path w="438150" h="534669">
                <a:moveTo>
                  <a:pt x="2540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2540" y="180339"/>
                </a:lnTo>
                <a:lnTo>
                  <a:pt x="2540" y="177800"/>
                </a:lnTo>
                <a:close/>
              </a:path>
              <a:path w="438150" h="534669">
                <a:moveTo>
                  <a:pt x="2540" y="175260"/>
                </a:moveTo>
                <a:lnTo>
                  <a:pt x="0" y="175260"/>
                </a:lnTo>
                <a:lnTo>
                  <a:pt x="0" y="176529"/>
                </a:lnTo>
                <a:lnTo>
                  <a:pt x="2540" y="176529"/>
                </a:lnTo>
                <a:lnTo>
                  <a:pt x="2540" y="175260"/>
                </a:lnTo>
                <a:close/>
              </a:path>
              <a:path w="438150" h="534669">
                <a:moveTo>
                  <a:pt x="2540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2540" y="173989"/>
                </a:lnTo>
                <a:lnTo>
                  <a:pt x="2540" y="171450"/>
                </a:lnTo>
                <a:close/>
              </a:path>
              <a:path w="438150" h="534669">
                <a:moveTo>
                  <a:pt x="2540" y="168910"/>
                </a:moveTo>
                <a:lnTo>
                  <a:pt x="0" y="168910"/>
                </a:lnTo>
                <a:lnTo>
                  <a:pt x="0" y="170179"/>
                </a:lnTo>
                <a:lnTo>
                  <a:pt x="2540" y="170179"/>
                </a:lnTo>
                <a:lnTo>
                  <a:pt x="2540" y="168910"/>
                </a:lnTo>
                <a:close/>
              </a:path>
              <a:path w="438150" h="534669">
                <a:moveTo>
                  <a:pt x="2540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2540" y="167639"/>
                </a:lnTo>
                <a:lnTo>
                  <a:pt x="2540" y="165100"/>
                </a:lnTo>
                <a:close/>
              </a:path>
              <a:path w="438150" h="534669">
                <a:moveTo>
                  <a:pt x="2540" y="162560"/>
                </a:moveTo>
                <a:lnTo>
                  <a:pt x="0" y="162560"/>
                </a:lnTo>
                <a:lnTo>
                  <a:pt x="0" y="163829"/>
                </a:lnTo>
                <a:lnTo>
                  <a:pt x="2540" y="163829"/>
                </a:lnTo>
                <a:lnTo>
                  <a:pt x="2540" y="162560"/>
                </a:lnTo>
                <a:close/>
              </a:path>
              <a:path w="438150" h="534669">
                <a:moveTo>
                  <a:pt x="2540" y="158876"/>
                </a:moveTo>
                <a:lnTo>
                  <a:pt x="0" y="158876"/>
                </a:lnTo>
                <a:lnTo>
                  <a:pt x="0" y="161289"/>
                </a:lnTo>
                <a:lnTo>
                  <a:pt x="2540" y="161289"/>
                </a:lnTo>
                <a:lnTo>
                  <a:pt x="2540" y="158876"/>
                </a:lnTo>
                <a:close/>
              </a:path>
              <a:path w="438150" h="534669">
                <a:moveTo>
                  <a:pt x="2540" y="156337"/>
                </a:moveTo>
                <a:lnTo>
                  <a:pt x="0" y="156337"/>
                </a:lnTo>
                <a:lnTo>
                  <a:pt x="0" y="157479"/>
                </a:lnTo>
                <a:lnTo>
                  <a:pt x="2540" y="157479"/>
                </a:lnTo>
                <a:lnTo>
                  <a:pt x="2540" y="156337"/>
                </a:lnTo>
                <a:close/>
              </a:path>
              <a:path w="438150" h="534669">
                <a:moveTo>
                  <a:pt x="2540" y="152526"/>
                </a:moveTo>
                <a:lnTo>
                  <a:pt x="0" y="152526"/>
                </a:lnTo>
                <a:lnTo>
                  <a:pt x="0" y="154939"/>
                </a:lnTo>
                <a:lnTo>
                  <a:pt x="2540" y="154939"/>
                </a:lnTo>
                <a:lnTo>
                  <a:pt x="2540" y="152526"/>
                </a:lnTo>
                <a:close/>
              </a:path>
              <a:path w="438150" h="534669">
                <a:moveTo>
                  <a:pt x="2540" y="149987"/>
                </a:moveTo>
                <a:lnTo>
                  <a:pt x="0" y="149987"/>
                </a:lnTo>
                <a:lnTo>
                  <a:pt x="0" y="151129"/>
                </a:lnTo>
                <a:lnTo>
                  <a:pt x="2540" y="151129"/>
                </a:lnTo>
                <a:lnTo>
                  <a:pt x="2540" y="149987"/>
                </a:lnTo>
                <a:close/>
              </a:path>
              <a:path w="438150" h="534669">
                <a:moveTo>
                  <a:pt x="2540" y="146176"/>
                </a:moveTo>
                <a:lnTo>
                  <a:pt x="0" y="146176"/>
                </a:lnTo>
                <a:lnTo>
                  <a:pt x="0" y="148589"/>
                </a:lnTo>
                <a:lnTo>
                  <a:pt x="2540" y="148589"/>
                </a:lnTo>
                <a:lnTo>
                  <a:pt x="2540" y="146176"/>
                </a:lnTo>
                <a:close/>
              </a:path>
              <a:path w="438150" h="534669">
                <a:moveTo>
                  <a:pt x="2540" y="143637"/>
                </a:moveTo>
                <a:lnTo>
                  <a:pt x="0" y="143637"/>
                </a:lnTo>
                <a:lnTo>
                  <a:pt x="0" y="144779"/>
                </a:lnTo>
                <a:lnTo>
                  <a:pt x="2540" y="144779"/>
                </a:lnTo>
                <a:lnTo>
                  <a:pt x="2540" y="143637"/>
                </a:lnTo>
                <a:close/>
              </a:path>
              <a:path w="438150" h="534669">
                <a:moveTo>
                  <a:pt x="2540" y="139826"/>
                </a:moveTo>
                <a:lnTo>
                  <a:pt x="0" y="139826"/>
                </a:lnTo>
                <a:lnTo>
                  <a:pt x="0" y="142239"/>
                </a:lnTo>
                <a:lnTo>
                  <a:pt x="2540" y="142239"/>
                </a:lnTo>
                <a:lnTo>
                  <a:pt x="2540" y="139826"/>
                </a:lnTo>
                <a:close/>
              </a:path>
              <a:path w="438150" h="534669">
                <a:moveTo>
                  <a:pt x="2540" y="137287"/>
                </a:moveTo>
                <a:lnTo>
                  <a:pt x="0" y="137287"/>
                </a:lnTo>
                <a:lnTo>
                  <a:pt x="0" y="138429"/>
                </a:lnTo>
                <a:lnTo>
                  <a:pt x="2540" y="138429"/>
                </a:lnTo>
                <a:lnTo>
                  <a:pt x="2540" y="137287"/>
                </a:lnTo>
                <a:close/>
              </a:path>
              <a:path w="438150" h="534669">
                <a:moveTo>
                  <a:pt x="2540" y="133476"/>
                </a:moveTo>
                <a:lnTo>
                  <a:pt x="0" y="133476"/>
                </a:lnTo>
                <a:lnTo>
                  <a:pt x="0" y="135889"/>
                </a:lnTo>
                <a:lnTo>
                  <a:pt x="2540" y="135889"/>
                </a:lnTo>
                <a:lnTo>
                  <a:pt x="2540" y="133476"/>
                </a:lnTo>
                <a:close/>
              </a:path>
              <a:path w="438150" h="534669">
                <a:moveTo>
                  <a:pt x="2540" y="130937"/>
                </a:moveTo>
                <a:lnTo>
                  <a:pt x="0" y="130937"/>
                </a:lnTo>
                <a:lnTo>
                  <a:pt x="0" y="132079"/>
                </a:lnTo>
                <a:lnTo>
                  <a:pt x="2540" y="132079"/>
                </a:lnTo>
                <a:lnTo>
                  <a:pt x="2540" y="130937"/>
                </a:lnTo>
                <a:close/>
              </a:path>
              <a:path w="438150" h="534669">
                <a:moveTo>
                  <a:pt x="2540" y="127126"/>
                </a:moveTo>
                <a:lnTo>
                  <a:pt x="0" y="127126"/>
                </a:lnTo>
                <a:lnTo>
                  <a:pt x="0" y="129539"/>
                </a:lnTo>
                <a:lnTo>
                  <a:pt x="2540" y="129539"/>
                </a:lnTo>
                <a:lnTo>
                  <a:pt x="2540" y="127126"/>
                </a:lnTo>
                <a:close/>
              </a:path>
              <a:path w="438150" h="534669">
                <a:moveTo>
                  <a:pt x="2540" y="124587"/>
                </a:moveTo>
                <a:lnTo>
                  <a:pt x="0" y="124587"/>
                </a:lnTo>
                <a:lnTo>
                  <a:pt x="0" y="125729"/>
                </a:lnTo>
                <a:lnTo>
                  <a:pt x="2540" y="125729"/>
                </a:lnTo>
                <a:lnTo>
                  <a:pt x="2540" y="124587"/>
                </a:lnTo>
                <a:close/>
              </a:path>
              <a:path w="438150" h="534669">
                <a:moveTo>
                  <a:pt x="2540" y="120776"/>
                </a:moveTo>
                <a:lnTo>
                  <a:pt x="0" y="120776"/>
                </a:lnTo>
                <a:lnTo>
                  <a:pt x="0" y="123189"/>
                </a:lnTo>
                <a:lnTo>
                  <a:pt x="2540" y="123189"/>
                </a:lnTo>
                <a:lnTo>
                  <a:pt x="2540" y="120776"/>
                </a:lnTo>
                <a:close/>
              </a:path>
              <a:path w="438150" h="534669">
                <a:moveTo>
                  <a:pt x="2540" y="118237"/>
                </a:moveTo>
                <a:lnTo>
                  <a:pt x="0" y="118237"/>
                </a:lnTo>
                <a:lnTo>
                  <a:pt x="0" y="119379"/>
                </a:lnTo>
                <a:lnTo>
                  <a:pt x="2540" y="119379"/>
                </a:lnTo>
                <a:lnTo>
                  <a:pt x="2540" y="118237"/>
                </a:lnTo>
                <a:close/>
              </a:path>
              <a:path w="438150" h="534669">
                <a:moveTo>
                  <a:pt x="2540" y="114426"/>
                </a:moveTo>
                <a:lnTo>
                  <a:pt x="0" y="114426"/>
                </a:lnTo>
                <a:lnTo>
                  <a:pt x="0" y="116839"/>
                </a:lnTo>
                <a:lnTo>
                  <a:pt x="2540" y="116839"/>
                </a:lnTo>
                <a:lnTo>
                  <a:pt x="2540" y="114426"/>
                </a:lnTo>
                <a:close/>
              </a:path>
              <a:path w="438150" h="534669">
                <a:moveTo>
                  <a:pt x="2540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2540" y="113029"/>
                </a:lnTo>
                <a:lnTo>
                  <a:pt x="2540" y="110489"/>
                </a:lnTo>
                <a:close/>
              </a:path>
              <a:path w="438150" h="534669">
                <a:moveTo>
                  <a:pt x="0" y="533400"/>
                </a:moveTo>
                <a:lnTo>
                  <a:pt x="0" y="534670"/>
                </a:lnTo>
                <a:lnTo>
                  <a:pt x="2539" y="534670"/>
                </a:lnTo>
                <a:lnTo>
                  <a:pt x="0" y="533400"/>
                </a:lnTo>
                <a:close/>
              </a:path>
              <a:path w="438150" h="534669">
                <a:moveTo>
                  <a:pt x="396239" y="533400"/>
                </a:moveTo>
                <a:lnTo>
                  <a:pt x="195579" y="533400"/>
                </a:lnTo>
                <a:lnTo>
                  <a:pt x="195579" y="534670"/>
                </a:lnTo>
                <a:lnTo>
                  <a:pt x="396239" y="534670"/>
                </a:lnTo>
                <a:lnTo>
                  <a:pt x="396239" y="533400"/>
                </a:lnTo>
                <a:close/>
              </a:path>
              <a:path w="438150" h="534669">
                <a:moveTo>
                  <a:pt x="397510" y="530860"/>
                </a:moveTo>
                <a:lnTo>
                  <a:pt x="193040" y="530860"/>
                </a:lnTo>
                <a:lnTo>
                  <a:pt x="193040" y="533400"/>
                </a:lnTo>
                <a:lnTo>
                  <a:pt x="397510" y="533400"/>
                </a:lnTo>
                <a:lnTo>
                  <a:pt x="397510" y="530860"/>
                </a:lnTo>
                <a:close/>
              </a:path>
              <a:path w="438150" h="534669">
                <a:moveTo>
                  <a:pt x="2540" y="276860"/>
                </a:moveTo>
                <a:lnTo>
                  <a:pt x="0" y="276860"/>
                </a:lnTo>
                <a:lnTo>
                  <a:pt x="0" y="374650"/>
                </a:lnTo>
                <a:lnTo>
                  <a:pt x="1270" y="374650"/>
                </a:lnTo>
                <a:lnTo>
                  <a:pt x="1270" y="375920"/>
                </a:lnTo>
                <a:lnTo>
                  <a:pt x="2540" y="375920"/>
                </a:lnTo>
                <a:lnTo>
                  <a:pt x="2540" y="276860"/>
                </a:lnTo>
                <a:close/>
              </a:path>
              <a:path w="438150" h="534669">
                <a:moveTo>
                  <a:pt x="2540" y="270510"/>
                </a:moveTo>
                <a:lnTo>
                  <a:pt x="0" y="270510"/>
                </a:lnTo>
                <a:lnTo>
                  <a:pt x="0" y="275590"/>
                </a:lnTo>
                <a:lnTo>
                  <a:pt x="2540" y="275590"/>
                </a:lnTo>
                <a:lnTo>
                  <a:pt x="2540" y="270510"/>
                </a:lnTo>
                <a:close/>
              </a:path>
              <a:path w="438150" h="534669">
                <a:moveTo>
                  <a:pt x="2540" y="267970"/>
                </a:moveTo>
                <a:lnTo>
                  <a:pt x="0" y="267970"/>
                </a:lnTo>
                <a:lnTo>
                  <a:pt x="0" y="269240"/>
                </a:lnTo>
                <a:lnTo>
                  <a:pt x="2540" y="269240"/>
                </a:lnTo>
                <a:lnTo>
                  <a:pt x="2540" y="267970"/>
                </a:lnTo>
                <a:close/>
              </a:path>
            </a:pathLst>
          </a:custGeom>
          <a:solidFill>
            <a:srgbClr val="97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1" name="bk object 5541"/>
          <p:cNvSpPr/>
          <p:nvPr/>
        </p:nvSpPr>
        <p:spPr>
          <a:xfrm>
            <a:off x="6885940" y="2693670"/>
            <a:ext cx="435609" cy="528320"/>
          </a:xfrm>
          <a:custGeom>
            <a:avLst/>
            <a:gdLst/>
            <a:ahLst/>
            <a:cxnLst/>
            <a:rect l="l" t="t" r="r" b="b"/>
            <a:pathLst>
              <a:path w="435609" h="528319">
                <a:moveTo>
                  <a:pt x="233679" y="2539"/>
                </a:moveTo>
                <a:lnTo>
                  <a:pt x="232409" y="2539"/>
                </a:lnTo>
                <a:lnTo>
                  <a:pt x="232409" y="3809"/>
                </a:lnTo>
                <a:lnTo>
                  <a:pt x="233679" y="3809"/>
                </a:lnTo>
                <a:lnTo>
                  <a:pt x="233679" y="2539"/>
                </a:lnTo>
                <a:close/>
              </a:path>
              <a:path w="435609" h="528319">
                <a:moveTo>
                  <a:pt x="234950" y="1269"/>
                </a:moveTo>
                <a:lnTo>
                  <a:pt x="127000" y="1269"/>
                </a:lnTo>
                <a:lnTo>
                  <a:pt x="127000" y="2539"/>
                </a:lnTo>
                <a:lnTo>
                  <a:pt x="234950" y="2539"/>
                </a:lnTo>
                <a:lnTo>
                  <a:pt x="234950" y="1269"/>
                </a:lnTo>
                <a:close/>
              </a:path>
              <a:path w="435609" h="528319">
                <a:moveTo>
                  <a:pt x="236220" y="0"/>
                </a:moveTo>
                <a:lnTo>
                  <a:pt x="234950" y="0"/>
                </a:lnTo>
                <a:lnTo>
                  <a:pt x="234950" y="1269"/>
                </a:lnTo>
                <a:lnTo>
                  <a:pt x="236220" y="1269"/>
                </a:lnTo>
                <a:lnTo>
                  <a:pt x="236220" y="0"/>
                </a:lnTo>
                <a:close/>
              </a:path>
              <a:path w="435609" h="528319">
                <a:moveTo>
                  <a:pt x="330200" y="0"/>
                </a:moveTo>
                <a:lnTo>
                  <a:pt x="328929" y="0"/>
                </a:lnTo>
                <a:lnTo>
                  <a:pt x="328929" y="2539"/>
                </a:lnTo>
                <a:lnTo>
                  <a:pt x="434339" y="2539"/>
                </a:lnTo>
                <a:lnTo>
                  <a:pt x="434339" y="1269"/>
                </a:lnTo>
                <a:lnTo>
                  <a:pt x="330200" y="1269"/>
                </a:lnTo>
                <a:lnTo>
                  <a:pt x="330200" y="0"/>
                </a:lnTo>
                <a:close/>
              </a:path>
              <a:path w="435609" h="528319">
                <a:moveTo>
                  <a:pt x="435609" y="0"/>
                </a:moveTo>
                <a:lnTo>
                  <a:pt x="434339" y="0"/>
                </a:lnTo>
                <a:lnTo>
                  <a:pt x="434339" y="1269"/>
                </a:lnTo>
                <a:lnTo>
                  <a:pt x="435609" y="1269"/>
                </a:lnTo>
                <a:lnTo>
                  <a:pt x="435609" y="0"/>
                </a:lnTo>
                <a:close/>
              </a:path>
              <a:path w="435609" h="528319">
                <a:moveTo>
                  <a:pt x="3809" y="261619"/>
                </a:moveTo>
                <a:lnTo>
                  <a:pt x="0" y="261619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61619"/>
                </a:lnTo>
                <a:close/>
              </a:path>
              <a:path w="435609" h="528319">
                <a:moveTo>
                  <a:pt x="3809" y="257809"/>
                </a:moveTo>
                <a:lnTo>
                  <a:pt x="0" y="257809"/>
                </a:lnTo>
                <a:lnTo>
                  <a:pt x="0" y="260349"/>
                </a:lnTo>
                <a:lnTo>
                  <a:pt x="3809" y="260349"/>
                </a:lnTo>
                <a:lnTo>
                  <a:pt x="3809" y="257809"/>
                </a:lnTo>
                <a:close/>
              </a:path>
              <a:path w="435609" h="528319">
                <a:moveTo>
                  <a:pt x="3809" y="255269"/>
                </a:moveTo>
                <a:lnTo>
                  <a:pt x="0" y="255269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5269"/>
                </a:lnTo>
                <a:close/>
              </a:path>
              <a:path w="435609" h="528319">
                <a:moveTo>
                  <a:pt x="3809" y="251459"/>
                </a:moveTo>
                <a:lnTo>
                  <a:pt x="0" y="251459"/>
                </a:lnTo>
                <a:lnTo>
                  <a:pt x="0" y="253999"/>
                </a:lnTo>
                <a:lnTo>
                  <a:pt x="3809" y="253999"/>
                </a:lnTo>
                <a:lnTo>
                  <a:pt x="3809" y="251459"/>
                </a:lnTo>
                <a:close/>
              </a:path>
              <a:path w="435609" h="528319">
                <a:moveTo>
                  <a:pt x="3809" y="248919"/>
                </a:moveTo>
                <a:lnTo>
                  <a:pt x="0" y="248919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8919"/>
                </a:lnTo>
                <a:close/>
              </a:path>
              <a:path w="435609" h="528319">
                <a:moveTo>
                  <a:pt x="3809" y="245109"/>
                </a:moveTo>
                <a:lnTo>
                  <a:pt x="0" y="245109"/>
                </a:lnTo>
                <a:lnTo>
                  <a:pt x="0" y="247649"/>
                </a:lnTo>
                <a:lnTo>
                  <a:pt x="3809" y="247649"/>
                </a:lnTo>
                <a:lnTo>
                  <a:pt x="3809" y="245109"/>
                </a:lnTo>
                <a:close/>
              </a:path>
              <a:path w="435609" h="528319">
                <a:moveTo>
                  <a:pt x="3809" y="242569"/>
                </a:moveTo>
                <a:lnTo>
                  <a:pt x="0" y="242569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42569"/>
                </a:lnTo>
                <a:close/>
              </a:path>
              <a:path w="435609" h="528319">
                <a:moveTo>
                  <a:pt x="3809" y="238759"/>
                </a:moveTo>
                <a:lnTo>
                  <a:pt x="0" y="238759"/>
                </a:lnTo>
                <a:lnTo>
                  <a:pt x="0" y="241299"/>
                </a:lnTo>
                <a:lnTo>
                  <a:pt x="3809" y="241299"/>
                </a:lnTo>
                <a:lnTo>
                  <a:pt x="3809" y="238759"/>
                </a:lnTo>
                <a:close/>
              </a:path>
              <a:path w="435609" h="528319">
                <a:moveTo>
                  <a:pt x="3809" y="236219"/>
                </a:moveTo>
                <a:lnTo>
                  <a:pt x="0" y="236219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6219"/>
                </a:lnTo>
                <a:close/>
              </a:path>
              <a:path w="435609" h="528319">
                <a:moveTo>
                  <a:pt x="3809" y="232409"/>
                </a:moveTo>
                <a:lnTo>
                  <a:pt x="0" y="232409"/>
                </a:lnTo>
                <a:lnTo>
                  <a:pt x="0" y="234949"/>
                </a:lnTo>
                <a:lnTo>
                  <a:pt x="3809" y="234949"/>
                </a:lnTo>
                <a:lnTo>
                  <a:pt x="3809" y="232409"/>
                </a:lnTo>
                <a:close/>
              </a:path>
              <a:path w="435609" h="528319">
                <a:moveTo>
                  <a:pt x="3809" y="229869"/>
                </a:moveTo>
                <a:lnTo>
                  <a:pt x="0" y="229869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9869"/>
                </a:lnTo>
                <a:close/>
              </a:path>
              <a:path w="435609" h="528319">
                <a:moveTo>
                  <a:pt x="3809" y="226059"/>
                </a:moveTo>
                <a:lnTo>
                  <a:pt x="0" y="226059"/>
                </a:lnTo>
                <a:lnTo>
                  <a:pt x="0" y="228599"/>
                </a:lnTo>
                <a:lnTo>
                  <a:pt x="3809" y="228599"/>
                </a:lnTo>
                <a:lnTo>
                  <a:pt x="3809" y="226059"/>
                </a:lnTo>
                <a:close/>
              </a:path>
              <a:path w="435609" h="528319">
                <a:moveTo>
                  <a:pt x="3809" y="223519"/>
                </a:moveTo>
                <a:lnTo>
                  <a:pt x="0" y="223519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23519"/>
                </a:lnTo>
                <a:close/>
              </a:path>
              <a:path w="435609" h="528319">
                <a:moveTo>
                  <a:pt x="3809" y="219709"/>
                </a:moveTo>
                <a:lnTo>
                  <a:pt x="0" y="219709"/>
                </a:lnTo>
                <a:lnTo>
                  <a:pt x="0" y="222249"/>
                </a:lnTo>
                <a:lnTo>
                  <a:pt x="3809" y="222249"/>
                </a:lnTo>
                <a:lnTo>
                  <a:pt x="3809" y="219709"/>
                </a:lnTo>
                <a:close/>
              </a:path>
              <a:path w="435609" h="528319">
                <a:moveTo>
                  <a:pt x="3809" y="217169"/>
                </a:moveTo>
                <a:lnTo>
                  <a:pt x="0" y="217169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7169"/>
                </a:lnTo>
                <a:close/>
              </a:path>
              <a:path w="435609" h="528319">
                <a:moveTo>
                  <a:pt x="3809" y="213359"/>
                </a:moveTo>
                <a:lnTo>
                  <a:pt x="0" y="213359"/>
                </a:lnTo>
                <a:lnTo>
                  <a:pt x="0" y="215899"/>
                </a:lnTo>
                <a:lnTo>
                  <a:pt x="3809" y="215899"/>
                </a:lnTo>
                <a:lnTo>
                  <a:pt x="3809" y="213359"/>
                </a:lnTo>
                <a:close/>
              </a:path>
              <a:path w="435609" h="528319">
                <a:moveTo>
                  <a:pt x="3809" y="210819"/>
                </a:moveTo>
                <a:lnTo>
                  <a:pt x="0" y="210819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10819"/>
                </a:lnTo>
                <a:close/>
              </a:path>
              <a:path w="435609" h="528319">
                <a:moveTo>
                  <a:pt x="3809" y="207009"/>
                </a:moveTo>
                <a:lnTo>
                  <a:pt x="0" y="207009"/>
                </a:lnTo>
                <a:lnTo>
                  <a:pt x="0" y="209549"/>
                </a:lnTo>
                <a:lnTo>
                  <a:pt x="3809" y="209549"/>
                </a:lnTo>
                <a:lnTo>
                  <a:pt x="3809" y="207009"/>
                </a:lnTo>
                <a:close/>
              </a:path>
              <a:path w="435609" h="528319">
                <a:moveTo>
                  <a:pt x="3809" y="204469"/>
                </a:moveTo>
                <a:lnTo>
                  <a:pt x="0" y="204469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4469"/>
                </a:lnTo>
                <a:close/>
              </a:path>
              <a:path w="435609" h="528319">
                <a:moveTo>
                  <a:pt x="3809" y="200659"/>
                </a:moveTo>
                <a:lnTo>
                  <a:pt x="0" y="200659"/>
                </a:lnTo>
                <a:lnTo>
                  <a:pt x="0" y="203199"/>
                </a:lnTo>
                <a:lnTo>
                  <a:pt x="3809" y="203199"/>
                </a:lnTo>
                <a:lnTo>
                  <a:pt x="3809" y="200659"/>
                </a:lnTo>
                <a:close/>
              </a:path>
              <a:path w="435609" h="528319">
                <a:moveTo>
                  <a:pt x="3809" y="198119"/>
                </a:moveTo>
                <a:lnTo>
                  <a:pt x="0" y="198119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8119"/>
                </a:lnTo>
                <a:close/>
              </a:path>
              <a:path w="435609" h="528319">
                <a:moveTo>
                  <a:pt x="3809" y="194309"/>
                </a:moveTo>
                <a:lnTo>
                  <a:pt x="0" y="194309"/>
                </a:lnTo>
                <a:lnTo>
                  <a:pt x="0" y="196849"/>
                </a:lnTo>
                <a:lnTo>
                  <a:pt x="3809" y="196849"/>
                </a:lnTo>
                <a:lnTo>
                  <a:pt x="3809" y="194309"/>
                </a:lnTo>
                <a:close/>
              </a:path>
              <a:path w="435609" h="528319">
                <a:moveTo>
                  <a:pt x="3809" y="191769"/>
                </a:moveTo>
                <a:lnTo>
                  <a:pt x="0" y="191769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1769"/>
                </a:lnTo>
                <a:close/>
              </a:path>
              <a:path w="435609" h="528319">
                <a:moveTo>
                  <a:pt x="3809" y="187959"/>
                </a:moveTo>
                <a:lnTo>
                  <a:pt x="0" y="187959"/>
                </a:lnTo>
                <a:lnTo>
                  <a:pt x="0" y="190499"/>
                </a:lnTo>
                <a:lnTo>
                  <a:pt x="3809" y="190499"/>
                </a:lnTo>
                <a:lnTo>
                  <a:pt x="3809" y="187959"/>
                </a:lnTo>
                <a:close/>
              </a:path>
              <a:path w="435609" h="528319">
                <a:moveTo>
                  <a:pt x="3809" y="185419"/>
                </a:moveTo>
                <a:lnTo>
                  <a:pt x="0" y="185419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5419"/>
                </a:lnTo>
                <a:close/>
              </a:path>
              <a:path w="435609" h="528319">
                <a:moveTo>
                  <a:pt x="3809" y="181609"/>
                </a:moveTo>
                <a:lnTo>
                  <a:pt x="0" y="181609"/>
                </a:lnTo>
                <a:lnTo>
                  <a:pt x="0" y="184149"/>
                </a:lnTo>
                <a:lnTo>
                  <a:pt x="3809" y="184149"/>
                </a:lnTo>
                <a:lnTo>
                  <a:pt x="3809" y="181609"/>
                </a:lnTo>
                <a:close/>
              </a:path>
              <a:path w="435609" h="528319">
                <a:moveTo>
                  <a:pt x="3809" y="179069"/>
                </a:moveTo>
                <a:lnTo>
                  <a:pt x="0" y="179069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9069"/>
                </a:lnTo>
                <a:close/>
              </a:path>
              <a:path w="435609" h="528319">
                <a:moveTo>
                  <a:pt x="3809" y="175259"/>
                </a:moveTo>
                <a:lnTo>
                  <a:pt x="0" y="175259"/>
                </a:lnTo>
                <a:lnTo>
                  <a:pt x="0" y="177799"/>
                </a:lnTo>
                <a:lnTo>
                  <a:pt x="3809" y="177799"/>
                </a:lnTo>
                <a:lnTo>
                  <a:pt x="3809" y="175259"/>
                </a:lnTo>
                <a:close/>
              </a:path>
              <a:path w="435609" h="528319">
                <a:moveTo>
                  <a:pt x="3809" y="172719"/>
                </a:moveTo>
                <a:lnTo>
                  <a:pt x="0" y="172719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2719"/>
                </a:lnTo>
                <a:close/>
              </a:path>
              <a:path w="435609" h="528319">
                <a:moveTo>
                  <a:pt x="3809" y="168909"/>
                </a:moveTo>
                <a:lnTo>
                  <a:pt x="0" y="168909"/>
                </a:lnTo>
                <a:lnTo>
                  <a:pt x="0" y="171449"/>
                </a:lnTo>
                <a:lnTo>
                  <a:pt x="3809" y="171449"/>
                </a:lnTo>
                <a:lnTo>
                  <a:pt x="3809" y="168909"/>
                </a:lnTo>
                <a:close/>
              </a:path>
              <a:path w="435609" h="528319">
                <a:moveTo>
                  <a:pt x="3809" y="166369"/>
                </a:moveTo>
                <a:lnTo>
                  <a:pt x="0" y="166369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6369"/>
                </a:lnTo>
                <a:close/>
              </a:path>
              <a:path w="435609" h="528319">
                <a:moveTo>
                  <a:pt x="3809" y="162559"/>
                </a:moveTo>
                <a:lnTo>
                  <a:pt x="0" y="162559"/>
                </a:lnTo>
                <a:lnTo>
                  <a:pt x="0" y="165099"/>
                </a:lnTo>
                <a:lnTo>
                  <a:pt x="3809" y="165099"/>
                </a:lnTo>
                <a:lnTo>
                  <a:pt x="3809" y="162559"/>
                </a:lnTo>
                <a:close/>
              </a:path>
              <a:path w="435609" h="528319">
                <a:moveTo>
                  <a:pt x="3809" y="160019"/>
                </a:moveTo>
                <a:lnTo>
                  <a:pt x="0" y="160019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60019"/>
                </a:lnTo>
                <a:close/>
              </a:path>
              <a:path w="435609" h="528319">
                <a:moveTo>
                  <a:pt x="3809" y="156336"/>
                </a:moveTo>
                <a:lnTo>
                  <a:pt x="0" y="156336"/>
                </a:lnTo>
                <a:lnTo>
                  <a:pt x="0" y="158749"/>
                </a:lnTo>
                <a:lnTo>
                  <a:pt x="3809" y="158749"/>
                </a:lnTo>
                <a:lnTo>
                  <a:pt x="3809" y="156336"/>
                </a:lnTo>
                <a:close/>
              </a:path>
              <a:path w="435609" h="528319">
                <a:moveTo>
                  <a:pt x="3809" y="153796"/>
                </a:moveTo>
                <a:lnTo>
                  <a:pt x="0" y="153796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3796"/>
                </a:lnTo>
                <a:close/>
              </a:path>
              <a:path w="435609" h="528319">
                <a:moveTo>
                  <a:pt x="3809" y="149986"/>
                </a:moveTo>
                <a:lnTo>
                  <a:pt x="0" y="149986"/>
                </a:lnTo>
                <a:lnTo>
                  <a:pt x="0" y="152399"/>
                </a:lnTo>
                <a:lnTo>
                  <a:pt x="3809" y="152399"/>
                </a:lnTo>
                <a:lnTo>
                  <a:pt x="3809" y="149986"/>
                </a:lnTo>
                <a:close/>
              </a:path>
              <a:path w="435609" h="528319">
                <a:moveTo>
                  <a:pt x="3809" y="147446"/>
                </a:moveTo>
                <a:lnTo>
                  <a:pt x="0" y="147446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7446"/>
                </a:lnTo>
                <a:close/>
              </a:path>
              <a:path w="435609" h="528319">
                <a:moveTo>
                  <a:pt x="3809" y="143636"/>
                </a:moveTo>
                <a:lnTo>
                  <a:pt x="0" y="143636"/>
                </a:lnTo>
                <a:lnTo>
                  <a:pt x="0" y="146049"/>
                </a:lnTo>
                <a:lnTo>
                  <a:pt x="3809" y="146049"/>
                </a:lnTo>
                <a:lnTo>
                  <a:pt x="3809" y="143636"/>
                </a:lnTo>
                <a:close/>
              </a:path>
              <a:path w="435609" h="528319">
                <a:moveTo>
                  <a:pt x="3809" y="141096"/>
                </a:moveTo>
                <a:lnTo>
                  <a:pt x="0" y="141096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41096"/>
                </a:lnTo>
                <a:close/>
              </a:path>
              <a:path w="435609" h="528319">
                <a:moveTo>
                  <a:pt x="3809" y="137286"/>
                </a:moveTo>
                <a:lnTo>
                  <a:pt x="0" y="137286"/>
                </a:lnTo>
                <a:lnTo>
                  <a:pt x="0" y="139699"/>
                </a:lnTo>
                <a:lnTo>
                  <a:pt x="3809" y="139699"/>
                </a:lnTo>
                <a:lnTo>
                  <a:pt x="3809" y="137286"/>
                </a:lnTo>
                <a:close/>
              </a:path>
              <a:path w="435609" h="528319">
                <a:moveTo>
                  <a:pt x="3809" y="134746"/>
                </a:moveTo>
                <a:lnTo>
                  <a:pt x="0" y="134746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4746"/>
                </a:lnTo>
                <a:close/>
              </a:path>
              <a:path w="435609" h="528319">
                <a:moveTo>
                  <a:pt x="3809" y="130936"/>
                </a:moveTo>
                <a:lnTo>
                  <a:pt x="0" y="130936"/>
                </a:lnTo>
                <a:lnTo>
                  <a:pt x="0" y="133349"/>
                </a:lnTo>
                <a:lnTo>
                  <a:pt x="3809" y="133349"/>
                </a:lnTo>
                <a:lnTo>
                  <a:pt x="3809" y="130936"/>
                </a:lnTo>
                <a:close/>
              </a:path>
              <a:path w="435609" h="528319">
                <a:moveTo>
                  <a:pt x="3809" y="128396"/>
                </a:moveTo>
                <a:lnTo>
                  <a:pt x="0" y="128396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8396"/>
                </a:lnTo>
                <a:close/>
              </a:path>
              <a:path w="435609" h="528319">
                <a:moveTo>
                  <a:pt x="3809" y="124586"/>
                </a:moveTo>
                <a:lnTo>
                  <a:pt x="0" y="124586"/>
                </a:lnTo>
                <a:lnTo>
                  <a:pt x="0" y="126999"/>
                </a:lnTo>
                <a:lnTo>
                  <a:pt x="3809" y="126999"/>
                </a:lnTo>
                <a:lnTo>
                  <a:pt x="3809" y="124586"/>
                </a:lnTo>
                <a:close/>
              </a:path>
              <a:path w="435609" h="528319">
                <a:moveTo>
                  <a:pt x="3809" y="122046"/>
                </a:moveTo>
                <a:lnTo>
                  <a:pt x="0" y="122046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22046"/>
                </a:lnTo>
                <a:close/>
              </a:path>
              <a:path w="435609" h="528319">
                <a:moveTo>
                  <a:pt x="3809" y="118236"/>
                </a:moveTo>
                <a:lnTo>
                  <a:pt x="0" y="118236"/>
                </a:lnTo>
                <a:lnTo>
                  <a:pt x="0" y="120649"/>
                </a:lnTo>
                <a:lnTo>
                  <a:pt x="3809" y="120649"/>
                </a:lnTo>
                <a:lnTo>
                  <a:pt x="3809" y="118236"/>
                </a:lnTo>
                <a:close/>
              </a:path>
              <a:path w="435609" h="528319">
                <a:moveTo>
                  <a:pt x="3809" y="115696"/>
                </a:moveTo>
                <a:lnTo>
                  <a:pt x="0" y="115696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5696"/>
                </a:lnTo>
                <a:close/>
              </a:path>
              <a:path w="435609" h="528319">
                <a:moveTo>
                  <a:pt x="3809" y="111886"/>
                </a:moveTo>
                <a:lnTo>
                  <a:pt x="0" y="111886"/>
                </a:lnTo>
                <a:lnTo>
                  <a:pt x="0" y="114299"/>
                </a:lnTo>
                <a:lnTo>
                  <a:pt x="3809" y="114299"/>
                </a:lnTo>
                <a:lnTo>
                  <a:pt x="3809" y="111886"/>
                </a:lnTo>
                <a:close/>
              </a:path>
              <a:path w="435609" h="528319">
                <a:moveTo>
                  <a:pt x="3809" y="107949"/>
                </a:moveTo>
                <a:lnTo>
                  <a:pt x="0" y="107949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7949"/>
                </a:lnTo>
                <a:close/>
              </a:path>
              <a:path w="435609" h="528319">
                <a:moveTo>
                  <a:pt x="396239" y="524509"/>
                </a:moveTo>
                <a:lnTo>
                  <a:pt x="186689" y="524509"/>
                </a:lnTo>
                <a:lnTo>
                  <a:pt x="186689" y="527049"/>
                </a:lnTo>
                <a:lnTo>
                  <a:pt x="187959" y="527049"/>
                </a:lnTo>
                <a:lnTo>
                  <a:pt x="187959" y="528319"/>
                </a:lnTo>
                <a:lnTo>
                  <a:pt x="396239" y="528319"/>
                </a:lnTo>
                <a:lnTo>
                  <a:pt x="396239" y="524509"/>
                </a:lnTo>
                <a:close/>
              </a:path>
              <a:path w="435609" h="528319">
                <a:moveTo>
                  <a:pt x="3809" y="274319"/>
                </a:moveTo>
                <a:lnTo>
                  <a:pt x="0" y="274319"/>
                </a:lnTo>
                <a:lnTo>
                  <a:pt x="0" y="375919"/>
                </a:lnTo>
                <a:lnTo>
                  <a:pt x="3809" y="375919"/>
                </a:lnTo>
                <a:lnTo>
                  <a:pt x="3809" y="274319"/>
                </a:lnTo>
                <a:close/>
              </a:path>
              <a:path w="435609" h="528319">
                <a:moveTo>
                  <a:pt x="3809" y="267969"/>
                </a:moveTo>
                <a:lnTo>
                  <a:pt x="0" y="267969"/>
                </a:lnTo>
                <a:lnTo>
                  <a:pt x="0" y="273050"/>
                </a:lnTo>
                <a:lnTo>
                  <a:pt x="3809" y="273050"/>
                </a:lnTo>
                <a:lnTo>
                  <a:pt x="3809" y="267969"/>
                </a:lnTo>
                <a:close/>
              </a:path>
              <a:path w="435609" h="528319">
                <a:moveTo>
                  <a:pt x="3809" y="265429"/>
                </a:moveTo>
                <a:lnTo>
                  <a:pt x="0" y="265429"/>
                </a:lnTo>
                <a:lnTo>
                  <a:pt x="0" y="266700"/>
                </a:lnTo>
                <a:lnTo>
                  <a:pt x="3809" y="266700"/>
                </a:lnTo>
                <a:lnTo>
                  <a:pt x="3809" y="265429"/>
                </a:lnTo>
                <a:close/>
              </a:path>
            </a:pathLst>
          </a:custGeom>
          <a:solidFill>
            <a:srgbClr val="96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2" name="bk object 5542"/>
          <p:cNvSpPr/>
          <p:nvPr/>
        </p:nvSpPr>
        <p:spPr>
          <a:xfrm>
            <a:off x="7114540" y="27000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3" name="bk object 5543"/>
          <p:cNvSpPr/>
          <p:nvPr/>
        </p:nvSpPr>
        <p:spPr>
          <a:xfrm>
            <a:off x="7011669" y="269875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 h="0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944CC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4" name="bk object 5544"/>
          <p:cNvSpPr/>
          <p:nvPr/>
        </p:nvSpPr>
        <p:spPr>
          <a:xfrm>
            <a:off x="7214869" y="269875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 h="0">
                <a:moveTo>
                  <a:pt x="0" y="0"/>
                </a:moveTo>
                <a:lnTo>
                  <a:pt x="105409" y="0"/>
                </a:lnTo>
              </a:path>
            </a:pathLst>
          </a:custGeom>
          <a:ln w="3175">
            <a:solidFill>
              <a:srgbClr val="944CC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5" name="bk object 5545"/>
          <p:cNvSpPr/>
          <p:nvPr/>
        </p:nvSpPr>
        <p:spPr>
          <a:xfrm>
            <a:off x="6889750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6" name="bk object 5546"/>
          <p:cNvSpPr/>
          <p:nvPr/>
        </p:nvSpPr>
        <p:spPr>
          <a:xfrm>
            <a:off x="6889750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7" name="bk object 5547"/>
          <p:cNvSpPr/>
          <p:nvPr/>
        </p:nvSpPr>
        <p:spPr>
          <a:xfrm>
            <a:off x="6889750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8" name="bk object 5548"/>
          <p:cNvSpPr/>
          <p:nvPr/>
        </p:nvSpPr>
        <p:spPr>
          <a:xfrm>
            <a:off x="6889750" y="294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9" name="bk object 5549"/>
          <p:cNvSpPr/>
          <p:nvPr/>
        </p:nvSpPr>
        <p:spPr>
          <a:xfrm>
            <a:off x="6891655" y="2801620"/>
            <a:ext cx="0" cy="270510"/>
          </a:xfrm>
          <a:custGeom>
            <a:avLst/>
            <a:gdLst/>
            <a:ahLst/>
            <a:cxnLst/>
            <a:rect l="l" t="t" r="r" b="b"/>
            <a:pathLst>
              <a:path w="0" h="270510">
                <a:moveTo>
                  <a:pt x="0" y="270510"/>
                </a:moveTo>
                <a:lnTo>
                  <a:pt x="0" y="0"/>
                </a:lnTo>
                <a:lnTo>
                  <a:pt x="0" y="27051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0" name="bk object 5550"/>
          <p:cNvSpPr/>
          <p:nvPr/>
        </p:nvSpPr>
        <p:spPr>
          <a:xfrm>
            <a:off x="6889750" y="2938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1" name="bk object 5551"/>
          <p:cNvSpPr/>
          <p:nvPr/>
        </p:nvSpPr>
        <p:spPr>
          <a:xfrm>
            <a:off x="6889750" y="2936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2" name="bk object 5552"/>
          <p:cNvSpPr/>
          <p:nvPr/>
        </p:nvSpPr>
        <p:spPr>
          <a:xfrm>
            <a:off x="6889750" y="2932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3" name="bk object 5553"/>
          <p:cNvSpPr/>
          <p:nvPr/>
        </p:nvSpPr>
        <p:spPr>
          <a:xfrm>
            <a:off x="6889750" y="2929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4" name="bk object 5554"/>
          <p:cNvSpPr/>
          <p:nvPr/>
        </p:nvSpPr>
        <p:spPr>
          <a:xfrm>
            <a:off x="6889750" y="2926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5" name="bk object 5555"/>
          <p:cNvSpPr/>
          <p:nvPr/>
        </p:nvSpPr>
        <p:spPr>
          <a:xfrm>
            <a:off x="6889750" y="2923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6" name="bk object 5556"/>
          <p:cNvSpPr/>
          <p:nvPr/>
        </p:nvSpPr>
        <p:spPr>
          <a:xfrm>
            <a:off x="6889750" y="29171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7" name="bk object 5557"/>
          <p:cNvSpPr/>
          <p:nvPr/>
        </p:nvSpPr>
        <p:spPr>
          <a:xfrm>
            <a:off x="6889750" y="29133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8" name="bk object 5558"/>
          <p:cNvSpPr/>
          <p:nvPr/>
        </p:nvSpPr>
        <p:spPr>
          <a:xfrm>
            <a:off x="6889750" y="2910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9" name="bk object 5559"/>
          <p:cNvSpPr/>
          <p:nvPr/>
        </p:nvSpPr>
        <p:spPr>
          <a:xfrm>
            <a:off x="6889750" y="2907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0" name="bk object 5560"/>
          <p:cNvSpPr/>
          <p:nvPr/>
        </p:nvSpPr>
        <p:spPr>
          <a:xfrm>
            <a:off x="6889750" y="2904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1" name="bk object 5561"/>
          <p:cNvSpPr/>
          <p:nvPr/>
        </p:nvSpPr>
        <p:spPr>
          <a:xfrm>
            <a:off x="6889750" y="2900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2" name="bk object 5562"/>
          <p:cNvSpPr/>
          <p:nvPr/>
        </p:nvSpPr>
        <p:spPr>
          <a:xfrm>
            <a:off x="6889750" y="2898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3" name="bk object 5563"/>
          <p:cNvSpPr/>
          <p:nvPr/>
        </p:nvSpPr>
        <p:spPr>
          <a:xfrm>
            <a:off x="6889750" y="28943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4" name="bk object 5564"/>
          <p:cNvSpPr/>
          <p:nvPr/>
        </p:nvSpPr>
        <p:spPr>
          <a:xfrm>
            <a:off x="6889750" y="2891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5" name="bk object 5565"/>
          <p:cNvSpPr/>
          <p:nvPr/>
        </p:nvSpPr>
        <p:spPr>
          <a:xfrm>
            <a:off x="6889750" y="288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6" name="bk object 5566"/>
          <p:cNvSpPr/>
          <p:nvPr/>
        </p:nvSpPr>
        <p:spPr>
          <a:xfrm>
            <a:off x="6889750" y="2885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7" name="bk object 5567"/>
          <p:cNvSpPr/>
          <p:nvPr/>
        </p:nvSpPr>
        <p:spPr>
          <a:xfrm>
            <a:off x="6889750" y="2881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8" name="bk object 5568"/>
          <p:cNvSpPr/>
          <p:nvPr/>
        </p:nvSpPr>
        <p:spPr>
          <a:xfrm>
            <a:off x="6889750" y="2879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9" name="bk object 5569"/>
          <p:cNvSpPr/>
          <p:nvPr/>
        </p:nvSpPr>
        <p:spPr>
          <a:xfrm>
            <a:off x="6889750" y="2875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0" name="bk object 5570"/>
          <p:cNvSpPr/>
          <p:nvPr/>
        </p:nvSpPr>
        <p:spPr>
          <a:xfrm>
            <a:off x="6889750" y="2872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1" name="bk object 5571"/>
          <p:cNvSpPr/>
          <p:nvPr/>
        </p:nvSpPr>
        <p:spPr>
          <a:xfrm>
            <a:off x="6889750" y="2868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2" name="bk object 5572"/>
          <p:cNvSpPr/>
          <p:nvPr/>
        </p:nvSpPr>
        <p:spPr>
          <a:xfrm>
            <a:off x="6889750" y="2866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3" name="bk object 5573"/>
          <p:cNvSpPr/>
          <p:nvPr/>
        </p:nvSpPr>
        <p:spPr>
          <a:xfrm>
            <a:off x="6889750" y="2862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4" name="bk object 5574"/>
          <p:cNvSpPr/>
          <p:nvPr/>
        </p:nvSpPr>
        <p:spPr>
          <a:xfrm>
            <a:off x="6889750" y="2860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5" name="bk object 5575"/>
          <p:cNvSpPr/>
          <p:nvPr/>
        </p:nvSpPr>
        <p:spPr>
          <a:xfrm>
            <a:off x="6889750" y="2856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6" name="bk object 5576"/>
          <p:cNvSpPr/>
          <p:nvPr/>
        </p:nvSpPr>
        <p:spPr>
          <a:xfrm>
            <a:off x="6889750" y="2853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7" name="bk object 5577"/>
          <p:cNvSpPr/>
          <p:nvPr/>
        </p:nvSpPr>
        <p:spPr>
          <a:xfrm>
            <a:off x="6889750" y="28500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8" name="bk object 5578"/>
          <p:cNvSpPr/>
          <p:nvPr/>
        </p:nvSpPr>
        <p:spPr>
          <a:xfrm>
            <a:off x="6889750" y="284746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142"/>
                </a:lnTo>
                <a:lnTo>
                  <a:pt x="3809" y="114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9" name="bk object 5579"/>
          <p:cNvSpPr/>
          <p:nvPr/>
        </p:nvSpPr>
        <p:spPr>
          <a:xfrm>
            <a:off x="6889750" y="284365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0" name="bk object 5580"/>
          <p:cNvSpPr/>
          <p:nvPr/>
        </p:nvSpPr>
        <p:spPr>
          <a:xfrm>
            <a:off x="6889750" y="284111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142"/>
                </a:lnTo>
                <a:lnTo>
                  <a:pt x="3809" y="114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1" name="bk object 5581"/>
          <p:cNvSpPr/>
          <p:nvPr/>
        </p:nvSpPr>
        <p:spPr>
          <a:xfrm>
            <a:off x="6889750" y="2837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2" name="bk object 5582"/>
          <p:cNvSpPr/>
          <p:nvPr/>
        </p:nvSpPr>
        <p:spPr>
          <a:xfrm>
            <a:off x="6889750" y="283476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142"/>
                </a:lnTo>
                <a:lnTo>
                  <a:pt x="3809" y="114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3" name="bk object 5583"/>
          <p:cNvSpPr/>
          <p:nvPr/>
        </p:nvSpPr>
        <p:spPr>
          <a:xfrm>
            <a:off x="6889750" y="283095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4" name="bk object 5584"/>
          <p:cNvSpPr/>
          <p:nvPr/>
        </p:nvSpPr>
        <p:spPr>
          <a:xfrm>
            <a:off x="6889750" y="282841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142"/>
                </a:lnTo>
                <a:lnTo>
                  <a:pt x="3809" y="114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5" name="bk object 5585"/>
          <p:cNvSpPr/>
          <p:nvPr/>
        </p:nvSpPr>
        <p:spPr>
          <a:xfrm>
            <a:off x="6889750" y="28246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6" name="bk object 5586"/>
          <p:cNvSpPr/>
          <p:nvPr/>
        </p:nvSpPr>
        <p:spPr>
          <a:xfrm>
            <a:off x="6889750" y="282206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142"/>
                </a:lnTo>
                <a:lnTo>
                  <a:pt x="3809" y="114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7" name="bk object 5587"/>
          <p:cNvSpPr/>
          <p:nvPr/>
        </p:nvSpPr>
        <p:spPr>
          <a:xfrm>
            <a:off x="6889750" y="281825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8" name="bk object 5588"/>
          <p:cNvSpPr/>
          <p:nvPr/>
        </p:nvSpPr>
        <p:spPr>
          <a:xfrm>
            <a:off x="6889750" y="281571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142"/>
                </a:lnTo>
                <a:lnTo>
                  <a:pt x="3809" y="114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9" name="bk object 5589"/>
          <p:cNvSpPr/>
          <p:nvPr/>
        </p:nvSpPr>
        <p:spPr>
          <a:xfrm>
            <a:off x="6889750" y="28119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0" name="bk object 5590"/>
          <p:cNvSpPr/>
          <p:nvPr/>
        </p:nvSpPr>
        <p:spPr>
          <a:xfrm>
            <a:off x="6889750" y="280936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142"/>
                </a:lnTo>
                <a:lnTo>
                  <a:pt x="3809" y="114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1" name="bk object 5591"/>
          <p:cNvSpPr/>
          <p:nvPr/>
        </p:nvSpPr>
        <p:spPr>
          <a:xfrm>
            <a:off x="6889750" y="280555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412"/>
                </a:lnTo>
                <a:lnTo>
                  <a:pt x="3809" y="2412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2" name="bk object 5592"/>
          <p:cNvSpPr/>
          <p:nvPr/>
        </p:nvSpPr>
        <p:spPr>
          <a:xfrm>
            <a:off x="6889750" y="28016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3" name="bk object 5593"/>
          <p:cNvSpPr/>
          <p:nvPr/>
        </p:nvSpPr>
        <p:spPr>
          <a:xfrm>
            <a:off x="7070090" y="321754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175">
            <a:solidFill>
              <a:srgbClr val="944CC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4" name="bk object 5594"/>
          <p:cNvSpPr/>
          <p:nvPr/>
        </p:nvSpPr>
        <p:spPr>
          <a:xfrm>
            <a:off x="7067550" y="32156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5" name="bk object 5595"/>
          <p:cNvSpPr/>
          <p:nvPr/>
        </p:nvSpPr>
        <p:spPr>
          <a:xfrm>
            <a:off x="6891019" y="30708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6" name="bk object 5596"/>
          <p:cNvSpPr/>
          <p:nvPr/>
        </p:nvSpPr>
        <p:spPr>
          <a:xfrm>
            <a:off x="6889750" y="30645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7" name="bk object 5597"/>
          <p:cNvSpPr/>
          <p:nvPr/>
        </p:nvSpPr>
        <p:spPr>
          <a:xfrm>
            <a:off x="6889750" y="305816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8" name="bk object 5598"/>
          <p:cNvSpPr/>
          <p:nvPr/>
        </p:nvSpPr>
        <p:spPr>
          <a:xfrm>
            <a:off x="6889750" y="30518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9" name="bk object 5599"/>
          <p:cNvSpPr/>
          <p:nvPr/>
        </p:nvSpPr>
        <p:spPr>
          <a:xfrm>
            <a:off x="6889750" y="304546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0" name="bk object 5600"/>
          <p:cNvSpPr/>
          <p:nvPr/>
        </p:nvSpPr>
        <p:spPr>
          <a:xfrm>
            <a:off x="6889750" y="30391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1" name="bk object 5601"/>
          <p:cNvSpPr/>
          <p:nvPr/>
        </p:nvSpPr>
        <p:spPr>
          <a:xfrm>
            <a:off x="6889750" y="303276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2" name="bk object 5602"/>
          <p:cNvSpPr/>
          <p:nvPr/>
        </p:nvSpPr>
        <p:spPr>
          <a:xfrm>
            <a:off x="6889750" y="30264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3" name="bk object 5603"/>
          <p:cNvSpPr/>
          <p:nvPr/>
        </p:nvSpPr>
        <p:spPr>
          <a:xfrm>
            <a:off x="6889750" y="302006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4" name="bk object 5604"/>
          <p:cNvSpPr/>
          <p:nvPr/>
        </p:nvSpPr>
        <p:spPr>
          <a:xfrm>
            <a:off x="6889750" y="30137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5" name="bk object 5605"/>
          <p:cNvSpPr/>
          <p:nvPr/>
        </p:nvSpPr>
        <p:spPr>
          <a:xfrm>
            <a:off x="6889750" y="300736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6" name="bk object 5606"/>
          <p:cNvSpPr/>
          <p:nvPr/>
        </p:nvSpPr>
        <p:spPr>
          <a:xfrm>
            <a:off x="6891655" y="2969260"/>
            <a:ext cx="0" cy="36830"/>
          </a:xfrm>
          <a:custGeom>
            <a:avLst/>
            <a:gdLst/>
            <a:ahLst/>
            <a:cxnLst/>
            <a:rect l="l" t="t" r="r" b="b"/>
            <a:pathLst>
              <a:path w="0" h="36830">
                <a:moveTo>
                  <a:pt x="0" y="36830"/>
                </a:move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7" name="bk object 5607"/>
          <p:cNvSpPr/>
          <p:nvPr/>
        </p:nvSpPr>
        <p:spPr>
          <a:xfrm>
            <a:off x="6889750" y="29616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8" name="bk object 5608"/>
          <p:cNvSpPr/>
          <p:nvPr/>
        </p:nvSpPr>
        <p:spPr>
          <a:xfrm>
            <a:off x="6889750" y="29591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9" name="bk object 5609"/>
          <p:cNvSpPr/>
          <p:nvPr/>
        </p:nvSpPr>
        <p:spPr>
          <a:xfrm>
            <a:off x="6893559" y="2701289"/>
            <a:ext cx="426720" cy="513080"/>
          </a:xfrm>
          <a:custGeom>
            <a:avLst/>
            <a:gdLst/>
            <a:ahLst/>
            <a:cxnLst/>
            <a:rect l="l" t="t" r="r" b="b"/>
            <a:pathLst>
              <a:path w="426720" h="513080">
                <a:moveTo>
                  <a:pt x="426720" y="0"/>
                </a:moveTo>
                <a:lnTo>
                  <a:pt x="321310" y="0"/>
                </a:lnTo>
                <a:lnTo>
                  <a:pt x="321310" y="1269"/>
                </a:lnTo>
                <a:lnTo>
                  <a:pt x="320040" y="1269"/>
                </a:lnTo>
                <a:lnTo>
                  <a:pt x="320040" y="3810"/>
                </a:lnTo>
                <a:lnTo>
                  <a:pt x="426720" y="3810"/>
                </a:lnTo>
                <a:lnTo>
                  <a:pt x="426720" y="0"/>
                </a:lnTo>
                <a:close/>
              </a:path>
              <a:path w="426720" h="513080">
                <a:moveTo>
                  <a:pt x="218440" y="2539"/>
                </a:moveTo>
                <a:lnTo>
                  <a:pt x="115570" y="2539"/>
                </a:lnTo>
                <a:lnTo>
                  <a:pt x="115570" y="3810"/>
                </a:lnTo>
                <a:lnTo>
                  <a:pt x="218440" y="3810"/>
                </a:lnTo>
                <a:lnTo>
                  <a:pt x="218440" y="2539"/>
                </a:lnTo>
                <a:close/>
              </a:path>
              <a:path w="426720" h="513080">
                <a:moveTo>
                  <a:pt x="220980" y="0"/>
                </a:moveTo>
                <a:lnTo>
                  <a:pt x="116840" y="0"/>
                </a:lnTo>
                <a:lnTo>
                  <a:pt x="116840" y="2539"/>
                </a:lnTo>
                <a:lnTo>
                  <a:pt x="219710" y="2539"/>
                </a:lnTo>
                <a:lnTo>
                  <a:pt x="219710" y="1269"/>
                </a:lnTo>
                <a:lnTo>
                  <a:pt x="220980" y="1269"/>
                </a:lnTo>
                <a:lnTo>
                  <a:pt x="220980" y="0"/>
                </a:lnTo>
                <a:close/>
              </a:path>
              <a:path w="426720" h="513080">
                <a:moveTo>
                  <a:pt x="3810" y="254000"/>
                </a:moveTo>
                <a:lnTo>
                  <a:pt x="0" y="254000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54000"/>
                </a:lnTo>
                <a:close/>
              </a:path>
              <a:path w="426720" h="513080">
                <a:moveTo>
                  <a:pt x="3810" y="250189"/>
                </a:moveTo>
                <a:lnTo>
                  <a:pt x="0" y="250189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50189"/>
                </a:lnTo>
                <a:close/>
              </a:path>
              <a:path w="426720" h="513080">
                <a:moveTo>
                  <a:pt x="3810" y="247650"/>
                </a:moveTo>
                <a:lnTo>
                  <a:pt x="0" y="247650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7650"/>
                </a:lnTo>
                <a:close/>
              </a:path>
              <a:path w="426720" h="513080">
                <a:moveTo>
                  <a:pt x="3810" y="243839"/>
                </a:moveTo>
                <a:lnTo>
                  <a:pt x="0" y="243839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3839"/>
                </a:lnTo>
                <a:close/>
              </a:path>
              <a:path w="426720" h="513080">
                <a:moveTo>
                  <a:pt x="3810" y="241300"/>
                </a:moveTo>
                <a:lnTo>
                  <a:pt x="0" y="241300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41300"/>
                </a:lnTo>
                <a:close/>
              </a:path>
              <a:path w="426720" h="513080">
                <a:moveTo>
                  <a:pt x="3810" y="237489"/>
                </a:moveTo>
                <a:lnTo>
                  <a:pt x="0" y="237489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7489"/>
                </a:lnTo>
                <a:close/>
              </a:path>
              <a:path w="426720" h="513080">
                <a:moveTo>
                  <a:pt x="3810" y="234950"/>
                </a:moveTo>
                <a:lnTo>
                  <a:pt x="0" y="234950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34950"/>
                </a:lnTo>
                <a:close/>
              </a:path>
              <a:path w="426720" h="513080">
                <a:moveTo>
                  <a:pt x="3810" y="231139"/>
                </a:moveTo>
                <a:lnTo>
                  <a:pt x="0" y="231139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31139"/>
                </a:lnTo>
                <a:close/>
              </a:path>
              <a:path w="426720" h="513080">
                <a:moveTo>
                  <a:pt x="3810" y="228600"/>
                </a:moveTo>
                <a:lnTo>
                  <a:pt x="0" y="228600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8600"/>
                </a:lnTo>
                <a:close/>
              </a:path>
              <a:path w="426720" h="513080">
                <a:moveTo>
                  <a:pt x="3810" y="224789"/>
                </a:moveTo>
                <a:lnTo>
                  <a:pt x="0" y="224789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4789"/>
                </a:lnTo>
                <a:close/>
              </a:path>
              <a:path w="426720" h="513080">
                <a:moveTo>
                  <a:pt x="3810" y="222250"/>
                </a:moveTo>
                <a:lnTo>
                  <a:pt x="0" y="222250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22250"/>
                </a:lnTo>
                <a:close/>
              </a:path>
              <a:path w="426720" h="513080">
                <a:moveTo>
                  <a:pt x="3810" y="218439"/>
                </a:moveTo>
                <a:lnTo>
                  <a:pt x="0" y="218439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8439"/>
                </a:lnTo>
                <a:close/>
              </a:path>
              <a:path w="426720" h="513080">
                <a:moveTo>
                  <a:pt x="3810" y="215900"/>
                </a:moveTo>
                <a:lnTo>
                  <a:pt x="0" y="215900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5900"/>
                </a:lnTo>
                <a:close/>
              </a:path>
              <a:path w="426720" h="513080">
                <a:moveTo>
                  <a:pt x="3810" y="212089"/>
                </a:moveTo>
                <a:lnTo>
                  <a:pt x="0" y="212089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12089"/>
                </a:lnTo>
                <a:close/>
              </a:path>
              <a:path w="426720" h="513080">
                <a:moveTo>
                  <a:pt x="3810" y="209550"/>
                </a:moveTo>
                <a:lnTo>
                  <a:pt x="0" y="209550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9550"/>
                </a:lnTo>
                <a:close/>
              </a:path>
              <a:path w="426720" h="513080">
                <a:moveTo>
                  <a:pt x="3810" y="205739"/>
                </a:moveTo>
                <a:lnTo>
                  <a:pt x="0" y="205739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5739"/>
                </a:lnTo>
                <a:close/>
              </a:path>
              <a:path w="426720" h="513080">
                <a:moveTo>
                  <a:pt x="3810" y="203200"/>
                </a:moveTo>
                <a:lnTo>
                  <a:pt x="0" y="203200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203200"/>
                </a:lnTo>
                <a:close/>
              </a:path>
              <a:path w="426720" h="513080">
                <a:moveTo>
                  <a:pt x="3810" y="199389"/>
                </a:moveTo>
                <a:lnTo>
                  <a:pt x="0" y="199389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9389"/>
                </a:lnTo>
                <a:close/>
              </a:path>
              <a:path w="426720" h="513080">
                <a:moveTo>
                  <a:pt x="3810" y="196850"/>
                </a:moveTo>
                <a:lnTo>
                  <a:pt x="0" y="196850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6850"/>
                </a:lnTo>
                <a:close/>
              </a:path>
              <a:path w="426720" h="513080">
                <a:moveTo>
                  <a:pt x="3810" y="193039"/>
                </a:moveTo>
                <a:lnTo>
                  <a:pt x="0" y="193039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3039"/>
                </a:lnTo>
                <a:close/>
              </a:path>
              <a:path w="426720" h="513080">
                <a:moveTo>
                  <a:pt x="3810" y="190500"/>
                </a:moveTo>
                <a:lnTo>
                  <a:pt x="0" y="190500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90500"/>
                </a:lnTo>
                <a:close/>
              </a:path>
              <a:path w="426720" h="513080">
                <a:moveTo>
                  <a:pt x="3810" y="186689"/>
                </a:moveTo>
                <a:lnTo>
                  <a:pt x="0" y="186689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6689"/>
                </a:lnTo>
                <a:close/>
              </a:path>
              <a:path w="426720" h="513080">
                <a:moveTo>
                  <a:pt x="3810" y="184150"/>
                </a:moveTo>
                <a:lnTo>
                  <a:pt x="0" y="184150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84150"/>
                </a:lnTo>
                <a:close/>
              </a:path>
              <a:path w="426720" h="513080">
                <a:moveTo>
                  <a:pt x="3810" y="180339"/>
                </a:moveTo>
                <a:lnTo>
                  <a:pt x="0" y="180339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0339"/>
                </a:lnTo>
                <a:close/>
              </a:path>
              <a:path w="426720" h="513080">
                <a:moveTo>
                  <a:pt x="3810" y="177800"/>
                </a:moveTo>
                <a:lnTo>
                  <a:pt x="0" y="17780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7800"/>
                </a:lnTo>
                <a:close/>
              </a:path>
              <a:path w="426720" h="513080">
                <a:moveTo>
                  <a:pt x="3810" y="173989"/>
                </a:moveTo>
                <a:lnTo>
                  <a:pt x="0" y="173989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3989"/>
                </a:lnTo>
                <a:close/>
              </a:path>
              <a:path w="426720" h="513080">
                <a:moveTo>
                  <a:pt x="3810" y="171450"/>
                </a:moveTo>
                <a:lnTo>
                  <a:pt x="0" y="171450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71450"/>
                </a:lnTo>
                <a:close/>
              </a:path>
              <a:path w="426720" h="513080">
                <a:moveTo>
                  <a:pt x="3810" y="167639"/>
                </a:moveTo>
                <a:lnTo>
                  <a:pt x="0" y="167639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7639"/>
                </a:lnTo>
                <a:close/>
              </a:path>
              <a:path w="426720" h="513080">
                <a:moveTo>
                  <a:pt x="3810" y="165100"/>
                </a:moveTo>
                <a:lnTo>
                  <a:pt x="0" y="165100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5100"/>
                </a:lnTo>
                <a:close/>
              </a:path>
              <a:path w="426720" h="513080">
                <a:moveTo>
                  <a:pt x="3810" y="161289"/>
                </a:moveTo>
                <a:lnTo>
                  <a:pt x="0" y="161289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1289"/>
                </a:lnTo>
                <a:close/>
              </a:path>
              <a:path w="426720" h="513080">
                <a:moveTo>
                  <a:pt x="3810" y="158750"/>
                </a:moveTo>
                <a:lnTo>
                  <a:pt x="0" y="158750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8750"/>
                </a:lnTo>
                <a:close/>
              </a:path>
              <a:path w="426720" h="513080">
                <a:moveTo>
                  <a:pt x="3810" y="154939"/>
                </a:moveTo>
                <a:lnTo>
                  <a:pt x="0" y="154939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4939"/>
                </a:lnTo>
                <a:close/>
              </a:path>
              <a:path w="426720" h="513080">
                <a:moveTo>
                  <a:pt x="3810" y="152400"/>
                </a:moveTo>
                <a:lnTo>
                  <a:pt x="0" y="152400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2400"/>
                </a:lnTo>
                <a:close/>
              </a:path>
              <a:path w="426720" h="513080">
                <a:moveTo>
                  <a:pt x="3810" y="148716"/>
                </a:moveTo>
                <a:lnTo>
                  <a:pt x="0" y="148716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8716"/>
                </a:lnTo>
                <a:close/>
              </a:path>
              <a:path w="426720" h="513080">
                <a:moveTo>
                  <a:pt x="3810" y="146176"/>
                </a:moveTo>
                <a:lnTo>
                  <a:pt x="0" y="146176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6176"/>
                </a:lnTo>
                <a:close/>
              </a:path>
              <a:path w="426720" h="513080">
                <a:moveTo>
                  <a:pt x="3810" y="142366"/>
                </a:moveTo>
                <a:lnTo>
                  <a:pt x="0" y="142366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2366"/>
                </a:lnTo>
                <a:close/>
              </a:path>
              <a:path w="426720" h="513080">
                <a:moveTo>
                  <a:pt x="3810" y="139826"/>
                </a:moveTo>
                <a:lnTo>
                  <a:pt x="0" y="139826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9826"/>
                </a:lnTo>
                <a:close/>
              </a:path>
              <a:path w="426720" h="513080">
                <a:moveTo>
                  <a:pt x="3810" y="136016"/>
                </a:moveTo>
                <a:lnTo>
                  <a:pt x="0" y="136016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6016"/>
                </a:lnTo>
                <a:close/>
              </a:path>
              <a:path w="426720" h="513080">
                <a:moveTo>
                  <a:pt x="3810" y="133476"/>
                </a:moveTo>
                <a:lnTo>
                  <a:pt x="0" y="133476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3476"/>
                </a:lnTo>
                <a:close/>
              </a:path>
              <a:path w="426720" h="513080">
                <a:moveTo>
                  <a:pt x="3810" y="129666"/>
                </a:moveTo>
                <a:lnTo>
                  <a:pt x="0" y="129666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666"/>
                </a:lnTo>
                <a:close/>
              </a:path>
              <a:path w="426720" h="513080">
                <a:moveTo>
                  <a:pt x="3810" y="127126"/>
                </a:moveTo>
                <a:lnTo>
                  <a:pt x="0" y="127126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7126"/>
                </a:lnTo>
                <a:close/>
              </a:path>
              <a:path w="426720" h="513080">
                <a:moveTo>
                  <a:pt x="3810" y="123316"/>
                </a:moveTo>
                <a:lnTo>
                  <a:pt x="0" y="123316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3316"/>
                </a:lnTo>
                <a:close/>
              </a:path>
              <a:path w="426720" h="513080">
                <a:moveTo>
                  <a:pt x="3810" y="120776"/>
                </a:moveTo>
                <a:lnTo>
                  <a:pt x="0" y="120776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20776"/>
                </a:lnTo>
                <a:close/>
              </a:path>
              <a:path w="426720" h="513080">
                <a:moveTo>
                  <a:pt x="3810" y="116966"/>
                </a:moveTo>
                <a:lnTo>
                  <a:pt x="0" y="116966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6966"/>
                </a:lnTo>
                <a:close/>
              </a:path>
              <a:path w="426720" h="513080">
                <a:moveTo>
                  <a:pt x="3810" y="114426"/>
                </a:moveTo>
                <a:lnTo>
                  <a:pt x="0" y="114426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426"/>
                </a:lnTo>
                <a:close/>
              </a:path>
              <a:path w="426720" h="513080">
                <a:moveTo>
                  <a:pt x="3810" y="110616"/>
                </a:moveTo>
                <a:lnTo>
                  <a:pt x="0" y="110616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0616"/>
                </a:lnTo>
                <a:close/>
              </a:path>
              <a:path w="426720" h="513080">
                <a:moveTo>
                  <a:pt x="3810" y="108076"/>
                </a:moveTo>
                <a:lnTo>
                  <a:pt x="0" y="108076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8076"/>
                </a:lnTo>
                <a:close/>
              </a:path>
              <a:path w="426720" h="513080">
                <a:moveTo>
                  <a:pt x="3810" y="104266"/>
                </a:moveTo>
                <a:lnTo>
                  <a:pt x="0" y="104266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266"/>
                </a:lnTo>
                <a:close/>
              </a:path>
              <a:path w="426720" h="513080">
                <a:moveTo>
                  <a:pt x="2540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2540" y="102869"/>
                </a:lnTo>
                <a:lnTo>
                  <a:pt x="2540" y="100329"/>
                </a:lnTo>
                <a:close/>
              </a:path>
              <a:path w="426720" h="513080">
                <a:moveTo>
                  <a:pt x="391160" y="511810"/>
                </a:moveTo>
                <a:lnTo>
                  <a:pt x="173990" y="511810"/>
                </a:lnTo>
                <a:lnTo>
                  <a:pt x="173990" y="513080"/>
                </a:lnTo>
                <a:lnTo>
                  <a:pt x="391160" y="513080"/>
                </a:lnTo>
                <a:lnTo>
                  <a:pt x="391160" y="511810"/>
                </a:lnTo>
                <a:close/>
              </a:path>
              <a:path w="426720" h="513080">
                <a:moveTo>
                  <a:pt x="392429" y="510540"/>
                </a:moveTo>
                <a:lnTo>
                  <a:pt x="172720" y="510540"/>
                </a:lnTo>
                <a:lnTo>
                  <a:pt x="172720" y="511810"/>
                </a:lnTo>
                <a:lnTo>
                  <a:pt x="392429" y="511810"/>
                </a:lnTo>
                <a:lnTo>
                  <a:pt x="392429" y="510540"/>
                </a:lnTo>
                <a:close/>
              </a:path>
              <a:path w="426720" h="513080">
                <a:moveTo>
                  <a:pt x="171450" y="509270"/>
                </a:moveTo>
                <a:lnTo>
                  <a:pt x="170180" y="509270"/>
                </a:lnTo>
                <a:lnTo>
                  <a:pt x="170180" y="510540"/>
                </a:lnTo>
                <a:lnTo>
                  <a:pt x="171450" y="510540"/>
                </a:lnTo>
                <a:lnTo>
                  <a:pt x="171450" y="509270"/>
                </a:lnTo>
                <a:close/>
              </a:path>
              <a:path w="426720" h="513080">
                <a:moveTo>
                  <a:pt x="393700" y="509270"/>
                </a:moveTo>
                <a:lnTo>
                  <a:pt x="392429" y="509270"/>
                </a:lnTo>
                <a:lnTo>
                  <a:pt x="392429" y="510540"/>
                </a:lnTo>
                <a:lnTo>
                  <a:pt x="393700" y="510540"/>
                </a:lnTo>
                <a:lnTo>
                  <a:pt x="393700" y="509270"/>
                </a:lnTo>
                <a:close/>
              </a:path>
              <a:path w="426720" h="513080">
                <a:moveTo>
                  <a:pt x="3810" y="370840"/>
                </a:moveTo>
                <a:lnTo>
                  <a:pt x="1270" y="370840"/>
                </a:lnTo>
                <a:lnTo>
                  <a:pt x="1270" y="372110"/>
                </a:lnTo>
                <a:lnTo>
                  <a:pt x="3810" y="372110"/>
                </a:lnTo>
                <a:lnTo>
                  <a:pt x="3810" y="370840"/>
                </a:lnTo>
                <a:close/>
              </a:path>
              <a:path w="426720" h="513080">
                <a:moveTo>
                  <a:pt x="3810" y="368300"/>
                </a:moveTo>
                <a:lnTo>
                  <a:pt x="0" y="368300"/>
                </a:lnTo>
                <a:lnTo>
                  <a:pt x="0" y="369570"/>
                </a:lnTo>
                <a:lnTo>
                  <a:pt x="3810" y="369570"/>
                </a:lnTo>
                <a:lnTo>
                  <a:pt x="3810" y="368300"/>
                </a:lnTo>
                <a:close/>
              </a:path>
              <a:path w="426720" h="513080">
                <a:moveTo>
                  <a:pt x="3810" y="364490"/>
                </a:moveTo>
                <a:lnTo>
                  <a:pt x="0" y="364490"/>
                </a:lnTo>
                <a:lnTo>
                  <a:pt x="0" y="367030"/>
                </a:lnTo>
                <a:lnTo>
                  <a:pt x="3810" y="367030"/>
                </a:lnTo>
                <a:lnTo>
                  <a:pt x="3810" y="364490"/>
                </a:lnTo>
                <a:close/>
              </a:path>
              <a:path w="426720" h="513080">
                <a:moveTo>
                  <a:pt x="3810" y="361950"/>
                </a:moveTo>
                <a:lnTo>
                  <a:pt x="0" y="361950"/>
                </a:lnTo>
                <a:lnTo>
                  <a:pt x="0" y="363220"/>
                </a:lnTo>
                <a:lnTo>
                  <a:pt x="3810" y="363220"/>
                </a:lnTo>
                <a:lnTo>
                  <a:pt x="3810" y="361950"/>
                </a:lnTo>
                <a:close/>
              </a:path>
              <a:path w="426720" h="513080">
                <a:moveTo>
                  <a:pt x="3810" y="358140"/>
                </a:moveTo>
                <a:lnTo>
                  <a:pt x="0" y="358140"/>
                </a:lnTo>
                <a:lnTo>
                  <a:pt x="0" y="360680"/>
                </a:lnTo>
                <a:lnTo>
                  <a:pt x="3810" y="360680"/>
                </a:lnTo>
                <a:lnTo>
                  <a:pt x="3810" y="358140"/>
                </a:lnTo>
                <a:close/>
              </a:path>
              <a:path w="426720" h="513080">
                <a:moveTo>
                  <a:pt x="381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5600"/>
                </a:lnTo>
                <a:close/>
              </a:path>
              <a:path w="426720" h="513080">
                <a:moveTo>
                  <a:pt x="381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3810" y="354330"/>
                </a:lnTo>
                <a:lnTo>
                  <a:pt x="3810" y="351790"/>
                </a:lnTo>
                <a:close/>
              </a:path>
              <a:path w="426720" h="513080">
                <a:moveTo>
                  <a:pt x="381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9250"/>
                </a:lnTo>
                <a:close/>
              </a:path>
              <a:path w="426720" h="513080">
                <a:moveTo>
                  <a:pt x="381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45440"/>
                </a:lnTo>
                <a:close/>
              </a:path>
              <a:path w="426720" h="513080">
                <a:moveTo>
                  <a:pt x="381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2900"/>
                </a:lnTo>
                <a:close/>
              </a:path>
              <a:path w="426720" h="513080">
                <a:moveTo>
                  <a:pt x="381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9090"/>
                </a:lnTo>
                <a:close/>
              </a:path>
              <a:path w="426720" h="513080">
                <a:moveTo>
                  <a:pt x="381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6550"/>
                </a:lnTo>
                <a:close/>
              </a:path>
              <a:path w="426720" h="513080">
                <a:moveTo>
                  <a:pt x="381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2740"/>
                </a:lnTo>
                <a:close/>
              </a:path>
              <a:path w="426720" h="513080">
                <a:moveTo>
                  <a:pt x="381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30200"/>
                </a:lnTo>
                <a:close/>
              </a:path>
              <a:path w="426720" h="513080">
                <a:moveTo>
                  <a:pt x="381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6390"/>
                </a:lnTo>
                <a:close/>
              </a:path>
              <a:path w="426720" h="513080">
                <a:moveTo>
                  <a:pt x="381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3850"/>
                </a:lnTo>
                <a:close/>
              </a:path>
              <a:path w="426720" h="513080">
                <a:moveTo>
                  <a:pt x="381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320040"/>
                </a:lnTo>
                <a:close/>
              </a:path>
              <a:path w="426720" h="513080">
                <a:moveTo>
                  <a:pt x="381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7500"/>
                </a:lnTo>
                <a:close/>
              </a:path>
              <a:path w="426720" h="513080">
                <a:moveTo>
                  <a:pt x="381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3690"/>
                </a:lnTo>
                <a:close/>
              </a:path>
              <a:path w="426720" h="513080">
                <a:moveTo>
                  <a:pt x="381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11150"/>
                </a:lnTo>
                <a:close/>
              </a:path>
              <a:path w="426720" h="513080">
                <a:moveTo>
                  <a:pt x="381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7340"/>
                </a:lnTo>
                <a:close/>
              </a:path>
              <a:path w="426720" h="513080">
                <a:moveTo>
                  <a:pt x="381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4800"/>
                </a:lnTo>
                <a:close/>
              </a:path>
              <a:path w="426720" h="513080">
                <a:moveTo>
                  <a:pt x="381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300990"/>
                </a:lnTo>
                <a:close/>
              </a:path>
              <a:path w="426720" h="513080">
                <a:moveTo>
                  <a:pt x="381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8450"/>
                </a:lnTo>
                <a:close/>
              </a:path>
              <a:path w="426720" h="513080">
                <a:moveTo>
                  <a:pt x="3810" y="266700"/>
                </a:moveTo>
                <a:lnTo>
                  <a:pt x="0" y="266700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66700"/>
                </a:lnTo>
                <a:close/>
              </a:path>
              <a:path w="426720" h="513080">
                <a:moveTo>
                  <a:pt x="3810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3810" y="265430"/>
                </a:lnTo>
                <a:lnTo>
                  <a:pt x="3810" y="260350"/>
                </a:lnTo>
                <a:close/>
              </a:path>
              <a:path w="426720" h="513080">
                <a:moveTo>
                  <a:pt x="3810" y="257810"/>
                </a:moveTo>
                <a:lnTo>
                  <a:pt x="0" y="257810"/>
                </a:lnTo>
                <a:lnTo>
                  <a:pt x="0" y="259080"/>
                </a:lnTo>
                <a:lnTo>
                  <a:pt x="3810" y="259080"/>
                </a:lnTo>
                <a:lnTo>
                  <a:pt x="3810" y="257810"/>
                </a:lnTo>
                <a:close/>
              </a:path>
            </a:pathLst>
          </a:custGeom>
          <a:solidFill>
            <a:srgbClr val="93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0" name="bk object 5610"/>
          <p:cNvSpPr/>
          <p:nvPr/>
        </p:nvSpPr>
        <p:spPr>
          <a:xfrm>
            <a:off x="6897369" y="2705100"/>
            <a:ext cx="422909" cy="505459"/>
          </a:xfrm>
          <a:custGeom>
            <a:avLst/>
            <a:gdLst/>
            <a:ahLst/>
            <a:cxnLst/>
            <a:rect l="l" t="t" r="r" b="b"/>
            <a:pathLst>
              <a:path w="422909" h="505460">
                <a:moveTo>
                  <a:pt x="422909" y="0"/>
                </a:moveTo>
                <a:lnTo>
                  <a:pt x="316229" y="0"/>
                </a:lnTo>
                <a:lnTo>
                  <a:pt x="316229" y="3810"/>
                </a:lnTo>
                <a:lnTo>
                  <a:pt x="422909" y="3810"/>
                </a:lnTo>
                <a:lnTo>
                  <a:pt x="422909" y="0"/>
                </a:lnTo>
                <a:close/>
              </a:path>
              <a:path w="422909" h="505460">
                <a:moveTo>
                  <a:pt x="214629" y="0"/>
                </a:moveTo>
                <a:lnTo>
                  <a:pt x="111759" y="0"/>
                </a:lnTo>
                <a:lnTo>
                  <a:pt x="111759" y="3809"/>
                </a:lnTo>
                <a:lnTo>
                  <a:pt x="213359" y="3809"/>
                </a:lnTo>
                <a:lnTo>
                  <a:pt x="213359" y="1269"/>
                </a:lnTo>
                <a:lnTo>
                  <a:pt x="214629" y="1269"/>
                </a:lnTo>
                <a:lnTo>
                  <a:pt x="214629" y="0"/>
                </a:lnTo>
                <a:close/>
              </a:path>
              <a:path w="422909" h="505460">
                <a:moveTo>
                  <a:pt x="3809" y="250189"/>
                </a:moveTo>
                <a:lnTo>
                  <a:pt x="0" y="250189"/>
                </a:lnTo>
                <a:lnTo>
                  <a:pt x="0" y="251459"/>
                </a:lnTo>
                <a:lnTo>
                  <a:pt x="3809" y="251459"/>
                </a:lnTo>
                <a:lnTo>
                  <a:pt x="3809" y="250189"/>
                </a:lnTo>
                <a:close/>
              </a:path>
              <a:path w="422909" h="505460">
                <a:moveTo>
                  <a:pt x="3809" y="246379"/>
                </a:moveTo>
                <a:lnTo>
                  <a:pt x="0" y="246379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6379"/>
                </a:lnTo>
                <a:close/>
              </a:path>
              <a:path w="422909" h="505460">
                <a:moveTo>
                  <a:pt x="3809" y="243839"/>
                </a:moveTo>
                <a:lnTo>
                  <a:pt x="0" y="243839"/>
                </a:lnTo>
                <a:lnTo>
                  <a:pt x="0" y="245109"/>
                </a:lnTo>
                <a:lnTo>
                  <a:pt x="3809" y="245109"/>
                </a:lnTo>
                <a:lnTo>
                  <a:pt x="3809" y="243839"/>
                </a:lnTo>
                <a:close/>
              </a:path>
              <a:path w="422909" h="505460">
                <a:moveTo>
                  <a:pt x="3809" y="240029"/>
                </a:moveTo>
                <a:lnTo>
                  <a:pt x="0" y="240029"/>
                </a:lnTo>
                <a:lnTo>
                  <a:pt x="0" y="242569"/>
                </a:lnTo>
                <a:lnTo>
                  <a:pt x="3809" y="242569"/>
                </a:lnTo>
                <a:lnTo>
                  <a:pt x="3809" y="240029"/>
                </a:lnTo>
                <a:close/>
              </a:path>
              <a:path w="422909" h="505460">
                <a:moveTo>
                  <a:pt x="3809" y="237489"/>
                </a:moveTo>
                <a:lnTo>
                  <a:pt x="0" y="237489"/>
                </a:lnTo>
                <a:lnTo>
                  <a:pt x="0" y="238759"/>
                </a:lnTo>
                <a:lnTo>
                  <a:pt x="3809" y="238759"/>
                </a:lnTo>
                <a:lnTo>
                  <a:pt x="3809" y="237489"/>
                </a:lnTo>
                <a:close/>
              </a:path>
              <a:path w="422909" h="505460">
                <a:moveTo>
                  <a:pt x="3809" y="233679"/>
                </a:moveTo>
                <a:lnTo>
                  <a:pt x="0" y="233679"/>
                </a:lnTo>
                <a:lnTo>
                  <a:pt x="0" y="236219"/>
                </a:lnTo>
                <a:lnTo>
                  <a:pt x="3809" y="236219"/>
                </a:lnTo>
                <a:lnTo>
                  <a:pt x="3809" y="233679"/>
                </a:lnTo>
                <a:close/>
              </a:path>
              <a:path w="422909" h="505460">
                <a:moveTo>
                  <a:pt x="3809" y="231139"/>
                </a:moveTo>
                <a:lnTo>
                  <a:pt x="0" y="231139"/>
                </a:lnTo>
                <a:lnTo>
                  <a:pt x="0" y="232409"/>
                </a:lnTo>
                <a:lnTo>
                  <a:pt x="3809" y="232409"/>
                </a:lnTo>
                <a:lnTo>
                  <a:pt x="3809" y="231139"/>
                </a:lnTo>
                <a:close/>
              </a:path>
              <a:path w="422909" h="505460">
                <a:moveTo>
                  <a:pt x="3809" y="227329"/>
                </a:moveTo>
                <a:lnTo>
                  <a:pt x="0" y="227329"/>
                </a:lnTo>
                <a:lnTo>
                  <a:pt x="0" y="229869"/>
                </a:lnTo>
                <a:lnTo>
                  <a:pt x="3809" y="229869"/>
                </a:lnTo>
                <a:lnTo>
                  <a:pt x="3809" y="227329"/>
                </a:lnTo>
                <a:close/>
              </a:path>
              <a:path w="422909" h="505460">
                <a:moveTo>
                  <a:pt x="3809" y="224789"/>
                </a:moveTo>
                <a:lnTo>
                  <a:pt x="0" y="224789"/>
                </a:lnTo>
                <a:lnTo>
                  <a:pt x="0" y="226059"/>
                </a:lnTo>
                <a:lnTo>
                  <a:pt x="3809" y="226059"/>
                </a:lnTo>
                <a:lnTo>
                  <a:pt x="3809" y="224789"/>
                </a:lnTo>
                <a:close/>
              </a:path>
              <a:path w="422909" h="505460">
                <a:moveTo>
                  <a:pt x="3809" y="220979"/>
                </a:moveTo>
                <a:lnTo>
                  <a:pt x="0" y="220979"/>
                </a:lnTo>
                <a:lnTo>
                  <a:pt x="0" y="223519"/>
                </a:lnTo>
                <a:lnTo>
                  <a:pt x="3809" y="223519"/>
                </a:lnTo>
                <a:lnTo>
                  <a:pt x="3809" y="220979"/>
                </a:lnTo>
                <a:close/>
              </a:path>
              <a:path w="422909" h="505460">
                <a:moveTo>
                  <a:pt x="3809" y="218439"/>
                </a:moveTo>
                <a:lnTo>
                  <a:pt x="0" y="218439"/>
                </a:lnTo>
                <a:lnTo>
                  <a:pt x="0" y="219709"/>
                </a:lnTo>
                <a:lnTo>
                  <a:pt x="3809" y="219709"/>
                </a:lnTo>
                <a:lnTo>
                  <a:pt x="3809" y="218439"/>
                </a:lnTo>
                <a:close/>
              </a:path>
              <a:path w="422909" h="505460">
                <a:moveTo>
                  <a:pt x="3809" y="214629"/>
                </a:moveTo>
                <a:lnTo>
                  <a:pt x="0" y="214629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4629"/>
                </a:lnTo>
                <a:close/>
              </a:path>
              <a:path w="422909" h="505460">
                <a:moveTo>
                  <a:pt x="3809" y="212089"/>
                </a:moveTo>
                <a:lnTo>
                  <a:pt x="0" y="212089"/>
                </a:lnTo>
                <a:lnTo>
                  <a:pt x="0" y="213359"/>
                </a:lnTo>
                <a:lnTo>
                  <a:pt x="3809" y="213359"/>
                </a:lnTo>
                <a:lnTo>
                  <a:pt x="3809" y="212089"/>
                </a:lnTo>
                <a:close/>
              </a:path>
              <a:path w="422909" h="505460">
                <a:moveTo>
                  <a:pt x="3809" y="208279"/>
                </a:moveTo>
                <a:lnTo>
                  <a:pt x="0" y="208279"/>
                </a:lnTo>
                <a:lnTo>
                  <a:pt x="0" y="210819"/>
                </a:lnTo>
                <a:lnTo>
                  <a:pt x="3809" y="210819"/>
                </a:lnTo>
                <a:lnTo>
                  <a:pt x="3809" y="208279"/>
                </a:lnTo>
                <a:close/>
              </a:path>
              <a:path w="422909" h="505460">
                <a:moveTo>
                  <a:pt x="3809" y="205739"/>
                </a:moveTo>
                <a:lnTo>
                  <a:pt x="0" y="205739"/>
                </a:lnTo>
                <a:lnTo>
                  <a:pt x="0" y="207009"/>
                </a:lnTo>
                <a:lnTo>
                  <a:pt x="3809" y="207009"/>
                </a:lnTo>
                <a:lnTo>
                  <a:pt x="3809" y="205739"/>
                </a:lnTo>
                <a:close/>
              </a:path>
              <a:path w="422909" h="505460">
                <a:moveTo>
                  <a:pt x="3809" y="201929"/>
                </a:moveTo>
                <a:lnTo>
                  <a:pt x="0" y="201929"/>
                </a:lnTo>
                <a:lnTo>
                  <a:pt x="0" y="204469"/>
                </a:lnTo>
                <a:lnTo>
                  <a:pt x="3809" y="204469"/>
                </a:lnTo>
                <a:lnTo>
                  <a:pt x="3809" y="201929"/>
                </a:lnTo>
                <a:close/>
              </a:path>
              <a:path w="422909" h="505460">
                <a:moveTo>
                  <a:pt x="3809" y="199389"/>
                </a:moveTo>
                <a:lnTo>
                  <a:pt x="0" y="199389"/>
                </a:lnTo>
                <a:lnTo>
                  <a:pt x="0" y="200659"/>
                </a:lnTo>
                <a:lnTo>
                  <a:pt x="3809" y="200659"/>
                </a:lnTo>
                <a:lnTo>
                  <a:pt x="3809" y="199389"/>
                </a:lnTo>
                <a:close/>
              </a:path>
              <a:path w="422909" h="505460">
                <a:moveTo>
                  <a:pt x="3809" y="195579"/>
                </a:moveTo>
                <a:lnTo>
                  <a:pt x="0" y="195579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5579"/>
                </a:lnTo>
                <a:close/>
              </a:path>
              <a:path w="422909" h="505460">
                <a:moveTo>
                  <a:pt x="3809" y="193039"/>
                </a:moveTo>
                <a:lnTo>
                  <a:pt x="0" y="193039"/>
                </a:lnTo>
                <a:lnTo>
                  <a:pt x="0" y="194309"/>
                </a:lnTo>
                <a:lnTo>
                  <a:pt x="3809" y="194309"/>
                </a:lnTo>
                <a:lnTo>
                  <a:pt x="3809" y="193039"/>
                </a:lnTo>
                <a:close/>
              </a:path>
              <a:path w="422909" h="505460">
                <a:moveTo>
                  <a:pt x="3809" y="189229"/>
                </a:moveTo>
                <a:lnTo>
                  <a:pt x="0" y="189229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89229"/>
                </a:lnTo>
                <a:close/>
              </a:path>
              <a:path w="422909" h="505460">
                <a:moveTo>
                  <a:pt x="3809" y="186689"/>
                </a:moveTo>
                <a:lnTo>
                  <a:pt x="0" y="186689"/>
                </a:lnTo>
                <a:lnTo>
                  <a:pt x="0" y="187959"/>
                </a:lnTo>
                <a:lnTo>
                  <a:pt x="3809" y="187959"/>
                </a:lnTo>
                <a:lnTo>
                  <a:pt x="3809" y="186689"/>
                </a:lnTo>
                <a:close/>
              </a:path>
              <a:path w="422909" h="505460">
                <a:moveTo>
                  <a:pt x="3809" y="182879"/>
                </a:moveTo>
                <a:lnTo>
                  <a:pt x="0" y="182879"/>
                </a:lnTo>
                <a:lnTo>
                  <a:pt x="0" y="185419"/>
                </a:lnTo>
                <a:lnTo>
                  <a:pt x="3809" y="185419"/>
                </a:lnTo>
                <a:lnTo>
                  <a:pt x="3809" y="182879"/>
                </a:lnTo>
                <a:close/>
              </a:path>
              <a:path w="422909" h="505460">
                <a:moveTo>
                  <a:pt x="3809" y="180339"/>
                </a:moveTo>
                <a:lnTo>
                  <a:pt x="0" y="180339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180339"/>
                </a:lnTo>
                <a:close/>
              </a:path>
              <a:path w="422909" h="505460">
                <a:moveTo>
                  <a:pt x="3809" y="176529"/>
                </a:moveTo>
                <a:lnTo>
                  <a:pt x="0" y="176529"/>
                </a:lnTo>
                <a:lnTo>
                  <a:pt x="0" y="179069"/>
                </a:lnTo>
                <a:lnTo>
                  <a:pt x="3809" y="179069"/>
                </a:lnTo>
                <a:lnTo>
                  <a:pt x="3809" y="176529"/>
                </a:lnTo>
                <a:close/>
              </a:path>
              <a:path w="422909" h="505460">
                <a:moveTo>
                  <a:pt x="3809" y="173989"/>
                </a:moveTo>
                <a:lnTo>
                  <a:pt x="0" y="173989"/>
                </a:lnTo>
                <a:lnTo>
                  <a:pt x="0" y="175259"/>
                </a:lnTo>
                <a:lnTo>
                  <a:pt x="3809" y="175259"/>
                </a:lnTo>
                <a:lnTo>
                  <a:pt x="3809" y="173989"/>
                </a:lnTo>
                <a:close/>
              </a:path>
              <a:path w="422909" h="505460">
                <a:moveTo>
                  <a:pt x="3809" y="170179"/>
                </a:moveTo>
                <a:lnTo>
                  <a:pt x="0" y="170179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70179"/>
                </a:lnTo>
                <a:close/>
              </a:path>
              <a:path w="422909" h="505460">
                <a:moveTo>
                  <a:pt x="3809" y="167639"/>
                </a:moveTo>
                <a:lnTo>
                  <a:pt x="0" y="167639"/>
                </a:lnTo>
                <a:lnTo>
                  <a:pt x="0" y="168909"/>
                </a:lnTo>
                <a:lnTo>
                  <a:pt x="3809" y="168909"/>
                </a:lnTo>
                <a:lnTo>
                  <a:pt x="3809" y="167639"/>
                </a:lnTo>
                <a:close/>
              </a:path>
              <a:path w="422909" h="505460">
                <a:moveTo>
                  <a:pt x="3809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63829"/>
                </a:lnTo>
                <a:close/>
              </a:path>
              <a:path w="422909" h="505460">
                <a:moveTo>
                  <a:pt x="3809" y="161289"/>
                </a:moveTo>
                <a:lnTo>
                  <a:pt x="0" y="161289"/>
                </a:lnTo>
                <a:lnTo>
                  <a:pt x="0" y="162559"/>
                </a:lnTo>
                <a:lnTo>
                  <a:pt x="3809" y="162559"/>
                </a:lnTo>
                <a:lnTo>
                  <a:pt x="3809" y="161289"/>
                </a:lnTo>
                <a:close/>
              </a:path>
              <a:path w="422909" h="505460">
                <a:moveTo>
                  <a:pt x="3809" y="157479"/>
                </a:moveTo>
                <a:lnTo>
                  <a:pt x="0" y="157479"/>
                </a:lnTo>
                <a:lnTo>
                  <a:pt x="0" y="160019"/>
                </a:lnTo>
                <a:lnTo>
                  <a:pt x="3809" y="160019"/>
                </a:lnTo>
                <a:lnTo>
                  <a:pt x="3809" y="157479"/>
                </a:lnTo>
                <a:close/>
              </a:path>
              <a:path w="422909" h="505460">
                <a:moveTo>
                  <a:pt x="3809" y="154939"/>
                </a:moveTo>
                <a:lnTo>
                  <a:pt x="0" y="154939"/>
                </a:lnTo>
                <a:lnTo>
                  <a:pt x="0" y="156209"/>
                </a:lnTo>
                <a:lnTo>
                  <a:pt x="3809" y="156209"/>
                </a:lnTo>
                <a:lnTo>
                  <a:pt x="3809" y="154939"/>
                </a:lnTo>
                <a:close/>
              </a:path>
              <a:path w="422909" h="505460">
                <a:moveTo>
                  <a:pt x="3809" y="151129"/>
                </a:moveTo>
                <a:lnTo>
                  <a:pt x="0" y="151129"/>
                </a:lnTo>
                <a:lnTo>
                  <a:pt x="0" y="153669"/>
                </a:lnTo>
                <a:lnTo>
                  <a:pt x="3809" y="153669"/>
                </a:lnTo>
                <a:lnTo>
                  <a:pt x="3809" y="151129"/>
                </a:lnTo>
                <a:close/>
              </a:path>
              <a:path w="422909" h="505460">
                <a:moveTo>
                  <a:pt x="3809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3809" y="149859"/>
                </a:lnTo>
                <a:lnTo>
                  <a:pt x="3809" y="148589"/>
                </a:lnTo>
                <a:close/>
              </a:path>
              <a:path w="422909" h="505460">
                <a:moveTo>
                  <a:pt x="3809" y="144906"/>
                </a:moveTo>
                <a:lnTo>
                  <a:pt x="0" y="144906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44906"/>
                </a:lnTo>
                <a:close/>
              </a:path>
              <a:path w="422909" h="505460">
                <a:moveTo>
                  <a:pt x="3809" y="142366"/>
                </a:moveTo>
                <a:lnTo>
                  <a:pt x="0" y="142366"/>
                </a:lnTo>
                <a:lnTo>
                  <a:pt x="0" y="143509"/>
                </a:lnTo>
                <a:lnTo>
                  <a:pt x="3809" y="143509"/>
                </a:lnTo>
                <a:lnTo>
                  <a:pt x="3809" y="142366"/>
                </a:lnTo>
                <a:close/>
              </a:path>
              <a:path w="422909" h="505460">
                <a:moveTo>
                  <a:pt x="3809" y="138556"/>
                </a:moveTo>
                <a:lnTo>
                  <a:pt x="0" y="138556"/>
                </a:lnTo>
                <a:lnTo>
                  <a:pt x="0" y="140969"/>
                </a:lnTo>
                <a:lnTo>
                  <a:pt x="3809" y="140969"/>
                </a:lnTo>
                <a:lnTo>
                  <a:pt x="3809" y="138556"/>
                </a:lnTo>
                <a:close/>
              </a:path>
              <a:path w="422909" h="505460">
                <a:moveTo>
                  <a:pt x="3809" y="136016"/>
                </a:moveTo>
                <a:lnTo>
                  <a:pt x="0" y="136016"/>
                </a:lnTo>
                <a:lnTo>
                  <a:pt x="0" y="137159"/>
                </a:lnTo>
                <a:lnTo>
                  <a:pt x="3809" y="137159"/>
                </a:lnTo>
                <a:lnTo>
                  <a:pt x="3809" y="136016"/>
                </a:lnTo>
                <a:close/>
              </a:path>
              <a:path w="422909" h="505460">
                <a:moveTo>
                  <a:pt x="3809" y="132206"/>
                </a:moveTo>
                <a:lnTo>
                  <a:pt x="0" y="132206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32206"/>
                </a:lnTo>
                <a:close/>
              </a:path>
              <a:path w="422909" h="505460">
                <a:moveTo>
                  <a:pt x="3809" y="129666"/>
                </a:moveTo>
                <a:lnTo>
                  <a:pt x="0" y="129666"/>
                </a:lnTo>
                <a:lnTo>
                  <a:pt x="0" y="130809"/>
                </a:lnTo>
                <a:lnTo>
                  <a:pt x="3809" y="130809"/>
                </a:lnTo>
                <a:lnTo>
                  <a:pt x="3809" y="129666"/>
                </a:lnTo>
                <a:close/>
              </a:path>
              <a:path w="422909" h="505460">
                <a:moveTo>
                  <a:pt x="3809" y="125856"/>
                </a:moveTo>
                <a:lnTo>
                  <a:pt x="0" y="125856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5856"/>
                </a:lnTo>
                <a:close/>
              </a:path>
              <a:path w="422909" h="505460">
                <a:moveTo>
                  <a:pt x="3809" y="123316"/>
                </a:moveTo>
                <a:lnTo>
                  <a:pt x="0" y="123316"/>
                </a:lnTo>
                <a:lnTo>
                  <a:pt x="0" y="124459"/>
                </a:lnTo>
                <a:lnTo>
                  <a:pt x="3809" y="124459"/>
                </a:lnTo>
                <a:lnTo>
                  <a:pt x="3809" y="123316"/>
                </a:lnTo>
                <a:close/>
              </a:path>
              <a:path w="422909" h="505460">
                <a:moveTo>
                  <a:pt x="3809" y="119506"/>
                </a:moveTo>
                <a:lnTo>
                  <a:pt x="0" y="119506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9506"/>
                </a:lnTo>
                <a:close/>
              </a:path>
              <a:path w="422909" h="505460">
                <a:moveTo>
                  <a:pt x="3809" y="116966"/>
                </a:moveTo>
                <a:lnTo>
                  <a:pt x="0" y="116966"/>
                </a:lnTo>
                <a:lnTo>
                  <a:pt x="0" y="118109"/>
                </a:lnTo>
                <a:lnTo>
                  <a:pt x="3809" y="118109"/>
                </a:lnTo>
                <a:lnTo>
                  <a:pt x="3809" y="116966"/>
                </a:lnTo>
                <a:close/>
              </a:path>
              <a:path w="422909" h="505460">
                <a:moveTo>
                  <a:pt x="3809" y="113156"/>
                </a:moveTo>
                <a:lnTo>
                  <a:pt x="0" y="113156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13156"/>
                </a:lnTo>
                <a:close/>
              </a:path>
              <a:path w="422909" h="505460">
                <a:moveTo>
                  <a:pt x="3809" y="110616"/>
                </a:moveTo>
                <a:lnTo>
                  <a:pt x="0" y="110616"/>
                </a:lnTo>
                <a:lnTo>
                  <a:pt x="0" y="111759"/>
                </a:lnTo>
                <a:lnTo>
                  <a:pt x="3809" y="111759"/>
                </a:lnTo>
                <a:lnTo>
                  <a:pt x="3809" y="110616"/>
                </a:lnTo>
                <a:close/>
              </a:path>
              <a:path w="422909" h="505460">
                <a:moveTo>
                  <a:pt x="3809" y="106806"/>
                </a:moveTo>
                <a:lnTo>
                  <a:pt x="0" y="106806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6806"/>
                </a:lnTo>
                <a:close/>
              </a:path>
              <a:path w="422909" h="505460">
                <a:moveTo>
                  <a:pt x="3809" y="104266"/>
                </a:moveTo>
                <a:lnTo>
                  <a:pt x="0" y="104266"/>
                </a:lnTo>
                <a:lnTo>
                  <a:pt x="0" y="105409"/>
                </a:lnTo>
                <a:lnTo>
                  <a:pt x="3809" y="105409"/>
                </a:lnTo>
                <a:lnTo>
                  <a:pt x="3809" y="104266"/>
                </a:lnTo>
                <a:close/>
              </a:path>
              <a:path w="422909" h="505460">
                <a:moveTo>
                  <a:pt x="3809" y="99059"/>
                </a:moveTo>
                <a:lnTo>
                  <a:pt x="1269" y="99059"/>
                </a:lnTo>
                <a:lnTo>
                  <a:pt x="1269" y="100456"/>
                </a:lnTo>
                <a:lnTo>
                  <a:pt x="0" y="100456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99059"/>
                </a:lnTo>
                <a:close/>
              </a:path>
              <a:path w="422909" h="505460">
                <a:moveTo>
                  <a:pt x="389890" y="504189"/>
                </a:moveTo>
                <a:lnTo>
                  <a:pt x="166370" y="504189"/>
                </a:lnTo>
                <a:lnTo>
                  <a:pt x="166370" y="505460"/>
                </a:lnTo>
                <a:lnTo>
                  <a:pt x="389890" y="505460"/>
                </a:lnTo>
                <a:lnTo>
                  <a:pt x="389890" y="504189"/>
                </a:lnTo>
                <a:close/>
              </a:path>
              <a:path w="422909" h="505460">
                <a:moveTo>
                  <a:pt x="391159" y="501650"/>
                </a:moveTo>
                <a:lnTo>
                  <a:pt x="163829" y="501650"/>
                </a:lnTo>
                <a:lnTo>
                  <a:pt x="163829" y="504189"/>
                </a:lnTo>
                <a:lnTo>
                  <a:pt x="391159" y="504189"/>
                </a:lnTo>
                <a:lnTo>
                  <a:pt x="391159" y="501650"/>
                </a:lnTo>
                <a:close/>
              </a:path>
              <a:path w="422909" h="505460">
                <a:moveTo>
                  <a:pt x="3809" y="367030"/>
                </a:moveTo>
                <a:lnTo>
                  <a:pt x="0" y="36703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7030"/>
                </a:lnTo>
                <a:close/>
              </a:path>
              <a:path w="422909" h="505460">
                <a:moveTo>
                  <a:pt x="3809" y="360680"/>
                </a:moveTo>
                <a:lnTo>
                  <a:pt x="0" y="360680"/>
                </a:lnTo>
                <a:lnTo>
                  <a:pt x="0" y="365760"/>
                </a:lnTo>
                <a:lnTo>
                  <a:pt x="3809" y="365760"/>
                </a:lnTo>
                <a:lnTo>
                  <a:pt x="3809" y="360680"/>
                </a:lnTo>
                <a:close/>
              </a:path>
              <a:path w="422909" h="505460">
                <a:moveTo>
                  <a:pt x="3809" y="354330"/>
                </a:moveTo>
                <a:lnTo>
                  <a:pt x="0" y="354330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4330"/>
                </a:lnTo>
                <a:close/>
              </a:path>
              <a:path w="422909" h="505460">
                <a:moveTo>
                  <a:pt x="3809" y="347980"/>
                </a:moveTo>
                <a:lnTo>
                  <a:pt x="0" y="347980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7980"/>
                </a:lnTo>
                <a:close/>
              </a:path>
              <a:path w="422909" h="505460">
                <a:moveTo>
                  <a:pt x="3809" y="341630"/>
                </a:moveTo>
                <a:lnTo>
                  <a:pt x="0" y="341630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1630"/>
                </a:lnTo>
                <a:close/>
              </a:path>
              <a:path w="422909" h="505460">
                <a:moveTo>
                  <a:pt x="3809" y="335280"/>
                </a:moveTo>
                <a:lnTo>
                  <a:pt x="0" y="335280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5280"/>
                </a:lnTo>
                <a:close/>
              </a:path>
              <a:path w="422909" h="505460">
                <a:moveTo>
                  <a:pt x="3809" y="328930"/>
                </a:moveTo>
                <a:lnTo>
                  <a:pt x="0" y="328930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28930"/>
                </a:lnTo>
                <a:close/>
              </a:path>
              <a:path w="422909" h="505460">
                <a:moveTo>
                  <a:pt x="3809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2580"/>
                </a:lnTo>
                <a:close/>
              </a:path>
              <a:path w="422909" h="505460">
                <a:moveTo>
                  <a:pt x="3809" y="316230"/>
                </a:moveTo>
                <a:lnTo>
                  <a:pt x="0" y="316230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6230"/>
                </a:lnTo>
                <a:close/>
              </a:path>
              <a:path w="422909" h="505460">
                <a:moveTo>
                  <a:pt x="3809" y="309880"/>
                </a:moveTo>
                <a:lnTo>
                  <a:pt x="0" y="309880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09880"/>
                </a:lnTo>
                <a:close/>
              </a:path>
              <a:path w="422909" h="505460">
                <a:moveTo>
                  <a:pt x="3809" y="303530"/>
                </a:moveTo>
                <a:lnTo>
                  <a:pt x="0" y="303530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3530"/>
                </a:lnTo>
                <a:close/>
              </a:path>
              <a:path w="422909" h="505460">
                <a:moveTo>
                  <a:pt x="3809" y="297180"/>
                </a:moveTo>
                <a:lnTo>
                  <a:pt x="0" y="297180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7180"/>
                </a:lnTo>
                <a:close/>
              </a:path>
              <a:path w="422909" h="505460">
                <a:moveTo>
                  <a:pt x="3809" y="262889"/>
                </a:moveTo>
                <a:lnTo>
                  <a:pt x="0" y="262889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62889"/>
                </a:lnTo>
                <a:close/>
              </a:path>
              <a:path w="422909" h="505460">
                <a:moveTo>
                  <a:pt x="3809" y="256539"/>
                </a:moveTo>
                <a:lnTo>
                  <a:pt x="0" y="256539"/>
                </a:lnTo>
                <a:lnTo>
                  <a:pt x="0" y="261620"/>
                </a:lnTo>
                <a:lnTo>
                  <a:pt x="3809" y="261620"/>
                </a:lnTo>
                <a:lnTo>
                  <a:pt x="3809" y="256539"/>
                </a:lnTo>
                <a:close/>
              </a:path>
              <a:path w="422909" h="505460">
                <a:moveTo>
                  <a:pt x="3809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3809" y="255270"/>
                </a:lnTo>
                <a:lnTo>
                  <a:pt x="3809" y="254000"/>
                </a:lnTo>
                <a:close/>
              </a:path>
            </a:pathLst>
          </a:custGeom>
          <a:solidFill>
            <a:srgbClr val="91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1" name="bk object 5611"/>
          <p:cNvSpPr/>
          <p:nvPr/>
        </p:nvSpPr>
        <p:spPr>
          <a:xfrm>
            <a:off x="6901180" y="2708910"/>
            <a:ext cx="419100" cy="497840"/>
          </a:xfrm>
          <a:custGeom>
            <a:avLst/>
            <a:gdLst/>
            <a:ahLst/>
            <a:cxnLst/>
            <a:rect l="l" t="t" r="r" b="b"/>
            <a:pathLst>
              <a:path w="419100" h="497839">
                <a:moveTo>
                  <a:pt x="207009" y="1269"/>
                </a:moveTo>
                <a:lnTo>
                  <a:pt x="106679" y="1269"/>
                </a:lnTo>
                <a:lnTo>
                  <a:pt x="106679" y="3810"/>
                </a:lnTo>
                <a:lnTo>
                  <a:pt x="207009" y="3810"/>
                </a:lnTo>
                <a:lnTo>
                  <a:pt x="207009" y="1269"/>
                </a:lnTo>
                <a:close/>
              </a:path>
              <a:path w="419100" h="497839">
                <a:moveTo>
                  <a:pt x="312420" y="0"/>
                </a:moveTo>
                <a:lnTo>
                  <a:pt x="311150" y="0"/>
                </a:lnTo>
                <a:lnTo>
                  <a:pt x="311150" y="3810"/>
                </a:lnTo>
                <a:lnTo>
                  <a:pt x="419100" y="3810"/>
                </a:lnTo>
                <a:lnTo>
                  <a:pt x="419100" y="1269"/>
                </a:lnTo>
                <a:lnTo>
                  <a:pt x="312420" y="1269"/>
                </a:lnTo>
                <a:lnTo>
                  <a:pt x="312420" y="0"/>
                </a:lnTo>
                <a:close/>
              </a:path>
              <a:path w="419100" h="497839">
                <a:moveTo>
                  <a:pt x="3810" y="246379"/>
                </a:moveTo>
                <a:lnTo>
                  <a:pt x="0" y="246379"/>
                </a:lnTo>
                <a:lnTo>
                  <a:pt x="0" y="247649"/>
                </a:lnTo>
                <a:lnTo>
                  <a:pt x="3810" y="247649"/>
                </a:lnTo>
                <a:lnTo>
                  <a:pt x="3810" y="246379"/>
                </a:lnTo>
                <a:close/>
              </a:path>
              <a:path w="419100" h="497839">
                <a:moveTo>
                  <a:pt x="3810" y="242569"/>
                </a:moveTo>
                <a:lnTo>
                  <a:pt x="0" y="242569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42569"/>
                </a:lnTo>
                <a:close/>
              </a:path>
              <a:path w="419100" h="497839">
                <a:moveTo>
                  <a:pt x="3810" y="240029"/>
                </a:moveTo>
                <a:lnTo>
                  <a:pt x="0" y="240029"/>
                </a:lnTo>
                <a:lnTo>
                  <a:pt x="0" y="241299"/>
                </a:lnTo>
                <a:lnTo>
                  <a:pt x="3810" y="241299"/>
                </a:lnTo>
                <a:lnTo>
                  <a:pt x="3810" y="240029"/>
                </a:lnTo>
                <a:close/>
              </a:path>
              <a:path w="419100" h="497839">
                <a:moveTo>
                  <a:pt x="3810" y="236219"/>
                </a:moveTo>
                <a:lnTo>
                  <a:pt x="0" y="236219"/>
                </a:lnTo>
                <a:lnTo>
                  <a:pt x="0" y="238759"/>
                </a:lnTo>
                <a:lnTo>
                  <a:pt x="3810" y="238759"/>
                </a:lnTo>
                <a:lnTo>
                  <a:pt x="3810" y="236219"/>
                </a:lnTo>
                <a:close/>
              </a:path>
              <a:path w="419100" h="497839">
                <a:moveTo>
                  <a:pt x="3810" y="233679"/>
                </a:moveTo>
                <a:lnTo>
                  <a:pt x="0" y="233679"/>
                </a:lnTo>
                <a:lnTo>
                  <a:pt x="0" y="234949"/>
                </a:lnTo>
                <a:lnTo>
                  <a:pt x="3810" y="234949"/>
                </a:lnTo>
                <a:lnTo>
                  <a:pt x="3810" y="233679"/>
                </a:lnTo>
                <a:close/>
              </a:path>
              <a:path w="419100" h="497839">
                <a:moveTo>
                  <a:pt x="3810" y="229869"/>
                </a:moveTo>
                <a:lnTo>
                  <a:pt x="0" y="229869"/>
                </a:lnTo>
                <a:lnTo>
                  <a:pt x="0" y="232409"/>
                </a:lnTo>
                <a:lnTo>
                  <a:pt x="3810" y="232409"/>
                </a:lnTo>
                <a:lnTo>
                  <a:pt x="3810" y="229869"/>
                </a:lnTo>
                <a:close/>
              </a:path>
              <a:path w="419100" h="497839">
                <a:moveTo>
                  <a:pt x="3810" y="227329"/>
                </a:moveTo>
                <a:lnTo>
                  <a:pt x="0" y="227329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227329"/>
                </a:lnTo>
                <a:close/>
              </a:path>
              <a:path w="419100" h="497839">
                <a:moveTo>
                  <a:pt x="3810" y="223519"/>
                </a:moveTo>
                <a:lnTo>
                  <a:pt x="0" y="223519"/>
                </a:lnTo>
                <a:lnTo>
                  <a:pt x="0" y="226059"/>
                </a:lnTo>
                <a:lnTo>
                  <a:pt x="3810" y="226059"/>
                </a:lnTo>
                <a:lnTo>
                  <a:pt x="3810" y="223519"/>
                </a:lnTo>
                <a:close/>
              </a:path>
              <a:path w="419100" h="497839">
                <a:moveTo>
                  <a:pt x="3810" y="220979"/>
                </a:moveTo>
                <a:lnTo>
                  <a:pt x="0" y="220979"/>
                </a:lnTo>
                <a:lnTo>
                  <a:pt x="0" y="222249"/>
                </a:lnTo>
                <a:lnTo>
                  <a:pt x="3810" y="222249"/>
                </a:lnTo>
                <a:lnTo>
                  <a:pt x="3810" y="220979"/>
                </a:lnTo>
                <a:close/>
              </a:path>
              <a:path w="419100" h="497839">
                <a:moveTo>
                  <a:pt x="3810" y="217169"/>
                </a:moveTo>
                <a:lnTo>
                  <a:pt x="0" y="217169"/>
                </a:lnTo>
                <a:lnTo>
                  <a:pt x="0" y="219709"/>
                </a:lnTo>
                <a:lnTo>
                  <a:pt x="3810" y="219709"/>
                </a:lnTo>
                <a:lnTo>
                  <a:pt x="3810" y="217169"/>
                </a:lnTo>
                <a:close/>
              </a:path>
              <a:path w="419100" h="497839">
                <a:moveTo>
                  <a:pt x="3810" y="214629"/>
                </a:moveTo>
                <a:lnTo>
                  <a:pt x="0" y="214629"/>
                </a:lnTo>
                <a:lnTo>
                  <a:pt x="0" y="215899"/>
                </a:lnTo>
                <a:lnTo>
                  <a:pt x="3810" y="215899"/>
                </a:lnTo>
                <a:lnTo>
                  <a:pt x="3810" y="214629"/>
                </a:lnTo>
                <a:close/>
              </a:path>
              <a:path w="419100" h="497839">
                <a:moveTo>
                  <a:pt x="3810" y="210819"/>
                </a:moveTo>
                <a:lnTo>
                  <a:pt x="0" y="210819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210819"/>
                </a:lnTo>
                <a:close/>
              </a:path>
              <a:path w="419100" h="497839">
                <a:moveTo>
                  <a:pt x="3810" y="208279"/>
                </a:moveTo>
                <a:lnTo>
                  <a:pt x="0" y="208279"/>
                </a:lnTo>
                <a:lnTo>
                  <a:pt x="0" y="209549"/>
                </a:lnTo>
                <a:lnTo>
                  <a:pt x="3810" y="209549"/>
                </a:lnTo>
                <a:lnTo>
                  <a:pt x="3810" y="208279"/>
                </a:lnTo>
                <a:close/>
              </a:path>
              <a:path w="419100" h="497839">
                <a:moveTo>
                  <a:pt x="3810" y="204469"/>
                </a:moveTo>
                <a:lnTo>
                  <a:pt x="0" y="204469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204469"/>
                </a:lnTo>
                <a:close/>
              </a:path>
              <a:path w="419100" h="497839">
                <a:moveTo>
                  <a:pt x="3810" y="201929"/>
                </a:moveTo>
                <a:lnTo>
                  <a:pt x="0" y="201929"/>
                </a:lnTo>
                <a:lnTo>
                  <a:pt x="0" y="203199"/>
                </a:lnTo>
                <a:lnTo>
                  <a:pt x="3810" y="203199"/>
                </a:lnTo>
                <a:lnTo>
                  <a:pt x="3810" y="201929"/>
                </a:lnTo>
                <a:close/>
              </a:path>
              <a:path w="419100" h="497839">
                <a:moveTo>
                  <a:pt x="3810" y="198119"/>
                </a:moveTo>
                <a:lnTo>
                  <a:pt x="0" y="198119"/>
                </a:lnTo>
                <a:lnTo>
                  <a:pt x="0" y="200659"/>
                </a:lnTo>
                <a:lnTo>
                  <a:pt x="3810" y="200659"/>
                </a:lnTo>
                <a:lnTo>
                  <a:pt x="3810" y="198119"/>
                </a:lnTo>
                <a:close/>
              </a:path>
              <a:path w="419100" h="497839">
                <a:moveTo>
                  <a:pt x="3810" y="195579"/>
                </a:moveTo>
                <a:lnTo>
                  <a:pt x="0" y="195579"/>
                </a:lnTo>
                <a:lnTo>
                  <a:pt x="0" y="196849"/>
                </a:lnTo>
                <a:lnTo>
                  <a:pt x="3810" y="196849"/>
                </a:lnTo>
                <a:lnTo>
                  <a:pt x="3810" y="195579"/>
                </a:lnTo>
                <a:close/>
              </a:path>
              <a:path w="419100" h="497839">
                <a:moveTo>
                  <a:pt x="3810" y="191769"/>
                </a:moveTo>
                <a:lnTo>
                  <a:pt x="0" y="191769"/>
                </a:lnTo>
                <a:lnTo>
                  <a:pt x="0" y="194309"/>
                </a:lnTo>
                <a:lnTo>
                  <a:pt x="3810" y="194309"/>
                </a:lnTo>
                <a:lnTo>
                  <a:pt x="3810" y="191769"/>
                </a:lnTo>
                <a:close/>
              </a:path>
              <a:path w="419100" h="497839">
                <a:moveTo>
                  <a:pt x="3810" y="189229"/>
                </a:moveTo>
                <a:lnTo>
                  <a:pt x="0" y="189229"/>
                </a:lnTo>
                <a:lnTo>
                  <a:pt x="0" y="190499"/>
                </a:lnTo>
                <a:lnTo>
                  <a:pt x="3810" y="190499"/>
                </a:lnTo>
                <a:lnTo>
                  <a:pt x="3810" y="189229"/>
                </a:lnTo>
                <a:close/>
              </a:path>
              <a:path w="419100" h="497839">
                <a:moveTo>
                  <a:pt x="3810" y="185419"/>
                </a:moveTo>
                <a:lnTo>
                  <a:pt x="0" y="185419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85419"/>
                </a:lnTo>
                <a:close/>
              </a:path>
              <a:path w="419100" h="497839">
                <a:moveTo>
                  <a:pt x="3810" y="182879"/>
                </a:moveTo>
                <a:lnTo>
                  <a:pt x="0" y="182879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82879"/>
                </a:lnTo>
                <a:close/>
              </a:path>
              <a:path w="419100" h="497839">
                <a:moveTo>
                  <a:pt x="3810" y="179069"/>
                </a:moveTo>
                <a:lnTo>
                  <a:pt x="0" y="179069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179069"/>
                </a:lnTo>
                <a:close/>
              </a:path>
              <a:path w="419100" h="497839">
                <a:moveTo>
                  <a:pt x="3810" y="176529"/>
                </a:moveTo>
                <a:lnTo>
                  <a:pt x="0" y="176529"/>
                </a:lnTo>
                <a:lnTo>
                  <a:pt x="0" y="177799"/>
                </a:lnTo>
                <a:lnTo>
                  <a:pt x="3810" y="177799"/>
                </a:lnTo>
                <a:lnTo>
                  <a:pt x="3810" y="176529"/>
                </a:lnTo>
                <a:close/>
              </a:path>
              <a:path w="419100" h="497839">
                <a:moveTo>
                  <a:pt x="3810" y="172719"/>
                </a:moveTo>
                <a:lnTo>
                  <a:pt x="0" y="172719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2719"/>
                </a:lnTo>
                <a:close/>
              </a:path>
              <a:path w="419100" h="497839">
                <a:moveTo>
                  <a:pt x="3810" y="170179"/>
                </a:moveTo>
                <a:lnTo>
                  <a:pt x="0" y="170179"/>
                </a:lnTo>
                <a:lnTo>
                  <a:pt x="0" y="171449"/>
                </a:lnTo>
                <a:lnTo>
                  <a:pt x="3810" y="171449"/>
                </a:lnTo>
                <a:lnTo>
                  <a:pt x="3810" y="170179"/>
                </a:lnTo>
                <a:close/>
              </a:path>
              <a:path w="419100" h="497839">
                <a:moveTo>
                  <a:pt x="3810" y="166369"/>
                </a:moveTo>
                <a:lnTo>
                  <a:pt x="0" y="166369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6369"/>
                </a:lnTo>
                <a:close/>
              </a:path>
              <a:path w="419100" h="497839">
                <a:moveTo>
                  <a:pt x="3810" y="163829"/>
                </a:moveTo>
                <a:lnTo>
                  <a:pt x="0" y="163829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3829"/>
                </a:lnTo>
                <a:close/>
              </a:path>
              <a:path w="419100" h="497839">
                <a:moveTo>
                  <a:pt x="3810" y="160019"/>
                </a:moveTo>
                <a:lnTo>
                  <a:pt x="0" y="160019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60019"/>
                </a:lnTo>
                <a:close/>
              </a:path>
              <a:path w="419100" h="497839">
                <a:moveTo>
                  <a:pt x="3810" y="157479"/>
                </a:moveTo>
                <a:lnTo>
                  <a:pt x="0" y="157479"/>
                </a:lnTo>
                <a:lnTo>
                  <a:pt x="0" y="158749"/>
                </a:lnTo>
                <a:lnTo>
                  <a:pt x="3810" y="158749"/>
                </a:lnTo>
                <a:lnTo>
                  <a:pt x="3810" y="157479"/>
                </a:lnTo>
                <a:close/>
              </a:path>
              <a:path w="419100" h="497839">
                <a:moveTo>
                  <a:pt x="3810" y="153669"/>
                </a:moveTo>
                <a:lnTo>
                  <a:pt x="0" y="153669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3669"/>
                </a:lnTo>
                <a:close/>
              </a:path>
              <a:path w="419100" h="497839">
                <a:moveTo>
                  <a:pt x="3810" y="151129"/>
                </a:moveTo>
                <a:lnTo>
                  <a:pt x="0" y="151129"/>
                </a:lnTo>
                <a:lnTo>
                  <a:pt x="0" y="152399"/>
                </a:lnTo>
                <a:lnTo>
                  <a:pt x="3810" y="152399"/>
                </a:lnTo>
                <a:lnTo>
                  <a:pt x="3810" y="151129"/>
                </a:lnTo>
                <a:close/>
              </a:path>
              <a:path w="419100" h="497839">
                <a:moveTo>
                  <a:pt x="3810" y="147319"/>
                </a:moveTo>
                <a:lnTo>
                  <a:pt x="0" y="147319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7319"/>
                </a:lnTo>
                <a:close/>
              </a:path>
              <a:path w="419100" h="497839">
                <a:moveTo>
                  <a:pt x="3810" y="144779"/>
                </a:moveTo>
                <a:lnTo>
                  <a:pt x="0" y="144779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44779"/>
                </a:lnTo>
                <a:close/>
              </a:path>
              <a:path w="419100" h="497839">
                <a:moveTo>
                  <a:pt x="3810" y="141096"/>
                </a:moveTo>
                <a:lnTo>
                  <a:pt x="0" y="141096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41096"/>
                </a:lnTo>
                <a:close/>
              </a:path>
              <a:path w="419100" h="497839">
                <a:moveTo>
                  <a:pt x="3810" y="138556"/>
                </a:moveTo>
                <a:lnTo>
                  <a:pt x="0" y="138556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8556"/>
                </a:lnTo>
                <a:close/>
              </a:path>
              <a:path w="419100" h="497839">
                <a:moveTo>
                  <a:pt x="3810" y="134746"/>
                </a:moveTo>
                <a:lnTo>
                  <a:pt x="0" y="134746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134746"/>
                </a:lnTo>
                <a:close/>
              </a:path>
              <a:path w="419100" h="497839">
                <a:moveTo>
                  <a:pt x="3810" y="132206"/>
                </a:moveTo>
                <a:lnTo>
                  <a:pt x="0" y="132206"/>
                </a:lnTo>
                <a:lnTo>
                  <a:pt x="0" y="133349"/>
                </a:lnTo>
                <a:lnTo>
                  <a:pt x="3810" y="133349"/>
                </a:lnTo>
                <a:lnTo>
                  <a:pt x="3810" y="132206"/>
                </a:lnTo>
                <a:close/>
              </a:path>
              <a:path w="419100" h="497839">
                <a:moveTo>
                  <a:pt x="3810" y="128396"/>
                </a:moveTo>
                <a:lnTo>
                  <a:pt x="0" y="128396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8396"/>
                </a:lnTo>
                <a:close/>
              </a:path>
              <a:path w="419100" h="497839">
                <a:moveTo>
                  <a:pt x="3810" y="125856"/>
                </a:moveTo>
                <a:lnTo>
                  <a:pt x="0" y="125856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5856"/>
                </a:lnTo>
                <a:close/>
              </a:path>
              <a:path w="419100" h="497839">
                <a:moveTo>
                  <a:pt x="3810" y="122046"/>
                </a:moveTo>
                <a:lnTo>
                  <a:pt x="0" y="122046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22046"/>
                </a:lnTo>
                <a:close/>
              </a:path>
              <a:path w="419100" h="497839">
                <a:moveTo>
                  <a:pt x="3810" y="119506"/>
                </a:moveTo>
                <a:lnTo>
                  <a:pt x="0" y="119506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9506"/>
                </a:lnTo>
                <a:close/>
              </a:path>
              <a:path w="419100" h="497839">
                <a:moveTo>
                  <a:pt x="3810" y="115696"/>
                </a:moveTo>
                <a:lnTo>
                  <a:pt x="0" y="115696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5696"/>
                </a:lnTo>
                <a:close/>
              </a:path>
              <a:path w="419100" h="497839">
                <a:moveTo>
                  <a:pt x="3810" y="113156"/>
                </a:moveTo>
                <a:lnTo>
                  <a:pt x="0" y="113156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13156"/>
                </a:lnTo>
                <a:close/>
              </a:path>
              <a:path w="419100" h="497839">
                <a:moveTo>
                  <a:pt x="3810" y="109346"/>
                </a:moveTo>
                <a:lnTo>
                  <a:pt x="0" y="109346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9346"/>
                </a:lnTo>
                <a:close/>
              </a:path>
              <a:path w="419100" h="497839">
                <a:moveTo>
                  <a:pt x="3810" y="106806"/>
                </a:moveTo>
                <a:lnTo>
                  <a:pt x="0" y="106806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6806"/>
                </a:lnTo>
                <a:close/>
              </a:path>
              <a:path w="419100" h="497839">
                <a:moveTo>
                  <a:pt x="3810" y="102996"/>
                </a:moveTo>
                <a:lnTo>
                  <a:pt x="0" y="102996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2996"/>
                </a:lnTo>
                <a:close/>
              </a:path>
              <a:path w="419100" h="497839">
                <a:moveTo>
                  <a:pt x="3810" y="100456"/>
                </a:moveTo>
                <a:lnTo>
                  <a:pt x="0" y="100456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100456"/>
                </a:lnTo>
                <a:close/>
              </a:path>
              <a:path w="419100" h="497839">
                <a:moveTo>
                  <a:pt x="2539" y="95249"/>
                </a:moveTo>
                <a:lnTo>
                  <a:pt x="0" y="9524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6646"/>
                </a:lnTo>
                <a:lnTo>
                  <a:pt x="2539" y="96646"/>
                </a:lnTo>
                <a:lnTo>
                  <a:pt x="2539" y="95249"/>
                </a:lnTo>
                <a:close/>
              </a:path>
              <a:path w="419100" h="497839">
                <a:moveTo>
                  <a:pt x="387350" y="496569"/>
                </a:moveTo>
                <a:lnTo>
                  <a:pt x="158750" y="496569"/>
                </a:lnTo>
                <a:lnTo>
                  <a:pt x="158750" y="497839"/>
                </a:lnTo>
                <a:lnTo>
                  <a:pt x="387350" y="497839"/>
                </a:lnTo>
                <a:lnTo>
                  <a:pt x="387350" y="496569"/>
                </a:lnTo>
                <a:close/>
              </a:path>
              <a:path w="419100" h="497839">
                <a:moveTo>
                  <a:pt x="3810" y="259079"/>
                </a:moveTo>
                <a:lnTo>
                  <a:pt x="0" y="25907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259079"/>
                </a:lnTo>
                <a:close/>
              </a:path>
              <a:path w="419100" h="497839">
                <a:moveTo>
                  <a:pt x="3810" y="252729"/>
                </a:moveTo>
                <a:lnTo>
                  <a:pt x="0" y="252729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2729"/>
                </a:lnTo>
                <a:close/>
              </a:path>
              <a:path w="419100" h="497839">
                <a:moveTo>
                  <a:pt x="3810" y="250189"/>
                </a:moveTo>
                <a:lnTo>
                  <a:pt x="0" y="250189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50189"/>
                </a:lnTo>
                <a:close/>
              </a:path>
            </a:pathLst>
          </a:custGeom>
          <a:solidFill>
            <a:srgbClr val="90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2" name="bk object 5612"/>
          <p:cNvSpPr/>
          <p:nvPr/>
        </p:nvSpPr>
        <p:spPr>
          <a:xfrm>
            <a:off x="7007859" y="2713989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 h="0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E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3" name="bk object 5613"/>
          <p:cNvSpPr/>
          <p:nvPr/>
        </p:nvSpPr>
        <p:spPr>
          <a:xfrm>
            <a:off x="7212330" y="2713989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E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4" name="bk object 5614"/>
          <p:cNvSpPr/>
          <p:nvPr/>
        </p:nvSpPr>
        <p:spPr>
          <a:xfrm>
            <a:off x="6904990" y="29552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5" name="bk object 5615"/>
          <p:cNvSpPr/>
          <p:nvPr/>
        </p:nvSpPr>
        <p:spPr>
          <a:xfrm>
            <a:off x="6904990" y="29514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6" name="bk object 5616"/>
          <p:cNvSpPr/>
          <p:nvPr/>
        </p:nvSpPr>
        <p:spPr>
          <a:xfrm>
            <a:off x="6904990" y="29489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7" name="bk object 5617"/>
          <p:cNvSpPr/>
          <p:nvPr/>
        </p:nvSpPr>
        <p:spPr>
          <a:xfrm>
            <a:off x="6904990" y="2945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8" name="bk object 5618"/>
          <p:cNvSpPr/>
          <p:nvPr/>
        </p:nvSpPr>
        <p:spPr>
          <a:xfrm>
            <a:off x="6904990" y="29425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9" name="bk object 5619"/>
          <p:cNvSpPr/>
          <p:nvPr/>
        </p:nvSpPr>
        <p:spPr>
          <a:xfrm>
            <a:off x="6904990" y="29387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0" name="bk object 5620"/>
          <p:cNvSpPr/>
          <p:nvPr/>
        </p:nvSpPr>
        <p:spPr>
          <a:xfrm>
            <a:off x="6904990" y="29362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1" name="bk object 5621"/>
          <p:cNvSpPr/>
          <p:nvPr/>
        </p:nvSpPr>
        <p:spPr>
          <a:xfrm>
            <a:off x="6904990" y="29324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2" name="bk object 5622"/>
          <p:cNvSpPr/>
          <p:nvPr/>
        </p:nvSpPr>
        <p:spPr>
          <a:xfrm>
            <a:off x="6904990" y="29298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3" name="bk object 5623"/>
          <p:cNvSpPr/>
          <p:nvPr/>
        </p:nvSpPr>
        <p:spPr>
          <a:xfrm>
            <a:off x="6904990" y="2926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4" name="bk object 5624"/>
          <p:cNvSpPr/>
          <p:nvPr/>
        </p:nvSpPr>
        <p:spPr>
          <a:xfrm>
            <a:off x="6904990" y="29235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5" name="bk object 5625"/>
          <p:cNvSpPr/>
          <p:nvPr/>
        </p:nvSpPr>
        <p:spPr>
          <a:xfrm>
            <a:off x="6904990" y="29197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6" name="bk object 5626"/>
          <p:cNvSpPr/>
          <p:nvPr/>
        </p:nvSpPr>
        <p:spPr>
          <a:xfrm>
            <a:off x="6904990" y="29171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7" name="bk object 5627"/>
          <p:cNvSpPr/>
          <p:nvPr/>
        </p:nvSpPr>
        <p:spPr>
          <a:xfrm>
            <a:off x="6904990" y="29133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8" name="bk object 5628"/>
          <p:cNvSpPr/>
          <p:nvPr/>
        </p:nvSpPr>
        <p:spPr>
          <a:xfrm>
            <a:off x="6904990" y="29108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9" name="bk object 5629"/>
          <p:cNvSpPr/>
          <p:nvPr/>
        </p:nvSpPr>
        <p:spPr>
          <a:xfrm>
            <a:off x="6904990" y="29070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0" name="bk object 5630"/>
          <p:cNvSpPr/>
          <p:nvPr/>
        </p:nvSpPr>
        <p:spPr>
          <a:xfrm>
            <a:off x="6904990" y="29044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1" name="bk object 5631"/>
          <p:cNvSpPr/>
          <p:nvPr/>
        </p:nvSpPr>
        <p:spPr>
          <a:xfrm>
            <a:off x="6904990" y="29006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2" name="bk object 5632"/>
          <p:cNvSpPr/>
          <p:nvPr/>
        </p:nvSpPr>
        <p:spPr>
          <a:xfrm>
            <a:off x="6904990" y="28981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3" name="bk object 5633"/>
          <p:cNvSpPr/>
          <p:nvPr/>
        </p:nvSpPr>
        <p:spPr>
          <a:xfrm>
            <a:off x="6904990" y="28943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4" name="bk object 5634"/>
          <p:cNvSpPr/>
          <p:nvPr/>
        </p:nvSpPr>
        <p:spPr>
          <a:xfrm>
            <a:off x="6904990" y="28917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5" name="bk object 5635"/>
          <p:cNvSpPr/>
          <p:nvPr/>
        </p:nvSpPr>
        <p:spPr>
          <a:xfrm>
            <a:off x="6904990" y="28879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6" name="bk object 5636"/>
          <p:cNvSpPr/>
          <p:nvPr/>
        </p:nvSpPr>
        <p:spPr>
          <a:xfrm>
            <a:off x="6904990" y="28854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7" name="bk object 5637"/>
          <p:cNvSpPr/>
          <p:nvPr/>
        </p:nvSpPr>
        <p:spPr>
          <a:xfrm>
            <a:off x="6904990" y="2881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8" name="bk object 5638"/>
          <p:cNvSpPr/>
          <p:nvPr/>
        </p:nvSpPr>
        <p:spPr>
          <a:xfrm>
            <a:off x="6904990" y="28790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9" name="bk object 5639"/>
          <p:cNvSpPr/>
          <p:nvPr/>
        </p:nvSpPr>
        <p:spPr>
          <a:xfrm>
            <a:off x="6904990" y="2875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0" name="bk object 5640"/>
          <p:cNvSpPr/>
          <p:nvPr/>
        </p:nvSpPr>
        <p:spPr>
          <a:xfrm>
            <a:off x="6904990" y="28727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1" name="bk object 5641"/>
          <p:cNvSpPr/>
          <p:nvPr/>
        </p:nvSpPr>
        <p:spPr>
          <a:xfrm>
            <a:off x="6904990" y="2868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2" name="bk object 5642"/>
          <p:cNvSpPr/>
          <p:nvPr/>
        </p:nvSpPr>
        <p:spPr>
          <a:xfrm>
            <a:off x="6904990" y="28663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3" name="bk object 5643"/>
          <p:cNvSpPr/>
          <p:nvPr/>
        </p:nvSpPr>
        <p:spPr>
          <a:xfrm>
            <a:off x="6904990" y="2862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4" name="bk object 5644"/>
          <p:cNvSpPr/>
          <p:nvPr/>
        </p:nvSpPr>
        <p:spPr>
          <a:xfrm>
            <a:off x="6904990" y="28600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5" name="bk object 5645"/>
          <p:cNvSpPr/>
          <p:nvPr/>
        </p:nvSpPr>
        <p:spPr>
          <a:xfrm>
            <a:off x="6904990" y="2856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6" name="bk object 5646"/>
          <p:cNvSpPr/>
          <p:nvPr/>
        </p:nvSpPr>
        <p:spPr>
          <a:xfrm>
            <a:off x="6904990" y="28536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7" name="bk object 5647"/>
          <p:cNvSpPr/>
          <p:nvPr/>
        </p:nvSpPr>
        <p:spPr>
          <a:xfrm>
            <a:off x="6904990" y="28500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8" name="bk object 5648"/>
          <p:cNvSpPr/>
          <p:nvPr/>
        </p:nvSpPr>
        <p:spPr>
          <a:xfrm>
            <a:off x="6904990" y="284746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142"/>
                </a:lnTo>
                <a:lnTo>
                  <a:pt x="2539" y="114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9" name="bk object 5649"/>
          <p:cNvSpPr/>
          <p:nvPr/>
        </p:nvSpPr>
        <p:spPr>
          <a:xfrm>
            <a:off x="6904990" y="28436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0" name="bk object 5650"/>
          <p:cNvSpPr/>
          <p:nvPr/>
        </p:nvSpPr>
        <p:spPr>
          <a:xfrm>
            <a:off x="6904990" y="284111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142"/>
                </a:lnTo>
                <a:lnTo>
                  <a:pt x="2539" y="114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1" name="bk object 5651"/>
          <p:cNvSpPr/>
          <p:nvPr/>
        </p:nvSpPr>
        <p:spPr>
          <a:xfrm>
            <a:off x="6904990" y="28373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2" name="bk object 5652"/>
          <p:cNvSpPr/>
          <p:nvPr/>
        </p:nvSpPr>
        <p:spPr>
          <a:xfrm>
            <a:off x="6904990" y="283476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142"/>
                </a:lnTo>
                <a:lnTo>
                  <a:pt x="2539" y="114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3" name="bk object 5653"/>
          <p:cNvSpPr/>
          <p:nvPr/>
        </p:nvSpPr>
        <p:spPr>
          <a:xfrm>
            <a:off x="6904990" y="28309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4" name="bk object 5654"/>
          <p:cNvSpPr/>
          <p:nvPr/>
        </p:nvSpPr>
        <p:spPr>
          <a:xfrm>
            <a:off x="6904990" y="282841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142"/>
                </a:lnTo>
                <a:lnTo>
                  <a:pt x="2539" y="114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5" name="bk object 5655"/>
          <p:cNvSpPr/>
          <p:nvPr/>
        </p:nvSpPr>
        <p:spPr>
          <a:xfrm>
            <a:off x="6904990" y="28246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6" name="bk object 5656"/>
          <p:cNvSpPr/>
          <p:nvPr/>
        </p:nvSpPr>
        <p:spPr>
          <a:xfrm>
            <a:off x="6904990" y="282206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142"/>
                </a:lnTo>
                <a:lnTo>
                  <a:pt x="2539" y="114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7" name="bk object 5657"/>
          <p:cNvSpPr/>
          <p:nvPr/>
        </p:nvSpPr>
        <p:spPr>
          <a:xfrm>
            <a:off x="6904990" y="28182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8" name="bk object 5658"/>
          <p:cNvSpPr/>
          <p:nvPr/>
        </p:nvSpPr>
        <p:spPr>
          <a:xfrm>
            <a:off x="6904990" y="281571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142"/>
                </a:lnTo>
                <a:lnTo>
                  <a:pt x="2539" y="114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9" name="bk object 5659"/>
          <p:cNvSpPr/>
          <p:nvPr/>
        </p:nvSpPr>
        <p:spPr>
          <a:xfrm>
            <a:off x="6904990" y="28119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0" name="bk object 5660"/>
          <p:cNvSpPr/>
          <p:nvPr/>
        </p:nvSpPr>
        <p:spPr>
          <a:xfrm>
            <a:off x="6904990" y="280936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142"/>
                </a:lnTo>
                <a:lnTo>
                  <a:pt x="2539" y="114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1" name="bk object 5661"/>
          <p:cNvSpPr/>
          <p:nvPr/>
        </p:nvSpPr>
        <p:spPr>
          <a:xfrm>
            <a:off x="6904990" y="2805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412"/>
                </a:lnTo>
                <a:lnTo>
                  <a:pt x="2539" y="2412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2" name="bk object 5662"/>
          <p:cNvSpPr/>
          <p:nvPr/>
        </p:nvSpPr>
        <p:spPr>
          <a:xfrm>
            <a:off x="7057390" y="320357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 h="0">
                <a:moveTo>
                  <a:pt x="0" y="0"/>
                </a:moveTo>
                <a:lnTo>
                  <a:pt x="232409" y="0"/>
                </a:lnTo>
              </a:path>
            </a:pathLst>
          </a:custGeom>
          <a:ln w="3175">
            <a:solidFill>
              <a:srgbClr val="8E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3" name="bk object 5663"/>
          <p:cNvSpPr/>
          <p:nvPr/>
        </p:nvSpPr>
        <p:spPr>
          <a:xfrm>
            <a:off x="7054850" y="3201670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8E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4" name="bk object 5664"/>
          <p:cNvSpPr/>
          <p:nvPr/>
        </p:nvSpPr>
        <p:spPr>
          <a:xfrm>
            <a:off x="6906259" y="30784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5" name="bk object 5665"/>
          <p:cNvSpPr/>
          <p:nvPr/>
        </p:nvSpPr>
        <p:spPr>
          <a:xfrm>
            <a:off x="6904990" y="30721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6" name="bk object 5666"/>
          <p:cNvSpPr/>
          <p:nvPr/>
        </p:nvSpPr>
        <p:spPr>
          <a:xfrm>
            <a:off x="6904990" y="30657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7" name="bk object 5667"/>
          <p:cNvSpPr/>
          <p:nvPr/>
        </p:nvSpPr>
        <p:spPr>
          <a:xfrm>
            <a:off x="6904990" y="30594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8" name="bk object 5668"/>
          <p:cNvSpPr/>
          <p:nvPr/>
        </p:nvSpPr>
        <p:spPr>
          <a:xfrm>
            <a:off x="6904990" y="30530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9" name="bk object 5669"/>
          <p:cNvSpPr/>
          <p:nvPr/>
        </p:nvSpPr>
        <p:spPr>
          <a:xfrm>
            <a:off x="6904990" y="30467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0" name="bk object 5670"/>
          <p:cNvSpPr/>
          <p:nvPr/>
        </p:nvSpPr>
        <p:spPr>
          <a:xfrm>
            <a:off x="6904990" y="30403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1" name="bk object 5671"/>
          <p:cNvSpPr/>
          <p:nvPr/>
        </p:nvSpPr>
        <p:spPr>
          <a:xfrm>
            <a:off x="6904990" y="30340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2" name="bk object 5672"/>
          <p:cNvSpPr/>
          <p:nvPr/>
        </p:nvSpPr>
        <p:spPr>
          <a:xfrm>
            <a:off x="6904990" y="30276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3" name="bk object 5673"/>
          <p:cNvSpPr/>
          <p:nvPr/>
        </p:nvSpPr>
        <p:spPr>
          <a:xfrm>
            <a:off x="6904990" y="30213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4" name="bk object 5674"/>
          <p:cNvSpPr/>
          <p:nvPr/>
        </p:nvSpPr>
        <p:spPr>
          <a:xfrm>
            <a:off x="6904990" y="30149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5" name="bk object 5675"/>
          <p:cNvSpPr/>
          <p:nvPr/>
        </p:nvSpPr>
        <p:spPr>
          <a:xfrm>
            <a:off x="6906259" y="2967989"/>
            <a:ext cx="0" cy="45720"/>
          </a:xfrm>
          <a:custGeom>
            <a:avLst/>
            <a:gdLst/>
            <a:ahLst/>
            <a:cxnLst/>
            <a:rect l="l" t="t" r="r" b="b"/>
            <a:pathLst>
              <a:path w="0" h="45719">
                <a:moveTo>
                  <a:pt x="0" y="45720"/>
                </a:move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6" name="bk object 5676"/>
          <p:cNvSpPr/>
          <p:nvPr/>
        </p:nvSpPr>
        <p:spPr>
          <a:xfrm>
            <a:off x="6904990" y="296163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39" y="0"/>
                </a:moveTo>
                <a:lnTo>
                  <a:pt x="0" y="0"/>
                </a:lnTo>
                <a:lnTo>
                  <a:pt x="0" y="5080"/>
                </a:lnTo>
                <a:lnTo>
                  <a:pt x="253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7" name="bk object 5677"/>
          <p:cNvSpPr/>
          <p:nvPr/>
        </p:nvSpPr>
        <p:spPr>
          <a:xfrm>
            <a:off x="6904990" y="295910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8" name="bk object 5678"/>
          <p:cNvSpPr/>
          <p:nvPr/>
        </p:nvSpPr>
        <p:spPr>
          <a:xfrm>
            <a:off x="7006590" y="2715895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 h="0">
                <a:moveTo>
                  <a:pt x="0" y="0"/>
                </a:moveTo>
                <a:lnTo>
                  <a:pt x="99059" y="0"/>
                </a:lnTo>
              </a:path>
            </a:pathLst>
          </a:custGeom>
          <a:ln w="3175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9" name="bk object 5679"/>
          <p:cNvSpPr/>
          <p:nvPr/>
        </p:nvSpPr>
        <p:spPr>
          <a:xfrm>
            <a:off x="7212330" y="27158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0" name="bk object 5680"/>
          <p:cNvSpPr/>
          <p:nvPr/>
        </p:nvSpPr>
        <p:spPr>
          <a:xfrm>
            <a:off x="7006590" y="2717800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 h="0">
                <a:moveTo>
                  <a:pt x="0" y="0"/>
                </a:moveTo>
                <a:lnTo>
                  <a:pt x="97790" y="0"/>
                </a:lnTo>
              </a:path>
            </a:pathLst>
          </a:custGeom>
          <a:ln w="3175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1" name="bk object 5681"/>
          <p:cNvSpPr/>
          <p:nvPr/>
        </p:nvSpPr>
        <p:spPr>
          <a:xfrm>
            <a:off x="7211059" y="2717800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 h="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2" name="bk object 5682"/>
          <p:cNvSpPr/>
          <p:nvPr/>
        </p:nvSpPr>
        <p:spPr>
          <a:xfrm>
            <a:off x="6907530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3" name="bk object 5683"/>
          <p:cNvSpPr/>
          <p:nvPr/>
        </p:nvSpPr>
        <p:spPr>
          <a:xfrm>
            <a:off x="6907530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4" name="bk object 5684"/>
          <p:cNvSpPr/>
          <p:nvPr/>
        </p:nvSpPr>
        <p:spPr>
          <a:xfrm>
            <a:off x="6907530" y="294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5" name="bk object 5685"/>
          <p:cNvSpPr/>
          <p:nvPr/>
        </p:nvSpPr>
        <p:spPr>
          <a:xfrm>
            <a:off x="6907530" y="2942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6" name="bk object 5686"/>
          <p:cNvSpPr/>
          <p:nvPr/>
        </p:nvSpPr>
        <p:spPr>
          <a:xfrm>
            <a:off x="6907530" y="2938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7" name="bk object 5687"/>
          <p:cNvSpPr/>
          <p:nvPr/>
        </p:nvSpPr>
        <p:spPr>
          <a:xfrm>
            <a:off x="6907530" y="2936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8" name="bk object 5688"/>
          <p:cNvSpPr/>
          <p:nvPr/>
        </p:nvSpPr>
        <p:spPr>
          <a:xfrm>
            <a:off x="6907530" y="2932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9" name="bk object 5689"/>
          <p:cNvSpPr/>
          <p:nvPr/>
        </p:nvSpPr>
        <p:spPr>
          <a:xfrm>
            <a:off x="6907530" y="2929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0" name="bk object 5690"/>
          <p:cNvSpPr/>
          <p:nvPr/>
        </p:nvSpPr>
        <p:spPr>
          <a:xfrm>
            <a:off x="6907530" y="2926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1" name="bk object 5691"/>
          <p:cNvSpPr/>
          <p:nvPr/>
        </p:nvSpPr>
        <p:spPr>
          <a:xfrm>
            <a:off x="6907530" y="2923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2" name="bk object 5692"/>
          <p:cNvSpPr/>
          <p:nvPr/>
        </p:nvSpPr>
        <p:spPr>
          <a:xfrm>
            <a:off x="6907530" y="2919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3" name="bk object 5693"/>
          <p:cNvSpPr/>
          <p:nvPr/>
        </p:nvSpPr>
        <p:spPr>
          <a:xfrm>
            <a:off x="6907530" y="29171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4" name="bk object 5694"/>
          <p:cNvSpPr/>
          <p:nvPr/>
        </p:nvSpPr>
        <p:spPr>
          <a:xfrm>
            <a:off x="6907530" y="29133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5" name="bk object 5695"/>
          <p:cNvSpPr/>
          <p:nvPr/>
        </p:nvSpPr>
        <p:spPr>
          <a:xfrm>
            <a:off x="6907530" y="2910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6" name="bk object 5696"/>
          <p:cNvSpPr/>
          <p:nvPr/>
        </p:nvSpPr>
        <p:spPr>
          <a:xfrm>
            <a:off x="6907530" y="2907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7" name="bk object 5697"/>
          <p:cNvSpPr/>
          <p:nvPr/>
        </p:nvSpPr>
        <p:spPr>
          <a:xfrm>
            <a:off x="6907530" y="2904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8" name="bk object 5698"/>
          <p:cNvSpPr/>
          <p:nvPr/>
        </p:nvSpPr>
        <p:spPr>
          <a:xfrm>
            <a:off x="6907530" y="2900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9" name="bk object 5699"/>
          <p:cNvSpPr/>
          <p:nvPr/>
        </p:nvSpPr>
        <p:spPr>
          <a:xfrm>
            <a:off x="6907530" y="2898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0" name="bk object 5700"/>
          <p:cNvSpPr/>
          <p:nvPr/>
        </p:nvSpPr>
        <p:spPr>
          <a:xfrm>
            <a:off x="6907530" y="28943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1" name="bk object 5701"/>
          <p:cNvSpPr/>
          <p:nvPr/>
        </p:nvSpPr>
        <p:spPr>
          <a:xfrm>
            <a:off x="6907530" y="2891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2" name="bk object 5702"/>
          <p:cNvSpPr/>
          <p:nvPr/>
        </p:nvSpPr>
        <p:spPr>
          <a:xfrm>
            <a:off x="6907530" y="288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3" name="bk object 5703"/>
          <p:cNvSpPr/>
          <p:nvPr/>
        </p:nvSpPr>
        <p:spPr>
          <a:xfrm>
            <a:off x="6907530" y="2885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4" name="bk object 5704"/>
          <p:cNvSpPr/>
          <p:nvPr/>
        </p:nvSpPr>
        <p:spPr>
          <a:xfrm>
            <a:off x="6907530" y="2881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5" name="bk object 5705"/>
          <p:cNvSpPr/>
          <p:nvPr/>
        </p:nvSpPr>
        <p:spPr>
          <a:xfrm>
            <a:off x="6907530" y="2879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6" name="bk object 5706"/>
          <p:cNvSpPr/>
          <p:nvPr/>
        </p:nvSpPr>
        <p:spPr>
          <a:xfrm>
            <a:off x="6907530" y="2875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7" name="bk object 5707"/>
          <p:cNvSpPr/>
          <p:nvPr/>
        </p:nvSpPr>
        <p:spPr>
          <a:xfrm>
            <a:off x="6907530" y="2872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8" name="bk object 5708"/>
          <p:cNvSpPr/>
          <p:nvPr/>
        </p:nvSpPr>
        <p:spPr>
          <a:xfrm>
            <a:off x="6907530" y="2868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9" name="bk object 5709"/>
          <p:cNvSpPr/>
          <p:nvPr/>
        </p:nvSpPr>
        <p:spPr>
          <a:xfrm>
            <a:off x="6907530" y="2866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0" name="bk object 5710"/>
          <p:cNvSpPr/>
          <p:nvPr/>
        </p:nvSpPr>
        <p:spPr>
          <a:xfrm>
            <a:off x="6907530" y="2862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1" name="bk object 5711"/>
          <p:cNvSpPr/>
          <p:nvPr/>
        </p:nvSpPr>
        <p:spPr>
          <a:xfrm>
            <a:off x="6907530" y="2860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2" name="bk object 5712"/>
          <p:cNvSpPr/>
          <p:nvPr/>
        </p:nvSpPr>
        <p:spPr>
          <a:xfrm>
            <a:off x="6907530" y="2856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3" name="bk object 5713"/>
          <p:cNvSpPr/>
          <p:nvPr/>
        </p:nvSpPr>
        <p:spPr>
          <a:xfrm>
            <a:off x="6907530" y="28536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4" name="bk object 5714"/>
          <p:cNvSpPr/>
          <p:nvPr/>
        </p:nvSpPr>
        <p:spPr>
          <a:xfrm>
            <a:off x="6907530" y="28500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5" name="bk object 5715"/>
          <p:cNvSpPr/>
          <p:nvPr/>
        </p:nvSpPr>
        <p:spPr>
          <a:xfrm>
            <a:off x="6907530" y="284746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142"/>
                </a:lnTo>
                <a:lnTo>
                  <a:pt x="3810" y="114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6" name="bk object 5716"/>
          <p:cNvSpPr/>
          <p:nvPr/>
        </p:nvSpPr>
        <p:spPr>
          <a:xfrm>
            <a:off x="6907530" y="284365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7" name="bk object 5717"/>
          <p:cNvSpPr/>
          <p:nvPr/>
        </p:nvSpPr>
        <p:spPr>
          <a:xfrm>
            <a:off x="6907530" y="284111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142"/>
                </a:lnTo>
                <a:lnTo>
                  <a:pt x="3810" y="114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8" name="bk object 5718"/>
          <p:cNvSpPr/>
          <p:nvPr/>
        </p:nvSpPr>
        <p:spPr>
          <a:xfrm>
            <a:off x="6907530" y="28373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9" name="bk object 5719"/>
          <p:cNvSpPr/>
          <p:nvPr/>
        </p:nvSpPr>
        <p:spPr>
          <a:xfrm>
            <a:off x="6907530" y="283476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142"/>
                </a:lnTo>
                <a:lnTo>
                  <a:pt x="3810" y="114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0" name="bk object 5720"/>
          <p:cNvSpPr/>
          <p:nvPr/>
        </p:nvSpPr>
        <p:spPr>
          <a:xfrm>
            <a:off x="6907530" y="283095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1" name="bk object 5721"/>
          <p:cNvSpPr/>
          <p:nvPr/>
        </p:nvSpPr>
        <p:spPr>
          <a:xfrm>
            <a:off x="6907530" y="282841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142"/>
                </a:lnTo>
                <a:lnTo>
                  <a:pt x="3810" y="114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2" name="bk object 5722"/>
          <p:cNvSpPr/>
          <p:nvPr/>
        </p:nvSpPr>
        <p:spPr>
          <a:xfrm>
            <a:off x="6907530" y="28246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3" name="bk object 5723"/>
          <p:cNvSpPr/>
          <p:nvPr/>
        </p:nvSpPr>
        <p:spPr>
          <a:xfrm>
            <a:off x="6907530" y="282206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142"/>
                </a:lnTo>
                <a:lnTo>
                  <a:pt x="3810" y="114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4" name="bk object 5724"/>
          <p:cNvSpPr/>
          <p:nvPr/>
        </p:nvSpPr>
        <p:spPr>
          <a:xfrm>
            <a:off x="6907530" y="281825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5" name="bk object 5725"/>
          <p:cNvSpPr/>
          <p:nvPr/>
        </p:nvSpPr>
        <p:spPr>
          <a:xfrm>
            <a:off x="6907530" y="281571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142"/>
                </a:lnTo>
                <a:lnTo>
                  <a:pt x="3810" y="114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6" name="bk object 5726"/>
          <p:cNvSpPr/>
          <p:nvPr/>
        </p:nvSpPr>
        <p:spPr>
          <a:xfrm>
            <a:off x="6907530" y="281190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0"/>
                </a:lnTo>
                <a:lnTo>
                  <a:pt x="0" y="2412"/>
                </a:lnTo>
                <a:lnTo>
                  <a:pt x="3810" y="241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7" name="bk object 5727"/>
          <p:cNvSpPr/>
          <p:nvPr/>
        </p:nvSpPr>
        <p:spPr>
          <a:xfrm>
            <a:off x="6907530" y="280936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10" y="0"/>
                </a:moveTo>
                <a:lnTo>
                  <a:pt x="0" y="0"/>
                </a:lnTo>
                <a:lnTo>
                  <a:pt x="0" y="1142"/>
                </a:lnTo>
                <a:lnTo>
                  <a:pt x="3810" y="1142"/>
                </a:lnTo>
                <a:lnTo>
                  <a:pt x="381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8" name="bk object 5728"/>
          <p:cNvSpPr/>
          <p:nvPr/>
        </p:nvSpPr>
        <p:spPr>
          <a:xfrm>
            <a:off x="6907530" y="2805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0"/>
                </a:moveTo>
                <a:lnTo>
                  <a:pt x="0" y="0"/>
                </a:lnTo>
                <a:lnTo>
                  <a:pt x="0" y="2412"/>
                </a:lnTo>
                <a:lnTo>
                  <a:pt x="2540" y="2412"/>
                </a:lnTo>
                <a:lnTo>
                  <a:pt x="2540" y="0"/>
                </a:lnTo>
                <a:close/>
              </a:path>
            </a:pathLst>
          </a:custGeom>
          <a:solidFill>
            <a:srgbClr val="8D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9" name="bk object 5729"/>
          <p:cNvSpPr/>
          <p:nvPr/>
        </p:nvSpPr>
        <p:spPr>
          <a:xfrm>
            <a:off x="7053580" y="319976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 h="0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0" name="bk object 5730"/>
          <p:cNvSpPr/>
          <p:nvPr/>
        </p:nvSpPr>
        <p:spPr>
          <a:xfrm>
            <a:off x="7051040" y="319786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 h="0">
                <a:moveTo>
                  <a:pt x="0" y="0"/>
                </a:moveTo>
                <a:lnTo>
                  <a:pt x="242570" y="0"/>
                </a:lnTo>
              </a:path>
            </a:pathLst>
          </a:custGeom>
          <a:ln w="3175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1" name="bk object 5731"/>
          <p:cNvSpPr/>
          <p:nvPr/>
        </p:nvSpPr>
        <p:spPr>
          <a:xfrm>
            <a:off x="6909434" y="2955289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999"/>
                </a:lnTo>
              </a:path>
            </a:pathLst>
          </a:custGeom>
          <a:ln w="3810">
            <a:solidFill>
              <a:srgbClr val="8D4E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2" name="bk object 5732"/>
          <p:cNvSpPr/>
          <p:nvPr/>
        </p:nvSpPr>
        <p:spPr>
          <a:xfrm>
            <a:off x="6911340" y="2719070"/>
            <a:ext cx="408940" cy="477520"/>
          </a:xfrm>
          <a:custGeom>
            <a:avLst/>
            <a:gdLst/>
            <a:ahLst/>
            <a:cxnLst/>
            <a:rect l="l" t="t" r="r" b="b"/>
            <a:pathLst>
              <a:path w="408940" h="477519">
                <a:moveTo>
                  <a:pt x="191770" y="2539"/>
                </a:moveTo>
                <a:lnTo>
                  <a:pt x="93979" y="2539"/>
                </a:lnTo>
                <a:lnTo>
                  <a:pt x="93979" y="3809"/>
                </a:lnTo>
                <a:lnTo>
                  <a:pt x="191770" y="3809"/>
                </a:lnTo>
                <a:lnTo>
                  <a:pt x="191770" y="2539"/>
                </a:lnTo>
                <a:close/>
              </a:path>
              <a:path w="408940" h="477519">
                <a:moveTo>
                  <a:pt x="193040" y="0"/>
                </a:moveTo>
                <a:lnTo>
                  <a:pt x="95250" y="0"/>
                </a:lnTo>
                <a:lnTo>
                  <a:pt x="95250" y="2539"/>
                </a:lnTo>
                <a:lnTo>
                  <a:pt x="193040" y="2539"/>
                </a:lnTo>
                <a:lnTo>
                  <a:pt x="193040" y="0"/>
                </a:lnTo>
                <a:close/>
              </a:path>
              <a:path w="408940" h="477519">
                <a:moveTo>
                  <a:pt x="408939" y="0"/>
                </a:moveTo>
                <a:lnTo>
                  <a:pt x="299719" y="0"/>
                </a:lnTo>
                <a:lnTo>
                  <a:pt x="299719" y="3809"/>
                </a:lnTo>
                <a:lnTo>
                  <a:pt x="408939" y="3809"/>
                </a:lnTo>
                <a:lnTo>
                  <a:pt x="408939" y="0"/>
                </a:lnTo>
                <a:close/>
              </a:path>
              <a:path w="408940" h="477519">
                <a:moveTo>
                  <a:pt x="3809" y="236219"/>
                </a:moveTo>
                <a:lnTo>
                  <a:pt x="0" y="236219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6219"/>
                </a:lnTo>
                <a:close/>
              </a:path>
              <a:path w="408940" h="477519">
                <a:moveTo>
                  <a:pt x="3809" y="232409"/>
                </a:moveTo>
                <a:lnTo>
                  <a:pt x="0" y="232409"/>
                </a:lnTo>
                <a:lnTo>
                  <a:pt x="0" y="234949"/>
                </a:lnTo>
                <a:lnTo>
                  <a:pt x="3809" y="234949"/>
                </a:lnTo>
                <a:lnTo>
                  <a:pt x="3809" y="232409"/>
                </a:lnTo>
                <a:close/>
              </a:path>
              <a:path w="408940" h="477519">
                <a:moveTo>
                  <a:pt x="3809" y="229869"/>
                </a:moveTo>
                <a:lnTo>
                  <a:pt x="0" y="229869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9869"/>
                </a:lnTo>
                <a:close/>
              </a:path>
              <a:path w="408940" h="477519">
                <a:moveTo>
                  <a:pt x="3809" y="226059"/>
                </a:moveTo>
                <a:lnTo>
                  <a:pt x="0" y="226059"/>
                </a:lnTo>
                <a:lnTo>
                  <a:pt x="0" y="228599"/>
                </a:lnTo>
                <a:lnTo>
                  <a:pt x="3809" y="228599"/>
                </a:lnTo>
                <a:lnTo>
                  <a:pt x="3809" y="226059"/>
                </a:lnTo>
                <a:close/>
              </a:path>
              <a:path w="408940" h="477519">
                <a:moveTo>
                  <a:pt x="3809" y="223519"/>
                </a:moveTo>
                <a:lnTo>
                  <a:pt x="0" y="223519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23519"/>
                </a:lnTo>
                <a:close/>
              </a:path>
              <a:path w="408940" h="477519">
                <a:moveTo>
                  <a:pt x="3809" y="219709"/>
                </a:moveTo>
                <a:lnTo>
                  <a:pt x="0" y="219709"/>
                </a:lnTo>
                <a:lnTo>
                  <a:pt x="0" y="222249"/>
                </a:lnTo>
                <a:lnTo>
                  <a:pt x="3809" y="222249"/>
                </a:lnTo>
                <a:lnTo>
                  <a:pt x="3809" y="219709"/>
                </a:lnTo>
                <a:close/>
              </a:path>
              <a:path w="408940" h="477519">
                <a:moveTo>
                  <a:pt x="3809" y="217169"/>
                </a:moveTo>
                <a:lnTo>
                  <a:pt x="0" y="217169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7169"/>
                </a:lnTo>
                <a:close/>
              </a:path>
              <a:path w="408940" h="477519">
                <a:moveTo>
                  <a:pt x="3809" y="213359"/>
                </a:moveTo>
                <a:lnTo>
                  <a:pt x="0" y="213359"/>
                </a:lnTo>
                <a:lnTo>
                  <a:pt x="0" y="215899"/>
                </a:lnTo>
                <a:lnTo>
                  <a:pt x="3809" y="215899"/>
                </a:lnTo>
                <a:lnTo>
                  <a:pt x="3809" y="213359"/>
                </a:lnTo>
                <a:close/>
              </a:path>
              <a:path w="408940" h="477519">
                <a:moveTo>
                  <a:pt x="3809" y="210819"/>
                </a:moveTo>
                <a:lnTo>
                  <a:pt x="0" y="210819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10819"/>
                </a:lnTo>
                <a:close/>
              </a:path>
              <a:path w="408940" h="477519">
                <a:moveTo>
                  <a:pt x="3809" y="207009"/>
                </a:moveTo>
                <a:lnTo>
                  <a:pt x="0" y="207009"/>
                </a:lnTo>
                <a:lnTo>
                  <a:pt x="0" y="209549"/>
                </a:lnTo>
                <a:lnTo>
                  <a:pt x="3809" y="209549"/>
                </a:lnTo>
                <a:lnTo>
                  <a:pt x="3809" y="207009"/>
                </a:lnTo>
                <a:close/>
              </a:path>
              <a:path w="408940" h="477519">
                <a:moveTo>
                  <a:pt x="3809" y="204469"/>
                </a:moveTo>
                <a:lnTo>
                  <a:pt x="0" y="204469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4469"/>
                </a:lnTo>
                <a:close/>
              </a:path>
              <a:path w="408940" h="477519">
                <a:moveTo>
                  <a:pt x="3809" y="200659"/>
                </a:moveTo>
                <a:lnTo>
                  <a:pt x="0" y="200659"/>
                </a:lnTo>
                <a:lnTo>
                  <a:pt x="0" y="203199"/>
                </a:lnTo>
                <a:lnTo>
                  <a:pt x="3809" y="203199"/>
                </a:lnTo>
                <a:lnTo>
                  <a:pt x="3809" y="200659"/>
                </a:lnTo>
                <a:close/>
              </a:path>
              <a:path w="408940" h="477519">
                <a:moveTo>
                  <a:pt x="3809" y="198119"/>
                </a:moveTo>
                <a:lnTo>
                  <a:pt x="0" y="198119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8119"/>
                </a:lnTo>
                <a:close/>
              </a:path>
              <a:path w="408940" h="477519">
                <a:moveTo>
                  <a:pt x="3809" y="194309"/>
                </a:moveTo>
                <a:lnTo>
                  <a:pt x="0" y="194309"/>
                </a:lnTo>
                <a:lnTo>
                  <a:pt x="0" y="196849"/>
                </a:lnTo>
                <a:lnTo>
                  <a:pt x="3809" y="196849"/>
                </a:lnTo>
                <a:lnTo>
                  <a:pt x="3809" y="194309"/>
                </a:lnTo>
                <a:close/>
              </a:path>
              <a:path w="408940" h="477519">
                <a:moveTo>
                  <a:pt x="3809" y="191769"/>
                </a:moveTo>
                <a:lnTo>
                  <a:pt x="0" y="191769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1769"/>
                </a:lnTo>
                <a:close/>
              </a:path>
              <a:path w="408940" h="477519">
                <a:moveTo>
                  <a:pt x="3809" y="187959"/>
                </a:moveTo>
                <a:lnTo>
                  <a:pt x="0" y="187959"/>
                </a:lnTo>
                <a:lnTo>
                  <a:pt x="0" y="190499"/>
                </a:lnTo>
                <a:lnTo>
                  <a:pt x="3809" y="190499"/>
                </a:lnTo>
                <a:lnTo>
                  <a:pt x="3809" y="187959"/>
                </a:lnTo>
                <a:close/>
              </a:path>
              <a:path w="408940" h="477519">
                <a:moveTo>
                  <a:pt x="3809" y="185419"/>
                </a:moveTo>
                <a:lnTo>
                  <a:pt x="0" y="185419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5419"/>
                </a:lnTo>
                <a:close/>
              </a:path>
              <a:path w="408940" h="477519">
                <a:moveTo>
                  <a:pt x="3809" y="181609"/>
                </a:moveTo>
                <a:lnTo>
                  <a:pt x="0" y="181609"/>
                </a:lnTo>
                <a:lnTo>
                  <a:pt x="0" y="184149"/>
                </a:lnTo>
                <a:lnTo>
                  <a:pt x="3809" y="184149"/>
                </a:lnTo>
                <a:lnTo>
                  <a:pt x="3809" y="181609"/>
                </a:lnTo>
                <a:close/>
              </a:path>
              <a:path w="408940" h="477519">
                <a:moveTo>
                  <a:pt x="3809" y="179069"/>
                </a:moveTo>
                <a:lnTo>
                  <a:pt x="0" y="179069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9069"/>
                </a:lnTo>
                <a:close/>
              </a:path>
              <a:path w="408940" h="477519">
                <a:moveTo>
                  <a:pt x="3809" y="175259"/>
                </a:moveTo>
                <a:lnTo>
                  <a:pt x="0" y="175259"/>
                </a:lnTo>
                <a:lnTo>
                  <a:pt x="0" y="177799"/>
                </a:lnTo>
                <a:lnTo>
                  <a:pt x="3809" y="177799"/>
                </a:lnTo>
                <a:lnTo>
                  <a:pt x="3809" y="175259"/>
                </a:lnTo>
                <a:close/>
              </a:path>
              <a:path w="408940" h="477519">
                <a:moveTo>
                  <a:pt x="3809" y="172719"/>
                </a:moveTo>
                <a:lnTo>
                  <a:pt x="0" y="172719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2719"/>
                </a:lnTo>
                <a:close/>
              </a:path>
              <a:path w="408940" h="477519">
                <a:moveTo>
                  <a:pt x="3809" y="168909"/>
                </a:moveTo>
                <a:lnTo>
                  <a:pt x="0" y="168909"/>
                </a:lnTo>
                <a:lnTo>
                  <a:pt x="0" y="171449"/>
                </a:lnTo>
                <a:lnTo>
                  <a:pt x="3809" y="171449"/>
                </a:lnTo>
                <a:lnTo>
                  <a:pt x="3809" y="168909"/>
                </a:lnTo>
                <a:close/>
              </a:path>
              <a:path w="408940" h="477519">
                <a:moveTo>
                  <a:pt x="3809" y="166369"/>
                </a:moveTo>
                <a:lnTo>
                  <a:pt x="0" y="166369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6369"/>
                </a:lnTo>
                <a:close/>
              </a:path>
              <a:path w="408940" h="477519">
                <a:moveTo>
                  <a:pt x="3809" y="162559"/>
                </a:moveTo>
                <a:lnTo>
                  <a:pt x="0" y="162559"/>
                </a:lnTo>
                <a:lnTo>
                  <a:pt x="0" y="165099"/>
                </a:lnTo>
                <a:lnTo>
                  <a:pt x="3809" y="165099"/>
                </a:lnTo>
                <a:lnTo>
                  <a:pt x="3809" y="162559"/>
                </a:lnTo>
                <a:close/>
              </a:path>
              <a:path w="408940" h="477519">
                <a:moveTo>
                  <a:pt x="3809" y="160019"/>
                </a:moveTo>
                <a:lnTo>
                  <a:pt x="0" y="160019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60019"/>
                </a:lnTo>
                <a:close/>
              </a:path>
              <a:path w="408940" h="477519">
                <a:moveTo>
                  <a:pt x="3809" y="156209"/>
                </a:moveTo>
                <a:lnTo>
                  <a:pt x="0" y="156209"/>
                </a:lnTo>
                <a:lnTo>
                  <a:pt x="0" y="158749"/>
                </a:lnTo>
                <a:lnTo>
                  <a:pt x="3809" y="158749"/>
                </a:lnTo>
                <a:lnTo>
                  <a:pt x="3809" y="156209"/>
                </a:lnTo>
                <a:close/>
              </a:path>
              <a:path w="408940" h="477519">
                <a:moveTo>
                  <a:pt x="3809" y="153669"/>
                </a:moveTo>
                <a:lnTo>
                  <a:pt x="0" y="153669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3669"/>
                </a:lnTo>
                <a:close/>
              </a:path>
              <a:path w="408940" h="477519">
                <a:moveTo>
                  <a:pt x="3809" y="149859"/>
                </a:moveTo>
                <a:lnTo>
                  <a:pt x="0" y="149859"/>
                </a:lnTo>
                <a:lnTo>
                  <a:pt x="0" y="152399"/>
                </a:lnTo>
                <a:lnTo>
                  <a:pt x="3809" y="152399"/>
                </a:lnTo>
                <a:lnTo>
                  <a:pt x="3809" y="149859"/>
                </a:lnTo>
                <a:close/>
              </a:path>
              <a:path w="408940" h="477519">
                <a:moveTo>
                  <a:pt x="3809" y="147319"/>
                </a:moveTo>
                <a:lnTo>
                  <a:pt x="0" y="147319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7319"/>
                </a:lnTo>
                <a:close/>
              </a:path>
              <a:path w="408940" h="477519">
                <a:moveTo>
                  <a:pt x="3809" y="143509"/>
                </a:moveTo>
                <a:lnTo>
                  <a:pt x="0" y="143509"/>
                </a:lnTo>
                <a:lnTo>
                  <a:pt x="0" y="146049"/>
                </a:lnTo>
                <a:lnTo>
                  <a:pt x="3809" y="146049"/>
                </a:lnTo>
                <a:lnTo>
                  <a:pt x="3809" y="143509"/>
                </a:lnTo>
                <a:close/>
              </a:path>
              <a:path w="408940" h="477519">
                <a:moveTo>
                  <a:pt x="3809" y="140969"/>
                </a:moveTo>
                <a:lnTo>
                  <a:pt x="0" y="140969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40969"/>
                </a:lnTo>
                <a:close/>
              </a:path>
              <a:path w="408940" h="477519">
                <a:moveTo>
                  <a:pt x="3809" y="137159"/>
                </a:moveTo>
                <a:lnTo>
                  <a:pt x="0" y="137159"/>
                </a:lnTo>
                <a:lnTo>
                  <a:pt x="0" y="139699"/>
                </a:lnTo>
                <a:lnTo>
                  <a:pt x="3809" y="139699"/>
                </a:lnTo>
                <a:lnTo>
                  <a:pt x="3809" y="137159"/>
                </a:lnTo>
                <a:close/>
              </a:path>
              <a:path w="408940" h="477519">
                <a:moveTo>
                  <a:pt x="3809" y="134619"/>
                </a:moveTo>
                <a:lnTo>
                  <a:pt x="0" y="134619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4619"/>
                </a:lnTo>
                <a:close/>
              </a:path>
              <a:path w="408940" h="477519">
                <a:moveTo>
                  <a:pt x="3809" y="130936"/>
                </a:moveTo>
                <a:lnTo>
                  <a:pt x="0" y="130936"/>
                </a:lnTo>
                <a:lnTo>
                  <a:pt x="0" y="133349"/>
                </a:lnTo>
                <a:lnTo>
                  <a:pt x="3809" y="133349"/>
                </a:lnTo>
                <a:lnTo>
                  <a:pt x="3809" y="130936"/>
                </a:lnTo>
                <a:close/>
              </a:path>
              <a:path w="408940" h="477519">
                <a:moveTo>
                  <a:pt x="3809" y="128396"/>
                </a:moveTo>
                <a:lnTo>
                  <a:pt x="0" y="128396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8396"/>
                </a:lnTo>
                <a:close/>
              </a:path>
              <a:path w="408940" h="477519">
                <a:moveTo>
                  <a:pt x="3809" y="124586"/>
                </a:moveTo>
                <a:lnTo>
                  <a:pt x="0" y="124586"/>
                </a:lnTo>
                <a:lnTo>
                  <a:pt x="0" y="126999"/>
                </a:lnTo>
                <a:lnTo>
                  <a:pt x="3809" y="126999"/>
                </a:lnTo>
                <a:lnTo>
                  <a:pt x="3809" y="124586"/>
                </a:lnTo>
                <a:close/>
              </a:path>
              <a:path w="408940" h="477519">
                <a:moveTo>
                  <a:pt x="3809" y="122046"/>
                </a:moveTo>
                <a:lnTo>
                  <a:pt x="0" y="122046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22046"/>
                </a:lnTo>
                <a:close/>
              </a:path>
              <a:path w="408940" h="477519">
                <a:moveTo>
                  <a:pt x="3809" y="118236"/>
                </a:moveTo>
                <a:lnTo>
                  <a:pt x="0" y="118236"/>
                </a:lnTo>
                <a:lnTo>
                  <a:pt x="0" y="120649"/>
                </a:lnTo>
                <a:lnTo>
                  <a:pt x="3809" y="120649"/>
                </a:lnTo>
                <a:lnTo>
                  <a:pt x="3809" y="118236"/>
                </a:lnTo>
                <a:close/>
              </a:path>
              <a:path w="408940" h="477519">
                <a:moveTo>
                  <a:pt x="3809" y="115696"/>
                </a:moveTo>
                <a:lnTo>
                  <a:pt x="0" y="115696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5696"/>
                </a:lnTo>
                <a:close/>
              </a:path>
              <a:path w="408940" h="477519">
                <a:moveTo>
                  <a:pt x="3809" y="111886"/>
                </a:moveTo>
                <a:lnTo>
                  <a:pt x="0" y="111886"/>
                </a:lnTo>
                <a:lnTo>
                  <a:pt x="0" y="114299"/>
                </a:lnTo>
                <a:lnTo>
                  <a:pt x="3809" y="114299"/>
                </a:lnTo>
                <a:lnTo>
                  <a:pt x="3809" y="111886"/>
                </a:lnTo>
                <a:close/>
              </a:path>
              <a:path w="408940" h="477519">
                <a:moveTo>
                  <a:pt x="3809" y="109346"/>
                </a:moveTo>
                <a:lnTo>
                  <a:pt x="0" y="109346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9346"/>
                </a:lnTo>
                <a:close/>
              </a:path>
              <a:path w="408940" h="477519">
                <a:moveTo>
                  <a:pt x="3809" y="105536"/>
                </a:moveTo>
                <a:lnTo>
                  <a:pt x="0" y="105536"/>
                </a:lnTo>
                <a:lnTo>
                  <a:pt x="0" y="107949"/>
                </a:lnTo>
                <a:lnTo>
                  <a:pt x="3809" y="107949"/>
                </a:lnTo>
                <a:lnTo>
                  <a:pt x="3809" y="105536"/>
                </a:lnTo>
                <a:close/>
              </a:path>
              <a:path w="408940" h="477519">
                <a:moveTo>
                  <a:pt x="3809" y="102996"/>
                </a:moveTo>
                <a:lnTo>
                  <a:pt x="0" y="102996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102996"/>
                </a:lnTo>
                <a:close/>
              </a:path>
              <a:path w="408940" h="477519">
                <a:moveTo>
                  <a:pt x="3809" y="99186"/>
                </a:moveTo>
                <a:lnTo>
                  <a:pt x="0" y="99186"/>
                </a:lnTo>
                <a:lnTo>
                  <a:pt x="0" y="101599"/>
                </a:lnTo>
                <a:lnTo>
                  <a:pt x="3809" y="101599"/>
                </a:lnTo>
                <a:lnTo>
                  <a:pt x="3809" y="99186"/>
                </a:lnTo>
                <a:close/>
              </a:path>
              <a:path w="408940" h="477519">
                <a:moveTo>
                  <a:pt x="3809" y="96646"/>
                </a:moveTo>
                <a:lnTo>
                  <a:pt x="0" y="96646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6646"/>
                </a:lnTo>
                <a:close/>
              </a:path>
              <a:path w="408940" h="477519">
                <a:moveTo>
                  <a:pt x="3809" y="92836"/>
                </a:moveTo>
                <a:lnTo>
                  <a:pt x="0" y="92836"/>
                </a:lnTo>
                <a:lnTo>
                  <a:pt x="0" y="95249"/>
                </a:lnTo>
                <a:lnTo>
                  <a:pt x="3809" y="95249"/>
                </a:lnTo>
                <a:lnTo>
                  <a:pt x="3809" y="92836"/>
                </a:lnTo>
                <a:close/>
              </a:path>
              <a:path w="408940" h="477519">
                <a:moveTo>
                  <a:pt x="3809" y="88899"/>
                </a:moveTo>
                <a:lnTo>
                  <a:pt x="1269" y="88899"/>
                </a:lnTo>
                <a:lnTo>
                  <a:pt x="1269" y="90296"/>
                </a:lnTo>
                <a:lnTo>
                  <a:pt x="0" y="90296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8899"/>
                </a:lnTo>
                <a:close/>
              </a:path>
              <a:path w="408940" h="477519">
                <a:moveTo>
                  <a:pt x="383539" y="473709"/>
                </a:moveTo>
                <a:lnTo>
                  <a:pt x="135889" y="473709"/>
                </a:lnTo>
                <a:lnTo>
                  <a:pt x="135889" y="476249"/>
                </a:lnTo>
                <a:lnTo>
                  <a:pt x="137159" y="476249"/>
                </a:lnTo>
                <a:lnTo>
                  <a:pt x="137159" y="477519"/>
                </a:lnTo>
                <a:lnTo>
                  <a:pt x="383539" y="477519"/>
                </a:lnTo>
                <a:lnTo>
                  <a:pt x="383539" y="473709"/>
                </a:lnTo>
                <a:close/>
              </a:path>
              <a:path w="408940" h="477519">
                <a:moveTo>
                  <a:pt x="3809" y="248919"/>
                </a:moveTo>
                <a:lnTo>
                  <a:pt x="0" y="248919"/>
                </a:lnTo>
                <a:lnTo>
                  <a:pt x="0" y="363219"/>
                </a:lnTo>
                <a:lnTo>
                  <a:pt x="1269" y="363219"/>
                </a:lnTo>
                <a:lnTo>
                  <a:pt x="1269" y="365759"/>
                </a:lnTo>
                <a:lnTo>
                  <a:pt x="3809" y="365759"/>
                </a:lnTo>
                <a:lnTo>
                  <a:pt x="3809" y="248919"/>
                </a:lnTo>
                <a:close/>
              </a:path>
              <a:path w="408940" h="477519">
                <a:moveTo>
                  <a:pt x="3809" y="242569"/>
                </a:moveTo>
                <a:lnTo>
                  <a:pt x="0" y="242569"/>
                </a:lnTo>
                <a:lnTo>
                  <a:pt x="0" y="247650"/>
                </a:lnTo>
                <a:lnTo>
                  <a:pt x="3809" y="247650"/>
                </a:lnTo>
                <a:lnTo>
                  <a:pt x="3809" y="242569"/>
                </a:lnTo>
                <a:close/>
              </a:path>
              <a:path w="408940" h="477519">
                <a:moveTo>
                  <a:pt x="3809" y="240029"/>
                </a:moveTo>
                <a:lnTo>
                  <a:pt x="0" y="240029"/>
                </a:lnTo>
                <a:lnTo>
                  <a:pt x="0" y="241300"/>
                </a:lnTo>
                <a:lnTo>
                  <a:pt x="3809" y="241300"/>
                </a:lnTo>
                <a:lnTo>
                  <a:pt x="3809" y="240029"/>
                </a:lnTo>
                <a:close/>
              </a:path>
            </a:pathLst>
          </a:custGeom>
          <a:solidFill>
            <a:srgbClr val="8B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3" name="bk object 5733"/>
          <p:cNvSpPr/>
          <p:nvPr/>
        </p:nvSpPr>
        <p:spPr>
          <a:xfrm>
            <a:off x="6915150" y="2722879"/>
            <a:ext cx="405130" cy="469900"/>
          </a:xfrm>
          <a:custGeom>
            <a:avLst/>
            <a:gdLst/>
            <a:ahLst/>
            <a:cxnLst/>
            <a:rect l="l" t="t" r="r" b="b"/>
            <a:pathLst>
              <a:path w="405129" h="469900">
                <a:moveTo>
                  <a:pt x="187960" y="0"/>
                </a:moveTo>
                <a:lnTo>
                  <a:pt x="90170" y="0"/>
                </a:lnTo>
                <a:lnTo>
                  <a:pt x="90170" y="3810"/>
                </a:lnTo>
                <a:lnTo>
                  <a:pt x="187960" y="3810"/>
                </a:lnTo>
                <a:lnTo>
                  <a:pt x="187960" y="0"/>
                </a:lnTo>
                <a:close/>
              </a:path>
              <a:path w="405129" h="469900">
                <a:moveTo>
                  <a:pt x="405129" y="0"/>
                </a:moveTo>
                <a:lnTo>
                  <a:pt x="295909" y="0"/>
                </a:lnTo>
                <a:lnTo>
                  <a:pt x="295909" y="1270"/>
                </a:lnTo>
                <a:lnTo>
                  <a:pt x="294640" y="1270"/>
                </a:lnTo>
                <a:lnTo>
                  <a:pt x="294640" y="3810"/>
                </a:lnTo>
                <a:lnTo>
                  <a:pt x="405129" y="3810"/>
                </a:lnTo>
                <a:lnTo>
                  <a:pt x="405129" y="0"/>
                </a:lnTo>
                <a:close/>
              </a:path>
              <a:path w="405129" h="469900">
                <a:moveTo>
                  <a:pt x="3809" y="232410"/>
                </a:moveTo>
                <a:lnTo>
                  <a:pt x="0" y="232410"/>
                </a:lnTo>
                <a:lnTo>
                  <a:pt x="0" y="233679"/>
                </a:lnTo>
                <a:lnTo>
                  <a:pt x="3809" y="233679"/>
                </a:lnTo>
                <a:lnTo>
                  <a:pt x="3809" y="232410"/>
                </a:lnTo>
                <a:close/>
              </a:path>
              <a:path w="405129" h="469900">
                <a:moveTo>
                  <a:pt x="3809" y="228600"/>
                </a:moveTo>
                <a:lnTo>
                  <a:pt x="0" y="22860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8600"/>
                </a:lnTo>
                <a:close/>
              </a:path>
              <a:path w="405129" h="469900">
                <a:moveTo>
                  <a:pt x="3809" y="226060"/>
                </a:moveTo>
                <a:lnTo>
                  <a:pt x="0" y="226060"/>
                </a:lnTo>
                <a:lnTo>
                  <a:pt x="0" y="227329"/>
                </a:lnTo>
                <a:lnTo>
                  <a:pt x="3809" y="227329"/>
                </a:lnTo>
                <a:lnTo>
                  <a:pt x="3809" y="226060"/>
                </a:lnTo>
                <a:close/>
              </a:path>
              <a:path w="405129" h="469900">
                <a:moveTo>
                  <a:pt x="3809" y="222250"/>
                </a:moveTo>
                <a:lnTo>
                  <a:pt x="0" y="22225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22250"/>
                </a:lnTo>
                <a:close/>
              </a:path>
              <a:path w="405129" h="469900">
                <a:moveTo>
                  <a:pt x="3809" y="219710"/>
                </a:moveTo>
                <a:lnTo>
                  <a:pt x="0" y="219710"/>
                </a:lnTo>
                <a:lnTo>
                  <a:pt x="0" y="220979"/>
                </a:lnTo>
                <a:lnTo>
                  <a:pt x="3809" y="220979"/>
                </a:lnTo>
                <a:lnTo>
                  <a:pt x="3809" y="219710"/>
                </a:lnTo>
                <a:close/>
              </a:path>
              <a:path w="405129" h="469900">
                <a:moveTo>
                  <a:pt x="3809" y="215900"/>
                </a:moveTo>
                <a:lnTo>
                  <a:pt x="0" y="21590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5900"/>
                </a:lnTo>
                <a:close/>
              </a:path>
              <a:path w="405129" h="469900">
                <a:moveTo>
                  <a:pt x="3809" y="213360"/>
                </a:moveTo>
                <a:lnTo>
                  <a:pt x="0" y="213360"/>
                </a:lnTo>
                <a:lnTo>
                  <a:pt x="0" y="214629"/>
                </a:lnTo>
                <a:lnTo>
                  <a:pt x="3809" y="214629"/>
                </a:lnTo>
                <a:lnTo>
                  <a:pt x="3809" y="213360"/>
                </a:lnTo>
                <a:close/>
              </a:path>
              <a:path w="405129" h="469900">
                <a:moveTo>
                  <a:pt x="3809" y="209550"/>
                </a:moveTo>
                <a:lnTo>
                  <a:pt x="0" y="20955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9550"/>
                </a:lnTo>
                <a:close/>
              </a:path>
              <a:path w="405129" h="469900">
                <a:moveTo>
                  <a:pt x="3809" y="207010"/>
                </a:moveTo>
                <a:lnTo>
                  <a:pt x="0" y="207010"/>
                </a:lnTo>
                <a:lnTo>
                  <a:pt x="0" y="208279"/>
                </a:lnTo>
                <a:lnTo>
                  <a:pt x="3809" y="208279"/>
                </a:lnTo>
                <a:lnTo>
                  <a:pt x="3809" y="207010"/>
                </a:lnTo>
                <a:close/>
              </a:path>
              <a:path w="405129" h="469900">
                <a:moveTo>
                  <a:pt x="3809" y="203200"/>
                </a:moveTo>
                <a:lnTo>
                  <a:pt x="0" y="20320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3200"/>
                </a:lnTo>
                <a:close/>
              </a:path>
              <a:path w="405129" h="469900">
                <a:moveTo>
                  <a:pt x="3809" y="200660"/>
                </a:moveTo>
                <a:lnTo>
                  <a:pt x="0" y="200660"/>
                </a:lnTo>
                <a:lnTo>
                  <a:pt x="0" y="201929"/>
                </a:lnTo>
                <a:lnTo>
                  <a:pt x="3809" y="201929"/>
                </a:lnTo>
                <a:lnTo>
                  <a:pt x="3809" y="200660"/>
                </a:lnTo>
                <a:close/>
              </a:path>
              <a:path w="405129" h="469900">
                <a:moveTo>
                  <a:pt x="3809" y="196850"/>
                </a:moveTo>
                <a:lnTo>
                  <a:pt x="0" y="19685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6850"/>
                </a:lnTo>
                <a:close/>
              </a:path>
              <a:path w="405129" h="469900">
                <a:moveTo>
                  <a:pt x="3809" y="194310"/>
                </a:moveTo>
                <a:lnTo>
                  <a:pt x="0" y="194310"/>
                </a:lnTo>
                <a:lnTo>
                  <a:pt x="0" y="195579"/>
                </a:lnTo>
                <a:lnTo>
                  <a:pt x="3809" y="195579"/>
                </a:lnTo>
                <a:lnTo>
                  <a:pt x="3809" y="194310"/>
                </a:lnTo>
                <a:close/>
              </a:path>
              <a:path w="405129" h="469900">
                <a:moveTo>
                  <a:pt x="3809" y="190500"/>
                </a:moveTo>
                <a:lnTo>
                  <a:pt x="0" y="19050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0500"/>
                </a:lnTo>
                <a:close/>
              </a:path>
              <a:path w="405129" h="469900">
                <a:moveTo>
                  <a:pt x="3809" y="187960"/>
                </a:moveTo>
                <a:lnTo>
                  <a:pt x="0" y="187960"/>
                </a:lnTo>
                <a:lnTo>
                  <a:pt x="0" y="189229"/>
                </a:lnTo>
                <a:lnTo>
                  <a:pt x="3809" y="189229"/>
                </a:lnTo>
                <a:lnTo>
                  <a:pt x="3809" y="187960"/>
                </a:lnTo>
                <a:close/>
              </a:path>
              <a:path w="405129" h="469900">
                <a:moveTo>
                  <a:pt x="3809" y="184150"/>
                </a:moveTo>
                <a:lnTo>
                  <a:pt x="0" y="18415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4150"/>
                </a:lnTo>
                <a:close/>
              </a:path>
              <a:path w="405129" h="469900">
                <a:moveTo>
                  <a:pt x="3809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3809" y="182879"/>
                </a:lnTo>
                <a:lnTo>
                  <a:pt x="3809" y="181610"/>
                </a:lnTo>
                <a:close/>
              </a:path>
              <a:path w="405129" h="469900">
                <a:moveTo>
                  <a:pt x="3809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7800"/>
                </a:lnTo>
                <a:close/>
              </a:path>
              <a:path w="405129" h="469900">
                <a:moveTo>
                  <a:pt x="3809" y="175260"/>
                </a:moveTo>
                <a:lnTo>
                  <a:pt x="0" y="175260"/>
                </a:lnTo>
                <a:lnTo>
                  <a:pt x="0" y="176529"/>
                </a:lnTo>
                <a:lnTo>
                  <a:pt x="3809" y="176529"/>
                </a:lnTo>
                <a:lnTo>
                  <a:pt x="3809" y="175260"/>
                </a:lnTo>
                <a:close/>
              </a:path>
              <a:path w="405129" h="469900">
                <a:moveTo>
                  <a:pt x="3809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1450"/>
                </a:lnTo>
                <a:close/>
              </a:path>
              <a:path w="405129" h="469900">
                <a:moveTo>
                  <a:pt x="3809" y="168910"/>
                </a:moveTo>
                <a:lnTo>
                  <a:pt x="0" y="168910"/>
                </a:lnTo>
                <a:lnTo>
                  <a:pt x="0" y="170179"/>
                </a:lnTo>
                <a:lnTo>
                  <a:pt x="3809" y="170179"/>
                </a:lnTo>
                <a:lnTo>
                  <a:pt x="3809" y="168910"/>
                </a:lnTo>
                <a:close/>
              </a:path>
              <a:path w="405129" h="469900">
                <a:moveTo>
                  <a:pt x="3809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5100"/>
                </a:lnTo>
                <a:close/>
              </a:path>
              <a:path w="405129" h="469900">
                <a:moveTo>
                  <a:pt x="3809" y="162560"/>
                </a:moveTo>
                <a:lnTo>
                  <a:pt x="0" y="162560"/>
                </a:lnTo>
                <a:lnTo>
                  <a:pt x="0" y="163829"/>
                </a:lnTo>
                <a:lnTo>
                  <a:pt x="3809" y="163829"/>
                </a:lnTo>
                <a:lnTo>
                  <a:pt x="3809" y="162560"/>
                </a:lnTo>
                <a:close/>
              </a:path>
              <a:path w="405129" h="469900">
                <a:moveTo>
                  <a:pt x="3809" y="158750"/>
                </a:moveTo>
                <a:lnTo>
                  <a:pt x="0" y="15875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8750"/>
                </a:lnTo>
                <a:close/>
              </a:path>
              <a:path w="405129" h="469900">
                <a:moveTo>
                  <a:pt x="3809" y="156210"/>
                </a:moveTo>
                <a:lnTo>
                  <a:pt x="0" y="156210"/>
                </a:lnTo>
                <a:lnTo>
                  <a:pt x="0" y="157479"/>
                </a:lnTo>
                <a:lnTo>
                  <a:pt x="3809" y="157479"/>
                </a:lnTo>
                <a:lnTo>
                  <a:pt x="3809" y="156210"/>
                </a:lnTo>
                <a:close/>
              </a:path>
              <a:path w="405129" h="469900">
                <a:moveTo>
                  <a:pt x="3809" y="152400"/>
                </a:moveTo>
                <a:lnTo>
                  <a:pt x="0" y="15240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2400"/>
                </a:lnTo>
                <a:close/>
              </a:path>
              <a:path w="405129" h="469900">
                <a:moveTo>
                  <a:pt x="3809" y="149860"/>
                </a:moveTo>
                <a:lnTo>
                  <a:pt x="0" y="149860"/>
                </a:lnTo>
                <a:lnTo>
                  <a:pt x="0" y="151129"/>
                </a:lnTo>
                <a:lnTo>
                  <a:pt x="3809" y="151129"/>
                </a:lnTo>
                <a:lnTo>
                  <a:pt x="3809" y="149860"/>
                </a:lnTo>
                <a:close/>
              </a:path>
              <a:path w="405129" h="469900">
                <a:moveTo>
                  <a:pt x="3809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6050"/>
                </a:lnTo>
                <a:close/>
              </a:path>
              <a:path w="405129" h="469900">
                <a:moveTo>
                  <a:pt x="3809" y="143510"/>
                </a:moveTo>
                <a:lnTo>
                  <a:pt x="0" y="143510"/>
                </a:lnTo>
                <a:lnTo>
                  <a:pt x="0" y="144779"/>
                </a:lnTo>
                <a:lnTo>
                  <a:pt x="3809" y="144779"/>
                </a:lnTo>
                <a:lnTo>
                  <a:pt x="3809" y="143510"/>
                </a:lnTo>
                <a:close/>
              </a:path>
              <a:path w="405129" h="469900">
                <a:moveTo>
                  <a:pt x="3809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9700"/>
                </a:lnTo>
                <a:close/>
              </a:path>
              <a:path w="405129" h="469900">
                <a:moveTo>
                  <a:pt x="3809" y="137160"/>
                </a:moveTo>
                <a:lnTo>
                  <a:pt x="0" y="137160"/>
                </a:lnTo>
                <a:lnTo>
                  <a:pt x="0" y="138429"/>
                </a:lnTo>
                <a:lnTo>
                  <a:pt x="3809" y="138429"/>
                </a:lnTo>
                <a:lnTo>
                  <a:pt x="3809" y="137160"/>
                </a:lnTo>
                <a:close/>
              </a:path>
              <a:path w="405129" h="469900">
                <a:moveTo>
                  <a:pt x="3809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3350"/>
                </a:lnTo>
                <a:close/>
              </a:path>
              <a:path w="405129" h="469900">
                <a:moveTo>
                  <a:pt x="3809" y="130810"/>
                </a:moveTo>
                <a:lnTo>
                  <a:pt x="0" y="130810"/>
                </a:lnTo>
                <a:lnTo>
                  <a:pt x="0" y="132079"/>
                </a:lnTo>
                <a:lnTo>
                  <a:pt x="3809" y="132079"/>
                </a:lnTo>
                <a:lnTo>
                  <a:pt x="3809" y="130810"/>
                </a:lnTo>
                <a:close/>
              </a:path>
              <a:path w="405129" h="469900">
                <a:moveTo>
                  <a:pt x="3809" y="127126"/>
                </a:moveTo>
                <a:lnTo>
                  <a:pt x="0" y="127126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7126"/>
                </a:lnTo>
                <a:close/>
              </a:path>
              <a:path w="405129" h="469900">
                <a:moveTo>
                  <a:pt x="3809" y="124587"/>
                </a:moveTo>
                <a:lnTo>
                  <a:pt x="0" y="124587"/>
                </a:lnTo>
                <a:lnTo>
                  <a:pt x="0" y="125729"/>
                </a:lnTo>
                <a:lnTo>
                  <a:pt x="3809" y="125729"/>
                </a:lnTo>
                <a:lnTo>
                  <a:pt x="3809" y="124587"/>
                </a:lnTo>
                <a:close/>
              </a:path>
              <a:path w="405129" h="469900">
                <a:moveTo>
                  <a:pt x="3809" y="120776"/>
                </a:moveTo>
                <a:lnTo>
                  <a:pt x="0" y="120776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20776"/>
                </a:lnTo>
                <a:close/>
              </a:path>
              <a:path w="405129" h="469900">
                <a:moveTo>
                  <a:pt x="3809" y="118237"/>
                </a:moveTo>
                <a:lnTo>
                  <a:pt x="0" y="118237"/>
                </a:lnTo>
                <a:lnTo>
                  <a:pt x="0" y="119379"/>
                </a:lnTo>
                <a:lnTo>
                  <a:pt x="3809" y="119379"/>
                </a:lnTo>
                <a:lnTo>
                  <a:pt x="3809" y="118237"/>
                </a:lnTo>
                <a:close/>
              </a:path>
              <a:path w="405129" h="469900">
                <a:moveTo>
                  <a:pt x="3809" y="114426"/>
                </a:moveTo>
                <a:lnTo>
                  <a:pt x="0" y="114426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4426"/>
                </a:lnTo>
                <a:close/>
              </a:path>
              <a:path w="405129" h="469900">
                <a:moveTo>
                  <a:pt x="3809" y="111887"/>
                </a:moveTo>
                <a:lnTo>
                  <a:pt x="0" y="111887"/>
                </a:lnTo>
                <a:lnTo>
                  <a:pt x="0" y="113029"/>
                </a:lnTo>
                <a:lnTo>
                  <a:pt x="3809" y="113029"/>
                </a:lnTo>
                <a:lnTo>
                  <a:pt x="3809" y="111887"/>
                </a:lnTo>
                <a:close/>
              </a:path>
              <a:path w="405129" h="469900">
                <a:moveTo>
                  <a:pt x="3809" y="108076"/>
                </a:moveTo>
                <a:lnTo>
                  <a:pt x="0" y="108076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8076"/>
                </a:lnTo>
                <a:close/>
              </a:path>
              <a:path w="405129" h="469900">
                <a:moveTo>
                  <a:pt x="3809" y="105537"/>
                </a:moveTo>
                <a:lnTo>
                  <a:pt x="0" y="105537"/>
                </a:lnTo>
                <a:lnTo>
                  <a:pt x="0" y="106679"/>
                </a:lnTo>
                <a:lnTo>
                  <a:pt x="3809" y="106679"/>
                </a:lnTo>
                <a:lnTo>
                  <a:pt x="3809" y="105537"/>
                </a:lnTo>
                <a:close/>
              </a:path>
              <a:path w="405129" h="469900">
                <a:moveTo>
                  <a:pt x="3809" y="101726"/>
                </a:moveTo>
                <a:lnTo>
                  <a:pt x="0" y="101726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101726"/>
                </a:lnTo>
                <a:close/>
              </a:path>
              <a:path w="405129" h="469900">
                <a:moveTo>
                  <a:pt x="3809" y="99187"/>
                </a:moveTo>
                <a:lnTo>
                  <a:pt x="0" y="99187"/>
                </a:lnTo>
                <a:lnTo>
                  <a:pt x="0" y="100329"/>
                </a:lnTo>
                <a:lnTo>
                  <a:pt x="3809" y="100329"/>
                </a:lnTo>
                <a:lnTo>
                  <a:pt x="3809" y="99187"/>
                </a:lnTo>
                <a:close/>
              </a:path>
              <a:path w="405129" h="469900">
                <a:moveTo>
                  <a:pt x="3809" y="95376"/>
                </a:moveTo>
                <a:lnTo>
                  <a:pt x="0" y="95376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5376"/>
                </a:lnTo>
                <a:close/>
              </a:path>
              <a:path w="405129" h="469900">
                <a:moveTo>
                  <a:pt x="3809" y="92837"/>
                </a:moveTo>
                <a:lnTo>
                  <a:pt x="0" y="92837"/>
                </a:lnTo>
                <a:lnTo>
                  <a:pt x="0" y="93979"/>
                </a:lnTo>
                <a:lnTo>
                  <a:pt x="3809" y="93979"/>
                </a:lnTo>
                <a:lnTo>
                  <a:pt x="3809" y="92837"/>
                </a:lnTo>
                <a:close/>
              </a:path>
              <a:path w="405129" h="469900">
                <a:moveTo>
                  <a:pt x="3809" y="89026"/>
                </a:moveTo>
                <a:lnTo>
                  <a:pt x="0" y="89026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9026"/>
                </a:lnTo>
                <a:close/>
              </a:path>
              <a:path w="405129" h="469900">
                <a:moveTo>
                  <a:pt x="1270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1270" y="87629"/>
                </a:lnTo>
                <a:lnTo>
                  <a:pt x="1270" y="85089"/>
                </a:lnTo>
                <a:close/>
              </a:path>
              <a:path w="405129" h="469900">
                <a:moveTo>
                  <a:pt x="381000" y="468629"/>
                </a:moveTo>
                <a:lnTo>
                  <a:pt x="129540" y="468629"/>
                </a:lnTo>
                <a:lnTo>
                  <a:pt x="129540" y="469900"/>
                </a:lnTo>
                <a:lnTo>
                  <a:pt x="381000" y="469900"/>
                </a:lnTo>
                <a:lnTo>
                  <a:pt x="381000" y="468629"/>
                </a:lnTo>
                <a:close/>
              </a:path>
              <a:path w="405129" h="469900">
                <a:moveTo>
                  <a:pt x="128270" y="467360"/>
                </a:moveTo>
                <a:lnTo>
                  <a:pt x="127000" y="467360"/>
                </a:lnTo>
                <a:lnTo>
                  <a:pt x="127000" y="468629"/>
                </a:lnTo>
                <a:lnTo>
                  <a:pt x="128270" y="468629"/>
                </a:lnTo>
                <a:lnTo>
                  <a:pt x="128270" y="467360"/>
                </a:lnTo>
                <a:close/>
              </a:path>
              <a:path w="405129" h="469900">
                <a:moveTo>
                  <a:pt x="382270" y="467360"/>
                </a:moveTo>
                <a:lnTo>
                  <a:pt x="381000" y="467360"/>
                </a:lnTo>
                <a:lnTo>
                  <a:pt x="381000" y="468629"/>
                </a:lnTo>
                <a:lnTo>
                  <a:pt x="382270" y="468629"/>
                </a:lnTo>
                <a:lnTo>
                  <a:pt x="382270" y="467360"/>
                </a:lnTo>
                <a:close/>
              </a:path>
              <a:path w="405129" h="469900">
                <a:moveTo>
                  <a:pt x="3809" y="360679"/>
                </a:moveTo>
                <a:lnTo>
                  <a:pt x="0" y="360679"/>
                </a:lnTo>
                <a:lnTo>
                  <a:pt x="0" y="361950"/>
                </a:lnTo>
                <a:lnTo>
                  <a:pt x="1270" y="361950"/>
                </a:lnTo>
                <a:lnTo>
                  <a:pt x="1270" y="364489"/>
                </a:lnTo>
                <a:lnTo>
                  <a:pt x="3809" y="364489"/>
                </a:lnTo>
                <a:lnTo>
                  <a:pt x="3809" y="360679"/>
                </a:lnTo>
                <a:close/>
              </a:path>
              <a:path w="405129" h="469900">
                <a:moveTo>
                  <a:pt x="3809" y="354329"/>
                </a:moveTo>
                <a:lnTo>
                  <a:pt x="0" y="354329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4329"/>
                </a:lnTo>
                <a:close/>
              </a:path>
              <a:path w="405129" h="469900">
                <a:moveTo>
                  <a:pt x="3809" y="347979"/>
                </a:moveTo>
                <a:lnTo>
                  <a:pt x="0" y="347979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7979"/>
                </a:lnTo>
                <a:close/>
              </a:path>
              <a:path w="405129" h="469900">
                <a:moveTo>
                  <a:pt x="3809" y="341629"/>
                </a:moveTo>
                <a:lnTo>
                  <a:pt x="0" y="341629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1629"/>
                </a:lnTo>
                <a:close/>
              </a:path>
              <a:path w="405129" h="469900">
                <a:moveTo>
                  <a:pt x="3809" y="335279"/>
                </a:moveTo>
                <a:lnTo>
                  <a:pt x="0" y="335279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5279"/>
                </a:lnTo>
                <a:close/>
              </a:path>
              <a:path w="405129" h="469900">
                <a:moveTo>
                  <a:pt x="3809" y="328929"/>
                </a:moveTo>
                <a:lnTo>
                  <a:pt x="0" y="328929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28929"/>
                </a:lnTo>
                <a:close/>
              </a:path>
              <a:path w="405129" h="469900">
                <a:moveTo>
                  <a:pt x="3809" y="322579"/>
                </a:moveTo>
                <a:lnTo>
                  <a:pt x="0" y="322579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2579"/>
                </a:lnTo>
                <a:close/>
              </a:path>
              <a:path w="405129" h="469900">
                <a:moveTo>
                  <a:pt x="3809" y="316229"/>
                </a:moveTo>
                <a:lnTo>
                  <a:pt x="0" y="316229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6229"/>
                </a:lnTo>
                <a:close/>
              </a:path>
              <a:path w="405129" h="469900">
                <a:moveTo>
                  <a:pt x="3809" y="309879"/>
                </a:moveTo>
                <a:lnTo>
                  <a:pt x="0" y="309879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09879"/>
                </a:lnTo>
                <a:close/>
              </a:path>
              <a:path w="405129" h="469900">
                <a:moveTo>
                  <a:pt x="3809" y="303529"/>
                </a:moveTo>
                <a:lnTo>
                  <a:pt x="0" y="303529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3529"/>
                </a:lnTo>
                <a:close/>
              </a:path>
              <a:path w="405129" h="469900">
                <a:moveTo>
                  <a:pt x="3809" y="297179"/>
                </a:moveTo>
                <a:lnTo>
                  <a:pt x="0" y="297179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7179"/>
                </a:lnTo>
                <a:close/>
              </a:path>
              <a:path w="405129" h="469900">
                <a:moveTo>
                  <a:pt x="3809" y="290829"/>
                </a:moveTo>
                <a:lnTo>
                  <a:pt x="0" y="290829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90829"/>
                </a:lnTo>
                <a:close/>
              </a:path>
              <a:path w="405129" h="469900">
                <a:moveTo>
                  <a:pt x="3809" y="284479"/>
                </a:moveTo>
                <a:lnTo>
                  <a:pt x="0" y="284479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4479"/>
                </a:lnTo>
                <a:close/>
              </a:path>
              <a:path w="405129" h="469900">
                <a:moveTo>
                  <a:pt x="3809" y="278129"/>
                </a:moveTo>
                <a:lnTo>
                  <a:pt x="0" y="278129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78129"/>
                </a:lnTo>
                <a:close/>
              </a:path>
              <a:path w="405129" h="469900">
                <a:moveTo>
                  <a:pt x="3809" y="246379"/>
                </a:moveTo>
                <a:lnTo>
                  <a:pt x="0" y="246379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46379"/>
                </a:lnTo>
                <a:close/>
              </a:path>
              <a:path w="405129" h="469900">
                <a:moveTo>
                  <a:pt x="3809" y="238760"/>
                </a:moveTo>
                <a:lnTo>
                  <a:pt x="0" y="238760"/>
                </a:lnTo>
                <a:lnTo>
                  <a:pt x="0" y="243840"/>
                </a:lnTo>
                <a:lnTo>
                  <a:pt x="3809" y="243840"/>
                </a:lnTo>
                <a:lnTo>
                  <a:pt x="3809" y="238760"/>
                </a:lnTo>
                <a:close/>
              </a:path>
              <a:path w="405129" h="469900">
                <a:moveTo>
                  <a:pt x="3809" y="236220"/>
                </a:moveTo>
                <a:lnTo>
                  <a:pt x="0" y="236220"/>
                </a:lnTo>
                <a:lnTo>
                  <a:pt x="0" y="237490"/>
                </a:lnTo>
                <a:lnTo>
                  <a:pt x="3809" y="237490"/>
                </a:lnTo>
                <a:lnTo>
                  <a:pt x="3809" y="236220"/>
                </a:lnTo>
                <a:close/>
              </a:path>
            </a:pathLst>
          </a:custGeom>
          <a:solidFill>
            <a:srgbClr val="8A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4" name="bk object 5734"/>
          <p:cNvSpPr/>
          <p:nvPr/>
        </p:nvSpPr>
        <p:spPr>
          <a:xfrm>
            <a:off x="6918959" y="2726689"/>
            <a:ext cx="401320" cy="462280"/>
          </a:xfrm>
          <a:custGeom>
            <a:avLst/>
            <a:gdLst/>
            <a:ahLst/>
            <a:cxnLst/>
            <a:rect l="l" t="t" r="r" b="b"/>
            <a:pathLst>
              <a:path w="401320" h="462280">
                <a:moveTo>
                  <a:pt x="184150" y="0"/>
                </a:moveTo>
                <a:lnTo>
                  <a:pt x="86360" y="0"/>
                </a:lnTo>
                <a:lnTo>
                  <a:pt x="86360" y="3810"/>
                </a:lnTo>
                <a:lnTo>
                  <a:pt x="184150" y="3810"/>
                </a:lnTo>
                <a:lnTo>
                  <a:pt x="184150" y="0"/>
                </a:lnTo>
                <a:close/>
              </a:path>
              <a:path w="401320" h="462280">
                <a:moveTo>
                  <a:pt x="401320" y="0"/>
                </a:moveTo>
                <a:lnTo>
                  <a:pt x="290830" y="0"/>
                </a:lnTo>
                <a:lnTo>
                  <a:pt x="290830" y="3810"/>
                </a:lnTo>
                <a:lnTo>
                  <a:pt x="401320" y="3810"/>
                </a:lnTo>
                <a:lnTo>
                  <a:pt x="401320" y="0"/>
                </a:lnTo>
                <a:close/>
              </a:path>
              <a:path w="401320" h="462280">
                <a:moveTo>
                  <a:pt x="3810" y="228600"/>
                </a:moveTo>
                <a:lnTo>
                  <a:pt x="0" y="228600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8600"/>
                </a:lnTo>
                <a:close/>
              </a:path>
              <a:path w="401320" h="462280">
                <a:moveTo>
                  <a:pt x="3810" y="224789"/>
                </a:moveTo>
                <a:lnTo>
                  <a:pt x="0" y="224789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4789"/>
                </a:lnTo>
                <a:close/>
              </a:path>
              <a:path w="401320" h="462280">
                <a:moveTo>
                  <a:pt x="3810" y="222250"/>
                </a:moveTo>
                <a:lnTo>
                  <a:pt x="0" y="222250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22250"/>
                </a:lnTo>
                <a:close/>
              </a:path>
              <a:path w="401320" h="462280">
                <a:moveTo>
                  <a:pt x="3810" y="218439"/>
                </a:moveTo>
                <a:lnTo>
                  <a:pt x="0" y="218439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8439"/>
                </a:lnTo>
                <a:close/>
              </a:path>
              <a:path w="401320" h="462280">
                <a:moveTo>
                  <a:pt x="3810" y="215900"/>
                </a:moveTo>
                <a:lnTo>
                  <a:pt x="0" y="215900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5900"/>
                </a:lnTo>
                <a:close/>
              </a:path>
              <a:path w="401320" h="462280">
                <a:moveTo>
                  <a:pt x="3810" y="212089"/>
                </a:moveTo>
                <a:lnTo>
                  <a:pt x="0" y="212089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12089"/>
                </a:lnTo>
                <a:close/>
              </a:path>
              <a:path w="401320" h="462280">
                <a:moveTo>
                  <a:pt x="3810" y="209550"/>
                </a:moveTo>
                <a:lnTo>
                  <a:pt x="0" y="209550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9550"/>
                </a:lnTo>
                <a:close/>
              </a:path>
              <a:path w="401320" h="462280">
                <a:moveTo>
                  <a:pt x="3810" y="205739"/>
                </a:moveTo>
                <a:lnTo>
                  <a:pt x="0" y="205739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5739"/>
                </a:lnTo>
                <a:close/>
              </a:path>
              <a:path w="401320" h="462280">
                <a:moveTo>
                  <a:pt x="3810" y="203200"/>
                </a:moveTo>
                <a:lnTo>
                  <a:pt x="0" y="203200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203200"/>
                </a:lnTo>
                <a:close/>
              </a:path>
              <a:path w="401320" h="462280">
                <a:moveTo>
                  <a:pt x="3810" y="199389"/>
                </a:moveTo>
                <a:lnTo>
                  <a:pt x="0" y="199389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9389"/>
                </a:lnTo>
                <a:close/>
              </a:path>
              <a:path w="401320" h="462280">
                <a:moveTo>
                  <a:pt x="3810" y="196850"/>
                </a:moveTo>
                <a:lnTo>
                  <a:pt x="0" y="196850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6850"/>
                </a:lnTo>
                <a:close/>
              </a:path>
              <a:path w="401320" h="462280">
                <a:moveTo>
                  <a:pt x="3810" y="193039"/>
                </a:moveTo>
                <a:lnTo>
                  <a:pt x="0" y="193039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3039"/>
                </a:lnTo>
                <a:close/>
              </a:path>
              <a:path w="401320" h="462280">
                <a:moveTo>
                  <a:pt x="3810" y="190500"/>
                </a:moveTo>
                <a:lnTo>
                  <a:pt x="0" y="190500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90500"/>
                </a:lnTo>
                <a:close/>
              </a:path>
              <a:path w="401320" h="462280">
                <a:moveTo>
                  <a:pt x="3810" y="186689"/>
                </a:moveTo>
                <a:lnTo>
                  <a:pt x="0" y="186689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6689"/>
                </a:lnTo>
                <a:close/>
              </a:path>
              <a:path w="401320" h="462280">
                <a:moveTo>
                  <a:pt x="3810" y="184150"/>
                </a:moveTo>
                <a:lnTo>
                  <a:pt x="0" y="184150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84150"/>
                </a:lnTo>
                <a:close/>
              </a:path>
              <a:path w="401320" h="462280">
                <a:moveTo>
                  <a:pt x="3810" y="180339"/>
                </a:moveTo>
                <a:lnTo>
                  <a:pt x="0" y="180339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0339"/>
                </a:lnTo>
                <a:close/>
              </a:path>
              <a:path w="401320" h="462280">
                <a:moveTo>
                  <a:pt x="3810" y="177800"/>
                </a:moveTo>
                <a:lnTo>
                  <a:pt x="0" y="17780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7800"/>
                </a:lnTo>
                <a:close/>
              </a:path>
              <a:path w="401320" h="462280">
                <a:moveTo>
                  <a:pt x="3810" y="173989"/>
                </a:moveTo>
                <a:lnTo>
                  <a:pt x="0" y="173989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3989"/>
                </a:lnTo>
                <a:close/>
              </a:path>
              <a:path w="401320" h="462280">
                <a:moveTo>
                  <a:pt x="3810" y="171450"/>
                </a:moveTo>
                <a:lnTo>
                  <a:pt x="0" y="171450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71450"/>
                </a:lnTo>
                <a:close/>
              </a:path>
              <a:path w="401320" h="462280">
                <a:moveTo>
                  <a:pt x="3810" y="167639"/>
                </a:moveTo>
                <a:lnTo>
                  <a:pt x="0" y="167639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7639"/>
                </a:lnTo>
                <a:close/>
              </a:path>
              <a:path w="401320" h="462280">
                <a:moveTo>
                  <a:pt x="3810" y="165100"/>
                </a:moveTo>
                <a:lnTo>
                  <a:pt x="0" y="165100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5100"/>
                </a:lnTo>
                <a:close/>
              </a:path>
              <a:path w="401320" h="462280">
                <a:moveTo>
                  <a:pt x="3810" y="161289"/>
                </a:moveTo>
                <a:lnTo>
                  <a:pt x="0" y="161289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1289"/>
                </a:lnTo>
                <a:close/>
              </a:path>
              <a:path w="401320" h="462280">
                <a:moveTo>
                  <a:pt x="3810" y="158750"/>
                </a:moveTo>
                <a:lnTo>
                  <a:pt x="0" y="158750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8750"/>
                </a:lnTo>
                <a:close/>
              </a:path>
              <a:path w="401320" h="462280">
                <a:moveTo>
                  <a:pt x="3810" y="154939"/>
                </a:moveTo>
                <a:lnTo>
                  <a:pt x="0" y="154939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4939"/>
                </a:lnTo>
                <a:close/>
              </a:path>
              <a:path w="401320" h="462280">
                <a:moveTo>
                  <a:pt x="3810" y="152400"/>
                </a:moveTo>
                <a:lnTo>
                  <a:pt x="0" y="152400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2400"/>
                </a:lnTo>
                <a:close/>
              </a:path>
              <a:path w="401320" h="462280">
                <a:moveTo>
                  <a:pt x="3810" y="148589"/>
                </a:moveTo>
                <a:lnTo>
                  <a:pt x="0" y="148589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8589"/>
                </a:lnTo>
                <a:close/>
              </a:path>
              <a:path w="401320" h="462280">
                <a:moveTo>
                  <a:pt x="3810" y="146050"/>
                </a:moveTo>
                <a:lnTo>
                  <a:pt x="0" y="146050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6050"/>
                </a:lnTo>
                <a:close/>
              </a:path>
              <a:path w="401320" h="462280">
                <a:moveTo>
                  <a:pt x="3810" y="142239"/>
                </a:moveTo>
                <a:lnTo>
                  <a:pt x="0" y="142239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2239"/>
                </a:lnTo>
                <a:close/>
              </a:path>
              <a:path w="401320" h="462280">
                <a:moveTo>
                  <a:pt x="3810" y="139700"/>
                </a:moveTo>
                <a:lnTo>
                  <a:pt x="0" y="139700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9700"/>
                </a:lnTo>
                <a:close/>
              </a:path>
              <a:path w="401320" h="462280">
                <a:moveTo>
                  <a:pt x="3810" y="135889"/>
                </a:moveTo>
                <a:lnTo>
                  <a:pt x="0" y="135889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5889"/>
                </a:lnTo>
                <a:close/>
              </a:path>
              <a:path w="401320" h="462280">
                <a:moveTo>
                  <a:pt x="3810" y="133350"/>
                </a:moveTo>
                <a:lnTo>
                  <a:pt x="0" y="133350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3350"/>
                </a:lnTo>
                <a:close/>
              </a:path>
              <a:path w="401320" h="462280">
                <a:moveTo>
                  <a:pt x="3810" y="129539"/>
                </a:moveTo>
                <a:lnTo>
                  <a:pt x="0" y="129539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539"/>
                </a:lnTo>
                <a:close/>
              </a:path>
              <a:path w="401320" h="462280">
                <a:moveTo>
                  <a:pt x="3810" y="127000"/>
                </a:moveTo>
                <a:lnTo>
                  <a:pt x="0" y="127000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7000"/>
                </a:lnTo>
                <a:close/>
              </a:path>
              <a:path w="401320" h="462280">
                <a:moveTo>
                  <a:pt x="3810" y="123316"/>
                </a:moveTo>
                <a:lnTo>
                  <a:pt x="0" y="123316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3316"/>
                </a:lnTo>
                <a:close/>
              </a:path>
              <a:path w="401320" h="462280">
                <a:moveTo>
                  <a:pt x="3810" y="120776"/>
                </a:moveTo>
                <a:lnTo>
                  <a:pt x="0" y="120776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20776"/>
                </a:lnTo>
                <a:close/>
              </a:path>
              <a:path w="401320" h="462280">
                <a:moveTo>
                  <a:pt x="3810" y="116966"/>
                </a:moveTo>
                <a:lnTo>
                  <a:pt x="0" y="116966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6966"/>
                </a:lnTo>
                <a:close/>
              </a:path>
              <a:path w="401320" h="462280">
                <a:moveTo>
                  <a:pt x="3810" y="114426"/>
                </a:moveTo>
                <a:lnTo>
                  <a:pt x="0" y="114426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426"/>
                </a:lnTo>
                <a:close/>
              </a:path>
              <a:path w="401320" h="462280">
                <a:moveTo>
                  <a:pt x="3810" y="110616"/>
                </a:moveTo>
                <a:lnTo>
                  <a:pt x="0" y="110616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0616"/>
                </a:lnTo>
                <a:close/>
              </a:path>
              <a:path w="401320" h="462280">
                <a:moveTo>
                  <a:pt x="3810" y="108076"/>
                </a:moveTo>
                <a:lnTo>
                  <a:pt x="0" y="108076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8076"/>
                </a:lnTo>
                <a:close/>
              </a:path>
              <a:path w="401320" h="462280">
                <a:moveTo>
                  <a:pt x="3810" y="104266"/>
                </a:moveTo>
                <a:lnTo>
                  <a:pt x="0" y="104266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266"/>
                </a:lnTo>
                <a:close/>
              </a:path>
              <a:path w="401320" h="462280">
                <a:moveTo>
                  <a:pt x="3810" y="101726"/>
                </a:moveTo>
                <a:lnTo>
                  <a:pt x="0" y="101726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1726"/>
                </a:lnTo>
                <a:close/>
              </a:path>
              <a:path w="401320" h="462280">
                <a:moveTo>
                  <a:pt x="3810" y="97916"/>
                </a:moveTo>
                <a:lnTo>
                  <a:pt x="0" y="97916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7916"/>
                </a:lnTo>
                <a:close/>
              </a:path>
              <a:path w="401320" h="462280">
                <a:moveTo>
                  <a:pt x="3810" y="95376"/>
                </a:moveTo>
                <a:lnTo>
                  <a:pt x="0" y="95376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5376"/>
                </a:lnTo>
                <a:close/>
              </a:path>
              <a:path w="401320" h="462280">
                <a:moveTo>
                  <a:pt x="3810" y="91566"/>
                </a:moveTo>
                <a:lnTo>
                  <a:pt x="0" y="91566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1566"/>
                </a:lnTo>
                <a:close/>
              </a:path>
              <a:path w="401320" h="462280">
                <a:moveTo>
                  <a:pt x="3810" y="89026"/>
                </a:moveTo>
                <a:lnTo>
                  <a:pt x="0" y="89026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9026"/>
                </a:lnTo>
                <a:close/>
              </a:path>
              <a:path w="401320" h="462280">
                <a:moveTo>
                  <a:pt x="3810" y="85216"/>
                </a:moveTo>
                <a:lnTo>
                  <a:pt x="0" y="85216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5216"/>
                </a:lnTo>
                <a:close/>
              </a:path>
              <a:path w="401320" h="462280">
                <a:moveTo>
                  <a:pt x="378460" y="459740"/>
                </a:moveTo>
                <a:lnTo>
                  <a:pt x="121920" y="459740"/>
                </a:lnTo>
                <a:lnTo>
                  <a:pt x="121920" y="461010"/>
                </a:lnTo>
                <a:lnTo>
                  <a:pt x="123190" y="461010"/>
                </a:lnTo>
                <a:lnTo>
                  <a:pt x="123190" y="462280"/>
                </a:lnTo>
                <a:lnTo>
                  <a:pt x="378460" y="462280"/>
                </a:lnTo>
                <a:lnTo>
                  <a:pt x="378460" y="459740"/>
                </a:lnTo>
                <a:close/>
              </a:path>
              <a:path w="401320" h="462280">
                <a:moveTo>
                  <a:pt x="120650" y="458470"/>
                </a:moveTo>
                <a:lnTo>
                  <a:pt x="119380" y="458470"/>
                </a:lnTo>
                <a:lnTo>
                  <a:pt x="119380" y="459740"/>
                </a:lnTo>
                <a:lnTo>
                  <a:pt x="120650" y="459740"/>
                </a:lnTo>
                <a:lnTo>
                  <a:pt x="120650" y="458470"/>
                </a:lnTo>
                <a:close/>
              </a:path>
              <a:path w="401320" h="462280">
                <a:moveTo>
                  <a:pt x="251459" y="458470"/>
                </a:moveTo>
                <a:lnTo>
                  <a:pt x="250190" y="458470"/>
                </a:lnTo>
                <a:lnTo>
                  <a:pt x="250190" y="459740"/>
                </a:lnTo>
                <a:lnTo>
                  <a:pt x="251459" y="459740"/>
                </a:lnTo>
                <a:lnTo>
                  <a:pt x="251459" y="458470"/>
                </a:lnTo>
                <a:close/>
              </a:path>
              <a:path w="401320" h="462280">
                <a:moveTo>
                  <a:pt x="379730" y="458470"/>
                </a:moveTo>
                <a:lnTo>
                  <a:pt x="378460" y="458470"/>
                </a:lnTo>
                <a:lnTo>
                  <a:pt x="378460" y="459740"/>
                </a:lnTo>
                <a:lnTo>
                  <a:pt x="379730" y="459740"/>
                </a:lnTo>
                <a:lnTo>
                  <a:pt x="379730" y="458470"/>
                </a:lnTo>
                <a:close/>
              </a:path>
              <a:path w="401320" h="462280">
                <a:moveTo>
                  <a:pt x="3810" y="358140"/>
                </a:moveTo>
                <a:lnTo>
                  <a:pt x="0" y="358140"/>
                </a:lnTo>
                <a:lnTo>
                  <a:pt x="0" y="361950"/>
                </a:lnTo>
                <a:lnTo>
                  <a:pt x="2540" y="361950"/>
                </a:lnTo>
                <a:lnTo>
                  <a:pt x="2540" y="360680"/>
                </a:lnTo>
                <a:lnTo>
                  <a:pt x="3810" y="360680"/>
                </a:lnTo>
                <a:lnTo>
                  <a:pt x="3810" y="358140"/>
                </a:lnTo>
                <a:close/>
              </a:path>
              <a:path w="401320" h="462280">
                <a:moveTo>
                  <a:pt x="3810" y="355600"/>
                </a:moveTo>
                <a:lnTo>
                  <a:pt x="0" y="355600"/>
                </a:lnTo>
                <a:lnTo>
                  <a:pt x="0" y="356870"/>
                </a:lnTo>
                <a:lnTo>
                  <a:pt x="3810" y="356870"/>
                </a:lnTo>
                <a:lnTo>
                  <a:pt x="3810" y="355600"/>
                </a:lnTo>
                <a:close/>
              </a:path>
              <a:path w="401320" h="462280">
                <a:moveTo>
                  <a:pt x="3810" y="351790"/>
                </a:moveTo>
                <a:lnTo>
                  <a:pt x="0" y="351790"/>
                </a:lnTo>
                <a:lnTo>
                  <a:pt x="0" y="354330"/>
                </a:lnTo>
                <a:lnTo>
                  <a:pt x="3810" y="354330"/>
                </a:lnTo>
                <a:lnTo>
                  <a:pt x="3810" y="351790"/>
                </a:lnTo>
                <a:close/>
              </a:path>
              <a:path w="401320" h="462280">
                <a:moveTo>
                  <a:pt x="381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9250"/>
                </a:lnTo>
                <a:close/>
              </a:path>
              <a:path w="401320" h="462280">
                <a:moveTo>
                  <a:pt x="381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45440"/>
                </a:lnTo>
                <a:close/>
              </a:path>
              <a:path w="401320" h="462280">
                <a:moveTo>
                  <a:pt x="381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2900"/>
                </a:lnTo>
                <a:close/>
              </a:path>
              <a:path w="401320" h="462280">
                <a:moveTo>
                  <a:pt x="381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9090"/>
                </a:lnTo>
                <a:close/>
              </a:path>
              <a:path w="401320" h="462280">
                <a:moveTo>
                  <a:pt x="381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6550"/>
                </a:lnTo>
                <a:close/>
              </a:path>
              <a:path w="401320" h="462280">
                <a:moveTo>
                  <a:pt x="381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2740"/>
                </a:lnTo>
                <a:close/>
              </a:path>
              <a:path w="401320" h="462280">
                <a:moveTo>
                  <a:pt x="381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30200"/>
                </a:lnTo>
                <a:close/>
              </a:path>
              <a:path w="401320" h="462280">
                <a:moveTo>
                  <a:pt x="381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6390"/>
                </a:lnTo>
                <a:close/>
              </a:path>
              <a:path w="401320" h="462280">
                <a:moveTo>
                  <a:pt x="381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3850"/>
                </a:lnTo>
                <a:close/>
              </a:path>
              <a:path w="401320" h="462280">
                <a:moveTo>
                  <a:pt x="381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320040"/>
                </a:lnTo>
                <a:close/>
              </a:path>
              <a:path w="401320" h="462280">
                <a:moveTo>
                  <a:pt x="381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7500"/>
                </a:lnTo>
                <a:close/>
              </a:path>
              <a:path w="401320" h="462280">
                <a:moveTo>
                  <a:pt x="381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3690"/>
                </a:lnTo>
                <a:close/>
              </a:path>
              <a:path w="401320" h="462280">
                <a:moveTo>
                  <a:pt x="381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11150"/>
                </a:lnTo>
                <a:close/>
              </a:path>
              <a:path w="401320" h="462280">
                <a:moveTo>
                  <a:pt x="381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7340"/>
                </a:lnTo>
                <a:close/>
              </a:path>
              <a:path w="401320" h="462280">
                <a:moveTo>
                  <a:pt x="381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4800"/>
                </a:lnTo>
                <a:close/>
              </a:path>
              <a:path w="401320" h="462280">
                <a:moveTo>
                  <a:pt x="381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300990"/>
                </a:lnTo>
                <a:close/>
              </a:path>
              <a:path w="401320" h="462280">
                <a:moveTo>
                  <a:pt x="381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8450"/>
                </a:lnTo>
                <a:close/>
              </a:path>
              <a:path w="401320" h="462280">
                <a:moveTo>
                  <a:pt x="381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94640"/>
                </a:lnTo>
                <a:close/>
              </a:path>
              <a:path w="401320" h="462280">
                <a:moveTo>
                  <a:pt x="381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92100"/>
                </a:lnTo>
                <a:close/>
              </a:path>
              <a:path w="401320" h="462280">
                <a:moveTo>
                  <a:pt x="381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3810" y="290830"/>
                </a:lnTo>
                <a:lnTo>
                  <a:pt x="3810" y="288290"/>
                </a:lnTo>
                <a:close/>
              </a:path>
              <a:path w="401320" h="462280">
                <a:moveTo>
                  <a:pt x="381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3810" y="287020"/>
                </a:lnTo>
                <a:lnTo>
                  <a:pt x="3810" y="285750"/>
                </a:lnTo>
                <a:close/>
              </a:path>
              <a:path w="401320" h="462280">
                <a:moveTo>
                  <a:pt x="381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3810" y="284480"/>
                </a:lnTo>
                <a:lnTo>
                  <a:pt x="3810" y="281940"/>
                </a:lnTo>
                <a:close/>
              </a:path>
              <a:path w="401320" h="462280">
                <a:moveTo>
                  <a:pt x="381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3810" y="280670"/>
                </a:lnTo>
                <a:lnTo>
                  <a:pt x="3810" y="279400"/>
                </a:lnTo>
                <a:close/>
              </a:path>
              <a:path w="401320" h="462280">
                <a:moveTo>
                  <a:pt x="381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3810" y="278130"/>
                </a:lnTo>
                <a:lnTo>
                  <a:pt x="3810" y="275590"/>
                </a:lnTo>
                <a:close/>
              </a:path>
              <a:path w="401320" h="462280">
                <a:moveTo>
                  <a:pt x="381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3810" y="274320"/>
                </a:lnTo>
                <a:lnTo>
                  <a:pt x="3810" y="273050"/>
                </a:lnTo>
                <a:close/>
              </a:path>
              <a:path w="401320" h="462280">
                <a:moveTo>
                  <a:pt x="3810" y="241300"/>
                </a:moveTo>
                <a:lnTo>
                  <a:pt x="0" y="241300"/>
                </a:lnTo>
                <a:lnTo>
                  <a:pt x="0" y="271780"/>
                </a:lnTo>
                <a:lnTo>
                  <a:pt x="3810" y="271780"/>
                </a:lnTo>
                <a:lnTo>
                  <a:pt x="3810" y="241300"/>
                </a:lnTo>
                <a:close/>
              </a:path>
              <a:path w="401320" h="462280">
                <a:moveTo>
                  <a:pt x="3810" y="234950"/>
                </a:moveTo>
                <a:lnTo>
                  <a:pt x="0" y="234950"/>
                </a:lnTo>
                <a:lnTo>
                  <a:pt x="0" y="240030"/>
                </a:lnTo>
                <a:lnTo>
                  <a:pt x="3810" y="240030"/>
                </a:lnTo>
                <a:lnTo>
                  <a:pt x="3810" y="234950"/>
                </a:lnTo>
                <a:close/>
              </a:path>
              <a:path w="401320" h="462280">
                <a:moveTo>
                  <a:pt x="3810" y="232410"/>
                </a:moveTo>
                <a:lnTo>
                  <a:pt x="0" y="232410"/>
                </a:lnTo>
                <a:lnTo>
                  <a:pt x="0" y="233680"/>
                </a:lnTo>
                <a:lnTo>
                  <a:pt x="3810" y="233680"/>
                </a:lnTo>
                <a:lnTo>
                  <a:pt x="3810" y="232410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5" name="bk object 5735"/>
          <p:cNvSpPr/>
          <p:nvPr/>
        </p:nvSpPr>
        <p:spPr>
          <a:xfrm>
            <a:off x="6922769" y="2730500"/>
            <a:ext cx="397510" cy="454659"/>
          </a:xfrm>
          <a:custGeom>
            <a:avLst/>
            <a:gdLst/>
            <a:ahLst/>
            <a:cxnLst/>
            <a:rect l="l" t="t" r="r" b="b"/>
            <a:pathLst>
              <a:path w="397509" h="454660">
                <a:moveTo>
                  <a:pt x="180340" y="0"/>
                </a:moveTo>
                <a:lnTo>
                  <a:pt x="82550" y="0"/>
                </a:lnTo>
                <a:lnTo>
                  <a:pt x="82550" y="2539"/>
                </a:lnTo>
                <a:lnTo>
                  <a:pt x="180340" y="2539"/>
                </a:lnTo>
                <a:lnTo>
                  <a:pt x="180340" y="0"/>
                </a:lnTo>
                <a:close/>
              </a:path>
              <a:path w="397509" h="454660">
                <a:moveTo>
                  <a:pt x="397509" y="0"/>
                </a:moveTo>
                <a:lnTo>
                  <a:pt x="287020" y="0"/>
                </a:lnTo>
                <a:lnTo>
                  <a:pt x="287020" y="1270"/>
                </a:lnTo>
                <a:lnTo>
                  <a:pt x="285750" y="1270"/>
                </a:lnTo>
                <a:lnTo>
                  <a:pt x="285750" y="2539"/>
                </a:lnTo>
                <a:lnTo>
                  <a:pt x="397509" y="2539"/>
                </a:lnTo>
                <a:lnTo>
                  <a:pt x="397509" y="0"/>
                </a:lnTo>
                <a:close/>
              </a:path>
              <a:path w="397509" h="454660">
                <a:moveTo>
                  <a:pt x="180339" y="2540"/>
                </a:moveTo>
                <a:lnTo>
                  <a:pt x="81279" y="2540"/>
                </a:lnTo>
                <a:lnTo>
                  <a:pt x="81279" y="3810"/>
                </a:lnTo>
                <a:lnTo>
                  <a:pt x="180339" y="3810"/>
                </a:lnTo>
                <a:lnTo>
                  <a:pt x="180339" y="2540"/>
                </a:lnTo>
                <a:close/>
              </a:path>
              <a:path w="397509" h="454660">
                <a:moveTo>
                  <a:pt x="397509" y="2540"/>
                </a:moveTo>
                <a:lnTo>
                  <a:pt x="285750" y="2540"/>
                </a:lnTo>
                <a:lnTo>
                  <a:pt x="285750" y="3810"/>
                </a:lnTo>
                <a:lnTo>
                  <a:pt x="397509" y="3810"/>
                </a:lnTo>
                <a:lnTo>
                  <a:pt x="397509" y="2540"/>
                </a:lnTo>
                <a:close/>
              </a:path>
              <a:path w="397509" h="454660">
                <a:moveTo>
                  <a:pt x="3809" y="224789"/>
                </a:moveTo>
                <a:lnTo>
                  <a:pt x="0" y="224789"/>
                </a:lnTo>
                <a:lnTo>
                  <a:pt x="0" y="226059"/>
                </a:lnTo>
                <a:lnTo>
                  <a:pt x="3809" y="226059"/>
                </a:lnTo>
                <a:lnTo>
                  <a:pt x="3809" y="224789"/>
                </a:lnTo>
                <a:close/>
              </a:path>
              <a:path w="397509" h="454660">
                <a:moveTo>
                  <a:pt x="3809" y="220979"/>
                </a:moveTo>
                <a:lnTo>
                  <a:pt x="0" y="220979"/>
                </a:lnTo>
                <a:lnTo>
                  <a:pt x="0" y="223519"/>
                </a:lnTo>
                <a:lnTo>
                  <a:pt x="3809" y="223519"/>
                </a:lnTo>
                <a:lnTo>
                  <a:pt x="3809" y="220979"/>
                </a:lnTo>
                <a:close/>
              </a:path>
              <a:path w="397509" h="454660">
                <a:moveTo>
                  <a:pt x="3809" y="218439"/>
                </a:moveTo>
                <a:lnTo>
                  <a:pt x="0" y="218439"/>
                </a:lnTo>
                <a:lnTo>
                  <a:pt x="0" y="219709"/>
                </a:lnTo>
                <a:lnTo>
                  <a:pt x="3809" y="219709"/>
                </a:lnTo>
                <a:lnTo>
                  <a:pt x="3809" y="218439"/>
                </a:lnTo>
                <a:close/>
              </a:path>
              <a:path w="397509" h="454660">
                <a:moveTo>
                  <a:pt x="3809" y="214629"/>
                </a:moveTo>
                <a:lnTo>
                  <a:pt x="0" y="214629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4629"/>
                </a:lnTo>
                <a:close/>
              </a:path>
              <a:path w="397509" h="454660">
                <a:moveTo>
                  <a:pt x="3809" y="212089"/>
                </a:moveTo>
                <a:lnTo>
                  <a:pt x="0" y="212089"/>
                </a:lnTo>
                <a:lnTo>
                  <a:pt x="0" y="213359"/>
                </a:lnTo>
                <a:lnTo>
                  <a:pt x="3809" y="213359"/>
                </a:lnTo>
                <a:lnTo>
                  <a:pt x="3809" y="212089"/>
                </a:lnTo>
                <a:close/>
              </a:path>
              <a:path w="397509" h="454660">
                <a:moveTo>
                  <a:pt x="3809" y="208279"/>
                </a:moveTo>
                <a:lnTo>
                  <a:pt x="0" y="208279"/>
                </a:lnTo>
                <a:lnTo>
                  <a:pt x="0" y="210819"/>
                </a:lnTo>
                <a:lnTo>
                  <a:pt x="3809" y="210819"/>
                </a:lnTo>
                <a:lnTo>
                  <a:pt x="3809" y="208279"/>
                </a:lnTo>
                <a:close/>
              </a:path>
              <a:path w="397509" h="454660">
                <a:moveTo>
                  <a:pt x="3809" y="205739"/>
                </a:moveTo>
                <a:lnTo>
                  <a:pt x="0" y="205739"/>
                </a:lnTo>
                <a:lnTo>
                  <a:pt x="0" y="207009"/>
                </a:lnTo>
                <a:lnTo>
                  <a:pt x="3809" y="207009"/>
                </a:lnTo>
                <a:lnTo>
                  <a:pt x="3809" y="205739"/>
                </a:lnTo>
                <a:close/>
              </a:path>
              <a:path w="397509" h="454660">
                <a:moveTo>
                  <a:pt x="3809" y="201929"/>
                </a:moveTo>
                <a:lnTo>
                  <a:pt x="0" y="201929"/>
                </a:lnTo>
                <a:lnTo>
                  <a:pt x="0" y="204469"/>
                </a:lnTo>
                <a:lnTo>
                  <a:pt x="3809" y="204469"/>
                </a:lnTo>
                <a:lnTo>
                  <a:pt x="3809" y="201929"/>
                </a:lnTo>
                <a:close/>
              </a:path>
              <a:path w="397509" h="454660">
                <a:moveTo>
                  <a:pt x="3809" y="199389"/>
                </a:moveTo>
                <a:lnTo>
                  <a:pt x="0" y="199389"/>
                </a:lnTo>
                <a:lnTo>
                  <a:pt x="0" y="200659"/>
                </a:lnTo>
                <a:lnTo>
                  <a:pt x="3809" y="200659"/>
                </a:lnTo>
                <a:lnTo>
                  <a:pt x="3809" y="199389"/>
                </a:lnTo>
                <a:close/>
              </a:path>
              <a:path w="397509" h="454660">
                <a:moveTo>
                  <a:pt x="3809" y="195579"/>
                </a:moveTo>
                <a:lnTo>
                  <a:pt x="0" y="195579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5579"/>
                </a:lnTo>
                <a:close/>
              </a:path>
              <a:path w="397509" h="454660">
                <a:moveTo>
                  <a:pt x="3809" y="193039"/>
                </a:moveTo>
                <a:lnTo>
                  <a:pt x="0" y="193039"/>
                </a:lnTo>
                <a:lnTo>
                  <a:pt x="0" y="194309"/>
                </a:lnTo>
                <a:lnTo>
                  <a:pt x="3809" y="194309"/>
                </a:lnTo>
                <a:lnTo>
                  <a:pt x="3809" y="193039"/>
                </a:lnTo>
                <a:close/>
              </a:path>
              <a:path w="397509" h="454660">
                <a:moveTo>
                  <a:pt x="3809" y="189229"/>
                </a:moveTo>
                <a:lnTo>
                  <a:pt x="0" y="189229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89229"/>
                </a:lnTo>
                <a:close/>
              </a:path>
              <a:path w="397509" h="454660">
                <a:moveTo>
                  <a:pt x="3809" y="186689"/>
                </a:moveTo>
                <a:lnTo>
                  <a:pt x="0" y="186689"/>
                </a:lnTo>
                <a:lnTo>
                  <a:pt x="0" y="187959"/>
                </a:lnTo>
                <a:lnTo>
                  <a:pt x="3809" y="187959"/>
                </a:lnTo>
                <a:lnTo>
                  <a:pt x="3809" y="186689"/>
                </a:lnTo>
                <a:close/>
              </a:path>
              <a:path w="397509" h="454660">
                <a:moveTo>
                  <a:pt x="3809" y="182879"/>
                </a:moveTo>
                <a:lnTo>
                  <a:pt x="0" y="182879"/>
                </a:lnTo>
                <a:lnTo>
                  <a:pt x="0" y="185419"/>
                </a:lnTo>
                <a:lnTo>
                  <a:pt x="3809" y="185419"/>
                </a:lnTo>
                <a:lnTo>
                  <a:pt x="3809" y="182879"/>
                </a:lnTo>
                <a:close/>
              </a:path>
              <a:path w="397509" h="454660">
                <a:moveTo>
                  <a:pt x="3809" y="180339"/>
                </a:moveTo>
                <a:lnTo>
                  <a:pt x="0" y="180339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180339"/>
                </a:lnTo>
                <a:close/>
              </a:path>
              <a:path w="397509" h="454660">
                <a:moveTo>
                  <a:pt x="3809" y="176529"/>
                </a:moveTo>
                <a:lnTo>
                  <a:pt x="0" y="176529"/>
                </a:lnTo>
                <a:lnTo>
                  <a:pt x="0" y="179069"/>
                </a:lnTo>
                <a:lnTo>
                  <a:pt x="3809" y="179069"/>
                </a:lnTo>
                <a:lnTo>
                  <a:pt x="3809" y="176529"/>
                </a:lnTo>
                <a:close/>
              </a:path>
              <a:path w="397509" h="454660">
                <a:moveTo>
                  <a:pt x="3809" y="173989"/>
                </a:moveTo>
                <a:lnTo>
                  <a:pt x="0" y="173989"/>
                </a:lnTo>
                <a:lnTo>
                  <a:pt x="0" y="175259"/>
                </a:lnTo>
                <a:lnTo>
                  <a:pt x="3809" y="175259"/>
                </a:lnTo>
                <a:lnTo>
                  <a:pt x="3809" y="173989"/>
                </a:lnTo>
                <a:close/>
              </a:path>
              <a:path w="397509" h="454660">
                <a:moveTo>
                  <a:pt x="3809" y="170179"/>
                </a:moveTo>
                <a:lnTo>
                  <a:pt x="0" y="170179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70179"/>
                </a:lnTo>
                <a:close/>
              </a:path>
              <a:path w="397509" h="454660">
                <a:moveTo>
                  <a:pt x="3809" y="167639"/>
                </a:moveTo>
                <a:lnTo>
                  <a:pt x="0" y="167639"/>
                </a:lnTo>
                <a:lnTo>
                  <a:pt x="0" y="168909"/>
                </a:lnTo>
                <a:lnTo>
                  <a:pt x="3809" y="168909"/>
                </a:lnTo>
                <a:lnTo>
                  <a:pt x="3809" y="167639"/>
                </a:lnTo>
                <a:close/>
              </a:path>
              <a:path w="397509" h="454660">
                <a:moveTo>
                  <a:pt x="3809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63829"/>
                </a:lnTo>
                <a:close/>
              </a:path>
              <a:path w="397509" h="454660">
                <a:moveTo>
                  <a:pt x="3809" y="161289"/>
                </a:moveTo>
                <a:lnTo>
                  <a:pt x="0" y="161289"/>
                </a:lnTo>
                <a:lnTo>
                  <a:pt x="0" y="162559"/>
                </a:lnTo>
                <a:lnTo>
                  <a:pt x="3809" y="162559"/>
                </a:lnTo>
                <a:lnTo>
                  <a:pt x="3809" y="161289"/>
                </a:lnTo>
                <a:close/>
              </a:path>
              <a:path w="397509" h="454660">
                <a:moveTo>
                  <a:pt x="3809" y="157479"/>
                </a:moveTo>
                <a:lnTo>
                  <a:pt x="0" y="157479"/>
                </a:lnTo>
                <a:lnTo>
                  <a:pt x="0" y="160019"/>
                </a:lnTo>
                <a:lnTo>
                  <a:pt x="3809" y="160019"/>
                </a:lnTo>
                <a:lnTo>
                  <a:pt x="3809" y="157479"/>
                </a:lnTo>
                <a:close/>
              </a:path>
              <a:path w="397509" h="454660">
                <a:moveTo>
                  <a:pt x="3809" y="154939"/>
                </a:moveTo>
                <a:lnTo>
                  <a:pt x="0" y="154939"/>
                </a:lnTo>
                <a:lnTo>
                  <a:pt x="0" y="156209"/>
                </a:lnTo>
                <a:lnTo>
                  <a:pt x="3809" y="156209"/>
                </a:lnTo>
                <a:lnTo>
                  <a:pt x="3809" y="154939"/>
                </a:lnTo>
                <a:close/>
              </a:path>
              <a:path w="397509" h="454660">
                <a:moveTo>
                  <a:pt x="3809" y="151129"/>
                </a:moveTo>
                <a:lnTo>
                  <a:pt x="0" y="151129"/>
                </a:lnTo>
                <a:lnTo>
                  <a:pt x="0" y="153669"/>
                </a:lnTo>
                <a:lnTo>
                  <a:pt x="3809" y="153669"/>
                </a:lnTo>
                <a:lnTo>
                  <a:pt x="3809" y="151129"/>
                </a:lnTo>
                <a:close/>
              </a:path>
              <a:path w="397509" h="454660">
                <a:moveTo>
                  <a:pt x="3809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3809" y="149859"/>
                </a:lnTo>
                <a:lnTo>
                  <a:pt x="3809" y="148589"/>
                </a:lnTo>
                <a:close/>
              </a:path>
              <a:path w="397509" h="454660">
                <a:moveTo>
                  <a:pt x="3809" y="144779"/>
                </a:moveTo>
                <a:lnTo>
                  <a:pt x="0" y="144779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44779"/>
                </a:lnTo>
                <a:close/>
              </a:path>
              <a:path w="397509" h="454660">
                <a:moveTo>
                  <a:pt x="3809" y="142239"/>
                </a:moveTo>
                <a:lnTo>
                  <a:pt x="0" y="142239"/>
                </a:lnTo>
                <a:lnTo>
                  <a:pt x="0" y="143509"/>
                </a:lnTo>
                <a:lnTo>
                  <a:pt x="3809" y="143509"/>
                </a:lnTo>
                <a:lnTo>
                  <a:pt x="3809" y="142239"/>
                </a:lnTo>
                <a:close/>
              </a:path>
              <a:path w="397509" h="454660">
                <a:moveTo>
                  <a:pt x="3809" y="138429"/>
                </a:moveTo>
                <a:lnTo>
                  <a:pt x="0" y="138429"/>
                </a:lnTo>
                <a:lnTo>
                  <a:pt x="0" y="140969"/>
                </a:lnTo>
                <a:lnTo>
                  <a:pt x="3809" y="140969"/>
                </a:lnTo>
                <a:lnTo>
                  <a:pt x="3809" y="138429"/>
                </a:lnTo>
                <a:close/>
              </a:path>
              <a:path w="397509" h="454660">
                <a:moveTo>
                  <a:pt x="3809" y="135889"/>
                </a:moveTo>
                <a:lnTo>
                  <a:pt x="0" y="135889"/>
                </a:lnTo>
                <a:lnTo>
                  <a:pt x="0" y="137159"/>
                </a:lnTo>
                <a:lnTo>
                  <a:pt x="3809" y="137159"/>
                </a:lnTo>
                <a:lnTo>
                  <a:pt x="3809" y="135889"/>
                </a:lnTo>
                <a:close/>
              </a:path>
              <a:path w="397509" h="454660">
                <a:moveTo>
                  <a:pt x="3809" y="132079"/>
                </a:moveTo>
                <a:lnTo>
                  <a:pt x="0" y="132079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32079"/>
                </a:lnTo>
                <a:close/>
              </a:path>
              <a:path w="397509" h="454660">
                <a:moveTo>
                  <a:pt x="3809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3809" y="130809"/>
                </a:lnTo>
                <a:lnTo>
                  <a:pt x="3809" y="129539"/>
                </a:lnTo>
                <a:close/>
              </a:path>
              <a:path w="397509" h="454660">
                <a:moveTo>
                  <a:pt x="3809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5729"/>
                </a:lnTo>
                <a:close/>
              </a:path>
              <a:path w="397509" h="454660">
                <a:moveTo>
                  <a:pt x="3809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3809" y="124459"/>
                </a:lnTo>
                <a:lnTo>
                  <a:pt x="3809" y="123189"/>
                </a:lnTo>
                <a:close/>
              </a:path>
              <a:path w="397509" h="454660">
                <a:moveTo>
                  <a:pt x="3809" y="119506"/>
                </a:moveTo>
                <a:lnTo>
                  <a:pt x="0" y="119506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9506"/>
                </a:lnTo>
                <a:close/>
              </a:path>
              <a:path w="397509" h="454660">
                <a:moveTo>
                  <a:pt x="3809" y="116966"/>
                </a:moveTo>
                <a:lnTo>
                  <a:pt x="0" y="116966"/>
                </a:lnTo>
                <a:lnTo>
                  <a:pt x="0" y="118109"/>
                </a:lnTo>
                <a:lnTo>
                  <a:pt x="3809" y="118109"/>
                </a:lnTo>
                <a:lnTo>
                  <a:pt x="3809" y="116966"/>
                </a:lnTo>
                <a:close/>
              </a:path>
              <a:path w="397509" h="454660">
                <a:moveTo>
                  <a:pt x="3809" y="113156"/>
                </a:moveTo>
                <a:lnTo>
                  <a:pt x="0" y="113156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13156"/>
                </a:lnTo>
                <a:close/>
              </a:path>
              <a:path w="397509" h="454660">
                <a:moveTo>
                  <a:pt x="3809" y="110616"/>
                </a:moveTo>
                <a:lnTo>
                  <a:pt x="0" y="110616"/>
                </a:lnTo>
                <a:lnTo>
                  <a:pt x="0" y="111759"/>
                </a:lnTo>
                <a:lnTo>
                  <a:pt x="3809" y="111759"/>
                </a:lnTo>
                <a:lnTo>
                  <a:pt x="3809" y="110616"/>
                </a:lnTo>
                <a:close/>
              </a:path>
              <a:path w="397509" h="454660">
                <a:moveTo>
                  <a:pt x="3809" y="106806"/>
                </a:moveTo>
                <a:lnTo>
                  <a:pt x="0" y="106806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6806"/>
                </a:lnTo>
                <a:close/>
              </a:path>
              <a:path w="397509" h="454660">
                <a:moveTo>
                  <a:pt x="3809" y="104266"/>
                </a:moveTo>
                <a:lnTo>
                  <a:pt x="0" y="104266"/>
                </a:lnTo>
                <a:lnTo>
                  <a:pt x="0" y="105409"/>
                </a:lnTo>
                <a:lnTo>
                  <a:pt x="3809" y="105409"/>
                </a:lnTo>
                <a:lnTo>
                  <a:pt x="3809" y="104266"/>
                </a:lnTo>
                <a:close/>
              </a:path>
              <a:path w="397509" h="454660">
                <a:moveTo>
                  <a:pt x="3809" y="100456"/>
                </a:moveTo>
                <a:lnTo>
                  <a:pt x="0" y="100456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100456"/>
                </a:lnTo>
                <a:close/>
              </a:path>
              <a:path w="397509" h="454660">
                <a:moveTo>
                  <a:pt x="3809" y="97916"/>
                </a:moveTo>
                <a:lnTo>
                  <a:pt x="0" y="97916"/>
                </a:lnTo>
                <a:lnTo>
                  <a:pt x="0" y="99059"/>
                </a:lnTo>
                <a:lnTo>
                  <a:pt x="3809" y="99059"/>
                </a:lnTo>
                <a:lnTo>
                  <a:pt x="3809" y="97916"/>
                </a:lnTo>
                <a:close/>
              </a:path>
              <a:path w="397509" h="454660">
                <a:moveTo>
                  <a:pt x="3809" y="94106"/>
                </a:moveTo>
                <a:lnTo>
                  <a:pt x="0" y="94106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4106"/>
                </a:lnTo>
                <a:close/>
              </a:path>
              <a:path w="397509" h="454660">
                <a:moveTo>
                  <a:pt x="3809" y="91566"/>
                </a:moveTo>
                <a:lnTo>
                  <a:pt x="0" y="91566"/>
                </a:lnTo>
                <a:lnTo>
                  <a:pt x="0" y="92709"/>
                </a:lnTo>
                <a:lnTo>
                  <a:pt x="3809" y="92709"/>
                </a:lnTo>
                <a:lnTo>
                  <a:pt x="3809" y="91566"/>
                </a:lnTo>
                <a:close/>
              </a:path>
              <a:path w="397509" h="454660">
                <a:moveTo>
                  <a:pt x="3809" y="87756"/>
                </a:moveTo>
                <a:lnTo>
                  <a:pt x="0" y="87756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7756"/>
                </a:lnTo>
                <a:close/>
              </a:path>
              <a:path w="397509" h="454660">
                <a:moveTo>
                  <a:pt x="3809" y="85216"/>
                </a:moveTo>
                <a:lnTo>
                  <a:pt x="0" y="85216"/>
                </a:lnTo>
                <a:lnTo>
                  <a:pt x="0" y="86359"/>
                </a:lnTo>
                <a:lnTo>
                  <a:pt x="3809" y="86359"/>
                </a:lnTo>
                <a:lnTo>
                  <a:pt x="3809" y="85216"/>
                </a:lnTo>
                <a:close/>
              </a:path>
              <a:path w="397509" h="454660">
                <a:moveTo>
                  <a:pt x="2539" y="80009"/>
                </a:moveTo>
                <a:lnTo>
                  <a:pt x="0" y="80009"/>
                </a:lnTo>
                <a:lnTo>
                  <a:pt x="0" y="83819"/>
                </a:lnTo>
                <a:lnTo>
                  <a:pt x="3809" y="83819"/>
                </a:lnTo>
                <a:lnTo>
                  <a:pt x="3809" y="81406"/>
                </a:lnTo>
                <a:lnTo>
                  <a:pt x="2539" y="81406"/>
                </a:lnTo>
                <a:lnTo>
                  <a:pt x="2539" y="80009"/>
                </a:lnTo>
                <a:close/>
              </a:path>
              <a:path w="397509" h="454660">
                <a:moveTo>
                  <a:pt x="246379" y="453389"/>
                </a:moveTo>
                <a:lnTo>
                  <a:pt x="115570" y="453389"/>
                </a:lnTo>
                <a:lnTo>
                  <a:pt x="115570" y="454660"/>
                </a:lnTo>
                <a:lnTo>
                  <a:pt x="246379" y="454660"/>
                </a:lnTo>
                <a:lnTo>
                  <a:pt x="246379" y="453389"/>
                </a:lnTo>
                <a:close/>
              </a:path>
              <a:path w="397509" h="454660">
                <a:moveTo>
                  <a:pt x="380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539" y="360680"/>
                </a:lnTo>
                <a:lnTo>
                  <a:pt x="2539" y="359410"/>
                </a:lnTo>
                <a:lnTo>
                  <a:pt x="3809" y="359410"/>
                </a:lnTo>
                <a:lnTo>
                  <a:pt x="3809" y="354330"/>
                </a:lnTo>
                <a:close/>
              </a:path>
              <a:path w="397509" h="454660">
                <a:moveTo>
                  <a:pt x="3809" y="347980"/>
                </a:moveTo>
                <a:lnTo>
                  <a:pt x="0" y="347980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7980"/>
                </a:lnTo>
                <a:close/>
              </a:path>
              <a:path w="397509" h="454660">
                <a:moveTo>
                  <a:pt x="3809" y="341630"/>
                </a:moveTo>
                <a:lnTo>
                  <a:pt x="0" y="341630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1630"/>
                </a:lnTo>
                <a:close/>
              </a:path>
              <a:path w="397509" h="454660">
                <a:moveTo>
                  <a:pt x="3809" y="335280"/>
                </a:moveTo>
                <a:lnTo>
                  <a:pt x="0" y="335280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5280"/>
                </a:lnTo>
                <a:close/>
              </a:path>
              <a:path w="397509" h="454660">
                <a:moveTo>
                  <a:pt x="3809" y="328930"/>
                </a:moveTo>
                <a:lnTo>
                  <a:pt x="0" y="328930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28930"/>
                </a:lnTo>
                <a:close/>
              </a:path>
              <a:path w="397509" h="454660">
                <a:moveTo>
                  <a:pt x="3809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2580"/>
                </a:lnTo>
                <a:close/>
              </a:path>
              <a:path w="397509" h="454660">
                <a:moveTo>
                  <a:pt x="3809" y="316230"/>
                </a:moveTo>
                <a:lnTo>
                  <a:pt x="0" y="316230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6230"/>
                </a:lnTo>
                <a:close/>
              </a:path>
              <a:path w="397509" h="454660">
                <a:moveTo>
                  <a:pt x="3809" y="309880"/>
                </a:moveTo>
                <a:lnTo>
                  <a:pt x="0" y="309880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09880"/>
                </a:lnTo>
                <a:close/>
              </a:path>
              <a:path w="397509" h="454660">
                <a:moveTo>
                  <a:pt x="3809" y="303530"/>
                </a:moveTo>
                <a:lnTo>
                  <a:pt x="0" y="303530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3530"/>
                </a:lnTo>
                <a:close/>
              </a:path>
              <a:path w="397509" h="454660">
                <a:moveTo>
                  <a:pt x="3809" y="297180"/>
                </a:moveTo>
                <a:lnTo>
                  <a:pt x="0" y="297180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7180"/>
                </a:lnTo>
                <a:close/>
              </a:path>
              <a:path w="397509" h="454660">
                <a:moveTo>
                  <a:pt x="3809" y="290830"/>
                </a:moveTo>
                <a:lnTo>
                  <a:pt x="0" y="290830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90830"/>
                </a:lnTo>
                <a:close/>
              </a:path>
              <a:path w="397509" h="454660">
                <a:moveTo>
                  <a:pt x="3809" y="284480"/>
                </a:moveTo>
                <a:lnTo>
                  <a:pt x="0" y="284480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4480"/>
                </a:lnTo>
                <a:close/>
              </a:path>
              <a:path w="397509" h="454660">
                <a:moveTo>
                  <a:pt x="3809" y="278130"/>
                </a:moveTo>
                <a:lnTo>
                  <a:pt x="0" y="278130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78130"/>
                </a:lnTo>
                <a:close/>
              </a:path>
              <a:path w="397509" h="454660">
                <a:moveTo>
                  <a:pt x="3809" y="271780"/>
                </a:moveTo>
                <a:lnTo>
                  <a:pt x="0" y="271780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1780"/>
                </a:lnTo>
                <a:close/>
              </a:path>
              <a:path w="397509" h="454660">
                <a:moveTo>
                  <a:pt x="3809" y="237489"/>
                </a:moveTo>
                <a:lnTo>
                  <a:pt x="0" y="237489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37489"/>
                </a:lnTo>
                <a:close/>
              </a:path>
              <a:path w="397509" h="454660">
                <a:moveTo>
                  <a:pt x="375920" y="453389"/>
                </a:moveTo>
                <a:lnTo>
                  <a:pt x="248920" y="453389"/>
                </a:lnTo>
                <a:lnTo>
                  <a:pt x="248920" y="454660"/>
                </a:lnTo>
                <a:lnTo>
                  <a:pt x="375920" y="454660"/>
                </a:lnTo>
                <a:lnTo>
                  <a:pt x="375920" y="453389"/>
                </a:lnTo>
                <a:close/>
              </a:path>
              <a:path w="397509" h="454660">
                <a:moveTo>
                  <a:pt x="3809" y="231139"/>
                </a:moveTo>
                <a:lnTo>
                  <a:pt x="0" y="231139"/>
                </a:lnTo>
                <a:lnTo>
                  <a:pt x="0" y="236220"/>
                </a:lnTo>
                <a:lnTo>
                  <a:pt x="3809" y="236220"/>
                </a:lnTo>
                <a:lnTo>
                  <a:pt x="3809" y="231139"/>
                </a:lnTo>
                <a:close/>
              </a:path>
              <a:path w="397509" h="454660">
                <a:moveTo>
                  <a:pt x="3809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3809" y="229870"/>
                </a:lnTo>
                <a:lnTo>
                  <a:pt x="3809" y="228600"/>
                </a:lnTo>
                <a:close/>
              </a:path>
            </a:pathLst>
          </a:custGeom>
          <a:solidFill>
            <a:srgbClr val="87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6" name="bk object 5736"/>
          <p:cNvSpPr/>
          <p:nvPr/>
        </p:nvSpPr>
        <p:spPr>
          <a:xfrm>
            <a:off x="6926580" y="2734310"/>
            <a:ext cx="393700" cy="448309"/>
          </a:xfrm>
          <a:custGeom>
            <a:avLst/>
            <a:gdLst/>
            <a:ahLst/>
            <a:cxnLst/>
            <a:rect l="l" t="t" r="r" b="b"/>
            <a:pathLst>
              <a:path w="393700" h="448310">
                <a:moveTo>
                  <a:pt x="176529" y="0"/>
                </a:moveTo>
                <a:lnTo>
                  <a:pt x="77470" y="0"/>
                </a:lnTo>
                <a:lnTo>
                  <a:pt x="77470" y="2539"/>
                </a:lnTo>
                <a:lnTo>
                  <a:pt x="176529" y="2539"/>
                </a:lnTo>
                <a:lnTo>
                  <a:pt x="176529" y="0"/>
                </a:lnTo>
                <a:close/>
              </a:path>
              <a:path w="393700" h="448310">
                <a:moveTo>
                  <a:pt x="393700" y="0"/>
                </a:moveTo>
                <a:lnTo>
                  <a:pt x="281940" y="0"/>
                </a:lnTo>
                <a:lnTo>
                  <a:pt x="281940" y="2539"/>
                </a:lnTo>
                <a:lnTo>
                  <a:pt x="393700" y="2539"/>
                </a:lnTo>
                <a:lnTo>
                  <a:pt x="393700" y="0"/>
                </a:lnTo>
                <a:close/>
              </a:path>
              <a:path w="393700" h="448310">
                <a:moveTo>
                  <a:pt x="2540" y="220979"/>
                </a:moveTo>
                <a:lnTo>
                  <a:pt x="0" y="220979"/>
                </a:lnTo>
                <a:lnTo>
                  <a:pt x="0" y="222249"/>
                </a:lnTo>
                <a:lnTo>
                  <a:pt x="2540" y="222249"/>
                </a:lnTo>
                <a:lnTo>
                  <a:pt x="2540" y="220979"/>
                </a:lnTo>
                <a:close/>
              </a:path>
              <a:path w="393700" h="448310">
                <a:moveTo>
                  <a:pt x="2540" y="217169"/>
                </a:moveTo>
                <a:lnTo>
                  <a:pt x="0" y="217169"/>
                </a:lnTo>
                <a:lnTo>
                  <a:pt x="0" y="219709"/>
                </a:lnTo>
                <a:lnTo>
                  <a:pt x="2540" y="219709"/>
                </a:lnTo>
                <a:lnTo>
                  <a:pt x="2540" y="217169"/>
                </a:lnTo>
                <a:close/>
              </a:path>
              <a:path w="393700" h="448310">
                <a:moveTo>
                  <a:pt x="2540" y="214629"/>
                </a:moveTo>
                <a:lnTo>
                  <a:pt x="0" y="214629"/>
                </a:lnTo>
                <a:lnTo>
                  <a:pt x="0" y="215899"/>
                </a:lnTo>
                <a:lnTo>
                  <a:pt x="2540" y="215899"/>
                </a:lnTo>
                <a:lnTo>
                  <a:pt x="2540" y="214629"/>
                </a:lnTo>
                <a:close/>
              </a:path>
              <a:path w="393700" h="448310">
                <a:moveTo>
                  <a:pt x="2540" y="210819"/>
                </a:moveTo>
                <a:lnTo>
                  <a:pt x="0" y="210819"/>
                </a:lnTo>
                <a:lnTo>
                  <a:pt x="0" y="213359"/>
                </a:lnTo>
                <a:lnTo>
                  <a:pt x="2540" y="213359"/>
                </a:lnTo>
                <a:lnTo>
                  <a:pt x="2540" y="210819"/>
                </a:lnTo>
                <a:close/>
              </a:path>
              <a:path w="393700" h="448310">
                <a:moveTo>
                  <a:pt x="2540" y="208279"/>
                </a:moveTo>
                <a:lnTo>
                  <a:pt x="0" y="208279"/>
                </a:lnTo>
                <a:lnTo>
                  <a:pt x="0" y="209549"/>
                </a:lnTo>
                <a:lnTo>
                  <a:pt x="2540" y="209549"/>
                </a:lnTo>
                <a:lnTo>
                  <a:pt x="2540" y="208279"/>
                </a:lnTo>
                <a:close/>
              </a:path>
              <a:path w="393700" h="448310">
                <a:moveTo>
                  <a:pt x="2540" y="204469"/>
                </a:moveTo>
                <a:lnTo>
                  <a:pt x="0" y="204469"/>
                </a:lnTo>
                <a:lnTo>
                  <a:pt x="0" y="207009"/>
                </a:lnTo>
                <a:lnTo>
                  <a:pt x="2540" y="207009"/>
                </a:lnTo>
                <a:lnTo>
                  <a:pt x="2540" y="204469"/>
                </a:lnTo>
                <a:close/>
              </a:path>
              <a:path w="393700" h="448310">
                <a:moveTo>
                  <a:pt x="2540" y="201929"/>
                </a:moveTo>
                <a:lnTo>
                  <a:pt x="0" y="201929"/>
                </a:lnTo>
                <a:lnTo>
                  <a:pt x="0" y="203199"/>
                </a:lnTo>
                <a:lnTo>
                  <a:pt x="2540" y="203199"/>
                </a:lnTo>
                <a:lnTo>
                  <a:pt x="2540" y="201929"/>
                </a:lnTo>
                <a:close/>
              </a:path>
              <a:path w="393700" h="448310">
                <a:moveTo>
                  <a:pt x="2540" y="198119"/>
                </a:moveTo>
                <a:lnTo>
                  <a:pt x="0" y="198119"/>
                </a:lnTo>
                <a:lnTo>
                  <a:pt x="0" y="200659"/>
                </a:lnTo>
                <a:lnTo>
                  <a:pt x="2540" y="200659"/>
                </a:lnTo>
                <a:lnTo>
                  <a:pt x="2540" y="198119"/>
                </a:lnTo>
                <a:close/>
              </a:path>
              <a:path w="393700" h="448310">
                <a:moveTo>
                  <a:pt x="2540" y="195579"/>
                </a:moveTo>
                <a:lnTo>
                  <a:pt x="0" y="195579"/>
                </a:lnTo>
                <a:lnTo>
                  <a:pt x="0" y="196849"/>
                </a:lnTo>
                <a:lnTo>
                  <a:pt x="2540" y="196849"/>
                </a:lnTo>
                <a:lnTo>
                  <a:pt x="2540" y="195579"/>
                </a:lnTo>
                <a:close/>
              </a:path>
              <a:path w="393700" h="448310">
                <a:moveTo>
                  <a:pt x="2540" y="191769"/>
                </a:moveTo>
                <a:lnTo>
                  <a:pt x="0" y="191769"/>
                </a:lnTo>
                <a:lnTo>
                  <a:pt x="0" y="194309"/>
                </a:lnTo>
                <a:lnTo>
                  <a:pt x="2540" y="194309"/>
                </a:lnTo>
                <a:lnTo>
                  <a:pt x="2540" y="191769"/>
                </a:lnTo>
                <a:close/>
              </a:path>
              <a:path w="393700" h="448310">
                <a:moveTo>
                  <a:pt x="2540" y="189229"/>
                </a:moveTo>
                <a:lnTo>
                  <a:pt x="0" y="189229"/>
                </a:lnTo>
                <a:lnTo>
                  <a:pt x="0" y="190499"/>
                </a:lnTo>
                <a:lnTo>
                  <a:pt x="2540" y="190499"/>
                </a:lnTo>
                <a:lnTo>
                  <a:pt x="2540" y="189229"/>
                </a:lnTo>
                <a:close/>
              </a:path>
              <a:path w="393700" h="448310">
                <a:moveTo>
                  <a:pt x="2540" y="185419"/>
                </a:moveTo>
                <a:lnTo>
                  <a:pt x="0" y="185419"/>
                </a:lnTo>
                <a:lnTo>
                  <a:pt x="0" y="187959"/>
                </a:lnTo>
                <a:lnTo>
                  <a:pt x="2540" y="187959"/>
                </a:lnTo>
                <a:lnTo>
                  <a:pt x="2540" y="185419"/>
                </a:lnTo>
                <a:close/>
              </a:path>
              <a:path w="393700" h="448310">
                <a:moveTo>
                  <a:pt x="2540" y="182879"/>
                </a:moveTo>
                <a:lnTo>
                  <a:pt x="0" y="182879"/>
                </a:lnTo>
                <a:lnTo>
                  <a:pt x="0" y="184149"/>
                </a:lnTo>
                <a:lnTo>
                  <a:pt x="2540" y="184149"/>
                </a:lnTo>
                <a:lnTo>
                  <a:pt x="2540" y="182879"/>
                </a:lnTo>
                <a:close/>
              </a:path>
              <a:path w="393700" h="448310">
                <a:moveTo>
                  <a:pt x="2540" y="179069"/>
                </a:moveTo>
                <a:lnTo>
                  <a:pt x="0" y="179069"/>
                </a:lnTo>
                <a:lnTo>
                  <a:pt x="0" y="181609"/>
                </a:lnTo>
                <a:lnTo>
                  <a:pt x="2540" y="181609"/>
                </a:lnTo>
                <a:lnTo>
                  <a:pt x="2540" y="179069"/>
                </a:lnTo>
                <a:close/>
              </a:path>
              <a:path w="393700" h="448310">
                <a:moveTo>
                  <a:pt x="2540" y="176529"/>
                </a:moveTo>
                <a:lnTo>
                  <a:pt x="0" y="176529"/>
                </a:lnTo>
                <a:lnTo>
                  <a:pt x="0" y="177799"/>
                </a:lnTo>
                <a:lnTo>
                  <a:pt x="2540" y="177799"/>
                </a:lnTo>
                <a:lnTo>
                  <a:pt x="2540" y="176529"/>
                </a:lnTo>
                <a:close/>
              </a:path>
              <a:path w="393700" h="448310">
                <a:moveTo>
                  <a:pt x="2540" y="172719"/>
                </a:moveTo>
                <a:lnTo>
                  <a:pt x="0" y="172719"/>
                </a:lnTo>
                <a:lnTo>
                  <a:pt x="0" y="175259"/>
                </a:lnTo>
                <a:lnTo>
                  <a:pt x="2540" y="175259"/>
                </a:lnTo>
                <a:lnTo>
                  <a:pt x="2540" y="172719"/>
                </a:lnTo>
                <a:close/>
              </a:path>
              <a:path w="393700" h="448310">
                <a:moveTo>
                  <a:pt x="2540" y="170179"/>
                </a:moveTo>
                <a:lnTo>
                  <a:pt x="0" y="170179"/>
                </a:lnTo>
                <a:lnTo>
                  <a:pt x="0" y="171449"/>
                </a:lnTo>
                <a:lnTo>
                  <a:pt x="2540" y="171449"/>
                </a:lnTo>
                <a:lnTo>
                  <a:pt x="2540" y="170179"/>
                </a:lnTo>
                <a:close/>
              </a:path>
              <a:path w="393700" h="448310">
                <a:moveTo>
                  <a:pt x="2540" y="166369"/>
                </a:moveTo>
                <a:lnTo>
                  <a:pt x="0" y="166369"/>
                </a:lnTo>
                <a:lnTo>
                  <a:pt x="0" y="168909"/>
                </a:lnTo>
                <a:lnTo>
                  <a:pt x="2540" y="168909"/>
                </a:lnTo>
                <a:lnTo>
                  <a:pt x="2540" y="166369"/>
                </a:lnTo>
                <a:close/>
              </a:path>
              <a:path w="393700" h="448310">
                <a:moveTo>
                  <a:pt x="2540" y="163829"/>
                </a:moveTo>
                <a:lnTo>
                  <a:pt x="0" y="163829"/>
                </a:lnTo>
                <a:lnTo>
                  <a:pt x="0" y="165099"/>
                </a:lnTo>
                <a:lnTo>
                  <a:pt x="2540" y="165099"/>
                </a:lnTo>
                <a:lnTo>
                  <a:pt x="2540" y="163829"/>
                </a:lnTo>
                <a:close/>
              </a:path>
              <a:path w="393700" h="448310">
                <a:moveTo>
                  <a:pt x="2540" y="160019"/>
                </a:moveTo>
                <a:lnTo>
                  <a:pt x="0" y="160019"/>
                </a:lnTo>
                <a:lnTo>
                  <a:pt x="0" y="162559"/>
                </a:lnTo>
                <a:lnTo>
                  <a:pt x="2540" y="162559"/>
                </a:lnTo>
                <a:lnTo>
                  <a:pt x="2540" y="160019"/>
                </a:lnTo>
                <a:close/>
              </a:path>
              <a:path w="393700" h="448310">
                <a:moveTo>
                  <a:pt x="2540" y="157479"/>
                </a:moveTo>
                <a:lnTo>
                  <a:pt x="0" y="157479"/>
                </a:lnTo>
                <a:lnTo>
                  <a:pt x="0" y="158749"/>
                </a:lnTo>
                <a:lnTo>
                  <a:pt x="2540" y="158749"/>
                </a:lnTo>
                <a:lnTo>
                  <a:pt x="2540" y="157479"/>
                </a:lnTo>
                <a:close/>
              </a:path>
              <a:path w="393700" h="448310">
                <a:moveTo>
                  <a:pt x="2540" y="153669"/>
                </a:moveTo>
                <a:lnTo>
                  <a:pt x="0" y="153669"/>
                </a:lnTo>
                <a:lnTo>
                  <a:pt x="0" y="156209"/>
                </a:lnTo>
                <a:lnTo>
                  <a:pt x="2540" y="156209"/>
                </a:lnTo>
                <a:lnTo>
                  <a:pt x="2540" y="153669"/>
                </a:lnTo>
                <a:close/>
              </a:path>
              <a:path w="393700" h="448310">
                <a:moveTo>
                  <a:pt x="2540" y="151129"/>
                </a:moveTo>
                <a:lnTo>
                  <a:pt x="0" y="151129"/>
                </a:lnTo>
                <a:lnTo>
                  <a:pt x="0" y="152399"/>
                </a:lnTo>
                <a:lnTo>
                  <a:pt x="2540" y="152399"/>
                </a:lnTo>
                <a:lnTo>
                  <a:pt x="2540" y="151129"/>
                </a:lnTo>
                <a:close/>
              </a:path>
              <a:path w="393700" h="448310">
                <a:moveTo>
                  <a:pt x="2540" y="147319"/>
                </a:moveTo>
                <a:lnTo>
                  <a:pt x="0" y="147319"/>
                </a:lnTo>
                <a:lnTo>
                  <a:pt x="0" y="149859"/>
                </a:lnTo>
                <a:lnTo>
                  <a:pt x="2540" y="149859"/>
                </a:lnTo>
                <a:lnTo>
                  <a:pt x="2540" y="147319"/>
                </a:lnTo>
                <a:close/>
              </a:path>
              <a:path w="393700" h="448310">
                <a:moveTo>
                  <a:pt x="2540" y="144779"/>
                </a:moveTo>
                <a:lnTo>
                  <a:pt x="0" y="144779"/>
                </a:lnTo>
                <a:lnTo>
                  <a:pt x="0" y="146049"/>
                </a:lnTo>
                <a:lnTo>
                  <a:pt x="2540" y="146049"/>
                </a:lnTo>
                <a:lnTo>
                  <a:pt x="2540" y="144779"/>
                </a:lnTo>
                <a:close/>
              </a:path>
              <a:path w="393700" h="448310">
                <a:moveTo>
                  <a:pt x="2540" y="140969"/>
                </a:moveTo>
                <a:lnTo>
                  <a:pt x="0" y="140969"/>
                </a:lnTo>
                <a:lnTo>
                  <a:pt x="0" y="143509"/>
                </a:lnTo>
                <a:lnTo>
                  <a:pt x="2540" y="143509"/>
                </a:lnTo>
                <a:lnTo>
                  <a:pt x="2540" y="140969"/>
                </a:lnTo>
                <a:close/>
              </a:path>
              <a:path w="393700" h="448310">
                <a:moveTo>
                  <a:pt x="2540" y="138429"/>
                </a:moveTo>
                <a:lnTo>
                  <a:pt x="0" y="138429"/>
                </a:lnTo>
                <a:lnTo>
                  <a:pt x="0" y="139699"/>
                </a:lnTo>
                <a:lnTo>
                  <a:pt x="2540" y="139699"/>
                </a:lnTo>
                <a:lnTo>
                  <a:pt x="2540" y="138429"/>
                </a:lnTo>
                <a:close/>
              </a:path>
              <a:path w="393700" h="448310">
                <a:moveTo>
                  <a:pt x="2540" y="134619"/>
                </a:moveTo>
                <a:lnTo>
                  <a:pt x="0" y="134619"/>
                </a:lnTo>
                <a:lnTo>
                  <a:pt x="0" y="137159"/>
                </a:lnTo>
                <a:lnTo>
                  <a:pt x="2540" y="137159"/>
                </a:lnTo>
                <a:lnTo>
                  <a:pt x="2540" y="134619"/>
                </a:lnTo>
                <a:close/>
              </a:path>
              <a:path w="393700" h="448310">
                <a:moveTo>
                  <a:pt x="2540" y="132079"/>
                </a:moveTo>
                <a:lnTo>
                  <a:pt x="0" y="132079"/>
                </a:lnTo>
                <a:lnTo>
                  <a:pt x="0" y="133349"/>
                </a:lnTo>
                <a:lnTo>
                  <a:pt x="2540" y="133349"/>
                </a:lnTo>
                <a:lnTo>
                  <a:pt x="2540" y="132079"/>
                </a:lnTo>
                <a:close/>
              </a:path>
              <a:path w="393700" h="448310">
                <a:moveTo>
                  <a:pt x="2540" y="128269"/>
                </a:moveTo>
                <a:lnTo>
                  <a:pt x="0" y="128269"/>
                </a:lnTo>
                <a:lnTo>
                  <a:pt x="0" y="130809"/>
                </a:lnTo>
                <a:lnTo>
                  <a:pt x="2540" y="130809"/>
                </a:lnTo>
                <a:lnTo>
                  <a:pt x="2540" y="128269"/>
                </a:lnTo>
                <a:close/>
              </a:path>
              <a:path w="393700" h="448310">
                <a:moveTo>
                  <a:pt x="2540" y="125729"/>
                </a:moveTo>
                <a:lnTo>
                  <a:pt x="0" y="125729"/>
                </a:lnTo>
                <a:lnTo>
                  <a:pt x="0" y="126999"/>
                </a:lnTo>
                <a:lnTo>
                  <a:pt x="2540" y="126999"/>
                </a:lnTo>
                <a:lnTo>
                  <a:pt x="2540" y="125729"/>
                </a:lnTo>
                <a:close/>
              </a:path>
              <a:path w="393700" h="448310">
                <a:moveTo>
                  <a:pt x="2540" y="121919"/>
                </a:moveTo>
                <a:lnTo>
                  <a:pt x="0" y="121919"/>
                </a:lnTo>
                <a:lnTo>
                  <a:pt x="0" y="124459"/>
                </a:lnTo>
                <a:lnTo>
                  <a:pt x="2540" y="124459"/>
                </a:lnTo>
                <a:lnTo>
                  <a:pt x="2540" y="121919"/>
                </a:lnTo>
                <a:close/>
              </a:path>
              <a:path w="393700" h="448310">
                <a:moveTo>
                  <a:pt x="2540" y="119379"/>
                </a:moveTo>
                <a:lnTo>
                  <a:pt x="0" y="119379"/>
                </a:lnTo>
                <a:lnTo>
                  <a:pt x="0" y="120649"/>
                </a:lnTo>
                <a:lnTo>
                  <a:pt x="2540" y="120649"/>
                </a:lnTo>
                <a:lnTo>
                  <a:pt x="2540" y="119379"/>
                </a:lnTo>
                <a:close/>
              </a:path>
              <a:path w="393700" h="448310">
                <a:moveTo>
                  <a:pt x="2540" y="115569"/>
                </a:moveTo>
                <a:lnTo>
                  <a:pt x="0" y="115569"/>
                </a:lnTo>
                <a:lnTo>
                  <a:pt x="0" y="118109"/>
                </a:lnTo>
                <a:lnTo>
                  <a:pt x="2540" y="118109"/>
                </a:lnTo>
                <a:lnTo>
                  <a:pt x="2540" y="115569"/>
                </a:lnTo>
                <a:close/>
              </a:path>
              <a:path w="393700" h="448310">
                <a:moveTo>
                  <a:pt x="2540" y="113029"/>
                </a:moveTo>
                <a:lnTo>
                  <a:pt x="0" y="113029"/>
                </a:lnTo>
                <a:lnTo>
                  <a:pt x="0" y="114299"/>
                </a:lnTo>
                <a:lnTo>
                  <a:pt x="2540" y="114299"/>
                </a:lnTo>
                <a:lnTo>
                  <a:pt x="2540" y="113029"/>
                </a:lnTo>
                <a:close/>
              </a:path>
              <a:path w="393700" h="448310">
                <a:moveTo>
                  <a:pt x="2540" y="109219"/>
                </a:moveTo>
                <a:lnTo>
                  <a:pt x="0" y="109219"/>
                </a:lnTo>
                <a:lnTo>
                  <a:pt x="0" y="111759"/>
                </a:lnTo>
                <a:lnTo>
                  <a:pt x="2540" y="111759"/>
                </a:lnTo>
                <a:lnTo>
                  <a:pt x="2540" y="109219"/>
                </a:lnTo>
                <a:close/>
              </a:path>
              <a:path w="393700" h="448310">
                <a:moveTo>
                  <a:pt x="2540" y="106679"/>
                </a:moveTo>
                <a:lnTo>
                  <a:pt x="0" y="106679"/>
                </a:lnTo>
                <a:lnTo>
                  <a:pt x="0" y="107949"/>
                </a:lnTo>
                <a:lnTo>
                  <a:pt x="2540" y="107949"/>
                </a:lnTo>
                <a:lnTo>
                  <a:pt x="2540" y="106679"/>
                </a:lnTo>
                <a:close/>
              </a:path>
              <a:path w="393700" h="448310">
                <a:moveTo>
                  <a:pt x="254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2540" y="105409"/>
                </a:lnTo>
                <a:lnTo>
                  <a:pt x="2540" y="102869"/>
                </a:lnTo>
                <a:close/>
              </a:path>
              <a:path w="393700" h="448310">
                <a:moveTo>
                  <a:pt x="2540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2540" y="101599"/>
                </a:lnTo>
                <a:lnTo>
                  <a:pt x="2540" y="100329"/>
                </a:lnTo>
                <a:close/>
              </a:path>
              <a:path w="393700" h="448310">
                <a:moveTo>
                  <a:pt x="2540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2540" y="99059"/>
                </a:lnTo>
                <a:lnTo>
                  <a:pt x="2540" y="96519"/>
                </a:lnTo>
                <a:close/>
              </a:path>
              <a:path w="393700" h="448310">
                <a:moveTo>
                  <a:pt x="254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2540" y="95249"/>
                </a:lnTo>
                <a:lnTo>
                  <a:pt x="2540" y="93979"/>
                </a:lnTo>
                <a:close/>
              </a:path>
              <a:path w="393700" h="448310">
                <a:moveTo>
                  <a:pt x="254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2540" y="92709"/>
                </a:lnTo>
                <a:lnTo>
                  <a:pt x="2540" y="90169"/>
                </a:lnTo>
                <a:close/>
              </a:path>
              <a:path w="393700" h="448310">
                <a:moveTo>
                  <a:pt x="254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2540" y="88899"/>
                </a:lnTo>
                <a:lnTo>
                  <a:pt x="2540" y="87629"/>
                </a:lnTo>
                <a:close/>
              </a:path>
              <a:path w="393700" h="448310">
                <a:moveTo>
                  <a:pt x="254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2540" y="86359"/>
                </a:lnTo>
                <a:lnTo>
                  <a:pt x="2540" y="83819"/>
                </a:lnTo>
                <a:close/>
              </a:path>
              <a:path w="393700" h="448310">
                <a:moveTo>
                  <a:pt x="254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2540" y="82549"/>
                </a:lnTo>
                <a:lnTo>
                  <a:pt x="2540" y="81279"/>
                </a:lnTo>
                <a:close/>
              </a:path>
              <a:path w="393700" h="448310">
                <a:moveTo>
                  <a:pt x="127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1270" y="80009"/>
                </a:lnTo>
                <a:lnTo>
                  <a:pt x="1270" y="77469"/>
                </a:lnTo>
                <a:close/>
              </a:path>
              <a:path w="393700" h="448310">
                <a:moveTo>
                  <a:pt x="240029" y="447039"/>
                </a:moveTo>
                <a:lnTo>
                  <a:pt x="109220" y="447039"/>
                </a:lnTo>
                <a:lnTo>
                  <a:pt x="109220" y="448310"/>
                </a:lnTo>
                <a:lnTo>
                  <a:pt x="240029" y="448310"/>
                </a:lnTo>
                <a:lnTo>
                  <a:pt x="240029" y="447039"/>
                </a:lnTo>
                <a:close/>
              </a:path>
              <a:path w="393700" h="448310">
                <a:moveTo>
                  <a:pt x="238759" y="445770"/>
                </a:moveTo>
                <a:lnTo>
                  <a:pt x="107950" y="445770"/>
                </a:lnTo>
                <a:lnTo>
                  <a:pt x="107950" y="447039"/>
                </a:lnTo>
                <a:lnTo>
                  <a:pt x="238759" y="447039"/>
                </a:lnTo>
                <a:lnTo>
                  <a:pt x="238759" y="445770"/>
                </a:lnTo>
                <a:close/>
              </a:path>
              <a:path w="393700" h="448310">
                <a:moveTo>
                  <a:pt x="106679" y="444500"/>
                </a:moveTo>
                <a:lnTo>
                  <a:pt x="105410" y="444500"/>
                </a:lnTo>
                <a:lnTo>
                  <a:pt x="105410" y="445770"/>
                </a:lnTo>
                <a:lnTo>
                  <a:pt x="106679" y="445770"/>
                </a:lnTo>
                <a:lnTo>
                  <a:pt x="106679" y="444500"/>
                </a:lnTo>
                <a:close/>
              </a:path>
              <a:path w="393700" h="448310">
                <a:moveTo>
                  <a:pt x="237489" y="444500"/>
                </a:moveTo>
                <a:lnTo>
                  <a:pt x="236220" y="444500"/>
                </a:lnTo>
                <a:lnTo>
                  <a:pt x="236220" y="445770"/>
                </a:lnTo>
                <a:lnTo>
                  <a:pt x="237489" y="445770"/>
                </a:lnTo>
                <a:lnTo>
                  <a:pt x="237489" y="444500"/>
                </a:lnTo>
                <a:close/>
              </a:path>
              <a:path w="393700" h="448310">
                <a:moveTo>
                  <a:pt x="2540" y="356870"/>
                </a:moveTo>
                <a:lnTo>
                  <a:pt x="0" y="356870"/>
                </a:lnTo>
                <a:lnTo>
                  <a:pt x="0" y="358139"/>
                </a:lnTo>
                <a:lnTo>
                  <a:pt x="2540" y="358139"/>
                </a:lnTo>
                <a:lnTo>
                  <a:pt x="2540" y="356870"/>
                </a:lnTo>
                <a:close/>
              </a:path>
              <a:path w="393700" h="448310">
                <a:moveTo>
                  <a:pt x="2540" y="354330"/>
                </a:moveTo>
                <a:lnTo>
                  <a:pt x="0" y="354330"/>
                </a:lnTo>
                <a:lnTo>
                  <a:pt x="0" y="355600"/>
                </a:lnTo>
                <a:lnTo>
                  <a:pt x="2540" y="355600"/>
                </a:lnTo>
                <a:lnTo>
                  <a:pt x="2540" y="354330"/>
                </a:lnTo>
                <a:close/>
              </a:path>
              <a:path w="393700" h="448310">
                <a:moveTo>
                  <a:pt x="2540" y="350520"/>
                </a:moveTo>
                <a:lnTo>
                  <a:pt x="0" y="350520"/>
                </a:lnTo>
                <a:lnTo>
                  <a:pt x="0" y="353060"/>
                </a:lnTo>
                <a:lnTo>
                  <a:pt x="2540" y="353060"/>
                </a:lnTo>
                <a:lnTo>
                  <a:pt x="2540" y="350520"/>
                </a:lnTo>
                <a:close/>
              </a:path>
              <a:path w="393700" h="448310">
                <a:moveTo>
                  <a:pt x="2540" y="347980"/>
                </a:moveTo>
                <a:lnTo>
                  <a:pt x="0" y="347980"/>
                </a:lnTo>
                <a:lnTo>
                  <a:pt x="0" y="349250"/>
                </a:lnTo>
                <a:lnTo>
                  <a:pt x="2540" y="349250"/>
                </a:lnTo>
                <a:lnTo>
                  <a:pt x="2540" y="347980"/>
                </a:lnTo>
                <a:close/>
              </a:path>
              <a:path w="393700" h="448310">
                <a:moveTo>
                  <a:pt x="2540" y="344170"/>
                </a:moveTo>
                <a:lnTo>
                  <a:pt x="0" y="344170"/>
                </a:lnTo>
                <a:lnTo>
                  <a:pt x="0" y="346710"/>
                </a:lnTo>
                <a:lnTo>
                  <a:pt x="2540" y="346710"/>
                </a:lnTo>
                <a:lnTo>
                  <a:pt x="2540" y="344170"/>
                </a:lnTo>
                <a:close/>
              </a:path>
              <a:path w="393700" h="448310">
                <a:moveTo>
                  <a:pt x="2540" y="341630"/>
                </a:moveTo>
                <a:lnTo>
                  <a:pt x="0" y="341630"/>
                </a:lnTo>
                <a:lnTo>
                  <a:pt x="0" y="342900"/>
                </a:lnTo>
                <a:lnTo>
                  <a:pt x="2540" y="342900"/>
                </a:lnTo>
                <a:lnTo>
                  <a:pt x="2540" y="341630"/>
                </a:lnTo>
                <a:close/>
              </a:path>
              <a:path w="393700" h="448310">
                <a:moveTo>
                  <a:pt x="2540" y="337820"/>
                </a:moveTo>
                <a:lnTo>
                  <a:pt x="0" y="337820"/>
                </a:lnTo>
                <a:lnTo>
                  <a:pt x="0" y="340360"/>
                </a:lnTo>
                <a:lnTo>
                  <a:pt x="2540" y="340360"/>
                </a:lnTo>
                <a:lnTo>
                  <a:pt x="2540" y="337820"/>
                </a:lnTo>
                <a:close/>
              </a:path>
              <a:path w="393700" h="448310">
                <a:moveTo>
                  <a:pt x="2540" y="335280"/>
                </a:moveTo>
                <a:lnTo>
                  <a:pt x="0" y="335280"/>
                </a:lnTo>
                <a:lnTo>
                  <a:pt x="0" y="336550"/>
                </a:lnTo>
                <a:lnTo>
                  <a:pt x="2540" y="336550"/>
                </a:lnTo>
                <a:lnTo>
                  <a:pt x="2540" y="335280"/>
                </a:lnTo>
                <a:close/>
              </a:path>
              <a:path w="393700" h="448310">
                <a:moveTo>
                  <a:pt x="2540" y="331470"/>
                </a:moveTo>
                <a:lnTo>
                  <a:pt x="0" y="331470"/>
                </a:lnTo>
                <a:lnTo>
                  <a:pt x="0" y="334010"/>
                </a:lnTo>
                <a:lnTo>
                  <a:pt x="2540" y="334010"/>
                </a:lnTo>
                <a:lnTo>
                  <a:pt x="2540" y="331470"/>
                </a:lnTo>
                <a:close/>
              </a:path>
              <a:path w="393700" h="448310">
                <a:moveTo>
                  <a:pt x="2540" y="328930"/>
                </a:moveTo>
                <a:lnTo>
                  <a:pt x="0" y="328930"/>
                </a:lnTo>
                <a:lnTo>
                  <a:pt x="0" y="330200"/>
                </a:lnTo>
                <a:lnTo>
                  <a:pt x="2540" y="330200"/>
                </a:lnTo>
                <a:lnTo>
                  <a:pt x="2540" y="328930"/>
                </a:lnTo>
                <a:close/>
              </a:path>
              <a:path w="393700" h="448310">
                <a:moveTo>
                  <a:pt x="2540" y="325120"/>
                </a:moveTo>
                <a:lnTo>
                  <a:pt x="0" y="325120"/>
                </a:lnTo>
                <a:lnTo>
                  <a:pt x="0" y="327660"/>
                </a:lnTo>
                <a:lnTo>
                  <a:pt x="2540" y="327660"/>
                </a:lnTo>
                <a:lnTo>
                  <a:pt x="2540" y="325120"/>
                </a:lnTo>
                <a:close/>
              </a:path>
              <a:path w="393700" h="448310">
                <a:moveTo>
                  <a:pt x="2540" y="322580"/>
                </a:moveTo>
                <a:lnTo>
                  <a:pt x="0" y="322580"/>
                </a:lnTo>
                <a:lnTo>
                  <a:pt x="0" y="323850"/>
                </a:lnTo>
                <a:lnTo>
                  <a:pt x="2540" y="323850"/>
                </a:lnTo>
                <a:lnTo>
                  <a:pt x="2540" y="322580"/>
                </a:lnTo>
                <a:close/>
              </a:path>
              <a:path w="393700" h="448310">
                <a:moveTo>
                  <a:pt x="2540" y="318770"/>
                </a:moveTo>
                <a:lnTo>
                  <a:pt x="0" y="318770"/>
                </a:lnTo>
                <a:lnTo>
                  <a:pt x="0" y="321310"/>
                </a:lnTo>
                <a:lnTo>
                  <a:pt x="2540" y="321310"/>
                </a:lnTo>
                <a:lnTo>
                  <a:pt x="2540" y="318770"/>
                </a:lnTo>
                <a:close/>
              </a:path>
              <a:path w="393700" h="448310">
                <a:moveTo>
                  <a:pt x="2540" y="316230"/>
                </a:moveTo>
                <a:lnTo>
                  <a:pt x="0" y="316230"/>
                </a:lnTo>
                <a:lnTo>
                  <a:pt x="0" y="317500"/>
                </a:lnTo>
                <a:lnTo>
                  <a:pt x="2540" y="317500"/>
                </a:lnTo>
                <a:lnTo>
                  <a:pt x="2540" y="316230"/>
                </a:lnTo>
                <a:close/>
              </a:path>
              <a:path w="393700" h="448310">
                <a:moveTo>
                  <a:pt x="2540" y="312420"/>
                </a:moveTo>
                <a:lnTo>
                  <a:pt x="0" y="312420"/>
                </a:lnTo>
                <a:lnTo>
                  <a:pt x="0" y="314960"/>
                </a:lnTo>
                <a:lnTo>
                  <a:pt x="2540" y="314960"/>
                </a:lnTo>
                <a:lnTo>
                  <a:pt x="2540" y="312420"/>
                </a:lnTo>
                <a:close/>
              </a:path>
              <a:path w="393700" h="448310">
                <a:moveTo>
                  <a:pt x="2540" y="309880"/>
                </a:moveTo>
                <a:lnTo>
                  <a:pt x="0" y="309880"/>
                </a:lnTo>
                <a:lnTo>
                  <a:pt x="0" y="311150"/>
                </a:lnTo>
                <a:lnTo>
                  <a:pt x="2540" y="311150"/>
                </a:lnTo>
                <a:lnTo>
                  <a:pt x="2540" y="309880"/>
                </a:lnTo>
                <a:close/>
              </a:path>
              <a:path w="393700" h="448310">
                <a:moveTo>
                  <a:pt x="2540" y="306070"/>
                </a:moveTo>
                <a:lnTo>
                  <a:pt x="0" y="306070"/>
                </a:lnTo>
                <a:lnTo>
                  <a:pt x="0" y="308610"/>
                </a:lnTo>
                <a:lnTo>
                  <a:pt x="2540" y="308610"/>
                </a:lnTo>
                <a:lnTo>
                  <a:pt x="2540" y="306070"/>
                </a:lnTo>
                <a:close/>
              </a:path>
              <a:path w="393700" h="448310">
                <a:moveTo>
                  <a:pt x="2540" y="303530"/>
                </a:moveTo>
                <a:lnTo>
                  <a:pt x="0" y="303530"/>
                </a:lnTo>
                <a:lnTo>
                  <a:pt x="0" y="304800"/>
                </a:lnTo>
                <a:lnTo>
                  <a:pt x="2540" y="304800"/>
                </a:lnTo>
                <a:lnTo>
                  <a:pt x="2540" y="303530"/>
                </a:lnTo>
                <a:close/>
              </a:path>
              <a:path w="393700" h="448310">
                <a:moveTo>
                  <a:pt x="2540" y="299720"/>
                </a:moveTo>
                <a:lnTo>
                  <a:pt x="0" y="299720"/>
                </a:lnTo>
                <a:lnTo>
                  <a:pt x="0" y="302260"/>
                </a:lnTo>
                <a:lnTo>
                  <a:pt x="2540" y="302260"/>
                </a:lnTo>
                <a:lnTo>
                  <a:pt x="2540" y="299720"/>
                </a:lnTo>
                <a:close/>
              </a:path>
              <a:path w="393700" h="448310">
                <a:moveTo>
                  <a:pt x="2540" y="297180"/>
                </a:moveTo>
                <a:lnTo>
                  <a:pt x="0" y="297180"/>
                </a:lnTo>
                <a:lnTo>
                  <a:pt x="0" y="298450"/>
                </a:lnTo>
                <a:lnTo>
                  <a:pt x="2540" y="298450"/>
                </a:lnTo>
                <a:lnTo>
                  <a:pt x="2540" y="297180"/>
                </a:lnTo>
                <a:close/>
              </a:path>
              <a:path w="393700" h="448310">
                <a:moveTo>
                  <a:pt x="2540" y="293370"/>
                </a:moveTo>
                <a:lnTo>
                  <a:pt x="0" y="293370"/>
                </a:lnTo>
                <a:lnTo>
                  <a:pt x="0" y="295910"/>
                </a:lnTo>
                <a:lnTo>
                  <a:pt x="2540" y="295910"/>
                </a:lnTo>
                <a:lnTo>
                  <a:pt x="2540" y="293370"/>
                </a:lnTo>
                <a:close/>
              </a:path>
              <a:path w="393700" h="448310">
                <a:moveTo>
                  <a:pt x="2540" y="290830"/>
                </a:moveTo>
                <a:lnTo>
                  <a:pt x="0" y="290830"/>
                </a:lnTo>
                <a:lnTo>
                  <a:pt x="0" y="292100"/>
                </a:lnTo>
                <a:lnTo>
                  <a:pt x="2540" y="292100"/>
                </a:lnTo>
                <a:lnTo>
                  <a:pt x="2540" y="290830"/>
                </a:lnTo>
                <a:close/>
              </a:path>
              <a:path w="393700" h="448310">
                <a:moveTo>
                  <a:pt x="2540" y="287020"/>
                </a:moveTo>
                <a:lnTo>
                  <a:pt x="0" y="287020"/>
                </a:lnTo>
                <a:lnTo>
                  <a:pt x="0" y="289560"/>
                </a:lnTo>
                <a:lnTo>
                  <a:pt x="2540" y="289560"/>
                </a:lnTo>
                <a:lnTo>
                  <a:pt x="2540" y="287020"/>
                </a:lnTo>
                <a:close/>
              </a:path>
              <a:path w="393700" h="448310">
                <a:moveTo>
                  <a:pt x="2540" y="284480"/>
                </a:moveTo>
                <a:lnTo>
                  <a:pt x="0" y="284480"/>
                </a:lnTo>
                <a:lnTo>
                  <a:pt x="0" y="285750"/>
                </a:lnTo>
                <a:lnTo>
                  <a:pt x="2540" y="285750"/>
                </a:lnTo>
                <a:lnTo>
                  <a:pt x="2540" y="284480"/>
                </a:lnTo>
                <a:close/>
              </a:path>
              <a:path w="393700" h="448310">
                <a:moveTo>
                  <a:pt x="2540" y="280670"/>
                </a:moveTo>
                <a:lnTo>
                  <a:pt x="0" y="280670"/>
                </a:lnTo>
                <a:lnTo>
                  <a:pt x="0" y="283210"/>
                </a:lnTo>
                <a:lnTo>
                  <a:pt x="2540" y="283210"/>
                </a:lnTo>
                <a:lnTo>
                  <a:pt x="2540" y="280670"/>
                </a:lnTo>
                <a:close/>
              </a:path>
              <a:path w="393700" h="448310">
                <a:moveTo>
                  <a:pt x="2540" y="278130"/>
                </a:moveTo>
                <a:lnTo>
                  <a:pt x="0" y="278130"/>
                </a:lnTo>
                <a:lnTo>
                  <a:pt x="0" y="279400"/>
                </a:lnTo>
                <a:lnTo>
                  <a:pt x="2540" y="279400"/>
                </a:lnTo>
                <a:lnTo>
                  <a:pt x="2540" y="278130"/>
                </a:lnTo>
                <a:close/>
              </a:path>
              <a:path w="393700" h="448310">
                <a:moveTo>
                  <a:pt x="2540" y="274320"/>
                </a:moveTo>
                <a:lnTo>
                  <a:pt x="0" y="274320"/>
                </a:lnTo>
                <a:lnTo>
                  <a:pt x="0" y="276860"/>
                </a:lnTo>
                <a:lnTo>
                  <a:pt x="2540" y="276860"/>
                </a:lnTo>
                <a:lnTo>
                  <a:pt x="2540" y="274320"/>
                </a:lnTo>
                <a:close/>
              </a:path>
              <a:path w="393700" h="448310">
                <a:moveTo>
                  <a:pt x="2540" y="271780"/>
                </a:moveTo>
                <a:lnTo>
                  <a:pt x="0" y="271780"/>
                </a:lnTo>
                <a:lnTo>
                  <a:pt x="0" y="273050"/>
                </a:lnTo>
                <a:lnTo>
                  <a:pt x="2540" y="273050"/>
                </a:lnTo>
                <a:lnTo>
                  <a:pt x="2540" y="271780"/>
                </a:lnTo>
                <a:close/>
              </a:path>
              <a:path w="393700" h="448310">
                <a:moveTo>
                  <a:pt x="2540" y="267970"/>
                </a:moveTo>
                <a:lnTo>
                  <a:pt x="0" y="267970"/>
                </a:lnTo>
                <a:lnTo>
                  <a:pt x="0" y="270510"/>
                </a:lnTo>
                <a:lnTo>
                  <a:pt x="2540" y="270510"/>
                </a:lnTo>
                <a:lnTo>
                  <a:pt x="2540" y="267970"/>
                </a:lnTo>
                <a:close/>
              </a:path>
              <a:path w="393700" h="448310">
                <a:moveTo>
                  <a:pt x="2540" y="265430"/>
                </a:moveTo>
                <a:lnTo>
                  <a:pt x="0" y="265430"/>
                </a:lnTo>
                <a:lnTo>
                  <a:pt x="0" y="266700"/>
                </a:lnTo>
                <a:lnTo>
                  <a:pt x="2540" y="266700"/>
                </a:lnTo>
                <a:lnTo>
                  <a:pt x="2540" y="265430"/>
                </a:lnTo>
                <a:close/>
              </a:path>
              <a:path w="393700" h="448310">
                <a:moveTo>
                  <a:pt x="2540" y="233680"/>
                </a:moveTo>
                <a:lnTo>
                  <a:pt x="0" y="233680"/>
                </a:lnTo>
                <a:lnTo>
                  <a:pt x="0" y="264160"/>
                </a:lnTo>
                <a:lnTo>
                  <a:pt x="2540" y="264160"/>
                </a:lnTo>
                <a:lnTo>
                  <a:pt x="2540" y="233680"/>
                </a:lnTo>
                <a:close/>
              </a:path>
              <a:path w="393700" h="448310">
                <a:moveTo>
                  <a:pt x="372110" y="447039"/>
                </a:moveTo>
                <a:lnTo>
                  <a:pt x="245110" y="447039"/>
                </a:lnTo>
                <a:lnTo>
                  <a:pt x="245110" y="448310"/>
                </a:lnTo>
                <a:lnTo>
                  <a:pt x="372110" y="448310"/>
                </a:lnTo>
                <a:lnTo>
                  <a:pt x="372110" y="447039"/>
                </a:lnTo>
                <a:close/>
              </a:path>
              <a:path w="393700" h="448310">
                <a:moveTo>
                  <a:pt x="247650" y="444500"/>
                </a:moveTo>
                <a:lnTo>
                  <a:pt x="246379" y="444500"/>
                </a:lnTo>
                <a:lnTo>
                  <a:pt x="246379" y="447039"/>
                </a:lnTo>
                <a:lnTo>
                  <a:pt x="373379" y="447039"/>
                </a:lnTo>
                <a:lnTo>
                  <a:pt x="373379" y="445769"/>
                </a:lnTo>
                <a:lnTo>
                  <a:pt x="247650" y="445769"/>
                </a:lnTo>
                <a:lnTo>
                  <a:pt x="247650" y="444500"/>
                </a:lnTo>
                <a:close/>
              </a:path>
              <a:path w="393700" h="448310">
                <a:moveTo>
                  <a:pt x="374650" y="444500"/>
                </a:moveTo>
                <a:lnTo>
                  <a:pt x="373379" y="444500"/>
                </a:lnTo>
                <a:lnTo>
                  <a:pt x="373379" y="445769"/>
                </a:lnTo>
                <a:lnTo>
                  <a:pt x="374650" y="445769"/>
                </a:lnTo>
                <a:lnTo>
                  <a:pt x="374650" y="444500"/>
                </a:lnTo>
                <a:close/>
              </a:path>
              <a:path w="393700" h="448310">
                <a:moveTo>
                  <a:pt x="2540" y="227329"/>
                </a:moveTo>
                <a:lnTo>
                  <a:pt x="0" y="227329"/>
                </a:lnTo>
                <a:lnTo>
                  <a:pt x="0" y="232410"/>
                </a:lnTo>
                <a:lnTo>
                  <a:pt x="2540" y="232410"/>
                </a:lnTo>
                <a:lnTo>
                  <a:pt x="2540" y="227329"/>
                </a:lnTo>
                <a:close/>
              </a:path>
              <a:path w="393700" h="448310">
                <a:moveTo>
                  <a:pt x="2540" y="224789"/>
                </a:moveTo>
                <a:lnTo>
                  <a:pt x="0" y="224789"/>
                </a:lnTo>
                <a:lnTo>
                  <a:pt x="0" y="226060"/>
                </a:lnTo>
                <a:lnTo>
                  <a:pt x="2540" y="226060"/>
                </a:lnTo>
                <a:lnTo>
                  <a:pt x="2540" y="224789"/>
                </a:lnTo>
                <a:close/>
              </a:path>
            </a:pathLst>
          </a:custGeom>
          <a:solidFill>
            <a:srgbClr val="85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7" name="bk object 5737"/>
          <p:cNvSpPr/>
          <p:nvPr/>
        </p:nvSpPr>
        <p:spPr>
          <a:xfrm>
            <a:off x="6929119" y="2736850"/>
            <a:ext cx="396240" cy="441959"/>
          </a:xfrm>
          <a:custGeom>
            <a:avLst/>
            <a:gdLst/>
            <a:ahLst/>
            <a:cxnLst/>
            <a:rect l="l" t="t" r="r" b="b"/>
            <a:pathLst>
              <a:path w="396240" h="441960">
                <a:moveTo>
                  <a:pt x="173989" y="0"/>
                </a:moveTo>
                <a:lnTo>
                  <a:pt x="74929" y="0"/>
                </a:lnTo>
                <a:lnTo>
                  <a:pt x="74929" y="3810"/>
                </a:lnTo>
                <a:lnTo>
                  <a:pt x="175259" y="3810"/>
                </a:lnTo>
                <a:lnTo>
                  <a:pt x="175259" y="1270"/>
                </a:lnTo>
                <a:lnTo>
                  <a:pt x="173989" y="1270"/>
                </a:lnTo>
                <a:lnTo>
                  <a:pt x="173989" y="0"/>
                </a:lnTo>
                <a:close/>
              </a:path>
              <a:path w="396240" h="441960">
                <a:moveTo>
                  <a:pt x="391159" y="0"/>
                </a:moveTo>
                <a:lnTo>
                  <a:pt x="279400" y="0"/>
                </a:lnTo>
                <a:lnTo>
                  <a:pt x="279400" y="2539"/>
                </a:lnTo>
                <a:lnTo>
                  <a:pt x="278129" y="2539"/>
                </a:lnTo>
                <a:lnTo>
                  <a:pt x="278129" y="3810"/>
                </a:lnTo>
                <a:lnTo>
                  <a:pt x="391159" y="3810"/>
                </a:lnTo>
                <a:lnTo>
                  <a:pt x="391159" y="0"/>
                </a:lnTo>
                <a:close/>
              </a:path>
              <a:path w="396240" h="441960">
                <a:moveTo>
                  <a:pt x="3809" y="218439"/>
                </a:moveTo>
                <a:lnTo>
                  <a:pt x="0" y="218439"/>
                </a:lnTo>
                <a:lnTo>
                  <a:pt x="0" y="219709"/>
                </a:lnTo>
                <a:lnTo>
                  <a:pt x="3809" y="219709"/>
                </a:lnTo>
                <a:lnTo>
                  <a:pt x="3809" y="218439"/>
                </a:lnTo>
                <a:close/>
              </a:path>
              <a:path w="396240" h="441960">
                <a:moveTo>
                  <a:pt x="3809" y="214629"/>
                </a:moveTo>
                <a:lnTo>
                  <a:pt x="0" y="214629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4629"/>
                </a:lnTo>
                <a:close/>
              </a:path>
              <a:path w="396240" h="441960">
                <a:moveTo>
                  <a:pt x="3809" y="212089"/>
                </a:moveTo>
                <a:lnTo>
                  <a:pt x="0" y="212089"/>
                </a:lnTo>
                <a:lnTo>
                  <a:pt x="0" y="213359"/>
                </a:lnTo>
                <a:lnTo>
                  <a:pt x="3809" y="213359"/>
                </a:lnTo>
                <a:lnTo>
                  <a:pt x="3809" y="212089"/>
                </a:lnTo>
                <a:close/>
              </a:path>
              <a:path w="396240" h="441960">
                <a:moveTo>
                  <a:pt x="3809" y="208279"/>
                </a:moveTo>
                <a:lnTo>
                  <a:pt x="0" y="208279"/>
                </a:lnTo>
                <a:lnTo>
                  <a:pt x="0" y="210819"/>
                </a:lnTo>
                <a:lnTo>
                  <a:pt x="3809" y="210819"/>
                </a:lnTo>
                <a:lnTo>
                  <a:pt x="3809" y="208279"/>
                </a:lnTo>
                <a:close/>
              </a:path>
              <a:path w="396240" h="441960">
                <a:moveTo>
                  <a:pt x="3809" y="205739"/>
                </a:moveTo>
                <a:lnTo>
                  <a:pt x="0" y="205739"/>
                </a:lnTo>
                <a:lnTo>
                  <a:pt x="0" y="207009"/>
                </a:lnTo>
                <a:lnTo>
                  <a:pt x="3809" y="207009"/>
                </a:lnTo>
                <a:lnTo>
                  <a:pt x="3809" y="205739"/>
                </a:lnTo>
                <a:close/>
              </a:path>
              <a:path w="396240" h="441960">
                <a:moveTo>
                  <a:pt x="3809" y="201929"/>
                </a:moveTo>
                <a:lnTo>
                  <a:pt x="0" y="201929"/>
                </a:lnTo>
                <a:lnTo>
                  <a:pt x="0" y="204469"/>
                </a:lnTo>
                <a:lnTo>
                  <a:pt x="3809" y="204469"/>
                </a:lnTo>
                <a:lnTo>
                  <a:pt x="3809" y="201929"/>
                </a:lnTo>
                <a:close/>
              </a:path>
              <a:path w="396240" h="441960">
                <a:moveTo>
                  <a:pt x="3809" y="199389"/>
                </a:moveTo>
                <a:lnTo>
                  <a:pt x="0" y="199389"/>
                </a:lnTo>
                <a:lnTo>
                  <a:pt x="0" y="200659"/>
                </a:lnTo>
                <a:lnTo>
                  <a:pt x="3809" y="200659"/>
                </a:lnTo>
                <a:lnTo>
                  <a:pt x="3809" y="199389"/>
                </a:lnTo>
                <a:close/>
              </a:path>
              <a:path w="396240" h="441960">
                <a:moveTo>
                  <a:pt x="3809" y="195579"/>
                </a:moveTo>
                <a:lnTo>
                  <a:pt x="0" y="195579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5579"/>
                </a:lnTo>
                <a:close/>
              </a:path>
              <a:path w="396240" h="441960">
                <a:moveTo>
                  <a:pt x="3809" y="193039"/>
                </a:moveTo>
                <a:lnTo>
                  <a:pt x="0" y="193039"/>
                </a:lnTo>
                <a:lnTo>
                  <a:pt x="0" y="194309"/>
                </a:lnTo>
                <a:lnTo>
                  <a:pt x="3809" y="194309"/>
                </a:lnTo>
                <a:lnTo>
                  <a:pt x="3809" y="193039"/>
                </a:lnTo>
                <a:close/>
              </a:path>
              <a:path w="396240" h="441960">
                <a:moveTo>
                  <a:pt x="3809" y="189229"/>
                </a:moveTo>
                <a:lnTo>
                  <a:pt x="0" y="189229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89229"/>
                </a:lnTo>
                <a:close/>
              </a:path>
              <a:path w="396240" h="441960">
                <a:moveTo>
                  <a:pt x="3809" y="186689"/>
                </a:moveTo>
                <a:lnTo>
                  <a:pt x="0" y="186689"/>
                </a:lnTo>
                <a:lnTo>
                  <a:pt x="0" y="187959"/>
                </a:lnTo>
                <a:lnTo>
                  <a:pt x="3809" y="187959"/>
                </a:lnTo>
                <a:lnTo>
                  <a:pt x="3809" y="186689"/>
                </a:lnTo>
                <a:close/>
              </a:path>
              <a:path w="396240" h="441960">
                <a:moveTo>
                  <a:pt x="3809" y="182879"/>
                </a:moveTo>
                <a:lnTo>
                  <a:pt x="0" y="182879"/>
                </a:lnTo>
                <a:lnTo>
                  <a:pt x="0" y="185419"/>
                </a:lnTo>
                <a:lnTo>
                  <a:pt x="3809" y="185419"/>
                </a:lnTo>
                <a:lnTo>
                  <a:pt x="3809" y="182879"/>
                </a:lnTo>
                <a:close/>
              </a:path>
              <a:path w="396240" h="441960">
                <a:moveTo>
                  <a:pt x="3809" y="180339"/>
                </a:moveTo>
                <a:lnTo>
                  <a:pt x="0" y="180339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180339"/>
                </a:lnTo>
                <a:close/>
              </a:path>
              <a:path w="396240" h="441960">
                <a:moveTo>
                  <a:pt x="3809" y="176529"/>
                </a:moveTo>
                <a:lnTo>
                  <a:pt x="0" y="176529"/>
                </a:lnTo>
                <a:lnTo>
                  <a:pt x="0" y="179069"/>
                </a:lnTo>
                <a:lnTo>
                  <a:pt x="3809" y="179069"/>
                </a:lnTo>
                <a:lnTo>
                  <a:pt x="3809" y="176529"/>
                </a:lnTo>
                <a:close/>
              </a:path>
              <a:path w="396240" h="441960">
                <a:moveTo>
                  <a:pt x="3809" y="173989"/>
                </a:moveTo>
                <a:lnTo>
                  <a:pt x="0" y="173989"/>
                </a:lnTo>
                <a:lnTo>
                  <a:pt x="0" y="175259"/>
                </a:lnTo>
                <a:lnTo>
                  <a:pt x="3809" y="175259"/>
                </a:lnTo>
                <a:lnTo>
                  <a:pt x="3809" y="173989"/>
                </a:lnTo>
                <a:close/>
              </a:path>
              <a:path w="396240" h="441960">
                <a:moveTo>
                  <a:pt x="3809" y="170179"/>
                </a:moveTo>
                <a:lnTo>
                  <a:pt x="0" y="170179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70179"/>
                </a:lnTo>
                <a:close/>
              </a:path>
              <a:path w="396240" h="441960">
                <a:moveTo>
                  <a:pt x="3809" y="167639"/>
                </a:moveTo>
                <a:lnTo>
                  <a:pt x="0" y="167639"/>
                </a:lnTo>
                <a:lnTo>
                  <a:pt x="0" y="168909"/>
                </a:lnTo>
                <a:lnTo>
                  <a:pt x="3809" y="168909"/>
                </a:lnTo>
                <a:lnTo>
                  <a:pt x="3809" y="167639"/>
                </a:lnTo>
                <a:close/>
              </a:path>
              <a:path w="396240" h="441960">
                <a:moveTo>
                  <a:pt x="3809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63829"/>
                </a:lnTo>
                <a:close/>
              </a:path>
              <a:path w="396240" h="441960">
                <a:moveTo>
                  <a:pt x="3809" y="161289"/>
                </a:moveTo>
                <a:lnTo>
                  <a:pt x="0" y="161289"/>
                </a:lnTo>
                <a:lnTo>
                  <a:pt x="0" y="162559"/>
                </a:lnTo>
                <a:lnTo>
                  <a:pt x="3809" y="162559"/>
                </a:lnTo>
                <a:lnTo>
                  <a:pt x="3809" y="161289"/>
                </a:lnTo>
                <a:close/>
              </a:path>
              <a:path w="396240" h="441960">
                <a:moveTo>
                  <a:pt x="3809" y="157479"/>
                </a:moveTo>
                <a:lnTo>
                  <a:pt x="0" y="157479"/>
                </a:lnTo>
                <a:lnTo>
                  <a:pt x="0" y="160019"/>
                </a:lnTo>
                <a:lnTo>
                  <a:pt x="3809" y="160019"/>
                </a:lnTo>
                <a:lnTo>
                  <a:pt x="3809" y="157479"/>
                </a:lnTo>
                <a:close/>
              </a:path>
              <a:path w="396240" h="441960">
                <a:moveTo>
                  <a:pt x="3809" y="154939"/>
                </a:moveTo>
                <a:lnTo>
                  <a:pt x="0" y="154939"/>
                </a:lnTo>
                <a:lnTo>
                  <a:pt x="0" y="156209"/>
                </a:lnTo>
                <a:lnTo>
                  <a:pt x="3809" y="156209"/>
                </a:lnTo>
                <a:lnTo>
                  <a:pt x="3809" y="154939"/>
                </a:lnTo>
                <a:close/>
              </a:path>
              <a:path w="396240" h="441960">
                <a:moveTo>
                  <a:pt x="3809" y="151129"/>
                </a:moveTo>
                <a:lnTo>
                  <a:pt x="0" y="151129"/>
                </a:lnTo>
                <a:lnTo>
                  <a:pt x="0" y="153669"/>
                </a:lnTo>
                <a:lnTo>
                  <a:pt x="3809" y="153669"/>
                </a:lnTo>
                <a:lnTo>
                  <a:pt x="3809" y="151129"/>
                </a:lnTo>
                <a:close/>
              </a:path>
              <a:path w="396240" h="441960">
                <a:moveTo>
                  <a:pt x="3809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3809" y="149859"/>
                </a:lnTo>
                <a:lnTo>
                  <a:pt x="3809" y="148589"/>
                </a:lnTo>
                <a:close/>
              </a:path>
              <a:path w="396240" h="441960">
                <a:moveTo>
                  <a:pt x="3809" y="144779"/>
                </a:moveTo>
                <a:lnTo>
                  <a:pt x="0" y="144779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44779"/>
                </a:lnTo>
                <a:close/>
              </a:path>
              <a:path w="396240" h="441960">
                <a:moveTo>
                  <a:pt x="3809" y="142239"/>
                </a:moveTo>
                <a:lnTo>
                  <a:pt x="0" y="142239"/>
                </a:lnTo>
                <a:lnTo>
                  <a:pt x="0" y="143509"/>
                </a:lnTo>
                <a:lnTo>
                  <a:pt x="3809" y="143509"/>
                </a:lnTo>
                <a:lnTo>
                  <a:pt x="3809" y="142239"/>
                </a:lnTo>
                <a:close/>
              </a:path>
              <a:path w="396240" h="441960">
                <a:moveTo>
                  <a:pt x="3809" y="138429"/>
                </a:moveTo>
                <a:lnTo>
                  <a:pt x="0" y="138429"/>
                </a:lnTo>
                <a:lnTo>
                  <a:pt x="0" y="140969"/>
                </a:lnTo>
                <a:lnTo>
                  <a:pt x="3809" y="140969"/>
                </a:lnTo>
                <a:lnTo>
                  <a:pt x="3809" y="138429"/>
                </a:lnTo>
                <a:close/>
              </a:path>
              <a:path w="396240" h="441960">
                <a:moveTo>
                  <a:pt x="3809" y="135889"/>
                </a:moveTo>
                <a:lnTo>
                  <a:pt x="0" y="135889"/>
                </a:lnTo>
                <a:lnTo>
                  <a:pt x="0" y="137159"/>
                </a:lnTo>
                <a:lnTo>
                  <a:pt x="3809" y="137159"/>
                </a:lnTo>
                <a:lnTo>
                  <a:pt x="3809" y="135889"/>
                </a:lnTo>
                <a:close/>
              </a:path>
              <a:path w="396240" h="441960">
                <a:moveTo>
                  <a:pt x="3809" y="132079"/>
                </a:moveTo>
                <a:lnTo>
                  <a:pt x="0" y="132079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32079"/>
                </a:lnTo>
                <a:close/>
              </a:path>
              <a:path w="396240" h="441960">
                <a:moveTo>
                  <a:pt x="3809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3809" y="130809"/>
                </a:lnTo>
                <a:lnTo>
                  <a:pt x="3809" y="129539"/>
                </a:lnTo>
                <a:close/>
              </a:path>
              <a:path w="396240" h="441960">
                <a:moveTo>
                  <a:pt x="3809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5729"/>
                </a:lnTo>
                <a:close/>
              </a:path>
              <a:path w="396240" h="441960">
                <a:moveTo>
                  <a:pt x="3809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3809" y="124459"/>
                </a:lnTo>
                <a:lnTo>
                  <a:pt x="3809" y="123189"/>
                </a:lnTo>
                <a:close/>
              </a:path>
              <a:path w="396240" h="441960">
                <a:moveTo>
                  <a:pt x="3809" y="119379"/>
                </a:moveTo>
                <a:lnTo>
                  <a:pt x="0" y="119379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9379"/>
                </a:lnTo>
                <a:close/>
              </a:path>
              <a:path w="396240" h="441960">
                <a:moveTo>
                  <a:pt x="3809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3809" y="118109"/>
                </a:lnTo>
                <a:lnTo>
                  <a:pt x="3809" y="116839"/>
                </a:lnTo>
                <a:close/>
              </a:path>
              <a:path w="396240" h="441960">
                <a:moveTo>
                  <a:pt x="3809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13029"/>
                </a:lnTo>
                <a:close/>
              </a:path>
              <a:path w="396240" h="441960">
                <a:moveTo>
                  <a:pt x="3809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3809" y="111759"/>
                </a:lnTo>
                <a:lnTo>
                  <a:pt x="3809" y="110489"/>
                </a:lnTo>
                <a:close/>
              </a:path>
              <a:path w="396240" h="441960">
                <a:moveTo>
                  <a:pt x="3809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6679"/>
                </a:lnTo>
                <a:close/>
              </a:path>
              <a:path w="396240" h="441960">
                <a:moveTo>
                  <a:pt x="3809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3809" y="105409"/>
                </a:lnTo>
                <a:lnTo>
                  <a:pt x="3809" y="104139"/>
                </a:lnTo>
                <a:close/>
              </a:path>
              <a:path w="396240" h="441960">
                <a:moveTo>
                  <a:pt x="3809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100329"/>
                </a:lnTo>
                <a:close/>
              </a:path>
              <a:path w="396240" h="441960">
                <a:moveTo>
                  <a:pt x="3809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3809" y="99059"/>
                </a:lnTo>
                <a:lnTo>
                  <a:pt x="3809" y="97789"/>
                </a:lnTo>
                <a:close/>
              </a:path>
              <a:path w="396240" h="441960">
                <a:moveTo>
                  <a:pt x="3809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3979"/>
                </a:lnTo>
                <a:close/>
              </a:path>
              <a:path w="396240" h="441960">
                <a:moveTo>
                  <a:pt x="3809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09" y="92709"/>
                </a:lnTo>
                <a:lnTo>
                  <a:pt x="3809" y="91439"/>
                </a:lnTo>
                <a:close/>
              </a:path>
              <a:path w="396240" h="441960">
                <a:moveTo>
                  <a:pt x="3809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7629"/>
                </a:lnTo>
                <a:close/>
              </a:path>
              <a:path w="396240" h="441960">
                <a:moveTo>
                  <a:pt x="3809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09" y="86359"/>
                </a:lnTo>
                <a:lnTo>
                  <a:pt x="3809" y="85089"/>
                </a:lnTo>
                <a:close/>
              </a:path>
              <a:path w="396240" h="441960">
                <a:moveTo>
                  <a:pt x="3809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09" y="83819"/>
                </a:lnTo>
                <a:lnTo>
                  <a:pt x="3809" y="81279"/>
                </a:lnTo>
                <a:close/>
              </a:path>
              <a:path w="396240" h="441960">
                <a:moveTo>
                  <a:pt x="3809" y="77469"/>
                </a:moveTo>
                <a:lnTo>
                  <a:pt x="2540" y="77469"/>
                </a:lnTo>
                <a:lnTo>
                  <a:pt x="2540" y="78739"/>
                </a:lnTo>
                <a:lnTo>
                  <a:pt x="0" y="78739"/>
                </a:lnTo>
                <a:lnTo>
                  <a:pt x="0" y="80009"/>
                </a:lnTo>
                <a:lnTo>
                  <a:pt x="3809" y="80009"/>
                </a:lnTo>
                <a:lnTo>
                  <a:pt x="3809" y="77469"/>
                </a:lnTo>
                <a:close/>
              </a:path>
              <a:path w="396240" h="441960">
                <a:moveTo>
                  <a:pt x="396239" y="218439"/>
                </a:moveTo>
                <a:lnTo>
                  <a:pt x="394970" y="218439"/>
                </a:lnTo>
                <a:lnTo>
                  <a:pt x="394970" y="219709"/>
                </a:lnTo>
                <a:lnTo>
                  <a:pt x="396239" y="219709"/>
                </a:lnTo>
                <a:lnTo>
                  <a:pt x="396239" y="218439"/>
                </a:lnTo>
                <a:close/>
              </a:path>
              <a:path w="396240" h="441960">
                <a:moveTo>
                  <a:pt x="396239" y="214629"/>
                </a:moveTo>
                <a:lnTo>
                  <a:pt x="394970" y="214629"/>
                </a:lnTo>
                <a:lnTo>
                  <a:pt x="394970" y="217169"/>
                </a:lnTo>
                <a:lnTo>
                  <a:pt x="396239" y="217169"/>
                </a:lnTo>
                <a:lnTo>
                  <a:pt x="396239" y="214629"/>
                </a:lnTo>
                <a:close/>
              </a:path>
              <a:path w="396240" h="441960">
                <a:moveTo>
                  <a:pt x="396239" y="212089"/>
                </a:moveTo>
                <a:lnTo>
                  <a:pt x="394970" y="212089"/>
                </a:lnTo>
                <a:lnTo>
                  <a:pt x="394970" y="213359"/>
                </a:lnTo>
                <a:lnTo>
                  <a:pt x="396239" y="213359"/>
                </a:lnTo>
                <a:lnTo>
                  <a:pt x="396239" y="212089"/>
                </a:lnTo>
                <a:close/>
              </a:path>
              <a:path w="396240" h="441960">
                <a:moveTo>
                  <a:pt x="396239" y="208279"/>
                </a:moveTo>
                <a:lnTo>
                  <a:pt x="394970" y="208279"/>
                </a:lnTo>
                <a:lnTo>
                  <a:pt x="394970" y="210819"/>
                </a:lnTo>
                <a:lnTo>
                  <a:pt x="396239" y="210819"/>
                </a:lnTo>
                <a:lnTo>
                  <a:pt x="396239" y="208279"/>
                </a:lnTo>
                <a:close/>
              </a:path>
              <a:path w="396240" h="441960">
                <a:moveTo>
                  <a:pt x="396239" y="205739"/>
                </a:moveTo>
                <a:lnTo>
                  <a:pt x="394970" y="205739"/>
                </a:lnTo>
                <a:lnTo>
                  <a:pt x="394970" y="207009"/>
                </a:lnTo>
                <a:lnTo>
                  <a:pt x="396239" y="207009"/>
                </a:lnTo>
                <a:lnTo>
                  <a:pt x="396239" y="205739"/>
                </a:lnTo>
                <a:close/>
              </a:path>
              <a:path w="396240" h="441960">
                <a:moveTo>
                  <a:pt x="396239" y="201929"/>
                </a:moveTo>
                <a:lnTo>
                  <a:pt x="394970" y="201929"/>
                </a:lnTo>
                <a:lnTo>
                  <a:pt x="394970" y="204469"/>
                </a:lnTo>
                <a:lnTo>
                  <a:pt x="396239" y="204469"/>
                </a:lnTo>
                <a:lnTo>
                  <a:pt x="396239" y="201929"/>
                </a:lnTo>
                <a:close/>
              </a:path>
              <a:path w="396240" h="441960">
                <a:moveTo>
                  <a:pt x="396239" y="199389"/>
                </a:moveTo>
                <a:lnTo>
                  <a:pt x="394970" y="199389"/>
                </a:lnTo>
                <a:lnTo>
                  <a:pt x="394970" y="200659"/>
                </a:lnTo>
                <a:lnTo>
                  <a:pt x="396239" y="200659"/>
                </a:lnTo>
                <a:lnTo>
                  <a:pt x="396239" y="199389"/>
                </a:lnTo>
                <a:close/>
              </a:path>
              <a:path w="396240" h="441960">
                <a:moveTo>
                  <a:pt x="396239" y="195579"/>
                </a:moveTo>
                <a:lnTo>
                  <a:pt x="394970" y="195579"/>
                </a:lnTo>
                <a:lnTo>
                  <a:pt x="394970" y="198119"/>
                </a:lnTo>
                <a:lnTo>
                  <a:pt x="396239" y="198119"/>
                </a:lnTo>
                <a:lnTo>
                  <a:pt x="396239" y="195579"/>
                </a:lnTo>
                <a:close/>
              </a:path>
              <a:path w="396240" h="441960">
                <a:moveTo>
                  <a:pt x="396239" y="193039"/>
                </a:moveTo>
                <a:lnTo>
                  <a:pt x="394970" y="193039"/>
                </a:lnTo>
                <a:lnTo>
                  <a:pt x="394970" y="194309"/>
                </a:lnTo>
                <a:lnTo>
                  <a:pt x="396239" y="194309"/>
                </a:lnTo>
                <a:lnTo>
                  <a:pt x="396239" y="193039"/>
                </a:lnTo>
                <a:close/>
              </a:path>
              <a:path w="396240" h="441960">
                <a:moveTo>
                  <a:pt x="396239" y="189229"/>
                </a:moveTo>
                <a:lnTo>
                  <a:pt x="394970" y="189229"/>
                </a:lnTo>
                <a:lnTo>
                  <a:pt x="394970" y="191769"/>
                </a:lnTo>
                <a:lnTo>
                  <a:pt x="396239" y="191769"/>
                </a:lnTo>
                <a:lnTo>
                  <a:pt x="396239" y="189229"/>
                </a:lnTo>
                <a:close/>
              </a:path>
              <a:path w="396240" h="441960">
                <a:moveTo>
                  <a:pt x="396239" y="185419"/>
                </a:moveTo>
                <a:lnTo>
                  <a:pt x="394970" y="185419"/>
                </a:lnTo>
                <a:lnTo>
                  <a:pt x="394970" y="187959"/>
                </a:lnTo>
                <a:lnTo>
                  <a:pt x="396239" y="187959"/>
                </a:lnTo>
                <a:lnTo>
                  <a:pt x="396239" y="185419"/>
                </a:lnTo>
                <a:close/>
              </a:path>
              <a:path w="396240" h="441960">
                <a:moveTo>
                  <a:pt x="246379" y="439420"/>
                </a:moveTo>
                <a:lnTo>
                  <a:pt x="245109" y="439420"/>
                </a:lnTo>
                <a:lnTo>
                  <a:pt x="245109" y="441960"/>
                </a:lnTo>
                <a:lnTo>
                  <a:pt x="372109" y="441960"/>
                </a:lnTo>
                <a:lnTo>
                  <a:pt x="372109" y="440689"/>
                </a:lnTo>
                <a:lnTo>
                  <a:pt x="246379" y="440689"/>
                </a:lnTo>
                <a:lnTo>
                  <a:pt x="246379" y="439420"/>
                </a:lnTo>
                <a:close/>
              </a:path>
              <a:path w="396240" h="441960">
                <a:moveTo>
                  <a:pt x="372109" y="438150"/>
                </a:moveTo>
                <a:lnTo>
                  <a:pt x="246379" y="438150"/>
                </a:lnTo>
                <a:lnTo>
                  <a:pt x="246379" y="439420"/>
                </a:lnTo>
                <a:lnTo>
                  <a:pt x="372109" y="439420"/>
                </a:lnTo>
                <a:lnTo>
                  <a:pt x="372109" y="438150"/>
                </a:lnTo>
                <a:close/>
              </a:path>
              <a:path w="396240" h="441960">
                <a:moveTo>
                  <a:pt x="233679" y="440689"/>
                </a:moveTo>
                <a:lnTo>
                  <a:pt x="102870" y="440689"/>
                </a:lnTo>
                <a:lnTo>
                  <a:pt x="102870" y="441960"/>
                </a:lnTo>
                <a:lnTo>
                  <a:pt x="233679" y="441960"/>
                </a:lnTo>
                <a:lnTo>
                  <a:pt x="233679" y="440689"/>
                </a:lnTo>
                <a:close/>
              </a:path>
              <a:path w="396240" h="441960">
                <a:moveTo>
                  <a:pt x="231139" y="438150"/>
                </a:moveTo>
                <a:lnTo>
                  <a:pt x="100329" y="438150"/>
                </a:lnTo>
                <a:lnTo>
                  <a:pt x="100329" y="440689"/>
                </a:lnTo>
                <a:lnTo>
                  <a:pt x="231139" y="440689"/>
                </a:lnTo>
                <a:lnTo>
                  <a:pt x="231139" y="438150"/>
                </a:lnTo>
                <a:close/>
              </a:path>
              <a:path w="396240" h="441960">
                <a:moveTo>
                  <a:pt x="3809" y="354330"/>
                </a:moveTo>
                <a:lnTo>
                  <a:pt x="0" y="35433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4330"/>
                </a:lnTo>
                <a:close/>
              </a:path>
              <a:path w="396240" h="441960">
                <a:moveTo>
                  <a:pt x="3809" y="347980"/>
                </a:moveTo>
                <a:lnTo>
                  <a:pt x="0" y="347980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7980"/>
                </a:lnTo>
                <a:close/>
              </a:path>
              <a:path w="396240" h="441960">
                <a:moveTo>
                  <a:pt x="3809" y="341630"/>
                </a:moveTo>
                <a:lnTo>
                  <a:pt x="0" y="341630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1630"/>
                </a:lnTo>
                <a:close/>
              </a:path>
              <a:path w="396240" h="441960">
                <a:moveTo>
                  <a:pt x="3809" y="335280"/>
                </a:moveTo>
                <a:lnTo>
                  <a:pt x="0" y="335280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5280"/>
                </a:lnTo>
                <a:close/>
              </a:path>
              <a:path w="396240" h="441960">
                <a:moveTo>
                  <a:pt x="3809" y="328930"/>
                </a:moveTo>
                <a:lnTo>
                  <a:pt x="0" y="328930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28930"/>
                </a:lnTo>
                <a:close/>
              </a:path>
              <a:path w="396240" h="441960">
                <a:moveTo>
                  <a:pt x="3809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2580"/>
                </a:lnTo>
                <a:close/>
              </a:path>
              <a:path w="396240" h="441960">
                <a:moveTo>
                  <a:pt x="3809" y="316230"/>
                </a:moveTo>
                <a:lnTo>
                  <a:pt x="0" y="316230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6230"/>
                </a:lnTo>
                <a:close/>
              </a:path>
              <a:path w="396240" h="441960">
                <a:moveTo>
                  <a:pt x="3809" y="309880"/>
                </a:moveTo>
                <a:lnTo>
                  <a:pt x="0" y="309880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09880"/>
                </a:lnTo>
                <a:close/>
              </a:path>
              <a:path w="396240" h="441960">
                <a:moveTo>
                  <a:pt x="3809" y="303530"/>
                </a:moveTo>
                <a:lnTo>
                  <a:pt x="0" y="303530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3530"/>
                </a:lnTo>
                <a:close/>
              </a:path>
              <a:path w="396240" h="441960">
                <a:moveTo>
                  <a:pt x="3809" y="297180"/>
                </a:moveTo>
                <a:lnTo>
                  <a:pt x="0" y="297180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7180"/>
                </a:lnTo>
                <a:close/>
              </a:path>
              <a:path w="396240" h="441960">
                <a:moveTo>
                  <a:pt x="3809" y="290830"/>
                </a:moveTo>
                <a:lnTo>
                  <a:pt x="0" y="290830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90830"/>
                </a:lnTo>
                <a:close/>
              </a:path>
              <a:path w="396240" h="441960">
                <a:moveTo>
                  <a:pt x="3809" y="284480"/>
                </a:moveTo>
                <a:lnTo>
                  <a:pt x="0" y="284480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4480"/>
                </a:lnTo>
                <a:close/>
              </a:path>
              <a:path w="396240" h="441960">
                <a:moveTo>
                  <a:pt x="3809" y="278130"/>
                </a:moveTo>
                <a:lnTo>
                  <a:pt x="0" y="278130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78130"/>
                </a:lnTo>
                <a:close/>
              </a:path>
              <a:path w="396240" h="441960">
                <a:moveTo>
                  <a:pt x="3809" y="271780"/>
                </a:moveTo>
                <a:lnTo>
                  <a:pt x="0" y="271780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1780"/>
                </a:lnTo>
                <a:close/>
              </a:path>
              <a:path w="396240" h="441960">
                <a:moveTo>
                  <a:pt x="3809" y="265430"/>
                </a:moveTo>
                <a:lnTo>
                  <a:pt x="0" y="265430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5430"/>
                </a:lnTo>
                <a:close/>
              </a:path>
              <a:path w="396240" h="441960">
                <a:moveTo>
                  <a:pt x="3809" y="231139"/>
                </a:moveTo>
                <a:lnTo>
                  <a:pt x="0" y="231139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31139"/>
                </a:lnTo>
                <a:close/>
              </a:path>
              <a:path w="396240" h="441960">
                <a:moveTo>
                  <a:pt x="396239" y="288289"/>
                </a:moveTo>
                <a:lnTo>
                  <a:pt x="394970" y="288289"/>
                </a:lnTo>
                <a:lnTo>
                  <a:pt x="394970" y="289560"/>
                </a:lnTo>
                <a:lnTo>
                  <a:pt x="396239" y="289560"/>
                </a:lnTo>
                <a:lnTo>
                  <a:pt x="396239" y="288289"/>
                </a:lnTo>
                <a:close/>
              </a:path>
              <a:path w="396240" h="441960">
                <a:moveTo>
                  <a:pt x="396239" y="284479"/>
                </a:moveTo>
                <a:lnTo>
                  <a:pt x="394970" y="284479"/>
                </a:lnTo>
                <a:lnTo>
                  <a:pt x="394970" y="287020"/>
                </a:lnTo>
                <a:lnTo>
                  <a:pt x="396239" y="287020"/>
                </a:lnTo>
                <a:lnTo>
                  <a:pt x="396239" y="284479"/>
                </a:lnTo>
                <a:close/>
              </a:path>
              <a:path w="396240" h="441960">
                <a:moveTo>
                  <a:pt x="396239" y="281939"/>
                </a:moveTo>
                <a:lnTo>
                  <a:pt x="394970" y="281939"/>
                </a:lnTo>
                <a:lnTo>
                  <a:pt x="394970" y="283210"/>
                </a:lnTo>
                <a:lnTo>
                  <a:pt x="396239" y="283210"/>
                </a:lnTo>
                <a:lnTo>
                  <a:pt x="396239" y="281939"/>
                </a:lnTo>
                <a:close/>
              </a:path>
              <a:path w="396240" h="441960">
                <a:moveTo>
                  <a:pt x="396239" y="278129"/>
                </a:moveTo>
                <a:lnTo>
                  <a:pt x="394970" y="278129"/>
                </a:lnTo>
                <a:lnTo>
                  <a:pt x="394970" y="280670"/>
                </a:lnTo>
                <a:lnTo>
                  <a:pt x="396239" y="280670"/>
                </a:lnTo>
                <a:lnTo>
                  <a:pt x="396239" y="278129"/>
                </a:lnTo>
                <a:close/>
              </a:path>
              <a:path w="396240" h="441960">
                <a:moveTo>
                  <a:pt x="396239" y="275589"/>
                </a:moveTo>
                <a:lnTo>
                  <a:pt x="394970" y="275589"/>
                </a:lnTo>
                <a:lnTo>
                  <a:pt x="394970" y="276860"/>
                </a:lnTo>
                <a:lnTo>
                  <a:pt x="396239" y="276860"/>
                </a:lnTo>
                <a:lnTo>
                  <a:pt x="396239" y="275589"/>
                </a:lnTo>
                <a:close/>
              </a:path>
              <a:path w="396240" h="441960">
                <a:moveTo>
                  <a:pt x="396239" y="271779"/>
                </a:moveTo>
                <a:lnTo>
                  <a:pt x="394970" y="271779"/>
                </a:lnTo>
                <a:lnTo>
                  <a:pt x="394970" y="274320"/>
                </a:lnTo>
                <a:lnTo>
                  <a:pt x="396239" y="274320"/>
                </a:lnTo>
                <a:lnTo>
                  <a:pt x="396239" y="271779"/>
                </a:lnTo>
                <a:close/>
              </a:path>
              <a:path w="396240" h="441960">
                <a:moveTo>
                  <a:pt x="396239" y="269239"/>
                </a:moveTo>
                <a:lnTo>
                  <a:pt x="394970" y="269239"/>
                </a:lnTo>
                <a:lnTo>
                  <a:pt x="394970" y="270510"/>
                </a:lnTo>
                <a:lnTo>
                  <a:pt x="396239" y="270510"/>
                </a:lnTo>
                <a:lnTo>
                  <a:pt x="396239" y="269239"/>
                </a:lnTo>
                <a:close/>
              </a:path>
              <a:path w="396240" h="441960">
                <a:moveTo>
                  <a:pt x="396239" y="265429"/>
                </a:moveTo>
                <a:lnTo>
                  <a:pt x="394970" y="265429"/>
                </a:lnTo>
                <a:lnTo>
                  <a:pt x="394970" y="267970"/>
                </a:lnTo>
                <a:lnTo>
                  <a:pt x="396239" y="267970"/>
                </a:lnTo>
                <a:lnTo>
                  <a:pt x="396239" y="265429"/>
                </a:lnTo>
                <a:close/>
              </a:path>
              <a:path w="396240" h="441960">
                <a:moveTo>
                  <a:pt x="396239" y="262889"/>
                </a:moveTo>
                <a:lnTo>
                  <a:pt x="394970" y="262889"/>
                </a:lnTo>
                <a:lnTo>
                  <a:pt x="394970" y="264160"/>
                </a:lnTo>
                <a:lnTo>
                  <a:pt x="396239" y="264160"/>
                </a:lnTo>
                <a:lnTo>
                  <a:pt x="396239" y="262889"/>
                </a:lnTo>
                <a:close/>
              </a:path>
              <a:path w="396240" h="441960">
                <a:moveTo>
                  <a:pt x="396239" y="231139"/>
                </a:moveTo>
                <a:lnTo>
                  <a:pt x="394970" y="231139"/>
                </a:lnTo>
                <a:lnTo>
                  <a:pt x="394970" y="261620"/>
                </a:lnTo>
                <a:lnTo>
                  <a:pt x="396239" y="261620"/>
                </a:lnTo>
                <a:lnTo>
                  <a:pt x="396239" y="231139"/>
                </a:lnTo>
                <a:close/>
              </a:path>
              <a:path w="396240" h="441960">
                <a:moveTo>
                  <a:pt x="3809" y="224789"/>
                </a:moveTo>
                <a:lnTo>
                  <a:pt x="0" y="224789"/>
                </a:lnTo>
                <a:lnTo>
                  <a:pt x="0" y="229870"/>
                </a:lnTo>
                <a:lnTo>
                  <a:pt x="3809" y="229870"/>
                </a:lnTo>
                <a:lnTo>
                  <a:pt x="3809" y="224789"/>
                </a:lnTo>
                <a:close/>
              </a:path>
              <a:path w="396240" h="441960">
                <a:moveTo>
                  <a:pt x="3809" y="222250"/>
                </a:moveTo>
                <a:lnTo>
                  <a:pt x="0" y="222250"/>
                </a:lnTo>
                <a:lnTo>
                  <a:pt x="0" y="223520"/>
                </a:lnTo>
                <a:lnTo>
                  <a:pt x="3809" y="223520"/>
                </a:lnTo>
                <a:lnTo>
                  <a:pt x="3809" y="222250"/>
                </a:lnTo>
                <a:close/>
              </a:path>
              <a:path w="396240" h="441960">
                <a:moveTo>
                  <a:pt x="396239" y="224789"/>
                </a:moveTo>
                <a:lnTo>
                  <a:pt x="394970" y="224789"/>
                </a:lnTo>
                <a:lnTo>
                  <a:pt x="394970" y="229870"/>
                </a:lnTo>
                <a:lnTo>
                  <a:pt x="396239" y="229870"/>
                </a:lnTo>
                <a:lnTo>
                  <a:pt x="396239" y="224789"/>
                </a:lnTo>
                <a:close/>
              </a:path>
              <a:path w="396240" h="441960">
                <a:moveTo>
                  <a:pt x="396239" y="222250"/>
                </a:moveTo>
                <a:lnTo>
                  <a:pt x="394970" y="222250"/>
                </a:lnTo>
                <a:lnTo>
                  <a:pt x="394970" y="223520"/>
                </a:lnTo>
                <a:lnTo>
                  <a:pt x="396239" y="223520"/>
                </a:lnTo>
                <a:lnTo>
                  <a:pt x="396239" y="22225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8" name="bk object 5738"/>
          <p:cNvSpPr/>
          <p:nvPr/>
        </p:nvSpPr>
        <p:spPr>
          <a:xfrm>
            <a:off x="6932930" y="2740660"/>
            <a:ext cx="391160" cy="434340"/>
          </a:xfrm>
          <a:custGeom>
            <a:avLst/>
            <a:gdLst/>
            <a:ahLst/>
            <a:cxnLst/>
            <a:rect l="l" t="t" r="r" b="b"/>
            <a:pathLst>
              <a:path w="391159" h="434339">
                <a:moveTo>
                  <a:pt x="171450" y="0"/>
                </a:moveTo>
                <a:lnTo>
                  <a:pt x="71120" y="0"/>
                </a:lnTo>
                <a:lnTo>
                  <a:pt x="71120" y="3810"/>
                </a:lnTo>
                <a:lnTo>
                  <a:pt x="171450" y="3810"/>
                </a:lnTo>
                <a:lnTo>
                  <a:pt x="171450" y="0"/>
                </a:lnTo>
                <a:close/>
              </a:path>
              <a:path w="391159" h="434339">
                <a:moveTo>
                  <a:pt x="387350" y="0"/>
                </a:moveTo>
                <a:lnTo>
                  <a:pt x="274320" y="0"/>
                </a:lnTo>
                <a:lnTo>
                  <a:pt x="274320" y="3810"/>
                </a:lnTo>
                <a:lnTo>
                  <a:pt x="387350" y="3810"/>
                </a:lnTo>
                <a:lnTo>
                  <a:pt x="387350" y="0"/>
                </a:lnTo>
                <a:close/>
              </a:path>
              <a:path w="391159" h="434339">
                <a:moveTo>
                  <a:pt x="3810" y="214629"/>
                </a:moveTo>
                <a:lnTo>
                  <a:pt x="0" y="214629"/>
                </a:lnTo>
                <a:lnTo>
                  <a:pt x="0" y="215899"/>
                </a:lnTo>
                <a:lnTo>
                  <a:pt x="3810" y="215899"/>
                </a:lnTo>
                <a:lnTo>
                  <a:pt x="3810" y="214629"/>
                </a:lnTo>
                <a:close/>
              </a:path>
              <a:path w="391159" h="434339">
                <a:moveTo>
                  <a:pt x="3810" y="210819"/>
                </a:moveTo>
                <a:lnTo>
                  <a:pt x="0" y="210819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210819"/>
                </a:lnTo>
                <a:close/>
              </a:path>
              <a:path w="391159" h="434339">
                <a:moveTo>
                  <a:pt x="3810" y="208279"/>
                </a:moveTo>
                <a:lnTo>
                  <a:pt x="0" y="208279"/>
                </a:lnTo>
                <a:lnTo>
                  <a:pt x="0" y="209549"/>
                </a:lnTo>
                <a:lnTo>
                  <a:pt x="3810" y="209549"/>
                </a:lnTo>
                <a:lnTo>
                  <a:pt x="3810" y="208279"/>
                </a:lnTo>
                <a:close/>
              </a:path>
              <a:path w="391159" h="434339">
                <a:moveTo>
                  <a:pt x="3810" y="204469"/>
                </a:moveTo>
                <a:lnTo>
                  <a:pt x="0" y="204469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204469"/>
                </a:lnTo>
                <a:close/>
              </a:path>
              <a:path w="391159" h="434339">
                <a:moveTo>
                  <a:pt x="3810" y="201929"/>
                </a:moveTo>
                <a:lnTo>
                  <a:pt x="0" y="201929"/>
                </a:lnTo>
                <a:lnTo>
                  <a:pt x="0" y="203199"/>
                </a:lnTo>
                <a:lnTo>
                  <a:pt x="3810" y="203199"/>
                </a:lnTo>
                <a:lnTo>
                  <a:pt x="3810" y="201929"/>
                </a:lnTo>
                <a:close/>
              </a:path>
              <a:path w="391159" h="434339">
                <a:moveTo>
                  <a:pt x="3810" y="198119"/>
                </a:moveTo>
                <a:lnTo>
                  <a:pt x="0" y="198119"/>
                </a:lnTo>
                <a:lnTo>
                  <a:pt x="0" y="200659"/>
                </a:lnTo>
                <a:lnTo>
                  <a:pt x="3810" y="200659"/>
                </a:lnTo>
                <a:lnTo>
                  <a:pt x="3810" y="198119"/>
                </a:lnTo>
                <a:close/>
              </a:path>
              <a:path w="391159" h="434339">
                <a:moveTo>
                  <a:pt x="3810" y="195579"/>
                </a:moveTo>
                <a:lnTo>
                  <a:pt x="0" y="195579"/>
                </a:lnTo>
                <a:lnTo>
                  <a:pt x="0" y="196849"/>
                </a:lnTo>
                <a:lnTo>
                  <a:pt x="3810" y="196849"/>
                </a:lnTo>
                <a:lnTo>
                  <a:pt x="3810" y="195579"/>
                </a:lnTo>
                <a:close/>
              </a:path>
              <a:path w="391159" h="434339">
                <a:moveTo>
                  <a:pt x="3810" y="191769"/>
                </a:moveTo>
                <a:lnTo>
                  <a:pt x="0" y="191769"/>
                </a:lnTo>
                <a:lnTo>
                  <a:pt x="0" y="194309"/>
                </a:lnTo>
                <a:lnTo>
                  <a:pt x="3810" y="194309"/>
                </a:lnTo>
                <a:lnTo>
                  <a:pt x="3810" y="191769"/>
                </a:lnTo>
                <a:close/>
              </a:path>
              <a:path w="391159" h="434339">
                <a:moveTo>
                  <a:pt x="3810" y="189229"/>
                </a:moveTo>
                <a:lnTo>
                  <a:pt x="0" y="189229"/>
                </a:lnTo>
                <a:lnTo>
                  <a:pt x="0" y="190499"/>
                </a:lnTo>
                <a:lnTo>
                  <a:pt x="3810" y="190499"/>
                </a:lnTo>
                <a:lnTo>
                  <a:pt x="3810" y="189229"/>
                </a:lnTo>
                <a:close/>
              </a:path>
              <a:path w="391159" h="434339">
                <a:moveTo>
                  <a:pt x="3810" y="185419"/>
                </a:moveTo>
                <a:lnTo>
                  <a:pt x="0" y="185419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85419"/>
                </a:lnTo>
                <a:close/>
              </a:path>
              <a:path w="391159" h="434339">
                <a:moveTo>
                  <a:pt x="3810" y="182879"/>
                </a:moveTo>
                <a:lnTo>
                  <a:pt x="0" y="182879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82879"/>
                </a:lnTo>
                <a:close/>
              </a:path>
              <a:path w="391159" h="434339">
                <a:moveTo>
                  <a:pt x="3810" y="179069"/>
                </a:moveTo>
                <a:lnTo>
                  <a:pt x="0" y="179069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179069"/>
                </a:lnTo>
                <a:close/>
              </a:path>
              <a:path w="391159" h="434339">
                <a:moveTo>
                  <a:pt x="3810" y="176529"/>
                </a:moveTo>
                <a:lnTo>
                  <a:pt x="0" y="176529"/>
                </a:lnTo>
                <a:lnTo>
                  <a:pt x="0" y="177799"/>
                </a:lnTo>
                <a:lnTo>
                  <a:pt x="3810" y="177799"/>
                </a:lnTo>
                <a:lnTo>
                  <a:pt x="3810" y="176529"/>
                </a:lnTo>
                <a:close/>
              </a:path>
              <a:path w="391159" h="434339">
                <a:moveTo>
                  <a:pt x="3810" y="172719"/>
                </a:moveTo>
                <a:lnTo>
                  <a:pt x="0" y="172719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2719"/>
                </a:lnTo>
                <a:close/>
              </a:path>
              <a:path w="391159" h="434339">
                <a:moveTo>
                  <a:pt x="3810" y="170179"/>
                </a:moveTo>
                <a:lnTo>
                  <a:pt x="0" y="170179"/>
                </a:lnTo>
                <a:lnTo>
                  <a:pt x="0" y="171449"/>
                </a:lnTo>
                <a:lnTo>
                  <a:pt x="3810" y="171449"/>
                </a:lnTo>
                <a:lnTo>
                  <a:pt x="3810" y="170179"/>
                </a:lnTo>
                <a:close/>
              </a:path>
              <a:path w="391159" h="434339">
                <a:moveTo>
                  <a:pt x="3810" y="166369"/>
                </a:moveTo>
                <a:lnTo>
                  <a:pt x="0" y="166369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6369"/>
                </a:lnTo>
                <a:close/>
              </a:path>
              <a:path w="391159" h="434339">
                <a:moveTo>
                  <a:pt x="3810" y="163829"/>
                </a:moveTo>
                <a:lnTo>
                  <a:pt x="0" y="163829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3829"/>
                </a:lnTo>
                <a:close/>
              </a:path>
              <a:path w="391159" h="434339">
                <a:moveTo>
                  <a:pt x="3810" y="160019"/>
                </a:moveTo>
                <a:lnTo>
                  <a:pt x="0" y="160019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60019"/>
                </a:lnTo>
                <a:close/>
              </a:path>
              <a:path w="391159" h="434339">
                <a:moveTo>
                  <a:pt x="3810" y="157479"/>
                </a:moveTo>
                <a:lnTo>
                  <a:pt x="0" y="157479"/>
                </a:lnTo>
                <a:lnTo>
                  <a:pt x="0" y="158749"/>
                </a:lnTo>
                <a:lnTo>
                  <a:pt x="3810" y="158749"/>
                </a:lnTo>
                <a:lnTo>
                  <a:pt x="3810" y="157479"/>
                </a:lnTo>
                <a:close/>
              </a:path>
              <a:path w="391159" h="434339">
                <a:moveTo>
                  <a:pt x="3810" y="153669"/>
                </a:moveTo>
                <a:lnTo>
                  <a:pt x="0" y="153669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3669"/>
                </a:lnTo>
                <a:close/>
              </a:path>
              <a:path w="391159" h="434339">
                <a:moveTo>
                  <a:pt x="3810" y="151129"/>
                </a:moveTo>
                <a:lnTo>
                  <a:pt x="0" y="151129"/>
                </a:lnTo>
                <a:lnTo>
                  <a:pt x="0" y="152399"/>
                </a:lnTo>
                <a:lnTo>
                  <a:pt x="3810" y="152399"/>
                </a:lnTo>
                <a:lnTo>
                  <a:pt x="3810" y="151129"/>
                </a:lnTo>
                <a:close/>
              </a:path>
              <a:path w="391159" h="434339">
                <a:moveTo>
                  <a:pt x="3810" y="147319"/>
                </a:moveTo>
                <a:lnTo>
                  <a:pt x="0" y="147319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7319"/>
                </a:lnTo>
                <a:close/>
              </a:path>
              <a:path w="391159" h="434339">
                <a:moveTo>
                  <a:pt x="3810" y="144779"/>
                </a:moveTo>
                <a:lnTo>
                  <a:pt x="0" y="144779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44779"/>
                </a:lnTo>
                <a:close/>
              </a:path>
              <a:path w="391159" h="434339">
                <a:moveTo>
                  <a:pt x="3810" y="140969"/>
                </a:moveTo>
                <a:lnTo>
                  <a:pt x="0" y="140969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40969"/>
                </a:lnTo>
                <a:close/>
              </a:path>
              <a:path w="391159" h="434339">
                <a:moveTo>
                  <a:pt x="3810" y="138429"/>
                </a:moveTo>
                <a:lnTo>
                  <a:pt x="0" y="138429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8429"/>
                </a:lnTo>
                <a:close/>
              </a:path>
              <a:path w="391159" h="434339">
                <a:moveTo>
                  <a:pt x="3810" y="134619"/>
                </a:moveTo>
                <a:lnTo>
                  <a:pt x="0" y="134619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134619"/>
                </a:lnTo>
                <a:close/>
              </a:path>
              <a:path w="391159" h="434339">
                <a:moveTo>
                  <a:pt x="3810" y="132079"/>
                </a:moveTo>
                <a:lnTo>
                  <a:pt x="0" y="132079"/>
                </a:lnTo>
                <a:lnTo>
                  <a:pt x="0" y="133349"/>
                </a:lnTo>
                <a:lnTo>
                  <a:pt x="3810" y="133349"/>
                </a:lnTo>
                <a:lnTo>
                  <a:pt x="3810" y="132079"/>
                </a:lnTo>
                <a:close/>
              </a:path>
              <a:path w="391159" h="434339">
                <a:moveTo>
                  <a:pt x="3810" y="128269"/>
                </a:moveTo>
                <a:lnTo>
                  <a:pt x="0" y="128269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8269"/>
                </a:lnTo>
                <a:close/>
              </a:path>
              <a:path w="391159" h="434339">
                <a:moveTo>
                  <a:pt x="3810" y="125729"/>
                </a:moveTo>
                <a:lnTo>
                  <a:pt x="0" y="125729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5729"/>
                </a:lnTo>
                <a:close/>
              </a:path>
              <a:path w="391159" h="434339">
                <a:moveTo>
                  <a:pt x="3810" y="121919"/>
                </a:moveTo>
                <a:lnTo>
                  <a:pt x="0" y="121919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21919"/>
                </a:lnTo>
                <a:close/>
              </a:path>
              <a:path w="391159" h="434339">
                <a:moveTo>
                  <a:pt x="3810" y="119379"/>
                </a:moveTo>
                <a:lnTo>
                  <a:pt x="0" y="119379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9379"/>
                </a:lnTo>
                <a:close/>
              </a:path>
              <a:path w="391159" h="434339">
                <a:moveTo>
                  <a:pt x="3810" y="115569"/>
                </a:moveTo>
                <a:lnTo>
                  <a:pt x="0" y="115569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5569"/>
                </a:lnTo>
                <a:close/>
              </a:path>
              <a:path w="391159" h="434339">
                <a:moveTo>
                  <a:pt x="3810" y="113029"/>
                </a:moveTo>
                <a:lnTo>
                  <a:pt x="0" y="113029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13029"/>
                </a:lnTo>
                <a:close/>
              </a:path>
              <a:path w="391159" h="434339">
                <a:moveTo>
                  <a:pt x="3810" y="109219"/>
                </a:moveTo>
                <a:lnTo>
                  <a:pt x="0" y="109219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9219"/>
                </a:lnTo>
                <a:close/>
              </a:path>
              <a:path w="391159" h="434339">
                <a:moveTo>
                  <a:pt x="3810" y="106679"/>
                </a:moveTo>
                <a:lnTo>
                  <a:pt x="0" y="10667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6679"/>
                </a:lnTo>
                <a:close/>
              </a:path>
              <a:path w="391159" h="434339">
                <a:moveTo>
                  <a:pt x="381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2869"/>
                </a:lnTo>
                <a:close/>
              </a:path>
              <a:path w="391159" h="434339">
                <a:moveTo>
                  <a:pt x="3810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100329"/>
                </a:lnTo>
                <a:close/>
              </a:path>
              <a:path w="391159" h="434339">
                <a:moveTo>
                  <a:pt x="3810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6519"/>
                </a:lnTo>
                <a:close/>
              </a:path>
              <a:path w="391159" h="434339">
                <a:moveTo>
                  <a:pt x="381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3979"/>
                </a:lnTo>
                <a:close/>
              </a:path>
              <a:path w="391159" h="434339">
                <a:moveTo>
                  <a:pt x="381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0169"/>
                </a:lnTo>
                <a:close/>
              </a:path>
              <a:path w="391159" h="434339">
                <a:moveTo>
                  <a:pt x="381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7629"/>
                </a:lnTo>
                <a:close/>
              </a:path>
              <a:path w="391159" h="434339">
                <a:moveTo>
                  <a:pt x="381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3819"/>
                </a:lnTo>
                <a:close/>
              </a:path>
              <a:path w="391159" h="434339">
                <a:moveTo>
                  <a:pt x="381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1279"/>
                </a:lnTo>
                <a:close/>
              </a:path>
              <a:path w="391159" h="434339">
                <a:moveTo>
                  <a:pt x="3809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10" y="80009"/>
                </a:lnTo>
                <a:lnTo>
                  <a:pt x="3809" y="77469"/>
                </a:lnTo>
                <a:close/>
              </a:path>
              <a:path w="391159" h="434339">
                <a:moveTo>
                  <a:pt x="2540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2540" y="76199"/>
                </a:lnTo>
                <a:lnTo>
                  <a:pt x="2540" y="73659"/>
                </a:lnTo>
                <a:close/>
              </a:path>
              <a:path w="391159" h="434339">
                <a:moveTo>
                  <a:pt x="391160" y="214629"/>
                </a:moveTo>
                <a:lnTo>
                  <a:pt x="387350" y="214629"/>
                </a:lnTo>
                <a:lnTo>
                  <a:pt x="387350" y="215899"/>
                </a:lnTo>
                <a:lnTo>
                  <a:pt x="391160" y="215899"/>
                </a:lnTo>
                <a:lnTo>
                  <a:pt x="391160" y="214629"/>
                </a:lnTo>
                <a:close/>
              </a:path>
              <a:path w="391159" h="434339">
                <a:moveTo>
                  <a:pt x="391160" y="210819"/>
                </a:moveTo>
                <a:lnTo>
                  <a:pt x="387350" y="210819"/>
                </a:lnTo>
                <a:lnTo>
                  <a:pt x="387350" y="213359"/>
                </a:lnTo>
                <a:lnTo>
                  <a:pt x="391160" y="213359"/>
                </a:lnTo>
                <a:lnTo>
                  <a:pt x="391160" y="210819"/>
                </a:lnTo>
                <a:close/>
              </a:path>
              <a:path w="391159" h="434339">
                <a:moveTo>
                  <a:pt x="391160" y="208279"/>
                </a:moveTo>
                <a:lnTo>
                  <a:pt x="387350" y="208279"/>
                </a:lnTo>
                <a:lnTo>
                  <a:pt x="387350" y="209549"/>
                </a:lnTo>
                <a:lnTo>
                  <a:pt x="391160" y="209549"/>
                </a:lnTo>
                <a:lnTo>
                  <a:pt x="391160" y="208279"/>
                </a:lnTo>
                <a:close/>
              </a:path>
              <a:path w="391159" h="434339">
                <a:moveTo>
                  <a:pt x="391160" y="204469"/>
                </a:moveTo>
                <a:lnTo>
                  <a:pt x="387350" y="204469"/>
                </a:lnTo>
                <a:lnTo>
                  <a:pt x="387350" y="207009"/>
                </a:lnTo>
                <a:lnTo>
                  <a:pt x="391160" y="207009"/>
                </a:lnTo>
                <a:lnTo>
                  <a:pt x="391160" y="204469"/>
                </a:lnTo>
                <a:close/>
              </a:path>
              <a:path w="391159" h="434339">
                <a:moveTo>
                  <a:pt x="391160" y="201929"/>
                </a:moveTo>
                <a:lnTo>
                  <a:pt x="387350" y="201929"/>
                </a:lnTo>
                <a:lnTo>
                  <a:pt x="387350" y="203199"/>
                </a:lnTo>
                <a:lnTo>
                  <a:pt x="391160" y="203199"/>
                </a:lnTo>
                <a:lnTo>
                  <a:pt x="391160" y="201929"/>
                </a:lnTo>
                <a:close/>
              </a:path>
              <a:path w="391159" h="434339">
                <a:moveTo>
                  <a:pt x="391160" y="198119"/>
                </a:moveTo>
                <a:lnTo>
                  <a:pt x="387350" y="198119"/>
                </a:lnTo>
                <a:lnTo>
                  <a:pt x="387350" y="200659"/>
                </a:lnTo>
                <a:lnTo>
                  <a:pt x="391160" y="200659"/>
                </a:lnTo>
                <a:lnTo>
                  <a:pt x="391160" y="198119"/>
                </a:lnTo>
                <a:close/>
              </a:path>
              <a:path w="391159" h="434339">
                <a:moveTo>
                  <a:pt x="391160" y="195579"/>
                </a:moveTo>
                <a:lnTo>
                  <a:pt x="387350" y="195579"/>
                </a:lnTo>
                <a:lnTo>
                  <a:pt x="387350" y="196849"/>
                </a:lnTo>
                <a:lnTo>
                  <a:pt x="391160" y="196849"/>
                </a:lnTo>
                <a:lnTo>
                  <a:pt x="391160" y="195579"/>
                </a:lnTo>
                <a:close/>
              </a:path>
              <a:path w="391159" h="434339">
                <a:moveTo>
                  <a:pt x="391160" y="191769"/>
                </a:moveTo>
                <a:lnTo>
                  <a:pt x="387350" y="191769"/>
                </a:lnTo>
                <a:lnTo>
                  <a:pt x="387350" y="194309"/>
                </a:lnTo>
                <a:lnTo>
                  <a:pt x="391160" y="194309"/>
                </a:lnTo>
                <a:lnTo>
                  <a:pt x="391160" y="191769"/>
                </a:lnTo>
                <a:close/>
              </a:path>
              <a:path w="391159" h="434339">
                <a:moveTo>
                  <a:pt x="391160" y="189229"/>
                </a:moveTo>
                <a:lnTo>
                  <a:pt x="387350" y="189229"/>
                </a:lnTo>
                <a:lnTo>
                  <a:pt x="387350" y="190499"/>
                </a:lnTo>
                <a:lnTo>
                  <a:pt x="391160" y="190499"/>
                </a:lnTo>
                <a:lnTo>
                  <a:pt x="391160" y="189229"/>
                </a:lnTo>
                <a:close/>
              </a:path>
              <a:path w="391159" h="434339">
                <a:moveTo>
                  <a:pt x="391160" y="185419"/>
                </a:moveTo>
                <a:lnTo>
                  <a:pt x="387350" y="185419"/>
                </a:lnTo>
                <a:lnTo>
                  <a:pt x="387350" y="187959"/>
                </a:lnTo>
                <a:lnTo>
                  <a:pt x="391160" y="187959"/>
                </a:lnTo>
                <a:lnTo>
                  <a:pt x="391160" y="185419"/>
                </a:lnTo>
                <a:close/>
              </a:path>
              <a:path w="391159" h="434339">
                <a:moveTo>
                  <a:pt x="391160" y="182879"/>
                </a:moveTo>
                <a:lnTo>
                  <a:pt x="387350" y="182879"/>
                </a:lnTo>
                <a:lnTo>
                  <a:pt x="387350" y="184149"/>
                </a:lnTo>
                <a:lnTo>
                  <a:pt x="391160" y="184149"/>
                </a:lnTo>
                <a:lnTo>
                  <a:pt x="391160" y="182879"/>
                </a:lnTo>
                <a:close/>
              </a:path>
              <a:path w="391159" h="434339">
                <a:moveTo>
                  <a:pt x="391159" y="179069"/>
                </a:moveTo>
                <a:lnTo>
                  <a:pt x="387350" y="179069"/>
                </a:lnTo>
                <a:lnTo>
                  <a:pt x="387350" y="181609"/>
                </a:lnTo>
                <a:lnTo>
                  <a:pt x="391160" y="181609"/>
                </a:lnTo>
                <a:lnTo>
                  <a:pt x="391159" y="179069"/>
                </a:lnTo>
                <a:close/>
              </a:path>
              <a:path w="391159" h="434339">
                <a:moveTo>
                  <a:pt x="391159" y="176529"/>
                </a:moveTo>
                <a:lnTo>
                  <a:pt x="387350" y="176529"/>
                </a:lnTo>
                <a:lnTo>
                  <a:pt x="387350" y="177799"/>
                </a:lnTo>
                <a:lnTo>
                  <a:pt x="391159" y="177799"/>
                </a:lnTo>
                <a:lnTo>
                  <a:pt x="391159" y="176529"/>
                </a:lnTo>
                <a:close/>
              </a:path>
              <a:path w="391159" h="434339">
                <a:moveTo>
                  <a:pt x="391160" y="172719"/>
                </a:moveTo>
                <a:lnTo>
                  <a:pt x="387350" y="172719"/>
                </a:lnTo>
                <a:lnTo>
                  <a:pt x="387350" y="175259"/>
                </a:lnTo>
                <a:lnTo>
                  <a:pt x="391159" y="175259"/>
                </a:lnTo>
                <a:lnTo>
                  <a:pt x="391160" y="172719"/>
                </a:lnTo>
                <a:close/>
              </a:path>
              <a:path w="391159" h="434339">
                <a:moveTo>
                  <a:pt x="391160" y="170179"/>
                </a:moveTo>
                <a:lnTo>
                  <a:pt x="387350" y="170179"/>
                </a:lnTo>
                <a:lnTo>
                  <a:pt x="387350" y="171449"/>
                </a:lnTo>
                <a:lnTo>
                  <a:pt x="391160" y="171449"/>
                </a:lnTo>
                <a:lnTo>
                  <a:pt x="391160" y="170179"/>
                </a:lnTo>
                <a:close/>
              </a:path>
              <a:path w="391159" h="434339">
                <a:moveTo>
                  <a:pt x="391160" y="166369"/>
                </a:moveTo>
                <a:lnTo>
                  <a:pt x="387350" y="166369"/>
                </a:lnTo>
                <a:lnTo>
                  <a:pt x="387350" y="168909"/>
                </a:lnTo>
                <a:lnTo>
                  <a:pt x="391160" y="168909"/>
                </a:lnTo>
                <a:lnTo>
                  <a:pt x="391160" y="166369"/>
                </a:lnTo>
                <a:close/>
              </a:path>
              <a:path w="391159" h="434339">
                <a:moveTo>
                  <a:pt x="391160" y="163829"/>
                </a:moveTo>
                <a:lnTo>
                  <a:pt x="387350" y="163829"/>
                </a:lnTo>
                <a:lnTo>
                  <a:pt x="387350" y="165099"/>
                </a:lnTo>
                <a:lnTo>
                  <a:pt x="391160" y="165099"/>
                </a:lnTo>
                <a:lnTo>
                  <a:pt x="391160" y="163829"/>
                </a:lnTo>
                <a:close/>
              </a:path>
              <a:path w="391159" h="434339">
                <a:moveTo>
                  <a:pt x="391160" y="160019"/>
                </a:moveTo>
                <a:lnTo>
                  <a:pt x="387350" y="160019"/>
                </a:lnTo>
                <a:lnTo>
                  <a:pt x="387350" y="162559"/>
                </a:lnTo>
                <a:lnTo>
                  <a:pt x="391160" y="162559"/>
                </a:lnTo>
                <a:lnTo>
                  <a:pt x="391160" y="160019"/>
                </a:lnTo>
                <a:close/>
              </a:path>
              <a:path w="391159" h="434339">
                <a:moveTo>
                  <a:pt x="391160" y="157479"/>
                </a:moveTo>
                <a:lnTo>
                  <a:pt x="387350" y="157479"/>
                </a:lnTo>
                <a:lnTo>
                  <a:pt x="387350" y="158749"/>
                </a:lnTo>
                <a:lnTo>
                  <a:pt x="391160" y="158749"/>
                </a:lnTo>
                <a:lnTo>
                  <a:pt x="391160" y="157479"/>
                </a:lnTo>
                <a:close/>
              </a:path>
              <a:path w="391159" h="434339">
                <a:moveTo>
                  <a:pt x="391160" y="153669"/>
                </a:moveTo>
                <a:lnTo>
                  <a:pt x="387350" y="153669"/>
                </a:lnTo>
                <a:lnTo>
                  <a:pt x="387350" y="156209"/>
                </a:lnTo>
                <a:lnTo>
                  <a:pt x="391160" y="156209"/>
                </a:lnTo>
                <a:lnTo>
                  <a:pt x="391160" y="153669"/>
                </a:lnTo>
                <a:close/>
              </a:path>
              <a:path w="391159" h="434339">
                <a:moveTo>
                  <a:pt x="391160" y="151129"/>
                </a:moveTo>
                <a:lnTo>
                  <a:pt x="387350" y="151129"/>
                </a:lnTo>
                <a:lnTo>
                  <a:pt x="387350" y="152399"/>
                </a:lnTo>
                <a:lnTo>
                  <a:pt x="391160" y="152399"/>
                </a:lnTo>
                <a:lnTo>
                  <a:pt x="391160" y="151129"/>
                </a:lnTo>
                <a:close/>
              </a:path>
              <a:path w="391159" h="434339">
                <a:moveTo>
                  <a:pt x="391160" y="147319"/>
                </a:moveTo>
                <a:lnTo>
                  <a:pt x="387350" y="147319"/>
                </a:lnTo>
                <a:lnTo>
                  <a:pt x="387350" y="149859"/>
                </a:lnTo>
                <a:lnTo>
                  <a:pt x="391160" y="149859"/>
                </a:lnTo>
                <a:lnTo>
                  <a:pt x="391160" y="147319"/>
                </a:lnTo>
                <a:close/>
              </a:path>
              <a:path w="391159" h="434339">
                <a:moveTo>
                  <a:pt x="391160" y="144779"/>
                </a:moveTo>
                <a:lnTo>
                  <a:pt x="387350" y="144779"/>
                </a:lnTo>
                <a:lnTo>
                  <a:pt x="387350" y="146049"/>
                </a:lnTo>
                <a:lnTo>
                  <a:pt x="391160" y="146049"/>
                </a:lnTo>
                <a:lnTo>
                  <a:pt x="391160" y="144779"/>
                </a:lnTo>
                <a:close/>
              </a:path>
              <a:path w="391159" h="434339">
                <a:moveTo>
                  <a:pt x="391160" y="140969"/>
                </a:moveTo>
                <a:lnTo>
                  <a:pt x="387350" y="140969"/>
                </a:lnTo>
                <a:lnTo>
                  <a:pt x="387350" y="143509"/>
                </a:lnTo>
                <a:lnTo>
                  <a:pt x="391160" y="143509"/>
                </a:lnTo>
                <a:lnTo>
                  <a:pt x="391160" y="140969"/>
                </a:lnTo>
                <a:close/>
              </a:path>
              <a:path w="391159" h="434339">
                <a:moveTo>
                  <a:pt x="389890" y="138429"/>
                </a:moveTo>
                <a:lnTo>
                  <a:pt x="387350" y="138429"/>
                </a:lnTo>
                <a:lnTo>
                  <a:pt x="387350" y="139699"/>
                </a:lnTo>
                <a:lnTo>
                  <a:pt x="389890" y="139699"/>
                </a:lnTo>
                <a:lnTo>
                  <a:pt x="389890" y="138429"/>
                </a:lnTo>
                <a:close/>
              </a:path>
              <a:path w="391159" h="434339">
                <a:moveTo>
                  <a:pt x="389890" y="134619"/>
                </a:moveTo>
                <a:lnTo>
                  <a:pt x="387350" y="134619"/>
                </a:lnTo>
                <a:lnTo>
                  <a:pt x="387350" y="137159"/>
                </a:lnTo>
                <a:lnTo>
                  <a:pt x="389890" y="137159"/>
                </a:lnTo>
                <a:lnTo>
                  <a:pt x="389890" y="134619"/>
                </a:lnTo>
                <a:close/>
              </a:path>
              <a:path w="391159" h="434339">
                <a:moveTo>
                  <a:pt x="389890" y="132079"/>
                </a:moveTo>
                <a:lnTo>
                  <a:pt x="387350" y="132079"/>
                </a:lnTo>
                <a:lnTo>
                  <a:pt x="387350" y="133349"/>
                </a:lnTo>
                <a:lnTo>
                  <a:pt x="389890" y="133349"/>
                </a:lnTo>
                <a:lnTo>
                  <a:pt x="389890" y="132079"/>
                </a:lnTo>
                <a:close/>
              </a:path>
              <a:path w="391159" h="434339">
                <a:moveTo>
                  <a:pt x="389890" y="128269"/>
                </a:moveTo>
                <a:lnTo>
                  <a:pt x="387350" y="128269"/>
                </a:lnTo>
                <a:lnTo>
                  <a:pt x="387350" y="130809"/>
                </a:lnTo>
                <a:lnTo>
                  <a:pt x="389890" y="130809"/>
                </a:lnTo>
                <a:lnTo>
                  <a:pt x="389890" y="128269"/>
                </a:lnTo>
                <a:close/>
              </a:path>
              <a:path w="391159" h="434339">
                <a:moveTo>
                  <a:pt x="389890" y="125729"/>
                </a:moveTo>
                <a:lnTo>
                  <a:pt x="387350" y="125729"/>
                </a:lnTo>
                <a:lnTo>
                  <a:pt x="387350" y="126999"/>
                </a:lnTo>
                <a:lnTo>
                  <a:pt x="389890" y="126999"/>
                </a:lnTo>
                <a:lnTo>
                  <a:pt x="389890" y="125729"/>
                </a:lnTo>
                <a:close/>
              </a:path>
              <a:path w="391159" h="434339">
                <a:moveTo>
                  <a:pt x="389890" y="121919"/>
                </a:moveTo>
                <a:lnTo>
                  <a:pt x="387350" y="121919"/>
                </a:lnTo>
                <a:lnTo>
                  <a:pt x="387350" y="124459"/>
                </a:lnTo>
                <a:lnTo>
                  <a:pt x="389890" y="124459"/>
                </a:lnTo>
                <a:lnTo>
                  <a:pt x="389890" y="121919"/>
                </a:lnTo>
                <a:close/>
              </a:path>
              <a:path w="391159" h="434339">
                <a:moveTo>
                  <a:pt x="389890" y="119379"/>
                </a:moveTo>
                <a:lnTo>
                  <a:pt x="387350" y="119379"/>
                </a:lnTo>
                <a:lnTo>
                  <a:pt x="387350" y="120649"/>
                </a:lnTo>
                <a:lnTo>
                  <a:pt x="389890" y="120649"/>
                </a:lnTo>
                <a:lnTo>
                  <a:pt x="389890" y="119379"/>
                </a:lnTo>
                <a:close/>
              </a:path>
              <a:path w="391159" h="434339">
                <a:moveTo>
                  <a:pt x="389890" y="115569"/>
                </a:moveTo>
                <a:lnTo>
                  <a:pt x="387350" y="115569"/>
                </a:lnTo>
                <a:lnTo>
                  <a:pt x="387350" y="118109"/>
                </a:lnTo>
                <a:lnTo>
                  <a:pt x="389890" y="118109"/>
                </a:lnTo>
                <a:lnTo>
                  <a:pt x="389890" y="115569"/>
                </a:lnTo>
                <a:close/>
              </a:path>
              <a:path w="391159" h="434339">
                <a:moveTo>
                  <a:pt x="389890" y="113029"/>
                </a:moveTo>
                <a:lnTo>
                  <a:pt x="387350" y="113029"/>
                </a:lnTo>
                <a:lnTo>
                  <a:pt x="387350" y="114299"/>
                </a:lnTo>
                <a:lnTo>
                  <a:pt x="389890" y="114299"/>
                </a:lnTo>
                <a:lnTo>
                  <a:pt x="389890" y="113029"/>
                </a:lnTo>
                <a:close/>
              </a:path>
              <a:path w="391159" h="434339">
                <a:moveTo>
                  <a:pt x="389890" y="109219"/>
                </a:moveTo>
                <a:lnTo>
                  <a:pt x="387350" y="109219"/>
                </a:lnTo>
                <a:lnTo>
                  <a:pt x="387350" y="111759"/>
                </a:lnTo>
                <a:lnTo>
                  <a:pt x="389890" y="111759"/>
                </a:lnTo>
                <a:lnTo>
                  <a:pt x="389890" y="109219"/>
                </a:lnTo>
                <a:close/>
              </a:path>
              <a:path w="391159" h="434339">
                <a:moveTo>
                  <a:pt x="389890" y="106679"/>
                </a:moveTo>
                <a:lnTo>
                  <a:pt x="387350" y="106679"/>
                </a:lnTo>
                <a:lnTo>
                  <a:pt x="387350" y="107949"/>
                </a:lnTo>
                <a:lnTo>
                  <a:pt x="389890" y="107949"/>
                </a:lnTo>
                <a:lnTo>
                  <a:pt x="389890" y="106679"/>
                </a:lnTo>
                <a:close/>
              </a:path>
              <a:path w="391159" h="434339">
                <a:moveTo>
                  <a:pt x="389890" y="102869"/>
                </a:moveTo>
                <a:lnTo>
                  <a:pt x="387350" y="102869"/>
                </a:lnTo>
                <a:lnTo>
                  <a:pt x="387350" y="105409"/>
                </a:lnTo>
                <a:lnTo>
                  <a:pt x="389890" y="105409"/>
                </a:lnTo>
                <a:lnTo>
                  <a:pt x="389890" y="102869"/>
                </a:lnTo>
                <a:close/>
              </a:path>
              <a:path w="391159" h="434339">
                <a:moveTo>
                  <a:pt x="389890" y="100329"/>
                </a:moveTo>
                <a:lnTo>
                  <a:pt x="387350" y="100329"/>
                </a:lnTo>
                <a:lnTo>
                  <a:pt x="387350" y="101599"/>
                </a:lnTo>
                <a:lnTo>
                  <a:pt x="389890" y="101599"/>
                </a:lnTo>
                <a:lnTo>
                  <a:pt x="389890" y="100329"/>
                </a:lnTo>
                <a:close/>
              </a:path>
              <a:path w="391159" h="434339">
                <a:moveTo>
                  <a:pt x="389889" y="95249"/>
                </a:moveTo>
                <a:lnTo>
                  <a:pt x="388620" y="95249"/>
                </a:lnTo>
                <a:lnTo>
                  <a:pt x="388620" y="96519"/>
                </a:lnTo>
                <a:lnTo>
                  <a:pt x="387350" y="96519"/>
                </a:lnTo>
                <a:lnTo>
                  <a:pt x="387350" y="99059"/>
                </a:lnTo>
                <a:lnTo>
                  <a:pt x="389890" y="99059"/>
                </a:lnTo>
                <a:lnTo>
                  <a:pt x="389889" y="95249"/>
                </a:lnTo>
                <a:close/>
              </a:path>
              <a:path w="391159" h="434339">
                <a:moveTo>
                  <a:pt x="388620" y="93979"/>
                </a:moveTo>
                <a:lnTo>
                  <a:pt x="387350" y="93979"/>
                </a:lnTo>
                <a:lnTo>
                  <a:pt x="387350" y="95249"/>
                </a:lnTo>
                <a:lnTo>
                  <a:pt x="388620" y="95249"/>
                </a:lnTo>
                <a:lnTo>
                  <a:pt x="388620" y="93979"/>
                </a:lnTo>
                <a:close/>
              </a:path>
              <a:path w="391159" h="434339">
                <a:moveTo>
                  <a:pt x="388620" y="90169"/>
                </a:moveTo>
                <a:lnTo>
                  <a:pt x="387350" y="90169"/>
                </a:lnTo>
                <a:lnTo>
                  <a:pt x="387350" y="92709"/>
                </a:lnTo>
                <a:lnTo>
                  <a:pt x="388620" y="92709"/>
                </a:lnTo>
                <a:lnTo>
                  <a:pt x="388620" y="90169"/>
                </a:lnTo>
                <a:close/>
              </a:path>
              <a:path w="391159" h="434339">
                <a:moveTo>
                  <a:pt x="388620" y="87629"/>
                </a:moveTo>
                <a:lnTo>
                  <a:pt x="387350" y="87629"/>
                </a:lnTo>
                <a:lnTo>
                  <a:pt x="387350" y="88899"/>
                </a:lnTo>
                <a:lnTo>
                  <a:pt x="388620" y="88899"/>
                </a:lnTo>
                <a:lnTo>
                  <a:pt x="388620" y="87629"/>
                </a:lnTo>
                <a:close/>
              </a:path>
              <a:path w="391159" h="434339">
                <a:moveTo>
                  <a:pt x="388620" y="83819"/>
                </a:moveTo>
                <a:lnTo>
                  <a:pt x="387350" y="83819"/>
                </a:lnTo>
                <a:lnTo>
                  <a:pt x="387350" y="86359"/>
                </a:lnTo>
                <a:lnTo>
                  <a:pt x="388620" y="86359"/>
                </a:lnTo>
                <a:lnTo>
                  <a:pt x="388620" y="83819"/>
                </a:lnTo>
                <a:close/>
              </a:path>
              <a:path w="391159" h="434339">
                <a:moveTo>
                  <a:pt x="388620" y="81279"/>
                </a:moveTo>
                <a:lnTo>
                  <a:pt x="387350" y="81279"/>
                </a:lnTo>
                <a:lnTo>
                  <a:pt x="387350" y="82549"/>
                </a:lnTo>
                <a:lnTo>
                  <a:pt x="388620" y="82549"/>
                </a:lnTo>
                <a:lnTo>
                  <a:pt x="388620" y="81279"/>
                </a:lnTo>
                <a:close/>
              </a:path>
              <a:path w="391159" h="434339">
                <a:moveTo>
                  <a:pt x="388620" y="77469"/>
                </a:moveTo>
                <a:lnTo>
                  <a:pt x="387350" y="77469"/>
                </a:lnTo>
                <a:lnTo>
                  <a:pt x="387350" y="80009"/>
                </a:lnTo>
                <a:lnTo>
                  <a:pt x="388620" y="80009"/>
                </a:lnTo>
                <a:lnTo>
                  <a:pt x="388620" y="77469"/>
                </a:lnTo>
                <a:close/>
              </a:path>
              <a:path w="391159" h="434339">
                <a:moveTo>
                  <a:pt x="388620" y="74929"/>
                </a:moveTo>
                <a:lnTo>
                  <a:pt x="387350" y="74929"/>
                </a:lnTo>
                <a:lnTo>
                  <a:pt x="387350" y="76199"/>
                </a:lnTo>
                <a:lnTo>
                  <a:pt x="388620" y="76199"/>
                </a:lnTo>
                <a:lnTo>
                  <a:pt x="388620" y="74929"/>
                </a:lnTo>
                <a:close/>
              </a:path>
              <a:path w="391159" h="434339">
                <a:moveTo>
                  <a:pt x="388620" y="71119"/>
                </a:moveTo>
                <a:lnTo>
                  <a:pt x="387350" y="71119"/>
                </a:lnTo>
                <a:lnTo>
                  <a:pt x="387350" y="73659"/>
                </a:lnTo>
                <a:lnTo>
                  <a:pt x="388620" y="73659"/>
                </a:lnTo>
                <a:lnTo>
                  <a:pt x="388620" y="71119"/>
                </a:lnTo>
                <a:close/>
              </a:path>
              <a:path w="391159" h="434339">
                <a:moveTo>
                  <a:pt x="388620" y="68579"/>
                </a:moveTo>
                <a:lnTo>
                  <a:pt x="387350" y="68579"/>
                </a:lnTo>
                <a:lnTo>
                  <a:pt x="387350" y="69849"/>
                </a:lnTo>
                <a:lnTo>
                  <a:pt x="388620" y="69849"/>
                </a:lnTo>
                <a:lnTo>
                  <a:pt x="388620" y="68579"/>
                </a:lnTo>
                <a:close/>
              </a:path>
              <a:path w="391159" h="434339">
                <a:moveTo>
                  <a:pt x="388620" y="64769"/>
                </a:moveTo>
                <a:lnTo>
                  <a:pt x="387350" y="64769"/>
                </a:lnTo>
                <a:lnTo>
                  <a:pt x="387350" y="67309"/>
                </a:lnTo>
                <a:lnTo>
                  <a:pt x="388620" y="67309"/>
                </a:lnTo>
                <a:lnTo>
                  <a:pt x="388620" y="64769"/>
                </a:lnTo>
                <a:close/>
              </a:path>
              <a:path w="391159" h="434339">
                <a:moveTo>
                  <a:pt x="388620" y="62229"/>
                </a:moveTo>
                <a:lnTo>
                  <a:pt x="387350" y="62229"/>
                </a:lnTo>
                <a:lnTo>
                  <a:pt x="387350" y="63499"/>
                </a:lnTo>
                <a:lnTo>
                  <a:pt x="388620" y="63499"/>
                </a:lnTo>
                <a:lnTo>
                  <a:pt x="388620" y="62229"/>
                </a:lnTo>
                <a:close/>
              </a:path>
              <a:path w="391159" h="434339">
                <a:moveTo>
                  <a:pt x="388620" y="58419"/>
                </a:moveTo>
                <a:lnTo>
                  <a:pt x="387350" y="58419"/>
                </a:lnTo>
                <a:lnTo>
                  <a:pt x="387350" y="60959"/>
                </a:lnTo>
                <a:lnTo>
                  <a:pt x="388620" y="60959"/>
                </a:lnTo>
                <a:lnTo>
                  <a:pt x="388620" y="58419"/>
                </a:lnTo>
                <a:close/>
              </a:path>
              <a:path w="391159" h="434339">
                <a:moveTo>
                  <a:pt x="388620" y="52069"/>
                </a:moveTo>
                <a:lnTo>
                  <a:pt x="387350" y="52069"/>
                </a:lnTo>
                <a:lnTo>
                  <a:pt x="387350" y="57149"/>
                </a:lnTo>
                <a:lnTo>
                  <a:pt x="388620" y="57149"/>
                </a:lnTo>
                <a:lnTo>
                  <a:pt x="388620" y="52069"/>
                </a:lnTo>
                <a:close/>
              </a:path>
              <a:path w="391159" h="434339">
                <a:moveTo>
                  <a:pt x="226059" y="433069"/>
                </a:moveTo>
                <a:lnTo>
                  <a:pt x="95250" y="433069"/>
                </a:lnTo>
                <a:lnTo>
                  <a:pt x="95250" y="434339"/>
                </a:lnTo>
                <a:lnTo>
                  <a:pt x="226059" y="434339"/>
                </a:lnTo>
                <a:lnTo>
                  <a:pt x="226059" y="433069"/>
                </a:lnTo>
                <a:close/>
              </a:path>
              <a:path w="391159" h="434339">
                <a:moveTo>
                  <a:pt x="223520" y="430529"/>
                </a:moveTo>
                <a:lnTo>
                  <a:pt x="92710" y="430529"/>
                </a:lnTo>
                <a:lnTo>
                  <a:pt x="92710" y="433069"/>
                </a:lnTo>
                <a:lnTo>
                  <a:pt x="223520" y="433069"/>
                </a:lnTo>
                <a:lnTo>
                  <a:pt x="223520" y="430529"/>
                </a:lnTo>
                <a:close/>
              </a:path>
              <a:path w="391159" h="434339">
                <a:moveTo>
                  <a:pt x="3810" y="227329"/>
                </a:moveTo>
                <a:lnTo>
                  <a:pt x="0" y="22732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227329"/>
                </a:lnTo>
                <a:close/>
              </a:path>
              <a:path w="391159" h="434339">
                <a:moveTo>
                  <a:pt x="369570" y="433069"/>
                </a:moveTo>
                <a:lnTo>
                  <a:pt x="242570" y="433069"/>
                </a:lnTo>
                <a:lnTo>
                  <a:pt x="242570" y="434339"/>
                </a:lnTo>
                <a:lnTo>
                  <a:pt x="369570" y="434339"/>
                </a:lnTo>
                <a:lnTo>
                  <a:pt x="369570" y="433069"/>
                </a:lnTo>
                <a:close/>
              </a:path>
              <a:path w="391159" h="434339">
                <a:moveTo>
                  <a:pt x="369570" y="430529"/>
                </a:moveTo>
                <a:lnTo>
                  <a:pt x="243840" y="430529"/>
                </a:lnTo>
                <a:lnTo>
                  <a:pt x="243840" y="431800"/>
                </a:lnTo>
                <a:lnTo>
                  <a:pt x="369570" y="431800"/>
                </a:lnTo>
                <a:lnTo>
                  <a:pt x="369570" y="430529"/>
                </a:lnTo>
                <a:close/>
              </a:path>
              <a:path w="391159" h="434339">
                <a:moveTo>
                  <a:pt x="388620" y="350519"/>
                </a:moveTo>
                <a:lnTo>
                  <a:pt x="387350" y="350519"/>
                </a:lnTo>
                <a:lnTo>
                  <a:pt x="387350" y="353060"/>
                </a:lnTo>
                <a:lnTo>
                  <a:pt x="388620" y="353060"/>
                </a:lnTo>
                <a:lnTo>
                  <a:pt x="388620" y="350519"/>
                </a:lnTo>
                <a:close/>
              </a:path>
              <a:path w="391159" h="434339">
                <a:moveTo>
                  <a:pt x="388620" y="347979"/>
                </a:moveTo>
                <a:lnTo>
                  <a:pt x="387350" y="347979"/>
                </a:lnTo>
                <a:lnTo>
                  <a:pt x="387350" y="349250"/>
                </a:lnTo>
                <a:lnTo>
                  <a:pt x="388620" y="349250"/>
                </a:lnTo>
                <a:lnTo>
                  <a:pt x="388620" y="347979"/>
                </a:lnTo>
                <a:close/>
              </a:path>
              <a:path w="391159" h="434339">
                <a:moveTo>
                  <a:pt x="388620" y="344169"/>
                </a:moveTo>
                <a:lnTo>
                  <a:pt x="387350" y="344169"/>
                </a:lnTo>
                <a:lnTo>
                  <a:pt x="387350" y="346710"/>
                </a:lnTo>
                <a:lnTo>
                  <a:pt x="388620" y="346710"/>
                </a:lnTo>
                <a:lnTo>
                  <a:pt x="388620" y="344169"/>
                </a:lnTo>
                <a:close/>
              </a:path>
              <a:path w="391159" h="434339">
                <a:moveTo>
                  <a:pt x="388620" y="341629"/>
                </a:moveTo>
                <a:lnTo>
                  <a:pt x="387350" y="341629"/>
                </a:lnTo>
                <a:lnTo>
                  <a:pt x="387350" y="342900"/>
                </a:lnTo>
                <a:lnTo>
                  <a:pt x="388620" y="342900"/>
                </a:lnTo>
                <a:lnTo>
                  <a:pt x="388620" y="341629"/>
                </a:lnTo>
                <a:close/>
              </a:path>
              <a:path w="391159" h="434339">
                <a:moveTo>
                  <a:pt x="389890" y="337819"/>
                </a:moveTo>
                <a:lnTo>
                  <a:pt x="387350" y="337819"/>
                </a:lnTo>
                <a:lnTo>
                  <a:pt x="387350" y="340360"/>
                </a:lnTo>
                <a:lnTo>
                  <a:pt x="388620" y="340360"/>
                </a:lnTo>
                <a:lnTo>
                  <a:pt x="388620" y="341629"/>
                </a:lnTo>
                <a:lnTo>
                  <a:pt x="389890" y="341629"/>
                </a:lnTo>
                <a:lnTo>
                  <a:pt x="389890" y="337819"/>
                </a:lnTo>
                <a:close/>
              </a:path>
              <a:path w="391159" h="434339">
                <a:moveTo>
                  <a:pt x="389890" y="335279"/>
                </a:moveTo>
                <a:lnTo>
                  <a:pt x="387350" y="335279"/>
                </a:lnTo>
                <a:lnTo>
                  <a:pt x="387350" y="336550"/>
                </a:lnTo>
                <a:lnTo>
                  <a:pt x="389890" y="336550"/>
                </a:lnTo>
                <a:lnTo>
                  <a:pt x="389890" y="335279"/>
                </a:lnTo>
                <a:close/>
              </a:path>
              <a:path w="391159" h="434339">
                <a:moveTo>
                  <a:pt x="389890" y="331469"/>
                </a:moveTo>
                <a:lnTo>
                  <a:pt x="387350" y="331469"/>
                </a:lnTo>
                <a:lnTo>
                  <a:pt x="387350" y="334010"/>
                </a:lnTo>
                <a:lnTo>
                  <a:pt x="389890" y="334010"/>
                </a:lnTo>
                <a:lnTo>
                  <a:pt x="389890" y="331469"/>
                </a:lnTo>
                <a:close/>
              </a:path>
              <a:path w="391159" h="434339">
                <a:moveTo>
                  <a:pt x="389890" y="328929"/>
                </a:moveTo>
                <a:lnTo>
                  <a:pt x="387350" y="328929"/>
                </a:lnTo>
                <a:lnTo>
                  <a:pt x="387350" y="330200"/>
                </a:lnTo>
                <a:lnTo>
                  <a:pt x="389890" y="330200"/>
                </a:lnTo>
                <a:lnTo>
                  <a:pt x="389890" y="328929"/>
                </a:lnTo>
                <a:close/>
              </a:path>
              <a:path w="391159" h="434339">
                <a:moveTo>
                  <a:pt x="389890" y="325119"/>
                </a:moveTo>
                <a:lnTo>
                  <a:pt x="387350" y="325119"/>
                </a:lnTo>
                <a:lnTo>
                  <a:pt x="387350" y="327660"/>
                </a:lnTo>
                <a:lnTo>
                  <a:pt x="389890" y="327660"/>
                </a:lnTo>
                <a:lnTo>
                  <a:pt x="389890" y="325119"/>
                </a:lnTo>
                <a:close/>
              </a:path>
              <a:path w="391159" h="434339">
                <a:moveTo>
                  <a:pt x="389890" y="322579"/>
                </a:moveTo>
                <a:lnTo>
                  <a:pt x="387350" y="322579"/>
                </a:lnTo>
                <a:lnTo>
                  <a:pt x="387350" y="323850"/>
                </a:lnTo>
                <a:lnTo>
                  <a:pt x="389890" y="323850"/>
                </a:lnTo>
                <a:lnTo>
                  <a:pt x="389890" y="322579"/>
                </a:lnTo>
                <a:close/>
              </a:path>
              <a:path w="391159" h="434339">
                <a:moveTo>
                  <a:pt x="389890" y="318769"/>
                </a:moveTo>
                <a:lnTo>
                  <a:pt x="387350" y="318769"/>
                </a:lnTo>
                <a:lnTo>
                  <a:pt x="387350" y="321310"/>
                </a:lnTo>
                <a:lnTo>
                  <a:pt x="389890" y="321310"/>
                </a:lnTo>
                <a:lnTo>
                  <a:pt x="389890" y="318769"/>
                </a:lnTo>
                <a:close/>
              </a:path>
              <a:path w="391159" h="434339">
                <a:moveTo>
                  <a:pt x="389890" y="316229"/>
                </a:moveTo>
                <a:lnTo>
                  <a:pt x="387350" y="316229"/>
                </a:lnTo>
                <a:lnTo>
                  <a:pt x="387350" y="317500"/>
                </a:lnTo>
                <a:lnTo>
                  <a:pt x="389890" y="317500"/>
                </a:lnTo>
                <a:lnTo>
                  <a:pt x="389890" y="316229"/>
                </a:lnTo>
                <a:close/>
              </a:path>
              <a:path w="391159" h="434339">
                <a:moveTo>
                  <a:pt x="391160" y="312419"/>
                </a:moveTo>
                <a:lnTo>
                  <a:pt x="387350" y="312419"/>
                </a:lnTo>
                <a:lnTo>
                  <a:pt x="387350" y="314960"/>
                </a:lnTo>
                <a:lnTo>
                  <a:pt x="389890" y="314960"/>
                </a:lnTo>
                <a:lnTo>
                  <a:pt x="389890" y="316229"/>
                </a:lnTo>
                <a:lnTo>
                  <a:pt x="391160" y="316229"/>
                </a:lnTo>
                <a:lnTo>
                  <a:pt x="391160" y="312419"/>
                </a:lnTo>
                <a:close/>
              </a:path>
              <a:path w="391159" h="434339">
                <a:moveTo>
                  <a:pt x="391160" y="309879"/>
                </a:moveTo>
                <a:lnTo>
                  <a:pt x="387350" y="309879"/>
                </a:lnTo>
                <a:lnTo>
                  <a:pt x="387350" y="311150"/>
                </a:lnTo>
                <a:lnTo>
                  <a:pt x="391160" y="311150"/>
                </a:lnTo>
                <a:lnTo>
                  <a:pt x="391160" y="309879"/>
                </a:lnTo>
                <a:close/>
              </a:path>
              <a:path w="391159" h="434339">
                <a:moveTo>
                  <a:pt x="391160" y="306069"/>
                </a:moveTo>
                <a:lnTo>
                  <a:pt x="387350" y="306069"/>
                </a:lnTo>
                <a:lnTo>
                  <a:pt x="387350" y="308610"/>
                </a:lnTo>
                <a:lnTo>
                  <a:pt x="391160" y="308610"/>
                </a:lnTo>
                <a:lnTo>
                  <a:pt x="391160" y="306069"/>
                </a:lnTo>
                <a:close/>
              </a:path>
              <a:path w="391159" h="434339">
                <a:moveTo>
                  <a:pt x="391159" y="303529"/>
                </a:moveTo>
                <a:lnTo>
                  <a:pt x="387350" y="303529"/>
                </a:lnTo>
                <a:lnTo>
                  <a:pt x="387350" y="304800"/>
                </a:lnTo>
                <a:lnTo>
                  <a:pt x="391160" y="304800"/>
                </a:lnTo>
                <a:lnTo>
                  <a:pt x="391159" y="303529"/>
                </a:lnTo>
                <a:close/>
              </a:path>
              <a:path w="391159" h="434339">
                <a:moveTo>
                  <a:pt x="391159" y="299719"/>
                </a:moveTo>
                <a:lnTo>
                  <a:pt x="387350" y="299719"/>
                </a:lnTo>
                <a:lnTo>
                  <a:pt x="387350" y="302260"/>
                </a:lnTo>
                <a:lnTo>
                  <a:pt x="391159" y="302260"/>
                </a:lnTo>
                <a:lnTo>
                  <a:pt x="391159" y="299719"/>
                </a:lnTo>
                <a:close/>
              </a:path>
              <a:path w="391159" h="434339">
                <a:moveTo>
                  <a:pt x="391159" y="297179"/>
                </a:moveTo>
                <a:lnTo>
                  <a:pt x="387350" y="297179"/>
                </a:lnTo>
                <a:lnTo>
                  <a:pt x="387350" y="298450"/>
                </a:lnTo>
                <a:lnTo>
                  <a:pt x="391159" y="298450"/>
                </a:lnTo>
                <a:lnTo>
                  <a:pt x="391159" y="297179"/>
                </a:lnTo>
                <a:close/>
              </a:path>
              <a:path w="391159" h="434339">
                <a:moveTo>
                  <a:pt x="391159" y="293369"/>
                </a:moveTo>
                <a:lnTo>
                  <a:pt x="387350" y="293369"/>
                </a:lnTo>
                <a:lnTo>
                  <a:pt x="387350" y="295910"/>
                </a:lnTo>
                <a:lnTo>
                  <a:pt x="391159" y="295910"/>
                </a:lnTo>
                <a:lnTo>
                  <a:pt x="391159" y="293369"/>
                </a:lnTo>
                <a:close/>
              </a:path>
              <a:path w="391159" h="434339">
                <a:moveTo>
                  <a:pt x="391159" y="290829"/>
                </a:moveTo>
                <a:lnTo>
                  <a:pt x="387350" y="290829"/>
                </a:lnTo>
                <a:lnTo>
                  <a:pt x="387350" y="292100"/>
                </a:lnTo>
                <a:lnTo>
                  <a:pt x="391159" y="292100"/>
                </a:lnTo>
                <a:lnTo>
                  <a:pt x="391159" y="290829"/>
                </a:lnTo>
                <a:close/>
              </a:path>
              <a:path w="391159" h="434339">
                <a:moveTo>
                  <a:pt x="391159" y="287019"/>
                </a:moveTo>
                <a:lnTo>
                  <a:pt x="387350" y="287019"/>
                </a:lnTo>
                <a:lnTo>
                  <a:pt x="387350" y="289560"/>
                </a:lnTo>
                <a:lnTo>
                  <a:pt x="391159" y="289560"/>
                </a:lnTo>
                <a:lnTo>
                  <a:pt x="391159" y="287019"/>
                </a:lnTo>
                <a:close/>
              </a:path>
              <a:path w="391159" h="434339">
                <a:moveTo>
                  <a:pt x="391160" y="284479"/>
                </a:moveTo>
                <a:lnTo>
                  <a:pt x="387350" y="284479"/>
                </a:lnTo>
                <a:lnTo>
                  <a:pt x="387350" y="285750"/>
                </a:lnTo>
                <a:lnTo>
                  <a:pt x="391160" y="285750"/>
                </a:lnTo>
                <a:lnTo>
                  <a:pt x="391160" y="284479"/>
                </a:lnTo>
                <a:close/>
              </a:path>
              <a:path w="391159" h="434339">
                <a:moveTo>
                  <a:pt x="391160" y="280669"/>
                </a:moveTo>
                <a:lnTo>
                  <a:pt x="387350" y="280669"/>
                </a:lnTo>
                <a:lnTo>
                  <a:pt x="387350" y="283210"/>
                </a:lnTo>
                <a:lnTo>
                  <a:pt x="391160" y="283210"/>
                </a:lnTo>
                <a:lnTo>
                  <a:pt x="391160" y="280669"/>
                </a:lnTo>
                <a:close/>
              </a:path>
              <a:path w="391159" h="434339">
                <a:moveTo>
                  <a:pt x="391160" y="278129"/>
                </a:moveTo>
                <a:lnTo>
                  <a:pt x="387350" y="278129"/>
                </a:lnTo>
                <a:lnTo>
                  <a:pt x="387350" y="279400"/>
                </a:lnTo>
                <a:lnTo>
                  <a:pt x="391160" y="279400"/>
                </a:lnTo>
                <a:lnTo>
                  <a:pt x="391160" y="278129"/>
                </a:lnTo>
                <a:close/>
              </a:path>
              <a:path w="391159" h="434339">
                <a:moveTo>
                  <a:pt x="391160" y="274319"/>
                </a:moveTo>
                <a:lnTo>
                  <a:pt x="387350" y="274319"/>
                </a:lnTo>
                <a:lnTo>
                  <a:pt x="387350" y="276860"/>
                </a:lnTo>
                <a:lnTo>
                  <a:pt x="391160" y="276860"/>
                </a:lnTo>
                <a:lnTo>
                  <a:pt x="391160" y="274319"/>
                </a:lnTo>
                <a:close/>
              </a:path>
              <a:path w="391159" h="434339">
                <a:moveTo>
                  <a:pt x="391160" y="271779"/>
                </a:moveTo>
                <a:lnTo>
                  <a:pt x="387350" y="271779"/>
                </a:lnTo>
                <a:lnTo>
                  <a:pt x="387350" y="273050"/>
                </a:lnTo>
                <a:lnTo>
                  <a:pt x="391160" y="273050"/>
                </a:lnTo>
                <a:lnTo>
                  <a:pt x="391160" y="271779"/>
                </a:lnTo>
                <a:close/>
              </a:path>
              <a:path w="391159" h="434339">
                <a:moveTo>
                  <a:pt x="391160" y="267969"/>
                </a:moveTo>
                <a:lnTo>
                  <a:pt x="387350" y="267969"/>
                </a:lnTo>
                <a:lnTo>
                  <a:pt x="387350" y="270510"/>
                </a:lnTo>
                <a:lnTo>
                  <a:pt x="391160" y="270510"/>
                </a:lnTo>
                <a:lnTo>
                  <a:pt x="391160" y="267969"/>
                </a:lnTo>
                <a:close/>
              </a:path>
              <a:path w="391159" h="434339">
                <a:moveTo>
                  <a:pt x="391160" y="265429"/>
                </a:moveTo>
                <a:lnTo>
                  <a:pt x="387350" y="265429"/>
                </a:lnTo>
                <a:lnTo>
                  <a:pt x="387350" y="266700"/>
                </a:lnTo>
                <a:lnTo>
                  <a:pt x="391160" y="266700"/>
                </a:lnTo>
                <a:lnTo>
                  <a:pt x="391160" y="265429"/>
                </a:lnTo>
                <a:close/>
              </a:path>
              <a:path w="391159" h="434339">
                <a:moveTo>
                  <a:pt x="391160" y="261619"/>
                </a:moveTo>
                <a:lnTo>
                  <a:pt x="387350" y="261619"/>
                </a:lnTo>
                <a:lnTo>
                  <a:pt x="387350" y="264160"/>
                </a:lnTo>
                <a:lnTo>
                  <a:pt x="391160" y="264160"/>
                </a:lnTo>
                <a:lnTo>
                  <a:pt x="391160" y="261619"/>
                </a:lnTo>
                <a:close/>
              </a:path>
              <a:path w="391159" h="434339">
                <a:moveTo>
                  <a:pt x="391160" y="259079"/>
                </a:moveTo>
                <a:lnTo>
                  <a:pt x="387350" y="259079"/>
                </a:lnTo>
                <a:lnTo>
                  <a:pt x="387350" y="260350"/>
                </a:lnTo>
                <a:lnTo>
                  <a:pt x="391160" y="260350"/>
                </a:lnTo>
                <a:lnTo>
                  <a:pt x="391160" y="259079"/>
                </a:lnTo>
                <a:close/>
              </a:path>
              <a:path w="391159" h="434339">
                <a:moveTo>
                  <a:pt x="391160" y="227329"/>
                </a:moveTo>
                <a:lnTo>
                  <a:pt x="387350" y="227329"/>
                </a:lnTo>
                <a:lnTo>
                  <a:pt x="387350" y="257810"/>
                </a:lnTo>
                <a:lnTo>
                  <a:pt x="391160" y="257810"/>
                </a:lnTo>
                <a:lnTo>
                  <a:pt x="391160" y="227329"/>
                </a:lnTo>
                <a:close/>
              </a:path>
              <a:path w="391159" h="434339">
                <a:moveTo>
                  <a:pt x="3810" y="220979"/>
                </a:moveTo>
                <a:lnTo>
                  <a:pt x="0" y="220979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20979"/>
                </a:lnTo>
                <a:close/>
              </a:path>
              <a:path w="391159" h="434339">
                <a:moveTo>
                  <a:pt x="3810" y="218439"/>
                </a:moveTo>
                <a:lnTo>
                  <a:pt x="0" y="218439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8439"/>
                </a:lnTo>
                <a:close/>
              </a:path>
              <a:path w="391159" h="434339">
                <a:moveTo>
                  <a:pt x="391160" y="220979"/>
                </a:moveTo>
                <a:lnTo>
                  <a:pt x="387350" y="220979"/>
                </a:lnTo>
                <a:lnTo>
                  <a:pt x="387350" y="226060"/>
                </a:lnTo>
                <a:lnTo>
                  <a:pt x="391160" y="226060"/>
                </a:lnTo>
                <a:lnTo>
                  <a:pt x="391160" y="220979"/>
                </a:lnTo>
                <a:close/>
              </a:path>
              <a:path w="391159" h="434339">
                <a:moveTo>
                  <a:pt x="391160" y="218439"/>
                </a:moveTo>
                <a:lnTo>
                  <a:pt x="387350" y="218439"/>
                </a:lnTo>
                <a:lnTo>
                  <a:pt x="387350" y="219710"/>
                </a:lnTo>
                <a:lnTo>
                  <a:pt x="391160" y="219710"/>
                </a:lnTo>
                <a:lnTo>
                  <a:pt x="391160" y="218439"/>
                </a:lnTo>
                <a:close/>
              </a:path>
            </a:pathLst>
          </a:custGeom>
          <a:solidFill>
            <a:srgbClr val="82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9" name="bk object 5739"/>
          <p:cNvSpPr/>
          <p:nvPr/>
        </p:nvSpPr>
        <p:spPr>
          <a:xfrm>
            <a:off x="6936740" y="2744470"/>
            <a:ext cx="383540" cy="426720"/>
          </a:xfrm>
          <a:custGeom>
            <a:avLst/>
            <a:gdLst/>
            <a:ahLst/>
            <a:cxnLst/>
            <a:rect l="l" t="t" r="r" b="b"/>
            <a:pathLst>
              <a:path w="383540" h="426719">
                <a:moveTo>
                  <a:pt x="167640" y="0"/>
                </a:moveTo>
                <a:lnTo>
                  <a:pt x="67310" y="0"/>
                </a:lnTo>
                <a:lnTo>
                  <a:pt x="67310" y="3809"/>
                </a:lnTo>
                <a:lnTo>
                  <a:pt x="167640" y="3809"/>
                </a:lnTo>
                <a:lnTo>
                  <a:pt x="167640" y="0"/>
                </a:lnTo>
                <a:close/>
              </a:path>
              <a:path w="383540" h="426719">
                <a:moveTo>
                  <a:pt x="383540" y="0"/>
                </a:moveTo>
                <a:lnTo>
                  <a:pt x="270510" y="0"/>
                </a:lnTo>
                <a:lnTo>
                  <a:pt x="270510" y="3809"/>
                </a:lnTo>
                <a:lnTo>
                  <a:pt x="379730" y="3809"/>
                </a:lnTo>
                <a:lnTo>
                  <a:pt x="379730" y="29209"/>
                </a:lnTo>
                <a:lnTo>
                  <a:pt x="383540" y="29209"/>
                </a:lnTo>
                <a:lnTo>
                  <a:pt x="383540" y="0"/>
                </a:lnTo>
                <a:close/>
              </a:path>
              <a:path w="383540" h="426719">
                <a:moveTo>
                  <a:pt x="3810" y="210819"/>
                </a:moveTo>
                <a:lnTo>
                  <a:pt x="0" y="210819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10819"/>
                </a:lnTo>
                <a:close/>
              </a:path>
              <a:path w="383540" h="426719">
                <a:moveTo>
                  <a:pt x="3810" y="207009"/>
                </a:moveTo>
                <a:lnTo>
                  <a:pt x="0" y="207009"/>
                </a:lnTo>
                <a:lnTo>
                  <a:pt x="0" y="209549"/>
                </a:lnTo>
                <a:lnTo>
                  <a:pt x="3810" y="209549"/>
                </a:lnTo>
                <a:lnTo>
                  <a:pt x="3810" y="207009"/>
                </a:lnTo>
                <a:close/>
              </a:path>
              <a:path w="383540" h="426719">
                <a:moveTo>
                  <a:pt x="3810" y="204469"/>
                </a:moveTo>
                <a:lnTo>
                  <a:pt x="0" y="204469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204469"/>
                </a:lnTo>
                <a:close/>
              </a:path>
              <a:path w="383540" h="426719">
                <a:moveTo>
                  <a:pt x="3810" y="200659"/>
                </a:moveTo>
                <a:lnTo>
                  <a:pt x="0" y="200659"/>
                </a:lnTo>
                <a:lnTo>
                  <a:pt x="0" y="203199"/>
                </a:lnTo>
                <a:lnTo>
                  <a:pt x="3810" y="203199"/>
                </a:lnTo>
                <a:lnTo>
                  <a:pt x="3810" y="200659"/>
                </a:lnTo>
                <a:close/>
              </a:path>
              <a:path w="383540" h="426719">
                <a:moveTo>
                  <a:pt x="3810" y="198119"/>
                </a:moveTo>
                <a:lnTo>
                  <a:pt x="0" y="198119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8119"/>
                </a:lnTo>
                <a:close/>
              </a:path>
              <a:path w="383540" h="426719">
                <a:moveTo>
                  <a:pt x="3810" y="194309"/>
                </a:moveTo>
                <a:lnTo>
                  <a:pt x="0" y="194309"/>
                </a:lnTo>
                <a:lnTo>
                  <a:pt x="0" y="196849"/>
                </a:lnTo>
                <a:lnTo>
                  <a:pt x="3810" y="196849"/>
                </a:lnTo>
                <a:lnTo>
                  <a:pt x="3810" y="194309"/>
                </a:lnTo>
                <a:close/>
              </a:path>
              <a:path w="383540" h="426719">
                <a:moveTo>
                  <a:pt x="3810" y="191769"/>
                </a:moveTo>
                <a:lnTo>
                  <a:pt x="0" y="191769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91769"/>
                </a:lnTo>
                <a:close/>
              </a:path>
              <a:path w="383540" h="426719">
                <a:moveTo>
                  <a:pt x="3810" y="187959"/>
                </a:moveTo>
                <a:lnTo>
                  <a:pt x="0" y="187959"/>
                </a:lnTo>
                <a:lnTo>
                  <a:pt x="0" y="190499"/>
                </a:lnTo>
                <a:lnTo>
                  <a:pt x="3810" y="190499"/>
                </a:lnTo>
                <a:lnTo>
                  <a:pt x="3810" y="187959"/>
                </a:lnTo>
                <a:close/>
              </a:path>
              <a:path w="383540" h="426719">
                <a:moveTo>
                  <a:pt x="3810" y="185419"/>
                </a:moveTo>
                <a:lnTo>
                  <a:pt x="0" y="185419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5419"/>
                </a:lnTo>
                <a:close/>
              </a:path>
              <a:path w="383540" h="426719">
                <a:moveTo>
                  <a:pt x="3810" y="181609"/>
                </a:moveTo>
                <a:lnTo>
                  <a:pt x="0" y="181609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81609"/>
                </a:lnTo>
                <a:close/>
              </a:path>
              <a:path w="383540" h="426719">
                <a:moveTo>
                  <a:pt x="3810" y="179069"/>
                </a:moveTo>
                <a:lnTo>
                  <a:pt x="0" y="179069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9069"/>
                </a:lnTo>
                <a:close/>
              </a:path>
              <a:path w="383540" h="426719">
                <a:moveTo>
                  <a:pt x="3810" y="175259"/>
                </a:moveTo>
                <a:lnTo>
                  <a:pt x="0" y="175259"/>
                </a:lnTo>
                <a:lnTo>
                  <a:pt x="0" y="177799"/>
                </a:lnTo>
                <a:lnTo>
                  <a:pt x="3810" y="177799"/>
                </a:lnTo>
                <a:lnTo>
                  <a:pt x="3810" y="175259"/>
                </a:lnTo>
                <a:close/>
              </a:path>
              <a:path w="383540" h="426719">
                <a:moveTo>
                  <a:pt x="3810" y="172719"/>
                </a:moveTo>
                <a:lnTo>
                  <a:pt x="0" y="172719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72719"/>
                </a:lnTo>
                <a:close/>
              </a:path>
              <a:path w="383540" h="426719">
                <a:moveTo>
                  <a:pt x="3810" y="168909"/>
                </a:moveTo>
                <a:lnTo>
                  <a:pt x="0" y="168909"/>
                </a:lnTo>
                <a:lnTo>
                  <a:pt x="0" y="171449"/>
                </a:lnTo>
                <a:lnTo>
                  <a:pt x="3810" y="171449"/>
                </a:lnTo>
                <a:lnTo>
                  <a:pt x="3810" y="168909"/>
                </a:lnTo>
                <a:close/>
              </a:path>
              <a:path w="383540" h="426719">
                <a:moveTo>
                  <a:pt x="3810" y="166369"/>
                </a:moveTo>
                <a:lnTo>
                  <a:pt x="0" y="166369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6369"/>
                </a:lnTo>
                <a:close/>
              </a:path>
              <a:path w="383540" h="426719">
                <a:moveTo>
                  <a:pt x="3810" y="162559"/>
                </a:moveTo>
                <a:lnTo>
                  <a:pt x="0" y="162559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2559"/>
                </a:lnTo>
                <a:close/>
              </a:path>
              <a:path w="383540" h="426719">
                <a:moveTo>
                  <a:pt x="3810" y="160019"/>
                </a:moveTo>
                <a:lnTo>
                  <a:pt x="0" y="160019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60019"/>
                </a:lnTo>
                <a:close/>
              </a:path>
              <a:path w="383540" h="426719">
                <a:moveTo>
                  <a:pt x="3810" y="156209"/>
                </a:moveTo>
                <a:lnTo>
                  <a:pt x="0" y="156209"/>
                </a:lnTo>
                <a:lnTo>
                  <a:pt x="0" y="158749"/>
                </a:lnTo>
                <a:lnTo>
                  <a:pt x="3810" y="158749"/>
                </a:lnTo>
                <a:lnTo>
                  <a:pt x="3810" y="156209"/>
                </a:lnTo>
                <a:close/>
              </a:path>
              <a:path w="383540" h="426719">
                <a:moveTo>
                  <a:pt x="3810" y="153669"/>
                </a:moveTo>
                <a:lnTo>
                  <a:pt x="0" y="153669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53669"/>
                </a:lnTo>
                <a:close/>
              </a:path>
              <a:path w="383540" h="426719">
                <a:moveTo>
                  <a:pt x="3810" y="149859"/>
                </a:moveTo>
                <a:lnTo>
                  <a:pt x="0" y="149859"/>
                </a:lnTo>
                <a:lnTo>
                  <a:pt x="0" y="152399"/>
                </a:lnTo>
                <a:lnTo>
                  <a:pt x="3810" y="152399"/>
                </a:lnTo>
                <a:lnTo>
                  <a:pt x="3810" y="149859"/>
                </a:lnTo>
                <a:close/>
              </a:path>
              <a:path w="383540" h="426719">
                <a:moveTo>
                  <a:pt x="3810" y="147319"/>
                </a:moveTo>
                <a:lnTo>
                  <a:pt x="0" y="147319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7319"/>
                </a:lnTo>
                <a:close/>
              </a:path>
              <a:path w="383540" h="426719">
                <a:moveTo>
                  <a:pt x="3810" y="143509"/>
                </a:moveTo>
                <a:lnTo>
                  <a:pt x="0" y="143509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43509"/>
                </a:lnTo>
                <a:close/>
              </a:path>
              <a:path w="383540" h="426719">
                <a:moveTo>
                  <a:pt x="3810" y="140969"/>
                </a:moveTo>
                <a:lnTo>
                  <a:pt x="0" y="140969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40969"/>
                </a:lnTo>
                <a:close/>
              </a:path>
              <a:path w="383540" h="426719">
                <a:moveTo>
                  <a:pt x="3810" y="137159"/>
                </a:moveTo>
                <a:lnTo>
                  <a:pt x="0" y="137159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7159"/>
                </a:lnTo>
                <a:close/>
              </a:path>
              <a:path w="383540" h="426719">
                <a:moveTo>
                  <a:pt x="3810" y="134619"/>
                </a:moveTo>
                <a:lnTo>
                  <a:pt x="0" y="134619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4619"/>
                </a:lnTo>
                <a:close/>
              </a:path>
              <a:path w="383540" h="426719">
                <a:moveTo>
                  <a:pt x="3810" y="130809"/>
                </a:moveTo>
                <a:lnTo>
                  <a:pt x="0" y="130809"/>
                </a:lnTo>
                <a:lnTo>
                  <a:pt x="0" y="133349"/>
                </a:lnTo>
                <a:lnTo>
                  <a:pt x="3810" y="133349"/>
                </a:lnTo>
                <a:lnTo>
                  <a:pt x="3810" y="130809"/>
                </a:lnTo>
                <a:close/>
              </a:path>
              <a:path w="383540" h="426719">
                <a:moveTo>
                  <a:pt x="3810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8269"/>
                </a:lnTo>
                <a:close/>
              </a:path>
              <a:path w="383540" h="426719">
                <a:moveTo>
                  <a:pt x="3810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4459"/>
                </a:lnTo>
                <a:close/>
              </a:path>
              <a:path w="383540" h="426719">
                <a:moveTo>
                  <a:pt x="3810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21919"/>
                </a:lnTo>
                <a:close/>
              </a:path>
              <a:path w="383540" h="426719">
                <a:moveTo>
                  <a:pt x="3810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8109"/>
                </a:lnTo>
                <a:close/>
              </a:path>
              <a:path w="383540" h="426719">
                <a:moveTo>
                  <a:pt x="3810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5569"/>
                </a:lnTo>
                <a:close/>
              </a:path>
              <a:path w="383540" h="426719">
                <a:moveTo>
                  <a:pt x="3810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11759"/>
                </a:lnTo>
                <a:close/>
              </a:path>
              <a:path w="383540" h="426719">
                <a:moveTo>
                  <a:pt x="3810" y="109219"/>
                </a:moveTo>
                <a:lnTo>
                  <a:pt x="0" y="109219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9219"/>
                </a:lnTo>
                <a:close/>
              </a:path>
              <a:path w="383540" h="426719">
                <a:moveTo>
                  <a:pt x="3810" y="105409"/>
                </a:moveTo>
                <a:lnTo>
                  <a:pt x="0" y="10540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5409"/>
                </a:lnTo>
                <a:close/>
              </a:path>
              <a:path w="383540" h="426719">
                <a:moveTo>
                  <a:pt x="3810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2869"/>
                </a:lnTo>
                <a:close/>
              </a:path>
              <a:path w="383540" h="426719">
                <a:moveTo>
                  <a:pt x="3810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99059"/>
                </a:lnTo>
                <a:close/>
              </a:path>
              <a:path w="383540" h="426719">
                <a:moveTo>
                  <a:pt x="3810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6519"/>
                </a:lnTo>
                <a:close/>
              </a:path>
              <a:path w="383540" h="426719">
                <a:moveTo>
                  <a:pt x="3810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2709"/>
                </a:lnTo>
                <a:close/>
              </a:path>
              <a:path w="383540" h="426719">
                <a:moveTo>
                  <a:pt x="3810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90169"/>
                </a:lnTo>
                <a:close/>
              </a:path>
              <a:path w="383540" h="426719">
                <a:moveTo>
                  <a:pt x="3810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6359"/>
                </a:lnTo>
                <a:close/>
              </a:path>
              <a:path w="383540" h="426719">
                <a:moveTo>
                  <a:pt x="3810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3819"/>
                </a:lnTo>
                <a:close/>
              </a:path>
              <a:path w="383540" h="426719">
                <a:moveTo>
                  <a:pt x="3810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0009"/>
                </a:lnTo>
                <a:close/>
              </a:path>
              <a:path w="383540" h="426719">
                <a:moveTo>
                  <a:pt x="3810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7469"/>
                </a:lnTo>
                <a:close/>
              </a:path>
              <a:path w="383540" h="426719">
                <a:moveTo>
                  <a:pt x="2540" y="72389"/>
                </a:moveTo>
                <a:lnTo>
                  <a:pt x="0" y="7238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3659"/>
                </a:lnTo>
                <a:lnTo>
                  <a:pt x="2540" y="73659"/>
                </a:lnTo>
                <a:lnTo>
                  <a:pt x="2540" y="72389"/>
                </a:lnTo>
                <a:close/>
              </a:path>
              <a:path w="383540" h="426719">
                <a:moveTo>
                  <a:pt x="383540" y="210819"/>
                </a:moveTo>
                <a:lnTo>
                  <a:pt x="379730" y="210819"/>
                </a:lnTo>
                <a:lnTo>
                  <a:pt x="379730" y="212089"/>
                </a:lnTo>
                <a:lnTo>
                  <a:pt x="383540" y="212089"/>
                </a:lnTo>
                <a:lnTo>
                  <a:pt x="383540" y="210819"/>
                </a:lnTo>
                <a:close/>
              </a:path>
              <a:path w="383540" h="426719">
                <a:moveTo>
                  <a:pt x="383540" y="207009"/>
                </a:moveTo>
                <a:lnTo>
                  <a:pt x="379730" y="207009"/>
                </a:lnTo>
                <a:lnTo>
                  <a:pt x="379730" y="209549"/>
                </a:lnTo>
                <a:lnTo>
                  <a:pt x="383540" y="209549"/>
                </a:lnTo>
                <a:lnTo>
                  <a:pt x="383540" y="207009"/>
                </a:lnTo>
                <a:close/>
              </a:path>
              <a:path w="383540" h="426719">
                <a:moveTo>
                  <a:pt x="383540" y="204469"/>
                </a:moveTo>
                <a:lnTo>
                  <a:pt x="379730" y="204469"/>
                </a:lnTo>
                <a:lnTo>
                  <a:pt x="379730" y="205739"/>
                </a:lnTo>
                <a:lnTo>
                  <a:pt x="383540" y="205739"/>
                </a:lnTo>
                <a:lnTo>
                  <a:pt x="383540" y="204469"/>
                </a:lnTo>
                <a:close/>
              </a:path>
              <a:path w="383540" h="426719">
                <a:moveTo>
                  <a:pt x="383540" y="200659"/>
                </a:moveTo>
                <a:lnTo>
                  <a:pt x="379730" y="200659"/>
                </a:lnTo>
                <a:lnTo>
                  <a:pt x="379730" y="203199"/>
                </a:lnTo>
                <a:lnTo>
                  <a:pt x="383540" y="203199"/>
                </a:lnTo>
                <a:lnTo>
                  <a:pt x="383540" y="200659"/>
                </a:lnTo>
                <a:close/>
              </a:path>
              <a:path w="383540" h="426719">
                <a:moveTo>
                  <a:pt x="383540" y="198119"/>
                </a:moveTo>
                <a:lnTo>
                  <a:pt x="379730" y="198119"/>
                </a:lnTo>
                <a:lnTo>
                  <a:pt x="379730" y="199389"/>
                </a:lnTo>
                <a:lnTo>
                  <a:pt x="383540" y="199389"/>
                </a:lnTo>
                <a:lnTo>
                  <a:pt x="383540" y="198119"/>
                </a:lnTo>
                <a:close/>
              </a:path>
              <a:path w="383540" h="426719">
                <a:moveTo>
                  <a:pt x="383540" y="194309"/>
                </a:moveTo>
                <a:lnTo>
                  <a:pt x="379730" y="194309"/>
                </a:lnTo>
                <a:lnTo>
                  <a:pt x="379730" y="196849"/>
                </a:lnTo>
                <a:lnTo>
                  <a:pt x="383540" y="196849"/>
                </a:lnTo>
                <a:lnTo>
                  <a:pt x="383540" y="194309"/>
                </a:lnTo>
                <a:close/>
              </a:path>
              <a:path w="383540" h="426719">
                <a:moveTo>
                  <a:pt x="383540" y="191769"/>
                </a:moveTo>
                <a:lnTo>
                  <a:pt x="379730" y="191769"/>
                </a:lnTo>
                <a:lnTo>
                  <a:pt x="379730" y="193039"/>
                </a:lnTo>
                <a:lnTo>
                  <a:pt x="383540" y="193039"/>
                </a:lnTo>
                <a:lnTo>
                  <a:pt x="383540" y="191769"/>
                </a:lnTo>
                <a:close/>
              </a:path>
              <a:path w="383540" h="426719">
                <a:moveTo>
                  <a:pt x="383540" y="187959"/>
                </a:moveTo>
                <a:lnTo>
                  <a:pt x="379730" y="187959"/>
                </a:lnTo>
                <a:lnTo>
                  <a:pt x="379730" y="190499"/>
                </a:lnTo>
                <a:lnTo>
                  <a:pt x="383540" y="190499"/>
                </a:lnTo>
                <a:lnTo>
                  <a:pt x="383540" y="187959"/>
                </a:lnTo>
                <a:close/>
              </a:path>
              <a:path w="383540" h="426719">
                <a:moveTo>
                  <a:pt x="383540" y="185419"/>
                </a:moveTo>
                <a:lnTo>
                  <a:pt x="379730" y="185419"/>
                </a:lnTo>
                <a:lnTo>
                  <a:pt x="379730" y="186689"/>
                </a:lnTo>
                <a:lnTo>
                  <a:pt x="383540" y="186689"/>
                </a:lnTo>
                <a:lnTo>
                  <a:pt x="383540" y="185419"/>
                </a:lnTo>
                <a:close/>
              </a:path>
              <a:path w="383540" h="426719">
                <a:moveTo>
                  <a:pt x="383540" y="181609"/>
                </a:moveTo>
                <a:lnTo>
                  <a:pt x="379730" y="181609"/>
                </a:lnTo>
                <a:lnTo>
                  <a:pt x="379730" y="184149"/>
                </a:lnTo>
                <a:lnTo>
                  <a:pt x="383540" y="184149"/>
                </a:lnTo>
                <a:lnTo>
                  <a:pt x="383540" y="181609"/>
                </a:lnTo>
                <a:close/>
              </a:path>
              <a:path w="383540" h="426719">
                <a:moveTo>
                  <a:pt x="383540" y="179069"/>
                </a:moveTo>
                <a:lnTo>
                  <a:pt x="379730" y="179069"/>
                </a:lnTo>
                <a:lnTo>
                  <a:pt x="379730" y="180339"/>
                </a:lnTo>
                <a:lnTo>
                  <a:pt x="383540" y="180339"/>
                </a:lnTo>
                <a:lnTo>
                  <a:pt x="383540" y="179069"/>
                </a:lnTo>
                <a:close/>
              </a:path>
              <a:path w="383540" h="426719">
                <a:moveTo>
                  <a:pt x="383540" y="175259"/>
                </a:moveTo>
                <a:lnTo>
                  <a:pt x="379730" y="175259"/>
                </a:lnTo>
                <a:lnTo>
                  <a:pt x="379730" y="177799"/>
                </a:lnTo>
                <a:lnTo>
                  <a:pt x="383540" y="177799"/>
                </a:lnTo>
                <a:lnTo>
                  <a:pt x="383540" y="175259"/>
                </a:lnTo>
                <a:close/>
              </a:path>
              <a:path w="383540" h="426719">
                <a:moveTo>
                  <a:pt x="383540" y="172719"/>
                </a:moveTo>
                <a:lnTo>
                  <a:pt x="379730" y="172719"/>
                </a:lnTo>
                <a:lnTo>
                  <a:pt x="379730" y="173989"/>
                </a:lnTo>
                <a:lnTo>
                  <a:pt x="383540" y="173989"/>
                </a:lnTo>
                <a:lnTo>
                  <a:pt x="383540" y="172719"/>
                </a:lnTo>
                <a:close/>
              </a:path>
              <a:path w="383540" h="426719">
                <a:moveTo>
                  <a:pt x="383540" y="168909"/>
                </a:moveTo>
                <a:lnTo>
                  <a:pt x="379730" y="168909"/>
                </a:lnTo>
                <a:lnTo>
                  <a:pt x="379730" y="171449"/>
                </a:lnTo>
                <a:lnTo>
                  <a:pt x="383540" y="171449"/>
                </a:lnTo>
                <a:lnTo>
                  <a:pt x="383540" y="168909"/>
                </a:lnTo>
                <a:close/>
              </a:path>
              <a:path w="383540" h="426719">
                <a:moveTo>
                  <a:pt x="383540" y="166369"/>
                </a:moveTo>
                <a:lnTo>
                  <a:pt x="379730" y="166369"/>
                </a:lnTo>
                <a:lnTo>
                  <a:pt x="379730" y="167639"/>
                </a:lnTo>
                <a:lnTo>
                  <a:pt x="383540" y="167639"/>
                </a:lnTo>
                <a:lnTo>
                  <a:pt x="383540" y="166369"/>
                </a:lnTo>
                <a:close/>
              </a:path>
              <a:path w="383540" h="426719">
                <a:moveTo>
                  <a:pt x="383540" y="162559"/>
                </a:moveTo>
                <a:lnTo>
                  <a:pt x="379730" y="162559"/>
                </a:lnTo>
                <a:lnTo>
                  <a:pt x="379730" y="165099"/>
                </a:lnTo>
                <a:lnTo>
                  <a:pt x="383540" y="165099"/>
                </a:lnTo>
                <a:lnTo>
                  <a:pt x="383540" y="162559"/>
                </a:lnTo>
                <a:close/>
              </a:path>
              <a:path w="383540" h="426719">
                <a:moveTo>
                  <a:pt x="383540" y="160019"/>
                </a:moveTo>
                <a:lnTo>
                  <a:pt x="379730" y="160019"/>
                </a:lnTo>
                <a:lnTo>
                  <a:pt x="379730" y="161289"/>
                </a:lnTo>
                <a:lnTo>
                  <a:pt x="383540" y="161289"/>
                </a:lnTo>
                <a:lnTo>
                  <a:pt x="383540" y="160019"/>
                </a:lnTo>
                <a:close/>
              </a:path>
              <a:path w="383540" h="426719">
                <a:moveTo>
                  <a:pt x="383540" y="156209"/>
                </a:moveTo>
                <a:lnTo>
                  <a:pt x="379730" y="156209"/>
                </a:lnTo>
                <a:lnTo>
                  <a:pt x="379730" y="158749"/>
                </a:lnTo>
                <a:lnTo>
                  <a:pt x="383540" y="158749"/>
                </a:lnTo>
                <a:lnTo>
                  <a:pt x="383540" y="156209"/>
                </a:lnTo>
                <a:close/>
              </a:path>
              <a:path w="383540" h="426719">
                <a:moveTo>
                  <a:pt x="383540" y="153669"/>
                </a:moveTo>
                <a:lnTo>
                  <a:pt x="379730" y="153669"/>
                </a:lnTo>
                <a:lnTo>
                  <a:pt x="379730" y="154939"/>
                </a:lnTo>
                <a:lnTo>
                  <a:pt x="383540" y="154939"/>
                </a:lnTo>
                <a:lnTo>
                  <a:pt x="383540" y="153669"/>
                </a:lnTo>
                <a:close/>
              </a:path>
              <a:path w="383540" h="426719">
                <a:moveTo>
                  <a:pt x="383540" y="149859"/>
                </a:moveTo>
                <a:lnTo>
                  <a:pt x="379730" y="149859"/>
                </a:lnTo>
                <a:lnTo>
                  <a:pt x="379730" y="152399"/>
                </a:lnTo>
                <a:lnTo>
                  <a:pt x="383540" y="152399"/>
                </a:lnTo>
                <a:lnTo>
                  <a:pt x="383540" y="149859"/>
                </a:lnTo>
                <a:close/>
              </a:path>
              <a:path w="383540" h="426719">
                <a:moveTo>
                  <a:pt x="383540" y="147319"/>
                </a:moveTo>
                <a:lnTo>
                  <a:pt x="379730" y="147319"/>
                </a:lnTo>
                <a:lnTo>
                  <a:pt x="379730" y="148589"/>
                </a:lnTo>
                <a:lnTo>
                  <a:pt x="383540" y="148589"/>
                </a:lnTo>
                <a:lnTo>
                  <a:pt x="383540" y="147319"/>
                </a:lnTo>
                <a:close/>
              </a:path>
              <a:path w="383540" h="426719">
                <a:moveTo>
                  <a:pt x="383540" y="143509"/>
                </a:moveTo>
                <a:lnTo>
                  <a:pt x="379730" y="143509"/>
                </a:lnTo>
                <a:lnTo>
                  <a:pt x="379730" y="146049"/>
                </a:lnTo>
                <a:lnTo>
                  <a:pt x="383540" y="146049"/>
                </a:lnTo>
                <a:lnTo>
                  <a:pt x="383540" y="143509"/>
                </a:lnTo>
                <a:close/>
              </a:path>
              <a:path w="383540" h="426719">
                <a:moveTo>
                  <a:pt x="383540" y="140969"/>
                </a:moveTo>
                <a:lnTo>
                  <a:pt x="379730" y="140969"/>
                </a:lnTo>
                <a:lnTo>
                  <a:pt x="379730" y="142239"/>
                </a:lnTo>
                <a:lnTo>
                  <a:pt x="383540" y="142239"/>
                </a:lnTo>
                <a:lnTo>
                  <a:pt x="383540" y="140969"/>
                </a:lnTo>
                <a:close/>
              </a:path>
              <a:path w="383540" h="426719">
                <a:moveTo>
                  <a:pt x="383540" y="137159"/>
                </a:moveTo>
                <a:lnTo>
                  <a:pt x="379730" y="137159"/>
                </a:lnTo>
                <a:lnTo>
                  <a:pt x="379730" y="139699"/>
                </a:lnTo>
                <a:lnTo>
                  <a:pt x="383540" y="139699"/>
                </a:lnTo>
                <a:lnTo>
                  <a:pt x="383540" y="137159"/>
                </a:lnTo>
                <a:close/>
              </a:path>
              <a:path w="383540" h="426719">
                <a:moveTo>
                  <a:pt x="383540" y="134619"/>
                </a:moveTo>
                <a:lnTo>
                  <a:pt x="379730" y="134619"/>
                </a:lnTo>
                <a:lnTo>
                  <a:pt x="379730" y="135889"/>
                </a:lnTo>
                <a:lnTo>
                  <a:pt x="383540" y="135889"/>
                </a:lnTo>
                <a:lnTo>
                  <a:pt x="383540" y="134619"/>
                </a:lnTo>
                <a:close/>
              </a:path>
              <a:path w="383540" h="426719">
                <a:moveTo>
                  <a:pt x="383540" y="130809"/>
                </a:moveTo>
                <a:lnTo>
                  <a:pt x="379730" y="130809"/>
                </a:lnTo>
                <a:lnTo>
                  <a:pt x="379730" y="133349"/>
                </a:lnTo>
                <a:lnTo>
                  <a:pt x="383540" y="133349"/>
                </a:lnTo>
                <a:lnTo>
                  <a:pt x="383540" y="130809"/>
                </a:lnTo>
                <a:close/>
              </a:path>
              <a:path w="383540" h="426719">
                <a:moveTo>
                  <a:pt x="383540" y="128269"/>
                </a:moveTo>
                <a:lnTo>
                  <a:pt x="379730" y="128269"/>
                </a:lnTo>
                <a:lnTo>
                  <a:pt x="379730" y="129539"/>
                </a:lnTo>
                <a:lnTo>
                  <a:pt x="383540" y="129539"/>
                </a:lnTo>
                <a:lnTo>
                  <a:pt x="383540" y="128269"/>
                </a:lnTo>
                <a:close/>
              </a:path>
              <a:path w="383540" h="426719">
                <a:moveTo>
                  <a:pt x="383540" y="124459"/>
                </a:moveTo>
                <a:lnTo>
                  <a:pt x="379730" y="124459"/>
                </a:lnTo>
                <a:lnTo>
                  <a:pt x="379730" y="126999"/>
                </a:lnTo>
                <a:lnTo>
                  <a:pt x="383540" y="126999"/>
                </a:lnTo>
                <a:lnTo>
                  <a:pt x="383540" y="124459"/>
                </a:lnTo>
                <a:close/>
              </a:path>
              <a:path w="383540" h="426719">
                <a:moveTo>
                  <a:pt x="383540" y="121919"/>
                </a:moveTo>
                <a:lnTo>
                  <a:pt x="379730" y="121919"/>
                </a:lnTo>
                <a:lnTo>
                  <a:pt x="379730" y="123189"/>
                </a:lnTo>
                <a:lnTo>
                  <a:pt x="383540" y="123189"/>
                </a:lnTo>
                <a:lnTo>
                  <a:pt x="383540" y="121919"/>
                </a:lnTo>
                <a:close/>
              </a:path>
              <a:path w="383540" h="426719">
                <a:moveTo>
                  <a:pt x="383540" y="118109"/>
                </a:moveTo>
                <a:lnTo>
                  <a:pt x="379730" y="118109"/>
                </a:lnTo>
                <a:lnTo>
                  <a:pt x="379730" y="120649"/>
                </a:lnTo>
                <a:lnTo>
                  <a:pt x="383540" y="120649"/>
                </a:lnTo>
                <a:lnTo>
                  <a:pt x="383540" y="118109"/>
                </a:lnTo>
                <a:close/>
              </a:path>
              <a:path w="383540" h="426719">
                <a:moveTo>
                  <a:pt x="383540" y="115569"/>
                </a:moveTo>
                <a:lnTo>
                  <a:pt x="379730" y="115569"/>
                </a:lnTo>
                <a:lnTo>
                  <a:pt x="379730" y="116839"/>
                </a:lnTo>
                <a:lnTo>
                  <a:pt x="383540" y="116839"/>
                </a:lnTo>
                <a:lnTo>
                  <a:pt x="383540" y="115569"/>
                </a:lnTo>
                <a:close/>
              </a:path>
              <a:path w="383540" h="426719">
                <a:moveTo>
                  <a:pt x="383540" y="111759"/>
                </a:moveTo>
                <a:lnTo>
                  <a:pt x="379730" y="111759"/>
                </a:lnTo>
                <a:lnTo>
                  <a:pt x="379730" y="114299"/>
                </a:lnTo>
                <a:lnTo>
                  <a:pt x="383540" y="114299"/>
                </a:lnTo>
                <a:lnTo>
                  <a:pt x="383540" y="111759"/>
                </a:lnTo>
                <a:close/>
              </a:path>
              <a:path w="383540" h="426719">
                <a:moveTo>
                  <a:pt x="383540" y="109219"/>
                </a:moveTo>
                <a:lnTo>
                  <a:pt x="379730" y="109219"/>
                </a:lnTo>
                <a:lnTo>
                  <a:pt x="379730" y="110489"/>
                </a:lnTo>
                <a:lnTo>
                  <a:pt x="383540" y="110489"/>
                </a:lnTo>
                <a:lnTo>
                  <a:pt x="383540" y="109219"/>
                </a:lnTo>
                <a:close/>
              </a:path>
              <a:path w="383540" h="426719">
                <a:moveTo>
                  <a:pt x="383540" y="105409"/>
                </a:moveTo>
                <a:lnTo>
                  <a:pt x="379730" y="105409"/>
                </a:lnTo>
                <a:lnTo>
                  <a:pt x="379730" y="107949"/>
                </a:lnTo>
                <a:lnTo>
                  <a:pt x="383540" y="107949"/>
                </a:lnTo>
                <a:lnTo>
                  <a:pt x="383540" y="105409"/>
                </a:lnTo>
                <a:close/>
              </a:path>
              <a:path w="383540" h="426719">
                <a:moveTo>
                  <a:pt x="383540" y="102869"/>
                </a:moveTo>
                <a:lnTo>
                  <a:pt x="379730" y="102869"/>
                </a:lnTo>
                <a:lnTo>
                  <a:pt x="379730" y="104139"/>
                </a:lnTo>
                <a:lnTo>
                  <a:pt x="383540" y="104139"/>
                </a:lnTo>
                <a:lnTo>
                  <a:pt x="383540" y="102869"/>
                </a:lnTo>
                <a:close/>
              </a:path>
              <a:path w="383540" h="426719">
                <a:moveTo>
                  <a:pt x="383540" y="99059"/>
                </a:moveTo>
                <a:lnTo>
                  <a:pt x="379730" y="99059"/>
                </a:lnTo>
                <a:lnTo>
                  <a:pt x="379730" y="101599"/>
                </a:lnTo>
                <a:lnTo>
                  <a:pt x="383540" y="101599"/>
                </a:lnTo>
                <a:lnTo>
                  <a:pt x="383540" y="99059"/>
                </a:lnTo>
                <a:close/>
              </a:path>
              <a:path w="383540" h="426719">
                <a:moveTo>
                  <a:pt x="383540" y="96519"/>
                </a:moveTo>
                <a:lnTo>
                  <a:pt x="379730" y="96519"/>
                </a:lnTo>
                <a:lnTo>
                  <a:pt x="379730" y="97789"/>
                </a:lnTo>
                <a:lnTo>
                  <a:pt x="383540" y="97789"/>
                </a:lnTo>
                <a:lnTo>
                  <a:pt x="383540" y="96519"/>
                </a:lnTo>
                <a:close/>
              </a:path>
              <a:path w="383540" h="426719">
                <a:moveTo>
                  <a:pt x="383540" y="92709"/>
                </a:moveTo>
                <a:lnTo>
                  <a:pt x="379730" y="92709"/>
                </a:lnTo>
                <a:lnTo>
                  <a:pt x="379730" y="95249"/>
                </a:lnTo>
                <a:lnTo>
                  <a:pt x="383540" y="95249"/>
                </a:lnTo>
                <a:lnTo>
                  <a:pt x="383540" y="92709"/>
                </a:lnTo>
                <a:close/>
              </a:path>
              <a:path w="383540" h="426719">
                <a:moveTo>
                  <a:pt x="383540" y="90169"/>
                </a:moveTo>
                <a:lnTo>
                  <a:pt x="379730" y="90169"/>
                </a:lnTo>
                <a:lnTo>
                  <a:pt x="379730" y="91439"/>
                </a:lnTo>
                <a:lnTo>
                  <a:pt x="383540" y="91439"/>
                </a:lnTo>
                <a:lnTo>
                  <a:pt x="383540" y="90169"/>
                </a:lnTo>
                <a:close/>
              </a:path>
              <a:path w="383540" h="426719">
                <a:moveTo>
                  <a:pt x="383540" y="86359"/>
                </a:moveTo>
                <a:lnTo>
                  <a:pt x="379730" y="86359"/>
                </a:lnTo>
                <a:lnTo>
                  <a:pt x="379730" y="88899"/>
                </a:lnTo>
                <a:lnTo>
                  <a:pt x="383540" y="88899"/>
                </a:lnTo>
                <a:lnTo>
                  <a:pt x="383540" y="86359"/>
                </a:lnTo>
                <a:close/>
              </a:path>
              <a:path w="383540" h="426719">
                <a:moveTo>
                  <a:pt x="383540" y="83819"/>
                </a:moveTo>
                <a:lnTo>
                  <a:pt x="379730" y="83819"/>
                </a:lnTo>
                <a:lnTo>
                  <a:pt x="379730" y="85089"/>
                </a:lnTo>
                <a:lnTo>
                  <a:pt x="383540" y="85089"/>
                </a:lnTo>
                <a:lnTo>
                  <a:pt x="383540" y="83819"/>
                </a:lnTo>
                <a:close/>
              </a:path>
              <a:path w="383540" h="426719">
                <a:moveTo>
                  <a:pt x="383540" y="80009"/>
                </a:moveTo>
                <a:lnTo>
                  <a:pt x="379730" y="80009"/>
                </a:lnTo>
                <a:lnTo>
                  <a:pt x="379730" y="82549"/>
                </a:lnTo>
                <a:lnTo>
                  <a:pt x="383540" y="82549"/>
                </a:lnTo>
                <a:lnTo>
                  <a:pt x="383540" y="80009"/>
                </a:lnTo>
                <a:close/>
              </a:path>
              <a:path w="383540" h="426719">
                <a:moveTo>
                  <a:pt x="383540" y="77469"/>
                </a:moveTo>
                <a:lnTo>
                  <a:pt x="379730" y="77469"/>
                </a:lnTo>
                <a:lnTo>
                  <a:pt x="379730" y="78739"/>
                </a:lnTo>
                <a:lnTo>
                  <a:pt x="383540" y="78739"/>
                </a:lnTo>
                <a:lnTo>
                  <a:pt x="383540" y="77469"/>
                </a:lnTo>
                <a:close/>
              </a:path>
              <a:path w="383540" h="426719">
                <a:moveTo>
                  <a:pt x="383540" y="73659"/>
                </a:moveTo>
                <a:lnTo>
                  <a:pt x="379730" y="73659"/>
                </a:lnTo>
                <a:lnTo>
                  <a:pt x="379730" y="76199"/>
                </a:lnTo>
                <a:lnTo>
                  <a:pt x="383540" y="76199"/>
                </a:lnTo>
                <a:lnTo>
                  <a:pt x="383540" y="73659"/>
                </a:lnTo>
                <a:close/>
              </a:path>
              <a:path w="383540" h="426719">
                <a:moveTo>
                  <a:pt x="383540" y="71119"/>
                </a:moveTo>
                <a:lnTo>
                  <a:pt x="379730" y="71119"/>
                </a:lnTo>
                <a:lnTo>
                  <a:pt x="379730" y="72389"/>
                </a:lnTo>
                <a:lnTo>
                  <a:pt x="383540" y="72389"/>
                </a:lnTo>
                <a:lnTo>
                  <a:pt x="383540" y="71119"/>
                </a:lnTo>
                <a:close/>
              </a:path>
              <a:path w="383540" h="426719">
                <a:moveTo>
                  <a:pt x="383540" y="67309"/>
                </a:moveTo>
                <a:lnTo>
                  <a:pt x="379730" y="67309"/>
                </a:lnTo>
                <a:lnTo>
                  <a:pt x="379730" y="69849"/>
                </a:lnTo>
                <a:lnTo>
                  <a:pt x="383540" y="69849"/>
                </a:lnTo>
                <a:lnTo>
                  <a:pt x="383540" y="67309"/>
                </a:lnTo>
                <a:close/>
              </a:path>
              <a:path w="383540" h="426719">
                <a:moveTo>
                  <a:pt x="383540" y="64769"/>
                </a:moveTo>
                <a:lnTo>
                  <a:pt x="379730" y="64769"/>
                </a:lnTo>
                <a:lnTo>
                  <a:pt x="379730" y="66039"/>
                </a:lnTo>
                <a:lnTo>
                  <a:pt x="383540" y="66039"/>
                </a:lnTo>
                <a:lnTo>
                  <a:pt x="383540" y="64769"/>
                </a:lnTo>
                <a:close/>
              </a:path>
              <a:path w="383540" h="426719">
                <a:moveTo>
                  <a:pt x="383540" y="60959"/>
                </a:moveTo>
                <a:lnTo>
                  <a:pt x="379730" y="60959"/>
                </a:lnTo>
                <a:lnTo>
                  <a:pt x="379730" y="63499"/>
                </a:lnTo>
                <a:lnTo>
                  <a:pt x="383540" y="63499"/>
                </a:lnTo>
                <a:lnTo>
                  <a:pt x="383540" y="60959"/>
                </a:lnTo>
                <a:close/>
              </a:path>
              <a:path w="383540" h="426719">
                <a:moveTo>
                  <a:pt x="383540" y="58419"/>
                </a:moveTo>
                <a:lnTo>
                  <a:pt x="379730" y="58419"/>
                </a:lnTo>
                <a:lnTo>
                  <a:pt x="379730" y="59689"/>
                </a:lnTo>
                <a:lnTo>
                  <a:pt x="383540" y="59689"/>
                </a:lnTo>
                <a:lnTo>
                  <a:pt x="383540" y="58419"/>
                </a:lnTo>
                <a:close/>
              </a:path>
              <a:path w="383540" h="426719">
                <a:moveTo>
                  <a:pt x="383540" y="54609"/>
                </a:moveTo>
                <a:lnTo>
                  <a:pt x="379730" y="54609"/>
                </a:lnTo>
                <a:lnTo>
                  <a:pt x="379730" y="57149"/>
                </a:lnTo>
                <a:lnTo>
                  <a:pt x="383540" y="57149"/>
                </a:lnTo>
                <a:lnTo>
                  <a:pt x="383540" y="54609"/>
                </a:lnTo>
                <a:close/>
              </a:path>
              <a:path w="383540" h="426719">
                <a:moveTo>
                  <a:pt x="383540" y="48259"/>
                </a:moveTo>
                <a:lnTo>
                  <a:pt x="379730" y="48259"/>
                </a:lnTo>
                <a:lnTo>
                  <a:pt x="379730" y="53339"/>
                </a:lnTo>
                <a:lnTo>
                  <a:pt x="383540" y="53339"/>
                </a:lnTo>
                <a:lnTo>
                  <a:pt x="383540" y="48259"/>
                </a:lnTo>
                <a:close/>
              </a:path>
              <a:path w="383540" h="426719">
                <a:moveTo>
                  <a:pt x="383540" y="39369"/>
                </a:moveTo>
                <a:lnTo>
                  <a:pt x="379730" y="39369"/>
                </a:lnTo>
                <a:lnTo>
                  <a:pt x="379730" y="46989"/>
                </a:lnTo>
                <a:lnTo>
                  <a:pt x="383540" y="46989"/>
                </a:lnTo>
                <a:lnTo>
                  <a:pt x="383540" y="39369"/>
                </a:lnTo>
                <a:close/>
              </a:path>
              <a:path w="383540" h="426719">
                <a:moveTo>
                  <a:pt x="383540" y="33019"/>
                </a:moveTo>
                <a:lnTo>
                  <a:pt x="379730" y="33019"/>
                </a:lnTo>
                <a:lnTo>
                  <a:pt x="379730" y="38099"/>
                </a:lnTo>
                <a:lnTo>
                  <a:pt x="383540" y="38099"/>
                </a:lnTo>
                <a:lnTo>
                  <a:pt x="383540" y="33019"/>
                </a:lnTo>
                <a:close/>
              </a:path>
              <a:path w="383540" h="426719">
                <a:moveTo>
                  <a:pt x="383540" y="30479"/>
                </a:moveTo>
                <a:lnTo>
                  <a:pt x="379730" y="30479"/>
                </a:lnTo>
                <a:lnTo>
                  <a:pt x="379730" y="31749"/>
                </a:lnTo>
                <a:lnTo>
                  <a:pt x="383540" y="31749"/>
                </a:lnTo>
                <a:lnTo>
                  <a:pt x="383540" y="30479"/>
                </a:lnTo>
                <a:close/>
              </a:path>
              <a:path w="383540" h="426719">
                <a:moveTo>
                  <a:pt x="217170" y="425449"/>
                </a:moveTo>
                <a:lnTo>
                  <a:pt x="86360" y="425449"/>
                </a:lnTo>
                <a:lnTo>
                  <a:pt x="86360" y="426719"/>
                </a:lnTo>
                <a:lnTo>
                  <a:pt x="217170" y="426719"/>
                </a:lnTo>
                <a:lnTo>
                  <a:pt x="217170" y="425449"/>
                </a:lnTo>
                <a:close/>
              </a:path>
              <a:path w="383540" h="426719">
                <a:moveTo>
                  <a:pt x="215900" y="422909"/>
                </a:moveTo>
                <a:lnTo>
                  <a:pt x="85090" y="422909"/>
                </a:lnTo>
                <a:lnTo>
                  <a:pt x="85090" y="425449"/>
                </a:lnTo>
                <a:lnTo>
                  <a:pt x="215900" y="425449"/>
                </a:lnTo>
                <a:lnTo>
                  <a:pt x="215900" y="422909"/>
                </a:lnTo>
                <a:close/>
              </a:path>
              <a:path w="383540" h="426719">
                <a:moveTo>
                  <a:pt x="3810" y="223519"/>
                </a:moveTo>
                <a:lnTo>
                  <a:pt x="0" y="223519"/>
                </a:lnTo>
                <a:lnTo>
                  <a:pt x="0" y="355599"/>
                </a:lnTo>
                <a:lnTo>
                  <a:pt x="1270" y="355599"/>
                </a:lnTo>
                <a:lnTo>
                  <a:pt x="1270" y="356869"/>
                </a:lnTo>
                <a:lnTo>
                  <a:pt x="3810" y="356869"/>
                </a:lnTo>
                <a:lnTo>
                  <a:pt x="3810" y="223519"/>
                </a:lnTo>
                <a:close/>
              </a:path>
              <a:path w="383540" h="426719">
                <a:moveTo>
                  <a:pt x="367030" y="422909"/>
                </a:moveTo>
                <a:lnTo>
                  <a:pt x="241300" y="422909"/>
                </a:lnTo>
                <a:lnTo>
                  <a:pt x="241300" y="424179"/>
                </a:lnTo>
                <a:lnTo>
                  <a:pt x="240030" y="424179"/>
                </a:lnTo>
                <a:lnTo>
                  <a:pt x="240030" y="425450"/>
                </a:lnTo>
                <a:lnTo>
                  <a:pt x="367030" y="425450"/>
                </a:lnTo>
                <a:lnTo>
                  <a:pt x="367030" y="422909"/>
                </a:lnTo>
                <a:close/>
              </a:path>
              <a:path w="383540" h="426719">
                <a:moveTo>
                  <a:pt x="381000" y="369569"/>
                </a:moveTo>
                <a:lnTo>
                  <a:pt x="379730" y="369569"/>
                </a:lnTo>
                <a:lnTo>
                  <a:pt x="379730" y="372109"/>
                </a:lnTo>
                <a:lnTo>
                  <a:pt x="381000" y="372109"/>
                </a:lnTo>
                <a:lnTo>
                  <a:pt x="381000" y="369569"/>
                </a:lnTo>
                <a:close/>
              </a:path>
              <a:path w="383540" h="426719">
                <a:moveTo>
                  <a:pt x="381000" y="365759"/>
                </a:moveTo>
                <a:lnTo>
                  <a:pt x="379730" y="365759"/>
                </a:lnTo>
                <a:lnTo>
                  <a:pt x="379730" y="368300"/>
                </a:lnTo>
                <a:lnTo>
                  <a:pt x="381000" y="368300"/>
                </a:lnTo>
                <a:lnTo>
                  <a:pt x="381000" y="365759"/>
                </a:lnTo>
                <a:close/>
              </a:path>
              <a:path w="383540" h="426719">
                <a:moveTo>
                  <a:pt x="381000" y="363219"/>
                </a:moveTo>
                <a:lnTo>
                  <a:pt x="379730" y="363219"/>
                </a:lnTo>
                <a:lnTo>
                  <a:pt x="379730" y="364489"/>
                </a:lnTo>
                <a:lnTo>
                  <a:pt x="381000" y="364489"/>
                </a:lnTo>
                <a:lnTo>
                  <a:pt x="381000" y="363219"/>
                </a:lnTo>
                <a:close/>
              </a:path>
              <a:path w="383540" h="426719">
                <a:moveTo>
                  <a:pt x="382270" y="359409"/>
                </a:moveTo>
                <a:lnTo>
                  <a:pt x="379730" y="359409"/>
                </a:lnTo>
                <a:lnTo>
                  <a:pt x="379730" y="361950"/>
                </a:lnTo>
                <a:lnTo>
                  <a:pt x="382270" y="361950"/>
                </a:lnTo>
                <a:lnTo>
                  <a:pt x="382270" y="359409"/>
                </a:lnTo>
                <a:close/>
              </a:path>
              <a:path w="383540" h="426719">
                <a:moveTo>
                  <a:pt x="382270" y="356869"/>
                </a:moveTo>
                <a:lnTo>
                  <a:pt x="379730" y="356869"/>
                </a:lnTo>
                <a:lnTo>
                  <a:pt x="379730" y="358139"/>
                </a:lnTo>
                <a:lnTo>
                  <a:pt x="382270" y="358139"/>
                </a:lnTo>
                <a:lnTo>
                  <a:pt x="382270" y="356869"/>
                </a:lnTo>
                <a:close/>
              </a:path>
              <a:path w="383540" h="426719">
                <a:moveTo>
                  <a:pt x="383540" y="353059"/>
                </a:moveTo>
                <a:lnTo>
                  <a:pt x="379730" y="353059"/>
                </a:lnTo>
                <a:lnTo>
                  <a:pt x="379730" y="355600"/>
                </a:lnTo>
                <a:lnTo>
                  <a:pt x="383540" y="355600"/>
                </a:lnTo>
                <a:lnTo>
                  <a:pt x="383540" y="353059"/>
                </a:lnTo>
                <a:close/>
              </a:path>
              <a:path w="383540" h="426719">
                <a:moveTo>
                  <a:pt x="383540" y="350519"/>
                </a:moveTo>
                <a:lnTo>
                  <a:pt x="379730" y="350519"/>
                </a:lnTo>
                <a:lnTo>
                  <a:pt x="379730" y="351789"/>
                </a:lnTo>
                <a:lnTo>
                  <a:pt x="383540" y="351789"/>
                </a:lnTo>
                <a:lnTo>
                  <a:pt x="383540" y="350519"/>
                </a:lnTo>
                <a:close/>
              </a:path>
              <a:path w="383540" h="426719">
                <a:moveTo>
                  <a:pt x="383540" y="346709"/>
                </a:moveTo>
                <a:lnTo>
                  <a:pt x="379730" y="346709"/>
                </a:lnTo>
                <a:lnTo>
                  <a:pt x="379730" y="349250"/>
                </a:lnTo>
                <a:lnTo>
                  <a:pt x="383540" y="349250"/>
                </a:lnTo>
                <a:lnTo>
                  <a:pt x="383540" y="346709"/>
                </a:lnTo>
                <a:close/>
              </a:path>
              <a:path w="383540" h="426719">
                <a:moveTo>
                  <a:pt x="383540" y="344169"/>
                </a:moveTo>
                <a:lnTo>
                  <a:pt x="379730" y="344169"/>
                </a:lnTo>
                <a:lnTo>
                  <a:pt x="379730" y="345439"/>
                </a:lnTo>
                <a:lnTo>
                  <a:pt x="383540" y="345439"/>
                </a:lnTo>
                <a:lnTo>
                  <a:pt x="383540" y="344169"/>
                </a:lnTo>
                <a:close/>
              </a:path>
              <a:path w="383540" h="426719">
                <a:moveTo>
                  <a:pt x="383540" y="340359"/>
                </a:moveTo>
                <a:lnTo>
                  <a:pt x="379730" y="340359"/>
                </a:lnTo>
                <a:lnTo>
                  <a:pt x="379730" y="342900"/>
                </a:lnTo>
                <a:lnTo>
                  <a:pt x="383540" y="342900"/>
                </a:lnTo>
                <a:lnTo>
                  <a:pt x="383540" y="340359"/>
                </a:lnTo>
                <a:close/>
              </a:path>
              <a:path w="383540" h="426719">
                <a:moveTo>
                  <a:pt x="383540" y="337819"/>
                </a:moveTo>
                <a:lnTo>
                  <a:pt x="379730" y="337819"/>
                </a:lnTo>
                <a:lnTo>
                  <a:pt x="379730" y="339089"/>
                </a:lnTo>
                <a:lnTo>
                  <a:pt x="383540" y="339089"/>
                </a:lnTo>
                <a:lnTo>
                  <a:pt x="383540" y="337819"/>
                </a:lnTo>
                <a:close/>
              </a:path>
              <a:path w="383540" h="426719">
                <a:moveTo>
                  <a:pt x="383540" y="334009"/>
                </a:moveTo>
                <a:lnTo>
                  <a:pt x="379730" y="334009"/>
                </a:lnTo>
                <a:lnTo>
                  <a:pt x="379730" y="336550"/>
                </a:lnTo>
                <a:lnTo>
                  <a:pt x="383540" y="336550"/>
                </a:lnTo>
                <a:lnTo>
                  <a:pt x="383540" y="334009"/>
                </a:lnTo>
                <a:close/>
              </a:path>
              <a:path w="383540" h="426719">
                <a:moveTo>
                  <a:pt x="383540" y="331469"/>
                </a:moveTo>
                <a:lnTo>
                  <a:pt x="379730" y="331469"/>
                </a:lnTo>
                <a:lnTo>
                  <a:pt x="379730" y="332739"/>
                </a:lnTo>
                <a:lnTo>
                  <a:pt x="383540" y="332739"/>
                </a:lnTo>
                <a:lnTo>
                  <a:pt x="383540" y="331469"/>
                </a:lnTo>
                <a:close/>
              </a:path>
              <a:path w="383540" h="426719">
                <a:moveTo>
                  <a:pt x="383540" y="327659"/>
                </a:moveTo>
                <a:lnTo>
                  <a:pt x="379730" y="327659"/>
                </a:lnTo>
                <a:lnTo>
                  <a:pt x="379730" y="330200"/>
                </a:lnTo>
                <a:lnTo>
                  <a:pt x="383540" y="330200"/>
                </a:lnTo>
                <a:lnTo>
                  <a:pt x="383540" y="327659"/>
                </a:lnTo>
                <a:close/>
              </a:path>
              <a:path w="383540" h="426719">
                <a:moveTo>
                  <a:pt x="383540" y="325119"/>
                </a:moveTo>
                <a:lnTo>
                  <a:pt x="379730" y="325119"/>
                </a:lnTo>
                <a:lnTo>
                  <a:pt x="379730" y="326389"/>
                </a:lnTo>
                <a:lnTo>
                  <a:pt x="383540" y="326389"/>
                </a:lnTo>
                <a:lnTo>
                  <a:pt x="383540" y="325119"/>
                </a:lnTo>
                <a:close/>
              </a:path>
              <a:path w="383540" h="426719">
                <a:moveTo>
                  <a:pt x="383540" y="321309"/>
                </a:moveTo>
                <a:lnTo>
                  <a:pt x="379730" y="321309"/>
                </a:lnTo>
                <a:lnTo>
                  <a:pt x="379730" y="323850"/>
                </a:lnTo>
                <a:lnTo>
                  <a:pt x="383540" y="323850"/>
                </a:lnTo>
                <a:lnTo>
                  <a:pt x="383540" y="321309"/>
                </a:lnTo>
                <a:close/>
              </a:path>
              <a:path w="383540" h="426719">
                <a:moveTo>
                  <a:pt x="383540" y="318769"/>
                </a:moveTo>
                <a:lnTo>
                  <a:pt x="379730" y="318769"/>
                </a:lnTo>
                <a:lnTo>
                  <a:pt x="379730" y="320039"/>
                </a:lnTo>
                <a:lnTo>
                  <a:pt x="383540" y="320039"/>
                </a:lnTo>
                <a:lnTo>
                  <a:pt x="383540" y="318769"/>
                </a:lnTo>
                <a:close/>
              </a:path>
              <a:path w="383540" h="426719">
                <a:moveTo>
                  <a:pt x="383540" y="314959"/>
                </a:moveTo>
                <a:lnTo>
                  <a:pt x="379730" y="314959"/>
                </a:lnTo>
                <a:lnTo>
                  <a:pt x="379730" y="317500"/>
                </a:lnTo>
                <a:lnTo>
                  <a:pt x="383540" y="317500"/>
                </a:lnTo>
                <a:lnTo>
                  <a:pt x="383540" y="314959"/>
                </a:lnTo>
                <a:close/>
              </a:path>
              <a:path w="383540" h="426719">
                <a:moveTo>
                  <a:pt x="383540" y="312419"/>
                </a:moveTo>
                <a:lnTo>
                  <a:pt x="379730" y="312419"/>
                </a:lnTo>
                <a:lnTo>
                  <a:pt x="379730" y="313689"/>
                </a:lnTo>
                <a:lnTo>
                  <a:pt x="383540" y="313689"/>
                </a:lnTo>
                <a:lnTo>
                  <a:pt x="383540" y="312419"/>
                </a:lnTo>
                <a:close/>
              </a:path>
              <a:path w="383540" h="426719">
                <a:moveTo>
                  <a:pt x="383540" y="308609"/>
                </a:moveTo>
                <a:lnTo>
                  <a:pt x="379730" y="308609"/>
                </a:lnTo>
                <a:lnTo>
                  <a:pt x="379730" y="311150"/>
                </a:lnTo>
                <a:lnTo>
                  <a:pt x="383540" y="311150"/>
                </a:lnTo>
                <a:lnTo>
                  <a:pt x="383540" y="308609"/>
                </a:lnTo>
                <a:close/>
              </a:path>
              <a:path w="383540" h="426719">
                <a:moveTo>
                  <a:pt x="383540" y="306069"/>
                </a:moveTo>
                <a:lnTo>
                  <a:pt x="379730" y="306069"/>
                </a:lnTo>
                <a:lnTo>
                  <a:pt x="379730" y="307339"/>
                </a:lnTo>
                <a:lnTo>
                  <a:pt x="383540" y="307339"/>
                </a:lnTo>
                <a:lnTo>
                  <a:pt x="383540" y="306069"/>
                </a:lnTo>
                <a:close/>
              </a:path>
              <a:path w="383540" h="426719">
                <a:moveTo>
                  <a:pt x="383540" y="302259"/>
                </a:moveTo>
                <a:lnTo>
                  <a:pt x="379730" y="302259"/>
                </a:lnTo>
                <a:lnTo>
                  <a:pt x="379730" y="304800"/>
                </a:lnTo>
                <a:lnTo>
                  <a:pt x="383540" y="304800"/>
                </a:lnTo>
                <a:lnTo>
                  <a:pt x="383540" y="302259"/>
                </a:lnTo>
                <a:close/>
              </a:path>
              <a:path w="383540" h="426719">
                <a:moveTo>
                  <a:pt x="383540" y="299719"/>
                </a:moveTo>
                <a:lnTo>
                  <a:pt x="379730" y="299719"/>
                </a:lnTo>
                <a:lnTo>
                  <a:pt x="379730" y="300989"/>
                </a:lnTo>
                <a:lnTo>
                  <a:pt x="383540" y="300989"/>
                </a:lnTo>
                <a:lnTo>
                  <a:pt x="383540" y="299719"/>
                </a:lnTo>
                <a:close/>
              </a:path>
              <a:path w="383540" h="426719">
                <a:moveTo>
                  <a:pt x="383540" y="295909"/>
                </a:moveTo>
                <a:lnTo>
                  <a:pt x="379730" y="295909"/>
                </a:lnTo>
                <a:lnTo>
                  <a:pt x="379730" y="298450"/>
                </a:lnTo>
                <a:lnTo>
                  <a:pt x="383540" y="298450"/>
                </a:lnTo>
                <a:lnTo>
                  <a:pt x="383540" y="295909"/>
                </a:lnTo>
                <a:close/>
              </a:path>
              <a:path w="383540" h="426719">
                <a:moveTo>
                  <a:pt x="383540" y="293369"/>
                </a:moveTo>
                <a:lnTo>
                  <a:pt x="379730" y="293369"/>
                </a:lnTo>
                <a:lnTo>
                  <a:pt x="379730" y="294639"/>
                </a:lnTo>
                <a:lnTo>
                  <a:pt x="383540" y="294639"/>
                </a:lnTo>
                <a:lnTo>
                  <a:pt x="383540" y="293369"/>
                </a:lnTo>
                <a:close/>
              </a:path>
              <a:path w="383540" h="426719">
                <a:moveTo>
                  <a:pt x="383540" y="289559"/>
                </a:moveTo>
                <a:lnTo>
                  <a:pt x="379730" y="289559"/>
                </a:lnTo>
                <a:lnTo>
                  <a:pt x="379730" y="292100"/>
                </a:lnTo>
                <a:lnTo>
                  <a:pt x="383540" y="292100"/>
                </a:lnTo>
                <a:lnTo>
                  <a:pt x="383540" y="289559"/>
                </a:lnTo>
                <a:close/>
              </a:path>
              <a:path w="383540" h="426719">
                <a:moveTo>
                  <a:pt x="383540" y="287019"/>
                </a:moveTo>
                <a:lnTo>
                  <a:pt x="379730" y="287019"/>
                </a:lnTo>
                <a:lnTo>
                  <a:pt x="379730" y="288289"/>
                </a:lnTo>
                <a:lnTo>
                  <a:pt x="383540" y="288289"/>
                </a:lnTo>
                <a:lnTo>
                  <a:pt x="383540" y="287019"/>
                </a:lnTo>
                <a:close/>
              </a:path>
              <a:path w="383540" h="426719">
                <a:moveTo>
                  <a:pt x="383540" y="283209"/>
                </a:moveTo>
                <a:lnTo>
                  <a:pt x="379730" y="283209"/>
                </a:lnTo>
                <a:lnTo>
                  <a:pt x="379730" y="285750"/>
                </a:lnTo>
                <a:lnTo>
                  <a:pt x="383540" y="285750"/>
                </a:lnTo>
                <a:lnTo>
                  <a:pt x="383540" y="283209"/>
                </a:lnTo>
                <a:close/>
              </a:path>
              <a:path w="383540" h="426719">
                <a:moveTo>
                  <a:pt x="383540" y="280669"/>
                </a:moveTo>
                <a:lnTo>
                  <a:pt x="379730" y="280669"/>
                </a:lnTo>
                <a:lnTo>
                  <a:pt x="379730" y="281939"/>
                </a:lnTo>
                <a:lnTo>
                  <a:pt x="383540" y="281939"/>
                </a:lnTo>
                <a:lnTo>
                  <a:pt x="383540" y="280669"/>
                </a:lnTo>
                <a:close/>
              </a:path>
              <a:path w="383540" h="426719">
                <a:moveTo>
                  <a:pt x="383540" y="276859"/>
                </a:moveTo>
                <a:lnTo>
                  <a:pt x="379730" y="276859"/>
                </a:lnTo>
                <a:lnTo>
                  <a:pt x="379730" y="279400"/>
                </a:lnTo>
                <a:lnTo>
                  <a:pt x="383540" y="279400"/>
                </a:lnTo>
                <a:lnTo>
                  <a:pt x="383540" y="276859"/>
                </a:lnTo>
                <a:close/>
              </a:path>
              <a:path w="383540" h="426719">
                <a:moveTo>
                  <a:pt x="383540" y="274319"/>
                </a:moveTo>
                <a:lnTo>
                  <a:pt x="379730" y="274319"/>
                </a:lnTo>
                <a:lnTo>
                  <a:pt x="379730" y="275589"/>
                </a:lnTo>
                <a:lnTo>
                  <a:pt x="383540" y="275589"/>
                </a:lnTo>
                <a:lnTo>
                  <a:pt x="383540" y="274319"/>
                </a:lnTo>
                <a:close/>
              </a:path>
              <a:path w="383540" h="426719">
                <a:moveTo>
                  <a:pt x="383540" y="270509"/>
                </a:moveTo>
                <a:lnTo>
                  <a:pt x="379730" y="270509"/>
                </a:lnTo>
                <a:lnTo>
                  <a:pt x="379730" y="273050"/>
                </a:lnTo>
                <a:lnTo>
                  <a:pt x="383540" y="273050"/>
                </a:lnTo>
                <a:lnTo>
                  <a:pt x="383540" y="270509"/>
                </a:lnTo>
                <a:close/>
              </a:path>
              <a:path w="383540" h="426719">
                <a:moveTo>
                  <a:pt x="383540" y="267969"/>
                </a:moveTo>
                <a:lnTo>
                  <a:pt x="379730" y="267969"/>
                </a:lnTo>
                <a:lnTo>
                  <a:pt x="379730" y="269239"/>
                </a:lnTo>
                <a:lnTo>
                  <a:pt x="383540" y="269239"/>
                </a:lnTo>
                <a:lnTo>
                  <a:pt x="383540" y="267969"/>
                </a:lnTo>
                <a:close/>
              </a:path>
              <a:path w="383540" h="426719">
                <a:moveTo>
                  <a:pt x="383540" y="264159"/>
                </a:moveTo>
                <a:lnTo>
                  <a:pt x="379730" y="264159"/>
                </a:lnTo>
                <a:lnTo>
                  <a:pt x="379730" y="266700"/>
                </a:lnTo>
                <a:lnTo>
                  <a:pt x="383540" y="266700"/>
                </a:lnTo>
                <a:lnTo>
                  <a:pt x="383540" y="264159"/>
                </a:lnTo>
                <a:close/>
              </a:path>
              <a:path w="383540" h="426719">
                <a:moveTo>
                  <a:pt x="383540" y="261619"/>
                </a:moveTo>
                <a:lnTo>
                  <a:pt x="379730" y="261619"/>
                </a:lnTo>
                <a:lnTo>
                  <a:pt x="379730" y="262889"/>
                </a:lnTo>
                <a:lnTo>
                  <a:pt x="383540" y="262889"/>
                </a:lnTo>
                <a:lnTo>
                  <a:pt x="383540" y="261619"/>
                </a:lnTo>
                <a:close/>
              </a:path>
              <a:path w="383540" h="426719">
                <a:moveTo>
                  <a:pt x="383540" y="257809"/>
                </a:moveTo>
                <a:lnTo>
                  <a:pt x="379730" y="257809"/>
                </a:lnTo>
                <a:lnTo>
                  <a:pt x="379730" y="260350"/>
                </a:lnTo>
                <a:lnTo>
                  <a:pt x="383540" y="260350"/>
                </a:lnTo>
                <a:lnTo>
                  <a:pt x="383540" y="257809"/>
                </a:lnTo>
                <a:close/>
              </a:path>
              <a:path w="383540" h="426719">
                <a:moveTo>
                  <a:pt x="383540" y="255269"/>
                </a:moveTo>
                <a:lnTo>
                  <a:pt x="379730" y="255269"/>
                </a:lnTo>
                <a:lnTo>
                  <a:pt x="379730" y="256539"/>
                </a:lnTo>
                <a:lnTo>
                  <a:pt x="383540" y="256539"/>
                </a:lnTo>
                <a:lnTo>
                  <a:pt x="383540" y="255269"/>
                </a:lnTo>
                <a:close/>
              </a:path>
              <a:path w="383540" h="426719">
                <a:moveTo>
                  <a:pt x="383540" y="223519"/>
                </a:moveTo>
                <a:lnTo>
                  <a:pt x="379730" y="223519"/>
                </a:lnTo>
                <a:lnTo>
                  <a:pt x="379730" y="254000"/>
                </a:lnTo>
                <a:lnTo>
                  <a:pt x="383540" y="254000"/>
                </a:lnTo>
                <a:lnTo>
                  <a:pt x="383540" y="223519"/>
                </a:lnTo>
                <a:close/>
              </a:path>
              <a:path w="383540" h="426719">
                <a:moveTo>
                  <a:pt x="3810" y="217169"/>
                </a:moveTo>
                <a:lnTo>
                  <a:pt x="0" y="217169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7169"/>
                </a:lnTo>
                <a:close/>
              </a:path>
              <a:path w="383540" h="426719">
                <a:moveTo>
                  <a:pt x="3810" y="214629"/>
                </a:moveTo>
                <a:lnTo>
                  <a:pt x="0" y="214629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14629"/>
                </a:lnTo>
                <a:close/>
              </a:path>
              <a:path w="383540" h="426719">
                <a:moveTo>
                  <a:pt x="383540" y="217169"/>
                </a:moveTo>
                <a:lnTo>
                  <a:pt x="379730" y="217169"/>
                </a:lnTo>
                <a:lnTo>
                  <a:pt x="379730" y="222250"/>
                </a:lnTo>
                <a:lnTo>
                  <a:pt x="383540" y="222250"/>
                </a:lnTo>
                <a:lnTo>
                  <a:pt x="383540" y="217169"/>
                </a:lnTo>
                <a:close/>
              </a:path>
              <a:path w="383540" h="426719">
                <a:moveTo>
                  <a:pt x="383540" y="214629"/>
                </a:moveTo>
                <a:lnTo>
                  <a:pt x="379730" y="214629"/>
                </a:lnTo>
                <a:lnTo>
                  <a:pt x="379730" y="215900"/>
                </a:lnTo>
                <a:lnTo>
                  <a:pt x="383540" y="215900"/>
                </a:lnTo>
                <a:lnTo>
                  <a:pt x="383540" y="214629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0" name="bk object 5740"/>
          <p:cNvSpPr/>
          <p:nvPr/>
        </p:nvSpPr>
        <p:spPr>
          <a:xfrm>
            <a:off x="6940550" y="2748279"/>
            <a:ext cx="375920" cy="419100"/>
          </a:xfrm>
          <a:custGeom>
            <a:avLst/>
            <a:gdLst/>
            <a:ahLst/>
            <a:cxnLst/>
            <a:rect l="l" t="t" r="r" b="b"/>
            <a:pathLst>
              <a:path w="375920" h="419100">
                <a:moveTo>
                  <a:pt x="165100" y="0"/>
                </a:moveTo>
                <a:lnTo>
                  <a:pt x="63500" y="0"/>
                </a:lnTo>
                <a:lnTo>
                  <a:pt x="63500" y="3810"/>
                </a:lnTo>
                <a:lnTo>
                  <a:pt x="165100" y="3810"/>
                </a:lnTo>
                <a:lnTo>
                  <a:pt x="165100" y="0"/>
                </a:lnTo>
                <a:close/>
              </a:path>
              <a:path w="375920" h="419100">
                <a:moveTo>
                  <a:pt x="375920" y="0"/>
                </a:moveTo>
                <a:lnTo>
                  <a:pt x="265429" y="0"/>
                </a:lnTo>
                <a:lnTo>
                  <a:pt x="265429" y="3810"/>
                </a:lnTo>
                <a:lnTo>
                  <a:pt x="372109" y="3810"/>
                </a:lnTo>
                <a:lnTo>
                  <a:pt x="372109" y="25400"/>
                </a:lnTo>
                <a:lnTo>
                  <a:pt x="375920" y="25400"/>
                </a:lnTo>
                <a:lnTo>
                  <a:pt x="375920" y="0"/>
                </a:lnTo>
                <a:close/>
              </a:path>
              <a:path w="375920" h="419100">
                <a:moveTo>
                  <a:pt x="3809" y="207010"/>
                </a:moveTo>
                <a:lnTo>
                  <a:pt x="0" y="207010"/>
                </a:lnTo>
                <a:lnTo>
                  <a:pt x="0" y="208279"/>
                </a:lnTo>
                <a:lnTo>
                  <a:pt x="3809" y="208279"/>
                </a:lnTo>
                <a:lnTo>
                  <a:pt x="3809" y="207010"/>
                </a:lnTo>
                <a:close/>
              </a:path>
              <a:path w="375920" h="419100">
                <a:moveTo>
                  <a:pt x="3809" y="203200"/>
                </a:moveTo>
                <a:lnTo>
                  <a:pt x="0" y="20320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3200"/>
                </a:lnTo>
                <a:close/>
              </a:path>
              <a:path w="375920" h="419100">
                <a:moveTo>
                  <a:pt x="3809" y="200660"/>
                </a:moveTo>
                <a:lnTo>
                  <a:pt x="0" y="200660"/>
                </a:lnTo>
                <a:lnTo>
                  <a:pt x="0" y="201929"/>
                </a:lnTo>
                <a:lnTo>
                  <a:pt x="3809" y="201929"/>
                </a:lnTo>
                <a:lnTo>
                  <a:pt x="3809" y="200660"/>
                </a:lnTo>
                <a:close/>
              </a:path>
              <a:path w="375920" h="419100">
                <a:moveTo>
                  <a:pt x="3809" y="196850"/>
                </a:moveTo>
                <a:lnTo>
                  <a:pt x="0" y="19685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6850"/>
                </a:lnTo>
                <a:close/>
              </a:path>
              <a:path w="375920" h="419100">
                <a:moveTo>
                  <a:pt x="3809" y="194310"/>
                </a:moveTo>
                <a:lnTo>
                  <a:pt x="0" y="194310"/>
                </a:lnTo>
                <a:lnTo>
                  <a:pt x="0" y="195579"/>
                </a:lnTo>
                <a:lnTo>
                  <a:pt x="3809" y="195579"/>
                </a:lnTo>
                <a:lnTo>
                  <a:pt x="3809" y="194310"/>
                </a:lnTo>
                <a:close/>
              </a:path>
              <a:path w="375920" h="419100">
                <a:moveTo>
                  <a:pt x="3809" y="190500"/>
                </a:moveTo>
                <a:lnTo>
                  <a:pt x="0" y="19050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90500"/>
                </a:lnTo>
                <a:close/>
              </a:path>
              <a:path w="375920" h="419100">
                <a:moveTo>
                  <a:pt x="3809" y="187960"/>
                </a:moveTo>
                <a:lnTo>
                  <a:pt x="0" y="187960"/>
                </a:lnTo>
                <a:lnTo>
                  <a:pt x="0" y="189229"/>
                </a:lnTo>
                <a:lnTo>
                  <a:pt x="3809" y="189229"/>
                </a:lnTo>
                <a:lnTo>
                  <a:pt x="3809" y="187960"/>
                </a:lnTo>
                <a:close/>
              </a:path>
              <a:path w="375920" h="419100">
                <a:moveTo>
                  <a:pt x="3809" y="184150"/>
                </a:moveTo>
                <a:lnTo>
                  <a:pt x="0" y="18415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4150"/>
                </a:lnTo>
                <a:close/>
              </a:path>
              <a:path w="375920" h="419100">
                <a:moveTo>
                  <a:pt x="3809" y="181610"/>
                </a:moveTo>
                <a:lnTo>
                  <a:pt x="0" y="181610"/>
                </a:lnTo>
                <a:lnTo>
                  <a:pt x="0" y="182879"/>
                </a:lnTo>
                <a:lnTo>
                  <a:pt x="3809" y="182879"/>
                </a:lnTo>
                <a:lnTo>
                  <a:pt x="3809" y="181610"/>
                </a:lnTo>
                <a:close/>
              </a:path>
              <a:path w="375920" h="419100">
                <a:moveTo>
                  <a:pt x="3809" y="177800"/>
                </a:moveTo>
                <a:lnTo>
                  <a:pt x="0" y="17780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7800"/>
                </a:lnTo>
                <a:close/>
              </a:path>
              <a:path w="375920" h="419100">
                <a:moveTo>
                  <a:pt x="3809" y="175260"/>
                </a:moveTo>
                <a:lnTo>
                  <a:pt x="0" y="175260"/>
                </a:lnTo>
                <a:lnTo>
                  <a:pt x="0" y="176529"/>
                </a:lnTo>
                <a:lnTo>
                  <a:pt x="3809" y="176529"/>
                </a:lnTo>
                <a:lnTo>
                  <a:pt x="3809" y="175260"/>
                </a:lnTo>
                <a:close/>
              </a:path>
              <a:path w="375920" h="419100">
                <a:moveTo>
                  <a:pt x="3809" y="171450"/>
                </a:moveTo>
                <a:lnTo>
                  <a:pt x="0" y="17145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1450"/>
                </a:lnTo>
                <a:close/>
              </a:path>
              <a:path w="375920" h="419100">
                <a:moveTo>
                  <a:pt x="3809" y="168910"/>
                </a:moveTo>
                <a:lnTo>
                  <a:pt x="0" y="168910"/>
                </a:lnTo>
                <a:lnTo>
                  <a:pt x="0" y="170179"/>
                </a:lnTo>
                <a:lnTo>
                  <a:pt x="3809" y="170179"/>
                </a:lnTo>
                <a:lnTo>
                  <a:pt x="3809" y="168910"/>
                </a:lnTo>
                <a:close/>
              </a:path>
              <a:path w="375920" h="419100">
                <a:moveTo>
                  <a:pt x="3809" y="165100"/>
                </a:moveTo>
                <a:lnTo>
                  <a:pt x="0" y="16510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5100"/>
                </a:lnTo>
                <a:close/>
              </a:path>
              <a:path w="375920" h="419100">
                <a:moveTo>
                  <a:pt x="3809" y="162560"/>
                </a:moveTo>
                <a:lnTo>
                  <a:pt x="0" y="162560"/>
                </a:lnTo>
                <a:lnTo>
                  <a:pt x="0" y="163829"/>
                </a:lnTo>
                <a:lnTo>
                  <a:pt x="3809" y="163829"/>
                </a:lnTo>
                <a:lnTo>
                  <a:pt x="3809" y="162560"/>
                </a:lnTo>
                <a:close/>
              </a:path>
              <a:path w="375920" h="419100">
                <a:moveTo>
                  <a:pt x="3809" y="158750"/>
                </a:moveTo>
                <a:lnTo>
                  <a:pt x="0" y="15875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8750"/>
                </a:lnTo>
                <a:close/>
              </a:path>
              <a:path w="375920" h="419100">
                <a:moveTo>
                  <a:pt x="3809" y="156210"/>
                </a:moveTo>
                <a:lnTo>
                  <a:pt x="0" y="156210"/>
                </a:lnTo>
                <a:lnTo>
                  <a:pt x="0" y="157479"/>
                </a:lnTo>
                <a:lnTo>
                  <a:pt x="3809" y="157479"/>
                </a:lnTo>
                <a:lnTo>
                  <a:pt x="3809" y="156210"/>
                </a:lnTo>
                <a:close/>
              </a:path>
              <a:path w="375920" h="419100">
                <a:moveTo>
                  <a:pt x="3809" y="152400"/>
                </a:moveTo>
                <a:lnTo>
                  <a:pt x="0" y="15240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2400"/>
                </a:lnTo>
                <a:close/>
              </a:path>
              <a:path w="375920" h="419100">
                <a:moveTo>
                  <a:pt x="3809" y="149860"/>
                </a:moveTo>
                <a:lnTo>
                  <a:pt x="0" y="149860"/>
                </a:lnTo>
                <a:lnTo>
                  <a:pt x="0" y="151129"/>
                </a:lnTo>
                <a:lnTo>
                  <a:pt x="3809" y="151129"/>
                </a:lnTo>
                <a:lnTo>
                  <a:pt x="3809" y="149860"/>
                </a:lnTo>
                <a:close/>
              </a:path>
              <a:path w="375920" h="419100">
                <a:moveTo>
                  <a:pt x="3809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6050"/>
                </a:lnTo>
                <a:close/>
              </a:path>
              <a:path w="375920" h="419100">
                <a:moveTo>
                  <a:pt x="3809" y="143510"/>
                </a:moveTo>
                <a:lnTo>
                  <a:pt x="0" y="143510"/>
                </a:lnTo>
                <a:lnTo>
                  <a:pt x="0" y="144779"/>
                </a:lnTo>
                <a:lnTo>
                  <a:pt x="3809" y="144779"/>
                </a:lnTo>
                <a:lnTo>
                  <a:pt x="3809" y="143510"/>
                </a:lnTo>
                <a:close/>
              </a:path>
              <a:path w="375920" h="419100">
                <a:moveTo>
                  <a:pt x="3809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9700"/>
                </a:lnTo>
                <a:close/>
              </a:path>
              <a:path w="375920" h="419100">
                <a:moveTo>
                  <a:pt x="3809" y="137160"/>
                </a:moveTo>
                <a:lnTo>
                  <a:pt x="0" y="137160"/>
                </a:lnTo>
                <a:lnTo>
                  <a:pt x="0" y="138429"/>
                </a:lnTo>
                <a:lnTo>
                  <a:pt x="3809" y="138429"/>
                </a:lnTo>
                <a:lnTo>
                  <a:pt x="3809" y="137160"/>
                </a:lnTo>
                <a:close/>
              </a:path>
              <a:path w="375920" h="419100">
                <a:moveTo>
                  <a:pt x="3809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3350"/>
                </a:lnTo>
                <a:close/>
              </a:path>
              <a:path w="375920" h="419100">
                <a:moveTo>
                  <a:pt x="3809" y="130810"/>
                </a:moveTo>
                <a:lnTo>
                  <a:pt x="0" y="130810"/>
                </a:lnTo>
                <a:lnTo>
                  <a:pt x="0" y="132079"/>
                </a:lnTo>
                <a:lnTo>
                  <a:pt x="3809" y="132079"/>
                </a:lnTo>
                <a:lnTo>
                  <a:pt x="3809" y="130810"/>
                </a:lnTo>
                <a:close/>
              </a:path>
              <a:path w="375920" h="419100">
                <a:moveTo>
                  <a:pt x="3809" y="127000"/>
                </a:moveTo>
                <a:lnTo>
                  <a:pt x="0" y="12700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7000"/>
                </a:lnTo>
                <a:close/>
              </a:path>
              <a:path w="375920" h="419100">
                <a:moveTo>
                  <a:pt x="3809" y="124460"/>
                </a:moveTo>
                <a:lnTo>
                  <a:pt x="0" y="124460"/>
                </a:lnTo>
                <a:lnTo>
                  <a:pt x="0" y="125729"/>
                </a:lnTo>
                <a:lnTo>
                  <a:pt x="3809" y="125729"/>
                </a:lnTo>
                <a:lnTo>
                  <a:pt x="3809" y="124460"/>
                </a:lnTo>
                <a:close/>
              </a:path>
              <a:path w="375920" h="419100">
                <a:moveTo>
                  <a:pt x="3809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20650"/>
                </a:lnTo>
                <a:close/>
              </a:path>
              <a:path w="375920" h="419100">
                <a:moveTo>
                  <a:pt x="3809" y="118110"/>
                </a:moveTo>
                <a:lnTo>
                  <a:pt x="0" y="118110"/>
                </a:lnTo>
                <a:lnTo>
                  <a:pt x="0" y="119379"/>
                </a:lnTo>
                <a:lnTo>
                  <a:pt x="3809" y="119379"/>
                </a:lnTo>
                <a:lnTo>
                  <a:pt x="3809" y="118110"/>
                </a:lnTo>
                <a:close/>
              </a:path>
              <a:path w="375920" h="419100">
                <a:moveTo>
                  <a:pt x="3809" y="114300"/>
                </a:moveTo>
                <a:lnTo>
                  <a:pt x="0" y="11430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4300"/>
                </a:lnTo>
                <a:close/>
              </a:path>
              <a:path w="375920" h="419100">
                <a:moveTo>
                  <a:pt x="3809" y="111760"/>
                </a:moveTo>
                <a:lnTo>
                  <a:pt x="0" y="111760"/>
                </a:lnTo>
                <a:lnTo>
                  <a:pt x="0" y="113029"/>
                </a:lnTo>
                <a:lnTo>
                  <a:pt x="3809" y="113029"/>
                </a:lnTo>
                <a:lnTo>
                  <a:pt x="3809" y="111760"/>
                </a:lnTo>
                <a:close/>
              </a:path>
              <a:path w="375920" h="419100">
                <a:moveTo>
                  <a:pt x="3809" y="107950"/>
                </a:moveTo>
                <a:lnTo>
                  <a:pt x="0" y="10795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7950"/>
                </a:lnTo>
                <a:close/>
              </a:path>
              <a:path w="375920" h="419100">
                <a:moveTo>
                  <a:pt x="3809" y="105410"/>
                </a:moveTo>
                <a:lnTo>
                  <a:pt x="0" y="105410"/>
                </a:lnTo>
                <a:lnTo>
                  <a:pt x="0" y="106679"/>
                </a:lnTo>
                <a:lnTo>
                  <a:pt x="3809" y="106679"/>
                </a:lnTo>
                <a:lnTo>
                  <a:pt x="3809" y="105410"/>
                </a:lnTo>
                <a:close/>
              </a:path>
              <a:path w="375920" h="419100">
                <a:moveTo>
                  <a:pt x="3809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101600"/>
                </a:lnTo>
                <a:close/>
              </a:path>
              <a:path w="375920" h="419100">
                <a:moveTo>
                  <a:pt x="3809" y="99060"/>
                </a:moveTo>
                <a:lnTo>
                  <a:pt x="0" y="99060"/>
                </a:lnTo>
                <a:lnTo>
                  <a:pt x="0" y="100329"/>
                </a:lnTo>
                <a:lnTo>
                  <a:pt x="3809" y="100329"/>
                </a:lnTo>
                <a:lnTo>
                  <a:pt x="3809" y="99060"/>
                </a:lnTo>
                <a:close/>
              </a:path>
              <a:path w="375920" h="419100">
                <a:moveTo>
                  <a:pt x="3809" y="95250"/>
                </a:moveTo>
                <a:lnTo>
                  <a:pt x="0" y="9525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5250"/>
                </a:lnTo>
                <a:close/>
              </a:path>
              <a:path w="375920" h="419100">
                <a:moveTo>
                  <a:pt x="3809" y="92710"/>
                </a:moveTo>
                <a:lnTo>
                  <a:pt x="0" y="92710"/>
                </a:lnTo>
                <a:lnTo>
                  <a:pt x="0" y="93979"/>
                </a:lnTo>
                <a:lnTo>
                  <a:pt x="3809" y="93979"/>
                </a:lnTo>
                <a:lnTo>
                  <a:pt x="3809" y="92710"/>
                </a:lnTo>
                <a:close/>
              </a:path>
              <a:path w="375920" h="419100">
                <a:moveTo>
                  <a:pt x="3809" y="88900"/>
                </a:moveTo>
                <a:lnTo>
                  <a:pt x="0" y="8890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8900"/>
                </a:lnTo>
                <a:close/>
              </a:path>
              <a:path w="375920" h="419100">
                <a:moveTo>
                  <a:pt x="3809" y="86360"/>
                </a:moveTo>
                <a:lnTo>
                  <a:pt x="0" y="86360"/>
                </a:lnTo>
                <a:lnTo>
                  <a:pt x="0" y="87629"/>
                </a:lnTo>
                <a:lnTo>
                  <a:pt x="3809" y="87629"/>
                </a:lnTo>
                <a:lnTo>
                  <a:pt x="3809" y="86360"/>
                </a:lnTo>
                <a:close/>
              </a:path>
              <a:path w="375920" h="419100">
                <a:moveTo>
                  <a:pt x="3809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82550"/>
                </a:lnTo>
                <a:close/>
              </a:path>
              <a:path w="375920" h="419100">
                <a:moveTo>
                  <a:pt x="3809" y="80010"/>
                </a:moveTo>
                <a:lnTo>
                  <a:pt x="0" y="80010"/>
                </a:lnTo>
                <a:lnTo>
                  <a:pt x="0" y="81279"/>
                </a:lnTo>
                <a:lnTo>
                  <a:pt x="3809" y="81279"/>
                </a:lnTo>
                <a:lnTo>
                  <a:pt x="3809" y="80010"/>
                </a:lnTo>
                <a:close/>
              </a:path>
              <a:path w="375920" h="419100">
                <a:moveTo>
                  <a:pt x="3809" y="76200"/>
                </a:moveTo>
                <a:lnTo>
                  <a:pt x="0" y="7620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6200"/>
                </a:lnTo>
                <a:close/>
              </a:path>
              <a:path w="375920" h="419100">
                <a:moveTo>
                  <a:pt x="3809" y="73660"/>
                </a:moveTo>
                <a:lnTo>
                  <a:pt x="0" y="73660"/>
                </a:lnTo>
                <a:lnTo>
                  <a:pt x="0" y="74929"/>
                </a:lnTo>
                <a:lnTo>
                  <a:pt x="3809" y="74929"/>
                </a:lnTo>
                <a:lnTo>
                  <a:pt x="3809" y="73660"/>
                </a:lnTo>
                <a:close/>
              </a:path>
              <a:path w="375920" h="419100">
                <a:moveTo>
                  <a:pt x="1270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1270" y="72389"/>
                </a:lnTo>
                <a:lnTo>
                  <a:pt x="1270" y="69850"/>
                </a:lnTo>
                <a:close/>
              </a:path>
              <a:path w="375920" h="419100">
                <a:moveTo>
                  <a:pt x="375920" y="207010"/>
                </a:moveTo>
                <a:lnTo>
                  <a:pt x="372109" y="207010"/>
                </a:lnTo>
                <a:lnTo>
                  <a:pt x="372109" y="208279"/>
                </a:lnTo>
                <a:lnTo>
                  <a:pt x="375920" y="208279"/>
                </a:lnTo>
                <a:lnTo>
                  <a:pt x="375920" y="207010"/>
                </a:lnTo>
                <a:close/>
              </a:path>
              <a:path w="375920" h="419100">
                <a:moveTo>
                  <a:pt x="375920" y="203200"/>
                </a:moveTo>
                <a:lnTo>
                  <a:pt x="372109" y="203200"/>
                </a:lnTo>
                <a:lnTo>
                  <a:pt x="372109" y="205739"/>
                </a:lnTo>
                <a:lnTo>
                  <a:pt x="375920" y="205739"/>
                </a:lnTo>
                <a:lnTo>
                  <a:pt x="375920" y="203200"/>
                </a:lnTo>
                <a:close/>
              </a:path>
              <a:path w="375920" h="419100">
                <a:moveTo>
                  <a:pt x="375920" y="200660"/>
                </a:moveTo>
                <a:lnTo>
                  <a:pt x="372109" y="200660"/>
                </a:lnTo>
                <a:lnTo>
                  <a:pt x="372109" y="201929"/>
                </a:lnTo>
                <a:lnTo>
                  <a:pt x="375920" y="201929"/>
                </a:lnTo>
                <a:lnTo>
                  <a:pt x="375920" y="200660"/>
                </a:lnTo>
                <a:close/>
              </a:path>
              <a:path w="375920" h="419100">
                <a:moveTo>
                  <a:pt x="375920" y="196850"/>
                </a:moveTo>
                <a:lnTo>
                  <a:pt x="372109" y="196850"/>
                </a:lnTo>
                <a:lnTo>
                  <a:pt x="372109" y="199389"/>
                </a:lnTo>
                <a:lnTo>
                  <a:pt x="375920" y="199389"/>
                </a:lnTo>
                <a:lnTo>
                  <a:pt x="375920" y="196850"/>
                </a:lnTo>
                <a:close/>
              </a:path>
              <a:path w="375920" h="419100">
                <a:moveTo>
                  <a:pt x="375920" y="194310"/>
                </a:moveTo>
                <a:lnTo>
                  <a:pt x="372109" y="194310"/>
                </a:lnTo>
                <a:lnTo>
                  <a:pt x="372109" y="195579"/>
                </a:lnTo>
                <a:lnTo>
                  <a:pt x="375920" y="195579"/>
                </a:lnTo>
                <a:lnTo>
                  <a:pt x="375920" y="194310"/>
                </a:lnTo>
                <a:close/>
              </a:path>
              <a:path w="375920" h="419100">
                <a:moveTo>
                  <a:pt x="375920" y="190500"/>
                </a:moveTo>
                <a:lnTo>
                  <a:pt x="372109" y="190500"/>
                </a:lnTo>
                <a:lnTo>
                  <a:pt x="372109" y="193039"/>
                </a:lnTo>
                <a:lnTo>
                  <a:pt x="375920" y="193039"/>
                </a:lnTo>
                <a:lnTo>
                  <a:pt x="375920" y="190500"/>
                </a:lnTo>
                <a:close/>
              </a:path>
              <a:path w="375920" h="419100">
                <a:moveTo>
                  <a:pt x="375920" y="187960"/>
                </a:moveTo>
                <a:lnTo>
                  <a:pt x="372109" y="187960"/>
                </a:lnTo>
                <a:lnTo>
                  <a:pt x="372109" y="189229"/>
                </a:lnTo>
                <a:lnTo>
                  <a:pt x="375920" y="189229"/>
                </a:lnTo>
                <a:lnTo>
                  <a:pt x="375920" y="187960"/>
                </a:lnTo>
                <a:close/>
              </a:path>
              <a:path w="375920" h="419100">
                <a:moveTo>
                  <a:pt x="375920" y="184150"/>
                </a:moveTo>
                <a:lnTo>
                  <a:pt x="372109" y="184150"/>
                </a:lnTo>
                <a:lnTo>
                  <a:pt x="372109" y="186689"/>
                </a:lnTo>
                <a:lnTo>
                  <a:pt x="375920" y="186689"/>
                </a:lnTo>
                <a:lnTo>
                  <a:pt x="375920" y="184150"/>
                </a:lnTo>
                <a:close/>
              </a:path>
              <a:path w="375920" h="419100">
                <a:moveTo>
                  <a:pt x="375920" y="181610"/>
                </a:moveTo>
                <a:lnTo>
                  <a:pt x="372109" y="181610"/>
                </a:lnTo>
                <a:lnTo>
                  <a:pt x="372109" y="182879"/>
                </a:lnTo>
                <a:lnTo>
                  <a:pt x="375920" y="182879"/>
                </a:lnTo>
                <a:lnTo>
                  <a:pt x="375920" y="181610"/>
                </a:lnTo>
                <a:close/>
              </a:path>
              <a:path w="375920" h="419100">
                <a:moveTo>
                  <a:pt x="375920" y="177800"/>
                </a:moveTo>
                <a:lnTo>
                  <a:pt x="372109" y="177800"/>
                </a:lnTo>
                <a:lnTo>
                  <a:pt x="372109" y="180339"/>
                </a:lnTo>
                <a:lnTo>
                  <a:pt x="375920" y="180339"/>
                </a:lnTo>
                <a:lnTo>
                  <a:pt x="375920" y="177800"/>
                </a:lnTo>
                <a:close/>
              </a:path>
              <a:path w="375920" h="419100">
                <a:moveTo>
                  <a:pt x="375920" y="175260"/>
                </a:moveTo>
                <a:lnTo>
                  <a:pt x="372109" y="175260"/>
                </a:lnTo>
                <a:lnTo>
                  <a:pt x="372109" y="176529"/>
                </a:lnTo>
                <a:lnTo>
                  <a:pt x="375920" y="176529"/>
                </a:lnTo>
                <a:lnTo>
                  <a:pt x="375920" y="175260"/>
                </a:lnTo>
                <a:close/>
              </a:path>
              <a:path w="375920" h="419100">
                <a:moveTo>
                  <a:pt x="375920" y="171450"/>
                </a:moveTo>
                <a:lnTo>
                  <a:pt x="372109" y="171450"/>
                </a:lnTo>
                <a:lnTo>
                  <a:pt x="372109" y="173989"/>
                </a:lnTo>
                <a:lnTo>
                  <a:pt x="375920" y="173989"/>
                </a:lnTo>
                <a:lnTo>
                  <a:pt x="375920" y="171450"/>
                </a:lnTo>
                <a:close/>
              </a:path>
              <a:path w="375920" h="419100">
                <a:moveTo>
                  <a:pt x="375920" y="168910"/>
                </a:moveTo>
                <a:lnTo>
                  <a:pt x="372109" y="168910"/>
                </a:lnTo>
                <a:lnTo>
                  <a:pt x="372109" y="170179"/>
                </a:lnTo>
                <a:lnTo>
                  <a:pt x="375920" y="170179"/>
                </a:lnTo>
                <a:lnTo>
                  <a:pt x="375920" y="168910"/>
                </a:lnTo>
                <a:close/>
              </a:path>
              <a:path w="375920" h="419100">
                <a:moveTo>
                  <a:pt x="375920" y="165100"/>
                </a:moveTo>
                <a:lnTo>
                  <a:pt x="372109" y="165100"/>
                </a:lnTo>
                <a:lnTo>
                  <a:pt x="372109" y="167639"/>
                </a:lnTo>
                <a:lnTo>
                  <a:pt x="375920" y="167639"/>
                </a:lnTo>
                <a:lnTo>
                  <a:pt x="375920" y="165100"/>
                </a:lnTo>
                <a:close/>
              </a:path>
              <a:path w="375920" h="419100">
                <a:moveTo>
                  <a:pt x="375920" y="162560"/>
                </a:moveTo>
                <a:lnTo>
                  <a:pt x="372109" y="162560"/>
                </a:lnTo>
                <a:lnTo>
                  <a:pt x="372109" y="163829"/>
                </a:lnTo>
                <a:lnTo>
                  <a:pt x="375920" y="163829"/>
                </a:lnTo>
                <a:lnTo>
                  <a:pt x="375920" y="162560"/>
                </a:lnTo>
                <a:close/>
              </a:path>
              <a:path w="375920" h="419100">
                <a:moveTo>
                  <a:pt x="375920" y="158750"/>
                </a:moveTo>
                <a:lnTo>
                  <a:pt x="372109" y="158750"/>
                </a:lnTo>
                <a:lnTo>
                  <a:pt x="372109" y="161289"/>
                </a:lnTo>
                <a:lnTo>
                  <a:pt x="375920" y="161289"/>
                </a:lnTo>
                <a:lnTo>
                  <a:pt x="375920" y="158750"/>
                </a:lnTo>
                <a:close/>
              </a:path>
              <a:path w="375920" h="419100">
                <a:moveTo>
                  <a:pt x="375920" y="156210"/>
                </a:moveTo>
                <a:lnTo>
                  <a:pt x="372109" y="156210"/>
                </a:lnTo>
                <a:lnTo>
                  <a:pt x="372109" y="157479"/>
                </a:lnTo>
                <a:lnTo>
                  <a:pt x="375920" y="157479"/>
                </a:lnTo>
                <a:lnTo>
                  <a:pt x="375920" y="156210"/>
                </a:lnTo>
                <a:close/>
              </a:path>
              <a:path w="375920" h="419100">
                <a:moveTo>
                  <a:pt x="375920" y="152400"/>
                </a:moveTo>
                <a:lnTo>
                  <a:pt x="372109" y="152400"/>
                </a:lnTo>
                <a:lnTo>
                  <a:pt x="372109" y="154939"/>
                </a:lnTo>
                <a:lnTo>
                  <a:pt x="375920" y="154939"/>
                </a:lnTo>
                <a:lnTo>
                  <a:pt x="375920" y="152400"/>
                </a:lnTo>
                <a:close/>
              </a:path>
              <a:path w="375920" h="419100">
                <a:moveTo>
                  <a:pt x="375920" y="149860"/>
                </a:moveTo>
                <a:lnTo>
                  <a:pt x="372109" y="149860"/>
                </a:lnTo>
                <a:lnTo>
                  <a:pt x="372109" y="151129"/>
                </a:lnTo>
                <a:lnTo>
                  <a:pt x="375920" y="151129"/>
                </a:lnTo>
                <a:lnTo>
                  <a:pt x="375920" y="149860"/>
                </a:lnTo>
                <a:close/>
              </a:path>
              <a:path w="375920" h="419100">
                <a:moveTo>
                  <a:pt x="375920" y="146050"/>
                </a:moveTo>
                <a:lnTo>
                  <a:pt x="372109" y="146050"/>
                </a:lnTo>
                <a:lnTo>
                  <a:pt x="372109" y="148589"/>
                </a:lnTo>
                <a:lnTo>
                  <a:pt x="375920" y="148589"/>
                </a:lnTo>
                <a:lnTo>
                  <a:pt x="375920" y="146050"/>
                </a:lnTo>
                <a:close/>
              </a:path>
              <a:path w="375920" h="419100">
                <a:moveTo>
                  <a:pt x="375920" y="143510"/>
                </a:moveTo>
                <a:lnTo>
                  <a:pt x="372109" y="143510"/>
                </a:lnTo>
                <a:lnTo>
                  <a:pt x="372109" y="144779"/>
                </a:lnTo>
                <a:lnTo>
                  <a:pt x="375920" y="144779"/>
                </a:lnTo>
                <a:lnTo>
                  <a:pt x="375920" y="143510"/>
                </a:lnTo>
                <a:close/>
              </a:path>
              <a:path w="375920" h="419100">
                <a:moveTo>
                  <a:pt x="375920" y="139700"/>
                </a:moveTo>
                <a:lnTo>
                  <a:pt x="372109" y="139700"/>
                </a:lnTo>
                <a:lnTo>
                  <a:pt x="372109" y="142239"/>
                </a:lnTo>
                <a:lnTo>
                  <a:pt x="375920" y="142239"/>
                </a:lnTo>
                <a:lnTo>
                  <a:pt x="375920" y="139700"/>
                </a:lnTo>
                <a:close/>
              </a:path>
              <a:path w="375920" h="419100">
                <a:moveTo>
                  <a:pt x="375920" y="137160"/>
                </a:moveTo>
                <a:lnTo>
                  <a:pt x="372109" y="137160"/>
                </a:lnTo>
                <a:lnTo>
                  <a:pt x="372109" y="138429"/>
                </a:lnTo>
                <a:lnTo>
                  <a:pt x="375920" y="138429"/>
                </a:lnTo>
                <a:lnTo>
                  <a:pt x="375920" y="137160"/>
                </a:lnTo>
                <a:close/>
              </a:path>
              <a:path w="375920" h="419100">
                <a:moveTo>
                  <a:pt x="375920" y="133350"/>
                </a:moveTo>
                <a:lnTo>
                  <a:pt x="372109" y="133350"/>
                </a:lnTo>
                <a:lnTo>
                  <a:pt x="372109" y="135889"/>
                </a:lnTo>
                <a:lnTo>
                  <a:pt x="375920" y="135889"/>
                </a:lnTo>
                <a:lnTo>
                  <a:pt x="375920" y="133350"/>
                </a:lnTo>
                <a:close/>
              </a:path>
              <a:path w="375920" h="419100">
                <a:moveTo>
                  <a:pt x="375920" y="130810"/>
                </a:moveTo>
                <a:lnTo>
                  <a:pt x="372109" y="130810"/>
                </a:lnTo>
                <a:lnTo>
                  <a:pt x="372109" y="132079"/>
                </a:lnTo>
                <a:lnTo>
                  <a:pt x="375920" y="132079"/>
                </a:lnTo>
                <a:lnTo>
                  <a:pt x="375920" y="130810"/>
                </a:lnTo>
                <a:close/>
              </a:path>
              <a:path w="375920" h="419100">
                <a:moveTo>
                  <a:pt x="375920" y="127000"/>
                </a:moveTo>
                <a:lnTo>
                  <a:pt x="372109" y="127000"/>
                </a:lnTo>
                <a:lnTo>
                  <a:pt x="372109" y="129539"/>
                </a:lnTo>
                <a:lnTo>
                  <a:pt x="375920" y="129539"/>
                </a:lnTo>
                <a:lnTo>
                  <a:pt x="375920" y="127000"/>
                </a:lnTo>
                <a:close/>
              </a:path>
              <a:path w="375920" h="419100">
                <a:moveTo>
                  <a:pt x="375920" y="124460"/>
                </a:moveTo>
                <a:lnTo>
                  <a:pt x="372109" y="124460"/>
                </a:lnTo>
                <a:lnTo>
                  <a:pt x="372109" y="125729"/>
                </a:lnTo>
                <a:lnTo>
                  <a:pt x="375920" y="125729"/>
                </a:lnTo>
                <a:lnTo>
                  <a:pt x="375920" y="124460"/>
                </a:lnTo>
                <a:close/>
              </a:path>
              <a:path w="375920" h="419100">
                <a:moveTo>
                  <a:pt x="375920" y="120650"/>
                </a:moveTo>
                <a:lnTo>
                  <a:pt x="372109" y="120650"/>
                </a:lnTo>
                <a:lnTo>
                  <a:pt x="372109" y="123189"/>
                </a:lnTo>
                <a:lnTo>
                  <a:pt x="375920" y="123189"/>
                </a:lnTo>
                <a:lnTo>
                  <a:pt x="375920" y="120650"/>
                </a:lnTo>
                <a:close/>
              </a:path>
              <a:path w="375920" h="419100">
                <a:moveTo>
                  <a:pt x="375920" y="118110"/>
                </a:moveTo>
                <a:lnTo>
                  <a:pt x="372109" y="118110"/>
                </a:lnTo>
                <a:lnTo>
                  <a:pt x="372109" y="119379"/>
                </a:lnTo>
                <a:lnTo>
                  <a:pt x="375920" y="119379"/>
                </a:lnTo>
                <a:lnTo>
                  <a:pt x="375920" y="118110"/>
                </a:lnTo>
                <a:close/>
              </a:path>
              <a:path w="375920" h="419100">
                <a:moveTo>
                  <a:pt x="375920" y="114300"/>
                </a:moveTo>
                <a:lnTo>
                  <a:pt x="372109" y="114300"/>
                </a:lnTo>
                <a:lnTo>
                  <a:pt x="372109" y="116839"/>
                </a:lnTo>
                <a:lnTo>
                  <a:pt x="375920" y="116839"/>
                </a:lnTo>
                <a:lnTo>
                  <a:pt x="375920" y="114300"/>
                </a:lnTo>
                <a:close/>
              </a:path>
              <a:path w="375920" h="419100">
                <a:moveTo>
                  <a:pt x="375920" y="111760"/>
                </a:moveTo>
                <a:lnTo>
                  <a:pt x="372109" y="111760"/>
                </a:lnTo>
                <a:lnTo>
                  <a:pt x="372109" y="113029"/>
                </a:lnTo>
                <a:lnTo>
                  <a:pt x="375920" y="113029"/>
                </a:lnTo>
                <a:lnTo>
                  <a:pt x="375920" y="111760"/>
                </a:lnTo>
                <a:close/>
              </a:path>
              <a:path w="375920" h="419100">
                <a:moveTo>
                  <a:pt x="375920" y="107950"/>
                </a:moveTo>
                <a:lnTo>
                  <a:pt x="372109" y="107950"/>
                </a:lnTo>
                <a:lnTo>
                  <a:pt x="372109" y="110489"/>
                </a:lnTo>
                <a:lnTo>
                  <a:pt x="375920" y="110489"/>
                </a:lnTo>
                <a:lnTo>
                  <a:pt x="375920" y="107950"/>
                </a:lnTo>
                <a:close/>
              </a:path>
              <a:path w="375920" h="419100">
                <a:moveTo>
                  <a:pt x="375920" y="105410"/>
                </a:moveTo>
                <a:lnTo>
                  <a:pt x="372109" y="105410"/>
                </a:lnTo>
                <a:lnTo>
                  <a:pt x="372109" y="106679"/>
                </a:lnTo>
                <a:lnTo>
                  <a:pt x="375920" y="106679"/>
                </a:lnTo>
                <a:lnTo>
                  <a:pt x="375920" y="105410"/>
                </a:lnTo>
                <a:close/>
              </a:path>
              <a:path w="375920" h="419100">
                <a:moveTo>
                  <a:pt x="375920" y="101600"/>
                </a:moveTo>
                <a:lnTo>
                  <a:pt x="372109" y="101600"/>
                </a:lnTo>
                <a:lnTo>
                  <a:pt x="372109" y="104139"/>
                </a:lnTo>
                <a:lnTo>
                  <a:pt x="375920" y="104139"/>
                </a:lnTo>
                <a:lnTo>
                  <a:pt x="375920" y="101600"/>
                </a:lnTo>
                <a:close/>
              </a:path>
              <a:path w="375920" h="419100">
                <a:moveTo>
                  <a:pt x="375920" y="99060"/>
                </a:moveTo>
                <a:lnTo>
                  <a:pt x="372109" y="99060"/>
                </a:lnTo>
                <a:lnTo>
                  <a:pt x="372109" y="100329"/>
                </a:lnTo>
                <a:lnTo>
                  <a:pt x="375920" y="100329"/>
                </a:lnTo>
                <a:lnTo>
                  <a:pt x="375920" y="99060"/>
                </a:lnTo>
                <a:close/>
              </a:path>
              <a:path w="375920" h="419100">
                <a:moveTo>
                  <a:pt x="375920" y="95250"/>
                </a:moveTo>
                <a:lnTo>
                  <a:pt x="372109" y="95250"/>
                </a:lnTo>
                <a:lnTo>
                  <a:pt x="372109" y="97789"/>
                </a:lnTo>
                <a:lnTo>
                  <a:pt x="375920" y="97789"/>
                </a:lnTo>
                <a:lnTo>
                  <a:pt x="375920" y="95250"/>
                </a:lnTo>
                <a:close/>
              </a:path>
              <a:path w="375920" h="419100">
                <a:moveTo>
                  <a:pt x="375920" y="92710"/>
                </a:moveTo>
                <a:lnTo>
                  <a:pt x="372109" y="92710"/>
                </a:lnTo>
                <a:lnTo>
                  <a:pt x="372109" y="93979"/>
                </a:lnTo>
                <a:lnTo>
                  <a:pt x="375920" y="93979"/>
                </a:lnTo>
                <a:lnTo>
                  <a:pt x="375920" y="92710"/>
                </a:lnTo>
                <a:close/>
              </a:path>
              <a:path w="375920" h="419100">
                <a:moveTo>
                  <a:pt x="375920" y="88900"/>
                </a:moveTo>
                <a:lnTo>
                  <a:pt x="372109" y="88900"/>
                </a:lnTo>
                <a:lnTo>
                  <a:pt x="372109" y="91439"/>
                </a:lnTo>
                <a:lnTo>
                  <a:pt x="375920" y="91439"/>
                </a:lnTo>
                <a:lnTo>
                  <a:pt x="375920" y="88900"/>
                </a:lnTo>
                <a:close/>
              </a:path>
              <a:path w="375920" h="419100">
                <a:moveTo>
                  <a:pt x="375920" y="86360"/>
                </a:moveTo>
                <a:lnTo>
                  <a:pt x="372109" y="86360"/>
                </a:lnTo>
                <a:lnTo>
                  <a:pt x="372109" y="87629"/>
                </a:lnTo>
                <a:lnTo>
                  <a:pt x="375920" y="87629"/>
                </a:lnTo>
                <a:lnTo>
                  <a:pt x="375920" y="86360"/>
                </a:lnTo>
                <a:close/>
              </a:path>
              <a:path w="375920" h="419100">
                <a:moveTo>
                  <a:pt x="375920" y="82550"/>
                </a:moveTo>
                <a:lnTo>
                  <a:pt x="372109" y="82550"/>
                </a:lnTo>
                <a:lnTo>
                  <a:pt x="372109" y="85089"/>
                </a:lnTo>
                <a:lnTo>
                  <a:pt x="375920" y="85089"/>
                </a:lnTo>
                <a:lnTo>
                  <a:pt x="375920" y="82550"/>
                </a:lnTo>
                <a:close/>
              </a:path>
              <a:path w="375920" h="419100">
                <a:moveTo>
                  <a:pt x="375920" y="80010"/>
                </a:moveTo>
                <a:lnTo>
                  <a:pt x="372109" y="80010"/>
                </a:lnTo>
                <a:lnTo>
                  <a:pt x="372109" y="81279"/>
                </a:lnTo>
                <a:lnTo>
                  <a:pt x="375920" y="81279"/>
                </a:lnTo>
                <a:lnTo>
                  <a:pt x="375920" y="80010"/>
                </a:lnTo>
                <a:close/>
              </a:path>
              <a:path w="375920" h="419100">
                <a:moveTo>
                  <a:pt x="375920" y="76200"/>
                </a:moveTo>
                <a:lnTo>
                  <a:pt x="372109" y="76200"/>
                </a:lnTo>
                <a:lnTo>
                  <a:pt x="372109" y="78739"/>
                </a:lnTo>
                <a:lnTo>
                  <a:pt x="375920" y="78739"/>
                </a:lnTo>
                <a:lnTo>
                  <a:pt x="375920" y="76200"/>
                </a:lnTo>
                <a:close/>
              </a:path>
              <a:path w="375920" h="419100">
                <a:moveTo>
                  <a:pt x="375920" y="73660"/>
                </a:moveTo>
                <a:lnTo>
                  <a:pt x="372109" y="73660"/>
                </a:lnTo>
                <a:lnTo>
                  <a:pt x="372109" y="74929"/>
                </a:lnTo>
                <a:lnTo>
                  <a:pt x="375920" y="74929"/>
                </a:lnTo>
                <a:lnTo>
                  <a:pt x="375920" y="73660"/>
                </a:lnTo>
                <a:close/>
              </a:path>
              <a:path w="375920" h="419100">
                <a:moveTo>
                  <a:pt x="375920" y="69850"/>
                </a:moveTo>
                <a:lnTo>
                  <a:pt x="372109" y="69850"/>
                </a:lnTo>
                <a:lnTo>
                  <a:pt x="372109" y="72389"/>
                </a:lnTo>
                <a:lnTo>
                  <a:pt x="375920" y="72389"/>
                </a:lnTo>
                <a:lnTo>
                  <a:pt x="375920" y="69850"/>
                </a:lnTo>
                <a:close/>
              </a:path>
              <a:path w="375920" h="419100">
                <a:moveTo>
                  <a:pt x="375920" y="67310"/>
                </a:moveTo>
                <a:lnTo>
                  <a:pt x="372109" y="67310"/>
                </a:lnTo>
                <a:lnTo>
                  <a:pt x="372109" y="68579"/>
                </a:lnTo>
                <a:lnTo>
                  <a:pt x="375920" y="68579"/>
                </a:lnTo>
                <a:lnTo>
                  <a:pt x="375920" y="67310"/>
                </a:lnTo>
                <a:close/>
              </a:path>
              <a:path w="375920" h="419100">
                <a:moveTo>
                  <a:pt x="375920" y="63500"/>
                </a:moveTo>
                <a:lnTo>
                  <a:pt x="372109" y="63500"/>
                </a:lnTo>
                <a:lnTo>
                  <a:pt x="372109" y="66039"/>
                </a:lnTo>
                <a:lnTo>
                  <a:pt x="375920" y="66039"/>
                </a:lnTo>
                <a:lnTo>
                  <a:pt x="375920" y="63500"/>
                </a:lnTo>
                <a:close/>
              </a:path>
              <a:path w="375920" h="419100">
                <a:moveTo>
                  <a:pt x="375920" y="60960"/>
                </a:moveTo>
                <a:lnTo>
                  <a:pt x="372109" y="60960"/>
                </a:lnTo>
                <a:lnTo>
                  <a:pt x="372109" y="62229"/>
                </a:lnTo>
                <a:lnTo>
                  <a:pt x="375920" y="62229"/>
                </a:lnTo>
                <a:lnTo>
                  <a:pt x="375920" y="60960"/>
                </a:lnTo>
                <a:close/>
              </a:path>
              <a:path w="375920" h="419100">
                <a:moveTo>
                  <a:pt x="375920" y="57150"/>
                </a:moveTo>
                <a:lnTo>
                  <a:pt x="372109" y="57150"/>
                </a:lnTo>
                <a:lnTo>
                  <a:pt x="372109" y="59689"/>
                </a:lnTo>
                <a:lnTo>
                  <a:pt x="375920" y="59689"/>
                </a:lnTo>
                <a:lnTo>
                  <a:pt x="375920" y="57150"/>
                </a:lnTo>
                <a:close/>
              </a:path>
              <a:path w="375920" h="419100">
                <a:moveTo>
                  <a:pt x="375920" y="54610"/>
                </a:moveTo>
                <a:lnTo>
                  <a:pt x="372109" y="54610"/>
                </a:lnTo>
                <a:lnTo>
                  <a:pt x="372109" y="55879"/>
                </a:lnTo>
                <a:lnTo>
                  <a:pt x="375920" y="55879"/>
                </a:lnTo>
                <a:lnTo>
                  <a:pt x="375920" y="54610"/>
                </a:lnTo>
                <a:close/>
              </a:path>
              <a:path w="375920" h="419100">
                <a:moveTo>
                  <a:pt x="375920" y="50800"/>
                </a:moveTo>
                <a:lnTo>
                  <a:pt x="372109" y="50800"/>
                </a:lnTo>
                <a:lnTo>
                  <a:pt x="372109" y="53339"/>
                </a:lnTo>
                <a:lnTo>
                  <a:pt x="375920" y="53339"/>
                </a:lnTo>
                <a:lnTo>
                  <a:pt x="375920" y="50800"/>
                </a:lnTo>
                <a:close/>
              </a:path>
              <a:path w="375920" h="419100">
                <a:moveTo>
                  <a:pt x="375920" y="44450"/>
                </a:moveTo>
                <a:lnTo>
                  <a:pt x="372109" y="44450"/>
                </a:lnTo>
                <a:lnTo>
                  <a:pt x="372109" y="49529"/>
                </a:lnTo>
                <a:lnTo>
                  <a:pt x="375920" y="49529"/>
                </a:lnTo>
                <a:lnTo>
                  <a:pt x="375920" y="44450"/>
                </a:lnTo>
                <a:close/>
              </a:path>
              <a:path w="375920" h="419100">
                <a:moveTo>
                  <a:pt x="375920" y="35560"/>
                </a:moveTo>
                <a:lnTo>
                  <a:pt x="372109" y="35560"/>
                </a:lnTo>
                <a:lnTo>
                  <a:pt x="372109" y="43179"/>
                </a:lnTo>
                <a:lnTo>
                  <a:pt x="375920" y="43179"/>
                </a:lnTo>
                <a:lnTo>
                  <a:pt x="375920" y="35560"/>
                </a:lnTo>
                <a:close/>
              </a:path>
              <a:path w="375920" h="419100">
                <a:moveTo>
                  <a:pt x="375920" y="29210"/>
                </a:moveTo>
                <a:lnTo>
                  <a:pt x="372109" y="29210"/>
                </a:lnTo>
                <a:lnTo>
                  <a:pt x="372109" y="34289"/>
                </a:lnTo>
                <a:lnTo>
                  <a:pt x="375920" y="34289"/>
                </a:lnTo>
                <a:lnTo>
                  <a:pt x="375920" y="29210"/>
                </a:lnTo>
                <a:close/>
              </a:path>
              <a:path w="375920" h="419100">
                <a:moveTo>
                  <a:pt x="375920" y="26670"/>
                </a:moveTo>
                <a:lnTo>
                  <a:pt x="372109" y="26670"/>
                </a:lnTo>
                <a:lnTo>
                  <a:pt x="372109" y="27939"/>
                </a:lnTo>
                <a:lnTo>
                  <a:pt x="375920" y="27939"/>
                </a:lnTo>
                <a:lnTo>
                  <a:pt x="375920" y="26670"/>
                </a:lnTo>
                <a:close/>
              </a:path>
              <a:path w="375920" h="419100">
                <a:moveTo>
                  <a:pt x="238759" y="415290"/>
                </a:moveTo>
                <a:lnTo>
                  <a:pt x="237490" y="415290"/>
                </a:lnTo>
                <a:lnTo>
                  <a:pt x="237490" y="417830"/>
                </a:lnTo>
                <a:lnTo>
                  <a:pt x="363220" y="417830"/>
                </a:lnTo>
                <a:lnTo>
                  <a:pt x="363220" y="419100"/>
                </a:lnTo>
                <a:lnTo>
                  <a:pt x="364490" y="419100"/>
                </a:lnTo>
                <a:lnTo>
                  <a:pt x="364490" y="416560"/>
                </a:lnTo>
                <a:lnTo>
                  <a:pt x="238759" y="416560"/>
                </a:lnTo>
                <a:lnTo>
                  <a:pt x="238759" y="415290"/>
                </a:lnTo>
                <a:close/>
              </a:path>
              <a:path w="375920" h="419100">
                <a:moveTo>
                  <a:pt x="208279" y="417829"/>
                </a:moveTo>
                <a:lnTo>
                  <a:pt x="77470" y="417829"/>
                </a:lnTo>
                <a:lnTo>
                  <a:pt x="77470" y="419100"/>
                </a:lnTo>
                <a:lnTo>
                  <a:pt x="208279" y="419100"/>
                </a:lnTo>
                <a:lnTo>
                  <a:pt x="208279" y="417829"/>
                </a:lnTo>
                <a:close/>
              </a:path>
              <a:path w="375920" h="419100">
                <a:moveTo>
                  <a:pt x="76200" y="416560"/>
                </a:moveTo>
                <a:lnTo>
                  <a:pt x="74929" y="416560"/>
                </a:lnTo>
                <a:lnTo>
                  <a:pt x="74929" y="417829"/>
                </a:lnTo>
                <a:lnTo>
                  <a:pt x="76200" y="417829"/>
                </a:lnTo>
                <a:lnTo>
                  <a:pt x="76200" y="416560"/>
                </a:lnTo>
                <a:close/>
              </a:path>
              <a:path w="375920" h="419100">
                <a:moveTo>
                  <a:pt x="207009" y="416560"/>
                </a:moveTo>
                <a:lnTo>
                  <a:pt x="205739" y="416560"/>
                </a:lnTo>
                <a:lnTo>
                  <a:pt x="205739" y="417829"/>
                </a:lnTo>
                <a:lnTo>
                  <a:pt x="207009" y="417829"/>
                </a:lnTo>
                <a:lnTo>
                  <a:pt x="207009" y="416560"/>
                </a:lnTo>
                <a:close/>
              </a:path>
              <a:path w="375920" h="419100">
                <a:moveTo>
                  <a:pt x="3809" y="354329"/>
                </a:moveTo>
                <a:lnTo>
                  <a:pt x="1270" y="354329"/>
                </a:lnTo>
                <a:lnTo>
                  <a:pt x="1270" y="355600"/>
                </a:lnTo>
                <a:lnTo>
                  <a:pt x="3809" y="355600"/>
                </a:lnTo>
                <a:lnTo>
                  <a:pt x="3809" y="354329"/>
                </a:lnTo>
                <a:close/>
              </a:path>
              <a:path w="375920" h="419100">
                <a:moveTo>
                  <a:pt x="3809" y="347979"/>
                </a:moveTo>
                <a:lnTo>
                  <a:pt x="0" y="347979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7979"/>
                </a:lnTo>
                <a:close/>
              </a:path>
              <a:path w="375920" h="419100">
                <a:moveTo>
                  <a:pt x="3809" y="341629"/>
                </a:moveTo>
                <a:lnTo>
                  <a:pt x="0" y="341629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1629"/>
                </a:lnTo>
                <a:close/>
              </a:path>
              <a:path w="375920" h="419100">
                <a:moveTo>
                  <a:pt x="3809" y="335279"/>
                </a:moveTo>
                <a:lnTo>
                  <a:pt x="0" y="335279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5279"/>
                </a:lnTo>
                <a:close/>
              </a:path>
              <a:path w="375920" h="419100">
                <a:moveTo>
                  <a:pt x="3809" y="328929"/>
                </a:moveTo>
                <a:lnTo>
                  <a:pt x="0" y="328929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28929"/>
                </a:lnTo>
                <a:close/>
              </a:path>
              <a:path w="375920" h="419100">
                <a:moveTo>
                  <a:pt x="3809" y="322579"/>
                </a:moveTo>
                <a:lnTo>
                  <a:pt x="0" y="322579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2579"/>
                </a:lnTo>
                <a:close/>
              </a:path>
              <a:path w="375920" h="419100">
                <a:moveTo>
                  <a:pt x="3809" y="316229"/>
                </a:moveTo>
                <a:lnTo>
                  <a:pt x="0" y="316229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6229"/>
                </a:lnTo>
                <a:close/>
              </a:path>
              <a:path w="375920" h="419100">
                <a:moveTo>
                  <a:pt x="3809" y="309879"/>
                </a:moveTo>
                <a:lnTo>
                  <a:pt x="0" y="309879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09879"/>
                </a:lnTo>
                <a:close/>
              </a:path>
              <a:path w="375920" h="419100">
                <a:moveTo>
                  <a:pt x="3809" y="303529"/>
                </a:moveTo>
                <a:lnTo>
                  <a:pt x="0" y="303529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3529"/>
                </a:lnTo>
                <a:close/>
              </a:path>
              <a:path w="375920" h="419100">
                <a:moveTo>
                  <a:pt x="3809" y="297179"/>
                </a:moveTo>
                <a:lnTo>
                  <a:pt x="0" y="297179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7179"/>
                </a:lnTo>
                <a:close/>
              </a:path>
              <a:path w="375920" h="419100">
                <a:moveTo>
                  <a:pt x="3809" y="290829"/>
                </a:moveTo>
                <a:lnTo>
                  <a:pt x="0" y="290829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90829"/>
                </a:lnTo>
                <a:close/>
              </a:path>
              <a:path w="375920" h="419100">
                <a:moveTo>
                  <a:pt x="3809" y="284479"/>
                </a:moveTo>
                <a:lnTo>
                  <a:pt x="0" y="284479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4479"/>
                </a:lnTo>
                <a:close/>
              </a:path>
              <a:path w="375920" h="419100">
                <a:moveTo>
                  <a:pt x="3809" y="278129"/>
                </a:moveTo>
                <a:lnTo>
                  <a:pt x="0" y="278129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78129"/>
                </a:lnTo>
                <a:close/>
              </a:path>
              <a:path w="375920" h="419100">
                <a:moveTo>
                  <a:pt x="3809" y="271779"/>
                </a:moveTo>
                <a:lnTo>
                  <a:pt x="0" y="271779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1779"/>
                </a:lnTo>
                <a:close/>
              </a:path>
              <a:path w="375920" h="419100">
                <a:moveTo>
                  <a:pt x="3809" y="265429"/>
                </a:moveTo>
                <a:lnTo>
                  <a:pt x="0" y="265429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5429"/>
                </a:lnTo>
                <a:close/>
              </a:path>
              <a:path w="375920" h="419100">
                <a:moveTo>
                  <a:pt x="3809" y="259079"/>
                </a:moveTo>
                <a:lnTo>
                  <a:pt x="0" y="259079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59079"/>
                </a:lnTo>
                <a:close/>
              </a:path>
              <a:path w="375920" h="419100">
                <a:moveTo>
                  <a:pt x="3809" y="252729"/>
                </a:moveTo>
                <a:lnTo>
                  <a:pt x="0" y="252729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2729"/>
                </a:lnTo>
                <a:close/>
              </a:path>
              <a:path w="375920" h="419100">
                <a:moveTo>
                  <a:pt x="3809" y="220979"/>
                </a:moveTo>
                <a:lnTo>
                  <a:pt x="0" y="220979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20979"/>
                </a:lnTo>
                <a:close/>
              </a:path>
              <a:path w="375920" h="419100">
                <a:moveTo>
                  <a:pt x="373379" y="387350"/>
                </a:moveTo>
                <a:lnTo>
                  <a:pt x="372109" y="387350"/>
                </a:lnTo>
                <a:lnTo>
                  <a:pt x="372109" y="388620"/>
                </a:lnTo>
                <a:lnTo>
                  <a:pt x="373379" y="388620"/>
                </a:lnTo>
                <a:lnTo>
                  <a:pt x="373379" y="387350"/>
                </a:lnTo>
                <a:close/>
              </a:path>
              <a:path w="375920" h="419100">
                <a:moveTo>
                  <a:pt x="373379" y="384810"/>
                </a:moveTo>
                <a:lnTo>
                  <a:pt x="372109" y="384810"/>
                </a:lnTo>
                <a:lnTo>
                  <a:pt x="372109" y="386080"/>
                </a:lnTo>
                <a:lnTo>
                  <a:pt x="373379" y="386080"/>
                </a:lnTo>
                <a:lnTo>
                  <a:pt x="373379" y="384810"/>
                </a:lnTo>
                <a:close/>
              </a:path>
              <a:path w="375920" h="419100">
                <a:moveTo>
                  <a:pt x="374650" y="381000"/>
                </a:moveTo>
                <a:lnTo>
                  <a:pt x="372109" y="381000"/>
                </a:lnTo>
                <a:lnTo>
                  <a:pt x="372109" y="383540"/>
                </a:lnTo>
                <a:lnTo>
                  <a:pt x="373379" y="383540"/>
                </a:lnTo>
                <a:lnTo>
                  <a:pt x="373379" y="382270"/>
                </a:lnTo>
                <a:lnTo>
                  <a:pt x="374650" y="382270"/>
                </a:lnTo>
                <a:lnTo>
                  <a:pt x="374650" y="381000"/>
                </a:lnTo>
                <a:close/>
              </a:path>
              <a:path w="375920" h="419100">
                <a:moveTo>
                  <a:pt x="374650" y="378460"/>
                </a:moveTo>
                <a:lnTo>
                  <a:pt x="372109" y="378460"/>
                </a:lnTo>
                <a:lnTo>
                  <a:pt x="372109" y="379730"/>
                </a:lnTo>
                <a:lnTo>
                  <a:pt x="374650" y="379730"/>
                </a:lnTo>
                <a:lnTo>
                  <a:pt x="374650" y="378460"/>
                </a:lnTo>
                <a:close/>
              </a:path>
              <a:path w="375920" h="419100">
                <a:moveTo>
                  <a:pt x="374650" y="374650"/>
                </a:moveTo>
                <a:lnTo>
                  <a:pt x="372109" y="374650"/>
                </a:lnTo>
                <a:lnTo>
                  <a:pt x="372109" y="377190"/>
                </a:lnTo>
                <a:lnTo>
                  <a:pt x="374650" y="377190"/>
                </a:lnTo>
                <a:lnTo>
                  <a:pt x="374650" y="374650"/>
                </a:lnTo>
                <a:close/>
              </a:path>
              <a:path w="375920" h="419100">
                <a:moveTo>
                  <a:pt x="375920" y="372110"/>
                </a:moveTo>
                <a:lnTo>
                  <a:pt x="372109" y="372110"/>
                </a:lnTo>
                <a:lnTo>
                  <a:pt x="372109" y="373380"/>
                </a:lnTo>
                <a:lnTo>
                  <a:pt x="375920" y="373380"/>
                </a:lnTo>
                <a:lnTo>
                  <a:pt x="375920" y="372110"/>
                </a:lnTo>
                <a:close/>
              </a:path>
              <a:path w="375920" h="419100">
                <a:moveTo>
                  <a:pt x="375920" y="368300"/>
                </a:moveTo>
                <a:lnTo>
                  <a:pt x="372109" y="368300"/>
                </a:lnTo>
                <a:lnTo>
                  <a:pt x="372109" y="370840"/>
                </a:lnTo>
                <a:lnTo>
                  <a:pt x="375920" y="370840"/>
                </a:lnTo>
                <a:lnTo>
                  <a:pt x="375920" y="368300"/>
                </a:lnTo>
                <a:close/>
              </a:path>
              <a:path w="375920" h="419100">
                <a:moveTo>
                  <a:pt x="375920" y="365760"/>
                </a:moveTo>
                <a:lnTo>
                  <a:pt x="372109" y="365760"/>
                </a:lnTo>
                <a:lnTo>
                  <a:pt x="372109" y="367030"/>
                </a:lnTo>
                <a:lnTo>
                  <a:pt x="375920" y="367030"/>
                </a:lnTo>
                <a:lnTo>
                  <a:pt x="375920" y="365760"/>
                </a:lnTo>
                <a:close/>
              </a:path>
              <a:path w="375920" h="419100">
                <a:moveTo>
                  <a:pt x="375920" y="361950"/>
                </a:moveTo>
                <a:lnTo>
                  <a:pt x="372109" y="361950"/>
                </a:lnTo>
                <a:lnTo>
                  <a:pt x="372109" y="364490"/>
                </a:lnTo>
                <a:lnTo>
                  <a:pt x="375920" y="364490"/>
                </a:lnTo>
                <a:lnTo>
                  <a:pt x="375920" y="361950"/>
                </a:lnTo>
                <a:close/>
              </a:path>
              <a:path w="375920" h="419100">
                <a:moveTo>
                  <a:pt x="375920" y="359410"/>
                </a:moveTo>
                <a:lnTo>
                  <a:pt x="372109" y="359410"/>
                </a:lnTo>
                <a:lnTo>
                  <a:pt x="372109" y="360680"/>
                </a:lnTo>
                <a:lnTo>
                  <a:pt x="375920" y="360680"/>
                </a:lnTo>
                <a:lnTo>
                  <a:pt x="375920" y="359410"/>
                </a:lnTo>
                <a:close/>
              </a:path>
              <a:path w="375920" h="419100">
                <a:moveTo>
                  <a:pt x="375920" y="355600"/>
                </a:moveTo>
                <a:lnTo>
                  <a:pt x="372109" y="355600"/>
                </a:lnTo>
                <a:lnTo>
                  <a:pt x="372109" y="358140"/>
                </a:lnTo>
                <a:lnTo>
                  <a:pt x="375920" y="358140"/>
                </a:lnTo>
                <a:lnTo>
                  <a:pt x="375920" y="355600"/>
                </a:lnTo>
                <a:close/>
              </a:path>
              <a:path w="375920" h="419100">
                <a:moveTo>
                  <a:pt x="375920" y="353060"/>
                </a:moveTo>
                <a:lnTo>
                  <a:pt x="372109" y="353060"/>
                </a:lnTo>
                <a:lnTo>
                  <a:pt x="372109" y="354330"/>
                </a:lnTo>
                <a:lnTo>
                  <a:pt x="375920" y="354330"/>
                </a:lnTo>
                <a:lnTo>
                  <a:pt x="375920" y="353060"/>
                </a:lnTo>
                <a:close/>
              </a:path>
              <a:path w="375920" h="419100">
                <a:moveTo>
                  <a:pt x="375920" y="349250"/>
                </a:moveTo>
                <a:lnTo>
                  <a:pt x="372109" y="349250"/>
                </a:lnTo>
                <a:lnTo>
                  <a:pt x="372109" y="351790"/>
                </a:lnTo>
                <a:lnTo>
                  <a:pt x="375920" y="351790"/>
                </a:lnTo>
                <a:lnTo>
                  <a:pt x="375920" y="349250"/>
                </a:lnTo>
                <a:close/>
              </a:path>
              <a:path w="375920" h="419100">
                <a:moveTo>
                  <a:pt x="375920" y="346710"/>
                </a:moveTo>
                <a:lnTo>
                  <a:pt x="372109" y="346710"/>
                </a:lnTo>
                <a:lnTo>
                  <a:pt x="372109" y="347980"/>
                </a:lnTo>
                <a:lnTo>
                  <a:pt x="375920" y="347980"/>
                </a:lnTo>
                <a:lnTo>
                  <a:pt x="375920" y="346710"/>
                </a:lnTo>
                <a:close/>
              </a:path>
              <a:path w="375920" h="419100">
                <a:moveTo>
                  <a:pt x="375920" y="342900"/>
                </a:moveTo>
                <a:lnTo>
                  <a:pt x="372109" y="342900"/>
                </a:lnTo>
                <a:lnTo>
                  <a:pt x="372109" y="345440"/>
                </a:lnTo>
                <a:lnTo>
                  <a:pt x="375920" y="345440"/>
                </a:lnTo>
                <a:lnTo>
                  <a:pt x="375920" y="342900"/>
                </a:lnTo>
                <a:close/>
              </a:path>
              <a:path w="375920" h="419100">
                <a:moveTo>
                  <a:pt x="375920" y="340360"/>
                </a:moveTo>
                <a:lnTo>
                  <a:pt x="372109" y="340360"/>
                </a:lnTo>
                <a:lnTo>
                  <a:pt x="372109" y="341630"/>
                </a:lnTo>
                <a:lnTo>
                  <a:pt x="375920" y="341630"/>
                </a:lnTo>
                <a:lnTo>
                  <a:pt x="375920" y="340360"/>
                </a:lnTo>
                <a:close/>
              </a:path>
              <a:path w="375920" h="419100">
                <a:moveTo>
                  <a:pt x="375920" y="336550"/>
                </a:moveTo>
                <a:lnTo>
                  <a:pt x="372109" y="336550"/>
                </a:lnTo>
                <a:lnTo>
                  <a:pt x="372109" y="339090"/>
                </a:lnTo>
                <a:lnTo>
                  <a:pt x="375920" y="339090"/>
                </a:lnTo>
                <a:lnTo>
                  <a:pt x="375920" y="336550"/>
                </a:lnTo>
                <a:close/>
              </a:path>
              <a:path w="375920" h="419100">
                <a:moveTo>
                  <a:pt x="375920" y="334010"/>
                </a:moveTo>
                <a:lnTo>
                  <a:pt x="372109" y="334010"/>
                </a:lnTo>
                <a:lnTo>
                  <a:pt x="372109" y="335280"/>
                </a:lnTo>
                <a:lnTo>
                  <a:pt x="375920" y="335280"/>
                </a:lnTo>
                <a:lnTo>
                  <a:pt x="375920" y="334010"/>
                </a:lnTo>
                <a:close/>
              </a:path>
              <a:path w="375920" h="419100">
                <a:moveTo>
                  <a:pt x="375920" y="330200"/>
                </a:moveTo>
                <a:lnTo>
                  <a:pt x="372109" y="330200"/>
                </a:lnTo>
                <a:lnTo>
                  <a:pt x="372109" y="332740"/>
                </a:lnTo>
                <a:lnTo>
                  <a:pt x="375920" y="332740"/>
                </a:lnTo>
                <a:lnTo>
                  <a:pt x="375920" y="330200"/>
                </a:lnTo>
                <a:close/>
              </a:path>
              <a:path w="375920" h="419100">
                <a:moveTo>
                  <a:pt x="375920" y="327660"/>
                </a:moveTo>
                <a:lnTo>
                  <a:pt x="372109" y="327660"/>
                </a:lnTo>
                <a:lnTo>
                  <a:pt x="372109" y="328930"/>
                </a:lnTo>
                <a:lnTo>
                  <a:pt x="375920" y="328930"/>
                </a:lnTo>
                <a:lnTo>
                  <a:pt x="375920" y="327660"/>
                </a:lnTo>
                <a:close/>
              </a:path>
              <a:path w="375920" h="419100">
                <a:moveTo>
                  <a:pt x="375920" y="323850"/>
                </a:moveTo>
                <a:lnTo>
                  <a:pt x="372109" y="323850"/>
                </a:lnTo>
                <a:lnTo>
                  <a:pt x="372109" y="326390"/>
                </a:lnTo>
                <a:lnTo>
                  <a:pt x="375920" y="326390"/>
                </a:lnTo>
                <a:lnTo>
                  <a:pt x="375920" y="323850"/>
                </a:lnTo>
                <a:close/>
              </a:path>
              <a:path w="375920" h="419100">
                <a:moveTo>
                  <a:pt x="375920" y="321310"/>
                </a:moveTo>
                <a:lnTo>
                  <a:pt x="372109" y="321310"/>
                </a:lnTo>
                <a:lnTo>
                  <a:pt x="372109" y="322580"/>
                </a:lnTo>
                <a:lnTo>
                  <a:pt x="375920" y="322580"/>
                </a:lnTo>
                <a:lnTo>
                  <a:pt x="375920" y="321310"/>
                </a:lnTo>
                <a:close/>
              </a:path>
              <a:path w="375920" h="419100">
                <a:moveTo>
                  <a:pt x="375920" y="317500"/>
                </a:moveTo>
                <a:lnTo>
                  <a:pt x="372109" y="317500"/>
                </a:lnTo>
                <a:lnTo>
                  <a:pt x="372109" y="320040"/>
                </a:lnTo>
                <a:lnTo>
                  <a:pt x="375920" y="320040"/>
                </a:lnTo>
                <a:lnTo>
                  <a:pt x="375920" y="317500"/>
                </a:lnTo>
                <a:close/>
              </a:path>
              <a:path w="375920" h="419100">
                <a:moveTo>
                  <a:pt x="375920" y="314960"/>
                </a:moveTo>
                <a:lnTo>
                  <a:pt x="372109" y="314960"/>
                </a:lnTo>
                <a:lnTo>
                  <a:pt x="372109" y="316230"/>
                </a:lnTo>
                <a:lnTo>
                  <a:pt x="375920" y="316230"/>
                </a:lnTo>
                <a:lnTo>
                  <a:pt x="375920" y="314960"/>
                </a:lnTo>
                <a:close/>
              </a:path>
              <a:path w="375920" h="419100">
                <a:moveTo>
                  <a:pt x="375920" y="311150"/>
                </a:moveTo>
                <a:lnTo>
                  <a:pt x="372109" y="311150"/>
                </a:lnTo>
                <a:lnTo>
                  <a:pt x="372109" y="313690"/>
                </a:lnTo>
                <a:lnTo>
                  <a:pt x="375920" y="313690"/>
                </a:lnTo>
                <a:lnTo>
                  <a:pt x="375920" y="311150"/>
                </a:lnTo>
                <a:close/>
              </a:path>
              <a:path w="375920" h="419100">
                <a:moveTo>
                  <a:pt x="375920" y="308610"/>
                </a:moveTo>
                <a:lnTo>
                  <a:pt x="372109" y="308610"/>
                </a:lnTo>
                <a:lnTo>
                  <a:pt x="372109" y="309880"/>
                </a:lnTo>
                <a:lnTo>
                  <a:pt x="375920" y="309880"/>
                </a:lnTo>
                <a:lnTo>
                  <a:pt x="375920" y="308610"/>
                </a:lnTo>
                <a:close/>
              </a:path>
              <a:path w="375920" h="419100">
                <a:moveTo>
                  <a:pt x="375920" y="304800"/>
                </a:moveTo>
                <a:lnTo>
                  <a:pt x="372109" y="304800"/>
                </a:lnTo>
                <a:lnTo>
                  <a:pt x="372109" y="307340"/>
                </a:lnTo>
                <a:lnTo>
                  <a:pt x="375920" y="307340"/>
                </a:lnTo>
                <a:lnTo>
                  <a:pt x="375920" y="304800"/>
                </a:lnTo>
                <a:close/>
              </a:path>
              <a:path w="375920" h="419100">
                <a:moveTo>
                  <a:pt x="375920" y="302260"/>
                </a:moveTo>
                <a:lnTo>
                  <a:pt x="372109" y="302260"/>
                </a:lnTo>
                <a:lnTo>
                  <a:pt x="372109" y="303530"/>
                </a:lnTo>
                <a:lnTo>
                  <a:pt x="375920" y="303530"/>
                </a:lnTo>
                <a:lnTo>
                  <a:pt x="375920" y="302260"/>
                </a:lnTo>
                <a:close/>
              </a:path>
              <a:path w="375920" h="419100">
                <a:moveTo>
                  <a:pt x="375920" y="298450"/>
                </a:moveTo>
                <a:lnTo>
                  <a:pt x="372109" y="298450"/>
                </a:lnTo>
                <a:lnTo>
                  <a:pt x="372109" y="300990"/>
                </a:lnTo>
                <a:lnTo>
                  <a:pt x="375920" y="300990"/>
                </a:lnTo>
                <a:lnTo>
                  <a:pt x="375920" y="298450"/>
                </a:lnTo>
                <a:close/>
              </a:path>
              <a:path w="375920" h="419100">
                <a:moveTo>
                  <a:pt x="375920" y="295910"/>
                </a:moveTo>
                <a:lnTo>
                  <a:pt x="372109" y="295910"/>
                </a:lnTo>
                <a:lnTo>
                  <a:pt x="372109" y="297180"/>
                </a:lnTo>
                <a:lnTo>
                  <a:pt x="375920" y="297180"/>
                </a:lnTo>
                <a:lnTo>
                  <a:pt x="375920" y="295910"/>
                </a:lnTo>
                <a:close/>
              </a:path>
              <a:path w="375920" h="419100">
                <a:moveTo>
                  <a:pt x="375920" y="292100"/>
                </a:moveTo>
                <a:lnTo>
                  <a:pt x="372109" y="292100"/>
                </a:lnTo>
                <a:lnTo>
                  <a:pt x="372109" y="294640"/>
                </a:lnTo>
                <a:lnTo>
                  <a:pt x="375920" y="294640"/>
                </a:lnTo>
                <a:lnTo>
                  <a:pt x="375920" y="292100"/>
                </a:lnTo>
                <a:close/>
              </a:path>
              <a:path w="375920" h="419100">
                <a:moveTo>
                  <a:pt x="375920" y="289560"/>
                </a:moveTo>
                <a:lnTo>
                  <a:pt x="372109" y="289560"/>
                </a:lnTo>
                <a:lnTo>
                  <a:pt x="372109" y="290830"/>
                </a:lnTo>
                <a:lnTo>
                  <a:pt x="375920" y="290830"/>
                </a:lnTo>
                <a:lnTo>
                  <a:pt x="375920" y="289560"/>
                </a:lnTo>
                <a:close/>
              </a:path>
              <a:path w="375920" h="419100">
                <a:moveTo>
                  <a:pt x="375920" y="285750"/>
                </a:moveTo>
                <a:lnTo>
                  <a:pt x="372109" y="285750"/>
                </a:lnTo>
                <a:lnTo>
                  <a:pt x="372109" y="288290"/>
                </a:lnTo>
                <a:lnTo>
                  <a:pt x="375920" y="288290"/>
                </a:lnTo>
                <a:lnTo>
                  <a:pt x="375920" y="285750"/>
                </a:lnTo>
                <a:close/>
              </a:path>
              <a:path w="375920" h="419100">
                <a:moveTo>
                  <a:pt x="375920" y="283210"/>
                </a:moveTo>
                <a:lnTo>
                  <a:pt x="372109" y="283210"/>
                </a:lnTo>
                <a:lnTo>
                  <a:pt x="372109" y="284480"/>
                </a:lnTo>
                <a:lnTo>
                  <a:pt x="375920" y="284480"/>
                </a:lnTo>
                <a:lnTo>
                  <a:pt x="375920" y="283210"/>
                </a:lnTo>
                <a:close/>
              </a:path>
              <a:path w="375920" h="419100">
                <a:moveTo>
                  <a:pt x="375920" y="279400"/>
                </a:moveTo>
                <a:lnTo>
                  <a:pt x="372109" y="279400"/>
                </a:lnTo>
                <a:lnTo>
                  <a:pt x="372109" y="281940"/>
                </a:lnTo>
                <a:lnTo>
                  <a:pt x="375920" y="281940"/>
                </a:lnTo>
                <a:lnTo>
                  <a:pt x="375920" y="279400"/>
                </a:lnTo>
                <a:close/>
              </a:path>
              <a:path w="375920" h="419100">
                <a:moveTo>
                  <a:pt x="375920" y="276860"/>
                </a:moveTo>
                <a:lnTo>
                  <a:pt x="372109" y="276860"/>
                </a:lnTo>
                <a:lnTo>
                  <a:pt x="372109" y="278130"/>
                </a:lnTo>
                <a:lnTo>
                  <a:pt x="375920" y="278130"/>
                </a:lnTo>
                <a:lnTo>
                  <a:pt x="375920" y="276860"/>
                </a:lnTo>
                <a:close/>
              </a:path>
              <a:path w="375920" h="419100">
                <a:moveTo>
                  <a:pt x="375920" y="273050"/>
                </a:moveTo>
                <a:lnTo>
                  <a:pt x="372109" y="273050"/>
                </a:lnTo>
                <a:lnTo>
                  <a:pt x="372109" y="275590"/>
                </a:lnTo>
                <a:lnTo>
                  <a:pt x="375920" y="275590"/>
                </a:lnTo>
                <a:lnTo>
                  <a:pt x="375920" y="273050"/>
                </a:lnTo>
                <a:close/>
              </a:path>
              <a:path w="375920" h="419100">
                <a:moveTo>
                  <a:pt x="375920" y="270510"/>
                </a:moveTo>
                <a:lnTo>
                  <a:pt x="372109" y="270510"/>
                </a:lnTo>
                <a:lnTo>
                  <a:pt x="372109" y="271780"/>
                </a:lnTo>
                <a:lnTo>
                  <a:pt x="375920" y="271780"/>
                </a:lnTo>
                <a:lnTo>
                  <a:pt x="375920" y="270510"/>
                </a:lnTo>
                <a:close/>
              </a:path>
              <a:path w="375920" h="419100">
                <a:moveTo>
                  <a:pt x="375920" y="266700"/>
                </a:moveTo>
                <a:lnTo>
                  <a:pt x="372109" y="266700"/>
                </a:lnTo>
                <a:lnTo>
                  <a:pt x="372109" y="269240"/>
                </a:lnTo>
                <a:lnTo>
                  <a:pt x="375920" y="269240"/>
                </a:lnTo>
                <a:lnTo>
                  <a:pt x="375920" y="266700"/>
                </a:lnTo>
                <a:close/>
              </a:path>
              <a:path w="375920" h="419100">
                <a:moveTo>
                  <a:pt x="375920" y="264160"/>
                </a:moveTo>
                <a:lnTo>
                  <a:pt x="372109" y="264160"/>
                </a:lnTo>
                <a:lnTo>
                  <a:pt x="372109" y="265430"/>
                </a:lnTo>
                <a:lnTo>
                  <a:pt x="375920" y="265430"/>
                </a:lnTo>
                <a:lnTo>
                  <a:pt x="375920" y="264160"/>
                </a:lnTo>
                <a:close/>
              </a:path>
              <a:path w="375920" h="419100">
                <a:moveTo>
                  <a:pt x="375920" y="260350"/>
                </a:moveTo>
                <a:lnTo>
                  <a:pt x="372109" y="260350"/>
                </a:lnTo>
                <a:lnTo>
                  <a:pt x="372109" y="262890"/>
                </a:lnTo>
                <a:lnTo>
                  <a:pt x="375920" y="262890"/>
                </a:lnTo>
                <a:lnTo>
                  <a:pt x="375920" y="260350"/>
                </a:lnTo>
                <a:close/>
              </a:path>
              <a:path w="375920" h="419100">
                <a:moveTo>
                  <a:pt x="375920" y="257810"/>
                </a:moveTo>
                <a:lnTo>
                  <a:pt x="372109" y="257810"/>
                </a:lnTo>
                <a:lnTo>
                  <a:pt x="372109" y="259080"/>
                </a:lnTo>
                <a:lnTo>
                  <a:pt x="375920" y="259080"/>
                </a:lnTo>
                <a:lnTo>
                  <a:pt x="375920" y="257810"/>
                </a:lnTo>
                <a:close/>
              </a:path>
              <a:path w="375920" h="419100">
                <a:moveTo>
                  <a:pt x="375920" y="254000"/>
                </a:moveTo>
                <a:lnTo>
                  <a:pt x="372109" y="254000"/>
                </a:lnTo>
                <a:lnTo>
                  <a:pt x="372109" y="256540"/>
                </a:lnTo>
                <a:lnTo>
                  <a:pt x="375920" y="256540"/>
                </a:lnTo>
                <a:lnTo>
                  <a:pt x="375920" y="254000"/>
                </a:lnTo>
                <a:close/>
              </a:path>
              <a:path w="375920" h="419100">
                <a:moveTo>
                  <a:pt x="375920" y="251460"/>
                </a:moveTo>
                <a:lnTo>
                  <a:pt x="372109" y="251460"/>
                </a:lnTo>
                <a:lnTo>
                  <a:pt x="372109" y="252730"/>
                </a:lnTo>
                <a:lnTo>
                  <a:pt x="375920" y="252730"/>
                </a:lnTo>
                <a:lnTo>
                  <a:pt x="375920" y="251460"/>
                </a:lnTo>
                <a:close/>
              </a:path>
              <a:path w="375920" h="419100">
                <a:moveTo>
                  <a:pt x="375920" y="219710"/>
                </a:moveTo>
                <a:lnTo>
                  <a:pt x="372109" y="219710"/>
                </a:lnTo>
                <a:lnTo>
                  <a:pt x="372109" y="250190"/>
                </a:lnTo>
                <a:lnTo>
                  <a:pt x="375920" y="250190"/>
                </a:lnTo>
                <a:lnTo>
                  <a:pt x="375920" y="219710"/>
                </a:lnTo>
                <a:close/>
              </a:path>
              <a:path w="375920" h="419100">
                <a:moveTo>
                  <a:pt x="3809" y="213360"/>
                </a:moveTo>
                <a:lnTo>
                  <a:pt x="0" y="213360"/>
                </a:lnTo>
                <a:lnTo>
                  <a:pt x="0" y="218440"/>
                </a:lnTo>
                <a:lnTo>
                  <a:pt x="3809" y="218440"/>
                </a:lnTo>
                <a:lnTo>
                  <a:pt x="3809" y="213360"/>
                </a:lnTo>
                <a:close/>
              </a:path>
              <a:path w="375920" h="419100">
                <a:moveTo>
                  <a:pt x="3809" y="210820"/>
                </a:moveTo>
                <a:lnTo>
                  <a:pt x="0" y="210820"/>
                </a:lnTo>
                <a:lnTo>
                  <a:pt x="0" y="212090"/>
                </a:lnTo>
                <a:lnTo>
                  <a:pt x="3809" y="212090"/>
                </a:lnTo>
                <a:lnTo>
                  <a:pt x="3809" y="210820"/>
                </a:lnTo>
                <a:close/>
              </a:path>
              <a:path w="375920" h="419100">
                <a:moveTo>
                  <a:pt x="375920" y="213360"/>
                </a:moveTo>
                <a:lnTo>
                  <a:pt x="372109" y="213360"/>
                </a:lnTo>
                <a:lnTo>
                  <a:pt x="372109" y="218440"/>
                </a:lnTo>
                <a:lnTo>
                  <a:pt x="375920" y="218440"/>
                </a:lnTo>
                <a:lnTo>
                  <a:pt x="375920" y="213360"/>
                </a:lnTo>
                <a:close/>
              </a:path>
              <a:path w="375920" h="419100">
                <a:moveTo>
                  <a:pt x="375920" y="210820"/>
                </a:moveTo>
                <a:lnTo>
                  <a:pt x="372109" y="210820"/>
                </a:lnTo>
                <a:lnTo>
                  <a:pt x="372109" y="212090"/>
                </a:lnTo>
                <a:lnTo>
                  <a:pt x="375920" y="212090"/>
                </a:lnTo>
                <a:lnTo>
                  <a:pt x="375920" y="21082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1" name="bk object 5741"/>
          <p:cNvSpPr/>
          <p:nvPr/>
        </p:nvSpPr>
        <p:spPr>
          <a:xfrm>
            <a:off x="6944359" y="2752089"/>
            <a:ext cx="368300" cy="411480"/>
          </a:xfrm>
          <a:custGeom>
            <a:avLst/>
            <a:gdLst/>
            <a:ahLst/>
            <a:cxnLst/>
            <a:rect l="l" t="t" r="r" b="b"/>
            <a:pathLst>
              <a:path w="368300" h="411480">
                <a:moveTo>
                  <a:pt x="162560" y="0"/>
                </a:moveTo>
                <a:lnTo>
                  <a:pt x="59690" y="0"/>
                </a:lnTo>
                <a:lnTo>
                  <a:pt x="59690" y="3810"/>
                </a:lnTo>
                <a:lnTo>
                  <a:pt x="162560" y="3810"/>
                </a:lnTo>
                <a:lnTo>
                  <a:pt x="162560" y="0"/>
                </a:lnTo>
                <a:close/>
              </a:path>
              <a:path w="368300" h="411480">
                <a:moveTo>
                  <a:pt x="368300" y="0"/>
                </a:moveTo>
                <a:lnTo>
                  <a:pt x="261620" y="0"/>
                </a:lnTo>
                <a:lnTo>
                  <a:pt x="261620" y="3810"/>
                </a:lnTo>
                <a:lnTo>
                  <a:pt x="364490" y="3810"/>
                </a:lnTo>
                <a:lnTo>
                  <a:pt x="364490" y="21589"/>
                </a:lnTo>
                <a:lnTo>
                  <a:pt x="368300" y="21589"/>
                </a:lnTo>
                <a:lnTo>
                  <a:pt x="368300" y="0"/>
                </a:lnTo>
                <a:close/>
              </a:path>
              <a:path w="368300" h="411480">
                <a:moveTo>
                  <a:pt x="3810" y="203200"/>
                </a:moveTo>
                <a:lnTo>
                  <a:pt x="0" y="203200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203200"/>
                </a:lnTo>
                <a:close/>
              </a:path>
              <a:path w="368300" h="411480">
                <a:moveTo>
                  <a:pt x="3810" y="199389"/>
                </a:moveTo>
                <a:lnTo>
                  <a:pt x="0" y="199389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9389"/>
                </a:lnTo>
                <a:close/>
              </a:path>
              <a:path w="368300" h="411480">
                <a:moveTo>
                  <a:pt x="3810" y="196850"/>
                </a:moveTo>
                <a:lnTo>
                  <a:pt x="0" y="196850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6850"/>
                </a:lnTo>
                <a:close/>
              </a:path>
              <a:path w="368300" h="411480">
                <a:moveTo>
                  <a:pt x="3810" y="193039"/>
                </a:moveTo>
                <a:lnTo>
                  <a:pt x="0" y="193039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3039"/>
                </a:lnTo>
                <a:close/>
              </a:path>
              <a:path w="368300" h="411480">
                <a:moveTo>
                  <a:pt x="3810" y="190500"/>
                </a:moveTo>
                <a:lnTo>
                  <a:pt x="0" y="190500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90500"/>
                </a:lnTo>
                <a:close/>
              </a:path>
              <a:path w="368300" h="411480">
                <a:moveTo>
                  <a:pt x="3810" y="186689"/>
                </a:moveTo>
                <a:lnTo>
                  <a:pt x="0" y="186689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6689"/>
                </a:lnTo>
                <a:close/>
              </a:path>
              <a:path w="368300" h="411480">
                <a:moveTo>
                  <a:pt x="3810" y="184150"/>
                </a:moveTo>
                <a:lnTo>
                  <a:pt x="0" y="184150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84150"/>
                </a:lnTo>
                <a:close/>
              </a:path>
              <a:path w="368300" h="411480">
                <a:moveTo>
                  <a:pt x="3810" y="180339"/>
                </a:moveTo>
                <a:lnTo>
                  <a:pt x="0" y="180339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0339"/>
                </a:lnTo>
                <a:close/>
              </a:path>
              <a:path w="368300" h="411480">
                <a:moveTo>
                  <a:pt x="3810" y="177800"/>
                </a:moveTo>
                <a:lnTo>
                  <a:pt x="0" y="17780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7800"/>
                </a:lnTo>
                <a:close/>
              </a:path>
              <a:path w="368300" h="411480">
                <a:moveTo>
                  <a:pt x="3810" y="173989"/>
                </a:moveTo>
                <a:lnTo>
                  <a:pt x="0" y="173989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3989"/>
                </a:lnTo>
                <a:close/>
              </a:path>
              <a:path w="368300" h="411480">
                <a:moveTo>
                  <a:pt x="3810" y="171450"/>
                </a:moveTo>
                <a:lnTo>
                  <a:pt x="0" y="171450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71450"/>
                </a:lnTo>
                <a:close/>
              </a:path>
              <a:path w="368300" h="411480">
                <a:moveTo>
                  <a:pt x="3810" y="167639"/>
                </a:moveTo>
                <a:lnTo>
                  <a:pt x="0" y="167639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7639"/>
                </a:lnTo>
                <a:close/>
              </a:path>
              <a:path w="368300" h="411480">
                <a:moveTo>
                  <a:pt x="3810" y="165100"/>
                </a:moveTo>
                <a:lnTo>
                  <a:pt x="0" y="165100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5100"/>
                </a:lnTo>
                <a:close/>
              </a:path>
              <a:path w="368300" h="411480">
                <a:moveTo>
                  <a:pt x="3810" y="161289"/>
                </a:moveTo>
                <a:lnTo>
                  <a:pt x="0" y="161289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1289"/>
                </a:lnTo>
                <a:close/>
              </a:path>
              <a:path w="368300" h="411480">
                <a:moveTo>
                  <a:pt x="3810" y="158750"/>
                </a:moveTo>
                <a:lnTo>
                  <a:pt x="0" y="158750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8750"/>
                </a:lnTo>
                <a:close/>
              </a:path>
              <a:path w="368300" h="411480">
                <a:moveTo>
                  <a:pt x="3810" y="154939"/>
                </a:moveTo>
                <a:lnTo>
                  <a:pt x="0" y="154939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4939"/>
                </a:lnTo>
                <a:close/>
              </a:path>
              <a:path w="368300" h="411480">
                <a:moveTo>
                  <a:pt x="3810" y="152400"/>
                </a:moveTo>
                <a:lnTo>
                  <a:pt x="0" y="152400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2400"/>
                </a:lnTo>
                <a:close/>
              </a:path>
              <a:path w="368300" h="411480">
                <a:moveTo>
                  <a:pt x="3810" y="148589"/>
                </a:moveTo>
                <a:lnTo>
                  <a:pt x="0" y="148589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8589"/>
                </a:lnTo>
                <a:close/>
              </a:path>
              <a:path w="368300" h="411480">
                <a:moveTo>
                  <a:pt x="3810" y="146050"/>
                </a:moveTo>
                <a:lnTo>
                  <a:pt x="0" y="146050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6050"/>
                </a:lnTo>
                <a:close/>
              </a:path>
              <a:path w="368300" h="411480">
                <a:moveTo>
                  <a:pt x="3810" y="142239"/>
                </a:moveTo>
                <a:lnTo>
                  <a:pt x="0" y="142239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2239"/>
                </a:lnTo>
                <a:close/>
              </a:path>
              <a:path w="368300" h="411480">
                <a:moveTo>
                  <a:pt x="3810" y="139700"/>
                </a:moveTo>
                <a:lnTo>
                  <a:pt x="0" y="139700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9700"/>
                </a:lnTo>
                <a:close/>
              </a:path>
              <a:path w="368300" h="411480">
                <a:moveTo>
                  <a:pt x="3810" y="135889"/>
                </a:moveTo>
                <a:lnTo>
                  <a:pt x="0" y="135889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5889"/>
                </a:lnTo>
                <a:close/>
              </a:path>
              <a:path w="368300" h="411480">
                <a:moveTo>
                  <a:pt x="3810" y="133350"/>
                </a:moveTo>
                <a:lnTo>
                  <a:pt x="0" y="133350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3350"/>
                </a:lnTo>
                <a:close/>
              </a:path>
              <a:path w="368300" h="411480">
                <a:moveTo>
                  <a:pt x="3810" y="129539"/>
                </a:moveTo>
                <a:lnTo>
                  <a:pt x="0" y="129539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539"/>
                </a:lnTo>
                <a:close/>
              </a:path>
              <a:path w="368300" h="411480">
                <a:moveTo>
                  <a:pt x="3810" y="127000"/>
                </a:moveTo>
                <a:lnTo>
                  <a:pt x="0" y="127000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7000"/>
                </a:lnTo>
                <a:close/>
              </a:path>
              <a:path w="368300" h="411480">
                <a:moveTo>
                  <a:pt x="3810" y="123189"/>
                </a:moveTo>
                <a:lnTo>
                  <a:pt x="0" y="123189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3189"/>
                </a:lnTo>
                <a:close/>
              </a:path>
              <a:path w="368300" h="411480">
                <a:moveTo>
                  <a:pt x="3810" y="120650"/>
                </a:moveTo>
                <a:lnTo>
                  <a:pt x="0" y="120650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20650"/>
                </a:lnTo>
                <a:close/>
              </a:path>
              <a:path w="368300" h="411480">
                <a:moveTo>
                  <a:pt x="3810" y="116839"/>
                </a:moveTo>
                <a:lnTo>
                  <a:pt x="0" y="116839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6839"/>
                </a:lnTo>
                <a:close/>
              </a:path>
              <a:path w="368300" h="411480">
                <a:moveTo>
                  <a:pt x="3810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300"/>
                </a:lnTo>
                <a:close/>
              </a:path>
              <a:path w="368300" h="411480">
                <a:moveTo>
                  <a:pt x="3810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0489"/>
                </a:lnTo>
                <a:close/>
              </a:path>
              <a:path w="368300" h="411480">
                <a:moveTo>
                  <a:pt x="3810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7950"/>
                </a:lnTo>
                <a:close/>
              </a:path>
              <a:path w="368300" h="411480">
                <a:moveTo>
                  <a:pt x="3810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139"/>
                </a:lnTo>
                <a:close/>
              </a:path>
              <a:path w="368300" h="411480">
                <a:moveTo>
                  <a:pt x="3810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1600"/>
                </a:lnTo>
                <a:close/>
              </a:path>
              <a:path w="368300" h="411480">
                <a:moveTo>
                  <a:pt x="3810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7789"/>
                </a:lnTo>
                <a:close/>
              </a:path>
              <a:path w="368300" h="411480">
                <a:moveTo>
                  <a:pt x="3810" y="95250"/>
                </a:moveTo>
                <a:lnTo>
                  <a:pt x="0" y="95250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5250"/>
                </a:lnTo>
                <a:close/>
              </a:path>
              <a:path w="368300" h="411480">
                <a:moveTo>
                  <a:pt x="3810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1439"/>
                </a:lnTo>
                <a:close/>
              </a:path>
              <a:path w="368300" h="411480">
                <a:moveTo>
                  <a:pt x="3810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8900"/>
                </a:lnTo>
                <a:close/>
              </a:path>
              <a:path w="368300" h="411480">
                <a:moveTo>
                  <a:pt x="3810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5089"/>
                </a:lnTo>
                <a:close/>
              </a:path>
              <a:path w="368300" h="411480">
                <a:moveTo>
                  <a:pt x="381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2550"/>
                </a:lnTo>
                <a:close/>
              </a:path>
              <a:path w="368300" h="411480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368300" h="411480">
                <a:moveTo>
                  <a:pt x="3810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200"/>
                </a:lnTo>
                <a:close/>
              </a:path>
              <a:path w="368300" h="411480">
                <a:moveTo>
                  <a:pt x="3809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09" y="72389"/>
                </a:lnTo>
                <a:close/>
              </a:path>
              <a:path w="368300" h="411480">
                <a:moveTo>
                  <a:pt x="254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2540" y="71119"/>
                </a:lnTo>
                <a:lnTo>
                  <a:pt x="2540" y="68579"/>
                </a:lnTo>
                <a:close/>
              </a:path>
              <a:path w="368300" h="411480">
                <a:moveTo>
                  <a:pt x="368300" y="203200"/>
                </a:moveTo>
                <a:lnTo>
                  <a:pt x="364490" y="203200"/>
                </a:lnTo>
                <a:lnTo>
                  <a:pt x="364490" y="204469"/>
                </a:lnTo>
                <a:lnTo>
                  <a:pt x="368300" y="204469"/>
                </a:lnTo>
                <a:lnTo>
                  <a:pt x="368300" y="203200"/>
                </a:lnTo>
                <a:close/>
              </a:path>
              <a:path w="368300" h="411480">
                <a:moveTo>
                  <a:pt x="368300" y="199389"/>
                </a:moveTo>
                <a:lnTo>
                  <a:pt x="364490" y="199389"/>
                </a:lnTo>
                <a:lnTo>
                  <a:pt x="364490" y="201929"/>
                </a:lnTo>
                <a:lnTo>
                  <a:pt x="368300" y="201929"/>
                </a:lnTo>
                <a:lnTo>
                  <a:pt x="368300" y="199389"/>
                </a:lnTo>
                <a:close/>
              </a:path>
              <a:path w="368300" h="411480">
                <a:moveTo>
                  <a:pt x="368300" y="196850"/>
                </a:moveTo>
                <a:lnTo>
                  <a:pt x="364490" y="196850"/>
                </a:lnTo>
                <a:lnTo>
                  <a:pt x="364490" y="198119"/>
                </a:lnTo>
                <a:lnTo>
                  <a:pt x="368300" y="198119"/>
                </a:lnTo>
                <a:lnTo>
                  <a:pt x="368300" y="196850"/>
                </a:lnTo>
                <a:close/>
              </a:path>
              <a:path w="368300" h="411480">
                <a:moveTo>
                  <a:pt x="368300" y="193039"/>
                </a:moveTo>
                <a:lnTo>
                  <a:pt x="364490" y="193039"/>
                </a:lnTo>
                <a:lnTo>
                  <a:pt x="364490" y="195579"/>
                </a:lnTo>
                <a:lnTo>
                  <a:pt x="368300" y="195579"/>
                </a:lnTo>
                <a:lnTo>
                  <a:pt x="368300" y="193039"/>
                </a:lnTo>
                <a:close/>
              </a:path>
              <a:path w="368300" h="411480">
                <a:moveTo>
                  <a:pt x="368300" y="190500"/>
                </a:moveTo>
                <a:lnTo>
                  <a:pt x="364490" y="190500"/>
                </a:lnTo>
                <a:lnTo>
                  <a:pt x="364490" y="191769"/>
                </a:lnTo>
                <a:lnTo>
                  <a:pt x="368300" y="191769"/>
                </a:lnTo>
                <a:lnTo>
                  <a:pt x="368300" y="190500"/>
                </a:lnTo>
                <a:close/>
              </a:path>
              <a:path w="368300" h="411480">
                <a:moveTo>
                  <a:pt x="368300" y="186689"/>
                </a:moveTo>
                <a:lnTo>
                  <a:pt x="364490" y="186689"/>
                </a:lnTo>
                <a:lnTo>
                  <a:pt x="364490" y="189229"/>
                </a:lnTo>
                <a:lnTo>
                  <a:pt x="368300" y="189229"/>
                </a:lnTo>
                <a:lnTo>
                  <a:pt x="368300" y="186689"/>
                </a:lnTo>
                <a:close/>
              </a:path>
              <a:path w="368300" h="411480">
                <a:moveTo>
                  <a:pt x="368300" y="184150"/>
                </a:moveTo>
                <a:lnTo>
                  <a:pt x="364490" y="184150"/>
                </a:lnTo>
                <a:lnTo>
                  <a:pt x="364490" y="185419"/>
                </a:lnTo>
                <a:lnTo>
                  <a:pt x="368300" y="185419"/>
                </a:lnTo>
                <a:lnTo>
                  <a:pt x="368300" y="184150"/>
                </a:lnTo>
                <a:close/>
              </a:path>
              <a:path w="368300" h="411480">
                <a:moveTo>
                  <a:pt x="368300" y="180339"/>
                </a:moveTo>
                <a:lnTo>
                  <a:pt x="364490" y="180339"/>
                </a:lnTo>
                <a:lnTo>
                  <a:pt x="364490" y="182879"/>
                </a:lnTo>
                <a:lnTo>
                  <a:pt x="368300" y="182879"/>
                </a:lnTo>
                <a:lnTo>
                  <a:pt x="368300" y="180339"/>
                </a:lnTo>
                <a:close/>
              </a:path>
              <a:path w="368300" h="411480">
                <a:moveTo>
                  <a:pt x="368300" y="177800"/>
                </a:moveTo>
                <a:lnTo>
                  <a:pt x="364490" y="177800"/>
                </a:lnTo>
                <a:lnTo>
                  <a:pt x="364490" y="179069"/>
                </a:lnTo>
                <a:lnTo>
                  <a:pt x="368300" y="179069"/>
                </a:lnTo>
                <a:lnTo>
                  <a:pt x="368300" y="177800"/>
                </a:lnTo>
                <a:close/>
              </a:path>
              <a:path w="368300" h="411480">
                <a:moveTo>
                  <a:pt x="368300" y="173989"/>
                </a:moveTo>
                <a:lnTo>
                  <a:pt x="364490" y="173989"/>
                </a:lnTo>
                <a:lnTo>
                  <a:pt x="364490" y="176529"/>
                </a:lnTo>
                <a:lnTo>
                  <a:pt x="368300" y="176529"/>
                </a:lnTo>
                <a:lnTo>
                  <a:pt x="368300" y="173989"/>
                </a:lnTo>
                <a:close/>
              </a:path>
              <a:path w="368300" h="411480">
                <a:moveTo>
                  <a:pt x="368300" y="171450"/>
                </a:moveTo>
                <a:lnTo>
                  <a:pt x="364490" y="171450"/>
                </a:lnTo>
                <a:lnTo>
                  <a:pt x="364490" y="172719"/>
                </a:lnTo>
                <a:lnTo>
                  <a:pt x="368300" y="172719"/>
                </a:lnTo>
                <a:lnTo>
                  <a:pt x="368300" y="171450"/>
                </a:lnTo>
                <a:close/>
              </a:path>
              <a:path w="368300" h="411480">
                <a:moveTo>
                  <a:pt x="368300" y="167639"/>
                </a:moveTo>
                <a:lnTo>
                  <a:pt x="364490" y="167639"/>
                </a:lnTo>
                <a:lnTo>
                  <a:pt x="364490" y="170179"/>
                </a:lnTo>
                <a:lnTo>
                  <a:pt x="368300" y="170179"/>
                </a:lnTo>
                <a:lnTo>
                  <a:pt x="368300" y="167639"/>
                </a:lnTo>
                <a:close/>
              </a:path>
              <a:path w="368300" h="411480">
                <a:moveTo>
                  <a:pt x="368300" y="165100"/>
                </a:moveTo>
                <a:lnTo>
                  <a:pt x="364490" y="165100"/>
                </a:lnTo>
                <a:lnTo>
                  <a:pt x="364490" y="166369"/>
                </a:lnTo>
                <a:lnTo>
                  <a:pt x="368300" y="166369"/>
                </a:lnTo>
                <a:lnTo>
                  <a:pt x="368300" y="165100"/>
                </a:lnTo>
                <a:close/>
              </a:path>
              <a:path w="368300" h="411480">
                <a:moveTo>
                  <a:pt x="368300" y="161289"/>
                </a:moveTo>
                <a:lnTo>
                  <a:pt x="364490" y="161289"/>
                </a:lnTo>
                <a:lnTo>
                  <a:pt x="364490" y="163829"/>
                </a:lnTo>
                <a:lnTo>
                  <a:pt x="368300" y="163829"/>
                </a:lnTo>
                <a:lnTo>
                  <a:pt x="368300" y="161289"/>
                </a:lnTo>
                <a:close/>
              </a:path>
              <a:path w="368300" h="411480">
                <a:moveTo>
                  <a:pt x="368300" y="158750"/>
                </a:moveTo>
                <a:lnTo>
                  <a:pt x="364490" y="158750"/>
                </a:lnTo>
                <a:lnTo>
                  <a:pt x="364490" y="160019"/>
                </a:lnTo>
                <a:lnTo>
                  <a:pt x="368300" y="160019"/>
                </a:lnTo>
                <a:lnTo>
                  <a:pt x="368300" y="158750"/>
                </a:lnTo>
                <a:close/>
              </a:path>
              <a:path w="368300" h="411480">
                <a:moveTo>
                  <a:pt x="368300" y="154939"/>
                </a:moveTo>
                <a:lnTo>
                  <a:pt x="364490" y="154939"/>
                </a:lnTo>
                <a:lnTo>
                  <a:pt x="364490" y="157479"/>
                </a:lnTo>
                <a:lnTo>
                  <a:pt x="368300" y="157479"/>
                </a:lnTo>
                <a:lnTo>
                  <a:pt x="368300" y="154939"/>
                </a:lnTo>
                <a:close/>
              </a:path>
              <a:path w="368300" h="411480">
                <a:moveTo>
                  <a:pt x="368300" y="152400"/>
                </a:moveTo>
                <a:lnTo>
                  <a:pt x="364490" y="152400"/>
                </a:lnTo>
                <a:lnTo>
                  <a:pt x="364490" y="153669"/>
                </a:lnTo>
                <a:lnTo>
                  <a:pt x="368300" y="153669"/>
                </a:lnTo>
                <a:lnTo>
                  <a:pt x="368300" y="152400"/>
                </a:lnTo>
                <a:close/>
              </a:path>
              <a:path w="368300" h="411480">
                <a:moveTo>
                  <a:pt x="368300" y="148589"/>
                </a:moveTo>
                <a:lnTo>
                  <a:pt x="364490" y="148589"/>
                </a:lnTo>
                <a:lnTo>
                  <a:pt x="364490" y="151129"/>
                </a:lnTo>
                <a:lnTo>
                  <a:pt x="368300" y="151129"/>
                </a:lnTo>
                <a:lnTo>
                  <a:pt x="368300" y="148589"/>
                </a:lnTo>
                <a:close/>
              </a:path>
              <a:path w="368300" h="411480">
                <a:moveTo>
                  <a:pt x="368300" y="146050"/>
                </a:moveTo>
                <a:lnTo>
                  <a:pt x="364490" y="146050"/>
                </a:lnTo>
                <a:lnTo>
                  <a:pt x="364490" y="147319"/>
                </a:lnTo>
                <a:lnTo>
                  <a:pt x="368300" y="147319"/>
                </a:lnTo>
                <a:lnTo>
                  <a:pt x="368300" y="146050"/>
                </a:lnTo>
                <a:close/>
              </a:path>
              <a:path w="368300" h="411480">
                <a:moveTo>
                  <a:pt x="368300" y="142239"/>
                </a:moveTo>
                <a:lnTo>
                  <a:pt x="364490" y="142239"/>
                </a:lnTo>
                <a:lnTo>
                  <a:pt x="364490" y="144779"/>
                </a:lnTo>
                <a:lnTo>
                  <a:pt x="368300" y="144779"/>
                </a:lnTo>
                <a:lnTo>
                  <a:pt x="368300" y="142239"/>
                </a:lnTo>
                <a:close/>
              </a:path>
              <a:path w="368300" h="411480">
                <a:moveTo>
                  <a:pt x="368300" y="139700"/>
                </a:moveTo>
                <a:lnTo>
                  <a:pt x="364490" y="139700"/>
                </a:lnTo>
                <a:lnTo>
                  <a:pt x="364490" y="140969"/>
                </a:lnTo>
                <a:lnTo>
                  <a:pt x="368300" y="140969"/>
                </a:lnTo>
                <a:lnTo>
                  <a:pt x="368300" y="139700"/>
                </a:lnTo>
                <a:close/>
              </a:path>
              <a:path w="368300" h="411480">
                <a:moveTo>
                  <a:pt x="368300" y="135889"/>
                </a:moveTo>
                <a:lnTo>
                  <a:pt x="364490" y="135889"/>
                </a:lnTo>
                <a:lnTo>
                  <a:pt x="364490" y="138429"/>
                </a:lnTo>
                <a:lnTo>
                  <a:pt x="368300" y="138429"/>
                </a:lnTo>
                <a:lnTo>
                  <a:pt x="368300" y="135889"/>
                </a:lnTo>
                <a:close/>
              </a:path>
              <a:path w="368300" h="411480">
                <a:moveTo>
                  <a:pt x="368300" y="133350"/>
                </a:moveTo>
                <a:lnTo>
                  <a:pt x="364490" y="133350"/>
                </a:lnTo>
                <a:lnTo>
                  <a:pt x="364490" y="134619"/>
                </a:lnTo>
                <a:lnTo>
                  <a:pt x="368300" y="134619"/>
                </a:lnTo>
                <a:lnTo>
                  <a:pt x="368300" y="133350"/>
                </a:lnTo>
                <a:close/>
              </a:path>
              <a:path w="368300" h="411480">
                <a:moveTo>
                  <a:pt x="368300" y="129539"/>
                </a:moveTo>
                <a:lnTo>
                  <a:pt x="364490" y="129539"/>
                </a:lnTo>
                <a:lnTo>
                  <a:pt x="364490" y="132079"/>
                </a:lnTo>
                <a:lnTo>
                  <a:pt x="368300" y="132079"/>
                </a:lnTo>
                <a:lnTo>
                  <a:pt x="368300" y="129539"/>
                </a:lnTo>
                <a:close/>
              </a:path>
              <a:path w="368300" h="411480">
                <a:moveTo>
                  <a:pt x="368300" y="127000"/>
                </a:moveTo>
                <a:lnTo>
                  <a:pt x="364490" y="127000"/>
                </a:lnTo>
                <a:lnTo>
                  <a:pt x="364490" y="128269"/>
                </a:lnTo>
                <a:lnTo>
                  <a:pt x="368300" y="128269"/>
                </a:lnTo>
                <a:lnTo>
                  <a:pt x="368300" y="127000"/>
                </a:lnTo>
                <a:close/>
              </a:path>
              <a:path w="368300" h="411480">
                <a:moveTo>
                  <a:pt x="368300" y="123189"/>
                </a:moveTo>
                <a:lnTo>
                  <a:pt x="364490" y="123189"/>
                </a:lnTo>
                <a:lnTo>
                  <a:pt x="364490" y="125729"/>
                </a:lnTo>
                <a:lnTo>
                  <a:pt x="368300" y="125729"/>
                </a:lnTo>
                <a:lnTo>
                  <a:pt x="368300" y="123189"/>
                </a:lnTo>
                <a:close/>
              </a:path>
              <a:path w="368300" h="411480">
                <a:moveTo>
                  <a:pt x="368300" y="120650"/>
                </a:moveTo>
                <a:lnTo>
                  <a:pt x="364490" y="120650"/>
                </a:lnTo>
                <a:lnTo>
                  <a:pt x="364490" y="121919"/>
                </a:lnTo>
                <a:lnTo>
                  <a:pt x="368300" y="121919"/>
                </a:lnTo>
                <a:lnTo>
                  <a:pt x="368300" y="120650"/>
                </a:lnTo>
                <a:close/>
              </a:path>
              <a:path w="368300" h="411480">
                <a:moveTo>
                  <a:pt x="368300" y="116839"/>
                </a:moveTo>
                <a:lnTo>
                  <a:pt x="364490" y="116839"/>
                </a:lnTo>
                <a:lnTo>
                  <a:pt x="364490" y="119379"/>
                </a:lnTo>
                <a:lnTo>
                  <a:pt x="368300" y="119379"/>
                </a:lnTo>
                <a:lnTo>
                  <a:pt x="368300" y="116839"/>
                </a:lnTo>
                <a:close/>
              </a:path>
              <a:path w="368300" h="411480">
                <a:moveTo>
                  <a:pt x="368300" y="114300"/>
                </a:moveTo>
                <a:lnTo>
                  <a:pt x="364490" y="114300"/>
                </a:lnTo>
                <a:lnTo>
                  <a:pt x="364490" y="115569"/>
                </a:lnTo>
                <a:lnTo>
                  <a:pt x="368300" y="115569"/>
                </a:lnTo>
                <a:lnTo>
                  <a:pt x="368300" y="114300"/>
                </a:lnTo>
                <a:close/>
              </a:path>
              <a:path w="368300" h="411480">
                <a:moveTo>
                  <a:pt x="368300" y="110489"/>
                </a:moveTo>
                <a:lnTo>
                  <a:pt x="364490" y="110489"/>
                </a:lnTo>
                <a:lnTo>
                  <a:pt x="364490" y="113029"/>
                </a:lnTo>
                <a:lnTo>
                  <a:pt x="368300" y="113029"/>
                </a:lnTo>
                <a:lnTo>
                  <a:pt x="368300" y="110489"/>
                </a:lnTo>
                <a:close/>
              </a:path>
              <a:path w="368300" h="411480">
                <a:moveTo>
                  <a:pt x="368300" y="107950"/>
                </a:moveTo>
                <a:lnTo>
                  <a:pt x="364490" y="107950"/>
                </a:lnTo>
                <a:lnTo>
                  <a:pt x="364490" y="109219"/>
                </a:lnTo>
                <a:lnTo>
                  <a:pt x="368300" y="109219"/>
                </a:lnTo>
                <a:lnTo>
                  <a:pt x="368300" y="107950"/>
                </a:lnTo>
                <a:close/>
              </a:path>
              <a:path w="368300" h="411480">
                <a:moveTo>
                  <a:pt x="368300" y="104139"/>
                </a:moveTo>
                <a:lnTo>
                  <a:pt x="364490" y="104139"/>
                </a:lnTo>
                <a:lnTo>
                  <a:pt x="364490" y="106679"/>
                </a:lnTo>
                <a:lnTo>
                  <a:pt x="368300" y="106679"/>
                </a:lnTo>
                <a:lnTo>
                  <a:pt x="368300" y="104139"/>
                </a:lnTo>
                <a:close/>
              </a:path>
              <a:path w="368300" h="411480">
                <a:moveTo>
                  <a:pt x="368300" y="101600"/>
                </a:moveTo>
                <a:lnTo>
                  <a:pt x="364490" y="101600"/>
                </a:lnTo>
                <a:lnTo>
                  <a:pt x="364490" y="102869"/>
                </a:lnTo>
                <a:lnTo>
                  <a:pt x="368300" y="102869"/>
                </a:lnTo>
                <a:lnTo>
                  <a:pt x="368300" y="101600"/>
                </a:lnTo>
                <a:close/>
              </a:path>
              <a:path w="368300" h="411480">
                <a:moveTo>
                  <a:pt x="368300" y="97789"/>
                </a:moveTo>
                <a:lnTo>
                  <a:pt x="364490" y="97789"/>
                </a:lnTo>
                <a:lnTo>
                  <a:pt x="364490" y="100329"/>
                </a:lnTo>
                <a:lnTo>
                  <a:pt x="368300" y="100329"/>
                </a:lnTo>
                <a:lnTo>
                  <a:pt x="368300" y="97789"/>
                </a:lnTo>
                <a:close/>
              </a:path>
              <a:path w="368300" h="411480">
                <a:moveTo>
                  <a:pt x="368300" y="95250"/>
                </a:moveTo>
                <a:lnTo>
                  <a:pt x="364490" y="95250"/>
                </a:lnTo>
                <a:lnTo>
                  <a:pt x="364490" y="96519"/>
                </a:lnTo>
                <a:lnTo>
                  <a:pt x="368300" y="96519"/>
                </a:lnTo>
                <a:lnTo>
                  <a:pt x="368300" y="95250"/>
                </a:lnTo>
                <a:close/>
              </a:path>
              <a:path w="368300" h="411480">
                <a:moveTo>
                  <a:pt x="368300" y="91439"/>
                </a:moveTo>
                <a:lnTo>
                  <a:pt x="364490" y="91439"/>
                </a:lnTo>
                <a:lnTo>
                  <a:pt x="364490" y="93979"/>
                </a:lnTo>
                <a:lnTo>
                  <a:pt x="368300" y="93979"/>
                </a:lnTo>
                <a:lnTo>
                  <a:pt x="368300" y="91439"/>
                </a:lnTo>
                <a:close/>
              </a:path>
              <a:path w="368300" h="411480">
                <a:moveTo>
                  <a:pt x="368300" y="88900"/>
                </a:moveTo>
                <a:lnTo>
                  <a:pt x="364490" y="88900"/>
                </a:lnTo>
                <a:lnTo>
                  <a:pt x="364490" y="90169"/>
                </a:lnTo>
                <a:lnTo>
                  <a:pt x="368300" y="90169"/>
                </a:lnTo>
                <a:lnTo>
                  <a:pt x="368300" y="88900"/>
                </a:lnTo>
                <a:close/>
              </a:path>
              <a:path w="368300" h="411480">
                <a:moveTo>
                  <a:pt x="368300" y="85089"/>
                </a:moveTo>
                <a:lnTo>
                  <a:pt x="364490" y="85089"/>
                </a:lnTo>
                <a:lnTo>
                  <a:pt x="364490" y="87629"/>
                </a:lnTo>
                <a:lnTo>
                  <a:pt x="368300" y="87629"/>
                </a:lnTo>
                <a:lnTo>
                  <a:pt x="368300" y="85089"/>
                </a:lnTo>
                <a:close/>
              </a:path>
              <a:path w="368300" h="411480">
                <a:moveTo>
                  <a:pt x="368300" y="82550"/>
                </a:moveTo>
                <a:lnTo>
                  <a:pt x="364490" y="82550"/>
                </a:lnTo>
                <a:lnTo>
                  <a:pt x="364490" y="83819"/>
                </a:lnTo>
                <a:lnTo>
                  <a:pt x="368300" y="83819"/>
                </a:lnTo>
                <a:lnTo>
                  <a:pt x="368300" y="82550"/>
                </a:lnTo>
                <a:close/>
              </a:path>
              <a:path w="368300" h="411480">
                <a:moveTo>
                  <a:pt x="368300" y="78739"/>
                </a:moveTo>
                <a:lnTo>
                  <a:pt x="364490" y="78739"/>
                </a:lnTo>
                <a:lnTo>
                  <a:pt x="364490" y="81279"/>
                </a:lnTo>
                <a:lnTo>
                  <a:pt x="368300" y="81279"/>
                </a:lnTo>
                <a:lnTo>
                  <a:pt x="368300" y="78739"/>
                </a:lnTo>
                <a:close/>
              </a:path>
              <a:path w="368300" h="411480">
                <a:moveTo>
                  <a:pt x="368300" y="76200"/>
                </a:moveTo>
                <a:lnTo>
                  <a:pt x="364490" y="76200"/>
                </a:lnTo>
                <a:lnTo>
                  <a:pt x="364490" y="77469"/>
                </a:lnTo>
                <a:lnTo>
                  <a:pt x="368300" y="77469"/>
                </a:lnTo>
                <a:lnTo>
                  <a:pt x="368300" y="76200"/>
                </a:lnTo>
                <a:close/>
              </a:path>
              <a:path w="368300" h="411480">
                <a:moveTo>
                  <a:pt x="368300" y="72389"/>
                </a:moveTo>
                <a:lnTo>
                  <a:pt x="364490" y="72389"/>
                </a:lnTo>
                <a:lnTo>
                  <a:pt x="364490" y="74929"/>
                </a:lnTo>
                <a:lnTo>
                  <a:pt x="368300" y="74929"/>
                </a:lnTo>
                <a:lnTo>
                  <a:pt x="368300" y="72389"/>
                </a:lnTo>
                <a:close/>
              </a:path>
              <a:path w="368300" h="411480">
                <a:moveTo>
                  <a:pt x="368300" y="69850"/>
                </a:moveTo>
                <a:lnTo>
                  <a:pt x="364490" y="69850"/>
                </a:lnTo>
                <a:lnTo>
                  <a:pt x="364490" y="71119"/>
                </a:lnTo>
                <a:lnTo>
                  <a:pt x="368300" y="71119"/>
                </a:lnTo>
                <a:lnTo>
                  <a:pt x="368300" y="69850"/>
                </a:lnTo>
                <a:close/>
              </a:path>
              <a:path w="368300" h="411480">
                <a:moveTo>
                  <a:pt x="368300" y="66039"/>
                </a:moveTo>
                <a:lnTo>
                  <a:pt x="364490" y="66039"/>
                </a:lnTo>
                <a:lnTo>
                  <a:pt x="364490" y="68579"/>
                </a:lnTo>
                <a:lnTo>
                  <a:pt x="368300" y="68579"/>
                </a:lnTo>
                <a:lnTo>
                  <a:pt x="368300" y="66039"/>
                </a:lnTo>
                <a:close/>
              </a:path>
              <a:path w="368300" h="411480">
                <a:moveTo>
                  <a:pt x="368300" y="63500"/>
                </a:moveTo>
                <a:lnTo>
                  <a:pt x="364490" y="63500"/>
                </a:lnTo>
                <a:lnTo>
                  <a:pt x="364490" y="64769"/>
                </a:lnTo>
                <a:lnTo>
                  <a:pt x="368300" y="64769"/>
                </a:lnTo>
                <a:lnTo>
                  <a:pt x="368300" y="63500"/>
                </a:lnTo>
                <a:close/>
              </a:path>
              <a:path w="368300" h="411480">
                <a:moveTo>
                  <a:pt x="368300" y="59689"/>
                </a:moveTo>
                <a:lnTo>
                  <a:pt x="364490" y="59689"/>
                </a:lnTo>
                <a:lnTo>
                  <a:pt x="364490" y="62229"/>
                </a:lnTo>
                <a:lnTo>
                  <a:pt x="368300" y="62229"/>
                </a:lnTo>
                <a:lnTo>
                  <a:pt x="368300" y="59689"/>
                </a:lnTo>
                <a:close/>
              </a:path>
              <a:path w="368300" h="411480">
                <a:moveTo>
                  <a:pt x="368300" y="57150"/>
                </a:moveTo>
                <a:lnTo>
                  <a:pt x="364490" y="57150"/>
                </a:lnTo>
                <a:lnTo>
                  <a:pt x="364490" y="58419"/>
                </a:lnTo>
                <a:lnTo>
                  <a:pt x="368300" y="58419"/>
                </a:lnTo>
                <a:lnTo>
                  <a:pt x="368300" y="57150"/>
                </a:lnTo>
                <a:close/>
              </a:path>
              <a:path w="368300" h="411480">
                <a:moveTo>
                  <a:pt x="368300" y="53339"/>
                </a:moveTo>
                <a:lnTo>
                  <a:pt x="364490" y="53339"/>
                </a:lnTo>
                <a:lnTo>
                  <a:pt x="364490" y="55879"/>
                </a:lnTo>
                <a:lnTo>
                  <a:pt x="368300" y="55879"/>
                </a:lnTo>
                <a:lnTo>
                  <a:pt x="368300" y="53339"/>
                </a:lnTo>
                <a:close/>
              </a:path>
              <a:path w="368300" h="411480">
                <a:moveTo>
                  <a:pt x="368300" y="50800"/>
                </a:moveTo>
                <a:lnTo>
                  <a:pt x="364490" y="50800"/>
                </a:lnTo>
                <a:lnTo>
                  <a:pt x="364490" y="52069"/>
                </a:lnTo>
                <a:lnTo>
                  <a:pt x="368300" y="52069"/>
                </a:lnTo>
                <a:lnTo>
                  <a:pt x="368300" y="50800"/>
                </a:lnTo>
                <a:close/>
              </a:path>
              <a:path w="368300" h="411480">
                <a:moveTo>
                  <a:pt x="368300" y="46989"/>
                </a:moveTo>
                <a:lnTo>
                  <a:pt x="364490" y="46989"/>
                </a:lnTo>
                <a:lnTo>
                  <a:pt x="364490" y="49529"/>
                </a:lnTo>
                <a:lnTo>
                  <a:pt x="368300" y="49529"/>
                </a:lnTo>
                <a:lnTo>
                  <a:pt x="368300" y="46989"/>
                </a:lnTo>
                <a:close/>
              </a:path>
              <a:path w="368300" h="411480">
                <a:moveTo>
                  <a:pt x="368300" y="40639"/>
                </a:moveTo>
                <a:lnTo>
                  <a:pt x="364490" y="40639"/>
                </a:lnTo>
                <a:lnTo>
                  <a:pt x="364490" y="45719"/>
                </a:lnTo>
                <a:lnTo>
                  <a:pt x="368300" y="45719"/>
                </a:lnTo>
                <a:lnTo>
                  <a:pt x="368300" y="40639"/>
                </a:lnTo>
                <a:close/>
              </a:path>
              <a:path w="368300" h="411480">
                <a:moveTo>
                  <a:pt x="368300" y="31750"/>
                </a:moveTo>
                <a:lnTo>
                  <a:pt x="364490" y="31750"/>
                </a:lnTo>
                <a:lnTo>
                  <a:pt x="364490" y="39369"/>
                </a:lnTo>
                <a:lnTo>
                  <a:pt x="368300" y="39369"/>
                </a:lnTo>
                <a:lnTo>
                  <a:pt x="368300" y="31750"/>
                </a:lnTo>
                <a:close/>
              </a:path>
              <a:path w="368300" h="411480">
                <a:moveTo>
                  <a:pt x="368300" y="25400"/>
                </a:moveTo>
                <a:lnTo>
                  <a:pt x="364490" y="25400"/>
                </a:lnTo>
                <a:lnTo>
                  <a:pt x="364490" y="30479"/>
                </a:lnTo>
                <a:lnTo>
                  <a:pt x="368300" y="30479"/>
                </a:lnTo>
                <a:lnTo>
                  <a:pt x="368300" y="25400"/>
                </a:lnTo>
                <a:close/>
              </a:path>
              <a:path w="368300" h="411480">
                <a:moveTo>
                  <a:pt x="368300" y="22860"/>
                </a:moveTo>
                <a:lnTo>
                  <a:pt x="364490" y="22860"/>
                </a:lnTo>
                <a:lnTo>
                  <a:pt x="364490" y="24129"/>
                </a:lnTo>
                <a:lnTo>
                  <a:pt x="368300" y="24129"/>
                </a:lnTo>
                <a:lnTo>
                  <a:pt x="368300" y="22860"/>
                </a:lnTo>
                <a:close/>
              </a:path>
              <a:path w="368300" h="411480">
                <a:moveTo>
                  <a:pt x="361950" y="408939"/>
                </a:moveTo>
                <a:lnTo>
                  <a:pt x="234950" y="408939"/>
                </a:lnTo>
                <a:lnTo>
                  <a:pt x="234950" y="411480"/>
                </a:lnTo>
                <a:lnTo>
                  <a:pt x="360680" y="411480"/>
                </a:lnTo>
                <a:lnTo>
                  <a:pt x="360679" y="410210"/>
                </a:lnTo>
                <a:lnTo>
                  <a:pt x="361950" y="410210"/>
                </a:lnTo>
                <a:lnTo>
                  <a:pt x="361950" y="408939"/>
                </a:lnTo>
                <a:close/>
              </a:path>
              <a:path w="368300" h="411480">
                <a:moveTo>
                  <a:pt x="201929" y="410210"/>
                </a:moveTo>
                <a:lnTo>
                  <a:pt x="71120" y="410210"/>
                </a:lnTo>
                <a:lnTo>
                  <a:pt x="71120" y="411480"/>
                </a:lnTo>
                <a:lnTo>
                  <a:pt x="201929" y="411480"/>
                </a:lnTo>
                <a:lnTo>
                  <a:pt x="201929" y="410210"/>
                </a:lnTo>
                <a:close/>
              </a:path>
              <a:path w="368300" h="411480">
                <a:moveTo>
                  <a:pt x="200659" y="408940"/>
                </a:moveTo>
                <a:lnTo>
                  <a:pt x="69850" y="408940"/>
                </a:lnTo>
                <a:lnTo>
                  <a:pt x="69850" y="410210"/>
                </a:lnTo>
                <a:lnTo>
                  <a:pt x="200659" y="410210"/>
                </a:lnTo>
                <a:lnTo>
                  <a:pt x="200659" y="408940"/>
                </a:lnTo>
                <a:close/>
              </a:path>
              <a:path w="368300" h="411480">
                <a:moveTo>
                  <a:pt x="3810" y="351790"/>
                </a:moveTo>
                <a:lnTo>
                  <a:pt x="1270" y="351790"/>
                </a:lnTo>
                <a:lnTo>
                  <a:pt x="1270" y="353060"/>
                </a:lnTo>
                <a:lnTo>
                  <a:pt x="2540" y="353060"/>
                </a:lnTo>
                <a:lnTo>
                  <a:pt x="2540" y="355600"/>
                </a:lnTo>
                <a:lnTo>
                  <a:pt x="3810" y="355600"/>
                </a:lnTo>
                <a:lnTo>
                  <a:pt x="3810" y="351790"/>
                </a:lnTo>
                <a:close/>
              </a:path>
              <a:path w="368300" h="411480">
                <a:moveTo>
                  <a:pt x="3810" y="349250"/>
                </a:moveTo>
                <a:lnTo>
                  <a:pt x="0" y="349250"/>
                </a:lnTo>
                <a:lnTo>
                  <a:pt x="0" y="350520"/>
                </a:lnTo>
                <a:lnTo>
                  <a:pt x="3810" y="350520"/>
                </a:lnTo>
                <a:lnTo>
                  <a:pt x="3810" y="349250"/>
                </a:lnTo>
                <a:close/>
              </a:path>
              <a:path w="368300" h="411480">
                <a:moveTo>
                  <a:pt x="381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45440"/>
                </a:lnTo>
                <a:close/>
              </a:path>
              <a:path w="368300" h="411480">
                <a:moveTo>
                  <a:pt x="381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2900"/>
                </a:lnTo>
                <a:close/>
              </a:path>
              <a:path w="368300" h="411480">
                <a:moveTo>
                  <a:pt x="381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9090"/>
                </a:lnTo>
                <a:close/>
              </a:path>
              <a:path w="368300" h="411480">
                <a:moveTo>
                  <a:pt x="381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6550"/>
                </a:lnTo>
                <a:close/>
              </a:path>
              <a:path w="368300" h="411480">
                <a:moveTo>
                  <a:pt x="381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2740"/>
                </a:lnTo>
                <a:close/>
              </a:path>
              <a:path w="368300" h="411480">
                <a:moveTo>
                  <a:pt x="381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30200"/>
                </a:lnTo>
                <a:close/>
              </a:path>
              <a:path w="368300" h="411480">
                <a:moveTo>
                  <a:pt x="381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6390"/>
                </a:lnTo>
                <a:close/>
              </a:path>
              <a:path w="368300" h="411480">
                <a:moveTo>
                  <a:pt x="381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3850"/>
                </a:lnTo>
                <a:close/>
              </a:path>
              <a:path w="368300" h="411480">
                <a:moveTo>
                  <a:pt x="381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320040"/>
                </a:lnTo>
                <a:close/>
              </a:path>
              <a:path w="368300" h="411480">
                <a:moveTo>
                  <a:pt x="381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7500"/>
                </a:lnTo>
                <a:close/>
              </a:path>
              <a:path w="368300" h="411480">
                <a:moveTo>
                  <a:pt x="381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3690"/>
                </a:lnTo>
                <a:close/>
              </a:path>
              <a:path w="368300" h="411480">
                <a:moveTo>
                  <a:pt x="381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11150"/>
                </a:lnTo>
                <a:close/>
              </a:path>
              <a:path w="368300" h="411480">
                <a:moveTo>
                  <a:pt x="381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7340"/>
                </a:lnTo>
                <a:close/>
              </a:path>
              <a:path w="368300" h="411480">
                <a:moveTo>
                  <a:pt x="381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4800"/>
                </a:lnTo>
                <a:close/>
              </a:path>
              <a:path w="368300" h="411480">
                <a:moveTo>
                  <a:pt x="381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300990"/>
                </a:lnTo>
                <a:close/>
              </a:path>
              <a:path w="368300" h="411480">
                <a:moveTo>
                  <a:pt x="381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8450"/>
                </a:lnTo>
                <a:close/>
              </a:path>
              <a:path w="368300" h="411480">
                <a:moveTo>
                  <a:pt x="381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94640"/>
                </a:lnTo>
                <a:close/>
              </a:path>
              <a:path w="368300" h="411480">
                <a:moveTo>
                  <a:pt x="381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92100"/>
                </a:lnTo>
                <a:close/>
              </a:path>
              <a:path w="368300" h="411480">
                <a:moveTo>
                  <a:pt x="381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3810" y="290830"/>
                </a:lnTo>
                <a:lnTo>
                  <a:pt x="3810" y="288290"/>
                </a:lnTo>
                <a:close/>
              </a:path>
              <a:path w="368300" h="411480">
                <a:moveTo>
                  <a:pt x="381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3810" y="287020"/>
                </a:lnTo>
                <a:lnTo>
                  <a:pt x="3810" y="285750"/>
                </a:lnTo>
                <a:close/>
              </a:path>
              <a:path w="368300" h="411480">
                <a:moveTo>
                  <a:pt x="381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3810" y="284480"/>
                </a:lnTo>
                <a:lnTo>
                  <a:pt x="3810" y="281940"/>
                </a:lnTo>
                <a:close/>
              </a:path>
              <a:path w="368300" h="411480">
                <a:moveTo>
                  <a:pt x="381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3810" y="280670"/>
                </a:lnTo>
                <a:lnTo>
                  <a:pt x="3810" y="279400"/>
                </a:lnTo>
                <a:close/>
              </a:path>
              <a:path w="368300" h="411480">
                <a:moveTo>
                  <a:pt x="381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3810" y="278130"/>
                </a:lnTo>
                <a:lnTo>
                  <a:pt x="3810" y="275590"/>
                </a:lnTo>
                <a:close/>
              </a:path>
              <a:path w="368300" h="411480">
                <a:moveTo>
                  <a:pt x="381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3810" y="274320"/>
                </a:lnTo>
                <a:lnTo>
                  <a:pt x="3810" y="273050"/>
                </a:lnTo>
                <a:close/>
              </a:path>
              <a:path w="368300" h="411480">
                <a:moveTo>
                  <a:pt x="381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3810" y="271780"/>
                </a:lnTo>
                <a:lnTo>
                  <a:pt x="3810" y="269240"/>
                </a:lnTo>
                <a:close/>
              </a:path>
              <a:path w="368300" h="411480">
                <a:moveTo>
                  <a:pt x="381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3810" y="267970"/>
                </a:lnTo>
                <a:lnTo>
                  <a:pt x="3810" y="266700"/>
                </a:lnTo>
                <a:close/>
              </a:path>
              <a:path w="368300" h="411480">
                <a:moveTo>
                  <a:pt x="381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3810" y="265430"/>
                </a:lnTo>
                <a:lnTo>
                  <a:pt x="3810" y="262890"/>
                </a:lnTo>
                <a:close/>
              </a:path>
              <a:path w="368300" h="411480">
                <a:moveTo>
                  <a:pt x="381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3810" y="261620"/>
                </a:lnTo>
                <a:lnTo>
                  <a:pt x="3810" y="260350"/>
                </a:lnTo>
                <a:close/>
              </a:path>
              <a:path w="368300" h="411480">
                <a:moveTo>
                  <a:pt x="381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3810" y="259080"/>
                </a:lnTo>
                <a:lnTo>
                  <a:pt x="3810" y="256540"/>
                </a:lnTo>
                <a:close/>
              </a:path>
              <a:path w="368300" h="411480">
                <a:moveTo>
                  <a:pt x="381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54000"/>
                </a:lnTo>
                <a:close/>
              </a:path>
              <a:path w="368300" h="411480">
                <a:moveTo>
                  <a:pt x="381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3810" y="252730"/>
                </a:lnTo>
                <a:lnTo>
                  <a:pt x="3810" y="250190"/>
                </a:lnTo>
                <a:close/>
              </a:path>
              <a:path w="368300" h="411480">
                <a:moveTo>
                  <a:pt x="381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3810" y="248920"/>
                </a:lnTo>
                <a:lnTo>
                  <a:pt x="3810" y="247650"/>
                </a:lnTo>
                <a:close/>
              </a:path>
              <a:path w="368300" h="411480">
                <a:moveTo>
                  <a:pt x="3810" y="215900"/>
                </a:moveTo>
                <a:lnTo>
                  <a:pt x="0" y="215900"/>
                </a:lnTo>
                <a:lnTo>
                  <a:pt x="0" y="246380"/>
                </a:lnTo>
                <a:lnTo>
                  <a:pt x="3810" y="246380"/>
                </a:lnTo>
                <a:lnTo>
                  <a:pt x="3810" y="215900"/>
                </a:lnTo>
                <a:close/>
              </a:path>
              <a:path w="368300" h="411480">
                <a:moveTo>
                  <a:pt x="365760" y="396239"/>
                </a:moveTo>
                <a:lnTo>
                  <a:pt x="364490" y="396239"/>
                </a:lnTo>
                <a:lnTo>
                  <a:pt x="364490" y="397510"/>
                </a:lnTo>
                <a:lnTo>
                  <a:pt x="365760" y="397510"/>
                </a:lnTo>
                <a:lnTo>
                  <a:pt x="365760" y="396239"/>
                </a:lnTo>
                <a:close/>
              </a:path>
              <a:path w="368300" h="411480">
                <a:moveTo>
                  <a:pt x="365760" y="393700"/>
                </a:moveTo>
                <a:lnTo>
                  <a:pt x="364490" y="393700"/>
                </a:lnTo>
                <a:lnTo>
                  <a:pt x="364490" y="394970"/>
                </a:lnTo>
                <a:lnTo>
                  <a:pt x="365760" y="394970"/>
                </a:lnTo>
                <a:lnTo>
                  <a:pt x="365760" y="393700"/>
                </a:lnTo>
                <a:close/>
              </a:path>
              <a:path w="368300" h="411480">
                <a:moveTo>
                  <a:pt x="367029" y="389889"/>
                </a:moveTo>
                <a:lnTo>
                  <a:pt x="364490" y="389889"/>
                </a:lnTo>
                <a:lnTo>
                  <a:pt x="364490" y="392430"/>
                </a:lnTo>
                <a:lnTo>
                  <a:pt x="367030" y="392430"/>
                </a:lnTo>
                <a:lnTo>
                  <a:pt x="367029" y="389889"/>
                </a:lnTo>
                <a:close/>
              </a:path>
              <a:path w="368300" h="411480">
                <a:moveTo>
                  <a:pt x="368300" y="387350"/>
                </a:moveTo>
                <a:lnTo>
                  <a:pt x="364490" y="387350"/>
                </a:lnTo>
                <a:lnTo>
                  <a:pt x="364490" y="388620"/>
                </a:lnTo>
                <a:lnTo>
                  <a:pt x="368300" y="388620"/>
                </a:lnTo>
                <a:lnTo>
                  <a:pt x="368300" y="387350"/>
                </a:lnTo>
                <a:close/>
              </a:path>
              <a:path w="368300" h="411480">
                <a:moveTo>
                  <a:pt x="368300" y="383539"/>
                </a:moveTo>
                <a:lnTo>
                  <a:pt x="364490" y="383539"/>
                </a:lnTo>
                <a:lnTo>
                  <a:pt x="364490" y="386080"/>
                </a:lnTo>
                <a:lnTo>
                  <a:pt x="368300" y="386080"/>
                </a:lnTo>
                <a:lnTo>
                  <a:pt x="368300" y="383539"/>
                </a:lnTo>
                <a:close/>
              </a:path>
              <a:path w="368300" h="411480">
                <a:moveTo>
                  <a:pt x="368300" y="381000"/>
                </a:moveTo>
                <a:lnTo>
                  <a:pt x="364490" y="381000"/>
                </a:lnTo>
                <a:lnTo>
                  <a:pt x="364490" y="382270"/>
                </a:lnTo>
                <a:lnTo>
                  <a:pt x="368300" y="382270"/>
                </a:lnTo>
                <a:lnTo>
                  <a:pt x="368300" y="381000"/>
                </a:lnTo>
                <a:close/>
              </a:path>
              <a:path w="368300" h="411480">
                <a:moveTo>
                  <a:pt x="368300" y="377189"/>
                </a:moveTo>
                <a:lnTo>
                  <a:pt x="364490" y="377189"/>
                </a:lnTo>
                <a:lnTo>
                  <a:pt x="364490" y="379730"/>
                </a:lnTo>
                <a:lnTo>
                  <a:pt x="368300" y="379730"/>
                </a:lnTo>
                <a:lnTo>
                  <a:pt x="368300" y="377189"/>
                </a:lnTo>
                <a:close/>
              </a:path>
              <a:path w="368300" h="411480">
                <a:moveTo>
                  <a:pt x="368300" y="374650"/>
                </a:moveTo>
                <a:lnTo>
                  <a:pt x="364490" y="374650"/>
                </a:lnTo>
                <a:lnTo>
                  <a:pt x="364490" y="375920"/>
                </a:lnTo>
                <a:lnTo>
                  <a:pt x="368300" y="375920"/>
                </a:lnTo>
                <a:lnTo>
                  <a:pt x="368300" y="374650"/>
                </a:lnTo>
                <a:close/>
              </a:path>
              <a:path w="368300" h="411480">
                <a:moveTo>
                  <a:pt x="368300" y="370839"/>
                </a:moveTo>
                <a:lnTo>
                  <a:pt x="364490" y="370839"/>
                </a:lnTo>
                <a:lnTo>
                  <a:pt x="364490" y="373380"/>
                </a:lnTo>
                <a:lnTo>
                  <a:pt x="368300" y="373380"/>
                </a:lnTo>
                <a:lnTo>
                  <a:pt x="368300" y="370839"/>
                </a:lnTo>
                <a:close/>
              </a:path>
              <a:path w="368300" h="411480">
                <a:moveTo>
                  <a:pt x="368300" y="368300"/>
                </a:moveTo>
                <a:lnTo>
                  <a:pt x="364490" y="368300"/>
                </a:lnTo>
                <a:lnTo>
                  <a:pt x="364490" y="369570"/>
                </a:lnTo>
                <a:lnTo>
                  <a:pt x="368300" y="369570"/>
                </a:lnTo>
                <a:lnTo>
                  <a:pt x="368300" y="368300"/>
                </a:lnTo>
                <a:close/>
              </a:path>
              <a:path w="368300" h="411480">
                <a:moveTo>
                  <a:pt x="368300" y="364489"/>
                </a:moveTo>
                <a:lnTo>
                  <a:pt x="364490" y="364489"/>
                </a:lnTo>
                <a:lnTo>
                  <a:pt x="364490" y="367030"/>
                </a:lnTo>
                <a:lnTo>
                  <a:pt x="368300" y="367030"/>
                </a:lnTo>
                <a:lnTo>
                  <a:pt x="368300" y="364489"/>
                </a:lnTo>
                <a:close/>
              </a:path>
              <a:path w="368300" h="411480">
                <a:moveTo>
                  <a:pt x="368300" y="361950"/>
                </a:moveTo>
                <a:lnTo>
                  <a:pt x="364490" y="361950"/>
                </a:lnTo>
                <a:lnTo>
                  <a:pt x="364490" y="363220"/>
                </a:lnTo>
                <a:lnTo>
                  <a:pt x="368300" y="363220"/>
                </a:lnTo>
                <a:lnTo>
                  <a:pt x="368300" y="361950"/>
                </a:lnTo>
                <a:close/>
              </a:path>
              <a:path w="368300" h="411480">
                <a:moveTo>
                  <a:pt x="368300" y="358139"/>
                </a:moveTo>
                <a:lnTo>
                  <a:pt x="364490" y="358139"/>
                </a:lnTo>
                <a:lnTo>
                  <a:pt x="364490" y="360680"/>
                </a:lnTo>
                <a:lnTo>
                  <a:pt x="368300" y="360680"/>
                </a:lnTo>
                <a:lnTo>
                  <a:pt x="368300" y="358139"/>
                </a:lnTo>
                <a:close/>
              </a:path>
              <a:path w="368300" h="411480">
                <a:moveTo>
                  <a:pt x="368300" y="355600"/>
                </a:moveTo>
                <a:lnTo>
                  <a:pt x="364490" y="355600"/>
                </a:lnTo>
                <a:lnTo>
                  <a:pt x="364490" y="356870"/>
                </a:lnTo>
                <a:lnTo>
                  <a:pt x="368300" y="356870"/>
                </a:lnTo>
                <a:lnTo>
                  <a:pt x="368300" y="355600"/>
                </a:lnTo>
                <a:close/>
              </a:path>
              <a:path w="368300" h="411480">
                <a:moveTo>
                  <a:pt x="368300" y="351789"/>
                </a:moveTo>
                <a:lnTo>
                  <a:pt x="364490" y="351789"/>
                </a:lnTo>
                <a:lnTo>
                  <a:pt x="364490" y="354330"/>
                </a:lnTo>
                <a:lnTo>
                  <a:pt x="368300" y="354330"/>
                </a:lnTo>
                <a:lnTo>
                  <a:pt x="368300" y="351789"/>
                </a:lnTo>
                <a:close/>
              </a:path>
              <a:path w="368300" h="411480">
                <a:moveTo>
                  <a:pt x="368300" y="349250"/>
                </a:moveTo>
                <a:lnTo>
                  <a:pt x="364490" y="349250"/>
                </a:lnTo>
                <a:lnTo>
                  <a:pt x="364490" y="350520"/>
                </a:lnTo>
                <a:lnTo>
                  <a:pt x="368300" y="350520"/>
                </a:lnTo>
                <a:lnTo>
                  <a:pt x="368300" y="349250"/>
                </a:lnTo>
                <a:close/>
              </a:path>
              <a:path w="368300" h="411480">
                <a:moveTo>
                  <a:pt x="368300" y="345439"/>
                </a:moveTo>
                <a:lnTo>
                  <a:pt x="364490" y="345439"/>
                </a:lnTo>
                <a:lnTo>
                  <a:pt x="364490" y="347980"/>
                </a:lnTo>
                <a:lnTo>
                  <a:pt x="368300" y="347980"/>
                </a:lnTo>
                <a:lnTo>
                  <a:pt x="368300" y="345439"/>
                </a:lnTo>
                <a:close/>
              </a:path>
              <a:path w="368300" h="411480">
                <a:moveTo>
                  <a:pt x="368300" y="342900"/>
                </a:moveTo>
                <a:lnTo>
                  <a:pt x="364490" y="342900"/>
                </a:lnTo>
                <a:lnTo>
                  <a:pt x="364490" y="344170"/>
                </a:lnTo>
                <a:lnTo>
                  <a:pt x="368300" y="344170"/>
                </a:lnTo>
                <a:lnTo>
                  <a:pt x="368300" y="342900"/>
                </a:lnTo>
                <a:close/>
              </a:path>
              <a:path w="368300" h="411480">
                <a:moveTo>
                  <a:pt x="368300" y="339089"/>
                </a:moveTo>
                <a:lnTo>
                  <a:pt x="364490" y="339089"/>
                </a:lnTo>
                <a:lnTo>
                  <a:pt x="364490" y="341630"/>
                </a:lnTo>
                <a:lnTo>
                  <a:pt x="368300" y="341630"/>
                </a:lnTo>
                <a:lnTo>
                  <a:pt x="368300" y="339089"/>
                </a:lnTo>
                <a:close/>
              </a:path>
              <a:path w="368300" h="411480">
                <a:moveTo>
                  <a:pt x="368300" y="336550"/>
                </a:moveTo>
                <a:lnTo>
                  <a:pt x="364490" y="336550"/>
                </a:lnTo>
                <a:lnTo>
                  <a:pt x="364490" y="337820"/>
                </a:lnTo>
                <a:lnTo>
                  <a:pt x="368300" y="337820"/>
                </a:lnTo>
                <a:lnTo>
                  <a:pt x="368300" y="336550"/>
                </a:lnTo>
                <a:close/>
              </a:path>
              <a:path w="368300" h="411480">
                <a:moveTo>
                  <a:pt x="368300" y="332739"/>
                </a:moveTo>
                <a:lnTo>
                  <a:pt x="364490" y="332739"/>
                </a:lnTo>
                <a:lnTo>
                  <a:pt x="364490" y="335280"/>
                </a:lnTo>
                <a:lnTo>
                  <a:pt x="368300" y="335280"/>
                </a:lnTo>
                <a:lnTo>
                  <a:pt x="368300" y="332739"/>
                </a:lnTo>
                <a:close/>
              </a:path>
              <a:path w="368300" h="411480">
                <a:moveTo>
                  <a:pt x="368300" y="330200"/>
                </a:moveTo>
                <a:lnTo>
                  <a:pt x="364490" y="330200"/>
                </a:lnTo>
                <a:lnTo>
                  <a:pt x="364490" y="331470"/>
                </a:lnTo>
                <a:lnTo>
                  <a:pt x="368300" y="331470"/>
                </a:lnTo>
                <a:lnTo>
                  <a:pt x="368300" y="330200"/>
                </a:lnTo>
                <a:close/>
              </a:path>
              <a:path w="368300" h="411480">
                <a:moveTo>
                  <a:pt x="368300" y="326389"/>
                </a:moveTo>
                <a:lnTo>
                  <a:pt x="364490" y="326389"/>
                </a:lnTo>
                <a:lnTo>
                  <a:pt x="364490" y="328930"/>
                </a:lnTo>
                <a:lnTo>
                  <a:pt x="368300" y="328930"/>
                </a:lnTo>
                <a:lnTo>
                  <a:pt x="368300" y="326389"/>
                </a:lnTo>
                <a:close/>
              </a:path>
              <a:path w="368300" h="411480">
                <a:moveTo>
                  <a:pt x="368300" y="323850"/>
                </a:moveTo>
                <a:lnTo>
                  <a:pt x="364490" y="323850"/>
                </a:lnTo>
                <a:lnTo>
                  <a:pt x="364490" y="325120"/>
                </a:lnTo>
                <a:lnTo>
                  <a:pt x="368300" y="325120"/>
                </a:lnTo>
                <a:lnTo>
                  <a:pt x="368300" y="323850"/>
                </a:lnTo>
                <a:close/>
              </a:path>
              <a:path w="368300" h="411480">
                <a:moveTo>
                  <a:pt x="368300" y="320039"/>
                </a:moveTo>
                <a:lnTo>
                  <a:pt x="364490" y="320039"/>
                </a:lnTo>
                <a:lnTo>
                  <a:pt x="364490" y="322580"/>
                </a:lnTo>
                <a:lnTo>
                  <a:pt x="368300" y="322580"/>
                </a:lnTo>
                <a:lnTo>
                  <a:pt x="368300" y="320039"/>
                </a:lnTo>
                <a:close/>
              </a:path>
              <a:path w="368300" h="411480">
                <a:moveTo>
                  <a:pt x="368300" y="317500"/>
                </a:moveTo>
                <a:lnTo>
                  <a:pt x="364490" y="317500"/>
                </a:lnTo>
                <a:lnTo>
                  <a:pt x="364490" y="318770"/>
                </a:lnTo>
                <a:lnTo>
                  <a:pt x="368300" y="318770"/>
                </a:lnTo>
                <a:lnTo>
                  <a:pt x="368300" y="317500"/>
                </a:lnTo>
                <a:close/>
              </a:path>
              <a:path w="368300" h="411480">
                <a:moveTo>
                  <a:pt x="368300" y="313689"/>
                </a:moveTo>
                <a:lnTo>
                  <a:pt x="364490" y="313689"/>
                </a:lnTo>
                <a:lnTo>
                  <a:pt x="364490" y="316230"/>
                </a:lnTo>
                <a:lnTo>
                  <a:pt x="368300" y="316230"/>
                </a:lnTo>
                <a:lnTo>
                  <a:pt x="368300" y="313689"/>
                </a:lnTo>
                <a:close/>
              </a:path>
              <a:path w="368300" h="411480">
                <a:moveTo>
                  <a:pt x="368300" y="311150"/>
                </a:moveTo>
                <a:lnTo>
                  <a:pt x="364490" y="311150"/>
                </a:lnTo>
                <a:lnTo>
                  <a:pt x="364490" y="312420"/>
                </a:lnTo>
                <a:lnTo>
                  <a:pt x="368300" y="312420"/>
                </a:lnTo>
                <a:lnTo>
                  <a:pt x="368300" y="311150"/>
                </a:lnTo>
                <a:close/>
              </a:path>
              <a:path w="368300" h="411480">
                <a:moveTo>
                  <a:pt x="368300" y="307339"/>
                </a:moveTo>
                <a:lnTo>
                  <a:pt x="364490" y="307339"/>
                </a:lnTo>
                <a:lnTo>
                  <a:pt x="364490" y="309880"/>
                </a:lnTo>
                <a:lnTo>
                  <a:pt x="368300" y="309880"/>
                </a:lnTo>
                <a:lnTo>
                  <a:pt x="368300" y="307339"/>
                </a:lnTo>
                <a:close/>
              </a:path>
              <a:path w="368300" h="411480">
                <a:moveTo>
                  <a:pt x="368300" y="304800"/>
                </a:moveTo>
                <a:lnTo>
                  <a:pt x="364490" y="304800"/>
                </a:lnTo>
                <a:lnTo>
                  <a:pt x="364490" y="306070"/>
                </a:lnTo>
                <a:lnTo>
                  <a:pt x="368300" y="306070"/>
                </a:lnTo>
                <a:lnTo>
                  <a:pt x="368300" y="304800"/>
                </a:lnTo>
                <a:close/>
              </a:path>
              <a:path w="368300" h="411480">
                <a:moveTo>
                  <a:pt x="368300" y="300989"/>
                </a:moveTo>
                <a:lnTo>
                  <a:pt x="364490" y="300989"/>
                </a:lnTo>
                <a:lnTo>
                  <a:pt x="364490" y="303530"/>
                </a:lnTo>
                <a:lnTo>
                  <a:pt x="368300" y="303530"/>
                </a:lnTo>
                <a:lnTo>
                  <a:pt x="368300" y="300989"/>
                </a:lnTo>
                <a:close/>
              </a:path>
              <a:path w="368300" h="411480">
                <a:moveTo>
                  <a:pt x="368300" y="298450"/>
                </a:moveTo>
                <a:lnTo>
                  <a:pt x="364490" y="298450"/>
                </a:lnTo>
                <a:lnTo>
                  <a:pt x="364490" y="299720"/>
                </a:lnTo>
                <a:lnTo>
                  <a:pt x="368300" y="299720"/>
                </a:lnTo>
                <a:lnTo>
                  <a:pt x="368300" y="298450"/>
                </a:lnTo>
                <a:close/>
              </a:path>
              <a:path w="368300" h="411480">
                <a:moveTo>
                  <a:pt x="368300" y="294639"/>
                </a:moveTo>
                <a:lnTo>
                  <a:pt x="364490" y="294639"/>
                </a:lnTo>
                <a:lnTo>
                  <a:pt x="364490" y="297180"/>
                </a:lnTo>
                <a:lnTo>
                  <a:pt x="368300" y="297180"/>
                </a:lnTo>
                <a:lnTo>
                  <a:pt x="368300" y="294639"/>
                </a:lnTo>
                <a:close/>
              </a:path>
              <a:path w="368300" h="411480">
                <a:moveTo>
                  <a:pt x="368300" y="292100"/>
                </a:moveTo>
                <a:lnTo>
                  <a:pt x="364490" y="292100"/>
                </a:lnTo>
                <a:lnTo>
                  <a:pt x="364490" y="293370"/>
                </a:lnTo>
                <a:lnTo>
                  <a:pt x="368300" y="293370"/>
                </a:lnTo>
                <a:lnTo>
                  <a:pt x="368300" y="292100"/>
                </a:lnTo>
                <a:close/>
              </a:path>
              <a:path w="368300" h="411480">
                <a:moveTo>
                  <a:pt x="368300" y="288289"/>
                </a:moveTo>
                <a:lnTo>
                  <a:pt x="364490" y="288289"/>
                </a:lnTo>
                <a:lnTo>
                  <a:pt x="364490" y="290830"/>
                </a:lnTo>
                <a:lnTo>
                  <a:pt x="368300" y="290830"/>
                </a:lnTo>
                <a:lnTo>
                  <a:pt x="368300" y="288289"/>
                </a:lnTo>
                <a:close/>
              </a:path>
              <a:path w="368300" h="411480">
                <a:moveTo>
                  <a:pt x="368300" y="285750"/>
                </a:moveTo>
                <a:lnTo>
                  <a:pt x="364490" y="285750"/>
                </a:lnTo>
                <a:lnTo>
                  <a:pt x="364490" y="287020"/>
                </a:lnTo>
                <a:lnTo>
                  <a:pt x="368300" y="287020"/>
                </a:lnTo>
                <a:lnTo>
                  <a:pt x="368300" y="285750"/>
                </a:lnTo>
                <a:close/>
              </a:path>
              <a:path w="368300" h="411480">
                <a:moveTo>
                  <a:pt x="368300" y="281939"/>
                </a:moveTo>
                <a:lnTo>
                  <a:pt x="364490" y="281939"/>
                </a:lnTo>
                <a:lnTo>
                  <a:pt x="364490" y="284480"/>
                </a:lnTo>
                <a:lnTo>
                  <a:pt x="368300" y="284480"/>
                </a:lnTo>
                <a:lnTo>
                  <a:pt x="368300" y="281939"/>
                </a:lnTo>
                <a:close/>
              </a:path>
              <a:path w="368300" h="411480">
                <a:moveTo>
                  <a:pt x="368300" y="279400"/>
                </a:moveTo>
                <a:lnTo>
                  <a:pt x="364490" y="279400"/>
                </a:lnTo>
                <a:lnTo>
                  <a:pt x="364490" y="280670"/>
                </a:lnTo>
                <a:lnTo>
                  <a:pt x="368300" y="280670"/>
                </a:lnTo>
                <a:lnTo>
                  <a:pt x="368300" y="279400"/>
                </a:lnTo>
                <a:close/>
              </a:path>
              <a:path w="368300" h="411480">
                <a:moveTo>
                  <a:pt x="368300" y="275589"/>
                </a:moveTo>
                <a:lnTo>
                  <a:pt x="364490" y="275589"/>
                </a:lnTo>
                <a:lnTo>
                  <a:pt x="364490" y="278130"/>
                </a:lnTo>
                <a:lnTo>
                  <a:pt x="368300" y="278130"/>
                </a:lnTo>
                <a:lnTo>
                  <a:pt x="368300" y="275589"/>
                </a:lnTo>
                <a:close/>
              </a:path>
              <a:path w="368300" h="411480">
                <a:moveTo>
                  <a:pt x="368300" y="273050"/>
                </a:moveTo>
                <a:lnTo>
                  <a:pt x="364490" y="273050"/>
                </a:lnTo>
                <a:lnTo>
                  <a:pt x="364490" y="274320"/>
                </a:lnTo>
                <a:lnTo>
                  <a:pt x="368300" y="274320"/>
                </a:lnTo>
                <a:lnTo>
                  <a:pt x="368300" y="273050"/>
                </a:lnTo>
                <a:close/>
              </a:path>
              <a:path w="368300" h="411480">
                <a:moveTo>
                  <a:pt x="368300" y="269239"/>
                </a:moveTo>
                <a:lnTo>
                  <a:pt x="364490" y="269239"/>
                </a:lnTo>
                <a:lnTo>
                  <a:pt x="364490" y="271780"/>
                </a:lnTo>
                <a:lnTo>
                  <a:pt x="368300" y="271780"/>
                </a:lnTo>
                <a:lnTo>
                  <a:pt x="368300" y="269239"/>
                </a:lnTo>
                <a:close/>
              </a:path>
              <a:path w="368300" h="411480">
                <a:moveTo>
                  <a:pt x="368300" y="266700"/>
                </a:moveTo>
                <a:lnTo>
                  <a:pt x="364490" y="266700"/>
                </a:lnTo>
                <a:lnTo>
                  <a:pt x="364490" y="267970"/>
                </a:lnTo>
                <a:lnTo>
                  <a:pt x="368300" y="267970"/>
                </a:lnTo>
                <a:lnTo>
                  <a:pt x="368300" y="266700"/>
                </a:lnTo>
                <a:close/>
              </a:path>
              <a:path w="368300" h="411480">
                <a:moveTo>
                  <a:pt x="368300" y="262889"/>
                </a:moveTo>
                <a:lnTo>
                  <a:pt x="364490" y="262889"/>
                </a:lnTo>
                <a:lnTo>
                  <a:pt x="364490" y="265430"/>
                </a:lnTo>
                <a:lnTo>
                  <a:pt x="368300" y="265430"/>
                </a:lnTo>
                <a:lnTo>
                  <a:pt x="368300" y="262889"/>
                </a:lnTo>
                <a:close/>
              </a:path>
              <a:path w="368300" h="411480">
                <a:moveTo>
                  <a:pt x="368300" y="260350"/>
                </a:moveTo>
                <a:lnTo>
                  <a:pt x="364490" y="260350"/>
                </a:lnTo>
                <a:lnTo>
                  <a:pt x="364490" y="261620"/>
                </a:lnTo>
                <a:lnTo>
                  <a:pt x="368300" y="261620"/>
                </a:lnTo>
                <a:lnTo>
                  <a:pt x="368300" y="260350"/>
                </a:lnTo>
                <a:close/>
              </a:path>
              <a:path w="368300" h="411480">
                <a:moveTo>
                  <a:pt x="368300" y="256539"/>
                </a:moveTo>
                <a:lnTo>
                  <a:pt x="364490" y="256539"/>
                </a:lnTo>
                <a:lnTo>
                  <a:pt x="364490" y="259080"/>
                </a:lnTo>
                <a:lnTo>
                  <a:pt x="368300" y="259080"/>
                </a:lnTo>
                <a:lnTo>
                  <a:pt x="368300" y="256539"/>
                </a:lnTo>
                <a:close/>
              </a:path>
              <a:path w="368300" h="411480">
                <a:moveTo>
                  <a:pt x="368300" y="254000"/>
                </a:moveTo>
                <a:lnTo>
                  <a:pt x="364490" y="254000"/>
                </a:lnTo>
                <a:lnTo>
                  <a:pt x="364490" y="255270"/>
                </a:lnTo>
                <a:lnTo>
                  <a:pt x="368300" y="255270"/>
                </a:lnTo>
                <a:lnTo>
                  <a:pt x="368300" y="254000"/>
                </a:lnTo>
                <a:close/>
              </a:path>
              <a:path w="368300" h="411480">
                <a:moveTo>
                  <a:pt x="368300" y="250189"/>
                </a:moveTo>
                <a:lnTo>
                  <a:pt x="364490" y="250189"/>
                </a:lnTo>
                <a:lnTo>
                  <a:pt x="364490" y="252730"/>
                </a:lnTo>
                <a:lnTo>
                  <a:pt x="368300" y="252730"/>
                </a:lnTo>
                <a:lnTo>
                  <a:pt x="368300" y="250189"/>
                </a:lnTo>
                <a:close/>
              </a:path>
              <a:path w="368300" h="411480">
                <a:moveTo>
                  <a:pt x="368300" y="247650"/>
                </a:moveTo>
                <a:lnTo>
                  <a:pt x="364490" y="247650"/>
                </a:lnTo>
                <a:lnTo>
                  <a:pt x="364490" y="248920"/>
                </a:lnTo>
                <a:lnTo>
                  <a:pt x="368300" y="248920"/>
                </a:lnTo>
                <a:lnTo>
                  <a:pt x="368300" y="247650"/>
                </a:lnTo>
                <a:close/>
              </a:path>
              <a:path w="368300" h="411480">
                <a:moveTo>
                  <a:pt x="368300" y="215900"/>
                </a:moveTo>
                <a:lnTo>
                  <a:pt x="364490" y="215900"/>
                </a:lnTo>
                <a:lnTo>
                  <a:pt x="364490" y="246380"/>
                </a:lnTo>
                <a:lnTo>
                  <a:pt x="368300" y="246380"/>
                </a:lnTo>
                <a:lnTo>
                  <a:pt x="368300" y="215900"/>
                </a:lnTo>
                <a:close/>
              </a:path>
              <a:path w="368300" h="411480">
                <a:moveTo>
                  <a:pt x="3810" y="209550"/>
                </a:moveTo>
                <a:lnTo>
                  <a:pt x="0" y="209550"/>
                </a:lnTo>
                <a:lnTo>
                  <a:pt x="0" y="214630"/>
                </a:lnTo>
                <a:lnTo>
                  <a:pt x="3810" y="214630"/>
                </a:lnTo>
                <a:lnTo>
                  <a:pt x="3810" y="209550"/>
                </a:lnTo>
                <a:close/>
              </a:path>
              <a:path w="368300" h="411480">
                <a:moveTo>
                  <a:pt x="3810" y="207010"/>
                </a:moveTo>
                <a:lnTo>
                  <a:pt x="0" y="207010"/>
                </a:lnTo>
                <a:lnTo>
                  <a:pt x="0" y="208280"/>
                </a:lnTo>
                <a:lnTo>
                  <a:pt x="3810" y="208280"/>
                </a:lnTo>
                <a:lnTo>
                  <a:pt x="3810" y="207010"/>
                </a:lnTo>
                <a:close/>
              </a:path>
              <a:path w="368300" h="411480">
                <a:moveTo>
                  <a:pt x="368300" y="209550"/>
                </a:moveTo>
                <a:lnTo>
                  <a:pt x="364490" y="209550"/>
                </a:lnTo>
                <a:lnTo>
                  <a:pt x="364490" y="214630"/>
                </a:lnTo>
                <a:lnTo>
                  <a:pt x="368300" y="214630"/>
                </a:lnTo>
                <a:lnTo>
                  <a:pt x="368300" y="209550"/>
                </a:lnTo>
                <a:close/>
              </a:path>
              <a:path w="368300" h="411480">
                <a:moveTo>
                  <a:pt x="368300" y="207010"/>
                </a:moveTo>
                <a:lnTo>
                  <a:pt x="364490" y="207010"/>
                </a:lnTo>
                <a:lnTo>
                  <a:pt x="364490" y="208280"/>
                </a:lnTo>
                <a:lnTo>
                  <a:pt x="368300" y="208280"/>
                </a:lnTo>
                <a:lnTo>
                  <a:pt x="368300" y="207010"/>
                </a:lnTo>
                <a:close/>
              </a:path>
            </a:pathLst>
          </a:custGeom>
          <a:solidFill>
            <a:srgbClr val="7E52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2" name="bk object 5742"/>
          <p:cNvSpPr/>
          <p:nvPr/>
        </p:nvSpPr>
        <p:spPr>
          <a:xfrm>
            <a:off x="6948169" y="2755900"/>
            <a:ext cx="360680" cy="405130"/>
          </a:xfrm>
          <a:custGeom>
            <a:avLst/>
            <a:gdLst/>
            <a:ahLst/>
            <a:cxnLst/>
            <a:rect l="l" t="t" r="r" b="b"/>
            <a:pathLst>
              <a:path w="360679" h="405130">
                <a:moveTo>
                  <a:pt x="160020" y="0"/>
                </a:moveTo>
                <a:lnTo>
                  <a:pt x="55880" y="0"/>
                </a:lnTo>
                <a:lnTo>
                  <a:pt x="55880" y="2539"/>
                </a:lnTo>
                <a:lnTo>
                  <a:pt x="160020" y="2539"/>
                </a:lnTo>
                <a:lnTo>
                  <a:pt x="160020" y="0"/>
                </a:lnTo>
                <a:close/>
              </a:path>
              <a:path w="360679" h="405130">
                <a:moveTo>
                  <a:pt x="360680" y="0"/>
                </a:moveTo>
                <a:lnTo>
                  <a:pt x="257810" y="0"/>
                </a:lnTo>
                <a:lnTo>
                  <a:pt x="257810" y="1270"/>
                </a:lnTo>
                <a:lnTo>
                  <a:pt x="256540" y="1270"/>
                </a:lnTo>
                <a:lnTo>
                  <a:pt x="256540" y="2539"/>
                </a:lnTo>
                <a:lnTo>
                  <a:pt x="356870" y="2539"/>
                </a:lnTo>
                <a:lnTo>
                  <a:pt x="356870" y="17779"/>
                </a:lnTo>
                <a:lnTo>
                  <a:pt x="360680" y="17779"/>
                </a:lnTo>
                <a:lnTo>
                  <a:pt x="360680" y="0"/>
                </a:lnTo>
                <a:close/>
              </a:path>
              <a:path w="360679" h="405130">
                <a:moveTo>
                  <a:pt x="2540" y="199389"/>
                </a:moveTo>
                <a:lnTo>
                  <a:pt x="0" y="199389"/>
                </a:lnTo>
                <a:lnTo>
                  <a:pt x="0" y="200659"/>
                </a:lnTo>
                <a:lnTo>
                  <a:pt x="2540" y="200659"/>
                </a:lnTo>
                <a:lnTo>
                  <a:pt x="2540" y="199389"/>
                </a:lnTo>
                <a:close/>
              </a:path>
              <a:path w="360679" h="405130">
                <a:moveTo>
                  <a:pt x="2540" y="195579"/>
                </a:moveTo>
                <a:lnTo>
                  <a:pt x="0" y="195579"/>
                </a:lnTo>
                <a:lnTo>
                  <a:pt x="0" y="198119"/>
                </a:lnTo>
                <a:lnTo>
                  <a:pt x="2540" y="198119"/>
                </a:lnTo>
                <a:lnTo>
                  <a:pt x="2540" y="195579"/>
                </a:lnTo>
                <a:close/>
              </a:path>
              <a:path w="360679" h="405130">
                <a:moveTo>
                  <a:pt x="2540" y="193039"/>
                </a:moveTo>
                <a:lnTo>
                  <a:pt x="0" y="193039"/>
                </a:lnTo>
                <a:lnTo>
                  <a:pt x="0" y="194309"/>
                </a:lnTo>
                <a:lnTo>
                  <a:pt x="2540" y="194309"/>
                </a:lnTo>
                <a:lnTo>
                  <a:pt x="2540" y="193039"/>
                </a:lnTo>
                <a:close/>
              </a:path>
              <a:path w="360679" h="405130">
                <a:moveTo>
                  <a:pt x="2540" y="189229"/>
                </a:moveTo>
                <a:lnTo>
                  <a:pt x="0" y="189229"/>
                </a:lnTo>
                <a:lnTo>
                  <a:pt x="0" y="191769"/>
                </a:lnTo>
                <a:lnTo>
                  <a:pt x="2540" y="191769"/>
                </a:lnTo>
                <a:lnTo>
                  <a:pt x="2540" y="189229"/>
                </a:lnTo>
                <a:close/>
              </a:path>
              <a:path w="360679" h="405130">
                <a:moveTo>
                  <a:pt x="2540" y="186689"/>
                </a:moveTo>
                <a:lnTo>
                  <a:pt x="0" y="186689"/>
                </a:lnTo>
                <a:lnTo>
                  <a:pt x="0" y="187959"/>
                </a:lnTo>
                <a:lnTo>
                  <a:pt x="2540" y="187959"/>
                </a:lnTo>
                <a:lnTo>
                  <a:pt x="2540" y="186689"/>
                </a:lnTo>
                <a:close/>
              </a:path>
              <a:path w="360679" h="405130">
                <a:moveTo>
                  <a:pt x="2540" y="182879"/>
                </a:moveTo>
                <a:lnTo>
                  <a:pt x="0" y="182879"/>
                </a:lnTo>
                <a:lnTo>
                  <a:pt x="0" y="185419"/>
                </a:lnTo>
                <a:lnTo>
                  <a:pt x="2540" y="185419"/>
                </a:lnTo>
                <a:lnTo>
                  <a:pt x="2540" y="182879"/>
                </a:lnTo>
                <a:close/>
              </a:path>
              <a:path w="360679" h="405130">
                <a:moveTo>
                  <a:pt x="2540" y="180339"/>
                </a:moveTo>
                <a:lnTo>
                  <a:pt x="0" y="180339"/>
                </a:lnTo>
                <a:lnTo>
                  <a:pt x="0" y="181609"/>
                </a:lnTo>
                <a:lnTo>
                  <a:pt x="2540" y="181609"/>
                </a:lnTo>
                <a:lnTo>
                  <a:pt x="2540" y="180339"/>
                </a:lnTo>
                <a:close/>
              </a:path>
              <a:path w="360679" h="405130">
                <a:moveTo>
                  <a:pt x="2540" y="176529"/>
                </a:moveTo>
                <a:lnTo>
                  <a:pt x="0" y="176529"/>
                </a:lnTo>
                <a:lnTo>
                  <a:pt x="0" y="179069"/>
                </a:lnTo>
                <a:lnTo>
                  <a:pt x="2540" y="179069"/>
                </a:lnTo>
                <a:lnTo>
                  <a:pt x="2540" y="176529"/>
                </a:lnTo>
                <a:close/>
              </a:path>
              <a:path w="360679" h="405130">
                <a:moveTo>
                  <a:pt x="2540" y="173989"/>
                </a:moveTo>
                <a:lnTo>
                  <a:pt x="0" y="173989"/>
                </a:lnTo>
                <a:lnTo>
                  <a:pt x="0" y="175259"/>
                </a:lnTo>
                <a:lnTo>
                  <a:pt x="2540" y="175259"/>
                </a:lnTo>
                <a:lnTo>
                  <a:pt x="2540" y="173989"/>
                </a:lnTo>
                <a:close/>
              </a:path>
              <a:path w="360679" h="405130">
                <a:moveTo>
                  <a:pt x="2540" y="170179"/>
                </a:moveTo>
                <a:lnTo>
                  <a:pt x="0" y="170179"/>
                </a:lnTo>
                <a:lnTo>
                  <a:pt x="0" y="172719"/>
                </a:lnTo>
                <a:lnTo>
                  <a:pt x="2540" y="172719"/>
                </a:lnTo>
                <a:lnTo>
                  <a:pt x="2540" y="170179"/>
                </a:lnTo>
                <a:close/>
              </a:path>
              <a:path w="360679" h="405130">
                <a:moveTo>
                  <a:pt x="2540" y="167639"/>
                </a:moveTo>
                <a:lnTo>
                  <a:pt x="0" y="167639"/>
                </a:lnTo>
                <a:lnTo>
                  <a:pt x="0" y="168909"/>
                </a:lnTo>
                <a:lnTo>
                  <a:pt x="2540" y="168909"/>
                </a:lnTo>
                <a:lnTo>
                  <a:pt x="2540" y="167639"/>
                </a:lnTo>
                <a:close/>
              </a:path>
              <a:path w="360679" h="405130">
                <a:moveTo>
                  <a:pt x="2540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2540" y="166369"/>
                </a:lnTo>
                <a:lnTo>
                  <a:pt x="2540" y="163829"/>
                </a:lnTo>
                <a:close/>
              </a:path>
              <a:path w="360679" h="405130">
                <a:moveTo>
                  <a:pt x="2540" y="161289"/>
                </a:moveTo>
                <a:lnTo>
                  <a:pt x="0" y="161289"/>
                </a:lnTo>
                <a:lnTo>
                  <a:pt x="0" y="162559"/>
                </a:lnTo>
                <a:lnTo>
                  <a:pt x="2540" y="162559"/>
                </a:lnTo>
                <a:lnTo>
                  <a:pt x="2540" y="161289"/>
                </a:lnTo>
                <a:close/>
              </a:path>
              <a:path w="360679" h="405130">
                <a:moveTo>
                  <a:pt x="2540" y="157479"/>
                </a:moveTo>
                <a:lnTo>
                  <a:pt x="0" y="157479"/>
                </a:lnTo>
                <a:lnTo>
                  <a:pt x="0" y="160019"/>
                </a:lnTo>
                <a:lnTo>
                  <a:pt x="2540" y="160019"/>
                </a:lnTo>
                <a:lnTo>
                  <a:pt x="2540" y="157479"/>
                </a:lnTo>
                <a:close/>
              </a:path>
              <a:path w="360679" h="405130">
                <a:moveTo>
                  <a:pt x="2540" y="154939"/>
                </a:moveTo>
                <a:lnTo>
                  <a:pt x="0" y="154939"/>
                </a:lnTo>
                <a:lnTo>
                  <a:pt x="0" y="156209"/>
                </a:lnTo>
                <a:lnTo>
                  <a:pt x="2540" y="156209"/>
                </a:lnTo>
                <a:lnTo>
                  <a:pt x="2540" y="154939"/>
                </a:lnTo>
                <a:close/>
              </a:path>
              <a:path w="360679" h="405130">
                <a:moveTo>
                  <a:pt x="2540" y="151129"/>
                </a:moveTo>
                <a:lnTo>
                  <a:pt x="0" y="151129"/>
                </a:lnTo>
                <a:lnTo>
                  <a:pt x="0" y="153669"/>
                </a:lnTo>
                <a:lnTo>
                  <a:pt x="2540" y="153669"/>
                </a:lnTo>
                <a:lnTo>
                  <a:pt x="2540" y="151129"/>
                </a:lnTo>
                <a:close/>
              </a:path>
              <a:path w="360679" h="405130">
                <a:moveTo>
                  <a:pt x="2540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2540" y="149859"/>
                </a:lnTo>
                <a:lnTo>
                  <a:pt x="2540" y="148589"/>
                </a:lnTo>
                <a:close/>
              </a:path>
              <a:path w="360679" h="405130">
                <a:moveTo>
                  <a:pt x="2540" y="144779"/>
                </a:moveTo>
                <a:lnTo>
                  <a:pt x="0" y="144779"/>
                </a:lnTo>
                <a:lnTo>
                  <a:pt x="0" y="147319"/>
                </a:lnTo>
                <a:lnTo>
                  <a:pt x="2540" y="147319"/>
                </a:lnTo>
                <a:lnTo>
                  <a:pt x="2540" y="144779"/>
                </a:lnTo>
                <a:close/>
              </a:path>
              <a:path w="360679" h="405130">
                <a:moveTo>
                  <a:pt x="2540" y="142239"/>
                </a:moveTo>
                <a:lnTo>
                  <a:pt x="0" y="142239"/>
                </a:lnTo>
                <a:lnTo>
                  <a:pt x="0" y="143509"/>
                </a:lnTo>
                <a:lnTo>
                  <a:pt x="2540" y="143509"/>
                </a:lnTo>
                <a:lnTo>
                  <a:pt x="2540" y="142239"/>
                </a:lnTo>
                <a:close/>
              </a:path>
              <a:path w="360679" h="405130">
                <a:moveTo>
                  <a:pt x="2540" y="138429"/>
                </a:moveTo>
                <a:lnTo>
                  <a:pt x="0" y="138429"/>
                </a:lnTo>
                <a:lnTo>
                  <a:pt x="0" y="140969"/>
                </a:lnTo>
                <a:lnTo>
                  <a:pt x="2540" y="140969"/>
                </a:lnTo>
                <a:lnTo>
                  <a:pt x="2540" y="138429"/>
                </a:lnTo>
                <a:close/>
              </a:path>
              <a:path w="360679" h="405130">
                <a:moveTo>
                  <a:pt x="2540" y="135889"/>
                </a:moveTo>
                <a:lnTo>
                  <a:pt x="0" y="135889"/>
                </a:lnTo>
                <a:lnTo>
                  <a:pt x="0" y="137159"/>
                </a:lnTo>
                <a:lnTo>
                  <a:pt x="2540" y="137159"/>
                </a:lnTo>
                <a:lnTo>
                  <a:pt x="2540" y="135889"/>
                </a:lnTo>
                <a:close/>
              </a:path>
              <a:path w="360679" h="405130">
                <a:moveTo>
                  <a:pt x="2540" y="132079"/>
                </a:moveTo>
                <a:lnTo>
                  <a:pt x="0" y="132079"/>
                </a:lnTo>
                <a:lnTo>
                  <a:pt x="0" y="134619"/>
                </a:lnTo>
                <a:lnTo>
                  <a:pt x="2540" y="134619"/>
                </a:lnTo>
                <a:lnTo>
                  <a:pt x="2540" y="132079"/>
                </a:lnTo>
                <a:close/>
              </a:path>
              <a:path w="360679" h="405130">
                <a:moveTo>
                  <a:pt x="2540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2540" y="130809"/>
                </a:lnTo>
                <a:lnTo>
                  <a:pt x="2540" y="129539"/>
                </a:lnTo>
                <a:close/>
              </a:path>
              <a:path w="360679" h="405130">
                <a:moveTo>
                  <a:pt x="2540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2540" y="128269"/>
                </a:lnTo>
                <a:lnTo>
                  <a:pt x="2540" y="125729"/>
                </a:lnTo>
                <a:close/>
              </a:path>
              <a:path w="360679" h="405130">
                <a:moveTo>
                  <a:pt x="2540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2540" y="124459"/>
                </a:lnTo>
                <a:lnTo>
                  <a:pt x="2540" y="123189"/>
                </a:lnTo>
                <a:close/>
              </a:path>
              <a:path w="360679" h="405130">
                <a:moveTo>
                  <a:pt x="2540" y="119379"/>
                </a:moveTo>
                <a:lnTo>
                  <a:pt x="0" y="119379"/>
                </a:lnTo>
                <a:lnTo>
                  <a:pt x="0" y="121919"/>
                </a:lnTo>
                <a:lnTo>
                  <a:pt x="2540" y="121919"/>
                </a:lnTo>
                <a:lnTo>
                  <a:pt x="2540" y="119379"/>
                </a:lnTo>
                <a:close/>
              </a:path>
              <a:path w="360679" h="405130">
                <a:moveTo>
                  <a:pt x="2540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2540" y="118109"/>
                </a:lnTo>
                <a:lnTo>
                  <a:pt x="2540" y="116839"/>
                </a:lnTo>
                <a:close/>
              </a:path>
              <a:path w="360679" h="405130">
                <a:moveTo>
                  <a:pt x="2540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2540" y="115569"/>
                </a:lnTo>
                <a:lnTo>
                  <a:pt x="2540" y="113029"/>
                </a:lnTo>
                <a:close/>
              </a:path>
              <a:path w="360679" h="405130">
                <a:moveTo>
                  <a:pt x="2540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2540" y="111759"/>
                </a:lnTo>
                <a:lnTo>
                  <a:pt x="2540" y="110489"/>
                </a:lnTo>
                <a:close/>
              </a:path>
              <a:path w="360679" h="405130">
                <a:moveTo>
                  <a:pt x="2540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2540" y="109219"/>
                </a:lnTo>
                <a:lnTo>
                  <a:pt x="2540" y="106679"/>
                </a:lnTo>
                <a:close/>
              </a:path>
              <a:path w="360679" h="405130">
                <a:moveTo>
                  <a:pt x="2540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2540" y="105409"/>
                </a:lnTo>
                <a:lnTo>
                  <a:pt x="2540" y="104139"/>
                </a:lnTo>
                <a:close/>
              </a:path>
              <a:path w="360679" h="405130">
                <a:moveTo>
                  <a:pt x="2540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2540" y="102869"/>
                </a:lnTo>
                <a:lnTo>
                  <a:pt x="2540" y="100329"/>
                </a:lnTo>
                <a:close/>
              </a:path>
              <a:path w="360679" h="405130">
                <a:moveTo>
                  <a:pt x="2540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2540" y="99059"/>
                </a:lnTo>
                <a:lnTo>
                  <a:pt x="2540" y="97789"/>
                </a:lnTo>
                <a:close/>
              </a:path>
              <a:path w="360679" h="405130">
                <a:moveTo>
                  <a:pt x="2540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2540" y="96519"/>
                </a:lnTo>
                <a:lnTo>
                  <a:pt x="2540" y="93979"/>
                </a:lnTo>
                <a:close/>
              </a:path>
              <a:path w="360679" h="405130">
                <a:moveTo>
                  <a:pt x="2540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2540" y="92709"/>
                </a:lnTo>
                <a:lnTo>
                  <a:pt x="2540" y="91439"/>
                </a:lnTo>
                <a:close/>
              </a:path>
              <a:path w="360679" h="405130">
                <a:moveTo>
                  <a:pt x="2540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2540" y="90169"/>
                </a:lnTo>
                <a:lnTo>
                  <a:pt x="2540" y="87629"/>
                </a:lnTo>
                <a:close/>
              </a:path>
              <a:path w="360679" h="405130">
                <a:moveTo>
                  <a:pt x="254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2540" y="86359"/>
                </a:lnTo>
                <a:lnTo>
                  <a:pt x="2540" y="85089"/>
                </a:lnTo>
                <a:close/>
              </a:path>
              <a:path w="360679" h="405130">
                <a:moveTo>
                  <a:pt x="2540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2540" y="83819"/>
                </a:lnTo>
                <a:lnTo>
                  <a:pt x="2540" y="81279"/>
                </a:lnTo>
                <a:close/>
              </a:path>
              <a:path w="360679" h="405130">
                <a:moveTo>
                  <a:pt x="2540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2540" y="80009"/>
                </a:lnTo>
                <a:lnTo>
                  <a:pt x="2540" y="78739"/>
                </a:lnTo>
                <a:close/>
              </a:path>
              <a:path w="360679" h="405130">
                <a:moveTo>
                  <a:pt x="2540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2540" y="77469"/>
                </a:lnTo>
                <a:lnTo>
                  <a:pt x="2540" y="74929"/>
                </a:lnTo>
                <a:close/>
              </a:path>
              <a:path w="360679" h="405130">
                <a:moveTo>
                  <a:pt x="254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2540" y="73659"/>
                </a:lnTo>
                <a:lnTo>
                  <a:pt x="2540" y="72389"/>
                </a:lnTo>
                <a:close/>
              </a:path>
              <a:path w="360679" h="405130">
                <a:moveTo>
                  <a:pt x="2540" y="67309"/>
                </a:moveTo>
                <a:lnTo>
                  <a:pt x="0" y="67309"/>
                </a:lnTo>
                <a:lnTo>
                  <a:pt x="0" y="71119"/>
                </a:lnTo>
                <a:lnTo>
                  <a:pt x="2540" y="71119"/>
                </a:lnTo>
                <a:lnTo>
                  <a:pt x="2540" y="67309"/>
                </a:lnTo>
                <a:close/>
              </a:path>
              <a:path w="360679" h="405130">
                <a:moveTo>
                  <a:pt x="360680" y="199389"/>
                </a:moveTo>
                <a:lnTo>
                  <a:pt x="356870" y="199389"/>
                </a:lnTo>
                <a:lnTo>
                  <a:pt x="356870" y="200659"/>
                </a:lnTo>
                <a:lnTo>
                  <a:pt x="360680" y="200659"/>
                </a:lnTo>
                <a:lnTo>
                  <a:pt x="360680" y="199389"/>
                </a:lnTo>
                <a:close/>
              </a:path>
              <a:path w="360679" h="405130">
                <a:moveTo>
                  <a:pt x="360680" y="195579"/>
                </a:moveTo>
                <a:lnTo>
                  <a:pt x="356870" y="195579"/>
                </a:lnTo>
                <a:lnTo>
                  <a:pt x="356870" y="198119"/>
                </a:lnTo>
                <a:lnTo>
                  <a:pt x="360680" y="198119"/>
                </a:lnTo>
                <a:lnTo>
                  <a:pt x="360680" y="195579"/>
                </a:lnTo>
                <a:close/>
              </a:path>
              <a:path w="360679" h="405130">
                <a:moveTo>
                  <a:pt x="360680" y="193039"/>
                </a:moveTo>
                <a:lnTo>
                  <a:pt x="356870" y="193039"/>
                </a:lnTo>
                <a:lnTo>
                  <a:pt x="356870" y="194309"/>
                </a:lnTo>
                <a:lnTo>
                  <a:pt x="360680" y="194309"/>
                </a:lnTo>
                <a:lnTo>
                  <a:pt x="360680" y="193039"/>
                </a:lnTo>
                <a:close/>
              </a:path>
              <a:path w="360679" h="405130">
                <a:moveTo>
                  <a:pt x="360680" y="189229"/>
                </a:moveTo>
                <a:lnTo>
                  <a:pt x="356870" y="189229"/>
                </a:lnTo>
                <a:lnTo>
                  <a:pt x="356870" y="191769"/>
                </a:lnTo>
                <a:lnTo>
                  <a:pt x="360680" y="191769"/>
                </a:lnTo>
                <a:lnTo>
                  <a:pt x="360680" y="189229"/>
                </a:lnTo>
                <a:close/>
              </a:path>
              <a:path w="360679" h="405130">
                <a:moveTo>
                  <a:pt x="360680" y="186689"/>
                </a:moveTo>
                <a:lnTo>
                  <a:pt x="356870" y="186689"/>
                </a:lnTo>
                <a:lnTo>
                  <a:pt x="356870" y="187959"/>
                </a:lnTo>
                <a:lnTo>
                  <a:pt x="360680" y="187959"/>
                </a:lnTo>
                <a:lnTo>
                  <a:pt x="360680" y="186689"/>
                </a:lnTo>
                <a:close/>
              </a:path>
              <a:path w="360679" h="405130">
                <a:moveTo>
                  <a:pt x="360680" y="182879"/>
                </a:moveTo>
                <a:lnTo>
                  <a:pt x="356870" y="182879"/>
                </a:lnTo>
                <a:lnTo>
                  <a:pt x="356870" y="185419"/>
                </a:lnTo>
                <a:lnTo>
                  <a:pt x="360680" y="185419"/>
                </a:lnTo>
                <a:lnTo>
                  <a:pt x="360680" y="182879"/>
                </a:lnTo>
                <a:close/>
              </a:path>
              <a:path w="360679" h="405130">
                <a:moveTo>
                  <a:pt x="360680" y="180339"/>
                </a:moveTo>
                <a:lnTo>
                  <a:pt x="356870" y="180339"/>
                </a:lnTo>
                <a:lnTo>
                  <a:pt x="356870" y="181609"/>
                </a:lnTo>
                <a:lnTo>
                  <a:pt x="360680" y="181609"/>
                </a:lnTo>
                <a:lnTo>
                  <a:pt x="360680" y="180339"/>
                </a:lnTo>
                <a:close/>
              </a:path>
              <a:path w="360679" h="405130">
                <a:moveTo>
                  <a:pt x="360680" y="176529"/>
                </a:moveTo>
                <a:lnTo>
                  <a:pt x="356870" y="176529"/>
                </a:lnTo>
                <a:lnTo>
                  <a:pt x="356870" y="179069"/>
                </a:lnTo>
                <a:lnTo>
                  <a:pt x="360680" y="179069"/>
                </a:lnTo>
                <a:lnTo>
                  <a:pt x="360680" y="176529"/>
                </a:lnTo>
                <a:close/>
              </a:path>
              <a:path w="360679" h="405130">
                <a:moveTo>
                  <a:pt x="360680" y="173989"/>
                </a:moveTo>
                <a:lnTo>
                  <a:pt x="356870" y="173989"/>
                </a:lnTo>
                <a:lnTo>
                  <a:pt x="356870" y="175259"/>
                </a:lnTo>
                <a:lnTo>
                  <a:pt x="360680" y="175259"/>
                </a:lnTo>
                <a:lnTo>
                  <a:pt x="360680" y="173989"/>
                </a:lnTo>
                <a:close/>
              </a:path>
              <a:path w="360679" h="405130">
                <a:moveTo>
                  <a:pt x="360680" y="170179"/>
                </a:moveTo>
                <a:lnTo>
                  <a:pt x="356870" y="170179"/>
                </a:lnTo>
                <a:lnTo>
                  <a:pt x="356870" y="172719"/>
                </a:lnTo>
                <a:lnTo>
                  <a:pt x="360680" y="172719"/>
                </a:lnTo>
                <a:lnTo>
                  <a:pt x="360680" y="170179"/>
                </a:lnTo>
                <a:close/>
              </a:path>
              <a:path w="360679" h="405130">
                <a:moveTo>
                  <a:pt x="360680" y="167639"/>
                </a:moveTo>
                <a:lnTo>
                  <a:pt x="356870" y="167639"/>
                </a:lnTo>
                <a:lnTo>
                  <a:pt x="356870" y="168909"/>
                </a:lnTo>
                <a:lnTo>
                  <a:pt x="360680" y="168909"/>
                </a:lnTo>
                <a:lnTo>
                  <a:pt x="360680" y="167639"/>
                </a:lnTo>
                <a:close/>
              </a:path>
              <a:path w="360679" h="405130">
                <a:moveTo>
                  <a:pt x="360680" y="163829"/>
                </a:moveTo>
                <a:lnTo>
                  <a:pt x="356870" y="163829"/>
                </a:lnTo>
                <a:lnTo>
                  <a:pt x="356870" y="166369"/>
                </a:lnTo>
                <a:lnTo>
                  <a:pt x="360680" y="166369"/>
                </a:lnTo>
                <a:lnTo>
                  <a:pt x="360680" y="163829"/>
                </a:lnTo>
                <a:close/>
              </a:path>
              <a:path w="360679" h="405130">
                <a:moveTo>
                  <a:pt x="360680" y="161289"/>
                </a:moveTo>
                <a:lnTo>
                  <a:pt x="356870" y="161289"/>
                </a:lnTo>
                <a:lnTo>
                  <a:pt x="356870" y="162559"/>
                </a:lnTo>
                <a:lnTo>
                  <a:pt x="360680" y="162559"/>
                </a:lnTo>
                <a:lnTo>
                  <a:pt x="360680" y="161289"/>
                </a:lnTo>
                <a:close/>
              </a:path>
              <a:path w="360679" h="405130">
                <a:moveTo>
                  <a:pt x="360680" y="157479"/>
                </a:moveTo>
                <a:lnTo>
                  <a:pt x="356870" y="157479"/>
                </a:lnTo>
                <a:lnTo>
                  <a:pt x="356870" y="160019"/>
                </a:lnTo>
                <a:lnTo>
                  <a:pt x="360680" y="160019"/>
                </a:lnTo>
                <a:lnTo>
                  <a:pt x="360680" y="157479"/>
                </a:lnTo>
                <a:close/>
              </a:path>
              <a:path w="360679" h="405130">
                <a:moveTo>
                  <a:pt x="360680" y="154939"/>
                </a:moveTo>
                <a:lnTo>
                  <a:pt x="356870" y="154939"/>
                </a:lnTo>
                <a:lnTo>
                  <a:pt x="356870" y="156209"/>
                </a:lnTo>
                <a:lnTo>
                  <a:pt x="360680" y="156209"/>
                </a:lnTo>
                <a:lnTo>
                  <a:pt x="360680" y="154939"/>
                </a:lnTo>
                <a:close/>
              </a:path>
              <a:path w="360679" h="405130">
                <a:moveTo>
                  <a:pt x="360680" y="151129"/>
                </a:moveTo>
                <a:lnTo>
                  <a:pt x="356870" y="151129"/>
                </a:lnTo>
                <a:lnTo>
                  <a:pt x="356870" y="153669"/>
                </a:lnTo>
                <a:lnTo>
                  <a:pt x="360680" y="153669"/>
                </a:lnTo>
                <a:lnTo>
                  <a:pt x="360680" y="151129"/>
                </a:lnTo>
                <a:close/>
              </a:path>
              <a:path w="360679" h="405130">
                <a:moveTo>
                  <a:pt x="360680" y="148589"/>
                </a:moveTo>
                <a:lnTo>
                  <a:pt x="356870" y="148589"/>
                </a:lnTo>
                <a:lnTo>
                  <a:pt x="356870" y="149859"/>
                </a:lnTo>
                <a:lnTo>
                  <a:pt x="360680" y="149859"/>
                </a:lnTo>
                <a:lnTo>
                  <a:pt x="360680" y="148589"/>
                </a:lnTo>
                <a:close/>
              </a:path>
              <a:path w="360679" h="405130">
                <a:moveTo>
                  <a:pt x="360680" y="144779"/>
                </a:moveTo>
                <a:lnTo>
                  <a:pt x="356870" y="144779"/>
                </a:lnTo>
                <a:lnTo>
                  <a:pt x="356870" y="147319"/>
                </a:lnTo>
                <a:lnTo>
                  <a:pt x="360680" y="147319"/>
                </a:lnTo>
                <a:lnTo>
                  <a:pt x="360680" y="144779"/>
                </a:lnTo>
                <a:close/>
              </a:path>
              <a:path w="360679" h="405130">
                <a:moveTo>
                  <a:pt x="360680" y="142239"/>
                </a:moveTo>
                <a:lnTo>
                  <a:pt x="356870" y="142239"/>
                </a:lnTo>
                <a:lnTo>
                  <a:pt x="356870" y="143509"/>
                </a:lnTo>
                <a:lnTo>
                  <a:pt x="360680" y="143509"/>
                </a:lnTo>
                <a:lnTo>
                  <a:pt x="360680" y="142239"/>
                </a:lnTo>
                <a:close/>
              </a:path>
              <a:path w="360679" h="405130">
                <a:moveTo>
                  <a:pt x="360680" y="138429"/>
                </a:moveTo>
                <a:lnTo>
                  <a:pt x="356870" y="138429"/>
                </a:lnTo>
                <a:lnTo>
                  <a:pt x="356870" y="140969"/>
                </a:lnTo>
                <a:lnTo>
                  <a:pt x="360680" y="140969"/>
                </a:lnTo>
                <a:lnTo>
                  <a:pt x="360680" y="138429"/>
                </a:lnTo>
                <a:close/>
              </a:path>
              <a:path w="360679" h="405130">
                <a:moveTo>
                  <a:pt x="360680" y="135889"/>
                </a:moveTo>
                <a:lnTo>
                  <a:pt x="356870" y="135889"/>
                </a:lnTo>
                <a:lnTo>
                  <a:pt x="356870" y="137159"/>
                </a:lnTo>
                <a:lnTo>
                  <a:pt x="360680" y="137159"/>
                </a:lnTo>
                <a:lnTo>
                  <a:pt x="360680" y="135889"/>
                </a:lnTo>
                <a:close/>
              </a:path>
              <a:path w="360679" h="405130">
                <a:moveTo>
                  <a:pt x="360680" y="132079"/>
                </a:moveTo>
                <a:lnTo>
                  <a:pt x="356870" y="132079"/>
                </a:lnTo>
                <a:lnTo>
                  <a:pt x="356870" y="134619"/>
                </a:lnTo>
                <a:lnTo>
                  <a:pt x="360680" y="134619"/>
                </a:lnTo>
                <a:lnTo>
                  <a:pt x="360680" y="132079"/>
                </a:lnTo>
                <a:close/>
              </a:path>
              <a:path w="360679" h="405130">
                <a:moveTo>
                  <a:pt x="360680" y="129539"/>
                </a:moveTo>
                <a:lnTo>
                  <a:pt x="356870" y="129539"/>
                </a:lnTo>
                <a:lnTo>
                  <a:pt x="356870" y="130809"/>
                </a:lnTo>
                <a:lnTo>
                  <a:pt x="360680" y="130809"/>
                </a:lnTo>
                <a:lnTo>
                  <a:pt x="360680" y="129539"/>
                </a:lnTo>
                <a:close/>
              </a:path>
              <a:path w="360679" h="405130">
                <a:moveTo>
                  <a:pt x="360680" y="125729"/>
                </a:moveTo>
                <a:lnTo>
                  <a:pt x="356870" y="125729"/>
                </a:lnTo>
                <a:lnTo>
                  <a:pt x="356870" y="128269"/>
                </a:lnTo>
                <a:lnTo>
                  <a:pt x="360680" y="128269"/>
                </a:lnTo>
                <a:lnTo>
                  <a:pt x="360680" y="125729"/>
                </a:lnTo>
                <a:close/>
              </a:path>
              <a:path w="360679" h="405130">
                <a:moveTo>
                  <a:pt x="360680" y="123189"/>
                </a:moveTo>
                <a:lnTo>
                  <a:pt x="356870" y="123189"/>
                </a:lnTo>
                <a:lnTo>
                  <a:pt x="356870" y="124459"/>
                </a:lnTo>
                <a:lnTo>
                  <a:pt x="360680" y="124459"/>
                </a:lnTo>
                <a:lnTo>
                  <a:pt x="360680" y="123189"/>
                </a:lnTo>
                <a:close/>
              </a:path>
              <a:path w="360679" h="405130">
                <a:moveTo>
                  <a:pt x="360680" y="119379"/>
                </a:moveTo>
                <a:lnTo>
                  <a:pt x="356870" y="119379"/>
                </a:lnTo>
                <a:lnTo>
                  <a:pt x="356870" y="121919"/>
                </a:lnTo>
                <a:lnTo>
                  <a:pt x="360680" y="121919"/>
                </a:lnTo>
                <a:lnTo>
                  <a:pt x="360680" y="119379"/>
                </a:lnTo>
                <a:close/>
              </a:path>
              <a:path w="360679" h="405130">
                <a:moveTo>
                  <a:pt x="360680" y="116839"/>
                </a:moveTo>
                <a:lnTo>
                  <a:pt x="356870" y="116839"/>
                </a:lnTo>
                <a:lnTo>
                  <a:pt x="356870" y="118109"/>
                </a:lnTo>
                <a:lnTo>
                  <a:pt x="360680" y="118109"/>
                </a:lnTo>
                <a:lnTo>
                  <a:pt x="360680" y="116839"/>
                </a:lnTo>
                <a:close/>
              </a:path>
              <a:path w="360679" h="405130">
                <a:moveTo>
                  <a:pt x="360680" y="113029"/>
                </a:moveTo>
                <a:lnTo>
                  <a:pt x="356870" y="113029"/>
                </a:lnTo>
                <a:lnTo>
                  <a:pt x="356870" y="115569"/>
                </a:lnTo>
                <a:lnTo>
                  <a:pt x="360680" y="115569"/>
                </a:lnTo>
                <a:lnTo>
                  <a:pt x="360680" y="113029"/>
                </a:lnTo>
                <a:close/>
              </a:path>
              <a:path w="360679" h="405130">
                <a:moveTo>
                  <a:pt x="360680" y="110489"/>
                </a:moveTo>
                <a:lnTo>
                  <a:pt x="356870" y="110489"/>
                </a:lnTo>
                <a:lnTo>
                  <a:pt x="356870" y="111759"/>
                </a:lnTo>
                <a:lnTo>
                  <a:pt x="360680" y="111759"/>
                </a:lnTo>
                <a:lnTo>
                  <a:pt x="360680" y="110489"/>
                </a:lnTo>
                <a:close/>
              </a:path>
              <a:path w="360679" h="405130">
                <a:moveTo>
                  <a:pt x="360680" y="106679"/>
                </a:moveTo>
                <a:lnTo>
                  <a:pt x="356870" y="106679"/>
                </a:lnTo>
                <a:lnTo>
                  <a:pt x="356870" y="109219"/>
                </a:lnTo>
                <a:lnTo>
                  <a:pt x="360680" y="109219"/>
                </a:lnTo>
                <a:lnTo>
                  <a:pt x="360680" y="106679"/>
                </a:lnTo>
                <a:close/>
              </a:path>
              <a:path w="360679" h="405130">
                <a:moveTo>
                  <a:pt x="360680" y="104139"/>
                </a:moveTo>
                <a:lnTo>
                  <a:pt x="356870" y="104139"/>
                </a:lnTo>
                <a:lnTo>
                  <a:pt x="356870" y="105409"/>
                </a:lnTo>
                <a:lnTo>
                  <a:pt x="360680" y="105409"/>
                </a:lnTo>
                <a:lnTo>
                  <a:pt x="360680" y="104139"/>
                </a:lnTo>
                <a:close/>
              </a:path>
              <a:path w="360679" h="405130">
                <a:moveTo>
                  <a:pt x="360680" y="100329"/>
                </a:moveTo>
                <a:lnTo>
                  <a:pt x="356870" y="100329"/>
                </a:lnTo>
                <a:lnTo>
                  <a:pt x="356870" y="102869"/>
                </a:lnTo>
                <a:lnTo>
                  <a:pt x="360680" y="102869"/>
                </a:lnTo>
                <a:lnTo>
                  <a:pt x="360680" y="100329"/>
                </a:lnTo>
                <a:close/>
              </a:path>
              <a:path w="360679" h="405130">
                <a:moveTo>
                  <a:pt x="360680" y="97789"/>
                </a:moveTo>
                <a:lnTo>
                  <a:pt x="356870" y="97789"/>
                </a:lnTo>
                <a:lnTo>
                  <a:pt x="356870" y="99059"/>
                </a:lnTo>
                <a:lnTo>
                  <a:pt x="360680" y="99059"/>
                </a:lnTo>
                <a:lnTo>
                  <a:pt x="360680" y="97789"/>
                </a:lnTo>
                <a:close/>
              </a:path>
              <a:path w="360679" h="405130">
                <a:moveTo>
                  <a:pt x="360680" y="93979"/>
                </a:moveTo>
                <a:lnTo>
                  <a:pt x="356870" y="93979"/>
                </a:lnTo>
                <a:lnTo>
                  <a:pt x="356870" y="96519"/>
                </a:lnTo>
                <a:lnTo>
                  <a:pt x="360680" y="96519"/>
                </a:lnTo>
                <a:lnTo>
                  <a:pt x="360680" y="93979"/>
                </a:lnTo>
                <a:close/>
              </a:path>
              <a:path w="360679" h="405130">
                <a:moveTo>
                  <a:pt x="360680" y="91439"/>
                </a:moveTo>
                <a:lnTo>
                  <a:pt x="356870" y="91439"/>
                </a:lnTo>
                <a:lnTo>
                  <a:pt x="356870" y="92709"/>
                </a:lnTo>
                <a:lnTo>
                  <a:pt x="360680" y="92709"/>
                </a:lnTo>
                <a:lnTo>
                  <a:pt x="360680" y="91439"/>
                </a:lnTo>
                <a:close/>
              </a:path>
              <a:path w="360679" h="405130">
                <a:moveTo>
                  <a:pt x="360680" y="87629"/>
                </a:moveTo>
                <a:lnTo>
                  <a:pt x="356870" y="87629"/>
                </a:lnTo>
                <a:lnTo>
                  <a:pt x="356870" y="90169"/>
                </a:lnTo>
                <a:lnTo>
                  <a:pt x="360680" y="90169"/>
                </a:lnTo>
                <a:lnTo>
                  <a:pt x="360680" y="87629"/>
                </a:lnTo>
                <a:close/>
              </a:path>
              <a:path w="360679" h="405130">
                <a:moveTo>
                  <a:pt x="360680" y="85089"/>
                </a:moveTo>
                <a:lnTo>
                  <a:pt x="356870" y="85089"/>
                </a:lnTo>
                <a:lnTo>
                  <a:pt x="356870" y="86359"/>
                </a:lnTo>
                <a:lnTo>
                  <a:pt x="360680" y="86359"/>
                </a:lnTo>
                <a:lnTo>
                  <a:pt x="360680" y="85089"/>
                </a:lnTo>
                <a:close/>
              </a:path>
              <a:path w="360679" h="405130">
                <a:moveTo>
                  <a:pt x="360680" y="81279"/>
                </a:moveTo>
                <a:lnTo>
                  <a:pt x="356870" y="81279"/>
                </a:lnTo>
                <a:lnTo>
                  <a:pt x="356870" y="83819"/>
                </a:lnTo>
                <a:lnTo>
                  <a:pt x="360680" y="83819"/>
                </a:lnTo>
                <a:lnTo>
                  <a:pt x="360680" y="81279"/>
                </a:lnTo>
                <a:close/>
              </a:path>
              <a:path w="360679" h="405130">
                <a:moveTo>
                  <a:pt x="360680" y="78739"/>
                </a:moveTo>
                <a:lnTo>
                  <a:pt x="356870" y="78739"/>
                </a:lnTo>
                <a:lnTo>
                  <a:pt x="356870" y="80009"/>
                </a:lnTo>
                <a:lnTo>
                  <a:pt x="360680" y="80009"/>
                </a:lnTo>
                <a:lnTo>
                  <a:pt x="360680" y="78739"/>
                </a:lnTo>
                <a:close/>
              </a:path>
              <a:path w="360679" h="405130">
                <a:moveTo>
                  <a:pt x="360680" y="74929"/>
                </a:moveTo>
                <a:lnTo>
                  <a:pt x="356870" y="74929"/>
                </a:lnTo>
                <a:lnTo>
                  <a:pt x="356870" y="77469"/>
                </a:lnTo>
                <a:lnTo>
                  <a:pt x="360680" y="77469"/>
                </a:lnTo>
                <a:lnTo>
                  <a:pt x="360680" y="74929"/>
                </a:lnTo>
                <a:close/>
              </a:path>
              <a:path w="360679" h="405130">
                <a:moveTo>
                  <a:pt x="360680" y="72389"/>
                </a:moveTo>
                <a:lnTo>
                  <a:pt x="356870" y="72389"/>
                </a:lnTo>
                <a:lnTo>
                  <a:pt x="356870" y="73659"/>
                </a:lnTo>
                <a:lnTo>
                  <a:pt x="360680" y="73659"/>
                </a:lnTo>
                <a:lnTo>
                  <a:pt x="360680" y="72389"/>
                </a:lnTo>
                <a:close/>
              </a:path>
              <a:path w="360679" h="405130">
                <a:moveTo>
                  <a:pt x="360680" y="68579"/>
                </a:moveTo>
                <a:lnTo>
                  <a:pt x="356870" y="68579"/>
                </a:lnTo>
                <a:lnTo>
                  <a:pt x="356870" y="71119"/>
                </a:lnTo>
                <a:lnTo>
                  <a:pt x="360680" y="71119"/>
                </a:lnTo>
                <a:lnTo>
                  <a:pt x="360680" y="68579"/>
                </a:lnTo>
                <a:close/>
              </a:path>
              <a:path w="360679" h="405130">
                <a:moveTo>
                  <a:pt x="360680" y="66039"/>
                </a:moveTo>
                <a:lnTo>
                  <a:pt x="356870" y="66039"/>
                </a:lnTo>
                <a:lnTo>
                  <a:pt x="356870" y="67309"/>
                </a:lnTo>
                <a:lnTo>
                  <a:pt x="360680" y="67309"/>
                </a:lnTo>
                <a:lnTo>
                  <a:pt x="360680" y="66039"/>
                </a:lnTo>
                <a:close/>
              </a:path>
              <a:path w="360679" h="405130">
                <a:moveTo>
                  <a:pt x="360680" y="62229"/>
                </a:moveTo>
                <a:lnTo>
                  <a:pt x="356870" y="62229"/>
                </a:lnTo>
                <a:lnTo>
                  <a:pt x="356870" y="64769"/>
                </a:lnTo>
                <a:lnTo>
                  <a:pt x="360680" y="64769"/>
                </a:lnTo>
                <a:lnTo>
                  <a:pt x="360680" y="62229"/>
                </a:lnTo>
                <a:close/>
              </a:path>
              <a:path w="360679" h="405130">
                <a:moveTo>
                  <a:pt x="360680" y="59689"/>
                </a:moveTo>
                <a:lnTo>
                  <a:pt x="356870" y="59689"/>
                </a:lnTo>
                <a:lnTo>
                  <a:pt x="356870" y="60959"/>
                </a:lnTo>
                <a:lnTo>
                  <a:pt x="360680" y="60959"/>
                </a:lnTo>
                <a:lnTo>
                  <a:pt x="360680" y="59689"/>
                </a:lnTo>
                <a:close/>
              </a:path>
              <a:path w="360679" h="405130">
                <a:moveTo>
                  <a:pt x="360680" y="55879"/>
                </a:moveTo>
                <a:lnTo>
                  <a:pt x="356870" y="55879"/>
                </a:lnTo>
                <a:lnTo>
                  <a:pt x="356870" y="58419"/>
                </a:lnTo>
                <a:lnTo>
                  <a:pt x="360680" y="58419"/>
                </a:lnTo>
                <a:lnTo>
                  <a:pt x="360680" y="55879"/>
                </a:lnTo>
                <a:close/>
              </a:path>
              <a:path w="360679" h="405130">
                <a:moveTo>
                  <a:pt x="360680" y="53339"/>
                </a:moveTo>
                <a:lnTo>
                  <a:pt x="356870" y="53339"/>
                </a:lnTo>
                <a:lnTo>
                  <a:pt x="356870" y="54609"/>
                </a:lnTo>
                <a:lnTo>
                  <a:pt x="360680" y="54609"/>
                </a:lnTo>
                <a:lnTo>
                  <a:pt x="360680" y="53339"/>
                </a:lnTo>
                <a:close/>
              </a:path>
              <a:path w="360679" h="405130">
                <a:moveTo>
                  <a:pt x="360680" y="49529"/>
                </a:moveTo>
                <a:lnTo>
                  <a:pt x="356870" y="49529"/>
                </a:lnTo>
                <a:lnTo>
                  <a:pt x="356870" y="52069"/>
                </a:lnTo>
                <a:lnTo>
                  <a:pt x="360680" y="52069"/>
                </a:lnTo>
                <a:lnTo>
                  <a:pt x="360680" y="49529"/>
                </a:lnTo>
                <a:close/>
              </a:path>
              <a:path w="360679" h="405130">
                <a:moveTo>
                  <a:pt x="360680" y="46989"/>
                </a:moveTo>
                <a:lnTo>
                  <a:pt x="356870" y="46989"/>
                </a:lnTo>
                <a:lnTo>
                  <a:pt x="356870" y="48259"/>
                </a:lnTo>
                <a:lnTo>
                  <a:pt x="360680" y="48259"/>
                </a:lnTo>
                <a:lnTo>
                  <a:pt x="360680" y="46989"/>
                </a:lnTo>
                <a:close/>
              </a:path>
              <a:path w="360679" h="405130">
                <a:moveTo>
                  <a:pt x="360680" y="43179"/>
                </a:moveTo>
                <a:lnTo>
                  <a:pt x="356870" y="43179"/>
                </a:lnTo>
                <a:lnTo>
                  <a:pt x="356870" y="45719"/>
                </a:lnTo>
                <a:lnTo>
                  <a:pt x="360680" y="45719"/>
                </a:lnTo>
                <a:lnTo>
                  <a:pt x="360680" y="43179"/>
                </a:lnTo>
                <a:close/>
              </a:path>
              <a:path w="360679" h="405130">
                <a:moveTo>
                  <a:pt x="360680" y="36829"/>
                </a:moveTo>
                <a:lnTo>
                  <a:pt x="356870" y="36829"/>
                </a:lnTo>
                <a:lnTo>
                  <a:pt x="356870" y="41909"/>
                </a:lnTo>
                <a:lnTo>
                  <a:pt x="360680" y="41909"/>
                </a:lnTo>
                <a:lnTo>
                  <a:pt x="360680" y="36829"/>
                </a:lnTo>
                <a:close/>
              </a:path>
              <a:path w="360679" h="405130">
                <a:moveTo>
                  <a:pt x="360680" y="27939"/>
                </a:moveTo>
                <a:lnTo>
                  <a:pt x="356870" y="27939"/>
                </a:lnTo>
                <a:lnTo>
                  <a:pt x="356870" y="35559"/>
                </a:lnTo>
                <a:lnTo>
                  <a:pt x="360680" y="35559"/>
                </a:lnTo>
                <a:lnTo>
                  <a:pt x="360680" y="27939"/>
                </a:lnTo>
                <a:close/>
              </a:path>
              <a:path w="360679" h="405130">
                <a:moveTo>
                  <a:pt x="360680" y="21589"/>
                </a:moveTo>
                <a:lnTo>
                  <a:pt x="356870" y="21589"/>
                </a:lnTo>
                <a:lnTo>
                  <a:pt x="356870" y="26669"/>
                </a:lnTo>
                <a:lnTo>
                  <a:pt x="360680" y="26669"/>
                </a:lnTo>
                <a:lnTo>
                  <a:pt x="360680" y="21589"/>
                </a:lnTo>
                <a:close/>
              </a:path>
              <a:path w="360679" h="405130">
                <a:moveTo>
                  <a:pt x="360680" y="19050"/>
                </a:moveTo>
                <a:lnTo>
                  <a:pt x="356870" y="19050"/>
                </a:lnTo>
                <a:lnTo>
                  <a:pt x="356870" y="20319"/>
                </a:lnTo>
                <a:lnTo>
                  <a:pt x="360680" y="20319"/>
                </a:lnTo>
                <a:lnTo>
                  <a:pt x="360680" y="19050"/>
                </a:lnTo>
                <a:close/>
              </a:path>
              <a:path w="360679" h="405130">
                <a:moveTo>
                  <a:pt x="194310" y="403859"/>
                </a:moveTo>
                <a:lnTo>
                  <a:pt x="63500" y="403859"/>
                </a:lnTo>
                <a:lnTo>
                  <a:pt x="63500" y="405129"/>
                </a:lnTo>
                <a:lnTo>
                  <a:pt x="194310" y="405129"/>
                </a:lnTo>
                <a:lnTo>
                  <a:pt x="194310" y="403859"/>
                </a:lnTo>
                <a:close/>
              </a:path>
              <a:path w="360679" h="405130">
                <a:moveTo>
                  <a:pt x="62230" y="402589"/>
                </a:moveTo>
                <a:lnTo>
                  <a:pt x="60960" y="402589"/>
                </a:lnTo>
                <a:lnTo>
                  <a:pt x="60960" y="403859"/>
                </a:lnTo>
                <a:lnTo>
                  <a:pt x="62230" y="403859"/>
                </a:lnTo>
                <a:lnTo>
                  <a:pt x="62230" y="402589"/>
                </a:lnTo>
                <a:close/>
              </a:path>
              <a:path w="360679" h="405130">
                <a:moveTo>
                  <a:pt x="193040" y="402589"/>
                </a:moveTo>
                <a:lnTo>
                  <a:pt x="191770" y="402589"/>
                </a:lnTo>
                <a:lnTo>
                  <a:pt x="191770" y="403859"/>
                </a:lnTo>
                <a:lnTo>
                  <a:pt x="193040" y="403859"/>
                </a:lnTo>
                <a:lnTo>
                  <a:pt x="193040" y="402589"/>
                </a:lnTo>
                <a:close/>
              </a:path>
              <a:path w="360679" h="405130">
                <a:moveTo>
                  <a:pt x="2540" y="346709"/>
                </a:moveTo>
                <a:lnTo>
                  <a:pt x="0" y="346709"/>
                </a:lnTo>
                <a:lnTo>
                  <a:pt x="0" y="353059"/>
                </a:lnTo>
                <a:lnTo>
                  <a:pt x="1270" y="353059"/>
                </a:lnTo>
                <a:lnTo>
                  <a:pt x="1270" y="351789"/>
                </a:lnTo>
                <a:lnTo>
                  <a:pt x="2540" y="351789"/>
                </a:lnTo>
                <a:lnTo>
                  <a:pt x="2540" y="346709"/>
                </a:lnTo>
                <a:close/>
              </a:path>
              <a:path w="360679" h="405130">
                <a:moveTo>
                  <a:pt x="2540" y="340359"/>
                </a:moveTo>
                <a:lnTo>
                  <a:pt x="0" y="340359"/>
                </a:lnTo>
                <a:lnTo>
                  <a:pt x="0" y="345439"/>
                </a:lnTo>
                <a:lnTo>
                  <a:pt x="2540" y="345439"/>
                </a:lnTo>
                <a:lnTo>
                  <a:pt x="2540" y="340359"/>
                </a:lnTo>
                <a:close/>
              </a:path>
              <a:path w="360679" h="405130">
                <a:moveTo>
                  <a:pt x="2540" y="334009"/>
                </a:moveTo>
                <a:lnTo>
                  <a:pt x="0" y="334009"/>
                </a:lnTo>
                <a:lnTo>
                  <a:pt x="0" y="339089"/>
                </a:lnTo>
                <a:lnTo>
                  <a:pt x="2540" y="339089"/>
                </a:lnTo>
                <a:lnTo>
                  <a:pt x="2540" y="334009"/>
                </a:lnTo>
                <a:close/>
              </a:path>
              <a:path w="360679" h="405130">
                <a:moveTo>
                  <a:pt x="2540" y="327659"/>
                </a:moveTo>
                <a:lnTo>
                  <a:pt x="0" y="327659"/>
                </a:lnTo>
                <a:lnTo>
                  <a:pt x="0" y="332739"/>
                </a:lnTo>
                <a:lnTo>
                  <a:pt x="2540" y="332739"/>
                </a:lnTo>
                <a:lnTo>
                  <a:pt x="2540" y="327659"/>
                </a:lnTo>
                <a:close/>
              </a:path>
              <a:path w="360679" h="405130">
                <a:moveTo>
                  <a:pt x="2540" y="321309"/>
                </a:moveTo>
                <a:lnTo>
                  <a:pt x="0" y="321309"/>
                </a:lnTo>
                <a:lnTo>
                  <a:pt x="0" y="326389"/>
                </a:lnTo>
                <a:lnTo>
                  <a:pt x="2540" y="326389"/>
                </a:lnTo>
                <a:lnTo>
                  <a:pt x="2540" y="321309"/>
                </a:lnTo>
                <a:close/>
              </a:path>
              <a:path w="360679" h="405130">
                <a:moveTo>
                  <a:pt x="2540" y="314959"/>
                </a:moveTo>
                <a:lnTo>
                  <a:pt x="0" y="314959"/>
                </a:lnTo>
                <a:lnTo>
                  <a:pt x="0" y="320039"/>
                </a:lnTo>
                <a:lnTo>
                  <a:pt x="2540" y="320039"/>
                </a:lnTo>
                <a:lnTo>
                  <a:pt x="2540" y="314959"/>
                </a:lnTo>
                <a:close/>
              </a:path>
              <a:path w="360679" h="405130">
                <a:moveTo>
                  <a:pt x="25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540" y="313689"/>
                </a:lnTo>
                <a:lnTo>
                  <a:pt x="2540" y="308609"/>
                </a:lnTo>
                <a:close/>
              </a:path>
              <a:path w="360679" h="405130">
                <a:moveTo>
                  <a:pt x="2540" y="302259"/>
                </a:moveTo>
                <a:lnTo>
                  <a:pt x="0" y="302259"/>
                </a:lnTo>
                <a:lnTo>
                  <a:pt x="0" y="307339"/>
                </a:lnTo>
                <a:lnTo>
                  <a:pt x="2540" y="307339"/>
                </a:lnTo>
                <a:lnTo>
                  <a:pt x="2540" y="302259"/>
                </a:lnTo>
                <a:close/>
              </a:path>
              <a:path w="360679" h="405130">
                <a:moveTo>
                  <a:pt x="2540" y="295909"/>
                </a:moveTo>
                <a:lnTo>
                  <a:pt x="0" y="295909"/>
                </a:lnTo>
                <a:lnTo>
                  <a:pt x="0" y="300989"/>
                </a:lnTo>
                <a:lnTo>
                  <a:pt x="2540" y="300989"/>
                </a:lnTo>
                <a:lnTo>
                  <a:pt x="2540" y="295909"/>
                </a:lnTo>
                <a:close/>
              </a:path>
              <a:path w="360679" h="405130">
                <a:moveTo>
                  <a:pt x="2540" y="289559"/>
                </a:moveTo>
                <a:lnTo>
                  <a:pt x="0" y="289559"/>
                </a:lnTo>
                <a:lnTo>
                  <a:pt x="0" y="294639"/>
                </a:lnTo>
                <a:lnTo>
                  <a:pt x="2540" y="294639"/>
                </a:lnTo>
                <a:lnTo>
                  <a:pt x="2540" y="289559"/>
                </a:lnTo>
                <a:close/>
              </a:path>
              <a:path w="360679" h="405130">
                <a:moveTo>
                  <a:pt x="2540" y="283209"/>
                </a:moveTo>
                <a:lnTo>
                  <a:pt x="0" y="283209"/>
                </a:lnTo>
                <a:lnTo>
                  <a:pt x="0" y="288289"/>
                </a:lnTo>
                <a:lnTo>
                  <a:pt x="2540" y="288289"/>
                </a:lnTo>
                <a:lnTo>
                  <a:pt x="2540" y="283209"/>
                </a:lnTo>
                <a:close/>
              </a:path>
              <a:path w="360679" h="405130">
                <a:moveTo>
                  <a:pt x="2540" y="276859"/>
                </a:moveTo>
                <a:lnTo>
                  <a:pt x="0" y="276859"/>
                </a:lnTo>
                <a:lnTo>
                  <a:pt x="0" y="281939"/>
                </a:lnTo>
                <a:lnTo>
                  <a:pt x="2540" y="281939"/>
                </a:lnTo>
                <a:lnTo>
                  <a:pt x="2540" y="276859"/>
                </a:lnTo>
                <a:close/>
              </a:path>
              <a:path w="360679" h="405130">
                <a:moveTo>
                  <a:pt x="2540" y="270509"/>
                </a:moveTo>
                <a:lnTo>
                  <a:pt x="0" y="270509"/>
                </a:lnTo>
                <a:lnTo>
                  <a:pt x="0" y="275589"/>
                </a:lnTo>
                <a:lnTo>
                  <a:pt x="2540" y="275589"/>
                </a:lnTo>
                <a:lnTo>
                  <a:pt x="2540" y="270509"/>
                </a:lnTo>
                <a:close/>
              </a:path>
              <a:path w="360679" h="405130">
                <a:moveTo>
                  <a:pt x="2540" y="264159"/>
                </a:moveTo>
                <a:lnTo>
                  <a:pt x="0" y="264159"/>
                </a:lnTo>
                <a:lnTo>
                  <a:pt x="0" y="269239"/>
                </a:lnTo>
                <a:lnTo>
                  <a:pt x="2540" y="269239"/>
                </a:lnTo>
                <a:lnTo>
                  <a:pt x="2540" y="264159"/>
                </a:lnTo>
                <a:close/>
              </a:path>
              <a:path w="360679" h="405130">
                <a:moveTo>
                  <a:pt x="2540" y="257809"/>
                </a:moveTo>
                <a:lnTo>
                  <a:pt x="0" y="257809"/>
                </a:lnTo>
                <a:lnTo>
                  <a:pt x="0" y="262889"/>
                </a:lnTo>
                <a:lnTo>
                  <a:pt x="2540" y="262889"/>
                </a:lnTo>
                <a:lnTo>
                  <a:pt x="2540" y="257809"/>
                </a:lnTo>
                <a:close/>
              </a:path>
              <a:path w="360679" h="405130">
                <a:moveTo>
                  <a:pt x="2540" y="251459"/>
                </a:moveTo>
                <a:lnTo>
                  <a:pt x="0" y="251459"/>
                </a:lnTo>
                <a:lnTo>
                  <a:pt x="0" y="256539"/>
                </a:lnTo>
                <a:lnTo>
                  <a:pt x="2540" y="256539"/>
                </a:lnTo>
                <a:lnTo>
                  <a:pt x="2540" y="251459"/>
                </a:lnTo>
                <a:close/>
              </a:path>
              <a:path w="360679" h="405130">
                <a:moveTo>
                  <a:pt x="2540" y="245109"/>
                </a:moveTo>
                <a:lnTo>
                  <a:pt x="0" y="245109"/>
                </a:lnTo>
                <a:lnTo>
                  <a:pt x="0" y="250189"/>
                </a:lnTo>
                <a:lnTo>
                  <a:pt x="2540" y="250189"/>
                </a:lnTo>
                <a:lnTo>
                  <a:pt x="2540" y="245109"/>
                </a:lnTo>
                <a:close/>
              </a:path>
              <a:path w="360679" h="405130">
                <a:moveTo>
                  <a:pt x="2540" y="213359"/>
                </a:moveTo>
                <a:lnTo>
                  <a:pt x="0" y="213359"/>
                </a:lnTo>
                <a:lnTo>
                  <a:pt x="0" y="243839"/>
                </a:lnTo>
                <a:lnTo>
                  <a:pt x="2540" y="243839"/>
                </a:lnTo>
                <a:lnTo>
                  <a:pt x="2540" y="213359"/>
                </a:lnTo>
                <a:close/>
              </a:path>
              <a:path w="360679" h="405130">
                <a:moveTo>
                  <a:pt x="358140" y="402589"/>
                </a:moveTo>
                <a:lnTo>
                  <a:pt x="231140" y="402589"/>
                </a:lnTo>
                <a:lnTo>
                  <a:pt x="231140" y="403860"/>
                </a:lnTo>
                <a:lnTo>
                  <a:pt x="358140" y="403860"/>
                </a:lnTo>
                <a:lnTo>
                  <a:pt x="358140" y="402589"/>
                </a:lnTo>
                <a:close/>
              </a:path>
              <a:path w="360679" h="405130">
                <a:moveTo>
                  <a:pt x="359410" y="398779"/>
                </a:moveTo>
                <a:lnTo>
                  <a:pt x="356870" y="398779"/>
                </a:lnTo>
                <a:lnTo>
                  <a:pt x="356870" y="401320"/>
                </a:lnTo>
                <a:lnTo>
                  <a:pt x="359410" y="401320"/>
                </a:lnTo>
                <a:lnTo>
                  <a:pt x="359410" y="398779"/>
                </a:lnTo>
                <a:close/>
              </a:path>
              <a:path w="360679" h="405130">
                <a:moveTo>
                  <a:pt x="360680" y="396239"/>
                </a:moveTo>
                <a:lnTo>
                  <a:pt x="356870" y="396239"/>
                </a:lnTo>
                <a:lnTo>
                  <a:pt x="356870" y="397510"/>
                </a:lnTo>
                <a:lnTo>
                  <a:pt x="360680" y="397510"/>
                </a:lnTo>
                <a:lnTo>
                  <a:pt x="360680" y="396239"/>
                </a:lnTo>
                <a:close/>
              </a:path>
              <a:path w="360679" h="405130">
                <a:moveTo>
                  <a:pt x="360680" y="392429"/>
                </a:moveTo>
                <a:lnTo>
                  <a:pt x="356870" y="392429"/>
                </a:lnTo>
                <a:lnTo>
                  <a:pt x="356870" y="394970"/>
                </a:lnTo>
                <a:lnTo>
                  <a:pt x="360680" y="394970"/>
                </a:lnTo>
                <a:lnTo>
                  <a:pt x="360680" y="392429"/>
                </a:lnTo>
                <a:close/>
              </a:path>
              <a:path w="360679" h="405130">
                <a:moveTo>
                  <a:pt x="360680" y="389889"/>
                </a:moveTo>
                <a:lnTo>
                  <a:pt x="356870" y="389889"/>
                </a:lnTo>
                <a:lnTo>
                  <a:pt x="356870" y="391160"/>
                </a:lnTo>
                <a:lnTo>
                  <a:pt x="360680" y="391160"/>
                </a:lnTo>
                <a:lnTo>
                  <a:pt x="360680" y="389889"/>
                </a:lnTo>
                <a:close/>
              </a:path>
              <a:path w="360679" h="405130">
                <a:moveTo>
                  <a:pt x="360680" y="386079"/>
                </a:moveTo>
                <a:lnTo>
                  <a:pt x="356870" y="386079"/>
                </a:lnTo>
                <a:lnTo>
                  <a:pt x="356870" y="388620"/>
                </a:lnTo>
                <a:lnTo>
                  <a:pt x="360680" y="388620"/>
                </a:lnTo>
                <a:lnTo>
                  <a:pt x="360680" y="386079"/>
                </a:lnTo>
                <a:close/>
              </a:path>
              <a:path w="360679" h="405130">
                <a:moveTo>
                  <a:pt x="360680" y="383539"/>
                </a:moveTo>
                <a:lnTo>
                  <a:pt x="356870" y="383539"/>
                </a:lnTo>
                <a:lnTo>
                  <a:pt x="356870" y="384810"/>
                </a:lnTo>
                <a:lnTo>
                  <a:pt x="360680" y="384810"/>
                </a:lnTo>
                <a:lnTo>
                  <a:pt x="360680" y="383539"/>
                </a:lnTo>
                <a:close/>
              </a:path>
              <a:path w="360679" h="405130">
                <a:moveTo>
                  <a:pt x="360680" y="379729"/>
                </a:moveTo>
                <a:lnTo>
                  <a:pt x="356870" y="379729"/>
                </a:lnTo>
                <a:lnTo>
                  <a:pt x="356870" y="382270"/>
                </a:lnTo>
                <a:lnTo>
                  <a:pt x="360680" y="382270"/>
                </a:lnTo>
                <a:lnTo>
                  <a:pt x="360680" y="379729"/>
                </a:lnTo>
                <a:close/>
              </a:path>
              <a:path w="360679" h="405130">
                <a:moveTo>
                  <a:pt x="360680" y="377189"/>
                </a:moveTo>
                <a:lnTo>
                  <a:pt x="356870" y="377189"/>
                </a:lnTo>
                <a:lnTo>
                  <a:pt x="356870" y="378460"/>
                </a:lnTo>
                <a:lnTo>
                  <a:pt x="360680" y="378460"/>
                </a:lnTo>
                <a:lnTo>
                  <a:pt x="360680" y="377189"/>
                </a:lnTo>
                <a:close/>
              </a:path>
              <a:path w="360679" h="405130">
                <a:moveTo>
                  <a:pt x="360680" y="373379"/>
                </a:moveTo>
                <a:lnTo>
                  <a:pt x="356870" y="373379"/>
                </a:lnTo>
                <a:lnTo>
                  <a:pt x="356870" y="375920"/>
                </a:lnTo>
                <a:lnTo>
                  <a:pt x="360680" y="375920"/>
                </a:lnTo>
                <a:lnTo>
                  <a:pt x="360680" y="373379"/>
                </a:lnTo>
                <a:close/>
              </a:path>
              <a:path w="360679" h="405130">
                <a:moveTo>
                  <a:pt x="360680" y="370839"/>
                </a:moveTo>
                <a:lnTo>
                  <a:pt x="356870" y="370839"/>
                </a:lnTo>
                <a:lnTo>
                  <a:pt x="356870" y="372110"/>
                </a:lnTo>
                <a:lnTo>
                  <a:pt x="360680" y="372110"/>
                </a:lnTo>
                <a:lnTo>
                  <a:pt x="360680" y="370839"/>
                </a:lnTo>
                <a:close/>
              </a:path>
              <a:path w="360679" h="405130">
                <a:moveTo>
                  <a:pt x="360680" y="367029"/>
                </a:moveTo>
                <a:lnTo>
                  <a:pt x="356870" y="367029"/>
                </a:lnTo>
                <a:lnTo>
                  <a:pt x="356870" y="369570"/>
                </a:lnTo>
                <a:lnTo>
                  <a:pt x="360680" y="369570"/>
                </a:lnTo>
                <a:lnTo>
                  <a:pt x="360680" y="367029"/>
                </a:lnTo>
                <a:close/>
              </a:path>
              <a:path w="360679" h="405130">
                <a:moveTo>
                  <a:pt x="360680" y="364489"/>
                </a:moveTo>
                <a:lnTo>
                  <a:pt x="356870" y="364489"/>
                </a:lnTo>
                <a:lnTo>
                  <a:pt x="356870" y="365760"/>
                </a:lnTo>
                <a:lnTo>
                  <a:pt x="360680" y="365760"/>
                </a:lnTo>
                <a:lnTo>
                  <a:pt x="360680" y="364489"/>
                </a:lnTo>
                <a:close/>
              </a:path>
              <a:path w="360679" h="405130">
                <a:moveTo>
                  <a:pt x="360680" y="360679"/>
                </a:moveTo>
                <a:lnTo>
                  <a:pt x="356870" y="360679"/>
                </a:lnTo>
                <a:lnTo>
                  <a:pt x="356870" y="363220"/>
                </a:lnTo>
                <a:lnTo>
                  <a:pt x="360680" y="363220"/>
                </a:lnTo>
                <a:lnTo>
                  <a:pt x="360680" y="360679"/>
                </a:lnTo>
                <a:close/>
              </a:path>
              <a:path w="360679" h="405130">
                <a:moveTo>
                  <a:pt x="360680" y="358139"/>
                </a:moveTo>
                <a:lnTo>
                  <a:pt x="356870" y="358139"/>
                </a:lnTo>
                <a:lnTo>
                  <a:pt x="356870" y="359410"/>
                </a:lnTo>
                <a:lnTo>
                  <a:pt x="360680" y="359410"/>
                </a:lnTo>
                <a:lnTo>
                  <a:pt x="360680" y="358139"/>
                </a:lnTo>
                <a:close/>
              </a:path>
              <a:path w="360679" h="405130">
                <a:moveTo>
                  <a:pt x="360680" y="354329"/>
                </a:moveTo>
                <a:lnTo>
                  <a:pt x="356870" y="354329"/>
                </a:lnTo>
                <a:lnTo>
                  <a:pt x="356870" y="356870"/>
                </a:lnTo>
                <a:lnTo>
                  <a:pt x="360680" y="356870"/>
                </a:lnTo>
                <a:lnTo>
                  <a:pt x="360680" y="354329"/>
                </a:lnTo>
                <a:close/>
              </a:path>
              <a:path w="360679" h="405130">
                <a:moveTo>
                  <a:pt x="360680" y="351789"/>
                </a:moveTo>
                <a:lnTo>
                  <a:pt x="356870" y="351789"/>
                </a:lnTo>
                <a:lnTo>
                  <a:pt x="356870" y="353060"/>
                </a:lnTo>
                <a:lnTo>
                  <a:pt x="360680" y="353060"/>
                </a:lnTo>
                <a:lnTo>
                  <a:pt x="360680" y="351789"/>
                </a:lnTo>
                <a:close/>
              </a:path>
              <a:path w="360679" h="405130">
                <a:moveTo>
                  <a:pt x="360680" y="347979"/>
                </a:moveTo>
                <a:lnTo>
                  <a:pt x="356870" y="347979"/>
                </a:lnTo>
                <a:lnTo>
                  <a:pt x="356870" y="350520"/>
                </a:lnTo>
                <a:lnTo>
                  <a:pt x="360680" y="350520"/>
                </a:lnTo>
                <a:lnTo>
                  <a:pt x="360680" y="347979"/>
                </a:lnTo>
                <a:close/>
              </a:path>
              <a:path w="360679" h="405130">
                <a:moveTo>
                  <a:pt x="360680" y="345439"/>
                </a:moveTo>
                <a:lnTo>
                  <a:pt x="356870" y="345439"/>
                </a:lnTo>
                <a:lnTo>
                  <a:pt x="356870" y="346710"/>
                </a:lnTo>
                <a:lnTo>
                  <a:pt x="360680" y="346710"/>
                </a:lnTo>
                <a:lnTo>
                  <a:pt x="360680" y="345439"/>
                </a:lnTo>
                <a:close/>
              </a:path>
              <a:path w="360679" h="405130">
                <a:moveTo>
                  <a:pt x="360680" y="341629"/>
                </a:moveTo>
                <a:lnTo>
                  <a:pt x="356870" y="341629"/>
                </a:lnTo>
                <a:lnTo>
                  <a:pt x="356870" y="344170"/>
                </a:lnTo>
                <a:lnTo>
                  <a:pt x="360680" y="344170"/>
                </a:lnTo>
                <a:lnTo>
                  <a:pt x="360680" y="341629"/>
                </a:lnTo>
                <a:close/>
              </a:path>
              <a:path w="360679" h="405130">
                <a:moveTo>
                  <a:pt x="360680" y="339089"/>
                </a:moveTo>
                <a:lnTo>
                  <a:pt x="356870" y="339089"/>
                </a:lnTo>
                <a:lnTo>
                  <a:pt x="356870" y="340360"/>
                </a:lnTo>
                <a:lnTo>
                  <a:pt x="360680" y="340360"/>
                </a:lnTo>
                <a:lnTo>
                  <a:pt x="360680" y="339089"/>
                </a:lnTo>
                <a:close/>
              </a:path>
              <a:path w="360679" h="405130">
                <a:moveTo>
                  <a:pt x="360680" y="335279"/>
                </a:moveTo>
                <a:lnTo>
                  <a:pt x="356870" y="335279"/>
                </a:lnTo>
                <a:lnTo>
                  <a:pt x="356870" y="337820"/>
                </a:lnTo>
                <a:lnTo>
                  <a:pt x="360680" y="337820"/>
                </a:lnTo>
                <a:lnTo>
                  <a:pt x="360680" y="335279"/>
                </a:lnTo>
                <a:close/>
              </a:path>
              <a:path w="360679" h="405130">
                <a:moveTo>
                  <a:pt x="360680" y="332739"/>
                </a:moveTo>
                <a:lnTo>
                  <a:pt x="356870" y="332739"/>
                </a:lnTo>
                <a:lnTo>
                  <a:pt x="356870" y="334010"/>
                </a:lnTo>
                <a:lnTo>
                  <a:pt x="360680" y="334010"/>
                </a:lnTo>
                <a:lnTo>
                  <a:pt x="360680" y="332739"/>
                </a:lnTo>
                <a:close/>
              </a:path>
              <a:path w="360679" h="405130">
                <a:moveTo>
                  <a:pt x="360680" y="328929"/>
                </a:moveTo>
                <a:lnTo>
                  <a:pt x="356870" y="328929"/>
                </a:lnTo>
                <a:lnTo>
                  <a:pt x="356870" y="331470"/>
                </a:lnTo>
                <a:lnTo>
                  <a:pt x="360680" y="331470"/>
                </a:lnTo>
                <a:lnTo>
                  <a:pt x="360680" y="328929"/>
                </a:lnTo>
                <a:close/>
              </a:path>
              <a:path w="360679" h="405130">
                <a:moveTo>
                  <a:pt x="360680" y="326389"/>
                </a:moveTo>
                <a:lnTo>
                  <a:pt x="356870" y="326389"/>
                </a:lnTo>
                <a:lnTo>
                  <a:pt x="356870" y="327660"/>
                </a:lnTo>
                <a:lnTo>
                  <a:pt x="360680" y="327660"/>
                </a:lnTo>
                <a:lnTo>
                  <a:pt x="360680" y="326389"/>
                </a:lnTo>
                <a:close/>
              </a:path>
              <a:path w="360679" h="405130">
                <a:moveTo>
                  <a:pt x="360680" y="322579"/>
                </a:moveTo>
                <a:lnTo>
                  <a:pt x="356870" y="322579"/>
                </a:lnTo>
                <a:lnTo>
                  <a:pt x="356870" y="325120"/>
                </a:lnTo>
                <a:lnTo>
                  <a:pt x="360680" y="325120"/>
                </a:lnTo>
                <a:lnTo>
                  <a:pt x="360680" y="322579"/>
                </a:lnTo>
                <a:close/>
              </a:path>
              <a:path w="360679" h="405130">
                <a:moveTo>
                  <a:pt x="360680" y="320039"/>
                </a:moveTo>
                <a:lnTo>
                  <a:pt x="356870" y="320039"/>
                </a:lnTo>
                <a:lnTo>
                  <a:pt x="356870" y="321310"/>
                </a:lnTo>
                <a:lnTo>
                  <a:pt x="360680" y="321310"/>
                </a:lnTo>
                <a:lnTo>
                  <a:pt x="360680" y="320039"/>
                </a:lnTo>
                <a:close/>
              </a:path>
              <a:path w="360679" h="405130">
                <a:moveTo>
                  <a:pt x="360680" y="316229"/>
                </a:moveTo>
                <a:lnTo>
                  <a:pt x="356870" y="316229"/>
                </a:lnTo>
                <a:lnTo>
                  <a:pt x="356870" y="318770"/>
                </a:lnTo>
                <a:lnTo>
                  <a:pt x="360680" y="318770"/>
                </a:lnTo>
                <a:lnTo>
                  <a:pt x="360680" y="316229"/>
                </a:lnTo>
                <a:close/>
              </a:path>
              <a:path w="360679" h="405130">
                <a:moveTo>
                  <a:pt x="360680" y="313689"/>
                </a:moveTo>
                <a:lnTo>
                  <a:pt x="356870" y="313689"/>
                </a:lnTo>
                <a:lnTo>
                  <a:pt x="356870" y="314960"/>
                </a:lnTo>
                <a:lnTo>
                  <a:pt x="360680" y="314960"/>
                </a:lnTo>
                <a:lnTo>
                  <a:pt x="360680" y="313689"/>
                </a:lnTo>
                <a:close/>
              </a:path>
              <a:path w="360679" h="405130">
                <a:moveTo>
                  <a:pt x="360680" y="309879"/>
                </a:moveTo>
                <a:lnTo>
                  <a:pt x="356870" y="309879"/>
                </a:lnTo>
                <a:lnTo>
                  <a:pt x="356870" y="312420"/>
                </a:lnTo>
                <a:lnTo>
                  <a:pt x="360680" y="312420"/>
                </a:lnTo>
                <a:lnTo>
                  <a:pt x="360680" y="309879"/>
                </a:lnTo>
                <a:close/>
              </a:path>
              <a:path w="360679" h="405130">
                <a:moveTo>
                  <a:pt x="360680" y="307339"/>
                </a:moveTo>
                <a:lnTo>
                  <a:pt x="356870" y="307339"/>
                </a:lnTo>
                <a:lnTo>
                  <a:pt x="356870" y="308610"/>
                </a:lnTo>
                <a:lnTo>
                  <a:pt x="360680" y="308610"/>
                </a:lnTo>
                <a:lnTo>
                  <a:pt x="360680" y="307339"/>
                </a:lnTo>
                <a:close/>
              </a:path>
              <a:path w="360679" h="405130">
                <a:moveTo>
                  <a:pt x="360680" y="303529"/>
                </a:moveTo>
                <a:lnTo>
                  <a:pt x="356870" y="303529"/>
                </a:lnTo>
                <a:lnTo>
                  <a:pt x="356870" y="306070"/>
                </a:lnTo>
                <a:lnTo>
                  <a:pt x="360680" y="306070"/>
                </a:lnTo>
                <a:lnTo>
                  <a:pt x="360680" y="303529"/>
                </a:lnTo>
                <a:close/>
              </a:path>
              <a:path w="360679" h="405130">
                <a:moveTo>
                  <a:pt x="360680" y="300989"/>
                </a:moveTo>
                <a:lnTo>
                  <a:pt x="356870" y="300989"/>
                </a:lnTo>
                <a:lnTo>
                  <a:pt x="356870" y="302260"/>
                </a:lnTo>
                <a:lnTo>
                  <a:pt x="360680" y="302260"/>
                </a:lnTo>
                <a:lnTo>
                  <a:pt x="360680" y="300989"/>
                </a:lnTo>
                <a:close/>
              </a:path>
              <a:path w="360679" h="405130">
                <a:moveTo>
                  <a:pt x="360680" y="297179"/>
                </a:moveTo>
                <a:lnTo>
                  <a:pt x="356870" y="297179"/>
                </a:lnTo>
                <a:lnTo>
                  <a:pt x="356870" y="299720"/>
                </a:lnTo>
                <a:lnTo>
                  <a:pt x="360680" y="299720"/>
                </a:lnTo>
                <a:lnTo>
                  <a:pt x="360680" y="297179"/>
                </a:lnTo>
                <a:close/>
              </a:path>
              <a:path w="360679" h="405130">
                <a:moveTo>
                  <a:pt x="360680" y="294639"/>
                </a:moveTo>
                <a:lnTo>
                  <a:pt x="356870" y="294639"/>
                </a:lnTo>
                <a:lnTo>
                  <a:pt x="356870" y="295910"/>
                </a:lnTo>
                <a:lnTo>
                  <a:pt x="360680" y="295910"/>
                </a:lnTo>
                <a:lnTo>
                  <a:pt x="360680" y="294639"/>
                </a:lnTo>
                <a:close/>
              </a:path>
              <a:path w="360679" h="405130">
                <a:moveTo>
                  <a:pt x="360680" y="290829"/>
                </a:moveTo>
                <a:lnTo>
                  <a:pt x="356870" y="290829"/>
                </a:lnTo>
                <a:lnTo>
                  <a:pt x="356870" y="293370"/>
                </a:lnTo>
                <a:lnTo>
                  <a:pt x="360680" y="293370"/>
                </a:lnTo>
                <a:lnTo>
                  <a:pt x="360680" y="290829"/>
                </a:lnTo>
                <a:close/>
              </a:path>
              <a:path w="360679" h="405130">
                <a:moveTo>
                  <a:pt x="360680" y="288289"/>
                </a:moveTo>
                <a:lnTo>
                  <a:pt x="356870" y="288289"/>
                </a:lnTo>
                <a:lnTo>
                  <a:pt x="356870" y="289560"/>
                </a:lnTo>
                <a:lnTo>
                  <a:pt x="360680" y="289560"/>
                </a:lnTo>
                <a:lnTo>
                  <a:pt x="360680" y="288289"/>
                </a:lnTo>
                <a:close/>
              </a:path>
              <a:path w="360679" h="405130">
                <a:moveTo>
                  <a:pt x="360680" y="284479"/>
                </a:moveTo>
                <a:lnTo>
                  <a:pt x="356870" y="284479"/>
                </a:lnTo>
                <a:lnTo>
                  <a:pt x="356870" y="287020"/>
                </a:lnTo>
                <a:lnTo>
                  <a:pt x="360680" y="287020"/>
                </a:lnTo>
                <a:lnTo>
                  <a:pt x="360680" y="284479"/>
                </a:lnTo>
                <a:close/>
              </a:path>
              <a:path w="360679" h="405130">
                <a:moveTo>
                  <a:pt x="360680" y="281939"/>
                </a:moveTo>
                <a:lnTo>
                  <a:pt x="356870" y="281939"/>
                </a:lnTo>
                <a:lnTo>
                  <a:pt x="356870" y="283210"/>
                </a:lnTo>
                <a:lnTo>
                  <a:pt x="360680" y="283210"/>
                </a:lnTo>
                <a:lnTo>
                  <a:pt x="360680" y="281939"/>
                </a:lnTo>
                <a:close/>
              </a:path>
              <a:path w="360679" h="405130">
                <a:moveTo>
                  <a:pt x="360680" y="278129"/>
                </a:moveTo>
                <a:lnTo>
                  <a:pt x="356870" y="278129"/>
                </a:lnTo>
                <a:lnTo>
                  <a:pt x="356870" y="280670"/>
                </a:lnTo>
                <a:lnTo>
                  <a:pt x="360680" y="280670"/>
                </a:lnTo>
                <a:lnTo>
                  <a:pt x="360680" y="278129"/>
                </a:lnTo>
                <a:close/>
              </a:path>
              <a:path w="360679" h="405130">
                <a:moveTo>
                  <a:pt x="360680" y="275589"/>
                </a:moveTo>
                <a:lnTo>
                  <a:pt x="356870" y="275589"/>
                </a:lnTo>
                <a:lnTo>
                  <a:pt x="356870" y="276860"/>
                </a:lnTo>
                <a:lnTo>
                  <a:pt x="360680" y="276860"/>
                </a:lnTo>
                <a:lnTo>
                  <a:pt x="360680" y="275589"/>
                </a:lnTo>
                <a:close/>
              </a:path>
              <a:path w="360679" h="405130">
                <a:moveTo>
                  <a:pt x="360680" y="271779"/>
                </a:moveTo>
                <a:lnTo>
                  <a:pt x="356870" y="271779"/>
                </a:lnTo>
                <a:lnTo>
                  <a:pt x="356870" y="274320"/>
                </a:lnTo>
                <a:lnTo>
                  <a:pt x="360680" y="274320"/>
                </a:lnTo>
                <a:lnTo>
                  <a:pt x="360680" y="271779"/>
                </a:lnTo>
                <a:close/>
              </a:path>
              <a:path w="360679" h="405130">
                <a:moveTo>
                  <a:pt x="360680" y="269239"/>
                </a:moveTo>
                <a:lnTo>
                  <a:pt x="356870" y="269239"/>
                </a:lnTo>
                <a:lnTo>
                  <a:pt x="356870" y="270510"/>
                </a:lnTo>
                <a:lnTo>
                  <a:pt x="360680" y="270510"/>
                </a:lnTo>
                <a:lnTo>
                  <a:pt x="360680" y="269239"/>
                </a:lnTo>
                <a:close/>
              </a:path>
              <a:path w="360679" h="405130">
                <a:moveTo>
                  <a:pt x="360680" y="265429"/>
                </a:moveTo>
                <a:lnTo>
                  <a:pt x="356870" y="265429"/>
                </a:lnTo>
                <a:lnTo>
                  <a:pt x="356870" y="267970"/>
                </a:lnTo>
                <a:lnTo>
                  <a:pt x="360680" y="267970"/>
                </a:lnTo>
                <a:lnTo>
                  <a:pt x="360680" y="265429"/>
                </a:lnTo>
                <a:close/>
              </a:path>
              <a:path w="360679" h="405130">
                <a:moveTo>
                  <a:pt x="360680" y="262889"/>
                </a:moveTo>
                <a:lnTo>
                  <a:pt x="356870" y="262889"/>
                </a:lnTo>
                <a:lnTo>
                  <a:pt x="356870" y="264160"/>
                </a:lnTo>
                <a:lnTo>
                  <a:pt x="360680" y="264160"/>
                </a:lnTo>
                <a:lnTo>
                  <a:pt x="360680" y="262889"/>
                </a:lnTo>
                <a:close/>
              </a:path>
              <a:path w="360679" h="405130">
                <a:moveTo>
                  <a:pt x="360680" y="259079"/>
                </a:moveTo>
                <a:lnTo>
                  <a:pt x="356870" y="259079"/>
                </a:lnTo>
                <a:lnTo>
                  <a:pt x="356870" y="261620"/>
                </a:lnTo>
                <a:lnTo>
                  <a:pt x="360680" y="261620"/>
                </a:lnTo>
                <a:lnTo>
                  <a:pt x="360680" y="259079"/>
                </a:lnTo>
                <a:close/>
              </a:path>
              <a:path w="360679" h="405130">
                <a:moveTo>
                  <a:pt x="360680" y="256539"/>
                </a:moveTo>
                <a:lnTo>
                  <a:pt x="356870" y="256539"/>
                </a:lnTo>
                <a:lnTo>
                  <a:pt x="356870" y="257810"/>
                </a:lnTo>
                <a:lnTo>
                  <a:pt x="360680" y="257810"/>
                </a:lnTo>
                <a:lnTo>
                  <a:pt x="360680" y="256539"/>
                </a:lnTo>
                <a:close/>
              </a:path>
              <a:path w="360679" h="405130">
                <a:moveTo>
                  <a:pt x="360680" y="252729"/>
                </a:moveTo>
                <a:lnTo>
                  <a:pt x="356870" y="252729"/>
                </a:lnTo>
                <a:lnTo>
                  <a:pt x="356870" y="255270"/>
                </a:lnTo>
                <a:lnTo>
                  <a:pt x="360680" y="255270"/>
                </a:lnTo>
                <a:lnTo>
                  <a:pt x="360680" y="252729"/>
                </a:lnTo>
                <a:close/>
              </a:path>
              <a:path w="360679" h="405130">
                <a:moveTo>
                  <a:pt x="360680" y="250189"/>
                </a:moveTo>
                <a:lnTo>
                  <a:pt x="356870" y="250189"/>
                </a:lnTo>
                <a:lnTo>
                  <a:pt x="356870" y="251460"/>
                </a:lnTo>
                <a:lnTo>
                  <a:pt x="360680" y="251460"/>
                </a:lnTo>
                <a:lnTo>
                  <a:pt x="360680" y="250189"/>
                </a:lnTo>
                <a:close/>
              </a:path>
              <a:path w="360679" h="405130">
                <a:moveTo>
                  <a:pt x="360680" y="246379"/>
                </a:moveTo>
                <a:lnTo>
                  <a:pt x="356870" y="246379"/>
                </a:lnTo>
                <a:lnTo>
                  <a:pt x="356870" y="248920"/>
                </a:lnTo>
                <a:lnTo>
                  <a:pt x="360680" y="248920"/>
                </a:lnTo>
                <a:lnTo>
                  <a:pt x="360680" y="246379"/>
                </a:lnTo>
                <a:close/>
              </a:path>
              <a:path w="360679" h="405130">
                <a:moveTo>
                  <a:pt x="360680" y="243839"/>
                </a:moveTo>
                <a:lnTo>
                  <a:pt x="356870" y="243839"/>
                </a:lnTo>
                <a:lnTo>
                  <a:pt x="356870" y="245110"/>
                </a:lnTo>
                <a:lnTo>
                  <a:pt x="360680" y="245110"/>
                </a:lnTo>
                <a:lnTo>
                  <a:pt x="360680" y="243839"/>
                </a:lnTo>
                <a:close/>
              </a:path>
              <a:path w="360679" h="405130">
                <a:moveTo>
                  <a:pt x="360680" y="212089"/>
                </a:moveTo>
                <a:lnTo>
                  <a:pt x="356870" y="212089"/>
                </a:lnTo>
                <a:lnTo>
                  <a:pt x="356870" y="242570"/>
                </a:lnTo>
                <a:lnTo>
                  <a:pt x="360680" y="242570"/>
                </a:lnTo>
                <a:lnTo>
                  <a:pt x="360680" y="212089"/>
                </a:lnTo>
                <a:close/>
              </a:path>
              <a:path w="360679" h="405130">
                <a:moveTo>
                  <a:pt x="2540" y="205739"/>
                </a:moveTo>
                <a:lnTo>
                  <a:pt x="0" y="205739"/>
                </a:lnTo>
                <a:lnTo>
                  <a:pt x="0" y="210820"/>
                </a:lnTo>
                <a:lnTo>
                  <a:pt x="2540" y="210820"/>
                </a:lnTo>
                <a:lnTo>
                  <a:pt x="2540" y="205739"/>
                </a:lnTo>
                <a:close/>
              </a:path>
              <a:path w="360679" h="405130">
                <a:moveTo>
                  <a:pt x="2540" y="203200"/>
                </a:moveTo>
                <a:lnTo>
                  <a:pt x="0" y="203200"/>
                </a:lnTo>
                <a:lnTo>
                  <a:pt x="0" y="204470"/>
                </a:lnTo>
                <a:lnTo>
                  <a:pt x="2540" y="204470"/>
                </a:lnTo>
                <a:lnTo>
                  <a:pt x="2540" y="203200"/>
                </a:lnTo>
                <a:close/>
              </a:path>
              <a:path w="360679" h="405130">
                <a:moveTo>
                  <a:pt x="360680" y="205739"/>
                </a:moveTo>
                <a:lnTo>
                  <a:pt x="356870" y="205739"/>
                </a:lnTo>
                <a:lnTo>
                  <a:pt x="356870" y="210820"/>
                </a:lnTo>
                <a:lnTo>
                  <a:pt x="360680" y="210820"/>
                </a:lnTo>
                <a:lnTo>
                  <a:pt x="360680" y="205739"/>
                </a:lnTo>
                <a:close/>
              </a:path>
              <a:path w="360679" h="405130">
                <a:moveTo>
                  <a:pt x="360680" y="203200"/>
                </a:moveTo>
                <a:lnTo>
                  <a:pt x="356870" y="203200"/>
                </a:lnTo>
                <a:lnTo>
                  <a:pt x="356870" y="204470"/>
                </a:lnTo>
                <a:lnTo>
                  <a:pt x="360680" y="204470"/>
                </a:lnTo>
                <a:lnTo>
                  <a:pt x="360680" y="203200"/>
                </a:lnTo>
                <a:close/>
              </a:path>
            </a:pathLst>
          </a:custGeom>
          <a:solidFill>
            <a:srgbClr val="7C52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3" name="bk object 5743"/>
          <p:cNvSpPr/>
          <p:nvPr/>
        </p:nvSpPr>
        <p:spPr>
          <a:xfrm>
            <a:off x="6950709" y="2758439"/>
            <a:ext cx="354330" cy="398780"/>
          </a:xfrm>
          <a:custGeom>
            <a:avLst/>
            <a:gdLst/>
            <a:ahLst/>
            <a:cxnLst/>
            <a:rect l="l" t="t" r="r" b="b"/>
            <a:pathLst>
              <a:path w="354329" h="398780">
                <a:moveTo>
                  <a:pt x="158750" y="0"/>
                </a:moveTo>
                <a:lnTo>
                  <a:pt x="53340" y="0"/>
                </a:lnTo>
                <a:lnTo>
                  <a:pt x="53340" y="3810"/>
                </a:lnTo>
                <a:lnTo>
                  <a:pt x="158750" y="3810"/>
                </a:lnTo>
                <a:lnTo>
                  <a:pt x="158750" y="0"/>
                </a:lnTo>
                <a:close/>
              </a:path>
              <a:path w="354329" h="398780">
                <a:moveTo>
                  <a:pt x="354330" y="0"/>
                </a:moveTo>
                <a:lnTo>
                  <a:pt x="254000" y="0"/>
                </a:lnTo>
                <a:lnTo>
                  <a:pt x="254000" y="3810"/>
                </a:lnTo>
                <a:lnTo>
                  <a:pt x="351790" y="3810"/>
                </a:lnTo>
                <a:lnTo>
                  <a:pt x="351790" y="15239"/>
                </a:lnTo>
                <a:lnTo>
                  <a:pt x="354330" y="15239"/>
                </a:lnTo>
                <a:lnTo>
                  <a:pt x="354330" y="0"/>
                </a:lnTo>
                <a:close/>
              </a:path>
              <a:path w="354329" h="398780">
                <a:moveTo>
                  <a:pt x="3810" y="196850"/>
                </a:moveTo>
                <a:lnTo>
                  <a:pt x="0" y="196850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6850"/>
                </a:lnTo>
                <a:close/>
              </a:path>
              <a:path w="354329" h="398780">
                <a:moveTo>
                  <a:pt x="3810" y="193039"/>
                </a:moveTo>
                <a:lnTo>
                  <a:pt x="0" y="193039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93039"/>
                </a:lnTo>
                <a:close/>
              </a:path>
              <a:path w="354329" h="398780">
                <a:moveTo>
                  <a:pt x="3810" y="190500"/>
                </a:moveTo>
                <a:lnTo>
                  <a:pt x="0" y="190500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90500"/>
                </a:lnTo>
                <a:close/>
              </a:path>
              <a:path w="354329" h="398780">
                <a:moveTo>
                  <a:pt x="3810" y="186689"/>
                </a:moveTo>
                <a:lnTo>
                  <a:pt x="0" y="186689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6689"/>
                </a:lnTo>
                <a:close/>
              </a:path>
              <a:path w="354329" h="398780">
                <a:moveTo>
                  <a:pt x="3810" y="184150"/>
                </a:moveTo>
                <a:lnTo>
                  <a:pt x="0" y="184150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84150"/>
                </a:lnTo>
                <a:close/>
              </a:path>
              <a:path w="354329" h="398780">
                <a:moveTo>
                  <a:pt x="3810" y="180339"/>
                </a:moveTo>
                <a:lnTo>
                  <a:pt x="0" y="180339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80339"/>
                </a:lnTo>
                <a:close/>
              </a:path>
              <a:path w="354329" h="398780">
                <a:moveTo>
                  <a:pt x="3810" y="177800"/>
                </a:moveTo>
                <a:lnTo>
                  <a:pt x="0" y="17780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7800"/>
                </a:lnTo>
                <a:close/>
              </a:path>
              <a:path w="354329" h="398780">
                <a:moveTo>
                  <a:pt x="3810" y="173989"/>
                </a:moveTo>
                <a:lnTo>
                  <a:pt x="0" y="173989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3989"/>
                </a:lnTo>
                <a:close/>
              </a:path>
              <a:path w="354329" h="398780">
                <a:moveTo>
                  <a:pt x="3810" y="171450"/>
                </a:moveTo>
                <a:lnTo>
                  <a:pt x="0" y="171450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71450"/>
                </a:lnTo>
                <a:close/>
              </a:path>
              <a:path w="354329" h="398780">
                <a:moveTo>
                  <a:pt x="3810" y="167639"/>
                </a:moveTo>
                <a:lnTo>
                  <a:pt x="0" y="167639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7639"/>
                </a:lnTo>
                <a:close/>
              </a:path>
              <a:path w="354329" h="398780">
                <a:moveTo>
                  <a:pt x="3810" y="165100"/>
                </a:moveTo>
                <a:lnTo>
                  <a:pt x="0" y="165100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5100"/>
                </a:lnTo>
                <a:close/>
              </a:path>
              <a:path w="354329" h="398780">
                <a:moveTo>
                  <a:pt x="3810" y="161289"/>
                </a:moveTo>
                <a:lnTo>
                  <a:pt x="0" y="161289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1289"/>
                </a:lnTo>
                <a:close/>
              </a:path>
              <a:path w="354329" h="398780">
                <a:moveTo>
                  <a:pt x="3810" y="158750"/>
                </a:moveTo>
                <a:lnTo>
                  <a:pt x="0" y="158750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8750"/>
                </a:lnTo>
                <a:close/>
              </a:path>
              <a:path w="354329" h="398780">
                <a:moveTo>
                  <a:pt x="3810" y="154939"/>
                </a:moveTo>
                <a:lnTo>
                  <a:pt x="0" y="154939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4939"/>
                </a:lnTo>
                <a:close/>
              </a:path>
              <a:path w="354329" h="398780">
                <a:moveTo>
                  <a:pt x="3810" y="152400"/>
                </a:moveTo>
                <a:lnTo>
                  <a:pt x="0" y="152400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2400"/>
                </a:lnTo>
                <a:close/>
              </a:path>
              <a:path w="354329" h="398780">
                <a:moveTo>
                  <a:pt x="3810" y="148589"/>
                </a:moveTo>
                <a:lnTo>
                  <a:pt x="0" y="148589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8589"/>
                </a:lnTo>
                <a:close/>
              </a:path>
              <a:path w="354329" h="398780">
                <a:moveTo>
                  <a:pt x="3810" y="146050"/>
                </a:moveTo>
                <a:lnTo>
                  <a:pt x="0" y="146050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6050"/>
                </a:lnTo>
                <a:close/>
              </a:path>
              <a:path w="354329" h="398780">
                <a:moveTo>
                  <a:pt x="3810" y="142239"/>
                </a:moveTo>
                <a:lnTo>
                  <a:pt x="0" y="142239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2239"/>
                </a:lnTo>
                <a:close/>
              </a:path>
              <a:path w="354329" h="398780">
                <a:moveTo>
                  <a:pt x="3810" y="139700"/>
                </a:moveTo>
                <a:lnTo>
                  <a:pt x="0" y="139700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9700"/>
                </a:lnTo>
                <a:close/>
              </a:path>
              <a:path w="354329" h="398780">
                <a:moveTo>
                  <a:pt x="3810" y="135889"/>
                </a:moveTo>
                <a:lnTo>
                  <a:pt x="0" y="135889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5889"/>
                </a:lnTo>
                <a:close/>
              </a:path>
              <a:path w="354329" h="398780">
                <a:moveTo>
                  <a:pt x="3810" y="133350"/>
                </a:moveTo>
                <a:lnTo>
                  <a:pt x="0" y="133350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3350"/>
                </a:lnTo>
                <a:close/>
              </a:path>
              <a:path w="354329" h="398780">
                <a:moveTo>
                  <a:pt x="3810" y="129539"/>
                </a:moveTo>
                <a:lnTo>
                  <a:pt x="0" y="129539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539"/>
                </a:lnTo>
                <a:close/>
              </a:path>
              <a:path w="354329" h="398780">
                <a:moveTo>
                  <a:pt x="3810" y="127000"/>
                </a:moveTo>
                <a:lnTo>
                  <a:pt x="0" y="127000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7000"/>
                </a:lnTo>
                <a:close/>
              </a:path>
              <a:path w="354329" h="398780">
                <a:moveTo>
                  <a:pt x="3810" y="123189"/>
                </a:moveTo>
                <a:lnTo>
                  <a:pt x="0" y="123189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3189"/>
                </a:lnTo>
                <a:close/>
              </a:path>
              <a:path w="354329" h="398780">
                <a:moveTo>
                  <a:pt x="3810" y="120650"/>
                </a:moveTo>
                <a:lnTo>
                  <a:pt x="0" y="120650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20650"/>
                </a:lnTo>
                <a:close/>
              </a:path>
              <a:path w="354329" h="398780">
                <a:moveTo>
                  <a:pt x="3810" y="116839"/>
                </a:moveTo>
                <a:lnTo>
                  <a:pt x="0" y="116839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6839"/>
                </a:lnTo>
                <a:close/>
              </a:path>
              <a:path w="354329" h="398780">
                <a:moveTo>
                  <a:pt x="3810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300"/>
                </a:lnTo>
                <a:close/>
              </a:path>
              <a:path w="354329" h="398780">
                <a:moveTo>
                  <a:pt x="3810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0489"/>
                </a:lnTo>
                <a:close/>
              </a:path>
              <a:path w="354329" h="398780">
                <a:moveTo>
                  <a:pt x="3810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7950"/>
                </a:lnTo>
                <a:close/>
              </a:path>
              <a:path w="354329" h="398780">
                <a:moveTo>
                  <a:pt x="3810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139"/>
                </a:lnTo>
                <a:close/>
              </a:path>
              <a:path w="354329" h="398780">
                <a:moveTo>
                  <a:pt x="3810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1600"/>
                </a:lnTo>
                <a:close/>
              </a:path>
              <a:path w="354329" h="398780">
                <a:moveTo>
                  <a:pt x="3810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7789"/>
                </a:lnTo>
                <a:close/>
              </a:path>
              <a:path w="354329" h="398780">
                <a:moveTo>
                  <a:pt x="3810" y="95250"/>
                </a:moveTo>
                <a:lnTo>
                  <a:pt x="0" y="95250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5250"/>
                </a:lnTo>
                <a:close/>
              </a:path>
              <a:path w="354329" h="398780">
                <a:moveTo>
                  <a:pt x="3810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1439"/>
                </a:lnTo>
                <a:close/>
              </a:path>
              <a:path w="354329" h="398780">
                <a:moveTo>
                  <a:pt x="3810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8900"/>
                </a:lnTo>
                <a:close/>
              </a:path>
              <a:path w="354329" h="398780">
                <a:moveTo>
                  <a:pt x="3810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5089"/>
                </a:lnTo>
                <a:close/>
              </a:path>
              <a:path w="354329" h="398780">
                <a:moveTo>
                  <a:pt x="381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2550"/>
                </a:lnTo>
                <a:close/>
              </a:path>
              <a:path w="354329" h="398780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354329" h="398780">
                <a:moveTo>
                  <a:pt x="3810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200"/>
                </a:lnTo>
                <a:close/>
              </a:path>
              <a:path w="354329" h="398780">
                <a:moveTo>
                  <a:pt x="3810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354329" h="398780">
                <a:moveTo>
                  <a:pt x="3810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850"/>
                </a:lnTo>
                <a:close/>
              </a:path>
              <a:path w="354329" h="398780">
                <a:moveTo>
                  <a:pt x="254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2540" y="68579"/>
                </a:lnTo>
                <a:lnTo>
                  <a:pt x="2540" y="66039"/>
                </a:lnTo>
                <a:close/>
              </a:path>
              <a:path w="354329" h="398780">
                <a:moveTo>
                  <a:pt x="354330" y="196850"/>
                </a:moveTo>
                <a:lnTo>
                  <a:pt x="351790" y="196850"/>
                </a:lnTo>
                <a:lnTo>
                  <a:pt x="351790" y="198119"/>
                </a:lnTo>
                <a:lnTo>
                  <a:pt x="354330" y="198119"/>
                </a:lnTo>
                <a:lnTo>
                  <a:pt x="354330" y="196850"/>
                </a:lnTo>
                <a:close/>
              </a:path>
              <a:path w="354329" h="398780">
                <a:moveTo>
                  <a:pt x="354330" y="193039"/>
                </a:moveTo>
                <a:lnTo>
                  <a:pt x="351790" y="193039"/>
                </a:lnTo>
                <a:lnTo>
                  <a:pt x="351790" y="195579"/>
                </a:lnTo>
                <a:lnTo>
                  <a:pt x="354330" y="195579"/>
                </a:lnTo>
                <a:lnTo>
                  <a:pt x="354330" y="193039"/>
                </a:lnTo>
                <a:close/>
              </a:path>
              <a:path w="354329" h="398780">
                <a:moveTo>
                  <a:pt x="354330" y="190500"/>
                </a:moveTo>
                <a:lnTo>
                  <a:pt x="351790" y="190500"/>
                </a:lnTo>
                <a:lnTo>
                  <a:pt x="351790" y="191769"/>
                </a:lnTo>
                <a:lnTo>
                  <a:pt x="354330" y="191769"/>
                </a:lnTo>
                <a:lnTo>
                  <a:pt x="354330" y="190500"/>
                </a:lnTo>
                <a:close/>
              </a:path>
              <a:path w="354329" h="398780">
                <a:moveTo>
                  <a:pt x="354330" y="186689"/>
                </a:moveTo>
                <a:lnTo>
                  <a:pt x="351790" y="186689"/>
                </a:lnTo>
                <a:lnTo>
                  <a:pt x="351790" y="189229"/>
                </a:lnTo>
                <a:lnTo>
                  <a:pt x="354330" y="189229"/>
                </a:lnTo>
                <a:lnTo>
                  <a:pt x="354330" y="186689"/>
                </a:lnTo>
                <a:close/>
              </a:path>
              <a:path w="354329" h="398780">
                <a:moveTo>
                  <a:pt x="354330" y="184150"/>
                </a:moveTo>
                <a:lnTo>
                  <a:pt x="351790" y="184150"/>
                </a:lnTo>
                <a:lnTo>
                  <a:pt x="351790" y="185419"/>
                </a:lnTo>
                <a:lnTo>
                  <a:pt x="354330" y="185419"/>
                </a:lnTo>
                <a:lnTo>
                  <a:pt x="354330" y="184150"/>
                </a:lnTo>
                <a:close/>
              </a:path>
              <a:path w="354329" h="398780">
                <a:moveTo>
                  <a:pt x="354330" y="180339"/>
                </a:moveTo>
                <a:lnTo>
                  <a:pt x="351790" y="180339"/>
                </a:lnTo>
                <a:lnTo>
                  <a:pt x="351790" y="182879"/>
                </a:lnTo>
                <a:lnTo>
                  <a:pt x="354330" y="182879"/>
                </a:lnTo>
                <a:lnTo>
                  <a:pt x="354330" y="180339"/>
                </a:lnTo>
                <a:close/>
              </a:path>
              <a:path w="354329" h="398780">
                <a:moveTo>
                  <a:pt x="354330" y="177800"/>
                </a:moveTo>
                <a:lnTo>
                  <a:pt x="351790" y="177800"/>
                </a:lnTo>
                <a:lnTo>
                  <a:pt x="351790" y="179069"/>
                </a:lnTo>
                <a:lnTo>
                  <a:pt x="354330" y="179069"/>
                </a:lnTo>
                <a:lnTo>
                  <a:pt x="354330" y="177800"/>
                </a:lnTo>
                <a:close/>
              </a:path>
              <a:path w="354329" h="398780">
                <a:moveTo>
                  <a:pt x="354330" y="173989"/>
                </a:moveTo>
                <a:lnTo>
                  <a:pt x="351790" y="173989"/>
                </a:lnTo>
                <a:lnTo>
                  <a:pt x="351790" y="176529"/>
                </a:lnTo>
                <a:lnTo>
                  <a:pt x="354330" y="176529"/>
                </a:lnTo>
                <a:lnTo>
                  <a:pt x="354330" y="173989"/>
                </a:lnTo>
                <a:close/>
              </a:path>
              <a:path w="354329" h="398780">
                <a:moveTo>
                  <a:pt x="354330" y="171450"/>
                </a:moveTo>
                <a:lnTo>
                  <a:pt x="351790" y="171450"/>
                </a:lnTo>
                <a:lnTo>
                  <a:pt x="351790" y="172719"/>
                </a:lnTo>
                <a:lnTo>
                  <a:pt x="354330" y="172719"/>
                </a:lnTo>
                <a:lnTo>
                  <a:pt x="354330" y="171450"/>
                </a:lnTo>
                <a:close/>
              </a:path>
              <a:path w="354329" h="398780">
                <a:moveTo>
                  <a:pt x="354330" y="167639"/>
                </a:moveTo>
                <a:lnTo>
                  <a:pt x="351790" y="167639"/>
                </a:lnTo>
                <a:lnTo>
                  <a:pt x="351790" y="170179"/>
                </a:lnTo>
                <a:lnTo>
                  <a:pt x="354330" y="170179"/>
                </a:lnTo>
                <a:lnTo>
                  <a:pt x="354330" y="167639"/>
                </a:lnTo>
                <a:close/>
              </a:path>
              <a:path w="354329" h="398780">
                <a:moveTo>
                  <a:pt x="354330" y="165100"/>
                </a:moveTo>
                <a:lnTo>
                  <a:pt x="351790" y="165100"/>
                </a:lnTo>
                <a:lnTo>
                  <a:pt x="351790" y="166369"/>
                </a:lnTo>
                <a:lnTo>
                  <a:pt x="354330" y="166369"/>
                </a:lnTo>
                <a:lnTo>
                  <a:pt x="354330" y="165100"/>
                </a:lnTo>
                <a:close/>
              </a:path>
              <a:path w="354329" h="398780">
                <a:moveTo>
                  <a:pt x="354330" y="161289"/>
                </a:moveTo>
                <a:lnTo>
                  <a:pt x="351790" y="161289"/>
                </a:lnTo>
                <a:lnTo>
                  <a:pt x="351790" y="163829"/>
                </a:lnTo>
                <a:lnTo>
                  <a:pt x="354330" y="163829"/>
                </a:lnTo>
                <a:lnTo>
                  <a:pt x="354330" y="161289"/>
                </a:lnTo>
                <a:close/>
              </a:path>
              <a:path w="354329" h="398780">
                <a:moveTo>
                  <a:pt x="354330" y="158750"/>
                </a:moveTo>
                <a:lnTo>
                  <a:pt x="351790" y="158750"/>
                </a:lnTo>
                <a:lnTo>
                  <a:pt x="351790" y="160019"/>
                </a:lnTo>
                <a:lnTo>
                  <a:pt x="354330" y="160019"/>
                </a:lnTo>
                <a:lnTo>
                  <a:pt x="354330" y="158750"/>
                </a:lnTo>
                <a:close/>
              </a:path>
              <a:path w="354329" h="398780">
                <a:moveTo>
                  <a:pt x="354330" y="154939"/>
                </a:moveTo>
                <a:lnTo>
                  <a:pt x="351790" y="154939"/>
                </a:lnTo>
                <a:lnTo>
                  <a:pt x="351790" y="157479"/>
                </a:lnTo>
                <a:lnTo>
                  <a:pt x="354330" y="157479"/>
                </a:lnTo>
                <a:lnTo>
                  <a:pt x="354330" y="154939"/>
                </a:lnTo>
                <a:close/>
              </a:path>
              <a:path w="354329" h="398780">
                <a:moveTo>
                  <a:pt x="354330" y="152400"/>
                </a:moveTo>
                <a:lnTo>
                  <a:pt x="351790" y="152400"/>
                </a:lnTo>
                <a:lnTo>
                  <a:pt x="351790" y="153669"/>
                </a:lnTo>
                <a:lnTo>
                  <a:pt x="354330" y="153669"/>
                </a:lnTo>
                <a:lnTo>
                  <a:pt x="354330" y="152400"/>
                </a:lnTo>
                <a:close/>
              </a:path>
              <a:path w="354329" h="398780">
                <a:moveTo>
                  <a:pt x="354330" y="148589"/>
                </a:moveTo>
                <a:lnTo>
                  <a:pt x="351790" y="148589"/>
                </a:lnTo>
                <a:lnTo>
                  <a:pt x="351790" y="151129"/>
                </a:lnTo>
                <a:lnTo>
                  <a:pt x="354330" y="151129"/>
                </a:lnTo>
                <a:lnTo>
                  <a:pt x="354330" y="148589"/>
                </a:lnTo>
                <a:close/>
              </a:path>
              <a:path w="354329" h="398780">
                <a:moveTo>
                  <a:pt x="354330" y="146050"/>
                </a:moveTo>
                <a:lnTo>
                  <a:pt x="351790" y="146050"/>
                </a:lnTo>
                <a:lnTo>
                  <a:pt x="351790" y="147319"/>
                </a:lnTo>
                <a:lnTo>
                  <a:pt x="354330" y="147319"/>
                </a:lnTo>
                <a:lnTo>
                  <a:pt x="354330" y="146050"/>
                </a:lnTo>
                <a:close/>
              </a:path>
              <a:path w="354329" h="398780">
                <a:moveTo>
                  <a:pt x="354330" y="142239"/>
                </a:moveTo>
                <a:lnTo>
                  <a:pt x="351790" y="142239"/>
                </a:lnTo>
                <a:lnTo>
                  <a:pt x="351790" y="144779"/>
                </a:lnTo>
                <a:lnTo>
                  <a:pt x="354330" y="144779"/>
                </a:lnTo>
                <a:lnTo>
                  <a:pt x="354330" y="142239"/>
                </a:lnTo>
                <a:close/>
              </a:path>
              <a:path w="354329" h="398780">
                <a:moveTo>
                  <a:pt x="354330" y="139700"/>
                </a:moveTo>
                <a:lnTo>
                  <a:pt x="351790" y="139700"/>
                </a:lnTo>
                <a:lnTo>
                  <a:pt x="351790" y="140969"/>
                </a:lnTo>
                <a:lnTo>
                  <a:pt x="354330" y="140969"/>
                </a:lnTo>
                <a:lnTo>
                  <a:pt x="354330" y="139700"/>
                </a:lnTo>
                <a:close/>
              </a:path>
              <a:path w="354329" h="398780">
                <a:moveTo>
                  <a:pt x="354330" y="135889"/>
                </a:moveTo>
                <a:lnTo>
                  <a:pt x="351790" y="135889"/>
                </a:lnTo>
                <a:lnTo>
                  <a:pt x="351790" y="138429"/>
                </a:lnTo>
                <a:lnTo>
                  <a:pt x="354330" y="138429"/>
                </a:lnTo>
                <a:lnTo>
                  <a:pt x="354330" y="135889"/>
                </a:lnTo>
                <a:close/>
              </a:path>
              <a:path w="354329" h="398780">
                <a:moveTo>
                  <a:pt x="354330" y="133350"/>
                </a:moveTo>
                <a:lnTo>
                  <a:pt x="351790" y="133350"/>
                </a:lnTo>
                <a:lnTo>
                  <a:pt x="351790" y="134619"/>
                </a:lnTo>
                <a:lnTo>
                  <a:pt x="354330" y="134619"/>
                </a:lnTo>
                <a:lnTo>
                  <a:pt x="354330" y="133350"/>
                </a:lnTo>
                <a:close/>
              </a:path>
              <a:path w="354329" h="398780">
                <a:moveTo>
                  <a:pt x="354330" y="129539"/>
                </a:moveTo>
                <a:lnTo>
                  <a:pt x="351790" y="129539"/>
                </a:lnTo>
                <a:lnTo>
                  <a:pt x="351790" y="132079"/>
                </a:lnTo>
                <a:lnTo>
                  <a:pt x="354330" y="132079"/>
                </a:lnTo>
                <a:lnTo>
                  <a:pt x="354330" y="129539"/>
                </a:lnTo>
                <a:close/>
              </a:path>
              <a:path w="354329" h="398780">
                <a:moveTo>
                  <a:pt x="354330" y="127000"/>
                </a:moveTo>
                <a:lnTo>
                  <a:pt x="351790" y="127000"/>
                </a:lnTo>
                <a:lnTo>
                  <a:pt x="351790" y="128269"/>
                </a:lnTo>
                <a:lnTo>
                  <a:pt x="354330" y="128269"/>
                </a:lnTo>
                <a:lnTo>
                  <a:pt x="354330" y="127000"/>
                </a:lnTo>
                <a:close/>
              </a:path>
              <a:path w="354329" h="398780">
                <a:moveTo>
                  <a:pt x="354330" y="123189"/>
                </a:moveTo>
                <a:lnTo>
                  <a:pt x="351790" y="123189"/>
                </a:lnTo>
                <a:lnTo>
                  <a:pt x="351790" y="125729"/>
                </a:lnTo>
                <a:lnTo>
                  <a:pt x="354330" y="125729"/>
                </a:lnTo>
                <a:lnTo>
                  <a:pt x="354330" y="123189"/>
                </a:lnTo>
                <a:close/>
              </a:path>
              <a:path w="354329" h="398780">
                <a:moveTo>
                  <a:pt x="354330" y="120650"/>
                </a:moveTo>
                <a:lnTo>
                  <a:pt x="351790" y="120650"/>
                </a:lnTo>
                <a:lnTo>
                  <a:pt x="351790" y="121919"/>
                </a:lnTo>
                <a:lnTo>
                  <a:pt x="354330" y="121919"/>
                </a:lnTo>
                <a:lnTo>
                  <a:pt x="354330" y="120650"/>
                </a:lnTo>
                <a:close/>
              </a:path>
              <a:path w="354329" h="398780">
                <a:moveTo>
                  <a:pt x="354330" y="116839"/>
                </a:moveTo>
                <a:lnTo>
                  <a:pt x="351790" y="116839"/>
                </a:lnTo>
                <a:lnTo>
                  <a:pt x="351790" y="119379"/>
                </a:lnTo>
                <a:lnTo>
                  <a:pt x="354330" y="119379"/>
                </a:lnTo>
                <a:lnTo>
                  <a:pt x="354330" y="116839"/>
                </a:lnTo>
                <a:close/>
              </a:path>
              <a:path w="354329" h="398780">
                <a:moveTo>
                  <a:pt x="354330" y="114300"/>
                </a:moveTo>
                <a:lnTo>
                  <a:pt x="351790" y="114300"/>
                </a:lnTo>
                <a:lnTo>
                  <a:pt x="351790" y="115569"/>
                </a:lnTo>
                <a:lnTo>
                  <a:pt x="354330" y="115569"/>
                </a:lnTo>
                <a:lnTo>
                  <a:pt x="354330" y="114300"/>
                </a:lnTo>
                <a:close/>
              </a:path>
              <a:path w="354329" h="398780">
                <a:moveTo>
                  <a:pt x="354330" y="110489"/>
                </a:moveTo>
                <a:lnTo>
                  <a:pt x="351790" y="110489"/>
                </a:lnTo>
                <a:lnTo>
                  <a:pt x="351790" y="113029"/>
                </a:lnTo>
                <a:lnTo>
                  <a:pt x="354330" y="113029"/>
                </a:lnTo>
                <a:lnTo>
                  <a:pt x="354330" y="110489"/>
                </a:lnTo>
                <a:close/>
              </a:path>
              <a:path w="354329" h="398780">
                <a:moveTo>
                  <a:pt x="354330" y="107950"/>
                </a:moveTo>
                <a:lnTo>
                  <a:pt x="351790" y="107950"/>
                </a:lnTo>
                <a:lnTo>
                  <a:pt x="351790" y="109219"/>
                </a:lnTo>
                <a:lnTo>
                  <a:pt x="354330" y="109219"/>
                </a:lnTo>
                <a:lnTo>
                  <a:pt x="354330" y="107950"/>
                </a:lnTo>
                <a:close/>
              </a:path>
              <a:path w="354329" h="398780">
                <a:moveTo>
                  <a:pt x="354330" y="104139"/>
                </a:moveTo>
                <a:lnTo>
                  <a:pt x="351790" y="104139"/>
                </a:lnTo>
                <a:lnTo>
                  <a:pt x="351790" y="106679"/>
                </a:lnTo>
                <a:lnTo>
                  <a:pt x="354330" y="106679"/>
                </a:lnTo>
                <a:lnTo>
                  <a:pt x="354330" y="104139"/>
                </a:lnTo>
                <a:close/>
              </a:path>
              <a:path w="354329" h="398780">
                <a:moveTo>
                  <a:pt x="354330" y="101600"/>
                </a:moveTo>
                <a:lnTo>
                  <a:pt x="351790" y="101600"/>
                </a:lnTo>
                <a:lnTo>
                  <a:pt x="351790" y="102869"/>
                </a:lnTo>
                <a:lnTo>
                  <a:pt x="354330" y="102869"/>
                </a:lnTo>
                <a:lnTo>
                  <a:pt x="354330" y="101600"/>
                </a:lnTo>
                <a:close/>
              </a:path>
              <a:path w="354329" h="398780">
                <a:moveTo>
                  <a:pt x="354330" y="97789"/>
                </a:moveTo>
                <a:lnTo>
                  <a:pt x="351790" y="97789"/>
                </a:lnTo>
                <a:lnTo>
                  <a:pt x="351790" y="100329"/>
                </a:lnTo>
                <a:lnTo>
                  <a:pt x="354330" y="100329"/>
                </a:lnTo>
                <a:lnTo>
                  <a:pt x="354330" y="97789"/>
                </a:lnTo>
                <a:close/>
              </a:path>
              <a:path w="354329" h="398780">
                <a:moveTo>
                  <a:pt x="354330" y="95250"/>
                </a:moveTo>
                <a:lnTo>
                  <a:pt x="351790" y="95250"/>
                </a:lnTo>
                <a:lnTo>
                  <a:pt x="351790" y="96519"/>
                </a:lnTo>
                <a:lnTo>
                  <a:pt x="354330" y="96519"/>
                </a:lnTo>
                <a:lnTo>
                  <a:pt x="354330" y="95250"/>
                </a:lnTo>
                <a:close/>
              </a:path>
              <a:path w="354329" h="398780">
                <a:moveTo>
                  <a:pt x="354330" y="91439"/>
                </a:moveTo>
                <a:lnTo>
                  <a:pt x="351790" y="91439"/>
                </a:lnTo>
                <a:lnTo>
                  <a:pt x="351790" y="93979"/>
                </a:lnTo>
                <a:lnTo>
                  <a:pt x="354330" y="93979"/>
                </a:lnTo>
                <a:lnTo>
                  <a:pt x="354330" y="91439"/>
                </a:lnTo>
                <a:close/>
              </a:path>
              <a:path w="354329" h="398780">
                <a:moveTo>
                  <a:pt x="354330" y="88900"/>
                </a:moveTo>
                <a:lnTo>
                  <a:pt x="351790" y="88900"/>
                </a:lnTo>
                <a:lnTo>
                  <a:pt x="351790" y="90169"/>
                </a:lnTo>
                <a:lnTo>
                  <a:pt x="354330" y="90169"/>
                </a:lnTo>
                <a:lnTo>
                  <a:pt x="354330" y="88900"/>
                </a:lnTo>
                <a:close/>
              </a:path>
              <a:path w="354329" h="398780">
                <a:moveTo>
                  <a:pt x="354330" y="85089"/>
                </a:moveTo>
                <a:lnTo>
                  <a:pt x="351790" y="85089"/>
                </a:lnTo>
                <a:lnTo>
                  <a:pt x="351790" y="87629"/>
                </a:lnTo>
                <a:lnTo>
                  <a:pt x="354330" y="87629"/>
                </a:lnTo>
                <a:lnTo>
                  <a:pt x="354330" y="85089"/>
                </a:lnTo>
                <a:close/>
              </a:path>
              <a:path w="354329" h="398780">
                <a:moveTo>
                  <a:pt x="354330" y="82550"/>
                </a:moveTo>
                <a:lnTo>
                  <a:pt x="351790" y="82550"/>
                </a:lnTo>
                <a:lnTo>
                  <a:pt x="351790" y="83819"/>
                </a:lnTo>
                <a:lnTo>
                  <a:pt x="354330" y="83819"/>
                </a:lnTo>
                <a:lnTo>
                  <a:pt x="354330" y="82550"/>
                </a:lnTo>
                <a:close/>
              </a:path>
              <a:path w="354329" h="398780">
                <a:moveTo>
                  <a:pt x="354330" y="78739"/>
                </a:moveTo>
                <a:lnTo>
                  <a:pt x="351790" y="78739"/>
                </a:lnTo>
                <a:lnTo>
                  <a:pt x="351790" y="81279"/>
                </a:lnTo>
                <a:lnTo>
                  <a:pt x="354330" y="81279"/>
                </a:lnTo>
                <a:lnTo>
                  <a:pt x="354330" y="78739"/>
                </a:lnTo>
                <a:close/>
              </a:path>
              <a:path w="354329" h="398780">
                <a:moveTo>
                  <a:pt x="354330" y="76200"/>
                </a:moveTo>
                <a:lnTo>
                  <a:pt x="351790" y="76200"/>
                </a:lnTo>
                <a:lnTo>
                  <a:pt x="351790" y="77469"/>
                </a:lnTo>
                <a:lnTo>
                  <a:pt x="354330" y="77469"/>
                </a:lnTo>
                <a:lnTo>
                  <a:pt x="354330" y="76200"/>
                </a:lnTo>
                <a:close/>
              </a:path>
              <a:path w="354329" h="398780">
                <a:moveTo>
                  <a:pt x="354330" y="72389"/>
                </a:moveTo>
                <a:lnTo>
                  <a:pt x="351790" y="72389"/>
                </a:lnTo>
                <a:lnTo>
                  <a:pt x="351790" y="74929"/>
                </a:lnTo>
                <a:lnTo>
                  <a:pt x="354330" y="74929"/>
                </a:lnTo>
                <a:lnTo>
                  <a:pt x="354330" y="72389"/>
                </a:lnTo>
                <a:close/>
              </a:path>
              <a:path w="354329" h="398780">
                <a:moveTo>
                  <a:pt x="354330" y="69850"/>
                </a:moveTo>
                <a:lnTo>
                  <a:pt x="351790" y="69850"/>
                </a:lnTo>
                <a:lnTo>
                  <a:pt x="351790" y="71119"/>
                </a:lnTo>
                <a:lnTo>
                  <a:pt x="354330" y="71119"/>
                </a:lnTo>
                <a:lnTo>
                  <a:pt x="354330" y="69850"/>
                </a:lnTo>
                <a:close/>
              </a:path>
              <a:path w="354329" h="398780">
                <a:moveTo>
                  <a:pt x="354330" y="66039"/>
                </a:moveTo>
                <a:lnTo>
                  <a:pt x="351790" y="66039"/>
                </a:lnTo>
                <a:lnTo>
                  <a:pt x="351790" y="68579"/>
                </a:lnTo>
                <a:lnTo>
                  <a:pt x="354330" y="68579"/>
                </a:lnTo>
                <a:lnTo>
                  <a:pt x="354330" y="66039"/>
                </a:lnTo>
                <a:close/>
              </a:path>
              <a:path w="354329" h="398780">
                <a:moveTo>
                  <a:pt x="354330" y="63500"/>
                </a:moveTo>
                <a:lnTo>
                  <a:pt x="351790" y="63500"/>
                </a:lnTo>
                <a:lnTo>
                  <a:pt x="351790" y="64769"/>
                </a:lnTo>
                <a:lnTo>
                  <a:pt x="354330" y="64769"/>
                </a:lnTo>
                <a:lnTo>
                  <a:pt x="354330" y="63500"/>
                </a:lnTo>
                <a:close/>
              </a:path>
              <a:path w="354329" h="398780">
                <a:moveTo>
                  <a:pt x="354330" y="59689"/>
                </a:moveTo>
                <a:lnTo>
                  <a:pt x="351790" y="59689"/>
                </a:lnTo>
                <a:lnTo>
                  <a:pt x="351790" y="62229"/>
                </a:lnTo>
                <a:lnTo>
                  <a:pt x="354330" y="62229"/>
                </a:lnTo>
                <a:lnTo>
                  <a:pt x="354330" y="59689"/>
                </a:lnTo>
                <a:close/>
              </a:path>
              <a:path w="354329" h="398780">
                <a:moveTo>
                  <a:pt x="354330" y="57150"/>
                </a:moveTo>
                <a:lnTo>
                  <a:pt x="351790" y="57150"/>
                </a:lnTo>
                <a:lnTo>
                  <a:pt x="351790" y="58419"/>
                </a:lnTo>
                <a:lnTo>
                  <a:pt x="354330" y="58419"/>
                </a:lnTo>
                <a:lnTo>
                  <a:pt x="354330" y="57150"/>
                </a:lnTo>
                <a:close/>
              </a:path>
              <a:path w="354329" h="398780">
                <a:moveTo>
                  <a:pt x="354330" y="53339"/>
                </a:moveTo>
                <a:lnTo>
                  <a:pt x="351790" y="53339"/>
                </a:lnTo>
                <a:lnTo>
                  <a:pt x="351790" y="55879"/>
                </a:lnTo>
                <a:lnTo>
                  <a:pt x="354330" y="55879"/>
                </a:lnTo>
                <a:lnTo>
                  <a:pt x="354330" y="53339"/>
                </a:lnTo>
                <a:close/>
              </a:path>
              <a:path w="354329" h="398780">
                <a:moveTo>
                  <a:pt x="354330" y="50800"/>
                </a:moveTo>
                <a:lnTo>
                  <a:pt x="351790" y="50800"/>
                </a:lnTo>
                <a:lnTo>
                  <a:pt x="351790" y="52069"/>
                </a:lnTo>
                <a:lnTo>
                  <a:pt x="354330" y="52069"/>
                </a:lnTo>
                <a:lnTo>
                  <a:pt x="354330" y="50800"/>
                </a:lnTo>
                <a:close/>
              </a:path>
              <a:path w="354329" h="398780">
                <a:moveTo>
                  <a:pt x="354330" y="46989"/>
                </a:moveTo>
                <a:lnTo>
                  <a:pt x="351790" y="46989"/>
                </a:lnTo>
                <a:lnTo>
                  <a:pt x="351790" y="49529"/>
                </a:lnTo>
                <a:lnTo>
                  <a:pt x="354330" y="49529"/>
                </a:lnTo>
                <a:lnTo>
                  <a:pt x="354330" y="46989"/>
                </a:lnTo>
                <a:close/>
              </a:path>
              <a:path w="354329" h="398780">
                <a:moveTo>
                  <a:pt x="354330" y="44450"/>
                </a:moveTo>
                <a:lnTo>
                  <a:pt x="351790" y="44450"/>
                </a:lnTo>
                <a:lnTo>
                  <a:pt x="351790" y="45719"/>
                </a:lnTo>
                <a:lnTo>
                  <a:pt x="354330" y="45719"/>
                </a:lnTo>
                <a:lnTo>
                  <a:pt x="354330" y="44450"/>
                </a:lnTo>
                <a:close/>
              </a:path>
              <a:path w="354329" h="398780">
                <a:moveTo>
                  <a:pt x="354330" y="40639"/>
                </a:moveTo>
                <a:lnTo>
                  <a:pt x="351790" y="40639"/>
                </a:lnTo>
                <a:lnTo>
                  <a:pt x="351790" y="43179"/>
                </a:lnTo>
                <a:lnTo>
                  <a:pt x="354330" y="43179"/>
                </a:lnTo>
                <a:lnTo>
                  <a:pt x="354330" y="40639"/>
                </a:lnTo>
                <a:close/>
              </a:path>
              <a:path w="354329" h="398780">
                <a:moveTo>
                  <a:pt x="354330" y="34289"/>
                </a:moveTo>
                <a:lnTo>
                  <a:pt x="351790" y="34289"/>
                </a:lnTo>
                <a:lnTo>
                  <a:pt x="351790" y="39369"/>
                </a:lnTo>
                <a:lnTo>
                  <a:pt x="354330" y="39369"/>
                </a:lnTo>
                <a:lnTo>
                  <a:pt x="354330" y="34289"/>
                </a:lnTo>
                <a:close/>
              </a:path>
              <a:path w="354329" h="398780">
                <a:moveTo>
                  <a:pt x="354330" y="25400"/>
                </a:moveTo>
                <a:lnTo>
                  <a:pt x="351790" y="25400"/>
                </a:lnTo>
                <a:lnTo>
                  <a:pt x="351790" y="33019"/>
                </a:lnTo>
                <a:lnTo>
                  <a:pt x="354330" y="33019"/>
                </a:lnTo>
                <a:lnTo>
                  <a:pt x="354330" y="25400"/>
                </a:lnTo>
                <a:close/>
              </a:path>
              <a:path w="354329" h="398780">
                <a:moveTo>
                  <a:pt x="354330" y="19050"/>
                </a:moveTo>
                <a:lnTo>
                  <a:pt x="351790" y="19050"/>
                </a:lnTo>
                <a:lnTo>
                  <a:pt x="351790" y="24129"/>
                </a:lnTo>
                <a:lnTo>
                  <a:pt x="354330" y="24129"/>
                </a:lnTo>
                <a:lnTo>
                  <a:pt x="354330" y="19050"/>
                </a:lnTo>
                <a:close/>
              </a:path>
              <a:path w="354329" h="398780">
                <a:moveTo>
                  <a:pt x="354330" y="16510"/>
                </a:moveTo>
                <a:lnTo>
                  <a:pt x="351790" y="16510"/>
                </a:lnTo>
                <a:lnTo>
                  <a:pt x="351790" y="17779"/>
                </a:lnTo>
                <a:lnTo>
                  <a:pt x="354330" y="17779"/>
                </a:lnTo>
                <a:lnTo>
                  <a:pt x="354330" y="16510"/>
                </a:lnTo>
                <a:close/>
              </a:path>
              <a:path w="354329" h="398780">
                <a:moveTo>
                  <a:pt x="189229" y="397510"/>
                </a:moveTo>
                <a:lnTo>
                  <a:pt x="58420" y="397510"/>
                </a:lnTo>
                <a:lnTo>
                  <a:pt x="58420" y="398780"/>
                </a:lnTo>
                <a:lnTo>
                  <a:pt x="189229" y="398780"/>
                </a:lnTo>
                <a:lnTo>
                  <a:pt x="189229" y="397510"/>
                </a:lnTo>
                <a:close/>
              </a:path>
              <a:path w="354329" h="398780">
                <a:moveTo>
                  <a:pt x="187960" y="396240"/>
                </a:moveTo>
                <a:lnTo>
                  <a:pt x="55880" y="396240"/>
                </a:lnTo>
                <a:lnTo>
                  <a:pt x="55880" y="397510"/>
                </a:lnTo>
                <a:lnTo>
                  <a:pt x="187960" y="397510"/>
                </a:lnTo>
                <a:lnTo>
                  <a:pt x="187960" y="396240"/>
                </a:lnTo>
                <a:close/>
              </a:path>
              <a:path w="354329" h="398780">
                <a:moveTo>
                  <a:pt x="54610" y="394970"/>
                </a:moveTo>
                <a:lnTo>
                  <a:pt x="53340" y="394970"/>
                </a:lnTo>
                <a:lnTo>
                  <a:pt x="53340" y="396240"/>
                </a:lnTo>
                <a:lnTo>
                  <a:pt x="54610" y="396240"/>
                </a:lnTo>
                <a:lnTo>
                  <a:pt x="54610" y="394970"/>
                </a:lnTo>
                <a:close/>
              </a:path>
              <a:path w="354329" h="398780">
                <a:moveTo>
                  <a:pt x="186690" y="394970"/>
                </a:moveTo>
                <a:lnTo>
                  <a:pt x="185420" y="394970"/>
                </a:lnTo>
                <a:lnTo>
                  <a:pt x="185420" y="396240"/>
                </a:lnTo>
                <a:lnTo>
                  <a:pt x="186690" y="396240"/>
                </a:lnTo>
                <a:lnTo>
                  <a:pt x="186690" y="394970"/>
                </a:lnTo>
                <a:close/>
              </a:path>
              <a:path w="354329" h="398780">
                <a:moveTo>
                  <a:pt x="3810" y="351790"/>
                </a:moveTo>
                <a:lnTo>
                  <a:pt x="2540" y="351790"/>
                </a:lnTo>
                <a:lnTo>
                  <a:pt x="2540" y="353060"/>
                </a:lnTo>
                <a:lnTo>
                  <a:pt x="3810" y="353060"/>
                </a:lnTo>
                <a:lnTo>
                  <a:pt x="3810" y="351790"/>
                </a:lnTo>
                <a:close/>
              </a:path>
              <a:path w="354329" h="398780">
                <a:moveTo>
                  <a:pt x="3810" y="349250"/>
                </a:moveTo>
                <a:lnTo>
                  <a:pt x="0" y="349250"/>
                </a:lnTo>
                <a:lnTo>
                  <a:pt x="0" y="351790"/>
                </a:lnTo>
                <a:lnTo>
                  <a:pt x="1270" y="351790"/>
                </a:lnTo>
                <a:lnTo>
                  <a:pt x="1270" y="350520"/>
                </a:lnTo>
                <a:lnTo>
                  <a:pt x="3810" y="350520"/>
                </a:lnTo>
                <a:lnTo>
                  <a:pt x="3810" y="349250"/>
                </a:lnTo>
                <a:close/>
              </a:path>
              <a:path w="354329" h="398780">
                <a:moveTo>
                  <a:pt x="3810" y="345440"/>
                </a:moveTo>
                <a:lnTo>
                  <a:pt x="0" y="345440"/>
                </a:lnTo>
                <a:lnTo>
                  <a:pt x="0" y="347980"/>
                </a:lnTo>
                <a:lnTo>
                  <a:pt x="3810" y="347980"/>
                </a:lnTo>
                <a:lnTo>
                  <a:pt x="3810" y="345440"/>
                </a:lnTo>
                <a:close/>
              </a:path>
              <a:path w="354329" h="398780">
                <a:moveTo>
                  <a:pt x="381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2900"/>
                </a:lnTo>
                <a:close/>
              </a:path>
              <a:path w="354329" h="398780">
                <a:moveTo>
                  <a:pt x="381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9090"/>
                </a:lnTo>
                <a:close/>
              </a:path>
              <a:path w="354329" h="398780">
                <a:moveTo>
                  <a:pt x="381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6550"/>
                </a:lnTo>
                <a:close/>
              </a:path>
              <a:path w="354329" h="398780">
                <a:moveTo>
                  <a:pt x="381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2740"/>
                </a:lnTo>
                <a:close/>
              </a:path>
              <a:path w="354329" h="398780">
                <a:moveTo>
                  <a:pt x="381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30200"/>
                </a:lnTo>
                <a:close/>
              </a:path>
              <a:path w="354329" h="398780">
                <a:moveTo>
                  <a:pt x="381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6390"/>
                </a:lnTo>
                <a:close/>
              </a:path>
              <a:path w="354329" h="398780">
                <a:moveTo>
                  <a:pt x="381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3850"/>
                </a:lnTo>
                <a:close/>
              </a:path>
              <a:path w="354329" h="398780">
                <a:moveTo>
                  <a:pt x="381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320040"/>
                </a:lnTo>
                <a:close/>
              </a:path>
              <a:path w="354329" h="398780">
                <a:moveTo>
                  <a:pt x="381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7500"/>
                </a:lnTo>
                <a:close/>
              </a:path>
              <a:path w="354329" h="398780">
                <a:moveTo>
                  <a:pt x="381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3690"/>
                </a:lnTo>
                <a:close/>
              </a:path>
              <a:path w="354329" h="398780">
                <a:moveTo>
                  <a:pt x="381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11150"/>
                </a:lnTo>
                <a:close/>
              </a:path>
              <a:path w="354329" h="398780">
                <a:moveTo>
                  <a:pt x="381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7340"/>
                </a:lnTo>
                <a:close/>
              </a:path>
              <a:path w="354329" h="398780">
                <a:moveTo>
                  <a:pt x="381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4800"/>
                </a:lnTo>
                <a:close/>
              </a:path>
              <a:path w="354329" h="398780">
                <a:moveTo>
                  <a:pt x="381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300990"/>
                </a:lnTo>
                <a:close/>
              </a:path>
              <a:path w="354329" h="398780">
                <a:moveTo>
                  <a:pt x="381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8450"/>
                </a:lnTo>
                <a:close/>
              </a:path>
              <a:path w="354329" h="398780">
                <a:moveTo>
                  <a:pt x="381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94640"/>
                </a:lnTo>
                <a:close/>
              </a:path>
              <a:path w="354329" h="398780">
                <a:moveTo>
                  <a:pt x="381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92100"/>
                </a:lnTo>
                <a:close/>
              </a:path>
              <a:path w="354329" h="398780">
                <a:moveTo>
                  <a:pt x="381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3810" y="290830"/>
                </a:lnTo>
                <a:lnTo>
                  <a:pt x="3810" y="288290"/>
                </a:lnTo>
                <a:close/>
              </a:path>
              <a:path w="354329" h="398780">
                <a:moveTo>
                  <a:pt x="381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3810" y="287020"/>
                </a:lnTo>
                <a:lnTo>
                  <a:pt x="3810" y="285750"/>
                </a:lnTo>
                <a:close/>
              </a:path>
              <a:path w="354329" h="398780">
                <a:moveTo>
                  <a:pt x="381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3810" y="284480"/>
                </a:lnTo>
                <a:lnTo>
                  <a:pt x="3810" y="281940"/>
                </a:lnTo>
                <a:close/>
              </a:path>
              <a:path w="354329" h="398780">
                <a:moveTo>
                  <a:pt x="381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3810" y="280670"/>
                </a:lnTo>
                <a:lnTo>
                  <a:pt x="3810" y="279400"/>
                </a:lnTo>
                <a:close/>
              </a:path>
              <a:path w="354329" h="398780">
                <a:moveTo>
                  <a:pt x="381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3810" y="278130"/>
                </a:lnTo>
                <a:lnTo>
                  <a:pt x="3810" y="275590"/>
                </a:lnTo>
                <a:close/>
              </a:path>
              <a:path w="354329" h="398780">
                <a:moveTo>
                  <a:pt x="381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3810" y="274320"/>
                </a:lnTo>
                <a:lnTo>
                  <a:pt x="3810" y="273050"/>
                </a:lnTo>
                <a:close/>
              </a:path>
              <a:path w="354329" h="398780">
                <a:moveTo>
                  <a:pt x="381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3810" y="271780"/>
                </a:lnTo>
                <a:lnTo>
                  <a:pt x="3810" y="269240"/>
                </a:lnTo>
                <a:close/>
              </a:path>
              <a:path w="354329" h="398780">
                <a:moveTo>
                  <a:pt x="381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3810" y="267970"/>
                </a:lnTo>
                <a:lnTo>
                  <a:pt x="3810" y="266700"/>
                </a:lnTo>
                <a:close/>
              </a:path>
              <a:path w="354329" h="398780">
                <a:moveTo>
                  <a:pt x="381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3810" y="265430"/>
                </a:lnTo>
                <a:lnTo>
                  <a:pt x="3810" y="262890"/>
                </a:lnTo>
                <a:close/>
              </a:path>
              <a:path w="354329" h="398780">
                <a:moveTo>
                  <a:pt x="381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3810" y="261620"/>
                </a:lnTo>
                <a:lnTo>
                  <a:pt x="3810" y="260350"/>
                </a:lnTo>
                <a:close/>
              </a:path>
              <a:path w="354329" h="398780">
                <a:moveTo>
                  <a:pt x="381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3810" y="259080"/>
                </a:lnTo>
                <a:lnTo>
                  <a:pt x="3810" y="256540"/>
                </a:lnTo>
                <a:close/>
              </a:path>
              <a:path w="354329" h="398780">
                <a:moveTo>
                  <a:pt x="381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54000"/>
                </a:lnTo>
                <a:close/>
              </a:path>
              <a:path w="354329" h="398780">
                <a:moveTo>
                  <a:pt x="381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3810" y="252730"/>
                </a:lnTo>
                <a:lnTo>
                  <a:pt x="3810" y="250190"/>
                </a:lnTo>
                <a:close/>
              </a:path>
              <a:path w="354329" h="398780">
                <a:moveTo>
                  <a:pt x="381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3810" y="248920"/>
                </a:lnTo>
                <a:lnTo>
                  <a:pt x="3810" y="247650"/>
                </a:lnTo>
                <a:close/>
              </a:path>
              <a:path w="354329" h="398780">
                <a:moveTo>
                  <a:pt x="381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3810" y="246380"/>
                </a:lnTo>
                <a:lnTo>
                  <a:pt x="3810" y="243840"/>
                </a:lnTo>
                <a:close/>
              </a:path>
              <a:path w="354329" h="398780">
                <a:moveTo>
                  <a:pt x="381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3810" y="242570"/>
                </a:lnTo>
                <a:lnTo>
                  <a:pt x="3810" y="241300"/>
                </a:lnTo>
                <a:close/>
              </a:path>
              <a:path w="354329" h="398780">
                <a:moveTo>
                  <a:pt x="3810" y="209550"/>
                </a:moveTo>
                <a:lnTo>
                  <a:pt x="0" y="209550"/>
                </a:lnTo>
                <a:lnTo>
                  <a:pt x="0" y="240030"/>
                </a:lnTo>
                <a:lnTo>
                  <a:pt x="3810" y="240030"/>
                </a:lnTo>
                <a:lnTo>
                  <a:pt x="3810" y="209550"/>
                </a:lnTo>
                <a:close/>
              </a:path>
              <a:path w="354329" h="398780">
                <a:moveTo>
                  <a:pt x="231140" y="394970"/>
                </a:moveTo>
                <a:lnTo>
                  <a:pt x="229870" y="394970"/>
                </a:lnTo>
                <a:lnTo>
                  <a:pt x="229870" y="398780"/>
                </a:lnTo>
                <a:lnTo>
                  <a:pt x="354330" y="398780"/>
                </a:lnTo>
                <a:lnTo>
                  <a:pt x="354330" y="396239"/>
                </a:lnTo>
                <a:lnTo>
                  <a:pt x="231140" y="396239"/>
                </a:lnTo>
                <a:lnTo>
                  <a:pt x="231140" y="394970"/>
                </a:lnTo>
                <a:close/>
              </a:path>
              <a:path w="354329" h="398780">
                <a:moveTo>
                  <a:pt x="354330" y="393700"/>
                </a:moveTo>
                <a:lnTo>
                  <a:pt x="351790" y="393700"/>
                </a:lnTo>
                <a:lnTo>
                  <a:pt x="351790" y="394970"/>
                </a:lnTo>
                <a:lnTo>
                  <a:pt x="354330" y="394970"/>
                </a:lnTo>
                <a:lnTo>
                  <a:pt x="354330" y="393700"/>
                </a:lnTo>
                <a:close/>
              </a:path>
              <a:path w="354329" h="398780">
                <a:moveTo>
                  <a:pt x="354330" y="389889"/>
                </a:moveTo>
                <a:lnTo>
                  <a:pt x="351790" y="389889"/>
                </a:lnTo>
                <a:lnTo>
                  <a:pt x="351790" y="392430"/>
                </a:lnTo>
                <a:lnTo>
                  <a:pt x="354330" y="392430"/>
                </a:lnTo>
                <a:lnTo>
                  <a:pt x="354330" y="389889"/>
                </a:lnTo>
                <a:close/>
              </a:path>
              <a:path w="354329" h="398780">
                <a:moveTo>
                  <a:pt x="354330" y="387350"/>
                </a:moveTo>
                <a:lnTo>
                  <a:pt x="351790" y="387350"/>
                </a:lnTo>
                <a:lnTo>
                  <a:pt x="351790" y="388620"/>
                </a:lnTo>
                <a:lnTo>
                  <a:pt x="354330" y="388620"/>
                </a:lnTo>
                <a:lnTo>
                  <a:pt x="354330" y="387350"/>
                </a:lnTo>
                <a:close/>
              </a:path>
              <a:path w="354329" h="398780">
                <a:moveTo>
                  <a:pt x="354330" y="383539"/>
                </a:moveTo>
                <a:lnTo>
                  <a:pt x="351790" y="383539"/>
                </a:lnTo>
                <a:lnTo>
                  <a:pt x="351790" y="386080"/>
                </a:lnTo>
                <a:lnTo>
                  <a:pt x="354330" y="386080"/>
                </a:lnTo>
                <a:lnTo>
                  <a:pt x="354330" y="383539"/>
                </a:lnTo>
                <a:close/>
              </a:path>
              <a:path w="354329" h="398780">
                <a:moveTo>
                  <a:pt x="354330" y="381000"/>
                </a:moveTo>
                <a:lnTo>
                  <a:pt x="351790" y="381000"/>
                </a:lnTo>
                <a:lnTo>
                  <a:pt x="351790" y="382270"/>
                </a:lnTo>
                <a:lnTo>
                  <a:pt x="354330" y="382270"/>
                </a:lnTo>
                <a:lnTo>
                  <a:pt x="354330" y="381000"/>
                </a:lnTo>
                <a:close/>
              </a:path>
              <a:path w="354329" h="398780">
                <a:moveTo>
                  <a:pt x="354330" y="377189"/>
                </a:moveTo>
                <a:lnTo>
                  <a:pt x="351790" y="377189"/>
                </a:lnTo>
                <a:lnTo>
                  <a:pt x="351790" y="379730"/>
                </a:lnTo>
                <a:lnTo>
                  <a:pt x="354330" y="379730"/>
                </a:lnTo>
                <a:lnTo>
                  <a:pt x="354330" y="377189"/>
                </a:lnTo>
                <a:close/>
              </a:path>
              <a:path w="354329" h="398780">
                <a:moveTo>
                  <a:pt x="354330" y="374650"/>
                </a:moveTo>
                <a:lnTo>
                  <a:pt x="351790" y="374650"/>
                </a:lnTo>
                <a:lnTo>
                  <a:pt x="351790" y="375920"/>
                </a:lnTo>
                <a:lnTo>
                  <a:pt x="354330" y="375920"/>
                </a:lnTo>
                <a:lnTo>
                  <a:pt x="354330" y="374650"/>
                </a:lnTo>
                <a:close/>
              </a:path>
              <a:path w="354329" h="398780">
                <a:moveTo>
                  <a:pt x="354330" y="370839"/>
                </a:moveTo>
                <a:lnTo>
                  <a:pt x="351790" y="370839"/>
                </a:lnTo>
                <a:lnTo>
                  <a:pt x="351790" y="373380"/>
                </a:lnTo>
                <a:lnTo>
                  <a:pt x="354330" y="373380"/>
                </a:lnTo>
                <a:lnTo>
                  <a:pt x="354330" y="370839"/>
                </a:lnTo>
                <a:close/>
              </a:path>
              <a:path w="354329" h="398780">
                <a:moveTo>
                  <a:pt x="354330" y="368300"/>
                </a:moveTo>
                <a:lnTo>
                  <a:pt x="351790" y="368300"/>
                </a:lnTo>
                <a:lnTo>
                  <a:pt x="351790" y="369570"/>
                </a:lnTo>
                <a:lnTo>
                  <a:pt x="354330" y="369570"/>
                </a:lnTo>
                <a:lnTo>
                  <a:pt x="354330" y="368300"/>
                </a:lnTo>
                <a:close/>
              </a:path>
              <a:path w="354329" h="398780">
                <a:moveTo>
                  <a:pt x="354330" y="364489"/>
                </a:moveTo>
                <a:lnTo>
                  <a:pt x="351790" y="364489"/>
                </a:lnTo>
                <a:lnTo>
                  <a:pt x="351790" y="367030"/>
                </a:lnTo>
                <a:lnTo>
                  <a:pt x="354330" y="367030"/>
                </a:lnTo>
                <a:lnTo>
                  <a:pt x="354330" y="364489"/>
                </a:lnTo>
                <a:close/>
              </a:path>
              <a:path w="354329" h="398780">
                <a:moveTo>
                  <a:pt x="354330" y="361950"/>
                </a:moveTo>
                <a:lnTo>
                  <a:pt x="351790" y="361950"/>
                </a:lnTo>
                <a:lnTo>
                  <a:pt x="351790" y="363220"/>
                </a:lnTo>
                <a:lnTo>
                  <a:pt x="354330" y="363220"/>
                </a:lnTo>
                <a:lnTo>
                  <a:pt x="354330" y="361950"/>
                </a:lnTo>
                <a:close/>
              </a:path>
              <a:path w="354329" h="398780">
                <a:moveTo>
                  <a:pt x="354330" y="358139"/>
                </a:moveTo>
                <a:lnTo>
                  <a:pt x="351790" y="358139"/>
                </a:lnTo>
                <a:lnTo>
                  <a:pt x="351790" y="360680"/>
                </a:lnTo>
                <a:lnTo>
                  <a:pt x="354330" y="360680"/>
                </a:lnTo>
                <a:lnTo>
                  <a:pt x="354330" y="358139"/>
                </a:lnTo>
                <a:close/>
              </a:path>
              <a:path w="354329" h="398780">
                <a:moveTo>
                  <a:pt x="354330" y="355600"/>
                </a:moveTo>
                <a:lnTo>
                  <a:pt x="351790" y="355600"/>
                </a:lnTo>
                <a:lnTo>
                  <a:pt x="351790" y="356870"/>
                </a:lnTo>
                <a:lnTo>
                  <a:pt x="354330" y="356870"/>
                </a:lnTo>
                <a:lnTo>
                  <a:pt x="354330" y="355600"/>
                </a:lnTo>
                <a:close/>
              </a:path>
              <a:path w="354329" h="398780">
                <a:moveTo>
                  <a:pt x="354330" y="351789"/>
                </a:moveTo>
                <a:lnTo>
                  <a:pt x="351790" y="351789"/>
                </a:lnTo>
                <a:lnTo>
                  <a:pt x="351790" y="354330"/>
                </a:lnTo>
                <a:lnTo>
                  <a:pt x="354330" y="354330"/>
                </a:lnTo>
                <a:lnTo>
                  <a:pt x="354330" y="351789"/>
                </a:lnTo>
                <a:close/>
              </a:path>
              <a:path w="354329" h="398780">
                <a:moveTo>
                  <a:pt x="354330" y="349250"/>
                </a:moveTo>
                <a:lnTo>
                  <a:pt x="351790" y="349250"/>
                </a:lnTo>
                <a:lnTo>
                  <a:pt x="351790" y="350520"/>
                </a:lnTo>
                <a:lnTo>
                  <a:pt x="354330" y="350520"/>
                </a:lnTo>
                <a:lnTo>
                  <a:pt x="354330" y="349250"/>
                </a:lnTo>
                <a:close/>
              </a:path>
              <a:path w="354329" h="398780">
                <a:moveTo>
                  <a:pt x="354330" y="345439"/>
                </a:moveTo>
                <a:lnTo>
                  <a:pt x="351790" y="345439"/>
                </a:lnTo>
                <a:lnTo>
                  <a:pt x="351790" y="347980"/>
                </a:lnTo>
                <a:lnTo>
                  <a:pt x="354330" y="347980"/>
                </a:lnTo>
                <a:lnTo>
                  <a:pt x="354330" y="345439"/>
                </a:lnTo>
                <a:close/>
              </a:path>
              <a:path w="354329" h="398780">
                <a:moveTo>
                  <a:pt x="354330" y="342900"/>
                </a:moveTo>
                <a:lnTo>
                  <a:pt x="351790" y="342900"/>
                </a:lnTo>
                <a:lnTo>
                  <a:pt x="351790" y="344170"/>
                </a:lnTo>
                <a:lnTo>
                  <a:pt x="354330" y="344170"/>
                </a:lnTo>
                <a:lnTo>
                  <a:pt x="354330" y="342900"/>
                </a:lnTo>
                <a:close/>
              </a:path>
              <a:path w="354329" h="398780">
                <a:moveTo>
                  <a:pt x="354330" y="339089"/>
                </a:moveTo>
                <a:lnTo>
                  <a:pt x="351790" y="339089"/>
                </a:lnTo>
                <a:lnTo>
                  <a:pt x="351790" y="341630"/>
                </a:lnTo>
                <a:lnTo>
                  <a:pt x="354330" y="341630"/>
                </a:lnTo>
                <a:lnTo>
                  <a:pt x="354330" y="339089"/>
                </a:lnTo>
                <a:close/>
              </a:path>
              <a:path w="354329" h="398780">
                <a:moveTo>
                  <a:pt x="354330" y="336550"/>
                </a:moveTo>
                <a:lnTo>
                  <a:pt x="351790" y="336550"/>
                </a:lnTo>
                <a:lnTo>
                  <a:pt x="351790" y="337820"/>
                </a:lnTo>
                <a:lnTo>
                  <a:pt x="354330" y="337820"/>
                </a:lnTo>
                <a:lnTo>
                  <a:pt x="354330" y="336550"/>
                </a:lnTo>
                <a:close/>
              </a:path>
              <a:path w="354329" h="398780">
                <a:moveTo>
                  <a:pt x="354330" y="332739"/>
                </a:moveTo>
                <a:lnTo>
                  <a:pt x="351790" y="332739"/>
                </a:lnTo>
                <a:lnTo>
                  <a:pt x="351790" y="335280"/>
                </a:lnTo>
                <a:lnTo>
                  <a:pt x="354330" y="335280"/>
                </a:lnTo>
                <a:lnTo>
                  <a:pt x="354330" y="332739"/>
                </a:lnTo>
                <a:close/>
              </a:path>
              <a:path w="354329" h="398780">
                <a:moveTo>
                  <a:pt x="354330" y="330200"/>
                </a:moveTo>
                <a:lnTo>
                  <a:pt x="351790" y="330200"/>
                </a:lnTo>
                <a:lnTo>
                  <a:pt x="351790" y="331470"/>
                </a:lnTo>
                <a:lnTo>
                  <a:pt x="354330" y="331470"/>
                </a:lnTo>
                <a:lnTo>
                  <a:pt x="354330" y="330200"/>
                </a:lnTo>
                <a:close/>
              </a:path>
              <a:path w="354329" h="398780">
                <a:moveTo>
                  <a:pt x="354330" y="326389"/>
                </a:moveTo>
                <a:lnTo>
                  <a:pt x="351790" y="326389"/>
                </a:lnTo>
                <a:lnTo>
                  <a:pt x="351790" y="328930"/>
                </a:lnTo>
                <a:lnTo>
                  <a:pt x="354330" y="328930"/>
                </a:lnTo>
                <a:lnTo>
                  <a:pt x="354330" y="326389"/>
                </a:lnTo>
                <a:close/>
              </a:path>
              <a:path w="354329" h="398780">
                <a:moveTo>
                  <a:pt x="354330" y="323850"/>
                </a:moveTo>
                <a:lnTo>
                  <a:pt x="351790" y="323850"/>
                </a:lnTo>
                <a:lnTo>
                  <a:pt x="351790" y="325120"/>
                </a:lnTo>
                <a:lnTo>
                  <a:pt x="354330" y="325120"/>
                </a:lnTo>
                <a:lnTo>
                  <a:pt x="354330" y="323850"/>
                </a:lnTo>
                <a:close/>
              </a:path>
              <a:path w="354329" h="398780">
                <a:moveTo>
                  <a:pt x="354330" y="320039"/>
                </a:moveTo>
                <a:lnTo>
                  <a:pt x="351790" y="320039"/>
                </a:lnTo>
                <a:lnTo>
                  <a:pt x="351790" y="322580"/>
                </a:lnTo>
                <a:lnTo>
                  <a:pt x="354330" y="322580"/>
                </a:lnTo>
                <a:lnTo>
                  <a:pt x="354330" y="320039"/>
                </a:lnTo>
                <a:close/>
              </a:path>
              <a:path w="354329" h="398780">
                <a:moveTo>
                  <a:pt x="354330" y="317500"/>
                </a:moveTo>
                <a:lnTo>
                  <a:pt x="351790" y="317500"/>
                </a:lnTo>
                <a:lnTo>
                  <a:pt x="351790" y="318770"/>
                </a:lnTo>
                <a:lnTo>
                  <a:pt x="354330" y="318770"/>
                </a:lnTo>
                <a:lnTo>
                  <a:pt x="354330" y="317500"/>
                </a:lnTo>
                <a:close/>
              </a:path>
              <a:path w="354329" h="398780">
                <a:moveTo>
                  <a:pt x="354330" y="313689"/>
                </a:moveTo>
                <a:lnTo>
                  <a:pt x="351790" y="313689"/>
                </a:lnTo>
                <a:lnTo>
                  <a:pt x="351790" y="316230"/>
                </a:lnTo>
                <a:lnTo>
                  <a:pt x="354330" y="316230"/>
                </a:lnTo>
                <a:lnTo>
                  <a:pt x="354330" y="313689"/>
                </a:lnTo>
                <a:close/>
              </a:path>
              <a:path w="354329" h="398780">
                <a:moveTo>
                  <a:pt x="354330" y="311150"/>
                </a:moveTo>
                <a:lnTo>
                  <a:pt x="351790" y="311150"/>
                </a:lnTo>
                <a:lnTo>
                  <a:pt x="351790" y="312420"/>
                </a:lnTo>
                <a:lnTo>
                  <a:pt x="354330" y="312420"/>
                </a:lnTo>
                <a:lnTo>
                  <a:pt x="354330" y="311150"/>
                </a:lnTo>
                <a:close/>
              </a:path>
              <a:path w="354329" h="398780">
                <a:moveTo>
                  <a:pt x="354330" y="307339"/>
                </a:moveTo>
                <a:lnTo>
                  <a:pt x="351790" y="307339"/>
                </a:lnTo>
                <a:lnTo>
                  <a:pt x="351790" y="309880"/>
                </a:lnTo>
                <a:lnTo>
                  <a:pt x="354330" y="309880"/>
                </a:lnTo>
                <a:lnTo>
                  <a:pt x="354330" y="307339"/>
                </a:lnTo>
                <a:close/>
              </a:path>
              <a:path w="354329" h="398780">
                <a:moveTo>
                  <a:pt x="354330" y="304800"/>
                </a:moveTo>
                <a:lnTo>
                  <a:pt x="351790" y="304800"/>
                </a:lnTo>
                <a:lnTo>
                  <a:pt x="351790" y="306070"/>
                </a:lnTo>
                <a:lnTo>
                  <a:pt x="354330" y="306070"/>
                </a:lnTo>
                <a:lnTo>
                  <a:pt x="354330" y="304800"/>
                </a:lnTo>
                <a:close/>
              </a:path>
              <a:path w="354329" h="398780">
                <a:moveTo>
                  <a:pt x="354330" y="300989"/>
                </a:moveTo>
                <a:lnTo>
                  <a:pt x="351790" y="300989"/>
                </a:lnTo>
                <a:lnTo>
                  <a:pt x="351790" y="303530"/>
                </a:lnTo>
                <a:lnTo>
                  <a:pt x="354330" y="303530"/>
                </a:lnTo>
                <a:lnTo>
                  <a:pt x="354330" y="300989"/>
                </a:lnTo>
                <a:close/>
              </a:path>
              <a:path w="354329" h="398780">
                <a:moveTo>
                  <a:pt x="354330" y="298450"/>
                </a:moveTo>
                <a:lnTo>
                  <a:pt x="351790" y="298450"/>
                </a:lnTo>
                <a:lnTo>
                  <a:pt x="351790" y="299720"/>
                </a:lnTo>
                <a:lnTo>
                  <a:pt x="354330" y="299720"/>
                </a:lnTo>
                <a:lnTo>
                  <a:pt x="354330" y="298450"/>
                </a:lnTo>
                <a:close/>
              </a:path>
              <a:path w="354329" h="398780">
                <a:moveTo>
                  <a:pt x="354330" y="294639"/>
                </a:moveTo>
                <a:lnTo>
                  <a:pt x="351790" y="294639"/>
                </a:lnTo>
                <a:lnTo>
                  <a:pt x="351790" y="297180"/>
                </a:lnTo>
                <a:lnTo>
                  <a:pt x="354330" y="297180"/>
                </a:lnTo>
                <a:lnTo>
                  <a:pt x="354330" y="294639"/>
                </a:lnTo>
                <a:close/>
              </a:path>
              <a:path w="354329" h="398780">
                <a:moveTo>
                  <a:pt x="354330" y="292100"/>
                </a:moveTo>
                <a:lnTo>
                  <a:pt x="351790" y="292100"/>
                </a:lnTo>
                <a:lnTo>
                  <a:pt x="351790" y="293370"/>
                </a:lnTo>
                <a:lnTo>
                  <a:pt x="354330" y="293370"/>
                </a:lnTo>
                <a:lnTo>
                  <a:pt x="354330" y="292100"/>
                </a:lnTo>
                <a:close/>
              </a:path>
              <a:path w="354329" h="398780">
                <a:moveTo>
                  <a:pt x="354330" y="288289"/>
                </a:moveTo>
                <a:lnTo>
                  <a:pt x="351790" y="288289"/>
                </a:lnTo>
                <a:lnTo>
                  <a:pt x="351790" y="290830"/>
                </a:lnTo>
                <a:lnTo>
                  <a:pt x="354330" y="290830"/>
                </a:lnTo>
                <a:lnTo>
                  <a:pt x="354330" y="288289"/>
                </a:lnTo>
                <a:close/>
              </a:path>
              <a:path w="354329" h="398780">
                <a:moveTo>
                  <a:pt x="354330" y="285750"/>
                </a:moveTo>
                <a:lnTo>
                  <a:pt x="351790" y="285750"/>
                </a:lnTo>
                <a:lnTo>
                  <a:pt x="351790" y="287020"/>
                </a:lnTo>
                <a:lnTo>
                  <a:pt x="354330" y="287020"/>
                </a:lnTo>
                <a:lnTo>
                  <a:pt x="354330" y="285750"/>
                </a:lnTo>
                <a:close/>
              </a:path>
              <a:path w="354329" h="398780">
                <a:moveTo>
                  <a:pt x="354330" y="281939"/>
                </a:moveTo>
                <a:lnTo>
                  <a:pt x="351790" y="281939"/>
                </a:lnTo>
                <a:lnTo>
                  <a:pt x="351790" y="284480"/>
                </a:lnTo>
                <a:lnTo>
                  <a:pt x="354330" y="284480"/>
                </a:lnTo>
                <a:lnTo>
                  <a:pt x="354330" y="281939"/>
                </a:lnTo>
                <a:close/>
              </a:path>
              <a:path w="354329" h="398780">
                <a:moveTo>
                  <a:pt x="354330" y="279400"/>
                </a:moveTo>
                <a:lnTo>
                  <a:pt x="351790" y="279400"/>
                </a:lnTo>
                <a:lnTo>
                  <a:pt x="351790" y="280670"/>
                </a:lnTo>
                <a:lnTo>
                  <a:pt x="354330" y="280670"/>
                </a:lnTo>
                <a:lnTo>
                  <a:pt x="354330" y="279400"/>
                </a:lnTo>
                <a:close/>
              </a:path>
              <a:path w="354329" h="398780">
                <a:moveTo>
                  <a:pt x="354330" y="275589"/>
                </a:moveTo>
                <a:lnTo>
                  <a:pt x="351790" y="275589"/>
                </a:lnTo>
                <a:lnTo>
                  <a:pt x="351790" y="278130"/>
                </a:lnTo>
                <a:lnTo>
                  <a:pt x="354330" y="278130"/>
                </a:lnTo>
                <a:lnTo>
                  <a:pt x="354330" y="275589"/>
                </a:lnTo>
                <a:close/>
              </a:path>
              <a:path w="354329" h="398780">
                <a:moveTo>
                  <a:pt x="354330" y="273050"/>
                </a:moveTo>
                <a:lnTo>
                  <a:pt x="351790" y="273050"/>
                </a:lnTo>
                <a:lnTo>
                  <a:pt x="351790" y="274320"/>
                </a:lnTo>
                <a:lnTo>
                  <a:pt x="354330" y="274320"/>
                </a:lnTo>
                <a:lnTo>
                  <a:pt x="354330" y="273050"/>
                </a:lnTo>
                <a:close/>
              </a:path>
              <a:path w="354329" h="398780">
                <a:moveTo>
                  <a:pt x="354330" y="269239"/>
                </a:moveTo>
                <a:lnTo>
                  <a:pt x="351790" y="269239"/>
                </a:lnTo>
                <a:lnTo>
                  <a:pt x="351790" y="271780"/>
                </a:lnTo>
                <a:lnTo>
                  <a:pt x="354330" y="271780"/>
                </a:lnTo>
                <a:lnTo>
                  <a:pt x="354330" y="269239"/>
                </a:lnTo>
                <a:close/>
              </a:path>
              <a:path w="354329" h="398780">
                <a:moveTo>
                  <a:pt x="354330" y="266700"/>
                </a:moveTo>
                <a:lnTo>
                  <a:pt x="351790" y="266700"/>
                </a:lnTo>
                <a:lnTo>
                  <a:pt x="351790" y="267970"/>
                </a:lnTo>
                <a:lnTo>
                  <a:pt x="354330" y="267970"/>
                </a:lnTo>
                <a:lnTo>
                  <a:pt x="354330" y="266700"/>
                </a:lnTo>
                <a:close/>
              </a:path>
              <a:path w="354329" h="398780">
                <a:moveTo>
                  <a:pt x="354330" y="262889"/>
                </a:moveTo>
                <a:lnTo>
                  <a:pt x="351790" y="262889"/>
                </a:lnTo>
                <a:lnTo>
                  <a:pt x="351790" y="265430"/>
                </a:lnTo>
                <a:lnTo>
                  <a:pt x="354330" y="265430"/>
                </a:lnTo>
                <a:lnTo>
                  <a:pt x="354330" y="262889"/>
                </a:lnTo>
                <a:close/>
              </a:path>
              <a:path w="354329" h="398780">
                <a:moveTo>
                  <a:pt x="354330" y="260350"/>
                </a:moveTo>
                <a:lnTo>
                  <a:pt x="351790" y="260350"/>
                </a:lnTo>
                <a:lnTo>
                  <a:pt x="351790" y="261620"/>
                </a:lnTo>
                <a:lnTo>
                  <a:pt x="354330" y="261620"/>
                </a:lnTo>
                <a:lnTo>
                  <a:pt x="354330" y="260350"/>
                </a:lnTo>
                <a:close/>
              </a:path>
              <a:path w="354329" h="398780">
                <a:moveTo>
                  <a:pt x="354330" y="256539"/>
                </a:moveTo>
                <a:lnTo>
                  <a:pt x="351790" y="256539"/>
                </a:lnTo>
                <a:lnTo>
                  <a:pt x="351790" y="259080"/>
                </a:lnTo>
                <a:lnTo>
                  <a:pt x="354330" y="259080"/>
                </a:lnTo>
                <a:lnTo>
                  <a:pt x="354330" y="256539"/>
                </a:lnTo>
                <a:close/>
              </a:path>
              <a:path w="354329" h="398780">
                <a:moveTo>
                  <a:pt x="354330" y="254000"/>
                </a:moveTo>
                <a:lnTo>
                  <a:pt x="351790" y="254000"/>
                </a:lnTo>
                <a:lnTo>
                  <a:pt x="351790" y="255270"/>
                </a:lnTo>
                <a:lnTo>
                  <a:pt x="354330" y="255270"/>
                </a:lnTo>
                <a:lnTo>
                  <a:pt x="354330" y="254000"/>
                </a:lnTo>
                <a:close/>
              </a:path>
              <a:path w="354329" h="398780">
                <a:moveTo>
                  <a:pt x="354330" y="250189"/>
                </a:moveTo>
                <a:lnTo>
                  <a:pt x="351790" y="250189"/>
                </a:lnTo>
                <a:lnTo>
                  <a:pt x="351790" y="252730"/>
                </a:lnTo>
                <a:lnTo>
                  <a:pt x="354330" y="252730"/>
                </a:lnTo>
                <a:lnTo>
                  <a:pt x="354330" y="250189"/>
                </a:lnTo>
                <a:close/>
              </a:path>
              <a:path w="354329" h="398780">
                <a:moveTo>
                  <a:pt x="354330" y="247650"/>
                </a:moveTo>
                <a:lnTo>
                  <a:pt x="351790" y="247650"/>
                </a:lnTo>
                <a:lnTo>
                  <a:pt x="351790" y="248920"/>
                </a:lnTo>
                <a:lnTo>
                  <a:pt x="354330" y="248920"/>
                </a:lnTo>
                <a:lnTo>
                  <a:pt x="354330" y="247650"/>
                </a:lnTo>
                <a:close/>
              </a:path>
              <a:path w="354329" h="398780">
                <a:moveTo>
                  <a:pt x="354330" y="243839"/>
                </a:moveTo>
                <a:lnTo>
                  <a:pt x="351790" y="243839"/>
                </a:lnTo>
                <a:lnTo>
                  <a:pt x="351790" y="246380"/>
                </a:lnTo>
                <a:lnTo>
                  <a:pt x="354330" y="246380"/>
                </a:lnTo>
                <a:lnTo>
                  <a:pt x="354330" y="243839"/>
                </a:lnTo>
                <a:close/>
              </a:path>
              <a:path w="354329" h="398780">
                <a:moveTo>
                  <a:pt x="354330" y="241300"/>
                </a:moveTo>
                <a:lnTo>
                  <a:pt x="351790" y="241300"/>
                </a:lnTo>
                <a:lnTo>
                  <a:pt x="351790" y="242570"/>
                </a:lnTo>
                <a:lnTo>
                  <a:pt x="354330" y="242570"/>
                </a:lnTo>
                <a:lnTo>
                  <a:pt x="354330" y="241300"/>
                </a:lnTo>
                <a:close/>
              </a:path>
              <a:path w="354329" h="398780">
                <a:moveTo>
                  <a:pt x="354330" y="209550"/>
                </a:moveTo>
                <a:lnTo>
                  <a:pt x="351790" y="209550"/>
                </a:lnTo>
                <a:lnTo>
                  <a:pt x="351790" y="240030"/>
                </a:lnTo>
                <a:lnTo>
                  <a:pt x="354330" y="240030"/>
                </a:lnTo>
                <a:lnTo>
                  <a:pt x="354330" y="209550"/>
                </a:lnTo>
                <a:close/>
              </a:path>
              <a:path w="354329" h="398780">
                <a:moveTo>
                  <a:pt x="3810" y="203200"/>
                </a:moveTo>
                <a:lnTo>
                  <a:pt x="0" y="203200"/>
                </a:lnTo>
                <a:lnTo>
                  <a:pt x="0" y="208280"/>
                </a:lnTo>
                <a:lnTo>
                  <a:pt x="3810" y="208280"/>
                </a:lnTo>
                <a:lnTo>
                  <a:pt x="3810" y="203200"/>
                </a:lnTo>
                <a:close/>
              </a:path>
              <a:path w="354329" h="398780">
                <a:moveTo>
                  <a:pt x="3810" y="200660"/>
                </a:moveTo>
                <a:lnTo>
                  <a:pt x="0" y="200660"/>
                </a:lnTo>
                <a:lnTo>
                  <a:pt x="0" y="201930"/>
                </a:lnTo>
                <a:lnTo>
                  <a:pt x="3810" y="201930"/>
                </a:lnTo>
                <a:lnTo>
                  <a:pt x="3810" y="200660"/>
                </a:lnTo>
                <a:close/>
              </a:path>
              <a:path w="354329" h="398780">
                <a:moveTo>
                  <a:pt x="354330" y="203200"/>
                </a:moveTo>
                <a:lnTo>
                  <a:pt x="351790" y="203200"/>
                </a:lnTo>
                <a:lnTo>
                  <a:pt x="351790" y="208280"/>
                </a:lnTo>
                <a:lnTo>
                  <a:pt x="354330" y="208280"/>
                </a:lnTo>
                <a:lnTo>
                  <a:pt x="354330" y="203200"/>
                </a:lnTo>
                <a:close/>
              </a:path>
              <a:path w="354329" h="398780">
                <a:moveTo>
                  <a:pt x="354330" y="200660"/>
                </a:moveTo>
                <a:lnTo>
                  <a:pt x="351790" y="200660"/>
                </a:lnTo>
                <a:lnTo>
                  <a:pt x="351790" y="201930"/>
                </a:lnTo>
                <a:lnTo>
                  <a:pt x="354330" y="201930"/>
                </a:lnTo>
                <a:lnTo>
                  <a:pt x="354330" y="200660"/>
                </a:lnTo>
                <a:close/>
              </a:path>
            </a:pathLst>
          </a:custGeom>
          <a:solidFill>
            <a:srgbClr val="7B52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4" name="bk object 5744"/>
          <p:cNvSpPr/>
          <p:nvPr/>
        </p:nvSpPr>
        <p:spPr>
          <a:xfrm>
            <a:off x="6954519" y="2762250"/>
            <a:ext cx="347980" cy="391160"/>
          </a:xfrm>
          <a:custGeom>
            <a:avLst/>
            <a:gdLst/>
            <a:ahLst/>
            <a:cxnLst/>
            <a:rect l="l" t="t" r="r" b="b"/>
            <a:pathLst>
              <a:path w="347979" h="391160">
                <a:moveTo>
                  <a:pt x="156210" y="0"/>
                </a:moveTo>
                <a:lnTo>
                  <a:pt x="49530" y="0"/>
                </a:lnTo>
                <a:lnTo>
                  <a:pt x="49530" y="3810"/>
                </a:lnTo>
                <a:lnTo>
                  <a:pt x="157480" y="3810"/>
                </a:lnTo>
                <a:lnTo>
                  <a:pt x="157480" y="2539"/>
                </a:lnTo>
                <a:lnTo>
                  <a:pt x="156210" y="2539"/>
                </a:lnTo>
                <a:lnTo>
                  <a:pt x="156210" y="0"/>
                </a:lnTo>
                <a:close/>
              </a:path>
              <a:path w="347979" h="391160">
                <a:moveTo>
                  <a:pt x="347980" y="0"/>
                </a:moveTo>
                <a:lnTo>
                  <a:pt x="250190" y="0"/>
                </a:lnTo>
                <a:lnTo>
                  <a:pt x="250190" y="3810"/>
                </a:lnTo>
                <a:lnTo>
                  <a:pt x="344170" y="3810"/>
                </a:lnTo>
                <a:lnTo>
                  <a:pt x="344170" y="11429"/>
                </a:lnTo>
                <a:lnTo>
                  <a:pt x="347980" y="11429"/>
                </a:lnTo>
                <a:lnTo>
                  <a:pt x="347980" y="0"/>
                </a:lnTo>
                <a:close/>
              </a:path>
              <a:path w="347979" h="391160">
                <a:moveTo>
                  <a:pt x="3810" y="193039"/>
                </a:moveTo>
                <a:lnTo>
                  <a:pt x="0" y="193039"/>
                </a:lnTo>
                <a:lnTo>
                  <a:pt x="0" y="194309"/>
                </a:lnTo>
                <a:lnTo>
                  <a:pt x="3810" y="194309"/>
                </a:lnTo>
                <a:lnTo>
                  <a:pt x="3810" y="193039"/>
                </a:lnTo>
                <a:close/>
              </a:path>
              <a:path w="347979" h="391160">
                <a:moveTo>
                  <a:pt x="3810" y="189229"/>
                </a:moveTo>
                <a:lnTo>
                  <a:pt x="0" y="18922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9229"/>
                </a:lnTo>
                <a:close/>
              </a:path>
              <a:path w="347979" h="391160">
                <a:moveTo>
                  <a:pt x="3810" y="186689"/>
                </a:moveTo>
                <a:lnTo>
                  <a:pt x="0" y="186689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86689"/>
                </a:lnTo>
                <a:close/>
              </a:path>
              <a:path w="347979" h="391160">
                <a:moveTo>
                  <a:pt x="3810" y="182879"/>
                </a:moveTo>
                <a:lnTo>
                  <a:pt x="0" y="18287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82879"/>
                </a:lnTo>
                <a:close/>
              </a:path>
              <a:path w="347979" h="391160">
                <a:moveTo>
                  <a:pt x="3810" y="180339"/>
                </a:moveTo>
                <a:lnTo>
                  <a:pt x="0" y="180339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180339"/>
                </a:lnTo>
                <a:close/>
              </a:path>
              <a:path w="347979" h="391160">
                <a:moveTo>
                  <a:pt x="3810" y="176529"/>
                </a:moveTo>
                <a:lnTo>
                  <a:pt x="0" y="17652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6529"/>
                </a:lnTo>
                <a:close/>
              </a:path>
              <a:path w="347979" h="391160">
                <a:moveTo>
                  <a:pt x="3810" y="173989"/>
                </a:moveTo>
                <a:lnTo>
                  <a:pt x="0" y="173989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3989"/>
                </a:lnTo>
                <a:close/>
              </a:path>
              <a:path w="347979" h="391160">
                <a:moveTo>
                  <a:pt x="3810" y="170179"/>
                </a:moveTo>
                <a:lnTo>
                  <a:pt x="0" y="17017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70179"/>
                </a:lnTo>
                <a:close/>
              </a:path>
              <a:path w="347979" h="391160">
                <a:moveTo>
                  <a:pt x="3810" y="167639"/>
                </a:moveTo>
                <a:lnTo>
                  <a:pt x="0" y="167639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7639"/>
                </a:lnTo>
                <a:close/>
              </a:path>
              <a:path w="347979" h="391160">
                <a:moveTo>
                  <a:pt x="3810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3829"/>
                </a:lnTo>
                <a:close/>
              </a:path>
              <a:path w="347979" h="391160">
                <a:moveTo>
                  <a:pt x="3810" y="161289"/>
                </a:moveTo>
                <a:lnTo>
                  <a:pt x="0" y="161289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61289"/>
                </a:lnTo>
                <a:close/>
              </a:path>
              <a:path w="347979" h="391160">
                <a:moveTo>
                  <a:pt x="3810" y="157479"/>
                </a:moveTo>
                <a:lnTo>
                  <a:pt x="0" y="15747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7479"/>
                </a:lnTo>
                <a:close/>
              </a:path>
              <a:path w="347979" h="391160">
                <a:moveTo>
                  <a:pt x="3810" y="154939"/>
                </a:moveTo>
                <a:lnTo>
                  <a:pt x="0" y="154939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4939"/>
                </a:lnTo>
                <a:close/>
              </a:path>
              <a:path w="347979" h="391160">
                <a:moveTo>
                  <a:pt x="3810" y="151129"/>
                </a:moveTo>
                <a:lnTo>
                  <a:pt x="0" y="15112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1129"/>
                </a:lnTo>
                <a:close/>
              </a:path>
              <a:path w="347979" h="391160">
                <a:moveTo>
                  <a:pt x="3810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8589"/>
                </a:lnTo>
                <a:close/>
              </a:path>
              <a:path w="347979" h="391160">
                <a:moveTo>
                  <a:pt x="3810" y="144779"/>
                </a:moveTo>
                <a:lnTo>
                  <a:pt x="0" y="14477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4779"/>
                </a:lnTo>
                <a:close/>
              </a:path>
              <a:path w="347979" h="391160">
                <a:moveTo>
                  <a:pt x="3810" y="142239"/>
                </a:moveTo>
                <a:lnTo>
                  <a:pt x="0" y="142239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42239"/>
                </a:lnTo>
                <a:close/>
              </a:path>
              <a:path w="347979" h="391160">
                <a:moveTo>
                  <a:pt x="3810" y="138429"/>
                </a:moveTo>
                <a:lnTo>
                  <a:pt x="0" y="13842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8429"/>
                </a:lnTo>
                <a:close/>
              </a:path>
              <a:path w="347979" h="391160">
                <a:moveTo>
                  <a:pt x="3810" y="135889"/>
                </a:moveTo>
                <a:lnTo>
                  <a:pt x="0" y="135889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135889"/>
                </a:lnTo>
                <a:close/>
              </a:path>
              <a:path w="347979" h="391160">
                <a:moveTo>
                  <a:pt x="3810" y="132079"/>
                </a:moveTo>
                <a:lnTo>
                  <a:pt x="0" y="13207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2079"/>
                </a:lnTo>
                <a:close/>
              </a:path>
              <a:path w="347979" h="391160">
                <a:moveTo>
                  <a:pt x="3810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9539"/>
                </a:lnTo>
                <a:close/>
              </a:path>
              <a:path w="347979" h="391160">
                <a:moveTo>
                  <a:pt x="3810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5729"/>
                </a:lnTo>
                <a:close/>
              </a:path>
              <a:path w="347979" h="391160">
                <a:moveTo>
                  <a:pt x="3810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23189"/>
                </a:lnTo>
                <a:close/>
              </a:path>
              <a:path w="347979" h="391160">
                <a:moveTo>
                  <a:pt x="3810" y="119379"/>
                </a:moveTo>
                <a:lnTo>
                  <a:pt x="0" y="11937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9379"/>
                </a:lnTo>
                <a:close/>
              </a:path>
              <a:path w="347979" h="391160">
                <a:moveTo>
                  <a:pt x="3810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6839"/>
                </a:lnTo>
                <a:close/>
              </a:path>
              <a:path w="347979" h="391160">
                <a:moveTo>
                  <a:pt x="3810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3029"/>
                </a:lnTo>
                <a:close/>
              </a:path>
              <a:path w="347979" h="391160">
                <a:moveTo>
                  <a:pt x="3810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10489"/>
                </a:lnTo>
                <a:close/>
              </a:path>
              <a:path w="347979" h="391160">
                <a:moveTo>
                  <a:pt x="3810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6679"/>
                </a:lnTo>
                <a:close/>
              </a:path>
              <a:path w="347979" h="391160">
                <a:moveTo>
                  <a:pt x="3810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4139"/>
                </a:lnTo>
                <a:close/>
              </a:path>
              <a:path w="347979" h="391160">
                <a:moveTo>
                  <a:pt x="3810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0329"/>
                </a:lnTo>
                <a:close/>
              </a:path>
              <a:path w="347979" h="391160">
                <a:moveTo>
                  <a:pt x="3810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7789"/>
                </a:lnTo>
                <a:close/>
              </a:path>
              <a:path w="347979" h="391160">
                <a:moveTo>
                  <a:pt x="3810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3979"/>
                </a:lnTo>
                <a:close/>
              </a:path>
              <a:path w="347979" h="391160">
                <a:moveTo>
                  <a:pt x="3810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1439"/>
                </a:lnTo>
                <a:close/>
              </a:path>
              <a:path w="347979" h="391160">
                <a:moveTo>
                  <a:pt x="3810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7629"/>
                </a:lnTo>
                <a:close/>
              </a:path>
              <a:path w="347979" h="391160">
                <a:moveTo>
                  <a:pt x="381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5089"/>
                </a:lnTo>
                <a:close/>
              </a:path>
              <a:path w="347979" h="391160">
                <a:moveTo>
                  <a:pt x="3810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1279"/>
                </a:lnTo>
                <a:close/>
              </a:path>
              <a:path w="347979" h="391160">
                <a:moveTo>
                  <a:pt x="3810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8739"/>
                </a:lnTo>
                <a:close/>
              </a:path>
              <a:path w="347979" h="391160">
                <a:moveTo>
                  <a:pt x="3810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4929"/>
                </a:lnTo>
                <a:close/>
              </a:path>
              <a:path w="347979" h="391160">
                <a:moveTo>
                  <a:pt x="381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2389"/>
                </a:lnTo>
                <a:close/>
              </a:path>
              <a:path w="347979" h="391160">
                <a:moveTo>
                  <a:pt x="381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347979" h="391160">
                <a:moveTo>
                  <a:pt x="127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1270" y="67309"/>
                </a:lnTo>
                <a:lnTo>
                  <a:pt x="1270" y="64769"/>
                </a:lnTo>
                <a:close/>
              </a:path>
              <a:path w="347979" h="391160">
                <a:moveTo>
                  <a:pt x="347980" y="193039"/>
                </a:moveTo>
                <a:lnTo>
                  <a:pt x="344170" y="193039"/>
                </a:lnTo>
                <a:lnTo>
                  <a:pt x="344170" y="194309"/>
                </a:lnTo>
                <a:lnTo>
                  <a:pt x="347980" y="194309"/>
                </a:lnTo>
                <a:lnTo>
                  <a:pt x="347980" y="193039"/>
                </a:lnTo>
                <a:close/>
              </a:path>
              <a:path w="347979" h="391160">
                <a:moveTo>
                  <a:pt x="347980" y="189229"/>
                </a:moveTo>
                <a:lnTo>
                  <a:pt x="344170" y="189229"/>
                </a:lnTo>
                <a:lnTo>
                  <a:pt x="344170" y="191769"/>
                </a:lnTo>
                <a:lnTo>
                  <a:pt x="347980" y="191769"/>
                </a:lnTo>
                <a:lnTo>
                  <a:pt x="347980" y="189229"/>
                </a:lnTo>
                <a:close/>
              </a:path>
              <a:path w="347979" h="391160">
                <a:moveTo>
                  <a:pt x="347980" y="186689"/>
                </a:moveTo>
                <a:lnTo>
                  <a:pt x="344170" y="186689"/>
                </a:lnTo>
                <a:lnTo>
                  <a:pt x="344170" y="187959"/>
                </a:lnTo>
                <a:lnTo>
                  <a:pt x="347980" y="187959"/>
                </a:lnTo>
                <a:lnTo>
                  <a:pt x="347980" y="186689"/>
                </a:lnTo>
                <a:close/>
              </a:path>
              <a:path w="347979" h="391160">
                <a:moveTo>
                  <a:pt x="347980" y="182879"/>
                </a:moveTo>
                <a:lnTo>
                  <a:pt x="344170" y="182879"/>
                </a:lnTo>
                <a:lnTo>
                  <a:pt x="344170" y="185419"/>
                </a:lnTo>
                <a:lnTo>
                  <a:pt x="347980" y="185419"/>
                </a:lnTo>
                <a:lnTo>
                  <a:pt x="347980" y="182879"/>
                </a:lnTo>
                <a:close/>
              </a:path>
              <a:path w="347979" h="391160">
                <a:moveTo>
                  <a:pt x="347980" y="180339"/>
                </a:moveTo>
                <a:lnTo>
                  <a:pt x="344170" y="180339"/>
                </a:lnTo>
                <a:lnTo>
                  <a:pt x="344170" y="181609"/>
                </a:lnTo>
                <a:lnTo>
                  <a:pt x="347980" y="181609"/>
                </a:lnTo>
                <a:lnTo>
                  <a:pt x="347980" y="180339"/>
                </a:lnTo>
                <a:close/>
              </a:path>
              <a:path w="347979" h="391160">
                <a:moveTo>
                  <a:pt x="347980" y="176529"/>
                </a:moveTo>
                <a:lnTo>
                  <a:pt x="344170" y="176529"/>
                </a:lnTo>
                <a:lnTo>
                  <a:pt x="344170" y="179069"/>
                </a:lnTo>
                <a:lnTo>
                  <a:pt x="347980" y="179069"/>
                </a:lnTo>
                <a:lnTo>
                  <a:pt x="347980" y="176529"/>
                </a:lnTo>
                <a:close/>
              </a:path>
              <a:path w="347979" h="391160">
                <a:moveTo>
                  <a:pt x="347980" y="173989"/>
                </a:moveTo>
                <a:lnTo>
                  <a:pt x="344170" y="173989"/>
                </a:lnTo>
                <a:lnTo>
                  <a:pt x="344170" y="175259"/>
                </a:lnTo>
                <a:lnTo>
                  <a:pt x="347980" y="175259"/>
                </a:lnTo>
                <a:lnTo>
                  <a:pt x="347980" y="173989"/>
                </a:lnTo>
                <a:close/>
              </a:path>
              <a:path w="347979" h="391160">
                <a:moveTo>
                  <a:pt x="347980" y="170179"/>
                </a:moveTo>
                <a:lnTo>
                  <a:pt x="344170" y="170179"/>
                </a:lnTo>
                <a:lnTo>
                  <a:pt x="344170" y="172719"/>
                </a:lnTo>
                <a:lnTo>
                  <a:pt x="347980" y="172719"/>
                </a:lnTo>
                <a:lnTo>
                  <a:pt x="347980" y="170179"/>
                </a:lnTo>
                <a:close/>
              </a:path>
              <a:path w="347979" h="391160">
                <a:moveTo>
                  <a:pt x="347980" y="167639"/>
                </a:moveTo>
                <a:lnTo>
                  <a:pt x="344170" y="167639"/>
                </a:lnTo>
                <a:lnTo>
                  <a:pt x="344170" y="168909"/>
                </a:lnTo>
                <a:lnTo>
                  <a:pt x="347980" y="168909"/>
                </a:lnTo>
                <a:lnTo>
                  <a:pt x="347980" y="167639"/>
                </a:lnTo>
                <a:close/>
              </a:path>
              <a:path w="347979" h="391160">
                <a:moveTo>
                  <a:pt x="347980" y="163829"/>
                </a:moveTo>
                <a:lnTo>
                  <a:pt x="344170" y="163829"/>
                </a:lnTo>
                <a:lnTo>
                  <a:pt x="344170" y="166369"/>
                </a:lnTo>
                <a:lnTo>
                  <a:pt x="347980" y="166369"/>
                </a:lnTo>
                <a:lnTo>
                  <a:pt x="347980" y="163829"/>
                </a:lnTo>
                <a:close/>
              </a:path>
              <a:path w="347979" h="391160">
                <a:moveTo>
                  <a:pt x="347980" y="161289"/>
                </a:moveTo>
                <a:lnTo>
                  <a:pt x="344170" y="161289"/>
                </a:lnTo>
                <a:lnTo>
                  <a:pt x="344170" y="162559"/>
                </a:lnTo>
                <a:lnTo>
                  <a:pt x="347980" y="162559"/>
                </a:lnTo>
                <a:lnTo>
                  <a:pt x="347980" y="161289"/>
                </a:lnTo>
                <a:close/>
              </a:path>
              <a:path w="347979" h="391160">
                <a:moveTo>
                  <a:pt x="347980" y="157479"/>
                </a:moveTo>
                <a:lnTo>
                  <a:pt x="344170" y="157479"/>
                </a:lnTo>
                <a:lnTo>
                  <a:pt x="344170" y="160019"/>
                </a:lnTo>
                <a:lnTo>
                  <a:pt x="347980" y="160019"/>
                </a:lnTo>
                <a:lnTo>
                  <a:pt x="347980" y="157479"/>
                </a:lnTo>
                <a:close/>
              </a:path>
              <a:path w="347979" h="391160">
                <a:moveTo>
                  <a:pt x="347980" y="154939"/>
                </a:moveTo>
                <a:lnTo>
                  <a:pt x="344170" y="154939"/>
                </a:lnTo>
                <a:lnTo>
                  <a:pt x="344170" y="156209"/>
                </a:lnTo>
                <a:lnTo>
                  <a:pt x="347980" y="156209"/>
                </a:lnTo>
                <a:lnTo>
                  <a:pt x="347980" y="154939"/>
                </a:lnTo>
                <a:close/>
              </a:path>
              <a:path w="347979" h="391160">
                <a:moveTo>
                  <a:pt x="347980" y="151129"/>
                </a:moveTo>
                <a:lnTo>
                  <a:pt x="344170" y="151129"/>
                </a:lnTo>
                <a:lnTo>
                  <a:pt x="344170" y="153669"/>
                </a:lnTo>
                <a:lnTo>
                  <a:pt x="347980" y="153669"/>
                </a:lnTo>
                <a:lnTo>
                  <a:pt x="347980" y="151129"/>
                </a:lnTo>
                <a:close/>
              </a:path>
              <a:path w="347979" h="391160">
                <a:moveTo>
                  <a:pt x="347980" y="148589"/>
                </a:moveTo>
                <a:lnTo>
                  <a:pt x="344170" y="148589"/>
                </a:lnTo>
                <a:lnTo>
                  <a:pt x="344170" y="149859"/>
                </a:lnTo>
                <a:lnTo>
                  <a:pt x="347980" y="149859"/>
                </a:lnTo>
                <a:lnTo>
                  <a:pt x="347980" y="148589"/>
                </a:lnTo>
                <a:close/>
              </a:path>
              <a:path w="347979" h="391160">
                <a:moveTo>
                  <a:pt x="347980" y="144779"/>
                </a:moveTo>
                <a:lnTo>
                  <a:pt x="344170" y="144779"/>
                </a:lnTo>
                <a:lnTo>
                  <a:pt x="344170" y="147319"/>
                </a:lnTo>
                <a:lnTo>
                  <a:pt x="347980" y="147319"/>
                </a:lnTo>
                <a:lnTo>
                  <a:pt x="347980" y="144779"/>
                </a:lnTo>
                <a:close/>
              </a:path>
              <a:path w="347979" h="391160">
                <a:moveTo>
                  <a:pt x="347980" y="142239"/>
                </a:moveTo>
                <a:lnTo>
                  <a:pt x="344170" y="142239"/>
                </a:lnTo>
                <a:lnTo>
                  <a:pt x="344170" y="143509"/>
                </a:lnTo>
                <a:lnTo>
                  <a:pt x="347980" y="143509"/>
                </a:lnTo>
                <a:lnTo>
                  <a:pt x="347980" y="142239"/>
                </a:lnTo>
                <a:close/>
              </a:path>
              <a:path w="347979" h="391160">
                <a:moveTo>
                  <a:pt x="347980" y="138429"/>
                </a:moveTo>
                <a:lnTo>
                  <a:pt x="344170" y="138429"/>
                </a:lnTo>
                <a:lnTo>
                  <a:pt x="344170" y="140969"/>
                </a:lnTo>
                <a:lnTo>
                  <a:pt x="347980" y="140969"/>
                </a:lnTo>
                <a:lnTo>
                  <a:pt x="347980" y="138429"/>
                </a:lnTo>
                <a:close/>
              </a:path>
              <a:path w="347979" h="391160">
                <a:moveTo>
                  <a:pt x="347980" y="135889"/>
                </a:moveTo>
                <a:lnTo>
                  <a:pt x="344170" y="135889"/>
                </a:lnTo>
                <a:lnTo>
                  <a:pt x="344170" y="137159"/>
                </a:lnTo>
                <a:lnTo>
                  <a:pt x="347980" y="137159"/>
                </a:lnTo>
                <a:lnTo>
                  <a:pt x="347980" y="135889"/>
                </a:lnTo>
                <a:close/>
              </a:path>
              <a:path w="347979" h="391160">
                <a:moveTo>
                  <a:pt x="347980" y="132079"/>
                </a:moveTo>
                <a:lnTo>
                  <a:pt x="344170" y="132079"/>
                </a:lnTo>
                <a:lnTo>
                  <a:pt x="344170" y="134619"/>
                </a:lnTo>
                <a:lnTo>
                  <a:pt x="347980" y="134619"/>
                </a:lnTo>
                <a:lnTo>
                  <a:pt x="347980" y="132079"/>
                </a:lnTo>
                <a:close/>
              </a:path>
              <a:path w="347979" h="391160">
                <a:moveTo>
                  <a:pt x="347980" y="129539"/>
                </a:moveTo>
                <a:lnTo>
                  <a:pt x="344170" y="129539"/>
                </a:lnTo>
                <a:lnTo>
                  <a:pt x="344170" y="130809"/>
                </a:lnTo>
                <a:lnTo>
                  <a:pt x="347980" y="130809"/>
                </a:lnTo>
                <a:lnTo>
                  <a:pt x="347980" y="129539"/>
                </a:lnTo>
                <a:close/>
              </a:path>
              <a:path w="347979" h="391160">
                <a:moveTo>
                  <a:pt x="347980" y="125729"/>
                </a:moveTo>
                <a:lnTo>
                  <a:pt x="344170" y="125729"/>
                </a:lnTo>
                <a:lnTo>
                  <a:pt x="344170" y="128269"/>
                </a:lnTo>
                <a:lnTo>
                  <a:pt x="347980" y="128269"/>
                </a:lnTo>
                <a:lnTo>
                  <a:pt x="347980" y="125729"/>
                </a:lnTo>
                <a:close/>
              </a:path>
              <a:path w="347979" h="391160">
                <a:moveTo>
                  <a:pt x="347980" y="123189"/>
                </a:moveTo>
                <a:lnTo>
                  <a:pt x="344170" y="123189"/>
                </a:lnTo>
                <a:lnTo>
                  <a:pt x="344170" y="124459"/>
                </a:lnTo>
                <a:lnTo>
                  <a:pt x="347980" y="124459"/>
                </a:lnTo>
                <a:lnTo>
                  <a:pt x="347980" y="123189"/>
                </a:lnTo>
                <a:close/>
              </a:path>
              <a:path w="347979" h="391160">
                <a:moveTo>
                  <a:pt x="347980" y="119379"/>
                </a:moveTo>
                <a:lnTo>
                  <a:pt x="344170" y="119379"/>
                </a:lnTo>
                <a:lnTo>
                  <a:pt x="344170" y="121919"/>
                </a:lnTo>
                <a:lnTo>
                  <a:pt x="347980" y="121919"/>
                </a:lnTo>
                <a:lnTo>
                  <a:pt x="347980" y="119379"/>
                </a:lnTo>
                <a:close/>
              </a:path>
              <a:path w="347979" h="391160">
                <a:moveTo>
                  <a:pt x="347980" y="116839"/>
                </a:moveTo>
                <a:lnTo>
                  <a:pt x="344170" y="116839"/>
                </a:lnTo>
                <a:lnTo>
                  <a:pt x="344170" y="118109"/>
                </a:lnTo>
                <a:lnTo>
                  <a:pt x="347980" y="118109"/>
                </a:lnTo>
                <a:lnTo>
                  <a:pt x="347980" y="116839"/>
                </a:lnTo>
                <a:close/>
              </a:path>
              <a:path w="347979" h="391160">
                <a:moveTo>
                  <a:pt x="347980" y="113029"/>
                </a:moveTo>
                <a:lnTo>
                  <a:pt x="344170" y="113029"/>
                </a:lnTo>
                <a:lnTo>
                  <a:pt x="344170" y="115569"/>
                </a:lnTo>
                <a:lnTo>
                  <a:pt x="347980" y="115569"/>
                </a:lnTo>
                <a:lnTo>
                  <a:pt x="347980" y="113029"/>
                </a:lnTo>
                <a:close/>
              </a:path>
              <a:path w="347979" h="391160">
                <a:moveTo>
                  <a:pt x="347980" y="110489"/>
                </a:moveTo>
                <a:lnTo>
                  <a:pt x="344170" y="110489"/>
                </a:lnTo>
                <a:lnTo>
                  <a:pt x="344170" y="111759"/>
                </a:lnTo>
                <a:lnTo>
                  <a:pt x="347980" y="111759"/>
                </a:lnTo>
                <a:lnTo>
                  <a:pt x="347980" y="110489"/>
                </a:lnTo>
                <a:close/>
              </a:path>
              <a:path w="347979" h="391160">
                <a:moveTo>
                  <a:pt x="347980" y="106679"/>
                </a:moveTo>
                <a:lnTo>
                  <a:pt x="344170" y="106679"/>
                </a:lnTo>
                <a:lnTo>
                  <a:pt x="344170" y="109219"/>
                </a:lnTo>
                <a:lnTo>
                  <a:pt x="347980" y="109219"/>
                </a:lnTo>
                <a:lnTo>
                  <a:pt x="347980" y="106679"/>
                </a:lnTo>
                <a:close/>
              </a:path>
              <a:path w="347979" h="391160">
                <a:moveTo>
                  <a:pt x="347980" y="104139"/>
                </a:moveTo>
                <a:lnTo>
                  <a:pt x="344170" y="104139"/>
                </a:lnTo>
                <a:lnTo>
                  <a:pt x="344170" y="105409"/>
                </a:lnTo>
                <a:lnTo>
                  <a:pt x="347980" y="105409"/>
                </a:lnTo>
                <a:lnTo>
                  <a:pt x="347980" y="104139"/>
                </a:lnTo>
                <a:close/>
              </a:path>
              <a:path w="347979" h="391160">
                <a:moveTo>
                  <a:pt x="347980" y="100329"/>
                </a:moveTo>
                <a:lnTo>
                  <a:pt x="344170" y="100329"/>
                </a:lnTo>
                <a:lnTo>
                  <a:pt x="344170" y="102869"/>
                </a:lnTo>
                <a:lnTo>
                  <a:pt x="347980" y="102869"/>
                </a:lnTo>
                <a:lnTo>
                  <a:pt x="347980" y="100329"/>
                </a:lnTo>
                <a:close/>
              </a:path>
              <a:path w="347979" h="391160">
                <a:moveTo>
                  <a:pt x="347980" y="97789"/>
                </a:moveTo>
                <a:lnTo>
                  <a:pt x="344170" y="97789"/>
                </a:lnTo>
                <a:lnTo>
                  <a:pt x="344170" y="99059"/>
                </a:lnTo>
                <a:lnTo>
                  <a:pt x="347980" y="99059"/>
                </a:lnTo>
                <a:lnTo>
                  <a:pt x="347980" y="97789"/>
                </a:lnTo>
                <a:close/>
              </a:path>
              <a:path w="347979" h="391160">
                <a:moveTo>
                  <a:pt x="347980" y="93979"/>
                </a:moveTo>
                <a:lnTo>
                  <a:pt x="344170" y="93979"/>
                </a:lnTo>
                <a:lnTo>
                  <a:pt x="344170" y="96519"/>
                </a:lnTo>
                <a:lnTo>
                  <a:pt x="347980" y="96519"/>
                </a:lnTo>
                <a:lnTo>
                  <a:pt x="347980" y="93979"/>
                </a:lnTo>
                <a:close/>
              </a:path>
              <a:path w="347979" h="391160">
                <a:moveTo>
                  <a:pt x="347980" y="91439"/>
                </a:moveTo>
                <a:lnTo>
                  <a:pt x="344170" y="91439"/>
                </a:lnTo>
                <a:lnTo>
                  <a:pt x="344170" y="92709"/>
                </a:lnTo>
                <a:lnTo>
                  <a:pt x="347980" y="92709"/>
                </a:lnTo>
                <a:lnTo>
                  <a:pt x="347980" y="91439"/>
                </a:lnTo>
                <a:close/>
              </a:path>
              <a:path w="347979" h="391160">
                <a:moveTo>
                  <a:pt x="347980" y="87629"/>
                </a:moveTo>
                <a:lnTo>
                  <a:pt x="344170" y="87629"/>
                </a:lnTo>
                <a:lnTo>
                  <a:pt x="344170" y="90169"/>
                </a:lnTo>
                <a:lnTo>
                  <a:pt x="347980" y="90169"/>
                </a:lnTo>
                <a:lnTo>
                  <a:pt x="347980" y="87629"/>
                </a:lnTo>
                <a:close/>
              </a:path>
              <a:path w="347979" h="391160">
                <a:moveTo>
                  <a:pt x="347980" y="85089"/>
                </a:moveTo>
                <a:lnTo>
                  <a:pt x="344170" y="85089"/>
                </a:lnTo>
                <a:lnTo>
                  <a:pt x="344170" y="86359"/>
                </a:lnTo>
                <a:lnTo>
                  <a:pt x="347980" y="86359"/>
                </a:lnTo>
                <a:lnTo>
                  <a:pt x="347980" y="85089"/>
                </a:lnTo>
                <a:close/>
              </a:path>
              <a:path w="347979" h="391160">
                <a:moveTo>
                  <a:pt x="347980" y="81279"/>
                </a:moveTo>
                <a:lnTo>
                  <a:pt x="344170" y="81279"/>
                </a:lnTo>
                <a:lnTo>
                  <a:pt x="344170" y="83819"/>
                </a:lnTo>
                <a:lnTo>
                  <a:pt x="347980" y="83819"/>
                </a:lnTo>
                <a:lnTo>
                  <a:pt x="347980" y="81279"/>
                </a:lnTo>
                <a:close/>
              </a:path>
              <a:path w="347979" h="391160">
                <a:moveTo>
                  <a:pt x="347980" y="78739"/>
                </a:moveTo>
                <a:lnTo>
                  <a:pt x="344170" y="78739"/>
                </a:lnTo>
                <a:lnTo>
                  <a:pt x="344170" y="80009"/>
                </a:lnTo>
                <a:lnTo>
                  <a:pt x="347980" y="80009"/>
                </a:lnTo>
                <a:lnTo>
                  <a:pt x="347980" y="78739"/>
                </a:lnTo>
                <a:close/>
              </a:path>
              <a:path w="347979" h="391160">
                <a:moveTo>
                  <a:pt x="347980" y="74929"/>
                </a:moveTo>
                <a:lnTo>
                  <a:pt x="344170" y="74929"/>
                </a:lnTo>
                <a:lnTo>
                  <a:pt x="344170" y="77469"/>
                </a:lnTo>
                <a:lnTo>
                  <a:pt x="347980" y="77469"/>
                </a:lnTo>
                <a:lnTo>
                  <a:pt x="347980" y="74929"/>
                </a:lnTo>
                <a:close/>
              </a:path>
              <a:path w="347979" h="391160">
                <a:moveTo>
                  <a:pt x="347980" y="72389"/>
                </a:moveTo>
                <a:lnTo>
                  <a:pt x="344170" y="72389"/>
                </a:lnTo>
                <a:lnTo>
                  <a:pt x="344170" y="73659"/>
                </a:lnTo>
                <a:lnTo>
                  <a:pt x="347980" y="73659"/>
                </a:lnTo>
                <a:lnTo>
                  <a:pt x="347980" y="72389"/>
                </a:lnTo>
                <a:close/>
              </a:path>
              <a:path w="347979" h="391160">
                <a:moveTo>
                  <a:pt x="347980" y="68579"/>
                </a:moveTo>
                <a:lnTo>
                  <a:pt x="344170" y="68579"/>
                </a:lnTo>
                <a:lnTo>
                  <a:pt x="344170" y="71119"/>
                </a:lnTo>
                <a:lnTo>
                  <a:pt x="347980" y="71119"/>
                </a:lnTo>
                <a:lnTo>
                  <a:pt x="347980" y="68579"/>
                </a:lnTo>
                <a:close/>
              </a:path>
              <a:path w="347979" h="391160">
                <a:moveTo>
                  <a:pt x="347980" y="66039"/>
                </a:moveTo>
                <a:lnTo>
                  <a:pt x="344170" y="66039"/>
                </a:lnTo>
                <a:lnTo>
                  <a:pt x="344170" y="67309"/>
                </a:lnTo>
                <a:lnTo>
                  <a:pt x="347980" y="67309"/>
                </a:lnTo>
                <a:lnTo>
                  <a:pt x="347980" y="66039"/>
                </a:lnTo>
                <a:close/>
              </a:path>
              <a:path w="347979" h="391160">
                <a:moveTo>
                  <a:pt x="347980" y="62229"/>
                </a:moveTo>
                <a:lnTo>
                  <a:pt x="344170" y="62229"/>
                </a:lnTo>
                <a:lnTo>
                  <a:pt x="344170" y="64769"/>
                </a:lnTo>
                <a:lnTo>
                  <a:pt x="347980" y="64769"/>
                </a:lnTo>
                <a:lnTo>
                  <a:pt x="347980" y="62229"/>
                </a:lnTo>
                <a:close/>
              </a:path>
              <a:path w="347979" h="391160">
                <a:moveTo>
                  <a:pt x="347980" y="59689"/>
                </a:moveTo>
                <a:lnTo>
                  <a:pt x="344170" y="59689"/>
                </a:lnTo>
                <a:lnTo>
                  <a:pt x="344170" y="60959"/>
                </a:lnTo>
                <a:lnTo>
                  <a:pt x="347980" y="60959"/>
                </a:lnTo>
                <a:lnTo>
                  <a:pt x="347980" y="59689"/>
                </a:lnTo>
                <a:close/>
              </a:path>
              <a:path w="347979" h="391160">
                <a:moveTo>
                  <a:pt x="347980" y="55879"/>
                </a:moveTo>
                <a:lnTo>
                  <a:pt x="344170" y="55879"/>
                </a:lnTo>
                <a:lnTo>
                  <a:pt x="344170" y="58419"/>
                </a:lnTo>
                <a:lnTo>
                  <a:pt x="347980" y="58419"/>
                </a:lnTo>
                <a:lnTo>
                  <a:pt x="347980" y="55879"/>
                </a:lnTo>
                <a:close/>
              </a:path>
              <a:path w="347979" h="391160">
                <a:moveTo>
                  <a:pt x="347980" y="53339"/>
                </a:moveTo>
                <a:lnTo>
                  <a:pt x="344170" y="53339"/>
                </a:lnTo>
                <a:lnTo>
                  <a:pt x="344170" y="54609"/>
                </a:lnTo>
                <a:lnTo>
                  <a:pt x="347980" y="54609"/>
                </a:lnTo>
                <a:lnTo>
                  <a:pt x="347980" y="53339"/>
                </a:lnTo>
                <a:close/>
              </a:path>
              <a:path w="347979" h="391160">
                <a:moveTo>
                  <a:pt x="347980" y="49529"/>
                </a:moveTo>
                <a:lnTo>
                  <a:pt x="344170" y="49529"/>
                </a:lnTo>
                <a:lnTo>
                  <a:pt x="344170" y="52069"/>
                </a:lnTo>
                <a:lnTo>
                  <a:pt x="347980" y="52069"/>
                </a:lnTo>
                <a:lnTo>
                  <a:pt x="347980" y="49529"/>
                </a:lnTo>
                <a:close/>
              </a:path>
              <a:path w="347979" h="391160">
                <a:moveTo>
                  <a:pt x="347980" y="46989"/>
                </a:moveTo>
                <a:lnTo>
                  <a:pt x="344170" y="46989"/>
                </a:lnTo>
                <a:lnTo>
                  <a:pt x="344170" y="48259"/>
                </a:lnTo>
                <a:lnTo>
                  <a:pt x="347980" y="48259"/>
                </a:lnTo>
                <a:lnTo>
                  <a:pt x="347980" y="46989"/>
                </a:lnTo>
                <a:close/>
              </a:path>
              <a:path w="347979" h="391160">
                <a:moveTo>
                  <a:pt x="347980" y="43179"/>
                </a:moveTo>
                <a:lnTo>
                  <a:pt x="344170" y="43179"/>
                </a:lnTo>
                <a:lnTo>
                  <a:pt x="344170" y="45719"/>
                </a:lnTo>
                <a:lnTo>
                  <a:pt x="347980" y="45719"/>
                </a:lnTo>
                <a:lnTo>
                  <a:pt x="347980" y="43179"/>
                </a:lnTo>
                <a:close/>
              </a:path>
              <a:path w="347979" h="391160">
                <a:moveTo>
                  <a:pt x="347980" y="40639"/>
                </a:moveTo>
                <a:lnTo>
                  <a:pt x="344170" y="40639"/>
                </a:lnTo>
                <a:lnTo>
                  <a:pt x="344170" y="41909"/>
                </a:lnTo>
                <a:lnTo>
                  <a:pt x="347980" y="41909"/>
                </a:lnTo>
                <a:lnTo>
                  <a:pt x="347980" y="40639"/>
                </a:lnTo>
                <a:close/>
              </a:path>
              <a:path w="347979" h="391160">
                <a:moveTo>
                  <a:pt x="347980" y="36829"/>
                </a:moveTo>
                <a:lnTo>
                  <a:pt x="344170" y="36829"/>
                </a:lnTo>
                <a:lnTo>
                  <a:pt x="344170" y="39369"/>
                </a:lnTo>
                <a:lnTo>
                  <a:pt x="347980" y="39369"/>
                </a:lnTo>
                <a:lnTo>
                  <a:pt x="347980" y="36829"/>
                </a:lnTo>
                <a:close/>
              </a:path>
              <a:path w="347979" h="391160">
                <a:moveTo>
                  <a:pt x="347980" y="30479"/>
                </a:moveTo>
                <a:lnTo>
                  <a:pt x="344170" y="30479"/>
                </a:lnTo>
                <a:lnTo>
                  <a:pt x="344170" y="35559"/>
                </a:lnTo>
                <a:lnTo>
                  <a:pt x="347980" y="35559"/>
                </a:lnTo>
                <a:lnTo>
                  <a:pt x="347980" y="30479"/>
                </a:lnTo>
                <a:close/>
              </a:path>
              <a:path w="347979" h="391160">
                <a:moveTo>
                  <a:pt x="347980" y="21589"/>
                </a:moveTo>
                <a:lnTo>
                  <a:pt x="344170" y="21589"/>
                </a:lnTo>
                <a:lnTo>
                  <a:pt x="344170" y="29209"/>
                </a:lnTo>
                <a:lnTo>
                  <a:pt x="347980" y="29209"/>
                </a:lnTo>
                <a:lnTo>
                  <a:pt x="347980" y="21589"/>
                </a:lnTo>
                <a:close/>
              </a:path>
              <a:path w="347979" h="391160">
                <a:moveTo>
                  <a:pt x="347980" y="15239"/>
                </a:moveTo>
                <a:lnTo>
                  <a:pt x="344170" y="15239"/>
                </a:lnTo>
                <a:lnTo>
                  <a:pt x="344170" y="20319"/>
                </a:lnTo>
                <a:lnTo>
                  <a:pt x="347980" y="20319"/>
                </a:lnTo>
                <a:lnTo>
                  <a:pt x="347980" y="15239"/>
                </a:lnTo>
                <a:close/>
              </a:path>
              <a:path w="347979" h="391160">
                <a:moveTo>
                  <a:pt x="347980" y="12700"/>
                </a:moveTo>
                <a:lnTo>
                  <a:pt x="344170" y="12700"/>
                </a:lnTo>
                <a:lnTo>
                  <a:pt x="344170" y="13969"/>
                </a:lnTo>
                <a:lnTo>
                  <a:pt x="347980" y="13969"/>
                </a:lnTo>
                <a:lnTo>
                  <a:pt x="347980" y="12700"/>
                </a:lnTo>
                <a:close/>
              </a:path>
              <a:path w="347979" h="391160">
                <a:moveTo>
                  <a:pt x="347980" y="389889"/>
                </a:moveTo>
                <a:lnTo>
                  <a:pt x="227330" y="389889"/>
                </a:lnTo>
                <a:lnTo>
                  <a:pt x="227330" y="391160"/>
                </a:lnTo>
                <a:lnTo>
                  <a:pt x="347980" y="391160"/>
                </a:lnTo>
                <a:lnTo>
                  <a:pt x="347980" y="389889"/>
                </a:lnTo>
                <a:close/>
              </a:path>
              <a:path w="347979" h="391160">
                <a:moveTo>
                  <a:pt x="181610" y="389889"/>
                </a:moveTo>
                <a:lnTo>
                  <a:pt x="49530" y="389889"/>
                </a:lnTo>
                <a:lnTo>
                  <a:pt x="49530" y="391160"/>
                </a:lnTo>
                <a:lnTo>
                  <a:pt x="181610" y="391160"/>
                </a:lnTo>
                <a:lnTo>
                  <a:pt x="181610" y="389889"/>
                </a:lnTo>
                <a:close/>
              </a:path>
              <a:path w="347979" h="391160">
                <a:moveTo>
                  <a:pt x="179070" y="387350"/>
                </a:moveTo>
                <a:lnTo>
                  <a:pt x="46990" y="387350"/>
                </a:lnTo>
                <a:lnTo>
                  <a:pt x="46990" y="389889"/>
                </a:lnTo>
                <a:lnTo>
                  <a:pt x="179070" y="389889"/>
                </a:lnTo>
                <a:lnTo>
                  <a:pt x="179070" y="387350"/>
                </a:lnTo>
                <a:close/>
              </a:path>
              <a:path w="347979" h="391160">
                <a:moveTo>
                  <a:pt x="3810" y="347980"/>
                </a:moveTo>
                <a:lnTo>
                  <a:pt x="0" y="347980"/>
                </a:lnTo>
                <a:lnTo>
                  <a:pt x="0" y="349250"/>
                </a:lnTo>
                <a:lnTo>
                  <a:pt x="1270" y="349250"/>
                </a:lnTo>
                <a:lnTo>
                  <a:pt x="1270" y="351789"/>
                </a:lnTo>
                <a:lnTo>
                  <a:pt x="3810" y="351789"/>
                </a:lnTo>
                <a:lnTo>
                  <a:pt x="3810" y="347980"/>
                </a:lnTo>
                <a:close/>
              </a:path>
              <a:path w="347979" h="391160">
                <a:moveTo>
                  <a:pt x="3810" y="341630"/>
                </a:moveTo>
                <a:lnTo>
                  <a:pt x="0" y="34163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1630"/>
                </a:lnTo>
                <a:close/>
              </a:path>
              <a:path w="347979" h="391160">
                <a:moveTo>
                  <a:pt x="3810" y="335280"/>
                </a:moveTo>
                <a:lnTo>
                  <a:pt x="0" y="335280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5280"/>
                </a:lnTo>
                <a:close/>
              </a:path>
              <a:path w="347979" h="391160">
                <a:moveTo>
                  <a:pt x="3810" y="328930"/>
                </a:moveTo>
                <a:lnTo>
                  <a:pt x="0" y="32893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28930"/>
                </a:lnTo>
                <a:close/>
              </a:path>
              <a:path w="347979" h="391160">
                <a:moveTo>
                  <a:pt x="3810" y="322580"/>
                </a:moveTo>
                <a:lnTo>
                  <a:pt x="0" y="32258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2580"/>
                </a:lnTo>
                <a:close/>
              </a:path>
              <a:path w="347979" h="391160">
                <a:moveTo>
                  <a:pt x="3810" y="316230"/>
                </a:moveTo>
                <a:lnTo>
                  <a:pt x="0" y="31623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6230"/>
                </a:lnTo>
                <a:close/>
              </a:path>
              <a:path w="347979" h="391160">
                <a:moveTo>
                  <a:pt x="3810" y="309880"/>
                </a:moveTo>
                <a:lnTo>
                  <a:pt x="0" y="30988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09880"/>
                </a:lnTo>
                <a:close/>
              </a:path>
              <a:path w="347979" h="391160">
                <a:moveTo>
                  <a:pt x="3810" y="303530"/>
                </a:moveTo>
                <a:lnTo>
                  <a:pt x="0" y="30353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3530"/>
                </a:lnTo>
                <a:close/>
              </a:path>
              <a:path w="347979" h="391160">
                <a:moveTo>
                  <a:pt x="3810" y="297180"/>
                </a:moveTo>
                <a:lnTo>
                  <a:pt x="0" y="29718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7180"/>
                </a:lnTo>
                <a:close/>
              </a:path>
              <a:path w="347979" h="391160">
                <a:moveTo>
                  <a:pt x="3810" y="290830"/>
                </a:moveTo>
                <a:lnTo>
                  <a:pt x="0" y="29083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0830"/>
                </a:lnTo>
                <a:close/>
              </a:path>
              <a:path w="347979" h="391160">
                <a:moveTo>
                  <a:pt x="3810" y="284480"/>
                </a:moveTo>
                <a:lnTo>
                  <a:pt x="0" y="28448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4480"/>
                </a:lnTo>
                <a:close/>
              </a:path>
              <a:path w="347979" h="391160">
                <a:moveTo>
                  <a:pt x="3810" y="278130"/>
                </a:moveTo>
                <a:lnTo>
                  <a:pt x="0" y="27813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8130"/>
                </a:lnTo>
                <a:close/>
              </a:path>
              <a:path w="347979" h="391160">
                <a:moveTo>
                  <a:pt x="3810" y="271780"/>
                </a:moveTo>
                <a:lnTo>
                  <a:pt x="0" y="27178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1780"/>
                </a:lnTo>
                <a:close/>
              </a:path>
              <a:path w="347979" h="391160">
                <a:moveTo>
                  <a:pt x="3810" y="265430"/>
                </a:moveTo>
                <a:lnTo>
                  <a:pt x="0" y="26543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5430"/>
                </a:lnTo>
                <a:close/>
              </a:path>
              <a:path w="347979" h="391160">
                <a:moveTo>
                  <a:pt x="3810" y="259080"/>
                </a:moveTo>
                <a:lnTo>
                  <a:pt x="0" y="25908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9080"/>
                </a:lnTo>
                <a:close/>
              </a:path>
              <a:path w="347979" h="391160">
                <a:moveTo>
                  <a:pt x="3810" y="252730"/>
                </a:moveTo>
                <a:lnTo>
                  <a:pt x="0" y="25273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2730"/>
                </a:lnTo>
                <a:close/>
              </a:path>
              <a:path w="347979" h="391160">
                <a:moveTo>
                  <a:pt x="3810" y="246380"/>
                </a:moveTo>
                <a:lnTo>
                  <a:pt x="0" y="24638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6380"/>
                </a:lnTo>
                <a:close/>
              </a:path>
              <a:path w="347979" h="391160">
                <a:moveTo>
                  <a:pt x="3810" y="240030"/>
                </a:moveTo>
                <a:lnTo>
                  <a:pt x="0" y="24003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40030"/>
                </a:lnTo>
                <a:close/>
              </a:path>
              <a:path w="347979" h="391160">
                <a:moveTo>
                  <a:pt x="3810" y="205739"/>
                </a:moveTo>
                <a:lnTo>
                  <a:pt x="0" y="205739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05739"/>
                </a:lnTo>
                <a:close/>
              </a:path>
              <a:path w="347979" h="391160">
                <a:moveTo>
                  <a:pt x="347980" y="386079"/>
                </a:moveTo>
                <a:lnTo>
                  <a:pt x="344170" y="386079"/>
                </a:lnTo>
                <a:lnTo>
                  <a:pt x="344170" y="387350"/>
                </a:lnTo>
                <a:lnTo>
                  <a:pt x="227330" y="387350"/>
                </a:lnTo>
                <a:lnTo>
                  <a:pt x="227330" y="388620"/>
                </a:lnTo>
                <a:lnTo>
                  <a:pt x="347980" y="388620"/>
                </a:lnTo>
                <a:lnTo>
                  <a:pt x="347980" y="386079"/>
                </a:lnTo>
                <a:close/>
              </a:path>
              <a:path w="347979" h="391160">
                <a:moveTo>
                  <a:pt x="347980" y="383539"/>
                </a:moveTo>
                <a:lnTo>
                  <a:pt x="344170" y="383539"/>
                </a:lnTo>
                <a:lnTo>
                  <a:pt x="344170" y="384810"/>
                </a:lnTo>
                <a:lnTo>
                  <a:pt x="347980" y="384810"/>
                </a:lnTo>
                <a:lnTo>
                  <a:pt x="347980" y="383539"/>
                </a:lnTo>
                <a:close/>
              </a:path>
              <a:path w="347979" h="391160">
                <a:moveTo>
                  <a:pt x="347980" y="379729"/>
                </a:moveTo>
                <a:lnTo>
                  <a:pt x="344170" y="379729"/>
                </a:lnTo>
                <a:lnTo>
                  <a:pt x="344170" y="382270"/>
                </a:lnTo>
                <a:lnTo>
                  <a:pt x="347980" y="382270"/>
                </a:lnTo>
                <a:lnTo>
                  <a:pt x="347980" y="379729"/>
                </a:lnTo>
                <a:close/>
              </a:path>
              <a:path w="347979" h="391160">
                <a:moveTo>
                  <a:pt x="347980" y="377189"/>
                </a:moveTo>
                <a:lnTo>
                  <a:pt x="344170" y="377189"/>
                </a:lnTo>
                <a:lnTo>
                  <a:pt x="344170" y="378460"/>
                </a:lnTo>
                <a:lnTo>
                  <a:pt x="347980" y="378460"/>
                </a:lnTo>
                <a:lnTo>
                  <a:pt x="347980" y="377189"/>
                </a:lnTo>
                <a:close/>
              </a:path>
              <a:path w="347979" h="391160">
                <a:moveTo>
                  <a:pt x="347980" y="373379"/>
                </a:moveTo>
                <a:lnTo>
                  <a:pt x="344170" y="373379"/>
                </a:lnTo>
                <a:lnTo>
                  <a:pt x="344170" y="375920"/>
                </a:lnTo>
                <a:lnTo>
                  <a:pt x="347980" y="375920"/>
                </a:lnTo>
                <a:lnTo>
                  <a:pt x="347980" y="373379"/>
                </a:lnTo>
                <a:close/>
              </a:path>
              <a:path w="347979" h="391160">
                <a:moveTo>
                  <a:pt x="347980" y="370839"/>
                </a:moveTo>
                <a:lnTo>
                  <a:pt x="344170" y="370839"/>
                </a:lnTo>
                <a:lnTo>
                  <a:pt x="344170" y="372110"/>
                </a:lnTo>
                <a:lnTo>
                  <a:pt x="347980" y="372110"/>
                </a:lnTo>
                <a:lnTo>
                  <a:pt x="347980" y="370839"/>
                </a:lnTo>
                <a:close/>
              </a:path>
              <a:path w="347979" h="391160">
                <a:moveTo>
                  <a:pt x="347980" y="367029"/>
                </a:moveTo>
                <a:lnTo>
                  <a:pt x="344170" y="367029"/>
                </a:lnTo>
                <a:lnTo>
                  <a:pt x="344170" y="369570"/>
                </a:lnTo>
                <a:lnTo>
                  <a:pt x="347980" y="369570"/>
                </a:lnTo>
                <a:lnTo>
                  <a:pt x="347980" y="367029"/>
                </a:lnTo>
                <a:close/>
              </a:path>
              <a:path w="347979" h="391160">
                <a:moveTo>
                  <a:pt x="347980" y="364489"/>
                </a:moveTo>
                <a:lnTo>
                  <a:pt x="344170" y="364489"/>
                </a:lnTo>
                <a:lnTo>
                  <a:pt x="344170" y="365760"/>
                </a:lnTo>
                <a:lnTo>
                  <a:pt x="347980" y="365760"/>
                </a:lnTo>
                <a:lnTo>
                  <a:pt x="347980" y="364489"/>
                </a:lnTo>
                <a:close/>
              </a:path>
              <a:path w="347979" h="391160">
                <a:moveTo>
                  <a:pt x="347980" y="360679"/>
                </a:moveTo>
                <a:lnTo>
                  <a:pt x="344170" y="360679"/>
                </a:lnTo>
                <a:lnTo>
                  <a:pt x="344170" y="363220"/>
                </a:lnTo>
                <a:lnTo>
                  <a:pt x="347980" y="363220"/>
                </a:lnTo>
                <a:lnTo>
                  <a:pt x="347980" y="360679"/>
                </a:lnTo>
                <a:close/>
              </a:path>
              <a:path w="347979" h="391160">
                <a:moveTo>
                  <a:pt x="347980" y="358139"/>
                </a:moveTo>
                <a:lnTo>
                  <a:pt x="344170" y="358139"/>
                </a:lnTo>
                <a:lnTo>
                  <a:pt x="344170" y="359410"/>
                </a:lnTo>
                <a:lnTo>
                  <a:pt x="347980" y="359410"/>
                </a:lnTo>
                <a:lnTo>
                  <a:pt x="347980" y="358139"/>
                </a:lnTo>
                <a:close/>
              </a:path>
              <a:path w="347979" h="391160">
                <a:moveTo>
                  <a:pt x="347980" y="354329"/>
                </a:moveTo>
                <a:lnTo>
                  <a:pt x="344170" y="354329"/>
                </a:lnTo>
                <a:lnTo>
                  <a:pt x="344170" y="356870"/>
                </a:lnTo>
                <a:lnTo>
                  <a:pt x="347980" y="356870"/>
                </a:lnTo>
                <a:lnTo>
                  <a:pt x="347980" y="354329"/>
                </a:lnTo>
                <a:close/>
              </a:path>
              <a:path w="347979" h="391160">
                <a:moveTo>
                  <a:pt x="347980" y="351789"/>
                </a:moveTo>
                <a:lnTo>
                  <a:pt x="344170" y="351789"/>
                </a:lnTo>
                <a:lnTo>
                  <a:pt x="344170" y="353060"/>
                </a:lnTo>
                <a:lnTo>
                  <a:pt x="347980" y="353060"/>
                </a:lnTo>
                <a:lnTo>
                  <a:pt x="347980" y="351789"/>
                </a:lnTo>
                <a:close/>
              </a:path>
              <a:path w="347979" h="391160">
                <a:moveTo>
                  <a:pt x="347980" y="347979"/>
                </a:moveTo>
                <a:lnTo>
                  <a:pt x="344170" y="347979"/>
                </a:lnTo>
                <a:lnTo>
                  <a:pt x="344170" y="350520"/>
                </a:lnTo>
                <a:lnTo>
                  <a:pt x="347980" y="350520"/>
                </a:lnTo>
                <a:lnTo>
                  <a:pt x="347980" y="347979"/>
                </a:lnTo>
                <a:close/>
              </a:path>
              <a:path w="347979" h="391160">
                <a:moveTo>
                  <a:pt x="347980" y="345439"/>
                </a:moveTo>
                <a:lnTo>
                  <a:pt x="344170" y="345439"/>
                </a:lnTo>
                <a:lnTo>
                  <a:pt x="344170" y="346710"/>
                </a:lnTo>
                <a:lnTo>
                  <a:pt x="347980" y="346710"/>
                </a:lnTo>
                <a:lnTo>
                  <a:pt x="347980" y="345439"/>
                </a:lnTo>
                <a:close/>
              </a:path>
              <a:path w="347979" h="391160">
                <a:moveTo>
                  <a:pt x="347980" y="341629"/>
                </a:moveTo>
                <a:lnTo>
                  <a:pt x="344170" y="341629"/>
                </a:lnTo>
                <a:lnTo>
                  <a:pt x="344170" y="344170"/>
                </a:lnTo>
                <a:lnTo>
                  <a:pt x="347980" y="344170"/>
                </a:lnTo>
                <a:lnTo>
                  <a:pt x="347980" y="341629"/>
                </a:lnTo>
                <a:close/>
              </a:path>
              <a:path w="347979" h="391160">
                <a:moveTo>
                  <a:pt x="347980" y="339089"/>
                </a:moveTo>
                <a:lnTo>
                  <a:pt x="344170" y="339089"/>
                </a:lnTo>
                <a:lnTo>
                  <a:pt x="344170" y="340360"/>
                </a:lnTo>
                <a:lnTo>
                  <a:pt x="347980" y="340360"/>
                </a:lnTo>
                <a:lnTo>
                  <a:pt x="347980" y="339089"/>
                </a:lnTo>
                <a:close/>
              </a:path>
              <a:path w="347979" h="391160">
                <a:moveTo>
                  <a:pt x="347980" y="335279"/>
                </a:moveTo>
                <a:lnTo>
                  <a:pt x="344170" y="335279"/>
                </a:lnTo>
                <a:lnTo>
                  <a:pt x="344170" y="337820"/>
                </a:lnTo>
                <a:lnTo>
                  <a:pt x="347980" y="337820"/>
                </a:lnTo>
                <a:lnTo>
                  <a:pt x="347980" y="335279"/>
                </a:lnTo>
                <a:close/>
              </a:path>
              <a:path w="347979" h="391160">
                <a:moveTo>
                  <a:pt x="347980" y="332739"/>
                </a:moveTo>
                <a:lnTo>
                  <a:pt x="344170" y="332739"/>
                </a:lnTo>
                <a:lnTo>
                  <a:pt x="344170" y="334010"/>
                </a:lnTo>
                <a:lnTo>
                  <a:pt x="347980" y="334010"/>
                </a:lnTo>
                <a:lnTo>
                  <a:pt x="347980" y="332739"/>
                </a:lnTo>
                <a:close/>
              </a:path>
              <a:path w="347979" h="391160">
                <a:moveTo>
                  <a:pt x="347980" y="328929"/>
                </a:moveTo>
                <a:lnTo>
                  <a:pt x="344170" y="328929"/>
                </a:lnTo>
                <a:lnTo>
                  <a:pt x="344170" y="331470"/>
                </a:lnTo>
                <a:lnTo>
                  <a:pt x="347980" y="331470"/>
                </a:lnTo>
                <a:lnTo>
                  <a:pt x="347980" y="328929"/>
                </a:lnTo>
                <a:close/>
              </a:path>
              <a:path w="347979" h="391160">
                <a:moveTo>
                  <a:pt x="347980" y="326389"/>
                </a:moveTo>
                <a:lnTo>
                  <a:pt x="344170" y="326389"/>
                </a:lnTo>
                <a:lnTo>
                  <a:pt x="344170" y="327660"/>
                </a:lnTo>
                <a:lnTo>
                  <a:pt x="347980" y="327660"/>
                </a:lnTo>
                <a:lnTo>
                  <a:pt x="347980" y="326389"/>
                </a:lnTo>
                <a:close/>
              </a:path>
              <a:path w="347979" h="391160">
                <a:moveTo>
                  <a:pt x="347980" y="322579"/>
                </a:moveTo>
                <a:lnTo>
                  <a:pt x="344170" y="322579"/>
                </a:lnTo>
                <a:lnTo>
                  <a:pt x="344170" y="325120"/>
                </a:lnTo>
                <a:lnTo>
                  <a:pt x="347980" y="325120"/>
                </a:lnTo>
                <a:lnTo>
                  <a:pt x="347980" y="322579"/>
                </a:lnTo>
                <a:close/>
              </a:path>
              <a:path w="347979" h="391160">
                <a:moveTo>
                  <a:pt x="347980" y="320039"/>
                </a:moveTo>
                <a:lnTo>
                  <a:pt x="344170" y="320039"/>
                </a:lnTo>
                <a:lnTo>
                  <a:pt x="344170" y="321310"/>
                </a:lnTo>
                <a:lnTo>
                  <a:pt x="347980" y="321310"/>
                </a:lnTo>
                <a:lnTo>
                  <a:pt x="347980" y="320039"/>
                </a:lnTo>
                <a:close/>
              </a:path>
              <a:path w="347979" h="391160">
                <a:moveTo>
                  <a:pt x="347980" y="316229"/>
                </a:moveTo>
                <a:lnTo>
                  <a:pt x="344170" y="316229"/>
                </a:lnTo>
                <a:lnTo>
                  <a:pt x="344170" y="318770"/>
                </a:lnTo>
                <a:lnTo>
                  <a:pt x="347980" y="318770"/>
                </a:lnTo>
                <a:lnTo>
                  <a:pt x="347980" y="316229"/>
                </a:lnTo>
                <a:close/>
              </a:path>
              <a:path w="347979" h="391160">
                <a:moveTo>
                  <a:pt x="347980" y="313689"/>
                </a:moveTo>
                <a:lnTo>
                  <a:pt x="344170" y="313689"/>
                </a:lnTo>
                <a:lnTo>
                  <a:pt x="344170" y="314960"/>
                </a:lnTo>
                <a:lnTo>
                  <a:pt x="347980" y="314960"/>
                </a:lnTo>
                <a:lnTo>
                  <a:pt x="347980" y="313689"/>
                </a:lnTo>
                <a:close/>
              </a:path>
              <a:path w="347979" h="391160">
                <a:moveTo>
                  <a:pt x="347980" y="309879"/>
                </a:moveTo>
                <a:lnTo>
                  <a:pt x="344170" y="309879"/>
                </a:lnTo>
                <a:lnTo>
                  <a:pt x="344170" y="312420"/>
                </a:lnTo>
                <a:lnTo>
                  <a:pt x="347980" y="312420"/>
                </a:lnTo>
                <a:lnTo>
                  <a:pt x="347980" y="309879"/>
                </a:lnTo>
                <a:close/>
              </a:path>
              <a:path w="347979" h="391160">
                <a:moveTo>
                  <a:pt x="347980" y="307339"/>
                </a:moveTo>
                <a:lnTo>
                  <a:pt x="344170" y="307339"/>
                </a:lnTo>
                <a:lnTo>
                  <a:pt x="344170" y="308610"/>
                </a:lnTo>
                <a:lnTo>
                  <a:pt x="347980" y="308610"/>
                </a:lnTo>
                <a:lnTo>
                  <a:pt x="347980" y="307339"/>
                </a:lnTo>
                <a:close/>
              </a:path>
              <a:path w="347979" h="391160">
                <a:moveTo>
                  <a:pt x="347980" y="303529"/>
                </a:moveTo>
                <a:lnTo>
                  <a:pt x="344170" y="303529"/>
                </a:lnTo>
                <a:lnTo>
                  <a:pt x="344170" y="306070"/>
                </a:lnTo>
                <a:lnTo>
                  <a:pt x="347980" y="306070"/>
                </a:lnTo>
                <a:lnTo>
                  <a:pt x="347980" y="303529"/>
                </a:lnTo>
                <a:close/>
              </a:path>
              <a:path w="347979" h="391160">
                <a:moveTo>
                  <a:pt x="347980" y="300989"/>
                </a:moveTo>
                <a:lnTo>
                  <a:pt x="344170" y="300989"/>
                </a:lnTo>
                <a:lnTo>
                  <a:pt x="344170" y="302260"/>
                </a:lnTo>
                <a:lnTo>
                  <a:pt x="347980" y="302260"/>
                </a:lnTo>
                <a:lnTo>
                  <a:pt x="347980" y="300989"/>
                </a:lnTo>
                <a:close/>
              </a:path>
              <a:path w="347979" h="391160">
                <a:moveTo>
                  <a:pt x="347980" y="297179"/>
                </a:moveTo>
                <a:lnTo>
                  <a:pt x="344170" y="297179"/>
                </a:lnTo>
                <a:lnTo>
                  <a:pt x="344170" y="299720"/>
                </a:lnTo>
                <a:lnTo>
                  <a:pt x="347980" y="299720"/>
                </a:lnTo>
                <a:lnTo>
                  <a:pt x="347980" y="297179"/>
                </a:lnTo>
                <a:close/>
              </a:path>
              <a:path w="347979" h="391160">
                <a:moveTo>
                  <a:pt x="347980" y="294639"/>
                </a:moveTo>
                <a:lnTo>
                  <a:pt x="344170" y="294639"/>
                </a:lnTo>
                <a:lnTo>
                  <a:pt x="344170" y="295910"/>
                </a:lnTo>
                <a:lnTo>
                  <a:pt x="347980" y="295910"/>
                </a:lnTo>
                <a:lnTo>
                  <a:pt x="347980" y="294639"/>
                </a:lnTo>
                <a:close/>
              </a:path>
              <a:path w="347979" h="391160">
                <a:moveTo>
                  <a:pt x="347980" y="290829"/>
                </a:moveTo>
                <a:lnTo>
                  <a:pt x="344170" y="290829"/>
                </a:lnTo>
                <a:lnTo>
                  <a:pt x="344170" y="293370"/>
                </a:lnTo>
                <a:lnTo>
                  <a:pt x="347980" y="293370"/>
                </a:lnTo>
                <a:lnTo>
                  <a:pt x="347980" y="290829"/>
                </a:lnTo>
                <a:close/>
              </a:path>
              <a:path w="347979" h="391160">
                <a:moveTo>
                  <a:pt x="347980" y="288289"/>
                </a:moveTo>
                <a:lnTo>
                  <a:pt x="344170" y="288289"/>
                </a:lnTo>
                <a:lnTo>
                  <a:pt x="344170" y="289560"/>
                </a:lnTo>
                <a:lnTo>
                  <a:pt x="347980" y="289560"/>
                </a:lnTo>
                <a:lnTo>
                  <a:pt x="347980" y="288289"/>
                </a:lnTo>
                <a:close/>
              </a:path>
              <a:path w="347979" h="391160">
                <a:moveTo>
                  <a:pt x="347980" y="284479"/>
                </a:moveTo>
                <a:lnTo>
                  <a:pt x="344170" y="284479"/>
                </a:lnTo>
                <a:lnTo>
                  <a:pt x="344170" y="287020"/>
                </a:lnTo>
                <a:lnTo>
                  <a:pt x="347980" y="287020"/>
                </a:lnTo>
                <a:lnTo>
                  <a:pt x="347980" y="284479"/>
                </a:lnTo>
                <a:close/>
              </a:path>
              <a:path w="347979" h="391160">
                <a:moveTo>
                  <a:pt x="347980" y="281939"/>
                </a:moveTo>
                <a:lnTo>
                  <a:pt x="344170" y="281939"/>
                </a:lnTo>
                <a:lnTo>
                  <a:pt x="344170" y="283210"/>
                </a:lnTo>
                <a:lnTo>
                  <a:pt x="347980" y="283210"/>
                </a:lnTo>
                <a:lnTo>
                  <a:pt x="347980" y="281939"/>
                </a:lnTo>
                <a:close/>
              </a:path>
              <a:path w="347979" h="391160">
                <a:moveTo>
                  <a:pt x="347980" y="278129"/>
                </a:moveTo>
                <a:lnTo>
                  <a:pt x="344170" y="278129"/>
                </a:lnTo>
                <a:lnTo>
                  <a:pt x="344170" y="280670"/>
                </a:lnTo>
                <a:lnTo>
                  <a:pt x="347980" y="280670"/>
                </a:lnTo>
                <a:lnTo>
                  <a:pt x="347980" y="278129"/>
                </a:lnTo>
                <a:close/>
              </a:path>
              <a:path w="347979" h="391160">
                <a:moveTo>
                  <a:pt x="347980" y="275589"/>
                </a:moveTo>
                <a:lnTo>
                  <a:pt x="344170" y="275589"/>
                </a:lnTo>
                <a:lnTo>
                  <a:pt x="344170" y="276860"/>
                </a:lnTo>
                <a:lnTo>
                  <a:pt x="347980" y="276860"/>
                </a:lnTo>
                <a:lnTo>
                  <a:pt x="347980" y="275589"/>
                </a:lnTo>
                <a:close/>
              </a:path>
              <a:path w="347979" h="391160">
                <a:moveTo>
                  <a:pt x="347980" y="271779"/>
                </a:moveTo>
                <a:lnTo>
                  <a:pt x="344170" y="271779"/>
                </a:lnTo>
                <a:lnTo>
                  <a:pt x="344170" y="274320"/>
                </a:lnTo>
                <a:lnTo>
                  <a:pt x="347980" y="274320"/>
                </a:lnTo>
                <a:lnTo>
                  <a:pt x="347980" y="271779"/>
                </a:lnTo>
                <a:close/>
              </a:path>
              <a:path w="347979" h="391160">
                <a:moveTo>
                  <a:pt x="347980" y="269239"/>
                </a:moveTo>
                <a:lnTo>
                  <a:pt x="344170" y="269239"/>
                </a:lnTo>
                <a:lnTo>
                  <a:pt x="344170" y="270510"/>
                </a:lnTo>
                <a:lnTo>
                  <a:pt x="347980" y="270510"/>
                </a:lnTo>
                <a:lnTo>
                  <a:pt x="347980" y="269239"/>
                </a:lnTo>
                <a:close/>
              </a:path>
              <a:path w="347979" h="391160">
                <a:moveTo>
                  <a:pt x="347980" y="265429"/>
                </a:moveTo>
                <a:lnTo>
                  <a:pt x="344170" y="265429"/>
                </a:lnTo>
                <a:lnTo>
                  <a:pt x="344170" y="267970"/>
                </a:lnTo>
                <a:lnTo>
                  <a:pt x="347980" y="267970"/>
                </a:lnTo>
                <a:lnTo>
                  <a:pt x="347980" y="265429"/>
                </a:lnTo>
                <a:close/>
              </a:path>
              <a:path w="347979" h="391160">
                <a:moveTo>
                  <a:pt x="347980" y="262889"/>
                </a:moveTo>
                <a:lnTo>
                  <a:pt x="344170" y="262889"/>
                </a:lnTo>
                <a:lnTo>
                  <a:pt x="344170" y="264160"/>
                </a:lnTo>
                <a:lnTo>
                  <a:pt x="347980" y="264160"/>
                </a:lnTo>
                <a:lnTo>
                  <a:pt x="347980" y="262889"/>
                </a:lnTo>
                <a:close/>
              </a:path>
              <a:path w="347979" h="391160">
                <a:moveTo>
                  <a:pt x="347980" y="259079"/>
                </a:moveTo>
                <a:lnTo>
                  <a:pt x="344170" y="259079"/>
                </a:lnTo>
                <a:lnTo>
                  <a:pt x="344170" y="261620"/>
                </a:lnTo>
                <a:lnTo>
                  <a:pt x="347980" y="261620"/>
                </a:lnTo>
                <a:lnTo>
                  <a:pt x="347980" y="259079"/>
                </a:lnTo>
                <a:close/>
              </a:path>
              <a:path w="347979" h="391160">
                <a:moveTo>
                  <a:pt x="347980" y="256539"/>
                </a:moveTo>
                <a:lnTo>
                  <a:pt x="344170" y="256539"/>
                </a:lnTo>
                <a:lnTo>
                  <a:pt x="344170" y="257810"/>
                </a:lnTo>
                <a:lnTo>
                  <a:pt x="347980" y="257810"/>
                </a:lnTo>
                <a:lnTo>
                  <a:pt x="347980" y="256539"/>
                </a:lnTo>
                <a:close/>
              </a:path>
              <a:path w="347979" h="391160">
                <a:moveTo>
                  <a:pt x="347980" y="252729"/>
                </a:moveTo>
                <a:lnTo>
                  <a:pt x="344170" y="252729"/>
                </a:lnTo>
                <a:lnTo>
                  <a:pt x="344170" y="255270"/>
                </a:lnTo>
                <a:lnTo>
                  <a:pt x="347980" y="255270"/>
                </a:lnTo>
                <a:lnTo>
                  <a:pt x="347980" y="252729"/>
                </a:lnTo>
                <a:close/>
              </a:path>
              <a:path w="347979" h="391160">
                <a:moveTo>
                  <a:pt x="347980" y="250189"/>
                </a:moveTo>
                <a:lnTo>
                  <a:pt x="344170" y="250189"/>
                </a:lnTo>
                <a:lnTo>
                  <a:pt x="344170" y="251460"/>
                </a:lnTo>
                <a:lnTo>
                  <a:pt x="347980" y="251460"/>
                </a:lnTo>
                <a:lnTo>
                  <a:pt x="347980" y="250189"/>
                </a:lnTo>
                <a:close/>
              </a:path>
              <a:path w="347979" h="391160">
                <a:moveTo>
                  <a:pt x="347980" y="246379"/>
                </a:moveTo>
                <a:lnTo>
                  <a:pt x="344170" y="246379"/>
                </a:lnTo>
                <a:lnTo>
                  <a:pt x="344170" y="248920"/>
                </a:lnTo>
                <a:lnTo>
                  <a:pt x="347980" y="248920"/>
                </a:lnTo>
                <a:lnTo>
                  <a:pt x="347980" y="246379"/>
                </a:lnTo>
                <a:close/>
              </a:path>
              <a:path w="347979" h="391160">
                <a:moveTo>
                  <a:pt x="347980" y="243839"/>
                </a:moveTo>
                <a:lnTo>
                  <a:pt x="344170" y="243839"/>
                </a:lnTo>
                <a:lnTo>
                  <a:pt x="344170" y="245110"/>
                </a:lnTo>
                <a:lnTo>
                  <a:pt x="347980" y="245110"/>
                </a:lnTo>
                <a:lnTo>
                  <a:pt x="347980" y="243839"/>
                </a:lnTo>
                <a:close/>
              </a:path>
              <a:path w="347979" h="391160">
                <a:moveTo>
                  <a:pt x="347980" y="240029"/>
                </a:moveTo>
                <a:lnTo>
                  <a:pt x="344170" y="240029"/>
                </a:lnTo>
                <a:lnTo>
                  <a:pt x="344170" y="242570"/>
                </a:lnTo>
                <a:lnTo>
                  <a:pt x="347980" y="242570"/>
                </a:lnTo>
                <a:lnTo>
                  <a:pt x="347980" y="240029"/>
                </a:lnTo>
                <a:close/>
              </a:path>
              <a:path w="347979" h="391160">
                <a:moveTo>
                  <a:pt x="347980" y="237489"/>
                </a:moveTo>
                <a:lnTo>
                  <a:pt x="344170" y="237489"/>
                </a:lnTo>
                <a:lnTo>
                  <a:pt x="344170" y="238760"/>
                </a:lnTo>
                <a:lnTo>
                  <a:pt x="347980" y="238760"/>
                </a:lnTo>
                <a:lnTo>
                  <a:pt x="347980" y="237489"/>
                </a:lnTo>
                <a:close/>
              </a:path>
              <a:path w="347979" h="391160">
                <a:moveTo>
                  <a:pt x="347980" y="205739"/>
                </a:moveTo>
                <a:lnTo>
                  <a:pt x="344170" y="205739"/>
                </a:lnTo>
                <a:lnTo>
                  <a:pt x="344170" y="236220"/>
                </a:lnTo>
                <a:lnTo>
                  <a:pt x="347980" y="236220"/>
                </a:lnTo>
                <a:lnTo>
                  <a:pt x="347980" y="205739"/>
                </a:lnTo>
                <a:close/>
              </a:path>
              <a:path w="347979" h="391160">
                <a:moveTo>
                  <a:pt x="3810" y="199389"/>
                </a:moveTo>
                <a:lnTo>
                  <a:pt x="0" y="199389"/>
                </a:lnTo>
                <a:lnTo>
                  <a:pt x="0" y="204470"/>
                </a:lnTo>
                <a:lnTo>
                  <a:pt x="3810" y="204470"/>
                </a:lnTo>
                <a:lnTo>
                  <a:pt x="3810" y="199389"/>
                </a:lnTo>
                <a:close/>
              </a:path>
              <a:path w="347979" h="391160">
                <a:moveTo>
                  <a:pt x="3810" y="196850"/>
                </a:moveTo>
                <a:lnTo>
                  <a:pt x="0" y="196850"/>
                </a:lnTo>
                <a:lnTo>
                  <a:pt x="0" y="198120"/>
                </a:lnTo>
                <a:lnTo>
                  <a:pt x="3810" y="198120"/>
                </a:lnTo>
                <a:lnTo>
                  <a:pt x="3810" y="196850"/>
                </a:lnTo>
                <a:close/>
              </a:path>
              <a:path w="347979" h="391160">
                <a:moveTo>
                  <a:pt x="347980" y="199389"/>
                </a:moveTo>
                <a:lnTo>
                  <a:pt x="344170" y="199389"/>
                </a:lnTo>
                <a:lnTo>
                  <a:pt x="344170" y="204470"/>
                </a:lnTo>
                <a:lnTo>
                  <a:pt x="347980" y="204470"/>
                </a:lnTo>
                <a:lnTo>
                  <a:pt x="347980" y="199389"/>
                </a:lnTo>
                <a:close/>
              </a:path>
              <a:path w="347979" h="391160">
                <a:moveTo>
                  <a:pt x="347980" y="196850"/>
                </a:moveTo>
                <a:lnTo>
                  <a:pt x="344170" y="196850"/>
                </a:lnTo>
                <a:lnTo>
                  <a:pt x="344170" y="198120"/>
                </a:lnTo>
                <a:lnTo>
                  <a:pt x="347980" y="198120"/>
                </a:lnTo>
                <a:lnTo>
                  <a:pt x="347980" y="196850"/>
                </a:lnTo>
                <a:close/>
              </a:path>
            </a:pathLst>
          </a:custGeom>
          <a:solidFill>
            <a:srgbClr val="79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5" name="bk object 5745"/>
          <p:cNvSpPr/>
          <p:nvPr/>
        </p:nvSpPr>
        <p:spPr>
          <a:xfrm>
            <a:off x="6958330" y="2766060"/>
            <a:ext cx="340360" cy="383540"/>
          </a:xfrm>
          <a:custGeom>
            <a:avLst/>
            <a:gdLst/>
            <a:ahLst/>
            <a:cxnLst/>
            <a:rect l="l" t="t" r="r" b="b"/>
            <a:pathLst>
              <a:path w="340359" h="383539">
                <a:moveTo>
                  <a:pt x="153670" y="0"/>
                </a:moveTo>
                <a:lnTo>
                  <a:pt x="45720" y="0"/>
                </a:lnTo>
                <a:lnTo>
                  <a:pt x="45720" y="3810"/>
                </a:lnTo>
                <a:lnTo>
                  <a:pt x="154940" y="3810"/>
                </a:lnTo>
                <a:lnTo>
                  <a:pt x="154940" y="2539"/>
                </a:lnTo>
                <a:lnTo>
                  <a:pt x="153670" y="2539"/>
                </a:lnTo>
                <a:lnTo>
                  <a:pt x="153670" y="0"/>
                </a:lnTo>
                <a:close/>
              </a:path>
              <a:path w="340359" h="383539">
                <a:moveTo>
                  <a:pt x="340360" y="0"/>
                </a:moveTo>
                <a:lnTo>
                  <a:pt x="245110" y="0"/>
                </a:lnTo>
                <a:lnTo>
                  <a:pt x="245110" y="3810"/>
                </a:lnTo>
                <a:lnTo>
                  <a:pt x="336550" y="3810"/>
                </a:lnTo>
                <a:lnTo>
                  <a:pt x="336550" y="7619"/>
                </a:lnTo>
                <a:lnTo>
                  <a:pt x="340360" y="7619"/>
                </a:lnTo>
                <a:lnTo>
                  <a:pt x="340360" y="0"/>
                </a:lnTo>
                <a:close/>
              </a:path>
              <a:path w="340359" h="383539">
                <a:moveTo>
                  <a:pt x="3810" y="189229"/>
                </a:moveTo>
                <a:lnTo>
                  <a:pt x="0" y="189229"/>
                </a:lnTo>
                <a:lnTo>
                  <a:pt x="0" y="190499"/>
                </a:lnTo>
                <a:lnTo>
                  <a:pt x="3810" y="190499"/>
                </a:lnTo>
                <a:lnTo>
                  <a:pt x="3810" y="189229"/>
                </a:lnTo>
                <a:close/>
              </a:path>
              <a:path w="340359" h="383539">
                <a:moveTo>
                  <a:pt x="3810" y="185419"/>
                </a:moveTo>
                <a:lnTo>
                  <a:pt x="0" y="185419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85419"/>
                </a:lnTo>
                <a:close/>
              </a:path>
              <a:path w="340359" h="383539">
                <a:moveTo>
                  <a:pt x="3810" y="182879"/>
                </a:moveTo>
                <a:lnTo>
                  <a:pt x="0" y="182879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82879"/>
                </a:lnTo>
                <a:close/>
              </a:path>
              <a:path w="340359" h="383539">
                <a:moveTo>
                  <a:pt x="3810" y="179069"/>
                </a:moveTo>
                <a:lnTo>
                  <a:pt x="0" y="179069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179069"/>
                </a:lnTo>
                <a:close/>
              </a:path>
              <a:path w="340359" h="383539">
                <a:moveTo>
                  <a:pt x="3810" y="176529"/>
                </a:moveTo>
                <a:lnTo>
                  <a:pt x="0" y="176529"/>
                </a:lnTo>
                <a:lnTo>
                  <a:pt x="0" y="177799"/>
                </a:lnTo>
                <a:lnTo>
                  <a:pt x="3810" y="177799"/>
                </a:lnTo>
                <a:lnTo>
                  <a:pt x="3810" y="176529"/>
                </a:lnTo>
                <a:close/>
              </a:path>
              <a:path w="340359" h="383539">
                <a:moveTo>
                  <a:pt x="3810" y="172719"/>
                </a:moveTo>
                <a:lnTo>
                  <a:pt x="0" y="172719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2719"/>
                </a:lnTo>
                <a:close/>
              </a:path>
              <a:path w="340359" h="383539">
                <a:moveTo>
                  <a:pt x="3810" y="170179"/>
                </a:moveTo>
                <a:lnTo>
                  <a:pt x="0" y="170179"/>
                </a:lnTo>
                <a:lnTo>
                  <a:pt x="0" y="171449"/>
                </a:lnTo>
                <a:lnTo>
                  <a:pt x="3810" y="171449"/>
                </a:lnTo>
                <a:lnTo>
                  <a:pt x="3810" y="170179"/>
                </a:lnTo>
                <a:close/>
              </a:path>
              <a:path w="340359" h="383539">
                <a:moveTo>
                  <a:pt x="3810" y="166369"/>
                </a:moveTo>
                <a:lnTo>
                  <a:pt x="0" y="166369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6369"/>
                </a:lnTo>
                <a:close/>
              </a:path>
              <a:path w="340359" h="383539">
                <a:moveTo>
                  <a:pt x="3810" y="163829"/>
                </a:moveTo>
                <a:lnTo>
                  <a:pt x="0" y="163829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3829"/>
                </a:lnTo>
                <a:close/>
              </a:path>
              <a:path w="340359" h="383539">
                <a:moveTo>
                  <a:pt x="3810" y="160019"/>
                </a:moveTo>
                <a:lnTo>
                  <a:pt x="0" y="160019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60019"/>
                </a:lnTo>
                <a:close/>
              </a:path>
              <a:path w="340359" h="383539">
                <a:moveTo>
                  <a:pt x="3810" y="157479"/>
                </a:moveTo>
                <a:lnTo>
                  <a:pt x="0" y="157479"/>
                </a:lnTo>
                <a:lnTo>
                  <a:pt x="0" y="158749"/>
                </a:lnTo>
                <a:lnTo>
                  <a:pt x="3810" y="158749"/>
                </a:lnTo>
                <a:lnTo>
                  <a:pt x="3810" y="157479"/>
                </a:lnTo>
                <a:close/>
              </a:path>
              <a:path w="340359" h="383539">
                <a:moveTo>
                  <a:pt x="3810" y="153669"/>
                </a:moveTo>
                <a:lnTo>
                  <a:pt x="0" y="153669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3669"/>
                </a:lnTo>
                <a:close/>
              </a:path>
              <a:path w="340359" h="383539">
                <a:moveTo>
                  <a:pt x="3810" y="151129"/>
                </a:moveTo>
                <a:lnTo>
                  <a:pt x="0" y="151129"/>
                </a:lnTo>
                <a:lnTo>
                  <a:pt x="0" y="152399"/>
                </a:lnTo>
                <a:lnTo>
                  <a:pt x="3810" y="152399"/>
                </a:lnTo>
                <a:lnTo>
                  <a:pt x="3810" y="151129"/>
                </a:lnTo>
                <a:close/>
              </a:path>
              <a:path w="340359" h="383539">
                <a:moveTo>
                  <a:pt x="3810" y="147319"/>
                </a:moveTo>
                <a:lnTo>
                  <a:pt x="0" y="147319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7319"/>
                </a:lnTo>
                <a:close/>
              </a:path>
              <a:path w="340359" h="383539">
                <a:moveTo>
                  <a:pt x="3810" y="144779"/>
                </a:moveTo>
                <a:lnTo>
                  <a:pt x="0" y="144779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44779"/>
                </a:lnTo>
                <a:close/>
              </a:path>
              <a:path w="340359" h="383539">
                <a:moveTo>
                  <a:pt x="3810" y="140969"/>
                </a:moveTo>
                <a:lnTo>
                  <a:pt x="0" y="140969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40969"/>
                </a:lnTo>
                <a:close/>
              </a:path>
              <a:path w="340359" h="383539">
                <a:moveTo>
                  <a:pt x="3810" y="138429"/>
                </a:moveTo>
                <a:lnTo>
                  <a:pt x="0" y="138429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8429"/>
                </a:lnTo>
                <a:close/>
              </a:path>
              <a:path w="340359" h="383539">
                <a:moveTo>
                  <a:pt x="3810" y="134619"/>
                </a:moveTo>
                <a:lnTo>
                  <a:pt x="0" y="134619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134619"/>
                </a:lnTo>
                <a:close/>
              </a:path>
              <a:path w="340359" h="383539">
                <a:moveTo>
                  <a:pt x="3810" y="132079"/>
                </a:moveTo>
                <a:lnTo>
                  <a:pt x="0" y="132079"/>
                </a:lnTo>
                <a:lnTo>
                  <a:pt x="0" y="133349"/>
                </a:lnTo>
                <a:lnTo>
                  <a:pt x="3810" y="133349"/>
                </a:lnTo>
                <a:lnTo>
                  <a:pt x="3810" y="132079"/>
                </a:lnTo>
                <a:close/>
              </a:path>
              <a:path w="340359" h="383539">
                <a:moveTo>
                  <a:pt x="3810" y="128269"/>
                </a:moveTo>
                <a:lnTo>
                  <a:pt x="0" y="128269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8269"/>
                </a:lnTo>
                <a:close/>
              </a:path>
              <a:path w="340359" h="383539">
                <a:moveTo>
                  <a:pt x="3810" y="125729"/>
                </a:moveTo>
                <a:lnTo>
                  <a:pt x="0" y="125729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5729"/>
                </a:lnTo>
                <a:close/>
              </a:path>
              <a:path w="340359" h="383539">
                <a:moveTo>
                  <a:pt x="3810" y="121919"/>
                </a:moveTo>
                <a:lnTo>
                  <a:pt x="0" y="121919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21919"/>
                </a:lnTo>
                <a:close/>
              </a:path>
              <a:path w="340359" h="383539">
                <a:moveTo>
                  <a:pt x="3810" y="119379"/>
                </a:moveTo>
                <a:lnTo>
                  <a:pt x="0" y="119379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9379"/>
                </a:lnTo>
                <a:close/>
              </a:path>
              <a:path w="340359" h="383539">
                <a:moveTo>
                  <a:pt x="3810" y="115569"/>
                </a:moveTo>
                <a:lnTo>
                  <a:pt x="0" y="115569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5569"/>
                </a:lnTo>
                <a:close/>
              </a:path>
              <a:path w="340359" h="383539">
                <a:moveTo>
                  <a:pt x="3810" y="113029"/>
                </a:moveTo>
                <a:lnTo>
                  <a:pt x="0" y="113029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13029"/>
                </a:lnTo>
                <a:close/>
              </a:path>
              <a:path w="340359" h="383539">
                <a:moveTo>
                  <a:pt x="3810" y="109219"/>
                </a:moveTo>
                <a:lnTo>
                  <a:pt x="0" y="109219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9219"/>
                </a:lnTo>
                <a:close/>
              </a:path>
              <a:path w="340359" h="383539">
                <a:moveTo>
                  <a:pt x="3810" y="106679"/>
                </a:moveTo>
                <a:lnTo>
                  <a:pt x="0" y="10667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6679"/>
                </a:lnTo>
                <a:close/>
              </a:path>
              <a:path w="340359" h="383539">
                <a:moveTo>
                  <a:pt x="381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2869"/>
                </a:lnTo>
                <a:close/>
              </a:path>
              <a:path w="340359" h="383539">
                <a:moveTo>
                  <a:pt x="3810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100329"/>
                </a:lnTo>
                <a:close/>
              </a:path>
              <a:path w="340359" h="383539">
                <a:moveTo>
                  <a:pt x="3810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6519"/>
                </a:lnTo>
                <a:close/>
              </a:path>
              <a:path w="340359" h="383539">
                <a:moveTo>
                  <a:pt x="381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3979"/>
                </a:lnTo>
                <a:close/>
              </a:path>
              <a:path w="340359" h="383539">
                <a:moveTo>
                  <a:pt x="381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0169"/>
                </a:lnTo>
                <a:close/>
              </a:path>
              <a:path w="340359" h="383539">
                <a:moveTo>
                  <a:pt x="381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7629"/>
                </a:lnTo>
                <a:close/>
              </a:path>
              <a:path w="340359" h="383539">
                <a:moveTo>
                  <a:pt x="381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3819"/>
                </a:lnTo>
                <a:close/>
              </a:path>
              <a:path w="340359" h="383539">
                <a:moveTo>
                  <a:pt x="381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1279"/>
                </a:lnTo>
                <a:close/>
              </a:path>
              <a:path w="340359" h="383539">
                <a:moveTo>
                  <a:pt x="381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7469"/>
                </a:lnTo>
                <a:close/>
              </a:path>
              <a:path w="340359" h="383539">
                <a:moveTo>
                  <a:pt x="381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4929"/>
                </a:lnTo>
                <a:close/>
              </a:path>
              <a:path w="340359" h="383539">
                <a:moveTo>
                  <a:pt x="381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1119"/>
                </a:lnTo>
                <a:close/>
              </a:path>
              <a:path w="340359" h="383539">
                <a:moveTo>
                  <a:pt x="3810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8579"/>
                </a:lnTo>
                <a:close/>
              </a:path>
              <a:path w="340359" h="383539">
                <a:moveTo>
                  <a:pt x="1270" y="63499"/>
                </a:moveTo>
                <a:lnTo>
                  <a:pt x="0" y="63499"/>
                </a:lnTo>
                <a:lnTo>
                  <a:pt x="0" y="67309"/>
                </a:lnTo>
                <a:lnTo>
                  <a:pt x="2540" y="67309"/>
                </a:lnTo>
                <a:lnTo>
                  <a:pt x="2540" y="64769"/>
                </a:lnTo>
                <a:lnTo>
                  <a:pt x="1270" y="64769"/>
                </a:lnTo>
                <a:lnTo>
                  <a:pt x="1270" y="63499"/>
                </a:lnTo>
                <a:close/>
              </a:path>
              <a:path w="340359" h="383539">
                <a:moveTo>
                  <a:pt x="340360" y="189229"/>
                </a:moveTo>
                <a:lnTo>
                  <a:pt x="336550" y="189229"/>
                </a:lnTo>
                <a:lnTo>
                  <a:pt x="336550" y="190499"/>
                </a:lnTo>
                <a:lnTo>
                  <a:pt x="340360" y="190499"/>
                </a:lnTo>
                <a:lnTo>
                  <a:pt x="340360" y="189229"/>
                </a:lnTo>
                <a:close/>
              </a:path>
              <a:path w="340359" h="383539">
                <a:moveTo>
                  <a:pt x="340360" y="185419"/>
                </a:moveTo>
                <a:lnTo>
                  <a:pt x="336550" y="185419"/>
                </a:lnTo>
                <a:lnTo>
                  <a:pt x="336550" y="187959"/>
                </a:lnTo>
                <a:lnTo>
                  <a:pt x="340360" y="187959"/>
                </a:lnTo>
                <a:lnTo>
                  <a:pt x="340360" y="185419"/>
                </a:lnTo>
                <a:close/>
              </a:path>
              <a:path w="340359" h="383539">
                <a:moveTo>
                  <a:pt x="340360" y="182879"/>
                </a:moveTo>
                <a:lnTo>
                  <a:pt x="336550" y="182879"/>
                </a:lnTo>
                <a:lnTo>
                  <a:pt x="336550" y="184149"/>
                </a:lnTo>
                <a:lnTo>
                  <a:pt x="340360" y="184149"/>
                </a:lnTo>
                <a:lnTo>
                  <a:pt x="340360" y="182879"/>
                </a:lnTo>
                <a:close/>
              </a:path>
              <a:path w="340359" h="383539">
                <a:moveTo>
                  <a:pt x="340360" y="179069"/>
                </a:moveTo>
                <a:lnTo>
                  <a:pt x="336550" y="179069"/>
                </a:lnTo>
                <a:lnTo>
                  <a:pt x="336550" y="181609"/>
                </a:lnTo>
                <a:lnTo>
                  <a:pt x="340360" y="181609"/>
                </a:lnTo>
                <a:lnTo>
                  <a:pt x="340360" y="179069"/>
                </a:lnTo>
                <a:close/>
              </a:path>
              <a:path w="340359" h="383539">
                <a:moveTo>
                  <a:pt x="340360" y="176529"/>
                </a:moveTo>
                <a:lnTo>
                  <a:pt x="336550" y="176529"/>
                </a:lnTo>
                <a:lnTo>
                  <a:pt x="336550" y="177799"/>
                </a:lnTo>
                <a:lnTo>
                  <a:pt x="340360" y="177799"/>
                </a:lnTo>
                <a:lnTo>
                  <a:pt x="340360" y="176529"/>
                </a:lnTo>
                <a:close/>
              </a:path>
              <a:path w="340359" h="383539">
                <a:moveTo>
                  <a:pt x="340360" y="172719"/>
                </a:moveTo>
                <a:lnTo>
                  <a:pt x="336550" y="172719"/>
                </a:lnTo>
                <a:lnTo>
                  <a:pt x="336550" y="175259"/>
                </a:lnTo>
                <a:lnTo>
                  <a:pt x="340360" y="175259"/>
                </a:lnTo>
                <a:lnTo>
                  <a:pt x="340360" y="172719"/>
                </a:lnTo>
                <a:close/>
              </a:path>
              <a:path w="340359" h="383539">
                <a:moveTo>
                  <a:pt x="340360" y="170179"/>
                </a:moveTo>
                <a:lnTo>
                  <a:pt x="336550" y="170179"/>
                </a:lnTo>
                <a:lnTo>
                  <a:pt x="336550" y="171449"/>
                </a:lnTo>
                <a:lnTo>
                  <a:pt x="340360" y="171449"/>
                </a:lnTo>
                <a:lnTo>
                  <a:pt x="340360" y="170179"/>
                </a:lnTo>
                <a:close/>
              </a:path>
              <a:path w="340359" h="383539">
                <a:moveTo>
                  <a:pt x="340360" y="166369"/>
                </a:moveTo>
                <a:lnTo>
                  <a:pt x="336550" y="166369"/>
                </a:lnTo>
                <a:lnTo>
                  <a:pt x="336550" y="168909"/>
                </a:lnTo>
                <a:lnTo>
                  <a:pt x="340360" y="168909"/>
                </a:lnTo>
                <a:lnTo>
                  <a:pt x="340360" y="166369"/>
                </a:lnTo>
                <a:close/>
              </a:path>
              <a:path w="340359" h="383539">
                <a:moveTo>
                  <a:pt x="340360" y="163829"/>
                </a:moveTo>
                <a:lnTo>
                  <a:pt x="336550" y="163829"/>
                </a:lnTo>
                <a:lnTo>
                  <a:pt x="336550" y="165099"/>
                </a:lnTo>
                <a:lnTo>
                  <a:pt x="340360" y="165099"/>
                </a:lnTo>
                <a:lnTo>
                  <a:pt x="340360" y="163829"/>
                </a:lnTo>
                <a:close/>
              </a:path>
              <a:path w="340359" h="383539">
                <a:moveTo>
                  <a:pt x="340360" y="160019"/>
                </a:moveTo>
                <a:lnTo>
                  <a:pt x="336550" y="160019"/>
                </a:lnTo>
                <a:lnTo>
                  <a:pt x="336550" y="162559"/>
                </a:lnTo>
                <a:lnTo>
                  <a:pt x="340360" y="162559"/>
                </a:lnTo>
                <a:lnTo>
                  <a:pt x="340360" y="160019"/>
                </a:lnTo>
                <a:close/>
              </a:path>
              <a:path w="340359" h="383539">
                <a:moveTo>
                  <a:pt x="340360" y="157479"/>
                </a:moveTo>
                <a:lnTo>
                  <a:pt x="336550" y="157479"/>
                </a:lnTo>
                <a:lnTo>
                  <a:pt x="336550" y="158749"/>
                </a:lnTo>
                <a:lnTo>
                  <a:pt x="340360" y="158749"/>
                </a:lnTo>
                <a:lnTo>
                  <a:pt x="340360" y="157479"/>
                </a:lnTo>
                <a:close/>
              </a:path>
              <a:path w="340359" h="383539">
                <a:moveTo>
                  <a:pt x="340360" y="153669"/>
                </a:moveTo>
                <a:lnTo>
                  <a:pt x="336550" y="153669"/>
                </a:lnTo>
                <a:lnTo>
                  <a:pt x="336550" y="156209"/>
                </a:lnTo>
                <a:lnTo>
                  <a:pt x="340360" y="156209"/>
                </a:lnTo>
                <a:lnTo>
                  <a:pt x="340360" y="153669"/>
                </a:lnTo>
                <a:close/>
              </a:path>
              <a:path w="340359" h="383539">
                <a:moveTo>
                  <a:pt x="340360" y="151129"/>
                </a:moveTo>
                <a:lnTo>
                  <a:pt x="336550" y="151129"/>
                </a:lnTo>
                <a:lnTo>
                  <a:pt x="336550" y="152399"/>
                </a:lnTo>
                <a:lnTo>
                  <a:pt x="340360" y="152399"/>
                </a:lnTo>
                <a:lnTo>
                  <a:pt x="340360" y="151129"/>
                </a:lnTo>
                <a:close/>
              </a:path>
              <a:path w="340359" h="383539">
                <a:moveTo>
                  <a:pt x="340360" y="147319"/>
                </a:moveTo>
                <a:lnTo>
                  <a:pt x="336550" y="147319"/>
                </a:lnTo>
                <a:lnTo>
                  <a:pt x="336550" y="149859"/>
                </a:lnTo>
                <a:lnTo>
                  <a:pt x="340360" y="149859"/>
                </a:lnTo>
                <a:lnTo>
                  <a:pt x="340360" y="147319"/>
                </a:lnTo>
                <a:close/>
              </a:path>
              <a:path w="340359" h="383539">
                <a:moveTo>
                  <a:pt x="340360" y="144779"/>
                </a:moveTo>
                <a:lnTo>
                  <a:pt x="336550" y="144779"/>
                </a:lnTo>
                <a:lnTo>
                  <a:pt x="336550" y="146049"/>
                </a:lnTo>
                <a:lnTo>
                  <a:pt x="340360" y="146049"/>
                </a:lnTo>
                <a:lnTo>
                  <a:pt x="340360" y="144779"/>
                </a:lnTo>
                <a:close/>
              </a:path>
              <a:path w="340359" h="383539">
                <a:moveTo>
                  <a:pt x="340360" y="140969"/>
                </a:moveTo>
                <a:lnTo>
                  <a:pt x="336550" y="140969"/>
                </a:lnTo>
                <a:lnTo>
                  <a:pt x="336550" y="143509"/>
                </a:lnTo>
                <a:lnTo>
                  <a:pt x="340360" y="143509"/>
                </a:lnTo>
                <a:lnTo>
                  <a:pt x="340360" y="140969"/>
                </a:lnTo>
                <a:close/>
              </a:path>
              <a:path w="340359" h="383539">
                <a:moveTo>
                  <a:pt x="340360" y="138429"/>
                </a:moveTo>
                <a:lnTo>
                  <a:pt x="336550" y="138429"/>
                </a:lnTo>
                <a:lnTo>
                  <a:pt x="336550" y="139699"/>
                </a:lnTo>
                <a:lnTo>
                  <a:pt x="340360" y="139699"/>
                </a:lnTo>
                <a:lnTo>
                  <a:pt x="340360" y="138429"/>
                </a:lnTo>
                <a:close/>
              </a:path>
              <a:path w="340359" h="383539">
                <a:moveTo>
                  <a:pt x="340360" y="134619"/>
                </a:moveTo>
                <a:lnTo>
                  <a:pt x="336550" y="134619"/>
                </a:lnTo>
                <a:lnTo>
                  <a:pt x="336550" y="137159"/>
                </a:lnTo>
                <a:lnTo>
                  <a:pt x="340360" y="137159"/>
                </a:lnTo>
                <a:lnTo>
                  <a:pt x="340360" y="134619"/>
                </a:lnTo>
                <a:close/>
              </a:path>
              <a:path w="340359" h="383539">
                <a:moveTo>
                  <a:pt x="340360" y="132079"/>
                </a:moveTo>
                <a:lnTo>
                  <a:pt x="336550" y="132079"/>
                </a:lnTo>
                <a:lnTo>
                  <a:pt x="336550" y="133349"/>
                </a:lnTo>
                <a:lnTo>
                  <a:pt x="340360" y="133349"/>
                </a:lnTo>
                <a:lnTo>
                  <a:pt x="340360" y="132079"/>
                </a:lnTo>
                <a:close/>
              </a:path>
              <a:path w="340359" h="383539">
                <a:moveTo>
                  <a:pt x="340360" y="128269"/>
                </a:moveTo>
                <a:lnTo>
                  <a:pt x="336550" y="128269"/>
                </a:lnTo>
                <a:lnTo>
                  <a:pt x="336550" y="130809"/>
                </a:lnTo>
                <a:lnTo>
                  <a:pt x="340360" y="130809"/>
                </a:lnTo>
                <a:lnTo>
                  <a:pt x="340360" y="128269"/>
                </a:lnTo>
                <a:close/>
              </a:path>
              <a:path w="340359" h="383539">
                <a:moveTo>
                  <a:pt x="340360" y="125729"/>
                </a:moveTo>
                <a:lnTo>
                  <a:pt x="336550" y="125729"/>
                </a:lnTo>
                <a:lnTo>
                  <a:pt x="336550" y="126999"/>
                </a:lnTo>
                <a:lnTo>
                  <a:pt x="340360" y="126999"/>
                </a:lnTo>
                <a:lnTo>
                  <a:pt x="340360" y="125729"/>
                </a:lnTo>
                <a:close/>
              </a:path>
              <a:path w="340359" h="383539">
                <a:moveTo>
                  <a:pt x="340360" y="121919"/>
                </a:moveTo>
                <a:lnTo>
                  <a:pt x="336550" y="121919"/>
                </a:lnTo>
                <a:lnTo>
                  <a:pt x="336550" y="124459"/>
                </a:lnTo>
                <a:lnTo>
                  <a:pt x="340360" y="124459"/>
                </a:lnTo>
                <a:lnTo>
                  <a:pt x="340360" y="121919"/>
                </a:lnTo>
                <a:close/>
              </a:path>
              <a:path w="340359" h="383539">
                <a:moveTo>
                  <a:pt x="340360" y="119379"/>
                </a:moveTo>
                <a:lnTo>
                  <a:pt x="336550" y="119379"/>
                </a:lnTo>
                <a:lnTo>
                  <a:pt x="336550" y="120649"/>
                </a:lnTo>
                <a:lnTo>
                  <a:pt x="340360" y="120649"/>
                </a:lnTo>
                <a:lnTo>
                  <a:pt x="340360" y="119379"/>
                </a:lnTo>
                <a:close/>
              </a:path>
              <a:path w="340359" h="383539">
                <a:moveTo>
                  <a:pt x="340360" y="115569"/>
                </a:moveTo>
                <a:lnTo>
                  <a:pt x="336550" y="115569"/>
                </a:lnTo>
                <a:lnTo>
                  <a:pt x="336550" y="118109"/>
                </a:lnTo>
                <a:lnTo>
                  <a:pt x="340360" y="118109"/>
                </a:lnTo>
                <a:lnTo>
                  <a:pt x="340360" y="115569"/>
                </a:lnTo>
                <a:close/>
              </a:path>
              <a:path w="340359" h="383539">
                <a:moveTo>
                  <a:pt x="340360" y="113029"/>
                </a:moveTo>
                <a:lnTo>
                  <a:pt x="336550" y="113029"/>
                </a:lnTo>
                <a:lnTo>
                  <a:pt x="336550" y="114299"/>
                </a:lnTo>
                <a:lnTo>
                  <a:pt x="340360" y="114299"/>
                </a:lnTo>
                <a:lnTo>
                  <a:pt x="340360" y="113029"/>
                </a:lnTo>
                <a:close/>
              </a:path>
              <a:path w="340359" h="383539">
                <a:moveTo>
                  <a:pt x="340360" y="109219"/>
                </a:moveTo>
                <a:lnTo>
                  <a:pt x="336550" y="109219"/>
                </a:lnTo>
                <a:lnTo>
                  <a:pt x="336550" y="111759"/>
                </a:lnTo>
                <a:lnTo>
                  <a:pt x="340360" y="111759"/>
                </a:lnTo>
                <a:lnTo>
                  <a:pt x="340360" y="109219"/>
                </a:lnTo>
                <a:close/>
              </a:path>
              <a:path w="340359" h="383539">
                <a:moveTo>
                  <a:pt x="340360" y="106679"/>
                </a:moveTo>
                <a:lnTo>
                  <a:pt x="336550" y="106679"/>
                </a:lnTo>
                <a:lnTo>
                  <a:pt x="336550" y="107949"/>
                </a:lnTo>
                <a:lnTo>
                  <a:pt x="340360" y="107949"/>
                </a:lnTo>
                <a:lnTo>
                  <a:pt x="340360" y="106679"/>
                </a:lnTo>
                <a:close/>
              </a:path>
              <a:path w="340359" h="383539">
                <a:moveTo>
                  <a:pt x="340360" y="102869"/>
                </a:moveTo>
                <a:lnTo>
                  <a:pt x="336550" y="102869"/>
                </a:lnTo>
                <a:lnTo>
                  <a:pt x="336550" y="105409"/>
                </a:lnTo>
                <a:lnTo>
                  <a:pt x="340360" y="105409"/>
                </a:lnTo>
                <a:lnTo>
                  <a:pt x="340360" y="102869"/>
                </a:lnTo>
                <a:close/>
              </a:path>
              <a:path w="340359" h="383539">
                <a:moveTo>
                  <a:pt x="340360" y="100329"/>
                </a:moveTo>
                <a:lnTo>
                  <a:pt x="336550" y="100329"/>
                </a:lnTo>
                <a:lnTo>
                  <a:pt x="336550" y="101599"/>
                </a:lnTo>
                <a:lnTo>
                  <a:pt x="340360" y="101599"/>
                </a:lnTo>
                <a:lnTo>
                  <a:pt x="340360" y="100329"/>
                </a:lnTo>
                <a:close/>
              </a:path>
              <a:path w="340359" h="383539">
                <a:moveTo>
                  <a:pt x="340360" y="96519"/>
                </a:moveTo>
                <a:lnTo>
                  <a:pt x="336550" y="96519"/>
                </a:lnTo>
                <a:lnTo>
                  <a:pt x="336550" y="99059"/>
                </a:lnTo>
                <a:lnTo>
                  <a:pt x="340360" y="99059"/>
                </a:lnTo>
                <a:lnTo>
                  <a:pt x="340360" y="96519"/>
                </a:lnTo>
                <a:close/>
              </a:path>
              <a:path w="340359" h="383539">
                <a:moveTo>
                  <a:pt x="340360" y="93979"/>
                </a:moveTo>
                <a:lnTo>
                  <a:pt x="336550" y="93979"/>
                </a:lnTo>
                <a:lnTo>
                  <a:pt x="336550" y="95249"/>
                </a:lnTo>
                <a:lnTo>
                  <a:pt x="340360" y="95249"/>
                </a:lnTo>
                <a:lnTo>
                  <a:pt x="340360" y="93979"/>
                </a:lnTo>
                <a:close/>
              </a:path>
              <a:path w="340359" h="383539">
                <a:moveTo>
                  <a:pt x="340360" y="90169"/>
                </a:moveTo>
                <a:lnTo>
                  <a:pt x="336550" y="90169"/>
                </a:lnTo>
                <a:lnTo>
                  <a:pt x="336550" y="92709"/>
                </a:lnTo>
                <a:lnTo>
                  <a:pt x="340360" y="92709"/>
                </a:lnTo>
                <a:lnTo>
                  <a:pt x="340360" y="90169"/>
                </a:lnTo>
                <a:close/>
              </a:path>
              <a:path w="340359" h="383539">
                <a:moveTo>
                  <a:pt x="340360" y="87629"/>
                </a:moveTo>
                <a:lnTo>
                  <a:pt x="336550" y="87629"/>
                </a:lnTo>
                <a:lnTo>
                  <a:pt x="336550" y="88899"/>
                </a:lnTo>
                <a:lnTo>
                  <a:pt x="340360" y="88899"/>
                </a:lnTo>
                <a:lnTo>
                  <a:pt x="340360" y="87629"/>
                </a:lnTo>
                <a:close/>
              </a:path>
              <a:path w="340359" h="383539">
                <a:moveTo>
                  <a:pt x="340360" y="83819"/>
                </a:moveTo>
                <a:lnTo>
                  <a:pt x="336550" y="83819"/>
                </a:lnTo>
                <a:lnTo>
                  <a:pt x="336550" y="86359"/>
                </a:lnTo>
                <a:lnTo>
                  <a:pt x="340360" y="86359"/>
                </a:lnTo>
                <a:lnTo>
                  <a:pt x="340360" y="83819"/>
                </a:lnTo>
                <a:close/>
              </a:path>
              <a:path w="340359" h="383539">
                <a:moveTo>
                  <a:pt x="340360" y="81279"/>
                </a:moveTo>
                <a:lnTo>
                  <a:pt x="336550" y="81279"/>
                </a:lnTo>
                <a:lnTo>
                  <a:pt x="336550" y="82549"/>
                </a:lnTo>
                <a:lnTo>
                  <a:pt x="340360" y="82549"/>
                </a:lnTo>
                <a:lnTo>
                  <a:pt x="340360" y="81279"/>
                </a:lnTo>
                <a:close/>
              </a:path>
              <a:path w="340359" h="383539">
                <a:moveTo>
                  <a:pt x="340360" y="77469"/>
                </a:moveTo>
                <a:lnTo>
                  <a:pt x="336550" y="77469"/>
                </a:lnTo>
                <a:lnTo>
                  <a:pt x="336550" y="80009"/>
                </a:lnTo>
                <a:lnTo>
                  <a:pt x="340360" y="80009"/>
                </a:lnTo>
                <a:lnTo>
                  <a:pt x="340360" y="77469"/>
                </a:lnTo>
                <a:close/>
              </a:path>
              <a:path w="340359" h="383539">
                <a:moveTo>
                  <a:pt x="340360" y="74929"/>
                </a:moveTo>
                <a:lnTo>
                  <a:pt x="336550" y="74929"/>
                </a:lnTo>
                <a:lnTo>
                  <a:pt x="336550" y="76199"/>
                </a:lnTo>
                <a:lnTo>
                  <a:pt x="340360" y="76199"/>
                </a:lnTo>
                <a:lnTo>
                  <a:pt x="340360" y="74929"/>
                </a:lnTo>
                <a:close/>
              </a:path>
              <a:path w="340359" h="383539">
                <a:moveTo>
                  <a:pt x="340360" y="71119"/>
                </a:moveTo>
                <a:lnTo>
                  <a:pt x="336550" y="71119"/>
                </a:lnTo>
                <a:lnTo>
                  <a:pt x="336550" y="73659"/>
                </a:lnTo>
                <a:lnTo>
                  <a:pt x="340360" y="73659"/>
                </a:lnTo>
                <a:lnTo>
                  <a:pt x="340360" y="71119"/>
                </a:lnTo>
                <a:close/>
              </a:path>
              <a:path w="340359" h="383539">
                <a:moveTo>
                  <a:pt x="340360" y="68579"/>
                </a:moveTo>
                <a:lnTo>
                  <a:pt x="336550" y="68579"/>
                </a:lnTo>
                <a:lnTo>
                  <a:pt x="336550" y="69849"/>
                </a:lnTo>
                <a:lnTo>
                  <a:pt x="340360" y="69849"/>
                </a:lnTo>
                <a:lnTo>
                  <a:pt x="340360" y="68579"/>
                </a:lnTo>
                <a:close/>
              </a:path>
              <a:path w="340359" h="383539">
                <a:moveTo>
                  <a:pt x="340360" y="64769"/>
                </a:moveTo>
                <a:lnTo>
                  <a:pt x="336550" y="64769"/>
                </a:lnTo>
                <a:lnTo>
                  <a:pt x="336550" y="67309"/>
                </a:lnTo>
                <a:lnTo>
                  <a:pt x="340360" y="67309"/>
                </a:lnTo>
                <a:lnTo>
                  <a:pt x="340360" y="64769"/>
                </a:lnTo>
                <a:close/>
              </a:path>
              <a:path w="340359" h="383539">
                <a:moveTo>
                  <a:pt x="340360" y="62229"/>
                </a:moveTo>
                <a:lnTo>
                  <a:pt x="336550" y="62229"/>
                </a:lnTo>
                <a:lnTo>
                  <a:pt x="336550" y="63499"/>
                </a:lnTo>
                <a:lnTo>
                  <a:pt x="340360" y="63499"/>
                </a:lnTo>
                <a:lnTo>
                  <a:pt x="340360" y="62229"/>
                </a:lnTo>
                <a:close/>
              </a:path>
              <a:path w="340359" h="383539">
                <a:moveTo>
                  <a:pt x="340360" y="58419"/>
                </a:moveTo>
                <a:lnTo>
                  <a:pt x="336550" y="58419"/>
                </a:lnTo>
                <a:lnTo>
                  <a:pt x="336550" y="60959"/>
                </a:lnTo>
                <a:lnTo>
                  <a:pt x="340360" y="60959"/>
                </a:lnTo>
                <a:lnTo>
                  <a:pt x="340360" y="58419"/>
                </a:lnTo>
                <a:close/>
              </a:path>
              <a:path w="340359" h="383539">
                <a:moveTo>
                  <a:pt x="340360" y="55879"/>
                </a:moveTo>
                <a:lnTo>
                  <a:pt x="336550" y="55879"/>
                </a:lnTo>
                <a:lnTo>
                  <a:pt x="336550" y="57149"/>
                </a:lnTo>
                <a:lnTo>
                  <a:pt x="340360" y="57149"/>
                </a:lnTo>
                <a:lnTo>
                  <a:pt x="340360" y="55879"/>
                </a:lnTo>
                <a:close/>
              </a:path>
              <a:path w="340359" h="383539">
                <a:moveTo>
                  <a:pt x="340360" y="52069"/>
                </a:moveTo>
                <a:lnTo>
                  <a:pt x="336550" y="52069"/>
                </a:lnTo>
                <a:lnTo>
                  <a:pt x="336550" y="54609"/>
                </a:lnTo>
                <a:lnTo>
                  <a:pt x="340360" y="54609"/>
                </a:lnTo>
                <a:lnTo>
                  <a:pt x="340360" y="52069"/>
                </a:lnTo>
                <a:close/>
              </a:path>
              <a:path w="340359" h="383539">
                <a:moveTo>
                  <a:pt x="340360" y="49529"/>
                </a:moveTo>
                <a:lnTo>
                  <a:pt x="336550" y="49529"/>
                </a:lnTo>
                <a:lnTo>
                  <a:pt x="336550" y="50799"/>
                </a:lnTo>
                <a:lnTo>
                  <a:pt x="340360" y="50799"/>
                </a:lnTo>
                <a:lnTo>
                  <a:pt x="340360" y="49529"/>
                </a:lnTo>
                <a:close/>
              </a:path>
              <a:path w="340359" h="383539">
                <a:moveTo>
                  <a:pt x="340360" y="45719"/>
                </a:moveTo>
                <a:lnTo>
                  <a:pt x="336550" y="45719"/>
                </a:lnTo>
                <a:lnTo>
                  <a:pt x="336550" y="48259"/>
                </a:lnTo>
                <a:lnTo>
                  <a:pt x="340360" y="48259"/>
                </a:lnTo>
                <a:lnTo>
                  <a:pt x="340360" y="45719"/>
                </a:lnTo>
                <a:close/>
              </a:path>
              <a:path w="340359" h="383539">
                <a:moveTo>
                  <a:pt x="340360" y="43179"/>
                </a:moveTo>
                <a:lnTo>
                  <a:pt x="336550" y="43179"/>
                </a:lnTo>
                <a:lnTo>
                  <a:pt x="336550" y="44449"/>
                </a:lnTo>
                <a:lnTo>
                  <a:pt x="340360" y="44449"/>
                </a:lnTo>
                <a:lnTo>
                  <a:pt x="340360" y="43179"/>
                </a:lnTo>
                <a:close/>
              </a:path>
              <a:path w="340359" h="383539">
                <a:moveTo>
                  <a:pt x="340360" y="39369"/>
                </a:moveTo>
                <a:lnTo>
                  <a:pt x="336550" y="39369"/>
                </a:lnTo>
                <a:lnTo>
                  <a:pt x="336550" y="41909"/>
                </a:lnTo>
                <a:lnTo>
                  <a:pt x="340360" y="41909"/>
                </a:lnTo>
                <a:lnTo>
                  <a:pt x="340360" y="39369"/>
                </a:lnTo>
                <a:close/>
              </a:path>
              <a:path w="340359" h="383539">
                <a:moveTo>
                  <a:pt x="340360" y="36829"/>
                </a:moveTo>
                <a:lnTo>
                  <a:pt x="336550" y="36829"/>
                </a:lnTo>
                <a:lnTo>
                  <a:pt x="336550" y="38099"/>
                </a:lnTo>
                <a:lnTo>
                  <a:pt x="340360" y="38099"/>
                </a:lnTo>
                <a:lnTo>
                  <a:pt x="340360" y="36829"/>
                </a:lnTo>
                <a:close/>
              </a:path>
              <a:path w="340359" h="383539">
                <a:moveTo>
                  <a:pt x="340360" y="33019"/>
                </a:moveTo>
                <a:lnTo>
                  <a:pt x="336550" y="33019"/>
                </a:lnTo>
                <a:lnTo>
                  <a:pt x="336550" y="35559"/>
                </a:lnTo>
                <a:lnTo>
                  <a:pt x="340360" y="35559"/>
                </a:lnTo>
                <a:lnTo>
                  <a:pt x="340360" y="33019"/>
                </a:lnTo>
                <a:close/>
              </a:path>
              <a:path w="340359" h="383539">
                <a:moveTo>
                  <a:pt x="340360" y="26669"/>
                </a:moveTo>
                <a:lnTo>
                  <a:pt x="336550" y="26669"/>
                </a:lnTo>
                <a:lnTo>
                  <a:pt x="336550" y="31749"/>
                </a:lnTo>
                <a:lnTo>
                  <a:pt x="340360" y="31749"/>
                </a:lnTo>
                <a:lnTo>
                  <a:pt x="340360" y="26669"/>
                </a:lnTo>
                <a:close/>
              </a:path>
              <a:path w="340359" h="383539">
                <a:moveTo>
                  <a:pt x="340360" y="17779"/>
                </a:moveTo>
                <a:lnTo>
                  <a:pt x="336550" y="17779"/>
                </a:lnTo>
                <a:lnTo>
                  <a:pt x="336550" y="25399"/>
                </a:lnTo>
                <a:lnTo>
                  <a:pt x="340360" y="25399"/>
                </a:lnTo>
                <a:lnTo>
                  <a:pt x="340360" y="17779"/>
                </a:lnTo>
                <a:close/>
              </a:path>
              <a:path w="340359" h="383539">
                <a:moveTo>
                  <a:pt x="340360" y="11429"/>
                </a:moveTo>
                <a:lnTo>
                  <a:pt x="336550" y="11429"/>
                </a:lnTo>
                <a:lnTo>
                  <a:pt x="336550" y="16509"/>
                </a:lnTo>
                <a:lnTo>
                  <a:pt x="340360" y="16509"/>
                </a:lnTo>
                <a:lnTo>
                  <a:pt x="340360" y="11429"/>
                </a:lnTo>
                <a:close/>
              </a:path>
              <a:path w="340359" h="383539">
                <a:moveTo>
                  <a:pt x="340360" y="8889"/>
                </a:moveTo>
                <a:lnTo>
                  <a:pt x="336550" y="8889"/>
                </a:lnTo>
                <a:lnTo>
                  <a:pt x="336550" y="10159"/>
                </a:lnTo>
                <a:lnTo>
                  <a:pt x="340360" y="10159"/>
                </a:lnTo>
                <a:lnTo>
                  <a:pt x="340360" y="8889"/>
                </a:lnTo>
                <a:close/>
              </a:path>
              <a:path w="340359" h="383539">
                <a:moveTo>
                  <a:pt x="173990" y="382269"/>
                </a:moveTo>
                <a:lnTo>
                  <a:pt x="41910" y="382269"/>
                </a:lnTo>
                <a:lnTo>
                  <a:pt x="41910" y="383539"/>
                </a:lnTo>
                <a:lnTo>
                  <a:pt x="173990" y="383539"/>
                </a:lnTo>
                <a:lnTo>
                  <a:pt x="173990" y="382269"/>
                </a:lnTo>
                <a:close/>
              </a:path>
              <a:path w="340359" h="383539">
                <a:moveTo>
                  <a:pt x="171450" y="379729"/>
                </a:moveTo>
                <a:lnTo>
                  <a:pt x="39370" y="379729"/>
                </a:lnTo>
                <a:lnTo>
                  <a:pt x="39370" y="382269"/>
                </a:lnTo>
                <a:lnTo>
                  <a:pt x="171450" y="382269"/>
                </a:lnTo>
                <a:lnTo>
                  <a:pt x="171450" y="379729"/>
                </a:lnTo>
                <a:close/>
              </a:path>
              <a:path w="340359" h="383539">
                <a:moveTo>
                  <a:pt x="3810" y="201929"/>
                </a:moveTo>
                <a:lnTo>
                  <a:pt x="0" y="201929"/>
                </a:lnTo>
                <a:lnTo>
                  <a:pt x="0" y="350519"/>
                </a:lnTo>
                <a:lnTo>
                  <a:pt x="2540" y="350519"/>
                </a:lnTo>
                <a:lnTo>
                  <a:pt x="2540" y="351789"/>
                </a:lnTo>
                <a:lnTo>
                  <a:pt x="3810" y="351789"/>
                </a:lnTo>
                <a:lnTo>
                  <a:pt x="3810" y="201929"/>
                </a:lnTo>
                <a:close/>
              </a:path>
              <a:path w="340359" h="383539">
                <a:moveTo>
                  <a:pt x="226060" y="381000"/>
                </a:moveTo>
                <a:lnTo>
                  <a:pt x="224790" y="381000"/>
                </a:lnTo>
                <a:lnTo>
                  <a:pt x="224790" y="383539"/>
                </a:lnTo>
                <a:lnTo>
                  <a:pt x="340360" y="383539"/>
                </a:lnTo>
                <a:lnTo>
                  <a:pt x="340360" y="382269"/>
                </a:lnTo>
                <a:lnTo>
                  <a:pt x="226060" y="382269"/>
                </a:lnTo>
                <a:lnTo>
                  <a:pt x="226060" y="381000"/>
                </a:lnTo>
                <a:close/>
              </a:path>
              <a:path w="340359" h="383539">
                <a:moveTo>
                  <a:pt x="340360" y="379729"/>
                </a:moveTo>
                <a:lnTo>
                  <a:pt x="226060" y="379729"/>
                </a:lnTo>
                <a:lnTo>
                  <a:pt x="226060" y="381000"/>
                </a:lnTo>
                <a:lnTo>
                  <a:pt x="340360" y="381000"/>
                </a:lnTo>
                <a:lnTo>
                  <a:pt x="340360" y="379729"/>
                </a:lnTo>
                <a:close/>
              </a:path>
              <a:path w="340359" h="383539">
                <a:moveTo>
                  <a:pt x="340360" y="375919"/>
                </a:moveTo>
                <a:lnTo>
                  <a:pt x="336550" y="375919"/>
                </a:lnTo>
                <a:lnTo>
                  <a:pt x="336550" y="378460"/>
                </a:lnTo>
                <a:lnTo>
                  <a:pt x="340360" y="378460"/>
                </a:lnTo>
                <a:lnTo>
                  <a:pt x="340360" y="375919"/>
                </a:lnTo>
                <a:close/>
              </a:path>
              <a:path w="340359" h="383539">
                <a:moveTo>
                  <a:pt x="340360" y="373379"/>
                </a:moveTo>
                <a:lnTo>
                  <a:pt x="336550" y="373379"/>
                </a:lnTo>
                <a:lnTo>
                  <a:pt x="336550" y="374650"/>
                </a:lnTo>
                <a:lnTo>
                  <a:pt x="340360" y="374650"/>
                </a:lnTo>
                <a:lnTo>
                  <a:pt x="340360" y="373379"/>
                </a:lnTo>
                <a:close/>
              </a:path>
              <a:path w="340359" h="383539">
                <a:moveTo>
                  <a:pt x="340360" y="369569"/>
                </a:moveTo>
                <a:lnTo>
                  <a:pt x="336550" y="369569"/>
                </a:lnTo>
                <a:lnTo>
                  <a:pt x="336550" y="372110"/>
                </a:lnTo>
                <a:lnTo>
                  <a:pt x="340360" y="372110"/>
                </a:lnTo>
                <a:lnTo>
                  <a:pt x="340360" y="369569"/>
                </a:lnTo>
                <a:close/>
              </a:path>
              <a:path w="340359" h="383539">
                <a:moveTo>
                  <a:pt x="340360" y="367029"/>
                </a:moveTo>
                <a:lnTo>
                  <a:pt x="336550" y="367029"/>
                </a:lnTo>
                <a:lnTo>
                  <a:pt x="336550" y="368300"/>
                </a:lnTo>
                <a:lnTo>
                  <a:pt x="340360" y="368300"/>
                </a:lnTo>
                <a:lnTo>
                  <a:pt x="340360" y="367029"/>
                </a:lnTo>
                <a:close/>
              </a:path>
              <a:path w="340359" h="383539">
                <a:moveTo>
                  <a:pt x="340360" y="363219"/>
                </a:moveTo>
                <a:lnTo>
                  <a:pt x="336550" y="363219"/>
                </a:lnTo>
                <a:lnTo>
                  <a:pt x="336550" y="365760"/>
                </a:lnTo>
                <a:lnTo>
                  <a:pt x="340360" y="365760"/>
                </a:lnTo>
                <a:lnTo>
                  <a:pt x="340360" y="363219"/>
                </a:lnTo>
                <a:close/>
              </a:path>
              <a:path w="340359" h="383539">
                <a:moveTo>
                  <a:pt x="340360" y="360679"/>
                </a:moveTo>
                <a:lnTo>
                  <a:pt x="336550" y="360679"/>
                </a:lnTo>
                <a:lnTo>
                  <a:pt x="336550" y="361950"/>
                </a:lnTo>
                <a:lnTo>
                  <a:pt x="340360" y="361950"/>
                </a:lnTo>
                <a:lnTo>
                  <a:pt x="340360" y="360679"/>
                </a:lnTo>
                <a:close/>
              </a:path>
              <a:path w="340359" h="383539">
                <a:moveTo>
                  <a:pt x="340360" y="356869"/>
                </a:moveTo>
                <a:lnTo>
                  <a:pt x="336550" y="356869"/>
                </a:lnTo>
                <a:lnTo>
                  <a:pt x="336550" y="359410"/>
                </a:lnTo>
                <a:lnTo>
                  <a:pt x="340360" y="359410"/>
                </a:lnTo>
                <a:lnTo>
                  <a:pt x="340360" y="356869"/>
                </a:lnTo>
                <a:close/>
              </a:path>
              <a:path w="340359" h="383539">
                <a:moveTo>
                  <a:pt x="340360" y="354329"/>
                </a:moveTo>
                <a:lnTo>
                  <a:pt x="336550" y="354329"/>
                </a:lnTo>
                <a:lnTo>
                  <a:pt x="336550" y="355600"/>
                </a:lnTo>
                <a:lnTo>
                  <a:pt x="340360" y="355600"/>
                </a:lnTo>
                <a:lnTo>
                  <a:pt x="340360" y="354329"/>
                </a:lnTo>
                <a:close/>
              </a:path>
              <a:path w="340359" h="383539">
                <a:moveTo>
                  <a:pt x="340360" y="350519"/>
                </a:moveTo>
                <a:lnTo>
                  <a:pt x="336550" y="350519"/>
                </a:lnTo>
                <a:lnTo>
                  <a:pt x="336550" y="353060"/>
                </a:lnTo>
                <a:lnTo>
                  <a:pt x="340360" y="353060"/>
                </a:lnTo>
                <a:lnTo>
                  <a:pt x="340360" y="350519"/>
                </a:lnTo>
                <a:close/>
              </a:path>
              <a:path w="340359" h="383539">
                <a:moveTo>
                  <a:pt x="340360" y="347979"/>
                </a:moveTo>
                <a:lnTo>
                  <a:pt x="336550" y="347979"/>
                </a:lnTo>
                <a:lnTo>
                  <a:pt x="336550" y="349250"/>
                </a:lnTo>
                <a:lnTo>
                  <a:pt x="340360" y="349250"/>
                </a:lnTo>
                <a:lnTo>
                  <a:pt x="340360" y="347979"/>
                </a:lnTo>
                <a:close/>
              </a:path>
              <a:path w="340359" h="383539">
                <a:moveTo>
                  <a:pt x="340360" y="344169"/>
                </a:moveTo>
                <a:lnTo>
                  <a:pt x="336550" y="344169"/>
                </a:lnTo>
                <a:lnTo>
                  <a:pt x="336550" y="346710"/>
                </a:lnTo>
                <a:lnTo>
                  <a:pt x="340360" y="346710"/>
                </a:lnTo>
                <a:lnTo>
                  <a:pt x="340360" y="344169"/>
                </a:lnTo>
                <a:close/>
              </a:path>
              <a:path w="340359" h="383539">
                <a:moveTo>
                  <a:pt x="340360" y="341629"/>
                </a:moveTo>
                <a:lnTo>
                  <a:pt x="336550" y="341629"/>
                </a:lnTo>
                <a:lnTo>
                  <a:pt x="336550" y="342900"/>
                </a:lnTo>
                <a:lnTo>
                  <a:pt x="340360" y="342900"/>
                </a:lnTo>
                <a:lnTo>
                  <a:pt x="340360" y="341629"/>
                </a:lnTo>
                <a:close/>
              </a:path>
              <a:path w="340359" h="383539">
                <a:moveTo>
                  <a:pt x="340360" y="337819"/>
                </a:moveTo>
                <a:lnTo>
                  <a:pt x="336550" y="337819"/>
                </a:lnTo>
                <a:lnTo>
                  <a:pt x="336550" y="340360"/>
                </a:lnTo>
                <a:lnTo>
                  <a:pt x="340360" y="340360"/>
                </a:lnTo>
                <a:lnTo>
                  <a:pt x="340360" y="337819"/>
                </a:lnTo>
                <a:close/>
              </a:path>
              <a:path w="340359" h="383539">
                <a:moveTo>
                  <a:pt x="340360" y="335279"/>
                </a:moveTo>
                <a:lnTo>
                  <a:pt x="336550" y="335279"/>
                </a:lnTo>
                <a:lnTo>
                  <a:pt x="336550" y="336550"/>
                </a:lnTo>
                <a:lnTo>
                  <a:pt x="340360" y="336550"/>
                </a:lnTo>
                <a:lnTo>
                  <a:pt x="340360" y="335279"/>
                </a:lnTo>
                <a:close/>
              </a:path>
              <a:path w="340359" h="383539">
                <a:moveTo>
                  <a:pt x="340360" y="331469"/>
                </a:moveTo>
                <a:lnTo>
                  <a:pt x="336550" y="331469"/>
                </a:lnTo>
                <a:lnTo>
                  <a:pt x="336550" y="334010"/>
                </a:lnTo>
                <a:lnTo>
                  <a:pt x="340360" y="334010"/>
                </a:lnTo>
                <a:lnTo>
                  <a:pt x="340360" y="331469"/>
                </a:lnTo>
                <a:close/>
              </a:path>
              <a:path w="340359" h="383539">
                <a:moveTo>
                  <a:pt x="340360" y="328929"/>
                </a:moveTo>
                <a:lnTo>
                  <a:pt x="336550" y="328929"/>
                </a:lnTo>
                <a:lnTo>
                  <a:pt x="336550" y="330200"/>
                </a:lnTo>
                <a:lnTo>
                  <a:pt x="340360" y="330200"/>
                </a:lnTo>
                <a:lnTo>
                  <a:pt x="340360" y="328929"/>
                </a:lnTo>
                <a:close/>
              </a:path>
              <a:path w="340359" h="383539">
                <a:moveTo>
                  <a:pt x="340360" y="325119"/>
                </a:moveTo>
                <a:lnTo>
                  <a:pt x="336550" y="325119"/>
                </a:lnTo>
                <a:lnTo>
                  <a:pt x="336550" y="327660"/>
                </a:lnTo>
                <a:lnTo>
                  <a:pt x="340360" y="327660"/>
                </a:lnTo>
                <a:lnTo>
                  <a:pt x="340360" y="325119"/>
                </a:lnTo>
                <a:close/>
              </a:path>
              <a:path w="340359" h="383539">
                <a:moveTo>
                  <a:pt x="340360" y="322579"/>
                </a:moveTo>
                <a:lnTo>
                  <a:pt x="336550" y="322579"/>
                </a:lnTo>
                <a:lnTo>
                  <a:pt x="336550" y="323850"/>
                </a:lnTo>
                <a:lnTo>
                  <a:pt x="340360" y="323850"/>
                </a:lnTo>
                <a:lnTo>
                  <a:pt x="340360" y="322579"/>
                </a:lnTo>
                <a:close/>
              </a:path>
              <a:path w="340359" h="383539">
                <a:moveTo>
                  <a:pt x="340360" y="318769"/>
                </a:moveTo>
                <a:lnTo>
                  <a:pt x="336550" y="318769"/>
                </a:lnTo>
                <a:lnTo>
                  <a:pt x="336550" y="321310"/>
                </a:lnTo>
                <a:lnTo>
                  <a:pt x="340360" y="321310"/>
                </a:lnTo>
                <a:lnTo>
                  <a:pt x="340360" y="318769"/>
                </a:lnTo>
                <a:close/>
              </a:path>
              <a:path w="340359" h="383539">
                <a:moveTo>
                  <a:pt x="340360" y="316229"/>
                </a:moveTo>
                <a:lnTo>
                  <a:pt x="336550" y="316229"/>
                </a:lnTo>
                <a:lnTo>
                  <a:pt x="336550" y="317500"/>
                </a:lnTo>
                <a:lnTo>
                  <a:pt x="340360" y="317500"/>
                </a:lnTo>
                <a:lnTo>
                  <a:pt x="340360" y="316229"/>
                </a:lnTo>
                <a:close/>
              </a:path>
              <a:path w="340359" h="383539">
                <a:moveTo>
                  <a:pt x="340360" y="312419"/>
                </a:moveTo>
                <a:lnTo>
                  <a:pt x="336550" y="312419"/>
                </a:lnTo>
                <a:lnTo>
                  <a:pt x="336550" y="314960"/>
                </a:lnTo>
                <a:lnTo>
                  <a:pt x="340360" y="314960"/>
                </a:lnTo>
                <a:lnTo>
                  <a:pt x="340360" y="312419"/>
                </a:lnTo>
                <a:close/>
              </a:path>
              <a:path w="340359" h="383539">
                <a:moveTo>
                  <a:pt x="340360" y="309879"/>
                </a:moveTo>
                <a:lnTo>
                  <a:pt x="336550" y="309879"/>
                </a:lnTo>
                <a:lnTo>
                  <a:pt x="336550" y="311150"/>
                </a:lnTo>
                <a:lnTo>
                  <a:pt x="340360" y="311150"/>
                </a:lnTo>
                <a:lnTo>
                  <a:pt x="340360" y="309879"/>
                </a:lnTo>
                <a:close/>
              </a:path>
              <a:path w="340359" h="383539">
                <a:moveTo>
                  <a:pt x="340360" y="306069"/>
                </a:moveTo>
                <a:lnTo>
                  <a:pt x="336550" y="306069"/>
                </a:lnTo>
                <a:lnTo>
                  <a:pt x="336550" y="308610"/>
                </a:lnTo>
                <a:lnTo>
                  <a:pt x="340360" y="308610"/>
                </a:lnTo>
                <a:lnTo>
                  <a:pt x="340360" y="306069"/>
                </a:lnTo>
                <a:close/>
              </a:path>
              <a:path w="340359" h="383539">
                <a:moveTo>
                  <a:pt x="340360" y="303529"/>
                </a:moveTo>
                <a:lnTo>
                  <a:pt x="336550" y="303529"/>
                </a:lnTo>
                <a:lnTo>
                  <a:pt x="336550" y="304800"/>
                </a:lnTo>
                <a:lnTo>
                  <a:pt x="340360" y="304800"/>
                </a:lnTo>
                <a:lnTo>
                  <a:pt x="340360" y="303529"/>
                </a:lnTo>
                <a:close/>
              </a:path>
              <a:path w="340359" h="383539">
                <a:moveTo>
                  <a:pt x="340360" y="299719"/>
                </a:moveTo>
                <a:lnTo>
                  <a:pt x="336550" y="299719"/>
                </a:lnTo>
                <a:lnTo>
                  <a:pt x="336550" y="302260"/>
                </a:lnTo>
                <a:lnTo>
                  <a:pt x="340360" y="302260"/>
                </a:lnTo>
                <a:lnTo>
                  <a:pt x="340360" y="299719"/>
                </a:lnTo>
                <a:close/>
              </a:path>
              <a:path w="340359" h="383539">
                <a:moveTo>
                  <a:pt x="340360" y="297179"/>
                </a:moveTo>
                <a:lnTo>
                  <a:pt x="336550" y="297179"/>
                </a:lnTo>
                <a:lnTo>
                  <a:pt x="336550" y="298450"/>
                </a:lnTo>
                <a:lnTo>
                  <a:pt x="340360" y="298450"/>
                </a:lnTo>
                <a:lnTo>
                  <a:pt x="340360" y="297179"/>
                </a:lnTo>
                <a:close/>
              </a:path>
              <a:path w="340359" h="383539">
                <a:moveTo>
                  <a:pt x="340360" y="293369"/>
                </a:moveTo>
                <a:lnTo>
                  <a:pt x="336550" y="293369"/>
                </a:lnTo>
                <a:lnTo>
                  <a:pt x="336550" y="295910"/>
                </a:lnTo>
                <a:lnTo>
                  <a:pt x="340360" y="295910"/>
                </a:lnTo>
                <a:lnTo>
                  <a:pt x="340360" y="293369"/>
                </a:lnTo>
                <a:close/>
              </a:path>
              <a:path w="340359" h="383539">
                <a:moveTo>
                  <a:pt x="340360" y="290829"/>
                </a:moveTo>
                <a:lnTo>
                  <a:pt x="336550" y="290829"/>
                </a:lnTo>
                <a:lnTo>
                  <a:pt x="336550" y="292100"/>
                </a:lnTo>
                <a:lnTo>
                  <a:pt x="340360" y="292100"/>
                </a:lnTo>
                <a:lnTo>
                  <a:pt x="340360" y="290829"/>
                </a:lnTo>
                <a:close/>
              </a:path>
              <a:path w="340359" h="383539">
                <a:moveTo>
                  <a:pt x="340360" y="287019"/>
                </a:moveTo>
                <a:lnTo>
                  <a:pt x="336550" y="287019"/>
                </a:lnTo>
                <a:lnTo>
                  <a:pt x="336550" y="289560"/>
                </a:lnTo>
                <a:lnTo>
                  <a:pt x="340360" y="289560"/>
                </a:lnTo>
                <a:lnTo>
                  <a:pt x="340360" y="287019"/>
                </a:lnTo>
                <a:close/>
              </a:path>
              <a:path w="340359" h="383539">
                <a:moveTo>
                  <a:pt x="340360" y="284479"/>
                </a:moveTo>
                <a:lnTo>
                  <a:pt x="336550" y="284479"/>
                </a:lnTo>
                <a:lnTo>
                  <a:pt x="336550" y="285750"/>
                </a:lnTo>
                <a:lnTo>
                  <a:pt x="340360" y="285750"/>
                </a:lnTo>
                <a:lnTo>
                  <a:pt x="340360" y="284479"/>
                </a:lnTo>
                <a:close/>
              </a:path>
              <a:path w="340359" h="383539">
                <a:moveTo>
                  <a:pt x="340360" y="280669"/>
                </a:moveTo>
                <a:lnTo>
                  <a:pt x="336550" y="280669"/>
                </a:lnTo>
                <a:lnTo>
                  <a:pt x="336550" y="283210"/>
                </a:lnTo>
                <a:lnTo>
                  <a:pt x="340360" y="283210"/>
                </a:lnTo>
                <a:lnTo>
                  <a:pt x="340360" y="280669"/>
                </a:lnTo>
                <a:close/>
              </a:path>
              <a:path w="340359" h="383539">
                <a:moveTo>
                  <a:pt x="340360" y="278129"/>
                </a:moveTo>
                <a:lnTo>
                  <a:pt x="336550" y="278129"/>
                </a:lnTo>
                <a:lnTo>
                  <a:pt x="336550" y="279400"/>
                </a:lnTo>
                <a:lnTo>
                  <a:pt x="340360" y="279400"/>
                </a:lnTo>
                <a:lnTo>
                  <a:pt x="340360" y="278129"/>
                </a:lnTo>
                <a:close/>
              </a:path>
              <a:path w="340359" h="383539">
                <a:moveTo>
                  <a:pt x="340360" y="274319"/>
                </a:moveTo>
                <a:lnTo>
                  <a:pt x="336550" y="274319"/>
                </a:lnTo>
                <a:lnTo>
                  <a:pt x="336550" y="276860"/>
                </a:lnTo>
                <a:lnTo>
                  <a:pt x="340360" y="276860"/>
                </a:lnTo>
                <a:lnTo>
                  <a:pt x="340360" y="274319"/>
                </a:lnTo>
                <a:close/>
              </a:path>
              <a:path w="340359" h="383539">
                <a:moveTo>
                  <a:pt x="340360" y="271779"/>
                </a:moveTo>
                <a:lnTo>
                  <a:pt x="336550" y="271779"/>
                </a:lnTo>
                <a:lnTo>
                  <a:pt x="336550" y="273050"/>
                </a:lnTo>
                <a:lnTo>
                  <a:pt x="340360" y="273050"/>
                </a:lnTo>
                <a:lnTo>
                  <a:pt x="340360" y="271779"/>
                </a:lnTo>
                <a:close/>
              </a:path>
              <a:path w="340359" h="383539">
                <a:moveTo>
                  <a:pt x="340360" y="267969"/>
                </a:moveTo>
                <a:lnTo>
                  <a:pt x="336550" y="267969"/>
                </a:lnTo>
                <a:lnTo>
                  <a:pt x="336550" y="270510"/>
                </a:lnTo>
                <a:lnTo>
                  <a:pt x="340360" y="270510"/>
                </a:lnTo>
                <a:lnTo>
                  <a:pt x="340360" y="267969"/>
                </a:lnTo>
                <a:close/>
              </a:path>
              <a:path w="340359" h="383539">
                <a:moveTo>
                  <a:pt x="340360" y="265429"/>
                </a:moveTo>
                <a:lnTo>
                  <a:pt x="336550" y="265429"/>
                </a:lnTo>
                <a:lnTo>
                  <a:pt x="336550" y="266700"/>
                </a:lnTo>
                <a:lnTo>
                  <a:pt x="340360" y="266700"/>
                </a:lnTo>
                <a:lnTo>
                  <a:pt x="340360" y="265429"/>
                </a:lnTo>
                <a:close/>
              </a:path>
              <a:path w="340359" h="383539">
                <a:moveTo>
                  <a:pt x="340360" y="261619"/>
                </a:moveTo>
                <a:lnTo>
                  <a:pt x="336550" y="261619"/>
                </a:lnTo>
                <a:lnTo>
                  <a:pt x="336550" y="264160"/>
                </a:lnTo>
                <a:lnTo>
                  <a:pt x="340360" y="264160"/>
                </a:lnTo>
                <a:lnTo>
                  <a:pt x="340360" y="261619"/>
                </a:lnTo>
                <a:close/>
              </a:path>
              <a:path w="340359" h="383539">
                <a:moveTo>
                  <a:pt x="340360" y="259079"/>
                </a:moveTo>
                <a:lnTo>
                  <a:pt x="336550" y="259079"/>
                </a:lnTo>
                <a:lnTo>
                  <a:pt x="336550" y="260350"/>
                </a:lnTo>
                <a:lnTo>
                  <a:pt x="340360" y="260350"/>
                </a:lnTo>
                <a:lnTo>
                  <a:pt x="340360" y="259079"/>
                </a:lnTo>
                <a:close/>
              </a:path>
              <a:path w="340359" h="383539">
                <a:moveTo>
                  <a:pt x="340360" y="255269"/>
                </a:moveTo>
                <a:lnTo>
                  <a:pt x="336550" y="255269"/>
                </a:lnTo>
                <a:lnTo>
                  <a:pt x="336550" y="257810"/>
                </a:lnTo>
                <a:lnTo>
                  <a:pt x="340360" y="257810"/>
                </a:lnTo>
                <a:lnTo>
                  <a:pt x="340360" y="255269"/>
                </a:lnTo>
                <a:close/>
              </a:path>
              <a:path w="340359" h="383539">
                <a:moveTo>
                  <a:pt x="340360" y="252729"/>
                </a:moveTo>
                <a:lnTo>
                  <a:pt x="336550" y="252729"/>
                </a:lnTo>
                <a:lnTo>
                  <a:pt x="336550" y="254000"/>
                </a:lnTo>
                <a:lnTo>
                  <a:pt x="340360" y="254000"/>
                </a:lnTo>
                <a:lnTo>
                  <a:pt x="340360" y="252729"/>
                </a:lnTo>
                <a:close/>
              </a:path>
              <a:path w="340359" h="383539">
                <a:moveTo>
                  <a:pt x="340360" y="248919"/>
                </a:moveTo>
                <a:lnTo>
                  <a:pt x="336550" y="248919"/>
                </a:lnTo>
                <a:lnTo>
                  <a:pt x="336550" y="251460"/>
                </a:lnTo>
                <a:lnTo>
                  <a:pt x="340360" y="251460"/>
                </a:lnTo>
                <a:lnTo>
                  <a:pt x="340360" y="248919"/>
                </a:lnTo>
                <a:close/>
              </a:path>
              <a:path w="340359" h="383539">
                <a:moveTo>
                  <a:pt x="340360" y="246379"/>
                </a:moveTo>
                <a:lnTo>
                  <a:pt x="336550" y="246379"/>
                </a:lnTo>
                <a:lnTo>
                  <a:pt x="336550" y="247650"/>
                </a:lnTo>
                <a:lnTo>
                  <a:pt x="340360" y="247650"/>
                </a:lnTo>
                <a:lnTo>
                  <a:pt x="340360" y="246379"/>
                </a:lnTo>
                <a:close/>
              </a:path>
              <a:path w="340359" h="383539">
                <a:moveTo>
                  <a:pt x="340360" y="242569"/>
                </a:moveTo>
                <a:lnTo>
                  <a:pt x="336550" y="242569"/>
                </a:lnTo>
                <a:lnTo>
                  <a:pt x="336550" y="245110"/>
                </a:lnTo>
                <a:lnTo>
                  <a:pt x="340360" y="245110"/>
                </a:lnTo>
                <a:lnTo>
                  <a:pt x="340360" y="242569"/>
                </a:lnTo>
                <a:close/>
              </a:path>
              <a:path w="340359" h="383539">
                <a:moveTo>
                  <a:pt x="340360" y="240029"/>
                </a:moveTo>
                <a:lnTo>
                  <a:pt x="336550" y="240029"/>
                </a:lnTo>
                <a:lnTo>
                  <a:pt x="336550" y="241300"/>
                </a:lnTo>
                <a:lnTo>
                  <a:pt x="340360" y="241300"/>
                </a:lnTo>
                <a:lnTo>
                  <a:pt x="340360" y="240029"/>
                </a:lnTo>
                <a:close/>
              </a:path>
              <a:path w="340359" h="383539">
                <a:moveTo>
                  <a:pt x="340360" y="236219"/>
                </a:moveTo>
                <a:lnTo>
                  <a:pt x="336550" y="236219"/>
                </a:lnTo>
                <a:lnTo>
                  <a:pt x="336550" y="238760"/>
                </a:lnTo>
                <a:lnTo>
                  <a:pt x="340360" y="238760"/>
                </a:lnTo>
                <a:lnTo>
                  <a:pt x="340360" y="236219"/>
                </a:lnTo>
                <a:close/>
              </a:path>
              <a:path w="340359" h="383539">
                <a:moveTo>
                  <a:pt x="340360" y="233679"/>
                </a:moveTo>
                <a:lnTo>
                  <a:pt x="336550" y="233679"/>
                </a:lnTo>
                <a:lnTo>
                  <a:pt x="336550" y="234950"/>
                </a:lnTo>
                <a:lnTo>
                  <a:pt x="340360" y="234950"/>
                </a:lnTo>
                <a:lnTo>
                  <a:pt x="340360" y="233679"/>
                </a:lnTo>
                <a:close/>
              </a:path>
              <a:path w="340359" h="383539">
                <a:moveTo>
                  <a:pt x="340360" y="201929"/>
                </a:moveTo>
                <a:lnTo>
                  <a:pt x="336550" y="201929"/>
                </a:lnTo>
                <a:lnTo>
                  <a:pt x="336550" y="232410"/>
                </a:lnTo>
                <a:lnTo>
                  <a:pt x="340360" y="232410"/>
                </a:lnTo>
                <a:lnTo>
                  <a:pt x="340360" y="201929"/>
                </a:lnTo>
                <a:close/>
              </a:path>
              <a:path w="340359" h="383539">
                <a:moveTo>
                  <a:pt x="3810" y="195579"/>
                </a:moveTo>
                <a:lnTo>
                  <a:pt x="0" y="195579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5579"/>
                </a:lnTo>
                <a:close/>
              </a:path>
              <a:path w="340359" h="383539">
                <a:moveTo>
                  <a:pt x="3810" y="193039"/>
                </a:moveTo>
                <a:lnTo>
                  <a:pt x="0" y="193039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93039"/>
                </a:lnTo>
                <a:close/>
              </a:path>
              <a:path w="340359" h="383539">
                <a:moveTo>
                  <a:pt x="340360" y="195579"/>
                </a:moveTo>
                <a:lnTo>
                  <a:pt x="336550" y="195579"/>
                </a:lnTo>
                <a:lnTo>
                  <a:pt x="336550" y="200660"/>
                </a:lnTo>
                <a:lnTo>
                  <a:pt x="340360" y="200660"/>
                </a:lnTo>
                <a:lnTo>
                  <a:pt x="340360" y="195579"/>
                </a:lnTo>
                <a:close/>
              </a:path>
              <a:path w="340359" h="383539">
                <a:moveTo>
                  <a:pt x="340360" y="193039"/>
                </a:moveTo>
                <a:lnTo>
                  <a:pt x="336550" y="193039"/>
                </a:lnTo>
                <a:lnTo>
                  <a:pt x="336550" y="194310"/>
                </a:lnTo>
                <a:lnTo>
                  <a:pt x="340360" y="194310"/>
                </a:lnTo>
                <a:lnTo>
                  <a:pt x="340360" y="193039"/>
                </a:lnTo>
                <a:close/>
              </a:path>
            </a:pathLst>
          </a:custGeom>
          <a:solidFill>
            <a:srgbClr val="7853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6" name="bk object 5746"/>
          <p:cNvSpPr/>
          <p:nvPr/>
        </p:nvSpPr>
        <p:spPr>
          <a:xfrm>
            <a:off x="6962140" y="2769870"/>
            <a:ext cx="332740" cy="375920"/>
          </a:xfrm>
          <a:custGeom>
            <a:avLst/>
            <a:gdLst/>
            <a:ahLst/>
            <a:cxnLst/>
            <a:rect l="l" t="t" r="r" b="b"/>
            <a:pathLst>
              <a:path w="332740" h="375919">
                <a:moveTo>
                  <a:pt x="151129" y="0"/>
                </a:moveTo>
                <a:lnTo>
                  <a:pt x="41909" y="0"/>
                </a:lnTo>
                <a:lnTo>
                  <a:pt x="41909" y="3809"/>
                </a:lnTo>
                <a:lnTo>
                  <a:pt x="152400" y="3809"/>
                </a:lnTo>
                <a:lnTo>
                  <a:pt x="152400" y="1269"/>
                </a:lnTo>
                <a:lnTo>
                  <a:pt x="151129" y="1269"/>
                </a:lnTo>
                <a:lnTo>
                  <a:pt x="151129" y="0"/>
                </a:lnTo>
                <a:close/>
              </a:path>
              <a:path w="332740" h="375919">
                <a:moveTo>
                  <a:pt x="332739" y="0"/>
                </a:moveTo>
                <a:lnTo>
                  <a:pt x="241300" y="0"/>
                </a:lnTo>
                <a:lnTo>
                  <a:pt x="241300" y="3809"/>
                </a:lnTo>
                <a:lnTo>
                  <a:pt x="332739" y="3809"/>
                </a:lnTo>
                <a:lnTo>
                  <a:pt x="332739" y="0"/>
                </a:lnTo>
                <a:close/>
              </a:path>
              <a:path w="332740" h="375919">
                <a:moveTo>
                  <a:pt x="3809" y="185419"/>
                </a:moveTo>
                <a:lnTo>
                  <a:pt x="0" y="185419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5419"/>
                </a:lnTo>
                <a:close/>
              </a:path>
              <a:path w="332740" h="375919">
                <a:moveTo>
                  <a:pt x="3809" y="181609"/>
                </a:moveTo>
                <a:lnTo>
                  <a:pt x="0" y="181609"/>
                </a:lnTo>
                <a:lnTo>
                  <a:pt x="0" y="184149"/>
                </a:lnTo>
                <a:lnTo>
                  <a:pt x="3809" y="184149"/>
                </a:lnTo>
                <a:lnTo>
                  <a:pt x="3809" y="181609"/>
                </a:lnTo>
                <a:close/>
              </a:path>
              <a:path w="332740" h="375919">
                <a:moveTo>
                  <a:pt x="3809" y="179069"/>
                </a:moveTo>
                <a:lnTo>
                  <a:pt x="0" y="179069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9069"/>
                </a:lnTo>
                <a:close/>
              </a:path>
              <a:path w="332740" h="375919">
                <a:moveTo>
                  <a:pt x="3809" y="175259"/>
                </a:moveTo>
                <a:lnTo>
                  <a:pt x="0" y="175259"/>
                </a:lnTo>
                <a:lnTo>
                  <a:pt x="0" y="177799"/>
                </a:lnTo>
                <a:lnTo>
                  <a:pt x="3809" y="177799"/>
                </a:lnTo>
                <a:lnTo>
                  <a:pt x="3809" y="175259"/>
                </a:lnTo>
                <a:close/>
              </a:path>
              <a:path w="332740" h="375919">
                <a:moveTo>
                  <a:pt x="3809" y="172719"/>
                </a:moveTo>
                <a:lnTo>
                  <a:pt x="0" y="172719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72719"/>
                </a:lnTo>
                <a:close/>
              </a:path>
              <a:path w="332740" h="375919">
                <a:moveTo>
                  <a:pt x="3809" y="168909"/>
                </a:moveTo>
                <a:lnTo>
                  <a:pt x="0" y="168909"/>
                </a:lnTo>
                <a:lnTo>
                  <a:pt x="0" y="171449"/>
                </a:lnTo>
                <a:lnTo>
                  <a:pt x="3809" y="171449"/>
                </a:lnTo>
                <a:lnTo>
                  <a:pt x="3809" y="168909"/>
                </a:lnTo>
                <a:close/>
              </a:path>
              <a:path w="332740" h="375919">
                <a:moveTo>
                  <a:pt x="3809" y="166369"/>
                </a:moveTo>
                <a:lnTo>
                  <a:pt x="0" y="166369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6369"/>
                </a:lnTo>
                <a:close/>
              </a:path>
              <a:path w="332740" h="375919">
                <a:moveTo>
                  <a:pt x="3809" y="162559"/>
                </a:moveTo>
                <a:lnTo>
                  <a:pt x="0" y="162559"/>
                </a:lnTo>
                <a:lnTo>
                  <a:pt x="0" y="165099"/>
                </a:lnTo>
                <a:lnTo>
                  <a:pt x="3809" y="165099"/>
                </a:lnTo>
                <a:lnTo>
                  <a:pt x="3809" y="162559"/>
                </a:lnTo>
                <a:close/>
              </a:path>
              <a:path w="332740" h="375919">
                <a:moveTo>
                  <a:pt x="3809" y="160019"/>
                </a:moveTo>
                <a:lnTo>
                  <a:pt x="0" y="160019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60019"/>
                </a:lnTo>
                <a:close/>
              </a:path>
              <a:path w="332740" h="375919">
                <a:moveTo>
                  <a:pt x="3809" y="156209"/>
                </a:moveTo>
                <a:lnTo>
                  <a:pt x="0" y="156209"/>
                </a:lnTo>
                <a:lnTo>
                  <a:pt x="0" y="158749"/>
                </a:lnTo>
                <a:lnTo>
                  <a:pt x="3809" y="158749"/>
                </a:lnTo>
                <a:lnTo>
                  <a:pt x="3809" y="156209"/>
                </a:lnTo>
                <a:close/>
              </a:path>
              <a:path w="332740" h="375919">
                <a:moveTo>
                  <a:pt x="3809" y="153669"/>
                </a:moveTo>
                <a:lnTo>
                  <a:pt x="0" y="153669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3669"/>
                </a:lnTo>
                <a:close/>
              </a:path>
              <a:path w="332740" h="375919">
                <a:moveTo>
                  <a:pt x="3809" y="149859"/>
                </a:moveTo>
                <a:lnTo>
                  <a:pt x="0" y="149859"/>
                </a:lnTo>
                <a:lnTo>
                  <a:pt x="0" y="152399"/>
                </a:lnTo>
                <a:lnTo>
                  <a:pt x="3809" y="152399"/>
                </a:lnTo>
                <a:lnTo>
                  <a:pt x="3809" y="149859"/>
                </a:lnTo>
                <a:close/>
              </a:path>
              <a:path w="332740" h="375919">
                <a:moveTo>
                  <a:pt x="3809" y="147319"/>
                </a:moveTo>
                <a:lnTo>
                  <a:pt x="0" y="147319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7319"/>
                </a:lnTo>
                <a:close/>
              </a:path>
              <a:path w="332740" h="375919">
                <a:moveTo>
                  <a:pt x="3809" y="143509"/>
                </a:moveTo>
                <a:lnTo>
                  <a:pt x="0" y="143509"/>
                </a:lnTo>
                <a:lnTo>
                  <a:pt x="0" y="146049"/>
                </a:lnTo>
                <a:lnTo>
                  <a:pt x="3809" y="146049"/>
                </a:lnTo>
                <a:lnTo>
                  <a:pt x="3809" y="143509"/>
                </a:lnTo>
                <a:close/>
              </a:path>
              <a:path w="332740" h="375919">
                <a:moveTo>
                  <a:pt x="3809" y="140969"/>
                </a:moveTo>
                <a:lnTo>
                  <a:pt x="0" y="140969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40969"/>
                </a:lnTo>
                <a:close/>
              </a:path>
              <a:path w="332740" h="375919">
                <a:moveTo>
                  <a:pt x="3809" y="137159"/>
                </a:moveTo>
                <a:lnTo>
                  <a:pt x="0" y="137159"/>
                </a:lnTo>
                <a:lnTo>
                  <a:pt x="0" y="139699"/>
                </a:lnTo>
                <a:lnTo>
                  <a:pt x="3809" y="139699"/>
                </a:lnTo>
                <a:lnTo>
                  <a:pt x="3809" y="137159"/>
                </a:lnTo>
                <a:close/>
              </a:path>
              <a:path w="332740" h="375919">
                <a:moveTo>
                  <a:pt x="3809" y="134619"/>
                </a:moveTo>
                <a:lnTo>
                  <a:pt x="0" y="134619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4619"/>
                </a:lnTo>
                <a:close/>
              </a:path>
              <a:path w="332740" h="375919">
                <a:moveTo>
                  <a:pt x="3809" y="130809"/>
                </a:moveTo>
                <a:lnTo>
                  <a:pt x="0" y="130809"/>
                </a:lnTo>
                <a:lnTo>
                  <a:pt x="0" y="133349"/>
                </a:lnTo>
                <a:lnTo>
                  <a:pt x="3809" y="133349"/>
                </a:lnTo>
                <a:lnTo>
                  <a:pt x="3809" y="130809"/>
                </a:lnTo>
                <a:close/>
              </a:path>
              <a:path w="332740" h="375919">
                <a:moveTo>
                  <a:pt x="3809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8269"/>
                </a:lnTo>
                <a:close/>
              </a:path>
              <a:path w="332740" h="375919">
                <a:moveTo>
                  <a:pt x="3809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3809" y="126999"/>
                </a:lnTo>
                <a:lnTo>
                  <a:pt x="3809" y="124459"/>
                </a:lnTo>
                <a:close/>
              </a:path>
              <a:path w="332740" h="375919">
                <a:moveTo>
                  <a:pt x="3809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21919"/>
                </a:lnTo>
                <a:close/>
              </a:path>
              <a:path w="332740" h="375919">
                <a:moveTo>
                  <a:pt x="3809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3809" y="120649"/>
                </a:lnTo>
                <a:lnTo>
                  <a:pt x="3809" y="118109"/>
                </a:lnTo>
                <a:close/>
              </a:path>
              <a:path w="332740" h="375919">
                <a:moveTo>
                  <a:pt x="3809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5569"/>
                </a:lnTo>
                <a:close/>
              </a:path>
              <a:path w="332740" h="375919">
                <a:moveTo>
                  <a:pt x="3809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3809" y="114299"/>
                </a:lnTo>
                <a:lnTo>
                  <a:pt x="3809" y="111759"/>
                </a:lnTo>
                <a:close/>
              </a:path>
              <a:path w="332740" h="375919">
                <a:moveTo>
                  <a:pt x="3809" y="109219"/>
                </a:moveTo>
                <a:lnTo>
                  <a:pt x="0" y="109219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9219"/>
                </a:lnTo>
                <a:close/>
              </a:path>
              <a:path w="332740" h="375919">
                <a:moveTo>
                  <a:pt x="3809" y="105409"/>
                </a:moveTo>
                <a:lnTo>
                  <a:pt x="0" y="105409"/>
                </a:lnTo>
                <a:lnTo>
                  <a:pt x="0" y="107949"/>
                </a:lnTo>
                <a:lnTo>
                  <a:pt x="3809" y="107949"/>
                </a:lnTo>
                <a:lnTo>
                  <a:pt x="3809" y="105409"/>
                </a:lnTo>
                <a:close/>
              </a:path>
              <a:path w="332740" h="375919">
                <a:moveTo>
                  <a:pt x="3809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102869"/>
                </a:lnTo>
                <a:close/>
              </a:path>
              <a:path w="332740" h="375919">
                <a:moveTo>
                  <a:pt x="3809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3809" y="101599"/>
                </a:lnTo>
                <a:lnTo>
                  <a:pt x="3809" y="99059"/>
                </a:lnTo>
                <a:close/>
              </a:path>
              <a:path w="332740" h="375919">
                <a:moveTo>
                  <a:pt x="3809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6519"/>
                </a:lnTo>
                <a:close/>
              </a:path>
              <a:path w="332740" h="375919">
                <a:moveTo>
                  <a:pt x="3809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3809" y="95249"/>
                </a:lnTo>
                <a:lnTo>
                  <a:pt x="3809" y="92709"/>
                </a:lnTo>
                <a:close/>
              </a:path>
              <a:path w="332740" h="375919">
                <a:moveTo>
                  <a:pt x="3809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90169"/>
                </a:lnTo>
                <a:close/>
              </a:path>
              <a:path w="332740" h="375919">
                <a:moveTo>
                  <a:pt x="3809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3809" y="88899"/>
                </a:lnTo>
                <a:lnTo>
                  <a:pt x="3809" y="86359"/>
                </a:lnTo>
                <a:close/>
              </a:path>
              <a:path w="332740" h="375919">
                <a:moveTo>
                  <a:pt x="3809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83819"/>
                </a:lnTo>
                <a:close/>
              </a:path>
              <a:path w="332740" h="375919">
                <a:moveTo>
                  <a:pt x="3809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3809" y="82549"/>
                </a:lnTo>
                <a:lnTo>
                  <a:pt x="3809" y="80009"/>
                </a:lnTo>
                <a:close/>
              </a:path>
              <a:path w="332740" h="375919">
                <a:moveTo>
                  <a:pt x="3809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7469"/>
                </a:lnTo>
                <a:close/>
              </a:path>
              <a:path w="332740" h="375919">
                <a:moveTo>
                  <a:pt x="3809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3809" y="76199"/>
                </a:lnTo>
                <a:lnTo>
                  <a:pt x="3809" y="73659"/>
                </a:lnTo>
                <a:close/>
              </a:path>
              <a:path w="332740" h="375919">
                <a:moveTo>
                  <a:pt x="3809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71119"/>
                </a:lnTo>
                <a:close/>
              </a:path>
              <a:path w="332740" h="375919">
                <a:moveTo>
                  <a:pt x="3809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3809" y="69849"/>
                </a:lnTo>
                <a:lnTo>
                  <a:pt x="3809" y="67309"/>
                </a:lnTo>
                <a:close/>
              </a:path>
              <a:path w="332740" h="375919">
                <a:moveTo>
                  <a:pt x="2539" y="63499"/>
                </a:moveTo>
                <a:lnTo>
                  <a:pt x="1269" y="63499"/>
                </a:lnTo>
                <a:lnTo>
                  <a:pt x="1269" y="64769"/>
                </a:lnTo>
                <a:lnTo>
                  <a:pt x="0" y="64769"/>
                </a:lnTo>
                <a:lnTo>
                  <a:pt x="0" y="66039"/>
                </a:lnTo>
                <a:lnTo>
                  <a:pt x="2539" y="66039"/>
                </a:lnTo>
                <a:lnTo>
                  <a:pt x="2539" y="63499"/>
                </a:lnTo>
                <a:close/>
              </a:path>
              <a:path w="332740" h="375919">
                <a:moveTo>
                  <a:pt x="332739" y="185419"/>
                </a:moveTo>
                <a:lnTo>
                  <a:pt x="328929" y="185419"/>
                </a:lnTo>
                <a:lnTo>
                  <a:pt x="328929" y="186689"/>
                </a:lnTo>
                <a:lnTo>
                  <a:pt x="332739" y="186689"/>
                </a:lnTo>
                <a:lnTo>
                  <a:pt x="332739" y="185419"/>
                </a:lnTo>
                <a:close/>
              </a:path>
              <a:path w="332740" h="375919">
                <a:moveTo>
                  <a:pt x="332739" y="181609"/>
                </a:moveTo>
                <a:lnTo>
                  <a:pt x="328929" y="181609"/>
                </a:lnTo>
                <a:lnTo>
                  <a:pt x="328929" y="184149"/>
                </a:lnTo>
                <a:lnTo>
                  <a:pt x="332739" y="184149"/>
                </a:lnTo>
                <a:lnTo>
                  <a:pt x="332739" y="181609"/>
                </a:lnTo>
                <a:close/>
              </a:path>
              <a:path w="332740" h="375919">
                <a:moveTo>
                  <a:pt x="332739" y="179069"/>
                </a:moveTo>
                <a:lnTo>
                  <a:pt x="328929" y="179069"/>
                </a:lnTo>
                <a:lnTo>
                  <a:pt x="328929" y="180339"/>
                </a:lnTo>
                <a:lnTo>
                  <a:pt x="332739" y="180339"/>
                </a:lnTo>
                <a:lnTo>
                  <a:pt x="332739" y="179069"/>
                </a:lnTo>
                <a:close/>
              </a:path>
              <a:path w="332740" h="375919">
                <a:moveTo>
                  <a:pt x="332739" y="175259"/>
                </a:moveTo>
                <a:lnTo>
                  <a:pt x="328929" y="175259"/>
                </a:lnTo>
                <a:lnTo>
                  <a:pt x="328929" y="177799"/>
                </a:lnTo>
                <a:lnTo>
                  <a:pt x="332739" y="177799"/>
                </a:lnTo>
                <a:lnTo>
                  <a:pt x="332739" y="175259"/>
                </a:lnTo>
                <a:close/>
              </a:path>
              <a:path w="332740" h="375919">
                <a:moveTo>
                  <a:pt x="332739" y="172719"/>
                </a:moveTo>
                <a:lnTo>
                  <a:pt x="328929" y="172719"/>
                </a:lnTo>
                <a:lnTo>
                  <a:pt x="328929" y="173989"/>
                </a:lnTo>
                <a:lnTo>
                  <a:pt x="332739" y="173989"/>
                </a:lnTo>
                <a:lnTo>
                  <a:pt x="332739" y="172719"/>
                </a:lnTo>
                <a:close/>
              </a:path>
              <a:path w="332740" h="375919">
                <a:moveTo>
                  <a:pt x="332739" y="168909"/>
                </a:moveTo>
                <a:lnTo>
                  <a:pt x="328929" y="168909"/>
                </a:lnTo>
                <a:lnTo>
                  <a:pt x="328929" y="171449"/>
                </a:lnTo>
                <a:lnTo>
                  <a:pt x="332739" y="171449"/>
                </a:lnTo>
                <a:lnTo>
                  <a:pt x="332739" y="168909"/>
                </a:lnTo>
                <a:close/>
              </a:path>
              <a:path w="332740" h="375919">
                <a:moveTo>
                  <a:pt x="332739" y="166369"/>
                </a:moveTo>
                <a:lnTo>
                  <a:pt x="328929" y="166369"/>
                </a:lnTo>
                <a:lnTo>
                  <a:pt x="328929" y="167639"/>
                </a:lnTo>
                <a:lnTo>
                  <a:pt x="332739" y="167639"/>
                </a:lnTo>
                <a:lnTo>
                  <a:pt x="332739" y="166369"/>
                </a:lnTo>
                <a:close/>
              </a:path>
              <a:path w="332740" h="375919">
                <a:moveTo>
                  <a:pt x="332739" y="162559"/>
                </a:moveTo>
                <a:lnTo>
                  <a:pt x="328929" y="162559"/>
                </a:lnTo>
                <a:lnTo>
                  <a:pt x="328929" y="165099"/>
                </a:lnTo>
                <a:lnTo>
                  <a:pt x="332739" y="165099"/>
                </a:lnTo>
                <a:lnTo>
                  <a:pt x="332739" y="162559"/>
                </a:lnTo>
                <a:close/>
              </a:path>
              <a:path w="332740" h="375919">
                <a:moveTo>
                  <a:pt x="332739" y="160019"/>
                </a:moveTo>
                <a:lnTo>
                  <a:pt x="328929" y="160019"/>
                </a:lnTo>
                <a:lnTo>
                  <a:pt x="328929" y="161289"/>
                </a:lnTo>
                <a:lnTo>
                  <a:pt x="332739" y="161289"/>
                </a:lnTo>
                <a:lnTo>
                  <a:pt x="332739" y="160019"/>
                </a:lnTo>
                <a:close/>
              </a:path>
              <a:path w="332740" h="375919">
                <a:moveTo>
                  <a:pt x="332739" y="156209"/>
                </a:moveTo>
                <a:lnTo>
                  <a:pt x="328929" y="156209"/>
                </a:lnTo>
                <a:lnTo>
                  <a:pt x="328929" y="158749"/>
                </a:lnTo>
                <a:lnTo>
                  <a:pt x="332739" y="158749"/>
                </a:lnTo>
                <a:lnTo>
                  <a:pt x="332739" y="156209"/>
                </a:lnTo>
                <a:close/>
              </a:path>
              <a:path w="332740" h="375919">
                <a:moveTo>
                  <a:pt x="332739" y="153669"/>
                </a:moveTo>
                <a:lnTo>
                  <a:pt x="328929" y="153669"/>
                </a:lnTo>
                <a:lnTo>
                  <a:pt x="328929" y="154939"/>
                </a:lnTo>
                <a:lnTo>
                  <a:pt x="332739" y="154939"/>
                </a:lnTo>
                <a:lnTo>
                  <a:pt x="332739" y="153669"/>
                </a:lnTo>
                <a:close/>
              </a:path>
              <a:path w="332740" h="375919">
                <a:moveTo>
                  <a:pt x="332739" y="149859"/>
                </a:moveTo>
                <a:lnTo>
                  <a:pt x="328929" y="149859"/>
                </a:lnTo>
                <a:lnTo>
                  <a:pt x="328929" y="152399"/>
                </a:lnTo>
                <a:lnTo>
                  <a:pt x="332739" y="152399"/>
                </a:lnTo>
                <a:lnTo>
                  <a:pt x="332739" y="149859"/>
                </a:lnTo>
                <a:close/>
              </a:path>
              <a:path w="332740" h="375919">
                <a:moveTo>
                  <a:pt x="332739" y="147319"/>
                </a:moveTo>
                <a:lnTo>
                  <a:pt x="328929" y="147319"/>
                </a:lnTo>
                <a:lnTo>
                  <a:pt x="328929" y="148589"/>
                </a:lnTo>
                <a:lnTo>
                  <a:pt x="332739" y="148589"/>
                </a:lnTo>
                <a:lnTo>
                  <a:pt x="332739" y="147319"/>
                </a:lnTo>
                <a:close/>
              </a:path>
              <a:path w="332740" h="375919">
                <a:moveTo>
                  <a:pt x="332739" y="143509"/>
                </a:moveTo>
                <a:lnTo>
                  <a:pt x="328929" y="143509"/>
                </a:lnTo>
                <a:lnTo>
                  <a:pt x="328929" y="146049"/>
                </a:lnTo>
                <a:lnTo>
                  <a:pt x="332739" y="146049"/>
                </a:lnTo>
                <a:lnTo>
                  <a:pt x="332739" y="143509"/>
                </a:lnTo>
                <a:close/>
              </a:path>
              <a:path w="332740" h="375919">
                <a:moveTo>
                  <a:pt x="332739" y="140969"/>
                </a:moveTo>
                <a:lnTo>
                  <a:pt x="328929" y="140969"/>
                </a:lnTo>
                <a:lnTo>
                  <a:pt x="328929" y="142239"/>
                </a:lnTo>
                <a:lnTo>
                  <a:pt x="332739" y="142239"/>
                </a:lnTo>
                <a:lnTo>
                  <a:pt x="332739" y="140969"/>
                </a:lnTo>
                <a:close/>
              </a:path>
              <a:path w="332740" h="375919">
                <a:moveTo>
                  <a:pt x="332739" y="137159"/>
                </a:moveTo>
                <a:lnTo>
                  <a:pt x="328929" y="137159"/>
                </a:lnTo>
                <a:lnTo>
                  <a:pt x="328929" y="139699"/>
                </a:lnTo>
                <a:lnTo>
                  <a:pt x="332739" y="139699"/>
                </a:lnTo>
                <a:lnTo>
                  <a:pt x="332739" y="137159"/>
                </a:lnTo>
                <a:close/>
              </a:path>
              <a:path w="332740" h="375919">
                <a:moveTo>
                  <a:pt x="332739" y="134619"/>
                </a:moveTo>
                <a:lnTo>
                  <a:pt x="328929" y="134619"/>
                </a:lnTo>
                <a:lnTo>
                  <a:pt x="328929" y="135889"/>
                </a:lnTo>
                <a:lnTo>
                  <a:pt x="332739" y="135889"/>
                </a:lnTo>
                <a:lnTo>
                  <a:pt x="332739" y="134619"/>
                </a:lnTo>
                <a:close/>
              </a:path>
              <a:path w="332740" h="375919">
                <a:moveTo>
                  <a:pt x="332739" y="130809"/>
                </a:moveTo>
                <a:lnTo>
                  <a:pt x="328929" y="130809"/>
                </a:lnTo>
                <a:lnTo>
                  <a:pt x="328929" y="133349"/>
                </a:lnTo>
                <a:lnTo>
                  <a:pt x="332739" y="133349"/>
                </a:lnTo>
                <a:lnTo>
                  <a:pt x="332739" y="130809"/>
                </a:lnTo>
                <a:close/>
              </a:path>
              <a:path w="332740" h="375919">
                <a:moveTo>
                  <a:pt x="332739" y="128269"/>
                </a:moveTo>
                <a:lnTo>
                  <a:pt x="328929" y="128269"/>
                </a:lnTo>
                <a:lnTo>
                  <a:pt x="328929" y="129539"/>
                </a:lnTo>
                <a:lnTo>
                  <a:pt x="332739" y="129539"/>
                </a:lnTo>
                <a:lnTo>
                  <a:pt x="332739" y="128269"/>
                </a:lnTo>
                <a:close/>
              </a:path>
              <a:path w="332740" h="375919">
                <a:moveTo>
                  <a:pt x="332739" y="124459"/>
                </a:moveTo>
                <a:lnTo>
                  <a:pt x="328929" y="124459"/>
                </a:lnTo>
                <a:lnTo>
                  <a:pt x="328929" y="126999"/>
                </a:lnTo>
                <a:lnTo>
                  <a:pt x="332739" y="126999"/>
                </a:lnTo>
                <a:lnTo>
                  <a:pt x="332739" y="124459"/>
                </a:lnTo>
                <a:close/>
              </a:path>
              <a:path w="332740" h="375919">
                <a:moveTo>
                  <a:pt x="332739" y="121919"/>
                </a:moveTo>
                <a:lnTo>
                  <a:pt x="328929" y="121919"/>
                </a:lnTo>
                <a:lnTo>
                  <a:pt x="328929" y="123189"/>
                </a:lnTo>
                <a:lnTo>
                  <a:pt x="332739" y="123189"/>
                </a:lnTo>
                <a:lnTo>
                  <a:pt x="332739" y="121919"/>
                </a:lnTo>
                <a:close/>
              </a:path>
              <a:path w="332740" h="375919">
                <a:moveTo>
                  <a:pt x="332739" y="118109"/>
                </a:moveTo>
                <a:lnTo>
                  <a:pt x="328929" y="118109"/>
                </a:lnTo>
                <a:lnTo>
                  <a:pt x="328929" y="120649"/>
                </a:lnTo>
                <a:lnTo>
                  <a:pt x="332739" y="120649"/>
                </a:lnTo>
                <a:lnTo>
                  <a:pt x="332739" y="118109"/>
                </a:lnTo>
                <a:close/>
              </a:path>
              <a:path w="332740" h="375919">
                <a:moveTo>
                  <a:pt x="332739" y="115569"/>
                </a:moveTo>
                <a:lnTo>
                  <a:pt x="328929" y="115569"/>
                </a:lnTo>
                <a:lnTo>
                  <a:pt x="328929" y="116839"/>
                </a:lnTo>
                <a:lnTo>
                  <a:pt x="332739" y="116839"/>
                </a:lnTo>
                <a:lnTo>
                  <a:pt x="332739" y="115569"/>
                </a:lnTo>
                <a:close/>
              </a:path>
              <a:path w="332740" h="375919">
                <a:moveTo>
                  <a:pt x="332739" y="111759"/>
                </a:moveTo>
                <a:lnTo>
                  <a:pt x="328929" y="111759"/>
                </a:lnTo>
                <a:lnTo>
                  <a:pt x="328929" y="114299"/>
                </a:lnTo>
                <a:lnTo>
                  <a:pt x="332739" y="114299"/>
                </a:lnTo>
                <a:lnTo>
                  <a:pt x="332739" y="111759"/>
                </a:lnTo>
                <a:close/>
              </a:path>
              <a:path w="332740" h="375919">
                <a:moveTo>
                  <a:pt x="332739" y="109219"/>
                </a:moveTo>
                <a:lnTo>
                  <a:pt x="328929" y="109219"/>
                </a:lnTo>
                <a:lnTo>
                  <a:pt x="328929" y="110489"/>
                </a:lnTo>
                <a:lnTo>
                  <a:pt x="332739" y="110489"/>
                </a:lnTo>
                <a:lnTo>
                  <a:pt x="332739" y="109219"/>
                </a:lnTo>
                <a:close/>
              </a:path>
              <a:path w="332740" h="375919">
                <a:moveTo>
                  <a:pt x="332739" y="105409"/>
                </a:moveTo>
                <a:lnTo>
                  <a:pt x="328929" y="105409"/>
                </a:lnTo>
                <a:lnTo>
                  <a:pt x="328929" y="107949"/>
                </a:lnTo>
                <a:lnTo>
                  <a:pt x="332739" y="107949"/>
                </a:lnTo>
                <a:lnTo>
                  <a:pt x="332739" y="105409"/>
                </a:lnTo>
                <a:close/>
              </a:path>
              <a:path w="332740" h="375919">
                <a:moveTo>
                  <a:pt x="332739" y="102869"/>
                </a:moveTo>
                <a:lnTo>
                  <a:pt x="328929" y="102869"/>
                </a:lnTo>
                <a:lnTo>
                  <a:pt x="328929" y="104139"/>
                </a:lnTo>
                <a:lnTo>
                  <a:pt x="332739" y="104139"/>
                </a:lnTo>
                <a:lnTo>
                  <a:pt x="332739" y="102869"/>
                </a:lnTo>
                <a:close/>
              </a:path>
              <a:path w="332740" h="375919">
                <a:moveTo>
                  <a:pt x="332739" y="99059"/>
                </a:moveTo>
                <a:lnTo>
                  <a:pt x="328929" y="99059"/>
                </a:lnTo>
                <a:lnTo>
                  <a:pt x="328929" y="101599"/>
                </a:lnTo>
                <a:lnTo>
                  <a:pt x="332739" y="101599"/>
                </a:lnTo>
                <a:lnTo>
                  <a:pt x="332739" y="99059"/>
                </a:lnTo>
                <a:close/>
              </a:path>
              <a:path w="332740" h="375919">
                <a:moveTo>
                  <a:pt x="332739" y="96519"/>
                </a:moveTo>
                <a:lnTo>
                  <a:pt x="328929" y="96519"/>
                </a:lnTo>
                <a:lnTo>
                  <a:pt x="328929" y="97789"/>
                </a:lnTo>
                <a:lnTo>
                  <a:pt x="332739" y="97789"/>
                </a:lnTo>
                <a:lnTo>
                  <a:pt x="332739" y="96519"/>
                </a:lnTo>
                <a:close/>
              </a:path>
              <a:path w="332740" h="375919">
                <a:moveTo>
                  <a:pt x="332739" y="92709"/>
                </a:moveTo>
                <a:lnTo>
                  <a:pt x="328929" y="92709"/>
                </a:lnTo>
                <a:lnTo>
                  <a:pt x="328929" y="95249"/>
                </a:lnTo>
                <a:lnTo>
                  <a:pt x="332739" y="95249"/>
                </a:lnTo>
                <a:lnTo>
                  <a:pt x="332739" y="92709"/>
                </a:lnTo>
                <a:close/>
              </a:path>
              <a:path w="332740" h="375919">
                <a:moveTo>
                  <a:pt x="332739" y="90169"/>
                </a:moveTo>
                <a:lnTo>
                  <a:pt x="328929" y="90169"/>
                </a:lnTo>
                <a:lnTo>
                  <a:pt x="328929" y="91439"/>
                </a:lnTo>
                <a:lnTo>
                  <a:pt x="332739" y="91439"/>
                </a:lnTo>
                <a:lnTo>
                  <a:pt x="332739" y="90169"/>
                </a:lnTo>
                <a:close/>
              </a:path>
              <a:path w="332740" h="375919">
                <a:moveTo>
                  <a:pt x="332739" y="86359"/>
                </a:moveTo>
                <a:lnTo>
                  <a:pt x="328929" y="86359"/>
                </a:lnTo>
                <a:lnTo>
                  <a:pt x="328929" y="88899"/>
                </a:lnTo>
                <a:lnTo>
                  <a:pt x="332739" y="88899"/>
                </a:lnTo>
                <a:lnTo>
                  <a:pt x="332739" y="86359"/>
                </a:lnTo>
                <a:close/>
              </a:path>
              <a:path w="332740" h="375919">
                <a:moveTo>
                  <a:pt x="332739" y="83819"/>
                </a:moveTo>
                <a:lnTo>
                  <a:pt x="328929" y="83819"/>
                </a:lnTo>
                <a:lnTo>
                  <a:pt x="328929" y="85089"/>
                </a:lnTo>
                <a:lnTo>
                  <a:pt x="332739" y="85089"/>
                </a:lnTo>
                <a:lnTo>
                  <a:pt x="332739" y="83819"/>
                </a:lnTo>
                <a:close/>
              </a:path>
              <a:path w="332740" h="375919">
                <a:moveTo>
                  <a:pt x="332739" y="80009"/>
                </a:moveTo>
                <a:lnTo>
                  <a:pt x="328929" y="80009"/>
                </a:lnTo>
                <a:lnTo>
                  <a:pt x="328929" y="82549"/>
                </a:lnTo>
                <a:lnTo>
                  <a:pt x="332739" y="82549"/>
                </a:lnTo>
                <a:lnTo>
                  <a:pt x="332739" y="80009"/>
                </a:lnTo>
                <a:close/>
              </a:path>
              <a:path w="332740" h="375919">
                <a:moveTo>
                  <a:pt x="332739" y="77469"/>
                </a:moveTo>
                <a:lnTo>
                  <a:pt x="328929" y="77469"/>
                </a:lnTo>
                <a:lnTo>
                  <a:pt x="328929" y="78739"/>
                </a:lnTo>
                <a:lnTo>
                  <a:pt x="332739" y="78739"/>
                </a:lnTo>
                <a:lnTo>
                  <a:pt x="332739" y="77469"/>
                </a:lnTo>
                <a:close/>
              </a:path>
              <a:path w="332740" h="375919">
                <a:moveTo>
                  <a:pt x="332739" y="73659"/>
                </a:moveTo>
                <a:lnTo>
                  <a:pt x="328929" y="73659"/>
                </a:lnTo>
                <a:lnTo>
                  <a:pt x="328929" y="76199"/>
                </a:lnTo>
                <a:lnTo>
                  <a:pt x="332739" y="76199"/>
                </a:lnTo>
                <a:lnTo>
                  <a:pt x="332739" y="73659"/>
                </a:lnTo>
                <a:close/>
              </a:path>
              <a:path w="332740" h="375919">
                <a:moveTo>
                  <a:pt x="332739" y="71119"/>
                </a:moveTo>
                <a:lnTo>
                  <a:pt x="328929" y="71119"/>
                </a:lnTo>
                <a:lnTo>
                  <a:pt x="328929" y="72389"/>
                </a:lnTo>
                <a:lnTo>
                  <a:pt x="332739" y="72389"/>
                </a:lnTo>
                <a:lnTo>
                  <a:pt x="332739" y="71119"/>
                </a:lnTo>
                <a:close/>
              </a:path>
              <a:path w="332740" h="375919">
                <a:moveTo>
                  <a:pt x="332739" y="67309"/>
                </a:moveTo>
                <a:lnTo>
                  <a:pt x="328929" y="67309"/>
                </a:lnTo>
                <a:lnTo>
                  <a:pt x="328929" y="69849"/>
                </a:lnTo>
                <a:lnTo>
                  <a:pt x="332739" y="69849"/>
                </a:lnTo>
                <a:lnTo>
                  <a:pt x="332739" y="67309"/>
                </a:lnTo>
                <a:close/>
              </a:path>
              <a:path w="332740" h="375919">
                <a:moveTo>
                  <a:pt x="332739" y="64769"/>
                </a:moveTo>
                <a:lnTo>
                  <a:pt x="328929" y="64769"/>
                </a:lnTo>
                <a:lnTo>
                  <a:pt x="328929" y="66039"/>
                </a:lnTo>
                <a:lnTo>
                  <a:pt x="332739" y="66039"/>
                </a:lnTo>
                <a:lnTo>
                  <a:pt x="332739" y="64769"/>
                </a:lnTo>
                <a:close/>
              </a:path>
              <a:path w="332740" h="375919">
                <a:moveTo>
                  <a:pt x="332739" y="60959"/>
                </a:moveTo>
                <a:lnTo>
                  <a:pt x="328929" y="60959"/>
                </a:lnTo>
                <a:lnTo>
                  <a:pt x="328929" y="63499"/>
                </a:lnTo>
                <a:lnTo>
                  <a:pt x="332739" y="63499"/>
                </a:lnTo>
                <a:lnTo>
                  <a:pt x="332739" y="60959"/>
                </a:lnTo>
                <a:close/>
              </a:path>
              <a:path w="332740" h="375919">
                <a:moveTo>
                  <a:pt x="332739" y="58419"/>
                </a:moveTo>
                <a:lnTo>
                  <a:pt x="328929" y="58419"/>
                </a:lnTo>
                <a:lnTo>
                  <a:pt x="328929" y="59689"/>
                </a:lnTo>
                <a:lnTo>
                  <a:pt x="332739" y="59689"/>
                </a:lnTo>
                <a:lnTo>
                  <a:pt x="332739" y="58419"/>
                </a:lnTo>
                <a:close/>
              </a:path>
              <a:path w="332740" h="375919">
                <a:moveTo>
                  <a:pt x="332739" y="54609"/>
                </a:moveTo>
                <a:lnTo>
                  <a:pt x="328929" y="54609"/>
                </a:lnTo>
                <a:lnTo>
                  <a:pt x="328929" y="57149"/>
                </a:lnTo>
                <a:lnTo>
                  <a:pt x="332739" y="57149"/>
                </a:lnTo>
                <a:lnTo>
                  <a:pt x="332739" y="54609"/>
                </a:lnTo>
                <a:close/>
              </a:path>
              <a:path w="332740" h="375919">
                <a:moveTo>
                  <a:pt x="332739" y="52069"/>
                </a:moveTo>
                <a:lnTo>
                  <a:pt x="328929" y="52069"/>
                </a:lnTo>
                <a:lnTo>
                  <a:pt x="328929" y="53339"/>
                </a:lnTo>
                <a:lnTo>
                  <a:pt x="332739" y="53339"/>
                </a:lnTo>
                <a:lnTo>
                  <a:pt x="332739" y="52069"/>
                </a:lnTo>
                <a:close/>
              </a:path>
              <a:path w="332740" h="375919">
                <a:moveTo>
                  <a:pt x="332739" y="48259"/>
                </a:moveTo>
                <a:lnTo>
                  <a:pt x="328929" y="48259"/>
                </a:lnTo>
                <a:lnTo>
                  <a:pt x="328929" y="50799"/>
                </a:lnTo>
                <a:lnTo>
                  <a:pt x="332739" y="50799"/>
                </a:lnTo>
                <a:lnTo>
                  <a:pt x="332739" y="48259"/>
                </a:lnTo>
                <a:close/>
              </a:path>
              <a:path w="332740" h="375919">
                <a:moveTo>
                  <a:pt x="332739" y="45719"/>
                </a:moveTo>
                <a:lnTo>
                  <a:pt x="328929" y="45719"/>
                </a:lnTo>
                <a:lnTo>
                  <a:pt x="328929" y="46989"/>
                </a:lnTo>
                <a:lnTo>
                  <a:pt x="332739" y="46989"/>
                </a:lnTo>
                <a:lnTo>
                  <a:pt x="332739" y="45719"/>
                </a:lnTo>
                <a:close/>
              </a:path>
              <a:path w="332740" h="375919">
                <a:moveTo>
                  <a:pt x="332739" y="41909"/>
                </a:moveTo>
                <a:lnTo>
                  <a:pt x="328929" y="41909"/>
                </a:lnTo>
                <a:lnTo>
                  <a:pt x="328929" y="44449"/>
                </a:lnTo>
                <a:lnTo>
                  <a:pt x="332739" y="44449"/>
                </a:lnTo>
                <a:lnTo>
                  <a:pt x="332739" y="41909"/>
                </a:lnTo>
                <a:close/>
              </a:path>
              <a:path w="332740" h="375919">
                <a:moveTo>
                  <a:pt x="332739" y="39369"/>
                </a:moveTo>
                <a:lnTo>
                  <a:pt x="328929" y="39369"/>
                </a:lnTo>
                <a:lnTo>
                  <a:pt x="328929" y="40639"/>
                </a:lnTo>
                <a:lnTo>
                  <a:pt x="332739" y="40639"/>
                </a:lnTo>
                <a:lnTo>
                  <a:pt x="332739" y="39369"/>
                </a:lnTo>
                <a:close/>
              </a:path>
              <a:path w="332740" h="375919">
                <a:moveTo>
                  <a:pt x="332739" y="35559"/>
                </a:moveTo>
                <a:lnTo>
                  <a:pt x="328929" y="35559"/>
                </a:lnTo>
                <a:lnTo>
                  <a:pt x="328929" y="38099"/>
                </a:lnTo>
                <a:lnTo>
                  <a:pt x="332739" y="38099"/>
                </a:lnTo>
                <a:lnTo>
                  <a:pt x="332739" y="35559"/>
                </a:lnTo>
                <a:close/>
              </a:path>
              <a:path w="332740" h="375919">
                <a:moveTo>
                  <a:pt x="332739" y="33019"/>
                </a:moveTo>
                <a:lnTo>
                  <a:pt x="328929" y="33019"/>
                </a:lnTo>
                <a:lnTo>
                  <a:pt x="328929" y="34289"/>
                </a:lnTo>
                <a:lnTo>
                  <a:pt x="332739" y="34289"/>
                </a:lnTo>
                <a:lnTo>
                  <a:pt x="332739" y="33019"/>
                </a:lnTo>
                <a:close/>
              </a:path>
              <a:path w="332740" h="375919">
                <a:moveTo>
                  <a:pt x="332739" y="29209"/>
                </a:moveTo>
                <a:lnTo>
                  <a:pt x="328929" y="29209"/>
                </a:lnTo>
                <a:lnTo>
                  <a:pt x="328929" y="31749"/>
                </a:lnTo>
                <a:lnTo>
                  <a:pt x="332739" y="31749"/>
                </a:lnTo>
                <a:lnTo>
                  <a:pt x="332739" y="29209"/>
                </a:lnTo>
                <a:close/>
              </a:path>
              <a:path w="332740" h="375919">
                <a:moveTo>
                  <a:pt x="332739" y="22859"/>
                </a:moveTo>
                <a:lnTo>
                  <a:pt x="328929" y="22859"/>
                </a:lnTo>
                <a:lnTo>
                  <a:pt x="328929" y="27939"/>
                </a:lnTo>
                <a:lnTo>
                  <a:pt x="332739" y="27939"/>
                </a:lnTo>
                <a:lnTo>
                  <a:pt x="332739" y="22859"/>
                </a:lnTo>
                <a:close/>
              </a:path>
              <a:path w="332740" h="375919">
                <a:moveTo>
                  <a:pt x="332739" y="13969"/>
                </a:moveTo>
                <a:lnTo>
                  <a:pt x="328929" y="13969"/>
                </a:lnTo>
                <a:lnTo>
                  <a:pt x="328929" y="21589"/>
                </a:lnTo>
                <a:lnTo>
                  <a:pt x="332739" y="21589"/>
                </a:lnTo>
                <a:lnTo>
                  <a:pt x="332739" y="13969"/>
                </a:lnTo>
                <a:close/>
              </a:path>
              <a:path w="332740" h="375919">
                <a:moveTo>
                  <a:pt x="332739" y="7619"/>
                </a:moveTo>
                <a:lnTo>
                  <a:pt x="328929" y="7619"/>
                </a:lnTo>
                <a:lnTo>
                  <a:pt x="328929" y="12699"/>
                </a:lnTo>
                <a:lnTo>
                  <a:pt x="332739" y="12699"/>
                </a:lnTo>
                <a:lnTo>
                  <a:pt x="332739" y="7619"/>
                </a:lnTo>
                <a:close/>
              </a:path>
              <a:path w="332740" h="375919">
                <a:moveTo>
                  <a:pt x="332739" y="5079"/>
                </a:moveTo>
                <a:lnTo>
                  <a:pt x="328929" y="5079"/>
                </a:lnTo>
                <a:lnTo>
                  <a:pt x="328929" y="6349"/>
                </a:lnTo>
                <a:lnTo>
                  <a:pt x="332739" y="6349"/>
                </a:lnTo>
                <a:lnTo>
                  <a:pt x="332739" y="5079"/>
                </a:lnTo>
                <a:close/>
              </a:path>
              <a:path w="332740" h="375919">
                <a:moveTo>
                  <a:pt x="165100" y="374649"/>
                </a:moveTo>
                <a:lnTo>
                  <a:pt x="31750" y="374649"/>
                </a:lnTo>
                <a:lnTo>
                  <a:pt x="31750" y="375919"/>
                </a:lnTo>
                <a:lnTo>
                  <a:pt x="165100" y="375919"/>
                </a:lnTo>
                <a:lnTo>
                  <a:pt x="165100" y="374649"/>
                </a:lnTo>
                <a:close/>
              </a:path>
              <a:path w="332740" h="375919">
                <a:moveTo>
                  <a:pt x="162559" y="372109"/>
                </a:moveTo>
                <a:lnTo>
                  <a:pt x="30479" y="372109"/>
                </a:lnTo>
                <a:lnTo>
                  <a:pt x="30479" y="374649"/>
                </a:lnTo>
                <a:lnTo>
                  <a:pt x="162559" y="374649"/>
                </a:lnTo>
                <a:lnTo>
                  <a:pt x="162559" y="372109"/>
                </a:lnTo>
                <a:close/>
              </a:path>
              <a:path w="332740" h="375919">
                <a:moveTo>
                  <a:pt x="3809" y="198119"/>
                </a:moveTo>
                <a:lnTo>
                  <a:pt x="0" y="198119"/>
                </a:lnTo>
                <a:lnTo>
                  <a:pt x="0" y="349249"/>
                </a:lnTo>
                <a:lnTo>
                  <a:pt x="1269" y="349249"/>
                </a:lnTo>
                <a:lnTo>
                  <a:pt x="1269" y="350519"/>
                </a:lnTo>
                <a:lnTo>
                  <a:pt x="3809" y="350519"/>
                </a:lnTo>
                <a:lnTo>
                  <a:pt x="3809" y="198119"/>
                </a:lnTo>
                <a:close/>
              </a:path>
              <a:path w="332740" h="375919">
                <a:moveTo>
                  <a:pt x="332739" y="372109"/>
                </a:moveTo>
                <a:lnTo>
                  <a:pt x="223519" y="372109"/>
                </a:lnTo>
                <a:lnTo>
                  <a:pt x="223519" y="373379"/>
                </a:lnTo>
                <a:lnTo>
                  <a:pt x="222250" y="373379"/>
                </a:lnTo>
                <a:lnTo>
                  <a:pt x="222250" y="374650"/>
                </a:lnTo>
                <a:lnTo>
                  <a:pt x="332739" y="374650"/>
                </a:lnTo>
                <a:lnTo>
                  <a:pt x="332739" y="372109"/>
                </a:lnTo>
                <a:close/>
              </a:path>
              <a:path w="332740" h="375919">
                <a:moveTo>
                  <a:pt x="332739" y="369569"/>
                </a:moveTo>
                <a:lnTo>
                  <a:pt x="328929" y="369569"/>
                </a:lnTo>
                <a:lnTo>
                  <a:pt x="328929" y="370839"/>
                </a:lnTo>
                <a:lnTo>
                  <a:pt x="332739" y="370839"/>
                </a:lnTo>
                <a:lnTo>
                  <a:pt x="332739" y="369569"/>
                </a:lnTo>
                <a:close/>
              </a:path>
              <a:path w="332740" h="375919">
                <a:moveTo>
                  <a:pt x="332739" y="365759"/>
                </a:moveTo>
                <a:lnTo>
                  <a:pt x="328929" y="365759"/>
                </a:lnTo>
                <a:lnTo>
                  <a:pt x="328929" y="368300"/>
                </a:lnTo>
                <a:lnTo>
                  <a:pt x="332739" y="368300"/>
                </a:lnTo>
                <a:lnTo>
                  <a:pt x="332739" y="365759"/>
                </a:lnTo>
                <a:close/>
              </a:path>
              <a:path w="332740" h="375919">
                <a:moveTo>
                  <a:pt x="332739" y="363219"/>
                </a:moveTo>
                <a:lnTo>
                  <a:pt x="328929" y="363219"/>
                </a:lnTo>
                <a:lnTo>
                  <a:pt x="328929" y="364489"/>
                </a:lnTo>
                <a:lnTo>
                  <a:pt x="332739" y="364489"/>
                </a:lnTo>
                <a:lnTo>
                  <a:pt x="332739" y="363219"/>
                </a:lnTo>
                <a:close/>
              </a:path>
              <a:path w="332740" h="375919">
                <a:moveTo>
                  <a:pt x="332739" y="359409"/>
                </a:moveTo>
                <a:lnTo>
                  <a:pt x="328929" y="359409"/>
                </a:lnTo>
                <a:lnTo>
                  <a:pt x="328929" y="361950"/>
                </a:lnTo>
                <a:lnTo>
                  <a:pt x="332739" y="361950"/>
                </a:lnTo>
                <a:lnTo>
                  <a:pt x="332739" y="359409"/>
                </a:lnTo>
                <a:close/>
              </a:path>
              <a:path w="332740" h="375919">
                <a:moveTo>
                  <a:pt x="332739" y="356869"/>
                </a:moveTo>
                <a:lnTo>
                  <a:pt x="328929" y="356869"/>
                </a:lnTo>
                <a:lnTo>
                  <a:pt x="328929" y="358139"/>
                </a:lnTo>
                <a:lnTo>
                  <a:pt x="332739" y="358139"/>
                </a:lnTo>
                <a:lnTo>
                  <a:pt x="332739" y="356869"/>
                </a:lnTo>
                <a:close/>
              </a:path>
              <a:path w="332740" h="375919">
                <a:moveTo>
                  <a:pt x="332739" y="353059"/>
                </a:moveTo>
                <a:lnTo>
                  <a:pt x="328929" y="353059"/>
                </a:lnTo>
                <a:lnTo>
                  <a:pt x="328929" y="355600"/>
                </a:lnTo>
                <a:lnTo>
                  <a:pt x="332739" y="355600"/>
                </a:lnTo>
                <a:lnTo>
                  <a:pt x="332739" y="353059"/>
                </a:lnTo>
                <a:close/>
              </a:path>
              <a:path w="332740" h="375919">
                <a:moveTo>
                  <a:pt x="332739" y="350519"/>
                </a:moveTo>
                <a:lnTo>
                  <a:pt x="328929" y="350519"/>
                </a:lnTo>
                <a:lnTo>
                  <a:pt x="328929" y="351789"/>
                </a:lnTo>
                <a:lnTo>
                  <a:pt x="332739" y="351789"/>
                </a:lnTo>
                <a:lnTo>
                  <a:pt x="332739" y="350519"/>
                </a:lnTo>
                <a:close/>
              </a:path>
              <a:path w="332740" h="375919">
                <a:moveTo>
                  <a:pt x="332739" y="346709"/>
                </a:moveTo>
                <a:lnTo>
                  <a:pt x="328929" y="346709"/>
                </a:lnTo>
                <a:lnTo>
                  <a:pt x="328929" y="349250"/>
                </a:lnTo>
                <a:lnTo>
                  <a:pt x="332739" y="349250"/>
                </a:lnTo>
                <a:lnTo>
                  <a:pt x="332739" y="346709"/>
                </a:lnTo>
                <a:close/>
              </a:path>
              <a:path w="332740" h="375919">
                <a:moveTo>
                  <a:pt x="332739" y="344169"/>
                </a:moveTo>
                <a:lnTo>
                  <a:pt x="328929" y="344169"/>
                </a:lnTo>
                <a:lnTo>
                  <a:pt x="328929" y="345439"/>
                </a:lnTo>
                <a:lnTo>
                  <a:pt x="332739" y="345439"/>
                </a:lnTo>
                <a:lnTo>
                  <a:pt x="332739" y="344169"/>
                </a:lnTo>
                <a:close/>
              </a:path>
              <a:path w="332740" h="375919">
                <a:moveTo>
                  <a:pt x="332739" y="340359"/>
                </a:moveTo>
                <a:lnTo>
                  <a:pt x="328929" y="340359"/>
                </a:lnTo>
                <a:lnTo>
                  <a:pt x="328929" y="342900"/>
                </a:lnTo>
                <a:lnTo>
                  <a:pt x="332739" y="342900"/>
                </a:lnTo>
                <a:lnTo>
                  <a:pt x="332739" y="340359"/>
                </a:lnTo>
                <a:close/>
              </a:path>
              <a:path w="332740" h="375919">
                <a:moveTo>
                  <a:pt x="332739" y="337819"/>
                </a:moveTo>
                <a:lnTo>
                  <a:pt x="328929" y="337819"/>
                </a:lnTo>
                <a:lnTo>
                  <a:pt x="328929" y="339089"/>
                </a:lnTo>
                <a:lnTo>
                  <a:pt x="332739" y="339089"/>
                </a:lnTo>
                <a:lnTo>
                  <a:pt x="332739" y="337819"/>
                </a:lnTo>
                <a:close/>
              </a:path>
              <a:path w="332740" h="375919">
                <a:moveTo>
                  <a:pt x="332739" y="334009"/>
                </a:moveTo>
                <a:lnTo>
                  <a:pt x="328929" y="334009"/>
                </a:lnTo>
                <a:lnTo>
                  <a:pt x="328929" y="336550"/>
                </a:lnTo>
                <a:lnTo>
                  <a:pt x="332739" y="336550"/>
                </a:lnTo>
                <a:lnTo>
                  <a:pt x="332739" y="334009"/>
                </a:lnTo>
                <a:close/>
              </a:path>
              <a:path w="332740" h="375919">
                <a:moveTo>
                  <a:pt x="332739" y="331469"/>
                </a:moveTo>
                <a:lnTo>
                  <a:pt x="328929" y="331469"/>
                </a:lnTo>
                <a:lnTo>
                  <a:pt x="328929" y="332739"/>
                </a:lnTo>
                <a:lnTo>
                  <a:pt x="332739" y="332739"/>
                </a:lnTo>
                <a:lnTo>
                  <a:pt x="332739" y="331469"/>
                </a:lnTo>
                <a:close/>
              </a:path>
              <a:path w="332740" h="375919">
                <a:moveTo>
                  <a:pt x="332739" y="327659"/>
                </a:moveTo>
                <a:lnTo>
                  <a:pt x="328929" y="327659"/>
                </a:lnTo>
                <a:lnTo>
                  <a:pt x="328929" y="330200"/>
                </a:lnTo>
                <a:lnTo>
                  <a:pt x="332739" y="330200"/>
                </a:lnTo>
                <a:lnTo>
                  <a:pt x="332739" y="327659"/>
                </a:lnTo>
                <a:close/>
              </a:path>
              <a:path w="332740" h="375919">
                <a:moveTo>
                  <a:pt x="332739" y="325119"/>
                </a:moveTo>
                <a:lnTo>
                  <a:pt x="328929" y="325119"/>
                </a:lnTo>
                <a:lnTo>
                  <a:pt x="328929" y="326389"/>
                </a:lnTo>
                <a:lnTo>
                  <a:pt x="332739" y="326389"/>
                </a:lnTo>
                <a:lnTo>
                  <a:pt x="332739" y="325119"/>
                </a:lnTo>
                <a:close/>
              </a:path>
              <a:path w="332740" h="375919">
                <a:moveTo>
                  <a:pt x="332739" y="321309"/>
                </a:moveTo>
                <a:lnTo>
                  <a:pt x="328929" y="321309"/>
                </a:lnTo>
                <a:lnTo>
                  <a:pt x="328929" y="323850"/>
                </a:lnTo>
                <a:lnTo>
                  <a:pt x="332739" y="323850"/>
                </a:lnTo>
                <a:lnTo>
                  <a:pt x="332739" y="321309"/>
                </a:lnTo>
                <a:close/>
              </a:path>
              <a:path w="332740" h="375919">
                <a:moveTo>
                  <a:pt x="332739" y="318769"/>
                </a:moveTo>
                <a:lnTo>
                  <a:pt x="328929" y="318769"/>
                </a:lnTo>
                <a:lnTo>
                  <a:pt x="328929" y="320039"/>
                </a:lnTo>
                <a:lnTo>
                  <a:pt x="332739" y="320039"/>
                </a:lnTo>
                <a:lnTo>
                  <a:pt x="332739" y="318769"/>
                </a:lnTo>
                <a:close/>
              </a:path>
              <a:path w="332740" h="375919">
                <a:moveTo>
                  <a:pt x="332739" y="314959"/>
                </a:moveTo>
                <a:lnTo>
                  <a:pt x="328929" y="314959"/>
                </a:lnTo>
                <a:lnTo>
                  <a:pt x="328929" y="317500"/>
                </a:lnTo>
                <a:lnTo>
                  <a:pt x="332739" y="317500"/>
                </a:lnTo>
                <a:lnTo>
                  <a:pt x="332739" y="314959"/>
                </a:lnTo>
                <a:close/>
              </a:path>
              <a:path w="332740" h="375919">
                <a:moveTo>
                  <a:pt x="332739" y="312419"/>
                </a:moveTo>
                <a:lnTo>
                  <a:pt x="328929" y="312419"/>
                </a:lnTo>
                <a:lnTo>
                  <a:pt x="328929" y="313689"/>
                </a:lnTo>
                <a:lnTo>
                  <a:pt x="332739" y="313689"/>
                </a:lnTo>
                <a:lnTo>
                  <a:pt x="332739" y="312419"/>
                </a:lnTo>
                <a:close/>
              </a:path>
              <a:path w="332740" h="375919">
                <a:moveTo>
                  <a:pt x="332739" y="308609"/>
                </a:moveTo>
                <a:lnTo>
                  <a:pt x="328929" y="308609"/>
                </a:lnTo>
                <a:lnTo>
                  <a:pt x="328929" y="311150"/>
                </a:lnTo>
                <a:lnTo>
                  <a:pt x="332739" y="311150"/>
                </a:lnTo>
                <a:lnTo>
                  <a:pt x="332739" y="308609"/>
                </a:lnTo>
                <a:close/>
              </a:path>
              <a:path w="332740" h="375919">
                <a:moveTo>
                  <a:pt x="332739" y="306069"/>
                </a:moveTo>
                <a:lnTo>
                  <a:pt x="328929" y="306069"/>
                </a:lnTo>
                <a:lnTo>
                  <a:pt x="328929" y="307339"/>
                </a:lnTo>
                <a:lnTo>
                  <a:pt x="332739" y="307339"/>
                </a:lnTo>
                <a:lnTo>
                  <a:pt x="332739" y="306069"/>
                </a:lnTo>
                <a:close/>
              </a:path>
              <a:path w="332740" h="375919">
                <a:moveTo>
                  <a:pt x="332739" y="302259"/>
                </a:moveTo>
                <a:lnTo>
                  <a:pt x="328929" y="302259"/>
                </a:lnTo>
                <a:lnTo>
                  <a:pt x="328929" y="304800"/>
                </a:lnTo>
                <a:lnTo>
                  <a:pt x="332739" y="304800"/>
                </a:lnTo>
                <a:lnTo>
                  <a:pt x="332739" y="302259"/>
                </a:lnTo>
                <a:close/>
              </a:path>
              <a:path w="332740" h="375919">
                <a:moveTo>
                  <a:pt x="332739" y="299719"/>
                </a:moveTo>
                <a:lnTo>
                  <a:pt x="328929" y="299719"/>
                </a:lnTo>
                <a:lnTo>
                  <a:pt x="328929" y="300989"/>
                </a:lnTo>
                <a:lnTo>
                  <a:pt x="332739" y="300989"/>
                </a:lnTo>
                <a:lnTo>
                  <a:pt x="332739" y="299719"/>
                </a:lnTo>
                <a:close/>
              </a:path>
              <a:path w="332740" h="375919">
                <a:moveTo>
                  <a:pt x="332739" y="295909"/>
                </a:moveTo>
                <a:lnTo>
                  <a:pt x="328929" y="295909"/>
                </a:lnTo>
                <a:lnTo>
                  <a:pt x="328929" y="298450"/>
                </a:lnTo>
                <a:lnTo>
                  <a:pt x="332739" y="298450"/>
                </a:lnTo>
                <a:lnTo>
                  <a:pt x="332739" y="295909"/>
                </a:lnTo>
                <a:close/>
              </a:path>
              <a:path w="332740" h="375919">
                <a:moveTo>
                  <a:pt x="332739" y="293369"/>
                </a:moveTo>
                <a:lnTo>
                  <a:pt x="328929" y="293369"/>
                </a:lnTo>
                <a:lnTo>
                  <a:pt x="328929" y="294639"/>
                </a:lnTo>
                <a:lnTo>
                  <a:pt x="332739" y="294639"/>
                </a:lnTo>
                <a:lnTo>
                  <a:pt x="332739" y="293369"/>
                </a:lnTo>
                <a:close/>
              </a:path>
              <a:path w="332740" h="375919">
                <a:moveTo>
                  <a:pt x="332739" y="289559"/>
                </a:moveTo>
                <a:lnTo>
                  <a:pt x="328929" y="289559"/>
                </a:lnTo>
                <a:lnTo>
                  <a:pt x="328929" y="292100"/>
                </a:lnTo>
                <a:lnTo>
                  <a:pt x="332739" y="292100"/>
                </a:lnTo>
                <a:lnTo>
                  <a:pt x="332739" y="289559"/>
                </a:lnTo>
                <a:close/>
              </a:path>
              <a:path w="332740" h="375919">
                <a:moveTo>
                  <a:pt x="332739" y="287019"/>
                </a:moveTo>
                <a:lnTo>
                  <a:pt x="328929" y="287019"/>
                </a:lnTo>
                <a:lnTo>
                  <a:pt x="328929" y="288289"/>
                </a:lnTo>
                <a:lnTo>
                  <a:pt x="332739" y="288289"/>
                </a:lnTo>
                <a:lnTo>
                  <a:pt x="332739" y="287019"/>
                </a:lnTo>
                <a:close/>
              </a:path>
              <a:path w="332740" h="375919">
                <a:moveTo>
                  <a:pt x="332739" y="283209"/>
                </a:moveTo>
                <a:lnTo>
                  <a:pt x="328929" y="283209"/>
                </a:lnTo>
                <a:lnTo>
                  <a:pt x="328929" y="285750"/>
                </a:lnTo>
                <a:lnTo>
                  <a:pt x="332739" y="285750"/>
                </a:lnTo>
                <a:lnTo>
                  <a:pt x="332739" y="283209"/>
                </a:lnTo>
                <a:close/>
              </a:path>
              <a:path w="332740" h="375919">
                <a:moveTo>
                  <a:pt x="332739" y="280669"/>
                </a:moveTo>
                <a:lnTo>
                  <a:pt x="328929" y="280669"/>
                </a:lnTo>
                <a:lnTo>
                  <a:pt x="328929" y="281939"/>
                </a:lnTo>
                <a:lnTo>
                  <a:pt x="332739" y="281939"/>
                </a:lnTo>
                <a:lnTo>
                  <a:pt x="332739" y="280669"/>
                </a:lnTo>
                <a:close/>
              </a:path>
              <a:path w="332740" h="375919">
                <a:moveTo>
                  <a:pt x="332739" y="276859"/>
                </a:moveTo>
                <a:lnTo>
                  <a:pt x="328929" y="276859"/>
                </a:lnTo>
                <a:lnTo>
                  <a:pt x="328929" y="279400"/>
                </a:lnTo>
                <a:lnTo>
                  <a:pt x="332739" y="279400"/>
                </a:lnTo>
                <a:lnTo>
                  <a:pt x="332739" y="276859"/>
                </a:lnTo>
                <a:close/>
              </a:path>
              <a:path w="332740" h="375919">
                <a:moveTo>
                  <a:pt x="332739" y="274319"/>
                </a:moveTo>
                <a:lnTo>
                  <a:pt x="328929" y="274319"/>
                </a:lnTo>
                <a:lnTo>
                  <a:pt x="328929" y="275589"/>
                </a:lnTo>
                <a:lnTo>
                  <a:pt x="332739" y="275589"/>
                </a:lnTo>
                <a:lnTo>
                  <a:pt x="332739" y="274319"/>
                </a:lnTo>
                <a:close/>
              </a:path>
              <a:path w="332740" h="375919">
                <a:moveTo>
                  <a:pt x="332739" y="270509"/>
                </a:moveTo>
                <a:lnTo>
                  <a:pt x="328929" y="270509"/>
                </a:lnTo>
                <a:lnTo>
                  <a:pt x="328929" y="273050"/>
                </a:lnTo>
                <a:lnTo>
                  <a:pt x="332739" y="273050"/>
                </a:lnTo>
                <a:lnTo>
                  <a:pt x="332739" y="270509"/>
                </a:lnTo>
                <a:close/>
              </a:path>
              <a:path w="332740" h="375919">
                <a:moveTo>
                  <a:pt x="332739" y="267969"/>
                </a:moveTo>
                <a:lnTo>
                  <a:pt x="328929" y="267969"/>
                </a:lnTo>
                <a:lnTo>
                  <a:pt x="328929" y="269239"/>
                </a:lnTo>
                <a:lnTo>
                  <a:pt x="332739" y="269239"/>
                </a:lnTo>
                <a:lnTo>
                  <a:pt x="332739" y="267969"/>
                </a:lnTo>
                <a:close/>
              </a:path>
              <a:path w="332740" h="375919">
                <a:moveTo>
                  <a:pt x="332739" y="264159"/>
                </a:moveTo>
                <a:lnTo>
                  <a:pt x="328929" y="264159"/>
                </a:lnTo>
                <a:lnTo>
                  <a:pt x="328929" y="266700"/>
                </a:lnTo>
                <a:lnTo>
                  <a:pt x="332739" y="266700"/>
                </a:lnTo>
                <a:lnTo>
                  <a:pt x="332739" y="264159"/>
                </a:lnTo>
                <a:close/>
              </a:path>
              <a:path w="332740" h="375919">
                <a:moveTo>
                  <a:pt x="332739" y="261619"/>
                </a:moveTo>
                <a:lnTo>
                  <a:pt x="328929" y="261619"/>
                </a:lnTo>
                <a:lnTo>
                  <a:pt x="328929" y="262889"/>
                </a:lnTo>
                <a:lnTo>
                  <a:pt x="332739" y="262889"/>
                </a:lnTo>
                <a:lnTo>
                  <a:pt x="332739" y="261619"/>
                </a:lnTo>
                <a:close/>
              </a:path>
              <a:path w="332740" h="375919">
                <a:moveTo>
                  <a:pt x="332739" y="257809"/>
                </a:moveTo>
                <a:lnTo>
                  <a:pt x="328929" y="257809"/>
                </a:lnTo>
                <a:lnTo>
                  <a:pt x="328929" y="260350"/>
                </a:lnTo>
                <a:lnTo>
                  <a:pt x="332739" y="260350"/>
                </a:lnTo>
                <a:lnTo>
                  <a:pt x="332739" y="257809"/>
                </a:lnTo>
                <a:close/>
              </a:path>
              <a:path w="332740" h="375919">
                <a:moveTo>
                  <a:pt x="332739" y="255269"/>
                </a:moveTo>
                <a:lnTo>
                  <a:pt x="328929" y="255269"/>
                </a:lnTo>
                <a:lnTo>
                  <a:pt x="328929" y="256539"/>
                </a:lnTo>
                <a:lnTo>
                  <a:pt x="332739" y="256539"/>
                </a:lnTo>
                <a:lnTo>
                  <a:pt x="332739" y="255269"/>
                </a:lnTo>
                <a:close/>
              </a:path>
              <a:path w="332740" h="375919">
                <a:moveTo>
                  <a:pt x="332739" y="251459"/>
                </a:moveTo>
                <a:lnTo>
                  <a:pt x="328929" y="251459"/>
                </a:lnTo>
                <a:lnTo>
                  <a:pt x="328929" y="254000"/>
                </a:lnTo>
                <a:lnTo>
                  <a:pt x="332739" y="254000"/>
                </a:lnTo>
                <a:lnTo>
                  <a:pt x="332739" y="251459"/>
                </a:lnTo>
                <a:close/>
              </a:path>
              <a:path w="332740" h="375919">
                <a:moveTo>
                  <a:pt x="332739" y="248919"/>
                </a:moveTo>
                <a:lnTo>
                  <a:pt x="328929" y="248919"/>
                </a:lnTo>
                <a:lnTo>
                  <a:pt x="328929" y="250189"/>
                </a:lnTo>
                <a:lnTo>
                  <a:pt x="332739" y="250189"/>
                </a:lnTo>
                <a:lnTo>
                  <a:pt x="332739" y="248919"/>
                </a:lnTo>
                <a:close/>
              </a:path>
              <a:path w="332740" h="375919">
                <a:moveTo>
                  <a:pt x="332739" y="245109"/>
                </a:moveTo>
                <a:lnTo>
                  <a:pt x="328929" y="245109"/>
                </a:lnTo>
                <a:lnTo>
                  <a:pt x="328929" y="247650"/>
                </a:lnTo>
                <a:lnTo>
                  <a:pt x="332739" y="247650"/>
                </a:lnTo>
                <a:lnTo>
                  <a:pt x="332739" y="245109"/>
                </a:lnTo>
                <a:close/>
              </a:path>
              <a:path w="332740" h="375919">
                <a:moveTo>
                  <a:pt x="332739" y="242569"/>
                </a:moveTo>
                <a:lnTo>
                  <a:pt x="328929" y="242569"/>
                </a:lnTo>
                <a:lnTo>
                  <a:pt x="328929" y="243839"/>
                </a:lnTo>
                <a:lnTo>
                  <a:pt x="332739" y="243839"/>
                </a:lnTo>
                <a:lnTo>
                  <a:pt x="332739" y="242569"/>
                </a:lnTo>
                <a:close/>
              </a:path>
              <a:path w="332740" h="375919">
                <a:moveTo>
                  <a:pt x="332739" y="238759"/>
                </a:moveTo>
                <a:lnTo>
                  <a:pt x="328929" y="238759"/>
                </a:lnTo>
                <a:lnTo>
                  <a:pt x="328929" y="241300"/>
                </a:lnTo>
                <a:lnTo>
                  <a:pt x="332739" y="241300"/>
                </a:lnTo>
                <a:lnTo>
                  <a:pt x="332739" y="238759"/>
                </a:lnTo>
                <a:close/>
              </a:path>
              <a:path w="332740" h="375919">
                <a:moveTo>
                  <a:pt x="332739" y="236219"/>
                </a:moveTo>
                <a:lnTo>
                  <a:pt x="328929" y="236219"/>
                </a:lnTo>
                <a:lnTo>
                  <a:pt x="328929" y="237489"/>
                </a:lnTo>
                <a:lnTo>
                  <a:pt x="332739" y="237489"/>
                </a:lnTo>
                <a:lnTo>
                  <a:pt x="332739" y="236219"/>
                </a:lnTo>
                <a:close/>
              </a:path>
              <a:path w="332740" h="375919">
                <a:moveTo>
                  <a:pt x="332739" y="232409"/>
                </a:moveTo>
                <a:lnTo>
                  <a:pt x="328929" y="232409"/>
                </a:lnTo>
                <a:lnTo>
                  <a:pt x="328929" y="234950"/>
                </a:lnTo>
                <a:lnTo>
                  <a:pt x="332739" y="234950"/>
                </a:lnTo>
                <a:lnTo>
                  <a:pt x="332739" y="232409"/>
                </a:lnTo>
                <a:close/>
              </a:path>
              <a:path w="332740" h="375919">
                <a:moveTo>
                  <a:pt x="332739" y="229869"/>
                </a:moveTo>
                <a:lnTo>
                  <a:pt x="328929" y="229869"/>
                </a:lnTo>
                <a:lnTo>
                  <a:pt x="328929" y="231139"/>
                </a:lnTo>
                <a:lnTo>
                  <a:pt x="332739" y="231139"/>
                </a:lnTo>
                <a:lnTo>
                  <a:pt x="332739" y="229869"/>
                </a:lnTo>
                <a:close/>
              </a:path>
              <a:path w="332740" h="375919">
                <a:moveTo>
                  <a:pt x="332739" y="198119"/>
                </a:moveTo>
                <a:lnTo>
                  <a:pt x="328929" y="198119"/>
                </a:lnTo>
                <a:lnTo>
                  <a:pt x="328929" y="228600"/>
                </a:lnTo>
                <a:lnTo>
                  <a:pt x="332739" y="228600"/>
                </a:lnTo>
                <a:lnTo>
                  <a:pt x="332739" y="198119"/>
                </a:lnTo>
                <a:close/>
              </a:path>
              <a:path w="332740" h="375919">
                <a:moveTo>
                  <a:pt x="3809" y="191769"/>
                </a:moveTo>
                <a:lnTo>
                  <a:pt x="0" y="191769"/>
                </a:lnTo>
                <a:lnTo>
                  <a:pt x="0" y="196850"/>
                </a:lnTo>
                <a:lnTo>
                  <a:pt x="3809" y="196850"/>
                </a:lnTo>
                <a:lnTo>
                  <a:pt x="3809" y="191769"/>
                </a:lnTo>
                <a:close/>
              </a:path>
              <a:path w="332740" h="375919">
                <a:moveTo>
                  <a:pt x="3809" y="189229"/>
                </a:moveTo>
                <a:lnTo>
                  <a:pt x="0" y="189229"/>
                </a:lnTo>
                <a:lnTo>
                  <a:pt x="0" y="190500"/>
                </a:lnTo>
                <a:lnTo>
                  <a:pt x="3809" y="190500"/>
                </a:lnTo>
                <a:lnTo>
                  <a:pt x="3809" y="189229"/>
                </a:lnTo>
                <a:close/>
              </a:path>
              <a:path w="332740" h="375919">
                <a:moveTo>
                  <a:pt x="332739" y="191769"/>
                </a:moveTo>
                <a:lnTo>
                  <a:pt x="328929" y="191769"/>
                </a:lnTo>
                <a:lnTo>
                  <a:pt x="328929" y="196850"/>
                </a:lnTo>
                <a:lnTo>
                  <a:pt x="332739" y="196850"/>
                </a:lnTo>
                <a:lnTo>
                  <a:pt x="332739" y="191769"/>
                </a:lnTo>
                <a:close/>
              </a:path>
              <a:path w="332740" h="375919">
                <a:moveTo>
                  <a:pt x="332739" y="189229"/>
                </a:moveTo>
                <a:lnTo>
                  <a:pt x="328929" y="189229"/>
                </a:lnTo>
                <a:lnTo>
                  <a:pt x="328929" y="190500"/>
                </a:lnTo>
                <a:lnTo>
                  <a:pt x="332739" y="190500"/>
                </a:lnTo>
                <a:lnTo>
                  <a:pt x="332739" y="189229"/>
                </a:lnTo>
                <a:close/>
              </a:path>
            </a:pathLst>
          </a:custGeom>
          <a:solidFill>
            <a:srgbClr val="76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7" name="bk object 5747"/>
          <p:cNvSpPr/>
          <p:nvPr/>
        </p:nvSpPr>
        <p:spPr>
          <a:xfrm>
            <a:off x="6965950" y="2774950"/>
            <a:ext cx="325120" cy="367030"/>
          </a:xfrm>
          <a:custGeom>
            <a:avLst/>
            <a:gdLst/>
            <a:ahLst/>
            <a:cxnLst/>
            <a:rect l="l" t="t" r="r" b="b"/>
            <a:pathLst>
              <a:path w="325120" h="367030">
                <a:moveTo>
                  <a:pt x="3809" y="180339"/>
                </a:moveTo>
                <a:lnTo>
                  <a:pt x="0" y="180339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180339"/>
                </a:lnTo>
                <a:close/>
              </a:path>
              <a:path w="325120" h="367030">
                <a:moveTo>
                  <a:pt x="3809" y="176529"/>
                </a:moveTo>
                <a:lnTo>
                  <a:pt x="0" y="176529"/>
                </a:lnTo>
                <a:lnTo>
                  <a:pt x="0" y="179069"/>
                </a:lnTo>
                <a:lnTo>
                  <a:pt x="3809" y="179069"/>
                </a:lnTo>
                <a:lnTo>
                  <a:pt x="3809" y="176529"/>
                </a:lnTo>
                <a:close/>
              </a:path>
              <a:path w="325120" h="367030">
                <a:moveTo>
                  <a:pt x="3809" y="173989"/>
                </a:moveTo>
                <a:lnTo>
                  <a:pt x="0" y="173989"/>
                </a:lnTo>
                <a:lnTo>
                  <a:pt x="0" y="175259"/>
                </a:lnTo>
                <a:lnTo>
                  <a:pt x="3809" y="175259"/>
                </a:lnTo>
                <a:lnTo>
                  <a:pt x="3809" y="173989"/>
                </a:lnTo>
                <a:close/>
              </a:path>
              <a:path w="325120" h="367030">
                <a:moveTo>
                  <a:pt x="3809" y="170179"/>
                </a:moveTo>
                <a:lnTo>
                  <a:pt x="0" y="170179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70179"/>
                </a:lnTo>
                <a:close/>
              </a:path>
              <a:path w="325120" h="367030">
                <a:moveTo>
                  <a:pt x="3809" y="167639"/>
                </a:moveTo>
                <a:lnTo>
                  <a:pt x="0" y="167639"/>
                </a:lnTo>
                <a:lnTo>
                  <a:pt x="0" y="168909"/>
                </a:lnTo>
                <a:lnTo>
                  <a:pt x="3809" y="168909"/>
                </a:lnTo>
                <a:lnTo>
                  <a:pt x="3809" y="167639"/>
                </a:lnTo>
                <a:close/>
              </a:path>
              <a:path w="325120" h="367030">
                <a:moveTo>
                  <a:pt x="3809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63829"/>
                </a:lnTo>
                <a:close/>
              </a:path>
              <a:path w="325120" h="367030">
                <a:moveTo>
                  <a:pt x="3809" y="161289"/>
                </a:moveTo>
                <a:lnTo>
                  <a:pt x="0" y="161289"/>
                </a:lnTo>
                <a:lnTo>
                  <a:pt x="0" y="162559"/>
                </a:lnTo>
                <a:lnTo>
                  <a:pt x="3809" y="162559"/>
                </a:lnTo>
                <a:lnTo>
                  <a:pt x="3809" y="161289"/>
                </a:lnTo>
                <a:close/>
              </a:path>
              <a:path w="325120" h="367030">
                <a:moveTo>
                  <a:pt x="3809" y="157479"/>
                </a:moveTo>
                <a:lnTo>
                  <a:pt x="0" y="157479"/>
                </a:lnTo>
                <a:lnTo>
                  <a:pt x="0" y="160019"/>
                </a:lnTo>
                <a:lnTo>
                  <a:pt x="3809" y="160019"/>
                </a:lnTo>
                <a:lnTo>
                  <a:pt x="3809" y="157479"/>
                </a:lnTo>
                <a:close/>
              </a:path>
              <a:path w="325120" h="367030">
                <a:moveTo>
                  <a:pt x="3809" y="154939"/>
                </a:moveTo>
                <a:lnTo>
                  <a:pt x="0" y="154939"/>
                </a:lnTo>
                <a:lnTo>
                  <a:pt x="0" y="156209"/>
                </a:lnTo>
                <a:lnTo>
                  <a:pt x="3809" y="156209"/>
                </a:lnTo>
                <a:lnTo>
                  <a:pt x="3809" y="154939"/>
                </a:lnTo>
                <a:close/>
              </a:path>
              <a:path w="325120" h="367030">
                <a:moveTo>
                  <a:pt x="3809" y="151129"/>
                </a:moveTo>
                <a:lnTo>
                  <a:pt x="0" y="151129"/>
                </a:lnTo>
                <a:lnTo>
                  <a:pt x="0" y="153669"/>
                </a:lnTo>
                <a:lnTo>
                  <a:pt x="3809" y="153669"/>
                </a:lnTo>
                <a:lnTo>
                  <a:pt x="3809" y="151129"/>
                </a:lnTo>
                <a:close/>
              </a:path>
              <a:path w="325120" h="367030">
                <a:moveTo>
                  <a:pt x="3809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3809" y="149859"/>
                </a:lnTo>
                <a:lnTo>
                  <a:pt x="3809" y="148589"/>
                </a:lnTo>
                <a:close/>
              </a:path>
              <a:path w="325120" h="367030">
                <a:moveTo>
                  <a:pt x="3809" y="144779"/>
                </a:moveTo>
                <a:lnTo>
                  <a:pt x="0" y="144779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44779"/>
                </a:lnTo>
                <a:close/>
              </a:path>
              <a:path w="325120" h="367030">
                <a:moveTo>
                  <a:pt x="3809" y="142239"/>
                </a:moveTo>
                <a:lnTo>
                  <a:pt x="0" y="142239"/>
                </a:lnTo>
                <a:lnTo>
                  <a:pt x="0" y="143509"/>
                </a:lnTo>
                <a:lnTo>
                  <a:pt x="3809" y="143509"/>
                </a:lnTo>
                <a:lnTo>
                  <a:pt x="3809" y="142239"/>
                </a:lnTo>
                <a:close/>
              </a:path>
              <a:path w="325120" h="367030">
                <a:moveTo>
                  <a:pt x="3809" y="138429"/>
                </a:moveTo>
                <a:lnTo>
                  <a:pt x="0" y="138429"/>
                </a:lnTo>
                <a:lnTo>
                  <a:pt x="0" y="140969"/>
                </a:lnTo>
                <a:lnTo>
                  <a:pt x="3809" y="140969"/>
                </a:lnTo>
                <a:lnTo>
                  <a:pt x="3809" y="138429"/>
                </a:lnTo>
                <a:close/>
              </a:path>
              <a:path w="325120" h="367030">
                <a:moveTo>
                  <a:pt x="3809" y="135889"/>
                </a:moveTo>
                <a:lnTo>
                  <a:pt x="0" y="135889"/>
                </a:lnTo>
                <a:lnTo>
                  <a:pt x="0" y="137159"/>
                </a:lnTo>
                <a:lnTo>
                  <a:pt x="3809" y="137159"/>
                </a:lnTo>
                <a:lnTo>
                  <a:pt x="3809" y="135889"/>
                </a:lnTo>
                <a:close/>
              </a:path>
              <a:path w="325120" h="367030">
                <a:moveTo>
                  <a:pt x="3809" y="132079"/>
                </a:moveTo>
                <a:lnTo>
                  <a:pt x="0" y="132079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32079"/>
                </a:lnTo>
                <a:close/>
              </a:path>
              <a:path w="325120" h="367030">
                <a:moveTo>
                  <a:pt x="3809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3809" y="130809"/>
                </a:lnTo>
                <a:lnTo>
                  <a:pt x="3809" y="129539"/>
                </a:lnTo>
                <a:close/>
              </a:path>
              <a:path w="325120" h="367030">
                <a:moveTo>
                  <a:pt x="3809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5729"/>
                </a:lnTo>
                <a:close/>
              </a:path>
              <a:path w="325120" h="367030">
                <a:moveTo>
                  <a:pt x="3809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3809" y="124459"/>
                </a:lnTo>
                <a:lnTo>
                  <a:pt x="3809" y="123189"/>
                </a:lnTo>
                <a:close/>
              </a:path>
              <a:path w="325120" h="367030">
                <a:moveTo>
                  <a:pt x="3809" y="119379"/>
                </a:moveTo>
                <a:lnTo>
                  <a:pt x="0" y="119379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9379"/>
                </a:lnTo>
                <a:close/>
              </a:path>
              <a:path w="325120" h="367030">
                <a:moveTo>
                  <a:pt x="3809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3809" y="118109"/>
                </a:lnTo>
                <a:lnTo>
                  <a:pt x="3809" y="116839"/>
                </a:lnTo>
                <a:close/>
              </a:path>
              <a:path w="325120" h="367030">
                <a:moveTo>
                  <a:pt x="3809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13029"/>
                </a:lnTo>
                <a:close/>
              </a:path>
              <a:path w="325120" h="367030">
                <a:moveTo>
                  <a:pt x="3809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3809" y="111759"/>
                </a:lnTo>
                <a:lnTo>
                  <a:pt x="3809" y="110489"/>
                </a:lnTo>
                <a:close/>
              </a:path>
              <a:path w="325120" h="367030">
                <a:moveTo>
                  <a:pt x="3809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6679"/>
                </a:lnTo>
                <a:close/>
              </a:path>
              <a:path w="325120" h="367030">
                <a:moveTo>
                  <a:pt x="3809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3809" y="105409"/>
                </a:lnTo>
                <a:lnTo>
                  <a:pt x="3809" y="104139"/>
                </a:lnTo>
                <a:close/>
              </a:path>
              <a:path w="325120" h="367030">
                <a:moveTo>
                  <a:pt x="3809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100329"/>
                </a:lnTo>
                <a:close/>
              </a:path>
              <a:path w="325120" h="367030">
                <a:moveTo>
                  <a:pt x="3809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3809" y="99059"/>
                </a:lnTo>
                <a:lnTo>
                  <a:pt x="3809" y="97789"/>
                </a:lnTo>
                <a:close/>
              </a:path>
              <a:path w="325120" h="367030">
                <a:moveTo>
                  <a:pt x="3809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3979"/>
                </a:lnTo>
                <a:close/>
              </a:path>
              <a:path w="325120" h="367030">
                <a:moveTo>
                  <a:pt x="3809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09" y="92709"/>
                </a:lnTo>
                <a:lnTo>
                  <a:pt x="3809" y="91439"/>
                </a:lnTo>
                <a:close/>
              </a:path>
              <a:path w="325120" h="367030">
                <a:moveTo>
                  <a:pt x="3809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7629"/>
                </a:lnTo>
                <a:close/>
              </a:path>
              <a:path w="325120" h="367030">
                <a:moveTo>
                  <a:pt x="3809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09" y="86359"/>
                </a:lnTo>
                <a:lnTo>
                  <a:pt x="3809" y="85089"/>
                </a:lnTo>
                <a:close/>
              </a:path>
              <a:path w="325120" h="367030">
                <a:moveTo>
                  <a:pt x="3809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09" y="83819"/>
                </a:lnTo>
                <a:lnTo>
                  <a:pt x="3809" y="81279"/>
                </a:lnTo>
                <a:close/>
              </a:path>
              <a:path w="325120" h="367030">
                <a:moveTo>
                  <a:pt x="3809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09" y="80009"/>
                </a:lnTo>
                <a:lnTo>
                  <a:pt x="3809" y="78739"/>
                </a:lnTo>
                <a:close/>
              </a:path>
              <a:path w="325120" h="367030">
                <a:moveTo>
                  <a:pt x="3809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09" y="77469"/>
                </a:lnTo>
                <a:lnTo>
                  <a:pt x="3809" y="74929"/>
                </a:lnTo>
                <a:close/>
              </a:path>
              <a:path w="325120" h="367030">
                <a:moveTo>
                  <a:pt x="3809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09" y="73659"/>
                </a:lnTo>
                <a:lnTo>
                  <a:pt x="3809" y="72389"/>
                </a:lnTo>
                <a:close/>
              </a:path>
              <a:path w="325120" h="367030">
                <a:moveTo>
                  <a:pt x="3809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8579"/>
                </a:lnTo>
                <a:close/>
              </a:path>
              <a:path w="325120" h="367030">
                <a:moveTo>
                  <a:pt x="3809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3809" y="67309"/>
                </a:lnTo>
                <a:lnTo>
                  <a:pt x="3809" y="66039"/>
                </a:lnTo>
                <a:close/>
              </a:path>
              <a:path w="325120" h="367030">
                <a:moveTo>
                  <a:pt x="2540" y="60959"/>
                </a:moveTo>
                <a:lnTo>
                  <a:pt x="0" y="60959"/>
                </a:lnTo>
                <a:lnTo>
                  <a:pt x="0" y="64769"/>
                </a:lnTo>
                <a:lnTo>
                  <a:pt x="3809" y="64769"/>
                </a:lnTo>
                <a:lnTo>
                  <a:pt x="3809" y="62229"/>
                </a:lnTo>
                <a:lnTo>
                  <a:pt x="2540" y="62229"/>
                </a:lnTo>
                <a:lnTo>
                  <a:pt x="2540" y="60959"/>
                </a:lnTo>
                <a:close/>
              </a:path>
              <a:path w="325120" h="367030">
                <a:moveTo>
                  <a:pt x="151129" y="1269"/>
                </a:moveTo>
                <a:lnTo>
                  <a:pt x="149859" y="1269"/>
                </a:lnTo>
                <a:lnTo>
                  <a:pt x="149859" y="2539"/>
                </a:lnTo>
                <a:lnTo>
                  <a:pt x="151129" y="2539"/>
                </a:lnTo>
                <a:lnTo>
                  <a:pt x="151129" y="1269"/>
                </a:lnTo>
                <a:close/>
              </a:path>
              <a:path w="325120" h="367030">
                <a:moveTo>
                  <a:pt x="149859" y="0"/>
                </a:moveTo>
                <a:lnTo>
                  <a:pt x="38100" y="0"/>
                </a:lnTo>
                <a:lnTo>
                  <a:pt x="38100" y="1269"/>
                </a:lnTo>
                <a:lnTo>
                  <a:pt x="149859" y="1269"/>
                </a:lnTo>
                <a:lnTo>
                  <a:pt x="149859" y="0"/>
                </a:lnTo>
                <a:close/>
              </a:path>
              <a:path w="325120" h="367030">
                <a:moveTo>
                  <a:pt x="325120" y="180339"/>
                </a:moveTo>
                <a:lnTo>
                  <a:pt x="321309" y="180339"/>
                </a:lnTo>
                <a:lnTo>
                  <a:pt x="321309" y="181609"/>
                </a:lnTo>
                <a:lnTo>
                  <a:pt x="325120" y="181609"/>
                </a:lnTo>
                <a:lnTo>
                  <a:pt x="325120" y="180339"/>
                </a:lnTo>
                <a:close/>
              </a:path>
              <a:path w="325120" h="367030">
                <a:moveTo>
                  <a:pt x="325120" y="176529"/>
                </a:moveTo>
                <a:lnTo>
                  <a:pt x="321309" y="176529"/>
                </a:lnTo>
                <a:lnTo>
                  <a:pt x="321309" y="179069"/>
                </a:lnTo>
                <a:lnTo>
                  <a:pt x="325120" y="179069"/>
                </a:lnTo>
                <a:lnTo>
                  <a:pt x="325120" y="176529"/>
                </a:lnTo>
                <a:close/>
              </a:path>
              <a:path w="325120" h="367030">
                <a:moveTo>
                  <a:pt x="325120" y="173989"/>
                </a:moveTo>
                <a:lnTo>
                  <a:pt x="321309" y="173989"/>
                </a:lnTo>
                <a:lnTo>
                  <a:pt x="321309" y="175259"/>
                </a:lnTo>
                <a:lnTo>
                  <a:pt x="325120" y="175259"/>
                </a:lnTo>
                <a:lnTo>
                  <a:pt x="325120" y="173989"/>
                </a:lnTo>
                <a:close/>
              </a:path>
              <a:path w="325120" h="367030">
                <a:moveTo>
                  <a:pt x="325120" y="170179"/>
                </a:moveTo>
                <a:lnTo>
                  <a:pt x="321309" y="170179"/>
                </a:lnTo>
                <a:lnTo>
                  <a:pt x="321309" y="172719"/>
                </a:lnTo>
                <a:lnTo>
                  <a:pt x="325120" y="172719"/>
                </a:lnTo>
                <a:lnTo>
                  <a:pt x="325120" y="170179"/>
                </a:lnTo>
                <a:close/>
              </a:path>
              <a:path w="325120" h="367030">
                <a:moveTo>
                  <a:pt x="325120" y="167639"/>
                </a:moveTo>
                <a:lnTo>
                  <a:pt x="321309" y="167639"/>
                </a:lnTo>
                <a:lnTo>
                  <a:pt x="321309" y="168909"/>
                </a:lnTo>
                <a:lnTo>
                  <a:pt x="325120" y="168909"/>
                </a:lnTo>
                <a:lnTo>
                  <a:pt x="325120" y="167639"/>
                </a:lnTo>
                <a:close/>
              </a:path>
              <a:path w="325120" h="367030">
                <a:moveTo>
                  <a:pt x="325120" y="163829"/>
                </a:moveTo>
                <a:lnTo>
                  <a:pt x="321309" y="163829"/>
                </a:lnTo>
                <a:lnTo>
                  <a:pt x="321309" y="166369"/>
                </a:lnTo>
                <a:lnTo>
                  <a:pt x="325120" y="166369"/>
                </a:lnTo>
                <a:lnTo>
                  <a:pt x="325120" y="163829"/>
                </a:lnTo>
                <a:close/>
              </a:path>
              <a:path w="325120" h="367030">
                <a:moveTo>
                  <a:pt x="325120" y="161289"/>
                </a:moveTo>
                <a:lnTo>
                  <a:pt x="321309" y="161289"/>
                </a:lnTo>
                <a:lnTo>
                  <a:pt x="321309" y="162559"/>
                </a:lnTo>
                <a:lnTo>
                  <a:pt x="325120" y="162559"/>
                </a:lnTo>
                <a:lnTo>
                  <a:pt x="325120" y="161289"/>
                </a:lnTo>
                <a:close/>
              </a:path>
              <a:path w="325120" h="367030">
                <a:moveTo>
                  <a:pt x="325120" y="157479"/>
                </a:moveTo>
                <a:lnTo>
                  <a:pt x="321309" y="157479"/>
                </a:lnTo>
                <a:lnTo>
                  <a:pt x="321309" y="160019"/>
                </a:lnTo>
                <a:lnTo>
                  <a:pt x="325120" y="160019"/>
                </a:lnTo>
                <a:lnTo>
                  <a:pt x="325120" y="157479"/>
                </a:lnTo>
                <a:close/>
              </a:path>
              <a:path w="325120" h="367030">
                <a:moveTo>
                  <a:pt x="325120" y="154939"/>
                </a:moveTo>
                <a:lnTo>
                  <a:pt x="321309" y="154939"/>
                </a:lnTo>
                <a:lnTo>
                  <a:pt x="321309" y="156209"/>
                </a:lnTo>
                <a:lnTo>
                  <a:pt x="325120" y="156209"/>
                </a:lnTo>
                <a:lnTo>
                  <a:pt x="325120" y="154939"/>
                </a:lnTo>
                <a:close/>
              </a:path>
              <a:path w="325120" h="367030">
                <a:moveTo>
                  <a:pt x="325120" y="151129"/>
                </a:moveTo>
                <a:lnTo>
                  <a:pt x="321309" y="151129"/>
                </a:lnTo>
                <a:lnTo>
                  <a:pt x="321309" y="153669"/>
                </a:lnTo>
                <a:lnTo>
                  <a:pt x="325120" y="153669"/>
                </a:lnTo>
                <a:lnTo>
                  <a:pt x="325120" y="151129"/>
                </a:lnTo>
                <a:close/>
              </a:path>
              <a:path w="325120" h="367030">
                <a:moveTo>
                  <a:pt x="325120" y="148589"/>
                </a:moveTo>
                <a:lnTo>
                  <a:pt x="321309" y="148589"/>
                </a:lnTo>
                <a:lnTo>
                  <a:pt x="321309" y="149859"/>
                </a:lnTo>
                <a:lnTo>
                  <a:pt x="325120" y="149859"/>
                </a:lnTo>
                <a:lnTo>
                  <a:pt x="325120" y="148589"/>
                </a:lnTo>
                <a:close/>
              </a:path>
              <a:path w="325120" h="367030">
                <a:moveTo>
                  <a:pt x="325120" y="144779"/>
                </a:moveTo>
                <a:lnTo>
                  <a:pt x="321309" y="144779"/>
                </a:lnTo>
                <a:lnTo>
                  <a:pt x="321309" y="147319"/>
                </a:lnTo>
                <a:lnTo>
                  <a:pt x="325120" y="147319"/>
                </a:lnTo>
                <a:lnTo>
                  <a:pt x="325120" y="144779"/>
                </a:lnTo>
                <a:close/>
              </a:path>
              <a:path w="325120" h="367030">
                <a:moveTo>
                  <a:pt x="325120" y="142239"/>
                </a:moveTo>
                <a:lnTo>
                  <a:pt x="321309" y="142239"/>
                </a:lnTo>
                <a:lnTo>
                  <a:pt x="321309" y="143509"/>
                </a:lnTo>
                <a:lnTo>
                  <a:pt x="325120" y="143509"/>
                </a:lnTo>
                <a:lnTo>
                  <a:pt x="325120" y="142239"/>
                </a:lnTo>
                <a:close/>
              </a:path>
              <a:path w="325120" h="367030">
                <a:moveTo>
                  <a:pt x="325120" y="138429"/>
                </a:moveTo>
                <a:lnTo>
                  <a:pt x="321309" y="138429"/>
                </a:lnTo>
                <a:lnTo>
                  <a:pt x="321309" y="140969"/>
                </a:lnTo>
                <a:lnTo>
                  <a:pt x="325120" y="140969"/>
                </a:lnTo>
                <a:lnTo>
                  <a:pt x="325120" y="138429"/>
                </a:lnTo>
                <a:close/>
              </a:path>
              <a:path w="325120" h="367030">
                <a:moveTo>
                  <a:pt x="325120" y="135889"/>
                </a:moveTo>
                <a:lnTo>
                  <a:pt x="321309" y="135889"/>
                </a:lnTo>
                <a:lnTo>
                  <a:pt x="321309" y="137159"/>
                </a:lnTo>
                <a:lnTo>
                  <a:pt x="325120" y="137159"/>
                </a:lnTo>
                <a:lnTo>
                  <a:pt x="325120" y="135889"/>
                </a:lnTo>
                <a:close/>
              </a:path>
              <a:path w="325120" h="367030">
                <a:moveTo>
                  <a:pt x="325120" y="132079"/>
                </a:moveTo>
                <a:lnTo>
                  <a:pt x="321309" y="132079"/>
                </a:lnTo>
                <a:lnTo>
                  <a:pt x="321309" y="134619"/>
                </a:lnTo>
                <a:lnTo>
                  <a:pt x="325120" y="134619"/>
                </a:lnTo>
                <a:lnTo>
                  <a:pt x="325120" y="132079"/>
                </a:lnTo>
                <a:close/>
              </a:path>
              <a:path w="325120" h="367030">
                <a:moveTo>
                  <a:pt x="325120" y="129539"/>
                </a:moveTo>
                <a:lnTo>
                  <a:pt x="321309" y="129539"/>
                </a:lnTo>
                <a:lnTo>
                  <a:pt x="321309" y="130809"/>
                </a:lnTo>
                <a:lnTo>
                  <a:pt x="325120" y="130809"/>
                </a:lnTo>
                <a:lnTo>
                  <a:pt x="325120" y="129539"/>
                </a:lnTo>
                <a:close/>
              </a:path>
              <a:path w="325120" h="367030">
                <a:moveTo>
                  <a:pt x="325120" y="125729"/>
                </a:moveTo>
                <a:lnTo>
                  <a:pt x="321309" y="125729"/>
                </a:lnTo>
                <a:lnTo>
                  <a:pt x="321309" y="128269"/>
                </a:lnTo>
                <a:lnTo>
                  <a:pt x="325120" y="128269"/>
                </a:lnTo>
                <a:lnTo>
                  <a:pt x="325120" y="125729"/>
                </a:lnTo>
                <a:close/>
              </a:path>
              <a:path w="325120" h="367030">
                <a:moveTo>
                  <a:pt x="325120" y="123189"/>
                </a:moveTo>
                <a:lnTo>
                  <a:pt x="321309" y="123189"/>
                </a:lnTo>
                <a:lnTo>
                  <a:pt x="321309" y="124459"/>
                </a:lnTo>
                <a:lnTo>
                  <a:pt x="325120" y="124459"/>
                </a:lnTo>
                <a:lnTo>
                  <a:pt x="325120" y="123189"/>
                </a:lnTo>
                <a:close/>
              </a:path>
              <a:path w="325120" h="367030">
                <a:moveTo>
                  <a:pt x="325120" y="119379"/>
                </a:moveTo>
                <a:lnTo>
                  <a:pt x="321309" y="119379"/>
                </a:lnTo>
                <a:lnTo>
                  <a:pt x="321309" y="121919"/>
                </a:lnTo>
                <a:lnTo>
                  <a:pt x="325120" y="121919"/>
                </a:lnTo>
                <a:lnTo>
                  <a:pt x="325120" y="119379"/>
                </a:lnTo>
                <a:close/>
              </a:path>
              <a:path w="325120" h="367030">
                <a:moveTo>
                  <a:pt x="325120" y="116839"/>
                </a:moveTo>
                <a:lnTo>
                  <a:pt x="321309" y="116839"/>
                </a:lnTo>
                <a:lnTo>
                  <a:pt x="321309" y="118109"/>
                </a:lnTo>
                <a:lnTo>
                  <a:pt x="325120" y="118109"/>
                </a:lnTo>
                <a:lnTo>
                  <a:pt x="325120" y="116839"/>
                </a:lnTo>
                <a:close/>
              </a:path>
              <a:path w="325120" h="367030">
                <a:moveTo>
                  <a:pt x="325120" y="113029"/>
                </a:moveTo>
                <a:lnTo>
                  <a:pt x="321309" y="113029"/>
                </a:lnTo>
                <a:lnTo>
                  <a:pt x="321309" y="115569"/>
                </a:lnTo>
                <a:lnTo>
                  <a:pt x="325120" y="115569"/>
                </a:lnTo>
                <a:lnTo>
                  <a:pt x="325120" y="113029"/>
                </a:lnTo>
                <a:close/>
              </a:path>
              <a:path w="325120" h="367030">
                <a:moveTo>
                  <a:pt x="325120" y="110489"/>
                </a:moveTo>
                <a:lnTo>
                  <a:pt x="321309" y="110489"/>
                </a:lnTo>
                <a:lnTo>
                  <a:pt x="321309" y="111759"/>
                </a:lnTo>
                <a:lnTo>
                  <a:pt x="325120" y="111759"/>
                </a:lnTo>
                <a:lnTo>
                  <a:pt x="325120" y="110489"/>
                </a:lnTo>
                <a:close/>
              </a:path>
              <a:path w="325120" h="367030">
                <a:moveTo>
                  <a:pt x="325120" y="106679"/>
                </a:moveTo>
                <a:lnTo>
                  <a:pt x="321309" y="106679"/>
                </a:lnTo>
                <a:lnTo>
                  <a:pt x="321309" y="109219"/>
                </a:lnTo>
                <a:lnTo>
                  <a:pt x="325120" y="109219"/>
                </a:lnTo>
                <a:lnTo>
                  <a:pt x="325120" y="106679"/>
                </a:lnTo>
                <a:close/>
              </a:path>
              <a:path w="325120" h="367030">
                <a:moveTo>
                  <a:pt x="325120" y="104139"/>
                </a:moveTo>
                <a:lnTo>
                  <a:pt x="321309" y="104139"/>
                </a:lnTo>
                <a:lnTo>
                  <a:pt x="321309" y="105409"/>
                </a:lnTo>
                <a:lnTo>
                  <a:pt x="325120" y="105409"/>
                </a:lnTo>
                <a:lnTo>
                  <a:pt x="325120" y="104139"/>
                </a:lnTo>
                <a:close/>
              </a:path>
              <a:path w="325120" h="367030">
                <a:moveTo>
                  <a:pt x="325120" y="100329"/>
                </a:moveTo>
                <a:lnTo>
                  <a:pt x="321309" y="100329"/>
                </a:lnTo>
                <a:lnTo>
                  <a:pt x="321309" y="102869"/>
                </a:lnTo>
                <a:lnTo>
                  <a:pt x="325120" y="102869"/>
                </a:lnTo>
                <a:lnTo>
                  <a:pt x="325120" y="100329"/>
                </a:lnTo>
                <a:close/>
              </a:path>
              <a:path w="325120" h="367030">
                <a:moveTo>
                  <a:pt x="325120" y="97789"/>
                </a:moveTo>
                <a:lnTo>
                  <a:pt x="321309" y="97789"/>
                </a:lnTo>
                <a:lnTo>
                  <a:pt x="321309" y="99059"/>
                </a:lnTo>
                <a:lnTo>
                  <a:pt x="325120" y="99059"/>
                </a:lnTo>
                <a:lnTo>
                  <a:pt x="325120" y="97789"/>
                </a:lnTo>
                <a:close/>
              </a:path>
              <a:path w="325120" h="367030">
                <a:moveTo>
                  <a:pt x="325120" y="93979"/>
                </a:moveTo>
                <a:lnTo>
                  <a:pt x="321309" y="93979"/>
                </a:lnTo>
                <a:lnTo>
                  <a:pt x="321309" y="96519"/>
                </a:lnTo>
                <a:lnTo>
                  <a:pt x="325120" y="96519"/>
                </a:lnTo>
                <a:lnTo>
                  <a:pt x="325120" y="93979"/>
                </a:lnTo>
                <a:close/>
              </a:path>
              <a:path w="325120" h="367030">
                <a:moveTo>
                  <a:pt x="325120" y="91439"/>
                </a:moveTo>
                <a:lnTo>
                  <a:pt x="321309" y="91439"/>
                </a:lnTo>
                <a:lnTo>
                  <a:pt x="321309" y="92709"/>
                </a:lnTo>
                <a:lnTo>
                  <a:pt x="325120" y="92709"/>
                </a:lnTo>
                <a:lnTo>
                  <a:pt x="325120" y="91439"/>
                </a:lnTo>
                <a:close/>
              </a:path>
              <a:path w="325120" h="367030">
                <a:moveTo>
                  <a:pt x="325120" y="87629"/>
                </a:moveTo>
                <a:lnTo>
                  <a:pt x="321309" y="87629"/>
                </a:lnTo>
                <a:lnTo>
                  <a:pt x="321309" y="90169"/>
                </a:lnTo>
                <a:lnTo>
                  <a:pt x="325120" y="90169"/>
                </a:lnTo>
                <a:lnTo>
                  <a:pt x="325120" y="87629"/>
                </a:lnTo>
                <a:close/>
              </a:path>
              <a:path w="325120" h="367030">
                <a:moveTo>
                  <a:pt x="325120" y="85089"/>
                </a:moveTo>
                <a:lnTo>
                  <a:pt x="321309" y="85089"/>
                </a:lnTo>
                <a:lnTo>
                  <a:pt x="321309" y="86359"/>
                </a:lnTo>
                <a:lnTo>
                  <a:pt x="325120" y="86359"/>
                </a:lnTo>
                <a:lnTo>
                  <a:pt x="325120" y="85089"/>
                </a:lnTo>
                <a:close/>
              </a:path>
              <a:path w="325120" h="367030">
                <a:moveTo>
                  <a:pt x="325120" y="81279"/>
                </a:moveTo>
                <a:lnTo>
                  <a:pt x="321309" y="81279"/>
                </a:lnTo>
                <a:lnTo>
                  <a:pt x="321309" y="83819"/>
                </a:lnTo>
                <a:lnTo>
                  <a:pt x="325120" y="83819"/>
                </a:lnTo>
                <a:lnTo>
                  <a:pt x="325120" y="81279"/>
                </a:lnTo>
                <a:close/>
              </a:path>
              <a:path w="325120" h="367030">
                <a:moveTo>
                  <a:pt x="325120" y="78739"/>
                </a:moveTo>
                <a:lnTo>
                  <a:pt x="321309" y="78739"/>
                </a:lnTo>
                <a:lnTo>
                  <a:pt x="321309" y="80009"/>
                </a:lnTo>
                <a:lnTo>
                  <a:pt x="325120" y="80009"/>
                </a:lnTo>
                <a:lnTo>
                  <a:pt x="325120" y="78739"/>
                </a:lnTo>
                <a:close/>
              </a:path>
              <a:path w="325120" h="367030">
                <a:moveTo>
                  <a:pt x="325120" y="74929"/>
                </a:moveTo>
                <a:lnTo>
                  <a:pt x="321309" y="74929"/>
                </a:lnTo>
                <a:lnTo>
                  <a:pt x="321309" y="77469"/>
                </a:lnTo>
                <a:lnTo>
                  <a:pt x="325120" y="77469"/>
                </a:lnTo>
                <a:lnTo>
                  <a:pt x="325120" y="74929"/>
                </a:lnTo>
                <a:close/>
              </a:path>
              <a:path w="325120" h="367030">
                <a:moveTo>
                  <a:pt x="325120" y="72389"/>
                </a:moveTo>
                <a:lnTo>
                  <a:pt x="321309" y="72389"/>
                </a:lnTo>
                <a:lnTo>
                  <a:pt x="321309" y="73659"/>
                </a:lnTo>
                <a:lnTo>
                  <a:pt x="325120" y="73659"/>
                </a:lnTo>
                <a:lnTo>
                  <a:pt x="325120" y="72389"/>
                </a:lnTo>
                <a:close/>
              </a:path>
              <a:path w="325120" h="367030">
                <a:moveTo>
                  <a:pt x="325120" y="68579"/>
                </a:moveTo>
                <a:lnTo>
                  <a:pt x="321309" y="68579"/>
                </a:lnTo>
                <a:lnTo>
                  <a:pt x="321309" y="71119"/>
                </a:lnTo>
                <a:lnTo>
                  <a:pt x="325120" y="71119"/>
                </a:lnTo>
                <a:lnTo>
                  <a:pt x="325120" y="68579"/>
                </a:lnTo>
                <a:close/>
              </a:path>
              <a:path w="325120" h="367030">
                <a:moveTo>
                  <a:pt x="325120" y="66039"/>
                </a:moveTo>
                <a:lnTo>
                  <a:pt x="321309" y="66039"/>
                </a:lnTo>
                <a:lnTo>
                  <a:pt x="321309" y="67309"/>
                </a:lnTo>
                <a:lnTo>
                  <a:pt x="325120" y="67309"/>
                </a:lnTo>
                <a:lnTo>
                  <a:pt x="325120" y="66039"/>
                </a:lnTo>
                <a:close/>
              </a:path>
              <a:path w="325120" h="367030">
                <a:moveTo>
                  <a:pt x="325120" y="62229"/>
                </a:moveTo>
                <a:lnTo>
                  <a:pt x="321309" y="62229"/>
                </a:lnTo>
                <a:lnTo>
                  <a:pt x="321309" y="64769"/>
                </a:lnTo>
                <a:lnTo>
                  <a:pt x="325120" y="64769"/>
                </a:lnTo>
                <a:lnTo>
                  <a:pt x="325120" y="62229"/>
                </a:lnTo>
                <a:close/>
              </a:path>
              <a:path w="325120" h="367030">
                <a:moveTo>
                  <a:pt x="325120" y="59689"/>
                </a:moveTo>
                <a:lnTo>
                  <a:pt x="321309" y="59689"/>
                </a:lnTo>
                <a:lnTo>
                  <a:pt x="321309" y="60959"/>
                </a:lnTo>
                <a:lnTo>
                  <a:pt x="325120" y="60959"/>
                </a:lnTo>
                <a:lnTo>
                  <a:pt x="325120" y="59689"/>
                </a:lnTo>
                <a:close/>
              </a:path>
              <a:path w="325120" h="367030">
                <a:moveTo>
                  <a:pt x="325120" y="55879"/>
                </a:moveTo>
                <a:lnTo>
                  <a:pt x="321309" y="55879"/>
                </a:lnTo>
                <a:lnTo>
                  <a:pt x="321309" y="58419"/>
                </a:lnTo>
                <a:lnTo>
                  <a:pt x="325120" y="58419"/>
                </a:lnTo>
                <a:lnTo>
                  <a:pt x="325120" y="55879"/>
                </a:lnTo>
                <a:close/>
              </a:path>
              <a:path w="325120" h="367030">
                <a:moveTo>
                  <a:pt x="325120" y="53339"/>
                </a:moveTo>
                <a:lnTo>
                  <a:pt x="321309" y="53339"/>
                </a:lnTo>
                <a:lnTo>
                  <a:pt x="321309" y="54609"/>
                </a:lnTo>
                <a:lnTo>
                  <a:pt x="325120" y="54609"/>
                </a:lnTo>
                <a:lnTo>
                  <a:pt x="325120" y="53339"/>
                </a:lnTo>
                <a:close/>
              </a:path>
              <a:path w="325120" h="367030">
                <a:moveTo>
                  <a:pt x="325120" y="49529"/>
                </a:moveTo>
                <a:lnTo>
                  <a:pt x="321309" y="49529"/>
                </a:lnTo>
                <a:lnTo>
                  <a:pt x="321309" y="52069"/>
                </a:lnTo>
                <a:lnTo>
                  <a:pt x="325120" y="52069"/>
                </a:lnTo>
                <a:lnTo>
                  <a:pt x="325120" y="49529"/>
                </a:lnTo>
                <a:close/>
              </a:path>
              <a:path w="325120" h="367030">
                <a:moveTo>
                  <a:pt x="325120" y="46989"/>
                </a:moveTo>
                <a:lnTo>
                  <a:pt x="321309" y="46989"/>
                </a:lnTo>
                <a:lnTo>
                  <a:pt x="321309" y="48259"/>
                </a:lnTo>
                <a:lnTo>
                  <a:pt x="325120" y="48259"/>
                </a:lnTo>
                <a:lnTo>
                  <a:pt x="325120" y="46989"/>
                </a:lnTo>
                <a:close/>
              </a:path>
              <a:path w="325120" h="367030">
                <a:moveTo>
                  <a:pt x="325120" y="43179"/>
                </a:moveTo>
                <a:lnTo>
                  <a:pt x="321309" y="43179"/>
                </a:lnTo>
                <a:lnTo>
                  <a:pt x="321309" y="45719"/>
                </a:lnTo>
                <a:lnTo>
                  <a:pt x="325120" y="45719"/>
                </a:lnTo>
                <a:lnTo>
                  <a:pt x="325120" y="43179"/>
                </a:lnTo>
                <a:close/>
              </a:path>
              <a:path w="325120" h="367030">
                <a:moveTo>
                  <a:pt x="325120" y="40639"/>
                </a:moveTo>
                <a:lnTo>
                  <a:pt x="321309" y="40639"/>
                </a:lnTo>
                <a:lnTo>
                  <a:pt x="321309" y="41909"/>
                </a:lnTo>
                <a:lnTo>
                  <a:pt x="325120" y="41909"/>
                </a:lnTo>
                <a:lnTo>
                  <a:pt x="325120" y="40639"/>
                </a:lnTo>
                <a:close/>
              </a:path>
              <a:path w="325120" h="367030">
                <a:moveTo>
                  <a:pt x="325120" y="36829"/>
                </a:moveTo>
                <a:lnTo>
                  <a:pt x="321309" y="36829"/>
                </a:lnTo>
                <a:lnTo>
                  <a:pt x="321309" y="39369"/>
                </a:lnTo>
                <a:lnTo>
                  <a:pt x="325120" y="39369"/>
                </a:lnTo>
                <a:lnTo>
                  <a:pt x="325120" y="36829"/>
                </a:lnTo>
                <a:close/>
              </a:path>
              <a:path w="325120" h="367030">
                <a:moveTo>
                  <a:pt x="325120" y="34289"/>
                </a:moveTo>
                <a:lnTo>
                  <a:pt x="321309" y="34289"/>
                </a:lnTo>
                <a:lnTo>
                  <a:pt x="321309" y="35559"/>
                </a:lnTo>
                <a:lnTo>
                  <a:pt x="325120" y="35559"/>
                </a:lnTo>
                <a:lnTo>
                  <a:pt x="325120" y="34289"/>
                </a:lnTo>
                <a:close/>
              </a:path>
              <a:path w="325120" h="367030">
                <a:moveTo>
                  <a:pt x="325120" y="30479"/>
                </a:moveTo>
                <a:lnTo>
                  <a:pt x="321309" y="30479"/>
                </a:lnTo>
                <a:lnTo>
                  <a:pt x="321309" y="33019"/>
                </a:lnTo>
                <a:lnTo>
                  <a:pt x="325120" y="33019"/>
                </a:lnTo>
                <a:lnTo>
                  <a:pt x="325120" y="30479"/>
                </a:lnTo>
                <a:close/>
              </a:path>
              <a:path w="325120" h="367030">
                <a:moveTo>
                  <a:pt x="325120" y="27939"/>
                </a:moveTo>
                <a:lnTo>
                  <a:pt x="321309" y="27939"/>
                </a:lnTo>
                <a:lnTo>
                  <a:pt x="321309" y="29209"/>
                </a:lnTo>
                <a:lnTo>
                  <a:pt x="325120" y="29209"/>
                </a:lnTo>
                <a:lnTo>
                  <a:pt x="325120" y="27939"/>
                </a:lnTo>
                <a:close/>
              </a:path>
              <a:path w="325120" h="367030">
                <a:moveTo>
                  <a:pt x="325120" y="24129"/>
                </a:moveTo>
                <a:lnTo>
                  <a:pt x="321309" y="24129"/>
                </a:lnTo>
                <a:lnTo>
                  <a:pt x="321309" y="26669"/>
                </a:lnTo>
                <a:lnTo>
                  <a:pt x="325120" y="26669"/>
                </a:lnTo>
                <a:lnTo>
                  <a:pt x="325120" y="24129"/>
                </a:lnTo>
                <a:close/>
              </a:path>
              <a:path w="325120" h="367030">
                <a:moveTo>
                  <a:pt x="325120" y="17779"/>
                </a:moveTo>
                <a:lnTo>
                  <a:pt x="321309" y="17779"/>
                </a:lnTo>
                <a:lnTo>
                  <a:pt x="321309" y="22859"/>
                </a:lnTo>
                <a:lnTo>
                  <a:pt x="325120" y="22859"/>
                </a:lnTo>
                <a:lnTo>
                  <a:pt x="325120" y="17779"/>
                </a:lnTo>
                <a:close/>
              </a:path>
              <a:path w="325120" h="367030">
                <a:moveTo>
                  <a:pt x="325120" y="8889"/>
                </a:moveTo>
                <a:lnTo>
                  <a:pt x="321309" y="8889"/>
                </a:lnTo>
                <a:lnTo>
                  <a:pt x="321309" y="16509"/>
                </a:lnTo>
                <a:lnTo>
                  <a:pt x="325120" y="16509"/>
                </a:lnTo>
                <a:lnTo>
                  <a:pt x="325120" y="8889"/>
                </a:lnTo>
                <a:close/>
              </a:path>
              <a:path w="325120" h="367030">
                <a:moveTo>
                  <a:pt x="325120" y="2539"/>
                </a:moveTo>
                <a:lnTo>
                  <a:pt x="321309" y="2539"/>
                </a:lnTo>
                <a:lnTo>
                  <a:pt x="321309" y="7619"/>
                </a:lnTo>
                <a:lnTo>
                  <a:pt x="325120" y="7619"/>
                </a:lnTo>
                <a:lnTo>
                  <a:pt x="325120" y="2539"/>
                </a:lnTo>
                <a:close/>
              </a:path>
              <a:path w="325120" h="367030">
                <a:moveTo>
                  <a:pt x="325120" y="0"/>
                </a:moveTo>
                <a:lnTo>
                  <a:pt x="237490" y="0"/>
                </a:lnTo>
                <a:lnTo>
                  <a:pt x="237490" y="1269"/>
                </a:lnTo>
                <a:lnTo>
                  <a:pt x="325120" y="1269"/>
                </a:lnTo>
                <a:lnTo>
                  <a:pt x="325120" y="0"/>
                </a:lnTo>
                <a:close/>
              </a:path>
              <a:path w="325120" h="367030">
                <a:moveTo>
                  <a:pt x="156209" y="365759"/>
                </a:moveTo>
                <a:lnTo>
                  <a:pt x="24129" y="365759"/>
                </a:lnTo>
                <a:lnTo>
                  <a:pt x="24129" y="367029"/>
                </a:lnTo>
                <a:lnTo>
                  <a:pt x="156209" y="367029"/>
                </a:lnTo>
                <a:lnTo>
                  <a:pt x="156209" y="365759"/>
                </a:lnTo>
                <a:close/>
              </a:path>
              <a:path w="325120" h="367030">
                <a:moveTo>
                  <a:pt x="22859" y="364489"/>
                </a:moveTo>
                <a:lnTo>
                  <a:pt x="21590" y="364489"/>
                </a:lnTo>
                <a:lnTo>
                  <a:pt x="21590" y="365759"/>
                </a:lnTo>
                <a:lnTo>
                  <a:pt x="22859" y="365759"/>
                </a:lnTo>
                <a:lnTo>
                  <a:pt x="22859" y="364489"/>
                </a:lnTo>
                <a:close/>
              </a:path>
              <a:path w="325120" h="367030">
                <a:moveTo>
                  <a:pt x="154939" y="364489"/>
                </a:moveTo>
                <a:lnTo>
                  <a:pt x="153670" y="364489"/>
                </a:lnTo>
                <a:lnTo>
                  <a:pt x="153670" y="365759"/>
                </a:lnTo>
                <a:lnTo>
                  <a:pt x="154939" y="365759"/>
                </a:lnTo>
                <a:lnTo>
                  <a:pt x="154939" y="364489"/>
                </a:lnTo>
                <a:close/>
              </a:path>
              <a:path w="325120" h="367030">
                <a:moveTo>
                  <a:pt x="3809" y="346709"/>
                </a:moveTo>
                <a:lnTo>
                  <a:pt x="0" y="346709"/>
                </a:lnTo>
                <a:lnTo>
                  <a:pt x="0" y="347979"/>
                </a:lnTo>
                <a:lnTo>
                  <a:pt x="3809" y="347979"/>
                </a:lnTo>
                <a:lnTo>
                  <a:pt x="3809" y="346709"/>
                </a:lnTo>
                <a:close/>
              </a:path>
              <a:path w="325120" h="367030">
                <a:moveTo>
                  <a:pt x="3809" y="340359"/>
                </a:moveTo>
                <a:lnTo>
                  <a:pt x="0" y="340359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40359"/>
                </a:lnTo>
                <a:close/>
              </a:path>
              <a:path w="325120" h="367030">
                <a:moveTo>
                  <a:pt x="3809" y="334009"/>
                </a:moveTo>
                <a:lnTo>
                  <a:pt x="0" y="334009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34009"/>
                </a:lnTo>
                <a:close/>
              </a:path>
              <a:path w="325120" h="367030">
                <a:moveTo>
                  <a:pt x="3809" y="327659"/>
                </a:moveTo>
                <a:lnTo>
                  <a:pt x="0" y="327659"/>
                </a:lnTo>
                <a:lnTo>
                  <a:pt x="0" y="332739"/>
                </a:lnTo>
                <a:lnTo>
                  <a:pt x="3809" y="332739"/>
                </a:lnTo>
                <a:lnTo>
                  <a:pt x="3809" y="327659"/>
                </a:lnTo>
                <a:close/>
              </a:path>
              <a:path w="325120" h="367030">
                <a:moveTo>
                  <a:pt x="3809" y="321309"/>
                </a:moveTo>
                <a:lnTo>
                  <a:pt x="0" y="321309"/>
                </a:lnTo>
                <a:lnTo>
                  <a:pt x="0" y="326389"/>
                </a:lnTo>
                <a:lnTo>
                  <a:pt x="3809" y="326389"/>
                </a:lnTo>
                <a:lnTo>
                  <a:pt x="3809" y="321309"/>
                </a:lnTo>
                <a:close/>
              </a:path>
              <a:path w="325120" h="367030">
                <a:moveTo>
                  <a:pt x="3809" y="314959"/>
                </a:moveTo>
                <a:lnTo>
                  <a:pt x="0" y="314959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4959"/>
                </a:lnTo>
                <a:close/>
              </a:path>
              <a:path w="325120" h="367030">
                <a:moveTo>
                  <a:pt x="3809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08609"/>
                </a:lnTo>
                <a:close/>
              </a:path>
              <a:path w="325120" h="367030">
                <a:moveTo>
                  <a:pt x="3809" y="302259"/>
                </a:moveTo>
                <a:lnTo>
                  <a:pt x="0" y="302259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2259"/>
                </a:lnTo>
                <a:close/>
              </a:path>
              <a:path w="325120" h="367030">
                <a:moveTo>
                  <a:pt x="3809" y="295909"/>
                </a:moveTo>
                <a:lnTo>
                  <a:pt x="0" y="295909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5909"/>
                </a:lnTo>
                <a:close/>
              </a:path>
              <a:path w="325120" h="367030">
                <a:moveTo>
                  <a:pt x="3809" y="289559"/>
                </a:moveTo>
                <a:lnTo>
                  <a:pt x="0" y="289559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9559"/>
                </a:lnTo>
                <a:close/>
              </a:path>
              <a:path w="325120" h="367030">
                <a:moveTo>
                  <a:pt x="3809" y="283209"/>
                </a:moveTo>
                <a:lnTo>
                  <a:pt x="0" y="283209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3209"/>
                </a:lnTo>
                <a:close/>
              </a:path>
              <a:path w="325120" h="367030">
                <a:moveTo>
                  <a:pt x="3809" y="276859"/>
                </a:moveTo>
                <a:lnTo>
                  <a:pt x="0" y="276859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6859"/>
                </a:lnTo>
                <a:close/>
              </a:path>
              <a:path w="325120" h="367030">
                <a:moveTo>
                  <a:pt x="3809" y="270509"/>
                </a:moveTo>
                <a:lnTo>
                  <a:pt x="0" y="270509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70509"/>
                </a:lnTo>
                <a:close/>
              </a:path>
              <a:path w="325120" h="367030">
                <a:moveTo>
                  <a:pt x="3809" y="264159"/>
                </a:moveTo>
                <a:lnTo>
                  <a:pt x="0" y="264159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4159"/>
                </a:lnTo>
                <a:close/>
              </a:path>
              <a:path w="325120" h="367030">
                <a:moveTo>
                  <a:pt x="3809" y="257809"/>
                </a:moveTo>
                <a:lnTo>
                  <a:pt x="0" y="257809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7809"/>
                </a:lnTo>
                <a:close/>
              </a:path>
              <a:path w="325120" h="367030">
                <a:moveTo>
                  <a:pt x="3809" y="251459"/>
                </a:moveTo>
                <a:lnTo>
                  <a:pt x="0" y="251459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1459"/>
                </a:lnTo>
                <a:close/>
              </a:path>
              <a:path w="325120" h="367030">
                <a:moveTo>
                  <a:pt x="3809" y="245109"/>
                </a:moveTo>
                <a:lnTo>
                  <a:pt x="0" y="245109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5109"/>
                </a:lnTo>
                <a:close/>
              </a:path>
              <a:path w="325120" h="367030">
                <a:moveTo>
                  <a:pt x="2540" y="238759"/>
                </a:moveTo>
                <a:lnTo>
                  <a:pt x="0" y="238759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40029"/>
                </a:lnTo>
                <a:lnTo>
                  <a:pt x="2540" y="240029"/>
                </a:lnTo>
                <a:lnTo>
                  <a:pt x="2540" y="238759"/>
                </a:lnTo>
                <a:close/>
              </a:path>
              <a:path w="325120" h="367030">
                <a:moveTo>
                  <a:pt x="3809" y="232409"/>
                </a:moveTo>
                <a:lnTo>
                  <a:pt x="0" y="232409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2409"/>
                </a:lnTo>
                <a:close/>
              </a:path>
              <a:path w="325120" h="367030">
                <a:moveTo>
                  <a:pt x="3809" y="226059"/>
                </a:moveTo>
                <a:lnTo>
                  <a:pt x="0" y="226059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6059"/>
                </a:lnTo>
                <a:close/>
              </a:path>
              <a:path w="325120" h="367030">
                <a:moveTo>
                  <a:pt x="3809" y="194309"/>
                </a:moveTo>
                <a:lnTo>
                  <a:pt x="0" y="194309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194309"/>
                </a:lnTo>
                <a:close/>
              </a:path>
              <a:path w="325120" h="367030">
                <a:moveTo>
                  <a:pt x="325120" y="364489"/>
                </a:moveTo>
                <a:lnTo>
                  <a:pt x="219709" y="364489"/>
                </a:lnTo>
                <a:lnTo>
                  <a:pt x="219709" y="365760"/>
                </a:lnTo>
                <a:lnTo>
                  <a:pt x="325120" y="365760"/>
                </a:lnTo>
                <a:lnTo>
                  <a:pt x="325120" y="364489"/>
                </a:lnTo>
                <a:close/>
              </a:path>
              <a:path w="325120" h="367030">
                <a:moveTo>
                  <a:pt x="325120" y="360679"/>
                </a:moveTo>
                <a:lnTo>
                  <a:pt x="321309" y="360679"/>
                </a:lnTo>
                <a:lnTo>
                  <a:pt x="321309" y="363220"/>
                </a:lnTo>
                <a:lnTo>
                  <a:pt x="325120" y="363220"/>
                </a:lnTo>
                <a:lnTo>
                  <a:pt x="325120" y="360679"/>
                </a:lnTo>
                <a:close/>
              </a:path>
              <a:path w="325120" h="367030">
                <a:moveTo>
                  <a:pt x="325120" y="358139"/>
                </a:moveTo>
                <a:lnTo>
                  <a:pt x="321309" y="358139"/>
                </a:lnTo>
                <a:lnTo>
                  <a:pt x="321309" y="359410"/>
                </a:lnTo>
                <a:lnTo>
                  <a:pt x="325120" y="359410"/>
                </a:lnTo>
                <a:lnTo>
                  <a:pt x="325120" y="358139"/>
                </a:lnTo>
                <a:close/>
              </a:path>
              <a:path w="325120" h="367030">
                <a:moveTo>
                  <a:pt x="325120" y="354329"/>
                </a:moveTo>
                <a:lnTo>
                  <a:pt x="321309" y="354329"/>
                </a:lnTo>
                <a:lnTo>
                  <a:pt x="321309" y="356870"/>
                </a:lnTo>
                <a:lnTo>
                  <a:pt x="325120" y="356870"/>
                </a:lnTo>
                <a:lnTo>
                  <a:pt x="325120" y="354329"/>
                </a:lnTo>
                <a:close/>
              </a:path>
              <a:path w="325120" h="367030">
                <a:moveTo>
                  <a:pt x="325120" y="351789"/>
                </a:moveTo>
                <a:lnTo>
                  <a:pt x="321309" y="351789"/>
                </a:lnTo>
                <a:lnTo>
                  <a:pt x="321309" y="353060"/>
                </a:lnTo>
                <a:lnTo>
                  <a:pt x="325120" y="353060"/>
                </a:lnTo>
                <a:lnTo>
                  <a:pt x="325120" y="351789"/>
                </a:lnTo>
                <a:close/>
              </a:path>
              <a:path w="325120" h="367030">
                <a:moveTo>
                  <a:pt x="325120" y="347979"/>
                </a:moveTo>
                <a:lnTo>
                  <a:pt x="321309" y="347979"/>
                </a:lnTo>
                <a:lnTo>
                  <a:pt x="321309" y="350520"/>
                </a:lnTo>
                <a:lnTo>
                  <a:pt x="325120" y="350520"/>
                </a:lnTo>
                <a:lnTo>
                  <a:pt x="325120" y="347979"/>
                </a:lnTo>
                <a:close/>
              </a:path>
              <a:path w="325120" h="367030">
                <a:moveTo>
                  <a:pt x="325120" y="345439"/>
                </a:moveTo>
                <a:lnTo>
                  <a:pt x="321309" y="345439"/>
                </a:lnTo>
                <a:lnTo>
                  <a:pt x="321309" y="346710"/>
                </a:lnTo>
                <a:lnTo>
                  <a:pt x="325120" y="346710"/>
                </a:lnTo>
                <a:lnTo>
                  <a:pt x="325120" y="345439"/>
                </a:lnTo>
                <a:close/>
              </a:path>
              <a:path w="325120" h="367030">
                <a:moveTo>
                  <a:pt x="325120" y="341629"/>
                </a:moveTo>
                <a:lnTo>
                  <a:pt x="321309" y="341629"/>
                </a:lnTo>
                <a:lnTo>
                  <a:pt x="321309" y="344170"/>
                </a:lnTo>
                <a:lnTo>
                  <a:pt x="325120" y="344170"/>
                </a:lnTo>
                <a:lnTo>
                  <a:pt x="325120" y="341629"/>
                </a:lnTo>
                <a:close/>
              </a:path>
              <a:path w="325120" h="367030">
                <a:moveTo>
                  <a:pt x="325120" y="339089"/>
                </a:moveTo>
                <a:lnTo>
                  <a:pt x="321309" y="339089"/>
                </a:lnTo>
                <a:lnTo>
                  <a:pt x="321309" y="340360"/>
                </a:lnTo>
                <a:lnTo>
                  <a:pt x="325120" y="340360"/>
                </a:lnTo>
                <a:lnTo>
                  <a:pt x="325120" y="339089"/>
                </a:lnTo>
                <a:close/>
              </a:path>
              <a:path w="325120" h="367030">
                <a:moveTo>
                  <a:pt x="325120" y="335279"/>
                </a:moveTo>
                <a:lnTo>
                  <a:pt x="321309" y="335279"/>
                </a:lnTo>
                <a:lnTo>
                  <a:pt x="321309" y="337820"/>
                </a:lnTo>
                <a:lnTo>
                  <a:pt x="325120" y="337820"/>
                </a:lnTo>
                <a:lnTo>
                  <a:pt x="325120" y="335279"/>
                </a:lnTo>
                <a:close/>
              </a:path>
              <a:path w="325120" h="367030">
                <a:moveTo>
                  <a:pt x="325120" y="332739"/>
                </a:moveTo>
                <a:lnTo>
                  <a:pt x="321309" y="332739"/>
                </a:lnTo>
                <a:lnTo>
                  <a:pt x="321309" y="334010"/>
                </a:lnTo>
                <a:lnTo>
                  <a:pt x="325120" y="334010"/>
                </a:lnTo>
                <a:lnTo>
                  <a:pt x="325120" y="332739"/>
                </a:lnTo>
                <a:close/>
              </a:path>
              <a:path w="325120" h="367030">
                <a:moveTo>
                  <a:pt x="325120" y="328929"/>
                </a:moveTo>
                <a:lnTo>
                  <a:pt x="321309" y="328929"/>
                </a:lnTo>
                <a:lnTo>
                  <a:pt x="321309" y="331470"/>
                </a:lnTo>
                <a:lnTo>
                  <a:pt x="325120" y="331470"/>
                </a:lnTo>
                <a:lnTo>
                  <a:pt x="325120" y="328929"/>
                </a:lnTo>
                <a:close/>
              </a:path>
              <a:path w="325120" h="367030">
                <a:moveTo>
                  <a:pt x="325120" y="326389"/>
                </a:moveTo>
                <a:lnTo>
                  <a:pt x="321309" y="326389"/>
                </a:lnTo>
                <a:lnTo>
                  <a:pt x="321309" y="327660"/>
                </a:lnTo>
                <a:lnTo>
                  <a:pt x="325120" y="327660"/>
                </a:lnTo>
                <a:lnTo>
                  <a:pt x="325120" y="326389"/>
                </a:lnTo>
                <a:close/>
              </a:path>
              <a:path w="325120" h="367030">
                <a:moveTo>
                  <a:pt x="325120" y="322579"/>
                </a:moveTo>
                <a:lnTo>
                  <a:pt x="321309" y="322579"/>
                </a:lnTo>
                <a:lnTo>
                  <a:pt x="321309" y="325120"/>
                </a:lnTo>
                <a:lnTo>
                  <a:pt x="325120" y="325120"/>
                </a:lnTo>
                <a:lnTo>
                  <a:pt x="325120" y="322579"/>
                </a:lnTo>
                <a:close/>
              </a:path>
              <a:path w="325120" h="367030">
                <a:moveTo>
                  <a:pt x="325120" y="320039"/>
                </a:moveTo>
                <a:lnTo>
                  <a:pt x="321309" y="320039"/>
                </a:lnTo>
                <a:lnTo>
                  <a:pt x="321309" y="321310"/>
                </a:lnTo>
                <a:lnTo>
                  <a:pt x="325120" y="321310"/>
                </a:lnTo>
                <a:lnTo>
                  <a:pt x="325120" y="320039"/>
                </a:lnTo>
                <a:close/>
              </a:path>
              <a:path w="325120" h="367030">
                <a:moveTo>
                  <a:pt x="325120" y="316229"/>
                </a:moveTo>
                <a:lnTo>
                  <a:pt x="321309" y="316229"/>
                </a:lnTo>
                <a:lnTo>
                  <a:pt x="321309" y="318770"/>
                </a:lnTo>
                <a:lnTo>
                  <a:pt x="325120" y="318770"/>
                </a:lnTo>
                <a:lnTo>
                  <a:pt x="325120" y="316229"/>
                </a:lnTo>
                <a:close/>
              </a:path>
              <a:path w="325120" h="367030">
                <a:moveTo>
                  <a:pt x="325120" y="313689"/>
                </a:moveTo>
                <a:lnTo>
                  <a:pt x="321309" y="313689"/>
                </a:lnTo>
                <a:lnTo>
                  <a:pt x="321309" y="314960"/>
                </a:lnTo>
                <a:lnTo>
                  <a:pt x="325120" y="314960"/>
                </a:lnTo>
                <a:lnTo>
                  <a:pt x="325120" y="313689"/>
                </a:lnTo>
                <a:close/>
              </a:path>
              <a:path w="325120" h="367030">
                <a:moveTo>
                  <a:pt x="325120" y="309879"/>
                </a:moveTo>
                <a:lnTo>
                  <a:pt x="321309" y="309879"/>
                </a:lnTo>
                <a:lnTo>
                  <a:pt x="321309" y="312420"/>
                </a:lnTo>
                <a:lnTo>
                  <a:pt x="325120" y="312420"/>
                </a:lnTo>
                <a:lnTo>
                  <a:pt x="325120" y="309879"/>
                </a:lnTo>
                <a:close/>
              </a:path>
              <a:path w="325120" h="367030">
                <a:moveTo>
                  <a:pt x="325120" y="307339"/>
                </a:moveTo>
                <a:lnTo>
                  <a:pt x="321309" y="307339"/>
                </a:lnTo>
                <a:lnTo>
                  <a:pt x="321309" y="308610"/>
                </a:lnTo>
                <a:lnTo>
                  <a:pt x="325120" y="308610"/>
                </a:lnTo>
                <a:lnTo>
                  <a:pt x="325120" y="307339"/>
                </a:lnTo>
                <a:close/>
              </a:path>
              <a:path w="325120" h="367030">
                <a:moveTo>
                  <a:pt x="325120" y="303529"/>
                </a:moveTo>
                <a:lnTo>
                  <a:pt x="321309" y="303529"/>
                </a:lnTo>
                <a:lnTo>
                  <a:pt x="321309" y="306070"/>
                </a:lnTo>
                <a:lnTo>
                  <a:pt x="325120" y="306070"/>
                </a:lnTo>
                <a:lnTo>
                  <a:pt x="325120" y="303529"/>
                </a:lnTo>
                <a:close/>
              </a:path>
              <a:path w="325120" h="367030">
                <a:moveTo>
                  <a:pt x="325120" y="300989"/>
                </a:moveTo>
                <a:lnTo>
                  <a:pt x="321309" y="300989"/>
                </a:lnTo>
                <a:lnTo>
                  <a:pt x="321309" y="302260"/>
                </a:lnTo>
                <a:lnTo>
                  <a:pt x="325120" y="302260"/>
                </a:lnTo>
                <a:lnTo>
                  <a:pt x="325120" y="300989"/>
                </a:lnTo>
                <a:close/>
              </a:path>
              <a:path w="325120" h="367030">
                <a:moveTo>
                  <a:pt x="325120" y="297179"/>
                </a:moveTo>
                <a:lnTo>
                  <a:pt x="321309" y="297179"/>
                </a:lnTo>
                <a:lnTo>
                  <a:pt x="321309" y="299720"/>
                </a:lnTo>
                <a:lnTo>
                  <a:pt x="325120" y="299720"/>
                </a:lnTo>
                <a:lnTo>
                  <a:pt x="325120" y="297179"/>
                </a:lnTo>
                <a:close/>
              </a:path>
              <a:path w="325120" h="367030">
                <a:moveTo>
                  <a:pt x="325120" y="294639"/>
                </a:moveTo>
                <a:lnTo>
                  <a:pt x="321309" y="294639"/>
                </a:lnTo>
                <a:lnTo>
                  <a:pt x="321309" y="295910"/>
                </a:lnTo>
                <a:lnTo>
                  <a:pt x="325120" y="295910"/>
                </a:lnTo>
                <a:lnTo>
                  <a:pt x="325120" y="294639"/>
                </a:lnTo>
                <a:close/>
              </a:path>
              <a:path w="325120" h="367030">
                <a:moveTo>
                  <a:pt x="325120" y="290829"/>
                </a:moveTo>
                <a:lnTo>
                  <a:pt x="321309" y="290829"/>
                </a:lnTo>
                <a:lnTo>
                  <a:pt x="321309" y="293370"/>
                </a:lnTo>
                <a:lnTo>
                  <a:pt x="325120" y="293370"/>
                </a:lnTo>
                <a:lnTo>
                  <a:pt x="325120" y="290829"/>
                </a:lnTo>
                <a:close/>
              </a:path>
              <a:path w="325120" h="367030">
                <a:moveTo>
                  <a:pt x="325120" y="288289"/>
                </a:moveTo>
                <a:lnTo>
                  <a:pt x="321309" y="288289"/>
                </a:lnTo>
                <a:lnTo>
                  <a:pt x="321309" y="289560"/>
                </a:lnTo>
                <a:lnTo>
                  <a:pt x="325120" y="289560"/>
                </a:lnTo>
                <a:lnTo>
                  <a:pt x="325120" y="288289"/>
                </a:lnTo>
                <a:close/>
              </a:path>
              <a:path w="325120" h="367030">
                <a:moveTo>
                  <a:pt x="325120" y="284479"/>
                </a:moveTo>
                <a:lnTo>
                  <a:pt x="321309" y="284479"/>
                </a:lnTo>
                <a:lnTo>
                  <a:pt x="321309" y="287020"/>
                </a:lnTo>
                <a:lnTo>
                  <a:pt x="325120" y="287020"/>
                </a:lnTo>
                <a:lnTo>
                  <a:pt x="325120" y="284479"/>
                </a:lnTo>
                <a:close/>
              </a:path>
              <a:path w="325120" h="367030">
                <a:moveTo>
                  <a:pt x="325120" y="281939"/>
                </a:moveTo>
                <a:lnTo>
                  <a:pt x="321309" y="281939"/>
                </a:lnTo>
                <a:lnTo>
                  <a:pt x="321309" y="283210"/>
                </a:lnTo>
                <a:lnTo>
                  <a:pt x="325120" y="283210"/>
                </a:lnTo>
                <a:lnTo>
                  <a:pt x="325120" y="281939"/>
                </a:lnTo>
                <a:close/>
              </a:path>
              <a:path w="325120" h="367030">
                <a:moveTo>
                  <a:pt x="325120" y="278129"/>
                </a:moveTo>
                <a:lnTo>
                  <a:pt x="321309" y="278129"/>
                </a:lnTo>
                <a:lnTo>
                  <a:pt x="321309" y="280670"/>
                </a:lnTo>
                <a:lnTo>
                  <a:pt x="325120" y="280670"/>
                </a:lnTo>
                <a:lnTo>
                  <a:pt x="325120" y="278129"/>
                </a:lnTo>
                <a:close/>
              </a:path>
              <a:path w="325120" h="367030">
                <a:moveTo>
                  <a:pt x="325120" y="275589"/>
                </a:moveTo>
                <a:lnTo>
                  <a:pt x="321309" y="275589"/>
                </a:lnTo>
                <a:lnTo>
                  <a:pt x="321309" y="276860"/>
                </a:lnTo>
                <a:lnTo>
                  <a:pt x="325120" y="276860"/>
                </a:lnTo>
                <a:lnTo>
                  <a:pt x="325120" y="275589"/>
                </a:lnTo>
                <a:close/>
              </a:path>
              <a:path w="325120" h="367030">
                <a:moveTo>
                  <a:pt x="325120" y="271779"/>
                </a:moveTo>
                <a:lnTo>
                  <a:pt x="321309" y="271779"/>
                </a:lnTo>
                <a:lnTo>
                  <a:pt x="321309" y="274320"/>
                </a:lnTo>
                <a:lnTo>
                  <a:pt x="325120" y="274320"/>
                </a:lnTo>
                <a:lnTo>
                  <a:pt x="325120" y="271779"/>
                </a:lnTo>
                <a:close/>
              </a:path>
              <a:path w="325120" h="367030">
                <a:moveTo>
                  <a:pt x="325120" y="269239"/>
                </a:moveTo>
                <a:lnTo>
                  <a:pt x="321309" y="269239"/>
                </a:lnTo>
                <a:lnTo>
                  <a:pt x="321309" y="270510"/>
                </a:lnTo>
                <a:lnTo>
                  <a:pt x="325120" y="270510"/>
                </a:lnTo>
                <a:lnTo>
                  <a:pt x="325120" y="269239"/>
                </a:lnTo>
                <a:close/>
              </a:path>
              <a:path w="325120" h="367030">
                <a:moveTo>
                  <a:pt x="325120" y="265429"/>
                </a:moveTo>
                <a:lnTo>
                  <a:pt x="321309" y="265429"/>
                </a:lnTo>
                <a:lnTo>
                  <a:pt x="321309" y="267970"/>
                </a:lnTo>
                <a:lnTo>
                  <a:pt x="325120" y="267970"/>
                </a:lnTo>
                <a:lnTo>
                  <a:pt x="325120" y="265429"/>
                </a:lnTo>
                <a:close/>
              </a:path>
              <a:path w="325120" h="367030">
                <a:moveTo>
                  <a:pt x="325120" y="262889"/>
                </a:moveTo>
                <a:lnTo>
                  <a:pt x="321309" y="262889"/>
                </a:lnTo>
                <a:lnTo>
                  <a:pt x="321309" y="264160"/>
                </a:lnTo>
                <a:lnTo>
                  <a:pt x="325120" y="264160"/>
                </a:lnTo>
                <a:lnTo>
                  <a:pt x="325120" y="262889"/>
                </a:lnTo>
                <a:close/>
              </a:path>
              <a:path w="325120" h="367030">
                <a:moveTo>
                  <a:pt x="325120" y="259079"/>
                </a:moveTo>
                <a:lnTo>
                  <a:pt x="321309" y="259079"/>
                </a:lnTo>
                <a:lnTo>
                  <a:pt x="321309" y="261620"/>
                </a:lnTo>
                <a:lnTo>
                  <a:pt x="325120" y="261620"/>
                </a:lnTo>
                <a:lnTo>
                  <a:pt x="325120" y="259079"/>
                </a:lnTo>
                <a:close/>
              </a:path>
              <a:path w="325120" h="367030">
                <a:moveTo>
                  <a:pt x="325120" y="256539"/>
                </a:moveTo>
                <a:lnTo>
                  <a:pt x="321309" y="256539"/>
                </a:lnTo>
                <a:lnTo>
                  <a:pt x="321309" y="257810"/>
                </a:lnTo>
                <a:lnTo>
                  <a:pt x="325120" y="257810"/>
                </a:lnTo>
                <a:lnTo>
                  <a:pt x="325120" y="256539"/>
                </a:lnTo>
                <a:close/>
              </a:path>
              <a:path w="325120" h="367030">
                <a:moveTo>
                  <a:pt x="325120" y="252729"/>
                </a:moveTo>
                <a:lnTo>
                  <a:pt x="321309" y="252729"/>
                </a:lnTo>
                <a:lnTo>
                  <a:pt x="321309" y="255270"/>
                </a:lnTo>
                <a:lnTo>
                  <a:pt x="325120" y="255270"/>
                </a:lnTo>
                <a:lnTo>
                  <a:pt x="325120" y="252729"/>
                </a:lnTo>
                <a:close/>
              </a:path>
              <a:path w="325120" h="367030">
                <a:moveTo>
                  <a:pt x="325120" y="250189"/>
                </a:moveTo>
                <a:lnTo>
                  <a:pt x="321309" y="250189"/>
                </a:lnTo>
                <a:lnTo>
                  <a:pt x="321309" y="251460"/>
                </a:lnTo>
                <a:lnTo>
                  <a:pt x="325120" y="251460"/>
                </a:lnTo>
                <a:lnTo>
                  <a:pt x="325120" y="250189"/>
                </a:lnTo>
                <a:close/>
              </a:path>
              <a:path w="325120" h="367030">
                <a:moveTo>
                  <a:pt x="325120" y="246379"/>
                </a:moveTo>
                <a:lnTo>
                  <a:pt x="321309" y="246379"/>
                </a:lnTo>
                <a:lnTo>
                  <a:pt x="321309" y="248920"/>
                </a:lnTo>
                <a:lnTo>
                  <a:pt x="325120" y="248920"/>
                </a:lnTo>
                <a:lnTo>
                  <a:pt x="325120" y="246379"/>
                </a:lnTo>
                <a:close/>
              </a:path>
              <a:path w="325120" h="367030">
                <a:moveTo>
                  <a:pt x="325120" y="243839"/>
                </a:moveTo>
                <a:lnTo>
                  <a:pt x="321309" y="243839"/>
                </a:lnTo>
                <a:lnTo>
                  <a:pt x="321309" y="245110"/>
                </a:lnTo>
                <a:lnTo>
                  <a:pt x="325120" y="245110"/>
                </a:lnTo>
                <a:lnTo>
                  <a:pt x="325120" y="243839"/>
                </a:lnTo>
                <a:close/>
              </a:path>
              <a:path w="325120" h="367030">
                <a:moveTo>
                  <a:pt x="325120" y="240029"/>
                </a:moveTo>
                <a:lnTo>
                  <a:pt x="321309" y="240029"/>
                </a:lnTo>
                <a:lnTo>
                  <a:pt x="321309" y="242570"/>
                </a:lnTo>
                <a:lnTo>
                  <a:pt x="325120" y="242570"/>
                </a:lnTo>
                <a:lnTo>
                  <a:pt x="325120" y="240029"/>
                </a:lnTo>
                <a:close/>
              </a:path>
              <a:path w="325120" h="367030">
                <a:moveTo>
                  <a:pt x="325120" y="237489"/>
                </a:moveTo>
                <a:lnTo>
                  <a:pt x="321309" y="237489"/>
                </a:lnTo>
                <a:lnTo>
                  <a:pt x="321309" y="238760"/>
                </a:lnTo>
                <a:lnTo>
                  <a:pt x="325120" y="238760"/>
                </a:lnTo>
                <a:lnTo>
                  <a:pt x="325120" y="237489"/>
                </a:lnTo>
                <a:close/>
              </a:path>
              <a:path w="325120" h="367030">
                <a:moveTo>
                  <a:pt x="325120" y="233679"/>
                </a:moveTo>
                <a:lnTo>
                  <a:pt x="321309" y="233679"/>
                </a:lnTo>
                <a:lnTo>
                  <a:pt x="321309" y="236220"/>
                </a:lnTo>
                <a:lnTo>
                  <a:pt x="325120" y="236220"/>
                </a:lnTo>
                <a:lnTo>
                  <a:pt x="325120" y="233679"/>
                </a:lnTo>
                <a:close/>
              </a:path>
              <a:path w="325120" h="367030">
                <a:moveTo>
                  <a:pt x="325120" y="231139"/>
                </a:moveTo>
                <a:lnTo>
                  <a:pt x="321309" y="231139"/>
                </a:lnTo>
                <a:lnTo>
                  <a:pt x="321309" y="232410"/>
                </a:lnTo>
                <a:lnTo>
                  <a:pt x="325120" y="232410"/>
                </a:lnTo>
                <a:lnTo>
                  <a:pt x="325120" y="231139"/>
                </a:lnTo>
                <a:close/>
              </a:path>
              <a:path w="325120" h="367030">
                <a:moveTo>
                  <a:pt x="325120" y="227329"/>
                </a:moveTo>
                <a:lnTo>
                  <a:pt x="321309" y="227329"/>
                </a:lnTo>
                <a:lnTo>
                  <a:pt x="321309" y="229870"/>
                </a:lnTo>
                <a:lnTo>
                  <a:pt x="325120" y="229870"/>
                </a:lnTo>
                <a:lnTo>
                  <a:pt x="325120" y="227329"/>
                </a:lnTo>
                <a:close/>
              </a:path>
              <a:path w="325120" h="367030">
                <a:moveTo>
                  <a:pt x="325120" y="224789"/>
                </a:moveTo>
                <a:lnTo>
                  <a:pt x="321309" y="224789"/>
                </a:lnTo>
                <a:lnTo>
                  <a:pt x="321309" y="226060"/>
                </a:lnTo>
                <a:lnTo>
                  <a:pt x="325120" y="226060"/>
                </a:lnTo>
                <a:lnTo>
                  <a:pt x="325120" y="224789"/>
                </a:lnTo>
                <a:close/>
              </a:path>
              <a:path w="325120" h="367030">
                <a:moveTo>
                  <a:pt x="325120" y="193039"/>
                </a:moveTo>
                <a:lnTo>
                  <a:pt x="321309" y="193039"/>
                </a:lnTo>
                <a:lnTo>
                  <a:pt x="321309" y="223520"/>
                </a:lnTo>
                <a:lnTo>
                  <a:pt x="325120" y="223520"/>
                </a:lnTo>
                <a:lnTo>
                  <a:pt x="325120" y="193039"/>
                </a:lnTo>
                <a:close/>
              </a:path>
              <a:path w="325120" h="367030">
                <a:moveTo>
                  <a:pt x="3809" y="186689"/>
                </a:moveTo>
                <a:lnTo>
                  <a:pt x="0" y="186689"/>
                </a:lnTo>
                <a:lnTo>
                  <a:pt x="0" y="191770"/>
                </a:lnTo>
                <a:lnTo>
                  <a:pt x="3809" y="191770"/>
                </a:lnTo>
                <a:lnTo>
                  <a:pt x="3809" y="186689"/>
                </a:lnTo>
                <a:close/>
              </a:path>
              <a:path w="325120" h="367030">
                <a:moveTo>
                  <a:pt x="3809" y="184150"/>
                </a:moveTo>
                <a:lnTo>
                  <a:pt x="0" y="184150"/>
                </a:lnTo>
                <a:lnTo>
                  <a:pt x="0" y="185420"/>
                </a:lnTo>
                <a:lnTo>
                  <a:pt x="3809" y="185420"/>
                </a:lnTo>
                <a:lnTo>
                  <a:pt x="3809" y="184150"/>
                </a:lnTo>
                <a:close/>
              </a:path>
              <a:path w="325120" h="367030">
                <a:moveTo>
                  <a:pt x="325120" y="186689"/>
                </a:moveTo>
                <a:lnTo>
                  <a:pt x="321309" y="186689"/>
                </a:lnTo>
                <a:lnTo>
                  <a:pt x="321309" y="191770"/>
                </a:lnTo>
                <a:lnTo>
                  <a:pt x="325120" y="191770"/>
                </a:lnTo>
                <a:lnTo>
                  <a:pt x="325120" y="186689"/>
                </a:lnTo>
                <a:close/>
              </a:path>
              <a:path w="325120" h="367030">
                <a:moveTo>
                  <a:pt x="325120" y="184150"/>
                </a:moveTo>
                <a:lnTo>
                  <a:pt x="321309" y="184150"/>
                </a:lnTo>
                <a:lnTo>
                  <a:pt x="321309" y="185420"/>
                </a:lnTo>
                <a:lnTo>
                  <a:pt x="325120" y="185420"/>
                </a:lnTo>
                <a:lnTo>
                  <a:pt x="325120" y="184150"/>
                </a:lnTo>
                <a:close/>
              </a:path>
            </a:pathLst>
          </a:custGeom>
          <a:solidFill>
            <a:srgbClr val="75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8" name="bk object 5748"/>
          <p:cNvSpPr/>
          <p:nvPr/>
        </p:nvSpPr>
        <p:spPr>
          <a:xfrm>
            <a:off x="6969759" y="2777489"/>
            <a:ext cx="317500" cy="360680"/>
          </a:xfrm>
          <a:custGeom>
            <a:avLst/>
            <a:gdLst/>
            <a:ahLst/>
            <a:cxnLst/>
            <a:rect l="l" t="t" r="r" b="b"/>
            <a:pathLst>
              <a:path w="317500" h="360680">
                <a:moveTo>
                  <a:pt x="3810" y="177800"/>
                </a:moveTo>
                <a:lnTo>
                  <a:pt x="0" y="17780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7800"/>
                </a:lnTo>
                <a:close/>
              </a:path>
              <a:path w="317500" h="360680">
                <a:moveTo>
                  <a:pt x="3810" y="173989"/>
                </a:moveTo>
                <a:lnTo>
                  <a:pt x="0" y="173989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3989"/>
                </a:lnTo>
                <a:close/>
              </a:path>
              <a:path w="317500" h="360680">
                <a:moveTo>
                  <a:pt x="3810" y="171450"/>
                </a:moveTo>
                <a:lnTo>
                  <a:pt x="0" y="171450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71450"/>
                </a:lnTo>
                <a:close/>
              </a:path>
              <a:path w="317500" h="360680">
                <a:moveTo>
                  <a:pt x="3810" y="167639"/>
                </a:moveTo>
                <a:lnTo>
                  <a:pt x="0" y="167639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7639"/>
                </a:lnTo>
                <a:close/>
              </a:path>
              <a:path w="317500" h="360680">
                <a:moveTo>
                  <a:pt x="3810" y="165100"/>
                </a:moveTo>
                <a:lnTo>
                  <a:pt x="0" y="165100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5100"/>
                </a:lnTo>
                <a:close/>
              </a:path>
              <a:path w="317500" h="360680">
                <a:moveTo>
                  <a:pt x="3810" y="161289"/>
                </a:moveTo>
                <a:lnTo>
                  <a:pt x="0" y="161289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61289"/>
                </a:lnTo>
                <a:close/>
              </a:path>
              <a:path w="317500" h="360680">
                <a:moveTo>
                  <a:pt x="3810" y="158750"/>
                </a:moveTo>
                <a:lnTo>
                  <a:pt x="0" y="158750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8750"/>
                </a:lnTo>
                <a:close/>
              </a:path>
              <a:path w="317500" h="360680">
                <a:moveTo>
                  <a:pt x="3810" y="154939"/>
                </a:moveTo>
                <a:lnTo>
                  <a:pt x="0" y="154939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4939"/>
                </a:lnTo>
                <a:close/>
              </a:path>
              <a:path w="317500" h="360680">
                <a:moveTo>
                  <a:pt x="3810" y="152400"/>
                </a:moveTo>
                <a:lnTo>
                  <a:pt x="0" y="152400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2400"/>
                </a:lnTo>
                <a:close/>
              </a:path>
              <a:path w="317500" h="360680">
                <a:moveTo>
                  <a:pt x="3810" y="148589"/>
                </a:moveTo>
                <a:lnTo>
                  <a:pt x="0" y="148589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8589"/>
                </a:lnTo>
                <a:close/>
              </a:path>
              <a:path w="317500" h="360680">
                <a:moveTo>
                  <a:pt x="3810" y="146050"/>
                </a:moveTo>
                <a:lnTo>
                  <a:pt x="0" y="146050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6050"/>
                </a:lnTo>
                <a:close/>
              </a:path>
              <a:path w="317500" h="360680">
                <a:moveTo>
                  <a:pt x="3810" y="142239"/>
                </a:moveTo>
                <a:lnTo>
                  <a:pt x="0" y="142239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2239"/>
                </a:lnTo>
                <a:close/>
              </a:path>
              <a:path w="317500" h="360680">
                <a:moveTo>
                  <a:pt x="3810" y="139700"/>
                </a:moveTo>
                <a:lnTo>
                  <a:pt x="0" y="139700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9700"/>
                </a:lnTo>
                <a:close/>
              </a:path>
              <a:path w="317500" h="360680">
                <a:moveTo>
                  <a:pt x="3810" y="135889"/>
                </a:moveTo>
                <a:lnTo>
                  <a:pt x="0" y="135889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5889"/>
                </a:lnTo>
                <a:close/>
              </a:path>
              <a:path w="317500" h="360680">
                <a:moveTo>
                  <a:pt x="3810" y="133350"/>
                </a:moveTo>
                <a:lnTo>
                  <a:pt x="0" y="133350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3350"/>
                </a:lnTo>
                <a:close/>
              </a:path>
              <a:path w="317500" h="360680">
                <a:moveTo>
                  <a:pt x="3810" y="129539"/>
                </a:moveTo>
                <a:lnTo>
                  <a:pt x="0" y="129539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539"/>
                </a:lnTo>
                <a:close/>
              </a:path>
              <a:path w="317500" h="360680">
                <a:moveTo>
                  <a:pt x="3810" y="127000"/>
                </a:moveTo>
                <a:lnTo>
                  <a:pt x="0" y="127000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7000"/>
                </a:lnTo>
                <a:close/>
              </a:path>
              <a:path w="317500" h="360680">
                <a:moveTo>
                  <a:pt x="3810" y="123189"/>
                </a:moveTo>
                <a:lnTo>
                  <a:pt x="0" y="123189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3189"/>
                </a:lnTo>
                <a:close/>
              </a:path>
              <a:path w="317500" h="360680">
                <a:moveTo>
                  <a:pt x="3810" y="120650"/>
                </a:moveTo>
                <a:lnTo>
                  <a:pt x="0" y="120650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20650"/>
                </a:lnTo>
                <a:close/>
              </a:path>
              <a:path w="317500" h="360680">
                <a:moveTo>
                  <a:pt x="3810" y="116839"/>
                </a:moveTo>
                <a:lnTo>
                  <a:pt x="0" y="116839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6839"/>
                </a:lnTo>
                <a:close/>
              </a:path>
              <a:path w="317500" h="360680">
                <a:moveTo>
                  <a:pt x="3810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300"/>
                </a:lnTo>
                <a:close/>
              </a:path>
              <a:path w="317500" h="360680">
                <a:moveTo>
                  <a:pt x="3810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0489"/>
                </a:lnTo>
                <a:close/>
              </a:path>
              <a:path w="317500" h="360680">
                <a:moveTo>
                  <a:pt x="3810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7950"/>
                </a:lnTo>
                <a:close/>
              </a:path>
              <a:path w="317500" h="360680">
                <a:moveTo>
                  <a:pt x="3810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139"/>
                </a:lnTo>
                <a:close/>
              </a:path>
              <a:path w="317500" h="360680">
                <a:moveTo>
                  <a:pt x="3810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1600"/>
                </a:lnTo>
                <a:close/>
              </a:path>
              <a:path w="317500" h="360680">
                <a:moveTo>
                  <a:pt x="3810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7789"/>
                </a:lnTo>
                <a:close/>
              </a:path>
              <a:path w="317500" h="360680">
                <a:moveTo>
                  <a:pt x="3810" y="95250"/>
                </a:moveTo>
                <a:lnTo>
                  <a:pt x="0" y="95250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5250"/>
                </a:lnTo>
                <a:close/>
              </a:path>
              <a:path w="317500" h="360680">
                <a:moveTo>
                  <a:pt x="3810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1439"/>
                </a:lnTo>
                <a:close/>
              </a:path>
              <a:path w="317500" h="360680">
                <a:moveTo>
                  <a:pt x="3810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8900"/>
                </a:lnTo>
                <a:close/>
              </a:path>
              <a:path w="317500" h="360680">
                <a:moveTo>
                  <a:pt x="3810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5089"/>
                </a:lnTo>
                <a:close/>
              </a:path>
              <a:path w="317500" h="360680">
                <a:moveTo>
                  <a:pt x="381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2550"/>
                </a:lnTo>
                <a:close/>
              </a:path>
              <a:path w="317500" h="360680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317500" h="360680">
                <a:moveTo>
                  <a:pt x="3810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200"/>
                </a:lnTo>
                <a:close/>
              </a:path>
              <a:path w="317500" h="360680">
                <a:moveTo>
                  <a:pt x="3810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317500" h="360680">
                <a:moveTo>
                  <a:pt x="3810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850"/>
                </a:lnTo>
                <a:close/>
              </a:path>
              <a:path w="317500" h="360680">
                <a:moveTo>
                  <a:pt x="381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039"/>
                </a:lnTo>
                <a:close/>
              </a:path>
              <a:path w="317500" h="360680">
                <a:moveTo>
                  <a:pt x="3810" y="62229"/>
                </a:moveTo>
                <a:lnTo>
                  <a:pt x="1270" y="62229"/>
                </a:lnTo>
                <a:lnTo>
                  <a:pt x="1270" y="63500"/>
                </a:lnTo>
                <a:lnTo>
                  <a:pt x="0" y="6350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317500" h="360680">
                <a:moveTo>
                  <a:pt x="148590" y="2539"/>
                </a:moveTo>
                <a:lnTo>
                  <a:pt x="35560" y="2539"/>
                </a:lnTo>
                <a:lnTo>
                  <a:pt x="35560" y="3810"/>
                </a:lnTo>
                <a:lnTo>
                  <a:pt x="148590" y="3810"/>
                </a:lnTo>
                <a:lnTo>
                  <a:pt x="148590" y="2539"/>
                </a:lnTo>
                <a:close/>
              </a:path>
              <a:path w="317500" h="360680">
                <a:moveTo>
                  <a:pt x="147320" y="0"/>
                </a:moveTo>
                <a:lnTo>
                  <a:pt x="34290" y="0"/>
                </a:lnTo>
                <a:lnTo>
                  <a:pt x="34290" y="2539"/>
                </a:lnTo>
                <a:lnTo>
                  <a:pt x="147320" y="2539"/>
                </a:lnTo>
                <a:lnTo>
                  <a:pt x="147320" y="0"/>
                </a:lnTo>
                <a:close/>
              </a:path>
              <a:path w="317500" h="360680">
                <a:moveTo>
                  <a:pt x="317500" y="177800"/>
                </a:moveTo>
                <a:lnTo>
                  <a:pt x="313690" y="177800"/>
                </a:lnTo>
                <a:lnTo>
                  <a:pt x="313690" y="179069"/>
                </a:lnTo>
                <a:lnTo>
                  <a:pt x="317500" y="179069"/>
                </a:lnTo>
                <a:lnTo>
                  <a:pt x="317500" y="177800"/>
                </a:lnTo>
                <a:close/>
              </a:path>
              <a:path w="317500" h="360680">
                <a:moveTo>
                  <a:pt x="317500" y="173989"/>
                </a:moveTo>
                <a:lnTo>
                  <a:pt x="313690" y="173989"/>
                </a:lnTo>
                <a:lnTo>
                  <a:pt x="313690" y="176529"/>
                </a:lnTo>
                <a:lnTo>
                  <a:pt x="317500" y="176529"/>
                </a:lnTo>
                <a:lnTo>
                  <a:pt x="317500" y="173989"/>
                </a:lnTo>
                <a:close/>
              </a:path>
              <a:path w="317500" h="360680">
                <a:moveTo>
                  <a:pt x="317500" y="171450"/>
                </a:moveTo>
                <a:lnTo>
                  <a:pt x="313690" y="171450"/>
                </a:lnTo>
                <a:lnTo>
                  <a:pt x="313690" y="172719"/>
                </a:lnTo>
                <a:lnTo>
                  <a:pt x="317500" y="172719"/>
                </a:lnTo>
                <a:lnTo>
                  <a:pt x="317500" y="171450"/>
                </a:lnTo>
                <a:close/>
              </a:path>
              <a:path w="317500" h="360680">
                <a:moveTo>
                  <a:pt x="317500" y="167639"/>
                </a:moveTo>
                <a:lnTo>
                  <a:pt x="313690" y="167639"/>
                </a:lnTo>
                <a:lnTo>
                  <a:pt x="313690" y="170179"/>
                </a:lnTo>
                <a:lnTo>
                  <a:pt x="317500" y="170179"/>
                </a:lnTo>
                <a:lnTo>
                  <a:pt x="317500" y="167639"/>
                </a:lnTo>
                <a:close/>
              </a:path>
              <a:path w="317500" h="360680">
                <a:moveTo>
                  <a:pt x="317500" y="165100"/>
                </a:moveTo>
                <a:lnTo>
                  <a:pt x="313690" y="165100"/>
                </a:lnTo>
                <a:lnTo>
                  <a:pt x="313690" y="166369"/>
                </a:lnTo>
                <a:lnTo>
                  <a:pt x="317500" y="166369"/>
                </a:lnTo>
                <a:lnTo>
                  <a:pt x="317500" y="165100"/>
                </a:lnTo>
                <a:close/>
              </a:path>
              <a:path w="317500" h="360680">
                <a:moveTo>
                  <a:pt x="317500" y="161289"/>
                </a:moveTo>
                <a:lnTo>
                  <a:pt x="313690" y="161289"/>
                </a:lnTo>
                <a:lnTo>
                  <a:pt x="313690" y="163829"/>
                </a:lnTo>
                <a:lnTo>
                  <a:pt x="317500" y="163829"/>
                </a:lnTo>
                <a:lnTo>
                  <a:pt x="317500" y="161289"/>
                </a:lnTo>
                <a:close/>
              </a:path>
              <a:path w="317500" h="360680">
                <a:moveTo>
                  <a:pt x="317500" y="158750"/>
                </a:moveTo>
                <a:lnTo>
                  <a:pt x="313690" y="158750"/>
                </a:lnTo>
                <a:lnTo>
                  <a:pt x="313690" y="160019"/>
                </a:lnTo>
                <a:lnTo>
                  <a:pt x="317500" y="160019"/>
                </a:lnTo>
                <a:lnTo>
                  <a:pt x="317500" y="158750"/>
                </a:lnTo>
                <a:close/>
              </a:path>
              <a:path w="317500" h="360680">
                <a:moveTo>
                  <a:pt x="317500" y="154939"/>
                </a:moveTo>
                <a:lnTo>
                  <a:pt x="313690" y="154939"/>
                </a:lnTo>
                <a:lnTo>
                  <a:pt x="313690" y="157479"/>
                </a:lnTo>
                <a:lnTo>
                  <a:pt x="317500" y="157479"/>
                </a:lnTo>
                <a:lnTo>
                  <a:pt x="317500" y="154939"/>
                </a:lnTo>
                <a:close/>
              </a:path>
              <a:path w="317500" h="360680">
                <a:moveTo>
                  <a:pt x="317500" y="152400"/>
                </a:moveTo>
                <a:lnTo>
                  <a:pt x="313690" y="152400"/>
                </a:lnTo>
                <a:lnTo>
                  <a:pt x="313690" y="153669"/>
                </a:lnTo>
                <a:lnTo>
                  <a:pt x="317500" y="153669"/>
                </a:lnTo>
                <a:lnTo>
                  <a:pt x="317500" y="152400"/>
                </a:lnTo>
                <a:close/>
              </a:path>
              <a:path w="317500" h="360680">
                <a:moveTo>
                  <a:pt x="317500" y="148589"/>
                </a:moveTo>
                <a:lnTo>
                  <a:pt x="313690" y="148589"/>
                </a:lnTo>
                <a:lnTo>
                  <a:pt x="313690" y="151129"/>
                </a:lnTo>
                <a:lnTo>
                  <a:pt x="317500" y="151129"/>
                </a:lnTo>
                <a:lnTo>
                  <a:pt x="317500" y="148589"/>
                </a:lnTo>
                <a:close/>
              </a:path>
              <a:path w="317500" h="360680">
                <a:moveTo>
                  <a:pt x="317500" y="146050"/>
                </a:moveTo>
                <a:lnTo>
                  <a:pt x="313690" y="146050"/>
                </a:lnTo>
                <a:lnTo>
                  <a:pt x="313690" y="147319"/>
                </a:lnTo>
                <a:lnTo>
                  <a:pt x="317500" y="147319"/>
                </a:lnTo>
                <a:lnTo>
                  <a:pt x="317500" y="146050"/>
                </a:lnTo>
                <a:close/>
              </a:path>
              <a:path w="317500" h="360680">
                <a:moveTo>
                  <a:pt x="317500" y="142239"/>
                </a:moveTo>
                <a:lnTo>
                  <a:pt x="313690" y="142239"/>
                </a:lnTo>
                <a:lnTo>
                  <a:pt x="313690" y="144779"/>
                </a:lnTo>
                <a:lnTo>
                  <a:pt x="317500" y="144779"/>
                </a:lnTo>
                <a:lnTo>
                  <a:pt x="317500" y="142239"/>
                </a:lnTo>
                <a:close/>
              </a:path>
              <a:path w="317500" h="360680">
                <a:moveTo>
                  <a:pt x="317500" y="139700"/>
                </a:moveTo>
                <a:lnTo>
                  <a:pt x="313690" y="139700"/>
                </a:lnTo>
                <a:lnTo>
                  <a:pt x="313690" y="140969"/>
                </a:lnTo>
                <a:lnTo>
                  <a:pt x="317500" y="140969"/>
                </a:lnTo>
                <a:lnTo>
                  <a:pt x="317500" y="139700"/>
                </a:lnTo>
                <a:close/>
              </a:path>
              <a:path w="317500" h="360680">
                <a:moveTo>
                  <a:pt x="317500" y="135889"/>
                </a:moveTo>
                <a:lnTo>
                  <a:pt x="313690" y="135889"/>
                </a:lnTo>
                <a:lnTo>
                  <a:pt x="313690" y="138429"/>
                </a:lnTo>
                <a:lnTo>
                  <a:pt x="317500" y="138429"/>
                </a:lnTo>
                <a:lnTo>
                  <a:pt x="317500" y="135889"/>
                </a:lnTo>
                <a:close/>
              </a:path>
              <a:path w="317500" h="360680">
                <a:moveTo>
                  <a:pt x="317500" y="133350"/>
                </a:moveTo>
                <a:lnTo>
                  <a:pt x="313690" y="133350"/>
                </a:lnTo>
                <a:lnTo>
                  <a:pt x="313690" y="134619"/>
                </a:lnTo>
                <a:lnTo>
                  <a:pt x="317500" y="134619"/>
                </a:lnTo>
                <a:lnTo>
                  <a:pt x="317500" y="133350"/>
                </a:lnTo>
                <a:close/>
              </a:path>
              <a:path w="317500" h="360680">
                <a:moveTo>
                  <a:pt x="317500" y="129539"/>
                </a:moveTo>
                <a:lnTo>
                  <a:pt x="313690" y="129539"/>
                </a:lnTo>
                <a:lnTo>
                  <a:pt x="313690" y="132079"/>
                </a:lnTo>
                <a:lnTo>
                  <a:pt x="317500" y="132079"/>
                </a:lnTo>
                <a:lnTo>
                  <a:pt x="317500" y="129539"/>
                </a:lnTo>
                <a:close/>
              </a:path>
              <a:path w="317500" h="360680">
                <a:moveTo>
                  <a:pt x="317500" y="127000"/>
                </a:moveTo>
                <a:lnTo>
                  <a:pt x="313690" y="127000"/>
                </a:lnTo>
                <a:lnTo>
                  <a:pt x="313690" y="128269"/>
                </a:lnTo>
                <a:lnTo>
                  <a:pt x="317500" y="128269"/>
                </a:lnTo>
                <a:lnTo>
                  <a:pt x="317500" y="127000"/>
                </a:lnTo>
                <a:close/>
              </a:path>
              <a:path w="317500" h="360680">
                <a:moveTo>
                  <a:pt x="317500" y="123189"/>
                </a:moveTo>
                <a:lnTo>
                  <a:pt x="313690" y="123189"/>
                </a:lnTo>
                <a:lnTo>
                  <a:pt x="313690" y="125729"/>
                </a:lnTo>
                <a:lnTo>
                  <a:pt x="317500" y="125729"/>
                </a:lnTo>
                <a:lnTo>
                  <a:pt x="317500" y="123189"/>
                </a:lnTo>
                <a:close/>
              </a:path>
              <a:path w="317500" h="360680">
                <a:moveTo>
                  <a:pt x="317500" y="120650"/>
                </a:moveTo>
                <a:lnTo>
                  <a:pt x="313690" y="120650"/>
                </a:lnTo>
                <a:lnTo>
                  <a:pt x="313690" y="121919"/>
                </a:lnTo>
                <a:lnTo>
                  <a:pt x="317500" y="121919"/>
                </a:lnTo>
                <a:lnTo>
                  <a:pt x="317500" y="120650"/>
                </a:lnTo>
                <a:close/>
              </a:path>
              <a:path w="317500" h="360680">
                <a:moveTo>
                  <a:pt x="317500" y="116839"/>
                </a:moveTo>
                <a:lnTo>
                  <a:pt x="313690" y="116839"/>
                </a:lnTo>
                <a:lnTo>
                  <a:pt x="313690" y="119379"/>
                </a:lnTo>
                <a:lnTo>
                  <a:pt x="317500" y="119379"/>
                </a:lnTo>
                <a:lnTo>
                  <a:pt x="317500" y="116839"/>
                </a:lnTo>
                <a:close/>
              </a:path>
              <a:path w="317500" h="360680">
                <a:moveTo>
                  <a:pt x="317500" y="114300"/>
                </a:moveTo>
                <a:lnTo>
                  <a:pt x="313690" y="114300"/>
                </a:lnTo>
                <a:lnTo>
                  <a:pt x="313690" y="115569"/>
                </a:lnTo>
                <a:lnTo>
                  <a:pt x="317500" y="115569"/>
                </a:lnTo>
                <a:lnTo>
                  <a:pt x="317500" y="114300"/>
                </a:lnTo>
                <a:close/>
              </a:path>
              <a:path w="317500" h="360680">
                <a:moveTo>
                  <a:pt x="317500" y="110489"/>
                </a:moveTo>
                <a:lnTo>
                  <a:pt x="313690" y="110489"/>
                </a:lnTo>
                <a:lnTo>
                  <a:pt x="313690" y="113029"/>
                </a:lnTo>
                <a:lnTo>
                  <a:pt x="317500" y="113029"/>
                </a:lnTo>
                <a:lnTo>
                  <a:pt x="317500" y="110489"/>
                </a:lnTo>
                <a:close/>
              </a:path>
              <a:path w="317500" h="360680">
                <a:moveTo>
                  <a:pt x="317500" y="107950"/>
                </a:moveTo>
                <a:lnTo>
                  <a:pt x="313690" y="107950"/>
                </a:lnTo>
                <a:lnTo>
                  <a:pt x="313690" y="109219"/>
                </a:lnTo>
                <a:lnTo>
                  <a:pt x="317500" y="109219"/>
                </a:lnTo>
                <a:lnTo>
                  <a:pt x="317500" y="107950"/>
                </a:lnTo>
                <a:close/>
              </a:path>
              <a:path w="317500" h="360680">
                <a:moveTo>
                  <a:pt x="317500" y="104139"/>
                </a:moveTo>
                <a:lnTo>
                  <a:pt x="313690" y="104139"/>
                </a:lnTo>
                <a:lnTo>
                  <a:pt x="313690" y="106679"/>
                </a:lnTo>
                <a:lnTo>
                  <a:pt x="317500" y="106679"/>
                </a:lnTo>
                <a:lnTo>
                  <a:pt x="317500" y="104139"/>
                </a:lnTo>
                <a:close/>
              </a:path>
              <a:path w="317500" h="360680">
                <a:moveTo>
                  <a:pt x="317500" y="101600"/>
                </a:moveTo>
                <a:lnTo>
                  <a:pt x="313690" y="101600"/>
                </a:lnTo>
                <a:lnTo>
                  <a:pt x="313690" y="102869"/>
                </a:lnTo>
                <a:lnTo>
                  <a:pt x="317500" y="102869"/>
                </a:lnTo>
                <a:lnTo>
                  <a:pt x="317500" y="101600"/>
                </a:lnTo>
                <a:close/>
              </a:path>
              <a:path w="317500" h="360680">
                <a:moveTo>
                  <a:pt x="317500" y="97789"/>
                </a:moveTo>
                <a:lnTo>
                  <a:pt x="313690" y="97789"/>
                </a:lnTo>
                <a:lnTo>
                  <a:pt x="313690" y="100329"/>
                </a:lnTo>
                <a:lnTo>
                  <a:pt x="317500" y="100329"/>
                </a:lnTo>
                <a:lnTo>
                  <a:pt x="317500" y="97789"/>
                </a:lnTo>
                <a:close/>
              </a:path>
              <a:path w="317500" h="360680">
                <a:moveTo>
                  <a:pt x="317500" y="95250"/>
                </a:moveTo>
                <a:lnTo>
                  <a:pt x="313690" y="95250"/>
                </a:lnTo>
                <a:lnTo>
                  <a:pt x="313690" y="96519"/>
                </a:lnTo>
                <a:lnTo>
                  <a:pt x="317500" y="96519"/>
                </a:lnTo>
                <a:lnTo>
                  <a:pt x="317500" y="95250"/>
                </a:lnTo>
                <a:close/>
              </a:path>
              <a:path w="317500" h="360680">
                <a:moveTo>
                  <a:pt x="317500" y="91439"/>
                </a:moveTo>
                <a:lnTo>
                  <a:pt x="313690" y="91439"/>
                </a:lnTo>
                <a:lnTo>
                  <a:pt x="313690" y="93979"/>
                </a:lnTo>
                <a:lnTo>
                  <a:pt x="317500" y="93979"/>
                </a:lnTo>
                <a:lnTo>
                  <a:pt x="317500" y="91439"/>
                </a:lnTo>
                <a:close/>
              </a:path>
              <a:path w="317500" h="360680">
                <a:moveTo>
                  <a:pt x="317500" y="88900"/>
                </a:moveTo>
                <a:lnTo>
                  <a:pt x="313690" y="88900"/>
                </a:lnTo>
                <a:lnTo>
                  <a:pt x="313690" y="90169"/>
                </a:lnTo>
                <a:lnTo>
                  <a:pt x="317500" y="90169"/>
                </a:lnTo>
                <a:lnTo>
                  <a:pt x="317500" y="88900"/>
                </a:lnTo>
                <a:close/>
              </a:path>
              <a:path w="317500" h="360680">
                <a:moveTo>
                  <a:pt x="317500" y="85089"/>
                </a:moveTo>
                <a:lnTo>
                  <a:pt x="313690" y="85089"/>
                </a:lnTo>
                <a:lnTo>
                  <a:pt x="313690" y="87629"/>
                </a:lnTo>
                <a:lnTo>
                  <a:pt x="317500" y="87629"/>
                </a:lnTo>
                <a:lnTo>
                  <a:pt x="317500" y="85089"/>
                </a:lnTo>
                <a:close/>
              </a:path>
              <a:path w="317500" h="360680">
                <a:moveTo>
                  <a:pt x="317500" y="82550"/>
                </a:moveTo>
                <a:lnTo>
                  <a:pt x="313690" y="82550"/>
                </a:lnTo>
                <a:lnTo>
                  <a:pt x="313690" y="83819"/>
                </a:lnTo>
                <a:lnTo>
                  <a:pt x="317500" y="83819"/>
                </a:lnTo>
                <a:lnTo>
                  <a:pt x="317500" y="82550"/>
                </a:lnTo>
                <a:close/>
              </a:path>
              <a:path w="317500" h="360680">
                <a:moveTo>
                  <a:pt x="317500" y="78739"/>
                </a:moveTo>
                <a:lnTo>
                  <a:pt x="313690" y="78739"/>
                </a:lnTo>
                <a:lnTo>
                  <a:pt x="313690" y="81279"/>
                </a:lnTo>
                <a:lnTo>
                  <a:pt x="317500" y="81279"/>
                </a:lnTo>
                <a:lnTo>
                  <a:pt x="317500" y="78739"/>
                </a:lnTo>
                <a:close/>
              </a:path>
              <a:path w="317500" h="360680">
                <a:moveTo>
                  <a:pt x="317500" y="76200"/>
                </a:moveTo>
                <a:lnTo>
                  <a:pt x="313690" y="76200"/>
                </a:lnTo>
                <a:lnTo>
                  <a:pt x="313690" y="77469"/>
                </a:lnTo>
                <a:lnTo>
                  <a:pt x="317500" y="77469"/>
                </a:lnTo>
                <a:lnTo>
                  <a:pt x="317500" y="76200"/>
                </a:lnTo>
                <a:close/>
              </a:path>
              <a:path w="317500" h="360680">
                <a:moveTo>
                  <a:pt x="317500" y="72389"/>
                </a:moveTo>
                <a:lnTo>
                  <a:pt x="313690" y="72389"/>
                </a:lnTo>
                <a:lnTo>
                  <a:pt x="313690" y="74929"/>
                </a:lnTo>
                <a:lnTo>
                  <a:pt x="317500" y="74929"/>
                </a:lnTo>
                <a:lnTo>
                  <a:pt x="317500" y="72389"/>
                </a:lnTo>
                <a:close/>
              </a:path>
              <a:path w="317500" h="360680">
                <a:moveTo>
                  <a:pt x="317500" y="69850"/>
                </a:moveTo>
                <a:lnTo>
                  <a:pt x="313690" y="69850"/>
                </a:lnTo>
                <a:lnTo>
                  <a:pt x="313690" y="71119"/>
                </a:lnTo>
                <a:lnTo>
                  <a:pt x="317500" y="71119"/>
                </a:lnTo>
                <a:lnTo>
                  <a:pt x="317500" y="69850"/>
                </a:lnTo>
                <a:close/>
              </a:path>
              <a:path w="317500" h="360680">
                <a:moveTo>
                  <a:pt x="317500" y="66039"/>
                </a:moveTo>
                <a:lnTo>
                  <a:pt x="313690" y="66039"/>
                </a:lnTo>
                <a:lnTo>
                  <a:pt x="313690" y="68579"/>
                </a:lnTo>
                <a:lnTo>
                  <a:pt x="317500" y="68579"/>
                </a:lnTo>
                <a:lnTo>
                  <a:pt x="317500" y="66039"/>
                </a:lnTo>
                <a:close/>
              </a:path>
              <a:path w="317500" h="360680">
                <a:moveTo>
                  <a:pt x="317500" y="63500"/>
                </a:moveTo>
                <a:lnTo>
                  <a:pt x="313690" y="63500"/>
                </a:lnTo>
                <a:lnTo>
                  <a:pt x="313690" y="64769"/>
                </a:lnTo>
                <a:lnTo>
                  <a:pt x="317500" y="64769"/>
                </a:lnTo>
                <a:lnTo>
                  <a:pt x="317500" y="63500"/>
                </a:lnTo>
                <a:close/>
              </a:path>
              <a:path w="317500" h="360680">
                <a:moveTo>
                  <a:pt x="317500" y="59689"/>
                </a:moveTo>
                <a:lnTo>
                  <a:pt x="313690" y="59689"/>
                </a:lnTo>
                <a:lnTo>
                  <a:pt x="313690" y="62229"/>
                </a:lnTo>
                <a:lnTo>
                  <a:pt x="317500" y="62229"/>
                </a:lnTo>
                <a:lnTo>
                  <a:pt x="317500" y="59689"/>
                </a:lnTo>
                <a:close/>
              </a:path>
              <a:path w="317500" h="360680">
                <a:moveTo>
                  <a:pt x="317500" y="57150"/>
                </a:moveTo>
                <a:lnTo>
                  <a:pt x="313690" y="57150"/>
                </a:lnTo>
                <a:lnTo>
                  <a:pt x="313690" y="58419"/>
                </a:lnTo>
                <a:lnTo>
                  <a:pt x="317500" y="58419"/>
                </a:lnTo>
                <a:lnTo>
                  <a:pt x="317500" y="57150"/>
                </a:lnTo>
                <a:close/>
              </a:path>
              <a:path w="317500" h="360680">
                <a:moveTo>
                  <a:pt x="317500" y="53339"/>
                </a:moveTo>
                <a:lnTo>
                  <a:pt x="313690" y="53339"/>
                </a:lnTo>
                <a:lnTo>
                  <a:pt x="313690" y="55879"/>
                </a:lnTo>
                <a:lnTo>
                  <a:pt x="317500" y="55879"/>
                </a:lnTo>
                <a:lnTo>
                  <a:pt x="317500" y="53339"/>
                </a:lnTo>
                <a:close/>
              </a:path>
              <a:path w="317500" h="360680">
                <a:moveTo>
                  <a:pt x="317500" y="50800"/>
                </a:moveTo>
                <a:lnTo>
                  <a:pt x="313690" y="50800"/>
                </a:lnTo>
                <a:lnTo>
                  <a:pt x="313690" y="52069"/>
                </a:lnTo>
                <a:lnTo>
                  <a:pt x="317500" y="52069"/>
                </a:lnTo>
                <a:lnTo>
                  <a:pt x="317500" y="50800"/>
                </a:lnTo>
                <a:close/>
              </a:path>
              <a:path w="317500" h="360680">
                <a:moveTo>
                  <a:pt x="317500" y="46989"/>
                </a:moveTo>
                <a:lnTo>
                  <a:pt x="313690" y="46989"/>
                </a:lnTo>
                <a:lnTo>
                  <a:pt x="313690" y="49529"/>
                </a:lnTo>
                <a:lnTo>
                  <a:pt x="317500" y="49529"/>
                </a:lnTo>
                <a:lnTo>
                  <a:pt x="317500" y="46989"/>
                </a:lnTo>
                <a:close/>
              </a:path>
              <a:path w="317500" h="360680">
                <a:moveTo>
                  <a:pt x="317500" y="44450"/>
                </a:moveTo>
                <a:lnTo>
                  <a:pt x="313690" y="44450"/>
                </a:lnTo>
                <a:lnTo>
                  <a:pt x="313690" y="45719"/>
                </a:lnTo>
                <a:lnTo>
                  <a:pt x="317500" y="45719"/>
                </a:lnTo>
                <a:lnTo>
                  <a:pt x="317500" y="44450"/>
                </a:lnTo>
                <a:close/>
              </a:path>
              <a:path w="317500" h="360680">
                <a:moveTo>
                  <a:pt x="317500" y="40639"/>
                </a:moveTo>
                <a:lnTo>
                  <a:pt x="313690" y="40639"/>
                </a:lnTo>
                <a:lnTo>
                  <a:pt x="313690" y="43179"/>
                </a:lnTo>
                <a:lnTo>
                  <a:pt x="317500" y="43179"/>
                </a:lnTo>
                <a:lnTo>
                  <a:pt x="317500" y="40639"/>
                </a:lnTo>
                <a:close/>
              </a:path>
              <a:path w="317500" h="360680">
                <a:moveTo>
                  <a:pt x="317500" y="38100"/>
                </a:moveTo>
                <a:lnTo>
                  <a:pt x="313690" y="38100"/>
                </a:lnTo>
                <a:lnTo>
                  <a:pt x="313690" y="39369"/>
                </a:lnTo>
                <a:lnTo>
                  <a:pt x="317500" y="39369"/>
                </a:lnTo>
                <a:lnTo>
                  <a:pt x="317500" y="38100"/>
                </a:lnTo>
                <a:close/>
              </a:path>
              <a:path w="317500" h="360680">
                <a:moveTo>
                  <a:pt x="317500" y="34289"/>
                </a:moveTo>
                <a:lnTo>
                  <a:pt x="313690" y="34289"/>
                </a:lnTo>
                <a:lnTo>
                  <a:pt x="313690" y="36829"/>
                </a:lnTo>
                <a:lnTo>
                  <a:pt x="317500" y="36829"/>
                </a:lnTo>
                <a:lnTo>
                  <a:pt x="317500" y="34289"/>
                </a:lnTo>
                <a:close/>
              </a:path>
              <a:path w="317500" h="360680">
                <a:moveTo>
                  <a:pt x="317500" y="31750"/>
                </a:moveTo>
                <a:lnTo>
                  <a:pt x="313690" y="31750"/>
                </a:lnTo>
                <a:lnTo>
                  <a:pt x="313690" y="33019"/>
                </a:lnTo>
                <a:lnTo>
                  <a:pt x="317500" y="33019"/>
                </a:lnTo>
                <a:lnTo>
                  <a:pt x="317500" y="31750"/>
                </a:lnTo>
                <a:close/>
              </a:path>
              <a:path w="317500" h="360680">
                <a:moveTo>
                  <a:pt x="317500" y="27939"/>
                </a:moveTo>
                <a:lnTo>
                  <a:pt x="313690" y="27939"/>
                </a:lnTo>
                <a:lnTo>
                  <a:pt x="313690" y="30479"/>
                </a:lnTo>
                <a:lnTo>
                  <a:pt x="317500" y="30479"/>
                </a:lnTo>
                <a:lnTo>
                  <a:pt x="317500" y="27939"/>
                </a:lnTo>
                <a:close/>
              </a:path>
              <a:path w="317500" h="360680">
                <a:moveTo>
                  <a:pt x="317500" y="25400"/>
                </a:moveTo>
                <a:lnTo>
                  <a:pt x="313690" y="25400"/>
                </a:lnTo>
                <a:lnTo>
                  <a:pt x="313690" y="26669"/>
                </a:lnTo>
                <a:lnTo>
                  <a:pt x="317500" y="26669"/>
                </a:lnTo>
                <a:lnTo>
                  <a:pt x="317500" y="25400"/>
                </a:lnTo>
                <a:close/>
              </a:path>
              <a:path w="317500" h="360680">
                <a:moveTo>
                  <a:pt x="317500" y="21589"/>
                </a:moveTo>
                <a:lnTo>
                  <a:pt x="313690" y="21589"/>
                </a:lnTo>
                <a:lnTo>
                  <a:pt x="313690" y="24129"/>
                </a:lnTo>
                <a:lnTo>
                  <a:pt x="317500" y="24129"/>
                </a:lnTo>
                <a:lnTo>
                  <a:pt x="317500" y="21589"/>
                </a:lnTo>
                <a:close/>
              </a:path>
              <a:path w="317500" h="360680">
                <a:moveTo>
                  <a:pt x="317500" y="15239"/>
                </a:moveTo>
                <a:lnTo>
                  <a:pt x="313690" y="15239"/>
                </a:lnTo>
                <a:lnTo>
                  <a:pt x="313690" y="20319"/>
                </a:lnTo>
                <a:lnTo>
                  <a:pt x="317500" y="20319"/>
                </a:lnTo>
                <a:lnTo>
                  <a:pt x="317500" y="15239"/>
                </a:lnTo>
                <a:close/>
              </a:path>
              <a:path w="317500" h="360680">
                <a:moveTo>
                  <a:pt x="317500" y="6350"/>
                </a:moveTo>
                <a:lnTo>
                  <a:pt x="313690" y="6350"/>
                </a:lnTo>
                <a:lnTo>
                  <a:pt x="313690" y="13969"/>
                </a:lnTo>
                <a:lnTo>
                  <a:pt x="317500" y="13969"/>
                </a:lnTo>
                <a:lnTo>
                  <a:pt x="317500" y="6350"/>
                </a:lnTo>
                <a:close/>
              </a:path>
              <a:path w="317500" h="360680">
                <a:moveTo>
                  <a:pt x="317500" y="0"/>
                </a:moveTo>
                <a:lnTo>
                  <a:pt x="233680" y="0"/>
                </a:lnTo>
                <a:lnTo>
                  <a:pt x="233680" y="1269"/>
                </a:lnTo>
                <a:lnTo>
                  <a:pt x="232410" y="1269"/>
                </a:lnTo>
                <a:lnTo>
                  <a:pt x="232410" y="3810"/>
                </a:lnTo>
                <a:lnTo>
                  <a:pt x="313690" y="3810"/>
                </a:lnTo>
                <a:lnTo>
                  <a:pt x="313690" y="5079"/>
                </a:lnTo>
                <a:lnTo>
                  <a:pt x="317500" y="5079"/>
                </a:lnTo>
                <a:lnTo>
                  <a:pt x="317500" y="0"/>
                </a:lnTo>
                <a:close/>
              </a:path>
              <a:path w="317500" h="360680">
                <a:moveTo>
                  <a:pt x="149860" y="359410"/>
                </a:moveTo>
                <a:lnTo>
                  <a:pt x="17780" y="359410"/>
                </a:lnTo>
                <a:lnTo>
                  <a:pt x="17780" y="360680"/>
                </a:lnTo>
                <a:lnTo>
                  <a:pt x="149860" y="360680"/>
                </a:lnTo>
                <a:lnTo>
                  <a:pt x="149860" y="359410"/>
                </a:lnTo>
                <a:close/>
              </a:path>
              <a:path w="317500" h="360680">
                <a:moveTo>
                  <a:pt x="148590" y="358140"/>
                </a:moveTo>
                <a:lnTo>
                  <a:pt x="16510" y="358140"/>
                </a:lnTo>
                <a:lnTo>
                  <a:pt x="16510" y="359410"/>
                </a:lnTo>
                <a:lnTo>
                  <a:pt x="148590" y="359410"/>
                </a:lnTo>
                <a:lnTo>
                  <a:pt x="148590" y="358140"/>
                </a:lnTo>
                <a:close/>
              </a:path>
              <a:path w="317500" h="360680">
                <a:moveTo>
                  <a:pt x="15240" y="356870"/>
                </a:moveTo>
                <a:lnTo>
                  <a:pt x="13970" y="356870"/>
                </a:lnTo>
                <a:lnTo>
                  <a:pt x="13970" y="358140"/>
                </a:lnTo>
                <a:lnTo>
                  <a:pt x="15240" y="358140"/>
                </a:lnTo>
                <a:lnTo>
                  <a:pt x="15240" y="356870"/>
                </a:lnTo>
                <a:close/>
              </a:path>
              <a:path w="317500" h="360680">
                <a:moveTo>
                  <a:pt x="147320" y="356870"/>
                </a:moveTo>
                <a:lnTo>
                  <a:pt x="144779" y="356870"/>
                </a:lnTo>
                <a:lnTo>
                  <a:pt x="144779" y="358140"/>
                </a:lnTo>
                <a:lnTo>
                  <a:pt x="147320" y="358140"/>
                </a:lnTo>
                <a:lnTo>
                  <a:pt x="147320" y="356870"/>
                </a:lnTo>
                <a:close/>
              </a:path>
              <a:path w="317500" h="360680">
                <a:moveTo>
                  <a:pt x="3810" y="345440"/>
                </a:moveTo>
                <a:lnTo>
                  <a:pt x="0" y="345440"/>
                </a:lnTo>
                <a:lnTo>
                  <a:pt x="0" y="346710"/>
                </a:lnTo>
                <a:lnTo>
                  <a:pt x="1270" y="346710"/>
                </a:lnTo>
                <a:lnTo>
                  <a:pt x="1270" y="349250"/>
                </a:lnTo>
                <a:lnTo>
                  <a:pt x="3810" y="349250"/>
                </a:lnTo>
                <a:lnTo>
                  <a:pt x="3810" y="345440"/>
                </a:lnTo>
                <a:close/>
              </a:path>
              <a:path w="317500" h="360680">
                <a:moveTo>
                  <a:pt x="3810" y="342900"/>
                </a:moveTo>
                <a:lnTo>
                  <a:pt x="0" y="342900"/>
                </a:lnTo>
                <a:lnTo>
                  <a:pt x="0" y="344170"/>
                </a:lnTo>
                <a:lnTo>
                  <a:pt x="3810" y="344170"/>
                </a:lnTo>
                <a:lnTo>
                  <a:pt x="3810" y="342900"/>
                </a:lnTo>
                <a:close/>
              </a:path>
              <a:path w="317500" h="360680">
                <a:moveTo>
                  <a:pt x="3810" y="339090"/>
                </a:moveTo>
                <a:lnTo>
                  <a:pt x="0" y="339090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9090"/>
                </a:lnTo>
                <a:close/>
              </a:path>
              <a:path w="317500" h="360680">
                <a:moveTo>
                  <a:pt x="3810" y="336550"/>
                </a:moveTo>
                <a:lnTo>
                  <a:pt x="0" y="336550"/>
                </a:lnTo>
                <a:lnTo>
                  <a:pt x="0" y="337820"/>
                </a:lnTo>
                <a:lnTo>
                  <a:pt x="3810" y="337820"/>
                </a:lnTo>
                <a:lnTo>
                  <a:pt x="3810" y="336550"/>
                </a:lnTo>
                <a:close/>
              </a:path>
              <a:path w="317500" h="360680">
                <a:moveTo>
                  <a:pt x="3810" y="332740"/>
                </a:moveTo>
                <a:lnTo>
                  <a:pt x="0" y="332740"/>
                </a:lnTo>
                <a:lnTo>
                  <a:pt x="0" y="335280"/>
                </a:lnTo>
                <a:lnTo>
                  <a:pt x="3810" y="335280"/>
                </a:lnTo>
                <a:lnTo>
                  <a:pt x="3810" y="332740"/>
                </a:lnTo>
                <a:close/>
              </a:path>
              <a:path w="317500" h="360680">
                <a:moveTo>
                  <a:pt x="3810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3810" y="331470"/>
                </a:lnTo>
                <a:lnTo>
                  <a:pt x="3810" y="330200"/>
                </a:lnTo>
                <a:close/>
              </a:path>
              <a:path w="317500" h="360680">
                <a:moveTo>
                  <a:pt x="3810" y="326390"/>
                </a:moveTo>
                <a:lnTo>
                  <a:pt x="0" y="326390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6390"/>
                </a:lnTo>
                <a:close/>
              </a:path>
              <a:path w="317500" h="360680">
                <a:moveTo>
                  <a:pt x="3810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3810" y="325120"/>
                </a:lnTo>
                <a:lnTo>
                  <a:pt x="3810" y="323850"/>
                </a:lnTo>
                <a:close/>
              </a:path>
              <a:path w="317500" h="360680">
                <a:moveTo>
                  <a:pt x="3810" y="320040"/>
                </a:moveTo>
                <a:lnTo>
                  <a:pt x="0" y="320040"/>
                </a:lnTo>
                <a:lnTo>
                  <a:pt x="0" y="322580"/>
                </a:lnTo>
                <a:lnTo>
                  <a:pt x="3810" y="322580"/>
                </a:lnTo>
                <a:lnTo>
                  <a:pt x="3810" y="320040"/>
                </a:lnTo>
                <a:close/>
              </a:path>
              <a:path w="317500" h="360680">
                <a:moveTo>
                  <a:pt x="3810" y="317500"/>
                </a:moveTo>
                <a:lnTo>
                  <a:pt x="0" y="317500"/>
                </a:lnTo>
                <a:lnTo>
                  <a:pt x="0" y="318770"/>
                </a:lnTo>
                <a:lnTo>
                  <a:pt x="3810" y="318770"/>
                </a:lnTo>
                <a:lnTo>
                  <a:pt x="3810" y="317500"/>
                </a:lnTo>
                <a:close/>
              </a:path>
              <a:path w="317500" h="360680">
                <a:moveTo>
                  <a:pt x="3810" y="313690"/>
                </a:moveTo>
                <a:lnTo>
                  <a:pt x="0" y="313690"/>
                </a:lnTo>
                <a:lnTo>
                  <a:pt x="0" y="316230"/>
                </a:lnTo>
                <a:lnTo>
                  <a:pt x="3810" y="316230"/>
                </a:lnTo>
                <a:lnTo>
                  <a:pt x="3810" y="313690"/>
                </a:lnTo>
                <a:close/>
              </a:path>
              <a:path w="317500" h="360680">
                <a:moveTo>
                  <a:pt x="3810" y="311150"/>
                </a:moveTo>
                <a:lnTo>
                  <a:pt x="0" y="311150"/>
                </a:lnTo>
                <a:lnTo>
                  <a:pt x="0" y="312420"/>
                </a:lnTo>
                <a:lnTo>
                  <a:pt x="3810" y="312420"/>
                </a:lnTo>
                <a:lnTo>
                  <a:pt x="3810" y="311150"/>
                </a:lnTo>
                <a:close/>
              </a:path>
              <a:path w="317500" h="360680">
                <a:moveTo>
                  <a:pt x="381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3810" y="309880"/>
                </a:lnTo>
                <a:lnTo>
                  <a:pt x="3810" y="307340"/>
                </a:lnTo>
                <a:close/>
              </a:path>
              <a:path w="317500" h="360680">
                <a:moveTo>
                  <a:pt x="381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4800"/>
                </a:lnTo>
                <a:close/>
              </a:path>
              <a:path w="317500" h="360680">
                <a:moveTo>
                  <a:pt x="381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300990"/>
                </a:lnTo>
                <a:close/>
              </a:path>
              <a:path w="317500" h="360680">
                <a:moveTo>
                  <a:pt x="381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8450"/>
                </a:lnTo>
                <a:close/>
              </a:path>
              <a:path w="317500" h="360680">
                <a:moveTo>
                  <a:pt x="381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94640"/>
                </a:lnTo>
                <a:close/>
              </a:path>
              <a:path w="317500" h="360680">
                <a:moveTo>
                  <a:pt x="381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92100"/>
                </a:lnTo>
                <a:close/>
              </a:path>
              <a:path w="317500" h="360680">
                <a:moveTo>
                  <a:pt x="381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3810" y="290830"/>
                </a:lnTo>
                <a:lnTo>
                  <a:pt x="3810" y="288290"/>
                </a:lnTo>
                <a:close/>
              </a:path>
              <a:path w="317500" h="360680">
                <a:moveTo>
                  <a:pt x="381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3810" y="287020"/>
                </a:lnTo>
                <a:lnTo>
                  <a:pt x="3810" y="285750"/>
                </a:lnTo>
                <a:close/>
              </a:path>
              <a:path w="317500" h="360680">
                <a:moveTo>
                  <a:pt x="381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3810" y="284480"/>
                </a:lnTo>
                <a:lnTo>
                  <a:pt x="3810" y="281940"/>
                </a:lnTo>
                <a:close/>
              </a:path>
              <a:path w="317500" h="360680">
                <a:moveTo>
                  <a:pt x="381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3810" y="280670"/>
                </a:lnTo>
                <a:lnTo>
                  <a:pt x="3810" y="279400"/>
                </a:lnTo>
                <a:close/>
              </a:path>
              <a:path w="317500" h="360680">
                <a:moveTo>
                  <a:pt x="381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3810" y="278130"/>
                </a:lnTo>
                <a:lnTo>
                  <a:pt x="3810" y="275590"/>
                </a:lnTo>
                <a:close/>
              </a:path>
              <a:path w="317500" h="360680">
                <a:moveTo>
                  <a:pt x="381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3810" y="274320"/>
                </a:lnTo>
                <a:lnTo>
                  <a:pt x="3810" y="273050"/>
                </a:lnTo>
                <a:close/>
              </a:path>
              <a:path w="317500" h="360680">
                <a:moveTo>
                  <a:pt x="381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3810" y="271780"/>
                </a:lnTo>
                <a:lnTo>
                  <a:pt x="3810" y="269240"/>
                </a:lnTo>
                <a:close/>
              </a:path>
              <a:path w="317500" h="360680">
                <a:moveTo>
                  <a:pt x="381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3810" y="267970"/>
                </a:lnTo>
                <a:lnTo>
                  <a:pt x="3810" y="266700"/>
                </a:lnTo>
                <a:close/>
              </a:path>
              <a:path w="317500" h="360680">
                <a:moveTo>
                  <a:pt x="381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3810" y="265430"/>
                </a:lnTo>
                <a:lnTo>
                  <a:pt x="3810" y="262890"/>
                </a:lnTo>
                <a:close/>
              </a:path>
              <a:path w="317500" h="360680">
                <a:moveTo>
                  <a:pt x="381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3810" y="261620"/>
                </a:lnTo>
                <a:lnTo>
                  <a:pt x="3810" y="260350"/>
                </a:lnTo>
                <a:close/>
              </a:path>
              <a:path w="317500" h="360680">
                <a:moveTo>
                  <a:pt x="381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3810" y="259080"/>
                </a:lnTo>
                <a:lnTo>
                  <a:pt x="3810" y="256540"/>
                </a:lnTo>
                <a:close/>
              </a:path>
              <a:path w="317500" h="360680">
                <a:moveTo>
                  <a:pt x="381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54000"/>
                </a:lnTo>
                <a:close/>
              </a:path>
              <a:path w="317500" h="360680">
                <a:moveTo>
                  <a:pt x="381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3810" y="252730"/>
                </a:lnTo>
                <a:lnTo>
                  <a:pt x="3810" y="250190"/>
                </a:lnTo>
                <a:close/>
              </a:path>
              <a:path w="317500" h="360680">
                <a:moveTo>
                  <a:pt x="381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3810" y="248920"/>
                </a:lnTo>
                <a:lnTo>
                  <a:pt x="3810" y="247650"/>
                </a:lnTo>
                <a:close/>
              </a:path>
              <a:path w="317500" h="360680">
                <a:moveTo>
                  <a:pt x="3809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3810" y="246380"/>
                </a:lnTo>
                <a:lnTo>
                  <a:pt x="3809" y="243840"/>
                </a:lnTo>
                <a:close/>
              </a:path>
              <a:path w="317500" h="360680">
                <a:moveTo>
                  <a:pt x="3809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3810" y="242570"/>
                </a:lnTo>
                <a:lnTo>
                  <a:pt x="3809" y="241300"/>
                </a:lnTo>
                <a:close/>
              </a:path>
              <a:path w="317500" h="360680">
                <a:moveTo>
                  <a:pt x="2540" y="240030"/>
                </a:moveTo>
                <a:lnTo>
                  <a:pt x="1270" y="240030"/>
                </a:lnTo>
                <a:lnTo>
                  <a:pt x="1270" y="241300"/>
                </a:lnTo>
                <a:lnTo>
                  <a:pt x="2540" y="241300"/>
                </a:lnTo>
                <a:lnTo>
                  <a:pt x="2540" y="240030"/>
                </a:lnTo>
                <a:close/>
              </a:path>
              <a:path w="317500" h="360680">
                <a:moveTo>
                  <a:pt x="1270" y="238760"/>
                </a:moveTo>
                <a:lnTo>
                  <a:pt x="0" y="238760"/>
                </a:lnTo>
                <a:lnTo>
                  <a:pt x="0" y="240030"/>
                </a:lnTo>
                <a:lnTo>
                  <a:pt x="1270" y="240030"/>
                </a:lnTo>
                <a:lnTo>
                  <a:pt x="1270" y="238760"/>
                </a:lnTo>
                <a:close/>
              </a:path>
              <a:path w="317500" h="360680">
                <a:moveTo>
                  <a:pt x="3810" y="234950"/>
                </a:moveTo>
                <a:lnTo>
                  <a:pt x="0" y="234950"/>
                </a:lnTo>
                <a:lnTo>
                  <a:pt x="0" y="237490"/>
                </a:lnTo>
                <a:lnTo>
                  <a:pt x="1270" y="237490"/>
                </a:lnTo>
                <a:lnTo>
                  <a:pt x="1270" y="236220"/>
                </a:lnTo>
                <a:lnTo>
                  <a:pt x="3810" y="236220"/>
                </a:lnTo>
                <a:lnTo>
                  <a:pt x="3810" y="234950"/>
                </a:lnTo>
                <a:close/>
              </a:path>
              <a:path w="317500" h="360680">
                <a:moveTo>
                  <a:pt x="3810" y="231140"/>
                </a:moveTo>
                <a:lnTo>
                  <a:pt x="0" y="231140"/>
                </a:lnTo>
                <a:lnTo>
                  <a:pt x="0" y="233680"/>
                </a:lnTo>
                <a:lnTo>
                  <a:pt x="3810" y="233680"/>
                </a:lnTo>
                <a:lnTo>
                  <a:pt x="3810" y="231140"/>
                </a:lnTo>
                <a:close/>
              </a:path>
              <a:path w="317500" h="360680">
                <a:moveTo>
                  <a:pt x="381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3810" y="229870"/>
                </a:lnTo>
                <a:lnTo>
                  <a:pt x="3810" y="228600"/>
                </a:lnTo>
                <a:close/>
              </a:path>
              <a:path w="317500" h="360680">
                <a:moveTo>
                  <a:pt x="3810" y="224790"/>
                </a:moveTo>
                <a:lnTo>
                  <a:pt x="0" y="224790"/>
                </a:lnTo>
                <a:lnTo>
                  <a:pt x="0" y="227330"/>
                </a:lnTo>
                <a:lnTo>
                  <a:pt x="3810" y="227330"/>
                </a:lnTo>
                <a:lnTo>
                  <a:pt x="3810" y="224790"/>
                </a:lnTo>
                <a:close/>
              </a:path>
              <a:path w="317500" h="360680">
                <a:moveTo>
                  <a:pt x="3810" y="222250"/>
                </a:moveTo>
                <a:lnTo>
                  <a:pt x="0" y="222250"/>
                </a:lnTo>
                <a:lnTo>
                  <a:pt x="0" y="223520"/>
                </a:lnTo>
                <a:lnTo>
                  <a:pt x="3810" y="223520"/>
                </a:lnTo>
                <a:lnTo>
                  <a:pt x="3810" y="222250"/>
                </a:lnTo>
                <a:close/>
              </a:path>
              <a:path w="317500" h="360680">
                <a:moveTo>
                  <a:pt x="3810" y="190500"/>
                </a:moveTo>
                <a:lnTo>
                  <a:pt x="0" y="190500"/>
                </a:lnTo>
                <a:lnTo>
                  <a:pt x="0" y="220980"/>
                </a:lnTo>
                <a:lnTo>
                  <a:pt x="3810" y="220980"/>
                </a:lnTo>
                <a:lnTo>
                  <a:pt x="3810" y="190500"/>
                </a:lnTo>
                <a:close/>
              </a:path>
              <a:path w="317500" h="360680">
                <a:moveTo>
                  <a:pt x="218440" y="356870"/>
                </a:moveTo>
                <a:lnTo>
                  <a:pt x="217170" y="356870"/>
                </a:lnTo>
                <a:lnTo>
                  <a:pt x="217170" y="360680"/>
                </a:lnTo>
                <a:lnTo>
                  <a:pt x="317500" y="360680"/>
                </a:lnTo>
                <a:lnTo>
                  <a:pt x="317500" y="358139"/>
                </a:lnTo>
                <a:lnTo>
                  <a:pt x="218440" y="358139"/>
                </a:lnTo>
                <a:lnTo>
                  <a:pt x="218440" y="356870"/>
                </a:lnTo>
                <a:close/>
              </a:path>
              <a:path w="317500" h="360680">
                <a:moveTo>
                  <a:pt x="317500" y="355600"/>
                </a:moveTo>
                <a:lnTo>
                  <a:pt x="313690" y="355600"/>
                </a:lnTo>
                <a:lnTo>
                  <a:pt x="313690" y="356870"/>
                </a:lnTo>
                <a:lnTo>
                  <a:pt x="317500" y="356870"/>
                </a:lnTo>
                <a:lnTo>
                  <a:pt x="317500" y="355600"/>
                </a:lnTo>
                <a:close/>
              </a:path>
              <a:path w="317500" h="360680">
                <a:moveTo>
                  <a:pt x="317500" y="351789"/>
                </a:moveTo>
                <a:lnTo>
                  <a:pt x="313690" y="351789"/>
                </a:lnTo>
                <a:lnTo>
                  <a:pt x="313690" y="354330"/>
                </a:lnTo>
                <a:lnTo>
                  <a:pt x="317500" y="354330"/>
                </a:lnTo>
                <a:lnTo>
                  <a:pt x="317500" y="351789"/>
                </a:lnTo>
                <a:close/>
              </a:path>
              <a:path w="317500" h="360680">
                <a:moveTo>
                  <a:pt x="317500" y="349250"/>
                </a:moveTo>
                <a:lnTo>
                  <a:pt x="313690" y="349250"/>
                </a:lnTo>
                <a:lnTo>
                  <a:pt x="313690" y="350520"/>
                </a:lnTo>
                <a:lnTo>
                  <a:pt x="317500" y="350520"/>
                </a:lnTo>
                <a:lnTo>
                  <a:pt x="317500" y="349250"/>
                </a:lnTo>
                <a:close/>
              </a:path>
              <a:path w="317500" h="360680">
                <a:moveTo>
                  <a:pt x="317500" y="345439"/>
                </a:moveTo>
                <a:lnTo>
                  <a:pt x="313690" y="345439"/>
                </a:lnTo>
                <a:lnTo>
                  <a:pt x="313690" y="347980"/>
                </a:lnTo>
                <a:lnTo>
                  <a:pt x="317500" y="347980"/>
                </a:lnTo>
                <a:lnTo>
                  <a:pt x="317500" y="345439"/>
                </a:lnTo>
                <a:close/>
              </a:path>
              <a:path w="317500" h="360680">
                <a:moveTo>
                  <a:pt x="317500" y="342900"/>
                </a:moveTo>
                <a:lnTo>
                  <a:pt x="313690" y="342900"/>
                </a:lnTo>
                <a:lnTo>
                  <a:pt x="313690" y="344170"/>
                </a:lnTo>
                <a:lnTo>
                  <a:pt x="317500" y="344170"/>
                </a:lnTo>
                <a:lnTo>
                  <a:pt x="317500" y="342900"/>
                </a:lnTo>
                <a:close/>
              </a:path>
              <a:path w="317500" h="360680">
                <a:moveTo>
                  <a:pt x="317500" y="339089"/>
                </a:moveTo>
                <a:lnTo>
                  <a:pt x="313690" y="339089"/>
                </a:lnTo>
                <a:lnTo>
                  <a:pt x="313690" y="341630"/>
                </a:lnTo>
                <a:lnTo>
                  <a:pt x="317500" y="341630"/>
                </a:lnTo>
                <a:lnTo>
                  <a:pt x="317500" y="339089"/>
                </a:lnTo>
                <a:close/>
              </a:path>
              <a:path w="317500" h="360680">
                <a:moveTo>
                  <a:pt x="317500" y="336550"/>
                </a:moveTo>
                <a:lnTo>
                  <a:pt x="313690" y="336550"/>
                </a:lnTo>
                <a:lnTo>
                  <a:pt x="313690" y="337820"/>
                </a:lnTo>
                <a:lnTo>
                  <a:pt x="317500" y="337820"/>
                </a:lnTo>
                <a:lnTo>
                  <a:pt x="317500" y="336550"/>
                </a:lnTo>
                <a:close/>
              </a:path>
              <a:path w="317500" h="360680">
                <a:moveTo>
                  <a:pt x="317500" y="332739"/>
                </a:moveTo>
                <a:lnTo>
                  <a:pt x="313690" y="332739"/>
                </a:lnTo>
                <a:lnTo>
                  <a:pt x="313690" y="335280"/>
                </a:lnTo>
                <a:lnTo>
                  <a:pt x="317500" y="335280"/>
                </a:lnTo>
                <a:lnTo>
                  <a:pt x="317500" y="332739"/>
                </a:lnTo>
                <a:close/>
              </a:path>
              <a:path w="317500" h="360680">
                <a:moveTo>
                  <a:pt x="317500" y="330200"/>
                </a:moveTo>
                <a:lnTo>
                  <a:pt x="313690" y="330200"/>
                </a:lnTo>
                <a:lnTo>
                  <a:pt x="313690" y="331470"/>
                </a:lnTo>
                <a:lnTo>
                  <a:pt x="317500" y="331470"/>
                </a:lnTo>
                <a:lnTo>
                  <a:pt x="317500" y="330200"/>
                </a:lnTo>
                <a:close/>
              </a:path>
              <a:path w="317500" h="360680">
                <a:moveTo>
                  <a:pt x="317500" y="326389"/>
                </a:moveTo>
                <a:lnTo>
                  <a:pt x="313690" y="326389"/>
                </a:lnTo>
                <a:lnTo>
                  <a:pt x="313690" y="328930"/>
                </a:lnTo>
                <a:lnTo>
                  <a:pt x="317500" y="328930"/>
                </a:lnTo>
                <a:lnTo>
                  <a:pt x="317500" y="326389"/>
                </a:lnTo>
                <a:close/>
              </a:path>
              <a:path w="317500" h="360680">
                <a:moveTo>
                  <a:pt x="317500" y="323850"/>
                </a:moveTo>
                <a:lnTo>
                  <a:pt x="313690" y="323850"/>
                </a:lnTo>
                <a:lnTo>
                  <a:pt x="313690" y="325120"/>
                </a:lnTo>
                <a:lnTo>
                  <a:pt x="317500" y="325120"/>
                </a:lnTo>
                <a:lnTo>
                  <a:pt x="317500" y="323850"/>
                </a:lnTo>
                <a:close/>
              </a:path>
              <a:path w="317500" h="360680">
                <a:moveTo>
                  <a:pt x="317500" y="320039"/>
                </a:moveTo>
                <a:lnTo>
                  <a:pt x="313690" y="320039"/>
                </a:lnTo>
                <a:lnTo>
                  <a:pt x="313690" y="322580"/>
                </a:lnTo>
                <a:lnTo>
                  <a:pt x="317500" y="322580"/>
                </a:lnTo>
                <a:lnTo>
                  <a:pt x="317500" y="320039"/>
                </a:lnTo>
                <a:close/>
              </a:path>
              <a:path w="317500" h="360680">
                <a:moveTo>
                  <a:pt x="317500" y="317500"/>
                </a:moveTo>
                <a:lnTo>
                  <a:pt x="313690" y="317500"/>
                </a:lnTo>
                <a:lnTo>
                  <a:pt x="313690" y="318770"/>
                </a:lnTo>
                <a:lnTo>
                  <a:pt x="317500" y="318770"/>
                </a:lnTo>
                <a:lnTo>
                  <a:pt x="317500" y="317500"/>
                </a:lnTo>
                <a:close/>
              </a:path>
              <a:path w="317500" h="360680">
                <a:moveTo>
                  <a:pt x="317500" y="313689"/>
                </a:moveTo>
                <a:lnTo>
                  <a:pt x="313690" y="313689"/>
                </a:lnTo>
                <a:lnTo>
                  <a:pt x="313690" y="316230"/>
                </a:lnTo>
                <a:lnTo>
                  <a:pt x="317500" y="316230"/>
                </a:lnTo>
                <a:lnTo>
                  <a:pt x="317500" y="313689"/>
                </a:lnTo>
                <a:close/>
              </a:path>
              <a:path w="317500" h="360680">
                <a:moveTo>
                  <a:pt x="317500" y="311150"/>
                </a:moveTo>
                <a:lnTo>
                  <a:pt x="313690" y="311150"/>
                </a:lnTo>
                <a:lnTo>
                  <a:pt x="313690" y="312420"/>
                </a:lnTo>
                <a:lnTo>
                  <a:pt x="317500" y="312420"/>
                </a:lnTo>
                <a:lnTo>
                  <a:pt x="317500" y="311150"/>
                </a:lnTo>
                <a:close/>
              </a:path>
              <a:path w="317500" h="360680">
                <a:moveTo>
                  <a:pt x="317500" y="307339"/>
                </a:moveTo>
                <a:lnTo>
                  <a:pt x="313690" y="307339"/>
                </a:lnTo>
                <a:lnTo>
                  <a:pt x="313690" y="309880"/>
                </a:lnTo>
                <a:lnTo>
                  <a:pt x="317500" y="309880"/>
                </a:lnTo>
                <a:lnTo>
                  <a:pt x="317500" y="307339"/>
                </a:lnTo>
                <a:close/>
              </a:path>
              <a:path w="317500" h="360680">
                <a:moveTo>
                  <a:pt x="317500" y="304800"/>
                </a:moveTo>
                <a:lnTo>
                  <a:pt x="313690" y="304800"/>
                </a:lnTo>
                <a:lnTo>
                  <a:pt x="313690" y="306070"/>
                </a:lnTo>
                <a:lnTo>
                  <a:pt x="317500" y="306070"/>
                </a:lnTo>
                <a:lnTo>
                  <a:pt x="317500" y="304800"/>
                </a:lnTo>
                <a:close/>
              </a:path>
              <a:path w="317500" h="360680">
                <a:moveTo>
                  <a:pt x="317500" y="300989"/>
                </a:moveTo>
                <a:lnTo>
                  <a:pt x="313690" y="300989"/>
                </a:lnTo>
                <a:lnTo>
                  <a:pt x="313690" y="303530"/>
                </a:lnTo>
                <a:lnTo>
                  <a:pt x="317500" y="303530"/>
                </a:lnTo>
                <a:lnTo>
                  <a:pt x="317500" y="300989"/>
                </a:lnTo>
                <a:close/>
              </a:path>
              <a:path w="317500" h="360680">
                <a:moveTo>
                  <a:pt x="317500" y="298450"/>
                </a:moveTo>
                <a:lnTo>
                  <a:pt x="313690" y="298450"/>
                </a:lnTo>
                <a:lnTo>
                  <a:pt x="313690" y="299720"/>
                </a:lnTo>
                <a:lnTo>
                  <a:pt x="317500" y="299720"/>
                </a:lnTo>
                <a:lnTo>
                  <a:pt x="317500" y="298450"/>
                </a:lnTo>
                <a:close/>
              </a:path>
              <a:path w="317500" h="360680">
                <a:moveTo>
                  <a:pt x="317500" y="294639"/>
                </a:moveTo>
                <a:lnTo>
                  <a:pt x="313690" y="294639"/>
                </a:lnTo>
                <a:lnTo>
                  <a:pt x="313690" y="297180"/>
                </a:lnTo>
                <a:lnTo>
                  <a:pt x="317500" y="297180"/>
                </a:lnTo>
                <a:lnTo>
                  <a:pt x="317500" y="294639"/>
                </a:lnTo>
                <a:close/>
              </a:path>
              <a:path w="317500" h="360680">
                <a:moveTo>
                  <a:pt x="317500" y="292100"/>
                </a:moveTo>
                <a:lnTo>
                  <a:pt x="313690" y="292100"/>
                </a:lnTo>
                <a:lnTo>
                  <a:pt x="313690" y="293370"/>
                </a:lnTo>
                <a:lnTo>
                  <a:pt x="317500" y="293370"/>
                </a:lnTo>
                <a:lnTo>
                  <a:pt x="317500" y="292100"/>
                </a:lnTo>
                <a:close/>
              </a:path>
              <a:path w="317500" h="360680">
                <a:moveTo>
                  <a:pt x="317500" y="288289"/>
                </a:moveTo>
                <a:lnTo>
                  <a:pt x="313690" y="288289"/>
                </a:lnTo>
                <a:lnTo>
                  <a:pt x="313690" y="290830"/>
                </a:lnTo>
                <a:lnTo>
                  <a:pt x="317500" y="290830"/>
                </a:lnTo>
                <a:lnTo>
                  <a:pt x="317500" y="288289"/>
                </a:lnTo>
                <a:close/>
              </a:path>
              <a:path w="317500" h="360680">
                <a:moveTo>
                  <a:pt x="317500" y="285750"/>
                </a:moveTo>
                <a:lnTo>
                  <a:pt x="313690" y="285750"/>
                </a:lnTo>
                <a:lnTo>
                  <a:pt x="313690" y="287020"/>
                </a:lnTo>
                <a:lnTo>
                  <a:pt x="317500" y="287020"/>
                </a:lnTo>
                <a:lnTo>
                  <a:pt x="317500" y="285750"/>
                </a:lnTo>
                <a:close/>
              </a:path>
              <a:path w="317500" h="360680">
                <a:moveTo>
                  <a:pt x="317500" y="281939"/>
                </a:moveTo>
                <a:lnTo>
                  <a:pt x="313690" y="281939"/>
                </a:lnTo>
                <a:lnTo>
                  <a:pt x="313690" y="284480"/>
                </a:lnTo>
                <a:lnTo>
                  <a:pt x="317500" y="284480"/>
                </a:lnTo>
                <a:lnTo>
                  <a:pt x="317500" y="281939"/>
                </a:lnTo>
                <a:close/>
              </a:path>
              <a:path w="317500" h="360680">
                <a:moveTo>
                  <a:pt x="317500" y="279400"/>
                </a:moveTo>
                <a:lnTo>
                  <a:pt x="313690" y="279400"/>
                </a:lnTo>
                <a:lnTo>
                  <a:pt x="313690" y="280670"/>
                </a:lnTo>
                <a:lnTo>
                  <a:pt x="317500" y="280670"/>
                </a:lnTo>
                <a:lnTo>
                  <a:pt x="317500" y="279400"/>
                </a:lnTo>
                <a:close/>
              </a:path>
              <a:path w="317500" h="360680">
                <a:moveTo>
                  <a:pt x="317500" y="275589"/>
                </a:moveTo>
                <a:lnTo>
                  <a:pt x="313690" y="275589"/>
                </a:lnTo>
                <a:lnTo>
                  <a:pt x="313690" y="278130"/>
                </a:lnTo>
                <a:lnTo>
                  <a:pt x="317500" y="278130"/>
                </a:lnTo>
                <a:lnTo>
                  <a:pt x="317500" y="275589"/>
                </a:lnTo>
                <a:close/>
              </a:path>
              <a:path w="317500" h="360680">
                <a:moveTo>
                  <a:pt x="317500" y="273050"/>
                </a:moveTo>
                <a:lnTo>
                  <a:pt x="313690" y="273050"/>
                </a:lnTo>
                <a:lnTo>
                  <a:pt x="313690" y="274320"/>
                </a:lnTo>
                <a:lnTo>
                  <a:pt x="317500" y="274320"/>
                </a:lnTo>
                <a:lnTo>
                  <a:pt x="317500" y="273050"/>
                </a:lnTo>
                <a:close/>
              </a:path>
              <a:path w="317500" h="360680">
                <a:moveTo>
                  <a:pt x="317500" y="269239"/>
                </a:moveTo>
                <a:lnTo>
                  <a:pt x="313690" y="269239"/>
                </a:lnTo>
                <a:lnTo>
                  <a:pt x="313690" y="271780"/>
                </a:lnTo>
                <a:lnTo>
                  <a:pt x="317500" y="271780"/>
                </a:lnTo>
                <a:lnTo>
                  <a:pt x="317500" y="269239"/>
                </a:lnTo>
                <a:close/>
              </a:path>
              <a:path w="317500" h="360680">
                <a:moveTo>
                  <a:pt x="317500" y="266700"/>
                </a:moveTo>
                <a:lnTo>
                  <a:pt x="313690" y="266700"/>
                </a:lnTo>
                <a:lnTo>
                  <a:pt x="313690" y="267970"/>
                </a:lnTo>
                <a:lnTo>
                  <a:pt x="317500" y="267970"/>
                </a:lnTo>
                <a:lnTo>
                  <a:pt x="317500" y="266700"/>
                </a:lnTo>
                <a:close/>
              </a:path>
              <a:path w="317500" h="360680">
                <a:moveTo>
                  <a:pt x="317500" y="262889"/>
                </a:moveTo>
                <a:lnTo>
                  <a:pt x="313690" y="262889"/>
                </a:lnTo>
                <a:lnTo>
                  <a:pt x="313690" y="265430"/>
                </a:lnTo>
                <a:lnTo>
                  <a:pt x="317500" y="265430"/>
                </a:lnTo>
                <a:lnTo>
                  <a:pt x="317500" y="262889"/>
                </a:lnTo>
                <a:close/>
              </a:path>
              <a:path w="317500" h="360680">
                <a:moveTo>
                  <a:pt x="317500" y="260350"/>
                </a:moveTo>
                <a:lnTo>
                  <a:pt x="313690" y="260350"/>
                </a:lnTo>
                <a:lnTo>
                  <a:pt x="313690" y="261620"/>
                </a:lnTo>
                <a:lnTo>
                  <a:pt x="317500" y="261620"/>
                </a:lnTo>
                <a:lnTo>
                  <a:pt x="317500" y="260350"/>
                </a:lnTo>
                <a:close/>
              </a:path>
              <a:path w="317500" h="360680">
                <a:moveTo>
                  <a:pt x="317500" y="256539"/>
                </a:moveTo>
                <a:lnTo>
                  <a:pt x="313690" y="256539"/>
                </a:lnTo>
                <a:lnTo>
                  <a:pt x="313690" y="259080"/>
                </a:lnTo>
                <a:lnTo>
                  <a:pt x="317500" y="259080"/>
                </a:lnTo>
                <a:lnTo>
                  <a:pt x="317500" y="256539"/>
                </a:lnTo>
                <a:close/>
              </a:path>
              <a:path w="317500" h="360680">
                <a:moveTo>
                  <a:pt x="317500" y="254000"/>
                </a:moveTo>
                <a:lnTo>
                  <a:pt x="313690" y="254000"/>
                </a:lnTo>
                <a:lnTo>
                  <a:pt x="313690" y="255270"/>
                </a:lnTo>
                <a:lnTo>
                  <a:pt x="317500" y="255270"/>
                </a:lnTo>
                <a:lnTo>
                  <a:pt x="317500" y="254000"/>
                </a:lnTo>
                <a:close/>
              </a:path>
              <a:path w="317500" h="360680">
                <a:moveTo>
                  <a:pt x="317500" y="250189"/>
                </a:moveTo>
                <a:lnTo>
                  <a:pt x="313690" y="250189"/>
                </a:lnTo>
                <a:lnTo>
                  <a:pt x="313690" y="252730"/>
                </a:lnTo>
                <a:lnTo>
                  <a:pt x="317500" y="252730"/>
                </a:lnTo>
                <a:lnTo>
                  <a:pt x="317500" y="250189"/>
                </a:lnTo>
                <a:close/>
              </a:path>
              <a:path w="317500" h="360680">
                <a:moveTo>
                  <a:pt x="317500" y="247650"/>
                </a:moveTo>
                <a:lnTo>
                  <a:pt x="313690" y="247650"/>
                </a:lnTo>
                <a:lnTo>
                  <a:pt x="313690" y="248920"/>
                </a:lnTo>
                <a:lnTo>
                  <a:pt x="317500" y="248920"/>
                </a:lnTo>
                <a:lnTo>
                  <a:pt x="317500" y="247650"/>
                </a:lnTo>
                <a:close/>
              </a:path>
              <a:path w="317500" h="360680">
                <a:moveTo>
                  <a:pt x="317500" y="243839"/>
                </a:moveTo>
                <a:lnTo>
                  <a:pt x="313690" y="243839"/>
                </a:lnTo>
                <a:lnTo>
                  <a:pt x="313690" y="246380"/>
                </a:lnTo>
                <a:lnTo>
                  <a:pt x="317500" y="246380"/>
                </a:lnTo>
                <a:lnTo>
                  <a:pt x="317500" y="243839"/>
                </a:lnTo>
                <a:close/>
              </a:path>
              <a:path w="317500" h="360680">
                <a:moveTo>
                  <a:pt x="317500" y="241300"/>
                </a:moveTo>
                <a:lnTo>
                  <a:pt x="313690" y="241300"/>
                </a:lnTo>
                <a:lnTo>
                  <a:pt x="313690" y="242570"/>
                </a:lnTo>
                <a:lnTo>
                  <a:pt x="317500" y="242570"/>
                </a:lnTo>
                <a:lnTo>
                  <a:pt x="317500" y="241300"/>
                </a:lnTo>
                <a:close/>
              </a:path>
              <a:path w="317500" h="360680">
                <a:moveTo>
                  <a:pt x="317500" y="237489"/>
                </a:moveTo>
                <a:lnTo>
                  <a:pt x="313690" y="237489"/>
                </a:lnTo>
                <a:lnTo>
                  <a:pt x="313690" y="240030"/>
                </a:lnTo>
                <a:lnTo>
                  <a:pt x="317500" y="240030"/>
                </a:lnTo>
                <a:lnTo>
                  <a:pt x="317500" y="237489"/>
                </a:lnTo>
                <a:close/>
              </a:path>
              <a:path w="317500" h="360680">
                <a:moveTo>
                  <a:pt x="317500" y="234950"/>
                </a:moveTo>
                <a:lnTo>
                  <a:pt x="313690" y="234950"/>
                </a:lnTo>
                <a:lnTo>
                  <a:pt x="313690" y="236220"/>
                </a:lnTo>
                <a:lnTo>
                  <a:pt x="317500" y="236220"/>
                </a:lnTo>
                <a:lnTo>
                  <a:pt x="317500" y="234950"/>
                </a:lnTo>
                <a:close/>
              </a:path>
              <a:path w="317500" h="360680">
                <a:moveTo>
                  <a:pt x="317500" y="231139"/>
                </a:moveTo>
                <a:lnTo>
                  <a:pt x="313690" y="231139"/>
                </a:lnTo>
                <a:lnTo>
                  <a:pt x="313690" y="233680"/>
                </a:lnTo>
                <a:lnTo>
                  <a:pt x="317500" y="233680"/>
                </a:lnTo>
                <a:lnTo>
                  <a:pt x="317500" y="231139"/>
                </a:lnTo>
                <a:close/>
              </a:path>
              <a:path w="317500" h="360680">
                <a:moveTo>
                  <a:pt x="317500" y="228600"/>
                </a:moveTo>
                <a:lnTo>
                  <a:pt x="313690" y="228600"/>
                </a:lnTo>
                <a:lnTo>
                  <a:pt x="313690" y="229870"/>
                </a:lnTo>
                <a:lnTo>
                  <a:pt x="317500" y="229870"/>
                </a:lnTo>
                <a:lnTo>
                  <a:pt x="317500" y="228600"/>
                </a:lnTo>
                <a:close/>
              </a:path>
              <a:path w="317500" h="360680">
                <a:moveTo>
                  <a:pt x="317500" y="224789"/>
                </a:moveTo>
                <a:lnTo>
                  <a:pt x="313690" y="224789"/>
                </a:lnTo>
                <a:lnTo>
                  <a:pt x="313690" y="227330"/>
                </a:lnTo>
                <a:lnTo>
                  <a:pt x="317500" y="227330"/>
                </a:lnTo>
                <a:lnTo>
                  <a:pt x="317500" y="224789"/>
                </a:lnTo>
                <a:close/>
              </a:path>
              <a:path w="317500" h="360680">
                <a:moveTo>
                  <a:pt x="317500" y="222250"/>
                </a:moveTo>
                <a:lnTo>
                  <a:pt x="313690" y="222250"/>
                </a:lnTo>
                <a:lnTo>
                  <a:pt x="313690" y="223520"/>
                </a:lnTo>
                <a:lnTo>
                  <a:pt x="317500" y="223520"/>
                </a:lnTo>
                <a:lnTo>
                  <a:pt x="317500" y="222250"/>
                </a:lnTo>
                <a:close/>
              </a:path>
              <a:path w="317500" h="360680">
                <a:moveTo>
                  <a:pt x="317500" y="190500"/>
                </a:moveTo>
                <a:lnTo>
                  <a:pt x="313690" y="190500"/>
                </a:lnTo>
                <a:lnTo>
                  <a:pt x="313690" y="220980"/>
                </a:lnTo>
                <a:lnTo>
                  <a:pt x="317500" y="220980"/>
                </a:lnTo>
                <a:lnTo>
                  <a:pt x="317500" y="190500"/>
                </a:lnTo>
                <a:close/>
              </a:path>
              <a:path w="317500" h="360680">
                <a:moveTo>
                  <a:pt x="3810" y="184150"/>
                </a:moveTo>
                <a:lnTo>
                  <a:pt x="0" y="184150"/>
                </a:lnTo>
                <a:lnTo>
                  <a:pt x="0" y="189230"/>
                </a:lnTo>
                <a:lnTo>
                  <a:pt x="3810" y="189230"/>
                </a:lnTo>
                <a:lnTo>
                  <a:pt x="3810" y="184150"/>
                </a:lnTo>
                <a:close/>
              </a:path>
              <a:path w="317500" h="360680">
                <a:moveTo>
                  <a:pt x="3810" y="181610"/>
                </a:moveTo>
                <a:lnTo>
                  <a:pt x="0" y="181610"/>
                </a:lnTo>
                <a:lnTo>
                  <a:pt x="0" y="182880"/>
                </a:lnTo>
                <a:lnTo>
                  <a:pt x="3810" y="182880"/>
                </a:lnTo>
                <a:lnTo>
                  <a:pt x="3810" y="181610"/>
                </a:lnTo>
                <a:close/>
              </a:path>
              <a:path w="317500" h="360680">
                <a:moveTo>
                  <a:pt x="317500" y="184150"/>
                </a:moveTo>
                <a:lnTo>
                  <a:pt x="313690" y="184150"/>
                </a:lnTo>
                <a:lnTo>
                  <a:pt x="313690" y="189230"/>
                </a:lnTo>
                <a:lnTo>
                  <a:pt x="317500" y="189230"/>
                </a:lnTo>
                <a:lnTo>
                  <a:pt x="317500" y="184150"/>
                </a:lnTo>
                <a:close/>
              </a:path>
              <a:path w="317500" h="360680">
                <a:moveTo>
                  <a:pt x="317500" y="181610"/>
                </a:moveTo>
                <a:lnTo>
                  <a:pt x="313690" y="181610"/>
                </a:lnTo>
                <a:lnTo>
                  <a:pt x="313690" y="182880"/>
                </a:lnTo>
                <a:lnTo>
                  <a:pt x="317500" y="182880"/>
                </a:lnTo>
                <a:lnTo>
                  <a:pt x="317500" y="181610"/>
                </a:lnTo>
                <a:close/>
              </a:path>
            </a:pathLst>
          </a:custGeom>
          <a:solidFill>
            <a:srgbClr val="745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9" name="bk object 5749"/>
          <p:cNvSpPr/>
          <p:nvPr/>
        </p:nvSpPr>
        <p:spPr>
          <a:xfrm>
            <a:off x="6973569" y="2781300"/>
            <a:ext cx="309880" cy="353060"/>
          </a:xfrm>
          <a:custGeom>
            <a:avLst/>
            <a:gdLst/>
            <a:ahLst/>
            <a:cxnLst/>
            <a:rect l="l" t="t" r="r" b="b"/>
            <a:pathLst>
              <a:path w="309879" h="353060">
                <a:moveTo>
                  <a:pt x="3810" y="173989"/>
                </a:moveTo>
                <a:lnTo>
                  <a:pt x="0" y="173989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3989"/>
                </a:lnTo>
                <a:close/>
              </a:path>
              <a:path w="309879" h="353060">
                <a:moveTo>
                  <a:pt x="3810" y="170179"/>
                </a:moveTo>
                <a:lnTo>
                  <a:pt x="0" y="17017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70179"/>
                </a:lnTo>
                <a:close/>
              </a:path>
              <a:path w="309879" h="353060">
                <a:moveTo>
                  <a:pt x="3810" y="167639"/>
                </a:moveTo>
                <a:lnTo>
                  <a:pt x="0" y="167639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7639"/>
                </a:lnTo>
                <a:close/>
              </a:path>
              <a:path w="309879" h="353060">
                <a:moveTo>
                  <a:pt x="3810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3829"/>
                </a:lnTo>
                <a:close/>
              </a:path>
              <a:path w="309879" h="353060">
                <a:moveTo>
                  <a:pt x="3810" y="161289"/>
                </a:moveTo>
                <a:lnTo>
                  <a:pt x="0" y="161289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61289"/>
                </a:lnTo>
                <a:close/>
              </a:path>
              <a:path w="309879" h="353060">
                <a:moveTo>
                  <a:pt x="3810" y="157479"/>
                </a:moveTo>
                <a:lnTo>
                  <a:pt x="0" y="15747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7479"/>
                </a:lnTo>
                <a:close/>
              </a:path>
              <a:path w="309879" h="353060">
                <a:moveTo>
                  <a:pt x="3810" y="154939"/>
                </a:moveTo>
                <a:lnTo>
                  <a:pt x="0" y="154939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4939"/>
                </a:lnTo>
                <a:close/>
              </a:path>
              <a:path w="309879" h="353060">
                <a:moveTo>
                  <a:pt x="3810" y="151129"/>
                </a:moveTo>
                <a:lnTo>
                  <a:pt x="0" y="15112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1129"/>
                </a:lnTo>
                <a:close/>
              </a:path>
              <a:path w="309879" h="353060">
                <a:moveTo>
                  <a:pt x="3810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8589"/>
                </a:lnTo>
                <a:close/>
              </a:path>
              <a:path w="309879" h="353060">
                <a:moveTo>
                  <a:pt x="3810" y="144779"/>
                </a:moveTo>
                <a:lnTo>
                  <a:pt x="0" y="14477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4779"/>
                </a:lnTo>
                <a:close/>
              </a:path>
              <a:path w="309879" h="353060">
                <a:moveTo>
                  <a:pt x="3810" y="142239"/>
                </a:moveTo>
                <a:lnTo>
                  <a:pt x="0" y="142239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42239"/>
                </a:lnTo>
                <a:close/>
              </a:path>
              <a:path w="309879" h="353060">
                <a:moveTo>
                  <a:pt x="3810" y="138429"/>
                </a:moveTo>
                <a:lnTo>
                  <a:pt x="0" y="13842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8429"/>
                </a:lnTo>
                <a:close/>
              </a:path>
              <a:path w="309879" h="353060">
                <a:moveTo>
                  <a:pt x="3810" y="135889"/>
                </a:moveTo>
                <a:lnTo>
                  <a:pt x="0" y="135889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135889"/>
                </a:lnTo>
                <a:close/>
              </a:path>
              <a:path w="309879" h="353060">
                <a:moveTo>
                  <a:pt x="3810" y="132079"/>
                </a:moveTo>
                <a:lnTo>
                  <a:pt x="0" y="13207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2079"/>
                </a:lnTo>
                <a:close/>
              </a:path>
              <a:path w="309879" h="353060">
                <a:moveTo>
                  <a:pt x="3810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9539"/>
                </a:lnTo>
                <a:close/>
              </a:path>
              <a:path w="309879" h="353060">
                <a:moveTo>
                  <a:pt x="3810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5729"/>
                </a:lnTo>
                <a:close/>
              </a:path>
              <a:path w="309879" h="353060">
                <a:moveTo>
                  <a:pt x="3810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23189"/>
                </a:lnTo>
                <a:close/>
              </a:path>
              <a:path w="309879" h="353060">
                <a:moveTo>
                  <a:pt x="3810" y="119379"/>
                </a:moveTo>
                <a:lnTo>
                  <a:pt x="0" y="11937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9379"/>
                </a:lnTo>
                <a:close/>
              </a:path>
              <a:path w="309879" h="353060">
                <a:moveTo>
                  <a:pt x="3810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6839"/>
                </a:lnTo>
                <a:close/>
              </a:path>
              <a:path w="309879" h="353060">
                <a:moveTo>
                  <a:pt x="3810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3029"/>
                </a:lnTo>
                <a:close/>
              </a:path>
              <a:path w="309879" h="353060">
                <a:moveTo>
                  <a:pt x="3810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10489"/>
                </a:lnTo>
                <a:close/>
              </a:path>
              <a:path w="309879" h="353060">
                <a:moveTo>
                  <a:pt x="3810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6679"/>
                </a:lnTo>
                <a:close/>
              </a:path>
              <a:path w="309879" h="353060">
                <a:moveTo>
                  <a:pt x="3810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4139"/>
                </a:lnTo>
                <a:close/>
              </a:path>
              <a:path w="309879" h="353060">
                <a:moveTo>
                  <a:pt x="3810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0329"/>
                </a:lnTo>
                <a:close/>
              </a:path>
              <a:path w="309879" h="353060">
                <a:moveTo>
                  <a:pt x="3810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7789"/>
                </a:lnTo>
                <a:close/>
              </a:path>
              <a:path w="309879" h="353060">
                <a:moveTo>
                  <a:pt x="3810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3979"/>
                </a:lnTo>
                <a:close/>
              </a:path>
              <a:path w="309879" h="353060">
                <a:moveTo>
                  <a:pt x="3810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1439"/>
                </a:lnTo>
                <a:close/>
              </a:path>
              <a:path w="309879" h="353060">
                <a:moveTo>
                  <a:pt x="3810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7629"/>
                </a:lnTo>
                <a:close/>
              </a:path>
              <a:path w="309879" h="353060">
                <a:moveTo>
                  <a:pt x="3810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5089"/>
                </a:lnTo>
                <a:close/>
              </a:path>
              <a:path w="309879" h="353060">
                <a:moveTo>
                  <a:pt x="3810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1279"/>
                </a:lnTo>
                <a:close/>
              </a:path>
              <a:path w="309879" h="353060">
                <a:moveTo>
                  <a:pt x="3810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8739"/>
                </a:lnTo>
                <a:close/>
              </a:path>
              <a:path w="309879" h="353060">
                <a:moveTo>
                  <a:pt x="3810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4929"/>
                </a:lnTo>
                <a:close/>
              </a:path>
              <a:path w="309879" h="353060">
                <a:moveTo>
                  <a:pt x="3810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2389"/>
                </a:lnTo>
                <a:close/>
              </a:path>
              <a:path w="309879" h="353060">
                <a:moveTo>
                  <a:pt x="3810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309879" h="353060">
                <a:moveTo>
                  <a:pt x="3810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6039"/>
                </a:lnTo>
                <a:close/>
              </a:path>
              <a:path w="309879" h="353060">
                <a:moveTo>
                  <a:pt x="381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309879" h="353060">
                <a:moveTo>
                  <a:pt x="2540" y="60959"/>
                </a:moveTo>
                <a:lnTo>
                  <a:pt x="1270" y="60959"/>
                </a:lnTo>
                <a:lnTo>
                  <a:pt x="1270" y="62229"/>
                </a:lnTo>
                <a:lnTo>
                  <a:pt x="2540" y="62229"/>
                </a:lnTo>
                <a:lnTo>
                  <a:pt x="2540" y="60959"/>
                </a:lnTo>
                <a:close/>
              </a:path>
              <a:path w="309879" h="353060">
                <a:moveTo>
                  <a:pt x="146050" y="1269"/>
                </a:moveTo>
                <a:lnTo>
                  <a:pt x="144780" y="1269"/>
                </a:lnTo>
                <a:lnTo>
                  <a:pt x="144780" y="2539"/>
                </a:lnTo>
                <a:lnTo>
                  <a:pt x="31750" y="2539"/>
                </a:lnTo>
                <a:lnTo>
                  <a:pt x="31750" y="3810"/>
                </a:lnTo>
                <a:lnTo>
                  <a:pt x="146050" y="3810"/>
                </a:lnTo>
                <a:lnTo>
                  <a:pt x="146050" y="1269"/>
                </a:lnTo>
                <a:close/>
              </a:path>
              <a:path w="309879" h="353060">
                <a:moveTo>
                  <a:pt x="144780" y="0"/>
                </a:moveTo>
                <a:lnTo>
                  <a:pt x="31750" y="0"/>
                </a:lnTo>
                <a:lnTo>
                  <a:pt x="31750" y="1269"/>
                </a:lnTo>
                <a:lnTo>
                  <a:pt x="144780" y="1269"/>
                </a:lnTo>
                <a:lnTo>
                  <a:pt x="144780" y="0"/>
                </a:lnTo>
                <a:close/>
              </a:path>
              <a:path w="309879" h="353060">
                <a:moveTo>
                  <a:pt x="309880" y="173989"/>
                </a:moveTo>
                <a:lnTo>
                  <a:pt x="306070" y="173989"/>
                </a:lnTo>
                <a:lnTo>
                  <a:pt x="306070" y="175259"/>
                </a:lnTo>
                <a:lnTo>
                  <a:pt x="309880" y="175259"/>
                </a:lnTo>
                <a:lnTo>
                  <a:pt x="309880" y="173989"/>
                </a:lnTo>
                <a:close/>
              </a:path>
              <a:path w="309879" h="353060">
                <a:moveTo>
                  <a:pt x="309880" y="170179"/>
                </a:moveTo>
                <a:lnTo>
                  <a:pt x="306070" y="170179"/>
                </a:lnTo>
                <a:lnTo>
                  <a:pt x="306070" y="172719"/>
                </a:lnTo>
                <a:lnTo>
                  <a:pt x="309880" y="172719"/>
                </a:lnTo>
                <a:lnTo>
                  <a:pt x="309880" y="170179"/>
                </a:lnTo>
                <a:close/>
              </a:path>
              <a:path w="309879" h="353060">
                <a:moveTo>
                  <a:pt x="309880" y="167639"/>
                </a:moveTo>
                <a:lnTo>
                  <a:pt x="306070" y="167639"/>
                </a:lnTo>
                <a:lnTo>
                  <a:pt x="306070" y="168909"/>
                </a:lnTo>
                <a:lnTo>
                  <a:pt x="309880" y="168909"/>
                </a:lnTo>
                <a:lnTo>
                  <a:pt x="309880" y="167639"/>
                </a:lnTo>
                <a:close/>
              </a:path>
              <a:path w="309879" h="353060">
                <a:moveTo>
                  <a:pt x="309880" y="163829"/>
                </a:moveTo>
                <a:lnTo>
                  <a:pt x="306070" y="163829"/>
                </a:lnTo>
                <a:lnTo>
                  <a:pt x="306070" y="166369"/>
                </a:lnTo>
                <a:lnTo>
                  <a:pt x="309880" y="166369"/>
                </a:lnTo>
                <a:lnTo>
                  <a:pt x="309880" y="163829"/>
                </a:lnTo>
                <a:close/>
              </a:path>
              <a:path w="309879" h="353060">
                <a:moveTo>
                  <a:pt x="309880" y="161289"/>
                </a:moveTo>
                <a:lnTo>
                  <a:pt x="306070" y="161289"/>
                </a:lnTo>
                <a:lnTo>
                  <a:pt x="306070" y="162559"/>
                </a:lnTo>
                <a:lnTo>
                  <a:pt x="309880" y="162559"/>
                </a:lnTo>
                <a:lnTo>
                  <a:pt x="309880" y="161289"/>
                </a:lnTo>
                <a:close/>
              </a:path>
              <a:path w="309879" h="353060">
                <a:moveTo>
                  <a:pt x="309880" y="157479"/>
                </a:moveTo>
                <a:lnTo>
                  <a:pt x="306070" y="157479"/>
                </a:lnTo>
                <a:lnTo>
                  <a:pt x="306070" y="160019"/>
                </a:lnTo>
                <a:lnTo>
                  <a:pt x="309880" y="160019"/>
                </a:lnTo>
                <a:lnTo>
                  <a:pt x="309880" y="157479"/>
                </a:lnTo>
                <a:close/>
              </a:path>
              <a:path w="309879" h="353060">
                <a:moveTo>
                  <a:pt x="309880" y="154939"/>
                </a:moveTo>
                <a:lnTo>
                  <a:pt x="306070" y="154939"/>
                </a:lnTo>
                <a:lnTo>
                  <a:pt x="306070" y="156209"/>
                </a:lnTo>
                <a:lnTo>
                  <a:pt x="309880" y="156209"/>
                </a:lnTo>
                <a:lnTo>
                  <a:pt x="309880" y="154939"/>
                </a:lnTo>
                <a:close/>
              </a:path>
              <a:path w="309879" h="353060">
                <a:moveTo>
                  <a:pt x="309880" y="151129"/>
                </a:moveTo>
                <a:lnTo>
                  <a:pt x="306070" y="151129"/>
                </a:lnTo>
                <a:lnTo>
                  <a:pt x="306070" y="153669"/>
                </a:lnTo>
                <a:lnTo>
                  <a:pt x="309880" y="153669"/>
                </a:lnTo>
                <a:lnTo>
                  <a:pt x="309880" y="151129"/>
                </a:lnTo>
                <a:close/>
              </a:path>
              <a:path w="309879" h="353060">
                <a:moveTo>
                  <a:pt x="309880" y="148589"/>
                </a:moveTo>
                <a:lnTo>
                  <a:pt x="306070" y="148589"/>
                </a:lnTo>
                <a:lnTo>
                  <a:pt x="306070" y="149859"/>
                </a:lnTo>
                <a:lnTo>
                  <a:pt x="309880" y="149859"/>
                </a:lnTo>
                <a:lnTo>
                  <a:pt x="309880" y="148589"/>
                </a:lnTo>
                <a:close/>
              </a:path>
              <a:path w="309879" h="353060">
                <a:moveTo>
                  <a:pt x="309880" y="144779"/>
                </a:moveTo>
                <a:lnTo>
                  <a:pt x="306070" y="144779"/>
                </a:lnTo>
                <a:lnTo>
                  <a:pt x="306070" y="147319"/>
                </a:lnTo>
                <a:lnTo>
                  <a:pt x="309880" y="147319"/>
                </a:lnTo>
                <a:lnTo>
                  <a:pt x="309880" y="144779"/>
                </a:lnTo>
                <a:close/>
              </a:path>
              <a:path w="309879" h="353060">
                <a:moveTo>
                  <a:pt x="309880" y="142239"/>
                </a:moveTo>
                <a:lnTo>
                  <a:pt x="306070" y="142239"/>
                </a:lnTo>
                <a:lnTo>
                  <a:pt x="306070" y="143509"/>
                </a:lnTo>
                <a:lnTo>
                  <a:pt x="309880" y="143509"/>
                </a:lnTo>
                <a:lnTo>
                  <a:pt x="309880" y="142239"/>
                </a:lnTo>
                <a:close/>
              </a:path>
              <a:path w="309879" h="353060">
                <a:moveTo>
                  <a:pt x="309880" y="138429"/>
                </a:moveTo>
                <a:lnTo>
                  <a:pt x="306070" y="138429"/>
                </a:lnTo>
                <a:lnTo>
                  <a:pt x="306070" y="140969"/>
                </a:lnTo>
                <a:lnTo>
                  <a:pt x="309880" y="140969"/>
                </a:lnTo>
                <a:lnTo>
                  <a:pt x="309880" y="138429"/>
                </a:lnTo>
                <a:close/>
              </a:path>
              <a:path w="309879" h="353060">
                <a:moveTo>
                  <a:pt x="309880" y="135889"/>
                </a:moveTo>
                <a:lnTo>
                  <a:pt x="306070" y="135889"/>
                </a:lnTo>
                <a:lnTo>
                  <a:pt x="306070" y="137159"/>
                </a:lnTo>
                <a:lnTo>
                  <a:pt x="309880" y="137159"/>
                </a:lnTo>
                <a:lnTo>
                  <a:pt x="309880" y="135889"/>
                </a:lnTo>
                <a:close/>
              </a:path>
              <a:path w="309879" h="353060">
                <a:moveTo>
                  <a:pt x="309880" y="132079"/>
                </a:moveTo>
                <a:lnTo>
                  <a:pt x="306070" y="132079"/>
                </a:lnTo>
                <a:lnTo>
                  <a:pt x="306070" y="134619"/>
                </a:lnTo>
                <a:lnTo>
                  <a:pt x="309880" y="134619"/>
                </a:lnTo>
                <a:lnTo>
                  <a:pt x="309880" y="132079"/>
                </a:lnTo>
                <a:close/>
              </a:path>
              <a:path w="309879" h="353060">
                <a:moveTo>
                  <a:pt x="309880" y="129539"/>
                </a:moveTo>
                <a:lnTo>
                  <a:pt x="306070" y="129539"/>
                </a:lnTo>
                <a:lnTo>
                  <a:pt x="306070" y="130809"/>
                </a:lnTo>
                <a:lnTo>
                  <a:pt x="309880" y="130809"/>
                </a:lnTo>
                <a:lnTo>
                  <a:pt x="309880" y="129539"/>
                </a:lnTo>
                <a:close/>
              </a:path>
              <a:path w="309879" h="353060">
                <a:moveTo>
                  <a:pt x="309880" y="125729"/>
                </a:moveTo>
                <a:lnTo>
                  <a:pt x="306070" y="125729"/>
                </a:lnTo>
                <a:lnTo>
                  <a:pt x="306070" y="128269"/>
                </a:lnTo>
                <a:lnTo>
                  <a:pt x="309880" y="128269"/>
                </a:lnTo>
                <a:lnTo>
                  <a:pt x="309880" y="125729"/>
                </a:lnTo>
                <a:close/>
              </a:path>
              <a:path w="309879" h="353060">
                <a:moveTo>
                  <a:pt x="309880" y="123189"/>
                </a:moveTo>
                <a:lnTo>
                  <a:pt x="306070" y="123189"/>
                </a:lnTo>
                <a:lnTo>
                  <a:pt x="306070" y="124459"/>
                </a:lnTo>
                <a:lnTo>
                  <a:pt x="309880" y="124459"/>
                </a:lnTo>
                <a:lnTo>
                  <a:pt x="309880" y="123189"/>
                </a:lnTo>
                <a:close/>
              </a:path>
              <a:path w="309879" h="353060">
                <a:moveTo>
                  <a:pt x="309880" y="119379"/>
                </a:moveTo>
                <a:lnTo>
                  <a:pt x="306070" y="119379"/>
                </a:lnTo>
                <a:lnTo>
                  <a:pt x="306070" y="121919"/>
                </a:lnTo>
                <a:lnTo>
                  <a:pt x="309880" y="121919"/>
                </a:lnTo>
                <a:lnTo>
                  <a:pt x="309880" y="119379"/>
                </a:lnTo>
                <a:close/>
              </a:path>
              <a:path w="309879" h="353060">
                <a:moveTo>
                  <a:pt x="309880" y="116839"/>
                </a:moveTo>
                <a:lnTo>
                  <a:pt x="306070" y="116839"/>
                </a:lnTo>
                <a:lnTo>
                  <a:pt x="306070" y="118109"/>
                </a:lnTo>
                <a:lnTo>
                  <a:pt x="309880" y="118109"/>
                </a:lnTo>
                <a:lnTo>
                  <a:pt x="309880" y="116839"/>
                </a:lnTo>
                <a:close/>
              </a:path>
              <a:path w="309879" h="353060">
                <a:moveTo>
                  <a:pt x="309880" y="113029"/>
                </a:moveTo>
                <a:lnTo>
                  <a:pt x="306070" y="113029"/>
                </a:lnTo>
                <a:lnTo>
                  <a:pt x="306070" y="115569"/>
                </a:lnTo>
                <a:lnTo>
                  <a:pt x="309880" y="115569"/>
                </a:lnTo>
                <a:lnTo>
                  <a:pt x="309880" y="113029"/>
                </a:lnTo>
                <a:close/>
              </a:path>
              <a:path w="309879" h="353060">
                <a:moveTo>
                  <a:pt x="309880" y="110489"/>
                </a:moveTo>
                <a:lnTo>
                  <a:pt x="306070" y="110489"/>
                </a:lnTo>
                <a:lnTo>
                  <a:pt x="306070" y="111759"/>
                </a:lnTo>
                <a:lnTo>
                  <a:pt x="309880" y="111759"/>
                </a:lnTo>
                <a:lnTo>
                  <a:pt x="309880" y="110489"/>
                </a:lnTo>
                <a:close/>
              </a:path>
              <a:path w="309879" h="353060">
                <a:moveTo>
                  <a:pt x="309880" y="106679"/>
                </a:moveTo>
                <a:lnTo>
                  <a:pt x="306070" y="106679"/>
                </a:lnTo>
                <a:lnTo>
                  <a:pt x="306070" y="109219"/>
                </a:lnTo>
                <a:lnTo>
                  <a:pt x="309880" y="109219"/>
                </a:lnTo>
                <a:lnTo>
                  <a:pt x="309880" y="106679"/>
                </a:lnTo>
                <a:close/>
              </a:path>
              <a:path w="309879" h="353060">
                <a:moveTo>
                  <a:pt x="309880" y="104139"/>
                </a:moveTo>
                <a:lnTo>
                  <a:pt x="306070" y="104139"/>
                </a:lnTo>
                <a:lnTo>
                  <a:pt x="306070" y="105409"/>
                </a:lnTo>
                <a:lnTo>
                  <a:pt x="309880" y="105409"/>
                </a:lnTo>
                <a:lnTo>
                  <a:pt x="309880" y="104139"/>
                </a:lnTo>
                <a:close/>
              </a:path>
              <a:path w="309879" h="353060">
                <a:moveTo>
                  <a:pt x="309880" y="100329"/>
                </a:moveTo>
                <a:lnTo>
                  <a:pt x="306070" y="100329"/>
                </a:lnTo>
                <a:lnTo>
                  <a:pt x="306070" y="102869"/>
                </a:lnTo>
                <a:lnTo>
                  <a:pt x="309880" y="102869"/>
                </a:lnTo>
                <a:lnTo>
                  <a:pt x="309880" y="100329"/>
                </a:lnTo>
                <a:close/>
              </a:path>
              <a:path w="309879" h="353060">
                <a:moveTo>
                  <a:pt x="309880" y="97789"/>
                </a:moveTo>
                <a:lnTo>
                  <a:pt x="306070" y="97789"/>
                </a:lnTo>
                <a:lnTo>
                  <a:pt x="306070" y="99059"/>
                </a:lnTo>
                <a:lnTo>
                  <a:pt x="309880" y="99059"/>
                </a:lnTo>
                <a:lnTo>
                  <a:pt x="309880" y="97789"/>
                </a:lnTo>
                <a:close/>
              </a:path>
              <a:path w="309879" h="353060">
                <a:moveTo>
                  <a:pt x="309880" y="93979"/>
                </a:moveTo>
                <a:lnTo>
                  <a:pt x="306070" y="93979"/>
                </a:lnTo>
                <a:lnTo>
                  <a:pt x="306070" y="96519"/>
                </a:lnTo>
                <a:lnTo>
                  <a:pt x="309880" y="96519"/>
                </a:lnTo>
                <a:lnTo>
                  <a:pt x="309880" y="93979"/>
                </a:lnTo>
                <a:close/>
              </a:path>
              <a:path w="309879" h="353060">
                <a:moveTo>
                  <a:pt x="309880" y="91439"/>
                </a:moveTo>
                <a:lnTo>
                  <a:pt x="306070" y="91439"/>
                </a:lnTo>
                <a:lnTo>
                  <a:pt x="306070" y="92709"/>
                </a:lnTo>
                <a:lnTo>
                  <a:pt x="309880" y="92709"/>
                </a:lnTo>
                <a:lnTo>
                  <a:pt x="309880" y="91439"/>
                </a:lnTo>
                <a:close/>
              </a:path>
              <a:path w="309879" h="353060">
                <a:moveTo>
                  <a:pt x="309880" y="87629"/>
                </a:moveTo>
                <a:lnTo>
                  <a:pt x="306070" y="87629"/>
                </a:lnTo>
                <a:lnTo>
                  <a:pt x="306070" y="90169"/>
                </a:lnTo>
                <a:lnTo>
                  <a:pt x="309880" y="90169"/>
                </a:lnTo>
                <a:lnTo>
                  <a:pt x="309880" y="87629"/>
                </a:lnTo>
                <a:close/>
              </a:path>
              <a:path w="309879" h="353060">
                <a:moveTo>
                  <a:pt x="309880" y="85089"/>
                </a:moveTo>
                <a:lnTo>
                  <a:pt x="306070" y="85089"/>
                </a:lnTo>
                <a:lnTo>
                  <a:pt x="306070" y="86359"/>
                </a:lnTo>
                <a:lnTo>
                  <a:pt x="309880" y="86359"/>
                </a:lnTo>
                <a:lnTo>
                  <a:pt x="309880" y="85089"/>
                </a:lnTo>
                <a:close/>
              </a:path>
              <a:path w="309879" h="353060">
                <a:moveTo>
                  <a:pt x="309880" y="81279"/>
                </a:moveTo>
                <a:lnTo>
                  <a:pt x="306070" y="81279"/>
                </a:lnTo>
                <a:lnTo>
                  <a:pt x="306070" y="83819"/>
                </a:lnTo>
                <a:lnTo>
                  <a:pt x="309880" y="83819"/>
                </a:lnTo>
                <a:lnTo>
                  <a:pt x="309880" y="81279"/>
                </a:lnTo>
                <a:close/>
              </a:path>
              <a:path w="309879" h="353060">
                <a:moveTo>
                  <a:pt x="309880" y="78739"/>
                </a:moveTo>
                <a:lnTo>
                  <a:pt x="306070" y="78739"/>
                </a:lnTo>
                <a:lnTo>
                  <a:pt x="306070" y="80009"/>
                </a:lnTo>
                <a:lnTo>
                  <a:pt x="309880" y="80009"/>
                </a:lnTo>
                <a:lnTo>
                  <a:pt x="309880" y="78739"/>
                </a:lnTo>
                <a:close/>
              </a:path>
              <a:path w="309879" h="353060">
                <a:moveTo>
                  <a:pt x="309880" y="74929"/>
                </a:moveTo>
                <a:lnTo>
                  <a:pt x="306070" y="74929"/>
                </a:lnTo>
                <a:lnTo>
                  <a:pt x="306070" y="77469"/>
                </a:lnTo>
                <a:lnTo>
                  <a:pt x="309880" y="77469"/>
                </a:lnTo>
                <a:lnTo>
                  <a:pt x="309880" y="74929"/>
                </a:lnTo>
                <a:close/>
              </a:path>
              <a:path w="309879" h="353060">
                <a:moveTo>
                  <a:pt x="309880" y="72389"/>
                </a:moveTo>
                <a:lnTo>
                  <a:pt x="306070" y="72389"/>
                </a:lnTo>
                <a:lnTo>
                  <a:pt x="306070" y="73659"/>
                </a:lnTo>
                <a:lnTo>
                  <a:pt x="309880" y="73659"/>
                </a:lnTo>
                <a:lnTo>
                  <a:pt x="309880" y="72389"/>
                </a:lnTo>
                <a:close/>
              </a:path>
              <a:path w="309879" h="353060">
                <a:moveTo>
                  <a:pt x="309880" y="68579"/>
                </a:moveTo>
                <a:lnTo>
                  <a:pt x="306070" y="68579"/>
                </a:lnTo>
                <a:lnTo>
                  <a:pt x="306070" y="71119"/>
                </a:lnTo>
                <a:lnTo>
                  <a:pt x="309880" y="71119"/>
                </a:lnTo>
                <a:lnTo>
                  <a:pt x="309880" y="68579"/>
                </a:lnTo>
                <a:close/>
              </a:path>
              <a:path w="309879" h="353060">
                <a:moveTo>
                  <a:pt x="309880" y="66039"/>
                </a:moveTo>
                <a:lnTo>
                  <a:pt x="306070" y="66039"/>
                </a:lnTo>
                <a:lnTo>
                  <a:pt x="306070" y="67309"/>
                </a:lnTo>
                <a:lnTo>
                  <a:pt x="309880" y="67309"/>
                </a:lnTo>
                <a:lnTo>
                  <a:pt x="309880" y="66039"/>
                </a:lnTo>
                <a:close/>
              </a:path>
              <a:path w="309879" h="353060">
                <a:moveTo>
                  <a:pt x="309880" y="62229"/>
                </a:moveTo>
                <a:lnTo>
                  <a:pt x="306070" y="62229"/>
                </a:lnTo>
                <a:lnTo>
                  <a:pt x="306070" y="64769"/>
                </a:lnTo>
                <a:lnTo>
                  <a:pt x="309880" y="64769"/>
                </a:lnTo>
                <a:lnTo>
                  <a:pt x="309880" y="62229"/>
                </a:lnTo>
                <a:close/>
              </a:path>
              <a:path w="309879" h="353060">
                <a:moveTo>
                  <a:pt x="309880" y="59689"/>
                </a:moveTo>
                <a:lnTo>
                  <a:pt x="306070" y="59689"/>
                </a:lnTo>
                <a:lnTo>
                  <a:pt x="306070" y="60959"/>
                </a:lnTo>
                <a:lnTo>
                  <a:pt x="309880" y="60959"/>
                </a:lnTo>
                <a:lnTo>
                  <a:pt x="309880" y="59689"/>
                </a:lnTo>
                <a:close/>
              </a:path>
              <a:path w="309879" h="353060">
                <a:moveTo>
                  <a:pt x="309880" y="55879"/>
                </a:moveTo>
                <a:lnTo>
                  <a:pt x="306070" y="55879"/>
                </a:lnTo>
                <a:lnTo>
                  <a:pt x="306070" y="58419"/>
                </a:lnTo>
                <a:lnTo>
                  <a:pt x="309880" y="58419"/>
                </a:lnTo>
                <a:lnTo>
                  <a:pt x="309880" y="55879"/>
                </a:lnTo>
                <a:close/>
              </a:path>
              <a:path w="309879" h="353060">
                <a:moveTo>
                  <a:pt x="309880" y="53339"/>
                </a:moveTo>
                <a:lnTo>
                  <a:pt x="306070" y="53339"/>
                </a:lnTo>
                <a:lnTo>
                  <a:pt x="306070" y="54609"/>
                </a:lnTo>
                <a:lnTo>
                  <a:pt x="309880" y="54609"/>
                </a:lnTo>
                <a:lnTo>
                  <a:pt x="309880" y="53339"/>
                </a:lnTo>
                <a:close/>
              </a:path>
              <a:path w="309879" h="353060">
                <a:moveTo>
                  <a:pt x="309880" y="49529"/>
                </a:moveTo>
                <a:lnTo>
                  <a:pt x="306070" y="49529"/>
                </a:lnTo>
                <a:lnTo>
                  <a:pt x="306070" y="52069"/>
                </a:lnTo>
                <a:lnTo>
                  <a:pt x="309880" y="52069"/>
                </a:lnTo>
                <a:lnTo>
                  <a:pt x="309880" y="49529"/>
                </a:lnTo>
                <a:close/>
              </a:path>
              <a:path w="309879" h="353060">
                <a:moveTo>
                  <a:pt x="309880" y="46989"/>
                </a:moveTo>
                <a:lnTo>
                  <a:pt x="306070" y="46989"/>
                </a:lnTo>
                <a:lnTo>
                  <a:pt x="306070" y="48259"/>
                </a:lnTo>
                <a:lnTo>
                  <a:pt x="309880" y="48259"/>
                </a:lnTo>
                <a:lnTo>
                  <a:pt x="309880" y="46989"/>
                </a:lnTo>
                <a:close/>
              </a:path>
              <a:path w="309879" h="353060">
                <a:moveTo>
                  <a:pt x="309880" y="43179"/>
                </a:moveTo>
                <a:lnTo>
                  <a:pt x="306070" y="43179"/>
                </a:lnTo>
                <a:lnTo>
                  <a:pt x="306070" y="45719"/>
                </a:lnTo>
                <a:lnTo>
                  <a:pt x="309880" y="45719"/>
                </a:lnTo>
                <a:lnTo>
                  <a:pt x="309880" y="43179"/>
                </a:lnTo>
                <a:close/>
              </a:path>
              <a:path w="309879" h="353060">
                <a:moveTo>
                  <a:pt x="309880" y="40639"/>
                </a:moveTo>
                <a:lnTo>
                  <a:pt x="306070" y="40639"/>
                </a:lnTo>
                <a:lnTo>
                  <a:pt x="306070" y="41909"/>
                </a:lnTo>
                <a:lnTo>
                  <a:pt x="309880" y="41909"/>
                </a:lnTo>
                <a:lnTo>
                  <a:pt x="309880" y="40639"/>
                </a:lnTo>
                <a:close/>
              </a:path>
              <a:path w="309879" h="353060">
                <a:moveTo>
                  <a:pt x="309880" y="36829"/>
                </a:moveTo>
                <a:lnTo>
                  <a:pt x="306070" y="36829"/>
                </a:lnTo>
                <a:lnTo>
                  <a:pt x="306070" y="39369"/>
                </a:lnTo>
                <a:lnTo>
                  <a:pt x="309880" y="39369"/>
                </a:lnTo>
                <a:lnTo>
                  <a:pt x="309880" y="36829"/>
                </a:lnTo>
                <a:close/>
              </a:path>
              <a:path w="309879" h="353060">
                <a:moveTo>
                  <a:pt x="309880" y="34289"/>
                </a:moveTo>
                <a:lnTo>
                  <a:pt x="306070" y="34289"/>
                </a:lnTo>
                <a:lnTo>
                  <a:pt x="306070" y="35559"/>
                </a:lnTo>
                <a:lnTo>
                  <a:pt x="309880" y="35559"/>
                </a:lnTo>
                <a:lnTo>
                  <a:pt x="309880" y="34289"/>
                </a:lnTo>
                <a:close/>
              </a:path>
              <a:path w="309879" h="353060">
                <a:moveTo>
                  <a:pt x="309880" y="30479"/>
                </a:moveTo>
                <a:lnTo>
                  <a:pt x="306070" y="30479"/>
                </a:lnTo>
                <a:lnTo>
                  <a:pt x="306070" y="33019"/>
                </a:lnTo>
                <a:lnTo>
                  <a:pt x="309880" y="33019"/>
                </a:lnTo>
                <a:lnTo>
                  <a:pt x="309880" y="30479"/>
                </a:lnTo>
                <a:close/>
              </a:path>
              <a:path w="309879" h="353060">
                <a:moveTo>
                  <a:pt x="309880" y="27939"/>
                </a:moveTo>
                <a:lnTo>
                  <a:pt x="306070" y="27939"/>
                </a:lnTo>
                <a:lnTo>
                  <a:pt x="306070" y="29209"/>
                </a:lnTo>
                <a:lnTo>
                  <a:pt x="309880" y="29209"/>
                </a:lnTo>
                <a:lnTo>
                  <a:pt x="309880" y="27939"/>
                </a:lnTo>
                <a:close/>
              </a:path>
              <a:path w="309879" h="353060">
                <a:moveTo>
                  <a:pt x="309880" y="24129"/>
                </a:moveTo>
                <a:lnTo>
                  <a:pt x="306070" y="24129"/>
                </a:lnTo>
                <a:lnTo>
                  <a:pt x="306070" y="26669"/>
                </a:lnTo>
                <a:lnTo>
                  <a:pt x="309880" y="26669"/>
                </a:lnTo>
                <a:lnTo>
                  <a:pt x="309880" y="24129"/>
                </a:lnTo>
                <a:close/>
              </a:path>
              <a:path w="309879" h="353060">
                <a:moveTo>
                  <a:pt x="309880" y="21589"/>
                </a:moveTo>
                <a:lnTo>
                  <a:pt x="306070" y="21589"/>
                </a:lnTo>
                <a:lnTo>
                  <a:pt x="306070" y="22859"/>
                </a:lnTo>
                <a:lnTo>
                  <a:pt x="309880" y="22859"/>
                </a:lnTo>
                <a:lnTo>
                  <a:pt x="309880" y="21589"/>
                </a:lnTo>
                <a:close/>
              </a:path>
              <a:path w="309879" h="353060">
                <a:moveTo>
                  <a:pt x="309880" y="17779"/>
                </a:moveTo>
                <a:lnTo>
                  <a:pt x="306070" y="17779"/>
                </a:lnTo>
                <a:lnTo>
                  <a:pt x="306070" y="20319"/>
                </a:lnTo>
                <a:lnTo>
                  <a:pt x="309880" y="20319"/>
                </a:lnTo>
                <a:lnTo>
                  <a:pt x="309880" y="17779"/>
                </a:lnTo>
                <a:close/>
              </a:path>
              <a:path w="309879" h="353060">
                <a:moveTo>
                  <a:pt x="309880" y="11429"/>
                </a:moveTo>
                <a:lnTo>
                  <a:pt x="306070" y="11429"/>
                </a:lnTo>
                <a:lnTo>
                  <a:pt x="306070" y="16509"/>
                </a:lnTo>
                <a:lnTo>
                  <a:pt x="309880" y="16509"/>
                </a:lnTo>
                <a:lnTo>
                  <a:pt x="309880" y="11429"/>
                </a:lnTo>
                <a:close/>
              </a:path>
              <a:path w="309879" h="353060">
                <a:moveTo>
                  <a:pt x="309880" y="2539"/>
                </a:moveTo>
                <a:lnTo>
                  <a:pt x="228600" y="2539"/>
                </a:lnTo>
                <a:lnTo>
                  <a:pt x="228600" y="3810"/>
                </a:lnTo>
                <a:lnTo>
                  <a:pt x="306070" y="3810"/>
                </a:lnTo>
                <a:lnTo>
                  <a:pt x="306070" y="10159"/>
                </a:lnTo>
                <a:lnTo>
                  <a:pt x="309880" y="10159"/>
                </a:lnTo>
                <a:lnTo>
                  <a:pt x="309880" y="2539"/>
                </a:lnTo>
                <a:close/>
              </a:path>
              <a:path w="309879" h="353060">
                <a:moveTo>
                  <a:pt x="309880" y="0"/>
                </a:moveTo>
                <a:lnTo>
                  <a:pt x="228600" y="0"/>
                </a:lnTo>
                <a:lnTo>
                  <a:pt x="228600" y="1269"/>
                </a:lnTo>
                <a:lnTo>
                  <a:pt x="309880" y="1269"/>
                </a:lnTo>
                <a:lnTo>
                  <a:pt x="309880" y="0"/>
                </a:lnTo>
                <a:close/>
              </a:path>
              <a:path w="309879" h="353060">
                <a:moveTo>
                  <a:pt x="309880" y="351789"/>
                </a:moveTo>
                <a:lnTo>
                  <a:pt x="214630" y="351789"/>
                </a:lnTo>
                <a:lnTo>
                  <a:pt x="214630" y="353060"/>
                </a:lnTo>
                <a:lnTo>
                  <a:pt x="309880" y="353060"/>
                </a:lnTo>
                <a:lnTo>
                  <a:pt x="309880" y="351789"/>
                </a:lnTo>
                <a:close/>
              </a:path>
              <a:path w="309879" h="353060">
                <a:moveTo>
                  <a:pt x="140970" y="351789"/>
                </a:moveTo>
                <a:lnTo>
                  <a:pt x="10160" y="351789"/>
                </a:lnTo>
                <a:lnTo>
                  <a:pt x="10160" y="353060"/>
                </a:lnTo>
                <a:lnTo>
                  <a:pt x="140970" y="353060"/>
                </a:lnTo>
                <a:lnTo>
                  <a:pt x="140970" y="351789"/>
                </a:lnTo>
                <a:close/>
              </a:path>
              <a:path w="309879" h="353060">
                <a:moveTo>
                  <a:pt x="7620" y="350647"/>
                </a:moveTo>
                <a:lnTo>
                  <a:pt x="6350" y="350647"/>
                </a:lnTo>
                <a:lnTo>
                  <a:pt x="6350" y="351789"/>
                </a:lnTo>
                <a:lnTo>
                  <a:pt x="7620" y="351789"/>
                </a:lnTo>
                <a:lnTo>
                  <a:pt x="7620" y="350647"/>
                </a:lnTo>
                <a:close/>
              </a:path>
              <a:path w="309879" h="353060">
                <a:moveTo>
                  <a:pt x="139700" y="350647"/>
                </a:moveTo>
                <a:lnTo>
                  <a:pt x="138430" y="350647"/>
                </a:lnTo>
                <a:lnTo>
                  <a:pt x="138430" y="351789"/>
                </a:lnTo>
                <a:lnTo>
                  <a:pt x="139700" y="351789"/>
                </a:lnTo>
                <a:lnTo>
                  <a:pt x="139700" y="350647"/>
                </a:lnTo>
                <a:close/>
              </a:path>
              <a:path w="309879" h="353060">
                <a:moveTo>
                  <a:pt x="3810" y="345439"/>
                </a:moveTo>
                <a:lnTo>
                  <a:pt x="1270" y="345439"/>
                </a:lnTo>
                <a:lnTo>
                  <a:pt x="1270" y="347980"/>
                </a:lnTo>
                <a:lnTo>
                  <a:pt x="2540" y="347980"/>
                </a:lnTo>
                <a:lnTo>
                  <a:pt x="2540" y="346710"/>
                </a:lnTo>
                <a:lnTo>
                  <a:pt x="3810" y="346710"/>
                </a:lnTo>
                <a:lnTo>
                  <a:pt x="3810" y="345439"/>
                </a:lnTo>
                <a:close/>
              </a:path>
              <a:path w="309879" h="353060">
                <a:moveTo>
                  <a:pt x="3810" y="341630"/>
                </a:moveTo>
                <a:lnTo>
                  <a:pt x="0" y="341630"/>
                </a:lnTo>
                <a:lnTo>
                  <a:pt x="0" y="344297"/>
                </a:lnTo>
                <a:lnTo>
                  <a:pt x="3810" y="344297"/>
                </a:lnTo>
                <a:lnTo>
                  <a:pt x="3810" y="341630"/>
                </a:lnTo>
                <a:close/>
              </a:path>
              <a:path w="309879" h="353060">
                <a:moveTo>
                  <a:pt x="3810" y="339089"/>
                </a:moveTo>
                <a:lnTo>
                  <a:pt x="0" y="339089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9089"/>
                </a:lnTo>
                <a:close/>
              </a:path>
              <a:path w="309879" h="353060">
                <a:moveTo>
                  <a:pt x="3810" y="335280"/>
                </a:moveTo>
                <a:lnTo>
                  <a:pt x="0" y="335280"/>
                </a:lnTo>
                <a:lnTo>
                  <a:pt x="0" y="337947"/>
                </a:lnTo>
                <a:lnTo>
                  <a:pt x="3810" y="337947"/>
                </a:lnTo>
                <a:lnTo>
                  <a:pt x="3810" y="335280"/>
                </a:lnTo>
                <a:close/>
              </a:path>
              <a:path w="309879" h="353060">
                <a:moveTo>
                  <a:pt x="3810" y="332739"/>
                </a:moveTo>
                <a:lnTo>
                  <a:pt x="0" y="332739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32739"/>
                </a:lnTo>
                <a:close/>
              </a:path>
              <a:path w="309879" h="353060">
                <a:moveTo>
                  <a:pt x="3810" y="328930"/>
                </a:moveTo>
                <a:lnTo>
                  <a:pt x="0" y="328930"/>
                </a:lnTo>
                <a:lnTo>
                  <a:pt x="0" y="331597"/>
                </a:lnTo>
                <a:lnTo>
                  <a:pt x="3810" y="331597"/>
                </a:lnTo>
                <a:lnTo>
                  <a:pt x="3810" y="328930"/>
                </a:lnTo>
                <a:close/>
              </a:path>
              <a:path w="309879" h="353060">
                <a:moveTo>
                  <a:pt x="3810" y="326389"/>
                </a:moveTo>
                <a:lnTo>
                  <a:pt x="0" y="326389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6389"/>
                </a:lnTo>
                <a:close/>
              </a:path>
              <a:path w="309879" h="353060">
                <a:moveTo>
                  <a:pt x="3810" y="322580"/>
                </a:moveTo>
                <a:lnTo>
                  <a:pt x="0" y="322580"/>
                </a:lnTo>
                <a:lnTo>
                  <a:pt x="0" y="325247"/>
                </a:lnTo>
                <a:lnTo>
                  <a:pt x="3810" y="325247"/>
                </a:lnTo>
                <a:lnTo>
                  <a:pt x="3810" y="322580"/>
                </a:lnTo>
                <a:close/>
              </a:path>
              <a:path w="309879" h="353060">
                <a:moveTo>
                  <a:pt x="3810" y="320039"/>
                </a:moveTo>
                <a:lnTo>
                  <a:pt x="0" y="320039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20039"/>
                </a:lnTo>
                <a:close/>
              </a:path>
              <a:path w="309879" h="353060">
                <a:moveTo>
                  <a:pt x="3810" y="316230"/>
                </a:moveTo>
                <a:lnTo>
                  <a:pt x="0" y="316230"/>
                </a:lnTo>
                <a:lnTo>
                  <a:pt x="0" y="318897"/>
                </a:lnTo>
                <a:lnTo>
                  <a:pt x="3810" y="318897"/>
                </a:lnTo>
                <a:lnTo>
                  <a:pt x="3810" y="316230"/>
                </a:lnTo>
                <a:close/>
              </a:path>
              <a:path w="309879" h="353060">
                <a:moveTo>
                  <a:pt x="3810" y="313689"/>
                </a:moveTo>
                <a:lnTo>
                  <a:pt x="0" y="313689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13689"/>
                </a:lnTo>
                <a:close/>
              </a:path>
              <a:path w="309879" h="353060">
                <a:moveTo>
                  <a:pt x="3810" y="309880"/>
                </a:moveTo>
                <a:lnTo>
                  <a:pt x="0" y="309880"/>
                </a:lnTo>
                <a:lnTo>
                  <a:pt x="0" y="312547"/>
                </a:lnTo>
                <a:lnTo>
                  <a:pt x="3810" y="312547"/>
                </a:lnTo>
                <a:lnTo>
                  <a:pt x="3810" y="309880"/>
                </a:lnTo>
                <a:close/>
              </a:path>
              <a:path w="309879" h="353060">
                <a:moveTo>
                  <a:pt x="3810" y="307339"/>
                </a:moveTo>
                <a:lnTo>
                  <a:pt x="0" y="307339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7339"/>
                </a:lnTo>
                <a:close/>
              </a:path>
              <a:path w="309879" h="353060">
                <a:moveTo>
                  <a:pt x="3810" y="303530"/>
                </a:moveTo>
                <a:lnTo>
                  <a:pt x="0" y="303530"/>
                </a:lnTo>
                <a:lnTo>
                  <a:pt x="0" y="306197"/>
                </a:lnTo>
                <a:lnTo>
                  <a:pt x="3810" y="306197"/>
                </a:lnTo>
                <a:lnTo>
                  <a:pt x="3810" y="303530"/>
                </a:lnTo>
                <a:close/>
              </a:path>
              <a:path w="309879" h="353060">
                <a:moveTo>
                  <a:pt x="3810" y="300989"/>
                </a:moveTo>
                <a:lnTo>
                  <a:pt x="0" y="300989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300989"/>
                </a:lnTo>
                <a:close/>
              </a:path>
              <a:path w="309879" h="353060">
                <a:moveTo>
                  <a:pt x="3810" y="297180"/>
                </a:moveTo>
                <a:lnTo>
                  <a:pt x="0" y="297180"/>
                </a:lnTo>
                <a:lnTo>
                  <a:pt x="0" y="299847"/>
                </a:lnTo>
                <a:lnTo>
                  <a:pt x="3810" y="299847"/>
                </a:lnTo>
                <a:lnTo>
                  <a:pt x="3810" y="297180"/>
                </a:lnTo>
                <a:close/>
              </a:path>
              <a:path w="309879" h="353060">
                <a:moveTo>
                  <a:pt x="3810" y="294639"/>
                </a:moveTo>
                <a:lnTo>
                  <a:pt x="0" y="294639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94639"/>
                </a:lnTo>
                <a:close/>
              </a:path>
              <a:path w="309879" h="353060">
                <a:moveTo>
                  <a:pt x="3810" y="290830"/>
                </a:moveTo>
                <a:lnTo>
                  <a:pt x="0" y="290830"/>
                </a:lnTo>
                <a:lnTo>
                  <a:pt x="0" y="293497"/>
                </a:lnTo>
                <a:lnTo>
                  <a:pt x="3810" y="293497"/>
                </a:lnTo>
                <a:lnTo>
                  <a:pt x="3810" y="290830"/>
                </a:lnTo>
                <a:close/>
              </a:path>
              <a:path w="309879" h="353060">
                <a:moveTo>
                  <a:pt x="3810" y="288289"/>
                </a:moveTo>
                <a:lnTo>
                  <a:pt x="0" y="288289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8289"/>
                </a:lnTo>
                <a:close/>
              </a:path>
              <a:path w="309879" h="353060">
                <a:moveTo>
                  <a:pt x="3810" y="284480"/>
                </a:moveTo>
                <a:lnTo>
                  <a:pt x="0" y="284480"/>
                </a:lnTo>
                <a:lnTo>
                  <a:pt x="0" y="287147"/>
                </a:lnTo>
                <a:lnTo>
                  <a:pt x="3810" y="287147"/>
                </a:lnTo>
                <a:lnTo>
                  <a:pt x="3810" y="284480"/>
                </a:lnTo>
                <a:close/>
              </a:path>
              <a:path w="309879" h="353060">
                <a:moveTo>
                  <a:pt x="3810" y="281939"/>
                </a:moveTo>
                <a:lnTo>
                  <a:pt x="0" y="281939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81939"/>
                </a:lnTo>
                <a:close/>
              </a:path>
              <a:path w="309879" h="353060">
                <a:moveTo>
                  <a:pt x="3810" y="278130"/>
                </a:moveTo>
                <a:lnTo>
                  <a:pt x="0" y="278130"/>
                </a:lnTo>
                <a:lnTo>
                  <a:pt x="0" y="280797"/>
                </a:lnTo>
                <a:lnTo>
                  <a:pt x="3810" y="280797"/>
                </a:lnTo>
                <a:lnTo>
                  <a:pt x="3810" y="278130"/>
                </a:lnTo>
                <a:close/>
              </a:path>
              <a:path w="309879" h="353060">
                <a:moveTo>
                  <a:pt x="3810" y="275589"/>
                </a:moveTo>
                <a:lnTo>
                  <a:pt x="0" y="275589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5589"/>
                </a:lnTo>
                <a:close/>
              </a:path>
              <a:path w="309879" h="353060">
                <a:moveTo>
                  <a:pt x="3810" y="271780"/>
                </a:moveTo>
                <a:lnTo>
                  <a:pt x="0" y="271780"/>
                </a:lnTo>
                <a:lnTo>
                  <a:pt x="0" y="274447"/>
                </a:lnTo>
                <a:lnTo>
                  <a:pt x="3810" y="274447"/>
                </a:lnTo>
                <a:lnTo>
                  <a:pt x="3810" y="271780"/>
                </a:lnTo>
                <a:close/>
              </a:path>
              <a:path w="309879" h="353060">
                <a:moveTo>
                  <a:pt x="3810" y="269239"/>
                </a:moveTo>
                <a:lnTo>
                  <a:pt x="0" y="269239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9239"/>
                </a:lnTo>
                <a:close/>
              </a:path>
              <a:path w="309879" h="353060">
                <a:moveTo>
                  <a:pt x="3810" y="265430"/>
                </a:moveTo>
                <a:lnTo>
                  <a:pt x="0" y="265430"/>
                </a:lnTo>
                <a:lnTo>
                  <a:pt x="0" y="268097"/>
                </a:lnTo>
                <a:lnTo>
                  <a:pt x="3810" y="268097"/>
                </a:lnTo>
                <a:lnTo>
                  <a:pt x="3810" y="265430"/>
                </a:lnTo>
                <a:close/>
              </a:path>
              <a:path w="309879" h="353060">
                <a:moveTo>
                  <a:pt x="3810" y="262889"/>
                </a:moveTo>
                <a:lnTo>
                  <a:pt x="0" y="262889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62889"/>
                </a:lnTo>
                <a:close/>
              </a:path>
              <a:path w="309879" h="353060">
                <a:moveTo>
                  <a:pt x="3810" y="259080"/>
                </a:moveTo>
                <a:lnTo>
                  <a:pt x="0" y="259080"/>
                </a:lnTo>
                <a:lnTo>
                  <a:pt x="0" y="261747"/>
                </a:lnTo>
                <a:lnTo>
                  <a:pt x="3810" y="261747"/>
                </a:lnTo>
                <a:lnTo>
                  <a:pt x="3810" y="259080"/>
                </a:lnTo>
                <a:close/>
              </a:path>
              <a:path w="309879" h="353060">
                <a:moveTo>
                  <a:pt x="3810" y="256539"/>
                </a:moveTo>
                <a:lnTo>
                  <a:pt x="0" y="256539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6539"/>
                </a:lnTo>
                <a:close/>
              </a:path>
              <a:path w="309879" h="353060">
                <a:moveTo>
                  <a:pt x="3810" y="252730"/>
                </a:moveTo>
                <a:lnTo>
                  <a:pt x="0" y="252730"/>
                </a:lnTo>
                <a:lnTo>
                  <a:pt x="0" y="255397"/>
                </a:lnTo>
                <a:lnTo>
                  <a:pt x="3810" y="255397"/>
                </a:lnTo>
                <a:lnTo>
                  <a:pt x="3810" y="252730"/>
                </a:lnTo>
                <a:close/>
              </a:path>
              <a:path w="309879" h="353060">
                <a:moveTo>
                  <a:pt x="3810" y="250189"/>
                </a:moveTo>
                <a:lnTo>
                  <a:pt x="0" y="250189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50189"/>
                </a:lnTo>
                <a:close/>
              </a:path>
              <a:path w="309879" h="353060">
                <a:moveTo>
                  <a:pt x="3810" y="246380"/>
                </a:moveTo>
                <a:lnTo>
                  <a:pt x="0" y="246380"/>
                </a:lnTo>
                <a:lnTo>
                  <a:pt x="0" y="249047"/>
                </a:lnTo>
                <a:lnTo>
                  <a:pt x="3810" y="249047"/>
                </a:lnTo>
                <a:lnTo>
                  <a:pt x="3810" y="246380"/>
                </a:lnTo>
                <a:close/>
              </a:path>
              <a:path w="309879" h="353060">
                <a:moveTo>
                  <a:pt x="3810" y="243839"/>
                </a:moveTo>
                <a:lnTo>
                  <a:pt x="0" y="243839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43839"/>
                </a:lnTo>
                <a:close/>
              </a:path>
              <a:path w="309879" h="353060">
                <a:moveTo>
                  <a:pt x="1270" y="238760"/>
                </a:moveTo>
                <a:lnTo>
                  <a:pt x="0" y="238760"/>
                </a:lnTo>
                <a:lnTo>
                  <a:pt x="0" y="242697"/>
                </a:lnTo>
                <a:lnTo>
                  <a:pt x="3810" y="242697"/>
                </a:lnTo>
                <a:lnTo>
                  <a:pt x="3810" y="241300"/>
                </a:lnTo>
                <a:lnTo>
                  <a:pt x="2540" y="241300"/>
                </a:lnTo>
                <a:lnTo>
                  <a:pt x="2540" y="240030"/>
                </a:lnTo>
                <a:lnTo>
                  <a:pt x="1270" y="240030"/>
                </a:lnTo>
                <a:lnTo>
                  <a:pt x="1270" y="238760"/>
                </a:lnTo>
                <a:close/>
              </a:path>
              <a:path w="309879" h="353060">
                <a:moveTo>
                  <a:pt x="309880" y="347979"/>
                </a:moveTo>
                <a:lnTo>
                  <a:pt x="306070" y="347979"/>
                </a:lnTo>
                <a:lnTo>
                  <a:pt x="306070" y="350520"/>
                </a:lnTo>
                <a:lnTo>
                  <a:pt x="309880" y="350520"/>
                </a:lnTo>
                <a:lnTo>
                  <a:pt x="309880" y="347979"/>
                </a:lnTo>
                <a:close/>
              </a:path>
              <a:path w="309879" h="353060">
                <a:moveTo>
                  <a:pt x="309880" y="345439"/>
                </a:moveTo>
                <a:lnTo>
                  <a:pt x="306070" y="345439"/>
                </a:lnTo>
                <a:lnTo>
                  <a:pt x="306070" y="346710"/>
                </a:lnTo>
                <a:lnTo>
                  <a:pt x="309880" y="346710"/>
                </a:lnTo>
                <a:lnTo>
                  <a:pt x="309880" y="345439"/>
                </a:lnTo>
                <a:close/>
              </a:path>
              <a:path w="309879" h="353060">
                <a:moveTo>
                  <a:pt x="309880" y="341629"/>
                </a:moveTo>
                <a:lnTo>
                  <a:pt x="306070" y="341629"/>
                </a:lnTo>
                <a:lnTo>
                  <a:pt x="306070" y="344170"/>
                </a:lnTo>
                <a:lnTo>
                  <a:pt x="309880" y="344170"/>
                </a:lnTo>
                <a:lnTo>
                  <a:pt x="309880" y="341629"/>
                </a:lnTo>
                <a:close/>
              </a:path>
              <a:path w="309879" h="353060">
                <a:moveTo>
                  <a:pt x="309880" y="339089"/>
                </a:moveTo>
                <a:lnTo>
                  <a:pt x="306070" y="339089"/>
                </a:lnTo>
                <a:lnTo>
                  <a:pt x="306070" y="340360"/>
                </a:lnTo>
                <a:lnTo>
                  <a:pt x="309880" y="340360"/>
                </a:lnTo>
                <a:lnTo>
                  <a:pt x="309880" y="339089"/>
                </a:lnTo>
                <a:close/>
              </a:path>
              <a:path w="309879" h="353060">
                <a:moveTo>
                  <a:pt x="309880" y="335279"/>
                </a:moveTo>
                <a:lnTo>
                  <a:pt x="306070" y="335279"/>
                </a:lnTo>
                <a:lnTo>
                  <a:pt x="306070" y="337820"/>
                </a:lnTo>
                <a:lnTo>
                  <a:pt x="309880" y="337820"/>
                </a:lnTo>
                <a:lnTo>
                  <a:pt x="309880" y="335279"/>
                </a:lnTo>
                <a:close/>
              </a:path>
              <a:path w="309879" h="353060">
                <a:moveTo>
                  <a:pt x="309880" y="332739"/>
                </a:moveTo>
                <a:lnTo>
                  <a:pt x="306070" y="332739"/>
                </a:lnTo>
                <a:lnTo>
                  <a:pt x="306070" y="334010"/>
                </a:lnTo>
                <a:lnTo>
                  <a:pt x="309880" y="334010"/>
                </a:lnTo>
                <a:lnTo>
                  <a:pt x="309880" y="332739"/>
                </a:lnTo>
                <a:close/>
              </a:path>
              <a:path w="309879" h="353060">
                <a:moveTo>
                  <a:pt x="309880" y="328929"/>
                </a:moveTo>
                <a:lnTo>
                  <a:pt x="306070" y="328929"/>
                </a:lnTo>
                <a:lnTo>
                  <a:pt x="306070" y="331470"/>
                </a:lnTo>
                <a:lnTo>
                  <a:pt x="309880" y="331470"/>
                </a:lnTo>
                <a:lnTo>
                  <a:pt x="309880" y="328929"/>
                </a:lnTo>
                <a:close/>
              </a:path>
              <a:path w="309879" h="353060">
                <a:moveTo>
                  <a:pt x="309880" y="326389"/>
                </a:moveTo>
                <a:lnTo>
                  <a:pt x="306070" y="326389"/>
                </a:lnTo>
                <a:lnTo>
                  <a:pt x="306070" y="327660"/>
                </a:lnTo>
                <a:lnTo>
                  <a:pt x="309880" y="327660"/>
                </a:lnTo>
                <a:lnTo>
                  <a:pt x="309880" y="326389"/>
                </a:lnTo>
                <a:close/>
              </a:path>
              <a:path w="309879" h="353060">
                <a:moveTo>
                  <a:pt x="309880" y="322579"/>
                </a:moveTo>
                <a:lnTo>
                  <a:pt x="306070" y="322579"/>
                </a:lnTo>
                <a:lnTo>
                  <a:pt x="306070" y="325120"/>
                </a:lnTo>
                <a:lnTo>
                  <a:pt x="309880" y="325120"/>
                </a:lnTo>
                <a:lnTo>
                  <a:pt x="309880" y="322579"/>
                </a:lnTo>
                <a:close/>
              </a:path>
              <a:path w="309879" h="353060">
                <a:moveTo>
                  <a:pt x="309880" y="320039"/>
                </a:moveTo>
                <a:lnTo>
                  <a:pt x="306070" y="320039"/>
                </a:lnTo>
                <a:lnTo>
                  <a:pt x="306070" y="321310"/>
                </a:lnTo>
                <a:lnTo>
                  <a:pt x="309880" y="321310"/>
                </a:lnTo>
                <a:lnTo>
                  <a:pt x="309880" y="320039"/>
                </a:lnTo>
                <a:close/>
              </a:path>
              <a:path w="309879" h="353060">
                <a:moveTo>
                  <a:pt x="309880" y="316229"/>
                </a:moveTo>
                <a:lnTo>
                  <a:pt x="306070" y="316229"/>
                </a:lnTo>
                <a:lnTo>
                  <a:pt x="306070" y="318770"/>
                </a:lnTo>
                <a:lnTo>
                  <a:pt x="309880" y="318770"/>
                </a:lnTo>
                <a:lnTo>
                  <a:pt x="309880" y="316229"/>
                </a:lnTo>
                <a:close/>
              </a:path>
              <a:path w="309879" h="353060">
                <a:moveTo>
                  <a:pt x="309880" y="313689"/>
                </a:moveTo>
                <a:lnTo>
                  <a:pt x="306070" y="313689"/>
                </a:lnTo>
                <a:lnTo>
                  <a:pt x="306070" y="314960"/>
                </a:lnTo>
                <a:lnTo>
                  <a:pt x="309880" y="314960"/>
                </a:lnTo>
                <a:lnTo>
                  <a:pt x="309880" y="313689"/>
                </a:lnTo>
                <a:close/>
              </a:path>
              <a:path w="309879" h="353060">
                <a:moveTo>
                  <a:pt x="309880" y="309879"/>
                </a:moveTo>
                <a:lnTo>
                  <a:pt x="306070" y="309879"/>
                </a:lnTo>
                <a:lnTo>
                  <a:pt x="306070" y="312420"/>
                </a:lnTo>
                <a:lnTo>
                  <a:pt x="309880" y="312420"/>
                </a:lnTo>
                <a:lnTo>
                  <a:pt x="309880" y="309879"/>
                </a:lnTo>
                <a:close/>
              </a:path>
              <a:path w="309879" h="353060">
                <a:moveTo>
                  <a:pt x="309880" y="307339"/>
                </a:moveTo>
                <a:lnTo>
                  <a:pt x="306070" y="307339"/>
                </a:lnTo>
                <a:lnTo>
                  <a:pt x="306070" y="308610"/>
                </a:lnTo>
                <a:lnTo>
                  <a:pt x="309880" y="308610"/>
                </a:lnTo>
                <a:lnTo>
                  <a:pt x="309880" y="307339"/>
                </a:lnTo>
                <a:close/>
              </a:path>
              <a:path w="309879" h="353060">
                <a:moveTo>
                  <a:pt x="309880" y="303529"/>
                </a:moveTo>
                <a:lnTo>
                  <a:pt x="306070" y="303529"/>
                </a:lnTo>
                <a:lnTo>
                  <a:pt x="306070" y="306070"/>
                </a:lnTo>
                <a:lnTo>
                  <a:pt x="309880" y="306070"/>
                </a:lnTo>
                <a:lnTo>
                  <a:pt x="309880" y="303529"/>
                </a:lnTo>
                <a:close/>
              </a:path>
              <a:path w="309879" h="353060">
                <a:moveTo>
                  <a:pt x="309880" y="300989"/>
                </a:moveTo>
                <a:lnTo>
                  <a:pt x="306070" y="300989"/>
                </a:lnTo>
                <a:lnTo>
                  <a:pt x="306070" y="302260"/>
                </a:lnTo>
                <a:lnTo>
                  <a:pt x="309880" y="302260"/>
                </a:lnTo>
                <a:lnTo>
                  <a:pt x="309880" y="300989"/>
                </a:lnTo>
                <a:close/>
              </a:path>
              <a:path w="309879" h="353060">
                <a:moveTo>
                  <a:pt x="309880" y="297179"/>
                </a:moveTo>
                <a:lnTo>
                  <a:pt x="306070" y="297179"/>
                </a:lnTo>
                <a:lnTo>
                  <a:pt x="306070" y="299720"/>
                </a:lnTo>
                <a:lnTo>
                  <a:pt x="309880" y="299720"/>
                </a:lnTo>
                <a:lnTo>
                  <a:pt x="309880" y="297179"/>
                </a:lnTo>
                <a:close/>
              </a:path>
              <a:path w="309879" h="353060">
                <a:moveTo>
                  <a:pt x="309880" y="294639"/>
                </a:moveTo>
                <a:lnTo>
                  <a:pt x="306070" y="294639"/>
                </a:lnTo>
                <a:lnTo>
                  <a:pt x="306070" y="295910"/>
                </a:lnTo>
                <a:lnTo>
                  <a:pt x="309880" y="295910"/>
                </a:lnTo>
                <a:lnTo>
                  <a:pt x="309880" y="294639"/>
                </a:lnTo>
                <a:close/>
              </a:path>
              <a:path w="309879" h="353060">
                <a:moveTo>
                  <a:pt x="309880" y="290829"/>
                </a:moveTo>
                <a:lnTo>
                  <a:pt x="306070" y="290829"/>
                </a:lnTo>
                <a:lnTo>
                  <a:pt x="306070" y="293370"/>
                </a:lnTo>
                <a:lnTo>
                  <a:pt x="309880" y="293370"/>
                </a:lnTo>
                <a:lnTo>
                  <a:pt x="309880" y="290829"/>
                </a:lnTo>
                <a:close/>
              </a:path>
              <a:path w="309879" h="353060">
                <a:moveTo>
                  <a:pt x="309880" y="288289"/>
                </a:moveTo>
                <a:lnTo>
                  <a:pt x="306070" y="288289"/>
                </a:lnTo>
                <a:lnTo>
                  <a:pt x="306070" y="289560"/>
                </a:lnTo>
                <a:lnTo>
                  <a:pt x="309880" y="289560"/>
                </a:lnTo>
                <a:lnTo>
                  <a:pt x="309880" y="288289"/>
                </a:lnTo>
                <a:close/>
              </a:path>
              <a:path w="309879" h="353060">
                <a:moveTo>
                  <a:pt x="309880" y="284479"/>
                </a:moveTo>
                <a:lnTo>
                  <a:pt x="306070" y="284479"/>
                </a:lnTo>
                <a:lnTo>
                  <a:pt x="306070" y="287020"/>
                </a:lnTo>
                <a:lnTo>
                  <a:pt x="309880" y="287020"/>
                </a:lnTo>
                <a:lnTo>
                  <a:pt x="309880" y="284479"/>
                </a:lnTo>
                <a:close/>
              </a:path>
              <a:path w="309879" h="353060">
                <a:moveTo>
                  <a:pt x="309880" y="281939"/>
                </a:moveTo>
                <a:lnTo>
                  <a:pt x="306070" y="281939"/>
                </a:lnTo>
                <a:lnTo>
                  <a:pt x="306070" y="283210"/>
                </a:lnTo>
                <a:lnTo>
                  <a:pt x="309880" y="283210"/>
                </a:lnTo>
                <a:lnTo>
                  <a:pt x="309880" y="281939"/>
                </a:lnTo>
                <a:close/>
              </a:path>
              <a:path w="309879" h="353060">
                <a:moveTo>
                  <a:pt x="309880" y="278129"/>
                </a:moveTo>
                <a:lnTo>
                  <a:pt x="306070" y="278129"/>
                </a:lnTo>
                <a:lnTo>
                  <a:pt x="306070" y="280670"/>
                </a:lnTo>
                <a:lnTo>
                  <a:pt x="309880" y="280670"/>
                </a:lnTo>
                <a:lnTo>
                  <a:pt x="309880" y="278129"/>
                </a:lnTo>
                <a:close/>
              </a:path>
              <a:path w="309879" h="353060">
                <a:moveTo>
                  <a:pt x="309880" y="275589"/>
                </a:moveTo>
                <a:lnTo>
                  <a:pt x="306070" y="275589"/>
                </a:lnTo>
                <a:lnTo>
                  <a:pt x="306070" y="276860"/>
                </a:lnTo>
                <a:lnTo>
                  <a:pt x="309880" y="276860"/>
                </a:lnTo>
                <a:lnTo>
                  <a:pt x="309880" y="275589"/>
                </a:lnTo>
                <a:close/>
              </a:path>
              <a:path w="309879" h="353060">
                <a:moveTo>
                  <a:pt x="309880" y="271779"/>
                </a:moveTo>
                <a:lnTo>
                  <a:pt x="306070" y="271779"/>
                </a:lnTo>
                <a:lnTo>
                  <a:pt x="306070" y="274320"/>
                </a:lnTo>
                <a:lnTo>
                  <a:pt x="309880" y="274320"/>
                </a:lnTo>
                <a:lnTo>
                  <a:pt x="309880" y="271779"/>
                </a:lnTo>
                <a:close/>
              </a:path>
              <a:path w="309879" h="353060">
                <a:moveTo>
                  <a:pt x="309880" y="269239"/>
                </a:moveTo>
                <a:lnTo>
                  <a:pt x="306070" y="269239"/>
                </a:lnTo>
                <a:lnTo>
                  <a:pt x="306070" y="270510"/>
                </a:lnTo>
                <a:lnTo>
                  <a:pt x="309880" y="270510"/>
                </a:lnTo>
                <a:lnTo>
                  <a:pt x="309880" y="269239"/>
                </a:lnTo>
                <a:close/>
              </a:path>
              <a:path w="309879" h="353060">
                <a:moveTo>
                  <a:pt x="309880" y="265429"/>
                </a:moveTo>
                <a:lnTo>
                  <a:pt x="306070" y="265429"/>
                </a:lnTo>
                <a:lnTo>
                  <a:pt x="306070" y="267970"/>
                </a:lnTo>
                <a:lnTo>
                  <a:pt x="309880" y="267970"/>
                </a:lnTo>
                <a:lnTo>
                  <a:pt x="309880" y="265429"/>
                </a:lnTo>
                <a:close/>
              </a:path>
              <a:path w="309879" h="353060">
                <a:moveTo>
                  <a:pt x="309880" y="262889"/>
                </a:moveTo>
                <a:lnTo>
                  <a:pt x="306070" y="262889"/>
                </a:lnTo>
                <a:lnTo>
                  <a:pt x="306070" y="264160"/>
                </a:lnTo>
                <a:lnTo>
                  <a:pt x="309880" y="264160"/>
                </a:lnTo>
                <a:lnTo>
                  <a:pt x="309880" y="262889"/>
                </a:lnTo>
                <a:close/>
              </a:path>
              <a:path w="309879" h="353060">
                <a:moveTo>
                  <a:pt x="309880" y="259079"/>
                </a:moveTo>
                <a:lnTo>
                  <a:pt x="306070" y="259079"/>
                </a:lnTo>
                <a:lnTo>
                  <a:pt x="306070" y="261620"/>
                </a:lnTo>
                <a:lnTo>
                  <a:pt x="309880" y="261620"/>
                </a:lnTo>
                <a:lnTo>
                  <a:pt x="309880" y="259079"/>
                </a:lnTo>
                <a:close/>
              </a:path>
              <a:path w="309879" h="353060">
                <a:moveTo>
                  <a:pt x="309880" y="256539"/>
                </a:moveTo>
                <a:lnTo>
                  <a:pt x="306070" y="256539"/>
                </a:lnTo>
                <a:lnTo>
                  <a:pt x="306070" y="257810"/>
                </a:lnTo>
                <a:lnTo>
                  <a:pt x="309880" y="257810"/>
                </a:lnTo>
                <a:lnTo>
                  <a:pt x="309880" y="256539"/>
                </a:lnTo>
                <a:close/>
              </a:path>
              <a:path w="309879" h="353060">
                <a:moveTo>
                  <a:pt x="309880" y="252729"/>
                </a:moveTo>
                <a:lnTo>
                  <a:pt x="306070" y="252729"/>
                </a:lnTo>
                <a:lnTo>
                  <a:pt x="306070" y="255270"/>
                </a:lnTo>
                <a:lnTo>
                  <a:pt x="309880" y="255270"/>
                </a:lnTo>
                <a:lnTo>
                  <a:pt x="309880" y="252729"/>
                </a:lnTo>
                <a:close/>
              </a:path>
              <a:path w="309879" h="353060">
                <a:moveTo>
                  <a:pt x="309880" y="250189"/>
                </a:moveTo>
                <a:lnTo>
                  <a:pt x="306070" y="250189"/>
                </a:lnTo>
                <a:lnTo>
                  <a:pt x="306070" y="251460"/>
                </a:lnTo>
                <a:lnTo>
                  <a:pt x="309880" y="251460"/>
                </a:lnTo>
                <a:lnTo>
                  <a:pt x="309880" y="250189"/>
                </a:lnTo>
                <a:close/>
              </a:path>
              <a:path w="309879" h="353060">
                <a:moveTo>
                  <a:pt x="309880" y="246379"/>
                </a:moveTo>
                <a:lnTo>
                  <a:pt x="306070" y="246379"/>
                </a:lnTo>
                <a:lnTo>
                  <a:pt x="306070" y="248920"/>
                </a:lnTo>
                <a:lnTo>
                  <a:pt x="309880" y="248920"/>
                </a:lnTo>
                <a:lnTo>
                  <a:pt x="309880" y="246379"/>
                </a:lnTo>
                <a:close/>
              </a:path>
              <a:path w="309879" h="353060">
                <a:moveTo>
                  <a:pt x="309880" y="243839"/>
                </a:moveTo>
                <a:lnTo>
                  <a:pt x="306070" y="243839"/>
                </a:lnTo>
                <a:lnTo>
                  <a:pt x="306070" y="245110"/>
                </a:lnTo>
                <a:lnTo>
                  <a:pt x="309880" y="245110"/>
                </a:lnTo>
                <a:lnTo>
                  <a:pt x="309880" y="243839"/>
                </a:lnTo>
                <a:close/>
              </a:path>
              <a:path w="309879" h="353060">
                <a:moveTo>
                  <a:pt x="309880" y="240029"/>
                </a:moveTo>
                <a:lnTo>
                  <a:pt x="306070" y="240029"/>
                </a:lnTo>
                <a:lnTo>
                  <a:pt x="306070" y="242570"/>
                </a:lnTo>
                <a:lnTo>
                  <a:pt x="309880" y="242570"/>
                </a:lnTo>
                <a:lnTo>
                  <a:pt x="309880" y="240029"/>
                </a:lnTo>
                <a:close/>
              </a:path>
              <a:path w="309879" h="353060">
                <a:moveTo>
                  <a:pt x="309880" y="237489"/>
                </a:moveTo>
                <a:lnTo>
                  <a:pt x="306070" y="237489"/>
                </a:lnTo>
                <a:lnTo>
                  <a:pt x="306070" y="238760"/>
                </a:lnTo>
                <a:lnTo>
                  <a:pt x="309880" y="238760"/>
                </a:lnTo>
                <a:lnTo>
                  <a:pt x="309880" y="237489"/>
                </a:lnTo>
                <a:close/>
              </a:path>
              <a:path w="309879" h="353060">
                <a:moveTo>
                  <a:pt x="309880" y="233679"/>
                </a:moveTo>
                <a:lnTo>
                  <a:pt x="306070" y="233679"/>
                </a:lnTo>
                <a:lnTo>
                  <a:pt x="306070" y="236220"/>
                </a:lnTo>
                <a:lnTo>
                  <a:pt x="309880" y="236220"/>
                </a:lnTo>
                <a:lnTo>
                  <a:pt x="309880" y="233679"/>
                </a:lnTo>
                <a:close/>
              </a:path>
              <a:path w="309879" h="353060">
                <a:moveTo>
                  <a:pt x="3810" y="231139"/>
                </a:moveTo>
                <a:lnTo>
                  <a:pt x="0" y="231139"/>
                </a:lnTo>
                <a:lnTo>
                  <a:pt x="0" y="232410"/>
                </a:lnTo>
                <a:lnTo>
                  <a:pt x="1270" y="232410"/>
                </a:lnTo>
                <a:lnTo>
                  <a:pt x="1270" y="233679"/>
                </a:lnTo>
                <a:lnTo>
                  <a:pt x="3810" y="233679"/>
                </a:lnTo>
                <a:lnTo>
                  <a:pt x="3810" y="231139"/>
                </a:lnTo>
                <a:close/>
              </a:path>
              <a:path w="309879" h="353060">
                <a:moveTo>
                  <a:pt x="3810" y="227329"/>
                </a:moveTo>
                <a:lnTo>
                  <a:pt x="0" y="227329"/>
                </a:lnTo>
                <a:lnTo>
                  <a:pt x="0" y="229870"/>
                </a:lnTo>
                <a:lnTo>
                  <a:pt x="3810" y="229870"/>
                </a:lnTo>
                <a:lnTo>
                  <a:pt x="3810" y="227329"/>
                </a:lnTo>
                <a:close/>
              </a:path>
              <a:path w="309879" h="353060">
                <a:moveTo>
                  <a:pt x="3810" y="224789"/>
                </a:moveTo>
                <a:lnTo>
                  <a:pt x="0" y="224789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24789"/>
                </a:lnTo>
                <a:close/>
              </a:path>
              <a:path w="309879" h="353060">
                <a:moveTo>
                  <a:pt x="3810" y="220979"/>
                </a:moveTo>
                <a:lnTo>
                  <a:pt x="0" y="220979"/>
                </a:lnTo>
                <a:lnTo>
                  <a:pt x="0" y="223520"/>
                </a:lnTo>
                <a:lnTo>
                  <a:pt x="3810" y="223520"/>
                </a:lnTo>
                <a:lnTo>
                  <a:pt x="3810" y="220979"/>
                </a:lnTo>
                <a:close/>
              </a:path>
              <a:path w="309879" h="353060">
                <a:moveTo>
                  <a:pt x="3810" y="218439"/>
                </a:moveTo>
                <a:lnTo>
                  <a:pt x="0" y="218439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8439"/>
                </a:lnTo>
                <a:close/>
              </a:path>
              <a:path w="309879" h="353060">
                <a:moveTo>
                  <a:pt x="3810" y="186689"/>
                </a:moveTo>
                <a:lnTo>
                  <a:pt x="0" y="186689"/>
                </a:lnTo>
                <a:lnTo>
                  <a:pt x="0" y="217170"/>
                </a:lnTo>
                <a:lnTo>
                  <a:pt x="3810" y="217170"/>
                </a:lnTo>
                <a:lnTo>
                  <a:pt x="3810" y="186689"/>
                </a:lnTo>
                <a:close/>
              </a:path>
              <a:path w="309879" h="353060">
                <a:moveTo>
                  <a:pt x="309880" y="231139"/>
                </a:moveTo>
                <a:lnTo>
                  <a:pt x="306070" y="231139"/>
                </a:lnTo>
                <a:lnTo>
                  <a:pt x="306070" y="232410"/>
                </a:lnTo>
                <a:lnTo>
                  <a:pt x="309880" y="232410"/>
                </a:lnTo>
                <a:lnTo>
                  <a:pt x="309880" y="231139"/>
                </a:lnTo>
                <a:close/>
              </a:path>
              <a:path w="309879" h="353060">
                <a:moveTo>
                  <a:pt x="309880" y="227329"/>
                </a:moveTo>
                <a:lnTo>
                  <a:pt x="306070" y="227329"/>
                </a:lnTo>
                <a:lnTo>
                  <a:pt x="306070" y="229870"/>
                </a:lnTo>
                <a:lnTo>
                  <a:pt x="309880" y="229870"/>
                </a:lnTo>
                <a:lnTo>
                  <a:pt x="309880" y="227329"/>
                </a:lnTo>
                <a:close/>
              </a:path>
              <a:path w="309879" h="353060">
                <a:moveTo>
                  <a:pt x="309880" y="224789"/>
                </a:moveTo>
                <a:lnTo>
                  <a:pt x="306070" y="224789"/>
                </a:lnTo>
                <a:lnTo>
                  <a:pt x="306070" y="226060"/>
                </a:lnTo>
                <a:lnTo>
                  <a:pt x="309880" y="226060"/>
                </a:lnTo>
                <a:lnTo>
                  <a:pt x="309880" y="224789"/>
                </a:lnTo>
                <a:close/>
              </a:path>
              <a:path w="309879" h="353060">
                <a:moveTo>
                  <a:pt x="309880" y="220979"/>
                </a:moveTo>
                <a:lnTo>
                  <a:pt x="306070" y="220979"/>
                </a:lnTo>
                <a:lnTo>
                  <a:pt x="306070" y="223520"/>
                </a:lnTo>
                <a:lnTo>
                  <a:pt x="309880" y="223520"/>
                </a:lnTo>
                <a:lnTo>
                  <a:pt x="309880" y="220979"/>
                </a:lnTo>
                <a:close/>
              </a:path>
              <a:path w="309879" h="353060">
                <a:moveTo>
                  <a:pt x="309880" y="218439"/>
                </a:moveTo>
                <a:lnTo>
                  <a:pt x="306070" y="218439"/>
                </a:lnTo>
                <a:lnTo>
                  <a:pt x="306070" y="219710"/>
                </a:lnTo>
                <a:lnTo>
                  <a:pt x="309880" y="219710"/>
                </a:lnTo>
                <a:lnTo>
                  <a:pt x="309880" y="218439"/>
                </a:lnTo>
                <a:close/>
              </a:path>
              <a:path w="309879" h="353060">
                <a:moveTo>
                  <a:pt x="309880" y="186689"/>
                </a:moveTo>
                <a:lnTo>
                  <a:pt x="306070" y="186689"/>
                </a:lnTo>
                <a:lnTo>
                  <a:pt x="306070" y="217170"/>
                </a:lnTo>
                <a:lnTo>
                  <a:pt x="309880" y="217170"/>
                </a:lnTo>
                <a:lnTo>
                  <a:pt x="309880" y="186689"/>
                </a:lnTo>
                <a:close/>
              </a:path>
              <a:path w="309879" h="353060">
                <a:moveTo>
                  <a:pt x="3810" y="180339"/>
                </a:moveTo>
                <a:lnTo>
                  <a:pt x="0" y="180339"/>
                </a:lnTo>
                <a:lnTo>
                  <a:pt x="0" y="185420"/>
                </a:lnTo>
                <a:lnTo>
                  <a:pt x="3810" y="185420"/>
                </a:lnTo>
                <a:lnTo>
                  <a:pt x="3810" y="180339"/>
                </a:lnTo>
                <a:close/>
              </a:path>
              <a:path w="309879" h="353060">
                <a:moveTo>
                  <a:pt x="3810" y="177800"/>
                </a:moveTo>
                <a:lnTo>
                  <a:pt x="0" y="177800"/>
                </a:lnTo>
                <a:lnTo>
                  <a:pt x="0" y="179070"/>
                </a:lnTo>
                <a:lnTo>
                  <a:pt x="3810" y="179070"/>
                </a:lnTo>
                <a:lnTo>
                  <a:pt x="3810" y="177800"/>
                </a:lnTo>
                <a:close/>
              </a:path>
              <a:path w="309879" h="353060">
                <a:moveTo>
                  <a:pt x="309880" y="180339"/>
                </a:moveTo>
                <a:lnTo>
                  <a:pt x="306070" y="180339"/>
                </a:lnTo>
                <a:lnTo>
                  <a:pt x="306070" y="185420"/>
                </a:lnTo>
                <a:lnTo>
                  <a:pt x="309880" y="185420"/>
                </a:lnTo>
                <a:lnTo>
                  <a:pt x="309880" y="180339"/>
                </a:lnTo>
                <a:close/>
              </a:path>
              <a:path w="309879" h="353060">
                <a:moveTo>
                  <a:pt x="309880" y="177800"/>
                </a:moveTo>
                <a:lnTo>
                  <a:pt x="306070" y="177800"/>
                </a:lnTo>
                <a:lnTo>
                  <a:pt x="306070" y="179070"/>
                </a:lnTo>
                <a:lnTo>
                  <a:pt x="309880" y="179070"/>
                </a:lnTo>
                <a:lnTo>
                  <a:pt x="309880" y="177800"/>
                </a:lnTo>
                <a:close/>
              </a:path>
            </a:pathLst>
          </a:custGeom>
          <a:solidFill>
            <a:srgbClr val="725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0" name="bk object 5750"/>
          <p:cNvSpPr/>
          <p:nvPr/>
        </p:nvSpPr>
        <p:spPr>
          <a:xfrm>
            <a:off x="6977380" y="2785110"/>
            <a:ext cx="302260" cy="346710"/>
          </a:xfrm>
          <a:custGeom>
            <a:avLst/>
            <a:gdLst/>
            <a:ahLst/>
            <a:cxnLst/>
            <a:rect l="l" t="t" r="r" b="b"/>
            <a:pathLst>
              <a:path w="302259" h="346710">
                <a:moveTo>
                  <a:pt x="2540" y="170179"/>
                </a:moveTo>
                <a:lnTo>
                  <a:pt x="0" y="170179"/>
                </a:lnTo>
                <a:lnTo>
                  <a:pt x="0" y="171449"/>
                </a:lnTo>
                <a:lnTo>
                  <a:pt x="2540" y="171449"/>
                </a:lnTo>
                <a:lnTo>
                  <a:pt x="2540" y="170179"/>
                </a:lnTo>
                <a:close/>
              </a:path>
              <a:path w="302259" h="346710">
                <a:moveTo>
                  <a:pt x="2540" y="166369"/>
                </a:moveTo>
                <a:lnTo>
                  <a:pt x="0" y="166369"/>
                </a:lnTo>
                <a:lnTo>
                  <a:pt x="0" y="168909"/>
                </a:lnTo>
                <a:lnTo>
                  <a:pt x="2540" y="168909"/>
                </a:lnTo>
                <a:lnTo>
                  <a:pt x="2540" y="166369"/>
                </a:lnTo>
                <a:close/>
              </a:path>
              <a:path w="302259" h="346710">
                <a:moveTo>
                  <a:pt x="2540" y="163829"/>
                </a:moveTo>
                <a:lnTo>
                  <a:pt x="0" y="163829"/>
                </a:lnTo>
                <a:lnTo>
                  <a:pt x="0" y="165099"/>
                </a:lnTo>
                <a:lnTo>
                  <a:pt x="2540" y="165099"/>
                </a:lnTo>
                <a:lnTo>
                  <a:pt x="2540" y="163829"/>
                </a:lnTo>
                <a:close/>
              </a:path>
              <a:path w="302259" h="346710">
                <a:moveTo>
                  <a:pt x="2540" y="160019"/>
                </a:moveTo>
                <a:lnTo>
                  <a:pt x="0" y="160019"/>
                </a:lnTo>
                <a:lnTo>
                  <a:pt x="0" y="162559"/>
                </a:lnTo>
                <a:lnTo>
                  <a:pt x="2540" y="162559"/>
                </a:lnTo>
                <a:lnTo>
                  <a:pt x="2540" y="160019"/>
                </a:lnTo>
                <a:close/>
              </a:path>
              <a:path w="302259" h="346710">
                <a:moveTo>
                  <a:pt x="2540" y="157479"/>
                </a:moveTo>
                <a:lnTo>
                  <a:pt x="0" y="157479"/>
                </a:lnTo>
                <a:lnTo>
                  <a:pt x="0" y="158749"/>
                </a:lnTo>
                <a:lnTo>
                  <a:pt x="2540" y="158749"/>
                </a:lnTo>
                <a:lnTo>
                  <a:pt x="2540" y="157479"/>
                </a:lnTo>
                <a:close/>
              </a:path>
              <a:path w="302259" h="346710">
                <a:moveTo>
                  <a:pt x="2540" y="153669"/>
                </a:moveTo>
                <a:lnTo>
                  <a:pt x="0" y="153669"/>
                </a:lnTo>
                <a:lnTo>
                  <a:pt x="0" y="156209"/>
                </a:lnTo>
                <a:lnTo>
                  <a:pt x="2540" y="156209"/>
                </a:lnTo>
                <a:lnTo>
                  <a:pt x="2540" y="153669"/>
                </a:lnTo>
                <a:close/>
              </a:path>
              <a:path w="302259" h="346710">
                <a:moveTo>
                  <a:pt x="2540" y="151129"/>
                </a:moveTo>
                <a:lnTo>
                  <a:pt x="0" y="151129"/>
                </a:lnTo>
                <a:lnTo>
                  <a:pt x="0" y="152399"/>
                </a:lnTo>
                <a:lnTo>
                  <a:pt x="2540" y="152399"/>
                </a:lnTo>
                <a:lnTo>
                  <a:pt x="2540" y="151129"/>
                </a:lnTo>
                <a:close/>
              </a:path>
              <a:path w="302259" h="346710">
                <a:moveTo>
                  <a:pt x="2540" y="147319"/>
                </a:moveTo>
                <a:lnTo>
                  <a:pt x="0" y="147319"/>
                </a:lnTo>
                <a:lnTo>
                  <a:pt x="0" y="149859"/>
                </a:lnTo>
                <a:lnTo>
                  <a:pt x="2540" y="149859"/>
                </a:lnTo>
                <a:lnTo>
                  <a:pt x="2540" y="147319"/>
                </a:lnTo>
                <a:close/>
              </a:path>
              <a:path w="302259" h="346710">
                <a:moveTo>
                  <a:pt x="2540" y="144779"/>
                </a:moveTo>
                <a:lnTo>
                  <a:pt x="0" y="144779"/>
                </a:lnTo>
                <a:lnTo>
                  <a:pt x="0" y="146049"/>
                </a:lnTo>
                <a:lnTo>
                  <a:pt x="2540" y="146049"/>
                </a:lnTo>
                <a:lnTo>
                  <a:pt x="2540" y="144779"/>
                </a:lnTo>
                <a:close/>
              </a:path>
              <a:path w="302259" h="346710">
                <a:moveTo>
                  <a:pt x="2540" y="140969"/>
                </a:moveTo>
                <a:lnTo>
                  <a:pt x="0" y="140969"/>
                </a:lnTo>
                <a:lnTo>
                  <a:pt x="0" y="143509"/>
                </a:lnTo>
                <a:lnTo>
                  <a:pt x="2540" y="143509"/>
                </a:lnTo>
                <a:lnTo>
                  <a:pt x="2540" y="140969"/>
                </a:lnTo>
                <a:close/>
              </a:path>
              <a:path w="302259" h="346710">
                <a:moveTo>
                  <a:pt x="2540" y="138429"/>
                </a:moveTo>
                <a:lnTo>
                  <a:pt x="0" y="138429"/>
                </a:lnTo>
                <a:lnTo>
                  <a:pt x="0" y="139699"/>
                </a:lnTo>
                <a:lnTo>
                  <a:pt x="2540" y="139699"/>
                </a:lnTo>
                <a:lnTo>
                  <a:pt x="2540" y="138429"/>
                </a:lnTo>
                <a:close/>
              </a:path>
              <a:path w="302259" h="346710">
                <a:moveTo>
                  <a:pt x="2540" y="134619"/>
                </a:moveTo>
                <a:lnTo>
                  <a:pt x="0" y="134619"/>
                </a:lnTo>
                <a:lnTo>
                  <a:pt x="0" y="137159"/>
                </a:lnTo>
                <a:lnTo>
                  <a:pt x="2540" y="137159"/>
                </a:lnTo>
                <a:lnTo>
                  <a:pt x="2540" y="134619"/>
                </a:lnTo>
                <a:close/>
              </a:path>
              <a:path w="302259" h="346710">
                <a:moveTo>
                  <a:pt x="2540" y="132079"/>
                </a:moveTo>
                <a:lnTo>
                  <a:pt x="0" y="132079"/>
                </a:lnTo>
                <a:lnTo>
                  <a:pt x="0" y="133349"/>
                </a:lnTo>
                <a:lnTo>
                  <a:pt x="2540" y="133349"/>
                </a:lnTo>
                <a:lnTo>
                  <a:pt x="2540" y="132079"/>
                </a:lnTo>
                <a:close/>
              </a:path>
              <a:path w="302259" h="346710">
                <a:moveTo>
                  <a:pt x="2540" y="128269"/>
                </a:moveTo>
                <a:lnTo>
                  <a:pt x="0" y="128269"/>
                </a:lnTo>
                <a:lnTo>
                  <a:pt x="0" y="130809"/>
                </a:lnTo>
                <a:lnTo>
                  <a:pt x="2540" y="130809"/>
                </a:lnTo>
                <a:lnTo>
                  <a:pt x="2540" y="128269"/>
                </a:lnTo>
                <a:close/>
              </a:path>
              <a:path w="302259" h="346710">
                <a:moveTo>
                  <a:pt x="2540" y="125729"/>
                </a:moveTo>
                <a:lnTo>
                  <a:pt x="0" y="125729"/>
                </a:lnTo>
                <a:lnTo>
                  <a:pt x="0" y="126999"/>
                </a:lnTo>
                <a:lnTo>
                  <a:pt x="2540" y="126999"/>
                </a:lnTo>
                <a:lnTo>
                  <a:pt x="2540" y="125729"/>
                </a:lnTo>
                <a:close/>
              </a:path>
              <a:path w="302259" h="346710">
                <a:moveTo>
                  <a:pt x="2540" y="121919"/>
                </a:moveTo>
                <a:lnTo>
                  <a:pt x="0" y="121919"/>
                </a:lnTo>
                <a:lnTo>
                  <a:pt x="0" y="124459"/>
                </a:lnTo>
                <a:lnTo>
                  <a:pt x="2540" y="124459"/>
                </a:lnTo>
                <a:lnTo>
                  <a:pt x="2540" y="121919"/>
                </a:lnTo>
                <a:close/>
              </a:path>
              <a:path w="302259" h="346710">
                <a:moveTo>
                  <a:pt x="2540" y="119379"/>
                </a:moveTo>
                <a:lnTo>
                  <a:pt x="0" y="119379"/>
                </a:lnTo>
                <a:lnTo>
                  <a:pt x="0" y="120649"/>
                </a:lnTo>
                <a:lnTo>
                  <a:pt x="2540" y="120649"/>
                </a:lnTo>
                <a:lnTo>
                  <a:pt x="2540" y="119379"/>
                </a:lnTo>
                <a:close/>
              </a:path>
              <a:path w="302259" h="346710">
                <a:moveTo>
                  <a:pt x="2540" y="115569"/>
                </a:moveTo>
                <a:lnTo>
                  <a:pt x="0" y="115569"/>
                </a:lnTo>
                <a:lnTo>
                  <a:pt x="0" y="118109"/>
                </a:lnTo>
                <a:lnTo>
                  <a:pt x="2540" y="118109"/>
                </a:lnTo>
                <a:lnTo>
                  <a:pt x="2540" y="115569"/>
                </a:lnTo>
                <a:close/>
              </a:path>
              <a:path w="302259" h="346710">
                <a:moveTo>
                  <a:pt x="2540" y="113029"/>
                </a:moveTo>
                <a:lnTo>
                  <a:pt x="0" y="113029"/>
                </a:lnTo>
                <a:lnTo>
                  <a:pt x="0" y="114299"/>
                </a:lnTo>
                <a:lnTo>
                  <a:pt x="2540" y="114299"/>
                </a:lnTo>
                <a:lnTo>
                  <a:pt x="2540" y="113029"/>
                </a:lnTo>
                <a:close/>
              </a:path>
              <a:path w="302259" h="346710">
                <a:moveTo>
                  <a:pt x="2540" y="109219"/>
                </a:moveTo>
                <a:lnTo>
                  <a:pt x="0" y="109219"/>
                </a:lnTo>
                <a:lnTo>
                  <a:pt x="0" y="111759"/>
                </a:lnTo>
                <a:lnTo>
                  <a:pt x="2540" y="111759"/>
                </a:lnTo>
                <a:lnTo>
                  <a:pt x="2540" y="109219"/>
                </a:lnTo>
                <a:close/>
              </a:path>
              <a:path w="302259" h="346710">
                <a:moveTo>
                  <a:pt x="2540" y="106679"/>
                </a:moveTo>
                <a:lnTo>
                  <a:pt x="0" y="106679"/>
                </a:lnTo>
                <a:lnTo>
                  <a:pt x="0" y="107949"/>
                </a:lnTo>
                <a:lnTo>
                  <a:pt x="2540" y="107949"/>
                </a:lnTo>
                <a:lnTo>
                  <a:pt x="2540" y="106679"/>
                </a:lnTo>
                <a:close/>
              </a:path>
              <a:path w="302259" h="346710">
                <a:moveTo>
                  <a:pt x="254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2540" y="105409"/>
                </a:lnTo>
                <a:lnTo>
                  <a:pt x="2540" y="102869"/>
                </a:lnTo>
                <a:close/>
              </a:path>
              <a:path w="302259" h="346710">
                <a:moveTo>
                  <a:pt x="2540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2540" y="101599"/>
                </a:lnTo>
                <a:lnTo>
                  <a:pt x="2540" y="100329"/>
                </a:lnTo>
                <a:close/>
              </a:path>
              <a:path w="302259" h="346710">
                <a:moveTo>
                  <a:pt x="2540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2540" y="99059"/>
                </a:lnTo>
                <a:lnTo>
                  <a:pt x="2540" y="96519"/>
                </a:lnTo>
                <a:close/>
              </a:path>
              <a:path w="302259" h="346710">
                <a:moveTo>
                  <a:pt x="254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2540" y="95249"/>
                </a:lnTo>
                <a:lnTo>
                  <a:pt x="2540" y="93979"/>
                </a:lnTo>
                <a:close/>
              </a:path>
              <a:path w="302259" h="346710">
                <a:moveTo>
                  <a:pt x="254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2540" y="92709"/>
                </a:lnTo>
                <a:lnTo>
                  <a:pt x="2540" y="90169"/>
                </a:lnTo>
                <a:close/>
              </a:path>
              <a:path w="302259" h="346710">
                <a:moveTo>
                  <a:pt x="254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2540" y="88899"/>
                </a:lnTo>
                <a:lnTo>
                  <a:pt x="2540" y="87629"/>
                </a:lnTo>
                <a:close/>
              </a:path>
              <a:path w="302259" h="346710">
                <a:moveTo>
                  <a:pt x="254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2540" y="86359"/>
                </a:lnTo>
                <a:lnTo>
                  <a:pt x="2540" y="83819"/>
                </a:lnTo>
                <a:close/>
              </a:path>
              <a:path w="302259" h="346710">
                <a:moveTo>
                  <a:pt x="254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2540" y="82549"/>
                </a:lnTo>
                <a:lnTo>
                  <a:pt x="2540" y="81279"/>
                </a:lnTo>
                <a:close/>
              </a:path>
              <a:path w="302259" h="346710">
                <a:moveTo>
                  <a:pt x="254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2540" y="80009"/>
                </a:lnTo>
                <a:lnTo>
                  <a:pt x="2540" y="77469"/>
                </a:lnTo>
                <a:close/>
              </a:path>
              <a:path w="302259" h="346710">
                <a:moveTo>
                  <a:pt x="254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2540" y="76199"/>
                </a:lnTo>
                <a:lnTo>
                  <a:pt x="2540" y="74929"/>
                </a:lnTo>
                <a:close/>
              </a:path>
              <a:path w="302259" h="346710">
                <a:moveTo>
                  <a:pt x="254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2540" y="73659"/>
                </a:lnTo>
                <a:lnTo>
                  <a:pt x="2540" y="71119"/>
                </a:lnTo>
                <a:close/>
              </a:path>
              <a:path w="302259" h="346710">
                <a:moveTo>
                  <a:pt x="2540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2540" y="69849"/>
                </a:lnTo>
                <a:lnTo>
                  <a:pt x="2540" y="68579"/>
                </a:lnTo>
                <a:close/>
              </a:path>
              <a:path w="302259" h="346710">
                <a:moveTo>
                  <a:pt x="254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2540" y="67309"/>
                </a:lnTo>
                <a:lnTo>
                  <a:pt x="2540" y="64769"/>
                </a:lnTo>
                <a:close/>
              </a:path>
              <a:path w="302259" h="346710">
                <a:moveTo>
                  <a:pt x="2540" y="60959"/>
                </a:moveTo>
                <a:lnTo>
                  <a:pt x="1270" y="60959"/>
                </a:lnTo>
                <a:lnTo>
                  <a:pt x="1270" y="62229"/>
                </a:lnTo>
                <a:lnTo>
                  <a:pt x="0" y="62229"/>
                </a:lnTo>
                <a:lnTo>
                  <a:pt x="0" y="63499"/>
                </a:lnTo>
                <a:lnTo>
                  <a:pt x="2540" y="63499"/>
                </a:lnTo>
                <a:lnTo>
                  <a:pt x="2540" y="60959"/>
                </a:lnTo>
                <a:close/>
              </a:path>
              <a:path w="302259" h="346710">
                <a:moveTo>
                  <a:pt x="143510" y="1269"/>
                </a:moveTo>
                <a:lnTo>
                  <a:pt x="29210" y="1269"/>
                </a:lnTo>
                <a:lnTo>
                  <a:pt x="29210" y="2539"/>
                </a:lnTo>
                <a:lnTo>
                  <a:pt x="143510" y="2539"/>
                </a:lnTo>
                <a:lnTo>
                  <a:pt x="143510" y="1269"/>
                </a:lnTo>
                <a:close/>
              </a:path>
              <a:path w="302259" h="346710">
                <a:moveTo>
                  <a:pt x="142240" y="0"/>
                </a:moveTo>
                <a:lnTo>
                  <a:pt x="27940" y="0"/>
                </a:lnTo>
                <a:lnTo>
                  <a:pt x="27940" y="1269"/>
                </a:lnTo>
                <a:lnTo>
                  <a:pt x="142240" y="1269"/>
                </a:lnTo>
                <a:lnTo>
                  <a:pt x="142240" y="0"/>
                </a:lnTo>
                <a:close/>
              </a:path>
              <a:path w="302259" h="346710">
                <a:moveTo>
                  <a:pt x="302260" y="170179"/>
                </a:moveTo>
                <a:lnTo>
                  <a:pt x="298450" y="170179"/>
                </a:lnTo>
                <a:lnTo>
                  <a:pt x="298450" y="171449"/>
                </a:lnTo>
                <a:lnTo>
                  <a:pt x="302260" y="171449"/>
                </a:lnTo>
                <a:lnTo>
                  <a:pt x="302260" y="170179"/>
                </a:lnTo>
                <a:close/>
              </a:path>
              <a:path w="302259" h="346710">
                <a:moveTo>
                  <a:pt x="302260" y="166369"/>
                </a:moveTo>
                <a:lnTo>
                  <a:pt x="298450" y="166369"/>
                </a:lnTo>
                <a:lnTo>
                  <a:pt x="298450" y="168909"/>
                </a:lnTo>
                <a:lnTo>
                  <a:pt x="302260" y="168909"/>
                </a:lnTo>
                <a:lnTo>
                  <a:pt x="302260" y="166369"/>
                </a:lnTo>
                <a:close/>
              </a:path>
              <a:path w="302259" h="346710">
                <a:moveTo>
                  <a:pt x="302260" y="163829"/>
                </a:moveTo>
                <a:lnTo>
                  <a:pt x="298450" y="163829"/>
                </a:lnTo>
                <a:lnTo>
                  <a:pt x="298450" y="165099"/>
                </a:lnTo>
                <a:lnTo>
                  <a:pt x="302260" y="165099"/>
                </a:lnTo>
                <a:lnTo>
                  <a:pt x="302260" y="163829"/>
                </a:lnTo>
                <a:close/>
              </a:path>
              <a:path w="302259" h="346710">
                <a:moveTo>
                  <a:pt x="302260" y="160019"/>
                </a:moveTo>
                <a:lnTo>
                  <a:pt x="298450" y="160019"/>
                </a:lnTo>
                <a:lnTo>
                  <a:pt x="298450" y="162559"/>
                </a:lnTo>
                <a:lnTo>
                  <a:pt x="302260" y="162559"/>
                </a:lnTo>
                <a:lnTo>
                  <a:pt x="302260" y="160019"/>
                </a:lnTo>
                <a:close/>
              </a:path>
              <a:path w="302259" h="346710">
                <a:moveTo>
                  <a:pt x="302260" y="157479"/>
                </a:moveTo>
                <a:lnTo>
                  <a:pt x="298450" y="157479"/>
                </a:lnTo>
                <a:lnTo>
                  <a:pt x="298450" y="158749"/>
                </a:lnTo>
                <a:lnTo>
                  <a:pt x="302260" y="158749"/>
                </a:lnTo>
                <a:lnTo>
                  <a:pt x="302260" y="157479"/>
                </a:lnTo>
                <a:close/>
              </a:path>
              <a:path w="302259" h="346710">
                <a:moveTo>
                  <a:pt x="302260" y="153669"/>
                </a:moveTo>
                <a:lnTo>
                  <a:pt x="298450" y="153669"/>
                </a:lnTo>
                <a:lnTo>
                  <a:pt x="298450" y="156209"/>
                </a:lnTo>
                <a:lnTo>
                  <a:pt x="302260" y="156209"/>
                </a:lnTo>
                <a:lnTo>
                  <a:pt x="302260" y="153669"/>
                </a:lnTo>
                <a:close/>
              </a:path>
              <a:path w="302259" h="346710">
                <a:moveTo>
                  <a:pt x="302260" y="151129"/>
                </a:moveTo>
                <a:lnTo>
                  <a:pt x="298450" y="151129"/>
                </a:lnTo>
                <a:lnTo>
                  <a:pt x="298450" y="152399"/>
                </a:lnTo>
                <a:lnTo>
                  <a:pt x="302260" y="152399"/>
                </a:lnTo>
                <a:lnTo>
                  <a:pt x="302260" y="151129"/>
                </a:lnTo>
                <a:close/>
              </a:path>
              <a:path w="302259" h="346710">
                <a:moveTo>
                  <a:pt x="302260" y="147319"/>
                </a:moveTo>
                <a:lnTo>
                  <a:pt x="298450" y="147319"/>
                </a:lnTo>
                <a:lnTo>
                  <a:pt x="298450" y="149859"/>
                </a:lnTo>
                <a:lnTo>
                  <a:pt x="302260" y="149859"/>
                </a:lnTo>
                <a:lnTo>
                  <a:pt x="302260" y="147319"/>
                </a:lnTo>
                <a:close/>
              </a:path>
              <a:path w="302259" h="346710">
                <a:moveTo>
                  <a:pt x="302260" y="144779"/>
                </a:moveTo>
                <a:lnTo>
                  <a:pt x="298450" y="144779"/>
                </a:lnTo>
                <a:lnTo>
                  <a:pt x="298450" y="146049"/>
                </a:lnTo>
                <a:lnTo>
                  <a:pt x="302260" y="146049"/>
                </a:lnTo>
                <a:lnTo>
                  <a:pt x="302260" y="144779"/>
                </a:lnTo>
                <a:close/>
              </a:path>
              <a:path w="302259" h="346710">
                <a:moveTo>
                  <a:pt x="302260" y="140969"/>
                </a:moveTo>
                <a:lnTo>
                  <a:pt x="298450" y="140969"/>
                </a:lnTo>
                <a:lnTo>
                  <a:pt x="298450" y="143509"/>
                </a:lnTo>
                <a:lnTo>
                  <a:pt x="302260" y="143509"/>
                </a:lnTo>
                <a:lnTo>
                  <a:pt x="302260" y="140969"/>
                </a:lnTo>
                <a:close/>
              </a:path>
              <a:path w="302259" h="346710">
                <a:moveTo>
                  <a:pt x="302260" y="138429"/>
                </a:moveTo>
                <a:lnTo>
                  <a:pt x="298450" y="138429"/>
                </a:lnTo>
                <a:lnTo>
                  <a:pt x="298450" y="139699"/>
                </a:lnTo>
                <a:lnTo>
                  <a:pt x="302260" y="139699"/>
                </a:lnTo>
                <a:lnTo>
                  <a:pt x="302260" y="138429"/>
                </a:lnTo>
                <a:close/>
              </a:path>
              <a:path w="302259" h="346710">
                <a:moveTo>
                  <a:pt x="302260" y="134619"/>
                </a:moveTo>
                <a:lnTo>
                  <a:pt x="298450" y="134619"/>
                </a:lnTo>
                <a:lnTo>
                  <a:pt x="298450" y="137159"/>
                </a:lnTo>
                <a:lnTo>
                  <a:pt x="302260" y="137159"/>
                </a:lnTo>
                <a:lnTo>
                  <a:pt x="302260" y="134619"/>
                </a:lnTo>
                <a:close/>
              </a:path>
              <a:path w="302259" h="346710">
                <a:moveTo>
                  <a:pt x="302260" y="132079"/>
                </a:moveTo>
                <a:lnTo>
                  <a:pt x="298450" y="132079"/>
                </a:lnTo>
                <a:lnTo>
                  <a:pt x="298450" y="133349"/>
                </a:lnTo>
                <a:lnTo>
                  <a:pt x="302260" y="133349"/>
                </a:lnTo>
                <a:lnTo>
                  <a:pt x="302260" y="132079"/>
                </a:lnTo>
                <a:close/>
              </a:path>
              <a:path w="302259" h="346710">
                <a:moveTo>
                  <a:pt x="302260" y="128269"/>
                </a:moveTo>
                <a:lnTo>
                  <a:pt x="298450" y="128269"/>
                </a:lnTo>
                <a:lnTo>
                  <a:pt x="298450" y="130809"/>
                </a:lnTo>
                <a:lnTo>
                  <a:pt x="302260" y="130809"/>
                </a:lnTo>
                <a:lnTo>
                  <a:pt x="302260" y="128269"/>
                </a:lnTo>
                <a:close/>
              </a:path>
              <a:path w="302259" h="346710">
                <a:moveTo>
                  <a:pt x="302260" y="125729"/>
                </a:moveTo>
                <a:lnTo>
                  <a:pt x="298450" y="125729"/>
                </a:lnTo>
                <a:lnTo>
                  <a:pt x="298450" y="126999"/>
                </a:lnTo>
                <a:lnTo>
                  <a:pt x="302260" y="126999"/>
                </a:lnTo>
                <a:lnTo>
                  <a:pt x="302260" y="125729"/>
                </a:lnTo>
                <a:close/>
              </a:path>
              <a:path w="302259" h="346710">
                <a:moveTo>
                  <a:pt x="302260" y="121919"/>
                </a:moveTo>
                <a:lnTo>
                  <a:pt x="298450" y="121919"/>
                </a:lnTo>
                <a:lnTo>
                  <a:pt x="298450" y="124459"/>
                </a:lnTo>
                <a:lnTo>
                  <a:pt x="302260" y="124459"/>
                </a:lnTo>
                <a:lnTo>
                  <a:pt x="302260" y="121919"/>
                </a:lnTo>
                <a:close/>
              </a:path>
              <a:path w="302259" h="346710">
                <a:moveTo>
                  <a:pt x="302260" y="119379"/>
                </a:moveTo>
                <a:lnTo>
                  <a:pt x="298450" y="119379"/>
                </a:lnTo>
                <a:lnTo>
                  <a:pt x="298450" y="120649"/>
                </a:lnTo>
                <a:lnTo>
                  <a:pt x="302260" y="120649"/>
                </a:lnTo>
                <a:lnTo>
                  <a:pt x="302260" y="119379"/>
                </a:lnTo>
                <a:close/>
              </a:path>
              <a:path w="302259" h="346710">
                <a:moveTo>
                  <a:pt x="302260" y="115569"/>
                </a:moveTo>
                <a:lnTo>
                  <a:pt x="298450" y="115569"/>
                </a:lnTo>
                <a:lnTo>
                  <a:pt x="298450" y="118109"/>
                </a:lnTo>
                <a:lnTo>
                  <a:pt x="302260" y="118109"/>
                </a:lnTo>
                <a:lnTo>
                  <a:pt x="302260" y="115569"/>
                </a:lnTo>
                <a:close/>
              </a:path>
              <a:path w="302259" h="346710">
                <a:moveTo>
                  <a:pt x="302260" y="113029"/>
                </a:moveTo>
                <a:lnTo>
                  <a:pt x="298450" y="113029"/>
                </a:lnTo>
                <a:lnTo>
                  <a:pt x="298450" y="114299"/>
                </a:lnTo>
                <a:lnTo>
                  <a:pt x="302260" y="114299"/>
                </a:lnTo>
                <a:lnTo>
                  <a:pt x="302260" y="113029"/>
                </a:lnTo>
                <a:close/>
              </a:path>
              <a:path w="302259" h="346710">
                <a:moveTo>
                  <a:pt x="302260" y="109219"/>
                </a:moveTo>
                <a:lnTo>
                  <a:pt x="298450" y="109219"/>
                </a:lnTo>
                <a:lnTo>
                  <a:pt x="298450" y="111759"/>
                </a:lnTo>
                <a:lnTo>
                  <a:pt x="302260" y="111759"/>
                </a:lnTo>
                <a:lnTo>
                  <a:pt x="302260" y="109219"/>
                </a:lnTo>
                <a:close/>
              </a:path>
              <a:path w="302259" h="346710">
                <a:moveTo>
                  <a:pt x="302260" y="106679"/>
                </a:moveTo>
                <a:lnTo>
                  <a:pt x="298450" y="106679"/>
                </a:lnTo>
                <a:lnTo>
                  <a:pt x="298450" y="107949"/>
                </a:lnTo>
                <a:lnTo>
                  <a:pt x="302260" y="107949"/>
                </a:lnTo>
                <a:lnTo>
                  <a:pt x="302260" y="106679"/>
                </a:lnTo>
                <a:close/>
              </a:path>
              <a:path w="302259" h="346710">
                <a:moveTo>
                  <a:pt x="302260" y="102869"/>
                </a:moveTo>
                <a:lnTo>
                  <a:pt x="298450" y="102869"/>
                </a:lnTo>
                <a:lnTo>
                  <a:pt x="298450" y="105409"/>
                </a:lnTo>
                <a:lnTo>
                  <a:pt x="302260" y="105409"/>
                </a:lnTo>
                <a:lnTo>
                  <a:pt x="302260" y="102869"/>
                </a:lnTo>
                <a:close/>
              </a:path>
              <a:path w="302259" h="346710">
                <a:moveTo>
                  <a:pt x="302260" y="100329"/>
                </a:moveTo>
                <a:lnTo>
                  <a:pt x="298450" y="100329"/>
                </a:lnTo>
                <a:lnTo>
                  <a:pt x="298450" y="101599"/>
                </a:lnTo>
                <a:lnTo>
                  <a:pt x="302260" y="101599"/>
                </a:lnTo>
                <a:lnTo>
                  <a:pt x="302260" y="100329"/>
                </a:lnTo>
                <a:close/>
              </a:path>
              <a:path w="302259" h="346710">
                <a:moveTo>
                  <a:pt x="302260" y="96519"/>
                </a:moveTo>
                <a:lnTo>
                  <a:pt x="298450" y="96519"/>
                </a:lnTo>
                <a:lnTo>
                  <a:pt x="298450" y="99059"/>
                </a:lnTo>
                <a:lnTo>
                  <a:pt x="302260" y="99059"/>
                </a:lnTo>
                <a:lnTo>
                  <a:pt x="302260" y="96519"/>
                </a:lnTo>
                <a:close/>
              </a:path>
              <a:path w="302259" h="346710">
                <a:moveTo>
                  <a:pt x="302260" y="93979"/>
                </a:moveTo>
                <a:lnTo>
                  <a:pt x="298450" y="93979"/>
                </a:lnTo>
                <a:lnTo>
                  <a:pt x="298450" y="95249"/>
                </a:lnTo>
                <a:lnTo>
                  <a:pt x="302260" y="95249"/>
                </a:lnTo>
                <a:lnTo>
                  <a:pt x="302260" y="93979"/>
                </a:lnTo>
                <a:close/>
              </a:path>
              <a:path w="302259" h="346710">
                <a:moveTo>
                  <a:pt x="302260" y="90169"/>
                </a:moveTo>
                <a:lnTo>
                  <a:pt x="298450" y="90169"/>
                </a:lnTo>
                <a:lnTo>
                  <a:pt x="298450" y="92709"/>
                </a:lnTo>
                <a:lnTo>
                  <a:pt x="302260" y="92709"/>
                </a:lnTo>
                <a:lnTo>
                  <a:pt x="302260" y="90169"/>
                </a:lnTo>
                <a:close/>
              </a:path>
              <a:path w="302259" h="346710">
                <a:moveTo>
                  <a:pt x="302260" y="87629"/>
                </a:moveTo>
                <a:lnTo>
                  <a:pt x="298450" y="87629"/>
                </a:lnTo>
                <a:lnTo>
                  <a:pt x="298450" y="88899"/>
                </a:lnTo>
                <a:lnTo>
                  <a:pt x="302260" y="88899"/>
                </a:lnTo>
                <a:lnTo>
                  <a:pt x="302260" y="87629"/>
                </a:lnTo>
                <a:close/>
              </a:path>
              <a:path w="302259" h="346710">
                <a:moveTo>
                  <a:pt x="302260" y="83819"/>
                </a:moveTo>
                <a:lnTo>
                  <a:pt x="298450" y="83819"/>
                </a:lnTo>
                <a:lnTo>
                  <a:pt x="298450" y="86359"/>
                </a:lnTo>
                <a:lnTo>
                  <a:pt x="302260" y="86359"/>
                </a:lnTo>
                <a:lnTo>
                  <a:pt x="302260" y="83819"/>
                </a:lnTo>
                <a:close/>
              </a:path>
              <a:path w="302259" h="346710">
                <a:moveTo>
                  <a:pt x="302260" y="81279"/>
                </a:moveTo>
                <a:lnTo>
                  <a:pt x="298450" y="81279"/>
                </a:lnTo>
                <a:lnTo>
                  <a:pt x="298450" y="82549"/>
                </a:lnTo>
                <a:lnTo>
                  <a:pt x="302260" y="82549"/>
                </a:lnTo>
                <a:lnTo>
                  <a:pt x="302260" y="81279"/>
                </a:lnTo>
                <a:close/>
              </a:path>
              <a:path w="302259" h="346710">
                <a:moveTo>
                  <a:pt x="302260" y="77469"/>
                </a:moveTo>
                <a:lnTo>
                  <a:pt x="298450" y="77469"/>
                </a:lnTo>
                <a:lnTo>
                  <a:pt x="298450" y="80009"/>
                </a:lnTo>
                <a:lnTo>
                  <a:pt x="302260" y="80009"/>
                </a:lnTo>
                <a:lnTo>
                  <a:pt x="302260" y="77469"/>
                </a:lnTo>
                <a:close/>
              </a:path>
              <a:path w="302259" h="346710">
                <a:moveTo>
                  <a:pt x="302260" y="74929"/>
                </a:moveTo>
                <a:lnTo>
                  <a:pt x="298450" y="74929"/>
                </a:lnTo>
                <a:lnTo>
                  <a:pt x="298450" y="76199"/>
                </a:lnTo>
                <a:lnTo>
                  <a:pt x="302260" y="76199"/>
                </a:lnTo>
                <a:lnTo>
                  <a:pt x="302260" y="74929"/>
                </a:lnTo>
                <a:close/>
              </a:path>
              <a:path w="302259" h="346710">
                <a:moveTo>
                  <a:pt x="302260" y="71119"/>
                </a:moveTo>
                <a:lnTo>
                  <a:pt x="298450" y="71119"/>
                </a:lnTo>
                <a:lnTo>
                  <a:pt x="298450" y="73659"/>
                </a:lnTo>
                <a:lnTo>
                  <a:pt x="302260" y="73659"/>
                </a:lnTo>
                <a:lnTo>
                  <a:pt x="302260" y="71119"/>
                </a:lnTo>
                <a:close/>
              </a:path>
              <a:path w="302259" h="346710">
                <a:moveTo>
                  <a:pt x="302260" y="68579"/>
                </a:moveTo>
                <a:lnTo>
                  <a:pt x="298450" y="68579"/>
                </a:lnTo>
                <a:lnTo>
                  <a:pt x="298450" y="69849"/>
                </a:lnTo>
                <a:lnTo>
                  <a:pt x="302260" y="69849"/>
                </a:lnTo>
                <a:lnTo>
                  <a:pt x="302260" y="68579"/>
                </a:lnTo>
                <a:close/>
              </a:path>
              <a:path w="302259" h="346710">
                <a:moveTo>
                  <a:pt x="302260" y="64769"/>
                </a:moveTo>
                <a:lnTo>
                  <a:pt x="298450" y="64769"/>
                </a:lnTo>
                <a:lnTo>
                  <a:pt x="298450" y="67309"/>
                </a:lnTo>
                <a:lnTo>
                  <a:pt x="302260" y="67309"/>
                </a:lnTo>
                <a:lnTo>
                  <a:pt x="302260" y="64769"/>
                </a:lnTo>
                <a:close/>
              </a:path>
              <a:path w="302259" h="346710">
                <a:moveTo>
                  <a:pt x="302260" y="62229"/>
                </a:moveTo>
                <a:lnTo>
                  <a:pt x="298450" y="62229"/>
                </a:lnTo>
                <a:lnTo>
                  <a:pt x="298450" y="63499"/>
                </a:lnTo>
                <a:lnTo>
                  <a:pt x="302260" y="63499"/>
                </a:lnTo>
                <a:lnTo>
                  <a:pt x="302260" y="62229"/>
                </a:lnTo>
                <a:close/>
              </a:path>
              <a:path w="302259" h="346710">
                <a:moveTo>
                  <a:pt x="302260" y="58419"/>
                </a:moveTo>
                <a:lnTo>
                  <a:pt x="298450" y="58419"/>
                </a:lnTo>
                <a:lnTo>
                  <a:pt x="298450" y="60959"/>
                </a:lnTo>
                <a:lnTo>
                  <a:pt x="302260" y="60959"/>
                </a:lnTo>
                <a:lnTo>
                  <a:pt x="302260" y="58419"/>
                </a:lnTo>
                <a:close/>
              </a:path>
              <a:path w="302259" h="346710">
                <a:moveTo>
                  <a:pt x="302260" y="55879"/>
                </a:moveTo>
                <a:lnTo>
                  <a:pt x="298450" y="55879"/>
                </a:lnTo>
                <a:lnTo>
                  <a:pt x="298450" y="57149"/>
                </a:lnTo>
                <a:lnTo>
                  <a:pt x="302260" y="57149"/>
                </a:lnTo>
                <a:lnTo>
                  <a:pt x="302260" y="55879"/>
                </a:lnTo>
                <a:close/>
              </a:path>
              <a:path w="302259" h="346710">
                <a:moveTo>
                  <a:pt x="302260" y="52069"/>
                </a:moveTo>
                <a:lnTo>
                  <a:pt x="298450" y="52069"/>
                </a:lnTo>
                <a:lnTo>
                  <a:pt x="298450" y="54609"/>
                </a:lnTo>
                <a:lnTo>
                  <a:pt x="302260" y="54609"/>
                </a:lnTo>
                <a:lnTo>
                  <a:pt x="302260" y="52069"/>
                </a:lnTo>
                <a:close/>
              </a:path>
              <a:path w="302259" h="346710">
                <a:moveTo>
                  <a:pt x="302260" y="49529"/>
                </a:moveTo>
                <a:lnTo>
                  <a:pt x="298450" y="49529"/>
                </a:lnTo>
                <a:lnTo>
                  <a:pt x="298450" y="50799"/>
                </a:lnTo>
                <a:lnTo>
                  <a:pt x="302260" y="50799"/>
                </a:lnTo>
                <a:lnTo>
                  <a:pt x="302260" y="49529"/>
                </a:lnTo>
                <a:close/>
              </a:path>
              <a:path w="302259" h="346710">
                <a:moveTo>
                  <a:pt x="302260" y="45719"/>
                </a:moveTo>
                <a:lnTo>
                  <a:pt x="298450" y="45719"/>
                </a:lnTo>
                <a:lnTo>
                  <a:pt x="298450" y="48259"/>
                </a:lnTo>
                <a:lnTo>
                  <a:pt x="302260" y="48259"/>
                </a:lnTo>
                <a:lnTo>
                  <a:pt x="302260" y="45719"/>
                </a:lnTo>
                <a:close/>
              </a:path>
              <a:path w="302259" h="346710">
                <a:moveTo>
                  <a:pt x="302260" y="43179"/>
                </a:moveTo>
                <a:lnTo>
                  <a:pt x="298450" y="43179"/>
                </a:lnTo>
                <a:lnTo>
                  <a:pt x="298450" y="44449"/>
                </a:lnTo>
                <a:lnTo>
                  <a:pt x="302260" y="44449"/>
                </a:lnTo>
                <a:lnTo>
                  <a:pt x="302260" y="43179"/>
                </a:lnTo>
                <a:close/>
              </a:path>
              <a:path w="302259" h="346710">
                <a:moveTo>
                  <a:pt x="302260" y="39369"/>
                </a:moveTo>
                <a:lnTo>
                  <a:pt x="298450" y="39369"/>
                </a:lnTo>
                <a:lnTo>
                  <a:pt x="298450" y="41909"/>
                </a:lnTo>
                <a:lnTo>
                  <a:pt x="302260" y="41909"/>
                </a:lnTo>
                <a:lnTo>
                  <a:pt x="302260" y="39369"/>
                </a:lnTo>
                <a:close/>
              </a:path>
              <a:path w="302259" h="346710">
                <a:moveTo>
                  <a:pt x="302260" y="36829"/>
                </a:moveTo>
                <a:lnTo>
                  <a:pt x="298450" y="36829"/>
                </a:lnTo>
                <a:lnTo>
                  <a:pt x="298450" y="38099"/>
                </a:lnTo>
                <a:lnTo>
                  <a:pt x="302260" y="38099"/>
                </a:lnTo>
                <a:lnTo>
                  <a:pt x="302260" y="36829"/>
                </a:lnTo>
                <a:close/>
              </a:path>
              <a:path w="302259" h="346710">
                <a:moveTo>
                  <a:pt x="302260" y="33019"/>
                </a:moveTo>
                <a:lnTo>
                  <a:pt x="298450" y="33019"/>
                </a:lnTo>
                <a:lnTo>
                  <a:pt x="298450" y="35559"/>
                </a:lnTo>
                <a:lnTo>
                  <a:pt x="302260" y="35559"/>
                </a:lnTo>
                <a:lnTo>
                  <a:pt x="302260" y="33019"/>
                </a:lnTo>
                <a:close/>
              </a:path>
              <a:path w="302259" h="346710">
                <a:moveTo>
                  <a:pt x="302260" y="30479"/>
                </a:moveTo>
                <a:lnTo>
                  <a:pt x="298450" y="30479"/>
                </a:lnTo>
                <a:lnTo>
                  <a:pt x="298450" y="31749"/>
                </a:lnTo>
                <a:lnTo>
                  <a:pt x="302260" y="31749"/>
                </a:lnTo>
                <a:lnTo>
                  <a:pt x="302260" y="30479"/>
                </a:lnTo>
                <a:close/>
              </a:path>
              <a:path w="302259" h="346710">
                <a:moveTo>
                  <a:pt x="302260" y="26669"/>
                </a:moveTo>
                <a:lnTo>
                  <a:pt x="298450" y="26669"/>
                </a:lnTo>
                <a:lnTo>
                  <a:pt x="298450" y="29209"/>
                </a:lnTo>
                <a:lnTo>
                  <a:pt x="302260" y="29209"/>
                </a:lnTo>
                <a:lnTo>
                  <a:pt x="302260" y="26669"/>
                </a:lnTo>
                <a:close/>
              </a:path>
              <a:path w="302259" h="346710">
                <a:moveTo>
                  <a:pt x="302260" y="24129"/>
                </a:moveTo>
                <a:lnTo>
                  <a:pt x="298450" y="24129"/>
                </a:lnTo>
                <a:lnTo>
                  <a:pt x="298450" y="25399"/>
                </a:lnTo>
                <a:lnTo>
                  <a:pt x="302260" y="25399"/>
                </a:lnTo>
                <a:lnTo>
                  <a:pt x="302260" y="24129"/>
                </a:lnTo>
                <a:close/>
              </a:path>
              <a:path w="302259" h="346710">
                <a:moveTo>
                  <a:pt x="302260" y="20319"/>
                </a:moveTo>
                <a:lnTo>
                  <a:pt x="298450" y="20319"/>
                </a:lnTo>
                <a:lnTo>
                  <a:pt x="298450" y="22859"/>
                </a:lnTo>
                <a:lnTo>
                  <a:pt x="302260" y="22859"/>
                </a:lnTo>
                <a:lnTo>
                  <a:pt x="302260" y="20319"/>
                </a:lnTo>
                <a:close/>
              </a:path>
              <a:path w="302259" h="346710">
                <a:moveTo>
                  <a:pt x="302260" y="17779"/>
                </a:moveTo>
                <a:lnTo>
                  <a:pt x="298450" y="17779"/>
                </a:lnTo>
                <a:lnTo>
                  <a:pt x="298450" y="19049"/>
                </a:lnTo>
                <a:lnTo>
                  <a:pt x="302260" y="19049"/>
                </a:lnTo>
                <a:lnTo>
                  <a:pt x="302260" y="17779"/>
                </a:lnTo>
                <a:close/>
              </a:path>
              <a:path w="302259" h="346710">
                <a:moveTo>
                  <a:pt x="302260" y="13969"/>
                </a:moveTo>
                <a:lnTo>
                  <a:pt x="298450" y="13969"/>
                </a:lnTo>
                <a:lnTo>
                  <a:pt x="298450" y="16509"/>
                </a:lnTo>
                <a:lnTo>
                  <a:pt x="302260" y="16509"/>
                </a:lnTo>
                <a:lnTo>
                  <a:pt x="302260" y="13969"/>
                </a:lnTo>
                <a:close/>
              </a:path>
              <a:path w="302259" h="346710">
                <a:moveTo>
                  <a:pt x="302260" y="7619"/>
                </a:moveTo>
                <a:lnTo>
                  <a:pt x="298450" y="7619"/>
                </a:lnTo>
                <a:lnTo>
                  <a:pt x="298450" y="12699"/>
                </a:lnTo>
                <a:lnTo>
                  <a:pt x="302260" y="12699"/>
                </a:lnTo>
                <a:lnTo>
                  <a:pt x="302260" y="7619"/>
                </a:lnTo>
                <a:close/>
              </a:path>
              <a:path w="302259" h="346710">
                <a:moveTo>
                  <a:pt x="302260" y="0"/>
                </a:moveTo>
                <a:lnTo>
                  <a:pt x="224790" y="0"/>
                </a:lnTo>
                <a:lnTo>
                  <a:pt x="224790" y="2539"/>
                </a:lnTo>
                <a:lnTo>
                  <a:pt x="298450" y="2539"/>
                </a:lnTo>
                <a:lnTo>
                  <a:pt x="298450" y="6349"/>
                </a:lnTo>
                <a:lnTo>
                  <a:pt x="302260" y="6349"/>
                </a:lnTo>
                <a:lnTo>
                  <a:pt x="302260" y="0"/>
                </a:lnTo>
                <a:close/>
              </a:path>
              <a:path w="302259" h="346710">
                <a:moveTo>
                  <a:pt x="134620" y="345439"/>
                </a:moveTo>
                <a:lnTo>
                  <a:pt x="2540" y="345439"/>
                </a:lnTo>
                <a:lnTo>
                  <a:pt x="2540" y="346710"/>
                </a:lnTo>
                <a:lnTo>
                  <a:pt x="134620" y="346710"/>
                </a:lnTo>
                <a:lnTo>
                  <a:pt x="134620" y="345439"/>
                </a:lnTo>
                <a:close/>
              </a:path>
              <a:path w="302259" h="346710">
                <a:moveTo>
                  <a:pt x="133350" y="344170"/>
                </a:moveTo>
                <a:lnTo>
                  <a:pt x="1270" y="344170"/>
                </a:lnTo>
                <a:lnTo>
                  <a:pt x="1270" y="345439"/>
                </a:lnTo>
                <a:lnTo>
                  <a:pt x="133350" y="345439"/>
                </a:lnTo>
                <a:lnTo>
                  <a:pt x="133350" y="344170"/>
                </a:lnTo>
                <a:close/>
              </a:path>
              <a:path w="302259" h="346710">
                <a:moveTo>
                  <a:pt x="132079" y="342900"/>
                </a:moveTo>
                <a:lnTo>
                  <a:pt x="130810" y="342900"/>
                </a:lnTo>
                <a:lnTo>
                  <a:pt x="130810" y="344170"/>
                </a:lnTo>
                <a:lnTo>
                  <a:pt x="132079" y="344170"/>
                </a:lnTo>
                <a:lnTo>
                  <a:pt x="132079" y="342900"/>
                </a:lnTo>
                <a:close/>
              </a:path>
              <a:path w="302259" h="346710">
                <a:moveTo>
                  <a:pt x="2540" y="341630"/>
                </a:moveTo>
                <a:lnTo>
                  <a:pt x="0" y="341630"/>
                </a:lnTo>
                <a:lnTo>
                  <a:pt x="0" y="342900"/>
                </a:lnTo>
                <a:lnTo>
                  <a:pt x="2540" y="342900"/>
                </a:lnTo>
                <a:lnTo>
                  <a:pt x="2540" y="341630"/>
                </a:lnTo>
                <a:close/>
              </a:path>
              <a:path w="302259" h="346710">
                <a:moveTo>
                  <a:pt x="2540" y="337820"/>
                </a:moveTo>
                <a:lnTo>
                  <a:pt x="0" y="337820"/>
                </a:lnTo>
                <a:lnTo>
                  <a:pt x="0" y="340360"/>
                </a:lnTo>
                <a:lnTo>
                  <a:pt x="2540" y="340360"/>
                </a:lnTo>
                <a:lnTo>
                  <a:pt x="2540" y="337820"/>
                </a:lnTo>
                <a:close/>
              </a:path>
              <a:path w="302259" h="346710">
                <a:moveTo>
                  <a:pt x="2540" y="335280"/>
                </a:moveTo>
                <a:lnTo>
                  <a:pt x="0" y="335280"/>
                </a:lnTo>
                <a:lnTo>
                  <a:pt x="0" y="336550"/>
                </a:lnTo>
                <a:lnTo>
                  <a:pt x="2540" y="336550"/>
                </a:lnTo>
                <a:lnTo>
                  <a:pt x="2540" y="335280"/>
                </a:lnTo>
                <a:close/>
              </a:path>
              <a:path w="302259" h="346710">
                <a:moveTo>
                  <a:pt x="2540" y="331470"/>
                </a:moveTo>
                <a:lnTo>
                  <a:pt x="0" y="331470"/>
                </a:lnTo>
                <a:lnTo>
                  <a:pt x="0" y="334010"/>
                </a:lnTo>
                <a:lnTo>
                  <a:pt x="2540" y="334010"/>
                </a:lnTo>
                <a:lnTo>
                  <a:pt x="2540" y="331470"/>
                </a:lnTo>
                <a:close/>
              </a:path>
              <a:path w="302259" h="346710">
                <a:moveTo>
                  <a:pt x="2540" y="328930"/>
                </a:moveTo>
                <a:lnTo>
                  <a:pt x="0" y="328930"/>
                </a:lnTo>
                <a:lnTo>
                  <a:pt x="0" y="330200"/>
                </a:lnTo>
                <a:lnTo>
                  <a:pt x="2540" y="330200"/>
                </a:lnTo>
                <a:lnTo>
                  <a:pt x="2540" y="328930"/>
                </a:lnTo>
                <a:close/>
              </a:path>
              <a:path w="302259" h="346710">
                <a:moveTo>
                  <a:pt x="2540" y="325120"/>
                </a:moveTo>
                <a:lnTo>
                  <a:pt x="0" y="325120"/>
                </a:lnTo>
                <a:lnTo>
                  <a:pt x="0" y="327660"/>
                </a:lnTo>
                <a:lnTo>
                  <a:pt x="2540" y="327660"/>
                </a:lnTo>
                <a:lnTo>
                  <a:pt x="2540" y="325120"/>
                </a:lnTo>
                <a:close/>
              </a:path>
              <a:path w="302259" h="346710">
                <a:moveTo>
                  <a:pt x="2540" y="322580"/>
                </a:moveTo>
                <a:lnTo>
                  <a:pt x="0" y="322580"/>
                </a:lnTo>
                <a:lnTo>
                  <a:pt x="0" y="323850"/>
                </a:lnTo>
                <a:lnTo>
                  <a:pt x="2540" y="323850"/>
                </a:lnTo>
                <a:lnTo>
                  <a:pt x="2540" y="322580"/>
                </a:lnTo>
                <a:close/>
              </a:path>
              <a:path w="302259" h="346710">
                <a:moveTo>
                  <a:pt x="2540" y="318770"/>
                </a:moveTo>
                <a:lnTo>
                  <a:pt x="0" y="318770"/>
                </a:lnTo>
                <a:lnTo>
                  <a:pt x="0" y="321310"/>
                </a:lnTo>
                <a:lnTo>
                  <a:pt x="2540" y="321310"/>
                </a:lnTo>
                <a:lnTo>
                  <a:pt x="2540" y="318770"/>
                </a:lnTo>
                <a:close/>
              </a:path>
              <a:path w="302259" h="346710">
                <a:moveTo>
                  <a:pt x="2540" y="316230"/>
                </a:moveTo>
                <a:lnTo>
                  <a:pt x="0" y="316230"/>
                </a:lnTo>
                <a:lnTo>
                  <a:pt x="0" y="317500"/>
                </a:lnTo>
                <a:lnTo>
                  <a:pt x="2540" y="317500"/>
                </a:lnTo>
                <a:lnTo>
                  <a:pt x="2540" y="316230"/>
                </a:lnTo>
                <a:close/>
              </a:path>
              <a:path w="302259" h="346710">
                <a:moveTo>
                  <a:pt x="2540" y="312420"/>
                </a:moveTo>
                <a:lnTo>
                  <a:pt x="0" y="312420"/>
                </a:lnTo>
                <a:lnTo>
                  <a:pt x="0" y="314960"/>
                </a:lnTo>
                <a:lnTo>
                  <a:pt x="2540" y="314960"/>
                </a:lnTo>
                <a:lnTo>
                  <a:pt x="2540" y="312420"/>
                </a:lnTo>
                <a:close/>
              </a:path>
              <a:path w="302259" h="346710">
                <a:moveTo>
                  <a:pt x="2540" y="309880"/>
                </a:moveTo>
                <a:lnTo>
                  <a:pt x="0" y="309880"/>
                </a:lnTo>
                <a:lnTo>
                  <a:pt x="0" y="311150"/>
                </a:lnTo>
                <a:lnTo>
                  <a:pt x="2540" y="311150"/>
                </a:lnTo>
                <a:lnTo>
                  <a:pt x="2540" y="309880"/>
                </a:lnTo>
                <a:close/>
              </a:path>
              <a:path w="302259" h="346710">
                <a:moveTo>
                  <a:pt x="2540" y="306070"/>
                </a:moveTo>
                <a:lnTo>
                  <a:pt x="0" y="306070"/>
                </a:lnTo>
                <a:lnTo>
                  <a:pt x="0" y="308610"/>
                </a:lnTo>
                <a:lnTo>
                  <a:pt x="2540" y="308610"/>
                </a:lnTo>
                <a:lnTo>
                  <a:pt x="2540" y="306070"/>
                </a:lnTo>
                <a:close/>
              </a:path>
              <a:path w="302259" h="346710">
                <a:moveTo>
                  <a:pt x="2540" y="303530"/>
                </a:moveTo>
                <a:lnTo>
                  <a:pt x="0" y="303530"/>
                </a:lnTo>
                <a:lnTo>
                  <a:pt x="0" y="304800"/>
                </a:lnTo>
                <a:lnTo>
                  <a:pt x="2540" y="304800"/>
                </a:lnTo>
                <a:lnTo>
                  <a:pt x="2540" y="303530"/>
                </a:lnTo>
                <a:close/>
              </a:path>
              <a:path w="302259" h="346710">
                <a:moveTo>
                  <a:pt x="2540" y="299720"/>
                </a:moveTo>
                <a:lnTo>
                  <a:pt x="0" y="299720"/>
                </a:lnTo>
                <a:lnTo>
                  <a:pt x="0" y="302260"/>
                </a:lnTo>
                <a:lnTo>
                  <a:pt x="2540" y="302260"/>
                </a:lnTo>
                <a:lnTo>
                  <a:pt x="2540" y="299720"/>
                </a:lnTo>
                <a:close/>
              </a:path>
              <a:path w="302259" h="346710">
                <a:moveTo>
                  <a:pt x="2540" y="297180"/>
                </a:moveTo>
                <a:lnTo>
                  <a:pt x="0" y="297180"/>
                </a:lnTo>
                <a:lnTo>
                  <a:pt x="0" y="298450"/>
                </a:lnTo>
                <a:lnTo>
                  <a:pt x="2540" y="298450"/>
                </a:lnTo>
                <a:lnTo>
                  <a:pt x="2540" y="297180"/>
                </a:lnTo>
                <a:close/>
              </a:path>
              <a:path w="302259" h="346710">
                <a:moveTo>
                  <a:pt x="2540" y="293370"/>
                </a:moveTo>
                <a:lnTo>
                  <a:pt x="0" y="293370"/>
                </a:lnTo>
                <a:lnTo>
                  <a:pt x="0" y="295910"/>
                </a:lnTo>
                <a:lnTo>
                  <a:pt x="2540" y="295910"/>
                </a:lnTo>
                <a:lnTo>
                  <a:pt x="2540" y="293370"/>
                </a:lnTo>
                <a:close/>
              </a:path>
              <a:path w="302259" h="346710">
                <a:moveTo>
                  <a:pt x="2540" y="290830"/>
                </a:moveTo>
                <a:lnTo>
                  <a:pt x="0" y="290830"/>
                </a:lnTo>
                <a:lnTo>
                  <a:pt x="0" y="292100"/>
                </a:lnTo>
                <a:lnTo>
                  <a:pt x="2540" y="292100"/>
                </a:lnTo>
                <a:lnTo>
                  <a:pt x="2540" y="290830"/>
                </a:lnTo>
                <a:close/>
              </a:path>
              <a:path w="302259" h="346710">
                <a:moveTo>
                  <a:pt x="2540" y="287020"/>
                </a:moveTo>
                <a:lnTo>
                  <a:pt x="0" y="287020"/>
                </a:lnTo>
                <a:lnTo>
                  <a:pt x="0" y="289560"/>
                </a:lnTo>
                <a:lnTo>
                  <a:pt x="2540" y="289560"/>
                </a:lnTo>
                <a:lnTo>
                  <a:pt x="2540" y="287020"/>
                </a:lnTo>
                <a:close/>
              </a:path>
              <a:path w="302259" h="346710">
                <a:moveTo>
                  <a:pt x="2540" y="284480"/>
                </a:moveTo>
                <a:lnTo>
                  <a:pt x="0" y="284480"/>
                </a:lnTo>
                <a:lnTo>
                  <a:pt x="0" y="285750"/>
                </a:lnTo>
                <a:lnTo>
                  <a:pt x="2540" y="285750"/>
                </a:lnTo>
                <a:lnTo>
                  <a:pt x="2540" y="284480"/>
                </a:lnTo>
                <a:close/>
              </a:path>
              <a:path w="302259" h="346710">
                <a:moveTo>
                  <a:pt x="2540" y="280670"/>
                </a:moveTo>
                <a:lnTo>
                  <a:pt x="0" y="280670"/>
                </a:lnTo>
                <a:lnTo>
                  <a:pt x="0" y="283210"/>
                </a:lnTo>
                <a:lnTo>
                  <a:pt x="2540" y="283210"/>
                </a:lnTo>
                <a:lnTo>
                  <a:pt x="2540" y="280670"/>
                </a:lnTo>
                <a:close/>
              </a:path>
              <a:path w="302259" h="346710">
                <a:moveTo>
                  <a:pt x="2540" y="278130"/>
                </a:moveTo>
                <a:lnTo>
                  <a:pt x="0" y="278130"/>
                </a:lnTo>
                <a:lnTo>
                  <a:pt x="0" y="279400"/>
                </a:lnTo>
                <a:lnTo>
                  <a:pt x="2540" y="279400"/>
                </a:lnTo>
                <a:lnTo>
                  <a:pt x="2540" y="278130"/>
                </a:lnTo>
                <a:close/>
              </a:path>
              <a:path w="302259" h="346710">
                <a:moveTo>
                  <a:pt x="2540" y="274320"/>
                </a:moveTo>
                <a:lnTo>
                  <a:pt x="0" y="274320"/>
                </a:lnTo>
                <a:lnTo>
                  <a:pt x="0" y="276860"/>
                </a:lnTo>
                <a:lnTo>
                  <a:pt x="2540" y="276860"/>
                </a:lnTo>
                <a:lnTo>
                  <a:pt x="2540" y="274320"/>
                </a:lnTo>
                <a:close/>
              </a:path>
              <a:path w="302259" h="346710">
                <a:moveTo>
                  <a:pt x="2540" y="271780"/>
                </a:moveTo>
                <a:lnTo>
                  <a:pt x="0" y="271780"/>
                </a:lnTo>
                <a:lnTo>
                  <a:pt x="0" y="273050"/>
                </a:lnTo>
                <a:lnTo>
                  <a:pt x="2540" y="273050"/>
                </a:lnTo>
                <a:lnTo>
                  <a:pt x="2540" y="271780"/>
                </a:lnTo>
                <a:close/>
              </a:path>
              <a:path w="302259" h="346710">
                <a:moveTo>
                  <a:pt x="2540" y="267970"/>
                </a:moveTo>
                <a:lnTo>
                  <a:pt x="0" y="267970"/>
                </a:lnTo>
                <a:lnTo>
                  <a:pt x="0" y="270510"/>
                </a:lnTo>
                <a:lnTo>
                  <a:pt x="2540" y="270510"/>
                </a:lnTo>
                <a:lnTo>
                  <a:pt x="2540" y="267970"/>
                </a:lnTo>
                <a:close/>
              </a:path>
              <a:path w="302259" h="346710">
                <a:moveTo>
                  <a:pt x="2540" y="265430"/>
                </a:moveTo>
                <a:lnTo>
                  <a:pt x="0" y="265430"/>
                </a:lnTo>
                <a:lnTo>
                  <a:pt x="0" y="266700"/>
                </a:lnTo>
                <a:lnTo>
                  <a:pt x="2540" y="266700"/>
                </a:lnTo>
                <a:lnTo>
                  <a:pt x="2540" y="265430"/>
                </a:lnTo>
                <a:close/>
              </a:path>
              <a:path w="302259" h="346710">
                <a:moveTo>
                  <a:pt x="2540" y="261620"/>
                </a:moveTo>
                <a:lnTo>
                  <a:pt x="0" y="261620"/>
                </a:lnTo>
                <a:lnTo>
                  <a:pt x="0" y="264160"/>
                </a:lnTo>
                <a:lnTo>
                  <a:pt x="2540" y="264160"/>
                </a:lnTo>
                <a:lnTo>
                  <a:pt x="2540" y="261620"/>
                </a:lnTo>
                <a:close/>
              </a:path>
              <a:path w="302259" h="346710">
                <a:moveTo>
                  <a:pt x="2540" y="259080"/>
                </a:moveTo>
                <a:lnTo>
                  <a:pt x="0" y="259080"/>
                </a:lnTo>
                <a:lnTo>
                  <a:pt x="0" y="260350"/>
                </a:lnTo>
                <a:lnTo>
                  <a:pt x="2540" y="260350"/>
                </a:lnTo>
                <a:lnTo>
                  <a:pt x="2540" y="259080"/>
                </a:lnTo>
                <a:close/>
              </a:path>
              <a:path w="302259" h="346710">
                <a:moveTo>
                  <a:pt x="2540" y="255270"/>
                </a:moveTo>
                <a:lnTo>
                  <a:pt x="0" y="255270"/>
                </a:lnTo>
                <a:lnTo>
                  <a:pt x="0" y="257810"/>
                </a:lnTo>
                <a:lnTo>
                  <a:pt x="2540" y="257810"/>
                </a:lnTo>
                <a:lnTo>
                  <a:pt x="2540" y="255270"/>
                </a:lnTo>
                <a:close/>
              </a:path>
              <a:path w="302259" h="346710">
                <a:moveTo>
                  <a:pt x="2540" y="252730"/>
                </a:moveTo>
                <a:lnTo>
                  <a:pt x="0" y="252730"/>
                </a:lnTo>
                <a:lnTo>
                  <a:pt x="0" y="254000"/>
                </a:lnTo>
                <a:lnTo>
                  <a:pt x="2540" y="254000"/>
                </a:lnTo>
                <a:lnTo>
                  <a:pt x="2540" y="252730"/>
                </a:lnTo>
                <a:close/>
              </a:path>
              <a:path w="302259" h="346710">
                <a:moveTo>
                  <a:pt x="2540" y="248920"/>
                </a:moveTo>
                <a:lnTo>
                  <a:pt x="0" y="248920"/>
                </a:lnTo>
                <a:lnTo>
                  <a:pt x="0" y="251460"/>
                </a:lnTo>
                <a:lnTo>
                  <a:pt x="2540" y="251460"/>
                </a:lnTo>
                <a:lnTo>
                  <a:pt x="2540" y="248920"/>
                </a:lnTo>
                <a:close/>
              </a:path>
              <a:path w="302259" h="346710">
                <a:moveTo>
                  <a:pt x="2540" y="246380"/>
                </a:moveTo>
                <a:lnTo>
                  <a:pt x="0" y="246380"/>
                </a:lnTo>
                <a:lnTo>
                  <a:pt x="0" y="247650"/>
                </a:lnTo>
                <a:lnTo>
                  <a:pt x="2540" y="247650"/>
                </a:lnTo>
                <a:lnTo>
                  <a:pt x="2540" y="246380"/>
                </a:lnTo>
                <a:close/>
              </a:path>
              <a:path w="302259" h="346710">
                <a:moveTo>
                  <a:pt x="2540" y="242570"/>
                </a:moveTo>
                <a:lnTo>
                  <a:pt x="0" y="242570"/>
                </a:lnTo>
                <a:lnTo>
                  <a:pt x="0" y="245110"/>
                </a:lnTo>
                <a:lnTo>
                  <a:pt x="2540" y="245110"/>
                </a:lnTo>
                <a:lnTo>
                  <a:pt x="2540" y="242570"/>
                </a:lnTo>
                <a:close/>
              </a:path>
              <a:path w="302259" h="346710">
                <a:moveTo>
                  <a:pt x="1270" y="238760"/>
                </a:moveTo>
                <a:lnTo>
                  <a:pt x="0" y="238760"/>
                </a:lnTo>
                <a:lnTo>
                  <a:pt x="0" y="241300"/>
                </a:lnTo>
                <a:lnTo>
                  <a:pt x="2540" y="241300"/>
                </a:lnTo>
                <a:lnTo>
                  <a:pt x="2540" y="240030"/>
                </a:lnTo>
                <a:lnTo>
                  <a:pt x="1270" y="240030"/>
                </a:lnTo>
                <a:lnTo>
                  <a:pt x="1270" y="238760"/>
                </a:lnTo>
                <a:close/>
              </a:path>
              <a:path w="302259" h="346710">
                <a:moveTo>
                  <a:pt x="302260" y="344169"/>
                </a:moveTo>
                <a:lnTo>
                  <a:pt x="210820" y="344169"/>
                </a:lnTo>
                <a:lnTo>
                  <a:pt x="210820" y="346710"/>
                </a:lnTo>
                <a:lnTo>
                  <a:pt x="302260" y="346710"/>
                </a:lnTo>
                <a:lnTo>
                  <a:pt x="302260" y="344169"/>
                </a:lnTo>
                <a:close/>
              </a:path>
              <a:path w="302259" h="346710">
                <a:moveTo>
                  <a:pt x="302260" y="341629"/>
                </a:moveTo>
                <a:lnTo>
                  <a:pt x="298450" y="341629"/>
                </a:lnTo>
                <a:lnTo>
                  <a:pt x="298450" y="342900"/>
                </a:lnTo>
                <a:lnTo>
                  <a:pt x="302260" y="342900"/>
                </a:lnTo>
                <a:lnTo>
                  <a:pt x="302260" y="341629"/>
                </a:lnTo>
                <a:close/>
              </a:path>
              <a:path w="302259" h="346710">
                <a:moveTo>
                  <a:pt x="302260" y="337819"/>
                </a:moveTo>
                <a:lnTo>
                  <a:pt x="298450" y="337819"/>
                </a:lnTo>
                <a:lnTo>
                  <a:pt x="298450" y="340360"/>
                </a:lnTo>
                <a:lnTo>
                  <a:pt x="302260" y="340360"/>
                </a:lnTo>
                <a:lnTo>
                  <a:pt x="302260" y="337819"/>
                </a:lnTo>
                <a:close/>
              </a:path>
              <a:path w="302259" h="346710">
                <a:moveTo>
                  <a:pt x="302260" y="335279"/>
                </a:moveTo>
                <a:lnTo>
                  <a:pt x="298450" y="335279"/>
                </a:lnTo>
                <a:lnTo>
                  <a:pt x="298450" y="336550"/>
                </a:lnTo>
                <a:lnTo>
                  <a:pt x="302260" y="336550"/>
                </a:lnTo>
                <a:lnTo>
                  <a:pt x="302260" y="335279"/>
                </a:lnTo>
                <a:close/>
              </a:path>
              <a:path w="302259" h="346710">
                <a:moveTo>
                  <a:pt x="302260" y="331469"/>
                </a:moveTo>
                <a:lnTo>
                  <a:pt x="298450" y="331469"/>
                </a:lnTo>
                <a:lnTo>
                  <a:pt x="298450" y="334010"/>
                </a:lnTo>
                <a:lnTo>
                  <a:pt x="302260" y="334010"/>
                </a:lnTo>
                <a:lnTo>
                  <a:pt x="302260" y="331469"/>
                </a:lnTo>
                <a:close/>
              </a:path>
              <a:path w="302259" h="346710">
                <a:moveTo>
                  <a:pt x="302260" y="328929"/>
                </a:moveTo>
                <a:lnTo>
                  <a:pt x="298450" y="328929"/>
                </a:lnTo>
                <a:lnTo>
                  <a:pt x="298450" y="330200"/>
                </a:lnTo>
                <a:lnTo>
                  <a:pt x="302260" y="330200"/>
                </a:lnTo>
                <a:lnTo>
                  <a:pt x="302260" y="328929"/>
                </a:lnTo>
                <a:close/>
              </a:path>
              <a:path w="302259" h="346710">
                <a:moveTo>
                  <a:pt x="302260" y="325119"/>
                </a:moveTo>
                <a:lnTo>
                  <a:pt x="298450" y="325119"/>
                </a:lnTo>
                <a:lnTo>
                  <a:pt x="298450" y="327660"/>
                </a:lnTo>
                <a:lnTo>
                  <a:pt x="302260" y="327660"/>
                </a:lnTo>
                <a:lnTo>
                  <a:pt x="302260" y="325119"/>
                </a:lnTo>
                <a:close/>
              </a:path>
              <a:path w="302259" h="346710">
                <a:moveTo>
                  <a:pt x="302260" y="322579"/>
                </a:moveTo>
                <a:lnTo>
                  <a:pt x="298450" y="322579"/>
                </a:lnTo>
                <a:lnTo>
                  <a:pt x="298450" y="323850"/>
                </a:lnTo>
                <a:lnTo>
                  <a:pt x="302260" y="323850"/>
                </a:lnTo>
                <a:lnTo>
                  <a:pt x="302260" y="322579"/>
                </a:lnTo>
                <a:close/>
              </a:path>
              <a:path w="302259" h="346710">
                <a:moveTo>
                  <a:pt x="302260" y="318769"/>
                </a:moveTo>
                <a:lnTo>
                  <a:pt x="298450" y="318769"/>
                </a:lnTo>
                <a:lnTo>
                  <a:pt x="298450" y="321310"/>
                </a:lnTo>
                <a:lnTo>
                  <a:pt x="302260" y="321310"/>
                </a:lnTo>
                <a:lnTo>
                  <a:pt x="302260" y="318769"/>
                </a:lnTo>
                <a:close/>
              </a:path>
              <a:path w="302259" h="346710">
                <a:moveTo>
                  <a:pt x="302260" y="316229"/>
                </a:moveTo>
                <a:lnTo>
                  <a:pt x="298450" y="316229"/>
                </a:lnTo>
                <a:lnTo>
                  <a:pt x="298450" y="317500"/>
                </a:lnTo>
                <a:lnTo>
                  <a:pt x="302260" y="317500"/>
                </a:lnTo>
                <a:lnTo>
                  <a:pt x="302260" y="316229"/>
                </a:lnTo>
                <a:close/>
              </a:path>
              <a:path w="302259" h="346710">
                <a:moveTo>
                  <a:pt x="302260" y="312419"/>
                </a:moveTo>
                <a:lnTo>
                  <a:pt x="298450" y="312419"/>
                </a:lnTo>
                <a:lnTo>
                  <a:pt x="298450" y="314960"/>
                </a:lnTo>
                <a:lnTo>
                  <a:pt x="302260" y="314960"/>
                </a:lnTo>
                <a:lnTo>
                  <a:pt x="302260" y="312419"/>
                </a:lnTo>
                <a:close/>
              </a:path>
              <a:path w="302259" h="346710">
                <a:moveTo>
                  <a:pt x="302260" y="309879"/>
                </a:moveTo>
                <a:lnTo>
                  <a:pt x="298450" y="309879"/>
                </a:lnTo>
                <a:lnTo>
                  <a:pt x="298450" y="311150"/>
                </a:lnTo>
                <a:lnTo>
                  <a:pt x="302260" y="311150"/>
                </a:lnTo>
                <a:lnTo>
                  <a:pt x="302260" y="309879"/>
                </a:lnTo>
                <a:close/>
              </a:path>
              <a:path w="302259" h="346710">
                <a:moveTo>
                  <a:pt x="302260" y="306069"/>
                </a:moveTo>
                <a:lnTo>
                  <a:pt x="298450" y="306069"/>
                </a:lnTo>
                <a:lnTo>
                  <a:pt x="298450" y="308610"/>
                </a:lnTo>
                <a:lnTo>
                  <a:pt x="302260" y="308610"/>
                </a:lnTo>
                <a:lnTo>
                  <a:pt x="302260" y="306069"/>
                </a:lnTo>
                <a:close/>
              </a:path>
              <a:path w="302259" h="346710">
                <a:moveTo>
                  <a:pt x="302260" y="303529"/>
                </a:moveTo>
                <a:lnTo>
                  <a:pt x="298450" y="303529"/>
                </a:lnTo>
                <a:lnTo>
                  <a:pt x="298450" y="304800"/>
                </a:lnTo>
                <a:lnTo>
                  <a:pt x="302260" y="304800"/>
                </a:lnTo>
                <a:lnTo>
                  <a:pt x="302260" y="303529"/>
                </a:lnTo>
                <a:close/>
              </a:path>
              <a:path w="302259" h="346710">
                <a:moveTo>
                  <a:pt x="302260" y="299719"/>
                </a:moveTo>
                <a:lnTo>
                  <a:pt x="298450" y="299719"/>
                </a:lnTo>
                <a:lnTo>
                  <a:pt x="298450" y="302260"/>
                </a:lnTo>
                <a:lnTo>
                  <a:pt x="302260" y="302260"/>
                </a:lnTo>
                <a:lnTo>
                  <a:pt x="302260" y="299719"/>
                </a:lnTo>
                <a:close/>
              </a:path>
              <a:path w="302259" h="346710">
                <a:moveTo>
                  <a:pt x="302260" y="297179"/>
                </a:moveTo>
                <a:lnTo>
                  <a:pt x="298450" y="297179"/>
                </a:lnTo>
                <a:lnTo>
                  <a:pt x="298450" y="298450"/>
                </a:lnTo>
                <a:lnTo>
                  <a:pt x="302260" y="298450"/>
                </a:lnTo>
                <a:lnTo>
                  <a:pt x="302260" y="297179"/>
                </a:lnTo>
                <a:close/>
              </a:path>
              <a:path w="302259" h="346710">
                <a:moveTo>
                  <a:pt x="302260" y="293369"/>
                </a:moveTo>
                <a:lnTo>
                  <a:pt x="298450" y="293369"/>
                </a:lnTo>
                <a:lnTo>
                  <a:pt x="298450" y="295910"/>
                </a:lnTo>
                <a:lnTo>
                  <a:pt x="302260" y="295910"/>
                </a:lnTo>
                <a:lnTo>
                  <a:pt x="302260" y="293369"/>
                </a:lnTo>
                <a:close/>
              </a:path>
              <a:path w="302259" h="346710">
                <a:moveTo>
                  <a:pt x="302260" y="290829"/>
                </a:moveTo>
                <a:lnTo>
                  <a:pt x="298450" y="290829"/>
                </a:lnTo>
                <a:lnTo>
                  <a:pt x="298450" y="292100"/>
                </a:lnTo>
                <a:lnTo>
                  <a:pt x="302260" y="292100"/>
                </a:lnTo>
                <a:lnTo>
                  <a:pt x="302260" y="290829"/>
                </a:lnTo>
                <a:close/>
              </a:path>
              <a:path w="302259" h="346710">
                <a:moveTo>
                  <a:pt x="302260" y="287019"/>
                </a:moveTo>
                <a:lnTo>
                  <a:pt x="298450" y="287019"/>
                </a:lnTo>
                <a:lnTo>
                  <a:pt x="298450" y="289560"/>
                </a:lnTo>
                <a:lnTo>
                  <a:pt x="302260" y="289560"/>
                </a:lnTo>
                <a:lnTo>
                  <a:pt x="302260" y="287019"/>
                </a:lnTo>
                <a:close/>
              </a:path>
              <a:path w="302259" h="346710">
                <a:moveTo>
                  <a:pt x="302260" y="284479"/>
                </a:moveTo>
                <a:lnTo>
                  <a:pt x="298450" y="284479"/>
                </a:lnTo>
                <a:lnTo>
                  <a:pt x="298450" y="285750"/>
                </a:lnTo>
                <a:lnTo>
                  <a:pt x="302260" y="285750"/>
                </a:lnTo>
                <a:lnTo>
                  <a:pt x="302260" y="284479"/>
                </a:lnTo>
                <a:close/>
              </a:path>
              <a:path w="302259" h="346710">
                <a:moveTo>
                  <a:pt x="302260" y="280669"/>
                </a:moveTo>
                <a:lnTo>
                  <a:pt x="298450" y="280669"/>
                </a:lnTo>
                <a:lnTo>
                  <a:pt x="298450" y="283210"/>
                </a:lnTo>
                <a:lnTo>
                  <a:pt x="302260" y="283210"/>
                </a:lnTo>
                <a:lnTo>
                  <a:pt x="302260" y="280669"/>
                </a:lnTo>
                <a:close/>
              </a:path>
              <a:path w="302259" h="346710">
                <a:moveTo>
                  <a:pt x="302260" y="278129"/>
                </a:moveTo>
                <a:lnTo>
                  <a:pt x="298450" y="278129"/>
                </a:lnTo>
                <a:lnTo>
                  <a:pt x="298450" y="279400"/>
                </a:lnTo>
                <a:lnTo>
                  <a:pt x="302260" y="279400"/>
                </a:lnTo>
                <a:lnTo>
                  <a:pt x="302260" y="278129"/>
                </a:lnTo>
                <a:close/>
              </a:path>
              <a:path w="302259" h="346710">
                <a:moveTo>
                  <a:pt x="302260" y="274319"/>
                </a:moveTo>
                <a:lnTo>
                  <a:pt x="298450" y="274319"/>
                </a:lnTo>
                <a:lnTo>
                  <a:pt x="298450" y="276860"/>
                </a:lnTo>
                <a:lnTo>
                  <a:pt x="302260" y="276860"/>
                </a:lnTo>
                <a:lnTo>
                  <a:pt x="302260" y="274319"/>
                </a:lnTo>
                <a:close/>
              </a:path>
              <a:path w="302259" h="346710">
                <a:moveTo>
                  <a:pt x="302260" y="271779"/>
                </a:moveTo>
                <a:lnTo>
                  <a:pt x="298450" y="271779"/>
                </a:lnTo>
                <a:lnTo>
                  <a:pt x="298450" y="273050"/>
                </a:lnTo>
                <a:lnTo>
                  <a:pt x="302260" y="273050"/>
                </a:lnTo>
                <a:lnTo>
                  <a:pt x="302260" y="271779"/>
                </a:lnTo>
                <a:close/>
              </a:path>
              <a:path w="302259" h="346710">
                <a:moveTo>
                  <a:pt x="302260" y="267969"/>
                </a:moveTo>
                <a:lnTo>
                  <a:pt x="298450" y="267969"/>
                </a:lnTo>
                <a:lnTo>
                  <a:pt x="298450" y="270510"/>
                </a:lnTo>
                <a:lnTo>
                  <a:pt x="302260" y="270510"/>
                </a:lnTo>
                <a:lnTo>
                  <a:pt x="302260" y="267969"/>
                </a:lnTo>
                <a:close/>
              </a:path>
              <a:path w="302259" h="346710">
                <a:moveTo>
                  <a:pt x="302260" y="265429"/>
                </a:moveTo>
                <a:lnTo>
                  <a:pt x="298450" y="265429"/>
                </a:lnTo>
                <a:lnTo>
                  <a:pt x="298450" y="266700"/>
                </a:lnTo>
                <a:lnTo>
                  <a:pt x="302260" y="266700"/>
                </a:lnTo>
                <a:lnTo>
                  <a:pt x="302260" y="265429"/>
                </a:lnTo>
                <a:close/>
              </a:path>
              <a:path w="302259" h="346710">
                <a:moveTo>
                  <a:pt x="302260" y="261619"/>
                </a:moveTo>
                <a:lnTo>
                  <a:pt x="298450" y="261619"/>
                </a:lnTo>
                <a:lnTo>
                  <a:pt x="298450" y="264160"/>
                </a:lnTo>
                <a:lnTo>
                  <a:pt x="302260" y="264160"/>
                </a:lnTo>
                <a:lnTo>
                  <a:pt x="302260" y="261619"/>
                </a:lnTo>
                <a:close/>
              </a:path>
              <a:path w="302259" h="346710">
                <a:moveTo>
                  <a:pt x="302260" y="259079"/>
                </a:moveTo>
                <a:lnTo>
                  <a:pt x="298450" y="259079"/>
                </a:lnTo>
                <a:lnTo>
                  <a:pt x="298450" y="260350"/>
                </a:lnTo>
                <a:lnTo>
                  <a:pt x="302260" y="260350"/>
                </a:lnTo>
                <a:lnTo>
                  <a:pt x="302260" y="259079"/>
                </a:lnTo>
                <a:close/>
              </a:path>
              <a:path w="302259" h="346710">
                <a:moveTo>
                  <a:pt x="302260" y="255269"/>
                </a:moveTo>
                <a:lnTo>
                  <a:pt x="298450" y="255269"/>
                </a:lnTo>
                <a:lnTo>
                  <a:pt x="298450" y="257810"/>
                </a:lnTo>
                <a:lnTo>
                  <a:pt x="302260" y="257810"/>
                </a:lnTo>
                <a:lnTo>
                  <a:pt x="302260" y="255269"/>
                </a:lnTo>
                <a:close/>
              </a:path>
              <a:path w="302259" h="346710">
                <a:moveTo>
                  <a:pt x="302260" y="252729"/>
                </a:moveTo>
                <a:lnTo>
                  <a:pt x="298450" y="252729"/>
                </a:lnTo>
                <a:lnTo>
                  <a:pt x="298450" y="254000"/>
                </a:lnTo>
                <a:lnTo>
                  <a:pt x="302260" y="254000"/>
                </a:lnTo>
                <a:lnTo>
                  <a:pt x="302260" y="252729"/>
                </a:lnTo>
                <a:close/>
              </a:path>
              <a:path w="302259" h="346710">
                <a:moveTo>
                  <a:pt x="302260" y="248919"/>
                </a:moveTo>
                <a:lnTo>
                  <a:pt x="298450" y="248919"/>
                </a:lnTo>
                <a:lnTo>
                  <a:pt x="298450" y="251460"/>
                </a:lnTo>
                <a:lnTo>
                  <a:pt x="302260" y="251460"/>
                </a:lnTo>
                <a:lnTo>
                  <a:pt x="302260" y="248919"/>
                </a:lnTo>
                <a:close/>
              </a:path>
              <a:path w="302259" h="346710">
                <a:moveTo>
                  <a:pt x="302260" y="246379"/>
                </a:moveTo>
                <a:lnTo>
                  <a:pt x="298450" y="246379"/>
                </a:lnTo>
                <a:lnTo>
                  <a:pt x="298450" y="247650"/>
                </a:lnTo>
                <a:lnTo>
                  <a:pt x="302260" y="247650"/>
                </a:lnTo>
                <a:lnTo>
                  <a:pt x="302260" y="246379"/>
                </a:lnTo>
                <a:close/>
              </a:path>
              <a:path w="302259" h="346710">
                <a:moveTo>
                  <a:pt x="302260" y="242569"/>
                </a:moveTo>
                <a:lnTo>
                  <a:pt x="298450" y="242569"/>
                </a:lnTo>
                <a:lnTo>
                  <a:pt x="298450" y="245110"/>
                </a:lnTo>
                <a:lnTo>
                  <a:pt x="302260" y="245110"/>
                </a:lnTo>
                <a:lnTo>
                  <a:pt x="302260" y="242569"/>
                </a:lnTo>
                <a:close/>
              </a:path>
              <a:path w="302259" h="346710">
                <a:moveTo>
                  <a:pt x="302260" y="240029"/>
                </a:moveTo>
                <a:lnTo>
                  <a:pt x="298450" y="240029"/>
                </a:lnTo>
                <a:lnTo>
                  <a:pt x="298450" y="241300"/>
                </a:lnTo>
                <a:lnTo>
                  <a:pt x="302260" y="241300"/>
                </a:lnTo>
                <a:lnTo>
                  <a:pt x="302260" y="240029"/>
                </a:lnTo>
                <a:close/>
              </a:path>
              <a:path w="302259" h="346710">
                <a:moveTo>
                  <a:pt x="302260" y="236219"/>
                </a:moveTo>
                <a:lnTo>
                  <a:pt x="298450" y="236219"/>
                </a:lnTo>
                <a:lnTo>
                  <a:pt x="298450" y="238760"/>
                </a:lnTo>
                <a:lnTo>
                  <a:pt x="302260" y="238760"/>
                </a:lnTo>
                <a:lnTo>
                  <a:pt x="302260" y="236219"/>
                </a:lnTo>
                <a:close/>
              </a:path>
              <a:path w="302259" h="346710">
                <a:moveTo>
                  <a:pt x="302260" y="233679"/>
                </a:moveTo>
                <a:lnTo>
                  <a:pt x="298450" y="233679"/>
                </a:lnTo>
                <a:lnTo>
                  <a:pt x="298450" y="234950"/>
                </a:lnTo>
                <a:lnTo>
                  <a:pt x="302260" y="234950"/>
                </a:lnTo>
                <a:lnTo>
                  <a:pt x="302260" y="233679"/>
                </a:lnTo>
                <a:close/>
              </a:path>
              <a:path w="302259" h="346710">
                <a:moveTo>
                  <a:pt x="302260" y="229869"/>
                </a:moveTo>
                <a:lnTo>
                  <a:pt x="298450" y="229869"/>
                </a:lnTo>
                <a:lnTo>
                  <a:pt x="298450" y="232410"/>
                </a:lnTo>
                <a:lnTo>
                  <a:pt x="302260" y="232410"/>
                </a:lnTo>
                <a:lnTo>
                  <a:pt x="302260" y="229869"/>
                </a:lnTo>
                <a:close/>
              </a:path>
              <a:path w="302259" h="346710">
                <a:moveTo>
                  <a:pt x="2539" y="227329"/>
                </a:moveTo>
                <a:lnTo>
                  <a:pt x="0" y="227329"/>
                </a:lnTo>
                <a:lnTo>
                  <a:pt x="0" y="229869"/>
                </a:lnTo>
                <a:lnTo>
                  <a:pt x="2540" y="229869"/>
                </a:lnTo>
                <a:lnTo>
                  <a:pt x="2539" y="227329"/>
                </a:lnTo>
                <a:close/>
              </a:path>
              <a:path w="302259" h="346710">
                <a:moveTo>
                  <a:pt x="2540" y="223519"/>
                </a:moveTo>
                <a:lnTo>
                  <a:pt x="0" y="223519"/>
                </a:lnTo>
                <a:lnTo>
                  <a:pt x="0" y="226060"/>
                </a:lnTo>
                <a:lnTo>
                  <a:pt x="2540" y="226060"/>
                </a:lnTo>
                <a:lnTo>
                  <a:pt x="2540" y="223519"/>
                </a:lnTo>
                <a:close/>
              </a:path>
              <a:path w="302259" h="346710">
                <a:moveTo>
                  <a:pt x="2540" y="220979"/>
                </a:moveTo>
                <a:lnTo>
                  <a:pt x="0" y="220979"/>
                </a:lnTo>
                <a:lnTo>
                  <a:pt x="0" y="222250"/>
                </a:lnTo>
                <a:lnTo>
                  <a:pt x="2540" y="222250"/>
                </a:lnTo>
                <a:lnTo>
                  <a:pt x="2540" y="220979"/>
                </a:lnTo>
                <a:close/>
              </a:path>
              <a:path w="302259" h="346710">
                <a:moveTo>
                  <a:pt x="2540" y="217169"/>
                </a:moveTo>
                <a:lnTo>
                  <a:pt x="0" y="217169"/>
                </a:lnTo>
                <a:lnTo>
                  <a:pt x="0" y="219710"/>
                </a:lnTo>
                <a:lnTo>
                  <a:pt x="2540" y="219710"/>
                </a:lnTo>
                <a:lnTo>
                  <a:pt x="2540" y="217169"/>
                </a:lnTo>
                <a:close/>
              </a:path>
              <a:path w="302259" h="346710">
                <a:moveTo>
                  <a:pt x="2540" y="214629"/>
                </a:moveTo>
                <a:lnTo>
                  <a:pt x="0" y="214629"/>
                </a:lnTo>
                <a:lnTo>
                  <a:pt x="0" y="215900"/>
                </a:lnTo>
                <a:lnTo>
                  <a:pt x="2540" y="215900"/>
                </a:lnTo>
                <a:lnTo>
                  <a:pt x="2540" y="214629"/>
                </a:lnTo>
                <a:close/>
              </a:path>
              <a:path w="302259" h="346710">
                <a:moveTo>
                  <a:pt x="2540" y="182879"/>
                </a:moveTo>
                <a:lnTo>
                  <a:pt x="0" y="182879"/>
                </a:lnTo>
                <a:lnTo>
                  <a:pt x="0" y="213360"/>
                </a:lnTo>
                <a:lnTo>
                  <a:pt x="2540" y="213360"/>
                </a:lnTo>
                <a:lnTo>
                  <a:pt x="2540" y="182879"/>
                </a:lnTo>
                <a:close/>
              </a:path>
              <a:path w="302259" h="346710">
                <a:moveTo>
                  <a:pt x="302260" y="227329"/>
                </a:moveTo>
                <a:lnTo>
                  <a:pt x="298450" y="227329"/>
                </a:lnTo>
                <a:lnTo>
                  <a:pt x="298450" y="228600"/>
                </a:lnTo>
                <a:lnTo>
                  <a:pt x="302260" y="228600"/>
                </a:lnTo>
                <a:lnTo>
                  <a:pt x="302260" y="227329"/>
                </a:lnTo>
                <a:close/>
              </a:path>
              <a:path w="302259" h="346710">
                <a:moveTo>
                  <a:pt x="302260" y="223519"/>
                </a:moveTo>
                <a:lnTo>
                  <a:pt x="298450" y="223519"/>
                </a:lnTo>
                <a:lnTo>
                  <a:pt x="298450" y="226060"/>
                </a:lnTo>
                <a:lnTo>
                  <a:pt x="302260" y="226060"/>
                </a:lnTo>
                <a:lnTo>
                  <a:pt x="302260" y="223519"/>
                </a:lnTo>
                <a:close/>
              </a:path>
              <a:path w="302259" h="346710">
                <a:moveTo>
                  <a:pt x="302260" y="220979"/>
                </a:moveTo>
                <a:lnTo>
                  <a:pt x="298450" y="220979"/>
                </a:lnTo>
                <a:lnTo>
                  <a:pt x="298450" y="222250"/>
                </a:lnTo>
                <a:lnTo>
                  <a:pt x="302260" y="222250"/>
                </a:lnTo>
                <a:lnTo>
                  <a:pt x="302260" y="220979"/>
                </a:lnTo>
                <a:close/>
              </a:path>
              <a:path w="302259" h="346710">
                <a:moveTo>
                  <a:pt x="302260" y="217169"/>
                </a:moveTo>
                <a:lnTo>
                  <a:pt x="298450" y="217169"/>
                </a:lnTo>
                <a:lnTo>
                  <a:pt x="298450" y="219710"/>
                </a:lnTo>
                <a:lnTo>
                  <a:pt x="302260" y="219710"/>
                </a:lnTo>
                <a:lnTo>
                  <a:pt x="302260" y="217169"/>
                </a:lnTo>
                <a:close/>
              </a:path>
              <a:path w="302259" h="346710">
                <a:moveTo>
                  <a:pt x="302260" y="214629"/>
                </a:moveTo>
                <a:lnTo>
                  <a:pt x="298450" y="214629"/>
                </a:lnTo>
                <a:lnTo>
                  <a:pt x="298450" y="215900"/>
                </a:lnTo>
                <a:lnTo>
                  <a:pt x="302260" y="215900"/>
                </a:lnTo>
                <a:lnTo>
                  <a:pt x="302260" y="214629"/>
                </a:lnTo>
                <a:close/>
              </a:path>
              <a:path w="302259" h="346710">
                <a:moveTo>
                  <a:pt x="302260" y="182879"/>
                </a:moveTo>
                <a:lnTo>
                  <a:pt x="298450" y="182879"/>
                </a:lnTo>
                <a:lnTo>
                  <a:pt x="298450" y="213360"/>
                </a:lnTo>
                <a:lnTo>
                  <a:pt x="302260" y="213360"/>
                </a:lnTo>
                <a:lnTo>
                  <a:pt x="302260" y="182879"/>
                </a:lnTo>
                <a:close/>
              </a:path>
              <a:path w="302259" h="346710">
                <a:moveTo>
                  <a:pt x="2540" y="176529"/>
                </a:moveTo>
                <a:lnTo>
                  <a:pt x="0" y="176529"/>
                </a:lnTo>
                <a:lnTo>
                  <a:pt x="0" y="181610"/>
                </a:lnTo>
                <a:lnTo>
                  <a:pt x="2540" y="181610"/>
                </a:lnTo>
                <a:lnTo>
                  <a:pt x="2540" y="176529"/>
                </a:lnTo>
                <a:close/>
              </a:path>
              <a:path w="302259" h="346710">
                <a:moveTo>
                  <a:pt x="2540" y="173989"/>
                </a:moveTo>
                <a:lnTo>
                  <a:pt x="0" y="173989"/>
                </a:lnTo>
                <a:lnTo>
                  <a:pt x="0" y="175260"/>
                </a:lnTo>
                <a:lnTo>
                  <a:pt x="2540" y="175260"/>
                </a:lnTo>
                <a:lnTo>
                  <a:pt x="2540" y="173989"/>
                </a:lnTo>
                <a:close/>
              </a:path>
              <a:path w="302259" h="346710">
                <a:moveTo>
                  <a:pt x="302260" y="176529"/>
                </a:moveTo>
                <a:lnTo>
                  <a:pt x="298450" y="176529"/>
                </a:lnTo>
                <a:lnTo>
                  <a:pt x="298450" y="181610"/>
                </a:lnTo>
                <a:lnTo>
                  <a:pt x="302260" y="181610"/>
                </a:lnTo>
                <a:lnTo>
                  <a:pt x="302260" y="176529"/>
                </a:lnTo>
                <a:close/>
              </a:path>
              <a:path w="302259" h="346710">
                <a:moveTo>
                  <a:pt x="302260" y="173989"/>
                </a:moveTo>
                <a:lnTo>
                  <a:pt x="298450" y="173989"/>
                </a:lnTo>
                <a:lnTo>
                  <a:pt x="298450" y="175260"/>
                </a:lnTo>
                <a:lnTo>
                  <a:pt x="302260" y="175260"/>
                </a:lnTo>
                <a:lnTo>
                  <a:pt x="302260" y="173989"/>
                </a:lnTo>
                <a:close/>
              </a:path>
            </a:pathLst>
          </a:custGeom>
          <a:solidFill>
            <a:srgbClr val="715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1" name="bk object 5751"/>
          <p:cNvSpPr/>
          <p:nvPr/>
        </p:nvSpPr>
        <p:spPr>
          <a:xfrm>
            <a:off x="6979919" y="2787650"/>
            <a:ext cx="295910" cy="340360"/>
          </a:xfrm>
          <a:custGeom>
            <a:avLst/>
            <a:gdLst/>
            <a:ahLst/>
            <a:cxnLst/>
            <a:rect l="l" t="t" r="r" b="b"/>
            <a:pathLst>
              <a:path w="295909" h="340360">
                <a:moveTo>
                  <a:pt x="3809" y="167639"/>
                </a:moveTo>
                <a:lnTo>
                  <a:pt x="0" y="167639"/>
                </a:lnTo>
                <a:lnTo>
                  <a:pt x="0" y="168909"/>
                </a:lnTo>
                <a:lnTo>
                  <a:pt x="3809" y="168909"/>
                </a:lnTo>
                <a:lnTo>
                  <a:pt x="3809" y="167639"/>
                </a:lnTo>
                <a:close/>
              </a:path>
              <a:path w="295909" h="340360">
                <a:moveTo>
                  <a:pt x="3809" y="163829"/>
                </a:moveTo>
                <a:lnTo>
                  <a:pt x="0" y="163829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63829"/>
                </a:lnTo>
                <a:close/>
              </a:path>
              <a:path w="295909" h="340360">
                <a:moveTo>
                  <a:pt x="3809" y="161289"/>
                </a:moveTo>
                <a:lnTo>
                  <a:pt x="0" y="161289"/>
                </a:lnTo>
                <a:lnTo>
                  <a:pt x="0" y="162559"/>
                </a:lnTo>
                <a:lnTo>
                  <a:pt x="3809" y="162559"/>
                </a:lnTo>
                <a:lnTo>
                  <a:pt x="3809" y="161289"/>
                </a:lnTo>
                <a:close/>
              </a:path>
              <a:path w="295909" h="340360">
                <a:moveTo>
                  <a:pt x="3809" y="157479"/>
                </a:moveTo>
                <a:lnTo>
                  <a:pt x="0" y="157479"/>
                </a:lnTo>
                <a:lnTo>
                  <a:pt x="0" y="160019"/>
                </a:lnTo>
                <a:lnTo>
                  <a:pt x="3809" y="160019"/>
                </a:lnTo>
                <a:lnTo>
                  <a:pt x="3809" y="157479"/>
                </a:lnTo>
                <a:close/>
              </a:path>
              <a:path w="295909" h="340360">
                <a:moveTo>
                  <a:pt x="3809" y="154939"/>
                </a:moveTo>
                <a:lnTo>
                  <a:pt x="0" y="154939"/>
                </a:lnTo>
                <a:lnTo>
                  <a:pt x="0" y="156209"/>
                </a:lnTo>
                <a:lnTo>
                  <a:pt x="3809" y="156209"/>
                </a:lnTo>
                <a:lnTo>
                  <a:pt x="3809" y="154939"/>
                </a:lnTo>
                <a:close/>
              </a:path>
              <a:path w="295909" h="340360">
                <a:moveTo>
                  <a:pt x="3809" y="151129"/>
                </a:moveTo>
                <a:lnTo>
                  <a:pt x="0" y="151129"/>
                </a:lnTo>
                <a:lnTo>
                  <a:pt x="0" y="153669"/>
                </a:lnTo>
                <a:lnTo>
                  <a:pt x="3809" y="153669"/>
                </a:lnTo>
                <a:lnTo>
                  <a:pt x="3809" y="151129"/>
                </a:lnTo>
                <a:close/>
              </a:path>
              <a:path w="295909" h="340360">
                <a:moveTo>
                  <a:pt x="3809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3809" y="149859"/>
                </a:lnTo>
                <a:lnTo>
                  <a:pt x="3809" y="148589"/>
                </a:lnTo>
                <a:close/>
              </a:path>
              <a:path w="295909" h="340360">
                <a:moveTo>
                  <a:pt x="3809" y="144779"/>
                </a:moveTo>
                <a:lnTo>
                  <a:pt x="0" y="144779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44779"/>
                </a:lnTo>
                <a:close/>
              </a:path>
              <a:path w="295909" h="340360">
                <a:moveTo>
                  <a:pt x="3809" y="142239"/>
                </a:moveTo>
                <a:lnTo>
                  <a:pt x="0" y="142239"/>
                </a:lnTo>
                <a:lnTo>
                  <a:pt x="0" y="143509"/>
                </a:lnTo>
                <a:lnTo>
                  <a:pt x="3809" y="143509"/>
                </a:lnTo>
                <a:lnTo>
                  <a:pt x="3809" y="142239"/>
                </a:lnTo>
                <a:close/>
              </a:path>
              <a:path w="295909" h="340360">
                <a:moveTo>
                  <a:pt x="3809" y="138429"/>
                </a:moveTo>
                <a:lnTo>
                  <a:pt x="0" y="138429"/>
                </a:lnTo>
                <a:lnTo>
                  <a:pt x="0" y="140969"/>
                </a:lnTo>
                <a:lnTo>
                  <a:pt x="3809" y="140969"/>
                </a:lnTo>
                <a:lnTo>
                  <a:pt x="3809" y="138429"/>
                </a:lnTo>
                <a:close/>
              </a:path>
              <a:path w="295909" h="340360">
                <a:moveTo>
                  <a:pt x="3809" y="135889"/>
                </a:moveTo>
                <a:lnTo>
                  <a:pt x="0" y="135889"/>
                </a:lnTo>
                <a:lnTo>
                  <a:pt x="0" y="137159"/>
                </a:lnTo>
                <a:lnTo>
                  <a:pt x="3809" y="137159"/>
                </a:lnTo>
                <a:lnTo>
                  <a:pt x="3809" y="135889"/>
                </a:lnTo>
                <a:close/>
              </a:path>
              <a:path w="295909" h="340360">
                <a:moveTo>
                  <a:pt x="3809" y="132079"/>
                </a:moveTo>
                <a:lnTo>
                  <a:pt x="0" y="132079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32079"/>
                </a:lnTo>
                <a:close/>
              </a:path>
              <a:path w="295909" h="340360">
                <a:moveTo>
                  <a:pt x="3809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3809" y="130809"/>
                </a:lnTo>
                <a:lnTo>
                  <a:pt x="3809" y="129539"/>
                </a:lnTo>
                <a:close/>
              </a:path>
              <a:path w="295909" h="340360">
                <a:moveTo>
                  <a:pt x="3809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5729"/>
                </a:lnTo>
                <a:close/>
              </a:path>
              <a:path w="295909" h="340360">
                <a:moveTo>
                  <a:pt x="3809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3809" y="124459"/>
                </a:lnTo>
                <a:lnTo>
                  <a:pt x="3809" y="123189"/>
                </a:lnTo>
                <a:close/>
              </a:path>
              <a:path w="295909" h="340360">
                <a:moveTo>
                  <a:pt x="3809" y="119379"/>
                </a:moveTo>
                <a:lnTo>
                  <a:pt x="0" y="119379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9379"/>
                </a:lnTo>
                <a:close/>
              </a:path>
              <a:path w="295909" h="340360">
                <a:moveTo>
                  <a:pt x="3809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3809" y="118109"/>
                </a:lnTo>
                <a:lnTo>
                  <a:pt x="3809" y="116839"/>
                </a:lnTo>
                <a:close/>
              </a:path>
              <a:path w="295909" h="340360">
                <a:moveTo>
                  <a:pt x="3809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13029"/>
                </a:lnTo>
                <a:close/>
              </a:path>
              <a:path w="295909" h="340360">
                <a:moveTo>
                  <a:pt x="3809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3809" y="111759"/>
                </a:lnTo>
                <a:lnTo>
                  <a:pt x="3809" y="110489"/>
                </a:lnTo>
                <a:close/>
              </a:path>
              <a:path w="295909" h="340360">
                <a:moveTo>
                  <a:pt x="3809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6679"/>
                </a:lnTo>
                <a:close/>
              </a:path>
              <a:path w="295909" h="340360">
                <a:moveTo>
                  <a:pt x="3809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3809" y="105409"/>
                </a:lnTo>
                <a:lnTo>
                  <a:pt x="3809" y="104139"/>
                </a:lnTo>
                <a:close/>
              </a:path>
              <a:path w="295909" h="340360">
                <a:moveTo>
                  <a:pt x="3809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100329"/>
                </a:lnTo>
                <a:close/>
              </a:path>
              <a:path w="295909" h="340360">
                <a:moveTo>
                  <a:pt x="3809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3809" y="99059"/>
                </a:lnTo>
                <a:lnTo>
                  <a:pt x="3809" y="97789"/>
                </a:lnTo>
                <a:close/>
              </a:path>
              <a:path w="295909" h="340360">
                <a:moveTo>
                  <a:pt x="3809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3979"/>
                </a:lnTo>
                <a:close/>
              </a:path>
              <a:path w="295909" h="340360">
                <a:moveTo>
                  <a:pt x="3809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09" y="92709"/>
                </a:lnTo>
                <a:lnTo>
                  <a:pt x="3809" y="91439"/>
                </a:lnTo>
                <a:close/>
              </a:path>
              <a:path w="295909" h="340360">
                <a:moveTo>
                  <a:pt x="3809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7629"/>
                </a:lnTo>
                <a:close/>
              </a:path>
              <a:path w="295909" h="340360">
                <a:moveTo>
                  <a:pt x="3809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09" y="86359"/>
                </a:lnTo>
                <a:lnTo>
                  <a:pt x="3809" y="85089"/>
                </a:lnTo>
                <a:close/>
              </a:path>
              <a:path w="295909" h="340360">
                <a:moveTo>
                  <a:pt x="3809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09" y="83819"/>
                </a:lnTo>
                <a:lnTo>
                  <a:pt x="3809" y="81279"/>
                </a:lnTo>
                <a:close/>
              </a:path>
              <a:path w="295909" h="340360">
                <a:moveTo>
                  <a:pt x="3809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3809" y="80009"/>
                </a:lnTo>
                <a:lnTo>
                  <a:pt x="3809" y="78739"/>
                </a:lnTo>
                <a:close/>
              </a:path>
              <a:path w="295909" h="340360">
                <a:moveTo>
                  <a:pt x="3809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3809" y="77469"/>
                </a:lnTo>
                <a:lnTo>
                  <a:pt x="3809" y="74929"/>
                </a:lnTo>
                <a:close/>
              </a:path>
              <a:path w="295909" h="340360">
                <a:moveTo>
                  <a:pt x="3809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3809" y="73659"/>
                </a:lnTo>
                <a:lnTo>
                  <a:pt x="3809" y="72389"/>
                </a:lnTo>
                <a:close/>
              </a:path>
              <a:path w="295909" h="340360">
                <a:moveTo>
                  <a:pt x="3809" y="68579"/>
                </a:moveTo>
                <a:lnTo>
                  <a:pt x="0" y="68579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8579"/>
                </a:lnTo>
                <a:close/>
              </a:path>
              <a:path w="295909" h="340360">
                <a:moveTo>
                  <a:pt x="3809" y="66039"/>
                </a:moveTo>
                <a:lnTo>
                  <a:pt x="0" y="66039"/>
                </a:lnTo>
                <a:lnTo>
                  <a:pt x="0" y="67309"/>
                </a:lnTo>
                <a:lnTo>
                  <a:pt x="3809" y="67309"/>
                </a:lnTo>
                <a:lnTo>
                  <a:pt x="3809" y="66039"/>
                </a:lnTo>
                <a:close/>
              </a:path>
              <a:path w="295909" h="340360">
                <a:moveTo>
                  <a:pt x="3809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3809" y="64769"/>
                </a:lnTo>
                <a:lnTo>
                  <a:pt x="3809" y="62229"/>
                </a:lnTo>
                <a:close/>
              </a:path>
              <a:path w="295909" h="340360">
                <a:moveTo>
                  <a:pt x="2539" y="60959"/>
                </a:moveTo>
                <a:lnTo>
                  <a:pt x="1269" y="60959"/>
                </a:lnTo>
                <a:lnTo>
                  <a:pt x="1269" y="62229"/>
                </a:lnTo>
                <a:lnTo>
                  <a:pt x="2539" y="62229"/>
                </a:lnTo>
                <a:lnTo>
                  <a:pt x="2539" y="60959"/>
                </a:lnTo>
                <a:close/>
              </a:path>
              <a:path w="295909" h="340360">
                <a:moveTo>
                  <a:pt x="140970" y="0"/>
                </a:moveTo>
                <a:lnTo>
                  <a:pt x="26670" y="0"/>
                </a:lnTo>
                <a:lnTo>
                  <a:pt x="26670" y="3809"/>
                </a:lnTo>
                <a:lnTo>
                  <a:pt x="140970" y="3809"/>
                </a:lnTo>
                <a:lnTo>
                  <a:pt x="140970" y="0"/>
                </a:lnTo>
                <a:close/>
              </a:path>
              <a:path w="295909" h="340360">
                <a:moveTo>
                  <a:pt x="295909" y="167639"/>
                </a:moveTo>
                <a:lnTo>
                  <a:pt x="293370" y="167639"/>
                </a:lnTo>
                <a:lnTo>
                  <a:pt x="293370" y="168909"/>
                </a:lnTo>
                <a:lnTo>
                  <a:pt x="295909" y="168909"/>
                </a:lnTo>
                <a:lnTo>
                  <a:pt x="295909" y="167639"/>
                </a:lnTo>
                <a:close/>
              </a:path>
              <a:path w="295909" h="340360">
                <a:moveTo>
                  <a:pt x="295909" y="163829"/>
                </a:moveTo>
                <a:lnTo>
                  <a:pt x="293370" y="163829"/>
                </a:lnTo>
                <a:lnTo>
                  <a:pt x="293370" y="166369"/>
                </a:lnTo>
                <a:lnTo>
                  <a:pt x="295909" y="166369"/>
                </a:lnTo>
                <a:lnTo>
                  <a:pt x="295909" y="163829"/>
                </a:lnTo>
                <a:close/>
              </a:path>
              <a:path w="295909" h="340360">
                <a:moveTo>
                  <a:pt x="295909" y="161289"/>
                </a:moveTo>
                <a:lnTo>
                  <a:pt x="293370" y="161289"/>
                </a:lnTo>
                <a:lnTo>
                  <a:pt x="293370" y="162559"/>
                </a:lnTo>
                <a:lnTo>
                  <a:pt x="295909" y="162559"/>
                </a:lnTo>
                <a:lnTo>
                  <a:pt x="295909" y="161289"/>
                </a:lnTo>
                <a:close/>
              </a:path>
              <a:path w="295909" h="340360">
                <a:moveTo>
                  <a:pt x="295909" y="157479"/>
                </a:moveTo>
                <a:lnTo>
                  <a:pt x="293370" y="157479"/>
                </a:lnTo>
                <a:lnTo>
                  <a:pt x="293370" y="160019"/>
                </a:lnTo>
                <a:lnTo>
                  <a:pt x="295909" y="160019"/>
                </a:lnTo>
                <a:lnTo>
                  <a:pt x="295909" y="157479"/>
                </a:lnTo>
                <a:close/>
              </a:path>
              <a:path w="295909" h="340360">
                <a:moveTo>
                  <a:pt x="295909" y="154939"/>
                </a:moveTo>
                <a:lnTo>
                  <a:pt x="293370" y="154939"/>
                </a:lnTo>
                <a:lnTo>
                  <a:pt x="293370" y="156209"/>
                </a:lnTo>
                <a:lnTo>
                  <a:pt x="295909" y="156209"/>
                </a:lnTo>
                <a:lnTo>
                  <a:pt x="295909" y="154939"/>
                </a:lnTo>
                <a:close/>
              </a:path>
              <a:path w="295909" h="340360">
                <a:moveTo>
                  <a:pt x="295909" y="151129"/>
                </a:moveTo>
                <a:lnTo>
                  <a:pt x="293370" y="151129"/>
                </a:lnTo>
                <a:lnTo>
                  <a:pt x="293370" y="153669"/>
                </a:lnTo>
                <a:lnTo>
                  <a:pt x="295909" y="153669"/>
                </a:lnTo>
                <a:lnTo>
                  <a:pt x="295909" y="151129"/>
                </a:lnTo>
                <a:close/>
              </a:path>
              <a:path w="295909" h="340360">
                <a:moveTo>
                  <a:pt x="295909" y="148589"/>
                </a:moveTo>
                <a:lnTo>
                  <a:pt x="293370" y="148589"/>
                </a:lnTo>
                <a:lnTo>
                  <a:pt x="293370" y="149859"/>
                </a:lnTo>
                <a:lnTo>
                  <a:pt x="295909" y="149859"/>
                </a:lnTo>
                <a:lnTo>
                  <a:pt x="295909" y="148589"/>
                </a:lnTo>
                <a:close/>
              </a:path>
              <a:path w="295909" h="340360">
                <a:moveTo>
                  <a:pt x="295909" y="144779"/>
                </a:moveTo>
                <a:lnTo>
                  <a:pt x="293370" y="144779"/>
                </a:lnTo>
                <a:lnTo>
                  <a:pt x="293370" y="147319"/>
                </a:lnTo>
                <a:lnTo>
                  <a:pt x="295909" y="147319"/>
                </a:lnTo>
                <a:lnTo>
                  <a:pt x="295909" y="144779"/>
                </a:lnTo>
                <a:close/>
              </a:path>
              <a:path w="295909" h="340360">
                <a:moveTo>
                  <a:pt x="295909" y="142239"/>
                </a:moveTo>
                <a:lnTo>
                  <a:pt x="293370" y="142239"/>
                </a:lnTo>
                <a:lnTo>
                  <a:pt x="293370" y="143509"/>
                </a:lnTo>
                <a:lnTo>
                  <a:pt x="295909" y="143509"/>
                </a:lnTo>
                <a:lnTo>
                  <a:pt x="295909" y="142239"/>
                </a:lnTo>
                <a:close/>
              </a:path>
              <a:path w="295909" h="340360">
                <a:moveTo>
                  <a:pt x="295909" y="138429"/>
                </a:moveTo>
                <a:lnTo>
                  <a:pt x="293370" y="138429"/>
                </a:lnTo>
                <a:lnTo>
                  <a:pt x="293370" y="140969"/>
                </a:lnTo>
                <a:lnTo>
                  <a:pt x="295909" y="140969"/>
                </a:lnTo>
                <a:lnTo>
                  <a:pt x="295909" y="138429"/>
                </a:lnTo>
                <a:close/>
              </a:path>
              <a:path w="295909" h="340360">
                <a:moveTo>
                  <a:pt x="295909" y="135889"/>
                </a:moveTo>
                <a:lnTo>
                  <a:pt x="293370" y="135889"/>
                </a:lnTo>
                <a:lnTo>
                  <a:pt x="293370" y="137159"/>
                </a:lnTo>
                <a:lnTo>
                  <a:pt x="295909" y="137159"/>
                </a:lnTo>
                <a:lnTo>
                  <a:pt x="295909" y="135889"/>
                </a:lnTo>
                <a:close/>
              </a:path>
              <a:path w="295909" h="340360">
                <a:moveTo>
                  <a:pt x="295909" y="132079"/>
                </a:moveTo>
                <a:lnTo>
                  <a:pt x="293370" y="132079"/>
                </a:lnTo>
                <a:lnTo>
                  <a:pt x="293370" y="134619"/>
                </a:lnTo>
                <a:lnTo>
                  <a:pt x="295909" y="134619"/>
                </a:lnTo>
                <a:lnTo>
                  <a:pt x="295909" y="132079"/>
                </a:lnTo>
                <a:close/>
              </a:path>
              <a:path w="295909" h="340360">
                <a:moveTo>
                  <a:pt x="295909" y="129539"/>
                </a:moveTo>
                <a:lnTo>
                  <a:pt x="293370" y="129539"/>
                </a:lnTo>
                <a:lnTo>
                  <a:pt x="293370" y="130809"/>
                </a:lnTo>
                <a:lnTo>
                  <a:pt x="295909" y="130809"/>
                </a:lnTo>
                <a:lnTo>
                  <a:pt x="295909" y="129539"/>
                </a:lnTo>
                <a:close/>
              </a:path>
              <a:path w="295909" h="340360">
                <a:moveTo>
                  <a:pt x="295909" y="125729"/>
                </a:moveTo>
                <a:lnTo>
                  <a:pt x="293370" y="125729"/>
                </a:lnTo>
                <a:lnTo>
                  <a:pt x="293370" y="128269"/>
                </a:lnTo>
                <a:lnTo>
                  <a:pt x="295909" y="128269"/>
                </a:lnTo>
                <a:lnTo>
                  <a:pt x="295909" y="125729"/>
                </a:lnTo>
                <a:close/>
              </a:path>
              <a:path w="295909" h="340360">
                <a:moveTo>
                  <a:pt x="295909" y="123189"/>
                </a:moveTo>
                <a:lnTo>
                  <a:pt x="293370" y="123189"/>
                </a:lnTo>
                <a:lnTo>
                  <a:pt x="293370" y="124459"/>
                </a:lnTo>
                <a:lnTo>
                  <a:pt x="295909" y="124459"/>
                </a:lnTo>
                <a:lnTo>
                  <a:pt x="295909" y="123189"/>
                </a:lnTo>
                <a:close/>
              </a:path>
              <a:path w="295909" h="340360">
                <a:moveTo>
                  <a:pt x="295909" y="119379"/>
                </a:moveTo>
                <a:lnTo>
                  <a:pt x="293370" y="119379"/>
                </a:lnTo>
                <a:lnTo>
                  <a:pt x="293370" y="121919"/>
                </a:lnTo>
                <a:lnTo>
                  <a:pt x="295909" y="121919"/>
                </a:lnTo>
                <a:lnTo>
                  <a:pt x="295909" y="119379"/>
                </a:lnTo>
                <a:close/>
              </a:path>
              <a:path w="295909" h="340360">
                <a:moveTo>
                  <a:pt x="295909" y="116839"/>
                </a:moveTo>
                <a:lnTo>
                  <a:pt x="293370" y="116839"/>
                </a:lnTo>
                <a:lnTo>
                  <a:pt x="293370" y="118109"/>
                </a:lnTo>
                <a:lnTo>
                  <a:pt x="295909" y="118109"/>
                </a:lnTo>
                <a:lnTo>
                  <a:pt x="295909" y="116839"/>
                </a:lnTo>
                <a:close/>
              </a:path>
              <a:path w="295909" h="340360">
                <a:moveTo>
                  <a:pt x="295909" y="113029"/>
                </a:moveTo>
                <a:lnTo>
                  <a:pt x="293370" y="113029"/>
                </a:lnTo>
                <a:lnTo>
                  <a:pt x="293370" y="115569"/>
                </a:lnTo>
                <a:lnTo>
                  <a:pt x="295909" y="115569"/>
                </a:lnTo>
                <a:lnTo>
                  <a:pt x="295909" y="113029"/>
                </a:lnTo>
                <a:close/>
              </a:path>
              <a:path w="295909" h="340360">
                <a:moveTo>
                  <a:pt x="295909" y="110489"/>
                </a:moveTo>
                <a:lnTo>
                  <a:pt x="293370" y="110489"/>
                </a:lnTo>
                <a:lnTo>
                  <a:pt x="293370" y="111759"/>
                </a:lnTo>
                <a:lnTo>
                  <a:pt x="295909" y="111759"/>
                </a:lnTo>
                <a:lnTo>
                  <a:pt x="295909" y="110489"/>
                </a:lnTo>
                <a:close/>
              </a:path>
              <a:path w="295909" h="340360">
                <a:moveTo>
                  <a:pt x="295909" y="106679"/>
                </a:moveTo>
                <a:lnTo>
                  <a:pt x="293370" y="106679"/>
                </a:lnTo>
                <a:lnTo>
                  <a:pt x="293370" y="109219"/>
                </a:lnTo>
                <a:lnTo>
                  <a:pt x="295909" y="109219"/>
                </a:lnTo>
                <a:lnTo>
                  <a:pt x="295909" y="106679"/>
                </a:lnTo>
                <a:close/>
              </a:path>
              <a:path w="295909" h="340360">
                <a:moveTo>
                  <a:pt x="295909" y="104139"/>
                </a:moveTo>
                <a:lnTo>
                  <a:pt x="293370" y="104139"/>
                </a:lnTo>
                <a:lnTo>
                  <a:pt x="293370" y="105409"/>
                </a:lnTo>
                <a:lnTo>
                  <a:pt x="295909" y="105409"/>
                </a:lnTo>
                <a:lnTo>
                  <a:pt x="295909" y="104139"/>
                </a:lnTo>
                <a:close/>
              </a:path>
              <a:path w="295909" h="340360">
                <a:moveTo>
                  <a:pt x="295909" y="100329"/>
                </a:moveTo>
                <a:lnTo>
                  <a:pt x="293370" y="100329"/>
                </a:lnTo>
                <a:lnTo>
                  <a:pt x="293370" y="102869"/>
                </a:lnTo>
                <a:lnTo>
                  <a:pt x="295909" y="102869"/>
                </a:lnTo>
                <a:lnTo>
                  <a:pt x="295909" y="100329"/>
                </a:lnTo>
                <a:close/>
              </a:path>
              <a:path w="295909" h="340360">
                <a:moveTo>
                  <a:pt x="295909" y="97789"/>
                </a:moveTo>
                <a:lnTo>
                  <a:pt x="293370" y="97789"/>
                </a:lnTo>
                <a:lnTo>
                  <a:pt x="293370" y="99059"/>
                </a:lnTo>
                <a:lnTo>
                  <a:pt x="295909" y="99059"/>
                </a:lnTo>
                <a:lnTo>
                  <a:pt x="295909" y="97789"/>
                </a:lnTo>
                <a:close/>
              </a:path>
              <a:path w="295909" h="340360">
                <a:moveTo>
                  <a:pt x="295909" y="93979"/>
                </a:moveTo>
                <a:lnTo>
                  <a:pt x="293370" y="93979"/>
                </a:lnTo>
                <a:lnTo>
                  <a:pt x="293370" y="96519"/>
                </a:lnTo>
                <a:lnTo>
                  <a:pt x="295909" y="96519"/>
                </a:lnTo>
                <a:lnTo>
                  <a:pt x="295909" y="93979"/>
                </a:lnTo>
                <a:close/>
              </a:path>
              <a:path w="295909" h="340360">
                <a:moveTo>
                  <a:pt x="295909" y="91439"/>
                </a:moveTo>
                <a:lnTo>
                  <a:pt x="293370" y="91439"/>
                </a:lnTo>
                <a:lnTo>
                  <a:pt x="293370" y="92709"/>
                </a:lnTo>
                <a:lnTo>
                  <a:pt x="295909" y="92709"/>
                </a:lnTo>
                <a:lnTo>
                  <a:pt x="295909" y="91439"/>
                </a:lnTo>
                <a:close/>
              </a:path>
              <a:path w="295909" h="340360">
                <a:moveTo>
                  <a:pt x="295909" y="87629"/>
                </a:moveTo>
                <a:lnTo>
                  <a:pt x="293370" y="87629"/>
                </a:lnTo>
                <a:lnTo>
                  <a:pt x="293370" y="90169"/>
                </a:lnTo>
                <a:lnTo>
                  <a:pt x="295909" y="90169"/>
                </a:lnTo>
                <a:lnTo>
                  <a:pt x="295909" y="87629"/>
                </a:lnTo>
                <a:close/>
              </a:path>
              <a:path w="295909" h="340360">
                <a:moveTo>
                  <a:pt x="295909" y="85089"/>
                </a:moveTo>
                <a:lnTo>
                  <a:pt x="293370" y="85089"/>
                </a:lnTo>
                <a:lnTo>
                  <a:pt x="293370" y="86359"/>
                </a:lnTo>
                <a:lnTo>
                  <a:pt x="295909" y="86359"/>
                </a:lnTo>
                <a:lnTo>
                  <a:pt x="295909" y="85089"/>
                </a:lnTo>
                <a:close/>
              </a:path>
              <a:path w="295909" h="340360">
                <a:moveTo>
                  <a:pt x="295909" y="81279"/>
                </a:moveTo>
                <a:lnTo>
                  <a:pt x="293370" y="81279"/>
                </a:lnTo>
                <a:lnTo>
                  <a:pt x="293370" y="83819"/>
                </a:lnTo>
                <a:lnTo>
                  <a:pt x="295909" y="83819"/>
                </a:lnTo>
                <a:lnTo>
                  <a:pt x="295909" y="81279"/>
                </a:lnTo>
                <a:close/>
              </a:path>
              <a:path w="295909" h="340360">
                <a:moveTo>
                  <a:pt x="295909" y="78739"/>
                </a:moveTo>
                <a:lnTo>
                  <a:pt x="293370" y="78739"/>
                </a:lnTo>
                <a:lnTo>
                  <a:pt x="293370" y="80009"/>
                </a:lnTo>
                <a:lnTo>
                  <a:pt x="295909" y="80009"/>
                </a:lnTo>
                <a:lnTo>
                  <a:pt x="295909" y="78739"/>
                </a:lnTo>
                <a:close/>
              </a:path>
              <a:path w="295909" h="340360">
                <a:moveTo>
                  <a:pt x="295909" y="74929"/>
                </a:moveTo>
                <a:lnTo>
                  <a:pt x="293370" y="74929"/>
                </a:lnTo>
                <a:lnTo>
                  <a:pt x="293370" y="77469"/>
                </a:lnTo>
                <a:lnTo>
                  <a:pt x="295909" y="77469"/>
                </a:lnTo>
                <a:lnTo>
                  <a:pt x="295909" y="74929"/>
                </a:lnTo>
                <a:close/>
              </a:path>
              <a:path w="295909" h="340360">
                <a:moveTo>
                  <a:pt x="295909" y="72389"/>
                </a:moveTo>
                <a:lnTo>
                  <a:pt x="293370" y="72389"/>
                </a:lnTo>
                <a:lnTo>
                  <a:pt x="293370" y="73659"/>
                </a:lnTo>
                <a:lnTo>
                  <a:pt x="295909" y="73659"/>
                </a:lnTo>
                <a:lnTo>
                  <a:pt x="295909" y="72389"/>
                </a:lnTo>
                <a:close/>
              </a:path>
              <a:path w="295909" h="340360">
                <a:moveTo>
                  <a:pt x="295909" y="68579"/>
                </a:moveTo>
                <a:lnTo>
                  <a:pt x="293370" y="68579"/>
                </a:lnTo>
                <a:lnTo>
                  <a:pt x="293370" y="71119"/>
                </a:lnTo>
                <a:lnTo>
                  <a:pt x="295909" y="71119"/>
                </a:lnTo>
                <a:lnTo>
                  <a:pt x="295909" y="68579"/>
                </a:lnTo>
                <a:close/>
              </a:path>
              <a:path w="295909" h="340360">
                <a:moveTo>
                  <a:pt x="295909" y="66039"/>
                </a:moveTo>
                <a:lnTo>
                  <a:pt x="293370" y="66039"/>
                </a:lnTo>
                <a:lnTo>
                  <a:pt x="293370" y="67309"/>
                </a:lnTo>
                <a:lnTo>
                  <a:pt x="295909" y="67309"/>
                </a:lnTo>
                <a:lnTo>
                  <a:pt x="295909" y="66039"/>
                </a:lnTo>
                <a:close/>
              </a:path>
              <a:path w="295909" h="340360">
                <a:moveTo>
                  <a:pt x="295909" y="62229"/>
                </a:moveTo>
                <a:lnTo>
                  <a:pt x="293370" y="62229"/>
                </a:lnTo>
                <a:lnTo>
                  <a:pt x="293370" y="64769"/>
                </a:lnTo>
                <a:lnTo>
                  <a:pt x="295909" y="64769"/>
                </a:lnTo>
                <a:lnTo>
                  <a:pt x="295909" y="62229"/>
                </a:lnTo>
                <a:close/>
              </a:path>
              <a:path w="295909" h="340360">
                <a:moveTo>
                  <a:pt x="295909" y="59689"/>
                </a:moveTo>
                <a:lnTo>
                  <a:pt x="293370" y="59689"/>
                </a:lnTo>
                <a:lnTo>
                  <a:pt x="293370" y="60959"/>
                </a:lnTo>
                <a:lnTo>
                  <a:pt x="295909" y="60959"/>
                </a:lnTo>
                <a:lnTo>
                  <a:pt x="295909" y="59689"/>
                </a:lnTo>
                <a:close/>
              </a:path>
              <a:path w="295909" h="340360">
                <a:moveTo>
                  <a:pt x="295909" y="55879"/>
                </a:moveTo>
                <a:lnTo>
                  <a:pt x="293370" y="55879"/>
                </a:lnTo>
                <a:lnTo>
                  <a:pt x="293370" y="58419"/>
                </a:lnTo>
                <a:lnTo>
                  <a:pt x="295909" y="58419"/>
                </a:lnTo>
                <a:lnTo>
                  <a:pt x="295909" y="55879"/>
                </a:lnTo>
                <a:close/>
              </a:path>
              <a:path w="295909" h="340360">
                <a:moveTo>
                  <a:pt x="295909" y="53339"/>
                </a:moveTo>
                <a:lnTo>
                  <a:pt x="293370" y="53339"/>
                </a:lnTo>
                <a:lnTo>
                  <a:pt x="293370" y="54609"/>
                </a:lnTo>
                <a:lnTo>
                  <a:pt x="295909" y="54609"/>
                </a:lnTo>
                <a:lnTo>
                  <a:pt x="295909" y="53339"/>
                </a:lnTo>
                <a:close/>
              </a:path>
              <a:path w="295909" h="340360">
                <a:moveTo>
                  <a:pt x="295909" y="49529"/>
                </a:moveTo>
                <a:lnTo>
                  <a:pt x="293370" y="49529"/>
                </a:lnTo>
                <a:lnTo>
                  <a:pt x="293370" y="52069"/>
                </a:lnTo>
                <a:lnTo>
                  <a:pt x="295909" y="52069"/>
                </a:lnTo>
                <a:lnTo>
                  <a:pt x="295909" y="49529"/>
                </a:lnTo>
                <a:close/>
              </a:path>
              <a:path w="295909" h="340360">
                <a:moveTo>
                  <a:pt x="295909" y="46989"/>
                </a:moveTo>
                <a:lnTo>
                  <a:pt x="293370" y="46989"/>
                </a:lnTo>
                <a:lnTo>
                  <a:pt x="293370" y="48259"/>
                </a:lnTo>
                <a:lnTo>
                  <a:pt x="295909" y="48259"/>
                </a:lnTo>
                <a:lnTo>
                  <a:pt x="295909" y="46989"/>
                </a:lnTo>
                <a:close/>
              </a:path>
              <a:path w="295909" h="340360">
                <a:moveTo>
                  <a:pt x="295909" y="43179"/>
                </a:moveTo>
                <a:lnTo>
                  <a:pt x="293370" y="43179"/>
                </a:lnTo>
                <a:lnTo>
                  <a:pt x="293370" y="45719"/>
                </a:lnTo>
                <a:lnTo>
                  <a:pt x="295909" y="45719"/>
                </a:lnTo>
                <a:lnTo>
                  <a:pt x="295909" y="43179"/>
                </a:lnTo>
                <a:close/>
              </a:path>
              <a:path w="295909" h="340360">
                <a:moveTo>
                  <a:pt x="295909" y="40639"/>
                </a:moveTo>
                <a:lnTo>
                  <a:pt x="293370" y="40639"/>
                </a:lnTo>
                <a:lnTo>
                  <a:pt x="293370" y="41909"/>
                </a:lnTo>
                <a:lnTo>
                  <a:pt x="295909" y="41909"/>
                </a:lnTo>
                <a:lnTo>
                  <a:pt x="295909" y="40639"/>
                </a:lnTo>
                <a:close/>
              </a:path>
              <a:path w="295909" h="340360">
                <a:moveTo>
                  <a:pt x="295909" y="36829"/>
                </a:moveTo>
                <a:lnTo>
                  <a:pt x="293370" y="36829"/>
                </a:lnTo>
                <a:lnTo>
                  <a:pt x="293370" y="39369"/>
                </a:lnTo>
                <a:lnTo>
                  <a:pt x="295909" y="39369"/>
                </a:lnTo>
                <a:lnTo>
                  <a:pt x="295909" y="36829"/>
                </a:lnTo>
                <a:close/>
              </a:path>
              <a:path w="295909" h="340360">
                <a:moveTo>
                  <a:pt x="295909" y="34289"/>
                </a:moveTo>
                <a:lnTo>
                  <a:pt x="293370" y="34289"/>
                </a:lnTo>
                <a:lnTo>
                  <a:pt x="293370" y="35559"/>
                </a:lnTo>
                <a:lnTo>
                  <a:pt x="295909" y="35559"/>
                </a:lnTo>
                <a:lnTo>
                  <a:pt x="295909" y="34289"/>
                </a:lnTo>
                <a:close/>
              </a:path>
              <a:path w="295909" h="340360">
                <a:moveTo>
                  <a:pt x="295909" y="30479"/>
                </a:moveTo>
                <a:lnTo>
                  <a:pt x="293370" y="30479"/>
                </a:lnTo>
                <a:lnTo>
                  <a:pt x="293370" y="33019"/>
                </a:lnTo>
                <a:lnTo>
                  <a:pt x="295909" y="33019"/>
                </a:lnTo>
                <a:lnTo>
                  <a:pt x="295909" y="30479"/>
                </a:lnTo>
                <a:close/>
              </a:path>
              <a:path w="295909" h="340360">
                <a:moveTo>
                  <a:pt x="295909" y="27939"/>
                </a:moveTo>
                <a:lnTo>
                  <a:pt x="293370" y="27939"/>
                </a:lnTo>
                <a:lnTo>
                  <a:pt x="293370" y="29209"/>
                </a:lnTo>
                <a:lnTo>
                  <a:pt x="295909" y="29209"/>
                </a:lnTo>
                <a:lnTo>
                  <a:pt x="295909" y="27939"/>
                </a:lnTo>
                <a:close/>
              </a:path>
              <a:path w="295909" h="340360">
                <a:moveTo>
                  <a:pt x="295909" y="24129"/>
                </a:moveTo>
                <a:lnTo>
                  <a:pt x="293370" y="24129"/>
                </a:lnTo>
                <a:lnTo>
                  <a:pt x="293370" y="26669"/>
                </a:lnTo>
                <a:lnTo>
                  <a:pt x="295909" y="26669"/>
                </a:lnTo>
                <a:lnTo>
                  <a:pt x="295909" y="24129"/>
                </a:lnTo>
                <a:close/>
              </a:path>
              <a:path w="295909" h="340360">
                <a:moveTo>
                  <a:pt x="295909" y="21589"/>
                </a:moveTo>
                <a:lnTo>
                  <a:pt x="293370" y="21589"/>
                </a:lnTo>
                <a:lnTo>
                  <a:pt x="293370" y="22859"/>
                </a:lnTo>
                <a:lnTo>
                  <a:pt x="295909" y="22859"/>
                </a:lnTo>
                <a:lnTo>
                  <a:pt x="295909" y="21589"/>
                </a:lnTo>
                <a:close/>
              </a:path>
              <a:path w="295909" h="340360">
                <a:moveTo>
                  <a:pt x="295909" y="17779"/>
                </a:moveTo>
                <a:lnTo>
                  <a:pt x="293370" y="17779"/>
                </a:lnTo>
                <a:lnTo>
                  <a:pt x="293370" y="20319"/>
                </a:lnTo>
                <a:lnTo>
                  <a:pt x="295909" y="20319"/>
                </a:lnTo>
                <a:lnTo>
                  <a:pt x="295909" y="17779"/>
                </a:lnTo>
                <a:close/>
              </a:path>
              <a:path w="295909" h="340360">
                <a:moveTo>
                  <a:pt x="295909" y="15239"/>
                </a:moveTo>
                <a:lnTo>
                  <a:pt x="293370" y="15239"/>
                </a:lnTo>
                <a:lnTo>
                  <a:pt x="293370" y="16509"/>
                </a:lnTo>
                <a:lnTo>
                  <a:pt x="295909" y="16509"/>
                </a:lnTo>
                <a:lnTo>
                  <a:pt x="295909" y="15239"/>
                </a:lnTo>
                <a:close/>
              </a:path>
              <a:path w="295909" h="340360">
                <a:moveTo>
                  <a:pt x="295909" y="11429"/>
                </a:moveTo>
                <a:lnTo>
                  <a:pt x="293370" y="11429"/>
                </a:lnTo>
                <a:lnTo>
                  <a:pt x="293370" y="13969"/>
                </a:lnTo>
                <a:lnTo>
                  <a:pt x="295909" y="13969"/>
                </a:lnTo>
                <a:lnTo>
                  <a:pt x="295909" y="11429"/>
                </a:lnTo>
                <a:close/>
              </a:path>
              <a:path w="295909" h="340360">
                <a:moveTo>
                  <a:pt x="295909" y="5079"/>
                </a:moveTo>
                <a:lnTo>
                  <a:pt x="293370" y="5079"/>
                </a:lnTo>
                <a:lnTo>
                  <a:pt x="293370" y="10159"/>
                </a:lnTo>
                <a:lnTo>
                  <a:pt x="295909" y="10159"/>
                </a:lnTo>
                <a:lnTo>
                  <a:pt x="295909" y="5079"/>
                </a:lnTo>
                <a:close/>
              </a:path>
              <a:path w="295909" h="340360">
                <a:moveTo>
                  <a:pt x="295909" y="0"/>
                </a:moveTo>
                <a:lnTo>
                  <a:pt x="222250" y="0"/>
                </a:lnTo>
                <a:lnTo>
                  <a:pt x="222250" y="3810"/>
                </a:lnTo>
                <a:lnTo>
                  <a:pt x="295909" y="3810"/>
                </a:lnTo>
                <a:lnTo>
                  <a:pt x="295909" y="0"/>
                </a:lnTo>
                <a:close/>
              </a:path>
              <a:path w="295909" h="340360">
                <a:moveTo>
                  <a:pt x="128270" y="339089"/>
                </a:moveTo>
                <a:lnTo>
                  <a:pt x="0" y="339089"/>
                </a:lnTo>
                <a:lnTo>
                  <a:pt x="0" y="340360"/>
                </a:lnTo>
                <a:lnTo>
                  <a:pt x="128270" y="340360"/>
                </a:lnTo>
                <a:lnTo>
                  <a:pt x="128270" y="339089"/>
                </a:lnTo>
                <a:close/>
              </a:path>
              <a:path w="295909" h="340360">
                <a:moveTo>
                  <a:pt x="127000" y="337947"/>
                </a:moveTo>
                <a:lnTo>
                  <a:pt x="124459" y="337947"/>
                </a:lnTo>
                <a:lnTo>
                  <a:pt x="124459" y="339089"/>
                </a:lnTo>
                <a:lnTo>
                  <a:pt x="127000" y="339089"/>
                </a:lnTo>
                <a:lnTo>
                  <a:pt x="127000" y="337947"/>
                </a:lnTo>
                <a:close/>
              </a:path>
              <a:path w="295909" h="340360">
                <a:moveTo>
                  <a:pt x="3809" y="335280"/>
                </a:moveTo>
                <a:lnTo>
                  <a:pt x="0" y="335280"/>
                </a:lnTo>
                <a:lnTo>
                  <a:pt x="0" y="337947"/>
                </a:lnTo>
                <a:lnTo>
                  <a:pt x="124459" y="337947"/>
                </a:lnTo>
                <a:lnTo>
                  <a:pt x="124459" y="336550"/>
                </a:lnTo>
                <a:lnTo>
                  <a:pt x="3809" y="336550"/>
                </a:lnTo>
                <a:lnTo>
                  <a:pt x="3809" y="335280"/>
                </a:lnTo>
                <a:close/>
              </a:path>
              <a:path w="295909" h="340360">
                <a:moveTo>
                  <a:pt x="3809" y="332739"/>
                </a:moveTo>
                <a:lnTo>
                  <a:pt x="0" y="332739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32739"/>
                </a:lnTo>
                <a:close/>
              </a:path>
              <a:path w="295909" h="340360">
                <a:moveTo>
                  <a:pt x="3809" y="328930"/>
                </a:moveTo>
                <a:lnTo>
                  <a:pt x="0" y="328930"/>
                </a:lnTo>
                <a:lnTo>
                  <a:pt x="0" y="331597"/>
                </a:lnTo>
                <a:lnTo>
                  <a:pt x="3809" y="331597"/>
                </a:lnTo>
                <a:lnTo>
                  <a:pt x="3809" y="328930"/>
                </a:lnTo>
                <a:close/>
              </a:path>
              <a:path w="295909" h="340360">
                <a:moveTo>
                  <a:pt x="3809" y="326389"/>
                </a:moveTo>
                <a:lnTo>
                  <a:pt x="0" y="326389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6389"/>
                </a:lnTo>
                <a:close/>
              </a:path>
              <a:path w="295909" h="340360">
                <a:moveTo>
                  <a:pt x="3809" y="322580"/>
                </a:moveTo>
                <a:lnTo>
                  <a:pt x="0" y="322580"/>
                </a:lnTo>
                <a:lnTo>
                  <a:pt x="0" y="325247"/>
                </a:lnTo>
                <a:lnTo>
                  <a:pt x="3809" y="325247"/>
                </a:lnTo>
                <a:lnTo>
                  <a:pt x="3809" y="322580"/>
                </a:lnTo>
                <a:close/>
              </a:path>
              <a:path w="295909" h="340360">
                <a:moveTo>
                  <a:pt x="3809" y="320039"/>
                </a:moveTo>
                <a:lnTo>
                  <a:pt x="0" y="320039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20039"/>
                </a:lnTo>
                <a:close/>
              </a:path>
              <a:path w="295909" h="340360">
                <a:moveTo>
                  <a:pt x="3809" y="316230"/>
                </a:moveTo>
                <a:lnTo>
                  <a:pt x="0" y="316230"/>
                </a:lnTo>
                <a:lnTo>
                  <a:pt x="0" y="318897"/>
                </a:lnTo>
                <a:lnTo>
                  <a:pt x="3809" y="318897"/>
                </a:lnTo>
                <a:lnTo>
                  <a:pt x="3809" y="316230"/>
                </a:lnTo>
                <a:close/>
              </a:path>
              <a:path w="295909" h="340360">
                <a:moveTo>
                  <a:pt x="3809" y="313689"/>
                </a:moveTo>
                <a:lnTo>
                  <a:pt x="0" y="313689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13689"/>
                </a:lnTo>
                <a:close/>
              </a:path>
              <a:path w="295909" h="340360">
                <a:moveTo>
                  <a:pt x="3809" y="309880"/>
                </a:moveTo>
                <a:lnTo>
                  <a:pt x="0" y="309880"/>
                </a:lnTo>
                <a:lnTo>
                  <a:pt x="0" y="312547"/>
                </a:lnTo>
                <a:lnTo>
                  <a:pt x="3809" y="312547"/>
                </a:lnTo>
                <a:lnTo>
                  <a:pt x="3809" y="309880"/>
                </a:lnTo>
                <a:close/>
              </a:path>
              <a:path w="295909" h="340360">
                <a:moveTo>
                  <a:pt x="3809" y="307339"/>
                </a:moveTo>
                <a:lnTo>
                  <a:pt x="0" y="307339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7339"/>
                </a:lnTo>
                <a:close/>
              </a:path>
              <a:path w="295909" h="340360">
                <a:moveTo>
                  <a:pt x="3809" y="303530"/>
                </a:moveTo>
                <a:lnTo>
                  <a:pt x="0" y="303530"/>
                </a:lnTo>
                <a:lnTo>
                  <a:pt x="0" y="306197"/>
                </a:lnTo>
                <a:lnTo>
                  <a:pt x="3809" y="306197"/>
                </a:lnTo>
                <a:lnTo>
                  <a:pt x="3809" y="303530"/>
                </a:lnTo>
                <a:close/>
              </a:path>
              <a:path w="295909" h="340360">
                <a:moveTo>
                  <a:pt x="3809" y="300989"/>
                </a:moveTo>
                <a:lnTo>
                  <a:pt x="0" y="300989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300989"/>
                </a:lnTo>
                <a:close/>
              </a:path>
              <a:path w="295909" h="340360">
                <a:moveTo>
                  <a:pt x="3809" y="297180"/>
                </a:moveTo>
                <a:lnTo>
                  <a:pt x="0" y="297180"/>
                </a:lnTo>
                <a:lnTo>
                  <a:pt x="0" y="299847"/>
                </a:lnTo>
                <a:lnTo>
                  <a:pt x="3809" y="299847"/>
                </a:lnTo>
                <a:lnTo>
                  <a:pt x="3809" y="297180"/>
                </a:lnTo>
                <a:close/>
              </a:path>
              <a:path w="295909" h="340360">
                <a:moveTo>
                  <a:pt x="3809" y="294639"/>
                </a:moveTo>
                <a:lnTo>
                  <a:pt x="0" y="294639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94639"/>
                </a:lnTo>
                <a:close/>
              </a:path>
              <a:path w="295909" h="340360">
                <a:moveTo>
                  <a:pt x="3809" y="290830"/>
                </a:moveTo>
                <a:lnTo>
                  <a:pt x="0" y="290830"/>
                </a:lnTo>
                <a:lnTo>
                  <a:pt x="0" y="293497"/>
                </a:lnTo>
                <a:lnTo>
                  <a:pt x="3809" y="293497"/>
                </a:lnTo>
                <a:lnTo>
                  <a:pt x="3809" y="290830"/>
                </a:lnTo>
                <a:close/>
              </a:path>
              <a:path w="295909" h="340360">
                <a:moveTo>
                  <a:pt x="3809" y="288289"/>
                </a:moveTo>
                <a:lnTo>
                  <a:pt x="0" y="288289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8289"/>
                </a:lnTo>
                <a:close/>
              </a:path>
              <a:path w="295909" h="340360">
                <a:moveTo>
                  <a:pt x="3809" y="284480"/>
                </a:moveTo>
                <a:lnTo>
                  <a:pt x="0" y="284480"/>
                </a:lnTo>
                <a:lnTo>
                  <a:pt x="0" y="287147"/>
                </a:lnTo>
                <a:lnTo>
                  <a:pt x="3809" y="287147"/>
                </a:lnTo>
                <a:lnTo>
                  <a:pt x="3809" y="284480"/>
                </a:lnTo>
                <a:close/>
              </a:path>
              <a:path w="295909" h="340360">
                <a:moveTo>
                  <a:pt x="3809" y="281939"/>
                </a:moveTo>
                <a:lnTo>
                  <a:pt x="0" y="281939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81939"/>
                </a:lnTo>
                <a:close/>
              </a:path>
              <a:path w="295909" h="340360">
                <a:moveTo>
                  <a:pt x="3809" y="278130"/>
                </a:moveTo>
                <a:lnTo>
                  <a:pt x="0" y="278130"/>
                </a:lnTo>
                <a:lnTo>
                  <a:pt x="0" y="280797"/>
                </a:lnTo>
                <a:lnTo>
                  <a:pt x="3809" y="280797"/>
                </a:lnTo>
                <a:lnTo>
                  <a:pt x="3809" y="278130"/>
                </a:lnTo>
                <a:close/>
              </a:path>
              <a:path w="295909" h="340360">
                <a:moveTo>
                  <a:pt x="3809" y="275589"/>
                </a:moveTo>
                <a:lnTo>
                  <a:pt x="0" y="275589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5589"/>
                </a:lnTo>
                <a:close/>
              </a:path>
              <a:path w="295909" h="340360">
                <a:moveTo>
                  <a:pt x="3809" y="271780"/>
                </a:moveTo>
                <a:lnTo>
                  <a:pt x="0" y="271780"/>
                </a:lnTo>
                <a:lnTo>
                  <a:pt x="0" y="274447"/>
                </a:lnTo>
                <a:lnTo>
                  <a:pt x="3809" y="274447"/>
                </a:lnTo>
                <a:lnTo>
                  <a:pt x="3809" y="271780"/>
                </a:lnTo>
                <a:close/>
              </a:path>
              <a:path w="295909" h="340360">
                <a:moveTo>
                  <a:pt x="3809" y="269239"/>
                </a:moveTo>
                <a:lnTo>
                  <a:pt x="0" y="269239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9239"/>
                </a:lnTo>
                <a:close/>
              </a:path>
              <a:path w="295909" h="340360">
                <a:moveTo>
                  <a:pt x="3809" y="265430"/>
                </a:moveTo>
                <a:lnTo>
                  <a:pt x="0" y="265430"/>
                </a:lnTo>
                <a:lnTo>
                  <a:pt x="0" y="268097"/>
                </a:lnTo>
                <a:lnTo>
                  <a:pt x="3809" y="268097"/>
                </a:lnTo>
                <a:lnTo>
                  <a:pt x="3809" y="265430"/>
                </a:lnTo>
                <a:close/>
              </a:path>
              <a:path w="295909" h="340360">
                <a:moveTo>
                  <a:pt x="3809" y="262889"/>
                </a:moveTo>
                <a:lnTo>
                  <a:pt x="0" y="262889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62889"/>
                </a:lnTo>
                <a:close/>
              </a:path>
              <a:path w="295909" h="340360">
                <a:moveTo>
                  <a:pt x="3809" y="259080"/>
                </a:moveTo>
                <a:lnTo>
                  <a:pt x="0" y="259080"/>
                </a:lnTo>
                <a:lnTo>
                  <a:pt x="0" y="261747"/>
                </a:lnTo>
                <a:lnTo>
                  <a:pt x="3809" y="261747"/>
                </a:lnTo>
                <a:lnTo>
                  <a:pt x="3809" y="259080"/>
                </a:lnTo>
                <a:close/>
              </a:path>
              <a:path w="295909" h="340360">
                <a:moveTo>
                  <a:pt x="3809" y="256539"/>
                </a:moveTo>
                <a:lnTo>
                  <a:pt x="0" y="256539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6539"/>
                </a:lnTo>
                <a:close/>
              </a:path>
              <a:path w="295909" h="340360">
                <a:moveTo>
                  <a:pt x="3809" y="252730"/>
                </a:moveTo>
                <a:lnTo>
                  <a:pt x="0" y="252730"/>
                </a:lnTo>
                <a:lnTo>
                  <a:pt x="0" y="255397"/>
                </a:lnTo>
                <a:lnTo>
                  <a:pt x="3809" y="255397"/>
                </a:lnTo>
                <a:lnTo>
                  <a:pt x="3809" y="252730"/>
                </a:lnTo>
                <a:close/>
              </a:path>
              <a:path w="295909" h="340360">
                <a:moveTo>
                  <a:pt x="3809" y="250189"/>
                </a:moveTo>
                <a:lnTo>
                  <a:pt x="0" y="250189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50189"/>
                </a:lnTo>
                <a:close/>
              </a:path>
              <a:path w="295909" h="340360">
                <a:moveTo>
                  <a:pt x="3809" y="246380"/>
                </a:moveTo>
                <a:lnTo>
                  <a:pt x="0" y="246380"/>
                </a:lnTo>
                <a:lnTo>
                  <a:pt x="0" y="249047"/>
                </a:lnTo>
                <a:lnTo>
                  <a:pt x="3809" y="249047"/>
                </a:lnTo>
                <a:lnTo>
                  <a:pt x="3809" y="246380"/>
                </a:lnTo>
                <a:close/>
              </a:path>
              <a:path w="295909" h="340360">
                <a:moveTo>
                  <a:pt x="3809" y="243839"/>
                </a:moveTo>
                <a:lnTo>
                  <a:pt x="0" y="243839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43839"/>
                </a:lnTo>
                <a:close/>
              </a:path>
              <a:path w="295909" h="340360">
                <a:moveTo>
                  <a:pt x="2540" y="238760"/>
                </a:moveTo>
                <a:lnTo>
                  <a:pt x="0" y="238760"/>
                </a:lnTo>
                <a:lnTo>
                  <a:pt x="0" y="242697"/>
                </a:lnTo>
                <a:lnTo>
                  <a:pt x="3809" y="242697"/>
                </a:lnTo>
                <a:lnTo>
                  <a:pt x="3809" y="240030"/>
                </a:lnTo>
                <a:lnTo>
                  <a:pt x="2540" y="240030"/>
                </a:lnTo>
                <a:lnTo>
                  <a:pt x="2540" y="238760"/>
                </a:lnTo>
                <a:close/>
              </a:path>
              <a:path w="295909" h="340360">
                <a:moveTo>
                  <a:pt x="295909" y="339089"/>
                </a:moveTo>
                <a:lnTo>
                  <a:pt x="209550" y="339089"/>
                </a:lnTo>
                <a:lnTo>
                  <a:pt x="209550" y="340360"/>
                </a:lnTo>
                <a:lnTo>
                  <a:pt x="295909" y="340360"/>
                </a:lnTo>
                <a:lnTo>
                  <a:pt x="295909" y="339089"/>
                </a:lnTo>
                <a:close/>
              </a:path>
              <a:path w="295909" h="340360">
                <a:moveTo>
                  <a:pt x="295909" y="335279"/>
                </a:moveTo>
                <a:lnTo>
                  <a:pt x="293370" y="335279"/>
                </a:lnTo>
                <a:lnTo>
                  <a:pt x="293370" y="336550"/>
                </a:lnTo>
                <a:lnTo>
                  <a:pt x="209550" y="336550"/>
                </a:lnTo>
                <a:lnTo>
                  <a:pt x="209550" y="337820"/>
                </a:lnTo>
                <a:lnTo>
                  <a:pt x="295909" y="337820"/>
                </a:lnTo>
                <a:lnTo>
                  <a:pt x="295909" y="335279"/>
                </a:lnTo>
                <a:close/>
              </a:path>
              <a:path w="295909" h="340360">
                <a:moveTo>
                  <a:pt x="295909" y="332739"/>
                </a:moveTo>
                <a:lnTo>
                  <a:pt x="293370" y="332739"/>
                </a:lnTo>
                <a:lnTo>
                  <a:pt x="293370" y="334010"/>
                </a:lnTo>
                <a:lnTo>
                  <a:pt x="295909" y="334010"/>
                </a:lnTo>
                <a:lnTo>
                  <a:pt x="295909" y="332739"/>
                </a:lnTo>
                <a:close/>
              </a:path>
              <a:path w="295909" h="340360">
                <a:moveTo>
                  <a:pt x="295909" y="328929"/>
                </a:moveTo>
                <a:lnTo>
                  <a:pt x="293370" y="328929"/>
                </a:lnTo>
                <a:lnTo>
                  <a:pt x="293370" y="331470"/>
                </a:lnTo>
                <a:lnTo>
                  <a:pt x="295909" y="331470"/>
                </a:lnTo>
                <a:lnTo>
                  <a:pt x="295909" y="328929"/>
                </a:lnTo>
                <a:close/>
              </a:path>
              <a:path w="295909" h="340360">
                <a:moveTo>
                  <a:pt x="295909" y="326389"/>
                </a:moveTo>
                <a:lnTo>
                  <a:pt x="293370" y="326389"/>
                </a:lnTo>
                <a:lnTo>
                  <a:pt x="293370" y="327660"/>
                </a:lnTo>
                <a:lnTo>
                  <a:pt x="295909" y="327660"/>
                </a:lnTo>
                <a:lnTo>
                  <a:pt x="295909" y="326389"/>
                </a:lnTo>
                <a:close/>
              </a:path>
              <a:path w="295909" h="340360">
                <a:moveTo>
                  <a:pt x="295909" y="322579"/>
                </a:moveTo>
                <a:lnTo>
                  <a:pt x="293370" y="322579"/>
                </a:lnTo>
                <a:lnTo>
                  <a:pt x="293370" y="325120"/>
                </a:lnTo>
                <a:lnTo>
                  <a:pt x="295909" y="325120"/>
                </a:lnTo>
                <a:lnTo>
                  <a:pt x="295909" y="322579"/>
                </a:lnTo>
                <a:close/>
              </a:path>
              <a:path w="295909" h="340360">
                <a:moveTo>
                  <a:pt x="295909" y="320039"/>
                </a:moveTo>
                <a:lnTo>
                  <a:pt x="293370" y="320039"/>
                </a:lnTo>
                <a:lnTo>
                  <a:pt x="293370" y="321310"/>
                </a:lnTo>
                <a:lnTo>
                  <a:pt x="295909" y="321310"/>
                </a:lnTo>
                <a:lnTo>
                  <a:pt x="295909" y="320039"/>
                </a:lnTo>
                <a:close/>
              </a:path>
              <a:path w="295909" h="340360">
                <a:moveTo>
                  <a:pt x="295909" y="316229"/>
                </a:moveTo>
                <a:lnTo>
                  <a:pt x="293370" y="316229"/>
                </a:lnTo>
                <a:lnTo>
                  <a:pt x="293370" y="318770"/>
                </a:lnTo>
                <a:lnTo>
                  <a:pt x="295909" y="318770"/>
                </a:lnTo>
                <a:lnTo>
                  <a:pt x="295909" y="316229"/>
                </a:lnTo>
                <a:close/>
              </a:path>
              <a:path w="295909" h="340360">
                <a:moveTo>
                  <a:pt x="295909" y="313689"/>
                </a:moveTo>
                <a:lnTo>
                  <a:pt x="293370" y="313689"/>
                </a:lnTo>
                <a:lnTo>
                  <a:pt x="293370" y="314960"/>
                </a:lnTo>
                <a:lnTo>
                  <a:pt x="295909" y="314960"/>
                </a:lnTo>
                <a:lnTo>
                  <a:pt x="295909" y="313689"/>
                </a:lnTo>
                <a:close/>
              </a:path>
              <a:path w="295909" h="340360">
                <a:moveTo>
                  <a:pt x="295909" y="309879"/>
                </a:moveTo>
                <a:lnTo>
                  <a:pt x="293370" y="309879"/>
                </a:lnTo>
                <a:lnTo>
                  <a:pt x="293370" y="312420"/>
                </a:lnTo>
                <a:lnTo>
                  <a:pt x="295909" y="312420"/>
                </a:lnTo>
                <a:lnTo>
                  <a:pt x="295909" y="309879"/>
                </a:lnTo>
                <a:close/>
              </a:path>
              <a:path w="295909" h="340360">
                <a:moveTo>
                  <a:pt x="295909" y="307339"/>
                </a:moveTo>
                <a:lnTo>
                  <a:pt x="293370" y="307339"/>
                </a:lnTo>
                <a:lnTo>
                  <a:pt x="293370" y="308610"/>
                </a:lnTo>
                <a:lnTo>
                  <a:pt x="295909" y="308610"/>
                </a:lnTo>
                <a:lnTo>
                  <a:pt x="295909" y="307339"/>
                </a:lnTo>
                <a:close/>
              </a:path>
              <a:path w="295909" h="340360">
                <a:moveTo>
                  <a:pt x="295909" y="303529"/>
                </a:moveTo>
                <a:lnTo>
                  <a:pt x="293370" y="303529"/>
                </a:lnTo>
                <a:lnTo>
                  <a:pt x="293370" y="306070"/>
                </a:lnTo>
                <a:lnTo>
                  <a:pt x="295909" y="306070"/>
                </a:lnTo>
                <a:lnTo>
                  <a:pt x="295909" y="303529"/>
                </a:lnTo>
                <a:close/>
              </a:path>
              <a:path w="295909" h="340360">
                <a:moveTo>
                  <a:pt x="295909" y="300989"/>
                </a:moveTo>
                <a:lnTo>
                  <a:pt x="293370" y="300989"/>
                </a:lnTo>
                <a:lnTo>
                  <a:pt x="293370" y="302260"/>
                </a:lnTo>
                <a:lnTo>
                  <a:pt x="295909" y="302260"/>
                </a:lnTo>
                <a:lnTo>
                  <a:pt x="295909" y="300989"/>
                </a:lnTo>
                <a:close/>
              </a:path>
              <a:path w="295909" h="340360">
                <a:moveTo>
                  <a:pt x="295909" y="297179"/>
                </a:moveTo>
                <a:lnTo>
                  <a:pt x="293370" y="297179"/>
                </a:lnTo>
                <a:lnTo>
                  <a:pt x="293370" y="299720"/>
                </a:lnTo>
                <a:lnTo>
                  <a:pt x="295909" y="299720"/>
                </a:lnTo>
                <a:lnTo>
                  <a:pt x="295909" y="297179"/>
                </a:lnTo>
                <a:close/>
              </a:path>
              <a:path w="295909" h="340360">
                <a:moveTo>
                  <a:pt x="295909" y="294639"/>
                </a:moveTo>
                <a:lnTo>
                  <a:pt x="293370" y="294639"/>
                </a:lnTo>
                <a:lnTo>
                  <a:pt x="293370" y="295910"/>
                </a:lnTo>
                <a:lnTo>
                  <a:pt x="295909" y="295910"/>
                </a:lnTo>
                <a:lnTo>
                  <a:pt x="295909" y="294639"/>
                </a:lnTo>
                <a:close/>
              </a:path>
              <a:path w="295909" h="340360">
                <a:moveTo>
                  <a:pt x="295909" y="290829"/>
                </a:moveTo>
                <a:lnTo>
                  <a:pt x="293370" y="290829"/>
                </a:lnTo>
                <a:lnTo>
                  <a:pt x="293370" y="293370"/>
                </a:lnTo>
                <a:lnTo>
                  <a:pt x="295909" y="293370"/>
                </a:lnTo>
                <a:lnTo>
                  <a:pt x="295909" y="290829"/>
                </a:lnTo>
                <a:close/>
              </a:path>
              <a:path w="295909" h="340360">
                <a:moveTo>
                  <a:pt x="295909" y="288289"/>
                </a:moveTo>
                <a:lnTo>
                  <a:pt x="293370" y="288289"/>
                </a:lnTo>
                <a:lnTo>
                  <a:pt x="293370" y="289560"/>
                </a:lnTo>
                <a:lnTo>
                  <a:pt x="295909" y="289560"/>
                </a:lnTo>
                <a:lnTo>
                  <a:pt x="295909" y="288289"/>
                </a:lnTo>
                <a:close/>
              </a:path>
              <a:path w="295909" h="340360">
                <a:moveTo>
                  <a:pt x="295909" y="284479"/>
                </a:moveTo>
                <a:lnTo>
                  <a:pt x="293370" y="284479"/>
                </a:lnTo>
                <a:lnTo>
                  <a:pt x="293370" y="287020"/>
                </a:lnTo>
                <a:lnTo>
                  <a:pt x="295909" y="287020"/>
                </a:lnTo>
                <a:lnTo>
                  <a:pt x="295909" y="284479"/>
                </a:lnTo>
                <a:close/>
              </a:path>
              <a:path w="295909" h="340360">
                <a:moveTo>
                  <a:pt x="295909" y="281939"/>
                </a:moveTo>
                <a:lnTo>
                  <a:pt x="293370" y="281939"/>
                </a:lnTo>
                <a:lnTo>
                  <a:pt x="293370" y="283210"/>
                </a:lnTo>
                <a:lnTo>
                  <a:pt x="295909" y="283210"/>
                </a:lnTo>
                <a:lnTo>
                  <a:pt x="295909" y="281939"/>
                </a:lnTo>
                <a:close/>
              </a:path>
              <a:path w="295909" h="340360">
                <a:moveTo>
                  <a:pt x="295909" y="278129"/>
                </a:moveTo>
                <a:lnTo>
                  <a:pt x="293370" y="278129"/>
                </a:lnTo>
                <a:lnTo>
                  <a:pt x="293370" y="280670"/>
                </a:lnTo>
                <a:lnTo>
                  <a:pt x="295909" y="280670"/>
                </a:lnTo>
                <a:lnTo>
                  <a:pt x="295909" y="278129"/>
                </a:lnTo>
                <a:close/>
              </a:path>
              <a:path w="295909" h="340360">
                <a:moveTo>
                  <a:pt x="295909" y="275589"/>
                </a:moveTo>
                <a:lnTo>
                  <a:pt x="293370" y="275589"/>
                </a:lnTo>
                <a:lnTo>
                  <a:pt x="293370" y="276860"/>
                </a:lnTo>
                <a:lnTo>
                  <a:pt x="295909" y="276860"/>
                </a:lnTo>
                <a:lnTo>
                  <a:pt x="295909" y="275589"/>
                </a:lnTo>
                <a:close/>
              </a:path>
              <a:path w="295909" h="340360">
                <a:moveTo>
                  <a:pt x="295909" y="271779"/>
                </a:moveTo>
                <a:lnTo>
                  <a:pt x="293370" y="271779"/>
                </a:lnTo>
                <a:lnTo>
                  <a:pt x="293370" y="274320"/>
                </a:lnTo>
                <a:lnTo>
                  <a:pt x="295909" y="274320"/>
                </a:lnTo>
                <a:lnTo>
                  <a:pt x="295909" y="271779"/>
                </a:lnTo>
                <a:close/>
              </a:path>
              <a:path w="295909" h="340360">
                <a:moveTo>
                  <a:pt x="295909" y="269239"/>
                </a:moveTo>
                <a:lnTo>
                  <a:pt x="293370" y="269239"/>
                </a:lnTo>
                <a:lnTo>
                  <a:pt x="293370" y="270510"/>
                </a:lnTo>
                <a:lnTo>
                  <a:pt x="295909" y="270510"/>
                </a:lnTo>
                <a:lnTo>
                  <a:pt x="295909" y="269239"/>
                </a:lnTo>
                <a:close/>
              </a:path>
              <a:path w="295909" h="340360">
                <a:moveTo>
                  <a:pt x="295909" y="265429"/>
                </a:moveTo>
                <a:lnTo>
                  <a:pt x="293370" y="265429"/>
                </a:lnTo>
                <a:lnTo>
                  <a:pt x="293370" y="267970"/>
                </a:lnTo>
                <a:lnTo>
                  <a:pt x="295909" y="267970"/>
                </a:lnTo>
                <a:lnTo>
                  <a:pt x="295909" y="265429"/>
                </a:lnTo>
                <a:close/>
              </a:path>
              <a:path w="295909" h="340360">
                <a:moveTo>
                  <a:pt x="295909" y="262889"/>
                </a:moveTo>
                <a:lnTo>
                  <a:pt x="293370" y="262889"/>
                </a:lnTo>
                <a:lnTo>
                  <a:pt x="293370" y="264160"/>
                </a:lnTo>
                <a:lnTo>
                  <a:pt x="295909" y="264160"/>
                </a:lnTo>
                <a:lnTo>
                  <a:pt x="295909" y="262889"/>
                </a:lnTo>
                <a:close/>
              </a:path>
              <a:path w="295909" h="340360">
                <a:moveTo>
                  <a:pt x="295909" y="259079"/>
                </a:moveTo>
                <a:lnTo>
                  <a:pt x="293370" y="259079"/>
                </a:lnTo>
                <a:lnTo>
                  <a:pt x="293370" y="261620"/>
                </a:lnTo>
                <a:lnTo>
                  <a:pt x="295909" y="261620"/>
                </a:lnTo>
                <a:lnTo>
                  <a:pt x="295909" y="259079"/>
                </a:lnTo>
                <a:close/>
              </a:path>
              <a:path w="295909" h="340360">
                <a:moveTo>
                  <a:pt x="295909" y="256539"/>
                </a:moveTo>
                <a:lnTo>
                  <a:pt x="293370" y="256539"/>
                </a:lnTo>
                <a:lnTo>
                  <a:pt x="293370" y="257810"/>
                </a:lnTo>
                <a:lnTo>
                  <a:pt x="295909" y="257810"/>
                </a:lnTo>
                <a:lnTo>
                  <a:pt x="295909" y="256539"/>
                </a:lnTo>
                <a:close/>
              </a:path>
              <a:path w="295909" h="340360">
                <a:moveTo>
                  <a:pt x="295909" y="252729"/>
                </a:moveTo>
                <a:lnTo>
                  <a:pt x="293370" y="252729"/>
                </a:lnTo>
                <a:lnTo>
                  <a:pt x="293370" y="255270"/>
                </a:lnTo>
                <a:lnTo>
                  <a:pt x="295909" y="255270"/>
                </a:lnTo>
                <a:lnTo>
                  <a:pt x="295909" y="252729"/>
                </a:lnTo>
                <a:close/>
              </a:path>
              <a:path w="295909" h="340360">
                <a:moveTo>
                  <a:pt x="295909" y="250189"/>
                </a:moveTo>
                <a:lnTo>
                  <a:pt x="293370" y="250189"/>
                </a:lnTo>
                <a:lnTo>
                  <a:pt x="293370" y="251460"/>
                </a:lnTo>
                <a:lnTo>
                  <a:pt x="295909" y="251460"/>
                </a:lnTo>
                <a:lnTo>
                  <a:pt x="295909" y="250189"/>
                </a:lnTo>
                <a:close/>
              </a:path>
              <a:path w="295909" h="340360">
                <a:moveTo>
                  <a:pt x="295909" y="246379"/>
                </a:moveTo>
                <a:lnTo>
                  <a:pt x="293370" y="246379"/>
                </a:lnTo>
                <a:lnTo>
                  <a:pt x="293370" y="248920"/>
                </a:lnTo>
                <a:lnTo>
                  <a:pt x="295909" y="248920"/>
                </a:lnTo>
                <a:lnTo>
                  <a:pt x="295909" y="246379"/>
                </a:lnTo>
                <a:close/>
              </a:path>
              <a:path w="295909" h="340360">
                <a:moveTo>
                  <a:pt x="295909" y="243839"/>
                </a:moveTo>
                <a:lnTo>
                  <a:pt x="293370" y="243839"/>
                </a:lnTo>
                <a:lnTo>
                  <a:pt x="293370" y="245110"/>
                </a:lnTo>
                <a:lnTo>
                  <a:pt x="295909" y="245110"/>
                </a:lnTo>
                <a:lnTo>
                  <a:pt x="295909" y="243839"/>
                </a:lnTo>
                <a:close/>
              </a:path>
              <a:path w="295909" h="340360">
                <a:moveTo>
                  <a:pt x="295909" y="240029"/>
                </a:moveTo>
                <a:lnTo>
                  <a:pt x="293370" y="240029"/>
                </a:lnTo>
                <a:lnTo>
                  <a:pt x="293370" y="242570"/>
                </a:lnTo>
                <a:lnTo>
                  <a:pt x="295909" y="242570"/>
                </a:lnTo>
                <a:lnTo>
                  <a:pt x="295909" y="240029"/>
                </a:lnTo>
                <a:close/>
              </a:path>
              <a:path w="295909" h="340360">
                <a:moveTo>
                  <a:pt x="295909" y="237489"/>
                </a:moveTo>
                <a:lnTo>
                  <a:pt x="293370" y="237489"/>
                </a:lnTo>
                <a:lnTo>
                  <a:pt x="293370" y="238760"/>
                </a:lnTo>
                <a:lnTo>
                  <a:pt x="295909" y="238760"/>
                </a:lnTo>
                <a:lnTo>
                  <a:pt x="295909" y="237489"/>
                </a:lnTo>
                <a:close/>
              </a:path>
              <a:path w="295909" h="340360">
                <a:moveTo>
                  <a:pt x="295909" y="233679"/>
                </a:moveTo>
                <a:lnTo>
                  <a:pt x="293370" y="233679"/>
                </a:lnTo>
                <a:lnTo>
                  <a:pt x="293370" y="236220"/>
                </a:lnTo>
                <a:lnTo>
                  <a:pt x="295909" y="236220"/>
                </a:lnTo>
                <a:lnTo>
                  <a:pt x="295909" y="233679"/>
                </a:lnTo>
                <a:close/>
              </a:path>
              <a:path w="295909" h="340360">
                <a:moveTo>
                  <a:pt x="295909" y="231139"/>
                </a:moveTo>
                <a:lnTo>
                  <a:pt x="293370" y="231139"/>
                </a:lnTo>
                <a:lnTo>
                  <a:pt x="293370" y="232410"/>
                </a:lnTo>
                <a:lnTo>
                  <a:pt x="295909" y="232410"/>
                </a:lnTo>
                <a:lnTo>
                  <a:pt x="295909" y="231139"/>
                </a:lnTo>
                <a:close/>
              </a:path>
              <a:path w="295909" h="340360">
                <a:moveTo>
                  <a:pt x="295909" y="227329"/>
                </a:moveTo>
                <a:lnTo>
                  <a:pt x="293370" y="227329"/>
                </a:lnTo>
                <a:lnTo>
                  <a:pt x="293370" y="229870"/>
                </a:lnTo>
                <a:lnTo>
                  <a:pt x="295909" y="229870"/>
                </a:lnTo>
                <a:lnTo>
                  <a:pt x="295909" y="227329"/>
                </a:lnTo>
                <a:close/>
              </a:path>
              <a:path w="295909" h="340360">
                <a:moveTo>
                  <a:pt x="3809" y="220979"/>
                </a:moveTo>
                <a:lnTo>
                  <a:pt x="0" y="220979"/>
                </a:lnTo>
                <a:lnTo>
                  <a:pt x="0" y="223520"/>
                </a:lnTo>
                <a:lnTo>
                  <a:pt x="2539" y="223520"/>
                </a:lnTo>
                <a:lnTo>
                  <a:pt x="2539" y="224789"/>
                </a:lnTo>
                <a:lnTo>
                  <a:pt x="3809" y="224789"/>
                </a:lnTo>
                <a:lnTo>
                  <a:pt x="3809" y="220979"/>
                </a:lnTo>
                <a:close/>
              </a:path>
              <a:path w="295909" h="340360">
                <a:moveTo>
                  <a:pt x="3809" y="218439"/>
                </a:moveTo>
                <a:lnTo>
                  <a:pt x="0" y="218439"/>
                </a:lnTo>
                <a:lnTo>
                  <a:pt x="0" y="219710"/>
                </a:lnTo>
                <a:lnTo>
                  <a:pt x="3809" y="219710"/>
                </a:lnTo>
                <a:lnTo>
                  <a:pt x="3809" y="218439"/>
                </a:lnTo>
                <a:close/>
              </a:path>
              <a:path w="295909" h="340360">
                <a:moveTo>
                  <a:pt x="3809" y="214629"/>
                </a:moveTo>
                <a:lnTo>
                  <a:pt x="0" y="214629"/>
                </a:lnTo>
                <a:lnTo>
                  <a:pt x="0" y="217170"/>
                </a:lnTo>
                <a:lnTo>
                  <a:pt x="3809" y="217170"/>
                </a:lnTo>
                <a:lnTo>
                  <a:pt x="3809" y="214629"/>
                </a:lnTo>
                <a:close/>
              </a:path>
              <a:path w="295909" h="340360">
                <a:moveTo>
                  <a:pt x="3809" y="212089"/>
                </a:moveTo>
                <a:lnTo>
                  <a:pt x="0" y="212089"/>
                </a:lnTo>
                <a:lnTo>
                  <a:pt x="0" y="213360"/>
                </a:lnTo>
                <a:lnTo>
                  <a:pt x="3809" y="213360"/>
                </a:lnTo>
                <a:lnTo>
                  <a:pt x="3809" y="212089"/>
                </a:lnTo>
                <a:close/>
              </a:path>
              <a:path w="295909" h="340360">
                <a:moveTo>
                  <a:pt x="3809" y="180339"/>
                </a:moveTo>
                <a:lnTo>
                  <a:pt x="0" y="180339"/>
                </a:lnTo>
                <a:lnTo>
                  <a:pt x="0" y="210820"/>
                </a:lnTo>
                <a:lnTo>
                  <a:pt x="3809" y="210820"/>
                </a:lnTo>
                <a:lnTo>
                  <a:pt x="3809" y="180339"/>
                </a:lnTo>
                <a:close/>
              </a:path>
              <a:path w="295909" h="340360">
                <a:moveTo>
                  <a:pt x="295909" y="224789"/>
                </a:moveTo>
                <a:lnTo>
                  <a:pt x="293370" y="224789"/>
                </a:lnTo>
                <a:lnTo>
                  <a:pt x="293370" y="226060"/>
                </a:lnTo>
                <a:lnTo>
                  <a:pt x="295909" y="226060"/>
                </a:lnTo>
                <a:lnTo>
                  <a:pt x="295909" y="224789"/>
                </a:lnTo>
                <a:close/>
              </a:path>
              <a:path w="295909" h="340360">
                <a:moveTo>
                  <a:pt x="295909" y="220979"/>
                </a:moveTo>
                <a:lnTo>
                  <a:pt x="293370" y="220979"/>
                </a:lnTo>
                <a:lnTo>
                  <a:pt x="293370" y="223520"/>
                </a:lnTo>
                <a:lnTo>
                  <a:pt x="295909" y="223520"/>
                </a:lnTo>
                <a:lnTo>
                  <a:pt x="295909" y="220979"/>
                </a:lnTo>
                <a:close/>
              </a:path>
              <a:path w="295909" h="340360">
                <a:moveTo>
                  <a:pt x="295909" y="218439"/>
                </a:moveTo>
                <a:lnTo>
                  <a:pt x="293370" y="218439"/>
                </a:lnTo>
                <a:lnTo>
                  <a:pt x="293370" y="219710"/>
                </a:lnTo>
                <a:lnTo>
                  <a:pt x="295909" y="219710"/>
                </a:lnTo>
                <a:lnTo>
                  <a:pt x="295909" y="218439"/>
                </a:lnTo>
                <a:close/>
              </a:path>
              <a:path w="295909" h="340360">
                <a:moveTo>
                  <a:pt x="295909" y="214629"/>
                </a:moveTo>
                <a:lnTo>
                  <a:pt x="293370" y="214629"/>
                </a:lnTo>
                <a:lnTo>
                  <a:pt x="293370" y="217170"/>
                </a:lnTo>
                <a:lnTo>
                  <a:pt x="295909" y="217170"/>
                </a:lnTo>
                <a:lnTo>
                  <a:pt x="295909" y="214629"/>
                </a:lnTo>
                <a:close/>
              </a:path>
              <a:path w="295909" h="340360">
                <a:moveTo>
                  <a:pt x="295909" y="212089"/>
                </a:moveTo>
                <a:lnTo>
                  <a:pt x="293370" y="212089"/>
                </a:lnTo>
                <a:lnTo>
                  <a:pt x="293370" y="213360"/>
                </a:lnTo>
                <a:lnTo>
                  <a:pt x="295909" y="213360"/>
                </a:lnTo>
                <a:lnTo>
                  <a:pt x="295909" y="212089"/>
                </a:lnTo>
                <a:close/>
              </a:path>
              <a:path w="295909" h="340360">
                <a:moveTo>
                  <a:pt x="295909" y="180339"/>
                </a:moveTo>
                <a:lnTo>
                  <a:pt x="293370" y="180339"/>
                </a:lnTo>
                <a:lnTo>
                  <a:pt x="293370" y="210820"/>
                </a:lnTo>
                <a:lnTo>
                  <a:pt x="295909" y="210820"/>
                </a:lnTo>
                <a:lnTo>
                  <a:pt x="295909" y="180339"/>
                </a:lnTo>
                <a:close/>
              </a:path>
              <a:path w="295909" h="340360">
                <a:moveTo>
                  <a:pt x="3809" y="173989"/>
                </a:moveTo>
                <a:lnTo>
                  <a:pt x="0" y="173989"/>
                </a:lnTo>
                <a:lnTo>
                  <a:pt x="0" y="179070"/>
                </a:lnTo>
                <a:lnTo>
                  <a:pt x="3809" y="179070"/>
                </a:lnTo>
                <a:lnTo>
                  <a:pt x="3809" y="173989"/>
                </a:lnTo>
                <a:close/>
              </a:path>
              <a:path w="295909" h="340360">
                <a:moveTo>
                  <a:pt x="3809" y="171450"/>
                </a:moveTo>
                <a:lnTo>
                  <a:pt x="0" y="171450"/>
                </a:lnTo>
                <a:lnTo>
                  <a:pt x="0" y="172720"/>
                </a:lnTo>
                <a:lnTo>
                  <a:pt x="3809" y="172720"/>
                </a:lnTo>
                <a:lnTo>
                  <a:pt x="3809" y="171450"/>
                </a:lnTo>
                <a:close/>
              </a:path>
              <a:path w="295909" h="340360">
                <a:moveTo>
                  <a:pt x="295909" y="173989"/>
                </a:moveTo>
                <a:lnTo>
                  <a:pt x="293370" y="173989"/>
                </a:lnTo>
                <a:lnTo>
                  <a:pt x="293370" y="179070"/>
                </a:lnTo>
                <a:lnTo>
                  <a:pt x="295909" y="179070"/>
                </a:lnTo>
                <a:lnTo>
                  <a:pt x="295909" y="173989"/>
                </a:lnTo>
                <a:close/>
              </a:path>
              <a:path w="295909" h="340360">
                <a:moveTo>
                  <a:pt x="295909" y="171450"/>
                </a:moveTo>
                <a:lnTo>
                  <a:pt x="293370" y="171450"/>
                </a:lnTo>
                <a:lnTo>
                  <a:pt x="293370" y="172720"/>
                </a:lnTo>
                <a:lnTo>
                  <a:pt x="295909" y="172720"/>
                </a:lnTo>
                <a:lnTo>
                  <a:pt x="295909" y="171450"/>
                </a:lnTo>
                <a:close/>
              </a:path>
            </a:pathLst>
          </a:custGeom>
          <a:solidFill>
            <a:srgbClr val="6F55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2" name="bk object 5752"/>
          <p:cNvSpPr/>
          <p:nvPr/>
        </p:nvSpPr>
        <p:spPr>
          <a:xfrm>
            <a:off x="6983730" y="2791460"/>
            <a:ext cx="289560" cy="332740"/>
          </a:xfrm>
          <a:custGeom>
            <a:avLst/>
            <a:gdLst/>
            <a:ahLst/>
            <a:cxnLst/>
            <a:rect l="l" t="t" r="r" b="b"/>
            <a:pathLst>
              <a:path w="289559" h="332739">
                <a:moveTo>
                  <a:pt x="3810" y="163829"/>
                </a:moveTo>
                <a:lnTo>
                  <a:pt x="0" y="163829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3829"/>
                </a:lnTo>
                <a:close/>
              </a:path>
              <a:path w="289559" h="332739">
                <a:moveTo>
                  <a:pt x="3810" y="160019"/>
                </a:moveTo>
                <a:lnTo>
                  <a:pt x="0" y="160019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60019"/>
                </a:lnTo>
                <a:close/>
              </a:path>
              <a:path w="289559" h="332739">
                <a:moveTo>
                  <a:pt x="3810" y="157479"/>
                </a:moveTo>
                <a:lnTo>
                  <a:pt x="0" y="157479"/>
                </a:lnTo>
                <a:lnTo>
                  <a:pt x="0" y="158749"/>
                </a:lnTo>
                <a:lnTo>
                  <a:pt x="3810" y="158749"/>
                </a:lnTo>
                <a:lnTo>
                  <a:pt x="3810" y="157479"/>
                </a:lnTo>
                <a:close/>
              </a:path>
              <a:path w="289559" h="332739">
                <a:moveTo>
                  <a:pt x="3810" y="153669"/>
                </a:moveTo>
                <a:lnTo>
                  <a:pt x="0" y="153669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53669"/>
                </a:lnTo>
                <a:close/>
              </a:path>
              <a:path w="289559" h="332739">
                <a:moveTo>
                  <a:pt x="3810" y="151129"/>
                </a:moveTo>
                <a:lnTo>
                  <a:pt x="0" y="151129"/>
                </a:lnTo>
                <a:lnTo>
                  <a:pt x="0" y="152399"/>
                </a:lnTo>
                <a:lnTo>
                  <a:pt x="3810" y="152399"/>
                </a:lnTo>
                <a:lnTo>
                  <a:pt x="3810" y="151129"/>
                </a:lnTo>
                <a:close/>
              </a:path>
              <a:path w="289559" h="332739">
                <a:moveTo>
                  <a:pt x="3810" y="147319"/>
                </a:moveTo>
                <a:lnTo>
                  <a:pt x="0" y="147319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7319"/>
                </a:lnTo>
                <a:close/>
              </a:path>
              <a:path w="289559" h="332739">
                <a:moveTo>
                  <a:pt x="3810" y="144779"/>
                </a:moveTo>
                <a:lnTo>
                  <a:pt x="0" y="144779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44779"/>
                </a:lnTo>
                <a:close/>
              </a:path>
              <a:path w="289559" h="332739">
                <a:moveTo>
                  <a:pt x="3810" y="140969"/>
                </a:moveTo>
                <a:lnTo>
                  <a:pt x="0" y="140969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40969"/>
                </a:lnTo>
                <a:close/>
              </a:path>
              <a:path w="289559" h="332739">
                <a:moveTo>
                  <a:pt x="3810" y="138429"/>
                </a:moveTo>
                <a:lnTo>
                  <a:pt x="0" y="138429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8429"/>
                </a:lnTo>
                <a:close/>
              </a:path>
              <a:path w="289559" h="332739">
                <a:moveTo>
                  <a:pt x="3810" y="134619"/>
                </a:moveTo>
                <a:lnTo>
                  <a:pt x="0" y="134619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134619"/>
                </a:lnTo>
                <a:close/>
              </a:path>
              <a:path w="289559" h="332739">
                <a:moveTo>
                  <a:pt x="3810" y="132079"/>
                </a:moveTo>
                <a:lnTo>
                  <a:pt x="0" y="132079"/>
                </a:lnTo>
                <a:lnTo>
                  <a:pt x="0" y="133349"/>
                </a:lnTo>
                <a:lnTo>
                  <a:pt x="3810" y="133349"/>
                </a:lnTo>
                <a:lnTo>
                  <a:pt x="3810" y="132079"/>
                </a:lnTo>
                <a:close/>
              </a:path>
              <a:path w="289559" h="332739">
                <a:moveTo>
                  <a:pt x="3810" y="128269"/>
                </a:moveTo>
                <a:lnTo>
                  <a:pt x="0" y="128269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8269"/>
                </a:lnTo>
                <a:close/>
              </a:path>
              <a:path w="289559" h="332739">
                <a:moveTo>
                  <a:pt x="3810" y="125729"/>
                </a:moveTo>
                <a:lnTo>
                  <a:pt x="0" y="125729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5729"/>
                </a:lnTo>
                <a:close/>
              </a:path>
              <a:path w="289559" h="332739">
                <a:moveTo>
                  <a:pt x="3810" y="121919"/>
                </a:moveTo>
                <a:lnTo>
                  <a:pt x="0" y="121919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21919"/>
                </a:lnTo>
                <a:close/>
              </a:path>
              <a:path w="289559" h="332739">
                <a:moveTo>
                  <a:pt x="3810" y="119379"/>
                </a:moveTo>
                <a:lnTo>
                  <a:pt x="0" y="119379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9379"/>
                </a:lnTo>
                <a:close/>
              </a:path>
              <a:path w="289559" h="332739">
                <a:moveTo>
                  <a:pt x="3810" y="115569"/>
                </a:moveTo>
                <a:lnTo>
                  <a:pt x="0" y="115569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5569"/>
                </a:lnTo>
                <a:close/>
              </a:path>
              <a:path w="289559" h="332739">
                <a:moveTo>
                  <a:pt x="3810" y="113029"/>
                </a:moveTo>
                <a:lnTo>
                  <a:pt x="0" y="113029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13029"/>
                </a:lnTo>
                <a:close/>
              </a:path>
              <a:path w="289559" h="332739">
                <a:moveTo>
                  <a:pt x="3810" y="109219"/>
                </a:moveTo>
                <a:lnTo>
                  <a:pt x="0" y="109219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9219"/>
                </a:lnTo>
                <a:close/>
              </a:path>
              <a:path w="289559" h="332739">
                <a:moveTo>
                  <a:pt x="3810" y="106679"/>
                </a:moveTo>
                <a:lnTo>
                  <a:pt x="0" y="10667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6679"/>
                </a:lnTo>
                <a:close/>
              </a:path>
              <a:path w="289559" h="332739">
                <a:moveTo>
                  <a:pt x="3810" y="102869"/>
                </a:moveTo>
                <a:lnTo>
                  <a:pt x="0" y="102869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2869"/>
                </a:lnTo>
                <a:close/>
              </a:path>
              <a:path w="289559" h="332739">
                <a:moveTo>
                  <a:pt x="3810" y="100329"/>
                </a:moveTo>
                <a:lnTo>
                  <a:pt x="0" y="10032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100329"/>
                </a:lnTo>
                <a:close/>
              </a:path>
              <a:path w="289559" h="332739">
                <a:moveTo>
                  <a:pt x="3810" y="96519"/>
                </a:moveTo>
                <a:lnTo>
                  <a:pt x="0" y="96519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6519"/>
                </a:lnTo>
                <a:close/>
              </a:path>
              <a:path w="289559" h="332739">
                <a:moveTo>
                  <a:pt x="3810" y="93979"/>
                </a:moveTo>
                <a:lnTo>
                  <a:pt x="0" y="9397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3979"/>
                </a:lnTo>
                <a:close/>
              </a:path>
              <a:path w="289559" h="332739">
                <a:moveTo>
                  <a:pt x="3810" y="90169"/>
                </a:moveTo>
                <a:lnTo>
                  <a:pt x="0" y="90169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90169"/>
                </a:lnTo>
                <a:close/>
              </a:path>
              <a:path w="289559" h="332739">
                <a:moveTo>
                  <a:pt x="3810" y="87629"/>
                </a:moveTo>
                <a:lnTo>
                  <a:pt x="0" y="8762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7629"/>
                </a:lnTo>
                <a:close/>
              </a:path>
              <a:path w="289559" h="332739">
                <a:moveTo>
                  <a:pt x="3810" y="83819"/>
                </a:moveTo>
                <a:lnTo>
                  <a:pt x="0" y="83819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3819"/>
                </a:lnTo>
                <a:close/>
              </a:path>
              <a:path w="289559" h="332739">
                <a:moveTo>
                  <a:pt x="3810" y="81279"/>
                </a:moveTo>
                <a:lnTo>
                  <a:pt x="0" y="8127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81279"/>
                </a:lnTo>
                <a:close/>
              </a:path>
              <a:path w="289559" h="332739">
                <a:moveTo>
                  <a:pt x="3810" y="77469"/>
                </a:moveTo>
                <a:lnTo>
                  <a:pt x="0" y="77469"/>
                </a:lnTo>
                <a:lnTo>
                  <a:pt x="0" y="80009"/>
                </a:lnTo>
                <a:lnTo>
                  <a:pt x="3810" y="80009"/>
                </a:lnTo>
                <a:lnTo>
                  <a:pt x="3810" y="77469"/>
                </a:lnTo>
                <a:close/>
              </a:path>
              <a:path w="289559" h="332739">
                <a:moveTo>
                  <a:pt x="3810" y="74929"/>
                </a:moveTo>
                <a:lnTo>
                  <a:pt x="0" y="7492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4929"/>
                </a:lnTo>
                <a:close/>
              </a:path>
              <a:path w="289559" h="332739">
                <a:moveTo>
                  <a:pt x="3810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71119"/>
                </a:lnTo>
                <a:close/>
              </a:path>
              <a:path w="289559" h="332739">
                <a:moveTo>
                  <a:pt x="3810" y="68579"/>
                </a:moveTo>
                <a:lnTo>
                  <a:pt x="0" y="6857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8579"/>
                </a:lnTo>
                <a:close/>
              </a:path>
              <a:path w="289559" h="332739">
                <a:moveTo>
                  <a:pt x="3809" y="63499"/>
                </a:moveTo>
                <a:lnTo>
                  <a:pt x="2540" y="63499"/>
                </a:lnTo>
                <a:lnTo>
                  <a:pt x="2540" y="64769"/>
                </a:lnTo>
                <a:lnTo>
                  <a:pt x="0" y="64769"/>
                </a:lnTo>
                <a:lnTo>
                  <a:pt x="0" y="67309"/>
                </a:lnTo>
                <a:lnTo>
                  <a:pt x="3810" y="67309"/>
                </a:lnTo>
                <a:lnTo>
                  <a:pt x="3809" y="63499"/>
                </a:lnTo>
                <a:close/>
              </a:path>
              <a:path w="289559" h="332739">
                <a:moveTo>
                  <a:pt x="1270" y="62229"/>
                </a:moveTo>
                <a:lnTo>
                  <a:pt x="0" y="62229"/>
                </a:lnTo>
                <a:lnTo>
                  <a:pt x="0" y="63499"/>
                </a:lnTo>
                <a:lnTo>
                  <a:pt x="1270" y="63499"/>
                </a:lnTo>
                <a:lnTo>
                  <a:pt x="1270" y="62229"/>
                </a:lnTo>
                <a:close/>
              </a:path>
              <a:path w="289559" h="332739">
                <a:moveTo>
                  <a:pt x="138430" y="1269"/>
                </a:moveTo>
                <a:lnTo>
                  <a:pt x="22860" y="1269"/>
                </a:lnTo>
                <a:lnTo>
                  <a:pt x="22860" y="3810"/>
                </a:lnTo>
                <a:lnTo>
                  <a:pt x="138430" y="3810"/>
                </a:lnTo>
                <a:lnTo>
                  <a:pt x="138430" y="1269"/>
                </a:lnTo>
                <a:close/>
              </a:path>
              <a:path w="289559" h="332739">
                <a:moveTo>
                  <a:pt x="289560" y="163829"/>
                </a:moveTo>
                <a:lnTo>
                  <a:pt x="285750" y="163829"/>
                </a:lnTo>
                <a:lnTo>
                  <a:pt x="285750" y="165099"/>
                </a:lnTo>
                <a:lnTo>
                  <a:pt x="289560" y="165099"/>
                </a:lnTo>
                <a:lnTo>
                  <a:pt x="289560" y="163829"/>
                </a:lnTo>
                <a:close/>
              </a:path>
              <a:path w="289559" h="332739">
                <a:moveTo>
                  <a:pt x="289560" y="160019"/>
                </a:moveTo>
                <a:lnTo>
                  <a:pt x="285750" y="160019"/>
                </a:lnTo>
                <a:lnTo>
                  <a:pt x="285750" y="162559"/>
                </a:lnTo>
                <a:lnTo>
                  <a:pt x="289560" y="162559"/>
                </a:lnTo>
                <a:lnTo>
                  <a:pt x="289560" y="160019"/>
                </a:lnTo>
                <a:close/>
              </a:path>
              <a:path w="289559" h="332739">
                <a:moveTo>
                  <a:pt x="289560" y="157479"/>
                </a:moveTo>
                <a:lnTo>
                  <a:pt x="285750" y="157479"/>
                </a:lnTo>
                <a:lnTo>
                  <a:pt x="285750" y="158749"/>
                </a:lnTo>
                <a:lnTo>
                  <a:pt x="289560" y="158749"/>
                </a:lnTo>
                <a:lnTo>
                  <a:pt x="289560" y="157479"/>
                </a:lnTo>
                <a:close/>
              </a:path>
              <a:path w="289559" h="332739">
                <a:moveTo>
                  <a:pt x="289560" y="153669"/>
                </a:moveTo>
                <a:lnTo>
                  <a:pt x="285750" y="153669"/>
                </a:lnTo>
                <a:lnTo>
                  <a:pt x="285750" y="156209"/>
                </a:lnTo>
                <a:lnTo>
                  <a:pt x="289560" y="156209"/>
                </a:lnTo>
                <a:lnTo>
                  <a:pt x="289560" y="153669"/>
                </a:lnTo>
                <a:close/>
              </a:path>
              <a:path w="289559" h="332739">
                <a:moveTo>
                  <a:pt x="289560" y="151129"/>
                </a:moveTo>
                <a:lnTo>
                  <a:pt x="285750" y="151129"/>
                </a:lnTo>
                <a:lnTo>
                  <a:pt x="285750" y="152399"/>
                </a:lnTo>
                <a:lnTo>
                  <a:pt x="289560" y="152399"/>
                </a:lnTo>
                <a:lnTo>
                  <a:pt x="289560" y="151129"/>
                </a:lnTo>
                <a:close/>
              </a:path>
              <a:path w="289559" h="332739">
                <a:moveTo>
                  <a:pt x="289560" y="147319"/>
                </a:moveTo>
                <a:lnTo>
                  <a:pt x="285750" y="147319"/>
                </a:lnTo>
                <a:lnTo>
                  <a:pt x="285750" y="149859"/>
                </a:lnTo>
                <a:lnTo>
                  <a:pt x="289560" y="149859"/>
                </a:lnTo>
                <a:lnTo>
                  <a:pt x="289560" y="147319"/>
                </a:lnTo>
                <a:close/>
              </a:path>
              <a:path w="289559" h="332739">
                <a:moveTo>
                  <a:pt x="289560" y="144779"/>
                </a:moveTo>
                <a:lnTo>
                  <a:pt x="285750" y="144779"/>
                </a:lnTo>
                <a:lnTo>
                  <a:pt x="285750" y="146049"/>
                </a:lnTo>
                <a:lnTo>
                  <a:pt x="289560" y="146049"/>
                </a:lnTo>
                <a:lnTo>
                  <a:pt x="289560" y="144779"/>
                </a:lnTo>
                <a:close/>
              </a:path>
              <a:path w="289559" h="332739">
                <a:moveTo>
                  <a:pt x="289560" y="140969"/>
                </a:moveTo>
                <a:lnTo>
                  <a:pt x="285750" y="140969"/>
                </a:lnTo>
                <a:lnTo>
                  <a:pt x="285750" y="143509"/>
                </a:lnTo>
                <a:lnTo>
                  <a:pt x="289560" y="143509"/>
                </a:lnTo>
                <a:lnTo>
                  <a:pt x="289560" y="140969"/>
                </a:lnTo>
                <a:close/>
              </a:path>
              <a:path w="289559" h="332739">
                <a:moveTo>
                  <a:pt x="289560" y="138429"/>
                </a:moveTo>
                <a:lnTo>
                  <a:pt x="285750" y="138429"/>
                </a:lnTo>
                <a:lnTo>
                  <a:pt x="285750" y="139699"/>
                </a:lnTo>
                <a:lnTo>
                  <a:pt x="289560" y="139699"/>
                </a:lnTo>
                <a:lnTo>
                  <a:pt x="289560" y="138429"/>
                </a:lnTo>
                <a:close/>
              </a:path>
              <a:path w="289559" h="332739">
                <a:moveTo>
                  <a:pt x="289560" y="134619"/>
                </a:moveTo>
                <a:lnTo>
                  <a:pt x="285750" y="134619"/>
                </a:lnTo>
                <a:lnTo>
                  <a:pt x="285750" y="137159"/>
                </a:lnTo>
                <a:lnTo>
                  <a:pt x="289560" y="137159"/>
                </a:lnTo>
                <a:lnTo>
                  <a:pt x="289560" y="134619"/>
                </a:lnTo>
                <a:close/>
              </a:path>
              <a:path w="289559" h="332739">
                <a:moveTo>
                  <a:pt x="289560" y="132079"/>
                </a:moveTo>
                <a:lnTo>
                  <a:pt x="285750" y="132079"/>
                </a:lnTo>
                <a:lnTo>
                  <a:pt x="285750" y="133349"/>
                </a:lnTo>
                <a:lnTo>
                  <a:pt x="289560" y="133349"/>
                </a:lnTo>
                <a:lnTo>
                  <a:pt x="289560" y="132079"/>
                </a:lnTo>
                <a:close/>
              </a:path>
              <a:path w="289559" h="332739">
                <a:moveTo>
                  <a:pt x="289560" y="128269"/>
                </a:moveTo>
                <a:lnTo>
                  <a:pt x="285750" y="128269"/>
                </a:lnTo>
                <a:lnTo>
                  <a:pt x="285750" y="130809"/>
                </a:lnTo>
                <a:lnTo>
                  <a:pt x="289560" y="130809"/>
                </a:lnTo>
                <a:lnTo>
                  <a:pt x="289560" y="128269"/>
                </a:lnTo>
                <a:close/>
              </a:path>
              <a:path w="289559" h="332739">
                <a:moveTo>
                  <a:pt x="289560" y="125729"/>
                </a:moveTo>
                <a:lnTo>
                  <a:pt x="285750" y="125729"/>
                </a:lnTo>
                <a:lnTo>
                  <a:pt x="285750" y="126999"/>
                </a:lnTo>
                <a:lnTo>
                  <a:pt x="289560" y="126999"/>
                </a:lnTo>
                <a:lnTo>
                  <a:pt x="289560" y="125729"/>
                </a:lnTo>
                <a:close/>
              </a:path>
              <a:path w="289559" h="332739">
                <a:moveTo>
                  <a:pt x="289560" y="121919"/>
                </a:moveTo>
                <a:lnTo>
                  <a:pt x="285750" y="121919"/>
                </a:lnTo>
                <a:lnTo>
                  <a:pt x="285750" y="124459"/>
                </a:lnTo>
                <a:lnTo>
                  <a:pt x="289560" y="124459"/>
                </a:lnTo>
                <a:lnTo>
                  <a:pt x="289560" y="121919"/>
                </a:lnTo>
                <a:close/>
              </a:path>
              <a:path w="289559" h="332739">
                <a:moveTo>
                  <a:pt x="289560" y="119379"/>
                </a:moveTo>
                <a:lnTo>
                  <a:pt x="285750" y="119379"/>
                </a:lnTo>
                <a:lnTo>
                  <a:pt x="285750" y="120649"/>
                </a:lnTo>
                <a:lnTo>
                  <a:pt x="289560" y="120649"/>
                </a:lnTo>
                <a:lnTo>
                  <a:pt x="289560" y="119379"/>
                </a:lnTo>
                <a:close/>
              </a:path>
              <a:path w="289559" h="332739">
                <a:moveTo>
                  <a:pt x="289560" y="115569"/>
                </a:moveTo>
                <a:lnTo>
                  <a:pt x="285750" y="115569"/>
                </a:lnTo>
                <a:lnTo>
                  <a:pt x="285750" y="118109"/>
                </a:lnTo>
                <a:lnTo>
                  <a:pt x="289560" y="118109"/>
                </a:lnTo>
                <a:lnTo>
                  <a:pt x="289560" y="115569"/>
                </a:lnTo>
                <a:close/>
              </a:path>
              <a:path w="289559" h="332739">
                <a:moveTo>
                  <a:pt x="289560" y="113029"/>
                </a:moveTo>
                <a:lnTo>
                  <a:pt x="285750" y="113029"/>
                </a:lnTo>
                <a:lnTo>
                  <a:pt x="285750" y="114299"/>
                </a:lnTo>
                <a:lnTo>
                  <a:pt x="289560" y="114299"/>
                </a:lnTo>
                <a:lnTo>
                  <a:pt x="289560" y="113029"/>
                </a:lnTo>
                <a:close/>
              </a:path>
              <a:path w="289559" h="332739">
                <a:moveTo>
                  <a:pt x="289560" y="109219"/>
                </a:moveTo>
                <a:lnTo>
                  <a:pt x="285750" y="109219"/>
                </a:lnTo>
                <a:lnTo>
                  <a:pt x="285750" y="111759"/>
                </a:lnTo>
                <a:lnTo>
                  <a:pt x="289560" y="111759"/>
                </a:lnTo>
                <a:lnTo>
                  <a:pt x="289560" y="109219"/>
                </a:lnTo>
                <a:close/>
              </a:path>
              <a:path w="289559" h="332739">
                <a:moveTo>
                  <a:pt x="289560" y="106679"/>
                </a:moveTo>
                <a:lnTo>
                  <a:pt x="285750" y="106679"/>
                </a:lnTo>
                <a:lnTo>
                  <a:pt x="285750" y="107949"/>
                </a:lnTo>
                <a:lnTo>
                  <a:pt x="289560" y="107949"/>
                </a:lnTo>
                <a:lnTo>
                  <a:pt x="289560" y="106679"/>
                </a:lnTo>
                <a:close/>
              </a:path>
              <a:path w="289559" h="332739">
                <a:moveTo>
                  <a:pt x="289560" y="102869"/>
                </a:moveTo>
                <a:lnTo>
                  <a:pt x="285750" y="102869"/>
                </a:lnTo>
                <a:lnTo>
                  <a:pt x="285750" y="105409"/>
                </a:lnTo>
                <a:lnTo>
                  <a:pt x="289560" y="105409"/>
                </a:lnTo>
                <a:lnTo>
                  <a:pt x="289560" y="102869"/>
                </a:lnTo>
                <a:close/>
              </a:path>
              <a:path w="289559" h="332739">
                <a:moveTo>
                  <a:pt x="289560" y="100329"/>
                </a:moveTo>
                <a:lnTo>
                  <a:pt x="285750" y="100329"/>
                </a:lnTo>
                <a:lnTo>
                  <a:pt x="285750" y="101599"/>
                </a:lnTo>
                <a:lnTo>
                  <a:pt x="289560" y="101599"/>
                </a:lnTo>
                <a:lnTo>
                  <a:pt x="289560" y="100329"/>
                </a:lnTo>
                <a:close/>
              </a:path>
              <a:path w="289559" h="332739">
                <a:moveTo>
                  <a:pt x="289560" y="96519"/>
                </a:moveTo>
                <a:lnTo>
                  <a:pt x="285750" y="96519"/>
                </a:lnTo>
                <a:lnTo>
                  <a:pt x="285750" y="99059"/>
                </a:lnTo>
                <a:lnTo>
                  <a:pt x="289560" y="99059"/>
                </a:lnTo>
                <a:lnTo>
                  <a:pt x="289560" y="96519"/>
                </a:lnTo>
                <a:close/>
              </a:path>
              <a:path w="289559" h="332739">
                <a:moveTo>
                  <a:pt x="289560" y="93979"/>
                </a:moveTo>
                <a:lnTo>
                  <a:pt x="285750" y="93979"/>
                </a:lnTo>
                <a:lnTo>
                  <a:pt x="285750" y="95249"/>
                </a:lnTo>
                <a:lnTo>
                  <a:pt x="289560" y="95249"/>
                </a:lnTo>
                <a:lnTo>
                  <a:pt x="289560" y="93979"/>
                </a:lnTo>
                <a:close/>
              </a:path>
              <a:path w="289559" h="332739">
                <a:moveTo>
                  <a:pt x="289560" y="90169"/>
                </a:moveTo>
                <a:lnTo>
                  <a:pt x="285750" y="90169"/>
                </a:lnTo>
                <a:lnTo>
                  <a:pt x="285750" y="92709"/>
                </a:lnTo>
                <a:lnTo>
                  <a:pt x="289560" y="92709"/>
                </a:lnTo>
                <a:lnTo>
                  <a:pt x="289560" y="90169"/>
                </a:lnTo>
                <a:close/>
              </a:path>
              <a:path w="289559" h="332739">
                <a:moveTo>
                  <a:pt x="289560" y="87629"/>
                </a:moveTo>
                <a:lnTo>
                  <a:pt x="285750" y="87629"/>
                </a:lnTo>
                <a:lnTo>
                  <a:pt x="285750" y="88899"/>
                </a:lnTo>
                <a:lnTo>
                  <a:pt x="289560" y="88899"/>
                </a:lnTo>
                <a:lnTo>
                  <a:pt x="289560" y="87629"/>
                </a:lnTo>
                <a:close/>
              </a:path>
              <a:path w="289559" h="332739">
                <a:moveTo>
                  <a:pt x="289560" y="83819"/>
                </a:moveTo>
                <a:lnTo>
                  <a:pt x="285750" y="83819"/>
                </a:lnTo>
                <a:lnTo>
                  <a:pt x="285750" y="86359"/>
                </a:lnTo>
                <a:lnTo>
                  <a:pt x="289560" y="86359"/>
                </a:lnTo>
                <a:lnTo>
                  <a:pt x="289560" y="83819"/>
                </a:lnTo>
                <a:close/>
              </a:path>
              <a:path w="289559" h="332739">
                <a:moveTo>
                  <a:pt x="289560" y="81279"/>
                </a:moveTo>
                <a:lnTo>
                  <a:pt x="285750" y="81279"/>
                </a:lnTo>
                <a:lnTo>
                  <a:pt x="285750" y="82549"/>
                </a:lnTo>
                <a:lnTo>
                  <a:pt x="289560" y="82549"/>
                </a:lnTo>
                <a:lnTo>
                  <a:pt x="289560" y="81279"/>
                </a:lnTo>
                <a:close/>
              </a:path>
              <a:path w="289559" h="332739">
                <a:moveTo>
                  <a:pt x="289560" y="77469"/>
                </a:moveTo>
                <a:lnTo>
                  <a:pt x="285750" y="77469"/>
                </a:lnTo>
                <a:lnTo>
                  <a:pt x="285750" y="80009"/>
                </a:lnTo>
                <a:lnTo>
                  <a:pt x="289560" y="80009"/>
                </a:lnTo>
                <a:lnTo>
                  <a:pt x="289560" y="77469"/>
                </a:lnTo>
                <a:close/>
              </a:path>
              <a:path w="289559" h="332739">
                <a:moveTo>
                  <a:pt x="289560" y="74929"/>
                </a:moveTo>
                <a:lnTo>
                  <a:pt x="285750" y="74929"/>
                </a:lnTo>
                <a:lnTo>
                  <a:pt x="285750" y="76199"/>
                </a:lnTo>
                <a:lnTo>
                  <a:pt x="289560" y="76199"/>
                </a:lnTo>
                <a:lnTo>
                  <a:pt x="289560" y="74929"/>
                </a:lnTo>
                <a:close/>
              </a:path>
              <a:path w="289559" h="332739">
                <a:moveTo>
                  <a:pt x="289560" y="71119"/>
                </a:moveTo>
                <a:lnTo>
                  <a:pt x="285750" y="71119"/>
                </a:lnTo>
                <a:lnTo>
                  <a:pt x="285750" y="73659"/>
                </a:lnTo>
                <a:lnTo>
                  <a:pt x="289560" y="73659"/>
                </a:lnTo>
                <a:lnTo>
                  <a:pt x="289560" y="71119"/>
                </a:lnTo>
                <a:close/>
              </a:path>
              <a:path w="289559" h="332739">
                <a:moveTo>
                  <a:pt x="289560" y="68579"/>
                </a:moveTo>
                <a:lnTo>
                  <a:pt x="285750" y="68579"/>
                </a:lnTo>
                <a:lnTo>
                  <a:pt x="285750" y="69849"/>
                </a:lnTo>
                <a:lnTo>
                  <a:pt x="289560" y="69849"/>
                </a:lnTo>
                <a:lnTo>
                  <a:pt x="289560" y="68579"/>
                </a:lnTo>
                <a:close/>
              </a:path>
              <a:path w="289559" h="332739">
                <a:moveTo>
                  <a:pt x="289560" y="64769"/>
                </a:moveTo>
                <a:lnTo>
                  <a:pt x="285750" y="64769"/>
                </a:lnTo>
                <a:lnTo>
                  <a:pt x="285750" y="67309"/>
                </a:lnTo>
                <a:lnTo>
                  <a:pt x="289560" y="67309"/>
                </a:lnTo>
                <a:lnTo>
                  <a:pt x="289560" y="64769"/>
                </a:lnTo>
                <a:close/>
              </a:path>
              <a:path w="289559" h="332739">
                <a:moveTo>
                  <a:pt x="289560" y="62229"/>
                </a:moveTo>
                <a:lnTo>
                  <a:pt x="285750" y="62229"/>
                </a:lnTo>
                <a:lnTo>
                  <a:pt x="285750" y="63499"/>
                </a:lnTo>
                <a:lnTo>
                  <a:pt x="289560" y="63499"/>
                </a:lnTo>
                <a:lnTo>
                  <a:pt x="289560" y="62229"/>
                </a:lnTo>
                <a:close/>
              </a:path>
              <a:path w="289559" h="332739">
                <a:moveTo>
                  <a:pt x="289560" y="58419"/>
                </a:moveTo>
                <a:lnTo>
                  <a:pt x="285750" y="58419"/>
                </a:lnTo>
                <a:lnTo>
                  <a:pt x="285750" y="60959"/>
                </a:lnTo>
                <a:lnTo>
                  <a:pt x="289560" y="60959"/>
                </a:lnTo>
                <a:lnTo>
                  <a:pt x="289560" y="58419"/>
                </a:lnTo>
                <a:close/>
              </a:path>
              <a:path w="289559" h="332739">
                <a:moveTo>
                  <a:pt x="289560" y="55879"/>
                </a:moveTo>
                <a:lnTo>
                  <a:pt x="285750" y="55879"/>
                </a:lnTo>
                <a:lnTo>
                  <a:pt x="285750" y="57149"/>
                </a:lnTo>
                <a:lnTo>
                  <a:pt x="289560" y="57149"/>
                </a:lnTo>
                <a:lnTo>
                  <a:pt x="289560" y="55879"/>
                </a:lnTo>
                <a:close/>
              </a:path>
              <a:path w="289559" h="332739">
                <a:moveTo>
                  <a:pt x="289560" y="52069"/>
                </a:moveTo>
                <a:lnTo>
                  <a:pt x="285750" y="52069"/>
                </a:lnTo>
                <a:lnTo>
                  <a:pt x="285750" y="54609"/>
                </a:lnTo>
                <a:lnTo>
                  <a:pt x="289560" y="54609"/>
                </a:lnTo>
                <a:lnTo>
                  <a:pt x="289560" y="52069"/>
                </a:lnTo>
                <a:close/>
              </a:path>
              <a:path w="289559" h="332739">
                <a:moveTo>
                  <a:pt x="289560" y="49529"/>
                </a:moveTo>
                <a:lnTo>
                  <a:pt x="285750" y="49529"/>
                </a:lnTo>
                <a:lnTo>
                  <a:pt x="285750" y="50799"/>
                </a:lnTo>
                <a:lnTo>
                  <a:pt x="289560" y="50799"/>
                </a:lnTo>
                <a:lnTo>
                  <a:pt x="289560" y="49529"/>
                </a:lnTo>
                <a:close/>
              </a:path>
              <a:path w="289559" h="332739">
                <a:moveTo>
                  <a:pt x="289560" y="45719"/>
                </a:moveTo>
                <a:lnTo>
                  <a:pt x="285750" y="45719"/>
                </a:lnTo>
                <a:lnTo>
                  <a:pt x="285750" y="48259"/>
                </a:lnTo>
                <a:lnTo>
                  <a:pt x="289560" y="48259"/>
                </a:lnTo>
                <a:lnTo>
                  <a:pt x="289560" y="45719"/>
                </a:lnTo>
                <a:close/>
              </a:path>
              <a:path w="289559" h="332739">
                <a:moveTo>
                  <a:pt x="289560" y="43179"/>
                </a:moveTo>
                <a:lnTo>
                  <a:pt x="285750" y="43179"/>
                </a:lnTo>
                <a:lnTo>
                  <a:pt x="285750" y="44449"/>
                </a:lnTo>
                <a:lnTo>
                  <a:pt x="289560" y="44449"/>
                </a:lnTo>
                <a:lnTo>
                  <a:pt x="289560" y="43179"/>
                </a:lnTo>
                <a:close/>
              </a:path>
              <a:path w="289559" h="332739">
                <a:moveTo>
                  <a:pt x="289560" y="39369"/>
                </a:moveTo>
                <a:lnTo>
                  <a:pt x="285750" y="39369"/>
                </a:lnTo>
                <a:lnTo>
                  <a:pt x="285750" y="41909"/>
                </a:lnTo>
                <a:lnTo>
                  <a:pt x="289560" y="41909"/>
                </a:lnTo>
                <a:lnTo>
                  <a:pt x="289560" y="39369"/>
                </a:lnTo>
                <a:close/>
              </a:path>
              <a:path w="289559" h="332739">
                <a:moveTo>
                  <a:pt x="289560" y="36829"/>
                </a:moveTo>
                <a:lnTo>
                  <a:pt x="285750" y="36829"/>
                </a:lnTo>
                <a:lnTo>
                  <a:pt x="285750" y="38099"/>
                </a:lnTo>
                <a:lnTo>
                  <a:pt x="289560" y="38099"/>
                </a:lnTo>
                <a:lnTo>
                  <a:pt x="289560" y="36829"/>
                </a:lnTo>
                <a:close/>
              </a:path>
              <a:path w="289559" h="332739">
                <a:moveTo>
                  <a:pt x="289560" y="33019"/>
                </a:moveTo>
                <a:lnTo>
                  <a:pt x="285750" y="33019"/>
                </a:lnTo>
                <a:lnTo>
                  <a:pt x="285750" y="35559"/>
                </a:lnTo>
                <a:lnTo>
                  <a:pt x="289560" y="35559"/>
                </a:lnTo>
                <a:lnTo>
                  <a:pt x="289560" y="33019"/>
                </a:lnTo>
                <a:close/>
              </a:path>
              <a:path w="289559" h="332739">
                <a:moveTo>
                  <a:pt x="289560" y="30479"/>
                </a:moveTo>
                <a:lnTo>
                  <a:pt x="285750" y="30479"/>
                </a:lnTo>
                <a:lnTo>
                  <a:pt x="285750" y="31749"/>
                </a:lnTo>
                <a:lnTo>
                  <a:pt x="289560" y="31749"/>
                </a:lnTo>
                <a:lnTo>
                  <a:pt x="289560" y="30479"/>
                </a:lnTo>
                <a:close/>
              </a:path>
              <a:path w="289559" h="332739">
                <a:moveTo>
                  <a:pt x="289560" y="26669"/>
                </a:moveTo>
                <a:lnTo>
                  <a:pt x="285750" y="26669"/>
                </a:lnTo>
                <a:lnTo>
                  <a:pt x="285750" y="29209"/>
                </a:lnTo>
                <a:lnTo>
                  <a:pt x="289560" y="29209"/>
                </a:lnTo>
                <a:lnTo>
                  <a:pt x="289560" y="26669"/>
                </a:lnTo>
                <a:close/>
              </a:path>
              <a:path w="289559" h="332739">
                <a:moveTo>
                  <a:pt x="289560" y="24129"/>
                </a:moveTo>
                <a:lnTo>
                  <a:pt x="285750" y="24129"/>
                </a:lnTo>
                <a:lnTo>
                  <a:pt x="285750" y="25399"/>
                </a:lnTo>
                <a:lnTo>
                  <a:pt x="289560" y="25399"/>
                </a:lnTo>
                <a:lnTo>
                  <a:pt x="289560" y="24129"/>
                </a:lnTo>
                <a:close/>
              </a:path>
              <a:path w="289559" h="332739">
                <a:moveTo>
                  <a:pt x="289560" y="20319"/>
                </a:moveTo>
                <a:lnTo>
                  <a:pt x="285750" y="20319"/>
                </a:lnTo>
                <a:lnTo>
                  <a:pt x="285750" y="22859"/>
                </a:lnTo>
                <a:lnTo>
                  <a:pt x="289560" y="22859"/>
                </a:lnTo>
                <a:lnTo>
                  <a:pt x="289560" y="20319"/>
                </a:lnTo>
                <a:close/>
              </a:path>
              <a:path w="289559" h="332739">
                <a:moveTo>
                  <a:pt x="289560" y="17779"/>
                </a:moveTo>
                <a:lnTo>
                  <a:pt x="285750" y="17779"/>
                </a:lnTo>
                <a:lnTo>
                  <a:pt x="285750" y="19049"/>
                </a:lnTo>
                <a:lnTo>
                  <a:pt x="289560" y="19049"/>
                </a:lnTo>
                <a:lnTo>
                  <a:pt x="289560" y="17779"/>
                </a:lnTo>
                <a:close/>
              </a:path>
              <a:path w="289559" h="332739">
                <a:moveTo>
                  <a:pt x="289560" y="13969"/>
                </a:moveTo>
                <a:lnTo>
                  <a:pt x="285750" y="13969"/>
                </a:lnTo>
                <a:lnTo>
                  <a:pt x="285750" y="16509"/>
                </a:lnTo>
                <a:lnTo>
                  <a:pt x="289560" y="16509"/>
                </a:lnTo>
                <a:lnTo>
                  <a:pt x="289560" y="13969"/>
                </a:lnTo>
                <a:close/>
              </a:path>
              <a:path w="289559" h="332739">
                <a:moveTo>
                  <a:pt x="289560" y="11429"/>
                </a:moveTo>
                <a:lnTo>
                  <a:pt x="285750" y="11429"/>
                </a:lnTo>
                <a:lnTo>
                  <a:pt x="285750" y="12699"/>
                </a:lnTo>
                <a:lnTo>
                  <a:pt x="289560" y="12699"/>
                </a:lnTo>
                <a:lnTo>
                  <a:pt x="289560" y="11429"/>
                </a:lnTo>
                <a:close/>
              </a:path>
              <a:path w="289559" h="332739">
                <a:moveTo>
                  <a:pt x="289560" y="7619"/>
                </a:moveTo>
                <a:lnTo>
                  <a:pt x="285750" y="7619"/>
                </a:lnTo>
                <a:lnTo>
                  <a:pt x="285750" y="10159"/>
                </a:lnTo>
                <a:lnTo>
                  <a:pt x="289560" y="10159"/>
                </a:lnTo>
                <a:lnTo>
                  <a:pt x="289560" y="7619"/>
                </a:lnTo>
                <a:close/>
              </a:path>
              <a:path w="289559" h="332739">
                <a:moveTo>
                  <a:pt x="218440" y="0"/>
                </a:moveTo>
                <a:lnTo>
                  <a:pt x="217170" y="0"/>
                </a:lnTo>
                <a:lnTo>
                  <a:pt x="217170" y="3810"/>
                </a:lnTo>
                <a:lnTo>
                  <a:pt x="285750" y="3810"/>
                </a:lnTo>
                <a:lnTo>
                  <a:pt x="285750" y="6349"/>
                </a:lnTo>
                <a:lnTo>
                  <a:pt x="289560" y="6349"/>
                </a:lnTo>
                <a:lnTo>
                  <a:pt x="289560" y="1269"/>
                </a:lnTo>
                <a:lnTo>
                  <a:pt x="218440" y="1269"/>
                </a:lnTo>
                <a:lnTo>
                  <a:pt x="218440" y="0"/>
                </a:lnTo>
                <a:close/>
              </a:path>
              <a:path w="289559" h="332739">
                <a:moveTo>
                  <a:pt x="119379" y="331469"/>
                </a:moveTo>
                <a:lnTo>
                  <a:pt x="0" y="331469"/>
                </a:lnTo>
                <a:lnTo>
                  <a:pt x="0" y="332739"/>
                </a:lnTo>
                <a:lnTo>
                  <a:pt x="119379" y="332739"/>
                </a:lnTo>
                <a:lnTo>
                  <a:pt x="119379" y="331469"/>
                </a:lnTo>
                <a:close/>
              </a:path>
              <a:path w="289559" h="332739">
                <a:moveTo>
                  <a:pt x="118110" y="330326"/>
                </a:moveTo>
                <a:lnTo>
                  <a:pt x="116840" y="330326"/>
                </a:lnTo>
                <a:lnTo>
                  <a:pt x="116840" y="331469"/>
                </a:lnTo>
                <a:lnTo>
                  <a:pt x="118110" y="331469"/>
                </a:lnTo>
                <a:lnTo>
                  <a:pt x="118110" y="330326"/>
                </a:lnTo>
                <a:close/>
              </a:path>
              <a:path w="289559" h="332739">
                <a:moveTo>
                  <a:pt x="116840" y="328929"/>
                </a:moveTo>
                <a:lnTo>
                  <a:pt x="0" y="328929"/>
                </a:lnTo>
                <a:lnTo>
                  <a:pt x="0" y="330326"/>
                </a:lnTo>
                <a:lnTo>
                  <a:pt x="116840" y="330326"/>
                </a:lnTo>
                <a:lnTo>
                  <a:pt x="116840" y="328929"/>
                </a:lnTo>
                <a:close/>
              </a:path>
              <a:path w="289559" h="332739">
                <a:moveTo>
                  <a:pt x="3810" y="325119"/>
                </a:moveTo>
                <a:lnTo>
                  <a:pt x="0" y="325119"/>
                </a:lnTo>
                <a:lnTo>
                  <a:pt x="0" y="327787"/>
                </a:lnTo>
                <a:lnTo>
                  <a:pt x="3810" y="327787"/>
                </a:lnTo>
                <a:lnTo>
                  <a:pt x="3810" y="325119"/>
                </a:lnTo>
                <a:close/>
              </a:path>
              <a:path w="289559" h="332739">
                <a:moveTo>
                  <a:pt x="3810" y="322579"/>
                </a:moveTo>
                <a:lnTo>
                  <a:pt x="0" y="322579"/>
                </a:lnTo>
                <a:lnTo>
                  <a:pt x="0" y="323976"/>
                </a:lnTo>
                <a:lnTo>
                  <a:pt x="3810" y="323976"/>
                </a:lnTo>
                <a:lnTo>
                  <a:pt x="3810" y="322579"/>
                </a:lnTo>
                <a:close/>
              </a:path>
              <a:path w="289559" h="332739">
                <a:moveTo>
                  <a:pt x="3810" y="318769"/>
                </a:moveTo>
                <a:lnTo>
                  <a:pt x="0" y="318769"/>
                </a:lnTo>
                <a:lnTo>
                  <a:pt x="0" y="321437"/>
                </a:lnTo>
                <a:lnTo>
                  <a:pt x="3810" y="321437"/>
                </a:lnTo>
                <a:lnTo>
                  <a:pt x="3810" y="318769"/>
                </a:lnTo>
                <a:close/>
              </a:path>
              <a:path w="289559" h="332739">
                <a:moveTo>
                  <a:pt x="3810" y="316229"/>
                </a:moveTo>
                <a:lnTo>
                  <a:pt x="0" y="316229"/>
                </a:lnTo>
                <a:lnTo>
                  <a:pt x="0" y="317626"/>
                </a:lnTo>
                <a:lnTo>
                  <a:pt x="3810" y="317626"/>
                </a:lnTo>
                <a:lnTo>
                  <a:pt x="3810" y="316229"/>
                </a:lnTo>
                <a:close/>
              </a:path>
              <a:path w="289559" h="332739">
                <a:moveTo>
                  <a:pt x="3810" y="312419"/>
                </a:moveTo>
                <a:lnTo>
                  <a:pt x="0" y="312419"/>
                </a:lnTo>
                <a:lnTo>
                  <a:pt x="0" y="315087"/>
                </a:lnTo>
                <a:lnTo>
                  <a:pt x="3810" y="315087"/>
                </a:lnTo>
                <a:lnTo>
                  <a:pt x="3810" y="312419"/>
                </a:lnTo>
                <a:close/>
              </a:path>
              <a:path w="289559" h="332739">
                <a:moveTo>
                  <a:pt x="3810" y="309879"/>
                </a:moveTo>
                <a:lnTo>
                  <a:pt x="0" y="309879"/>
                </a:lnTo>
                <a:lnTo>
                  <a:pt x="0" y="311276"/>
                </a:lnTo>
                <a:lnTo>
                  <a:pt x="3810" y="311276"/>
                </a:lnTo>
                <a:lnTo>
                  <a:pt x="3810" y="309879"/>
                </a:lnTo>
                <a:close/>
              </a:path>
              <a:path w="289559" h="332739">
                <a:moveTo>
                  <a:pt x="3810" y="306069"/>
                </a:moveTo>
                <a:lnTo>
                  <a:pt x="0" y="306069"/>
                </a:lnTo>
                <a:lnTo>
                  <a:pt x="0" y="308737"/>
                </a:lnTo>
                <a:lnTo>
                  <a:pt x="3810" y="308737"/>
                </a:lnTo>
                <a:lnTo>
                  <a:pt x="3810" y="306069"/>
                </a:lnTo>
                <a:close/>
              </a:path>
              <a:path w="289559" h="332739">
                <a:moveTo>
                  <a:pt x="3810" y="303529"/>
                </a:moveTo>
                <a:lnTo>
                  <a:pt x="0" y="303529"/>
                </a:lnTo>
                <a:lnTo>
                  <a:pt x="0" y="304926"/>
                </a:lnTo>
                <a:lnTo>
                  <a:pt x="3810" y="304926"/>
                </a:lnTo>
                <a:lnTo>
                  <a:pt x="3810" y="303529"/>
                </a:lnTo>
                <a:close/>
              </a:path>
              <a:path w="289559" h="332739">
                <a:moveTo>
                  <a:pt x="3810" y="299719"/>
                </a:moveTo>
                <a:lnTo>
                  <a:pt x="0" y="299719"/>
                </a:lnTo>
                <a:lnTo>
                  <a:pt x="0" y="302387"/>
                </a:lnTo>
                <a:lnTo>
                  <a:pt x="3810" y="302387"/>
                </a:lnTo>
                <a:lnTo>
                  <a:pt x="3810" y="299719"/>
                </a:lnTo>
                <a:close/>
              </a:path>
              <a:path w="289559" h="332739">
                <a:moveTo>
                  <a:pt x="3810" y="297179"/>
                </a:moveTo>
                <a:lnTo>
                  <a:pt x="0" y="297179"/>
                </a:lnTo>
                <a:lnTo>
                  <a:pt x="0" y="298576"/>
                </a:lnTo>
                <a:lnTo>
                  <a:pt x="3810" y="298576"/>
                </a:lnTo>
                <a:lnTo>
                  <a:pt x="3810" y="297179"/>
                </a:lnTo>
                <a:close/>
              </a:path>
              <a:path w="289559" h="332739">
                <a:moveTo>
                  <a:pt x="3810" y="293369"/>
                </a:moveTo>
                <a:lnTo>
                  <a:pt x="0" y="293369"/>
                </a:lnTo>
                <a:lnTo>
                  <a:pt x="0" y="296037"/>
                </a:lnTo>
                <a:lnTo>
                  <a:pt x="3810" y="296037"/>
                </a:lnTo>
                <a:lnTo>
                  <a:pt x="3810" y="293369"/>
                </a:lnTo>
                <a:close/>
              </a:path>
              <a:path w="289559" h="332739">
                <a:moveTo>
                  <a:pt x="3810" y="290829"/>
                </a:moveTo>
                <a:lnTo>
                  <a:pt x="0" y="290829"/>
                </a:lnTo>
                <a:lnTo>
                  <a:pt x="0" y="292226"/>
                </a:lnTo>
                <a:lnTo>
                  <a:pt x="3810" y="292226"/>
                </a:lnTo>
                <a:lnTo>
                  <a:pt x="3810" y="290829"/>
                </a:lnTo>
                <a:close/>
              </a:path>
              <a:path w="289559" h="332739">
                <a:moveTo>
                  <a:pt x="3810" y="287019"/>
                </a:moveTo>
                <a:lnTo>
                  <a:pt x="0" y="287019"/>
                </a:lnTo>
                <a:lnTo>
                  <a:pt x="0" y="289687"/>
                </a:lnTo>
                <a:lnTo>
                  <a:pt x="3810" y="289687"/>
                </a:lnTo>
                <a:lnTo>
                  <a:pt x="3810" y="287019"/>
                </a:lnTo>
                <a:close/>
              </a:path>
              <a:path w="289559" h="332739">
                <a:moveTo>
                  <a:pt x="3810" y="284479"/>
                </a:moveTo>
                <a:lnTo>
                  <a:pt x="0" y="284479"/>
                </a:lnTo>
                <a:lnTo>
                  <a:pt x="0" y="285876"/>
                </a:lnTo>
                <a:lnTo>
                  <a:pt x="3810" y="285876"/>
                </a:lnTo>
                <a:lnTo>
                  <a:pt x="3810" y="284479"/>
                </a:lnTo>
                <a:close/>
              </a:path>
              <a:path w="289559" h="332739">
                <a:moveTo>
                  <a:pt x="3810" y="280669"/>
                </a:moveTo>
                <a:lnTo>
                  <a:pt x="0" y="280669"/>
                </a:lnTo>
                <a:lnTo>
                  <a:pt x="0" y="283337"/>
                </a:lnTo>
                <a:lnTo>
                  <a:pt x="3810" y="283337"/>
                </a:lnTo>
                <a:lnTo>
                  <a:pt x="3810" y="280669"/>
                </a:lnTo>
                <a:close/>
              </a:path>
              <a:path w="289559" h="332739">
                <a:moveTo>
                  <a:pt x="3810" y="278129"/>
                </a:moveTo>
                <a:lnTo>
                  <a:pt x="0" y="278129"/>
                </a:lnTo>
                <a:lnTo>
                  <a:pt x="0" y="279526"/>
                </a:lnTo>
                <a:lnTo>
                  <a:pt x="3810" y="279526"/>
                </a:lnTo>
                <a:lnTo>
                  <a:pt x="3810" y="278129"/>
                </a:lnTo>
                <a:close/>
              </a:path>
              <a:path w="289559" h="332739">
                <a:moveTo>
                  <a:pt x="3810" y="274319"/>
                </a:moveTo>
                <a:lnTo>
                  <a:pt x="0" y="274319"/>
                </a:lnTo>
                <a:lnTo>
                  <a:pt x="0" y="276987"/>
                </a:lnTo>
                <a:lnTo>
                  <a:pt x="3810" y="276987"/>
                </a:lnTo>
                <a:lnTo>
                  <a:pt x="3810" y="274319"/>
                </a:lnTo>
                <a:close/>
              </a:path>
              <a:path w="289559" h="332739">
                <a:moveTo>
                  <a:pt x="3810" y="271779"/>
                </a:moveTo>
                <a:lnTo>
                  <a:pt x="0" y="271779"/>
                </a:lnTo>
                <a:lnTo>
                  <a:pt x="0" y="273176"/>
                </a:lnTo>
                <a:lnTo>
                  <a:pt x="3810" y="273176"/>
                </a:lnTo>
                <a:lnTo>
                  <a:pt x="3810" y="271779"/>
                </a:lnTo>
                <a:close/>
              </a:path>
              <a:path w="289559" h="332739">
                <a:moveTo>
                  <a:pt x="3810" y="267969"/>
                </a:moveTo>
                <a:lnTo>
                  <a:pt x="0" y="267969"/>
                </a:lnTo>
                <a:lnTo>
                  <a:pt x="0" y="270637"/>
                </a:lnTo>
                <a:lnTo>
                  <a:pt x="3810" y="270637"/>
                </a:lnTo>
                <a:lnTo>
                  <a:pt x="3810" y="267969"/>
                </a:lnTo>
                <a:close/>
              </a:path>
              <a:path w="289559" h="332739">
                <a:moveTo>
                  <a:pt x="3810" y="265429"/>
                </a:moveTo>
                <a:lnTo>
                  <a:pt x="0" y="265429"/>
                </a:lnTo>
                <a:lnTo>
                  <a:pt x="0" y="266826"/>
                </a:lnTo>
                <a:lnTo>
                  <a:pt x="3810" y="266826"/>
                </a:lnTo>
                <a:lnTo>
                  <a:pt x="3810" y="265429"/>
                </a:lnTo>
                <a:close/>
              </a:path>
              <a:path w="289559" h="332739">
                <a:moveTo>
                  <a:pt x="3810" y="261619"/>
                </a:moveTo>
                <a:lnTo>
                  <a:pt x="0" y="261619"/>
                </a:lnTo>
                <a:lnTo>
                  <a:pt x="0" y="264287"/>
                </a:lnTo>
                <a:lnTo>
                  <a:pt x="3810" y="264287"/>
                </a:lnTo>
                <a:lnTo>
                  <a:pt x="3810" y="261619"/>
                </a:lnTo>
                <a:close/>
              </a:path>
              <a:path w="289559" h="332739">
                <a:moveTo>
                  <a:pt x="3810" y="259079"/>
                </a:moveTo>
                <a:lnTo>
                  <a:pt x="0" y="259079"/>
                </a:lnTo>
                <a:lnTo>
                  <a:pt x="0" y="260476"/>
                </a:lnTo>
                <a:lnTo>
                  <a:pt x="3810" y="260476"/>
                </a:lnTo>
                <a:lnTo>
                  <a:pt x="3810" y="259079"/>
                </a:lnTo>
                <a:close/>
              </a:path>
              <a:path w="289559" h="332739">
                <a:moveTo>
                  <a:pt x="3810" y="255269"/>
                </a:moveTo>
                <a:lnTo>
                  <a:pt x="0" y="255269"/>
                </a:lnTo>
                <a:lnTo>
                  <a:pt x="0" y="257937"/>
                </a:lnTo>
                <a:lnTo>
                  <a:pt x="3810" y="257937"/>
                </a:lnTo>
                <a:lnTo>
                  <a:pt x="3810" y="255269"/>
                </a:lnTo>
                <a:close/>
              </a:path>
              <a:path w="289559" h="332739">
                <a:moveTo>
                  <a:pt x="3810" y="252729"/>
                </a:moveTo>
                <a:lnTo>
                  <a:pt x="0" y="252729"/>
                </a:lnTo>
                <a:lnTo>
                  <a:pt x="0" y="254126"/>
                </a:lnTo>
                <a:lnTo>
                  <a:pt x="3810" y="254126"/>
                </a:lnTo>
                <a:lnTo>
                  <a:pt x="3810" y="252729"/>
                </a:lnTo>
                <a:close/>
              </a:path>
              <a:path w="289559" h="332739">
                <a:moveTo>
                  <a:pt x="3810" y="248919"/>
                </a:moveTo>
                <a:lnTo>
                  <a:pt x="0" y="248919"/>
                </a:lnTo>
                <a:lnTo>
                  <a:pt x="0" y="251587"/>
                </a:lnTo>
                <a:lnTo>
                  <a:pt x="3810" y="251587"/>
                </a:lnTo>
                <a:lnTo>
                  <a:pt x="3810" y="248919"/>
                </a:lnTo>
                <a:close/>
              </a:path>
              <a:path w="289559" h="332739">
                <a:moveTo>
                  <a:pt x="3810" y="246379"/>
                </a:moveTo>
                <a:lnTo>
                  <a:pt x="0" y="246379"/>
                </a:lnTo>
                <a:lnTo>
                  <a:pt x="0" y="247776"/>
                </a:lnTo>
                <a:lnTo>
                  <a:pt x="3810" y="247776"/>
                </a:lnTo>
                <a:lnTo>
                  <a:pt x="3810" y="246379"/>
                </a:lnTo>
                <a:close/>
              </a:path>
              <a:path w="289559" h="332739">
                <a:moveTo>
                  <a:pt x="3810" y="242569"/>
                </a:moveTo>
                <a:lnTo>
                  <a:pt x="0" y="242569"/>
                </a:lnTo>
                <a:lnTo>
                  <a:pt x="0" y="245237"/>
                </a:lnTo>
                <a:lnTo>
                  <a:pt x="3810" y="245237"/>
                </a:lnTo>
                <a:lnTo>
                  <a:pt x="3810" y="242569"/>
                </a:lnTo>
                <a:close/>
              </a:path>
              <a:path w="289559" h="332739">
                <a:moveTo>
                  <a:pt x="3809" y="238887"/>
                </a:moveTo>
                <a:lnTo>
                  <a:pt x="1270" y="238887"/>
                </a:lnTo>
                <a:lnTo>
                  <a:pt x="1270" y="240029"/>
                </a:lnTo>
                <a:lnTo>
                  <a:pt x="0" y="240029"/>
                </a:lnTo>
                <a:lnTo>
                  <a:pt x="0" y="241426"/>
                </a:lnTo>
                <a:lnTo>
                  <a:pt x="3810" y="241426"/>
                </a:lnTo>
                <a:lnTo>
                  <a:pt x="3809" y="238887"/>
                </a:lnTo>
                <a:close/>
              </a:path>
              <a:path w="289559" h="332739">
                <a:moveTo>
                  <a:pt x="1270" y="237489"/>
                </a:moveTo>
                <a:lnTo>
                  <a:pt x="0" y="237489"/>
                </a:lnTo>
                <a:lnTo>
                  <a:pt x="0" y="238887"/>
                </a:lnTo>
                <a:lnTo>
                  <a:pt x="1270" y="238887"/>
                </a:lnTo>
                <a:lnTo>
                  <a:pt x="1270" y="237489"/>
                </a:lnTo>
                <a:close/>
              </a:path>
              <a:path w="289559" h="332739">
                <a:moveTo>
                  <a:pt x="289560" y="331469"/>
                </a:moveTo>
                <a:lnTo>
                  <a:pt x="205740" y="331469"/>
                </a:lnTo>
                <a:lnTo>
                  <a:pt x="205740" y="332739"/>
                </a:lnTo>
                <a:lnTo>
                  <a:pt x="289560" y="332739"/>
                </a:lnTo>
                <a:lnTo>
                  <a:pt x="289560" y="331469"/>
                </a:lnTo>
                <a:close/>
              </a:path>
              <a:path w="289559" h="332739">
                <a:moveTo>
                  <a:pt x="289560" y="328929"/>
                </a:moveTo>
                <a:lnTo>
                  <a:pt x="207010" y="328929"/>
                </a:lnTo>
                <a:lnTo>
                  <a:pt x="207010" y="330200"/>
                </a:lnTo>
                <a:lnTo>
                  <a:pt x="289560" y="330200"/>
                </a:lnTo>
                <a:lnTo>
                  <a:pt x="289560" y="328929"/>
                </a:lnTo>
                <a:close/>
              </a:path>
              <a:path w="289559" h="332739">
                <a:moveTo>
                  <a:pt x="289560" y="325119"/>
                </a:moveTo>
                <a:lnTo>
                  <a:pt x="285750" y="325119"/>
                </a:lnTo>
                <a:lnTo>
                  <a:pt x="285750" y="327660"/>
                </a:lnTo>
                <a:lnTo>
                  <a:pt x="289560" y="327660"/>
                </a:lnTo>
                <a:lnTo>
                  <a:pt x="289560" y="325119"/>
                </a:lnTo>
                <a:close/>
              </a:path>
              <a:path w="289559" h="332739">
                <a:moveTo>
                  <a:pt x="289560" y="322579"/>
                </a:moveTo>
                <a:lnTo>
                  <a:pt x="285750" y="322579"/>
                </a:lnTo>
                <a:lnTo>
                  <a:pt x="285750" y="323850"/>
                </a:lnTo>
                <a:lnTo>
                  <a:pt x="289560" y="323850"/>
                </a:lnTo>
                <a:lnTo>
                  <a:pt x="289560" y="322579"/>
                </a:lnTo>
                <a:close/>
              </a:path>
              <a:path w="289559" h="332739">
                <a:moveTo>
                  <a:pt x="289560" y="318769"/>
                </a:moveTo>
                <a:lnTo>
                  <a:pt x="285750" y="318769"/>
                </a:lnTo>
                <a:lnTo>
                  <a:pt x="285750" y="321310"/>
                </a:lnTo>
                <a:lnTo>
                  <a:pt x="289560" y="321310"/>
                </a:lnTo>
                <a:lnTo>
                  <a:pt x="289560" y="318769"/>
                </a:lnTo>
                <a:close/>
              </a:path>
              <a:path w="289559" h="332739">
                <a:moveTo>
                  <a:pt x="289560" y="316229"/>
                </a:moveTo>
                <a:lnTo>
                  <a:pt x="285750" y="316229"/>
                </a:lnTo>
                <a:lnTo>
                  <a:pt x="285750" y="317500"/>
                </a:lnTo>
                <a:lnTo>
                  <a:pt x="289560" y="317500"/>
                </a:lnTo>
                <a:lnTo>
                  <a:pt x="289560" y="316229"/>
                </a:lnTo>
                <a:close/>
              </a:path>
              <a:path w="289559" h="332739">
                <a:moveTo>
                  <a:pt x="289560" y="312419"/>
                </a:moveTo>
                <a:lnTo>
                  <a:pt x="285750" y="312419"/>
                </a:lnTo>
                <a:lnTo>
                  <a:pt x="285750" y="314960"/>
                </a:lnTo>
                <a:lnTo>
                  <a:pt x="289560" y="314960"/>
                </a:lnTo>
                <a:lnTo>
                  <a:pt x="289560" y="312419"/>
                </a:lnTo>
                <a:close/>
              </a:path>
              <a:path w="289559" h="332739">
                <a:moveTo>
                  <a:pt x="289560" y="309879"/>
                </a:moveTo>
                <a:lnTo>
                  <a:pt x="285750" y="309879"/>
                </a:lnTo>
                <a:lnTo>
                  <a:pt x="285750" y="311150"/>
                </a:lnTo>
                <a:lnTo>
                  <a:pt x="289560" y="311150"/>
                </a:lnTo>
                <a:lnTo>
                  <a:pt x="289560" y="309879"/>
                </a:lnTo>
                <a:close/>
              </a:path>
              <a:path w="289559" h="332739">
                <a:moveTo>
                  <a:pt x="289560" y="306069"/>
                </a:moveTo>
                <a:lnTo>
                  <a:pt x="285750" y="306069"/>
                </a:lnTo>
                <a:lnTo>
                  <a:pt x="285750" y="308610"/>
                </a:lnTo>
                <a:lnTo>
                  <a:pt x="289560" y="308610"/>
                </a:lnTo>
                <a:lnTo>
                  <a:pt x="289560" y="306069"/>
                </a:lnTo>
                <a:close/>
              </a:path>
              <a:path w="289559" h="332739">
                <a:moveTo>
                  <a:pt x="289560" y="303529"/>
                </a:moveTo>
                <a:lnTo>
                  <a:pt x="285750" y="303529"/>
                </a:lnTo>
                <a:lnTo>
                  <a:pt x="285750" y="304800"/>
                </a:lnTo>
                <a:lnTo>
                  <a:pt x="289560" y="304800"/>
                </a:lnTo>
                <a:lnTo>
                  <a:pt x="289560" y="303529"/>
                </a:lnTo>
                <a:close/>
              </a:path>
              <a:path w="289559" h="332739">
                <a:moveTo>
                  <a:pt x="289560" y="299719"/>
                </a:moveTo>
                <a:lnTo>
                  <a:pt x="285750" y="299719"/>
                </a:lnTo>
                <a:lnTo>
                  <a:pt x="285750" y="302260"/>
                </a:lnTo>
                <a:lnTo>
                  <a:pt x="289560" y="302260"/>
                </a:lnTo>
                <a:lnTo>
                  <a:pt x="289560" y="299719"/>
                </a:lnTo>
                <a:close/>
              </a:path>
              <a:path w="289559" h="332739">
                <a:moveTo>
                  <a:pt x="289560" y="297179"/>
                </a:moveTo>
                <a:lnTo>
                  <a:pt x="285750" y="297179"/>
                </a:lnTo>
                <a:lnTo>
                  <a:pt x="285750" y="298450"/>
                </a:lnTo>
                <a:lnTo>
                  <a:pt x="289560" y="298450"/>
                </a:lnTo>
                <a:lnTo>
                  <a:pt x="289560" y="297179"/>
                </a:lnTo>
                <a:close/>
              </a:path>
              <a:path w="289559" h="332739">
                <a:moveTo>
                  <a:pt x="289560" y="293369"/>
                </a:moveTo>
                <a:lnTo>
                  <a:pt x="285750" y="293369"/>
                </a:lnTo>
                <a:lnTo>
                  <a:pt x="285750" y="295910"/>
                </a:lnTo>
                <a:lnTo>
                  <a:pt x="289560" y="295910"/>
                </a:lnTo>
                <a:lnTo>
                  <a:pt x="289560" y="293369"/>
                </a:lnTo>
                <a:close/>
              </a:path>
              <a:path w="289559" h="332739">
                <a:moveTo>
                  <a:pt x="289560" y="290829"/>
                </a:moveTo>
                <a:lnTo>
                  <a:pt x="285750" y="290829"/>
                </a:lnTo>
                <a:lnTo>
                  <a:pt x="285750" y="292100"/>
                </a:lnTo>
                <a:lnTo>
                  <a:pt x="289560" y="292100"/>
                </a:lnTo>
                <a:lnTo>
                  <a:pt x="289560" y="290829"/>
                </a:lnTo>
                <a:close/>
              </a:path>
              <a:path w="289559" h="332739">
                <a:moveTo>
                  <a:pt x="289560" y="287019"/>
                </a:moveTo>
                <a:lnTo>
                  <a:pt x="285750" y="287019"/>
                </a:lnTo>
                <a:lnTo>
                  <a:pt x="285750" y="289560"/>
                </a:lnTo>
                <a:lnTo>
                  <a:pt x="289560" y="289560"/>
                </a:lnTo>
                <a:lnTo>
                  <a:pt x="289560" y="287019"/>
                </a:lnTo>
                <a:close/>
              </a:path>
              <a:path w="289559" h="332739">
                <a:moveTo>
                  <a:pt x="289560" y="284479"/>
                </a:moveTo>
                <a:lnTo>
                  <a:pt x="285750" y="284479"/>
                </a:lnTo>
                <a:lnTo>
                  <a:pt x="285750" y="285750"/>
                </a:lnTo>
                <a:lnTo>
                  <a:pt x="289560" y="285750"/>
                </a:lnTo>
                <a:lnTo>
                  <a:pt x="289560" y="284479"/>
                </a:lnTo>
                <a:close/>
              </a:path>
              <a:path w="289559" h="332739">
                <a:moveTo>
                  <a:pt x="289560" y="280669"/>
                </a:moveTo>
                <a:lnTo>
                  <a:pt x="285750" y="280669"/>
                </a:lnTo>
                <a:lnTo>
                  <a:pt x="285750" y="283210"/>
                </a:lnTo>
                <a:lnTo>
                  <a:pt x="289560" y="283210"/>
                </a:lnTo>
                <a:lnTo>
                  <a:pt x="289560" y="280669"/>
                </a:lnTo>
                <a:close/>
              </a:path>
              <a:path w="289559" h="332739">
                <a:moveTo>
                  <a:pt x="289560" y="278129"/>
                </a:moveTo>
                <a:lnTo>
                  <a:pt x="285750" y="278129"/>
                </a:lnTo>
                <a:lnTo>
                  <a:pt x="285750" y="279400"/>
                </a:lnTo>
                <a:lnTo>
                  <a:pt x="289560" y="279400"/>
                </a:lnTo>
                <a:lnTo>
                  <a:pt x="289560" y="278129"/>
                </a:lnTo>
                <a:close/>
              </a:path>
              <a:path w="289559" h="332739">
                <a:moveTo>
                  <a:pt x="289560" y="274319"/>
                </a:moveTo>
                <a:lnTo>
                  <a:pt x="285750" y="274319"/>
                </a:lnTo>
                <a:lnTo>
                  <a:pt x="285750" y="276860"/>
                </a:lnTo>
                <a:lnTo>
                  <a:pt x="289560" y="276860"/>
                </a:lnTo>
                <a:lnTo>
                  <a:pt x="289560" y="274319"/>
                </a:lnTo>
                <a:close/>
              </a:path>
              <a:path w="289559" h="332739">
                <a:moveTo>
                  <a:pt x="289560" y="271779"/>
                </a:moveTo>
                <a:lnTo>
                  <a:pt x="285750" y="271779"/>
                </a:lnTo>
                <a:lnTo>
                  <a:pt x="285750" y="273050"/>
                </a:lnTo>
                <a:lnTo>
                  <a:pt x="289560" y="273050"/>
                </a:lnTo>
                <a:lnTo>
                  <a:pt x="289560" y="271779"/>
                </a:lnTo>
                <a:close/>
              </a:path>
              <a:path w="289559" h="332739">
                <a:moveTo>
                  <a:pt x="289560" y="267969"/>
                </a:moveTo>
                <a:lnTo>
                  <a:pt x="285750" y="267969"/>
                </a:lnTo>
                <a:lnTo>
                  <a:pt x="285750" y="270510"/>
                </a:lnTo>
                <a:lnTo>
                  <a:pt x="289560" y="270510"/>
                </a:lnTo>
                <a:lnTo>
                  <a:pt x="289560" y="267969"/>
                </a:lnTo>
                <a:close/>
              </a:path>
              <a:path w="289559" h="332739">
                <a:moveTo>
                  <a:pt x="289560" y="265429"/>
                </a:moveTo>
                <a:lnTo>
                  <a:pt x="285750" y="265429"/>
                </a:lnTo>
                <a:lnTo>
                  <a:pt x="285750" y="266700"/>
                </a:lnTo>
                <a:lnTo>
                  <a:pt x="289560" y="266700"/>
                </a:lnTo>
                <a:lnTo>
                  <a:pt x="289560" y="265429"/>
                </a:lnTo>
                <a:close/>
              </a:path>
              <a:path w="289559" h="332739">
                <a:moveTo>
                  <a:pt x="289560" y="261619"/>
                </a:moveTo>
                <a:lnTo>
                  <a:pt x="285750" y="261619"/>
                </a:lnTo>
                <a:lnTo>
                  <a:pt x="285750" y="264160"/>
                </a:lnTo>
                <a:lnTo>
                  <a:pt x="289560" y="264160"/>
                </a:lnTo>
                <a:lnTo>
                  <a:pt x="289560" y="261619"/>
                </a:lnTo>
                <a:close/>
              </a:path>
              <a:path w="289559" h="332739">
                <a:moveTo>
                  <a:pt x="289560" y="259079"/>
                </a:moveTo>
                <a:lnTo>
                  <a:pt x="285750" y="259079"/>
                </a:lnTo>
                <a:lnTo>
                  <a:pt x="285750" y="260350"/>
                </a:lnTo>
                <a:lnTo>
                  <a:pt x="289560" y="260350"/>
                </a:lnTo>
                <a:lnTo>
                  <a:pt x="289560" y="259079"/>
                </a:lnTo>
                <a:close/>
              </a:path>
              <a:path w="289559" h="332739">
                <a:moveTo>
                  <a:pt x="289560" y="255269"/>
                </a:moveTo>
                <a:lnTo>
                  <a:pt x="285750" y="255269"/>
                </a:lnTo>
                <a:lnTo>
                  <a:pt x="285750" y="257810"/>
                </a:lnTo>
                <a:lnTo>
                  <a:pt x="289560" y="257810"/>
                </a:lnTo>
                <a:lnTo>
                  <a:pt x="289560" y="255269"/>
                </a:lnTo>
                <a:close/>
              </a:path>
              <a:path w="289559" h="332739">
                <a:moveTo>
                  <a:pt x="289560" y="252729"/>
                </a:moveTo>
                <a:lnTo>
                  <a:pt x="285750" y="252729"/>
                </a:lnTo>
                <a:lnTo>
                  <a:pt x="285750" y="254000"/>
                </a:lnTo>
                <a:lnTo>
                  <a:pt x="289560" y="254000"/>
                </a:lnTo>
                <a:lnTo>
                  <a:pt x="289560" y="252729"/>
                </a:lnTo>
                <a:close/>
              </a:path>
              <a:path w="289559" h="332739">
                <a:moveTo>
                  <a:pt x="289560" y="248919"/>
                </a:moveTo>
                <a:lnTo>
                  <a:pt x="285750" y="248919"/>
                </a:lnTo>
                <a:lnTo>
                  <a:pt x="285750" y="251460"/>
                </a:lnTo>
                <a:lnTo>
                  <a:pt x="289560" y="251460"/>
                </a:lnTo>
                <a:lnTo>
                  <a:pt x="289560" y="248919"/>
                </a:lnTo>
                <a:close/>
              </a:path>
              <a:path w="289559" h="332739">
                <a:moveTo>
                  <a:pt x="289560" y="246379"/>
                </a:moveTo>
                <a:lnTo>
                  <a:pt x="285750" y="246379"/>
                </a:lnTo>
                <a:lnTo>
                  <a:pt x="285750" y="247650"/>
                </a:lnTo>
                <a:lnTo>
                  <a:pt x="289560" y="247650"/>
                </a:lnTo>
                <a:lnTo>
                  <a:pt x="289560" y="246379"/>
                </a:lnTo>
                <a:close/>
              </a:path>
              <a:path w="289559" h="332739">
                <a:moveTo>
                  <a:pt x="289560" y="242569"/>
                </a:moveTo>
                <a:lnTo>
                  <a:pt x="285750" y="242569"/>
                </a:lnTo>
                <a:lnTo>
                  <a:pt x="285750" y="245110"/>
                </a:lnTo>
                <a:lnTo>
                  <a:pt x="289560" y="245110"/>
                </a:lnTo>
                <a:lnTo>
                  <a:pt x="289560" y="242569"/>
                </a:lnTo>
                <a:close/>
              </a:path>
              <a:path w="289559" h="332739">
                <a:moveTo>
                  <a:pt x="289560" y="240029"/>
                </a:moveTo>
                <a:lnTo>
                  <a:pt x="285750" y="240029"/>
                </a:lnTo>
                <a:lnTo>
                  <a:pt x="285750" y="241300"/>
                </a:lnTo>
                <a:lnTo>
                  <a:pt x="289560" y="241300"/>
                </a:lnTo>
                <a:lnTo>
                  <a:pt x="289560" y="240029"/>
                </a:lnTo>
                <a:close/>
              </a:path>
              <a:path w="289559" h="332739">
                <a:moveTo>
                  <a:pt x="289560" y="236219"/>
                </a:moveTo>
                <a:lnTo>
                  <a:pt x="285750" y="236219"/>
                </a:lnTo>
                <a:lnTo>
                  <a:pt x="285750" y="238760"/>
                </a:lnTo>
                <a:lnTo>
                  <a:pt x="289560" y="238760"/>
                </a:lnTo>
                <a:lnTo>
                  <a:pt x="289560" y="236219"/>
                </a:lnTo>
                <a:close/>
              </a:path>
              <a:path w="289559" h="332739">
                <a:moveTo>
                  <a:pt x="289560" y="233679"/>
                </a:moveTo>
                <a:lnTo>
                  <a:pt x="285750" y="233679"/>
                </a:lnTo>
                <a:lnTo>
                  <a:pt x="285750" y="234950"/>
                </a:lnTo>
                <a:lnTo>
                  <a:pt x="289560" y="234950"/>
                </a:lnTo>
                <a:lnTo>
                  <a:pt x="289560" y="233679"/>
                </a:lnTo>
                <a:close/>
              </a:path>
              <a:path w="289559" h="332739">
                <a:moveTo>
                  <a:pt x="289560" y="229869"/>
                </a:moveTo>
                <a:lnTo>
                  <a:pt x="285750" y="229869"/>
                </a:lnTo>
                <a:lnTo>
                  <a:pt x="285750" y="232410"/>
                </a:lnTo>
                <a:lnTo>
                  <a:pt x="289560" y="232410"/>
                </a:lnTo>
                <a:lnTo>
                  <a:pt x="289560" y="229869"/>
                </a:lnTo>
                <a:close/>
              </a:path>
              <a:path w="289559" h="332739">
                <a:moveTo>
                  <a:pt x="289560" y="227329"/>
                </a:moveTo>
                <a:lnTo>
                  <a:pt x="285750" y="227329"/>
                </a:lnTo>
                <a:lnTo>
                  <a:pt x="285750" y="228600"/>
                </a:lnTo>
                <a:lnTo>
                  <a:pt x="289560" y="228600"/>
                </a:lnTo>
                <a:lnTo>
                  <a:pt x="289560" y="227329"/>
                </a:lnTo>
                <a:close/>
              </a:path>
              <a:path w="289559" h="332739">
                <a:moveTo>
                  <a:pt x="289560" y="223519"/>
                </a:moveTo>
                <a:lnTo>
                  <a:pt x="285750" y="223519"/>
                </a:lnTo>
                <a:lnTo>
                  <a:pt x="285750" y="226060"/>
                </a:lnTo>
                <a:lnTo>
                  <a:pt x="289560" y="226060"/>
                </a:lnTo>
                <a:lnTo>
                  <a:pt x="289560" y="223519"/>
                </a:lnTo>
                <a:close/>
              </a:path>
              <a:path w="289559" h="332739">
                <a:moveTo>
                  <a:pt x="289560" y="220979"/>
                </a:moveTo>
                <a:lnTo>
                  <a:pt x="285750" y="220979"/>
                </a:lnTo>
                <a:lnTo>
                  <a:pt x="285750" y="222250"/>
                </a:lnTo>
                <a:lnTo>
                  <a:pt x="289560" y="222250"/>
                </a:lnTo>
                <a:lnTo>
                  <a:pt x="289560" y="220979"/>
                </a:lnTo>
                <a:close/>
              </a:path>
              <a:path w="289559" h="332739">
                <a:moveTo>
                  <a:pt x="3810" y="217169"/>
                </a:moveTo>
                <a:lnTo>
                  <a:pt x="0" y="217169"/>
                </a:lnTo>
                <a:lnTo>
                  <a:pt x="0" y="220979"/>
                </a:lnTo>
                <a:lnTo>
                  <a:pt x="2539" y="220979"/>
                </a:lnTo>
                <a:lnTo>
                  <a:pt x="2539" y="218439"/>
                </a:lnTo>
                <a:lnTo>
                  <a:pt x="3810" y="218439"/>
                </a:lnTo>
                <a:lnTo>
                  <a:pt x="3810" y="217169"/>
                </a:lnTo>
                <a:close/>
              </a:path>
              <a:path w="289559" h="332739">
                <a:moveTo>
                  <a:pt x="3810" y="214629"/>
                </a:moveTo>
                <a:lnTo>
                  <a:pt x="0" y="214629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14629"/>
                </a:lnTo>
                <a:close/>
              </a:path>
              <a:path w="289559" h="332739">
                <a:moveTo>
                  <a:pt x="3810" y="210819"/>
                </a:moveTo>
                <a:lnTo>
                  <a:pt x="0" y="210819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10819"/>
                </a:lnTo>
                <a:close/>
              </a:path>
              <a:path w="289559" h="332739">
                <a:moveTo>
                  <a:pt x="3810" y="208279"/>
                </a:moveTo>
                <a:lnTo>
                  <a:pt x="0" y="208279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8279"/>
                </a:lnTo>
                <a:close/>
              </a:path>
              <a:path w="289559" h="332739">
                <a:moveTo>
                  <a:pt x="3810" y="176529"/>
                </a:moveTo>
                <a:lnTo>
                  <a:pt x="0" y="176529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176529"/>
                </a:lnTo>
                <a:close/>
              </a:path>
              <a:path w="289559" h="332739">
                <a:moveTo>
                  <a:pt x="289560" y="217169"/>
                </a:moveTo>
                <a:lnTo>
                  <a:pt x="285750" y="217169"/>
                </a:lnTo>
                <a:lnTo>
                  <a:pt x="285750" y="219710"/>
                </a:lnTo>
                <a:lnTo>
                  <a:pt x="289560" y="219710"/>
                </a:lnTo>
                <a:lnTo>
                  <a:pt x="289560" y="217169"/>
                </a:lnTo>
                <a:close/>
              </a:path>
              <a:path w="289559" h="332739">
                <a:moveTo>
                  <a:pt x="289560" y="214629"/>
                </a:moveTo>
                <a:lnTo>
                  <a:pt x="285750" y="214629"/>
                </a:lnTo>
                <a:lnTo>
                  <a:pt x="285750" y="215900"/>
                </a:lnTo>
                <a:lnTo>
                  <a:pt x="289560" y="215900"/>
                </a:lnTo>
                <a:lnTo>
                  <a:pt x="289560" y="214629"/>
                </a:lnTo>
                <a:close/>
              </a:path>
              <a:path w="289559" h="332739">
                <a:moveTo>
                  <a:pt x="289560" y="210819"/>
                </a:moveTo>
                <a:lnTo>
                  <a:pt x="285750" y="210819"/>
                </a:lnTo>
                <a:lnTo>
                  <a:pt x="285750" y="213360"/>
                </a:lnTo>
                <a:lnTo>
                  <a:pt x="289560" y="213360"/>
                </a:lnTo>
                <a:lnTo>
                  <a:pt x="289560" y="210819"/>
                </a:lnTo>
                <a:close/>
              </a:path>
              <a:path w="289559" h="332739">
                <a:moveTo>
                  <a:pt x="289560" y="208279"/>
                </a:moveTo>
                <a:lnTo>
                  <a:pt x="285750" y="208279"/>
                </a:lnTo>
                <a:lnTo>
                  <a:pt x="285750" y="209550"/>
                </a:lnTo>
                <a:lnTo>
                  <a:pt x="289560" y="209550"/>
                </a:lnTo>
                <a:lnTo>
                  <a:pt x="289560" y="208279"/>
                </a:lnTo>
                <a:close/>
              </a:path>
              <a:path w="289559" h="332739">
                <a:moveTo>
                  <a:pt x="289560" y="176529"/>
                </a:moveTo>
                <a:lnTo>
                  <a:pt x="285750" y="176529"/>
                </a:lnTo>
                <a:lnTo>
                  <a:pt x="285750" y="207010"/>
                </a:lnTo>
                <a:lnTo>
                  <a:pt x="289560" y="207010"/>
                </a:lnTo>
                <a:lnTo>
                  <a:pt x="289560" y="176529"/>
                </a:lnTo>
                <a:close/>
              </a:path>
              <a:path w="289559" h="332739">
                <a:moveTo>
                  <a:pt x="3810" y="170179"/>
                </a:moveTo>
                <a:lnTo>
                  <a:pt x="0" y="170179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70179"/>
                </a:lnTo>
                <a:close/>
              </a:path>
              <a:path w="289559" h="332739">
                <a:moveTo>
                  <a:pt x="3810" y="167639"/>
                </a:moveTo>
                <a:lnTo>
                  <a:pt x="0" y="167639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7639"/>
                </a:lnTo>
                <a:close/>
              </a:path>
              <a:path w="289559" h="332739">
                <a:moveTo>
                  <a:pt x="289560" y="170179"/>
                </a:moveTo>
                <a:lnTo>
                  <a:pt x="285750" y="170179"/>
                </a:lnTo>
                <a:lnTo>
                  <a:pt x="285750" y="175260"/>
                </a:lnTo>
                <a:lnTo>
                  <a:pt x="289560" y="175260"/>
                </a:lnTo>
                <a:lnTo>
                  <a:pt x="289560" y="170179"/>
                </a:lnTo>
                <a:close/>
              </a:path>
              <a:path w="289559" h="332739">
                <a:moveTo>
                  <a:pt x="289560" y="167639"/>
                </a:moveTo>
                <a:lnTo>
                  <a:pt x="285750" y="167639"/>
                </a:lnTo>
                <a:lnTo>
                  <a:pt x="285750" y="168910"/>
                </a:lnTo>
                <a:lnTo>
                  <a:pt x="289560" y="168910"/>
                </a:lnTo>
                <a:lnTo>
                  <a:pt x="289560" y="167639"/>
                </a:lnTo>
                <a:close/>
              </a:path>
            </a:pathLst>
          </a:custGeom>
          <a:solidFill>
            <a:srgbClr val="6E5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3" name="bk object 5753"/>
          <p:cNvSpPr/>
          <p:nvPr/>
        </p:nvSpPr>
        <p:spPr>
          <a:xfrm>
            <a:off x="6987540" y="2795270"/>
            <a:ext cx="281940" cy="325120"/>
          </a:xfrm>
          <a:custGeom>
            <a:avLst/>
            <a:gdLst/>
            <a:ahLst/>
            <a:cxnLst/>
            <a:rect l="l" t="t" r="r" b="b"/>
            <a:pathLst>
              <a:path w="281940" h="325119">
                <a:moveTo>
                  <a:pt x="3809" y="160019"/>
                </a:moveTo>
                <a:lnTo>
                  <a:pt x="0" y="160019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60019"/>
                </a:lnTo>
                <a:close/>
              </a:path>
              <a:path w="281940" h="325119">
                <a:moveTo>
                  <a:pt x="3809" y="156209"/>
                </a:moveTo>
                <a:lnTo>
                  <a:pt x="0" y="156209"/>
                </a:lnTo>
                <a:lnTo>
                  <a:pt x="0" y="158749"/>
                </a:lnTo>
                <a:lnTo>
                  <a:pt x="3809" y="158749"/>
                </a:lnTo>
                <a:lnTo>
                  <a:pt x="3809" y="156209"/>
                </a:lnTo>
                <a:close/>
              </a:path>
              <a:path w="281940" h="325119">
                <a:moveTo>
                  <a:pt x="3809" y="153669"/>
                </a:moveTo>
                <a:lnTo>
                  <a:pt x="0" y="153669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3669"/>
                </a:lnTo>
                <a:close/>
              </a:path>
              <a:path w="281940" h="325119">
                <a:moveTo>
                  <a:pt x="3809" y="149859"/>
                </a:moveTo>
                <a:lnTo>
                  <a:pt x="0" y="149859"/>
                </a:lnTo>
                <a:lnTo>
                  <a:pt x="0" y="152399"/>
                </a:lnTo>
                <a:lnTo>
                  <a:pt x="3809" y="152399"/>
                </a:lnTo>
                <a:lnTo>
                  <a:pt x="3809" y="149859"/>
                </a:lnTo>
                <a:close/>
              </a:path>
              <a:path w="281940" h="325119">
                <a:moveTo>
                  <a:pt x="3809" y="147319"/>
                </a:moveTo>
                <a:lnTo>
                  <a:pt x="0" y="147319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7319"/>
                </a:lnTo>
                <a:close/>
              </a:path>
              <a:path w="281940" h="325119">
                <a:moveTo>
                  <a:pt x="3809" y="143509"/>
                </a:moveTo>
                <a:lnTo>
                  <a:pt x="0" y="143509"/>
                </a:lnTo>
                <a:lnTo>
                  <a:pt x="0" y="146049"/>
                </a:lnTo>
                <a:lnTo>
                  <a:pt x="3809" y="146049"/>
                </a:lnTo>
                <a:lnTo>
                  <a:pt x="3809" y="143509"/>
                </a:lnTo>
                <a:close/>
              </a:path>
              <a:path w="281940" h="325119">
                <a:moveTo>
                  <a:pt x="3809" y="140969"/>
                </a:moveTo>
                <a:lnTo>
                  <a:pt x="0" y="140969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40969"/>
                </a:lnTo>
                <a:close/>
              </a:path>
              <a:path w="281940" h="325119">
                <a:moveTo>
                  <a:pt x="3809" y="137159"/>
                </a:moveTo>
                <a:lnTo>
                  <a:pt x="0" y="137159"/>
                </a:lnTo>
                <a:lnTo>
                  <a:pt x="0" y="139699"/>
                </a:lnTo>
                <a:lnTo>
                  <a:pt x="3809" y="139699"/>
                </a:lnTo>
                <a:lnTo>
                  <a:pt x="3809" y="137159"/>
                </a:lnTo>
                <a:close/>
              </a:path>
              <a:path w="281940" h="325119">
                <a:moveTo>
                  <a:pt x="3809" y="134619"/>
                </a:moveTo>
                <a:lnTo>
                  <a:pt x="0" y="134619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4619"/>
                </a:lnTo>
                <a:close/>
              </a:path>
              <a:path w="281940" h="325119">
                <a:moveTo>
                  <a:pt x="3809" y="130809"/>
                </a:moveTo>
                <a:lnTo>
                  <a:pt x="0" y="130809"/>
                </a:lnTo>
                <a:lnTo>
                  <a:pt x="0" y="133349"/>
                </a:lnTo>
                <a:lnTo>
                  <a:pt x="3809" y="133349"/>
                </a:lnTo>
                <a:lnTo>
                  <a:pt x="3809" y="130809"/>
                </a:lnTo>
                <a:close/>
              </a:path>
              <a:path w="281940" h="325119">
                <a:moveTo>
                  <a:pt x="3809" y="128269"/>
                </a:moveTo>
                <a:lnTo>
                  <a:pt x="0" y="128269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8269"/>
                </a:lnTo>
                <a:close/>
              </a:path>
              <a:path w="281940" h="325119">
                <a:moveTo>
                  <a:pt x="3809" y="124459"/>
                </a:moveTo>
                <a:lnTo>
                  <a:pt x="0" y="124459"/>
                </a:lnTo>
                <a:lnTo>
                  <a:pt x="0" y="126999"/>
                </a:lnTo>
                <a:lnTo>
                  <a:pt x="3809" y="126999"/>
                </a:lnTo>
                <a:lnTo>
                  <a:pt x="3809" y="124459"/>
                </a:lnTo>
                <a:close/>
              </a:path>
              <a:path w="281940" h="325119">
                <a:moveTo>
                  <a:pt x="3809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21919"/>
                </a:lnTo>
                <a:close/>
              </a:path>
              <a:path w="281940" h="325119">
                <a:moveTo>
                  <a:pt x="3809" y="118109"/>
                </a:moveTo>
                <a:lnTo>
                  <a:pt x="0" y="118109"/>
                </a:lnTo>
                <a:lnTo>
                  <a:pt x="0" y="120649"/>
                </a:lnTo>
                <a:lnTo>
                  <a:pt x="3809" y="120649"/>
                </a:lnTo>
                <a:lnTo>
                  <a:pt x="3809" y="118109"/>
                </a:lnTo>
                <a:close/>
              </a:path>
              <a:path w="281940" h="325119">
                <a:moveTo>
                  <a:pt x="3809" y="115569"/>
                </a:moveTo>
                <a:lnTo>
                  <a:pt x="0" y="115569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5569"/>
                </a:lnTo>
                <a:close/>
              </a:path>
              <a:path w="281940" h="325119">
                <a:moveTo>
                  <a:pt x="3809" y="111759"/>
                </a:moveTo>
                <a:lnTo>
                  <a:pt x="0" y="111759"/>
                </a:lnTo>
                <a:lnTo>
                  <a:pt x="0" y="114299"/>
                </a:lnTo>
                <a:lnTo>
                  <a:pt x="3809" y="114299"/>
                </a:lnTo>
                <a:lnTo>
                  <a:pt x="3809" y="111759"/>
                </a:lnTo>
                <a:close/>
              </a:path>
              <a:path w="281940" h="325119">
                <a:moveTo>
                  <a:pt x="3809" y="109219"/>
                </a:moveTo>
                <a:lnTo>
                  <a:pt x="0" y="109219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9219"/>
                </a:lnTo>
                <a:close/>
              </a:path>
              <a:path w="281940" h="325119">
                <a:moveTo>
                  <a:pt x="3809" y="105409"/>
                </a:moveTo>
                <a:lnTo>
                  <a:pt x="0" y="105409"/>
                </a:lnTo>
                <a:lnTo>
                  <a:pt x="0" y="107949"/>
                </a:lnTo>
                <a:lnTo>
                  <a:pt x="3809" y="107949"/>
                </a:lnTo>
                <a:lnTo>
                  <a:pt x="3809" y="105409"/>
                </a:lnTo>
                <a:close/>
              </a:path>
              <a:path w="281940" h="325119">
                <a:moveTo>
                  <a:pt x="3809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102869"/>
                </a:lnTo>
                <a:close/>
              </a:path>
              <a:path w="281940" h="325119">
                <a:moveTo>
                  <a:pt x="3809" y="99059"/>
                </a:moveTo>
                <a:lnTo>
                  <a:pt x="0" y="99059"/>
                </a:lnTo>
                <a:lnTo>
                  <a:pt x="0" y="101599"/>
                </a:lnTo>
                <a:lnTo>
                  <a:pt x="3809" y="101599"/>
                </a:lnTo>
                <a:lnTo>
                  <a:pt x="3809" y="99059"/>
                </a:lnTo>
                <a:close/>
              </a:path>
              <a:path w="281940" h="325119">
                <a:moveTo>
                  <a:pt x="3809" y="96519"/>
                </a:moveTo>
                <a:lnTo>
                  <a:pt x="0" y="96519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6519"/>
                </a:lnTo>
                <a:close/>
              </a:path>
              <a:path w="281940" h="325119">
                <a:moveTo>
                  <a:pt x="3809" y="92709"/>
                </a:moveTo>
                <a:lnTo>
                  <a:pt x="0" y="92709"/>
                </a:lnTo>
                <a:lnTo>
                  <a:pt x="0" y="95249"/>
                </a:lnTo>
                <a:lnTo>
                  <a:pt x="3809" y="95249"/>
                </a:lnTo>
                <a:lnTo>
                  <a:pt x="3809" y="92709"/>
                </a:lnTo>
                <a:close/>
              </a:path>
              <a:path w="281940" h="325119">
                <a:moveTo>
                  <a:pt x="3809" y="90169"/>
                </a:moveTo>
                <a:lnTo>
                  <a:pt x="0" y="90169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90169"/>
                </a:lnTo>
                <a:close/>
              </a:path>
              <a:path w="281940" h="325119">
                <a:moveTo>
                  <a:pt x="3809" y="86359"/>
                </a:moveTo>
                <a:lnTo>
                  <a:pt x="0" y="86359"/>
                </a:lnTo>
                <a:lnTo>
                  <a:pt x="0" y="88899"/>
                </a:lnTo>
                <a:lnTo>
                  <a:pt x="3809" y="88899"/>
                </a:lnTo>
                <a:lnTo>
                  <a:pt x="3809" y="86359"/>
                </a:lnTo>
                <a:close/>
              </a:path>
              <a:path w="281940" h="325119">
                <a:moveTo>
                  <a:pt x="3809" y="83819"/>
                </a:moveTo>
                <a:lnTo>
                  <a:pt x="0" y="83819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83819"/>
                </a:lnTo>
                <a:close/>
              </a:path>
              <a:path w="281940" h="325119">
                <a:moveTo>
                  <a:pt x="3809" y="80009"/>
                </a:moveTo>
                <a:lnTo>
                  <a:pt x="0" y="80009"/>
                </a:lnTo>
                <a:lnTo>
                  <a:pt x="0" y="82549"/>
                </a:lnTo>
                <a:lnTo>
                  <a:pt x="3809" y="82549"/>
                </a:lnTo>
                <a:lnTo>
                  <a:pt x="3809" y="80009"/>
                </a:lnTo>
                <a:close/>
              </a:path>
              <a:path w="281940" h="325119">
                <a:moveTo>
                  <a:pt x="3809" y="77469"/>
                </a:moveTo>
                <a:lnTo>
                  <a:pt x="0" y="77469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7469"/>
                </a:lnTo>
                <a:close/>
              </a:path>
              <a:path w="281940" h="325119">
                <a:moveTo>
                  <a:pt x="3809" y="73659"/>
                </a:moveTo>
                <a:lnTo>
                  <a:pt x="0" y="73659"/>
                </a:lnTo>
                <a:lnTo>
                  <a:pt x="0" y="76199"/>
                </a:lnTo>
                <a:lnTo>
                  <a:pt x="3809" y="76199"/>
                </a:lnTo>
                <a:lnTo>
                  <a:pt x="3809" y="73659"/>
                </a:lnTo>
                <a:close/>
              </a:path>
              <a:path w="281940" h="325119">
                <a:moveTo>
                  <a:pt x="3809" y="71119"/>
                </a:moveTo>
                <a:lnTo>
                  <a:pt x="0" y="71119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71119"/>
                </a:lnTo>
                <a:close/>
              </a:path>
              <a:path w="281940" h="325119">
                <a:moveTo>
                  <a:pt x="3809" y="67309"/>
                </a:moveTo>
                <a:lnTo>
                  <a:pt x="0" y="67309"/>
                </a:lnTo>
                <a:lnTo>
                  <a:pt x="0" y="69849"/>
                </a:lnTo>
                <a:lnTo>
                  <a:pt x="3809" y="69849"/>
                </a:lnTo>
                <a:lnTo>
                  <a:pt x="3809" y="67309"/>
                </a:lnTo>
                <a:close/>
              </a:path>
              <a:path w="281940" h="325119">
                <a:moveTo>
                  <a:pt x="3809" y="63499"/>
                </a:moveTo>
                <a:lnTo>
                  <a:pt x="2539" y="63499"/>
                </a:lnTo>
                <a:lnTo>
                  <a:pt x="2539" y="64769"/>
                </a:lnTo>
                <a:lnTo>
                  <a:pt x="0" y="64769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63499"/>
                </a:lnTo>
                <a:close/>
              </a:path>
              <a:path w="281940" h="325119">
                <a:moveTo>
                  <a:pt x="1270" y="60959"/>
                </a:moveTo>
                <a:lnTo>
                  <a:pt x="0" y="60959"/>
                </a:lnTo>
                <a:lnTo>
                  <a:pt x="0" y="63499"/>
                </a:lnTo>
                <a:lnTo>
                  <a:pt x="1270" y="63499"/>
                </a:lnTo>
                <a:lnTo>
                  <a:pt x="1270" y="60959"/>
                </a:lnTo>
                <a:close/>
              </a:path>
              <a:path w="281940" h="325119">
                <a:moveTo>
                  <a:pt x="137159" y="2539"/>
                </a:moveTo>
                <a:lnTo>
                  <a:pt x="135889" y="2539"/>
                </a:lnTo>
                <a:lnTo>
                  <a:pt x="135889" y="3809"/>
                </a:lnTo>
                <a:lnTo>
                  <a:pt x="137159" y="3809"/>
                </a:lnTo>
                <a:lnTo>
                  <a:pt x="137159" y="2539"/>
                </a:lnTo>
                <a:close/>
              </a:path>
              <a:path w="281940" h="325119">
                <a:moveTo>
                  <a:pt x="135889" y="0"/>
                </a:moveTo>
                <a:lnTo>
                  <a:pt x="20319" y="0"/>
                </a:lnTo>
                <a:lnTo>
                  <a:pt x="20319" y="2539"/>
                </a:lnTo>
                <a:lnTo>
                  <a:pt x="135889" y="2539"/>
                </a:lnTo>
                <a:lnTo>
                  <a:pt x="135889" y="0"/>
                </a:lnTo>
                <a:close/>
              </a:path>
              <a:path w="281940" h="325119">
                <a:moveTo>
                  <a:pt x="281939" y="160019"/>
                </a:moveTo>
                <a:lnTo>
                  <a:pt x="278129" y="160019"/>
                </a:lnTo>
                <a:lnTo>
                  <a:pt x="278129" y="161289"/>
                </a:lnTo>
                <a:lnTo>
                  <a:pt x="281939" y="161289"/>
                </a:lnTo>
                <a:lnTo>
                  <a:pt x="281939" y="160019"/>
                </a:lnTo>
                <a:close/>
              </a:path>
              <a:path w="281940" h="325119">
                <a:moveTo>
                  <a:pt x="281939" y="156209"/>
                </a:moveTo>
                <a:lnTo>
                  <a:pt x="278129" y="156209"/>
                </a:lnTo>
                <a:lnTo>
                  <a:pt x="278129" y="158749"/>
                </a:lnTo>
                <a:lnTo>
                  <a:pt x="281939" y="158749"/>
                </a:lnTo>
                <a:lnTo>
                  <a:pt x="281939" y="156209"/>
                </a:lnTo>
                <a:close/>
              </a:path>
              <a:path w="281940" h="325119">
                <a:moveTo>
                  <a:pt x="281939" y="153669"/>
                </a:moveTo>
                <a:lnTo>
                  <a:pt x="278129" y="153669"/>
                </a:lnTo>
                <a:lnTo>
                  <a:pt x="278129" y="154939"/>
                </a:lnTo>
                <a:lnTo>
                  <a:pt x="281939" y="154939"/>
                </a:lnTo>
                <a:lnTo>
                  <a:pt x="281939" y="153669"/>
                </a:lnTo>
                <a:close/>
              </a:path>
              <a:path w="281940" h="325119">
                <a:moveTo>
                  <a:pt x="281939" y="149859"/>
                </a:moveTo>
                <a:lnTo>
                  <a:pt x="278129" y="149859"/>
                </a:lnTo>
                <a:lnTo>
                  <a:pt x="278129" y="152399"/>
                </a:lnTo>
                <a:lnTo>
                  <a:pt x="281939" y="152399"/>
                </a:lnTo>
                <a:lnTo>
                  <a:pt x="281939" y="149859"/>
                </a:lnTo>
                <a:close/>
              </a:path>
              <a:path w="281940" h="325119">
                <a:moveTo>
                  <a:pt x="281939" y="147319"/>
                </a:moveTo>
                <a:lnTo>
                  <a:pt x="278129" y="147319"/>
                </a:lnTo>
                <a:lnTo>
                  <a:pt x="278129" y="148589"/>
                </a:lnTo>
                <a:lnTo>
                  <a:pt x="281939" y="148589"/>
                </a:lnTo>
                <a:lnTo>
                  <a:pt x="281939" y="147319"/>
                </a:lnTo>
                <a:close/>
              </a:path>
              <a:path w="281940" h="325119">
                <a:moveTo>
                  <a:pt x="281939" y="143509"/>
                </a:moveTo>
                <a:lnTo>
                  <a:pt x="278129" y="143509"/>
                </a:lnTo>
                <a:lnTo>
                  <a:pt x="278129" y="146049"/>
                </a:lnTo>
                <a:lnTo>
                  <a:pt x="281939" y="146049"/>
                </a:lnTo>
                <a:lnTo>
                  <a:pt x="281939" y="143509"/>
                </a:lnTo>
                <a:close/>
              </a:path>
              <a:path w="281940" h="325119">
                <a:moveTo>
                  <a:pt x="281939" y="140969"/>
                </a:moveTo>
                <a:lnTo>
                  <a:pt x="278129" y="140969"/>
                </a:lnTo>
                <a:lnTo>
                  <a:pt x="278129" y="142239"/>
                </a:lnTo>
                <a:lnTo>
                  <a:pt x="281939" y="142239"/>
                </a:lnTo>
                <a:lnTo>
                  <a:pt x="281939" y="140969"/>
                </a:lnTo>
                <a:close/>
              </a:path>
              <a:path w="281940" h="325119">
                <a:moveTo>
                  <a:pt x="281939" y="137159"/>
                </a:moveTo>
                <a:lnTo>
                  <a:pt x="278129" y="137159"/>
                </a:lnTo>
                <a:lnTo>
                  <a:pt x="278129" y="139699"/>
                </a:lnTo>
                <a:lnTo>
                  <a:pt x="281939" y="139699"/>
                </a:lnTo>
                <a:lnTo>
                  <a:pt x="281939" y="137159"/>
                </a:lnTo>
                <a:close/>
              </a:path>
              <a:path w="281940" h="325119">
                <a:moveTo>
                  <a:pt x="281939" y="134619"/>
                </a:moveTo>
                <a:lnTo>
                  <a:pt x="278129" y="134619"/>
                </a:lnTo>
                <a:lnTo>
                  <a:pt x="278129" y="135889"/>
                </a:lnTo>
                <a:lnTo>
                  <a:pt x="281939" y="135889"/>
                </a:lnTo>
                <a:lnTo>
                  <a:pt x="281939" y="134619"/>
                </a:lnTo>
                <a:close/>
              </a:path>
              <a:path w="281940" h="325119">
                <a:moveTo>
                  <a:pt x="281939" y="130809"/>
                </a:moveTo>
                <a:lnTo>
                  <a:pt x="278129" y="130809"/>
                </a:lnTo>
                <a:lnTo>
                  <a:pt x="278129" y="133349"/>
                </a:lnTo>
                <a:lnTo>
                  <a:pt x="281939" y="133349"/>
                </a:lnTo>
                <a:lnTo>
                  <a:pt x="281939" y="130809"/>
                </a:lnTo>
                <a:close/>
              </a:path>
              <a:path w="281940" h="325119">
                <a:moveTo>
                  <a:pt x="281939" y="128269"/>
                </a:moveTo>
                <a:lnTo>
                  <a:pt x="278129" y="128269"/>
                </a:lnTo>
                <a:lnTo>
                  <a:pt x="278129" y="129539"/>
                </a:lnTo>
                <a:lnTo>
                  <a:pt x="281939" y="129539"/>
                </a:lnTo>
                <a:lnTo>
                  <a:pt x="281939" y="128269"/>
                </a:lnTo>
                <a:close/>
              </a:path>
              <a:path w="281940" h="325119">
                <a:moveTo>
                  <a:pt x="281939" y="124459"/>
                </a:moveTo>
                <a:lnTo>
                  <a:pt x="278129" y="124459"/>
                </a:lnTo>
                <a:lnTo>
                  <a:pt x="278129" y="126999"/>
                </a:lnTo>
                <a:lnTo>
                  <a:pt x="281939" y="126999"/>
                </a:lnTo>
                <a:lnTo>
                  <a:pt x="281939" y="124459"/>
                </a:lnTo>
                <a:close/>
              </a:path>
              <a:path w="281940" h="325119">
                <a:moveTo>
                  <a:pt x="281939" y="121919"/>
                </a:moveTo>
                <a:lnTo>
                  <a:pt x="278129" y="121919"/>
                </a:lnTo>
                <a:lnTo>
                  <a:pt x="278129" y="123189"/>
                </a:lnTo>
                <a:lnTo>
                  <a:pt x="281939" y="123189"/>
                </a:lnTo>
                <a:lnTo>
                  <a:pt x="281939" y="121919"/>
                </a:lnTo>
                <a:close/>
              </a:path>
              <a:path w="281940" h="325119">
                <a:moveTo>
                  <a:pt x="281939" y="118109"/>
                </a:moveTo>
                <a:lnTo>
                  <a:pt x="278129" y="118109"/>
                </a:lnTo>
                <a:lnTo>
                  <a:pt x="278129" y="120649"/>
                </a:lnTo>
                <a:lnTo>
                  <a:pt x="281939" y="120649"/>
                </a:lnTo>
                <a:lnTo>
                  <a:pt x="281939" y="118109"/>
                </a:lnTo>
                <a:close/>
              </a:path>
              <a:path w="281940" h="325119">
                <a:moveTo>
                  <a:pt x="281939" y="115569"/>
                </a:moveTo>
                <a:lnTo>
                  <a:pt x="278129" y="115569"/>
                </a:lnTo>
                <a:lnTo>
                  <a:pt x="278129" y="116839"/>
                </a:lnTo>
                <a:lnTo>
                  <a:pt x="281939" y="116839"/>
                </a:lnTo>
                <a:lnTo>
                  <a:pt x="281939" y="115569"/>
                </a:lnTo>
                <a:close/>
              </a:path>
              <a:path w="281940" h="325119">
                <a:moveTo>
                  <a:pt x="281939" y="111759"/>
                </a:moveTo>
                <a:lnTo>
                  <a:pt x="278129" y="111759"/>
                </a:lnTo>
                <a:lnTo>
                  <a:pt x="278129" y="114299"/>
                </a:lnTo>
                <a:lnTo>
                  <a:pt x="281939" y="114299"/>
                </a:lnTo>
                <a:lnTo>
                  <a:pt x="281939" y="111759"/>
                </a:lnTo>
                <a:close/>
              </a:path>
              <a:path w="281940" h="325119">
                <a:moveTo>
                  <a:pt x="281939" y="109219"/>
                </a:moveTo>
                <a:lnTo>
                  <a:pt x="278129" y="109219"/>
                </a:lnTo>
                <a:lnTo>
                  <a:pt x="278129" y="110489"/>
                </a:lnTo>
                <a:lnTo>
                  <a:pt x="281939" y="110489"/>
                </a:lnTo>
                <a:lnTo>
                  <a:pt x="281939" y="109219"/>
                </a:lnTo>
                <a:close/>
              </a:path>
              <a:path w="281940" h="325119">
                <a:moveTo>
                  <a:pt x="281939" y="105409"/>
                </a:moveTo>
                <a:lnTo>
                  <a:pt x="278129" y="105409"/>
                </a:lnTo>
                <a:lnTo>
                  <a:pt x="278129" y="107949"/>
                </a:lnTo>
                <a:lnTo>
                  <a:pt x="281939" y="107949"/>
                </a:lnTo>
                <a:lnTo>
                  <a:pt x="281939" y="105409"/>
                </a:lnTo>
                <a:close/>
              </a:path>
              <a:path w="281940" h="325119">
                <a:moveTo>
                  <a:pt x="281939" y="102869"/>
                </a:moveTo>
                <a:lnTo>
                  <a:pt x="278129" y="102869"/>
                </a:lnTo>
                <a:lnTo>
                  <a:pt x="278129" y="104139"/>
                </a:lnTo>
                <a:lnTo>
                  <a:pt x="281939" y="104139"/>
                </a:lnTo>
                <a:lnTo>
                  <a:pt x="281939" y="102869"/>
                </a:lnTo>
                <a:close/>
              </a:path>
              <a:path w="281940" h="325119">
                <a:moveTo>
                  <a:pt x="281939" y="99059"/>
                </a:moveTo>
                <a:lnTo>
                  <a:pt x="278129" y="99059"/>
                </a:lnTo>
                <a:lnTo>
                  <a:pt x="278129" y="101599"/>
                </a:lnTo>
                <a:lnTo>
                  <a:pt x="281939" y="101599"/>
                </a:lnTo>
                <a:lnTo>
                  <a:pt x="281939" y="99059"/>
                </a:lnTo>
                <a:close/>
              </a:path>
              <a:path w="281940" h="325119">
                <a:moveTo>
                  <a:pt x="281939" y="96519"/>
                </a:moveTo>
                <a:lnTo>
                  <a:pt x="278129" y="96519"/>
                </a:lnTo>
                <a:lnTo>
                  <a:pt x="278129" y="97789"/>
                </a:lnTo>
                <a:lnTo>
                  <a:pt x="281939" y="97789"/>
                </a:lnTo>
                <a:lnTo>
                  <a:pt x="281939" y="96519"/>
                </a:lnTo>
                <a:close/>
              </a:path>
              <a:path w="281940" h="325119">
                <a:moveTo>
                  <a:pt x="281939" y="92709"/>
                </a:moveTo>
                <a:lnTo>
                  <a:pt x="278129" y="92709"/>
                </a:lnTo>
                <a:lnTo>
                  <a:pt x="278129" y="95249"/>
                </a:lnTo>
                <a:lnTo>
                  <a:pt x="281939" y="95249"/>
                </a:lnTo>
                <a:lnTo>
                  <a:pt x="281939" y="92709"/>
                </a:lnTo>
                <a:close/>
              </a:path>
              <a:path w="281940" h="325119">
                <a:moveTo>
                  <a:pt x="281939" y="90169"/>
                </a:moveTo>
                <a:lnTo>
                  <a:pt x="278129" y="90169"/>
                </a:lnTo>
                <a:lnTo>
                  <a:pt x="278129" y="91439"/>
                </a:lnTo>
                <a:lnTo>
                  <a:pt x="281939" y="91439"/>
                </a:lnTo>
                <a:lnTo>
                  <a:pt x="281939" y="90169"/>
                </a:lnTo>
                <a:close/>
              </a:path>
              <a:path w="281940" h="325119">
                <a:moveTo>
                  <a:pt x="281939" y="86359"/>
                </a:moveTo>
                <a:lnTo>
                  <a:pt x="278129" y="86359"/>
                </a:lnTo>
                <a:lnTo>
                  <a:pt x="278129" y="88899"/>
                </a:lnTo>
                <a:lnTo>
                  <a:pt x="281939" y="88899"/>
                </a:lnTo>
                <a:lnTo>
                  <a:pt x="281939" y="86359"/>
                </a:lnTo>
                <a:close/>
              </a:path>
              <a:path w="281940" h="325119">
                <a:moveTo>
                  <a:pt x="281939" y="83819"/>
                </a:moveTo>
                <a:lnTo>
                  <a:pt x="278129" y="83819"/>
                </a:lnTo>
                <a:lnTo>
                  <a:pt x="278129" y="85089"/>
                </a:lnTo>
                <a:lnTo>
                  <a:pt x="281939" y="85089"/>
                </a:lnTo>
                <a:lnTo>
                  <a:pt x="281939" y="83819"/>
                </a:lnTo>
                <a:close/>
              </a:path>
              <a:path w="281940" h="325119">
                <a:moveTo>
                  <a:pt x="281939" y="80009"/>
                </a:moveTo>
                <a:lnTo>
                  <a:pt x="278129" y="80009"/>
                </a:lnTo>
                <a:lnTo>
                  <a:pt x="278129" y="82549"/>
                </a:lnTo>
                <a:lnTo>
                  <a:pt x="281939" y="82549"/>
                </a:lnTo>
                <a:lnTo>
                  <a:pt x="281939" y="80009"/>
                </a:lnTo>
                <a:close/>
              </a:path>
              <a:path w="281940" h="325119">
                <a:moveTo>
                  <a:pt x="281939" y="77469"/>
                </a:moveTo>
                <a:lnTo>
                  <a:pt x="278129" y="77469"/>
                </a:lnTo>
                <a:lnTo>
                  <a:pt x="278129" y="78739"/>
                </a:lnTo>
                <a:lnTo>
                  <a:pt x="281939" y="78739"/>
                </a:lnTo>
                <a:lnTo>
                  <a:pt x="281939" y="77469"/>
                </a:lnTo>
                <a:close/>
              </a:path>
              <a:path w="281940" h="325119">
                <a:moveTo>
                  <a:pt x="281939" y="73659"/>
                </a:moveTo>
                <a:lnTo>
                  <a:pt x="278129" y="73659"/>
                </a:lnTo>
                <a:lnTo>
                  <a:pt x="278129" y="76199"/>
                </a:lnTo>
                <a:lnTo>
                  <a:pt x="281939" y="76199"/>
                </a:lnTo>
                <a:lnTo>
                  <a:pt x="281939" y="73659"/>
                </a:lnTo>
                <a:close/>
              </a:path>
              <a:path w="281940" h="325119">
                <a:moveTo>
                  <a:pt x="281939" y="71119"/>
                </a:moveTo>
                <a:lnTo>
                  <a:pt x="278129" y="71119"/>
                </a:lnTo>
                <a:lnTo>
                  <a:pt x="278129" y="72389"/>
                </a:lnTo>
                <a:lnTo>
                  <a:pt x="281939" y="72389"/>
                </a:lnTo>
                <a:lnTo>
                  <a:pt x="281939" y="71119"/>
                </a:lnTo>
                <a:close/>
              </a:path>
              <a:path w="281940" h="325119">
                <a:moveTo>
                  <a:pt x="281939" y="67309"/>
                </a:moveTo>
                <a:lnTo>
                  <a:pt x="278129" y="67309"/>
                </a:lnTo>
                <a:lnTo>
                  <a:pt x="278129" y="69849"/>
                </a:lnTo>
                <a:lnTo>
                  <a:pt x="281939" y="69849"/>
                </a:lnTo>
                <a:lnTo>
                  <a:pt x="281939" y="67309"/>
                </a:lnTo>
                <a:close/>
              </a:path>
              <a:path w="281940" h="325119">
                <a:moveTo>
                  <a:pt x="281939" y="64769"/>
                </a:moveTo>
                <a:lnTo>
                  <a:pt x="278129" y="64769"/>
                </a:lnTo>
                <a:lnTo>
                  <a:pt x="278129" y="66039"/>
                </a:lnTo>
                <a:lnTo>
                  <a:pt x="281939" y="66039"/>
                </a:lnTo>
                <a:lnTo>
                  <a:pt x="281939" y="64769"/>
                </a:lnTo>
                <a:close/>
              </a:path>
              <a:path w="281940" h="325119">
                <a:moveTo>
                  <a:pt x="281939" y="60959"/>
                </a:moveTo>
                <a:lnTo>
                  <a:pt x="278129" y="60959"/>
                </a:lnTo>
                <a:lnTo>
                  <a:pt x="278129" y="63499"/>
                </a:lnTo>
                <a:lnTo>
                  <a:pt x="281939" y="63499"/>
                </a:lnTo>
                <a:lnTo>
                  <a:pt x="281939" y="60959"/>
                </a:lnTo>
                <a:close/>
              </a:path>
              <a:path w="281940" h="325119">
                <a:moveTo>
                  <a:pt x="281939" y="58419"/>
                </a:moveTo>
                <a:lnTo>
                  <a:pt x="278129" y="58419"/>
                </a:lnTo>
                <a:lnTo>
                  <a:pt x="278129" y="59689"/>
                </a:lnTo>
                <a:lnTo>
                  <a:pt x="281939" y="59689"/>
                </a:lnTo>
                <a:lnTo>
                  <a:pt x="281939" y="58419"/>
                </a:lnTo>
                <a:close/>
              </a:path>
              <a:path w="281940" h="325119">
                <a:moveTo>
                  <a:pt x="281939" y="54609"/>
                </a:moveTo>
                <a:lnTo>
                  <a:pt x="278129" y="54609"/>
                </a:lnTo>
                <a:lnTo>
                  <a:pt x="278129" y="57149"/>
                </a:lnTo>
                <a:lnTo>
                  <a:pt x="281939" y="57149"/>
                </a:lnTo>
                <a:lnTo>
                  <a:pt x="281939" y="54609"/>
                </a:lnTo>
                <a:close/>
              </a:path>
              <a:path w="281940" h="325119">
                <a:moveTo>
                  <a:pt x="281939" y="52069"/>
                </a:moveTo>
                <a:lnTo>
                  <a:pt x="278129" y="52069"/>
                </a:lnTo>
                <a:lnTo>
                  <a:pt x="278129" y="53339"/>
                </a:lnTo>
                <a:lnTo>
                  <a:pt x="281939" y="53339"/>
                </a:lnTo>
                <a:lnTo>
                  <a:pt x="281939" y="52069"/>
                </a:lnTo>
                <a:close/>
              </a:path>
              <a:path w="281940" h="325119">
                <a:moveTo>
                  <a:pt x="281939" y="48259"/>
                </a:moveTo>
                <a:lnTo>
                  <a:pt x="278129" y="48259"/>
                </a:lnTo>
                <a:lnTo>
                  <a:pt x="278129" y="50799"/>
                </a:lnTo>
                <a:lnTo>
                  <a:pt x="281939" y="50799"/>
                </a:lnTo>
                <a:lnTo>
                  <a:pt x="281939" y="48259"/>
                </a:lnTo>
                <a:close/>
              </a:path>
              <a:path w="281940" h="325119">
                <a:moveTo>
                  <a:pt x="281939" y="45719"/>
                </a:moveTo>
                <a:lnTo>
                  <a:pt x="278129" y="45719"/>
                </a:lnTo>
                <a:lnTo>
                  <a:pt x="278129" y="46989"/>
                </a:lnTo>
                <a:lnTo>
                  <a:pt x="281939" y="46989"/>
                </a:lnTo>
                <a:lnTo>
                  <a:pt x="281939" y="45719"/>
                </a:lnTo>
                <a:close/>
              </a:path>
              <a:path w="281940" h="325119">
                <a:moveTo>
                  <a:pt x="281939" y="41909"/>
                </a:moveTo>
                <a:lnTo>
                  <a:pt x="278129" y="41909"/>
                </a:lnTo>
                <a:lnTo>
                  <a:pt x="278129" y="44449"/>
                </a:lnTo>
                <a:lnTo>
                  <a:pt x="281939" y="44449"/>
                </a:lnTo>
                <a:lnTo>
                  <a:pt x="281939" y="41909"/>
                </a:lnTo>
                <a:close/>
              </a:path>
              <a:path w="281940" h="325119">
                <a:moveTo>
                  <a:pt x="281939" y="39369"/>
                </a:moveTo>
                <a:lnTo>
                  <a:pt x="278129" y="39369"/>
                </a:lnTo>
                <a:lnTo>
                  <a:pt x="278129" y="40639"/>
                </a:lnTo>
                <a:lnTo>
                  <a:pt x="281939" y="40639"/>
                </a:lnTo>
                <a:lnTo>
                  <a:pt x="281939" y="39369"/>
                </a:lnTo>
                <a:close/>
              </a:path>
              <a:path w="281940" h="325119">
                <a:moveTo>
                  <a:pt x="281939" y="35559"/>
                </a:moveTo>
                <a:lnTo>
                  <a:pt x="278129" y="35559"/>
                </a:lnTo>
                <a:lnTo>
                  <a:pt x="278129" y="38099"/>
                </a:lnTo>
                <a:lnTo>
                  <a:pt x="281939" y="38099"/>
                </a:lnTo>
                <a:lnTo>
                  <a:pt x="281939" y="35559"/>
                </a:lnTo>
                <a:close/>
              </a:path>
              <a:path w="281940" h="325119">
                <a:moveTo>
                  <a:pt x="281939" y="33019"/>
                </a:moveTo>
                <a:lnTo>
                  <a:pt x="278129" y="33019"/>
                </a:lnTo>
                <a:lnTo>
                  <a:pt x="278129" y="34289"/>
                </a:lnTo>
                <a:lnTo>
                  <a:pt x="281939" y="34289"/>
                </a:lnTo>
                <a:lnTo>
                  <a:pt x="281939" y="33019"/>
                </a:lnTo>
                <a:close/>
              </a:path>
              <a:path w="281940" h="325119">
                <a:moveTo>
                  <a:pt x="281939" y="29209"/>
                </a:moveTo>
                <a:lnTo>
                  <a:pt x="278129" y="29209"/>
                </a:lnTo>
                <a:lnTo>
                  <a:pt x="278129" y="31749"/>
                </a:lnTo>
                <a:lnTo>
                  <a:pt x="281939" y="31749"/>
                </a:lnTo>
                <a:lnTo>
                  <a:pt x="281939" y="29209"/>
                </a:lnTo>
                <a:close/>
              </a:path>
              <a:path w="281940" h="325119">
                <a:moveTo>
                  <a:pt x="281939" y="26669"/>
                </a:moveTo>
                <a:lnTo>
                  <a:pt x="278129" y="26669"/>
                </a:lnTo>
                <a:lnTo>
                  <a:pt x="278129" y="27939"/>
                </a:lnTo>
                <a:lnTo>
                  <a:pt x="281939" y="27939"/>
                </a:lnTo>
                <a:lnTo>
                  <a:pt x="281939" y="26669"/>
                </a:lnTo>
                <a:close/>
              </a:path>
              <a:path w="281940" h="325119">
                <a:moveTo>
                  <a:pt x="281939" y="22859"/>
                </a:moveTo>
                <a:lnTo>
                  <a:pt x="278129" y="22859"/>
                </a:lnTo>
                <a:lnTo>
                  <a:pt x="278129" y="25399"/>
                </a:lnTo>
                <a:lnTo>
                  <a:pt x="281939" y="25399"/>
                </a:lnTo>
                <a:lnTo>
                  <a:pt x="281939" y="22859"/>
                </a:lnTo>
                <a:close/>
              </a:path>
              <a:path w="281940" h="325119">
                <a:moveTo>
                  <a:pt x="281939" y="20319"/>
                </a:moveTo>
                <a:lnTo>
                  <a:pt x="278129" y="20319"/>
                </a:lnTo>
                <a:lnTo>
                  <a:pt x="278129" y="21589"/>
                </a:lnTo>
                <a:lnTo>
                  <a:pt x="281939" y="21589"/>
                </a:lnTo>
                <a:lnTo>
                  <a:pt x="281939" y="20319"/>
                </a:lnTo>
                <a:close/>
              </a:path>
              <a:path w="281940" h="325119">
                <a:moveTo>
                  <a:pt x="281939" y="16509"/>
                </a:moveTo>
                <a:lnTo>
                  <a:pt x="278129" y="16509"/>
                </a:lnTo>
                <a:lnTo>
                  <a:pt x="278129" y="19049"/>
                </a:lnTo>
                <a:lnTo>
                  <a:pt x="281939" y="19049"/>
                </a:lnTo>
                <a:lnTo>
                  <a:pt x="281939" y="16509"/>
                </a:lnTo>
                <a:close/>
              </a:path>
              <a:path w="281940" h="325119">
                <a:moveTo>
                  <a:pt x="281939" y="13969"/>
                </a:moveTo>
                <a:lnTo>
                  <a:pt x="278129" y="13969"/>
                </a:lnTo>
                <a:lnTo>
                  <a:pt x="278129" y="15239"/>
                </a:lnTo>
                <a:lnTo>
                  <a:pt x="281939" y="15239"/>
                </a:lnTo>
                <a:lnTo>
                  <a:pt x="281939" y="13969"/>
                </a:lnTo>
                <a:close/>
              </a:path>
              <a:path w="281940" h="325119">
                <a:moveTo>
                  <a:pt x="281939" y="10159"/>
                </a:moveTo>
                <a:lnTo>
                  <a:pt x="278129" y="10159"/>
                </a:lnTo>
                <a:lnTo>
                  <a:pt x="278129" y="12699"/>
                </a:lnTo>
                <a:lnTo>
                  <a:pt x="281939" y="12699"/>
                </a:lnTo>
                <a:lnTo>
                  <a:pt x="281939" y="10159"/>
                </a:lnTo>
                <a:close/>
              </a:path>
              <a:path w="281940" h="325119">
                <a:moveTo>
                  <a:pt x="281939" y="7619"/>
                </a:moveTo>
                <a:lnTo>
                  <a:pt x="278129" y="7619"/>
                </a:lnTo>
                <a:lnTo>
                  <a:pt x="278129" y="8889"/>
                </a:lnTo>
                <a:lnTo>
                  <a:pt x="281939" y="8889"/>
                </a:lnTo>
                <a:lnTo>
                  <a:pt x="281939" y="7619"/>
                </a:lnTo>
                <a:close/>
              </a:path>
              <a:path w="281940" h="325119">
                <a:moveTo>
                  <a:pt x="281939" y="3809"/>
                </a:moveTo>
                <a:lnTo>
                  <a:pt x="278129" y="3809"/>
                </a:lnTo>
                <a:lnTo>
                  <a:pt x="278129" y="6349"/>
                </a:lnTo>
                <a:lnTo>
                  <a:pt x="281939" y="6349"/>
                </a:lnTo>
                <a:lnTo>
                  <a:pt x="281939" y="3809"/>
                </a:lnTo>
                <a:close/>
              </a:path>
              <a:path w="281940" h="325119">
                <a:moveTo>
                  <a:pt x="281939" y="0"/>
                </a:moveTo>
                <a:lnTo>
                  <a:pt x="213359" y="0"/>
                </a:lnTo>
                <a:lnTo>
                  <a:pt x="213359" y="2539"/>
                </a:lnTo>
                <a:lnTo>
                  <a:pt x="281939" y="2539"/>
                </a:lnTo>
                <a:lnTo>
                  <a:pt x="281939" y="0"/>
                </a:lnTo>
                <a:close/>
              </a:path>
              <a:path w="281940" h="325119">
                <a:moveTo>
                  <a:pt x="111759" y="323976"/>
                </a:moveTo>
                <a:lnTo>
                  <a:pt x="110489" y="323976"/>
                </a:lnTo>
                <a:lnTo>
                  <a:pt x="110489" y="325119"/>
                </a:lnTo>
                <a:lnTo>
                  <a:pt x="111759" y="325119"/>
                </a:lnTo>
                <a:lnTo>
                  <a:pt x="111759" y="323976"/>
                </a:lnTo>
                <a:close/>
              </a:path>
              <a:path w="281940" h="325119">
                <a:moveTo>
                  <a:pt x="109220" y="321309"/>
                </a:moveTo>
                <a:lnTo>
                  <a:pt x="0" y="321309"/>
                </a:lnTo>
                <a:lnTo>
                  <a:pt x="0" y="323976"/>
                </a:lnTo>
                <a:lnTo>
                  <a:pt x="110489" y="323976"/>
                </a:lnTo>
                <a:lnTo>
                  <a:pt x="110489" y="322706"/>
                </a:lnTo>
                <a:lnTo>
                  <a:pt x="109220" y="322706"/>
                </a:lnTo>
                <a:lnTo>
                  <a:pt x="109220" y="321309"/>
                </a:lnTo>
                <a:close/>
              </a:path>
              <a:path w="281940" h="325119">
                <a:moveTo>
                  <a:pt x="3809" y="318769"/>
                </a:moveTo>
                <a:lnTo>
                  <a:pt x="0" y="318769"/>
                </a:lnTo>
                <a:lnTo>
                  <a:pt x="0" y="320166"/>
                </a:lnTo>
                <a:lnTo>
                  <a:pt x="3809" y="320166"/>
                </a:lnTo>
                <a:lnTo>
                  <a:pt x="3809" y="318769"/>
                </a:lnTo>
                <a:close/>
              </a:path>
              <a:path w="281940" h="325119">
                <a:moveTo>
                  <a:pt x="3809" y="314959"/>
                </a:moveTo>
                <a:lnTo>
                  <a:pt x="0" y="314959"/>
                </a:lnTo>
                <a:lnTo>
                  <a:pt x="0" y="317626"/>
                </a:lnTo>
                <a:lnTo>
                  <a:pt x="3809" y="317626"/>
                </a:lnTo>
                <a:lnTo>
                  <a:pt x="3809" y="314959"/>
                </a:lnTo>
                <a:close/>
              </a:path>
              <a:path w="281940" h="325119">
                <a:moveTo>
                  <a:pt x="3809" y="312419"/>
                </a:moveTo>
                <a:lnTo>
                  <a:pt x="0" y="312419"/>
                </a:lnTo>
                <a:lnTo>
                  <a:pt x="0" y="313816"/>
                </a:lnTo>
                <a:lnTo>
                  <a:pt x="3809" y="313816"/>
                </a:lnTo>
                <a:lnTo>
                  <a:pt x="3809" y="312419"/>
                </a:lnTo>
                <a:close/>
              </a:path>
              <a:path w="281940" h="325119">
                <a:moveTo>
                  <a:pt x="3809" y="308609"/>
                </a:moveTo>
                <a:lnTo>
                  <a:pt x="0" y="308609"/>
                </a:lnTo>
                <a:lnTo>
                  <a:pt x="0" y="311276"/>
                </a:lnTo>
                <a:lnTo>
                  <a:pt x="3809" y="311276"/>
                </a:lnTo>
                <a:lnTo>
                  <a:pt x="3809" y="308609"/>
                </a:lnTo>
                <a:close/>
              </a:path>
              <a:path w="281940" h="325119">
                <a:moveTo>
                  <a:pt x="3809" y="306069"/>
                </a:moveTo>
                <a:lnTo>
                  <a:pt x="0" y="306069"/>
                </a:lnTo>
                <a:lnTo>
                  <a:pt x="0" y="307466"/>
                </a:lnTo>
                <a:lnTo>
                  <a:pt x="3809" y="307466"/>
                </a:lnTo>
                <a:lnTo>
                  <a:pt x="3809" y="306069"/>
                </a:lnTo>
                <a:close/>
              </a:path>
              <a:path w="281940" h="325119">
                <a:moveTo>
                  <a:pt x="3809" y="302259"/>
                </a:moveTo>
                <a:lnTo>
                  <a:pt x="0" y="302259"/>
                </a:lnTo>
                <a:lnTo>
                  <a:pt x="0" y="304926"/>
                </a:lnTo>
                <a:lnTo>
                  <a:pt x="3809" y="304926"/>
                </a:lnTo>
                <a:lnTo>
                  <a:pt x="3809" y="302259"/>
                </a:lnTo>
                <a:close/>
              </a:path>
              <a:path w="281940" h="325119">
                <a:moveTo>
                  <a:pt x="3809" y="299719"/>
                </a:moveTo>
                <a:lnTo>
                  <a:pt x="0" y="299719"/>
                </a:lnTo>
                <a:lnTo>
                  <a:pt x="0" y="301116"/>
                </a:lnTo>
                <a:lnTo>
                  <a:pt x="3809" y="301116"/>
                </a:lnTo>
                <a:lnTo>
                  <a:pt x="3809" y="299719"/>
                </a:lnTo>
                <a:close/>
              </a:path>
              <a:path w="281940" h="325119">
                <a:moveTo>
                  <a:pt x="3809" y="295909"/>
                </a:moveTo>
                <a:lnTo>
                  <a:pt x="0" y="295909"/>
                </a:lnTo>
                <a:lnTo>
                  <a:pt x="0" y="298576"/>
                </a:lnTo>
                <a:lnTo>
                  <a:pt x="3809" y="298576"/>
                </a:lnTo>
                <a:lnTo>
                  <a:pt x="3809" y="295909"/>
                </a:lnTo>
                <a:close/>
              </a:path>
              <a:path w="281940" h="325119">
                <a:moveTo>
                  <a:pt x="3809" y="293369"/>
                </a:moveTo>
                <a:lnTo>
                  <a:pt x="0" y="293369"/>
                </a:lnTo>
                <a:lnTo>
                  <a:pt x="0" y="294766"/>
                </a:lnTo>
                <a:lnTo>
                  <a:pt x="3809" y="294766"/>
                </a:lnTo>
                <a:lnTo>
                  <a:pt x="3809" y="293369"/>
                </a:lnTo>
                <a:close/>
              </a:path>
              <a:path w="281940" h="325119">
                <a:moveTo>
                  <a:pt x="3809" y="289559"/>
                </a:moveTo>
                <a:lnTo>
                  <a:pt x="0" y="289559"/>
                </a:lnTo>
                <a:lnTo>
                  <a:pt x="0" y="292226"/>
                </a:lnTo>
                <a:lnTo>
                  <a:pt x="3809" y="292226"/>
                </a:lnTo>
                <a:lnTo>
                  <a:pt x="3809" y="289559"/>
                </a:lnTo>
                <a:close/>
              </a:path>
              <a:path w="281940" h="325119">
                <a:moveTo>
                  <a:pt x="3809" y="287019"/>
                </a:moveTo>
                <a:lnTo>
                  <a:pt x="0" y="287019"/>
                </a:lnTo>
                <a:lnTo>
                  <a:pt x="0" y="288416"/>
                </a:lnTo>
                <a:lnTo>
                  <a:pt x="3809" y="288416"/>
                </a:lnTo>
                <a:lnTo>
                  <a:pt x="3809" y="287019"/>
                </a:lnTo>
                <a:close/>
              </a:path>
              <a:path w="281940" h="325119">
                <a:moveTo>
                  <a:pt x="3809" y="283209"/>
                </a:moveTo>
                <a:lnTo>
                  <a:pt x="0" y="283209"/>
                </a:lnTo>
                <a:lnTo>
                  <a:pt x="0" y="285876"/>
                </a:lnTo>
                <a:lnTo>
                  <a:pt x="3809" y="285876"/>
                </a:lnTo>
                <a:lnTo>
                  <a:pt x="3809" y="283209"/>
                </a:lnTo>
                <a:close/>
              </a:path>
              <a:path w="281940" h="325119">
                <a:moveTo>
                  <a:pt x="3809" y="280669"/>
                </a:moveTo>
                <a:lnTo>
                  <a:pt x="0" y="280669"/>
                </a:lnTo>
                <a:lnTo>
                  <a:pt x="0" y="282066"/>
                </a:lnTo>
                <a:lnTo>
                  <a:pt x="3809" y="282066"/>
                </a:lnTo>
                <a:lnTo>
                  <a:pt x="3809" y="280669"/>
                </a:lnTo>
                <a:close/>
              </a:path>
              <a:path w="281940" h="325119">
                <a:moveTo>
                  <a:pt x="3809" y="276859"/>
                </a:moveTo>
                <a:lnTo>
                  <a:pt x="0" y="276859"/>
                </a:lnTo>
                <a:lnTo>
                  <a:pt x="0" y="279526"/>
                </a:lnTo>
                <a:lnTo>
                  <a:pt x="3809" y="279526"/>
                </a:lnTo>
                <a:lnTo>
                  <a:pt x="3809" y="276859"/>
                </a:lnTo>
                <a:close/>
              </a:path>
              <a:path w="281940" h="325119">
                <a:moveTo>
                  <a:pt x="3809" y="274319"/>
                </a:moveTo>
                <a:lnTo>
                  <a:pt x="0" y="274319"/>
                </a:lnTo>
                <a:lnTo>
                  <a:pt x="0" y="275716"/>
                </a:lnTo>
                <a:lnTo>
                  <a:pt x="3809" y="275716"/>
                </a:lnTo>
                <a:lnTo>
                  <a:pt x="3809" y="274319"/>
                </a:lnTo>
                <a:close/>
              </a:path>
              <a:path w="281940" h="325119">
                <a:moveTo>
                  <a:pt x="3809" y="270509"/>
                </a:moveTo>
                <a:lnTo>
                  <a:pt x="0" y="270509"/>
                </a:lnTo>
                <a:lnTo>
                  <a:pt x="0" y="273176"/>
                </a:lnTo>
                <a:lnTo>
                  <a:pt x="3809" y="273176"/>
                </a:lnTo>
                <a:lnTo>
                  <a:pt x="3809" y="270509"/>
                </a:lnTo>
                <a:close/>
              </a:path>
              <a:path w="281940" h="325119">
                <a:moveTo>
                  <a:pt x="3809" y="267969"/>
                </a:moveTo>
                <a:lnTo>
                  <a:pt x="0" y="267969"/>
                </a:lnTo>
                <a:lnTo>
                  <a:pt x="0" y="269366"/>
                </a:lnTo>
                <a:lnTo>
                  <a:pt x="3809" y="269366"/>
                </a:lnTo>
                <a:lnTo>
                  <a:pt x="3809" y="267969"/>
                </a:lnTo>
                <a:close/>
              </a:path>
              <a:path w="281940" h="325119">
                <a:moveTo>
                  <a:pt x="3809" y="264159"/>
                </a:moveTo>
                <a:lnTo>
                  <a:pt x="0" y="264159"/>
                </a:lnTo>
                <a:lnTo>
                  <a:pt x="0" y="266826"/>
                </a:lnTo>
                <a:lnTo>
                  <a:pt x="3809" y="266826"/>
                </a:lnTo>
                <a:lnTo>
                  <a:pt x="3809" y="264159"/>
                </a:lnTo>
                <a:close/>
              </a:path>
              <a:path w="281940" h="325119">
                <a:moveTo>
                  <a:pt x="3809" y="261619"/>
                </a:moveTo>
                <a:lnTo>
                  <a:pt x="0" y="261619"/>
                </a:lnTo>
                <a:lnTo>
                  <a:pt x="0" y="263016"/>
                </a:lnTo>
                <a:lnTo>
                  <a:pt x="3809" y="263016"/>
                </a:lnTo>
                <a:lnTo>
                  <a:pt x="3809" y="261619"/>
                </a:lnTo>
                <a:close/>
              </a:path>
              <a:path w="281940" h="325119">
                <a:moveTo>
                  <a:pt x="3809" y="257809"/>
                </a:moveTo>
                <a:lnTo>
                  <a:pt x="0" y="257809"/>
                </a:lnTo>
                <a:lnTo>
                  <a:pt x="0" y="260476"/>
                </a:lnTo>
                <a:lnTo>
                  <a:pt x="3809" y="260476"/>
                </a:lnTo>
                <a:lnTo>
                  <a:pt x="3809" y="257809"/>
                </a:lnTo>
                <a:close/>
              </a:path>
              <a:path w="281940" h="325119">
                <a:moveTo>
                  <a:pt x="3809" y="255269"/>
                </a:moveTo>
                <a:lnTo>
                  <a:pt x="0" y="255269"/>
                </a:lnTo>
                <a:lnTo>
                  <a:pt x="0" y="256666"/>
                </a:lnTo>
                <a:lnTo>
                  <a:pt x="3809" y="256666"/>
                </a:lnTo>
                <a:lnTo>
                  <a:pt x="3809" y="255269"/>
                </a:lnTo>
                <a:close/>
              </a:path>
              <a:path w="281940" h="325119">
                <a:moveTo>
                  <a:pt x="3809" y="251459"/>
                </a:moveTo>
                <a:lnTo>
                  <a:pt x="0" y="251459"/>
                </a:lnTo>
                <a:lnTo>
                  <a:pt x="0" y="254126"/>
                </a:lnTo>
                <a:lnTo>
                  <a:pt x="3809" y="254126"/>
                </a:lnTo>
                <a:lnTo>
                  <a:pt x="3809" y="251459"/>
                </a:lnTo>
                <a:close/>
              </a:path>
              <a:path w="281940" h="325119">
                <a:moveTo>
                  <a:pt x="3809" y="248919"/>
                </a:moveTo>
                <a:lnTo>
                  <a:pt x="0" y="248919"/>
                </a:lnTo>
                <a:lnTo>
                  <a:pt x="0" y="250316"/>
                </a:lnTo>
                <a:lnTo>
                  <a:pt x="3809" y="250316"/>
                </a:lnTo>
                <a:lnTo>
                  <a:pt x="3809" y="248919"/>
                </a:lnTo>
                <a:close/>
              </a:path>
              <a:path w="281940" h="325119">
                <a:moveTo>
                  <a:pt x="3809" y="245109"/>
                </a:moveTo>
                <a:lnTo>
                  <a:pt x="0" y="245109"/>
                </a:lnTo>
                <a:lnTo>
                  <a:pt x="0" y="247776"/>
                </a:lnTo>
                <a:lnTo>
                  <a:pt x="3809" y="247776"/>
                </a:lnTo>
                <a:lnTo>
                  <a:pt x="3809" y="245109"/>
                </a:lnTo>
                <a:close/>
              </a:path>
              <a:path w="281940" h="325119">
                <a:moveTo>
                  <a:pt x="3809" y="242569"/>
                </a:moveTo>
                <a:lnTo>
                  <a:pt x="0" y="242569"/>
                </a:lnTo>
                <a:lnTo>
                  <a:pt x="0" y="243966"/>
                </a:lnTo>
                <a:lnTo>
                  <a:pt x="3809" y="243966"/>
                </a:lnTo>
                <a:lnTo>
                  <a:pt x="3809" y="242569"/>
                </a:lnTo>
                <a:close/>
              </a:path>
              <a:path w="281940" h="325119">
                <a:moveTo>
                  <a:pt x="3809" y="238759"/>
                </a:moveTo>
                <a:lnTo>
                  <a:pt x="0" y="238759"/>
                </a:lnTo>
                <a:lnTo>
                  <a:pt x="0" y="241426"/>
                </a:lnTo>
                <a:lnTo>
                  <a:pt x="3809" y="241426"/>
                </a:lnTo>
                <a:lnTo>
                  <a:pt x="3809" y="238759"/>
                </a:lnTo>
                <a:close/>
              </a:path>
              <a:path w="281940" h="325119">
                <a:moveTo>
                  <a:pt x="2539" y="237616"/>
                </a:moveTo>
                <a:lnTo>
                  <a:pt x="1270" y="237616"/>
                </a:lnTo>
                <a:lnTo>
                  <a:pt x="1270" y="238759"/>
                </a:lnTo>
                <a:lnTo>
                  <a:pt x="2539" y="238759"/>
                </a:lnTo>
                <a:lnTo>
                  <a:pt x="2539" y="237616"/>
                </a:lnTo>
                <a:close/>
              </a:path>
              <a:path w="281940" h="325119">
                <a:moveTo>
                  <a:pt x="1270" y="236219"/>
                </a:moveTo>
                <a:lnTo>
                  <a:pt x="0" y="236219"/>
                </a:lnTo>
                <a:lnTo>
                  <a:pt x="0" y="237616"/>
                </a:lnTo>
                <a:lnTo>
                  <a:pt x="1270" y="237616"/>
                </a:lnTo>
                <a:lnTo>
                  <a:pt x="1270" y="236219"/>
                </a:lnTo>
                <a:close/>
              </a:path>
              <a:path w="281940" h="325119">
                <a:moveTo>
                  <a:pt x="281939" y="321309"/>
                </a:moveTo>
                <a:lnTo>
                  <a:pt x="203200" y="321309"/>
                </a:lnTo>
                <a:lnTo>
                  <a:pt x="203200" y="323850"/>
                </a:lnTo>
                <a:lnTo>
                  <a:pt x="281939" y="323850"/>
                </a:lnTo>
                <a:lnTo>
                  <a:pt x="281939" y="321309"/>
                </a:lnTo>
                <a:close/>
              </a:path>
              <a:path w="281940" h="325119">
                <a:moveTo>
                  <a:pt x="281939" y="318769"/>
                </a:moveTo>
                <a:lnTo>
                  <a:pt x="278129" y="318769"/>
                </a:lnTo>
                <a:lnTo>
                  <a:pt x="278129" y="320039"/>
                </a:lnTo>
                <a:lnTo>
                  <a:pt x="281939" y="320039"/>
                </a:lnTo>
                <a:lnTo>
                  <a:pt x="281939" y="318769"/>
                </a:lnTo>
                <a:close/>
              </a:path>
              <a:path w="281940" h="325119">
                <a:moveTo>
                  <a:pt x="281939" y="314959"/>
                </a:moveTo>
                <a:lnTo>
                  <a:pt x="278129" y="314959"/>
                </a:lnTo>
                <a:lnTo>
                  <a:pt x="278129" y="317500"/>
                </a:lnTo>
                <a:lnTo>
                  <a:pt x="281939" y="317500"/>
                </a:lnTo>
                <a:lnTo>
                  <a:pt x="281939" y="314959"/>
                </a:lnTo>
                <a:close/>
              </a:path>
              <a:path w="281940" h="325119">
                <a:moveTo>
                  <a:pt x="281939" y="312419"/>
                </a:moveTo>
                <a:lnTo>
                  <a:pt x="278129" y="312419"/>
                </a:lnTo>
                <a:lnTo>
                  <a:pt x="278129" y="313689"/>
                </a:lnTo>
                <a:lnTo>
                  <a:pt x="281939" y="313689"/>
                </a:lnTo>
                <a:lnTo>
                  <a:pt x="281939" y="312419"/>
                </a:lnTo>
                <a:close/>
              </a:path>
              <a:path w="281940" h="325119">
                <a:moveTo>
                  <a:pt x="281939" y="308609"/>
                </a:moveTo>
                <a:lnTo>
                  <a:pt x="278129" y="308609"/>
                </a:lnTo>
                <a:lnTo>
                  <a:pt x="278129" y="311150"/>
                </a:lnTo>
                <a:lnTo>
                  <a:pt x="281939" y="311150"/>
                </a:lnTo>
                <a:lnTo>
                  <a:pt x="281939" y="308609"/>
                </a:lnTo>
                <a:close/>
              </a:path>
              <a:path w="281940" h="325119">
                <a:moveTo>
                  <a:pt x="281939" y="306069"/>
                </a:moveTo>
                <a:lnTo>
                  <a:pt x="278129" y="306069"/>
                </a:lnTo>
                <a:lnTo>
                  <a:pt x="278129" y="307339"/>
                </a:lnTo>
                <a:lnTo>
                  <a:pt x="281939" y="307339"/>
                </a:lnTo>
                <a:lnTo>
                  <a:pt x="281939" y="306069"/>
                </a:lnTo>
                <a:close/>
              </a:path>
              <a:path w="281940" h="325119">
                <a:moveTo>
                  <a:pt x="281939" y="302259"/>
                </a:moveTo>
                <a:lnTo>
                  <a:pt x="278129" y="302259"/>
                </a:lnTo>
                <a:lnTo>
                  <a:pt x="278129" y="304800"/>
                </a:lnTo>
                <a:lnTo>
                  <a:pt x="281939" y="304800"/>
                </a:lnTo>
                <a:lnTo>
                  <a:pt x="281939" y="302259"/>
                </a:lnTo>
                <a:close/>
              </a:path>
              <a:path w="281940" h="325119">
                <a:moveTo>
                  <a:pt x="281939" y="299719"/>
                </a:moveTo>
                <a:lnTo>
                  <a:pt x="278129" y="299719"/>
                </a:lnTo>
                <a:lnTo>
                  <a:pt x="278129" y="300989"/>
                </a:lnTo>
                <a:lnTo>
                  <a:pt x="281939" y="300989"/>
                </a:lnTo>
                <a:lnTo>
                  <a:pt x="281939" y="299719"/>
                </a:lnTo>
                <a:close/>
              </a:path>
              <a:path w="281940" h="325119">
                <a:moveTo>
                  <a:pt x="281939" y="295909"/>
                </a:moveTo>
                <a:lnTo>
                  <a:pt x="278129" y="295909"/>
                </a:lnTo>
                <a:lnTo>
                  <a:pt x="278129" y="298450"/>
                </a:lnTo>
                <a:lnTo>
                  <a:pt x="281939" y="298450"/>
                </a:lnTo>
                <a:lnTo>
                  <a:pt x="281939" y="295909"/>
                </a:lnTo>
                <a:close/>
              </a:path>
              <a:path w="281940" h="325119">
                <a:moveTo>
                  <a:pt x="281939" y="293369"/>
                </a:moveTo>
                <a:lnTo>
                  <a:pt x="278129" y="293369"/>
                </a:lnTo>
                <a:lnTo>
                  <a:pt x="278129" y="294639"/>
                </a:lnTo>
                <a:lnTo>
                  <a:pt x="281939" y="294639"/>
                </a:lnTo>
                <a:lnTo>
                  <a:pt x="281939" y="293369"/>
                </a:lnTo>
                <a:close/>
              </a:path>
              <a:path w="281940" h="325119">
                <a:moveTo>
                  <a:pt x="281939" y="289559"/>
                </a:moveTo>
                <a:lnTo>
                  <a:pt x="278129" y="289559"/>
                </a:lnTo>
                <a:lnTo>
                  <a:pt x="278129" y="292100"/>
                </a:lnTo>
                <a:lnTo>
                  <a:pt x="281939" y="292100"/>
                </a:lnTo>
                <a:lnTo>
                  <a:pt x="281939" y="289559"/>
                </a:lnTo>
                <a:close/>
              </a:path>
              <a:path w="281940" h="325119">
                <a:moveTo>
                  <a:pt x="281939" y="287019"/>
                </a:moveTo>
                <a:lnTo>
                  <a:pt x="278129" y="287019"/>
                </a:lnTo>
                <a:lnTo>
                  <a:pt x="278129" y="288289"/>
                </a:lnTo>
                <a:lnTo>
                  <a:pt x="281939" y="288289"/>
                </a:lnTo>
                <a:lnTo>
                  <a:pt x="281939" y="287019"/>
                </a:lnTo>
                <a:close/>
              </a:path>
              <a:path w="281940" h="325119">
                <a:moveTo>
                  <a:pt x="281939" y="283209"/>
                </a:moveTo>
                <a:lnTo>
                  <a:pt x="278129" y="283209"/>
                </a:lnTo>
                <a:lnTo>
                  <a:pt x="278129" y="285750"/>
                </a:lnTo>
                <a:lnTo>
                  <a:pt x="281939" y="285750"/>
                </a:lnTo>
                <a:lnTo>
                  <a:pt x="281939" y="283209"/>
                </a:lnTo>
                <a:close/>
              </a:path>
              <a:path w="281940" h="325119">
                <a:moveTo>
                  <a:pt x="281939" y="280669"/>
                </a:moveTo>
                <a:lnTo>
                  <a:pt x="278129" y="280669"/>
                </a:lnTo>
                <a:lnTo>
                  <a:pt x="278129" y="281939"/>
                </a:lnTo>
                <a:lnTo>
                  <a:pt x="281939" y="281939"/>
                </a:lnTo>
                <a:lnTo>
                  <a:pt x="281939" y="280669"/>
                </a:lnTo>
                <a:close/>
              </a:path>
              <a:path w="281940" h="325119">
                <a:moveTo>
                  <a:pt x="281939" y="276859"/>
                </a:moveTo>
                <a:lnTo>
                  <a:pt x="278129" y="276859"/>
                </a:lnTo>
                <a:lnTo>
                  <a:pt x="278129" y="279400"/>
                </a:lnTo>
                <a:lnTo>
                  <a:pt x="281939" y="279400"/>
                </a:lnTo>
                <a:lnTo>
                  <a:pt x="281939" y="276859"/>
                </a:lnTo>
                <a:close/>
              </a:path>
              <a:path w="281940" h="325119">
                <a:moveTo>
                  <a:pt x="281939" y="274319"/>
                </a:moveTo>
                <a:lnTo>
                  <a:pt x="278129" y="274319"/>
                </a:lnTo>
                <a:lnTo>
                  <a:pt x="278129" y="275589"/>
                </a:lnTo>
                <a:lnTo>
                  <a:pt x="281939" y="275589"/>
                </a:lnTo>
                <a:lnTo>
                  <a:pt x="281939" y="274319"/>
                </a:lnTo>
                <a:close/>
              </a:path>
              <a:path w="281940" h="325119">
                <a:moveTo>
                  <a:pt x="281939" y="270509"/>
                </a:moveTo>
                <a:lnTo>
                  <a:pt x="278129" y="270509"/>
                </a:lnTo>
                <a:lnTo>
                  <a:pt x="278129" y="273050"/>
                </a:lnTo>
                <a:lnTo>
                  <a:pt x="281939" y="273050"/>
                </a:lnTo>
                <a:lnTo>
                  <a:pt x="281939" y="270509"/>
                </a:lnTo>
                <a:close/>
              </a:path>
              <a:path w="281940" h="325119">
                <a:moveTo>
                  <a:pt x="281939" y="267969"/>
                </a:moveTo>
                <a:lnTo>
                  <a:pt x="278129" y="267969"/>
                </a:lnTo>
                <a:lnTo>
                  <a:pt x="278129" y="269239"/>
                </a:lnTo>
                <a:lnTo>
                  <a:pt x="281939" y="269239"/>
                </a:lnTo>
                <a:lnTo>
                  <a:pt x="281939" y="267969"/>
                </a:lnTo>
                <a:close/>
              </a:path>
              <a:path w="281940" h="325119">
                <a:moveTo>
                  <a:pt x="281939" y="264159"/>
                </a:moveTo>
                <a:lnTo>
                  <a:pt x="278129" y="264159"/>
                </a:lnTo>
                <a:lnTo>
                  <a:pt x="278129" y="266700"/>
                </a:lnTo>
                <a:lnTo>
                  <a:pt x="281939" y="266700"/>
                </a:lnTo>
                <a:lnTo>
                  <a:pt x="281939" y="264159"/>
                </a:lnTo>
                <a:close/>
              </a:path>
              <a:path w="281940" h="325119">
                <a:moveTo>
                  <a:pt x="281939" y="261619"/>
                </a:moveTo>
                <a:lnTo>
                  <a:pt x="278129" y="261619"/>
                </a:lnTo>
                <a:lnTo>
                  <a:pt x="278129" y="262889"/>
                </a:lnTo>
                <a:lnTo>
                  <a:pt x="281939" y="262889"/>
                </a:lnTo>
                <a:lnTo>
                  <a:pt x="281939" y="261619"/>
                </a:lnTo>
                <a:close/>
              </a:path>
              <a:path w="281940" h="325119">
                <a:moveTo>
                  <a:pt x="281939" y="257809"/>
                </a:moveTo>
                <a:lnTo>
                  <a:pt x="278129" y="257809"/>
                </a:lnTo>
                <a:lnTo>
                  <a:pt x="278129" y="260350"/>
                </a:lnTo>
                <a:lnTo>
                  <a:pt x="281939" y="260350"/>
                </a:lnTo>
                <a:lnTo>
                  <a:pt x="281939" y="257809"/>
                </a:lnTo>
                <a:close/>
              </a:path>
              <a:path w="281940" h="325119">
                <a:moveTo>
                  <a:pt x="281939" y="255269"/>
                </a:moveTo>
                <a:lnTo>
                  <a:pt x="278129" y="255269"/>
                </a:lnTo>
                <a:lnTo>
                  <a:pt x="278129" y="256539"/>
                </a:lnTo>
                <a:lnTo>
                  <a:pt x="281939" y="256539"/>
                </a:lnTo>
                <a:lnTo>
                  <a:pt x="281939" y="255269"/>
                </a:lnTo>
                <a:close/>
              </a:path>
              <a:path w="281940" h="325119">
                <a:moveTo>
                  <a:pt x="281939" y="251459"/>
                </a:moveTo>
                <a:lnTo>
                  <a:pt x="278129" y="251459"/>
                </a:lnTo>
                <a:lnTo>
                  <a:pt x="278129" y="254000"/>
                </a:lnTo>
                <a:lnTo>
                  <a:pt x="281939" y="254000"/>
                </a:lnTo>
                <a:lnTo>
                  <a:pt x="281939" y="251459"/>
                </a:lnTo>
                <a:close/>
              </a:path>
              <a:path w="281940" h="325119">
                <a:moveTo>
                  <a:pt x="281939" y="248919"/>
                </a:moveTo>
                <a:lnTo>
                  <a:pt x="278129" y="248919"/>
                </a:lnTo>
                <a:lnTo>
                  <a:pt x="278129" y="250189"/>
                </a:lnTo>
                <a:lnTo>
                  <a:pt x="281939" y="250189"/>
                </a:lnTo>
                <a:lnTo>
                  <a:pt x="281939" y="248919"/>
                </a:lnTo>
                <a:close/>
              </a:path>
              <a:path w="281940" h="325119">
                <a:moveTo>
                  <a:pt x="281939" y="245109"/>
                </a:moveTo>
                <a:lnTo>
                  <a:pt x="278129" y="245109"/>
                </a:lnTo>
                <a:lnTo>
                  <a:pt x="278129" y="247650"/>
                </a:lnTo>
                <a:lnTo>
                  <a:pt x="281939" y="247650"/>
                </a:lnTo>
                <a:lnTo>
                  <a:pt x="281939" y="245109"/>
                </a:lnTo>
                <a:close/>
              </a:path>
              <a:path w="281940" h="325119">
                <a:moveTo>
                  <a:pt x="281939" y="242569"/>
                </a:moveTo>
                <a:lnTo>
                  <a:pt x="278129" y="242569"/>
                </a:lnTo>
                <a:lnTo>
                  <a:pt x="278129" y="243839"/>
                </a:lnTo>
                <a:lnTo>
                  <a:pt x="281939" y="243839"/>
                </a:lnTo>
                <a:lnTo>
                  <a:pt x="281939" y="242569"/>
                </a:lnTo>
                <a:close/>
              </a:path>
              <a:path w="281940" h="325119">
                <a:moveTo>
                  <a:pt x="281939" y="238759"/>
                </a:moveTo>
                <a:lnTo>
                  <a:pt x="278129" y="238759"/>
                </a:lnTo>
                <a:lnTo>
                  <a:pt x="278129" y="241300"/>
                </a:lnTo>
                <a:lnTo>
                  <a:pt x="281939" y="241300"/>
                </a:lnTo>
                <a:lnTo>
                  <a:pt x="281939" y="238759"/>
                </a:lnTo>
                <a:close/>
              </a:path>
              <a:path w="281940" h="325119">
                <a:moveTo>
                  <a:pt x="281939" y="236219"/>
                </a:moveTo>
                <a:lnTo>
                  <a:pt x="278129" y="236219"/>
                </a:lnTo>
                <a:lnTo>
                  <a:pt x="278129" y="237489"/>
                </a:lnTo>
                <a:lnTo>
                  <a:pt x="281939" y="237489"/>
                </a:lnTo>
                <a:lnTo>
                  <a:pt x="281939" y="236219"/>
                </a:lnTo>
                <a:close/>
              </a:path>
              <a:path w="281940" h="325119">
                <a:moveTo>
                  <a:pt x="281939" y="232409"/>
                </a:moveTo>
                <a:lnTo>
                  <a:pt x="278129" y="232409"/>
                </a:lnTo>
                <a:lnTo>
                  <a:pt x="278129" y="234950"/>
                </a:lnTo>
                <a:lnTo>
                  <a:pt x="281939" y="234950"/>
                </a:lnTo>
                <a:lnTo>
                  <a:pt x="281939" y="232409"/>
                </a:lnTo>
                <a:close/>
              </a:path>
              <a:path w="281940" h="325119">
                <a:moveTo>
                  <a:pt x="281939" y="229869"/>
                </a:moveTo>
                <a:lnTo>
                  <a:pt x="278129" y="229869"/>
                </a:lnTo>
                <a:lnTo>
                  <a:pt x="278129" y="231139"/>
                </a:lnTo>
                <a:lnTo>
                  <a:pt x="281939" y="231139"/>
                </a:lnTo>
                <a:lnTo>
                  <a:pt x="281939" y="229869"/>
                </a:lnTo>
                <a:close/>
              </a:path>
              <a:path w="281940" h="325119">
                <a:moveTo>
                  <a:pt x="281939" y="226059"/>
                </a:moveTo>
                <a:lnTo>
                  <a:pt x="278129" y="226059"/>
                </a:lnTo>
                <a:lnTo>
                  <a:pt x="278129" y="228600"/>
                </a:lnTo>
                <a:lnTo>
                  <a:pt x="281939" y="228600"/>
                </a:lnTo>
                <a:lnTo>
                  <a:pt x="281939" y="226059"/>
                </a:lnTo>
                <a:close/>
              </a:path>
              <a:path w="281940" h="325119">
                <a:moveTo>
                  <a:pt x="281939" y="223519"/>
                </a:moveTo>
                <a:lnTo>
                  <a:pt x="278129" y="223519"/>
                </a:lnTo>
                <a:lnTo>
                  <a:pt x="278129" y="224789"/>
                </a:lnTo>
                <a:lnTo>
                  <a:pt x="281939" y="224789"/>
                </a:lnTo>
                <a:lnTo>
                  <a:pt x="281939" y="223519"/>
                </a:lnTo>
                <a:close/>
              </a:path>
              <a:path w="281940" h="325119">
                <a:moveTo>
                  <a:pt x="281939" y="219709"/>
                </a:moveTo>
                <a:lnTo>
                  <a:pt x="278129" y="219709"/>
                </a:lnTo>
                <a:lnTo>
                  <a:pt x="278129" y="222250"/>
                </a:lnTo>
                <a:lnTo>
                  <a:pt x="281939" y="222250"/>
                </a:lnTo>
                <a:lnTo>
                  <a:pt x="281939" y="219709"/>
                </a:lnTo>
                <a:close/>
              </a:path>
              <a:path w="281940" h="325119">
                <a:moveTo>
                  <a:pt x="281939" y="217169"/>
                </a:moveTo>
                <a:lnTo>
                  <a:pt x="278129" y="217169"/>
                </a:lnTo>
                <a:lnTo>
                  <a:pt x="278129" y="218439"/>
                </a:lnTo>
                <a:lnTo>
                  <a:pt x="281939" y="218439"/>
                </a:lnTo>
                <a:lnTo>
                  <a:pt x="281939" y="217169"/>
                </a:lnTo>
                <a:close/>
              </a:path>
              <a:path w="281940" h="325119">
                <a:moveTo>
                  <a:pt x="1269" y="213359"/>
                </a:moveTo>
                <a:lnTo>
                  <a:pt x="0" y="213359"/>
                </a:lnTo>
                <a:lnTo>
                  <a:pt x="0" y="214629"/>
                </a:lnTo>
                <a:lnTo>
                  <a:pt x="1269" y="214629"/>
                </a:lnTo>
                <a:lnTo>
                  <a:pt x="1269" y="213359"/>
                </a:lnTo>
                <a:close/>
              </a:path>
              <a:path w="281940" h="325119">
                <a:moveTo>
                  <a:pt x="3809" y="210819"/>
                </a:moveTo>
                <a:lnTo>
                  <a:pt x="0" y="210819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10819"/>
                </a:lnTo>
                <a:close/>
              </a:path>
              <a:path w="281940" h="325119">
                <a:moveTo>
                  <a:pt x="3809" y="207009"/>
                </a:moveTo>
                <a:lnTo>
                  <a:pt x="0" y="207009"/>
                </a:lnTo>
                <a:lnTo>
                  <a:pt x="0" y="209550"/>
                </a:lnTo>
                <a:lnTo>
                  <a:pt x="3809" y="209550"/>
                </a:lnTo>
                <a:lnTo>
                  <a:pt x="3809" y="207009"/>
                </a:lnTo>
                <a:close/>
              </a:path>
              <a:path w="281940" h="325119">
                <a:moveTo>
                  <a:pt x="3809" y="204469"/>
                </a:moveTo>
                <a:lnTo>
                  <a:pt x="0" y="204469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204469"/>
                </a:lnTo>
                <a:close/>
              </a:path>
              <a:path w="281940" h="325119">
                <a:moveTo>
                  <a:pt x="3809" y="172719"/>
                </a:moveTo>
                <a:lnTo>
                  <a:pt x="0" y="172719"/>
                </a:lnTo>
                <a:lnTo>
                  <a:pt x="0" y="203200"/>
                </a:lnTo>
                <a:lnTo>
                  <a:pt x="3809" y="203200"/>
                </a:lnTo>
                <a:lnTo>
                  <a:pt x="3809" y="172719"/>
                </a:lnTo>
                <a:close/>
              </a:path>
              <a:path w="281940" h="325119">
                <a:moveTo>
                  <a:pt x="281939" y="213359"/>
                </a:moveTo>
                <a:lnTo>
                  <a:pt x="278129" y="213359"/>
                </a:lnTo>
                <a:lnTo>
                  <a:pt x="278129" y="215900"/>
                </a:lnTo>
                <a:lnTo>
                  <a:pt x="281939" y="215900"/>
                </a:lnTo>
                <a:lnTo>
                  <a:pt x="281939" y="213359"/>
                </a:lnTo>
                <a:close/>
              </a:path>
              <a:path w="281940" h="325119">
                <a:moveTo>
                  <a:pt x="281939" y="210819"/>
                </a:moveTo>
                <a:lnTo>
                  <a:pt x="278129" y="210819"/>
                </a:lnTo>
                <a:lnTo>
                  <a:pt x="278129" y="212089"/>
                </a:lnTo>
                <a:lnTo>
                  <a:pt x="281939" y="212089"/>
                </a:lnTo>
                <a:lnTo>
                  <a:pt x="281939" y="210819"/>
                </a:lnTo>
                <a:close/>
              </a:path>
              <a:path w="281940" h="325119">
                <a:moveTo>
                  <a:pt x="281939" y="207009"/>
                </a:moveTo>
                <a:lnTo>
                  <a:pt x="278129" y="207009"/>
                </a:lnTo>
                <a:lnTo>
                  <a:pt x="278129" y="209550"/>
                </a:lnTo>
                <a:lnTo>
                  <a:pt x="281939" y="209550"/>
                </a:lnTo>
                <a:lnTo>
                  <a:pt x="281939" y="207009"/>
                </a:lnTo>
                <a:close/>
              </a:path>
              <a:path w="281940" h="325119">
                <a:moveTo>
                  <a:pt x="281939" y="204469"/>
                </a:moveTo>
                <a:lnTo>
                  <a:pt x="278129" y="204469"/>
                </a:lnTo>
                <a:lnTo>
                  <a:pt x="278129" y="205739"/>
                </a:lnTo>
                <a:lnTo>
                  <a:pt x="281939" y="205739"/>
                </a:lnTo>
                <a:lnTo>
                  <a:pt x="281939" y="204469"/>
                </a:lnTo>
                <a:close/>
              </a:path>
              <a:path w="281940" h="325119">
                <a:moveTo>
                  <a:pt x="281939" y="172719"/>
                </a:moveTo>
                <a:lnTo>
                  <a:pt x="278129" y="172719"/>
                </a:lnTo>
                <a:lnTo>
                  <a:pt x="278129" y="203200"/>
                </a:lnTo>
                <a:lnTo>
                  <a:pt x="281939" y="203200"/>
                </a:lnTo>
                <a:lnTo>
                  <a:pt x="281939" y="172719"/>
                </a:lnTo>
                <a:close/>
              </a:path>
              <a:path w="281940" h="325119">
                <a:moveTo>
                  <a:pt x="3809" y="166369"/>
                </a:moveTo>
                <a:lnTo>
                  <a:pt x="0" y="166369"/>
                </a:lnTo>
                <a:lnTo>
                  <a:pt x="0" y="171450"/>
                </a:lnTo>
                <a:lnTo>
                  <a:pt x="3809" y="171450"/>
                </a:lnTo>
                <a:lnTo>
                  <a:pt x="3809" y="166369"/>
                </a:lnTo>
                <a:close/>
              </a:path>
              <a:path w="281940" h="325119">
                <a:moveTo>
                  <a:pt x="3809" y="163829"/>
                </a:moveTo>
                <a:lnTo>
                  <a:pt x="0" y="163829"/>
                </a:lnTo>
                <a:lnTo>
                  <a:pt x="0" y="165100"/>
                </a:lnTo>
                <a:lnTo>
                  <a:pt x="3809" y="165100"/>
                </a:lnTo>
                <a:lnTo>
                  <a:pt x="3809" y="163829"/>
                </a:lnTo>
                <a:close/>
              </a:path>
              <a:path w="281940" h="325119">
                <a:moveTo>
                  <a:pt x="281939" y="166369"/>
                </a:moveTo>
                <a:lnTo>
                  <a:pt x="278129" y="166369"/>
                </a:lnTo>
                <a:lnTo>
                  <a:pt x="278129" y="171450"/>
                </a:lnTo>
                <a:lnTo>
                  <a:pt x="281939" y="171450"/>
                </a:lnTo>
                <a:lnTo>
                  <a:pt x="281939" y="166369"/>
                </a:lnTo>
                <a:close/>
              </a:path>
              <a:path w="281940" h="325119">
                <a:moveTo>
                  <a:pt x="281939" y="163829"/>
                </a:moveTo>
                <a:lnTo>
                  <a:pt x="278129" y="163829"/>
                </a:lnTo>
                <a:lnTo>
                  <a:pt x="278129" y="165100"/>
                </a:lnTo>
                <a:lnTo>
                  <a:pt x="281939" y="165100"/>
                </a:lnTo>
                <a:lnTo>
                  <a:pt x="281939" y="163829"/>
                </a:lnTo>
                <a:close/>
              </a:path>
            </a:pathLst>
          </a:custGeom>
          <a:solidFill>
            <a:srgbClr val="6C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4" name="bk object 5754"/>
          <p:cNvSpPr/>
          <p:nvPr/>
        </p:nvSpPr>
        <p:spPr>
          <a:xfrm>
            <a:off x="6991350" y="2799079"/>
            <a:ext cx="274320" cy="317500"/>
          </a:xfrm>
          <a:custGeom>
            <a:avLst/>
            <a:gdLst/>
            <a:ahLst/>
            <a:cxnLst/>
            <a:rect l="l" t="t" r="r" b="b"/>
            <a:pathLst>
              <a:path w="274320" h="317500">
                <a:moveTo>
                  <a:pt x="3809" y="156210"/>
                </a:moveTo>
                <a:lnTo>
                  <a:pt x="0" y="156210"/>
                </a:lnTo>
                <a:lnTo>
                  <a:pt x="0" y="157479"/>
                </a:lnTo>
                <a:lnTo>
                  <a:pt x="3809" y="157479"/>
                </a:lnTo>
                <a:lnTo>
                  <a:pt x="3809" y="156210"/>
                </a:lnTo>
                <a:close/>
              </a:path>
              <a:path w="274320" h="317500">
                <a:moveTo>
                  <a:pt x="3809" y="152400"/>
                </a:moveTo>
                <a:lnTo>
                  <a:pt x="0" y="15240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52400"/>
                </a:lnTo>
                <a:close/>
              </a:path>
              <a:path w="274320" h="317500">
                <a:moveTo>
                  <a:pt x="3809" y="149860"/>
                </a:moveTo>
                <a:lnTo>
                  <a:pt x="0" y="149860"/>
                </a:lnTo>
                <a:lnTo>
                  <a:pt x="0" y="151129"/>
                </a:lnTo>
                <a:lnTo>
                  <a:pt x="3809" y="151129"/>
                </a:lnTo>
                <a:lnTo>
                  <a:pt x="3809" y="149860"/>
                </a:lnTo>
                <a:close/>
              </a:path>
              <a:path w="274320" h="317500">
                <a:moveTo>
                  <a:pt x="3809" y="146050"/>
                </a:moveTo>
                <a:lnTo>
                  <a:pt x="0" y="14605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6050"/>
                </a:lnTo>
                <a:close/>
              </a:path>
              <a:path w="274320" h="317500">
                <a:moveTo>
                  <a:pt x="3809" y="143510"/>
                </a:moveTo>
                <a:lnTo>
                  <a:pt x="0" y="143510"/>
                </a:lnTo>
                <a:lnTo>
                  <a:pt x="0" y="144779"/>
                </a:lnTo>
                <a:lnTo>
                  <a:pt x="3809" y="144779"/>
                </a:lnTo>
                <a:lnTo>
                  <a:pt x="3809" y="143510"/>
                </a:lnTo>
                <a:close/>
              </a:path>
              <a:path w="274320" h="317500">
                <a:moveTo>
                  <a:pt x="3809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9700"/>
                </a:lnTo>
                <a:close/>
              </a:path>
              <a:path w="274320" h="317500">
                <a:moveTo>
                  <a:pt x="3809" y="137160"/>
                </a:moveTo>
                <a:lnTo>
                  <a:pt x="0" y="137160"/>
                </a:lnTo>
                <a:lnTo>
                  <a:pt x="0" y="138429"/>
                </a:lnTo>
                <a:lnTo>
                  <a:pt x="3809" y="138429"/>
                </a:lnTo>
                <a:lnTo>
                  <a:pt x="3809" y="137160"/>
                </a:lnTo>
                <a:close/>
              </a:path>
              <a:path w="274320" h="317500">
                <a:moveTo>
                  <a:pt x="3809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33350"/>
                </a:lnTo>
                <a:close/>
              </a:path>
              <a:path w="274320" h="317500">
                <a:moveTo>
                  <a:pt x="3809" y="130810"/>
                </a:moveTo>
                <a:lnTo>
                  <a:pt x="0" y="130810"/>
                </a:lnTo>
                <a:lnTo>
                  <a:pt x="0" y="132079"/>
                </a:lnTo>
                <a:lnTo>
                  <a:pt x="3809" y="132079"/>
                </a:lnTo>
                <a:lnTo>
                  <a:pt x="3809" y="130810"/>
                </a:lnTo>
                <a:close/>
              </a:path>
              <a:path w="274320" h="317500">
                <a:moveTo>
                  <a:pt x="3809" y="127000"/>
                </a:moveTo>
                <a:lnTo>
                  <a:pt x="0" y="12700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7000"/>
                </a:lnTo>
                <a:close/>
              </a:path>
              <a:path w="274320" h="317500">
                <a:moveTo>
                  <a:pt x="3809" y="124460"/>
                </a:moveTo>
                <a:lnTo>
                  <a:pt x="0" y="124460"/>
                </a:lnTo>
                <a:lnTo>
                  <a:pt x="0" y="125729"/>
                </a:lnTo>
                <a:lnTo>
                  <a:pt x="3809" y="125729"/>
                </a:lnTo>
                <a:lnTo>
                  <a:pt x="3809" y="124460"/>
                </a:lnTo>
                <a:close/>
              </a:path>
              <a:path w="274320" h="317500">
                <a:moveTo>
                  <a:pt x="3809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20650"/>
                </a:lnTo>
                <a:close/>
              </a:path>
              <a:path w="274320" h="317500">
                <a:moveTo>
                  <a:pt x="3809" y="118110"/>
                </a:moveTo>
                <a:lnTo>
                  <a:pt x="0" y="118110"/>
                </a:lnTo>
                <a:lnTo>
                  <a:pt x="0" y="119379"/>
                </a:lnTo>
                <a:lnTo>
                  <a:pt x="3809" y="119379"/>
                </a:lnTo>
                <a:lnTo>
                  <a:pt x="3809" y="118110"/>
                </a:lnTo>
                <a:close/>
              </a:path>
              <a:path w="274320" h="317500">
                <a:moveTo>
                  <a:pt x="3809" y="114300"/>
                </a:moveTo>
                <a:lnTo>
                  <a:pt x="0" y="11430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4300"/>
                </a:lnTo>
                <a:close/>
              </a:path>
              <a:path w="274320" h="317500">
                <a:moveTo>
                  <a:pt x="3809" y="111760"/>
                </a:moveTo>
                <a:lnTo>
                  <a:pt x="0" y="111760"/>
                </a:lnTo>
                <a:lnTo>
                  <a:pt x="0" y="113029"/>
                </a:lnTo>
                <a:lnTo>
                  <a:pt x="3809" y="113029"/>
                </a:lnTo>
                <a:lnTo>
                  <a:pt x="3809" y="111760"/>
                </a:lnTo>
                <a:close/>
              </a:path>
              <a:path w="274320" h="317500">
                <a:moveTo>
                  <a:pt x="3809" y="107950"/>
                </a:moveTo>
                <a:lnTo>
                  <a:pt x="0" y="10795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7950"/>
                </a:lnTo>
                <a:close/>
              </a:path>
              <a:path w="274320" h="317500">
                <a:moveTo>
                  <a:pt x="3809" y="105410"/>
                </a:moveTo>
                <a:lnTo>
                  <a:pt x="0" y="105410"/>
                </a:lnTo>
                <a:lnTo>
                  <a:pt x="0" y="106679"/>
                </a:lnTo>
                <a:lnTo>
                  <a:pt x="3809" y="106679"/>
                </a:lnTo>
                <a:lnTo>
                  <a:pt x="3809" y="105410"/>
                </a:lnTo>
                <a:close/>
              </a:path>
              <a:path w="274320" h="317500">
                <a:moveTo>
                  <a:pt x="3809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101600"/>
                </a:lnTo>
                <a:close/>
              </a:path>
              <a:path w="274320" h="317500">
                <a:moveTo>
                  <a:pt x="3809" y="99060"/>
                </a:moveTo>
                <a:lnTo>
                  <a:pt x="0" y="99060"/>
                </a:lnTo>
                <a:lnTo>
                  <a:pt x="0" y="100329"/>
                </a:lnTo>
                <a:lnTo>
                  <a:pt x="3809" y="100329"/>
                </a:lnTo>
                <a:lnTo>
                  <a:pt x="3809" y="99060"/>
                </a:lnTo>
                <a:close/>
              </a:path>
              <a:path w="274320" h="317500">
                <a:moveTo>
                  <a:pt x="3809" y="95250"/>
                </a:moveTo>
                <a:lnTo>
                  <a:pt x="0" y="9525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5250"/>
                </a:lnTo>
                <a:close/>
              </a:path>
              <a:path w="274320" h="317500">
                <a:moveTo>
                  <a:pt x="3809" y="92710"/>
                </a:moveTo>
                <a:lnTo>
                  <a:pt x="0" y="92710"/>
                </a:lnTo>
                <a:lnTo>
                  <a:pt x="0" y="93979"/>
                </a:lnTo>
                <a:lnTo>
                  <a:pt x="3809" y="93979"/>
                </a:lnTo>
                <a:lnTo>
                  <a:pt x="3809" y="92710"/>
                </a:lnTo>
                <a:close/>
              </a:path>
              <a:path w="274320" h="317500">
                <a:moveTo>
                  <a:pt x="3809" y="88900"/>
                </a:moveTo>
                <a:lnTo>
                  <a:pt x="0" y="8890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8900"/>
                </a:lnTo>
                <a:close/>
              </a:path>
              <a:path w="274320" h="317500">
                <a:moveTo>
                  <a:pt x="3809" y="86360"/>
                </a:moveTo>
                <a:lnTo>
                  <a:pt x="0" y="86360"/>
                </a:lnTo>
                <a:lnTo>
                  <a:pt x="0" y="87629"/>
                </a:lnTo>
                <a:lnTo>
                  <a:pt x="3809" y="87629"/>
                </a:lnTo>
                <a:lnTo>
                  <a:pt x="3809" y="86360"/>
                </a:lnTo>
                <a:close/>
              </a:path>
              <a:path w="274320" h="317500">
                <a:moveTo>
                  <a:pt x="3809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82550"/>
                </a:lnTo>
                <a:close/>
              </a:path>
              <a:path w="274320" h="317500">
                <a:moveTo>
                  <a:pt x="3809" y="80010"/>
                </a:moveTo>
                <a:lnTo>
                  <a:pt x="0" y="80010"/>
                </a:lnTo>
                <a:lnTo>
                  <a:pt x="0" y="81279"/>
                </a:lnTo>
                <a:lnTo>
                  <a:pt x="3809" y="81279"/>
                </a:lnTo>
                <a:lnTo>
                  <a:pt x="3809" y="80010"/>
                </a:lnTo>
                <a:close/>
              </a:path>
              <a:path w="274320" h="317500">
                <a:moveTo>
                  <a:pt x="3809" y="76200"/>
                </a:moveTo>
                <a:lnTo>
                  <a:pt x="0" y="7620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6200"/>
                </a:lnTo>
                <a:close/>
              </a:path>
              <a:path w="274320" h="317500">
                <a:moveTo>
                  <a:pt x="3809" y="73660"/>
                </a:moveTo>
                <a:lnTo>
                  <a:pt x="0" y="73660"/>
                </a:lnTo>
                <a:lnTo>
                  <a:pt x="0" y="74929"/>
                </a:lnTo>
                <a:lnTo>
                  <a:pt x="3809" y="74929"/>
                </a:lnTo>
                <a:lnTo>
                  <a:pt x="3809" y="73660"/>
                </a:lnTo>
                <a:close/>
              </a:path>
              <a:path w="274320" h="317500">
                <a:moveTo>
                  <a:pt x="3809" y="69850"/>
                </a:moveTo>
                <a:lnTo>
                  <a:pt x="0" y="6985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9850"/>
                </a:lnTo>
                <a:close/>
              </a:path>
              <a:path w="274320" h="317500">
                <a:moveTo>
                  <a:pt x="3809" y="67310"/>
                </a:moveTo>
                <a:lnTo>
                  <a:pt x="0" y="67310"/>
                </a:lnTo>
                <a:lnTo>
                  <a:pt x="0" y="68579"/>
                </a:lnTo>
                <a:lnTo>
                  <a:pt x="3809" y="68579"/>
                </a:lnTo>
                <a:lnTo>
                  <a:pt x="3809" y="67310"/>
                </a:lnTo>
                <a:close/>
              </a:path>
              <a:path w="274320" h="317500">
                <a:moveTo>
                  <a:pt x="2540" y="63500"/>
                </a:moveTo>
                <a:lnTo>
                  <a:pt x="0" y="63500"/>
                </a:lnTo>
                <a:lnTo>
                  <a:pt x="0" y="66039"/>
                </a:lnTo>
                <a:lnTo>
                  <a:pt x="2540" y="66039"/>
                </a:lnTo>
                <a:lnTo>
                  <a:pt x="2540" y="63500"/>
                </a:lnTo>
                <a:close/>
              </a:path>
              <a:path w="274320" h="317500">
                <a:moveTo>
                  <a:pt x="134620" y="2539"/>
                </a:moveTo>
                <a:lnTo>
                  <a:pt x="133350" y="2539"/>
                </a:lnTo>
                <a:lnTo>
                  <a:pt x="133350" y="3810"/>
                </a:lnTo>
                <a:lnTo>
                  <a:pt x="134620" y="3810"/>
                </a:lnTo>
                <a:lnTo>
                  <a:pt x="134620" y="2539"/>
                </a:lnTo>
                <a:close/>
              </a:path>
              <a:path w="274320" h="317500">
                <a:moveTo>
                  <a:pt x="133350" y="0"/>
                </a:moveTo>
                <a:lnTo>
                  <a:pt x="17779" y="0"/>
                </a:lnTo>
                <a:lnTo>
                  <a:pt x="17779" y="2539"/>
                </a:lnTo>
                <a:lnTo>
                  <a:pt x="133350" y="2539"/>
                </a:lnTo>
                <a:lnTo>
                  <a:pt x="133350" y="0"/>
                </a:lnTo>
                <a:close/>
              </a:path>
              <a:path w="274320" h="317500">
                <a:moveTo>
                  <a:pt x="274320" y="156210"/>
                </a:moveTo>
                <a:lnTo>
                  <a:pt x="270509" y="156210"/>
                </a:lnTo>
                <a:lnTo>
                  <a:pt x="270509" y="157479"/>
                </a:lnTo>
                <a:lnTo>
                  <a:pt x="274320" y="157479"/>
                </a:lnTo>
                <a:lnTo>
                  <a:pt x="274320" y="156210"/>
                </a:lnTo>
                <a:close/>
              </a:path>
              <a:path w="274320" h="317500">
                <a:moveTo>
                  <a:pt x="274320" y="152400"/>
                </a:moveTo>
                <a:lnTo>
                  <a:pt x="270509" y="152400"/>
                </a:lnTo>
                <a:lnTo>
                  <a:pt x="270509" y="154939"/>
                </a:lnTo>
                <a:lnTo>
                  <a:pt x="274320" y="154939"/>
                </a:lnTo>
                <a:lnTo>
                  <a:pt x="274320" y="152400"/>
                </a:lnTo>
                <a:close/>
              </a:path>
              <a:path w="274320" h="317500">
                <a:moveTo>
                  <a:pt x="274320" y="149860"/>
                </a:moveTo>
                <a:lnTo>
                  <a:pt x="270509" y="149860"/>
                </a:lnTo>
                <a:lnTo>
                  <a:pt x="270509" y="151129"/>
                </a:lnTo>
                <a:lnTo>
                  <a:pt x="274320" y="151129"/>
                </a:lnTo>
                <a:lnTo>
                  <a:pt x="274320" y="149860"/>
                </a:lnTo>
                <a:close/>
              </a:path>
              <a:path w="274320" h="317500">
                <a:moveTo>
                  <a:pt x="274320" y="146050"/>
                </a:moveTo>
                <a:lnTo>
                  <a:pt x="270509" y="146050"/>
                </a:lnTo>
                <a:lnTo>
                  <a:pt x="270509" y="148589"/>
                </a:lnTo>
                <a:lnTo>
                  <a:pt x="274320" y="148589"/>
                </a:lnTo>
                <a:lnTo>
                  <a:pt x="274320" y="146050"/>
                </a:lnTo>
                <a:close/>
              </a:path>
              <a:path w="274320" h="317500">
                <a:moveTo>
                  <a:pt x="274320" y="143510"/>
                </a:moveTo>
                <a:lnTo>
                  <a:pt x="270509" y="143510"/>
                </a:lnTo>
                <a:lnTo>
                  <a:pt x="270509" y="144779"/>
                </a:lnTo>
                <a:lnTo>
                  <a:pt x="274320" y="144779"/>
                </a:lnTo>
                <a:lnTo>
                  <a:pt x="274320" y="143510"/>
                </a:lnTo>
                <a:close/>
              </a:path>
              <a:path w="274320" h="317500">
                <a:moveTo>
                  <a:pt x="274320" y="139700"/>
                </a:moveTo>
                <a:lnTo>
                  <a:pt x="270509" y="139700"/>
                </a:lnTo>
                <a:lnTo>
                  <a:pt x="270509" y="142239"/>
                </a:lnTo>
                <a:lnTo>
                  <a:pt x="274320" y="142239"/>
                </a:lnTo>
                <a:lnTo>
                  <a:pt x="274320" y="139700"/>
                </a:lnTo>
                <a:close/>
              </a:path>
              <a:path w="274320" h="317500">
                <a:moveTo>
                  <a:pt x="274320" y="137160"/>
                </a:moveTo>
                <a:lnTo>
                  <a:pt x="270509" y="137160"/>
                </a:lnTo>
                <a:lnTo>
                  <a:pt x="270509" y="138429"/>
                </a:lnTo>
                <a:lnTo>
                  <a:pt x="274320" y="138429"/>
                </a:lnTo>
                <a:lnTo>
                  <a:pt x="274320" y="137160"/>
                </a:lnTo>
                <a:close/>
              </a:path>
              <a:path w="274320" h="317500">
                <a:moveTo>
                  <a:pt x="274320" y="133350"/>
                </a:moveTo>
                <a:lnTo>
                  <a:pt x="270509" y="133350"/>
                </a:lnTo>
                <a:lnTo>
                  <a:pt x="270509" y="135889"/>
                </a:lnTo>
                <a:lnTo>
                  <a:pt x="274320" y="135889"/>
                </a:lnTo>
                <a:lnTo>
                  <a:pt x="274320" y="133350"/>
                </a:lnTo>
                <a:close/>
              </a:path>
              <a:path w="274320" h="317500">
                <a:moveTo>
                  <a:pt x="274320" y="130810"/>
                </a:moveTo>
                <a:lnTo>
                  <a:pt x="270509" y="130810"/>
                </a:lnTo>
                <a:lnTo>
                  <a:pt x="270509" y="132079"/>
                </a:lnTo>
                <a:lnTo>
                  <a:pt x="274320" y="132079"/>
                </a:lnTo>
                <a:lnTo>
                  <a:pt x="274320" y="130810"/>
                </a:lnTo>
                <a:close/>
              </a:path>
              <a:path w="274320" h="317500">
                <a:moveTo>
                  <a:pt x="274320" y="127000"/>
                </a:moveTo>
                <a:lnTo>
                  <a:pt x="270509" y="127000"/>
                </a:lnTo>
                <a:lnTo>
                  <a:pt x="270509" y="129539"/>
                </a:lnTo>
                <a:lnTo>
                  <a:pt x="274320" y="129539"/>
                </a:lnTo>
                <a:lnTo>
                  <a:pt x="274320" y="127000"/>
                </a:lnTo>
                <a:close/>
              </a:path>
              <a:path w="274320" h="317500">
                <a:moveTo>
                  <a:pt x="274320" y="124460"/>
                </a:moveTo>
                <a:lnTo>
                  <a:pt x="270509" y="124460"/>
                </a:lnTo>
                <a:lnTo>
                  <a:pt x="270509" y="125729"/>
                </a:lnTo>
                <a:lnTo>
                  <a:pt x="274320" y="125729"/>
                </a:lnTo>
                <a:lnTo>
                  <a:pt x="274320" y="124460"/>
                </a:lnTo>
                <a:close/>
              </a:path>
              <a:path w="274320" h="317500">
                <a:moveTo>
                  <a:pt x="274320" y="120650"/>
                </a:moveTo>
                <a:lnTo>
                  <a:pt x="270509" y="120650"/>
                </a:lnTo>
                <a:lnTo>
                  <a:pt x="270509" y="123189"/>
                </a:lnTo>
                <a:lnTo>
                  <a:pt x="274320" y="123189"/>
                </a:lnTo>
                <a:lnTo>
                  <a:pt x="274320" y="120650"/>
                </a:lnTo>
                <a:close/>
              </a:path>
              <a:path w="274320" h="317500">
                <a:moveTo>
                  <a:pt x="274320" y="118110"/>
                </a:moveTo>
                <a:lnTo>
                  <a:pt x="270509" y="118110"/>
                </a:lnTo>
                <a:lnTo>
                  <a:pt x="270509" y="119379"/>
                </a:lnTo>
                <a:lnTo>
                  <a:pt x="274320" y="119379"/>
                </a:lnTo>
                <a:lnTo>
                  <a:pt x="274320" y="118110"/>
                </a:lnTo>
                <a:close/>
              </a:path>
              <a:path w="274320" h="317500">
                <a:moveTo>
                  <a:pt x="274320" y="114300"/>
                </a:moveTo>
                <a:lnTo>
                  <a:pt x="270509" y="114300"/>
                </a:lnTo>
                <a:lnTo>
                  <a:pt x="270509" y="116839"/>
                </a:lnTo>
                <a:lnTo>
                  <a:pt x="274320" y="116839"/>
                </a:lnTo>
                <a:lnTo>
                  <a:pt x="274320" y="114300"/>
                </a:lnTo>
                <a:close/>
              </a:path>
              <a:path w="274320" h="317500">
                <a:moveTo>
                  <a:pt x="274320" y="111760"/>
                </a:moveTo>
                <a:lnTo>
                  <a:pt x="270509" y="111760"/>
                </a:lnTo>
                <a:lnTo>
                  <a:pt x="270509" y="113029"/>
                </a:lnTo>
                <a:lnTo>
                  <a:pt x="274320" y="113029"/>
                </a:lnTo>
                <a:lnTo>
                  <a:pt x="274320" y="111760"/>
                </a:lnTo>
                <a:close/>
              </a:path>
              <a:path w="274320" h="317500">
                <a:moveTo>
                  <a:pt x="274320" y="107950"/>
                </a:moveTo>
                <a:lnTo>
                  <a:pt x="270509" y="107950"/>
                </a:lnTo>
                <a:lnTo>
                  <a:pt x="270509" y="110489"/>
                </a:lnTo>
                <a:lnTo>
                  <a:pt x="274320" y="110489"/>
                </a:lnTo>
                <a:lnTo>
                  <a:pt x="274320" y="107950"/>
                </a:lnTo>
                <a:close/>
              </a:path>
              <a:path w="274320" h="317500">
                <a:moveTo>
                  <a:pt x="274320" y="105410"/>
                </a:moveTo>
                <a:lnTo>
                  <a:pt x="270509" y="105410"/>
                </a:lnTo>
                <a:lnTo>
                  <a:pt x="270509" y="106679"/>
                </a:lnTo>
                <a:lnTo>
                  <a:pt x="274320" y="106679"/>
                </a:lnTo>
                <a:lnTo>
                  <a:pt x="274320" y="105410"/>
                </a:lnTo>
                <a:close/>
              </a:path>
              <a:path w="274320" h="317500">
                <a:moveTo>
                  <a:pt x="274320" y="101600"/>
                </a:moveTo>
                <a:lnTo>
                  <a:pt x="270509" y="101600"/>
                </a:lnTo>
                <a:lnTo>
                  <a:pt x="270509" y="104139"/>
                </a:lnTo>
                <a:lnTo>
                  <a:pt x="274320" y="104139"/>
                </a:lnTo>
                <a:lnTo>
                  <a:pt x="274320" y="101600"/>
                </a:lnTo>
                <a:close/>
              </a:path>
              <a:path w="274320" h="317500">
                <a:moveTo>
                  <a:pt x="274320" y="99060"/>
                </a:moveTo>
                <a:lnTo>
                  <a:pt x="270509" y="99060"/>
                </a:lnTo>
                <a:lnTo>
                  <a:pt x="270509" y="100329"/>
                </a:lnTo>
                <a:lnTo>
                  <a:pt x="274320" y="100329"/>
                </a:lnTo>
                <a:lnTo>
                  <a:pt x="274320" y="99060"/>
                </a:lnTo>
                <a:close/>
              </a:path>
              <a:path w="274320" h="317500">
                <a:moveTo>
                  <a:pt x="274320" y="95250"/>
                </a:moveTo>
                <a:lnTo>
                  <a:pt x="270509" y="95250"/>
                </a:lnTo>
                <a:lnTo>
                  <a:pt x="270509" y="97789"/>
                </a:lnTo>
                <a:lnTo>
                  <a:pt x="274320" y="97789"/>
                </a:lnTo>
                <a:lnTo>
                  <a:pt x="274320" y="95250"/>
                </a:lnTo>
                <a:close/>
              </a:path>
              <a:path w="274320" h="317500">
                <a:moveTo>
                  <a:pt x="274320" y="92710"/>
                </a:moveTo>
                <a:lnTo>
                  <a:pt x="270509" y="92710"/>
                </a:lnTo>
                <a:lnTo>
                  <a:pt x="270509" y="93979"/>
                </a:lnTo>
                <a:lnTo>
                  <a:pt x="274320" y="93979"/>
                </a:lnTo>
                <a:lnTo>
                  <a:pt x="274320" y="92710"/>
                </a:lnTo>
                <a:close/>
              </a:path>
              <a:path w="274320" h="317500">
                <a:moveTo>
                  <a:pt x="274320" y="88900"/>
                </a:moveTo>
                <a:lnTo>
                  <a:pt x="270509" y="88900"/>
                </a:lnTo>
                <a:lnTo>
                  <a:pt x="270509" y="91439"/>
                </a:lnTo>
                <a:lnTo>
                  <a:pt x="274320" y="91439"/>
                </a:lnTo>
                <a:lnTo>
                  <a:pt x="274320" y="88900"/>
                </a:lnTo>
                <a:close/>
              </a:path>
              <a:path w="274320" h="317500">
                <a:moveTo>
                  <a:pt x="274320" y="86360"/>
                </a:moveTo>
                <a:lnTo>
                  <a:pt x="270509" y="86360"/>
                </a:lnTo>
                <a:lnTo>
                  <a:pt x="270509" y="87629"/>
                </a:lnTo>
                <a:lnTo>
                  <a:pt x="274320" y="87629"/>
                </a:lnTo>
                <a:lnTo>
                  <a:pt x="274320" y="86360"/>
                </a:lnTo>
                <a:close/>
              </a:path>
              <a:path w="274320" h="317500">
                <a:moveTo>
                  <a:pt x="274320" y="82550"/>
                </a:moveTo>
                <a:lnTo>
                  <a:pt x="270509" y="82550"/>
                </a:lnTo>
                <a:lnTo>
                  <a:pt x="270509" y="85089"/>
                </a:lnTo>
                <a:lnTo>
                  <a:pt x="274320" y="85089"/>
                </a:lnTo>
                <a:lnTo>
                  <a:pt x="274320" y="82550"/>
                </a:lnTo>
                <a:close/>
              </a:path>
              <a:path w="274320" h="317500">
                <a:moveTo>
                  <a:pt x="274320" y="80010"/>
                </a:moveTo>
                <a:lnTo>
                  <a:pt x="270509" y="80010"/>
                </a:lnTo>
                <a:lnTo>
                  <a:pt x="270509" y="81279"/>
                </a:lnTo>
                <a:lnTo>
                  <a:pt x="274320" y="81279"/>
                </a:lnTo>
                <a:lnTo>
                  <a:pt x="274320" y="80010"/>
                </a:lnTo>
                <a:close/>
              </a:path>
              <a:path w="274320" h="317500">
                <a:moveTo>
                  <a:pt x="274320" y="76200"/>
                </a:moveTo>
                <a:lnTo>
                  <a:pt x="270509" y="76200"/>
                </a:lnTo>
                <a:lnTo>
                  <a:pt x="270509" y="78739"/>
                </a:lnTo>
                <a:lnTo>
                  <a:pt x="274320" y="78739"/>
                </a:lnTo>
                <a:lnTo>
                  <a:pt x="274320" y="76200"/>
                </a:lnTo>
                <a:close/>
              </a:path>
              <a:path w="274320" h="317500">
                <a:moveTo>
                  <a:pt x="274320" y="73660"/>
                </a:moveTo>
                <a:lnTo>
                  <a:pt x="270509" y="73660"/>
                </a:lnTo>
                <a:lnTo>
                  <a:pt x="270509" y="74929"/>
                </a:lnTo>
                <a:lnTo>
                  <a:pt x="274320" y="74929"/>
                </a:lnTo>
                <a:lnTo>
                  <a:pt x="274320" y="73660"/>
                </a:lnTo>
                <a:close/>
              </a:path>
              <a:path w="274320" h="317500">
                <a:moveTo>
                  <a:pt x="274320" y="69850"/>
                </a:moveTo>
                <a:lnTo>
                  <a:pt x="270509" y="69850"/>
                </a:lnTo>
                <a:lnTo>
                  <a:pt x="270509" y="72389"/>
                </a:lnTo>
                <a:lnTo>
                  <a:pt x="274320" y="72389"/>
                </a:lnTo>
                <a:lnTo>
                  <a:pt x="274320" y="69850"/>
                </a:lnTo>
                <a:close/>
              </a:path>
              <a:path w="274320" h="317500">
                <a:moveTo>
                  <a:pt x="274320" y="67310"/>
                </a:moveTo>
                <a:lnTo>
                  <a:pt x="270509" y="67310"/>
                </a:lnTo>
                <a:lnTo>
                  <a:pt x="270509" y="68579"/>
                </a:lnTo>
                <a:lnTo>
                  <a:pt x="274320" y="68579"/>
                </a:lnTo>
                <a:lnTo>
                  <a:pt x="274320" y="67310"/>
                </a:lnTo>
                <a:close/>
              </a:path>
              <a:path w="274320" h="317500">
                <a:moveTo>
                  <a:pt x="274320" y="63500"/>
                </a:moveTo>
                <a:lnTo>
                  <a:pt x="270509" y="63500"/>
                </a:lnTo>
                <a:lnTo>
                  <a:pt x="270509" y="66039"/>
                </a:lnTo>
                <a:lnTo>
                  <a:pt x="274320" y="66039"/>
                </a:lnTo>
                <a:lnTo>
                  <a:pt x="274320" y="63500"/>
                </a:lnTo>
                <a:close/>
              </a:path>
              <a:path w="274320" h="317500">
                <a:moveTo>
                  <a:pt x="274320" y="60960"/>
                </a:moveTo>
                <a:lnTo>
                  <a:pt x="270509" y="60960"/>
                </a:lnTo>
                <a:lnTo>
                  <a:pt x="270509" y="62229"/>
                </a:lnTo>
                <a:lnTo>
                  <a:pt x="274320" y="62229"/>
                </a:lnTo>
                <a:lnTo>
                  <a:pt x="274320" y="60960"/>
                </a:lnTo>
                <a:close/>
              </a:path>
              <a:path w="274320" h="317500">
                <a:moveTo>
                  <a:pt x="274320" y="57150"/>
                </a:moveTo>
                <a:lnTo>
                  <a:pt x="270509" y="57150"/>
                </a:lnTo>
                <a:lnTo>
                  <a:pt x="270509" y="59689"/>
                </a:lnTo>
                <a:lnTo>
                  <a:pt x="274320" y="59689"/>
                </a:lnTo>
                <a:lnTo>
                  <a:pt x="274320" y="57150"/>
                </a:lnTo>
                <a:close/>
              </a:path>
              <a:path w="274320" h="317500">
                <a:moveTo>
                  <a:pt x="274320" y="54610"/>
                </a:moveTo>
                <a:lnTo>
                  <a:pt x="270509" y="54610"/>
                </a:lnTo>
                <a:lnTo>
                  <a:pt x="270509" y="55879"/>
                </a:lnTo>
                <a:lnTo>
                  <a:pt x="274320" y="55879"/>
                </a:lnTo>
                <a:lnTo>
                  <a:pt x="274320" y="54610"/>
                </a:lnTo>
                <a:close/>
              </a:path>
              <a:path w="274320" h="317500">
                <a:moveTo>
                  <a:pt x="274320" y="50800"/>
                </a:moveTo>
                <a:lnTo>
                  <a:pt x="270509" y="50800"/>
                </a:lnTo>
                <a:lnTo>
                  <a:pt x="270509" y="53339"/>
                </a:lnTo>
                <a:lnTo>
                  <a:pt x="274320" y="53339"/>
                </a:lnTo>
                <a:lnTo>
                  <a:pt x="274320" y="50800"/>
                </a:lnTo>
                <a:close/>
              </a:path>
              <a:path w="274320" h="317500">
                <a:moveTo>
                  <a:pt x="274320" y="48260"/>
                </a:moveTo>
                <a:lnTo>
                  <a:pt x="270509" y="48260"/>
                </a:lnTo>
                <a:lnTo>
                  <a:pt x="270509" y="49529"/>
                </a:lnTo>
                <a:lnTo>
                  <a:pt x="274320" y="49529"/>
                </a:lnTo>
                <a:lnTo>
                  <a:pt x="274320" y="48260"/>
                </a:lnTo>
                <a:close/>
              </a:path>
              <a:path w="274320" h="317500">
                <a:moveTo>
                  <a:pt x="274320" y="44450"/>
                </a:moveTo>
                <a:lnTo>
                  <a:pt x="270509" y="44450"/>
                </a:lnTo>
                <a:lnTo>
                  <a:pt x="270509" y="46989"/>
                </a:lnTo>
                <a:lnTo>
                  <a:pt x="274320" y="46989"/>
                </a:lnTo>
                <a:lnTo>
                  <a:pt x="274320" y="44450"/>
                </a:lnTo>
                <a:close/>
              </a:path>
              <a:path w="274320" h="317500">
                <a:moveTo>
                  <a:pt x="274320" y="41910"/>
                </a:moveTo>
                <a:lnTo>
                  <a:pt x="270509" y="41910"/>
                </a:lnTo>
                <a:lnTo>
                  <a:pt x="270509" y="43179"/>
                </a:lnTo>
                <a:lnTo>
                  <a:pt x="274320" y="43179"/>
                </a:lnTo>
                <a:lnTo>
                  <a:pt x="274320" y="41910"/>
                </a:lnTo>
                <a:close/>
              </a:path>
              <a:path w="274320" h="317500">
                <a:moveTo>
                  <a:pt x="274320" y="38100"/>
                </a:moveTo>
                <a:lnTo>
                  <a:pt x="270509" y="38100"/>
                </a:lnTo>
                <a:lnTo>
                  <a:pt x="270509" y="40639"/>
                </a:lnTo>
                <a:lnTo>
                  <a:pt x="274320" y="40639"/>
                </a:lnTo>
                <a:lnTo>
                  <a:pt x="274320" y="38100"/>
                </a:lnTo>
                <a:close/>
              </a:path>
              <a:path w="274320" h="317500">
                <a:moveTo>
                  <a:pt x="274320" y="35560"/>
                </a:moveTo>
                <a:lnTo>
                  <a:pt x="270509" y="35560"/>
                </a:lnTo>
                <a:lnTo>
                  <a:pt x="270509" y="36829"/>
                </a:lnTo>
                <a:lnTo>
                  <a:pt x="274320" y="36829"/>
                </a:lnTo>
                <a:lnTo>
                  <a:pt x="274320" y="35560"/>
                </a:lnTo>
                <a:close/>
              </a:path>
              <a:path w="274320" h="317500">
                <a:moveTo>
                  <a:pt x="274320" y="31750"/>
                </a:moveTo>
                <a:lnTo>
                  <a:pt x="270509" y="31750"/>
                </a:lnTo>
                <a:lnTo>
                  <a:pt x="270509" y="34289"/>
                </a:lnTo>
                <a:lnTo>
                  <a:pt x="274320" y="34289"/>
                </a:lnTo>
                <a:lnTo>
                  <a:pt x="274320" y="31750"/>
                </a:lnTo>
                <a:close/>
              </a:path>
              <a:path w="274320" h="317500">
                <a:moveTo>
                  <a:pt x="274320" y="29210"/>
                </a:moveTo>
                <a:lnTo>
                  <a:pt x="270509" y="29210"/>
                </a:lnTo>
                <a:lnTo>
                  <a:pt x="270509" y="30479"/>
                </a:lnTo>
                <a:lnTo>
                  <a:pt x="274320" y="30479"/>
                </a:lnTo>
                <a:lnTo>
                  <a:pt x="274320" y="29210"/>
                </a:lnTo>
                <a:close/>
              </a:path>
              <a:path w="274320" h="317500">
                <a:moveTo>
                  <a:pt x="274320" y="25400"/>
                </a:moveTo>
                <a:lnTo>
                  <a:pt x="270509" y="25400"/>
                </a:lnTo>
                <a:lnTo>
                  <a:pt x="270509" y="27939"/>
                </a:lnTo>
                <a:lnTo>
                  <a:pt x="274320" y="27939"/>
                </a:lnTo>
                <a:lnTo>
                  <a:pt x="274320" y="25400"/>
                </a:lnTo>
                <a:close/>
              </a:path>
              <a:path w="274320" h="317500">
                <a:moveTo>
                  <a:pt x="274320" y="22860"/>
                </a:moveTo>
                <a:lnTo>
                  <a:pt x="270509" y="22860"/>
                </a:lnTo>
                <a:lnTo>
                  <a:pt x="270509" y="24129"/>
                </a:lnTo>
                <a:lnTo>
                  <a:pt x="274320" y="24129"/>
                </a:lnTo>
                <a:lnTo>
                  <a:pt x="274320" y="22860"/>
                </a:lnTo>
                <a:close/>
              </a:path>
              <a:path w="274320" h="317500">
                <a:moveTo>
                  <a:pt x="274320" y="19050"/>
                </a:moveTo>
                <a:lnTo>
                  <a:pt x="270509" y="19050"/>
                </a:lnTo>
                <a:lnTo>
                  <a:pt x="270509" y="21589"/>
                </a:lnTo>
                <a:lnTo>
                  <a:pt x="274320" y="21589"/>
                </a:lnTo>
                <a:lnTo>
                  <a:pt x="274320" y="19050"/>
                </a:lnTo>
                <a:close/>
              </a:path>
              <a:path w="274320" h="317500">
                <a:moveTo>
                  <a:pt x="274320" y="16510"/>
                </a:moveTo>
                <a:lnTo>
                  <a:pt x="270509" y="16510"/>
                </a:lnTo>
                <a:lnTo>
                  <a:pt x="270509" y="17779"/>
                </a:lnTo>
                <a:lnTo>
                  <a:pt x="274320" y="17779"/>
                </a:lnTo>
                <a:lnTo>
                  <a:pt x="274320" y="16510"/>
                </a:lnTo>
                <a:close/>
              </a:path>
              <a:path w="274320" h="317500">
                <a:moveTo>
                  <a:pt x="274320" y="12700"/>
                </a:moveTo>
                <a:lnTo>
                  <a:pt x="270509" y="12700"/>
                </a:lnTo>
                <a:lnTo>
                  <a:pt x="270509" y="15239"/>
                </a:lnTo>
                <a:lnTo>
                  <a:pt x="274320" y="15239"/>
                </a:lnTo>
                <a:lnTo>
                  <a:pt x="274320" y="12700"/>
                </a:lnTo>
                <a:close/>
              </a:path>
              <a:path w="274320" h="317500">
                <a:moveTo>
                  <a:pt x="274320" y="10160"/>
                </a:moveTo>
                <a:lnTo>
                  <a:pt x="270509" y="10160"/>
                </a:lnTo>
                <a:lnTo>
                  <a:pt x="270509" y="11429"/>
                </a:lnTo>
                <a:lnTo>
                  <a:pt x="274320" y="11429"/>
                </a:lnTo>
                <a:lnTo>
                  <a:pt x="274320" y="10160"/>
                </a:lnTo>
                <a:close/>
              </a:path>
              <a:path w="274320" h="317500">
                <a:moveTo>
                  <a:pt x="274320" y="6350"/>
                </a:moveTo>
                <a:lnTo>
                  <a:pt x="270509" y="6350"/>
                </a:lnTo>
                <a:lnTo>
                  <a:pt x="270509" y="8889"/>
                </a:lnTo>
                <a:lnTo>
                  <a:pt x="274320" y="8889"/>
                </a:lnTo>
                <a:lnTo>
                  <a:pt x="274320" y="6350"/>
                </a:lnTo>
                <a:close/>
              </a:path>
              <a:path w="274320" h="317500">
                <a:moveTo>
                  <a:pt x="274320" y="3810"/>
                </a:moveTo>
                <a:lnTo>
                  <a:pt x="270509" y="3810"/>
                </a:lnTo>
                <a:lnTo>
                  <a:pt x="270509" y="5079"/>
                </a:lnTo>
                <a:lnTo>
                  <a:pt x="274320" y="5079"/>
                </a:lnTo>
                <a:lnTo>
                  <a:pt x="274320" y="3810"/>
                </a:lnTo>
                <a:close/>
              </a:path>
              <a:path w="274320" h="317500">
                <a:moveTo>
                  <a:pt x="274320" y="0"/>
                </a:moveTo>
                <a:lnTo>
                  <a:pt x="209550" y="0"/>
                </a:lnTo>
                <a:lnTo>
                  <a:pt x="209550" y="2539"/>
                </a:lnTo>
                <a:lnTo>
                  <a:pt x="274320" y="2539"/>
                </a:lnTo>
                <a:lnTo>
                  <a:pt x="274320" y="0"/>
                </a:lnTo>
                <a:close/>
              </a:path>
              <a:path w="274320" h="317500">
                <a:moveTo>
                  <a:pt x="200659" y="316230"/>
                </a:moveTo>
                <a:lnTo>
                  <a:pt x="199390" y="316230"/>
                </a:lnTo>
                <a:lnTo>
                  <a:pt x="199390" y="317500"/>
                </a:lnTo>
                <a:lnTo>
                  <a:pt x="200659" y="317500"/>
                </a:lnTo>
                <a:lnTo>
                  <a:pt x="200659" y="316230"/>
                </a:lnTo>
                <a:close/>
              </a:path>
              <a:path w="274320" h="317500">
                <a:moveTo>
                  <a:pt x="274320" y="314960"/>
                </a:moveTo>
                <a:lnTo>
                  <a:pt x="200659" y="314960"/>
                </a:lnTo>
                <a:lnTo>
                  <a:pt x="200659" y="316230"/>
                </a:lnTo>
                <a:lnTo>
                  <a:pt x="274320" y="316230"/>
                </a:lnTo>
                <a:lnTo>
                  <a:pt x="274320" y="314960"/>
                </a:lnTo>
                <a:close/>
              </a:path>
              <a:path w="274320" h="317500">
                <a:moveTo>
                  <a:pt x="102870" y="316357"/>
                </a:moveTo>
                <a:lnTo>
                  <a:pt x="101600" y="316357"/>
                </a:lnTo>
                <a:lnTo>
                  <a:pt x="101600" y="317500"/>
                </a:lnTo>
                <a:lnTo>
                  <a:pt x="102870" y="317500"/>
                </a:lnTo>
                <a:lnTo>
                  <a:pt x="102870" y="316357"/>
                </a:lnTo>
                <a:close/>
              </a:path>
              <a:path w="274320" h="317500">
                <a:moveTo>
                  <a:pt x="101600" y="315087"/>
                </a:moveTo>
                <a:lnTo>
                  <a:pt x="0" y="315087"/>
                </a:lnTo>
                <a:lnTo>
                  <a:pt x="0" y="316357"/>
                </a:lnTo>
                <a:lnTo>
                  <a:pt x="101600" y="316357"/>
                </a:lnTo>
                <a:lnTo>
                  <a:pt x="101600" y="315087"/>
                </a:lnTo>
                <a:close/>
              </a:path>
              <a:path w="274320" h="317500">
                <a:moveTo>
                  <a:pt x="100329" y="313816"/>
                </a:moveTo>
                <a:lnTo>
                  <a:pt x="99060" y="313816"/>
                </a:lnTo>
                <a:lnTo>
                  <a:pt x="99060" y="315087"/>
                </a:lnTo>
                <a:lnTo>
                  <a:pt x="100329" y="315087"/>
                </a:lnTo>
                <a:lnTo>
                  <a:pt x="100329" y="313816"/>
                </a:lnTo>
                <a:close/>
              </a:path>
              <a:path w="274320" h="317500">
                <a:moveTo>
                  <a:pt x="3809" y="311150"/>
                </a:moveTo>
                <a:lnTo>
                  <a:pt x="0" y="311150"/>
                </a:lnTo>
                <a:lnTo>
                  <a:pt x="0" y="313816"/>
                </a:lnTo>
                <a:lnTo>
                  <a:pt x="3809" y="313816"/>
                </a:lnTo>
                <a:lnTo>
                  <a:pt x="3809" y="311150"/>
                </a:lnTo>
                <a:close/>
              </a:path>
              <a:path w="274320" h="317500">
                <a:moveTo>
                  <a:pt x="3809" y="308737"/>
                </a:moveTo>
                <a:lnTo>
                  <a:pt x="0" y="308737"/>
                </a:lnTo>
                <a:lnTo>
                  <a:pt x="0" y="310007"/>
                </a:lnTo>
                <a:lnTo>
                  <a:pt x="3809" y="310007"/>
                </a:lnTo>
                <a:lnTo>
                  <a:pt x="3809" y="308737"/>
                </a:lnTo>
                <a:close/>
              </a:path>
              <a:path w="274320" h="317500">
                <a:moveTo>
                  <a:pt x="3809" y="304800"/>
                </a:moveTo>
                <a:lnTo>
                  <a:pt x="0" y="304800"/>
                </a:lnTo>
                <a:lnTo>
                  <a:pt x="0" y="307466"/>
                </a:lnTo>
                <a:lnTo>
                  <a:pt x="3809" y="307466"/>
                </a:lnTo>
                <a:lnTo>
                  <a:pt x="3809" y="304800"/>
                </a:lnTo>
                <a:close/>
              </a:path>
              <a:path w="274320" h="317500">
                <a:moveTo>
                  <a:pt x="3809" y="302387"/>
                </a:moveTo>
                <a:lnTo>
                  <a:pt x="0" y="302387"/>
                </a:lnTo>
                <a:lnTo>
                  <a:pt x="0" y="303657"/>
                </a:lnTo>
                <a:lnTo>
                  <a:pt x="3809" y="303657"/>
                </a:lnTo>
                <a:lnTo>
                  <a:pt x="3809" y="302387"/>
                </a:lnTo>
                <a:close/>
              </a:path>
              <a:path w="274320" h="317500">
                <a:moveTo>
                  <a:pt x="3809" y="298450"/>
                </a:moveTo>
                <a:lnTo>
                  <a:pt x="0" y="298450"/>
                </a:lnTo>
                <a:lnTo>
                  <a:pt x="0" y="301116"/>
                </a:lnTo>
                <a:lnTo>
                  <a:pt x="3809" y="301116"/>
                </a:lnTo>
                <a:lnTo>
                  <a:pt x="3809" y="298450"/>
                </a:lnTo>
                <a:close/>
              </a:path>
              <a:path w="274320" h="317500">
                <a:moveTo>
                  <a:pt x="3809" y="296037"/>
                </a:moveTo>
                <a:lnTo>
                  <a:pt x="0" y="296037"/>
                </a:lnTo>
                <a:lnTo>
                  <a:pt x="0" y="297307"/>
                </a:lnTo>
                <a:lnTo>
                  <a:pt x="3809" y="297307"/>
                </a:lnTo>
                <a:lnTo>
                  <a:pt x="3809" y="296037"/>
                </a:lnTo>
                <a:close/>
              </a:path>
              <a:path w="274320" h="317500">
                <a:moveTo>
                  <a:pt x="3809" y="292100"/>
                </a:moveTo>
                <a:lnTo>
                  <a:pt x="0" y="292100"/>
                </a:lnTo>
                <a:lnTo>
                  <a:pt x="0" y="294766"/>
                </a:lnTo>
                <a:lnTo>
                  <a:pt x="3809" y="294766"/>
                </a:lnTo>
                <a:lnTo>
                  <a:pt x="3809" y="292100"/>
                </a:lnTo>
                <a:close/>
              </a:path>
              <a:path w="274320" h="317500">
                <a:moveTo>
                  <a:pt x="3809" y="289687"/>
                </a:moveTo>
                <a:lnTo>
                  <a:pt x="0" y="289687"/>
                </a:lnTo>
                <a:lnTo>
                  <a:pt x="0" y="290957"/>
                </a:lnTo>
                <a:lnTo>
                  <a:pt x="3809" y="290957"/>
                </a:lnTo>
                <a:lnTo>
                  <a:pt x="3809" y="289687"/>
                </a:lnTo>
                <a:close/>
              </a:path>
              <a:path w="274320" h="317500">
                <a:moveTo>
                  <a:pt x="3809" y="285750"/>
                </a:moveTo>
                <a:lnTo>
                  <a:pt x="0" y="285750"/>
                </a:lnTo>
                <a:lnTo>
                  <a:pt x="0" y="288416"/>
                </a:lnTo>
                <a:lnTo>
                  <a:pt x="3809" y="288416"/>
                </a:lnTo>
                <a:lnTo>
                  <a:pt x="3809" y="285750"/>
                </a:lnTo>
                <a:close/>
              </a:path>
              <a:path w="274320" h="317500">
                <a:moveTo>
                  <a:pt x="3809" y="283337"/>
                </a:moveTo>
                <a:lnTo>
                  <a:pt x="0" y="283337"/>
                </a:lnTo>
                <a:lnTo>
                  <a:pt x="0" y="284607"/>
                </a:lnTo>
                <a:lnTo>
                  <a:pt x="3809" y="284607"/>
                </a:lnTo>
                <a:lnTo>
                  <a:pt x="3809" y="283337"/>
                </a:lnTo>
                <a:close/>
              </a:path>
              <a:path w="274320" h="317500">
                <a:moveTo>
                  <a:pt x="3809" y="279400"/>
                </a:moveTo>
                <a:lnTo>
                  <a:pt x="0" y="279400"/>
                </a:lnTo>
                <a:lnTo>
                  <a:pt x="0" y="282066"/>
                </a:lnTo>
                <a:lnTo>
                  <a:pt x="3809" y="282066"/>
                </a:lnTo>
                <a:lnTo>
                  <a:pt x="3809" y="279400"/>
                </a:lnTo>
                <a:close/>
              </a:path>
              <a:path w="274320" h="317500">
                <a:moveTo>
                  <a:pt x="3809" y="276987"/>
                </a:moveTo>
                <a:lnTo>
                  <a:pt x="0" y="276987"/>
                </a:lnTo>
                <a:lnTo>
                  <a:pt x="0" y="278257"/>
                </a:lnTo>
                <a:lnTo>
                  <a:pt x="3809" y="278257"/>
                </a:lnTo>
                <a:lnTo>
                  <a:pt x="3809" y="276987"/>
                </a:lnTo>
                <a:close/>
              </a:path>
              <a:path w="274320" h="317500">
                <a:moveTo>
                  <a:pt x="3809" y="273050"/>
                </a:moveTo>
                <a:lnTo>
                  <a:pt x="0" y="273050"/>
                </a:lnTo>
                <a:lnTo>
                  <a:pt x="0" y="275716"/>
                </a:lnTo>
                <a:lnTo>
                  <a:pt x="3809" y="275716"/>
                </a:lnTo>
                <a:lnTo>
                  <a:pt x="3809" y="273050"/>
                </a:lnTo>
                <a:close/>
              </a:path>
              <a:path w="274320" h="317500">
                <a:moveTo>
                  <a:pt x="3809" y="270637"/>
                </a:moveTo>
                <a:lnTo>
                  <a:pt x="0" y="270637"/>
                </a:lnTo>
                <a:lnTo>
                  <a:pt x="0" y="271907"/>
                </a:lnTo>
                <a:lnTo>
                  <a:pt x="3809" y="271907"/>
                </a:lnTo>
                <a:lnTo>
                  <a:pt x="3809" y="270637"/>
                </a:lnTo>
                <a:close/>
              </a:path>
              <a:path w="274320" h="317500">
                <a:moveTo>
                  <a:pt x="3809" y="266700"/>
                </a:moveTo>
                <a:lnTo>
                  <a:pt x="0" y="266700"/>
                </a:lnTo>
                <a:lnTo>
                  <a:pt x="0" y="269366"/>
                </a:lnTo>
                <a:lnTo>
                  <a:pt x="3809" y="269366"/>
                </a:lnTo>
                <a:lnTo>
                  <a:pt x="3809" y="266700"/>
                </a:lnTo>
                <a:close/>
              </a:path>
              <a:path w="274320" h="317500">
                <a:moveTo>
                  <a:pt x="3809" y="264287"/>
                </a:moveTo>
                <a:lnTo>
                  <a:pt x="0" y="264287"/>
                </a:lnTo>
                <a:lnTo>
                  <a:pt x="0" y="265557"/>
                </a:lnTo>
                <a:lnTo>
                  <a:pt x="3809" y="265557"/>
                </a:lnTo>
                <a:lnTo>
                  <a:pt x="3809" y="264287"/>
                </a:lnTo>
                <a:close/>
              </a:path>
              <a:path w="274320" h="317500">
                <a:moveTo>
                  <a:pt x="3809" y="260350"/>
                </a:moveTo>
                <a:lnTo>
                  <a:pt x="0" y="260350"/>
                </a:lnTo>
                <a:lnTo>
                  <a:pt x="0" y="263016"/>
                </a:lnTo>
                <a:lnTo>
                  <a:pt x="3809" y="263016"/>
                </a:lnTo>
                <a:lnTo>
                  <a:pt x="3809" y="260350"/>
                </a:lnTo>
                <a:close/>
              </a:path>
              <a:path w="274320" h="317500">
                <a:moveTo>
                  <a:pt x="3809" y="257937"/>
                </a:moveTo>
                <a:lnTo>
                  <a:pt x="0" y="257937"/>
                </a:lnTo>
                <a:lnTo>
                  <a:pt x="0" y="259207"/>
                </a:lnTo>
                <a:lnTo>
                  <a:pt x="3809" y="259207"/>
                </a:lnTo>
                <a:lnTo>
                  <a:pt x="3809" y="257937"/>
                </a:lnTo>
                <a:close/>
              </a:path>
              <a:path w="274320" h="317500">
                <a:moveTo>
                  <a:pt x="3809" y="254000"/>
                </a:moveTo>
                <a:lnTo>
                  <a:pt x="0" y="254000"/>
                </a:lnTo>
                <a:lnTo>
                  <a:pt x="0" y="256666"/>
                </a:lnTo>
                <a:lnTo>
                  <a:pt x="3809" y="256666"/>
                </a:lnTo>
                <a:lnTo>
                  <a:pt x="3809" y="254000"/>
                </a:lnTo>
                <a:close/>
              </a:path>
              <a:path w="274320" h="317500">
                <a:moveTo>
                  <a:pt x="3809" y="251587"/>
                </a:moveTo>
                <a:lnTo>
                  <a:pt x="0" y="251587"/>
                </a:lnTo>
                <a:lnTo>
                  <a:pt x="0" y="252857"/>
                </a:lnTo>
                <a:lnTo>
                  <a:pt x="3809" y="252857"/>
                </a:lnTo>
                <a:lnTo>
                  <a:pt x="3809" y="251587"/>
                </a:lnTo>
                <a:close/>
              </a:path>
              <a:path w="274320" h="317500">
                <a:moveTo>
                  <a:pt x="3809" y="247650"/>
                </a:moveTo>
                <a:lnTo>
                  <a:pt x="0" y="247650"/>
                </a:lnTo>
                <a:lnTo>
                  <a:pt x="0" y="250316"/>
                </a:lnTo>
                <a:lnTo>
                  <a:pt x="3809" y="250316"/>
                </a:lnTo>
                <a:lnTo>
                  <a:pt x="3809" y="247650"/>
                </a:lnTo>
                <a:close/>
              </a:path>
              <a:path w="274320" h="317500">
                <a:moveTo>
                  <a:pt x="3809" y="245237"/>
                </a:moveTo>
                <a:lnTo>
                  <a:pt x="0" y="245237"/>
                </a:lnTo>
                <a:lnTo>
                  <a:pt x="0" y="246507"/>
                </a:lnTo>
                <a:lnTo>
                  <a:pt x="3809" y="246507"/>
                </a:lnTo>
                <a:lnTo>
                  <a:pt x="3809" y="245237"/>
                </a:lnTo>
                <a:close/>
              </a:path>
              <a:path w="274320" h="317500">
                <a:moveTo>
                  <a:pt x="3809" y="241300"/>
                </a:moveTo>
                <a:lnTo>
                  <a:pt x="0" y="241300"/>
                </a:lnTo>
                <a:lnTo>
                  <a:pt x="0" y="243966"/>
                </a:lnTo>
                <a:lnTo>
                  <a:pt x="3809" y="243966"/>
                </a:lnTo>
                <a:lnTo>
                  <a:pt x="3809" y="241300"/>
                </a:lnTo>
                <a:close/>
              </a:path>
              <a:path w="274320" h="317500">
                <a:moveTo>
                  <a:pt x="3809" y="237616"/>
                </a:moveTo>
                <a:lnTo>
                  <a:pt x="2539" y="237616"/>
                </a:lnTo>
                <a:lnTo>
                  <a:pt x="2539" y="238887"/>
                </a:lnTo>
                <a:lnTo>
                  <a:pt x="0" y="238887"/>
                </a:lnTo>
                <a:lnTo>
                  <a:pt x="0" y="240157"/>
                </a:lnTo>
                <a:lnTo>
                  <a:pt x="3809" y="240157"/>
                </a:lnTo>
                <a:lnTo>
                  <a:pt x="3809" y="237616"/>
                </a:lnTo>
                <a:close/>
              </a:path>
              <a:path w="274320" h="317500">
                <a:moveTo>
                  <a:pt x="1270" y="234950"/>
                </a:moveTo>
                <a:lnTo>
                  <a:pt x="0" y="234950"/>
                </a:lnTo>
                <a:lnTo>
                  <a:pt x="0" y="237616"/>
                </a:lnTo>
                <a:lnTo>
                  <a:pt x="2539" y="237616"/>
                </a:lnTo>
                <a:lnTo>
                  <a:pt x="2539" y="236347"/>
                </a:lnTo>
                <a:lnTo>
                  <a:pt x="1270" y="236347"/>
                </a:lnTo>
                <a:lnTo>
                  <a:pt x="1270" y="234950"/>
                </a:lnTo>
                <a:close/>
              </a:path>
              <a:path w="274320" h="317500">
                <a:moveTo>
                  <a:pt x="274320" y="311150"/>
                </a:moveTo>
                <a:lnTo>
                  <a:pt x="270509" y="311150"/>
                </a:lnTo>
                <a:lnTo>
                  <a:pt x="270509" y="313690"/>
                </a:lnTo>
                <a:lnTo>
                  <a:pt x="274320" y="313690"/>
                </a:lnTo>
                <a:lnTo>
                  <a:pt x="274320" y="311150"/>
                </a:lnTo>
                <a:close/>
              </a:path>
              <a:path w="274320" h="317500">
                <a:moveTo>
                  <a:pt x="274320" y="308610"/>
                </a:moveTo>
                <a:lnTo>
                  <a:pt x="270509" y="308610"/>
                </a:lnTo>
                <a:lnTo>
                  <a:pt x="270509" y="309880"/>
                </a:lnTo>
                <a:lnTo>
                  <a:pt x="274320" y="309880"/>
                </a:lnTo>
                <a:lnTo>
                  <a:pt x="274320" y="308610"/>
                </a:lnTo>
                <a:close/>
              </a:path>
              <a:path w="274320" h="317500">
                <a:moveTo>
                  <a:pt x="274320" y="304800"/>
                </a:moveTo>
                <a:lnTo>
                  <a:pt x="270509" y="304800"/>
                </a:lnTo>
                <a:lnTo>
                  <a:pt x="270509" y="307340"/>
                </a:lnTo>
                <a:lnTo>
                  <a:pt x="274320" y="307340"/>
                </a:lnTo>
                <a:lnTo>
                  <a:pt x="274320" y="304800"/>
                </a:lnTo>
                <a:close/>
              </a:path>
              <a:path w="274320" h="317500">
                <a:moveTo>
                  <a:pt x="274320" y="302260"/>
                </a:moveTo>
                <a:lnTo>
                  <a:pt x="270509" y="302260"/>
                </a:lnTo>
                <a:lnTo>
                  <a:pt x="270509" y="303530"/>
                </a:lnTo>
                <a:lnTo>
                  <a:pt x="274320" y="303530"/>
                </a:lnTo>
                <a:lnTo>
                  <a:pt x="274320" y="302260"/>
                </a:lnTo>
                <a:close/>
              </a:path>
              <a:path w="274320" h="317500">
                <a:moveTo>
                  <a:pt x="274320" y="298450"/>
                </a:moveTo>
                <a:lnTo>
                  <a:pt x="270509" y="298450"/>
                </a:lnTo>
                <a:lnTo>
                  <a:pt x="270509" y="300990"/>
                </a:lnTo>
                <a:lnTo>
                  <a:pt x="274320" y="300990"/>
                </a:lnTo>
                <a:lnTo>
                  <a:pt x="274320" y="298450"/>
                </a:lnTo>
                <a:close/>
              </a:path>
              <a:path w="274320" h="317500">
                <a:moveTo>
                  <a:pt x="274320" y="295910"/>
                </a:moveTo>
                <a:lnTo>
                  <a:pt x="270509" y="295910"/>
                </a:lnTo>
                <a:lnTo>
                  <a:pt x="270509" y="297180"/>
                </a:lnTo>
                <a:lnTo>
                  <a:pt x="274320" y="297180"/>
                </a:lnTo>
                <a:lnTo>
                  <a:pt x="274320" y="295910"/>
                </a:lnTo>
                <a:close/>
              </a:path>
              <a:path w="274320" h="317500">
                <a:moveTo>
                  <a:pt x="274320" y="292100"/>
                </a:moveTo>
                <a:lnTo>
                  <a:pt x="270509" y="292100"/>
                </a:lnTo>
                <a:lnTo>
                  <a:pt x="270509" y="294640"/>
                </a:lnTo>
                <a:lnTo>
                  <a:pt x="274320" y="294640"/>
                </a:lnTo>
                <a:lnTo>
                  <a:pt x="274320" y="292100"/>
                </a:lnTo>
                <a:close/>
              </a:path>
              <a:path w="274320" h="317500">
                <a:moveTo>
                  <a:pt x="274320" y="289560"/>
                </a:moveTo>
                <a:lnTo>
                  <a:pt x="270509" y="289560"/>
                </a:lnTo>
                <a:lnTo>
                  <a:pt x="270509" y="290830"/>
                </a:lnTo>
                <a:lnTo>
                  <a:pt x="274320" y="290830"/>
                </a:lnTo>
                <a:lnTo>
                  <a:pt x="274320" y="289560"/>
                </a:lnTo>
                <a:close/>
              </a:path>
              <a:path w="274320" h="317500">
                <a:moveTo>
                  <a:pt x="274320" y="285750"/>
                </a:moveTo>
                <a:lnTo>
                  <a:pt x="270509" y="285750"/>
                </a:lnTo>
                <a:lnTo>
                  <a:pt x="270509" y="288290"/>
                </a:lnTo>
                <a:lnTo>
                  <a:pt x="274320" y="288290"/>
                </a:lnTo>
                <a:lnTo>
                  <a:pt x="274320" y="285750"/>
                </a:lnTo>
                <a:close/>
              </a:path>
              <a:path w="274320" h="317500">
                <a:moveTo>
                  <a:pt x="274320" y="283210"/>
                </a:moveTo>
                <a:lnTo>
                  <a:pt x="270509" y="283210"/>
                </a:lnTo>
                <a:lnTo>
                  <a:pt x="270509" y="284480"/>
                </a:lnTo>
                <a:lnTo>
                  <a:pt x="274320" y="284480"/>
                </a:lnTo>
                <a:lnTo>
                  <a:pt x="274320" y="283210"/>
                </a:lnTo>
                <a:close/>
              </a:path>
              <a:path w="274320" h="317500">
                <a:moveTo>
                  <a:pt x="274320" y="279400"/>
                </a:moveTo>
                <a:lnTo>
                  <a:pt x="270509" y="279400"/>
                </a:lnTo>
                <a:lnTo>
                  <a:pt x="270509" y="281940"/>
                </a:lnTo>
                <a:lnTo>
                  <a:pt x="274320" y="281940"/>
                </a:lnTo>
                <a:lnTo>
                  <a:pt x="274320" y="279400"/>
                </a:lnTo>
                <a:close/>
              </a:path>
              <a:path w="274320" h="317500">
                <a:moveTo>
                  <a:pt x="274320" y="276860"/>
                </a:moveTo>
                <a:lnTo>
                  <a:pt x="270509" y="276860"/>
                </a:lnTo>
                <a:lnTo>
                  <a:pt x="270509" y="278130"/>
                </a:lnTo>
                <a:lnTo>
                  <a:pt x="274320" y="278130"/>
                </a:lnTo>
                <a:lnTo>
                  <a:pt x="274320" y="276860"/>
                </a:lnTo>
                <a:close/>
              </a:path>
              <a:path w="274320" h="317500">
                <a:moveTo>
                  <a:pt x="274320" y="273050"/>
                </a:moveTo>
                <a:lnTo>
                  <a:pt x="270509" y="273050"/>
                </a:lnTo>
                <a:lnTo>
                  <a:pt x="270509" y="275590"/>
                </a:lnTo>
                <a:lnTo>
                  <a:pt x="274320" y="275590"/>
                </a:lnTo>
                <a:lnTo>
                  <a:pt x="274320" y="273050"/>
                </a:lnTo>
                <a:close/>
              </a:path>
              <a:path w="274320" h="317500">
                <a:moveTo>
                  <a:pt x="274320" y="270510"/>
                </a:moveTo>
                <a:lnTo>
                  <a:pt x="270509" y="270510"/>
                </a:lnTo>
                <a:lnTo>
                  <a:pt x="270509" y="271780"/>
                </a:lnTo>
                <a:lnTo>
                  <a:pt x="274320" y="271780"/>
                </a:lnTo>
                <a:lnTo>
                  <a:pt x="274320" y="270510"/>
                </a:lnTo>
                <a:close/>
              </a:path>
              <a:path w="274320" h="317500">
                <a:moveTo>
                  <a:pt x="274320" y="266700"/>
                </a:moveTo>
                <a:lnTo>
                  <a:pt x="270509" y="266700"/>
                </a:lnTo>
                <a:lnTo>
                  <a:pt x="270509" y="269240"/>
                </a:lnTo>
                <a:lnTo>
                  <a:pt x="274320" y="269240"/>
                </a:lnTo>
                <a:lnTo>
                  <a:pt x="274320" y="266700"/>
                </a:lnTo>
                <a:close/>
              </a:path>
              <a:path w="274320" h="317500">
                <a:moveTo>
                  <a:pt x="274320" y="264160"/>
                </a:moveTo>
                <a:lnTo>
                  <a:pt x="270509" y="264160"/>
                </a:lnTo>
                <a:lnTo>
                  <a:pt x="270509" y="265430"/>
                </a:lnTo>
                <a:lnTo>
                  <a:pt x="274320" y="265430"/>
                </a:lnTo>
                <a:lnTo>
                  <a:pt x="274320" y="264160"/>
                </a:lnTo>
                <a:close/>
              </a:path>
              <a:path w="274320" h="317500">
                <a:moveTo>
                  <a:pt x="274320" y="260350"/>
                </a:moveTo>
                <a:lnTo>
                  <a:pt x="270509" y="260350"/>
                </a:lnTo>
                <a:lnTo>
                  <a:pt x="270509" y="262890"/>
                </a:lnTo>
                <a:lnTo>
                  <a:pt x="274320" y="262890"/>
                </a:lnTo>
                <a:lnTo>
                  <a:pt x="274320" y="260350"/>
                </a:lnTo>
                <a:close/>
              </a:path>
              <a:path w="274320" h="317500">
                <a:moveTo>
                  <a:pt x="274320" y="257810"/>
                </a:moveTo>
                <a:lnTo>
                  <a:pt x="270509" y="257810"/>
                </a:lnTo>
                <a:lnTo>
                  <a:pt x="270509" y="259080"/>
                </a:lnTo>
                <a:lnTo>
                  <a:pt x="274320" y="259080"/>
                </a:lnTo>
                <a:lnTo>
                  <a:pt x="274320" y="257810"/>
                </a:lnTo>
                <a:close/>
              </a:path>
              <a:path w="274320" h="317500">
                <a:moveTo>
                  <a:pt x="274320" y="254000"/>
                </a:moveTo>
                <a:lnTo>
                  <a:pt x="270509" y="254000"/>
                </a:lnTo>
                <a:lnTo>
                  <a:pt x="270509" y="256540"/>
                </a:lnTo>
                <a:lnTo>
                  <a:pt x="274320" y="256540"/>
                </a:lnTo>
                <a:lnTo>
                  <a:pt x="274320" y="254000"/>
                </a:lnTo>
                <a:close/>
              </a:path>
              <a:path w="274320" h="317500">
                <a:moveTo>
                  <a:pt x="274320" y="251460"/>
                </a:moveTo>
                <a:lnTo>
                  <a:pt x="270509" y="251460"/>
                </a:lnTo>
                <a:lnTo>
                  <a:pt x="270509" y="252730"/>
                </a:lnTo>
                <a:lnTo>
                  <a:pt x="274320" y="252730"/>
                </a:lnTo>
                <a:lnTo>
                  <a:pt x="274320" y="251460"/>
                </a:lnTo>
                <a:close/>
              </a:path>
              <a:path w="274320" h="317500">
                <a:moveTo>
                  <a:pt x="274320" y="247650"/>
                </a:moveTo>
                <a:lnTo>
                  <a:pt x="270509" y="247650"/>
                </a:lnTo>
                <a:lnTo>
                  <a:pt x="270509" y="250190"/>
                </a:lnTo>
                <a:lnTo>
                  <a:pt x="274320" y="250190"/>
                </a:lnTo>
                <a:lnTo>
                  <a:pt x="274320" y="247650"/>
                </a:lnTo>
                <a:close/>
              </a:path>
              <a:path w="274320" h="317500">
                <a:moveTo>
                  <a:pt x="274320" y="245110"/>
                </a:moveTo>
                <a:lnTo>
                  <a:pt x="270509" y="245110"/>
                </a:lnTo>
                <a:lnTo>
                  <a:pt x="270509" y="246380"/>
                </a:lnTo>
                <a:lnTo>
                  <a:pt x="274320" y="246380"/>
                </a:lnTo>
                <a:lnTo>
                  <a:pt x="274320" y="245110"/>
                </a:lnTo>
                <a:close/>
              </a:path>
              <a:path w="274320" h="317500">
                <a:moveTo>
                  <a:pt x="274320" y="241300"/>
                </a:moveTo>
                <a:lnTo>
                  <a:pt x="270509" y="241300"/>
                </a:lnTo>
                <a:lnTo>
                  <a:pt x="270509" y="243840"/>
                </a:lnTo>
                <a:lnTo>
                  <a:pt x="274320" y="243840"/>
                </a:lnTo>
                <a:lnTo>
                  <a:pt x="274320" y="241300"/>
                </a:lnTo>
                <a:close/>
              </a:path>
              <a:path w="274320" h="317500">
                <a:moveTo>
                  <a:pt x="274320" y="238760"/>
                </a:moveTo>
                <a:lnTo>
                  <a:pt x="270509" y="238760"/>
                </a:lnTo>
                <a:lnTo>
                  <a:pt x="270509" y="240030"/>
                </a:lnTo>
                <a:lnTo>
                  <a:pt x="274320" y="240030"/>
                </a:lnTo>
                <a:lnTo>
                  <a:pt x="274320" y="238760"/>
                </a:lnTo>
                <a:close/>
              </a:path>
              <a:path w="274320" h="317500">
                <a:moveTo>
                  <a:pt x="274320" y="234950"/>
                </a:moveTo>
                <a:lnTo>
                  <a:pt x="270509" y="234950"/>
                </a:lnTo>
                <a:lnTo>
                  <a:pt x="270509" y="237490"/>
                </a:lnTo>
                <a:lnTo>
                  <a:pt x="274320" y="237490"/>
                </a:lnTo>
                <a:lnTo>
                  <a:pt x="274320" y="234950"/>
                </a:lnTo>
                <a:close/>
              </a:path>
              <a:path w="274320" h="317500">
                <a:moveTo>
                  <a:pt x="274320" y="232410"/>
                </a:moveTo>
                <a:lnTo>
                  <a:pt x="270509" y="232410"/>
                </a:lnTo>
                <a:lnTo>
                  <a:pt x="270509" y="233680"/>
                </a:lnTo>
                <a:lnTo>
                  <a:pt x="274320" y="233680"/>
                </a:lnTo>
                <a:lnTo>
                  <a:pt x="274320" y="232410"/>
                </a:lnTo>
                <a:close/>
              </a:path>
              <a:path w="274320" h="317500">
                <a:moveTo>
                  <a:pt x="274320" y="228600"/>
                </a:moveTo>
                <a:lnTo>
                  <a:pt x="270509" y="228600"/>
                </a:lnTo>
                <a:lnTo>
                  <a:pt x="270509" y="231140"/>
                </a:lnTo>
                <a:lnTo>
                  <a:pt x="274320" y="231140"/>
                </a:lnTo>
                <a:lnTo>
                  <a:pt x="274320" y="228600"/>
                </a:lnTo>
                <a:close/>
              </a:path>
              <a:path w="274320" h="317500">
                <a:moveTo>
                  <a:pt x="274320" y="226060"/>
                </a:moveTo>
                <a:lnTo>
                  <a:pt x="270509" y="226060"/>
                </a:lnTo>
                <a:lnTo>
                  <a:pt x="270509" y="227330"/>
                </a:lnTo>
                <a:lnTo>
                  <a:pt x="274320" y="227330"/>
                </a:lnTo>
                <a:lnTo>
                  <a:pt x="274320" y="226060"/>
                </a:lnTo>
                <a:close/>
              </a:path>
              <a:path w="274320" h="317500">
                <a:moveTo>
                  <a:pt x="274320" y="222250"/>
                </a:moveTo>
                <a:lnTo>
                  <a:pt x="270509" y="222250"/>
                </a:lnTo>
                <a:lnTo>
                  <a:pt x="270509" y="224790"/>
                </a:lnTo>
                <a:lnTo>
                  <a:pt x="274320" y="224790"/>
                </a:lnTo>
                <a:lnTo>
                  <a:pt x="274320" y="222250"/>
                </a:lnTo>
                <a:close/>
              </a:path>
              <a:path w="274320" h="317500">
                <a:moveTo>
                  <a:pt x="274320" y="219710"/>
                </a:moveTo>
                <a:lnTo>
                  <a:pt x="270509" y="219710"/>
                </a:lnTo>
                <a:lnTo>
                  <a:pt x="270509" y="220980"/>
                </a:lnTo>
                <a:lnTo>
                  <a:pt x="274320" y="220980"/>
                </a:lnTo>
                <a:lnTo>
                  <a:pt x="274320" y="219710"/>
                </a:lnTo>
                <a:close/>
              </a:path>
              <a:path w="274320" h="317500">
                <a:moveTo>
                  <a:pt x="274320" y="215900"/>
                </a:moveTo>
                <a:lnTo>
                  <a:pt x="270509" y="215900"/>
                </a:lnTo>
                <a:lnTo>
                  <a:pt x="270509" y="218440"/>
                </a:lnTo>
                <a:lnTo>
                  <a:pt x="274320" y="218440"/>
                </a:lnTo>
                <a:lnTo>
                  <a:pt x="274320" y="215900"/>
                </a:lnTo>
                <a:close/>
              </a:path>
              <a:path w="274320" h="317500">
                <a:moveTo>
                  <a:pt x="274320" y="213360"/>
                </a:moveTo>
                <a:lnTo>
                  <a:pt x="270509" y="213360"/>
                </a:lnTo>
                <a:lnTo>
                  <a:pt x="270509" y="214630"/>
                </a:lnTo>
                <a:lnTo>
                  <a:pt x="274320" y="214630"/>
                </a:lnTo>
                <a:lnTo>
                  <a:pt x="274320" y="213360"/>
                </a:lnTo>
                <a:close/>
              </a:path>
              <a:path w="274320" h="317500">
                <a:moveTo>
                  <a:pt x="274320" y="209550"/>
                </a:moveTo>
                <a:lnTo>
                  <a:pt x="270509" y="209550"/>
                </a:lnTo>
                <a:lnTo>
                  <a:pt x="270509" y="212090"/>
                </a:lnTo>
                <a:lnTo>
                  <a:pt x="274320" y="212090"/>
                </a:lnTo>
                <a:lnTo>
                  <a:pt x="274320" y="209550"/>
                </a:lnTo>
                <a:close/>
              </a:path>
              <a:path w="274320" h="317500">
                <a:moveTo>
                  <a:pt x="1270" y="207010"/>
                </a:moveTo>
                <a:lnTo>
                  <a:pt x="0" y="207010"/>
                </a:lnTo>
                <a:lnTo>
                  <a:pt x="0" y="209550"/>
                </a:lnTo>
                <a:lnTo>
                  <a:pt x="1270" y="209550"/>
                </a:lnTo>
                <a:lnTo>
                  <a:pt x="1270" y="207010"/>
                </a:lnTo>
                <a:close/>
              </a:path>
              <a:path w="274320" h="317500">
                <a:moveTo>
                  <a:pt x="3809" y="203200"/>
                </a:moveTo>
                <a:lnTo>
                  <a:pt x="0" y="203200"/>
                </a:lnTo>
                <a:lnTo>
                  <a:pt x="0" y="205740"/>
                </a:lnTo>
                <a:lnTo>
                  <a:pt x="2540" y="205740"/>
                </a:lnTo>
                <a:lnTo>
                  <a:pt x="2540" y="207010"/>
                </a:lnTo>
                <a:lnTo>
                  <a:pt x="3809" y="207010"/>
                </a:lnTo>
                <a:lnTo>
                  <a:pt x="3809" y="203200"/>
                </a:lnTo>
                <a:close/>
              </a:path>
              <a:path w="274320" h="317500">
                <a:moveTo>
                  <a:pt x="3809" y="200660"/>
                </a:moveTo>
                <a:lnTo>
                  <a:pt x="0" y="200660"/>
                </a:lnTo>
                <a:lnTo>
                  <a:pt x="0" y="201930"/>
                </a:lnTo>
                <a:lnTo>
                  <a:pt x="3809" y="201930"/>
                </a:lnTo>
                <a:lnTo>
                  <a:pt x="3809" y="200660"/>
                </a:lnTo>
                <a:close/>
              </a:path>
              <a:path w="274320" h="317500">
                <a:moveTo>
                  <a:pt x="3809" y="168910"/>
                </a:moveTo>
                <a:lnTo>
                  <a:pt x="0" y="168910"/>
                </a:lnTo>
                <a:lnTo>
                  <a:pt x="0" y="199390"/>
                </a:lnTo>
                <a:lnTo>
                  <a:pt x="3809" y="199390"/>
                </a:lnTo>
                <a:lnTo>
                  <a:pt x="3809" y="168910"/>
                </a:lnTo>
                <a:close/>
              </a:path>
              <a:path w="274320" h="317500">
                <a:moveTo>
                  <a:pt x="274320" y="207010"/>
                </a:moveTo>
                <a:lnTo>
                  <a:pt x="270509" y="207010"/>
                </a:lnTo>
                <a:lnTo>
                  <a:pt x="270509" y="208280"/>
                </a:lnTo>
                <a:lnTo>
                  <a:pt x="274320" y="208280"/>
                </a:lnTo>
                <a:lnTo>
                  <a:pt x="274320" y="207010"/>
                </a:lnTo>
                <a:close/>
              </a:path>
              <a:path w="274320" h="317500">
                <a:moveTo>
                  <a:pt x="274320" y="203200"/>
                </a:moveTo>
                <a:lnTo>
                  <a:pt x="270509" y="203200"/>
                </a:lnTo>
                <a:lnTo>
                  <a:pt x="270509" y="205740"/>
                </a:lnTo>
                <a:lnTo>
                  <a:pt x="274320" y="205740"/>
                </a:lnTo>
                <a:lnTo>
                  <a:pt x="274320" y="203200"/>
                </a:lnTo>
                <a:close/>
              </a:path>
              <a:path w="274320" h="317500">
                <a:moveTo>
                  <a:pt x="274320" y="200660"/>
                </a:moveTo>
                <a:lnTo>
                  <a:pt x="270509" y="200660"/>
                </a:lnTo>
                <a:lnTo>
                  <a:pt x="270509" y="201930"/>
                </a:lnTo>
                <a:lnTo>
                  <a:pt x="274320" y="201930"/>
                </a:lnTo>
                <a:lnTo>
                  <a:pt x="274320" y="200660"/>
                </a:lnTo>
                <a:close/>
              </a:path>
              <a:path w="274320" h="317500">
                <a:moveTo>
                  <a:pt x="274320" y="168910"/>
                </a:moveTo>
                <a:lnTo>
                  <a:pt x="270509" y="168910"/>
                </a:lnTo>
                <a:lnTo>
                  <a:pt x="270509" y="199390"/>
                </a:lnTo>
                <a:lnTo>
                  <a:pt x="274320" y="199390"/>
                </a:lnTo>
                <a:lnTo>
                  <a:pt x="274320" y="168910"/>
                </a:lnTo>
                <a:close/>
              </a:path>
              <a:path w="274320" h="317500">
                <a:moveTo>
                  <a:pt x="3809" y="162560"/>
                </a:moveTo>
                <a:lnTo>
                  <a:pt x="0" y="162560"/>
                </a:lnTo>
                <a:lnTo>
                  <a:pt x="0" y="167640"/>
                </a:lnTo>
                <a:lnTo>
                  <a:pt x="3809" y="167640"/>
                </a:lnTo>
                <a:lnTo>
                  <a:pt x="3809" y="162560"/>
                </a:lnTo>
                <a:close/>
              </a:path>
              <a:path w="274320" h="317500">
                <a:moveTo>
                  <a:pt x="3809" y="160020"/>
                </a:moveTo>
                <a:lnTo>
                  <a:pt x="0" y="160020"/>
                </a:lnTo>
                <a:lnTo>
                  <a:pt x="0" y="161290"/>
                </a:lnTo>
                <a:lnTo>
                  <a:pt x="3809" y="161290"/>
                </a:lnTo>
                <a:lnTo>
                  <a:pt x="3809" y="160020"/>
                </a:lnTo>
                <a:close/>
              </a:path>
              <a:path w="274320" h="317500">
                <a:moveTo>
                  <a:pt x="274320" y="162560"/>
                </a:moveTo>
                <a:lnTo>
                  <a:pt x="270509" y="162560"/>
                </a:lnTo>
                <a:lnTo>
                  <a:pt x="270509" y="167640"/>
                </a:lnTo>
                <a:lnTo>
                  <a:pt x="274320" y="167640"/>
                </a:lnTo>
                <a:lnTo>
                  <a:pt x="274320" y="162560"/>
                </a:lnTo>
                <a:close/>
              </a:path>
              <a:path w="274320" h="317500">
                <a:moveTo>
                  <a:pt x="274320" y="160020"/>
                </a:moveTo>
                <a:lnTo>
                  <a:pt x="270509" y="160020"/>
                </a:lnTo>
                <a:lnTo>
                  <a:pt x="270509" y="161290"/>
                </a:lnTo>
                <a:lnTo>
                  <a:pt x="274320" y="161290"/>
                </a:lnTo>
                <a:lnTo>
                  <a:pt x="274320" y="16002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5" name="bk object 5755"/>
          <p:cNvSpPr/>
          <p:nvPr/>
        </p:nvSpPr>
        <p:spPr>
          <a:xfrm>
            <a:off x="6995159" y="2802889"/>
            <a:ext cx="266700" cy="309880"/>
          </a:xfrm>
          <a:custGeom>
            <a:avLst/>
            <a:gdLst/>
            <a:ahLst/>
            <a:cxnLst/>
            <a:rect l="l" t="t" r="r" b="b"/>
            <a:pathLst>
              <a:path w="266700" h="309880">
                <a:moveTo>
                  <a:pt x="3810" y="152400"/>
                </a:moveTo>
                <a:lnTo>
                  <a:pt x="0" y="152400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52400"/>
                </a:lnTo>
                <a:close/>
              </a:path>
              <a:path w="266700" h="309880">
                <a:moveTo>
                  <a:pt x="3810" y="148589"/>
                </a:moveTo>
                <a:lnTo>
                  <a:pt x="0" y="148589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8589"/>
                </a:lnTo>
                <a:close/>
              </a:path>
              <a:path w="266700" h="309880">
                <a:moveTo>
                  <a:pt x="3810" y="146050"/>
                </a:moveTo>
                <a:lnTo>
                  <a:pt x="0" y="146050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6050"/>
                </a:lnTo>
                <a:close/>
              </a:path>
              <a:path w="266700" h="309880">
                <a:moveTo>
                  <a:pt x="3810" y="142239"/>
                </a:moveTo>
                <a:lnTo>
                  <a:pt x="0" y="142239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2239"/>
                </a:lnTo>
                <a:close/>
              </a:path>
              <a:path w="266700" h="309880">
                <a:moveTo>
                  <a:pt x="3810" y="139700"/>
                </a:moveTo>
                <a:lnTo>
                  <a:pt x="0" y="139700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9700"/>
                </a:lnTo>
                <a:close/>
              </a:path>
              <a:path w="266700" h="309880">
                <a:moveTo>
                  <a:pt x="3810" y="135889"/>
                </a:moveTo>
                <a:lnTo>
                  <a:pt x="0" y="135889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5889"/>
                </a:lnTo>
                <a:close/>
              </a:path>
              <a:path w="266700" h="309880">
                <a:moveTo>
                  <a:pt x="3810" y="133350"/>
                </a:moveTo>
                <a:lnTo>
                  <a:pt x="0" y="133350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3350"/>
                </a:lnTo>
                <a:close/>
              </a:path>
              <a:path w="266700" h="309880">
                <a:moveTo>
                  <a:pt x="3810" y="129539"/>
                </a:moveTo>
                <a:lnTo>
                  <a:pt x="0" y="129539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539"/>
                </a:lnTo>
                <a:close/>
              </a:path>
              <a:path w="266700" h="309880">
                <a:moveTo>
                  <a:pt x="3810" y="127000"/>
                </a:moveTo>
                <a:lnTo>
                  <a:pt x="0" y="127000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7000"/>
                </a:lnTo>
                <a:close/>
              </a:path>
              <a:path w="266700" h="309880">
                <a:moveTo>
                  <a:pt x="3810" y="123189"/>
                </a:moveTo>
                <a:lnTo>
                  <a:pt x="0" y="123189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3189"/>
                </a:lnTo>
                <a:close/>
              </a:path>
              <a:path w="266700" h="309880">
                <a:moveTo>
                  <a:pt x="3810" y="120650"/>
                </a:moveTo>
                <a:lnTo>
                  <a:pt x="0" y="120650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20650"/>
                </a:lnTo>
                <a:close/>
              </a:path>
              <a:path w="266700" h="309880">
                <a:moveTo>
                  <a:pt x="3810" y="116839"/>
                </a:moveTo>
                <a:lnTo>
                  <a:pt x="0" y="116839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6839"/>
                </a:lnTo>
                <a:close/>
              </a:path>
              <a:path w="266700" h="309880">
                <a:moveTo>
                  <a:pt x="3810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300"/>
                </a:lnTo>
                <a:close/>
              </a:path>
              <a:path w="266700" h="309880">
                <a:moveTo>
                  <a:pt x="3810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0489"/>
                </a:lnTo>
                <a:close/>
              </a:path>
              <a:path w="266700" h="309880">
                <a:moveTo>
                  <a:pt x="3810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7950"/>
                </a:lnTo>
                <a:close/>
              </a:path>
              <a:path w="266700" h="309880">
                <a:moveTo>
                  <a:pt x="3810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139"/>
                </a:lnTo>
                <a:close/>
              </a:path>
              <a:path w="266700" h="309880">
                <a:moveTo>
                  <a:pt x="3810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1600"/>
                </a:lnTo>
                <a:close/>
              </a:path>
              <a:path w="266700" h="309880">
                <a:moveTo>
                  <a:pt x="3810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7789"/>
                </a:lnTo>
                <a:close/>
              </a:path>
              <a:path w="266700" h="309880">
                <a:moveTo>
                  <a:pt x="3810" y="95250"/>
                </a:moveTo>
                <a:lnTo>
                  <a:pt x="0" y="95250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5250"/>
                </a:lnTo>
                <a:close/>
              </a:path>
              <a:path w="266700" h="309880">
                <a:moveTo>
                  <a:pt x="3810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1439"/>
                </a:lnTo>
                <a:close/>
              </a:path>
              <a:path w="266700" h="309880">
                <a:moveTo>
                  <a:pt x="3810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8900"/>
                </a:lnTo>
                <a:close/>
              </a:path>
              <a:path w="266700" h="309880">
                <a:moveTo>
                  <a:pt x="3810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5089"/>
                </a:lnTo>
                <a:close/>
              </a:path>
              <a:path w="266700" h="309880">
                <a:moveTo>
                  <a:pt x="381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2550"/>
                </a:lnTo>
                <a:close/>
              </a:path>
              <a:path w="266700" h="309880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266700" h="309880">
                <a:moveTo>
                  <a:pt x="3810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200"/>
                </a:lnTo>
                <a:close/>
              </a:path>
              <a:path w="266700" h="309880">
                <a:moveTo>
                  <a:pt x="3810" y="72389"/>
                </a:move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2389"/>
                </a:lnTo>
                <a:close/>
              </a:path>
              <a:path w="266700" h="309880">
                <a:moveTo>
                  <a:pt x="3810" y="69850"/>
                </a:moveTo>
                <a:lnTo>
                  <a:pt x="0" y="69850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9850"/>
                </a:lnTo>
                <a:close/>
              </a:path>
              <a:path w="266700" h="309880">
                <a:moveTo>
                  <a:pt x="3810" y="66039"/>
                </a:moveTo>
                <a:lnTo>
                  <a:pt x="0" y="66039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6039"/>
                </a:lnTo>
                <a:close/>
              </a:path>
              <a:path w="266700" h="309880">
                <a:moveTo>
                  <a:pt x="2540" y="64769"/>
                </a:moveTo>
                <a:lnTo>
                  <a:pt x="1270" y="64769"/>
                </a:lnTo>
                <a:lnTo>
                  <a:pt x="1270" y="66039"/>
                </a:lnTo>
                <a:lnTo>
                  <a:pt x="2540" y="66039"/>
                </a:lnTo>
                <a:lnTo>
                  <a:pt x="2540" y="64769"/>
                </a:lnTo>
                <a:close/>
              </a:path>
              <a:path w="266700" h="309880">
                <a:moveTo>
                  <a:pt x="1270" y="62229"/>
                </a:moveTo>
                <a:lnTo>
                  <a:pt x="0" y="62229"/>
                </a:lnTo>
                <a:lnTo>
                  <a:pt x="0" y="64769"/>
                </a:lnTo>
                <a:lnTo>
                  <a:pt x="1270" y="64769"/>
                </a:lnTo>
                <a:lnTo>
                  <a:pt x="1270" y="62229"/>
                </a:lnTo>
                <a:close/>
              </a:path>
              <a:path w="266700" h="309880">
                <a:moveTo>
                  <a:pt x="132080" y="1269"/>
                </a:moveTo>
                <a:lnTo>
                  <a:pt x="130810" y="1269"/>
                </a:lnTo>
                <a:lnTo>
                  <a:pt x="130810" y="2539"/>
                </a:lnTo>
                <a:lnTo>
                  <a:pt x="15240" y="2539"/>
                </a:lnTo>
                <a:lnTo>
                  <a:pt x="15240" y="3810"/>
                </a:lnTo>
                <a:lnTo>
                  <a:pt x="132080" y="3810"/>
                </a:lnTo>
                <a:lnTo>
                  <a:pt x="132080" y="1269"/>
                </a:lnTo>
                <a:close/>
              </a:path>
              <a:path w="266700" h="309880">
                <a:moveTo>
                  <a:pt x="130810" y="0"/>
                </a:moveTo>
                <a:lnTo>
                  <a:pt x="13970" y="0"/>
                </a:lnTo>
                <a:lnTo>
                  <a:pt x="13970" y="2539"/>
                </a:lnTo>
                <a:lnTo>
                  <a:pt x="15240" y="2539"/>
                </a:lnTo>
                <a:lnTo>
                  <a:pt x="15240" y="1269"/>
                </a:lnTo>
                <a:lnTo>
                  <a:pt x="130810" y="1269"/>
                </a:lnTo>
                <a:lnTo>
                  <a:pt x="130810" y="0"/>
                </a:lnTo>
                <a:close/>
              </a:path>
              <a:path w="266700" h="309880">
                <a:moveTo>
                  <a:pt x="266700" y="152400"/>
                </a:moveTo>
                <a:lnTo>
                  <a:pt x="262890" y="152400"/>
                </a:lnTo>
                <a:lnTo>
                  <a:pt x="262890" y="153669"/>
                </a:lnTo>
                <a:lnTo>
                  <a:pt x="266700" y="153669"/>
                </a:lnTo>
                <a:lnTo>
                  <a:pt x="266700" y="152400"/>
                </a:lnTo>
                <a:close/>
              </a:path>
              <a:path w="266700" h="309880">
                <a:moveTo>
                  <a:pt x="266700" y="148589"/>
                </a:moveTo>
                <a:lnTo>
                  <a:pt x="262890" y="148589"/>
                </a:lnTo>
                <a:lnTo>
                  <a:pt x="262890" y="151129"/>
                </a:lnTo>
                <a:lnTo>
                  <a:pt x="266700" y="151129"/>
                </a:lnTo>
                <a:lnTo>
                  <a:pt x="266700" y="148589"/>
                </a:lnTo>
                <a:close/>
              </a:path>
              <a:path w="266700" h="309880">
                <a:moveTo>
                  <a:pt x="266700" y="146050"/>
                </a:moveTo>
                <a:lnTo>
                  <a:pt x="262890" y="146050"/>
                </a:lnTo>
                <a:lnTo>
                  <a:pt x="262890" y="147319"/>
                </a:lnTo>
                <a:lnTo>
                  <a:pt x="266700" y="147319"/>
                </a:lnTo>
                <a:lnTo>
                  <a:pt x="266700" y="146050"/>
                </a:lnTo>
                <a:close/>
              </a:path>
              <a:path w="266700" h="309880">
                <a:moveTo>
                  <a:pt x="266700" y="142239"/>
                </a:moveTo>
                <a:lnTo>
                  <a:pt x="262890" y="142239"/>
                </a:lnTo>
                <a:lnTo>
                  <a:pt x="262890" y="144779"/>
                </a:lnTo>
                <a:lnTo>
                  <a:pt x="266700" y="144779"/>
                </a:lnTo>
                <a:lnTo>
                  <a:pt x="266700" y="142239"/>
                </a:lnTo>
                <a:close/>
              </a:path>
              <a:path w="266700" h="309880">
                <a:moveTo>
                  <a:pt x="266700" y="139700"/>
                </a:moveTo>
                <a:lnTo>
                  <a:pt x="262890" y="139700"/>
                </a:lnTo>
                <a:lnTo>
                  <a:pt x="262890" y="140969"/>
                </a:lnTo>
                <a:lnTo>
                  <a:pt x="266700" y="140969"/>
                </a:lnTo>
                <a:lnTo>
                  <a:pt x="266700" y="139700"/>
                </a:lnTo>
                <a:close/>
              </a:path>
              <a:path w="266700" h="309880">
                <a:moveTo>
                  <a:pt x="266700" y="135889"/>
                </a:moveTo>
                <a:lnTo>
                  <a:pt x="262890" y="135889"/>
                </a:lnTo>
                <a:lnTo>
                  <a:pt x="262890" y="138429"/>
                </a:lnTo>
                <a:lnTo>
                  <a:pt x="266700" y="138429"/>
                </a:lnTo>
                <a:lnTo>
                  <a:pt x="266700" y="135889"/>
                </a:lnTo>
                <a:close/>
              </a:path>
              <a:path w="266700" h="309880">
                <a:moveTo>
                  <a:pt x="266700" y="133350"/>
                </a:moveTo>
                <a:lnTo>
                  <a:pt x="262890" y="133350"/>
                </a:lnTo>
                <a:lnTo>
                  <a:pt x="262890" y="134619"/>
                </a:lnTo>
                <a:lnTo>
                  <a:pt x="266700" y="134619"/>
                </a:lnTo>
                <a:lnTo>
                  <a:pt x="266700" y="133350"/>
                </a:lnTo>
                <a:close/>
              </a:path>
              <a:path w="266700" h="309880">
                <a:moveTo>
                  <a:pt x="266700" y="129539"/>
                </a:moveTo>
                <a:lnTo>
                  <a:pt x="262890" y="129539"/>
                </a:lnTo>
                <a:lnTo>
                  <a:pt x="262890" y="132079"/>
                </a:lnTo>
                <a:lnTo>
                  <a:pt x="266700" y="132079"/>
                </a:lnTo>
                <a:lnTo>
                  <a:pt x="266700" y="129539"/>
                </a:lnTo>
                <a:close/>
              </a:path>
              <a:path w="266700" h="309880">
                <a:moveTo>
                  <a:pt x="266700" y="127000"/>
                </a:moveTo>
                <a:lnTo>
                  <a:pt x="262890" y="127000"/>
                </a:lnTo>
                <a:lnTo>
                  <a:pt x="262890" y="128269"/>
                </a:lnTo>
                <a:lnTo>
                  <a:pt x="266700" y="128269"/>
                </a:lnTo>
                <a:lnTo>
                  <a:pt x="266700" y="127000"/>
                </a:lnTo>
                <a:close/>
              </a:path>
              <a:path w="266700" h="309880">
                <a:moveTo>
                  <a:pt x="266700" y="123189"/>
                </a:moveTo>
                <a:lnTo>
                  <a:pt x="262890" y="123189"/>
                </a:lnTo>
                <a:lnTo>
                  <a:pt x="262890" y="125729"/>
                </a:lnTo>
                <a:lnTo>
                  <a:pt x="266700" y="125729"/>
                </a:lnTo>
                <a:lnTo>
                  <a:pt x="266700" y="123189"/>
                </a:lnTo>
                <a:close/>
              </a:path>
              <a:path w="266700" h="309880">
                <a:moveTo>
                  <a:pt x="266700" y="120650"/>
                </a:moveTo>
                <a:lnTo>
                  <a:pt x="262890" y="120650"/>
                </a:lnTo>
                <a:lnTo>
                  <a:pt x="262890" y="121919"/>
                </a:lnTo>
                <a:lnTo>
                  <a:pt x="266700" y="121919"/>
                </a:lnTo>
                <a:lnTo>
                  <a:pt x="266700" y="120650"/>
                </a:lnTo>
                <a:close/>
              </a:path>
              <a:path w="266700" h="309880">
                <a:moveTo>
                  <a:pt x="266700" y="116839"/>
                </a:moveTo>
                <a:lnTo>
                  <a:pt x="262890" y="116839"/>
                </a:lnTo>
                <a:lnTo>
                  <a:pt x="262890" y="119379"/>
                </a:lnTo>
                <a:lnTo>
                  <a:pt x="266700" y="119379"/>
                </a:lnTo>
                <a:lnTo>
                  <a:pt x="266700" y="116839"/>
                </a:lnTo>
                <a:close/>
              </a:path>
              <a:path w="266700" h="309880">
                <a:moveTo>
                  <a:pt x="266700" y="114300"/>
                </a:moveTo>
                <a:lnTo>
                  <a:pt x="262890" y="114300"/>
                </a:lnTo>
                <a:lnTo>
                  <a:pt x="262890" y="115569"/>
                </a:lnTo>
                <a:lnTo>
                  <a:pt x="266700" y="115569"/>
                </a:lnTo>
                <a:lnTo>
                  <a:pt x="266700" y="114300"/>
                </a:lnTo>
                <a:close/>
              </a:path>
              <a:path w="266700" h="309880">
                <a:moveTo>
                  <a:pt x="266700" y="110489"/>
                </a:moveTo>
                <a:lnTo>
                  <a:pt x="262890" y="110489"/>
                </a:lnTo>
                <a:lnTo>
                  <a:pt x="262890" y="113029"/>
                </a:lnTo>
                <a:lnTo>
                  <a:pt x="266700" y="113029"/>
                </a:lnTo>
                <a:lnTo>
                  <a:pt x="266700" y="110489"/>
                </a:lnTo>
                <a:close/>
              </a:path>
              <a:path w="266700" h="309880">
                <a:moveTo>
                  <a:pt x="266700" y="107950"/>
                </a:moveTo>
                <a:lnTo>
                  <a:pt x="262890" y="107950"/>
                </a:lnTo>
                <a:lnTo>
                  <a:pt x="262890" y="109219"/>
                </a:lnTo>
                <a:lnTo>
                  <a:pt x="266700" y="109219"/>
                </a:lnTo>
                <a:lnTo>
                  <a:pt x="266700" y="107950"/>
                </a:lnTo>
                <a:close/>
              </a:path>
              <a:path w="266700" h="309880">
                <a:moveTo>
                  <a:pt x="266700" y="104139"/>
                </a:moveTo>
                <a:lnTo>
                  <a:pt x="262890" y="104139"/>
                </a:lnTo>
                <a:lnTo>
                  <a:pt x="262890" y="106679"/>
                </a:lnTo>
                <a:lnTo>
                  <a:pt x="266700" y="106679"/>
                </a:lnTo>
                <a:lnTo>
                  <a:pt x="266700" y="104139"/>
                </a:lnTo>
                <a:close/>
              </a:path>
              <a:path w="266700" h="309880">
                <a:moveTo>
                  <a:pt x="266700" y="101600"/>
                </a:moveTo>
                <a:lnTo>
                  <a:pt x="262890" y="101600"/>
                </a:lnTo>
                <a:lnTo>
                  <a:pt x="262890" y="102869"/>
                </a:lnTo>
                <a:lnTo>
                  <a:pt x="266700" y="102869"/>
                </a:lnTo>
                <a:lnTo>
                  <a:pt x="266700" y="101600"/>
                </a:lnTo>
                <a:close/>
              </a:path>
              <a:path w="266700" h="309880">
                <a:moveTo>
                  <a:pt x="266700" y="97789"/>
                </a:moveTo>
                <a:lnTo>
                  <a:pt x="262890" y="97789"/>
                </a:lnTo>
                <a:lnTo>
                  <a:pt x="262890" y="100329"/>
                </a:lnTo>
                <a:lnTo>
                  <a:pt x="266700" y="100329"/>
                </a:lnTo>
                <a:lnTo>
                  <a:pt x="266700" y="97789"/>
                </a:lnTo>
                <a:close/>
              </a:path>
              <a:path w="266700" h="309880">
                <a:moveTo>
                  <a:pt x="266700" y="95250"/>
                </a:moveTo>
                <a:lnTo>
                  <a:pt x="262890" y="95250"/>
                </a:lnTo>
                <a:lnTo>
                  <a:pt x="262890" y="96519"/>
                </a:lnTo>
                <a:lnTo>
                  <a:pt x="266700" y="96519"/>
                </a:lnTo>
                <a:lnTo>
                  <a:pt x="266700" y="95250"/>
                </a:lnTo>
                <a:close/>
              </a:path>
              <a:path w="266700" h="309880">
                <a:moveTo>
                  <a:pt x="266700" y="91439"/>
                </a:moveTo>
                <a:lnTo>
                  <a:pt x="262890" y="91439"/>
                </a:lnTo>
                <a:lnTo>
                  <a:pt x="262890" y="93979"/>
                </a:lnTo>
                <a:lnTo>
                  <a:pt x="266700" y="93979"/>
                </a:lnTo>
                <a:lnTo>
                  <a:pt x="266700" y="91439"/>
                </a:lnTo>
                <a:close/>
              </a:path>
              <a:path w="266700" h="309880">
                <a:moveTo>
                  <a:pt x="266700" y="88900"/>
                </a:moveTo>
                <a:lnTo>
                  <a:pt x="262890" y="88900"/>
                </a:lnTo>
                <a:lnTo>
                  <a:pt x="262890" y="90169"/>
                </a:lnTo>
                <a:lnTo>
                  <a:pt x="266700" y="90169"/>
                </a:lnTo>
                <a:lnTo>
                  <a:pt x="266700" y="88900"/>
                </a:lnTo>
                <a:close/>
              </a:path>
              <a:path w="266700" h="309880">
                <a:moveTo>
                  <a:pt x="266700" y="85089"/>
                </a:moveTo>
                <a:lnTo>
                  <a:pt x="262890" y="85089"/>
                </a:lnTo>
                <a:lnTo>
                  <a:pt x="262890" y="87629"/>
                </a:lnTo>
                <a:lnTo>
                  <a:pt x="266700" y="87629"/>
                </a:lnTo>
                <a:lnTo>
                  <a:pt x="266700" y="85089"/>
                </a:lnTo>
                <a:close/>
              </a:path>
              <a:path w="266700" h="309880">
                <a:moveTo>
                  <a:pt x="266700" y="82550"/>
                </a:moveTo>
                <a:lnTo>
                  <a:pt x="262890" y="82550"/>
                </a:lnTo>
                <a:lnTo>
                  <a:pt x="262890" y="83819"/>
                </a:lnTo>
                <a:lnTo>
                  <a:pt x="266700" y="83819"/>
                </a:lnTo>
                <a:lnTo>
                  <a:pt x="266700" y="82550"/>
                </a:lnTo>
                <a:close/>
              </a:path>
              <a:path w="266700" h="309880">
                <a:moveTo>
                  <a:pt x="266700" y="78739"/>
                </a:moveTo>
                <a:lnTo>
                  <a:pt x="262890" y="78739"/>
                </a:lnTo>
                <a:lnTo>
                  <a:pt x="262890" y="81279"/>
                </a:lnTo>
                <a:lnTo>
                  <a:pt x="266700" y="81279"/>
                </a:lnTo>
                <a:lnTo>
                  <a:pt x="266700" y="78739"/>
                </a:lnTo>
                <a:close/>
              </a:path>
              <a:path w="266700" h="309880">
                <a:moveTo>
                  <a:pt x="266700" y="76200"/>
                </a:moveTo>
                <a:lnTo>
                  <a:pt x="262890" y="76200"/>
                </a:lnTo>
                <a:lnTo>
                  <a:pt x="262890" y="77469"/>
                </a:lnTo>
                <a:lnTo>
                  <a:pt x="266700" y="77469"/>
                </a:lnTo>
                <a:lnTo>
                  <a:pt x="266700" y="76200"/>
                </a:lnTo>
                <a:close/>
              </a:path>
              <a:path w="266700" h="309880">
                <a:moveTo>
                  <a:pt x="266700" y="72389"/>
                </a:moveTo>
                <a:lnTo>
                  <a:pt x="262890" y="72389"/>
                </a:lnTo>
                <a:lnTo>
                  <a:pt x="262890" y="74929"/>
                </a:lnTo>
                <a:lnTo>
                  <a:pt x="266700" y="74929"/>
                </a:lnTo>
                <a:lnTo>
                  <a:pt x="266700" y="72389"/>
                </a:lnTo>
                <a:close/>
              </a:path>
              <a:path w="266700" h="309880">
                <a:moveTo>
                  <a:pt x="266700" y="69850"/>
                </a:moveTo>
                <a:lnTo>
                  <a:pt x="262890" y="69850"/>
                </a:lnTo>
                <a:lnTo>
                  <a:pt x="262890" y="71119"/>
                </a:lnTo>
                <a:lnTo>
                  <a:pt x="266700" y="71119"/>
                </a:lnTo>
                <a:lnTo>
                  <a:pt x="266700" y="69850"/>
                </a:lnTo>
                <a:close/>
              </a:path>
              <a:path w="266700" h="309880">
                <a:moveTo>
                  <a:pt x="266700" y="66039"/>
                </a:moveTo>
                <a:lnTo>
                  <a:pt x="262890" y="66039"/>
                </a:lnTo>
                <a:lnTo>
                  <a:pt x="262890" y="68579"/>
                </a:lnTo>
                <a:lnTo>
                  <a:pt x="266700" y="68579"/>
                </a:lnTo>
                <a:lnTo>
                  <a:pt x="266700" y="66039"/>
                </a:lnTo>
                <a:close/>
              </a:path>
              <a:path w="266700" h="309880">
                <a:moveTo>
                  <a:pt x="266700" y="63500"/>
                </a:moveTo>
                <a:lnTo>
                  <a:pt x="262890" y="63500"/>
                </a:lnTo>
                <a:lnTo>
                  <a:pt x="262890" y="64769"/>
                </a:lnTo>
                <a:lnTo>
                  <a:pt x="266700" y="64769"/>
                </a:lnTo>
                <a:lnTo>
                  <a:pt x="266700" y="63500"/>
                </a:lnTo>
                <a:close/>
              </a:path>
              <a:path w="266700" h="309880">
                <a:moveTo>
                  <a:pt x="266700" y="59689"/>
                </a:moveTo>
                <a:lnTo>
                  <a:pt x="262890" y="59689"/>
                </a:lnTo>
                <a:lnTo>
                  <a:pt x="262890" y="62229"/>
                </a:lnTo>
                <a:lnTo>
                  <a:pt x="266700" y="62229"/>
                </a:lnTo>
                <a:lnTo>
                  <a:pt x="266700" y="59689"/>
                </a:lnTo>
                <a:close/>
              </a:path>
              <a:path w="266700" h="309880">
                <a:moveTo>
                  <a:pt x="266700" y="57150"/>
                </a:moveTo>
                <a:lnTo>
                  <a:pt x="262890" y="57150"/>
                </a:lnTo>
                <a:lnTo>
                  <a:pt x="262890" y="58419"/>
                </a:lnTo>
                <a:lnTo>
                  <a:pt x="266700" y="58419"/>
                </a:lnTo>
                <a:lnTo>
                  <a:pt x="266700" y="57150"/>
                </a:lnTo>
                <a:close/>
              </a:path>
              <a:path w="266700" h="309880">
                <a:moveTo>
                  <a:pt x="266700" y="53339"/>
                </a:moveTo>
                <a:lnTo>
                  <a:pt x="262890" y="53339"/>
                </a:lnTo>
                <a:lnTo>
                  <a:pt x="262890" y="55879"/>
                </a:lnTo>
                <a:lnTo>
                  <a:pt x="266700" y="55879"/>
                </a:lnTo>
                <a:lnTo>
                  <a:pt x="266700" y="53339"/>
                </a:lnTo>
                <a:close/>
              </a:path>
              <a:path w="266700" h="309880">
                <a:moveTo>
                  <a:pt x="266700" y="50800"/>
                </a:moveTo>
                <a:lnTo>
                  <a:pt x="262890" y="50800"/>
                </a:lnTo>
                <a:lnTo>
                  <a:pt x="262890" y="52069"/>
                </a:lnTo>
                <a:lnTo>
                  <a:pt x="266700" y="52069"/>
                </a:lnTo>
                <a:lnTo>
                  <a:pt x="266700" y="50800"/>
                </a:lnTo>
                <a:close/>
              </a:path>
              <a:path w="266700" h="309880">
                <a:moveTo>
                  <a:pt x="266700" y="46989"/>
                </a:moveTo>
                <a:lnTo>
                  <a:pt x="262890" y="46989"/>
                </a:lnTo>
                <a:lnTo>
                  <a:pt x="262890" y="49529"/>
                </a:lnTo>
                <a:lnTo>
                  <a:pt x="266700" y="49529"/>
                </a:lnTo>
                <a:lnTo>
                  <a:pt x="266700" y="46989"/>
                </a:lnTo>
                <a:close/>
              </a:path>
              <a:path w="266700" h="309880">
                <a:moveTo>
                  <a:pt x="266700" y="44450"/>
                </a:moveTo>
                <a:lnTo>
                  <a:pt x="262890" y="44450"/>
                </a:lnTo>
                <a:lnTo>
                  <a:pt x="262890" y="45719"/>
                </a:lnTo>
                <a:lnTo>
                  <a:pt x="266700" y="45719"/>
                </a:lnTo>
                <a:lnTo>
                  <a:pt x="266700" y="44450"/>
                </a:lnTo>
                <a:close/>
              </a:path>
              <a:path w="266700" h="309880">
                <a:moveTo>
                  <a:pt x="266700" y="40639"/>
                </a:moveTo>
                <a:lnTo>
                  <a:pt x="262890" y="40639"/>
                </a:lnTo>
                <a:lnTo>
                  <a:pt x="262890" y="43179"/>
                </a:lnTo>
                <a:lnTo>
                  <a:pt x="266700" y="43179"/>
                </a:lnTo>
                <a:lnTo>
                  <a:pt x="266700" y="40639"/>
                </a:lnTo>
                <a:close/>
              </a:path>
              <a:path w="266700" h="309880">
                <a:moveTo>
                  <a:pt x="266700" y="38100"/>
                </a:moveTo>
                <a:lnTo>
                  <a:pt x="262890" y="38100"/>
                </a:lnTo>
                <a:lnTo>
                  <a:pt x="262890" y="39369"/>
                </a:lnTo>
                <a:lnTo>
                  <a:pt x="266700" y="39369"/>
                </a:lnTo>
                <a:lnTo>
                  <a:pt x="266700" y="38100"/>
                </a:lnTo>
                <a:close/>
              </a:path>
              <a:path w="266700" h="309880">
                <a:moveTo>
                  <a:pt x="266700" y="34289"/>
                </a:moveTo>
                <a:lnTo>
                  <a:pt x="262890" y="34289"/>
                </a:lnTo>
                <a:lnTo>
                  <a:pt x="262890" y="36829"/>
                </a:lnTo>
                <a:lnTo>
                  <a:pt x="266700" y="36829"/>
                </a:lnTo>
                <a:lnTo>
                  <a:pt x="266700" y="34289"/>
                </a:lnTo>
                <a:close/>
              </a:path>
              <a:path w="266700" h="309880">
                <a:moveTo>
                  <a:pt x="266700" y="31750"/>
                </a:moveTo>
                <a:lnTo>
                  <a:pt x="262890" y="31750"/>
                </a:lnTo>
                <a:lnTo>
                  <a:pt x="262890" y="33019"/>
                </a:lnTo>
                <a:lnTo>
                  <a:pt x="266700" y="33019"/>
                </a:lnTo>
                <a:lnTo>
                  <a:pt x="266700" y="31750"/>
                </a:lnTo>
                <a:close/>
              </a:path>
              <a:path w="266700" h="309880">
                <a:moveTo>
                  <a:pt x="266700" y="27939"/>
                </a:moveTo>
                <a:lnTo>
                  <a:pt x="262890" y="27939"/>
                </a:lnTo>
                <a:lnTo>
                  <a:pt x="262890" y="30479"/>
                </a:lnTo>
                <a:lnTo>
                  <a:pt x="266700" y="30479"/>
                </a:lnTo>
                <a:lnTo>
                  <a:pt x="266700" y="27939"/>
                </a:lnTo>
                <a:close/>
              </a:path>
              <a:path w="266700" h="309880">
                <a:moveTo>
                  <a:pt x="266700" y="25400"/>
                </a:moveTo>
                <a:lnTo>
                  <a:pt x="262890" y="25400"/>
                </a:lnTo>
                <a:lnTo>
                  <a:pt x="262890" y="26669"/>
                </a:lnTo>
                <a:lnTo>
                  <a:pt x="266700" y="26669"/>
                </a:lnTo>
                <a:lnTo>
                  <a:pt x="266700" y="25400"/>
                </a:lnTo>
                <a:close/>
              </a:path>
              <a:path w="266700" h="309880">
                <a:moveTo>
                  <a:pt x="266700" y="21589"/>
                </a:moveTo>
                <a:lnTo>
                  <a:pt x="262890" y="21589"/>
                </a:lnTo>
                <a:lnTo>
                  <a:pt x="262890" y="24129"/>
                </a:lnTo>
                <a:lnTo>
                  <a:pt x="266700" y="24129"/>
                </a:lnTo>
                <a:lnTo>
                  <a:pt x="266700" y="21589"/>
                </a:lnTo>
                <a:close/>
              </a:path>
              <a:path w="266700" h="309880">
                <a:moveTo>
                  <a:pt x="266700" y="19050"/>
                </a:moveTo>
                <a:lnTo>
                  <a:pt x="262890" y="19050"/>
                </a:lnTo>
                <a:lnTo>
                  <a:pt x="262890" y="20319"/>
                </a:lnTo>
                <a:lnTo>
                  <a:pt x="266700" y="20319"/>
                </a:lnTo>
                <a:lnTo>
                  <a:pt x="266700" y="19050"/>
                </a:lnTo>
                <a:close/>
              </a:path>
              <a:path w="266700" h="309880">
                <a:moveTo>
                  <a:pt x="266700" y="15239"/>
                </a:moveTo>
                <a:lnTo>
                  <a:pt x="262890" y="15239"/>
                </a:lnTo>
                <a:lnTo>
                  <a:pt x="262890" y="17779"/>
                </a:lnTo>
                <a:lnTo>
                  <a:pt x="266700" y="17779"/>
                </a:lnTo>
                <a:lnTo>
                  <a:pt x="266700" y="15239"/>
                </a:lnTo>
                <a:close/>
              </a:path>
              <a:path w="266700" h="309880">
                <a:moveTo>
                  <a:pt x="266700" y="12700"/>
                </a:moveTo>
                <a:lnTo>
                  <a:pt x="262890" y="12700"/>
                </a:lnTo>
                <a:lnTo>
                  <a:pt x="262890" y="13969"/>
                </a:lnTo>
                <a:lnTo>
                  <a:pt x="266700" y="13969"/>
                </a:lnTo>
                <a:lnTo>
                  <a:pt x="266700" y="12700"/>
                </a:lnTo>
                <a:close/>
              </a:path>
              <a:path w="266700" h="309880">
                <a:moveTo>
                  <a:pt x="266700" y="8889"/>
                </a:moveTo>
                <a:lnTo>
                  <a:pt x="262890" y="8889"/>
                </a:lnTo>
                <a:lnTo>
                  <a:pt x="262890" y="11429"/>
                </a:lnTo>
                <a:lnTo>
                  <a:pt x="266700" y="11429"/>
                </a:lnTo>
                <a:lnTo>
                  <a:pt x="266700" y="8889"/>
                </a:lnTo>
                <a:close/>
              </a:path>
              <a:path w="266700" h="309880">
                <a:moveTo>
                  <a:pt x="266700" y="6350"/>
                </a:moveTo>
                <a:lnTo>
                  <a:pt x="262890" y="6350"/>
                </a:lnTo>
                <a:lnTo>
                  <a:pt x="262890" y="7619"/>
                </a:lnTo>
                <a:lnTo>
                  <a:pt x="266700" y="7619"/>
                </a:lnTo>
                <a:lnTo>
                  <a:pt x="266700" y="6350"/>
                </a:lnTo>
                <a:close/>
              </a:path>
              <a:path w="266700" h="309880">
                <a:moveTo>
                  <a:pt x="266700" y="2539"/>
                </a:moveTo>
                <a:lnTo>
                  <a:pt x="205740" y="2539"/>
                </a:lnTo>
                <a:lnTo>
                  <a:pt x="205740" y="3810"/>
                </a:lnTo>
                <a:lnTo>
                  <a:pt x="262890" y="3810"/>
                </a:lnTo>
                <a:lnTo>
                  <a:pt x="262890" y="5079"/>
                </a:lnTo>
                <a:lnTo>
                  <a:pt x="266700" y="5079"/>
                </a:lnTo>
                <a:lnTo>
                  <a:pt x="266700" y="2539"/>
                </a:lnTo>
                <a:close/>
              </a:path>
              <a:path w="266700" h="309880">
                <a:moveTo>
                  <a:pt x="266700" y="0"/>
                </a:moveTo>
                <a:lnTo>
                  <a:pt x="205740" y="0"/>
                </a:lnTo>
                <a:lnTo>
                  <a:pt x="205740" y="1269"/>
                </a:lnTo>
                <a:lnTo>
                  <a:pt x="266700" y="1269"/>
                </a:lnTo>
                <a:lnTo>
                  <a:pt x="266700" y="0"/>
                </a:lnTo>
                <a:close/>
              </a:path>
              <a:path w="266700" h="309880">
                <a:moveTo>
                  <a:pt x="93980" y="307340"/>
                </a:moveTo>
                <a:lnTo>
                  <a:pt x="0" y="307340"/>
                </a:lnTo>
                <a:lnTo>
                  <a:pt x="0" y="309880"/>
                </a:lnTo>
                <a:lnTo>
                  <a:pt x="95250" y="309880"/>
                </a:lnTo>
                <a:lnTo>
                  <a:pt x="95250" y="308610"/>
                </a:lnTo>
                <a:lnTo>
                  <a:pt x="93980" y="308610"/>
                </a:lnTo>
                <a:lnTo>
                  <a:pt x="93980" y="307340"/>
                </a:lnTo>
                <a:close/>
              </a:path>
              <a:path w="266700" h="309880">
                <a:moveTo>
                  <a:pt x="3810" y="304800"/>
                </a:moveTo>
                <a:lnTo>
                  <a:pt x="0" y="304800"/>
                </a:lnTo>
                <a:lnTo>
                  <a:pt x="0" y="306070"/>
                </a:lnTo>
                <a:lnTo>
                  <a:pt x="3810" y="306070"/>
                </a:lnTo>
                <a:lnTo>
                  <a:pt x="3810" y="304800"/>
                </a:lnTo>
                <a:close/>
              </a:path>
              <a:path w="266700" h="309880">
                <a:moveTo>
                  <a:pt x="3810" y="300990"/>
                </a:moveTo>
                <a:lnTo>
                  <a:pt x="0" y="300990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300990"/>
                </a:lnTo>
                <a:close/>
              </a:path>
              <a:path w="266700" h="309880">
                <a:moveTo>
                  <a:pt x="3810" y="298450"/>
                </a:moveTo>
                <a:lnTo>
                  <a:pt x="0" y="298450"/>
                </a:lnTo>
                <a:lnTo>
                  <a:pt x="0" y="299720"/>
                </a:lnTo>
                <a:lnTo>
                  <a:pt x="3810" y="299720"/>
                </a:lnTo>
                <a:lnTo>
                  <a:pt x="3810" y="298450"/>
                </a:lnTo>
                <a:close/>
              </a:path>
              <a:path w="266700" h="309880">
                <a:moveTo>
                  <a:pt x="381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94640"/>
                </a:lnTo>
                <a:close/>
              </a:path>
              <a:path w="266700" h="309880">
                <a:moveTo>
                  <a:pt x="381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92100"/>
                </a:lnTo>
                <a:close/>
              </a:path>
              <a:path w="266700" h="309880">
                <a:moveTo>
                  <a:pt x="381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3810" y="290830"/>
                </a:lnTo>
                <a:lnTo>
                  <a:pt x="3810" y="288290"/>
                </a:lnTo>
                <a:close/>
              </a:path>
              <a:path w="266700" h="309880">
                <a:moveTo>
                  <a:pt x="381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3810" y="287020"/>
                </a:lnTo>
                <a:lnTo>
                  <a:pt x="3810" y="285750"/>
                </a:lnTo>
                <a:close/>
              </a:path>
              <a:path w="266700" h="309880">
                <a:moveTo>
                  <a:pt x="381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3810" y="284480"/>
                </a:lnTo>
                <a:lnTo>
                  <a:pt x="3810" y="281940"/>
                </a:lnTo>
                <a:close/>
              </a:path>
              <a:path w="266700" h="309880">
                <a:moveTo>
                  <a:pt x="381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3810" y="280670"/>
                </a:lnTo>
                <a:lnTo>
                  <a:pt x="3810" y="279400"/>
                </a:lnTo>
                <a:close/>
              </a:path>
              <a:path w="266700" h="309880">
                <a:moveTo>
                  <a:pt x="381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3810" y="278130"/>
                </a:lnTo>
                <a:lnTo>
                  <a:pt x="3810" y="275590"/>
                </a:lnTo>
                <a:close/>
              </a:path>
              <a:path w="266700" h="309880">
                <a:moveTo>
                  <a:pt x="381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3810" y="274320"/>
                </a:lnTo>
                <a:lnTo>
                  <a:pt x="3810" y="273050"/>
                </a:lnTo>
                <a:close/>
              </a:path>
              <a:path w="266700" h="309880">
                <a:moveTo>
                  <a:pt x="381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3810" y="271780"/>
                </a:lnTo>
                <a:lnTo>
                  <a:pt x="3810" y="269240"/>
                </a:lnTo>
                <a:close/>
              </a:path>
              <a:path w="266700" h="309880">
                <a:moveTo>
                  <a:pt x="381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3810" y="267970"/>
                </a:lnTo>
                <a:lnTo>
                  <a:pt x="3810" y="266700"/>
                </a:lnTo>
                <a:close/>
              </a:path>
              <a:path w="266700" h="309880">
                <a:moveTo>
                  <a:pt x="381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3810" y="265430"/>
                </a:lnTo>
                <a:lnTo>
                  <a:pt x="3810" y="262890"/>
                </a:lnTo>
                <a:close/>
              </a:path>
              <a:path w="266700" h="309880">
                <a:moveTo>
                  <a:pt x="381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3810" y="261620"/>
                </a:lnTo>
                <a:lnTo>
                  <a:pt x="3810" y="260350"/>
                </a:lnTo>
                <a:close/>
              </a:path>
              <a:path w="266700" h="309880">
                <a:moveTo>
                  <a:pt x="381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3810" y="259080"/>
                </a:lnTo>
                <a:lnTo>
                  <a:pt x="3810" y="256540"/>
                </a:lnTo>
                <a:close/>
              </a:path>
              <a:path w="266700" h="309880">
                <a:moveTo>
                  <a:pt x="381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54000"/>
                </a:lnTo>
                <a:close/>
              </a:path>
              <a:path w="266700" h="309880">
                <a:moveTo>
                  <a:pt x="381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3810" y="252730"/>
                </a:lnTo>
                <a:lnTo>
                  <a:pt x="3810" y="250190"/>
                </a:lnTo>
                <a:close/>
              </a:path>
              <a:path w="266700" h="309880">
                <a:moveTo>
                  <a:pt x="381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3810" y="248920"/>
                </a:lnTo>
                <a:lnTo>
                  <a:pt x="3810" y="247650"/>
                </a:lnTo>
                <a:close/>
              </a:path>
              <a:path w="266700" h="309880">
                <a:moveTo>
                  <a:pt x="381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3810" y="246380"/>
                </a:lnTo>
                <a:lnTo>
                  <a:pt x="3810" y="243840"/>
                </a:lnTo>
                <a:close/>
              </a:path>
              <a:path w="266700" h="309880">
                <a:moveTo>
                  <a:pt x="381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3810" y="242570"/>
                </a:lnTo>
                <a:lnTo>
                  <a:pt x="3810" y="241300"/>
                </a:lnTo>
                <a:close/>
              </a:path>
              <a:path w="266700" h="309880">
                <a:moveTo>
                  <a:pt x="3810" y="236220"/>
                </a:moveTo>
                <a:lnTo>
                  <a:pt x="1270" y="236220"/>
                </a:lnTo>
                <a:lnTo>
                  <a:pt x="1270" y="237490"/>
                </a:lnTo>
                <a:lnTo>
                  <a:pt x="0" y="237490"/>
                </a:lnTo>
                <a:lnTo>
                  <a:pt x="0" y="240030"/>
                </a:lnTo>
                <a:lnTo>
                  <a:pt x="3810" y="240030"/>
                </a:lnTo>
                <a:lnTo>
                  <a:pt x="3810" y="236220"/>
                </a:lnTo>
                <a:close/>
              </a:path>
              <a:path w="266700" h="309880">
                <a:moveTo>
                  <a:pt x="127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1270" y="236220"/>
                </a:lnTo>
                <a:lnTo>
                  <a:pt x="1270" y="234950"/>
                </a:lnTo>
                <a:close/>
              </a:path>
              <a:path w="266700" h="309880">
                <a:moveTo>
                  <a:pt x="266700" y="307339"/>
                </a:moveTo>
                <a:lnTo>
                  <a:pt x="196850" y="307339"/>
                </a:lnTo>
                <a:lnTo>
                  <a:pt x="196850" y="309880"/>
                </a:lnTo>
                <a:lnTo>
                  <a:pt x="266700" y="309880"/>
                </a:lnTo>
                <a:lnTo>
                  <a:pt x="266700" y="307339"/>
                </a:lnTo>
                <a:close/>
              </a:path>
              <a:path w="266700" h="309880">
                <a:moveTo>
                  <a:pt x="266700" y="304800"/>
                </a:moveTo>
                <a:lnTo>
                  <a:pt x="262890" y="304800"/>
                </a:lnTo>
                <a:lnTo>
                  <a:pt x="262890" y="306070"/>
                </a:lnTo>
                <a:lnTo>
                  <a:pt x="266700" y="306070"/>
                </a:lnTo>
                <a:lnTo>
                  <a:pt x="266700" y="304800"/>
                </a:lnTo>
                <a:close/>
              </a:path>
              <a:path w="266700" h="309880">
                <a:moveTo>
                  <a:pt x="266700" y="300989"/>
                </a:moveTo>
                <a:lnTo>
                  <a:pt x="262890" y="300989"/>
                </a:lnTo>
                <a:lnTo>
                  <a:pt x="262890" y="303530"/>
                </a:lnTo>
                <a:lnTo>
                  <a:pt x="266700" y="303530"/>
                </a:lnTo>
                <a:lnTo>
                  <a:pt x="266700" y="300989"/>
                </a:lnTo>
                <a:close/>
              </a:path>
              <a:path w="266700" h="309880">
                <a:moveTo>
                  <a:pt x="266700" y="298450"/>
                </a:moveTo>
                <a:lnTo>
                  <a:pt x="262890" y="298450"/>
                </a:lnTo>
                <a:lnTo>
                  <a:pt x="262890" y="299720"/>
                </a:lnTo>
                <a:lnTo>
                  <a:pt x="266700" y="299720"/>
                </a:lnTo>
                <a:lnTo>
                  <a:pt x="266700" y="298450"/>
                </a:lnTo>
                <a:close/>
              </a:path>
              <a:path w="266700" h="309880">
                <a:moveTo>
                  <a:pt x="266700" y="294639"/>
                </a:moveTo>
                <a:lnTo>
                  <a:pt x="262890" y="294639"/>
                </a:lnTo>
                <a:lnTo>
                  <a:pt x="262890" y="297180"/>
                </a:lnTo>
                <a:lnTo>
                  <a:pt x="266700" y="297180"/>
                </a:lnTo>
                <a:lnTo>
                  <a:pt x="266700" y="294639"/>
                </a:lnTo>
                <a:close/>
              </a:path>
              <a:path w="266700" h="309880">
                <a:moveTo>
                  <a:pt x="266700" y="292100"/>
                </a:moveTo>
                <a:lnTo>
                  <a:pt x="262890" y="292100"/>
                </a:lnTo>
                <a:lnTo>
                  <a:pt x="262890" y="293370"/>
                </a:lnTo>
                <a:lnTo>
                  <a:pt x="266700" y="293370"/>
                </a:lnTo>
                <a:lnTo>
                  <a:pt x="266700" y="292100"/>
                </a:lnTo>
                <a:close/>
              </a:path>
              <a:path w="266700" h="309880">
                <a:moveTo>
                  <a:pt x="266700" y="288289"/>
                </a:moveTo>
                <a:lnTo>
                  <a:pt x="262890" y="288289"/>
                </a:lnTo>
                <a:lnTo>
                  <a:pt x="262890" y="290830"/>
                </a:lnTo>
                <a:lnTo>
                  <a:pt x="266700" y="290830"/>
                </a:lnTo>
                <a:lnTo>
                  <a:pt x="266700" y="288289"/>
                </a:lnTo>
                <a:close/>
              </a:path>
              <a:path w="266700" h="309880">
                <a:moveTo>
                  <a:pt x="266700" y="285750"/>
                </a:moveTo>
                <a:lnTo>
                  <a:pt x="262890" y="285750"/>
                </a:lnTo>
                <a:lnTo>
                  <a:pt x="262890" y="287020"/>
                </a:lnTo>
                <a:lnTo>
                  <a:pt x="266700" y="287020"/>
                </a:lnTo>
                <a:lnTo>
                  <a:pt x="266700" y="285750"/>
                </a:lnTo>
                <a:close/>
              </a:path>
              <a:path w="266700" h="309880">
                <a:moveTo>
                  <a:pt x="266700" y="281939"/>
                </a:moveTo>
                <a:lnTo>
                  <a:pt x="262890" y="281939"/>
                </a:lnTo>
                <a:lnTo>
                  <a:pt x="262890" y="284480"/>
                </a:lnTo>
                <a:lnTo>
                  <a:pt x="266700" y="284480"/>
                </a:lnTo>
                <a:lnTo>
                  <a:pt x="266700" y="281939"/>
                </a:lnTo>
                <a:close/>
              </a:path>
              <a:path w="266700" h="309880">
                <a:moveTo>
                  <a:pt x="266700" y="279400"/>
                </a:moveTo>
                <a:lnTo>
                  <a:pt x="262890" y="279400"/>
                </a:lnTo>
                <a:lnTo>
                  <a:pt x="262890" y="280670"/>
                </a:lnTo>
                <a:lnTo>
                  <a:pt x="266700" y="280670"/>
                </a:lnTo>
                <a:lnTo>
                  <a:pt x="266700" y="279400"/>
                </a:lnTo>
                <a:close/>
              </a:path>
              <a:path w="266700" h="309880">
                <a:moveTo>
                  <a:pt x="266700" y="275589"/>
                </a:moveTo>
                <a:lnTo>
                  <a:pt x="262890" y="275589"/>
                </a:lnTo>
                <a:lnTo>
                  <a:pt x="262890" y="278130"/>
                </a:lnTo>
                <a:lnTo>
                  <a:pt x="266700" y="278130"/>
                </a:lnTo>
                <a:lnTo>
                  <a:pt x="266700" y="275589"/>
                </a:lnTo>
                <a:close/>
              </a:path>
              <a:path w="266700" h="309880">
                <a:moveTo>
                  <a:pt x="266700" y="273050"/>
                </a:moveTo>
                <a:lnTo>
                  <a:pt x="262890" y="273050"/>
                </a:lnTo>
                <a:lnTo>
                  <a:pt x="262890" y="274320"/>
                </a:lnTo>
                <a:lnTo>
                  <a:pt x="266700" y="274320"/>
                </a:lnTo>
                <a:lnTo>
                  <a:pt x="266700" y="273050"/>
                </a:lnTo>
                <a:close/>
              </a:path>
              <a:path w="266700" h="309880">
                <a:moveTo>
                  <a:pt x="266700" y="269239"/>
                </a:moveTo>
                <a:lnTo>
                  <a:pt x="262890" y="269239"/>
                </a:lnTo>
                <a:lnTo>
                  <a:pt x="262890" y="271780"/>
                </a:lnTo>
                <a:lnTo>
                  <a:pt x="266700" y="271780"/>
                </a:lnTo>
                <a:lnTo>
                  <a:pt x="266700" y="269239"/>
                </a:lnTo>
                <a:close/>
              </a:path>
              <a:path w="266700" h="309880">
                <a:moveTo>
                  <a:pt x="266700" y="266700"/>
                </a:moveTo>
                <a:lnTo>
                  <a:pt x="262890" y="266700"/>
                </a:lnTo>
                <a:lnTo>
                  <a:pt x="262890" y="267970"/>
                </a:lnTo>
                <a:lnTo>
                  <a:pt x="266700" y="267970"/>
                </a:lnTo>
                <a:lnTo>
                  <a:pt x="266700" y="266700"/>
                </a:lnTo>
                <a:close/>
              </a:path>
              <a:path w="266700" h="309880">
                <a:moveTo>
                  <a:pt x="266700" y="262889"/>
                </a:moveTo>
                <a:lnTo>
                  <a:pt x="262890" y="262889"/>
                </a:lnTo>
                <a:lnTo>
                  <a:pt x="262890" y="265430"/>
                </a:lnTo>
                <a:lnTo>
                  <a:pt x="266700" y="265430"/>
                </a:lnTo>
                <a:lnTo>
                  <a:pt x="266700" y="262889"/>
                </a:lnTo>
                <a:close/>
              </a:path>
              <a:path w="266700" h="309880">
                <a:moveTo>
                  <a:pt x="266700" y="260350"/>
                </a:moveTo>
                <a:lnTo>
                  <a:pt x="262890" y="260350"/>
                </a:lnTo>
                <a:lnTo>
                  <a:pt x="262890" y="261620"/>
                </a:lnTo>
                <a:lnTo>
                  <a:pt x="266700" y="261620"/>
                </a:lnTo>
                <a:lnTo>
                  <a:pt x="266700" y="260350"/>
                </a:lnTo>
                <a:close/>
              </a:path>
              <a:path w="266700" h="309880">
                <a:moveTo>
                  <a:pt x="266700" y="256539"/>
                </a:moveTo>
                <a:lnTo>
                  <a:pt x="262890" y="256539"/>
                </a:lnTo>
                <a:lnTo>
                  <a:pt x="262890" y="259080"/>
                </a:lnTo>
                <a:lnTo>
                  <a:pt x="266700" y="259080"/>
                </a:lnTo>
                <a:lnTo>
                  <a:pt x="266700" y="256539"/>
                </a:lnTo>
                <a:close/>
              </a:path>
              <a:path w="266700" h="309880">
                <a:moveTo>
                  <a:pt x="266700" y="254000"/>
                </a:moveTo>
                <a:lnTo>
                  <a:pt x="262890" y="254000"/>
                </a:lnTo>
                <a:lnTo>
                  <a:pt x="262890" y="255270"/>
                </a:lnTo>
                <a:lnTo>
                  <a:pt x="266700" y="255270"/>
                </a:lnTo>
                <a:lnTo>
                  <a:pt x="266700" y="254000"/>
                </a:lnTo>
                <a:close/>
              </a:path>
              <a:path w="266700" h="309880">
                <a:moveTo>
                  <a:pt x="266700" y="250189"/>
                </a:moveTo>
                <a:lnTo>
                  <a:pt x="262890" y="250189"/>
                </a:lnTo>
                <a:lnTo>
                  <a:pt x="262890" y="252730"/>
                </a:lnTo>
                <a:lnTo>
                  <a:pt x="266700" y="252730"/>
                </a:lnTo>
                <a:lnTo>
                  <a:pt x="266700" y="250189"/>
                </a:lnTo>
                <a:close/>
              </a:path>
              <a:path w="266700" h="309880">
                <a:moveTo>
                  <a:pt x="266700" y="247650"/>
                </a:moveTo>
                <a:lnTo>
                  <a:pt x="262890" y="247650"/>
                </a:lnTo>
                <a:lnTo>
                  <a:pt x="262890" y="248920"/>
                </a:lnTo>
                <a:lnTo>
                  <a:pt x="266700" y="248920"/>
                </a:lnTo>
                <a:lnTo>
                  <a:pt x="266700" y="247650"/>
                </a:lnTo>
                <a:close/>
              </a:path>
              <a:path w="266700" h="309880">
                <a:moveTo>
                  <a:pt x="266700" y="243839"/>
                </a:moveTo>
                <a:lnTo>
                  <a:pt x="262890" y="243839"/>
                </a:lnTo>
                <a:lnTo>
                  <a:pt x="262890" y="246380"/>
                </a:lnTo>
                <a:lnTo>
                  <a:pt x="266700" y="246380"/>
                </a:lnTo>
                <a:lnTo>
                  <a:pt x="266700" y="243839"/>
                </a:lnTo>
                <a:close/>
              </a:path>
              <a:path w="266700" h="309880">
                <a:moveTo>
                  <a:pt x="266700" y="241300"/>
                </a:moveTo>
                <a:lnTo>
                  <a:pt x="262890" y="241300"/>
                </a:lnTo>
                <a:lnTo>
                  <a:pt x="262890" y="242570"/>
                </a:lnTo>
                <a:lnTo>
                  <a:pt x="266700" y="242570"/>
                </a:lnTo>
                <a:lnTo>
                  <a:pt x="266700" y="241300"/>
                </a:lnTo>
                <a:close/>
              </a:path>
              <a:path w="266700" h="309880">
                <a:moveTo>
                  <a:pt x="266700" y="237489"/>
                </a:moveTo>
                <a:lnTo>
                  <a:pt x="262890" y="237489"/>
                </a:lnTo>
                <a:lnTo>
                  <a:pt x="262890" y="240030"/>
                </a:lnTo>
                <a:lnTo>
                  <a:pt x="266700" y="240030"/>
                </a:lnTo>
                <a:lnTo>
                  <a:pt x="266700" y="237489"/>
                </a:lnTo>
                <a:close/>
              </a:path>
              <a:path w="266700" h="309880">
                <a:moveTo>
                  <a:pt x="266700" y="234950"/>
                </a:moveTo>
                <a:lnTo>
                  <a:pt x="262890" y="234950"/>
                </a:lnTo>
                <a:lnTo>
                  <a:pt x="262890" y="236220"/>
                </a:lnTo>
                <a:lnTo>
                  <a:pt x="266700" y="236220"/>
                </a:lnTo>
                <a:lnTo>
                  <a:pt x="266700" y="234950"/>
                </a:lnTo>
                <a:close/>
              </a:path>
              <a:path w="266700" h="309880">
                <a:moveTo>
                  <a:pt x="266700" y="231139"/>
                </a:moveTo>
                <a:lnTo>
                  <a:pt x="262890" y="231139"/>
                </a:lnTo>
                <a:lnTo>
                  <a:pt x="262890" y="233680"/>
                </a:lnTo>
                <a:lnTo>
                  <a:pt x="266700" y="233680"/>
                </a:lnTo>
                <a:lnTo>
                  <a:pt x="266700" y="231139"/>
                </a:lnTo>
                <a:close/>
              </a:path>
              <a:path w="266700" h="309880">
                <a:moveTo>
                  <a:pt x="266700" y="228600"/>
                </a:moveTo>
                <a:lnTo>
                  <a:pt x="262890" y="228600"/>
                </a:lnTo>
                <a:lnTo>
                  <a:pt x="262890" y="229870"/>
                </a:lnTo>
                <a:lnTo>
                  <a:pt x="266700" y="229870"/>
                </a:lnTo>
                <a:lnTo>
                  <a:pt x="266700" y="228600"/>
                </a:lnTo>
                <a:close/>
              </a:path>
              <a:path w="266700" h="309880">
                <a:moveTo>
                  <a:pt x="266700" y="224789"/>
                </a:moveTo>
                <a:lnTo>
                  <a:pt x="262890" y="224789"/>
                </a:lnTo>
                <a:lnTo>
                  <a:pt x="262890" y="227330"/>
                </a:lnTo>
                <a:lnTo>
                  <a:pt x="266700" y="227330"/>
                </a:lnTo>
                <a:lnTo>
                  <a:pt x="266700" y="224789"/>
                </a:lnTo>
                <a:close/>
              </a:path>
              <a:path w="266700" h="309880">
                <a:moveTo>
                  <a:pt x="266700" y="222250"/>
                </a:moveTo>
                <a:lnTo>
                  <a:pt x="262890" y="222250"/>
                </a:lnTo>
                <a:lnTo>
                  <a:pt x="262890" y="223520"/>
                </a:lnTo>
                <a:lnTo>
                  <a:pt x="266700" y="223520"/>
                </a:lnTo>
                <a:lnTo>
                  <a:pt x="266700" y="222250"/>
                </a:lnTo>
                <a:close/>
              </a:path>
              <a:path w="266700" h="309880">
                <a:moveTo>
                  <a:pt x="266700" y="218439"/>
                </a:moveTo>
                <a:lnTo>
                  <a:pt x="262890" y="218439"/>
                </a:lnTo>
                <a:lnTo>
                  <a:pt x="262890" y="220980"/>
                </a:lnTo>
                <a:lnTo>
                  <a:pt x="266700" y="220980"/>
                </a:lnTo>
                <a:lnTo>
                  <a:pt x="266700" y="218439"/>
                </a:lnTo>
                <a:close/>
              </a:path>
              <a:path w="266700" h="309880">
                <a:moveTo>
                  <a:pt x="266700" y="215900"/>
                </a:moveTo>
                <a:lnTo>
                  <a:pt x="262890" y="215900"/>
                </a:lnTo>
                <a:lnTo>
                  <a:pt x="262890" y="217170"/>
                </a:lnTo>
                <a:lnTo>
                  <a:pt x="266700" y="217170"/>
                </a:lnTo>
                <a:lnTo>
                  <a:pt x="266700" y="215900"/>
                </a:lnTo>
                <a:close/>
              </a:path>
              <a:path w="266700" h="309880">
                <a:moveTo>
                  <a:pt x="266700" y="212089"/>
                </a:moveTo>
                <a:lnTo>
                  <a:pt x="262890" y="212089"/>
                </a:lnTo>
                <a:lnTo>
                  <a:pt x="262890" y="214630"/>
                </a:lnTo>
                <a:lnTo>
                  <a:pt x="266700" y="214630"/>
                </a:lnTo>
                <a:lnTo>
                  <a:pt x="266700" y="212089"/>
                </a:lnTo>
                <a:close/>
              </a:path>
              <a:path w="266700" h="309880">
                <a:moveTo>
                  <a:pt x="266700" y="209550"/>
                </a:moveTo>
                <a:lnTo>
                  <a:pt x="262890" y="209550"/>
                </a:lnTo>
                <a:lnTo>
                  <a:pt x="262890" y="210820"/>
                </a:lnTo>
                <a:lnTo>
                  <a:pt x="266700" y="210820"/>
                </a:lnTo>
                <a:lnTo>
                  <a:pt x="266700" y="209550"/>
                </a:lnTo>
                <a:close/>
              </a:path>
              <a:path w="266700" h="309880">
                <a:moveTo>
                  <a:pt x="266700" y="205739"/>
                </a:moveTo>
                <a:lnTo>
                  <a:pt x="262890" y="205739"/>
                </a:lnTo>
                <a:lnTo>
                  <a:pt x="262890" y="208280"/>
                </a:lnTo>
                <a:lnTo>
                  <a:pt x="266700" y="208280"/>
                </a:lnTo>
                <a:lnTo>
                  <a:pt x="266700" y="205739"/>
                </a:lnTo>
                <a:close/>
              </a:path>
              <a:path w="266700" h="309880">
                <a:moveTo>
                  <a:pt x="266700" y="203200"/>
                </a:moveTo>
                <a:lnTo>
                  <a:pt x="262890" y="203200"/>
                </a:lnTo>
                <a:lnTo>
                  <a:pt x="262890" y="204470"/>
                </a:lnTo>
                <a:lnTo>
                  <a:pt x="266700" y="204470"/>
                </a:lnTo>
                <a:lnTo>
                  <a:pt x="266700" y="203200"/>
                </a:lnTo>
                <a:close/>
              </a:path>
              <a:path w="266700" h="309880">
                <a:moveTo>
                  <a:pt x="3810" y="199389"/>
                </a:moveTo>
                <a:lnTo>
                  <a:pt x="0" y="199389"/>
                </a:lnTo>
                <a:lnTo>
                  <a:pt x="0" y="203200"/>
                </a:lnTo>
                <a:lnTo>
                  <a:pt x="1270" y="203200"/>
                </a:lnTo>
                <a:lnTo>
                  <a:pt x="1270" y="200660"/>
                </a:lnTo>
                <a:lnTo>
                  <a:pt x="3810" y="200660"/>
                </a:lnTo>
                <a:lnTo>
                  <a:pt x="3810" y="199389"/>
                </a:lnTo>
                <a:close/>
              </a:path>
              <a:path w="266700" h="309880">
                <a:moveTo>
                  <a:pt x="3810" y="196850"/>
                </a:moveTo>
                <a:lnTo>
                  <a:pt x="0" y="196850"/>
                </a:lnTo>
                <a:lnTo>
                  <a:pt x="0" y="198120"/>
                </a:lnTo>
                <a:lnTo>
                  <a:pt x="3810" y="198120"/>
                </a:lnTo>
                <a:lnTo>
                  <a:pt x="3810" y="196850"/>
                </a:lnTo>
                <a:close/>
              </a:path>
              <a:path w="266700" h="309880">
                <a:moveTo>
                  <a:pt x="3810" y="165100"/>
                </a:moveTo>
                <a:lnTo>
                  <a:pt x="0" y="165100"/>
                </a:lnTo>
                <a:lnTo>
                  <a:pt x="0" y="195580"/>
                </a:lnTo>
                <a:lnTo>
                  <a:pt x="3810" y="195580"/>
                </a:lnTo>
                <a:lnTo>
                  <a:pt x="3810" y="165100"/>
                </a:lnTo>
                <a:close/>
              </a:path>
              <a:path w="266700" h="309880">
                <a:moveTo>
                  <a:pt x="266700" y="199389"/>
                </a:moveTo>
                <a:lnTo>
                  <a:pt x="262890" y="199389"/>
                </a:lnTo>
                <a:lnTo>
                  <a:pt x="262890" y="201930"/>
                </a:lnTo>
                <a:lnTo>
                  <a:pt x="266700" y="201930"/>
                </a:lnTo>
                <a:lnTo>
                  <a:pt x="266700" y="199389"/>
                </a:lnTo>
                <a:close/>
              </a:path>
              <a:path w="266700" h="309880">
                <a:moveTo>
                  <a:pt x="266700" y="196850"/>
                </a:moveTo>
                <a:lnTo>
                  <a:pt x="262890" y="196850"/>
                </a:lnTo>
                <a:lnTo>
                  <a:pt x="262890" y="198120"/>
                </a:lnTo>
                <a:lnTo>
                  <a:pt x="266700" y="198120"/>
                </a:lnTo>
                <a:lnTo>
                  <a:pt x="266700" y="196850"/>
                </a:lnTo>
                <a:close/>
              </a:path>
              <a:path w="266700" h="309880">
                <a:moveTo>
                  <a:pt x="266700" y="165100"/>
                </a:moveTo>
                <a:lnTo>
                  <a:pt x="262890" y="165100"/>
                </a:lnTo>
                <a:lnTo>
                  <a:pt x="262890" y="195580"/>
                </a:lnTo>
                <a:lnTo>
                  <a:pt x="266700" y="195580"/>
                </a:lnTo>
                <a:lnTo>
                  <a:pt x="266700" y="165100"/>
                </a:lnTo>
                <a:close/>
              </a:path>
              <a:path w="266700" h="309880">
                <a:moveTo>
                  <a:pt x="3810" y="158750"/>
                </a:moveTo>
                <a:lnTo>
                  <a:pt x="0" y="158750"/>
                </a:lnTo>
                <a:lnTo>
                  <a:pt x="0" y="163830"/>
                </a:lnTo>
                <a:lnTo>
                  <a:pt x="3810" y="163830"/>
                </a:lnTo>
                <a:lnTo>
                  <a:pt x="3810" y="158750"/>
                </a:lnTo>
                <a:close/>
              </a:path>
              <a:path w="266700" h="309880">
                <a:moveTo>
                  <a:pt x="3810" y="156210"/>
                </a:moveTo>
                <a:lnTo>
                  <a:pt x="0" y="156210"/>
                </a:lnTo>
                <a:lnTo>
                  <a:pt x="0" y="157480"/>
                </a:lnTo>
                <a:lnTo>
                  <a:pt x="3810" y="157480"/>
                </a:lnTo>
                <a:lnTo>
                  <a:pt x="3810" y="156210"/>
                </a:lnTo>
                <a:close/>
              </a:path>
              <a:path w="266700" h="309880">
                <a:moveTo>
                  <a:pt x="266700" y="158750"/>
                </a:moveTo>
                <a:lnTo>
                  <a:pt x="262890" y="158750"/>
                </a:lnTo>
                <a:lnTo>
                  <a:pt x="262890" y="163830"/>
                </a:lnTo>
                <a:lnTo>
                  <a:pt x="266700" y="163830"/>
                </a:lnTo>
                <a:lnTo>
                  <a:pt x="266700" y="158750"/>
                </a:lnTo>
                <a:close/>
              </a:path>
              <a:path w="266700" h="309880">
                <a:moveTo>
                  <a:pt x="266700" y="156210"/>
                </a:moveTo>
                <a:lnTo>
                  <a:pt x="262890" y="156210"/>
                </a:lnTo>
                <a:lnTo>
                  <a:pt x="262890" y="157480"/>
                </a:lnTo>
                <a:lnTo>
                  <a:pt x="266700" y="157480"/>
                </a:lnTo>
                <a:lnTo>
                  <a:pt x="266700" y="156210"/>
                </a:lnTo>
                <a:close/>
              </a:path>
            </a:pathLst>
          </a:custGeom>
          <a:solidFill>
            <a:srgbClr val="6957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6" name="bk object 5756"/>
          <p:cNvSpPr/>
          <p:nvPr/>
        </p:nvSpPr>
        <p:spPr>
          <a:xfrm>
            <a:off x="6998969" y="2806700"/>
            <a:ext cx="259079" cy="303530"/>
          </a:xfrm>
          <a:custGeom>
            <a:avLst/>
            <a:gdLst/>
            <a:ahLst/>
            <a:cxnLst/>
            <a:rect l="l" t="t" r="r" b="b"/>
            <a:pathLst>
              <a:path w="259079" h="303530">
                <a:moveTo>
                  <a:pt x="2539" y="148589"/>
                </a:moveTo>
                <a:lnTo>
                  <a:pt x="0" y="148589"/>
                </a:lnTo>
                <a:lnTo>
                  <a:pt x="0" y="149859"/>
                </a:lnTo>
                <a:lnTo>
                  <a:pt x="2539" y="149859"/>
                </a:lnTo>
                <a:lnTo>
                  <a:pt x="2539" y="148589"/>
                </a:lnTo>
                <a:close/>
              </a:path>
              <a:path w="259079" h="303530">
                <a:moveTo>
                  <a:pt x="2539" y="144779"/>
                </a:moveTo>
                <a:lnTo>
                  <a:pt x="0" y="144779"/>
                </a:lnTo>
                <a:lnTo>
                  <a:pt x="0" y="147319"/>
                </a:lnTo>
                <a:lnTo>
                  <a:pt x="2539" y="147319"/>
                </a:lnTo>
                <a:lnTo>
                  <a:pt x="2539" y="144779"/>
                </a:lnTo>
                <a:close/>
              </a:path>
              <a:path w="259079" h="303530">
                <a:moveTo>
                  <a:pt x="2539" y="142239"/>
                </a:moveTo>
                <a:lnTo>
                  <a:pt x="0" y="142239"/>
                </a:lnTo>
                <a:lnTo>
                  <a:pt x="0" y="143509"/>
                </a:lnTo>
                <a:lnTo>
                  <a:pt x="2539" y="143509"/>
                </a:lnTo>
                <a:lnTo>
                  <a:pt x="2539" y="142239"/>
                </a:lnTo>
                <a:close/>
              </a:path>
              <a:path w="259079" h="303530">
                <a:moveTo>
                  <a:pt x="2539" y="138429"/>
                </a:moveTo>
                <a:lnTo>
                  <a:pt x="0" y="138429"/>
                </a:lnTo>
                <a:lnTo>
                  <a:pt x="0" y="140969"/>
                </a:lnTo>
                <a:lnTo>
                  <a:pt x="2539" y="140969"/>
                </a:lnTo>
                <a:lnTo>
                  <a:pt x="2539" y="138429"/>
                </a:lnTo>
                <a:close/>
              </a:path>
              <a:path w="259079" h="303530">
                <a:moveTo>
                  <a:pt x="2539" y="135889"/>
                </a:moveTo>
                <a:lnTo>
                  <a:pt x="0" y="135889"/>
                </a:lnTo>
                <a:lnTo>
                  <a:pt x="0" y="137159"/>
                </a:lnTo>
                <a:lnTo>
                  <a:pt x="2539" y="137159"/>
                </a:lnTo>
                <a:lnTo>
                  <a:pt x="2539" y="135889"/>
                </a:lnTo>
                <a:close/>
              </a:path>
              <a:path w="259079" h="303530">
                <a:moveTo>
                  <a:pt x="2539" y="132079"/>
                </a:moveTo>
                <a:lnTo>
                  <a:pt x="0" y="132079"/>
                </a:lnTo>
                <a:lnTo>
                  <a:pt x="0" y="134619"/>
                </a:lnTo>
                <a:lnTo>
                  <a:pt x="2539" y="134619"/>
                </a:lnTo>
                <a:lnTo>
                  <a:pt x="2539" y="132079"/>
                </a:lnTo>
                <a:close/>
              </a:path>
              <a:path w="259079" h="303530">
                <a:moveTo>
                  <a:pt x="2539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2539" y="130809"/>
                </a:lnTo>
                <a:lnTo>
                  <a:pt x="2539" y="129539"/>
                </a:lnTo>
                <a:close/>
              </a:path>
              <a:path w="259079" h="303530">
                <a:moveTo>
                  <a:pt x="2539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2539" y="128269"/>
                </a:lnTo>
                <a:lnTo>
                  <a:pt x="2539" y="125729"/>
                </a:lnTo>
                <a:close/>
              </a:path>
              <a:path w="259079" h="303530">
                <a:moveTo>
                  <a:pt x="2539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2539" y="124459"/>
                </a:lnTo>
                <a:lnTo>
                  <a:pt x="2539" y="123189"/>
                </a:lnTo>
                <a:close/>
              </a:path>
              <a:path w="259079" h="303530">
                <a:moveTo>
                  <a:pt x="2539" y="119379"/>
                </a:moveTo>
                <a:lnTo>
                  <a:pt x="0" y="119379"/>
                </a:lnTo>
                <a:lnTo>
                  <a:pt x="0" y="121919"/>
                </a:lnTo>
                <a:lnTo>
                  <a:pt x="2539" y="121919"/>
                </a:lnTo>
                <a:lnTo>
                  <a:pt x="2539" y="119379"/>
                </a:lnTo>
                <a:close/>
              </a:path>
              <a:path w="259079" h="303530">
                <a:moveTo>
                  <a:pt x="2539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2539" y="118109"/>
                </a:lnTo>
                <a:lnTo>
                  <a:pt x="2539" y="116839"/>
                </a:lnTo>
                <a:close/>
              </a:path>
              <a:path w="259079" h="303530">
                <a:moveTo>
                  <a:pt x="2539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2539" y="115569"/>
                </a:lnTo>
                <a:lnTo>
                  <a:pt x="2539" y="113029"/>
                </a:lnTo>
                <a:close/>
              </a:path>
              <a:path w="259079" h="303530">
                <a:moveTo>
                  <a:pt x="2539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2539" y="111759"/>
                </a:lnTo>
                <a:lnTo>
                  <a:pt x="2539" y="110489"/>
                </a:lnTo>
                <a:close/>
              </a:path>
              <a:path w="259079" h="303530">
                <a:moveTo>
                  <a:pt x="2539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2539" y="109219"/>
                </a:lnTo>
                <a:lnTo>
                  <a:pt x="2539" y="106679"/>
                </a:lnTo>
                <a:close/>
              </a:path>
              <a:path w="259079" h="303530">
                <a:moveTo>
                  <a:pt x="2539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2539" y="105409"/>
                </a:lnTo>
                <a:lnTo>
                  <a:pt x="2539" y="104139"/>
                </a:lnTo>
                <a:close/>
              </a:path>
              <a:path w="259079" h="303530">
                <a:moveTo>
                  <a:pt x="2539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2539" y="102869"/>
                </a:lnTo>
                <a:lnTo>
                  <a:pt x="2539" y="100329"/>
                </a:lnTo>
                <a:close/>
              </a:path>
              <a:path w="259079" h="303530">
                <a:moveTo>
                  <a:pt x="2539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2539" y="99059"/>
                </a:lnTo>
                <a:lnTo>
                  <a:pt x="2539" y="97789"/>
                </a:lnTo>
                <a:close/>
              </a:path>
              <a:path w="259079" h="303530">
                <a:moveTo>
                  <a:pt x="2539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2539" y="96519"/>
                </a:lnTo>
                <a:lnTo>
                  <a:pt x="2539" y="93979"/>
                </a:lnTo>
                <a:close/>
              </a:path>
              <a:path w="259079" h="303530">
                <a:moveTo>
                  <a:pt x="2539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2539" y="92709"/>
                </a:lnTo>
                <a:lnTo>
                  <a:pt x="2539" y="91439"/>
                </a:lnTo>
                <a:close/>
              </a:path>
              <a:path w="259079" h="303530">
                <a:moveTo>
                  <a:pt x="2539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2539" y="90169"/>
                </a:lnTo>
                <a:lnTo>
                  <a:pt x="2539" y="87629"/>
                </a:lnTo>
                <a:close/>
              </a:path>
              <a:path w="259079" h="303530">
                <a:moveTo>
                  <a:pt x="2539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2539" y="86359"/>
                </a:lnTo>
                <a:lnTo>
                  <a:pt x="2539" y="85089"/>
                </a:lnTo>
                <a:close/>
              </a:path>
              <a:path w="259079" h="303530">
                <a:moveTo>
                  <a:pt x="2539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2539" y="83819"/>
                </a:lnTo>
                <a:lnTo>
                  <a:pt x="2539" y="81279"/>
                </a:lnTo>
                <a:close/>
              </a:path>
              <a:path w="259079" h="303530">
                <a:moveTo>
                  <a:pt x="2539" y="78739"/>
                </a:moveTo>
                <a:lnTo>
                  <a:pt x="0" y="78739"/>
                </a:lnTo>
                <a:lnTo>
                  <a:pt x="0" y="80009"/>
                </a:lnTo>
                <a:lnTo>
                  <a:pt x="2539" y="80009"/>
                </a:lnTo>
                <a:lnTo>
                  <a:pt x="2539" y="78739"/>
                </a:lnTo>
                <a:close/>
              </a:path>
              <a:path w="259079" h="303530">
                <a:moveTo>
                  <a:pt x="2539" y="74929"/>
                </a:moveTo>
                <a:lnTo>
                  <a:pt x="0" y="74929"/>
                </a:lnTo>
                <a:lnTo>
                  <a:pt x="0" y="77469"/>
                </a:lnTo>
                <a:lnTo>
                  <a:pt x="2539" y="77469"/>
                </a:lnTo>
                <a:lnTo>
                  <a:pt x="2539" y="74929"/>
                </a:lnTo>
                <a:close/>
              </a:path>
              <a:path w="259079" h="303530">
                <a:moveTo>
                  <a:pt x="2539" y="72389"/>
                </a:moveTo>
                <a:lnTo>
                  <a:pt x="0" y="72389"/>
                </a:lnTo>
                <a:lnTo>
                  <a:pt x="0" y="73659"/>
                </a:lnTo>
                <a:lnTo>
                  <a:pt x="2539" y="73659"/>
                </a:lnTo>
                <a:lnTo>
                  <a:pt x="2539" y="72389"/>
                </a:lnTo>
                <a:close/>
              </a:path>
              <a:path w="259079" h="303530">
                <a:moveTo>
                  <a:pt x="2539" y="67309"/>
                </a:moveTo>
                <a:lnTo>
                  <a:pt x="1270" y="67309"/>
                </a:lnTo>
                <a:lnTo>
                  <a:pt x="1270" y="68579"/>
                </a:lnTo>
                <a:lnTo>
                  <a:pt x="0" y="68579"/>
                </a:lnTo>
                <a:lnTo>
                  <a:pt x="0" y="71119"/>
                </a:lnTo>
                <a:lnTo>
                  <a:pt x="2539" y="71119"/>
                </a:lnTo>
                <a:lnTo>
                  <a:pt x="2539" y="67309"/>
                </a:lnTo>
                <a:close/>
              </a:path>
              <a:path w="259079" h="303530">
                <a:moveTo>
                  <a:pt x="1270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1270" y="67309"/>
                </a:lnTo>
                <a:lnTo>
                  <a:pt x="1270" y="64769"/>
                </a:lnTo>
                <a:close/>
              </a:path>
              <a:path w="259079" h="303530">
                <a:moveTo>
                  <a:pt x="128270" y="0"/>
                </a:moveTo>
                <a:lnTo>
                  <a:pt x="11429" y="0"/>
                </a:lnTo>
                <a:lnTo>
                  <a:pt x="11429" y="1269"/>
                </a:lnTo>
                <a:lnTo>
                  <a:pt x="128270" y="1269"/>
                </a:lnTo>
                <a:lnTo>
                  <a:pt x="128270" y="0"/>
                </a:lnTo>
                <a:close/>
              </a:path>
              <a:path w="259079" h="303530">
                <a:moveTo>
                  <a:pt x="259079" y="148589"/>
                </a:moveTo>
                <a:lnTo>
                  <a:pt x="255270" y="148589"/>
                </a:lnTo>
                <a:lnTo>
                  <a:pt x="255270" y="149859"/>
                </a:lnTo>
                <a:lnTo>
                  <a:pt x="259079" y="149859"/>
                </a:lnTo>
                <a:lnTo>
                  <a:pt x="259079" y="148589"/>
                </a:lnTo>
                <a:close/>
              </a:path>
              <a:path w="259079" h="303530">
                <a:moveTo>
                  <a:pt x="259079" y="144779"/>
                </a:moveTo>
                <a:lnTo>
                  <a:pt x="255270" y="144779"/>
                </a:lnTo>
                <a:lnTo>
                  <a:pt x="255270" y="147319"/>
                </a:lnTo>
                <a:lnTo>
                  <a:pt x="259079" y="147319"/>
                </a:lnTo>
                <a:lnTo>
                  <a:pt x="259079" y="144779"/>
                </a:lnTo>
                <a:close/>
              </a:path>
              <a:path w="259079" h="303530">
                <a:moveTo>
                  <a:pt x="259079" y="142239"/>
                </a:moveTo>
                <a:lnTo>
                  <a:pt x="255270" y="142239"/>
                </a:lnTo>
                <a:lnTo>
                  <a:pt x="255270" y="143509"/>
                </a:lnTo>
                <a:lnTo>
                  <a:pt x="259079" y="143509"/>
                </a:lnTo>
                <a:lnTo>
                  <a:pt x="259079" y="142239"/>
                </a:lnTo>
                <a:close/>
              </a:path>
              <a:path w="259079" h="303530">
                <a:moveTo>
                  <a:pt x="259079" y="138429"/>
                </a:moveTo>
                <a:lnTo>
                  <a:pt x="255270" y="138429"/>
                </a:lnTo>
                <a:lnTo>
                  <a:pt x="255270" y="140969"/>
                </a:lnTo>
                <a:lnTo>
                  <a:pt x="259079" y="140969"/>
                </a:lnTo>
                <a:lnTo>
                  <a:pt x="259079" y="138429"/>
                </a:lnTo>
                <a:close/>
              </a:path>
              <a:path w="259079" h="303530">
                <a:moveTo>
                  <a:pt x="259079" y="135889"/>
                </a:moveTo>
                <a:lnTo>
                  <a:pt x="255270" y="135889"/>
                </a:lnTo>
                <a:lnTo>
                  <a:pt x="255270" y="137159"/>
                </a:lnTo>
                <a:lnTo>
                  <a:pt x="259079" y="137159"/>
                </a:lnTo>
                <a:lnTo>
                  <a:pt x="259079" y="135889"/>
                </a:lnTo>
                <a:close/>
              </a:path>
              <a:path w="259079" h="303530">
                <a:moveTo>
                  <a:pt x="259079" y="132079"/>
                </a:moveTo>
                <a:lnTo>
                  <a:pt x="255270" y="132079"/>
                </a:lnTo>
                <a:lnTo>
                  <a:pt x="255270" y="134619"/>
                </a:lnTo>
                <a:lnTo>
                  <a:pt x="259079" y="134619"/>
                </a:lnTo>
                <a:lnTo>
                  <a:pt x="259079" y="132079"/>
                </a:lnTo>
                <a:close/>
              </a:path>
              <a:path w="259079" h="303530">
                <a:moveTo>
                  <a:pt x="259079" y="129539"/>
                </a:moveTo>
                <a:lnTo>
                  <a:pt x="255270" y="129539"/>
                </a:lnTo>
                <a:lnTo>
                  <a:pt x="255270" y="130809"/>
                </a:lnTo>
                <a:lnTo>
                  <a:pt x="259079" y="130809"/>
                </a:lnTo>
                <a:lnTo>
                  <a:pt x="259079" y="129539"/>
                </a:lnTo>
                <a:close/>
              </a:path>
              <a:path w="259079" h="303530">
                <a:moveTo>
                  <a:pt x="259079" y="125729"/>
                </a:moveTo>
                <a:lnTo>
                  <a:pt x="255270" y="125729"/>
                </a:lnTo>
                <a:lnTo>
                  <a:pt x="255270" y="128269"/>
                </a:lnTo>
                <a:lnTo>
                  <a:pt x="259079" y="128269"/>
                </a:lnTo>
                <a:lnTo>
                  <a:pt x="259079" y="125729"/>
                </a:lnTo>
                <a:close/>
              </a:path>
              <a:path w="259079" h="303530">
                <a:moveTo>
                  <a:pt x="259079" y="123189"/>
                </a:moveTo>
                <a:lnTo>
                  <a:pt x="255270" y="123189"/>
                </a:lnTo>
                <a:lnTo>
                  <a:pt x="255270" y="124459"/>
                </a:lnTo>
                <a:lnTo>
                  <a:pt x="259079" y="124459"/>
                </a:lnTo>
                <a:lnTo>
                  <a:pt x="259079" y="123189"/>
                </a:lnTo>
                <a:close/>
              </a:path>
              <a:path w="259079" h="303530">
                <a:moveTo>
                  <a:pt x="259079" y="119379"/>
                </a:moveTo>
                <a:lnTo>
                  <a:pt x="255270" y="119379"/>
                </a:lnTo>
                <a:lnTo>
                  <a:pt x="255270" y="121919"/>
                </a:lnTo>
                <a:lnTo>
                  <a:pt x="259079" y="121919"/>
                </a:lnTo>
                <a:lnTo>
                  <a:pt x="259079" y="119379"/>
                </a:lnTo>
                <a:close/>
              </a:path>
              <a:path w="259079" h="303530">
                <a:moveTo>
                  <a:pt x="259079" y="116839"/>
                </a:moveTo>
                <a:lnTo>
                  <a:pt x="255270" y="116839"/>
                </a:lnTo>
                <a:lnTo>
                  <a:pt x="255270" y="118109"/>
                </a:lnTo>
                <a:lnTo>
                  <a:pt x="259079" y="118109"/>
                </a:lnTo>
                <a:lnTo>
                  <a:pt x="259079" y="116839"/>
                </a:lnTo>
                <a:close/>
              </a:path>
              <a:path w="259079" h="303530">
                <a:moveTo>
                  <a:pt x="259079" y="113029"/>
                </a:moveTo>
                <a:lnTo>
                  <a:pt x="255270" y="113029"/>
                </a:lnTo>
                <a:lnTo>
                  <a:pt x="255270" y="115569"/>
                </a:lnTo>
                <a:lnTo>
                  <a:pt x="259079" y="115569"/>
                </a:lnTo>
                <a:lnTo>
                  <a:pt x="259079" y="113029"/>
                </a:lnTo>
                <a:close/>
              </a:path>
              <a:path w="259079" h="303530">
                <a:moveTo>
                  <a:pt x="259079" y="110489"/>
                </a:moveTo>
                <a:lnTo>
                  <a:pt x="255270" y="110489"/>
                </a:lnTo>
                <a:lnTo>
                  <a:pt x="255270" y="111759"/>
                </a:lnTo>
                <a:lnTo>
                  <a:pt x="259079" y="111759"/>
                </a:lnTo>
                <a:lnTo>
                  <a:pt x="259079" y="110489"/>
                </a:lnTo>
                <a:close/>
              </a:path>
              <a:path w="259079" h="303530">
                <a:moveTo>
                  <a:pt x="259079" y="106679"/>
                </a:moveTo>
                <a:lnTo>
                  <a:pt x="255270" y="106679"/>
                </a:lnTo>
                <a:lnTo>
                  <a:pt x="255270" y="109219"/>
                </a:lnTo>
                <a:lnTo>
                  <a:pt x="259079" y="109219"/>
                </a:lnTo>
                <a:lnTo>
                  <a:pt x="259079" y="106679"/>
                </a:lnTo>
                <a:close/>
              </a:path>
              <a:path w="259079" h="303530">
                <a:moveTo>
                  <a:pt x="259079" y="104139"/>
                </a:moveTo>
                <a:lnTo>
                  <a:pt x="255270" y="104139"/>
                </a:lnTo>
                <a:lnTo>
                  <a:pt x="255270" y="105409"/>
                </a:lnTo>
                <a:lnTo>
                  <a:pt x="259079" y="105409"/>
                </a:lnTo>
                <a:lnTo>
                  <a:pt x="259079" y="104139"/>
                </a:lnTo>
                <a:close/>
              </a:path>
              <a:path w="259079" h="303530">
                <a:moveTo>
                  <a:pt x="259079" y="100329"/>
                </a:moveTo>
                <a:lnTo>
                  <a:pt x="255270" y="100329"/>
                </a:lnTo>
                <a:lnTo>
                  <a:pt x="255270" y="102869"/>
                </a:lnTo>
                <a:lnTo>
                  <a:pt x="259079" y="102869"/>
                </a:lnTo>
                <a:lnTo>
                  <a:pt x="259079" y="100329"/>
                </a:lnTo>
                <a:close/>
              </a:path>
              <a:path w="259079" h="303530">
                <a:moveTo>
                  <a:pt x="259079" y="97789"/>
                </a:moveTo>
                <a:lnTo>
                  <a:pt x="255270" y="97789"/>
                </a:lnTo>
                <a:lnTo>
                  <a:pt x="255270" y="99059"/>
                </a:lnTo>
                <a:lnTo>
                  <a:pt x="259079" y="99059"/>
                </a:lnTo>
                <a:lnTo>
                  <a:pt x="259079" y="97789"/>
                </a:lnTo>
                <a:close/>
              </a:path>
              <a:path w="259079" h="303530">
                <a:moveTo>
                  <a:pt x="259079" y="93979"/>
                </a:moveTo>
                <a:lnTo>
                  <a:pt x="255270" y="93979"/>
                </a:lnTo>
                <a:lnTo>
                  <a:pt x="255270" y="96519"/>
                </a:lnTo>
                <a:lnTo>
                  <a:pt x="259079" y="96519"/>
                </a:lnTo>
                <a:lnTo>
                  <a:pt x="259079" y="93979"/>
                </a:lnTo>
                <a:close/>
              </a:path>
              <a:path w="259079" h="303530">
                <a:moveTo>
                  <a:pt x="259079" y="91439"/>
                </a:moveTo>
                <a:lnTo>
                  <a:pt x="255270" y="91439"/>
                </a:lnTo>
                <a:lnTo>
                  <a:pt x="255270" y="92709"/>
                </a:lnTo>
                <a:lnTo>
                  <a:pt x="259079" y="92709"/>
                </a:lnTo>
                <a:lnTo>
                  <a:pt x="259079" y="91439"/>
                </a:lnTo>
                <a:close/>
              </a:path>
              <a:path w="259079" h="303530">
                <a:moveTo>
                  <a:pt x="259079" y="87629"/>
                </a:moveTo>
                <a:lnTo>
                  <a:pt x="255270" y="87629"/>
                </a:lnTo>
                <a:lnTo>
                  <a:pt x="255270" y="90169"/>
                </a:lnTo>
                <a:lnTo>
                  <a:pt x="259079" y="90169"/>
                </a:lnTo>
                <a:lnTo>
                  <a:pt x="259079" y="87629"/>
                </a:lnTo>
                <a:close/>
              </a:path>
              <a:path w="259079" h="303530">
                <a:moveTo>
                  <a:pt x="259079" y="85089"/>
                </a:moveTo>
                <a:lnTo>
                  <a:pt x="255270" y="85089"/>
                </a:lnTo>
                <a:lnTo>
                  <a:pt x="255270" y="86359"/>
                </a:lnTo>
                <a:lnTo>
                  <a:pt x="259079" y="86359"/>
                </a:lnTo>
                <a:lnTo>
                  <a:pt x="259079" y="85089"/>
                </a:lnTo>
                <a:close/>
              </a:path>
              <a:path w="259079" h="303530">
                <a:moveTo>
                  <a:pt x="259079" y="81279"/>
                </a:moveTo>
                <a:lnTo>
                  <a:pt x="255270" y="81279"/>
                </a:lnTo>
                <a:lnTo>
                  <a:pt x="255270" y="83819"/>
                </a:lnTo>
                <a:lnTo>
                  <a:pt x="259079" y="83819"/>
                </a:lnTo>
                <a:lnTo>
                  <a:pt x="259079" y="81279"/>
                </a:lnTo>
                <a:close/>
              </a:path>
              <a:path w="259079" h="303530">
                <a:moveTo>
                  <a:pt x="259079" y="78739"/>
                </a:moveTo>
                <a:lnTo>
                  <a:pt x="255270" y="78739"/>
                </a:lnTo>
                <a:lnTo>
                  <a:pt x="255270" y="80009"/>
                </a:lnTo>
                <a:lnTo>
                  <a:pt x="259079" y="80009"/>
                </a:lnTo>
                <a:lnTo>
                  <a:pt x="259079" y="78739"/>
                </a:lnTo>
                <a:close/>
              </a:path>
              <a:path w="259079" h="303530">
                <a:moveTo>
                  <a:pt x="259079" y="74929"/>
                </a:moveTo>
                <a:lnTo>
                  <a:pt x="255270" y="74929"/>
                </a:lnTo>
                <a:lnTo>
                  <a:pt x="255270" y="77469"/>
                </a:lnTo>
                <a:lnTo>
                  <a:pt x="259079" y="77469"/>
                </a:lnTo>
                <a:lnTo>
                  <a:pt x="259079" y="74929"/>
                </a:lnTo>
                <a:close/>
              </a:path>
              <a:path w="259079" h="303530">
                <a:moveTo>
                  <a:pt x="259079" y="72389"/>
                </a:moveTo>
                <a:lnTo>
                  <a:pt x="255270" y="72389"/>
                </a:lnTo>
                <a:lnTo>
                  <a:pt x="255270" y="73659"/>
                </a:lnTo>
                <a:lnTo>
                  <a:pt x="259079" y="73659"/>
                </a:lnTo>
                <a:lnTo>
                  <a:pt x="259079" y="72389"/>
                </a:lnTo>
                <a:close/>
              </a:path>
              <a:path w="259079" h="303530">
                <a:moveTo>
                  <a:pt x="259079" y="68579"/>
                </a:moveTo>
                <a:lnTo>
                  <a:pt x="255270" y="68579"/>
                </a:lnTo>
                <a:lnTo>
                  <a:pt x="255270" y="71119"/>
                </a:lnTo>
                <a:lnTo>
                  <a:pt x="259079" y="71119"/>
                </a:lnTo>
                <a:lnTo>
                  <a:pt x="259079" y="68579"/>
                </a:lnTo>
                <a:close/>
              </a:path>
              <a:path w="259079" h="303530">
                <a:moveTo>
                  <a:pt x="259079" y="66039"/>
                </a:moveTo>
                <a:lnTo>
                  <a:pt x="255270" y="66039"/>
                </a:lnTo>
                <a:lnTo>
                  <a:pt x="255270" y="67309"/>
                </a:lnTo>
                <a:lnTo>
                  <a:pt x="259079" y="67309"/>
                </a:lnTo>
                <a:lnTo>
                  <a:pt x="259079" y="66039"/>
                </a:lnTo>
                <a:close/>
              </a:path>
              <a:path w="259079" h="303530">
                <a:moveTo>
                  <a:pt x="259079" y="62229"/>
                </a:moveTo>
                <a:lnTo>
                  <a:pt x="255270" y="62229"/>
                </a:lnTo>
                <a:lnTo>
                  <a:pt x="255270" y="64769"/>
                </a:lnTo>
                <a:lnTo>
                  <a:pt x="259079" y="64769"/>
                </a:lnTo>
                <a:lnTo>
                  <a:pt x="259079" y="62229"/>
                </a:lnTo>
                <a:close/>
              </a:path>
              <a:path w="259079" h="303530">
                <a:moveTo>
                  <a:pt x="259079" y="59689"/>
                </a:moveTo>
                <a:lnTo>
                  <a:pt x="255270" y="59689"/>
                </a:lnTo>
                <a:lnTo>
                  <a:pt x="255270" y="60959"/>
                </a:lnTo>
                <a:lnTo>
                  <a:pt x="259079" y="60959"/>
                </a:lnTo>
                <a:lnTo>
                  <a:pt x="259079" y="59689"/>
                </a:lnTo>
                <a:close/>
              </a:path>
              <a:path w="259079" h="303530">
                <a:moveTo>
                  <a:pt x="259079" y="55879"/>
                </a:moveTo>
                <a:lnTo>
                  <a:pt x="255270" y="55879"/>
                </a:lnTo>
                <a:lnTo>
                  <a:pt x="255270" y="58419"/>
                </a:lnTo>
                <a:lnTo>
                  <a:pt x="259079" y="58419"/>
                </a:lnTo>
                <a:lnTo>
                  <a:pt x="259079" y="55879"/>
                </a:lnTo>
                <a:close/>
              </a:path>
              <a:path w="259079" h="303530">
                <a:moveTo>
                  <a:pt x="259079" y="53339"/>
                </a:moveTo>
                <a:lnTo>
                  <a:pt x="255270" y="53339"/>
                </a:lnTo>
                <a:lnTo>
                  <a:pt x="255270" y="54609"/>
                </a:lnTo>
                <a:lnTo>
                  <a:pt x="259079" y="54609"/>
                </a:lnTo>
                <a:lnTo>
                  <a:pt x="259079" y="53339"/>
                </a:lnTo>
                <a:close/>
              </a:path>
              <a:path w="259079" h="303530">
                <a:moveTo>
                  <a:pt x="259079" y="49529"/>
                </a:moveTo>
                <a:lnTo>
                  <a:pt x="255270" y="49529"/>
                </a:lnTo>
                <a:lnTo>
                  <a:pt x="255270" y="52069"/>
                </a:lnTo>
                <a:lnTo>
                  <a:pt x="259079" y="52069"/>
                </a:lnTo>
                <a:lnTo>
                  <a:pt x="259079" y="49529"/>
                </a:lnTo>
                <a:close/>
              </a:path>
              <a:path w="259079" h="303530">
                <a:moveTo>
                  <a:pt x="259079" y="46989"/>
                </a:moveTo>
                <a:lnTo>
                  <a:pt x="255270" y="46989"/>
                </a:lnTo>
                <a:lnTo>
                  <a:pt x="255270" y="48259"/>
                </a:lnTo>
                <a:lnTo>
                  <a:pt x="259079" y="48259"/>
                </a:lnTo>
                <a:lnTo>
                  <a:pt x="259079" y="46989"/>
                </a:lnTo>
                <a:close/>
              </a:path>
              <a:path w="259079" h="303530">
                <a:moveTo>
                  <a:pt x="259079" y="43179"/>
                </a:moveTo>
                <a:lnTo>
                  <a:pt x="255270" y="43179"/>
                </a:lnTo>
                <a:lnTo>
                  <a:pt x="255270" y="45719"/>
                </a:lnTo>
                <a:lnTo>
                  <a:pt x="259079" y="45719"/>
                </a:lnTo>
                <a:lnTo>
                  <a:pt x="259079" y="43179"/>
                </a:lnTo>
                <a:close/>
              </a:path>
              <a:path w="259079" h="303530">
                <a:moveTo>
                  <a:pt x="259079" y="40639"/>
                </a:moveTo>
                <a:lnTo>
                  <a:pt x="255270" y="40639"/>
                </a:lnTo>
                <a:lnTo>
                  <a:pt x="255270" y="41909"/>
                </a:lnTo>
                <a:lnTo>
                  <a:pt x="259079" y="41909"/>
                </a:lnTo>
                <a:lnTo>
                  <a:pt x="259079" y="40639"/>
                </a:lnTo>
                <a:close/>
              </a:path>
              <a:path w="259079" h="303530">
                <a:moveTo>
                  <a:pt x="259079" y="36829"/>
                </a:moveTo>
                <a:lnTo>
                  <a:pt x="255270" y="36829"/>
                </a:lnTo>
                <a:lnTo>
                  <a:pt x="255270" y="39369"/>
                </a:lnTo>
                <a:lnTo>
                  <a:pt x="259079" y="39369"/>
                </a:lnTo>
                <a:lnTo>
                  <a:pt x="259079" y="36829"/>
                </a:lnTo>
                <a:close/>
              </a:path>
              <a:path w="259079" h="303530">
                <a:moveTo>
                  <a:pt x="259079" y="34289"/>
                </a:moveTo>
                <a:lnTo>
                  <a:pt x="255270" y="34289"/>
                </a:lnTo>
                <a:lnTo>
                  <a:pt x="255270" y="35559"/>
                </a:lnTo>
                <a:lnTo>
                  <a:pt x="259079" y="35559"/>
                </a:lnTo>
                <a:lnTo>
                  <a:pt x="259079" y="34289"/>
                </a:lnTo>
                <a:close/>
              </a:path>
              <a:path w="259079" h="303530">
                <a:moveTo>
                  <a:pt x="259079" y="30479"/>
                </a:moveTo>
                <a:lnTo>
                  <a:pt x="255270" y="30479"/>
                </a:lnTo>
                <a:lnTo>
                  <a:pt x="255270" y="33019"/>
                </a:lnTo>
                <a:lnTo>
                  <a:pt x="259079" y="33019"/>
                </a:lnTo>
                <a:lnTo>
                  <a:pt x="259079" y="30479"/>
                </a:lnTo>
                <a:close/>
              </a:path>
              <a:path w="259079" h="303530">
                <a:moveTo>
                  <a:pt x="259079" y="27939"/>
                </a:moveTo>
                <a:lnTo>
                  <a:pt x="255270" y="27939"/>
                </a:lnTo>
                <a:lnTo>
                  <a:pt x="255270" y="29209"/>
                </a:lnTo>
                <a:lnTo>
                  <a:pt x="259079" y="29209"/>
                </a:lnTo>
                <a:lnTo>
                  <a:pt x="259079" y="27939"/>
                </a:lnTo>
                <a:close/>
              </a:path>
              <a:path w="259079" h="303530">
                <a:moveTo>
                  <a:pt x="259079" y="24129"/>
                </a:moveTo>
                <a:lnTo>
                  <a:pt x="255270" y="24129"/>
                </a:lnTo>
                <a:lnTo>
                  <a:pt x="255270" y="26669"/>
                </a:lnTo>
                <a:lnTo>
                  <a:pt x="259079" y="26669"/>
                </a:lnTo>
                <a:lnTo>
                  <a:pt x="259079" y="24129"/>
                </a:lnTo>
                <a:close/>
              </a:path>
              <a:path w="259079" h="303530">
                <a:moveTo>
                  <a:pt x="259079" y="21589"/>
                </a:moveTo>
                <a:lnTo>
                  <a:pt x="255270" y="21589"/>
                </a:lnTo>
                <a:lnTo>
                  <a:pt x="255270" y="22859"/>
                </a:lnTo>
                <a:lnTo>
                  <a:pt x="259079" y="22859"/>
                </a:lnTo>
                <a:lnTo>
                  <a:pt x="259079" y="21589"/>
                </a:lnTo>
                <a:close/>
              </a:path>
              <a:path w="259079" h="303530">
                <a:moveTo>
                  <a:pt x="259079" y="17779"/>
                </a:moveTo>
                <a:lnTo>
                  <a:pt x="255270" y="17779"/>
                </a:lnTo>
                <a:lnTo>
                  <a:pt x="255270" y="20319"/>
                </a:lnTo>
                <a:lnTo>
                  <a:pt x="259079" y="20319"/>
                </a:lnTo>
                <a:lnTo>
                  <a:pt x="259079" y="17779"/>
                </a:lnTo>
                <a:close/>
              </a:path>
              <a:path w="259079" h="303530">
                <a:moveTo>
                  <a:pt x="259079" y="15239"/>
                </a:moveTo>
                <a:lnTo>
                  <a:pt x="255270" y="15239"/>
                </a:lnTo>
                <a:lnTo>
                  <a:pt x="255270" y="16509"/>
                </a:lnTo>
                <a:lnTo>
                  <a:pt x="259079" y="16509"/>
                </a:lnTo>
                <a:lnTo>
                  <a:pt x="259079" y="15239"/>
                </a:lnTo>
                <a:close/>
              </a:path>
              <a:path w="259079" h="303530">
                <a:moveTo>
                  <a:pt x="259079" y="11429"/>
                </a:moveTo>
                <a:lnTo>
                  <a:pt x="255270" y="11429"/>
                </a:lnTo>
                <a:lnTo>
                  <a:pt x="255270" y="13969"/>
                </a:lnTo>
                <a:lnTo>
                  <a:pt x="259079" y="13969"/>
                </a:lnTo>
                <a:lnTo>
                  <a:pt x="259079" y="11429"/>
                </a:lnTo>
                <a:close/>
              </a:path>
              <a:path w="259079" h="303530">
                <a:moveTo>
                  <a:pt x="259079" y="8889"/>
                </a:moveTo>
                <a:lnTo>
                  <a:pt x="255270" y="8889"/>
                </a:lnTo>
                <a:lnTo>
                  <a:pt x="255270" y="10159"/>
                </a:lnTo>
                <a:lnTo>
                  <a:pt x="259079" y="10159"/>
                </a:lnTo>
                <a:lnTo>
                  <a:pt x="259079" y="8889"/>
                </a:lnTo>
                <a:close/>
              </a:path>
              <a:path w="259079" h="303530">
                <a:moveTo>
                  <a:pt x="259079" y="5079"/>
                </a:moveTo>
                <a:lnTo>
                  <a:pt x="255270" y="5079"/>
                </a:lnTo>
                <a:lnTo>
                  <a:pt x="255270" y="7619"/>
                </a:lnTo>
                <a:lnTo>
                  <a:pt x="259079" y="7619"/>
                </a:lnTo>
                <a:lnTo>
                  <a:pt x="259079" y="5079"/>
                </a:lnTo>
                <a:close/>
              </a:path>
              <a:path w="259079" h="303530">
                <a:moveTo>
                  <a:pt x="259079" y="2539"/>
                </a:moveTo>
                <a:lnTo>
                  <a:pt x="255270" y="2539"/>
                </a:lnTo>
                <a:lnTo>
                  <a:pt x="255270" y="3809"/>
                </a:lnTo>
                <a:lnTo>
                  <a:pt x="259079" y="3809"/>
                </a:lnTo>
                <a:lnTo>
                  <a:pt x="259079" y="2539"/>
                </a:lnTo>
                <a:close/>
              </a:path>
              <a:path w="259079" h="303530">
                <a:moveTo>
                  <a:pt x="259079" y="0"/>
                </a:moveTo>
                <a:lnTo>
                  <a:pt x="201929" y="0"/>
                </a:lnTo>
                <a:lnTo>
                  <a:pt x="201929" y="1269"/>
                </a:lnTo>
                <a:lnTo>
                  <a:pt x="259079" y="1269"/>
                </a:lnTo>
                <a:lnTo>
                  <a:pt x="259079" y="0"/>
                </a:lnTo>
                <a:close/>
              </a:path>
              <a:path w="259079" h="303530">
                <a:moveTo>
                  <a:pt x="88900" y="302387"/>
                </a:moveTo>
                <a:lnTo>
                  <a:pt x="86359" y="302387"/>
                </a:lnTo>
                <a:lnTo>
                  <a:pt x="86359" y="303529"/>
                </a:lnTo>
                <a:lnTo>
                  <a:pt x="88900" y="303529"/>
                </a:lnTo>
                <a:lnTo>
                  <a:pt x="88900" y="302387"/>
                </a:lnTo>
                <a:close/>
              </a:path>
              <a:path w="259079" h="303530">
                <a:moveTo>
                  <a:pt x="86359" y="301116"/>
                </a:moveTo>
                <a:lnTo>
                  <a:pt x="0" y="301116"/>
                </a:lnTo>
                <a:lnTo>
                  <a:pt x="0" y="302387"/>
                </a:lnTo>
                <a:lnTo>
                  <a:pt x="86359" y="302387"/>
                </a:lnTo>
                <a:lnTo>
                  <a:pt x="86359" y="301116"/>
                </a:lnTo>
                <a:close/>
              </a:path>
              <a:path w="259079" h="303530">
                <a:moveTo>
                  <a:pt x="85090" y="299846"/>
                </a:moveTo>
                <a:lnTo>
                  <a:pt x="83820" y="299846"/>
                </a:lnTo>
                <a:lnTo>
                  <a:pt x="83820" y="301116"/>
                </a:lnTo>
                <a:lnTo>
                  <a:pt x="85090" y="301116"/>
                </a:lnTo>
                <a:lnTo>
                  <a:pt x="85090" y="299846"/>
                </a:lnTo>
                <a:close/>
              </a:path>
              <a:path w="259079" h="303530">
                <a:moveTo>
                  <a:pt x="2539" y="297179"/>
                </a:moveTo>
                <a:lnTo>
                  <a:pt x="0" y="297179"/>
                </a:lnTo>
                <a:lnTo>
                  <a:pt x="0" y="299846"/>
                </a:lnTo>
                <a:lnTo>
                  <a:pt x="2539" y="299846"/>
                </a:lnTo>
                <a:lnTo>
                  <a:pt x="2539" y="297179"/>
                </a:lnTo>
                <a:close/>
              </a:path>
              <a:path w="259079" h="303530">
                <a:moveTo>
                  <a:pt x="2539" y="294766"/>
                </a:moveTo>
                <a:lnTo>
                  <a:pt x="0" y="294766"/>
                </a:lnTo>
                <a:lnTo>
                  <a:pt x="0" y="296037"/>
                </a:lnTo>
                <a:lnTo>
                  <a:pt x="2539" y="296037"/>
                </a:lnTo>
                <a:lnTo>
                  <a:pt x="2539" y="294766"/>
                </a:lnTo>
                <a:close/>
              </a:path>
              <a:path w="259079" h="303530">
                <a:moveTo>
                  <a:pt x="2539" y="290829"/>
                </a:moveTo>
                <a:lnTo>
                  <a:pt x="0" y="290829"/>
                </a:lnTo>
                <a:lnTo>
                  <a:pt x="0" y="293496"/>
                </a:lnTo>
                <a:lnTo>
                  <a:pt x="2539" y="293496"/>
                </a:lnTo>
                <a:lnTo>
                  <a:pt x="2539" y="290829"/>
                </a:lnTo>
                <a:close/>
              </a:path>
              <a:path w="259079" h="303530">
                <a:moveTo>
                  <a:pt x="2539" y="288416"/>
                </a:moveTo>
                <a:lnTo>
                  <a:pt x="0" y="288416"/>
                </a:lnTo>
                <a:lnTo>
                  <a:pt x="0" y="289687"/>
                </a:lnTo>
                <a:lnTo>
                  <a:pt x="2539" y="289687"/>
                </a:lnTo>
                <a:lnTo>
                  <a:pt x="2539" y="288416"/>
                </a:lnTo>
                <a:close/>
              </a:path>
              <a:path w="259079" h="303530">
                <a:moveTo>
                  <a:pt x="2539" y="284479"/>
                </a:moveTo>
                <a:lnTo>
                  <a:pt x="0" y="284479"/>
                </a:lnTo>
                <a:lnTo>
                  <a:pt x="0" y="287146"/>
                </a:lnTo>
                <a:lnTo>
                  <a:pt x="2539" y="287146"/>
                </a:lnTo>
                <a:lnTo>
                  <a:pt x="2539" y="284479"/>
                </a:lnTo>
                <a:close/>
              </a:path>
              <a:path w="259079" h="303530">
                <a:moveTo>
                  <a:pt x="2539" y="282066"/>
                </a:moveTo>
                <a:lnTo>
                  <a:pt x="0" y="282066"/>
                </a:lnTo>
                <a:lnTo>
                  <a:pt x="0" y="283337"/>
                </a:lnTo>
                <a:lnTo>
                  <a:pt x="2539" y="283337"/>
                </a:lnTo>
                <a:lnTo>
                  <a:pt x="2539" y="282066"/>
                </a:lnTo>
                <a:close/>
              </a:path>
              <a:path w="259079" h="303530">
                <a:moveTo>
                  <a:pt x="2539" y="278129"/>
                </a:moveTo>
                <a:lnTo>
                  <a:pt x="0" y="278129"/>
                </a:lnTo>
                <a:lnTo>
                  <a:pt x="0" y="280796"/>
                </a:lnTo>
                <a:lnTo>
                  <a:pt x="2539" y="280796"/>
                </a:lnTo>
                <a:lnTo>
                  <a:pt x="2539" y="278129"/>
                </a:lnTo>
                <a:close/>
              </a:path>
              <a:path w="259079" h="303530">
                <a:moveTo>
                  <a:pt x="2539" y="275716"/>
                </a:moveTo>
                <a:lnTo>
                  <a:pt x="0" y="275716"/>
                </a:lnTo>
                <a:lnTo>
                  <a:pt x="0" y="276987"/>
                </a:lnTo>
                <a:lnTo>
                  <a:pt x="2539" y="276987"/>
                </a:lnTo>
                <a:lnTo>
                  <a:pt x="2539" y="275716"/>
                </a:lnTo>
                <a:close/>
              </a:path>
              <a:path w="259079" h="303530">
                <a:moveTo>
                  <a:pt x="2539" y="271779"/>
                </a:moveTo>
                <a:lnTo>
                  <a:pt x="0" y="271779"/>
                </a:lnTo>
                <a:lnTo>
                  <a:pt x="0" y="274446"/>
                </a:lnTo>
                <a:lnTo>
                  <a:pt x="2539" y="274446"/>
                </a:lnTo>
                <a:lnTo>
                  <a:pt x="2539" y="271779"/>
                </a:lnTo>
                <a:close/>
              </a:path>
              <a:path w="259079" h="303530">
                <a:moveTo>
                  <a:pt x="2539" y="269366"/>
                </a:moveTo>
                <a:lnTo>
                  <a:pt x="0" y="269366"/>
                </a:lnTo>
                <a:lnTo>
                  <a:pt x="0" y="270637"/>
                </a:lnTo>
                <a:lnTo>
                  <a:pt x="2539" y="270637"/>
                </a:lnTo>
                <a:lnTo>
                  <a:pt x="2539" y="269366"/>
                </a:lnTo>
                <a:close/>
              </a:path>
              <a:path w="259079" h="303530">
                <a:moveTo>
                  <a:pt x="2539" y="265429"/>
                </a:moveTo>
                <a:lnTo>
                  <a:pt x="0" y="265429"/>
                </a:lnTo>
                <a:lnTo>
                  <a:pt x="0" y="268096"/>
                </a:lnTo>
                <a:lnTo>
                  <a:pt x="2539" y="268096"/>
                </a:lnTo>
                <a:lnTo>
                  <a:pt x="2539" y="265429"/>
                </a:lnTo>
                <a:close/>
              </a:path>
              <a:path w="259079" h="303530">
                <a:moveTo>
                  <a:pt x="2539" y="263016"/>
                </a:moveTo>
                <a:lnTo>
                  <a:pt x="0" y="263016"/>
                </a:lnTo>
                <a:lnTo>
                  <a:pt x="0" y="264287"/>
                </a:lnTo>
                <a:lnTo>
                  <a:pt x="2539" y="264287"/>
                </a:lnTo>
                <a:lnTo>
                  <a:pt x="2539" y="263016"/>
                </a:lnTo>
                <a:close/>
              </a:path>
              <a:path w="259079" h="303530">
                <a:moveTo>
                  <a:pt x="2539" y="259079"/>
                </a:moveTo>
                <a:lnTo>
                  <a:pt x="0" y="259079"/>
                </a:lnTo>
                <a:lnTo>
                  <a:pt x="0" y="261746"/>
                </a:lnTo>
                <a:lnTo>
                  <a:pt x="2539" y="261746"/>
                </a:lnTo>
                <a:lnTo>
                  <a:pt x="2539" y="259079"/>
                </a:lnTo>
                <a:close/>
              </a:path>
              <a:path w="259079" h="303530">
                <a:moveTo>
                  <a:pt x="2539" y="256666"/>
                </a:moveTo>
                <a:lnTo>
                  <a:pt x="0" y="256666"/>
                </a:lnTo>
                <a:lnTo>
                  <a:pt x="0" y="257937"/>
                </a:lnTo>
                <a:lnTo>
                  <a:pt x="2539" y="257937"/>
                </a:lnTo>
                <a:lnTo>
                  <a:pt x="2539" y="256666"/>
                </a:lnTo>
                <a:close/>
              </a:path>
              <a:path w="259079" h="303530">
                <a:moveTo>
                  <a:pt x="2539" y="252729"/>
                </a:moveTo>
                <a:lnTo>
                  <a:pt x="0" y="252729"/>
                </a:lnTo>
                <a:lnTo>
                  <a:pt x="0" y="255396"/>
                </a:lnTo>
                <a:lnTo>
                  <a:pt x="2539" y="255396"/>
                </a:lnTo>
                <a:lnTo>
                  <a:pt x="2539" y="252729"/>
                </a:lnTo>
                <a:close/>
              </a:path>
              <a:path w="259079" h="303530">
                <a:moveTo>
                  <a:pt x="2539" y="250316"/>
                </a:moveTo>
                <a:lnTo>
                  <a:pt x="0" y="250316"/>
                </a:lnTo>
                <a:lnTo>
                  <a:pt x="0" y="251587"/>
                </a:lnTo>
                <a:lnTo>
                  <a:pt x="2539" y="251587"/>
                </a:lnTo>
                <a:lnTo>
                  <a:pt x="2539" y="250316"/>
                </a:lnTo>
                <a:close/>
              </a:path>
              <a:path w="259079" h="303530">
                <a:moveTo>
                  <a:pt x="2539" y="246379"/>
                </a:moveTo>
                <a:lnTo>
                  <a:pt x="0" y="246379"/>
                </a:lnTo>
                <a:lnTo>
                  <a:pt x="0" y="249046"/>
                </a:lnTo>
                <a:lnTo>
                  <a:pt x="2539" y="249046"/>
                </a:lnTo>
                <a:lnTo>
                  <a:pt x="2539" y="246379"/>
                </a:lnTo>
                <a:close/>
              </a:path>
              <a:path w="259079" h="303530">
                <a:moveTo>
                  <a:pt x="2539" y="243966"/>
                </a:moveTo>
                <a:lnTo>
                  <a:pt x="0" y="243966"/>
                </a:lnTo>
                <a:lnTo>
                  <a:pt x="0" y="245237"/>
                </a:lnTo>
                <a:lnTo>
                  <a:pt x="2539" y="245237"/>
                </a:lnTo>
                <a:lnTo>
                  <a:pt x="2539" y="243966"/>
                </a:lnTo>
                <a:close/>
              </a:path>
              <a:path w="259079" h="303530">
                <a:moveTo>
                  <a:pt x="2539" y="240029"/>
                </a:moveTo>
                <a:lnTo>
                  <a:pt x="0" y="240029"/>
                </a:lnTo>
                <a:lnTo>
                  <a:pt x="0" y="242696"/>
                </a:lnTo>
                <a:lnTo>
                  <a:pt x="2539" y="242696"/>
                </a:lnTo>
                <a:lnTo>
                  <a:pt x="2539" y="240029"/>
                </a:lnTo>
                <a:close/>
              </a:path>
              <a:path w="259079" h="303530">
                <a:moveTo>
                  <a:pt x="2539" y="237617"/>
                </a:moveTo>
                <a:lnTo>
                  <a:pt x="0" y="237617"/>
                </a:lnTo>
                <a:lnTo>
                  <a:pt x="0" y="238887"/>
                </a:lnTo>
                <a:lnTo>
                  <a:pt x="2539" y="238887"/>
                </a:lnTo>
                <a:lnTo>
                  <a:pt x="2539" y="237617"/>
                </a:lnTo>
                <a:close/>
              </a:path>
              <a:path w="259079" h="303530">
                <a:moveTo>
                  <a:pt x="1269" y="233679"/>
                </a:moveTo>
                <a:lnTo>
                  <a:pt x="0" y="233679"/>
                </a:lnTo>
                <a:lnTo>
                  <a:pt x="0" y="236346"/>
                </a:lnTo>
                <a:lnTo>
                  <a:pt x="2539" y="236346"/>
                </a:lnTo>
                <a:lnTo>
                  <a:pt x="2539" y="235076"/>
                </a:lnTo>
                <a:lnTo>
                  <a:pt x="1269" y="235076"/>
                </a:lnTo>
                <a:lnTo>
                  <a:pt x="1269" y="233679"/>
                </a:lnTo>
                <a:close/>
              </a:path>
              <a:path w="259079" h="303530">
                <a:moveTo>
                  <a:pt x="259079" y="300989"/>
                </a:moveTo>
                <a:lnTo>
                  <a:pt x="193039" y="300989"/>
                </a:lnTo>
                <a:lnTo>
                  <a:pt x="193039" y="302260"/>
                </a:lnTo>
                <a:lnTo>
                  <a:pt x="259079" y="302260"/>
                </a:lnTo>
                <a:lnTo>
                  <a:pt x="259079" y="300989"/>
                </a:lnTo>
                <a:close/>
              </a:path>
              <a:path w="259079" h="303530">
                <a:moveTo>
                  <a:pt x="259079" y="297179"/>
                </a:moveTo>
                <a:lnTo>
                  <a:pt x="255270" y="297179"/>
                </a:lnTo>
                <a:lnTo>
                  <a:pt x="255270" y="299720"/>
                </a:lnTo>
                <a:lnTo>
                  <a:pt x="259079" y="299720"/>
                </a:lnTo>
                <a:lnTo>
                  <a:pt x="259079" y="297179"/>
                </a:lnTo>
                <a:close/>
              </a:path>
              <a:path w="259079" h="303530">
                <a:moveTo>
                  <a:pt x="259079" y="294639"/>
                </a:moveTo>
                <a:lnTo>
                  <a:pt x="255270" y="294639"/>
                </a:lnTo>
                <a:lnTo>
                  <a:pt x="255270" y="295910"/>
                </a:lnTo>
                <a:lnTo>
                  <a:pt x="259079" y="295910"/>
                </a:lnTo>
                <a:lnTo>
                  <a:pt x="259079" y="294639"/>
                </a:lnTo>
                <a:close/>
              </a:path>
              <a:path w="259079" h="303530">
                <a:moveTo>
                  <a:pt x="259079" y="290829"/>
                </a:moveTo>
                <a:lnTo>
                  <a:pt x="255270" y="290829"/>
                </a:lnTo>
                <a:lnTo>
                  <a:pt x="255270" y="293370"/>
                </a:lnTo>
                <a:lnTo>
                  <a:pt x="259079" y="293370"/>
                </a:lnTo>
                <a:lnTo>
                  <a:pt x="259079" y="290829"/>
                </a:lnTo>
                <a:close/>
              </a:path>
              <a:path w="259079" h="303530">
                <a:moveTo>
                  <a:pt x="259079" y="288289"/>
                </a:moveTo>
                <a:lnTo>
                  <a:pt x="255270" y="288289"/>
                </a:lnTo>
                <a:lnTo>
                  <a:pt x="255270" y="289560"/>
                </a:lnTo>
                <a:lnTo>
                  <a:pt x="259079" y="289560"/>
                </a:lnTo>
                <a:lnTo>
                  <a:pt x="259079" y="288289"/>
                </a:lnTo>
                <a:close/>
              </a:path>
              <a:path w="259079" h="303530">
                <a:moveTo>
                  <a:pt x="259079" y="284479"/>
                </a:moveTo>
                <a:lnTo>
                  <a:pt x="255270" y="284479"/>
                </a:lnTo>
                <a:lnTo>
                  <a:pt x="255270" y="287020"/>
                </a:lnTo>
                <a:lnTo>
                  <a:pt x="259079" y="287020"/>
                </a:lnTo>
                <a:lnTo>
                  <a:pt x="259079" y="284479"/>
                </a:lnTo>
                <a:close/>
              </a:path>
              <a:path w="259079" h="303530">
                <a:moveTo>
                  <a:pt x="259079" y="281939"/>
                </a:moveTo>
                <a:lnTo>
                  <a:pt x="255270" y="281939"/>
                </a:lnTo>
                <a:lnTo>
                  <a:pt x="255270" y="283210"/>
                </a:lnTo>
                <a:lnTo>
                  <a:pt x="259079" y="283210"/>
                </a:lnTo>
                <a:lnTo>
                  <a:pt x="259079" y="281939"/>
                </a:lnTo>
                <a:close/>
              </a:path>
              <a:path w="259079" h="303530">
                <a:moveTo>
                  <a:pt x="259079" y="278129"/>
                </a:moveTo>
                <a:lnTo>
                  <a:pt x="255270" y="278129"/>
                </a:lnTo>
                <a:lnTo>
                  <a:pt x="255270" y="280670"/>
                </a:lnTo>
                <a:lnTo>
                  <a:pt x="259079" y="280670"/>
                </a:lnTo>
                <a:lnTo>
                  <a:pt x="259079" y="278129"/>
                </a:lnTo>
                <a:close/>
              </a:path>
              <a:path w="259079" h="303530">
                <a:moveTo>
                  <a:pt x="259079" y="275589"/>
                </a:moveTo>
                <a:lnTo>
                  <a:pt x="255270" y="275589"/>
                </a:lnTo>
                <a:lnTo>
                  <a:pt x="255270" y="276860"/>
                </a:lnTo>
                <a:lnTo>
                  <a:pt x="259079" y="276860"/>
                </a:lnTo>
                <a:lnTo>
                  <a:pt x="259079" y="275589"/>
                </a:lnTo>
                <a:close/>
              </a:path>
              <a:path w="259079" h="303530">
                <a:moveTo>
                  <a:pt x="259079" y="271779"/>
                </a:moveTo>
                <a:lnTo>
                  <a:pt x="255270" y="271779"/>
                </a:lnTo>
                <a:lnTo>
                  <a:pt x="255270" y="274320"/>
                </a:lnTo>
                <a:lnTo>
                  <a:pt x="259079" y="274320"/>
                </a:lnTo>
                <a:lnTo>
                  <a:pt x="259079" y="271779"/>
                </a:lnTo>
                <a:close/>
              </a:path>
              <a:path w="259079" h="303530">
                <a:moveTo>
                  <a:pt x="259079" y="269239"/>
                </a:moveTo>
                <a:lnTo>
                  <a:pt x="255270" y="269239"/>
                </a:lnTo>
                <a:lnTo>
                  <a:pt x="255270" y="270510"/>
                </a:lnTo>
                <a:lnTo>
                  <a:pt x="259079" y="270510"/>
                </a:lnTo>
                <a:lnTo>
                  <a:pt x="259079" y="269239"/>
                </a:lnTo>
                <a:close/>
              </a:path>
              <a:path w="259079" h="303530">
                <a:moveTo>
                  <a:pt x="259079" y="265429"/>
                </a:moveTo>
                <a:lnTo>
                  <a:pt x="255270" y="265429"/>
                </a:lnTo>
                <a:lnTo>
                  <a:pt x="255270" y="267970"/>
                </a:lnTo>
                <a:lnTo>
                  <a:pt x="259079" y="267970"/>
                </a:lnTo>
                <a:lnTo>
                  <a:pt x="259079" y="265429"/>
                </a:lnTo>
                <a:close/>
              </a:path>
              <a:path w="259079" h="303530">
                <a:moveTo>
                  <a:pt x="259079" y="262889"/>
                </a:moveTo>
                <a:lnTo>
                  <a:pt x="255270" y="262889"/>
                </a:lnTo>
                <a:lnTo>
                  <a:pt x="255270" y="264160"/>
                </a:lnTo>
                <a:lnTo>
                  <a:pt x="259079" y="264160"/>
                </a:lnTo>
                <a:lnTo>
                  <a:pt x="259079" y="262889"/>
                </a:lnTo>
                <a:close/>
              </a:path>
              <a:path w="259079" h="303530">
                <a:moveTo>
                  <a:pt x="259079" y="259079"/>
                </a:moveTo>
                <a:lnTo>
                  <a:pt x="255270" y="259079"/>
                </a:lnTo>
                <a:lnTo>
                  <a:pt x="255270" y="261620"/>
                </a:lnTo>
                <a:lnTo>
                  <a:pt x="259079" y="261620"/>
                </a:lnTo>
                <a:lnTo>
                  <a:pt x="259079" y="259079"/>
                </a:lnTo>
                <a:close/>
              </a:path>
              <a:path w="259079" h="303530">
                <a:moveTo>
                  <a:pt x="259079" y="256539"/>
                </a:moveTo>
                <a:lnTo>
                  <a:pt x="255270" y="256539"/>
                </a:lnTo>
                <a:lnTo>
                  <a:pt x="255270" y="257810"/>
                </a:lnTo>
                <a:lnTo>
                  <a:pt x="259079" y="257810"/>
                </a:lnTo>
                <a:lnTo>
                  <a:pt x="259079" y="256539"/>
                </a:lnTo>
                <a:close/>
              </a:path>
              <a:path w="259079" h="303530">
                <a:moveTo>
                  <a:pt x="259079" y="252729"/>
                </a:moveTo>
                <a:lnTo>
                  <a:pt x="255270" y="252729"/>
                </a:lnTo>
                <a:lnTo>
                  <a:pt x="255270" y="255270"/>
                </a:lnTo>
                <a:lnTo>
                  <a:pt x="259079" y="255270"/>
                </a:lnTo>
                <a:lnTo>
                  <a:pt x="259079" y="252729"/>
                </a:lnTo>
                <a:close/>
              </a:path>
              <a:path w="259079" h="303530">
                <a:moveTo>
                  <a:pt x="259079" y="250189"/>
                </a:moveTo>
                <a:lnTo>
                  <a:pt x="255270" y="250189"/>
                </a:lnTo>
                <a:lnTo>
                  <a:pt x="255270" y="251460"/>
                </a:lnTo>
                <a:lnTo>
                  <a:pt x="259079" y="251460"/>
                </a:lnTo>
                <a:lnTo>
                  <a:pt x="259079" y="250189"/>
                </a:lnTo>
                <a:close/>
              </a:path>
              <a:path w="259079" h="303530">
                <a:moveTo>
                  <a:pt x="259079" y="246379"/>
                </a:moveTo>
                <a:lnTo>
                  <a:pt x="255270" y="246379"/>
                </a:lnTo>
                <a:lnTo>
                  <a:pt x="255270" y="248920"/>
                </a:lnTo>
                <a:lnTo>
                  <a:pt x="259079" y="248920"/>
                </a:lnTo>
                <a:lnTo>
                  <a:pt x="259079" y="246379"/>
                </a:lnTo>
                <a:close/>
              </a:path>
              <a:path w="259079" h="303530">
                <a:moveTo>
                  <a:pt x="259079" y="243839"/>
                </a:moveTo>
                <a:lnTo>
                  <a:pt x="255270" y="243839"/>
                </a:lnTo>
                <a:lnTo>
                  <a:pt x="255270" y="245110"/>
                </a:lnTo>
                <a:lnTo>
                  <a:pt x="259079" y="245110"/>
                </a:lnTo>
                <a:lnTo>
                  <a:pt x="259079" y="243839"/>
                </a:lnTo>
                <a:close/>
              </a:path>
              <a:path w="259079" h="303530">
                <a:moveTo>
                  <a:pt x="259079" y="240029"/>
                </a:moveTo>
                <a:lnTo>
                  <a:pt x="255270" y="240029"/>
                </a:lnTo>
                <a:lnTo>
                  <a:pt x="255270" y="242570"/>
                </a:lnTo>
                <a:lnTo>
                  <a:pt x="259079" y="242570"/>
                </a:lnTo>
                <a:lnTo>
                  <a:pt x="259079" y="240029"/>
                </a:lnTo>
                <a:close/>
              </a:path>
              <a:path w="259079" h="303530">
                <a:moveTo>
                  <a:pt x="259079" y="237489"/>
                </a:moveTo>
                <a:lnTo>
                  <a:pt x="255270" y="237489"/>
                </a:lnTo>
                <a:lnTo>
                  <a:pt x="255270" y="238760"/>
                </a:lnTo>
                <a:lnTo>
                  <a:pt x="259079" y="238760"/>
                </a:lnTo>
                <a:lnTo>
                  <a:pt x="259079" y="237489"/>
                </a:lnTo>
                <a:close/>
              </a:path>
              <a:path w="259079" h="303530">
                <a:moveTo>
                  <a:pt x="259079" y="233679"/>
                </a:moveTo>
                <a:lnTo>
                  <a:pt x="255270" y="233679"/>
                </a:lnTo>
                <a:lnTo>
                  <a:pt x="255270" y="236220"/>
                </a:lnTo>
                <a:lnTo>
                  <a:pt x="259079" y="236220"/>
                </a:lnTo>
                <a:lnTo>
                  <a:pt x="259079" y="233679"/>
                </a:lnTo>
                <a:close/>
              </a:path>
              <a:path w="259079" h="303530">
                <a:moveTo>
                  <a:pt x="259079" y="231139"/>
                </a:moveTo>
                <a:lnTo>
                  <a:pt x="255270" y="231139"/>
                </a:lnTo>
                <a:lnTo>
                  <a:pt x="255270" y="232410"/>
                </a:lnTo>
                <a:lnTo>
                  <a:pt x="259079" y="232410"/>
                </a:lnTo>
                <a:lnTo>
                  <a:pt x="259079" y="231139"/>
                </a:lnTo>
                <a:close/>
              </a:path>
              <a:path w="259079" h="303530">
                <a:moveTo>
                  <a:pt x="259079" y="227329"/>
                </a:moveTo>
                <a:lnTo>
                  <a:pt x="255270" y="227329"/>
                </a:lnTo>
                <a:lnTo>
                  <a:pt x="255270" y="229870"/>
                </a:lnTo>
                <a:lnTo>
                  <a:pt x="259079" y="229870"/>
                </a:lnTo>
                <a:lnTo>
                  <a:pt x="259079" y="227329"/>
                </a:lnTo>
                <a:close/>
              </a:path>
              <a:path w="259079" h="303530">
                <a:moveTo>
                  <a:pt x="259079" y="224789"/>
                </a:moveTo>
                <a:lnTo>
                  <a:pt x="255270" y="224789"/>
                </a:lnTo>
                <a:lnTo>
                  <a:pt x="255270" y="226060"/>
                </a:lnTo>
                <a:lnTo>
                  <a:pt x="259079" y="226060"/>
                </a:lnTo>
                <a:lnTo>
                  <a:pt x="259079" y="224789"/>
                </a:lnTo>
                <a:close/>
              </a:path>
              <a:path w="259079" h="303530">
                <a:moveTo>
                  <a:pt x="259079" y="220979"/>
                </a:moveTo>
                <a:lnTo>
                  <a:pt x="255270" y="220979"/>
                </a:lnTo>
                <a:lnTo>
                  <a:pt x="255270" y="223520"/>
                </a:lnTo>
                <a:lnTo>
                  <a:pt x="259079" y="223520"/>
                </a:lnTo>
                <a:lnTo>
                  <a:pt x="259079" y="220979"/>
                </a:lnTo>
                <a:close/>
              </a:path>
              <a:path w="259079" h="303530">
                <a:moveTo>
                  <a:pt x="259079" y="218439"/>
                </a:moveTo>
                <a:lnTo>
                  <a:pt x="255270" y="218439"/>
                </a:lnTo>
                <a:lnTo>
                  <a:pt x="255270" y="219710"/>
                </a:lnTo>
                <a:lnTo>
                  <a:pt x="259079" y="219710"/>
                </a:lnTo>
                <a:lnTo>
                  <a:pt x="259079" y="218439"/>
                </a:lnTo>
                <a:close/>
              </a:path>
              <a:path w="259079" h="303530">
                <a:moveTo>
                  <a:pt x="259079" y="214629"/>
                </a:moveTo>
                <a:lnTo>
                  <a:pt x="255270" y="214629"/>
                </a:lnTo>
                <a:lnTo>
                  <a:pt x="255270" y="217170"/>
                </a:lnTo>
                <a:lnTo>
                  <a:pt x="259079" y="217170"/>
                </a:lnTo>
                <a:lnTo>
                  <a:pt x="259079" y="214629"/>
                </a:lnTo>
                <a:close/>
              </a:path>
              <a:path w="259079" h="303530">
                <a:moveTo>
                  <a:pt x="259079" y="212089"/>
                </a:moveTo>
                <a:lnTo>
                  <a:pt x="255270" y="212089"/>
                </a:lnTo>
                <a:lnTo>
                  <a:pt x="255270" y="213360"/>
                </a:lnTo>
                <a:lnTo>
                  <a:pt x="259079" y="213360"/>
                </a:lnTo>
                <a:lnTo>
                  <a:pt x="259079" y="212089"/>
                </a:lnTo>
                <a:close/>
              </a:path>
              <a:path w="259079" h="303530">
                <a:moveTo>
                  <a:pt x="259079" y="208279"/>
                </a:moveTo>
                <a:lnTo>
                  <a:pt x="255270" y="208279"/>
                </a:lnTo>
                <a:lnTo>
                  <a:pt x="255270" y="210820"/>
                </a:lnTo>
                <a:lnTo>
                  <a:pt x="259079" y="210820"/>
                </a:lnTo>
                <a:lnTo>
                  <a:pt x="259079" y="208279"/>
                </a:lnTo>
                <a:close/>
              </a:path>
              <a:path w="259079" h="303530">
                <a:moveTo>
                  <a:pt x="259079" y="205739"/>
                </a:moveTo>
                <a:lnTo>
                  <a:pt x="255270" y="205739"/>
                </a:lnTo>
                <a:lnTo>
                  <a:pt x="255270" y="207010"/>
                </a:lnTo>
                <a:lnTo>
                  <a:pt x="259079" y="207010"/>
                </a:lnTo>
                <a:lnTo>
                  <a:pt x="259079" y="205739"/>
                </a:lnTo>
                <a:close/>
              </a:path>
              <a:path w="259079" h="303530">
                <a:moveTo>
                  <a:pt x="259079" y="201929"/>
                </a:moveTo>
                <a:lnTo>
                  <a:pt x="255270" y="201929"/>
                </a:lnTo>
                <a:lnTo>
                  <a:pt x="255270" y="204470"/>
                </a:lnTo>
                <a:lnTo>
                  <a:pt x="259079" y="204470"/>
                </a:lnTo>
                <a:lnTo>
                  <a:pt x="259079" y="201929"/>
                </a:lnTo>
                <a:close/>
              </a:path>
              <a:path w="259079" h="303530">
                <a:moveTo>
                  <a:pt x="259079" y="199389"/>
                </a:moveTo>
                <a:lnTo>
                  <a:pt x="255270" y="199389"/>
                </a:lnTo>
                <a:lnTo>
                  <a:pt x="255270" y="200660"/>
                </a:lnTo>
                <a:lnTo>
                  <a:pt x="259079" y="200660"/>
                </a:lnTo>
                <a:lnTo>
                  <a:pt x="259079" y="199389"/>
                </a:lnTo>
                <a:close/>
              </a:path>
              <a:path w="259079" h="303530">
                <a:moveTo>
                  <a:pt x="2539" y="193039"/>
                </a:moveTo>
                <a:lnTo>
                  <a:pt x="0" y="193039"/>
                </a:lnTo>
                <a:lnTo>
                  <a:pt x="0" y="194310"/>
                </a:lnTo>
                <a:lnTo>
                  <a:pt x="1270" y="194310"/>
                </a:lnTo>
                <a:lnTo>
                  <a:pt x="1270" y="195579"/>
                </a:lnTo>
                <a:lnTo>
                  <a:pt x="2539" y="195579"/>
                </a:lnTo>
                <a:lnTo>
                  <a:pt x="2539" y="193039"/>
                </a:lnTo>
                <a:close/>
              </a:path>
              <a:path w="259079" h="303530">
                <a:moveTo>
                  <a:pt x="2539" y="161289"/>
                </a:moveTo>
                <a:lnTo>
                  <a:pt x="0" y="161289"/>
                </a:lnTo>
                <a:lnTo>
                  <a:pt x="0" y="191770"/>
                </a:lnTo>
                <a:lnTo>
                  <a:pt x="2539" y="191770"/>
                </a:lnTo>
                <a:lnTo>
                  <a:pt x="2539" y="161289"/>
                </a:lnTo>
                <a:close/>
              </a:path>
              <a:path w="259079" h="303530">
                <a:moveTo>
                  <a:pt x="259079" y="195579"/>
                </a:moveTo>
                <a:lnTo>
                  <a:pt x="255270" y="195579"/>
                </a:lnTo>
                <a:lnTo>
                  <a:pt x="255270" y="198120"/>
                </a:lnTo>
                <a:lnTo>
                  <a:pt x="259079" y="198120"/>
                </a:lnTo>
                <a:lnTo>
                  <a:pt x="259079" y="195579"/>
                </a:lnTo>
                <a:close/>
              </a:path>
              <a:path w="259079" h="303530">
                <a:moveTo>
                  <a:pt x="259079" y="193039"/>
                </a:moveTo>
                <a:lnTo>
                  <a:pt x="255270" y="193039"/>
                </a:lnTo>
                <a:lnTo>
                  <a:pt x="255270" y="194310"/>
                </a:lnTo>
                <a:lnTo>
                  <a:pt x="259079" y="194310"/>
                </a:lnTo>
                <a:lnTo>
                  <a:pt x="259079" y="193039"/>
                </a:lnTo>
                <a:close/>
              </a:path>
              <a:path w="259079" h="303530">
                <a:moveTo>
                  <a:pt x="259079" y="161289"/>
                </a:moveTo>
                <a:lnTo>
                  <a:pt x="255270" y="161289"/>
                </a:lnTo>
                <a:lnTo>
                  <a:pt x="255270" y="191770"/>
                </a:lnTo>
                <a:lnTo>
                  <a:pt x="259079" y="191770"/>
                </a:lnTo>
                <a:lnTo>
                  <a:pt x="259079" y="161289"/>
                </a:lnTo>
                <a:close/>
              </a:path>
              <a:path w="259079" h="303530">
                <a:moveTo>
                  <a:pt x="2539" y="154939"/>
                </a:moveTo>
                <a:lnTo>
                  <a:pt x="0" y="154939"/>
                </a:lnTo>
                <a:lnTo>
                  <a:pt x="0" y="160020"/>
                </a:lnTo>
                <a:lnTo>
                  <a:pt x="2539" y="160020"/>
                </a:lnTo>
                <a:lnTo>
                  <a:pt x="2539" y="154939"/>
                </a:lnTo>
                <a:close/>
              </a:path>
              <a:path w="259079" h="303530">
                <a:moveTo>
                  <a:pt x="2539" y="152400"/>
                </a:moveTo>
                <a:lnTo>
                  <a:pt x="0" y="152400"/>
                </a:lnTo>
                <a:lnTo>
                  <a:pt x="0" y="153670"/>
                </a:lnTo>
                <a:lnTo>
                  <a:pt x="2539" y="153670"/>
                </a:lnTo>
                <a:lnTo>
                  <a:pt x="2539" y="152400"/>
                </a:lnTo>
                <a:close/>
              </a:path>
              <a:path w="259079" h="303530">
                <a:moveTo>
                  <a:pt x="259079" y="154939"/>
                </a:moveTo>
                <a:lnTo>
                  <a:pt x="255270" y="154939"/>
                </a:lnTo>
                <a:lnTo>
                  <a:pt x="255270" y="160020"/>
                </a:lnTo>
                <a:lnTo>
                  <a:pt x="259079" y="160020"/>
                </a:lnTo>
                <a:lnTo>
                  <a:pt x="259079" y="154939"/>
                </a:lnTo>
                <a:close/>
              </a:path>
              <a:path w="259079" h="303530">
                <a:moveTo>
                  <a:pt x="259079" y="152400"/>
                </a:moveTo>
                <a:lnTo>
                  <a:pt x="255270" y="152400"/>
                </a:lnTo>
                <a:lnTo>
                  <a:pt x="255270" y="153670"/>
                </a:lnTo>
                <a:lnTo>
                  <a:pt x="259079" y="153670"/>
                </a:lnTo>
                <a:lnTo>
                  <a:pt x="259079" y="15240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7" name="bk object 5757"/>
          <p:cNvSpPr/>
          <p:nvPr/>
        </p:nvSpPr>
        <p:spPr>
          <a:xfrm>
            <a:off x="7001509" y="2809239"/>
            <a:ext cx="252729" cy="297180"/>
          </a:xfrm>
          <a:custGeom>
            <a:avLst/>
            <a:gdLst/>
            <a:ahLst/>
            <a:cxnLst/>
            <a:rect l="l" t="t" r="r" b="b"/>
            <a:pathLst>
              <a:path w="252729" h="297180">
                <a:moveTo>
                  <a:pt x="3810" y="146050"/>
                </a:moveTo>
                <a:lnTo>
                  <a:pt x="0" y="146050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6050"/>
                </a:lnTo>
                <a:close/>
              </a:path>
              <a:path w="252729" h="297180">
                <a:moveTo>
                  <a:pt x="3810" y="142239"/>
                </a:moveTo>
                <a:lnTo>
                  <a:pt x="0" y="142239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42239"/>
                </a:lnTo>
                <a:close/>
              </a:path>
              <a:path w="252729" h="297180">
                <a:moveTo>
                  <a:pt x="3810" y="139700"/>
                </a:moveTo>
                <a:lnTo>
                  <a:pt x="0" y="139700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9700"/>
                </a:lnTo>
                <a:close/>
              </a:path>
              <a:path w="252729" h="297180">
                <a:moveTo>
                  <a:pt x="3810" y="135889"/>
                </a:moveTo>
                <a:lnTo>
                  <a:pt x="0" y="135889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5889"/>
                </a:lnTo>
                <a:close/>
              </a:path>
              <a:path w="252729" h="297180">
                <a:moveTo>
                  <a:pt x="3810" y="133350"/>
                </a:moveTo>
                <a:lnTo>
                  <a:pt x="0" y="133350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33350"/>
                </a:lnTo>
                <a:close/>
              </a:path>
              <a:path w="252729" h="297180">
                <a:moveTo>
                  <a:pt x="3810" y="129539"/>
                </a:moveTo>
                <a:lnTo>
                  <a:pt x="0" y="129539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539"/>
                </a:lnTo>
                <a:close/>
              </a:path>
              <a:path w="252729" h="297180">
                <a:moveTo>
                  <a:pt x="3810" y="127000"/>
                </a:moveTo>
                <a:lnTo>
                  <a:pt x="0" y="127000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7000"/>
                </a:lnTo>
                <a:close/>
              </a:path>
              <a:path w="252729" h="297180">
                <a:moveTo>
                  <a:pt x="3810" y="123189"/>
                </a:moveTo>
                <a:lnTo>
                  <a:pt x="0" y="123189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3189"/>
                </a:lnTo>
                <a:close/>
              </a:path>
              <a:path w="252729" h="297180">
                <a:moveTo>
                  <a:pt x="3810" y="120650"/>
                </a:moveTo>
                <a:lnTo>
                  <a:pt x="0" y="120650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20650"/>
                </a:lnTo>
                <a:close/>
              </a:path>
              <a:path w="252729" h="297180">
                <a:moveTo>
                  <a:pt x="3810" y="116839"/>
                </a:moveTo>
                <a:lnTo>
                  <a:pt x="0" y="116839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6839"/>
                </a:lnTo>
                <a:close/>
              </a:path>
              <a:path w="252729" h="297180">
                <a:moveTo>
                  <a:pt x="3810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4300"/>
                </a:lnTo>
                <a:close/>
              </a:path>
              <a:path w="252729" h="297180">
                <a:moveTo>
                  <a:pt x="3810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0489"/>
                </a:lnTo>
                <a:close/>
              </a:path>
              <a:path w="252729" h="297180">
                <a:moveTo>
                  <a:pt x="3810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7950"/>
                </a:lnTo>
                <a:close/>
              </a:path>
              <a:path w="252729" h="297180">
                <a:moveTo>
                  <a:pt x="3810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139"/>
                </a:lnTo>
                <a:close/>
              </a:path>
              <a:path w="252729" h="297180">
                <a:moveTo>
                  <a:pt x="3810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101600"/>
                </a:lnTo>
                <a:close/>
              </a:path>
              <a:path w="252729" h="297180">
                <a:moveTo>
                  <a:pt x="3810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7789"/>
                </a:lnTo>
                <a:close/>
              </a:path>
              <a:path w="252729" h="297180">
                <a:moveTo>
                  <a:pt x="3810" y="95250"/>
                </a:moveTo>
                <a:lnTo>
                  <a:pt x="0" y="95250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5250"/>
                </a:lnTo>
                <a:close/>
              </a:path>
              <a:path w="252729" h="297180">
                <a:moveTo>
                  <a:pt x="3810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1439"/>
                </a:lnTo>
                <a:close/>
              </a:path>
              <a:path w="252729" h="297180">
                <a:moveTo>
                  <a:pt x="3810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8900"/>
                </a:lnTo>
                <a:close/>
              </a:path>
              <a:path w="252729" h="297180">
                <a:moveTo>
                  <a:pt x="3810" y="85089"/>
                </a:moveTo>
                <a:lnTo>
                  <a:pt x="0" y="8508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5089"/>
                </a:lnTo>
                <a:close/>
              </a:path>
              <a:path w="252729" h="297180">
                <a:moveTo>
                  <a:pt x="381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82550"/>
                </a:lnTo>
                <a:close/>
              </a:path>
              <a:path w="252729" h="297180">
                <a:moveTo>
                  <a:pt x="3810" y="78739"/>
                </a:moveTo>
                <a:lnTo>
                  <a:pt x="0" y="78739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8739"/>
                </a:lnTo>
                <a:close/>
              </a:path>
              <a:path w="252729" h="297180">
                <a:moveTo>
                  <a:pt x="3810" y="76200"/>
                </a:moveTo>
                <a:lnTo>
                  <a:pt x="0" y="762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6200"/>
                </a:lnTo>
                <a:close/>
              </a:path>
              <a:path w="252729" h="297180">
                <a:moveTo>
                  <a:pt x="3810" y="71119"/>
                </a:moveTo>
                <a:lnTo>
                  <a:pt x="2540" y="71119"/>
                </a:lnTo>
                <a:lnTo>
                  <a:pt x="2540" y="72389"/>
                </a:lnTo>
                <a:lnTo>
                  <a:pt x="0" y="72389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71119"/>
                </a:lnTo>
                <a:close/>
              </a:path>
              <a:path w="252729" h="297180">
                <a:moveTo>
                  <a:pt x="2540" y="68579"/>
                </a:moveTo>
                <a:lnTo>
                  <a:pt x="1270" y="68579"/>
                </a:lnTo>
                <a:lnTo>
                  <a:pt x="1270" y="69850"/>
                </a:lnTo>
                <a:lnTo>
                  <a:pt x="0" y="69850"/>
                </a:lnTo>
                <a:lnTo>
                  <a:pt x="0" y="71119"/>
                </a:lnTo>
                <a:lnTo>
                  <a:pt x="2540" y="71119"/>
                </a:lnTo>
                <a:lnTo>
                  <a:pt x="2540" y="68579"/>
                </a:lnTo>
                <a:close/>
              </a:path>
              <a:path w="252729" h="297180">
                <a:moveTo>
                  <a:pt x="128270" y="1269"/>
                </a:moveTo>
                <a:lnTo>
                  <a:pt x="127000" y="1269"/>
                </a:lnTo>
                <a:lnTo>
                  <a:pt x="127000" y="2539"/>
                </a:lnTo>
                <a:lnTo>
                  <a:pt x="8890" y="2539"/>
                </a:lnTo>
                <a:lnTo>
                  <a:pt x="8890" y="3810"/>
                </a:lnTo>
                <a:lnTo>
                  <a:pt x="128270" y="3810"/>
                </a:lnTo>
                <a:lnTo>
                  <a:pt x="128270" y="1269"/>
                </a:lnTo>
                <a:close/>
              </a:path>
              <a:path w="252729" h="297180">
                <a:moveTo>
                  <a:pt x="127000" y="0"/>
                </a:moveTo>
                <a:lnTo>
                  <a:pt x="8890" y="0"/>
                </a:lnTo>
                <a:lnTo>
                  <a:pt x="8890" y="1269"/>
                </a:lnTo>
                <a:lnTo>
                  <a:pt x="127000" y="1269"/>
                </a:lnTo>
                <a:lnTo>
                  <a:pt x="127000" y="0"/>
                </a:lnTo>
                <a:close/>
              </a:path>
              <a:path w="252729" h="297180">
                <a:moveTo>
                  <a:pt x="252730" y="146050"/>
                </a:moveTo>
                <a:lnTo>
                  <a:pt x="250190" y="146050"/>
                </a:lnTo>
                <a:lnTo>
                  <a:pt x="250190" y="147319"/>
                </a:lnTo>
                <a:lnTo>
                  <a:pt x="252730" y="147319"/>
                </a:lnTo>
                <a:lnTo>
                  <a:pt x="252730" y="146050"/>
                </a:lnTo>
                <a:close/>
              </a:path>
              <a:path w="252729" h="297180">
                <a:moveTo>
                  <a:pt x="252730" y="142239"/>
                </a:moveTo>
                <a:lnTo>
                  <a:pt x="250190" y="142239"/>
                </a:lnTo>
                <a:lnTo>
                  <a:pt x="250190" y="144779"/>
                </a:lnTo>
                <a:lnTo>
                  <a:pt x="252730" y="144779"/>
                </a:lnTo>
                <a:lnTo>
                  <a:pt x="252730" y="142239"/>
                </a:lnTo>
                <a:close/>
              </a:path>
              <a:path w="252729" h="297180">
                <a:moveTo>
                  <a:pt x="252730" y="139700"/>
                </a:moveTo>
                <a:lnTo>
                  <a:pt x="250190" y="139700"/>
                </a:lnTo>
                <a:lnTo>
                  <a:pt x="250190" y="140969"/>
                </a:lnTo>
                <a:lnTo>
                  <a:pt x="252730" y="140969"/>
                </a:lnTo>
                <a:lnTo>
                  <a:pt x="252730" y="139700"/>
                </a:lnTo>
                <a:close/>
              </a:path>
              <a:path w="252729" h="297180">
                <a:moveTo>
                  <a:pt x="252730" y="135889"/>
                </a:moveTo>
                <a:lnTo>
                  <a:pt x="250190" y="135889"/>
                </a:lnTo>
                <a:lnTo>
                  <a:pt x="250190" y="138429"/>
                </a:lnTo>
                <a:lnTo>
                  <a:pt x="252730" y="138429"/>
                </a:lnTo>
                <a:lnTo>
                  <a:pt x="252730" y="135889"/>
                </a:lnTo>
                <a:close/>
              </a:path>
              <a:path w="252729" h="297180">
                <a:moveTo>
                  <a:pt x="252730" y="133350"/>
                </a:moveTo>
                <a:lnTo>
                  <a:pt x="250190" y="133350"/>
                </a:lnTo>
                <a:lnTo>
                  <a:pt x="250190" y="134619"/>
                </a:lnTo>
                <a:lnTo>
                  <a:pt x="252730" y="134619"/>
                </a:lnTo>
                <a:lnTo>
                  <a:pt x="252730" y="133350"/>
                </a:lnTo>
                <a:close/>
              </a:path>
              <a:path w="252729" h="297180">
                <a:moveTo>
                  <a:pt x="252730" y="129539"/>
                </a:moveTo>
                <a:lnTo>
                  <a:pt x="250190" y="129539"/>
                </a:lnTo>
                <a:lnTo>
                  <a:pt x="250190" y="132079"/>
                </a:lnTo>
                <a:lnTo>
                  <a:pt x="252730" y="132079"/>
                </a:lnTo>
                <a:lnTo>
                  <a:pt x="252730" y="129539"/>
                </a:lnTo>
                <a:close/>
              </a:path>
              <a:path w="252729" h="297180">
                <a:moveTo>
                  <a:pt x="252730" y="127000"/>
                </a:moveTo>
                <a:lnTo>
                  <a:pt x="250190" y="127000"/>
                </a:lnTo>
                <a:lnTo>
                  <a:pt x="250190" y="128269"/>
                </a:lnTo>
                <a:lnTo>
                  <a:pt x="252730" y="128269"/>
                </a:lnTo>
                <a:lnTo>
                  <a:pt x="252730" y="127000"/>
                </a:lnTo>
                <a:close/>
              </a:path>
              <a:path w="252729" h="297180">
                <a:moveTo>
                  <a:pt x="252730" y="123189"/>
                </a:moveTo>
                <a:lnTo>
                  <a:pt x="250190" y="123189"/>
                </a:lnTo>
                <a:lnTo>
                  <a:pt x="250190" y="125729"/>
                </a:lnTo>
                <a:lnTo>
                  <a:pt x="252730" y="125729"/>
                </a:lnTo>
                <a:lnTo>
                  <a:pt x="252730" y="123189"/>
                </a:lnTo>
                <a:close/>
              </a:path>
              <a:path w="252729" h="297180">
                <a:moveTo>
                  <a:pt x="252730" y="120650"/>
                </a:moveTo>
                <a:lnTo>
                  <a:pt x="250190" y="120650"/>
                </a:lnTo>
                <a:lnTo>
                  <a:pt x="250190" y="121919"/>
                </a:lnTo>
                <a:lnTo>
                  <a:pt x="252730" y="121919"/>
                </a:lnTo>
                <a:lnTo>
                  <a:pt x="252730" y="120650"/>
                </a:lnTo>
                <a:close/>
              </a:path>
              <a:path w="252729" h="297180">
                <a:moveTo>
                  <a:pt x="252730" y="116839"/>
                </a:moveTo>
                <a:lnTo>
                  <a:pt x="250190" y="116839"/>
                </a:lnTo>
                <a:lnTo>
                  <a:pt x="250190" y="119379"/>
                </a:lnTo>
                <a:lnTo>
                  <a:pt x="252730" y="119379"/>
                </a:lnTo>
                <a:lnTo>
                  <a:pt x="252730" y="116839"/>
                </a:lnTo>
                <a:close/>
              </a:path>
              <a:path w="252729" h="297180">
                <a:moveTo>
                  <a:pt x="252730" y="114300"/>
                </a:moveTo>
                <a:lnTo>
                  <a:pt x="250190" y="114300"/>
                </a:lnTo>
                <a:lnTo>
                  <a:pt x="250190" y="115569"/>
                </a:lnTo>
                <a:lnTo>
                  <a:pt x="252730" y="115569"/>
                </a:lnTo>
                <a:lnTo>
                  <a:pt x="252730" y="114300"/>
                </a:lnTo>
                <a:close/>
              </a:path>
              <a:path w="252729" h="297180">
                <a:moveTo>
                  <a:pt x="252730" y="110489"/>
                </a:moveTo>
                <a:lnTo>
                  <a:pt x="250190" y="110489"/>
                </a:lnTo>
                <a:lnTo>
                  <a:pt x="250190" y="113029"/>
                </a:lnTo>
                <a:lnTo>
                  <a:pt x="252730" y="113029"/>
                </a:lnTo>
                <a:lnTo>
                  <a:pt x="252730" y="110489"/>
                </a:lnTo>
                <a:close/>
              </a:path>
              <a:path w="252729" h="297180">
                <a:moveTo>
                  <a:pt x="252730" y="107950"/>
                </a:moveTo>
                <a:lnTo>
                  <a:pt x="250190" y="107950"/>
                </a:lnTo>
                <a:lnTo>
                  <a:pt x="250190" y="109219"/>
                </a:lnTo>
                <a:lnTo>
                  <a:pt x="252730" y="109219"/>
                </a:lnTo>
                <a:lnTo>
                  <a:pt x="252730" y="107950"/>
                </a:lnTo>
                <a:close/>
              </a:path>
              <a:path w="252729" h="297180">
                <a:moveTo>
                  <a:pt x="252730" y="104139"/>
                </a:moveTo>
                <a:lnTo>
                  <a:pt x="250190" y="104139"/>
                </a:lnTo>
                <a:lnTo>
                  <a:pt x="250190" y="106679"/>
                </a:lnTo>
                <a:lnTo>
                  <a:pt x="252730" y="106679"/>
                </a:lnTo>
                <a:lnTo>
                  <a:pt x="252730" y="104139"/>
                </a:lnTo>
                <a:close/>
              </a:path>
              <a:path w="252729" h="297180">
                <a:moveTo>
                  <a:pt x="252730" y="101600"/>
                </a:moveTo>
                <a:lnTo>
                  <a:pt x="250190" y="101600"/>
                </a:lnTo>
                <a:lnTo>
                  <a:pt x="250190" y="102869"/>
                </a:lnTo>
                <a:lnTo>
                  <a:pt x="252730" y="102869"/>
                </a:lnTo>
                <a:lnTo>
                  <a:pt x="252730" y="101600"/>
                </a:lnTo>
                <a:close/>
              </a:path>
              <a:path w="252729" h="297180">
                <a:moveTo>
                  <a:pt x="252730" y="97789"/>
                </a:moveTo>
                <a:lnTo>
                  <a:pt x="250190" y="97789"/>
                </a:lnTo>
                <a:lnTo>
                  <a:pt x="250190" y="100329"/>
                </a:lnTo>
                <a:lnTo>
                  <a:pt x="252730" y="100329"/>
                </a:lnTo>
                <a:lnTo>
                  <a:pt x="252730" y="97789"/>
                </a:lnTo>
                <a:close/>
              </a:path>
              <a:path w="252729" h="297180">
                <a:moveTo>
                  <a:pt x="252730" y="95250"/>
                </a:moveTo>
                <a:lnTo>
                  <a:pt x="250190" y="95250"/>
                </a:lnTo>
                <a:lnTo>
                  <a:pt x="250190" y="96519"/>
                </a:lnTo>
                <a:lnTo>
                  <a:pt x="252730" y="96519"/>
                </a:lnTo>
                <a:lnTo>
                  <a:pt x="252730" y="95250"/>
                </a:lnTo>
                <a:close/>
              </a:path>
              <a:path w="252729" h="297180">
                <a:moveTo>
                  <a:pt x="252730" y="91439"/>
                </a:moveTo>
                <a:lnTo>
                  <a:pt x="250190" y="91439"/>
                </a:lnTo>
                <a:lnTo>
                  <a:pt x="250190" y="93979"/>
                </a:lnTo>
                <a:lnTo>
                  <a:pt x="252730" y="93979"/>
                </a:lnTo>
                <a:lnTo>
                  <a:pt x="252730" y="91439"/>
                </a:lnTo>
                <a:close/>
              </a:path>
              <a:path w="252729" h="297180">
                <a:moveTo>
                  <a:pt x="252730" y="88900"/>
                </a:moveTo>
                <a:lnTo>
                  <a:pt x="250190" y="88900"/>
                </a:lnTo>
                <a:lnTo>
                  <a:pt x="250190" y="90169"/>
                </a:lnTo>
                <a:lnTo>
                  <a:pt x="252730" y="90169"/>
                </a:lnTo>
                <a:lnTo>
                  <a:pt x="252730" y="88900"/>
                </a:lnTo>
                <a:close/>
              </a:path>
              <a:path w="252729" h="297180">
                <a:moveTo>
                  <a:pt x="252730" y="85089"/>
                </a:moveTo>
                <a:lnTo>
                  <a:pt x="250190" y="85089"/>
                </a:lnTo>
                <a:lnTo>
                  <a:pt x="250190" y="87629"/>
                </a:lnTo>
                <a:lnTo>
                  <a:pt x="252730" y="87629"/>
                </a:lnTo>
                <a:lnTo>
                  <a:pt x="252730" y="85089"/>
                </a:lnTo>
                <a:close/>
              </a:path>
              <a:path w="252729" h="297180">
                <a:moveTo>
                  <a:pt x="252730" y="82550"/>
                </a:moveTo>
                <a:lnTo>
                  <a:pt x="250190" y="82550"/>
                </a:lnTo>
                <a:lnTo>
                  <a:pt x="250190" y="83819"/>
                </a:lnTo>
                <a:lnTo>
                  <a:pt x="252730" y="83819"/>
                </a:lnTo>
                <a:lnTo>
                  <a:pt x="252730" y="82550"/>
                </a:lnTo>
                <a:close/>
              </a:path>
              <a:path w="252729" h="297180">
                <a:moveTo>
                  <a:pt x="252730" y="78739"/>
                </a:moveTo>
                <a:lnTo>
                  <a:pt x="250190" y="78739"/>
                </a:lnTo>
                <a:lnTo>
                  <a:pt x="250190" y="81279"/>
                </a:lnTo>
                <a:lnTo>
                  <a:pt x="252730" y="81279"/>
                </a:lnTo>
                <a:lnTo>
                  <a:pt x="252730" y="78739"/>
                </a:lnTo>
                <a:close/>
              </a:path>
              <a:path w="252729" h="297180">
                <a:moveTo>
                  <a:pt x="252730" y="76200"/>
                </a:moveTo>
                <a:lnTo>
                  <a:pt x="250190" y="76200"/>
                </a:lnTo>
                <a:lnTo>
                  <a:pt x="250190" y="77469"/>
                </a:lnTo>
                <a:lnTo>
                  <a:pt x="252730" y="77469"/>
                </a:lnTo>
                <a:lnTo>
                  <a:pt x="252730" y="76200"/>
                </a:lnTo>
                <a:close/>
              </a:path>
              <a:path w="252729" h="297180">
                <a:moveTo>
                  <a:pt x="252730" y="72389"/>
                </a:moveTo>
                <a:lnTo>
                  <a:pt x="250190" y="72389"/>
                </a:lnTo>
                <a:lnTo>
                  <a:pt x="250190" y="74929"/>
                </a:lnTo>
                <a:lnTo>
                  <a:pt x="252730" y="74929"/>
                </a:lnTo>
                <a:lnTo>
                  <a:pt x="252730" y="72389"/>
                </a:lnTo>
                <a:close/>
              </a:path>
              <a:path w="252729" h="297180">
                <a:moveTo>
                  <a:pt x="252730" y="69850"/>
                </a:moveTo>
                <a:lnTo>
                  <a:pt x="250190" y="69850"/>
                </a:lnTo>
                <a:lnTo>
                  <a:pt x="250190" y="71119"/>
                </a:lnTo>
                <a:lnTo>
                  <a:pt x="252730" y="71119"/>
                </a:lnTo>
                <a:lnTo>
                  <a:pt x="252730" y="69850"/>
                </a:lnTo>
                <a:close/>
              </a:path>
              <a:path w="252729" h="297180">
                <a:moveTo>
                  <a:pt x="252730" y="66039"/>
                </a:moveTo>
                <a:lnTo>
                  <a:pt x="250190" y="66039"/>
                </a:lnTo>
                <a:lnTo>
                  <a:pt x="250190" y="68579"/>
                </a:lnTo>
                <a:lnTo>
                  <a:pt x="252730" y="68579"/>
                </a:lnTo>
                <a:lnTo>
                  <a:pt x="252730" y="66039"/>
                </a:lnTo>
                <a:close/>
              </a:path>
              <a:path w="252729" h="297180">
                <a:moveTo>
                  <a:pt x="252730" y="63500"/>
                </a:moveTo>
                <a:lnTo>
                  <a:pt x="250190" y="63500"/>
                </a:lnTo>
                <a:lnTo>
                  <a:pt x="250190" y="64769"/>
                </a:lnTo>
                <a:lnTo>
                  <a:pt x="252730" y="64769"/>
                </a:lnTo>
                <a:lnTo>
                  <a:pt x="252730" y="63500"/>
                </a:lnTo>
                <a:close/>
              </a:path>
              <a:path w="252729" h="297180">
                <a:moveTo>
                  <a:pt x="252730" y="59689"/>
                </a:moveTo>
                <a:lnTo>
                  <a:pt x="250190" y="59689"/>
                </a:lnTo>
                <a:lnTo>
                  <a:pt x="250190" y="62229"/>
                </a:lnTo>
                <a:lnTo>
                  <a:pt x="252730" y="62229"/>
                </a:lnTo>
                <a:lnTo>
                  <a:pt x="252730" y="59689"/>
                </a:lnTo>
                <a:close/>
              </a:path>
              <a:path w="252729" h="297180">
                <a:moveTo>
                  <a:pt x="252730" y="57150"/>
                </a:moveTo>
                <a:lnTo>
                  <a:pt x="250190" y="57150"/>
                </a:lnTo>
                <a:lnTo>
                  <a:pt x="250190" y="58419"/>
                </a:lnTo>
                <a:lnTo>
                  <a:pt x="252730" y="58419"/>
                </a:lnTo>
                <a:lnTo>
                  <a:pt x="252730" y="57150"/>
                </a:lnTo>
                <a:close/>
              </a:path>
              <a:path w="252729" h="297180">
                <a:moveTo>
                  <a:pt x="252730" y="53339"/>
                </a:moveTo>
                <a:lnTo>
                  <a:pt x="250190" y="53339"/>
                </a:lnTo>
                <a:lnTo>
                  <a:pt x="250190" y="55879"/>
                </a:lnTo>
                <a:lnTo>
                  <a:pt x="252730" y="55879"/>
                </a:lnTo>
                <a:lnTo>
                  <a:pt x="252730" y="53339"/>
                </a:lnTo>
                <a:close/>
              </a:path>
              <a:path w="252729" h="297180">
                <a:moveTo>
                  <a:pt x="252730" y="50800"/>
                </a:moveTo>
                <a:lnTo>
                  <a:pt x="250190" y="50800"/>
                </a:lnTo>
                <a:lnTo>
                  <a:pt x="250190" y="52069"/>
                </a:lnTo>
                <a:lnTo>
                  <a:pt x="252730" y="52069"/>
                </a:lnTo>
                <a:lnTo>
                  <a:pt x="252730" y="50800"/>
                </a:lnTo>
                <a:close/>
              </a:path>
              <a:path w="252729" h="297180">
                <a:moveTo>
                  <a:pt x="252730" y="46989"/>
                </a:moveTo>
                <a:lnTo>
                  <a:pt x="250190" y="46989"/>
                </a:lnTo>
                <a:lnTo>
                  <a:pt x="250190" y="49529"/>
                </a:lnTo>
                <a:lnTo>
                  <a:pt x="252730" y="49529"/>
                </a:lnTo>
                <a:lnTo>
                  <a:pt x="252730" y="46989"/>
                </a:lnTo>
                <a:close/>
              </a:path>
              <a:path w="252729" h="297180">
                <a:moveTo>
                  <a:pt x="252730" y="44450"/>
                </a:moveTo>
                <a:lnTo>
                  <a:pt x="250190" y="44450"/>
                </a:lnTo>
                <a:lnTo>
                  <a:pt x="250190" y="45719"/>
                </a:lnTo>
                <a:lnTo>
                  <a:pt x="252730" y="45719"/>
                </a:lnTo>
                <a:lnTo>
                  <a:pt x="252730" y="44450"/>
                </a:lnTo>
                <a:close/>
              </a:path>
              <a:path w="252729" h="297180">
                <a:moveTo>
                  <a:pt x="252730" y="40639"/>
                </a:moveTo>
                <a:lnTo>
                  <a:pt x="250190" y="40639"/>
                </a:lnTo>
                <a:lnTo>
                  <a:pt x="250190" y="43179"/>
                </a:lnTo>
                <a:lnTo>
                  <a:pt x="252730" y="43179"/>
                </a:lnTo>
                <a:lnTo>
                  <a:pt x="252730" y="40639"/>
                </a:lnTo>
                <a:close/>
              </a:path>
              <a:path w="252729" h="297180">
                <a:moveTo>
                  <a:pt x="252730" y="38100"/>
                </a:moveTo>
                <a:lnTo>
                  <a:pt x="250190" y="38100"/>
                </a:lnTo>
                <a:lnTo>
                  <a:pt x="250190" y="39369"/>
                </a:lnTo>
                <a:lnTo>
                  <a:pt x="252730" y="39369"/>
                </a:lnTo>
                <a:lnTo>
                  <a:pt x="252730" y="38100"/>
                </a:lnTo>
                <a:close/>
              </a:path>
              <a:path w="252729" h="297180">
                <a:moveTo>
                  <a:pt x="252730" y="34289"/>
                </a:moveTo>
                <a:lnTo>
                  <a:pt x="250190" y="34289"/>
                </a:lnTo>
                <a:lnTo>
                  <a:pt x="250190" y="36829"/>
                </a:lnTo>
                <a:lnTo>
                  <a:pt x="252730" y="36829"/>
                </a:lnTo>
                <a:lnTo>
                  <a:pt x="252730" y="34289"/>
                </a:lnTo>
                <a:close/>
              </a:path>
              <a:path w="252729" h="297180">
                <a:moveTo>
                  <a:pt x="252730" y="31750"/>
                </a:moveTo>
                <a:lnTo>
                  <a:pt x="250190" y="31750"/>
                </a:lnTo>
                <a:lnTo>
                  <a:pt x="250190" y="33019"/>
                </a:lnTo>
                <a:lnTo>
                  <a:pt x="252730" y="33019"/>
                </a:lnTo>
                <a:lnTo>
                  <a:pt x="252730" y="31750"/>
                </a:lnTo>
                <a:close/>
              </a:path>
              <a:path w="252729" h="297180">
                <a:moveTo>
                  <a:pt x="252730" y="27939"/>
                </a:moveTo>
                <a:lnTo>
                  <a:pt x="250190" y="27939"/>
                </a:lnTo>
                <a:lnTo>
                  <a:pt x="250190" y="30479"/>
                </a:lnTo>
                <a:lnTo>
                  <a:pt x="252730" y="30479"/>
                </a:lnTo>
                <a:lnTo>
                  <a:pt x="252730" y="27939"/>
                </a:lnTo>
                <a:close/>
              </a:path>
              <a:path w="252729" h="297180">
                <a:moveTo>
                  <a:pt x="252730" y="25400"/>
                </a:moveTo>
                <a:lnTo>
                  <a:pt x="250190" y="25400"/>
                </a:lnTo>
                <a:lnTo>
                  <a:pt x="250190" y="26669"/>
                </a:lnTo>
                <a:lnTo>
                  <a:pt x="252730" y="26669"/>
                </a:lnTo>
                <a:lnTo>
                  <a:pt x="252730" y="25400"/>
                </a:lnTo>
                <a:close/>
              </a:path>
              <a:path w="252729" h="297180">
                <a:moveTo>
                  <a:pt x="252730" y="21589"/>
                </a:moveTo>
                <a:lnTo>
                  <a:pt x="250190" y="21589"/>
                </a:lnTo>
                <a:lnTo>
                  <a:pt x="250190" y="24129"/>
                </a:lnTo>
                <a:lnTo>
                  <a:pt x="252730" y="24129"/>
                </a:lnTo>
                <a:lnTo>
                  <a:pt x="252730" y="21589"/>
                </a:lnTo>
                <a:close/>
              </a:path>
              <a:path w="252729" h="297180">
                <a:moveTo>
                  <a:pt x="252730" y="19050"/>
                </a:moveTo>
                <a:lnTo>
                  <a:pt x="250190" y="19050"/>
                </a:lnTo>
                <a:lnTo>
                  <a:pt x="250190" y="20319"/>
                </a:lnTo>
                <a:lnTo>
                  <a:pt x="252730" y="20319"/>
                </a:lnTo>
                <a:lnTo>
                  <a:pt x="252730" y="19050"/>
                </a:lnTo>
                <a:close/>
              </a:path>
              <a:path w="252729" h="297180">
                <a:moveTo>
                  <a:pt x="252730" y="15239"/>
                </a:moveTo>
                <a:lnTo>
                  <a:pt x="250190" y="15239"/>
                </a:lnTo>
                <a:lnTo>
                  <a:pt x="250190" y="17779"/>
                </a:lnTo>
                <a:lnTo>
                  <a:pt x="252730" y="17779"/>
                </a:lnTo>
                <a:lnTo>
                  <a:pt x="252730" y="15239"/>
                </a:lnTo>
                <a:close/>
              </a:path>
              <a:path w="252729" h="297180">
                <a:moveTo>
                  <a:pt x="252730" y="12700"/>
                </a:moveTo>
                <a:lnTo>
                  <a:pt x="250190" y="12700"/>
                </a:lnTo>
                <a:lnTo>
                  <a:pt x="250190" y="13969"/>
                </a:lnTo>
                <a:lnTo>
                  <a:pt x="252730" y="13969"/>
                </a:lnTo>
                <a:lnTo>
                  <a:pt x="252730" y="12700"/>
                </a:lnTo>
                <a:close/>
              </a:path>
              <a:path w="252729" h="297180">
                <a:moveTo>
                  <a:pt x="252730" y="8889"/>
                </a:moveTo>
                <a:lnTo>
                  <a:pt x="250190" y="8889"/>
                </a:lnTo>
                <a:lnTo>
                  <a:pt x="250190" y="11429"/>
                </a:lnTo>
                <a:lnTo>
                  <a:pt x="252730" y="11429"/>
                </a:lnTo>
                <a:lnTo>
                  <a:pt x="252730" y="8889"/>
                </a:lnTo>
                <a:close/>
              </a:path>
              <a:path w="252729" h="297180">
                <a:moveTo>
                  <a:pt x="252730" y="6350"/>
                </a:moveTo>
                <a:lnTo>
                  <a:pt x="250190" y="6350"/>
                </a:lnTo>
                <a:lnTo>
                  <a:pt x="250190" y="7619"/>
                </a:lnTo>
                <a:lnTo>
                  <a:pt x="252730" y="7619"/>
                </a:lnTo>
                <a:lnTo>
                  <a:pt x="252730" y="6350"/>
                </a:lnTo>
                <a:close/>
              </a:path>
              <a:path w="252729" h="297180">
                <a:moveTo>
                  <a:pt x="252730" y="2539"/>
                </a:moveTo>
                <a:lnTo>
                  <a:pt x="198120" y="2539"/>
                </a:lnTo>
                <a:lnTo>
                  <a:pt x="198120" y="3810"/>
                </a:lnTo>
                <a:lnTo>
                  <a:pt x="250190" y="3810"/>
                </a:lnTo>
                <a:lnTo>
                  <a:pt x="250190" y="5079"/>
                </a:lnTo>
                <a:lnTo>
                  <a:pt x="252730" y="5079"/>
                </a:lnTo>
                <a:lnTo>
                  <a:pt x="252730" y="2539"/>
                </a:lnTo>
                <a:close/>
              </a:path>
              <a:path w="252729" h="297180">
                <a:moveTo>
                  <a:pt x="252730" y="0"/>
                </a:moveTo>
                <a:lnTo>
                  <a:pt x="198120" y="0"/>
                </a:lnTo>
                <a:lnTo>
                  <a:pt x="198120" y="1269"/>
                </a:lnTo>
                <a:lnTo>
                  <a:pt x="252730" y="1269"/>
                </a:lnTo>
                <a:lnTo>
                  <a:pt x="252730" y="0"/>
                </a:lnTo>
                <a:close/>
              </a:path>
              <a:path w="252729" h="297180">
                <a:moveTo>
                  <a:pt x="80010" y="294640"/>
                </a:moveTo>
                <a:lnTo>
                  <a:pt x="0" y="294640"/>
                </a:lnTo>
                <a:lnTo>
                  <a:pt x="0" y="297180"/>
                </a:lnTo>
                <a:lnTo>
                  <a:pt x="81280" y="297180"/>
                </a:lnTo>
                <a:lnTo>
                  <a:pt x="81280" y="295910"/>
                </a:lnTo>
                <a:lnTo>
                  <a:pt x="80010" y="295910"/>
                </a:lnTo>
                <a:lnTo>
                  <a:pt x="80010" y="294640"/>
                </a:lnTo>
                <a:close/>
              </a:path>
              <a:path w="252729" h="297180">
                <a:moveTo>
                  <a:pt x="77470" y="293370"/>
                </a:moveTo>
                <a:lnTo>
                  <a:pt x="76200" y="293370"/>
                </a:lnTo>
                <a:lnTo>
                  <a:pt x="76200" y="294640"/>
                </a:lnTo>
                <a:lnTo>
                  <a:pt x="77470" y="294640"/>
                </a:lnTo>
                <a:lnTo>
                  <a:pt x="77470" y="293370"/>
                </a:lnTo>
                <a:close/>
              </a:path>
              <a:path w="252729" h="297180">
                <a:moveTo>
                  <a:pt x="381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92100"/>
                </a:lnTo>
                <a:close/>
              </a:path>
              <a:path w="252729" h="297180">
                <a:moveTo>
                  <a:pt x="3810" y="288290"/>
                </a:moveTo>
                <a:lnTo>
                  <a:pt x="0" y="288290"/>
                </a:lnTo>
                <a:lnTo>
                  <a:pt x="0" y="290830"/>
                </a:lnTo>
                <a:lnTo>
                  <a:pt x="3810" y="290830"/>
                </a:lnTo>
                <a:lnTo>
                  <a:pt x="3810" y="288290"/>
                </a:lnTo>
                <a:close/>
              </a:path>
              <a:path w="252729" h="297180">
                <a:moveTo>
                  <a:pt x="381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3810" y="287020"/>
                </a:lnTo>
                <a:lnTo>
                  <a:pt x="3810" y="285750"/>
                </a:lnTo>
                <a:close/>
              </a:path>
              <a:path w="252729" h="297180">
                <a:moveTo>
                  <a:pt x="3810" y="281940"/>
                </a:moveTo>
                <a:lnTo>
                  <a:pt x="0" y="281940"/>
                </a:lnTo>
                <a:lnTo>
                  <a:pt x="0" y="284480"/>
                </a:lnTo>
                <a:lnTo>
                  <a:pt x="3810" y="284480"/>
                </a:lnTo>
                <a:lnTo>
                  <a:pt x="3810" y="281940"/>
                </a:lnTo>
                <a:close/>
              </a:path>
              <a:path w="252729" h="297180">
                <a:moveTo>
                  <a:pt x="381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3810" y="280670"/>
                </a:lnTo>
                <a:lnTo>
                  <a:pt x="3810" y="279400"/>
                </a:lnTo>
                <a:close/>
              </a:path>
              <a:path w="252729" h="297180">
                <a:moveTo>
                  <a:pt x="3810" y="275590"/>
                </a:moveTo>
                <a:lnTo>
                  <a:pt x="0" y="275590"/>
                </a:lnTo>
                <a:lnTo>
                  <a:pt x="0" y="278130"/>
                </a:lnTo>
                <a:lnTo>
                  <a:pt x="3810" y="278130"/>
                </a:lnTo>
                <a:lnTo>
                  <a:pt x="3810" y="275590"/>
                </a:lnTo>
                <a:close/>
              </a:path>
              <a:path w="252729" h="297180">
                <a:moveTo>
                  <a:pt x="3810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3810" y="274320"/>
                </a:lnTo>
                <a:lnTo>
                  <a:pt x="3810" y="273050"/>
                </a:lnTo>
                <a:close/>
              </a:path>
              <a:path w="252729" h="297180">
                <a:moveTo>
                  <a:pt x="3810" y="269240"/>
                </a:moveTo>
                <a:lnTo>
                  <a:pt x="0" y="269240"/>
                </a:lnTo>
                <a:lnTo>
                  <a:pt x="0" y="271780"/>
                </a:lnTo>
                <a:lnTo>
                  <a:pt x="3810" y="271780"/>
                </a:lnTo>
                <a:lnTo>
                  <a:pt x="3810" y="269240"/>
                </a:lnTo>
                <a:close/>
              </a:path>
              <a:path w="252729" h="297180">
                <a:moveTo>
                  <a:pt x="3810" y="266700"/>
                </a:moveTo>
                <a:lnTo>
                  <a:pt x="0" y="266700"/>
                </a:lnTo>
                <a:lnTo>
                  <a:pt x="0" y="267970"/>
                </a:lnTo>
                <a:lnTo>
                  <a:pt x="3810" y="267970"/>
                </a:lnTo>
                <a:lnTo>
                  <a:pt x="3810" y="266700"/>
                </a:lnTo>
                <a:close/>
              </a:path>
              <a:path w="252729" h="297180">
                <a:moveTo>
                  <a:pt x="3810" y="262890"/>
                </a:moveTo>
                <a:lnTo>
                  <a:pt x="0" y="262890"/>
                </a:lnTo>
                <a:lnTo>
                  <a:pt x="0" y="265430"/>
                </a:lnTo>
                <a:lnTo>
                  <a:pt x="3810" y="265430"/>
                </a:lnTo>
                <a:lnTo>
                  <a:pt x="3810" y="262890"/>
                </a:lnTo>
                <a:close/>
              </a:path>
              <a:path w="252729" h="297180">
                <a:moveTo>
                  <a:pt x="3810" y="260350"/>
                </a:moveTo>
                <a:lnTo>
                  <a:pt x="0" y="260350"/>
                </a:lnTo>
                <a:lnTo>
                  <a:pt x="0" y="261620"/>
                </a:lnTo>
                <a:lnTo>
                  <a:pt x="3810" y="261620"/>
                </a:lnTo>
                <a:lnTo>
                  <a:pt x="3810" y="260350"/>
                </a:lnTo>
                <a:close/>
              </a:path>
              <a:path w="252729" h="297180">
                <a:moveTo>
                  <a:pt x="3810" y="256540"/>
                </a:moveTo>
                <a:lnTo>
                  <a:pt x="0" y="256540"/>
                </a:lnTo>
                <a:lnTo>
                  <a:pt x="0" y="259080"/>
                </a:lnTo>
                <a:lnTo>
                  <a:pt x="3810" y="259080"/>
                </a:lnTo>
                <a:lnTo>
                  <a:pt x="3810" y="256540"/>
                </a:lnTo>
                <a:close/>
              </a:path>
              <a:path w="252729" h="297180">
                <a:moveTo>
                  <a:pt x="381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3810" y="255270"/>
                </a:lnTo>
                <a:lnTo>
                  <a:pt x="3810" y="254000"/>
                </a:lnTo>
                <a:close/>
              </a:path>
              <a:path w="252729" h="297180">
                <a:moveTo>
                  <a:pt x="3810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3810" y="252730"/>
                </a:lnTo>
                <a:lnTo>
                  <a:pt x="3810" y="250190"/>
                </a:lnTo>
                <a:close/>
              </a:path>
              <a:path w="252729" h="297180">
                <a:moveTo>
                  <a:pt x="381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3810" y="248920"/>
                </a:lnTo>
                <a:lnTo>
                  <a:pt x="3810" y="247650"/>
                </a:lnTo>
                <a:close/>
              </a:path>
              <a:path w="252729" h="297180">
                <a:moveTo>
                  <a:pt x="3810" y="243840"/>
                </a:moveTo>
                <a:lnTo>
                  <a:pt x="0" y="243840"/>
                </a:lnTo>
                <a:lnTo>
                  <a:pt x="0" y="246380"/>
                </a:lnTo>
                <a:lnTo>
                  <a:pt x="3810" y="246380"/>
                </a:lnTo>
                <a:lnTo>
                  <a:pt x="3810" y="243840"/>
                </a:lnTo>
                <a:close/>
              </a:path>
              <a:path w="252729" h="297180">
                <a:moveTo>
                  <a:pt x="381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3810" y="242570"/>
                </a:lnTo>
                <a:lnTo>
                  <a:pt x="3810" y="241300"/>
                </a:lnTo>
                <a:close/>
              </a:path>
              <a:path w="252729" h="297180">
                <a:moveTo>
                  <a:pt x="3810" y="237490"/>
                </a:moveTo>
                <a:lnTo>
                  <a:pt x="0" y="237490"/>
                </a:lnTo>
                <a:lnTo>
                  <a:pt x="0" y="240030"/>
                </a:lnTo>
                <a:lnTo>
                  <a:pt x="3810" y="240030"/>
                </a:lnTo>
                <a:lnTo>
                  <a:pt x="3810" y="237490"/>
                </a:lnTo>
                <a:close/>
              </a:path>
              <a:path w="252729" h="297180">
                <a:moveTo>
                  <a:pt x="2540" y="233680"/>
                </a:moveTo>
                <a:lnTo>
                  <a:pt x="0" y="233680"/>
                </a:lnTo>
                <a:lnTo>
                  <a:pt x="0" y="236220"/>
                </a:lnTo>
                <a:lnTo>
                  <a:pt x="3810" y="236220"/>
                </a:lnTo>
                <a:lnTo>
                  <a:pt x="3810" y="234950"/>
                </a:lnTo>
                <a:lnTo>
                  <a:pt x="2540" y="234950"/>
                </a:lnTo>
                <a:lnTo>
                  <a:pt x="2540" y="233680"/>
                </a:lnTo>
                <a:close/>
              </a:path>
              <a:path w="252729" h="297180">
                <a:moveTo>
                  <a:pt x="252730" y="294639"/>
                </a:moveTo>
                <a:lnTo>
                  <a:pt x="191770" y="294639"/>
                </a:lnTo>
                <a:lnTo>
                  <a:pt x="191770" y="295910"/>
                </a:lnTo>
                <a:lnTo>
                  <a:pt x="190500" y="295910"/>
                </a:lnTo>
                <a:lnTo>
                  <a:pt x="190500" y="297180"/>
                </a:lnTo>
                <a:lnTo>
                  <a:pt x="252730" y="297180"/>
                </a:lnTo>
                <a:lnTo>
                  <a:pt x="252730" y="294639"/>
                </a:lnTo>
                <a:close/>
              </a:path>
              <a:path w="252729" h="297180">
                <a:moveTo>
                  <a:pt x="252730" y="292100"/>
                </a:moveTo>
                <a:lnTo>
                  <a:pt x="250190" y="292100"/>
                </a:lnTo>
                <a:lnTo>
                  <a:pt x="250190" y="293370"/>
                </a:lnTo>
                <a:lnTo>
                  <a:pt x="252730" y="293370"/>
                </a:lnTo>
                <a:lnTo>
                  <a:pt x="252730" y="292100"/>
                </a:lnTo>
                <a:close/>
              </a:path>
              <a:path w="252729" h="297180">
                <a:moveTo>
                  <a:pt x="252730" y="288289"/>
                </a:moveTo>
                <a:lnTo>
                  <a:pt x="250190" y="288289"/>
                </a:lnTo>
                <a:lnTo>
                  <a:pt x="250190" y="290830"/>
                </a:lnTo>
                <a:lnTo>
                  <a:pt x="252730" y="290830"/>
                </a:lnTo>
                <a:lnTo>
                  <a:pt x="252730" y="288289"/>
                </a:lnTo>
                <a:close/>
              </a:path>
              <a:path w="252729" h="297180">
                <a:moveTo>
                  <a:pt x="252730" y="285750"/>
                </a:moveTo>
                <a:lnTo>
                  <a:pt x="250190" y="285750"/>
                </a:lnTo>
                <a:lnTo>
                  <a:pt x="250190" y="287020"/>
                </a:lnTo>
                <a:lnTo>
                  <a:pt x="252730" y="287020"/>
                </a:lnTo>
                <a:lnTo>
                  <a:pt x="252730" y="285750"/>
                </a:lnTo>
                <a:close/>
              </a:path>
              <a:path w="252729" h="297180">
                <a:moveTo>
                  <a:pt x="252730" y="281939"/>
                </a:moveTo>
                <a:lnTo>
                  <a:pt x="250190" y="281939"/>
                </a:lnTo>
                <a:lnTo>
                  <a:pt x="250190" y="284480"/>
                </a:lnTo>
                <a:lnTo>
                  <a:pt x="252730" y="284480"/>
                </a:lnTo>
                <a:lnTo>
                  <a:pt x="252730" y="281939"/>
                </a:lnTo>
                <a:close/>
              </a:path>
              <a:path w="252729" h="297180">
                <a:moveTo>
                  <a:pt x="252730" y="279400"/>
                </a:moveTo>
                <a:lnTo>
                  <a:pt x="250190" y="279400"/>
                </a:lnTo>
                <a:lnTo>
                  <a:pt x="250190" y="280670"/>
                </a:lnTo>
                <a:lnTo>
                  <a:pt x="252730" y="280670"/>
                </a:lnTo>
                <a:lnTo>
                  <a:pt x="252730" y="279400"/>
                </a:lnTo>
                <a:close/>
              </a:path>
              <a:path w="252729" h="297180">
                <a:moveTo>
                  <a:pt x="252730" y="275589"/>
                </a:moveTo>
                <a:lnTo>
                  <a:pt x="250190" y="275589"/>
                </a:lnTo>
                <a:lnTo>
                  <a:pt x="250190" y="278130"/>
                </a:lnTo>
                <a:lnTo>
                  <a:pt x="252730" y="278130"/>
                </a:lnTo>
                <a:lnTo>
                  <a:pt x="252730" y="275589"/>
                </a:lnTo>
                <a:close/>
              </a:path>
              <a:path w="252729" h="297180">
                <a:moveTo>
                  <a:pt x="252730" y="273050"/>
                </a:moveTo>
                <a:lnTo>
                  <a:pt x="250190" y="273050"/>
                </a:lnTo>
                <a:lnTo>
                  <a:pt x="250190" y="274320"/>
                </a:lnTo>
                <a:lnTo>
                  <a:pt x="252730" y="274320"/>
                </a:lnTo>
                <a:lnTo>
                  <a:pt x="252730" y="273050"/>
                </a:lnTo>
                <a:close/>
              </a:path>
              <a:path w="252729" h="297180">
                <a:moveTo>
                  <a:pt x="252730" y="269239"/>
                </a:moveTo>
                <a:lnTo>
                  <a:pt x="250190" y="269239"/>
                </a:lnTo>
                <a:lnTo>
                  <a:pt x="250190" y="271780"/>
                </a:lnTo>
                <a:lnTo>
                  <a:pt x="252730" y="271780"/>
                </a:lnTo>
                <a:lnTo>
                  <a:pt x="252730" y="269239"/>
                </a:lnTo>
                <a:close/>
              </a:path>
              <a:path w="252729" h="297180">
                <a:moveTo>
                  <a:pt x="252730" y="266700"/>
                </a:moveTo>
                <a:lnTo>
                  <a:pt x="250190" y="266700"/>
                </a:lnTo>
                <a:lnTo>
                  <a:pt x="250190" y="267970"/>
                </a:lnTo>
                <a:lnTo>
                  <a:pt x="252730" y="267970"/>
                </a:lnTo>
                <a:lnTo>
                  <a:pt x="252730" y="266700"/>
                </a:lnTo>
                <a:close/>
              </a:path>
              <a:path w="252729" h="297180">
                <a:moveTo>
                  <a:pt x="252730" y="262889"/>
                </a:moveTo>
                <a:lnTo>
                  <a:pt x="250190" y="262889"/>
                </a:lnTo>
                <a:lnTo>
                  <a:pt x="250190" y="265430"/>
                </a:lnTo>
                <a:lnTo>
                  <a:pt x="252730" y="265430"/>
                </a:lnTo>
                <a:lnTo>
                  <a:pt x="252730" y="262889"/>
                </a:lnTo>
                <a:close/>
              </a:path>
              <a:path w="252729" h="297180">
                <a:moveTo>
                  <a:pt x="252730" y="260350"/>
                </a:moveTo>
                <a:lnTo>
                  <a:pt x="250190" y="260350"/>
                </a:lnTo>
                <a:lnTo>
                  <a:pt x="250190" y="261620"/>
                </a:lnTo>
                <a:lnTo>
                  <a:pt x="252730" y="261620"/>
                </a:lnTo>
                <a:lnTo>
                  <a:pt x="252730" y="260350"/>
                </a:lnTo>
                <a:close/>
              </a:path>
              <a:path w="252729" h="297180">
                <a:moveTo>
                  <a:pt x="252730" y="256539"/>
                </a:moveTo>
                <a:lnTo>
                  <a:pt x="250190" y="256539"/>
                </a:lnTo>
                <a:lnTo>
                  <a:pt x="250190" y="259080"/>
                </a:lnTo>
                <a:lnTo>
                  <a:pt x="252730" y="259080"/>
                </a:lnTo>
                <a:lnTo>
                  <a:pt x="252730" y="256539"/>
                </a:lnTo>
                <a:close/>
              </a:path>
              <a:path w="252729" h="297180">
                <a:moveTo>
                  <a:pt x="252730" y="254000"/>
                </a:moveTo>
                <a:lnTo>
                  <a:pt x="250190" y="254000"/>
                </a:lnTo>
                <a:lnTo>
                  <a:pt x="250190" y="255270"/>
                </a:lnTo>
                <a:lnTo>
                  <a:pt x="252730" y="255270"/>
                </a:lnTo>
                <a:lnTo>
                  <a:pt x="252730" y="254000"/>
                </a:lnTo>
                <a:close/>
              </a:path>
              <a:path w="252729" h="297180">
                <a:moveTo>
                  <a:pt x="252730" y="250189"/>
                </a:moveTo>
                <a:lnTo>
                  <a:pt x="250190" y="250189"/>
                </a:lnTo>
                <a:lnTo>
                  <a:pt x="250190" y="252730"/>
                </a:lnTo>
                <a:lnTo>
                  <a:pt x="252730" y="252730"/>
                </a:lnTo>
                <a:lnTo>
                  <a:pt x="252730" y="250189"/>
                </a:lnTo>
                <a:close/>
              </a:path>
              <a:path w="252729" h="297180">
                <a:moveTo>
                  <a:pt x="252730" y="247650"/>
                </a:moveTo>
                <a:lnTo>
                  <a:pt x="250190" y="247650"/>
                </a:lnTo>
                <a:lnTo>
                  <a:pt x="250190" y="248920"/>
                </a:lnTo>
                <a:lnTo>
                  <a:pt x="252730" y="248920"/>
                </a:lnTo>
                <a:lnTo>
                  <a:pt x="252730" y="247650"/>
                </a:lnTo>
                <a:close/>
              </a:path>
              <a:path w="252729" h="297180">
                <a:moveTo>
                  <a:pt x="252730" y="243839"/>
                </a:moveTo>
                <a:lnTo>
                  <a:pt x="250190" y="243839"/>
                </a:lnTo>
                <a:lnTo>
                  <a:pt x="250190" y="246380"/>
                </a:lnTo>
                <a:lnTo>
                  <a:pt x="252730" y="246380"/>
                </a:lnTo>
                <a:lnTo>
                  <a:pt x="252730" y="243839"/>
                </a:lnTo>
                <a:close/>
              </a:path>
              <a:path w="252729" h="297180">
                <a:moveTo>
                  <a:pt x="252730" y="241300"/>
                </a:moveTo>
                <a:lnTo>
                  <a:pt x="250190" y="241300"/>
                </a:lnTo>
                <a:lnTo>
                  <a:pt x="250190" y="242570"/>
                </a:lnTo>
                <a:lnTo>
                  <a:pt x="252730" y="242570"/>
                </a:lnTo>
                <a:lnTo>
                  <a:pt x="252730" y="241300"/>
                </a:lnTo>
                <a:close/>
              </a:path>
              <a:path w="252729" h="297180">
                <a:moveTo>
                  <a:pt x="252730" y="237489"/>
                </a:moveTo>
                <a:lnTo>
                  <a:pt x="250190" y="237489"/>
                </a:lnTo>
                <a:lnTo>
                  <a:pt x="250190" y="240030"/>
                </a:lnTo>
                <a:lnTo>
                  <a:pt x="252730" y="240030"/>
                </a:lnTo>
                <a:lnTo>
                  <a:pt x="252730" y="237489"/>
                </a:lnTo>
                <a:close/>
              </a:path>
              <a:path w="252729" h="297180">
                <a:moveTo>
                  <a:pt x="252730" y="234950"/>
                </a:moveTo>
                <a:lnTo>
                  <a:pt x="250190" y="234950"/>
                </a:lnTo>
                <a:lnTo>
                  <a:pt x="250190" y="236220"/>
                </a:lnTo>
                <a:lnTo>
                  <a:pt x="252730" y="236220"/>
                </a:lnTo>
                <a:lnTo>
                  <a:pt x="252730" y="234950"/>
                </a:lnTo>
                <a:close/>
              </a:path>
              <a:path w="252729" h="297180">
                <a:moveTo>
                  <a:pt x="252730" y="231139"/>
                </a:moveTo>
                <a:lnTo>
                  <a:pt x="250190" y="231139"/>
                </a:lnTo>
                <a:lnTo>
                  <a:pt x="250190" y="233680"/>
                </a:lnTo>
                <a:lnTo>
                  <a:pt x="252730" y="233680"/>
                </a:lnTo>
                <a:lnTo>
                  <a:pt x="252730" y="231139"/>
                </a:lnTo>
                <a:close/>
              </a:path>
              <a:path w="252729" h="297180">
                <a:moveTo>
                  <a:pt x="252730" y="228600"/>
                </a:moveTo>
                <a:lnTo>
                  <a:pt x="250190" y="228600"/>
                </a:lnTo>
                <a:lnTo>
                  <a:pt x="250190" y="229870"/>
                </a:lnTo>
                <a:lnTo>
                  <a:pt x="252730" y="229870"/>
                </a:lnTo>
                <a:lnTo>
                  <a:pt x="252730" y="228600"/>
                </a:lnTo>
                <a:close/>
              </a:path>
              <a:path w="252729" h="297180">
                <a:moveTo>
                  <a:pt x="252730" y="224789"/>
                </a:moveTo>
                <a:lnTo>
                  <a:pt x="250190" y="224789"/>
                </a:lnTo>
                <a:lnTo>
                  <a:pt x="250190" y="227330"/>
                </a:lnTo>
                <a:lnTo>
                  <a:pt x="252730" y="227330"/>
                </a:lnTo>
                <a:lnTo>
                  <a:pt x="252730" y="224789"/>
                </a:lnTo>
                <a:close/>
              </a:path>
              <a:path w="252729" h="297180">
                <a:moveTo>
                  <a:pt x="252730" y="222250"/>
                </a:moveTo>
                <a:lnTo>
                  <a:pt x="250190" y="222250"/>
                </a:lnTo>
                <a:lnTo>
                  <a:pt x="250190" y="223520"/>
                </a:lnTo>
                <a:lnTo>
                  <a:pt x="252730" y="223520"/>
                </a:lnTo>
                <a:lnTo>
                  <a:pt x="252730" y="222250"/>
                </a:lnTo>
                <a:close/>
              </a:path>
              <a:path w="252729" h="297180">
                <a:moveTo>
                  <a:pt x="252730" y="218439"/>
                </a:moveTo>
                <a:lnTo>
                  <a:pt x="250190" y="218439"/>
                </a:lnTo>
                <a:lnTo>
                  <a:pt x="250190" y="220980"/>
                </a:lnTo>
                <a:lnTo>
                  <a:pt x="252730" y="220980"/>
                </a:lnTo>
                <a:lnTo>
                  <a:pt x="252730" y="218439"/>
                </a:lnTo>
                <a:close/>
              </a:path>
              <a:path w="252729" h="297180">
                <a:moveTo>
                  <a:pt x="252730" y="215900"/>
                </a:moveTo>
                <a:lnTo>
                  <a:pt x="250190" y="215900"/>
                </a:lnTo>
                <a:lnTo>
                  <a:pt x="250190" y="217170"/>
                </a:lnTo>
                <a:lnTo>
                  <a:pt x="252730" y="217170"/>
                </a:lnTo>
                <a:lnTo>
                  <a:pt x="252730" y="215900"/>
                </a:lnTo>
                <a:close/>
              </a:path>
              <a:path w="252729" h="297180">
                <a:moveTo>
                  <a:pt x="252730" y="212089"/>
                </a:moveTo>
                <a:lnTo>
                  <a:pt x="250190" y="212089"/>
                </a:lnTo>
                <a:lnTo>
                  <a:pt x="250190" y="214630"/>
                </a:lnTo>
                <a:lnTo>
                  <a:pt x="252730" y="214630"/>
                </a:lnTo>
                <a:lnTo>
                  <a:pt x="252730" y="212089"/>
                </a:lnTo>
                <a:close/>
              </a:path>
              <a:path w="252729" h="297180">
                <a:moveTo>
                  <a:pt x="252730" y="209550"/>
                </a:moveTo>
                <a:lnTo>
                  <a:pt x="250190" y="209550"/>
                </a:lnTo>
                <a:lnTo>
                  <a:pt x="250190" y="210820"/>
                </a:lnTo>
                <a:lnTo>
                  <a:pt x="252730" y="210820"/>
                </a:lnTo>
                <a:lnTo>
                  <a:pt x="252730" y="209550"/>
                </a:lnTo>
                <a:close/>
              </a:path>
              <a:path w="252729" h="297180">
                <a:moveTo>
                  <a:pt x="252730" y="205739"/>
                </a:moveTo>
                <a:lnTo>
                  <a:pt x="250190" y="205739"/>
                </a:lnTo>
                <a:lnTo>
                  <a:pt x="250190" y="208280"/>
                </a:lnTo>
                <a:lnTo>
                  <a:pt x="252730" y="208280"/>
                </a:lnTo>
                <a:lnTo>
                  <a:pt x="252730" y="205739"/>
                </a:lnTo>
                <a:close/>
              </a:path>
              <a:path w="252729" h="297180">
                <a:moveTo>
                  <a:pt x="252730" y="203200"/>
                </a:moveTo>
                <a:lnTo>
                  <a:pt x="250190" y="203200"/>
                </a:lnTo>
                <a:lnTo>
                  <a:pt x="250190" y="204470"/>
                </a:lnTo>
                <a:lnTo>
                  <a:pt x="252730" y="204470"/>
                </a:lnTo>
                <a:lnTo>
                  <a:pt x="252730" y="203200"/>
                </a:lnTo>
                <a:close/>
              </a:path>
              <a:path w="252729" h="297180">
                <a:moveTo>
                  <a:pt x="252730" y="199389"/>
                </a:moveTo>
                <a:lnTo>
                  <a:pt x="250190" y="199389"/>
                </a:lnTo>
                <a:lnTo>
                  <a:pt x="250190" y="201930"/>
                </a:lnTo>
                <a:lnTo>
                  <a:pt x="252730" y="201930"/>
                </a:lnTo>
                <a:lnTo>
                  <a:pt x="252730" y="199389"/>
                </a:lnTo>
                <a:close/>
              </a:path>
              <a:path w="252729" h="297180">
                <a:moveTo>
                  <a:pt x="252730" y="196850"/>
                </a:moveTo>
                <a:lnTo>
                  <a:pt x="250190" y="196850"/>
                </a:lnTo>
                <a:lnTo>
                  <a:pt x="250190" y="198120"/>
                </a:lnTo>
                <a:lnTo>
                  <a:pt x="252730" y="198120"/>
                </a:lnTo>
                <a:lnTo>
                  <a:pt x="252730" y="196850"/>
                </a:lnTo>
                <a:close/>
              </a:path>
              <a:path w="252729" h="297180">
                <a:moveTo>
                  <a:pt x="252730" y="193039"/>
                </a:moveTo>
                <a:lnTo>
                  <a:pt x="250190" y="193039"/>
                </a:lnTo>
                <a:lnTo>
                  <a:pt x="250190" y="195580"/>
                </a:lnTo>
                <a:lnTo>
                  <a:pt x="252730" y="195580"/>
                </a:lnTo>
                <a:lnTo>
                  <a:pt x="252730" y="193039"/>
                </a:lnTo>
                <a:close/>
              </a:path>
              <a:path w="252729" h="297180">
                <a:moveTo>
                  <a:pt x="3810" y="158750"/>
                </a:moveTo>
                <a:lnTo>
                  <a:pt x="0" y="158750"/>
                </a:lnTo>
                <a:lnTo>
                  <a:pt x="0" y="189230"/>
                </a:lnTo>
                <a:lnTo>
                  <a:pt x="1270" y="189230"/>
                </a:lnTo>
                <a:lnTo>
                  <a:pt x="1270" y="190500"/>
                </a:lnTo>
                <a:lnTo>
                  <a:pt x="2540" y="190500"/>
                </a:lnTo>
                <a:lnTo>
                  <a:pt x="2540" y="187960"/>
                </a:lnTo>
                <a:lnTo>
                  <a:pt x="3810" y="187960"/>
                </a:lnTo>
                <a:lnTo>
                  <a:pt x="3810" y="158750"/>
                </a:lnTo>
                <a:close/>
              </a:path>
              <a:path w="252729" h="297180">
                <a:moveTo>
                  <a:pt x="252730" y="190500"/>
                </a:moveTo>
                <a:lnTo>
                  <a:pt x="250190" y="190500"/>
                </a:lnTo>
                <a:lnTo>
                  <a:pt x="250190" y="191770"/>
                </a:lnTo>
                <a:lnTo>
                  <a:pt x="252730" y="191770"/>
                </a:lnTo>
                <a:lnTo>
                  <a:pt x="252730" y="190500"/>
                </a:lnTo>
                <a:close/>
              </a:path>
              <a:path w="252729" h="297180">
                <a:moveTo>
                  <a:pt x="252730" y="158750"/>
                </a:moveTo>
                <a:lnTo>
                  <a:pt x="250190" y="158750"/>
                </a:lnTo>
                <a:lnTo>
                  <a:pt x="250190" y="189230"/>
                </a:lnTo>
                <a:lnTo>
                  <a:pt x="252730" y="189230"/>
                </a:lnTo>
                <a:lnTo>
                  <a:pt x="252730" y="158750"/>
                </a:lnTo>
                <a:close/>
              </a:path>
              <a:path w="252729" h="297180">
                <a:moveTo>
                  <a:pt x="3810" y="152400"/>
                </a:moveTo>
                <a:lnTo>
                  <a:pt x="0" y="152400"/>
                </a:lnTo>
                <a:lnTo>
                  <a:pt x="0" y="157480"/>
                </a:lnTo>
                <a:lnTo>
                  <a:pt x="3810" y="157480"/>
                </a:lnTo>
                <a:lnTo>
                  <a:pt x="3810" y="152400"/>
                </a:lnTo>
                <a:close/>
              </a:path>
              <a:path w="252729" h="297180">
                <a:moveTo>
                  <a:pt x="3810" y="149860"/>
                </a:moveTo>
                <a:lnTo>
                  <a:pt x="0" y="149860"/>
                </a:lnTo>
                <a:lnTo>
                  <a:pt x="0" y="151130"/>
                </a:lnTo>
                <a:lnTo>
                  <a:pt x="3810" y="151130"/>
                </a:lnTo>
                <a:lnTo>
                  <a:pt x="3810" y="149860"/>
                </a:lnTo>
                <a:close/>
              </a:path>
              <a:path w="252729" h="297180">
                <a:moveTo>
                  <a:pt x="252730" y="152400"/>
                </a:moveTo>
                <a:lnTo>
                  <a:pt x="250190" y="152400"/>
                </a:lnTo>
                <a:lnTo>
                  <a:pt x="250190" y="157480"/>
                </a:lnTo>
                <a:lnTo>
                  <a:pt x="252730" y="157480"/>
                </a:lnTo>
                <a:lnTo>
                  <a:pt x="252730" y="152400"/>
                </a:lnTo>
                <a:close/>
              </a:path>
              <a:path w="252729" h="297180">
                <a:moveTo>
                  <a:pt x="252730" y="149860"/>
                </a:moveTo>
                <a:lnTo>
                  <a:pt x="250190" y="149860"/>
                </a:lnTo>
                <a:lnTo>
                  <a:pt x="250190" y="151130"/>
                </a:lnTo>
                <a:lnTo>
                  <a:pt x="252730" y="151130"/>
                </a:lnTo>
                <a:lnTo>
                  <a:pt x="252730" y="14986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8" name="bk object 5758"/>
          <p:cNvSpPr/>
          <p:nvPr/>
        </p:nvSpPr>
        <p:spPr>
          <a:xfrm>
            <a:off x="7005319" y="2813050"/>
            <a:ext cx="246379" cy="289560"/>
          </a:xfrm>
          <a:custGeom>
            <a:avLst/>
            <a:gdLst/>
            <a:ahLst/>
            <a:cxnLst/>
            <a:rect l="l" t="t" r="r" b="b"/>
            <a:pathLst>
              <a:path w="246379" h="289560">
                <a:moveTo>
                  <a:pt x="3809" y="142239"/>
                </a:moveTo>
                <a:lnTo>
                  <a:pt x="0" y="142239"/>
                </a:lnTo>
                <a:lnTo>
                  <a:pt x="0" y="143509"/>
                </a:lnTo>
                <a:lnTo>
                  <a:pt x="3809" y="143509"/>
                </a:lnTo>
                <a:lnTo>
                  <a:pt x="3809" y="142239"/>
                </a:lnTo>
                <a:close/>
              </a:path>
              <a:path w="246379" h="289560">
                <a:moveTo>
                  <a:pt x="3809" y="138429"/>
                </a:moveTo>
                <a:lnTo>
                  <a:pt x="0" y="138429"/>
                </a:lnTo>
                <a:lnTo>
                  <a:pt x="0" y="140969"/>
                </a:lnTo>
                <a:lnTo>
                  <a:pt x="3809" y="140969"/>
                </a:lnTo>
                <a:lnTo>
                  <a:pt x="3809" y="138429"/>
                </a:lnTo>
                <a:close/>
              </a:path>
              <a:path w="246379" h="289560">
                <a:moveTo>
                  <a:pt x="3809" y="135889"/>
                </a:moveTo>
                <a:lnTo>
                  <a:pt x="0" y="135889"/>
                </a:lnTo>
                <a:lnTo>
                  <a:pt x="0" y="137159"/>
                </a:lnTo>
                <a:lnTo>
                  <a:pt x="3809" y="137159"/>
                </a:lnTo>
                <a:lnTo>
                  <a:pt x="3809" y="135889"/>
                </a:lnTo>
                <a:close/>
              </a:path>
              <a:path w="246379" h="289560">
                <a:moveTo>
                  <a:pt x="3809" y="132079"/>
                </a:moveTo>
                <a:lnTo>
                  <a:pt x="0" y="132079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32079"/>
                </a:lnTo>
                <a:close/>
              </a:path>
              <a:path w="246379" h="289560">
                <a:moveTo>
                  <a:pt x="3809" y="129539"/>
                </a:moveTo>
                <a:lnTo>
                  <a:pt x="0" y="129539"/>
                </a:lnTo>
                <a:lnTo>
                  <a:pt x="0" y="130809"/>
                </a:lnTo>
                <a:lnTo>
                  <a:pt x="3809" y="130809"/>
                </a:lnTo>
                <a:lnTo>
                  <a:pt x="3809" y="129539"/>
                </a:lnTo>
                <a:close/>
              </a:path>
              <a:path w="246379" h="289560">
                <a:moveTo>
                  <a:pt x="3809" y="125729"/>
                </a:moveTo>
                <a:lnTo>
                  <a:pt x="0" y="125729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5729"/>
                </a:lnTo>
                <a:close/>
              </a:path>
              <a:path w="246379" h="289560">
                <a:moveTo>
                  <a:pt x="3809" y="123189"/>
                </a:moveTo>
                <a:lnTo>
                  <a:pt x="0" y="123189"/>
                </a:lnTo>
                <a:lnTo>
                  <a:pt x="0" y="124459"/>
                </a:lnTo>
                <a:lnTo>
                  <a:pt x="3809" y="124459"/>
                </a:lnTo>
                <a:lnTo>
                  <a:pt x="3809" y="123189"/>
                </a:lnTo>
                <a:close/>
              </a:path>
              <a:path w="246379" h="289560">
                <a:moveTo>
                  <a:pt x="3809" y="119379"/>
                </a:moveTo>
                <a:lnTo>
                  <a:pt x="0" y="119379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9379"/>
                </a:lnTo>
                <a:close/>
              </a:path>
              <a:path w="246379" h="289560">
                <a:moveTo>
                  <a:pt x="3809" y="116839"/>
                </a:moveTo>
                <a:lnTo>
                  <a:pt x="0" y="116839"/>
                </a:lnTo>
                <a:lnTo>
                  <a:pt x="0" y="118109"/>
                </a:lnTo>
                <a:lnTo>
                  <a:pt x="3809" y="118109"/>
                </a:lnTo>
                <a:lnTo>
                  <a:pt x="3809" y="116839"/>
                </a:lnTo>
                <a:close/>
              </a:path>
              <a:path w="246379" h="289560">
                <a:moveTo>
                  <a:pt x="3809" y="113029"/>
                </a:moveTo>
                <a:lnTo>
                  <a:pt x="0" y="113029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13029"/>
                </a:lnTo>
                <a:close/>
              </a:path>
              <a:path w="246379" h="289560">
                <a:moveTo>
                  <a:pt x="3809" y="110489"/>
                </a:moveTo>
                <a:lnTo>
                  <a:pt x="0" y="110489"/>
                </a:lnTo>
                <a:lnTo>
                  <a:pt x="0" y="111759"/>
                </a:lnTo>
                <a:lnTo>
                  <a:pt x="3809" y="111759"/>
                </a:lnTo>
                <a:lnTo>
                  <a:pt x="3809" y="110489"/>
                </a:lnTo>
                <a:close/>
              </a:path>
              <a:path w="246379" h="289560">
                <a:moveTo>
                  <a:pt x="3809" y="106679"/>
                </a:moveTo>
                <a:lnTo>
                  <a:pt x="0" y="106679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6679"/>
                </a:lnTo>
                <a:close/>
              </a:path>
              <a:path w="246379" h="289560">
                <a:moveTo>
                  <a:pt x="3809" y="104139"/>
                </a:moveTo>
                <a:lnTo>
                  <a:pt x="0" y="104139"/>
                </a:lnTo>
                <a:lnTo>
                  <a:pt x="0" y="105409"/>
                </a:lnTo>
                <a:lnTo>
                  <a:pt x="3809" y="105409"/>
                </a:lnTo>
                <a:lnTo>
                  <a:pt x="3809" y="104139"/>
                </a:lnTo>
                <a:close/>
              </a:path>
              <a:path w="246379" h="289560">
                <a:moveTo>
                  <a:pt x="3809" y="100329"/>
                </a:moveTo>
                <a:lnTo>
                  <a:pt x="0" y="100329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100329"/>
                </a:lnTo>
                <a:close/>
              </a:path>
              <a:path w="246379" h="289560">
                <a:moveTo>
                  <a:pt x="3809" y="97789"/>
                </a:moveTo>
                <a:lnTo>
                  <a:pt x="0" y="97789"/>
                </a:lnTo>
                <a:lnTo>
                  <a:pt x="0" y="99059"/>
                </a:lnTo>
                <a:lnTo>
                  <a:pt x="3809" y="99059"/>
                </a:lnTo>
                <a:lnTo>
                  <a:pt x="3809" y="97789"/>
                </a:lnTo>
                <a:close/>
              </a:path>
              <a:path w="246379" h="289560">
                <a:moveTo>
                  <a:pt x="3809" y="93979"/>
                </a:moveTo>
                <a:lnTo>
                  <a:pt x="0" y="93979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3979"/>
                </a:lnTo>
                <a:close/>
              </a:path>
              <a:path w="246379" h="289560">
                <a:moveTo>
                  <a:pt x="3809" y="91439"/>
                </a:moveTo>
                <a:lnTo>
                  <a:pt x="0" y="91439"/>
                </a:lnTo>
                <a:lnTo>
                  <a:pt x="0" y="92709"/>
                </a:lnTo>
                <a:lnTo>
                  <a:pt x="3809" y="92709"/>
                </a:lnTo>
                <a:lnTo>
                  <a:pt x="3809" y="91439"/>
                </a:lnTo>
                <a:close/>
              </a:path>
              <a:path w="246379" h="289560">
                <a:moveTo>
                  <a:pt x="3809" y="87629"/>
                </a:moveTo>
                <a:lnTo>
                  <a:pt x="0" y="87629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7629"/>
                </a:lnTo>
                <a:close/>
              </a:path>
              <a:path w="246379" h="289560">
                <a:moveTo>
                  <a:pt x="3809" y="85089"/>
                </a:moveTo>
                <a:lnTo>
                  <a:pt x="0" y="85089"/>
                </a:lnTo>
                <a:lnTo>
                  <a:pt x="0" y="86359"/>
                </a:lnTo>
                <a:lnTo>
                  <a:pt x="3809" y="86359"/>
                </a:lnTo>
                <a:lnTo>
                  <a:pt x="3809" y="85089"/>
                </a:lnTo>
                <a:close/>
              </a:path>
              <a:path w="246379" h="289560">
                <a:moveTo>
                  <a:pt x="3809" y="81279"/>
                </a:moveTo>
                <a:lnTo>
                  <a:pt x="0" y="81279"/>
                </a:lnTo>
                <a:lnTo>
                  <a:pt x="0" y="83819"/>
                </a:lnTo>
                <a:lnTo>
                  <a:pt x="3809" y="83819"/>
                </a:lnTo>
                <a:lnTo>
                  <a:pt x="3809" y="81279"/>
                </a:lnTo>
                <a:close/>
              </a:path>
              <a:path w="246379" h="289560">
                <a:moveTo>
                  <a:pt x="3809" y="77469"/>
                </a:moveTo>
                <a:lnTo>
                  <a:pt x="2540" y="77469"/>
                </a:lnTo>
                <a:lnTo>
                  <a:pt x="2540" y="78739"/>
                </a:lnTo>
                <a:lnTo>
                  <a:pt x="0" y="78739"/>
                </a:lnTo>
                <a:lnTo>
                  <a:pt x="0" y="80009"/>
                </a:lnTo>
                <a:lnTo>
                  <a:pt x="3809" y="80009"/>
                </a:lnTo>
                <a:lnTo>
                  <a:pt x="3809" y="77469"/>
                </a:lnTo>
                <a:close/>
              </a:path>
              <a:path w="246379" h="289560">
                <a:moveTo>
                  <a:pt x="2540" y="73659"/>
                </a:moveTo>
                <a:lnTo>
                  <a:pt x="1269" y="73659"/>
                </a:lnTo>
                <a:lnTo>
                  <a:pt x="1269" y="74929"/>
                </a:lnTo>
                <a:lnTo>
                  <a:pt x="0" y="74929"/>
                </a:lnTo>
                <a:lnTo>
                  <a:pt x="0" y="77469"/>
                </a:lnTo>
                <a:lnTo>
                  <a:pt x="2540" y="77469"/>
                </a:lnTo>
                <a:lnTo>
                  <a:pt x="2540" y="73659"/>
                </a:lnTo>
                <a:close/>
              </a:path>
              <a:path w="246379" h="289560">
                <a:moveTo>
                  <a:pt x="1269" y="71119"/>
                </a:moveTo>
                <a:lnTo>
                  <a:pt x="0" y="71119"/>
                </a:lnTo>
                <a:lnTo>
                  <a:pt x="0" y="73659"/>
                </a:lnTo>
                <a:lnTo>
                  <a:pt x="1269" y="73659"/>
                </a:lnTo>
                <a:lnTo>
                  <a:pt x="1269" y="71119"/>
                </a:lnTo>
                <a:close/>
              </a:path>
              <a:path w="246379" h="289560">
                <a:moveTo>
                  <a:pt x="12572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125729" y="3809"/>
                </a:lnTo>
                <a:lnTo>
                  <a:pt x="125729" y="2539"/>
                </a:lnTo>
                <a:close/>
              </a:path>
              <a:path w="246379" h="289560">
                <a:moveTo>
                  <a:pt x="124459" y="0"/>
                </a:moveTo>
                <a:lnTo>
                  <a:pt x="5079" y="0"/>
                </a:lnTo>
                <a:lnTo>
                  <a:pt x="5079" y="1269"/>
                </a:lnTo>
                <a:lnTo>
                  <a:pt x="124459" y="1269"/>
                </a:lnTo>
                <a:lnTo>
                  <a:pt x="124459" y="0"/>
                </a:lnTo>
                <a:close/>
              </a:path>
              <a:path w="246379" h="289560">
                <a:moveTo>
                  <a:pt x="246379" y="142239"/>
                </a:moveTo>
                <a:lnTo>
                  <a:pt x="242570" y="142239"/>
                </a:lnTo>
                <a:lnTo>
                  <a:pt x="242570" y="143509"/>
                </a:lnTo>
                <a:lnTo>
                  <a:pt x="246379" y="143509"/>
                </a:lnTo>
                <a:lnTo>
                  <a:pt x="246379" y="142239"/>
                </a:lnTo>
                <a:close/>
              </a:path>
              <a:path w="246379" h="289560">
                <a:moveTo>
                  <a:pt x="246379" y="138429"/>
                </a:moveTo>
                <a:lnTo>
                  <a:pt x="242570" y="138429"/>
                </a:lnTo>
                <a:lnTo>
                  <a:pt x="242570" y="140969"/>
                </a:lnTo>
                <a:lnTo>
                  <a:pt x="246379" y="140969"/>
                </a:lnTo>
                <a:lnTo>
                  <a:pt x="246379" y="138429"/>
                </a:lnTo>
                <a:close/>
              </a:path>
              <a:path w="246379" h="289560">
                <a:moveTo>
                  <a:pt x="246379" y="135889"/>
                </a:moveTo>
                <a:lnTo>
                  <a:pt x="242570" y="135889"/>
                </a:lnTo>
                <a:lnTo>
                  <a:pt x="242570" y="137159"/>
                </a:lnTo>
                <a:lnTo>
                  <a:pt x="246379" y="137159"/>
                </a:lnTo>
                <a:lnTo>
                  <a:pt x="246379" y="135889"/>
                </a:lnTo>
                <a:close/>
              </a:path>
              <a:path w="246379" h="289560">
                <a:moveTo>
                  <a:pt x="246379" y="132079"/>
                </a:moveTo>
                <a:lnTo>
                  <a:pt x="242570" y="132079"/>
                </a:lnTo>
                <a:lnTo>
                  <a:pt x="242570" y="134619"/>
                </a:lnTo>
                <a:lnTo>
                  <a:pt x="246379" y="134619"/>
                </a:lnTo>
                <a:lnTo>
                  <a:pt x="246379" y="132079"/>
                </a:lnTo>
                <a:close/>
              </a:path>
              <a:path w="246379" h="289560">
                <a:moveTo>
                  <a:pt x="246379" y="129539"/>
                </a:moveTo>
                <a:lnTo>
                  <a:pt x="242570" y="129539"/>
                </a:lnTo>
                <a:lnTo>
                  <a:pt x="242570" y="130809"/>
                </a:lnTo>
                <a:lnTo>
                  <a:pt x="246379" y="130809"/>
                </a:lnTo>
                <a:lnTo>
                  <a:pt x="246379" y="129539"/>
                </a:lnTo>
                <a:close/>
              </a:path>
              <a:path w="246379" h="289560">
                <a:moveTo>
                  <a:pt x="246379" y="125729"/>
                </a:moveTo>
                <a:lnTo>
                  <a:pt x="242570" y="125729"/>
                </a:lnTo>
                <a:lnTo>
                  <a:pt x="242570" y="128269"/>
                </a:lnTo>
                <a:lnTo>
                  <a:pt x="246379" y="128269"/>
                </a:lnTo>
                <a:lnTo>
                  <a:pt x="246379" y="125729"/>
                </a:lnTo>
                <a:close/>
              </a:path>
              <a:path w="246379" h="289560">
                <a:moveTo>
                  <a:pt x="246379" y="123189"/>
                </a:moveTo>
                <a:lnTo>
                  <a:pt x="242570" y="123189"/>
                </a:lnTo>
                <a:lnTo>
                  <a:pt x="242570" y="124459"/>
                </a:lnTo>
                <a:lnTo>
                  <a:pt x="246379" y="124459"/>
                </a:lnTo>
                <a:lnTo>
                  <a:pt x="246379" y="123189"/>
                </a:lnTo>
                <a:close/>
              </a:path>
              <a:path w="246379" h="289560">
                <a:moveTo>
                  <a:pt x="246379" y="119379"/>
                </a:moveTo>
                <a:lnTo>
                  <a:pt x="242570" y="119379"/>
                </a:lnTo>
                <a:lnTo>
                  <a:pt x="242570" y="121919"/>
                </a:lnTo>
                <a:lnTo>
                  <a:pt x="246379" y="121919"/>
                </a:lnTo>
                <a:lnTo>
                  <a:pt x="246379" y="119379"/>
                </a:lnTo>
                <a:close/>
              </a:path>
              <a:path w="246379" h="289560">
                <a:moveTo>
                  <a:pt x="246379" y="116839"/>
                </a:moveTo>
                <a:lnTo>
                  <a:pt x="242570" y="116839"/>
                </a:lnTo>
                <a:lnTo>
                  <a:pt x="242570" y="118109"/>
                </a:lnTo>
                <a:lnTo>
                  <a:pt x="246379" y="118109"/>
                </a:lnTo>
                <a:lnTo>
                  <a:pt x="246379" y="116839"/>
                </a:lnTo>
                <a:close/>
              </a:path>
              <a:path w="246379" h="289560">
                <a:moveTo>
                  <a:pt x="246379" y="113029"/>
                </a:moveTo>
                <a:lnTo>
                  <a:pt x="242570" y="113029"/>
                </a:lnTo>
                <a:lnTo>
                  <a:pt x="242570" y="115569"/>
                </a:lnTo>
                <a:lnTo>
                  <a:pt x="246379" y="115569"/>
                </a:lnTo>
                <a:lnTo>
                  <a:pt x="246379" y="113029"/>
                </a:lnTo>
                <a:close/>
              </a:path>
              <a:path w="246379" h="289560">
                <a:moveTo>
                  <a:pt x="246379" y="110489"/>
                </a:moveTo>
                <a:lnTo>
                  <a:pt x="242570" y="110489"/>
                </a:lnTo>
                <a:lnTo>
                  <a:pt x="242570" y="111759"/>
                </a:lnTo>
                <a:lnTo>
                  <a:pt x="246379" y="111759"/>
                </a:lnTo>
                <a:lnTo>
                  <a:pt x="246379" y="110489"/>
                </a:lnTo>
                <a:close/>
              </a:path>
              <a:path w="246379" h="289560">
                <a:moveTo>
                  <a:pt x="246379" y="106679"/>
                </a:moveTo>
                <a:lnTo>
                  <a:pt x="242570" y="106679"/>
                </a:lnTo>
                <a:lnTo>
                  <a:pt x="242570" y="109219"/>
                </a:lnTo>
                <a:lnTo>
                  <a:pt x="246379" y="109219"/>
                </a:lnTo>
                <a:lnTo>
                  <a:pt x="246379" y="106679"/>
                </a:lnTo>
                <a:close/>
              </a:path>
              <a:path w="246379" h="289560">
                <a:moveTo>
                  <a:pt x="246379" y="104139"/>
                </a:moveTo>
                <a:lnTo>
                  <a:pt x="242570" y="104139"/>
                </a:lnTo>
                <a:lnTo>
                  <a:pt x="242570" y="105409"/>
                </a:lnTo>
                <a:lnTo>
                  <a:pt x="246379" y="105409"/>
                </a:lnTo>
                <a:lnTo>
                  <a:pt x="246379" y="104139"/>
                </a:lnTo>
                <a:close/>
              </a:path>
              <a:path w="246379" h="289560">
                <a:moveTo>
                  <a:pt x="246379" y="100329"/>
                </a:moveTo>
                <a:lnTo>
                  <a:pt x="242570" y="100329"/>
                </a:lnTo>
                <a:lnTo>
                  <a:pt x="242570" y="102869"/>
                </a:lnTo>
                <a:lnTo>
                  <a:pt x="246379" y="102869"/>
                </a:lnTo>
                <a:lnTo>
                  <a:pt x="246379" y="100329"/>
                </a:lnTo>
                <a:close/>
              </a:path>
              <a:path w="246379" h="289560">
                <a:moveTo>
                  <a:pt x="246379" y="97789"/>
                </a:moveTo>
                <a:lnTo>
                  <a:pt x="242570" y="97789"/>
                </a:lnTo>
                <a:lnTo>
                  <a:pt x="242570" y="99059"/>
                </a:lnTo>
                <a:lnTo>
                  <a:pt x="246379" y="99059"/>
                </a:lnTo>
                <a:lnTo>
                  <a:pt x="246379" y="97789"/>
                </a:lnTo>
                <a:close/>
              </a:path>
              <a:path w="246379" h="289560">
                <a:moveTo>
                  <a:pt x="246379" y="93979"/>
                </a:moveTo>
                <a:lnTo>
                  <a:pt x="242570" y="93979"/>
                </a:lnTo>
                <a:lnTo>
                  <a:pt x="242570" y="96519"/>
                </a:lnTo>
                <a:lnTo>
                  <a:pt x="246379" y="96519"/>
                </a:lnTo>
                <a:lnTo>
                  <a:pt x="246379" y="93979"/>
                </a:lnTo>
                <a:close/>
              </a:path>
              <a:path w="246379" h="289560">
                <a:moveTo>
                  <a:pt x="246379" y="91439"/>
                </a:moveTo>
                <a:lnTo>
                  <a:pt x="242570" y="91439"/>
                </a:lnTo>
                <a:lnTo>
                  <a:pt x="242570" y="92709"/>
                </a:lnTo>
                <a:lnTo>
                  <a:pt x="246379" y="92709"/>
                </a:lnTo>
                <a:lnTo>
                  <a:pt x="246379" y="91439"/>
                </a:lnTo>
                <a:close/>
              </a:path>
              <a:path w="246379" h="289560">
                <a:moveTo>
                  <a:pt x="246379" y="87629"/>
                </a:moveTo>
                <a:lnTo>
                  <a:pt x="242570" y="87629"/>
                </a:lnTo>
                <a:lnTo>
                  <a:pt x="242570" y="90169"/>
                </a:lnTo>
                <a:lnTo>
                  <a:pt x="246379" y="90169"/>
                </a:lnTo>
                <a:lnTo>
                  <a:pt x="246379" y="87629"/>
                </a:lnTo>
                <a:close/>
              </a:path>
              <a:path w="246379" h="289560">
                <a:moveTo>
                  <a:pt x="246379" y="85089"/>
                </a:moveTo>
                <a:lnTo>
                  <a:pt x="242570" y="85089"/>
                </a:lnTo>
                <a:lnTo>
                  <a:pt x="242570" y="86359"/>
                </a:lnTo>
                <a:lnTo>
                  <a:pt x="246379" y="86359"/>
                </a:lnTo>
                <a:lnTo>
                  <a:pt x="246379" y="85089"/>
                </a:lnTo>
                <a:close/>
              </a:path>
              <a:path w="246379" h="289560">
                <a:moveTo>
                  <a:pt x="246379" y="81279"/>
                </a:moveTo>
                <a:lnTo>
                  <a:pt x="242570" y="81279"/>
                </a:lnTo>
                <a:lnTo>
                  <a:pt x="242570" y="83819"/>
                </a:lnTo>
                <a:lnTo>
                  <a:pt x="246379" y="83819"/>
                </a:lnTo>
                <a:lnTo>
                  <a:pt x="246379" y="81279"/>
                </a:lnTo>
                <a:close/>
              </a:path>
              <a:path w="246379" h="289560">
                <a:moveTo>
                  <a:pt x="246379" y="78739"/>
                </a:moveTo>
                <a:lnTo>
                  <a:pt x="242570" y="78739"/>
                </a:lnTo>
                <a:lnTo>
                  <a:pt x="242570" y="80009"/>
                </a:lnTo>
                <a:lnTo>
                  <a:pt x="246379" y="80009"/>
                </a:lnTo>
                <a:lnTo>
                  <a:pt x="246379" y="78739"/>
                </a:lnTo>
                <a:close/>
              </a:path>
              <a:path w="246379" h="289560">
                <a:moveTo>
                  <a:pt x="246379" y="74929"/>
                </a:moveTo>
                <a:lnTo>
                  <a:pt x="242570" y="74929"/>
                </a:lnTo>
                <a:lnTo>
                  <a:pt x="242570" y="77469"/>
                </a:lnTo>
                <a:lnTo>
                  <a:pt x="246379" y="77469"/>
                </a:lnTo>
                <a:lnTo>
                  <a:pt x="246379" y="74929"/>
                </a:lnTo>
                <a:close/>
              </a:path>
              <a:path w="246379" h="289560">
                <a:moveTo>
                  <a:pt x="246379" y="72389"/>
                </a:moveTo>
                <a:lnTo>
                  <a:pt x="242570" y="72389"/>
                </a:lnTo>
                <a:lnTo>
                  <a:pt x="242570" y="73659"/>
                </a:lnTo>
                <a:lnTo>
                  <a:pt x="246379" y="73659"/>
                </a:lnTo>
                <a:lnTo>
                  <a:pt x="246379" y="72389"/>
                </a:lnTo>
                <a:close/>
              </a:path>
              <a:path w="246379" h="289560">
                <a:moveTo>
                  <a:pt x="246379" y="68579"/>
                </a:moveTo>
                <a:lnTo>
                  <a:pt x="242570" y="68579"/>
                </a:lnTo>
                <a:lnTo>
                  <a:pt x="242570" y="71119"/>
                </a:lnTo>
                <a:lnTo>
                  <a:pt x="246379" y="71119"/>
                </a:lnTo>
                <a:lnTo>
                  <a:pt x="246379" y="68579"/>
                </a:lnTo>
                <a:close/>
              </a:path>
              <a:path w="246379" h="289560">
                <a:moveTo>
                  <a:pt x="246379" y="66039"/>
                </a:moveTo>
                <a:lnTo>
                  <a:pt x="242570" y="66039"/>
                </a:lnTo>
                <a:lnTo>
                  <a:pt x="242570" y="67309"/>
                </a:lnTo>
                <a:lnTo>
                  <a:pt x="246379" y="67309"/>
                </a:lnTo>
                <a:lnTo>
                  <a:pt x="246379" y="66039"/>
                </a:lnTo>
                <a:close/>
              </a:path>
              <a:path w="246379" h="289560">
                <a:moveTo>
                  <a:pt x="246379" y="62229"/>
                </a:moveTo>
                <a:lnTo>
                  <a:pt x="242570" y="62229"/>
                </a:lnTo>
                <a:lnTo>
                  <a:pt x="242570" y="64769"/>
                </a:lnTo>
                <a:lnTo>
                  <a:pt x="246379" y="64769"/>
                </a:lnTo>
                <a:lnTo>
                  <a:pt x="246379" y="62229"/>
                </a:lnTo>
                <a:close/>
              </a:path>
              <a:path w="246379" h="289560">
                <a:moveTo>
                  <a:pt x="246379" y="59689"/>
                </a:moveTo>
                <a:lnTo>
                  <a:pt x="242570" y="59689"/>
                </a:lnTo>
                <a:lnTo>
                  <a:pt x="242570" y="60959"/>
                </a:lnTo>
                <a:lnTo>
                  <a:pt x="246379" y="60959"/>
                </a:lnTo>
                <a:lnTo>
                  <a:pt x="246379" y="59689"/>
                </a:lnTo>
                <a:close/>
              </a:path>
              <a:path w="246379" h="289560">
                <a:moveTo>
                  <a:pt x="246379" y="55879"/>
                </a:moveTo>
                <a:lnTo>
                  <a:pt x="242570" y="55879"/>
                </a:lnTo>
                <a:lnTo>
                  <a:pt x="242570" y="58419"/>
                </a:lnTo>
                <a:lnTo>
                  <a:pt x="246379" y="58419"/>
                </a:lnTo>
                <a:lnTo>
                  <a:pt x="246379" y="55879"/>
                </a:lnTo>
                <a:close/>
              </a:path>
              <a:path w="246379" h="289560">
                <a:moveTo>
                  <a:pt x="246379" y="53339"/>
                </a:moveTo>
                <a:lnTo>
                  <a:pt x="242570" y="53339"/>
                </a:lnTo>
                <a:lnTo>
                  <a:pt x="242570" y="54609"/>
                </a:lnTo>
                <a:lnTo>
                  <a:pt x="246379" y="54609"/>
                </a:lnTo>
                <a:lnTo>
                  <a:pt x="246379" y="53339"/>
                </a:lnTo>
                <a:close/>
              </a:path>
              <a:path w="246379" h="289560">
                <a:moveTo>
                  <a:pt x="246379" y="49529"/>
                </a:moveTo>
                <a:lnTo>
                  <a:pt x="242570" y="49529"/>
                </a:lnTo>
                <a:lnTo>
                  <a:pt x="242570" y="52069"/>
                </a:lnTo>
                <a:lnTo>
                  <a:pt x="246379" y="52069"/>
                </a:lnTo>
                <a:lnTo>
                  <a:pt x="246379" y="49529"/>
                </a:lnTo>
                <a:close/>
              </a:path>
              <a:path w="246379" h="289560">
                <a:moveTo>
                  <a:pt x="246379" y="46989"/>
                </a:moveTo>
                <a:lnTo>
                  <a:pt x="242570" y="46989"/>
                </a:lnTo>
                <a:lnTo>
                  <a:pt x="242570" y="48259"/>
                </a:lnTo>
                <a:lnTo>
                  <a:pt x="246379" y="48259"/>
                </a:lnTo>
                <a:lnTo>
                  <a:pt x="246379" y="46989"/>
                </a:lnTo>
                <a:close/>
              </a:path>
              <a:path w="246379" h="289560">
                <a:moveTo>
                  <a:pt x="246379" y="43179"/>
                </a:moveTo>
                <a:lnTo>
                  <a:pt x="242570" y="43179"/>
                </a:lnTo>
                <a:lnTo>
                  <a:pt x="242570" y="45719"/>
                </a:lnTo>
                <a:lnTo>
                  <a:pt x="246379" y="45719"/>
                </a:lnTo>
                <a:lnTo>
                  <a:pt x="246379" y="43179"/>
                </a:lnTo>
                <a:close/>
              </a:path>
              <a:path w="246379" h="289560">
                <a:moveTo>
                  <a:pt x="246379" y="40639"/>
                </a:moveTo>
                <a:lnTo>
                  <a:pt x="242570" y="40639"/>
                </a:lnTo>
                <a:lnTo>
                  <a:pt x="242570" y="41909"/>
                </a:lnTo>
                <a:lnTo>
                  <a:pt x="246379" y="41909"/>
                </a:lnTo>
                <a:lnTo>
                  <a:pt x="246379" y="40639"/>
                </a:lnTo>
                <a:close/>
              </a:path>
              <a:path w="246379" h="289560">
                <a:moveTo>
                  <a:pt x="246379" y="36829"/>
                </a:moveTo>
                <a:lnTo>
                  <a:pt x="242570" y="36829"/>
                </a:lnTo>
                <a:lnTo>
                  <a:pt x="242570" y="39369"/>
                </a:lnTo>
                <a:lnTo>
                  <a:pt x="246379" y="39369"/>
                </a:lnTo>
                <a:lnTo>
                  <a:pt x="246379" y="36829"/>
                </a:lnTo>
                <a:close/>
              </a:path>
              <a:path w="246379" h="289560">
                <a:moveTo>
                  <a:pt x="246379" y="34289"/>
                </a:moveTo>
                <a:lnTo>
                  <a:pt x="242570" y="34289"/>
                </a:lnTo>
                <a:lnTo>
                  <a:pt x="242570" y="35559"/>
                </a:lnTo>
                <a:lnTo>
                  <a:pt x="246379" y="35559"/>
                </a:lnTo>
                <a:lnTo>
                  <a:pt x="246379" y="34289"/>
                </a:lnTo>
                <a:close/>
              </a:path>
              <a:path w="246379" h="289560">
                <a:moveTo>
                  <a:pt x="246379" y="30479"/>
                </a:moveTo>
                <a:lnTo>
                  <a:pt x="242570" y="30479"/>
                </a:lnTo>
                <a:lnTo>
                  <a:pt x="242570" y="33019"/>
                </a:lnTo>
                <a:lnTo>
                  <a:pt x="246379" y="33019"/>
                </a:lnTo>
                <a:lnTo>
                  <a:pt x="246379" y="30479"/>
                </a:lnTo>
                <a:close/>
              </a:path>
              <a:path w="246379" h="289560">
                <a:moveTo>
                  <a:pt x="246379" y="27939"/>
                </a:moveTo>
                <a:lnTo>
                  <a:pt x="242570" y="27939"/>
                </a:lnTo>
                <a:lnTo>
                  <a:pt x="242570" y="29209"/>
                </a:lnTo>
                <a:lnTo>
                  <a:pt x="246379" y="29209"/>
                </a:lnTo>
                <a:lnTo>
                  <a:pt x="246379" y="27939"/>
                </a:lnTo>
                <a:close/>
              </a:path>
              <a:path w="246379" h="289560">
                <a:moveTo>
                  <a:pt x="246379" y="24129"/>
                </a:moveTo>
                <a:lnTo>
                  <a:pt x="242570" y="24129"/>
                </a:lnTo>
                <a:lnTo>
                  <a:pt x="242570" y="26669"/>
                </a:lnTo>
                <a:lnTo>
                  <a:pt x="246379" y="26669"/>
                </a:lnTo>
                <a:lnTo>
                  <a:pt x="246379" y="24129"/>
                </a:lnTo>
                <a:close/>
              </a:path>
              <a:path w="246379" h="289560">
                <a:moveTo>
                  <a:pt x="246379" y="21589"/>
                </a:moveTo>
                <a:lnTo>
                  <a:pt x="242570" y="21589"/>
                </a:lnTo>
                <a:lnTo>
                  <a:pt x="242570" y="22859"/>
                </a:lnTo>
                <a:lnTo>
                  <a:pt x="246379" y="22859"/>
                </a:lnTo>
                <a:lnTo>
                  <a:pt x="246379" y="21589"/>
                </a:lnTo>
                <a:close/>
              </a:path>
              <a:path w="246379" h="289560">
                <a:moveTo>
                  <a:pt x="246379" y="17779"/>
                </a:moveTo>
                <a:lnTo>
                  <a:pt x="242570" y="17779"/>
                </a:lnTo>
                <a:lnTo>
                  <a:pt x="242570" y="20319"/>
                </a:lnTo>
                <a:lnTo>
                  <a:pt x="246379" y="20319"/>
                </a:lnTo>
                <a:lnTo>
                  <a:pt x="246379" y="17779"/>
                </a:lnTo>
                <a:close/>
              </a:path>
              <a:path w="246379" h="289560">
                <a:moveTo>
                  <a:pt x="246379" y="15239"/>
                </a:moveTo>
                <a:lnTo>
                  <a:pt x="242570" y="15239"/>
                </a:lnTo>
                <a:lnTo>
                  <a:pt x="242570" y="16509"/>
                </a:lnTo>
                <a:lnTo>
                  <a:pt x="246379" y="16509"/>
                </a:lnTo>
                <a:lnTo>
                  <a:pt x="246379" y="15239"/>
                </a:lnTo>
                <a:close/>
              </a:path>
              <a:path w="246379" h="289560">
                <a:moveTo>
                  <a:pt x="246379" y="11429"/>
                </a:moveTo>
                <a:lnTo>
                  <a:pt x="242570" y="11429"/>
                </a:lnTo>
                <a:lnTo>
                  <a:pt x="242570" y="13969"/>
                </a:lnTo>
                <a:lnTo>
                  <a:pt x="246379" y="13969"/>
                </a:lnTo>
                <a:lnTo>
                  <a:pt x="246379" y="11429"/>
                </a:lnTo>
                <a:close/>
              </a:path>
              <a:path w="246379" h="289560">
                <a:moveTo>
                  <a:pt x="246379" y="8889"/>
                </a:moveTo>
                <a:lnTo>
                  <a:pt x="242570" y="8889"/>
                </a:lnTo>
                <a:lnTo>
                  <a:pt x="242570" y="10159"/>
                </a:lnTo>
                <a:lnTo>
                  <a:pt x="246379" y="10159"/>
                </a:lnTo>
                <a:lnTo>
                  <a:pt x="246379" y="8889"/>
                </a:lnTo>
                <a:close/>
              </a:path>
              <a:path w="246379" h="289560">
                <a:moveTo>
                  <a:pt x="246379" y="5079"/>
                </a:moveTo>
                <a:lnTo>
                  <a:pt x="242570" y="5079"/>
                </a:lnTo>
                <a:lnTo>
                  <a:pt x="242570" y="7619"/>
                </a:lnTo>
                <a:lnTo>
                  <a:pt x="246379" y="7619"/>
                </a:lnTo>
                <a:lnTo>
                  <a:pt x="246379" y="5079"/>
                </a:lnTo>
                <a:close/>
              </a:path>
              <a:path w="246379" h="289560">
                <a:moveTo>
                  <a:pt x="246379" y="2539"/>
                </a:moveTo>
                <a:lnTo>
                  <a:pt x="194309" y="2539"/>
                </a:lnTo>
                <a:lnTo>
                  <a:pt x="194309" y="3809"/>
                </a:lnTo>
                <a:lnTo>
                  <a:pt x="246379" y="3809"/>
                </a:lnTo>
                <a:lnTo>
                  <a:pt x="246379" y="2539"/>
                </a:lnTo>
                <a:close/>
              </a:path>
              <a:path w="246379" h="289560">
                <a:moveTo>
                  <a:pt x="246379" y="0"/>
                </a:moveTo>
                <a:lnTo>
                  <a:pt x="194309" y="0"/>
                </a:lnTo>
                <a:lnTo>
                  <a:pt x="194309" y="1269"/>
                </a:lnTo>
                <a:lnTo>
                  <a:pt x="246379" y="1269"/>
                </a:lnTo>
                <a:lnTo>
                  <a:pt x="246379" y="0"/>
                </a:lnTo>
                <a:close/>
              </a:path>
              <a:path w="246379" h="289560">
                <a:moveTo>
                  <a:pt x="72390" y="288289"/>
                </a:moveTo>
                <a:lnTo>
                  <a:pt x="0" y="288289"/>
                </a:lnTo>
                <a:lnTo>
                  <a:pt x="0" y="289560"/>
                </a:lnTo>
                <a:lnTo>
                  <a:pt x="72390" y="289560"/>
                </a:lnTo>
                <a:lnTo>
                  <a:pt x="72390" y="288289"/>
                </a:lnTo>
                <a:close/>
              </a:path>
              <a:path w="246379" h="289560">
                <a:moveTo>
                  <a:pt x="71120" y="287147"/>
                </a:moveTo>
                <a:lnTo>
                  <a:pt x="69849" y="287147"/>
                </a:lnTo>
                <a:lnTo>
                  <a:pt x="69849" y="288289"/>
                </a:lnTo>
                <a:lnTo>
                  <a:pt x="71120" y="288289"/>
                </a:lnTo>
                <a:lnTo>
                  <a:pt x="71120" y="287147"/>
                </a:lnTo>
                <a:close/>
              </a:path>
              <a:path w="246379" h="289560">
                <a:moveTo>
                  <a:pt x="3809" y="284480"/>
                </a:moveTo>
                <a:lnTo>
                  <a:pt x="0" y="284480"/>
                </a:lnTo>
                <a:lnTo>
                  <a:pt x="0" y="287147"/>
                </a:lnTo>
                <a:lnTo>
                  <a:pt x="69849" y="287147"/>
                </a:lnTo>
                <a:lnTo>
                  <a:pt x="69849" y="285750"/>
                </a:lnTo>
                <a:lnTo>
                  <a:pt x="3809" y="285750"/>
                </a:lnTo>
                <a:lnTo>
                  <a:pt x="3809" y="284480"/>
                </a:lnTo>
                <a:close/>
              </a:path>
              <a:path w="246379" h="289560">
                <a:moveTo>
                  <a:pt x="3809" y="281939"/>
                </a:moveTo>
                <a:lnTo>
                  <a:pt x="0" y="281939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81939"/>
                </a:lnTo>
                <a:close/>
              </a:path>
              <a:path w="246379" h="289560">
                <a:moveTo>
                  <a:pt x="3809" y="278130"/>
                </a:moveTo>
                <a:lnTo>
                  <a:pt x="0" y="278130"/>
                </a:lnTo>
                <a:lnTo>
                  <a:pt x="0" y="280797"/>
                </a:lnTo>
                <a:lnTo>
                  <a:pt x="3809" y="280797"/>
                </a:lnTo>
                <a:lnTo>
                  <a:pt x="3809" y="278130"/>
                </a:lnTo>
                <a:close/>
              </a:path>
              <a:path w="246379" h="289560">
                <a:moveTo>
                  <a:pt x="3809" y="275589"/>
                </a:moveTo>
                <a:lnTo>
                  <a:pt x="0" y="275589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5589"/>
                </a:lnTo>
                <a:close/>
              </a:path>
              <a:path w="246379" h="289560">
                <a:moveTo>
                  <a:pt x="3809" y="271780"/>
                </a:moveTo>
                <a:lnTo>
                  <a:pt x="0" y="271780"/>
                </a:lnTo>
                <a:lnTo>
                  <a:pt x="0" y="274447"/>
                </a:lnTo>
                <a:lnTo>
                  <a:pt x="3809" y="274447"/>
                </a:lnTo>
                <a:lnTo>
                  <a:pt x="3809" y="271780"/>
                </a:lnTo>
                <a:close/>
              </a:path>
              <a:path w="246379" h="289560">
                <a:moveTo>
                  <a:pt x="3809" y="269239"/>
                </a:moveTo>
                <a:lnTo>
                  <a:pt x="0" y="269239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9239"/>
                </a:lnTo>
                <a:close/>
              </a:path>
              <a:path w="246379" h="289560">
                <a:moveTo>
                  <a:pt x="3809" y="265430"/>
                </a:moveTo>
                <a:lnTo>
                  <a:pt x="0" y="265430"/>
                </a:lnTo>
                <a:lnTo>
                  <a:pt x="0" y="268097"/>
                </a:lnTo>
                <a:lnTo>
                  <a:pt x="3809" y="268097"/>
                </a:lnTo>
                <a:lnTo>
                  <a:pt x="3809" y="265430"/>
                </a:lnTo>
                <a:close/>
              </a:path>
              <a:path w="246379" h="289560">
                <a:moveTo>
                  <a:pt x="3809" y="262889"/>
                </a:moveTo>
                <a:lnTo>
                  <a:pt x="0" y="262889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62889"/>
                </a:lnTo>
                <a:close/>
              </a:path>
              <a:path w="246379" h="289560">
                <a:moveTo>
                  <a:pt x="3809" y="259080"/>
                </a:moveTo>
                <a:lnTo>
                  <a:pt x="0" y="259080"/>
                </a:lnTo>
                <a:lnTo>
                  <a:pt x="0" y="261747"/>
                </a:lnTo>
                <a:lnTo>
                  <a:pt x="3809" y="261747"/>
                </a:lnTo>
                <a:lnTo>
                  <a:pt x="3809" y="259080"/>
                </a:lnTo>
                <a:close/>
              </a:path>
              <a:path w="246379" h="289560">
                <a:moveTo>
                  <a:pt x="3809" y="256539"/>
                </a:moveTo>
                <a:lnTo>
                  <a:pt x="0" y="256539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6539"/>
                </a:lnTo>
                <a:close/>
              </a:path>
              <a:path w="246379" h="289560">
                <a:moveTo>
                  <a:pt x="3809" y="252730"/>
                </a:moveTo>
                <a:lnTo>
                  <a:pt x="0" y="252730"/>
                </a:lnTo>
                <a:lnTo>
                  <a:pt x="0" y="255397"/>
                </a:lnTo>
                <a:lnTo>
                  <a:pt x="3809" y="255397"/>
                </a:lnTo>
                <a:lnTo>
                  <a:pt x="3809" y="252730"/>
                </a:lnTo>
                <a:close/>
              </a:path>
              <a:path w="246379" h="289560">
                <a:moveTo>
                  <a:pt x="3809" y="250189"/>
                </a:moveTo>
                <a:lnTo>
                  <a:pt x="0" y="250189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50189"/>
                </a:lnTo>
                <a:close/>
              </a:path>
              <a:path w="246379" h="289560">
                <a:moveTo>
                  <a:pt x="3809" y="246380"/>
                </a:moveTo>
                <a:lnTo>
                  <a:pt x="0" y="246380"/>
                </a:lnTo>
                <a:lnTo>
                  <a:pt x="0" y="249047"/>
                </a:lnTo>
                <a:lnTo>
                  <a:pt x="3809" y="249047"/>
                </a:lnTo>
                <a:lnTo>
                  <a:pt x="3809" y="246380"/>
                </a:lnTo>
                <a:close/>
              </a:path>
              <a:path w="246379" h="289560">
                <a:moveTo>
                  <a:pt x="3809" y="243839"/>
                </a:moveTo>
                <a:lnTo>
                  <a:pt x="0" y="243839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43839"/>
                </a:lnTo>
                <a:close/>
              </a:path>
              <a:path w="246379" h="289560">
                <a:moveTo>
                  <a:pt x="3809" y="240030"/>
                </a:moveTo>
                <a:lnTo>
                  <a:pt x="0" y="240030"/>
                </a:lnTo>
                <a:lnTo>
                  <a:pt x="0" y="242697"/>
                </a:lnTo>
                <a:lnTo>
                  <a:pt x="3809" y="242697"/>
                </a:lnTo>
                <a:lnTo>
                  <a:pt x="3809" y="240030"/>
                </a:lnTo>
                <a:close/>
              </a:path>
              <a:path w="246379" h="289560">
                <a:moveTo>
                  <a:pt x="3809" y="237489"/>
                </a:moveTo>
                <a:lnTo>
                  <a:pt x="0" y="237489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7489"/>
                </a:lnTo>
                <a:close/>
              </a:path>
              <a:path w="246379" h="289560">
                <a:moveTo>
                  <a:pt x="1269" y="232410"/>
                </a:moveTo>
                <a:lnTo>
                  <a:pt x="0" y="232410"/>
                </a:lnTo>
                <a:lnTo>
                  <a:pt x="0" y="236347"/>
                </a:lnTo>
                <a:lnTo>
                  <a:pt x="3809" y="236347"/>
                </a:lnTo>
                <a:lnTo>
                  <a:pt x="3809" y="234950"/>
                </a:lnTo>
                <a:lnTo>
                  <a:pt x="2540" y="234950"/>
                </a:lnTo>
                <a:lnTo>
                  <a:pt x="2540" y="233680"/>
                </a:lnTo>
                <a:lnTo>
                  <a:pt x="1269" y="233680"/>
                </a:lnTo>
                <a:lnTo>
                  <a:pt x="1269" y="232410"/>
                </a:lnTo>
                <a:close/>
              </a:path>
              <a:path w="246379" h="289560">
                <a:moveTo>
                  <a:pt x="246379" y="288289"/>
                </a:moveTo>
                <a:lnTo>
                  <a:pt x="187959" y="288289"/>
                </a:lnTo>
                <a:lnTo>
                  <a:pt x="187959" y="289560"/>
                </a:lnTo>
                <a:lnTo>
                  <a:pt x="246379" y="289560"/>
                </a:lnTo>
                <a:lnTo>
                  <a:pt x="246379" y="288289"/>
                </a:lnTo>
                <a:close/>
              </a:path>
              <a:path w="246379" h="289560">
                <a:moveTo>
                  <a:pt x="246379" y="284479"/>
                </a:moveTo>
                <a:lnTo>
                  <a:pt x="242570" y="284479"/>
                </a:lnTo>
                <a:lnTo>
                  <a:pt x="242570" y="285750"/>
                </a:lnTo>
                <a:lnTo>
                  <a:pt x="187959" y="285750"/>
                </a:lnTo>
                <a:lnTo>
                  <a:pt x="187959" y="287020"/>
                </a:lnTo>
                <a:lnTo>
                  <a:pt x="246379" y="287020"/>
                </a:lnTo>
                <a:lnTo>
                  <a:pt x="246379" y="284479"/>
                </a:lnTo>
                <a:close/>
              </a:path>
              <a:path w="246379" h="289560">
                <a:moveTo>
                  <a:pt x="246379" y="281939"/>
                </a:moveTo>
                <a:lnTo>
                  <a:pt x="242570" y="281939"/>
                </a:lnTo>
                <a:lnTo>
                  <a:pt x="242570" y="283210"/>
                </a:lnTo>
                <a:lnTo>
                  <a:pt x="246379" y="283210"/>
                </a:lnTo>
                <a:lnTo>
                  <a:pt x="246379" y="281939"/>
                </a:lnTo>
                <a:close/>
              </a:path>
              <a:path w="246379" h="289560">
                <a:moveTo>
                  <a:pt x="246379" y="278129"/>
                </a:moveTo>
                <a:lnTo>
                  <a:pt x="242570" y="278129"/>
                </a:lnTo>
                <a:lnTo>
                  <a:pt x="242570" y="280670"/>
                </a:lnTo>
                <a:lnTo>
                  <a:pt x="246379" y="280670"/>
                </a:lnTo>
                <a:lnTo>
                  <a:pt x="246379" y="278129"/>
                </a:lnTo>
                <a:close/>
              </a:path>
              <a:path w="246379" h="289560">
                <a:moveTo>
                  <a:pt x="246379" y="275589"/>
                </a:moveTo>
                <a:lnTo>
                  <a:pt x="242570" y="275589"/>
                </a:lnTo>
                <a:lnTo>
                  <a:pt x="242570" y="276860"/>
                </a:lnTo>
                <a:lnTo>
                  <a:pt x="246379" y="276860"/>
                </a:lnTo>
                <a:lnTo>
                  <a:pt x="246379" y="275589"/>
                </a:lnTo>
                <a:close/>
              </a:path>
              <a:path w="246379" h="289560">
                <a:moveTo>
                  <a:pt x="246379" y="271779"/>
                </a:moveTo>
                <a:lnTo>
                  <a:pt x="242570" y="271779"/>
                </a:lnTo>
                <a:lnTo>
                  <a:pt x="242570" y="274320"/>
                </a:lnTo>
                <a:lnTo>
                  <a:pt x="246379" y="274320"/>
                </a:lnTo>
                <a:lnTo>
                  <a:pt x="246379" y="271779"/>
                </a:lnTo>
                <a:close/>
              </a:path>
              <a:path w="246379" h="289560">
                <a:moveTo>
                  <a:pt x="246379" y="269239"/>
                </a:moveTo>
                <a:lnTo>
                  <a:pt x="242570" y="269239"/>
                </a:lnTo>
                <a:lnTo>
                  <a:pt x="242570" y="270510"/>
                </a:lnTo>
                <a:lnTo>
                  <a:pt x="246379" y="270510"/>
                </a:lnTo>
                <a:lnTo>
                  <a:pt x="246379" y="269239"/>
                </a:lnTo>
                <a:close/>
              </a:path>
              <a:path w="246379" h="289560">
                <a:moveTo>
                  <a:pt x="246379" y="265429"/>
                </a:moveTo>
                <a:lnTo>
                  <a:pt x="242570" y="265429"/>
                </a:lnTo>
                <a:lnTo>
                  <a:pt x="242570" y="267970"/>
                </a:lnTo>
                <a:lnTo>
                  <a:pt x="246379" y="267970"/>
                </a:lnTo>
                <a:lnTo>
                  <a:pt x="246379" y="265429"/>
                </a:lnTo>
                <a:close/>
              </a:path>
              <a:path w="246379" h="289560">
                <a:moveTo>
                  <a:pt x="246379" y="262889"/>
                </a:moveTo>
                <a:lnTo>
                  <a:pt x="242570" y="262889"/>
                </a:lnTo>
                <a:lnTo>
                  <a:pt x="242570" y="264160"/>
                </a:lnTo>
                <a:lnTo>
                  <a:pt x="246379" y="264160"/>
                </a:lnTo>
                <a:lnTo>
                  <a:pt x="246379" y="262889"/>
                </a:lnTo>
                <a:close/>
              </a:path>
              <a:path w="246379" h="289560">
                <a:moveTo>
                  <a:pt x="246379" y="259079"/>
                </a:moveTo>
                <a:lnTo>
                  <a:pt x="242570" y="259079"/>
                </a:lnTo>
                <a:lnTo>
                  <a:pt x="242570" y="261620"/>
                </a:lnTo>
                <a:lnTo>
                  <a:pt x="246379" y="261620"/>
                </a:lnTo>
                <a:lnTo>
                  <a:pt x="246379" y="259079"/>
                </a:lnTo>
                <a:close/>
              </a:path>
              <a:path w="246379" h="289560">
                <a:moveTo>
                  <a:pt x="246379" y="256539"/>
                </a:moveTo>
                <a:lnTo>
                  <a:pt x="242570" y="256539"/>
                </a:lnTo>
                <a:lnTo>
                  <a:pt x="242570" y="257810"/>
                </a:lnTo>
                <a:lnTo>
                  <a:pt x="246379" y="257810"/>
                </a:lnTo>
                <a:lnTo>
                  <a:pt x="246379" y="256539"/>
                </a:lnTo>
                <a:close/>
              </a:path>
              <a:path w="246379" h="289560">
                <a:moveTo>
                  <a:pt x="246379" y="252729"/>
                </a:moveTo>
                <a:lnTo>
                  <a:pt x="242570" y="252729"/>
                </a:lnTo>
                <a:lnTo>
                  <a:pt x="242570" y="255270"/>
                </a:lnTo>
                <a:lnTo>
                  <a:pt x="246379" y="255270"/>
                </a:lnTo>
                <a:lnTo>
                  <a:pt x="246379" y="252729"/>
                </a:lnTo>
                <a:close/>
              </a:path>
              <a:path w="246379" h="289560">
                <a:moveTo>
                  <a:pt x="246379" y="250189"/>
                </a:moveTo>
                <a:lnTo>
                  <a:pt x="242570" y="250189"/>
                </a:lnTo>
                <a:lnTo>
                  <a:pt x="242570" y="251460"/>
                </a:lnTo>
                <a:lnTo>
                  <a:pt x="246379" y="251460"/>
                </a:lnTo>
                <a:lnTo>
                  <a:pt x="246379" y="250189"/>
                </a:lnTo>
                <a:close/>
              </a:path>
              <a:path w="246379" h="289560">
                <a:moveTo>
                  <a:pt x="246379" y="246379"/>
                </a:moveTo>
                <a:lnTo>
                  <a:pt x="242570" y="246379"/>
                </a:lnTo>
                <a:lnTo>
                  <a:pt x="242570" y="248920"/>
                </a:lnTo>
                <a:lnTo>
                  <a:pt x="246379" y="248920"/>
                </a:lnTo>
                <a:lnTo>
                  <a:pt x="246379" y="246379"/>
                </a:lnTo>
                <a:close/>
              </a:path>
              <a:path w="246379" h="289560">
                <a:moveTo>
                  <a:pt x="246379" y="243839"/>
                </a:moveTo>
                <a:lnTo>
                  <a:pt x="242570" y="243839"/>
                </a:lnTo>
                <a:lnTo>
                  <a:pt x="242570" y="245110"/>
                </a:lnTo>
                <a:lnTo>
                  <a:pt x="246379" y="245110"/>
                </a:lnTo>
                <a:lnTo>
                  <a:pt x="246379" y="243839"/>
                </a:lnTo>
                <a:close/>
              </a:path>
              <a:path w="246379" h="289560">
                <a:moveTo>
                  <a:pt x="246379" y="240029"/>
                </a:moveTo>
                <a:lnTo>
                  <a:pt x="242570" y="240029"/>
                </a:lnTo>
                <a:lnTo>
                  <a:pt x="242570" y="242570"/>
                </a:lnTo>
                <a:lnTo>
                  <a:pt x="246379" y="242570"/>
                </a:lnTo>
                <a:lnTo>
                  <a:pt x="246379" y="240029"/>
                </a:lnTo>
                <a:close/>
              </a:path>
              <a:path w="246379" h="289560">
                <a:moveTo>
                  <a:pt x="246379" y="237489"/>
                </a:moveTo>
                <a:lnTo>
                  <a:pt x="242570" y="237489"/>
                </a:lnTo>
                <a:lnTo>
                  <a:pt x="242570" y="238760"/>
                </a:lnTo>
                <a:lnTo>
                  <a:pt x="246379" y="238760"/>
                </a:lnTo>
                <a:lnTo>
                  <a:pt x="246379" y="237489"/>
                </a:lnTo>
                <a:close/>
              </a:path>
              <a:path w="246379" h="289560">
                <a:moveTo>
                  <a:pt x="246379" y="233679"/>
                </a:moveTo>
                <a:lnTo>
                  <a:pt x="242570" y="233679"/>
                </a:lnTo>
                <a:lnTo>
                  <a:pt x="242570" y="236220"/>
                </a:lnTo>
                <a:lnTo>
                  <a:pt x="246379" y="236220"/>
                </a:lnTo>
                <a:lnTo>
                  <a:pt x="246379" y="233679"/>
                </a:lnTo>
                <a:close/>
              </a:path>
              <a:path w="246379" h="289560">
                <a:moveTo>
                  <a:pt x="246379" y="231139"/>
                </a:moveTo>
                <a:lnTo>
                  <a:pt x="242570" y="231139"/>
                </a:lnTo>
                <a:lnTo>
                  <a:pt x="242570" y="232410"/>
                </a:lnTo>
                <a:lnTo>
                  <a:pt x="246379" y="232410"/>
                </a:lnTo>
                <a:lnTo>
                  <a:pt x="246379" y="231139"/>
                </a:lnTo>
                <a:close/>
              </a:path>
              <a:path w="246379" h="289560">
                <a:moveTo>
                  <a:pt x="246379" y="227329"/>
                </a:moveTo>
                <a:lnTo>
                  <a:pt x="242570" y="227329"/>
                </a:lnTo>
                <a:lnTo>
                  <a:pt x="242570" y="229870"/>
                </a:lnTo>
                <a:lnTo>
                  <a:pt x="246379" y="229870"/>
                </a:lnTo>
                <a:lnTo>
                  <a:pt x="246379" y="227329"/>
                </a:lnTo>
                <a:close/>
              </a:path>
              <a:path w="246379" h="289560">
                <a:moveTo>
                  <a:pt x="246379" y="224789"/>
                </a:moveTo>
                <a:lnTo>
                  <a:pt x="242570" y="224789"/>
                </a:lnTo>
                <a:lnTo>
                  <a:pt x="242570" y="226060"/>
                </a:lnTo>
                <a:lnTo>
                  <a:pt x="246379" y="226060"/>
                </a:lnTo>
                <a:lnTo>
                  <a:pt x="246379" y="224789"/>
                </a:lnTo>
                <a:close/>
              </a:path>
              <a:path w="246379" h="289560">
                <a:moveTo>
                  <a:pt x="246379" y="220979"/>
                </a:moveTo>
                <a:lnTo>
                  <a:pt x="242570" y="220979"/>
                </a:lnTo>
                <a:lnTo>
                  <a:pt x="242570" y="223520"/>
                </a:lnTo>
                <a:lnTo>
                  <a:pt x="246379" y="223520"/>
                </a:lnTo>
                <a:lnTo>
                  <a:pt x="246379" y="220979"/>
                </a:lnTo>
                <a:close/>
              </a:path>
              <a:path w="246379" h="289560">
                <a:moveTo>
                  <a:pt x="246379" y="218439"/>
                </a:moveTo>
                <a:lnTo>
                  <a:pt x="242570" y="218439"/>
                </a:lnTo>
                <a:lnTo>
                  <a:pt x="242570" y="219710"/>
                </a:lnTo>
                <a:lnTo>
                  <a:pt x="246379" y="219710"/>
                </a:lnTo>
                <a:lnTo>
                  <a:pt x="246379" y="218439"/>
                </a:lnTo>
                <a:close/>
              </a:path>
              <a:path w="246379" h="289560">
                <a:moveTo>
                  <a:pt x="246379" y="214629"/>
                </a:moveTo>
                <a:lnTo>
                  <a:pt x="242570" y="214629"/>
                </a:lnTo>
                <a:lnTo>
                  <a:pt x="242570" y="217170"/>
                </a:lnTo>
                <a:lnTo>
                  <a:pt x="246379" y="217170"/>
                </a:lnTo>
                <a:lnTo>
                  <a:pt x="246379" y="214629"/>
                </a:lnTo>
                <a:close/>
              </a:path>
              <a:path w="246379" h="289560">
                <a:moveTo>
                  <a:pt x="246379" y="212089"/>
                </a:moveTo>
                <a:lnTo>
                  <a:pt x="242570" y="212089"/>
                </a:lnTo>
                <a:lnTo>
                  <a:pt x="242570" y="213360"/>
                </a:lnTo>
                <a:lnTo>
                  <a:pt x="246379" y="213360"/>
                </a:lnTo>
                <a:lnTo>
                  <a:pt x="246379" y="212089"/>
                </a:lnTo>
                <a:close/>
              </a:path>
              <a:path w="246379" h="289560">
                <a:moveTo>
                  <a:pt x="246379" y="208279"/>
                </a:moveTo>
                <a:lnTo>
                  <a:pt x="242570" y="208279"/>
                </a:lnTo>
                <a:lnTo>
                  <a:pt x="242570" y="210820"/>
                </a:lnTo>
                <a:lnTo>
                  <a:pt x="246379" y="210820"/>
                </a:lnTo>
                <a:lnTo>
                  <a:pt x="246379" y="208279"/>
                </a:lnTo>
                <a:close/>
              </a:path>
              <a:path w="246379" h="289560">
                <a:moveTo>
                  <a:pt x="246379" y="205739"/>
                </a:moveTo>
                <a:lnTo>
                  <a:pt x="242570" y="205739"/>
                </a:lnTo>
                <a:lnTo>
                  <a:pt x="242570" y="207010"/>
                </a:lnTo>
                <a:lnTo>
                  <a:pt x="246379" y="207010"/>
                </a:lnTo>
                <a:lnTo>
                  <a:pt x="246379" y="205739"/>
                </a:lnTo>
                <a:close/>
              </a:path>
              <a:path w="246379" h="289560">
                <a:moveTo>
                  <a:pt x="246379" y="201929"/>
                </a:moveTo>
                <a:lnTo>
                  <a:pt x="242570" y="201929"/>
                </a:lnTo>
                <a:lnTo>
                  <a:pt x="242570" y="204470"/>
                </a:lnTo>
                <a:lnTo>
                  <a:pt x="246379" y="204470"/>
                </a:lnTo>
                <a:lnTo>
                  <a:pt x="246379" y="201929"/>
                </a:lnTo>
                <a:close/>
              </a:path>
              <a:path w="246379" h="289560">
                <a:moveTo>
                  <a:pt x="246379" y="199389"/>
                </a:moveTo>
                <a:lnTo>
                  <a:pt x="242570" y="199389"/>
                </a:lnTo>
                <a:lnTo>
                  <a:pt x="242570" y="200660"/>
                </a:lnTo>
                <a:lnTo>
                  <a:pt x="246379" y="200660"/>
                </a:lnTo>
                <a:lnTo>
                  <a:pt x="246379" y="199389"/>
                </a:lnTo>
                <a:close/>
              </a:path>
              <a:path w="246379" h="289560">
                <a:moveTo>
                  <a:pt x="246379" y="195579"/>
                </a:moveTo>
                <a:lnTo>
                  <a:pt x="242570" y="195579"/>
                </a:lnTo>
                <a:lnTo>
                  <a:pt x="242570" y="198120"/>
                </a:lnTo>
                <a:lnTo>
                  <a:pt x="246379" y="198120"/>
                </a:lnTo>
                <a:lnTo>
                  <a:pt x="246379" y="195579"/>
                </a:lnTo>
                <a:close/>
              </a:path>
              <a:path w="246379" h="289560">
                <a:moveTo>
                  <a:pt x="246379" y="193039"/>
                </a:moveTo>
                <a:lnTo>
                  <a:pt x="242570" y="193039"/>
                </a:lnTo>
                <a:lnTo>
                  <a:pt x="242570" y="194310"/>
                </a:lnTo>
                <a:lnTo>
                  <a:pt x="246379" y="194310"/>
                </a:lnTo>
                <a:lnTo>
                  <a:pt x="246379" y="193039"/>
                </a:lnTo>
                <a:close/>
              </a:path>
              <a:path w="246379" h="289560">
                <a:moveTo>
                  <a:pt x="246379" y="189229"/>
                </a:moveTo>
                <a:lnTo>
                  <a:pt x="242570" y="189229"/>
                </a:lnTo>
                <a:lnTo>
                  <a:pt x="242570" y="191770"/>
                </a:lnTo>
                <a:lnTo>
                  <a:pt x="246379" y="191770"/>
                </a:lnTo>
                <a:lnTo>
                  <a:pt x="246379" y="189229"/>
                </a:lnTo>
                <a:close/>
              </a:path>
              <a:path w="246379" h="289560">
                <a:moveTo>
                  <a:pt x="246379" y="186689"/>
                </a:moveTo>
                <a:lnTo>
                  <a:pt x="242570" y="186689"/>
                </a:lnTo>
                <a:lnTo>
                  <a:pt x="242570" y="187960"/>
                </a:lnTo>
                <a:lnTo>
                  <a:pt x="246379" y="187960"/>
                </a:lnTo>
                <a:lnTo>
                  <a:pt x="246379" y="186689"/>
                </a:lnTo>
                <a:close/>
              </a:path>
              <a:path w="246379" h="289560">
                <a:moveTo>
                  <a:pt x="3809" y="154939"/>
                </a:moveTo>
                <a:lnTo>
                  <a:pt x="0" y="154939"/>
                </a:lnTo>
                <a:lnTo>
                  <a:pt x="0" y="182879"/>
                </a:lnTo>
                <a:lnTo>
                  <a:pt x="1270" y="182879"/>
                </a:lnTo>
                <a:lnTo>
                  <a:pt x="1270" y="180339"/>
                </a:lnTo>
                <a:lnTo>
                  <a:pt x="2539" y="180339"/>
                </a:lnTo>
                <a:lnTo>
                  <a:pt x="2539" y="177800"/>
                </a:lnTo>
                <a:lnTo>
                  <a:pt x="3809" y="177800"/>
                </a:lnTo>
                <a:lnTo>
                  <a:pt x="3809" y="154939"/>
                </a:lnTo>
                <a:close/>
              </a:path>
              <a:path w="246379" h="289560">
                <a:moveTo>
                  <a:pt x="246379" y="154939"/>
                </a:moveTo>
                <a:lnTo>
                  <a:pt x="242570" y="154939"/>
                </a:lnTo>
                <a:lnTo>
                  <a:pt x="242570" y="185420"/>
                </a:lnTo>
                <a:lnTo>
                  <a:pt x="246379" y="185420"/>
                </a:lnTo>
                <a:lnTo>
                  <a:pt x="246379" y="154939"/>
                </a:lnTo>
                <a:close/>
              </a:path>
              <a:path w="246379" h="289560">
                <a:moveTo>
                  <a:pt x="3809" y="148589"/>
                </a:moveTo>
                <a:lnTo>
                  <a:pt x="0" y="148589"/>
                </a:lnTo>
                <a:lnTo>
                  <a:pt x="0" y="153670"/>
                </a:lnTo>
                <a:lnTo>
                  <a:pt x="3809" y="153670"/>
                </a:lnTo>
                <a:lnTo>
                  <a:pt x="3809" y="148589"/>
                </a:lnTo>
                <a:close/>
              </a:path>
              <a:path w="246379" h="289560">
                <a:moveTo>
                  <a:pt x="3809" y="146050"/>
                </a:moveTo>
                <a:lnTo>
                  <a:pt x="0" y="146050"/>
                </a:lnTo>
                <a:lnTo>
                  <a:pt x="0" y="147320"/>
                </a:lnTo>
                <a:lnTo>
                  <a:pt x="3809" y="147320"/>
                </a:lnTo>
                <a:lnTo>
                  <a:pt x="3809" y="146050"/>
                </a:lnTo>
                <a:close/>
              </a:path>
              <a:path w="246379" h="289560">
                <a:moveTo>
                  <a:pt x="246379" y="148589"/>
                </a:moveTo>
                <a:lnTo>
                  <a:pt x="242570" y="148589"/>
                </a:lnTo>
                <a:lnTo>
                  <a:pt x="242570" y="153670"/>
                </a:lnTo>
                <a:lnTo>
                  <a:pt x="246379" y="153670"/>
                </a:lnTo>
                <a:lnTo>
                  <a:pt x="246379" y="148589"/>
                </a:lnTo>
                <a:close/>
              </a:path>
              <a:path w="246379" h="289560">
                <a:moveTo>
                  <a:pt x="246379" y="146050"/>
                </a:moveTo>
                <a:lnTo>
                  <a:pt x="242570" y="146050"/>
                </a:lnTo>
                <a:lnTo>
                  <a:pt x="242570" y="147320"/>
                </a:lnTo>
                <a:lnTo>
                  <a:pt x="246379" y="147320"/>
                </a:lnTo>
                <a:lnTo>
                  <a:pt x="246379" y="14605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9" name="bk object 5759"/>
          <p:cNvSpPr/>
          <p:nvPr/>
        </p:nvSpPr>
        <p:spPr>
          <a:xfrm>
            <a:off x="7009130" y="2818129"/>
            <a:ext cx="238760" cy="280670"/>
          </a:xfrm>
          <a:custGeom>
            <a:avLst/>
            <a:gdLst/>
            <a:ahLst/>
            <a:cxnLst/>
            <a:rect l="l" t="t" r="r" b="b"/>
            <a:pathLst>
              <a:path w="238759" h="280669">
                <a:moveTo>
                  <a:pt x="3810" y="137160"/>
                </a:moveTo>
                <a:lnTo>
                  <a:pt x="0" y="13716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7160"/>
                </a:lnTo>
                <a:close/>
              </a:path>
              <a:path w="238759" h="280669">
                <a:moveTo>
                  <a:pt x="3810" y="133350"/>
                </a:moveTo>
                <a:lnTo>
                  <a:pt x="0" y="13335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33350"/>
                </a:lnTo>
                <a:close/>
              </a:path>
              <a:path w="238759" h="280669">
                <a:moveTo>
                  <a:pt x="3810" y="130810"/>
                </a:moveTo>
                <a:lnTo>
                  <a:pt x="0" y="13081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30810"/>
                </a:lnTo>
                <a:close/>
              </a:path>
              <a:path w="238759" h="280669">
                <a:moveTo>
                  <a:pt x="3810" y="127000"/>
                </a:moveTo>
                <a:lnTo>
                  <a:pt x="0" y="12700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7000"/>
                </a:lnTo>
                <a:close/>
              </a:path>
              <a:path w="238759" h="280669">
                <a:moveTo>
                  <a:pt x="3810" y="124460"/>
                </a:moveTo>
                <a:lnTo>
                  <a:pt x="0" y="12446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24460"/>
                </a:lnTo>
                <a:close/>
              </a:path>
              <a:path w="238759" h="280669">
                <a:moveTo>
                  <a:pt x="3810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20650"/>
                </a:lnTo>
                <a:close/>
              </a:path>
              <a:path w="238759" h="280669">
                <a:moveTo>
                  <a:pt x="3810" y="118110"/>
                </a:moveTo>
                <a:lnTo>
                  <a:pt x="0" y="11811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8110"/>
                </a:lnTo>
                <a:close/>
              </a:path>
              <a:path w="238759" h="280669">
                <a:moveTo>
                  <a:pt x="3810" y="114300"/>
                </a:moveTo>
                <a:lnTo>
                  <a:pt x="0" y="11430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4300"/>
                </a:lnTo>
                <a:close/>
              </a:path>
              <a:path w="238759" h="280669">
                <a:moveTo>
                  <a:pt x="3810" y="111760"/>
                </a:moveTo>
                <a:lnTo>
                  <a:pt x="0" y="11176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11760"/>
                </a:lnTo>
                <a:close/>
              </a:path>
              <a:path w="238759" h="280669">
                <a:moveTo>
                  <a:pt x="3810" y="107950"/>
                </a:moveTo>
                <a:lnTo>
                  <a:pt x="0" y="10795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7950"/>
                </a:lnTo>
                <a:close/>
              </a:path>
              <a:path w="238759" h="280669">
                <a:moveTo>
                  <a:pt x="3810" y="105410"/>
                </a:moveTo>
                <a:lnTo>
                  <a:pt x="0" y="10541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5410"/>
                </a:lnTo>
                <a:close/>
              </a:path>
              <a:path w="238759" h="280669">
                <a:moveTo>
                  <a:pt x="3810" y="101600"/>
                </a:moveTo>
                <a:lnTo>
                  <a:pt x="0" y="10160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101600"/>
                </a:lnTo>
                <a:close/>
              </a:path>
              <a:path w="238759" h="280669">
                <a:moveTo>
                  <a:pt x="3810" y="99060"/>
                </a:moveTo>
                <a:lnTo>
                  <a:pt x="0" y="9906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9060"/>
                </a:lnTo>
                <a:close/>
              </a:path>
              <a:path w="238759" h="280669">
                <a:moveTo>
                  <a:pt x="3810" y="95250"/>
                </a:moveTo>
                <a:lnTo>
                  <a:pt x="0" y="9525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5250"/>
                </a:lnTo>
                <a:close/>
              </a:path>
              <a:path w="238759" h="280669">
                <a:moveTo>
                  <a:pt x="3810" y="92710"/>
                </a:moveTo>
                <a:lnTo>
                  <a:pt x="0" y="9271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92710"/>
                </a:lnTo>
                <a:close/>
              </a:path>
              <a:path w="238759" h="280669">
                <a:moveTo>
                  <a:pt x="3810" y="88900"/>
                </a:moveTo>
                <a:lnTo>
                  <a:pt x="0" y="8890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8900"/>
                </a:lnTo>
                <a:close/>
              </a:path>
              <a:path w="238759" h="280669">
                <a:moveTo>
                  <a:pt x="3809" y="85089"/>
                </a:moveTo>
                <a:lnTo>
                  <a:pt x="2540" y="85089"/>
                </a:lnTo>
                <a:lnTo>
                  <a:pt x="2539" y="86360"/>
                </a:lnTo>
                <a:lnTo>
                  <a:pt x="0" y="86360"/>
                </a:lnTo>
                <a:lnTo>
                  <a:pt x="0" y="87629"/>
                </a:lnTo>
                <a:lnTo>
                  <a:pt x="3810" y="87629"/>
                </a:lnTo>
                <a:lnTo>
                  <a:pt x="3809" y="85089"/>
                </a:lnTo>
                <a:close/>
              </a:path>
              <a:path w="238759" h="280669">
                <a:moveTo>
                  <a:pt x="2540" y="82550"/>
                </a:moveTo>
                <a:lnTo>
                  <a:pt x="0" y="82550"/>
                </a:lnTo>
                <a:lnTo>
                  <a:pt x="0" y="85089"/>
                </a:lnTo>
                <a:lnTo>
                  <a:pt x="2540" y="85089"/>
                </a:lnTo>
                <a:lnTo>
                  <a:pt x="2540" y="82550"/>
                </a:lnTo>
                <a:close/>
              </a:path>
              <a:path w="238759" h="280669">
                <a:moveTo>
                  <a:pt x="1270" y="80010"/>
                </a:moveTo>
                <a:lnTo>
                  <a:pt x="0" y="80010"/>
                </a:lnTo>
                <a:lnTo>
                  <a:pt x="0" y="81279"/>
                </a:lnTo>
                <a:lnTo>
                  <a:pt x="1270" y="81279"/>
                </a:lnTo>
                <a:lnTo>
                  <a:pt x="1270" y="80010"/>
                </a:lnTo>
                <a:close/>
              </a:path>
              <a:path w="238759" h="280669">
                <a:moveTo>
                  <a:pt x="123190" y="0"/>
                </a:moveTo>
                <a:lnTo>
                  <a:pt x="2540" y="0"/>
                </a:lnTo>
                <a:lnTo>
                  <a:pt x="2540" y="2539"/>
                </a:lnTo>
                <a:lnTo>
                  <a:pt x="123190" y="2539"/>
                </a:lnTo>
                <a:lnTo>
                  <a:pt x="123190" y="0"/>
                </a:lnTo>
                <a:close/>
              </a:path>
              <a:path w="238759" h="280669">
                <a:moveTo>
                  <a:pt x="238760" y="137160"/>
                </a:moveTo>
                <a:lnTo>
                  <a:pt x="234950" y="137160"/>
                </a:lnTo>
                <a:lnTo>
                  <a:pt x="234950" y="138429"/>
                </a:lnTo>
                <a:lnTo>
                  <a:pt x="238760" y="138429"/>
                </a:lnTo>
                <a:lnTo>
                  <a:pt x="238760" y="137160"/>
                </a:lnTo>
                <a:close/>
              </a:path>
              <a:path w="238759" h="280669">
                <a:moveTo>
                  <a:pt x="238760" y="133350"/>
                </a:moveTo>
                <a:lnTo>
                  <a:pt x="234950" y="133350"/>
                </a:lnTo>
                <a:lnTo>
                  <a:pt x="234950" y="135889"/>
                </a:lnTo>
                <a:lnTo>
                  <a:pt x="238760" y="135889"/>
                </a:lnTo>
                <a:lnTo>
                  <a:pt x="238760" y="133350"/>
                </a:lnTo>
                <a:close/>
              </a:path>
              <a:path w="238759" h="280669">
                <a:moveTo>
                  <a:pt x="238760" y="130810"/>
                </a:moveTo>
                <a:lnTo>
                  <a:pt x="234950" y="130810"/>
                </a:lnTo>
                <a:lnTo>
                  <a:pt x="234950" y="132079"/>
                </a:lnTo>
                <a:lnTo>
                  <a:pt x="238760" y="132079"/>
                </a:lnTo>
                <a:lnTo>
                  <a:pt x="238760" y="130810"/>
                </a:lnTo>
                <a:close/>
              </a:path>
              <a:path w="238759" h="280669">
                <a:moveTo>
                  <a:pt x="238760" y="127000"/>
                </a:moveTo>
                <a:lnTo>
                  <a:pt x="234950" y="127000"/>
                </a:lnTo>
                <a:lnTo>
                  <a:pt x="234950" y="129539"/>
                </a:lnTo>
                <a:lnTo>
                  <a:pt x="238760" y="129539"/>
                </a:lnTo>
                <a:lnTo>
                  <a:pt x="238760" y="127000"/>
                </a:lnTo>
                <a:close/>
              </a:path>
              <a:path w="238759" h="280669">
                <a:moveTo>
                  <a:pt x="238760" y="124460"/>
                </a:moveTo>
                <a:lnTo>
                  <a:pt x="234950" y="124460"/>
                </a:lnTo>
                <a:lnTo>
                  <a:pt x="234950" y="125729"/>
                </a:lnTo>
                <a:lnTo>
                  <a:pt x="238760" y="125729"/>
                </a:lnTo>
                <a:lnTo>
                  <a:pt x="238760" y="124460"/>
                </a:lnTo>
                <a:close/>
              </a:path>
              <a:path w="238759" h="280669">
                <a:moveTo>
                  <a:pt x="238760" y="120650"/>
                </a:moveTo>
                <a:lnTo>
                  <a:pt x="234950" y="120650"/>
                </a:lnTo>
                <a:lnTo>
                  <a:pt x="234950" y="123189"/>
                </a:lnTo>
                <a:lnTo>
                  <a:pt x="238760" y="123189"/>
                </a:lnTo>
                <a:lnTo>
                  <a:pt x="238760" y="120650"/>
                </a:lnTo>
                <a:close/>
              </a:path>
              <a:path w="238759" h="280669">
                <a:moveTo>
                  <a:pt x="238760" y="118110"/>
                </a:moveTo>
                <a:lnTo>
                  <a:pt x="234950" y="118110"/>
                </a:lnTo>
                <a:lnTo>
                  <a:pt x="234950" y="119379"/>
                </a:lnTo>
                <a:lnTo>
                  <a:pt x="238760" y="119379"/>
                </a:lnTo>
                <a:lnTo>
                  <a:pt x="238760" y="118110"/>
                </a:lnTo>
                <a:close/>
              </a:path>
              <a:path w="238759" h="280669">
                <a:moveTo>
                  <a:pt x="238760" y="114300"/>
                </a:moveTo>
                <a:lnTo>
                  <a:pt x="234950" y="114300"/>
                </a:lnTo>
                <a:lnTo>
                  <a:pt x="234950" y="116839"/>
                </a:lnTo>
                <a:lnTo>
                  <a:pt x="238760" y="116839"/>
                </a:lnTo>
                <a:lnTo>
                  <a:pt x="238760" y="114300"/>
                </a:lnTo>
                <a:close/>
              </a:path>
              <a:path w="238759" h="280669">
                <a:moveTo>
                  <a:pt x="238760" y="111760"/>
                </a:moveTo>
                <a:lnTo>
                  <a:pt x="234950" y="111760"/>
                </a:lnTo>
                <a:lnTo>
                  <a:pt x="234950" y="113029"/>
                </a:lnTo>
                <a:lnTo>
                  <a:pt x="238760" y="113029"/>
                </a:lnTo>
                <a:lnTo>
                  <a:pt x="238760" y="111760"/>
                </a:lnTo>
                <a:close/>
              </a:path>
              <a:path w="238759" h="280669">
                <a:moveTo>
                  <a:pt x="238760" y="107950"/>
                </a:moveTo>
                <a:lnTo>
                  <a:pt x="234950" y="107950"/>
                </a:lnTo>
                <a:lnTo>
                  <a:pt x="234950" y="110489"/>
                </a:lnTo>
                <a:lnTo>
                  <a:pt x="238760" y="110489"/>
                </a:lnTo>
                <a:lnTo>
                  <a:pt x="238760" y="107950"/>
                </a:lnTo>
                <a:close/>
              </a:path>
              <a:path w="238759" h="280669">
                <a:moveTo>
                  <a:pt x="238760" y="105410"/>
                </a:moveTo>
                <a:lnTo>
                  <a:pt x="234950" y="105410"/>
                </a:lnTo>
                <a:lnTo>
                  <a:pt x="234950" y="106679"/>
                </a:lnTo>
                <a:lnTo>
                  <a:pt x="238760" y="106679"/>
                </a:lnTo>
                <a:lnTo>
                  <a:pt x="238760" y="105410"/>
                </a:lnTo>
                <a:close/>
              </a:path>
              <a:path w="238759" h="280669">
                <a:moveTo>
                  <a:pt x="238760" y="101600"/>
                </a:moveTo>
                <a:lnTo>
                  <a:pt x="234950" y="101600"/>
                </a:lnTo>
                <a:lnTo>
                  <a:pt x="234950" y="104139"/>
                </a:lnTo>
                <a:lnTo>
                  <a:pt x="238760" y="104139"/>
                </a:lnTo>
                <a:lnTo>
                  <a:pt x="238760" y="101600"/>
                </a:lnTo>
                <a:close/>
              </a:path>
              <a:path w="238759" h="280669">
                <a:moveTo>
                  <a:pt x="238760" y="99060"/>
                </a:moveTo>
                <a:lnTo>
                  <a:pt x="234950" y="99060"/>
                </a:lnTo>
                <a:lnTo>
                  <a:pt x="234950" y="100329"/>
                </a:lnTo>
                <a:lnTo>
                  <a:pt x="238760" y="100329"/>
                </a:lnTo>
                <a:lnTo>
                  <a:pt x="238760" y="99060"/>
                </a:lnTo>
                <a:close/>
              </a:path>
              <a:path w="238759" h="280669">
                <a:moveTo>
                  <a:pt x="238760" y="95250"/>
                </a:moveTo>
                <a:lnTo>
                  <a:pt x="234950" y="95250"/>
                </a:lnTo>
                <a:lnTo>
                  <a:pt x="234950" y="97789"/>
                </a:lnTo>
                <a:lnTo>
                  <a:pt x="238760" y="97789"/>
                </a:lnTo>
                <a:lnTo>
                  <a:pt x="238760" y="95250"/>
                </a:lnTo>
                <a:close/>
              </a:path>
              <a:path w="238759" h="280669">
                <a:moveTo>
                  <a:pt x="238760" y="92710"/>
                </a:moveTo>
                <a:lnTo>
                  <a:pt x="234950" y="92710"/>
                </a:lnTo>
                <a:lnTo>
                  <a:pt x="234950" y="93979"/>
                </a:lnTo>
                <a:lnTo>
                  <a:pt x="238760" y="93979"/>
                </a:lnTo>
                <a:lnTo>
                  <a:pt x="238760" y="92710"/>
                </a:lnTo>
                <a:close/>
              </a:path>
              <a:path w="238759" h="280669">
                <a:moveTo>
                  <a:pt x="238760" y="88900"/>
                </a:moveTo>
                <a:lnTo>
                  <a:pt x="234950" y="88900"/>
                </a:lnTo>
                <a:lnTo>
                  <a:pt x="234950" y="91439"/>
                </a:lnTo>
                <a:lnTo>
                  <a:pt x="238760" y="91439"/>
                </a:lnTo>
                <a:lnTo>
                  <a:pt x="238760" y="88900"/>
                </a:lnTo>
                <a:close/>
              </a:path>
              <a:path w="238759" h="280669">
                <a:moveTo>
                  <a:pt x="238760" y="86360"/>
                </a:moveTo>
                <a:lnTo>
                  <a:pt x="234950" y="86360"/>
                </a:lnTo>
                <a:lnTo>
                  <a:pt x="234950" y="87629"/>
                </a:lnTo>
                <a:lnTo>
                  <a:pt x="238760" y="87629"/>
                </a:lnTo>
                <a:lnTo>
                  <a:pt x="238760" y="86360"/>
                </a:lnTo>
                <a:close/>
              </a:path>
              <a:path w="238759" h="280669">
                <a:moveTo>
                  <a:pt x="238760" y="82550"/>
                </a:moveTo>
                <a:lnTo>
                  <a:pt x="234950" y="82550"/>
                </a:lnTo>
                <a:lnTo>
                  <a:pt x="234950" y="85089"/>
                </a:lnTo>
                <a:lnTo>
                  <a:pt x="238760" y="85089"/>
                </a:lnTo>
                <a:lnTo>
                  <a:pt x="238760" y="82550"/>
                </a:lnTo>
                <a:close/>
              </a:path>
              <a:path w="238759" h="280669">
                <a:moveTo>
                  <a:pt x="238760" y="80010"/>
                </a:moveTo>
                <a:lnTo>
                  <a:pt x="234950" y="80010"/>
                </a:lnTo>
                <a:lnTo>
                  <a:pt x="234950" y="81279"/>
                </a:lnTo>
                <a:lnTo>
                  <a:pt x="238760" y="81279"/>
                </a:lnTo>
                <a:lnTo>
                  <a:pt x="238760" y="80010"/>
                </a:lnTo>
                <a:close/>
              </a:path>
              <a:path w="238759" h="280669">
                <a:moveTo>
                  <a:pt x="238760" y="76200"/>
                </a:moveTo>
                <a:lnTo>
                  <a:pt x="234950" y="76200"/>
                </a:lnTo>
                <a:lnTo>
                  <a:pt x="234950" y="78739"/>
                </a:lnTo>
                <a:lnTo>
                  <a:pt x="238760" y="78739"/>
                </a:lnTo>
                <a:lnTo>
                  <a:pt x="238760" y="76200"/>
                </a:lnTo>
                <a:close/>
              </a:path>
              <a:path w="238759" h="280669">
                <a:moveTo>
                  <a:pt x="238760" y="73660"/>
                </a:moveTo>
                <a:lnTo>
                  <a:pt x="234950" y="73660"/>
                </a:lnTo>
                <a:lnTo>
                  <a:pt x="234950" y="74929"/>
                </a:lnTo>
                <a:lnTo>
                  <a:pt x="238760" y="74929"/>
                </a:lnTo>
                <a:lnTo>
                  <a:pt x="238760" y="73660"/>
                </a:lnTo>
                <a:close/>
              </a:path>
              <a:path w="238759" h="280669">
                <a:moveTo>
                  <a:pt x="238760" y="69850"/>
                </a:moveTo>
                <a:lnTo>
                  <a:pt x="234950" y="69850"/>
                </a:lnTo>
                <a:lnTo>
                  <a:pt x="234950" y="72389"/>
                </a:lnTo>
                <a:lnTo>
                  <a:pt x="238760" y="72389"/>
                </a:lnTo>
                <a:lnTo>
                  <a:pt x="238760" y="69850"/>
                </a:lnTo>
                <a:close/>
              </a:path>
              <a:path w="238759" h="280669">
                <a:moveTo>
                  <a:pt x="238760" y="67310"/>
                </a:moveTo>
                <a:lnTo>
                  <a:pt x="234950" y="67310"/>
                </a:lnTo>
                <a:lnTo>
                  <a:pt x="234950" y="68579"/>
                </a:lnTo>
                <a:lnTo>
                  <a:pt x="238760" y="68579"/>
                </a:lnTo>
                <a:lnTo>
                  <a:pt x="238760" y="67310"/>
                </a:lnTo>
                <a:close/>
              </a:path>
              <a:path w="238759" h="280669">
                <a:moveTo>
                  <a:pt x="238760" y="63500"/>
                </a:moveTo>
                <a:lnTo>
                  <a:pt x="234950" y="63500"/>
                </a:lnTo>
                <a:lnTo>
                  <a:pt x="234950" y="66039"/>
                </a:lnTo>
                <a:lnTo>
                  <a:pt x="238760" y="66039"/>
                </a:lnTo>
                <a:lnTo>
                  <a:pt x="238760" y="63500"/>
                </a:lnTo>
                <a:close/>
              </a:path>
              <a:path w="238759" h="280669">
                <a:moveTo>
                  <a:pt x="238760" y="60960"/>
                </a:moveTo>
                <a:lnTo>
                  <a:pt x="234950" y="60960"/>
                </a:lnTo>
                <a:lnTo>
                  <a:pt x="234950" y="62229"/>
                </a:lnTo>
                <a:lnTo>
                  <a:pt x="238760" y="62229"/>
                </a:lnTo>
                <a:lnTo>
                  <a:pt x="238760" y="60960"/>
                </a:lnTo>
                <a:close/>
              </a:path>
              <a:path w="238759" h="280669">
                <a:moveTo>
                  <a:pt x="238760" y="57150"/>
                </a:moveTo>
                <a:lnTo>
                  <a:pt x="234950" y="57150"/>
                </a:lnTo>
                <a:lnTo>
                  <a:pt x="234950" y="59689"/>
                </a:lnTo>
                <a:lnTo>
                  <a:pt x="238760" y="59689"/>
                </a:lnTo>
                <a:lnTo>
                  <a:pt x="238760" y="57150"/>
                </a:lnTo>
                <a:close/>
              </a:path>
              <a:path w="238759" h="280669">
                <a:moveTo>
                  <a:pt x="238760" y="54610"/>
                </a:moveTo>
                <a:lnTo>
                  <a:pt x="234950" y="54610"/>
                </a:lnTo>
                <a:lnTo>
                  <a:pt x="234950" y="55879"/>
                </a:lnTo>
                <a:lnTo>
                  <a:pt x="238760" y="55879"/>
                </a:lnTo>
                <a:lnTo>
                  <a:pt x="238760" y="54610"/>
                </a:lnTo>
                <a:close/>
              </a:path>
              <a:path w="238759" h="280669">
                <a:moveTo>
                  <a:pt x="238760" y="50800"/>
                </a:moveTo>
                <a:lnTo>
                  <a:pt x="234950" y="50800"/>
                </a:lnTo>
                <a:lnTo>
                  <a:pt x="234950" y="53339"/>
                </a:lnTo>
                <a:lnTo>
                  <a:pt x="238760" y="53339"/>
                </a:lnTo>
                <a:lnTo>
                  <a:pt x="238760" y="50800"/>
                </a:lnTo>
                <a:close/>
              </a:path>
              <a:path w="238759" h="280669">
                <a:moveTo>
                  <a:pt x="238760" y="48260"/>
                </a:moveTo>
                <a:lnTo>
                  <a:pt x="234950" y="48260"/>
                </a:lnTo>
                <a:lnTo>
                  <a:pt x="234950" y="49529"/>
                </a:lnTo>
                <a:lnTo>
                  <a:pt x="238760" y="49529"/>
                </a:lnTo>
                <a:lnTo>
                  <a:pt x="238760" y="48260"/>
                </a:lnTo>
                <a:close/>
              </a:path>
              <a:path w="238759" h="280669">
                <a:moveTo>
                  <a:pt x="238760" y="44450"/>
                </a:moveTo>
                <a:lnTo>
                  <a:pt x="234950" y="44450"/>
                </a:lnTo>
                <a:lnTo>
                  <a:pt x="234950" y="46989"/>
                </a:lnTo>
                <a:lnTo>
                  <a:pt x="238760" y="46989"/>
                </a:lnTo>
                <a:lnTo>
                  <a:pt x="238760" y="44450"/>
                </a:lnTo>
                <a:close/>
              </a:path>
              <a:path w="238759" h="280669">
                <a:moveTo>
                  <a:pt x="238760" y="41910"/>
                </a:moveTo>
                <a:lnTo>
                  <a:pt x="234950" y="41910"/>
                </a:lnTo>
                <a:lnTo>
                  <a:pt x="234950" y="43179"/>
                </a:lnTo>
                <a:lnTo>
                  <a:pt x="238760" y="43179"/>
                </a:lnTo>
                <a:lnTo>
                  <a:pt x="238760" y="41910"/>
                </a:lnTo>
                <a:close/>
              </a:path>
              <a:path w="238759" h="280669">
                <a:moveTo>
                  <a:pt x="238760" y="38100"/>
                </a:moveTo>
                <a:lnTo>
                  <a:pt x="234950" y="38100"/>
                </a:lnTo>
                <a:lnTo>
                  <a:pt x="234950" y="40639"/>
                </a:lnTo>
                <a:lnTo>
                  <a:pt x="238760" y="40639"/>
                </a:lnTo>
                <a:lnTo>
                  <a:pt x="238760" y="38100"/>
                </a:lnTo>
                <a:close/>
              </a:path>
              <a:path w="238759" h="280669">
                <a:moveTo>
                  <a:pt x="238760" y="35560"/>
                </a:moveTo>
                <a:lnTo>
                  <a:pt x="234950" y="35560"/>
                </a:lnTo>
                <a:lnTo>
                  <a:pt x="234950" y="36829"/>
                </a:lnTo>
                <a:lnTo>
                  <a:pt x="238760" y="36829"/>
                </a:lnTo>
                <a:lnTo>
                  <a:pt x="238760" y="35560"/>
                </a:lnTo>
                <a:close/>
              </a:path>
              <a:path w="238759" h="280669">
                <a:moveTo>
                  <a:pt x="238760" y="31750"/>
                </a:moveTo>
                <a:lnTo>
                  <a:pt x="234950" y="31750"/>
                </a:lnTo>
                <a:lnTo>
                  <a:pt x="234950" y="34289"/>
                </a:lnTo>
                <a:lnTo>
                  <a:pt x="238760" y="34289"/>
                </a:lnTo>
                <a:lnTo>
                  <a:pt x="238760" y="31750"/>
                </a:lnTo>
                <a:close/>
              </a:path>
              <a:path w="238759" h="280669">
                <a:moveTo>
                  <a:pt x="238760" y="29210"/>
                </a:moveTo>
                <a:lnTo>
                  <a:pt x="234950" y="29210"/>
                </a:lnTo>
                <a:lnTo>
                  <a:pt x="234950" y="30479"/>
                </a:lnTo>
                <a:lnTo>
                  <a:pt x="238760" y="30479"/>
                </a:lnTo>
                <a:lnTo>
                  <a:pt x="238760" y="29210"/>
                </a:lnTo>
                <a:close/>
              </a:path>
              <a:path w="238759" h="280669">
                <a:moveTo>
                  <a:pt x="238760" y="25400"/>
                </a:moveTo>
                <a:lnTo>
                  <a:pt x="234950" y="25400"/>
                </a:lnTo>
                <a:lnTo>
                  <a:pt x="234950" y="27939"/>
                </a:lnTo>
                <a:lnTo>
                  <a:pt x="238760" y="27939"/>
                </a:lnTo>
                <a:lnTo>
                  <a:pt x="238760" y="25400"/>
                </a:lnTo>
                <a:close/>
              </a:path>
              <a:path w="238759" h="280669">
                <a:moveTo>
                  <a:pt x="238760" y="22860"/>
                </a:moveTo>
                <a:lnTo>
                  <a:pt x="234950" y="22860"/>
                </a:lnTo>
                <a:lnTo>
                  <a:pt x="234950" y="24129"/>
                </a:lnTo>
                <a:lnTo>
                  <a:pt x="238760" y="24129"/>
                </a:lnTo>
                <a:lnTo>
                  <a:pt x="238760" y="22860"/>
                </a:lnTo>
                <a:close/>
              </a:path>
              <a:path w="238759" h="280669">
                <a:moveTo>
                  <a:pt x="238760" y="19050"/>
                </a:moveTo>
                <a:lnTo>
                  <a:pt x="234950" y="19050"/>
                </a:lnTo>
                <a:lnTo>
                  <a:pt x="234950" y="21589"/>
                </a:lnTo>
                <a:lnTo>
                  <a:pt x="238760" y="21589"/>
                </a:lnTo>
                <a:lnTo>
                  <a:pt x="238760" y="19050"/>
                </a:lnTo>
                <a:close/>
              </a:path>
              <a:path w="238759" h="280669">
                <a:moveTo>
                  <a:pt x="238760" y="16510"/>
                </a:moveTo>
                <a:lnTo>
                  <a:pt x="234950" y="16510"/>
                </a:lnTo>
                <a:lnTo>
                  <a:pt x="234950" y="17779"/>
                </a:lnTo>
                <a:lnTo>
                  <a:pt x="238760" y="17779"/>
                </a:lnTo>
                <a:lnTo>
                  <a:pt x="238760" y="16510"/>
                </a:lnTo>
                <a:close/>
              </a:path>
              <a:path w="238759" h="280669">
                <a:moveTo>
                  <a:pt x="238760" y="12700"/>
                </a:moveTo>
                <a:lnTo>
                  <a:pt x="234950" y="12700"/>
                </a:lnTo>
                <a:lnTo>
                  <a:pt x="234950" y="15239"/>
                </a:lnTo>
                <a:lnTo>
                  <a:pt x="238760" y="15239"/>
                </a:lnTo>
                <a:lnTo>
                  <a:pt x="238760" y="12700"/>
                </a:lnTo>
                <a:close/>
              </a:path>
              <a:path w="238759" h="280669">
                <a:moveTo>
                  <a:pt x="238760" y="10160"/>
                </a:moveTo>
                <a:lnTo>
                  <a:pt x="234950" y="10160"/>
                </a:lnTo>
                <a:lnTo>
                  <a:pt x="234950" y="11429"/>
                </a:lnTo>
                <a:lnTo>
                  <a:pt x="238760" y="11429"/>
                </a:lnTo>
                <a:lnTo>
                  <a:pt x="238760" y="10160"/>
                </a:lnTo>
                <a:close/>
              </a:path>
              <a:path w="238759" h="280669">
                <a:moveTo>
                  <a:pt x="238760" y="6350"/>
                </a:moveTo>
                <a:lnTo>
                  <a:pt x="234950" y="6350"/>
                </a:lnTo>
                <a:lnTo>
                  <a:pt x="234950" y="8889"/>
                </a:lnTo>
                <a:lnTo>
                  <a:pt x="238760" y="8889"/>
                </a:lnTo>
                <a:lnTo>
                  <a:pt x="238760" y="6350"/>
                </a:lnTo>
                <a:close/>
              </a:path>
              <a:path w="238759" h="280669">
                <a:moveTo>
                  <a:pt x="238760" y="3810"/>
                </a:moveTo>
                <a:lnTo>
                  <a:pt x="234950" y="3810"/>
                </a:lnTo>
                <a:lnTo>
                  <a:pt x="234950" y="5079"/>
                </a:lnTo>
                <a:lnTo>
                  <a:pt x="238760" y="5079"/>
                </a:lnTo>
                <a:lnTo>
                  <a:pt x="238760" y="3810"/>
                </a:lnTo>
                <a:close/>
              </a:path>
              <a:path w="238759" h="280669">
                <a:moveTo>
                  <a:pt x="238760" y="0"/>
                </a:moveTo>
                <a:lnTo>
                  <a:pt x="190500" y="0"/>
                </a:lnTo>
                <a:lnTo>
                  <a:pt x="190500" y="2539"/>
                </a:lnTo>
                <a:lnTo>
                  <a:pt x="238760" y="2539"/>
                </a:lnTo>
                <a:lnTo>
                  <a:pt x="238760" y="0"/>
                </a:lnTo>
                <a:close/>
              </a:path>
              <a:path w="238759" h="280669">
                <a:moveTo>
                  <a:pt x="6350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63500" y="280670"/>
                </a:lnTo>
                <a:lnTo>
                  <a:pt x="63500" y="279400"/>
                </a:lnTo>
                <a:close/>
              </a:path>
              <a:path w="238759" h="280669">
                <a:moveTo>
                  <a:pt x="62229" y="278257"/>
                </a:moveTo>
                <a:lnTo>
                  <a:pt x="60959" y="278257"/>
                </a:lnTo>
                <a:lnTo>
                  <a:pt x="60959" y="279400"/>
                </a:lnTo>
                <a:lnTo>
                  <a:pt x="62229" y="279400"/>
                </a:lnTo>
                <a:lnTo>
                  <a:pt x="62229" y="278257"/>
                </a:lnTo>
                <a:close/>
              </a:path>
              <a:path w="238759" h="280669">
                <a:moveTo>
                  <a:pt x="60959" y="276860"/>
                </a:moveTo>
                <a:lnTo>
                  <a:pt x="0" y="276860"/>
                </a:lnTo>
                <a:lnTo>
                  <a:pt x="0" y="278257"/>
                </a:lnTo>
                <a:lnTo>
                  <a:pt x="60959" y="278257"/>
                </a:lnTo>
                <a:lnTo>
                  <a:pt x="60959" y="276860"/>
                </a:lnTo>
                <a:close/>
              </a:path>
              <a:path w="238759" h="280669">
                <a:moveTo>
                  <a:pt x="3810" y="273050"/>
                </a:moveTo>
                <a:lnTo>
                  <a:pt x="0" y="273050"/>
                </a:lnTo>
                <a:lnTo>
                  <a:pt x="0" y="275717"/>
                </a:lnTo>
                <a:lnTo>
                  <a:pt x="3810" y="275717"/>
                </a:lnTo>
                <a:lnTo>
                  <a:pt x="3810" y="273050"/>
                </a:lnTo>
                <a:close/>
              </a:path>
              <a:path w="238759" h="280669">
                <a:moveTo>
                  <a:pt x="3810" y="270510"/>
                </a:moveTo>
                <a:lnTo>
                  <a:pt x="0" y="270510"/>
                </a:lnTo>
                <a:lnTo>
                  <a:pt x="0" y="271907"/>
                </a:lnTo>
                <a:lnTo>
                  <a:pt x="3810" y="271907"/>
                </a:lnTo>
                <a:lnTo>
                  <a:pt x="3810" y="270510"/>
                </a:lnTo>
                <a:close/>
              </a:path>
              <a:path w="238759" h="280669">
                <a:moveTo>
                  <a:pt x="3810" y="266700"/>
                </a:moveTo>
                <a:lnTo>
                  <a:pt x="0" y="266700"/>
                </a:lnTo>
                <a:lnTo>
                  <a:pt x="0" y="269367"/>
                </a:lnTo>
                <a:lnTo>
                  <a:pt x="3810" y="269367"/>
                </a:lnTo>
                <a:lnTo>
                  <a:pt x="3810" y="266700"/>
                </a:lnTo>
                <a:close/>
              </a:path>
              <a:path w="238759" h="280669">
                <a:moveTo>
                  <a:pt x="3810" y="264160"/>
                </a:moveTo>
                <a:lnTo>
                  <a:pt x="0" y="264160"/>
                </a:lnTo>
                <a:lnTo>
                  <a:pt x="0" y="265557"/>
                </a:lnTo>
                <a:lnTo>
                  <a:pt x="3810" y="265557"/>
                </a:lnTo>
                <a:lnTo>
                  <a:pt x="3810" y="264160"/>
                </a:lnTo>
                <a:close/>
              </a:path>
              <a:path w="238759" h="280669">
                <a:moveTo>
                  <a:pt x="3810" y="260350"/>
                </a:moveTo>
                <a:lnTo>
                  <a:pt x="0" y="260350"/>
                </a:lnTo>
                <a:lnTo>
                  <a:pt x="0" y="263017"/>
                </a:lnTo>
                <a:lnTo>
                  <a:pt x="3810" y="263017"/>
                </a:lnTo>
                <a:lnTo>
                  <a:pt x="3810" y="260350"/>
                </a:lnTo>
                <a:close/>
              </a:path>
              <a:path w="238759" h="280669">
                <a:moveTo>
                  <a:pt x="3810" y="257810"/>
                </a:moveTo>
                <a:lnTo>
                  <a:pt x="0" y="257810"/>
                </a:lnTo>
                <a:lnTo>
                  <a:pt x="0" y="259207"/>
                </a:lnTo>
                <a:lnTo>
                  <a:pt x="3810" y="259207"/>
                </a:lnTo>
                <a:lnTo>
                  <a:pt x="3810" y="257810"/>
                </a:lnTo>
                <a:close/>
              </a:path>
              <a:path w="238759" h="280669">
                <a:moveTo>
                  <a:pt x="3810" y="254000"/>
                </a:moveTo>
                <a:lnTo>
                  <a:pt x="0" y="254000"/>
                </a:lnTo>
                <a:lnTo>
                  <a:pt x="0" y="256667"/>
                </a:lnTo>
                <a:lnTo>
                  <a:pt x="3810" y="256667"/>
                </a:lnTo>
                <a:lnTo>
                  <a:pt x="3810" y="254000"/>
                </a:lnTo>
                <a:close/>
              </a:path>
              <a:path w="238759" h="280669">
                <a:moveTo>
                  <a:pt x="3810" y="251460"/>
                </a:moveTo>
                <a:lnTo>
                  <a:pt x="0" y="251460"/>
                </a:lnTo>
                <a:lnTo>
                  <a:pt x="0" y="252857"/>
                </a:lnTo>
                <a:lnTo>
                  <a:pt x="3810" y="252857"/>
                </a:lnTo>
                <a:lnTo>
                  <a:pt x="3810" y="251460"/>
                </a:lnTo>
                <a:close/>
              </a:path>
              <a:path w="238759" h="280669">
                <a:moveTo>
                  <a:pt x="3810" y="247650"/>
                </a:moveTo>
                <a:lnTo>
                  <a:pt x="0" y="247650"/>
                </a:lnTo>
                <a:lnTo>
                  <a:pt x="0" y="250317"/>
                </a:lnTo>
                <a:lnTo>
                  <a:pt x="3810" y="250317"/>
                </a:lnTo>
                <a:lnTo>
                  <a:pt x="3810" y="247650"/>
                </a:lnTo>
                <a:close/>
              </a:path>
              <a:path w="238759" h="280669">
                <a:moveTo>
                  <a:pt x="3810" y="245110"/>
                </a:moveTo>
                <a:lnTo>
                  <a:pt x="0" y="245110"/>
                </a:lnTo>
                <a:lnTo>
                  <a:pt x="0" y="246507"/>
                </a:lnTo>
                <a:lnTo>
                  <a:pt x="3810" y="246507"/>
                </a:lnTo>
                <a:lnTo>
                  <a:pt x="3810" y="245110"/>
                </a:lnTo>
                <a:close/>
              </a:path>
              <a:path w="238759" h="280669">
                <a:moveTo>
                  <a:pt x="3810" y="241300"/>
                </a:moveTo>
                <a:lnTo>
                  <a:pt x="0" y="241300"/>
                </a:lnTo>
                <a:lnTo>
                  <a:pt x="0" y="243967"/>
                </a:lnTo>
                <a:lnTo>
                  <a:pt x="3810" y="243967"/>
                </a:lnTo>
                <a:lnTo>
                  <a:pt x="3810" y="241300"/>
                </a:lnTo>
                <a:close/>
              </a:path>
              <a:path w="238759" h="280669">
                <a:moveTo>
                  <a:pt x="3810" y="238760"/>
                </a:moveTo>
                <a:lnTo>
                  <a:pt x="0" y="238760"/>
                </a:lnTo>
                <a:lnTo>
                  <a:pt x="0" y="240157"/>
                </a:lnTo>
                <a:lnTo>
                  <a:pt x="3810" y="240157"/>
                </a:lnTo>
                <a:lnTo>
                  <a:pt x="3810" y="238760"/>
                </a:lnTo>
                <a:close/>
              </a:path>
              <a:path w="238759" h="280669">
                <a:moveTo>
                  <a:pt x="3810" y="234950"/>
                </a:moveTo>
                <a:lnTo>
                  <a:pt x="0" y="234950"/>
                </a:lnTo>
                <a:lnTo>
                  <a:pt x="0" y="237617"/>
                </a:lnTo>
                <a:lnTo>
                  <a:pt x="3810" y="237617"/>
                </a:lnTo>
                <a:lnTo>
                  <a:pt x="3810" y="234950"/>
                </a:lnTo>
                <a:close/>
              </a:path>
              <a:path w="238759" h="280669">
                <a:moveTo>
                  <a:pt x="3810" y="232410"/>
                </a:moveTo>
                <a:lnTo>
                  <a:pt x="0" y="232410"/>
                </a:lnTo>
                <a:lnTo>
                  <a:pt x="0" y="233807"/>
                </a:lnTo>
                <a:lnTo>
                  <a:pt x="3810" y="233807"/>
                </a:lnTo>
                <a:lnTo>
                  <a:pt x="3810" y="232410"/>
                </a:lnTo>
                <a:close/>
              </a:path>
              <a:path w="238759" h="280669">
                <a:moveTo>
                  <a:pt x="2540" y="231267"/>
                </a:moveTo>
                <a:lnTo>
                  <a:pt x="1270" y="231267"/>
                </a:lnTo>
                <a:lnTo>
                  <a:pt x="1270" y="232410"/>
                </a:lnTo>
                <a:lnTo>
                  <a:pt x="2540" y="232410"/>
                </a:lnTo>
                <a:lnTo>
                  <a:pt x="2540" y="231267"/>
                </a:lnTo>
                <a:close/>
              </a:path>
              <a:path w="238759" h="280669">
                <a:moveTo>
                  <a:pt x="1270" y="229870"/>
                </a:moveTo>
                <a:lnTo>
                  <a:pt x="0" y="229870"/>
                </a:lnTo>
                <a:lnTo>
                  <a:pt x="0" y="231267"/>
                </a:lnTo>
                <a:lnTo>
                  <a:pt x="1270" y="231267"/>
                </a:lnTo>
                <a:lnTo>
                  <a:pt x="1270" y="229870"/>
                </a:lnTo>
                <a:close/>
              </a:path>
              <a:path w="238759" h="280669">
                <a:moveTo>
                  <a:pt x="238760" y="279400"/>
                </a:moveTo>
                <a:lnTo>
                  <a:pt x="184150" y="279400"/>
                </a:lnTo>
                <a:lnTo>
                  <a:pt x="184150" y="280670"/>
                </a:lnTo>
                <a:lnTo>
                  <a:pt x="238760" y="280670"/>
                </a:lnTo>
                <a:lnTo>
                  <a:pt x="238760" y="279400"/>
                </a:lnTo>
                <a:close/>
              </a:path>
              <a:path w="238759" h="280669">
                <a:moveTo>
                  <a:pt x="238760" y="276860"/>
                </a:moveTo>
                <a:lnTo>
                  <a:pt x="184150" y="276860"/>
                </a:lnTo>
                <a:lnTo>
                  <a:pt x="184150" y="278130"/>
                </a:lnTo>
                <a:lnTo>
                  <a:pt x="238760" y="278130"/>
                </a:lnTo>
                <a:lnTo>
                  <a:pt x="238760" y="276860"/>
                </a:lnTo>
                <a:close/>
              </a:path>
              <a:path w="238759" h="280669">
                <a:moveTo>
                  <a:pt x="238760" y="273050"/>
                </a:moveTo>
                <a:lnTo>
                  <a:pt x="234950" y="273050"/>
                </a:lnTo>
                <a:lnTo>
                  <a:pt x="234950" y="275590"/>
                </a:lnTo>
                <a:lnTo>
                  <a:pt x="238760" y="275590"/>
                </a:lnTo>
                <a:lnTo>
                  <a:pt x="238760" y="273050"/>
                </a:lnTo>
                <a:close/>
              </a:path>
              <a:path w="238759" h="280669">
                <a:moveTo>
                  <a:pt x="238760" y="270510"/>
                </a:moveTo>
                <a:lnTo>
                  <a:pt x="234950" y="270510"/>
                </a:lnTo>
                <a:lnTo>
                  <a:pt x="234950" y="271780"/>
                </a:lnTo>
                <a:lnTo>
                  <a:pt x="238760" y="271780"/>
                </a:lnTo>
                <a:lnTo>
                  <a:pt x="238760" y="270510"/>
                </a:lnTo>
                <a:close/>
              </a:path>
              <a:path w="238759" h="280669">
                <a:moveTo>
                  <a:pt x="238760" y="266700"/>
                </a:moveTo>
                <a:lnTo>
                  <a:pt x="234950" y="266700"/>
                </a:lnTo>
                <a:lnTo>
                  <a:pt x="234950" y="269240"/>
                </a:lnTo>
                <a:lnTo>
                  <a:pt x="238760" y="269240"/>
                </a:lnTo>
                <a:lnTo>
                  <a:pt x="238760" y="266700"/>
                </a:lnTo>
                <a:close/>
              </a:path>
              <a:path w="238759" h="280669">
                <a:moveTo>
                  <a:pt x="238760" y="264160"/>
                </a:moveTo>
                <a:lnTo>
                  <a:pt x="234950" y="264160"/>
                </a:lnTo>
                <a:lnTo>
                  <a:pt x="234950" y="265430"/>
                </a:lnTo>
                <a:lnTo>
                  <a:pt x="238760" y="265430"/>
                </a:lnTo>
                <a:lnTo>
                  <a:pt x="238760" y="264160"/>
                </a:lnTo>
                <a:close/>
              </a:path>
              <a:path w="238759" h="280669">
                <a:moveTo>
                  <a:pt x="238760" y="260350"/>
                </a:moveTo>
                <a:lnTo>
                  <a:pt x="234950" y="260350"/>
                </a:lnTo>
                <a:lnTo>
                  <a:pt x="234950" y="262890"/>
                </a:lnTo>
                <a:lnTo>
                  <a:pt x="238760" y="262890"/>
                </a:lnTo>
                <a:lnTo>
                  <a:pt x="238760" y="260350"/>
                </a:lnTo>
                <a:close/>
              </a:path>
              <a:path w="238759" h="280669">
                <a:moveTo>
                  <a:pt x="238760" y="257810"/>
                </a:moveTo>
                <a:lnTo>
                  <a:pt x="234950" y="257810"/>
                </a:lnTo>
                <a:lnTo>
                  <a:pt x="234950" y="259080"/>
                </a:lnTo>
                <a:lnTo>
                  <a:pt x="238760" y="259080"/>
                </a:lnTo>
                <a:lnTo>
                  <a:pt x="238760" y="257810"/>
                </a:lnTo>
                <a:close/>
              </a:path>
              <a:path w="238759" h="280669">
                <a:moveTo>
                  <a:pt x="238760" y="254000"/>
                </a:moveTo>
                <a:lnTo>
                  <a:pt x="234950" y="254000"/>
                </a:lnTo>
                <a:lnTo>
                  <a:pt x="234950" y="256540"/>
                </a:lnTo>
                <a:lnTo>
                  <a:pt x="238760" y="256540"/>
                </a:lnTo>
                <a:lnTo>
                  <a:pt x="238760" y="254000"/>
                </a:lnTo>
                <a:close/>
              </a:path>
              <a:path w="238759" h="280669">
                <a:moveTo>
                  <a:pt x="238760" y="251460"/>
                </a:moveTo>
                <a:lnTo>
                  <a:pt x="234950" y="251460"/>
                </a:lnTo>
                <a:lnTo>
                  <a:pt x="234950" y="252730"/>
                </a:lnTo>
                <a:lnTo>
                  <a:pt x="238760" y="252730"/>
                </a:lnTo>
                <a:lnTo>
                  <a:pt x="238760" y="251460"/>
                </a:lnTo>
                <a:close/>
              </a:path>
              <a:path w="238759" h="280669">
                <a:moveTo>
                  <a:pt x="238760" y="247650"/>
                </a:moveTo>
                <a:lnTo>
                  <a:pt x="234950" y="247650"/>
                </a:lnTo>
                <a:lnTo>
                  <a:pt x="234950" y="250190"/>
                </a:lnTo>
                <a:lnTo>
                  <a:pt x="238760" y="250190"/>
                </a:lnTo>
                <a:lnTo>
                  <a:pt x="238760" y="247650"/>
                </a:lnTo>
                <a:close/>
              </a:path>
              <a:path w="238759" h="280669">
                <a:moveTo>
                  <a:pt x="238760" y="245110"/>
                </a:moveTo>
                <a:lnTo>
                  <a:pt x="234950" y="245110"/>
                </a:lnTo>
                <a:lnTo>
                  <a:pt x="234950" y="246380"/>
                </a:lnTo>
                <a:lnTo>
                  <a:pt x="238760" y="246380"/>
                </a:lnTo>
                <a:lnTo>
                  <a:pt x="238760" y="245110"/>
                </a:lnTo>
                <a:close/>
              </a:path>
              <a:path w="238759" h="280669">
                <a:moveTo>
                  <a:pt x="238760" y="241300"/>
                </a:moveTo>
                <a:lnTo>
                  <a:pt x="234950" y="241300"/>
                </a:lnTo>
                <a:lnTo>
                  <a:pt x="234950" y="243840"/>
                </a:lnTo>
                <a:lnTo>
                  <a:pt x="238760" y="243840"/>
                </a:lnTo>
                <a:lnTo>
                  <a:pt x="238760" y="241300"/>
                </a:lnTo>
                <a:close/>
              </a:path>
              <a:path w="238759" h="280669">
                <a:moveTo>
                  <a:pt x="238760" y="238760"/>
                </a:moveTo>
                <a:lnTo>
                  <a:pt x="234950" y="238760"/>
                </a:lnTo>
                <a:lnTo>
                  <a:pt x="234950" y="240030"/>
                </a:lnTo>
                <a:lnTo>
                  <a:pt x="238760" y="240030"/>
                </a:lnTo>
                <a:lnTo>
                  <a:pt x="238760" y="238760"/>
                </a:lnTo>
                <a:close/>
              </a:path>
              <a:path w="238759" h="280669">
                <a:moveTo>
                  <a:pt x="238760" y="234950"/>
                </a:moveTo>
                <a:lnTo>
                  <a:pt x="234950" y="234950"/>
                </a:lnTo>
                <a:lnTo>
                  <a:pt x="234950" y="237490"/>
                </a:lnTo>
                <a:lnTo>
                  <a:pt x="238760" y="237490"/>
                </a:lnTo>
                <a:lnTo>
                  <a:pt x="238760" y="234950"/>
                </a:lnTo>
                <a:close/>
              </a:path>
              <a:path w="238759" h="280669">
                <a:moveTo>
                  <a:pt x="238760" y="232410"/>
                </a:moveTo>
                <a:lnTo>
                  <a:pt x="234950" y="232410"/>
                </a:lnTo>
                <a:lnTo>
                  <a:pt x="234950" y="233680"/>
                </a:lnTo>
                <a:lnTo>
                  <a:pt x="238760" y="233680"/>
                </a:lnTo>
                <a:lnTo>
                  <a:pt x="238760" y="232410"/>
                </a:lnTo>
                <a:close/>
              </a:path>
              <a:path w="238759" h="280669">
                <a:moveTo>
                  <a:pt x="238760" y="228600"/>
                </a:moveTo>
                <a:lnTo>
                  <a:pt x="234950" y="228600"/>
                </a:lnTo>
                <a:lnTo>
                  <a:pt x="234950" y="231140"/>
                </a:lnTo>
                <a:lnTo>
                  <a:pt x="238760" y="231140"/>
                </a:lnTo>
                <a:lnTo>
                  <a:pt x="238760" y="228600"/>
                </a:lnTo>
                <a:close/>
              </a:path>
              <a:path w="238759" h="280669">
                <a:moveTo>
                  <a:pt x="238760" y="226060"/>
                </a:moveTo>
                <a:lnTo>
                  <a:pt x="234950" y="226060"/>
                </a:lnTo>
                <a:lnTo>
                  <a:pt x="234950" y="227330"/>
                </a:lnTo>
                <a:lnTo>
                  <a:pt x="238760" y="227330"/>
                </a:lnTo>
                <a:lnTo>
                  <a:pt x="238760" y="226060"/>
                </a:lnTo>
                <a:close/>
              </a:path>
              <a:path w="238759" h="280669">
                <a:moveTo>
                  <a:pt x="238760" y="222250"/>
                </a:moveTo>
                <a:lnTo>
                  <a:pt x="234950" y="222250"/>
                </a:lnTo>
                <a:lnTo>
                  <a:pt x="234950" y="224790"/>
                </a:lnTo>
                <a:lnTo>
                  <a:pt x="238760" y="224790"/>
                </a:lnTo>
                <a:lnTo>
                  <a:pt x="238760" y="222250"/>
                </a:lnTo>
                <a:close/>
              </a:path>
              <a:path w="238759" h="280669">
                <a:moveTo>
                  <a:pt x="238760" y="219710"/>
                </a:moveTo>
                <a:lnTo>
                  <a:pt x="234950" y="219710"/>
                </a:lnTo>
                <a:lnTo>
                  <a:pt x="234950" y="220980"/>
                </a:lnTo>
                <a:lnTo>
                  <a:pt x="238760" y="220980"/>
                </a:lnTo>
                <a:lnTo>
                  <a:pt x="238760" y="219710"/>
                </a:lnTo>
                <a:close/>
              </a:path>
              <a:path w="238759" h="280669">
                <a:moveTo>
                  <a:pt x="238760" y="215900"/>
                </a:moveTo>
                <a:lnTo>
                  <a:pt x="234950" y="215900"/>
                </a:lnTo>
                <a:lnTo>
                  <a:pt x="234950" y="218440"/>
                </a:lnTo>
                <a:lnTo>
                  <a:pt x="238760" y="218440"/>
                </a:lnTo>
                <a:lnTo>
                  <a:pt x="238760" y="215900"/>
                </a:lnTo>
                <a:close/>
              </a:path>
              <a:path w="238759" h="280669">
                <a:moveTo>
                  <a:pt x="238760" y="213360"/>
                </a:moveTo>
                <a:lnTo>
                  <a:pt x="234950" y="213360"/>
                </a:lnTo>
                <a:lnTo>
                  <a:pt x="234950" y="214630"/>
                </a:lnTo>
                <a:lnTo>
                  <a:pt x="238760" y="214630"/>
                </a:lnTo>
                <a:lnTo>
                  <a:pt x="238760" y="213360"/>
                </a:lnTo>
                <a:close/>
              </a:path>
              <a:path w="238759" h="280669">
                <a:moveTo>
                  <a:pt x="238760" y="209550"/>
                </a:moveTo>
                <a:lnTo>
                  <a:pt x="234950" y="209550"/>
                </a:lnTo>
                <a:lnTo>
                  <a:pt x="234950" y="212090"/>
                </a:lnTo>
                <a:lnTo>
                  <a:pt x="238760" y="212090"/>
                </a:lnTo>
                <a:lnTo>
                  <a:pt x="238760" y="209550"/>
                </a:lnTo>
                <a:close/>
              </a:path>
              <a:path w="238759" h="280669">
                <a:moveTo>
                  <a:pt x="238760" y="207010"/>
                </a:moveTo>
                <a:lnTo>
                  <a:pt x="234950" y="207010"/>
                </a:lnTo>
                <a:lnTo>
                  <a:pt x="234950" y="208280"/>
                </a:lnTo>
                <a:lnTo>
                  <a:pt x="238760" y="208280"/>
                </a:lnTo>
                <a:lnTo>
                  <a:pt x="238760" y="207010"/>
                </a:lnTo>
                <a:close/>
              </a:path>
              <a:path w="238759" h="280669">
                <a:moveTo>
                  <a:pt x="238760" y="203200"/>
                </a:moveTo>
                <a:lnTo>
                  <a:pt x="234950" y="203200"/>
                </a:lnTo>
                <a:lnTo>
                  <a:pt x="234950" y="205740"/>
                </a:lnTo>
                <a:lnTo>
                  <a:pt x="238760" y="205740"/>
                </a:lnTo>
                <a:lnTo>
                  <a:pt x="238760" y="203200"/>
                </a:lnTo>
                <a:close/>
              </a:path>
              <a:path w="238759" h="280669">
                <a:moveTo>
                  <a:pt x="238760" y="200660"/>
                </a:moveTo>
                <a:lnTo>
                  <a:pt x="234950" y="200660"/>
                </a:lnTo>
                <a:lnTo>
                  <a:pt x="234950" y="201930"/>
                </a:lnTo>
                <a:lnTo>
                  <a:pt x="238760" y="201930"/>
                </a:lnTo>
                <a:lnTo>
                  <a:pt x="238760" y="200660"/>
                </a:lnTo>
                <a:close/>
              </a:path>
              <a:path w="238759" h="280669">
                <a:moveTo>
                  <a:pt x="238760" y="196850"/>
                </a:moveTo>
                <a:lnTo>
                  <a:pt x="234950" y="196850"/>
                </a:lnTo>
                <a:lnTo>
                  <a:pt x="234950" y="199390"/>
                </a:lnTo>
                <a:lnTo>
                  <a:pt x="238760" y="199390"/>
                </a:lnTo>
                <a:lnTo>
                  <a:pt x="238760" y="196850"/>
                </a:lnTo>
                <a:close/>
              </a:path>
              <a:path w="238759" h="280669">
                <a:moveTo>
                  <a:pt x="238760" y="194310"/>
                </a:moveTo>
                <a:lnTo>
                  <a:pt x="234950" y="194310"/>
                </a:lnTo>
                <a:lnTo>
                  <a:pt x="234950" y="195580"/>
                </a:lnTo>
                <a:lnTo>
                  <a:pt x="238760" y="195580"/>
                </a:lnTo>
                <a:lnTo>
                  <a:pt x="238760" y="194310"/>
                </a:lnTo>
                <a:close/>
              </a:path>
              <a:path w="238759" h="280669">
                <a:moveTo>
                  <a:pt x="238760" y="190500"/>
                </a:moveTo>
                <a:lnTo>
                  <a:pt x="234950" y="190500"/>
                </a:lnTo>
                <a:lnTo>
                  <a:pt x="234950" y="193040"/>
                </a:lnTo>
                <a:lnTo>
                  <a:pt x="238760" y="193040"/>
                </a:lnTo>
                <a:lnTo>
                  <a:pt x="238760" y="190500"/>
                </a:lnTo>
                <a:close/>
              </a:path>
              <a:path w="238759" h="280669">
                <a:moveTo>
                  <a:pt x="238760" y="187960"/>
                </a:moveTo>
                <a:lnTo>
                  <a:pt x="234950" y="187960"/>
                </a:lnTo>
                <a:lnTo>
                  <a:pt x="234950" y="189230"/>
                </a:lnTo>
                <a:lnTo>
                  <a:pt x="238760" y="189230"/>
                </a:lnTo>
                <a:lnTo>
                  <a:pt x="238760" y="187960"/>
                </a:lnTo>
                <a:close/>
              </a:path>
              <a:path w="238759" h="280669">
                <a:moveTo>
                  <a:pt x="238760" y="184150"/>
                </a:moveTo>
                <a:lnTo>
                  <a:pt x="234950" y="184150"/>
                </a:lnTo>
                <a:lnTo>
                  <a:pt x="234950" y="186690"/>
                </a:lnTo>
                <a:lnTo>
                  <a:pt x="238760" y="186690"/>
                </a:lnTo>
                <a:lnTo>
                  <a:pt x="238760" y="184150"/>
                </a:lnTo>
                <a:close/>
              </a:path>
              <a:path w="238759" h="280669">
                <a:moveTo>
                  <a:pt x="238760" y="181610"/>
                </a:moveTo>
                <a:lnTo>
                  <a:pt x="234950" y="181610"/>
                </a:lnTo>
                <a:lnTo>
                  <a:pt x="234950" y="182880"/>
                </a:lnTo>
                <a:lnTo>
                  <a:pt x="238760" y="182880"/>
                </a:lnTo>
                <a:lnTo>
                  <a:pt x="238760" y="181610"/>
                </a:lnTo>
                <a:close/>
              </a:path>
              <a:path w="238759" h="280669">
                <a:moveTo>
                  <a:pt x="3810" y="149860"/>
                </a:moveTo>
                <a:lnTo>
                  <a:pt x="0" y="149860"/>
                </a:lnTo>
                <a:lnTo>
                  <a:pt x="0" y="171450"/>
                </a:lnTo>
                <a:lnTo>
                  <a:pt x="1270" y="171450"/>
                </a:lnTo>
                <a:lnTo>
                  <a:pt x="1270" y="168910"/>
                </a:lnTo>
                <a:lnTo>
                  <a:pt x="2540" y="168910"/>
                </a:lnTo>
                <a:lnTo>
                  <a:pt x="2540" y="166370"/>
                </a:lnTo>
                <a:lnTo>
                  <a:pt x="3810" y="166370"/>
                </a:lnTo>
                <a:lnTo>
                  <a:pt x="3810" y="149860"/>
                </a:lnTo>
                <a:close/>
              </a:path>
              <a:path w="238759" h="280669">
                <a:moveTo>
                  <a:pt x="238760" y="149860"/>
                </a:moveTo>
                <a:lnTo>
                  <a:pt x="234950" y="149860"/>
                </a:lnTo>
                <a:lnTo>
                  <a:pt x="234950" y="180340"/>
                </a:lnTo>
                <a:lnTo>
                  <a:pt x="238760" y="180340"/>
                </a:lnTo>
                <a:lnTo>
                  <a:pt x="238760" y="149860"/>
                </a:lnTo>
                <a:close/>
              </a:path>
              <a:path w="238759" h="280669">
                <a:moveTo>
                  <a:pt x="3810" y="143510"/>
                </a:moveTo>
                <a:lnTo>
                  <a:pt x="0" y="143510"/>
                </a:lnTo>
                <a:lnTo>
                  <a:pt x="0" y="148590"/>
                </a:lnTo>
                <a:lnTo>
                  <a:pt x="3810" y="148590"/>
                </a:lnTo>
                <a:lnTo>
                  <a:pt x="3810" y="143510"/>
                </a:lnTo>
                <a:close/>
              </a:path>
              <a:path w="238759" h="280669">
                <a:moveTo>
                  <a:pt x="3810" y="140970"/>
                </a:moveTo>
                <a:lnTo>
                  <a:pt x="0" y="140970"/>
                </a:lnTo>
                <a:lnTo>
                  <a:pt x="0" y="142240"/>
                </a:lnTo>
                <a:lnTo>
                  <a:pt x="3810" y="142240"/>
                </a:lnTo>
                <a:lnTo>
                  <a:pt x="3810" y="140970"/>
                </a:lnTo>
                <a:close/>
              </a:path>
              <a:path w="238759" h="280669">
                <a:moveTo>
                  <a:pt x="238760" y="143510"/>
                </a:moveTo>
                <a:lnTo>
                  <a:pt x="234950" y="143510"/>
                </a:lnTo>
                <a:lnTo>
                  <a:pt x="234950" y="148590"/>
                </a:lnTo>
                <a:lnTo>
                  <a:pt x="238760" y="148590"/>
                </a:lnTo>
                <a:lnTo>
                  <a:pt x="238760" y="143510"/>
                </a:lnTo>
                <a:close/>
              </a:path>
              <a:path w="238759" h="280669">
                <a:moveTo>
                  <a:pt x="238760" y="140970"/>
                </a:moveTo>
                <a:lnTo>
                  <a:pt x="234950" y="140970"/>
                </a:lnTo>
                <a:lnTo>
                  <a:pt x="234950" y="142240"/>
                </a:lnTo>
                <a:lnTo>
                  <a:pt x="238760" y="142240"/>
                </a:lnTo>
                <a:lnTo>
                  <a:pt x="238760" y="140970"/>
                </a:lnTo>
                <a:close/>
              </a:path>
            </a:pathLst>
          </a:custGeom>
          <a:solidFill>
            <a:srgbClr val="63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0" name="bk object 5760"/>
          <p:cNvSpPr/>
          <p:nvPr/>
        </p:nvSpPr>
        <p:spPr>
          <a:xfrm>
            <a:off x="7012940" y="2821939"/>
            <a:ext cx="231140" cy="273050"/>
          </a:xfrm>
          <a:custGeom>
            <a:avLst/>
            <a:gdLst/>
            <a:ahLst/>
            <a:cxnLst/>
            <a:rect l="l" t="t" r="r" b="b"/>
            <a:pathLst>
              <a:path w="231140" h="273050">
                <a:moveTo>
                  <a:pt x="3809" y="133350"/>
                </a:moveTo>
                <a:lnTo>
                  <a:pt x="0" y="133350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33350"/>
                </a:lnTo>
                <a:close/>
              </a:path>
              <a:path w="231140" h="273050">
                <a:moveTo>
                  <a:pt x="3809" y="129539"/>
                </a:moveTo>
                <a:lnTo>
                  <a:pt x="0" y="129539"/>
                </a:lnTo>
                <a:lnTo>
                  <a:pt x="0" y="132079"/>
                </a:lnTo>
                <a:lnTo>
                  <a:pt x="3809" y="132079"/>
                </a:lnTo>
                <a:lnTo>
                  <a:pt x="3809" y="129539"/>
                </a:lnTo>
                <a:close/>
              </a:path>
              <a:path w="231140" h="273050">
                <a:moveTo>
                  <a:pt x="3809" y="127000"/>
                </a:moveTo>
                <a:lnTo>
                  <a:pt x="0" y="127000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7000"/>
                </a:lnTo>
                <a:close/>
              </a:path>
              <a:path w="231140" h="273050">
                <a:moveTo>
                  <a:pt x="3809" y="123189"/>
                </a:moveTo>
                <a:lnTo>
                  <a:pt x="0" y="123189"/>
                </a:lnTo>
                <a:lnTo>
                  <a:pt x="0" y="125729"/>
                </a:lnTo>
                <a:lnTo>
                  <a:pt x="3809" y="125729"/>
                </a:lnTo>
                <a:lnTo>
                  <a:pt x="3809" y="123189"/>
                </a:lnTo>
                <a:close/>
              </a:path>
              <a:path w="231140" h="273050">
                <a:moveTo>
                  <a:pt x="3809" y="120650"/>
                </a:moveTo>
                <a:lnTo>
                  <a:pt x="0" y="120650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20650"/>
                </a:lnTo>
                <a:close/>
              </a:path>
              <a:path w="231140" h="273050">
                <a:moveTo>
                  <a:pt x="3809" y="116839"/>
                </a:moveTo>
                <a:lnTo>
                  <a:pt x="0" y="116839"/>
                </a:lnTo>
                <a:lnTo>
                  <a:pt x="0" y="119379"/>
                </a:lnTo>
                <a:lnTo>
                  <a:pt x="3809" y="119379"/>
                </a:lnTo>
                <a:lnTo>
                  <a:pt x="3809" y="116839"/>
                </a:lnTo>
                <a:close/>
              </a:path>
              <a:path w="231140" h="273050">
                <a:moveTo>
                  <a:pt x="3809" y="114300"/>
                </a:moveTo>
                <a:lnTo>
                  <a:pt x="0" y="114300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14300"/>
                </a:lnTo>
                <a:close/>
              </a:path>
              <a:path w="231140" h="273050">
                <a:moveTo>
                  <a:pt x="3809" y="110489"/>
                </a:moveTo>
                <a:lnTo>
                  <a:pt x="0" y="110489"/>
                </a:lnTo>
                <a:lnTo>
                  <a:pt x="0" y="113029"/>
                </a:lnTo>
                <a:lnTo>
                  <a:pt x="3809" y="113029"/>
                </a:lnTo>
                <a:lnTo>
                  <a:pt x="3809" y="110489"/>
                </a:lnTo>
                <a:close/>
              </a:path>
              <a:path w="231140" h="273050">
                <a:moveTo>
                  <a:pt x="3809" y="107950"/>
                </a:moveTo>
                <a:lnTo>
                  <a:pt x="0" y="107950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7950"/>
                </a:lnTo>
                <a:close/>
              </a:path>
              <a:path w="231140" h="273050">
                <a:moveTo>
                  <a:pt x="3809" y="104139"/>
                </a:moveTo>
                <a:lnTo>
                  <a:pt x="0" y="104139"/>
                </a:lnTo>
                <a:lnTo>
                  <a:pt x="0" y="106679"/>
                </a:lnTo>
                <a:lnTo>
                  <a:pt x="3809" y="106679"/>
                </a:lnTo>
                <a:lnTo>
                  <a:pt x="3809" y="104139"/>
                </a:lnTo>
                <a:close/>
              </a:path>
              <a:path w="231140" h="273050">
                <a:moveTo>
                  <a:pt x="2539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2539" y="102869"/>
                </a:lnTo>
                <a:lnTo>
                  <a:pt x="2539" y="101600"/>
                </a:lnTo>
                <a:close/>
              </a:path>
              <a:path w="231140" h="273050">
                <a:moveTo>
                  <a:pt x="2539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2539" y="100329"/>
                </a:lnTo>
                <a:lnTo>
                  <a:pt x="2539" y="97789"/>
                </a:lnTo>
                <a:close/>
              </a:path>
              <a:path w="231140" h="273050">
                <a:moveTo>
                  <a:pt x="2539" y="93979"/>
                </a:moveTo>
                <a:lnTo>
                  <a:pt x="1269" y="93979"/>
                </a:lnTo>
                <a:lnTo>
                  <a:pt x="1269" y="95250"/>
                </a:lnTo>
                <a:lnTo>
                  <a:pt x="0" y="95250"/>
                </a:lnTo>
                <a:lnTo>
                  <a:pt x="0" y="96519"/>
                </a:lnTo>
                <a:lnTo>
                  <a:pt x="2539" y="96519"/>
                </a:lnTo>
                <a:lnTo>
                  <a:pt x="2539" y="93979"/>
                </a:lnTo>
                <a:close/>
              </a:path>
              <a:path w="231140" h="273050">
                <a:moveTo>
                  <a:pt x="1269" y="91439"/>
                </a:moveTo>
                <a:lnTo>
                  <a:pt x="0" y="91439"/>
                </a:lnTo>
                <a:lnTo>
                  <a:pt x="0" y="93979"/>
                </a:lnTo>
                <a:lnTo>
                  <a:pt x="1269" y="93979"/>
                </a:lnTo>
                <a:lnTo>
                  <a:pt x="1269" y="91439"/>
                </a:lnTo>
                <a:close/>
              </a:path>
              <a:path w="231140" h="273050">
                <a:moveTo>
                  <a:pt x="1269" y="88900"/>
                </a:moveTo>
                <a:lnTo>
                  <a:pt x="0" y="88900"/>
                </a:lnTo>
                <a:lnTo>
                  <a:pt x="0" y="90169"/>
                </a:lnTo>
                <a:lnTo>
                  <a:pt x="1269" y="90169"/>
                </a:lnTo>
                <a:lnTo>
                  <a:pt x="1269" y="88900"/>
                </a:lnTo>
                <a:close/>
              </a:path>
              <a:path w="231140" h="273050">
                <a:moveTo>
                  <a:pt x="3809" y="2539"/>
                </a:moveTo>
                <a:lnTo>
                  <a:pt x="2539" y="2539"/>
                </a:lnTo>
                <a:lnTo>
                  <a:pt x="2539" y="6350"/>
                </a:lnTo>
                <a:lnTo>
                  <a:pt x="3809" y="6350"/>
                </a:lnTo>
                <a:lnTo>
                  <a:pt x="3809" y="2539"/>
                </a:lnTo>
                <a:close/>
              </a:path>
              <a:path w="231140" h="273050">
                <a:moveTo>
                  <a:pt x="120650" y="0"/>
                </a:moveTo>
                <a:lnTo>
                  <a:pt x="0" y="0"/>
                </a:lnTo>
                <a:lnTo>
                  <a:pt x="0" y="1269"/>
                </a:lnTo>
                <a:lnTo>
                  <a:pt x="120650" y="1269"/>
                </a:lnTo>
                <a:lnTo>
                  <a:pt x="120650" y="0"/>
                </a:lnTo>
                <a:close/>
              </a:path>
              <a:path w="231140" h="273050">
                <a:moveTo>
                  <a:pt x="231139" y="133350"/>
                </a:moveTo>
                <a:lnTo>
                  <a:pt x="227329" y="133350"/>
                </a:lnTo>
                <a:lnTo>
                  <a:pt x="227329" y="134619"/>
                </a:lnTo>
                <a:lnTo>
                  <a:pt x="231139" y="134619"/>
                </a:lnTo>
                <a:lnTo>
                  <a:pt x="231139" y="133350"/>
                </a:lnTo>
                <a:close/>
              </a:path>
              <a:path w="231140" h="273050">
                <a:moveTo>
                  <a:pt x="231139" y="129539"/>
                </a:moveTo>
                <a:lnTo>
                  <a:pt x="227329" y="129539"/>
                </a:lnTo>
                <a:lnTo>
                  <a:pt x="227329" y="132079"/>
                </a:lnTo>
                <a:lnTo>
                  <a:pt x="231139" y="132079"/>
                </a:lnTo>
                <a:lnTo>
                  <a:pt x="231139" y="129539"/>
                </a:lnTo>
                <a:close/>
              </a:path>
              <a:path w="231140" h="273050">
                <a:moveTo>
                  <a:pt x="231139" y="127000"/>
                </a:moveTo>
                <a:lnTo>
                  <a:pt x="227329" y="127000"/>
                </a:lnTo>
                <a:lnTo>
                  <a:pt x="227329" y="128269"/>
                </a:lnTo>
                <a:lnTo>
                  <a:pt x="231139" y="128269"/>
                </a:lnTo>
                <a:lnTo>
                  <a:pt x="231139" y="127000"/>
                </a:lnTo>
                <a:close/>
              </a:path>
              <a:path w="231140" h="273050">
                <a:moveTo>
                  <a:pt x="231139" y="123189"/>
                </a:moveTo>
                <a:lnTo>
                  <a:pt x="227329" y="123189"/>
                </a:lnTo>
                <a:lnTo>
                  <a:pt x="227329" y="125729"/>
                </a:lnTo>
                <a:lnTo>
                  <a:pt x="231139" y="125729"/>
                </a:lnTo>
                <a:lnTo>
                  <a:pt x="231139" y="123189"/>
                </a:lnTo>
                <a:close/>
              </a:path>
              <a:path w="231140" h="273050">
                <a:moveTo>
                  <a:pt x="231139" y="120650"/>
                </a:moveTo>
                <a:lnTo>
                  <a:pt x="227329" y="120650"/>
                </a:lnTo>
                <a:lnTo>
                  <a:pt x="227329" y="121919"/>
                </a:lnTo>
                <a:lnTo>
                  <a:pt x="231139" y="121919"/>
                </a:lnTo>
                <a:lnTo>
                  <a:pt x="231139" y="120650"/>
                </a:lnTo>
                <a:close/>
              </a:path>
              <a:path w="231140" h="273050">
                <a:moveTo>
                  <a:pt x="231139" y="116839"/>
                </a:moveTo>
                <a:lnTo>
                  <a:pt x="227329" y="116839"/>
                </a:lnTo>
                <a:lnTo>
                  <a:pt x="227329" y="119379"/>
                </a:lnTo>
                <a:lnTo>
                  <a:pt x="231139" y="119379"/>
                </a:lnTo>
                <a:lnTo>
                  <a:pt x="231139" y="116839"/>
                </a:lnTo>
                <a:close/>
              </a:path>
              <a:path w="231140" h="273050">
                <a:moveTo>
                  <a:pt x="231139" y="114300"/>
                </a:moveTo>
                <a:lnTo>
                  <a:pt x="227329" y="114300"/>
                </a:lnTo>
                <a:lnTo>
                  <a:pt x="227329" y="115569"/>
                </a:lnTo>
                <a:lnTo>
                  <a:pt x="231139" y="115569"/>
                </a:lnTo>
                <a:lnTo>
                  <a:pt x="231139" y="114300"/>
                </a:lnTo>
                <a:close/>
              </a:path>
              <a:path w="231140" h="273050">
                <a:moveTo>
                  <a:pt x="231139" y="110489"/>
                </a:moveTo>
                <a:lnTo>
                  <a:pt x="227329" y="110489"/>
                </a:lnTo>
                <a:lnTo>
                  <a:pt x="227329" y="113029"/>
                </a:lnTo>
                <a:lnTo>
                  <a:pt x="231139" y="113029"/>
                </a:lnTo>
                <a:lnTo>
                  <a:pt x="231139" y="110489"/>
                </a:lnTo>
                <a:close/>
              </a:path>
              <a:path w="231140" h="273050">
                <a:moveTo>
                  <a:pt x="231139" y="107950"/>
                </a:moveTo>
                <a:lnTo>
                  <a:pt x="227329" y="107950"/>
                </a:lnTo>
                <a:lnTo>
                  <a:pt x="227329" y="109219"/>
                </a:lnTo>
                <a:lnTo>
                  <a:pt x="231139" y="109219"/>
                </a:lnTo>
                <a:lnTo>
                  <a:pt x="231139" y="107950"/>
                </a:lnTo>
                <a:close/>
              </a:path>
              <a:path w="231140" h="273050">
                <a:moveTo>
                  <a:pt x="231139" y="104139"/>
                </a:moveTo>
                <a:lnTo>
                  <a:pt x="227329" y="104139"/>
                </a:lnTo>
                <a:lnTo>
                  <a:pt x="227329" y="106679"/>
                </a:lnTo>
                <a:lnTo>
                  <a:pt x="231139" y="106679"/>
                </a:lnTo>
                <a:lnTo>
                  <a:pt x="231139" y="104139"/>
                </a:lnTo>
                <a:close/>
              </a:path>
              <a:path w="231140" h="273050">
                <a:moveTo>
                  <a:pt x="231139" y="101600"/>
                </a:moveTo>
                <a:lnTo>
                  <a:pt x="227329" y="101600"/>
                </a:lnTo>
                <a:lnTo>
                  <a:pt x="227329" y="102869"/>
                </a:lnTo>
                <a:lnTo>
                  <a:pt x="231139" y="102869"/>
                </a:lnTo>
                <a:lnTo>
                  <a:pt x="231139" y="101600"/>
                </a:lnTo>
                <a:close/>
              </a:path>
              <a:path w="231140" h="273050">
                <a:moveTo>
                  <a:pt x="231139" y="97789"/>
                </a:moveTo>
                <a:lnTo>
                  <a:pt x="227329" y="97789"/>
                </a:lnTo>
                <a:lnTo>
                  <a:pt x="227329" y="100329"/>
                </a:lnTo>
                <a:lnTo>
                  <a:pt x="231139" y="100329"/>
                </a:lnTo>
                <a:lnTo>
                  <a:pt x="231139" y="97789"/>
                </a:lnTo>
                <a:close/>
              </a:path>
              <a:path w="231140" h="273050">
                <a:moveTo>
                  <a:pt x="231139" y="95250"/>
                </a:moveTo>
                <a:lnTo>
                  <a:pt x="227329" y="95250"/>
                </a:lnTo>
                <a:lnTo>
                  <a:pt x="227329" y="96519"/>
                </a:lnTo>
                <a:lnTo>
                  <a:pt x="231139" y="96519"/>
                </a:lnTo>
                <a:lnTo>
                  <a:pt x="231139" y="95250"/>
                </a:lnTo>
                <a:close/>
              </a:path>
              <a:path w="231140" h="273050">
                <a:moveTo>
                  <a:pt x="231139" y="91439"/>
                </a:moveTo>
                <a:lnTo>
                  <a:pt x="227329" y="91439"/>
                </a:lnTo>
                <a:lnTo>
                  <a:pt x="227329" y="93979"/>
                </a:lnTo>
                <a:lnTo>
                  <a:pt x="231139" y="93979"/>
                </a:lnTo>
                <a:lnTo>
                  <a:pt x="231139" y="91439"/>
                </a:lnTo>
                <a:close/>
              </a:path>
              <a:path w="231140" h="273050">
                <a:moveTo>
                  <a:pt x="231139" y="88900"/>
                </a:moveTo>
                <a:lnTo>
                  <a:pt x="227329" y="88900"/>
                </a:lnTo>
                <a:lnTo>
                  <a:pt x="227329" y="90169"/>
                </a:lnTo>
                <a:lnTo>
                  <a:pt x="231139" y="90169"/>
                </a:lnTo>
                <a:lnTo>
                  <a:pt x="231139" y="88900"/>
                </a:lnTo>
                <a:close/>
              </a:path>
              <a:path w="231140" h="273050">
                <a:moveTo>
                  <a:pt x="231139" y="85089"/>
                </a:moveTo>
                <a:lnTo>
                  <a:pt x="227329" y="85089"/>
                </a:lnTo>
                <a:lnTo>
                  <a:pt x="227329" y="87629"/>
                </a:lnTo>
                <a:lnTo>
                  <a:pt x="231139" y="87629"/>
                </a:lnTo>
                <a:lnTo>
                  <a:pt x="231139" y="85089"/>
                </a:lnTo>
                <a:close/>
              </a:path>
              <a:path w="231140" h="273050">
                <a:moveTo>
                  <a:pt x="231139" y="82550"/>
                </a:moveTo>
                <a:lnTo>
                  <a:pt x="227329" y="82550"/>
                </a:lnTo>
                <a:lnTo>
                  <a:pt x="227329" y="83819"/>
                </a:lnTo>
                <a:lnTo>
                  <a:pt x="231139" y="83819"/>
                </a:lnTo>
                <a:lnTo>
                  <a:pt x="231139" y="82550"/>
                </a:lnTo>
                <a:close/>
              </a:path>
              <a:path w="231140" h="273050">
                <a:moveTo>
                  <a:pt x="231139" y="78739"/>
                </a:moveTo>
                <a:lnTo>
                  <a:pt x="227329" y="78739"/>
                </a:lnTo>
                <a:lnTo>
                  <a:pt x="227329" y="81279"/>
                </a:lnTo>
                <a:lnTo>
                  <a:pt x="231139" y="81279"/>
                </a:lnTo>
                <a:lnTo>
                  <a:pt x="231139" y="78739"/>
                </a:lnTo>
                <a:close/>
              </a:path>
              <a:path w="231140" h="273050">
                <a:moveTo>
                  <a:pt x="231139" y="76200"/>
                </a:moveTo>
                <a:lnTo>
                  <a:pt x="227329" y="76200"/>
                </a:lnTo>
                <a:lnTo>
                  <a:pt x="227329" y="77469"/>
                </a:lnTo>
                <a:lnTo>
                  <a:pt x="231139" y="77469"/>
                </a:lnTo>
                <a:lnTo>
                  <a:pt x="231139" y="76200"/>
                </a:lnTo>
                <a:close/>
              </a:path>
              <a:path w="231140" h="273050">
                <a:moveTo>
                  <a:pt x="231139" y="72389"/>
                </a:moveTo>
                <a:lnTo>
                  <a:pt x="227329" y="72389"/>
                </a:lnTo>
                <a:lnTo>
                  <a:pt x="227329" y="74929"/>
                </a:lnTo>
                <a:lnTo>
                  <a:pt x="231139" y="74929"/>
                </a:lnTo>
                <a:lnTo>
                  <a:pt x="231139" y="72389"/>
                </a:lnTo>
                <a:close/>
              </a:path>
              <a:path w="231140" h="273050">
                <a:moveTo>
                  <a:pt x="231139" y="69850"/>
                </a:moveTo>
                <a:lnTo>
                  <a:pt x="227329" y="69850"/>
                </a:lnTo>
                <a:lnTo>
                  <a:pt x="227329" y="71119"/>
                </a:lnTo>
                <a:lnTo>
                  <a:pt x="231139" y="71119"/>
                </a:lnTo>
                <a:lnTo>
                  <a:pt x="231139" y="69850"/>
                </a:lnTo>
                <a:close/>
              </a:path>
              <a:path w="231140" h="273050">
                <a:moveTo>
                  <a:pt x="231139" y="66039"/>
                </a:moveTo>
                <a:lnTo>
                  <a:pt x="227329" y="66039"/>
                </a:lnTo>
                <a:lnTo>
                  <a:pt x="227329" y="68579"/>
                </a:lnTo>
                <a:lnTo>
                  <a:pt x="231139" y="68579"/>
                </a:lnTo>
                <a:lnTo>
                  <a:pt x="231139" y="66039"/>
                </a:lnTo>
                <a:close/>
              </a:path>
              <a:path w="231140" h="273050">
                <a:moveTo>
                  <a:pt x="231139" y="63500"/>
                </a:moveTo>
                <a:lnTo>
                  <a:pt x="227329" y="63500"/>
                </a:lnTo>
                <a:lnTo>
                  <a:pt x="227329" y="64769"/>
                </a:lnTo>
                <a:lnTo>
                  <a:pt x="231139" y="64769"/>
                </a:lnTo>
                <a:lnTo>
                  <a:pt x="231139" y="63500"/>
                </a:lnTo>
                <a:close/>
              </a:path>
              <a:path w="231140" h="273050">
                <a:moveTo>
                  <a:pt x="231139" y="59689"/>
                </a:moveTo>
                <a:lnTo>
                  <a:pt x="227329" y="59689"/>
                </a:lnTo>
                <a:lnTo>
                  <a:pt x="227329" y="62229"/>
                </a:lnTo>
                <a:lnTo>
                  <a:pt x="231139" y="62229"/>
                </a:lnTo>
                <a:lnTo>
                  <a:pt x="231139" y="59689"/>
                </a:lnTo>
                <a:close/>
              </a:path>
              <a:path w="231140" h="273050">
                <a:moveTo>
                  <a:pt x="231139" y="57150"/>
                </a:moveTo>
                <a:lnTo>
                  <a:pt x="227329" y="57150"/>
                </a:lnTo>
                <a:lnTo>
                  <a:pt x="227329" y="58419"/>
                </a:lnTo>
                <a:lnTo>
                  <a:pt x="231139" y="58419"/>
                </a:lnTo>
                <a:lnTo>
                  <a:pt x="231139" y="57150"/>
                </a:lnTo>
                <a:close/>
              </a:path>
              <a:path w="231140" h="273050">
                <a:moveTo>
                  <a:pt x="231139" y="53339"/>
                </a:moveTo>
                <a:lnTo>
                  <a:pt x="227329" y="53339"/>
                </a:lnTo>
                <a:lnTo>
                  <a:pt x="227329" y="55879"/>
                </a:lnTo>
                <a:lnTo>
                  <a:pt x="231139" y="55879"/>
                </a:lnTo>
                <a:lnTo>
                  <a:pt x="231139" y="53339"/>
                </a:lnTo>
                <a:close/>
              </a:path>
              <a:path w="231140" h="273050">
                <a:moveTo>
                  <a:pt x="231139" y="50800"/>
                </a:moveTo>
                <a:lnTo>
                  <a:pt x="227329" y="50800"/>
                </a:lnTo>
                <a:lnTo>
                  <a:pt x="227329" y="52069"/>
                </a:lnTo>
                <a:lnTo>
                  <a:pt x="231139" y="52069"/>
                </a:lnTo>
                <a:lnTo>
                  <a:pt x="231139" y="50800"/>
                </a:lnTo>
                <a:close/>
              </a:path>
              <a:path w="231140" h="273050">
                <a:moveTo>
                  <a:pt x="231139" y="46989"/>
                </a:moveTo>
                <a:lnTo>
                  <a:pt x="227329" y="46989"/>
                </a:lnTo>
                <a:lnTo>
                  <a:pt x="227329" y="49529"/>
                </a:lnTo>
                <a:lnTo>
                  <a:pt x="231139" y="49529"/>
                </a:lnTo>
                <a:lnTo>
                  <a:pt x="231139" y="46989"/>
                </a:lnTo>
                <a:close/>
              </a:path>
              <a:path w="231140" h="273050">
                <a:moveTo>
                  <a:pt x="231139" y="44450"/>
                </a:moveTo>
                <a:lnTo>
                  <a:pt x="227329" y="44450"/>
                </a:lnTo>
                <a:lnTo>
                  <a:pt x="227329" y="45719"/>
                </a:lnTo>
                <a:lnTo>
                  <a:pt x="231139" y="45719"/>
                </a:lnTo>
                <a:lnTo>
                  <a:pt x="231139" y="44450"/>
                </a:lnTo>
                <a:close/>
              </a:path>
              <a:path w="231140" h="273050">
                <a:moveTo>
                  <a:pt x="231139" y="40639"/>
                </a:moveTo>
                <a:lnTo>
                  <a:pt x="227329" y="40639"/>
                </a:lnTo>
                <a:lnTo>
                  <a:pt x="227329" y="43179"/>
                </a:lnTo>
                <a:lnTo>
                  <a:pt x="231139" y="43179"/>
                </a:lnTo>
                <a:lnTo>
                  <a:pt x="231139" y="40639"/>
                </a:lnTo>
                <a:close/>
              </a:path>
              <a:path w="231140" h="273050">
                <a:moveTo>
                  <a:pt x="231139" y="38100"/>
                </a:moveTo>
                <a:lnTo>
                  <a:pt x="227329" y="38100"/>
                </a:lnTo>
                <a:lnTo>
                  <a:pt x="227329" y="39369"/>
                </a:lnTo>
                <a:lnTo>
                  <a:pt x="231139" y="39369"/>
                </a:lnTo>
                <a:lnTo>
                  <a:pt x="231139" y="38100"/>
                </a:lnTo>
                <a:close/>
              </a:path>
              <a:path w="231140" h="273050">
                <a:moveTo>
                  <a:pt x="231139" y="34289"/>
                </a:moveTo>
                <a:lnTo>
                  <a:pt x="227329" y="34289"/>
                </a:lnTo>
                <a:lnTo>
                  <a:pt x="227329" y="36829"/>
                </a:lnTo>
                <a:lnTo>
                  <a:pt x="231139" y="36829"/>
                </a:lnTo>
                <a:lnTo>
                  <a:pt x="231139" y="34289"/>
                </a:lnTo>
                <a:close/>
              </a:path>
              <a:path w="231140" h="273050">
                <a:moveTo>
                  <a:pt x="231139" y="31750"/>
                </a:moveTo>
                <a:lnTo>
                  <a:pt x="227329" y="31750"/>
                </a:lnTo>
                <a:lnTo>
                  <a:pt x="227329" y="33019"/>
                </a:lnTo>
                <a:lnTo>
                  <a:pt x="231139" y="33019"/>
                </a:lnTo>
                <a:lnTo>
                  <a:pt x="231139" y="31750"/>
                </a:lnTo>
                <a:close/>
              </a:path>
              <a:path w="231140" h="273050">
                <a:moveTo>
                  <a:pt x="231139" y="27939"/>
                </a:moveTo>
                <a:lnTo>
                  <a:pt x="227329" y="27939"/>
                </a:lnTo>
                <a:lnTo>
                  <a:pt x="227329" y="30479"/>
                </a:lnTo>
                <a:lnTo>
                  <a:pt x="231139" y="30479"/>
                </a:lnTo>
                <a:lnTo>
                  <a:pt x="231139" y="27939"/>
                </a:lnTo>
                <a:close/>
              </a:path>
              <a:path w="231140" h="273050">
                <a:moveTo>
                  <a:pt x="231139" y="25400"/>
                </a:moveTo>
                <a:lnTo>
                  <a:pt x="227329" y="25400"/>
                </a:lnTo>
                <a:lnTo>
                  <a:pt x="227329" y="26669"/>
                </a:lnTo>
                <a:lnTo>
                  <a:pt x="231139" y="26669"/>
                </a:lnTo>
                <a:lnTo>
                  <a:pt x="231139" y="25400"/>
                </a:lnTo>
                <a:close/>
              </a:path>
              <a:path w="231140" h="273050">
                <a:moveTo>
                  <a:pt x="231139" y="21589"/>
                </a:moveTo>
                <a:lnTo>
                  <a:pt x="227329" y="21589"/>
                </a:lnTo>
                <a:lnTo>
                  <a:pt x="227329" y="24129"/>
                </a:lnTo>
                <a:lnTo>
                  <a:pt x="231139" y="24129"/>
                </a:lnTo>
                <a:lnTo>
                  <a:pt x="231139" y="21589"/>
                </a:lnTo>
                <a:close/>
              </a:path>
              <a:path w="231140" h="273050">
                <a:moveTo>
                  <a:pt x="231139" y="19050"/>
                </a:moveTo>
                <a:lnTo>
                  <a:pt x="227329" y="19050"/>
                </a:lnTo>
                <a:lnTo>
                  <a:pt x="227329" y="20319"/>
                </a:lnTo>
                <a:lnTo>
                  <a:pt x="231139" y="20319"/>
                </a:lnTo>
                <a:lnTo>
                  <a:pt x="231139" y="19050"/>
                </a:lnTo>
                <a:close/>
              </a:path>
              <a:path w="231140" h="273050">
                <a:moveTo>
                  <a:pt x="231139" y="15239"/>
                </a:moveTo>
                <a:lnTo>
                  <a:pt x="227329" y="15239"/>
                </a:lnTo>
                <a:lnTo>
                  <a:pt x="227329" y="17779"/>
                </a:lnTo>
                <a:lnTo>
                  <a:pt x="231139" y="17779"/>
                </a:lnTo>
                <a:lnTo>
                  <a:pt x="231139" y="15239"/>
                </a:lnTo>
                <a:close/>
              </a:path>
              <a:path w="231140" h="273050">
                <a:moveTo>
                  <a:pt x="231139" y="12700"/>
                </a:moveTo>
                <a:lnTo>
                  <a:pt x="227329" y="12700"/>
                </a:lnTo>
                <a:lnTo>
                  <a:pt x="227329" y="13969"/>
                </a:lnTo>
                <a:lnTo>
                  <a:pt x="231139" y="13969"/>
                </a:lnTo>
                <a:lnTo>
                  <a:pt x="231139" y="12700"/>
                </a:lnTo>
                <a:close/>
              </a:path>
              <a:path w="231140" h="273050">
                <a:moveTo>
                  <a:pt x="231139" y="8889"/>
                </a:moveTo>
                <a:lnTo>
                  <a:pt x="227329" y="8889"/>
                </a:lnTo>
                <a:lnTo>
                  <a:pt x="227329" y="11429"/>
                </a:lnTo>
                <a:lnTo>
                  <a:pt x="231139" y="11429"/>
                </a:lnTo>
                <a:lnTo>
                  <a:pt x="231139" y="8889"/>
                </a:lnTo>
                <a:close/>
              </a:path>
              <a:path w="231140" h="273050">
                <a:moveTo>
                  <a:pt x="231139" y="6350"/>
                </a:moveTo>
                <a:lnTo>
                  <a:pt x="227329" y="6350"/>
                </a:lnTo>
                <a:lnTo>
                  <a:pt x="227329" y="7619"/>
                </a:lnTo>
                <a:lnTo>
                  <a:pt x="231139" y="7619"/>
                </a:lnTo>
                <a:lnTo>
                  <a:pt x="231139" y="6350"/>
                </a:lnTo>
                <a:close/>
              </a:path>
              <a:path w="231140" h="273050">
                <a:moveTo>
                  <a:pt x="231139" y="2539"/>
                </a:moveTo>
                <a:lnTo>
                  <a:pt x="227329" y="2539"/>
                </a:lnTo>
                <a:lnTo>
                  <a:pt x="227329" y="5079"/>
                </a:lnTo>
                <a:lnTo>
                  <a:pt x="231139" y="5079"/>
                </a:lnTo>
                <a:lnTo>
                  <a:pt x="231139" y="2539"/>
                </a:lnTo>
                <a:close/>
              </a:path>
              <a:path w="231140" h="273050">
                <a:moveTo>
                  <a:pt x="231139" y="0"/>
                </a:moveTo>
                <a:lnTo>
                  <a:pt x="186689" y="0"/>
                </a:lnTo>
                <a:lnTo>
                  <a:pt x="186689" y="1269"/>
                </a:lnTo>
                <a:lnTo>
                  <a:pt x="231139" y="1269"/>
                </a:lnTo>
                <a:lnTo>
                  <a:pt x="231139" y="0"/>
                </a:lnTo>
                <a:close/>
              </a:path>
              <a:path w="231140" h="273050">
                <a:moveTo>
                  <a:pt x="55879" y="271907"/>
                </a:moveTo>
                <a:lnTo>
                  <a:pt x="54609" y="271907"/>
                </a:lnTo>
                <a:lnTo>
                  <a:pt x="54609" y="273050"/>
                </a:lnTo>
                <a:lnTo>
                  <a:pt x="55879" y="273050"/>
                </a:lnTo>
                <a:lnTo>
                  <a:pt x="55879" y="271907"/>
                </a:lnTo>
                <a:close/>
              </a:path>
              <a:path w="231140" h="273050">
                <a:moveTo>
                  <a:pt x="52069" y="269239"/>
                </a:moveTo>
                <a:lnTo>
                  <a:pt x="0" y="269239"/>
                </a:lnTo>
                <a:lnTo>
                  <a:pt x="0" y="271907"/>
                </a:lnTo>
                <a:lnTo>
                  <a:pt x="54609" y="271907"/>
                </a:lnTo>
                <a:lnTo>
                  <a:pt x="54609" y="270637"/>
                </a:lnTo>
                <a:lnTo>
                  <a:pt x="52069" y="270637"/>
                </a:lnTo>
                <a:lnTo>
                  <a:pt x="52069" y="269239"/>
                </a:lnTo>
                <a:close/>
              </a:path>
              <a:path w="231140" h="273050">
                <a:moveTo>
                  <a:pt x="3809" y="266700"/>
                </a:moveTo>
                <a:lnTo>
                  <a:pt x="0" y="266700"/>
                </a:lnTo>
                <a:lnTo>
                  <a:pt x="0" y="268097"/>
                </a:lnTo>
                <a:lnTo>
                  <a:pt x="3809" y="268097"/>
                </a:lnTo>
                <a:lnTo>
                  <a:pt x="3809" y="266700"/>
                </a:lnTo>
                <a:close/>
              </a:path>
              <a:path w="231140" h="273050">
                <a:moveTo>
                  <a:pt x="3809" y="262889"/>
                </a:moveTo>
                <a:lnTo>
                  <a:pt x="0" y="262889"/>
                </a:lnTo>
                <a:lnTo>
                  <a:pt x="0" y="265557"/>
                </a:lnTo>
                <a:lnTo>
                  <a:pt x="3809" y="265557"/>
                </a:lnTo>
                <a:lnTo>
                  <a:pt x="3809" y="262889"/>
                </a:lnTo>
                <a:close/>
              </a:path>
              <a:path w="231140" h="273050">
                <a:moveTo>
                  <a:pt x="3809" y="260350"/>
                </a:moveTo>
                <a:lnTo>
                  <a:pt x="0" y="260350"/>
                </a:lnTo>
                <a:lnTo>
                  <a:pt x="0" y="261747"/>
                </a:lnTo>
                <a:lnTo>
                  <a:pt x="3809" y="261747"/>
                </a:lnTo>
                <a:lnTo>
                  <a:pt x="3809" y="260350"/>
                </a:lnTo>
                <a:close/>
              </a:path>
              <a:path w="231140" h="273050">
                <a:moveTo>
                  <a:pt x="3809" y="256539"/>
                </a:moveTo>
                <a:lnTo>
                  <a:pt x="0" y="256539"/>
                </a:lnTo>
                <a:lnTo>
                  <a:pt x="0" y="259207"/>
                </a:lnTo>
                <a:lnTo>
                  <a:pt x="3809" y="259207"/>
                </a:lnTo>
                <a:lnTo>
                  <a:pt x="3809" y="256539"/>
                </a:lnTo>
                <a:close/>
              </a:path>
              <a:path w="231140" h="273050">
                <a:moveTo>
                  <a:pt x="3809" y="254000"/>
                </a:moveTo>
                <a:lnTo>
                  <a:pt x="0" y="254000"/>
                </a:lnTo>
                <a:lnTo>
                  <a:pt x="0" y="255397"/>
                </a:lnTo>
                <a:lnTo>
                  <a:pt x="3809" y="255397"/>
                </a:lnTo>
                <a:lnTo>
                  <a:pt x="3809" y="254000"/>
                </a:lnTo>
                <a:close/>
              </a:path>
              <a:path w="231140" h="273050">
                <a:moveTo>
                  <a:pt x="3809" y="250189"/>
                </a:moveTo>
                <a:lnTo>
                  <a:pt x="0" y="250189"/>
                </a:lnTo>
                <a:lnTo>
                  <a:pt x="0" y="252857"/>
                </a:lnTo>
                <a:lnTo>
                  <a:pt x="3809" y="252857"/>
                </a:lnTo>
                <a:lnTo>
                  <a:pt x="3809" y="250189"/>
                </a:lnTo>
                <a:close/>
              </a:path>
              <a:path w="231140" h="273050">
                <a:moveTo>
                  <a:pt x="3809" y="247650"/>
                </a:moveTo>
                <a:lnTo>
                  <a:pt x="0" y="247650"/>
                </a:lnTo>
                <a:lnTo>
                  <a:pt x="0" y="249047"/>
                </a:lnTo>
                <a:lnTo>
                  <a:pt x="3809" y="249047"/>
                </a:lnTo>
                <a:lnTo>
                  <a:pt x="3809" y="247650"/>
                </a:lnTo>
                <a:close/>
              </a:path>
              <a:path w="231140" h="273050">
                <a:moveTo>
                  <a:pt x="3809" y="243839"/>
                </a:moveTo>
                <a:lnTo>
                  <a:pt x="0" y="243839"/>
                </a:lnTo>
                <a:lnTo>
                  <a:pt x="0" y="246507"/>
                </a:lnTo>
                <a:lnTo>
                  <a:pt x="3809" y="246507"/>
                </a:lnTo>
                <a:lnTo>
                  <a:pt x="3809" y="243839"/>
                </a:lnTo>
                <a:close/>
              </a:path>
              <a:path w="231140" h="273050">
                <a:moveTo>
                  <a:pt x="3809" y="241300"/>
                </a:moveTo>
                <a:lnTo>
                  <a:pt x="0" y="241300"/>
                </a:lnTo>
                <a:lnTo>
                  <a:pt x="0" y="242697"/>
                </a:lnTo>
                <a:lnTo>
                  <a:pt x="3809" y="242697"/>
                </a:lnTo>
                <a:lnTo>
                  <a:pt x="3809" y="241300"/>
                </a:lnTo>
                <a:close/>
              </a:path>
              <a:path w="231140" h="273050">
                <a:moveTo>
                  <a:pt x="3809" y="237489"/>
                </a:moveTo>
                <a:lnTo>
                  <a:pt x="0" y="237489"/>
                </a:lnTo>
                <a:lnTo>
                  <a:pt x="0" y="240157"/>
                </a:lnTo>
                <a:lnTo>
                  <a:pt x="3809" y="240157"/>
                </a:lnTo>
                <a:lnTo>
                  <a:pt x="3809" y="237489"/>
                </a:lnTo>
                <a:close/>
              </a:path>
              <a:path w="231140" h="273050">
                <a:moveTo>
                  <a:pt x="3809" y="234950"/>
                </a:moveTo>
                <a:lnTo>
                  <a:pt x="0" y="234950"/>
                </a:lnTo>
                <a:lnTo>
                  <a:pt x="0" y="236347"/>
                </a:lnTo>
                <a:lnTo>
                  <a:pt x="3809" y="236347"/>
                </a:lnTo>
                <a:lnTo>
                  <a:pt x="3809" y="234950"/>
                </a:lnTo>
                <a:close/>
              </a:path>
              <a:path w="231140" h="273050">
                <a:moveTo>
                  <a:pt x="1269" y="229997"/>
                </a:moveTo>
                <a:lnTo>
                  <a:pt x="0" y="229997"/>
                </a:lnTo>
                <a:lnTo>
                  <a:pt x="0" y="233807"/>
                </a:lnTo>
                <a:lnTo>
                  <a:pt x="3809" y="233807"/>
                </a:lnTo>
                <a:lnTo>
                  <a:pt x="3809" y="231139"/>
                </a:lnTo>
                <a:lnTo>
                  <a:pt x="1269" y="231139"/>
                </a:lnTo>
                <a:lnTo>
                  <a:pt x="1269" y="229997"/>
                </a:lnTo>
                <a:close/>
              </a:path>
              <a:path w="231140" h="273050">
                <a:moveTo>
                  <a:pt x="181609" y="271780"/>
                </a:moveTo>
                <a:lnTo>
                  <a:pt x="180339" y="271780"/>
                </a:lnTo>
                <a:lnTo>
                  <a:pt x="180339" y="273050"/>
                </a:lnTo>
                <a:lnTo>
                  <a:pt x="181609" y="273050"/>
                </a:lnTo>
                <a:lnTo>
                  <a:pt x="181609" y="271780"/>
                </a:lnTo>
                <a:close/>
              </a:path>
              <a:path w="231140" h="273050">
                <a:moveTo>
                  <a:pt x="231139" y="269239"/>
                </a:moveTo>
                <a:lnTo>
                  <a:pt x="181609" y="269239"/>
                </a:lnTo>
                <a:lnTo>
                  <a:pt x="181609" y="271780"/>
                </a:lnTo>
                <a:lnTo>
                  <a:pt x="231139" y="271780"/>
                </a:lnTo>
                <a:lnTo>
                  <a:pt x="231139" y="269239"/>
                </a:lnTo>
                <a:close/>
              </a:path>
              <a:path w="231140" h="273050">
                <a:moveTo>
                  <a:pt x="231139" y="266700"/>
                </a:moveTo>
                <a:lnTo>
                  <a:pt x="227329" y="266700"/>
                </a:lnTo>
                <a:lnTo>
                  <a:pt x="227329" y="267970"/>
                </a:lnTo>
                <a:lnTo>
                  <a:pt x="231139" y="267970"/>
                </a:lnTo>
                <a:lnTo>
                  <a:pt x="231139" y="266700"/>
                </a:lnTo>
                <a:close/>
              </a:path>
              <a:path w="231140" h="273050">
                <a:moveTo>
                  <a:pt x="231139" y="262889"/>
                </a:moveTo>
                <a:lnTo>
                  <a:pt x="227329" y="262889"/>
                </a:lnTo>
                <a:lnTo>
                  <a:pt x="227329" y="265430"/>
                </a:lnTo>
                <a:lnTo>
                  <a:pt x="231139" y="265430"/>
                </a:lnTo>
                <a:lnTo>
                  <a:pt x="231139" y="262889"/>
                </a:lnTo>
                <a:close/>
              </a:path>
              <a:path w="231140" h="273050">
                <a:moveTo>
                  <a:pt x="231139" y="260350"/>
                </a:moveTo>
                <a:lnTo>
                  <a:pt x="227329" y="260350"/>
                </a:lnTo>
                <a:lnTo>
                  <a:pt x="227329" y="261620"/>
                </a:lnTo>
                <a:lnTo>
                  <a:pt x="231139" y="261620"/>
                </a:lnTo>
                <a:lnTo>
                  <a:pt x="231139" y="260350"/>
                </a:lnTo>
                <a:close/>
              </a:path>
              <a:path w="231140" h="273050">
                <a:moveTo>
                  <a:pt x="231139" y="256539"/>
                </a:moveTo>
                <a:lnTo>
                  <a:pt x="227329" y="256539"/>
                </a:lnTo>
                <a:lnTo>
                  <a:pt x="227329" y="259080"/>
                </a:lnTo>
                <a:lnTo>
                  <a:pt x="231139" y="259080"/>
                </a:lnTo>
                <a:lnTo>
                  <a:pt x="231139" y="256539"/>
                </a:lnTo>
                <a:close/>
              </a:path>
              <a:path w="231140" h="273050">
                <a:moveTo>
                  <a:pt x="231139" y="254000"/>
                </a:moveTo>
                <a:lnTo>
                  <a:pt x="227329" y="254000"/>
                </a:lnTo>
                <a:lnTo>
                  <a:pt x="227329" y="255270"/>
                </a:lnTo>
                <a:lnTo>
                  <a:pt x="231139" y="255270"/>
                </a:lnTo>
                <a:lnTo>
                  <a:pt x="231139" y="254000"/>
                </a:lnTo>
                <a:close/>
              </a:path>
              <a:path w="231140" h="273050">
                <a:moveTo>
                  <a:pt x="231139" y="250189"/>
                </a:moveTo>
                <a:lnTo>
                  <a:pt x="227329" y="250189"/>
                </a:lnTo>
                <a:lnTo>
                  <a:pt x="227329" y="252730"/>
                </a:lnTo>
                <a:lnTo>
                  <a:pt x="231139" y="252730"/>
                </a:lnTo>
                <a:lnTo>
                  <a:pt x="231139" y="250189"/>
                </a:lnTo>
                <a:close/>
              </a:path>
              <a:path w="231140" h="273050">
                <a:moveTo>
                  <a:pt x="231139" y="247650"/>
                </a:moveTo>
                <a:lnTo>
                  <a:pt x="227329" y="247650"/>
                </a:lnTo>
                <a:lnTo>
                  <a:pt x="227329" y="248920"/>
                </a:lnTo>
                <a:lnTo>
                  <a:pt x="231139" y="248920"/>
                </a:lnTo>
                <a:lnTo>
                  <a:pt x="231139" y="247650"/>
                </a:lnTo>
                <a:close/>
              </a:path>
              <a:path w="231140" h="273050">
                <a:moveTo>
                  <a:pt x="231139" y="243839"/>
                </a:moveTo>
                <a:lnTo>
                  <a:pt x="227329" y="243839"/>
                </a:lnTo>
                <a:lnTo>
                  <a:pt x="227329" y="246380"/>
                </a:lnTo>
                <a:lnTo>
                  <a:pt x="231139" y="246380"/>
                </a:lnTo>
                <a:lnTo>
                  <a:pt x="231139" y="243839"/>
                </a:lnTo>
                <a:close/>
              </a:path>
              <a:path w="231140" h="273050">
                <a:moveTo>
                  <a:pt x="231139" y="241300"/>
                </a:moveTo>
                <a:lnTo>
                  <a:pt x="227329" y="241300"/>
                </a:lnTo>
                <a:lnTo>
                  <a:pt x="227329" y="242570"/>
                </a:lnTo>
                <a:lnTo>
                  <a:pt x="231139" y="242570"/>
                </a:lnTo>
                <a:lnTo>
                  <a:pt x="231139" y="241300"/>
                </a:lnTo>
                <a:close/>
              </a:path>
              <a:path w="231140" h="273050">
                <a:moveTo>
                  <a:pt x="231139" y="237489"/>
                </a:moveTo>
                <a:lnTo>
                  <a:pt x="227329" y="237489"/>
                </a:lnTo>
                <a:lnTo>
                  <a:pt x="227329" y="240030"/>
                </a:lnTo>
                <a:lnTo>
                  <a:pt x="231139" y="240030"/>
                </a:lnTo>
                <a:lnTo>
                  <a:pt x="231139" y="237489"/>
                </a:lnTo>
                <a:close/>
              </a:path>
              <a:path w="231140" h="273050">
                <a:moveTo>
                  <a:pt x="231139" y="234950"/>
                </a:moveTo>
                <a:lnTo>
                  <a:pt x="227329" y="234950"/>
                </a:lnTo>
                <a:lnTo>
                  <a:pt x="227329" y="236220"/>
                </a:lnTo>
                <a:lnTo>
                  <a:pt x="231139" y="236220"/>
                </a:lnTo>
                <a:lnTo>
                  <a:pt x="231139" y="234950"/>
                </a:lnTo>
                <a:close/>
              </a:path>
              <a:path w="231140" h="273050">
                <a:moveTo>
                  <a:pt x="231139" y="231139"/>
                </a:moveTo>
                <a:lnTo>
                  <a:pt x="227329" y="231139"/>
                </a:lnTo>
                <a:lnTo>
                  <a:pt x="227329" y="233680"/>
                </a:lnTo>
                <a:lnTo>
                  <a:pt x="231139" y="233680"/>
                </a:lnTo>
                <a:lnTo>
                  <a:pt x="231139" y="231139"/>
                </a:lnTo>
                <a:close/>
              </a:path>
              <a:path w="231140" h="273050">
                <a:moveTo>
                  <a:pt x="231139" y="228600"/>
                </a:moveTo>
                <a:lnTo>
                  <a:pt x="227329" y="228600"/>
                </a:lnTo>
                <a:lnTo>
                  <a:pt x="227329" y="229870"/>
                </a:lnTo>
                <a:lnTo>
                  <a:pt x="231139" y="229870"/>
                </a:lnTo>
                <a:lnTo>
                  <a:pt x="231139" y="228600"/>
                </a:lnTo>
                <a:close/>
              </a:path>
              <a:path w="231140" h="273050">
                <a:moveTo>
                  <a:pt x="231139" y="224789"/>
                </a:moveTo>
                <a:lnTo>
                  <a:pt x="227329" y="224789"/>
                </a:lnTo>
                <a:lnTo>
                  <a:pt x="227329" y="227330"/>
                </a:lnTo>
                <a:lnTo>
                  <a:pt x="231139" y="227330"/>
                </a:lnTo>
                <a:lnTo>
                  <a:pt x="231139" y="224789"/>
                </a:lnTo>
                <a:close/>
              </a:path>
              <a:path w="231140" h="273050">
                <a:moveTo>
                  <a:pt x="231139" y="222250"/>
                </a:moveTo>
                <a:lnTo>
                  <a:pt x="227329" y="222250"/>
                </a:lnTo>
                <a:lnTo>
                  <a:pt x="227329" y="223520"/>
                </a:lnTo>
                <a:lnTo>
                  <a:pt x="231139" y="223520"/>
                </a:lnTo>
                <a:lnTo>
                  <a:pt x="231139" y="222250"/>
                </a:lnTo>
                <a:close/>
              </a:path>
              <a:path w="231140" h="273050">
                <a:moveTo>
                  <a:pt x="231139" y="218439"/>
                </a:moveTo>
                <a:lnTo>
                  <a:pt x="227329" y="218439"/>
                </a:lnTo>
                <a:lnTo>
                  <a:pt x="227329" y="220980"/>
                </a:lnTo>
                <a:lnTo>
                  <a:pt x="231139" y="220980"/>
                </a:lnTo>
                <a:lnTo>
                  <a:pt x="231139" y="218439"/>
                </a:lnTo>
                <a:close/>
              </a:path>
              <a:path w="231140" h="273050">
                <a:moveTo>
                  <a:pt x="231139" y="215900"/>
                </a:moveTo>
                <a:lnTo>
                  <a:pt x="227329" y="215900"/>
                </a:lnTo>
                <a:lnTo>
                  <a:pt x="227329" y="217170"/>
                </a:lnTo>
                <a:lnTo>
                  <a:pt x="231139" y="217170"/>
                </a:lnTo>
                <a:lnTo>
                  <a:pt x="231139" y="215900"/>
                </a:lnTo>
                <a:close/>
              </a:path>
              <a:path w="231140" h="273050">
                <a:moveTo>
                  <a:pt x="231139" y="212089"/>
                </a:moveTo>
                <a:lnTo>
                  <a:pt x="227329" y="212089"/>
                </a:lnTo>
                <a:lnTo>
                  <a:pt x="227329" y="214630"/>
                </a:lnTo>
                <a:lnTo>
                  <a:pt x="231139" y="214630"/>
                </a:lnTo>
                <a:lnTo>
                  <a:pt x="231139" y="212089"/>
                </a:lnTo>
                <a:close/>
              </a:path>
              <a:path w="231140" h="273050">
                <a:moveTo>
                  <a:pt x="231139" y="209550"/>
                </a:moveTo>
                <a:lnTo>
                  <a:pt x="227329" y="209550"/>
                </a:lnTo>
                <a:lnTo>
                  <a:pt x="227329" y="210820"/>
                </a:lnTo>
                <a:lnTo>
                  <a:pt x="231139" y="210820"/>
                </a:lnTo>
                <a:lnTo>
                  <a:pt x="231139" y="209550"/>
                </a:lnTo>
                <a:close/>
              </a:path>
              <a:path w="231140" h="273050">
                <a:moveTo>
                  <a:pt x="231139" y="205739"/>
                </a:moveTo>
                <a:lnTo>
                  <a:pt x="227329" y="205739"/>
                </a:lnTo>
                <a:lnTo>
                  <a:pt x="227329" y="208280"/>
                </a:lnTo>
                <a:lnTo>
                  <a:pt x="231139" y="208280"/>
                </a:lnTo>
                <a:lnTo>
                  <a:pt x="231139" y="205739"/>
                </a:lnTo>
                <a:close/>
              </a:path>
              <a:path w="231140" h="273050">
                <a:moveTo>
                  <a:pt x="231139" y="203200"/>
                </a:moveTo>
                <a:lnTo>
                  <a:pt x="227329" y="203200"/>
                </a:lnTo>
                <a:lnTo>
                  <a:pt x="227329" y="204470"/>
                </a:lnTo>
                <a:lnTo>
                  <a:pt x="231139" y="204470"/>
                </a:lnTo>
                <a:lnTo>
                  <a:pt x="231139" y="203200"/>
                </a:lnTo>
                <a:close/>
              </a:path>
              <a:path w="231140" h="273050">
                <a:moveTo>
                  <a:pt x="231139" y="199389"/>
                </a:moveTo>
                <a:lnTo>
                  <a:pt x="227329" y="199389"/>
                </a:lnTo>
                <a:lnTo>
                  <a:pt x="227329" y="201930"/>
                </a:lnTo>
                <a:lnTo>
                  <a:pt x="231139" y="201930"/>
                </a:lnTo>
                <a:lnTo>
                  <a:pt x="231139" y="199389"/>
                </a:lnTo>
                <a:close/>
              </a:path>
              <a:path w="231140" h="273050">
                <a:moveTo>
                  <a:pt x="231139" y="196850"/>
                </a:moveTo>
                <a:lnTo>
                  <a:pt x="227329" y="196850"/>
                </a:lnTo>
                <a:lnTo>
                  <a:pt x="227329" y="198120"/>
                </a:lnTo>
                <a:lnTo>
                  <a:pt x="231139" y="198120"/>
                </a:lnTo>
                <a:lnTo>
                  <a:pt x="231139" y="196850"/>
                </a:lnTo>
                <a:close/>
              </a:path>
              <a:path w="231140" h="273050">
                <a:moveTo>
                  <a:pt x="231139" y="193039"/>
                </a:moveTo>
                <a:lnTo>
                  <a:pt x="227329" y="193039"/>
                </a:lnTo>
                <a:lnTo>
                  <a:pt x="227329" y="195580"/>
                </a:lnTo>
                <a:lnTo>
                  <a:pt x="231139" y="195580"/>
                </a:lnTo>
                <a:lnTo>
                  <a:pt x="231139" y="193039"/>
                </a:lnTo>
                <a:close/>
              </a:path>
              <a:path w="231140" h="273050">
                <a:moveTo>
                  <a:pt x="231139" y="190500"/>
                </a:moveTo>
                <a:lnTo>
                  <a:pt x="227329" y="190500"/>
                </a:lnTo>
                <a:lnTo>
                  <a:pt x="227329" y="191770"/>
                </a:lnTo>
                <a:lnTo>
                  <a:pt x="231139" y="191770"/>
                </a:lnTo>
                <a:lnTo>
                  <a:pt x="231139" y="190500"/>
                </a:lnTo>
                <a:close/>
              </a:path>
              <a:path w="231140" h="273050">
                <a:moveTo>
                  <a:pt x="231139" y="186689"/>
                </a:moveTo>
                <a:lnTo>
                  <a:pt x="227329" y="186689"/>
                </a:lnTo>
                <a:lnTo>
                  <a:pt x="227329" y="189230"/>
                </a:lnTo>
                <a:lnTo>
                  <a:pt x="231139" y="189230"/>
                </a:lnTo>
                <a:lnTo>
                  <a:pt x="231139" y="186689"/>
                </a:lnTo>
                <a:close/>
              </a:path>
              <a:path w="231140" h="273050">
                <a:moveTo>
                  <a:pt x="231139" y="184150"/>
                </a:moveTo>
                <a:lnTo>
                  <a:pt x="227329" y="184150"/>
                </a:lnTo>
                <a:lnTo>
                  <a:pt x="227329" y="185420"/>
                </a:lnTo>
                <a:lnTo>
                  <a:pt x="231139" y="185420"/>
                </a:lnTo>
                <a:lnTo>
                  <a:pt x="231139" y="184150"/>
                </a:lnTo>
                <a:close/>
              </a:path>
              <a:path w="231140" h="273050">
                <a:moveTo>
                  <a:pt x="231139" y="180339"/>
                </a:moveTo>
                <a:lnTo>
                  <a:pt x="227329" y="180339"/>
                </a:lnTo>
                <a:lnTo>
                  <a:pt x="227329" y="182880"/>
                </a:lnTo>
                <a:lnTo>
                  <a:pt x="231139" y="182880"/>
                </a:lnTo>
                <a:lnTo>
                  <a:pt x="231139" y="180339"/>
                </a:lnTo>
                <a:close/>
              </a:path>
              <a:path w="231140" h="273050">
                <a:moveTo>
                  <a:pt x="231139" y="177800"/>
                </a:moveTo>
                <a:lnTo>
                  <a:pt x="227329" y="177800"/>
                </a:lnTo>
                <a:lnTo>
                  <a:pt x="227329" y="179070"/>
                </a:lnTo>
                <a:lnTo>
                  <a:pt x="231139" y="179070"/>
                </a:lnTo>
                <a:lnTo>
                  <a:pt x="231139" y="177800"/>
                </a:lnTo>
                <a:close/>
              </a:path>
              <a:path w="231140" h="273050">
                <a:moveTo>
                  <a:pt x="253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1269" y="158750"/>
                </a:lnTo>
                <a:lnTo>
                  <a:pt x="1270" y="154939"/>
                </a:lnTo>
                <a:lnTo>
                  <a:pt x="2539" y="154939"/>
                </a:lnTo>
                <a:lnTo>
                  <a:pt x="2539" y="146050"/>
                </a:lnTo>
                <a:close/>
              </a:path>
              <a:path w="231140" h="273050">
                <a:moveTo>
                  <a:pt x="231139" y="146050"/>
                </a:moveTo>
                <a:lnTo>
                  <a:pt x="227329" y="146050"/>
                </a:lnTo>
                <a:lnTo>
                  <a:pt x="227329" y="176530"/>
                </a:lnTo>
                <a:lnTo>
                  <a:pt x="231139" y="176530"/>
                </a:lnTo>
                <a:lnTo>
                  <a:pt x="231139" y="146050"/>
                </a:lnTo>
                <a:close/>
              </a:path>
              <a:path w="231140" h="273050">
                <a:moveTo>
                  <a:pt x="3809" y="139700"/>
                </a:moveTo>
                <a:lnTo>
                  <a:pt x="0" y="139700"/>
                </a:lnTo>
                <a:lnTo>
                  <a:pt x="0" y="144780"/>
                </a:lnTo>
                <a:lnTo>
                  <a:pt x="3809" y="144780"/>
                </a:lnTo>
                <a:lnTo>
                  <a:pt x="3809" y="139700"/>
                </a:lnTo>
                <a:close/>
              </a:path>
              <a:path w="231140" h="273050">
                <a:moveTo>
                  <a:pt x="3809" y="137160"/>
                </a:moveTo>
                <a:lnTo>
                  <a:pt x="0" y="137160"/>
                </a:lnTo>
                <a:lnTo>
                  <a:pt x="0" y="138430"/>
                </a:lnTo>
                <a:lnTo>
                  <a:pt x="3809" y="138430"/>
                </a:lnTo>
                <a:lnTo>
                  <a:pt x="3809" y="137160"/>
                </a:lnTo>
                <a:close/>
              </a:path>
              <a:path w="231140" h="273050">
                <a:moveTo>
                  <a:pt x="231139" y="139700"/>
                </a:moveTo>
                <a:lnTo>
                  <a:pt x="227329" y="139700"/>
                </a:lnTo>
                <a:lnTo>
                  <a:pt x="227329" y="144780"/>
                </a:lnTo>
                <a:lnTo>
                  <a:pt x="231139" y="144780"/>
                </a:lnTo>
                <a:lnTo>
                  <a:pt x="231139" y="139700"/>
                </a:lnTo>
                <a:close/>
              </a:path>
              <a:path w="231140" h="273050">
                <a:moveTo>
                  <a:pt x="231139" y="137160"/>
                </a:moveTo>
                <a:lnTo>
                  <a:pt x="227329" y="137160"/>
                </a:lnTo>
                <a:lnTo>
                  <a:pt x="227329" y="138430"/>
                </a:lnTo>
                <a:lnTo>
                  <a:pt x="231139" y="138430"/>
                </a:lnTo>
                <a:lnTo>
                  <a:pt x="231139" y="13716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1" name="bk object 5761"/>
          <p:cNvSpPr/>
          <p:nvPr/>
        </p:nvSpPr>
        <p:spPr>
          <a:xfrm>
            <a:off x="7016750" y="2824479"/>
            <a:ext cx="223520" cy="266700"/>
          </a:xfrm>
          <a:custGeom>
            <a:avLst/>
            <a:gdLst/>
            <a:ahLst/>
            <a:cxnLst/>
            <a:rect l="l" t="t" r="r" b="b"/>
            <a:pathLst>
              <a:path w="223520" h="266700">
                <a:moveTo>
                  <a:pt x="1270" y="130810"/>
                </a:moveTo>
                <a:lnTo>
                  <a:pt x="0" y="130810"/>
                </a:lnTo>
                <a:lnTo>
                  <a:pt x="0" y="132079"/>
                </a:lnTo>
                <a:lnTo>
                  <a:pt x="1270" y="132079"/>
                </a:lnTo>
                <a:lnTo>
                  <a:pt x="1270" y="130810"/>
                </a:lnTo>
                <a:close/>
              </a:path>
              <a:path w="223520" h="266700">
                <a:moveTo>
                  <a:pt x="1270" y="127000"/>
                </a:moveTo>
                <a:lnTo>
                  <a:pt x="0" y="127000"/>
                </a:lnTo>
                <a:lnTo>
                  <a:pt x="0" y="129539"/>
                </a:lnTo>
                <a:lnTo>
                  <a:pt x="1270" y="129539"/>
                </a:lnTo>
                <a:lnTo>
                  <a:pt x="1270" y="127000"/>
                </a:lnTo>
                <a:close/>
              </a:path>
              <a:path w="223520" h="266700">
                <a:moveTo>
                  <a:pt x="1270" y="124460"/>
                </a:moveTo>
                <a:lnTo>
                  <a:pt x="0" y="124460"/>
                </a:lnTo>
                <a:lnTo>
                  <a:pt x="0" y="125729"/>
                </a:lnTo>
                <a:lnTo>
                  <a:pt x="1270" y="125729"/>
                </a:lnTo>
                <a:lnTo>
                  <a:pt x="1270" y="124460"/>
                </a:lnTo>
                <a:close/>
              </a:path>
              <a:path w="223520" h="266700">
                <a:moveTo>
                  <a:pt x="1270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1270" y="123189"/>
                </a:lnTo>
                <a:lnTo>
                  <a:pt x="1270" y="120650"/>
                </a:lnTo>
                <a:close/>
              </a:path>
              <a:path w="223520" h="266700">
                <a:moveTo>
                  <a:pt x="1270" y="118110"/>
                </a:moveTo>
                <a:lnTo>
                  <a:pt x="0" y="118110"/>
                </a:lnTo>
                <a:lnTo>
                  <a:pt x="0" y="119379"/>
                </a:lnTo>
                <a:lnTo>
                  <a:pt x="1270" y="119379"/>
                </a:lnTo>
                <a:lnTo>
                  <a:pt x="1270" y="118110"/>
                </a:lnTo>
                <a:close/>
              </a:path>
              <a:path w="223520" h="266700">
                <a:moveTo>
                  <a:pt x="1270" y="114300"/>
                </a:moveTo>
                <a:lnTo>
                  <a:pt x="0" y="114300"/>
                </a:lnTo>
                <a:lnTo>
                  <a:pt x="0" y="116839"/>
                </a:lnTo>
                <a:lnTo>
                  <a:pt x="1270" y="116839"/>
                </a:lnTo>
                <a:lnTo>
                  <a:pt x="1270" y="114300"/>
                </a:lnTo>
                <a:close/>
              </a:path>
              <a:path w="223520" h="266700">
                <a:moveTo>
                  <a:pt x="1270" y="111760"/>
                </a:moveTo>
                <a:lnTo>
                  <a:pt x="0" y="111760"/>
                </a:lnTo>
                <a:lnTo>
                  <a:pt x="0" y="113029"/>
                </a:lnTo>
                <a:lnTo>
                  <a:pt x="1270" y="113029"/>
                </a:lnTo>
                <a:lnTo>
                  <a:pt x="1270" y="111760"/>
                </a:lnTo>
                <a:close/>
              </a:path>
              <a:path w="223520" h="266700">
                <a:moveTo>
                  <a:pt x="1269" y="106679"/>
                </a:moveTo>
                <a:lnTo>
                  <a:pt x="0" y="106679"/>
                </a:lnTo>
                <a:lnTo>
                  <a:pt x="0" y="110489"/>
                </a:lnTo>
                <a:lnTo>
                  <a:pt x="1270" y="110489"/>
                </a:lnTo>
                <a:lnTo>
                  <a:pt x="1269" y="106679"/>
                </a:lnTo>
                <a:close/>
              </a:path>
              <a:path w="223520" h="266700">
                <a:moveTo>
                  <a:pt x="3809" y="12700"/>
                </a:moveTo>
                <a:lnTo>
                  <a:pt x="2540" y="12700"/>
                </a:lnTo>
                <a:lnTo>
                  <a:pt x="2540" y="15239"/>
                </a:lnTo>
                <a:lnTo>
                  <a:pt x="3809" y="15239"/>
                </a:lnTo>
                <a:lnTo>
                  <a:pt x="3809" y="12700"/>
                </a:lnTo>
                <a:close/>
              </a:path>
              <a:path w="223520" h="266700">
                <a:moveTo>
                  <a:pt x="3809" y="10160"/>
                </a:moveTo>
                <a:lnTo>
                  <a:pt x="1270" y="10160"/>
                </a:lnTo>
                <a:lnTo>
                  <a:pt x="1270" y="12700"/>
                </a:lnTo>
                <a:lnTo>
                  <a:pt x="2540" y="12700"/>
                </a:lnTo>
                <a:lnTo>
                  <a:pt x="2540" y="11429"/>
                </a:lnTo>
                <a:lnTo>
                  <a:pt x="3809" y="11429"/>
                </a:lnTo>
                <a:lnTo>
                  <a:pt x="3809" y="10160"/>
                </a:lnTo>
                <a:close/>
              </a:path>
              <a:path w="223520" h="266700">
                <a:moveTo>
                  <a:pt x="3809" y="6350"/>
                </a:moveTo>
                <a:lnTo>
                  <a:pt x="0" y="6350"/>
                </a:lnTo>
                <a:lnTo>
                  <a:pt x="0" y="8889"/>
                </a:lnTo>
                <a:lnTo>
                  <a:pt x="3809" y="8889"/>
                </a:lnTo>
                <a:lnTo>
                  <a:pt x="3809" y="6350"/>
                </a:lnTo>
                <a:close/>
              </a:path>
              <a:path w="223520" h="266700">
                <a:moveTo>
                  <a:pt x="3809" y="3810"/>
                </a:moveTo>
                <a:lnTo>
                  <a:pt x="0" y="3810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10"/>
                </a:lnTo>
                <a:close/>
              </a:path>
              <a:path w="223520" h="266700">
                <a:moveTo>
                  <a:pt x="118109" y="0"/>
                </a:moveTo>
                <a:lnTo>
                  <a:pt x="0" y="0"/>
                </a:lnTo>
                <a:lnTo>
                  <a:pt x="0" y="2539"/>
                </a:lnTo>
                <a:lnTo>
                  <a:pt x="118109" y="2539"/>
                </a:lnTo>
                <a:lnTo>
                  <a:pt x="118109" y="0"/>
                </a:lnTo>
                <a:close/>
              </a:path>
              <a:path w="223520" h="266700">
                <a:moveTo>
                  <a:pt x="223520" y="130810"/>
                </a:moveTo>
                <a:lnTo>
                  <a:pt x="219709" y="130810"/>
                </a:lnTo>
                <a:lnTo>
                  <a:pt x="219709" y="132079"/>
                </a:lnTo>
                <a:lnTo>
                  <a:pt x="223520" y="132079"/>
                </a:lnTo>
                <a:lnTo>
                  <a:pt x="223520" y="130810"/>
                </a:lnTo>
                <a:close/>
              </a:path>
              <a:path w="223520" h="266700">
                <a:moveTo>
                  <a:pt x="223520" y="127000"/>
                </a:moveTo>
                <a:lnTo>
                  <a:pt x="219709" y="127000"/>
                </a:lnTo>
                <a:lnTo>
                  <a:pt x="219709" y="129539"/>
                </a:lnTo>
                <a:lnTo>
                  <a:pt x="223520" y="129539"/>
                </a:lnTo>
                <a:lnTo>
                  <a:pt x="223520" y="127000"/>
                </a:lnTo>
                <a:close/>
              </a:path>
              <a:path w="223520" h="266700">
                <a:moveTo>
                  <a:pt x="223520" y="124460"/>
                </a:moveTo>
                <a:lnTo>
                  <a:pt x="219709" y="124460"/>
                </a:lnTo>
                <a:lnTo>
                  <a:pt x="219709" y="125729"/>
                </a:lnTo>
                <a:lnTo>
                  <a:pt x="223520" y="125729"/>
                </a:lnTo>
                <a:lnTo>
                  <a:pt x="223520" y="124460"/>
                </a:lnTo>
                <a:close/>
              </a:path>
              <a:path w="223520" h="266700">
                <a:moveTo>
                  <a:pt x="223520" y="120650"/>
                </a:moveTo>
                <a:lnTo>
                  <a:pt x="219709" y="120650"/>
                </a:lnTo>
                <a:lnTo>
                  <a:pt x="219709" y="123189"/>
                </a:lnTo>
                <a:lnTo>
                  <a:pt x="223520" y="123189"/>
                </a:lnTo>
                <a:lnTo>
                  <a:pt x="223520" y="120650"/>
                </a:lnTo>
                <a:close/>
              </a:path>
              <a:path w="223520" h="266700">
                <a:moveTo>
                  <a:pt x="223520" y="118110"/>
                </a:moveTo>
                <a:lnTo>
                  <a:pt x="219709" y="118110"/>
                </a:lnTo>
                <a:lnTo>
                  <a:pt x="219709" y="119379"/>
                </a:lnTo>
                <a:lnTo>
                  <a:pt x="223520" y="119379"/>
                </a:lnTo>
                <a:lnTo>
                  <a:pt x="223520" y="118110"/>
                </a:lnTo>
                <a:close/>
              </a:path>
              <a:path w="223520" h="266700">
                <a:moveTo>
                  <a:pt x="223520" y="114300"/>
                </a:moveTo>
                <a:lnTo>
                  <a:pt x="219709" y="114300"/>
                </a:lnTo>
                <a:lnTo>
                  <a:pt x="219709" y="116839"/>
                </a:lnTo>
                <a:lnTo>
                  <a:pt x="223520" y="116839"/>
                </a:lnTo>
                <a:lnTo>
                  <a:pt x="223520" y="114300"/>
                </a:lnTo>
                <a:close/>
              </a:path>
              <a:path w="223520" h="266700">
                <a:moveTo>
                  <a:pt x="223520" y="111760"/>
                </a:moveTo>
                <a:lnTo>
                  <a:pt x="219709" y="111760"/>
                </a:lnTo>
                <a:lnTo>
                  <a:pt x="219709" y="113029"/>
                </a:lnTo>
                <a:lnTo>
                  <a:pt x="223520" y="113029"/>
                </a:lnTo>
                <a:lnTo>
                  <a:pt x="223520" y="111760"/>
                </a:lnTo>
                <a:close/>
              </a:path>
              <a:path w="223520" h="266700">
                <a:moveTo>
                  <a:pt x="223520" y="107950"/>
                </a:moveTo>
                <a:lnTo>
                  <a:pt x="219709" y="107950"/>
                </a:lnTo>
                <a:lnTo>
                  <a:pt x="219709" y="110489"/>
                </a:lnTo>
                <a:lnTo>
                  <a:pt x="223520" y="110489"/>
                </a:lnTo>
                <a:lnTo>
                  <a:pt x="223520" y="107950"/>
                </a:lnTo>
                <a:close/>
              </a:path>
              <a:path w="223520" h="266700">
                <a:moveTo>
                  <a:pt x="223520" y="105410"/>
                </a:moveTo>
                <a:lnTo>
                  <a:pt x="219709" y="105410"/>
                </a:lnTo>
                <a:lnTo>
                  <a:pt x="219709" y="106679"/>
                </a:lnTo>
                <a:lnTo>
                  <a:pt x="223520" y="106679"/>
                </a:lnTo>
                <a:lnTo>
                  <a:pt x="223520" y="105410"/>
                </a:lnTo>
                <a:close/>
              </a:path>
              <a:path w="223520" h="266700">
                <a:moveTo>
                  <a:pt x="223520" y="101600"/>
                </a:moveTo>
                <a:lnTo>
                  <a:pt x="219709" y="101600"/>
                </a:lnTo>
                <a:lnTo>
                  <a:pt x="219709" y="104139"/>
                </a:lnTo>
                <a:lnTo>
                  <a:pt x="223520" y="104139"/>
                </a:lnTo>
                <a:lnTo>
                  <a:pt x="223520" y="101600"/>
                </a:lnTo>
                <a:close/>
              </a:path>
              <a:path w="223520" h="266700">
                <a:moveTo>
                  <a:pt x="223520" y="99060"/>
                </a:moveTo>
                <a:lnTo>
                  <a:pt x="219709" y="99060"/>
                </a:lnTo>
                <a:lnTo>
                  <a:pt x="219709" y="100329"/>
                </a:lnTo>
                <a:lnTo>
                  <a:pt x="223520" y="100329"/>
                </a:lnTo>
                <a:lnTo>
                  <a:pt x="223520" y="99060"/>
                </a:lnTo>
                <a:close/>
              </a:path>
              <a:path w="223520" h="266700">
                <a:moveTo>
                  <a:pt x="223520" y="95250"/>
                </a:moveTo>
                <a:lnTo>
                  <a:pt x="219709" y="95250"/>
                </a:lnTo>
                <a:lnTo>
                  <a:pt x="219709" y="97789"/>
                </a:lnTo>
                <a:lnTo>
                  <a:pt x="223520" y="97789"/>
                </a:lnTo>
                <a:lnTo>
                  <a:pt x="223520" y="95250"/>
                </a:lnTo>
                <a:close/>
              </a:path>
              <a:path w="223520" h="266700">
                <a:moveTo>
                  <a:pt x="223520" y="92710"/>
                </a:moveTo>
                <a:lnTo>
                  <a:pt x="219709" y="92710"/>
                </a:lnTo>
                <a:lnTo>
                  <a:pt x="219709" y="93979"/>
                </a:lnTo>
                <a:lnTo>
                  <a:pt x="223520" y="93979"/>
                </a:lnTo>
                <a:lnTo>
                  <a:pt x="223520" y="92710"/>
                </a:lnTo>
                <a:close/>
              </a:path>
              <a:path w="223520" h="266700">
                <a:moveTo>
                  <a:pt x="223520" y="88900"/>
                </a:moveTo>
                <a:lnTo>
                  <a:pt x="219709" y="88900"/>
                </a:lnTo>
                <a:lnTo>
                  <a:pt x="219709" y="91439"/>
                </a:lnTo>
                <a:lnTo>
                  <a:pt x="223520" y="91439"/>
                </a:lnTo>
                <a:lnTo>
                  <a:pt x="223520" y="88900"/>
                </a:lnTo>
                <a:close/>
              </a:path>
              <a:path w="223520" h="266700">
                <a:moveTo>
                  <a:pt x="223520" y="86360"/>
                </a:moveTo>
                <a:lnTo>
                  <a:pt x="219709" y="86360"/>
                </a:lnTo>
                <a:lnTo>
                  <a:pt x="219709" y="87629"/>
                </a:lnTo>
                <a:lnTo>
                  <a:pt x="223520" y="87629"/>
                </a:lnTo>
                <a:lnTo>
                  <a:pt x="223520" y="86360"/>
                </a:lnTo>
                <a:close/>
              </a:path>
              <a:path w="223520" h="266700">
                <a:moveTo>
                  <a:pt x="223520" y="82550"/>
                </a:moveTo>
                <a:lnTo>
                  <a:pt x="219709" y="82550"/>
                </a:lnTo>
                <a:lnTo>
                  <a:pt x="219709" y="85089"/>
                </a:lnTo>
                <a:lnTo>
                  <a:pt x="223520" y="85089"/>
                </a:lnTo>
                <a:lnTo>
                  <a:pt x="223520" y="82550"/>
                </a:lnTo>
                <a:close/>
              </a:path>
              <a:path w="223520" h="266700">
                <a:moveTo>
                  <a:pt x="223520" y="80010"/>
                </a:moveTo>
                <a:lnTo>
                  <a:pt x="219709" y="80010"/>
                </a:lnTo>
                <a:lnTo>
                  <a:pt x="219709" y="81279"/>
                </a:lnTo>
                <a:lnTo>
                  <a:pt x="223520" y="81279"/>
                </a:lnTo>
                <a:lnTo>
                  <a:pt x="223520" y="80010"/>
                </a:lnTo>
                <a:close/>
              </a:path>
              <a:path w="223520" h="266700">
                <a:moveTo>
                  <a:pt x="223520" y="76200"/>
                </a:moveTo>
                <a:lnTo>
                  <a:pt x="219709" y="76200"/>
                </a:lnTo>
                <a:lnTo>
                  <a:pt x="219709" y="78739"/>
                </a:lnTo>
                <a:lnTo>
                  <a:pt x="223520" y="78739"/>
                </a:lnTo>
                <a:lnTo>
                  <a:pt x="223520" y="76200"/>
                </a:lnTo>
                <a:close/>
              </a:path>
              <a:path w="223520" h="266700">
                <a:moveTo>
                  <a:pt x="223520" y="73660"/>
                </a:moveTo>
                <a:lnTo>
                  <a:pt x="219709" y="73660"/>
                </a:lnTo>
                <a:lnTo>
                  <a:pt x="219709" y="74929"/>
                </a:lnTo>
                <a:lnTo>
                  <a:pt x="223520" y="74929"/>
                </a:lnTo>
                <a:lnTo>
                  <a:pt x="223520" y="73660"/>
                </a:lnTo>
                <a:close/>
              </a:path>
              <a:path w="223520" h="266700">
                <a:moveTo>
                  <a:pt x="223520" y="69850"/>
                </a:moveTo>
                <a:lnTo>
                  <a:pt x="219709" y="69850"/>
                </a:lnTo>
                <a:lnTo>
                  <a:pt x="219709" y="72389"/>
                </a:lnTo>
                <a:lnTo>
                  <a:pt x="223520" y="72389"/>
                </a:lnTo>
                <a:lnTo>
                  <a:pt x="223520" y="69850"/>
                </a:lnTo>
                <a:close/>
              </a:path>
              <a:path w="223520" h="266700">
                <a:moveTo>
                  <a:pt x="223520" y="67310"/>
                </a:moveTo>
                <a:lnTo>
                  <a:pt x="219709" y="67310"/>
                </a:lnTo>
                <a:lnTo>
                  <a:pt x="219709" y="68579"/>
                </a:lnTo>
                <a:lnTo>
                  <a:pt x="223520" y="68579"/>
                </a:lnTo>
                <a:lnTo>
                  <a:pt x="223520" y="67310"/>
                </a:lnTo>
                <a:close/>
              </a:path>
              <a:path w="223520" h="266700">
                <a:moveTo>
                  <a:pt x="223520" y="63500"/>
                </a:moveTo>
                <a:lnTo>
                  <a:pt x="219709" y="63500"/>
                </a:lnTo>
                <a:lnTo>
                  <a:pt x="219709" y="66039"/>
                </a:lnTo>
                <a:lnTo>
                  <a:pt x="223520" y="66039"/>
                </a:lnTo>
                <a:lnTo>
                  <a:pt x="223520" y="63500"/>
                </a:lnTo>
                <a:close/>
              </a:path>
              <a:path w="223520" h="266700">
                <a:moveTo>
                  <a:pt x="223520" y="60960"/>
                </a:moveTo>
                <a:lnTo>
                  <a:pt x="219709" y="60960"/>
                </a:lnTo>
                <a:lnTo>
                  <a:pt x="219709" y="62229"/>
                </a:lnTo>
                <a:lnTo>
                  <a:pt x="223520" y="62229"/>
                </a:lnTo>
                <a:lnTo>
                  <a:pt x="223520" y="60960"/>
                </a:lnTo>
                <a:close/>
              </a:path>
              <a:path w="223520" h="266700">
                <a:moveTo>
                  <a:pt x="223520" y="57150"/>
                </a:moveTo>
                <a:lnTo>
                  <a:pt x="219709" y="57150"/>
                </a:lnTo>
                <a:lnTo>
                  <a:pt x="219709" y="59689"/>
                </a:lnTo>
                <a:lnTo>
                  <a:pt x="223520" y="59689"/>
                </a:lnTo>
                <a:lnTo>
                  <a:pt x="223520" y="57150"/>
                </a:lnTo>
                <a:close/>
              </a:path>
              <a:path w="223520" h="266700">
                <a:moveTo>
                  <a:pt x="223520" y="54610"/>
                </a:moveTo>
                <a:lnTo>
                  <a:pt x="219709" y="54610"/>
                </a:lnTo>
                <a:lnTo>
                  <a:pt x="219709" y="55879"/>
                </a:lnTo>
                <a:lnTo>
                  <a:pt x="223520" y="55879"/>
                </a:lnTo>
                <a:lnTo>
                  <a:pt x="223520" y="54610"/>
                </a:lnTo>
                <a:close/>
              </a:path>
              <a:path w="223520" h="266700">
                <a:moveTo>
                  <a:pt x="223520" y="50800"/>
                </a:moveTo>
                <a:lnTo>
                  <a:pt x="219709" y="50800"/>
                </a:lnTo>
                <a:lnTo>
                  <a:pt x="219709" y="53339"/>
                </a:lnTo>
                <a:lnTo>
                  <a:pt x="223520" y="53339"/>
                </a:lnTo>
                <a:lnTo>
                  <a:pt x="223520" y="50800"/>
                </a:lnTo>
                <a:close/>
              </a:path>
              <a:path w="223520" h="266700">
                <a:moveTo>
                  <a:pt x="223520" y="48260"/>
                </a:moveTo>
                <a:lnTo>
                  <a:pt x="219709" y="48260"/>
                </a:lnTo>
                <a:lnTo>
                  <a:pt x="219709" y="49529"/>
                </a:lnTo>
                <a:lnTo>
                  <a:pt x="223520" y="49529"/>
                </a:lnTo>
                <a:lnTo>
                  <a:pt x="223520" y="48260"/>
                </a:lnTo>
                <a:close/>
              </a:path>
              <a:path w="223520" h="266700">
                <a:moveTo>
                  <a:pt x="223520" y="44450"/>
                </a:moveTo>
                <a:lnTo>
                  <a:pt x="219709" y="44450"/>
                </a:lnTo>
                <a:lnTo>
                  <a:pt x="219709" y="46989"/>
                </a:lnTo>
                <a:lnTo>
                  <a:pt x="223520" y="46989"/>
                </a:lnTo>
                <a:lnTo>
                  <a:pt x="223520" y="44450"/>
                </a:lnTo>
                <a:close/>
              </a:path>
              <a:path w="223520" h="266700">
                <a:moveTo>
                  <a:pt x="223520" y="41910"/>
                </a:moveTo>
                <a:lnTo>
                  <a:pt x="219709" y="41910"/>
                </a:lnTo>
                <a:lnTo>
                  <a:pt x="219709" y="43179"/>
                </a:lnTo>
                <a:lnTo>
                  <a:pt x="223520" y="43179"/>
                </a:lnTo>
                <a:lnTo>
                  <a:pt x="223520" y="41910"/>
                </a:lnTo>
                <a:close/>
              </a:path>
              <a:path w="223520" h="266700">
                <a:moveTo>
                  <a:pt x="223520" y="38100"/>
                </a:moveTo>
                <a:lnTo>
                  <a:pt x="219709" y="38100"/>
                </a:lnTo>
                <a:lnTo>
                  <a:pt x="219709" y="40639"/>
                </a:lnTo>
                <a:lnTo>
                  <a:pt x="223520" y="40639"/>
                </a:lnTo>
                <a:lnTo>
                  <a:pt x="223520" y="38100"/>
                </a:lnTo>
                <a:close/>
              </a:path>
              <a:path w="223520" h="266700">
                <a:moveTo>
                  <a:pt x="223520" y="35560"/>
                </a:moveTo>
                <a:lnTo>
                  <a:pt x="219709" y="35560"/>
                </a:lnTo>
                <a:lnTo>
                  <a:pt x="219709" y="36829"/>
                </a:lnTo>
                <a:lnTo>
                  <a:pt x="223520" y="36829"/>
                </a:lnTo>
                <a:lnTo>
                  <a:pt x="223520" y="35560"/>
                </a:lnTo>
                <a:close/>
              </a:path>
              <a:path w="223520" h="266700">
                <a:moveTo>
                  <a:pt x="223520" y="31750"/>
                </a:moveTo>
                <a:lnTo>
                  <a:pt x="219709" y="31750"/>
                </a:lnTo>
                <a:lnTo>
                  <a:pt x="219709" y="34289"/>
                </a:lnTo>
                <a:lnTo>
                  <a:pt x="223520" y="34289"/>
                </a:lnTo>
                <a:lnTo>
                  <a:pt x="223520" y="31750"/>
                </a:lnTo>
                <a:close/>
              </a:path>
              <a:path w="223520" h="266700">
                <a:moveTo>
                  <a:pt x="223520" y="29210"/>
                </a:moveTo>
                <a:lnTo>
                  <a:pt x="219709" y="29210"/>
                </a:lnTo>
                <a:lnTo>
                  <a:pt x="219709" y="30479"/>
                </a:lnTo>
                <a:lnTo>
                  <a:pt x="223520" y="30479"/>
                </a:lnTo>
                <a:lnTo>
                  <a:pt x="223520" y="29210"/>
                </a:lnTo>
                <a:close/>
              </a:path>
              <a:path w="223520" h="266700">
                <a:moveTo>
                  <a:pt x="223520" y="25400"/>
                </a:moveTo>
                <a:lnTo>
                  <a:pt x="219709" y="25400"/>
                </a:lnTo>
                <a:lnTo>
                  <a:pt x="219709" y="27939"/>
                </a:lnTo>
                <a:lnTo>
                  <a:pt x="223520" y="27939"/>
                </a:lnTo>
                <a:lnTo>
                  <a:pt x="223520" y="25400"/>
                </a:lnTo>
                <a:close/>
              </a:path>
              <a:path w="223520" h="266700">
                <a:moveTo>
                  <a:pt x="223520" y="22860"/>
                </a:moveTo>
                <a:lnTo>
                  <a:pt x="219709" y="22860"/>
                </a:lnTo>
                <a:lnTo>
                  <a:pt x="219709" y="24129"/>
                </a:lnTo>
                <a:lnTo>
                  <a:pt x="223520" y="24129"/>
                </a:lnTo>
                <a:lnTo>
                  <a:pt x="223520" y="22860"/>
                </a:lnTo>
                <a:close/>
              </a:path>
              <a:path w="223520" h="266700">
                <a:moveTo>
                  <a:pt x="223520" y="19050"/>
                </a:moveTo>
                <a:lnTo>
                  <a:pt x="219709" y="19050"/>
                </a:lnTo>
                <a:lnTo>
                  <a:pt x="219709" y="21589"/>
                </a:lnTo>
                <a:lnTo>
                  <a:pt x="223520" y="21589"/>
                </a:lnTo>
                <a:lnTo>
                  <a:pt x="223520" y="19050"/>
                </a:lnTo>
                <a:close/>
              </a:path>
              <a:path w="223520" h="266700">
                <a:moveTo>
                  <a:pt x="223520" y="16510"/>
                </a:moveTo>
                <a:lnTo>
                  <a:pt x="219709" y="16510"/>
                </a:lnTo>
                <a:lnTo>
                  <a:pt x="219709" y="17779"/>
                </a:lnTo>
                <a:lnTo>
                  <a:pt x="223520" y="17779"/>
                </a:lnTo>
                <a:lnTo>
                  <a:pt x="223520" y="16510"/>
                </a:lnTo>
                <a:close/>
              </a:path>
              <a:path w="223520" h="266700">
                <a:moveTo>
                  <a:pt x="223520" y="12700"/>
                </a:moveTo>
                <a:lnTo>
                  <a:pt x="219709" y="12700"/>
                </a:lnTo>
                <a:lnTo>
                  <a:pt x="219709" y="15239"/>
                </a:lnTo>
                <a:lnTo>
                  <a:pt x="223520" y="15239"/>
                </a:lnTo>
                <a:lnTo>
                  <a:pt x="223520" y="12700"/>
                </a:lnTo>
                <a:close/>
              </a:path>
              <a:path w="223520" h="266700">
                <a:moveTo>
                  <a:pt x="223520" y="10160"/>
                </a:moveTo>
                <a:lnTo>
                  <a:pt x="219709" y="10160"/>
                </a:lnTo>
                <a:lnTo>
                  <a:pt x="219709" y="11429"/>
                </a:lnTo>
                <a:lnTo>
                  <a:pt x="223520" y="11429"/>
                </a:lnTo>
                <a:lnTo>
                  <a:pt x="223520" y="10160"/>
                </a:lnTo>
                <a:close/>
              </a:path>
              <a:path w="223520" h="266700">
                <a:moveTo>
                  <a:pt x="223520" y="6350"/>
                </a:moveTo>
                <a:lnTo>
                  <a:pt x="219709" y="6350"/>
                </a:lnTo>
                <a:lnTo>
                  <a:pt x="219709" y="8889"/>
                </a:lnTo>
                <a:lnTo>
                  <a:pt x="223520" y="8889"/>
                </a:lnTo>
                <a:lnTo>
                  <a:pt x="223520" y="6350"/>
                </a:lnTo>
                <a:close/>
              </a:path>
              <a:path w="223520" h="266700">
                <a:moveTo>
                  <a:pt x="223520" y="3810"/>
                </a:moveTo>
                <a:lnTo>
                  <a:pt x="219709" y="3810"/>
                </a:lnTo>
                <a:lnTo>
                  <a:pt x="219709" y="5079"/>
                </a:lnTo>
                <a:lnTo>
                  <a:pt x="223520" y="5079"/>
                </a:lnTo>
                <a:lnTo>
                  <a:pt x="223520" y="3810"/>
                </a:lnTo>
                <a:close/>
              </a:path>
              <a:path w="223520" h="266700">
                <a:moveTo>
                  <a:pt x="223520" y="0"/>
                </a:moveTo>
                <a:lnTo>
                  <a:pt x="181609" y="0"/>
                </a:lnTo>
                <a:lnTo>
                  <a:pt x="181609" y="2539"/>
                </a:lnTo>
                <a:lnTo>
                  <a:pt x="223520" y="2539"/>
                </a:lnTo>
                <a:lnTo>
                  <a:pt x="223520" y="0"/>
                </a:lnTo>
                <a:close/>
              </a:path>
              <a:path w="223520" h="266700">
                <a:moveTo>
                  <a:pt x="46989" y="265557"/>
                </a:moveTo>
                <a:lnTo>
                  <a:pt x="45720" y="265557"/>
                </a:lnTo>
                <a:lnTo>
                  <a:pt x="45720" y="266700"/>
                </a:lnTo>
                <a:lnTo>
                  <a:pt x="46989" y="266700"/>
                </a:lnTo>
                <a:lnTo>
                  <a:pt x="46989" y="265557"/>
                </a:lnTo>
                <a:close/>
              </a:path>
              <a:path w="223520" h="266700">
                <a:moveTo>
                  <a:pt x="45720" y="264287"/>
                </a:moveTo>
                <a:lnTo>
                  <a:pt x="0" y="264287"/>
                </a:lnTo>
                <a:lnTo>
                  <a:pt x="0" y="265557"/>
                </a:lnTo>
                <a:lnTo>
                  <a:pt x="45720" y="265557"/>
                </a:lnTo>
                <a:lnTo>
                  <a:pt x="45720" y="264287"/>
                </a:lnTo>
                <a:close/>
              </a:path>
              <a:path w="223520" h="266700">
                <a:moveTo>
                  <a:pt x="3809" y="260350"/>
                </a:moveTo>
                <a:lnTo>
                  <a:pt x="0" y="260350"/>
                </a:lnTo>
                <a:lnTo>
                  <a:pt x="0" y="263016"/>
                </a:lnTo>
                <a:lnTo>
                  <a:pt x="3809" y="263016"/>
                </a:lnTo>
                <a:lnTo>
                  <a:pt x="3809" y="260350"/>
                </a:lnTo>
                <a:close/>
              </a:path>
              <a:path w="223520" h="266700">
                <a:moveTo>
                  <a:pt x="3809" y="257937"/>
                </a:moveTo>
                <a:lnTo>
                  <a:pt x="0" y="257937"/>
                </a:lnTo>
                <a:lnTo>
                  <a:pt x="0" y="259207"/>
                </a:lnTo>
                <a:lnTo>
                  <a:pt x="3809" y="259207"/>
                </a:lnTo>
                <a:lnTo>
                  <a:pt x="3809" y="257937"/>
                </a:lnTo>
                <a:close/>
              </a:path>
              <a:path w="223520" h="266700">
                <a:moveTo>
                  <a:pt x="3809" y="254000"/>
                </a:moveTo>
                <a:lnTo>
                  <a:pt x="0" y="254000"/>
                </a:lnTo>
                <a:lnTo>
                  <a:pt x="0" y="256666"/>
                </a:lnTo>
                <a:lnTo>
                  <a:pt x="3809" y="256666"/>
                </a:lnTo>
                <a:lnTo>
                  <a:pt x="3809" y="254000"/>
                </a:lnTo>
                <a:close/>
              </a:path>
              <a:path w="223520" h="266700">
                <a:moveTo>
                  <a:pt x="3809" y="251587"/>
                </a:moveTo>
                <a:lnTo>
                  <a:pt x="0" y="251587"/>
                </a:lnTo>
                <a:lnTo>
                  <a:pt x="0" y="252857"/>
                </a:lnTo>
                <a:lnTo>
                  <a:pt x="3809" y="252857"/>
                </a:lnTo>
                <a:lnTo>
                  <a:pt x="3809" y="251587"/>
                </a:lnTo>
                <a:close/>
              </a:path>
              <a:path w="223520" h="266700">
                <a:moveTo>
                  <a:pt x="3809" y="247650"/>
                </a:moveTo>
                <a:lnTo>
                  <a:pt x="0" y="247650"/>
                </a:lnTo>
                <a:lnTo>
                  <a:pt x="0" y="250316"/>
                </a:lnTo>
                <a:lnTo>
                  <a:pt x="3809" y="250316"/>
                </a:lnTo>
                <a:lnTo>
                  <a:pt x="3809" y="247650"/>
                </a:lnTo>
                <a:close/>
              </a:path>
              <a:path w="223520" h="266700">
                <a:moveTo>
                  <a:pt x="3809" y="245237"/>
                </a:moveTo>
                <a:lnTo>
                  <a:pt x="0" y="245237"/>
                </a:lnTo>
                <a:lnTo>
                  <a:pt x="0" y="246507"/>
                </a:lnTo>
                <a:lnTo>
                  <a:pt x="3809" y="246507"/>
                </a:lnTo>
                <a:lnTo>
                  <a:pt x="3809" y="245237"/>
                </a:lnTo>
                <a:close/>
              </a:path>
              <a:path w="223520" h="266700">
                <a:moveTo>
                  <a:pt x="3809" y="241300"/>
                </a:moveTo>
                <a:lnTo>
                  <a:pt x="0" y="241300"/>
                </a:lnTo>
                <a:lnTo>
                  <a:pt x="0" y="243966"/>
                </a:lnTo>
                <a:lnTo>
                  <a:pt x="3809" y="243966"/>
                </a:lnTo>
                <a:lnTo>
                  <a:pt x="3809" y="241300"/>
                </a:lnTo>
                <a:close/>
              </a:path>
              <a:path w="223520" h="266700">
                <a:moveTo>
                  <a:pt x="3809" y="238887"/>
                </a:moveTo>
                <a:lnTo>
                  <a:pt x="0" y="238887"/>
                </a:lnTo>
                <a:lnTo>
                  <a:pt x="0" y="240157"/>
                </a:lnTo>
                <a:lnTo>
                  <a:pt x="3809" y="240157"/>
                </a:lnTo>
                <a:lnTo>
                  <a:pt x="3809" y="238887"/>
                </a:lnTo>
                <a:close/>
              </a:path>
              <a:path w="223520" h="266700">
                <a:moveTo>
                  <a:pt x="3809" y="234950"/>
                </a:moveTo>
                <a:lnTo>
                  <a:pt x="0" y="234950"/>
                </a:lnTo>
                <a:lnTo>
                  <a:pt x="0" y="237616"/>
                </a:lnTo>
                <a:lnTo>
                  <a:pt x="3809" y="237616"/>
                </a:lnTo>
                <a:lnTo>
                  <a:pt x="3809" y="234950"/>
                </a:lnTo>
                <a:close/>
              </a:path>
              <a:path w="223520" h="266700">
                <a:moveTo>
                  <a:pt x="3809" y="232537"/>
                </a:moveTo>
                <a:lnTo>
                  <a:pt x="0" y="232537"/>
                </a:lnTo>
                <a:lnTo>
                  <a:pt x="0" y="233807"/>
                </a:lnTo>
                <a:lnTo>
                  <a:pt x="3809" y="233807"/>
                </a:lnTo>
                <a:lnTo>
                  <a:pt x="3809" y="232537"/>
                </a:lnTo>
                <a:close/>
              </a:path>
              <a:path w="223520" h="266700">
                <a:moveTo>
                  <a:pt x="2540" y="231266"/>
                </a:moveTo>
                <a:lnTo>
                  <a:pt x="1269" y="231266"/>
                </a:lnTo>
                <a:lnTo>
                  <a:pt x="1269" y="232537"/>
                </a:lnTo>
                <a:lnTo>
                  <a:pt x="2540" y="232537"/>
                </a:lnTo>
                <a:lnTo>
                  <a:pt x="2540" y="231266"/>
                </a:lnTo>
                <a:close/>
              </a:path>
              <a:path w="223520" h="266700">
                <a:moveTo>
                  <a:pt x="1269" y="229997"/>
                </a:moveTo>
                <a:lnTo>
                  <a:pt x="0" y="229997"/>
                </a:lnTo>
                <a:lnTo>
                  <a:pt x="0" y="231266"/>
                </a:lnTo>
                <a:lnTo>
                  <a:pt x="1269" y="231266"/>
                </a:lnTo>
                <a:lnTo>
                  <a:pt x="1269" y="229997"/>
                </a:lnTo>
                <a:close/>
              </a:path>
              <a:path w="223520" h="266700">
                <a:moveTo>
                  <a:pt x="223520" y="264160"/>
                </a:moveTo>
                <a:lnTo>
                  <a:pt x="177800" y="264160"/>
                </a:lnTo>
                <a:lnTo>
                  <a:pt x="177800" y="265430"/>
                </a:lnTo>
                <a:lnTo>
                  <a:pt x="223520" y="265430"/>
                </a:lnTo>
                <a:lnTo>
                  <a:pt x="223520" y="264160"/>
                </a:lnTo>
                <a:close/>
              </a:path>
              <a:path w="223520" h="266700">
                <a:moveTo>
                  <a:pt x="223520" y="260350"/>
                </a:moveTo>
                <a:lnTo>
                  <a:pt x="219709" y="260350"/>
                </a:lnTo>
                <a:lnTo>
                  <a:pt x="219709" y="262890"/>
                </a:lnTo>
                <a:lnTo>
                  <a:pt x="223520" y="262890"/>
                </a:lnTo>
                <a:lnTo>
                  <a:pt x="223520" y="260350"/>
                </a:lnTo>
                <a:close/>
              </a:path>
              <a:path w="223520" h="266700">
                <a:moveTo>
                  <a:pt x="223520" y="257810"/>
                </a:moveTo>
                <a:lnTo>
                  <a:pt x="219709" y="257810"/>
                </a:lnTo>
                <a:lnTo>
                  <a:pt x="219709" y="259080"/>
                </a:lnTo>
                <a:lnTo>
                  <a:pt x="223520" y="259080"/>
                </a:lnTo>
                <a:lnTo>
                  <a:pt x="223520" y="257810"/>
                </a:lnTo>
                <a:close/>
              </a:path>
              <a:path w="223520" h="266700">
                <a:moveTo>
                  <a:pt x="223520" y="254000"/>
                </a:moveTo>
                <a:lnTo>
                  <a:pt x="219709" y="254000"/>
                </a:lnTo>
                <a:lnTo>
                  <a:pt x="219709" y="256540"/>
                </a:lnTo>
                <a:lnTo>
                  <a:pt x="223520" y="256540"/>
                </a:lnTo>
                <a:lnTo>
                  <a:pt x="223520" y="254000"/>
                </a:lnTo>
                <a:close/>
              </a:path>
              <a:path w="223520" h="266700">
                <a:moveTo>
                  <a:pt x="223520" y="251460"/>
                </a:moveTo>
                <a:lnTo>
                  <a:pt x="219709" y="251460"/>
                </a:lnTo>
                <a:lnTo>
                  <a:pt x="219709" y="252730"/>
                </a:lnTo>
                <a:lnTo>
                  <a:pt x="223520" y="252730"/>
                </a:lnTo>
                <a:lnTo>
                  <a:pt x="223520" y="251460"/>
                </a:lnTo>
                <a:close/>
              </a:path>
              <a:path w="223520" h="266700">
                <a:moveTo>
                  <a:pt x="223520" y="247650"/>
                </a:moveTo>
                <a:lnTo>
                  <a:pt x="219709" y="247650"/>
                </a:lnTo>
                <a:lnTo>
                  <a:pt x="219709" y="250190"/>
                </a:lnTo>
                <a:lnTo>
                  <a:pt x="223520" y="250190"/>
                </a:lnTo>
                <a:lnTo>
                  <a:pt x="223520" y="247650"/>
                </a:lnTo>
                <a:close/>
              </a:path>
              <a:path w="223520" h="266700">
                <a:moveTo>
                  <a:pt x="223520" y="245110"/>
                </a:moveTo>
                <a:lnTo>
                  <a:pt x="219709" y="245110"/>
                </a:lnTo>
                <a:lnTo>
                  <a:pt x="219709" y="246380"/>
                </a:lnTo>
                <a:lnTo>
                  <a:pt x="223520" y="246380"/>
                </a:lnTo>
                <a:lnTo>
                  <a:pt x="223520" y="245110"/>
                </a:lnTo>
                <a:close/>
              </a:path>
              <a:path w="223520" h="266700">
                <a:moveTo>
                  <a:pt x="223520" y="241300"/>
                </a:moveTo>
                <a:lnTo>
                  <a:pt x="219709" y="241300"/>
                </a:lnTo>
                <a:lnTo>
                  <a:pt x="219709" y="243840"/>
                </a:lnTo>
                <a:lnTo>
                  <a:pt x="223520" y="243840"/>
                </a:lnTo>
                <a:lnTo>
                  <a:pt x="223520" y="241300"/>
                </a:lnTo>
                <a:close/>
              </a:path>
              <a:path w="223520" h="266700">
                <a:moveTo>
                  <a:pt x="223520" y="238760"/>
                </a:moveTo>
                <a:lnTo>
                  <a:pt x="219709" y="238760"/>
                </a:lnTo>
                <a:lnTo>
                  <a:pt x="219709" y="240030"/>
                </a:lnTo>
                <a:lnTo>
                  <a:pt x="223520" y="240030"/>
                </a:lnTo>
                <a:lnTo>
                  <a:pt x="223520" y="238760"/>
                </a:lnTo>
                <a:close/>
              </a:path>
              <a:path w="223520" h="266700">
                <a:moveTo>
                  <a:pt x="223520" y="234950"/>
                </a:moveTo>
                <a:lnTo>
                  <a:pt x="219709" y="234950"/>
                </a:lnTo>
                <a:lnTo>
                  <a:pt x="219709" y="237490"/>
                </a:lnTo>
                <a:lnTo>
                  <a:pt x="223520" y="237490"/>
                </a:lnTo>
                <a:lnTo>
                  <a:pt x="223520" y="234950"/>
                </a:lnTo>
                <a:close/>
              </a:path>
              <a:path w="223520" h="266700">
                <a:moveTo>
                  <a:pt x="223520" y="232410"/>
                </a:moveTo>
                <a:lnTo>
                  <a:pt x="219709" y="232410"/>
                </a:lnTo>
                <a:lnTo>
                  <a:pt x="219709" y="233680"/>
                </a:lnTo>
                <a:lnTo>
                  <a:pt x="223520" y="233680"/>
                </a:lnTo>
                <a:lnTo>
                  <a:pt x="223520" y="232410"/>
                </a:lnTo>
                <a:close/>
              </a:path>
              <a:path w="223520" h="266700">
                <a:moveTo>
                  <a:pt x="223520" y="228600"/>
                </a:moveTo>
                <a:lnTo>
                  <a:pt x="219709" y="228600"/>
                </a:lnTo>
                <a:lnTo>
                  <a:pt x="219709" y="231140"/>
                </a:lnTo>
                <a:lnTo>
                  <a:pt x="223520" y="231140"/>
                </a:lnTo>
                <a:lnTo>
                  <a:pt x="223520" y="228600"/>
                </a:lnTo>
                <a:close/>
              </a:path>
              <a:path w="223520" h="266700">
                <a:moveTo>
                  <a:pt x="223520" y="226060"/>
                </a:moveTo>
                <a:lnTo>
                  <a:pt x="219709" y="226060"/>
                </a:lnTo>
                <a:lnTo>
                  <a:pt x="219709" y="227330"/>
                </a:lnTo>
                <a:lnTo>
                  <a:pt x="223520" y="227330"/>
                </a:lnTo>
                <a:lnTo>
                  <a:pt x="223520" y="226060"/>
                </a:lnTo>
                <a:close/>
              </a:path>
              <a:path w="223520" h="266700">
                <a:moveTo>
                  <a:pt x="223520" y="222250"/>
                </a:moveTo>
                <a:lnTo>
                  <a:pt x="219709" y="222250"/>
                </a:lnTo>
                <a:lnTo>
                  <a:pt x="219709" y="224790"/>
                </a:lnTo>
                <a:lnTo>
                  <a:pt x="223520" y="224790"/>
                </a:lnTo>
                <a:lnTo>
                  <a:pt x="223520" y="222250"/>
                </a:lnTo>
                <a:close/>
              </a:path>
              <a:path w="223520" h="266700">
                <a:moveTo>
                  <a:pt x="223520" y="219710"/>
                </a:moveTo>
                <a:lnTo>
                  <a:pt x="219709" y="219710"/>
                </a:lnTo>
                <a:lnTo>
                  <a:pt x="219709" y="220980"/>
                </a:lnTo>
                <a:lnTo>
                  <a:pt x="223520" y="220980"/>
                </a:lnTo>
                <a:lnTo>
                  <a:pt x="223520" y="219710"/>
                </a:lnTo>
                <a:close/>
              </a:path>
              <a:path w="223520" h="266700">
                <a:moveTo>
                  <a:pt x="223520" y="215900"/>
                </a:moveTo>
                <a:lnTo>
                  <a:pt x="219709" y="215900"/>
                </a:lnTo>
                <a:lnTo>
                  <a:pt x="219709" y="218440"/>
                </a:lnTo>
                <a:lnTo>
                  <a:pt x="223520" y="218440"/>
                </a:lnTo>
                <a:lnTo>
                  <a:pt x="223520" y="215900"/>
                </a:lnTo>
                <a:close/>
              </a:path>
              <a:path w="223520" h="266700">
                <a:moveTo>
                  <a:pt x="223520" y="213360"/>
                </a:moveTo>
                <a:lnTo>
                  <a:pt x="219709" y="213360"/>
                </a:lnTo>
                <a:lnTo>
                  <a:pt x="219709" y="214630"/>
                </a:lnTo>
                <a:lnTo>
                  <a:pt x="223520" y="214630"/>
                </a:lnTo>
                <a:lnTo>
                  <a:pt x="223520" y="213360"/>
                </a:lnTo>
                <a:close/>
              </a:path>
              <a:path w="223520" h="266700">
                <a:moveTo>
                  <a:pt x="223520" y="209550"/>
                </a:moveTo>
                <a:lnTo>
                  <a:pt x="219709" y="209550"/>
                </a:lnTo>
                <a:lnTo>
                  <a:pt x="219709" y="212090"/>
                </a:lnTo>
                <a:lnTo>
                  <a:pt x="223520" y="212090"/>
                </a:lnTo>
                <a:lnTo>
                  <a:pt x="223520" y="209550"/>
                </a:lnTo>
                <a:close/>
              </a:path>
              <a:path w="223520" h="266700">
                <a:moveTo>
                  <a:pt x="223520" y="207010"/>
                </a:moveTo>
                <a:lnTo>
                  <a:pt x="219709" y="207010"/>
                </a:lnTo>
                <a:lnTo>
                  <a:pt x="219709" y="208280"/>
                </a:lnTo>
                <a:lnTo>
                  <a:pt x="223520" y="208280"/>
                </a:lnTo>
                <a:lnTo>
                  <a:pt x="223520" y="207010"/>
                </a:lnTo>
                <a:close/>
              </a:path>
              <a:path w="223520" h="266700">
                <a:moveTo>
                  <a:pt x="223520" y="203200"/>
                </a:moveTo>
                <a:lnTo>
                  <a:pt x="219709" y="203200"/>
                </a:lnTo>
                <a:lnTo>
                  <a:pt x="219709" y="205740"/>
                </a:lnTo>
                <a:lnTo>
                  <a:pt x="223520" y="205740"/>
                </a:lnTo>
                <a:lnTo>
                  <a:pt x="223520" y="203200"/>
                </a:lnTo>
                <a:close/>
              </a:path>
              <a:path w="223520" h="266700">
                <a:moveTo>
                  <a:pt x="223520" y="200660"/>
                </a:moveTo>
                <a:lnTo>
                  <a:pt x="219709" y="200660"/>
                </a:lnTo>
                <a:lnTo>
                  <a:pt x="219709" y="201930"/>
                </a:lnTo>
                <a:lnTo>
                  <a:pt x="223520" y="201930"/>
                </a:lnTo>
                <a:lnTo>
                  <a:pt x="223520" y="200660"/>
                </a:lnTo>
                <a:close/>
              </a:path>
              <a:path w="223520" h="266700">
                <a:moveTo>
                  <a:pt x="223520" y="196850"/>
                </a:moveTo>
                <a:lnTo>
                  <a:pt x="219709" y="196850"/>
                </a:lnTo>
                <a:lnTo>
                  <a:pt x="219709" y="199390"/>
                </a:lnTo>
                <a:lnTo>
                  <a:pt x="223520" y="199390"/>
                </a:lnTo>
                <a:lnTo>
                  <a:pt x="223520" y="196850"/>
                </a:lnTo>
                <a:close/>
              </a:path>
              <a:path w="223520" h="266700">
                <a:moveTo>
                  <a:pt x="223520" y="194310"/>
                </a:moveTo>
                <a:lnTo>
                  <a:pt x="219709" y="194310"/>
                </a:lnTo>
                <a:lnTo>
                  <a:pt x="219709" y="195580"/>
                </a:lnTo>
                <a:lnTo>
                  <a:pt x="223520" y="195580"/>
                </a:lnTo>
                <a:lnTo>
                  <a:pt x="223520" y="194310"/>
                </a:lnTo>
                <a:close/>
              </a:path>
              <a:path w="223520" h="266700">
                <a:moveTo>
                  <a:pt x="223520" y="190500"/>
                </a:moveTo>
                <a:lnTo>
                  <a:pt x="219709" y="190500"/>
                </a:lnTo>
                <a:lnTo>
                  <a:pt x="219709" y="193040"/>
                </a:lnTo>
                <a:lnTo>
                  <a:pt x="223520" y="193040"/>
                </a:lnTo>
                <a:lnTo>
                  <a:pt x="223520" y="190500"/>
                </a:lnTo>
                <a:close/>
              </a:path>
              <a:path w="223520" h="266700">
                <a:moveTo>
                  <a:pt x="223520" y="187960"/>
                </a:moveTo>
                <a:lnTo>
                  <a:pt x="219709" y="187960"/>
                </a:lnTo>
                <a:lnTo>
                  <a:pt x="219709" y="189230"/>
                </a:lnTo>
                <a:lnTo>
                  <a:pt x="223520" y="189230"/>
                </a:lnTo>
                <a:lnTo>
                  <a:pt x="223520" y="187960"/>
                </a:lnTo>
                <a:close/>
              </a:path>
              <a:path w="223520" h="266700">
                <a:moveTo>
                  <a:pt x="223520" y="184150"/>
                </a:moveTo>
                <a:lnTo>
                  <a:pt x="219709" y="184150"/>
                </a:lnTo>
                <a:lnTo>
                  <a:pt x="219709" y="186690"/>
                </a:lnTo>
                <a:lnTo>
                  <a:pt x="223520" y="186690"/>
                </a:lnTo>
                <a:lnTo>
                  <a:pt x="223520" y="184150"/>
                </a:lnTo>
                <a:close/>
              </a:path>
              <a:path w="223520" h="266700">
                <a:moveTo>
                  <a:pt x="223520" y="181610"/>
                </a:moveTo>
                <a:lnTo>
                  <a:pt x="219709" y="181610"/>
                </a:lnTo>
                <a:lnTo>
                  <a:pt x="219709" y="182880"/>
                </a:lnTo>
                <a:lnTo>
                  <a:pt x="223520" y="182880"/>
                </a:lnTo>
                <a:lnTo>
                  <a:pt x="223520" y="181610"/>
                </a:lnTo>
                <a:close/>
              </a:path>
              <a:path w="223520" h="266700">
                <a:moveTo>
                  <a:pt x="223520" y="177800"/>
                </a:moveTo>
                <a:lnTo>
                  <a:pt x="219709" y="177800"/>
                </a:lnTo>
                <a:lnTo>
                  <a:pt x="219709" y="180340"/>
                </a:lnTo>
                <a:lnTo>
                  <a:pt x="223520" y="180340"/>
                </a:lnTo>
                <a:lnTo>
                  <a:pt x="223520" y="177800"/>
                </a:lnTo>
                <a:close/>
              </a:path>
              <a:path w="223520" h="266700">
                <a:moveTo>
                  <a:pt x="223520" y="175260"/>
                </a:moveTo>
                <a:lnTo>
                  <a:pt x="219709" y="175260"/>
                </a:lnTo>
                <a:lnTo>
                  <a:pt x="219709" y="176530"/>
                </a:lnTo>
                <a:lnTo>
                  <a:pt x="223520" y="176530"/>
                </a:lnTo>
                <a:lnTo>
                  <a:pt x="223520" y="175260"/>
                </a:lnTo>
                <a:close/>
              </a:path>
              <a:path w="223520" h="266700">
                <a:moveTo>
                  <a:pt x="223520" y="143510"/>
                </a:moveTo>
                <a:lnTo>
                  <a:pt x="219709" y="143510"/>
                </a:lnTo>
                <a:lnTo>
                  <a:pt x="219709" y="173990"/>
                </a:lnTo>
                <a:lnTo>
                  <a:pt x="223520" y="173990"/>
                </a:lnTo>
                <a:lnTo>
                  <a:pt x="223520" y="143510"/>
                </a:lnTo>
                <a:close/>
              </a:path>
              <a:path w="223520" h="266700">
                <a:moveTo>
                  <a:pt x="1269" y="134620"/>
                </a:moveTo>
                <a:lnTo>
                  <a:pt x="0" y="134620"/>
                </a:lnTo>
                <a:lnTo>
                  <a:pt x="0" y="137160"/>
                </a:lnTo>
                <a:lnTo>
                  <a:pt x="1269" y="137160"/>
                </a:lnTo>
                <a:lnTo>
                  <a:pt x="1269" y="134620"/>
                </a:lnTo>
                <a:close/>
              </a:path>
              <a:path w="223520" h="266700">
                <a:moveTo>
                  <a:pt x="223520" y="137160"/>
                </a:moveTo>
                <a:lnTo>
                  <a:pt x="219709" y="137160"/>
                </a:lnTo>
                <a:lnTo>
                  <a:pt x="219709" y="142240"/>
                </a:lnTo>
                <a:lnTo>
                  <a:pt x="223520" y="142240"/>
                </a:lnTo>
                <a:lnTo>
                  <a:pt x="223520" y="137160"/>
                </a:lnTo>
                <a:close/>
              </a:path>
              <a:path w="223520" h="266700">
                <a:moveTo>
                  <a:pt x="223520" y="134620"/>
                </a:moveTo>
                <a:lnTo>
                  <a:pt x="219709" y="134620"/>
                </a:lnTo>
                <a:lnTo>
                  <a:pt x="219709" y="135890"/>
                </a:lnTo>
                <a:lnTo>
                  <a:pt x="223520" y="135890"/>
                </a:lnTo>
                <a:lnTo>
                  <a:pt x="223520" y="134620"/>
                </a:lnTo>
                <a:close/>
              </a:path>
            </a:pathLst>
          </a:custGeom>
          <a:solidFill>
            <a:srgbClr val="60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2" name="bk object 5762"/>
          <p:cNvSpPr/>
          <p:nvPr/>
        </p:nvSpPr>
        <p:spPr>
          <a:xfrm>
            <a:off x="7020559" y="2828289"/>
            <a:ext cx="215900" cy="260350"/>
          </a:xfrm>
          <a:custGeom>
            <a:avLst/>
            <a:gdLst/>
            <a:ahLst/>
            <a:cxnLst/>
            <a:rect l="l" t="t" r="r" b="b"/>
            <a:pathLst>
              <a:path w="215900" h="260350">
                <a:moveTo>
                  <a:pt x="254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1270" y="13969"/>
                </a:lnTo>
                <a:lnTo>
                  <a:pt x="1270" y="15239"/>
                </a:lnTo>
                <a:lnTo>
                  <a:pt x="2540" y="15239"/>
                </a:lnTo>
                <a:lnTo>
                  <a:pt x="2540" y="12700"/>
                </a:lnTo>
                <a:close/>
              </a:path>
              <a:path w="215900" h="260350">
                <a:moveTo>
                  <a:pt x="2540" y="8889"/>
                </a:moveTo>
                <a:lnTo>
                  <a:pt x="0" y="8889"/>
                </a:lnTo>
                <a:lnTo>
                  <a:pt x="0" y="11429"/>
                </a:lnTo>
                <a:lnTo>
                  <a:pt x="2540" y="11429"/>
                </a:lnTo>
                <a:lnTo>
                  <a:pt x="2540" y="8889"/>
                </a:lnTo>
                <a:close/>
              </a:path>
              <a:path w="215900" h="260350">
                <a:moveTo>
                  <a:pt x="2540" y="6350"/>
                </a:moveTo>
                <a:lnTo>
                  <a:pt x="0" y="6350"/>
                </a:lnTo>
                <a:lnTo>
                  <a:pt x="0" y="7619"/>
                </a:lnTo>
                <a:lnTo>
                  <a:pt x="2540" y="7619"/>
                </a:lnTo>
                <a:lnTo>
                  <a:pt x="2540" y="6350"/>
                </a:lnTo>
                <a:close/>
              </a:path>
              <a:path w="215900" h="260350">
                <a:moveTo>
                  <a:pt x="2540" y="2539"/>
                </a:moveTo>
                <a:lnTo>
                  <a:pt x="0" y="2539"/>
                </a:lnTo>
                <a:lnTo>
                  <a:pt x="0" y="5079"/>
                </a:lnTo>
                <a:lnTo>
                  <a:pt x="2540" y="5079"/>
                </a:lnTo>
                <a:lnTo>
                  <a:pt x="2540" y="2539"/>
                </a:lnTo>
                <a:close/>
              </a:path>
              <a:path w="215900" h="260350">
                <a:moveTo>
                  <a:pt x="115570" y="1269"/>
                </a:moveTo>
                <a:lnTo>
                  <a:pt x="114300" y="1269"/>
                </a:lnTo>
                <a:lnTo>
                  <a:pt x="114300" y="2539"/>
                </a:lnTo>
                <a:lnTo>
                  <a:pt x="115570" y="2539"/>
                </a:lnTo>
                <a:lnTo>
                  <a:pt x="115570" y="1269"/>
                </a:lnTo>
                <a:close/>
              </a:path>
              <a:path w="215900" h="260350">
                <a:moveTo>
                  <a:pt x="114300" y="0"/>
                </a:moveTo>
                <a:lnTo>
                  <a:pt x="0" y="0"/>
                </a:lnTo>
                <a:lnTo>
                  <a:pt x="0" y="1269"/>
                </a:lnTo>
                <a:lnTo>
                  <a:pt x="114300" y="1269"/>
                </a:lnTo>
                <a:lnTo>
                  <a:pt x="114300" y="0"/>
                </a:lnTo>
                <a:close/>
              </a:path>
              <a:path w="215900" h="260350">
                <a:moveTo>
                  <a:pt x="215900" y="127000"/>
                </a:moveTo>
                <a:lnTo>
                  <a:pt x="212090" y="127000"/>
                </a:lnTo>
                <a:lnTo>
                  <a:pt x="212090" y="128269"/>
                </a:lnTo>
                <a:lnTo>
                  <a:pt x="215900" y="128269"/>
                </a:lnTo>
                <a:lnTo>
                  <a:pt x="215900" y="127000"/>
                </a:lnTo>
                <a:close/>
              </a:path>
              <a:path w="215900" h="260350">
                <a:moveTo>
                  <a:pt x="215900" y="123189"/>
                </a:moveTo>
                <a:lnTo>
                  <a:pt x="212090" y="123189"/>
                </a:lnTo>
                <a:lnTo>
                  <a:pt x="212090" y="125729"/>
                </a:lnTo>
                <a:lnTo>
                  <a:pt x="215900" y="125729"/>
                </a:lnTo>
                <a:lnTo>
                  <a:pt x="215900" y="123189"/>
                </a:lnTo>
                <a:close/>
              </a:path>
              <a:path w="215900" h="260350">
                <a:moveTo>
                  <a:pt x="215900" y="120650"/>
                </a:moveTo>
                <a:lnTo>
                  <a:pt x="212090" y="120650"/>
                </a:lnTo>
                <a:lnTo>
                  <a:pt x="212090" y="121919"/>
                </a:lnTo>
                <a:lnTo>
                  <a:pt x="215900" y="121919"/>
                </a:lnTo>
                <a:lnTo>
                  <a:pt x="215900" y="120650"/>
                </a:lnTo>
                <a:close/>
              </a:path>
              <a:path w="215900" h="260350">
                <a:moveTo>
                  <a:pt x="215900" y="116839"/>
                </a:moveTo>
                <a:lnTo>
                  <a:pt x="212090" y="116839"/>
                </a:lnTo>
                <a:lnTo>
                  <a:pt x="212090" y="119379"/>
                </a:lnTo>
                <a:lnTo>
                  <a:pt x="215900" y="119379"/>
                </a:lnTo>
                <a:lnTo>
                  <a:pt x="215900" y="116839"/>
                </a:lnTo>
                <a:close/>
              </a:path>
              <a:path w="215900" h="260350">
                <a:moveTo>
                  <a:pt x="215900" y="114300"/>
                </a:moveTo>
                <a:lnTo>
                  <a:pt x="212090" y="114300"/>
                </a:lnTo>
                <a:lnTo>
                  <a:pt x="212090" y="115569"/>
                </a:lnTo>
                <a:lnTo>
                  <a:pt x="215900" y="115569"/>
                </a:lnTo>
                <a:lnTo>
                  <a:pt x="215900" y="114300"/>
                </a:lnTo>
                <a:close/>
              </a:path>
              <a:path w="215900" h="260350">
                <a:moveTo>
                  <a:pt x="215900" y="110489"/>
                </a:moveTo>
                <a:lnTo>
                  <a:pt x="212090" y="110489"/>
                </a:lnTo>
                <a:lnTo>
                  <a:pt x="212090" y="113029"/>
                </a:lnTo>
                <a:lnTo>
                  <a:pt x="215900" y="113029"/>
                </a:lnTo>
                <a:lnTo>
                  <a:pt x="215900" y="110489"/>
                </a:lnTo>
                <a:close/>
              </a:path>
              <a:path w="215900" h="260350">
                <a:moveTo>
                  <a:pt x="215900" y="107950"/>
                </a:moveTo>
                <a:lnTo>
                  <a:pt x="212090" y="107950"/>
                </a:lnTo>
                <a:lnTo>
                  <a:pt x="212090" y="109219"/>
                </a:lnTo>
                <a:lnTo>
                  <a:pt x="215900" y="109219"/>
                </a:lnTo>
                <a:lnTo>
                  <a:pt x="215900" y="107950"/>
                </a:lnTo>
                <a:close/>
              </a:path>
              <a:path w="215900" h="260350">
                <a:moveTo>
                  <a:pt x="215900" y="104139"/>
                </a:moveTo>
                <a:lnTo>
                  <a:pt x="212090" y="104139"/>
                </a:lnTo>
                <a:lnTo>
                  <a:pt x="212090" y="106679"/>
                </a:lnTo>
                <a:lnTo>
                  <a:pt x="215900" y="106679"/>
                </a:lnTo>
                <a:lnTo>
                  <a:pt x="215900" y="104139"/>
                </a:lnTo>
                <a:close/>
              </a:path>
              <a:path w="215900" h="260350">
                <a:moveTo>
                  <a:pt x="215900" y="101600"/>
                </a:moveTo>
                <a:lnTo>
                  <a:pt x="212090" y="101600"/>
                </a:lnTo>
                <a:lnTo>
                  <a:pt x="212090" y="102869"/>
                </a:lnTo>
                <a:lnTo>
                  <a:pt x="215900" y="102869"/>
                </a:lnTo>
                <a:lnTo>
                  <a:pt x="215900" y="101600"/>
                </a:lnTo>
                <a:close/>
              </a:path>
              <a:path w="215900" h="260350">
                <a:moveTo>
                  <a:pt x="215900" y="97789"/>
                </a:moveTo>
                <a:lnTo>
                  <a:pt x="212090" y="97789"/>
                </a:lnTo>
                <a:lnTo>
                  <a:pt x="212090" y="100329"/>
                </a:lnTo>
                <a:lnTo>
                  <a:pt x="215900" y="100329"/>
                </a:lnTo>
                <a:lnTo>
                  <a:pt x="215900" y="97789"/>
                </a:lnTo>
                <a:close/>
              </a:path>
              <a:path w="215900" h="260350">
                <a:moveTo>
                  <a:pt x="215900" y="95250"/>
                </a:moveTo>
                <a:lnTo>
                  <a:pt x="212090" y="95250"/>
                </a:lnTo>
                <a:lnTo>
                  <a:pt x="212090" y="96519"/>
                </a:lnTo>
                <a:lnTo>
                  <a:pt x="215900" y="96519"/>
                </a:lnTo>
                <a:lnTo>
                  <a:pt x="215900" y="95250"/>
                </a:lnTo>
                <a:close/>
              </a:path>
              <a:path w="215900" h="260350">
                <a:moveTo>
                  <a:pt x="215900" y="91439"/>
                </a:moveTo>
                <a:lnTo>
                  <a:pt x="212090" y="91439"/>
                </a:lnTo>
                <a:lnTo>
                  <a:pt x="212090" y="93979"/>
                </a:lnTo>
                <a:lnTo>
                  <a:pt x="215900" y="93979"/>
                </a:lnTo>
                <a:lnTo>
                  <a:pt x="215900" y="91439"/>
                </a:lnTo>
                <a:close/>
              </a:path>
              <a:path w="215900" h="260350">
                <a:moveTo>
                  <a:pt x="215900" y="88900"/>
                </a:moveTo>
                <a:lnTo>
                  <a:pt x="212090" y="88900"/>
                </a:lnTo>
                <a:lnTo>
                  <a:pt x="212090" y="90169"/>
                </a:lnTo>
                <a:lnTo>
                  <a:pt x="215900" y="90169"/>
                </a:lnTo>
                <a:lnTo>
                  <a:pt x="215900" y="88900"/>
                </a:lnTo>
                <a:close/>
              </a:path>
              <a:path w="215900" h="260350">
                <a:moveTo>
                  <a:pt x="215900" y="85089"/>
                </a:moveTo>
                <a:lnTo>
                  <a:pt x="212090" y="85089"/>
                </a:lnTo>
                <a:lnTo>
                  <a:pt x="212090" y="87629"/>
                </a:lnTo>
                <a:lnTo>
                  <a:pt x="215900" y="87629"/>
                </a:lnTo>
                <a:lnTo>
                  <a:pt x="215900" y="85089"/>
                </a:lnTo>
                <a:close/>
              </a:path>
              <a:path w="215900" h="260350">
                <a:moveTo>
                  <a:pt x="215900" y="82550"/>
                </a:moveTo>
                <a:lnTo>
                  <a:pt x="212090" y="82550"/>
                </a:lnTo>
                <a:lnTo>
                  <a:pt x="212090" y="83819"/>
                </a:lnTo>
                <a:lnTo>
                  <a:pt x="215900" y="83819"/>
                </a:lnTo>
                <a:lnTo>
                  <a:pt x="215900" y="82550"/>
                </a:lnTo>
                <a:close/>
              </a:path>
              <a:path w="215900" h="260350">
                <a:moveTo>
                  <a:pt x="215900" y="78739"/>
                </a:moveTo>
                <a:lnTo>
                  <a:pt x="212090" y="78739"/>
                </a:lnTo>
                <a:lnTo>
                  <a:pt x="212090" y="81279"/>
                </a:lnTo>
                <a:lnTo>
                  <a:pt x="215900" y="81279"/>
                </a:lnTo>
                <a:lnTo>
                  <a:pt x="215900" y="78739"/>
                </a:lnTo>
                <a:close/>
              </a:path>
              <a:path w="215900" h="260350">
                <a:moveTo>
                  <a:pt x="215900" y="76200"/>
                </a:moveTo>
                <a:lnTo>
                  <a:pt x="212090" y="76200"/>
                </a:lnTo>
                <a:lnTo>
                  <a:pt x="212090" y="77469"/>
                </a:lnTo>
                <a:lnTo>
                  <a:pt x="215900" y="77469"/>
                </a:lnTo>
                <a:lnTo>
                  <a:pt x="215900" y="76200"/>
                </a:lnTo>
                <a:close/>
              </a:path>
              <a:path w="215900" h="260350">
                <a:moveTo>
                  <a:pt x="215900" y="72389"/>
                </a:moveTo>
                <a:lnTo>
                  <a:pt x="212090" y="72389"/>
                </a:lnTo>
                <a:lnTo>
                  <a:pt x="212090" y="74929"/>
                </a:lnTo>
                <a:lnTo>
                  <a:pt x="215900" y="74929"/>
                </a:lnTo>
                <a:lnTo>
                  <a:pt x="215900" y="72389"/>
                </a:lnTo>
                <a:close/>
              </a:path>
              <a:path w="215900" h="260350">
                <a:moveTo>
                  <a:pt x="215900" y="69850"/>
                </a:moveTo>
                <a:lnTo>
                  <a:pt x="212090" y="69850"/>
                </a:lnTo>
                <a:lnTo>
                  <a:pt x="212090" y="71119"/>
                </a:lnTo>
                <a:lnTo>
                  <a:pt x="215900" y="71119"/>
                </a:lnTo>
                <a:lnTo>
                  <a:pt x="215900" y="69850"/>
                </a:lnTo>
                <a:close/>
              </a:path>
              <a:path w="215900" h="260350">
                <a:moveTo>
                  <a:pt x="215900" y="66039"/>
                </a:moveTo>
                <a:lnTo>
                  <a:pt x="212090" y="66039"/>
                </a:lnTo>
                <a:lnTo>
                  <a:pt x="212090" y="68579"/>
                </a:lnTo>
                <a:lnTo>
                  <a:pt x="215900" y="68579"/>
                </a:lnTo>
                <a:lnTo>
                  <a:pt x="215900" y="66039"/>
                </a:lnTo>
                <a:close/>
              </a:path>
              <a:path w="215900" h="260350">
                <a:moveTo>
                  <a:pt x="215900" y="63500"/>
                </a:moveTo>
                <a:lnTo>
                  <a:pt x="212090" y="63500"/>
                </a:lnTo>
                <a:lnTo>
                  <a:pt x="212090" y="64769"/>
                </a:lnTo>
                <a:lnTo>
                  <a:pt x="215900" y="64769"/>
                </a:lnTo>
                <a:lnTo>
                  <a:pt x="215900" y="63500"/>
                </a:lnTo>
                <a:close/>
              </a:path>
              <a:path w="215900" h="260350">
                <a:moveTo>
                  <a:pt x="215900" y="59689"/>
                </a:moveTo>
                <a:lnTo>
                  <a:pt x="212090" y="59689"/>
                </a:lnTo>
                <a:lnTo>
                  <a:pt x="212090" y="62229"/>
                </a:lnTo>
                <a:lnTo>
                  <a:pt x="215900" y="62229"/>
                </a:lnTo>
                <a:lnTo>
                  <a:pt x="215900" y="59689"/>
                </a:lnTo>
                <a:close/>
              </a:path>
              <a:path w="215900" h="260350">
                <a:moveTo>
                  <a:pt x="215900" y="57150"/>
                </a:moveTo>
                <a:lnTo>
                  <a:pt x="212090" y="57150"/>
                </a:lnTo>
                <a:lnTo>
                  <a:pt x="212090" y="58419"/>
                </a:lnTo>
                <a:lnTo>
                  <a:pt x="215900" y="58419"/>
                </a:lnTo>
                <a:lnTo>
                  <a:pt x="215900" y="57150"/>
                </a:lnTo>
                <a:close/>
              </a:path>
              <a:path w="215900" h="260350">
                <a:moveTo>
                  <a:pt x="215900" y="53339"/>
                </a:moveTo>
                <a:lnTo>
                  <a:pt x="212090" y="53339"/>
                </a:lnTo>
                <a:lnTo>
                  <a:pt x="212090" y="55879"/>
                </a:lnTo>
                <a:lnTo>
                  <a:pt x="215900" y="55879"/>
                </a:lnTo>
                <a:lnTo>
                  <a:pt x="215900" y="53339"/>
                </a:lnTo>
                <a:close/>
              </a:path>
              <a:path w="215900" h="260350">
                <a:moveTo>
                  <a:pt x="215900" y="50800"/>
                </a:moveTo>
                <a:lnTo>
                  <a:pt x="212090" y="50800"/>
                </a:lnTo>
                <a:lnTo>
                  <a:pt x="212090" y="52069"/>
                </a:lnTo>
                <a:lnTo>
                  <a:pt x="215900" y="52069"/>
                </a:lnTo>
                <a:lnTo>
                  <a:pt x="215900" y="50800"/>
                </a:lnTo>
                <a:close/>
              </a:path>
              <a:path w="215900" h="260350">
                <a:moveTo>
                  <a:pt x="215900" y="46989"/>
                </a:moveTo>
                <a:lnTo>
                  <a:pt x="212090" y="46989"/>
                </a:lnTo>
                <a:lnTo>
                  <a:pt x="212090" y="49529"/>
                </a:lnTo>
                <a:lnTo>
                  <a:pt x="215900" y="49529"/>
                </a:lnTo>
                <a:lnTo>
                  <a:pt x="215900" y="46989"/>
                </a:lnTo>
                <a:close/>
              </a:path>
              <a:path w="215900" h="260350">
                <a:moveTo>
                  <a:pt x="215900" y="44450"/>
                </a:moveTo>
                <a:lnTo>
                  <a:pt x="212090" y="44450"/>
                </a:lnTo>
                <a:lnTo>
                  <a:pt x="212090" y="45719"/>
                </a:lnTo>
                <a:lnTo>
                  <a:pt x="215900" y="45719"/>
                </a:lnTo>
                <a:lnTo>
                  <a:pt x="215900" y="44450"/>
                </a:lnTo>
                <a:close/>
              </a:path>
              <a:path w="215900" h="260350">
                <a:moveTo>
                  <a:pt x="215900" y="40639"/>
                </a:moveTo>
                <a:lnTo>
                  <a:pt x="212090" y="40639"/>
                </a:lnTo>
                <a:lnTo>
                  <a:pt x="212090" y="43179"/>
                </a:lnTo>
                <a:lnTo>
                  <a:pt x="215900" y="43179"/>
                </a:lnTo>
                <a:lnTo>
                  <a:pt x="215900" y="40639"/>
                </a:lnTo>
                <a:close/>
              </a:path>
              <a:path w="215900" h="260350">
                <a:moveTo>
                  <a:pt x="215900" y="38100"/>
                </a:moveTo>
                <a:lnTo>
                  <a:pt x="212090" y="38100"/>
                </a:lnTo>
                <a:lnTo>
                  <a:pt x="212090" y="39369"/>
                </a:lnTo>
                <a:lnTo>
                  <a:pt x="215900" y="39369"/>
                </a:lnTo>
                <a:lnTo>
                  <a:pt x="215900" y="38100"/>
                </a:lnTo>
                <a:close/>
              </a:path>
              <a:path w="215900" h="260350">
                <a:moveTo>
                  <a:pt x="215900" y="34289"/>
                </a:moveTo>
                <a:lnTo>
                  <a:pt x="212090" y="34289"/>
                </a:lnTo>
                <a:lnTo>
                  <a:pt x="212090" y="36829"/>
                </a:lnTo>
                <a:lnTo>
                  <a:pt x="215900" y="36829"/>
                </a:lnTo>
                <a:lnTo>
                  <a:pt x="215900" y="34289"/>
                </a:lnTo>
                <a:close/>
              </a:path>
              <a:path w="215900" h="260350">
                <a:moveTo>
                  <a:pt x="215900" y="31750"/>
                </a:moveTo>
                <a:lnTo>
                  <a:pt x="212090" y="31750"/>
                </a:lnTo>
                <a:lnTo>
                  <a:pt x="212090" y="33019"/>
                </a:lnTo>
                <a:lnTo>
                  <a:pt x="215900" y="33019"/>
                </a:lnTo>
                <a:lnTo>
                  <a:pt x="215900" y="31750"/>
                </a:lnTo>
                <a:close/>
              </a:path>
              <a:path w="215900" h="260350">
                <a:moveTo>
                  <a:pt x="215900" y="27939"/>
                </a:moveTo>
                <a:lnTo>
                  <a:pt x="212090" y="27939"/>
                </a:lnTo>
                <a:lnTo>
                  <a:pt x="212090" y="30479"/>
                </a:lnTo>
                <a:lnTo>
                  <a:pt x="215900" y="30479"/>
                </a:lnTo>
                <a:lnTo>
                  <a:pt x="215900" y="27939"/>
                </a:lnTo>
                <a:close/>
              </a:path>
              <a:path w="215900" h="260350">
                <a:moveTo>
                  <a:pt x="215900" y="25400"/>
                </a:moveTo>
                <a:lnTo>
                  <a:pt x="212090" y="25400"/>
                </a:lnTo>
                <a:lnTo>
                  <a:pt x="212090" y="26669"/>
                </a:lnTo>
                <a:lnTo>
                  <a:pt x="215900" y="26669"/>
                </a:lnTo>
                <a:lnTo>
                  <a:pt x="215900" y="25400"/>
                </a:lnTo>
                <a:close/>
              </a:path>
              <a:path w="215900" h="260350">
                <a:moveTo>
                  <a:pt x="215900" y="21589"/>
                </a:moveTo>
                <a:lnTo>
                  <a:pt x="212090" y="21589"/>
                </a:lnTo>
                <a:lnTo>
                  <a:pt x="212090" y="24129"/>
                </a:lnTo>
                <a:lnTo>
                  <a:pt x="215900" y="24129"/>
                </a:lnTo>
                <a:lnTo>
                  <a:pt x="215900" y="21589"/>
                </a:lnTo>
                <a:close/>
              </a:path>
              <a:path w="215900" h="260350">
                <a:moveTo>
                  <a:pt x="215900" y="19050"/>
                </a:moveTo>
                <a:lnTo>
                  <a:pt x="212090" y="19050"/>
                </a:lnTo>
                <a:lnTo>
                  <a:pt x="212090" y="20319"/>
                </a:lnTo>
                <a:lnTo>
                  <a:pt x="215900" y="20319"/>
                </a:lnTo>
                <a:lnTo>
                  <a:pt x="215900" y="19050"/>
                </a:lnTo>
                <a:close/>
              </a:path>
              <a:path w="215900" h="260350">
                <a:moveTo>
                  <a:pt x="215900" y="15239"/>
                </a:moveTo>
                <a:lnTo>
                  <a:pt x="212090" y="15239"/>
                </a:lnTo>
                <a:lnTo>
                  <a:pt x="212090" y="17779"/>
                </a:lnTo>
                <a:lnTo>
                  <a:pt x="215900" y="17779"/>
                </a:lnTo>
                <a:lnTo>
                  <a:pt x="215900" y="15239"/>
                </a:lnTo>
                <a:close/>
              </a:path>
              <a:path w="215900" h="260350">
                <a:moveTo>
                  <a:pt x="215900" y="12700"/>
                </a:moveTo>
                <a:lnTo>
                  <a:pt x="212090" y="12700"/>
                </a:lnTo>
                <a:lnTo>
                  <a:pt x="212090" y="13969"/>
                </a:lnTo>
                <a:lnTo>
                  <a:pt x="215900" y="13969"/>
                </a:lnTo>
                <a:lnTo>
                  <a:pt x="215900" y="12700"/>
                </a:lnTo>
                <a:close/>
              </a:path>
              <a:path w="215900" h="260350">
                <a:moveTo>
                  <a:pt x="215900" y="8889"/>
                </a:moveTo>
                <a:lnTo>
                  <a:pt x="212090" y="8889"/>
                </a:lnTo>
                <a:lnTo>
                  <a:pt x="212090" y="11429"/>
                </a:lnTo>
                <a:lnTo>
                  <a:pt x="215900" y="11429"/>
                </a:lnTo>
                <a:lnTo>
                  <a:pt x="215900" y="8889"/>
                </a:lnTo>
                <a:close/>
              </a:path>
              <a:path w="215900" h="260350">
                <a:moveTo>
                  <a:pt x="215900" y="6350"/>
                </a:moveTo>
                <a:lnTo>
                  <a:pt x="212090" y="6350"/>
                </a:lnTo>
                <a:lnTo>
                  <a:pt x="212090" y="7619"/>
                </a:lnTo>
                <a:lnTo>
                  <a:pt x="215900" y="7619"/>
                </a:lnTo>
                <a:lnTo>
                  <a:pt x="215900" y="6350"/>
                </a:lnTo>
                <a:close/>
              </a:path>
              <a:path w="215900" h="260350">
                <a:moveTo>
                  <a:pt x="215900" y="2539"/>
                </a:moveTo>
                <a:lnTo>
                  <a:pt x="212090" y="2539"/>
                </a:lnTo>
                <a:lnTo>
                  <a:pt x="212090" y="5079"/>
                </a:lnTo>
                <a:lnTo>
                  <a:pt x="215900" y="5079"/>
                </a:lnTo>
                <a:lnTo>
                  <a:pt x="215900" y="2539"/>
                </a:lnTo>
                <a:close/>
              </a:path>
              <a:path w="215900" h="260350">
                <a:moveTo>
                  <a:pt x="215900" y="0"/>
                </a:moveTo>
                <a:lnTo>
                  <a:pt x="177800" y="0"/>
                </a:lnTo>
                <a:lnTo>
                  <a:pt x="177800" y="1269"/>
                </a:lnTo>
                <a:lnTo>
                  <a:pt x="215900" y="1269"/>
                </a:lnTo>
                <a:lnTo>
                  <a:pt x="215900" y="0"/>
                </a:lnTo>
                <a:close/>
              </a:path>
              <a:path w="215900" h="260350">
                <a:moveTo>
                  <a:pt x="40640" y="259080"/>
                </a:moveTo>
                <a:lnTo>
                  <a:pt x="38100" y="259080"/>
                </a:lnTo>
                <a:lnTo>
                  <a:pt x="38100" y="260350"/>
                </a:lnTo>
                <a:lnTo>
                  <a:pt x="40640" y="260350"/>
                </a:lnTo>
                <a:lnTo>
                  <a:pt x="40640" y="259080"/>
                </a:lnTo>
                <a:close/>
              </a:path>
              <a:path w="215900" h="260350">
                <a:moveTo>
                  <a:pt x="36830" y="256539"/>
                </a:moveTo>
                <a:lnTo>
                  <a:pt x="0" y="256539"/>
                </a:lnTo>
                <a:lnTo>
                  <a:pt x="0" y="259080"/>
                </a:lnTo>
                <a:lnTo>
                  <a:pt x="38100" y="259080"/>
                </a:lnTo>
                <a:lnTo>
                  <a:pt x="38100" y="257810"/>
                </a:lnTo>
                <a:lnTo>
                  <a:pt x="36830" y="257810"/>
                </a:lnTo>
                <a:lnTo>
                  <a:pt x="36830" y="256539"/>
                </a:lnTo>
                <a:close/>
              </a:path>
              <a:path w="215900" h="260350">
                <a:moveTo>
                  <a:pt x="2540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2540" y="255270"/>
                </a:lnTo>
                <a:lnTo>
                  <a:pt x="2540" y="254000"/>
                </a:lnTo>
                <a:close/>
              </a:path>
              <a:path w="215900" h="260350">
                <a:moveTo>
                  <a:pt x="2540" y="250189"/>
                </a:moveTo>
                <a:lnTo>
                  <a:pt x="0" y="250189"/>
                </a:lnTo>
                <a:lnTo>
                  <a:pt x="0" y="252730"/>
                </a:lnTo>
                <a:lnTo>
                  <a:pt x="2540" y="252730"/>
                </a:lnTo>
                <a:lnTo>
                  <a:pt x="2540" y="250189"/>
                </a:lnTo>
                <a:close/>
              </a:path>
              <a:path w="215900" h="260350">
                <a:moveTo>
                  <a:pt x="2540" y="247650"/>
                </a:moveTo>
                <a:lnTo>
                  <a:pt x="0" y="247650"/>
                </a:lnTo>
                <a:lnTo>
                  <a:pt x="0" y="248920"/>
                </a:lnTo>
                <a:lnTo>
                  <a:pt x="2540" y="248920"/>
                </a:lnTo>
                <a:lnTo>
                  <a:pt x="2540" y="247650"/>
                </a:lnTo>
                <a:close/>
              </a:path>
              <a:path w="215900" h="260350">
                <a:moveTo>
                  <a:pt x="2540" y="243839"/>
                </a:moveTo>
                <a:lnTo>
                  <a:pt x="0" y="243839"/>
                </a:lnTo>
                <a:lnTo>
                  <a:pt x="0" y="246380"/>
                </a:lnTo>
                <a:lnTo>
                  <a:pt x="2540" y="246380"/>
                </a:lnTo>
                <a:lnTo>
                  <a:pt x="2540" y="243839"/>
                </a:lnTo>
                <a:close/>
              </a:path>
              <a:path w="215900" h="260350">
                <a:moveTo>
                  <a:pt x="254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2540" y="242570"/>
                </a:lnTo>
                <a:lnTo>
                  <a:pt x="2540" y="241300"/>
                </a:lnTo>
                <a:close/>
              </a:path>
              <a:path w="215900" h="260350">
                <a:moveTo>
                  <a:pt x="2540" y="237489"/>
                </a:moveTo>
                <a:lnTo>
                  <a:pt x="0" y="237489"/>
                </a:lnTo>
                <a:lnTo>
                  <a:pt x="0" y="240030"/>
                </a:lnTo>
                <a:lnTo>
                  <a:pt x="2540" y="240030"/>
                </a:lnTo>
                <a:lnTo>
                  <a:pt x="2540" y="237489"/>
                </a:lnTo>
                <a:close/>
              </a:path>
              <a:path w="215900" h="260350">
                <a:moveTo>
                  <a:pt x="254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2540" y="236220"/>
                </a:lnTo>
                <a:lnTo>
                  <a:pt x="2540" y="234950"/>
                </a:lnTo>
                <a:close/>
              </a:path>
              <a:path w="215900" h="260350">
                <a:moveTo>
                  <a:pt x="2540" y="229870"/>
                </a:moveTo>
                <a:lnTo>
                  <a:pt x="1270" y="229870"/>
                </a:lnTo>
                <a:lnTo>
                  <a:pt x="1270" y="231139"/>
                </a:lnTo>
                <a:lnTo>
                  <a:pt x="0" y="231139"/>
                </a:lnTo>
                <a:lnTo>
                  <a:pt x="0" y="233680"/>
                </a:lnTo>
                <a:lnTo>
                  <a:pt x="2540" y="233680"/>
                </a:lnTo>
                <a:lnTo>
                  <a:pt x="2540" y="229870"/>
                </a:lnTo>
                <a:close/>
              </a:path>
              <a:path w="215900" h="260350">
                <a:moveTo>
                  <a:pt x="127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1270" y="229870"/>
                </a:lnTo>
                <a:lnTo>
                  <a:pt x="1270" y="228600"/>
                </a:lnTo>
                <a:close/>
              </a:path>
              <a:path w="215900" h="260350">
                <a:moveTo>
                  <a:pt x="215900" y="256539"/>
                </a:moveTo>
                <a:lnTo>
                  <a:pt x="173990" y="256539"/>
                </a:lnTo>
                <a:lnTo>
                  <a:pt x="173990" y="259080"/>
                </a:lnTo>
                <a:lnTo>
                  <a:pt x="215900" y="259080"/>
                </a:lnTo>
                <a:lnTo>
                  <a:pt x="215900" y="256539"/>
                </a:lnTo>
                <a:close/>
              </a:path>
              <a:path w="215900" h="260350">
                <a:moveTo>
                  <a:pt x="215900" y="254000"/>
                </a:moveTo>
                <a:lnTo>
                  <a:pt x="212090" y="254000"/>
                </a:lnTo>
                <a:lnTo>
                  <a:pt x="212090" y="255270"/>
                </a:lnTo>
                <a:lnTo>
                  <a:pt x="215900" y="255270"/>
                </a:lnTo>
                <a:lnTo>
                  <a:pt x="215900" y="254000"/>
                </a:lnTo>
                <a:close/>
              </a:path>
              <a:path w="215900" h="260350">
                <a:moveTo>
                  <a:pt x="215900" y="250189"/>
                </a:moveTo>
                <a:lnTo>
                  <a:pt x="212090" y="250189"/>
                </a:lnTo>
                <a:lnTo>
                  <a:pt x="212090" y="252730"/>
                </a:lnTo>
                <a:lnTo>
                  <a:pt x="215900" y="252730"/>
                </a:lnTo>
                <a:lnTo>
                  <a:pt x="215900" y="250189"/>
                </a:lnTo>
                <a:close/>
              </a:path>
              <a:path w="215900" h="260350">
                <a:moveTo>
                  <a:pt x="215900" y="247650"/>
                </a:moveTo>
                <a:lnTo>
                  <a:pt x="212090" y="247650"/>
                </a:lnTo>
                <a:lnTo>
                  <a:pt x="212090" y="248920"/>
                </a:lnTo>
                <a:lnTo>
                  <a:pt x="215900" y="248920"/>
                </a:lnTo>
                <a:lnTo>
                  <a:pt x="215900" y="247650"/>
                </a:lnTo>
                <a:close/>
              </a:path>
              <a:path w="215900" h="260350">
                <a:moveTo>
                  <a:pt x="215900" y="243839"/>
                </a:moveTo>
                <a:lnTo>
                  <a:pt x="212090" y="243839"/>
                </a:lnTo>
                <a:lnTo>
                  <a:pt x="212090" y="246380"/>
                </a:lnTo>
                <a:lnTo>
                  <a:pt x="215900" y="246380"/>
                </a:lnTo>
                <a:lnTo>
                  <a:pt x="215900" y="243839"/>
                </a:lnTo>
                <a:close/>
              </a:path>
              <a:path w="215900" h="260350">
                <a:moveTo>
                  <a:pt x="215900" y="241300"/>
                </a:moveTo>
                <a:lnTo>
                  <a:pt x="212090" y="241300"/>
                </a:lnTo>
                <a:lnTo>
                  <a:pt x="212090" y="242570"/>
                </a:lnTo>
                <a:lnTo>
                  <a:pt x="215900" y="242570"/>
                </a:lnTo>
                <a:lnTo>
                  <a:pt x="215900" y="241300"/>
                </a:lnTo>
                <a:close/>
              </a:path>
              <a:path w="215900" h="260350">
                <a:moveTo>
                  <a:pt x="215900" y="237489"/>
                </a:moveTo>
                <a:lnTo>
                  <a:pt x="212090" y="237489"/>
                </a:lnTo>
                <a:lnTo>
                  <a:pt x="212090" y="240030"/>
                </a:lnTo>
                <a:lnTo>
                  <a:pt x="215900" y="240030"/>
                </a:lnTo>
                <a:lnTo>
                  <a:pt x="215900" y="237489"/>
                </a:lnTo>
                <a:close/>
              </a:path>
              <a:path w="215900" h="260350">
                <a:moveTo>
                  <a:pt x="215900" y="234950"/>
                </a:moveTo>
                <a:lnTo>
                  <a:pt x="212090" y="234950"/>
                </a:lnTo>
                <a:lnTo>
                  <a:pt x="212090" y="236220"/>
                </a:lnTo>
                <a:lnTo>
                  <a:pt x="215900" y="236220"/>
                </a:lnTo>
                <a:lnTo>
                  <a:pt x="215900" y="234950"/>
                </a:lnTo>
                <a:close/>
              </a:path>
              <a:path w="215900" h="260350">
                <a:moveTo>
                  <a:pt x="215900" y="231139"/>
                </a:moveTo>
                <a:lnTo>
                  <a:pt x="212090" y="231139"/>
                </a:lnTo>
                <a:lnTo>
                  <a:pt x="212090" y="233680"/>
                </a:lnTo>
                <a:lnTo>
                  <a:pt x="215900" y="233680"/>
                </a:lnTo>
                <a:lnTo>
                  <a:pt x="215900" y="231139"/>
                </a:lnTo>
                <a:close/>
              </a:path>
              <a:path w="215900" h="260350">
                <a:moveTo>
                  <a:pt x="215900" y="228600"/>
                </a:moveTo>
                <a:lnTo>
                  <a:pt x="212090" y="228600"/>
                </a:lnTo>
                <a:lnTo>
                  <a:pt x="212090" y="229870"/>
                </a:lnTo>
                <a:lnTo>
                  <a:pt x="215900" y="229870"/>
                </a:lnTo>
                <a:lnTo>
                  <a:pt x="215900" y="228600"/>
                </a:lnTo>
                <a:close/>
              </a:path>
              <a:path w="215900" h="260350">
                <a:moveTo>
                  <a:pt x="215900" y="224789"/>
                </a:moveTo>
                <a:lnTo>
                  <a:pt x="212090" y="224789"/>
                </a:lnTo>
                <a:lnTo>
                  <a:pt x="212090" y="227330"/>
                </a:lnTo>
                <a:lnTo>
                  <a:pt x="215900" y="227330"/>
                </a:lnTo>
                <a:lnTo>
                  <a:pt x="215900" y="224789"/>
                </a:lnTo>
                <a:close/>
              </a:path>
              <a:path w="215900" h="260350">
                <a:moveTo>
                  <a:pt x="215900" y="222250"/>
                </a:moveTo>
                <a:lnTo>
                  <a:pt x="212090" y="222250"/>
                </a:lnTo>
                <a:lnTo>
                  <a:pt x="212090" y="223520"/>
                </a:lnTo>
                <a:lnTo>
                  <a:pt x="215900" y="223520"/>
                </a:lnTo>
                <a:lnTo>
                  <a:pt x="215900" y="222250"/>
                </a:lnTo>
                <a:close/>
              </a:path>
              <a:path w="215900" h="260350">
                <a:moveTo>
                  <a:pt x="215900" y="218439"/>
                </a:moveTo>
                <a:lnTo>
                  <a:pt x="212090" y="218439"/>
                </a:lnTo>
                <a:lnTo>
                  <a:pt x="212090" y="220980"/>
                </a:lnTo>
                <a:lnTo>
                  <a:pt x="215900" y="220980"/>
                </a:lnTo>
                <a:lnTo>
                  <a:pt x="215900" y="218439"/>
                </a:lnTo>
                <a:close/>
              </a:path>
              <a:path w="215900" h="260350">
                <a:moveTo>
                  <a:pt x="215900" y="215900"/>
                </a:moveTo>
                <a:lnTo>
                  <a:pt x="212090" y="215900"/>
                </a:lnTo>
                <a:lnTo>
                  <a:pt x="212090" y="217170"/>
                </a:lnTo>
                <a:lnTo>
                  <a:pt x="215900" y="217170"/>
                </a:lnTo>
                <a:lnTo>
                  <a:pt x="215900" y="215900"/>
                </a:lnTo>
                <a:close/>
              </a:path>
              <a:path w="215900" h="260350">
                <a:moveTo>
                  <a:pt x="215900" y="212089"/>
                </a:moveTo>
                <a:lnTo>
                  <a:pt x="212090" y="212089"/>
                </a:lnTo>
                <a:lnTo>
                  <a:pt x="212090" y="214630"/>
                </a:lnTo>
                <a:lnTo>
                  <a:pt x="215900" y="214630"/>
                </a:lnTo>
                <a:lnTo>
                  <a:pt x="215900" y="212089"/>
                </a:lnTo>
                <a:close/>
              </a:path>
              <a:path w="215900" h="260350">
                <a:moveTo>
                  <a:pt x="215900" y="209550"/>
                </a:moveTo>
                <a:lnTo>
                  <a:pt x="212090" y="209550"/>
                </a:lnTo>
                <a:lnTo>
                  <a:pt x="212090" y="210820"/>
                </a:lnTo>
                <a:lnTo>
                  <a:pt x="215900" y="210820"/>
                </a:lnTo>
                <a:lnTo>
                  <a:pt x="215900" y="209550"/>
                </a:lnTo>
                <a:close/>
              </a:path>
              <a:path w="215900" h="260350">
                <a:moveTo>
                  <a:pt x="215900" y="205739"/>
                </a:moveTo>
                <a:lnTo>
                  <a:pt x="212090" y="205739"/>
                </a:lnTo>
                <a:lnTo>
                  <a:pt x="212090" y="208280"/>
                </a:lnTo>
                <a:lnTo>
                  <a:pt x="215900" y="208280"/>
                </a:lnTo>
                <a:lnTo>
                  <a:pt x="215900" y="205739"/>
                </a:lnTo>
                <a:close/>
              </a:path>
              <a:path w="215900" h="260350">
                <a:moveTo>
                  <a:pt x="215900" y="203200"/>
                </a:moveTo>
                <a:lnTo>
                  <a:pt x="212090" y="203200"/>
                </a:lnTo>
                <a:lnTo>
                  <a:pt x="212090" y="204470"/>
                </a:lnTo>
                <a:lnTo>
                  <a:pt x="215900" y="204470"/>
                </a:lnTo>
                <a:lnTo>
                  <a:pt x="215900" y="203200"/>
                </a:lnTo>
                <a:close/>
              </a:path>
              <a:path w="215900" h="260350">
                <a:moveTo>
                  <a:pt x="215900" y="199389"/>
                </a:moveTo>
                <a:lnTo>
                  <a:pt x="212090" y="199389"/>
                </a:lnTo>
                <a:lnTo>
                  <a:pt x="212090" y="201930"/>
                </a:lnTo>
                <a:lnTo>
                  <a:pt x="215900" y="201930"/>
                </a:lnTo>
                <a:lnTo>
                  <a:pt x="215900" y="199389"/>
                </a:lnTo>
                <a:close/>
              </a:path>
              <a:path w="215900" h="260350">
                <a:moveTo>
                  <a:pt x="215900" y="196850"/>
                </a:moveTo>
                <a:lnTo>
                  <a:pt x="212090" y="196850"/>
                </a:lnTo>
                <a:lnTo>
                  <a:pt x="212090" y="198120"/>
                </a:lnTo>
                <a:lnTo>
                  <a:pt x="215900" y="198120"/>
                </a:lnTo>
                <a:lnTo>
                  <a:pt x="215900" y="196850"/>
                </a:lnTo>
                <a:close/>
              </a:path>
              <a:path w="215900" h="260350">
                <a:moveTo>
                  <a:pt x="215900" y="193039"/>
                </a:moveTo>
                <a:lnTo>
                  <a:pt x="212090" y="193039"/>
                </a:lnTo>
                <a:lnTo>
                  <a:pt x="212090" y="195580"/>
                </a:lnTo>
                <a:lnTo>
                  <a:pt x="215900" y="195580"/>
                </a:lnTo>
                <a:lnTo>
                  <a:pt x="215900" y="193039"/>
                </a:lnTo>
                <a:close/>
              </a:path>
              <a:path w="215900" h="260350">
                <a:moveTo>
                  <a:pt x="215900" y="190500"/>
                </a:moveTo>
                <a:lnTo>
                  <a:pt x="212090" y="190500"/>
                </a:lnTo>
                <a:lnTo>
                  <a:pt x="212090" y="191770"/>
                </a:lnTo>
                <a:lnTo>
                  <a:pt x="215900" y="191770"/>
                </a:lnTo>
                <a:lnTo>
                  <a:pt x="215900" y="190500"/>
                </a:lnTo>
                <a:close/>
              </a:path>
              <a:path w="215900" h="260350">
                <a:moveTo>
                  <a:pt x="215900" y="186689"/>
                </a:moveTo>
                <a:lnTo>
                  <a:pt x="212090" y="186689"/>
                </a:lnTo>
                <a:lnTo>
                  <a:pt x="212090" y="189230"/>
                </a:lnTo>
                <a:lnTo>
                  <a:pt x="215900" y="189230"/>
                </a:lnTo>
                <a:lnTo>
                  <a:pt x="215900" y="186689"/>
                </a:lnTo>
                <a:close/>
              </a:path>
              <a:path w="215900" h="260350">
                <a:moveTo>
                  <a:pt x="215900" y="184150"/>
                </a:moveTo>
                <a:lnTo>
                  <a:pt x="212090" y="184150"/>
                </a:lnTo>
                <a:lnTo>
                  <a:pt x="212090" y="185420"/>
                </a:lnTo>
                <a:lnTo>
                  <a:pt x="215900" y="185420"/>
                </a:lnTo>
                <a:lnTo>
                  <a:pt x="215900" y="184150"/>
                </a:lnTo>
                <a:close/>
              </a:path>
              <a:path w="215900" h="260350">
                <a:moveTo>
                  <a:pt x="215900" y="180339"/>
                </a:moveTo>
                <a:lnTo>
                  <a:pt x="212090" y="180339"/>
                </a:lnTo>
                <a:lnTo>
                  <a:pt x="212090" y="182880"/>
                </a:lnTo>
                <a:lnTo>
                  <a:pt x="215900" y="182880"/>
                </a:lnTo>
                <a:lnTo>
                  <a:pt x="215900" y="180339"/>
                </a:lnTo>
                <a:close/>
              </a:path>
              <a:path w="215900" h="260350">
                <a:moveTo>
                  <a:pt x="215900" y="177800"/>
                </a:moveTo>
                <a:lnTo>
                  <a:pt x="212090" y="177800"/>
                </a:lnTo>
                <a:lnTo>
                  <a:pt x="212090" y="179070"/>
                </a:lnTo>
                <a:lnTo>
                  <a:pt x="215900" y="179070"/>
                </a:lnTo>
                <a:lnTo>
                  <a:pt x="215900" y="177800"/>
                </a:lnTo>
                <a:close/>
              </a:path>
              <a:path w="215900" h="260350">
                <a:moveTo>
                  <a:pt x="215900" y="173989"/>
                </a:moveTo>
                <a:lnTo>
                  <a:pt x="212090" y="173989"/>
                </a:lnTo>
                <a:lnTo>
                  <a:pt x="212090" y="176530"/>
                </a:lnTo>
                <a:lnTo>
                  <a:pt x="215900" y="176530"/>
                </a:lnTo>
                <a:lnTo>
                  <a:pt x="215900" y="173989"/>
                </a:lnTo>
                <a:close/>
              </a:path>
              <a:path w="215900" h="260350">
                <a:moveTo>
                  <a:pt x="215900" y="171450"/>
                </a:moveTo>
                <a:lnTo>
                  <a:pt x="212090" y="171450"/>
                </a:lnTo>
                <a:lnTo>
                  <a:pt x="212090" y="172720"/>
                </a:lnTo>
                <a:lnTo>
                  <a:pt x="215900" y="172720"/>
                </a:lnTo>
                <a:lnTo>
                  <a:pt x="215900" y="171450"/>
                </a:lnTo>
                <a:close/>
              </a:path>
              <a:path w="215900" h="260350">
                <a:moveTo>
                  <a:pt x="215900" y="139700"/>
                </a:moveTo>
                <a:lnTo>
                  <a:pt x="212090" y="139700"/>
                </a:lnTo>
                <a:lnTo>
                  <a:pt x="212090" y="170180"/>
                </a:lnTo>
                <a:lnTo>
                  <a:pt x="215900" y="170180"/>
                </a:lnTo>
                <a:lnTo>
                  <a:pt x="215900" y="139700"/>
                </a:lnTo>
                <a:close/>
              </a:path>
              <a:path w="215900" h="260350">
                <a:moveTo>
                  <a:pt x="215900" y="133350"/>
                </a:moveTo>
                <a:lnTo>
                  <a:pt x="212090" y="133350"/>
                </a:lnTo>
                <a:lnTo>
                  <a:pt x="212090" y="138430"/>
                </a:lnTo>
                <a:lnTo>
                  <a:pt x="215900" y="138430"/>
                </a:lnTo>
                <a:lnTo>
                  <a:pt x="215900" y="133350"/>
                </a:lnTo>
                <a:close/>
              </a:path>
              <a:path w="215900" h="260350">
                <a:moveTo>
                  <a:pt x="215900" y="130810"/>
                </a:moveTo>
                <a:lnTo>
                  <a:pt x="212090" y="130810"/>
                </a:lnTo>
                <a:lnTo>
                  <a:pt x="212090" y="132080"/>
                </a:lnTo>
                <a:lnTo>
                  <a:pt x="215900" y="132080"/>
                </a:lnTo>
                <a:lnTo>
                  <a:pt x="215900" y="13081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3" name="bk object 5763"/>
          <p:cNvSpPr/>
          <p:nvPr/>
        </p:nvSpPr>
        <p:spPr>
          <a:xfrm>
            <a:off x="7023100" y="2830829"/>
            <a:ext cx="209550" cy="254000"/>
          </a:xfrm>
          <a:custGeom>
            <a:avLst/>
            <a:gdLst/>
            <a:ahLst/>
            <a:cxnLst/>
            <a:rect l="l" t="t" r="r" b="b"/>
            <a:pathLst>
              <a:path w="209550" h="254000">
                <a:moveTo>
                  <a:pt x="3809" y="16510"/>
                </a:moveTo>
                <a:lnTo>
                  <a:pt x="2540" y="16510"/>
                </a:lnTo>
                <a:lnTo>
                  <a:pt x="2540" y="19050"/>
                </a:lnTo>
                <a:lnTo>
                  <a:pt x="3809" y="19050"/>
                </a:lnTo>
                <a:lnTo>
                  <a:pt x="3809" y="16510"/>
                </a:lnTo>
                <a:close/>
              </a:path>
              <a:path w="209550" h="254000">
                <a:moveTo>
                  <a:pt x="2540" y="15239"/>
                </a:moveTo>
                <a:lnTo>
                  <a:pt x="1270" y="15239"/>
                </a:lnTo>
                <a:lnTo>
                  <a:pt x="1270" y="16510"/>
                </a:lnTo>
                <a:lnTo>
                  <a:pt x="2540" y="16510"/>
                </a:lnTo>
                <a:lnTo>
                  <a:pt x="2540" y="15239"/>
                </a:lnTo>
                <a:close/>
              </a:path>
              <a:path w="209550" h="254000">
                <a:moveTo>
                  <a:pt x="3809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12700"/>
                </a:lnTo>
                <a:close/>
              </a:path>
              <a:path w="209550" h="254000">
                <a:moveTo>
                  <a:pt x="3809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10160"/>
                </a:lnTo>
                <a:close/>
              </a:path>
              <a:path w="209550" h="254000">
                <a:moveTo>
                  <a:pt x="3809" y="6350"/>
                </a:moveTo>
                <a:lnTo>
                  <a:pt x="0" y="6350"/>
                </a:lnTo>
                <a:lnTo>
                  <a:pt x="0" y="8889"/>
                </a:lnTo>
                <a:lnTo>
                  <a:pt x="3809" y="8889"/>
                </a:lnTo>
                <a:lnTo>
                  <a:pt x="3809" y="6350"/>
                </a:lnTo>
                <a:close/>
              </a:path>
              <a:path w="209550" h="254000">
                <a:moveTo>
                  <a:pt x="3809" y="3810"/>
                </a:moveTo>
                <a:lnTo>
                  <a:pt x="0" y="3810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10"/>
                </a:lnTo>
                <a:close/>
              </a:path>
              <a:path w="209550" h="254000">
                <a:moveTo>
                  <a:pt x="113029" y="0"/>
                </a:moveTo>
                <a:lnTo>
                  <a:pt x="0" y="0"/>
                </a:lnTo>
                <a:lnTo>
                  <a:pt x="0" y="2539"/>
                </a:lnTo>
                <a:lnTo>
                  <a:pt x="113029" y="2539"/>
                </a:lnTo>
                <a:lnTo>
                  <a:pt x="113029" y="0"/>
                </a:lnTo>
                <a:close/>
              </a:path>
              <a:path w="209550" h="254000">
                <a:moveTo>
                  <a:pt x="209550" y="124460"/>
                </a:moveTo>
                <a:lnTo>
                  <a:pt x="207009" y="124460"/>
                </a:lnTo>
                <a:lnTo>
                  <a:pt x="207009" y="125729"/>
                </a:lnTo>
                <a:lnTo>
                  <a:pt x="209550" y="125729"/>
                </a:lnTo>
                <a:lnTo>
                  <a:pt x="209550" y="124460"/>
                </a:lnTo>
                <a:close/>
              </a:path>
              <a:path w="209550" h="254000">
                <a:moveTo>
                  <a:pt x="209550" y="120650"/>
                </a:moveTo>
                <a:lnTo>
                  <a:pt x="207009" y="120650"/>
                </a:lnTo>
                <a:lnTo>
                  <a:pt x="207009" y="123189"/>
                </a:lnTo>
                <a:lnTo>
                  <a:pt x="209550" y="123189"/>
                </a:lnTo>
                <a:lnTo>
                  <a:pt x="209550" y="120650"/>
                </a:lnTo>
                <a:close/>
              </a:path>
              <a:path w="209550" h="254000">
                <a:moveTo>
                  <a:pt x="209550" y="118110"/>
                </a:moveTo>
                <a:lnTo>
                  <a:pt x="207009" y="118110"/>
                </a:lnTo>
                <a:lnTo>
                  <a:pt x="207009" y="119379"/>
                </a:lnTo>
                <a:lnTo>
                  <a:pt x="209550" y="119379"/>
                </a:lnTo>
                <a:lnTo>
                  <a:pt x="209550" y="118110"/>
                </a:lnTo>
                <a:close/>
              </a:path>
              <a:path w="209550" h="254000">
                <a:moveTo>
                  <a:pt x="209550" y="114300"/>
                </a:moveTo>
                <a:lnTo>
                  <a:pt x="207009" y="114300"/>
                </a:lnTo>
                <a:lnTo>
                  <a:pt x="207009" y="116839"/>
                </a:lnTo>
                <a:lnTo>
                  <a:pt x="209550" y="116839"/>
                </a:lnTo>
                <a:lnTo>
                  <a:pt x="209550" y="114300"/>
                </a:lnTo>
                <a:close/>
              </a:path>
              <a:path w="209550" h="254000">
                <a:moveTo>
                  <a:pt x="209550" y="111760"/>
                </a:moveTo>
                <a:lnTo>
                  <a:pt x="207009" y="111760"/>
                </a:lnTo>
                <a:lnTo>
                  <a:pt x="207009" y="113029"/>
                </a:lnTo>
                <a:lnTo>
                  <a:pt x="209550" y="113029"/>
                </a:lnTo>
                <a:lnTo>
                  <a:pt x="209550" y="111760"/>
                </a:lnTo>
                <a:close/>
              </a:path>
              <a:path w="209550" h="254000">
                <a:moveTo>
                  <a:pt x="209550" y="107950"/>
                </a:moveTo>
                <a:lnTo>
                  <a:pt x="207009" y="107950"/>
                </a:lnTo>
                <a:lnTo>
                  <a:pt x="207009" y="110489"/>
                </a:lnTo>
                <a:lnTo>
                  <a:pt x="209550" y="110489"/>
                </a:lnTo>
                <a:lnTo>
                  <a:pt x="209550" y="107950"/>
                </a:lnTo>
                <a:close/>
              </a:path>
              <a:path w="209550" h="254000">
                <a:moveTo>
                  <a:pt x="209550" y="105410"/>
                </a:moveTo>
                <a:lnTo>
                  <a:pt x="207009" y="105410"/>
                </a:lnTo>
                <a:lnTo>
                  <a:pt x="207009" y="106679"/>
                </a:lnTo>
                <a:lnTo>
                  <a:pt x="209550" y="106679"/>
                </a:lnTo>
                <a:lnTo>
                  <a:pt x="209550" y="105410"/>
                </a:lnTo>
                <a:close/>
              </a:path>
              <a:path w="209550" h="254000">
                <a:moveTo>
                  <a:pt x="209550" y="101600"/>
                </a:moveTo>
                <a:lnTo>
                  <a:pt x="207009" y="101600"/>
                </a:lnTo>
                <a:lnTo>
                  <a:pt x="207009" y="104139"/>
                </a:lnTo>
                <a:lnTo>
                  <a:pt x="209550" y="104139"/>
                </a:lnTo>
                <a:lnTo>
                  <a:pt x="209550" y="101600"/>
                </a:lnTo>
                <a:close/>
              </a:path>
              <a:path w="209550" h="254000">
                <a:moveTo>
                  <a:pt x="209550" y="99060"/>
                </a:moveTo>
                <a:lnTo>
                  <a:pt x="207009" y="99060"/>
                </a:lnTo>
                <a:lnTo>
                  <a:pt x="207009" y="100329"/>
                </a:lnTo>
                <a:lnTo>
                  <a:pt x="209550" y="100329"/>
                </a:lnTo>
                <a:lnTo>
                  <a:pt x="209550" y="99060"/>
                </a:lnTo>
                <a:close/>
              </a:path>
              <a:path w="209550" h="254000">
                <a:moveTo>
                  <a:pt x="209550" y="95250"/>
                </a:moveTo>
                <a:lnTo>
                  <a:pt x="207009" y="95250"/>
                </a:lnTo>
                <a:lnTo>
                  <a:pt x="207009" y="97789"/>
                </a:lnTo>
                <a:lnTo>
                  <a:pt x="209550" y="97789"/>
                </a:lnTo>
                <a:lnTo>
                  <a:pt x="209550" y="95250"/>
                </a:lnTo>
                <a:close/>
              </a:path>
              <a:path w="209550" h="254000">
                <a:moveTo>
                  <a:pt x="209550" y="92710"/>
                </a:moveTo>
                <a:lnTo>
                  <a:pt x="207009" y="92710"/>
                </a:lnTo>
                <a:lnTo>
                  <a:pt x="207009" y="93979"/>
                </a:lnTo>
                <a:lnTo>
                  <a:pt x="209550" y="93979"/>
                </a:lnTo>
                <a:lnTo>
                  <a:pt x="209550" y="92710"/>
                </a:lnTo>
                <a:close/>
              </a:path>
              <a:path w="209550" h="254000">
                <a:moveTo>
                  <a:pt x="209550" y="88900"/>
                </a:moveTo>
                <a:lnTo>
                  <a:pt x="207009" y="88900"/>
                </a:lnTo>
                <a:lnTo>
                  <a:pt x="207009" y="91439"/>
                </a:lnTo>
                <a:lnTo>
                  <a:pt x="209550" y="91439"/>
                </a:lnTo>
                <a:lnTo>
                  <a:pt x="209550" y="88900"/>
                </a:lnTo>
                <a:close/>
              </a:path>
              <a:path w="209550" h="254000">
                <a:moveTo>
                  <a:pt x="209550" y="86360"/>
                </a:moveTo>
                <a:lnTo>
                  <a:pt x="207009" y="86360"/>
                </a:lnTo>
                <a:lnTo>
                  <a:pt x="207009" y="87629"/>
                </a:lnTo>
                <a:lnTo>
                  <a:pt x="209550" y="87629"/>
                </a:lnTo>
                <a:lnTo>
                  <a:pt x="209550" y="86360"/>
                </a:lnTo>
                <a:close/>
              </a:path>
              <a:path w="209550" h="254000">
                <a:moveTo>
                  <a:pt x="209550" y="82550"/>
                </a:moveTo>
                <a:lnTo>
                  <a:pt x="207009" y="82550"/>
                </a:lnTo>
                <a:lnTo>
                  <a:pt x="207009" y="85089"/>
                </a:lnTo>
                <a:lnTo>
                  <a:pt x="209550" y="85089"/>
                </a:lnTo>
                <a:lnTo>
                  <a:pt x="209550" y="82550"/>
                </a:lnTo>
                <a:close/>
              </a:path>
              <a:path w="209550" h="254000">
                <a:moveTo>
                  <a:pt x="209550" y="80010"/>
                </a:moveTo>
                <a:lnTo>
                  <a:pt x="207009" y="80010"/>
                </a:lnTo>
                <a:lnTo>
                  <a:pt x="207009" y="81279"/>
                </a:lnTo>
                <a:lnTo>
                  <a:pt x="209550" y="81279"/>
                </a:lnTo>
                <a:lnTo>
                  <a:pt x="209550" y="80010"/>
                </a:lnTo>
                <a:close/>
              </a:path>
              <a:path w="209550" h="254000">
                <a:moveTo>
                  <a:pt x="209550" y="76200"/>
                </a:moveTo>
                <a:lnTo>
                  <a:pt x="207009" y="76200"/>
                </a:lnTo>
                <a:lnTo>
                  <a:pt x="207009" y="78739"/>
                </a:lnTo>
                <a:lnTo>
                  <a:pt x="209550" y="78739"/>
                </a:lnTo>
                <a:lnTo>
                  <a:pt x="209550" y="76200"/>
                </a:lnTo>
                <a:close/>
              </a:path>
              <a:path w="209550" h="254000">
                <a:moveTo>
                  <a:pt x="209550" y="73660"/>
                </a:moveTo>
                <a:lnTo>
                  <a:pt x="207009" y="73660"/>
                </a:lnTo>
                <a:lnTo>
                  <a:pt x="207009" y="74929"/>
                </a:lnTo>
                <a:lnTo>
                  <a:pt x="209550" y="74929"/>
                </a:lnTo>
                <a:lnTo>
                  <a:pt x="209550" y="73660"/>
                </a:lnTo>
                <a:close/>
              </a:path>
              <a:path w="209550" h="254000">
                <a:moveTo>
                  <a:pt x="209550" y="69850"/>
                </a:moveTo>
                <a:lnTo>
                  <a:pt x="207009" y="69850"/>
                </a:lnTo>
                <a:lnTo>
                  <a:pt x="207009" y="72389"/>
                </a:lnTo>
                <a:lnTo>
                  <a:pt x="209550" y="72389"/>
                </a:lnTo>
                <a:lnTo>
                  <a:pt x="209550" y="69850"/>
                </a:lnTo>
                <a:close/>
              </a:path>
              <a:path w="209550" h="254000">
                <a:moveTo>
                  <a:pt x="209550" y="67310"/>
                </a:moveTo>
                <a:lnTo>
                  <a:pt x="207009" y="67310"/>
                </a:lnTo>
                <a:lnTo>
                  <a:pt x="207009" y="68579"/>
                </a:lnTo>
                <a:lnTo>
                  <a:pt x="209550" y="68579"/>
                </a:lnTo>
                <a:lnTo>
                  <a:pt x="209550" y="67310"/>
                </a:lnTo>
                <a:close/>
              </a:path>
              <a:path w="209550" h="254000">
                <a:moveTo>
                  <a:pt x="209550" y="63500"/>
                </a:moveTo>
                <a:lnTo>
                  <a:pt x="207009" y="63500"/>
                </a:lnTo>
                <a:lnTo>
                  <a:pt x="207009" y="66039"/>
                </a:lnTo>
                <a:lnTo>
                  <a:pt x="209550" y="66039"/>
                </a:lnTo>
                <a:lnTo>
                  <a:pt x="209550" y="63500"/>
                </a:lnTo>
                <a:close/>
              </a:path>
              <a:path w="209550" h="254000">
                <a:moveTo>
                  <a:pt x="209550" y="60960"/>
                </a:moveTo>
                <a:lnTo>
                  <a:pt x="207009" y="60960"/>
                </a:lnTo>
                <a:lnTo>
                  <a:pt x="207009" y="62229"/>
                </a:lnTo>
                <a:lnTo>
                  <a:pt x="209550" y="62229"/>
                </a:lnTo>
                <a:lnTo>
                  <a:pt x="209550" y="60960"/>
                </a:lnTo>
                <a:close/>
              </a:path>
              <a:path w="209550" h="254000">
                <a:moveTo>
                  <a:pt x="209550" y="57150"/>
                </a:moveTo>
                <a:lnTo>
                  <a:pt x="207009" y="57150"/>
                </a:lnTo>
                <a:lnTo>
                  <a:pt x="207009" y="59689"/>
                </a:lnTo>
                <a:lnTo>
                  <a:pt x="209550" y="59689"/>
                </a:lnTo>
                <a:lnTo>
                  <a:pt x="209550" y="57150"/>
                </a:lnTo>
                <a:close/>
              </a:path>
              <a:path w="209550" h="254000">
                <a:moveTo>
                  <a:pt x="209550" y="54610"/>
                </a:moveTo>
                <a:lnTo>
                  <a:pt x="207009" y="54610"/>
                </a:lnTo>
                <a:lnTo>
                  <a:pt x="207009" y="55879"/>
                </a:lnTo>
                <a:lnTo>
                  <a:pt x="209550" y="55879"/>
                </a:lnTo>
                <a:lnTo>
                  <a:pt x="209550" y="54610"/>
                </a:lnTo>
                <a:close/>
              </a:path>
              <a:path w="209550" h="254000">
                <a:moveTo>
                  <a:pt x="209550" y="50800"/>
                </a:moveTo>
                <a:lnTo>
                  <a:pt x="207009" y="50800"/>
                </a:lnTo>
                <a:lnTo>
                  <a:pt x="207009" y="53339"/>
                </a:lnTo>
                <a:lnTo>
                  <a:pt x="209550" y="53339"/>
                </a:lnTo>
                <a:lnTo>
                  <a:pt x="209550" y="50800"/>
                </a:lnTo>
                <a:close/>
              </a:path>
              <a:path w="209550" h="254000">
                <a:moveTo>
                  <a:pt x="209550" y="48260"/>
                </a:moveTo>
                <a:lnTo>
                  <a:pt x="207009" y="48260"/>
                </a:lnTo>
                <a:lnTo>
                  <a:pt x="207009" y="49529"/>
                </a:lnTo>
                <a:lnTo>
                  <a:pt x="209550" y="49529"/>
                </a:lnTo>
                <a:lnTo>
                  <a:pt x="209550" y="48260"/>
                </a:lnTo>
                <a:close/>
              </a:path>
              <a:path w="209550" h="254000">
                <a:moveTo>
                  <a:pt x="209550" y="44450"/>
                </a:moveTo>
                <a:lnTo>
                  <a:pt x="207009" y="44450"/>
                </a:lnTo>
                <a:lnTo>
                  <a:pt x="207009" y="46989"/>
                </a:lnTo>
                <a:lnTo>
                  <a:pt x="209550" y="46989"/>
                </a:lnTo>
                <a:lnTo>
                  <a:pt x="209550" y="44450"/>
                </a:lnTo>
                <a:close/>
              </a:path>
              <a:path w="209550" h="254000">
                <a:moveTo>
                  <a:pt x="209550" y="41910"/>
                </a:moveTo>
                <a:lnTo>
                  <a:pt x="207009" y="41910"/>
                </a:lnTo>
                <a:lnTo>
                  <a:pt x="207009" y="43179"/>
                </a:lnTo>
                <a:lnTo>
                  <a:pt x="209550" y="43179"/>
                </a:lnTo>
                <a:lnTo>
                  <a:pt x="209550" y="41910"/>
                </a:lnTo>
                <a:close/>
              </a:path>
              <a:path w="209550" h="254000">
                <a:moveTo>
                  <a:pt x="209550" y="38100"/>
                </a:moveTo>
                <a:lnTo>
                  <a:pt x="207009" y="38100"/>
                </a:lnTo>
                <a:lnTo>
                  <a:pt x="207009" y="40639"/>
                </a:lnTo>
                <a:lnTo>
                  <a:pt x="209550" y="40639"/>
                </a:lnTo>
                <a:lnTo>
                  <a:pt x="209550" y="38100"/>
                </a:lnTo>
                <a:close/>
              </a:path>
              <a:path w="209550" h="254000">
                <a:moveTo>
                  <a:pt x="209550" y="35560"/>
                </a:moveTo>
                <a:lnTo>
                  <a:pt x="207009" y="35560"/>
                </a:lnTo>
                <a:lnTo>
                  <a:pt x="207009" y="36829"/>
                </a:lnTo>
                <a:lnTo>
                  <a:pt x="209550" y="36829"/>
                </a:lnTo>
                <a:lnTo>
                  <a:pt x="209550" y="35560"/>
                </a:lnTo>
                <a:close/>
              </a:path>
              <a:path w="209550" h="254000">
                <a:moveTo>
                  <a:pt x="209550" y="31750"/>
                </a:moveTo>
                <a:lnTo>
                  <a:pt x="207009" y="31750"/>
                </a:lnTo>
                <a:lnTo>
                  <a:pt x="207009" y="34289"/>
                </a:lnTo>
                <a:lnTo>
                  <a:pt x="209550" y="34289"/>
                </a:lnTo>
                <a:lnTo>
                  <a:pt x="209550" y="31750"/>
                </a:lnTo>
                <a:close/>
              </a:path>
              <a:path w="209550" h="254000">
                <a:moveTo>
                  <a:pt x="209550" y="29210"/>
                </a:moveTo>
                <a:lnTo>
                  <a:pt x="207009" y="29210"/>
                </a:lnTo>
                <a:lnTo>
                  <a:pt x="207009" y="30479"/>
                </a:lnTo>
                <a:lnTo>
                  <a:pt x="209550" y="30479"/>
                </a:lnTo>
                <a:lnTo>
                  <a:pt x="209550" y="29210"/>
                </a:lnTo>
                <a:close/>
              </a:path>
              <a:path w="209550" h="254000">
                <a:moveTo>
                  <a:pt x="209550" y="25400"/>
                </a:moveTo>
                <a:lnTo>
                  <a:pt x="207009" y="25400"/>
                </a:lnTo>
                <a:lnTo>
                  <a:pt x="207009" y="27939"/>
                </a:lnTo>
                <a:lnTo>
                  <a:pt x="209550" y="27939"/>
                </a:lnTo>
                <a:lnTo>
                  <a:pt x="209550" y="25400"/>
                </a:lnTo>
                <a:close/>
              </a:path>
              <a:path w="209550" h="254000">
                <a:moveTo>
                  <a:pt x="209550" y="22860"/>
                </a:moveTo>
                <a:lnTo>
                  <a:pt x="207009" y="22860"/>
                </a:lnTo>
                <a:lnTo>
                  <a:pt x="207009" y="24129"/>
                </a:lnTo>
                <a:lnTo>
                  <a:pt x="209550" y="24129"/>
                </a:lnTo>
                <a:lnTo>
                  <a:pt x="209550" y="22860"/>
                </a:lnTo>
                <a:close/>
              </a:path>
              <a:path w="209550" h="254000">
                <a:moveTo>
                  <a:pt x="209550" y="19050"/>
                </a:moveTo>
                <a:lnTo>
                  <a:pt x="207009" y="19050"/>
                </a:lnTo>
                <a:lnTo>
                  <a:pt x="207009" y="21589"/>
                </a:lnTo>
                <a:lnTo>
                  <a:pt x="209550" y="21589"/>
                </a:lnTo>
                <a:lnTo>
                  <a:pt x="209550" y="19050"/>
                </a:lnTo>
                <a:close/>
              </a:path>
              <a:path w="209550" h="254000">
                <a:moveTo>
                  <a:pt x="209550" y="16510"/>
                </a:moveTo>
                <a:lnTo>
                  <a:pt x="207009" y="16510"/>
                </a:lnTo>
                <a:lnTo>
                  <a:pt x="207009" y="17779"/>
                </a:lnTo>
                <a:lnTo>
                  <a:pt x="209550" y="17779"/>
                </a:lnTo>
                <a:lnTo>
                  <a:pt x="209550" y="16510"/>
                </a:lnTo>
                <a:close/>
              </a:path>
              <a:path w="209550" h="254000">
                <a:moveTo>
                  <a:pt x="209550" y="12700"/>
                </a:moveTo>
                <a:lnTo>
                  <a:pt x="207009" y="12700"/>
                </a:lnTo>
                <a:lnTo>
                  <a:pt x="207009" y="15239"/>
                </a:lnTo>
                <a:lnTo>
                  <a:pt x="209550" y="15239"/>
                </a:lnTo>
                <a:lnTo>
                  <a:pt x="209550" y="12700"/>
                </a:lnTo>
                <a:close/>
              </a:path>
              <a:path w="209550" h="254000">
                <a:moveTo>
                  <a:pt x="209550" y="10160"/>
                </a:moveTo>
                <a:lnTo>
                  <a:pt x="207009" y="10160"/>
                </a:lnTo>
                <a:lnTo>
                  <a:pt x="207009" y="11429"/>
                </a:lnTo>
                <a:lnTo>
                  <a:pt x="209550" y="11429"/>
                </a:lnTo>
                <a:lnTo>
                  <a:pt x="209550" y="10160"/>
                </a:lnTo>
                <a:close/>
              </a:path>
              <a:path w="209550" h="254000">
                <a:moveTo>
                  <a:pt x="209550" y="6350"/>
                </a:moveTo>
                <a:lnTo>
                  <a:pt x="207009" y="6350"/>
                </a:lnTo>
                <a:lnTo>
                  <a:pt x="207009" y="8889"/>
                </a:lnTo>
                <a:lnTo>
                  <a:pt x="209550" y="8889"/>
                </a:lnTo>
                <a:lnTo>
                  <a:pt x="209550" y="6350"/>
                </a:lnTo>
                <a:close/>
              </a:path>
              <a:path w="209550" h="254000">
                <a:moveTo>
                  <a:pt x="209550" y="3810"/>
                </a:moveTo>
                <a:lnTo>
                  <a:pt x="207009" y="3810"/>
                </a:lnTo>
                <a:lnTo>
                  <a:pt x="207009" y="5079"/>
                </a:lnTo>
                <a:lnTo>
                  <a:pt x="209550" y="5079"/>
                </a:lnTo>
                <a:lnTo>
                  <a:pt x="209550" y="3810"/>
                </a:lnTo>
                <a:close/>
              </a:path>
              <a:path w="209550" h="254000">
                <a:moveTo>
                  <a:pt x="209550" y="0"/>
                </a:moveTo>
                <a:lnTo>
                  <a:pt x="175259" y="0"/>
                </a:lnTo>
                <a:lnTo>
                  <a:pt x="175259" y="2539"/>
                </a:lnTo>
                <a:lnTo>
                  <a:pt x="209550" y="2539"/>
                </a:lnTo>
                <a:lnTo>
                  <a:pt x="209550" y="0"/>
                </a:lnTo>
                <a:close/>
              </a:path>
              <a:path w="209550" h="254000">
                <a:moveTo>
                  <a:pt x="172720" y="252730"/>
                </a:moveTo>
                <a:lnTo>
                  <a:pt x="171450" y="252730"/>
                </a:lnTo>
                <a:lnTo>
                  <a:pt x="171450" y="254000"/>
                </a:lnTo>
                <a:lnTo>
                  <a:pt x="172720" y="254000"/>
                </a:lnTo>
                <a:lnTo>
                  <a:pt x="172720" y="252730"/>
                </a:lnTo>
                <a:close/>
              </a:path>
              <a:path w="209550" h="254000">
                <a:moveTo>
                  <a:pt x="209550" y="251460"/>
                </a:moveTo>
                <a:lnTo>
                  <a:pt x="172720" y="251460"/>
                </a:lnTo>
                <a:lnTo>
                  <a:pt x="172720" y="252730"/>
                </a:lnTo>
                <a:lnTo>
                  <a:pt x="209550" y="252730"/>
                </a:lnTo>
                <a:lnTo>
                  <a:pt x="209550" y="251460"/>
                </a:lnTo>
                <a:close/>
              </a:path>
              <a:path w="209550" h="254000">
                <a:moveTo>
                  <a:pt x="33020" y="252730"/>
                </a:moveTo>
                <a:lnTo>
                  <a:pt x="31750" y="252730"/>
                </a:lnTo>
                <a:lnTo>
                  <a:pt x="31750" y="254000"/>
                </a:lnTo>
                <a:lnTo>
                  <a:pt x="33020" y="254000"/>
                </a:lnTo>
                <a:lnTo>
                  <a:pt x="33020" y="252730"/>
                </a:lnTo>
                <a:close/>
              </a:path>
              <a:path w="209550" h="254000">
                <a:moveTo>
                  <a:pt x="31750" y="251460"/>
                </a:moveTo>
                <a:lnTo>
                  <a:pt x="0" y="251460"/>
                </a:lnTo>
                <a:lnTo>
                  <a:pt x="0" y="252730"/>
                </a:lnTo>
                <a:lnTo>
                  <a:pt x="31750" y="252730"/>
                </a:lnTo>
                <a:lnTo>
                  <a:pt x="31750" y="251460"/>
                </a:lnTo>
                <a:close/>
              </a:path>
              <a:path w="209550" h="254000">
                <a:moveTo>
                  <a:pt x="29210" y="250190"/>
                </a:moveTo>
                <a:lnTo>
                  <a:pt x="27939" y="250190"/>
                </a:lnTo>
                <a:lnTo>
                  <a:pt x="27939" y="251460"/>
                </a:lnTo>
                <a:lnTo>
                  <a:pt x="29210" y="251460"/>
                </a:lnTo>
                <a:lnTo>
                  <a:pt x="29210" y="250190"/>
                </a:lnTo>
                <a:close/>
              </a:path>
              <a:path w="209550" h="254000">
                <a:moveTo>
                  <a:pt x="3809" y="247650"/>
                </a:moveTo>
                <a:lnTo>
                  <a:pt x="0" y="247650"/>
                </a:lnTo>
                <a:lnTo>
                  <a:pt x="0" y="250190"/>
                </a:lnTo>
                <a:lnTo>
                  <a:pt x="3809" y="250190"/>
                </a:lnTo>
                <a:lnTo>
                  <a:pt x="3809" y="247650"/>
                </a:lnTo>
                <a:close/>
              </a:path>
              <a:path w="209550" h="254000">
                <a:moveTo>
                  <a:pt x="3809" y="245110"/>
                </a:moveTo>
                <a:lnTo>
                  <a:pt x="0" y="245110"/>
                </a:lnTo>
                <a:lnTo>
                  <a:pt x="0" y="246380"/>
                </a:lnTo>
                <a:lnTo>
                  <a:pt x="3809" y="246380"/>
                </a:lnTo>
                <a:lnTo>
                  <a:pt x="3809" y="245110"/>
                </a:lnTo>
                <a:close/>
              </a:path>
              <a:path w="209550" h="254000">
                <a:moveTo>
                  <a:pt x="3809" y="241300"/>
                </a:moveTo>
                <a:lnTo>
                  <a:pt x="0" y="241300"/>
                </a:lnTo>
                <a:lnTo>
                  <a:pt x="0" y="243840"/>
                </a:lnTo>
                <a:lnTo>
                  <a:pt x="3809" y="243840"/>
                </a:lnTo>
                <a:lnTo>
                  <a:pt x="3809" y="241300"/>
                </a:lnTo>
                <a:close/>
              </a:path>
              <a:path w="209550" h="254000">
                <a:moveTo>
                  <a:pt x="3809" y="238760"/>
                </a:moveTo>
                <a:lnTo>
                  <a:pt x="0" y="238760"/>
                </a:lnTo>
                <a:lnTo>
                  <a:pt x="0" y="240030"/>
                </a:lnTo>
                <a:lnTo>
                  <a:pt x="3809" y="240030"/>
                </a:lnTo>
                <a:lnTo>
                  <a:pt x="3809" y="238760"/>
                </a:lnTo>
                <a:close/>
              </a:path>
              <a:path w="209550" h="254000">
                <a:moveTo>
                  <a:pt x="3809" y="234950"/>
                </a:moveTo>
                <a:lnTo>
                  <a:pt x="0" y="234950"/>
                </a:lnTo>
                <a:lnTo>
                  <a:pt x="0" y="237490"/>
                </a:lnTo>
                <a:lnTo>
                  <a:pt x="3809" y="237490"/>
                </a:lnTo>
                <a:lnTo>
                  <a:pt x="3809" y="234950"/>
                </a:lnTo>
                <a:close/>
              </a:path>
              <a:path w="209550" h="254000">
                <a:moveTo>
                  <a:pt x="3809" y="232410"/>
                </a:moveTo>
                <a:lnTo>
                  <a:pt x="0" y="232410"/>
                </a:lnTo>
                <a:lnTo>
                  <a:pt x="0" y="233680"/>
                </a:lnTo>
                <a:lnTo>
                  <a:pt x="3809" y="233680"/>
                </a:lnTo>
                <a:lnTo>
                  <a:pt x="3809" y="232410"/>
                </a:lnTo>
                <a:close/>
              </a:path>
              <a:path w="209550" h="254000">
                <a:moveTo>
                  <a:pt x="1270" y="228600"/>
                </a:moveTo>
                <a:lnTo>
                  <a:pt x="0" y="228600"/>
                </a:lnTo>
                <a:lnTo>
                  <a:pt x="0" y="231140"/>
                </a:lnTo>
                <a:lnTo>
                  <a:pt x="3809" y="231140"/>
                </a:lnTo>
                <a:lnTo>
                  <a:pt x="3809" y="229870"/>
                </a:lnTo>
                <a:lnTo>
                  <a:pt x="1270" y="229870"/>
                </a:lnTo>
                <a:lnTo>
                  <a:pt x="1270" y="228600"/>
                </a:lnTo>
                <a:close/>
              </a:path>
              <a:path w="209550" h="254000">
                <a:moveTo>
                  <a:pt x="209550" y="247650"/>
                </a:moveTo>
                <a:lnTo>
                  <a:pt x="207009" y="247650"/>
                </a:lnTo>
                <a:lnTo>
                  <a:pt x="207009" y="250190"/>
                </a:lnTo>
                <a:lnTo>
                  <a:pt x="209550" y="250190"/>
                </a:lnTo>
                <a:lnTo>
                  <a:pt x="209550" y="247650"/>
                </a:lnTo>
                <a:close/>
              </a:path>
              <a:path w="209550" h="254000">
                <a:moveTo>
                  <a:pt x="209550" y="245110"/>
                </a:moveTo>
                <a:lnTo>
                  <a:pt x="207009" y="245110"/>
                </a:lnTo>
                <a:lnTo>
                  <a:pt x="207009" y="246380"/>
                </a:lnTo>
                <a:lnTo>
                  <a:pt x="209550" y="246380"/>
                </a:lnTo>
                <a:lnTo>
                  <a:pt x="209550" y="245110"/>
                </a:lnTo>
                <a:close/>
              </a:path>
              <a:path w="209550" h="254000">
                <a:moveTo>
                  <a:pt x="209550" y="241300"/>
                </a:moveTo>
                <a:lnTo>
                  <a:pt x="207009" y="241300"/>
                </a:lnTo>
                <a:lnTo>
                  <a:pt x="207009" y="243840"/>
                </a:lnTo>
                <a:lnTo>
                  <a:pt x="209550" y="243840"/>
                </a:lnTo>
                <a:lnTo>
                  <a:pt x="209550" y="241300"/>
                </a:lnTo>
                <a:close/>
              </a:path>
              <a:path w="209550" h="254000">
                <a:moveTo>
                  <a:pt x="209550" y="238760"/>
                </a:moveTo>
                <a:lnTo>
                  <a:pt x="207009" y="238760"/>
                </a:lnTo>
                <a:lnTo>
                  <a:pt x="207009" y="240030"/>
                </a:lnTo>
                <a:lnTo>
                  <a:pt x="209550" y="240030"/>
                </a:lnTo>
                <a:lnTo>
                  <a:pt x="209550" y="238760"/>
                </a:lnTo>
                <a:close/>
              </a:path>
              <a:path w="209550" h="254000">
                <a:moveTo>
                  <a:pt x="209550" y="234950"/>
                </a:moveTo>
                <a:lnTo>
                  <a:pt x="207009" y="234950"/>
                </a:lnTo>
                <a:lnTo>
                  <a:pt x="207009" y="237490"/>
                </a:lnTo>
                <a:lnTo>
                  <a:pt x="209550" y="237490"/>
                </a:lnTo>
                <a:lnTo>
                  <a:pt x="209550" y="234950"/>
                </a:lnTo>
                <a:close/>
              </a:path>
              <a:path w="209550" h="254000">
                <a:moveTo>
                  <a:pt x="209550" y="232410"/>
                </a:moveTo>
                <a:lnTo>
                  <a:pt x="207009" y="232410"/>
                </a:lnTo>
                <a:lnTo>
                  <a:pt x="207009" y="233680"/>
                </a:lnTo>
                <a:lnTo>
                  <a:pt x="209550" y="233680"/>
                </a:lnTo>
                <a:lnTo>
                  <a:pt x="209550" y="232410"/>
                </a:lnTo>
                <a:close/>
              </a:path>
              <a:path w="209550" h="254000">
                <a:moveTo>
                  <a:pt x="209550" y="228600"/>
                </a:moveTo>
                <a:lnTo>
                  <a:pt x="207009" y="228600"/>
                </a:lnTo>
                <a:lnTo>
                  <a:pt x="207009" y="231140"/>
                </a:lnTo>
                <a:lnTo>
                  <a:pt x="209550" y="231140"/>
                </a:lnTo>
                <a:lnTo>
                  <a:pt x="209550" y="228600"/>
                </a:lnTo>
                <a:close/>
              </a:path>
              <a:path w="209550" h="254000">
                <a:moveTo>
                  <a:pt x="209550" y="226060"/>
                </a:moveTo>
                <a:lnTo>
                  <a:pt x="207009" y="226060"/>
                </a:lnTo>
                <a:lnTo>
                  <a:pt x="207009" y="227330"/>
                </a:lnTo>
                <a:lnTo>
                  <a:pt x="209550" y="227330"/>
                </a:lnTo>
                <a:lnTo>
                  <a:pt x="209550" y="226060"/>
                </a:lnTo>
                <a:close/>
              </a:path>
              <a:path w="209550" h="254000">
                <a:moveTo>
                  <a:pt x="209550" y="222250"/>
                </a:moveTo>
                <a:lnTo>
                  <a:pt x="207009" y="222250"/>
                </a:lnTo>
                <a:lnTo>
                  <a:pt x="207009" y="224790"/>
                </a:lnTo>
                <a:lnTo>
                  <a:pt x="209550" y="224790"/>
                </a:lnTo>
                <a:lnTo>
                  <a:pt x="209550" y="222250"/>
                </a:lnTo>
                <a:close/>
              </a:path>
              <a:path w="209550" h="254000">
                <a:moveTo>
                  <a:pt x="209550" y="219710"/>
                </a:moveTo>
                <a:lnTo>
                  <a:pt x="207009" y="219710"/>
                </a:lnTo>
                <a:lnTo>
                  <a:pt x="207009" y="220980"/>
                </a:lnTo>
                <a:lnTo>
                  <a:pt x="209550" y="220980"/>
                </a:lnTo>
                <a:lnTo>
                  <a:pt x="209550" y="219710"/>
                </a:lnTo>
                <a:close/>
              </a:path>
              <a:path w="209550" h="254000">
                <a:moveTo>
                  <a:pt x="209550" y="215900"/>
                </a:moveTo>
                <a:lnTo>
                  <a:pt x="207009" y="215900"/>
                </a:lnTo>
                <a:lnTo>
                  <a:pt x="207009" y="218440"/>
                </a:lnTo>
                <a:lnTo>
                  <a:pt x="209550" y="218440"/>
                </a:lnTo>
                <a:lnTo>
                  <a:pt x="209550" y="215900"/>
                </a:lnTo>
                <a:close/>
              </a:path>
              <a:path w="209550" h="254000">
                <a:moveTo>
                  <a:pt x="209550" y="213360"/>
                </a:moveTo>
                <a:lnTo>
                  <a:pt x="207009" y="213360"/>
                </a:lnTo>
                <a:lnTo>
                  <a:pt x="207009" y="214630"/>
                </a:lnTo>
                <a:lnTo>
                  <a:pt x="209550" y="214630"/>
                </a:lnTo>
                <a:lnTo>
                  <a:pt x="209550" y="213360"/>
                </a:lnTo>
                <a:close/>
              </a:path>
              <a:path w="209550" h="254000">
                <a:moveTo>
                  <a:pt x="209550" y="209550"/>
                </a:moveTo>
                <a:lnTo>
                  <a:pt x="207009" y="209550"/>
                </a:lnTo>
                <a:lnTo>
                  <a:pt x="207009" y="212090"/>
                </a:lnTo>
                <a:lnTo>
                  <a:pt x="209550" y="212090"/>
                </a:lnTo>
                <a:lnTo>
                  <a:pt x="209550" y="209550"/>
                </a:lnTo>
                <a:close/>
              </a:path>
              <a:path w="209550" h="254000">
                <a:moveTo>
                  <a:pt x="209550" y="207010"/>
                </a:moveTo>
                <a:lnTo>
                  <a:pt x="207009" y="207010"/>
                </a:lnTo>
                <a:lnTo>
                  <a:pt x="207009" y="208280"/>
                </a:lnTo>
                <a:lnTo>
                  <a:pt x="209550" y="208280"/>
                </a:lnTo>
                <a:lnTo>
                  <a:pt x="209550" y="207010"/>
                </a:lnTo>
                <a:close/>
              </a:path>
              <a:path w="209550" h="254000">
                <a:moveTo>
                  <a:pt x="209550" y="203200"/>
                </a:moveTo>
                <a:lnTo>
                  <a:pt x="207009" y="203200"/>
                </a:lnTo>
                <a:lnTo>
                  <a:pt x="207009" y="205740"/>
                </a:lnTo>
                <a:lnTo>
                  <a:pt x="209550" y="205740"/>
                </a:lnTo>
                <a:lnTo>
                  <a:pt x="209550" y="203200"/>
                </a:lnTo>
                <a:close/>
              </a:path>
              <a:path w="209550" h="254000">
                <a:moveTo>
                  <a:pt x="209550" y="200660"/>
                </a:moveTo>
                <a:lnTo>
                  <a:pt x="207009" y="200660"/>
                </a:lnTo>
                <a:lnTo>
                  <a:pt x="207009" y="201930"/>
                </a:lnTo>
                <a:lnTo>
                  <a:pt x="209550" y="201930"/>
                </a:lnTo>
                <a:lnTo>
                  <a:pt x="209550" y="200660"/>
                </a:lnTo>
                <a:close/>
              </a:path>
              <a:path w="209550" h="254000">
                <a:moveTo>
                  <a:pt x="209550" y="196850"/>
                </a:moveTo>
                <a:lnTo>
                  <a:pt x="207009" y="196850"/>
                </a:lnTo>
                <a:lnTo>
                  <a:pt x="207009" y="199390"/>
                </a:lnTo>
                <a:lnTo>
                  <a:pt x="209550" y="199390"/>
                </a:lnTo>
                <a:lnTo>
                  <a:pt x="209550" y="196850"/>
                </a:lnTo>
                <a:close/>
              </a:path>
              <a:path w="209550" h="254000">
                <a:moveTo>
                  <a:pt x="209550" y="194310"/>
                </a:moveTo>
                <a:lnTo>
                  <a:pt x="207009" y="194310"/>
                </a:lnTo>
                <a:lnTo>
                  <a:pt x="207009" y="195580"/>
                </a:lnTo>
                <a:lnTo>
                  <a:pt x="209550" y="195580"/>
                </a:lnTo>
                <a:lnTo>
                  <a:pt x="209550" y="194310"/>
                </a:lnTo>
                <a:close/>
              </a:path>
              <a:path w="209550" h="254000">
                <a:moveTo>
                  <a:pt x="209550" y="190500"/>
                </a:moveTo>
                <a:lnTo>
                  <a:pt x="207009" y="190500"/>
                </a:lnTo>
                <a:lnTo>
                  <a:pt x="207009" y="193040"/>
                </a:lnTo>
                <a:lnTo>
                  <a:pt x="209550" y="193040"/>
                </a:lnTo>
                <a:lnTo>
                  <a:pt x="209550" y="190500"/>
                </a:lnTo>
                <a:close/>
              </a:path>
              <a:path w="209550" h="254000">
                <a:moveTo>
                  <a:pt x="209550" y="187960"/>
                </a:moveTo>
                <a:lnTo>
                  <a:pt x="207009" y="187960"/>
                </a:lnTo>
                <a:lnTo>
                  <a:pt x="207009" y="189230"/>
                </a:lnTo>
                <a:lnTo>
                  <a:pt x="209550" y="189230"/>
                </a:lnTo>
                <a:lnTo>
                  <a:pt x="209550" y="187960"/>
                </a:lnTo>
                <a:close/>
              </a:path>
              <a:path w="209550" h="254000">
                <a:moveTo>
                  <a:pt x="209550" y="184150"/>
                </a:moveTo>
                <a:lnTo>
                  <a:pt x="207009" y="184150"/>
                </a:lnTo>
                <a:lnTo>
                  <a:pt x="207009" y="186690"/>
                </a:lnTo>
                <a:lnTo>
                  <a:pt x="209550" y="186690"/>
                </a:lnTo>
                <a:lnTo>
                  <a:pt x="209550" y="184150"/>
                </a:lnTo>
                <a:close/>
              </a:path>
              <a:path w="209550" h="254000">
                <a:moveTo>
                  <a:pt x="209550" y="181610"/>
                </a:moveTo>
                <a:lnTo>
                  <a:pt x="207009" y="181610"/>
                </a:lnTo>
                <a:lnTo>
                  <a:pt x="207009" y="182880"/>
                </a:lnTo>
                <a:lnTo>
                  <a:pt x="209550" y="182880"/>
                </a:lnTo>
                <a:lnTo>
                  <a:pt x="209550" y="181610"/>
                </a:lnTo>
                <a:close/>
              </a:path>
              <a:path w="209550" h="254000">
                <a:moveTo>
                  <a:pt x="209550" y="177800"/>
                </a:moveTo>
                <a:lnTo>
                  <a:pt x="207009" y="177800"/>
                </a:lnTo>
                <a:lnTo>
                  <a:pt x="207009" y="180340"/>
                </a:lnTo>
                <a:lnTo>
                  <a:pt x="209550" y="180340"/>
                </a:lnTo>
                <a:lnTo>
                  <a:pt x="209550" y="177800"/>
                </a:lnTo>
                <a:close/>
              </a:path>
              <a:path w="209550" h="254000">
                <a:moveTo>
                  <a:pt x="209550" y="175260"/>
                </a:moveTo>
                <a:lnTo>
                  <a:pt x="207009" y="175260"/>
                </a:lnTo>
                <a:lnTo>
                  <a:pt x="207009" y="176530"/>
                </a:lnTo>
                <a:lnTo>
                  <a:pt x="209550" y="176530"/>
                </a:lnTo>
                <a:lnTo>
                  <a:pt x="209550" y="175260"/>
                </a:lnTo>
                <a:close/>
              </a:path>
              <a:path w="209550" h="254000">
                <a:moveTo>
                  <a:pt x="209550" y="171450"/>
                </a:moveTo>
                <a:lnTo>
                  <a:pt x="207009" y="171450"/>
                </a:lnTo>
                <a:lnTo>
                  <a:pt x="207009" y="173990"/>
                </a:lnTo>
                <a:lnTo>
                  <a:pt x="209550" y="173990"/>
                </a:lnTo>
                <a:lnTo>
                  <a:pt x="209550" y="171450"/>
                </a:lnTo>
                <a:close/>
              </a:path>
              <a:path w="209550" h="254000">
                <a:moveTo>
                  <a:pt x="209550" y="168910"/>
                </a:moveTo>
                <a:lnTo>
                  <a:pt x="207009" y="168910"/>
                </a:lnTo>
                <a:lnTo>
                  <a:pt x="207009" y="170180"/>
                </a:lnTo>
                <a:lnTo>
                  <a:pt x="209550" y="170180"/>
                </a:lnTo>
                <a:lnTo>
                  <a:pt x="209550" y="168910"/>
                </a:lnTo>
                <a:close/>
              </a:path>
              <a:path w="209550" h="254000">
                <a:moveTo>
                  <a:pt x="209550" y="137160"/>
                </a:moveTo>
                <a:lnTo>
                  <a:pt x="207009" y="137160"/>
                </a:lnTo>
                <a:lnTo>
                  <a:pt x="207009" y="167640"/>
                </a:lnTo>
                <a:lnTo>
                  <a:pt x="209550" y="167640"/>
                </a:lnTo>
                <a:lnTo>
                  <a:pt x="209550" y="137160"/>
                </a:lnTo>
                <a:close/>
              </a:path>
              <a:path w="209550" h="254000">
                <a:moveTo>
                  <a:pt x="209550" y="130810"/>
                </a:moveTo>
                <a:lnTo>
                  <a:pt x="207009" y="130810"/>
                </a:lnTo>
                <a:lnTo>
                  <a:pt x="207009" y="135890"/>
                </a:lnTo>
                <a:lnTo>
                  <a:pt x="209550" y="135890"/>
                </a:lnTo>
                <a:lnTo>
                  <a:pt x="209550" y="130810"/>
                </a:lnTo>
                <a:close/>
              </a:path>
              <a:path w="209550" h="254000">
                <a:moveTo>
                  <a:pt x="209550" y="128270"/>
                </a:moveTo>
                <a:lnTo>
                  <a:pt x="207009" y="128270"/>
                </a:lnTo>
                <a:lnTo>
                  <a:pt x="207009" y="129540"/>
                </a:lnTo>
                <a:lnTo>
                  <a:pt x="209550" y="129540"/>
                </a:lnTo>
                <a:lnTo>
                  <a:pt x="209550" y="128270"/>
                </a:lnTo>
                <a:close/>
              </a:path>
            </a:pathLst>
          </a:custGeom>
          <a:solidFill>
            <a:srgbClr val="5D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4" name="bk object 5764"/>
          <p:cNvSpPr/>
          <p:nvPr/>
        </p:nvSpPr>
        <p:spPr>
          <a:xfrm>
            <a:off x="7026909" y="2834639"/>
            <a:ext cx="203200" cy="246379"/>
          </a:xfrm>
          <a:custGeom>
            <a:avLst/>
            <a:gdLst/>
            <a:ahLst/>
            <a:cxnLst/>
            <a:rect l="l" t="t" r="r" b="b"/>
            <a:pathLst>
              <a:path w="203200" h="246380">
                <a:moveTo>
                  <a:pt x="3810" y="19050"/>
                </a:moveTo>
                <a:lnTo>
                  <a:pt x="1270" y="19050"/>
                </a:lnTo>
                <a:lnTo>
                  <a:pt x="127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203200" h="246380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203200" h="246380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203200" h="246380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203200" h="246380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203200" h="246380">
                <a:moveTo>
                  <a:pt x="11049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110490" y="3810"/>
                </a:lnTo>
                <a:lnTo>
                  <a:pt x="110490" y="2539"/>
                </a:lnTo>
                <a:close/>
              </a:path>
              <a:path w="203200" h="246380">
                <a:moveTo>
                  <a:pt x="109220" y="0"/>
                </a:moveTo>
                <a:lnTo>
                  <a:pt x="0" y="0"/>
                </a:lnTo>
                <a:lnTo>
                  <a:pt x="0" y="1269"/>
                </a:lnTo>
                <a:lnTo>
                  <a:pt x="109220" y="1269"/>
                </a:lnTo>
                <a:lnTo>
                  <a:pt x="109220" y="0"/>
                </a:lnTo>
                <a:close/>
              </a:path>
              <a:path w="203200" h="246380">
                <a:moveTo>
                  <a:pt x="203200" y="120650"/>
                </a:moveTo>
                <a:lnTo>
                  <a:pt x="199390" y="120650"/>
                </a:lnTo>
                <a:lnTo>
                  <a:pt x="199390" y="121919"/>
                </a:lnTo>
                <a:lnTo>
                  <a:pt x="203200" y="121919"/>
                </a:lnTo>
                <a:lnTo>
                  <a:pt x="203200" y="120650"/>
                </a:lnTo>
                <a:close/>
              </a:path>
              <a:path w="203200" h="246380">
                <a:moveTo>
                  <a:pt x="203200" y="116839"/>
                </a:moveTo>
                <a:lnTo>
                  <a:pt x="199390" y="116839"/>
                </a:lnTo>
                <a:lnTo>
                  <a:pt x="199390" y="119379"/>
                </a:lnTo>
                <a:lnTo>
                  <a:pt x="203200" y="119379"/>
                </a:lnTo>
                <a:lnTo>
                  <a:pt x="203200" y="116839"/>
                </a:lnTo>
                <a:close/>
              </a:path>
              <a:path w="203200" h="246380">
                <a:moveTo>
                  <a:pt x="203200" y="114300"/>
                </a:moveTo>
                <a:lnTo>
                  <a:pt x="199390" y="114300"/>
                </a:lnTo>
                <a:lnTo>
                  <a:pt x="199390" y="115569"/>
                </a:lnTo>
                <a:lnTo>
                  <a:pt x="203200" y="115569"/>
                </a:lnTo>
                <a:lnTo>
                  <a:pt x="203200" y="114300"/>
                </a:lnTo>
                <a:close/>
              </a:path>
              <a:path w="203200" h="246380">
                <a:moveTo>
                  <a:pt x="203200" y="110489"/>
                </a:moveTo>
                <a:lnTo>
                  <a:pt x="199390" y="110489"/>
                </a:lnTo>
                <a:lnTo>
                  <a:pt x="199390" y="113029"/>
                </a:lnTo>
                <a:lnTo>
                  <a:pt x="203200" y="113029"/>
                </a:lnTo>
                <a:lnTo>
                  <a:pt x="203200" y="110489"/>
                </a:lnTo>
                <a:close/>
              </a:path>
              <a:path w="203200" h="246380">
                <a:moveTo>
                  <a:pt x="203200" y="107950"/>
                </a:moveTo>
                <a:lnTo>
                  <a:pt x="199390" y="107950"/>
                </a:lnTo>
                <a:lnTo>
                  <a:pt x="199390" y="109219"/>
                </a:lnTo>
                <a:lnTo>
                  <a:pt x="203200" y="109219"/>
                </a:lnTo>
                <a:lnTo>
                  <a:pt x="203200" y="107950"/>
                </a:lnTo>
                <a:close/>
              </a:path>
              <a:path w="203200" h="246380">
                <a:moveTo>
                  <a:pt x="203200" y="104139"/>
                </a:moveTo>
                <a:lnTo>
                  <a:pt x="199390" y="104139"/>
                </a:lnTo>
                <a:lnTo>
                  <a:pt x="199390" y="106679"/>
                </a:lnTo>
                <a:lnTo>
                  <a:pt x="203200" y="106679"/>
                </a:lnTo>
                <a:lnTo>
                  <a:pt x="203200" y="104139"/>
                </a:lnTo>
                <a:close/>
              </a:path>
              <a:path w="203200" h="246380">
                <a:moveTo>
                  <a:pt x="203200" y="101600"/>
                </a:moveTo>
                <a:lnTo>
                  <a:pt x="199390" y="101600"/>
                </a:lnTo>
                <a:lnTo>
                  <a:pt x="199390" y="102869"/>
                </a:lnTo>
                <a:lnTo>
                  <a:pt x="203200" y="102869"/>
                </a:lnTo>
                <a:lnTo>
                  <a:pt x="203200" y="101600"/>
                </a:lnTo>
                <a:close/>
              </a:path>
              <a:path w="203200" h="246380">
                <a:moveTo>
                  <a:pt x="203200" y="97789"/>
                </a:moveTo>
                <a:lnTo>
                  <a:pt x="199390" y="97789"/>
                </a:lnTo>
                <a:lnTo>
                  <a:pt x="199390" y="100329"/>
                </a:lnTo>
                <a:lnTo>
                  <a:pt x="203200" y="100329"/>
                </a:lnTo>
                <a:lnTo>
                  <a:pt x="203200" y="97789"/>
                </a:lnTo>
                <a:close/>
              </a:path>
              <a:path w="203200" h="246380">
                <a:moveTo>
                  <a:pt x="203200" y="95250"/>
                </a:moveTo>
                <a:lnTo>
                  <a:pt x="199390" y="95250"/>
                </a:lnTo>
                <a:lnTo>
                  <a:pt x="199390" y="96519"/>
                </a:lnTo>
                <a:lnTo>
                  <a:pt x="203200" y="96519"/>
                </a:lnTo>
                <a:lnTo>
                  <a:pt x="203200" y="95250"/>
                </a:lnTo>
                <a:close/>
              </a:path>
              <a:path w="203200" h="246380">
                <a:moveTo>
                  <a:pt x="203200" y="91439"/>
                </a:moveTo>
                <a:lnTo>
                  <a:pt x="199390" y="91439"/>
                </a:lnTo>
                <a:lnTo>
                  <a:pt x="199390" y="93979"/>
                </a:lnTo>
                <a:lnTo>
                  <a:pt x="203200" y="93979"/>
                </a:lnTo>
                <a:lnTo>
                  <a:pt x="203200" y="91439"/>
                </a:lnTo>
                <a:close/>
              </a:path>
              <a:path w="203200" h="246380">
                <a:moveTo>
                  <a:pt x="203200" y="88900"/>
                </a:moveTo>
                <a:lnTo>
                  <a:pt x="199390" y="88900"/>
                </a:lnTo>
                <a:lnTo>
                  <a:pt x="199390" y="90169"/>
                </a:lnTo>
                <a:lnTo>
                  <a:pt x="203200" y="90169"/>
                </a:lnTo>
                <a:lnTo>
                  <a:pt x="203200" y="88900"/>
                </a:lnTo>
                <a:close/>
              </a:path>
              <a:path w="203200" h="246380">
                <a:moveTo>
                  <a:pt x="203200" y="85089"/>
                </a:moveTo>
                <a:lnTo>
                  <a:pt x="199390" y="85089"/>
                </a:lnTo>
                <a:lnTo>
                  <a:pt x="199390" y="87629"/>
                </a:lnTo>
                <a:lnTo>
                  <a:pt x="203200" y="87629"/>
                </a:lnTo>
                <a:lnTo>
                  <a:pt x="203200" y="85089"/>
                </a:lnTo>
                <a:close/>
              </a:path>
              <a:path w="203200" h="246380">
                <a:moveTo>
                  <a:pt x="203200" y="82550"/>
                </a:moveTo>
                <a:lnTo>
                  <a:pt x="199390" y="82550"/>
                </a:lnTo>
                <a:lnTo>
                  <a:pt x="199390" y="83819"/>
                </a:lnTo>
                <a:lnTo>
                  <a:pt x="203200" y="83819"/>
                </a:lnTo>
                <a:lnTo>
                  <a:pt x="203200" y="82550"/>
                </a:lnTo>
                <a:close/>
              </a:path>
              <a:path w="203200" h="246380">
                <a:moveTo>
                  <a:pt x="203200" y="78739"/>
                </a:moveTo>
                <a:lnTo>
                  <a:pt x="199390" y="78739"/>
                </a:lnTo>
                <a:lnTo>
                  <a:pt x="199390" y="81279"/>
                </a:lnTo>
                <a:lnTo>
                  <a:pt x="203200" y="81279"/>
                </a:lnTo>
                <a:lnTo>
                  <a:pt x="203200" y="78739"/>
                </a:lnTo>
                <a:close/>
              </a:path>
              <a:path w="203200" h="246380">
                <a:moveTo>
                  <a:pt x="203200" y="76200"/>
                </a:moveTo>
                <a:lnTo>
                  <a:pt x="199390" y="76200"/>
                </a:lnTo>
                <a:lnTo>
                  <a:pt x="199390" y="77469"/>
                </a:lnTo>
                <a:lnTo>
                  <a:pt x="203200" y="77469"/>
                </a:lnTo>
                <a:lnTo>
                  <a:pt x="203200" y="76200"/>
                </a:lnTo>
                <a:close/>
              </a:path>
              <a:path w="203200" h="246380">
                <a:moveTo>
                  <a:pt x="203200" y="72389"/>
                </a:moveTo>
                <a:lnTo>
                  <a:pt x="199390" y="72389"/>
                </a:lnTo>
                <a:lnTo>
                  <a:pt x="199390" y="74929"/>
                </a:lnTo>
                <a:lnTo>
                  <a:pt x="203200" y="74929"/>
                </a:lnTo>
                <a:lnTo>
                  <a:pt x="203200" y="72389"/>
                </a:lnTo>
                <a:close/>
              </a:path>
              <a:path w="203200" h="246380">
                <a:moveTo>
                  <a:pt x="203200" y="69850"/>
                </a:moveTo>
                <a:lnTo>
                  <a:pt x="199390" y="69850"/>
                </a:lnTo>
                <a:lnTo>
                  <a:pt x="199390" y="71119"/>
                </a:lnTo>
                <a:lnTo>
                  <a:pt x="203200" y="71119"/>
                </a:lnTo>
                <a:lnTo>
                  <a:pt x="203200" y="69850"/>
                </a:lnTo>
                <a:close/>
              </a:path>
              <a:path w="203200" h="246380">
                <a:moveTo>
                  <a:pt x="203200" y="66039"/>
                </a:moveTo>
                <a:lnTo>
                  <a:pt x="199390" y="66039"/>
                </a:lnTo>
                <a:lnTo>
                  <a:pt x="199390" y="68579"/>
                </a:lnTo>
                <a:lnTo>
                  <a:pt x="203200" y="68579"/>
                </a:lnTo>
                <a:lnTo>
                  <a:pt x="203200" y="66039"/>
                </a:lnTo>
                <a:close/>
              </a:path>
              <a:path w="203200" h="246380">
                <a:moveTo>
                  <a:pt x="203200" y="63500"/>
                </a:moveTo>
                <a:lnTo>
                  <a:pt x="199390" y="63500"/>
                </a:lnTo>
                <a:lnTo>
                  <a:pt x="199390" y="64769"/>
                </a:lnTo>
                <a:lnTo>
                  <a:pt x="203200" y="64769"/>
                </a:lnTo>
                <a:lnTo>
                  <a:pt x="203200" y="63500"/>
                </a:lnTo>
                <a:close/>
              </a:path>
              <a:path w="203200" h="246380">
                <a:moveTo>
                  <a:pt x="203200" y="59689"/>
                </a:moveTo>
                <a:lnTo>
                  <a:pt x="199390" y="59689"/>
                </a:lnTo>
                <a:lnTo>
                  <a:pt x="199390" y="62229"/>
                </a:lnTo>
                <a:lnTo>
                  <a:pt x="203200" y="62229"/>
                </a:lnTo>
                <a:lnTo>
                  <a:pt x="203200" y="59689"/>
                </a:lnTo>
                <a:close/>
              </a:path>
              <a:path w="203200" h="246380">
                <a:moveTo>
                  <a:pt x="203200" y="57150"/>
                </a:moveTo>
                <a:lnTo>
                  <a:pt x="199390" y="57150"/>
                </a:lnTo>
                <a:lnTo>
                  <a:pt x="199390" y="58419"/>
                </a:lnTo>
                <a:lnTo>
                  <a:pt x="203200" y="58419"/>
                </a:lnTo>
                <a:lnTo>
                  <a:pt x="203200" y="57150"/>
                </a:lnTo>
                <a:close/>
              </a:path>
              <a:path w="203200" h="246380">
                <a:moveTo>
                  <a:pt x="203200" y="53339"/>
                </a:moveTo>
                <a:lnTo>
                  <a:pt x="199390" y="53339"/>
                </a:lnTo>
                <a:lnTo>
                  <a:pt x="199390" y="55879"/>
                </a:lnTo>
                <a:lnTo>
                  <a:pt x="203200" y="55879"/>
                </a:lnTo>
                <a:lnTo>
                  <a:pt x="203200" y="53339"/>
                </a:lnTo>
                <a:close/>
              </a:path>
              <a:path w="203200" h="246380">
                <a:moveTo>
                  <a:pt x="203200" y="50800"/>
                </a:moveTo>
                <a:lnTo>
                  <a:pt x="199390" y="50800"/>
                </a:lnTo>
                <a:lnTo>
                  <a:pt x="199390" y="52069"/>
                </a:lnTo>
                <a:lnTo>
                  <a:pt x="203200" y="52069"/>
                </a:lnTo>
                <a:lnTo>
                  <a:pt x="203200" y="50800"/>
                </a:lnTo>
                <a:close/>
              </a:path>
              <a:path w="203200" h="246380">
                <a:moveTo>
                  <a:pt x="203200" y="46989"/>
                </a:moveTo>
                <a:lnTo>
                  <a:pt x="199390" y="46989"/>
                </a:lnTo>
                <a:lnTo>
                  <a:pt x="199390" y="49529"/>
                </a:lnTo>
                <a:lnTo>
                  <a:pt x="203200" y="49529"/>
                </a:lnTo>
                <a:lnTo>
                  <a:pt x="203200" y="46989"/>
                </a:lnTo>
                <a:close/>
              </a:path>
              <a:path w="203200" h="246380">
                <a:moveTo>
                  <a:pt x="203200" y="44450"/>
                </a:moveTo>
                <a:lnTo>
                  <a:pt x="199390" y="44450"/>
                </a:lnTo>
                <a:lnTo>
                  <a:pt x="199390" y="45719"/>
                </a:lnTo>
                <a:lnTo>
                  <a:pt x="203200" y="45719"/>
                </a:lnTo>
                <a:lnTo>
                  <a:pt x="203200" y="44450"/>
                </a:lnTo>
                <a:close/>
              </a:path>
              <a:path w="203200" h="246380">
                <a:moveTo>
                  <a:pt x="203200" y="40639"/>
                </a:moveTo>
                <a:lnTo>
                  <a:pt x="199390" y="40639"/>
                </a:lnTo>
                <a:lnTo>
                  <a:pt x="199390" y="43179"/>
                </a:lnTo>
                <a:lnTo>
                  <a:pt x="203200" y="43179"/>
                </a:lnTo>
                <a:lnTo>
                  <a:pt x="203200" y="40639"/>
                </a:lnTo>
                <a:close/>
              </a:path>
              <a:path w="203200" h="246380">
                <a:moveTo>
                  <a:pt x="203200" y="38100"/>
                </a:moveTo>
                <a:lnTo>
                  <a:pt x="199390" y="38100"/>
                </a:lnTo>
                <a:lnTo>
                  <a:pt x="199390" y="39369"/>
                </a:lnTo>
                <a:lnTo>
                  <a:pt x="203200" y="39369"/>
                </a:lnTo>
                <a:lnTo>
                  <a:pt x="203200" y="38100"/>
                </a:lnTo>
                <a:close/>
              </a:path>
              <a:path w="203200" h="246380">
                <a:moveTo>
                  <a:pt x="203200" y="34289"/>
                </a:moveTo>
                <a:lnTo>
                  <a:pt x="199390" y="34289"/>
                </a:lnTo>
                <a:lnTo>
                  <a:pt x="199390" y="36829"/>
                </a:lnTo>
                <a:lnTo>
                  <a:pt x="203200" y="36829"/>
                </a:lnTo>
                <a:lnTo>
                  <a:pt x="203200" y="34289"/>
                </a:lnTo>
                <a:close/>
              </a:path>
              <a:path w="203200" h="246380">
                <a:moveTo>
                  <a:pt x="203200" y="31750"/>
                </a:moveTo>
                <a:lnTo>
                  <a:pt x="199390" y="31750"/>
                </a:lnTo>
                <a:lnTo>
                  <a:pt x="199390" y="33019"/>
                </a:lnTo>
                <a:lnTo>
                  <a:pt x="203200" y="33019"/>
                </a:lnTo>
                <a:lnTo>
                  <a:pt x="203200" y="31750"/>
                </a:lnTo>
                <a:close/>
              </a:path>
              <a:path w="203200" h="246380">
                <a:moveTo>
                  <a:pt x="203200" y="27939"/>
                </a:moveTo>
                <a:lnTo>
                  <a:pt x="199390" y="27939"/>
                </a:lnTo>
                <a:lnTo>
                  <a:pt x="199390" y="30479"/>
                </a:lnTo>
                <a:lnTo>
                  <a:pt x="203200" y="30479"/>
                </a:lnTo>
                <a:lnTo>
                  <a:pt x="203200" y="27939"/>
                </a:lnTo>
                <a:close/>
              </a:path>
              <a:path w="203200" h="246380">
                <a:moveTo>
                  <a:pt x="203200" y="25400"/>
                </a:moveTo>
                <a:lnTo>
                  <a:pt x="199390" y="25400"/>
                </a:lnTo>
                <a:lnTo>
                  <a:pt x="199390" y="26669"/>
                </a:lnTo>
                <a:lnTo>
                  <a:pt x="203200" y="26669"/>
                </a:lnTo>
                <a:lnTo>
                  <a:pt x="203200" y="25400"/>
                </a:lnTo>
                <a:close/>
              </a:path>
              <a:path w="203200" h="246380">
                <a:moveTo>
                  <a:pt x="203200" y="21589"/>
                </a:moveTo>
                <a:lnTo>
                  <a:pt x="199390" y="21589"/>
                </a:lnTo>
                <a:lnTo>
                  <a:pt x="199390" y="24129"/>
                </a:lnTo>
                <a:lnTo>
                  <a:pt x="203200" y="24129"/>
                </a:lnTo>
                <a:lnTo>
                  <a:pt x="203200" y="21589"/>
                </a:lnTo>
                <a:close/>
              </a:path>
              <a:path w="203200" h="246380">
                <a:moveTo>
                  <a:pt x="203200" y="19050"/>
                </a:moveTo>
                <a:lnTo>
                  <a:pt x="199390" y="19050"/>
                </a:lnTo>
                <a:lnTo>
                  <a:pt x="199390" y="20319"/>
                </a:lnTo>
                <a:lnTo>
                  <a:pt x="203200" y="20319"/>
                </a:lnTo>
                <a:lnTo>
                  <a:pt x="203200" y="19050"/>
                </a:lnTo>
                <a:close/>
              </a:path>
              <a:path w="203200" h="246380">
                <a:moveTo>
                  <a:pt x="203200" y="15239"/>
                </a:moveTo>
                <a:lnTo>
                  <a:pt x="199390" y="15239"/>
                </a:lnTo>
                <a:lnTo>
                  <a:pt x="199390" y="17779"/>
                </a:lnTo>
                <a:lnTo>
                  <a:pt x="203200" y="17779"/>
                </a:lnTo>
                <a:lnTo>
                  <a:pt x="203200" y="15239"/>
                </a:lnTo>
                <a:close/>
              </a:path>
              <a:path w="203200" h="246380">
                <a:moveTo>
                  <a:pt x="203200" y="12700"/>
                </a:moveTo>
                <a:lnTo>
                  <a:pt x="199390" y="12700"/>
                </a:lnTo>
                <a:lnTo>
                  <a:pt x="199390" y="13969"/>
                </a:lnTo>
                <a:lnTo>
                  <a:pt x="203200" y="13969"/>
                </a:lnTo>
                <a:lnTo>
                  <a:pt x="203200" y="12700"/>
                </a:lnTo>
                <a:close/>
              </a:path>
              <a:path w="203200" h="246380">
                <a:moveTo>
                  <a:pt x="203200" y="8889"/>
                </a:moveTo>
                <a:lnTo>
                  <a:pt x="199390" y="8889"/>
                </a:lnTo>
                <a:lnTo>
                  <a:pt x="199390" y="11429"/>
                </a:lnTo>
                <a:lnTo>
                  <a:pt x="203200" y="11429"/>
                </a:lnTo>
                <a:lnTo>
                  <a:pt x="203200" y="8889"/>
                </a:lnTo>
                <a:close/>
              </a:path>
              <a:path w="203200" h="246380">
                <a:moveTo>
                  <a:pt x="203200" y="6350"/>
                </a:moveTo>
                <a:lnTo>
                  <a:pt x="199390" y="6350"/>
                </a:lnTo>
                <a:lnTo>
                  <a:pt x="199390" y="7619"/>
                </a:lnTo>
                <a:lnTo>
                  <a:pt x="203200" y="7619"/>
                </a:lnTo>
                <a:lnTo>
                  <a:pt x="203200" y="6350"/>
                </a:lnTo>
                <a:close/>
              </a:path>
              <a:path w="203200" h="246380">
                <a:moveTo>
                  <a:pt x="203200" y="2539"/>
                </a:moveTo>
                <a:lnTo>
                  <a:pt x="171450" y="2539"/>
                </a:lnTo>
                <a:lnTo>
                  <a:pt x="171450" y="3810"/>
                </a:lnTo>
                <a:lnTo>
                  <a:pt x="199390" y="3810"/>
                </a:lnTo>
                <a:lnTo>
                  <a:pt x="199390" y="5079"/>
                </a:lnTo>
                <a:lnTo>
                  <a:pt x="203200" y="5079"/>
                </a:lnTo>
                <a:lnTo>
                  <a:pt x="203200" y="2539"/>
                </a:lnTo>
                <a:close/>
              </a:path>
              <a:path w="203200" h="246380">
                <a:moveTo>
                  <a:pt x="203200" y="0"/>
                </a:moveTo>
                <a:lnTo>
                  <a:pt x="171450" y="0"/>
                </a:lnTo>
                <a:lnTo>
                  <a:pt x="171450" y="1269"/>
                </a:lnTo>
                <a:lnTo>
                  <a:pt x="203200" y="1269"/>
                </a:lnTo>
                <a:lnTo>
                  <a:pt x="203200" y="0"/>
                </a:lnTo>
                <a:close/>
              </a:path>
              <a:path w="203200" h="246380">
                <a:moveTo>
                  <a:pt x="22859" y="243839"/>
                </a:moveTo>
                <a:lnTo>
                  <a:pt x="0" y="243839"/>
                </a:lnTo>
                <a:lnTo>
                  <a:pt x="0" y="246380"/>
                </a:lnTo>
                <a:lnTo>
                  <a:pt x="24129" y="246380"/>
                </a:lnTo>
                <a:lnTo>
                  <a:pt x="24129" y="245110"/>
                </a:lnTo>
                <a:lnTo>
                  <a:pt x="22859" y="245110"/>
                </a:lnTo>
                <a:lnTo>
                  <a:pt x="22859" y="243839"/>
                </a:lnTo>
                <a:close/>
              </a:path>
              <a:path w="203200" h="246380">
                <a:moveTo>
                  <a:pt x="21590" y="242570"/>
                </a:moveTo>
                <a:lnTo>
                  <a:pt x="19050" y="242570"/>
                </a:lnTo>
                <a:lnTo>
                  <a:pt x="19050" y="243839"/>
                </a:lnTo>
                <a:lnTo>
                  <a:pt x="21590" y="243839"/>
                </a:lnTo>
                <a:lnTo>
                  <a:pt x="21590" y="242570"/>
                </a:lnTo>
                <a:close/>
              </a:path>
              <a:path w="203200" h="246380">
                <a:moveTo>
                  <a:pt x="3810" y="241300"/>
                </a:moveTo>
                <a:lnTo>
                  <a:pt x="0" y="241300"/>
                </a:lnTo>
                <a:lnTo>
                  <a:pt x="0" y="242570"/>
                </a:lnTo>
                <a:lnTo>
                  <a:pt x="3810" y="242570"/>
                </a:lnTo>
                <a:lnTo>
                  <a:pt x="3810" y="241300"/>
                </a:lnTo>
                <a:close/>
              </a:path>
              <a:path w="203200" h="246380">
                <a:moveTo>
                  <a:pt x="3810" y="237489"/>
                </a:moveTo>
                <a:lnTo>
                  <a:pt x="0" y="237489"/>
                </a:lnTo>
                <a:lnTo>
                  <a:pt x="0" y="240030"/>
                </a:lnTo>
                <a:lnTo>
                  <a:pt x="3810" y="240030"/>
                </a:lnTo>
                <a:lnTo>
                  <a:pt x="3810" y="237489"/>
                </a:lnTo>
                <a:close/>
              </a:path>
              <a:path w="203200" h="246380">
                <a:moveTo>
                  <a:pt x="3810" y="234950"/>
                </a:moveTo>
                <a:lnTo>
                  <a:pt x="0" y="234950"/>
                </a:lnTo>
                <a:lnTo>
                  <a:pt x="0" y="236220"/>
                </a:lnTo>
                <a:lnTo>
                  <a:pt x="3810" y="236220"/>
                </a:lnTo>
                <a:lnTo>
                  <a:pt x="3810" y="234950"/>
                </a:lnTo>
                <a:close/>
              </a:path>
              <a:path w="203200" h="246380">
                <a:moveTo>
                  <a:pt x="3810" y="229870"/>
                </a:moveTo>
                <a:lnTo>
                  <a:pt x="2540" y="229870"/>
                </a:lnTo>
                <a:lnTo>
                  <a:pt x="2540" y="231139"/>
                </a:lnTo>
                <a:lnTo>
                  <a:pt x="0" y="231139"/>
                </a:lnTo>
                <a:lnTo>
                  <a:pt x="0" y="233680"/>
                </a:lnTo>
                <a:lnTo>
                  <a:pt x="3810" y="233680"/>
                </a:lnTo>
                <a:lnTo>
                  <a:pt x="3810" y="229870"/>
                </a:lnTo>
                <a:close/>
              </a:path>
              <a:path w="203200" h="246380">
                <a:moveTo>
                  <a:pt x="1270" y="227330"/>
                </a:moveTo>
                <a:lnTo>
                  <a:pt x="0" y="227330"/>
                </a:lnTo>
                <a:lnTo>
                  <a:pt x="0" y="229870"/>
                </a:lnTo>
                <a:lnTo>
                  <a:pt x="2540" y="229870"/>
                </a:lnTo>
                <a:lnTo>
                  <a:pt x="2540" y="228600"/>
                </a:lnTo>
                <a:lnTo>
                  <a:pt x="1270" y="228600"/>
                </a:lnTo>
                <a:lnTo>
                  <a:pt x="1270" y="227330"/>
                </a:lnTo>
                <a:close/>
              </a:path>
              <a:path w="203200" h="246380">
                <a:moveTo>
                  <a:pt x="203200" y="243839"/>
                </a:moveTo>
                <a:lnTo>
                  <a:pt x="168910" y="243839"/>
                </a:lnTo>
                <a:lnTo>
                  <a:pt x="168910" y="246380"/>
                </a:lnTo>
                <a:lnTo>
                  <a:pt x="203200" y="246380"/>
                </a:lnTo>
                <a:lnTo>
                  <a:pt x="203200" y="243839"/>
                </a:lnTo>
                <a:close/>
              </a:path>
              <a:path w="203200" h="246380">
                <a:moveTo>
                  <a:pt x="203200" y="241300"/>
                </a:moveTo>
                <a:lnTo>
                  <a:pt x="199390" y="241300"/>
                </a:lnTo>
                <a:lnTo>
                  <a:pt x="199390" y="242570"/>
                </a:lnTo>
                <a:lnTo>
                  <a:pt x="203200" y="242570"/>
                </a:lnTo>
                <a:lnTo>
                  <a:pt x="203200" y="241300"/>
                </a:lnTo>
                <a:close/>
              </a:path>
              <a:path w="203200" h="246380">
                <a:moveTo>
                  <a:pt x="203200" y="237489"/>
                </a:moveTo>
                <a:lnTo>
                  <a:pt x="199390" y="237489"/>
                </a:lnTo>
                <a:lnTo>
                  <a:pt x="199390" y="240030"/>
                </a:lnTo>
                <a:lnTo>
                  <a:pt x="203200" y="240030"/>
                </a:lnTo>
                <a:lnTo>
                  <a:pt x="203200" y="237489"/>
                </a:lnTo>
                <a:close/>
              </a:path>
              <a:path w="203200" h="246380">
                <a:moveTo>
                  <a:pt x="203200" y="234950"/>
                </a:moveTo>
                <a:lnTo>
                  <a:pt x="199390" y="234950"/>
                </a:lnTo>
                <a:lnTo>
                  <a:pt x="199390" y="236220"/>
                </a:lnTo>
                <a:lnTo>
                  <a:pt x="203200" y="236220"/>
                </a:lnTo>
                <a:lnTo>
                  <a:pt x="203200" y="234950"/>
                </a:lnTo>
                <a:close/>
              </a:path>
              <a:path w="203200" h="246380">
                <a:moveTo>
                  <a:pt x="203200" y="231139"/>
                </a:moveTo>
                <a:lnTo>
                  <a:pt x="199390" y="231139"/>
                </a:lnTo>
                <a:lnTo>
                  <a:pt x="199390" y="233680"/>
                </a:lnTo>
                <a:lnTo>
                  <a:pt x="203200" y="233680"/>
                </a:lnTo>
                <a:lnTo>
                  <a:pt x="203200" y="231139"/>
                </a:lnTo>
                <a:close/>
              </a:path>
              <a:path w="203200" h="246380">
                <a:moveTo>
                  <a:pt x="203200" y="228600"/>
                </a:moveTo>
                <a:lnTo>
                  <a:pt x="199390" y="228600"/>
                </a:lnTo>
                <a:lnTo>
                  <a:pt x="199390" y="229870"/>
                </a:lnTo>
                <a:lnTo>
                  <a:pt x="203200" y="229870"/>
                </a:lnTo>
                <a:lnTo>
                  <a:pt x="203200" y="228600"/>
                </a:lnTo>
                <a:close/>
              </a:path>
              <a:path w="203200" h="246380">
                <a:moveTo>
                  <a:pt x="203200" y="224789"/>
                </a:moveTo>
                <a:lnTo>
                  <a:pt x="199390" y="224789"/>
                </a:lnTo>
                <a:lnTo>
                  <a:pt x="199390" y="227330"/>
                </a:lnTo>
                <a:lnTo>
                  <a:pt x="203200" y="227330"/>
                </a:lnTo>
                <a:lnTo>
                  <a:pt x="203200" y="224789"/>
                </a:lnTo>
                <a:close/>
              </a:path>
              <a:path w="203200" h="246380">
                <a:moveTo>
                  <a:pt x="203200" y="222250"/>
                </a:moveTo>
                <a:lnTo>
                  <a:pt x="199390" y="222250"/>
                </a:lnTo>
                <a:lnTo>
                  <a:pt x="199390" y="223520"/>
                </a:lnTo>
                <a:lnTo>
                  <a:pt x="203200" y="223520"/>
                </a:lnTo>
                <a:lnTo>
                  <a:pt x="203200" y="222250"/>
                </a:lnTo>
                <a:close/>
              </a:path>
              <a:path w="203200" h="246380">
                <a:moveTo>
                  <a:pt x="203200" y="218439"/>
                </a:moveTo>
                <a:lnTo>
                  <a:pt x="199390" y="218439"/>
                </a:lnTo>
                <a:lnTo>
                  <a:pt x="199390" y="220980"/>
                </a:lnTo>
                <a:lnTo>
                  <a:pt x="203200" y="220980"/>
                </a:lnTo>
                <a:lnTo>
                  <a:pt x="203200" y="218439"/>
                </a:lnTo>
                <a:close/>
              </a:path>
              <a:path w="203200" h="246380">
                <a:moveTo>
                  <a:pt x="203200" y="215900"/>
                </a:moveTo>
                <a:lnTo>
                  <a:pt x="199390" y="215900"/>
                </a:lnTo>
                <a:lnTo>
                  <a:pt x="199390" y="217170"/>
                </a:lnTo>
                <a:lnTo>
                  <a:pt x="203200" y="217170"/>
                </a:lnTo>
                <a:lnTo>
                  <a:pt x="203200" y="215900"/>
                </a:lnTo>
                <a:close/>
              </a:path>
              <a:path w="203200" h="246380">
                <a:moveTo>
                  <a:pt x="203200" y="212089"/>
                </a:moveTo>
                <a:lnTo>
                  <a:pt x="199390" y="212089"/>
                </a:lnTo>
                <a:lnTo>
                  <a:pt x="199390" y="214630"/>
                </a:lnTo>
                <a:lnTo>
                  <a:pt x="203200" y="214630"/>
                </a:lnTo>
                <a:lnTo>
                  <a:pt x="203200" y="212089"/>
                </a:lnTo>
                <a:close/>
              </a:path>
              <a:path w="203200" h="246380">
                <a:moveTo>
                  <a:pt x="203200" y="209550"/>
                </a:moveTo>
                <a:lnTo>
                  <a:pt x="199390" y="209550"/>
                </a:lnTo>
                <a:lnTo>
                  <a:pt x="199390" y="210820"/>
                </a:lnTo>
                <a:lnTo>
                  <a:pt x="203200" y="210820"/>
                </a:lnTo>
                <a:lnTo>
                  <a:pt x="203200" y="209550"/>
                </a:lnTo>
                <a:close/>
              </a:path>
              <a:path w="203200" h="246380">
                <a:moveTo>
                  <a:pt x="203200" y="205739"/>
                </a:moveTo>
                <a:lnTo>
                  <a:pt x="199390" y="205739"/>
                </a:lnTo>
                <a:lnTo>
                  <a:pt x="199390" y="208280"/>
                </a:lnTo>
                <a:lnTo>
                  <a:pt x="203200" y="208280"/>
                </a:lnTo>
                <a:lnTo>
                  <a:pt x="203200" y="205739"/>
                </a:lnTo>
                <a:close/>
              </a:path>
              <a:path w="203200" h="246380">
                <a:moveTo>
                  <a:pt x="203200" y="203200"/>
                </a:moveTo>
                <a:lnTo>
                  <a:pt x="199390" y="203200"/>
                </a:lnTo>
                <a:lnTo>
                  <a:pt x="199390" y="204470"/>
                </a:lnTo>
                <a:lnTo>
                  <a:pt x="203200" y="204470"/>
                </a:lnTo>
                <a:lnTo>
                  <a:pt x="203200" y="203200"/>
                </a:lnTo>
                <a:close/>
              </a:path>
              <a:path w="203200" h="246380">
                <a:moveTo>
                  <a:pt x="203200" y="199389"/>
                </a:moveTo>
                <a:lnTo>
                  <a:pt x="199390" y="199389"/>
                </a:lnTo>
                <a:lnTo>
                  <a:pt x="199390" y="201930"/>
                </a:lnTo>
                <a:lnTo>
                  <a:pt x="203200" y="201930"/>
                </a:lnTo>
                <a:lnTo>
                  <a:pt x="203200" y="199389"/>
                </a:lnTo>
                <a:close/>
              </a:path>
              <a:path w="203200" h="246380">
                <a:moveTo>
                  <a:pt x="203200" y="196850"/>
                </a:moveTo>
                <a:lnTo>
                  <a:pt x="199390" y="196850"/>
                </a:lnTo>
                <a:lnTo>
                  <a:pt x="199390" y="198120"/>
                </a:lnTo>
                <a:lnTo>
                  <a:pt x="203200" y="198120"/>
                </a:lnTo>
                <a:lnTo>
                  <a:pt x="203200" y="196850"/>
                </a:lnTo>
                <a:close/>
              </a:path>
              <a:path w="203200" h="246380">
                <a:moveTo>
                  <a:pt x="203200" y="193039"/>
                </a:moveTo>
                <a:lnTo>
                  <a:pt x="199390" y="193039"/>
                </a:lnTo>
                <a:lnTo>
                  <a:pt x="199390" y="195580"/>
                </a:lnTo>
                <a:lnTo>
                  <a:pt x="203200" y="195580"/>
                </a:lnTo>
                <a:lnTo>
                  <a:pt x="203200" y="193039"/>
                </a:lnTo>
                <a:close/>
              </a:path>
              <a:path w="203200" h="246380">
                <a:moveTo>
                  <a:pt x="203200" y="190500"/>
                </a:moveTo>
                <a:lnTo>
                  <a:pt x="199390" y="190500"/>
                </a:lnTo>
                <a:lnTo>
                  <a:pt x="199390" y="191770"/>
                </a:lnTo>
                <a:lnTo>
                  <a:pt x="203200" y="191770"/>
                </a:lnTo>
                <a:lnTo>
                  <a:pt x="203200" y="190500"/>
                </a:lnTo>
                <a:close/>
              </a:path>
              <a:path w="203200" h="246380">
                <a:moveTo>
                  <a:pt x="203200" y="186689"/>
                </a:moveTo>
                <a:lnTo>
                  <a:pt x="199390" y="186689"/>
                </a:lnTo>
                <a:lnTo>
                  <a:pt x="199390" y="189230"/>
                </a:lnTo>
                <a:lnTo>
                  <a:pt x="203200" y="189230"/>
                </a:lnTo>
                <a:lnTo>
                  <a:pt x="203200" y="186689"/>
                </a:lnTo>
                <a:close/>
              </a:path>
              <a:path w="203200" h="246380">
                <a:moveTo>
                  <a:pt x="203200" y="184150"/>
                </a:moveTo>
                <a:lnTo>
                  <a:pt x="199390" y="184150"/>
                </a:lnTo>
                <a:lnTo>
                  <a:pt x="199390" y="185420"/>
                </a:lnTo>
                <a:lnTo>
                  <a:pt x="203200" y="185420"/>
                </a:lnTo>
                <a:lnTo>
                  <a:pt x="203200" y="184150"/>
                </a:lnTo>
                <a:close/>
              </a:path>
              <a:path w="203200" h="246380">
                <a:moveTo>
                  <a:pt x="203200" y="180339"/>
                </a:moveTo>
                <a:lnTo>
                  <a:pt x="199390" y="180339"/>
                </a:lnTo>
                <a:lnTo>
                  <a:pt x="199390" y="182880"/>
                </a:lnTo>
                <a:lnTo>
                  <a:pt x="203200" y="182880"/>
                </a:lnTo>
                <a:lnTo>
                  <a:pt x="203200" y="180339"/>
                </a:lnTo>
                <a:close/>
              </a:path>
              <a:path w="203200" h="246380">
                <a:moveTo>
                  <a:pt x="203200" y="177800"/>
                </a:moveTo>
                <a:lnTo>
                  <a:pt x="199390" y="177800"/>
                </a:lnTo>
                <a:lnTo>
                  <a:pt x="199390" y="179070"/>
                </a:lnTo>
                <a:lnTo>
                  <a:pt x="203200" y="179070"/>
                </a:lnTo>
                <a:lnTo>
                  <a:pt x="203200" y="177800"/>
                </a:lnTo>
                <a:close/>
              </a:path>
              <a:path w="203200" h="246380">
                <a:moveTo>
                  <a:pt x="203200" y="173989"/>
                </a:moveTo>
                <a:lnTo>
                  <a:pt x="199390" y="173989"/>
                </a:lnTo>
                <a:lnTo>
                  <a:pt x="199390" y="176530"/>
                </a:lnTo>
                <a:lnTo>
                  <a:pt x="203200" y="176530"/>
                </a:lnTo>
                <a:lnTo>
                  <a:pt x="203200" y="173989"/>
                </a:lnTo>
                <a:close/>
              </a:path>
              <a:path w="203200" h="246380">
                <a:moveTo>
                  <a:pt x="203200" y="171450"/>
                </a:moveTo>
                <a:lnTo>
                  <a:pt x="199390" y="171450"/>
                </a:lnTo>
                <a:lnTo>
                  <a:pt x="199390" y="172720"/>
                </a:lnTo>
                <a:lnTo>
                  <a:pt x="203200" y="172720"/>
                </a:lnTo>
                <a:lnTo>
                  <a:pt x="203200" y="171450"/>
                </a:lnTo>
                <a:close/>
              </a:path>
              <a:path w="203200" h="246380">
                <a:moveTo>
                  <a:pt x="203200" y="167639"/>
                </a:moveTo>
                <a:lnTo>
                  <a:pt x="199390" y="167639"/>
                </a:lnTo>
                <a:lnTo>
                  <a:pt x="199390" y="170180"/>
                </a:lnTo>
                <a:lnTo>
                  <a:pt x="203200" y="170180"/>
                </a:lnTo>
                <a:lnTo>
                  <a:pt x="203200" y="167639"/>
                </a:lnTo>
                <a:close/>
              </a:path>
              <a:path w="203200" h="246380">
                <a:moveTo>
                  <a:pt x="203200" y="165100"/>
                </a:moveTo>
                <a:lnTo>
                  <a:pt x="199390" y="165100"/>
                </a:lnTo>
                <a:lnTo>
                  <a:pt x="199390" y="166370"/>
                </a:lnTo>
                <a:lnTo>
                  <a:pt x="203200" y="166370"/>
                </a:lnTo>
                <a:lnTo>
                  <a:pt x="203200" y="165100"/>
                </a:lnTo>
                <a:close/>
              </a:path>
              <a:path w="203200" h="246380">
                <a:moveTo>
                  <a:pt x="203200" y="133350"/>
                </a:moveTo>
                <a:lnTo>
                  <a:pt x="199390" y="133350"/>
                </a:lnTo>
                <a:lnTo>
                  <a:pt x="199390" y="163830"/>
                </a:lnTo>
                <a:lnTo>
                  <a:pt x="203200" y="163830"/>
                </a:lnTo>
                <a:lnTo>
                  <a:pt x="203200" y="133350"/>
                </a:lnTo>
                <a:close/>
              </a:path>
              <a:path w="203200" h="246380">
                <a:moveTo>
                  <a:pt x="203200" y="127000"/>
                </a:moveTo>
                <a:lnTo>
                  <a:pt x="199390" y="127000"/>
                </a:lnTo>
                <a:lnTo>
                  <a:pt x="199390" y="132080"/>
                </a:lnTo>
                <a:lnTo>
                  <a:pt x="203200" y="132080"/>
                </a:lnTo>
                <a:lnTo>
                  <a:pt x="203200" y="127000"/>
                </a:lnTo>
                <a:close/>
              </a:path>
              <a:path w="203200" h="246380">
                <a:moveTo>
                  <a:pt x="203200" y="124460"/>
                </a:moveTo>
                <a:lnTo>
                  <a:pt x="199390" y="124460"/>
                </a:lnTo>
                <a:lnTo>
                  <a:pt x="199390" y="125730"/>
                </a:lnTo>
                <a:lnTo>
                  <a:pt x="203200" y="125730"/>
                </a:lnTo>
                <a:lnTo>
                  <a:pt x="203200" y="12446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5" name="bk object 5765"/>
          <p:cNvSpPr/>
          <p:nvPr/>
        </p:nvSpPr>
        <p:spPr>
          <a:xfrm>
            <a:off x="7030719" y="2838450"/>
            <a:ext cx="195580" cy="238760"/>
          </a:xfrm>
          <a:custGeom>
            <a:avLst/>
            <a:gdLst/>
            <a:ahLst/>
            <a:cxnLst/>
            <a:rect l="l" t="t" r="r" b="b"/>
            <a:pathLst>
              <a:path w="195579" h="238760">
                <a:moveTo>
                  <a:pt x="3809" y="21589"/>
                </a:moveTo>
                <a:lnTo>
                  <a:pt x="2539" y="21589"/>
                </a:lnTo>
                <a:lnTo>
                  <a:pt x="2539" y="24129"/>
                </a:lnTo>
                <a:lnTo>
                  <a:pt x="3809" y="24129"/>
                </a:lnTo>
                <a:lnTo>
                  <a:pt x="3809" y="21589"/>
                </a:lnTo>
                <a:close/>
              </a:path>
              <a:path w="195579" h="238760">
                <a:moveTo>
                  <a:pt x="2539" y="20319"/>
                </a:moveTo>
                <a:lnTo>
                  <a:pt x="1270" y="20319"/>
                </a:lnTo>
                <a:lnTo>
                  <a:pt x="1270" y="21589"/>
                </a:lnTo>
                <a:lnTo>
                  <a:pt x="2539" y="21589"/>
                </a:lnTo>
                <a:lnTo>
                  <a:pt x="2539" y="20319"/>
                </a:lnTo>
                <a:close/>
              </a:path>
              <a:path w="195579" h="238760">
                <a:moveTo>
                  <a:pt x="3809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7779"/>
                </a:lnTo>
                <a:close/>
              </a:path>
              <a:path w="195579" h="238760">
                <a:moveTo>
                  <a:pt x="3809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09" y="16509"/>
                </a:lnTo>
                <a:lnTo>
                  <a:pt x="3809" y="15239"/>
                </a:lnTo>
                <a:close/>
              </a:path>
              <a:path w="195579" h="238760">
                <a:moveTo>
                  <a:pt x="3809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1429"/>
                </a:lnTo>
                <a:close/>
              </a:path>
              <a:path w="195579" h="238760">
                <a:moveTo>
                  <a:pt x="3809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09" y="10159"/>
                </a:lnTo>
                <a:lnTo>
                  <a:pt x="3809" y="8889"/>
                </a:lnTo>
                <a:close/>
              </a:path>
              <a:path w="195579" h="238760">
                <a:moveTo>
                  <a:pt x="3809" y="5079"/>
                </a:moveTo>
                <a:lnTo>
                  <a:pt x="0" y="5079"/>
                </a:lnTo>
                <a:lnTo>
                  <a:pt x="0" y="7619"/>
                </a:lnTo>
                <a:lnTo>
                  <a:pt x="3809" y="7619"/>
                </a:lnTo>
                <a:lnTo>
                  <a:pt x="3809" y="5079"/>
                </a:lnTo>
                <a:close/>
              </a:path>
              <a:path w="195579" h="238760">
                <a:moveTo>
                  <a:pt x="106679" y="2539"/>
                </a:moveTo>
                <a:lnTo>
                  <a:pt x="0" y="2539"/>
                </a:lnTo>
                <a:lnTo>
                  <a:pt x="0" y="3809"/>
                </a:lnTo>
                <a:lnTo>
                  <a:pt x="106679" y="3809"/>
                </a:lnTo>
                <a:lnTo>
                  <a:pt x="106679" y="2539"/>
                </a:lnTo>
                <a:close/>
              </a:path>
              <a:path w="195579" h="238760">
                <a:moveTo>
                  <a:pt x="106679" y="0"/>
                </a:moveTo>
                <a:lnTo>
                  <a:pt x="0" y="0"/>
                </a:lnTo>
                <a:lnTo>
                  <a:pt x="0" y="1269"/>
                </a:lnTo>
                <a:lnTo>
                  <a:pt x="106679" y="1269"/>
                </a:lnTo>
                <a:lnTo>
                  <a:pt x="106679" y="0"/>
                </a:lnTo>
                <a:close/>
              </a:path>
              <a:path w="195579" h="238760">
                <a:moveTo>
                  <a:pt x="195579" y="116839"/>
                </a:moveTo>
                <a:lnTo>
                  <a:pt x="191770" y="116839"/>
                </a:lnTo>
                <a:lnTo>
                  <a:pt x="191770" y="118109"/>
                </a:lnTo>
                <a:lnTo>
                  <a:pt x="195579" y="118109"/>
                </a:lnTo>
                <a:lnTo>
                  <a:pt x="195579" y="116839"/>
                </a:lnTo>
                <a:close/>
              </a:path>
              <a:path w="195579" h="238760">
                <a:moveTo>
                  <a:pt x="195579" y="113029"/>
                </a:moveTo>
                <a:lnTo>
                  <a:pt x="191770" y="113029"/>
                </a:lnTo>
                <a:lnTo>
                  <a:pt x="191770" y="115569"/>
                </a:lnTo>
                <a:lnTo>
                  <a:pt x="195579" y="115569"/>
                </a:lnTo>
                <a:lnTo>
                  <a:pt x="195579" y="113029"/>
                </a:lnTo>
                <a:close/>
              </a:path>
              <a:path w="195579" h="238760">
                <a:moveTo>
                  <a:pt x="195579" y="110489"/>
                </a:moveTo>
                <a:lnTo>
                  <a:pt x="191770" y="110489"/>
                </a:lnTo>
                <a:lnTo>
                  <a:pt x="191770" y="111759"/>
                </a:lnTo>
                <a:lnTo>
                  <a:pt x="195579" y="111759"/>
                </a:lnTo>
                <a:lnTo>
                  <a:pt x="195579" y="110489"/>
                </a:lnTo>
                <a:close/>
              </a:path>
              <a:path w="195579" h="238760">
                <a:moveTo>
                  <a:pt x="195579" y="106679"/>
                </a:moveTo>
                <a:lnTo>
                  <a:pt x="191770" y="106679"/>
                </a:lnTo>
                <a:lnTo>
                  <a:pt x="191770" y="109219"/>
                </a:lnTo>
                <a:lnTo>
                  <a:pt x="195579" y="109219"/>
                </a:lnTo>
                <a:lnTo>
                  <a:pt x="195579" y="106679"/>
                </a:lnTo>
                <a:close/>
              </a:path>
              <a:path w="195579" h="238760">
                <a:moveTo>
                  <a:pt x="195579" y="104139"/>
                </a:moveTo>
                <a:lnTo>
                  <a:pt x="191770" y="104139"/>
                </a:lnTo>
                <a:lnTo>
                  <a:pt x="191770" y="105409"/>
                </a:lnTo>
                <a:lnTo>
                  <a:pt x="195579" y="105409"/>
                </a:lnTo>
                <a:lnTo>
                  <a:pt x="195579" y="104139"/>
                </a:lnTo>
                <a:close/>
              </a:path>
              <a:path w="195579" h="238760">
                <a:moveTo>
                  <a:pt x="195579" y="100329"/>
                </a:moveTo>
                <a:lnTo>
                  <a:pt x="191770" y="100329"/>
                </a:lnTo>
                <a:lnTo>
                  <a:pt x="191770" y="102869"/>
                </a:lnTo>
                <a:lnTo>
                  <a:pt x="195579" y="102869"/>
                </a:lnTo>
                <a:lnTo>
                  <a:pt x="195579" y="100329"/>
                </a:lnTo>
                <a:close/>
              </a:path>
              <a:path w="195579" h="238760">
                <a:moveTo>
                  <a:pt x="195579" y="97789"/>
                </a:moveTo>
                <a:lnTo>
                  <a:pt x="191770" y="97789"/>
                </a:lnTo>
                <a:lnTo>
                  <a:pt x="191770" y="99059"/>
                </a:lnTo>
                <a:lnTo>
                  <a:pt x="195579" y="99059"/>
                </a:lnTo>
                <a:lnTo>
                  <a:pt x="195579" y="97789"/>
                </a:lnTo>
                <a:close/>
              </a:path>
              <a:path w="195579" h="238760">
                <a:moveTo>
                  <a:pt x="195579" y="93979"/>
                </a:moveTo>
                <a:lnTo>
                  <a:pt x="191770" y="93979"/>
                </a:lnTo>
                <a:lnTo>
                  <a:pt x="191770" y="96519"/>
                </a:lnTo>
                <a:lnTo>
                  <a:pt x="195579" y="96519"/>
                </a:lnTo>
                <a:lnTo>
                  <a:pt x="195579" y="93979"/>
                </a:lnTo>
                <a:close/>
              </a:path>
              <a:path w="195579" h="238760">
                <a:moveTo>
                  <a:pt x="195579" y="91439"/>
                </a:moveTo>
                <a:lnTo>
                  <a:pt x="191770" y="91439"/>
                </a:lnTo>
                <a:lnTo>
                  <a:pt x="191770" y="92709"/>
                </a:lnTo>
                <a:lnTo>
                  <a:pt x="195579" y="92709"/>
                </a:lnTo>
                <a:lnTo>
                  <a:pt x="195579" y="91439"/>
                </a:lnTo>
                <a:close/>
              </a:path>
              <a:path w="195579" h="238760">
                <a:moveTo>
                  <a:pt x="195579" y="87629"/>
                </a:moveTo>
                <a:lnTo>
                  <a:pt x="191770" y="87629"/>
                </a:lnTo>
                <a:lnTo>
                  <a:pt x="191770" y="90169"/>
                </a:lnTo>
                <a:lnTo>
                  <a:pt x="195579" y="90169"/>
                </a:lnTo>
                <a:lnTo>
                  <a:pt x="195579" y="87629"/>
                </a:lnTo>
                <a:close/>
              </a:path>
              <a:path w="195579" h="238760">
                <a:moveTo>
                  <a:pt x="195579" y="85089"/>
                </a:moveTo>
                <a:lnTo>
                  <a:pt x="191770" y="85089"/>
                </a:lnTo>
                <a:lnTo>
                  <a:pt x="191770" y="86359"/>
                </a:lnTo>
                <a:lnTo>
                  <a:pt x="195579" y="86359"/>
                </a:lnTo>
                <a:lnTo>
                  <a:pt x="195579" y="85089"/>
                </a:lnTo>
                <a:close/>
              </a:path>
              <a:path w="195579" h="238760">
                <a:moveTo>
                  <a:pt x="195579" y="81279"/>
                </a:moveTo>
                <a:lnTo>
                  <a:pt x="191770" y="81279"/>
                </a:lnTo>
                <a:lnTo>
                  <a:pt x="191770" y="83819"/>
                </a:lnTo>
                <a:lnTo>
                  <a:pt x="195579" y="83819"/>
                </a:lnTo>
                <a:lnTo>
                  <a:pt x="195579" y="81279"/>
                </a:lnTo>
                <a:close/>
              </a:path>
              <a:path w="195579" h="238760">
                <a:moveTo>
                  <a:pt x="195579" y="78739"/>
                </a:moveTo>
                <a:lnTo>
                  <a:pt x="191770" y="78739"/>
                </a:lnTo>
                <a:lnTo>
                  <a:pt x="191770" y="80009"/>
                </a:lnTo>
                <a:lnTo>
                  <a:pt x="195579" y="80009"/>
                </a:lnTo>
                <a:lnTo>
                  <a:pt x="195579" y="78739"/>
                </a:lnTo>
                <a:close/>
              </a:path>
              <a:path w="195579" h="238760">
                <a:moveTo>
                  <a:pt x="195579" y="74929"/>
                </a:moveTo>
                <a:lnTo>
                  <a:pt x="191770" y="74929"/>
                </a:lnTo>
                <a:lnTo>
                  <a:pt x="191770" y="77469"/>
                </a:lnTo>
                <a:lnTo>
                  <a:pt x="195579" y="77469"/>
                </a:lnTo>
                <a:lnTo>
                  <a:pt x="195579" y="74929"/>
                </a:lnTo>
                <a:close/>
              </a:path>
              <a:path w="195579" h="238760">
                <a:moveTo>
                  <a:pt x="195579" y="72389"/>
                </a:moveTo>
                <a:lnTo>
                  <a:pt x="191770" y="72389"/>
                </a:lnTo>
                <a:lnTo>
                  <a:pt x="191770" y="73659"/>
                </a:lnTo>
                <a:lnTo>
                  <a:pt x="195579" y="73659"/>
                </a:lnTo>
                <a:lnTo>
                  <a:pt x="195579" y="72389"/>
                </a:lnTo>
                <a:close/>
              </a:path>
              <a:path w="195579" h="238760">
                <a:moveTo>
                  <a:pt x="195579" y="68579"/>
                </a:moveTo>
                <a:lnTo>
                  <a:pt x="191770" y="68579"/>
                </a:lnTo>
                <a:lnTo>
                  <a:pt x="191770" y="71119"/>
                </a:lnTo>
                <a:lnTo>
                  <a:pt x="195579" y="71119"/>
                </a:lnTo>
                <a:lnTo>
                  <a:pt x="195579" y="68579"/>
                </a:lnTo>
                <a:close/>
              </a:path>
              <a:path w="195579" h="238760">
                <a:moveTo>
                  <a:pt x="195579" y="66039"/>
                </a:moveTo>
                <a:lnTo>
                  <a:pt x="191770" y="66039"/>
                </a:lnTo>
                <a:lnTo>
                  <a:pt x="191770" y="67309"/>
                </a:lnTo>
                <a:lnTo>
                  <a:pt x="195579" y="67309"/>
                </a:lnTo>
                <a:lnTo>
                  <a:pt x="195579" y="66039"/>
                </a:lnTo>
                <a:close/>
              </a:path>
              <a:path w="195579" h="238760">
                <a:moveTo>
                  <a:pt x="195579" y="62229"/>
                </a:moveTo>
                <a:lnTo>
                  <a:pt x="191770" y="62229"/>
                </a:lnTo>
                <a:lnTo>
                  <a:pt x="191770" y="64769"/>
                </a:lnTo>
                <a:lnTo>
                  <a:pt x="195579" y="64769"/>
                </a:lnTo>
                <a:lnTo>
                  <a:pt x="195579" y="62229"/>
                </a:lnTo>
                <a:close/>
              </a:path>
              <a:path w="195579" h="238760">
                <a:moveTo>
                  <a:pt x="195579" y="59689"/>
                </a:moveTo>
                <a:lnTo>
                  <a:pt x="191770" y="59689"/>
                </a:lnTo>
                <a:lnTo>
                  <a:pt x="191770" y="60959"/>
                </a:lnTo>
                <a:lnTo>
                  <a:pt x="195579" y="60959"/>
                </a:lnTo>
                <a:lnTo>
                  <a:pt x="195579" y="59689"/>
                </a:lnTo>
                <a:close/>
              </a:path>
              <a:path w="195579" h="238760">
                <a:moveTo>
                  <a:pt x="195579" y="55879"/>
                </a:moveTo>
                <a:lnTo>
                  <a:pt x="191770" y="55879"/>
                </a:lnTo>
                <a:lnTo>
                  <a:pt x="191770" y="58419"/>
                </a:lnTo>
                <a:lnTo>
                  <a:pt x="195579" y="58419"/>
                </a:lnTo>
                <a:lnTo>
                  <a:pt x="195579" y="55879"/>
                </a:lnTo>
                <a:close/>
              </a:path>
              <a:path w="195579" h="238760">
                <a:moveTo>
                  <a:pt x="195579" y="53339"/>
                </a:moveTo>
                <a:lnTo>
                  <a:pt x="191770" y="53339"/>
                </a:lnTo>
                <a:lnTo>
                  <a:pt x="191770" y="54609"/>
                </a:lnTo>
                <a:lnTo>
                  <a:pt x="195579" y="54609"/>
                </a:lnTo>
                <a:lnTo>
                  <a:pt x="195579" y="53339"/>
                </a:lnTo>
                <a:close/>
              </a:path>
              <a:path w="195579" h="238760">
                <a:moveTo>
                  <a:pt x="195579" y="49529"/>
                </a:moveTo>
                <a:lnTo>
                  <a:pt x="191770" y="49529"/>
                </a:lnTo>
                <a:lnTo>
                  <a:pt x="191770" y="52069"/>
                </a:lnTo>
                <a:lnTo>
                  <a:pt x="195579" y="52069"/>
                </a:lnTo>
                <a:lnTo>
                  <a:pt x="195579" y="49529"/>
                </a:lnTo>
                <a:close/>
              </a:path>
              <a:path w="195579" h="238760">
                <a:moveTo>
                  <a:pt x="195579" y="46989"/>
                </a:moveTo>
                <a:lnTo>
                  <a:pt x="191770" y="46989"/>
                </a:lnTo>
                <a:lnTo>
                  <a:pt x="191770" y="48259"/>
                </a:lnTo>
                <a:lnTo>
                  <a:pt x="195579" y="48259"/>
                </a:lnTo>
                <a:lnTo>
                  <a:pt x="195579" y="46989"/>
                </a:lnTo>
                <a:close/>
              </a:path>
              <a:path w="195579" h="238760">
                <a:moveTo>
                  <a:pt x="195579" y="43179"/>
                </a:moveTo>
                <a:lnTo>
                  <a:pt x="191770" y="43179"/>
                </a:lnTo>
                <a:lnTo>
                  <a:pt x="191770" y="45719"/>
                </a:lnTo>
                <a:lnTo>
                  <a:pt x="195579" y="45719"/>
                </a:lnTo>
                <a:lnTo>
                  <a:pt x="195579" y="43179"/>
                </a:lnTo>
                <a:close/>
              </a:path>
              <a:path w="195579" h="238760">
                <a:moveTo>
                  <a:pt x="195579" y="40639"/>
                </a:moveTo>
                <a:lnTo>
                  <a:pt x="191770" y="40639"/>
                </a:lnTo>
                <a:lnTo>
                  <a:pt x="191770" y="41909"/>
                </a:lnTo>
                <a:lnTo>
                  <a:pt x="195579" y="41909"/>
                </a:lnTo>
                <a:lnTo>
                  <a:pt x="195579" y="40639"/>
                </a:lnTo>
                <a:close/>
              </a:path>
              <a:path w="195579" h="238760">
                <a:moveTo>
                  <a:pt x="195579" y="36829"/>
                </a:moveTo>
                <a:lnTo>
                  <a:pt x="191770" y="36829"/>
                </a:lnTo>
                <a:lnTo>
                  <a:pt x="191770" y="39369"/>
                </a:lnTo>
                <a:lnTo>
                  <a:pt x="195579" y="39369"/>
                </a:lnTo>
                <a:lnTo>
                  <a:pt x="195579" y="36829"/>
                </a:lnTo>
                <a:close/>
              </a:path>
              <a:path w="195579" h="238760">
                <a:moveTo>
                  <a:pt x="195579" y="34289"/>
                </a:moveTo>
                <a:lnTo>
                  <a:pt x="191770" y="34289"/>
                </a:lnTo>
                <a:lnTo>
                  <a:pt x="191770" y="35559"/>
                </a:lnTo>
                <a:lnTo>
                  <a:pt x="195579" y="35559"/>
                </a:lnTo>
                <a:lnTo>
                  <a:pt x="195579" y="34289"/>
                </a:lnTo>
                <a:close/>
              </a:path>
              <a:path w="195579" h="238760">
                <a:moveTo>
                  <a:pt x="195579" y="30479"/>
                </a:moveTo>
                <a:lnTo>
                  <a:pt x="191770" y="30479"/>
                </a:lnTo>
                <a:lnTo>
                  <a:pt x="191770" y="33019"/>
                </a:lnTo>
                <a:lnTo>
                  <a:pt x="195579" y="33019"/>
                </a:lnTo>
                <a:lnTo>
                  <a:pt x="195579" y="30479"/>
                </a:lnTo>
                <a:close/>
              </a:path>
              <a:path w="195579" h="238760">
                <a:moveTo>
                  <a:pt x="195579" y="27939"/>
                </a:moveTo>
                <a:lnTo>
                  <a:pt x="191770" y="27939"/>
                </a:lnTo>
                <a:lnTo>
                  <a:pt x="191770" y="29209"/>
                </a:lnTo>
                <a:lnTo>
                  <a:pt x="195579" y="29209"/>
                </a:lnTo>
                <a:lnTo>
                  <a:pt x="195579" y="27939"/>
                </a:lnTo>
                <a:close/>
              </a:path>
              <a:path w="195579" h="238760">
                <a:moveTo>
                  <a:pt x="195579" y="24129"/>
                </a:moveTo>
                <a:lnTo>
                  <a:pt x="191770" y="24129"/>
                </a:lnTo>
                <a:lnTo>
                  <a:pt x="191770" y="26669"/>
                </a:lnTo>
                <a:lnTo>
                  <a:pt x="195579" y="26669"/>
                </a:lnTo>
                <a:lnTo>
                  <a:pt x="195579" y="24129"/>
                </a:lnTo>
                <a:close/>
              </a:path>
              <a:path w="195579" h="238760">
                <a:moveTo>
                  <a:pt x="195579" y="21589"/>
                </a:moveTo>
                <a:lnTo>
                  <a:pt x="191770" y="21589"/>
                </a:lnTo>
                <a:lnTo>
                  <a:pt x="191770" y="22859"/>
                </a:lnTo>
                <a:lnTo>
                  <a:pt x="195579" y="22859"/>
                </a:lnTo>
                <a:lnTo>
                  <a:pt x="195579" y="21589"/>
                </a:lnTo>
                <a:close/>
              </a:path>
              <a:path w="195579" h="238760">
                <a:moveTo>
                  <a:pt x="195579" y="17779"/>
                </a:moveTo>
                <a:lnTo>
                  <a:pt x="191770" y="17779"/>
                </a:lnTo>
                <a:lnTo>
                  <a:pt x="191770" y="20319"/>
                </a:lnTo>
                <a:lnTo>
                  <a:pt x="195579" y="20319"/>
                </a:lnTo>
                <a:lnTo>
                  <a:pt x="195579" y="17779"/>
                </a:lnTo>
                <a:close/>
              </a:path>
              <a:path w="195579" h="238760">
                <a:moveTo>
                  <a:pt x="195579" y="15239"/>
                </a:moveTo>
                <a:lnTo>
                  <a:pt x="191770" y="15239"/>
                </a:lnTo>
                <a:lnTo>
                  <a:pt x="191770" y="16509"/>
                </a:lnTo>
                <a:lnTo>
                  <a:pt x="195579" y="16509"/>
                </a:lnTo>
                <a:lnTo>
                  <a:pt x="195579" y="15239"/>
                </a:lnTo>
                <a:close/>
              </a:path>
              <a:path w="195579" h="238760">
                <a:moveTo>
                  <a:pt x="195579" y="11429"/>
                </a:moveTo>
                <a:lnTo>
                  <a:pt x="191770" y="11429"/>
                </a:lnTo>
                <a:lnTo>
                  <a:pt x="191770" y="13969"/>
                </a:lnTo>
                <a:lnTo>
                  <a:pt x="195579" y="13969"/>
                </a:lnTo>
                <a:lnTo>
                  <a:pt x="195579" y="11429"/>
                </a:lnTo>
                <a:close/>
              </a:path>
              <a:path w="195579" h="238760">
                <a:moveTo>
                  <a:pt x="195579" y="8889"/>
                </a:moveTo>
                <a:lnTo>
                  <a:pt x="191770" y="8889"/>
                </a:lnTo>
                <a:lnTo>
                  <a:pt x="191770" y="10159"/>
                </a:lnTo>
                <a:lnTo>
                  <a:pt x="195579" y="10159"/>
                </a:lnTo>
                <a:lnTo>
                  <a:pt x="195579" y="8889"/>
                </a:lnTo>
                <a:close/>
              </a:path>
              <a:path w="195579" h="238760">
                <a:moveTo>
                  <a:pt x="195579" y="5079"/>
                </a:moveTo>
                <a:lnTo>
                  <a:pt x="191770" y="5079"/>
                </a:lnTo>
                <a:lnTo>
                  <a:pt x="191770" y="7619"/>
                </a:lnTo>
                <a:lnTo>
                  <a:pt x="195579" y="7619"/>
                </a:lnTo>
                <a:lnTo>
                  <a:pt x="195579" y="5079"/>
                </a:lnTo>
                <a:close/>
              </a:path>
              <a:path w="195579" h="238760">
                <a:moveTo>
                  <a:pt x="195579" y="2539"/>
                </a:moveTo>
                <a:lnTo>
                  <a:pt x="166370" y="2539"/>
                </a:lnTo>
                <a:lnTo>
                  <a:pt x="166370" y="3809"/>
                </a:lnTo>
                <a:lnTo>
                  <a:pt x="195579" y="3809"/>
                </a:lnTo>
                <a:lnTo>
                  <a:pt x="195579" y="2539"/>
                </a:lnTo>
                <a:close/>
              </a:path>
              <a:path w="195579" h="238760">
                <a:moveTo>
                  <a:pt x="195579" y="0"/>
                </a:moveTo>
                <a:lnTo>
                  <a:pt x="167639" y="0"/>
                </a:lnTo>
                <a:lnTo>
                  <a:pt x="167639" y="1269"/>
                </a:lnTo>
                <a:lnTo>
                  <a:pt x="195579" y="1269"/>
                </a:lnTo>
                <a:lnTo>
                  <a:pt x="195579" y="0"/>
                </a:lnTo>
                <a:close/>
              </a:path>
              <a:path w="195579" h="238760">
                <a:moveTo>
                  <a:pt x="15239" y="237489"/>
                </a:moveTo>
                <a:lnTo>
                  <a:pt x="0" y="237489"/>
                </a:lnTo>
                <a:lnTo>
                  <a:pt x="0" y="238760"/>
                </a:lnTo>
                <a:lnTo>
                  <a:pt x="15239" y="238760"/>
                </a:lnTo>
                <a:lnTo>
                  <a:pt x="15239" y="237489"/>
                </a:lnTo>
                <a:close/>
              </a:path>
              <a:path w="195579" h="238760">
                <a:moveTo>
                  <a:pt x="13970" y="236220"/>
                </a:moveTo>
                <a:lnTo>
                  <a:pt x="12700" y="236220"/>
                </a:lnTo>
                <a:lnTo>
                  <a:pt x="12700" y="237489"/>
                </a:lnTo>
                <a:lnTo>
                  <a:pt x="13970" y="237489"/>
                </a:lnTo>
                <a:lnTo>
                  <a:pt x="13970" y="236220"/>
                </a:lnTo>
                <a:close/>
              </a:path>
              <a:path w="195579" h="238760">
                <a:moveTo>
                  <a:pt x="3809" y="233679"/>
                </a:moveTo>
                <a:lnTo>
                  <a:pt x="0" y="233679"/>
                </a:lnTo>
                <a:lnTo>
                  <a:pt x="0" y="236220"/>
                </a:lnTo>
                <a:lnTo>
                  <a:pt x="12700" y="236220"/>
                </a:lnTo>
                <a:lnTo>
                  <a:pt x="12700" y="234950"/>
                </a:lnTo>
                <a:lnTo>
                  <a:pt x="3809" y="234950"/>
                </a:lnTo>
                <a:lnTo>
                  <a:pt x="3809" y="233679"/>
                </a:lnTo>
                <a:close/>
              </a:path>
              <a:path w="195579" h="238760">
                <a:moveTo>
                  <a:pt x="3809" y="231139"/>
                </a:moveTo>
                <a:lnTo>
                  <a:pt x="0" y="231139"/>
                </a:lnTo>
                <a:lnTo>
                  <a:pt x="0" y="232410"/>
                </a:lnTo>
                <a:lnTo>
                  <a:pt x="3809" y="232410"/>
                </a:lnTo>
                <a:lnTo>
                  <a:pt x="3809" y="231139"/>
                </a:lnTo>
                <a:close/>
              </a:path>
              <a:path w="195579" h="238760">
                <a:moveTo>
                  <a:pt x="2540" y="227329"/>
                </a:moveTo>
                <a:lnTo>
                  <a:pt x="0" y="227329"/>
                </a:lnTo>
                <a:lnTo>
                  <a:pt x="0" y="229870"/>
                </a:lnTo>
                <a:lnTo>
                  <a:pt x="3809" y="229870"/>
                </a:lnTo>
                <a:lnTo>
                  <a:pt x="3809" y="228600"/>
                </a:lnTo>
                <a:lnTo>
                  <a:pt x="2540" y="228600"/>
                </a:lnTo>
                <a:lnTo>
                  <a:pt x="2540" y="227329"/>
                </a:lnTo>
                <a:close/>
              </a:path>
              <a:path w="195579" h="238760">
                <a:moveTo>
                  <a:pt x="195579" y="237489"/>
                </a:moveTo>
                <a:lnTo>
                  <a:pt x="165100" y="237489"/>
                </a:lnTo>
                <a:lnTo>
                  <a:pt x="165100" y="238760"/>
                </a:lnTo>
                <a:lnTo>
                  <a:pt x="195579" y="238760"/>
                </a:lnTo>
                <a:lnTo>
                  <a:pt x="195579" y="237489"/>
                </a:lnTo>
                <a:close/>
              </a:path>
              <a:path w="195579" h="238760">
                <a:moveTo>
                  <a:pt x="195579" y="233679"/>
                </a:moveTo>
                <a:lnTo>
                  <a:pt x="191770" y="233679"/>
                </a:lnTo>
                <a:lnTo>
                  <a:pt x="191770" y="234950"/>
                </a:lnTo>
                <a:lnTo>
                  <a:pt x="165100" y="234950"/>
                </a:lnTo>
                <a:lnTo>
                  <a:pt x="165100" y="236220"/>
                </a:lnTo>
                <a:lnTo>
                  <a:pt x="195579" y="236220"/>
                </a:lnTo>
                <a:lnTo>
                  <a:pt x="195579" y="233679"/>
                </a:lnTo>
                <a:close/>
              </a:path>
              <a:path w="195579" h="238760">
                <a:moveTo>
                  <a:pt x="195579" y="231139"/>
                </a:moveTo>
                <a:lnTo>
                  <a:pt x="191770" y="231139"/>
                </a:lnTo>
                <a:lnTo>
                  <a:pt x="191770" y="232410"/>
                </a:lnTo>
                <a:lnTo>
                  <a:pt x="195579" y="232410"/>
                </a:lnTo>
                <a:lnTo>
                  <a:pt x="195579" y="231139"/>
                </a:lnTo>
                <a:close/>
              </a:path>
              <a:path w="195579" h="238760">
                <a:moveTo>
                  <a:pt x="195579" y="227329"/>
                </a:moveTo>
                <a:lnTo>
                  <a:pt x="191770" y="227329"/>
                </a:lnTo>
                <a:lnTo>
                  <a:pt x="191770" y="229870"/>
                </a:lnTo>
                <a:lnTo>
                  <a:pt x="195579" y="229870"/>
                </a:lnTo>
                <a:lnTo>
                  <a:pt x="195579" y="227329"/>
                </a:lnTo>
                <a:close/>
              </a:path>
              <a:path w="195579" h="238760">
                <a:moveTo>
                  <a:pt x="195579" y="224789"/>
                </a:moveTo>
                <a:lnTo>
                  <a:pt x="191770" y="224789"/>
                </a:lnTo>
                <a:lnTo>
                  <a:pt x="191770" y="226060"/>
                </a:lnTo>
                <a:lnTo>
                  <a:pt x="195579" y="226060"/>
                </a:lnTo>
                <a:lnTo>
                  <a:pt x="195579" y="224789"/>
                </a:lnTo>
                <a:close/>
              </a:path>
              <a:path w="195579" h="238760">
                <a:moveTo>
                  <a:pt x="195579" y="220979"/>
                </a:moveTo>
                <a:lnTo>
                  <a:pt x="191770" y="220979"/>
                </a:lnTo>
                <a:lnTo>
                  <a:pt x="191770" y="223520"/>
                </a:lnTo>
                <a:lnTo>
                  <a:pt x="195579" y="223520"/>
                </a:lnTo>
                <a:lnTo>
                  <a:pt x="195579" y="220979"/>
                </a:lnTo>
                <a:close/>
              </a:path>
              <a:path w="195579" h="238760">
                <a:moveTo>
                  <a:pt x="195579" y="218439"/>
                </a:moveTo>
                <a:lnTo>
                  <a:pt x="191770" y="218439"/>
                </a:lnTo>
                <a:lnTo>
                  <a:pt x="191770" y="219710"/>
                </a:lnTo>
                <a:lnTo>
                  <a:pt x="195579" y="219710"/>
                </a:lnTo>
                <a:lnTo>
                  <a:pt x="195579" y="218439"/>
                </a:lnTo>
                <a:close/>
              </a:path>
              <a:path w="195579" h="238760">
                <a:moveTo>
                  <a:pt x="195579" y="214629"/>
                </a:moveTo>
                <a:lnTo>
                  <a:pt x="191770" y="214629"/>
                </a:lnTo>
                <a:lnTo>
                  <a:pt x="191770" y="217170"/>
                </a:lnTo>
                <a:lnTo>
                  <a:pt x="195579" y="217170"/>
                </a:lnTo>
                <a:lnTo>
                  <a:pt x="195579" y="214629"/>
                </a:lnTo>
                <a:close/>
              </a:path>
              <a:path w="195579" h="238760">
                <a:moveTo>
                  <a:pt x="195579" y="212089"/>
                </a:moveTo>
                <a:lnTo>
                  <a:pt x="191770" y="212089"/>
                </a:lnTo>
                <a:lnTo>
                  <a:pt x="191770" y="213360"/>
                </a:lnTo>
                <a:lnTo>
                  <a:pt x="195579" y="213360"/>
                </a:lnTo>
                <a:lnTo>
                  <a:pt x="195579" y="212089"/>
                </a:lnTo>
                <a:close/>
              </a:path>
              <a:path w="195579" h="238760">
                <a:moveTo>
                  <a:pt x="195579" y="208279"/>
                </a:moveTo>
                <a:lnTo>
                  <a:pt x="191770" y="208279"/>
                </a:lnTo>
                <a:lnTo>
                  <a:pt x="191770" y="210820"/>
                </a:lnTo>
                <a:lnTo>
                  <a:pt x="195579" y="210820"/>
                </a:lnTo>
                <a:lnTo>
                  <a:pt x="195579" y="208279"/>
                </a:lnTo>
                <a:close/>
              </a:path>
              <a:path w="195579" h="238760">
                <a:moveTo>
                  <a:pt x="195579" y="205739"/>
                </a:moveTo>
                <a:lnTo>
                  <a:pt x="191770" y="205739"/>
                </a:lnTo>
                <a:lnTo>
                  <a:pt x="191770" y="207010"/>
                </a:lnTo>
                <a:lnTo>
                  <a:pt x="195579" y="207010"/>
                </a:lnTo>
                <a:lnTo>
                  <a:pt x="195579" y="205739"/>
                </a:lnTo>
                <a:close/>
              </a:path>
              <a:path w="195579" h="238760">
                <a:moveTo>
                  <a:pt x="195579" y="201929"/>
                </a:moveTo>
                <a:lnTo>
                  <a:pt x="191770" y="201929"/>
                </a:lnTo>
                <a:lnTo>
                  <a:pt x="191770" y="204470"/>
                </a:lnTo>
                <a:lnTo>
                  <a:pt x="195579" y="204470"/>
                </a:lnTo>
                <a:lnTo>
                  <a:pt x="195579" y="201929"/>
                </a:lnTo>
                <a:close/>
              </a:path>
              <a:path w="195579" h="238760">
                <a:moveTo>
                  <a:pt x="195579" y="199389"/>
                </a:moveTo>
                <a:lnTo>
                  <a:pt x="191770" y="199389"/>
                </a:lnTo>
                <a:lnTo>
                  <a:pt x="191770" y="200660"/>
                </a:lnTo>
                <a:lnTo>
                  <a:pt x="195579" y="200660"/>
                </a:lnTo>
                <a:lnTo>
                  <a:pt x="195579" y="199389"/>
                </a:lnTo>
                <a:close/>
              </a:path>
              <a:path w="195579" h="238760">
                <a:moveTo>
                  <a:pt x="195579" y="195579"/>
                </a:moveTo>
                <a:lnTo>
                  <a:pt x="191770" y="195579"/>
                </a:lnTo>
                <a:lnTo>
                  <a:pt x="191770" y="198120"/>
                </a:lnTo>
                <a:lnTo>
                  <a:pt x="195579" y="198120"/>
                </a:lnTo>
                <a:lnTo>
                  <a:pt x="195579" y="195579"/>
                </a:lnTo>
                <a:close/>
              </a:path>
              <a:path w="195579" h="238760">
                <a:moveTo>
                  <a:pt x="195579" y="193039"/>
                </a:moveTo>
                <a:lnTo>
                  <a:pt x="191770" y="193039"/>
                </a:lnTo>
                <a:lnTo>
                  <a:pt x="191770" y="194310"/>
                </a:lnTo>
                <a:lnTo>
                  <a:pt x="195579" y="194310"/>
                </a:lnTo>
                <a:lnTo>
                  <a:pt x="195579" y="193039"/>
                </a:lnTo>
                <a:close/>
              </a:path>
              <a:path w="195579" h="238760">
                <a:moveTo>
                  <a:pt x="195579" y="189229"/>
                </a:moveTo>
                <a:lnTo>
                  <a:pt x="191770" y="189229"/>
                </a:lnTo>
                <a:lnTo>
                  <a:pt x="191770" y="191770"/>
                </a:lnTo>
                <a:lnTo>
                  <a:pt x="195579" y="191770"/>
                </a:lnTo>
                <a:lnTo>
                  <a:pt x="195579" y="189229"/>
                </a:lnTo>
                <a:close/>
              </a:path>
              <a:path w="195579" h="238760">
                <a:moveTo>
                  <a:pt x="195579" y="186689"/>
                </a:moveTo>
                <a:lnTo>
                  <a:pt x="191770" y="186689"/>
                </a:lnTo>
                <a:lnTo>
                  <a:pt x="191770" y="187960"/>
                </a:lnTo>
                <a:lnTo>
                  <a:pt x="195579" y="187960"/>
                </a:lnTo>
                <a:lnTo>
                  <a:pt x="195579" y="186689"/>
                </a:lnTo>
                <a:close/>
              </a:path>
              <a:path w="195579" h="238760">
                <a:moveTo>
                  <a:pt x="195579" y="182879"/>
                </a:moveTo>
                <a:lnTo>
                  <a:pt x="191770" y="182879"/>
                </a:lnTo>
                <a:lnTo>
                  <a:pt x="191770" y="185420"/>
                </a:lnTo>
                <a:lnTo>
                  <a:pt x="195579" y="185420"/>
                </a:lnTo>
                <a:lnTo>
                  <a:pt x="195579" y="182879"/>
                </a:lnTo>
                <a:close/>
              </a:path>
              <a:path w="195579" h="238760">
                <a:moveTo>
                  <a:pt x="195579" y="180339"/>
                </a:moveTo>
                <a:lnTo>
                  <a:pt x="191770" y="180339"/>
                </a:lnTo>
                <a:lnTo>
                  <a:pt x="191770" y="181610"/>
                </a:lnTo>
                <a:lnTo>
                  <a:pt x="195579" y="181610"/>
                </a:lnTo>
                <a:lnTo>
                  <a:pt x="195579" y="180339"/>
                </a:lnTo>
                <a:close/>
              </a:path>
              <a:path w="195579" h="238760">
                <a:moveTo>
                  <a:pt x="195579" y="176529"/>
                </a:moveTo>
                <a:lnTo>
                  <a:pt x="191770" y="176529"/>
                </a:lnTo>
                <a:lnTo>
                  <a:pt x="191770" y="179070"/>
                </a:lnTo>
                <a:lnTo>
                  <a:pt x="195579" y="179070"/>
                </a:lnTo>
                <a:lnTo>
                  <a:pt x="195579" y="176529"/>
                </a:lnTo>
                <a:close/>
              </a:path>
              <a:path w="195579" h="238760">
                <a:moveTo>
                  <a:pt x="195579" y="173989"/>
                </a:moveTo>
                <a:lnTo>
                  <a:pt x="191770" y="173989"/>
                </a:lnTo>
                <a:lnTo>
                  <a:pt x="191770" y="175260"/>
                </a:lnTo>
                <a:lnTo>
                  <a:pt x="195579" y="175260"/>
                </a:lnTo>
                <a:lnTo>
                  <a:pt x="195579" y="173989"/>
                </a:lnTo>
                <a:close/>
              </a:path>
              <a:path w="195579" h="238760">
                <a:moveTo>
                  <a:pt x="195579" y="170179"/>
                </a:moveTo>
                <a:lnTo>
                  <a:pt x="191770" y="170179"/>
                </a:lnTo>
                <a:lnTo>
                  <a:pt x="191770" y="172720"/>
                </a:lnTo>
                <a:lnTo>
                  <a:pt x="195579" y="172720"/>
                </a:lnTo>
                <a:lnTo>
                  <a:pt x="195579" y="170179"/>
                </a:lnTo>
                <a:close/>
              </a:path>
              <a:path w="195579" h="238760">
                <a:moveTo>
                  <a:pt x="195579" y="167639"/>
                </a:moveTo>
                <a:lnTo>
                  <a:pt x="191770" y="167639"/>
                </a:lnTo>
                <a:lnTo>
                  <a:pt x="191770" y="168910"/>
                </a:lnTo>
                <a:lnTo>
                  <a:pt x="195579" y="168910"/>
                </a:lnTo>
                <a:lnTo>
                  <a:pt x="195579" y="167639"/>
                </a:lnTo>
                <a:close/>
              </a:path>
              <a:path w="195579" h="238760">
                <a:moveTo>
                  <a:pt x="195579" y="163829"/>
                </a:moveTo>
                <a:lnTo>
                  <a:pt x="191770" y="163829"/>
                </a:lnTo>
                <a:lnTo>
                  <a:pt x="191770" y="166370"/>
                </a:lnTo>
                <a:lnTo>
                  <a:pt x="195579" y="166370"/>
                </a:lnTo>
                <a:lnTo>
                  <a:pt x="195579" y="163829"/>
                </a:lnTo>
                <a:close/>
              </a:path>
              <a:path w="195579" h="238760">
                <a:moveTo>
                  <a:pt x="195579" y="161289"/>
                </a:moveTo>
                <a:lnTo>
                  <a:pt x="191770" y="161289"/>
                </a:lnTo>
                <a:lnTo>
                  <a:pt x="191770" y="162560"/>
                </a:lnTo>
                <a:lnTo>
                  <a:pt x="195579" y="162560"/>
                </a:lnTo>
                <a:lnTo>
                  <a:pt x="195579" y="161289"/>
                </a:lnTo>
                <a:close/>
              </a:path>
              <a:path w="195579" h="238760">
                <a:moveTo>
                  <a:pt x="195579" y="129539"/>
                </a:moveTo>
                <a:lnTo>
                  <a:pt x="191770" y="129539"/>
                </a:lnTo>
                <a:lnTo>
                  <a:pt x="191770" y="160020"/>
                </a:lnTo>
                <a:lnTo>
                  <a:pt x="195579" y="160020"/>
                </a:lnTo>
                <a:lnTo>
                  <a:pt x="195579" y="129539"/>
                </a:lnTo>
                <a:close/>
              </a:path>
              <a:path w="195579" h="238760">
                <a:moveTo>
                  <a:pt x="195579" y="123189"/>
                </a:moveTo>
                <a:lnTo>
                  <a:pt x="191770" y="123189"/>
                </a:lnTo>
                <a:lnTo>
                  <a:pt x="191770" y="128270"/>
                </a:lnTo>
                <a:lnTo>
                  <a:pt x="195579" y="128270"/>
                </a:lnTo>
                <a:lnTo>
                  <a:pt x="195579" y="123189"/>
                </a:lnTo>
                <a:close/>
              </a:path>
              <a:path w="195579" h="238760">
                <a:moveTo>
                  <a:pt x="195579" y="120650"/>
                </a:moveTo>
                <a:lnTo>
                  <a:pt x="191770" y="120650"/>
                </a:lnTo>
                <a:lnTo>
                  <a:pt x="191770" y="121920"/>
                </a:lnTo>
                <a:lnTo>
                  <a:pt x="195579" y="121920"/>
                </a:lnTo>
                <a:lnTo>
                  <a:pt x="195579" y="120650"/>
                </a:lnTo>
                <a:close/>
              </a:path>
            </a:pathLst>
          </a:custGeom>
          <a:solidFill>
            <a:srgbClr val="5A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6" name="bk object 5766"/>
          <p:cNvSpPr/>
          <p:nvPr/>
        </p:nvSpPr>
        <p:spPr>
          <a:xfrm>
            <a:off x="7034530" y="2843529"/>
            <a:ext cx="187960" cy="229870"/>
          </a:xfrm>
          <a:custGeom>
            <a:avLst/>
            <a:gdLst/>
            <a:ahLst/>
            <a:cxnLst/>
            <a:rect l="l" t="t" r="r" b="b"/>
            <a:pathLst>
              <a:path w="187959" h="229869">
                <a:moveTo>
                  <a:pt x="3810" y="19050"/>
                </a:moveTo>
                <a:lnTo>
                  <a:pt x="1270" y="19050"/>
                </a:lnTo>
                <a:lnTo>
                  <a:pt x="1270" y="21589"/>
                </a:lnTo>
                <a:lnTo>
                  <a:pt x="2540" y="21589"/>
                </a:lnTo>
                <a:lnTo>
                  <a:pt x="2540" y="22860"/>
                </a:lnTo>
                <a:lnTo>
                  <a:pt x="3810" y="22860"/>
                </a:lnTo>
                <a:lnTo>
                  <a:pt x="3810" y="19050"/>
                </a:lnTo>
                <a:close/>
              </a:path>
              <a:path w="187959" h="229869">
                <a:moveTo>
                  <a:pt x="381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6510"/>
                </a:lnTo>
                <a:close/>
              </a:path>
              <a:path w="187959" h="229869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close/>
              </a:path>
              <a:path w="187959" h="229869">
                <a:moveTo>
                  <a:pt x="381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160"/>
                </a:lnTo>
                <a:close/>
              </a:path>
              <a:path w="187959" h="229869">
                <a:moveTo>
                  <a:pt x="3810" y="6350"/>
                </a:moveTo>
                <a:lnTo>
                  <a:pt x="0" y="6350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187959" h="229869">
                <a:moveTo>
                  <a:pt x="3810" y="3810"/>
                </a:moveTo>
                <a:lnTo>
                  <a:pt x="0" y="381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close/>
              </a:path>
              <a:path w="187959" h="229869">
                <a:moveTo>
                  <a:pt x="104140" y="0"/>
                </a:moveTo>
                <a:lnTo>
                  <a:pt x="0" y="0"/>
                </a:lnTo>
                <a:lnTo>
                  <a:pt x="0" y="2539"/>
                </a:lnTo>
                <a:lnTo>
                  <a:pt x="104140" y="2539"/>
                </a:lnTo>
                <a:lnTo>
                  <a:pt x="104140" y="0"/>
                </a:lnTo>
                <a:close/>
              </a:path>
              <a:path w="187959" h="229869">
                <a:moveTo>
                  <a:pt x="187960" y="111760"/>
                </a:moveTo>
                <a:lnTo>
                  <a:pt x="184150" y="111760"/>
                </a:lnTo>
                <a:lnTo>
                  <a:pt x="184150" y="113029"/>
                </a:lnTo>
                <a:lnTo>
                  <a:pt x="187960" y="113029"/>
                </a:lnTo>
                <a:lnTo>
                  <a:pt x="187960" y="111760"/>
                </a:lnTo>
                <a:close/>
              </a:path>
              <a:path w="187959" h="229869">
                <a:moveTo>
                  <a:pt x="187960" y="107950"/>
                </a:moveTo>
                <a:lnTo>
                  <a:pt x="184150" y="107950"/>
                </a:lnTo>
                <a:lnTo>
                  <a:pt x="184150" y="110489"/>
                </a:lnTo>
                <a:lnTo>
                  <a:pt x="187960" y="110489"/>
                </a:lnTo>
                <a:lnTo>
                  <a:pt x="187960" y="107950"/>
                </a:lnTo>
                <a:close/>
              </a:path>
              <a:path w="187959" h="229869">
                <a:moveTo>
                  <a:pt x="187960" y="105410"/>
                </a:moveTo>
                <a:lnTo>
                  <a:pt x="184150" y="105410"/>
                </a:lnTo>
                <a:lnTo>
                  <a:pt x="184150" y="106679"/>
                </a:lnTo>
                <a:lnTo>
                  <a:pt x="187960" y="106679"/>
                </a:lnTo>
                <a:lnTo>
                  <a:pt x="187960" y="105410"/>
                </a:lnTo>
                <a:close/>
              </a:path>
              <a:path w="187959" h="229869">
                <a:moveTo>
                  <a:pt x="187960" y="101600"/>
                </a:moveTo>
                <a:lnTo>
                  <a:pt x="184150" y="101600"/>
                </a:lnTo>
                <a:lnTo>
                  <a:pt x="184150" y="104139"/>
                </a:lnTo>
                <a:lnTo>
                  <a:pt x="187960" y="104139"/>
                </a:lnTo>
                <a:lnTo>
                  <a:pt x="187960" y="101600"/>
                </a:lnTo>
                <a:close/>
              </a:path>
              <a:path w="187959" h="229869">
                <a:moveTo>
                  <a:pt x="187960" y="99060"/>
                </a:moveTo>
                <a:lnTo>
                  <a:pt x="184150" y="99060"/>
                </a:lnTo>
                <a:lnTo>
                  <a:pt x="184150" y="100329"/>
                </a:lnTo>
                <a:lnTo>
                  <a:pt x="187960" y="100329"/>
                </a:lnTo>
                <a:lnTo>
                  <a:pt x="187960" y="99060"/>
                </a:lnTo>
                <a:close/>
              </a:path>
              <a:path w="187959" h="229869">
                <a:moveTo>
                  <a:pt x="187960" y="95250"/>
                </a:moveTo>
                <a:lnTo>
                  <a:pt x="184150" y="95250"/>
                </a:lnTo>
                <a:lnTo>
                  <a:pt x="184150" y="97789"/>
                </a:lnTo>
                <a:lnTo>
                  <a:pt x="187960" y="97789"/>
                </a:lnTo>
                <a:lnTo>
                  <a:pt x="187960" y="95250"/>
                </a:lnTo>
                <a:close/>
              </a:path>
              <a:path w="187959" h="229869">
                <a:moveTo>
                  <a:pt x="187960" y="92710"/>
                </a:moveTo>
                <a:lnTo>
                  <a:pt x="184150" y="92710"/>
                </a:lnTo>
                <a:lnTo>
                  <a:pt x="184150" y="93979"/>
                </a:lnTo>
                <a:lnTo>
                  <a:pt x="187960" y="93979"/>
                </a:lnTo>
                <a:lnTo>
                  <a:pt x="187960" y="92710"/>
                </a:lnTo>
                <a:close/>
              </a:path>
              <a:path w="187959" h="229869">
                <a:moveTo>
                  <a:pt x="187960" y="88900"/>
                </a:moveTo>
                <a:lnTo>
                  <a:pt x="184150" y="88900"/>
                </a:lnTo>
                <a:lnTo>
                  <a:pt x="184150" y="91439"/>
                </a:lnTo>
                <a:lnTo>
                  <a:pt x="187960" y="91439"/>
                </a:lnTo>
                <a:lnTo>
                  <a:pt x="187960" y="88900"/>
                </a:lnTo>
                <a:close/>
              </a:path>
              <a:path w="187959" h="229869">
                <a:moveTo>
                  <a:pt x="187960" y="86360"/>
                </a:moveTo>
                <a:lnTo>
                  <a:pt x="184150" y="86360"/>
                </a:lnTo>
                <a:lnTo>
                  <a:pt x="184150" y="87629"/>
                </a:lnTo>
                <a:lnTo>
                  <a:pt x="187960" y="87629"/>
                </a:lnTo>
                <a:lnTo>
                  <a:pt x="187960" y="86360"/>
                </a:lnTo>
                <a:close/>
              </a:path>
              <a:path w="187959" h="229869">
                <a:moveTo>
                  <a:pt x="187960" y="82550"/>
                </a:moveTo>
                <a:lnTo>
                  <a:pt x="184150" y="82550"/>
                </a:lnTo>
                <a:lnTo>
                  <a:pt x="184150" y="85089"/>
                </a:lnTo>
                <a:lnTo>
                  <a:pt x="187960" y="85089"/>
                </a:lnTo>
                <a:lnTo>
                  <a:pt x="187960" y="82550"/>
                </a:lnTo>
                <a:close/>
              </a:path>
              <a:path w="187959" h="229869">
                <a:moveTo>
                  <a:pt x="187960" y="80010"/>
                </a:moveTo>
                <a:lnTo>
                  <a:pt x="184150" y="80010"/>
                </a:lnTo>
                <a:lnTo>
                  <a:pt x="184150" y="81279"/>
                </a:lnTo>
                <a:lnTo>
                  <a:pt x="187960" y="81279"/>
                </a:lnTo>
                <a:lnTo>
                  <a:pt x="187960" y="80010"/>
                </a:lnTo>
                <a:close/>
              </a:path>
              <a:path w="187959" h="229869">
                <a:moveTo>
                  <a:pt x="187960" y="76200"/>
                </a:moveTo>
                <a:lnTo>
                  <a:pt x="184150" y="76200"/>
                </a:lnTo>
                <a:lnTo>
                  <a:pt x="184150" y="78739"/>
                </a:lnTo>
                <a:lnTo>
                  <a:pt x="187960" y="78739"/>
                </a:lnTo>
                <a:lnTo>
                  <a:pt x="187960" y="76200"/>
                </a:lnTo>
                <a:close/>
              </a:path>
              <a:path w="187959" h="229869">
                <a:moveTo>
                  <a:pt x="187960" y="73660"/>
                </a:moveTo>
                <a:lnTo>
                  <a:pt x="184150" y="73660"/>
                </a:lnTo>
                <a:lnTo>
                  <a:pt x="184150" y="74929"/>
                </a:lnTo>
                <a:lnTo>
                  <a:pt x="187960" y="74929"/>
                </a:lnTo>
                <a:lnTo>
                  <a:pt x="187960" y="73660"/>
                </a:lnTo>
                <a:close/>
              </a:path>
              <a:path w="187959" h="229869">
                <a:moveTo>
                  <a:pt x="187960" y="69850"/>
                </a:moveTo>
                <a:lnTo>
                  <a:pt x="184150" y="69850"/>
                </a:lnTo>
                <a:lnTo>
                  <a:pt x="184150" y="72389"/>
                </a:lnTo>
                <a:lnTo>
                  <a:pt x="187960" y="72389"/>
                </a:lnTo>
                <a:lnTo>
                  <a:pt x="187960" y="69850"/>
                </a:lnTo>
                <a:close/>
              </a:path>
              <a:path w="187959" h="229869">
                <a:moveTo>
                  <a:pt x="187960" y="67310"/>
                </a:moveTo>
                <a:lnTo>
                  <a:pt x="184150" y="67310"/>
                </a:lnTo>
                <a:lnTo>
                  <a:pt x="184150" y="68579"/>
                </a:lnTo>
                <a:lnTo>
                  <a:pt x="187960" y="68579"/>
                </a:lnTo>
                <a:lnTo>
                  <a:pt x="187960" y="67310"/>
                </a:lnTo>
                <a:close/>
              </a:path>
              <a:path w="187959" h="229869">
                <a:moveTo>
                  <a:pt x="187960" y="63500"/>
                </a:moveTo>
                <a:lnTo>
                  <a:pt x="184150" y="63500"/>
                </a:lnTo>
                <a:lnTo>
                  <a:pt x="184150" y="66039"/>
                </a:lnTo>
                <a:lnTo>
                  <a:pt x="187960" y="66039"/>
                </a:lnTo>
                <a:lnTo>
                  <a:pt x="187960" y="63500"/>
                </a:lnTo>
                <a:close/>
              </a:path>
              <a:path w="187959" h="229869">
                <a:moveTo>
                  <a:pt x="187960" y="60960"/>
                </a:moveTo>
                <a:lnTo>
                  <a:pt x="184150" y="60960"/>
                </a:lnTo>
                <a:lnTo>
                  <a:pt x="184150" y="62229"/>
                </a:lnTo>
                <a:lnTo>
                  <a:pt x="187960" y="62229"/>
                </a:lnTo>
                <a:lnTo>
                  <a:pt x="187960" y="60960"/>
                </a:lnTo>
                <a:close/>
              </a:path>
              <a:path w="187959" h="229869">
                <a:moveTo>
                  <a:pt x="187960" y="57150"/>
                </a:moveTo>
                <a:lnTo>
                  <a:pt x="184150" y="57150"/>
                </a:lnTo>
                <a:lnTo>
                  <a:pt x="184150" y="59689"/>
                </a:lnTo>
                <a:lnTo>
                  <a:pt x="187960" y="59689"/>
                </a:lnTo>
                <a:lnTo>
                  <a:pt x="187960" y="57150"/>
                </a:lnTo>
                <a:close/>
              </a:path>
              <a:path w="187959" h="229869">
                <a:moveTo>
                  <a:pt x="187960" y="54610"/>
                </a:moveTo>
                <a:lnTo>
                  <a:pt x="184150" y="54610"/>
                </a:lnTo>
                <a:lnTo>
                  <a:pt x="184150" y="55879"/>
                </a:lnTo>
                <a:lnTo>
                  <a:pt x="187960" y="55879"/>
                </a:lnTo>
                <a:lnTo>
                  <a:pt x="187960" y="54610"/>
                </a:lnTo>
                <a:close/>
              </a:path>
              <a:path w="187959" h="229869">
                <a:moveTo>
                  <a:pt x="187960" y="50800"/>
                </a:moveTo>
                <a:lnTo>
                  <a:pt x="184150" y="50800"/>
                </a:lnTo>
                <a:lnTo>
                  <a:pt x="184150" y="53339"/>
                </a:lnTo>
                <a:lnTo>
                  <a:pt x="187960" y="53339"/>
                </a:lnTo>
                <a:lnTo>
                  <a:pt x="187960" y="50800"/>
                </a:lnTo>
                <a:close/>
              </a:path>
              <a:path w="187959" h="229869">
                <a:moveTo>
                  <a:pt x="187960" y="48260"/>
                </a:moveTo>
                <a:lnTo>
                  <a:pt x="184150" y="48260"/>
                </a:lnTo>
                <a:lnTo>
                  <a:pt x="184150" y="49529"/>
                </a:lnTo>
                <a:lnTo>
                  <a:pt x="187960" y="49529"/>
                </a:lnTo>
                <a:lnTo>
                  <a:pt x="187960" y="48260"/>
                </a:lnTo>
                <a:close/>
              </a:path>
              <a:path w="187959" h="229869">
                <a:moveTo>
                  <a:pt x="187960" y="44450"/>
                </a:moveTo>
                <a:lnTo>
                  <a:pt x="184150" y="44450"/>
                </a:lnTo>
                <a:lnTo>
                  <a:pt x="184150" y="46989"/>
                </a:lnTo>
                <a:lnTo>
                  <a:pt x="187960" y="46989"/>
                </a:lnTo>
                <a:lnTo>
                  <a:pt x="187960" y="44450"/>
                </a:lnTo>
                <a:close/>
              </a:path>
              <a:path w="187959" h="229869">
                <a:moveTo>
                  <a:pt x="187960" y="41910"/>
                </a:moveTo>
                <a:lnTo>
                  <a:pt x="184150" y="41910"/>
                </a:lnTo>
                <a:lnTo>
                  <a:pt x="184150" y="43179"/>
                </a:lnTo>
                <a:lnTo>
                  <a:pt x="187960" y="43179"/>
                </a:lnTo>
                <a:lnTo>
                  <a:pt x="187960" y="41910"/>
                </a:lnTo>
                <a:close/>
              </a:path>
              <a:path w="187959" h="229869">
                <a:moveTo>
                  <a:pt x="187960" y="38100"/>
                </a:moveTo>
                <a:lnTo>
                  <a:pt x="184150" y="38100"/>
                </a:lnTo>
                <a:lnTo>
                  <a:pt x="184150" y="40639"/>
                </a:lnTo>
                <a:lnTo>
                  <a:pt x="187960" y="40639"/>
                </a:lnTo>
                <a:lnTo>
                  <a:pt x="187960" y="38100"/>
                </a:lnTo>
                <a:close/>
              </a:path>
              <a:path w="187959" h="229869">
                <a:moveTo>
                  <a:pt x="187960" y="35560"/>
                </a:moveTo>
                <a:lnTo>
                  <a:pt x="184150" y="35560"/>
                </a:lnTo>
                <a:lnTo>
                  <a:pt x="184150" y="36829"/>
                </a:lnTo>
                <a:lnTo>
                  <a:pt x="187960" y="36829"/>
                </a:lnTo>
                <a:lnTo>
                  <a:pt x="187960" y="35560"/>
                </a:lnTo>
                <a:close/>
              </a:path>
              <a:path w="187959" h="229869">
                <a:moveTo>
                  <a:pt x="187960" y="31750"/>
                </a:moveTo>
                <a:lnTo>
                  <a:pt x="184150" y="31750"/>
                </a:lnTo>
                <a:lnTo>
                  <a:pt x="184150" y="34289"/>
                </a:lnTo>
                <a:lnTo>
                  <a:pt x="187960" y="34289"/>
                </a:lnTo>
                <a:lnTo>
                  <a:pt x="187960" y="31750"/>
                </a:lnTo>
                <a:close/>
              </a:path>
              <a:path w="187959" h="229869">
                <a:moveTo>
                  <a:pt x="187960" y="29210"/>
                </a:moveTo>
                <a:lnTo>
                  <a:pt x="184150" y="29210"/>
                </a:lnTo>
                <a:lnTo>
                  <a:pt x="184150" y="30479"/>
                </a:lnTo>
                <a:lnTo>
                  <a:pt x="187960" y="30479"/>
                </a:lnTo>
                <a:lnTo>
                  <a:pt x="187960" y="29210"/>
                </a:lnTo>
                <a:close/>
              </a:path>
              <a:path w="187959" h="229869">
                <a:moveTo>
                  <a:pt x="187960" y="25400"/>
                </a:moveTo>
                <a:lnTo>
                  <a:pt x="184150" y="25400"/>
                </a:lnTo>
                <a:lnTo>
                  <a:pt x="184150" y="27939"/>
                </a:lnTo>
                <a:lnTo>
                  <a:pt x="187960" y="27939"/>
                </a:lnTo>
                <a:lnTo>
                  <a:pt x="187960" y="25400"/>
                </a:lnTo>
                <a:close/>
              </a:path>
              <a:path w="187959" h="229869">
                <a:moveTo>
                  <a:pt x="187960" y="22860"/>
                </a:moveTo>
                <a:lnTo>
                  <a:pt x="184150" y="22860"/>
                </a:lnTo>
                <a:lnTo>
                  <a:pt x="184150" y="24129"/>
                </a:lnTo>
                <a:lnTo>
                  <a:pt x="187960" y="24129"/>
                </a:lnTo>
                <a:lnTo>
                  <a:pt x="187960" y="22860"/>
                </a:lnTo>
                <a:close/>
              </a:path>
              <a:path w="187959" h="229869">
                <a:moveTo>
                  <a:pt x="187960" y="19050"/>
                </a:moveTo>
                <a:lnTo>
                  <a:pt x="184150" y="19050"/>
                </a:lnTo>
                <a:lnTo>
                  <a:pt x="184150" y="21589"/>
                </a:lnTo>
                <a:lnTo>
                  <a:pt x="187960" y="21589"/>
                </a:lnTo>
                <a:lnTo>
                  <a:pt x="187960" y="19050"/>
                </a:lnTo>
                <a:close/>
              </a:path>
              <a:path w="187959" h="229869">
                <a:moveTo>
                  <a:pt x="187960" y="16510"/>
                </a:moveTo>
                <a:lnTo>
                  <a:pt x="184150" y="16510"/>
                </a:lnTo>
                <a:lnTo>
                  <a:pt x="184150" y="17779"/>
                </a:lnTo>
                <a:lnTo>
                  <a:pt x="187960" y="17779"/>
                </a:lnTo>
                <a:lnTo>
                  <a:pt x="187960" y="16510"/>
                </a:lnTo>
                <a:close/>
              </a:path>
              <a:path w="187959" h="229869">
                <a:moveTo>
                  <a:pt x="187960" y="12700"/>
                </a:moveTo>
                <a:lnTo>
                  <a:pt x="184150" y="12700"/>
                </a:lnTo>
                <a:lnTo>
                  <a:pt x="184150" y="15239"/>
                </a:lnTo>
                <a:lnTo>
                  <a:pt x="187960" y="15239"/>
                </a:lnTo>
                <a:lnTo>
                  <a:pt x="187960" y="12700"/>
                </a:lnTo>
                <a:close/>
              </a:path>
              <a:path w="187959" h="229869">
                <a:moveTo>
                  <a:pt x="187960" y="10160"/>
                </a:moveTo>
                <a:lnTo>
                  <a:pt x="184150" y="10160"/>
                </a:lnTo>
                <a:lnTo>
                  <a:pt x="184150" y="11429"/>
                </a:lnTo>
                <a:lnTo>
                  <a:pt x="187960" y="11429"/>
                </a:lnTo>
                <a:lnTo>
                  <a:pt x="187960" y="10160"/>
                </a:lnTo>
                <a:close/>
              </a:path>
              <a:path w="187959" h="229869">
                <a:moveTo>
                  <a:pt x="187960" y="6350"/>
                </a:moveTo>
                <a:lnTo>
                  <a:pt x="184150" y="6350"/>
                </a:lnTo>
                <a:lnTo>
                  <a:pt x="184150" y="8889"/>
                </a:lnTo>
                <a:lnTo>
                  <a:pt x="187960" y="8889"/>
                </a:lnTo>
                <a:lnTo>
                  <a:pt x="187960" y="6350"/>
                </a:lnTo>
                <a:close/>
              </a:path>
              <a:path w="187959" h="229869">
                <a:moveTo>
                  <a:pt x="187960" y="3810"/>
                </a:moveTo>
                <a:lnTo>
                  <a:pt x="184150" y="3810"/>
                </a:lnTo>
                <a:lnTo>
                  <a:pt x="184150" y="5079"/>
                </a:lnTo>
                <a:lnTo>
                  <a:pt x="187960" y="5079"/>
                </a:lnTo>
                <a:lnTo>
                  <a:pt x="187960" y="3810"/>
                </a:lnTo>
                <a:close/>
              </a:path>
              <a:path w="187959" h="229869">
                <a:moveTo>
                  <a:pt x="187960" y="0"/>
                </a:moveTo>
                <a:lnTo>
                  <a:pt x="162560" y="0"/>
                </a:lnTo>
                <a:lnTo>
                  <a:pt x="162560" y="2539"/>
                </a:lnTo>
                <a:lnTo>
                  <a:pt x="187960" y="2539"/>
                </a:lnTo>
                <a:lnTo>
                  <a:pt x="187960" y="0"/>
                </a:lnTo>
                <a:close/>
              </a:path>
              <a:path w="187959" h="229869">
                <a:moveTo>
                  <a:pt x="6350" y="228600"/>
                </a:moveTo>
                <a:lnTo>
                  <a:pt x="0" y="228600"/>
                </a:lnTo>
                <a:lnTo>
                  <a:pt x="0" y="229870"/>
                </a:lnTo>
                <a:lnTo>
                  <a:pt x="6350" y="229870"/>
                </a:lnTo>
                <a:lnTo>
                  <a:pt x="6350" y="228600"/>
                </a:lnTo>
                <a:close/>
              </a:path>
              <a:path w="187959" h="229869">
                <a:moveTo>
                  <a:pt x="5080" y="227330"/>
                </a:moveTo>
                <a:lnTo>
                  <a:pt x="3810" y="227330"/>
                </a:lnTo>
                <a:lnTo>
                  <a:pt x="3810" y="228600"/>
                </a:lnTo>
                <a:lnTo>
                  <a:pt x="5080" y="228600"/>
                </a:lnTo>
                <a:lnTo>
                  <a:pt x="5080" y="227330"/>
                </a:lnTo>
                <a:close/>
              </a:path>
              <a:path w="187959" h="229869">
                <a:moveTo>
                  <a:pt x="1270" y="224790"/>
                </a:moveTo>
                <a:lnTo>
                  <a:pt x="0" y="224790"/>
                </a:lnTo>
                <a:lnTo>
                  <a:pt x="0" y="227330"/>
                </a:lnTo>
                <a:lnTo>
                  <a:pt x="3810" y="227330"/>
                </a:lnTo>
                <a:lnTo>
                  <a:pt x="3810" y="226060"/>
                </a:lnTo>
                <a:lnTo>
                  <a:pt x="1270" y="226060"/>
                </a:lnTo>
                <a:lnTo>
                  <a:pt x="1270" y="224790"/>
                </a:lnTo>
                <a:close/>
              </a:path>
              <a:path w="187959" h="229869">
                <a:moveTo>
                  <a:pt x="187960" y="228600"/>
                </a:moveTo>
                <a:lnTo>
                  <a:pt x="161290" y="228600"/>
                </a:lnTo>
                <a:lnTo>
                  <a:pt x="161290" y="229870"/>
                </a:lnTo>
                <a:lnTo>
                  <a:pt x="187960" y="229870"/>
                </a:lnTo>
                <a:lnTo>
                  <a:pt x="187960" y="228600"/>
                </a:lnTo>
                <a:close/>
              </a:path>
              <a:path w="187959" h="229869">
                <a:moveTo>
                  <a:pt x="187960" y="226060"/>
                </a:moveTo>
                <a:lnTo>
                  <a:pt x="161290" y="226060"/>
                </a:lnTo>
                <a:lnTo>
                  <a:pt x="161290" y="227330"/>
                </a:lnTo>
                <a:lnTo>
                  <a:pt x="187960" y="227330"/>
                </a:lnTo>
                <a:lnTo>
                  <a:pt x="187960" y="226060"/>
                </a:lnTo>
                <a:close/>
              </a:path>
              <a:path w="187959" h="229869">
                <a:moveTo>
                  <a:pt x="187960" y="222250"/>
                </a:moveTo>
                <a:lnTo>
                  <a:pt x="184150" y="222250"/>
                </a:lnTo>
                <a:lnTo>
                  <a:pt x="184150" y="224790"/>
                </a:lnTo>
                <a:lnTo>
                  <a:pt x="187960" y="224790"/>
                </a:lnTo>
                <a:lnTo>
                  <a:pt x="187960" y="222250"/>
                </a:lnTo>
                <a:close/>
              </a:path>
              <a:path w="187959" h="229869">
                <a:moveTo>
                  <a:pt x="187960" y="219710"/>
                </a:moveTo>
                <a:lnTo>
                  <a:pt x="184150" y="219710"/>
                </a:lnTo>
                <a:lnTo>
                  <a:pt x="184150" y="220980"/>
                </a:lnTo>
                <a:lnTo>
                  <a:pt x="187960" y="220980"/>
                </a:lnTo>
                <a:lnTo>
                  <a:pt x="187960" y="219710"/>
                </a:lnTo>
                <a:close/>
              </a:path>
              <a:path w="187959" h="229869">
                <a:moveTo>
                  <a:pt x="187960" y="215900"/>
                </a:moveTo>
                <a:lnTo>
                  <a:pt x="184150" y="215900"/>
                </a:lnTo>
                <a:lnTo>
                  <a:pt x="184150" y="218440"/>
                </a:lnTo>
                <a:lnTo>
                  <a:pt x="187960" y="218440"/>
                </a:lnTo>
                <a:lnTo>
                  <a:pt x="187960" y="215900"/>
                </a:lnTo>
                <a:close/>
              </a:path>
              <a:path w="187959" h="229869">
                <a:moveTo>
                  <a:pt x="187960" y="213360"/>
                </a:moveTo>
                <a:lnTo>
                  <a:pt x="184150" y="213360"/>
                </a:lnTo>
                <a:lnTo>
                  <a:pt x="184150" y="214630"/>
                </a:lnTo>
                <a:lnTo>
                  <a:pt x="187960" y="214630"/>
                </a:lnTo>
                <a:lnTo>
                  <a:pt x="187960" y="213360"/>
                </a:lnTo>
                <a:close/>
              </a:path>
              <a:path w="187959" h="229869">
                <a:moveTo>
                  <a:pt x="187960" y="209550"/>
                </a:moveTo>
                <a:lnTo>
                  <a:pt x="184150" y="209550"/>
                </a:lnTo>
                <a:lnTo>
                  <a:pt x="184150" y="212090"/>
                </a:lnTo>
                <a:lnTo>
                  <a:pt x="187960" y="212090"/>
                </a:lnTo>
                <a:lnTo>
                  <a:pt x="187960" y="209550"/>
                </a:lnTo>
                <a:close/>
              </a:path>
              <a:path w="187959" h="229869">
                <a:moveTo>
                  <a:pt x="187960" y="207010"/>
                </a:moveTo>
                <a:lnTo>
                  <a:pt x="184150" y="207010"/>
                </a:lnTo>
                <a:lnTo>
                  <a:pt x="184150" y="208280"/>
                </a:lnTo>
                <a:lnTo>
                  <a:pt x="187960" y="208280"/>
                </a:lnTo>
                <a:lnTo>
                  <a:pt x="187960" y="207010"/>
                </a:lnTo>
                <a:close/>
              </a:path>
              <a:path w="187959" h="229869">
                <a:moveTo>
                  <a:pt x="187960" y="203200"/>
                </a:moveTo>
                <a:lnTo>
                  <a:pt x="184150" y="203200"/>
                </a:lnTo>
                <a:lnTo>
                  <a:pt x="184150" y="205740"/>
                </a:lnTo>
                <a:lnTo>
                  <a:pt x="187960" y="205740"/>
                </a:lnTo>
                <a:lnTo>
                  <a:pt x="187960" y="203200"/>
                </a:lnTo>
                <a:close/>
              </a:path>
              <a:path w="187959" h="229869">
                <a:moveTo>
                  <a:pt x="187960" y="200660"/>
                </a:moveTo>
                <a:lnTo>
                  <a:pt x="184150" y="200660"/>
                </a:lnTo>
                <a:lnTo>
                  <a:pt x="184150" y="201930"/>
                </a:lnTo>
                <a:lnTo>
                  <a:pt x="187960" y="201930"/>
                </a:lnTo>
                <a:lnTo>
                  <a:pt x="187960" y="200660"/>
                </a:lnTo>
                <a:close/>
              </a:path>
              <a:path w="187959" h="229869">
                <a:moveTo>
                  <a:pt x="187960" y="196850"/>
                </a:moveTo>
                <a:lnTo>
                  <a:pt x="184150" y="196850"/>
                </a:lnTo>
                <a:lnTo>
                  <a:pt x="184150" y="199390"/>
                </a:lnTo>
                <a:lnTo>
                  <a:pt x="187960" y="199390"/>
                </a:lnTo>
                <a:lnTo>
                  <a:pt x="187960" y="196850"/>
                </a:lnTo>
                <a:close/>
              </a:path>
              <a:path w="187959" h="229869">
                <a:moveTo>
                  <a:pt x="187960" y="194310"/>
                </a:moveTo>
                <a:lnTo>
                  <a:pt x="184150" y="194310"/>
                </a:lnTo>
                <a:lnTo>
                  <a:pt x="184150" y="195580"/>
                </a:lnTo>
                <a:lnTo>
                  <a:pt x="187960" y="195580"/>
                </a:lnTo>
                <a:lnTo>
                  <a:pt x="187960" y="194310"/>
                </a:lnTo>
                <a:close/>
              </a:path>
              <a:path w="187959" h="229869">
                <a:moveTo>
                  <a:pt x="187960" y="190500"/>
                </a:moveTo>
                <a:lnTo>
                  <a:pt x="184150" y="190500"/>
                </a:lnTo>
                <a:lnTo>
                  <a:pt x="184150" y="193040"/>
                </a:lnTo>
                <a:lnTo>
                  <a:pt x="187960" y="193040"/>
                </a:lnTo>
                <a:lnTo>
                  <a:pt x="187960" y="190500"/>
                </a:lnTo>
                <a:close/>
              </a:path>
              <a:path w="187959" h="229869">
                <a:moveTo>
                  <a:pt x="187960" y="187960"/>
                </a:moveTo>
                <a:lnTo>
                  <a:pt x="184150" y="187960"/>
                </a:lnTo>
                <a:lnTo>
                  <a:pt x="184150" y="189230"/>
                </a:lnTo>
                <a:lnTo>
                  <a:pt x="187960" y="189230"/>
                </a:lnTo>
                <a:lnTo>
                  <a:pt x="187960" y="187960"/>
                </a:lnTo>
                <a:close/>
              </a:path>
              <a:path w="187959" h="229869">
                <a:moveTo>
                  <a:pt x="187960" y="184150"/>
                </a:moveTo>
                <a:lnTo>
                  <a:pt x="184150" y="184150"/>
                </a:lnTo>
                <a:lnTo>
                  <a:pt x="184150" y="186690"/>
                </a:lnTo>
                <a:lnTo>
                  <a:pt x="187960" y="186690"/>
                </a:lnTo>
                <a:lnTo>
                  <a:pt x="187960" y="184150"/>
                </a:lnTo>
                <a:close/>
              </a:path>
              <a:path w="187959" h="229869">
                <a:moveTo>
                  <a:pt x="187960" y="181610"/>
                </a:moveTo>
                <a:lnTo>
                  <a:pt x="184150" y="181610"/>
                </a:lnTo>
                <a:lnTo>
                  <a:pt x="184150" y="182880"/>
                </a:lnTo>
                <a:lnTo>
                  <a:pt x="187960" y="182880"/>
                </a:lnTo>
                <a:lnTo>
                  <a:pt x="187960" y="181610"/>
                </a:lnTo>
                <a:close/>
              </a:path>
              <a:path w="187959" h="229869">
                <a:moveTo>
                  <a:pt x="187960" y="177800"/>
                </a:moveTo>
                <a:lnTo>
                  <a:pt x="184150" y="177800"/>
                </a:lnTo>
                <a:lnTo>
                  <a:pt x="184150" y="180340"/>
                </a:lnTo>
                <a:lnTo>
                  <a:pt x="187960" y="180340"/>
                </a:lnTo>
                <a:lnTo>
                  <a:pt x="187960" y="177800"/>
                </a:lnTo>
                <a:close/>
              </a:path>
              <a:path w="187959" h="229869">
                <a:moveTo>
                  <a:pt x="187960" y="175260"/>
                </a:moveTo>
                <a:lnTo>
                  <a:pt x="184150" y="175260"/>
                </a:lnTo>
                <a:lnTo>
                  <a:pt x="184150" y="176530"/>
                </a:lnTo>
                <a:lnTo>
                  <a:pt x="187960" y="176530"/>
                </a:lnTo>
                <a:lnTo>
                  <a:pt x="187960" y="175260"/>
                </a:lnTo>
                <a:close/>
              </a:path>
              <a:path w="187959" h="229869">
                <a:moveTo>
                  <a:pt x="187960" y="171450"/>
                </a:moveTo>
                <a:lnTo>
                  <a:pt x="184150" y="171450"/>
                </a:lnTo>
                <a:lnTo>
                  <a:pt x="184150" y="173990"/>
                </a:lnTo>
                <a:lnTo>
                  <a:pt x="187960" y="173990"/>
                </a:lnTo>
                <a:lnTo>
                  <a:pt x="187960" y="171450"/>
                </a:lnTo>
                <a:close/>
              </a:path>
              <a:path w="187959" h="229869">
                <a:moveTo>
                  <a:pt x="187960" y="168910"/>
                </a:moveTo>
                <a:lnTo>
                  <a:pt x="184150" y="168910"/>
                </a:lnTo>
                <a:lnTo>
                  <a:pt x="184150" y="170180"/>
                </a:lnTo>
                <a:lnTo>
                  <a:pt x="187960" y="170180"/>
                </a:lnTo>
                <a:lnTo>
                  <a:pt x="187960" y="168910"/>
                </a:lnTo>
                <a:close/>
              </a:path>
              <a:path w="187959" h="229869">
                <a:moveTo>
                  <a:pt x="187960" y="165100"/>
                </a:moveTo>
                <a:lnTo>
                  <a:pt x="184150" y="165100"/>
                </a:lnTo>
                <a:lnTo>
                  <a:pt x="184150" y="167640"/>
                </a:lnTo>
                <a:lnTo>
                  <a:pt x="187960" y="167640"/>
                </a:lnTo>
                <a:lnTo>
                  <a:pt x="187960" y="165100"/>
                </a:lnTo>
                <a:close/>
              </a:path>
              <a:path w="187959" h="229869">
                <a:moveTo>
                  <a:pt x="187960" y="162560"/>
                </a:moveTo>
                <a:lnTo>
                  <a:pt x="184150" y="162560"/>
                </a:lnTo>
                <a:lnTo>
                  <a:pt x="184150" y="163830"/>
                </a:lnTo>
                <a:lnTo>
                  <a:pt x="187960" y="163830"/>
                </a:lnTo>
                <a:lnTo>
                  <a:pt x="187960" y="162560"/>
                </a:lnTo>
                <a:close/>
              </a:path>
              <a:path w="187959" h="229869">
                <a:moveTo>
                  <a:pt x="187960" y="158750"/>
                </a:moveTo>
                <a:lnTo>
                  <a:pt x="184150" y="158750"/>
                </a:lnTo>
                <a:lnTo>
                  <a:pt x="184150" y="161290"/>
                </a:lnTo>
                <a:lnTo>
                  <a:pt x="187960" y="161290"/>
                </a:lnTo>
                <a:lnTo>
                  <a:pt x="187960" y="158750"/>
                </a:lnTo>
                <a:close/>
              </a:path>
              <a:path w="187959" h="229869">
                <a:moveTo>
                  <a:pt x="187960" y="156210"/>
                </a:moveTo>
                <a:lnTo>
                  <a:pt x="184150" y="156210"/>
                </a:lnTo>
                <a:lnTo>
                  <a:pt x="184150" y="157480"/>
                </a:lnTo>
                <a:lnTo>
                  <a:pt x="187960" y="157480"/>
                </a:lnTo>
                <a:lnTo>
                  <a:pt x="187960" y="156210"/>
                </a:lnTo>
                <a:close/>
              </a:path>
              <a:path w="187959" h="229869">
                <a:moveTo>
                  <a:pt x="187960" y="124460"/>
                </a:moveTo>
                <a:lnTo>
                  <a:pt x="184150" y="124460"/>
                </a:lnTo>
                <a:lnTo>
                  <a:pt x="184150" y="154940"/>
                </a:lnTo>
                <a:lnTo>
                  <a:pt x="187960" y="154940"/>
                </a:lnTo>
                <a:lnTo>
                  <a:pt x="187960" y="124460"/>
                </a:lnTo>
                <a:close/>
              </a:path>
              <a:path w="187959" h="229869">
                <a:moveTo>
                  <a:pt x="187960" y="118110"/>
                </a:moveTo>
                <a:lnTo>
                  <a:pt x="184150" y="118110"/>
                </a:lnTo>
                <a:lnTo>
                  <a:pt x="184150" y="123190"/>
                </a:lnTo>
                <a:lnTo>
                  <a:pt x="187960" y="123190"/>
                </a:lnTo>
                <a:lnTo>
                  <a:pt x="187960" y="118110"/>
                </a:lnTo>
                <a:close/>
              </a:path>
              <a:path w="187959" h="229869">
                <a:moveTo>
                  <a:pt x="187960" y="115570"/>
                </a:moveTo>
                <a:lnTo>
                  <a:pt x="184150" y="115570"/>
                </a:lnTo>
                <a:lnTo>
                  <a:pt x="184150" y="116840"/>
                </a:lnTo>
                <a:lnTo>
                  <a:pt x="187960" y="116840"/>
                </a:lnTo>
                <a:lnTo>
                  <a:pt x="187960" y="11557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7" name="bk object 5767"/>
          <p:cNvSpPr/>
          <p:nvPr/>
        </p:nvSpPr>
        <p:spPr>
          <a:xfrm>
            <a:off x="7038340" y="2847339"/>
            <a:ext cx="180340" cy="222250"/>
          </a:xfrm>
          <a:custGeom>
            <a:avLst/>
            <a:gdLst/>
            <a:ahLst/>
            <a:cxnLst/>
            <a:rect l="l" t="t" r="r" b="b"/>
            <a:pathLst>
              <a:path w="180340" h="222250">
                <a:moveTo>
                  <a:pt x="2539" y="20319"/>
                </a:moveTo>
                <a:lnTo>
                  <a:pt x="1269" y="20319"/>
                </a:lnTo>
                <a:lnTo>
                  <a:pt x="1269" y="21589"/>
                </a:lnTo>
                <a:lnTo>
                  <a:pt x="2539" y="21589"/>
                </a:lnTo>
                <a:lnTo>
                  <a:pt x="2539" y="20319"/>
                </a:lnTo>
                <a:close/>
              </a:path>
              <a:path w="180340" h="222250">
                <a:moveTo>
                  <a:pt x="3809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9050"/>
                </a:lnTo>
                <a:close/>
              </a:path>
              <a:path w="180340" h="222250">
                <a:moveTo>
                  <a:pt x="380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09" y="17779"/>
                </a:lnTo>
                <a:lnTo>
                  <a:pt x="3809" y="15239"/>
                </a:lnTo>
                <a:close/>
              </a:path>
              <a:path w="180340" h="222250">
                <a:moveTo>
                  <a:pt x="3809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2700"/>
                </a:lnTo>
                <a:close/>
              </a:path>
              <a:path w="180340" h="222250">
                <a:moveTo>
                  <a:pt x="3809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8889"/>
                </a:lnTo>
                <a:close/>
              </a:path>
              <a:path w="180340" h="222250">
                <a:moveTo>
                  <a:pt x="3809" y="6350"/>
                </a:moveTo>
                <a:lnTo>
                  <a:pt x="0" y="6350"/>
                </a:lnTo>
                <a:lnTo>
                  <a:pt x="0" y="7619"/>
                </a:lnTo>
                <a:lnTo>
                  <a:pt x="3809" y="7619"/>
                </a:lnTo>
                <a:lnTo>
                  <a:pt x="3809" y="6350"/>
                </a:lnTo>
                <a:close/>
              </a:path>
              <a:path w="180340" h="222250">
                <a:moveTo>
                  <a:pt x="3809" y="2539"/>
                </a:moveTo>
                <a:lnTo>
                  <a:pt x="0" y="2539"/>
                </a:lnTo>
                <a:lnTo>
                  <a:pt x="0" y="5079"/>
                </a:lnTo>
                <a:lnTo>
                  <a:pt x="3809" y="5079"/>
                </a:lnTo>
                <a:lnTo>
                  <a:pt x="3809" y="2539"/>
                </a:lnTo>
                <a:close/>
              </a:path>
              <a:path w="180340" h="222250">
                <a:moveTo>
                  <a:pt x="100329" y="0"/>
                </a:moveTo>
                <a:lnTo>
                  <a:pt x="0" y="0"/>
                </a:lnTo>
                <a:lnTo>
                  <a:pt x="0" y="1269"/>
                </a:lnTo>
                <a:lnTo>
                  <a:pt x="100330" y="1269"/>
                </a:lnTo>
                <a:lnTo>
                  <a:pt x="100329" y="0"/>
                </a:lnTo>
                <a:close/>
              </a:path>
              <a:path w="180340" h="222250">
                <a:moveTo>
                  <a:pt x="180339" y="107950"/>
                </a:moveTo>
                <a:lnTo>
                  <a:pt x="176529" y="107950"/>
                </a:lnTo>
                <a:lnTo>
                  <a:pt x="176529" y="109219"/>
                </a:lnTo>
                <a:lnTo>
                  <a:pt x="180339" y="109219"/>
                </a:lnTo>
                <a:lnTo>
                  <a:pt x="180339" y="107950"/>
                </a:lnTo>
                <a:close/>
              </a:path>
              <a:path w="180340" h="222250">
                <a:moveTo>
                  <a:pt x="180339" y="104139"/>
                </a:moveTo>
                <a:lnTo>
                  <a:pt x="176529" y="104139"/>
                </a:lnTo>
                <a:lnTo>
                  <a:pt x="176529" y="106679"/>
                </a:lnTo>
                <a:lnTo>
                  <a:pt x="180339" y="106679"/>
                </a:lnTo>
                <a:lnTo>
                  <a:pt x="180339" y="104139"/>
                </a:lnTo>
                <a:close/>
              </a:path>
              <a:path w="180340" h="222250">
                <a:moveTo>
                  <a:pt x="180339" y="101600"/>
                </a:moveTo>
                <a:lnTo>
                  <a:pt x="176529" y="101600"/>
                </a:lnTo>
                <a:lnTo>
                  <a:pt x="176529" y="102869"/>
                </a:lnTo>
                <a:lnTo>
                  <a:pt x="180339" y="102869"/>
                </a:lnTo>
                <a:lnTo>
                  <a:pt x="180339" y="101600"/>
                </a:lnTo>
                <a:close/>
              </a:path>
              <a:path w="180340" h="222250">
                <a:moveTo>
                  <a:pt x="180339" y="97789"/>
                </a:moveTo>
                <a:lnTo>
                  <a:pt x="176529" y="97789"/>
                </a:lnTo>
                <a:lnTo>
                  <a:pt x="176529" y="100329"/>
                </a:lnTo>
                <a:lnTo>
                  <a:pt x="180339" y="100329"/>
                </a:lnTo>
                <a:lnTo>
                  <a:pt x="180339" y="97789"/>
                </a:lnTo>
                <a:close/>
              </a:path>
              <a:path w="180340" h="222250">
                <a:moveTo>
                  <a:pt x="180339" y="95250"/>
                </a:moveTo>
                <a:lnTo>
                  <a:pt x="176529" y="95250"/>
                </a:lnTo>
                <a:lnTo>
                  <a:pt x="176529" y="96519"/>
                </a:lnTo>
                <a:lnTo>
                  <a:pt x="180339" y="96519"/>
                </a:lnTo>
                <a:lnTo>
                  <a:pt x="180339" y="95250"/>
                </a:lnTo>
                <a:close/>
              </a:path>
              <a:path w="180340" h="222250">
                <a:moveTo>
                  <a:pt x="180339" y="91439"/>
                </a:moveTo>
                <a:lnTo>
                  <a:pt x="176529" y="91439"/>
                </a:lnTo>
                <a:lnTo>
                  <a:pt x="176529" y="93979"/>
                </a:lnTo>
                <a:lnTo>
                  <a:pt x="180339" y="93979"/>
                </a:lnTo>
                <a:lnTo>
                  <a:pt x="180339" y="91439"/>
                </a:lnTo>
                <a:close/>
              </a:path>
              <a:path w="180340" h="222250">
                <a:moveTo>
                  <a:pt x="180339" y="88900"/>
                </a:moveTo>
                <a:lnTo>
                  <a:pt x="176529" y="88900"/>
                </a:lnTo>
                <a:lnTo>
                  <a:pt x="176529" y="90169"/>
                </a:lnTo>
                <a:lnTo>
                  <a:pt x="180339" y="90169"/>
                </a:lnTo>
                <a:lnTo>
                  <a:pt x="180339" y="88900"/>
                </a:lnTo>
                <a:close/>
              </a:path>
              <a:path w="180340" h="222250">
                <a:moveTo>
                  <a:pt x="180339" y="85089"/>
                </a:moveTo>
                <a:lnTo>
                  <a:pt x="176529" y="85089"/>
                </a:lnTo>
                <a:lnTo>
                  <a:pt x="176529" y="87629"/>
                </a:lnTo>
                <a:lnTo>
                  <a:pt x="180339" y="87629"/>
                </a:lnTo>
                <a:lnTo>
                  <a:pt x="180339" y="85089"/>
                </a:lnTo>
                <a:close/>
              </a:path>
              <a:path w="180340" h="222250">
                <a:moveTo>
                  <a:pt x="180339" y="82550"/>
                </a:moveTo>
                <a:lnTo>
                  <a:pt x="176529" y="82550"/>
                </a:lnTo>
                <a:lnTo>
                  <a:pt x="176529" y="83819"/>
                </a:lnTo>
                <a:lnTo>
                  <a:pt x="180339" y="83819"/>
                </a:lnTo>
                <a:lnTo>
                  <a:pt x="180339" y="82550"/>
                </a:lnTo>
                <a:close/>
              </a:path>
              <a:path w="180340" h="222250">
                <a:moveTo>
                  <a:pt x="180339" y="78739"/>
                </a:moveTo>
                <a:lnTo>
                  <a:pt x="176529" y="78739"/>
                </a:lnTo>
                <a:lnTo>
                  <a:pt x="176529" y="81279"/>
                </a:lnTo>
                <a:lnTo>
                  <a:pt x="180339" y="81279"/>
                </a:lnTo>
                <a:lnTo>
                  <a:pt x="180339" y="78739"/>
                </a:lnTo>
                <a:close/>
              </a:path>
              <a:path w="180340" h="222250">
                <a:moveTo>
                  <a:pt x="180339" y="76200"/>
                </a:moveTo>
                <a:lnTo>
                  <a:pt x="176529" y="76200"/>
                </a:lnTo>
                <a:lnTo>
                  <a:pt x="176529" y="77469"/>
                </a:lnTo>
                <a:lnTo>
                  <a:pt x="180339" y="77469"/>
                </a:lnTo>
                <a:lnTo>
                  <a:pt x="180339" y="76200"/>
                </a:lnTo>
                <a:close/>
              </a:path>
              <a:path w="180340" h="222250">
                <a:moveTo>
                  <a:pt x="180339" y="72389"/>
                </a:moveTo>
                <a:lnTo>
                  <a:pt x="176529" y="72389"/>
                </a:lnTo>
                <a:lnTo>
                  <a:pt x="176529" y="74929"/>
                </a:lnTo>
                <a:lnTo>
                  <a:pt x="180339" y="74929"/>
                </a:lnTo>
                <a:lnTo>
                  <a:pt x="180339" y="72389"/>
                </a:lnTo>
                <a:close/>
              </a:path>
              <a:path w="180340" h="222250">
                <a:moveTo>
                  <a:pt x="180339" y="69850"/>
                </a:moveTo>
                <a:lnTo>
                  <a:pt x="176529" y="69850"/>
                </a:lnTo>
                <a:lnTo>
                  <a:pt x="176529" y="71119"/>
                </a:lnTo>
                <a:lnTo>
                  <a:pt x="180339" y="71119"/>
                </a:lnTo>
                <a:lnTo>
                  <a:pt x="180339" y="69850"/>
                </a:lnTo>
                <a:close/>
              </a:path>
              <a:path w="180340" h="222250">
                <a:moveTo>
                  <a:pt x="180339" y="66039"/>
                </a:moveTo>
                <a:lnTo>
                  <a:pt x="176529" y="66039"/>
                </a:lnTo>
                <a:lnTo>
                  <a:pt x="176529" y="68579"/>
                </a:lnTo>
                <a:lnTo>
                  <a:pt x="180339" y="68579"/>
                </a:lnTo>
                <a:lnTo>
                  <a:pt x="180339" y="66039"/>
                </a:lnTo>
                <a:close/>
              </a:path>
              <a:path w="180340" h="222250">
                <a:moveTo>
                  <a:pt x="180339" y="63500"/>
                </a:moveTo>
                <a:lnTo>
                  <a:pt x="176529" y="63500"/>
                </a:lnTo>
                <a:lnTo>
                  <a:pt x="176529" y="64769"/>
                </a:lnTo>
                <a:lnTo>
                  <a:pt x="180339" y="64769"/>
                </a:lnTo>
                <a:lnTo>
                  <a:pt x="180339" y="63500"/>
                </a:lnTo>
                <a:close/>
              </a:path>
              <a:path w="180340" h="222250">
                <a:moveTo>
                  <a:pt x="180339" y="59689"/>
                </a:moveTo>
                <a:lnTo>
                  <a:pt x="176529" y="59689"/>
                </a:lnTo>
                <a:lnTo>
                  <a:pt x="176529" y="62229"/>
                </a:lnTo>
                <a:lnTo>
                  <a:pt x="180339" y="62229"/>
                </a:lnTo>
                <a:lnTo>
                  <a:pt x="180339" y="59689"/>
                </a:lnTo>
                <a:close/>
              </a:path>
              <a:path w="180340" h="222250">
                <a:moveTo>
                  <a:pt x="180339" y="57150"/>
                </a:moveTo>
                <a:lnTo>
                  <a:pt x="176529" y="57150"/>
                </a:lnTo>
                <a:lnTo>
                  <a:pt x="176529" y="58419"/>
                </a:lnTo>
                <a:lnTo>
                  <a:pt x="180339" y="58419"/>
                </a:lnTo>
                <a:lnTo>
                  <a:pt x="180339" y="57150"/>
                </a:lnTo>
                <a:close/>
              </a:path>
              <a:path w="180340" h="222250">
                <a:moveTo>
                  <a:pt x="180339" y="53339"/>
                </a:moveTo>
                <a:lnTo>
                  <a:pt x="176529" y="53339"/>
                </a:lnTo>
                <a:lnTo>
                  <a:pt x="176529" y="55879"/>
                </a:lnTo>
                <a:lnTo>
                  <a:pt x="180339" y="55879"/>
                </a:lnTo>
                <a:lnTo>
                  <a:pt x="180339" y="53339"/>
                </a:lnTo>
                <a:close/>
              </a:path>
              <a:path w="180340" h="222250">
                <a:moveTo>
                  <a:pt x="180339" y="50800"/>
                </a:moveTo>
                <a:lnTo>
                  <a:pt x="176529" y="50800"/>
                </a:lnTo>
                <a:lnTo>
                  <a:pt x="176529" y="52069"/>
                </a:lnTo>
                <a:lnTo>
                  <a:pt x="180339" y="52069"/>
                </a:lnTo>
                <a:lnTo>
                  <a:pt x="180339" y="50800"/>
                </a:lnTo>
                <a:close/>
              </a:path>
              <a:path w="180340" h="222250">
                <a:moveTo>
                  <a:pt x="180339" y="46989"/>
                </a:moveTo>
                <a:lnTo>
                  <a:pt x="176529" y="46989"/>
                </a:lnTo>
                <a:lnTo>
                  <a:pt x="176529" y="49529"/>
                </a:lnTo>
                <a:lnTo>
                  <a:pt x="180339" y="49529"/>
                </a:lnTo>
                <a:lnTo>
                  <a:pt x="180339" y="46989"/>
                </a:lnTo>
                <a:close/>
              </a:path>
              <a:path w="180340" h="222250">
                <a:moveTo>
                  <a:pt x="180339" y="44450"/>
                </a:moveTo>
                <a:lnTo>
                  <a:pt x="176529" y="44450"/>
                </a:lnTo>
                <a:lnTo>
                  <a:pt x="176529" y="45719"/>
                </a:lnTo>
                <a:lnTo>
                  <a:pt x="180339" y="45719"/>
                </a:lnTo>
                <a:lnTo>
                  <a:pt x="180339" y="44450"/>
                </a:lnTo>
                <a:close/>
              </a:path>
              <a:path w="180340" h="222250">
                <a:moveTo>
                  <a:pt x="180339" y="40639"/>
                </a:moveTo>
                <a:lnTo>
                  <a:pt x="176529" y="40639"/>
                </a:lnTo>
                <a:lnTo>
                  <a:pt x="176529" y="43179"/>
                </a:lnTo>
                <a:lnTo>
                  <a:pt x="180339" y="43179"/>
                </a:lnTo>
                <a:lnTo>
                  <a:pt x="180339" y="40639"/>
                </a:lnTo>
                <a:close/>
              </a:path>
              <a:path w="180340" h="222250">
                <a:moveTo>
                  <a:pt x="180339" y="38100"/>
                </a:moveTo>
                <a:lnTo>
                  <a:pt x="176529" y="38100"/>
                </a:lnTo>
                <a:lnTo>
                  <a:pt x="176529" y="39369"/>
                </a:lnTo>
                <a:lnTo>
                  <a:pt x="180339" y="39369"/>
                </a:lnTo>
                <a:lnTo>
                  <a:pt x="180339" y="38100"/>
                </a:lnTo>
                <a:close/>
              </a:path>
              <a:path w="180340" h="222250">
                <a:moveTo>
                  <a:pt x="180339" y="34289"/>
                </a:moveTo>
                <a:lnTo>
                  <a:pt x="176529" y="34289"/>
                </a:lnTo>
                <a:lnTo>
                  <a:pt x="176529" y="36829"/>
                </a:lnTo>
                <a:lnTo>
                  <a:pt x="180339" y="36829"/>
                </a:lnTo>
                <a:lnTo>
                  <a:pt x="180339" y="34289"/>
                </a:lnTo>
                <a:close/>
              </a:path>
              <a:path w="180340" h="222250">
                <a:moveTo>
                  <a:pt x="180339" y="31750"/>
                </a:moveTo>
                <a:lnTo>
                  <a:pt x="176529" y="31750"/>
                </a:lnTo>
                <a:lnTo>
                  <a:pt x="176529" y="33019"/>
                </a:lnTo>
                <a:lnTo>
                  <a:pt x="180339" y="33019"/>
                </a:lnTo>
                <a:lnTo>
                  <a:pt x="180339" y="31750"/>
                </a:lnTo>
                <a:close/>
              </a:path>
              <a:path w="180340" h="222250">
                <a:moveTo>
                  <a:pt x="180339" y="27939"/>
                </a:moveTo>
                <a:lnTo>
                  <a:pt x="176529" y="27939"/>
                </a:lnTo>
                <a:lnTo>
                  <a:pt x="176529" y="30479"/>
                </a:lnTo>
                <a:lnTo>
                  <a:pt x="180339" y="30479"/>
                </a:lnTo>
                <a:lnTo>
                  <a:pt x="180339" y="27939"/>
                </a:lnTo>
                <a:close/>
              </a:path>
              <a:path w="180340" h="222250">
                <a:moveTo>
                  <a:pt x="180339" y="25400"/>
                </a:moveTo>
                <a:lnTo>
                  <a:pt x="176529" y="25400"/>
                </a:lnTo>
                <a:lnTo>
                  <a:pt x="176529" y="26669"/>
                </a:lnTo>
                <a:lnTo>
                  <a:pt x="180339" y="26669"/>
                </a:lnTo>
                <a:lnTo>
                  <a:pt x="180339" y="25400"/>
                </a:lnTo>
                <a:close/>
              </a:path>
              <a:path w="180340" h="222250">
                <a:moveTo>
                  <a:pt x="180339" y="21589"/>
                </a:moveTo>
                <a:lnTo>
                  <a:pt x="176529" y="21589"/>
                </a:lnTo>
                <a:lnTo>
                  <a:pt x="176529" y="24129"/>
                </a:lnTo>
                <a:lnTo>
                  <a:pt x="180339" y="24129"/>
                </a:lnTo>
                <a:lnTo>
                  <a:pt x="180339" y="21589"/>
                </a:lnTo>
                <a:close/>
              </a:path>
              <a:path w="180340" h="222250">
                <a:moveTo>
                  <a:pt x="180339" y="19050"/>
                </a:moveTo>
                <a:lnTo>
                  <a:pt x="176529" y="19050"/>
                </a:lnTo>
                <a:lnTo>
                  <a:pt x="176529" y="20319"/>
                </a:lnTo>
                <a:lnTo>
                  <a:pt x="180339" y="20319"/>
                </a:lnTo>
                <a:lnTo>
                  <a:pt x="180339" y="19050"/>
                </a:lnTo>
                <a:close/>
              </a:path>
              <a:path w="180340" h="222250">
                <a:moveTo>
                  <a:pt x="180339" y="15239"/>
                </a:moveTo>
                <a:lnTo>
                  <a:pt x="176529" y="15239"/>
                </a:lnTo>
                <a:lnTo>
                  <a:pt x="176529" y="17779"/>
                </a:lnTo>
                <a:lnTo>
                  <a:pt x="180339" y="17779"/>
                </a:lnTo>
                <a:lnTo>
                  <a:pt x="180339" y="15239"/>
                </a:lnTo>
                <a:close/>
              </a:path>
              <a:path w="180340" h="222250">
                <a:moveTo>
                  <a:pt x="180339" y="12700"/>
                </a:moveTo>
                <a:lnTo>
                  <a:pt x="176529" y="12700"/>
                </a:lnTo>
                <a:lnTo>
                  <a:pt x="176529" y="13969"/>
                </a:lnTo>
                <a:lnTo>
                  <a:pt x="180339" y="13969"/>
                </a:lnTo>
                <a:lnTo>
                  <a:pt x="180339" y="12700"/>
                </a:lnTo>
                <a:close/>
              </a:path>
              <a:path w="180340" h="222250">
                <a:moveTo>
                  <a:pt x="180339" y="8889"/>
                </a:moveTo>
                <a:lnTo>
                  <a:pt x="176529" y="8889"/>
                </a:lnTo>
                <a:lnTo>
                  <a:pt x="176529" y="11429"/>
                </a:lnTo>
                <a:lnTo>
                  <a:pt x="180339" y="11429"/>
                </a:lnTo>
                <a:lnTo>
                  <a:pt x="180339" y="8889"/>
                </a:lnTo>
                <a:close/>
              </a:path>
              <a:path w="180340" h="222250">
                <a:moveTo>
                  <a:pt x="180339" y="6350"/>
                </a:moveTo>
                <a:lnTo>
                  <a:pt x="176529" y="6350"/>
                </a:lnTo>
                <a:lnTo>
                  <a:pt x="176529" y="7619"/>
                </a:lnTo>
                <a:lnTo>
                  <a:pt x="180339" y="7619"/>
                </a:lnTo>
                <a:lnTo>
                  <a:pt x="180339" y="6350"/>
                </a:lnTo>
                <a:close/>
              </a:path>
              <a:path w="180340" h="222250">
                <a:moveTo>
                  <a:pt x="180339" y="2539"/>
                </a:moveTo>
                <a:lnTo>
                  <a:pt x="176529" y="2539"/>
                </a:lnTo>
                <a:lnTo>
                  <a:pt x="176529" y="5079"/>
                </a:lnTo>
                <a:lnTo>
                  <a:pt x="180339" y="5079"/>
                </a:lnTo>
                <a:lnTo>
                  <a:pt x="180339" y="2539"/>
                </a:lnTo>
                <a:close/>
              </a:path>
              <a:path w="180340" h="222250">
                <a:moveTo>
                  <a:pt x="180339" y="0"/>
                </a:moveTo>
                <a:lnTo>
                  <a:pt x="158750" y="0"/>
                </a:lnTo>
                <a:lnTo>
                  <a:pt x="158750" y="1269"/>
                </a:lnTo>
                <a:lnTo>
                  <a:pt x="180339" y="1269"/>
                </a:lnTo>
                <a:lnTo>
                  <a:pt x="180339" y="0"/>
                </a:lnTo>
                <a:close/>
              </a:path>
              <a:path w="180340" h="222250">
                <a:moveTo>
                  <a:pt x="158750" y="220980"/>
                </a:moveTo>
                <a:lnTo>
                  <a:pt x="157479" y="220980"/>
                </a:lnTo>
                <a:lnTo>
                  <a:pt x="157479" y="222250"/>
                </a:lnTo>
                <a:lnTo>
                  <a:pt x="158750" y="222250"/>
                </a:lnTo>
                <a:lnTo>
                  <a:pt x="158750" y="220980"/>
                </a:lnTo>
                <a:close/>
              </a:path>
              <a:path w="180340" h="222250">
                <a:moveTo>
                  <a:pt x="180339" y="218439"/>
                </a:moveTo>
                <a:lnTo>
                  <a:pt x="176529" y="218439"/>
                </a:lnTo>
                <a:lnTo>
                  <a:pt x="176529" y="219710"/>
                </a:lnTo>
                <a:lnTo>
                  <a:pt x="158750" y="219710"/>
                </a:lnTo>
                <a:lnTo>
                  <a:pt x="158750" y="220980"/>
                </a:lnTo>
                <a:lnTo>
                  <a:pt x="180339" y="220980"/>
                </a:lnTo>
                <a:lnTo>
                  <a:pt x="180339" y="218439"/>
                </a:lnTo>
                <a:close/>
              </a:path>
              <a:path w="180340" h="222250">
                <a:moveTo>
                  <a:pt x="180339" y="215900"/>
                </a:moveTo>
                <a:lnTo>
                  <a:pt x="176529" y="215900"/>
                </a:lnTo>
                <a:lnTo>
                  <a:pt x="176529" y="217170"/>
                </a:lnTo>
                <a:lnTo>
                  <a:pt x="180339" y="217170"/>
                </a:lnTo>
                <a:lnTo>
                  <a:pt x="180339" y="215900"/>
                </a:lnTo>
                <a:close/>
              </a:path>
              <a:path w="180340" h="222250">
                <a:moveTo>
                  <a:pt x="180339" y="212089"/>
                </a:moveTo>
                <a:lnTo>
                  <a:pt x="176529" y="212089"/>
                </a:lnTo>
                <a:lnTo>
                  <a:pt x="176529" y="214630"/>
                </a:lnTo>
                <a:lnTo>
                  <a:pt x="180339" y="214630"/>
                </a:lnTo>
                <a:lnTo>
                  <a:pt x="180339" y="212089"/>
                </a:lnTo>
                <a:close/>
              </a:path>
              <a:path w="180340" h="222250">
                <a:moveTo>
                  <a:pt x="180339" y="209550"/>
                </a:moveTo>
                <a:lnTo>
                  <a:pt x="176529" y="209550"/>
                </a:lnTo>
                <a:lnTo>
                  <a:pt x="176529" y="210820"/>
                </a:lnTo>
                <a:lnTo>
                  <a:pt x="180339" y="210820"/>
                </a:lnTo>
                <a:lnTo>
                  <a:pt x="180339" y="209550"/>
                </a:lnTo>
                <a:close/>
              </a:path>
              <a:path w="180340" h="222250">
                <a:moveTo>
                  <a:pt x="180339" y="205739"/>
                </a:moveTo>
                <a:lnTo>
                  <a:pt x="176529" y="205739"/>
                </a:lnTo>
                <a:lnTo>
                  <a:pt x="176529" y="208280"/>
                </a:lnTo>
                <a:lnTo>
                  <a:pt x="180339" y="208280"/>
                </a:lnTo>
                <a:lnTo>
                  <a:pt x="180339" y="205739"/>
                </a:lnTo>
                <a:close/>
              </a:path>
              <a:path w="180340" h="222250">
                <a:moveTo>
                  <a:pt x="180339" y="203200"/>
                </a:moveTo>
                <a:lnTo>
                  <a:pt x="176529" y="203200"/>
                </a:lnTo>
                <a:lnTo>
                  <a:pt x="176529" y="204470"/>
                </a:lnTo>
                <a:lnTo>
                  <a:pt x="180339" y="204470"/>
                </a:lnTo>
                <a:lnTo>
                  <a:pt x="180339" y="203200"/>
                </a:lnTo>
                <a:close/>
              </a:path>
              <a:path w="180340" h="222250">
                <a:moveTo>
                  <a:pt x="180339" y="199389"/>
                </a:moveTo>
                <a:lnTo>
                  <a:pt x="176529" y="199389"/>
                </a:lnTo>
                <a:lnTo>
                  <a:pt x="176529" y="201930"/>
                </a:lnTo>
                <a:lnTo>
                  <a:pt x="180339" y="201930"/>
                </a:lnTo>
                <a:lnTo>
                  <a:pt x="180339" y="199389"/>
                </a:lnTo>
                <a:close/>
              </a:path>
              <a:path w="180340" h="222250">
                <a:moveTo>
                  <a:pt x="180339" y="196850"/>
                </a:moveTo>
                <a:lnTo>
                  <a:pt x="176529" y="196850"/>
                </a:lnTo>
                <a:lnTo>
                  <a:pt x="176529" y="198120"/>
                </a:lnTo>
                <a:lnTo>
                  <a:pt x="180339" y="198120"/>
                </a:lnTo>
                <a:lnTo>
                  <a:pt x="180339" y="196850"/>
                </a:lnTo>
                <a:close/>
              </a:path>
              <a:path w="180340" h="222250">
                <a:moveTo>
                  <a:pt x="180339" y="193039"/>
                </a:moveTo>
                <a:lnTo>
                  <a:pt x="176529" y="193039"/>
                </a:lnTo>
                <a:lnTo>
                  <a:pt x="176529" y="195580"/>
                </a:lnTo>
                <a:lnTo>
                  <a:pt x="180339" y="195580"/>
                </a:lnTo>
                <a:lnTo>
                  <a:pt x="180339" y="193039"/>
                </a:lnTo>
                <a:close/>
              </a:path>
              <a:path w="180340" h="222250">
                <a:moveTo>
                  <a:pt x="180339" y="190500"/>
                </a:moveTo>
                <a:lnTo>
                  <a:pt x="176529" y="190500"/>
                </a:lnTo>
                <a:lnTo>
                  <a:pt x="176529" y="191770"/>
                </a:lnTo>
                <a:lnTo>
                  <a:pt x="180339" y="191770"/>
                </a:lnTo>
                <a:lnTo>
                  <a:pt x="180339" y="190500"/>
                </a:lnTo>
                <a:close/>
              </a:path>
              <a:path w="180340" h="222250">
                <a:moveTo>
                  <a:pt x="180339" y="186689"/>
                </a:moveTo>
                <a:lnTo>
                  <a:pt x="176529" y="186689"/>
                </a:lnTo>
                <a:lnTo>
                  <a:pt x="176529" y="189230"/>
                </a:lnTo>
                <a:lnTo>
                  <a:pt x="180339" y="189230"/>
                </a:lnTo>
                <a:lnTo>
                  <a:pt x="180339" y="186689"/>
                </a:lnTo>
                <a:close/>
              </a:path>
              <a:path w="180340" h="222250">
                <a:moveTo>
                  <a:pt x="180339" y="184150"/>
                </a:moveTo>
                <a:lnTo>
                  <a:pt x="176529" y="184150"/>
                </a:lnTo>
                <a:lnTo>
                  <a:pt x="176529" y="185420"/>
                </a:lnTo>
                <a:lnTo>
                  <a:pt x="180339" y="185420"/>
                </a:lnTo>
                <a:lnTo>
                  <a:pt x="180339" y="184150"/>
                </a:lnTo>
                <a:close/>
              </a:path>
              <a:path w="180340" h="222250">
                <a:moveTo>
                  <a:pt x="180339" y="180339"/>
                </a:moveTo>
                <a:lnTo>
                  <a:pt x="176529" y="180339"/>
                </a:lnTo>
                <a:lnTo>
                  <a:pt x="176529" y="182880"/>
                </a:lnTo>
                <a:lnTo>
                  <a:pt x="180339" y="182880"/>
                </a:lnTo>
                <a:lnTo>
                  <a:pt x="180339" y="180339"/>
                </a:lnTo>
                <a:close/>
              </a:path>
              <a:path w="180340" h="222250">
                <a:moveTo>
                  <a:pt x="180339" y="177800"/>
                </a:moveTo>
                <a:lnTo>
                  <a:pt x="176529" y="177800"/>
                </a:lnTo>
                <a:lnTo>
                  <a:pt x="176529" y="179070"/>
                </a:lnTo>
                <a:lnTo>
                  <a:pt x="180339" y="179070"/>
                </a:lnTo>
                <a:lnTo>
                  <a:pt x="180339" y="177800"/>
                </a:lnTo>
                <a:close/>
              </a:path>
              <a:path w="180340" h="222250">
                <a:moveTo>
                  <a:pt x="180339" y="173989"/>
                </a:moveTo>
                <a:lnTo>
                  <a:pt x="176529" y="173989"/>
                </a:lnTo>
                <a:lnTo>
                  <a:pt x="176529" y="176530"/>
                </a:lnTo>
                <a:lnTo>
                  <a:pt x="180339" y="176530"/>
                </a:lnTo>
                <a:lnTo>
                  <a:pt x="180339" y="173989"/>
                </a:lnTo>
                <a:close/>
              </a:path>
              <a:path w="180340" h="222250">
                <a:moveTo>
                  <a:pt x="180339" y="171450"/>
                </a:moveTo>
                <a:lnTo>
                  <a:pt x="176529" y="171450"/>
                </a:lnTo>
                <a:lnTo>
                  <a:pt x="176529" y="172720"/>
                </a:lnTo>
                <a:lnTo>
                  <a:pt x="180339" y="172720"/>
                </a:lnTo>
                <a:lnTo>
                  <a:pt x="180339" y="171450"/>
                </a:lnTo>
                <a:close/>
              </a:path>
              <a:path w="180340" h="222250">
                <a:moveTo>
                  <a:pt x="180339" y="167639"/>
                </a:moveTo>
                <a:lnTo>
                  <a:pt x="176529" y="167639"/>
                </a:lnTo>
                <a:lnTo>
                  <a:pt x="176529" y="170180"/>
                </a:lnTo>
                <a:lnTo>
                  <a:pt x="180339" y="170180"/>
                </a:lnTo>
                <a:lnTo>
                  <a:pt x="180339" y="167639"/>
                </a:lnTo>
                <a:close/>
              </a:path>
              <a:path w="180340" h="222250">
                <a:moveTo>
                  <a:pt x="180339" y="165100"/>
                </a:moveTo>
                <a:lnTo>
                  <a:pt x="176529" y="165100"/>
                </a:lnTo>
                <a:lnTo>
                  <a:pt x="176529" y="166370"/>
                </a:lnTo>
                <a:lnTo>
                  <a:pt x="180339" y="166370"/>
                </a:lnTo>
                <a:lnTo>
                  <a:pt x="180339" y="165100"/>
                </a:lnTo>
                <a:close/>
              </a:path>
              <a:path w="180340" h="222250">
                <a:moveTo>
                  <a:pt x="180339" y="161289"/>
                </a:moveTo>
                <a:lnTo>
                  <a:pt x="176529" y="161289"/>
                </a:lnTo>
                <a:lnTo>
                  <a:pt x="176529" y="163830"/>
                </a:lnTo>
                <a:lnTo>
                  <a:pt x="180339" y="163830"/>
                </a:lnTo>
                <a:lnTo>
                  <a:pt x="180339" y="161289"/>
                </a:lnTo>
                <a:close/>
              </a:path>
              <a:path w="180340" h="222250">
                <a:moveTo>
                  <a:pt x="180339" y="158750"/>
                </a:moveTo>
                <a:lnTo>
                  <a:pt x="176529" y="158750"/>
                </a:lnTo>
                <a:lnTo>
                  <a:pt x="176529" y="160020"/>
                </a:lnTo>
                <a:lnTo>
                  <a:pt x="180339" y="160020"/>
                </a:lnTo>
                <a:lnTo>
                  <a:pt x="180339" y="158750"/>
                </a:lnTo>
                <a:close/>
              </a:path>
              <a:path w="180340" h="222250">
                <a:moveTo>
                  <a:pt x="180339" y="154939"/>
                </a:moveTo>
                <a:lnTo>
                  <a:pt x="176529" y="154939"/>
                </a:lnTo>
                <a:lnTo>
                  <a:pt x="176529" y="157480"/>
                </a:lnTo>
                <a:lnTo>
                  <a:pt x="180339" y="157480"/>
                </a:lnTo>
                <a:lnTo>
                  <a:pt x="180339" y="154939"/>
                </a:lnTo>
                <a:close/>
              </a:path>
              <a:path w="180340" h="222250">
                <a:moveTo>
                  <a:pt x="180339" y="152400"/>
                </a:moveTo>
                <a:lnTo>
                  <a:pt x="176529" y="152400"/>
                </a:lnTo>
                <a:lnTo>
                  <a:pt x="176529" y="153670"/>
                </a:lnTo>
                <a:lnTo>
                  <a:pt x="180339" y="153670"/>
                </a:lnTo>
                <a:lnTo>
                  <a:pt x="180339" y="152400"/>
                </a:lnTo>
                <a:close/>
              </a:path>
              <a:path w="180340" h="222250">
                <a:moveTo>
                  <a:pt x="180339" y="120650"/>
                </a:moveTo>
                <a:lnTo>
                  <a:pt x="176529" y="120650"/>
                </a:lnTo>
                <a:lnTo>
                  <a:pt x="176529" y="151130"/>
                </a:lnTo>
                <a:lnTo>
                  <a:pt x="180339" y="151130"/>
                </a:lnTo>
                <a:lnTo>
                  <a:pt x="180339" y="120650"/>
                </a:lnTo>
                <a:close/>
              </a:path>
              <a:path w="180340" h="222250">
                <a:moveTo>
                  <a:pt x="180339" y="114300"/>
                </a:moveTo>
                <a:lnTo>
                  <a:pt x="176529" y="114300"/>
                </a:lnTo>
                <a:lnTo>
                  <a:pt x="176529" y="119380"/>
                </a:lnTo>
                <a:lnTo>
                  <a:pt x="180339" y="119380"/>
                </a:lnTo>
                <a:lnTo>
                  <a:pt x="180339" y="114300"/>
                </a:lnTo>
                <a:close/>
              </a:path>
              <a:path w="180340" h="222250">
                <a:moveTo>
                  <a:pt x="180339" y="111760"/>
                </a:moveTo>
                <a:lnTo>
                  <a:pt x="176529" y="111760"/>
                </a:lnTo>
                <a:lnTo>
                  <a:pt x="176529" y="113030"/>
                </a:lnTo>
                <a:lnTo>
                  <a:pt x="180339" y="113030"/>
                </a:lnTo>
                <a:lnTo>
                  <a:pt x="180339" y="111760"/>
                </a:lnTo>
                <a:close/>
              </a:path>
            </a:pathLst>
          </a:custGeom>
          <a:solidFill>
            <a:srgbClr val="57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8" name="bk object 5768"/>
          <p:cNvSpPr/>
          <p:nvPr/>
        </p:nvSpPr>
        <p:spPr>
          <a:xfrm>
            <a:off x="7042150" y="2849879"/>
            <a:ext cx="172720" cy="217170"/>
          </a:xfrm>
          <a:custGeom>
            <a:avLst/>
            <a:gdLst/>
            <a:ahLst/>
            <a:cxnLst/>
            <a:rect l="l" t="t" r="r" b="b"/>
            <a:pathLst>
              <a:path w="172720" h="217169">
                <a:moveTo>
                  <a:pt x="2540" y="19050"/>
                </a:moveTo>
                <a:lnTo>
                  <a:pt x="0" y="19050"/>
                </a:lnTo>
                <a:lnTo>
                  <a:pt x="0" y="21589"/>
                </a:lnTo>
                <a:lnTo>
                  <a:pt x="1270" y="21589"/>
                </a:lnTo>
                <a:lnTo>
                  <a:pt x="1270" y="22860"/>
                </a:lnTo>
                <a:lnTo>
                  <a:pt x="2540" y="22860"/>
                </a:lnTo>
                <a:lnTo>
                  <a:pt x="2540" y="19050"/>
                </a:lnTo>
                <a:close/>
              </a:path>
              <a:path w="172720" h="217169">
                <a:moveTo>
                  <a:pt x="254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2540" y="17779"/>
                </a:lnTo>
                <a:lnTo>
                  <a:pt x="2540" y="16510"/>
                </a:lnTo>
                <a:close/>
              </a:path>
              <a:path w="172720" h="217169">
                <a:moveTo>
                  <a:pt x="254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2540" y="15239"/>
                </a:lnTo>
                <a:lnTo>
                  <a:pt x="2540" y="12700"/>
                </a:lnTo>
                <a:close/>
              </a:path>
              <a:path w="172720" h="217169">
                <a:moveTo>
                  <a:pt x="254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2540" y="11429"/>
                </a:lnTo>
                <a:lnTo>
                  <a:pt x="2540" y="10160"/>
                </a:lnTo>
                <a:close/>
              </a:path>
              <a:path w="172720" h="217169">
                <a:moveTo>
                  <a:pt x="2540" y="6350"/>
                </a:moveTo>
                <a:lnTo>
                  <a:pt x="0" y="6350"/>
                </a:lnTo>
                <a:lnTo>
                  <a:pt x="0" y="8889"/>
                </a:lnTo>
                <a:lnTo>
                  <a:pt x="2540" y="8889"/>
                </a:lnTo>
                <a:lnTo>
                  <a:pt x="2540" y="6350"/>
                </a:lnTo>
                <a:close/>
              </a:path>
              <a:path w="172720" h="217169">
                <a:moveTo>
                  <a:pt x="2540" y="3810"/>
                </a:moveTo>
                <a:lnTo>
                  <a:pt x="0" y="3810"/>
                </a:lnTo>
                <a:lnTo>
                  <a:pt x="0" y="5079"/>
                </a:lnTo>
                <a:lnTo>
                  <a:pt x="2540" y="5079"/>
                </a:lnTo>
                <a:lnTo>
                  <a:pt x="2540" y="3810"/>
                </a:lnTo>
                <a:close/>
              </a:path>
              <a:path w="172720" h="217169">
                <a:moveTo>
                  <a:pt x="96520" y="0"/>
                </a:moveTo>
                <a:lnTo>
                  <a:pt x="0" y="0"/>
                </a:lnTo>
                <a:lnTo>
                  <a:pt x="0" y="2539"/>
                </a:lnTo>
                <a:lnTo>
                  <a:pt x="96520" y="2539"/>
                </a:lnTo>
                <a:lnTo>
                  <a:pt x="96520" y="0"/>
                </a:lnTo>
                <a:close/>
              </a:path>
              <a:path w="172720" h="217169">
                <a:moveTo>
                  <a:pt x="172720" y="105410"/>
                </a:moveTo>
                <a:lnTo>
                  <a:pt x="168909" y="105410"/>
                </a:lnTo>
                <a:lnTo>
                  <a:pt x="168909" y="106679"/>
                </a:lnTo>
                <a:lnTo>
                  <a:pt x="172720" y="106679"/>
                </a:lnTo>
                <a:lnTo>
                  <a:pt x="172720" y="105410"/>
                </a:lnTo>
                <a:close/>
              </a:path>
              <a:path w="172720" h="217169">
                <a:moveTo>
                  <a:pt x="172720" y="101600"/>
                </a:moveTo>
                <a:lnTo>
                  <a:pt x="168909" y="101600"/>
                </a:lnTo>
                <a:lnTo>
                  <a:pt x="168909" y="104139"/>
                </a:lnTo>
                <a:lnTo>
                  <a:pt x="172720" y="104139"/>
                </a:lnTo>
                <a:lnTo>
                  <a:pt x="172720" y="101600"/>
                </a:lnTo>
                <a:close/>
              </a:path>
              <a:path w="172720" h="217169">
                <a:moveTo>
                  <a:pt x="172720" y="99060"/>
                </a:moveTo>
                <a:lnTo>
                  <a:pt x="168909" y="99060"/>
                </a:lnTo>
                <a:lnTo>
                  <a:pt x="168909" y="100329"/>
                </a:lnTo>
                <a:lnTo>
                  <a:pt x="172720" y="100329"/>
                </a:lnTo>
                <a:lnTo>
                  <a:pt x="172720" y="99060"/>
                </a:lnTo>
                <a:close/>
              </a:path>
              <a:path w="172720" h="217169">
                <a:moveTo>
                  <a:pt x="172720" y="95250"/>
                </a:moveTo>
                <a:lnTo>
                  <a:pt x="168909" y="95250"/>
                </a:lnTo>
                <a:lnTo>
                  <a:pt x="168909" y="97789"/>
                </a:lnTo>
                <a:lnTo>
                  <a:pt x="172720" y="97789"/>
                </a:lnTo>
                <a:lnTo>
                  <a:pt x="172720" y="95250"/>
                </a:lnTo>
                <a:close/>
              </a:path>
              <a:path w="172720" h="217169">
                <a:moveTo>
                  <a:pt x="172720" y="92710"/>
                </a:moveTo>
                <a:lnTo>
                  <a:pt x="168909" y="92710"/>
                </a:lnTo>
                <a:lnTo>
                  <a:pt x="168909" y="93979"/>
                </a:lnTo>
                <a:lnTo>
                  <a:pt x="172720" y="93979"/>
                </a:lnTo>
                <a:lnTo>
                  <a:pt x="172720" y="92710"/>
                </a:lnTo>
                <a:close/>
              </a:path>
              <a:path w="172720" h="217169">
                <a:moveTo>
                  <a:pt x="172720" y="88900"/>
                </a:moveTo>
                <a:lnTo>
                  <a:pt x="168909" y="88900"/>
                </a:lnTo>
                <a:lnTo>
                  <a:pt x="168909" y="91439"/>
                </a:lnTo>
                <a:lnTo>
                  <a:pt x="172720" y="91439"/>
                </a:lnTo>
                <a:lnTo>
                  <a:pt x="172720" y="88900"/>
                </a:lnTo>
                <a:close/>
              </a:path>
              <a:path w="172720" h="217169">
                <a:moveTo>
                  <a:pt x="172720" y="86360"/>
                </a:moveTo>
                <a:lnTo>
                  <a:pt x="168909" y="86360"/>
                </a:lnTo>
                <a:lnTo>
                  <a:pt x="168909" y="87629"/>
                </a:lnTo>
                <a:lnTo>
                  <a:pt x="172720" y="87629"/>
                </a:lnTo>
                <a:lnTo>
                  <a:pt x="172720" y="86360"/>
                </a:lnTo>
                <a:close/>
              </a:path>
              <a:path w="172720" h="217169">
                <a:moveTo>
                  <a:pt x="172720" y="82550"/>
                </a:moveTo>
                <a:lnTo>
                  <a:pt x="168909" y="82550"/>
                </a:lnTo>
                <a:lnTo>
                  <a:pt x="168909" y="85089"/>
                </a:lnTo>
                <a:lnTo>
                  <a:pt x="172720" y="85089"/>
                </a:lnTo>
                <a:lnTo>
                  <a:pt x="172720" y="82550"/>
                </a:lnTo>
                <a:close/>
              </a:path>
              <a:path w="172720" h="217169">
                <a:moveTo>
                  <a:pt x="172720" y="80010"/>
                </a:moveTo>
                <a:lnTo>
                  <a:pt x="168909" y="80010"/>
                </a:lnTo>
                <a:lnTo>
                  <a:pt x="168909" y="81279"/>
                </a:lnTo>
                <a:lnTo>
                  <a:pt x="172720" y="81279"/>
                </a:lnTo>
                <a:lnTo>
                  <a:pt x="172720" y="80010"/>
                </a:lnTo>
                <a:close/>
              </a:path>
              <a:path w="172720" h="217169">
                <a:moveTo>
                  <a:pt x="172720" y="76200"/>
                </a:moveTo>
                <a:lnTo>
                  <a:pt x="168909" y="76200"/>
                </a:lnTo>
                <a:lnTo>
                  <a:pt x="168909" y="78739"/>
                </a:lnTo>
                <a:lnTo>
                  <a:pt x="172720" y="78739"/>
                </a:lnTo>
                <a:lnTo>
                  <a:pt x="172720" y="76200"/>
                </a:lnTo>
                <a:close/>
              </a:path>
              <a:path w="172720" h="217169">
                <a:moveTo>
                  <a:pt x="172720" y="73660"/>
                </a:moveTo>
                <a:lnTo>
                  <a:pt x="168909" y="73660"/>
                </a:lnTo>
                <a:lnTo>
                  <a:pt x="168909" y="74929"/>
                </a:lnTo>
                <a:lnTo>
                  <a:pt x="172720" y="74929"/>
                </a:lnTo>
                <a:lnTo>
                  <a:pt x="172720" y="73660"/>
                </a:lnTo>
                <a:close/>
              </a:path>
              <a:path w="172720" h="217169">
                <a:moveTo>
                  <a:pt x="172720" y="69850"/>
                </a:moveTo>
                <a:lnTo>
                  <a:pt x="168909" y="69850"/>
                </a:lnTo>
                <a:lnTo>
                  <a:pt x="168909" y="72389"/>
                </a:lnTo>
                <a:lnTo>
                  <a:pt x="172720" y="72389"/>
                </a:lnTo>
                <a:lnTo>
                  <a:pt x="172720" y="69850"/>
                </a:lnTo>
                <a:close/>
              </a:path>
              <a:path w="172720" h="217169">
                <a:moveTo>
                  <a:pt x="172720" y="67310"/>
                </a:moveTo>
                <a:lnTo>
                  <a:pt x="168909" y="67310"/>
                </a:lnTo>
                <a:lnTo>
                  <a:pt x="168909" y="68579"/>
                </a:lnTo>
                <a:lnTo>
                  <a:pt x="172720" y="68579"/>
                </a:lnTo>
                <a:lnTo>
                  <a:pt x="172720" y="67310"/>
                </a:lnTo>
                <a:close/>
              </a:path>
              <a:path w="172720" h="217169">
                <a:moveTo>
                  <a:pt x="172720" y="63500"/>
                </a:moveTo>
                <a:lnTo>
                  <a:pt x="168909" y="63500"/>
                </a:lnTo>
                <a:lnTo>
                  <a:pt x="168909" y="66039"/>
                </a:lnTo>
                <a:lnTo>
                  <a:pt x="172720" y="66039"/>
                </a:lnTo>
                <a:lnTo>
                  <a:pt x="172720" y="63500"/>
                </a:lnTo>
                <a:close/>
              </a:path>
              <a:path w="172720" h="217169">
                <a:moveTo>
                  <a:pt x="172720" y="60960"/>
                </a:moveTo>
                <a:lnTo>
                  <a:pt x="168909" y="60960"/>
                </a:lnTo>
                <a:lnTo>
                  <a:pt x="168909" y="62229"/>
                </a:lnTo>
                <a:lnTo>
                  <a:pt x="172720" y="62229"/>
                </a:lnTo>
                <a:lnTo>
                  <a:pt x="172720" y="60960"/>
                </a:lnTo>
                <a:close/>
              </a:path>
              <a:path w="172720" h="217169">
                <a:moveTo>
                  <a:pt x="172720" y="57150"/>
                </a:moveTo>
                <a:lnTo>
                  <a:pt x="168909" y="57150"/>
                </a:lnTo>
                <a:lnTo>
                  <a:pt x="168909" y="59689"/>
                </a:lnTo>
                <a:lnTo>
                  <a:pt x="172720" y="59689"/>
                </a:lnTo>
                <a:lnTo>
                  <a:pt x="172720" y="57150"/>
                </a:lnTo>
                <a:close/>
              </a:path>
              <a:path w="172720" h="217169">
                <a:moveTo>
                  <a:pt x="172720" y="54610"/>
                </a:moveTo>
                <a:lnTo>
                  <a:pt x="168909" y="54610"/>
                </a:lnTo>
                <a:lnTo>
                  <a:pt x="168909" y="55879"/>
                </a:lnTo>
                <a:lnTo>
                  <a:pt x="172720" y="55879"/>
                </a:lnTo>
                <a:lnTo>
                  <a:pt x="172720" y="54610"/>
                </a:lnTo>
                <a:close/>
              </a:path>
              <a:path w="172720" h="217169">
                <a:moveTo>
                  <a:pt x="172720" y="50800"/>
                </a:moveTo>
                <a:lnTo>
                  <a:pt x="168909" y="50800"/>
                </a:lnTo>
                <a:lnTo>
                  <a:pt x="168909" y="53339"/>
                </a:lnTo>
                <a:lnTo>
                  <a:pt x="172720" y="53339"/>
                </a:lnTo>
                <a:lnTo>
                  <a:pt x="172720" y="50800"/>
                </a:lnTo>
                <a:close/>
              </a:path>
              <a:path w="172720" h="217169">
                <a:moveTo>
                  <a:pt x="172720" y="48260"/>
                </a:moveTo>
                <a:lnTo>
                  <a:pt x="168909" y="48260"/>
                </a:lnTo>
                <a:lnTo>
                  <a:pt x="168909" y="49529"/>
                </a:lnTo>
                <a:lnTo>
                  <a:pt x="172720" y="49529"/>
                </a:lnTo>
                <a:lnTo>
                  <a:pt x="172720" y="48260"/>
                </a:lnTo>
                <a:close/>
              </a:path>
              <a:path w="172720" h="217169">
                <a:moveTo>
                  <a:pt x="172720" y="44450"/>
                </a:moveTo>
                <a:lnTo>
                  <a:pt x="168909" y="44450"/>
                </a:lnTo>
                <a:lnTo>
                  <a:pt x="168909" y="46989"/>
                </a:lnTo>
                <a:lnTo>
                  <a:pt x="172720" y="46989"/>
                </a:lnTo>
                <a:lnTo>
                  <a:pt x="172720" y="44450"/>
                </a:lnTo>
                <a:close/>
              </a:path>
              <a:path w="172720" h="217169">
                <a:moveTo>
                  <a:pt x="172720" y="41910"/>
                </a:moveTo>
                <a:lnTo>
                  <a:pt x="168909" y="41910"/>
                </a:lnTo>
                <a:lnTo>
                  <a:pt x="168909" y="43179"/>
                </a:lnTo>
                <a:lnTo>
                  <a:pt x="172720" y="43179"/>
                </a:lnTo>
                <a:lnTo>
                  <a:pt x="172720" y="41910"/>
                </a:lnTo>
                <a:close/>
              </a:path>
              <a:path w="172720" h="217169">
                <a:moveTo>
                  <a:pt x="172720" y="38100"/>
                </a:moveTo>
                <a:lnTo>
                  <a:pt x="168909" y="38100"/>
                </a:lnTo>
                <a:lnTo>
                  <a:pt x="168909" y="40639"/>
                </a:lnTo>
                <a:lnTo>
                  <a:pt x="172720" y="40639"/>
                </a:lnTo>
                <a:lnTo>
                  <a:pt x="172720" y="38100"/>
                </a:lnTo>
                <a:close/>
              </a:path>
              <a:path w="172720" h="217169">
                <a:moveTo>
                  <a:pt x="172720" y="35560"/>
                </a:moveTo>
                <a:lnTo>
                  <a:pt x="168909" y="35560"/>
                </a:lnTo>
                <a:lnTo>
                  <a:pt x="168909" y="36829"/>
                </a:lnTo>
                <a:lnTo>
                  <a:pt x="172720" y="36829"/>
                </a:lnTo>
                <a:lnTo>
                  <a:pt x="172720" y="35560"/>
                </a:lnTo>
                <a:close/>
              </a:path>
              <a:path w="172720" h="217169">
                <a:moveTo>
                  <a:pt x="172720" y="31750"/>
                </a:moveTo>
                <a:lnTo>
                  <a:pt x="168909" y="31750"/>
                </a:lnTo>
                <a:lnTo>
                  <a:pt x="168909" y="34289"/>
                </a:lnTo>
                <a:lnTo>
                  <a:pt x="172720" y="34289"/>
                </a:lnTo>
                <a:lnTo>
                  <a:pt x="172720" y="31750"/>
                </a:lnTo>
                <a:close/>
              </a:path>
              <a:path w="172720" h="217169">
                <a:moveTo>
                  <a:pt x="172720" y="29210"/>
                </a:moveTo>
                <a:lnTo>
                  <a:pt x="168909" y="29210"/>
                </a:lnTo>
                <a:lnTo>
                  <a:pt x="168909" y="30479"/>
                </a:lnTo>
                <a:lnTo>
                  <a:pt x="172720" y="30479"/>
                </a:lnTo>
                <a:lnTo>
                  <a:pt x="172720" y="29210"/>
                </a:lnTo>
                <a:close/>
              </a:path>
              <a:path w="172720" h="217169">
                <a:moveTo>
                  <a:pt x="172720" y="25400"/>
                </a:moveTo>
                <a:lnTo>
                  <a:pt x="168909" y="25400"/>
                </a:lnTo>
                <a:lnTo>
                  <a:pt x="168909" y="27939"/>
                </a:lnTo>
                <a:lnTo>
                  <a:pt x="172720" y="27939"/>
                </a:lnTo>
                <a:lnTo>
                  <a:pt x="172720" y="25400"/>
                </a:lnTo>
                <a:close/>
              </a:path>
              <a:path w="172720" h="217169">
                <a:moveTo>
                  <a:pt x="172720" y="22860"/>
                </a:moveTo>
                <a:lnTo>
                  <a:pt x="168909" y="22860"/>
                </a:lnTo>
                <a:lnTo>
                  <a:pt x="168909" y="24129"/>
                </a:lnTo>
                <a:lnTo>
                  <a:pt x="172720" y="24129"/>
                </a:lnTo>
                <a:lnTo>
                  <a:pt x="172720" y="22860"/>
                </a:lnTo>
                <a:close/>
              </a:path>
              <a:path w="172720" h="217169">
                <a:moveTo>
                  <a:pt x="172720" y="19050"/>
                </a:moveTo>
                <a:lnTo>
                  <a:pt x="168909" y="19050"/>
                </a:lnTo>
                <a:lnTo>
                  <a:pt x="168909" y="21589"/>
                </a:lnTo>
                <a:lnTo>
                  <a:pt x="172720" y="21589"/>
                </a:lnTo>
                <a:lnTo>
                  <a:pt x="172720" y="19050"/>
                </a:lnTo>
                <a:close/>
              </a:path>
              <a:path w="172720" h="217169">
                <a:moveTo>
                  <a:pt x="172720" y="16510"/>
                </a:moveTo>
                <a:lnTo>
                  <a:pt x="168909" y="16510"/>
                </a:lnTo>
                <a:lnTo>
                  <a:pt x="168909" y="17779"/>
                </a:lnTo>
                <a:lnTo>
                  <a:pt x="172720" y="17779"/>
                </a:lnTo>
                <a:lnTo>
                  <a:pt x="172720" y="16510"/>
                </a:lnTo>
                <a:close/>
              </a:path>
              <a:path w="172720" h="217169">
                <a:moveTo>
                  <a:pt x="172720" y="12700"/>
                </a:moveTo>
                <a:lnTo>
                  <a:pt x="168909" y="12700"/>
                </a:lnTo>
                <a:lnTo>
                  <a:pt x="168909" y="15239"/>
                </a:lnTo>
                <a:lnTo>
                  <a:pt x="172720" y="15239"/>
                </a:lnTo>
                <a:lnTo>
                  <a:pt x="172720" y="12700"/>
                </a:lnTo>
                <a:close/>
              </a:path>
              <a:path w="172720" h="217169">
                <a:moveTo>
                  <a:pt x="172720" y="10160"/>
                </a:moveTo>
                <a:lnTo>
                  <a:pt x="168909" y="10160"/>
                </a:lnTo>
                <a:lnTo>
                  <a:pt x="168909" y="11429"/>
                </a:lnTo>
                <a:lnTo>
                  <a:pt x="172720" y="11429"/>
                </a:lnTo>
                <a:lnTo>
                  <a:pt x="172720" y="10160"/>
                </a:lnTo>
                <a:close/>
              </a:path>
              <a:path w="172720" h="217169">
                <a:moveTo>
                  <a:pt x="172720" y="6350"/>
                </a:moveTo>
                <a:lnTo>
                  <a:pt x="168909" y="6350"/>
                </a:lnTo>
                <a:lnTo>
                  <a:pt x="168909" y="8889"/>
                </a:lnTo>
                <a:lnTo>
                  <a:pt x="172720" y="8889"/>
                </a:lnTo>
                <a:lnTo>
                  <a:pt x="172720" y="6350"/>
                </a:lnTo>
                <a:close/>
              </a:path>
              <a:path w="172720" h="217169">
                <a:moveTo>
                  <a:pt x="172720" y="3810"/>
                </a:moveTo>
                <a:lnTo>
                  <a:pt x="168909" y="3810"/>
                </a:lnTo>
                <a:lnTo>
                  <a:pt x="168909" y="5079"/>
                </a:lnTo>
                <a:lnTo>
                  <a:pt x="172720" y="5079"/>
                </a:lnTo>
                <a:lnTo>
                  <a:pt x="172720" y="3810"/>
                </a:lnTo>
                <a:close/>
              </a:path>
              <a:path w="172720" h="217169">
                <a:moveTo>
                  <a:pt x="172720" y="0"/>
                </a:moveTo>
                <a:lnTo>
                  <a:pt x="154940" y="0"/>
                </a:lnTo>
                <a:lnTo>
                  <a:pt x="154940" y="2539"/>
                </a:lnTo>
                <a:lnTo>
                  <a:pt x="172720" y="2539"/>
                </a:lnTo>
                <a:lnTo>
                  <a:pt x="172720" y="0"/>
                </a:lnTo>
                <a:close/>
              </a:path>
              <a:path w="172720" h="217169">
                <a:moveTo>
                  <a:pt x="172720" y="215900"/>
                </a:moveTo>
                <a:lnTo>
                  <a:pt x="154940" y="215900"/>
                </a:lnTo>
                <a:lnTo>
                  <a:pt x="154940" y="217170"/>
                </a:lnTo>
                <a:lnTo>
                  <a:pt x="172720" y="217170"/>
                </a:lnTo>
                <a:lnTo>
                  <a:pt x="172720" y="215900"/>
                </a:lnTo>
                <a:close/>
              </a:path>
              <a:path w="172720" h="217169">
                <a:moveTo>
                  <a:pt x="172720" y="213360"/>
                </a:moveTo>
                <a:lnTo>
                  <a:pt x="154940" y="213360"/>
                </a:lnTo>
                <a:lnTo>
                  <a:pt x="154940" y="214630"/>
                </a:lnTo>
                <a:lnTo>
                  <a:pt x="172720" y="214630"/>
                </a:lnTo>
                <a:lnTo>
                  <a:pt x="172720" y="213360"/>
                </a:lnTo>
                <a:close/>
              </a:path>
              <a:path w="172720" h="217169">
                <a:moveTo>
                  <a:pt x="172720" y="209550"/>
                </a:moveTo>
                <a:lnTo>
                  <a:pt x="168909" y="209550"/>
                </a:lnTo>
                <a:lnTo>
                  <a:pt x="168909" y="212090"/>
                </a:lnTo>
                <a:lnTo>
                  <a:pt x="172720" y="212090"/>
                </a:lnTo>
                <a:lnTo>
                  <a:pt x="172720" y="209550"/>
                </a:lnTo>
                <a:close/>
              </a:path>
              <a:path w="172720" h="217169">
                <a:moveTo>
                  <a:pt x="172720" y="207010"/>
                </a:moveTo>
                <a:lnTo>
                  <a:pt x="168909" y="207010"/>
                </a:lnTo>
                <a:lnTo>
                  <a:pt x="168909" y="208280"/>
                </a:lnTo>
                <a:lnTo>
                  <a:pt x="172720" y="208280"/>
                </a:lnTo>
                <a:lnTo>
                  <a:pt x="172720" y="207010"/>
                </a:lnTo>
                <a:close/>
              </a:path>
              <a:path w="172720" h="217169">
                <a:moveTo>
                  <a:pt x="172720" y="203200"/>
                </a:moveTo>
                <a:lnTo>
                  <a:pt x="168909" y="203200"/>
                </a:lnTo>
                <a:lnTo>
                  <a:pt x="168909" y="205740"/>
                </a:lnTo>
                <a:lnTo>
                  <a:pt x="172720" y="205740"/>
                </a:lnTo>
                <a:lnTo>
                  <a:pt x="172720" y="203200"/>
                </a:lnTo>
                <a:close/>
              </a:path>
              <a:path w="172720" h="217169">
                <a:moveTo>
                  <a:pt x="172720" y="200660"/>
                </a:moveTo>
                <a:lnTo>
                  <a:pt x="168909" y="200660"/>
                </a:lnTo>
                <a:lnTo>
                  <a:pt x="168909" y="201930"/>
                </a:lnTo>
                <a:lnTo>
                  <a:pt x="172720" y="201930"/>
                </a:lnTo>
                <a:lnTo>
                  <a:pt x="172720" y="200660"/>
                </a:lnTo>
                <a:close/>
              </a:path>
              <a:path w="172720" h="217169">
                <a:moveTo>
                  <a:pt x="172720" y="196850"/>
                </a:moveTo>
                <a:lnTo>
                  <a:pt x="168909" y="196850"/>
                </a:lnTo>
                <a:lnTo>
                  <a:pt x="168909" y="199390"/>
                </a:lnTo>
                <a:lnTo>
                  <a:pt x="172720" y="199390"/>
                </a:lnTo>
                <a:lnTo>
                  <a:pt x="172720" y="196850"/>
                </a:lnTo>
                <a:close/>
              </a:path>
              <a:path w="172720" h="217169">
                <a:moveTo>
                  <a:pt x="172720" y="194310"/>
                </a:moveTo>
                <a:lnTo>
                  <a:pt x="168909" y="194310"/>
                </a:lnTo>
                <a:lnTo>
                  <a:pt x="168909" y="195580"/>
                </a:lnTo>
                <a:lnTo>
                  <a:pt x="172720" y="195580"/>
                </a:lnTo>
                <a:lnTo>
                  <a:pt x="172720" y="194310"/>
                </a:lnTo>
                <a:close/>
              </a:path>
              <a:path w="172720" h="217169">
                <a:moveTo>
                  <a:pt x="172720" y="190500"/>
                </a:moveTo>
                <a:lnTo>
                  <a:pt x="168909" y="190500"/>
                </a:lnTo>
                <a:lnTo>
                  <a:pt x="168909" y="193040"/>
                </a:lnTo>
                <a:lnTo>
                  <a:pt x="172720" y="193040"/>
                </a:lnTo>
                <a:lnTo>
                  <a:pt x="172720" y="190500"/>
                </a:lnTo>
                <a:close/>
              </a:path>
              <a:path w="172720" h="217169">
                <a:moveTo>
                  <a:pt x="172720" y="187960"/>
                </a:moveTo>
                <a:lnTo>
                  <a:pt x="168909" y="187960"/>
                </a:lnTo>
                <a:lnTo>
                  <a:pt x="168909" y="189230"/>
                </a:lnTo>
                <a:lnTo>
                  <a:pt x="172720" y="189230"/>
                </a:lnTo>
                <a:lnTo>
                  <a:pt x="172720" y="187960"/>
                </a:lnTo>
                <a:close/>
              </a:path>
              <a:path w="172720" h="217169">
                <a:moveTo>
                  <a:pt x="172720" y="184150"/>
                </a:moveTo>
                <a:lnTo>
                  <a:pt x="168909" y="184150"/>
                </a:lnTo>
                <a:lnTo>
                  <a:pt x="168909" y="186690"/>
                </a:lnTo>
                <a:lnTo>
                  <a:pt x="172720" y="186690"/>
                </a:lnTo>
                <a:lnTo>
                  <a:pt x="172720" y="184150"/>
                </a:lnTo>
                <a:close/>
              </a:path>
              <a:path w="172720" h="217169">
                <a:moveTo>
                  <a:pt x="172720" y="181610"/>
                </a:moveTo>
                <a:lnTo>
                  <a:pt x="168909" y="181610"/>
                </a:lnTo>
                <a:lnTo>
                  <a:pt x="168909" y="182880"/>
                </a:lnTo>
                <a:lnTo>
                  <a:pt x="172720" y="182880"/>
                </a:lnTo>
                <a:lnTo>
                  <a:pt x="172720" y="181610"/>
                </a:lnTo>
                <a:close/>
              </a:path>
              <a:path w="172720" h="217169">
                <a:moveTo>
                  <a:pt x="172720" y="177800"/>
                </a:moveTo>
                <a:lnTo>
                  <a:pt x="168909" y="177800"/>
                </a:lnTo>
                <a:lnTo>
                  <a:pt x="168909" y="180340"/>
                </a:lnTo>
                <a:lnTo>
                  <a:pt x="172720" y="180340"/>
                </a:lnTo>
                <a:lnTo>
                  <a:pt x="172720" y="177800"/>
                </a:lnTo>
                <a:close/>
              </a:path>
              <a:path w="172720" h="217169">
                <a:moveTo>
                  <a:pt x="172720" y="175260"/>
                </a:moveTo>
                <a:lnTo>
                  <a:pt x="168909" y="175260"/>
                </a:lnTo>
                <a:lnTo>
                  <a:pt x="168909" y="176530"/>
                </a:lnTo>
                <a:lnTo>
                  <a:pt x="172720" y="176530"/>
                </a:lnTo>
                <a:lnTo>
                  <a:pt x="172720" y="175260"/>
                </a:lnTo>
                <a:close/>
              </a:path>
              <a:path w="172720" h="217169">
                <a:moveTo>
                  <a:pt x="172720" y="171450"/>
                </a:moveTo>
                <a:lnTo>
                  <a:pt x="168909" y="171450"/>
                </a:lnTo>
                <a:lnTo>
                  <a:pt x="168909" y="173990"/>
                </a:lnTo>
                <a:lnTo>
                  <a:pt x="172720" y="173990"/>
                </a:lnTo>
                <a:lnTo>
                  <a:pt x="172720" y="171450"/>
                </a:lnTo>
                <a:close/>
              </a:path>
              <a:path w="172720" h="217169">
                <a:moveTo>
                  <a:pt x="172720" y="168910"/>
                </a:moveTo>
                <a:lnTo>
                  <a:pt x="168909" y="168910"/>
                </a:lnTo>
                <a:lnTo>
                  <a:pt x="168909" y="170180"/>
                </a:lnTo>
                <a:lnTo>
                  <a:pt x="172720" y="170180"/>
                </a:lnTo>
                <a:lnTo>
                  <a:pt x="172720" y="168910"/>
                </a:lnTo>
                <a:close/>
              </a:path>
              <a:path w="172720" h="217169">
                <a:moveTo>
                  <a:pt x="172720" y="165100"/>
                </a:moveTo>
                <a:lnTo>
                  <a:pt x="168909" y="165100"/>
                </a:lnTo>
                <a:lnTo>
                  <a:pt x="168909" y="167640"/>
                </a:lnTo>
                <a:lnTo>
                  <a:pt x="172720" y="167640"/>
                </a:lnTo>
                <a:lnTo>
                  <a:pt x="172720" y="165100"/>
                </a:lnTo>
                <a:close/>
              </a:path>
              <a:path w="172720" h="217169">
                <a:moveTo>
                  <a:pt x="172720" y="162560"/>
                </a:moveTo>
                <a:lnTo>
                  <a:pt x="168909" y="162560"/>
                </a:lnTo>
                <a:lnTo>
                  <a:pt x="168909" y="163830"/>
                </a:lnTo>
                <a:lnTo>
                  <a:pt x="172720" y="163830"/>
                </a:lnTo>
                <a:lnTo>
                  <a:pt x="172720" y="162560"/>
                </a:lnTo>
                <a:close/>
              </a:path>
              <a:path w="172720" h="217169">
                <a:moveTo>
                  <a:pt x="172720" y="158750"/>
                </a:moveTo>
                <a:lnTo>
                  <a:pt x="168909" y="158750"/>
                </a:lnTo>
                <a:lnTo>
                  <a:pt x="168909" y="161290"/>
                </a:lnTo>
                <a:lnTo>
                  <a:pt x="172720" y="161290"/>
                </a:lnTo>
                <a:lnTo>
                  <a:pt x="172720" y="158750"/>
                </a:lnTo>
                <a:close/>
              </a:path>
              <a:path w="172720" h="217169">
                <a:moveTo>
                  <a:pt x="172720" y="156210"/>
                </a:moveTo>
                <a:lnTo>
                  <a:pt x="168909" y="156210"/>
                </a:lnTo>
                <a:lnTo>
                  <a:pt x="168909" y="157480"/>
                </a:lnTo>
                <a:lnTo>
                  <a:pt x="172720" y="157480"/>
                </a:lnTo>
                <a:lnTo>
                  <a:pt x="172720" y="156210"/>
                </a:lnTo>
                <a:close/>
              </a:path>
              <a:path w="172720" h="217169">
                <a:moveTo>
                  <a:pt x="172720" y="152400"/>
                </a:moveTo>
                <a:lnTo>
                  <a:pt x="168909" y="152400"/>
                </a:lnTo>
                <a:lnTo>
                  <a:pt x="168909" y="154940"/>
                </a:lnTo>
                <a:lnTo>
                  <a:pt x="172720" y="154940"/>
                </a:lnTo>
                <a:lnTo>
                  <a:pt x="172720" y="152400"/>
                </a:lnTo>
                <a:close/>
              </a:path>
              <a:path w="172720" h="217169">
                <a:moveTo>
                  <a:pt x="172720" y="149860"/>
                </a:moveTo>
                <a:lnTo>
                  <a:pt x="168909" y="149860"/>
                </a:lnTo>
                <a:lnTo>
                  <a:pt x="168909" y="151130"/>
                </a:lnTo>
                <a:lnTo>
                  <a:pt x="172720" y="151130"/>
                </a:lnTo>
                <a:lnTo>
                  <a:pt x="172720" y="149860"/>
                </a:lnTo>
                <a:close/>
              </a:path>
              <a:path w="172720" h="217169">
                <a:moveTo>
                  <a:pt x="172720" y="118110"/>
                </a:moveTo>
                <a:lnTo>
                  <a:pt x="168909" y="118110"/>
                </a:lnTo>
                <a:lnTo>
                  <a:pt x="168909" y="148590"/>
                </a:lnTo>
                <a:lnTo>
                  <a:pt x="172720" y="148590"/>
                </a:lnTo>
                <a:lnTo>
                  <a:pt x="172720" y="118110"/>
                </a:lnTo>
                <a:close/>
              </a:path>
              <a:path w="172720" h="217169">
                <a:moveTo>
                  <a:pt x="172720" y="111760"/>
                </a:moveTo>
                <a:lnTo>
                  <a:pt x="168909" y="111760"/>
                </a:lnTo>
                <a:lnTo>
                  <a:pt x="168909" y="116840"/>
                </a:lnTo>
                <a:lnTo>
                  <a:pt x="172720" y="116840"/>
                </a:lnTo>
                <a:lnTo>
                  <a:pt x="172720" y="111760"/>
                </a:lnTo>
                <a:close/>
              </a:path>
              <a:path w="172720" h="217169">
                <a:moveTo>
                  <a:pt x="172720" y="109220"/>
                </a:moveTo>
                <a:lnTo>
                  <a:pt x="168909" y="109220"/>
                </a:lnTo>
                <a:lnTo>
                  <a:pt x="168909" y="110490"/>
                </a:lnTo>
                <a:lnTo>
                  <a:pt x="172720" y="110490"/>
                </a:lnTo>
                <a:lnTo>
                  <a:pt x="172720" y="109220"/>
                </a:lnTo>
                <a:close/>
              </a:path>
            </a:pathLst>
          </a:custGeom>
          <a:solidFill>
            <a:srgbClr val="565C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9" name="bk object 5769"/>
          <p:cNvSpPr/>
          <p:nvPr/>
        </p:nvSpPr>
        <p:spPr>
          <a:xfrm>
            <a:off x="7044690" y="2853689"/>
            <a:ext cx="166370" cy="208279"/>
          </a:xfrm>
          <a:custGeom>
            <a:avLst/>
            <a:gdLst/>
            <a:ahLst/>
            <a:cxnLst/>
            <a:rect l="l" t="t" r="r" b="b"/>
            <a:pathLst>
              <a:path w="166370" h="208280">
                <a:moveTo>
                  <a:pt x="5079" y="21589"/>
                </a:moveTo>
                <a:lnTo>
                  <a:pt x="3809" y="21589"/>
                </a:lnTo>
                <a:lnTo>
                  <a:pt x="3809" y="24129"/>
                </a:lnTo>
                <a:lnTo>
                  <a:pt x="5079" y="24129"/>
                </a:lnTo>
                <a:lnTo>
                  <a:pt x="5079" y="21589"/>
                </a:lnTo>
                <a:close/>
              </a:path>
              <a:path w="166370" h="208280">
                <a:moveTo>
                  <a:pt x="2539" y="20319"/>
                </a:moveTo>
                <a:lnTo>
                  <a:pt x="1269" y="20319"/>
                </a:lnTo>
                <a:lnTo>
                  <a:pt x="1269" y="21589"/>
                </a:lnTo>
                <a:lnTo>
                  <a:pt x="2539" y="21589"/>
                </a:lnTo>
                <a:lnTo>
                  <a:pt x="2539" y="20319"/>
                </a:lnTo>
                <a:close/>
              </a:path>
              <a:path w="166370" h="208280">
                <a:moveTo>
                  <a:pt x="5079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5079" y="20319"/>
                </a:lnTo>
                <a:lnTo>
                  <a:pt x="5079" y="19050"/>
                </a:lnTo>
                <a:close/>
              </a:path>
              <a:path w="166370" h="208280">
                <a:moveTo>
                  <a:pt x="5079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5079" y="17779"/>
                </a:lnTo>
                <a:lnTo>
                  <a:pt x="5079" y="15239"/>
                </a:lnTo>
                <a:close/>
              </a:path>
              <a:path w="166370" h="208280">
                <a:moveTo>
                  <a:pt x="5079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5079" y="13969"/>
                </a:lnTo>
                <a:lnTo>
                  <a:pt x="5079" y="12700"/>
                </a:lnTo>
                <a:close/>
              </a:path>
              <a:path w="166370" h="208280">
                <a:moveTo>
                  <a:pt x="5079" y="8889"/>
                </a:moveTo>
                <a:lnTo>
                  <a:pt x="0" y="8889"/>
                </a:lnTo>
                <a:lnTo>
                  <a:pt x="0" y="11429"/>
                </a:lnTo>
                <a:lnTo>
                  <a:pt x="5079" y="11429"/>
                </a:lnTo>
                <a:lnTo>
                  <a:pt x="5079" y="8889"/>
                </a:lnTo>
                <a:close/>
              </a:path>
              <a:path w="166370" h="208280">
                <a:moveTo>
                  <a:pt x="5079" y="6350"/>
                </a:moveTo>
                <a:lnTo>
                  <a:pt x="0" y="6350"/>
                </a:lnTo>
                <a:lnTo>
                  <a:pt x="0" y="7619"/>
                </a:lnTo>
                <a:lnTo>
                  <a:pt x="5079" y="7619"/>
                </a:lnTo>
                <a:lnTo>
                  <a:pt x="5079" y="6350"/>
                </a:lnTo>
                <a:close/>
              </a:path>
              <a:path w="166370" h="208280">
                <a:moveTo>
                  <a:pt x="92709" y="2539"/>
                </a:moveTo>
                <a:lnTo>
                  <a:pt x="0" y="2539"/>
                </a:lnTo>
                <a:lnTo>
                  <a:pt x="0" y="5079"/>
                </a:lnTo>
                <a:lnTo>
                  <a:pt x="5079" y="5079"/>
                </a:lnTo>
                <a:lnTo>
                  <a:pt x="5079" y="3810"/>
                </a:lnTo>
                <a:lnTo>
                  <a:pt x="92709" y="3810"/>
                </a:lnTo>
                <a:lnTo>
                  <a:pt x="92709" y="2539"/>
                </a:lnTo>
                <a:close/>
              </a:path>
              <a:path w="166370" h="208280">
                <a:moveTo>
                  <a:pt x="93979" y="0"/>
                </a:moveTo>
                <a:lnTo>
                  <a:pt x="0" y="0"/>
                </a:lnTo>
                <a:lnTo>
                  <a:pt x="0" y="1269"/>
                </a:lnTo>
                <a:lnTo>
                  <a:pt x="93979" y="1269"/>
                </a:lnTo>
                <a:lnTo>
                  <a:pt x="93979" y="0"/>
                </a:lnTo>
                <a:close/>
              </a:path>
              <a:path w="166370" h="208280">
                <a:moveTo>
                  <a:pt x="166369" y="101600"/>
                </a:moveTo>
                <a:lnTo>
                  <a:pt x="162559" y="101600"/>
                </a:lnTo>
                <a:lnTo>
                  <a:pt x="162559" y="102869"/>
                </a:lnTo>
                <a:lnTo>
                  <a:pt x="166369" y="102869"/>
                </a:lnTo>
                <a:lnTo>
                  <a:pt x="166369" y="101600"/>
                </a:lnTo>
                <a:close/>
              </a:path>
              <a:path w="166370" h="208280">
                <a:moveTo>
                  <a:pt x="166369" y="97789"/>
                </a:moveTo>
                <a:lnTo>
                  <a:pt x="162559" y="97789"/>
                </a:lnTo>
                <a:lnTo>
                  <a:pt x="162559" y="100329"/>
                </a:lnTo>
                <a:lnTo>
                  <a:pt x="166369" y="100329"/>
                </a:lnTo>
                <a:lnTo>
                  <a:pt x="166369" y="97789"/>
                </a:lnTo>
                <a:close/>
              </a:path>
              <a:path w="166370" h="208280">
                <a:moveTo>
                  <a:pt x="166369" y="95250"/>
                </a:moveTo>
                <a:lnTo>
                  <a:pt x="162559" y="95250"/>
                </a:lnTo>
                <a:lnTo>
                  <a:pt x="162559" y="96519"/>
                </a:lnTo>
                <a:lnTo>
                  <a:pt x="166369" y="96519"/>
                </a:lnTo>
                <a:lnTo>
                  <a:pt x="166369" y="95250"/>
                </a:lnTo>
                <a:close/>
              </a:path>
              <a:path w="166370" h="208280">
                <a:moveTo>
                  <a:pt x="166369" y="91439"/>
                </a:moveTo>
                <a:lnTo>
                  <a:pt x="162559" y="91439"/>
                </a:lnTo>
                <a:lnTo>
                  <a:pt x="162559" y="93979"/>
                </a:lnTo>
                <a:lnTo>
                  <a:pt x="166369" y="93979"/>
                </a:lnTo>
                <a:lnTo>
                  <a:pt x="166369" y="91439"/>
                </a:lnTo>
                <a:close/>
              </a:path>
              <a:path w="166370" h="208280">
                <a:moveTo>
                  <a:pt x="166369" y="88900"/>
                </a:moveTo>
                <a:lnTo>
                  <a:pt x="162559" y="88900"/>
                </a:lnTo>
                <a:lnTo>
                  <a:pt x="162559" y="90169"/>
                </a:lnTo>
                <a:lnTo>
                  <a:pt x="166369" y="90169"/>
                </a:lnTo>
                <a:lnTo>
                  <a:pt x="166369" y="88900"/>
                </a:lnTo>
                <a:close/>
              </a:path>
              <a:path w="166370" h="208280">
                <a:moveTo>
                  <a:pt x="166369" y="85089"/>
                </a:moveTo>
                <a:lnTo>
                  <a:pt x="162559" y="85089"/>
                </a:lnTo>
                <a:lnTo>
                  <a:pt x="162559" y="87629"/>
                </a:lnTo>
                <a:lnTo>
                  <a:pt x="166369" y="87629"/>
                </a:lnTo>
                <a:lnTo>
                  <a:pt x="166369" y="85089"/>
                </a:lnTo>
                <a:close/>
              </a:path>
              <a:path w="166370" h="208280">
                <a:moveTo>
                  <a:pt x="166369" y="82550"/>
                </a:moveTo>
                <a:lnTo>
                  <a:pt x="162559" y="82550"/>
                </a:lnTo>
                <a:lnTo>
                  <a:pt x="162559" y="83819"/>
                </a:lnTo>
                <a:lnTo>
                  <a:pt x="166369" y="83819"/>
                </a:lnTo>
                <a:lnTo>
                  <a:pt x="166369" y="82550"/>
                </a:lnTo>
                <a:close/>
              </a:path>
              <a:path w="166370" h="208280">
                <a:moveTo>
                  <a:pt x="166369" y="78739"/>
                </a:moveTo>
                <a:lnTo>
                  <a:pt x="162559" y="78739"/>
                </a:lnTo>
                <a:lnTo>
                  <a:pt x="162559" y="81279"/>
                </a:lnTo>
                <a:lnTo>
                  <a:pt x="166369" y="81279"/>
                </a:lnTo>
                <a:lnTo>
                  <a:pt x="166369" y="78739"/>
                </a:lnTo>
                <a:close/>
              </a:path>
              <a:path w="166370" h="208280">
                <a:moveTo>
                  <a:pt x="166369" y="76200"/>
                </a:moveTo>
                <a:lnTo>
                  <a:pt x="162559" y="76200"/>
                </a:lnTo>
                <a:lnTo>
                  <a:pt x="162559" y="77469"/>
                </a:lnTo>
                <a:lnTo>
                  <a:pt x="166369" y="77469"/>
                </a:lnTo>
                <a:lnTo>
                  <a:pt x="166369" y="76200"/>
                </a:lnTo>
                <a:close/>
              </a:path>
              <a:path w="166370" h="208280">
                <a:moveTo>
                  <a:pt x="166369" y="72389"/>
                </a:moveTo>
                <a:lnTo>
                  <a:pt x="162559" y="72389"/>
                </a:lnTo>
                <a:lnTo>
                  <a:pt x="162559" y="74929"/>
                </a:lnTo>
                <a:lnTo>
                  <a:pt x="166369" y="74929"/>
                </a:lnTo>
                <a:lnTo>
                  <a:pt x="166369" y="72389"/>
                </a:lnTo>
                <a:close/>
              </a:path>
              <a:path w="166370" h="208280">
                <a:moveTo>
                  <a:pt x="166369" y="69850"/>
                </a:moveTo>
                <a:lnTo>
                  <a:pt x="162559" y="69850"/>
                </a:lnTo>
                <a:lnTo>
                  <a:pt x="162559" y="71119"/>
                </a:lnTo>
                <a:lnTo>
                  <a:pt x="166369" y="71119"/>
                </a:lnTo>
                <a:lnTo>
                  <a:pt x="166369" y="69850"/>
                </a:lnTo>
                <a:close/>
              </a:path>
              <a:path w="166370" h="208280">
                <a:moveTo>
                  <a:pt x="166369" y="66039"/>
                </a:moveTo>
                <a:lnTo>
                  <a:pt x="162559" y="66039"/>
                </a:lnTo>
                <a:lnTo>
                  <a:pt x="162559" y="68579"/>
                </a:lnTo>
                <a:lnTo>
                  <a:pt x="166369" y="68579"/>
                </a:lnTo>
                <a:lnTo>
                  <a:pt x="166369" y="66039"/>
                </a:lnTo>
                <a:close/>
              </a:path>
              <a:path w="166370" h="208280">
                <a:moveTo>
                  <a:pt x="166369" y="63500"/>
                </a:moveTo>
                <a:lnTo>
                  <a:pt x="162559" y="63500"/>
                </a:lnTo>
                <a:lnTo>
                  <a:pt x="162559" y="64769"/>
                </a:lnTo>
                <a:lnTo>
                  <a:pt x="166369" y="64769"/>
                </a:lnTo>
                <a:lnTo>
                  <a:pt x="166369" y="63500"/>
                </a:lnTo>
                <a:close/>
              </a:path>
              <a:path w="166370" h="208280">
                <a:moveTo>
                  <a:pt x="166369" y="59689"/>
                </a:moveTo>
                <a:lnTo>
                  <a:pt x="162559" y="59689"/>
                </a:lnTo>
                <a:lnTo>
                  <a:pt x="162559" y="62229"/>
                </a:lnTo>
                <a:lnTo>
                  <a:pt x="166369" y="62229"/>
                </a:lnTo>
                <a:lnTo>
                  <a:pt x="166369" y="59689"/>
                </a:lnTo>
                <a:close/>
              </a:path>
              <a:path w="166370" h="208280">
                <a:moveTo>
                  <a:pt x="166369" y="57150"/>
                </a:moveTo>
                <a:lnTo>
                  <a:pt x="162559" y="57150"/>
                </a:lnTo>
                <a:lnTo>
                  <a:pt x="162559" y="58419"/>
                </a:lnTo>
                <a:lnTo>
                  <a:pt x="166369" y="58419"/>
                </a:lnTo>
                <a:lnTo>
                  <a:pt x="166369" y="57150"/>
                </a:lnTo>
                <a:close/>
              </a:path>
              <a:path w="166370" h="208280">
                <a:moveTo>
                  <a:pt x="166369" y="53339"/>
                </a:moveTo>
                <a:lnTo>
                  <a:pt x="162559" y="53339"/>
                </a:lnTo>
                <a:lnTo>
                  <a:pt x="162559" y="55879"/>
                </a:lnTo>
                <a:lnTo>
                  <a:pt x="166369" y="55879"/>
                </a:lnTo>
                <a:lnTo>
                  <a:pt x="166369" y="53339"/>
                </a:lnTo>
                <a:close/>
              </a:path>
              <a:path w="166370" h="208280">
                <a:moveTo>
                  <a:pt x="166369" y="50800"/>
                </a:moveTo>
                <a:lnTo>
                  <a:pt x="162559" y="50800"/>
                </a:lnTo>
                <a:lnTo>
                  <a:pt x="162559" y="52069"/>
                </a:lnTo>
                <a:lnTo>
                  <a:pt x="166369" y="52069"/>
                </a:lnTo>
                <a:lnTo>
                  <a:pt x="166369" y="50800"/>
                </a:lnTo>
                <a:close/>
              </a:path>
              <a:path w="166370" h="208280">
                <a:moveTo>
                  <a:pt x="166369" y="46989"/>
                </a:moveTo>
                <a:lnTo>
                  <a:pt x="162559" y="46989"/>
                </a:lnTo>
                <a:lnTo>
                  <a:pt x="162559" y="49529"/>
                </a:lnTo>
                <a:lnTo>
                  <a:pt x="166369" y="49529"/>
                </a:lnTo>
                <a:lnTo>
                  <a:pt x="166369" y="46989"/>
                </a:lnTo>
                <a:close/>
              </a:path>
              <a:path w="166370" h="208280">
                <a:moveTo>
                  <a:pt x="166369" y="44450"/>
                </a:moveTo>
                <a:lnTo>
                  <a:pt x="162559" y="44450"/>
                </a:lnTo>
                <a:lnTo>
                  <a:pt x="162559" y="45719"/>
                </a:lnTo>
                <a:lnTo>
                  <a:pt x="166369" y="45719"/>
                </a:lnTo>
                <a:lnTo>
                  <a:pt x="166369" y="44450"/>
                </a:lnTo>
                <a:close/>
              </a:path>
              <a:path w="166370" h="208280">
                <a:moveTo>
                  <a:pt x="166369" y="40639"/>
                </a:moveTo>
                <a:lnTo>
                  <a:pt x="162559" y="40639"/>
                </a:lnTo>
                <a:lnTo>
                  <a:pt x="162559" y="43179"/>
                </a:lnTo>
                <a:lnTo>
                  <a:pt x="166369" y="43179"/>
                </a:lnTo>
                <a:lnTo>
                  <a:pt x="166369" y="40639"/>
                </a:lnTo>
                <a:close/>
              </a:path>
              <a:path w="166370" h="208280">
                <a:moveTo>
                  <a:pt x="166369" y="38100"/>
                </a:moveTo>
                <a:lnTo>
                  <a:pt x="162559" y="38100"/>
                </a:lnTo>
                <a:lnTo>
                  <a:pt x="162559" y="39369"/>
                </a:lnTo>
                <a:lnTo>
                  <a:pt x="166369" y="39369"/>
                </a:lnTo>
                <a:lnTo>
                  <a:pt x="166369" y="38100"/>
                </a:lnTo>
                <a:close/>
              </a:path>
              <a:path w="166370" h="208280">
                <a:moveTo>
                  <a:pt x="166369" y="34289"/>
                </a:moveTo>
                <a:lnTo>
                  <a:pt x="162559" y="34289"/>
                </a:lnTo>
                <a:lnTo>
                  <a:pt x="162559" y="36829"/>
                </a:lnTo>
                <a:lnTo>
                  <a:pt x="166369" y="36829"/>
                </a:lnTo>
                <a:lnTo>
                  <a:pt x="166369" y="34289"/>
                </a:lnTo>
                <a:close/>
              </a:path>
              <a:path w="166370" h="208280">
                <a:moveTo>
                  <a:pt x="166369" y="31750"/>
                </a:moveTo>
                <a:lnTo>
                  <a:pt x="162559" y="31750"/>
                </a:lnTo>
                <a:lnTo>
                  <a:pt x="162559" y="33019"/>
                </a:lnTo>
                <a:lnTo>
                  <a:pt x="166369" y="33019"/>
                </a:lnTo>
                <a:lnTo>
                  <a:pt x="166369" y="31750"/>
                </a:lnTo>
                <a:close/>
              </a:path>
              <a:path w="166370" h="208280">
                <a:moveTo>
                  <a:pt x="166369" y="27939"/>
                </a:moveTo>
                <a:lnTo>
                  <a:pt x="162559" y="27939"/>
                </a:lnTo>
                <a:lnTo>
                  <a:pt x="162559" y="30479"/>
                </a:lnTo>
                <a:lnTo>
                  <a:pt x="166369" y="30479"/>
                </a:lnTo>
                <a:lnTo>
                  <a:pt x="166369" y="27939"/>
                </a:lnTo>
                <a:close/>
              </a:path>
              <a:path w="166370" h="208280">
                <a:moveTo>
                  <a:pt x="166369" y="25400"/>
                </a:moveTo>
                <a:lnTo>
                  <a:pt x="162559" y="25400"/>
                </a:lnTo>
                <a:lnTo>
                  <a:pt x="162559" y="26669"/>
                </a:lnTo>
                <a:lnTo>
                  <a:pt x="166369" y="26669"/>
                </a:lnTo>
                <a:lnTo>
                  <a:pt x="166369" y="25400"/>
                </a:lnTo>
                <a:close/>
              </a:path>
              <a:path w="166370" h="208280">
                <a:moveTo>
                  <a:pt x="166369" y="21589"/>
                </a:moveTo>
                <a:lnTo>
                  <a:pt x="162559" y="21589"/>
                </a:lnTo>
                <a:lnTo>
                  <a:pt x="162559" y="24129"/>
                </a:lnTo>
                <a:lnTo>
                  <a:pt x="166369" y="24129"/>
                </a:lnTo>
                <a:lnTo>
                  <a:pt x="166369" y="21589"/>
                </a:lnTo>
                <a:close/>
              </a:path>
              <a:path w="166370" h="208280">
                <a:moveTo>
                  <a:pt x="166369" y="19050"/>
                </a:moveTo>
                <a:lnTo>
                  <a:pt x="162559" y="19050"/>
                </a:lnTo>
                <a:lnTo>
                  <a:pt x="162559" y="20319"/>
                </a:lnTo>
                <a:lnTo>
                  <a:pt x="166369" y="20319"/>
                </a:lnTo>
                <a:lnTo>
                  <a:pt x="166369" y="19050"/>
                </a:lnTo>
                <a:close/>
              </a:path>
              <a:path w="166370" h="208280">
                <a:moveTo>
                  <a:pt x="166369" y="15239"/>
                </a:moveTo>
                <a:lnTo>
                  <a:pt x="162559" y="15239"/>
                </a:lnTo>
                <a:lnTo>
                  <a:pt x="162559" y="17779"/>
                </a:lnTo>
                <a:lnTo>
                  <a:pt x="166369" y="17779"/>
                </a:lnTo>
                <a:lnTo>
                  <a:pt x="166369" y="15239"/>
                </a:lnTo>
                <a:close/>
              </a:path>
              <a:path w="166370" h="208280">
                <a:moveTo>
                  <a:pt x="166369" y="12700"/>
                </a:moveTo>
                <a:lnTo>
                  <a:pt x="162559" y="12700"/>
                </a:lnTo>
                <a:lnTo>
                  <a:pt x="162559" y="13969"/>
                </a:lnTo>
                <a:lnTo>
                  <a:pt x="166369" y="13969"/>
                </a:lnTo>
                <a:lnTo>
                  <a:pt x="166369" y="12700"/>
                </a:lnTo>
                <a:close/>
              </a:path>
              <a:path w="166370" h="208280">
                <a:moveTo>
                  <a:pt x="166369" y="8889"/>
                </a:moveTo>
                <a:lnTo>
                  <a:pt x="162559" y="8889"/>
                </a:lnTo>
                <a:lnTo>
                  <a:pt x="162559" y="11429"/>
                </a:lnTo>
                <a:lnTo>
                  <a:pt x="166369" y="11429"/>
                </a:lnTo>
                <a:lnTo>
                  <a:pt x="166369" y="8889"/>
                </a:lnTo>
                <a:close/>
              </a:path>
              <a:path w="166370" h="208280">
                <a:moveTo>
                  <a:pt x="166369" y="6350"/>
                </a:moveTo>
                <a:lnTo>
                  <a:pt x="162559" y="6350"/>
                </a:lnTo>
                <a:lnTo>
                  <a:pt x="162559" y="7619"/>
                </a:lnTo>
                <a:lnTo>
                  <a:pt x="166369" y="7619"/>
                </a:lnTo>
                <a:lnTo>
                  <a:pt x="166369" y="6350"/>
                </a:lnTo>
                <a:close/>
              </a:path>
              <a:path w="166370" h="208280">
                <a:moveTo>
                  <a:pt x="166369" y="2539"/>
                </a:moveTo>
                <a:lnTo>
                  <a:pt x="152400" y="2539"/>
                </a:lnTo>
                <a:lnTo>
                  <a:pt x="152400" y="3810"/>
                </a:lnTo>
                <a:lnTo>
                  <a:pt x="162559" y="3810"/>
                </a:lnTo>
                <a:lnTo>
                  <a:pt x="162559" y="5079"/>
                </a:lnTo>
                <a:lnTo>
                  <a:pt x="166369" y="5079"/>
                </a:lnTo>
                <a:lnTo>
                  <a:pt x="166369" y="2539"/>
                </a:lnTo>
                <a:close/>
              </a:path>
              <a:path w="166370" h="208280">
                <a:moveTo>
                  <a:pt x="166369" y="0"/>
                </a:moveTo>
                <a:lnTo>
                  <a:pt x="152400" y="0"/>
                </a:lnTo>
                <a:lnTo>
                  <a:pt x="152400" y="1269"/>
                </a:lnTo>
                <a:lnTo>
                  <a:pt x="166369" y="1269"/>
                </a:lnTo>
                <a:lnTo>
                  <a:pt x="166369" y="0"/>
                </a:lnTo>
                <a:close/>
              </a:path>
              <a:path w="166370" h="208280">
                <a:moveTo>
                  <a:pt x="166369" y="205739"/>
                </a:moveTo>
                <a:lnTo>
                  <a:pt x="152400" y="205739"/>
                </a:lnTo>
                <a:lnTo>
                  <a:pt x="152400" y="208280"/>
                </a:lnTo>
                <a:lnTo>
                  <a:pt x="166369" y="208280"/>
                </a:lnTo>
                <a:lnTo>
                  <a:pt x="166369" y="205739"/>
                </a:lnTo>
                <a:close/>
              </a:path>
              <a:path w="166370" h="208280">
                <a:moveTo>
                  <a:pt x="166369" y="203200"/>
                </a:moveTo>
                <a:lnTo>
                  <a:pt x="162559" y="203200"/>
                </a:lnTo>
                <a:lnTo>
                  <a:pt x="162559" y="204470"/>
                </a:lnTo>
                <a:lnTo>
                  <a:pt x="166369" y="204470"/>
                </a:lnTo>
                <a:lnTo>
                  <a:pt x="166369" y="203200"/>
                </a:lnTo>
                <a:close/>
              </a:path>
              <a:path w="166370" h="208280">
                <a:moveTo>
                  <a:pt x="166369" y="199389"/>
                </a:moveTo>
                <a:lnTo>
                  <a:pt x="162559" y="199389"/>
                </a:lnTo>
                <a:lnTo>
                  <a:pt x="162559" y="201930"/>
                </a:lnTo>
                <a:lnTo>
                  <a:pt x="166369" y="201930"/>
                </a:lnTo>
                <a:lnTo>
                  <a:pt x="166369" y="199389"/>
                </a:lnTo>
                <a:close/>
              </a:path>
              <a:path w="166370" h="208280">
                <a:moveTo>
                  <a:pt x="166369" y="196850"/>
                </a:moveTo>
                <a:lnTo>
                  <a:pt x="162559" y="196850"/>
                </a:lnTo>
                <a:lnTo>
                  <a:pt x="162559" y="198120"/>
                </a:lnTo>
                <a:lnTo>
                  <a:pt x="166369" y="198120"/>
                </a:lnTo>
                <a:lnTo>
                  <a:pt x="166369" y="196850"/>
                </a:lnTo>
                <a:close/>
              </a:path>
              <a:path w="166370" h="208280">
                <a:moveTo>
                  <a:pt x="166369" y="193039"/>
                </a:moveTo>
                <a:lnTo>
                  <a:pt x="162559" y="193039"/>
                </a:lnTo>
                <a:lnTo>
                  <a:pt x="162559" y="195580"/>
                </a:lnTo>
                <a:lnTo>
                  <a:pt x="166369" y="195580"/>
                </a:lnTo>
                <a:lnTo>
                  <a:pt x="166369" y="193039"/>
                </a:lnTo>
                <a:close/>
              </a:path>
              <a:path w="166370" h="208280">
                <a:moveTo>
                  <a:pt x="166369" y="190500"/>
                </a:moveTo>
                <a:lnTo>
                  <a:pt x="162559" y="190500"/>
                </a:lnTo>
                <a:lnTo>
                  <a:pt x="162559" y="191770"/>
                </a:lnTo>
                <a:lnTo>
                  <a:pt x="166369" y="191770"/>
                </a:lnTo>
                <a:lnTo>
                  <a:pt x="166369" y="190500"/>
                </a:lnTo>
                <a:close/>
              </a:path>
              <a:path w="166370" h="208280">
                <a:moveTo>
                  <a:pt x="166369" y="186689"/>
                </a:moveTo>
                <a:lnTo>
                  <a:pt x="162559" y="186689"/>
                </a:lnTo>
                <a:lnTo>
                  <a:pt x="162559" y="189230"/>
                </a:lnTo>
                <a:lnTo>
                  <a:pt x="166369" y="189230"/>
                </a:lnTo>
                <a:lnTo>
                  <a:pt x="166369" y="186689"/>
                </a:lnTo>
                <a:close/>
              </a:path>
              <a:path w="166370" h="208280">
                <a:moveTo>
                  <a:pt x="166369" y="184150"/>
                </a:moveTo>
                <a:lnTo>
                  <a:pt x="162559" y="184150"/>
                </a:lnTo>
                <a:lnTo>
                  <a:pt x="162559" y="185420"/>
                </a:lnTo>
                <a:lnTo>
                  <a:pt x="166369" y="185420"/>
                </a:lnTo>
                <a:lnTo>
                  <a:pt x="166369" y="184150"/>
                </a:lnTo>
                <a:close/>
              </a:path>
              <a:path w="166370" h="208280">
                <a:moveTo>
                  <a:pt x="166369" y="180339"/>
                </a:moveTo>
                <a:lnTo>
                  <a:pt x="162559" y="180339"/>
                </a:lnTo>
                <a:lnTo>
                  <a:pt x="162559" y="182880"/>
                </a:lnTo>
                <a:lnTo>
                  <a:pt x="166369" y="182880"/>
                </a:lnTo>
                <a:lnTo>
                  <a:pt x="166369" y="180339"/>
                </a:lnTo>
                <a:close/>
              </a:path>
              <a:path w="166370" h="208280">
                <a:moveTo>
                  <a:pt x="166369" y="177800"/>
                </a:moveTo>
                <a:lnTo>
                  <a:pt x="162559" y="177800"/>
                </a:lnTo>
                <a:lnTo>
                  <a:pt x="162559" y="179070"/>
                </a:lnTo>
                <a:lnTo>
                  <a:pt x="166369" y="179070"/>
                </a:lnTo>
                <a:lnTo>
                  <a:pt x="166369" y="177800"/>
                </a:lnTo>
                <a:close/>
              </a:path>
              <a:path w="166370" h="208280">
                <a:moveTo>
                  <a:pt x="166369" y="173989"/>
                </a:moveTo>
                <a:lnTo>
                  <a:pt x="162559" y="173989"/>
                </a:lnTo>
                <a:lnTo>
                  <a:pt x="162559" y="176530"/>
                </a:lnTo>
                <a:lnTo>
                  <a:pt x="166369" y="176530"/>
                </a:lnTo>
                <a:lnTo>
                  <a:pt x="166369" y="173989"/>
                </a:lnTo>
                <a:close/>
              </a:path>
              <a:path w="166370" h="208280">
                <a:moveTo>
                  <a:pt x="166369" y="171450"/>
                </a:moveTo>
                <a:lnTo>
                  <a:pt x="162559" y="171450"/>
                </a:lnTo>
                <a:lnTo>
                  <a:pt x="162559" y="172720"/>
                </a:lnTo>
                <a:lnTo>
                  <a:pt x="166369" y="172720"/>
                </a:lnTo>
                <a:lnTo>
                  <a:pt x="166369" y="171450"/>
                </a:lnTo>
                <a:close/>
              </a:path>
              <a:path w="166370" h="208280">
                <a:moveTo>
                  <a:pt x="166369" y="167639"/>
                </a:moveTo>
                <a:lnTo>
                  <a:pt x="162559" y="167639"/>
                </a:lnTo>
                <a:lnTo>
                  <a:pt x="162559" y="170180"/>
                </a:lnTo>
                <a:lnTo>
                  <a:pt x="166369" y="170180"/>
                </a:lnTo>
                <a:lnTo>
                  <a:pt x="166369" y="167639"/>
                </a:lnTo>
                <a:close/>
              </a:path>
              <a:path w="166370" h="208280">
                <a:moveTo>
                  <a:pt x="166369" y="165100"/>
                </a:moveTo>
                <a:lnTo>
                  <a:pt x="162559" y="165100"/>
                </a:lnTo>
                <a:lnTo>
                  <a:pt x="162559" y="166370"/>
                </a:lnTo>
                <a:lnTo>
                  <a:pt x="166369" y="166370"/>
                </a:lnTo>
                <a:lnTo>
                  <a:pt x="166369" y="165100"/>
                </a:lnTo>
                <a:close/>
              </a:path>
              <a:path w="166370" h="208280">
                <a:moveTo>
                  <a:pt x="166369" y="161289"/>
                </a:moveTo>
                <a:lnTo>
                  <a:pt x="162559" y="161289"/>
                </a:lnTo>
                <a:lnTo>
                  <a:pt x="162559" y="163830"/>
                </a:lnTo>
                <a:lnTo>
                  <a:pt x="166369" y="163830"/>
                </a:lnTo>
                <a:lnTo>
                  <a:pt x="166369" y="161289"/>
                </a:lnTo>
                <a:close/>
              </a:path>
              <a:path w="166370" h="208280">
                <a:moveTo>
                  <a:pt x="166369" y="158750"/>
                </a:moveTo>
                <a:lnTo>
                  <a:pt x="162559" y="158750"/>
                </a:lnTo>
                <a:lnTo>
                  <a:pt x="162559" y="160020"/>
                </a:lnTo>
                <a:lnTo>
                  <a:pt x="166369" y="160020"/>
                </a:lnTo>
                <a:lnTo>
                  <a:pt x="166369" y="158750"/>
                </a:lnTo>
                <a:close/>
              </a:path>
              <a:path w="166370" h="208280">
                <a:moveTo>
                  <a:pt x="166369" y="154939"/>
                </a:moveTo>
                <a:lnTo>
                  <a:pt x="162559" y="154939"/>
                </a:lnTo>
                <a:lnTo>
                  <a:pt x="162559" y="157480"/>
                </a:lnTo>
                <a:lnTo>
                  <a:pt x="166369" y="157480"/>
                </a:lnTo>
                <a:lnTo>
                  <a:pt x="166369" y="154939"/>
                </a:lnTo>
                <a:close/>
              </a:path>
              <a:path w="166370" h="208280">
                <a:moveTo>
                  <a:pt x="166369" y="152400"/>
                </a:moveTo>
                <a:lnTo>
                  <a:pt x="162559" y="152400"/>
                </a:lnTo>
                <a:lnTo>
                  <a:pt x="162559" y="153670"/>
                </a:lnTo>
                <a:lnTo>
                  <a:pt x="166369" y="153670"/>
                </a:lnTo>
                <a:lnTo>
                  <a:pt x="166369" y="152400"/>
                </a:lnTo>
                <a:close/>
              </a:path>
              <a:path w="166370" h="208280">
                <a:moveTo>
                  <a:pt x="166369" y="148589"/>
                </a:moveTo>
                <a:lnTo>
                  <a:pt x="162559" y="148589"/>
                </a:lnTo>
                <a:lnTo>
                  <a:pt x="162559" y="151130"/>
                </a:lnTo>
                <a:lnTo>
                  <a:pt x="166369" y="151130"/>
                </a:lnTo>
                <a:lnTo>
                  <a:pt x="166369" y="148589"/>
                </a:lnTo>
                <a:close/>
              </a:path>
              <a:path w="166370" h="208280">
                <a:moveTo>
                  <a:pt x="166369" y="146050"/>
                </a:moveTo>
                <a:lnTo>
                  <a:pt x="162559" y="146050"/>
                </a:lnTo>
                <a:lnTo>
                  <a:pt x="162559" y="147320"/>
                </a:lnTo>
                <a:lnTo>
                  <a:pt x="166369" y="147320"/>
                </a:lnTo>
                <a:lnTo>
                  <a:pt x="166369" y="146050"/>
                </a:lnTo>
                <a:close/>
              </a:path>
              <a:path w="166370" h="208280">
                <a:moveTo>
                  <a:pt x="166369" y="114300"/>
                </a:moveTo>
                <a:lnTo>
                  <a:pt x="162559" y="114300"/>
                </a:lnTo>
                <a:lnTo>
                  <a:pt x="162559" y="144780"/>
                </a:lnTo>
                <a:lnTo>
                  <a:pt x="166369" y="144780"/>
                </a:lnTo>
                <a:lnTo>
                  <a:pt x="166369" y="114300"/>
                </a:lnTo>
                <a:close/>
              </a:path>
              <a:path w="166370" h="208280">
                <a:moveTo>
                  <a:pt x="166369" y="107950"/>
                </a:moveTo>
                <a:lnTo>
                  <a:pt x="162559" y="107950"/>
                </a:lnTo>
                <a:lnTo>
                  <a:pt x="162559" y="113030"/>
                </a:lnTo>
                <a:lnTo>
                  <a:pt x="166369" y="113030"/>
                </a:lnTo>
                <a:lnTo>
                  <a:pt x="166369" y="107950"/>
                </a:lnTo>
                <a:close/>
              </a:path>
              <a:path w="166370" h="208280">
                <a:moveTo>
                  <a:pt x="166369" y="105410"/>
                </a:moveTo>
                <a:lnTo>
                  <a:pt x="162559" y="105410"/>
                </a:lnTo>
                <a:lnTo>
                  <a:pt x="162559" y="106680"/>
                </a:lnTo>
                <a:lnTo>
                  <a:pt x="166369" y="106680"/>
                </a:lnTo>
                <a:lnTo>
                  <a:pt x="166369" y="105410"/>
                </a:lnTo>
                <a:close/>
              </a:path>
            </a:pathLst>
          </a:custGeom>
          <a:solidFill>
            <a:srgbClr val="54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0" name="bk object 5770"/>
          <p:cNvSpPr/>
          <p:nvPr/>
        </p:nvSpPr>
        <p:spPr>
          <a:xfrm>
            <a:off x="7049769" y="28752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0"/>
                </a:lnTo>
                <a:lnTo>
                  <a:pt x="0" y="3810"/>
                </a:lnTo>
                <a:lnTo>
                  <a:pt x="253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1" name="bk object 5771"/>
          <p:cNvSpPr/>
          <p:nvPr/>
        </p:nvSpPr>
        <p:spPr>
          <a:xfrm>
            <a:off x="7049769" y="28727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2" name="bk object 5772"/>
          <p:cNvSpPr/>
          <p:nvPr/>
        </p:nvSpPr>
        <p:spPr>
          <a:xfrm>
            <a:off x="7049769" y="28689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3" name="bk object 5773"/>
          <p:cNvSpPr/>
          <p:nvPr/>
        </p:nvSpPr>
        <p:spPr>
          <a:xfrm>
            <a:off x="7049769" y="286638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4" name="bk object 5774"/>
          <p:cNvSpPr/>
          <p:nvPr/>
        </p:nvSpPr>
        <p:spPr>
          <a:xfrm>
            <a:off x="7049769" y="2862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25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5" name="bk object 5775"/>
          <p:cNvSpPr/>
          <p:nvPr/>
        </p:nvSpPr>
        <p:spPr>
          <a:xfrm>
            <a:off x="7049769" y="286003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6" name="bk object 5776"/>
          <p:cNvSpPr/>
          <p:nvPr/>
        </p:nvSpPr>
        <p:spPr>
          <a:xfrm>
            <a:off x="7049769" y="285813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 h="0">
                <a:moveTo>
                  <a:pt x="0" y="0"/>
                </a:moveTo>
                <a:lnTo>
                  <a:pt x="87629" y="0"/>
                </a:lnTo>
              </a:path>
            </a:pathLst>
          </a:custGeom>
          <a:ln w="3175">
            <a:solidFill>
              <a:srgbClr val="535CE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7" name="bk object 5777"/>
          <p:cNvSpPr/>
          <p:nvPr/>
        </p:nvSpPr>
        <p:spPr>
          <a:xfrm>
            <a:off x="7203440" y="29552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8" name="bk object 5778"/>
          <p:cNvSpPr/>
          <p:nvPr/>
        </p:nvSpPr>
        <p:spPr>
          <a:xfrm>
            <a:off x="7203440" y="2951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9" name="bk object 5779"/>
          <p:cNvSpPr/>
          <p:nvPr/>
        </p:nvSpPr>
        <p:spPr>
          <a:xfrm>
            <a:off x="7203440" y="29489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0" name="bk object 5780"/>
          <p:cNvSpPr/>
          <p:nvPr/>
        </p:nvSpPr>
        <p:spPr>
          <a:xfrm>
            <a:off x="7203440" y="294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1" name="bk object 5781"/>
          <p:cNvSpPr/>
          <p:nvPr/>
        </p:nvSpPr>
        <p:spPr>
          <a:xfrm>
            <a:off x="7203440" y="29425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2" name="bk object 5782"/>
          <p:cNvSpPr/>
          <p:nvPr/>
        </p:nvSpPr>
        <p:spPr>
          <a:xfrm>
            <a:off x="7203440" y="29387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3" name="bk object 5783"/>
          <p:cNvSpPr/>
          <p:nvPr/>
        </p:nvSpPr>
        <p:spPr>
          <a:xfrm>
            <a:off x="7203440" y="29362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4" name="bk object 5784"/>
          <p:cNvSpPr/>
          <p:nvPr/>
        </p:nvSpPr>
        <p:spPr>
          <a:xfrm>
            <a:off x="7203440" y="2932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5" name="bk object 5785"/>
          <p:cNvSpPr/>
          <p:nvPr/>
        </p:nvSpPr>
        <p:spPr>
          <a:xfrm>
            <a:off x="7203440" y="29298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6" name="bk object 5786"/>
          <p:cNvSpPr/>
          <p:nvPr/>
        </p:nvSpPr>
        <p:spPr>
          <a:xfrm>
            <a:off x="7203440" y="2926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7" name="bk object 5787"/>
          <p:cNvSpPr/>
          <p:nvPr/>
        </p:nvSpPr>
        <p:spPr>
          <a:xfrm>
            <a:off x="7203440" y="2923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8" name="bk object 5788"/>
          <p:cNvSpPr/>
          <p:nvPr/>
        </p:nvSpPr>
        <p:spPr>
          <a:xfrm>
            <a:off x="7203440" y="2919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9" name="bk object 5789"/>
          <p:cNvSpPr/>
          <p:nvPr/>
        </p:nvSpPr>
        <p:spPr>
          <a:xfrm>
            <a:off x="7203440" y="29171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0" name="bk object 5790"/>
          <p:cNvSpPr/>
          <p:nvPr/>
        </p:nvSpPr>
        <p:spPr>
          <a:xfrm>
            <a:off x="7203440" y="29133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1" name="bk object 5791"/>
          <p:cNvSpPr/>
          <p:nvPr/>
        </p:nvSpPr>
        <p:spPr>
          <a:xfrm>
            <a:off x="7203440" y="2910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2" name="bk object 5792"/>
          <p:cNvSpPr/>
          <p:nvPr/>
        </p:nvSpPr>
        <p:spPr>
          <a:xfrm>
            <a:off x="7203440" y="2907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3" name="bk object 5793"/>
          <p:cNvSpPr/>
          <p:nvPr/>
        </p:nvSpPr>
        <p:spPr>
          <a:xfrm>
            <a:off x="7203440" y="2904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4" name="bk object 5794"/>
          <p:cNvSpPr/>
          <p:nvPr/>
        </p:nvSpPr>
        <p:spPr>
          <a:xfrm>
            <a:off x="7203440" y="2900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5" name="bk object 5795"/>
          <p:cNvSpPr/>
          <p:nvPr/>
        </p:nvSpPr>
        <p:spPr>
          <a:xfrm>
            <a:off x="7203440" y="2898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6" name="bk object 5796"/>
          <p:cNvSpPr/>
          <p:nvPr/>
        </p:nvSpPr>
        <p:spPr>
          <a:xfrm>
            <a:off x="7203440" y="28943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7" name="bk object 5797"/>
          <p:cNvSpPr/>
          <p:nvPr/>
        </p:nvSpPr>
        <p:spPr>
          <a:xfrm>
            <a:off x="7203440" y="2891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8" name="bk object 5798"/>
          <p:cNvSpPr/>
          <p:nvPr/>
        </p:nvSpPr>
        <p:spPr>
          <a:xfrm>
            <a:off x="7203440" y="288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9" name="bk object 5799"/>
          <p:cNvSpPr/>
          <p:nvPr/>
        </p:nvSpPr>
        <p:spPr>
          <a:xfrm>
            <a:off x="7203440" y="2885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0" name="bk object 5800"/>
          <p:cNvSpPr/>
          <p:nvPr/>
        </p:nvSpPr>
        <p:spPr>
          <a:xfrm>
            <a:off x="7203440" y="2881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1" name="bk object 5801"/>
          <p:cNvSpPr/>
          <p:nvPr/>
        </p:nvSpPr>
        <p:spPr>
          <a:xfrm>
            <a:off x="7203440" y="2879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2" name="bk object 5802"/>
          <p:cNvSpPr/>
          <p:nvPr/>
        </p:nvSpPr>
        <p:spPr>
          <a:xfrm>
            <a:off x="7203440" y="2875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3" name="bk object 5803"/>
          <p:cNvSpPr/>
          <p:nvPr/>
        </p:nvSpPr>
        <p:spPr>
          <a:xfrm>
            <a:off x="7203440" y="28727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4" name="bk object 5804"/>
          <p:cNvSpPr/>
          <p:nvPr/>
        </p:nvSpPr>
        <p:spPr>
          <a:xfrm>
            <a:off x="7203440" y="28689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5" name="bk object 5805"/>
          <p:cNvSpPr/>
          <p:nvPr/>
        </p:nvSpPr>
        <p:spPr>
          <a:xfrm>
            <a:off x="7203440" y="28663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6" name="bk object 5806"/>
          <p:cNvSpPr/>
          <p:nvPr/>
        </p:nvSpPr>
        <p:spPr>
          <a:xfrm>
            <a:off x="7203440" y="28625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7" name="bk object 5807"/>
          <p:cNvSpPr/>
          <p:nvPr/>
        </p:nvSpPr>
        <p:spPr>
          <a:xfrm>
            <a:off x="7203440" y="28600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8" name="bk object 5808"/>
          <p:cNvSpPr/>
          <p:nvPr/>
        </p:nvSpPr>
        <p:spPr>
          <a:xfrm>
            <a:off x="7197090" y="285750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59" y="0"/>
                </a:moveTo>
                <a:lnTo>
                  <a:pt x="0" y="0"/>
                </a:lnTo>
                <a:lnTo>
                  <a:pt x="0" y="126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9" name="bk object 5809"/>
          <p:cNvSpPr/>
          <p:nvPr/>
        </p:nvSpPr>
        <p:spPr>
          <a:xfrm>
            <a:off x="7197090" y="305688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59" y="0"/>
                </a:moveTo>
                <a:lnTo>
                  <a:pt x="0" y="0"/>
                </a:lnTo>
                <a:lnTo>
                  <a:pt x="0" y="127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0" name="bk object 5810"/>
          <p:cNvSpPr/>
          <p:nvPr/>
        </p:nvSpPr>
        <p:spPr>
          <a:xfrm>
            <a:off x="7203440" y="3053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40"/>
                </a:lnTo>
                <a:lnTo>
                  <a:pt x="380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1" name="bk object 5811"/>
          <p:cNvSpPr/>
          <p:nvPr/>
        </p:nvSpPr>
        <p:spPr>
          <a:xfrm>
            <a:off x="7203440" y="30505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2" name="bk object 5812"/>
          <p:cNvSpPr/>
          <p:nvPr/>
        </p:nvSpPr>
        <p:spPr>
          <a:xfrm>
            <a:off x="7203440" y="3046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40"/>
                </a:lnTo>
                <a:lnTo>
                  <a:pt x="380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3" name="bk object 5813"/>
          <p:cNvSpPr/>
          <p:nvPr/>
        </p:nvSpPr>
        <p:spPr>
          <a:xfrm>
            <a:off x="7203440" y="30441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4" name="bk object 5814"/>
          <p:cNvSpPr/>
          <p:nvPr/>
        </p:nvSpPr>
        <p:spPr>
          <a:xfrm>
            <a:off x="7203440" y="30403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40"/>
                </a:lnTo>
                <a:lnTo>
                  <a:pt x="380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5" name="bk object 5815"/>
          <p:cNvSpPr/>
          <p:nvPr/>
        </p:nvSpPr>
        <p:spPr>
          <a:xfrm>
            <a:off x="7203440" y="3037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6" name="bk object 5816"/>
          <p:cNvSpPr/>
          <p:nvPr/>
        </p:nvSpPr>
        <p:spPr>
          <a:xfrm>
            <a:off x="7203440" y="30340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40"/>
                </a:lnTo>
                <a:lnTo>
                  <a:pt x="380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7" name="bk object 5817"/>
          <p:cNvSpPr/>
          <p:nvPr/>
        </p:nvSpPr>
        <p:spPr>
          <a:xfrm>
            <a:off x="7203440" y="30314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8" name="bk object 5818"/>
          <p:cNvSpPr/>
          <p:nvPr/>
        </p:nvSpPr>
        <p:spPr>
          <a:xfrm>
            <a:off x="7203440" y="3027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40"/>
                </a:lnTo>
                <a:lnTo>
                  <a:pt x="380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9" name="bk object 5819"/>
          <p:cNvSpPr/>
          <p:nvPr/>
        </p:nvSpPr>
        <p:spPr>
          <a:xfrm>
            <a:off x="7203440" y="30251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0" name="bk object 5820"/>
          <p:cNvSpPr/>
          <p:nvPr/>
        </p:nvSpPr>
        <p:spPr>
          <a:xfrm>
            <a:off x="7203440" y="30213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40"/>
                </a:lnTo>
                <a:lnTo>
                  <a:pt x="380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1" name="bk object 5821"/>
          <p:cNvSpPr/>
          <p:nvPr/>
        </p:nvSpPr>
        <p:spPr>
          <a:xfrm>
            <a:off x="7203440" y="30187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2" name="bk object 5822"/>
          <p:cNvSpPr/>
          <p:nvPr/>
        </p:nvSpPr>
        <p:spPr>
          <a:xfrm>
            <a:off x="7203440" y="3014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40"/>
                </a:lnTo>
                <a:lnTo>
                  <a:pt x="380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3" name="bk object 5823"/>
          <p:cNvSpPr/>
          <p:nvPr/>
        </p:nvSpPr>
        <p:spPr>
          <a:xfrm>
            <a:off x="7203440" y="30124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4" name="bk object 5824"/>
          <p:cNvSpPr/>
          <p:nvPr/>
        </p:nvSpPr>
        <p:spPr>
          <a:xfrm>
            <a:off x="7203440" y="3008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40"/>
                </a:lnTo>
                <a:lnTo>
                  <a:pt x="380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5" name="bk object 5825"/>
          <p:cNvSpPr/>
          <p:nvPr/>
        </p:nvSpPr>
        <p:spPr>
          <a:xfrm>
            <a:off x="7203440" y="300608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6" name="bk object 5826"/>
          <p:cNvSpPr/>
          <p:nvPr/>
        </p:nvSpPr>
        <p:spPr>
          <a:xfrm>
            <a:off x="7205344" y="2967989"/>
            <a:ext cx="0" cy="36830"/>
          </a:xfrm>
          <a:custGeom>
            <a:avLst/>
            <a:gdLst/>
            <a:ahLst/>
            <a:cxnLst/>
            <a:rect l="l" t="t" r="r" b="b"/>
            <a:pathLst>
              <a:path w="0" h="36830">
                <a:moveTo>
                  <a:pt x="0" y="36830"/>
                </a:moveTo>
                <a:lnTo>
                  <a:pt x="0" y="0"/>
                </a:lnTo>
                <a:lnTo>
                  <a:pt x="0" y="3683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7" name="bk object 5827"/>
          <p:cNvSpPr/>
          <p:nvPr/>
        </p:nvSpPr>
        <p:spPr>
          <a:xfrm>
            <a:off x="7203440" y="29616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8" name="bk object 5828"/>
          <p:cNvSpPr/>
          <p:nvPr/>
        </p:nvSpPr>
        <p:spPr>
          <a:xfrm>
            <a:off x="7203440" y="29591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9" name="bk object 5829"/>
          <p:cNvSpPr/>
          <p:nvPr/>
        </p:nvSpPr>
        <p:spPr>
          <a:xfrm>
            <a:off x="7052309" y="2860039"/>
            <a:ext cx="151130" cy="195580"/>
          </a:xfrm>
          <a:custGeom>
            <a:avLst/>
            <a:gdLst/>
            <a:ahLst/>
            <a:cxnLst/>
            <a:rect l="l" t="t" r="r" b="b"/>
            <a:pathLst>
              <a:path w="151129" h="195580">
                <a:moveTo>
                  <a:pt x="2540" y="20319"/>
                </a:moveTo>
                <a:lnTo>
                  <a:pt x="1270" y="20319"/>
                </a:lnTo>
                <a:lnTo>
                  <a:pt x="1270" y="21589"/>
                </a:lnTo>
                <a:lnTo>
                  <a:pt x="2540" y="21589"/>
                </a:lnTo>
                <a:lnTo>
                  <a:pt x="2540" y="20319"/>
                </a:lnTo>
                <a:close/>
              </a:path>
              <a:path w="151129" h="195580">
                <a:moveTo>
                  <a:pt x="3810" y="19050"/>
                </a:moveTo>
                <a:lnTo>
                  <a:pt x="0" y="1905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9050"/>
                </a:lnTo>
                <a:close/>
              </a:path>
              <a:path w="151129" h="195580">
                <a:moveTo>
                  <a:pt x="3810" y="15239"/>
                </a:moveTo>
                <a:lnTo>
                  <a:pt x="0" y="15239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5239"/>
                </a:lnTo>
                <a:close/>
              </a:path>
              <a:path w="151129" h="195580">
                <a:moveTo>
                  <a:pt x="3810" y="12700"/>
                </a:moveTo>
                <a:lnTo>
                  <a:pt x="0" y="12700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12700"/>
                </a:lnTo>
                <a:close/>
              </a:path>
              <a:path w="151129" h="195580">
                <a:moveTo>
                  <a:pt x="3810" y="8889"/>
                </a:moveTo>
                <a:lnTo>
                  <a:pt x="0" y="8889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8889"/>
                </a:lnTo>
                <a:close/>
              </a:path>
              <a:path w="151129" h="195580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50"/>
                </a:lnTo>
                <a:close/>
              </a:path>
              <a:path w="151129" h="195580">
                <a:moveTo>
                  <a:pt x="8382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83820" y="3810"/>
                </a:lnTo>
                <a:lnTo>
                  <a:pt x="83820" y="2539"/>
                </a:lnTo>
                <a:close/>
              </a:path>
              <a:path w="151129" h="195580">
                <a:moveTo>
                  <a:pt x="85090" y="0"/>
                </a:moveTo>
                <a:lnTo>
                  <a:pt x="0" y="0"/>
                </a:lnTo>
                <a:lnTo>
                  <a:pt x="0" y="1269"/>
                </a:lnTo>
                <a:lnTo>
                  <a:pt x="83820" y="1269"/>
                </a:lnTo>
                <a:lnTo>
                  <a:pt x="83820" y="2539"/>
                </a:lnTo>
                <a:lnTo>
                  <a:pt x="85090" y="2539"/>
                </a:lnTo>
                <a:lnTo>
                  <a:pt x="85090" y="0"/>
                </a:lnTo>
                <a:close/>
              </a:path>
              <a:path w="151129" h="195580">
                <a:moveTo>
                  <a:pt x="151130" y="95250"/>
                </a:moveTo>
                <a:lnTo>
                  <a:pt x="148590" y="95250"/>
                </a:lnTo>
                <a:lnTo>
                  <a:pt x="148590" y="96519"/>
                </a:lnTo>
                <a:lnTo>
                  <a:pt x="151130" y="96519"/>
                </a:lnTo>
                <a:lnTo>
                  <a:pt x="151130" y="95250"/>
                </a:lnTo>
                <a:close/>
              </a:path>
              <a:path w="151129" h="195580">
                <a:moveTo>
                  <a:pt x="151130" y="91439"/>
                </a:moveTo>
                <a:lnTo>
                  <a:pt x="148590" y="91439"/>
                </a:lnTo>
                <a:lnTo>
                  <a:pt x="148590" y="93979"/>
                </a:lnTo>
                <a:lnTo>
                  <a:pt x="151130" y="93979"/>
                </a:lnTo>
                <a:lnTo>
                  <a:pt x="151130" y="91439"/>
                </a:lnTo>
                <a:close/>
              </a:path>
              <a:path w="151129" h="195580">
                <a:moveTo>
                  <a:pt x="151130" y="88900"/>
                </a:moveTo>
                <a:lnTo>
                  <a:pt x="148590" y="88900"/>
                </a:lnTo>
                <a:lnTo>
                  <a:pt x="148590" y="90169"/>
                </a:lnTo>
                <a:lnTo>
                  <a:pt x="151130" y="90169"/>
                </a:lnTo>
                <a:lnTo>
                  <a:pt x="151130" y="88900"/>
                </a:lnTo>
                <a:close/>
              </a:path>
              <a:path w="151129" h="195580">
                <a:moveTo>
                  <a:pt x="151130" y="85089"/>
                </a:moveTo>
                <a:lnTo>
                  <a:pt x="148590" y="85089"/>
                </a:lnTo>
                <a:lnTo>
                  <a:pt x="148590" y="87629"/>
                </a:lnTo>
                <a:lnTo>
                  <a:pt x="151130" y="87629"/>
                </a:lnTo>
                <a:lnTo>
                  <a:pt x="151130" y="85089"/>
                </a:lnTo>
                <a:close/>
              </a:path>
              <a:path w="151129" h="195580">
                <a:moveTo>
                  <a:pt x="151130" y="82550"/>
                </a:moveTo>
                <a:lnTo>
                  <a:pt x="148590" y="82550"/>
                </a:lnTo>
                <a:lnTo>
                  <a:pt x="148590" y="83819"/>
                </a:lnTo>
                <a:lnTo>
                  <a:pt x="151130" y="83819"/>
                </a:lnTo>
                <a:lnTo>
                  <a:pt x="151130" y="82550"/>
                </a:lnTo>
                <a:close/>
              </a:path>
              <a:path w="151129" h="195580">
                <a:moveTo>
                  <a:pt x="151130" y="78739"/>
                </a:moveTo>
                <a:lnTo>
                  <a:pt x="148590" y="78739"/>
                </a:lnTo>
                <a:lnTo>
                  <a:pt x="148590" y="81279"/>
                </a:lnTo>
                <a:lnTo>
                  <a:pt x="151130" y="81279"/>
                </a:lnTo>
                <a:lnTo>
                  <a:pt x="151130" y="78739"/>
                </a:lnTo>
                <a:close/>
              </a:path>
              <a:path w="151129" h="195580">
                <a:moveTo>
                  <a:pt x="151130" y="76200"/>
                </a:moveTo>
                <a:lnTo>
                  <a:pt x="148590" y="76200"/>
                </a:lnTo>
                <a:lnTo>
                  <a:pt x="148590" y="77469"/>
                </a:lnTo>
                <a:lnTo>
                  <a:pt x="151130" y="77469"/>
                </a:lnTo>
                <a:lnTo>
                  <a:pt x="151130" y="76200"/>
                </a:lnTo>
                <a:close/>
              </a:path>
              <a:path w="151129" h="195580">
                <a:moveTo>
                  <a:pt x="151130" y="72389"/>
                </a:moveTo>
                <a:lnTo>
                  <a:pt x="148590" y="72389"/>
                </a:lnTo>
                <a:lnTo>
                  <a:pt x="148590" y="74929"/>
                </a:lnTo>
                <a:lnTo>
                  <a:pt x="151130" y="74929"/>
                </a:lnTo>
                <a:lnTo>
                  <a:pt x="151130" y="72389"/>
                </a:lnTo>
                <a:close/>
              </a:path>
              <a:path w="151129" h="195580">
                <a:moveTo>
                  <a:pt x="151130" y="69850"/>
                </a:moveTo>
                <a:lnTo>
                  <a:pt x="148590" y="69850"/>
                </a:lnTo>
                <a:lnTo>
                  <a:pt x="148590" y="71119"/>
                </a:lnTo>
                <a:lnTo>
                  <a:pt x="151130" y="71119"/>
                </a:lnTo>
                <a:lnTo>
                  <a:pt x="151130" y="69850"/>
                </a:lnTo>
                <a:close/>
              </a:path>
              <a:path w="151129" h="195580">
                <a:moveTo>
                  <a:pt x="151130" y="66039"/>
                </a:moveTo>
                <a:lnTo>
                  <a:pt x="148590" y="66039"/>
                </a:lnTo>
                <a:lnTo>
                  <a:pt x="148590" y="68579"/>
                </a:lnTo>
                <a:lnTo>
                  <a:pt x="151130" y="68579"/>
                </a:lnTo>
                <a:lnTo>
                  <a:pt x="151130" y="66039"/>
                </a:lnTo>
                <a:close/>
              </a:path>
              <a:path w="151129" h="195580">
                <a:moveTo>
                  <a:pt x="151130" y="63500"/>
                </a:moveTo>
                <a:lnTo>
                  <a:pt x="148590" y="63500"/>
                </a:lnTo>
                <a:lnTo>
                  <a:pt x="148590" y="64769"/>
                </a:lnTo>
                <a:lnTo>
                  <a:pt x="151130" y="64769"/>
                </a:lnTo>
                <a:lnTo>
                  <a:pt x="151130" y="63500"/>
                </a:lnTo>
                <a:close/>
              </a:path>
              <a:path w="151129" h="195580">
                <a:moveTo>
                  <a:pt x="151130" y="59689"/>
                </a:moveTo>
                <a:lnTo>
                  <a:pt x="148590" y="59689"/>
                </a:lnTo>
                <a:lnTo>
                  <a:pt x="148590" y="62229"/>
                </a:lnTo>
                <a:lnTo>
                  <a:pt x="151130" y="62229"/>
                </a:lnTo>
                <a:lnTo>
                  <a:pt x="151130" y="59689"/>
                </a:lnTo>
                <a:close/>
              </a:path>
              <a:path w="151129" h="195580">
                <a:moveTo>
                  <a:pt x="151130" y="57150"/>
                </a:moveTo>
                <a:lnTo>
                  <a:pt x="148590" y="57150"/>
                </a:lnTo>
                <a:lnTo>
                  <a:pt x="148590" y="58419"/>
                </a:lnTo>
                <a:lnTo>
                  <a:pt x="151130" y="58419"/>
                </a:lnTo>
                <a:lnTo>
                  <a:pt x="151130" y="57150"/>
                </a:lnTo>
                <a:close/>
              </a:path>
              <a:path w="151129" h="195580">
                <a:moveTo>
                  <a:pt x="151130" y="53339"/>
                </a:moveTo>
                <a:lnTo>
                  <a:pt x="148590" y="53339"/>
                </a:lnTo>
                <a:lnTo>
                  <a:pt x="148590" y="55879"/>
                </a:lnTo>
                <a:lnTo>
                  <a:pt x="151130" y="55879"/>
                </a:lnTo>
                <a:lnTo>
                  <a:pt x="151130" y="53339"/>
                </a:lnTo>
                <a:close/>
              </a:path>
              <a:path w="151129" h="195580">
                <a:moveTo>
                  <a:pt x="151130" y="50800"/>
                </a:moveTo>
                <a:lnTo>
                  <a:pt x="148590" y="50800"/>
                </a:lnTo>
                <a:lnTo>
                  <a:pt x="148590" y="52069"/>
                </a:lnTo>
                <a:lnTo>
                  <a:pt x="151130" y="52069"/>
                </a:lnTo>
                <a:lnTo>
                  <a:pt x="151130" y="50800"/>
                </a:lnTo>
                <a:close/>
              </a:path>
              <a:path w="151129" h="195580">
                <a:moveTo>
                  <a:pt x="151130" y="46989"/>
                </a:moveTo>
                <a:lnTo>
                  <a:pt x="148590" y="46989"/>
                </a:lnTo>
                <a:lnTo>
                  <a:pt x="148590" y="49529"/>
                </a:lnTo>
                <a:lnTo>
                  <a:pt x="151130" y="49529"/>
                </a:lnTo>
                <a:lnTo>
                  <a:pt x="151130" y="46989"/>
                </a:lnTo>
                <a:close/>
              </a:path>
              <a:path w="151129" h="195580">
                <a:moveTo>
                  <a:pt x="151130" y="44450"/>
                </a:moveTo>
                <a:lnTo>
                  <a:pt x="148590" y="44450"/>
                </a:lnTo>
                <a:lnTo>
                  <a:pt x="148590" y="45719"/>
                </a:lnTo>
                <a:lnTo>
                  <a:pt x="151130" y="45719"/>
                </a:lnTo>
                <a:lnTo>
                  <a:pt x="151130" y="44450"/>
                </a:lnTo>
                <a:close/>
              </a:path>
              <a:path w="151129" h="195580">
                <a:moveTo>
                  <a:pt x="151130" y="40639"/>
                </a:moveTo>
                <a:lnTo>
                  <a:pt x="148590" y="40639"/>
                </a:lnTo>
                <a:lnTo>
                  <a:pt x="148590" y="43179"/>
                </a:lnTo>
                <a:lnTo>
                  <a:pt x="151130" y="43179"/>
                </a:lnTo>
                <a:lnTo>
                  <a:pt x="151130" y="40639"/>
                </a:lnTo>
                <a:close/>
              </a:path>
              <a:path w="151129" h="195580">
                <a:moveTo>
                  <a:pt x="151130" y="38100"/>
                </a:moveTo>
                <a:lnTo>
                  <a:pt x="148590" y="38100"/>
                </a:lnTo>
                <a:lnTo>
                  <a:pt x="148590" y="39369"/>
                </a:lnTo>
                <a:lnTo>
                  <a:pt x="151130" y="39369"/>
                </a:lnTo>
                <a:lnTo>
                  <a:pt x="151130" y="38100"/>
                </a:lnTo>
                <a:close/>
              </a:path>
              <a:path w="151129" h="195580">
                <a:moveTo>
                  <a:pt x="151130" y="34289"/>
                </a:moveTo>
                <a:lnTo>
                  <a:pt x="148590" y="34289"/>
                </a:lnTo>
                <a:lnTo>
                  <a:pt x="148590" y="36829"/>
                </a:lnTo>
                <a:lnTo>
                  <a:pt x="151130" y="36829"/>
                </a:lnTo>
                <a:lnTo>
                  <a:pt x="151130" y="34289"/>
                </a:lnTo>
                <a:close/>
              </a:path>
              <a:path w="151129" h="195580">
                <a:moveTo>
                  <a:pt x="151130" y="31750"/>
                </a:moveTo>
                <a:lnTo>
                  <a:pt x="148590" y="31750"/>
                </a:lnTo>
                <a:lnTo>
                  <a:pt x="148590" y="33019"/>
                </a:lnTo>
                <a:lnTo>
                  <a:pt x="151130" y="33019"/>
                </a:lnTo>
                <a:lnTo>
                  <a:pt x="151130" y="31750"/>
                </a:lnTo>
                <a:close/>
              </a:path>
              <a:path w="151129" h="195580">
                <a:moveTo>
                  <a:pt x="151130" y="27939"/>
                </a:moveTo>
                <a:lnTo>
                  <a:pt x="148590" y="27939"/>
                </a:lnTo>
                <a:lnTo>
                  <a:pt x="148590" y="30479"/>
                </a:lnTo>
                <a:lnTo>
                  <a:pt x="151130" y="30479"/>
                </a:lnTo>
                <a:lnTo>
                  <a:pt x="151130" y="27939"/>
                </a:lnTo>
                <a:close/>
              </a:path>
              <a:path w="151129" h="195580">
                <a:moveTo>
                  <a:pt x="151130" y="25400"/>
                </a:moveTo>
                <a:lnTo>
                  <a:pt x="148590" y="25400"/>
                </a:lnTo>
                <a:lnTo>
                  <a:pt x="148590" y="26669"/>
                </a:lnTo>
                <a:lnTo>
                  <a:pt x="151130" y="26669"/>
                </a:lnTo>
                <a:lnTo>
                  <a:pt x="151130" y="25400"/>
                </a:lnTo>
                <a:close/>
              </a:path>
              <a:path w="151129" h="195580">
                <a:moveTo>
                  <a:pt x="151130" y="21589"/>
                </a:moveTo>
                <a:lnTo>
                  <a:pt x="148590" y="21589"/>
                </a:lnTo>
                <a:lnTo>
                  <a:pt x="148590" y="24129"/>
                </a:lnTo>
                <a:lnTo>
                  <a:pt x="151130" y="24129"/>
                </a:lnTo>
                <a:lnTo>
                  <a:pt x="151130" y="21589"/>
                </a:lnTo>
                <a:close/>
              </a:path>
              <a:path w="151129" h="195580">
                <a:moveTo>
                  <a:pt x="151130" y="19050"/>
                </a:moveTo>
                <a:lnTo>
                  <a:pt x="148590" y="19050"/>
                </a:lnTo>
                <a:lnTo>
                  <a:pt x="148590" y="20319"/>
                </a:lnTo>
                <a:lnTo>
                  <a:pt x="151130" y="20319"/>
                </a:lnTo>
                <a:lnTo>
                  <a:pt x="151130" y="19050"/>
                </a:lnTo>
                <a:close/>
              </a:path>
              <a:path w="151129" h="195580">
                <a:moveTo>
                  <a:pt x="151130" y="15239"/>
                </a:moveTo>
                <a:lnTo>
                  <a:pt x="148590" y="15239"/>
                </a:lnTo>
                <a:lnTo>
                  <a:pt x="148590" y="17779"/>
                </a:lnTo>
                <a:lnTo>
                  <a:pt x="151130" y="17779"/>
                </a:lnTo>
                <a:lnTo>
                  <a:pt x="151130" y="15239"/>
                </a:lnTo>
                <a:close/>
              </a:path>
              <a:path w="151129" h="195580">
                <a:moveTo>
                  <a:pt x="151130" y="12700"/>
                </a:moveTo>
                <a:lnTo>
                  <a:pt x="148590" y="12700"/>
                </a:lnTo>
                <a:lnTo>
                  <a:pt x="148590" y="13969"/>
                </a:lnTo>
                <a:lnTo>
                  <a:pt x="151130" y="13969"/>
                </a:lnTo>
                <a:lnTo>
                  <a:pt x="151130" y="12700"/>
                </a:lnTo>
                <a:close/>
              </a:path>
              <a:path w="151129" h="195580">
                <a:moveTo>
                  <a:pt x="151130" y="8889"/>
                </a:moveTo>
                <a:lnTo>
                  <a:pt x="148590" y="8889"/>
                </a:lnTo>
                <a:lnTo>
                  <a:pt x="148590" y="11429"/>
                </a:lnTo>
                <a:lnTo>
                  <a:pt x="151130" y="11429"/>
                </a:lnTo>
                <a:lnTo>
                  <a:pt x="151130" y="8889"/>
                </a:lnTo>
                <a:close/>
              </a:path>
              <a:path w="151129" h="195580">
                <a:moveTo>
                  <a:pt x="151130" y="6350"/>
                </a:moveTo>
                <a:lnTo>
                  <a:pt x="148590" y="6350"/>
                </a:lnTo>
                <a:lnTo>
                  <a:pt x="148590" y="7619"/>
                </a:lnTo>
                <a:lnTo>
                  <a:pt x="151130" y="7619"/>
                </a:lnTo>
                <a:lnTo>
                  <a:pt x="151130" y="6350"/>
                </a:lnTo>
                <a:close/>
              </a:path>
              <a:path w="151129" h="195580">
                <a:moveTo>
                  <a:pt x="151130" y="2539"/>
                </a:moveTo>
                <a:lnTo>
                  <a:pt x="144780" y="2539"/>
                </a:lnTo>
                <a:lnTo>
                  <a:pt x="144780" y="3810"/>
                </a:lnTo>
                <a:lnTo>
                  <a:pt x="148590" y="3810"/>
                </a:lnTo>
                <a:lnTo>
                  <a:pt x="148590" y="5079"/>
                </a:lnTo>
                <a:lnTo>
                  <a:pt x="151130" y="5079"/>
                </a:lnTo>
                <a:lnTo>
                  <a:pt x="151130" y="2539"/>
                </a:lnTo>
                <a:close/>
              </a:path>
              <a:path w="151129" h="195580">
                <a:moveTo>
                  <a:pt x="151130" y="0"/>
                </a:moveTo>
                <a:lnTo>
                  <a:pt x="144780" y="0"/>
                </a:lnTo>
                <a:lnTo>
                  <a:pt x="144780" y="1269"/>
                </a:lnTo>
                <a:lnTo>
                  <a:pt x="151130" y="1269"/>
                </a:lnTo>
                <a:lnTo>
                  <a:pt x="151130" y="0"/>
                </a:lnTo>
                <a:close/>
              </a:path>
              <a:path w="151129" h="195580">
                <a:moveTo>
                  <a:pt x="151130" y="193039"/>
                </a:moveTo>
                <a:lnTo>
                  <a:pt x="144780" y="193039"/>
                </a:lnTo>
                <a:lnTo>
                  <a:pt x="144780" y="195580"/>
                </a:lnTo>
                <a:lnTo>
                  <a:pt x="151130" y="195580"/>
                </a:lnTo>
                <a:lnTo>
                  <a:pt x="151130" y="193039"/>
                </a:lnTo>
                <a:close/>
              </a:path>
              <a:path w="151129" h="195580">
                <a:moveTo>
                  <a:pt x="151130" y="190500"/>
                </a:moveTo>
                <a:lnTo>
                  <a:pt x="148590" y="190500"/>
                </a:lnTo>
                <a:lnTo>
                  <a:pt x="148590" y="191770"/>
                </a:lnTo>
                <a:lnTo>
                  <a:pt x="151130" y="191770"/>
                </a:lnTo>
                <a:lnTo>
                  <a:pt x="151130" y="190500"/>
                </a:lnTo>
                <a:close/>
              </a:path>
              <a:path w="151129" h="195580">
                <a:moveTo>
                  <a:pt x="151130" y="186689"/>
                </a:moveTo>
                <a:lnTo>
                  <a:pt x="148590" y="186689"/>
                </a:lnTo>
                <a:lnTo>
                  <a:pt x="148590" y="189230"/>
                </a:lnTo>
                <a:lnTo>
                  <a:pt x="151130" y="189230"/>
                </a:lnTo>
                <a:lnTo>
                  <a:pt x="151130" y="186689"/>
                </a:lnTo>
                <a:close/>
              </a:path>
              <a:path w="151129" h="195580">
                <a:moveTo>
                  <a:pt x="151130" y="184150"/>
                </a:moveTo>
                <a:lnTo>
                  <a:pt x="148590" y="184150"/>
                </a:lnTo>
                <a:lnTo>
                  <a:pt x="148590" y="185420"/>
                </a:lnTo>
                <a:lnTo>
                  <a:pt x="151130" y="185420"/>
                </a:lnTo>
                <a:lnTo>
                  <a:pt x="151130" y="184150"/>
                </a:lnTo>
                <a:close/>
              </a:path>
              <a:path w="151129" h="195580">
                <a:moveTo>
                  <a:pt x="151130" y="180339"/>
                </a:moveTo>
                <a:lnTo>
                  <a:pt x="148590" y="180339"/>
                </a:lnTo>
                <a:lnTo>
                  <a:pt x="148590" y="182880"/>
                </a:lnTo>
                <a:lnTo>
                  <a:pt x="151130" y="182880"/>
                </a:lnTo>
                <a:lnTo>
                  <a:pt x="151130" y="180339"/>
                </a:lnTo>
                <a:close/>
              </a:path>
              <a:path w="151129" h="195580">
                <a:moveTo>
                  <a:pt x="151130" y="177800"/>
                </a:moveTo>
                <a:lnTo>
                  <a:pt x="148590" y="177800"/>
                </a:lnTo>
                <a:lnTo>
                  <a:pt x="148590" y="179070"/>
                </a:lnTo>
                <a:lnTo>
                  <a:pt x="151130" y="179070"/>
                </a:lnTo>
                <a:lnTo>
                  <a:pt x="151130" y="177800"/>
                </a:lnTo>
                <a:close/>
              </a:path>
              <a:path w="151129" h="195580">
                <a:moveTo>
                  <a:pt x="151130" y="173989"/>
                </a:moveTo>
                <a:lnTo>
                  <a:pt x="148590" y="173989"/>
                </a:lnTo>
                <a:lnTo>
                  <a:pt x="148590" y="176530"/>
                </a:lnTo>
                <a:lnTo>
                  <a:pt x="151130" y="176530"/>
                </a:lnTo>
                <a:lnTo>
                  <a:pt x="151130" y="173989"/>
                </a:lnTo>
                <a:close/>
              </a:path>
              <a:path w="151129" h="195580">
                <a:moveTo>
                  <a:pt x="151130" y="171450"/>
                </a:moveTo>
                <a:lnTo>
                  <a:pt x="148590" y="171450"/>
                </a:lnTo>
                <a:lnTo>
                  <a:pt x="148590" y="172720"/>
                </a:lnTo>
                <a:lnTo>
                  <a:pt x="151130" y="172720"/>
                </a:lnTo>
                <a:lnTo>
                  <a:pt x="151130" y="171450"/>
                </a:lnTo>
                <a:close/>
              </a:path>
              <a:path w="151129" h="195580">
                <a:moveTo>
                  <a:pt x="151130" y="167639"/>
                </a:moveTo>
                <a:lnTo>
                  <a:pt x="148590" y="167639"/>
                </a:lnTo>
                <a:lnTo>
                  <a:pt x="148590" y="170180"/>
                </a:lnTo>
                <a:lnTo>
                  <a:pt x="151130" y="170180"/>
                </a:lnTo>
                <a:lnTo>
                  <a:pt x="151130" y="167639"/>
                </a:lnTo>
                <a:close/>
              </a:path>
              <a:path w="151129" h="195580">
                <a:moveTo>
                  <a:pt x="151130" y="165100"/>
                </a:moveTo>
                <a:lnTo>
                  <a:pt x="148590" y="165100"/>
                </a:lnTo>
                <a:lnTo>
                  <a:pt x="148590" y="166370"/>
                </a:lnTo>
                <a:lnTo>
                  <a:pt x="151130" y="166370"/>
                </a:lnTo>
                <a:lnTo>
                  <a:pt x="151130" y="165100"/>
                </a:lnTo>
                <a:close/>
              </a:path>
              <a:path w="151129" h="195580">
                <a:moveTo>
                  <a:pt x="151130" y="161289"/>
                </a:moveTo>
                <a:lnTo>
                  <a:pt x="148590" y="161289"/>
                </a:lnTo>
                <a:lnTo>
                  <a:pt x="148590" y="163830"/>
                </a:lnTo>
                <a:lnTo>
                  <a:pt x="151130" y="163830"/>
                </a:lnTo>
                <a:lnTo>
                  <a:pt x="151130" y="161289"/>
                </a:lnTo>
                <a:close/>
              </a:path>
              <a:path w="151129" h="195580">
                <a:moveTo>
                  <a:pt x="151130" y="158750"/>
                </a:moveTo>
                <a:lnTo>
                  <a:pt x="148590" y="158750"/>
                </a:lnTo>
                <a:lnTo>
                  <a:pt x="148590" y="160020"/>
                </a:lnTo>
                <a:lnTo>
                  <a:pt x="151130" y="160020"/>
                </a:lnTo>
                <a:lnTo>
                  <a:pt x="151130" y="158750"/>
                </a:lnTo>
                <a:close/>
              </a:path>
              <a:path w="151129" h="195580">
                <a:moveTo>
                  <a:pt x="151130" y="154939"/>
                </a:moveTo>
                <a:lnTo>
                  <a:pt x="148590" y="154939"/>
                </a:lnTo>
                <a:lnTo>
                  <a:pt x="148590" y="157480"/>
                </a:lnTo>
                <a:lnTo>
                  <a:pt x="151130" y="157480"/>
                </a:lnTo>
                <a:lnTo>
                  <a:pt x="151130" y="154939"/>
                </a:lnTo>
                <a:close/>
              </a:path>
              <a:path w="151129" h="195580">
                <a:moveTo>
                  <a:pt x="151130" y="152400"/>
                </a:moveTo>
                <a:lnTo>
                  <a:pt x="148590" y="152400"/>
                </a:lnTo>
                <a:lnTo>
                  <a:pt x="148590" y="153670"/>
                </a:lnTo>
                <a:lnTo>
                  <a:pt x="151130" y="153670"/>
                </a:lnTo>
                <a:lnTo>
                  <a:pt x="151130" y="152400"/>
                </a:lnTo>
                <a:close/>
              </a:path>
              <a:path w="151129" h="195580">
                <a:moveTo>
                  <a:pt x="151130" y="148589"/>
                </a:moveTo>
                <a:lnTo>
                  <a:pt x="148590" y="148589"/>
                </a:lnTo>
                <a:lnTo>
                  <a:pt x="148590" y="151130"/>
                </a:lnTo>
                <a:lnTo>
                  <a:pt x="151130" y="151130"/>
                </a:lnTo>
                <a:lnTo>
                  <a:pt x="151130" y="148589"/>
                </a:lnTo>
                <a:close/>
              </a:path>
              <a:path w="151129" h="195580">
                <a:moveTo>
                  <a:pt x="151130" y="146050"/>
                </a:moveTo>
                <a:lnTo>
                  <a:pt x="148590" y="146050"/>
                </a:lnTo>
                <a:lnTo>
                  <a:pt x="148590" y="147320"/>
                </a:lnTo>
                <a:lnTo>
                  <a:pt x="151130" y="147320"/>
                </a:lnTo>
                <a:lnTo>
                  <a:pt x="151130" y="146050"/>
                </a:lnTo>
                <a:close/>
              </a:path>
              <a:path w="151129" h="195580">
                <a:moveTo>
                  <a:pt x="151130" y="142239"/>
                </a:moveTo>
                <a:lnTo>
                  <a:pt x="148590" y="142239"/>
                </a:lnTo>
                <a:lnTo>
                  <a:pt x="148590" y="144780"/>
                </a:lnTo>
                <a:lnTo>
                  <a:pt x="151130" y="144780"/>
                </a:lnTo>
                <a:lnTo>
                  <a:pt x="151130" y="142239"/>
                </a:lnTo>
                <a:close/>
              </a:path>
              <a:path w="151129" h="195580">
                <a:moveTo>
                  <a:pt x="151130" y="139700"/>
                </a:moveTo>
                <a:lnTo>
                  <a:pt x="148590" y="139700"/>
                </a:lnTo>
                <a:lnTo>
                  <a:pt x="148590" y="140970"/>
                </a:lnTo>
                <a:lnTo>
                  <a:pt x="151130" y="140970"/>
                </a:lnTo>
                <a:lnTo>
                  <a:pt x="151130" y="139700"/>
                </a:lnTo>
                <a:close/>
              </a:path>
              <a:path w="151129" h="195580">
                <a:moveTo>
                  <a:pt x="151130" y="107950"/>
                </a:moveTo>
                <a:lnTo>
                  <a:pt x="148590" y="107950"/>
                </a:lnTo>
                <a:lnTo>
                  <a:pt x="148590" y="138430"/>
                </a:lnTo>
                <a:lnTo>
                  <a:pt x="151130" y="138430"/>
                </a:lnTo>
                <a:lnTo>
                  <a:pt x="151130" y="107950"/>
                </a:lnTo>
                <a:close/>
              </a:path>
              <a:path w="151129" h="195580">
                <a:moveTo>
                  <a:pt x="151130" y="101600"/>
                </a:moveTo>
                <a:lnTo>
                  <a:pt x="148590" y="101600"/>
                </a:lnTo>
                <a:lnTo>
                  <a:pt x="148590" y="106680"/>
                </a:lnTo>
                <a:lnTo>
                  <a:pt x="151130" y="106680"/>
                </a:lnTo>
                <a:lnTo>
                  <a:pt x="151130" y="101600"/>
                </a:lnTo>
                <a:close/>
              </a:path>
              <a:path w="151129" h="195580">
                <a:moveTo>
                  <a:pt x="151130" y="99060"/>
                </a:moveTo>
                <a:lnTo>
                  <a:pt x="148590" y="99060"/>
                </a:lnTo>
                <a:lnTo>
                  <a:pt x="148590" y="100330"/>
                </a:lnTo>
                <a:lnTo>
                  <a:pt x="151130" y="100330"/>
                </a:lnTo>
                <a:lnTo>
                  <a:pt x="151130" y="99060"/>
                </a:lnTo>
                <a:close/>
              </a:path>
            </a:pathLst>
          </a:custGeom>
          <a:solidFill>
            <a:srgbClr val="525D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0" name="bk object 5830"/>
          <p:cNvSpPr/>
          <p:nvPr/>
        </p:nvSpPr>
        <p:spPr>
          <a:xfrm>
            <a:off x="7056119" y="2863850"/>
            <a:ext cx="144780" cy="187960"/>
          </a:xfrm>
          <a:custGeom>
            <a:avLst/>
            <a:gdLst/>
            <a:ahLst/>
            <a:cxnLst/>
            <a:rect l="l" t="t" r="r" b="b"/>
            <a:pathLst>
              <a:path w="144779" h="187960">
                <a:moveTo>
                  <a:pt x="3809" y="17779"/>
                </a:moveTo>
                <a:lnTo>
                  <a:pt x="0" y="17779"/>
                </a:lnTo>
                <a:lnTo>
                  <a:pt x="0" y="20319"/>
                </a:lnTo>
                <a:lnTo>
                  <a:pt x="2539" y="20319"/>
                </a:lnTo>
                <a:lnTo>
                  <a:pt x="2539" y="21589"/>
                </a:lnTo>
                <a:lnTo>
                  <a:pt x="3809" y="21589"/>
                </a:lnTo>
                <a:lnTo>
                  <a:pt x="3809" y="17779"/>
                </a:lnTo>
                <a:close/>
              </a:path>
              <a:path w="144779" h="187960">
                <a:moveTo>
                  <a:pt x="3809" y="15239"/>
                </a:moveTo>
                <a:lnTo>
                  <a:pt x="0" y="15239"/>
                </a:lnTo>
                <a:lnTo>
                  <a:pt x="0" y="16509"/>
                </a:lnTo>
                <a:lnTo>
                  <a:pt x="3809" y="16509"/>
                </a:lnTo>
                <a:lnTo>
                  <a:pt x="3809" y="15239"/>
                </a:lnTo>
                <a:close/>
              </a:path>
              <a:path w="144779" h="187960">
                <a:moveTo>
                  <a:pt x="3809" y="11429"/>
                </a:moveTo>
                <a:lnTo>
                  <a:pt x="0" y="11429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11429"/>
                </a:lnTo>
                <a:close/>
              </a:path>
              <a:path w="144779" h="187960">
                <a:moveTo>
                  <a:pt x="3809" y="8889"/>
                </a:moveTo>
                <a:lnTo>
                  <a:pt x="0" y="8889"/>
                </a:lnTo>
                <a:lnTo>
                  <a:pt x="0" y="10159"/>
                </a:lnTo>
                <a:lnTo>
                  <a:pt x="3809" y="10159"/>
                </a:lnTo>
                <a:lnTo>
                  <a:pt x="3809" y="8889"/>
                </a:lnTo>
                <a:close/>
              </a:path>
              <a:path w="144779" h="187960">
                <a:moveTo>
                  <a:pt x="3809" y="5079"/>
                </a:moveTo>
                <a:lnTo>
                  <a:pt x="0" y="5079"/>
                </a:lnTo>
                <a:lnTo>
                  <a:pt x="0" y="7619"/>
                </a:lnTo>
                <a:lnTo>
                  <a:pt x="3809" y="7619"/>
                </a:lnTo>
                <a:lnTo>
                  <a:pt x="3809" y="5079"/>
                </a:lnTo>
                <a:close/>
              </a:path>
              <a:path w="144779" h="187960">
                <a:moveTo>
                  <a:pt x="80010" y="2539"/>
                </a:moveTo>
                <a:lnTo>
                  <a:pt x="0" y="2539"/>
                </a:lnTo>
                <a:lnTo>
                  <a:pt x="0" y="3809"/>
                </a:lnTo>
                <a:lnTo>
                  <a:pt x="80010" y="3809"/>
                </a:lnTo>
                <a:lnTo>
                  <a:pt x="80010" y="2539"/>
                </a:lnTo>
                <a:close/>
              </a:path>
              <a:path w="144779" h="18796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  <a:path w="144779" h="187960">
                <a:moveTo>
                  <a:pt x="144779" y="91439"/>
                </a:moveTo>
                <a:lnTo>
                  <a:pt x="142239" y="91439"/>
                </a:lnTo>
                <a:lnTo>
                  <a:pt x="142239" y="92709"/>
                </a:lnTo>
                <a:lnTo>
                  <a:pt x="144779" y="92709"/>
                </a:lnTo>
                <a:lnTo>
                  <a:pt x="144779" y="91439"/>
                </a:lnTo>
                <a:close/>
              </a:path>
              <a:path w="144779" h="187960">
                <a:moveTo>
                  <a:pt x="144779" y="87629"/>
                </a:moveTo>
                <a:lnTo>
                  <a:pt x="142239" y="87629"/>
                </a:lnTo>
                <a:lnTo>
                  <a:pt x="142239" y="90169"/>
                </a:lnTo>
                <a:lnTo>
                  <a:pt x="144779" y="90169"/>
                </a:lnTo>
                <a:lnTo>
                  <a:pt x="144779" y="87629"/>
                </a:lnTo>
                <a:close/>
              </a:path>
              <a:path w="144779" h="187960">
                <a:moveTo>
                  <a:pt x="144779" y="85089"/>
                </a:moveTo>
                <a:lnTo>
                  <a:pt x="142239" y="85089"/>
                </a:lnTo>
                <a:lnTo>
                  <a:pt x="142239" y="86359"/>
                </a:lnTo>
                <a:lnTo>
                  <a:pt x="144779" y="86359"/>
                </a:lnTo>
                <a:lnTo>
                  <a:pt x="144779" y="85089"/>
                </a:lnTo>
                <a:close/>
              </a:path>
              <a:path w="144779" h="187960">
                <a:moveTo>
                  <a:pt x="144779" y="81279"/>
                </a:moveTo>
                <a:lnTo>
                  <a:pt x="142239" y="81279"/>
                </a:lnTo>
                <a:lnTo>
                  <a:pt x="142239" y="83819"/>
                </a:lnTo>
                <a:lnTo>
                  <a:pt x="144779" y="83819"/>
                </a:lnTo>
                <a:lnTo>
                  <a:pt x="144779" y="81279"/>
                </a:lnTo>
                <a:close/>
              </a:path>
              <a:path w="144779" h="187960">
                <a:moveTo>
                  <a:pt x="144779" y="78739"/>
                </a:moveTo>
                <a:lnTo>
                  <a:pt x="142239" y="78739"/>
                </a:lnTo>
                <a:lnTo>
                  <a:pt x="142239" y="80009"/>
                </a:lnTo>
                <a:lnTo>
                  <a:pt x="144779" y="80009"/>
                </a:lnTo>
                <a:lnTo>
                  <a:pt x="144779" y="78739"/>
                </a:lnTo>
                <a:close/>
              </a:path>
              <a:path w="144779" h="187960">
                <a:moveTo>
                  <a:pt x="144779" y="74929"/>
                </a:moveTo>
                <a:lnTo>
                  <a:pt x="142239" y="74929"/>
                </a:lnTo>
                <a:lnTo>
                  <a:pt x="142239" y="77469"/>
                </a:lnTo>
                <a:lnTo>
                  <a:pt x="144779" y="77469"/>
                </a:lnTo>
                <a:lnTo>
                  <a:pt x="144779" y="74929"/>
                </a:lnTo>
                <a:close/>
              </a:path>
              <a:path w="144779" h="187960">
                <a:moveTo>
                  <a:pt x="144779" y="72389"/>
                </a:moveTo>
                <a:lnTo>
                  <a:pt x="142239" y="72389"/>
                </a:lnTo>
                <a:lnTo>
                  <a:pt x="142239" y="73659"/>
                </a:lnTo>
                <a:lnTo>
                  <a:pt x="144779" y="73659"/>
                </a:lnTo>
                <a:lnTo>
                  <a:pt x="144779" y="72389"/>
                </a:lnTo>
                <a:close/>
              </a:path>
              <a:path w="144779" h="187960">
                <a:moveTo>
                  <a:pt x="144779" y="68579"/>
                </a:moveTo>
                <a:lnTo>
                  <a:pt x="142239" y="68579"/>
                </a:lnTo>
                <a:lnTo>
                  <a:pt x="142239" y="71119"/>
                </a:lnTo>
                <a:lnTo>
                  <a:pt x="144779" y="71119"/>
                </a:lnTo>
                <a:lnTo>
                  <a:pt x="144779" y="68579"/>
                </a:lnTo>
                <a:close/>
              </a:path>
              <a:path w="144779" h="187960">
                <a:moveTo>
                  <a:pt x="144779" y="66039"/>
                </a:moveTo>
                <a:lnTo>
                  <a:pt x="142239" y="66039"/>
                </a:lnTo>
                <a:lnTo>
                  <a:pt x="142239" y="67309"/>
                </a:lnTo>
                <a:lnTo>
                  <a:pt x="144779" y="67309"/>
                </a:lnTo>
                <a:lnTo>
                  <a:pt x="144779" y="66039"/>
                </a:lnTo>
                <a:close/>
              </a:path>
              <a:path w="144779" h="187960">
                <a:moveTo>
                  <a:pt x="144779" y="62229"/>
                </a:moveTo>
                <a:lnTo>
                  <a:pt x="142239" y="62229"/>
                </a:lnTo>
                <a:lnTo>
                  <a:pt x="142239" y="64769"/>
                </a:lnTo>
                <a:lnTo>
                  <a:pt x="144779" y="64769"/>
                </a:lnTo>
                <a:lnTo>
                  <a:pt x="144779" y="62229"/>
                </a:lnTo>
                <a:close/>
              </a:path>
              <a:path w="144779" h="187960">
                <a:moveTo>
                  <a:pt x="144779" y="59689"/>
                </a:moveTo>
                <a:lnTo>
                  <a:pt x="142239" y="59689"/>
                </a:lnTo>
                <a:lnTo>
                  <a:pt x="142239" y="60959"/>
                </a:lnTo>
                <a:lnTo>
                  <a:pt x="144779" y="60959"/>
                </a:lnTo>
                <a:lnTo>
                  <a:pt x="144779" y="59689"/>
                </a:lnTo>
                <a:close/>
              </a:path>
              <a:path w="144779" h="187960">
                <a:moveTo>
                  <a:pt x="144779" y="55879"/>
                </a:moveTo>
                <a:lnTo>
                  <a:pt x="142239" y="55879"/>
                </a:lnTo>
                <a:lnTo>
                  <a:pt x="142239" y="58419"/>
                </a:lnTo>
                <a:lnTo>
                  <a:pt x="144779" y="58419"/>
                </a:lnTo>
                <a:lnTo>
                  <a:pt x="144779" y="55879"/>
                </a:lnTo>
                <a:close/>
              </a:path>
              <a:path w="144779" h="187960">
                <a:moveTo>
                  <a:pt x="144779" y="53339"/>
                </a:moveTo>
                <a:lnTo>
                  <a:pt x="142239" y="53339"/>
                </a:lnTo>
                <a:lnTo>
                  <a:pt x="142239" y="54609"/>
                </a:lnTo>
                <a:lnTo>
                  <a:pt x="144779" y="54609"/>
                </a:lnTo>
                <a:lnTo>
                  <a:pt x="144779" y="53339"/>
                </a:lnTo>
                <a:close/>
              </a:path>
              <a:path w="144779" h="187960">
                <a:moveTo>
                  <a:pt x="144779" y="49529"/>
                </a:moveTo>
                <a:lnTo>
                  <a:pt x="142239" y="49529"/>
                </a:lnTo>
                <a:lnTo>
                  <a:pt x="142239" y="52069"/>
                </a:lnTo>
                <a:lnTo>
                  <a:pt x="144779" y="52069"/>
                </a:lnTo>
                <a:lnTo>
                  <a:pt x="144779" y="49529"/>
                </a:lnTo>
                <a:close/>
              </a:path>
              <a:path w="144779" h="187960">
                <a:moveTo>
                  <a:pt x="144779" y="46989"/>
                </a:moveTo>
                <a:lnTo>
                  <a:pt x="140970" y="46989"/>
                </a:lnTo>
                <a:lnTo>
                  <a:pt x="140970" y="49529"/>
                </a:lnTo>
                <a:lnTo>
                  <a:pt x="142239" y="49529"/>
                </a:lnTo>
                <a:lnTo>
                  <a:pt x="142239" y="48259"/>
                </a:lnTo>
                <a:lnTo>
                  <a:pt x="144779" y="48259"/>
                </a:lnTo>
                <a:lnTo>
                  <a:pt x="144779" y="46989"/>
                </a:lnTo>
                <a:close/>
              </a:path>
              <a:path w="144779" h="187960">
                <a:moveTo>
                  <a:pt x="144779" y="43179"/>
                </a:moveTo>
                <a:lnTo>
                  <a:pt x="140970" y="43179"/>
                </a:lnTo>
                <a:lnTo>
                  <a:pt x="140970" y="45719"/>
                </a:lnTo>
                <a:lnTo>
                  <a:pt x="144779" y="45719"/>
                </a:lnTo>
                <a:lnTo>
                  <a:pt x="144779" y="43179"/>
                </a:lnTo>
                <a:close/>
              </a:path>
              <a:path w="144779" h="187960">
                <a:moveTo>
                  <a:pt x="144779" y="40639"/>
                </a:moveTo>
                <a:lnTo>
                  <a:pt x="140970" y="40639"/>
                </a:lnTo>
                <a:lnTo>
                  <a:pt x="140970" y="41909"/>
                </a:lnTo>
                <a:lnTo>
                  <a:pt x="144779" y="41909"/>
                </a:lnTo>
                <a:lnTo>
                  <a:pt x="144779" y="40639"/>
                </a:lnTo>
                <a:close/>
              </a:path>
              <a:path w="144779" h="187960">
                <a:moveTo>
                  <a:pt x="144779" y="36829"/>
                </a:moveTo>
                <a:lnTo>
                  <a:pt x="140970" y="36829"/>
                </a:lnTo>
                <a:lnTo>
                  <a:pt x="140970" y="39369"/>
                </a:lnTo>
                <a:lnTo>
                  <a:pt x="144779" y="39369"/>
                </a:lnTo>
                <a:lnTo>
                  <a:pt x="144779" y="36829"/>
                </a:lnTo>
                <a:close/>
              </a:path>
              <a:path w="144779" h="187960">
                <a:moveTo>
                  <a:pt x="144779" y="34289"/>
                </a:moveTo>
                <a:lnTo>
                  <a:pt x="140970" y="34289"/>
                </a:lnTo>
                <a:lnTo>
                  <a:pt x="140970" y="35559"/>
                </a:lnTo>
                <a:lnTo>
                  <a:pt x="144779" y="35559"/>
                </a:lnTo>
                <a:lnTo>
                  <a:pt x="144779" y="34289"/>
                </a:lnTo>
                <a:close/>
              </a:path>
              <a:path w="144779" h="187960">
                <a:moveTo>
                  <a:pt x="144779" y="30479"/>
                </a:moveTo>
                <a:lnTo>
                  <a:pt x="140970" y="30479"/>
                </a:lnTo>
                <a:lnTo>
                  <a:pt x="140970" y="33019"/>
                </a:lnTo>
                <a:lnTo>
                  <a:pt x="144779" y="33019"/>
                </a:lnTo>
                <a:lnTo>
                  <a:pt x="144779" y="30479"/>
                </a:lnTo>
                <a:close/>
              </a:path>
              <a:path w="144779" h="187960">
                <a:moveTo>
                  <a:pt x="144779" y="27939"/>
                </a:moveTo>
                <a:lnTo>
                  <a:pt x="140970" y="27939"/>
                </a:lnTo>
                <a:lnTo>
                  <a:pt x="140970" y="29209"/>
                </a:lnTo>
                <a:lnTo>
                  <a:pt x="144779" y="29209"/>
                </a:lnTo>
                <a:lnTo>
                  <a:pt x="144779" y="27939"/>
                </a:lnTo>
                <a:close/>
              </a:path>
              <a:path w="144779" h="187960">
                <a:moveTo>
                  <a:pt x="144779" y="24129"/>
                </a:moveTo>
                <a:lnTo>
                  <a:pt x="140970" y="24129"/>
                </a:lnTo>
                <a:lnTo>
                  <a:pt x="140970" y="26669"/>
                </a:lnTo>
                <a:lnTo>
                  <a:pt x="144779" y="26669"/>
                </a:lnTo>
                <a:lnTo>
                  <a:pt x="144779" y="24129"/>
                </a:lnTo>
                <a:close/>
              </a:path>
              <a:path w="144779" h="187960">
                <a:moveTo>
                  <a:pt x="144779" y="21589"/>
                </a:moveTo>
                <a:lnTo>
                  <a:pt x="140970" y="21589"/>
                </a:lnTo>
                <a:lnTo>
                  <a:pt x="140970" y="22859"/>
                </a:lnTo>
                <a:lnTo>
                  <a:pt x="144779" y="22859"/>
                </a:lnTo>
                <a:lnTo>
                  <a:pt x="144779" y="21589"/>
                </a:lnTo>
                <a:close/>
              </a:path>
              <a:path w="144779" h="187960">
                <a:moveTo>
                  <a:pt x="144779" y="17779"/>
                </a:moveTo>
                <a:lnTo>
                  <a:pt x="140970" y="17779"/>
                </a:lnTo>
                <a:lnTo>
                  <a:pt x="140970" y="20319"/>
                </a:lnTo>
                <a:lnTo>
                  <a:pt x="144779" y="20319"/>
                </a:lnTo>
                <a:lnTo>
                  <a:pt x="144779" y="17779"/>
                </a:lnTo>
                <a:close/>
              </a:path>
              <a:path w="144779" h="187960">
                <a:moveTo>
                  <a:pt x="144779" y="15239"/>
                </a:moveTo>
                <a:lnTo>
                  <a:pt x="140970" y="15239"/>
                </a:lnTo>
                <a:lnTo>
                  <a:pt x="140970" y="16509"/>
                </a:lnTo>
                <a:lnTo>
                  <a:pt x="144779" y="16509"/>
                </a:lnTo>
                <a:lnTo>
                  <a:pt x="144779" y="15239"/>
                </a:lnTo>
                <a:close/>
              </a:path>
              <a:path w="144779" h="187960">
                <a:moveTo>
                  <a:pt x="144779" y="11429"/>
                </a:moveTo>
                <a:lnTo>
                  <a:pt x="140970" y="11429"/>
                </a:lnTo>
                <a:lnTo>
                  <a:pt x="140970" y="13969"/>
                </a:lnTo>
                <a:lnTo>
                  <a:pt x="144779" y="13969"/>
                </a:lnTo>
                <a:lnTo>
                  <a:pt x="144779" y="11429"/>
                </a:lnTo>
                <a:close/>
              </a:path>
              <a:path w="144779" h="187960">
                <a:moveTo>
                  <a:pt x="144779" y="8889"/>
                </a:moveTo>
                <a:lnTo>
                  <a:pt x="140970" y="8889"/>
                </a:lnTo>
                <a:lnTo>
                  <a:pt x="140970" y="10159"/>
                </a:lnTo>
                <a:lnTo>
                  <a:pt x="144779" y="10159"/>
                </a:lnTo>
                <a:lnTo>
                  <a:pt x="144779" y="8889"/>
                </a:lnTo>
                <a:close/>
              </a:path>
              <a:path w="144779" h="187960">
                <a:moveTo>
                  <a:pt x="144779" y="5079"/>
                </a:moveTo>
                <a:lnTo>
                  <a:pt x="140970" y="5079"/>
                </a:lnTo>
                <a:lnTo>
                  <a:pt x="140970" y="7619"/>
                </a:lnTo>
                <a:lnTo>
                  <a:pt x="144779" y="7619"/>
                </a:lnTo>
                <a:lnTo>
                  <a:pt x="144779" y="5079"/>
                </a:lnTo>
                <a:close/>
              </a:path>
              <a:path w="144779" h="187960">
                <a:moveTo>
                  <a:pt x="144779" y="2539"/>
                </a:moveTo>
                <a:lnTo>
                  <a:pt x="140970" y="2539"/>
                </a:lnTo>
                <a:lnTo>
                  <a:pt x="140970" y="3809"/>
                </a:lnTo>
                <a:lnTo>
                  <a:pt x="144779" y="3809"/>
                </a:lnTo>
                <a:lnTo>
                  <a:pt x="144779" y="2539"/>
                </a:lnTo>
                <a:close/>
              </a:path>
              <a:path w="144779" h="187960">
                <a:moveTo>
                  <a:pt x="144779" y="0"/>
                </a:moveTo>
                <a:lnTo>
                  <a:pt x="140970" y="0"/>
                </a:lnTo>
                <a:lnTo>
                  <a:pt x="140970" y="1269"/>
                </a:lnTo>
                <a:lnTo>
                  <a:pt x="144779" y="1269"/>
                </a:lnTo>
                <a:lnTo>
                  <a:pt x="144779" y="0"/>
                </a:lnTo>
                <a:close/>
              </a:path>
              <a:path w="144779" h="187960">
                <a:moveTo>
                  <a:pt x="144779" y="186689"/>
                </a:moveTo>
                <a:lnTo>
                  <a:pt x="140970" y="186689"/>
                </a:lnTo>
                <a:lnTo>
                  <a:pt x="140970" y="187960"/>
                </a:lnTo>
                <a:lnTo>
                  <a:pt x="144779" y="187960"/>
                </a:lnTo>
                <a:lnTo>
                  <a:pt x="144779" y="186689"/>
                </a:lnTo>
                <a:close/>
              </a:path>
              <a:path w="144779" h="187960">
                <a:moveTo>
                  <a:pt x="142239" y="181610"/>
                </a:moveTo>
                <a:lnTo>
                  <a:pt x="140970" y="181610"/>
                </a:lnTo>
                <a:lnTo>
                  <a:pt x="140970" y="185420"/>
                </a:lnTo>
                <a:lnTo>
                  <a:pt x="144779" y="185420"/>
                </a:lnTo>
                <a:lnTo>
                  <a:pt x="144779" y="182879"/>
                </a:lnTo>
                <a:lnTo>
                  <a:pt x="142239" y="182879"/>
                </a:lnTo>
                <a:lnTo>
                  <a:pt x="142239" y="181610"/>
                </a:lnTo>
                <a:close/>
              </a:path>
              <a:path w="144779" h="187960">
                <a:moveTo>
                  <a:pt x="144779" y="180339"/>
                </a:moveTo>
                <a:lnTo>
                  <a:pt x="142239" y="180339"/>
                </a:lnTo>
                <a:lnTo>
                  <a:pt x="142239" y="181610"/>
                </a:lnTo>
                <a:lnTo>
                  <a:pt x="144779" y="181610"/>
                </a:lnTo>
                <a:lnTo>
                  <a:pt x="144779" y="180339"/>
                </a:lnTo>
                <a:close/>
              </a:path>
              <a:path w="144779" h="187960">
                <a:moveTo>
                  <a:pt x="144779" y="176529"/>
                </a:moveTo>
                <a:lnTo>
                  <a:pt x="142239" y="176529"/>
                </a:lnTo>
                <a:lnTo>
                  <a:pt x="142239" y="179070"/>
                </a:lnTo>
                <a:lnTo>
                  <a:pt x="144779" y="179070"/>
                </a:lnTo>
                <a:lnTo>
                  <a:pt x="144779" y="176529"/>
                </a:lnTo>
                <a:close/>
              </a:path>
              <a:path w="144779" h="187960">
                <a:moveTo>
                  <a:pt x="144779" y="173989"/>
                </a:moveTo>
                <a:lnTo>
                  <a:pt x="142239" y="173989"/>
                </a:lnTo>
                <a:lnTo>
                  <a:pt x="142239" y="175260"/>
                </a:lnTo>
                <a:lnTo>
                  <a:pt x="144779" y="175260"/>
                </a:lnTo>
                <a:lnTo>
                  <a:pt x="144779" y="173989"/>
                </a:lnTo>
                <a:close/>
              </a:path>
              <a:path w="144779" h="187960">
                <a:moveTo>
                  <a:pt x="144779" y="170179"/>
                </a:moveTo>
                <a:lnTo>
                  <a:pt x="142239" y="170179"/>
                </a:lnTo>
                <a:lnTo>
                  <a:pt x="142239" y="172720"/>
                </a:lnTo>
                <a:lnTo>
                  <a:pt x="144779" y="172720"/>
                </a:lnTo>
                <a:lnTo>
                  <a:pt x="144779" y="170179"/>
                </a:lnTo>
                <a:close/>
              </a:path>
              <a:path w="144779" h="187960">
                <a:moveTo>
                  <a:pt x="144779" y="167639"/>
                </a:moveTo>
                <a:lnTo>
                  <a:pt x="142239" y="167639"/>
                </a:lnTo>
                <a:lnTo>
                  <a:pt x="142239" y="168910"/>
                </a:lnTo>
                <a:lnTo>
                  <a:pt x="144779" y="168910"/>
                </a:lnTo>
                <a:lnTo>
                  <a:pt x="144779" y="167639"/>
                </a:lnTo>
                <a:close/>
              </a:path>
              <a:path w="144779" h="187960">
                <a:moveTo>
                  <a:pt x="144779" y="163829"/>
                </a:moveTo>
                <a:lnTo>
                  <a:pt x="142239" y="163829"/>
                </a:lnTo>
                <a:lnTo>
                  <a:pt x="142239" y="166370"/>
                </a:lnTo>
                <a:lnTo>
                  <a:pt x="144779" y="166370"/>
                </a:lnTo>
                <a:lnTo>
                  <a:pt x="144779" y="163829"/>
                </a:lnTo>
                <a:close/>
              </a:path>
              <a:path w="144779" h="187960">
                <a:moveTo>
                  <a:pt x="144779" y="161289"/>
                </a:moveTo>
                <a:lnTo>
                  <a:pt x="142239" y="161289"/>
                </a:lnTo>
                <a:lnTo>
                  <a:pt x="142239" y="162560"/>
                </a:lnTo>
                <a:lnTo>
                  <a:pt x="144779" y="162560"/>
                </a:lnTo>
                <a:lnTo>
                  <a:pt x="144779" y="161289"/>
                </a:lnTo>
                <a:close/>
              </a:path>
              <a:path w="144779" h="187960">
                <a:moveTo>
                  <a:pt x="144779" y="157479"/>
                </a:moveTo>
                <a:lnTo>
                  <a:pt x="142239" y="157479"/>
                </a:lnTo>
                <a:lnTo>
                  <a:pt x="142239" y="160020"/>
                </a:lnTo>
                <a:lnTo>
                  <a:pt x="144779" y="160020"/>
                </a:lnTo>
                <a:lnTo>
                  <a:pt x="144779" y="157479"/>
                </a:lnTo>
                <a:close/>
              </a:path>
              <a:path w="144779" h="187960">
                <a:moveTo>
                  <a:pt x="144779" y="154939"/>
                </a:moveTo>
                <a:lnTo>
                  <a:pt x="142239" y="154939"/>
                </a:lnTo>
                <a:lnTo>
                  <a:pt x="142239" y="156210"/>
                </a:lnTo>
                <a:lnTo>
                  <a:pt x="144779" y="156210"/>
                </a:lnTo>
                <a:lnTo>
                  <a:pt x="144779" y="154939"/>
                </a:lnTo>
                <a:close/>
              </a:path>
              <a:path w="144779" h="187960">
                <a:moveTo>
                  <a:pt x="144779" y="151129"/>
                </a:moveTo>
                <a:lnTo>
                  <a:pt x="142239" y="151129"/>
                </a:lnTo>
                <a:lnTo>
                  <a:pt x="142239" y="153670"/>
                </a:lnTo>
                <a:lnTo>
                  <a:pt x="144779" y="153670"/>
                </a:lnTo>
                <a:lnTo>
                  <a:pt x="144779" y="151129"/>
                </a:lnTo>
                <a:close/>
              </a:path>
              <a:path w="144779" h="187960">
                <a:moveTo>
                  <a:pt x="144779" y="148589"/>
                </a:moveTo>
                <a:lnTo>
                  <a:pt x="142239" y="148589"/>
                </a:lnTo>
                <a:lnTo>
                  <a:pt x="142239" y="149860"/>
                </a:lnTo>
                <a:lnTo>
                  <a:pt x="144779" y="149860"/>
                </a:lnTo>
                <a:lnTo>
                  <a:pt x="144779" y="148589"/>
                </a:lnTo>
                <a:close/>
              </a:path>
              <a:path w="144779" h="187960">
                <a:moveTo>
                  <a:pt x="144779" y="144779"/>
                </a:moveTo>
                <a:lnTo>
                  <a:pt x="142239" y="144779"/>
                </a:lnTo>
                <a:lnTo>
                  <a:pt x="142239" y="147320"/>
                </a:lnTo>
                <a:lnTo>
                  <a:pt x="144779" y="147320"/>
                </a:lnTo>
                <a:lnTo>
                  <a:pt x="144779" y="144779"/>
                </a:lnTo>
                <a:close/>
              </a:path>
              <a:path w="144779" h="187960">
                <a:moveTo>
                  <a:pt x="144779" y="142239"/>
                </a:moveTo>
                <a:lnTo>
                  <a:pt x="142239" y="142239"/>
                </a:lnTo>
                <a:lnTo>
                  <a:pt x="142239" y="143510"/>
                </a:lnTo>
                <a:lnTo>
                  <a:pt x="144779" y="143510"/>
                </a:lnTo>
                <a:lnTo>
                  <a:pt x="144779" y="142239"/>
                </a:lnTo>
                <a:close/>
              </a:path>
              <a:path w="144779" h="187960">
                <a:moveTo>
                  <a:pt x="144779" y="138429"/>
                </a:moveTo>
                <a:lnTo>
                  <a:pt x="142239" y="138429"/>
                </a:lnTo>
                <a:lnTo>
                  <a:pt x="142239" y="140970"/>
                </a:lnTo>
                <a:lnTo>
                  <a:pt x="144779" y="140970"/>
                </a:lnTo>
                <a:lnTo>
                  <a:pt x="144779" y="138429"/>
                </a:lnTo>
                <a:close/>
              </a:path>
              <a:path w="144779" h="187960">
                <a:moveTo>
                  <a:pt x="144779" y="135889"/>
                </a:moveTo>
                <a:lnTo>
                  <a:pt x="142239" y="135889"/>
                </a:lnTo>
                <a:lnTo>
                  <a:pt x="142239" y="137160"/>
                </a:lnTo>
                <a:lnTo>
                  <a:pt x="144779" y="137160"/>
                </a:lnTo>
                <a:lnTo>
                  <a:pt x="144779" y="135889"/>
                </a:lnTo>
                <a:close/>
              </a:path>
              <a:path w="144779" h="187960">
                <a:moveTo>
                  <a:pt x="144779" y="104139"/>
                </a:moveTo>
                <a:lnTo>
                  <a:pt x="142239" y="104139"/>
                </a:lnTo>
                <a:lnTo>
                  <a:pt x="142239" y="134620"/>
                </a:lnTo>
                <a:lnTo>
                  <a:pt x="144779" y="134620"/>
                </a:lnTo>
                <a:lnTo>
                  <a:pt x="144779" y="104139"/>
                </a:lnTo>
                <a:close/>
              </a:path>
              <a:path w="144779" h="187960">
                <a:moveTo>
                  <a:pt x="144779" y="97789"/>
                </a:moveTo>
                <a:lnTo>
                  <a:pt x="142239" y="97789"/>
                </a:lnTo>
                <a:lnTo>
                  <a:pt x="142239" y="102870"/>
                </a:lnTo>
                <a:lnTo>
                  <a:pt x="144779" y="102870"/>
                </a:lnTo>
                <a:lnTo>
                  <a:pt x="144779" y="97789"/>
                </a:lnTo>
                <a:close/>
              </a:path>
              <a:path w="144779" h="187960">
                <a:moveTo>
                  <a:pt x="144779" y="95250"/>
                </a:moveTo>
                <a:lnTo>
                  <a:pt x="142239" y="95250"/>
                </a:lnTo>
                <a:lnTo>
                  <a:pt x="142239" y="96520"/>
                </a:lnTo>
                <a:lnTo>
                  <a:pt x="144779" y="96520"/>
                </a:lnTo>
                <a:lnTo>
                  <a:pt x="144779" y="95250"/>
                </a:lnTo>
                <a:close/>
              </a:path>
            </a:pathLst>
          </a:custGeom>
          <a:solidFill>
            <a:srgbClr val="50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1" name="bk object 5831"/>
          <p:cNvSpPr/>
          <p:nvPr/>
        </p:nvSpPr>
        <p:spPr>
          <a:xfrm>
            <a:off x="7059930" y="2868929"/>
            <a:ext cx="73660" cy="19050"/>
          </a:xfrm>
          <a:custGeom>
            <a:avLst/>
            <a:gdLst/>
            <a:ahLst/>
            <a:cxnLst/>
            <a:rect l="l" t="t" r="r" b="b"/>
            <a:pathLst>
              <a:path w="73659" h="19050">
                <a:moveTo>
                  <a:pt x="3810" y="16510"/>
                </a:moveTo>
                <a:lnTo>
                  <a:pt x="0" y="16510"/>
                </a:lnTo>
                <a:lnTo>
                  <a:pt x="0" y="17779"/>
                </a:lnTo>
                <a:lnTo>
                  <a:pt x="2540" y="17779"/>
                </a:lnTo>
                <a:lnTo>
                  <a:pt x="2540" y="19050"/>
                </a:lnTo>
                <a:lnTo>
                  <a:pt x="3810" y="19050"/>
                </a:lnTo>
                <a:lnTo>
                  <a:pt x="3810" y="16510"/>
                </a:lnTo>
                <a:close/>
              </a:path>
              <a:path w="73659" h="19050">
                <a:moveTo>
                  <a:pt x="3810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12700"/>
                </a:lnTo>
                <a:close/>
              </a:path>
              <a:path w="73659" h="19050">
                <a:moveTo>
                  <a:pt x="3810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10160"/>
                </a:lnTo>
                <a:close/>
              </a:path>
              <a:path w="73659" h="19050">
                <a:moveTo>
                  <a:pt x="3810" y="6350"/>
                </a:moveTo>
                <a:lnTo>
                  <a:pt x="0" y="6350"/>
                </a:lnTo>
                <a:lnTo>
                  <a:pt x="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73659" h="19050">
                <a:moveTo>
                  <a:pt x="3810" y="3810"/>
                </a:moveTo>
                <a:lnTo>
                  <a:pt x="0" y="381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close/>
              </a:path>
              <a:path w="73659" h="19050">
                <a:moveTo>
                  <a:pt x="73660" y="0"/>
                </a:moveTo>
                <a:lnTo>
                  <a:pt x="0" y="0"/>
                </a:lnTo>
                <a:lnTo>
                  <a:pt x="0" y="2540"/>
                </a:lnTo>
                <a:lnTo>
                  <a:pt x="73660" y="2540"/>
                </a:lnTo>
                <a:lnTo>
                  <a:pt x="73660" y="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2" name="bk object 5832"/>
          <p:cNvSpPr/>
          <p:nvPr/>
        </p:nvSpPr>
        <p:spPr>
          <a:xfrm>
            <a:off x="7063740" y="2871470"/>
            <a:ext cx="69850" cy="16510"/>
          </a:xfrm>
          <a:custGeom>
            <a:avLst/>
            <a:gdLst/>
            <a:ahLst/>
            <a:cxnLst/>
            <a:rect l="l" t="t" r="r" b="b"/>
            <a:pathLst>
              <a:path w="69850" h="16510">
                <a:moveTo>
                  <a:pt x="3809" y="13969"/>
                </a:moveTo>
                <a:lnTo>
                  <a:pt x="0" y="13969"/>
                </a:lnTo>
                <a:lnTo>
                  <a:pt x="0" y="16509"/>
                </a:lnTo>
                <a:lnTo>
                  <a:pt x="2539" y="16509"/>
                </a:lnTo>
                <a:lnTo>
                  <a:pt x="2539" y="15239"/>
                </a:lnTo>
                <a:lnTo>
                  <a:pt x="3809" y="15239"/>
                </a:lnTo>
                <a:lnTo>
                  <a:pt x="3809" y="13969"/>
                </a:lnTo>
                <a:close/>
              </a:path>
              <a:path w="69850" h="16510">
                <a:moveTo>
                  <a:pt x="3809" y="10159"/>
                </a:moveTo>
                <a:lnTo>
                  <a:pt x="0" y="10159"/>
                </a:lnTo>
                <a:lnTo>
                  <a:pt x="0" y="12699"/>
                </a:lnTo>
                <a:lnTo>
                  <a:pt x="3809" y="12699"/>
                </a:lnTo>
                <a:lnTo>
                  <a:pt x="3809" y="10159"/>
                </a:lnTo>
                <a:close/>
              </a:path>
              <a:path w="69850" h="16510">
                <a:moveTo>
                  <a:pt x="3809" y="7619"/>
                </a:moveTo>
                <a:lnTo>
                  <a:pt x="0" y="7619"/>
                </a:lnTo>
                <a:lnTo>
                  <a:pt x="0" y="8889"/>
                </a:lnTo>
                <a:lnTo>
                  <a:pt x="3809" y="8889"/>
                </a:lnTo>
                <a:lnTo>
                  <a:pt x="3809" y="7619"/>
                </a:lnTo>
                <a:close/>
              </a:path>
              <a:path w="69850" h="16510">
                <a:moveTo>
                  <a:pt x="3809" y="3809"/>
                </a:moveTo>
                <a:lnTo>
                  <a:pt x="0" y="3809"/>
                </a:lnTo>
                <a:lnTo>
                  <a:pt x="0" y="6349"/>
                </a:lnTo>
                <a:lnTo>
                  <a:pt x="3809" y="6349"/>
                </a:lnTo>
                <a:lnTo>
                  <a:pt x="3809" y="3809"/>
                </a:lnTo>
                <a:close/>
              </a:path>
              <a:path w="69850" h="16510">
                <a:moveTo>
                  <a:pt x="68579" y="1269"/>
                </a:moveTo>
                <a:lnTo>
                  <a:pt x="0" y="1269"/>
                </a:lnTo>
                <a:lnTo>
                  <a:pt x="0" y="2539"/>
                </a:lnTo>
                <a:lnTo>
                  <a:pt x="67309" y="2539"/>
                </a:lnTo>
                <a:lnTo>
                  <a:pt x="67309" y="3809"/>
                </a:lnTo>
                <a:lnTo>
                  <a:pt x="68579" y="3809"/>
                </a:lnTo>
                <a:lnTo>
                  <a:pt x="68579" y="1269"/>
                </a:lnTo>
                <a:close/>
              </a:path>
              <a:path w="69850" h="16510">
                <a:moveTo>
                  <a:pt x="69850" y="0"/>
                </a:moveTo>
                <a:lnTo>
                  <a:pt x="68579" y="0"/>
                </a:lnTo>
                <a:lnTo>
                  <a:pt x="68579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3" name="bk object 5833"/>
          <p:cNvSpPr/>
          <p:nvPr/>
        </p:nvSpPr>
        <p:spPr>
          <a:xfrm>
            <a:off x="7067550" y="2875279"/>
            <a:ext cx="62230" cy="16510"/>
          </a:xfrm>
          <a:custGeom>
            <a:avLst/>
            <a:gdLst/>
            <a:ahLst/>
            <a:cxnLst/>
            <a:rect l="l" t="t" r="r" b="b"/>
            <a:pathLst>
              <a:path w="62229" h="16510">
                <a:moveTo>
                  <a:pt x="3809" y="12700"/>
                </a:moveTo>
                <a:lnTo>
                  <a:pt x="0" y="12700"/>
                </a:lnTo>
                <a:lnTo>
                  <a:pt x="0" y="15239"/>
                </a:lnTo>
                <a:lnTo>
                  <a:pt x="1270" y="15239"/>
                </a:lnTo>
                <a:lnTo>
                  <a:pt x="1270" y="16510"/>
                </a:lnTo>
                <a:lnTo>
                  <a:pt x="3809" y="16510"/>
                </a:lnTo>
                <a:lnTo>
                  <a:pt x="3809" y="12700"/>
                </a:lnTo>
                <a:close/>
              </a:path>
              <a:path w="62229" h="16510">
                <a:moveTo>
                  <a:pt x="3809" y="10160"/>
                </a:moveTo>
                <a:lnTo>
                  <a:pt x="0" y="10160"/>
                </a:lnTo>
                <a:lnTo>
                  <a:pt x="0" y="11429"/>
                </a:lnTo>
                <a:lnTo>
                  <a:pt x="3809" y="11429"/>
                </a:lnTo>
                <a:lnTo>
                  <a:pt x="3809" y="10160"/>
                </a:lnTo>
                <a:close/>
              </a:path>
              <a:path w="62229" h="16510">
                <a:moveTo>
                  <a:pt x="3809" y="6350"/>
                </a:moveTo>
                <a:lnTo>
                  <a:pt x="0" y="6350"/>
                </a:lnTo>
                <a:lnTo>
                  <a:pt x="0" y="8889"/>
                </a:lnTo>
                <a:lnTo>
                  <a:pt x="3809" y="8889"/>
                </a:lnTo>
                <a:lnTo>
                  <a:pt x="3809" y="6350"/>
                </a:lnTo>
                <a:close/>
              </a:path>
              <a:path w="62229" h="16510">
                <a:moveTo>
                  <a:pt x="3809" y="3810"/>
                </a:moveTo>
                <a:lnTo>
                  <a:pt x="0" y="3810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10"/>
                </a:lnTo>
                <a:close/>
              </a:path>
              <a:path w="62229" h="16510">
                <a:moveTo>
                  <a:pt x="62229" y="0"/>
                </a:moveTo>
                <a:lnTo>
                  <a:pt x="0" y="0"/>
                </a:lnTo>
                <a:lnTo>
                  <a:pt x="0" y="2539"/>
                </a:lnTo>
                <a:lnTo>
                  <a:pt x="62229" y="2539"/>
                </a:lnTo>
                <a:lnTo>
                  <a:pt x="62229" y="0"/>
                </a:lnTo>
                <a:close/>
              </a:path>
            </a:pathLst>
          </a:custGeom>
          <a:solidFill>
            <a:srgbClr val="4C5E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4" name="bk object 5834"/>
          <p:cNvSpPr/>
          <p:nvPr/>
        </p:nvSpPr>
        <p:spPr>
          <a:xfrm>
            <a:off x="7071359" y="2879089"/>
            <a:ext cx="57150" cy="12700"/>
          </a:xfrm>
          <a:custGeom>
            <a:avLst/>
            <a:gdLst/>
            <a:ahLst/>
            <a:cxnLst/>
            <a:rect l="l" t="t" r="r" b="b"/>
            <a:pathLst>
              <a:path w="57150" h="12700">
                <a:moveTo>
                  <a:pt x="2540" y="8889"/>
                </a:moveTo>
                <a:lnTo>
                  <a:pt x="0" y="8889"/>
                </a:lnTo>
                <a:lnTo>
                  <a:pt x="0" y="12700"/>
                </a:lnTo>
                <a:lnTo>
                  <a:pt x="2540" y="12700"/>
                </a:lnTo>
                <a:lnTo>
                  <a:pt x="2540" y="8889"/>
                </a:lnTo>
                <a:close/>
              </a:path>
              <a:path w="57150" h="12700">
                <a:moveTo>
                  <a:pt x="2540" y="6350"/>
                </a:moveTo>
                <a:lnTo>
                  <a:pt x="0" y="6350"/>
                </a:lnTo>
                <a:lnTo>
                  <a:pt x="0" y="7619"/>
                </a:lnTo>
                <a:lnTo>
                  <a:pt x="2540" y="7619"/>
                </a:lnTo>
                <a:lnTo>
                  <a:pt x="2540" y="6350"/>
                </a:lnTo>
                <a:close/>
              </a:path>
              <a:path w="57150" h="12700">
                <a:moveTo>
                  <a:pt x="2540" y="2539"/>
                </a:moveTo>
                <a:lnTo>
                  <a:pt x="0" y="2539"/>
                </a:lnTo>
                <a:lnTo>
                  <a:pt x="0" y="5079"/>
                </a:lnTo>
                <a:lnTo>
                  <a:pt x="2540" y="5079"/>
                </a:lnTo>
                <a:lnTo>
                  <a:pt x="2540" y="2539"/>
                </a:lnTo>
                <a:close/>
              </a:path>
              <a:path w="57150" h="12700">
                <a:moveTo>
                  <a:pt x="55879" y="1269"/>
                </a:moveTo>
                <a:lnTo>
                  <a:pt x="54610" y="1269"/>
                </a:lnTo>
                <a:lnTo>
                  <a:pt x="54610" y="2539"/>
                </a:lnTo>
                <a:lnTo>
                  <a:pt x="55879" y="2539"/>
                </a:lnTo>
                <a:lnTo>
                  <a:pt x="55879" y="1269"/>
                </a:lnTo>
                <a:close/>
              </a:path>
              <a:path w="57150" h="12700">
                <a:moveTo>
                  <a:pt x="57150" y="0"/>
                </a:moveTo>
                <a:lnTo>
                  <a:pt x="0" y="0"/>
                </a:lnTo>
                <a:lnTo>
                  <a:pt x="0" y="1269"/>
                </a:lnTo>
                <a:lnTo>
                  <a:pt x="57150" y="1269"/>
                </a:lnTo>
                <a:lnTo>
                  <a:pt x="57150" y="0"/>
                </a:lnTo>
                <a:close/>
              </a:path>
            </a:pathLst>
          </a:custGeom>
          <a:solidFill>
            <a:srgbClr val="4A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5" name="bk object 5835"/>
          <p:cNvSpPr/>
          <p:nvPr/>
        </p:nvSpPr>
        <p:spPr>
          <a:xfrm>
            <a:off x="7073900" y="2881629"/>
            <a:ext cx="52069" cy="11430"/>
          </a:xfrm>
          <a:custGeom>
            <a:avLst/>
            <a:gdLst/>
            <a:ahLst/>
            <a:cxnLst/>
            <a:rect l="l" t="t" r="r" b="b"/>
            <a:pathLst>
              <a:path w="52070" h="11430">
                <a:moveTo>
                  <a:pt x="3809" y="10160"/>
                </a:moveTo>
                <a:lnTo>
                  <a:pt x="1270" y="10160"/>
                </a:lnTo>
                <a:lnTo>
                  <a:pt x="1270" y="11429"/>
                </a:lnTo>
                <a:lnTo>
                  <a:pt x="3809" y="11429"/>
                </a:lnTo>
                <a:lnTo>
                  <a:pt x="3809" y="10160"/>
                </a:lnTo>
                <a:close/>
              </a:path>
              <a:path w="52070" h="11430">
                <a:moveTo>
                  <a:pt x="3809" y="6350"/>
                </a:moveTo>
                <a:lnTo>
                  <a:pt x="0" y="6350"/>
                </a:lnTo>
                <a:lnTo>
                  <a:pt x="0" y="10160"/>
                </a:lnTo>
                <a:lnTo>
                  <a:pt x="1270" y="10160"/>
                </a:lnTo>
                <a:lnTo>
                  <a:pt x="1270" y="8889"/>
                </a:lnTo>
                <a:lnTo>
                  <a:pt x="3809" y="8889"/>
                </a:lnTo>
                <a:lnTo>
                  <a:pt x="3809" y="6350"/>
                </a:lnTo>
                <a:close/>
              </a:path>
              <a:path w="52070" h="11430">
                <a:moveTo>
                  <a:pt x="3809" y="3810"/>
                </a:moveTo>
                <a:lnTo>
                  <a:pt x="0" y="3810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10"/>
                </a:lnTo>
                <a:close/>
              </a:path>
              <a:path w="52070" h="11430">
                <a:moveTo>
                  <a:pt x="50800" y="2539"/>
                </a:moveTo>
                <a:lnTo>
                  <a:pt x="48259" y="2539"/>
                </a:lnTo>
                <a:lnTo>
                  <a:pt x="48259" y="3810"/>
                </a:lnTo>
                <a:lnTo>
                  <a:pt x="50800" y="3810"/>
                </a:lnTo>
                <a:lnTo>
                  <a:pt x="50800" y="2539"/>
                </a:lnTo>
                <a:close/>
              </a:path>
              <a:path w="52070" h="11430">
                <a:moveTo>
                  <a:pt x="52070" y="0"/>
                </a:moveTo>
                <a:lnTo>
                  <a:pt x="0" y="0"/>
                </a:lnTo>
                <a:lnTo>
                  <a:pt x="0" y="2539"/>
                </a:lnTo>
                <a:lnTo>
                  <a:pt x="52070" y="2539"/>
                </a:lnTo>
                <a:lnTo>
                  <a:pt x="52070" y="0"/>
                </a:lnTo>
                <a:close/>
              </a:path>
            </a:pathLst>
          </a:custGeom>
          <a:solidFill>
            <a:srgbClr val="49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6" name="bk object 5836"/>
          <p:cNvSpPr/>
          <p:nvPr/>
        </p:nvSpPr>
        <p:spPr>
          <a:xfrm>
            <a:off x="7077709" y="2885439"/>
            <a:ext cx="44450" cy="8890"/>
          </a:xfrm>
          <a:custGeom>
            <a:avLst/>
            <a:gdLst/>
            <a:ahLst/>
            <a:cxnLst/>
            <a:rect l="l" t="t" r="r" b="b"/>
            <a:pathLst>
              <a:path w="44450" h="8889">
                <a:moveTo>
                  <a:pt x="3810" y="6350"/>
                </a:moveTo>
                <a:lnTo>
                  <a:pt x="0" y="6350"/>
                </a:lnTo>
                <a:lnTo>
                  <a:pt x="0" y="7619"/>
                </a:lnTo>
                <a:lnTo>
                  <a:pt x="1270" y="7619"/>
                </a:lnTo>
                <a:lnTo>
                  <a:pt x="1270" y="8889"/>
                </a:lnTo>
                <a:lnTo>
                  <a:pt x="3810" y="8889"/>
                </a:lnTo>
                <a:lnTo>
                  <a:pt x="3810" y="6350"/>
                </a:lnTo>
                <a:close/>
              </a:path>
              <a:path w="44450" h="8889">
                <a:moveTo>
                  <a:pt x="39370" y="2539"/>
                </a:moveTo>
                <a:lnTo>
                  <a:pt x="0" y="2539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10"/>
                </a:lnTo>
                <a:lnTo>
                  <a:pt x="39370" y="3810"/>
                </a:lnTo>
                <a:lnTo>
                  <a:pt x="39370" y="2539"/>
                </a:lnTo>
                <a:close/>
              </a:path>
              <a:path w="44450" h="8889">
                <a:moveTo>
                  <a:pt x="43180" y="1269"/>
                </a:moveTo>
                <a:lnTo>
                  <a:pt x="40640" y="1269"/>
                </a:lnTo>
                <a:lnTo>
                  <a:pt x="40640" y="2539"/>
                </a:lnTo>
                <a:lnTo>
                  <a:pt x="43180" y="2539"/>
                </a:lnTo>
                <a:lnTo>
                  <a:pt x="43180" y="1269"/>
                </a:lnTo>
                <a:close/>
              </a:path>
              <a:path w="44450" h="8889">
                <a:moveTo>
                  <a:pt x="44450" y="0"/>
                </a:moveTo>
                <a:lnTo>
                  <a:pt x="0" y="0"/>
                </a:lnTo>
                <a:lnTo>
                  <a:pt x="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</a:pathLst>
          </a:custGeom>
          <a:solidFill>
            <a:srgbClr val="47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7" name="bk object 5837"/>
          <p:cNvSpPr/>
          <p:nvPr/>
        </p:nvSpPr>
        <p:spPr>
          <a:xfrm>
            <a:off x="7081519" y="2889250"/>
            <a:ext cx="35560" cy="5080"/>
          </a:xfrm>
          <a:custGeom>
            <a:avLst/>
            <a:gdLst/>
            <a:ahLst/>
            <a:cxnLst/>
            <a:rect l="l" t="t" r="r" b="b"/>
            <a:pathLst>
              <a:path w="35559" h="5080">
                <a:moveTo>
                  <a:pt x="29209" y="2539"/>
                </a:moveTo>
                <a:lnTo>
                  <a:pt x="0" y="2539"/>
                </a:lnTo>
                <a:lnTo>
                  <a:pt x="0" y="5079"/>
                </a:lnTo>
                <a:lnTo>
                  <a:pt x="3809" y="5079"/>
                </a:lnTo>
                <a:lnTo>
                  <a:pt x="3809" y="3810"/>
                </a:lnTo>
                <a:lnTo>
                  <a:pt x="29209" y="3810"/>
                </a:lnTo>
                <a:lnTo>
                  <a:pt x="29209" y="2539"/>
                </a:lnTo>
                <a:close/>
              </a:path>
              <a:path w="35559" h="5080">
                <a:moveTo>
                  <a:pt x="31750" y="1269"/>
                </a:moveTo>
                <a:lnTo>
                  <a:pt x="29209" y="1269"/>
                </a:lnTo>
                <a:lnTo>
                  <a:pt x="29209" y="2539"/>
                </a:lnTo>
                <a:lnTo>
                  <a:pt x="31750" y="2539"/>
                </a:lnTo>
                <a:lnTo>
                  <a:pt x="31750" y="1269"/>
                </a:lnTo>
                <a:close/>
              </a:path>
              <a:path w="35559" h="508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466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8" name="bk object 5838"/>
          <p:cNvSpPr/>
          <p:nvPr/>
        </p:nvSpPr>
        <p:spPr>
          <a:xfrm>
            <a:off x="7085330" y="289306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0320" h="1269">
                <a:moveTo>
                  <a:pt x="20320" y="0"/>
                </a:moveTo>
                <a:lnTo>
                  <a:pt x="15240" y="0"/>
                </a:lnTo>
                <a:lnTo>
                  <a:pt x="15240" y="1269"/>
                </a:lnTo>
                <a:lnTo>
                  <a:pt x="20320" y="1269"/>
                </a:lnTo>
                <a:lnTo>
                  <a:pt x="20320" y="0"/>
                </a:lnTo>
                <a:close/>
              </a:path>
            </a:pathLst>
          </a:custGeom>
          <a:solidFill>
            <a:srgbClr val="44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9" name="bk object 5839"/>
          <p:cNvSpPr/>
          <p:nvPr/>
        </p:nvSpPr>
        <p:spPr>
          <a:xfrm>
            <a:off x="7316469" y="266192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270" y="0"/>
                </a:moveTo>
                <a:lnTo>
                  <a:pt x="0" y="10159"/>
                </a:lnTo>
                <a:lnTo>
                  <a:pt x="5079" y="11429"/>
                </a:lnTo>
                <a:lnTo>
                  <a:pt x="11429" y="12700"/>
                </a:lnTo>
                <a:lnTo>
                  <a:pt x="13970" y="1269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0" name="bk object 5840"/>
          <p:cNvSpPr/>
          <p:nvPr/>
        </p:nvSpPr>
        <p:spPr>
          <a:xfrm>
            <a:off x="7316469" y="267207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1" name="bk object 5841"/>
          <p:cNvSpPr/>
          <p:nvPr/>
        </p:nvSpPr>
        <p:spPr>
          <a:xfrm>
            <a:off x="7313930" y="2673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7620" y="0"/>
                </a:moveTo>
                <a:lnTo>
                  <a:pt x="2540" y="0"/>
                </a:lnTo>
                <a:lnTo>
                  <a:pt x="0" y="12700"/>
                </a:lnTo>
                <a:lnTo>
                  <a:pt x="6350" y="12700"/>
                </a:lnTo>
                <a:lnTo>
                  <a:pt x="12700" y="13970"/>
                </a:lnTo>
                <a:lnTo>
                  <a:pt x="1397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2" name="bk object 5842"/>
          <p:cNvSpPr/>
          <p:nvPr/>
        </p:nvSpPr>
        <p:spPr>
          <a:xfrm>
            <a:off x="7313930" y="268605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3" name="bk object 5843"/>
          <p:cNvSpPr/>
          <p:nvPr/>
        </p:nvSpPr>
        <p:spPr>
          <a:xfrm>
            <a:off x="7313930" y="268605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700" y="0"/>
                </a:moveTo>
                <a:lnTo>
                  <a:pt x="0" y="0"/>
                </a:lnTo>
                <a:lnTo>
                  <a:pt x="0" y="15239"/>
                </a:lnTo>
                <a:lnTo>
                  <a:pt x="11429" y="152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4" name="bk object 5844"/>
          <p:cNvSpPr/>
          <p:nvPr/>
        </p:nvSpPr>
        <p:spPr>
          <a:xfrm>
            <a:off x="7313930" y="270128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5" name="bk object 5845"/>
          <p:cNvSpPr/>
          <p:nvPr/>
        </p:nvSpPr>
        <p:spPr>
          <a:xfrm>
            <a:off x="7312659" y="270128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700" y="0"/>
                </a:moveTo>
                <a:lnTo>
                  <a:pt x="1270" y="0"/>
                </a:lnTo>
                <a:lnTo>
                  <a:pt x="0" y="16510"/>
                </a:lnTo>
                <a:lnTo>
                  <a:pt x="12700" y="1651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6" name="bk object 5846"/>
          <p:cNvSpPr/>
          <p:nvPr/>
        </p:nvSpPr>
        <p:spPr>
          <a:xfrm>
            <a:off x="7312659" y="27178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7" name="bk object 5847"/>
          <p:cNvSpPr/>
          <p:nvPr/>
        </p:nvSpPr>
        <p:spPr>
          <a:xfrm>
            <a:off x="7312659" y="2717800"/>
            <a:ext cx="12700" cy="21590"/>
          </a:xfrm>
          <a:custGeom>
            <a:avLst/>
            <a:gdLst/>
            <a:ahLst/>
            <a:cxnLst/>
            <a:rect l="l" t="t" r="r" b="b"/>
            <a:pathLst>
              <a:path w="12700" h="21589">
                <a:moveTo>
                  <a:pt x="12700" y="0"/>
                </a:moveTo>
                <a:lnTo>
                  <a:pt x="0" y="0"/>
                </a:lnTo>
                <a:lnTo>
                  <a:pt x="0" y="21589"/>
                </a:lnTo>
                <a:lnTo>
                  <a:pt x="11430" y="2158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8" name="bk object 5848"/>
          <p:cNvSpPr/>
          <p:nvPr/>
        </p:nvSpPr>
        <p:spPr>
          <a:xfrm>
            <a:off x="7311390" y="2739389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619" y="0"/>
                </a:moveTo>
                <a:lnTo>
                  <a:pt x="1269" y="0"/>
                </a:lnTo>
                <a:lnTo>
                  <a:pt x="0" y="0"/>
                </a:lnTo>
                <a:lnTo>
                  <a:pt x="1269" y="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9" name="bk object 5849"/>
          <p:cNvSpPr/>
          <p:nvPr/>
        </p:nvSpPr>
        <p:spPr>
          <a:xfrm>
            <a:off x="7312659" y="2739389"/>
            <a:ext cx="12700" cy="30480"/>
          </a:xfrm>
          <a:custGeom>
            <a:avLst/>
            <a:gdLst/>
            <a:ahLst/>
            <a:cxnLst/>
            <a:rect l="l" t="t" r="r" b="b"/>
            <a:pathLst>
              <a:path w="12700" h="30480">
                <a:moveTo>
                  <a:pt x="11430" y="0"/>
                </a:moveTo>
                <a:lnTo>
                  <a:pt x="0" y="0"/>
                </a:lnTo>
                <a:lnTo>
                  <a:pt x="0" y="30480"/>
                </a:lnTo>
                <a:lnTo>
                  <a:pt x="12700" y="3048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0" name="bk object 5850"/>
          <p:cNvSpPr/>
          <p:nvPr/>
        </p:nvSpPr>
        <p:spPr>
          <a:xfrm>
            <a:off x="7312659" y="27698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1" name="bk object 5851"/>
          <p:cNvSpPr/>
          <p:nvPr/>
        </p:nvSpPr>
        <p:spPr>
          <a:xfrm>
            <a:off x="7320280" y="276987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30">
                <a:moveTo>
                  <a:pt x="0" y="0"/>
                </a:moveTo>
                <a:lnTo>
                  <a:pt x="0" y="87629"/>
                </a:lnTo>
              </a:path>
            </a:pathLst>
          </a:custGeom>
          <a:ln w="1524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2" name="bk object 5852"/>
          <p:cNvSpPr/>
          <p:nvPr/>
        </p:nvSpPr>
        <p:spPr>
          <a:xfrm>
            <a:off x="7315200" y="2857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3" name="bk object 5853"/>
          <p:cNvSpPr/>
          <p:nvPr/>
        </p:nvSpPr>
        <p:spPr>
          <a:xfrm>
            <a:off x="7322819" y="2857500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60">
                <a:moveTo>
                  <a:pt x="0" y="0"/>
                </a:moveTo>
                <a:lnTo>
                  <a:pt x="0" y="86360"/>
                </a:lnTo>
              </a:path>
            </a:pathLst>
          </a:custGeom>
          <a:ln w="1524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4" name="bk object 5854"/>
          <p:cNvSpPr/>
          <p:nvPr/>
        </p:nvSpPr>
        <p:spPr>
          <a:xfrm>
            <a:off x="7324090" y="294258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5" name="bk object 5855"/>
          <p:cNvSpPr/>
          <p:nvPr/>
        </p:nvSpPr>
        <p:spPr>
          <a:xfrm>
            <a:off x="7317740" y="2942589"/>
            <a:ext cx="12700" cy="71120"/>
          </a:xfrm>
          <a:custGeom>
            <a:avLst/>
            <a:gdLst/>
            <a:ahLst/>
            <a:cxnLst/>
            <a:rect l="l" t="t" r="r" b="b"/>
            <a:pathLst>
              <a:path w="12700" h="71119">
                <a:moveTo>
                  <a:pt x="12700" y="0"/>
                </a:moveTo>
                <a:lnTo>
                  <a:pt x="0" y="0"/>
                </a:lnTo>
                <a:lnTo>
                  <a:pt x="1269" y="71120"/>
                </a:lnTo>
                <a:lnTo>
                  <a:pt x="12700" y="7112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6" name="bk object 5856"/>
          <p:cNvSpPr/>
          <p:nvPr/>
        </p:nvSpPr>
        <p:spPr>
          <a:xfrm>
            <a:off x="7324090" y="301371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7" name="bk object 5857"/>
          <p:cNvSpPr/>
          <p:nvPr/>
        </p:nvSpPr>
        <p:spPr>
          <a:xfrm>
            <a:off x="7316469" y="3013710"/>
            <a:ext cx="13970" cy="55880"/>
          </a:xfrm>
          <a:custGeom>
            <a:avLst/>
            <a:gdLst/>
            <a:ahLst/>
            <a:cxnLst/>
            <a:rect l="l" t="t" r="r" b="b"/>
            <a:pathLst>
              <a:path w="13970" h="55880">
                <a:moveTo>
                  <a:pt x="13970" y="0"/>
                </a:moveTo>
                <a:lnTo>
                  <a:pt x="2539" y="0"/>
                </a:lnTo>
                <a:lnTo>
                  <a:pt x="0" y="55879"/>
                </a:lnTo>
                <a:lnTo>
                  <a:pt x="11429" y="5587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8" name="bk object 5858"/>
          <p:cNvSpPr/>
          <p:nvPr/>
        </p:nvSpPr>
        <p:spPr>
          <a:xfrm>
            <a:off x="7321550" y="306958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9" name="bk object 5859"/>
          <p:cNvSpPr/>
          <p:nvPr/>
        </p:nvSpPr>
        <p:spPr>
          <a:xfrm>
            <a:off x="7313930" y="3068320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30">
                <a:moveTo>
                  <a:pt x="2540" y="0"/>
                </a:moveTo>
                <a:lnTo>
                  <a:pt x="0" y="22859"/>
                </a:lnTo>
                <a:lnTo>
                  <a:pt x="6350" y="22859"/>
                </a:lnTo>
                <a:lnTo>
                  <a:pt x="12700" y="24129"/>
                </a:lnTo>
                <a:lnTo>
                  <a:pt x="13970" y="1269"/>
                </a:lnTo>
                <a:lnTo>
                  <a:pt x="762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0" name="bk object 5860"/>
          <p:cNvSpPr/>
          <p:nvPr/>
        </p:nvSpPr>
        <p:spPr>
          <a:xfrm>
            <a:off x="7311390" y="309117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40" h="20319">
                <a:moveTo>
                  <a:pt x="8889" y="0"/>
                </a:moveTo>
                <a:lnTo>
                  <a:pt x="2539" y="0"/>
                </a:lnTo>
                <a:lnTo>
                  <a:pt x="0" y="19050"/>
                </a:lnTo>
                <a:lnTo>
                  <a:pt x="5079" y="19050"/>
                </a:lnTo>
                <a:lnTo>
                  <a:pt x="11429" y="20320"/>
                </a:lnTo>
                <a:lnTo>
                  <a:pt x="1523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1" name="bk object 5861"/>
          <p:cNvSpPr/>
          <p:nvPr/>
        </p:nvSpPr>
        <p:spPr>
          <a:xfrm>
            <a:off x="7306309" y="3110229"/>
            <a:ext cx="16510" cy="24130"/>
          </a:xfrm>
          <a:custGeom>
            <a:avLst/>
            <a:gdLst/>
            <a:ahLst/>
            <a:cxnLst/>
            <a:rect l="l" t="t" r="r" b="b"/>
            <a:pathLst>
              <a:path w="16509" h="24130">
                <a:moveTo>
                  <a:pt x="10160" y="0"/>
                </a:moveTo>
                <a:lnTo>
                  <a:pt x="5080" y="0"/>
                </a:lnTo>
                <a:lnTo>
                  <a:pt x="0" y="22860"/>
                </a:lnTo>
                <a:lnTo>
                  <a:pt x="6350" y="24130"/>
                </a:lnTo>
                <a:lnTo>
                  <a:pt x="12700" y="24130"/>
                </a:lnTo>
                <a:lnTo>
                  <a:pt x="1651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2" name="bk object 5862"/>
          <p:cNvSpPr/>
          <p:nvPr/>
        </p:nvSpPr>
        <p:spPr>
          <a:xfrm>
            <a:off x="7312659" y="313436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3" name="bk object 5863"/>
          <p:cNvSpPr/>
          <p:nvPr/>
        </p:nvSpPr>
        <p:spPr>
          <a:xfrm>
            <a:off x="7299959" y="3131820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6350" y="0"/>
                </a:moveTo>
                <a:lnTo>
                  <a:pt x="0" y="21589"/>
                </a:lnTo>
                <a:lnTo>
                  <a:pt x="6350" y="24129"/>
                </a:lnTo>
                <a:lnTo>
                  <a:pt x="12700" y="25400"/>
                </a:lnTo>
                <a:lnTo>
                  <a:pt x="19050" y="3809"/>
                </a:lnTo>
                <a:lnTo>
                  <a:pt x="1270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4" name="bk object 5864"/>
          <p:cNvSpPr/>
          <p:nvPr/>
        </p:nvSpPr>
        <p:spPr>
          <a:xfrm>
            <a:off x="7293609" y="3153410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30">
                <a:moveTo>
                  <a:pt x="6350" y="0"/>
                </a:moveTo>
                <a:lnTo>
                  <a:pt x="0" y="21589"/>
                </a:lnTo>
                <a:lnTo>
                  <a:pt x="12700" y="24129"/>
                </a:lnTo>
                <a:lnTo>
                  <a:pt x="19050" y="3810"/>
                </a:lnTo>
                <a:lnTo>
                  <a:pt x="1270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5" name="bk object 5865"/>
          <p:cNvSpPr/>
          <p:nvPr/>
        </p:nvSpPr>
        <p:spPr>
          <a:xfrm>
            <a:off x="7299959" y="31762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6" name="bk object 5866"/>
          <p:cNvSpPr/>
          <p:nvPr/>
        </p:nvSpPr>
        <p:spPr>
          <a:xfrm>
            <a:off x="7287259" y="3173729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30">
                <a:moveTo>
                  <a:pt x="7620" y="0"/>
                </a:moveTo>
                <a:lnTo>
                  <a:pt x="0" y="20320"/>
                </a:lnTo>
                <a:lnTo>
                  <a:pt x="5080" y="22860"/>
                </a:lnTo>
                <a:lnTo>
                  <a:pt x="11430" y="24130"/>
                </a:lnTo>
                <a:lnTo>
                  <a:pt x="19050" y="5080"/>
                </a:lnTo>
                <a:lnTo>
                  <a:pt x="1270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7" name="bk object 5867"/>
          <p:cNvSpPr/>
          <p:nvPr/>
        </p:nvSpPr>
        <p:spPr>
          <a:xfrm>
            <a:off x="7292340" y="319658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8" name="bk object 5868"/>
          <p:cNvSpPr/>
          <p:nvPr/>
        </p:nvSpPr>
        <p:spPr>
          <a:xfrm>
            <a:off x="7278369" y="3194050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20" h="22860">
                <a:moveTo>
                  <a:pt x="8889" y="0"/>
                </a:moveTo>
                <a:lnTo>
                  <a:pt x="0" y="17779"/>
                </a:lnTo>
                <a:lnTo>
                  <a:pt x="5079" y="20320"/>
                </a:lnTo>
                <a:lnTo>
                  <a:pt x="11429" y="22860"/>
                </a:lnTo>
                <a:lnTo>
                  <a:pt x="20320" y="5079"/>
                </a:lnTo>
                <a:lnTo>
                  <a:pt x="1397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9" name="bk object 5869"/>
          <p:cNvSpPr/>
          <p:nvPr/>
        </p:nvSpPr>
        <p:spPr>
          <a:xfrm>
            <a:off x="7283450" y="321437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6350" y="380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0" name="bk object 5870"/>
          <p:cNvSpPr/>
          <p:nvPr/>
        </p:nvSpPr>
        <p:spPr>
          <a:xfrm>
            <a:off x="7269480" y="3211829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20" h="22860">
                <a:moveTo>
                  <a:pt x="8890" y="0"/>
                </a:moveTo>
                <a:lnTo>
                  <a:pt x="0" y="17780"/>
                </a:lnTo>
                <a:lnTo>
                  <a:pt x="10160" y="22860"/>
                </a:lnTo>
                <a:lnTo>
                  <a:pt x="20320" y="6350"/>
                </a:lnTo>
                <a:lnTo>
                  <a:pt x="1397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1" name="bk object 5871"/>
          <p:cNvSpPr/>
          <p:nvPr/>
        </p:nvSpPr>
        <p:spPr>
          <a:xfrm>
            <a:off x="7274559" y="323215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80" y="3810"/>
                </a:lnTo>
                <a:lnTo>
                  <a:pt x="508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2" name="bk object 5872"/>
          <p:cNvSpPr/>
          <p:nvPr/>
        </p:nvSpPr>
        <p:spPr>
          <a:xfrm>
            <a:off x="7258050" y="322961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11429" y="0"/>
                </a:moveTo>
                <a:lnTo>
                  <a:pt x="0" y="16510"/>
                </a:lnTo>
                <a:lnTo>
                  <a:pt x="6350" y="20319"/>
                </a:lnTo>
                <a:lnTo>
                  <a:pt x="11429" y="22860"/>
                </a:lnTo>
                <a:lnTo>
                  <a:pt x="21590" y="6350"/>
                </a:lnTo>
                <a:lnTo>
                  <a:pt x="16509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3" name="bk object 5873"/>
          <p:cNvSpPr/>
          <p:nvPr/>
        </p:nvSpPr>
        <p:spPr>
          <a:xfrm>
            <a:off x="7247890" y="324612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11429" y="0"/>
                </a:moveTo>
                <a:lnTo>
                  <a:pt x="0" y="15239"/>
                </a:lnTo>
                <a:lnTo>
                  <a:pt x="10159" y="22859"/>
                </a:lnTo>
                <a:lnTo>
                  <a:pt x="21589" y="6350"/>
                </a:lnTo>
                <a:lnTo>
                  <a:pt x="1650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4" name="bk object 5874"/>
          <p:cNvSpPr/>
          <p:nvPr/>
        </p:nvSpPr>
        <p:spPr>
          <a:xfrm>
            <a:off x="7244080" y="326135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3810" y="0"/>
                </a:moveTo>
                <a:lnTo>
                  <a:pt x="0" y="5079"/>
                </a:lnTo>
                <a:lnTo>
                  <a:pt x="5079" y="7619"/>
                </a:lnTo>
                <a:lnTo>
                  <a:pt x="889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5" name="bk object 5875"/>
          <p:cNvSpPr/>
          <p:nvPr/>
        </p:nvSpPr>
        <p:spPr>
          <a:xfrm>
            <a:off x="7249159" y="3260090"/>
            <a:ext cx="43180" cy="39370"/>
          </a:xfrm>
          <a:custGeom>
            <a:avLst/>
            <a:gdLst/>
            <a:ahLst/>
            <a:cxnLst/>
            <a:rect l="l" t="t" r="r" b="b"/>
            <a:pathLst>
              <a:path w="43179" h="39370">
                <a:moveTo>
                  <a:pt x="7620" y="0"/>
                </a:moveTo>
                <a:lnTo>
                  <a:pt x="3810" y="5080"/>
                </a:lnTo>
                <a:lnTo>
                  <a:pt x="0" y="8889"/>
                </a:lnTo>
                <a:lnTo>
                  <a:pt x="34290" y="39370"/>
                </a:lnTo>
                <a:lnTo>
                  <a:pt x="43180" y="304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6" name="bk object 5876"/>
          <p:cNvSpPr/>
          <p:nvPr/>
        </p:nvSpPr>
        <p:spPr>
          <a:xfrm>
            <a:off x="7283450" y="32956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0"/>
                </a:moveTo>
                <a:lnTo>
                  <a:pt x="0" y="3810"/>
                </a:lnTo>
                <a:lnTo>
                  <a:pt x="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7" name="bk object 5877"/>
          <p:cNvSpPr/>
          <p:nvPr/>
        </p:nvSpPr>
        <p:spPr>
          <a:xfrm>
            <a:off x="7283450" y="3290570"/>
            <a:ext cx="39370" cy="34290"/>
          </a:xfrm>
          <a:custGeom>
            <a:avLst/>
            <a:gdLst/>
            <a:ahLst/>
            <a:cxnLst/>
            <a:rect l="l" t="t" r="r" b="b"/>
            <a:pathLst>
              <a:path w="39370" h="34289">
                <a:moveTo>
                  <a:pt x="8890" y="0"/>
                </a:moveTo>
                <a:lnTo>
                  <a:pt x="3809" y="5079"/>
                </a:lnTo>
                <a:lnTo>
                  <a:pt x="0" y="10159"/>
                </a:lnTo>
                <a:lnTo>
                  <a:pt x="31750" y="34289"/>
                </a:lnTo>
                <a:lnTo>
                  <a:pt x="39370" y="2412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8" name="bk object 5878"/>
          <p:cNvSpPr/>
          <p:nvPr/>
        </p:nvSpPr>
        <p:spPr>
          <a:xfrm>
            <a:off x="7315200" y="3314700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90" h="20320">
                <a:moveTo>
                  <a:pt x="7620" y="0"/>
                </a:moveTo>
                <a:lnTo>
                  <a:pt x="0" y="10160"/>
                </a:lnTo>
                <a:lnTo>
                  <a:pt x="13970" y="20320"/>
                </a:lnTo>
                <a:lnTo>
                  <a:pt x="2159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9" name="bk object 5879"/>
          <p:cNvSpPr/>
          <p:nvPr/>
        </p:nvSpPr>
        <p:spPr>
          <a:xfrm>
            <a:off x="7329169" y="3329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3809" y="0"/>
                </a:moveTo>
                <a:lnTo>
                  <a:pt x="0" y="5080"/>
                </a:lnTo>
                <a:lnTo>
                  <a:pt x="0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0" name="bk object 5880"/>
          <p:cNvSpPr/>
          <p:nvPr/>
        </p:nvSpPr>
        <p:spPr>
          <a:xfrm>
            <a:off x="7329169" y="33248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7620" y="0"/>
                </a:moveTo>
                <a:lnTo>
                  <a:pt x="3809" y="5079"/>
                </a:lnTo>
                <a:lnTo>
                  <a:pt x="0" y="11429"/>
                </a:lnTo>
                <a:lnTo>
                  <a:pt x="13970" y="20319"/>
                </a:lnTo>
                <a:lnTo>
                  <a:pt x="17779" y="13969"/>
                </a:lnTo>
                <a:lnTo>
                  <a:pt x="2032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1" name="bk object 5881"/>
          <p:cNvSpPr/>
          <p:nvPr/>
        </p:nvSpPr>
        <p:spPr>
          <a:xfrm>
            <a:off x="7343140" y="33337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6350" y="0"/>
                </a:moveTo>
                <a:lnTo>
                  <a:pt x="3809" y="5079"/>
                </a:lnTo>
                <a:lnTo>
                  <a:pt x="0" y="11429"/>
                </a:lnTo>
                <a:lnTo>
                  <a:pt x="12700" y="19050"/>
                </a:lnTo>
                <a:lnTo>
                  <a:pt x="15239" y="12700"/>
                </a:lnTo>
                <a:lnTo>
                  <a:pt x="1905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2" name="bk object 5882"/>
          <p:cNvSpPr/>
          <p:nvPr/>
        </p:nvSpPr>
        <p:spPr>
          <a:xfrm>
            <a:off x="7355840" y="334137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6350" y="0"/>
                </a:moveTo>
                <a:lnTo>
                  <a:pt x="2539" y="5079"/>
                </a:lnTo>
                <a:lnTo>
                  <a:pt x="0" y="11429"/>
                </a:lnTo>
                <a:lnTo>
                  <a:pt x="11429" y="17779"/>
                </a:lnTo>
                <a:lnTo>
                  <a:pt x="13969" y="11429"/>
                </a:lnTo>
                <a:lnTo>
                  <a:pt x="17779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3" name="bk object 5883"/>
          <p:cNvSpPr/>
          <p:nvPr/>
        </p:nvSpPr>
        <p:spPr>
          <a:xfrm>
            <a:off x="7367269" y="334772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6350" y="0"/>
                </a:moveTo>
                <a:lnTo>
                  <a:pt x="2539" y="5079"/>
                </a:lnTo>
                <a:lnTo>
                  <a:pt x="0" y="11429"/>
                </a:lnTo>
                <a:lnTo>
                  <a:pt x="11429" y="16509"/>
                </a:lnTo>
                <a:lnTo>
                  <a:pt x="13970" y="11429"/>
                </a:lnTo>
                <a:lnTo>
                  <a:pt x="1650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4" name="bk object 5884"/>
          <p:cNvSpPr/>
          <p:nvPr/>
        </p:nvSpPr>
        <p:spPr>
          <a:xfrm>
            <a:off x="7378700" y="335280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5079" y="0"/>
                </a:moveTo>
                <a:lnTo>
                  <a:pt x="2540" y="6350"/>
                </a:lnTo>
                <a:lnTo>
                  <a:pt x="0" y="11429"/>
                </a:lnTo>
                <a:lnTo>
                  <a:pt x="11429" y="16510"/>
                </a:lnTo>
                <a:lnTo>
                  <a:pt x="13970" y="10160"/>
                </a:lnTo>
                <a:lnTo>
                  <a:pt x="1524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5" name="bk object 5885"/>
          <p:cNvSpPr/>
          <p:nvPr/>
        </p:nvSpPr>
        <p:spPr>
          <a:xfrm>
            <a:off x="7390130" y="33578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3810" y="0"/>
                </a:moveTo>
                <a:lnTo>
                  <a:pt x="2540" y="5080"/>
                </a:lnTo>
                <a:lnTo>
                  <a:pt x="0" y="11430"/>
                </a:lnTo>
                <a:lnTo>
                  <a:pt x="10160" y="15240"/>
                </a:lnTo>
                <a:lnTo>
                  <a:pt x="12700" y="8890"/>
                </a:lnTo>
                <a:lnTo>
                  <a:pt x="1397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6" name="bk object 5886"/>
          <p:cNvSpPr/>
          <p:nvPr/>
        </p:nvSpPr>
        <p:spPr>
          <a:xfrm>
            <a:off x="7400290" y="336042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3809" y="0"/>
                </a:moveTo>
                <a:lnTo>
                  <a:pt x="2539" y="6350"/>
                </a:lnTo>
                <a:lnTo>
                  <a:pt x="0" y="12700"/>
                </a:lnTo>
                <a:lnTo>
                  <a:pt x="10159" y="16509"/>
                </a:lnTo>
                <a:lnTo>
                  <a:pt x="12700" y="10159"/>
                </a:lnTo>
                <a:lnTo>
                  <a:pt x="13969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7" name="bk object 5887"/>
          <p:cNvSpPr/>
          <p:nvPr/>
        </p:nvSpPr>
        <p:spPr>
          <a:xfrm>
            <a:off x="7410450" y="33642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3809" y="0"/>
                </a:moveTo>
                <a:lnTo>
                  <a:pt x="2540" y="6350"/>
                </a:lnTo>
                <a:lnTo>
                  <a:pt x="0" y="12700"/>
                </a:lnTo>
                <a:lnTo>
                  <a:pt x="10159" y="15240"/>
                </a:lnTo>
                <a:lnTo>
                  <a:pt x="11429" y="8890"/>
                </a:lnTo>
                <a:lnTo>
                  <a:pt x="1397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8" name="bk object 5888"/>
          <p:cNvSpPr/>
          <p:nvPr/>
        </p:nvSpPr>
        <p:spPr>
          <a:xfrm>
            <a:off x="7420609" y="337312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9" name="bk object 5889"/>
          <p:cNvSpPr/>
          <p:nvPr/>
        </p:nvSpPr>
        <p:spPr>
          <a:xfrm>
            <a:off x="7421880" y="336677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1270" y="0"/>
                </a:moveTo>
                <a:lnTo>
                  <a:pt x="0" y="6350"/>
                </a:lnTo>
                <a:lnTo>
                  <a:pt x="0" y="12700"/>
                </a:lnTo>
                <a:lnTo>
                  <a:pt x="8890" y="13969"/>
                </a:lnTo>
                <a:lnTo>
                  <a:pt x="1142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0" name="bk object 5890"/>
          <p:cNvSpPr/>
          <p:nvPr/>
        </p:nvSpPr>
        <p:spPr>
          <a:xfrm>
            <a:off x="7430769" y="337439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1" name="bk object 5891"/>
          <p:cNvSpPr/>
          <p:nvPr/>
        </p:nvSpPr>
        <p:spPr>
          <a:xfrm>
            <a:off x="7432040" y="336804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1269" y="0"/>
                </a:moveTo>
                <a:lnTo>
                  <a:pt x="0" y="6350"/>
                </a:lnTo>
                <a:lnTo>
                  <a:pt x="0" y="12700"/>
                </a:lnTo>
                <a:lnTo>
                  <a:pt x="8889" y="13970"/>
                </a:lnTo>
                <a:lnTo>
                  <a:pt x="10159" y="7620"/>
                </a:lnTo>
                <a:lnTo>
                  <a:pt x="1015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2" name="bk object 5892"/>
          <p:cNvSpPr/>
          <p:nvPr/>
        </p:nvSpPr>
        <p:spPr>
          <a:xfrm>
            <a:off x="7440930" y="336930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10160" y="12700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3" name="bk object 5893"/>
          <p:cNvSpPr/>
          <p:nvPr/>
        </p:nvSpPr>
        <p:spPr>
          <a:xfrm>
            <a:off x="7451090" y="337565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4" name="bk object 5894"/>
          <p:cNvSpPr/>
          <p:nvPr/>
        </p:nvSpPr>
        <p:spPr>
          <a:xfrm>
            <a:off x="7451090" y="336930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8889" y="0"/>
                </a:moveTo>
                <a:lnTo>
                  <a:pt x="0" y="1269"/>
                </a:lnTo>
                <a:lnTo>
                  <a:pt x="0" y="12700"/>
                </a:lnTo>
                <a:lnTo>
                  <a:pt x="10159" y="12700"/>
                </a:lnTo>
                <a:lnTo>
                  <a:pt x="888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5" name="bk object 5895"/>
          <p:cNvSpPr/>
          <p:nvPr/>
        </p:nvSpPr>
        <p:spPr>
          <a:xfrm>
            <a:off x="7459980" y="336804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7620" y="0"/>
                </a:moveTo>
                <a:lnTo>
                  <a:pt x="0" y="1270"/>
                </a:lnTo>
                <a:lnTo>
                  <a:pt x="0" y="7620"/>
                </a:lnTo>
                <a:lnTo>
                  <a:pt x="1270" y="13970"/>
                </a:lnTo>
                <a:lnTo>
                  <a:pt x="1016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6" name="bk object 5896"/>
          <p:cNvSpPr/>
          <p:nvPr/>
        </p:nvSpPr>
        <p:spPr>
          <a:xfrm>
            <a:off x="7467600" y="336677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7620" y="0"/>
                </a:moveTo>
                <a:lnTo>
                  <a:pt x="0" y="1269"/>
                </a:lnTo>
                <a:lnTo>
                  <a:pt x="2540" y="13969"/>
                </a:lnTo>
                <a:lnTo>
                  <a:pt x="10159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7" name="bk object 5897"/>
          <p:cNvSpPr/>
          <p:nvPr/>
        </p:nvSpPr>
        <p:spPr>
          <a:xfrm>
            <a:off x="7476490" y="33731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0"/>
                </a:moveTo>
                <a:lnTo>
                  <a:pt x="1269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8" name="bk object 5898"/>
          <p:cNvSpPr/>
          <p:nvPr/>
        </p:nvSpPr>
        <p:spPr>
          <a:xfrm>
            <a:off x="7475219" y="3364229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7620" y="0"/>
                </a:moveTo>
                <a:lnTo>
                  <a:pt x="0" y="2540"/>
                </a:lnTo>
                <a:lnTo>
                  <a:pt x="1270" y="8890"/>
                </a:lnTo>
                <a:lnTo>
                  <a:pt x="3809" y="15240"/>
                </a:lnTo>
                <a:lnTo>
                  <a:pt x="11429" y="12700"/>
                </a:lnTo>
                <a:lnTo>
                  <a:pt x="8889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9" name="bk object 5899"/>
          <p:cNvSpPr/>
          <p:nvPr/>
        </p:nvSpPr>
        <p:spPr>
          <a:xfrm>
            <a:off x="7481569" y="336169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7620" y="0"/>
                </a:moveTo>
                <a:lnTo>
                  <a:pt x="0" y="3810"/>
                </a:lnTo>
                <a:lnTo>
                  <a:pt x="2539" y="8889"/>
                </a:lnTo>
                <a:lnTo>
                  <a:pt x="5079" y="15239"/>
                </a:lnTo>
                <a:lnTo>
                  <a:pt x="12700" y="11430"/>
                </a:lnTo>
                <a:lnTo>
                  <a:pt x="10159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0" name="bk object 5900"/>
          <p:cNvSpPr/>
          <p:nvPr/>
        </p:nvSpPr>
        <p:spPr>
          <a:xfrm>
            <a:off x="7487919" y="335915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6350" y="0"/>
                </a:moveTo>
                <a:lnTo>
                  <a:pt x="0" y="2539"/>
                </a:lnTo>
                <a:lnTo>
                  <a:pt x="3809" y="8889"/>
                </a:lnTo>
                <a:lnTo>
                  <a:pt x="6350" y="13970"/>
                </a:lnTo>
                <a:lnTo>
                  <a:pt x="12700" y="11429"/>
                </a:lnTo>
                <a:lnTo>
                  <a:pt x="1015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1" name="bk object 5901"/>
          <p:cNvSpPr/>
          <p:nvPr/>
        </p:nvSpPr>
        <p:spPr>
          <a:xfrm>
            <a:off x="7498080" y="33642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0"/>
                </a:moveTo>
                <a:lnTo>
                  <a:pt x="2540" y="635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2" name="bk object 5902"/>
          <p:cNvSpPr/>
          <p:nvPr/>
        </p:nvSpPr>
        <p:spPr>
          <a:xfrm>
            <a:off x="7494269" y="335534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5079" y="0"/>
                </a:moveTo>
                <a:lnTo>
                  <a:pt x="0" y="3810"/>
                </a:lnTo>
                <a:lnTo>
                  <a:pt x="7620" y="13970"/>
                </a:lnTo>
                <a:lnTo>
                  <a:pt x="12700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3" name="bk object 5903"/>
          <p:cNvSpPr/>
          <p:nvPr/>
        </p:nvSpPr>
        <p:spPr>
          <a:xfrm>
            <a:off x="7503159" y="33604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3810" y="507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4" name="bk object 5904"/>
          <p:cNvSpPr/>
          <p:nvPr/>
        </p:nvSpPr>
        <p:spPr>
          <a:xfrm>
            <a:off x="7499350" y="335025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5079" y="0"/>
                </a:moveTo>
                <a:lnTo>
                  <a:pt x="0" y="5079"/>
                </a:lnTo>
                <a:lnTo>
                  <a:pt x="3809" y="10160"/>
                </a:lnTo>
                <a:lnTo>
                  <a:pt x="7620" y="13969"/>
                </a:lnTo>
                <a:lnTo>
                  <a:pt x="12700" y="8889"/>
                </a:lnTo>
                <a:lnTo>
                  <a:pt x="889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5" name="bk object 5905"/>
          <p:cNvSpPr/>
          <p:nvPr/>
        </p:nvSpPr>
        <p:spPr>
          <a:xfrm>
            <a:off x="7508240" y="335534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3809" y="3810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6" name="bk object 5906"/>
          <p:cNvSpPr/>
          <p:nvPr/>
        </p:nvSpPr>
        <p:spPr>
          <a:xfrm>
            <a:off x="7503159" y="334645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5080" y="0"/>
                </a:moveTo>
                <a:lnTo>
                  <a:pt x="0" y="3810"/>
                </a:lnTo>
                <a:lnTo>
                  <a:pt x="5080" y="8889"/>
                </a:lnTo>
                <a:lnTo>
                  <a:pt x="10160" y="12700"/>
                </a:lnTo>
                <a:lnTo>
                  <a:pt x="13970" y="7620"/>
                </a:lnTo>
                <a:lnTo>
                  <a:pt x="1016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7" name="bk object 5907"/>
          <p:cNvSpPr/>
          <p:nvPr/>
        </p:nvSpPr>
        <p:spPr>
          <a:xfrm>
            <a:off x="7513319" y="33502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3809" y="3810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8" name="bk object 5908"/>
          <p:cNvSpPr/>
          <p:nvPr/>
        </p:nvSpPr>
        <p:spPr>
          <a:xfrm>
            <a:off x="7508240" y="33413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2539" y="0"/>
                </a:moveTo>
                <a:lnTo>
                  <a:pt x="0" y="5079"/>
                </a:lnTo>
                <a:lnTo>
                  <a:pt x="10159" y="12700"/>
                </a:lnTo>
                <a:lnTo>
                  <a:pt x="12700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9" name="bk object 5909"/>
          <p:cNvSpPr/>
          <p:nvPr/>
        </p:nvSpPr>
        <p:spPr>
          <a:xfrm>
            <a:off x="7515859" y="334517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5080" y="3810"/>
                </a:lnTo>
                <a:lnTo>
                  <a:pt x="635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0" name="bk object 5910"/>
          <p:cNvSpPr/>
          <p:nvPr/>
        </p:nvSpPr>
        <p:spPr>
          <a:xfrm>
            <a:off x="7510780" y="333629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2540" y="0"/>
                </a:moveTo>
                <a:lnTo>
                  <a:pt x="0" y="5080"/>
                </a:lnTo>
                <a:lnTo>
                  <a:pt x="5079" y="8889"/>
                </a:lnTo>
                <a:lnTo>
                  <a:pt x="11429" y="12700"/>
                </a:lnTo>
                <a:lnTo>
                  <a:pt x="13970" y="7620"/>
                </a:lnTo>
                <a:lnTo>
                  <a:pt x="889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1" name="bk object 5911"/>
          <p:cNvSpPr/>
          <p:nvPr/>
        </p:nvSpPr>
        <p:spPr>
          <a:xfrm>
            <a:off x="7519669" y="33401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79" y="3810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2" name="bk object 5912"/>
          <p:cNvSpPr/>
          <p:nvPr/>
        </p:nvSpPr>
        <p:spPr>
          <a:xfrm>
            <a:off x="7513319" y="333502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70" y="0"/>
                </a:moveTo>
                <a:lnTo>
                  <a:pt x="0" y="2539"/>
                </a:lnTo>
                <a:lnTo>
                  <a:pt x="6350" y="5079"/>
                </a:lnTo>
                <a:lnTo>
                  <a:pt x="11429" y="7619"/>
                </a:lnTo>
                <a:lnTo>
                  <a:pt x="12700" y="6350"/>
                </a:lnTo>
                <a:lnTo>
                  <a:pt x="762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3" name="bk object 5913"/>
          <p:cNvSpPr/>
          <p:nvPr/>
        </p:nvSpPr>
        <p:spPr>
          <a:xfrm>
            <a:off x="7520940" y="33375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79" y="3810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4" name="bk object 5914"/>
          <p:cNvSpPr/>
          <p:nvPr/>
        </p:nvSpPr>
        <p:spPr>
          <a:xfrm>
            <a:off x="7514590" y="333247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69" y="0"/>
                </a:moveTo>
                <a:lnTo>
                  <a:pt x="0" y="3810"/>
                </a:lnTo>
                <a:lnTo>
                  <a:pt x="6350" y="5080"/>
                </a:lnTo>
                <a:lnTo>
                  <a:pt x="11429" y="7620"/>
                </a:lnTo>
                <a:lnTo>
                  <a:pt x="12700" y="5080"/>
                </a:lnTo>
                <a:lnTo>
                  <a:pt x="63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5" name="bk object 5915"/>
          <p:cNvSpPr/>
          <p:nvPr/>
        </p:nvSpPr>
        <p:spPr>
          <a:xfrm>
            <a:off x="7520940" y="33350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6" name="bk object 5916"/>
          <p:cNvSpPr/>
          <p:nvPr/>
        </p:nvSpPr>
        <p:spPr>
          <a:xfrm>
            <a:off x="7515859" y="333120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0" y="0"/>
                </a:moveTo>
                <a:lnTo>
                  <a:pt x="0" y="2539"/>
                </a:lnTo>
                <a:lnTo>
                  <a:pt x="5080" y="3810"/>
                </a:lnTo>
                <a:lnTo>
                  <a:pt x="11430" y="5079"/>
                </a:lnTo>
                <a:lnTo>
                  <a:pt x="1270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7" name="bk object 5917"/>
          <p:cNvSpPr/>
          <p:nvPr/>
        </p:nvSpPr>
        <p:spPr>
          <a:xfrm>
            <a:off x="7515859" y="332994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70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8" name="bk object 5918"/>
          <p:cNvSpPr/>
          <p:nvPr/>
        </p:nvSpPr>
        <p:spPr>
          <a:xfrm>
            <a:off x="7515859" y="332867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" y="0"/>
                </a:moveTo>
                <a:lnTo>
                  <a:pt x="0" y="1269"/>
                </a:lnTo>
                <a:lnTo>
                  <a:pt x="12700" y="6350"/>
                </a:lnTo>
                <a:lnTo>
                  <a:pt x="12700" y="3809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9" name="bk object 5919"/>
          <p:cNvSpPr/>
          <p:nvPr/>
        </p:nvSpPr>
        <p:spPr>
          <a:xfrm>
            <a:off x="7523480" y="33299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39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0" name="bk object 5920"/>
          <p:cNvSpPr/>
          <p:nvPr/>
        </p:nvSpPr>
        <p:spPr>
          <a:xfrm>
            <a:off x="7517130" y="332740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6350" y="0"/>
                </a:moveTo>
                <a:lnTo>
                  <a:pt x="0" y="0"/>
                </a:lnTo>
                <a:lnTo>
                  <a:pt x="0" y="2539"/>
                </a:lnTo>
                <a:lnTo>
                  <a:pt x="6350" y="2539"/>
                </a:lnTo>
                <a:lnTo>
                  <a:pt x="11429" y="3810"/>
                </a:lnTo>
                <a:lnTo>
                  <a:pt x="1270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1" name="bk object 5921"/>
          <p:cNvSpPr/>
          <p:nvPr/>
        </p:nvSpPr>
        <p:spPr>
          <a:xfrm>
            <a:off x="7517130" y="332485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6350" y="0"/>
                </a:moveTo>
                <a:lnTo>
                  <a:pt x="0" y="0"/>
                </a:lnTo>
                <a:lnTo>
                  <a:pt x="0" y="2539"/>
                </a:lnTo>
                <a:lnTo>
                  <a:pt x="6350" y="2539"/>
                </a:lnTo>
                <a:lnTo>
                  <a:pt x="12700" y="3810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2" name="bk object 5922"/>
          <p:cNvSpPr/>
          <p:nvPr/>
        </p:nvSpPr>
        <p:spPr>
          <a:xfrm>
            <a:off x="7523480" y="332359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635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3" name="bk object 5923"/>
          <p:cNvSpPr/>
          <p:nvPr/>
        </p:nvSpPr>
        <p:spPr>
          <a:xfrm>
            <a:off x="7517130" y="332232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6350" y="0"/>
                </a:lnTo>
                <a:lnTo>
                  <a:pt x="0" y="1269"/>
                </a:lnTo>
                <a:lnTo>
                  <a:pt x="0" y="380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4" name="bk object 5924"/>
          <p:cNvSpPr/>
          <p:nvPr/>
        </p:nvSpPr>
        <p:spPr>
          <a:xfrm>
            <a:off x="7517130" y="332232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5" name="bk object 5925"/>
          <p:cNvSpPr/>
          <p:nvPr/>
        </p:nvSpPr>
        <p:spPr>
          <a:xfrm>
            <a:off x="7517130" y="3319779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2540"/>
                </a:moveTo>
                <a:lnTo>
                  <a:pt x="0" y="0"/>
                </a:lnTo>
                <a:lnTo>
                  <a:pt x="12700" y="0"/>
                </a:lnTo>
                <a:lnTo>
                  <a:pt x="1270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6" name="bk object 5926"/>
          <p:cNvSpPr/>
          <p:nvPr/>
        </p:nvSpPr>
        <p:spPr>
          <a:xfrm>
            <a:off x="7523480" y="3319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7" name="bk object 5927"/>
          <p:cNvSpPr/>
          <p:nvPr/>
        </p:nvSpPr>
        <p:spPr>
          <a:xfrm>
            <a:off x="7517130" y="331724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1429" y="0"/>
                </a:moveTo>
                <a:lnTo>
                  <a:pt x="6350" y="0"/>
                </a:lnTo>
                <a:lnTo>
                  <a:pt x="0" y="1270"/>
                </a:lnTo>
                <a:lnTo>
                  <a:pt x="0" y="3810"/>
                </a:lnTo>
                <a:lnTo>
                  <a:pt x="6350" y="2539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8" name="bk object 5928"/>
          <p:cNvSpPr/>
          <p:nvPr/>
        </p:nvSpPr>
        <p:spPr>
          <a:xfrm>
            <a:off x="7523480" y="33159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9" name="bk object 5929"/>
          <p:cNvSpPr/>
          <p:nvPr/>
        </p:nvSpPr>
        <p:spPr>
          <a:xfrm>
            <a:off x="7515859" y="331342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6350" y="1270"/>
                </a:lnTo>
                <a:lnTo>
                  <a:pt x="0" y="3810"/>
                </a:lnTo>
                <a:lnTo>
                  <a:pt x="1270" y="6350"/>
                </a:lnTo>
                <a:lnTo>
                  <a:pt x="7620" y="381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0" name="bk object 5930"/>
          <p:cNvSpPr/>
          <p:nvPr/>
        </p:nvSpPr>
        <p:spPr>
          <a:xfrm>
            <a:off x="7515859" y="331470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1" name="bk object 5931"/>
          <p:cNvSpPr/>
          <p:nvPr/>
        </p:nvSpPr>
        <p:spPr>
          <a:xfrm>
            <a:off x="7515859" y="331215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0" y="2539"/>
                </a:lnTo>
                <a:lnTo>
                  <a:pt x="0" y="3810"/>
                </a:lnTo>
                <a:lnTo>
                  <a:pt x="6350" y="253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2" name="bk object 5932"/>
          <p:cNvSpPr/>
          <p:nvPr/>
        </p:nvSpPr>
        <p:spPr>
          <a:xfrm>
            <a:off x="7522209" y="331089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3" name="bk object 5933"/>
          <p:cNvSpPr/>
          <p:nvPr/>
        </p:nvSpPr>
        <p:spPr>
          <a:xfrm>
            <a:off x="7514590" y="3309620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70" h="6350">
                <a:moveTo>
                  <a:pt x="12700" y="0"/>
                </a:moveTo>
                <a:lnTo>
                  <a:pt x="6350" y="1269"/>
                </a:lnTo>
                <a:lnTo>
                  <a:pt x="0" y="3809"/>
                </a:lnTo>
                <a:lnTo>
                  <a:pt x="1269" y="6350"/>
                </a:lnTo>
                <a:lnTo>
                  <a:pt x="13969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4" name="bk object 5934"/>
          <p:cNvSpPr/>
          <p:nvPr/>
        </p:nvSpPr>
        <p:spPr>
          <a:xfrm>
            <a:off x="7520940" y="330707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10"/>
                </a:lnTo>
                <a:lnTo>
                  <a:pt x="6350" y="254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5" name="bk object 5935"/>
          <p:cNvSpPr/>
          <p:nvPr/>
        </p:nvSpPr>
        <p:spPr>
          <a:xfrm>
            <a:off x="7514590" y="330580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0159" y="0"/>
                </a:moveTo>
                <a:lnTo>
                  <a:pt x="5079" y="3810"/>
                </a:lnTo>
                <a:lnTo>
                  <a:pt x="0" y="6350"/>
                </a:lnTo>
                <a:lnTo>
                  <a:pt x="1269" y="8889"/>
                </a:lnTo>
                <a:lnTo>
                  <a:pt x="1142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6" name="bk object 5936"/>
          <p:cNvSpPr/>
          <p:nvPr/>
        </p:nvSpPr>
        <p:spPr>
          <a:xfrm>
            <a:off x="7513319" y="33096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69"/>
                </a:lnTo>
                <a:lnTo>
                  <a:pt x="0" y="2539"/>
                </a:lnTo>
                <a:lnTo>
                  <a:pt x="127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7" name="bk object 5937"/>
          <p:cNvSpPr/>
          <p:nvPr/>
        </p:nvSpPr>
        <p:spPr>
          <a:xfrm>
            <a:off x="7513319" y="330454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29" y="0"/>
                </a:moveTo>
                <a:lnTo>
                  <a:pt x="5079" y="1270"/>
                </a:lnTo>
                <a:lnTo>
                  <a:pt x="0" y="3810"/>
                </a:lnTo>
                <a:lnTo>
                  <a:pt x="0" y="6350"/>
                </a:lnTo>
                <a:lnTo>
                  <a:pt x="6350" y="5080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8" name="bk object 5938"/>
          <p:cNvSpPr/>
          <p:nvPr/>
        </p:nvSpPr>
        <p:spPr>
          <a:xfrm>
            <a:off x="7518400" y="33032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5079" y="0"/>
                </a:ln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9" name="bk object 5939"/>
          <p:cNvSpPr/>
          <p:nvPr/>
        </p:nvSpPr>
        <p:spPr>
          <a:xfrm>
            <a:off x="7509509" y="329692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430" y="0"/>
                </a:moveTo>
                <a:lnTo>
                  <a:pt x="5080" y="3809"/>
                </a:lnTo>
                <a:lnTo>
                  <a:pt x="0" y="6350"/>
                </a:lnTo>
                <a:lnTo>
                  <a:pt x="3810" y="12700"/>
                </a:lnTo>
                <a:lnTo>
                  <a:pt x="8890" y="8889"/>
                </a:lnTo>
                <a:lnTo>
                  <a:pt x="1397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0" name="bk object 5940"/>
          <p:cNvSpPr/>
          <p:nvPr/>
        </p:nvSpPr>
        <p:spPr>
          <a:xfrm>
            <a:off x="7505700" y="328930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0159" y="0"/>
                </a:moveTo>
                <a:lnTo>
                  <a:pt x="5079" y="3810"/>
                </a:lnTo>
                <a:lnTo>
                  <a:pt x="0" y="6350"/>
                </a:lnTo>
                <a:lnTo>
                  <a:pt x="3809" y="13970"/>
                </a:lnTo>
                <a:lnTo>
                  <a:pt x="8890" y="11429"/>
                </a:lnTo>
                <a:lnTo>
                  <a:pt x="15240" y="762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1" name="bk object 5941"/>
          <p:cNvSpPr/>
          <p:nvPr/>
        </p:nvSpPr>
        <p:spPr>
          <a:xfrm>
            <a:off x="7498080" y="327660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7620" y="19050"/>
                </a:lnTo>
                <a:lnTo>
                  <a:pt x="12700" y="16510"/>
                </a:lnTo>
                <a:lnTo>
                  <a:pt x="17779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2" name="bk object 5942"/>
          <p:cNvSpPr/>
          <p:nvPr/>
        </p:nvSpPr>
        <p:spPr>
          <a:xfrm>
            <a:off x="7494269" y="327152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1429" y="0"/>
                </a:moveTo>
                <a:lnTo>
                  <a:pt x="5079" y="2539"/>
                </a:lnTo>
                <a:lnTo>
                  <a:pt x="0" y="6350"/>
                </a:lnTo>
                <a:lnTo>
                  <a:pt x="3809" y="11429"/>
                </a:lnTo>
                <a:lnTo>
                  <a:pt x="8889" y="8889"/>
                </a:lnTo>
                <a:lnTo>
                  <a:pt x="13970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3" name="bk object 5943"/>
          <p:cNvSpPr/>
          <p:nvPr/>
        </p:nvSpPr>
        <p:spPr>
          <a:xfrm>
            <a:off x="7491730" y="326644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1429" y="0"/>
                </a:moveTo>
                <a:lnTo>
                  <a:pt x="5079" y="2539"/>
                </a:lnTo>
                <a:lnTo>
                  <a:pt x="0" y="5080"/>
                </a:lnTo>
                <a:lnTo>
                  <a:pt x="2540" y="11430"/>
                </a:lnTo>
                <a:lnTo>
                  <a:pt x="7620" y="7620"/>
                </a:lnTo>
                <a:lnTo>
                  <a:pt x="13970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4" name="bk object 5944"/>
          <p:cNvSpPr/>
          <p:nvPr/>
        </p:nvSpPr>
        <p:spPr>
          <a:xfrm>
            <a:off x="7489190" y="326135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1429" y="0"/>
                </a:moveTo>
                <a:lnTo>
                  <a:pt x="5079" y="2539"/>
                </a:lnTo>
                <a:lnTo>
                  <a:pt x="0" y="3810"/>
                </a:lnTo>
                <a:lnTo>
                  <a:pt x="2539" y="10160"/>
                </a:lnTo>
                <a:lnTo>
                  <a:pt x="7619" y="7619"/>
                </a:lnTo>
                <a:lnTo>
                  <a:pt x="1396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5" name="bk object 5945"/>
          <p:cNvSpPr/>
          <p:nvPr/>
        </p:nvSpPr>
        <p:spPr>
          <a:xfrm>
            <a:off x="7494269" y="326009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381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6" name="bk object 5946"/>
          <p:cNvSpPr/>
          <p:nvPr/>
        </p:nvSpPr>
        <p:spPr>
          <a:xfrm>
            <a:off x="7486650" y="325627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1429" y="0"/>
                </a:moveTo>
                <a:lnTo>
                  <a:pt x="6350" y="2540"/>
                </a:lnTo>
                <a:lnTo>
                  <a:pt x="0" y="5080"/>
                </a:lnTo>
                <a:lnTo>
                  <a:pt x="2540" y="10160"/>
                </a:lnTo>
                <a:lnTo>
                  <a:pt x="7620" y="7620"/>
                </a:lnTo>
                <a:lnTo>
                  <a:pt x="1397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7" name="bk object 5947"/>
          <p:cNvSpPr/>
          <p:nvPr/>
        </p:nvSpPr>
        <p:spPr>
          <a:xfrm>
            <a:off x="7485380" y="325247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1429" y="0"/>
                </a:moveTo>
                <a:lnTo>
                  <a:pt x="6350" y="2539"/>
                </a:lnTo>
                <a:lnTo>
                  <a:pt x="0" y="3809"/>
                </a:lnTo>
                <a:lnTo>
                  <a:pt x="1270" y="8889"/>
                </a:lnTo>
                <a:lnTo>
                  <a:pt x="7620" y="6350"/>
                </a:lnTo>
                <a:lnTo>
                  <a:pt x="13970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8" name="bk object 5948"/>
          <p:cNvSpPr/>
          <p:nvPr/>
        </p:nvSpPr>
        <p:spPr>
          <a:xfrm>
            <a:off x="7484109" y="324738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30" y="0"/>
                </a:moveTo>
                <a:lnTo>
                  <a:pt x="5080" y="2539"/>
                </a:lnTo>
                <a:lnTo>
                  <a:pt x="0" y="5080"/>
                </a:lnTo>
                <a:lnTo>
                  <a:pt x="1270" y="8889"/>
                </a:lnTo>
                <a:lnTo>
                  <a:pt x="7620" y="7620"/>
                </a:lnTo>
                <a:lnTo>
                  <a:pt x="1270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9" name="bk object 5949"/>
          <p:cNvSpPr/>
          <p:nvPr/>
        </p:nvSpPr>
        <p:spPr>
          <a:xfrm>
            <a:off x="7484109" y="32499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70"/>
                </a:lnTo>
                <a:lnTo>
                  <a:pt x="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0" name="bk object 5950"/>
          <p:cNvSpPr/>
          <p:nvPr/>
        </p:nvSpPr>
        <p:spPr>
          <a:xfrm>
            <a:off x="7482840" y="324231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29" y="0"/>
                </a:moveTo>
                <a:lnTo>
                  <a:pt x="5079" y="1269"/>
                </a:lnTo>
                <a:lnTo>
                  <a:pt x="0" y="2539"/>
                </a:lnTo>
                <a:lnTo>
                  <a:pt x="1269" y="8889"/>
                </a:lnTo>
                <a:lnTo>
                  <a:pt x="6350" y="7619"/>
                </a:lnTo>
                <a:lnTo>
                  <a:pt x="12700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1" name="bk object 5951"/>
          <p:cNvSpPr/>
          <p:nvPr/>
        </p:nvSpPr>
        <p:spPr>
          <a:xfrm>
            <a:off x="7481569" y="323468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1429" y="0"/>
                </a:moveTo>
                <a:lnTo>
                  <a:pt x="5079" y="1270"/>
                </a:lnTo>
                <a:lnTo>
                  <a:pt x="0" y="2539"/>
                </a:lnTo>
                <a:lnTo>
                  <a:pt x="1270" y="10160"/>
                </a:lnTo>
                <a:lnTo>
                  <a:pt x="6350" y="8889"/>
                </a:lnTo>
                <a:lnTo>
                  <a:pt x="12700" y="762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2" name="bk object 5952"/>
          <p:cNvSpPr/>
          <p:nvPr/>
        </p:nvSpPr>
        <p:spPr>
          <a:xfrm>
            <a:off x="7480300" y="322961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0" y="0"/>
                </a:moveTo>
                <a:lnTo>
                  <a:pt x="6350" y="0"/>
                </a:lnTo>
                <a:lnTo>
                  <a:pt x="0" y="1269"/>
                </a:lnTo>
                <a:lnTo>
                  <a:pt x="1270" y="7619"/>
                </a:lnTo>
                <a:lnTo>
                  <a:pt x="6350" y="6350"/>
                </a:lnTo>
                <a:lnTo>
                  <a:pt x="1270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3" name="bk object 5953"/>
          <p:cNvSpPr/>
          <p:nvPr/>
        </p:nvSpPr>
        <p:spPr>
          <a:xfrm>
            <a:off x="7480300" y="322961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4" name="bk object 5954"/>
          <p:cNvSpPr/>
          <p:nvPr/>
        </p:nvSpPr>
        <p:spPr>
          <a:xfrm>
            <a:off x="7480300" y="322326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6350" y="0"/>
                </a:moveTo>
                <a:lnTo>
                  <a:pt x="1270" y="0"/>
                </a:lnTo>
                <a:lnTo>
                  <a:pt x="0" y="6350"/>
                </a:lnTo>
                <a:lnTo>
                  <a:pt x="6350" y="6350"/>
                </a:lnTo>
                <a:lnTo>
                  <a:pt x="12700" y="7619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5" name="bk object 5955"/>
          <p:cNvSpPr/>
          <p:nvPr/>
        </p:nvSpPr>
        <p:spPr>
          <a:xfrm>
            <a:off x="7481569" y="322326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6" name="bk object 5956"/>
          <p:cNvSpPr/>
          <p:nvPr/>
        </p:nvSpPr>
        <p:spPr>
          <a:xfrm>
            <a:off x="7481569" y="321945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0"/>
                </a:moveTo>
                <a:lnTo>
                  <a:pt x="0" y="3810"/>
                </a:lnTo>
                <a:lnTo>
                  <a:pt x="5079" y="3810"/>
                </a:lnTo>
                <a:lnTo>
                  <a:pt x="11429" y="5079"/>
                </a:lnTo>
                <a:lnTo>
                  <a:pt x="1270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7" name="bk object 5957"/>
          <p:cNvSpPr/>
          <p:nvPr/>
        </p:nvSpPr>
        <p:spPr>
          <a:xfrm>
            <a:off x="7481569" y="32181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70"/>
                </a:lnTo>
                <a:lnTo>
                  <a:pt x="635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8" name="bk object 5958"/>
          <p:cNvSpPr/>
          <p:nvPr/>
        </p:nvSpPr>
        <p:spPr>
          <a:xfrm>
            <a:off x="7481569" y="321563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" y="0"/>
                </a:moveTo>
                <a:lnTo>
                  <a:pt x="0" y="2539"/>
                </a:lnTo>
                <a:lnTo>
                  <a:pt x="6350" y="5080"/>
                </a:lnTo>
                <a:lnTo>
                  <a:pt x="12700" y="6350"/>
                </a:lnTo>
                <a:lnTo>
                  <a:pt x="12700" y="381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9" name="bk object 5959"/>
          <p:cNvSpPr/>
          <p:nvPr/>
        </p:nvSpPr>
        <p:spPr>
          <a:xfrm>
            <a:off x="7482840" y="321310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0"/>
                </a:moveTo>
                <a:lnTo>
                  <a:pt x="0" y="3810"/>
                </a:lnTo>
                <a:lnTo>
                  <a:pt x="5079" y="5079"/>
                </a:lnTo>
                <a:lnTo>
                  <a:pt x="11429" y="6350"/>
                </a:lnTo>
                <a:lnTo>
                  <a:pt x="12700" y="3810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0" name="bk object 5960"/>
          <p:cNvSpPr/>
          <p:nvPr/>
        </p:nvSpPr>
        <p:spPr>
          <a:xfrm>
            <a:off x="7482840" y="321056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69" y="0"/>
                </a:moveTo>
                <a:lnTo>
                  <a:pt x="0" y="2539"/>
                </a:lnTo>
                <a:lnTo>
                  <a:pt x="6350" y="5079"/>
                </a:lnTo>
                <a:lnTo>
                  <a:pt x="12700" y="6350"/>
                </a:lnTo>
                <a:lnTo>
                  <a:pt x="12700" y="3810"/>
                </a:lnTo>
                <a:lnTo>
                  <a:pt x="63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1" name="bk object 5961"/>
          <p:cNvSpPr/>
          <p:nvPr/>
        </p:nvSpPr>
        <p:spPr>
          <a:xfrm>
            <a:off x="7484109" y="320421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2540" y="0"/>
                </a:moveTo>
                <a:lnTo>
                  <a:pt x="0" y="6350"/>
                </a:lnTo>
                <a:lnTo>
                  <a:pt x="5080" y="8889"/>
                </a:lnTo>
                <a:lnTo>
                  <a:pt x="11430" y="11429"/>
                </a:lnTo>
                <a:lnTo>
                  <a:pt x="13970" y="5079"/>
                </a:lnTo>
                <a:lnTo>
                  <a:pt x="762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2" name="bk object 5962"/>
          <p:cNvSpPr/>
          <p:nvPr/>
        </p:nvSpPr>
        <p:spPr>
          <a:xfrm>
            <a:off x="7486650" y="319912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2540" y="0"/>
                </a:moveTo>
                <a:lnTo>
                  <a:pt x="0" y="5080"/>
                </a:lnTo>
                <a:lnTo>
                  <a:pt x="5079" y="7620"/>
                </a:lnTo>
                <a:lnTo>
                  <a:pt x="11429" y="11430"/>
                </a:lnTo>
                <a:lnTo>
                  <a:pt x="13970" y="6350"/>
                </a:lnTo>
                <a:lnTo>
                  <a:pt x="762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3" name="bk object 5963"/>
          <p:cNvSpPr/>
          <p:nvPr/>
        </p:nvSpPr>
        <p:spPr>
          <a:xfrm>
            <a:off x="7489190" y="319786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0" y="1269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4" name="bk object 5964"/>
          <p:cNvSpPr/>
          <p:nvPr/>
        </p:nvSpPr>
        <p:spPr>
          <a:xfrm>
            <a:off x="7489190" y="319405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3809" y="0"/>
                </a:moveTo>
                <a:lnTo>
                  <a:pt x="0" y="3810"/>
                </a:lnTo>
                <a:lnTo>
                  <a:pt x="5079" y="7620"/>
                </a:lnTo>
                <a:lnTo>
                  <a:pt x="10159" y="12700"/>
                </a:lnTo>
                <a:lnTo>
                  <a:pt x="13969" y="762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5" name="bk object 5965"/>
          <p:cNvSpPr/>
          <p:nvPr/>
        </p:nvSpPr>
        <p:spPr>
          <a:xfrm>
            <a:off x="7493000" y="31927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1270" y="0"/>
                </a:moveTo>
                <a:lnTo>
                  <a:pt x="0" y="1270"/>
                </a:lnTo>
                <a:lnTo>
                  <a:pt x="507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6" name="bk object 5966"/>
          <p:cNvSpPr/>
          <p:nvPr/>
        </p:nvSpPr>
        <p:spPr>
          <a:xfrm>
            <a:off x="7494269" y="31889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09" y="0"/>
                </a:moveTo>
                <a:lnTo>
                  <a:pt x="0" y="3809"/>
                </a:lnTo>
                <a:lnTo>
                  <a:pt x="3809" y="8889"/>
                </a:lnTo>
                <a:lnTo>
                  <a:pt x="8889" y="12700"/>
                </a:lnTo>
                <a:lnTo>
                  <a:pt x="12700" y="8889"/>
                </a:lnTo>
                <a:lnTo>
                  <a:pt x="762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7" name="bk object 5967"/>
          <p:cNvSpPr/>
          <p:nvPr/>
        </p:nvSpPr>
        <p:spPr>
          <a:xfrm>
            <a:off x="7498080" y="31877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270" y="0"/>
                </a:moveTo>
                <a:lnTo>
                  <a:pt x="0" y="1270"/>
                </a:lnTo>
                <a:lnTo>
                  <a:pt x="3810" y="6350"/>
                </a:lnTo>
                <a:lnTo>
                  <a:pt x="8890" y="10160"/>
                </a:lnTo>
                <a:lnTo>
                  <a:pt x="10160" y="8889"/>
                </a:lnTo>
                <a:lnTo>
                  <a:pt x="635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8" name="bk object 5968"/>
          <p:cNvSpPr/>
          <p:nvPr/>
        </p:nvSpPr>
        <p:spPr>
          <a:xfrm>
            <a:off x="7499350" y="318516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2540" y="0"/>
                </a:moveTo>
                <a:lnTo>
                  <a:pt x="0" y="2539"/>
                </a:lnTo>
                <a:lnTo>
                  <a:pt x="5079" y="6350"/>
                </a:lnTo>
                <a:lnTo>
                  <a:pt x="8890" y="11429"/>
                </a:lnTo>
                <a:lnTo>
                  <a:pt x="10159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9" name="bk object 5969"/>
          <p:cNvSpPr/>
          <p:nvPr/>
        </p:nvSpPr>
        <p:spPr>
          <a:xfrm>
            <a:off x="7501890" y="318516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1269" y="0"/>
                </a:moveTo>
                <a:lnTo>
                  <a:pt x="0" y="0"/>
                </a:lnTo>
                <a:lnTo>
                  <a:pt x="380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0" name="bk object 5970"/>
          <p:cNvSpPr/>
          <p:nvPr/>
        </p:nvSpPr>
        <p:spPr>
          <a:xfrm>
            <a:off x="7503159" y="318388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2540" y="0"/>
                </a:moveTo>
                <a:lnTo>
                  <a:pt x="0" y="1270"/>
                </a:lnTo>
                <a:lnTo>
                  <a:pt x="2540" y="6350"/>
                </a:lnTo>
                <a:lnTo>
                  <a:pt x="5080" y="12700"/>
                </a:lnTo>
                <a:lnTo>
                  <a:pt x="7620" y="11430"/>
                </a:lnTo>
                <a:lnTo>
                  <a:pt x="508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1" name="bk object 5971"/>
          <p:cNvSpPr/>
          <p:nvPr/>
        </p:nvSpPr>
        <p:spPr>
          <a:xfrm>
            <a:off x="7508240" y="318897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0"/>
                </a:moveTo>
                <a:lnTo>
                  <a:pt x="2539" y="6350"/>
                </a:lnTo>
                <a:lnTo>
                  <a:pt x="2539" y="5079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2" name="bk object 5972"/>
          <p:cNvSpPr/>
          <p:nvPr/>
        </p:nvSpPr>
        <p:spPr>
          <a:xfrm>
            <a:off x="7504430" y="31826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2540" y="0"/>
                </a:moveTo>
                <a:lnTo>
                  <a:pt x="0" y="1269"/>
                </a:lnTo>
                <a:lnTo>
                  <a:pt x="7620" y="11429"/>
                </a:lnTo>
                <a:lnTo>
                  <a:pt x="10160" y="1015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3" name="bk object 5973"/>
          <p:cNvSpPr/>
          <p:nvPr/>
        </p:nvSpPr>
        <p:spPr>
          <a:xfrm>
            <a:off x="7506969" y="318135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30">
                <a:moveTo>
                  <a:pt x="2539" y="0"/>
                </a:moveTo>
                <a:lnTo>
                  <a:pt x="0" y="1270"/>
                </a:lnTo>
                <a:lnTo>
                  <a:pt x="3809" y="6350"/>
                </a:lnTo>
                <a:lnTo>
                  <a:pt x="6350" y="11429"/>
                </a:lnTo>
                <a:lnTo>
                  <a:pt x="8889" y="10160"/>
                </a:lnTo>
                <a:lnTo>
                  <a:pt x="635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4" name="bk object 5974"/>
          <p:cNvSpPr/>
          <p:nvPr/>
        </p:nvSpPr>
        <p:spPr>
          <a:xfrm>
            <a:off x="7509509" y="31800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2540" y="0"/>
                </a:moveTo>
                <a:lnTo>
                  <a:pt x="1270" y="0"/>
                </a:lnTo>
                <a:lnTo>
                  <a:pt x="0" y="1270"/>
                </a:lnTo>
                <a:lnTo>
                  <a:pt x="381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5" name="bk object 5975"/>
          <p:cNvSpPr/>
          <p:nvPr/>
        </p:nvSpPr>
        <p:spPr>
          <a:xfrm>
            <a:off x="7512050" y="31800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2540" y="0"/>
                </a:moveTo>
                <a:lnTo>
                  <a:pt x="0" y="0"/>
                </a:lnTo>
                <a:lnTo>
                  <a:pt x="2540" y="12700"/>
                </a:lnTo>
                <a:lnTo>
                  <a:pt x="5079" y="11430"/>
                </a:lnTo>
                <a:lnTo>
                  <a:pt x="380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6" name="bk object 5976"/>
          <p:cNvSpPr/>
          <p:nvPr/>
        </p:nvSpPr>
        <p:spPr>
          <a:xfrm>
            <a:off x="7515859" y="318516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0"/>
                </a:moveTo>
                <a:lnTo>
                  <a:pt x="1270" y="6350"/>
                </a:lnTo>
                <a:lnTo>
                  <a:pt x="254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7" name="bk object 5977"/>
          <p:cNvSpPr/>
          <p:nvPr/>
        </p:nvSpPr>
        <p:spPr>
          <a:xfrm>
            <a:off x="7513319" y="317881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2539" y="0"/>
                </a:moveTo>
                <a:lnTo>
                  <a:pt x="0" y="1269"/>
                </a:lnTo>
                <a:lnTo>
                  <a:pt x="2539" y="6350"/>
                </a:lnTo>
                <a:lnTo>
                  <a:pt x="5079" y="12700"/>
                </a:lnTo>
                <a:lnTo>
                  <a:pt x="7620" y="11429"/>
                </a:lnTo>
                <a:lnTo>
                  <a:pt x="507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8" name="bk object 5978"/>
          <p:cNvSpPr/>
          <p:nvPr/>
        </p:nvSpPr>
        <p:spPr>
          <a:xfrm>
            <a:off x="7515859" y="317881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40" y="0"/>
                </a:moveTo>
                <a:lnTo>
                  <a:pt x="0" y="0"/>
                </a:lnTo>
                <a:lnTo>
                  <a:pt x="254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9" name="bk object 5979"/>
          <p:cNvSpPr/>
          <p:nvPr/>
        </p:nvSpPr>
        <p:spPr>
          <a:xfrm>
            <a:off x="7518400" y="3177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2540" y="0"/>
                </a:moveTo>
                <a:lnTo>
                  <a:pt x="0" y="1270"/>
                </a:lnTo>
                <a:lnTo>
                  <a:pt x="0" y="7620"/>
                </a:lnTo>
                <a:lnTo>
                  <a:pt x="1270" y="12700"/>
                </a:lnTo>
                <a:lnTo>
                  <a:pt x="3809" y="12700"/>
                </a:lnTo>
                <a:lnTo>
                  <a:pt x="254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0" name="bk object 5980"/>
          <p:cNvSpPr/>
          <p:nvPr/>
        </p:nvSpPr>
        <p:spPr>
          <a:xfrm>
            <a:off x="75209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079" y="0"/>
                </a:moveTo>
                <a:lnTo>
                  <a:pt x="0" y="0"/>
                </a:lnTo>
                <a:lnTo>
                  <a:pt x="0" y="6350"/>
                </a:lnTo>
                <a:lnTo>
                  <a:pt x="1269" y="12700"/>
                </a:lnTo>
                <a:lnTo>
                  <a:pt x="7619" y="11430"/>
                </a:lnTo>
                <a:lnTo>
                  <a:pt x="635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1" name="bk object 5981"/>
          <p:cNvSpPr/>
          <p:nvPr/>
        </p:nvSpPr>
        <p:spPr>
          <a:xfrm>
            <a:off x="7526019" y="317753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2" name="bk object 5982"/>
          <p:cNvSpPr/>
          <p:nvPr/>
        </p:nvSpPr>
        <p:spPr>
          <a:xfrm>
            <a:off x="7527290" y="317627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0" y="1269"/>
                </a:lnTo>
                <a:lnTo>
                  <a:pt x="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3" name="bk object 5983"/>
          <p:cNvSpPr/>
          <p:nvPr/>
        </p:nvSpPr>
        <p:spPr>
          <a:xfrm>
            <a:off x="7533640" y="317627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4" name="bk object 5984"/>
          <p:cNvSpPr/>
          <p:nvPr/>
        </p:nvSpPr>
        <p:spPr>
          <a:xfrm>
            <a:off x="7533640" y="317627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0"/>
                </a:moveTo>
                <a:lnTo>
                  <a:pt x="0" y="12700"/>
                </a:lnTo>
                <a:lnTo>
                  <a:pt x="6350" y="12700"/>
                </a:lnTo>
                <a:lnTo>
                  <a:pt x="7619" y="6350"/>
                </a:lnTo>
                <a:lnTo>
                  <a:pt x="761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5" name="bk object 5985"/>
          <p:cNvSpPr/>
          <p:nvPr/>
        </p:nvSpPr>
        <p:spPr>
          <a:xfrm>
            <a:off x="7541259" y="317753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6" name="bk object 5986"/>
          <p:cNvSpPr/>
          <p:nvPr/>
        </p:nvSpPr>
        <p:spPr>
          <a:xfrm>
            <a:off x="7539990" y="31775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79" y="0"/>
                </a:moveTo>
                <a:lnTo>
                  <a:pt x="2539" y="0"/>
                </a:lnTo>
                <a:lnTo>
                  <a:pt x="1269" y="5080"/>
                </a:lnTo>
                <a:lnTo>
                  <a:pt x="0" y="11430"/>
                </a:lnTo>
                <a:lnTo>
                  <a:pt x="253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7" name="bk object 5987"/>
          <p:cNvSpPr/>
          <p:nvPr/>
        </p:nvSpPr>
        <p:spPr>
          <a:xfrm>
            <a:off x="7542530" y="318388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8" name="bk object 5988"/>
          <p:cNvSpPr/>
          <p:nvPr/>
        </p:nvSpPr>
        <p:spPr>
          <a:xfrm>
            <a:off x="7543800" y="3177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3809" y="0"/>
                </a:moveTo>
                <a:lnTo>
                  <a:pt x="1270" y="0"/>
                </a:lnTo>
                <a:lnTo>
                  <a:pt x="0" y="6350"/>
                </a:lnTo>
                <a:lnTo>
                  <a:pt x="0" y="12700"/>
                </a:lnTo>
                <a:lnTo>
                  <a:pt x="2540" y="12700"/>
                </a:lnTo>
                <a:lnTo>
                  <a:pt x="380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9" name="bk object 5989"/>
          <p:cNvSpPr/>
          <p:nvPr/>
        </p:nvSpPr>
        <p:spPr>
          <a:xfrm>
            <a:off x="7547609" y="317753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0" name="bk object 5990"/>
          <p:cNvSpPr/>
          <p:nvPr/>
        </p:nvSpPr>
        <p:spPr>
          <a:xfrm>
            <a:off x="7546340" y="3177539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2539" y="0"/>
                </a:moveTo>
                <a:lnTo>
                  <a:pt x="0" y="12700"/>
                </a:lnTo>
                <a:lnTo>
                  <a:pt x="3809" y="1397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1" name="bk object 5991"/>
          <p:cNvSpPr/>
          <p:nvPr/>
        </p:nvSpPr>
        <p:spPr>
          <a:xfrm>
            <a:off x="7548880" y="317881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10" y="0"/>
                </a:moveTo>
                <a:lnTo>
                  <a:pt x="254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5079" y="761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2" name="bk object 5992"/>
          <p:cNvSpPr/>
          <p:nvPr/>
        </p:nvSpPr>
        <p:spPr>
          <a:xfrm>
            <a:off x="7552690" y="318007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3809" y="0"/>
                </a:moveTo>
                <a:lnTo>
                  <a:pt x="1269" y="6350"/>
                </a:lnTo>
                <a:lnTo>
                  <a:pt x="0" y="11430"/>
                </a:lnTo>
                <a:lnTo>
                  <a:pt x="3809" y="12700"/>
                </a:lnTo>
                <a:lnTo>
                  <a:pt x="5079" y="7620"/>
                </a:lnTo>
                <a:lnTo>
                  <a:pt x="635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3" name="bk object 5993"/>
          <p:cNvSpPr/>
          <p:nvPr/>
        </p:nvSpPr>
        <p:spPr>
          <a:xfrm>
            <a:off x="7557769" y="31813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39" y="0"/>
                </a:moveTo>
                <a:lnTo>
                  <a:pt x="1270" y="0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4" name="bk object 5994"/>
          <p:cNvSpPr/>
          <p:nvPr/>
        </p:nvSpPr>
        <p:spPr>
          <a:xfrm>
            <a:off x="7555230" y="318135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079" y="0"/>
                </a:moveTo>
                <a:lnTo>
                  <a:pt x="2540" y="6350"/>
                </a:lnTo>
                <a:lnTo>
                  <a:pt x="0" y="11429"/>
                </a:lnTo>
                <a:lnTo>
                  <a:pt x="3810" y="12700"/>
                </a:lnTo>
                <a:lnTo>
                  <a:pt x="6350" y="635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5" name="bk object 5995"/>
          <p:cNvSpPr/>
          <p:nvPr/>
        </p:nvSpPr>
        <p:spPr>
          <a:xfrm>
            <a:off x="7561580" y="318262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40" y="0"/>
                </a:moveTo>
                <a:lnTo>
                  <a:pt x="1270" y="0"/>
                </a:lnTo>
                <a:lnTo>
                  <a:pt x="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6" name="bk object 5996"/>
          <p:cNvSpPr/>
          <p:nvPr/>
        </p:nvSpPr>
        <p:spPr>
          <a:xfrm>
            <a:off x="7557769" y="318262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6350" y="0"/>
                </a:moveTo>
                <a:lnTo>
                  <a:pt x="3809" y="5079"/>
                </a:lnTo>
                <a:lnTo>
                  <a:pt x="0" y="11429"/>
                </a:lnTo>
                <a:lnTo>
                  <a:pt x="3809" y="12700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7" name="bk object 5997"/>
          <p:cNvSpPr/>
          <p:nvPr/>
        </p:nvSpPr>
        <p:spPr>
          <a:xfrm>
            <a:off x="7561580" y="318388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5079" y="0"/>
                </a:moveTo>
                <a:lnTo>
                  <a:pt x="2540" y="6350"/>
                </a:lnTo>
                <a:lnTo>
                  <a:pt x="0" y="11430"/>
                </a:lnTo>
                <a:lnTo>
                  <a:pt x="3810" y="12700"/>
                </a:lnTo>
                <a:lnTo>
                  <a:pt x="6350" y="7620"/>
                </a:lnTo>
                <a:lnTo>
                  <a:pt x="889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8" name="bk object 5998"/>
          <p:cNvSpPr/>
          <p:nvPr/>
        </p:nvSpPr>
        <p:spPr>
          <a:xfrm>
            <a:off x="7567930" y="318516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40" y="0"/>
                </a:moveTo>
                <a:lnTo>
                  <a:pt x="0" y="6350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9" name="bk object 5999"/>
          <p:cNvSpPr/>
          <p:nvPr/>
        </p:nvSpPr>
        <p:spPr>
          <a:xfrm>
            <a:off x="7564119" y="318642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6350" y="0"/>
                </a:moveTo>
                <a:lnTo>
                  <a:pt x="3809" y="5080"/>
                </a:lnTo>
                <a:lnTo>
                  <a:pt x="0" y="10160"/>
                </a:lnTo>
                <a:lnTo>
                  <a:pt x="3809" y="12700"/>
                </a:lnTo>
                <a:lnTo>
                  <a:pt x="6350" y="6350"/>
                </a:lnTo>
                <a:lnTo>
                  <a:pt x="1015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0" name="bk object 6000"/>
          <p:cNvSpPr/>
          <p:nvPr/>
        </p:nvSpPr>
        <p:spPr>
          <a:xfrm>
            <a:off x="7567930" y="318770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6350" y="0"/>
                </a:moveTo>
                <a:lnTo>
                  <a:pt x="2540" y="5079"/>
                </a:lnTo>
                <a:lnTo>
                  <a:pt x="0" y="11429"/>
                </a:lnTo>
                <a:lnTo>
                  <a:pt x="2540" y="12700"/>
                </a:lnTo>
                <a:lnTo>
                  <a:pt x="6350" y="7620"/>
                </a:lnTo>
                <a:lnTo>
                  <a:pt x="889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1" name="bk object 6001"/>
          <p:cNvSpPr/>
          <p:nvPr/>
        </p:nvSpPr>
        <p:spPr>
          <a:xfrm>
            <a:off x="7570469" y="318897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6350" y="0"/>
                </a:moveTo>
                <a:lnTo>
                  <a:pt x="3809" y="6350"/>
                </a:lnTo>
                <a:lnTo>
                  <a:pt x="0" y="11429"/>
                </a:lnTo>
                <a:lnTo>
                  <a:pt x="2539" y="13969"/>
                </a:lnTo>
                <a:lnTo>
                  <a:pt x="6350" y="7619"/>
                </a:lnTo>
                <a:lnTo>
                  <a:pt x="1015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2" name="bk object 6002"/>
          <p:cNvSpPr/>
          <p:nvPr/>
        </p:nvSpPr>
        <p:spPr>
          <a:xfrm>
            <a:off x="7573009" y="319151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7620" y="0"/>
                </a:moveTo>
                <a:lnTo>
                  <a:pt x="3810" y="5079"/>
                </a:lnTo>
                <a:lnTo>
                  <a:pt x="0" y="11429"/>
                </a:lnTo>
                <a:lnTo>
                  <a:pt x="3810" y="12700"/>
                </a:lnTo>
                <a:lnTo>
                  <a:pt x="7620" y="7619"/>
                </a:lnTo>
                <a:lnTo>
                  <a:pt x="1016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3" name="bk object 6003"/>
          <p:cNvSpPr/>
          <p:nvPr/>
        </p:nvSpPr>
        <p:spPr>
          <a:xfrm>
            <a:off x="7580630" y="31940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10" y="0"/>
                </a:moveTo>
                <a:lnTo>
                  <a:pt x="2540" y="0"/>
                </a:lnTo>
                <a:lnTo>
                  <a:pt x="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4" name="bk object 6004"/>
          <p:cNvSpPr/>
          <p:nvPr/>
        </p:nvSpPr>
        <p:spPr>
          <a:xfrm>
            <a:off x="7575550" y="31940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8890" y="0"/>
                </a:moveTo>
                <a:lnTo>
                  <a:pt x="5079" y="5079"/>
                </a:lnTo>
                <a:lnTo>
                  <a:pt x="0" y="10160"/>
                </a:lnTo>
                <a:lnTo>
                  <a:pt x="6350" y="15239"/>
                </a:lnTo>
                <a:lnTo>
                  <a:pt x="10159" y="10160"/>
                </a:lnTo>
                <a:lnTo>
                  <a:pt x="1524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5" name="bk object 6005"/>
          <p:cNvSpPr/>
          <p:nvPr/>
        </p:nvSpPr>
        <p:spPr>
          <a:xfrm>
            <a:off x="7581900" y="319912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90" y="0"/>
                </a:moveTo>
                <a:lnTo>
                  <a:pt x="3809" y="5080"/>
                </a:lnTo>
                <a:lnTo>
                  <a:pt x="0" y="10160"/>
                </a:lnTo>
                <a:lnTo>
                  <a:pt x="2540" y="12700"/>
                </a:lnTo>
                <a:lnTo>
                  <a:pt x="11429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6" name="bk object 6006"/>
          <p:cNvSpPr/>
          <p:nvPr/>
        </p:nvSpPr>
        <p:spPr>
          <a:xfrm>
            <a:off x="7584440" y="32029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8889" y="0"/>
                </a:moveTo>
                <a:lnTo>
                  <a:pt x="0" y="8889"/>
                </a:lnTo>
                <a:lnTo>
                  <a:pt x="2539" y="11430"/>
                </a:lnTo>
                <a:lnTo>
                  <a:pt x="1142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7" name="bk object 6007"/>
          <p:cNvSpPr/>
          <p:nvPr/>
        </p:nvSpPr>
        <p:spPr>
          <a:xfrm>
            <a:off x="7586980" y="320547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8890" y="0"/>
                </a:moveTo>
                <a:lnTo>
                  <a:pt x="0" y="8890"/>
                </a:lnTo>
                <a:lnTo>
                  <a:pt x="2540" y="11430"/>
                </a:lnTo>
                <a:lnTo>
                  <a:pt x="1270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8" name="bk object 6008"/>
          <p:cNvSpPr/>
          <p:nvPr/>
        </p:nvSpPr>
        <p:spPr>
          <a:xfrm>
            <a:off x="7589519" y="320928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0159" y="0"/>
                </a:moveTo>
                <a:lnTo>
                  <a:pt x="0" y="7620"/>
                </a:lnTo>
                <a:lnTo>
                  <a:pt x="2539" y="11430"/>
                </a:lnTo>
                <a:lnTo>
                  <a:pt x="7620" y="6350"/>
                </a:lnTo>
                <a:lnTo>
                  <a:pt x="12700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9" name="bk object 6009"/>
          <p:cNvSpPr/>
          <p:nvPr/>
        </p:nvSpPr>
        <p:spPr>
          <a:xfrm>
            <a:off x="7592059" y="321182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0160" y="0"/>
                </a:moveTo>
                <a:lnTo>
                  <a:pt x="5080" y="3810"/>
                </a:lnTo>
                <a:lnTo>
                  <a:pt x="0" y="8890"/>
                </a:lnTo>
                <a:lnTo>
                  <a:pt x="2540" y="11430"/>
                </a:lnTo>
                <a:lnTo>
                  <a:pt x="7620" y="6350"/>
                </a:lnTo>
                <a:lnTo>
                  <a:pt x="12700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0" name="bk object 6010"/>
          <p:cNvSpPr/>
          <p:nvPr/>
        </p:nvSpPr>
        <p:spPr>
          <a:xfrm>
            <a:off x="7599680" y="32143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380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1" name="bk object 6011"/>
          <p:cNvSpPr/>
          <p:nvPr/>
        </p:nvSpPr>
        <p:spPr>
          <a:xfrm>
            <a:off x="7594600" y="321563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0159" y="0"/>
                </a:moveTo>
                <a:lnTo>
                  <a:pt x="5079" y="2539"/>
                </a:lnTo>
                <a:lnTo>
                  <a:pt x="0" y="6350"/>
                </a:lnTo>
                <a:lnTo>
                  <a:pt x="1270" y="10160"/>
                </a:lnTo>
                <a:lnTo>
                  <a:pt x="7620" y="6350"/>
                </a:lnTo>
                <a:lnTo>
                  <a:pt x="12700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2" name="bk object 6012"/>
          <p:cNvSpPr/>
          <p:nvPr/>
        </p:nvSpPr>
        <p:spPr>
          <a:xfrm>
            <a:off x="7595869" y="322198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3810"/>
                </a:lnTo>
                <a:lnTo>
                  <a:pt x="127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3" name="bk object 6013"/>
          <p:cNvSpPr/>
          <p:nvPr/>
        </p:nvSpPr>
        <p:spPr>
          <a:xfrm>
            <a:off x="7597140" y="32181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0159" y="0"/>
                </a:moveTo>
                <a:lnTo>
                  <a:pt x="0" y="7620"/>
                </a:lnTo>
                <a:lnTo>
                  <a:pt x="3809" y="15240"/>
                </a:lnTo>
                <a:lnTo>
                  <a:pt x="13969" y="762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4" name="bk object 6014"/>
          <p:cNvSpPr/>
          <p:nvPr/>
        </p:nvSpPr>
        <p:spPr>
          <a:xfrm>
            <a:off x="7606030" y="32258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5079" y="0"/>
                </a:lnTo>
                <a:lnTo>
                  <a:pt x="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5" name="bk object 6015"/>
          <p:cNvSpPr/>
          <p:nvPr/>
        </p:nvSpPr>
        <p:spPr>
          <a:xfrm>
            <a:off x="7600950" y="322580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429" y="0"/>
                </a:moveTo>
                <a:lnTo>
                  <a:pt x="5079" y="3810"/>
                </a:lnTo>
                <a:lnTo>
                  <a:pt x="0" y="6350"/>
                </a:lnTo>
                <a:lnTo>
                  <a:pt x="3809" y="12700"/>
                </a:lnTo>
                <a:lnTo>
                  <a:pt x="13970" y="762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6" name="bk object 6016"/>
          <p:cNvSpPr/>
          <p:nvPr/>
        </p:nvSpPr>
        <p:spPr>
          <a:xfrm>
            <a:off x="7609840" y="32334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5079" y="0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7" name="bk object 6017"/>
          <p:cNvSpPr/>
          <p:nvPr/>
        </p:nvSpPr>
        <p:spPr>
          <a:xfrm>
            <a:off x="7604759" y="323342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2540" y="12700"/>
                </a:lnTo>
                <a:lnTo>
                  <a:pt x="15240" y="761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8" name="bk object 6018"/>
          <p:cNvSpPr/>
          <p:nvPr/>
        </p:nvSpPr>
        <p:spPr>
          <a:xfrm>
            <a:off x="7613650" y="324103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9" name="bk object 6019"/>
          <p:cNvSpPr/>
          <p:nvPr/>
        </p:nvSpPr>
        <p:spPr>
          <a:xfrm>
            <a:off x="7607300" y="3242310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40" h="11429">
                <a:moveTo>
                  <a:pt x="12700" y="0"/>
                </a:moveTo>
                <a:lnTo>
                  <a:pt x="6350" y="1269"/>
                </a:lnTo>
                <a:lnTo>
                  <a:pt x="0" y="3810"/>
                </a:lnTo>
                <a:lnTo>
                  <a:pt x="3809" y="11429"/>
                </a:lnTo>
                <a:lnTo>
                  <a:pt x="8890" y="10160"/>
                </a:lnTo>
                <a:lnTo>
                  <a:pt x="15240" y="761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0" name="bk object 6020"/>
          <p:cNvSpPr/>
          <p:nvPr/>
        </p:nvSpPr>
        <p:spPr>
          <a:xfrm>
            <a:off x="7609840" y="324992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2700" y="0"/>
                </a:moveTo>
                <a:lnTo>
                  <a:pt x="6350" y="2540"/>
                </a:lnTo>
                <a:lnTo>
                  <a:pt x="0" y="3810"/>
                </a:lnTo>
                <a:lnTo>
                  <a:pt x="3809" y="12700"/>
                </a:lnTo>
                <a:lnTo>
                  <a:pt x="10159" y="10160"/>
                </a:lnTo>
                <a:lnTo>
                  <a:pt x="15239" y="889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1" name="bk object 6021"/>
          <p:cNvSpPr/>
          <p:nvPr/>
        </p:nvSpPr>
        <p:spPr>
          <a:xfrm>
            <a:off x="7613650" y="32588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1429" y="0"/>
                </a:moveTo>
                <a:lnTo>
                  <a:pt x="6350" y="1269"/>
                </a:lnTo>
                <a:lnTo>
                  <a:pt x="0" y="2539"/>
                </a:lnTo>
                <a:lnTo>
                  <a:pt x="2540" y="13969"/>
                </a:lnTo>
                <a:lnTo>
                  <a:pt x="8890" y="12700"/>
                </a:lnTo>
                <a:lnTo>
                  <a:pt x="13970" y="1142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2" name="bk object 6022"/>
          <p:cNvSpPr/>
          <p:nvPr/>
        </p:nvSpPr>
        <p:spPr>
          <a:xfrm>
            <a:off x="7616190" y="327025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429" y="0"/>
                </a:moveTo>
                <a:lnTo>
                  <a:pt x="6350" y="1270"/>
                </a:lnTo>
                <a:lnTo>
                  <a:pt x="0" y="2539"/>
                </a:lnTo>
                <a:lnTo>
                  <a:pt x="1269" y="12700"/>
                </a:lnTo>
                <a:lnTo>
                  <a:pt x="13969" y="1016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3" name="bk object 6023"/>
          <p:cNvSpPr/>
          <p:nvPr/>
        </p:nvSpPr>
        <p:spPr>
          <a:xfrm>
            <a:off x="7617459" y="328040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2700" y="0"/>
                </a:moveTo>
                <a:lnTo>
                  <a:pt x="0" y="2539"/>
                </a:lnTo>
                <a:lnTo>
                  <a:pt x="2540" y="12700"/>
                </a:lnTo>
                <a:lnTo>
                  <a:pt x="8890" y="11429"/>
                </a:lnTo>
                <a:lnTo>
                  <a:pt x="13970" y="1016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4" name="bk object 6024"/>
          <p:cNvSpPr/>
          <p:nvPr/>
        </p:nvSpPr>
        <p:spPr>
          <a:xfrm>
            <a:off x="7626350" y="32905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5" name="bk object 6025"/>
          <p:cNvSpPr/>
          <p:nvPr/>
        </p:nvSpPr>
        <p:spPr>
          <a:xfrm>
            <a:off x="7620000" y="329184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1429" y="0"/>
                </a:moveTo>
                <a:lnTo>
                  <a:pt x="6350" y="0"/>
                </a:lnTo>
                <a:lnTo>
                  <a:pt x="0" y="1270"/>
                </a:lnTo>
                <a:lnTo>
                  <a:pt x="1270" y="11430"/>
                </a:lnTo>
                <a:lnTo>
                  <a:pt x="6350" y="11430"/>
                </a:lnTo>
                <a:lnTo>
                  <a:pt x="12700" y="1016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6" name="bk object 6026"/>
          <p:cNvSpPr/>
          <p:nvPr/>
        </p:nvSpPr>
        <p:spPr>
          <a:xfrm>
            <a:off x="7626350" y="330200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635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7" name="bk object 6027"/>
          <p:cNvSpPr/>
          <p:nvPr/>
        </p:nvSpPr>
        <p:spPr>
          <a:xfrm>
            <a:off x="7621269" y="330327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700" y="0"/>
                </a:moveTo>
                <a:lnTo>
                  <a:pt x="12700" y="8889"/>
                </a:lnTo>
                <a:lnTo>
                  <a:pt x="0" y="8889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8" name="bk object 6028"/>
          <p:cNvSpPr/>
          <p:nvPr/>
        </p:nvSpPr>
        <p:spPr>
          <a:xfrm>
            <a:off x="7621269" y="331215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700" y="0"/>
                </a:moveTo>
                <a:lnTo>
                  <a:pt x="12700" y="10160"/>
                </a:lnTo>
                <a:lnTo>
                  <a:pt x="0" y="10160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9" name="bk object 6029"/>
          <p:cNvSpPr/>
          <p:nvPr/>
        </p:nvSpPr>
        <p:spPr>
          <a:xfrm>
            <a:off x="7626350" y="332232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635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0" name="bk object 6030"/>
          <p:cNvSpPr/>
          <p:nvPr/>
        </p:nvSpPr>
        <p:spPr>
          <a:xfrm>
            <a:off x="7620000" y="332232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6350" y="0"/>
                </a:moveTo>
                <a:lnTo>
                  <a:pt x="1270" y="0"/>
                </a:lnTo>
                <a:lnTo>
                  <a:pt x="0" y="8889"/>
                </a:lnTo>
                <a:lnTo>
                  <a:pt x="6350" y="10159"/>
                </a:lnTo>
                <a:lnTo>
                  <a:pt x="12700" y="10159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1" name="bk object 6031"/>
          <p:cNvSpPr/>
          <p:nvPr/>
        </p:nvSpPr>
        <p:spPr>
          <a:xfrm>
            <a:off x="7626350" y="333247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2" name="bk object 6032"/>
          <p:cNvSpPr/>
          <p:nvPr/>
        </p:nvSpPr>
        <p:spPr>
          <a:xfrm>
            <a:off x="7618730" y="333120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270" y="0"/>
                </a:moveTo>
                <a:lnTo>
                  <a:pt x="0" y="10160"/>
                </a:lnTo>
                <a:lnTo>
                  <a:pt x="6350" y="10160"/>
                </a:lnTo>
                <a:lnTo>
                  <a:pt x="12700" y="11429"/>
                </a:lnTo>
                <a:lnTo>
                  <a:pt x="139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3" name="bk object 6033"/>
          <p:cNvSpPr/>
          <p:nvPr/>
        </p:nvSpPr>
        <p:spPr>
          <a:xfrm>
            <a:off x="7617459" y="334137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7620" y="0"/>
                </a:moveTo>
                <a:lnTo>
                  <a:pt x="1270" y="0"/>
                </a:lnTo>
                <a:lnTo>
                  <a:pt x="0" y="8889"/>
                </a:lnTo>
                <a:lnTo>
                  <a:pt x="5080" y="10159"/>
                </a:lnTo>
                <a:lnTo>
                  <a:pt x="11430" y="11429"/>
                </a:lnTo>
                <a:lnTo>
                  <a:pt x="1397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4" name="bk object 6034"/>
          <p:cNvSpPr/>
          <p:nvPr/>
        </p:nvSpPr>
        <p:spPr>
          <a:xfrm>
            <a:off x="7614919" y="335025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2539" y="0"/>
                </a:moveTo>
                <a:lnTo>
                  <a:pt x="0" y="8889"/>
                </a:lnTo>
                <a:lnTo>
                  <a:pt x="6350" y="10160"/>
                </a:lnTo>
                <a:lnTo>
                  <a:pt x="11429" y="12700"/>
                </a:lnTo>
                <a:lnTo>
                  <a:pt x="13970" y="2539"/>
                </a:lnTo>
                <a:lnTo>
                  <a:pt x="762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5" name="bk object 6035"/>
          <p:cNvSpPr/>
          <p:nvPr/>
        </p:nvSpPr>
        <p:spPr>
          <a:xfrm>
            <a:off x="7612380" y="335915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2540" y="0"/>
                </a:moveTo>
                <a:lnTo>
                  <a:pt x="0" y="8889"/>
                </a:lnTo>
                <a:lnTo>
                  <a:pt x="5079" y="11429"/>
                </a:lnTo>
                <a:lnTo>
                  <a:pt x="11429" y="12700"/>
                </a:lnTo>
                <a:lnTo>
                  <a:pt x="13970" y="3810"/>
                </a:lnTo>
                <a:lnTo>
                  <a:pt x="889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6" name="bk object 6036"/>
          <p:cNvSpPr/>
          <p:nvPr/>
        </p:nvSpPr>
        <p:spPr>
          <a:xfrm>
            <a:off x="7608569" y="336804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3809" y="0"/>
                </a:moveTo>
                <a:lnTo>
                  <a:pt x="0" y="7620"/>
                </a:lnTo>
                <a:lnTo>
                  <a:pt x="5079" y="10160"/>
                </a:lnTo>
                <a:lnTo>
                  <a:pt x="11429" y="12700"/>
                </a:lnTo>
                <a:lnTo>
                  <a:pt x="15239" y="3810"/>
                </a:lnTo>
                <a:lnTo>
                  <a:pt x="888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7" name="bk object 6037"/>
          <p:cNvSpPr/>
          <p:nvPr/>
        </p:nvSpPr>
        <p:spPr>
          <a:xfrm>
            <a:off x="7613650" y="33782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6350" y="3810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8" name="bk object 6038"/>
          <p:cNvSpPr/>
          <p:nvPr/>
        </p:nvSpPr>
        <p:spPr>
          <a:xfrm>
            <a:off x="7599680" y="3375659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20" h="22860">
                <a:moveTo>
                  <a:pt x="8890" y="0"/>
                </a:moveTo>
                <a:lnTo>
                  <a:pt x="0" y="17779"/>
                </a:lnTo>
                <a:lnTo>
                  <a:pt x="5079" y="20319"/>
                </a:lnTo>
                <a:lnTo>
                  <a:pt x="11429" y="22860"/>
                </a:lnTo>
                <a:lnTo>
                  <a:pt x="20320" y="6350"/>
                </a:lnTo>
                <a:lnTo>
                  <a:pt x="1397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9" name="bk object 6039"/>
          <p:cNvSpPr/>
          <p:nvPr/>
        </p:nvSpPr>
        <p:spPr>
          <a:xfrm>
            <a:off x="7604759" y="339597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6350" y="3810"/>
                </a:lnTo>
                <a:lnTo>
                  <a:pt x="635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0" name="bk object 6040"/>
          <p:cNvSpPr/>
          <p:nvPr/>
        </p:nvSpPr>
        <p:spPr>
          <a:xfrm>
            <a:off x="7588250" y="3392170"/>
            <a:ext cx="22860" cy="24130"/>
          </a:xfrm>
          <a:custGeom>
            <a:avLst/>
            <a:gdLst/>
            <a:ahLst/>
            <a:cxnLst/>
            <a:rect l="l" t="t" r="r" b="b"/>
            <a:pathLst>
              <a:path w="22859" h="24129">
                <a:moveTo>
                  <a:pt x="11429" y="0"/>
                </a:moveTo>
                <a:lnTo>
                  <a:pt x="0" y="16509"/>
                </a:lnTo>
                <a:lnTo>
                  <a:pt x="6350" y="20319"/>
                </a:lnTo>
                <a:lnTo>
                  <a:pt x="11429" y="24129"/>
                </a:lnTo>
                <a:lnTo>
                  <a:pt x="22859" y="7619"/>
                </a:lnTo>
                <a:lnTo>
                  <a:pt x="16509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1" name="bk object 6041"/>
          <p:cNvSpPr/>
          <p:nvPr/>
        </p:nvSpPr>
        <p:spPr>
          <a:xfrm>
            <a:off x="7594600" y="34124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3809" y="3810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2" name="bk object 6042"/>
          <p:cNvSpPr/>
          <p:nvPr/>
        </p:nvSpPr>
        <p:spPr>
          <a:xfrm>
            <a:off x="7576819" y="3408679"/>
            <a:ext cx="21590" cy="24130"/>
          </a:xfrm>
          <a:custGeom>
            <a:avLst/>
            <a:gdLst/>
            <a:ahLst/>
            <a:cxnLst/>
            <a:rect l="l" t="t" r="r" b="b"/>
            <a:pathLst>
              <a:path w="21590" h="24129">
                <a:moveTo>
                  <a:pt x="12700" y="0"/>
                </a:moveTo>
                <a:lnTo>
                  <a:pt x="0" y="15240"/>
                </a:lnTo>
                <a:lnTo>
                  <a:pt x="8889" y="24130"/>
                </a:lnTo>
                <a:lnTo>
                  <a:pt x="21589" y="7620"/>
                </a:lnTo>
                <a:lnTo>
                  <a:pt x="17779" y="381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3" name="bk object 6043"/>
          <p:cNvSpPr/>
          <p:nvPr/>
        </p:nvSpPr>
        <p:spPr>
          <a:xfrm>
            <a:off x="7562850" y="342392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13970" y="0"/>
                </a:moveTo>
                <a:lnTo>
                  <a:pt x="0" y="12700"/>
                </a:lnTo>
                <a:lnTo>
                  <a:pt x="3809" y="17779"/>
                </a:lnTo>
                <a:lnTo>
                  <a:pt x="8890" y="22859"/>
                </a:lnTo>
                <a:lnTo>
                  <a:pt x="22859" y="888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4" name="bk object 6044"/>
          <p:cNvSpPr/>
          <p:nvPr/>
        </p:nvSpPr>
        <p:spPr>
          <a:xfrm>
            <a:off x="7566659" y="34417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3810" y="5079"/>
                </a:lnTo>
                <a:lnTo>
                  <a:pt x="508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5" name="bk object 6045"/>
          <p:cNvSpPr/>
          <p:nvPr/>
        </p:nvSpPr>
        <p:spPr>
          <a:xfrm>
            <a:off x="7547609" y="343662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15240" y="0"/>
                </a:moveTo>
                <a:lnTo>
                  <a:pt x="0" y="11429"/>
                </a:lnTo>
                <a:lnTo>
                  <a:pt x="7620" y="21589"/>
                </a:lnTo>
                <a:lnTo>
                  <a:pt x="22860" y="10159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6" name="bk object 6046"/>
          <p:cNvSpPr/>
          <p:nvPr/>
        </p:nvSpPr>
        <p:spPr>
          <a:xfrm>
            <a:off x="7551419" y="34531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39" y="5080"/>
                </a:lnTo>
                <a:lnTo>
                  <a:pt x="380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7" name="bk object 6047"/>
          <p:cNvSpPr/>
          <p:nvPr/>
        </p:nvSpPr>
        <p:spPr>
          <a:xfrm>
            <a:off x="7531100" y="3446779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59" h="20320">
                <a:moveTo>
                  <a:pt x="16509" y="0"/>
                </a:moveTo>
                <a:lnTo>
                  <a:pt x="0" y="10160"/>
                </a:lnTo>
                <a:lnTo>
                  <a:pt x="2540" y="15240"/>
                </a:lnTo>
                <a:lnTo>
                  <a:pt x="6350" y="20320"/>
                </a:lnTo>
                <a:lnTo>
                  <a:pt x="22859" y="11430"/>
                </a:lnTo>
                <a:lnTo>
                  <a:pt x="20320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8" name="bk object 6048"/>
          <p:cNvSpPr/>
          <p:nvPr/>
        </p:nvSpPr>
        <p:spPr>
          <a:xfrm>
            <a:off x="7533640" y="34620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39" y="5079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9" name="bk object 6049"/>
          <p:cNvSpPr/>
          <p:nvPr/>
        </p:nvSpPr>
        <p:spPr>
          <a:xfrm>
            <a:off x="7513319" y="3455670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19050" y="0"/>
                </a:moveTo>
                <a:lnTo>
                  <a:pt x="0" y="7619"/>
                </a:lnTo>
                <a:lnTo>
                  <a:pt x="2539" y="12700"/>
                </a:lnTo>
                <a:lnTo>
                  <a:pt x="5079" y="19050"/>
                </a:lnTo>
                <a:lnTo>
                  <a:pt x="22859" y="11429"/>
                </a:lnTo>
                <a:lnTo>
                  <a:pt x="2032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0" name="bk object 6050"/>
          <p:cNvSpPr/>
          <p:nvPr/>
        </p:nvSpPr>
        <p:spPr>
          <a:xfrm>
            <a:off x="7515859" y="34683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0"/>
                </a:moveTo>
                <a:lnTo>
                  <a:pt x="1270" y="6350"/>
                </a:lnTo>
                <a:lnTo>
                  <a:pt x="254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1" name="bk object 6051"/>
          <p:cNvSpPr/>
          <p:nvPr/>
        </p:nvSpPr>
        <p:spPr>
          <a:xfrm>
            <a:off x="7494269" y="3463290"/>
            <a:ext cx="22860" cy="17780"/>
          </a:xfrm>
          <a:custGeom>
            <a:avLst/>
            <a:gdLst/>
            <a:ahLst/>
            <a:cxnLst/>
            <a:rect l="l" t="t" r="r" b="b"/>
            <a:pathLst>
              <a:path w="22859" h="17779">
                <a:moveTo>
                  <a:pt x="19050" y="0"/>
                </a:moveTo>
                <a:lnTo>
                  <a:pt x="0" y="5080"/>
                </a:lnTo>
                <a:lnTo>
                  <a:pt x="2539" y="11430"/>
                </a:lnTo>
                <a:lnTo>
                  <a:pt x="3809" y="17780"/>
                </a:lnTo>
                <a:lnTo>
                  <a:pt x="22859" y="11430"/>
                </a:lnTo>
                <a:lnTo>
                  <a:pt x="21589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2" name="bk object 6052"/>
          <p:cNvSpPr/>
          <p:nvPr/>
        </p:nvSpPr>
        <p:spPr>
          <a:xfrm>
            <a:off x="7496809" y="347472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3" name="bk object 6053"/>
          <p:cNvSpPr/>
          <p:nvPr/>
        </p:nvSpPr>
        <p:spPr>
          <a:xfrm>
            <a:off x="7475219" y="3468370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90" h="15239">
                <a:moveTo>
                  <a:pt x="20320" y="0"/>
                </a:moveTo>
                <a:lnTo>
                  <a:pt x="0" y="2539"/>
                </a:lnTo>
                <a:lnTo>
                  <a:pt x="0" y="8889"/>
                </a:lnTo>
                <a:lnTo>
                  <a:pt x="1270" y="15239"/>
                </a:lnTo>
                <a:lnTo>
                  <a:pt x="21589" y="12700"/>
                </a:lnTo>
                <a:lnTo>
                  <a:pt x="21589" y="6350"/>
                </a:lnTo>
                <a:lnTo>
                  <a:pt x="20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4" name="bk object 6054"/>
          <p:cNvSpPr/>
          <p:nvPr/>
        </p:nvSpPr>
        <p:spPr>
          <a:xfrm>
            <a:off x="7475219" y="347725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5" name="bk object 6055"/>
          <p:cNvSpPr/>
          <p:nvPr/>
        </p:nvSpPr>
        <p:spPr>
          <a:xfrm>
            <a:off x="7452359" y="3470909"/>
            <a:ext cx="22860" cy="13970"/>
          </a:xfrm>
          <a:custGeom>
            <a:avLst/>
            <a:gdLst/>
            <a:ahLst/>
            <a:cxnLst/>
            <a:rect l="l" t="t" r="r" b="b"/>
            <a:pathLst>
              <a:path w="22859" h="13970">
                <a:moveTo>
                  <a:pt x="22860" y="0"/>
                </a:moveTo>
                <a:lnTo>
                  <a:pt x="0" y="1269"/>
                </a:lnTo>
                <a:lnTo>
                  <a:pt x="1270" y="7619"/>
                </a:lnTo>
                <a:lnTo>
                  <a:pt x="1270" y="13969"/>
                </a:lnTo>
                <a:lnTo>
                  <a:pt x="22860" y="12700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6" name="bk object 6056"/>
          <p:cNvSpPr/>
          <p:nvPr/>
        </p:nvSpPr>
        <p:spPr>
          <a:xfrm>
            <a:off x="7452359" y="347852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7" name="bk object 6057"/>
          <p:cNvSpPr/>
          <p:nvPr/>
        </p:nvSpPr>
        <p:spPr>
          <a:xfrm>
            <a:off x="7442200" y="347217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1429" y="0"/>
                </a:moveTo>
                <a:lnTo>
                  <a:pt x="1270" y="0"/>
                </a:lnTo>
                <a:lnTo>
                  <a:pt x="0" y="6350"/>
                </a:lnTo>
                <a:lnTo>
                  <a:pt x="0" y="11430"/>
                </a:lnTo>
                <a:lnTo>
                  <a:pt x="10159" y="12700"/>
                </a:lnTo>
                <a:lnTo>
                  <a:pt x="11429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8" name="bk object 6058"/>
          <p:cNvSpPr/>
          <p:nvPr/>
        </p:nvSpPr>
        <p:spPr>
          <a:xfrm>
            <a:off x="7442200" y="347852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9" name="bk object 6059"/>
          <p:cNvSpPr/>
          <p:nvPr/>
        </p:nvSpPr>
        <p:spPr>
          <a:xfrm>
            <a:off x="7432040" y="347090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269" y="0"/>
                </a:moveTo>
                <a:lnTo>
                  <a:pt x="0" y="635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7619"/>
                </a:lnTo>
                <a:lnTo>
                  <a:pt x="1142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0" name="bk object 6060"/>
          <p:cNvSpPr/>
          <p:nvPr/>
        </p:nvSpPr>
        <p:spPr>
          <a:xfrm>
            <a:off x="7432040" y="347725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1" name="bk object 6061"/>
          <p:cNvSpPr/>
          <p:nvPr/>
        </p:nvSpPr>
        <p:spPr>
          <a:xfrm>
            <a:off x="7421880" y="346964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1270" y="0"/>
                </a:moveTo>
                <a:lnTo>
                  <a:pt x="0" y="6350"/>
                </a:lnTo>
                <a:lnTo>
                  <a:pt x="0" y="12700"/>
                </a:lnTo>
                <a:lnTo>
                  <a:pt x="10160" y="13970"/>
                </a:lnTo>
                <a:lnTo>
                  <a:pt x="10160" y="7620"/>
                </a:lnTo>
                <a:lnTo>
                  <a:pt x="1142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2" name="bk object 6062"/>
          <p:cNvSpPr/>
          <p:nvPr/>
        </p:nvSpPr>
        <p:spPr>
          <a:xfrm>
            <a:off x="7420609" y="347599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3" name="bk object 6063"/>
          <p:cNvSpPr/>
          <p:nvPr/>
        </p:nvSpPr>
        <p:spPr>
          <a:xfrm>
            <a:off x="7410450" y="346837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2540" y="0"/>
                </a:moveTo>
                <a:lnTo>
                  <a:pt x="0" y="12700"/>
                </a:lnTo>
                <a:lnTo>
                  <a:pt x="10159" y="13969"/>
                </a:lnTo>
                <a:lnTo>
                  <a:pt x="1270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4" name="bk object 6064"/>
          <p:cNvSpPr/>
          <p:nvPr/>
        </p:nvSpPr>
        <p:spPr>
          <a:xfrm>
            <a:off x="7400290" y="3465829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2539" y="0"/>
                </a:moveTo>
                <a:lnTo>
                  <a:pt x="0" y="12700"/>
                </a:lnTo>
                <a:lnTo>
                  <a:pt x="10159" y="15240"/>
                </a:lnTo>
                <a:lnTo>
                  <a:pt x="1270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5" name="bk object 6065"/>
          <p:cNvSpPr/>
          <p:nvPr/>
        </p:nvSpPr>
        <p:spPr>
          <a:xfrm>
            <a:off x="7399019" y="34721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39" y="0"/>
                </a:moveTo>
                <a:lnTo>
                  <a:pt x="0" y="6350"/>
                </a:lnTo>
                <a:lnTo>
                  <a:pt x="127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6" name="bk object 6066"/>
          <p:cNvSpPr/>
          <p:nvPr/>
        </p:nvSpPr>
        <p:spPr>
          <a:xfrm>
            <a:off x="7388859" y="346329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3810" y="0"/>
                </a:moveTo>
                <a:lnTo>
                  <a:pt x="1270" y="6350"/>
                </a:lnTo>
                <a:lnTo>
                  <a:pt x="0" y="12700"/>
                </a:lnTo>
                <a:lnTo>
                  <a:pt x="10160" y="15239"/>
                </a:lnTo>
                <a:lnTo>
                  <a:pt x="12700" y="8889"/>
                </a:lnTo>
                <a:lnTo>
                  <a:pt x="1397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7" name="bk object 6067"/>
          <p:cNvSpPr/>
          <p:nvPr/>
        </p:nvSpPr>
        <p:spPr>
          <a:xfrm>
            <a:off x="7377430" y="34607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810" y="0"/>
                </a:moveTo>
                <a:lnTo>
                  <a:pt x="2540" y="5079"/>
                </a:lnTo>
                <a:lnTo>
                  <a:pt x="0" y="11429"/>
                </a:lnTo>
                <a:lnTo>
                  <a:pt x="11429" y="15239"/>
                </a:lnTo>
                <a:lnTo>
                  <a:pt x="12700" y="8889"/>
                </a:lnTo>
                <a:lnTo>
                  <a:pt x="1524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8" name="bk object 6068"/>
          <p:cNvSpPr/>
          <p:nvPr/>
        </p:nvSpPr>
        <p:spPr>
          <a:xfrm>
            <a:off x="7367269" y="345694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3809" y="0"/>
                </a:moveTo>
                <a:lnTo>
                  <a:pt x="1270" y="6350"/>
                </a:lnTo>
                <a:lnTo>
                  <a:pt x="0" y="11430"/>
                </a:lnTo>
                <a:lnTo>
                  <a:pt x="10159" y="15239"/>
                </a:lnTo>
                <a:lnTo>
                  <a:pt x="12700" y="8889"/>
                </a:lnTo>
                <a:lnTo>
                  <a:pt x="1397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9" name="bk object 6069"/>
          <p:cNvSpPr/>
          <p:nvPr/>
        </p:nvSpPr>
        <p:spPr>
          <a:xfrm>
            <a:off x="7355840" y="345312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809" y="0"/>
                </a:moveTo>
                <a:lnTo>
                  <a:pt x="2539" y="6350"/>
                </a:lnTo>
                <a:lnTo>
                  <a:pt x="0" y="11430"/>
                </a:lnTo>
                <a:lnTo>
                  <a:pt x="11429" y="15240"/>
                </a:lnTo>
                <a:lnTo>
                  <a:pt x="12700" y="10160"/>
                </a:lnTo>
                <a:lnTo>
                  <a:pt x="1523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0" name="bk object 6070"/>
          <p:cNvSpPr/>
          <p:nvPr/>
        </p:nvSpPr>
        <p:spPr>
          <a:xfrm>
            <a:off x="7344409" y="344805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5080" y="0"/>
                </a:moveTo>
                <a:lnTo>
                  <a:pt x="2540" y="6350"/>
                </a:lnTo>
                <a:lnTo>
                  <a:pt x="0" y="11429"/>
                </a:lnTo>
                <a:lnTo>
                  <a:pt x="11430" y="16510"/>
                </a:lnTo>
                <a:lnTo>
                  <a:pt x="13970" y="11429"/>
                </a:lnTo>
                <a:lnTo>
                  <a:pt x="1651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1" name="bk object 6071"/>
          <p:cNvSpPr/>
          <p:nvPr/>
        </p:nvSpPr>
        <p:spPr>
          <a:xfrm>
            <a:off x="7334250" y="344424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5079" y="0"/>
                </a:moveTo>
                <a:lnTo>
                  <a:pt x="2540" y="5080"/>
                </a:lnTo>
                <a:lnTo>
                  <a:pt x="0" y="11430"/>
                </a:lnTo>
                <a:lnTo>
                  <a:pt x="10159" y="15239"/>
                </a:lnTo>
                <a:lnTo>
                  <a:pt x="12700" y="10160"/>
                </a:lnTo>
                <a:lnTo>
                  <a:pt x="1524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2" name="bk object 6072"/>
          <p:cNvSpPr/>
          <p:nvPr/>
        </p:nvSpPr>
        <p:spPr>
          <a:xfrm>
            <a:off x="7332980" y="344932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3810" y="0"/>
                </a:moveTo>
                <a:lnTo>
                  <a:pt x="0" y="5079"/>
                </a:lnTo>
                <a:lnTo>
                  <a:pt x="0" y="6350"/>
                </a:lnTo>
                <a:lnTo>
                  <a:pt x="127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3" name="bk object 6073"/>
          <p:cNvSpPr/>
          <p:nvPr/>
        </p:nvSpPr>
        <p:spPr>
          <a:xfrm>
            <a:off x="7322819" y="343789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6350" y="0"/>
                </a:moveTo>
                <a:lnTo>
                  <a:pt x="3809" y="6350"/>
                </a:lnTo>
                <a:lnTo>
                  <a:pt x="0" y="11430"/>
                </a:lnTo>
                <a:lnTo>
                  <a:pt x="10159" y="16510"/>
                </a:lnTo>
                <a:lnTo>
                  <a:pt x="13970" y="11430"/>
                </a:lnTo>
                <a:lnTo>
                  <a:pt x="16509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4" name="bk object 6074"/>
          <p:cNvSpPr/>
          <p:nvPr/>
        </p:nvSpPr>
        <p:spPr>
          <a:xfrm>
            <a:off x="7312659" y="343280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5080" y="0"/>
                </a:moveTo>
                <a:lnTo>
                  <a:pt x="0" y="10160"/>
                </a:lnTo>
                <a:lnTo>
                  <a:pt x="10160" y="16510"/>
                </a:lnTo>
                <a:lnTo>
                  <a:pt x="13970" y="11429"/>
                </a:lnTo>
                <a:lnTo>
                  <a:pt x="1651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5" name="bk object 6075"/>
          <p:cNvSpPr/>
          <p:nvPr/>
        </p:nvSpPr>
        <p:spPr>
          <a:xfrm>
            <a:off x="7311390" y="34378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0"/>
                </a:moveTo>
                <a:lnTo>
                  <a:pt x="0" y="5080"/>
                </a:lnTo>
                <a:lnTo>
                  <a:pt x="126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6" name="bk object 6076"/>
          <p:cNvSpPr/>
          <p:nvPr/>
        </p:nvSpPr>
        <p:spPr>
          <a:xfrm>
            <a:off x="7301230" y="3426459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6350" y="0"/>
                </a:moveTo>
                <a:lnTo>
                  <a:pt x="2540" y="5079"/>
                </a:lnTo>
                <a:lnTo>
                  <a:pt x="0" y="11429"/>
                </a:lnTo>
                <a:lnTo>
                  <a:pt x="10160" y="16510"/>
                </a:lnTo>
                <a:lnTo>
                  <a:pt x="17779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7" name="bk object 6077"/>
          <p:cNvSpPr/>
          <p:nvPr/>
        </p:nvSpPr>
        <p:spPr>
          <a:xfrm>
            <a:off x="7289800" y="342010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7620" y="0"/>
                </a:moveTo>
                <a:lnTo>
                  <a:pt x="0" y="10160"/>
                </a:lnTo>
                <a:lnTo>
                  <a:pt x="11429" y="17779"/>
                </a:lnTo>
                <a:lnTo>
                  <a:pt x="13970" y="11429"/>
                </a:lnTo>
                <a:lnTo>
                  <a:pt x="17779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8" name="bk object 6078"/>
          <p:cNvSpPr/>
          <p:nvPr/>
        </p:nvSpPr>
        <p:spPr>
          <a:xfrm>
            <a:off x="7279640" y="341249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6350" y="0"/>
                </a:moveTo>
                <a:lnTo>
                  <a:pt x="2539" y="5080"/>
                </a:lnTo>
                <a:lnTo>
                  <a:pt x="0" y="10160"/>
                </a:lnTo>
                <a:lnTo>
                  <a:pt x="10159" y="17780"/>
                </a:lnTo>
                <a:lnTo>
                  <a:pt x="1777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9" name="bk object 6079"/>
          <p:cNvSpPr/>
          <p:nvPr/>
        </p:nvSpPr>
        <p:spPr>
          <a:xfrm>
            <a:off x="7278369" y="34175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0"/>
                </a:moveTo>
                <a:lnTo>
                  <a:pt x="0" y="5079"/>
                </a:lnTo>
                <a:lnTo>
                  <a:pt x="127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0" name="bk object 6080"/>
          <p:cNvSpPr/>
          <p:nvPr/>
        </p:nvSpPr>
        <p:spPr>
          <a:xfrm>
            <a:off x="7270750" y="340740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8890" y="0"/>
                </a:moveTo>
                <a:lnTo>
                  <a:pt x="5079" y="5079"/>
                </a:lnTo>
                <a:lnTo>
                  <a:pt x="0" y="10160"/>
                </a:lnTo>
                <a:lnTo>
                  <a:pt x="7620" y="15239"/>
                </a:lnTo>
                <a:lnTo>
                  <a:pt x="11429" y="10160"/>
                </a:lnTo>
                <a:lnTo>
                  <a:pt x="16509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1" name="bk object 6081"/>
          <p:cNvSpPr/>
          <p:nvPr/>
        </p:nvSpPr>
        <p:spPr>
          <a:xfrm>
            <a:off x="7263130" y="33997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7620" y="0"/>
                </a:moveTo>
                <a:lnTo>
                  <a:pt x="0" y="10160"/>
                </a:lnTo>
                <a:lnTo>
                  <a:pt x="7620" y="17780"/>
                </a:lnTo>
                <a:lnTo>
                  <a:pt x="12700" y="12700"/>
                </a:lnTo>
                <a:lnTo>
                  <a:pt x="1651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2" name="bk object 6082"/>
          <p:cNvSpPr/>
          <p:nvPr/>
        </p:nvSpPr>
        <p:spPr>
          <a:xfrm>
            <a:off x="7241540" y="3383279"/>
            <a:ext cx="29209" cy="26670"/>
          </a:xfrm>
          <a:custGeom>
            <a:avLst/>
            <a:gdLst/>
            <a:ahLst/>
            <a:cxnLst/>
            <a:rect l="l" t="t" r="r" b="b"/>
            <a:pathLst>
              <a:path w="29209" h="26670">
                <a:moveTo>
                  <a:pt x="8889" y="0"/>
                </a:moveTo>
                <a:lnTo>
                  <a:pt x="5079" y="5080"/>
                </a:lnTo>
                <a:lnTo>
                  <a:pt x="0" y="8890"/>
                </a:lnTo>
                <a:lnTo>
                  <a:pt x="21589" y="26670"/>
                </a:lnTo>
                <a:lnTo>
                  <a:pt x="25400" y="21590"/>
                </a:lnTo>
                <a:lnTo>
                  <a:pt x="29209" y="177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3" name="bk object 6083"/>
          <p:cNvSpPr/>
          <p:nvPr/>
        </p:nvSpPr>
        <p:spPr>
          <a:xfrm>
            <a:off x="7216140" y="3360420"/>
            <a:ext cx="34290" cy="31750"/>
          </a:xfrm>
          <a:custGeom>
            <a:avLst/>
            <a:gdLst/>
            <a:ahLst/>
            <a:cxnLst/>
            <a:rect l="l" t="t" r="r" b="b"/>
            <a:pathLst>
              <a:path w="34290" h="31750">
                <a:moveTo>
                  <a:pt x="8889" y="0"/>
                </a:moveTo>
                <a:lnTo>
                  <a:pt x="5079" y="5079"/>
                </a:lnTo>
                <a:lnTo>
                  <a:pt x="0" y="10159"/>
                </a:lnTo>
                <a:lnTo>
                  <a:pt x="25400" y="31750"/>
                </a:lnTo>
                <a:lnTo>
                  <a:pt x="30479" y="27939"/>
                </a:lnTo>
                <a:lnTo>
                  <a:pt x="34289" y="2285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4" name="bk object 6084"/>
          <p:cNvSpPr/>
          <p:nvPr/>
        </p:nvSpPr>
        <p:spPr>
          <a:xfrm>
            <a:off x="7186930" y="3333750"/>
            <a:ext cx="38100" cy="36830"/>
          </a:xfrm>
          <a:custGeom>
            <a:avLst/>
            <a:gdLst/>
            <a:ahLst/>
            <a:cxnLst/>
            <a:rect l="l" t="t" r="r" b="b"/>
            <a:pathLst>
              <a:path w="38100" h="36829">
                <a:moveTo>
                  <a:pt x="8890" y="0"/>
                </a:moveTo>
                <a:lnTo>
                  <a:pt x="3810" y="3810"/>
                </a:lnTo>
                <a:lnTo>
                  <a:pt x="0" y="8889"/>
                </a:lnTo>
                <a:lnTo>
                  <a:pt x="29210" y="36829"/>
                </a:lnTo>
                <a:lnTo>
                  <a:pt x="34290" y="31750"/>
                </a:lnTo>
                <a:lnTo>
                  <a:pt x="38100" y="266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5" name="bk object 6085"/>
          <p:cNvSpPr/>
          <p:nvPr/>
        </p:nvSpPr>
        <p:spPr>
          <a:xfrm>
            <a:off x="7186930" y="33286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3810" y="0"/>
                </a:moveTo>
                <a:lnTo>
                  <a:pt x="0" y="5079"/>
                </a:lnTo>
                <a:lnTo>
                  <a:pt x="3810" y="8889"/>
                </a:lnTo>
                <a:lnTo>
                  <a:pt x="889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6" name="bk object 6086"/>
          <p:cNvSpPr/>
          <p:nvPr/>
        </p:nvSpPr>
        <p:spPr>
          <a:xfrm>
            <a:off x="7169150" y="333375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17779" y="0"/>
                </a:moveTo>
                <a:lnTo>
                  <a:pt x="0" y="16510"/>
                </a:lnTo>
                <a:lnTo>
                  <a:pt x="8890" y="25400"/>
                </a:lnTo>
                <a:lnTo>
                  <a:pt x="26670" y="8889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7" name="bk object 6087"/>
          <p:cNvSpPr/>
          <p:nvPr/>
        </p:nvSpPr>
        <p:spPr>
          <a:xfrm>
            <a:off x="7172959" y="33540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3810" y="5079"/>
                </a:lnTo>
                <a:lnTo>
                  <a:pt x="508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8" name="bk object 6088"/>
          <p:cNvSpPr/>
          <p:nvPr/>
        </p:nvSpPr>
        <p:spPr>
          <a:xfrm>
            <a:off x="7150100" y="334899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19050" y="0"/>
                </a:moveTo>
                <a:lnTo>
                  <a:pt x="0" y="15239"/>
                </a:lnTo>
                <a:lnTo>
                  <a:pt x="7620" y="25400"/>
                </a:lnTo>
                <a:lnTo>
                  <a:pt x="26670" y="1016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9" name="bk object 6089"/>
          <p:cNvSpPr/>
          <p:nvPr/>
        </p:nvSpPr>
        <p:spPr>
          <a:xfrm>
            <a:off x="7129780" y="3362959"/>
            <a:ext cx="27940" cy="22860"/>
          </a:xfrm>
          <a:custGeom>
            <a:avLst/>
            <a:gdLst/>
            <a:ahLst/>
            <a:cxnLst/>
            <a:rect l="l" t="t" r="r" b="b"/>
            <a:pathLst>
              <a:path w="27940" h="22860">
                <a:moveTo>
                  <a:pt x="20320" y="0"/>
                </a:moveTo>
                <a:lnTo>
                  <a:pt x="0" y="12700"/>
                </a:lnTo>
                <a:lnTo>
                  <a:pt x="3810" y="17779"/>
                </a:lnTo>
                <a:lnTo>
                  <a:pt x="6350" y="22860"/>
                </a:lnTo>
                <a:lnTo>
                  <a:pt x="27940" y="11429"/>
                </a:lnTo>
                <a:lnTo>
                  <a:pt x="24129" y="6350"/>
                </a:lnTo>
                <a:lnTo>
                  <a:pt x="20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0" name="bk object 6090"/>
          <p:cNvSpPr/>
          <p:nvPr/>
        </p:nvSpPr>
        <p:spPr>
          <a:xfrm>
            <a:off x="7133590" y="33807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0"/>
                </a:moveTo>
                <a:lnTo>
                  <a:pt x="2539" y="635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1" name="bk object 6091"/>
          <p:cNvSpPr/>
          <p:nvPr/>
        </p:nvSpPr>
        <p:spPr>
          <a:xfrm>
            <a:off x="7108190" y="3374390"/>
            <a:ext cx="27940" cy="21590"/>
          </a:xfrm>
          <a:custGeom>
            <a:avLst/>
            <a:gdLst/>
            <a:ahLst/>
            <a:cxnLst/>
            <a:rect l="l" t="t" r="r" b="b"/>
            <a:pathLst>
              <a:path w="27940" h="21589">
                <a:moveTo>
                  <a:pt x="22859" y="0"/>
                </a:moveTo>
                <a:lnTo>
                  <a:pt x="0" y="10160"/>
                </a:lnTo>
                <a:lnTo>
                  <a:pt x="2539" y="16510"/>
                </a:lnTo>
                <a:lnTo>
                  <a:pt x="5079" y="21589"/>
                </a:lnTo>
                <a:lnTo>
                  <a:pt x="27939" y="12700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2" name="bk object 6092"/>
          <p:cNvSpPr/>
          <p:nvPr/>
        </p:nvSpPr>
        <p:spPr>
          <a:xfrm>
            <a:off x="7110730" y="33909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70" y="5079"/>
                </a:lnTo>
                <a:lnTo>
                  <a:pt x="254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3" name="bk object 6093"/>
          <p:cNvSpPr/>
          <p:nvPr/>
        </p:nvSpPr>
        <p:spPr>
          <a:xfrm>
            <a:off x="7084059" y="3384550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4130" y="0"/>
                </a:moveTo>
                <a:lnTo>
                  <a:pt x="0" y="7620"/>
                </a:lnTo>
                <a:lnTo>
                  <a:pt x="1270" y="13970"/>
                </a:lnTo>
                <a:lnTo>
                  <a:pt x="3810" y="20320"/>
                </a:lnTo>
                <a:lnTo>
                  <a:pt x="27940" y="11429"/>
                </a:lnTo>
                <a:lnTo>
                  <a:pt x="26670" y="6350"/>
                </a:lnTo>
                <a:lnTo>
                  <a:pt x="241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4" name="bk object 6094"/>
          <p:cNvSpPr/>
          <p:nvPr/>
        </p:nvSpPr>
        <p:spPr>
          <a:xfrm>
            <a:off x="7058659" y="3392170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09" h="17779">
                <a:moveTo>
                  <a:pt x="25400" y="0"/>
                </a:moveTo>
                <a:lnTo>
                  <a:pt x="0" y="5079"/>
                </a:lnTo>
                <a:lnTo>
                  <a:pt x="2540" y="17779"/>
                </a:lnTo>
                <a:lnTo>
                  <a:pt x="29210" y="12700"/>
                </a:lnTo>
                <a:lnTo>
                  <a:pt x="26670" y="635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5" name="bk object 6095"/>
          <p:cNvSpPr/>
          <p:nvPr/>
        </p:nvSpPr>
        <p:spPr>
          <a:xfrm>
            <a:off x="7059930" y="340360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6" name="bk object 6096"/>
          <p:cNvSpPr/>
          <p:nvPr/>
        </p:nvSpPr>
        <p:spPr>
          <a:xfrm>
            <a:off x="7030719" y="3397250"/>
            <a:ext cx="29209" cy="16510"/>
          </a:xfrm>
          <a:custGeom>
            <a:avLst/>
            <a:gdLst/>
            <a:ahLst/>
            <a:cxnLst/>
            <a:rect l="l" t="t" r="r" b="b"/>
            <a:pathLst>
              <a:path w="29209" h="16510">
                <a:moveTo>
                  <a:pt x="27939" y="0"/>
                </a:moveTo>
                <a:lnTo>
                  <a:pt x="0" y="3810"/>
                </a:lnTo>
                <a:lnTo>
                  <a:pt x="1270" y="10160"/>
                </a:lnTo>
                <a:lnTo>
                  <a:pt x="1270" y="16510"/>
                </a:lnTo>
                <a:lnTo>
                  <a:pt x="29209" y="12700"/>
                </a:lnTo>
                <a:lnTo>
                  <a:pt x="29209" y="6350"/>
                </a:lnTo>
                <a:lnTo>
                  <a:pt x="279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7" name="bk object 6097"/>
          <p:cNvSpPr/>
          <p:nvPr/>
        </p:nvSpPr>
        <p:spPr>
          <a:xfrm>
            <a:off x="7031990" y="340740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8" name="bk object 6098"/>
          <p:cNvSpPr/>
          <p:nvPr/>
        </p:nvSpPr>
        <p:spPr>
          <a:xfrm>
            <a:off x="7002780" y="3401059"/>
            <a:ext cx="29209" cy="12700"/>
          </a:xfrm>
          <a:custGeom>
            <a:avLst/>
            <a:gdLst/>
            <a:ahLst/>
            <a:cxnLst/>
            <a:rect l="l" t="t" r="r" b="b"/>
            <a:pathLst>
              <a:path w="29209" h="12700">
                <a:moveTo>
                  <a:pt x="29210" y="0"/>
                </a:moveTo>
                <a:lnTo>
                  <a:pt x="0" y="1269"/>
                </a:lnTo>
                <a:lnTo>
                  <a:pt x="0" y="12700"/>
                </a:lnTo>
                <a:lnTo>
                  <a:pt x="29210" y="12700"/>
                </a:lnTo>
                <a:lnTo>
                  <a:pt x="292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9" name="bk object 6099"/>
          <p:cNvSpPr/>
          <p:nvPr/>
        </p:nvSpPr>
        <p:spPr>
          <a:xfrm>
            <a:off x="7002780" y="340867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5080"/>
                </a:lnTo>
                <a:lnTo>
                  <a:pt x="0" y="6350"/>
                </a:ln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0" name="bk object 6100"/>
          <p:cNvSpPr/>
          <p:nvPr/>
        </p:nvSpPr>
        <p:spPr>
          <a:xfrm>
            <a:off x="6969759" y="3401059"/>
            <a:ext cx="33020" cy="12700"/>
          </a:xfrm>
          <a:custGeom>
            <a:avLst/>
            <a:gdLst/>
            <a:ahLst/>
            <a:cxnLst/>
            <a:rect l="l" t="t" r="r" b="b"/>
            <a:pathLst>
              <a:path w="33020" h="12700">
                <a:moveTo>
                  <a:pt x="0" y="0"/>
                </a:moveTo>
                <a:lnTo>
                  <a:pt x="0" y="11429"/>
                </a:lnTo>
                <a:lnTo>
                  <a:pt x="33020" y="12700"/>
                </a:lnTo>
                <a:lnTo>
                  <a:pt x="3302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1" name="bk object 6101"/>
          <p:cNvSpPr/>
          <p:nvPr/>
        </p:nvSpPr>
        <p:spPr>
          <a:xfrm>
            <a:off x="6969759" y="340614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2" name="bk object 6102"/>
          <p:cNvSpPr/>
          <p:nvPr/>
        </p:nvSpPr>
        <p:spPr>
          <a:xfrm>
            <a:off x="6936740" y="3395979"/>
            <a:ext cx="34290" cy="16510"/>
          </a:xfrm>
          <a:custGeom>
            <a:avLst/>
            <a:gdLst/>
            <a:ahLst/>
            <a:cxnLst/>
            <a:rect l="l" t="t" r="r" b="b"/>
            <a:pathLst>
              <a:path w="34290" h="16510">
                <a:moveTo>
                  <a:pt x="1269" y="0"/>
                </a:moveTo>
                <a:lnTo>
                  <a:pt x="1269" y="6350"/>
                </a:lnTo>
                <a:lnTo>
                  <a:pt x="0" y="12700"/>
                </a:lnTo>
                <a:lnTo>
                  <a:pt x="33019" y="16510"/>
                </a:lnTo>
                <a:lnTo>
                  <a:pt x="33019" y="10160"/>
                </a:lnTo>
                <a:lnTo>
                  <a:pt x="3428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3" name="bk object 6103"/>
          <p:cNvSpPr/>
          <p:nvPr/>
        </p:nvSpPr>
        <p:spPr>
          <a:xfrm>
            <a:off x="6904990" y="3389629"/>
            <a:ext cx="34290" cy="19050"/>
          </a:xfrm>
          <a:custGeom>
            <a:avLst/>
            <a:gdLst/>
            <a:ahLst/>
            <a:cxnLst/>
            <a:rect l="l" t="t" r="r" b="b"/>
            <a:pathLst>
              <a:path w="34290" h="19050">
                <a:moveTo>
                  <a:pt x="3809" y="0"/>
                </a:moveTo>
                <a:lnTo>
                  <a:pt x="2539" y="6350"/>
                </a:lnTo>
                <a:lnTo>
                  <a:pt x="0" y="12700"/>
                </a:lnTo>
                <a:lnTo>
                  <a:pt x="31750" y="19050"/>
                </a:lnTo>
                <a:lnTo>
                  <a:pt x="3428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4" name="bk object 6104"/>
          <p:cNvSpPr/>
          <p:nvPr/>
        </p:nvSpPr>
        <p:spPr>
          <a:xfrm>
            <a:off x="6874509" y="3379470"/>
            <a:ext cx="34290" cy="22860"/>
          </a:xfrm>
          <a:custGeom>
            <a:avLst/>
            <a:gdLst/>
            <a:ahLst/>
            <a:cxnLst/>
            <a:rect l="l" t="t" r="r" b="b"/>
            <a:pathLst>
              <a:path w="34290" h="22860">
                <a:moveTo>
                  <a:pt x="3810" y="0"/>
                </a:moveTo>
                <a:lnTo>
                  <a:pt x="2540" y="6350"/>
                </a:lnTo>
                <a:lnTo>
                  <a:pt x="0" y="12700"/>
                </a:lnTo>
                <a:lnTo>
                  <a:pt x="30480" y="22859"/>
                </a:lnTo>
                <a:lnTo>
                  <a:pt x="33020" y="16509"/>
                </a:lnTo>
                <a:lnTo>
                  <a:pt x="3429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5" name="bk object 6105"/>
          <p:cNvSpPr/>
          <p:nvPr/>
        </p:nvSpPr>
        <p:spPr>
          <a:xfrm>
            <a:off x="6859269" y="337439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5079" y="0"/>
                </a:moveTo>
                <a:lnTo>
                  <a:pt x="2539" y="6350"/>
                </a:lnTo>
                <a:lnTo>
                  <a:pt x="0" y="11430"/>
                </a:lnTo>
                <a:lnTo>
                  <a:pt x="15239" y="17780"/>
                </a:lnTo>
                <a:lnTo>
                  <a:pt x="17779" y="11430"/>
                </a:lnTo>
                <a:lnTo>
                  <a:pt x="19050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6" name="bk object 6106"/>
          <p:cNvSpPr/>
          <p:nvPr/>
        </p:nvSpPr>
        <p:spPr>
          <a:xfrm>
            <a:off x="6845300" y="336804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3809" y="0"/>
                </a:moveTo>
                <a:lnTo>
                  <a:pt x="1270" y="5080"/>
                </a:lnTo>
                <a:lnTo>
                  <a:pt x="0" y="11430"/>
                </a:lnTo>
                <a:lnTo>
                  <a:pt x="13970" y="17780"/>
                </a:lnTo>
                <a:lnTo>
                  <a:pt x="16509" y="12700"/>
                </a:lnTo>
                <a:lnTo>
                  <a:pt x="19050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7" name="bk object 6107"/>
          <p:cNvSpPr/>
          <p:nvPr/>
        </p:nvSpPr>
        <p:spPr>
          <a:xfrm>
            <a:off x="6844030" y="33731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40" y="0"/>
                </a:moveTo>
                <a:lnTo>
                  <a:pt x="0" y="6350"/>
                </a:lnTo>
                <a:lnTo>
                  <a:pt x="127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8" name="bk object 6108"/>
          <p:cNvSpPr/>
          <p:nvPr/>
        </p:nvSpPr>
        <p:spPr>
          <a:xfrm>
            <a:off x="6830059" y="336042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6350" y="0"/>
                </a:moveTo>
                <a:lnTo>
                  <a:pt x="2540" y="6350"/>
                </a:lnTo>
                <a:lnTo>
                  <a:pt x="0" y="11429"/>
                </a:lnTo>
                <a:lnTo>
                  <a:pt x="13970" y="19050"/>
                </a:lnTo>
                <a:lnTo>
                  <a:pt x="16510" y="12700"/>
                </a:lnTo>
                <a:lnTo>
                  <a:pt x="2032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9" name="bk object 6109"/>
          <p:cNvSpPr/>
          <p:nvPr/>
        </p:nvSpPr>
        <p:spPr>
          <a:xfrm>
            <a:off x="6816090" y="335280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6350" y="0"/>
                </a:moveTo>
                <a:lnTo>
                  <a:pt x="2539" y="5079"/>
                </a:lnTo>
                <a:lnTo>
                  <a:pt x="0" y="11429"/>
                </a:lnTo>
                <a:lnTo>
                  <a:pt x="13969" y="19050"/>
                </a:lnTo>
                <a:lnTo>
                  <a:pt x="16509" y="13970"/>
                </a:lnTo>
                <a:lnTo>
                  <a:pt x="2031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0" name="bk object 6110"/>
          <p:cNvSpPr/>
          <p:nvPr/>
        </p:nvSpPr>
        <p:spPr>
          <a:xfrm>
            <a:off x="6802119" y="33439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6350" y="0"/>
                </a:moveTo>
                <a:lnTo>
                  <a:pt x="3809" y="6350"/>
                </a:lnTo>
                <a:lnTo>
                  <a:pt x="0" y="11429"/>
                </a:lnTo>
                <a:lnTo>
                  <a:pt x="13970" y="20319"/>
                </a:lnTo>
                <a:lnTo>
                  <a:pt x="16509" y="13969"/>
                </a:lnTo>
                <a:lnTo>
                  <a:pt x="2032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1" name="bk object 6111"/>
          <p:cNvSpPr/>
          <p:nvPr/>
        </p:nvSpPr>
        <p:spPr>
          <a:xfrm>
            <a:off x="6788150" y="33350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6350" y="0"/>
                </a:moveTo>
                <a:lnTo>
                  <a:pt x="3809" y="5079"/>
                </a:lnTo>
                <a:lnTo>
                  <a:pt x="0" y="11429"/>
                </a:lnTo>
                <a:lnTo>
                  <a:pt x="13970" y="20319"/>
                </a:lnTo>
                <a:lnTo>
                  <a:pt x="17779" y="15239"/>
                </a:lnTo>
                <a:lnTo>
                  <a:pt x="2032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2" name="bk object 6112"/>
          <p:cNvSpPr/>
          <p:nvPr/>
        </p:nvSpPr>
        <p:spPr>
          <a:xfrm>
            <a:off x="6786880" y="334010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5079" y="0"/>
                </a:moveTo>
                <a:lnTo>
                  <a:pt x="0" y="5079"/>
                </a:lnTo>
                <a:lnTo>
                  <a:pt x="1270" y="5079"/>
                </a:lnTo>
                <a:lnTo>
                  <a:pt x="1270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3" name="bk object 6113"/>
          <p:cNvSpPr/>
          <p:nvPr/>
        </p:nvSpPr>
        <p:spPr>
          <a:xfrm>
            <a:off x="6761480" y="3314700"/>
            <a:ext cx="34290" cy="30480"/>
          </a:xfrm>
          <a:custGeom>
            <a:avLst/>
            <a:gdLst/>
            <a:ahLst/>
            <a:cxnLst/>
            <a:rect l="l" t="t" r="r" b="b"/>
            <a:pathLst>
              <a:path w="34290" h="30479">
                <a:moveTo>
                  <a:pt x="7620" y="0"/>
                </a:moveTo>
                <a:lnTo>
                  <a:pt x="0" y="10160"/>
                </a:lnTo>
                <a:lnTo>
                  <a:pt x="25400" y="30479"/>
                </a:lnTo>
                <a:lnTo>
                  <a:pt x="30479" y="25400"/>
                </a:lnTo>
                <a:lnTo>
                  <a:pt x="34290" y="2032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4" name="bk object 6114"/>
          <p:cNvSpPr/>
          <p:nvPr/>
        </p:nvSpPr>
        <p:spPr>
          <a:xfrm>
            <a:off x="6760209" y="33197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0"/>
                </a:moveTo>
                <a:lnTo>
                  <a:pt x="0" y="5080"/>
                </a:lnTo>
                <a:lnTo>
                  <a:pt x="127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5" name="bk object 6115"/>
          <p:cNvSpPr/>
          <p:nvPr/>
        </p:nvSpPr>
        <p:spPr>
          <a:xfrm>
            <a:off x="6736080" y="3293109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20" h="31750">
                <a:moveTo>
                  <a:pt x="8890" y="0"/>
                </a:moveTo>
                <a:lnTo>
                  <a:pt x="3810" y="3810"/>
                </a:lnTo>
                <a:lnTo>
                  <a:pt x="0" y="8889"/>
                </a:lnTo>
                <a:lnTo>
                  <a:pt x="24129" y="31750"/>
                </a:lnTo>
                <a:lnTo>
                  <a:pt x="29210" y="26669"/>
                </a:lnTo>
                <a:lnTo>
                  <a:pt x="33020" y="2158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6" name="bk object 6116"/>
          <p:cNvSpPr/>
          <p:nvPr/>
        </p:nvSpPr>
        <p:spPr>
          <a:xfrm>
            <a:off x="6724650" y="3280409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89">
                <a:moveTo>
                  <a:pt x="8890" y="0"/>
                </a:moveTo>
                <a:lnTo>
                  <a:pt x="0" y="8889"/>
                </a:lnTo>
                <a:lnTo>
                  <a:pt x="11429" y="21589"/>
                </a:lnTo>
                <a:lnTo>
                  <a:pt x="15240" y="16510"/>
                </a:lnTo>
                <a:lnTo>
                  <a:pt x="20320" y="1270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7" name="bk object 6117"/>
          <p:cNvSpPr/>
          <p:nvPr/>
        </p:nvSpPr>
        <p:spPr>
          <a:xfrm>
            <a:off x="6713219" y="32689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8889" y="0"/>
                </a:moveTo>
                <a:lnTo>
                  <a:pt x="0" y="8890"/>
                </a:lnTo>
                <a:lnTo>
                  <a:pt x="11429" y="20320"/>
                </a:lnTo>
                <a:lnTo>
                  <a:pt x="20320" y="1143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8" name="bk object 6118"/>
          <p:cNvSpPr/>
          <p:nvPr/>
        </p:nvSpPr>
        <p:spPr>
          <a:xfrm>
            <a:off x="6713219" y="3272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0" y="3810"/>
                </a:lnTo>
                <a:lnTo>
                  <a:pt x="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9" name="bk object 6119"/>
          <p:cNvSpPr/>
          <p:nvPr/>
        </p:nvSpPr>
        <p:spPr>
          <a:xfrm>
            <a:off x="6703059" y="325755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0160" y="0"/>
                </a:moveTo>
                <a:lnTo>
                  <a:pt x="0" y="7620"/>
                </a:lnTo>
                <a:lnTo>
                  <a:pt x="10160" y="19050"/>
                </a:lnTo>
                <a:lnTo>
                  <a:pt x="20320" y="1142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0" name="bk object 6120"/>
          <p:cNvSpPr/>
          <p:nvPr/>
        </p:nvSpPr>
        <p:spPr>
          <a:xfrm>
            <a:off x="6703059" y="32613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2539"/>
                </a:lnTo>
                <a:lnTo>
                  <a:pt x="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1" name="bk object 6121"/>
          <p:cNvSpPr/>
          <p:nvPr/>
        </p:nvSpPr>
        <p:spPr>
          <a:xfrm>
            <a:off x="6692900" y="32435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0159" y="0"/>
                </a:moveTo>
                <a:lnTo>
                  <a:pt x="0" y="7620"/>
                </a:lnTo>
                <a:lnTo>
                  <a:pt x="10159" y="20320"/>
                </a:lnTo>
                <a:lnTo>
                  <a:pt x="15240" y="17780"/>
                </a:lnTo>
                <a:lnTo>
                  <a:pt x="20320" y="139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2" name="bk object 6122"/>
          <p:cNvSpPr/>
          <p:nvPr/>
        </p:nvSpPr>
        <p:spPr>
          <a:xfrm>
            <a:off x="6684009" y="3230879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19">
                <a:moveTo>
                  <a:pt x="10160" y="0"/>
                </a:moveTo>
                <a:lnTo>
                  <a:pt x="0" y="7620"/>
                </a:lnTo>
                <a:lnTo>
                  <a:pt x="8890" y="20320"/>
                </a:lnTo>
                <a:lnTo>
                  <a:pt x="1905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3" name="bk object 6123"/>
          <p:cNvSpPr/>
          <p:nvPr/>
        </p:nvSpPr>
        <p:spPr>
          <a:xfrm>
            <a:off x="6684009" y="323468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2539"/>
                </a:lnTo>
                <a:lnTo>
                  <a:pt x="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4" name="bk object 6124"/>
          <p:cNvSpPr/>
          <p:nvPr/>
        </p:nvSpPr>
        <p:spPr>
          <a:xfrm>
            <a:off x="6675119" y="321817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1429" y="0"/>
                </a:moveTo>
                <a:lnTo>
                  <a:pt x="6350" y="2540"/>
                </a:lnTo>
                <a:lnTo>
                  <a:pt x="0" y="6350"/>
                </a:lnTo>
                <a:lnTo>
                  <a:pt x="8889" y="19050"/>
                </a:lnTo>
                <a:lnTo>
                  <a:pt x="13970" y="16510"/>
                </a:lnTo>
                <a:lnTo>
                  <a:pt x="19050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5" name="bk object 6125"/>
          <p:cNvSpPr/>
          <p:nvPr/>
        </p:nvSpPr>
        <p:spPr>
          <a:xfrm>
            <a:off x="6675119" y="322072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6" name="bk object 6126"/>
          <p:cNvSpPr/>
          <p:nvPr/>
        </p:nvSpPr>
        <p:spPr>
          <a:xfrm>
            <a:off x="6667500" y="320421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1429" y="0"/>
                </a:moveTo>
                <a:lnTo>
                  <a:pt x="6350" y="2539"/>
                </a:lnTo>
                <a:lnTo>
                  <a:pt x="0" y="6350"/>
                </a:lnTo>
                <a:lnTo>
                  <a:pt x="7620" y="19050"/>
                </a:lnTo>
                <a:lnTo>
                  <a:pt x="13970" y="16510"/>
                </a:lnTo>
                <a:lnTo>
                  <a:pt x="19050" y="139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7" name="bk object 6127"/>
          <p:cNvSpPr/>
          <p:nvPr/>
        </p:nvSpPr>
        <p:spPr>
          <a:xfrm>
            <a:off x="6659880" y="3190239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19">
                <a:moveTo>
                  <a:pt x="11429" y="0"/>
                </a:moveTo>
                <a:lnTo>
                  <a:pt x="6350" y="2539"/>
                </a:lnTo>
                <a:lnTo>
                  <a:pt x="0" y="6350"/>
                </a:lnTo>
                <a:lnTo>
                  <a:pt x="7620" y="20320"/>
                </a:lnTo>
                <a:lnTo>
                  <a:pt x="13970" y="16510"/>
                </a:lnTo>
                <a:lnTo>
                  <a:pt x="19050" y="1397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8" name="bk object 6128"/>
          <p:cNvSpPr/>
          <p:nvPr/>
        </p:nvSpPr>
        <p:spPr>
          <a:xfrm>
            <a:off x="6659880" y="319277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40"/>
                </a:lnTo>
                <a:lnTo>
                  <a:pt x="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9" name="bk object 6129"/>
          <p:cNvSpPr/>
          <p:nvPr/>
        </p:nvSpPr>
        <p:spPr>
          <a:xfrm>
            <a:off x="6653530" y="317627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1429" y="0"/>
                </a:moveTo>
                <a:lnTo>
                  <a:pt x="6350" y="2539"/>
                </a:lnTo>
                <a:lnTo>
                  <a:pt x="0" y="5079"/>
                </a:lnTo>
                <a:lnTo>
                  <a:pt x="6350" y="19050"/>
                </a:lnTo>
                <a:lnTo>
                  <a:pt x="12700" y="16509"/>
                </a:lnTo>
                <a:lnTo>
                  <a:pt x="17779" y="139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0" name="bk object 6130"/>
          <p:cNvSpPr/>
          <p:nvPr/>
        </p:nvSpPr>
        <p:spPr>
          <a:xfrm>
            <a:off x="6653530" y="317881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69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1" name="bk object 6131"/>
          <p:cNvSpPr/>
          <p:nvPr/>
        </p:nvSpPr>
        <p:spPr>
          <a:xfrm>
            <a:off x="6648450" y="3161029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1429" y="0"/>
                </a:moveTo>
                <a:lnTo>
                  <a:pt x="5079" y="2540"/>
                </a:lnTo>
                <a:lnTo>
                  <a:pt x="0" y="5080"/>
                </a:lnTo>
                <a:lnTo>
                  <a:pt x="5079" y="19050"/>
                </a:lnTo>
                <a:lnTo>
                  <a:pt x="11429" y="17780"/>
                </a:lnTo>
                <a:lnTo>
                  <a:pt x="16509" y="1524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2" name="bk object 6132"/>
          <p:cNvSpPr/>
          <p:nvPr/>
        </p:nvSpPr>
        <p:spPr>
          <a:xfrm>
            <a:off x="6647180" y="31635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127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3" name="bk object 6133"/>
          <p:cNvSpPr/>
          <p:nvPr/>
        </p:nvSpPr>
        <p:spPr>
          <a:xfrm>
            <a:off x="6638290" y="3131820"/>
            <a:ext cx="21590" cy="34290"/>
          </a:xfrm>
          <a:custGeom>
            <a:avLst/>
            <a:gdLst/>
            <a:ahLst/>
            <a:cxnLst/>
            <a:rect l="l" t="t" r="r" b="b"/>
            <a:pathLst>
              <a:path w="21590" h="34289">
                <a:moveTo>
                  <a:pt x="11429" y="0"/>
                </a:moveTo>
                <a:lnTo>
                  <a:pt x="6350" y="1269"/>
                </a:lnTo>
                <a:lnTo>
                  <a:pt x="0" y="2539"/>
                </a:lnTo>
                <a:lnTo>
                  <a:pt x="8889" y="34289"/>
                </a:lnTo>
                <a:lnTo>
                  <a:pt x="15239" y="31750"/>
                </a:lnTo>
                <a:lnTo>
                  <a:pt x="21589" y="3047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4" name="bk object 6134"/>
          <p:cNvSpPr/>
          <p:nvPr/>
        </p:nvSpPr>
        <p:spPr>
          <a:xfrm>
            <a:off x="6630669" y="3100070"/>
            <a:ext cx="19050" cy="34290"/>
          </a:xfrm>
          <a:custGeom>
            <a:avLst/>
            <a:gdLst/>
            <a:ahLst/>
            <a:cxnLst/>
            <a:rect l="l" t="t" r="r" b="b"/>
            <a:pathLst>
              <a:path w="19050" h="34289">
                <a:moveTo>
                  <a:pt x="11429" y="0"/>
                </a:moveTo>
                <a:lnTo>
                  <a:pt x="6350" y="1269"/>
                </a:lnTo>
                <a:lnTo>
                  <a:pt x="0" y="2539"/>
                </a:lnTo>
                <a:lnTo>
                  <a:pt x="7620" y="34289"/>
                </a:lnTo>
                <a:lnTo>
                  <a:pt x="13970" y="33019"/>
                </a:lnTo>
                <a:lnTo>
                  <a:pt x="19050" y="317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5" name="bk object 6135"/>
          <p:cNvSpPr/>
          <p:nvPr/>
        </p:nvSpPr>
        <p:spPr>
          <a:xfrm>
            <a:off x="6625590" y="3069589"/>
            <a:ext cx="16510" cy="33020"/>
          </a:xfrm>
          <a:custGeom>
            <a:avLst/>
            <a:gdLst/>
            <a:ahLst/>
            <a:cxnLst/>
            <a:rect l="l" t="t" r="r" b="b"/>
            <a:pathLst>
              <a:path w="16509" h="33019">
                <a:moveTo>
                  <a:pt x="12700" y="0"/>
                </a:moveTo>
                <a:lnTo>
                  <a:pt x="6350" y="0"/>
                </a:lnTo>
                <a:lnTo>
                  <a:pt x="0" y="1270"/>
                </a:lnTo>
                <a:lnTo>
                  <a:pt x="5079" y="33020"/>
                </a:lnTo>
                <a:lnTo>
                  <a:pt x="11429" y="31750"/>
                </a:lnTo>
                <a:lnTo>
                  <a:pt x="16509" y="304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6" name="bk object 6136"/>
          <p:cNvSpPr/>
          <p:nvPr/>
        </p:nvSpPr>
        <p:spPr>
          <a:xfrm>
            <a:off x="6624319" y="3040379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80">
                <a:moveTo>
                  <a:pt x="11429" y="0"/>
                </a:moveTo>
                <a:lnTo>
                  <a:pt x="0" y="0"/>
                </a:lnTo>
                <a:lnTo>
                  <a:pt x="1270" y="30480"/>
                </a:lnTo>
                <a:lnTo>
                  <a:pt x="7620" y="29210"/>
                </a:lnTo>
                <a:lnTo>
                  <a:pt x="13970" y="292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7" name="bk object 6137"/>
          <p:cNvSpPr/>
          <p:nvPr/>
        </p:nvSpPr>
        <p:spPr>
          <a:xfrm>
            <a:off x="6623050" y="3040379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620" y="0"/>
                </a:moveTo>
                <a:lnTo>
                  <a:pt x="1270" y="0"/>
                </a:lnTo>
                <a:lnTo>
                  <a:pt x="0" y="0"/>
                </a:lnTo>
                <a:lnTo>
                  <a:pt x="1270" y="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8" name="bk object 6138"/>
          <p:cNvSpPr/>
          <p:nvPr/>
        </p:nvSpPr>
        <p:spPr>
          <a:xfrm>
            <a:off x="6624319" y="3011170"/>
            <a:ext cx="12700" cy="29209"/>
          </a:xfrm>
          <a:custGeom>
            <a:avLst/>
            <a:gdLst/>
            <a:ahLst/>
            <a:cxnLst/>
            <a:rect l="l" t="t" r="r" b="b"/>
            <a:pathLst>
              <a:path w="12700" h="29210">
                <a:moveTo>
                  <a:pt x="12700" y="0"/>
                </a:moveTo>
                <a:lnTo>
                  <a:pt x="1270" y="0"/>
                </a:lnTo>
                <a:lnTo>
                  <a:pt x="0" y="29209"/>
                </a:lnTo>
                <a:lnTo>
                  <a:pt x="11429" y="2920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9" name="bk object 6139"/>
          <p:cNvSpPr/>
          <p:nvPr/>
        </p:nvSpPr>
        <p:spPr>
          <a:xfrm>
            <a:off x="6625590" y="30111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0" name="bk object 6140"/>
          <p:cNvSpPr/>
          <p:nvPr/>
        </p:nvSpPr>
        <p:spPr>
          <a:xfrm>
            <a:off x="6625590" y="299720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7619" y="0"/>
                </a:moveTo>
                <a:lnTo>
                  <a:pt x="1269" y="0"/>
                </a:lnTo>
                <a:lnTo>
                  <a:pt x="0" y="13970"/>
                </a:lnTo>
                <a:lnTo>
                  <a:pt x="5079" y="13970"/>
                </a:lnTo>
                <a:lnTo>
                  <a:pt x="11429" y="15239"/>
                </a:lnTo>
                <a:lnTo>
                  <a:pt x="12700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1" name="bk object 6141"/>
          <p:cNvSpPr/>
          <p:nvPr/>
        </p:nvSpPr>
        <p:spPr>
          <a:xfrm>
            <a:off x="6626859" y="29972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2" name="bk object 6142"/>
          <p:cNvSpPr/>
          <p:nvPr/>
        </p:nvSpPr>
        <p:spPr>
          <a:xfrm>
            <a:off x="6626859" y="29832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70" y="0"/>
                </a:moveTo>
                <a:lnTo>
                  <a:pt x="0" y="13970"/>
                </a:lnTo>
                <a:lnTo>
                  <a:pt x="6350" y="13970"/>
                </a:lnTo>
                <a:lnTo>
                  <a:pt x="11430" y="15240"/>
                </a:lnTo>
                <a:lnTo>
                  <a:pt x="13970" y="1270"/>
                </a:lnTo>
                <a:lnTo>
                  <a:pt x="762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3" name="bk object 6143"/>
          <p:cNvSpPr/>
          <p:nvPr/>
        </p:nvSpPr>
        <p:spPr>
          <a:xfrm>
            <a:off x="6628130" y="296926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3810" y="0"/>
                </a:moveTo>
                <a:lnTo>
                  <a:pt x="0" y="13969"/>
                </a:lnTo>
                <a:lnTo>
                  <a:pt x="12700" y="16510"/>
                </a:lnTo>
                <a:lnTo>
                  <a:pt x="15240" y="2539"/>
                </a:lnTo>
                <a:lnTo>
                  <a:pt x="1016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4" name="bk object 6144"/>
          <p:cNvSpPr/>
          <p:nvPr/>
        </p:nvSpPr>
        <p:spPr>
          <a:xfrm>
            <a:off x="6631940" y="295656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3809" y="0"/>
                </a:moveTo>
                <a:lnTo>
                  <a:pt x="0" y="12700"/>
                </a:lnTo>
                <a:lnTo>
                  <a:pt x="6350" y="13969"/>
                </a:lnTo>
                <a:lnTo>
                  <a:pt x="11429" y="16510"/>
                </a:lnTo>
                <a:lnTo>
                  <a:pt x="15239" y="2539"/>
                </a:lnTo>
                <a:lnTo>
                  <a:pt x="888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5" name="bk object 6145"/>
          <p:cNvSpPr/>
          <p:nvPr/>
        </p:nvSpPr>
        <p:spPr>
          <a:xfrm>
            <a:off x="6635750" y="295528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70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6" name="bk object 6146"/>
          <p:cNvSpPr/>
          <p:nvPr/>
        </p:nvSpPr>
        <p:spPr>
          <a:xfrm>
            <a:off x="6635750" y="294258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80">
                <a:moveTo>
                  <a:pt x="3809" y="0"/>
                </a:moveTo>
                <a:lnTo>
                  <a:pt x="0" y="12700"/>
                </a:lnTo>
                <a:lnTo>
                  <a:pt x="5079" y="15239"/>
                </a:lnTo>
                <a:lnTo>
                  <a:pt x="11429" y="17780"/>
                </a:lnTo>
                <a:lnTo>
                  <a:pt x="165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7" name="bk object 6147"/>
          <p:cNvSpPr/>
          <p:nvPr/>
        </p:nvSpPr>
        <p:spPr>
          <a:xfrm>
            <a:off x="6639559" y="292988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80">
                <a:moveTo>
                  <a:pt x="5080" y="0"/>
                </a:moveTo>
                <a:lnTo>
                  <a:pt x="0" y="12700"/>
                </a:lnTo>
                <a:lnTo>
                  <a:pt x="6350" y="15239"/>
                </a:lnTo>
                <a:lnTo>
                  <a:pt x="11430" y="17780"/>
                </a:lnTo>
                <a:lnTo>
                  <a:pt x="16510" y="5080"/>
                </a:lnTo>
                <a:lnTo>
                  <a:pt x="1016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8" name="bk object 6148"/>
          <p:cNvSpPr/>
          <p:nvPr/>
        </p:nvSpPr>
        <p:spPr>
          <a:xfrm>
            <a:off x="6644640" y="2905760"/>
            <a:ext cx="22860" cy="29209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11429" y="0"/>
                </a:moveTo>
                <a:lnTo>
                  <a:pt x="0" y="24129"/>
                </a:lnTo>
                <a:lnTo>
                  <a:pt x="5079" y="26669"/>
                </a:lnTo>
                <a:lnTo>
                  <a:pt x="11429" y="29210"/>
                </a:lnTo>
                <a:lnTo>
                  <a:pt x="22859" y="6350"/>
                </a:lnTo>
                <a:lnTo>
                  <a:pt x="1777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9" name="bk object 6149"/>
          <p:cNvSpPr/>
          <p:nvPr/>
        </p:nvSpPr>
        <p:spPr>
          <a:xfrm>
            <a:off x="6656069" y="290576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1270" y="0"/>
                </a:moveTo>
                <a:lnTo>
                  <a:pt x="0" y="0"/>
                </a:lnTo>
                <a:lnTo>
                  <a:pt x="635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0" name="bk object 6150"/>
          <p:cNvSpPr/>
          <p:nvPr/>
        </p:nvSpPr>
        <p:spPr>
          <a:xfrm>
            <a:off x="6657340" y="2882900"/>
            <a:ext cx="24130" cy="29209"/>
          </a:xfrm>
          <a:custGeom>
            <a:avLst/>
            <a:gdLst/>
            <a:ahLst/>
            <a:cxnLst/>
            <a:rect l="l" t="t" r="r" b="b"/>
            <a:pathLst>
              <a:path w="24129" h="29210">
                <a:moveTo>
                  <a:pt x="13969" y="0"/>
                </a:moveTo>
                <a:lnTo>
                  <a:pt x="0" y="22860"/>
                </a:lnTo>
                <a:lnTo>
                  <a:pt x="5079" y="26670"/>
                </a:lnTo>
                <a:lnTo>
                  <a:pt x="10159" y="29210"/>
                </a:lnTo>
                <a:lnTo>
                  <a:pt x="24129" y="6350"/>
                </a:lnTo>
                <a:lnTo>
                  <a:pt x="19050" y="3810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1" name="bk object 6151"/>
          <p:cNvSpPr/>
          <p:nvPr/>
        </p:nvSpPr>
        <p:spPr>
          <a:xfrm>
            <a:off x="6671309" y="28816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0" y="1270"/>
                </a:lnTo>
                <a:lnTo>
                  <a:pt x="508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2" name="bk object 6152"/>
          <p:cNvSpPr/>
          <p:nvPr/>
        </p:nvSpPr>
        <p:spPr>
          <a:xfrm>
            <a:off x="6671309" y="2861310"/>
            <a:ext cx="26670" cy="29209"/>
          </a:xfrm>
          <a:custGeom>
            <a:avLst/>
            <a:gdLst/>
            <a:ahLst/>
            <a:cxnLst/>
            <a:rect l="l" t="t" r="r" b="b"/>
            <a:pathLst>
              <a:path w="26670" h="29210">
                <a:moveTo>
                  <a:pt x="16510" y="0"/>
                </a:moveTo>
                <a:lnTo>
                  <a:pt x="0" y="20319"/>
                </a:lnTo>
                <a:lnTo>
                  <a:pt x="5080" y="25400"/>
                </a:lnTo>
                <a:lnTo>
                  <a:pt x="10160" y="29210"/>
                </a:lnTo>
                <a:lnTo>
                  <a:pt x="26670" y="7619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3" name="bk object 6153"/>
          <p:cNvSpPr/>
          <p:nvPr/>
        </p:nvSpPr>
        <p:spPr>
          <a:xfrm>
            <a:off x="6687819" y="286131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70" y="0"/>
                </a:moveTo>
                <a:lnTo>
                  <a:pt x="0" y="0"/>
                </a:lnTo>
                <a:lnTo>
                  <a:pt x="507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4" name="bk object 6154"/>
          <p:cNvSpPr/>
          <p:nvPr/>
        </p:nvSpPr>
        <p:spPr>
          <a:xfrm>
            <a:off x="6689090" y="284352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17779" y="0"/>
                </a:moveTo>
                <a:lnTo>
                  <a:pt x="0" y="17780"/>
                </a:lnTo>
                <a:lnTo>
                  <a:pt x="8889" y="26670"/>
                </a:lnTo>
                <a:lnTo>
                  <a:pt x="26669" y="889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5" name="bk object 6155"/>
          <p:cNvSpPr/>
          <p:nvPr/>
        </p:nvSpPr>
        <p:spPr>
          <a:xfrm>
            <a:off x="6706869" y="284226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0" y="0"/>
                </a:moveTo>
                <a:lnTo>
                  <a:pt x="0" y="1269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6" name="bk object 6156"/>
          <p:cNvSpPr/>
          <p:nvPr/>
        </p:nvSpPr>
        <p:spPr>
          <a:xfrm>
            <a:off x="6706869" y="282702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0320" y="0"/>
                </a:moveTo>
                <a:lnTo>
                  <a:pt x="0" y="15239"/>
                </a:lnTo>
                <a:lnTo>
                  <a:pt x="7620" y="25400"/>
                </a:lnTo>
                <a:lnTo>
                  <a:pt x="27939" y="10159"/>
                </a:lnTo>
                <a:lnTo>
                  <a:pt x="20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7" name="bk object 6157"/>
          <p:cNvSpPr/>
          <p:nvPr/>
        </p:nvSpPr>
        <p:spPr>
          <a:xfrm>
            <a:off x="6727190" y="282067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80">
                <a:moveTo>
                  <a:pt x="10159" y="0"/>
                </a:moveTo>
                <a:lnTo>
                  <a:pt x="0" y="6350"/>
                </a:lnTo>
                <a:lnTo>
                  <a:pt x="3809" y="11429"/>
                </a:lnTo>
                <a:lnTo>
                  <a:pt x="6350" y="17779"/>
                </a:lnTo>
                <a:lnTo>
                  <a:pt x="16509" y="10159"/>
                </a:lnTo>
                <a:lnTo>
                  <a:pt x="13969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8" name="bk object 6158"/>
          <p:cNvSpPr/>
          <p:nvPr/>
        </p:nvSpPr>
        <p:spPr>
          <a:xfrm>
            <a:off x="6737350" y="28206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1270" y="0"/>
                </a:moveTo>
                <a:lnTo>
                  <a:pt x="0" y="0"/>
                </a:lnTo>
                <a:lnTo>
                  <a:pt x="380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9" name="bk object 6159"/>
          <p:cNvSpPr/>
          <p:nvPr/>
        </p:nvSpPr>
        <p:spPr>
          <a:xfrm>
            <a:off x="6738619" y="281432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0159" y="0"/>
                </a:moveTo>
                <a:lnTo>
                  <a:pt x="0" y="6350"/>
                </a:lnTo>
                <a:lnTo>
                  <a:pt x="5079" y="16509"/>
                </a:lnTo>
                <a:lnTo>
                  <a:pt x="16509" y="11429"/>
                </a:lnTo>
                <a:lnTo>
                  <a:pt x="12700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0" name="bk object 6160"/>
          <p:cNvSpPr/>
          <p:nvPr/>
        </p:nvSpPr>
        <p:spPr>
          <a:xfrm>
            <a:off x="6748780" y="280923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1429" y="0"/>
                </a:moveTo>
                <a:lnTo>
                  <a:pt x="0" y="5080"/>
                </a:lnTo>
                <a:lnTo>
                  <a:pt x="2540" y="11430"/>
                </a:lnTo>
                <a:lnTo>
                  <a:pt x="6350" y="16510"/>
                </a:lnTo>
                <a:lnTo>
                  <a:pt x="16510" y="11430"/>
                </a:lnTo>
                <a:lnTo>
                  <a:pt x="13970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1" name="bk object 6161"/>
          <p:cNvSpPr/>
          <p:nvPr/>
        </p:nvSpPr>
        <p:spPr>
          <a:xfrm>
            <a:off x="6760209" y="280416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1430" y="0"/>
                </a:moveTo>
                <a:lnTo>
                  <a:pt x="0" y="5079"/>
                </a:lnTo>
                <a:lnTo>
                  <a:pt x="2540" y="10160"/>
                </a:lnTo>
                <a:lnTo>
                  <a:pt x="5080" y="16510"/>
                </a:lnTo>
                <a:lnTo>
                  <a:pt x="1651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2" name="bk object 6162"/>
          <p:cNvSpPr/>
          <p:nvPr/>
        </p:nvSpPr>
        <p:spPr>
          <a:xfrm>
            <a:off x="6771640" y="280035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2700" y="0"/>
                </a:moveTo>
                <a:lnTo>
                  <a:pt x="0" y="3810"/>
                </a:lnTo>
                <a:lnTo>
                  <a:pt x="5079" y="16510"/>
                </a:lnTo>
                <a:lnTo>
                  <a:pt x="16509" y="12700"/>
                </a:lnTo>
                <a:lnTo>
                  <a:pt x="13969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3" name="bk object 6163"/>
          <p:cNvSpPr/>
          <p:nvPr/>
        </p:nvSpPr>
        <p:spPr>
          <a:xfrm>
            <a:off x="6784340" y="279781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2700" y="0"/>
                </a:moveTo>
                <a:lnTo>
                  <a:pt x="0" y="2539"/>
                </a:lnTo>
                <a:lnTo>
                  <a:pt x="2539" y="15239"/>
                </a:lnTo>
                <a:lnTo>
                  <a:pt x="15239" y="11429"/>
                </a:lnTo>
                <a:lnTo>
                  <a:pt x="13969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4" name="bk object 6164"/>
          <p:cNvSpPr/>
          <p:nvPr/>
        </p:nvSpPr>
        <p:spPr>
          <a:xfrm>
            <a:off x="6797040" y="2792729"/>
            <a:ext cx="27940" cy="16510"/>
          </a:xfrm>
          <a:custGeom>
            <a:avLst/>
            <a:gdLst/>
            <a:ahLst/>
            <a:cxnLst/>
            <a:rect l="l" t="t" r="r" b="b"/>
            <a:pathLst>
              <a:path w="27940" h="16510">
                <a:moveTo>
                  <a:pt x="25400" y="0"/>
                </a:moveTo>
                <a:lnTo>
                  <a:pt x="0" y="5080"/>
                </a:lnTo>
                <a:lnTo>
                  <a:pt x="1269" y="10160"/>
                </a:lnTo>
                <a:lnTo>
                  <a:pt x="2539" y="16510"/>
                </a:lnTo>
                <a:lnTo>
                  <a:pt x="27939" y="1270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5" name="bk object 6165"/>
          <p:cNvSpPr/>
          <p:nvPr/>
        </p:nvSpPr>
        <p:spPr>
          <a:xfrm>
            <a:off x="6822440" y="279272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9" y="0"/>
                </a:moveTo>
                <a:lnTo>
                  <a:pt x="0" y="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6" name="bk object 6166"/>
          <p:cNvSpPr/>
          <p:nvPr/>
        </p:nvSpPr>
        <p:spPr>
          <a:xfrm>
            <a:off x="6823709" y="2791460"/>
            <a:ext cx="27940" cy="13970"/>
          </a:xfrm>
          <a:custGeom>
            <a:avLst/>
            <a:gdLst/>
            <a:ahLst/>
            <a:cxnLst/>
            <a:rect l="l" t="t" r="r" b="b"/>
            <a:pathLst>
              <a:path w="27940" h="13969">
                <a:moveTo>
                  <a:pt x="26670" y="0"/>
                </a:moveTo>
                <a:lnTo>
                  <a:pt x="0" y="1269"/>
                </a:lnTo>
                <a:lnTo>
                  <a:pt x="0" y="13969"/>
                </a:lnTo>
                <a:lnTo>
                  <a:pt x="27940" y="1270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7" name="bk object 6167"/>
          <p:cNvSpPr/>
          <p:nvPr/>
        </p:nvSpPr>
        <p:spPr>
          <a:xfrm>
            <a:off x="6850380" y="279146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8" name="bk object 6168"/>
          <p:cNvSpPr/>
          <p:nvPr/>
        </p:nvSpPr>
        <p:spPr>
          <a:xfrm>
            <a:off x="6850380" y="279146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270" y="0"/>
                </a:moveTo>
                <a:lnTo>
                  <a:pt x="0" y="6350"/>
                </a:lnTo>
                <a:lnTo>
                  <a:pt x="0" y="12700"/>
                </a:lnTo>
                <a:lnTo>
                  <a:pt x="15240" y="12700"/>
                </a:lnTo>
                <a:lnTo>
                  <a:pt x="16510" y="7619"/>
                </a:lnTo>
                <a:lnTo>
                  <a:pt x="1651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9" name="bk object 6169"/>
          <p:cNvSpPr/>
          <p:nvPr/>
        </p:nvSpPr>
        <p:spPr>
          <a:xfrm>
            <a:off x="6866890" y="279272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0" name="bk object 6170"/>
          <p:cNvSpPr/>
          <p:nvPr/>
        </p:nvSpPr>
        <p:spPr>
          <a:xfrm>
            <a:off x="6865619" y="279272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270" y="0"/>
                </a:moveTo>
                <a:lnTo>
                  <a:pt x="1270" y="6350"/>
                </a:lnTo>
                <a:lnTo>
                  <a:pt x="0" y="11430"/>
                </a:lnTo>
                <a:lnTo>
                  <a:pt x="15239" y="12700"/>
                </a:lnTo>
                <a:lnTo>
                  <a:pt x="15239" y="7620"/>
                </a:lnTo>
                <a:lnTo>
                  <a:pt x="1650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1" name="bk object 6171"/>
          <p:cNvSpPr/>
          <p:nvPr/>
        </p:nvSpPr>
        <p:spPr>
          <a:xfrm>
            <a:off x="6880859" y="279400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270" y="0"/>
                </a:moveTo>
                <a:lnTo>
                  <a:pt x="0" y="6350"/>
                </a:lnTo>
                <a:lnTo>
                  <a:pt x="0" y="11429"/>
                </a:lnTo>
                <a:lnTo>
                  <a:pt x="13970" y="13970"/>
                </a:lnTo>
                <a:lnTo>
                  <a:pt x="13970" y="7620"/>
                </a:lnTo>
                <a:lnTo>
                  <a:pt x="1524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2" name="bk object 6172"/>
          <p:cNvSpPr/>
          <p:nvPr/>
        </p:nvSpPr>
        <p:spPr>
          <a:xfrm>
            <a:off x="6894830" y="279653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40" y="0"/>
                </a:moveTo>
                <a:lnTo>
                  <a:pt x="1270" y="0"/>
                </a:lnTo>
                <a:lnTo>
                  <a:pt x="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3" name="bk object 6173"/>
          <p:cNvSpPr/>
          <p:nvPr/>
        </p:nvSpPr>
        <p:spPr>
          <a:xfrm>
            <a:off x="6893559" y="279653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3810" y="0"/>
                </a:moveTo>
                <a:lnTo>
                  <a:pt x="1270" y="5080"/>
                </a:lnTo>
                <a:lnTo>
                  <a:pt x="0" y="11430"/>
                </a:lnTo>
                <a:lnTo>
                  <a:pt x="13970" y="15239"/>
                </a:lnTo>
                <a:lnTo>
                  <a:pt x="165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4" name="bk object 6174"/>
          <p:cNvSpPr/>
          <p:nvPr/>
        </p:nvSpPr>
        <p:spPr>
          <a:xfrm>
            <a:off x="6908800" y="27990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40" y="0"/>
                </a:moveTo>
                <a:lnTo>
                  <a:pt x="1270" y="0"/>
                </a:lnTo>
                <a:lnTo>
                  <a:pt x="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5" name="bk object 6175"/>
          <p:cNvSpPr/>
          <p:nvPr/>
        </p:nvSpPr>
        <p:spPr>
          <a:xfrm>
            <a:off x="6907530" y="27990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3810" y="0"/>
                </a:moveTo>
                <a:lnTo>
                  <a:pt x="1270" y="6350"/>
                </a:lnTo>
                <a:lnTo>
                  <a:pt x="0" y="12700"/>
                </a:lnTo>
                <a:lnTo>
                  <a:pt x="12700" y="16510"/>
                </a:lnTo>
                <a:lnTo>
                  <a:pt x="13970" y="10160"/>
                </a:lnTo>
                <a:lnTo>
                  <a:pt x="1651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6" name="bk object 6176"/>
          <p:cNvSpPr/>
          <p:nvPr/>
        </p:nvSpPr>
        <p:spPr>
          <a:xfrm>
            <a:off x="6918959" y="280416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5080" y="0"/>
                </a:moveTo>
                <a:lnTo>
                  <a:pt x="2540" y="5079"/>
                </a:lnTo>
                <a:lnTo>
                  <a:pt x="0" y="11429"/>
                </a:lnTo>
                <a:lnTo>
                  <a:pt x="12700" y="16510"/>
                </a:lnTo>
                <a:lnTo>
                  <a:pt x="15240" y="10160"/>
                </a:lnTo>
                <a:lnTo>
                  <a:pt x="1778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7" name="bk object 6177"/>
          <p:cNvSpPr/>
          <p:nvPr/>
        </p:nvSpPr>
        <p:spPr>
          <a:xfrm>
            <a:off x="6931659" y="280923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5080" y="0"/>
                </a:moveTo>
                <a:lnTo>
                  <a:pt x="2540" y="5080"/>
                </a:lnTo>
                <a:lnTo>
                  <a:pt x="0" y="11430"/>
                </a:lnTo>
                <a:lnTo>
                  <a:pt x="11430" y="17780"/>
                </a:lnTo>
                <a:lnTo>
                  <a:pt x="13970" y="11430"/>
                </a:lnTo>
                <a:lnTo>
                  <a:pt x="1778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8" name="bk object 6178"/>
          <p:cNvSpPr/>
          <p:nvPr/>
        </p:nvSpPr>
        <p:spPr>
          <a:xfrm>
            <a:off x="6943090" y="281558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6350" y="0"/>
                </a:moveTo>
                <a:lnTo>
                  <a:pt x="2539" y="5080"/>
                </a:lnTo>
                <a:lnTo>
                  <a:pt x="0" y="10160"/>
                </a:lnTo>
                <a:lnTo>
                  <a:pt x="5079" y="13970"/>
                </a:lnTo>
                <a:lnTo>
                  <a:pt x="1270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9" name="bk object 6179"/>
          <p:cNvSpPr/>
          <p:nvPr/>
        </p:nvSpPr>
        <p:spPr>
          <a:xfrm>
            <a:off x="6948169" y="281940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7620" y="0"/>
                </a:moveTo>
                <a:lnTo>
                  <a:pt x="0" y="10160"/>
                </a:lnTo>
                <a:lnTo>
                  <a:pt x="5079" y="13970"/>
                </a:lnTo>
                <a:lnTo>
                  <a:pt x="1270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0" name="bk object 6180"/>
          <p:cNvSpPr/>
          <p:nvPr/>
        </p:nvSpPr>
        <p:spPr>
          <a:xfrm>
            <a:off x="6953250" y="282321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7620" y="0"/>
                </a:moveTo>
                <a:lnTo>
                  <a:pt x="0" y="10160"/>
                </a:lnTo>
                <a:lnTo>
                  <a:pt x="10159" y="17779"/>
                </a:lnTo>
                <a:lnTo>
                  <a:pt x="13970" y="12700"/>
                </a:lnTo>
                <a:lnTo>
                  <a:pt x="1905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1" name="bk object 6181"/>
          <p:cNvSpPr/>
          <p:nvPr/>
        </p:nvSpPr>
        <p:spPr>
          <a:xfrm>
            <a:off x="6963409" y="283082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8890" y="0"/>
                </a:moveTo>
                <a:lnTo>
                  <a:pt x="3810" y="5080"/>
                </a:lnTo>
                <a:lnTo>
                  <a:pt x="0" y="10160"/>
                </a:lnTo>
                <a:lnTo>
                  <a:pt x="5080" y="13970"/>
                </a:lnTo>
                <a:lnTo>
                  <a:pt x="8890" y="8890"/>
                </a:lnTo>
                <a:lnTo>
                  <a:pt x="1270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2" name="bk object 6182"/>
          <p:cNvSpPr/>
          <p:nvPr/>
        </p:nvSpPr>
        <p:spPr>
          <a:xfrm>
            <a:off x="6972300" y="283591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3" name="bk object 6183"/>
          <p:cNvSpPr/>
          <p:nvPr/>
        </p:nvSpPr>
        <p:spPr>
          <a:xfrm>
            <a:off x="6968490" y="28359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89" y="0"/>
                </a:moveTo>
                <a:lnTo>
                  <a:pt x="3809" y="3810"/>
                </a:lnTo>
                <a:lnTo>
                  <a:pt x="0" y="8889"/>
                </a:lnTo>
                <a:lnTo>
                  <a:pt x="3809" y="12700"/>
                </a:lnTo>
                <a:lnTo>
                  <a:pt x="8889" y="8889"/>
                </a:lnTo>
                <a:lnTo>
                  <a:pt x="1270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4" name="bk object 6184"/>
          <p:cNvSpPr/>
          <p:nvPr/>
        </p:nvSpPr>
        <p:spPr>
          <a:xfrm>
            <a:off x="6977380" y="28397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3810" y="0"/>
                </a:lnTo>
                <a:lnTo>
                  <a:pt x="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5" name="bk object 6185"/>
          <p:cNvSpPr/>
          <p:nvPr/>
        </p:nvSpPr>
        <p:spPr>
          <a:xfrm>
            <a:off x="6972300" y="28397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0159" y="0"/>
                </a:moveTo>
                <a:lnTo>
                  <a:pt x="5079" y="5079"/>
                </a:lnTo>
                <a:lnTo>
                  <a:pt x="0" y="8889"/>
                </a:lnTo>
                <a:lnTo>
                  <a:pt x="5079" y="13969"/>
                </a:lnTo>
                <a:lnTo>
                  <a:pt x="8890" y="8889"/>
                </a:lnTo>
                <a:lnTo>
                  <a:pt x="13970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6" name="bk object 6186"/>
          <p:cNvSpPr/>
          <p:nvPr/>
        </p:nvSpPr>
        <p:spPr>
          <a:xfrm>
            <a:off x="6977380" y="284480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90" y="0"/>
                </a:moveTo>
                <a:lnTo>
                  <a:pt x="3810" y="3810"/>
                </a:lnTo>
                <a:lnTo>
                  <a:pt x="0" y="7620"/>
                </a:lnTo>
                <a:lnTo>
                  <a:pt x="2540" y="12700"/>
                </a:lnTo>
                <a:lnTo>
                  <a:pt x="1270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7" name="bk object 6187"/>
          <p:cNvSpPr/>
          <p:nvPr/>
        </p:nvSpPr>
        <p:spPr>
          <a:xfrm>
            <a:off x="6979919" y="28486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0159" y="0"/>
                </a:moveTo>
                <a:lnTo>
                  <a:pt x="5079" y="5079"/>
                </a:lnTo>
                <a:lnTo>
                  <a:pt x="0" y="8889"/>
                </a:lnTo>
                <a:lnTo>
                  <a:pt x="3809" y="13969"/>
                </a:lnTo>
                <a:lnTo>
                  <a:pt x="8889" y="8889"/>
                </a:lnTo>
                <a:lnTo>
                  <a:pt x="13970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8" name="bk object 6188"/>
          <p:cNvSpPr/>
          <p:nvPr/>
        </p:nvSpPr>
        <p:spPr>
          <a:xfrm>
            <a:off x="6983730" y="285368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60" y="0"/>
                </a:moveTo>
                <a:lnTo>
                  <a:pt x="0" y="7620"/>
                </a:lnTo>
                <a:lnTo>
                  <a:pt x="3810" y="12700"/>
                </a:lnTo>
                <a:lnTo>
                  <a:pt x="1397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9" name="bk object 6189"/>
          <p:cNvSpPr/>
          <p:nvPr/>
        </p:nvSpPr>
        <p:spPr>
          <a:xfrm>
            <a:off x="6987540" y="285877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59" y="0"/>
                </a:moveTo>
                <a:lnTo>
                  <a:pt x="0" y="7619"/>
                </a:lnTo>
                <a:lnTo>
                  <a:pt x="3809" y="12700"/>
                </a:lnTo>
                <a:lnTo>
                  <a:pt x="13969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0" name="bk object 6190"/>
          <p:cNvSpPr/>
          <p:nvPr/>
        </p:nvSpPr>
        <p:spPr>
          <a:xfrm>
            <a:off x="6990080" y="286385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11429" y="0"/>
                </a:moveTo>
                <a:lnTo>
                  <a:pt x="6350" y="3810"/>
                </a:lnTo>
                <a:lnTo>
                  <a:pt x="0" y="6350"/>
                </a:lnTo>
                <a:lnTo>
                  <a:pt x="3810" y="11429"/>
                </a:lnTo>
                <a:lnTo>
                  <a:pt x="8890" y="8889"/>
                </a:lnTo>
                <a:lnTo>
                  <a:pt x="13970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1" name="bk object 6191"/>
          <p:cNvSpPr/>
          <p:nvPr/>
        </p:nvSpPr>
        <p:spPr>
          <a:xfrm>
            <a:off x="6993890" y="286892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0159" y="0"/>
                </a:moveTo>
                <a:lnTo>
                  <a:pt x="5079" y="3810"/>
                </a:lnTo>
                <a:lnTo>
                  <a:pt x="0" y="6350"/>
                </a:lnTo>
                <a:lnTo>
                  <a:pt x="2539" y="11430"/>
                </a:lnTo>
                <a:lnTo>
                  <a:pt x="7619" y="7620"/>
                </a:lnTo>
                <a:lnTo>
                  <a:pt x="12700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2" name="bk object 6192"/>
          <p:cNvSpPr/>
          <p:nvPr/>
        </p:nvSpPr>
        <p:spPr>
          <a:xfrm>
            <a:off x="6996430" y="287401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0160" y="0"/>
                </a:moveTo>
                <a:lnTo>
                  <a:pt x="5079" y="2539"/>
                </a:lnTo>
                <a:lnTo>
                  <a:pt x="0" y="6350"/>
                </a:lnTo>
                <a:lnTo>
                  <a:pt x="2540" y="11429"/>
                </a:lnTo>
                <a:lnTo>
                  <a:pt x="7620" y="7619"/>
                </a:lnTo>
                <a:lnTo>
                  <a:pt x="1270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3" name="bk object 6193"/>
          <p:cNvSpPr/>
          <p:nvPr/>
        </p:nvSpPr>
        <p:spPr>
          <a:xfrm>
            <a:off x="7004050" y="287908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5079" y="0"/>
                </a:lnTo>
                <a:lnTo>
                  <a:pt x="0" y="253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4" name="bk object 6194"/>
          <p:cNvSpPr/>
          <p:nvPr/>
        </p:nvSpPr>
        <p:spPr>
          <a:xfrm>
            <a:off x="6997700" y="288036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2700" y="0"/>
                </a:moveTo>
                <a:lnTo>
                  <a:pt x="6350" y="1269"/>
                </a:lnTo>
                <a:lnTo>
                  <a:pt x="0" y="3810"/>
                </a:lnTo>
                <a:lnTo>
                  <a:pt x="2540" y="8889"/>
                </a:lnTo>
                <a:lnTo>
                  <a:pt x="8890" y="7619"/>
                </a:lnTo>
                <a:lnTo>
                  <a:pt x="1397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5" name="bk object 6195"/>
          <p:cNvSpPr/>
          <p:nvPr/>
        </p:nvSpPr>
        <p:spPr>
          <a:xfrm>
            <a:off x="7000240" y="28879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6" name="bk object 6196"/>
          <p:cNvSpPr/>
          <p:nvPr/>
        </p:nvSpPr>
        <p:spPr>
          <a:xfrm>
            <a:off x="7000240" y="288543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1429" y="0"/>
                </a:moveTo>
                <a:lnTo>
                  <a:pt x="6350" y="2539"/>
                </a:lnTo>
                <a:lnTo>
                  <a:pt x="0" y="5080"/>
                </a:lnTo>
                <a:lnTo>
                  <a:pt x="2539" y="10160"/>
                </a:lnTo>
                <a:lnTo>
                  <a:pt x="7619" y="7620"/>
                </a:lnTo>
                <a:lnTo>
                  <a:pt x="1396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7" name="bk object 6197"/>
          <p:cNvSpPr/>
          <p:nvPr/>
        </p:nvSpPr>
        <p:spPr>
          <a:xfrm>
            <a:off x="7007859" y="28905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8" name="bk object 6198"/>
          <p:cNvSpPr/>
          <p:nvPr/>
        </p:nvSpPr>
        <p:spPr>
          <a:xfrm>
            <a:off x="7001509" y="2891789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2700" y="0"/>
                </a:moveTo>
                <a:lnTo>
                  <a:pt x="0" y="2539"/>
                </a:lnTo>
                <a:lnTo>
                  <a:pt x="2540" y="8889"/>
                </a:lnTo>
                <a:lnTo>
                  <a:pt x="7620" y="6350"/>
                </a:lnTo>
                <a:lnTo>
                  <a:pt x="1397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9" name="bk object 6199"/>
          <p:cNvSpPr/>
          <p:nvPr/>
        </p:nvSpPr>
        <p:spPr>
          <a:xfrm>
            <a:off x="7004050" y="289687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1429" y="0"/>
                </a:moveTo>
                <a:lnTo>
                  <a:pt x="5079" y="1269"/>
                </a:lnTo>
                <a:lnTo>
                  <a:pt x="0" y="3809"/>
                </a:lnTo>
                <a:lnTo>
                  <a:pt x="1270" y="8889"/>
                </a:lnTo>
                <a:lnTo>
                  <a:pt x="7620" y="7619"/>
                </a:lnTo>
                <a:lnTo>
                  <a:pt x="13970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0" name="bk object 6200"/>
          <p:cNvSpPr/>
          <p:nvPr/>
        </p:nvSpPr>
        <p:spPr>
          <a:xfrm>
            <a:off x="7011669" y="29019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1" name="bk object 6201"/>
          <p:cNvSpPr/>
          <p:nvPr/>
        </p:nvSpPr>
        <p:spPr>
          <a:xfrm>
            <a:off x="7005319" y="2903220"/>
            <a:ext cx="16510" cy="24130"/>
          </a:xfrm>
          <a:custGeom>
            <a:avLst/>
            <a:gdLst/>
            <a:ahLst/>
            <a:cxnLst/>
            <a:rect l="l" t="t" r="r" b="b"/>
            <a:pathLst>
              <a:path w="16509" h="24130">
                <a:moveTo>
                  <a:pt x="12700" y="0"/>
                </a:moveTo>
                <a:lnTo>
                  <a:pt x="0" y="2539"/>
                </a:lnTo>
                <a:lnTo>
                  <a:pt x="3809" y="24129"/>
                </a:lnTo>
                <a:lnTo>
                  <a:pt x="16509" y="2158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2" name="bk object 6202"/>
          <p:cNvSpPr/>
          <p:nvPr/>
        </p:nvSpPr>
        <p:spPr>
          <a:xfrm>
            <a:off x="7015480" y="292481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3" name="bk object 6203"/>
          <p:cNvSpPr/>
          <p:nvPr/>
        </p:nvSpPr>
        <p:spPr>
          <a:xfrm>
            <a:off x="7009130" y="292607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12700" y="0"/>
                </a:moveTo>
                <a:lnTo>
                  <a:pt x="6350" y="0"/>
                </a:lnTo>
                <a:lnTo>
                  <a:pt x="0" y="1270"/>
                </a:lnTo>
                <a:lnTo>
                  <a:pt x="1270" y="11430"/>
                </a:lnTo>
                <a:lnTo>
                  <a:pt x="7620" y="10160"/>
                </a:lnTo>
                <a:lnTo>
                  <a:pt x="13970" y="1016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4" name="bk object 6204"/>
          <p:cNvSpPr/>
          <p:nvPr/>
        </p:nvSpPr>
        <p:spPr>
          <a:xfrm>
            <a:off x="7010400" y="293623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700" y="0"/>
                </a:moveTo>
                <a:lnTo>
                  <a:pt x="6350" y="0"/>
                </a:lnTo>
                <a:lnTo>
                  <a:pt x="0" y="1270"/>
                </a:lnTo>
                <a:lnTo>
                  <a:pt x="0" y="10160"/>
                </a:lnTo>
                <a:lnTo>
                  <a:pt x="12700" y="1016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5" name="bk object 6205"/>
          <p:cNvSpPr/>
          <p:nvPr/>
        </p:nvSpPr>
        <p:spPr>
          <a:xfrm>
            <a:off x="7016750" y="29464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6" name="bk object 6206"/>
          <p:cNvSpPr/>
          <p:nvPr/>
        </p:nvSpPr>
        <p:spPr>
          <a:xfrm>
            <a:off x="7010400" y="294640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700" y="0"/>
                </a:moveTo>
                <a:lnTo>
                  <a:pt x="12700" y="8889"/>
                </a:lnTo>
                <a:lnTo>
                  <a:pt x="0" y="8889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7" name="bk object 6207"/>
          <p:cNvSpPr/>
          <p:nvPr/>
        </p:nvSpPr>
        <p:spPr>
          <a:xfrm>
            <a:off x="7016750" y="295528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8" name="bk object 6208"/>
          <p:cNvSpPr/>
          <p:nvPr/>
        </p:nvSpPr>
        <p:spPr>
          <a:xfrm>
            <a:off x="7010400" y="295528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700" y="0"/>
                </a:moveTo>
                <a:lnTo>
                  <a:pt x="0" y="0"/>
                </a:lnTo>
                <a:lnTo>
                  <a:pt x="0" y="7620"/>
                </a:lnTo>
                <a:lnTo>
                  <a:pt x="5079" y="8889"/>
                </a:lnTo>
                <a:lnTo>
                  <a:pt x="11429" y="888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9" name="bk object 6209"/>
          <p:cNvSpPr/>
          <p:nvPr/>
        </p:nvSpPr>
        <p:spPr>
          <a:xfrm>
            <a:off x="7015480" y="296417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0" name="bk object 6210"/>
          <p:cNvSpPr/>
          <p:nvPr/>
        </p:nvSpPr>
        <p:spPr>
          <a:xfrm>
            <a:off x="7007859" y="296291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2540" y="0"/>
                </a:moveTo>
                <a:lnTo>
                  <a:pt x="0" y="7619"/>
                </a:lnTo>
                <a:lnTo>
                  <a:pt x="12700" y="10160"/>
                </a:lnTo>
                <a:lnTo>
                  <a:pt x="13970" y="2539"/>
                </a:lnTo>
                <a:lnTo>
                  <a:pt x="762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1" name="bk object 6211"/>
          <p:cNvSpPr/>
          <p:nvPr/>
        </p:nvSpPr>
        <p:spPr>
          <a:xfrm>
            <a:off x="7006590" y="296926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1269" y="0"/>
                </a:moveTo>
                <a:lnTo>
                  <a:pt x="0" y="7619"/>
                </a:lnTo>
                <a:lnTo>
                  <a:pt x="6350" y="8889"/>
                </a:lnTo>
                <a:lnTo>
                  <a:pt x="11429" y="11429"/>
                </a:lnTo>
                <a:lnTo>
                  <a:pt x="13969" y="3810"/>
                </a:lnTo>
                <a:lnTo>
                  <a:pt x="761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2" name="bk object 6212"/>
          <p:cNvSpPr/>
          <p:nvPr/>
        </p:nvSpPr>
        <p:spPr>
          <a:xfrm>
            <a:off x="7004050" y="297687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2540" y="0"/>
                </a:moveTo>
                <a:lnTo>
                  <a:pt x="0" y="6350"/>
                </a:lnTo>
                <a:lnTo>
                  <a:pt x="6350" y="8890"/>
                </a:lnTo>
                <a:lnTo>
                  <a:pt x="12700" y="10160"/>
                </a:lnTo>
                <a:lnTo>
                  <a:pt x="13970" y="3810"/>
                </a:lnTo>
                <a:lnTo>
                  <a:pt x="889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3" name="bk object 6213"/>
          <p:cNvSpPr/>
          <p:nvPr/>
        </p:nvSpPr>
        <p:spPr>
          <a:xfrm>
            <a:off x="7010400" y="29857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5079" y="253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4" name="bk object 6214"/>
          <p:cNvSpPr/>
          <p:nvPr/>
        </p:nvSpPr>
        <p:spPr>
          <a:xfrm>
            <a:off x="7001509" y="298196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3810" y="0"/>
                </a:moveTo>
                <a:lnTo>
                  <a:pt x="0" y="6350"/>
                </a:lnTo>
                <a:lnTo>
                  <a:pt x="5080" y="8889"/>
                </a:lnTo>
                <a:lnTo>
                  <a:pt x="10160" y="12700"/>
                </a:lnTo>
                <a:lnTo>
                  <a:pt x="13970" y="6350"/>
                </a:lnTo>
                <a:lnTo>
                  <a:pt x="889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5" name="bk object 6215"/>
          <p:cNvSpPr/>
          <p:nvPr/>
        </p:nvSpPr>
        <p:spPr>
          <a:xfrm>
            <a:off x="6997700" y="29870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3809" y="0"/>
                </a:moveTo>
                <a:lnTo>
                  <a:pt x="0" y="6350"/>
                </a:lnTo>
                <a:lnTo>
                  <a:pt x="5079" y="10160"/>
                </a:lnTo>
                <a:lnTo>
                  <a:pt x="10159" y="12700"/>
                </a:lnTo>
                <a:lnTo>
                  <a:pt x="13970" y="762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6" name="bk object 6216"/>
          <p:cNvSpPr/>
          <p:nvPr/>
        </p:nvSpPr>
        <p:spPr>
          <a:xfrm>
            <a:off x="7002780" y="29972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79" y="3810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7" name="bk object 6217"/>
          <p:cNvSpPr/>
          <p:nvPr/>
        </p:nvSpPr>
        <p:spPr>
          <a:xfrm>
            <a:off x="6993890" y="29921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809" y="0"/>
                </a:moveTo>
                <a:lnTo>
                  <a:pt x="0" y="5079"/>
                </a:lnTo>
                <a:lnTo>
                  <a:pt x="5079" y="8889"/>
                </a:lnTo>
                <a:lnTo>
                  <a:pt x="8889" y="13969"/>
                </a:lnTo>
                <a:lnTo>
                  <a:pt x="13969" y="8889"/>
                </a:lnTo>
                <a:lnTo>
                  <a:pt x="888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8" name="bk object 6218"/>
          <p:cNvSpPr/>
          <p:nvPr/>
        </p:nvSpPr>
        <p:spPr>
          <a:xfrm>
            <a:off x="6998969" y="30010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0" y="0"/>
                </a:moveTo>
                <a:lnTo>
                  <a:pt x="2539" y="5079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9" name="bk object 6219"/>
          <p:cNvSpPr/>
          <p:nvPr/>
        </p:nvSpPr>
        <p:spPr>
          <a:xfrm>
            <a:off x="6988809" y="299592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6350" y="0"/>
                </a:moveTo>
                <a:lnTo>
                  <a:pt x="0" y="3810"/>
                </a:lnTo>
                <a:lnTo>
                  <a:pt x="7620" y="13970"/>
                </a:lnTo>
                <a:lnTo>
                  <a:pt x="12700" y="10160"/>
                </a:lnTo>
                <a:lnTo>
                  <a:pt x="1016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0" name="bk object 6220"/>
          <p:cNvSpPr/>
          <p:nvPr/>
        </p:nvSpPr>
        <p:spPr>
          <a:xfrm>
            <a:off x="6983730" y="299973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5079" y="0"/>
                </a:moveTo>
                <a:lnTo>
                  <a:pt x="0" y="5080"/>
                </a:lnTo>
                <a:lnTo>
                  <a:pt x="3810" y="8889"/>
                </a:lnTo>
                <a:lnTo>
                  <a:pt x="7620" y="13970"/>
                </a:lnTo>
                <a:lnTo>
                  <a:pt x="12700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1" name="bk object 6221"/>
          <p:cNvSpPr/>
          <p:nvPr/>
        </p:nvSpPr>
        <p:spPr>
          <a:xfrm>
            <a:off x="6987540" y="30086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0"/>
                </a:moveTo>
                <a:lnTo>
                  <a:pt x="1269" y="6350"/>
                </a:lnTo>
                <a:lnTo>
                  <a:pt x="2539" y="6350"/>
                </a:lnTo>
                <a:lnTo>
                  <a:pt x="380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2" name="bk object 6222"/>
          <p:cNvSpPr/>
          <p:nvPr/>
        </p:nvSpPr>
        <p:spPr>
          <a:xfrm>
            <a:off x="6978650" y="300355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6350" y="0"/>
                </a:moveTo>
                <a:lnTo>
                  <a:pt x="0" y="2539"/>
                </a:lnTo>
                <a:lnTo>
                  <a:pt x="2540" y="7620"/>
                </a:lnTo>
                <a:lnTo>
                  <a:pt x="3809" y="13970"/>
                </a:lnTo>
                <a:lnTo>
                  <a:pt x="10159" y="11429"/>
                </a:lnTo>
                <a:lnTo>
                  <a:pt x="889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3" name="bk object 6223"/>
          <p:cNvSpPr/>
          <p:nvPr/>
        </p:nvSpPr>
        <p:spPr>
          <a:xfrm>
            <a:off x="6971030" y="300608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7620" y="0"/>
                </a:moveTo>
                <a:lnTo>
                  <a:pt x="0" y="2539"/>
                </a:lnTo>
                <a:lnTo>
                  <a:pt x="2540" y="7620"/>
                </a:lnTo>
                <a:lnTo>
                  <a:pt x="5079" y="13970"/>
                </a:lnTo>
                <a:lnTo>
                  <a:pt x="11429" y="11430"/>
                </a:lnTo>
                <a:lnTo>
                  <a:pt x="1016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4" name="bk object 6224"/>
          <p:cNvSpPr/>
          <p:nvPr/>
        </p:nvSpPr>
        <p:spPr>
          <a:xfrm>
            <a:off x="6971030" y="301371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2540" y="0"/>
                </a:moveTo>
                <a:lnTo>
                  <a:pt x="0" y="6350"/>
                </a:lnTo>
                <a:lnTo>
                  <a:pt x="2540" y="7619"/>
                </a:lnTo>
                <a:lnTo>
                  <a:pt x="5079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5" name="bk object 6225"/>
          <p:cNvSpPr/>
          <p:nvPr/>
        </p:nvSpPr>
        <p:spPr>
          <a:xfrm>
            <a:off x="6968490" y="300736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079" y="0"/>
                </a:moveTo>
                <a:lnTo>
                  <a:pt x="2539" y="6350"/>
                </a:lnTo>
                <a:lnTo>
                  <a:pt x="0" y="11429"/>
                </a:lnTo>
                <a:lnTo>
                  <a:pt x="2539" y="12700"/>
                </a:lnTo>
                <a:lnTo>
                  <a:pt x="5079" y="6350"/>
                </a:lnTo>
                <a:lnTo>
                  <a:pt x="761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6" name="bk object 6226"/>
          <p:cNvSpPr/>
          <p:nvPr/>
        </p:nvSpPr>
        <p:spPr>
          <a:xfrm>
            <a:off x="6971030" y="300736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40" y="0"/>
                </a:moveTo>
                <a:lnTo>
                  <a:pt x="1270" y="0"/>
                </a:lnTo>
                <a:lnTo>
                  <a:pt x="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7" name="bk object 6227"/>
          <p:cNvSpPr/>
          <p:nvPr/>
        </p:nvSpPr>
        <p:spPr>
          <a:xfrm>
            <a:off x="6968490" y="300608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1269" y="0"/>
                </a:moveTo>
                <a:lnTo>
                  <a:pt x="1269" y="6350"/>
                </a:lnTo>
                <a:lnTo>
                  <a:pt x="0" y="12700"/>
                </a:lnTo>
                <a:lnTo>
                  <a:pt x="1269" y="12700"/>
                </a:lnTo>
                <a:lnTo>
                  <a:pt x="2539" y="7620"/>
                </a:lnTo>
                <a:lnTo>
                  <a:pt x="380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8" name="bk object 6228"/>
          <p:cNvSpPr/>
          <p:nvPr/>
        </p:nvSpPr>
        <p:spPr>
          <a:xfrm>
            <a:off x="6969759" y="300608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9" name="bk object 6229"/>
          <p:cNvSpPr/>
          <p:nvPr/>
        </p:nvSpPr>
        <p:spPr>
          <a:xfrm>
            <a:off x="6968490" y="300608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269" y="12700"/>
                </a:moveTo>
                <a:lnTo>
                  <a:pt x="0" y="12700"/>
                </a:lnTo>
                <a:lnTo>
                  <a:pt x="0" y="0"/>
                </a:lnTo>
                <a:lnTo>
                  <a:pt x="1269" y="0"/>
                </a:lnTo>
                <a:lnTo>
                  <a:pt x="126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0" name="bk object 6230"/>
          <p:cNvSpPr/>
          <p:nvPr/>
        </p:nvSpPr>
        <p:spPr>
          <a:xfrm>
            <a:off x="6968490" y="3006089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12700"/>
                </a:moveTo>
                <a:lnTo>
                  <a:pt x="0" y="6350"/>
                </a:lnTo>
                <a:lnTo>
                  <a:pt x="0" y="0"/>
                </a:lnTo>
                <a:lnTo>
                  <a:pt x="0" y="6350"/>
                </a:lnTo>
                <a:lnTo>
                  <a:pt x="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1" name="bk object 6231"/>
          <p:cNvSpPr/>
          <p:nvPr/>
        </p:nvSpPr>
        <p:spPr>
          <a:xfrm>
            <a:off x="6967219" y="300608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270" y="12700"/>
                </a:moveTo>
                <a:lnTo>
                  <a:pt x="0" y="12700"/>
                </a:lnTo>
                <a:lnTo>
                  <a:pt x="0" y="0"/>
                </a:lnTo>
                <a:lnTo>
                  <a:pt x="1270" y="0"/>
                </a:lnTo>
                <a:lnTo>
                  <a:pt x="127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2" name="bk object 6232"/>
          <p:cNvSpPr/>
          <p:nvPr/>
        </p:nvSpPr>
        <p:spPr>
          <a:xfrm>
            <a:off x="6962140" y="300608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5079" y="6350"/>
                </a:moveTo>
                <a:lnTo>
                  <a:pt x="0" y="6350"/>
                </a:lnTo>
                <a:lnTo>
                  <a:pt x="0" y="0"/>
                </a:lnTo>
                <a:lnTo>
                  <a:pt x="5079" y="0"/>
                </a:lnTo>
                <a:lnTo>
                  <a:pt x="5079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3" name="bk object 6233"/>
          <p:cNvSpPr/>
          <p:nvPr/>
        </p:nvSpPr>
        <p:spPr>
          <a:xfrm>
            <a:off x="6962140" y="301243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700" y="0"/>
                </a:moveTo>
                <a:lnTo>
                  <a:pt x="12700" y="1270"/>
                </a:lnTo>
                <a:lnTo>
                  <a:pt x="0" y="1270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4" name="bk object 6234"/>
          <p:cNvSpPr/>
          <p:nvPr/>
        </p:nvSpPr>
        <p:spPr>
          <a:xfrm>
            <a:off x="6962140" y="301371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700" y="0"/>
                </a:moveTo>
                <a:lnTo>
                  <a:pt x="5079" y="0"/>
                </a:lnTo>
                <a:lnTo>
                  <a:pt x="0" y="0"/>
                </a:lnTo>
                <a:lnTo>
                  <a:pt x="5079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5" name="bk object 6235"/>
          <p:cNvSpPr/>
          <p:nvPr/>
        </p:nvSpPr>
        <p:spPr>
          <a:xfrm>
            <a:off x="6962140" y="301371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700" y="0"/>
                </a:moveTo>
                <a:lnTo>
                  <a:pt x="5079" y="0"/>
                </a:lnTo>
                <a:lnTo>
                  <a:pt x="0" y="0"/>
                </a:lnTo>
                <a:lnTo>
                  <a:pt x="5079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6" name="bk object 6236"/>
          <p:cNvSpPr/>
          <p:nvPr/>
        </p:nvSpPr>
        <p:spPr>
          <a:xfrm>
            <a:off x="6962140" y="301371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700" y="0"/>
                </a:moveTo>
                <a:lnTo>
                  <a:pt x="5079" y="0"/>
                </a:lnTo>
                <a:lnTo>
                  <a:pt x="0" y="0"/>
                </a:lnTo>
                <a:lnTo>
                  <a:pt x="5079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7" name="bk object 6237"/>
          <p:cNvSpPr/>
          <p:nvPr/>
        </p:nvSpPr>
        <p:spPr>
          <a:xfrm>
            <a:off x="6962140" y="30137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8" name="bk object 6238"/>
          <p:cNvSpPr/>
          <p:nvPr/>
        </p:nvSpPr>
        <p:spPr>
          <a:xfrm>
            <a:off x="6963409" y="30099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3810" y="3810"/>
                </a:lnTo>
                <a:lnTo>
                  <a:pt x="0" y="8889"/>
                </a:lnTo>
                <a:lnTo>
                  <a:pt x="508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9" name="bk object 6239"/>
          <p:cNvSpPr/>
          <p:nvPr/>
        </p:nvSpPr>
        <p:spPr>
          <a:xfrm>
            <a:off x="6963409" y="30099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5079" y="5080"/>
                </a:moveTo>
                <a:lnTo>
                  <a:pt x="0" y="8889"/>
                </a:lnTo>
                <a:lnTo>
                  <a:pt x="1270" y="8889"/>
                </a:lnTo>
                <a:lnTo>
                  <a:pt x="5079" y="5080"/>
                </a:lnTo>
                <a:close/>
              </a:path>
              <a:path w="8890" h="8889">
                <a:moveTo>
                  <a:pt x="8890" y="0"/>
                </a:moveTo>
                <a:lnTo>
                  <a:pt x="5080" y="508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0" name="bk object 6240"/>
          <p:cNvSpPr/>
          <p:nvPr/>
        </p:nvSpPr>
        <p:spPr>
          <a:xfrm>
            <a:off x="6968490" y="30111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1" name="bk object 6241"/>
          <p:cNvSpPr/>
          <p:nvPr/>
        </p:nvSpPr>
        <p:spPr>
          <a:xfrm>
            <a:off x="6963409" y="301117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0160" y="0"/>
                </a:moveTo>
                <a:lnTo>
                  <a:pt x="0" y="7619"/>
                </a:lnTo>
                <a:lnTo>
                  <a:pt x="1270" y="10159"/>
                </a:lnTo>
                <a:lnTo>
                  <a:pt x="6350" y="5079"/>
                </a:lnTo>
                <a:lnTo>
                  <a:pt x="1143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2" name="bk object 6242"/>
          <p:cNvSpPr/>
          <p:nvPr/>
        </p:nvSpPr>
        <p:spPr>
          <a:xfrm>
            <a:off x="6964680" y="30162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0" y="5079"/>
                </a:lnTo>
                <a:lnTo>
                  <a:pt x="127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3" name="bk object 6243"/>
          <p:cNvSpPr/>
          <p:nvPr/>
        </p:nvSpPr>
        <p:spPr>
          <a:xfrm>
            <a:off x="6965950" y="30124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90" y="0"/>
                </a:moveTo>
                <a:lnTo>
                  <a:pt x="3809" y="3810"/>
                </a:lnTo>
                <a:lnTo>
                  <a:pt x="0" y="8889"/>
                </a:lnTo>
                <a:lnTo>
                  <a:pt x="1270" y="10160"/>
                </a:lnTo>
                <a:lnTo>
                  <a:pt x="6350" y="6350"/>
                </a:lnTo>
                <a:lnTo>
                  <a:pt x="10159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4" name="bk object 6244"/>
          <p:cNvSpPr/>
          <p:nvPr/>
        </p:nvSpPr>
        <p:spPr>
          <a:xfrm>
            <a:off x="6967219" y="30187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0" y="3810"/>
                </a:lnTo>
                <a:lnTo>
                  <a:pt x="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5" name="bk object 6245"/>
          <p:cNvSpPr/>
          <p:nvPr/>
        </p:nvSpPr>
        <p:spPr>
          <a:xfrm>
            <a:off x="6967219" y="301371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8889" y="0"/>
                </a:moveTo>
                <a:lnTo>
                  <a:pt x="5079" y="5079"/>
                </a:lnTo>
                <a:lnTo>
                  <a:pt x="0" y="10160"/>
                </a:lnTo>
                <a:lnTo>
                  <a:pt x="6350" y="15239"/>
                </a:lnTo>
                <a:lnTo>
                  <a:pt x="10159" y="10160"/>
                </a:lnTo>
                <a:lnTo>
                  <a:pt x="1523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6" name="bk object 6246"/>
          <p:cNvSpPr/>
          <p:nvPr/>
        </p:nvSpPr>
        <p:spPr>
          <a:xfrm>
            <a:off x="6973569" y="30187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8889" y="0"/>
                </a:moveTo>
                <a:lnTo>
                  <a:pt x="3809" y="5080"/>
                </a:lnTo>
                <a:lnTo>
                  <a:pt x="0" y="10160"/>
                </a:lnTo>
                <a:lnTo>
                  <a:pt x="8889" y="16510"/>
                </a:lnTo>
                <a:lnTo>
                  <a:pt x="12700" y="11430"/>
                </a:lnTo>
                <a:lnTo>
                  <a:pt x="16509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7" name="bk object 6247"/>
          <p:cNvSpPr/>
          <p:nvPr/>
        </p:nvSpPr>
        <p:spPr>
          <a:xfrm>
            <a:off x="6982459" y="3026410"/>
            <a:ext cx="31750" cy="27940"/>
          </a:xfrm>
          <a:custGeom>
            <a:avLst/>
            <a:gdLst/>
            <a:ahLst/>
            <a:cxnLst/>
            <a:rect l="l" t="t" r="r" b="b"/>
            <a:pathLst>
              <a:path w="31750" h="27939">
                <a:moveTo>
                  <a:pt x="7620" y="0"/>
                </a:moveTo>
                <a:lnTo>
                  <a:pt x="3810" y="3810"/>
                </a:lnTo>
                <a:lnTo>
                  <a:pt x="0" y="8889"/>
                </a:lnTo>
                <a:lnTo>
                  <a:pt x="24130" y="27939"/>
                </a:lnTo>
                <a:lnTo>
                  <a:pt x="31750" y="177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8" name="bk object 6248"/>
          <p:cNvSpPr/>
          <p:nvPr/>
        </p:nvSpPr>
        <p:spPr>
          <a:xfrm>
            <a:off x="7006590" y="3044189"/>
            <a:ext cx="45720" cy="39370"/>
          </a:xfrm>
          <a:custGeom>
            <a:avLst/>
            <a:gdLst/>
            <a:ahLst/>
            <a:cxnLst/>
            <a:rect l="l" t="t" r="r" b="b"/>
            <a:pathLst>
              <a:path w="45720" h="39369">
                <a:moveTo>
                  <a:pt x="7619" y="0"/>
                </a:moveTo>
                <a:lnTo>
                  <a:pt x="0" y="10160"/>
                </a:lnTo>
                <a:lnTo>
                  <a:pt x="38100" y="39370"/>
                </a:lnTo>
                <a:lnTo>
                  <a:pt x="45719" y="292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9" name="bk object 6249"/>
          <p:cNvSpPr/>
          <p:nvPr/>
        </p:nvSpPr>
        <p:spPr>
          <a:xfrm>
            <a:off x="7044690" y="3073400"/>
            <a:ext cx="46990" cy="41910"/>
          </a:xfrm>
          <a:custGeom>
            <a:avLst/>
            <a:gdLst/>
            <a:ahLst/>
            <a:cxnLst/>
            <a:rect l="l" t="t" r="r" b="b"/>
            <a:pathLst>
              <a:path w="46990" h="41910">
                <a:moveTo>
                  <a:pt x="7619" y="0"/>
                </a:moveTo>
                <a:lnTo>
                  <a:pt x="0" y="10160"/>
                </a:lnTo>
                <a:lnTo>
                  <a:pt x="39369" y="41910"/>
                </a:lnTo>
                <a:lnTo>
                  <a:pt x="46989" y="317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0" name="bk object 6250"/>
          <p:cNvSpPr/>
          <p:nvPr/>
        </p:nvSpPr>
        <p:spPr>
          <a:xfrm>
            <a:off x="7087869" y="31051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3809" y="0"/>
                </a:lnTo>
                <a:lnTo>
                  <a:pt x="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1" name="bk object 6251"/>
          <p:cNvSpPr/>
          <p:nvPr/>
        </p:nvSpPr>
        <p:spPr>
          <a:xfrm>
            <a:off x="7084059" y="3105150"/>
            <a:ext cx="48260" cy="45720"/>
          </a:xfrm>
          <a:custGeom>
            <a:avLst/>
            <a:gdLst/>
            <a:ahLst/>
            <a:cxnLst/>
            <a:rect l="l" t="t" r="r" b="b"/>
            <a:pathLst>
              <a:path w="48259" h="45719">
                <a:moveTo>
                  <a:pt x="8890" y="0"/>
                </a:moveTo>
                <a:lnTo>
                  <a:pt x="3810" y="5079"/>
                </a:lnTo>
                <a:lnTo>
                  <a:pt x="0" y="10160"/>
                </a:lnTo>
                <a:lnTo>
                  <a:pt x="39370" y="45720"/>
                </a:lnTo>
                <a:lnTo>
                  <a:pt x="48260" y="3682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2" name="bk object 6252"/>
          <p:cNvSpPr/>
          <p:nvPr/>
        </p:nvSpPr>
        <p:spPr>
          <a:xfrm>
            <a:off x="7123430" y="3141979"/>
            <a:ext cx="50800" cy="48260"/>
          </a:xfrm>
          <a:custGeom>
            <a:avLst/>
            <a:gdLst/>
            <a:ahLst/>
            <a:cxnLst/>
            <a:rect l="l" t="t" r="r" b="b"/>
            <a:pathLst>
              <a:path w="50800" h="48260">
                <a:moveTo>
                  <a:pt x="8890" y="0"/>
                </a:moveTo>
                <a:lnTo>
                  <a:pt x="0" y="8890"/>
                </a:lnTo>
                <a:lnTo>
                  <a:pt x="41910" y="48260"/>
                </a:lnTo>
                <a:lnTo>
                  <a:pt x="46990" y="44450"/>
                </a:lnTo>
                <a:lnTo>
                  <a:pt x="50800" y="393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3" name="bk object 6253"/>
          <p:cNvSpPr/>
          <p:nvPr/>
        </p:nvSpPr>
        <p:spPr>
          <a:xfrm>
            <a:off x="7165340" y="31864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079" y="0"/>
                </a:moveTo>
                <a:lnTo>
                  <a:pt x="0" y="3810"/>
                </a:lnTo>
                <a:lnTo>
                  <a:pt x="6350" y="10160"/>
                </a:lnTo>
                <a:lnTo>
                  <a:pt x="1015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4" name="bk object 6254"/>
          <p:cNvSpPr/>
          <p:nvPr/>
        </p:nvSpPr>
        <p:spPr>
          <a:xfrm>
            <a:off x="7165340" y="318135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0" y="0"/>
                </a:moveTo>
                <a:lnTo>
                  <a:pt x="0" y="1270"/>
                </a:lnTo>
                <a:lnTo>
                  <a:pt x="5079" y="5079"/>
                </a:lnTo>
                <a:lnTo>
                  <a:pt x="10159" y="7620"/>
                </a:lnTo>
                <a:lnTo>
                  <a:pt x="11429" y="6350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5" name="bk object 6255"/>
          <p:cNvSpPr/>
          <p:nvPr/>
        </p:nvSpPr>
        <p:spPr>
          <a:xfrm>
            <a:off x="7171690" y="318388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79" y="3810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6" name="bk object 6256"/>
          <p:cNvSpPr/>
          <p:nvPr/>
        </p:nvSpPr>
        <p:spPr>
          <a:xfrm>
            <a:off x="7165340" y="317881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69" y="0"/>
                </a:moveTo>
                <a:lnTo>
                  <a:pt x="0" y="3810"/>
                </a:lnTo>
                <a:lnTo>
                  <a:pt x="6350" y="5079"/>
                </a:lnTo>
                <a:lnTo>
                  <a:pt x="11429" y="7619"/>
                </a:lnTo>
                <a:lnTo>
                  <a:pt x="12700" y="5079"/>
                </a:lnTo>
                <a:lnTo>
                  <a:pt x="63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7" name="bk object 6257"/>
          <p:cNvSpPr/>
          <p:nvPr/>
        </p:nvSpPr>
        <p:spPr>
          <a:xfrm>
            <a:off x="7166609" y="317246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2540" y="0"/>
                </a:moveTo>
                <a:lnTo>
                  <a:pt x="0" y="6350"/>
                </a:lnTo>
                <a:lnTo>
                  <a:pt x="5080" y="8889"/>
                </a:lnTo>
                <a:lnTo>
                  <a:pt x="11430" y="11429"/>
                </a:lnTo>
                <a:lnTo>
                  <a:pt x="13970" y="5079"/>
                </a:lnTo>
                <a:lnTo>
                  <a:pt x="889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8" name="bk object 6258"/>
          <p:cNvSpPr/>
          <p:nvPr/>
        </p:nvSpPr>
        <p:spPr>
          <a:xfrm>
            <a:off x="7175500" y="317500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5079" y="2539"/>
                </a:lnTo>
                <a:lnTo>
                  <a:pt x="5079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9" name="bk object 6259"/>
          <p:cNvSpPr/>
          <p:nvPr/>
        </p:nvSpPr>
        <p:spPr>
          <a:xfrm>
            <a:off x="7169150" y="316230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2540" y="0"/>
                </a:moveTo>
                <a:lnTo>
                  <a:pt x="0" y="10160"/>
                </a:lnTo>
                <a:lnTo>
                  <a:pt x="6350" y="12700"/>
                </a:lnTo>
                <a:lnTo>
                  <a:pt x="12700" y="13970"/>
                </a:lnTo>
                <a:lnTo>
                  <a:pt x="15240" y="3810"/>
                </a:lnTo>
                <a:lnTo>
                  <a:pt x="889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0" name="bk object 6260"/>
          <p:cNvSpPr/>
          <p:nvPr/>
        </p:nvSpPr>
        <p:spPr>
          <a:xfrm>
            <a:off x="7171690" y="31496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5079" y="0"/>
                </a:moveTo>
                <a:lnTo>
                  <a:pt x="0" y="12700"/>
                </a:lnTo>
                <a:lnTo>
                  <a:pt x="6350" y="15239"/>
                </a:lnTo>
                <a:lnTo>
                  <a:pt x="12700" y="16510"/>
                </a:lnTo>
                <a:lnTo>
                  <a:pt x="16509" y="381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1" name="bk object 6261"/>
          <p:cNvSpPr/>
          <p:nvPr/>
        </p:nvSpPr>
        <p:spPr>
          <a:xfrm>
            <a:off x="7176769" y="314197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2539" y="0"/>
                </a:moveTo>
                <a:lnTo>
                  <a:pt x="0" y="7620"/>
                </a:lnTo>
                <a:lnTo>
                  <a:pt x="5079" y="8890"/>
                </a:lnTo>
                <a:lnTo>
                  <a:pt x="11429" y="11430"/>
                </a:lnTo>
                <a:lnTo>
                  <a:pt x="13970" y="3810"/>
                </a:lnTo>
                <a:lnTo>
                  <a:pt x="762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2" name="bk object 6262"/>
          <p:cNvSpPr/>
          <p:nvPr/>
        </p:nvSpPr>
        <p:spPr>
          <a:xfrm>
            <a:off x="7179309" y="313436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1270" y="0"/>
                </a:moveTo>
                <a:lnTo>
                  <a:pt x="0" y="8889"/>
                </a:lnTo>
                <a:lnTo>
                  <a:pt x="5080" y="10160"/>
                </a:lnTo>
                <a:lnTo>
                  <a:pt x="11430" y="11429"/>
                </a:lnTo>
                <a:lnTo>
                  <a:pt x="13970" y="3810"/>
                </a:lnTo>
                <a:lnTo>
                  <a:pt x="762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3" name="bk object 6263"/>
          <p:cNvSpPr/>
          <p:nvPr/>
        </p:nvSpPr>
        <p:spPr>
          <a:xfrm>
            <a:off x="7186930" y="31369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4" name="bk object 6264"/>
          <p:cNvSpPr/>
          <p:nvPr/>
        </p:nvSpPr>
        <p:spPr>
          <a:xfrm>
            <a:off x="7180580" y="311785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3810" y="0"/>
                </a:moveTo>
                <a:lnTo>
                  <a:pt x="0" y="17779"/>
                </a:lnTo>
                <a:lnTo>
                  <a:pt x="6350" y="19050"/>
                </a:lnTo>
                <a:lnTo>
                  <a:pt x="12700" y="19050"/>
                </a:lnTo>
                <a:lnTo>
                  <a:pt x="15240" y="2539"/>
                </a:lnTo>
                <a:lnTo>
                  <a:pt x="1016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5" name="bk object 6265"/>
          <p:cNvSpPr/>
          <p:nvPr/>
        </p:nvSpPr>
        <p:spPr>
          <a:xfrm>
            <a:off x="7184390" y="3097529"/>
            <a:ext cx="15240" cy="22860"/>
          </a:xfrm>
          <a:custGeom>
            <a:avLst/>
            <a:gdLst/>
            <a:ahLst/>
            <a:cxnLst/>
            <a:rect l="l" t="t" r="r" b="b"/>
            <a:pathLst>
              <a:path w="15240" h="22860">
                <a:moveTo>
                  <a:pt x="2539" y="0"/>
                </a:moveTo>
                <a:lnTo>
                  <a:pt x="0" y="20320"/>
                </a:lnTo>
                <a:lnTo>
                  <a:pt x="6350" y="21590"/>
                </a:lnTo>
                <a:lnTo>
                  <a:pt x="11429" y="22860"/>
                </a:lnTo>
                <a:lnTo>
                  <a:pt x="1523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6" name="bk object 6266"/>
          <p:cNvSpPr/>
          <p:nvPr/>
        </p:nvSpPr>
        <p:spPr>
          <a:xfrm>
            <a:off x="7186930" y="3075939"/>
            <a:ext cx="15240" cy="24130"/>
          </a:xfrm>
          <a:custGeom>
            <a:avLst/>
            <a:gdLst/>
            <a:ahLst/>
            <a:cxnLst/>
            <a:rect l="l" t="t" r="r" b="b"/>
            <a:pathLst>
              <a:path w="15240" h="24130">
                <a:moveTo>
                  <a:pt x="2540" y="0"/>
                </a:moveTo>
                <a:lnTo>
                  <a:pt x="0" y="22860"/>
                </a:lnTo>
                <a:lnTo>
                  <a:pt x="6350" y="22860"/>
                </a:lnTo>
                <a:lnTo>
                  <a:pt x="12700" y="24130"/>
                </a:lnTo>
                <a:lnTo>
                  <a:pt x="15240" y="1270"/>
                </a:lnTo>
                <a:lnTo>
                  <a:pt x="889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7" name="bk object 6267"/>
          <p:cNvSpPr/>
          <p:nvPr/>
        </p:nvSpPr>
        <p:spPr>
          <a:xfrm>
            <a:off x="7195819" y="307721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8" name="bk object 6268"/>
          <p:cNvSpPr/>
          <p:nvPr/>
        </p:nvSpPr>
        <p:spPr>
          <a:xfrm>
            <a:off x="7189469" y="305816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7620" y="0"/>
                </a:moveTo>
                <a:lnTo>
                  <a:pt x="1270" y="0"/>
                </a:lnTo>
                <a:lnTo>
                  <a:pt x="0" y="17779"/>
                </a:lnTo>
                <a:lnTo>
                  <a:pt x="6350" y="19050"/>
                </a:lnTo>
                <a:lnTo>
                  <a:pt x="12700" y="19050"/>
                </a:lnTo>
                <a:lnTo>
                  <a:pt x="1397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9" name="bk object 6269"/>
          <p:cNvSpPr/>
          <p:nvPr/>
        </p:nvSpPr>
        <p:spPr>
          <a:xfrm>
            <a:off x="7197090" y="305816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0" name="bk object 6270"/>
          <p:cNvSpPr/>
          <p:nvPr/>
        </p:nvSpPr>
        <p:spPr>
          <a:xfrm>
            <a:off x="7198359" y="303148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1" name="bk object 6271"/>
          <p:cNvSpPr/>
          <p:nvPr/>
        </p:nvSpPr>
        <p:spPr>
          <a:xfrm>
            <a:off x="7198359" y="295021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5080" y="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2" name="bk object 6272"/>
          <p:cNvSpPr/>
          <p:nvPr/>
        </p:nvSpPr>
        <p:spPr>
          <a:xfrm>
            <a:off x="7197725" y="2847339"/>
            <a:ext cx="0" cy="210820"/>
          </a:xfrm>
          <a:custGeom>
            <a:avLst/>
            <a:gdLst/>
            <a:ahLst/>
            <a:cxnLst/>
            <a:rect l="l" t="t" r="r" b="b"/>
            <a:pathLst>
              <a:path w="0" h="210819">
                <a:moveTo>
                  <a:pt x="0" y="210820"/>
                </a:moveTo>
                <a:lnTo>
                  <a:pt x="0" y="0"/>
                </a:lnTo>
                <a:lnTo>
                  <a:pt x="0" y="2108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3" name="bk object 6273"/>
          <p:cNvSpPr/>
          <p:nvPr/>
        </p:nvSpPr>
        <p:spPr>
          <a:xfrm>
            <a:off x="7190740" y="28727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4" name="bk object 6274"/>
          <p:cNvSpPr/>
          <p:nvPr/>
        </p:nvSpPr>
        <p:spPr>
          <a:xfrm>
            <a:off x="7190740" y="284607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5" name="bk object 6275"/>
          <p:cNvSpPr/>
          <p:nvPr/>
        </p:nvSpPr>
        <p:spPr>
          <a:xfrm>
            <a:off x="7190740" y="2828289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13969" y="0"/>
                </a:moveTo>
                <a:lnTo>
                  <a:pt x="1269" y="0"/>
                </a:lnTo>
                <a:lnTo>
                  <a:pt x="0" y="17780"/>
                </a:lnTo>
                <a:lnTo>
                  <a:pt x="6350" y="19050"/>
                </a:lnTo>
                <a:lnTo>
                  <a:pt x="12700" y="19050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6" name="bk object 6276"/>
          <p:cNvSpPr/>
          <p:nvPr/>
        </p:nvSpPr>
        <p:spPr>
          <a:xfrm>
            <a:off x="7192009" y="282828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7" name="bk object 6277"/>
          <p:cNvSpPr/>
          <p:nvPr/>
        </p:nvSpPr>
        <p:spPr>
          <a:xfrm>
            <a:off x="7192009" y="2797810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80">
                <a:moveTo>
                  <a:pt x="8890" y="0"/>
                </a:moveTo>
                <a:lnTo>
                  <a:pt x="2540" y="0"/>
                </a:lnTo>
                <a:lnTo>
                  <a:pt x="0" y="30479"/>
                </a:lnTo>
                <a:lnTo>
                  <a:pt x="12700" y="30479"/>
                </a:lnTo>
                <a:lnTo>
                  <a:pt x="1397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8" name="bk object 6278"/>
          <p:cNvSpPr/>
          <p:nvPr/>
        </p:nvSpPr>
        <p:spPr>
          <a:xfrm>
            <a:off x="7194550" y="279781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9" name="bk object 6279"/>
          <p:cNvSpPr/>
          <p:nvPr/>
        </p:nvSpPr>
        <p:spPr>
          <a:xfrm>
            <a:off x="7194550" y="2769870"/>
            <a:ext cx="15240" cy="29209"/>
          </a:xfrm>
          <a:custGeom>
            <a:avLst/>
            <a:gdLst/>
            <a:ahLst/>
            <a:cxnLst/>
            <a:rect l="l" t="t" r="r" b="b"/>
            <a:pathLst>
              <a:path w="15240" h="29210">
                <a:moveTo>
                  <a:pt x="8890" y="0"/>
                </a:moveTo>
                <a:lnTo>
                  <a:pt x="2540" y="0"/>
                </a:lnTo>
                <a:lnTo>
                  <a:pt x="0" y="27939"/>
                </a:lnTo>
                <a:lnTo>
                  <a:pt x="6350" y="27939"/>
                </a:lnTo>
                <a:lnTo>
                  <a:pt x="11429" y="29209"/>
                </a:lnTo>
                <a:lnTo>
                  <a:pt x="1524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0" name="bk object 6280"/>
          <p:cNvSpPr/>
          <p:nvPr/>
        </p:nvSpPr>
        <p:spPr>
          <a:xfrm>
            <a:off x="7197090" y="27698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1" name="bk object 6281"/>
          <p:cNvSpPr/>
          <p:nvPr/>
        </p:nvSpPr>
        <p:spPr>
          <a:xfrm>
            <a:off x="7197090" y="2743200"/>
            <a:ext cx="15240" cy="27940"/>
          </a:xfrm>
          <a:custGeom>
            <a:avLst/>
            <a:gdLst/>
            <a:ahLst/>
            <a:cxnLst/>
            <a:rect l="l" t="t" r="r" b="b"/>
            <a:pathLst>
              <a:path w="15240" h="27939">
                <a:moveTo>
                  <a:pt x="10159" y="0"/>
                </a:moveTo>
                <a:lnTo>
                  <a:pt x="3809" y="0"/>
                </a:lnTo>
                <a:lnTo>
                  <a:pt x="0" y="26670"/>
                </a:lnTo>
                <a:lnTo>
                  <a:pt x="6350" y="26670"/>
                </a:lnTo>
                <a:lnTo>
                  <a:pt x="12700" y="27939"/>
                </a:lnTo>
                <a:lnTo>
                  <a:pt x="1523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2" name="bk object 6282"/>
          <p:cNvSpPr/>
          <p:nvPr/>
        </p:nvSpPr>
        <p:spPr>
          <a:xfrm>
            <a:off x="7200900" y="27419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3" name="bk object 6283"/>
          <p:cNvSpPr/>
          <p:nvPr/>
        </p:nvSpPr>
        <p:spPr>
          <a:xfrm>
            <a:off x="7200900" y="2717800"/>
            <a:ext cx="15240" cy="26670"/>
          </a:xfrm>
          <a:custGeom>
            <a:avLst/>
            <a:gdLst/>
            <a:ahLst/>
            <a:cxnLst/>
            <a:rect l="l" t="t" r="r" b="b"/>
            <a:pathLst>
              <a:path w="15240" h="26669">
                <a:moveTo>
                  <a:pt x="3809" y="0"/>
                </a:moveTo>
                <a:lnTo>
                  <a:pt x="0" y="24129"/>
                </a:lnTo>
                <a:lnTo>
                  <a:pt x="6350" y="25400"/>
                </a:lnTo>
                <a:lnTo>
                  <a:pt x="11429" y="26670"/>
                </a:lnTo>
                <a:lnTo>
                  <a:pt x="15240" y="2539"/>
                </a:lnTo>
                <a:lnTo>
                  <a:pt x="1015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4" name="bk object 6284"/>
          <p:cNvSpPr/>
          <p:nvPr/>
        </p:nvSpPr>
        <p:spPr>
          <a:xfrm>
            <a:off x="7204709" y="2680970"/>
            <a:ext cx="17780" cy="39370"/>
          </a:xfrm>
          <a:custGeom>
            <a:avLst/>
            <a:gdLst/>
            <a:ahLst/>
            <a:cxnLst/>
            <a:rect l="l" t="t" r="r" b="b"/>
            <a:pathLst>
              <a:path w="17779" h="39369">
                <a:moveTo>
                  <a:pt x="6350" y="0"/>
                </a:moveTo>
                <a:lnTo>
                  <a:pt x="0" y="36829"/>
                </a:lnTo>
                <a:lnTo>
                  <a:pt x="6350" y="38100"/>
                </a:lnTo>
                <a:lnTo>
                  <a:pt x="11430" y="39369"/>
                </a:lnTo>
                <a:lnTo>
                  <a:pt x="17780" y="1269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5" name="bk object 6285"/>
          <p:cNvSpPr/>
          <p:nvPr/>
        </p:nvSpPr>
        <p:spPr>
          <a:xfrm>
            <a:off x="7211059" y="26695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270" y="0"/>
                </a:moveTo>
                <a:lnTo>
                  <a:pt x="0" y="11430"/>
                </a:lnTo>
                <a:lnTo>
                  <a:pt x="6350" y="12700"/>
                </a:lnTo>
                <a:lnTo>
                  <a:pt x="11430" y="12700"/>
                </a:lnTo>
                <a:lnTo>
                  <a:pt x="139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6" name="bk object 6286"/>
          <p:cNvSpPr/>
          <p:nvPr/>
        </p:nvSpPr>
        <p:spPr>
          <a:xfrm>
            <a:off x="7212330" y="2663189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270" y="0"/>
                </a:moveTo>
                <a:lnTo>
                  <a:pt x="0" y="6350"/>
                </a:lnTo>
                <a:lnTo>
                  <a:pt x="12700" y="8889"/>
                </a:lnTo>
                <a:lnTo>
                  <a:pt x="139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7" name="bk object 6287"/>
          <p:cNvSpPr/>
          <p:nvPr/>
        </p:nvSpPr>
        <p:spPr>
          <a:xfrm>
            <a:off x="7219950" y="26581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8" name="bk object 6288"/>
          <p:cNvSpPr/>
          <p:nvPr/>
        </p:nvSpPr>
        <p:spPr>
          <a:xfrm>
            <a:off x="7207250" y="26581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700" y="12700"/>
                </a:moveTo>
                <a:lnTo>
                  <a:pt x="0" y="12700"/>
                </a:lnTo>
                <a:lnTo>
                  <a:pt x="0" y="0"/>
                </a:lnTo>
                <a:lnTo>
                  <a:pt x="12700" y="0"/>
                </a:lnTo>
                <a:lnTo>
                  <a:pt x="1270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9" name="bk object 6289"/>
          <p:cNvSpPr/>
          <p:nvPr/>
        </p:nvSpPr>
        <p:spPr>
          <a:xfrm>
            <a:off x="7207250" y="265811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0" name="bk object 6290"/>
          <p:cNvSpPr/>
          <p:nvPr/>
        </p:nvSpPr>
        <p:spPr>
          <a:xfrm>
            <a:off x="7194550" y="265811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700" y="0"/>
                </a:moveTo>
                <a:lnTo>
                  <a:pt x="0" y="1269"/>
                </a:lnTo>
                <a:lnTo>
                  <a:pt x="0" y="7619"/>
                </a:lnTo>
                <a:lnTo>
                  <a:pt x="1270" y="13969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1" name="bk object 6291"/>
          <p:cNvSpPr/>
          <p:nvPr/>
        </p:nvSpPr>
        <p:spPr>
          <a:xfrm>
            <a:off x="7194550" y="265937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2" name="bk object 6292"/>
          <p:cNvSpPr/>
          <p:nvPr/>
        </p:nvSpPr>
        <p:spPr>
          <a:xfrm>
            <a:off x="7181850" y="26593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2700" y="0"/>
                </a:moveTo>
                <a:lnTo>
                  <a:pt x="0" y="1270"/>
                </a:lnTo>
                <a:lnTo>
                  <a:pt x="1270" y="7620"/>
                </a:lnTo>
                <a:lnTo>
                  <a:pt x="1270" y="13970"/>
                </a:lnTo>
                <a:lnTo>
                  <a:pt x="13970" y="12700"/>
                </a:lnTo>
                <a:lnTo>
                  <a:pt x="1270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3" name="bk object 6293"/>
          <p:cNvSpPr/>
          <p:nvPr/>
        </p:nvSpPr>
        <p:spPr>
          <a:xfrm>
            <a:off x="7170419" y="26606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1429" y="0"/>
                </a:moveTo>
                <a:lnTo>
                  <a:pt x="0" y="2539"/>
                </a:lnTo>
                <a:lnTo>
                  <a:pt x="1270" y="8889"/>
                </a:lnTo>
                <a:lnTo>
                  <a:pt x="2539" y="13970"/>
                </a:lnTo>
                <a:lnTo>
                  <a:pt x="13970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4" name="bk object 6294"/>
          <p:cNvSpPr/>
          <p:nvPr/>
        </p:nvSpPr>
        <p:spPr>
          <a:xfrm>
            <a:off x="7160259" y="266318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0160" y="0"/>
                </a:moveTo>
                <a:lnTo>
                  <a:pt x="0" y="2539"/>
                </a:lnTo>
                <a:lnTo>
                  <a:pt x="2540" y="15239"/>
                </a:lnTo>
                <a:lnTo>
                  <a:pt x="13970" y="11430"/>
                </a:lnTo>
                <a:lnTo>
                  <a:pt x="1143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5" name="bk object 6295"/>
          <p:cNvSpPr/>
          <p:nvPr/>
        </p:nvSpPr>
        <p:spPr>
          <a:xfrm>
            <a:off x="7150100" y="2665729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0159" y="0"/>
                </a:moveTo>
                <a:lnTo>
                  <a:pt x="0" y="2540"/>
                </a:lnTo>
                <a:lnTo>
                  <a:pt x="2540" y="15240"/>
                </a:lnTo>
                <a:lnTo>
                  <a:pt x="12700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6" name="bk object 6296"/>
          <p:cNvSpPr/>
          <p:nvPr/>
        </p:nvSpPr>
        <p:spPr>
          <a:xfrm>
            <a:off x="7148830" y="26682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1270" y="0"/>
                </a:moveTo>
                <a:lnTo>
                  <a:pt x="0" y="1269"/>
                </a:lnTo>
                <a:lnTo>
                  <a:pt x="254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7" name="bk object 6297"/>
          <p:cNvSpPr/>
          <p:nvPr/>
        </p:nvSpPr>
        <p:spPr>
          <a:xfrm>
            <a:off x="7139940" y="266953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8889" y="0"/>
                </a:moveTo>
                <a:lnTo>
                  <a:pt x="0" y="3810"/>
                </a:lnTo>
                <a:lnTo>
                  <a:pt x="2539" y="8889"/>
                </a:lnTo>
                <a:lnTo>
                  <a:pt x="5079" y="15239"/>
                </a:lnTo>
                <a:lnTo>
                  <a:pt x="13969" y="11430"/>
                </a:lnTo>
                <a:lnTo>
                  <a:pt x="1142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8" name="bk object 6298"/>
          <p:cNvSpPr/>
          <p:nvPr/>
        </p:nvSpPr>
        <p:spPr>
          <a:xfrm>
            <a:off x="7131050" y="267335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8890" y="0"/>
                </a:moveTo>
                <a:lnTo>
                  <a:pt x="0" y="5079"/>
                </a:lnTo>
                <a:lnTo>
                  <a:pt x="2540" y="10160"/>
                </a:lnTo>
                <a:lnTo>
                  <a:pt x="6350" y="15239"/>
                </a:lnTo>
                <a:lnTo>
                  <a:pt x="13970" y="11429"/>
                </a:lnTo>
                <a:lnTo>
                  <a:pt x="11429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9" name="bk object 6299"/>
          <p:cNvSpPr/>
          <p:nvPr/>
        </p:nvSpPr>
        <p:spPr>
          <a:xfrm>
            <a:off x="7120890" y="26784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0159" y="0"/>
                </a:moveTo>
                <a:lnTo>
                  <a:pt x="0" y="6350"/>
                </a:lnTo>
                <a:lnTo>
                  <a:pt x="7619" y="16510"/>
                </a:lnTo>
                <a:lnTo>
                  <a:pt x="16509" y="10160"/>
                </a:lnTo>
                <a:lnTo>
                  <a:pt x="12700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0" name="bk object 6300"/>
          <p:cNvSpPr/>
          <p:nvPr/>
        </p:nvSpPr>
        <p:spPr>
          <a:xfrm>
            <a:off x="7117080" y="268477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10" y="0"/>
                </a:moveTo>
                <a:lnTo>
                  <a:pt x="0" y="2540"/>
                </a:lnTo>
                <a:lnTo>
                  <a:pt x="7620" y="12700"/>
                </a:lnTo>
                <a:lnTo>
                  <a:pt x="11429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1" name="bk object 6301"/>
          <p:cNvSpPr/>
          <p:nvPr/>
        </p:nvSpPr>
        <p:spPr>
          <a:xfrm>
            <a:off x="7113269" y="268732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09" y="0"/>
                </a:moveTo>
                <a:lnTo>
                  <a:pt x="0" y="3809"/>
                </a:lnTo>
                <a:lnTo>
                  <a:pt x="3809" y="8889"/>
                </a:lnTo>
                <a:lnTo>
                  <a:pt x="7620" y="12700"/>
                </a:lnTo>
                <a:lnTo>
                  <a:pt x="11429" y="1015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2" name="bk object 6302"/>
          <p:cNvSpPr/>
          <p:nvPr/>
        </p:nvSpPr>
        <p:spPr>
          <a:xfrm>
            <a:off x="7112000" y="26911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1270" y="0"/>
                </a:moveTo>
                <a:lnTo>
                  <a:pt x="0" y="0"/>
                </a:lnTo>
                <a:lnTo>
                  <a:pt x="507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3" name="bk object 6303"/>
          <p:cNvSpPr/>
          <p:nvPr/>
        </p:nvSpPr>
        <p:spPr>
          <a:xfrm>
            <a:off x="7109459" y="26911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2540" y="0"/>
                </a:moveTo>
                <a:lnTo>
                  <a:pt x="0" y="3810"/>
                </a:lnTo>
                <a:lnTo>
                  <a:pt x="5080" y="7620"/>
                </a:lnTo>
                <a:lnTo>
                  <a:pt x="8890" y="12700"/>
                </a:lnTo>
                <a:lnTo>
                  <a:pt x="12700" y="8890"/>
                </a:lnTo>
                <a:lnTo>
                  <a:pt x="762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4" name="bk object 6304"/>
          <p:cNvSpPr/>
          <p:nvPr/>
        </p:nvSpPr>
        <p:spPr>
          <a:xfrm>
            <a:off x="7109459" y="269493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0" y="1270"/>
                </a:lnTo>
                <a:lnTo>
                  <a:pt x="508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5" name="bk object 6305"/>
          <p:cNvSpPr/>
          <p:nvPr/>
        </p:nvSpPr>
        <p:spPr>
          <a:xfrm>
            <a:off x="7105650" y="269621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3809" y="0"/>
                </a:moveTo>
                <a:lnTo>
                  <a:pt x="0" y="3810"/>
                </a:lnTo>
                <a:lnTo>
                  <a:pt x="5079" y="7619"/>
                </a:lnTo>
                <a:lnTo>
                  <a:pt x="10159" y="10160"/>
                </a:lnTo>
                <a:lnTo>
                  <a:pt x="13970" y="6350"/>
                </a:lnTo>
                <a:lnTo>
                  <a:pt x="889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6" name="bk object 6306"/>
          <p:cNvSpPr/>
          <p:nvPr/>
        </p:nvSpPr>
        <p:spPr>
          <a:xfrm>
            <a:off x="7103109" y="270002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2540" y="0"/>
                </a:moveTo>
                <a:lnTo>
                  <a:pt x="0" y="3809"/>
                </a:lnTo>
                <a:lnTo>
                  <a:pt x="6350" y="6350"/>
                </a:lnTo>
                <a:lnTo>
                  <a:pt x="11430" y="10159"/>
                </a:lnTo>
                <a:lnTo>
                  <a:pt x="13970" y="6350"/>
                </a:lnTo>
                <a:lnTo>
                  <a:pt x="762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7" name="bk object 6307"/>
          <p:cNvSpPr/>
          <p:nvPr/>
        </p:nvSpPr>
        <p:spPr>
          <a:xfrm>
            <a:off x="7101840" y="270382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69" y="0"/>
                </a:moveTo>
                <a:lnTo>
                  <a:pt x="0" y="3810"/>
                </a:lnTo>
                <a:lnTo>
                  <a:pt x="5079" y="6350"/>
                </a:lnTo>
                <a:lnTo>
                  <a:pt x="10159" y="10160"/>
                </a:lnTo>
                <a:lnTo>
                  <a:pt x="12700" y="6350"/>
                </a:lnTo>
                <a:lnTo>
                  <a:pt x="761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8" name="bk object 6308"/>
          <p:cNvSpPr/>
          <p:nvPr/>
        </p:nvSpPr>
        <p:spPr>
          <a:xfrm>
            <a:off x="7100569" y="270763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270" y="0"/>
                </a:moveTo>
                <a:lnTo>
                  <a:pt x="0" y="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9" name="bk object 6309"/>
          <p:cNvSpPr/>
          <p:nvPr/>
        </p:nvSpPr>
        <p:spPr>
          <a:xfrm>
            <a:off x="7099300" y="270763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70" y="0"/>
                </a:moveTo>
                <a:lnTo>
                  <a:pt x="0" y="3810"/>
                </a:lnTo>
                <a:lnTo>
                  <a:pt x="5079" y="6350"/>
                </a:lnTo>
                <a:lnTo>
                  <a:pt x="11429" y="8889"/>
                </a:lnTo>
                <a:lnTo>
                  <a:pt x="12700" y="5080"/>
                </a:lnTo>
                <a:lnTo>
                  <a:pt x="762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0" name="bk object 6310"/>
          <p:cNvSpPr/>
          <p:nvPr/>
        </p:nvSpPr>
        <p:spPr>
          <a:xfrm>
            <a:off x="7099300" y="27114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70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1" name="bk object 6311"/>
          <p:cNvSpPr/>
          <p:nvPr/>
        </p:nvSpPr>
        <p:spPr>
          <a:xfrm>
            <a:off x="7098030" y="271272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" y="0"/>
                </a:moveTo>
                <a:lnTo>
                  <a:pt x="0" y="3809"/>
                </a:lnTo>
                <a:lnTo>
                  <a:pt x="5079" y="6350"/>
                </a:lnTo>
                <a:lnTo>
                  <a:pt x="11429" y="7619"/>
                </a:lnTo>
                <a:lnTo>
                  <a:pt x="12700" y="380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2" name="bk object 6312"/>
          <p:cNvSpPr/>
          <p:nvPr/>
        </p:nvSpPr>
        <p:spPr>
          <a:xfrm>
            <a:off x="7096759" y="271652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" y="0"/>
                </a:moveTo>
                <a:lnTo>
                  <a:pt x="0" y="3810"/>
                </a:lnTo>
                <a:lnTo>
                  <a:pt x="5080" y="6350"/>
                </a:lnTo>
                <a:lnTo>
                  <a:pt x="11430" y="7620"/>
                </a:lnTo>
                <a:lnTo>
                  <a:pt x="12700" y="3810"/>
                </a:lnTo>
                <a:lnTo>
                  <a:pt x="63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3" name="bk object 6313"/>
          <p:cNvSpPr/>
          <p:nvPr/>
        </p:nvSpPr>
        <p:spPr>
          <a:xfrm>
            <a:off x="7096759" y="272033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70"/>
                </a:lnTo>
                <a:lnTo>
                  <a:pt x="508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4" name="bk object 6314"/>
          <p:cNvSpPr/>
          <p:nvPr/>
        </p:nvSpPr>
        <p:spPr>
          <a:xfrm>
            <a:off x="7095490" y="272161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69" y="0"/>
                </a:moveTo>
                <a:lnTo>
                  <a:pt x="0" y="3810"/>
                </a:lnTo>
                <a:lnTo>
                  <a:pt x="12700" y="6350"/>
                </a:lnTo>
                <a:lnTo>
                  <a:pt x="12700" y="126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5" name="bk object 6315"/>
          <p:cNvSpPr/>
          <p:nvPr/>
        </p:nvSpPr>
        <p:spPr>
          <a:xfrm>
            <a:off x="7095490" y="272542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6" name="bk object 6316"/>
          <p:cNvSpPr/>
          <p:nvPr/>
        </p:nvSpPr>
        <p:spPr>
          <a:xfrm>
            <a:off x="7095490" y="272668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2700" y="0"/>
                </a:moveTo>
                <a:lnTo>
                  <a:pt x="12700" y="5080"/>
                </a:lnTo>
                <a:lnTo>
                  <a:pt x="0" y="5080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7" name="bk object 6317"/>
          <p:cNvSpPr/>
          <p:nvPr/>
        </p:nvSpPr>
        <p:spPr>
          <a:xfrm>
            <a:off x="7095490" y="27317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8" name="bk object 6318"/>
          <p:cNvSpPr/>
          <p:nvPr/>
        </p:nvSpPr>
        <p:spPr>
          <a:xfrm>
            <a:off x="7095490" y="273050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6350" y="1270"/>
                </a:lnTo>
                <a:lnTo>
                  <a:pt x="0" y="1270"/>
                </a:lnTo>
                <a:lnTo>
                  <a:pt x="0" y="6350"/>
                </a:lnTo>
                <a:lnTo>
                  <a:pt x="6350" y="5079"/>
                </a:lnTo>
                <a:lnTo>
                  <a:pt x="1270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9" name="bk object 6319"/>
          <p:cNvSpPr/>
          <p:nvPr/>
        </p:nvSpPr>
        <p:spPr>
          <a:xfrm>
            <a:off x="7095490" y="2734310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2700" y="0"/>
                </a:moveTo>
                <a:lnTo>
                  <a:pt x="0" y="2539"/>
                </a:lnTo>
                <a:lnTo>
                  <a:pt x="1269" y="7619"/>
                </a:lnTo>
                <a:lnTo>
                  <a:pt x="13969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0" name="bk object 6320"/>
          <p:cNvSpPr/>
          <p:nvPr/>
        </p:nvSpPr>
        <p:spPr>
          <a:xfrm>
            <a:off x="7096759" y="273938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6350" y="1270"/>
                </a:lnTo>
                <a:lnTo>
                  <a:pt x="0" y="1270"/>
                </a:lnTo>
                <a:lnTo>
                  <a:pt x="1270" y="6350"/>
                </a:lnTo>
                <a:lnTo>
                  <a:pt x="6350" y="6350"/>
                </a:lnTo>
                <a:lnTo>
                  <a:pt x="1270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1" name="bk object 6321"/>
          <p:cNvSpPr/>
          <p:nvPr/>
        </p:nvSpPr>
        <p:spPr>
          <a:xfrm>
            <a:off x="7098030" y="274573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2" name="bk object 6322"/>
          <p:cNvSpPr/>
          <p:nvPr/>
        </p:nvSpPr>
        <p:spPr>
          <a:xfrm>
            <a:off x="7098030" y="274320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29" y="0"/>
                </a:moveTo>
                <a:lnTo>
                  <a:pt x="5079" y="2539"/>
                </a:lnTo>
                <a:lnTo>
                  <a:pt x="0" y="3810"/>
                </a:lnTo>
                <a:lnTo>
                  <a:pt x="0" y="7620"/>
                </a:lnTo>
                <a:lnTo>
                  <a:pt x="6350" y="6350"/>
                </a:lnTo>
                <a:lnTo>
                  <a:pt x="1270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3" name="bk object 6323"/>
          <p:cNvSpPr/>
          <p:nvPr/>
        </p:nvSpPr>
        <p:spPr>
          <a:xfrm>
            <a:off x="7098030" y="27495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4" name="bk object 6324"/>
          <p:cNvSpPr/>
          <p:nvPr/>
        </p:nvSpPr>
        <p:spPr>
          <a:xfrm>
            <a:off x="7098030" y="274701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2700" y="0"/>
                </a:moveTo>
                <a:lnTo>
                  <a:pt x="0" y="5079"/>
                </a:lnTo>
                <a:lnTo>
                  <a:pt x="1270" y="8889"/>
                </a:lnTo>
                <a:lnTo>
                  <a:pt x="7620" y="6350"/>
                </a:lnTo>
                <a:lnTo>
                  <a:pt x="1397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5" name="bk object 6325"/>
          <p:cNvSpPr/>
          <p:nvPr/>
        </p:nvSpPr>
        <p:spPr>
          <a:xfrm>
            <a:off x="7099300" y="275336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127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6" name="bk object 6326"/>
          <p:cNvSpPr/>
          <p:nvPr/>
        </p:nvSpPr>
        <p:spPr>
          <a:xfrm>
            <a:off x="7100569" y="275208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1429" y="0"/>
                </a:moveTo>
                <a:lnTo>
                  <a:pt x="5079" y="1270"/>
                </a:lnTo>
                <a:lnTo>
                  <a:pt x="0" y="3810"/>
                </a:lnTo>
                <a:lnTo>
                  <a:pt x="3809" y="15239"/>
                </a:lnTo>
                <a:lnTo>
                  <a:pt x="10159" y="13970"/>
                </a:lnTo>
                <a:lnTo>
                  <a:pt x="15239" y="1143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7" name="bk object 6327"/>
          <p:cNvSpPr/>
          <p:nvPr/>
        </p:nvSpPr>
        <p:spPr>
          <a:xfrm>
            <a:off x="7104380" y="276606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69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8" name="bk object 6328"/>
          <p:cNvSpPr/>
          <p:nvPr/>
        </p:nvSpPr>
        <p:spPr>
          <a:xfrm>
            <a:off x="7104380" y="276352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1429" y="0"/>
                </a:moveTo>
                <a:lnTo>
                  <a:pt x="6350" y="2539"/>
                </a:lnTo>
                <a:lnTo>
                  <a:pt x="0" y="5079"/>
                </a:lnTo>
                <a:lnTo>
                  <a:pt x="6350" y="19050"/>
                </a:lnTo>
                <a:lnTo>
                  <a:pt x="12700" y="16509"/>
                </a:lnTo>
                <a:lnTo>
                  <a:pt x="17779" y="139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9" name="bk object 6329"/>
          <p:cNvSpPr/>
          <p:nvPr/>
        </p:nvSpPr>
        <p:spPr>
          <a:xfrm>
            <a:off x="7110730" y="2777489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30">
                <a:moveTo>
                  <a:pt x="11429" y="0"/>
                </a:moveTo>
                <a:lnTo>
                  <a:pt x="6350" y="2539"/>
                </a:lnTo>
                <a:lnTo>
                  <a:pt x="0" y="5080"/>
                </a:lnTo>
                <a:lnTo>
                  <a:pt x="7620" y="24130"/>
                </a:lnTo>
                <a:lnTo>
                  <a:pt x="12700" y="21589"/>
                </a:lnTo>
                <a:lnTo>
                  <a:pt x="19050" y="190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0" name="bk object 6330"/>
          <p:cNvSpPr/>
          <p:nvPr/>
        </p:nvSpPr>
        <p:spPr>
          <a:xfrm>
            <a:off x="7118350" y="279653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1429" y="0"/>
                </a:moveTo>
                <a:lnTo>
                  <a:pt x="5079" y="2539"/>
                </a:lnTo>
                <a:lnTo>
                  <a:pt x="0" y="5080"/>
                </a:lnTo>
                <a:lnTo>
                  <a:pt x="3809" y="13970"/>
                </a:lnTo>
                <a:lnTo>
                  <a:pt x="8890" y="11430"/>
                </a:lnTo>
                <a:lnTo>
                  <a:pt x="15240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1" name="bk object 6331"/>
          <p:cNvSpPr/>
          <p:nvPr/>
        </p:nvSpPr>
        <p:spPr>
          <a:xfrm>
            <a:off x="7122159" y="280542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430" y="0"/>
                </a:moveTo>
                <a:lnTo>
                  <a:pt x="5080" y="2540"/>
                </a:lnTo>
                <a:lnTo>
                  <a:pt x="0" y="3810"/>
                </a:lnTo>
                <a:lnTo>
                  <a:pt x="2540" y="12700"/>
                </a:lnTo>
                <a:lnTo>
                  <a:pt x="8890" y="11430"/>
                </a:lnTo>
                <a:lnTo>
                  <a:pt x="13970" y="889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2" name="bk object 6332"/>
          <p:cNvSpPr/>
          <p:nvPr/>
        </p:nvSpPr>
        <p:spPr>
          <a:xfrm>
            <a:off x="7131050" y="28143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5079" y="0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3" name="bk object 6333"/>
          <p:cNvSpPr/>
          <p:nvPr/>
        </p:nvSpPr>
        <p:spPr>
          <a:xfrm>
            <a:off x="7124700" y="281432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12700" y="0"/>
                </a:moveTo>
                <a:lnTo>
                  <a:pt x="6350" y="2539"/>
                </a:lnTo>
                <a:lnTo>
                  <a:pt x="0" y="3809"/>
                </a:lnTo>
                <a:lnTo>
                  <a:pt x="2540" y="11429"/>
                </a:lnTo>
                <a:lnTo>
                  <a:pt x="8890" y="8889"/>
                </a:lnTo>
                <a:lnTo>
                  <a:pt x="13970" y="761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4" name="bk object 6334"/>
          <p:cNvSpPr/>
          <p:nvPr/>
        </p:nvSpPr>
        <p:spPr>
          <a:xfrm>
            <a:off x="7127240" y="282193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29" y="0"/>
                </a:moveTo>
                <a:lnTo>
                  <a:pt x="6350" y="1270"/>
                </a:lnTo>
                <a:lnTo>
                  <a:pt x="0" y="3810"/>
                </a:lnTo>
                <a:lnTo>
                  <a:pt x="1269" y="6350"/>
                </a:lnTo>
                <a:lnTo>
                  <a:pt x="6350" y="5080"/>
                </a:lnTo>
                <a:lnTo>
                  <a:pt x="1270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5" name="bk object 6335"/>
          <p:cNvSpPr/>
          <p:nvPr/>
        </p:nvSpPr>
        <p:spPr>
          <a:xfrm>
            <a:off x="7128509" y="28270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69"/>
                </a:lnTo>
                <a:lnTo>
                  <a:pt x="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6" name="bk object 6336"/>
          <p:cNvSpPr/>
          <p:nvPr/>
        </p:nvSpPr>
        <p:spPr>
          <a:xfrm>
            <a:off x="7128509" y="282447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30" y="0"/>
                </a:moveTo>
                <a:lnTo>
                  <a:pt x="5080" y="2540"/>
                </a:lnTo>
                <a:lnTo>
                  <a:pt x="0" y="5080"/>
                </a:lnTo>
                <a:lnTo>
                  <a:pt x="0" y="7620"/>
                </a:lnTo>
                <a:lnTo>
                  <a:pt x="6350" y="6350"/>
                </a:lnTo>
                <a:lnTo>
                  <a:pt x="1270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7" name="bk object 6337"/>
          <p:cNvSpPr/>
          <p:nvPr/>
        </p:nvSpPr>
        <p:spPr>
          <a:xfrm>
            <a:off x="7134859" y="282828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8" name="bk object 6338"/>
          <p:cNvSpPr/>
          <p:nvPr/>
        </p:nvSpPr>
        <p:spPr>
          <a:xfrm>
            <a:off x="7128509" y="282956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1270" y="8889"/>
                </a:lnTo>
                <a:lnTo>
                  <a:pt x="1397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9" name="bk object 6339"/>
          <p:cNvSpPr/>
          <p:nvPr/>
        </p:nvSpPr>
        <p:spPr>
          <a:xfrm>
            <a:off x="7129780" y="2835910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1270" y="7619"/>
                </a:lnTo>
                <a:lnTo>
                  <a:pt x="7620" y="7619"/>
                </a:lnTo>
                <a:lnTo>
                  <a:pt x="1397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0" name="bk object 6340"/>
          <p:cNvSpPr/>
          <p:nvPr/>
        </p:nvSpPr>
        <p:spPr>
          <a:xfrm>
            <a:off x="7131050" y="284226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0" y="7619"/>
                </a:lnTo>
                <a:lnTo>
                  <a:pt x="6350" y="6350"/>
                </a:lnTo>
                <a:lnTo>
                  <a:pt x="1270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1" name="bk object 6341"/>
          <p:cNvSpPr/>
          <p:nvPr/>
        </p:nvSpPr>
        <p:spPr>
          <a:xfrm>
            <a:off x="7137400" y="284861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2" name="bk object 6342"/>
          <p:cNvSpPr/>
          <p:nvPr/>
        </p:nvSpPr>
        <p:spPr>
          <a:xfrm>
            <a:off x="7131050" y="284861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6350" y="0"/>
                </a:moveTo>
                <a:lnTo>
                  <a:pt x="0" y="0"/>
                </a:lnTo>
                <a:lnTo>
                  <a:pt x="0" y="5079"/>
                </a:lnTo>
                <a:lnTo>
                  <a:pt x="6350" y="6350"/>
                </a:lnTo>
                <a:lnTo>
                  <a:pt x="12700" y="6350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3" name="bk object 6343"/>
          <p:cNvSpPr/>
          <p:nvPr/>
        </p:nvSpPr>
        <p:spPr>
          <a:xfrm>
            <a:off x="7137400" y="28549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4" name="bk object 6344"/>
          <p:cNvSpPr/>
          <p:nvPr/>
        </p:nvSpPr>
        <p:spPr>
          <a:xfrm>
            <a:off x="7131050" y="285368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0"/>
                </a:moveTo>
                <a:lnTo>
                  <a:pt x="0" y="2539"/>
                </a:lnTo>
                <a:lnTo>
                  <a:pt x="5079" y="3810"/>
                </a:lnTo>
                <a:lnTo>
                  <a:pt x="11429" y="3810"/>
                </a:lnTo>
                <a:lnTo>
                  <a:pt x="1270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5" name="bk object 6345"/>
          <p:cNvSpPr/>
          <p:nvPr/>
        </p:nvSpPr>
        <p:spPr>
          <a:xfrm>
            <a:off x="7136130" y="28575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6" name="bk object 6346"/>
          <p:cNvSpPr/>
          <p:nvPr/>
        </p:nvSpPr>
        <p:spPr>
          <a:xfrm>
            <a:off x="7129780" y="285496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" y="0"/>
                </a:moveTo>
                <a:lnTo>
                  <a:pt x="0" y="3810"/>
                </a:lnTo>
                <a:lnTo>
                  <a:pt x="12700" y="6350"/>
                </a:lnTo>
                <a:lnTo>
                  <a:pt x="12700" y="381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7" name="bk object 6347"/>
          <p:cNvSpPr/>
          <p:nvPr/>
        </p:nvSpPr>
        <p:spPr>
          <a:xfrm>
            <a:off x="7128509" y="2858770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1270" y="0"/>
                </a:moveTo>
                <a:lnTo>
                  <a:pt x="0" y="2539"/>
                </a:lnTo>
                <a:lnTo>
                  <a:pt x="12700" y="5079"/>
                </a:lnTo>
                <a:lnTo>
                  <a:pt x="139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8" name="bk object 6348"/>
          <p:cNvSpPr/>
          <p:nvPr/>
        </p:nvSpPr>
        <p:spPr>
          <a:xfrm>
            <a:off x="7134859" y="28625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4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9" name="bk object 6349"/>
          <p:cNvSpPr/>
          <p:nvPr/>
        </p:nvSpPr>
        <p:spPr>
          <a:xfrm>
            <a:off x="7128509" y="286003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0"/>
                </a:moveTo>
                <a:lnTo>
                  <a:pt x="0" y="2539"/>
                </a:lnTo>
                <a:lnTo>
                  <a:pt x="12700" y="7620"/>
                </a:lnTo>
                <a:lnTo>
                  <a:pt x="1270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0" name="bk object 6350"/>
          <p:cNvSpPr/>
          <p:nvPr/>
        </p:nvSpPr>
        <p:spPr>
          <a:xfrm>
            <a:off x="7134859" y="28651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5080" y="253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1" name="bk object 6351"/>
          <p:cNvSpPr/>
          <p:nvPr/>
        </p:nvSpPr>
        <p:spPr>
          <a:xfrm>
            <a:off x="7125969" y="286257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2539" y="0"/>
                </a:moveTo>
                <a:lnTo>
                  <a:pt x="0" y="5080"/>
                </a:lnTo>
                <a:lnTo>
                  <a:pt x="12700" y="10160"/>
                </a:lnTo>
                <a:lnTo>
                  <a:pt x="13970" y="5080"/>
                </a:lnTo>
                <a:lnTo>
                  <a:pt x="888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2" name="bk object 6352"/>
          <p:cNvSpPr/>
          <p:nvPr/>
        </p:nvSpPr>
        <p:spPr>
          <a:xfrm>
            <a:off x="7132319" y="28702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5079" y="3810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3" name="bk object 6353"/>
          <p:cNvSpPr/>
          <p:nvPr/>
        </p:nvSpPr>
        <p:spPr>
          <a:xfrm>
            <a:off x="7124700" y="286766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2540" y="0"/>
                </a:moveTo>
                <a:lnTo>
                  <a:pt x="0" y="3810"/>
                </a:lnTo>
                <a:lnTo>
                  <a:pt x="5079" y="6350"/>
                </a:lnTo>
                <a:lnTo>
                  <a:pt x="10159" y="10160"/>
                </a:lnTo>
                <a:lnTo>
                  <a:pt x="12700" y="6350"/>
                </a:lnTo>
                <a:lnTo>
                  <a:pt x="762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4" name="bk object 6354"/>
          <p:cNvSpPr/>
          <p:nvPr/>
        </p:nvSpPr>
        <p:spPr>
          <a:xfrm>
            <a:off x="7129780" y="28740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5079" y="5079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5" name="bk object 6355"/>
          <p:cNvSpPr/>
          <p:nvPr/>
        </p:nvSpPr>
        <p:spPr>
          <a:xfrm>
            <a:off x="7120890" y="287147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3809" y="0"/>
                </a:moveTo>
                <a:lnTo>
                  <a:pt x="0" y="3809"/>
                </a:lnTo>
                <a:lnTo>
                  <a:pt x="10159" y="11429"/>
                </a:lnTo>
                <a:lnTo>
                  <a:pt x="13969" y="7619"/>
                </a:lnTo>
                <a:lnTo>
                  <a:pt x="888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6" name="bk object 6356"/>
          <p:cNvSpPr/>
          <p:nvPr/>
        </p:nvSpPr>
        <p:spPr>
          <a:xfrm>
            <a:off x="7118350" y="287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09" y="0"/>
                </a:moveTo>
                <a:lnTo>
                  <a:pt x="0" y="3810"/>
                </a:lnTo>
                <a:lnTo>
                  <a:pt x="8890" y="12700"/>
                </a:lnTo>
                <a:lnTo>
                  <a:pt x="12700" y="8889"/>
                </a:lnTo>
                <a:lnTo>
                  <a:pt x="762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7" name="bk object 6357"/>
          <p:cNvSpPr/>
          <p:nvPr/>
        </p:nvSpPr>
        <p:spPr>
          <a:xfrm>
            <a:off x="7117080" y="28778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1270" y="0"/>
                </a:moveTo>
                <a:lnTo>
                  <a:pt x="0" y="2539"/>
                </a:lnTo>
                <a:lnTo>
                  <a:pt x="8890" y="11429"/>
                </a:lnTo>
                <a:lnTo>
                  <a:pt x="10160" y="888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8" name="bk object 6358"/>
          <p:cNvSpPr/>
          <p:nvPr/>
        </p:nvSpPr>
        <p:spPr>
          <a:xfrm>
            <a:off x="7120890" y="2884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3809" y="5079"/>
                </a:lnTo>
                <a:lnTo>
                  <a:pt x="50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9" name="bk object 6359"/>
          <p:cNvSpPr/>
          <p:nvPr/>
        </p:nvSpPr>
        <p:spPr>
          <a:xfrm>
            <a:off x="7114540" y="287908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2539" y="0"/>
                </a:moveTo>
                <a:lnTo>
                  <a:pt x="0" y="2539"/>
                </a:lnTo>
                <a:lnTo>
                  <a:pt x="8889" y="11430"/>
                </a:lnTo>
                <a:lnTo>
                  <a:pt x="1015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0" name="bk object 6360"/>
          <p:cNvSpPr/>
          <p:nvPr/>
        </p:nvSpPr>
        <p:spPr>
          <a:xfrm>
            <a:off x="7119619" y="28867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0" y="0"/>
                </a:moveTo>
                <a:lnTo>
                  <a:pt x="2539" y="5079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1" name="bk object 6361"/>
          <p:cNvSpPr/>
          <p:nvPr/>
        </p:nvSpPr>
        <p:spPr>
          <a:xfrm>
            <a:off x="7114540" y="288036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1269" y="0"/>
                </a:moveTo>
                <a:lnTo>
                  <a:pt x="0" y="1269"/>
                </a:lnTo>
                <a:lnTo>
                  <a:pt x="2539" y="6350"/>
                </a:lnTo>
                <a:lnTo>
                  <a:pt x="5079" y="12700"/>
                </a:lnTo>
                <a:lnTo>
                  <a:pt x="7619" y="11429"/>
                </a:lnTo>
                <a:lnTo>
                  <a:pt x="507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2" name="bk object 6362"/>
          <p:cNvSpPr/>
          <p:nvPr/>
        </p:nvSpPr>
        <p:spPr>
          <a:xfrm>
            <a:off x="7113269" y="28816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1270" y="0"/>
                </a:moveTo>
                <a:lnTo>
                  <a:pt x="0" y="0"/>
                </a:lnTo>
                <a:lnTo>
                  <a:pt x="380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3" name="bk object 6363"/>
          <p:cNvSpPr/>
          <p:nvPr/>
        </p:nvSpPr>
        <p:spPr>
          <a:xfrm>
            <a:off x="7110730" y="288162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2540" y="0"/>
                </a:moveTo>
                <a:lnTo>
                  <a:pt x="0" y="1270"/>
                </a:lnTo>
                <a:lnTo>
                  <a:pt x="3810" y="7620"/>
                </a:lnTo>
                <a:lnTo>
                  <a:pt x="7620" y="12700"/>
                </a:lnTo>
                <a:lnTo>
                  <a:pt x="10160" y="11430"/>
                </a:lnTo>
                <a:lnTo>
                  <a:pt x="635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4" name="bk object 6364"/>
          <p:cNvSpPr/>
          <p:nvPr/>
        </p:nvSpPr>
        <p:spPr>
          <a:xfrm>
            <a:off x="7114540" y="2889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0" y="0"/>
                </a:moveTo>
                <a:lnTo>
                  <a:pt x="2539" y="5079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5" name="bk object 6365"/>
          <p:cNvSpPr/>
          <p:nvPr/>
        </p:nvSpPr>
        <p:spPr>
          <a:xfrm>
            <a:off x="7109459" y="288290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2540" y="0"/>
                </a:moveTo>
                <a:lnTo>
                  <a:pt x="0" y="1270"/>
                </a:lnTo>
                <a:lnTo>
                  <a:pt x="2540" y="6350"/>
                </a:lnTo>
                <a:lnTo>
                  <a:pt x="6350" y="12700"/>
                </a:lnTo>
                <a:lnTo>
                  <a:pt x="7620" y="11429"/>
                </a:lnTo>
                <a:lnTo>
                  <a:pt x="508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6" name="bk object 6366"/>
          <p:cNvSpPr/>
          <p:nvPr/>
        </p:nvSpPr>
        <p:spPr>
          <a:xfrm>
            <a:off x="7112000" y="288925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0"/>
                </a:moveTo>
                <a:lnTo>
                  <a:pt x="2540" y="6350"/>
                </a:lnTo>
                <a:lnTo>
                  <a:pt x="380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7" name="bk object 6367"/>
          <p:cNvSpPr/>
          <p:nvPr/>
        </p:nvSpPr>
        <p:spPr>
          <a:xfrm>
            <a:off x="7108190" y="288417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2539" y="0"/>
                </a:moveTo>
                <a:lnTo>
                  <a:pt x="0" y="0"/>
                </a:lnTo>
                <a:lnTo>
                  <a:pt x="2539" y="12700"/>
                </a:lnTo>
                <a:lnTo>
                  <a:pt x="6350" y="11429"/>
                </a:lnTo>
                <a:lnTo>
                  <a:pt x="380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8" name="bk object 6368"/>
          <p:cNvSpPr/>
          <p:nvPr/>
        </p:nvSpPr>
        <p:spPr>
          <a:xfrm>
            <a:off x="7106919" y="28841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1270" y="0"/>
                </a:moveTo>
                <a:lnTo>
                  <a:pt x="0" y="0"/>
                </a:lnTo>
                <a:lnTo>
                  <a:pt x="253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9" name="bk object 6369"/>
          <p:cNvSpPr/>
          <p:nvPr/>
        </p:nvSpPr>
        <p:spPr>
          <a:xfrm>
            <a:off x="7104380" y="288417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2540" y="0"/>
                </a:moveTo>
                <a:lnTo>
                  <a:pt x="0" y="1269"/>
                </a:lnTo>
                <a:lnTo>
                  <a:pt x="2540" y="7619"/>
                </a:lnTo>
                <a:lnTo>
                  <a:pt x="5079" y="12700"/>
                </a:lnTo>
                <a:lnTo>
                  <a:pt x="7620" y="11429"/>
                </a:lnTo>
                <a:lnTo>
                  <a:pt x="5079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0" name="bk object 6370"/>
          <p:cNvSpPr/>
          <p:nvPr/>
        </p:nvSpPr>
        <p:spPr>
          <a:xfrm>
            <a:off x="7106919" y="289178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0"/>
                </a:moveTo>
                <a:lnTo>
                  <a:pt x="1270" y="6350"/>
                </a:lnTo>
                <a:lnTo>
                  <a:pt x="2539" y="635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1" name="bk object 6371"/>
          <p:cNvSpPr/>
          <p:nvPr/>
        </p:nvSpPr>
        <p:spPr>
          <a:xfrm>
            <a:off x="7104380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254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12700"/>
                </a:lnTo>
                <a:lnTo>
                  <a:pt x="3810" y="12700"/>
                </a:lnTo>
                <a:lnTo>
                  <a:pt x="254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2" name="bk object 6372"/>
          <p:cNvSpPr/>
          <p:nvPr/>
        </p:nvSpPr>
        <p:spPr>
          <a:xfrm>
            <a:off x="7103109" y="288543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3" name="bk object 6373"/>
          <p:cNvSpPr/>
          <p:nvPr/>
        </p:nvSpPr>
        <p:spPr>
          <a:xfrm>
            <a:off x="7098030" y="288543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5079" y="0"/>
                </a:moveTo>
                <a:lnTo>
                  <a:pt x="0" y="1270"/>
                </a:lnTo>
                <a:lnTo>
                  <a:pt x="2540" y="13970"/>
                </a:lnTo>
                <a:lnTo>
                  <a:pt x="7620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4" name="bk object 6374"/>
          <p:cNvSpPr/>
          <p:nvPr/>
        </p:nvSpPr>
        <p:spPr>
          <a:xfrm>
            <a:off x="7099300" y="289306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5" name="bk object 6375"/>
          <p:cNvSpPr/>
          <p:nvPr/>
        </p:nvSpPr>
        <p:spPr>
          <a:xfrm>
            <a:off x="7092950" y="288671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12700"/>
                </a:moveTo>
                <a:lnTo>
                  <a:pt x="0" y="12700"/>
                </a:lnTo>
                <a:lnTo>
                  <a:pt x="0" y="0"/>
                </a:lnTo>
                <a:lnTo>
                  <a:pt x="6350" y="0"/>
                </a:lnTo>
                <a:lnTo>
                  <a:pt x="635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6" name="bk object 6376"/>
          <p:cNvSpPr/>
          <p:nvPr/>
        </p:nvSpPr>
        <p:spPr>
          <a:xfrm>
            <a:off x="7092950" y="289306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7" name="bk object 6377"/>
          <p:cNvSpPr/>
          <p:nvPr/>
        </p:nvSpPr>
        <p:spPr>
          <a:xfrm>
            <a:off x="7089140" y="288671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3809" y="12700"/>
                </a:moveTo>
                <a:lnTo>
                  <a:pt x="0" y="12700"/>
                </a:lnTo>
                <a:lnTo>
                  <a:pt x="0" y="0"/>
                </a:lnTo>
                <a:lnTo>
                  <a:pt x="3809" y="0"/>
                </a:lnTo>
                <a:lnTo>
                  <a:pt x="380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8" name="bk object 6378"/>
          <p:cNvSpPr/>
          <p:nvPr/>
        </p:nvSpPr>
        <p:spPr>
          <a:xfrm>
            <a:off x="7089140" y="289306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9" name="bk object 6379"/>
          <p:cNvSpPr/>
          <p:nvPr/>
        </p:nvSpPr>
        <p:spPr>
          <a:xfrm>
            <a:off x="7085330" y="288671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79" y="0"/>
                </a:moveTo>
                <a:lnTo>
                  <a:pt x="1270" y="0"/>
                </a:lnTo>
                <a:lnTo>
                  <a:pt x="127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0" name="bk object 6380"/>
          <p:cNvSpPr/>
          <p:nvPr/>
        </p:nvSpPr>
        <p:spPr>
          <a:xfrm>
            <a:off x="7081519" y="288671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2539" y="0"/>
                </a:lnTo>
                <a:lnTo>
                  <a:pt x="1270" y="5079"/>
                </a:lnTo>
                <a:lnTo>
                  <a:pt x="0" y="11429"/>
                </a:lnTo>
                <a:lnTo>
                  <a:pt x="3809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1" name="bk object 6381"/>
          <p:cNvSpPr/>
          <p:nvPr/>
        </p:nvSpPr>
        <p:spPr>
          <a:xfrm>
            <a:off x="7082790" y="288671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6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2" name="bk object 6382"/>
          <p:cNvSpPr/>
          <p:nvPr/>
        </p:nvSpPr>
        <p:spPr>
          <a:xfrm>
            <a:off x="7077709" y="28854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2540" y="0"/>
                </a:moveTo>
                <a:lnTo>
                  <a:pt x="0" y="12700"/>
                </a:lnTo>
                <a:lnTo>
                  <a:pt x="3810" y="12700"/>
                </a:lnTo>
                <a:lnTo>
                  <a:pt x="5080" y="6350"/>
                </a:lnTo>
                <a:lnTo>
                  <a:pt x="508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3" name="bk object 6383"/>
          <p:cNvSpPr/>
          <p:nvPr/>
        </p:nvSpPr>
        <p:spPr>
          <a:xfrm>
            <a:off x="7076440" y="289178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39" y="0"/>
                </a:moveTo>
                <a:lnTo>
                  <a:pt x="0" y="6350"/>
                </a:lnTo>
                <a:lnTo>
                  <a:pt x="126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4" name="bk object 6384"/>
          <p:cNvSpPr/>
          <p:nvPr/>
        </p:nvSpPr>
        <p:spPr>
          <a:xfrm>
            <a:off x="7073900" y="2884170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3809" y="0"/>
                </a:moveTo>
                <a:lnTo>
                  <a:pt x="1270" y="6350"/>
                </a:lnTo>
                <a:lnTo>
                  <a:pt x="0" y="12700"/>
                </a:lnTo>
                <a:lnTo>
                  <a:pt x="2540" y="13969"/>
                </a:lnTo>
                <a:lnTo>
                  <a:pt x="762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5" name="bk object 6385"/>
          <p:cNvSpPr/>
          <p:nvPr/>
        </p:nvSpPr>
        <p:spPr>
          <a:xfrm>
            <a:off x="7070090" y="288417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19" y="0"/>
                </a:moveTo>
                <a:lnTo>
                  <a:pt x="5079" y="0"/>
                </a:lnTo>
                <a:lnTo>
                  <a:pt x="2539" y="5079"/>
                </a:lnTo>
                <a:lnTo>
                  <a:pt x="0" y="11429"/>
                </a:lnTo>
                <a:lnTo>
                  <a:pt x="3809" y="12700"/>
                </a:lnTo>
                <a:lnTo>
                  <a:pt x="507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6" name="bk object 6386"/>
          <p:cNvSpPr/>
          <p:nvPr/>
        </p:nvSpPr>
        <p:spPr>
          <a:xfrm>
            <a:off x="7067550" y="288290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09" y="0"/>
                </a:moveTo>
                <a:lnTo>
                  <a:pt x="1270" y="6350"/>
                </a:lnTo>
                <a:lnTo>
                  <a:pt x="0" y="11429"/>
                </a:lnTo>
                <a:lnTo>
                  <a:pt x="2540" y="12700"/>
                </a:lnTo>
                <a:lnTo>
                  <a:pt x="5079" y="6350"/>
                </a:lnTo>
                <a:lnTo>
                  <a:pt x="762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7" name="bk object 6387"/>
          <p:cNvSpPr/>
          <p:nvPr/>
        </p:nvSpPr>
        <p:spPr>
          <a:xfrm>
            <a:off x="7066280" y="288925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40" y="0"/>
                </a:moveTo>
                <a:lnTo>
                  <a:pt x="0" y="5079"/>
                </a:lnTo>
                <a:lnTo>
                  <a:pt x="127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8" name="bk object 6388"/>
          <p:cNvSpPr/>
          <p:nvPr/>
        </p:nvSpPr>
        <p:spPr>
          <a:xfrm>
            <a:off x="7063740" y="288162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079" y="0"/>
                </a:moveTo>
                <a:lnTo>
                  <a:pt x="2539" y="5080"/>
                </a:lnTo>
                <a:lnTo>
                  <a:pt x="0" y="11430"/>
                </a:lnTo>
                <a:lnTo>
                  <a:pt x="2539" y="12700"/>
                </a:lnTo>
                <a:lnTo>
                  <a:pt x="5079" y="762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9" name="bk object 6389"/>
          <p:cNvSpPr/>
          <p:nvPr/>
        </p:nvSpPr>
        <p:spPr>
          <a:xfrm>
            <a:off x="7059930" y="288036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5079" y="0"/>
                </a:moveTo>
                <a:lnTo>
                  <a:pt x="2540" y="5079"/>
                </a:lnTo>
                <a:lnTo>
                  <a:pt x="0" y="11429"/>
                </a:lnTo>
                <a:lnTo>
                  <a:pt x="3810" y="12700"/>
                </a:lnTo>
                <a:lnTo>
                  <a:pt x="6350" y="6350"/>
                </a:lnTo>
                <a:lnTo>
                  <a:pt x="889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0" name="bk object 6390"/>
          <p:cNvSpPr/>
          <p:nvPr/>
        </p:nvSpPr>
        <p:spPr>
          <a:xfrm>
            <a:off x="7056119" y="287908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6350" y="0"/>
                </a:moveTo>
                <a:lnTo>
                  <a:pt x="3809" y="5080"/>
                </a:lnTo>
                <a:lnTo>
                  <a:pt x="0" y="10160"/>
                </a:lnTo>
                <a:lnTo>
                  <a:pt x="3809" y="12700"/>
                </a:lnTo>
                <a:lnTo>
                  <a:pt x="6350" y="6350"/>
                </a:lnTo>
                <a:lnTo>
                  <a:pt x="1015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1" name="bk object 6391"/>
          <p:cNvSpPr/>
          <p:nvPr/>
        </p:nvSpPr>
        <p:spPr>
          <a:xfrm>
            <a:off x="7052309" y="28765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20" y="0"/>
                </a:moveTo>
                <a:lnTo>
                  <a:pt x="0" y="10160"/>
                </a:lnTo>
                <a:lnTo>
                  <a:pt x="3810" y="12700"/>
                </a:lnTo>
                <a:lnTo>
                  <a:pt x="1143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2" name="bk object 6392"/>
          <p:cNvSpPr/>
          <p:nvPr/>
        </p:nvSpPr>
        <p:spPr>
          <a:xfrm>
            <a:off x="7049769" y="287401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7620" y="0"/>
                </a:moveTo>
                <a:lnTo>
                  <a:pt x="0" y="10160"/>
                </a:lnTo>
                <a:lnTo>
                  <a:pt x="2539" y="12700"/>
                </a:lnTo>
                <a:lnTo>
                  <a:pt x="1015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3" name="bk object 6393"/>
          <p:cNvSpPr/>
          <p:nvPr/>
        </p:nvSpPr>
        <p:spPr>
          <a:xfrm>
            <a:off x="7045959" y="287147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20" y="0"/>
                </a:moveTo>
                <a:lnTo>
                  <a:pt x="0" y="10159"/>
                </a:lnTo>
                <a:lnTo>
                  <a:pt x="3810" y="12700"/>
                </a:lnTo>
                <a:lnTo>
                  <a:pt x="1143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4" name="bk object 6394"/>
          <p:cNvSpPr/>
          <p:nvPr/>
        </p:nvSpPr>
        <p:spPr>
          <a:xfrm>
            <a:off x="7043419" y="28702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8889" y="0"/>
                </a:moveTo>
                <a:lnTo>
                  <a:pt x="3809" y="3810"/>
                </a:lnTo>
                <a:lnTo>
                  <a:pt x="0" y="8889"/>
                </a:lnTo>
                <a:lnTo>
                  <a:pt x="2539" y="11429"/>
                </a:lnTo>
                <a:lnTo>
                  <a:pt x="6350" y="6350"/>
                </a:lnTo>
                <a:lnTo>
                  <a:pt x="1142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5" name="bk object 6395"/>
          <p:cNvSpPr/>
          <p:nvPr/>
        </p:nvSpPr>
        <p:spPr>
          <a:xfrm>
            <a:off x="7039609" y="286766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8890" y="0"/>
                </a:moveTo>
                <a:lnTo>
                  <a:pt x="0" y="8889"/>
                </a:lnTo>
                <a:lnTo>
                  <a:pt x="3810" y="11429"/>
                </a:lnTo>
                <a:lnTo>
                  <a:pt x="7620" y="6350"/>
                </a:lnTo>
                <a:lnTo>
                  <a:pt x="1270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6" name="bk object 6396"/>
          <p:cNvSpPr/>
          <p:nvPr/>
        </p:nvSpPr>
        <p:spPr>
          <a:xfrm>
            <a:off x="7037069" y="286512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8889" y="0"/>
                </a:moveTo>
                <a:lnTo>
                  <a:pt x="5079" y="3809"/>
                </a:lnTo>
                <a:lnTo>
                  <a:pt x="0" y="7619"/>
                </a:lnTo>
                <a:lnTo>
                  <a:pt x="2539" y="11429"/>
                </a:lnTo>
                <a:lnTo>
                  <a:pt x="7620" y="6350"/>
                </a:lnTo>
                <a:lnTo>
                  <a:pt x="1270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7" name="bk object 6397"/>
          <p:cNvSpPr/>
          <p:nvPr/>
        </p:nvSpPr>
        <p:spPr>
          <a:xfrm>
            <a:off x="7030719" y="285877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0159" y="0"/>
                </a:moveTo>
                <a:lnTo>
                  <a:pt x="5079" y="3809"/>
                </a:lnTo>
                <a:lnTo>
                  <a:pt x="0" y="8889"/>
                </a:lnTo>
                <a:lnTo>
                  <a:pt x="6350" y="13969"/>
                </a:lnTo>
                <a:lnTo>
                  <a:pt x="11429" y="10159"/>
                </a:lnTo>
                <a:lnTo>
                  <a:pt x="1523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8" name="bk object 6398"/>
          <p:cNvSpPr/>
          <p:nvPr/>
        </p:nvSpPr>
        <p:spPr>
          <a:xfrm>
            <a:off x="7030719" y="28625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0" y="3810"/>
                </a:lnTo>
                <a:lnTo>
                  <a:pt x="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9" name="bk object 6399"/>
          <p:cNvSpPr/>
          <p:nvPr/>
        </p:nvSpPr>
        <p:spPr>
          <a:xfrm>
            <a:off x="7025640" y="28524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0159" y="0"/>
                </a:moveTo>
                <a:lnTo>
                  <a:pt x="0" y="7619"/>
                </a:lnTo>
                <a:lnTo>
                  <a:pt x="5079" y="13969"/>
                </a:lnTo>
                <a:lnTo>
                  <a:pt x="1523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0" name="bk object 6400"/>
          <p:cNvSpPr/>
          <p:nvPr/>
        </p:nvSpPr>
        <p:spPr>
          <a:xfrm>
            <a:off x="7025640" y="28562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2540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1" name="bk object 6401"/>
          <p:cNvSpPr/>
          <p:nvPr/>
        </p:nvSpPr>
        <p:spPr>
          <a:xfrm>
            <a:off x="7020559" y="284607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1430" y="0"/>
                </a:moveTo>
                <a:lnTo>
                  <a:pt x="6350" y="2539"/>
                </a:lnTo>
                <a:lnTo>
                  <a:pt x="0" y="6350"/>
                </a:lnTo>
                <a:lnTo>
                  <a:pt x="5080" y="12700"/>
                </a:lnTo>
                <a:lnTo>
                  <a:pt x="10160" y="10159"/>
                </a:lnTo>
                <a:lnTo>
                  <a:pt x="1524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2" name="bk object 6402"/>
          <p:cNvSpPr/>
          <p:nvPr/>
        </p:nvSpPr>
        <p:spPr>
          <a:xfrm>
            <a:off x="7016750" y="283845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1429" y="0"/>
                </a:moveTo>
                <a:lnTo>
                  <a:pt x="5079" y="2539"/>
                </a:lnTo>
                <a:lnTo>
                  <a:pt x="0" y="6350"/>
                </a:lnTo>
                <a:lnTo>
                  <a:pt x="3809" y="13970"/>
                </a:lnTo>
                <a:lnTo>
                  <a:pt x="10159" y="10160"/>
                </a:lnTo>
                <a:lnTo>
                  <a:pt x="15240" y="762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3" name="bk object 6403"/>
          <p:cNvSpPr/>
          <p:nvPr/>
        </p:nvSpPr>
        <p:spPr>
          <a:xfrm>
            <a:off x="7012940" y="283082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1429" y="0"/>
                </a:moveTo>
                <a:lnTo>
                  <a:pt x="5079" y="2540"/>
                </a:lnTo>
                <a:lnTo>
                  <a:pt x="0" y="5080"/>
                </a:lnTo>
                <a:lnTo>
                  <a:pt x="3809" y="13970"/>
                </a:lnTo>
                <a:lnTo>
                  <a:pt x="8889" y="10160"/>
                </a:lnTo>
                <a:lnTo>
                  <a:pt x="15239" y="762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4" name="bk object 6404"/>
          <p:cNvSpPr/>
          <p:nvPr/>
        </p:nvSpPr>
        <p:spPr>
          <a:xfrm>
            <a:off x="7009130" y="282321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1429" y="0"/>
                </a:moveTo>
                <a:lnTo>
                  <a:pt x="6350" y="1269"/>
                </a:lnTo>
                <a:lnTo>
                  <a:pt x="0" y="3810"/>
                </a:lnTo>
                <a:lnTo>
                  <a:pt x="3810" y="12700"/>
                </a:lnTo>
                <a:lnTo>
                  <a:pt x="8890" y="10160"/>
                </a:lnTo>
                <a:lnTo>
                  <a:pt x="15240" y="761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5" name="bk object 6405"/>
          <p:cNvSpPr/>
          <p:nvPr/>
        </p:nvSpPr>
        <p:spPr>
          <a:xfrm>
            <a:off x="7006590" y="281432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429" y="0"/>
                </a:moveTo>
                <a:lnTo>
                  <a:pt x="5079" y="2539"/>
                </a:lnTo>
                <a:lnTo>
                  <a:pt x="0" y="3809"/>
                </a:lnTo>
                <a:lnTo>
                  <a:pt x="2539" y="12700"/>
                </a:lnTo>
                <a:lnTo>
                  <a:pt x="8889" y="10159"/>
                </a:lnTo>
                <a:lnTo>
                  <a:pt x="13969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6" name="bk object 6406"/>
          <p:cNvSpPr/>
          <p:nvPr/>
        </p:nvSpPr>
        <p:spPr>
          <a:xfrm>
            <a:off x="7004050" y="280542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429" y="0"/>
                </a:moveTo>
                <a:lnTo>
                  <a:pt x="6350" y="1270"/>
                </a:lnTo>
                <a:lnTo>
                  <a:pt x="0" y="2540"/>
                </a:lnTo>
                <a:lnTo>
                  <a:pt x="2540" y="12700"/>
                </a:lnTo>
                <a:lnTo>
                  <a:pt x="7620" y="11430"/>
                </a:lnTo>
                <a:lnTo>
                  <a:pt x="13970" y="889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7" name="bk object 6407"/>
          <p:cNvSpPr/>
          <p:nvPr/>
        </p:nvSpPr>
        <p:spPr>
          <a:xfrm>
            <a:off x="7000240" y="278892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12700" y="0"/>
                </a:moveTo>
                <a:lnTo>
                  <a:pt x="0" y="2539"/>
                </a:lnTo>
                <a:lnTo>
                  <a:pt x="3809" y="19050"/>
                </a:lnTo>
                <a:lnTo>
                  <a:pt x="10159" y="17779"/>
                </a:lnTo>
                <a:lnTo>
                  <a:pt x="15239" y="1650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8" name="bk object 6408"/>
          <p:cNvSpPr/>
          <p:nvPr/>
        </p:nvSpPr>
        <p:spPr>
          <a:xfrm>
            <a:off x="6998969" y="277367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11429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17780"/>
                </a:lnTo>
                <a:lnTo>
                  <a:pt x="7620" y="16510"/>
                </a:lnTo>
                <a:lnTo>
                  <a:pt x="13970" y="165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9" name="bk object 6409"/>
          <p:cNvSpPr/>
          <p:nvPr/>
        </p:nvSpPr>
        <p:spPr>
          <a:xfrm>
            <a:off x="6998969" y="277367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0" name="bk object 6410"/>
          <p:cNvSpPr/>
          <p:nvPr/>
        </p:nvSpPr>
        <p:spPr>
          <a:xfrm>
            <a:off x="6997700" y="27571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1429" y="0"/>
                </a:moveTo>
                <a:lnTo>
                  <a:pt x="0" y="0"/>
                </a:lnTo>
                <a:lnTo>
                  <a:pt x="1270" y="16509"/>
                </a:lnTo>
                <a:lnTo>
                  <a:pt x="12700" y="1650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1" name="bk object 6411"/>
          <p:cNvSpPr/>
          <p:nvPr/>
        </p:nvSpPr>
        <p:spPr>
          <a:xfrm>
            <a:off x="6996430" y="2757170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620" y="0"/>
                </a:moveTo>
                <a:lnTo>
                  <a:pt x="1270" y="0"/>
                </a:lnTo>
                <a:lnTo>
                  <a:pt x="0" y="0"/>
                </a:lnTo>
                <a:lnTo>
                  <a:pt x="1270" y="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2" name="bk object 6412"/>
          <p:cNvSpPr/>
          <p:nvPr/>
        </p:nvSpPr>
        <p:spPr>
          <a:xfrm>
            <a:off x="6997700" y="274066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6350" y="0"/>
                </a:moveTo>
                <a:lnTo>
                  <a:pt x="0" y="0"/>
                </a:lnTo>
                <a:lnTo>
                  <a:pt x="0" y="16510"/>
                </a:lnTo>
                <a:lnTo>
                  <a:pt x="11429" y="16510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3" name="bk object 6413"/>
          <p:cNvSpPr/>
          <p:nvPr/>
        </p:nvSpPr>
        <p:spPr>
          <a:xfrm>
            <a:off x="6997700" y="274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4" name="bk object 6414"/>
          <p:cNvSpPr/>
          <p:nvPr/>
        </p:nvSpPr>
        <p:spPr>
          <a:xfrm>
            <a:off x="6997700" y="272415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80">
                <a:moveTo>
                  <a:pt x="7620" y="0"/>
                </a:moveTo>
                <a:lnTo>
                  <a:pt x="1270" y="0"/>
                </a:lnTo>
                <a:lnTo>
                  <a:pt x="0" y="16510"/>
                </a:lnTo>
                <a:lnTo>
                  <a:pt x="6350" y="16510"/>
                </a:lnTo>
                <a:lnTo>
                  <a:pt x="12700" y="17779"/>
                </a:lnTo>
                <a:lnTo>
                  <a:pt x="1397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5" name="bk object 6415"/>
          <p:cNvSpPr/>
          <p:nvPr/>
        </p:nvSpPr>
        <p:spPr>
          <a:xfrm>
            <a:off x="6998969" y="272287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6" name="bk object 6416"/>
          <p:cNvSpPr/>
          <p:nvPr/>
        </p:nvSpPr>
        <p:spPr>
          <a:xfrm>
            <a:off x="6998969" y="2707639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40" h="17780">
                <a:moveTo>
                  <a:pt x="3809" y="0"/>
                </a:moveTo>
                <a:lnTo>
                  <a:pt x="0" y="15239"/>
                </a:lnTo>
                <a:lnTo>
                  <a:pt x="12700" y="17780"/>
                </a:lnTo>
                <a:lnTo>
                  <a:pt x="15239" y="2539"/>
                </a:lnTo>
                <a:lnTo>
                  <a:pt x="888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7" name="bk object 6417"/>
          <p:cNvSpPr/>
          <p:nvPr/>
        </p:nvSpPr>
        <p:spPr>
          <a:xfrm>
            <a:off x="7002780" y="2691129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3810" y="0"/>
                </a:moveTo>
                <a:lnTo>
                  <a:pt x="0" y="16510"/>
                </a:lnTo>
                <a:lnTo>
                  <a:pt x="5079" y="17780"/>
                </a:lnTo>
                <a:lnTo>
                  <a:pt x="11429" y="19050"/>
                </a:lnTo>
                <a:lnTo>
                  <a:pt x="15240" y="2540"/>
                </a:lnTo>
                <a:lnTo>
                  <a:pt x="1016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8" name="bk object 6418"/>
          <p:cNvSpPr/>
          <p:nvPr/>
        </p:nvSpPr>
        <p:spPr>
          <a:xfrm>
            <a:off x="7006590" y="2674620"/>
            <a:ext cx="16510" cy="20320"/>
          </a:xfrm>
          <a:custGeom>
            <a:avLst/>
            <a:gdLst/>
            <a:ahLst/>
            <a:cxnLst/>
            <a:rect l="l" t="t" r="r" b="b"/>
            <a:pathLst>
              <a:path w="16509" h="20319">
                <a:moveTo>
                  <a:pt x="5079" y="0"/>
                </a:moveTo>
                <a:lnTo>
                  <a:pt x="0" y="16509"/>
                </a:lnTo>
                <a:lnTo>
                  <a:pt x="6350" y="17779"/>
                </a:lnTo>
                <a:lnTo>
                  <a:pt x="11429" y="20319"/>
                </a:lnTo>
                <a:lnTo>
                  <a:pt x="16509" y="3809"/>
                </a:lnTo>
                <a:lnTo>
                  <a:pt x="1142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9" name="bk object 6419"/>
          <p:cNvSpPr/>
          <p:nvPr/>
        </p:nvSpPr>
        <p:spPr>
          <a:xfrm>
            <a:off x="7011669" y="2659379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79" h="20319">
                <a:moveTo>
                  <a:pt x="6350" y="0"/>
                </a:moveTo>
                <a:lnTo>
                  <a:pt x="0" y="15240"/>
                </a:lnTo>
                <a:lnTo>
                  <a:pt x="6350" y="17780"/>
                </a:lnTo>
                <a:lnTo>
                  <a:pt x="11429" y="20320"/>
                </a:lnTo>
                <a:lnTo>
                  <a:pt x="17779" y="5080"/>
                </a:lnTo>
                <a:lnTo>
                  <a:pt x="1142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0" name="bk object 6420"/>
          <p:cNvSpPr/>
          <p:nvPr/>
        </p:nvSpPr>
        <p:spPr>
          <a:xfrm>
            <a:off x="7018019" y="2644139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19">
                <a:moveTo>
                  <a:pt x="7620" y="0"/>
                </a:moveTo>
                <a:lnTo>
                  <a:pt x="0" y="15239"/>
                </a:lnTo>
                <a:lnTo>
                  <a:pt x="5079" y="17780"/>
                </a:lnTo>
                <a:lnTo>
                  <a:pt x="11429" y="20320"/>
                </a:lnTo>
                <a:lnTo>
                  <a:pt x="19050" y="6350"/>
                </a:lnTo>
                <a:lnTo>
                  <a:pt x="1270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1" name="bk object 6421"/>
          <p:cNvSpPr/>
          <p:nvPr/>
        </p:nvSpPr>
        <p:spPr>
          <a:xfrm>
            <a:off x="7025640" y="263143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7619" y="0"/>
                </a:moveTo>
                <a:lnTo>
                  <a:pt x="0" y="12700"/>
                </a:lnTo>
                <a:lnTo>
                  <a:pt x="5079" y="16510"/>
                </a:lnTo>
                <a:lnTo>
                  <a:pt x="10159" y="19050"/>
                </a:lnTo>
                <a:lnTo>
                  <a:pt x="19050" y="6350"/>
                </a:lnTo>
                <a:lnTo>
                  <a:pt x="12700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2" name="bk object 6422"/>
          <p:cNvSpPr/>
          <p:nvPr/>
        </p:nvSpPr>
        <p:spPr>
          <a:xfrm>
            <a:off x="7033259" y="26301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0" y="1269"/>
                </a:lnTo>
                <a:lnTo>
                  <a:pt x="508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3" name="bk object 6423"/>
          <p:cNvSpPr/>
          <p:nvPr/>
        </p:nvSpPr>
        <p:spPr>
          <a:xfrm>
            <a:off x="7033259" y="2618739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19">
                <a:moveTo>
                  <a:pt x="8890" y="0"/>
                </a:moveTo>
                <a:lnTo>
                  <a:pt x="0" y="11430"/>
                </a:lnTo>
                <a:lnTo>
                  <a:pt x="5080" y="15239"/>
                </a:lnTo>
                <a:lnTo>
                  <a:pt x="10160" y="20320"/>
                </a:lnTo>
                <a:lnTo>
                  <a:pt x="19050" y="762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4" name="bk object 6424"/>
          <p:cNvSpPr/>
          <p:nvPr/>
        </p:nvSpPr>
        <p:spPr>
          <a:xfrm>
            <a:off x="7042150" y="261873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70" y="0"/>
                </a:moveTo>
                <a:lnTo>
                  <a:pt x="0" y="0"/>
                </a:lnTo>
                <a:lnTo>
                  <a:pt x="507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5" name="bk object 6425"/>
          <p:cNvSpPr/>
          <p:nvPr/>
        </p:nvSpPr>
        <p:spPr>
          <a:xfrm>
            <a:off x="7043419" y="260731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8889" y="0"/>
                </a:moveTo>
                <a:lnTo>
                  <a:pt x="0" y="11429"/>
                </a:lnTo>
                <a:lnTo>
                  <a:pt x="3809" y="15239"/>
                </a:lnTo>
                <a:lnTo>
                  <a:pt x="8889" y="19050"/>
                </a:lnTo>
                <a:lnTo>
                  <a:pt x="19050" y="8889"/>
                </a:lnTo>
                <a:lnTo>
                  <a:pt x="1397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6" name="bk object 6426"/>
          <p:cNvSpPr/>
          <p:nvPr/>
        </p:nvSpPr>
        <p:spPr>
          <a:xfrm>
            <a:off x="7052309" y="26073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1270" y="0"/>
                </a:moveTo>
                <a:lnTo>
                  <a:pt x="0" y="0"/>
                </a:lnTo>
                <a:lnTo>
                  <a:pt x="508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7" name="bk object 6427"/>
          <p:cNvSpPr/>
          <p:nvPr/>
        </p:nvSpPr>
        <p:spPr>
          <a:xfrm>
            <a:off x="7053580" y="25971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0160" y="0"/>
                </a:moveTo>
                <a:lnTo>
                  <a:pt x="0" y="10160"/>
                </a:lnTo>
                <a:lnTo>
                  <a:pt x="3810" y="15239"/>
                </a:lnTo>
                <a:lnTo>
                  <a:pt x="7620" y="19050"/>
                </a:lnTo>
                <a:lnTo>
                  <a:pt x="19050" y="888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8" name="bk object 6428"/>
          <p:cNvSpPr/>
          <p:nvPr/>
        </p:nvSpPr>
        <p:spPr>
          <a:xfrm>
            <a:off x="7063740" y="25971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1269" y="0"/>
                </a:moveTo>
                <a:lnTo>
                  <a:pt x="0" y="0"/>
                </a:lnTo>
                <a:lnTo>
                  <a:pt x="507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9" name="bk object 6429"/>
          <p:cNvSpPr/>
          <p:nvPr/>
        </p:nvSpPr>
        <p:spPr>
          <a:xfrm>
            <a:off x="7065009" y="258826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1430" y="0"/>
                </a:moveTo>
                <a:lnTo>
                  <a:pt x="0" y="8889"/>
                </a:lnTo>
                <a:lnTo>
                  <a:pt x="7620" y="19050"/>
                </a:lnTo>
                <a:lnTo>
                  <a:pt x="19050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0" name="bk object 6430"/>
          <p:cNvSpPr/>
          <p:nvPr/>
        </p:nvSpPr>
        <p:spPr>
          <a:xfrm>
            <a:off x="7076440" y="258063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20" h="17780">
                <a:moveTo>
                  <a:pt x="13969" y="0"/>
                </a:moveTo>
                <a:lnTo>
                  <a:pt x="0" y="7620"/>
                </a:lnTo>
                <a:lnTo>
                  <a:pt x="3809" y="12700"/>
                </a:lnTo>
                <a:lnTo>
                  <a:pt x="6350" y="17780"/>
                </a:lnTo>
                <a:lnTo>
                  <a:pt x="20319" y="10160"/>
                </a:lnTo>
                <a:lnTo>
                  <a:pt x="16509" y="5080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1" name="bk object 6431"/>
          <p:cNvSpPr/>
          <p:nvPr/>
        </p:nvSpPr>
        <p:spPr>
          <a:xfrm>
            <a:off x="7090409" y="25793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0"/>
                </a:moveTo>
                <a:lnTo>
                  <a:pt x="0" y="1269"/>
                </a:lnTo>
                <a:lnTo>
                  <a:pt x="254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2" name="bk object 6432"/>
          <p:cNvSpPr/>
          <p:nvPr/>
        </p:nvSpPr>
        <p:spPr>
          <a:xfrm>
            <a:off x="7090409" y="257302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3970" y="0"/>
                </a:moveTo>
                <a:lnTo>
                  <a:pt x="0" y="6350"/>
                </a:lnTo>
                <a:lnTo>
                  <a:pt x="2540" y="12700"/>
                </a:lnTo>
                <a:lnTo>
                  <a:pt x="5080" y="17779"/>
                </a:lnTo>
                <a:lnTo>
                  <a:pt x="19050" y="11429"/>
                </a:lnTo>
                <a:lnTo>
                  <a:pt x="16510" y="507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3" name="bk object 6433"/>
          <p:cNvSpPr/>
          <p:nvPr/>
        </p:nvSpPr>
        <p:spPr>
          <a:xfrm>
            <a:off x="7104380" y="256667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20" h="17780">
                <a:moveTo>
                  <a:pt x="16510" y="0"/>
                </a:moveTo>
                <a:lnTo>
                  <a:pt x="0" y="6350"/>
                </a:lnTo>
                <a:lnTo>
                  <a:pt x="2540" y="11429"/>
                </a:lnTo>
                <a:lnTo>
                  <a:pt x="5079" y="17779"/>
                </a:lnTo>
                <a:lnTo>
                  <a:pt x="20320" y="11429"/>
                </a:lnTo>
                <a:lnTo>
                  <a:pt x="17779" y="635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4" name="bk object 6434"/>
          <p:cNvSpPr/>
          <p:nvPr/>
        </p:nvSpPr>
        <p:spPr>
          <a:xfrm>
            <a:off x="7120890" y="256158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17779" y="0"/>
                </a:moveTo>
                <a:lnTo>
                  <a:pt x="0" y="5080"/>
                </a:lnTo>
                <a:lnTo>
                  <a:pt x="1269" y="11430"/>
                </a:lnTo>
                <a:lnTo>
                  <a:pt x="3809" y="16510"/>
                </a:lnTo>
                <a:lnTo>
                  <a:pt x="2031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5" name="bk object 6435"/>
          <p:cNvSpPr/>
          <p:nvPr/>
        </p:nvSpPr>
        <p:spPr>
          <a:xfrm>
            <a:off x="7138669" y="2557779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90" h="16510">
                <a:moveTo>
                  <a:pt x="17779" y="0"/>
                </a:moveTo>
                <a:lnTo>
                  <a:pt x="0" y="3810"/>
                </a:lnTo>
                <a:lnTo>
                  <a:pt x="2539" y="16510"/>
                </a:lnTo>
                <a:lnTo>
                  <a:pt x="21589" y="11430"/>
                </a:lnTo>
                <a:lnTo>
                  <a:pt x="19050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6" name="bk object 6436"/>
          <p:cNvSpPr/>
          <p:nvPr/>
        </p:nvSpPr>
        <p:spPr>
          <a:xfrm>
            <a:off x="7156450" y="255777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7" name="bk object 6437"/>
          <p:cNvSpPr/>
          <p:nvPr/>
        </p:nvSpPr>
        <p:spPr>
          <a:xfrm>
            <a:off x="7157719" y="2553970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90" h="15239">
                <a:moveTo>
                  <a:pt x="20320" y="0"/>
                </a:moveTo>
                <a:lnTo>
                  <a:pt x="0" y="3809"/>
                </a:lnTo>
                <a:lnTo>
                  <a:pt x="0" y="10159"/>
                </a:lnTo>
                <a:lnTo>
                  <a:pt x="1270" y="15239"/>
                </a:lnTo>
                <a:lnTo>
                  <a:pt x="21589" y="12700"/>
                </a:lnTo>
                <a:lnTo>
                  <a:pt x="21589" y="6350"/>
                </a:lnTo>
                <a:lnTo>
                  <a:pt x="20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8" name="bk object 6438"/>
          <p:cNvSpPr/>
          <p:nvPr/>
        </p:nvSpPr>
        <p:spPr>
          <a:xfrm>
            <a:off x="7178040" y="2551429"/>
            <a:ext cx="22860" cy="15240"/>
          </a:xfrm>
          <a:custGeom>
            <a:avLst/>
            <a:gdLst/>
            <a:ahLst/>
            <a:cxnLst/>
            <a:rect l="l" t="t" r="r" b="b"/>
            <a:pathLst>
              <a:path w="22859" h="15239">
                <a:moveTo>
                  <a:pt x="21589" y="0"/>
                </a:moveTo>
                <a:lnTo>
                  <a:pt x="0" y="2540"/>
                </a:lnTo>
                <a:lnTo>
                  <a:pt x="1269" y="8890"/>
                </a:lnTo>
                <a:lnTo>
                  <a:pt x="1269" y="15240"/>
                </a:lnTo>
                <a:lnTo>
                  <a:pt x="22859" y="12700"/>
                </a:lnTo>
                <a:lnTo>
                  <a:pt x="22859" y="6350"/>
                </a:lnTo>
                <a:lnTo>
                  <a:pt x="215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9" name="bk object 6439"/>
          <p:cNvSpPr/>
          <p:nvPr/>
        </p:nvSpPr>
        <p:spPr>
          <a:xfrm>
            <a:off x="7199630" y="255142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0" name="bk object 6440"/>
          <p:cNvSpPr/>
          <p:nvPr/>
        </p:nvSpPr>
        <p:spPr>
          <a:xfrm>
            <a:off x="7200900" y="255142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22859" y="0"/>
                </a:moveTo>
                <a:lnTo>
                  <a:pt x="0" y="0"/>
                </a:lnTo>
                <a:lnTo>
                  <a:pt x="0" y="12700"/>
                </a:lnTo>
                <a:lnTo>
                  <a:pt x="24129" y="11430"/>
                </a:lnTo>
                <a:lnTo>
                  <a:pt x="22859" y="5080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1" name="bk object 6441"/>
          <p:cNvSpPr/>
          <p:nvPr/>
        </p:nvSpPr>
        <p:spPr>
          <a:xfrm>
            <a:off x="7223759" y="255142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2" name="bk object 6442"/>
          <p:cNvSpPr/>
          <p:nvPr/>
        </p:nvSpPr>
        <p:spPr>
          <a:xfrm>
            <a:off x="7223759" y="2550160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25400" y="0"/>
                </a:moveTo>
                <a:lnTo>
                  <a:pt x="0" y="1269"/>
                </a:lnTo>
                <a:lnTo>
                  <a:pt x="0" y="12700"/>
                </a:lnTo>
                <a:lnTo>
                  <a:pt x="25400" y="1270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3" name="bk object 6443"/>
          <p:cNvSpPr/>
          <p:nvPr/>
        </p:nvSpPr>
        <p:spPr>
          <a:xfrm>
            <a:off x="7249159" y="255016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4" name="bk object 6444"/>
          <p:cNvSpPr/>
          <p:nvPr/>
        </p:nvSpPr>
        <p:spPr>
          <a:xfrm>
            <a:off x="7249159" y="2550160"/>
            <a:ext cx="30480" cy="12700"/>
          </a:xfrm>
          <a:custGeom>
            <a:avLst/>
            <a:gdLst/>
            <a:ahLst/>
            <a:cxnLst/>
            <a:rect l="l" t="t" r="r" b="b"/>
            <a:pathLst>
              <a:path w="30479" h="12700">
                <a:moveTo>
                  <a:pt x="0" y="0"/>
                </a:moveTo>
                <a:lnTo>
                  <a:pt x="30480" y="0"/>
                </a:lnTo>
                <a:lnTo>
                  <a:pt x="3048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5" name="bk object 6445"/>
          <p:cNvSpPr/>
          <p:nvPr/>
        </p:nvSpPr>
        <p:spPr>
          <a:xfrm>
            <a:off x="7279640" y="2550160"/>
            <a:ext cx="54610" cy="12700"/>
          </a:xfrm>
          <a:custGeom>
            <a:avLst/>
            <a:gdLst/>
            <a:ahLst/>
            <a:cxnLst/>
            <a:rect l="l" t="t" r="r" b="b"/>
            <a:pathLst>
              <a:path w="54609" h="12700">
                <a:moveTo>
                  <a:pt x="0" y="0"/>
                </a:moveTo>
                <a:lnTo>
                  <a:pt x="54609" y="0"/>
                </a:lnTo>
                <a:lnTo>
                  <a:pt x="5460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6" name="bk object 6446"/>
          <p:cNvSpPr/>
          <p:nvPr/>
        </p:nvSpPr>
        <p:spPr>
          <a:xfrm>
            <a:off x="7334250" y="255651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7" name="bk object 6447"/>
          <p:cNvSpPr/>
          <p:nvPr/>
        </p:nvSpPr>
        <p:spPr>
          <a:xfrm>
            <a:off x="7332980" y="255016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635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12700"/>
                </a:lnTo>
                <a:lnTo>
                  <a:pt x="7620" y="11429"/>
                </a:lnTo>
                <a:lnTo>
                  <a:pt x="762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8" name="bk object 6448"/>
          <p:cNvSpPr/>
          <p:nvPr/>
        </p:nvSpPr>
        <p:spPr>
          <a:xfrm>
            <a:off x="7339330" y="255016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9" name="bk object 6449"/>
          <p:cNvSpPr/>
          <p:nvPr/>
        </p:nvSpPr>
        <p:spPr>
          <a:xfrm>
            <a:off x="7340600" y="255016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0"/>
                </a:moveTo>
                <a:lnTo>
                  <a:pt x="2540" y="0"/>
                </a:lnTo>
                <a:lnTo>
                  <a:pt x="254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0" name="bk object 6450"/>
          <p:cNvSpPr/>
          <p:nvPr/>
        </p:nvSpPr>
        <p:spPr>
          <a:xfrm>
            <a:off x="7343140" y="255651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6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1" name="bk object 6451"/>
          <p:cNvSpPr/>
          <p:nvPr/>
        </p:nvSpPr>
        <p:spPr>
          <a:xfrm>
            <a:off x="7341869" y="254888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1270" y="0"/>
                </a:moveTo>
                <a:lnTo>
                  <a:pt x="0" y="1270"/>
                </a:lnTo>
                <a:lnTo>
                  <a:pt x="1270" y="7620"/>
                </a:lnTo>
                <a:lnTo>
                  <a:pt x="2539" y="12700"/>
                </a:lnTo>
                <a:lnTo>
                  <a:pt x="3809" y="1270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2" name="bk object 6452"/>
          <p:cNvSpPr/>
          <p:nvPr/>
        </p:nvSpPr>
        <p:spPr>
          <a:xfrm>
            <a:off x="7344409" y="255523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0"/>
                </a:moveTo>
                <a:lnTo>
                  <a:pt x="1270" y="6350"/>
                </a:lnTo>
                <a:lnTo>
                  <a:pt x="254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3" name="bk object 6453"/>
          <p:cNvSpPr/>
          <p:nvPr/>
        </p:nvSpPr>
        <p:spPr>
          <a:xfrm>
            <a:off x="7343140" y="254888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1269" y="0"/>
                </a:moveTo>
                <a:lnTo>
                  <a:pt x="0" y="0"/>
                </a:lnTo>
                <a:lnTo>
                  <a:pt x="1269" y="6350"/>
                </a:lnTo>
                <a:lnTo>
                  <a:pt x="3809" y="12700"/>
                </a:lnTo>
                <a:lnTo>
                  <a:pt x="6350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4" name="bk object 6454"/>
          <p:cNvSpPr/>
          <p:nvPr/>
        </p:nvSpPr>
        <p:spPr>
          <a:xfrm>
            <a:off x="7344409" y="254888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40" y="0"/>
                </a:moveTo>
                <a:lnTo>
                  <a:pt x="0" y="0"/>
                </a:lnTo>
                <a:lnTo>
                  <a:pt x="254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5" name="bk object 6455"/>
          <p:cNvSpPr/>
          <p:nvPr/>
        </p:nvSpPr>
        <p:spPr>
          <a:xfrm>
            <a:off x="7346950" y="254888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270" y="0"/>
                </a:lnTo>
                <a:lnTo>
                  <a:pt x="127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6" name="bk object 6456"/>
          <p:cNvSpPr/>
          <p:nvPr/>
        </p:nvSpPr>
        <p:spPr>
          <a:xfrm>
            <a:off x="7348219" y="255523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0"/>
                </a:moveTo>
                <a:lnTo>
                  <a:pt x="0" y="6350"/>
                </a:lnTo>
                <a:lnTo>
                  <a:pt x="1270" y="635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7" name="bk object 6457"/>
          <p:cNvSpPr/>
          <p:nvPr/>
        </p:nvSpPr>
        <p:spPr>
          <a:xfrm>
            <a:off x="7344409" y="2548889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1270" y="0"/>
                </a:moveTo>
                <a:lnTo>
                  <a:pt x="0" y="0"/>
                </a:lnTo>
                <a:lnTo>
                  <a:pt x="3810" y="6350"/>
                </a:lnTo>
                <a:lnTo>
                  <a:pt x="6350" y="11430"/>
                </a:lnTo>
                <a:lnTo>
                  <a:pt x="381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8" name="bk object 6458"/>
          <p:cNvSpPr/>
          <p:nvPr/>
        </p:nvSpPr>
        <p:spPr>
          <a:xfrm>
            <a:off x="7345680" y="2548889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0" y="0"/>
                </a:moveTo>
                <a:lnTo>
                  <a:pt x="2540" y="5080"/>
                </a:lnTo>
                <a:lnTo>
                  <a:pt x="5079" y="11430"/>
                </a:lnTo>
                <a:lnTo>
                  <a:pt x="6350" y="1143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9" name="bk object 6459"/>
          <p:cNvSpPr/>
          <p:nvPr/>
        </p:nvSpPr>
        <p:spPr>
          <a:xfrm>
            <a:off x="7349490" y="255397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0"/>
                </a:moveTo>
                <a:lnTo>
                  <a:pt x="2539" y="6350"/>
                </a:lnTo>
                <a:lnTo>
                  <a:pt x="2539" y="5079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0" name="bk object 6460"/>
          <p:cNvSpPr/>
          <p:nvPr/>
        </p:nvSpPr>
        <p:spPr>
          <a:xfrm>
            <a:off x="7344409" y="254888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80" y="5080"/>
                </a:moveTo>
                <a:lnTo>
                  <a:pt x="8890" y="10160"/>
                </a:lnTo>
                <a:lnTo>
                  <a:pt x="8890" y="8889"/>
                </a:lnTo>
                <a:lnTo>
                  <a:pt x="5080" y="5080"/>
                </a:lnTo>
                <a:close/>
              </a:path>
              <a:path w="8890" h="10160">
                <a:moveTo>
                  <a:pt x="1270" y="0"/>
                </a:moveTo>
                <a:lnTo>
                  <a:pt x="0" y="1270"/>
                </a:lnTo>
                <a:lnTo>
                  <a:pt x="508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1" name="bk object 6461"/>
          <p:cNvSpPr/>
          <p:nvPr/>
        </p:nvSpPr>
        <p:spPr>
          <a:xfrm>
            <a:off x="7349490" y="25539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380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2" name="bk object 6462"/>
          <p:cNvSpPr/>
          <p:nvPr/>
        </p:nvSpPr>
        <p:spPr>
          <a:xfrm>
            <a:off x="7343140" y="255016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69" y="0"/>
                </a:moveTo>
                <a:lnTo>
                  <a:pt x="0" y="1269"/>
                </a:lnTo>
                <a:lnTo>
                  <a:pt x="6350" y="3810"/>
                </a:lnTo>
                <a:lnTo>
                  <a:pt x="11429" y="6350"/>
                </a:lnTo>
                <a:lnTo>
                  <a:pt x="12700" y="6350"/>
                </a:lnTo>
                <a:lnTo>
                  <a:pt x="63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3" name="bk object 6463"/>
          <p:cNvSpPr/>
          <p:nvPr/>
        </p:nvSpPr>
        <p:spPr>
          <a:xfrm>
            <a:off x="7344409" y="25476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80" y="0"/>
                </a:moveTo>
                <a:lnTo>
                  <a:pt x="1270" y="0"/>
                </a:lnTo>
                <a:lnTo>
                  <a:pt x="0" y="2539"/>
                </a:lnTo>
                <a:lnTo>
                  <a:pt x="508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4" name="bk object 6464"/>
          <p:cNvSpPr/>
          <p:nvPr/>
        </p:nvSpPr>
        <p:spPr>
          <a:xfrm>
            <a:off x="7349490" y="2547620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30">
                <a:moveTo>
                  <a:pt x="0" y="0"/>
                </a:moveTo>
                <a:lnTo>
                  <a:pt x="1269" y="0"/>
                </a:lnTo>
                <a:lnTo>
                  <a:pt x="1269" y="11429"/>
                </a:lnTo>
                <a:lnTo>
                  <a:pt x="0" y="114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5" name="bk object 6465"/>
          <p:cNvSpPr/>
          <p:nvPr/>
        </p:nvSpPr>
        <p:spPr>
          <a:xfrm>
            <a:off x="7350759" y="255270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0" y="6350"/>
                </a:lnTo>
                <a:lnTo>
                  <a:pt x="3810" y="6350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6" name="bk object 6466"/>
          <p:cNvSpPr/>
          <p:nvPr/>
        </p:nvSpPr>
        <p:spPr>
          <a:xfrm>
            <a:off x="7344409" y="255016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0"/>
                </a:moveTo>
                <a:lnTo>
                  <a:pt x="0" y="1269"/>
                </a:lnTo>
                <a:lnTo>
                  <a:pt x="6350" y="2539"/>
                </a:lnTo>
                <a:lnTo>
                  <a:pt x="12700" y="5079"/>
                </a:lnTo>
                <a:lnTo>
                  <a:pt x="12700" y="3810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7" name="bk object 6467"/>
          <p:cNvSpPr/>
          <p:nvPr/>
        </p:nvSpPr>
        <p:spPr>
          <a:xfrm>
            <a:off x="7344409" y="254888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270" y="0"/>
                </a:moveTo>
                <a:lnTo>
                  <a:pt x="0" y="127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8" name="bk object 6468"/>
          <p:cNvSpPr/>
          <p:nvPr/>
        </p:nvSpPr>
        <p:spPr>
          <a:xfrm>
            <a:off x="7350759" y="255142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0"/>
                </a:moveTo>
                <a:lnTo>
                  <a:pt x="6350" y="3810"/>
                </a:lnTo>
                <a:lnTo>
                  <a:pt x="635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9" name="bk object 6469"/>
          <p:cNvSpPr/>
          <p:nvPr/>
        </p:nvSpPr>
        <p:spPr>
          <a:xfrm>
            <a:off x="7345680" y="25476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0" name="bk object 6470"/>
          <p:cNvSpPr/>
          <p:nvPr/>
        </p:nvSpPr>
        <p:spPr>
          <a:xfrm>
            <a:off x="7346950" y="25463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270" y="0"/>
                </a:moveTo>
                <a:lnTo>
                  <a:pt x="0" y="1270"/>
                </a:lnTo>
                <a:lnTo>
                  <a:pt x="3809" y="5079"/>
                </a:lnTo>
                <a:lnTo>
                  <a:pt x="8890" y="8889"/>
                </a:lnTo>
                <a:lnTo>
                  <a:pt x="507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1" name="bk object 6471"/>
          <p:cNvSpPr/>
          <p:nvPr/>
        </p:nvSpPr>
        <p:spPr>
          <a:xfrm>
            <a:off x="7352030" y="255016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3810" y="5079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2" name="bk object 6472"/>
          <p:cNvSpPr/>
          <p:nvPr/>
        </p:nvSpPr>
        <p:spPr>
          <a:xfrm>
            <a:off x="7345680" y="254762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6350" y="2539"/>
                </a:moveTo>
                <a:lnTo>
                  <a:pt x="11429" y="6350"/>
                </a:lnTo>
                <a:lnTo>
                  <a:pt x="12700" y="5079"/>
                </a:lnTo>
                <a:lnTo>
                  <a:pt x="6350" y="2539"/>
                </a:lnTo>
                <a:close/>
              </a:path>
              <a:path w="12700" h="6350">
                <a:moveTo>
                  <a:pt x="1270" y="0"/>
                </a:moveTo>
                <a:lnTo>
                  <a:pt x="0" y="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3" name="bk object 6473"/>
          <p:cNvSpPr/>
          <p:nvPr/>
        </p:nvSpPr>
        <p:spPr>
          <a:xfrm>
            <a:off x="7352030" y="2547620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350" y="0"/>
                </a:moveTo>
                <a:lnTo>
                  <a:pt x="0" y="2539"/>
                </a:lnTo>
                <a:lnTo>
                  <a:pt x="6350" y="5079"/>
                </a:lnTo>
                <a:lnTo>
                  <a:pt x="762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4" name="bk object 6474"/>
          <p:cNvSpPr/>
          <p:nvPr/>
        </p:nvSpPr>
        <p:spPr>
          <a:xfrm>
            <a:off x="7345680" y="254635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29" y="0"/>
                </a:moveTo>
                <a:lnTo>
                  <a:pt x="6350" y="2539"/>
                </a:lnTo>
                <a:lnTo>
                  <a:pt x="0" y="5079"/>
                </a:lnTo>
                <a:lnTo>
                  <a:pt x="1270" y="6350"/>
                </a:lnTo>
                <a:lnTo>
                  <a:pt x="6350" y="3810"/>
                </a:lnTo>
                <a:lnTo>
                  <a:pt x="12700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5" name="bk object 6475"/>
          <p:cNvSpPr/>
          <p:nvPr/>
        </p:nvSpPr>
        <p:spPr>
          <a:xfrm>
            <a:off x="7341869" y="254253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0" y="0"/>
                </a:lnTo>
                <a:lnTo>
                  <a:pt x="3809" y="8889"/>
                </a:lnTo>
                <a:lnTo>
                  <a:pt x="1015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6" name="bk object 6476"/>
          <p:cNvSpPr/>
          <p:nvPr/>
        </p:nvSpPr>
        <p:spPr>
          <a:xfrm>
            <a:off x="7352030" y="2542539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0"/>
                </a:moveTo>
                <a:lnTo>
                  <a:pt x="0" y="6350"/>
                </a:lnTo>
                <a:lnTo>
                  <a:pt x="0" y="12700"/>
                </a:ln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7" name="bk object 6477"/>
          <p:cNvSpPr/>
          <p:nvPr/>
        </p:nvSpPr>
        <p:spPr>
          <a:xfrm>
            <a:off x="7352030" y="25488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350" y="0"/>
                </a:lnTo>
                <a:lnTo>
                  <a:pt x="6350" y="6350"/>
                </a:ln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8" name="bk object 6478"/>
          <p:cNvSpPr/>
          <p:nvPr/>
        </p:nvSpPr>
        <p:spPr>
          <a:xfrm>
            <a:off x="7345680" y="254888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6350" y="0"/>
                </a:lnTo>
                <a:lnTo>
                  <a:pt x="12700" y="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9" name="bk object 6479"/>
          <p:cNvSpPr/>
          <p:nvPr/>
        </p:nvSpPr>
        <p:spPr>
          <a:xfrm>
            <a:off x="7345680" y="254762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1269"/>
                </a:moveTo>
                <a:lnTo>
                  <a:pt x="0" y="0"/>
                </a:lnTo>
                <a:lnTo>
                  <a:pt x="12700" y="0"/>
                </a:lnTo>
                <a:lnTo>
                  <a:pt x="1270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0" name="bk object 6480"/>
          <p:cNvSpPr/>
          <p:nvPr/>
        </p:nvSpPr>
        <p:spPr>
          <a:xfrm>
            <a:off x="7345680" y="254762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6350" y="0"/>
                </a:lnTo>
                <a:lnTo>
                  <a:pt x="12700" y="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1" name="bk object 6481"/>
          <p:cNvSpPr/>
          <p:nvPr/>
        </p:nvSpPr>
        <p:spPr>
          <a:xfrm>
            <a:off x="7345680" y="254762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6350" y="0"/>
                </a:lnTo>
                <a:lnTo>
                  <a:pt x="12700" y="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2" name="bk object 6482"/>
          <p:cNvSpPr/>
          <p:nvPr/>
        </p:nvSpPr>
        <p:spPr>
          <a:xfrm>
            <a:off x="7345680" y="254762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6350" y="0"/>
                </a:lnTo>
                <a:lnTo>
                  <a:pt x="12700" y="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3" name="bk object 6483"/>
          <p:cNvSpPr/>
          <p:nvPr/>
        </p:nvSpPr>
        <p:spPr>
          <a:xfrm>
            <a:off x="7345680" y="254635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1270"/>
                </a:moveTo>
                <a:lnTo>
                  <a:pt x="0" y="0"/>
                </a:lnTo>
                <a:lnTo>
                  <a:pt x="12700" y="0"/>
                </a:lnTo>
                <a:lnTo>
                  <a:pt x="12700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4" name="bk object 6484"/>
          <p:cNvSpPr/>
          <p:nvPr/>
        </p:nvSpPr>
        <p:spPr>
          <a:xfrm>
            <a:off x="7352030" y="254507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5" name="bk object 6485"/>
          <p:cNvSpPr/>
          <p:nvPr/>
        </p:nvSpPr>
        <p:spPr>
          <a:xfrm>
            <a:off x="7345680" y="254381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2700" y="0"/>
                </a:moveTo>
                <a:lnTo>
                  <a:pt x="6350" y="1269"/>
                </a:lnTo>
                <a:lnTo>
                  <a:pt x="0" y="3810"/>
                </a:lnTo>
                <a:lnTo>
                  <a:pt x="0" y="5079"/>
                </a:lnTo>
                <a:lnTo>
                  <a:pt x="6350" y="253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6" name="bk object 6486"/>
          <p:cNvSpPr/>
          <p:nvPr/>
        </p:nvSpPr>
        <p:spPr>
          <a:xfrm>
            <a:off x="7352030" y="254253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5079" y="0"/>
                </a:moveTo>
                <a:lnTo>
                  <a:pt x="0" y="2539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7" name="bk object 6487"/>
          <p:cNvSpPr/>
          <p:nvPr/>
        </p:nvSpPr>
        <p:spPr>
          <a:xfrm>
            <a:off x="7345680" y="254127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1429" y="0"/>
                </a:moveTo>
                <a:lnTo>
                  <a:pt x="5079" y="3809"/>
                </a:lnTo>
                <a:lnTo>
                  <a:pt x="0" y="6350"/>
                </a:lnTo>
                <a:lnTo>
                  <a:pt x="1270" y="7619"/>
                </a:lnTo>
                <a:lnTo>
                  <a:pt x="6350" y="380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8" name="bk object 6488"/>
          <p:cNvSpPr/>
          <p:nvPr/>
        </p:nvSpPr>
        <p:spPr>
          <a:xfrm>
            <a:off x="7345680" y="25450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70"/>
                </a:lnTo>
                <a:lnTo>
                  <a:pt x="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9" name="bk object 6489"/>
          <p:cNvSpPr/>
          <p:nvPr/>
        </p:nvSpPr>
        <p:spPr>
          <a:xfrm>
            <a:off x="7344409" y="253872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30" y="0"/>
                </a:moveTo>
                <a:lnTo>
                  <a:pt x="5080" y="2540"/>
                </a:lnTo>
                <a:lnTo>
                  <a:pt x="0" y="3810"/>
                </a:lnTo>
                <a:lnTo>
                  <a:pt x="1270" y="7620"/>
                </a:lnTo>
                <a:lnTo>
                  <a:pt x="6350" y="6350"/>
                </a:lnTo>
                <a:lnTo>
                  <a:pt x="12700" y="381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0" name="bk object 6490"/>
          <p:cNvSpPr/>
          <p:nvPr/>
        </p:nvSpPr>
        <p:spPr>
          <a:xfrm>
            <a:off x="7339330" y="25273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1429" y="0"/>
                </a:moveTo>
                <a:lnTo>
                  <a:pt x="6350" y="2539"/>
                </a:lnTo>
                <a:lnTo>
                  <a:pt x="0" y="5079"/>
                </a:lnTo>
                <a:lnTo>
                  <a:pt x="5079" y="16510"/>
                </a:lnTo>
                <a:lnTo>
                  <a:pt x="10160" y="13970"/>
                </a:lnTo>
                <a:lnTo>
                  <a:pt x="16510" y="1142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1" name="bk object 6491"/>
          <p:cNvSpPr/>
          <p:nvPr/>
        </p:nvSpPr>
        <p:spPr>
          <a:xfrm>
            <a:off x="7335519" y="25196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1429" y="0"/>
                </a:moveTo>
                <a:lnTo>
                  <a:pt x="5079" y="2540"/>
                </a:lnTo>
                <a:lnTo>
                  <a:pt x="0" y="5080"/>
                </a:lnTo>
                <a:lnTo>
                  <a:pt x="3809" y="13970"/>
                </a:lnTo>
                <a:lnTo>
                  <a:pt x="10159" y="10160"/>
                </a:lnTo>
                <a:lnTo>
                  <a:pt x="15239" y="762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2" name="bk object 6492"/>
          <p:cNvSpPr/>
          <p:nvPr/>
        </p:nvSpPr>
        <p:spPr>
          <a:xfrm>
            <a:off x="7331709" y="251206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1430" y="0"/>
                </a:moveTo>
                <a:lnTo>
                  <a:pt x="6350" y="2539"/>
                </a:lnTo>
                <a:lnTo>
                  <a:pt x="0" y="5079"/>
                </a:lnTo>
                <a:lnTo>
                  <a:pt x="3810" y="12700"/>
                </a:lnTo>
                <a:lnTo>
                  <a:pt x="8890" y="10160"/>
                </a:lnTo>
                <a:lnTo>
                  <a:pt x="15240" y="761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3" name="bk object 6493"/>
          <p:cNvSpPr/>
          <p:nvPr/>
        </p:nvSpPr>
        <p:spPr>
          <a:xfrm>
            <a:off x="7330440" y="250825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29" y="0"/>
                </a:moveTo>
                <a:lnTo>
                  <a:pt x="6350" y="2539"/>
                </a:lnTo>
                <a:lnTo>
                  <a:pt x="0" y="5079"/>
                </a:lnTo>
                <a:lnTo>
                  <a:pt x="1269" y="8889"/>
                </a:lnTo>
                <a:lnTo>
                  <a:pt x="7619" y="6350"/>
                </a:lnTo>
                <a:lnTo>
                  <a:pt x="1270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4" name="bk object 6494"/>
          <p:cNvSpPr/>
          <p:nvPr/>
        </p:nvSpPr>
        <p:spPr>
          <a:xfrm>
            <a:off x="7329169" y="250571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29" y="0"/>
                </a:moveTo>
                <a:lnTo>
                  <a:pt x="6350" y="2539"/>
                </a:lnTo>
                <a:lnTo>
                  <a:pt x="0" y="5079"/>
                </a:lnTo>
                <a:lnTo>
                  <a:pt x="1270" y="7619"/>
                </a:lnTo>
                <a:lnTo>
                  <a:pt x="7620" y="5079"/>
                </a:lnTo>
                <a:lnTo>
                  <a:pt x="12700" y="25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5" name="bk object 6495"/>
          <p:cNvSpPr/>
          <p:nvPr/>
        </p:nvSpPr>
        <p:spPr>
          <a:xfrm>
            <a:off x="7327900" y="250317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0" y="0"/>
                </a:moveTo>
                <a:lnTo>
                  <a:pt x="6350" y="2539"/>
                </a:lnTo>
                <a:lnTo>
                  <a:pt x="0" y="3809"/>
                </a:lnTo>
                <a:lnTo>
                  <a:pt x="1270" y="7619"/>
                </a:lnTo>
                <a:lnTo>
                  <a:pt x="7620" y="5079"/>
                </a:lnTo>
                <a:lnTo>
                  <a:pt x="1270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6" name="bk object 6496"/>
          <p:cNvSpPr/>
          <p:nvPr/>
        </p:nvSpPr>
        <p:spPr>
          <a:xfrm>
            <a:off x="7327900" y="250062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429" y="0"/>
                </a:moveTo>
                <a:lnTo>
                  <a:pt x="5079" y="2540"/>
                </a:lnTo>
                <a:lnTo>
                  <a:pt x="0" y="3810"/>
                </a:lnTo>
                <a:lnTo>
                  <a:pt x="0" y="6350"/>
                </a:lnTo>
                <a:lnTo>
                  <a:pt x="6350" y="5080"/>
                </a:lnTo>
                <a:lnTo>
                  <a:pt x="12700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7" name="bk object 6497"/>
          <p:cNvSpPr/>
          <p:nvPr/>
        </p:nvSpPr>
        <p:spPr>
          <a:xfrm>
            <a:off x="7326630" y="249427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1429" y="0"/>
                </a:moveTo>
                <a:lnTo>
                  <a:pt x="5079" y="1270"/>
                </a:lnTo>
                <a:lnTo>
                  <a:pt x="0" y="2540"/>
                </a:lnTo>
                <a:lnTo>
                  <a:pt x="1270" y="10160"/>
                </a:lnTo>
                <a:lnTo>
                  <a:pt x="6350" y="8890"/>
                </a:lnTo>
                <a:lnTo>
                  <a:pt x="12700" y="762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8" name="bk object 6498"/>
          <p:cNvSpPr/>
          <p:nvPr/>
        </p:nvSpPr>
        <p:spPr>
          <a:xfrm>
            <a:off x="7325359" y="248920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30" y="0"/>
                </a:moveTo>
                <a:lnTo>
                  <a:pt x="5080" y="0"/>
                </a:lnTo>
                <a:lnTo>
                  <a:pt x="0" y="1270"/>
                </a:lnTo>
                <a:lnTo>
                  <a:pt x="1270" y="7620"/>
                </a:lnTo>
                <a:lnTo>
                  <a:pt x="6350" y="6350"/>
                </a:lnTo>
                <a:lnTo>
                  <a:pt x="1270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9" name="bk object 6499"/>
          <p:cNvSpPr/>
          <p:nvPr/>
        </p:nvSpPr>
        <p:spPr>
          <a:xfrm>
            <a:off x="7324090" y="248285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0" y="0"/>
                </a:moveTo>
                <a:lnTo>
                  <a:pt x="6350" y="1270"/>
                </a:lnTo>
                <a:lnTo>
                  <a:pt x="0" y="1270"/>
                </a:lnTo>
                <a:lnTo>
                  <a:pt x="1269" y="7620"/>
                </a:lnTo>
                <a:lnTo>
                  <a:pt x="6350" y="6350"/>
                </a:lnTo>
                <a:lnTo>
                  <a:pt x="1270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0" name="bk object 6500"/>
          <p:cNvSpPr/>
          <p:nvPr/>
        </p:nvSpPr>
        <p:spPr>
          <a:xfrm>
            <a:off x="7324090" y="24841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1" name="bk object 6501"/>
          <p:cNvSpPr/>
          <p:nvPr/>
        </p:nvSpPr>
        <p:spPr>
          <a:xfrm>
            <a:off x="7324090" y="247777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6350"/>
                </a:moveTo>
                <a:lnTo>
                  <a:pt x="0" y="0"/>
                </a:lnTo>
                <a:lnTo>
                  <a:pt x="12700" y="0"/>
                </a:lnTo>
                <a:lnTo>
                  <a:pt x="1270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2" name="bk object 6502"/>
          <p:cNvSpPr/>
          <p:nvPr/>
        </p:nvSpPr>
        <p:spPr>
          <a:xfrm>
            <a:off x="7324090" y="24765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3" name="bk object 6503"/>
          <p:cNvSpPr/>
          <p:nvPr/>
        </p:nvSpPr>
        <p:spPr>
          <a:xfrm>
            <a:off x="7324090" y="247396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69" y="0"/>
                </a:moveTo>
                <a:lnTo>
                  <a:pt x="0" y="2539"/>
                </a:lnTo>
                <a:lnTo>
                  <a:pt x="6350" y="3810"/>
                </a:lnTo>
                <a:lnTo>
                  <a:pt x="12700" y="3810"/>
                </a:lnTo>
                <a:lnTo>
                  <a:pt x="12700" y="126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4" name="bk object 6504"/>
          <p:cNvSpPr/>
          <p:nvPr/>
        </p:nvSpPr>
        <p:spPr>
          <a:xfrm>
            <a:off x="7325359" y="247142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0"/>
                </a:moveTo>
                <a:lnTo>
                  <a:pt x="0" y="2539"/>
                </a:lnTo>
                <a:lnTo>
                  <a:pt x="5080" y="3809"/>
                </a:lnTo>
                <a:lnTo>
                  <a:pt x="11430" y="3809"/>
                </a:lnTo>
                <a:lnTo>
                  <a:pt x="1270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5" name="bk object 6505"/>
          <p:cNvSpPr/>
          <p:nvPr/>
        </p:nvSpPr>
        <p:spPr>
          <a:xfrm>
            <a:off x="7325359" y="24701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70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6" name="bk object 6506"/>
          <p:cNvSpPr/>
          <p:nvPr/>
        </p:nvSpPr>
        <p:spPr>
          <a:xfrm>
            <a:off x="7325359" y="246761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" y="0"/>
                </a:moveTo>
                <a:lnTo>
                  <a:pt x="0" y="2539"/>
                </a:lnTo>
                <a:lnTo>
                  <a:pt x="6350" y="5079"/>
                </a:lnTo>
                <a:lnTo>
                  <a:pt x="12700" y="6350"/>
                </a:lnTo>
                <a:lnTo>
                  <a:pt x="12700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7" name="bk object 6507"/>
          <p:cNvSpPr/>
          <p:nvPr/>
        </p:nvSpPr>
        <p:spPr>
          <a:xfrm>
            <a:off x="7326630" y="246507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0"/>
                </a:moveTo>
                <a:lnTo>
                  <a:pt x="0" y="2539"/>
                </a:lnTo>
                <a:lnTo>
                  <a:pt x="5079" y="3809"/>
                </a:lnTo>
                <a:lnTo>
                  <a:pt x="11429" y="6350"/>
                </a:lnTo>
                <a:lnTo>
                  <a:pt x="12700" y="380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8" name="bk object 6508"/>
          <p:cNvSpPr/>
          <p:nvPr/>
        </p:nvSpPr>
        <p:spPr>
          <a:xfrm>
            <a:off x="7326630" y="245872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70" y="0"/>
                </a:moveTo>
                <a:lnTo>
                  <a:pt x="0" y="6350"/>
                </a:lnTo>
                <a:lnTo>
                  <a:pt x="6350" y="7619"/>
                </a:lnTo>
                <a:lnTo>
                  <a:pt x="12700" y="10159"/>
                </a:lnTo>
                <a:lnTo>
                  <a:pt x="139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9" name="bk object 6509"/>
          <p:cNvSpPr/>
          <p:nvPr/>
        </p:nvSpPr>
        <p:spPr>
          <a:xfrm>
            <a:off x="7327900" y="24587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270" y="0"/>
                </a:moveTo>
                <a:lnTo>
                  <a:pt x="0" y="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0" name="bk object 6510"/>
          <p:cNvSpPr/>
          <p:nvPr/>
        </p:nvSpPr>
        <p:spPr>
          <a:xfrm>
            <a:off x="7329169" y="245363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2539" y="0"/>
                </a:moveTo>
                <a:lnTo>
                  <a:pt x="0" y="5080"/>
                </a:lnTo>
                <a:lnTo>
                  <a:pt x="5079" y="7620"/>
                </a:lnTo>
                <a:lnTo>
                  <a:pt x="11429" y="10160"/>
                </a:lnTo>
                <a:lnTo>
                  <a:pt x="13970" y="6350"/>
                </a:lnTo>
                <a:lnTo>
                  <a:pt x="762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1" name="bk object 6511"/>
          <p:cNvSpPr/>
          <p:nvPr/>
        </p:nvSpPr>
        <p:spPr>
          <a:xfrm>
            <a:off x="7331709" y="244856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2540" y="0"/>
                </a:moveTo>
                <a:lnTo>
                  <a:pt x="0" y="5079"/>
                </a:lnTo>
                <a:lnTo>
                  <a:pt x="5080" y="7619"/>
                </a:lnTo>
                <a:lnTo>
                  <a:pt x="11430" y="11429"/>
                </a:lnTo>
                <a:lnTo>
                  <a:pt x="13970" y="6350"/>
                </a:lnTo>
                <a:lnTo>
                  <a:pt x="762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2" name="bk object 6512"/>
          <p:cNvSpPr/>
          <p:nvPr/>
        </p:nvSpPr>
        <p:spPr>
          <a:xfrm>
            <a:off x="7334250" y="24472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1270" y="0"/>
                </a:moveTo>
                <a:lnTo>
                  <a:pt x="0" y="1270"/>
                </a:lnTo>
                <a:lnTo>
                  <a:pt x="507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3" name="bk object 6513"/>
          <p:cNvSpPr/>
          <p:nvPr/>
        </p:nvSpPr>
        <p:spPr>
          <a:xfrm>
            <a:off x="7335519" y="24460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270" y="0"/>
                </a:moveTo>
                <a:lnTo>
                  <a:pt x="0" y="1269"/>
                </a:lnTo>
                <a:lnTo>
                  <a:pt x="3809" y="6350"/>
                </a:lnTo>
                <a:lnTo>
                  <a:pt x="8889" y="10159"/>
                </a:lnTo>
                <a:lnTo>
                  <a:pt x="10159" y="8889"/>
                </a:lnTo>
                <a:lnTo>
                  <a:pt x="635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4" name="bk object 6514"/>
          <p:cNvSpPr/>
          <p:nvPr/>
        </p:nvSpPr>
        <p:spPr>
          <a:xfrm>
            <a:off x="7336790" y="24434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39" y="0"/>
                </a:moveTo>
                <a:lnTo>
                  <a:pt x="0" y="2540"/>
                </a:lnTo>
                <a:lnTo>
                  <a:pt x="5079" y="6350"/>
                </a:lnTo>
                <a:lnTo>
                  <a:pt x="8889" y="11430"/>
                </a:lnTo>
                <a:lnTo>
                  <a:pt x="11429" y="8890"/>
                </a:lnTo>
                <a:lnTo>
                  <a:pt x="635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5" name="bk object 6515"/>
          <p:cNvSpPr/>
          <p:nvPr/>
        </p:nvSpPr>
        <p:spPr>
          <a:xfrm>
            <a:off x="7339330" y="24422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270" y="0"/>
                </a:moveTo>
                <a:lnTo>
                  <a:pt x="0" y="1269"/>
                </a:lnTo>
                <a:lnTo>
                  <a:pt x="3810" y="6350"/>
                </a:lnTo>
                <a:lnTo>
                  <a:pt x="8890" y="10160"/>
                </a:lnTo>
                <a:lnTo>
                  <a:pt x="10160" y="8889"/>
                </a:lnTo>
                <a:lnTo>
                  <a:pt x="635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6" name="bk object 6516"/>
          <p:cNvSpPr/>
          <p:nvPr/>
        </p:nvSpPr>
        <p:spPr>
          <a:xfrm>
            <a:off x="7340600" y="244093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0" y="1270"/>
                </a:lnTo>
                <a:lnTo>
                  <a:pt x="507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7" name="bk object 6517"/>
          <p:cNvSpPr/>
          <p:nvPr/>
        </p:nvSpPr>
        <p:spPr>
          <a:xfrm>
            <a:off x="7340600" y="24396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2540" y="0"/>
                </a:moveTo>
                <a:lnTo>
                  <a:pt x="0" y="1269"/>
                </a:lnTo>
                <a:lnTo>
                  <a:pt x="5079" y="6350"/>
                </a:lnTo>
                <a:lnTo>
                  <a:pt x="8890" y="11429"/>
                </a:lnTo>
                <a:lnTo>
                  <a:pt x="10159" y="1015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8" name="bk object 6518"/>
          <p:cNvSpPr/>
          <p:nvPr/>
        </p:nvSpPr>
        <p:spPr>
          <a:xfrm>
            <a:off x="7343140" y="243840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2539" y="0"/>
                </a:moveTo>
                <a:lnTo>
                  <a:pt x="0" y="1270"/>
                </a:lnTo>
                <a:lnTo>
                  <a:pt x="3809" y="6350"/>
                </a:lnTo>
                <a:lnTo>
                  <a:pt x="7619" y="12700"/>
                </a:lnTo>
                <a:lnTo>
                  <a:pt x="8889" y="10160"/>
                </a:lnTo>
                <a:lnTo>
                  <a:pt x="635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9" name="bk object 6519"/>
          <p:cNvSpPr/>
          <p:nvPr/>
        </p:nvSpPr>
        <p:spPr>
          <a:xfrm>
            <a:off x="7345680" y="243712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30">
                <a:moveTo>
                  <a:pt x="2540" y="0"/>
                </a:moveTo>
                <a:lnTo>
                  <a:pt x="0" y="1270"/>
                </a:lnTo>
                <a:lnTo>
                  <a:pt x="3810" y="6350"/>
                </a:lnTo>
                <a:lnTo>
                  <a:pt x="6350" y="11430"/>
                </a:lnTo>
                <a:lnTo>
                  <a:pt x="8890" y="10160"/>
                </a:lnTo>
                <a:lnTo>
                  <a:pt x="507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0" name="bk object 6520"/>
          <p:cNvSpPr/>
          <p:nvPr/>
        </p:nvSpPr>
        <p:spPr>
          <a:xfrm>
            <a:off x="7348219" y="243586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1" name="bk object 6521"/>
          <p:cNvSpPr/>
          <p:nvPr/>
        </p:nvSpPr>
        <p:spPr>
          <a:xfrm>
            <a:off x="7349490" y="243586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1269" y="0"/>
                </a:moveTo>
                <a:lnTo>
                  <a:pt x="0" y="0"/>
                </a:lnTo>
                <a:lnTo>
                  <a:pt x="1269" y="6350"/>
                </a:lnTo>
                <a:lnTo>
                  <a:pt x="3809" y="12700"/>
                </a:lnTo>
                <a:lnTo>
                  <a:pt x="6350" y="11429"/>
                </a:lnTo>
                <a:lnTo>
                  <a:pt x="380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2" name="bk object 6522"/>
          <p:cNvSpPr/>
          <p:nvPr/>
        </p:nvSpPr>
        <p:spPr>
          <a:xfrm>
            <a:off x="7350759" y="243458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1270" y="0"/>
                </a:moveTo>
                <a:lnTo>
                  <a:pt x="0" y="1270"/>
                </a:lnTo>
                <a:lnTo>
                  <a:pt x="2540" y="6350"/>
                </a:lnTo>
                <a:lnTo>
                  <a:pt x="5080" y="12700"/>
                </a:lnTo>
                <a:lnTo>
                  <a:pt x="7620" y="11430"/>
                </a:lnTo>
                <a:lnTo>
                  <a:pt x="508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3" name="bk object 6523"/>
          <p:cNvSpPr/>
          <p:nvPr/>
        </p:nvSpPr>
        <p:spPr>
          <a:xfrm>
            <a:off x="7352030" y="24345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1270" y="0"/>
                </a:moveTo>
                <a:lnTo>
                  <a:pt x="0" y="0"/>
                </a:lnTo>
                <a:lnTo>
                  <a:pt x="381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4" name="bk object 6524"/>
          <p:cNvSpPr/>
          <p:nvPr/>
        </p:nvSpPr>
        <p:spPr>
          <a:xfrm>
            <a:off x="7353300" y="243332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2540" y="0"/>
                </a:moveTo>
                <a:lnTo>
                  <a:pt x="0" y="1269"/>
                </a:lnTo>
                <a:lnTo>
                  <a:pt x="2540" y="7619"/>
                </a:lnTo>
                <a:lnTo>
                  <a:pt x="3809" y="12700"/>
                </a:lnTo>
                <a:lnTo>
                  <a:pt x="6350" y="12700"/>
                </a:lnTo>
                <a:lnTo>
                  <a:pt x="5079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5" name="bk object 6525"/>
          <p:cNvSpPr/>
          <p:nvPr/>
        </p:nvSpPr>
        <p:spPr>
          <a:xfrm>
            <a:off x="7355840" y="243332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2539" y="0"/>
                </a:moveTo>
                <a:lnTo>
                  <a:pt x="0" y="0"/>
                </a:lnTo>
                <a:lnTo>
                  <a:pt x="2539" y="6350"/>
                </a:lnTo>
                <a:lnTo>
                  <a:pt x="3809" y="12700"/>
                </a:lnTo>
                <a:lnTo>
                  <a:pt x="6350" y="11429"/>
                </a:lnTo>
                <a:lnTo>
                  <a:pt x="507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6" name="bk object 6526"/>
          <p:cNvSpPr/>
          <p:nvPr/>
        </p:nvSpPr>
        <p:spPr>
          <a:xfrm>
            <a:off x="7358380" y="243332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1270" y="0"/>
                </a:moveTo>
                <a:lnTo>
                  <a:pt x="0" y="0"/>
                </a:lnTo>
                <a:lnTo>
                  <a:pt x="254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7" name="bk object 6527"/>
          <p:cNvSpPr/>
          <p:nvPr/>
        </p:nvSpPr>
        <p:spPr>
          <a:xfrm>
            <a:off x="7359650" y="243205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079" y="0"/>
                </a:moveTo>
                <a:lnTo>
                  <a:pt x="0" y="1270"/>
                </a:lnTo>
                <a:lnTo>
                  <a:pt x="1270" y="6350"/>
                </a:lnTo>
                <a:lnTo>
                  <a:pt x="2540" y="12700"/>
                </a:lnTo>
                <a:lnTo>
                  <a:pt x="7620" y="11429"/>
                </a:lnTo>
                <a:lnTo>
                  <a:pt x="6350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8" name="bk object 6528"/>
          <p:cNvSpPr/>
          <p:nvPr/>
        </p:nvSpPr>
        <p:spPr>
          <a:xfrm>
            <a:off x="7364730" y="243205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9" name="bk object 6529"/>
          <p:cNvSpPr/>
          <p:nvPr/>
        </p:nvSpPr>
        <p:spPr>
          <a:xfrm>
            <a:off x="7366000" y="243205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0"/>
                </a:moveTo>
                <a:lnTo>
                  <a:pt x="5079" y="0"/>
                </a:lnTo>
                <a:lnTo>
                  <a:pt x="507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0" name="bk object 6530"/>
          <p:cNvSpPr/>
          <p:nvPr/>
        </p:nvSpPr>
        <p:spPr>
          <a:xfrm>
            <a:off x="7371080" y="243205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0"/>
                </a:moveTo>
                <a:lnTo>
                  <a:pt x="3810" y="0"/>
                </a:lnTo>
                <a:lnTo>
                  <a:pt x="381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1" name="bk object 6531"/>
          <p:cNvSpPr/>
          <p:nvPr/>
        </p:nvSpPr>
        <p:spPr>
          <a:xfrm>
            <a:off x="7374890" y="243205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0"/>
                </a:moveTo>
                <a:lnTo>
                  <a:pt x="2539" y="0"/>
                </a:lnTo>
                <a:lnTo>
                  <a:pt x="253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2" name="bk object 6532"/>
          <p:cNvSpPr/>
          <p:nvPr/>
        </p:nvSpPr>
        <p:spPr>
          <a:xfrm>
            <a:off x="7377430" y="243205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3" name="bk object 6533"/>
          <p:cNvSpPr/>
          <p:nvPr/>
        </p:nvSpPr>
        <p:spPr>
          <a:xfrm>
            <a:off x="7376159" y="243205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2540" y="0"/>
                </a:lnTo>
                <a:lnTo>
                  <a:pt x="1270" y="6350"/>
                </a:lnTo>
                <a:lnTo>
                  <a:pt x="0" y="11429"/>
                </a:lnTo>
                <a:lnTo>
                  <a:pt x="2540" y="12700"/>
                </a:lnTo>
                <a:lnTo>
                  <a:pt x="508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4" name="bk object 6534"/>
          <p:cNvSpPr/>
          <p:nvPr/>
        </p:nvSpPr>
        <p:spPr>
          <a:xfrm>
            <a:off x="7378700" y="2432050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3809" y="0"/>
                </a:moveTo>
                <a:lnTo>
                  <a:pt x="2540" y="6350"/>
                </a:lnTo>
                <a:lnTo>
                  <a:pt x="0" y="12700"/>
                </a:lnTo>
                <a:lnTo>
                  <a:pt x="3809" y="13970"/>
                </a:lnTo>
                <a:lnTo>
                  <a:pt x="635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5" name="bk object 6535"/>
          <p:cNvSpPr/>
          <p:nvPr/>
        </p:nvSpPr>
        <p:spPr>
          <a:xfrm>
            <a:off x="7382509" y="243967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6" name="bk object 6536"/>
          <p:cNvSpPr/>
          <p:nvPr/>
        </p:nvSpPr>
        <p:spPr>
          <a:xfrm>
            <a:off x="7383780" y="243332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3810" y="0"/>
                </a:moveTo>
                <a:lnTo>
                  <a:pt x="1270" y="0"/>
                </a:lnTo>
                <a:lnTo>
                  <a:pt x="0" y="6350"/>
                </a:lnTo>
                <a:lnTo>
                  <a:pt x="0" y="12700"/>
                </a:lnTo>
                <a:lnTo>
                  <a:pt x="2540" y="12700"/>
                </a:lnTo>
                <a:lnTo>
                  <a:pt x="254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7" name="bk object 6537"/>
          <p:cNvSpPr/>
          <p:nvPr/>
        </p:nvSpPr>
        <p:spPr>
          <a:xfrm>
            <a:off x="7386319" y="24333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39" y="0"/>
                </a:moveTo>
                <a:lnTo>
                  <a:pt x="1270" y="0"/>
                </a:lnTo>
                <a:lnTo>
                  <a:pt x="0" y="6350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8" name="bk object 6538"/>
          <p:cNvSpPr/>
          <p:nvPr/>
        </p:nvSpPr>
        <p:spPr>
          <a:xfrm>
            <a:off x="7385050" y="2434589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6350" y="0"/>
                </a:moveTo>
                <a:lnTo>
                  <a:pt x="3809" y="0"/>
                </a:lnTo>
                <a:lnTo>
                  <a:pt x="1270" y="5080"/>
                </a:lnTo>
                <a:lnTo>
                  <a:pt x="0" y="11430"/>
                </a:lnTo>
                <a:lnTo>
                  <a:pt x="2540" y="11430"/>
                </a:lnTo>
                <a:lnTo>
                  <a:pt x="5079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9" name="bk object 6539"/>
          <p:cNvSpPr/>
          <p:nvPr/>
        </p:nvSpPr>
        <p:spPr>
          <a:xfrm>
            <a:off x="7387590" y="244093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39" y="0"/>
                </a:moveTo>
                <a:lnTo>
                  <a:pt x="0" y="5080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0" name="bk object 6540"/>
          <p:cNvSpPr/>
          <p:nvPr/>
        </p:nvSpPr>
        <p:spPr>
          <a:xfrm>
            <a:off x="7387590" y="243458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3809" y="0"/>
                </a:moveTo>
                <a:lnTo>
                  <a:pt x="2539" y="6350"/>
                </a:lnTo>
                <a:lnTo>
                  <a:pt x="0" y="12700"/>
                </a:lnTo>
                <a:lnTo>
                  <a:pt x="3809" y="13970"/>
                </a:lnTo>
                <a:lnTo>
                  <a:pt x="5079" y="7620"/>
                </a:lnTo>
                <a:lnTo>
                  <a:pt x="761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1" name="bk object 6541"/>
          <p:cNvSpPr/>
          <p:nvPr/>
        </p:nvSpPr>
        <p:spPr>
          <a:xfrm>
            <a:off x="7392669" y="243586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3809" y="0"/>
                </a:moveTo>
                <a:lnTo>
                  <a:pt x="2539" y="0"/>
                </a:lnTo>
                <a:lnTo>
                  <a:pt x="0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2" name="bk object 6542"/>
          <p:cNvSpPr/>
          <p:nvPr/>
        </p:nvSpPr>
        <p:spPr>
          <a:xfrm>
            <a:off x="7390130" y="243586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6350" y="0"/>
                </a:moveTo>
                <a:lnTo>
                  <a:pt x="2540" y="6350"/>
                </a:lnTo>
                <a:lnTo>
                  <a:pt x="0" y="11429"/>
                </a:lnTo>
                <a:lnTo>
                  <a:pt x="2540" y="12700"/>
                </a:lnTo>
                <a:lnTo>
                  <a:pt x="5079" y="7619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3" name="bk object 6543"/>
          <p:cNvSpPr/>
          <p:nvPr/>
        </p:nvSpPr>
        <p:spPr>
          <a:xfrm>
            <a:off x="7392669" y="24434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39" y="0"/>
                </a:moveTo>
                <a:lnTo>
                  <a:pt x="0" y="5080"/>
                </a:lnTo>
                <a:lnTo>
                  <a:pt x="0" y="6350"/>
                </a:lnTo>
                <a:lnTo>
                  <a:pt x="127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4" name="bk object 6544"/>
          <p:cNvSpPr/>
          <p:nvPr/>
        </p:nvSpPr>
        <p:spPr>
          <a:xfrm>
            <a:off x="7393940" y="243712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3809" y="0"/>
                </a:moveTo>
                <a:lnTo>
                  <a:pt x="1269" y="6350"/>
                </a:lnTo>
                <a:lnTo>
                  <a:pt x="0" y="12700"/>
                </a:lnTo>
                <a:lnTo>
                  <a:pt x="2539" y="13970"/>
                </a:lnTo>
                <a:lnTo>
                  <a:pt x="761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5" name="bk object 6545"/>
          <p:cNvSpPr/>
          <p:nvPr/>
        </p:nvSpPr>
        <p:spPr>
          <a:xfrm>
            <a:off x="7399019" y="243840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2539" y="0"/>
                </a:moveTo>
                <a:lnTo>
                  <a:pt x="0" y="635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6" name="bk object 6546"/>
          <p:cNvSpPr/>
          <p:nvPr/>
        </p:nvSpPr>
        <p:spPr>
          <a:xfrm>
            <a:off x="7395209" y="243967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7620" y="0"/>
                </a:moveTo>
                <a:lnTo>
                  <a:pt x="0" y="10159"/>
                </a:lnTo>
                <a:lnTo>
                  <a:pt x="3810" y="12700"/>
                </a:lnTo>
                <a:lnTo>
                  <a:pt x="6350" y="6350"/>
                </a:lnTo>
                <a:lnTo>
                  <a:pt x="1016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7" name="bk object 6547"/>
          <p:cNvSpPr/>
          <p:nvPr/>
        </p:nvSpPr>
        <p:spPr>
          <a:xfrm>
            <a:off x="7399019" y="24409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6350" y="0"/>
                </a:moveTo>
                <a:lnTo>
                  <a:pt x="2539" y="5080"/>
                </a:lnTo>
                <a:lnTo>
                  <a:pt x="0" y="11430"/>
                </a:lnTo>
                <a:lnTo>
                  <a:pt x="2539" y="12700"/>
                </a:lnTo>
                <a:lnTo>
                  <a:pt x="6350" y="7620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8" name="bk object 6548"/>
          <p:cNvSpPr/>
          <p:nvPr/>
        </p:nvSpPr>
        <p:spPr>
          <a:xfrm>
            <a:off x="7401559" y="244347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6350" y="0"/>
                </a:moveTo>
                <a:lnTo>
                  <a:pt x="3810" y="5080"/>
                </a:lnTo>
                <a:lnTo>
                  <a:pt x="0" y="10160"/>
                </a:lnTo>
                <a:lnTo>
                  <a:pt x="2540" y="12700"/>
                </a:lnTo>
                <a:lnTo>
                  <a:pt x="6350" y="6350"/>
                </a:lnTo>
                <a:lnTo>
                  <a:pt x="889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9" name="bk object 6549"/>
          <p:cNvSpPr/>
          <p:nvPr/>
        </p:nvSpPr>
        <p:spPr>
          <a:xfrm>
            <a:off x="7407909" y="24447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10" y="0"/>
                </a:moveTo>
                <a:lnTo>
                  <a:pt x="2540" y="0"/>
                </a:lnTo>
                <a:lnTo>
                  <a:pt x="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0" name="bk object 6550"/>
          <p:cNvSpPr/>
          <p:nvPr/>
        </p:nvSpPr>
        <p:spPr>
          <a:xfrm>
            <a:off x="7404100" y="244475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7620" y="0"/>
                </a:moveTo>
                <a:lnTo>
                  <a:pt x="0" y="10160"/>
                </a:lnTo>
                <a:lnTo>
                  <a:pt x="2540" y="12700"/>
                </a:lnTo>
                <a:lnTo>
                  <a:pt x="1015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1" name="bk object 6551"/>
          <p:cNvSpPr/>
          <p:nvPr/>
        </p:nvSpPr>
        <p:spPr>
          <a:xfrm>
            <a:off x="7410450" y="24472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3809" y="0"/>
                </a:lnTo>
                <a:lnTo>
                  <a:pt x="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2" name="bk object 6552"/>
          <p:cNvSpPr/>
          <p:nvPr/>
        </p:nvSpPr>
        <p:spPr>
          <a:xfrm>
            <a:off x="7406640" y="244728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89" y="0"/>
                </a:moveTo>
                <a:lnTo>
                  <a:pt x="3809" y="5080"/>
                </a:lnTo>
                <a:lnTo>
                  <a:pt x="0" y="10160"/>
                </a:lnTo>
                <a:lnTo>
                  <a:pt x="2539" y="12700"/>
                </a:lnTo>
                <a:lnTo>
                  <a:pt x="6350" y="7620"/>
                </a:lnTo>
                <a:lnTo>
                  <a:pt x="1142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3" name="bk object 6553"/>
          <p:cNvSpPr/>
          <p:nvPr/>
        </p:nvSpPr>
        <p:spPr>
          <a:xfrm>
            <a:off x="7409180" y="24498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8890" y="0"/>
                </a:moveTo>
                <a:lnTo>
                  <a:pt x="3810" y="5080"/>
                </a:lnTo>
                <a:lnTo>
                  <a:pt x="0" y="10160"/>
                </a:lnTo>
                <a:lnTo>
                  <a:pt x="6350" y="15240"/>
                </a:lnTo>
                <a:lnTo>
                  <a:pt x="1397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4" name="bk object 6554"/>
          <p:cNvSpPr/>
          <p:nvPr/>
        </p:nvSpPr>
        <p:spPr>
          <a:xfrm>
            <a:off x="7419340" y="24549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3809" y="0"/>
                </a:moveTo>
                <a:lnTo>
                  <a:pt x="0" y="507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5" name="bk object 6555"/>
          <p:cNvSpPr/>
          <p:nvPr/>
        </p:nvSpPr>
        <p:spPr>
          <a:xfrm>
            <a:off x="7414259" y="24561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0160" y="0"/>
                </a:moveTo>
                <a:lnTo>
                  <a:pt x="0" y="7620"/>
                </a:lnTo>
                <a:lnTo>
                  <a:pt x="5080" y="13970"/>
                </a:lnTo>
                <a:lnTo>
                  <a:pt x="10160" y="8890"/>
                </a:lnTo>
                <a:lnTo>
                  <a:pt x="1524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6" name="bk object 6556"/>
          <p:cNvSpPr/>
          <p:nvPr/>
        </p:nvSpPr>
        <p:spPr>
          <a:xfrm>
            <a:off x="7419340" y="246126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0159" y="0"/>
                </a:moveTo>
                <a:lnTo>
                  <a:pt x="5079" y="3810"/>
                </a:lnTo>
                <a:lnTo>
                  <a:pt x="0" y="8889"/>
                </a:lnTo>
                <a:lnTo>
                  <a:pt x="5079" y="13969"/>
                </a:lnTo>
                <a:lnTo>
                  <a:pt x="1523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7" name="bk object 6557"/>
          <p:cNvSpPr/>
          <p:nvPr/>
        </p:nvSpPr>
        <p:spPr>
          <a:xfrm>
            <a:off x="7424419" y="246761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0159" y="0"/>
                </a:moveTo>
                <a:lnTo>
                  <a:pt x="0" y="7619"/>
                </a:lnTo>
                <a:lnTo>
                  <a:pt x="5079" y="13969"/>
                </a:lnTo>
                <a:lnTo>
                  <a:pt x="10159" y="10160"/>
                </a:lnTo>
                <a:lnTo>
                  <a:pt x="15239" y="761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8" name="bk object 6558"/>
          <p:cNvSpPr/>
          <p:nvPr/>
        </p:nvSpPr>
        <p:spPr>
          <a:xfrm>
            <a:off x="7429500" y="247522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59" y="0"/>
                </a:moveTo>
                <a:lnTo>
                  <a:pt x="5079" y="2540"/>
                </a:lnTo>
                <a:lnTo>
                  <a:pt x="0" y="6350"/>
                </a:lnTo>
                <a:lnTo>
                  <a:pt x="3809" y="12700"/>
                </a:lnTo>
                <a:lnTo>
                  <a:pt x="8890" y="10160"/>
                </a:lnTo>
                <a:lnTo>
                  <a:pt x="13970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9" name="bk object 6559"/>
          <p:cNvSpPr/>
          <p:nvPr/>
        </p:nvSpPr>
        <p:spPr>
          <a:xfrm>
            <a:off x="7433309" y="248157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60" y="0"/>
                </a:moveTo>
                <a:lnTo>
                  <a:pt x="5080" y="3810"/>
                </a:lnTo>
                <a:lnTo>
                  <a:pt x="0" y="6350"/>
                </a:lnTo>
                <a:lnTo>
                  <a:pt x="3810" y="12700"/>
                </a:lnTo>
                <a:lnTo>
                  <a:pt x="13970" y="762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0" name="bk object 6560"/>
          <p:cNvSpPr/>
          <p:nvPr/>
        </p:nvSpPr>
        <p:spPr>
          <a:xfrm>
            <a:off x="7442200" y="248920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5079" y="0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1" name="bk object 6561"/>
          <p:cNvSpPr/>
          <p:nvPr/>
        </p:nvSpPr>
        <p:spPr>
          <a:xfrm>
            <a:off x="7437119" y="248920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429" y="0"/>
                </a:moveTo>
                <a:lnTo>
                  <a:pt x="5079" y="2539"/>
                </a:lnTo>
                <a:lnTo>
                  <a:pt x="0" y="5079"/>
                </a:lnTo>
                <a:lnTo>
                  <a:pt x="2539" y="12700"/>
                </a:lnTo>
                <a:lnTo>
                  <a:pt x="8889" y="10160"/>
                </a:lnTo>
                <a:lnTo>
                  <a:pt x="13970" y="762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2" name="bk object 6562"/>
          <p:cNvSpPr/>
          <p:nvPr/>
        </p:nvSpPr>
        <p:spPr>
          <a:xfrm>
            <a:off x="7439659" y="249682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1430" y="0"/>
                </a:moveTo>
                <a:lnTo>
                  <a:pt x="6350" y="2539"/>
                </a:lnTo>
                <a:lnTo>
                  <a:pt x="0" y="5079"/>
                </a:lnTo>
                <a:lnTo>
                  <a:pt x="3810" y="12700"/>
                </a:lnTo>
                <a:lnTo>
                  <a:pt x="8890" y="10159"/>
                </a:lnTo>
                <a:lnTo>
                  <a:pt x="15240" y="761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3" name="bk object 6563"/>
          <p:cNvSpPr/>
          <p:nvPr/>
        </p:nvSpPr>
        <p:spPr>
          <a:xfrm>
            <a:off x="7448550" y="250443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2539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4" name="bk object 6564"/>
          <p:cNvSpPr/>
          <p:nvPr/>
        </p:nvSpPr>
        <p:spPr>
          <a:xfrm>
            <a:off x="7442200" y="2505710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40" h="11430">
                <a:moveTo>
                  <a:pt x="12700" y="0"/>
                </a:moveTo>
                <a:lnTo>
                  <a:pt x="0" y="2539"/>
                </a:lnTo>
                <a:lnTo>
                  <a:pt x="2540" y="11429"/>
                </a:lnTo>
                <a:lnTo>
                  <a:pt x="8890" y="10160"/>
                </a:lnTo>
                <a:lnTo>
                  <a:pt x="15240" y="761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5" name="bk object 6565"/>
          <p:cNvSpPr/>
          <p:nvPr/>
        </p:nvSpPr>
        <p:spPr>
          <a:xfrm>
            <a:off x="7444740" y="251332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30">
                <a:moveTo>
                  <a:pt x="12700" y="0"/>
                </a:moveTo>
                <a:lnTo>
                  <a:pt x="6350" y="2540"/>
                </a:lnTo>
                <a:lnTo>
                  <a:pt x="0" y="3810"/>
                </a:lnTo>
                <a:lnTo>
                  <a:pt x="2539" y="11430"/>
                </a:lnTo>
                <a:lnTo>
                  <a:pt x="8889" y="10160"/>
                </a:lnTo>
                <a:lnTo>
                  <a:pt x="13969" y="762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6" name="bk object 6566"/>
          <p:cNvSpPr/>
          <p:nvPr/>
        </p:nvSpPr>
        <p:spPr>
          <a:xfrm>
            <a:off x="7453630" y="25209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7" name="bk object 6567"/>
          <p:cNvSpPr/>
          <p:nvPr/>
        </p:nvSpPr>
        <p:spPr>
          <a:xfrm>
            <a:off x="7447280" y="252222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1429" y="0"/>
                </a:moveTo>
                <a:lnTo>
                  <a:pt x="6350" y="1269"/>
                </a:lnTo>
                <a:lnTo>
                  <a:pt x="0" y="1269"/>
                </a:lnTo>
                <a:lnTo>
                  <a:pt x="1270" y="8889"/>
                </a:lnTo>
                <a:lnTo>
                  <a:pt x="13970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8" name="bk object 6568"/>
          <p:cNvSpPr/>
          <p:nvPr/>
        </p:nvSpPr>
        <p:spPr>
          <a:xfrm>
            <a:off x="7448550" y="252857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700" y="0"/>
                </a:moveTo>
                <a:lnTo>
                  <a:pt x="0" y="2539"/>
                </a:lnTo>
                <a:lnTo>
                  <a:pt x="1270" y="10159"/>
                </a:lnTo>
                <a:lnTo>
                  <a:pt x="13970" y="761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9" name="bk object 6569"/>
          <p:cNvSpPr/>
          <p:nvPr/>
        </p:nvSpPr>
        <p:spPr>
          <a:xfrm>
            <a:off x="7456169" y="253618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0" name="bk object 6570"/>
          <p:cNvSpPr/>
          <p:nvPr/>
        </p:nvSpPr>
        <p:spPr>
          <a:xfrm>
            <a:off x="7449819" y="253746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0" y="0"/>
                </a:moveTo>
                <a:lnTo>
                  <a:pt x="0" y="0"/>
                </a:lnTo>
                <a:lnTo>
                  <a:pt x="0" y="7619"/>
                </a:lnTo>
                <a:lnTo>
                  <a:pt x="6350" y="7619"/>
                </a:lnTo>
                <a:lnTo>
                  <a:pt x="1270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1" name="bk object 6571"/>
          <p:cNvSpPr/>
          <p:nvPr/>
        </p:nvSpPr>
        <p:spPr>
          <a:xfrm>
            <a:off x="7449819" y="254381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1270" y="7619"/>
                </a:lnTo>
                <a:lnTo>
                  <a:pt x="12700" y="761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2" name="bk object 6572"/>
          <p:cNvSpPr/>
          <p:nvPr/>
        </p:nvSpPr>
        <p:spPr>
          <a:xfrm>
            <a:off x="7456169" y="2551429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6350" y="0"/>
                </a:lnTo>
                <a:lnTo>
                  <a:pt x="7620" y="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3" name="bk object 6573"/>
          <p:cNvSpPr/>
          <p:nvPr/>
        </p:nvSpPr>
        <p:spPr>
          <a:xfrm>
            <a:off x="7449819" y="255142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2700" y="0"/>
                </a:moveTo>
                <a:lnTo>
                  <a:pt x="1270" y="0"/>
                </a:lnTo>
                <a:lnTo>
                  <a:pt x="0" y="6350"/>
                </a:lnTo>
                <a:lnTo>
                  <a:pt x="6350" y="6350"/>
                </a:lnTo>
                <a:lnTo>
                  <a:pt x="12700" y="762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4" name="bk object 6574"/>
          <p:cNvSpPr/>
          <p:nvPr/>
        </p:nvSpPr>
        <p:spPr>
          <a:xfrm>
            <a:off x="7449819" y="255777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6350" y="0"/>
                </a:moveTo>
                <a:lnTo>
                  <a:pt x="0" y="0"/>
                </a:lnTo>
                <a:lnTo>
                  <a:pt x="0" y="6350"/>
                </a:lnTo>
                <a:lnTo>
                  <a:pt x="6350" y="6350"/>
                </a:lnTo>
                <a:lnTo>
                  <a:pt x="12700" y="7620"/>
                </a:lnTo>
                <a:lnTo>
                  <a:pt x="1270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5" name="bk object 6575"/>
          <p:cNvSpPr/>
          <p:nvPr/>
        </p:nvSpPr>
        <p:spPr>
          <a:xfrm>
            <a:off x="7448550" y="2564129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7620" y="0"/>
                </a:moveTo>
                <a:lnTo>
                  <a:pt x="1270" y="0"/>
                </a:lnTo>
                <a:lnTo>
                  <a:pt x="0" y="6350"/>
                </a:lnTo>
                <a:lnTo>
                  <a:pt x="12700" y="8890"/>
                </a:lnTo>
                <a:lnTo>
                  <a:pt x="1397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6" name="bk object 6576"/>
          <p:cNvSpPr/>
          <p:nvPr/>
        </p:nvSpPr>
        <p:spPr>
          <a:xfrm>
            <a:off x="7447280" y="2570479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270" y="0"/>
                </a:moveTo>
                <a:lnTo>
                  <a:pt x="0" y="6350"/>
                </a:lnTo>
                <a:lnTo>
                  <a:pt x="12700" y="8890"/>
                </a:lnTo>
                <a:lnTo>
                  <a:pt x="139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7" name="bk object 6577"/>
          <p:cNvSpPr/>
          <p:nvPr/>
        </p:nvSpPr>
        <p:spPr>
          <a:xfrm>
            <a:off x="7446009" y="257556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70" y="0"/>
                </a:moveTo>
                <a:lnTo>
                  <a:pt x="0" y="6350"/>
                </a:lnTo>
                <a:lnTo>
                  <a:pt x="5080" y="8889"/>
                </a:lnTo>
                <a:lnTo>
                  <a:pt x="11430" y="10160"/>
                </a:lnTo>
                <a:lnTo>
                  <a:pt x="13970" y="3810"/>
                </a:lnTo>
                <a:lnTo>
                  <a:pt x="762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8" name="bk object 6578"/>
          <p:cNvSpPr/>
          <p:nvPr/>
        </p:nvSpPr>
        <p:spPr>
          <a:xfrm>
            <a:off x="7443469" y="258191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2539" y="0"/>
                </a:moveTo>
                <a:lnTo>
                  <a:pt x="0" y="6350"/>
                </a:lnTo>
                <a:lnTo>
                  <a:pt x="6350" y="8889"/>
                </a:lnTo>
                <a:lnTo>
                  <a:pt x="12700" y="10160"/>
                </a:lnTo>
                <a:lnTo>
                  <a:pt x="13970" y="3810"/>
                </a:lnTo>
                <a:lnTo>
                  <a:pt x="762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9" name="bk object 6579"/>
          <p:cNvSpPr/>
          <p:nvPr/>
        </p:nvSpPr>
        <p:spPr>
          <a:xfrm>
            <a:off x="7449819" y="259080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0" name="bk object 6580"/>
          <p:cNvSpPr/>
          <p:nvPr/>
        </p:nvSpPr>
        <p:spPr>
          <a:xfrm>
            <a:off x="7440930" y="2588260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2540" y="0"/>
                </a:moveTo>
                <a:lnTo>
                  <a:pt x="0" y="5079"/>
                </a:lnTo>
                <a:lnTo>
                  <a:pt x="6350" y="7619"/>
                </a:lnTo>
                <a:lnTo>
                  <a:pt x="11429" y="10160"/>
                </a:lnTo>
                <a:lnTo>
                  <a:pt x="152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1" name="bk object 6581"/>
          <p:cNvSpPr/>
          <p:nvPr/>
        </p:nvSpPr>
        <p:spPr>
          <a:xfrm>
            <a:off x="7447280" y="25958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79" y="381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2" name="bk object 6582"/>
          <p:cNvSpPr/>
          <p:nvPr/>
        </p:nvSpPr>
        <p:spPr>
          <a:xfrm>
            <a:off x="7434580" y="259333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6350" y="0"/>
                </a:moveTo>
                <a:lnTo>
                  <a:pt x="0" y="11430"/>
                </a:lnTo>
                <a:lnTo>
                  <a:pt x="6350" y="13970"/>
                </a:lnTo>
                <a:lnTo>
                  <a:pt x="11429" y="17780"/>
                </a:lnTo>
                <a:lnTo>
                  <a:pt x="17779" y="6350"/>
                </a:lnTo>
                <a:lnTo>
                  <a:pt x="1270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3" name="bk object 6583"/>
          <p:cNvSpPr/>
          <p:nvPr/>
        </p:nvSpPr>
        <p:spPr>
          <a:xfrm>
            <a:off x="7426959" y="260477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8890" y="0"/>
                </a:moveTo>
                <a:lnTo>
                  <a:pt x="0" y="10159"/>
                </a:lnTo>
                <a:lnTo>
                  <a:pt x="10160" y="17779"/>
                </a:lnTo>
                <a:lnTo>
                  <a:pt x="19050" y="6350"/>
                </a:lnTo>
                <a:lnTo>
                  <a:pt x="1397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4" name="bk object 6584"/>
          <p:cNvSpPr/>
          <p:nvPr/>
        </p:nvSpPr>
        <p:spPr>
          <a:xfrm>
            <a:off x="7432040" y="261873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5079" y="5080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5" name="bk object 6585"/>
          <p:cNvSpPr/>
          <p:nvPr/>
        </p:nvSpPr>
        <p:spPr>
          <a:xfrm>
            <a:off x="7418069" y="261492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0159" y="0"/>
                </a:moveTo>
                <a:lnTo>
                  <a:pt x="0" y="10160"/>
                </a:lnTo>
                <a:lnTo>
                  <a:pt x="5079" y="13970"/>
                </a:lnTo>
                <a:lnTo>
                  <a:pt x="8889" y="19050"/>
                </a:lnTo>
                <a:lnTo>
                  <a:pt x="19050" y="889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6" name="bk object 6586"/>
          <p:cNvSpPr/>
          <p:nvPr/>
        </p:nvSpPr>
        <p:spPr>
          <a:xfrm>
            <a:off x="7407909" y="262382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1430" y="0"/>
                </a:moveTo>
                <a:lnTo>
                  <a:pt x="0" y="8889"/>
                </a:lnTo>
                <a:lnTo>
                  <a:pt x="7620" y="19050"/>
                </a:lnTo>
                <a:lnTo>
                  <a:pt x="19050" y="1015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7" name="bk object 6587"/>
          <p:cNvSpPr/>
          <p:nvPr/>
        </p:nvSpPr>
        <p:spPr>
          <a:xfrm>
            <a:off x="7396480" y="263271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11429" y="0"/>
                </a:moveTo>
                <a:lnTo>
                  <a:pt x="0" y="7619"/>
                </a:lnTo>
                <a:lnTo>
                  <a:pt x="7620" y="17779"/>
                </a:lnTo>
                <a:lnTo>
                  <a:pt x="19050" y="1016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8" name="bk object 6588"/>
          <p:cNvSpPr/>
          <p:nvPr/>
        </p:nvSpPr>
        <p:spPr>
          <a:xfrm>
            <a:off x="7400290" y="264541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0"/>
                </a:moveTo>
                <a:lnTo>
                  <a:pt x="2539" y="6350"/>
                </a:lnTo>
                <a:lnTo>
                  <a:pt x="2539" y="5079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9" name="bk object 6589"/>
          <p:cNvSpPr/>
          <p:nvPr/>
        </p:nvSpPr>
        <p:spPr>
          <a:xfrm>
            <a:off x="7385050" y="2640329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12700" y="0"/>
                </a:moveTo>
                <a:lnTo>
                  <a:pt x="0" y="5080"/>
                </a:lnTo>
                <a:lnTo>
                  <a:pt x="2540" y="11430"/>
                </a:lnTo>
                <a:lnTo>
                  <a:pt x="5079" y="16510"/>
                </a:lnTo>
                <a:lnTo>
                  <a:pt x="17779" y="11430"/>
                </a:lnTo>
                <a:lnTo>
                  <a:pt x="1524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0" name="bk object 6590"/>
          <p:cNvSpPr/>
          <p:nvPr/>
        </p:nvSpPr>
        <p:spPr>
          <a:xfrm>
            <a:off x="7387590" y="265176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0"/>
                </a:moveTo>
                <a:lnTo>
                  <a:pt x="1269" y="5079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1" name="bk object 6591"/>
          <p:cNvSpPr/>
          <p:nvPr/>
        </p:nvSpPr>
        <p:spPr>
          <a:xfrm>
            <a:off x="7371080" y="264541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13970" y="0"/>
                </a:moveTo>
                <a:lnTo>
                  <a:pt x="0" y="5079"/>
                </a:lnTo>
                <a:lnTo>
                  <a:pt x="2540" y="11429"/>
                </a:lnTo>
                <a:lnTo>
                  <a:pt x="3810" y="16510"/>
                </a:lnTo>
                <a:lnTo>
                  <a:pt x="17779" y="11429"/>
                </a:lnTo>
                <a:lnTo>
                  <a:pt x="16510" y="635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2" name="bk object 6592"/>
          <p:cNvSpPr/>
          <p:nvPr/>
        </p:nvSpPr>
        <p:spPr>
          <a:xfrm>
            <a:off x="7373619" y="265683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1270" y="635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3" name="bk object 6593"/>
          <p:cNvSpPr/>
          <p:nvPr/>
        </p:nvSpPr>
        <p:spPr>
          <a:xfrm>
            <a:off x="7355840" y="265048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6509" y="0"/>
                </a:moveTo>
                <a:lnTo>
                  <a:pt x="0" y="2539"/>
                </a:lnTo>
                <a:lnTo>
                  <a:pt x="1269" y="8889"/>
                </a:lnTo>
                <a:lnTo>
                  <a:pt x="3809" y="15239"/>
                </a:lnTo>
                <a:lnTo>
                  <a:pt x="19050" y="1270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4" name="bk object 6594"/>
          <p:cNvSpPr/>
          <p:nvPr/>
        </p:nvSpPr>
        <p:spPr>
          <a:xfrm>
            <a:off x="7357109" y="26593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0"/>
                </a:moveTo>
                <a:lnTo>
                  <a:pt x="1270" y="6350"/>
                </a:lnTo>
                <a:lnTo>
                  <a:pt x="254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5" name="bk object 6595"/>
          <p:cNvSpPr/>
          <p:nvPr/>
        </p:nvSpPr>
        <p:spPr>
          <a:xfrm>
            <a:off x="7340600" y="2653029"/>
            <a:ext cx="17780" cy="15240"/>
          </a:xfrm>
          <a:custGeom>
            <a:avLst/>
            <a:gdLst/>
            <a:ahLst/>
            <a:cxnLst/>
            <a:rect l="l" t="t" r="r" b="b"/>
            <a:pathLst>
              <a:path w="17779" h="15239">
                <a:moveTo>
                  <a:pt x="16509" y="0"/>
                </a:moveTo>
                <a:lnTo>
                  <a:pt x="0" y="2540"/>
                </a:lnTo>
                <a:lnTo>
                  <a:pt x="1270" y="8890"/>
                </a:lnTo>
                <a:lnTo>
                  <a:pt x="1270" y="15240"/>
                </a:lnTo>
                <a:lnTo>
                  <a:pt x="17779" y="12700"/>
                </a:lnTo>
                <a:lnTo>
                  <a:pt x="16509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6" name="bk object 6596"/>
          <p:cNvSpPr/>
          <p:nvPr/>
        </p:nvSpPr>
        <p:spPr>
          <a:xfrm>
            <a:off x="7341869" y="266192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7" name="bk object 6597"/>
          <p:cNvSpPr/>
          <p:nvPr/>
        </p:nvSpPr>
        <p:spPr>
          <a:xfrm>
            <a:off x="7324090" y="265557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09" y="0"/>
                </a:moveTo>
                <a:lnTo>
                  <a:pt x="0" y="1269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8" name="bk object 6598"/>
          <p:cNvSpPr/>
          <p:nvPr/>
        </p:nvSpPr>
        <p:spPr>
          <a:xfrm>
            <a:off x="7317740" y="265683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1269" y="0"/>
                </a:lnTo>
                <a:lnTo>
                  <a:pt x="0" y="5080"/>
                </a:lnTo>
                <a:lnTo>
                  <a:pt x="635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9" name="bk object 6599"/>
          <p:cNvSpPr/>
          <p:nvPr/>
        </p:nvSpPr>
        <p:spPr>
          <a:xfrm>
            <a:off x="6748780" y="2948939"/>
            <a:ext cx="45720" cy="13970"/>
          </a:xfrm>
          <a:custGeom>
            <a:avLst/>
            <a:gdLst/>
            <a:ahLst/>
            <a:cxnLst/>
            <a:rect l="l" t="t" r="r" b="b"/>
            <a:pathLst>
              <a:path w="45720" h="13969">
                <a:moveTo>
                  <a:pt x="45720" y="0"/>
                </a:moveTo>
                <a:lnTo>
                  <a:pt x="0" y="1270"/>
                </a:lnTo>
                <a:lnTo>
                  <a:pt x="0" y="13970"/>
                </a:lnTo>
                <a:lnTo>
                  <a:pt x="45720" y="12700"/>
                </a:lnTo>
                <a:lnTo>
                  <a:pt x="45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0" name="bk object 6600"/>
          <p:cNvSpPr/>
          <p:nvPr/>
        </p:nvSpPr>
        <p:spPr>
          <a:xfrm>
            <a:off x="6794500" y="295528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1" name="bk object 6601"/>
          <p:cNvSpPr/>
          <p:nvPr/>
        </p:nvSpPr>
        <p:spPr>
          <a:xfrm>
            <a:off x="6794500" y="294767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4290" y="0"/>
                </a:moveTo>
                <a:lnTo>
                  <a:pt x="0" y="1269"/>
                </a:lnTo>
                <a:lnTo>
                  <a:pt x="0" y="13969"/>
                </a:lnTo>
                <a:lnTo>
                  <a:pt x="35559" y="11429"/>
                </a:lnTo>
                <a:lnTo>
                  <a:pt x="35559" y="6350"/>
                </a:lnTo>
                <a:lnTo>
                  <a:pt x="342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2" name="bk object 6602"/>
          <p:cNvSpPr/>
          <p:nvPr/>
        </p:nvSpPr>
        <p:spPr>
          <a:xfrm>
            <a:off x="6830059" y="295402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3" name="bk object 6603"/>
          <p:cNvSpPr/>
          <p:nvPr/>
        </p:nvSpPr>
        <p:spPr>
          <a:xfrm>
            <a:off x="6828790" y="294512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3969" y="0"/>
                </a:moveTo>
                <a:lnTo>
                  <a:pt x="0" y="2540"/>
                </a:lnTo>
                <a:lnTo>
                  <a:pt x="1269" y="8890"/>
                </a:lnTo>
                <a:lnTo>
                  <a:pt x="1269" y="13970"/>
                </a:lnTo>
                <a:lnTo>
                  <a:pt x="15239" y="12700"/>
                </a:lnTo>
                <a:lnTo>
                  <a:pt x="13969" y="6350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4" name="bk object 6604"/>
          <p:cNvSpPr/>
          <p:nvPr/>
        </p:nvSpPr>
        <p:spPr>
          <a:xfrm>
            <a:off x="6841490" y="294386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1429" y="0"/>
                </a:moveTo>
                <a:lnTo>
                  <a:pt x="0" y="1269"/>
                </a:lnTo>
                <a:lnTo>
                  <a:pt x="2539" y="13969"/>
                </a:lnTo>
                <a:lnTo>
                  <a:pt x="12700" y="11429"/>
                </a:lnTo>
                <a:lnTo>
                  <a:pt x="12700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5" name="bk object 6605"/>
          <p:cNvSpPr/>
          <p:nvPr/>
        </p:nvSpPr>
        <p:spPr>
          <a:xfrm>
            <a:off x="6854190" y="294893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6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6" name="bk object 6606"/>
          <p:cNvSpPr/>
          <p:nvPr/>
        </p:nvSpPr>
        <p:spPr>
          <a:xfrm>
            <a:off x="6851650" y="294132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69">
                <a:moveTo>
                  <a:pt x="5079" y="0"/>
                </a:moveTo>
                <a:lnTo>
                  <a:pt x="0" y="2539"/>
                </a:lnTo>
                <a:lnTo>
                  <a:pt x="2540" y="7619"/>
                </a:lnTo>
                <a:lnTo>
                  <a:pt x="3809" y="13969"/>
                </a:lnTo>
                <a:lnTo>
                  <a:pt x="8890" y="12700"/>
                </a:lnTo>
                <a:lnTo>
                  <a:pt x="6350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7" name="bk object 6607"/>
          <p:cNvSpPr/>
          <p:nvPr/>
        </p:nvSpPr>
        <p:spPr>
          <a:xfrm>
            <a:off x="6856730" y="294132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810" y="0"/>
                </a:moveTo>
                <a:lnTo>
                  <a:pt x="0" y="0"/>
                </a:lnTo>
                <a:lnTo>
                  <a:pt x="1270" y="6350"/>
                </a:lnTo>
                <a:lnTo>
                  <a:pt x="3810" y="12700"/>
                </a:lnTo>
                <a:lnTo>
                  <a:pt x="7620" y="11429"/>
                </a:lnTo>
                <a:lnTo>
                  <a:pt x="507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8" name="bk object 6608"/>
          <p:cNvSpPr/>
          <p:nvPr/>
        </p:nvSpPr>
        <p:spPr>
          <a:xfrm>
            <a:off x="6859269" y="294005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3809" y="0"/>
                </a:moveTo>
                <a:lnTo>
                  <a:pt x="0" y="1270"/>
                </a:lnTo>
                <a:lnTo>
                  <a:pt x="2539" y="6350"/>
                </a:lnTo>
                <a:lnTo>
                  <a:pt x="5079" y="12700"/>
                </a:lnTo>
                <a:lnTo>
                  <a:pt x="8889" y="11429"/>
                </a:lnTo>
                <a:lnTo>
                  <a:pt x="635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9" name="bk object 6609"/>
          <p:cNvSpPr/>
          <p:nvPr/>
        </p:nvSpPr>
        <p:spPr>
          <a:xfrm>
            <a:off x="6865619" y="29451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0"/>
                </a:moveTo>
                <a:lnTo>
                  <a:pt x="2539" y="6350"/>
                </a:lnTo>
                <a:lnTo>
                  <a:pt x="3809" y="6350"/>
                </a:lnTo>
                <a:lnTo>
                  <a:pt x="380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0" name="bk object 6610"/>
          <p:cNvSpPr/>
          <p:nvPr/>
        </p:nvSpPr>
        <p:spPr>
          <a:xfrm>
            <a:off x="6861809" y="293877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2540" y="0"/>
                </a:moveTo>
                <a:lnTo>
                  <a:pt x="0" y="1270"/>
                </a:lnTo>
                <a:lnTo>
                  <a:pt x="7620" y="11430"/>
                </a:lnTo>
                <a:lnTo>
                  <a:pt x="10160" y="1016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1" name="bk object 6611"/>
          <p:cNvSpPr/>
          <p:nvPr/>
        </p:nvSpPr>
        <p:spPr>
          <a:xfrm>
            <a:off x="6864350" y="293497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3809" y="0"/>
                </a:moveTo>
                <a:lnTo>
                  <a:pt x="0" y="3809"/>
                </a:lnTo>
                <a:lnTo>
                  <a:pt x="7620" y="13969"/>
                </a:lnTo>
                <a:lnTo>
                  <a:pt x="11429" y="1015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2" name="bk object 6612"/>
          <p:cNvSpPr/>
          <p:nvPr/>
        </p:nvSpPr>
        <p:spPr>
          <a:xfrm>
            <a:off x="6868159" y="293242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10" y="0"/>
                </a:moveTo>
                <a:lnTo>
                  <a:pt x="0" y="2540"/>
                </a:lnTo>
                <a:lnTo>
                  <a:pt x="7620" y="12700"/>
                </a:lnTo>
                <a:lnTo>
                  <a:pt x="1143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3" name="bk object 6613"/>
          <p:cNvSpPr/>
          <p:nvPr/>
        </p:nvSpPr>
        <p:spPr>
          <a:xfrm>
            <a:off x="6875780" y="29375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3810" y="5079"/>
                </a:lnTo>
                <a:lnTo>
                  <a:pt x="3810" y="3810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4" name="bk object 6614"/>
          <p:cNvSpPr/>
          <p:nvPr/>
        </p:nvSpPr>
        <p:spPr>
          <a:xfrm>
            <a:off x="6870700" y="292988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2540" y="0"/>
                </a:moveTo>
                <a:lnTo>
                  <a:pt x="0" y="3810"/>
                </a:lnTo>
                <a:lnTo>
                  <a:pt x="10159" y="11430"/>
                </a:lnTo>
                <a:lnTo>
                  <a:pt x="1270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5" name="bk object 6615"/>
          <p:cNvSpPr/>
          <p:nvPr/>
        </p:nvSpPr>
        <p:spPr>
          <a:xfrm>
            <a:off x="6873240" y="292862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269" y="0"/>
                </a:moveTo>
                <a:lnTo>
                  <a:pt x="0" y="2539"/>
                </a:lnTo>
                <a:lnTo>
                  <a:pt x="5079" y="5079"/>
                </a:lnTo>
                <a:lnTo>
                  <a:pt x="10159" y="8889"/>
                </a:lnTo>
                <a:lnTo>
                  <a:pt x="11429" y="6350"/>
                </a:lnTo>
                <a:lnTo>
                  <a:pt x="6350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6" name="bk object 6616"/>
          <p:cNvSpPr/>
          <p:nvPr/>
        </p:nvSpPr>
        <p:spPr>
          <a:xfrm>
            <a:off x="6874509" y="292735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270" y="0"/>
                </a:moveTo>
                <a:lnTo>
                  <a:pt x="0" y="1270"/>
                </a:lnTo>
                <a:lnTo>
                  <a:pt x="10160" y="8889"/>
                </a:lnTo>
                <a:lnTo>
                  <a:pt x="1143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7" name="bk object 6617"/>
          <p:cNvSpPr/>
          <p:nvPr/>
        </p:nvSpPr>
        <p:spPr>
          <a:xfrm>
            <a:off x="6880859" y="293116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80" y="3810"/>
                </a:lnTo>
                <a:lnTo>
                  <a:pt x="508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8" name="bk object 6618"/>
          <p:cNvSpPr/>
          <p:nvPr/>
        </p:nvSpPr>
        <p:spPr>
          <a:xfrm>
            <a:off x="6875780" y="292607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0" y="0"/>
                </a:moveTo>
                <a:lnTo>
                  <a:pt x="0" y="1270"/>
                </a:lnTo>
                <a:lnTo>
                  <a:pt x="5079" y="5080"/>
                </a:lnTo>
                <a:lnTo>
                  <a:pt x="10160" y="7620"/>
                </a:lnTo>
                <a:lnTo>
                  <a:pt x="11429" y="6350"/>
                </a:lnTo>
                <a:lnTo>
                  <a:pt x="635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9" name="bk object 6619"/>
          <p:cNvSpPr/>
          <p:nvPr/>
        </p:nvSpPr>
        <p:spPr>
          <a:xfrm>
            <a:off x="6882130" y="29286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79" y="380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0" name="bk object 6620"/>
          <p:cNvSpPr/>
          <p:nvPr/>
        </p:nvSpPr>
        <p:spPr>
          <a:xfrm>
            <a:off x="6875780" y="292481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" y="0"/>
                </a:moveTo>
                <a:lnTo>
                  <a:pt x="0" y="2539"/>
                </a:lnTo>
                <a:lnTo>
                  <a:pt x="6350" y="3810"/>
                </a:lnTo>
                <a:lnTo>
                  <a:pt x="11429" y="6350"/>
                </a:lnTo>
                <a:lnTo>
                  <a:pt x="12700" y="5079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1" name="bk object 6621"/>
          <p:cNvSpPr/>
          <p:nvPr/>
        </p:nvSpPr>
        <p:spPr>
          <a:xfrm>
            <a:off x="6882130" y="292735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2" name="bk object 6622"/>
          <p:cNvSpPr/>
          <p:nvPr/>
        </p:nvSpPr>
        <p:spPr>
          <a:xfrm>
            <a:off x="6875780" y="292481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7620" y="0"/>
                </a:moveTo>
                <a:lnTo>
                  <a:pt x="1270" y="0"/>
                </a:lnTo>
                <a:lnTo>
                  <a:pt x="0" y="1269"/>
                </a:lnTo>
                <a:lnTo>
                  <a:pt x="12700" y="3810"/>
                </a:lnTo>
                <a:lnTo>
                  <a:pt x="1270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3" name="bk object 6623"/>
          <p:cNvSpPr/>
          <p:nvPr/>
        </p:nvSpPr>
        <p:spPr>
          <a:xfrm>
            <a:off x="6877050" y="292353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4" name="bk object 6624"/>
          <p:cNvSpPr/>
          <p:nvPr/>
        </p:nvSpPr>
        <p:spPr>
          <a:xfrm>
            <a:off x="6877050" y="292227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0"/>
                </a:moveTo>
                <a:lnTo>
                  <a:pt x="0" y="1269"/>
                </a:lnTo>
                <a:lnTo>
                  <a:pt x="6350" y="2539"/>
                </a:lnTo>
                <a:lnTo>
                  <a:pt x="11429" y="5079"/>
                </a:lnTo>
                <a:lnTo>
                  <a:pt x="1270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5" name="bk object 6625"/>
          <p:cNvSpPr/>
          <p:nvPr/>
        </p:nvSpPr>
        <p:spPr>
          <a:xfrm>
            <a:off x="6883400" y="292353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6" name="bk object 6626"/>
          <p:cNvSpPr/>
          <p:nvPr/>
        </p:nvSpPr>
        <p:spPr>
          <a:xfrm>
            <a:off x="6877050" y="29222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1269"/>
                </a:moveTo>
                <a:lnTo>
                  <a:pt x="0" y="0"/>
                </a:lnTo>
                <a:lnTo>
                  <a:pt x="12700" y="0"/>
                </a:lnTo>
                <a:lnTo>
                  <a:pt x="1270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7" name="bk object 6627"/>
          <p:cNvSpPr/>
          <p:nvPr/>
        </p:nvSpPr>
        <p:spPr>
          <a:xfrm>
            <a:off x="6877050" y="2919729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2540"/>
                </a:moveTo>
                <a:lnTo>
                  <a:pt x="0" y="0"/>
                </a:lnTo>
                <a:lnTo>
                  <a:pt x="12700" y="0"/>
                </a:lnTo>
                <a:lnTo>
                  <a:pt x="1270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8" name="bk object 6628"/>
          <p:cNvSpPr/>
          <p:nvPr/>
        </p:nvSpPr>
        <p:spPr>
          <a:xfrm>
            <a:off x="6877050" y="291846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1269"/>
                </a:moveTo>
                <a:lnTo>
                  <a:pt x="0" y="0"/>
                </a:lnTo>
                <a:lnTo>
                  <a:pt x="12700" y="0"/>
                </a:lnTo>
                <a:lnTo>
                  <a:pt x="1270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9" name="bk object 6629"/>
          <p:cNvSpPr/>
          <p:nvPr/>
        </p:nvSpPr>
        <p:spPr>
          <a:xfrm>
            <a:off x="6883400" y="291718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0" name="bk object 6630"/>
          <p:cNvSpPr/>
          <p:nvPr/>
        </p:nvSpPr>
        <p:spPr>
          <a:xfrm>
            <a:off x="6877050" y="291592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1429" y="0"/>
                </a:moveTo>
                <a:lnTo>
                  <a:pt x="6350" y="1269"/>
                </a:lnTo>
                <a:lnTo>
                  <a:pt x="0" y="1269"/>
                </a:lnTo>
                <a:lnTo>
                  <a:pt x="0" y="380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1" name="bk object 6631"/>
          <p:cNvSpPr/>
          <p:nvPr/>
        </p:nvSpPr>
        <p:spPr>
          <a:xfrm>
            <a:off x="6877050" y="291718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2" name="bk object 6632"/>
          <p:cNvSpPr/>
          <p:nvPr/>
        </p:nvSpPr>
        <p:spPr>
          <a:xfrm>
            <a:off x="6875780" y="291337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6350" y="1270"/>
                </a:lnTo>
                <a:lnTo>
                  <a:pt x="0" y="1270"/>
                </a:lnTo>
                <a:lnTo>
                  <a:pt x="1270" y="3810"/>
                </a:lnTo>
                <a:lnTo>
                  <a:pt x="7620" y="3810"/>
                </a:lnTo>
                <a:lnTo>
                  <a:pt x="1270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3" name="bk object 6633"/>
          <p:cNvSpPr/>
          <p:nvPr/>
        </p:nvSpPr>
        <p:spPr>
          <a:xfrm>
            <a:off x="6882130" y="291083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3810"/>
                </a:lnTo>
                <a:lnTo>
                  <a:pt x="635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4" name="bk object 6634"/>
          <p:cNvSpPr/>
          <p:nvPr/>
        </p:nvSpPr>
        <p:spPr>
          <a:xfrm>
            <a:off x="6875780" y="290957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429" y="0"/>
                </a:moveTo>
                <a:lnTo>
                  <a:pt x="6350" y="3809"/>
                </a:lnTo>
                <a:lnTo>
                  <a:pt x="0" y="6350"/>
                </a:lnTo>
                <a:lnTo>
                  <a:pt x="1270" y="7619"/>
                </a:lnTo>
                <a:lnTo>
                  <a:pt x="6350" y="507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5" name="bk object 6635"/>
          <p:cNvSpPr/>
          <p:nvPr/>
        </p:nvSpPr>
        <p:spPr>
          <a:xfrm>
            <a:off x="6875780" y="29133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6" name="bk object 6636"/>
          <p:cNvSpPr/>
          <p:nvPr/>
        </p:nvSpPr>
        <p:spPr>
          <a:xfrm>
            <a:off x="6875780" y="290957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1429" y="0"/>
                </a:moveTo>
                <a:lnTo>
                  <a:pt x="5079" y="2539"/>
                </a:lnTo>
                <a:lnTo>
                  <a:pt x="0" y="3809"/>
                </a:lnTo>
                <a:lnTo>
                  <a:pt x="0" y="5079"/>
                </a:lnTo>
                <a:lnTo>
                  <a:pt x="6350" y="380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7" name="bk object 6637"/>
          <p:cNvSpPr/>
          <p:nvPr/>
        </p:nvSpPr>
        <p:spPr>
          <a:xfrm>
            <a:off x="6880859" y="29083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381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8" name="bk object 6638"/>
          <p:cNvSpPr/>
          <p:nvPr/>
        </p:nvSpPr>
        <p:spPr>
          <a:xfrm>
            <a:off x="6875780" y="290830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1429" y="0"/>
                </a:moveTo>
                <a:lnTo>
                  <a:pt x="5079" y="2539"/>
                </a:lnTo>
                <a:lnTo>
                  <a:pt x="0" y="5079"/>
                </a:lnTo>
                <a:lnTo>
                  <a:pt x="0" y="6350"/>
                </a:lnTo>
                <a:lnTo>
                  <a:pt x="5079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9" name="bk object 6639"/>
          <p:cNvSpPr/>
          <p:nvPr/>
        </p:nvSpPr>
        <p:spPr>
          <a:xfrm>
            <a:off x="6874509" y="291083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0" y="2539"/>
                </a:lnTo>
                <a:lnTo>
                  <a:pt x="127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0" name="bk object 6640"/>
          <p:cNvSpPr/>
          <p:nvPr/>
        </p:nvSpPr>
        <p:spPr>
          <a:xfrm>
            <a:off x="6874509" y="290830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0" y="2539"/>
                </a:lnTo>
                <a:lnTo>
                  <a:pt x="0" y="3810"/>
                </a:lnTo>
                <a:lnTo>
                  <a:pt x="12700" y="127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1" name="bk object 6641"/>
          <p:cNvSpPr/>
          <p:nvPr/>
        </p:nvSpPr>
        <p:spPr>
          <a:xfrm>
            <a:off x="6880859" y="290576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80" y="0"/>
                </a:moveTo>
                <a:lnTo>
                  <a:pt x="3810" y="0"/>
                </a:lnTo>
                <a:lnTo>
                  <a:pt x="0" y="3810"/>
                </a:lnTo>
                <a:lnTo>
                  <a:pt x="635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2" name="bk object 6642"/>
          <p:cNvSpPr/>
          <p:nvPr/>
        </p:nvSpPr>
        <p:spPr>
          <a:xfrm>
            <a:off x="6875780" y="290448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7620" y="0"/>
                </a:moveTo>
                <a:lnTo>
                  <a:pt x="3810" y="3810"/>
                </a:lnTo>
                <a:lnTo>
                  <a:pt x="0" y="8889"/>
                </a:lnTo>
                <a:lnTo>
                  <a:pt x="5079" y="508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3" name="bk object 6643"/>
          <p:cNvSpPr/>
          <p:nvPr/>
        </p:nvSpPr>
        <p:spPr>
          <a:xfrm>
            <a:off x="6873240" y="2908300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350" y="0"/>
                </a:moveTo>
                <a:lnTo>
                  <a:pt x="0" y="2539"/>
                </a:lnTo>
                <a:lnTo>
                  <a:pt x="253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4" name="bk object 6644"/>
          <p:cNvSpPr/>
          <p:nvPr/>
        </p:nvSpPr>
        <p:spPr>
          <a:xfrm>
            <a:off x="6873240" y="290576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2700" y="0"/>
                </a:moveTo>
                <a:lnTo>
                  <a:pt x="6350" y="1269"/>
                </a:lnTo>
                <a:lnTo>
                  <a:pt x="0" y="3810"/>
                </a:lnTo>
                <a:lnTo>
                  <a:pt x="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5" name="bk object 6645"/>
          <p:cNvSpPr/>
          <p:nvPr/>
        </p:nvSpPr>
        <p:spPr>
          <a:xfrm>
            <a:off x="6879590" y="290322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79" y="0"/>
                </a:moveTo>
                <a:lnTo>
                  <a:pt x="0" y="3809"/>
                </a:lnTo>
                <a:lnTo>
                  <a:pt x="635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6" name="bk object 6646"/>
          <p:cNvSpPr/>
          <p:nvPr/>
        </p:nvSpPr>
        <p:spPr>
          <a:xfrm>
            <a:off x="6873240" y="290322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1429" y="0"/>
                </a:moveTo>
                <a:lnTo>
                  <a:pt x="10159" y="0"/>
                </a:lnTo>
                <a:lnTo>
                  <a:pt x="5079" y="2539"/>
                </a:lnTo>
                <a:lnTo>
                  <a:pt x="0" y="6350"/>
                </a:lnTo>
                <a:lnTo>
                  <a:pt x="0" y="7619"/>
                </a:lnTo>
                <a:lnTo>
                  <a:pt x="6350" y="380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7" name="bk object 6647"/>
          <p:cNvSpPr/>
          <p:nvPr/>
        </p:nvSpPr>
        <p:spPr>
          <a:xfrm>
            <a:off x="6871969" y="290195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6350" y="3810"/>
                </a:moveTo>
                <a:lnTo>
                  <a:pt x="0" y="6350"/>
                </a:lnTo>
                <a:lnTo>
                  <a:pt x="1270" y="7620"/>
                </a:lnTo>
                <a:lnTo>
                  <a:pt x="6350" y="3810"/>
                </a:lnTo>
                <a:close/>
              </a:path>
              <a:path w="11429" h="7619">
                <a:moveTo>
                  <a:pt x="11429" y="0"/>
                </a:moveTo>
                <a:lnTo>
                  <a:pt x="6350" y="3810"/>
                </a:lnTo>
                <a:lnTo>
                  <a:pt x="11429" y="127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8" name="bk object 6648"/>
          <p:cNvSpPr/>
          <p:nvPr/>
        </p:nvSpPr>
        <p:spPr>
          <a:xfrm>
            <a:off x="6878319" y="29006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3809" y="0"/>
                </a:lnTo>
                <a:lnTo>
                  <a:pt x="0" y="508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9" name="bk object 6649"/>
          <p:cNvSpPr/>
          <p:nvPr/>
        </p:nvSpPr>
        <p:spPr>
          <a:xfrm>
            <a:off x="6873240" y="29006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89" y="0"/>
                </a:moveTo>
                <a:lnTo>
                  <a:pt x="7619" y="0"/>
                </a:lnTo>
                <a:lnTo>
                  <a:pt x="0" y="7620"/>
                </a:lnTo>
                <a:lnTo>
                  <a:pt x="0" y="8890"/>
                </a:lnTo>
                <a:lnTo>
                  <a:pt x="507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0" name="bk object 6650"/>
          <p:cNvSpPr/>
          <p:nvPr/>
        </p:nvSpPr>
        <p:spPr>
          <a:xfrm>
            <a:off x="6871969" y="290448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3810"/>
                </a:lnTo>
                <a:lnTo>
                  <a:pt x="127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1" name="bk object 6651"/>
          <p:cNvSpPr/>
          <p:nvPr/>
        </p:nvSpPr>
        <p:spPr>
          <a:xfrm>
            <a:off x="6870700" y="289941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1429" y="0"/>
                </a:moveTo>
                <a:lnTo>
                  <a:pt x="5079" y="3810"/>
                </a:lnTo>
                <a:lnTo>
                  <a:pt x="0" y="7619"/>
                </a:lnTo>
                <a:lnTo>
                  <a:pt x="1270" y="888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2" name="bk object 6652"/>
          <p:cNvSpPr/>
          <p:nvPr/>
        </p:nvSpPr>
        <p:spPr>
          <a:xfrm>
            <a:off x="6875780" y="289941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5079" y="0"/>
                </a:lnTo>
                <a:lnTo>
                  <a:pt x="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3" name="bk object 6653"/>
          <p:cNvSpPr/>
          <p:nvPr/>
        </p:nvSpPr>
        <p:spPr>
          <a:xfrm>
            <a:off x="6870700" y="28968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7620" y="0"/>
                </a:moveTo>
                <a:lnTo>
                  <a:pt x="3809" y="5079"/>
                </a:lnTo>
                <a:lnTo>
                  <a:pt x="0" y="8889"/>
                </a:lnTo>
                <a:lnTo>
                  <a:pt x="1270" y="11429"/>
                </a:lnTo>
                <a:lnTo>
                  <a:pt x="5079" y="6350"/>
                </a:lnTo>
                <a:lnTo>
                  <a:pt x="1015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4" name="bk object 6654"/>
          <p:cNvSpPr/>
          <p:nvPr/>
        </p:nvSpPr>
        <p:spPr>
          <a:xfrm>
            <a:off x="6868159" y="28956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3810" y="3810"/>
                </a:lnTo>
                <a:lnTo>
                  <a:pt x="0" y="8889"/>
                </a:lnTo>
                <a:lnTo>
                  <a:pt x="2540" y="10160"/>
                </a:lnTo>
                <a:lnTo>
                  <a:pt x="6350" y="6350"/>
                </a:lnTo>
                <a:lnTo>
                  <a:pt x="1016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5" name="bk object 6655"/>
          <p:cNvSpPr/>
          <p:nvPr/>
        </p:nvSpPr>
        <p:spPr>
          <a:xfrm>
            <a:off x="6866890" y="2894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079" y="5080"/>
                </a:moveTo>
                <a:lnTo>
                  <a:pt x="0" y="8890"/>
                </a:lnTo>
                <a:lnTo>
                  <a:pt x="1269" y="10160"/>
                </a:lnTo>
                <a:lnTo>
                  <a:pt x="5079" y="5080"/>
                </a:lnTo>
                <a:close/>
              </a:path>
              <a:path w="10159" h="10160">
                <a:moveTo>
                  <a:pt x="8889" y="0"/>
                </a:moveTo>
                <a:lnTo>
                  <a:pt x="5079" y="508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6" name="bk object 6656"/>
          <p:cNvSpPr/>
          <p:nvPr/>
        </p:nvSpPr>
        <p:spPr>
          <a:xfrm>
            <a:off x="6871969" y="289306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2539" y="0"/>
                </a:moveTo>
                <a:lnTo>
                  <a:pt x="0" y="6350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7" name="bk object 6657"/>
          <p:cNvSpPr/>
          <p:nvPr/>
        </p:nvSpPr>
        <p:spPr>
          <a:xfrm>
            <a:off x="6866890" y="289306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7619" y="0"/>
                </a:moveTo>
                <a:lnTo>
                  <a:pt x="6350" y="0"/>
                </a:lnTo>
                <a:lnTo>
                  <a:pt x="3809" y="5079"/>
                </a:lnTo>
                <a:lnTo>
                  <a:pt x="0" y="11429"/>
                </a:lnTo>
                <a:lnTo>
                  <a:pt x="2539" y="11429"/>
                </a:lnTo>
                <a:lnTo>
                  <a:pt x="507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8" name="bk object 6658"/>
          <p:cNvSpPr/>
          <p:nvPr/>
        </p:nvSpPr>
        <p:spPr>
          <a:xfrm>
            <a:off x="6865619" y="289178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6350" y="0"/>
                </a:moveTo>
                <a:lnTo>
                  <a:pt x="3809" y="6350"/>
                </a:lnTo>
                <a:lnTo>
                  <a:pt x="0" y="11430"/>
                </a:lnTo>
                <a:lnTo>
                  <a:pt x="1270" y="12700"/>
                </a:lnTo>
                <a:lnTo>
                  <a:pt x="5079" y="635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9" name="bk object 6659"/>
          <p:cNvSpPr/>
          <p:nvPr/>
        </p:nvSpPr>
        <p:spPr>
          <a:xfrm>
            <a:off x="6864350" y="289813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0" y="3810"/>
                </a:lnTo>
                <a:lnTo>
                  <a:pt x="127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0" name="bk object 6660"/>
          <p:cNvSpPr/>
          <p:nvPr/>
        </p:nvSpPr>
        <p:spPr>
          <a:xfrm>
            <a:off x="6864350" y="28930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7620" y="0"/>
                </a:lnTo>
                <a:lnTo>
                  <a:pt x="0" y="7619"/>
                </a:lnTo>
                <a:lnTo>
                  <a:pt x="0" y="8889"/>
                </a:lnTo>
                <a:lnTo>
                  <a:pt x="5079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1" name="bk object 6661"/>
          <p:cNvSpPr/>
          <p:nvPr/>
        </p:nvSpPr>
        <p:spPr>
          <a:xfrm>
            <a:off x="6868159" y="28917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10" y="0"/>
                </a:moveTo>
                <a:lnTo>
                  <a:pt x="2540" y="0"/>
                </a:lnTo>
                <a:lnTo>
                  <a:pt x="0" y="508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2" name="bk object 6662"/>
          <p:cNvSpPr/>
          <p:nvPr/>
        </p:nvSpPr>
        <p:spPr>
          <a:xfrm>
            <a:off x="6864350" y="289052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5079" y="0"/>
                </a:moveTo>
                <a:lnTo>
                  <a:pt x="2540" y="5079"/>
                </a:lnTo>
                <a:lnTo>
                  <a:pt x="0" y="11429"/>
                </a:lnTo>
                <a:lnTo>
                  <a:pt x="1270" y="12700"/>
                </a:lnTo>
                <a:lnTo>
                  <a:pt x="3809" y="6350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3" name="bk object 6663"/>
          <p:cNvSpPr/>
          <p:nvPr/>
        </p:nvSpPr>
        <p:spPr>
          <a:xfrm>
            <a:off x="6861809" y="288925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6350" y="0"/>
                </a:moveTo>
                <a:lnTo>
                  <a:pt x="3810" y="6350"/>
                </a:lnTo>
                <a:lnTo>
                  <a:pt x="0" y="11429"/>
                </a:lnTo>
                <a:lnTo>
                  <a:pt x="2540" y="12700"/>
                </a:lnTo>
                <a:lnTo>
                  <a:pt x="5080" y="635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4" name="bk object 6664"/>
          <p:cNvSpPr/>
          <p:nvPr/>
        </p:nvSpPr>
        <p:spPr>
          <a:xfrm>
            <a:off x="6865619" y="28892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39" y="0"/>
                </a:moveTo>
                <a:lnTo>
                  <a:pt x="1270" y="0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5" name="bk object 6665"/>
          <p:cNvSpPr/>
          <p:nvPr/>
        </p:nvSpPr>
        <p:spPr>
          <a:xfrm>
            <a:off x="6860540" y="288925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3809" y="0"/>
                </a:lnTo>
                <a:lnTo>
                  <a:pt x="2539" y="5079"/>
                </a:lnTo>
                <a:lnTo>
                  <a:pt x="0" y="11429"/>
                </a:lnTo>
                <a:lnTo>
                  <a:pt x="2539" y="12700"/>
                </a:lnTo>
                <a:lnTo>
                  <a:pt x="5079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6" name="bk object 6666"/>
          <p:cNvSpPr/>
          <p:nvPr/>
        </p:nvSpPr>
        <p:spPr>
          <a:xfrm>
            <a:off x="6858000" y="288797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2540" y="0"/>
                </a:moveTo>
                <a:lnTo>
                  <a:pt x="0" y="12700"/>
                </a:lnTo>
                <a:lnTo>
                  <a:pt x="3809" y="12700"/>
                </a:lnTo>
                <a:lnTo>
                  <a:pt x="5079" y="635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7" name="bk object 6667"/>
          <p:cNvSpPr/>
          <p:nvPr/>
        </p:nvSpPr>
        <p:spPr>
          <a:xfrm>
            <a:off x="6855459" y="28879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80" y="0"/>
                </a:moveTo>
                <a:lnTo>
                  <a:pt x="1270" y="0"/>
                </a:lnTo>
                <a:lnTo>
                  <a:pt x="1270" y="5080"/>
                </a:lnTo>
                <a:lnTo>
                  <a:pt x="0" y="11430"/>
                </a:lnTo>
                <a:lnTo>
                  <a:pt x="3810" y="12700"/>
                </a:lnTo>
                <a:lnTo>
                  <a:pt x="381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8" name="bk object 6668"/>
          <p:cNvSpPr/>
          <p:nvPr/>
        </p:nvSpPr>
        <p:spPr>
          <a:xfrm>
            <a:off x="6856730" y="288797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9" name="bk object 6669"/>
          <p:cNvSpPr/>
          <p:nvPr/>
        </p:nvSpPr>
        <p:spPr>
          <a:xfrm>
            <a:off x="6851650" y="288671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3809" y="12700"/>
                </a:lnTo>
                <a:lnTo>
                  <a:pt x="5079" y="6350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0" name="bk object 6670"/>
          <p:cNvSpPr/>
          <p:nvPr/>
        </p:nvSpPr>
        <p:spPr>
          <a:xfrm>
            <a:off x="6852919" y="288671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1" name="bk object 6671"/>
          <p:cNvSpPr/>
          <p:nvPr/>
        </p:nvSpPr>
        <p:spPr>
          <a:xfrm>
            <a:off x="6849109" y="288671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3810" y="12700"/>
                </a:moveTo>
                <a:lnTo>
                  <a:pt x="0" y="12700"/>
                </a:lnTo>
                <a:lnTo>
                  <a:pt x="0" y="0"/>
                </a:lnTo>
                <a:lnTo>
                  <a:pt x="3810" y="0"/>
                </a:lnTo>
                <a:lnTo>
                  <a:pt x="3810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2" name="bk object 6672"/>
          <p:cNvSpPr/>
          <p:nvPr/>
        </p:nvSpPr>
        <p:spPr>
          <a:xfrm>
            <a:off x="6849109" y="288671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3" name="bk object 6673"/>
          <p:cNvSpPr/>
          <p:nvPr/>
        </p:nvSpPr>
        <p:spPr>
          <a:xfrm>
            <a:off x="6842759" y="288671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0" y="1269"/>
                </a:lnTo>
                <a:lnTo>
                  <a:pt x="0" y="6350"/>
                </a:lnTo>
                <a:lnTo>
                  <a:pt x="12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4" name="bk object 6674"/>
          <p:cNvSpPr/>
          <p:nvPr/>
        </p:nvSpPr>
        <p:spPr>
          <a:xfrm>
            <a:off x="6842759" y="2893060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0" y="0"/>
                </a:moveTo>
                <a:lnTo>
                  <a:pt x="0" y="7619"/>
                </a:lnTo>
                <a:lnTo>
                  <a:pt x="1270" y="7619"/>
                </a:lnTo>
                <a:lnTo>
                  <a:pt x="12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5" name="bk object 6675"/>
          <p:cNvSpPr/>
          <p:nvPr/>
        </p:nvSpPr>
        <p:spPr>
          <a:xfrm>
            <a:off x="6837680" y="28879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79" y="12700"/>
                </a:moveTo>
                <a:lnTo>
                  <a:pt x="0" y="12700"/>
                </a:lnTo>
                <a:lnTo>
                  <a:pt x="0" y="0"/>
                </a:lnTo>
                <a:lnTo>
                  <a:pt x="5079" y="0"/>
                </a:lnTo>
                <a:lnTo>
                  <a:pt x="507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6" name="bk object 6676"/>
          <p:cNvSpPr/>
          <p:nvPr/>
        </p:nvSpPr>
        <p:spPr>
          <a:xfrm>
            <a:off x="6836409" y="288797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80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7" name="bk object 6677"/>
          <p:cNvSpPr/>
          <p:nvPr/>
        </p:nvSpPr>
        <p:spPr>
          <a:xfrm>
            <a:off x="6830059" y="288797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6350" y="0"/>
                </a:moveTo>
                <a:lnTo>
                  <a:pt x="0" y="1270"/>
                </a:lnTo>
                <a:lnTo>
                  <a:pt x="1270" y="6350"/>
                </a:lnTo>
                <a:lnTo>
                  <a:pt x="2540" y="12700"/>
                </a:lnTo>
                <a:lnTo>
                  <a:pt x="8890" y="11430"/>
                </a:lnTo>
                <a:lnTo>
                  <a:pt x="762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8" name="bk object 6678"/>
          <p:cNvSpPr/>
          <p:nvPr/>
        </p:nvSpPr>
        <p:spPr>
          <a:xfrm>
            <a:off x="6824980" y="288925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5079" y="0"/>
                </a:moveTo>
                <a:lnTo>
                  <a:pt x="0" y="1270"/>
                </a:lnTo>
                <a:lnTo>
                  <a:pt x="1270" y="6350"/>
                </a:lnTo>
                <a:lnTo>
                  <a:pt x="3810" y="12700"/>
                </a:lnTo>
                <a:lnTo>
                  <a:pt x="8890" y="11429"/>
                </a:lnTo>
                <a:lnTo>
                  <a:pt x="635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9" name="bk object 6679"/>
          <p:cNvSpPr/>
          <p:nvPr/>
        </p:nvSpPr>
        <p:spPr>
          <a:xfrm>
            <a:off x="6826250" y="28956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0"/>
                </a:moveTo>
                <a:lnTo>
                  <a:pt x="1270" y="6350"/>
                </a:lnTo>
                <a:lnTo>
                  <a:pt x="254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0" name="bk object 6680"/>
          <p:cNvSpPr/>
          <p:nvPr/>
        </p:nvSpPr>
        <p:spPr>
          <a:xfrm>
            <a:off x="6819900" y="289052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079" y="0"/>
                </a:moveTo>
                <a:lnTo>
                  <a:pt x="0" y="1269"/>
                </a:lnTo>
                <a:lnTo>
                  <a:pt x="1270" y="7619"/>
                </a:lnTo>
                <a:lnTo>
                  <a:pt x="2540" y="12700"/>
                </a:lnTo>
                <a:lnTo>
                  <a:pt x="7620" y="11429"/>
                </a:lnTo>
                <a:lnTo>
                  <a:pt x="635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1" name="bk object 6681"/>
          <p:cNvSpPr/>
          <p:nvPr/>
        </p:nvSpPr>
        <p:spPr>
          <a:xfrm>
            <a:off x="6818630" y="289178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1270" y="0"/>
                </a:moveTo>
                <a:lnTo>
                  <a:pt x="0" y="0"/>
                </a:lnTo>
                <a:lnTo>
                  <a:pt x="254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2" name="bk object 6682"/>
          <p:cNvSpPr/>
          <p:nvPr/>
        </p:nvSpPr>
        <p:spPr>
          <a:xfrm>
            <a:off x="6813550" y="289178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5079" y="0"/>
                </a:moveTo>
                <a:lnTo>
                  <a:pt x="0" y="2539"/>
                </a:lnTo>
                <a:lnTo>
                  <a:pt x="2540" y="7620"/>
                </a:lnTo>
                <a:lnTo>
                  <a:pt x="5079" y="13970"/>
                </a:lnTo>
                <a:lnTo>
                  <a:pt x="10159" y="11430"/>
                </a:lnTo>
                <a:lnTo>
                  <a:pt x="7620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3" name="bk object 6683"/>
          <p:cNvSpPr/>
          <p:nvPr/>
        </p:nvSpPr>
        <p:spPr>
          <a:xfrm>
            <a:off x="6808469" y="289432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5079" y="0"/>
                </a:moveTo>
                <a:lnTo>
                  <a:pt x="0" y="1270"/>
                </a:lnTo>
                <a:lnTo>
                  <a:pt x="5079" y="13970"/>
                </a:lnTo>
                <a:lnTo>
                  <a:pt x="10159" y="11430"/>
                </a:lnTo>
                <a:lnTo>
                  <a:pt x="762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4" name="bk object 6684"/>
          <p:cNvSpPr/>
          <p:nvPr/>
        </p:nvSpPr>
        <p:spPr>
          <a:xfrm>
            <a:off x="6807200" y="289560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1270" y="0"/>
                </a:moveTo>
                <a:lnTo>
                  <a:pt x="0" y="1270"/>
                </a:lnTo>
                <a:lnTo>
                  <a:pt x="380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5" name="bk object 6685"/>
          <p:cNvSpPr/>
          <p:nvPr/>
        </p:nvSpPr>
        <p:spPr>
          <a:xfrm>
            <a:off x="6803390" y="289687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3809" y="0"/>
                </a:moveTo>
                <a:lnTo>
                  <a:pt x="0" y="2539"/>
                </a:lnTo>
                <a:lnTo>
                  <a:pt x="2539" y="7619"/>
                </a:lnTo>
                <a:lnTo>
                  <a:pt x="6350" y="13969"/>
                </a:lnTo>
                <a:lnTo>
                  <a:pt x="10159" y="10159"/>
                </a:lnTo>
                <a:lnTo>
                  <a:pt x="761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6" name="bk object 6686"/>
          <p:cNvSpPr/>
          <p:nvPr/>
        </p:nvSpPr>
        <p:spPr>
          <a:xfrm>
            <a:off x="6798309" y="289941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5080" y="0"/>
                </a:moveTo>
                <a:lnTo>
                  <a:pt x="0" y="3810"/>
                </a:lnTo>
                <a:lnTo>
                  <a:pt x="2540" y="8889"/>
                </a:lnTo>
                <a:lnTo>
                  <a:pt x="6350" y="13969"/>
                </a:lnTo>
                <a:lnTo>
                  <a:pt x="11430" y="11429"/>
                </a:lnTo>
                <a:lnTo>
                  <a:pt x="762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7" name="bk object 6687"/>
          <p:cNvSpPr/>
          <p:nvPr/>
        </p:nvSpPr>
        <p:spPr>
          <a:xfrm>
            <a:off x="6797040" y="29032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1269" y="0"/>
                </a:moveTo>
                <a:lnTo>
                  <a:pt x="0" y="0"/>
                </a:lnTo>
                <a:lnTo>
                  <a:pt x="380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8" name="bk object 6688"/>
          <p:cNvSpPr/>
          <p:nvPr/>
        </p:nvSpPr>
        <p:spPr>
          <a:xfrm>
            <a:off x="6793230" y="290322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10" y="0"/>
                </a:moveTo>
                <a:lnTo>
                  <a:pt x="0" y="2539"/>
                </a:lnTo>
                <a:lnTo>
                  <a:pt x="3810" y="7619"/>
                </a:lnTo>
                <a:lnTo>
                  <a:pt x="6350" y="12700"/>
                </a:lnTo>
                <a:lnTo>
                  <a:pt x="11429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9" name="bk object 6689"/>
          <p:cNvSpPr/>
          <p:nvPr/>
        </p:nvSpPr>
        <p:spPr>
          <a:xfrm>
            <a:off x="6791959" y="290576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508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0" name="bk object 6690"/>
          <p:cNvSpPr/>
          <p:nvPr/>
        </p:nvSpPr>
        <p:spPr>
          <a:xfrm>
            <a:off x="6783069" y="2907029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8889" y="0"/>
                </a:moveTo>
                <a:lnTo>
                  <a:pt x="0" y="7620"/>
                </a:lnTo>
                <a:lnTo>
                  <a:pt x="8889" y="16510"/>
                </a:lnTo>
                <a:lnTo>
                  <a:pt x="17779" y="8890"/>
                </a:lnTo>
                <a:lnTo>
                  <a:pt x="1397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1" name="bk object 6691"/>
          <p:cNvSpPr/>
          <p:nvPr/>
        </p:nvSpPr>
        <p:spPr>
          <a:xfrm>
            <a:off x="6774180" y="291465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8890" y="0"/>
                </a:moveTo>
                <a:lnTo>
                  <a:pt x="0" y="10160"/>
                </a:lnTo>
                <a:lnTo>
                  <a:pt x="5079" y="13970"/>
                </a:lnTo>
                <a:lnTo>
                  <a:pt x="10160" y="19050"/>
                </a:lnTo>
                <a:lnTo>
                  <a:pt x="17779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2" name="bk object 6692"/>
          <p:cNvSpPr/>
          <p:nvPr/>
        </p:nvSpPr>
        <p:spPr>
          <a:xfrm>
            <a:off x="6766559" y="292481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7620" y="0"/>
                </a:moveTo>
                <a:lnTo>
                  <a:pt x="0" y="11429"/>
                </a:lnTo>
                <a:lnTo>
                  <a:pt x="10160" y="19050"/>
                </a:lnTo>
                <a:lnTo>
                  <a:pt x="1778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3" name="bk object 6693"/>
          <p:cNvSpPr/>
          <p:nvPr/>
        </p:nvSpPr>
        <p:spPr>
          <a:xfrm>
            <a:off x="6765290" y="293623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1269" y="0"/>
                </a:moveTo>
                <a:lnTo>
                  <a:pt x="0" y="0"/>
                </a:lnTo>
                <a:lnTo>
                  <a:pt x="635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4" name="bk object 6694"/>
          <p:cNvSpPr/>
          <p:nvPr/>
        </p:nvSpPr>
        <p:spPr>
          <a:xfrm>
            <a:off x="6758940" y="293623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6350" y="0"/>
                </a:moveTo>
                <a:lnTo>
                  <a:pt x="0" y="12700"/>
                </a:lnTo>
                <a:lnTo>
                  <a:pt x="5079" y="15239"/>
                </a:lnTo>
                <a:lnTo>
                  <a:pt x="10159" y="19050"/>
                </a:lnTo>
                <a:lnTo>
                  <a:pt x="17779" y="6350"/>
                </a:lnTo>
                <a:lnTo>
                  <a:pt x="1270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5" name="bk object 6695"/>
          <p:cNvSpPr/>
          <p:nvPr/>
        </p:nvSpPr>
        <p:spPr>
          <a:xfrm>
            <a:off x="6757669" y="294893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1270" y="0"/>
                </a:moveTo>
                <a:lnTo>
                  <a:pt x="0" y="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6" name="bk object 6696"/>
          <p:cNvSpPr/>
          <p:nvPr/>
        </p:nvSpPr>
        <p:spPr>
          <a:xfrm>
            <a:off x="6752590" y="294893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5079" y="0"/>
                </a:moveTo>
                <a:lnTo>
                  <a:pt x="0" y="12700"/>
                </a:lnTo>
                <a:lnTo>
                  <a:pt x="5079" y="15239"/>
                </a:lnTo>
                <a:lnTo>
                  <a:pt x="11429" y="17780"/>
                </a:lnTo>
                <a:lnTo>
                  <a:pt x="1777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7" name="bk object 6697"/>
          <p:cNvSpPr/>
          <p:nvPr/>
        </p:nvSpPr>
        <p:spPr>
          <a:xfrm>
            <a:off x="6752590" y="296163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70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8" name="bk object 6698"/>
          <p:cNvSpPr/>
          <p:nvPr/>
        </p:nvSpPr>
        <p:spPr>
          <a:xfrm>
            <a:off x="6747509" y="296291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5080" y="0"/>
                </a:moveTo>
                <a:lnTo>
                  <a:pt x="0" y="12700"/>
                </a:lnTo>
                <a:lnTo>
                  <a:pt x="6350" y="13969"/>
                </a:lnTo>
                <a:lnTo>
                  <a:pt x="12700" y="16510"/>
                </a:lnTo>
                <a:lnTo>
                  <a:pt x="16510" y="3810"/>
                </a:lnTo>
                <a:lnTo>
                  <a:pt x="1016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9" name="bk object 6699"/>
          <p:cNvSpPr/>
          <p:nvPr/>
        </p:nvSpPr>
        <p:spPr>
          <a:xfrm>
            <a:off x="6744969" y="297561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2539" y="0"/>
                </a:moveTo>
                <a:lnTo>
                  <a:pt x="0" y="13969"/>
                </a:lnTo>
                <a:lnTo>
                  <a:pt x="12700" y="16510"/>
                </a:lnTo>
                <a:lnTo>
                  <a:pt x="152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0" name="bk object 6700"/>
          <p:cNvSpPr/>
          <p:nvPr/>
        </p:nvSpPr>
        <p:spPr>
          <a:xfrm>
            <a:off x="6743700" y="298957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1270" y="0"/>
                </a:moveTo>
                <a:lnTo>
                  <a:pt x="0" y="15240"/>
                </a:lnTo>
                <a:lnTo>
                  <a:pt x="5079" y="15240"/>
                </a:lnTo>
                <a:lnTo>
                  <a:pt x="11429" y="16510"/>
                </a:lnTo>
                <a:lnTo>
                  <a:pt x="139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1" name="bk object 6701"/>
          <p:cNvSpPr/>
          <p:nvPr/>
        </p:nvSpPr>
        <p:spPr>
          <a:xfrm>
            <a:off x="6743700" y="30048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2" name="bk object 6702"/>
          <p:cNvSpPr/>
          <p:nvPr/>
        </p:nvSpPr>
        <p:spPr>
          <a:xfrm>
            <a:off x="6743700" y="300482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11429" y="0"/>
                </a:moveTo>
                <a:lnTo>
                  <a:pt x="11429" y="13969"/>
                </a:lnTo>
                <a:lnTo>
                  <a:pt x="0" y="13969"/>
                </a:lnTo>
                <a:lnTo>
                  <a:pt x="0" y="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3" name="bk object 6703"/>
          <p:cNvSpPr/>
          <p:nvPr/>
        </p:nvSpPr>
        <p:spPr>
          <a:xfrm>
            <a:off x="6743700" y="301878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4" name="bk object 6704"/>
          <p:cNvSpPr/>
          <p:nvPr/>
        </p:nvSpPr>
        <p:spPr>
          <a:xfrm>
            <a:off x="6743700" y="3018789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1429" y="0"/>
                </a:moveTo>
                <a:lnTo>
                  <a:pt x="0" y="0"/>
                </a:lnTo>
                <a:lnTo>
                  <a:pt x="0" y="15239"/>
                </a:lnTo>
                <a:lnTo>
                  <a:pt x="12700" y="1523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5" name="bk object 6705"/>
          <p:cNvSpPr/>
          <p:nvPr/>
        </p:nvSpPr>
        <p:spPr>
          <a:xfrm>
            <a:off x="6743700" y="30340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6" name="bk object 6706"/>
          <p:cNvSpPr/>
          <p:nvPr/>
        </p:nvSpPr>
        <p:spPr>
          <a:xfrm>
            <a:off x="6743700" y="303276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40" h="17780">
                <a:moveTo>
                  <a:pt x="12700" y="0"/>
                </a:moveTo>
                <a:lnTo>
                  <a:pt x="0" y="2539"/>
                </a:lnTo>
                <a:lnTo>
                  <a:pt x="2540" y="17779"/>
                </a:lnTo>
                <a:lnTo>
                  <a:pt x="15240" y="152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7" name="bk object 6707"/>
          <p:cNvSpPr/>
          <p:nvPr/>
        </p:nvSpPr>
        <p:spPr>
          <a:xfrm>
            <a:off x="6746240" y="30480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2700" y="0"/>
                </a:moveTo>
                <a:lnTo>
                  <a:pt x="0" y="2539"/>
                </a:lnTo>
                <a:lnTo>
                  <a:pt x="3809" y="15239"/>
                </a:lnTo>
                <a:lnTo>
                  <a:pt x="8889" y="13970"/>
                </a:lnTo>
                <a:lnTo>
                  <a:pt x="15239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8" name="bk object 6708"/>
          <p:cNvSpPr/>
          <p:nvPr/>
        </p:nvSpPr>
        <p:spPr>
          <a:xfrm>
            <a:off x="6750050" y="305942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11429" y="0"/>
                </a:moveTo>
                <a:lnTo>
                  <a:pt x="5079" y="2540"/>
                </a:lnTo>
                <a:lnTo>
                  <a:pt x="0" y="3810"/>
                </a:lnTo>
                <a:lnTo>
                  <a:pt x="3809" y="16510"/>
                </a:lnTo>
                <a:lnTo>
                  <a:pt x="10159" y="15240"/>
                </a:lnTo>
                <a:lnTo>
                  <a:pt x="15240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9" name="bk object 6709"/>
          <p:cNvSpPr/>
          <p:nvPr/>
        </p:nvSpPr>
        <p:spPr>
          <a:xfrm>
            <a:off x="6753859" y="30746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69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0" name="bk object 6710"/>
          <p:cNvSpPr/>
          <p:nvPr/>
        </p:nvSpPr>
        <p:spPr>
          <a:xfrm>
            <a:off x="6753859" y="307212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80">
                <a:moveTo>
                  <a:pt x="11430" y="0"/>
                </a:moveTo>
                <a:lnTo>
                  <a:pt x="6350" y="2540"/>
                </a:lnTo>
                <a:lnTo>
                  <a:pt x="0" y="5080"/>
                </a:lnTo>
                <a:lnTo>
                  <a:pt x="5080" y="17780"/>
                </a:lnTo>
                <a:lnTo>
                  <a:pt x="11430" y="15240"/>
                </a:lnTo>
                <a:lnTo>
                  <a:pt x="1651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1" name="bk object 6711"/>
          <p:cNvSpPr/>
          <p:nvPr/>
        </p:nvSpPr>
        <p:spPr>
          <a:xfrm>
            <a:off x="6758940" y="308482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1429" y="0"/>
                </a:moveTo>
                <a:lnTo>
                  <a:pt x="6350" y="2540"/>
                </a:lnTo>
                <a:lnTo>
                  <a:pt x="0" y="5080"/>
                </a:lnTo>
                <a:lnTo>
                  <a:pt x="6350" y="17780"/>
                </a:lnTo>
                <a:lnTo>
                  <a:pt x="11429" y="15240"/>
                </a:lnTo>
                <a:lnTo>
                  <a:pt x="1777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2" name="bk object 6712"/>
          <p:cNvSpPr/>
          <p:nvPr/>
        </p:nvSpPr>
        <p:spPr>
          <a:xfrm>
            <a:off x="6765290" y="309752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11429" y="0"/>
                </a:moveTo>
                <a:lnTo>
                  <a:pt x="5079" y="2540"/>
                </a:lnTo>
                <a:lnTo>
                  <a:pt x="0" y="5080"/>
                </a:lnTo>
                <a:lnTo>
                  <a:pt x="7619" y="17780"/>
                </a:lnTo>
                <a:lnTo>
                  <a:pt x="1777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3" name="bk object 6713"/>
          <p:cNvSpPr/>
          <p:nvPr/>
        </p:nvSpPr>
        <p:spPr>
          <a:xfrm>
            <a:off x="6772909" y="31127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2539"/>
                </a:lnTo>
                <a:lnTo>
                  <a:pt x="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4" name="bk object 6714"/>
          <p:cNvSpPr/>
          <p:nvPr/>
        </p:nvSpPr>
        <p:spPr>
          <a:xfrm>
            <a:off x="6772909" y="311022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0160" y="0"/>
                </a:moveTo>
                <a:lnTo>
                  <a:pt x="5080" y="2540"/>
                </a:lnTo>
                <a:lnTo>
                  <a:pt x="0" y="6350"/>
                </a:lnTo>
                <a:lnTo>
                  <a:pt x="8890" y="19050"/>
                </a:lnTo>
                <a:lnTo>
                  <a:pt x="13970" y="16510"/>
                </a:lnTo>
                <a:lnTo>
                  <a:pt x="1905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5" name="bk object 6715"/>
          <p:cNvSpPr/>
          <p:nvPr/>
        </p:nvSpPr>
        <p:spPr>
          <a:xfrm>
            <a:off x="6781800" y="312673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2539"/>
                </a:lnTo>
                <a:lnTo>
                  <a:pt x="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6" name="bk object 6716"/>
          <p:cNvSpPr/>
          <p:nvPr/>
        </p:nvSpPr>
        <p:spPr>
          <a:xfrm>
            <a:off x="6781800" y="3122929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19">
                <a:moveTo>
                  <a:pt x="10159" y="0"/>
                </a:moveTo>
                <a:lnTo>
                  <a:pt x="0" y="7620"/>
                </a:lnTo>
                <a:lnTo>
                  <a:pt x="8890" y="20320"/>
                </a:lnTo>
                <a:lnTo>
                  <a:pt x="13970" y="16510"/>
                </a:lnTo>
                <a:lnTo>
                  <a:pt x="19050" y="139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7" name="bk object 6717"/>
          <p:cNvSpPr/>
          <p:nvPr/>
        </p:nvSpPr>
        <p:spPr>
          <a:xfrm>
            <a:off x="6790690" y="3135629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89">
                <a:moveTo>
                  <a:pt x="10159" y="0"/>
                </a:moveTo>
                <a:lnTo>
                  <a:pt x="0" y="7620"/>
                </a:lnTo>
                <a:lnTo>
                  <a:pt x="10159" y="21590"/>
                </a:lnTo>
                <a:lnTo>
                  <a:pt x="20319" y="139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8" name="bk object 6718"/>
          <p:cNvSpPr/>
          <p:nvPr/>
        </p:nvSpPr>
        <p:spPr>
          <a:xfrm>
            <a:off x="6800850" y="3149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10159" y="0"/>
                </a:moveTo>
                <a:lnTo>
                  <a:pt x="0" y="7620"/>
                </a:lnTo>
                <a:lnTo>
                  <a:pt x="11429" y="21589"/>
                </a:lnTo>
                <a:lnTo>
                  <a:pt x="21590" y="139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9" name="bk object 6719"/>
          <p:cNvSpPr/>
          <p:nvPr/>
        </p:nvSpPr>
        <p:spPr>
          <a:xfrm>
            <a:off x="6812280" y="31623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8890" y="0"/>
                </a:moveTo>
                <a:lnTo>
                  <a:pt x="5079" y="5079"/>
                </a:lnTo>
                <a:lnTo>
                  <a:pt x="0" y="8889"/>
                </a:lnTo>
                <a:lnTo>
                  <a:pt x="11429" y="21589"/>
                </a:lnTo>
                <a:lnTo>
                  <a:pt x="16510" y="16510"/>
                </a:lnTo>
                <a:lnTo>
                  <a:pt x="21590" y="1270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0" name="bk object 6720"/>
          <p:cNvSpPr/>
          <p:nvPr/>
        </p:nvSpPr>
        <p:spPr>
          <a:xfrm>
            <a:off x="6823709" y="31788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80" y="0"/>
                </a:moveTo>
                <a:lnTo>
                  <a:pt x="0" y="5079"/>
                </a:lnTo>
                <a:lnTo>
                  <a:pt x="127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1" name="bk object 6721"/>
          <p:cNvSpPr/>
          <p:nvPr/>
        </p:nvSpPr>
        <p:spPr>
          <a:xfrm>
            <a:off x="6824980" y="31750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7620" y="0"/>
                </a:moveTo>
                <a:lnTo>
                  <a:pt x="3810" y="3810"/>
                </a:lnTo>
                <a:lnTo>
                  <a:pt x="0" y="8889"/>
                </a:lnTo>
                <a:lnTo>
                  <a:pt x="11429" y="20320"/>
                </a:lnTo>
                <a:lnTo>
                  <a:pt x="16510" y="16510"/>
                </a:lnTo>
                <a:lnTo>
                  <a:pt x="2032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2" name="bk object 6722"/>
          <p:cNvSpPr/>
          <p:nvPr/>
        </p:nvSpPr>
        <p:spPr>
          <a:xfrm>
            <a:off x="6836409" y="31915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80" y="0"/>
                </a:moveTo>
                <a:lnTo>
                  <a:pt x="0" y="3810"/>
                </a:lnTo>
                <a:lnTo>
                  <a:pt x="0" y="5079"/>
                </a:lnTo>
                <a:lnTo>
                  <a:pt x="127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3" name="bk object 6723"/>
          <p:cNvSpPr/>
          <p:nvPr/>
        </p:nvSpPr>
        <p:spPr>
          <a:xfrm>
            <a:off x="6837680" y="31864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7620" y="0"/>
                </a:moveTo>
                <a:lnTo>
                  <a:pt x="0" y="10160"/>
                </a:lnTo>
                <a:lnTo>
                  <a:pt x="12700" y="20320"/>
                </a:lnTo>
                <a:lnTo>
                  <a:pt x="16510" y="16510"/>
                </a:lnTo>
                <a:lnTo>
                  <a:pt x="20320" y="1143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4" name="bk object 6724"/>
          <p:cNvSpPr/>
          <p:nvPr/>
        </p:nvSpPr>
        <p:spPr>
          <a:xfrm>
            <a:off x="6850380" y="320293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10" y="0"/>
                </a:moveTo>
                <a:lnTo>
                  <a:pt x="0" y="3810"/>
                </a:lnTo>
                <a:lnTo>
                  <a:pt x="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5" name="bk object 6725"/>
          <p:cNvSpPr/>
          <p:nvPr/>
        </p:nvSpPr>
        <p:spPr>
          <a:xfrm>
            <a:off x="6850380" y="31978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7620" y="0"/>
                </a:moveTo>
                <a:lnTo>
                  <a:pt x="0" y="10160"/>
                </a:lnTo>
                <a:lnTo>
                  <a:pt x="12700" y="20319"/>
                </a:lnTo>
                <a:lnTo>
                  <a:pt x="2032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6" name="bk object 6726"/>
          <p:cNvSpPr/>
          <p:nvPr/>
        </p:nvSpPr>
        <p:spPr>
          <a:xfrm>
            <a:off x="6863080" y="32131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10" y="0"/>
                </a:moveTo>
                <a:lnTo>
                  <a:pt x="0" y="5079"/>
                </a:lnTo>
                <a:lnTo>
                  <a:pt x="127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7" name="bk object 6727"/>
          <p:cNvSpPr/>
          <p:nvPr/>
        </p:nvSpPr>
        <p:spPr>
          <a:xfrm>
            <a:off x="6864350" y="32080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6350" y="0"/>
                </a:moveTo>
                <a:lnTo>
                  <a:pt x="2540" y="5079"/>
                </a:lnTo>
                <a:lnTo>
                  <a:pt x="0" y="10159"/>
                </a:lnTo>
                <a:lnTo>
                  <a:pt x="12700" y="20319"/>
                </a:lnTo>
                <a:lnTo>
                  <a:pt x="20320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8" name="bk object 6728"/>
          <p:cNvSpPr/>
          <p:nvPr/>
        </p:nvSpPr>
        <p:spPr>
          <a:xfrm>
            <a:off x="6877050" y="3216910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90" h="20319">
                <a:moveTo>
                  <a:pt x="7620" y="0"/>
                </a:moveTo>
                <a:lnTo>
                  <a:pt x="3809" y="6350"/>
                </a:lnTo>
                <a:lnTo>
                  <a:pt x="0" y="11429"/>
                </a:lnTo>
                <a:lnTo>
                  <a:pt x="15240" y="20319"/>
                </a:lnTo>
                <a:lnTo>
                  <a:pt x="17779" y="15239"/>
                </a:lnTo>
                <a:lnTo>
                  <a:pt x="2159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9" name="bk object 6729"/>
          <p:cNvSpPr/>
          <p:nvPr/>
        </p:nvSpPr>
        <p:spPr>
          <a:xfrm>
            <a:off x="6892290" y="3227070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90" h="19050">
                <a:moveTo>
                  <a:pt x="6350" y="0"/>
                </a:moveTo>
                <a:lnTo>
                  <a:pt x="2539" y="5079"/>
                </a:lnTo>
                <a:lnTo>
                  <a:pt x="0" y="10159"/>
                </a:lnTo>
                <a:lnTo>
                  <a:pt x="15239" y="19050"/>
                </a:lnTo>
                <a:lnTo>
                  <a:pt x="17779" y="13969"/>
                </a:lnTo>
                <a:lnTo>
                  <a:pt x="2158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0" name="bk object 6730"/>
          <p:cNvSpPr/>
          <p:nvPr/>
        </p:nvSpPr>
        <p:spPr>
          <a:xfrm>
            <a:off x="6907530" y="3234689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90" h="19050">
                <a:moveTo>
                  <a:pt x="6350" y="0"/>
                </a:moveTo>
                <a:lnTo>
                  <a:pt x="2540" y="6350"/>
                </a:lnTo>
                <a:lnTo>
                  <a:pt x="0" y="11430"/>
                </a:lnTo>
                <a:lnTo>
                  <a:pt x="15240" y="19050"/>
                </a:lnTo>
                <a:lnTo>
                  <a:pt x="17779" y="13970"/>
                </a:lnTo>
                <a:lnTo>
                  <a:pt x="2159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1" name="bk object 6731"/>
          <p:cNvSpPr/>
          <p:nvPr/>
        </p:nvSpPr>
        <p:spPr>
          <a:xfrm>
            <a:off x="6922769" y="324231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5079" y="0"/>
                </a:moveTo>
                <a:lnTo>
                  <a:pt x="2539" y="6350"/>
                </a:lnTo>
                <a:lnTo>
                  <a:pt x="0" y="11429"/>
                </a:lnTo>
                <a:lnTo>
                  <a:pt x="15239" y="19050"/>
                </a:lnTo>
                <a:lnTo>
                  <a:pt x="17779" y="12700"/>
                </a:lnTo>
                <a:lnTo>
                  <a:pt x="20320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2" name="bk object 6732"/>
          <p:cNvSpPr/>
          <p:nvPr/>
        </p:nvSpPr>
        <p:spPr>
          <a:xfrm>
            <a:off x="6938009" y="324992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5080" y="0"/>
                </a:moveTo>
                <a:lnTo>
                  <a:pt x="2540" y="5080"/>
                </a:lnTo>
                <a:lnTo>
                  <a:pt x="0" y="11430"/>
                </a:lnTo>
                <a:lnTo>
                  <a:pt x="15240" y="16510"/>
                </a:lnTo>
                <a:lnTo>
                  <a:pt x="17780" y="11430"/>
                </a:lnTo>
                <a:lnTo>
                  <a:pt x="2032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3" name="bk object 6733"/>
          <p:cNvSpPr/>
          <p:nvPr/>
        </p:nvSpPr>
        <p:spPr>
          <a:xfrm>
            <a:off x="6953250" y="32613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0" y="5079"/>
                </a:lnTo>
                <a:lnTo>
                  <a:pt x="127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4" name="bk object 6734"/>
          <p:cNvSpPr/>
          <p:nvPr/>
        </p:nvSpPr>
        <p:spPr>
          <a:xfrm>
            <a:off x="6954519" y="3255009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3809" y="0"/>
                </a:moveTo>
                <a:lnTo>
                  <a:pt x="1270" y="6350"/>
                </a:lnTo>
                <a:lnTo>
                  <a:pt x="0" y="11429"/>
                </a:lnTo>
                <a:lnTo>
                  <a:pt x="13970" y="16510"/>
                </a:lnTo>
                <a:lnTo>
                  <a:pt x="16509" y="10160"/>
                </a:lnTo>
                <a:lnTo>
                  <a:pt x="1777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5" name="bk object 6735"/>
          <p:cNvSpPr/>
          <p:nvPr/>
        </p:nvSpPr>
        <p:spPr>
          <a:xfrm>
            <a:off x="6968490" y="32651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39" y="0"/>
                </a:moveTo>
                <a:lnTo>
                  <a:pt x="0" y="6350"/>
                </a:lnTo>
                <a:lnTo>
                  <a:pt x="126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6" name="bk object 6736"/>
          <p:cNvSpPr/>
          <p:nvPr/>
        </p:nvSpPr>
        <p:spPr>
          <a:xfrm>
            <a:off x="6969759" y="325882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2540" y="0"/>
                </a:moveTo>
                <a:lnTo>
                  <a:pt x="0" y="12700"/>
                </a:lnTo>
                <a:lnTo>
                  <a:pt x="13970" y="16509"/>
                </a:lnTo>
                <a:lnTo>
                  <a:pt x="1651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7" name="bk object 6737"/>
          <p:cNvSpPr/>
          <p:nvPr/>
        </p:nvSpPr>
        <p:spPr>
          <a:xfrm>
            <a:off x="6983730" y="3262629"/>
            <a:ext cx="17780" cy="15240"/>
          </a:xfrm>
          <a:custGeom>
            <a:avLst/>
            <a:gdLst/>
            <a:ahLst/>
            <a:cxnLst/>
            <a:rect l="l" t="t" r="r" b="b"/>
            <a:pathLst>
              <a:path w="17779" h="15239">
                <a:moveTo>
                  <a:pt x="2540" y="0"/>
                </a:moveTo>
                <a:lnTo>
                  <a:pt x="0" y="12700"/>
                </a:lnTo>
                <a:lnTo>
                  <a:pt x="15240" y="15240"/>
                </a:lnTo>
                <a:lnTo>
                  <a:pt x="17779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8" name="bk object 6738"/>
          <p:cNvSpPr/>
          <p:nvPr/>
        </p:nvSpPr>
        <p:spPr>
          <a:xfrm>
            <a:off x="6998969" y="326517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1270" y="0"/>
                </a:moveTo>
                <a:lnTo>
                  <a:pt x="1270" y="6350"/>
                </a:lnTo>
                <a:lnTo>
                  <a:pt x="0" y="12700"/>
                </a:lnTo>
                <a:lnTo>
                  <a:pt x="13970" y="13969"/>
                </a:lnTo>
                <a:lnTo>
                  <a:pt x="1650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9" name="bk object 6739"/>
          <p:cNvSpPr/>
          <p:nvPr/>
        </p:nvSpPr>
        <p:spPr>
          <a:xfrm>
            <a:off x="7012940" y="327279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9" y="0"/>
                </a:moveTo>
                <a:lnTo>
                  <a:pt x="0" y="635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0" name="bk object 6740"/>
          <p:cNvSpPr/>
          <p:nvPr/>
        </p:nvSpPr>
        <p:spPr>
          <a:xfrm>
            <a:off x="7014209" y="326644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0"/>
                </a:moveTo>
                <a:lnTo>
                  <a:pt x="0" y="12700"/>
                </a:lnTo>
                <a:lnTo>
                  <a:pt x="13970" y="12700"/>
                </a:lnTo>
                <a:lnTo>
                  <a:pt x="13970" y="7620"/>
                </a:lnTo>
                <a:lnTo>
                  <a:pt x="1524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1" name="bk object 6741"/>
          <p:cNvSpPr/>
          <p:nvPr/>
        </p:nvSpPr>
        <p:spPr>
          <a:xfrm>
            <a:off x="7028180" y="327405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5079"/>
                </a:lnTo>
                <a:lnTo>
                  <a:pt x="0" y="6350"/>
                </a:ln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2" name="bk object 6742"/>
          <p:cNvSpPr/>
          <p:nvPr/>
        </p:nvSpPr>
        <p:spPr>
          <a:xfrm>
            <a:off x="7028180" y="32664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970" y="0"/>
                </a:moveTo>
                <a:lnTo>
                  <a:pt x="0" y="127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3" name="bk object 6743"/>
          <p:cNvSpPr/>
          <p:nvPr/>
        </p:nvSpPr>
        <p:spPr>
          <a:xfrm>
            <a:off x="7042150" y="327279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4" name="bk object 6744"/>
          <p:cNvSpPr/>
          <p:nvPr/>
        </p:nvSpPr>
        <p:spPr>
          <a:xfrm>
            <a:off x="7040880" y="32664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270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12700"/>
                </a:lnTo>
                <a:lnTo>
                  <a:pt x="13970" y="12700"/>
                </a:lnTo>
                <a:lnTo>
                  <a:pt x="12700" y="63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5" name="bk object 6745"/>
          <p:cNvSpPr/>
          <p:nvPr/>
        </p:nvSpPr>
        <p:spPr>
          <a:xfrm>
            <a:off x="7053580" y="326390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1429" y="0"/>
                </a:moveTo>
                <a:lnTo>
                  <a:pt x="0" y="2539"/>
                </a:lnTo>
                <a:lnTo>
                  <a:pt x="0" y="8889"/>
                </a:lnTo>
                <a:lnTo>
                  <a:pt x="1270" y="15239"/>
                </a:lnTo>
                <a:lnTo>
                  <a:pt x="12700" y="12700"/>
                </a:lnTo>
                <a:lnTo>
                  <a:pt x="12700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6" name="bk object 6746"/>
          <p:cNvSpPr/>
          <p:nvPr/>
        </p:nvSpPr>
        <p:spPr>
          <a:xfrm>
            <a:off x="7066280" y="327025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7" name="bk object 6747"/>
          <p:cNvSpPr/>
          <p:nvPr/>
        </p:nvSpPr>
        <p:spPr>
          <a:xfrm>
            <a:off x="7065009" y="326262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10160" y="0"/>
                </a:moveTo>
                <a:lnTo>
                  <a:pt x="0" y="1270"/>
                </a:lnTo>
                <a:lnTo>
                  <a:pt x="1270" y="7620"/>
                </a:lnTo>
                <a:lnTo>
                  <a:pt x="1270" y="13970"/>
                </a:lnTo>
                <a:lnTo>
                  <a:pt x="1270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8" name="bk object 6748"/>
          <p:cNvSpPr/>
          <p:nvPr/>
        </p:nvSpPr>
        <p:spPr>
          <a:xfrm>
            <a:off x="7075169" y="326009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0159" y="0"/>
                </a:moveTo>
                <a:lnTo>
                  <a:pt x="0" y="2539"/>
                </a:lnTo>
                <a:lnTo>
                  <a:pt x="2539" y="15239"/>
                </a:lnTo>
                <a:lnTo>
                  <a:pt x="12700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9" name="bk object 6749"/>
          <p:cNvSpPr/>
          <p:nvPr/>
        </p:nvSpPr>
        <p:spPr>
          <a:xfrm>
            <a:off x="7086600" y="326644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1270" y="635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0" name="bk object 6750"/>
          <p:cNvSpPr/>
          <p:nvPr/>
        </p:nvSpPr>
        <p:spPr>
          <a:xfrm>
            <a:off x="7084059" y="325755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8890" y="0"/>
                </a:moveTo>
                <a:lnTo>
                  <a:pt x="0" y="2539"/>
                </a:lnTo>
                <a:lnTo>
                  <a:pt x="2540" y="8889"/>
                </a:lnTo>
                <a:lnTo>
                  <a:pt x="3810" y="13970"/>
                </a:lnTo>
                <a:lnTo>
                  <a:pt x="12700" y="11429"/>
                </a:lnTo>
                <a:lnTo>
                  <a:pt x="1143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1" name="bk object 6751"/>
          <p:cNvSpPr/>
          <p:nvPr/>
        </p:nvSpPr>
        <p:spPr>
          <a:xfrm>
            <a:off x="7095490" y="326262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0"/>
                </a:moveTo>
                <a:lnTo>
                  <a:pt x="1269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2" name="bk object 6752"/>
          <p:cNvSpPr/>
          <p:nvPr/>
        </p:nvSpPr>
        <p:spPr>
          <a:xfrm>
            <a:off x="7091680" y="325374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8890" y="0"/>
                </a:moveTo>
                <a:lnTo>
                  <a:pt x="0" y="3810"/>
                </a:lnTo>
                <a:lnTo>
                  <a:pt x="3810" y="8889"/>
                </a:lnTo>
                <a:lnTo>
                  <a:pt x="6350" y="15239"/>
                </a:lnTo>
                <a:lnTo>
                  <a:pt x="13970" y="11430"/>
                </a:lnTo>
                <a:lnTo>
                  <a:pt x="11429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3" name="bk object 6753"/>
          <p:cNvSpPr/>
          <p:nvPr/>
        </p:nvSpPr>
        <p:spPr>
          <a:xfrm>
            <a:off x="7103109" y="325882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0"/>
                </a:moveTo>
                <a:lnTo>
                  <a:pt x="2540" y="6350"/>
                </a:lnTo>
                <a:lnTo>
                  <a:pt x="2540" y="507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4" name="bk object 6754"/>
          <p:cNvSpPr/>
          <p:nvPr/>
        </p:nvSpPr>
        <p:spPr>
          <a:xfrm>
            <a:off x="7099300" y="32499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7620" y="0"/>
                </a:moveTo>
                <a:lnTo>
                  <a:pt x="0" y="3810"/>
                </a:lnTo>
                <a:lnTo>
                  <a:pt x="7620" y="13970"/>
                </a:lnTo>
                <a:lnTo>
                  <a:pt x="13970" y="10160"/>
                </a:lnTo>
                <a:lnTo>
                  <a:pt x="10159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5" name="bk object 6755"/>
          <p:cNvSpPr/>
          <p:nvPr/>
        </p:nvSpPr>
        <p:spPr>
          <a:xfrm>
            <a:off x="7109459" y="325120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5080" y="0"/>
                </a:moveTo>
                <a:lnTo>
                  <a:pt x="0" y="3810"/>
                </a:lnTo>
                <a:lnTo>
                  <a:pt x="3810" y="8889"/>
                </a:lnTo>
                <a:lnTo>
                  <a:pt x="1143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6" name="bk object 6756"/>
          <p:cNvSpPr/>
          <p:nvPr/>
        </p:nvSpPr>
        <p:spPr>
          <a:xfrm>
            <a:off x="7023100" y="3169920"/>
            <a:ext cx="91440" cy="88900"/>
          </a:xfrm>
          <a:custGeom>
            <a:avLst/>
            <a:gdLst/>
            <a:ahLst/>
            <a:cxnLst/>
            <a:rect l="l" t="t" r="r" b="b"/>
            <a:pathLst>
              <a:path w="91440" h="88900">
                <a:moveTo>
                  <a:pt x="8890" y="0"/>
                </a:moveTo>
                <a:lnTo>
                  <a:pt x="0" y="8889"/>
                </a:lnTo>
                <a:lnTo>
                  <a:pt x="82550" y="88900"/>
                </a:lnTo>
                <a:lnTo>
                  <a:pt x="86359" y="85089"/>
                </a:lnTo>
                <a:lnTo>
                  <a:pt x="91440" y="812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7" name="bk object 6757"/>
          <p:cNvSpPr/>
          <p:nvPr/>
        </p:nvSpPr>
        <p:spPr>
          <a:xfrm>
            <a:off x="6997700" y="314452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8890" y="0"/>
                </a:moveTo>
                <a:lnTo>
                  <a:pt x="3809" y="5079"/>
                </a:lnTo>
                <a:lnTo>
                  <a:pt x="0" y="10159"/>
                </a:lnTo>
                <a:lnTo>
                  <a:pt x="25400" y="34289"/>
                </a:lnTo>
                <a:lnTo>
                  <a:pt x="34290" y="2540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8" name="bk object 6758"/>
          <p:cNvSpPr/>
          <p:nvPr/>
        </p:nvSpPr>
        <p:spPr>
          <a:xfrm>
            <a:off x="6988809" y="313690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8890" y="0"/>
                </a:moveTo>
                <a:lnTo>
                  <a:pt x="0" y="8889"/>
                </a:lnTo>
                <a:lnTo>
                  <a:pt x="8890" y="17779"/>
                </a:lnTo>
                <a:lnTo>
                  <a:pt x="12700" y="12700"/>
                </a:lnTo>
                <a:lnTo>
                  <a:pt x="17780" y="762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9" name="bk object 6759"/>
          <p:cNvSpPr/>
          <p:nvPr/>
        </p:nvSpPr>
        <p:spPr>
          <a:xfrm>
            <a:off x="6982459" y="31318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8890" y="0"/>
                </a:moveTo>
                <a:lnTo>
                  <a:pt x="3810" y="3809"/>
                </a:lnTo>
                <a:lnTo>
                  <a:pt x="0" y="8889"/>
                </a:lnTo>
                <a:lnTo>
                  <a:pt x="6350" y="13969"/>
                </a:lnTo>
                <a:lnTo>
                  <a:pt x="1524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0" name="bk object 6760"/>
          <p:cNvSpPr/>
          <p:nvPr/>
        </p:nvSpPr>
        <p:spPr>
          <a:xfrm>
            <a:off x="6986269" y="31305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0"/>
                </a:moveTo>
                <a:lnTo>
                  <a:pt x="0" y="5079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1" name="bk object 6761"/>
          <p:cNvSpPr/>
          <p:nvPr/>
        </p:nvSpPr>
        <p:spPr>
          <a:xfrm>
            <a:off x="6962140" y="3115310"/>
            <a:ext cx="29209" cy="25400"/>
          </a:xfrm>
          <a:custGeom>
            <a:avLst/>
            <a:gdLst/>
            <a:ahLst/>
            <a:cxnLst/>
            <a:rect l="l" t="t" r="r" b="b"/>
            <a:pathLst>
              <a:path w="29209" h="25400">
                <a:moveTo>
                  <a:pt x="7619" y="0"/>
                </a:moveTo>
                <a:lnTo>
                  <a:pt x="3809" y="5079"/>
                </a:lnTo>
                <a:lnTo>
                  <a:pt x="0" y="8889"/>
                </a:lnTo>
                <a:lnTo>
                  <a:pt x="20319" y="25400"/>
                </a:lnTo>
                <a:lnTo>
                  <a:pt x="24129" y="20319"/>
                </a:lnTo>
                <a:lnTo>
                  <a:pt x="29209" y="152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2" name="bk object 6762"/>
          <p:cNvSpPr/>
          <p:nvPr/>
        </p:nvSpPr>
        <p:spPr>
          <a:xfrm>
            <a:off x="6941819" y="3098800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6350" y="0"/>
                </a:moveTo>
                <a:lnTo>
                  <a:pt x="3809" y="5079"/>
                </a:lnTo>
                <a:lnTo>
                  <a:pt x="0" y="10160"/>
                </a:lnTo>
                <a:lnTo>
                  <a:pt x="20320" y="25400"/>
                </a:lnTo>
                <a:lnTo>
                  <a:pt x="24129" y="21589"/>
                </a:lnTo>
                <a:lnTo>
                  <a:pt x="27939" y="165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3" name="bk object 6763"/>
          <p:cNvSpPr/>
          <p:nvPr/>
        </p:nvSpPr>
        <p:spPr>
          <a:xfrm>
            <a:off x="6918959" y="3083560"/>
            <a:ext cx="29209" cy="25400"/>
          </a:xfrm>
          <a:custGeom>
            <a:avLst/>
            <a:gdLst/>
            <a:ahLst/>
            <a:cxnLst/>
            <a:rect l="l" t="t" r="r" b="b"/>
            <a:pathLst>
              <a:path w="29209" h="25400">
                <a:moveTo>
                  <a:pt x="7620" y="0"/>
                </a:moveTo>
                <a:lnTo>
                  <a:pt x="0" y="10160"/>
                </a:lnTo>
                <a:lnTo>
                  <a:pt x="22860" y="25400"/>
                </a:lnTo>
                <a:lnTo>
                  <a:pt x="26670" y="20319"/>
                </a:lnTo>
                <a:lnTo>
                  <a:pt x="29210" y="152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4" name="bk object 6764"/>
          <p:cNvSpPr/>
          <p:nvPr/>
        </p:nvSpPr>
        <p:spPr>
          <a:xfrm>
            <a:off x="6922769" y="308356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809" y="0"/>
                </a:moveTo>
                <a:lnTo>
                  <a:pt x="2539" y="0"/>
                </a:lnTo>
                <a:lnTo>
                  <a:pt x="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5" name="bk object 6765"/>
          <p:cNvSpPr/>
          <p:nvPr/>
        </p:nvSpPr>
        <p:spPr>
          <a:xfrm>
            <a:off x="6894830" y="3069589"/>
            <a:ext cx="30480" cy="24130"/>
          </a:xfrm>
          <a:custGeom>
            <a:avLst/>
            <a:gdLst/>
            <a:ahLst/>
            <a:cxnLst/>
            <a:rect l="l" t="t" r="r" b="b"/>
            <a:pathLst>
              <a:path w="30479" h="24130">
                <a:moveTo>
                  <a:pt x="7620" y="0"/>
                </a:moveTo>
                <a:lnTo>
                  <a:pt x="0" y="10160"/>
                </a:lnTo>
                <a:lnTo>
                  <a:pt x="24129" y="24130"/>
                </a:lnTo>
                <a:lnTo>
                  <a:pt x="27940" y="19050"/>
                </a:lnTo>
                <a:lnTo>
                  <a:pt x="30479" y="139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6" name="bk object 6766"/>
          <p:cNvSpPr/>
          <p:nvPr/>
        </p:nvSpPr>
        <p:spPr>
          <a:xfrm>
            <a:off x="6882130" y="306197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20" h="17780">
                <a:moveTo>
                  <a:pt x="6350" y="0"/>
                </a:moveTo>
                <a:lnTo>
                  <a:pt x="3810" y="5079"/>
                </a:lnTo>
                <a:lnTo>
                  <a:pt x="0" y="10159"/>
                </a:lnTo>
                <a:lnTo>
                  <a:pt x="12700" y="17779"/>
                </a:lnTo>
                <a:lnTo>
                  <a:pt x="2032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7" name="bk object 6767"/>
          <p:cNvSpPr/>
          <p:nvPr/>
        </p:nvSpPr>
        <p:spPr>
          <a:xfrm>
            <a:off x="6885940" y="30607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539" y="0"/>
                </a:moveTo>
                <a:lnTo>
                  <a:pt x="0" y="635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8" name="bk object 6768"/>
          <p:cNvSpPr/>
          <p:nvPr/>
        </p:nvSpPr>
        <p:spPr>
          <a:xfrm>
            <a:off x="6869430" y="305435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5079" y="0"/>
                </a:moveTo>
                <a:lnTo>
                  <a:pt x="2540" y="5079"/>
                </a:lnTo>
                <a:lnTo>
                  <a:pt x="0" y="11429"/>
                </a:lnTo>
                <a:lnTo>
                  <a:pt x="13970" y="17779"/>
                </a:lnTo>
                <a:lnTo>
                  <a:pt x="16510" y="12700"/>
                </a:lnTo>
                <a:lnTo>
                  <a:pt x="19050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9" name="bk object 6769"/>
          <p:cNvSpPr/>
          <p:nvPr/>
        </p:nvSpPr>
        <p:spPr>
          <a:xfrm>
            <a:off x="6836409" y="3037839"/>
            <a:ext cx="38100" cy="27940"/>
          </a:xfrm>
          <a:custGeom>
            <a:avLst/>
            <a:gdLst/>
            <a:ahLst/>
            <a:cxnLst/>
            <a:rect l="l" t="t" r="r" b="b"/>
            <a:pathLst>
              <a:path w="38100" h="27939">
                <a:moveTo>
                  <a:pt x="6350" y="0"/>
                </a:moveTo>
                <a:lnTo>
                  <a:pt x="3810" y="6350"/>
                </a:lnTo>
                <a:lnTo>
                  <a:pt x="0" y="12700"/>
                </a:lnTo>
                <a:lnTo>
                  <a:pt x="33020" y="27939"/>
                </a:lnTo>
                <a:lnTo>
                  <a:pt x="35560" y="21589"/>
                </a:lnTo>
                <a:lnTo>
                  <a:pt x="38100" y="165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0" name="bk object 6770"/>
          <p:cNvSpPr/>
          <p:nvPr/>
        </p:nvSpPr>
        <p:spPr>
          <a:xfrm>
            <a:off x="6799580" y="3022600"/>
            <a:ext cx="43180" cy="27940"/>
          </a:xfrm>
          <a:custGeom>
            <a:avLst/>
            <a:gdLst/>
            <a:ahLst/>
            <a:cxnLst/>
            <a:rect l="l" t="t" r="r" b="b"/>
            <a:pathLst>
              <a:path w="43179" h="27939">
                <a:moveTo>
                  <a:pt x="5079" y="0"/>
                </a:moveTo>
                <a:lnTo>
                  <a:pt x="2540" y="6350"/>
                </a:lnTo>
                <a:lnTo>
                  <a:pt x="0" y="11429"/>
                </a:lnTo>
                <a:lnTo>
                  <a:pt x="38100" y="27939"/>
                </a:lnTo>
                <a:lnTo>
                  <a:pt x="43179" y="152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1" name="bk object 6771"/>
          <p:cNvSpPr/>
          <p:nvPr/>
        </p:nvSpPr>
        <p:spPr>
          <a:xfrm>
            <a:off x="6757669" y="3006089"/>
            <a:ext cx="46990" cy="27940"/>
          </a:xfrm>
          <a:custGeom>
            <a:avLst/>
            <a:gdLst/>
            <a:ahLst/>
            <a:cxnLst/>
            <a:rect l="l" t="t" r="r" b="b"/>
            <a:pathLst>
              <a:path w="46990" h="27939">
                <a:moveTo>
                  <a:pt x="5079" y="0"/>
                </a:moveTo>
                <a:lnTo>
                  <a:pt x="2539" y="5080"/>
                </a:lnTo>
                <a:lnTo>
                  <a:pt x="0" y="11430"/>
                </a:lnTo>
                <a:lnTo>
                  <a:pt x="41909" y="27939"/>
                </a:lnTo>
                <a:lnTo>
                  <a:pt x="44450" y="22860"/>
                </a:lnTo>
                <a:lnTo>
                  <a:pt x="46989" y="165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2" name="bk object 6772"/>
          <p:cNvSpPr/>
          <p:nvPr/>
        </p:nvSpPr>
        <p:spPr>
          <a:xfrm>
            <a:off x="6753859" y="30111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0" y="1269"/>
                </a:lnTo>
                <a:lnTo>
                  <a:pt x="1270" y="5079"/>
                </a:lnTo>
                <a:lnTo>
                  <a:pt x="381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3" name="bk object 6773"/>
          <p:cNvSpPr/>
          <p:nvPr/>
        </p:nvSpPr>
        <p:spPr>
          <a:xfrm>
            <a:off x="6743700" y="2955289"/>
            <a:ext cx="22860" cy="57150"/>
          </a:xfrm>
          <a:custGeom>
            <a:avLst/>
            <a:gdLst/>
            <a:ahLst/>
            <a:cxnLst/>
            <a:rect l="l" t="t" r="r" b="b"/>
            <a:pathLst>
              <a:path w="22859" h="57150">
                <a:moveTo>
                  <a:pt x="11429" y="0"/>
                </a:moveTo>
                <a:lnTo>
                  <a:pt x="5079" y="1270"/>
                </a:lnTo>
                <a:lnTo>
                  <a:pt x="0" y="2539"/>
                </a:lnTo>
                <a:lnTo>
                  <a:pt x="10159" y="57150"/>
                </a:lnTo>
                <a:lnTo>
                  <a:pt x="22859" y="546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4" name="bk object 6774"/>
          <p:cNvSpPr/>
          <p:nvPr/>
        </p:nvSpPr>
        <p:spPr>
          <a:xfrm>
            <a:off x="6741159" y="295021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0"/>
                </a:moveTo>
                <a:lnTo>
                  <a:pt x="0" y="0"/>
                </a:lnTo>
                <a:lnTo>
                  <a:pt x="2540" y="7619"/>
                </a:lnTo>
                <a:lnTo>
                  <a:pt x="762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5" name="bk object 6775"/>
          <p:cNvSpPr/>
          <p:nvPr/>
        </p:nvSpPr>
        <p:spPr>
          <a:xfrm>
            <a:off x="2223770" y="3807459"/>
            <a:ext cx="1306830" cy="977900"/>
          </a:xfrm>
          <a:custGeom>
            <a:avLst/>
            <a:gdLst/>
            <a:ahLst/>
            <a:cxnLst/>
            <a:rect l="l" t="t" r="r" b="b"/>
            <a:pathLst>
              <a:path w="1306829" h="977900">
                <a:moveTo>
                  <a:pt x="1306830" y="0"/>
                </a:moveTo>
                <a:lnTo>
                  <a:pt x="1305559" y="0"/>
                </a:lnTo>
                <a:lnTo>
                  <a:pt x="1305559" y="1269"/>
                </a:lnTo>
                <a:lnTo>
                  <a:pt x="1303020" y="1269"/>
                </a:lnTo>
                <a:lnTo>
                  <a:pt x="1303020" y="5079"/>
                </a:lnTo>
                <a:lnTo>
                  <a:pt x="1305560" y="5079"/>
                </a:lnTo>
                <a:lnTo>
                  <a:pt x="1305559" y="2539"/>
                </a:lnTo>
                <a:lnTo>
                  <a:pt x="1306830" y="2539"/>
                </a:lnTo>
                <a:lnTo>
                  <a:pt x="1306830" y="0"/>
                </a:lnTo>
                <a:close/>
              </a:path>
              <a:path w="1306829" h="977900">
                <a:moveTo>
                  <a:pt x="1304290" y="5080"/>
                </a:moveTo>
                <a:lnTo>
                  <a:pt x="1303020" y="5080"/>
                </a:lnTo>
                <a:lnTo>
                  <a:pt x="1303020" y="7619"/>
                </a:lnTo>
                <a:lnTo>
                  <a:pt x="1304290" y="7619"/>
                </a:lnTo>
                <a:lnTo>
                  <a:pt x="1304290" y="5080"/>
                </a:lnTo>
                <a:close/>
              </a:path>
              <a:path w="1306829" h="977900">
                <a:moveTo>
                  <a:pt x="3810" y="850900"/>
                </a:moveTo>
                <a:lnTo>
                  <a:pt x="2540" y="850900"/>
                </a:lnTo>
                <a:lnTo>
                  <a:pt x="2540" y="854709"/>
                </a:lnTo>
                <a:lnTo>
                  <a:pt x="1269" y="854709"/>
                </a:lnTo>
                <a:lnTo>
                  <a:pt x="1269" y="855979"/>
                </a:lnTo>
                <a:lnTo>
                  <a:pt x="3810" y="855979"/>
                </a:lnTo>
                <a:lnTo>
                  <a:pt x="3810" y="850900"/>
                </a:lnTo>
                <a:close/>
              </a:path>
              <a:path w="1306829" h="977900">
                <a:moveTo>
                  <a:pt x="3810" y="855980"/>
                </a:moveTo>
                <a:lnTo>
                  <a:pt x="1269" y="855980"/>
                </a:lnTo>
                <a:lnTo>
                  <a:pt x="1269" y="862329"/>
                </a:lnTo>
                <a:lnTo>
                  <a:pt x="3810" y="862329"/>
                </a:lnTo>
                <a:lnTo>
                  <a:pt x="3810" y="855980"/>
                </a:lnTo>
                <a:close/>
              </a:path>
              <a:path w="1306829" h="977900">
                <a:moveTo>
                  <a:pt x="381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3810" y="868679"/>
                </a:lnTo>
                <a:lnTo>
                  <a:pt x="3810" y="862330"/>
                </a:lnTo>
                <a:close/>
              </a:path>
              <a:path w="1306829" h="977900">
                <a:moveTo>
                  <a:pt x="3810" y="868680"/>
                </a:moveTo>
                <a:lnTo>
                  <a:pt x="0" y="868680"/>
                </a:lnTo>
                <a:lnTo>
                  <a:pt x="0" y="869950"/>
                </a:lnTo>
                <a:lnTo>
                  <a:pt x="1269" y="869950"/>
                </a:lnTo>
                <a:lnTo>
                  <a:pt x="1269" y="875029"/>
                </a:lnTo>
                <a:lnTo>
                  <a:pt x="3810" y="875029"/>
                </a:lnTo>
                <a:lnTo>
                  <a:pt x="3810" y="868680"/>
                </a:lnTo>
                <a:close/>
              </a:path>
              <a:path w="1306829" h="977900">
                <a:moveTo>
                  <a:pt x="3810" y="875030"/>
                </a:moveTo>
                <a:lnTo>
                  <a:pt x="1269" y="875030"/>
                </a:lnTo>
                <a:lnTo>
                  <a:pt x="1269" y="881379"/>
                </a:lnTo>
                <a:lnTo>
                  <a:pt x="3810" y="881379"/>
                </a:lnTo>
                <a:lnTo>
                  <a:pt x="3810" y="875030"/>
                </a:lnTo>
                <a:close/>
              </a:path>
              <a:path w="1306829" h="977900">
                <a:moveTo>
                  <a:pt x="3810" y="881380"/>
                </a:moveTo>
                <a:lnTo>
                  <a:pt x="2540" y="881380"/>
                </a:lnTo>
                <a:lnTo>
                  <a:pt x="2540" y="885189"/>
                </a:lnTo>
                <a:lnTo>
                  <a:pt x="3810" y="885189"/>
                </a:lnTo>
                <a:lnTo>
                  <a:pt x="3810" y="881380"/>
                </a:lnTo>
                <a:close/>
              </a:path>
              <a:path w="1306829" h="977900">
                <a:moveTo>
                  <a:pt x="551180" y="974089"/>
                </a:moveTo>
                <a:lnTo>
                  <a:pt x="547369" y="974089"/>
                </a:lnTo>
                <a:lnTo>
                  <a:pt x="547369" y="975359"/>
                </a:lnTo>
                <a:lnTo>
                  <a:pt x="551180" y="975359"/>
                </a:lnTo>
                <a:lnTo>
                  <a:pt x="551180" y="974089"/>
                </a:lnTo>
                <a:close/>
              </a:path>
              <a:path w="1306829" h="977900">
                <a:moveTo>
                  <a:pt x="549909" y="975360"/>
                </a:moveTo>
                <a:lnTo>
                  <a:pt x="547369" y="975360"/>
                </a:lnTo>
                <a:lnTo>
                  <a:pt x="547369" y="977900"/>
                </a:lnTo>
                <a:lnTo>
                  <a:pt x="549909" y="977900"/>
                </a:lnTo>
                <a:lnTo>
                  <a:pt x="549909" y="975360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6" name="bk object 6776"/>
          <p:cNvSpPr/>
          <p:nvPr/>
        </p:nvSpPr>
        <p:spPr>
          <a:xfrm>
            <a:off x="2227579" y="3810000"/>
            <a:ext cx="1299210" cy="971550"/>
          </a:xfrm>
          <a:custGeom>
            <a:avLst/>
            <a:gdLst/>
            <a:ahLst/>
            <a:cxnLst/>
            <a:rect l="l" t="t" r="r" b="b"/>
            <a:pathLst>
              <a:path w="1299210" h="971550">
                <a:moveTo>
                  <a:pt x="1299209" y="0"/>
                </a:moveTo>
                <a:lnTo>
                  <a:pt x="1296670" y="0"/>
                </a:lnTo>
                <a:lnTo>
                  <a:pt x="1296670" y="1269"/>
                </a:lnTo>
                <a:lnTo>
                  <a:pt x="1294130" y="1269"/>
                </a:lnTo>
                <a:lnTo>
                  <a:pt x="1294130" y="2539"/>
                </a:lnTo>
                <a:lnTo>
                  <a:pt x="1299209" y="2539"/>
                </a:lnTo>
                <a:lnTo>
                  <a:pt x="1299209" y="0"/>
                </a:lnTo>
                <a:close/>
              </a:path>
              <a:path w="1299210" h="971550">
                <a:moveTo>
                  <a:pt x="1299209" y="2540"/>
                </a:moveTo>
                <a:lnTo>
                  <a:pt x="1291590" y="2540"/>
                </a:lnTo>
                <a:lnTo>
                  <a:pt x="1291590" y="3810"/>
                </a:lnTo>
                <a:lnTo>
                  <a:pt x="1295399" y="3810"/>
                </a:lnTo>
                <a:lnTo>
                  <a:pt x="1295399" y="8889"/>
                </a:lnTo>
                <a:lnTo>
                  <a:pt x="1299209" y="8889"/>
                </a:lnTo>
                <a:lnTo>
                  <a:pt x="1299209" y="2540"/>
                </a:lnTo>
                <a:close/>
              </a:path>
              <a:path w="1299210" h="971550">
                <a:moveTo>
                  <a:pt x="1297939" y="8890"/>
                </a:moveTo>
                <a:lnTo>
                  <a:pt x="1295399" y="8890"/>
                </a:lnTo>
                <a:lnTo>
                  <a:pt x="1295399" y="13969"/>
                </a:lnTo>
                <a:lnTo>
                  <a:pt x="1296670" y="13969"/>
                </a:lnTo>
                <a:lnTo>
                  <a:pt x="1296670" y="11430"/>
                </a:lnTo>
                <a:lnTo>
                  <a:pt x="1297940" y="11430"/>
                </a:lnTo>
                <a:lnTo>
                  <a:pt x="1297939" y="8890"/>
                </a:lnTo>
                <a:close/>
              </a:path>
              <a:path w="1299210" h="971550">
                <a:moveTo>
                  <a:pt x="3809" y="836930"/>
                </a:moveTo>
                <a:lnTo>
                  <a:pt x="2539" y="836930"/>
                </a:lnTo>
                <a:lnTo>
                  <a:pt x="2539" y="839469"/>
                </a:lnTo>
                <a:lnTo>
                  <a:pt x="1269" y="839469"/>
                </a:lnTo>
                <a:lnTo>
                  <a:pt x="1269" y="840739"/>
                </a:lnTo>
                <a:lnTo>
                  <a:pt x="3809" y="840739"/>
                </a:lnTo>
                <a:lnTo>
                  <a:pt x="3809" y="836930"/>
                </a:lnTo>
                <a:close/>
              </a:path>
              <a:path w="1299210" h="971550">
                <a:moveTo>
                  <a:pt x="3809" y="840740"/>
                </a:moveTo>
                <a:lnTo>
                  <a:pt x="1269" y="840740"/>
                </a:lnTo>
                <a:lnTo>
                  <a:pt x="1269" y="844550"/>
                </a:lnTo>
                <a:lnTo>
                  <a:pt x="0" y="844550"/>
                </a:lnTo>
                <a:lnTo>
                  <a:pt x="0" y="847089"/>
                </a:lnTo>
                <a:lnTo>
                  <a:pt x="3809" y="847089"/>
                </a:lnTo>
                <a:lnTo>
                  <a:pt x="3809" y="840740"/>
                </a:lnTo>
                <a:close/>
              </a:path>
              <a:path w="1299210" h="971550">
                <a:moveTo>
                  <a:pt x="3809" y="847090"/>
                </a:moveTo>
                <a:lnTo>
                  <a:pt x="0" y="847090"/>
                </a:lnTo>
                <a:lnTo>
                  <a:pt x="0" y="853439"/>
                </a:lnTo>
                <a:lnTo>
                  <a:pt x="3809" y="853439"/>
                </a:lnTo>
                <a:lnTo>
                  <a:pt x="3809" y="847090"/>
                </a:lnTo>
                <a:close/>
              </a:path>
              <a:path w="1299210" h="971550">
                <a:moveTo>
                  <a:pt x="3809" y="853440"/>
                </a:moveTo>
                <a:lnTo>
                  <a:pt x="0" y="853440"/>
                </a:lnTo>
                <a:lnTo>
                  <a:pt x="0" y="859789"/>
                </a:lnTo>
                <a:lnTo>
                  <a:pt x="3809" y="859789"/>
                </a:lnTo>
                <a:lnTo>
                  <a:pt x="3809" y="853440"/>
                </a:lnTo>
                <a:close/>
              </a:path>
              <a:path w="1299210" h="971550">
                <a:moveTo>
                  <a:pt x="3809" y="859790"/>
                </a:moveTo>
                <a:lnTo>
                  <a:pt x="0" y="859790"/>
                </a:lnTo>
                <a:lnTo>
                  <a:pt x="0" y="866139"/>
                </a:lnTo>
                <a:lnTo>
                  <a:pt x="3809" y="866139"/>
                </a:lnTo>
                <a:lnTo>
                  <a:pt x="3809" y="859790"/>
                </a:lnTo>
                <a:close/>
              </a:path>
              <a:path w="1299210" h="971550">
                <a:moveTo>
                  <a:pt x="3809" y="866140"/>
                </a:moveTo>
                <a:lnTo>
                  <a:pt x="0" y="866140"/>
                </a:lnTo>
                <a:lnTo>
                  <a:pt x="0" y="872489"/>
                </a:lnTo>
                <a:lnTo>
                  <a:pt x="3809" y="872489"/>
                </a:lnTo>
                <a:lnTo>
                  <a:pt x="3809" y="866140"/>
                </a:lnTo>
                <a:close/>
              </a:path>
              <a:path w="1299210" h="971550">
                <a:moveTo>
                  <a:pt x="3809" y="872490"/>
                </a:moveTo>
                <a:lnTo>
                  <a:pt x="0" y="872490"/>
                </a:lnTo>
                <a:lnTo>
                  <a:pt x="0" y="878839"/>
                </a:lnTo>
                <a:lnTo>
                  <a:pt x="3809" y="878839"/>
                </a:lnTo>
                <a:lnTo>
                  <a:pt x="3809" y="872490"/>
                </a:lnTo>
                <a:close/>
              </a:path>
              <a:path w="1299210" h="971550">
                <a:moveTo>
                  <a:pt x="3809" y="878840"/>
                </a:moveTo>
                <a:lnTo>
                  <a:pt x="0" y="878840"/>
                </a:lnTo>
                <a:lnTo>
                  <a:pt x="0" y="885189"/>
                </a:lnTo>
                <a:lnTo>
                  <a:pt x="3809" y="885189"/>
                </a:lnTo>
                <a:lnTo>
                  <a:pt x="3809" y="878840"/>
                </a:lnTo>
                <a:close/>
              </a:path>
              <a:path w="1299210" h="971550">
                <a:moveTo>
                  <a:pt x="3809" y="885190"/>
                </a:moveTo>
                <a:lnTo>
                  <a:pt x="0" y="885190"/>
                </a:lnTo>
                <a:lnTo>
                  <a:pt x="0" y="886460"/>
                </a:lnTo>
                <a:lnTo>
                  <a:pt x="1269" y="886460"/>
                </a:lnTo>
                <a:lnTo>
                  <a:pt x="1269" y="890269"/>
                </a:lnTo>
                <a:lnTo>
                  <a:pt x="2539" y="890269"/>
                </a:lnTo>
                <a:lnTo>
                  <a:pt x="2539" y="891539"/>
                </a:lnTo>
                <a:lnTo>
                  <a:pt x="3809" y="891539"/>
                </a:lnTo>
                <a:lnTo>
                  <a:pt x="3809" y="885190"/>
                </a:lnTo>
                <a:close/>
              </a:path>
              <a:path w="1299210" h="971550">
                <a:moveTo>
                  <a:pt x="549910" y="967740"/>
                </a:moveTo>
                <a:lnTo>
                  <a:pt x="544830" y="967740"/>
                </a:lnTo>
                <a:lnTo>
                  <a:pt x="544830" y="969010"/>
                </a:lnTo>
                <a:lnTo>
                  <a:pt x="543559" y="969010"/>
                </a:lnTo>
                <a:lnTo>
                  <a:pt x="543559" y="971550"/>
                </a:lnTo>
                <a:lnTo>
                  <a:pt x="548639" y="971550"/>
                </a:lnTo>
                <a:lnTo>
                  <a:pt x="548639" y="970280"/>
                </a:lnTo>
                <a:lnTo>
                  <a:pt x="549909" y="970280"/>
                </a:lnTo>
                <a:lnTo>
                  <a:pt x="549910" y="967740"/>
                </a:lnTo>
                <a:close/>
              </a:path>
            </a:pathLst>
          </a:custGeom>
          <a:solidFill>
            <a:srgbClr val="FD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7" name="bk object 6777"/>
          <p:cNvSpPr/>
          <p:nvPr/>
        </p:nvSpPr>
        <p:spPr>
          <a:xfrm>
            <a:off x="2231389" y="3813809"/>
            <a:ext cx="1291590" cy="963930"/>
          </a:xfrm>
          <a:custGeom>
            <a:avLst/>
            <a:gdLst/>
            <a:ahLst/>
            <a:cxnLst/>
            <a:rect l="l" t="t" r="r" b="b"/>
            <a:pathLst>
              <a:path w="1291589" h="963929">
                <a:moveTo>
                  <a:pt x="1291589" y="0"/>
                </a:moveTo>
                <a:lnTo>
                  <a:pt x="1286510" y="0"/>
                </a:lnTo>
                <a:lnTo>
                  <a:pt x="1286510" y="1269"/>
                </a:lnTo>
                <a:lnTo>
                  <a:pt x="1283970" y="1269"/>
                </a:lnTo>
                <a:lnTo>
                  <a:pt x="1283970" y="2539"/>
                </a:lnTo>
                <a:lnTo>
                  <a:pt x="1281430" y="2539"/>
                </a:lnTo>
                <a:lnTo>
                  <a:pt x="1281430" y="3809"/>
                </a:lnTo>
                <a:lnTo>
                  <a:pt x="1287780" y="3809"/>
                </a:lnTo>
                <a:lnTo>
                  <a:pt x="1287780" y="5079"/>
                </a:lnTo>
                <a:lnTo>
                  <a:pt x="1291589" y="5079"/>
                </a:lnTo>
                <a:lnTo>
                  <a:pt x="1291589" y="0"/>
                </a:lnTo>
                <a:close/>
              </a:path>
              <a:path w="1291589" h="963929">
                <a:moveTo>
                  <a:pt x="1291589" y="5080"/>
                </a:moveTo>
                <a:lnTo>
                  <a:pt x="1287780" y="5080"/>
                </a:lnTo>
                <a:lnTo>
                  <a:pt x="1287780" y="11429"/>
                </a:lnTo>
                <a:lnTo>
                  <a:pt x="1291589" y="11429"/>
                </a:lnTo>
                <a:lnTo>
                  <a:pt x="1291589" y="5080"/>
                </a:lnTo>
                <a:close/>
              </a:path>
              <a:path w="1291589" h="963929">
                <a:moveTo>
                  <a:pt x="1291589" y="11430"/>
                </a:moveTo>
                <a:lnTo>
                  <a:pt x="1287780" y="11430"/>
                </a:lnTo>
                <a:lnTo>
                  <a:pt x="1287780" y="17779"/>
                </a:lnTo>
                <a:lnTo>
                  <a:pt x="1289050" y="17779"/>
                </a:lnTo>
                <a:lnTo>
                  <a:pt x="1289050" y="16509"/>
                </a:lnTo>
                <a:lnTo>
                  <a:pt x="1290320" y="16509"/>
                </a:lnTo>
                <a:lnTo>
                  <a:pt x="1290320" y="13969"/>
                </a:lnTo>
                <a:lnTo>
                  <a:pt x="1291589" y="13969"/>
                </a:lnTo>
                <a:lnTo>
                  <a:pt x="1291589" y="11430"/>
                </a:lnTo>
                <a:close/>
              </a:path>
              <a:path w="1291589" h="963929">
                <a:moveTo>
                  <a:pt x="1289050" y="17780"/>
                </a:moveTo>
                <a:lnTo>
                  <a:pt x="1287780" y="17780"/>
                </a:lnTo>
                <a:lnTo>
                  <a:pt x="1287780" y="19050"/>
                </a:lnTo>
                <a:lnTo>
                  <a:pt x="1289050" y="19050"/>
                </a:lnTo>
                <a:lnTo>
                  <a:pt x="1289050" y="17780"/>
                </a:lnTo>
                <a:close/>
              </a:path>
              <a:path w="1291589" h="963929">
                <a:moveTo>
                  <a:pt x="2540" y="828039"/>
                </a:moveTo>
                <a:lnTo>
                  <a:pt x="1270" y="828039"/>
                </a:lnTo>
                <a:lnTo>
                  <a:pt x="1270" y="830579"/>
                </a:lnTo>
                <a:lnTo>
                  <a:pt x="2540" y="830579"/>
                </a:lnTo>
                <a:lnTo>
                  <a:pt x="2540" y="828039"/>
                </a:lnTo>
                <a:close/>
              </a:path>
              <a:path w="1291589" h="963929">
                <a:moveTo>
                  <a:pt x="2540" y="830580"/>
                </a:moveTo>
                <a:lnTo>
                  <a:pt x="1270" y="830580"/>
                </a:lnTo>
                <a:lnTo>
                  <a:pt x="1270" y="831850"/>
                </a:lnTo>
                <a:lnTo>
                  <a:pt x="0" y="831850"/>
                </a:lnTo>
                <a:lnTo>
                  <a:pt x="0" y="836929"/>
                </a:lnTo>
                <a:lnTo>
                  <a:pt x="2540" y="836929"/>
                </a:lnTo>
                <a:lnTo>
                  <a:pt x="2540" y="830580"/>
                </a:lnTo>
                <a:close/>
              </a:path>
              <a:path w="1291589" h="963929">
                <a:moveTo>
                  <a:pt x="2540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540" y="843279"/>
                </a:lnTo>
                <a:lnTo>
                  <a:pt x="2540" y="836930"/>
                </a:lnTo>
                <a:close/>
              </a:path>
              <a:path w="1291589" h="963929">
                <a:moveTo>
                  <a:pt x="254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2540" y="849629"/>
                </a:lnTo>
                <a:lnTo>
                  <a:pt x="2540" y="843280"/>
                </a:lnTo>
                <a:close/>
              </a:path>
              <a:path w="1291589" h="963929">
                <a:moveTo>
                  <a:pt x="254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2540" y="855979"/>
                </a:lnTo>
                <a:lnTo>
                  <a:pt x="2540" y="849630"/>
                </a:lnTo>
                <a:close/>
              </a:path>
              <a:path w="1291589" h="963929">
                <a:moveTo>
                  <a:pt x="254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540" y="862329"/>
                </a:lnTo>
                <a:lnTo>
                  <a:pt x="2540" y="855980"/>
                </a:lnTo>
                <a:close/>
              </a:path>
              <a:path w="1291589" h="963929">
                <a:moveTo>
                  <a:pt x="254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540" y="868679"/>
                </a:lnTo>
                <a:lnTo>
                  <a:pt x="2540" y="862330"/>
                </a:lnTo>
                <a:close/>
              </a:path>
              <a:path w="1291589" h="963929">
                <a:moveTo>
                  <a:pt x="254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540" y="875029"/>
                </a:lnTo>
                <a:lnTo>
                  <a:pt x="2540" y="868680"/>
                </a:lnTo>
                <a:close/>
              </a:path>
              <a:path w="1291589" h="963929">
                <a:moveTo>
                  <a:pt x="2540" y="875030"/>
                </a:moveTo>
                <a:lnTo>
                  <a:pt x="0" y="875030"/>
                </a:lnTo>
                <a:lnTo>
                  <a:pt x="0" y="881379"/>
                </a:lnTo>
                <a:lnTo>
                  <a:pt x="2540" y="881379"/>
                </a:lnTo>
                <a:lnTo>
                  <a:pt x="2540" y="875030"/>
                </a:lnTo>
                <a:close/>
              </a:path>
              <a:path w="1291589" h="963929">
                <a:moveTo>
                  <a:pt x="2540" y="881380"/>
                </a:moveTo>
                <a:lnTo>
                  <a:pt x="0" y="881380"/>
                </a:lnTo>
                <a:lnTo>
                  <a:pt x="0" y="887729"/>
                </a:lnTo>
                <a:lnTo>
                  <a:pt x="2540" y="887729"/>
                </a:lnTo>
                <a:lnTo>
                  <a:pt x="2540" y="881380"/>
                </a:lnTo>
                <a:close/>
              </a:path>
              <a:path w="1291589" h="963929">
                <a:moveTo>
                  <a:pt x="2540" y="887730"/>
                </a:moveTo>
                <a:lnTo>
                  <a:pt x="0" y="887730"/>
                </a:lnTo>
                <a:lnTo>
                  <a:pt x="0" y="890269"/>
                </a:lnTo>
                <a:lnTo>
                  <a:pt x="1270" y="890269"/>
                </a:lnTo>
                <a:lnTo>
                  <a:pt x="1270" y="892809"/>
                </a:lnTo>
                <a:lnTo>
                  <a:pt x="2540" y="892809"/>
                </a:lnTo>
                <a:lnTo>
                  <a:pt x="2540" y="887730"/>
                </a:lnTo>
                <a:close/>
              </a:path>
              <a:path w="1291589" h="963929">
                <a:moveTo>
                  <a:pt x="548640" y="961389"/>
                </a:moveTo>
                <a:lnTo>
                  <a:pt x="541020" y="961389"/>
                </a:lnTo>
                <a:lnTo>
                  <a:pt x="541020" y="963929"/>
                </a:lnTo>
                <a:lnTo>
                  <a:pt x="547370" y="963929"/>
                </a:lnTo>
                <a:lnTo>
                  <a:pt x="547370" y="962659"/>
                </a:lnTo>
                <a:lnTo>
                  <a:pt x="548640" y="962659"/>
                </a:lnTo>
                <a:lnTo>
                  <a:pt x="548640" y="961389"/>
                </a:lnTo>
                <a:close/>
              </a:path>
            </a:pathLst>
          </a:custGeom>
          <a:solidFill>
            <a:srgbClr val="FB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8" name="bk object 6778"/>
          <p:cNvSpPr/>
          <p:nvPr/>
        </p:nvSpPr>
        <p:spPr>
          <a:xfrm>
            <a:off x="2233929" y="3817620"/>
            <a:ext cx="1285240" cy="957580"/>
          </a:xfrm>
          <a:custGeom>
            <a:avLst/>
            <a:gdLst/>
            <a:ahLst/>
            <a:cxnLst/>
            <a:rect l="l" t="t" r="r" b="b"/>
            <a:pathLst>
              <a:path w="1285239" h="957579">
                <a:moveTo>
                  <a:pt x="1285240" y="0"/>
                </a:moveTo>
                <a:lnTo>
                  <a:pt x="1276349" y="0"/>
                </a:lnTo>
                <a:lnTo>
                  <a:pt x="1276349" y="1269"/>
                </a:lnTo>
                <a:lnTo>
                  <a:pt x="1285240" y="1269"/>
                </a:lnTo>
                <a:lnTo>
                  <a:pt x="1285240" y="0"/>
                </a:lnTo>
                <a:close/>
              </a:path>
              <a:path w="1285239" h="957579">
                <a:moveTo>
                  <a:pt x="1285240" y="1269"/>
                </a:moveTo>
                <a:lnTo>
                  <a:pt x="1273809" y="1269"/>
                </a:lnTo>
                <a:lnTo>
                  <a:pt x="1273809" y="2539"/>
                </a:lnTo>
                <a:lnTo>
                  <a:pt x="1271270" y="2539"/>
                </a:lnTo>
                <a:lnTo>
                  <a:pt x="1271270" y="3809"/>
                </a:lnTo>
                <a:lnTo>
                  <a:pt x="1281430" y="3809"/>
                </a:lnTo>
                <a:lnTo>
                  <a:pt x="1281430" y="7619"/>
                </a:lnTo>
                <a:lnTo>
                  <a:pt x="1285240" y="7619"/>
                </a:lnTo>
                <a:lnTo>
                  <a:pt x="1285240" y="1269"/>
                </a:lnTo>
                <a:close/>
              </a:path>
              <a:path w="1285239" h="957579">
                <a:moveTo>
                  <a:pt x="1285240" y="7619"/>
                </a:moveTo>
                <a:lnTo>
                  <a:pt x="1281430" y="7619"/>
                </a:lnTo>
                <a:lnTo>
                  <a:pt x="1281430" y="13969"/>
                </a:lnTo>
                <a:lnTo>
                  <a:pt x="1285240" y="13969"/>
                </a:lnTo>
                <a:lnTo>
                  <a:pt x="1285240" y="7619"/>
                </a:lnTo>
                <a:close/>
              </a:path>
              <a:path w="1285239" h="957579">
                <a:moveTo>
                  <a:pt x="1285240" y="13969"/>
                </a:moveTo>
                <a:lnTo>
                  <a:pt x="1281430" y="13969"/>
                </a:lnTo>
                <a:lnTo>
                  <a:pt x="1281430" y="20319"/>
                </a:lnTo>
                <a:lnTo>
                  <a:pt x="1283970" y="20319"/>
                </a:lnTo>
                <a:lnTo>
                  <a:pt x="1283970" y="17779"/>
                </a:lnTo>
                <a:lnTo>
                  <a:pt x="1285240" y="17779"/>
                </a:lnTo>
                <a:lnTo>
                  <a:pt x="1285240" y="13969"/>
                </a:lnTo>
                <a:close/>
              </a:path>
              <a:path w="1285239" h="957579">
                <a:moveTo>
                  <a:pt x="1283970" y="20319"/>
                </a:moveTo>
                <a:lnTo>
                  <a:pt x="1281430" y="20319"/>
                </a:lnTo>
                <a:lnTo>
                  <a:pt x="1281430" y="24129"/>
                </a:lnTo>
                <a:lnTo>
                  <a:pt x="1282699" y="24129"/>
                </a:lnTo>
                <a:lnTo>
                  <a:pt x="1282699" y="21589"/>
                </a:lnTo>
                <a:lnTo>
                  <a:pt x="1283970" y="21589"/>
                </a:lnTo>
                <a:lnTo>
                  <a:pt x="1283970" y="20319"/>
                </a:lnTo>
                <a:close/>
              </a:path>
              <a:path w="1285239" h="957579">
                <a:moveTo>
                  <a:pt x="3809" y="819149"/>
                </a:moveTo>
                <a:lnTo>
                  <a:pt x="2539" y="819149"/>
                </a:lnTo>
                <a:lnTo>
                  <a:pt x="2539" y="820419"/>
                </a:lnTo>
                <a:lnTo>
                  <a:pt x="3809" y="820419"/>
                </a:lnTo>
                <a:lnTo>
                  <a:pt x="3809" y="819149"/>
                </a:lnTo>
                <a:close/>
              </a:path>
              <a:path w="1285239" h="957579">
                <a:moveTo>
                  <a:pt x="3809" y="820419"/>
                </a:moveTo>
                <a:lnTo>
                  <a:pt x="1269" y="820419"/>
                </a:lnTo>
                <a:lnTo>
                  <a:pt x="1269" y="821689"/>
                </a:lnTo>
                <a:lnTo>
                  <a:pt x="0" y="821689"/>
                </a:lnTo>
                <a:lnTo>
                  <a:pt x="0" y="826769"/>
                </a:lnTo>
                <a:lnTo>
                  <a:pt x="3809" y="826769"/>
                </a:lnTo>
                <a:lnTo>
                  <a:pt x="3809" y="820419"/>
                </a:lnTo>
                <a:close/>
              </a:path>
              <a:path w="1285239" h="957579">
                <a:moveTo>
                  <a:pt x="3809" y="826769"/>
                </a:moveTo>
                <a:lnTo>
                  <a:pt x="0" y="826769"/>
                </a:lnTo>
                <a:lnTo>
                  <a:pt x="0" y="833119"/>
                </a:lnTo>
                <a:lnTo>
                  <a:pt x="3809" y="833119"/>
                </a:lnTo>
                <a:lnTo>
                  <a:pt x="3809" y="826769"/>
                </a:lnTo>
                <a:close/>
              </a:path>
              <a:path w="1285239" h="957579">
                <a:moveTo>
                  <a:pt x="3809" y="833119"/>
                </a:moveTo>
                <a:lnTo>
                  <a:pt x="0" y="833119"/>
                </a:lnTo>
                <a:lnTo>
                  <a:pt x="0" y="839469"/>
                </a:lnTo>
                <a:lnTo>
                  <a:pt x="3809" y="839469"/>
                </a:lnTo>
                <a:lnTo>
                  <a:pt x="3809" y="833119"/>
                </a:lnTo>
                <a:close/>
              </a:path>
              <a:path w="1285239" h="957579">
                <a:moveTo>
                  <a:pt x="3809" y="839469"/>
                </a:moveTo>
                <a:lnTo>
                  <a:pt x="0" y="839469"/>
                </a:lnTo>
                <a:lnTo>
                  <a:pt x="0" y="845819"/>
                </a:lnTo>
                <a:lnTo>
                  <a:pt x="3809" y="845819"/>
                </a:lnTo>
                <a:lnTo>
                  <a:pt x="3809" y="839469"/>
                </a:lnTo>
                <a:close/>
              </a:path>
              <a:path w="1285239" h="957579">
                <a:moveTo>
                  <a:pt x="3809" y="845819"/>
                </a:moveTo>
                <a:lnTo>
                  <a:pt x="0" y="845819"/>
                </a:lnTo>
                <a:lnTo>
                  <a:pt x="0" y="852169"/>
                </a:lnTo>
                <a:lnTo>
                  <a:pt x="3809" y="852169"/>
                </a:lnTo>
                <a:lnTo>
                  <a:pt x="3809" y="845819"/>
                </a:lnTo>
                <a:close/>
              </a:path>
              <a:path w="1285239" h="957579">
                <a:moveTo>
                  <a:pt x="3809" y="852169"/>
                </a:moveTo>
                <a:lnTo>
                  <a:pt x="0" y="852169"/>
                </a:lnTo>
                <a:lnTo>
                  <a:pt x="0" y="858519"/>
                </a:lnTo>
                <a:lnTo>
                  <a:pt x="3809" y="858519"/>
                </a:lnTo>
                <a:lnTo>
                  <a:pt x="3809" y="852169"/>
                </a:lnTo>
                <a:close/>
              </a:path>
              <a:path w="1285239" h="957579">
                <a:moveTo>
                  <a:pt x="3809" y="858519"/>
                </a:moveTo>
                <a:lnTo>
                  <a:pt x="0" y="858519"/>
                </a:lnTo>
                <a:lnTo>
                  <a:pt x="0" y="864869"/>
                </a:lnTo>
                <a:lnTo>
                  <a:pt x="3809" y="864869"/>
                </a:lnTo>
                <a:lnTo>
                  <a:pt x="3809" y="858519"/>
                </a:lnTo>
                <a:close/>
              </a:path>
              <a:path w="1285239" h="957579">
                <a:moveTo>
                  <a:pt x="3809" y="864869"/>
                </a:moveTo>
                <a:lnTo>
                  <a:pt x="0" y="864869"/>
                </a:lnTo>
                <a:lnTo>
                  <a:pt x="0" y="871219"/>
                </a:lnTo>
                <a:lnTo>
                  <a:pt x="3809" y="871219"/>
                </a:lnTo>
                <a:lnTo>
                  <a:pt x="3809" y="864869"/>
                </a:lnTo>
                <a:close/>
              </a:path>
              <a:path w="1285239" h="957579">
                <a:moveTo>
                  <a:pt x="3809" y="871219"/>
                </a:moveTo>
                <a:lnTo>
                  <a:pt x="0" y="871219"/>
                </a:lnTo>
                <a:lnTo>
                  <a:pt x="0" y="877569"/>
                </a:lnTo>
                <a:lnTo>
                  <a:pt x="3809" y="877569"/>
                </a:lnTo>
                <a:lnTo>
                  <a:pt x="3809" y="871219"/>
                </a:lnTo>
                <a:close/>
              </a:path>
              <a:path w="1285239" h="957579">
                <a:moveTo>
                  <a:pt x="3809" y="877569"/>
                </a:moveTo>
                <a:lnTo>
                  <a:pt x="0" y="877569"/>
                </a:lnTo>
                <a:lnTo>
                  <a:pt x="0" y="883919"/>
                </a:lnTo>
                <a:lnTo>
                  <a:pt x="3809" y="883919"/>
                </a:lnTo>
                <a:lnTo>
                  <a:pt x="3809" y="877569"/>
                </a:lnTo>
                <a:close/>
              </a:path>
              <a:path w="1285239" h="957579">
                <a:moveTo>
                  <a:pt x="3809" y="883919"/>
                </a:moveTo>
                <a:lnTo>
                  <a:pt x="0" y="883919"/>
                </a:lnTo>
                <a:lnTo>
                  <a:pt x="0" y="890269"/>
                </a:lnTo>
                <a:lnTo>
                  <a:pt x="3809" y="890269"/>
                </a:lnTo>
                <a:lnTo>
                  <a:pt x="3809" y="883919"/>
                </a:lnTo>
                <a:close/>
              </a:path>
              <a:path w="1285239" h="957579">
                <a:moveTo>
                  <a:pt x="3809" y="890269"/>
                </a:moveTo>
                <a:lnTo>
                  <a:pt x="1269" y="890269"/>
                </a:lnTo>
                <a:lnTo>
                  <a:pt x="1269" y="891539"/>
                </a:lnTo>
                <a:lnTo>
                  <a:pt x="2539" y="891539"/>
                </a:lnTo>
                <a:lnTo>
                  <a:pt x="2539" y="892809"/>
                </a:lnTo>
                <a:lnTo>
                  <a:pt x="3809" y="892809"/>
                </a:lnTo>
                <a:lnTo>
                  <a:pt x="3809" y="890269"/>
                </a:lnTo>
                <a:close/>
              </a:path>
              <a:path w="1285239" h="957579">
                <a:moveTo>
                  <a:pt x="548640" y="953769"/>
                </a:moveTo>
                <a:lnTo>
                  <a:pt x="538480" y="953769"/>
                </a:lnTo>
                <a:lnTo>
                  <a:pt x="538480" y="957579"/>
                </a:lnTo>
                <a:lnTo>
                  <a:pt x="547369" y="957579"/>
                </a:lnTo>
                <a:lnTo>
                  <a:pt x="547369" y="955039"/>
                </a:lnTo>
                <a:lnTo>
                  <a:pt x="548640" y="955039"/>
                </a:lnTo>
                <a:lnTo>
                  <a:pt x="548640" y="953769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9" name="bk object 6779"/>
          <p:cNvSpPr/>
          <p:nvPr/>
        </p:nvSpPr>
        <p:spPr>
          <a:xfrm>
            <a:off x="2237739" y="3821429"/>
            <a:ext cx="1277620" cy="949960"/>
          </a:xfrm>
          <a:custGeom>
            <a:avLst/>
            <a:gdLst/>
            <a:ahLst/>
            <a:cxnLst/>
            <a:rect l="l" t="t" r="r" b="b"/>
            <a:pathLst>
              <a:path w="1277620" h="949960">
                <a:moveTo>
                  <a:pt x="1277620" y="0"/>
                </a:moveTo>
                <a:lnTo>
                  <a:pt x="1266189" y="0"/>
                </a:lnTo>
                <a:lnTo>
                  <a:pt x="1266189" y="1270"/>
                </a:lnTo>
                <a:lnTo>
                  <a:pt x="1263650" y="1270"/>
                </a:lnTo>
                <a:lnTo>
                  <a:pt x="1263650" y="2540"/>
                </a:lnTo>
                <a:lnTo>
                  <a:pt x="1261110" y="2540"/>
                </a:lnTo>
                <a:lnTo>
                  <a:pt x="1261110" y="3810"/>
                </a:lnTo>
                <a:lnTo>
                  <a:pt x="1273810" y="3810"/>
                </a:lnTo>
                <a:lnTo>
                  <a:pt x="1273810" y="10160"/>
                </a:lnTo>
                <a:lnTo>
                  <a:pt x="1277620" y="10160"/>
                </a:lnTo>
                <a:lnTo>
                  <a:pt x="1277620" y="0"/>
                </a:lnTo>
                <a:close/>
              </a:path>
              <a:path w="1277620" h="949960">
                <a:moveTo>
                  <a:pt x="1277620" y="10160"/>
                </a:moveTo>
                <a:lnTo>
                  <a:pt x="1273810" y="10160"/>
                </a:lnTo>
                <a:lnTo>
                  <a:pt x="1273810" y="16510"/>
                </a:lnTo>
                <a:lnTo>
                  <a:pt x="1277620" y="16510"/>
                </a:lnTo>
                <a:lnTo>
                  <a:pt x="1277620" y="10160"/>
                </a:lnTo>
                <a:close/>
              </a:path>
              <a:path w="1277620" h="949960">
                <a:moveTo>
                  <a:pt x="1277620" y="16510"/>
                </a:moveTo>
                <a:lnTo>
                  <a:pt x="1273810" y="16510"/>
                </a:lnTo>
                <a:lnTo>
                  <a:pt x="1273810" y="22860"/>
                </a:lnTo>
                <a:lnTo>
                  <a:pt x="1277620" y="22860"/>
                </a:lnTo>
                <a:lnTo>
                  <a:pt x="1277620" y="16510"/>
                </a:lnTo>
                <a:close/>
              </a:path>
              <a:path w="1277620" h="949960">
                <a:moveTo>
                  <a:pt x="1276350" y="22860"/>
                </a:moveTo>
                <a:lnTo>
                  <a:pt x="1273810" y="22860"/>
                </a:lnTo>
                <a:lnTo>
                  <a:pt x="1273810" y="29210"/>
                </a:lnTo>
                <a:lnTo>
                  <a:pt x="1275079" y="29210"/>
                </a:lnTo>
                <a:lnTo>
                  <a:pt x="1275079" y="26670"/>
                </a:lnTo>
                <a:lnTo>
                  <a:pt x="1276350" y="26670"/>
                </a:lnTo>
                <a:lnTo>
                  <a:pt x="1276350" y="22860"/>
                </a:lnTo>
                <a:close/>
              </a:path>
              <a:path w="1277620" h="949960">
                <a:moveTo>
                  <a:pt x="3810" y="808990"/>
                </a:move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08990"/>
                </a:lnTo>
                <a:close/>
              </a:path>
              <a:path w="1277620" h="949960">
                <a:moveTo>
                  <a:pt x="3810" y="810260"/>
                </a:moveTo>
                <a:lnTo>
                  <a:pt x="2540" y="810260"/>
                </a:lnTo>
                <a:lnTo>
                  <a:pt x="2540" y="811530"/>
                </a:lnTo>
                <a:lnTo>
                  <a:pt x="1270" y="811530"/>
                </a:lnTo>
                <a:lnTo>
                  <a:pt x="1270" y="812800"/>
                </a:lnTo>
                <a:lnTo>
                  <a:pt x="0" y="812800"/>
                </a:lnTo>
                <a:lnTo>
                  <a:pt x="0" y="816610"/>
                </a:lnTo>
                <a:lnTo>
                  <a:pt x="3810" y="816610"/>
                </a:lnTo>
                <a:lnTo>
                  <a:pt x="3810" y="810260"/>
                </a:lnTo>
                <a:close/>
              </a:path>
              <a:path w="1277620" h="949960">
                <a:moveTo>
                  <a:pt x="3810" y="816610"/>
                </a:moveTo>
                <a:lnTo>
                  <a:pt x="0" y="816610"/>
                </a:lnTo>
                <a:lnTo>
                  <a:pt x="0" y="822960"/>
                </a:lnTo>
                <a:lnTo>
                  <a:pt x="3810" y="822960"/>
                </a:lnTo>
                <a:lnTo>
                  <a:pt x="3810" y="816610"/>
                </a:lnTo>
                <a:close/>
              </a:path>
              <a:path w="1277620" h="949960">
                <a:moveTo>
                  <a:pt x="3810" y="822960"/>
                </a:moveTo>
                <a:lnTo>
                  <a:pt x="0" y="822960"/>
                </a:lnTo>
                <a:lnTo>
                  <a:pt x="0" y="829310"/>
                </a:lnTo>
                <a:lnTo>
                  <a:pt x="3810" y="829310"/>
                </a:lnTo>
                <a:lnTo>
                  <a:pt x="3810" y="822960"/>
                </a:lnTo>
                <a:close/>
              </a:path>
              <a:path w="1277620" h="949960">
                <a:moveTo>
                  <a:pt x="3810" y="829310"/>
                </a:moveTo>
                <a:lnTo>
                  <a:pt x="0" y="829310"/>
                </a:lnTo>
                <a:lnTo>
                  <a:pt x="0" y="835660"/>
                </a:lnTo>
                <a:lnTo>
                  <a:pt x="3810" y="835660"/>
                </a:lnTo>
                <a:lnTo>
                  <a:pt x="3810" y="829310"/>
                </a:lnTo>
                <a:close/>
              </a:path>
              <a:path w="1277620" h="949960">
                <a:moveTo>
                  <a:pt x="3810" y="835660"/>
                </a:moveTo>
                <a:lnTo>
                  <a:pt x="0" y="835660"/>
                </a:lnTo>
                <a:lnTo>
                  <a:pt x="0" y="842010"/>
                </a:lnTo>
                <a:lnTo>
                  <a:pt x="3810" y="842010"/>
                </a:lnTo>
                <a:lnTo>
                  <a:pt x="3810" y="835660"/>
                </a:lnTo>
                <a:close/>
              </a:path>
              <a:path w="1277620" h="949960">
                <a:moveTo>
                  <a:pt x="3810" y="842010"/>
                </a:moveTo>
                <a:lnTo>
                  <a:pt x="0" y="842010"/>
                </a:lnTo>
                <a:lnTo>
                  <a:pt x="0" y="848360"/>
                </a:lnTo>
                <a:lnTo>
                  <a:pt x="3810" y="848360"/>
                </a:lnTo>
                <a:lnTo>
                  <a:pt x="3810" y="842010"/>
                </a:lnTo>
                <a:close/>
              </a:path>
              <a:path w="1277620" h="949960">
                <a:moveTo>
                  <a:pt x="3810" y="848360"/>
                </a:moveTo>
                <a:lnTo>
                  <a:pt x="0" y="848360"/>
                </a:lnTo>
                <a:lnTo>
                  <a:pt x="0" y="854710"/>
                </a:lnTo>
                <a:lnTo>
                  <a:pt x="3810" y="854710"/>
                </a:lnTo>
                <a:lnTo>
                  <a:pt x="3810" y="848360"/>
                </a:lnTo>
                <a:close/>
              </a:path>
              <a:path w="1277620" h="949960">
                <a:moveTo>
                  <a:pt x="3810" y="854710"/>
                </a:moveTo>
                <a:lnTo>
                  <a:pt x="0" y="854710"/>
                </a:lnTo>
                <a:lnTo>
                  <a:pt x="0" y="861060"/>
                </a:lnTo>
                <a:lnTo>
                  <a:pt x="3810" y="861060"/>
                </a:lnTo>
                <a:lnTo>
                  <a:pt x="3810" y="854710"/>
                </a:lnTo>
                <a:close/>
              </a:path>
              <a:path w="1277620" h="949960">
                <a:moveTo>
                  <a:pt x="3810" y="861060"/>
                </a:moveTo>
                <a:lnTo>
                  <a:pt x="0" y="861060"/>
                </a:lnTo>
                <a:lnTo>
                  <a:pt x="0" y="867410"/>
                </a:lnTo>
                <a:lnTo>
                  <a:pt x="3810" y="867410"/>
                </a:lnTo>
                <a:lnTo>
                  <a:pt x="3810" y="861060"/>
                </a:lnTo>
                <a:close/>
              </a:path>
              <a:path w="1277620" h="949960">
                <a:moveTo>
                  <a:pt x="3810" y="867410"/>
                </a:moveTo>
                <a:lnTo>
                  <a:pt x="0" y="867410"/>
                </a:lnTo>
                <a:lnTo>
                  <a:pt x="0" y="873760"/>
                </a:lnTo>
                <a:lnTo>
                  <a:pt x="3810" y="873760"/>
                </a:lnTo>
                <a:lnTo>
                  <a:pt x="3810" y="867410"/>
                </a:lnTo>
                <a:close/>
              </a:path>
              <a:path w="1277620" h="949960">
                <a:moveTo>
                  <a:pt x="3810" y="873760"/>
                </a:moveTo>
                <a:lnTo>
                  <a:pt x="0" y="873760"/>
                </a:lnTo>
                <a:lnTo>
                  <a:pt x="0" y="880110"/>
                </a:lnTo>
                <a:lnTo>
                  <a:pt x="3810" y="880110"/>
                </a:lnTo>
                <a:lnTo>
                  <a:pt x="3810" y="873760"/>
                </a:lnTo>
                <a:close/>
              </a:path>
              <a:path w="1277620" h="949960">
                <a:moveTo>
                  <a:pt x="3810" y="880110"/>
                </a:moveTo>
                <a:lnTo>
                  <a:pt x="0" y="880110"/>
                </a:lnTo>
                <a:lnTo>
                  <a:pt x="0" y="886460"/>
                </a:lnTo>
                <a:lnTo>
                  <a:pt x="3810" y="886460"/>
                </a:lnTo>
                <a:lnTo>
                  <a:pt x="3810" y="880110"/>
                </a:lnTo>
                <a:close/>
              </a:path>
              <a:path w="1277620" h="949960">
                <a:moveTo>
                  <a:pt x="3810" y="886460"/>
                </a:moveTo>
                <a:lnTo>
                  <a:pt x="0" y="886460"/>
                </a:lnTo>
                <a:lnTo>
                  <a:pt x="0" y="891540"/>
                </a:lnTo>
                <a:lnTo>
                  <a:pt x="1270" y="891540"/>
                </a:lnTo>
                <a:lnTo>
                  <a:pt x="1270" y="892810"/>
                </a:lnTo>
                <a:lnTo>
                  <a:pt x="3810" y="892810"/>
                </a:lnTo>
                <a:lnTo>
                  <a:pt x="3810" y="886460"/>
                </a:lnTo>
                <a:close/>
              </a:path>
              <a:path w="1277620" h="949960">
                <a:moveTo>
                  <a:pt x="3810" y="892810"/>
                </a:moveTo>
                <a:lnTo>
                  <a:pt x="2540" y="892810"/>
                </a:lnTo>
                <a:lnTo>
                  <a:pt x="2540" y="894080"/>
                </a:lnTo>
                <a:lnTo>
                  <a:pt x="3810" y="894080"/>
                </a:lnTo>
                <a:lnTo>
                  <a:pt x="3810" y="892810"/>
                </a:lnTo>
                <a:close/>
              </a:path>
              <a:path w="1277620" h="949960">
                <a:moveTo>
                  <a:pt x="547370" y="946150"/>
                </a:moveTo>
                <a:lnTo>
                  <a:pt x="534670" y="946150"/>
                </a:lnTo>
                <a:lnTo>
                  <a:pt x="534670" y="949960"/>
                </a:lnTo>
                <a:lnTo>
                  <a:pt x="546100" y="949960"/>
                </a:lnTo>
                <a:lnTo>
                  <a:pt x="546100" y="948690"/>
                </a:lnTo>
                <a:lnTo>
                  <a:pt x="547370" y="948690"/>
                </a:lnTo>
                <a:lnTo>
                  <a:pt x="547370" y="946150"/>
                </a:lnTo>
                <a:close/>
              </a:path>
            </a:pathLst>
          </a:custGeom>
          <a:solidFill>
            <a:srgbClr val="F8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0" name="bk object 6780"/>
          <p:cNvSpPr/>
          <p:nvPr/>
        </p:nvSpPr>
        <p:spPr>
          <a:xfrm>
            <a:off x="2241550" y="3825240"/>
            <a:ext cx="1270000" cy="942340"/>
          </a:xfrm>
          <a:custGeom>
            <a:avLst/>
            <a:gdLst/>
            <a:ahLst/>
            <a:cxnLst/>
            <a:rect l="l" t="t" r="r" b="b"/>
            <a:pathLst>
              <a:path w="1270000" h="942339">
                <a:moveTo>
                  <a:pt x="1270000" y="0"/>
                </a:moveTo>
                <a:lnTo>
                  <a:pt x="1254760" y="0"/>
                </a:lnTo>
                <a:lnTo>
                  <a:pt x="1254760" y="1270"/>
                </a:lnTo>
                <a:lnTo>
                  <a:pt x="1252220" y="1270"/>
                </a:lnTo>
                <a:lnTo>
                  <a:pt x="1252220" y="2540"/>
                </a:lnTo>
                <a:lnTo>
                  <a:pt x="1266189" y="2540"/>
                </a:lnTo>
                <a:lnTo>
                  <a:pt x="1266189" y="6350"/>
                </a:lnTo>
                <a:lnTo>
                  <a:pt x="1270000" y="6350"/>
                </a:lnTo>
                <a:lnTo>
                  <a:pt x="1270000" y="0"/>
                </a:lnTo>
                <a:close/>
              </a:path>
              <a:path w="1270000" h="942339">
                <a:moveTo>
                  <a:pt x="1270000" y="6350"/>
                </a:moveTo>
                <a:lnTo>
                  <a:pt x="1266189" y="6350"/>
                </a:lnTo>
                <a:lnTo>
                  <a:pt x="1266189" y="12700"/>
                </a:lnTo>
                <a:lnTo>
                  <a:pt x="1270000" y="12700"/>
                </a:lnTo>
                <a:lnTo>
                  <a:pt x="1270000" y="6350"/>
                </a:lnTo>
                <a:close/>
              </a:path>
              <a:path w="1270000" h="942339">
                <a:moveTo>
                  <a:pt x="1270000" y="12700"/>
                </a:moveTo>
                <a:lnTo>
                  <a:pt x="1266189" y="12700"/>
                </a:lnTo>
                <a:lnTo>
                  <a:pt x="1266189" y="19050"/>
                </a:lnTo>
                <a:lnTo>
                  <a:pt x="1270000" y="19050"/>
                </a:lnTo>
                <a:lnTo>
                  <a:pt x="1270000" y="12700"/>
                </a:lnTo>
                <a:close/>
              </a:path>
              <a:path w="1270000" h="942339">
                <a:moveTo>
                  <a:pt x="1270000" y="19050"/>
                </a:moveTo>
                <a:lnTo>
                  <a:pt x="1266189" y="19050"/>
                </a:lnTo>
                <a:lnTo>
                  <a:pt x="1266189" y="25400"/>
                </a:lnTo>
                <a:lnTo>
                  <a:pt x="1270000" y="25400"/>
                </a:lnTo>
                <a:lnTo>
                  <a:pt x="1270000" y="19050"/>
                </a:lnTo>
                <a:close/>
              </a:path>
              <a:path w="1270000" h="942339">
                <a:moveTo>
                  <a:pt x="1270000" y="25400"/>
                </a:moveTo>
                <a:lnTo>
                  <a:pt x="1266189" y="25400"/>
                </a:lnTo>
                <a:lnTo>
                  <a:pt x="1266189" y="31750"/>
                </a:lnTo>
                <a:lnTo>
                  <a:pt x="1268729" y="31750"/>
                </a:lnTo>
                <a:lnTo>
                  <a:pt x="1268730" y="27940"/>
                </a:lnTo>
                <a:lnTo>
                  <a:pt x="1270000" y="27940"/>
                </a:lnTo>
                <a:lnTo>
                  <a:pt x="1270000" y="25400"/>
                </a:lnTo>
                <a:close/>
              </a:path>
              <a:path w="1270000" h="942339">
                <a:moveTo>
                  <a:pt x="1267460" y="31750"/>
                </a:moveTo>
                <a:lnTo>
                  <a:pt x="1266189" y="31750"/>
                </a:lnTo>
                <a:lnTo>
                  <a:pt x="1266189" y="34290"/>
                </a:lnTo>
                <a:lnTo>
                  <a:pt x="1267460" y="34290"/>
                </a:lnTo>
                <a:lnTo>
                  <a:pt x="1267460" y="31750"/>
                </a:lnTo>
                <a:close/>
              </a:path>
              <a:path w="1270000" h="942339">
                <a:moveTo>
                  <a:pt x="3810" y="800100"/>
                </a:moveTo>
                <a:lnTo>
                  <a:pt x="2539" y="800100"/>
                </a:lnTo>
                <a:lnTo>
                  <a:pt x="2539" y="801370"/>
                </a:lnTo>
                <a:lnTo>
                  <a:pt x="1269" y="801370"/>
                </a:lnTo>
                <a:lnTo>
                  <a:pt x="1269" y="802640"/>
                </a:lnTo>
                <a:lnTo>
                  <a:pt x="0" y="802640"/>
                </a:lnTo>
                <a:lnTo>
                  <a:pt x="0" y="806450"/>
                </a:lnTo>
                <a:lnTo>
                  <a:pt x="3810" y="806450"/>
                </a:lnTo>
                <a:lnTo>
                  <a:pt x="3810" y="800100"/>
                </a:lnTo>
                <a:close/>
              </a:path>
              <a:path w="1270000" h="942339">
                <a:moveTo>
                  <a:pt x="381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3810" y="812800"/>
                </a:lnTo>
                <a:lnTo>
                  <a:pt x="3810" y="806450"/>
                </a:lnTo>
                <a:close/>
              </a:path>
              <a:path w="1270000" h="942339">
                <a:moveTo>
                  <a:pt x="381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3810" y="819150"/>
                </a:lnTo>
                <a:lnTo>
                  <a:pt x="3810" y="812800"/>
                </a:lnTo>
                <a:close/>
              </a:path>
              <a:path w="1270000" h="942339">
                <a:moveTo>
                  <a:pt x="381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3810" y="825500"/>
                </a:lnTo>
                <a:lnTo>
                  <a:pt x="3810" y="819150"/>
                </a:lnTo>
                <a:close/>
              </a:path>
              <a:path w="1270000" h="942339">
                <a:moveTo>
                  <a:pt x="381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3810" y="831850"/>
                </a:lnTo>
                <a:lnTo>
                  <a:pt x="3810" y="825500"/>
                </a:lnTo>
                <a:close/>
              </a:path>
              <a:path w="1270000" h="942339">
                <a:moveTo>
                  <a:pt x="3810" y="831850"/>
                </a:moveTo>
                <a:lnTo>
                  <a:pt x="0" y="831850"/>
                </a:lnTo>
                <a:lnTo>
                  <a:pt x="0" y="838200"/>
                </a:lnTo>
                <a:lnTo>
                  <a:pt x="3810" y="838200"/>
                </a:lnTo>
                <a:lnTo>
                  <a:pt x="3810" y="831850"/>
                </a:lnTo>
                <a:close/>
              </a:path>
              <a:path w="1270000" h="942339">
                <a:moveTo>
                  <a:pt x="381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3810" y="844550"/>
                </a:lnTo>
                <a:lnTo>
                  <a:pt x="3810" y="838200"/>
                </a:lnTo>
                <a:close/>
              </a:path>
              <a:path w="1270000" h="942339">
                <a:moveTo>
                  <a:pt x="3810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3810" y="850900"/>
                </a:lnTo>
                <a:lnTo>
                  <a:pt x="3810" y="844550"/>
                </a:lnTo>
                <a:close/>
              </a:path>
              <a:path w="1270000" h="942339">
                <a:moveTo>
                  <a:pt x="381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3810" y="857250"/>
                </a:lnTo>
                <a:lnTo>
                  <a:pt x="3810" y="850900"/>
                </a:lnTo>
                <a:close/>
              </a:path>
              <a:path w="1270000" h="942339">
                <a:moveTo>
                  <a:pt x="381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3810" y="863600"/>
                </a:lnTo>
                <a:lnTo>
                  <a:pt x="3810" y="857250"/>
                </a:lnTo>
                <a:close/>
              </a:path>
              <a:path w="1270000" h="942339">
                <a:moveTo>
                  <a:pt x="381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3810" y="869950"/>
                </a:lnTo>
                <a:lnTo>
                  <a:pt x="3810" y="863600"/>
                </a:lnTo>
                <a:close/>
              </a:path>
              <a:path w="1270000" h="942339">
                <a:moveTo>
                  <a:pt x="381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3810" y="876300"/>
                </a:lnTo>
                <a:lnTo>
                  <a:pt x="3810" y="869950"/>
                </a:lnTo>
                <a:close/>
              </a:path>
              <a:path w="1270000" h="942339">
                <a:moveTo>
                  <a:pt x="3810" y="876300"/>
                </a:moveTo>
                <a:lnTo>
                  <a:pt x="0" y="876300"/>
                </a:lnTo>
                <a:lnTo>
                  <a:pt x="0" y="882650"/>
                </a:lnTo>
                <a:lnTo>
                  <a:pt x="3810" y="882650"/>
                </a:lnTo>
                <a:lnTo>
                  <a:pt x="3810" y="876300"/>
                </a:lnTo>
                <a:close/>
              </a:path>
              <a:path w="1270000" h="942339">
                <a:moveTo>
                  <a:pt x="381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3810" y="889000"/>
                </a:lnTo>
                <a:lnTo>
                  <a:pt x="3810" y="882650"/>
                </a:lnTo>
                <a:close/>
              </a:path>
              <a:path w="1270000" h="942339">
                <a:moveTo>
                  <a:pt x="3810" y="889000"/>
                </a:moveTo>
                <a:lnTo>
                  <a:pt x="0" y="889000"/>
                </a:lnTo>
                <a:lnTo>
                  <a:pt x="0" y="890270"/>
                </a:lnTo>
                <a:lnTo>
                  <a:pt x="1269" y="890270"/>
                </a:lnTo>
                <a:lnTo>
                  <a:pt x="1269" y="891540"/>
                </a:lnTo>
                <a:lnTo>
                  <a:pt x="2539" y="891540"/>
                </a:lnTo>
                <a:lnTo>
                  <a:pt x="2539" y="892810"/>
                </a:lnTo>
                <a:lnTo>
                  <a:pt x="3810" y="892810"/>
                </a:lnTo>
                <a:lnTo>
                  <a:pt x="3810" y="889000"/>
                </a:lnTo>
                <a:close/>
              </a:path>
              <a:path w="1270000" h="942339">
                <a:moveTo>
                  <a:pt x="547369" y="938530"/>
                </a:moveTo>
                <a:lnTo>
                  <a:pt x="532130" y="938530"/>
                </a:lnTo>
                <a:lnTo>
                  <a:pt x="532130" y="939800"/>
                </a:lnTo>
                <a:lnTo>
                  <a:pt x="547369" y="939800"/>
                </a:lnTo>
                <a:lnTo>
                  <a:pt x="547369" y="938530"/>
                </a:lnTo>
                <a:close/>
              </a:path>
              <a:path w="1270000" h="942339">
                <a:moveTo>
                  <a:pt x="544830" y="941070"/>
                </a:moveTo>
                <a:lnTo>
                  <a:pt x="530860" y="941070"/>
                </a:lnTo>
                <a:lnTo>
                  <a:pt x="530860" y="942340"/>
                </a:lnTo>
                <a:lnTo>
                  <a:pt x="544830" y="942340"/>
                </a:lnTo>
                <a:lnTo>
                  <a:pt x="544830" y="941070"/>
                </a:lnTo>
                <a:close/>
              </a:path>
              <a:path w="1270000" h="942339">
                <a:moveTo>
                  <a:pt x="546100" y="939800"/>
                </a:moveTo>
                <a:lnTo>
                  <a:pt x="532130" y="939800"/>
                </a:lnTo>
                <a:lnTo>
                  <a:pt x="532130" y="941070"/>
                </a:lnTo>
                <a:lnTo>
                  <a:pt x="546100" y="941070"/>
                </a:lnTo>
                <a:lnTo>
                  <a:pt x="546100" y="93980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1" name="bk object 6781"/>
          <p:cNvSpPr/>
          <p:nvPr/>
        </p:nvSpPr>
        <p:spPr>
          <a:xfrm>
            <a:off x="2245360" y="3827779"/>
            <a:ext cx="1262380" cy="935990"/>
          </a:xfrm>
          <a:custGeom>
            <a:avLst/>
            <a:gdLst/>
            <a:ahLst/>
            <a:cxnLst/>
            <a:rect l="l" t="t" r="r" b="b"/>
            <a:pathLst>
              <a:path w="1262379" h="935989">
                <a:moveTo>
                  <a:pt x="1262379" y="0"/>
                </a:moveTo>
                <a:lnTo>
                  <a:pt x="1247139" y="0"/>
                </a:lnTo>
                <a:lnTo>
                  <a:pt x="1247139" y="1270"/>
                </a:lnTo>
                <a:lnTo>
                  <a:pt x="1244600" y="1270"/>
                </a:lnTo>
                <a:lnTo>
                  <a:pt x="1244600" y="2540"/>
                </a:lnTo>
                <a:lnTo>
                  <a:pt x="1242060" y="2540"/>
                </a:lnTo>
                <a:lnTo>
                  <a:pt x="1242060" y="3810"/>
                </a:lnTo>
                <a:lnTo>
                  <a:pt x="1259839" y="3810"/>
                </a:lnTo>
                <a:lnTo>
                  <a:pt x="1259839" y="10160"/>
                </a:lnTo>
                <a:lnTo>
                  <a:pt x="1262379" y="10160"/>
                </a:lnTo>
                <a:lnTo>
                  <a:pt x="1262379" y="0"/>
                </a:lnTo>
                <a:close/>
              </a:path>
              <a:path w="1262379" h="935989">
                <a:moveTo>
                  <a:pt x="1262379" y="10160"/>
                </a:moveTo>
                <a:lnTo>
                  <a:pt x="1259839" y="10160"/>
                </a:lnTo>
                <a:lnTo>
                  <a:pt x="1259839" y="16510"/>
                </a:lnTo>
                <a:lnTo>
                  <a:pt x="1262379" y="16510"/>
                </a:lnTo>
                <a:lnTo>
                  <a:pt x="1262379" y="10160"/>
                </a:lnTo>
                <a:close/>
              </a:path>
              <a:path w="1262379" h="935989">
                <a:moveTo>
                  <a:pt x="1262379" y="16510"/>
                </a:moveTo>
                <a:lnTo>
                  <a:pt x="1259839" y="16510"/>
                </a:lnTo>
                <a:lnTo>
                  <a:pt x="1259839" y="22860"/>
                </a:lnTo>
                <a:lnTo>
                  <a:pt x="1262379" y="22860"/>
                </a:lnTo>
                <a:lnTo>
                  <a:pt x="1262379" y="16510"/>
                </a:lnTo>
                <a:close/>
              </a:path>
              <a:path w="1262379" h="935989">
                <a:moveTo>
                  <a:pt x="1262379" y="22860"/>
                </a:moveTo>
                <a:lnTo>
                  <a:pt x="1259839" y="22860"/>
                </a:lnTo>
                <a:lnTo>
                  <a:pt x="1259839" y="29210"/>
                </a:lnTo>
                <a:lnTo>
                  <a:pt x="1262379" y="29210"/>
                </a:lnTo>
                <a:lnTo>
                  <a:pt x="1262379" y="22860"/>
                </a:lnTo>
                <a:close/>
              </a:path>
              <a:path w="1262379" h="935989">
                <a:moveTo>
                  <a:pt x="1262379" y="29210"/>
                </a:moveTo>
                <a:lnTo>
                  <a:pt x="1259839" y="29210"/>
                </a:lnTo>
                <a:lnTo>
                  <a:pt x="1259839" y="35560"/>
                </a:lnTo>
                <a:lnTo>
                  <a:pt x="1261109" y="35560"/>
                </a:lnTo>
                <a:lnTo>
                  <a:pt x="1261109" y="34290"/>
                </a:lnTo>
                <a:lnTo>
                  <a:pt x="1262379" y="34290"/>
                </a:lnTo>
                <a:lnTo>
                  <a:pt x="1262379" y="29210"/>
                </a:lnTo>
                <a:close/>
              </a:path>
              <a:path w="1262379" h="935989">
                <a:moveTo>
                  <a:pt x="1261110" y="35560"/>
                </a:moveTo>
                <a:lnTo>
                  <a:pt x="1259839" y="35560"/>
                </a:lnTo>
                <a:lnTo>
                  <a:pt x="1259839" y="38100"/>
                </a:lnTo>
                <a:lnTo>
                  <a:pt x="1261110" y="38100"/>
                </a:lnTo>
                <a:lnTo>
                  <a:pt x="1261110" y="35560"/>
                </a:lnTo>
                <a:close/>
              </a:path>
              <a:path w="1262379" h="935989">
                <a:moveTo>
                  <a:pt x="3809" y="793750"/>
                </a:moveTo>
                <a:lnTo>
                  <a:pt x="2539" y="793750"/>
                </a:lnTo>
                <a:lnTo>
                  <a:pt x="2539" y="795020"/>
                </a:lnTo>
                <a:lnTo>
                  <a:pt x="1269" y="795020"/>
                </a:lnTo>
                <a:lnTo>
                  <a:pt x="1269" y="796290"/>
                </a:lnTo>
                <a:lnTo>
                  <a:pt x="0" y="796290"/>
                </a:lnTo>
                <a:lnTo>
                  <a:pt x="0" y="797560"/>
                </a:lnTo>
                <a:lnTo>
                  <a:pt x="3809" y="797560"/>
                </a:lnTo>
                <a:lnTo>
                  <a:pt x="3809" y="793750"/>
                </a:lnTo>
                <a:close/>
              </a:path>
              <a:path w="1262379" h="935989">
                <a:moveTo>
                  <a:pt x="3809" y="797560"/>
                </a:moveTo>
                <a:lnTo>
                  <a:pt x="0" y="797560"/>
                </a:lnTo>
                <a:lnTo>
                  <a:pt x="0" y="803910"/>
                </a:lnTo>
                <a:lnTo>
                  <a:pt x="3809" y="803910"/>
                </a:lnTo>
                <a:lnTo>
                  <a:pt x="3809" y="797560"/>
                </a:lnTo>
                <a:close/>
              </a:path>
              <a:path w="1262379" h="935989">
                <a:moveTo>
                  <a:pt x="3809" y="803910"/>
                </a:moveTo>
                <a:lnTo>
                  <a:pt x="0" y="803910"/>
                </a:lnTo>
                <a:lnTo>
                  <a:pt x="0" y="810260"/>
                </a:lnTo>
                <a:lnTo>
                  <a:pt x="3809" y="810260"/>
                </a:lnTo>
                <a:lnTo>
                  <a:pt x="3809" y="803910"/>
                </a:lnTo>
                <a:close/>
              </a:path>
              <a:path w="1262379" h="935989">
                <a:moveTo>
                  <a:pt x="3809" y="810260"/>
                </a:moveTo>
                <a:lnTo>
                  <a:pt x="0" y="810260"/>
                </a:lnTo>
                <a:lnTo>
                  <a:pt x="0" y="816610"/>
                </a:lnTo>
                <a:lnTo>
                  <a:pt x="3809" y="816610"/>
                </a:lnTo>
                <a:lnTo>
                  <a:pt x="3809" y="810260"/>
                </a:lnTo>
                <a:close/>
              </a:path>
              <a:path w="1262379" h="935989">
                <a:moveTo>
                  <a:pt x="3809" y="816610"/>
                </a:moveTo>
                <a:lnTo>
                  <a:pt x="0" y="816610"/>
                </a:lnTo>
                <a:lnTo>
                  <a:pt x="0" y="822960"/>
                </a:lnTo>
                <a:lnTo>
                  <a:pt x="3809" y="822960"/>
                </a:lnTo>
                <a:lnTo>
                  <a:pt x="3809" y="816610"/>
                </a:lnTo>
                <a:close/>
              </a:path>
              <a:path w="1262379" h="935989">
                <a:moveTo>
                  <a:pt x="3809" y="822960"/>
                </a:moveTo>
                <a:lnTo>
                  <a:pt x="0" y="822960"/>
                </a:lnTo>
                <a:lnTo>
                  <a:pt x="0" y="829310"/>
                </a:lnTo>
                <a:lnTo>
                  <a:pt x="3809" y="829310"/>
                </a:lnTo>
                <a:lnTo>
                  <a:pt x="3809" y="822960"/>
                </a:lnTo>
                <a:close/>
              </a:path>
              <a:path w="1262379" h="935989">
                <a:moveTo>
                  <a:pt x="3809" y="829310"/>
                </a:moveTo>
                <a:lnTo>
                  <a:pt x="0" y="829310"/>
                </a:lnTo>
                <a:lnTo>
                  <a:pt x="0" y="835660"/>
                </a:lnTo>
                <a:lnTo>
                  <a:pt x="3809" y="835660"/>
                </a:lnTo>
                <a:lnTo>
                  <a:pt x="3809" y="829310"/>
                </a:lnTo>
                <a:close/>
              </a:path>
              <a:path w="1262379" h="935989">
                <a:moveTo>
                  <a:pt x="3809" y="835660"/>
                </a:moveTo>
                <a:lnTo>
                  <a:pt x="0" y="835660"/>
                </a:lnTo>
                <a:lnTo>
                  <a:pt x="0" y="842010"/>
                </a:lnTo>
                <a:lnTo>
                  <a:pt x="3809" y="842010"/>
                </a:lnTo>
                <a:lnTo>
                  <a:pt x="3809" y="835660"/>
                </a:lnTo>
                <a:close/>
              </a:path>
              <a:path w="1262379" h="935989">
                <a:moveTo>
                  <a:pt x="3809" y="842010"/>
                </a:moveTo>
                <a:lnTo>
                  <a:pt x="0" y="842010"/>
                </a:lnTo>
                <a:lnTo>
                  <a:pt x="0" y="848360"/>
                </a:lnTo>
                <a:lnTo>
                  <a:pt x="3809" y="848360"/>
                </a:lnTo>
                <a:lnTo>
                  <a:pt x="3809" y="842010"/>
                </a:lnTo>
                <a:close/>
              </a:path>
              <a:path w="1262379" h="935989">
                <a:moveTo>
                  <a:pt x="3809" y="848360"/>
                </a:moveTo>
                <a:lnTo>
                  <a:pt x="0" y="848360"/>
                </a:lnTo>
                <a:lnTo>
                  <a:pt x="0" y="854710"/>
                </a:lnTo>
                <a:lnTo>
                  <a:pt x="3809" y="854710"/>
                </a:lnTo>
                <a:lnTo>
                  <a:pt x="3809" y="848360"/>
                </a:lnTo>
                <a:close/>
              </a:path>
              <a:path w="1262379" h="935989">
                <a:moveTo>
                  <a:pt x="3809" y="854710"/>
                </a:moveTo>
                <a:lnTo>
                  <a:pt x="0" y="854710"/>
                </a:lnTo>
                <a:lnTo>
                  <a:pt x="0" y="861060"/>
                </a:lnTo>
                <a:lnTo>
                  <a:pt x="3809" y="861060"/>
                </a:lnTo>
                <a:lnTo>
                  <a:pt x="3809" y="854710"/>
                </a:lnTo>
                <a:close/>
              </a:path>
              <a:path w="1262379" h="935989">
                <a:moveTo>
                  <a:pt x="3809" y="861060"/>
                </a:moveTo>
                <a:lnTo>
                  <a:pt x="0" y="861060"/>
                </a:lnTo>
                <a:lnTo>
                  <a:pt x="0" y="867410"/>
                </a:lnTo>
                <a:lnTo>
                  <a:pt x="3809" y="867410"/>
                </a:lnTo>
                <a:lnTo>
                  <a:pt x="3809" y="861060"/>
                </a:lnTo>
                <a:close/>
              </a:path>
              <a:path w="1262379" h="935989">
                <a:moveTo>
                  <a:pt x="3809" y="867410"/>
                </a:moveTo>
                <a:lnTo>
                  <a:pt x="0" y="867410"/>
                </a:lnTo>
                <a:lnTo>
                  <a:pt x="0" y="873760"/>
                </a:lnTo>
                <a:lnTo>
                  <a:pt x="3809" y="873760"/>
                </a:lnTo>
                <a:lnTo>
                  <a:pt x="3809" y="867410"/>
                </a:lnTo>
                <a:close/>
              </a:path>
              <a:path w="1262379" h="935989">
                <a:moveTo>
                  <a:pt x="3809" y="873760"/>
                </a:moveTo>
                <a:lnTo>
                  <a:pt x="0" y="873760"/>
                </a:lnTo>
                <a:lnTo>
                  <a:pt x="0" y="880110"/>
                </a:lnTo>
                <a:lnTo>
                  <a:pt x="3809" y="880110"/>
                </a:lnTo>
                <a:lnTo>
                  <a:pt x="3809" y="873760"/>
                </a:lnTo>
                <a:close/>
              </a:path>
              <a:path w="1262379" h="935989">
                <a:moveTo>
                  <a:pt x="3809" y="880110"/>
                </a:moveTo>
                <a:lnTo>
                  <a:pt x="0" y="880110"/>
                </a:lnTo>
                <a:lnTo>
                  <a:pt x="0" y="886460"/>
                </a:lnTo>
                <a:lnTo>
                  <a:pt x="3809" y="886460"/>
                </a:lnTo>
                <a:lnTo>
                  <a:pt x="3809" y="880110"/>
                </a:lnTo>
                <a:close/>
              </a:path>
              <a:path w="1262379" h="935989">
                <a:moveTo>
                  <a:pt x="3809" y="886460"/>
                </a:moveTo>
                <a:lnTo>
                  <a:pt x="0" y="886460"/>
                </a:lnTo>
                <a:lnTo>
                  <a:pt x="0" y="891540"/>
                </a:lnTo>
                <a:lnTo>
                  <a:pt x="1269" y="891540"/>
                </a:lnTo>
                <a:lnTo>
                  <a:pt x="1269" y="892810"/>
                </a:lnTo>
                <a:lnTo>
                  <a:pt x="3809" y="892810"/>
                </a:lnTo>
                <a:lnTo>
                  <a:pt x="3809" y="886460"/>
                </a:lnTo>
                <a:close/>
              </a:path>
              <a:path w="1262379" h="935989">
                <a:moveTo>
                  <a:pt x="546100" y="932180"/>
                </a:moveTo>
                <a:lnTo>
                  <a:pt x="528319" y="932180"/>
                </a:lnTo>
                <a:lnTo>
                  <a:pt x="528319" y="935990"/>
                </a:lnTo>
                <a:lnTo>
                  <a:pt x="543559" y="935990"/>
                </a:lnTo>
                <a:lnTo>
                  <a:pt x="543559" y="934720"/>
                </a:lnTo>
                <a:lnTo>
                  <a:pt x="544830" y="934720"/>
                </a:lnTo>
                <a:lnTo>
                  <a:pt x="544830" y="933450"/>
                </a:lnTo>
                <a:lnTo>
                  <a:pt x="546100" y="933450"/>
                </a:lnTo>
                <a:lnTo>
                  <a:pt x="546100" y="93218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2" name="bk object 6782"/>
          <p:cNvSpPr/>
          <p:nvPr/>
        </p:nvSpPr>
        <p:spPr>
          <a:xfrm>
            <a:off x="2249170" y="3831590"/>
            <a:ext cx="1256030" cy="928369"/>
          </a:xfrm>
          <a:custGeom>
            <a:avLst/>
            <a:gdLst/>
            <a:ahLst/>
            <a:cxnLst/>
            <a:rect l="l" t="t" r="r" b="b"/>
            <a:pathLst>
              <a:path w="1256029" h="928370">
                <a:moveTo>
                  <a:pt x="1256030" y="0"/>
                </a:moveTo>
                <a:lnTo>
                  <a:pt x="1236980" y="0"/>
                </a:lnTo>
                <a:lnTo>
                  <a:pt x="1236980" y="1270"/>
                </a:lnTo>
                <a:lnTo>
                  <a:pt x="1234440" y="1270"/>
                </a:lnTo>
                <a:lnTo>
                  <a:pt x="1234440" y="2540"/>
                </a:lnTo>
                <a:lnTo>
                  <a:pt x="1233170" y="2540"/>
                </a:lnTo>
                <a:lnTo>
                  <a:pt x="1233170" y="3810"/>
                </a:lnTo>
                <a:lnTo>
                  <a:pt x="1252220" y="3810"/>
                </a:lnTo>
                <a:lnTo>
                  <a:pt x="1252220" y="6350"/>
                </a:lnTo>
                <a:lnTo>
                  <a:pt x="1256030" y="6350"/>
                </a:lnTo>
                <a:lnTo>
                  <a:pt x="1256030" y="0"/>
                </a:lnTo>
                <a:close/>
              </a:path>
              <a:path w="1256029" h="928370">
                <a:moveTo>
                  <a:pt x="1256030" y="6350"/>
                </a:moveTo>
                <a:lnTo>
                  <a:pt x="1252220" y="6350"/>
                </a:lnTo>
                <a:lnTo>
                  <a:pt x="1252220" y="12700"/>
                </a:lnTo>
                <a:lnTo>
                  <a:pt x="1256030" y="12700"/>
                </a:lnTo>
                <a:lnTo>
                  <a:pt x="1256030" y="6350"/>
                </a:lnTo>
                <a:close/>
              </a:path>
              <a:path w="1256029" h="928370">
                <a:moveTo>
                  <a:pt x="1256030" y="12700"/>
                </a:moveTo>
                <a:lnTo>
                  <a:pt x="1252220" y="12700"/>
                </a:lnTo>
                <a:lnTo>
                  <a:pt x="1252220" y="19050"/>
                </a:lnTo>
                <a:lnTo>
                  <a:pt x="1256030" y="19050"/>
                </a:lnTo>
                <a:lnTo>
                  <a:pt x="1256030" y="12700"/>
                </a:lnTo>
                <a:close/>
              </a:path>
              <a:path w="1256029" h="928370">
                <a:moveTo>
                  <a:pt x="1256030" y="19050"/>
                </a:moveTo>
                <a:lnTo>
                  <a:pt x="1252220" y="19050"/>
                </a:lnTo>
                <a:lnTo>
                  <a:pt x="1252220" y="25400"/>
                </a:lnTo>
                <a:lnTo>
                  <a:pt x="1256030" y="25400"/>
                </a:lnTo>
                <a:lnTo>
                  <a:pt x="1256030" y="19050"/>
                </a:lnTo>
                <a:close/>
              </a:path>
              <a:path w="1256029" h="928370">
                <a:moveTo>
                  <a:pt x="1256030" y="25400"/>
                </a:moveTo>
                <a:lnTo>
                  <a:pt x="1252220" y="25400"/>
                </a:lnTo>
                <a:lnTo>
                  <a:pt x="1252220" y="31750"/>
                </a:lnTo>
                <a:lnTo>
                  <a:pt x="1256030" y="31750"/>
                </a:lnTo>
                <a:lnTo>
                  <a:pt x="1256030" y="25400"/>
                </a:lnTo>
                <a:close/>
              </a:path>
              <a:path w="1256029" h="928370">
                <a:moveTo>
                  <a:pt x="1256030" y="31750"/>
                </a:moveTo>
                <a:lnTo>
                  <a:pt x="1252220" y="31750"/>
                </a:lnTo>
                <a:lnTo>
                  <a:pt x="1252220" y="38100"/>
                </a:lnTo>
                <a:lnTo>
                  <a:pt x="1254759" y="38100"/>
                </a:lnTo>
                <a:lnTo>
                  <a:pt x="1254759" y="36830"/>
                </a:lnTo>
                <a:lnTo>
                  <a:pt x="1256030" y="36830"/>
                </a:lnTo>
                <a:lnTo>
                  <a:pt x="1256030" y="31750"/>
                </a:lnTo>
                <a:close/>
              </a:path>
              <a:path w="1256029" h="928370">
                <a:moveTo>
                  <a:pt x="1254759" y="38100"/>
                </a:moveTo>
                <a:lnTo>
                  <a:pt x="1252220" y="38100"/>
                </a:lnTo>
                <a:lnTo>
                  <a:pt x="1252220" y="43180"/>
                </a:lnTo>
                <a:lnTo>
                  <a:pt x="1253489" y="43180"/>
                </a:lnTo>
                <a:lnTo>
                  <a:pt x="1253490" y="39370"/>
                </a:lnTo>
                <a:lnTo>
                  <a:pt x="1254759" y="39370"/>
                </a:lnTo>
                <a:lnTo>
                  <a:pt x="1254759" y="38100"/>
                </a:lnTo>
                <a:close/>
              </a:path>
              <a:path w="1256029" h="928370">
                <a:moveTo>
                  <a:pt x="3810" y="787400"/>
                </a:moveTo>
                <a:lnTo>
                  <a:pt x="2540" y="787400"/>
                </a:lnTo>
                <a:lnTo>
                  <a:pt x="2540" y="788670"/>
                </a:lnTo>
                <a:lnTo>
                  <a:pt x="1269" y="788670"/>
                </a:lnTo>
                <a:lnTo>
                  <a:pt x="1269" y="789940"/>
                </a:lnTo>
                <a:lnTo>
                  <a:pt x="0" y="789940"/>
                </a:lnTo>
                <a:lnTo>
                  <a:pt x="0" y="793750"/>
                </a:lnTo>
                <a:lnTo>
                  <a:pt x="3810" y="793750"/>
                </a:lnTo>
                <a:lnTo>
                  <a:pt x="3810" y="787400"/>
                </a:lnTo>
                <a:close/>
              </a:path>
              <a:path w="1256029" h="928370">
                <a:moveTo>
                  <a:pt x="3810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3810" y="800100"/>
                </a:lnTo>
                <a:lnTo>
                  <a:pt x="3810" y="793750"/>
                </a:lnTo>
                <a:close/>
              </a:path>
              <a:path w="1256029" h="928370">
                <a:moveTo>
                  <a:pt x="381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3810" y="806450"/>
                </a:lnTo>
                <a:lnTo>
                  <a:pt x="3810" y="800100"/>
                </a:lnTo>
                <a:close/>
              </a:path>
              <a:path w="1256029" h="928370">
                <a:moveTo>
                  <a:pt x="381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3810" y="812800"/>
                </a:lnTo>
                <a:lnTo>
                  <a:pt x="3810" y="806450"/>
                </a:lnTo>
                <a:close/>
              </a:path>
              <a:path w="1256029" h="928370">
                <a:moveTo>
                  <a:pt x="381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3810" y="819150"/>
                </a:lnTo>
                <a:lnTo>
                  <a:pt x="3810" y="812800"/>
                </a:lnTo>
                <a:close/>
              </a:path>
              <a:path w="1256029" h="928370">
                <a:moveTo>
                  <a:pt x="381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3810" y="825500"/>
                </a:lnTo>
                <a:lnTo>
                  <a:pt x="3810" y="819150"/>
                </a:lnTo>
                <a:close/>
              </a:path>
              <a:path w="1256029" h="928370">
                <a:moveTo>
                  <a:pt x="381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3810" y="831850"/>
                </a:lnTo>
                <a:lnTo>
                  <a:pt x="3810" y="825500"/>
                </a:lnTo>
                <a:close/>
              </a:path>
              <a:path w="1256029" h="928370">
                <a:moveTo>
                  <a:pt x="3810" y="831850"/>
                </a:moveTo>
                <a:lnTo>
                  <a:pt x="0" y="831850"/>
                </a:lnTo>
                <a:lnTo>
                  <a:pt x="0" y="838200"/>
                </a:lnTo>
                <a:lnTo>
                  <a:pt x="3810" y="838200"/>
                </a:lnTo>
                <a:lnTo>
                  <a:pt x="3810" y="831850"/>
                </a:lnTo>
                <a:close/>
              </a:path>
              <a:path w="1256029" h="928370">
                <a:moveTo>
                  <a:pt x="381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3810" y="844550"/>
                </a:lnTo>
                <a:lnTo>
                  <a:pt x="3810" y="838200"/>
                </a:lnTo>
                <a:close/>
              </a:path>
              <a:path w="1256029" h="928370">
                <a:moveTo>
                  <a:pt x="3810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3810" y="850900"/>
                </a:lnTo>
                <a:lnTo>
                  <a:pt x="3810" y="844550"/>
                </a:lnTo>
                <a:close/>
              </a:path>
              <a:path w="1256029" h="928370">
                <a:moveTo>
                  <a:pt x="381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3810" y="857250"/>
                </a:lnTo>
                <a:lnTo>
                  <a:pt x="3810" y="850900"/>
                </a:lnTo>
                <a:close/>
              </a:path>
              <a:path w="1256029" h="928370">
                <a:moveTo>
                  <a:pt x="381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3810" y="863600"/>
                </a:lnTo>
                <a:lnTo>
                  <a:pt x="3810" y="857250"/>
                </a:lnTo>
                <a:close/>
              </a:path>
              <a:path w="1256029" h="928370">
                <a:moveTo>
                  <a:pt x="381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3810" y="869950"/>
                </a:lnTo>
                <a:lnTo>
                  <a:pt x="3810" y="863600"/>
                </a:lnTo>
                <a:close/>
              </a:path>
              <a:path w="1256029" h="928370">
                <a:moveTo>
                  <a:pt x="381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3810" y="876300"/>
                </a:lnTo>
                <a:lnTo>
                  <a:pt x="3810" y="869950"/>
                </a:lnTo>
                <a:close/>
              </a:path>
              <a:path w="1256029" h="928370">
                <a:moveTo>
                  <a:pt x="3810" y="876300"/>
                </a:moveTo>
                <a:lnTo>
                  <a:pt x="0" y="876300"/>
                </a:lnTo>
                <a:lnTo>
                  <a:pt x="0" y="882650"/>
                </a:lnTo>
                <a:lnTo>
                  <a:pt x="3810" y="882650"/>
                </a:lnTo>
                <a:lnTo>
                  <a:pt x="3810" y="876300"/>
                </a:lnTo>
                <a:close/>
              </a:path>
              <a:path w="1256029" h="928370">
                <a:moveTo>
                  <a:pt x="381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3810" y="889000"/>
                </a:lnTo>
                <a:lnTo>
                  <a:pt x="3810" y="882650"/>
                </a:lnTo>
                <a:close/>
              </a:path>
              <a:path w="1256029" h="928370">
                <a:moveTo>
                  <a:pt x="3810" y="889000"/>
                </a:moveTo>
                <a:lnTo>
                  <a:pt x="0" y="889000"/>
                </a:lnTo>
                <a:lnTo>
                  <a:pt x="0" y="890270"/>
                </a:lnTo>
                <a:lnTo>
                  <a:pt x="1269" y="890270"/>
                </a:lnTo>
                <a:lnTo>
                  <a:pt x="1269" y="891540"/>
                </a:lnTo>
                <a:lnTo>
                  <a:pt x="2540" y="891540"/>
                </a:lnTo>
                <a:lnTo>
                  <a:pt x="2540" y="892810"/>
                </a:lnTo>
                <a:lnTo>
                  <a:pt x="3810" y="892810"/>
                </a:lnTo>
                <a:lnTo>
                  <a:pt x="3810" y="889000"/>
                </a:lnTo>
                <a:close/>
              </a:path>
              <a:path w="1256029" h="928370">
                <a:moveTo>
                  <a:pt x="544830" y="924560"/>
                </a:moveTo>
                <a:lnTo>
                  <a:pt x="524510" y="924560"/>
                </a:lnTo>
                <a:lnTo>
                  <a:pt x="524510" y="925830"/>
                </a:lnTo>
                <a:lnTo>
                  <a:pt x="544830" y="925830"/>
                </a:lnTo>
                <a:lnTo>
                  <a:pt x="544830" y="924560"/>
                </a:lnTo>
                <a:close/>
              </a:path>
              <a:path w="1256029" h="928370">
                <a:moveTo>
                  <a:pt x="543560" y="925830"/>
                </a:moveTo>
                <a:lnTo>
                  <a:pt x="524510" y="925830"/>
                </a:lnTo>
                <a:lnTo>
                  <a:pt x="524510" y="928370"/>
                </a:lnTo>
                <a:lnTo>
                  <a:pt x="543560" y="928370"/>
                </a:lnTo>
                <a:lnTo>
                  <a:pt x="543560" y="925830"/>
                </a:lnTo>
                <a:close/>
              </a:path>
            </a:pathLst>
          </a:custGeom>
          <a:solidFill>
            <a:srgbClr val="F4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3" name="bk object 6783"/>
          <p:cNvSpPr/>
          <p:nvPr/>
        </p:nvSpPr>
        <p:spPr>
          <a:xfrm>
            <a:off x="2252979" y="3835400"/>
            <a:ext cx="1248410" cy="920750"/>
          </a:xfrm>
          <a:custGeom>
            <a:avLst/>
            <a:gdLst/>
            <a:ahLst/>
            <a:cxnLst/>
            <a:rect l="l" t="t" r="r" b="b"/>
            <a:pathLst>
              <a:path w="1248410" h="920750">
                <a:moveTo>
                  <a:pt x="1248409" y="0"/>
                </a:moveTo>
                <a:lnTo>
                  <a:pt x="1226820" y="0"/>
                </a:lnTo>
                <a:lnTo>
                  <a:pt x="1226820" y="1269"/>
                </a:lnTo>
                <a:lnTo>
                  <a:pt x="1224280" y="1269"/>
                </a:lnTo>
                <a:lnTo>
                  <a:pt x="1224280" y="2539"/>
                </a:lnTo>
                <a:lnTo>
                  <a:pt x="1248409" y="2539"/>
                </a:lnTo>
                <a:lnTo>
                  <a:pt x="1248409" y="0"/>
                </a:lnTo>
                <a:close/>
              </a:path>
              <a:path w="1248410" h="920750">
                <a:moveTo>
                  <a:pt x="1248409" y="2540"/>
                </a:moveTo>
                <a:lnTo>
                  <a:pt x="1223009" y="2540"/>
                </a:lnTo>
                <a:lnTo>
                  <a:pt x="1223009" y="3810"/>
                </a:lnTo>
                <a:lnTo>
                  <a:pt x="1244599" y="3810"/>
                </a:lnTo>
                <a:lnTo>
                  <a:pt x="1244599" y="8889"/>
                </a:lnTo>
                <a:lnTo>
                  <a:pt x="1248409" y="8889"/>
                </a:lnTo>
                <a:lnTo>
                  <a:pt x="1248409" y="2540"/>
                </a:lnTo>
                <a:close/>
              </a:path>
              <a:path w="1248410" h="920750">
                <a:moveTo>
                  <a:pt x="1248409" y="8890"/>
                </a:moveTo>
                <a:lnTo>
                  <a:pt x="1244599" y="8890"/>
                </a:lnTo>
                <a:lnTo>
                  <a:pt x="1244599" y="15239"/>
                </a:lnTo>
                <a:lnTo>
                  <a:pt x="1248409" y="15239"/>
                </a:lnTo>
                <a:lnTo>
                  <a:pt x="1248409" y="8890"/>
                </a:lnTo>
                <a:close/>
              </a:path>
              <a:path w="1248410" h="920750">
                <a:moveTo>
                  <a:pt x="1248409" y="15240"/>
                </a:moveTo>
                <a:lnTo>
                  <a:pt x="1244599" y="15240"/>
                </a:lnTo>
                <a:lnTo>
                  <a:pt x="1244599" y="21589"/>
                </a:lnTo>
                <a:lnTo>
                  <a:pt x="1248409" y="21589"/>
                </a:lnTo>
                <a:lnTo>
                  <a:pt x="1248409" y="15240"/>
                </a:lnTo>
                <a:close/>
              </a:path>
              <a:path w="1248410" h="920750">
                <a:moveTo>
                  <a:pt x="1248409" y="21590"/>
                </a:moveTo>
                <a:lnTo>
                  <a:pt x="1244599" y="21590"/>
                </a:lnTo>
                <a:lnTo>
                  <a:pt x="1244599" y="27939"/>
                </a:lnTo>
                <a:lnTo>
                  <a:pt x="1248409" y="27939"/>
                </a:lnTo>
                <a:lnTo>
                  <a:pt x="1248409" y="21590"/>
                </a:lnTo>
                <a:close/>
              </a:path>
              <a:path w="1248410" h="920750">
                <a:moveTo>
                  <a:pt x="1248409" y="27940"/>
                </a:moveTo>
                <a:lnTo>
                  <a:pt x="1244599" y="27940"/>
                </a:lnTo>
                <a:lnTo>
                  <a:pt x="1244599" y="34289"/>
                </a:lnTo>
                <a:lnTo>
                  <a:pt x="1248409" y="34289"/>
                </a:lnTo>
                <a:lnTo>
                  <a:pt x="1248409" y="27940"/>
                </a:lnTo>
                <a:close/>
              </a:path>
              <a:path w="1248410" h="920750">
                <a:moveTo>
                  <a:pt x="1248409" y="34290"/>
                </a:moveTo>
                <a:lnTo>
                  <a:pt x="1244599" y="34290"/>
                </a:lnTo>
                <a:lnTo>
                  <a:pt x="1244599" y="40639"/>
                </a:lnTo>
                <a:lnTo>
                  <a:pt x="1248409" y="40639"/>
                </a:lnTo>
                <a:lnTo>
                  <a:pt x="1248409" y="34290"/>
                </a:lnTo>
                <a:close/>
              </a:path>
              <a:path w="1248410" h="920750">
                <a:moveTo>
                  <a:pt x="1248410" y="40640"/>
                </a:moveTo>
                <a:lnTo>
                  <a:pt x="1244599" y="40640"/>
                </a:lnTo>
                <a:lnTo>
                  <a:pt x="1244599" y="46989"/>
                </a:lnTo>
                <a:lnTo>
                  <a:pt x="1245870" y="46989"/>
                </a:lnTo>
                <a:lnTo>
                  <a:pt x="1245870" y="44450"/>
                </a:lnTo>
                <a:lnTo>
                  <a:pt x="1247139" y="44450"/>
                </a:lnTo>
                <a:lnTo>
                  <a:pt x="1247140" y="41910"/>
                </a:lnTo>
                <a:lnTo>
                  <a:pt x="1248410" y="41910"/>
                </a:lnTo>
                <a:lnTo>
                  <a:pt x="1248410" y="40640"/>
                </a:lnTo>
                <a:close/>
              </a:path>
              <a:path w="1248410" h="920750">
                <a:moveTo>
                  <a:pt x="2539" y="781050"/>
                </a:moveTo>
                <a:lnTo>
                  <a:pt x="1269" y="781050"/>
                </a:lnTo>
                <a:lnTo>
                  <a:pt x="1269" y="782319"/>
                </a:lnTo>
                <a:lnTo>
                  <a:pt x="0" y="782319"/>
                </a:lnTo>
                <a:lnTo>
                  <a:pt x="0" y="783589"/>
                </a:lnTo>
                <a:lnTo>
                  <a:pt x="2539" y="783589"/>
                </a:lnTo>
                <a:lnTo>
                  <a:pt x="2539" y="781050"/>
                </a:lnTo>
                <a:close/>
              </a:path>
              <a:path w="1248410" h="920750">
                <a:moveTo>
                  <a:pt x="2539" y="783590"/>
                </a:moveTo>
                <a:lnTo>
                  <a:pt x="0" y="783590"/>
                </a:lnTo>
                <a:lnTo>
                  <a:pt x="0" y="789939"/>
                </a:lnTo>
                <a:lnTo>
                  <a:pt x="2539" y="789939"/>
                </a:lnTo>
                <a:lnTo>
                  <a:pt x="2539" y="783590"/>
                </a:lnTo>
                <a:close/>
              </a:path>
              <a:path w="1248410" h="920750">
                <a:moveTo>
                  <a:pt x="2539" y="789940"/>
                </a:moveTo>
                <a:lnTo>
                  <a:pt x="0" y="789940"/>
                </a:lnTo>
                <a:lnTo>
                  <a:pt x="0" y="796289"/>
                </a:lnTo>
                <a:lnTo>
                  <a:pt x="2539" y="796289"/>
                </a:lnTo>
                <a:lnTo>
                  <a:pt x="2539" y="789940"/>
                </a:lnTo>
                <a:close/>
              </a:path>
              <a:path w="1248410" h="920750">
                <a:moveTo>
                  <a:pt x="2539" y="796290"/>
                </a:moveTo>
                <a:lnTo>
                  <a:pt x="0" y="796290"/>
                </a:lnTo>
                <a:lnTo>
                  <a:pt x="0" y="802639"/>
                </a:lnTo>
                <a:lnTo>
                  <a:pt x="2539" y="802639"/>
                </a:lnTo>
                <a:lnTo>
                  <a:pt x="2539" y="796290"/>
                </a:lnTo>
                <a:close/>
              </a:path>
              <a:path w="1248410" h="920750">
                <a:moveTo>
                  <a:pt x="2539" y="802640"/>
                </a:moveTo>
                <a:lnTo>
                  <a:pt x="0" y="802640"/>
                </a:lnTo>
                <a:lnTo>
                  <a:pt x="0" y="808989"/>
                </a:lnTo>
                <a:lnTo>
                  <a:pt x="2539" y="808989"/>
                </a:lnTo>
                <a:lnTo>
                  <a:pt x="2539" y="802640"/>
                </a:lnTo>
                <a:close/>
              </a:path>
              <a:path w="1248410" h="920750">
                <a:moveTo>
                  <a:pt x="2539" y="808990"/>
                </a:moveTo>
                <a:lnTo>
                  <a:pt x="0" y="808990"/>
                </a:lnTo>
                <a:lnTo>
                  <a:pt x="0" y="815339"/>
                </a:lnTo>
                <a:lnTo>
                  <a:pt x="2539" y="815339"/>
                </a:lnTo>
                <a:lnTo>
                  <a:pt x="2539" y="808990"/>
                </a:lnTo>
                <a:close/>
              </a:path>
              <a:path w="1248410" h="920750">
                <a:moveTo>
                  <a:pt x="2539" y="815340"/>
                </a:moveTo>
                <a:lnTo>
                  <a:pt x="0" y="815340"/>
                </a:lnTo>
                <a:lnTo>
                  <a:pt x="0" y="821689"/>
                </a:lnTo>
                <a:lnTo>
                  <a:pt x="2539" y="821689"/>
                </a:lnTo>
                <a:lnTo>
                  <a:pt x="2539" y="815340"/>
                </a:lnTo>
                <a:close/>
              </a:path>
              <a:path w="1248410" h="920750">
                <a:moveTo>
                  <a:pt x="2539" y="821690"/>
                </a:moveTo>
                <a:lnTo>
                  <a:pt x="0" y="821690"/>
                </a:lnTo>
                <a:lnTo>
                  <a:pt x="0" y="828039"/>
                </a:lnTo>
                <a:lnTo>
                  <a:pt x="2539" y="828039"/>
                </a:lnTo>
                <a:lnTo>
                  <a:pt x="2539" y="821690"/>
                </a:lnTo>
                <a:close/>
              </a:path>
              <a:path w="1248410" h="920750">
                <a:moveTo>
                  <a:pt x="2539" y="828040"/>
                </a:moveTo>
                <a:lnTo>
                  <a:pt x="0" y="828040"/>
                </a:lnTo>
                <a:lnTo>
                  <a:pt x="0" y="834389"/>
                </a:lnTo>
                <a:lnTo>
                  <a:pt x="2539" y="834389"/>
                </a:lnTo>
                <a:lnTo>
                  <a:pt x="2539" y="828040"/>
                </a:lnTo>
                <a:close/>
              </a:path>
              <a:path w="1248410" h="920750">
                <a:moveTo>
                  <a:pt x="2539" y="834390"/>
                </a:moveTo>
                <a:lnTo>
                  <a:pt x="0" y="834390"/>
                </a:lnTo>
                <a:lnTo>
                  <a:pt x="0" y="840739"/>
                </a:lnTo>
                <a:lnTo>
                  <a:pt x="2539" y="840739"/>
                </a:lnTo>
                <a:lnTo>
                  <a:pt x="2539" y="834390"/>
                </a:lnTo>
                <a:close/>
              </a:path>
              <a:path w="1248410" h="920750">
                <a:moveTo>
                  <a:pt x="2539" y="840740"/>
                </a:moveTo>
                <a:lnTo>
                  <a:pt x="0" y="840740"/>
                </a:lnTo>
                <a:lnTo>
                  <a:pt x="0" y="847089"/>
                </a:lnTo>
                <a:lnTo>
                  <a:pt x="2539" y="847089"/>
                </a:lnTo>
                <a:lnTo>
                  <a:pt x="2539" y="840740"/>
                </a:lnTo>
                <a:close/>
              </a:path>
              <a:path w="1248410" h="920750">
                <a:moveTo>
                  <a:pt x="2539" y="847090"/>
                </a:moveTo>
                <a:lnTo>
                  <a:pt x="0" y="847090"/>
                </a:lnTo>
                <a:lnTo>
                  <a:pt x="0" y="853439"/>
                </a:lnTo>
                <a:lnTo>
                  <a:pt x="2539" y="853439"/>
                </a:lnTo>
                <a:lnTo>
                  <a:pt x="2539" y="847090"/>
                </a:lnTo>
                <a:close/>
              </a:path>
              <a:path w="1248410" h="920750">
                <a:moveTo>
                  <a:pt x="2539" y="853440"/>
                </a:moveTo>
                <a:lnTo>
                  <a:pt x="0" y="853440"/>
                </a:lnTo>
                <a:lnTo>
                  <a:pt x="0" y="859789"/>
                </a:lnTo>
                <a:lnTo>
                  <a:pt x="2539" y="859789"/>
                </a:lnTo>
                <a:lnTo>
                  <a:pt x="2539" y="853440"/>
                </a:lnTo>
                <a:close/>
              </a:path>
              <a:path w="1248410" h="920750">
                <a:moveTo>
                  <a:pt x="2539" y="859790"/>
                </a:moveTo>
                <a:lnTo>
                  <a:pt x="0" y="859790"/>
                </a:lnTo>
                <a:lnTo>
                  <a:pt x="0" y="866139"/>
                </a:lnTo>
                <a:lnTo>
                  <a:pt x="2539" y="866139"/>
                </a:lnTo>
                <a:lnTo>
                  <a:pt x="2539" y="859790"/>
                </a:lnTo>
                <a:close/>
              </a:path>
              <a:path w="1248410" h="920750">
                <a:moveTo>
                  <a:pt x="2539" y="866140"/>
                </a:moveTo>
                <a:lnTo>
                  <a:pt x="0" y="866140"/>
                </a:lnTo>
                <a:lnTo>
                  <a:pt x="0" y="872489"/>
                </a:lnTo>
                <a:lnTo>
                  <a:pt x="2539" y="872489"/>
                </a:lnTo>
                <a:lnTo>
                  <a:pt x="2539" y="866140"/>
                </a:lnTo>
                <a:close/>
              </a:path>
              <a:path w="1248410" h="920750">
                <a:moveTo>
                  <a:pt x="2539" y="872490"/>
                </a:moveTo>
                <a:lnTo>
                  <a:pt x="0" y="872490"/>
                </a:lnTo>
                <a:lnTo>
                  <a:pt x="0" y="878839"/>
                </a:lnTo>
                <a:lnTo>
                  <a:pt x="2539" y="878839"/>
                </a:lnTo>
                <a:lnTo>
                  <a:pt x="2539" y="872490"/>
                </a:lnTo>
                <a:close/>
              </a:path>
              <a:path w="1248410" h="920750">
                <a:moveTo>
                  <a:pt x="2539" y="878840"/>
                </a:moveTo>
                <a:lnTo>
                  <a:pt x="0" y="878840"/>
                </a:lnTo>
                <a:lnTo>
                  <a:pt x="0" y="885189"/>
                </a:lnTo>
                <a:lnTo>
                  <a:pt x="2539" y="885189"/>
                </a:lnTo>
                <a:lnTo>
                  <a:pt x="2539" y="878840"/>
                </a:lnTo>
                <a:close/>
              </a:path>
              <a:path w="1248410" h="920750">
                <a:moveTo>
                  <a:pt x="2539" y="885190"/>
                </a:moveTo>
                <a:lnTo>
                  <a:pt x="0" y="885190"/>
                </a:lnTo>
                <a:lnTo>
                  <a:pt x="0" y="889000"/>
                </a:lnTo>
                <a:lnTo>
                  <a:pt x="2539" y="889000"/>
                </a:lnTo>
                <a:lnTo>
                  <a:pt x="2539" y="885190"/>
                </a:lnTo>
                <a:close/>
              </a:path>
              <a:path w="1248410" h="920750">
                <a:moveTo>
                  <a:pt x="542289" y="918210"/>
                </a:moveTo>
                <a:lnTo>
                  <a:pt x="520700" y="918210"/>
                </a:lnTo>
                <a:lnTo>
                  <a:pt x="520700" y="920750"/>
                </a:lnTo>
                <a:lnTo>
                  <a:pt x="542289" y="920750"/>
                </a:lnTo>
                <a:lnTo>
                  <a:pt x="542289" y="91821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4" name="bk object 6784"/>
          <p:cNvSpPr/>
          <p:nvPr/>
        </p:nvSpPr>
        <p:spPr>
          <a:xfrm>
            <a:off x="2255520" y="3839209"/>
            <a:ext cx="1242060" cy="914400"/>
          </a:xfrm>
          <a:custGeom>
            <a:avLst/>
            <a:gdLst/>
            <a:ahLst/>
            <a:cxnLst/>
            <a:rect l="l" t="t" r="r" b="b"/>
            <a:pathLst>
              <a:path w="1242060" h="914400">
                <a:moveTo>
                  <a:pt x="1242059" y="0"/>
                </a:moveTo>
                <a:lnTo>
                  <a:pt x="1217930" y="0"/>
                </a:lnTo>
                <a:lnTo>
                  <a:pt x="1217930" y="1269"/>
                </a:lnTo>
                <a:lnTo>
                  <a:pt x="1216659" y="1269"/>
                </a:lnTo>
                <a:lnTo>
                  <a:pt x="1216659" y="2539"/>
                </a:lnTo>
                <a:lnTo>
                  <a:pt x="1214120" y="2539"/>
                </a:lnTo>
                <a:lnTo>
                  <a:pt x="1214120" y="3809"/>
                </a:lnTo>
                <a:lnTo>
                  <a:pt x="1238250" y="3809"/>
                </a:lnTo>
                <a:lnTo>
                  <a:pt x="1238250" y="5079"/>
                </a:lnTo>
                <a:lnTo>
                  <a:pt x="1242059" y="5079"/>
                </a:lnTo>
                <a:lnTo>
                  <a:pt x="1242059" y="0"/>
                </a:lnTo>
                <a:close/>
              </a:path>
              <a:path w="1242060" h="914400">
                <a:moveTo>
                  <a:pt x="1242059" y="5080"/>
                </a:moveTo>
                <a:lnTo>
                  <a:pt x="1238250" y="5080"/>
                </a:lnTo>
                <a:lnTo>
                  <a:pt x="1238250" y="11429"/>
                </a:lnTo>
                <a:lnTo>
                  <a:pt x="1242059" y="11429"/>
                </a:lnTo>
                <a:lnTo>
                  <a:pt x="1242059" y="5080"/>
                </a:lnTo>
                <a:close/>
              </a:path>
              <a:path w="1242060" h="914400">
                <a:moveTo>
                  <a:pt x="1242059" y="11430"/>
                </a:moveTo>
                <a:lnTo>
                  <a:pt x="1238250" y="11430"/>
                </a:lnTo>
                <a:lnTo>
                  <a:pt x="1238250" y="17779"/>
                </a:lnTo>
                <a:lnTo>
                  <a:pt x="1242059" y="17779"/>
                </a:lnTo>
                <a:lnTo>
                  <a:pt x="1242059" y="11430"/>
                </a:lnTo>
                <a:close/>
              </a:path>
              <a:path w="1242060" h="914400">
                <a:moveTo>
                  <a:pt x="1242059" y="17780"/>
                </a:moveTo>
                <a:lnTo>
                  <a:pt x="1238250" y="17780"/>
                </a:lnTo>
                <a:lnTo>
                  <a:pt x="1238250" y="24129"/>
                </a:lnTo>
                <a:lnTo>
                  <a:pt x="1242059" y="24129"/>
                </a:lnTo>
                <a:lnTo>
                  <a:pt x="1242059" y="17780"/>
                </a:lnTo>
                <a:close/>
              </a:path>
              <a:path w="1242060" h="914400">
                <a:moveTo>
                  <a:pt x="1242059" y="24130"/>
                </a:moveTo>
                <a:lnTo>
                  <a:pt x="1238250" y="24130"/>
                </a:lnTo>
                <a:lnTo>
                  <a:pt x="1238250" y="30479"/>
                </a:lnTo>
                <a:lnTo>
                  <a:pt x="1242059" y="30479"/>
                </a:lnTo>
                <a:lnTo>
                  <a:pt x="1242059" y="24130"/>
                </a:lnTo>
                <a:close/>
              </a:path>
              <a:path w="1242060" h="914400">
                <a:moveTo>
                  <a:pt x="1242059" y="30480"/>
                </a:moveTo>
                <a:lnTo>
                  <a:pt x="1238250" y="30480"/>
                </a:lnTo>
                <a:lnTo>
                  <a:pt x="1238250" y="36829"/>
                </a:lnTo>
                <a:lnTo>
                  <a:pt x="1242059" y="36829"/>
                </a:lnTo>
                <a:lnTo>
                  <a:pt x="1242059" y="30480"/>
                </a:lnTo>
                <a:close/>
              </a:path>
              <a:path w="1242060" h="914400">
                <a:moveTo>
                  <a:pt x="1242059" y="36830"/>
                </a:moveTo>
                <a:lnTo>
                  <a:pt x="1238250" y="36830"/>
                </a:lnTo>
                <a:lnTo>
                  <a:pt x="1238250" y="43179"/>
                </a:lnTo>
                <a:lnTo>
                  <a:pt x="1242059" y="43179"/>
                </a:lnTo>
                <a:lnTo>
                  <a:pt x="1242059" y="36830"/>
                </a:lnTo>
                <a:close/>
              </a:path>
              <a:path w="1242060" h="914400">
                <a:moveTo>
                  <a:pt x="1242059" y="43180"/>
                </a:moveTo>
                <a:lnTo>
                  <a:pt x="1238250" y="43180"/>
                </a:lnTo>
                <a:lnTo>
                  <a:pt x="1238250" y="49529"/>
                </a:lnTo>
                <a:lnTo>
                  <a:pt x="1240789" y="49529"/>
                </a:lnTo>
                <a:lnTo>
                  <a:pt x="1240790" y="46989"/>
                </a:lnTo>
                <a:lnTo>
                  <a:pt x="1242059" y="46989"/>
                </a:lnTo>
                <a:lnTo>
                  <a:pt x="1242059" y="43180"/>
                </a:lnTo>
                <a:close/>
              </a:path>
              <a:path w="1242060" h="914400">
                <a:moveTo>
                  <a:pt x="1239520" y="49530"/>
                </a:moveTo>
                <a:lnTo>
                  <a:pt x="1238250" y="49530"/>
                </a:lnTo>
                <a:lnTo>
                  <a:pt x="1238250" y="52069"/>
                </a:lnTo>
                <a:lnTo>
                  <a:pt x="1239520" y="52069"/>
                </a:lnTo>
                <a:lnTo>
                  <a:pt x="1239520" y="49530"/>
                </a:lnTo>
                <a:close/>
              </a:path>
              <a:path w="1242060" h="914400">
                <a:moveTo>
                  <a:pt x="3810" y="774700"/>
                </a:moveTo>
                <a:lnTo>
                  <a:pt x="2540" y="774700"/>
                </a:lnTo>
                <a:lnTo>
                  <a:pt x="2540" y="775969"/>
                </a:lnTo>
                <a:lnTo>
                  <a:pt x="1269" y="775969"/>
                </a:lnTo>
                <a:lnTo>
                  <a:pt x="1269" y="777239"/>
                </a:lnTo>
                <a:lnTo>
                  <a:pt x="0" y="777239"/>
                </a:lnTo>
                <a:lnTo>
                  <a:pt x="0" y="779779"/>
                </a:lnTo>
                <a:lnTo>
                  <a:pt x="3810" y="779779"/>
                </a:lnTo>
                <a:lnTo>
                  <a:pt x="3810" y="774700"/>
                </a:lnTo>
                <a:close/>
              </a:path>
              <a:path w="1242060" h="914400">
                <a:moveTo>
                  <a:pt x="381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3810" y="786129"/>
                </a:lnTo>
                <a:lnTo>
                  <a:pt x="3810" y="779780"/>
                </a:lnTo>
                <a:close/>
              </a:path>
              <a:path w="1242060" h="914400">
                <a:moveTo>
                  <a:pt x="381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3810" y="792479"/>
                </a:lnTo>
                <a:lnTo>
                  <a:pt x="3810" y="786130"/>
                </a:lnTo>
                <a:close/>
              </a:path>
              <a:path w="1242060" h="914400">
                <a:moveTo>
                  <a:pt x="381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3810" y="798829"/>
                </a:lnTo>
                <a:lnTo>
                  <a:pt x="3810" y="792480"/>
                </a:lnTo>
                <a:close/>
              </a:path>
              <a:path w="1242060" h="914400">
                <a:moveTo>
                  <a:pt x="381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3810" y="805179"/>
                </a:lnTo>
                <a:lnTo>
                  <a:pt x="3810" y="798830"/>
                </a:lnTo>
                <a:close/>
              </a:path>
              <a:path w="1242060" h="914400">
                <a:moveTo>
                  <a:pt x="3810" y="805180"/>
                </a:moveTo>
                <a:lnTo>
                  <a:pt x="0" y="805180"/>
                </a:lnTo>
                <a:lnTo>
                  <a:pt x="0" y="811529"/>
                </a:lnTo>
                <a:lnTo>
                  <a:pt x="3810" y="811529"/>
                </a:lnTo>
                <a:lnTo>
                  <a:pt x="3810" y="805180"/>
                </a:lnTo>
                <a:close/>
              </a:path>
              <a:path w="1242060" h="914400">
                <a:moveTo>
                  <a:pt x="381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3810" y="817879"/>
                </a:lnTo>
                <a:lnTo>
                  <a:pt x="3810" y="811530"/>
                </a:lnTo>
                <a:close/>
              </a:path>
              <a:path w="1242060" h="914400">
                <a:moveTo>
                  <a:pt x="381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3810" y="824229"/>
                </a:lnTo>
                <a:lnTo>
                  <a:pt x="3810" y="817880"/>
                </a:lnTo>
                <a:close/>
              </a:path>
              <a:path w="1242060" h="914400">
                <a:moveTo>
                  <a:pt x="381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3810" y="830579"/>
                </a:lnTo>
                <a:lnTo>
                  <a:pt x="3810" y="824230"/>
                </a:lnTo>
                <a:close/>
              </a:path>
              <a:path w="1242060" h="914400">
                <a:moveTo>
                  <a:pt x="381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3810" y="836929"/>
                </a:lnTo>
                <a:lnTo>
                  <a:pt x="3810" y="830580"/>
                </a:lnTo>
                <a:close/>
              </a:path>
              <a:path w="1242060" h="914400">
                <a:moveTo>
                  <a:pt x="3810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3810" y="843279"/>
                </a:lnTo>
                <a:lnTo>
                  <a:pt x="3810" y="836930"/>
                </a:lnTo>
                <a:close/>
              </a:path>
              <a:path w="1242060" h="914400">
                <a:moveTo>
                  <a:pt x="381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3810" y="849629"/>
                </a:lnTo>
                <a:lnTo>
                  <a:pt x="3810" y="843280"/>
                </a:lnTo>
                <a:close/>
              </a:path>
              <a:path w="1242060" h="914400">
                <a:moveTo>
                  <a:pt x="381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3810" y="855979"/>
                </a:lnTo>
                <a:lnTo>
                  <a:pt x="3810" y="849630"/>
                </a:lnTo>
                <a:close/>
              </a:path>
              <a:path w="1242060" h="914400">
                <a:moveTo>
                  <a:pt x="381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3810" y="862329"/>
                </a:lnTo>
                <a:lnTo>
                  <a:pt x="3810" y="855980"/>
                </a:lnTo>
                <a:close/>
              </a:path>
              <a:path w="1242060" h="914400">
                <a:moveTo>
                  <a:pt x="381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3810" y="868679"/>
                </a:lnTo>
                <a:lnTo>
                  <a:pt x="3810" y="862330"/>
                </a:lnTo>
                <a:close/>
              </a:path>
              <a:path w="1242060" h="914400">
                <a:moveTo>
                  <a:pt x="381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3810" y="875029"/>
                </a:lnTo>
                <a:lnTo>
                  <a:pt x="3810" y="868680"/>
                </a:lnTo>
                <a:close/>
              </a:path>
              <a:path w="1242060" h="914400">
                <a:moveTo>
                  <a:pt x="3810" y="875030"/>
                </a:moveTo>
                <a:lnTo>
                  <a:pt x="0" y="875030"/>
                </a:lnTo>
                <a:lnTo>
                  <a:pt x="0" y="881379"/>
                </a:lnTo>
                <a:lnTo>
                  <a:pt x="3810" y="881379"/>
                </a:lnTo>
                <a:lnTo>
                  <a:pt x="3810" y="875030"/>
                </a:lnTo>
                <a:close/>
              </a:path>
              <a:path w="1242060" h="914400">
                <a:moveTo>
                  <a:pt x="3810" y="881380"/>
                </a:moveTo>
                <a:lnTo>
                  <a:pt x="0" y="881380"/>
                </a:lnTo>
                <a:lnTo>
                  <a:pt x="0" y="886459"/>
                </a:lnTo>
                <a:lnTo>
                  <a:pt x="2540" y="886459"/>
                </a:lnTo>
                <a:lnTo>
                  <a:pt x="2540" y="887729"/>
                </a:lnTo>
                <a:lnTo>
                  <a:pt x="3810" y="887729"/>
                </a:lnTo>
                <a:lnTo>
                  <a:pt x="3810" y="881380"/>
                </a:lnTo>
                <a:close/>
              </a:path>
              <a:path w="1242060" h="914400">
                <a:moveTo>
                  <a:pt x="543560" y="910589"/>
                </a:moveTo>
                <a:lnTo>
                  <a:pt x="519430" y="910589"/>
                </a:lnTo>
                <a:lnTo>
                  <a:pt x="519430" y="913129"/>
                </a:lnTo>
                <a:lnTo>
                  <a:pt x="542290" y="913129"/>
                </a:lnTo>
                <a:lnTo>
                  <a:pt x="542290" y="911859"/>
                </a:lnTo>
                <a:lnTo>
                  <a:pt x="543560" y="911859"/>
                </a:lnTo>
                <a:lnTo>
                  <a:pt x="543560" y="910589"/>
                </a:lnTo>
                <a:close/>
              </a:path>
              <a:path w="1242060" h="914400">
                <a:moveTo>
                  <a:pt x="541019" y="913130"/>
                </a:moveTo>
                <a:lnTo>
                  <a:pt x="519430" y="913130"/>
                </a:lnTo>
                <a:lnTo>
                  <a:pt x="519430" y="914400"/>
                </a:lnTo>
                <a:lnTo>
                  <a:pt x="541019" y="914400"/>
                </a:lnTo>
                <a:lnTo>
                  <a:pt x="541019" y="913130"/>
                </a:lnTo>
                <a:close/>
              </a:path>
            </a:pathLst>
          </a:custGeom>
          <a:solidFill>
            <a:srgbClr val="F1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5" name="bk object 6785"/>
          <p:cNvSpPr/>
          <p:nvPr/>
        </p:nvSpPr>
        <p:spPr>
          <a:xfrm>
            <a:off x="2259329" y="3843020"/>
            <a:ext cx="1234440" cy="906780"/>
          </a:xfrm>
          <a:custGeom>
            <a:avLst/>
            <a:gdLst/>
            <a:ahLst/>
            <a:cxnLst/>
            <a:rect l="l" t="t" r="r" b="b"/>
            <a:pathLst>
              <a:path w="1234439" h="906779">
                <a:moveTo>
                  <a:pt x="1234440" y="0"/>
                </a:moveTo>
                <a:lnTo>
                  <a:pt x="1207770" y="0"/>
                </a:lnTo>
                <a:lnTo>
                  <a:pt x="1207770" y="1269"/>
                </a:lnTo>
                <a:lnTo>
                  <a:pt x="1234440" y="1269"/>
                </a:lnTo>
                <a:lnTo>
                  <a:pt x="1234440" y="0"/>
                </a:lnTo>
                <a:close/>
              </a:path>
              <a:path w="1234439" h="906779">
                <a:moveTo>
                  <a:pt x="1234440" y="1269"/>
                </a:moveTo>
                <a:lnTo>
                  <a:pt x="1206499" y="1269"/>
                </a:lnTo>
                <a:lnTo>
                  <a:pt x="1206499" y="2539"/>
                </a:lnTo>
                <a:lnTo>
                  <a:pt x="1203959" y="2539"/>
                </a:lnTo>
                <a:lnTo>
                  <a:pt x="1203959" y="3809"/>
                </a:lnTo>
                <a:lnTo>
                  <a:pt x="1230630" y="3809"/>
                </a:lnTo>
                <a:lnTo>
                  <a:pt x="1230630" y="7619"/>
                </a:lnTo>
                <a:lnTo>
                  <a:pt x="1234440" y="7619"/>
                </a:lnTo>
                <a:lnTo>
                  <a:pt x="1234440" y="1269"/>
                </a:lnTo>
                <a:close/>
              </a:path>
              <a:path w="1234439" h="906779">
                <a:moveTo>
                  <a:pt x="1234440" y="7619"/>
                </a:moveTo>
                <a:lnTo>
                  <a:pt x="1230630" y="7619"/>
                </a:lnTo>
                <a:lnTo>
                  <a:pt x="1230630" y="13969"/>
                </a:lnTo>
                <a:lnTo>
                  <a:pt x="1234440" y="13969"/>
                </a:lnTo>
                <a:lnTo>
                  <a:pt x="1234440" y="7619"/>
                </a:lnTo>
                <a:close/>
              </a:path>
              <a:path w="1234439" h="906779">
                <a:moveTo>
                  <a:pt x="1234440" y="13969"/>
                </a:moveTo>
                <a:lnTo>
                  <a:pt x="1230630" y="13969"/>
                </a:lnTo>
                <a:lnTo>
                  <a:pt x="1230630" y="20319"/>
                </a:lnTo>
                <a:lnTo>
                  <a:pt x="1234440" y="20319"/>
                </a:lnTo>
                <a:lnTo>
                  <a:pt x="1234440" y="13969"/>
                </a:lnTo>
                <a:close/>
              </a:path>
              <a:path w="1234439" h="906779">
                <a:moveTo>
                  <a:pt x="1234440" y="20319"/>
                </a:moveTo>
                <a:lnTo>
                  <a:pt x="1230630" y="20319"/>
                </a:lnTo>
                <a:lnTo>
                  <a:pt x="1230630" y="26669"/>
                </a:lnTo>
                <a:lnTo>
                  <a:pt x="1234440" y="26669"/>
                </a:lnTo>
                <a:lnTo>
                  <a:pt x="1234440" y="20319"/>
                </a:lnTo>
                <a:close/>
              </a:path>
              <a:path w="1234439" h="906779">
                <a:moveTo>
                  <a:pt x="1234440" y="26669"/>
                </a:moveTo>
                <a:lnTo>
                  <a:pt x="1230630" y="26669"/>
                </a:lnTo>
                <a:lnTo>
                  <a:pt x="1230630" y="33019"/>
                </a:lnTo>
                <a:lnTo>
                  <a:pt x="1234440" y="33019"/>
                </a:lnTo>
                <a:lnTo>
                  <a:pt x="1234440" y="26669"/>
                </a:lnTo>
                <a:close/>
              </a:path>
              <a:path w="1234439" h="906779">
                <a:moveTo>
                  <a:pt x="1234440" y="33019"/>
                </a:moveTo>
                <a:lnTo>
                  <a:pt x="1230630" y="33019"/>
                </a:lnTo>
                <a:lnTo>
                  <a:pt x="1230630" y="39369"/>
                </a:lnTo>
                <a:lnTo>
                  <a:pt x="1234440" y="39369"/>
                </a:lnTo>
                <a:lnTo>
                  <a:pt x="1234440" y="33019"/>
                </a:lnTo>
                <a:close/>
              </a:path>
              <a:path w="1234439" h="906779">
                <a:moveTo>
                  <a:pt x="1234440" y="39369"/>
                </a:moveTo>
                <a:lnTo>
                  <a:pt x="1230630" y="39369"/>
                </a:lnTo>
                <a:lnTo>
                  <a:pt x="1230630" y="45719"/>
                </a:lnTo>
                <a:lnTo>
                  <a:pt x="1234440" y="45719"/>
                </a:lnTo>
                <a:lnTo>
                  <a:pt x="1234440" y="39369"/>
                </a:lnTo>
                <a:close/>
              </a:path>
              <a:path w="1234439" h="906779">
                <a:moveTo>
                  <a:pt x="1234440" y="45719"/>
                </a:moveTo>
                <a:lnTo>
                  <a:pt x="1230630" y="45719"/>
                </a:lnTo>
                <a:lnTo>
                  <a:pt x="1230630" y="52069"/>
                </a:lnTo>
                <a:lnTo>
                  <a:pt x="1234440" y="52069"/>
                </a:lnTo>
                <a:lnTo>
                  <a:pt x="1234440" y="45719"/>
                </a:lnTo>
                <a:close/>
              </a:path>
              <a:path w="1234439" h="906779">
                <a:moveTo>
                  <a:pt x="1233170" y="52069"/>
                </a:moveTo>
                <a:lnTo>
                  <a:pt x="1230630" y="52069"/>
                </a:lnTo>
                <a:lnTo>
                  <a:pt x="1230630" y="57149"/>
                </a:lnTo>
                <a:lnTo>
                  <a:pt x="1231899" y="57149"/>
                </a:lnTo>
                <a:lnTo>
                  <a:pt x="1231899" y="54609"/>
                </a:lnTo>
                <a:lnTo>
                  <a:pt x="1233170" y="54609"/>
                </a:lnTo>
                <a:lnTo>
                  <a:pt x="1233170" y="52069"/>
                </a:lnTo>
                <a:close/>
              </a:path>
              <a:path w="1234439" h="906779">
                <a:moveTo>
                  <a:pt x="3809" y="768349"/>
                </a:moveTo>
                <a:lnTo>
                  <a:pt x="1269" y="768349"/>
                </a:lnTo>
                <a:lnTo>
                  <a:pt x="1269" y="769619"/>
                </a:lnTo>
                <a:lnTo>
                  <a:pt x="3809" y="769619"/>
                </a:lnTo>
                <a:lnTo>
                  <a:pt x="3809" y="768349"/>
                </a:lnTo>
                <a:close/>
              </a:path>
              <a:path w="1234439" h="906779">
                <a:moveTo>
                  <a:pt x="3809" y="769619"/>
                </a:moveTo>
                <a:lnTo>
                  <a:pt x="0" y="769619"/>
                </a:lnTo>
                <a:lnTo>
                  <a:pt x="0" y="775969"/>
                </a:lnTo>
                <a:lnTo>
                  <a:pt x="3809" y="775969"/>
                </a:lnTo>
                <a:lnTo>
                  <a:pt x="3809" y="769619"/>
                </a:lnTo>
                <a:close/>
              </a:path>
              <a:path w="1234439" h="906779">
                <a:moveTo>
                  <a:pt x="3809" y="775969"/>
                </a:moveTo>
                <a:lnTo>
                  <a:pt x="0" y="775969"/>
                </a:lnTo>
                <a:lnTo>
                  <a:pt x="0" y="782319"/>
                </a:lnTo>
                <a:lnTo>
                  <a:pt x="3809" y="782319"/>
                </a:lnTo>
                <a:lnTo>
                  <a:pt x="3809" y="775969"/>
                </a:lnTo>
                <a:close/>
              </a:path>
              <a:path w="1234439" h="906779">
                <a:moveTo>
                  <a:pt x="3809" y="782319"/>
                </a:moveTo>
                <a:lnTo>
                  <a:pt x="0" y="782319"/>
                </a:lnTo>
                <a:lnTo>
                  <a:pt x="0" y="788669"/>
                </a:lnTo>
                <a:lnTo>
                  <a:pt x="3809" y="788669"/>
                </a:lnTo>
                <a:lnTo>
                  <a:pt x="3809" y="782319"/>
                </a:lnTo>
                <a:close/>
              </a:path>
              <a:path w="1234439" h="906779">
                <a:moveTo>
                  <a:pt x="3809" y="788669"/>
                </a:moveTo>
                <a:lnTo>
                  <a:pt x="0" y="788669"/>
                </a:lnTo>
                <a:lnTo>
                  <a:pt x="0" y="795019"/>
                </a:lnTo>
                <a:lnTo>
                  <a:pt x="3809" y="795019"/>
                </a:lnTo>
                <a:lnTo>
                  <a:pt x="3809" y="788669"/>
                </a:lnTo>
                <a:close/>
              </a:path>
              <a:path w="1234439" h="906779">
                <a:moveTo>
                  <a:pt x="3809" y="795019"/>
                </a:moveTo>
                <a:lnTo>
                  <a:pt x="0" y="795019"/>
                </a:lnTo>
                <a:lnTo>
                  <a:pt x="0" y="801369"/>
                </a:lnTo>
                <a:lnTo>
                  <a:pt x="3809" y="801369"/>
                </a:lnTo>
                <a:lnTo>
                  <a:pt x="3809" y="795019"/>
                </a:lnTo>
                <a:close/>
              </a:path>
              <a:path w="1234439" h="906779">
                <a:moveTo>
                  <a:pt x="3809" y="801369"/>
                </a:moveTo>
                <a:lnTo>
                  <a:pt x="0" y="801369"/>
                </a:lnTo>
                <a:lnTo>
                  <a:pt x="0" y="807719"/>
                </a:lnTo>
                <a:lnTo>
                  <a:pt x="3809" y="807719"/>
                </a:lnTo>
                <a:lnTo>
                  <a:pt x="3809" y="801369"/>
                </a:lnTo>
                <a:close/>
              </a:path>
              <a:path w="1234439" h="906779">
                <a:moveTo>
                  <a:pt x="3809" y="807719"/>
                </a:moveTo>
                <a:lnTo>
                  <a:pt x="0" y="807719"/>
                </a:lnTo>
                <a:lnTo>
                  <a:pt x="0" y="814069"/>
                </a:lnTo>
                <a:lnTo>
                  <a:pt x="3809" y="814069"/>
                </a:lnTo>
                <a:lnTo>
                  <a:pt x="3809" y="807719"/>
                </a:lnTo>
                <a:close/>
              </a:path>
              <a:path w="1234439" h="906779">
                <a:moveTo>
                  <a:pt x="3809" y="814069"/>
                </a:moveTo>
                <a:lnTo>
                  <a:pt x="0" y="814069"/>
                </a:lnTo>
                <a:lnTo>
                  <a:pt x="0" y="820419"/>
                </a:lnTo>
                <a:lnTo>
                  <a:pt x="3809" y="820419"/>
                </a:lnTo>
                <a:lnTo>
                  <a:pt x="3809" y="814069"/>
                </a:lnTo>
                <a:close/>
              </a:path>
              <a:path w="1234439" h="906779">
                <a:moveTo>
                  <a:pt x="3809" y="820419"/>
                </a:moveTo>
                <a:lnTo>
                  <a:pt x="0" y="820419"/>
                </a:lnTo>
                <a:lnTo>
                  <a:pt x="0" y="826769"/>
                </a:lnTo>
                <a:lnTo>
                  <a:pt x="3809" y="826769"/>
                </a:lnTo>
                <a:lnTo>
                  <a:pt x="3809" y="820419"/>
                </a:lnTo>
                <a:close/>
              </a:path>
              <a:path w="1234439" h="906779">
                <a:moveTo>
                  <a:pt x="3809" y="826769"/>
                </a:moveTo>
                <a:lnTo>
                  <a:pt x="0" y="826769"/>
                </a:lnTo>
                <a:lnTo>
                  <a:pt x="0" y="833119"/>
                </a:lnTo>
                <a:lnTo>
                  <a:pt x="3809" y="833119"/>
                </a:lnTo>
                <a:lnTo>
                  <a:pt x="3809" y="826769"/>
                </a:lnTo>
                <a:close/>
              </a:path>
              <a:path w="1234439" h="906779">
                <a:moveTo>
                  <a:pt x="3809" y="833119"/>
                </a:moveTo>
                <a:lnTo>
                  <a:pt x="0" y="833119"/>
                </a:lnTo>
                <a:lnTo>
                  <a:pt x="0" y="839469"/>
                </a:lnTo>
                <a:lnTo>
                  <a:pt x="3809" y="839469"/>
                </a:lnTo>
                <a:lnTo>
                  <a:pt x="3809" y="833119"/>
                </a:lnTo>
                <a:close/>
              </a:path>
              <a:path w="1234439" h="906779">
                <a:moveTo>
                  <a:pt x="3809" y="839469"/>
                </a:moveTo>
                <a:lnTo>
                  <a:pt x="0" y="839469"/>
                </a:lnTo>
                <a:lnTo>
                  <a:pt x="0" y="845819"/>
                </a:lnTo>
                <a:lnTo>
                  <a:pt x="3809" y="845819"/>
                </a:lnTo>
                <a:lnTo>
                  <a:pt x="3809" y="839469"/>
                </a:lnTo>
                <a:close/>
              </a:path>
              <a:path w="1234439" h="906779">
                <a:moveTo>
                  <a:pt x="3809" y="845819"/>
                </a:moveTo>
                <a:lnTo>
                  <a:pt x="0" y="845819"/>
                </a:lnTo>
                <a:lnTo>
                  <a:pt x="0" y="852169"/>
                </a:lnTo>
                <a:lnTo>
                  <a:pt x="3809" y="852169"/>
                </a:lnTo>
                <a:lnTo>
                  <a:pt x="3809" y="845819"/>
                </a:lnTo>
                <a:close/>
              </a:path>
              <a:path w="1234439" h="906779">
                <a:moveTo>
                  <a:pt x="3809" y="852169"/>
                </a:moveTo>
                <a:lnTo>
                  <a:pt x="0" y="852169"/>
                </a:lnTo>
                <a:lnTo>
                  <a:pt x="0" y="858519"/>
                </a:lnTo>
                <a:lnTo>
                  <a:pt x="3809" y="858519"/>
                </a:lnTo>
                <a:lnTo>
                  <a:pt x="3809" y="852169"/>
                </a:lnTo>
                <a:close/>
              </a:path>
              <a:path w="1234439" h="906779">
                <a:moveTo>
                  <a:pt x="3809" y="858519"/>
                </a:moveTo>
                <a:lnTo>
                  <a:pt x="0" y="858519"/>
                </a:lnTo>
                <a:lnTo>
                  <a:pt x="0" y="864869"/>
                </a:lnTo>
                <a:lnTo>
                  <a:pt x="3809" y="864869"/>
                </a:lnTo>
                <a:lnTo>
                  <a:pt x="3809" y="858519"/>
                </a:lnTo>
                <a:close/>
              </a:path>
              <a:path w="1234439" h="906779">
                <a:moveTo>
                  <a:pt x="3809" y="864869"/>
                </a:moveTo>
                <a:lnTo>
                  <a:pt x="0" y="864869"/>
                </a:lnTo>
                <a:lnTo>
                  <a:pt x="0" y="871219"/>
                </a:lnTo>
                <a:lnTo>
                  <a:pt x="3809" y="871219"/>
                </a:lnTo>
                <a:lnTo>
                  <a:pt x="3809" y="864869"/>
                </a:lnTo>
                <a:close/>
              </a:path>
              <a:path w="1234439" h="906779">
                <a:moveTo>
                  <a:pt x="3809" y="871219"/>
                </a:moveTo>
                <a:lnTo>
                  <a:pt x="0" y="871219"/>
                </a:lnTo>
                <a:lnTo>
                  <a:pt x="0" y="877569"/>
                </a:lnTo>
                <a:lnTo>
                  <a:pt x="3809" y="877569"/>
                </a:lnTo>
                <a:lnTo>
                  <a:pt x="3809" y="871219"/>
                </a:lnTo>
                <a:close/>
              </a:path>
              <a:path w="1234439" h="906779">
                <a:moveTo>
                  <a:pt x="3809" y="877569"/>
                </a:moveTo>
                <a:lnTo>
                  <a:pt x="0" y="877569"/>
                </a:lnTo>
                <a:lnTo>
                  <a:pt x="0" y="883919"/>
                </a:lnTo>
                <a:lnTo>
                  <a:pt x="3809" y="883919"/>
                </a:lnTo>
                <a:lnTo>
                  <a:pt x="3809" y="877569"/>
                </a:lnTo>
                <a:close/>
              </a:path>
              <a:path w="1234439" h="906779">
                <a:moveTo>
                  <a:pt x="3809" y="883919"/>
                </a:moveTo>
                <a:lnTo>
                  <a:pt x="0" y="883919"/>
                </a:lnTo>
                <a:lnTo>
                  <a:pt x="0" y="885189"/>
                </a:lnTo>
                <a:lnTo>
                  <a:pt x="3809" y="885189"/>
                </a:lnTo>
                <a:lnTo>
                  <a:pt x="3809" y="883919"/>
                </a:lnTo>
                <a:close/>
              </a:path>
              <a:path w="1234439" h="906779">
                <a:moveTo>
                  <a:pt x="542289" y="902969"/>
                </a:moveTo>
                <a:lnTo>
                  <a:pt x="515619" y="902969"/>
                </a:lnTo>
                <a:lnTo>
                  <a:pt x="515619" y="906779"/>
                </a:lnTo>
                <a:lnTo>
                  <a:pt x="539750" y="906779"/>
                </a:lnTo>
                <a:lnTo>
                  <a:pt x="539750" y="905509"/>
                </a:lnTo>
                <a:lnTo>
                  <a:pt x="541019" y="905509"/>
                </a:lnTo>
                <a:lnTo>
                  <a:pt x="541019" y="904239"/>
                </a:lnTo>
                <a:lnTo>
                  <a:pt x="542289" y="904239"/>
                </a:lnTo>
                <a:lnTo>
                  <a:pt x="542289" y="902969"/>
                </a:lnTo>
                <a:close/>
              </a:path>
            </a:pathLst>
          </a:custGeom>
          <a:solidFill>
            <a:srgbClr val="EF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6" name="bk object 6786"/>
          <p:cNvSpPr/>
          <p:nvPr/>
        </p:nvSpPr>
        <p:spPr>
          <a:xfrm>
            <a:off x="2263139" y="3846829"/>
            <a:ext cx="1226820" cy="899160"/>
          </a:xfrm>
          <a:custGeom>
            <a:avLst/>
            <a:gdLst/>
            <a:ahLst/>
            <a:cxnLst/>
            <a:rect l="l" t="t" r="r" b="b"/>
            <a:pathLst>
              <a:path w="1226820" h="899160">
                <a:moveTo>
                  <a:pt x="1226820" y="0"/>
                </a:moveTo>
                <a:lnTo>
                  <a:pt x="1198880" y="0"/>
                </a:lnTo>
                <a:lnTo>
                  <a:pt x="1198880" y="1270"/>
                </a:lnTo>
                <a:lnTo>
                  <a:pt x="1196339" y="1270"/>
                </a:lnTo>
                <a:lnTo>
                  <a:pt x="1196339" y="2540"/>
                </a:lnTo>
                <a:lnTo>
                  <a:pt x="1223010" y="2540"/>
                </a:lnTo>
                <a:lnTo>
                  <a:pt x="1223010" y="3810"/>
                </a:lnTo>
                <a:lnTo>
                  <a:pt x="1226820" y="3810"/>
                </a:lnTo>
                <a:lnTo>
                  <a:pt x="1226820" y="0"/>
                </a:lnTo>
                <a:close/>
              </a:path>
              <a:path w="1226820" h="899160">
                <a:moveTo>
                  <a:pt x="1226820" y="3810"/>
                </a:moveTo>
                <a:lnTo>
                  <a:pt x="1223010" y="3810"/>
                </a:lnTo>
                <a:lnTo>
                  <a:pt x="1223010" y="10160"/>
                </a:lnTo>
                <a:lnTo>
                  <a:pt x="1226820" y="10160"/>
                </a:lnTo>
                <a:lnTo>
                  <a:pt x="1226820" y="3810"/>
                </a:lnTo>
                <a:close/>
              </a:path>
              <a:path w="1226820" h="899160">
                <a:moveTo>
                  <a:pt x="1226820" y="10160"/>
                </a:moveTo>
                <a:lnTo>
                  <a:pt x="1223010" y="10160"/>
                </a:lnTo>
                <a:lnTo>
                  <a:pt x="1223010" y="16510"/>
                </a:lnTo>
                <a:lnTo>
                  <a:pt x="1226820" y="16510"/>
                </a:lnTo>
                <a:lnTo>
                  <a:pt x="1226820" y="10160"/>
                </a:lnTo>
                <a:close/>
              </a:path>
              <a:path w="1226820" h="899160">
                <a:moveTo>
                  <a:pt x="1226820" y="16510"/>
                </a:moveTo>
                <a:lnTo>
                  <a:pt x="1223010" y="16510"/>
                </a:lnTo>
                <a:lnTo>
                  <a:pt x="1223010" y="22860"/>
                </a:lnTo>
                <a:lnTo>
                  <a:pt x="1226820" y="22860"/>
                </a:lnTo>
                <a:lnTo>
                  <a:pt x="1226820" y="16510"/>
                </a:lnTo>
                <a:close/>
              </a:path>
              <a:path w="1226820" h="899160">
                <a:moveTo>
                  <a:pt x="1226820" y="22860"/>
                </a:moveTo>
                <a:lnTo>
                  <a:pt x="1223010" y="22860"/>
                </a:lnTo>
                <a:lnTo>
                  <a:pt x="1223010" y="29210"/>
                </a:lnTo>
                <a:lnTo>
                  <a:pt x="1226820" y="29210"/>
                </a:lnTo>
                <a:lnTo>
                  <a:pt x="1226820" y="22860"/>
                </a:lnTo>
                <a:close/>
              </a:path>
              <a:path w="1226820" h="899160">
                <a:moveTo>
                  <a:pt x="1226820" y="29210"/>
                </a:moveTo>
                <a:lnTo>
                  <a:pt x="1223010" y="29210"/>
                </a:lnTo>
                <a:lnTo>
                  <a:pt x="1223010" y="35560"/>
                </a:lnTo>
                <a:lnTo>
                  <a:pt x="1226820" y="35560"/>
                </a:lnTo>
                <a:lnTo>
                  <a:pt x="1226820" y="29210"/>
                </a:lnTo>
                <a:close/>
              </a:path>
              <a:path w="1226820" h="899160">
                <a:moveTo>
                  <a:pt x="1226820" y="35560"/>
                </a:moveTo>
                <a:lnTo>
                  <a:pt x="1223010" y="35560"/>
                </a:lnTo>
                <a:lnTo>
                  <a:pt x="1223010" y="41910"/>
                </a:lnTo>
                <a:lnTo>
                  <a:pt x="1226820" y="41910"/>
                </a:lnTo>
                <a:lnTo>
                  <a:pt x="1226820" y="35560"/>
                </a:lnTo>
                <a:close/>
              </a:path>
              <a:path w="1226820" h="899160">
                <a:moveTo>
                  <a:pt x="1226820" y="41910"/>
                </a:moveTo>
                <a:lnTo>
                  <a:pt x="1223010" y="41910"/>
                </a:lnTo>
                <a:lnTo>
                  <a:pt x="1223010" y="48260"/>
                </a:lnTo>
                <a:lnTo>
                  <a:pt x="1226820" y="48260"/>
                </a:lnTo>
                <a:lnTo>
                  <a:pt x="1226820" y="41910"/>
                </a:lnTo>
                <a:close/>
              </a:path>
              <a:path w="1226820" h="899160">
                <a:moveTo>
                  <a:pt x="1226820" y="48260"/>
                </a:moveTo>
                <a:lnTo>
                  <a:pt x="1223010" y="48260"/>
                </a:lnTo>
                <a:lnTo>
                  <a:pt x="1223010" y="54610"/>
                </a:lnTo>
                <a:lnTo>
                  <a:pt x="1226820" y="54610"/>
                </a:lnTo>
                <a:lnTo>
                  <a:pt x="1226820" y="48260"/>
                </a:lnTo>
                <a:close/>
              </a:path>
              <a:path w="1226820" h="899160">
                <a:moveTo>
                  <a:pt x="1226820" y="54610"/>
                </a:moveTo>
                <a:lnTo>
                  <a:pt x="1223010" y="54610"/>
                </a:lnTo>
                <a:lnTo>
                  <a:pt x="1223010" y="60960"/>
                </a:lnTo>
                <a:lnTo>
                  <a:pt x="1224279" y="60960"/>
                </a:lnTo>
                <a:lnTo>
                  <a:pt x="1224279" y="59690"/>
                </a:lnTo>
                <a:lnTo>
                  <a:pt x="1225550" y="59690"/>
                </a:lnTo>
                <a:lnTo>
                  <a:pt x="1225550" y="57150"/>
                </a:lnTo>
                <a:lnTo>
                  <a:pt x="1226820" y="57150"/>
                </a:lnTo>
                <a:lnTo>
                  <a:pt x="1226820" y="54610"/>
                </a:lnTo>
                <a:close/>
              </a:path>
              <a:path w="1226820" h="899160">
                <a:moveTo>
                  <a:pt x="1224280" y="60960"/>
                </a:moveTo>
                <a:lnTo>
                  <a:pt x="1223010" y="60960"/>
                </a:lnTo>
                <a:lnTo>
                  <a:pt x="1223010" y="62230"/>
                </a:lnTo>
                <a:lnTo>
                  <a:pt x="1224280" y="62230"/>
                </a:lnTo>
                <a:lnTo>
                  <a:pt x="1224280" y="60960"/>
                </a:lnTo>
                <a:close/>
              </a:path>
              <a:path w="1226820" h="899160">
                <a:moveTo>
                  <a:pt x="3810" y="760730"/>
                </a:moveTo>
                <a:lnTo>
                  <a:pt x="2540" y="760730"/>
                </a:lnTo>
                <a:lnTo>
                  <a:pt x="2540" y="762000"/>
                </a:lnTo>
                <a:lnTo>
                  <a:pt x="1270" y="762000"/>
                </a:lnTo>
                <a:lnTo>
                  <a:pt x="1270" y="763270"/>
                </a:lnTo>
                <a:lnTo>
                  <a:pt x="0" y="763270"/>
                </a:lnTo>
                <a:lnTo>
                  <a:pt x="0" y="765810"/>
                </a:lnTo>
                <a:lnTo>
                  <a:pt x="3810" y="765810"/>
                </a:lnTo>
                <a:lnTo>
                  <a:pt x="3810" y="760730"/>
                </a:lnTo>
                <a:close/>
              </a:path>
              <a:path w="1226820" h="899160">
                <a:moveTo>
                  <a:pt x="3810" y="765810"/>
                </a:moveTo>
                <a:lnTo>
                  <a:pt x="0" y="765810"/>
                </a:lnTo>
                <a:lnTo>
                  <a:pt x="0" y="772160"/>
                </a:lnTo>
                <a:lnTo>
                  <a:pt x="3810" y="772160"/>
                </a:lnTo>
                <a:lnTo>
                  <a:pt x="3810" y="765810"/>
                </a:lnTo>
                <a:close/>
              </a:path>
              <a:path w="1226820" h="899160">
                <a:moveTo>
                  <a:pt x="3810" y="772160"/>
                </a:moveTo>
                <a:lnTo>
                  <a:pt x="0" y="772160"/>
                </a:lnTo>
                <a:lnTo>
                  <a:pt x="0" y="778510"/>
                </a:lnTo>
                <a:lnTo>
                  <a:pt x="3810" y="778510"/>
                </a:lnTo>
                <a:lnTo>
                  <a:pt x="3810" y="772160"/>
                </a:lnTo>
                <a:close/>
              </a:path>
              <a:path w="1226820" h="899160">
                <a:moveTo>
                  <a:pt x="3810" y="778510"/>
                </a:moveTo>
                <a:lnTo>
                  <a:pt x="0" y="778510"/>
                </a:lnTo>
                <a:lnTo>
                  <a:pt x="0" y="784860"/>
                </a:lnTo>
                <a:lnTo>
                  <a:pt x="3810" y="784860"/>
                </a:lnTo>
                <a:lnTo>
                  <a:pt x="3810" y="778510"/>
                </a:lnTo>
                <a:close/>
              </a:path>
              <a:path w="1226820" h="899160">
                <a:moveTo>
                  <a:pt x="3810" y="784860"/>
                </a:moveTo>
                <a:lnTo>
                  <a:pt x="0" y="784860"/>
                </a:lnTo>
                <a:lnTo>
                  <a:pt x="0" y="791210"/>
                </a:lnTo>
                <a:lnTo>
                  <a:pt x="3810" y="791210"/>
                </a:lnTo>
                <a:lnTo>
                  <a:pt x="3810" y="784860"/>
                </a:lnTo>
                <a:close/>
              </a:path>
              <a:path w="1226820" h="899160">
                <a:moveTo>
                  <a:pt x="3810" y="791210"/>
                </a:moveTo>
                <a:lnTo>
                  <a:pt x="0" y="791210"/>
                </a:lnTo>
                <a:lnTo>
                  <a:pt x="0" y="797560"/>
                </a:lnTo>
                <a:lnTo>
                  <a:pt x="3810" y="797560"/>
                </a:lnTo>
                <a:lnTo>
                  <a:pt x="3810" y="791210"/>
                </a:lnTo>
                <a:close/>
              </a:path>
              <a:path w="1226820" h="899160">
                <a:moveTo>
                  <a:pt x="3810" y="797560"/>
                </a:moveTo>
                <a:lnTo>
                  <a:pt x="0" y="797560"/>
                </a:lnTo>
                <a:lnTo>
                  <a:pt x="0" y="803910"/>
                </a:lnTo>
                <a:lnTo>
                  <a:pt x="3810" y="803910"/>
                </a:lnTo>
                <a:lnTo>
                  <a:pt x="3810" y="797560"/>
                </a:lnTo>
                <a:close/>
              </a:path>
              <a:path w="1226820" h="899160">
                <a:moveTo>
                  <a:pt x="3810" y="803910"/>
                </a:moveTo>
                <a:lnTo>
                  <a:pt x="0" y="803910"/>
                </a:lnTo>
                <a:lnTo>
                  <a:pt x="0" y="810260"/>
                </a:lnTo>
                <a:lnTo>
                  <a:pt x="3810" y="810260"/>
                </a:lnTo>
                <a:lnTo>
                  <a:pt x="3810" y="803910"/>
                </a:lnTo>
                <a:close/>
              </a:path>
              <a:path w="1226820" h="899160">
                <a:moveTo>
                  <a:pt x="3810" y="810260"/>
                </a:moveTo>
                <a:lnTo>
                  <a:pt x="0" y="810260"/>
                </a:lnTo>
                <a:lnTo>
                  <a:pt x="0" y="816610"/>
                </a:lnTo>
                <a:lnTo>
                  <a:pt x="3810" y="816610"/>
                </a:lnTo>
                <a:lnTo>
                  <a:pt x="3810" y="810260"/>
                </a:lnTo>
                <a:close/>
              </a:path>
              <a:path w="1226820" h="899160">
                <a:moveTo>
                  <a:pt x="3810" y="816610"/>
                </a:moveTo>
                <a:lnTo>
                  <a:pt x="0" y="816610"/>
                </a:lnTo>
                <a:lnTo>
                  <a:pt x="0" y="822960"/>
                </a:lnTo>
                <a:lnTo>
                  <a:pt x="3810" y="822960"/>
                </a:lnTo>
                <a:lnTo>
                  <a:pt x="3810" y="816610"/>
                </a:lnTo>
                <a:close/>
              </a:path>
              <a:path w="1226820" h="899160">
                <a:moveTo>
                  <a:pt x="3810" y="822960"/>
                </a:moveTo>
                <a:lnTo>
                  <a:pt x="0" y="822960"/>
                </a:lnTo>
                <a:lnTo>
                  <a:pt x="0" y="829310"/>
                </a:lnTo>
                <a:lnTo>
                  <a:pt x="3810" y="829310"/>
                </a:lnTo>
                <a:lnTo>
                  <a:pt x="3810" y="822960"/>
                </a:lnTo>
                <a:close/>
              </a:path>
              <a:path w="1226820" h="899160">
                <a:moveTo>
                  <a:pt x="3810" y="829310"/>
                </a:moveTo>
                <a:lnTo>
                  <a:pt x="0" y="829310"/>
                </a:lnTo>
                <a:lnTo>
                  <a:pt x="0" y="835660"/>
                </a:lnTo>
                <a:lnTo>
                  <a:pt x="3810" y="835660"/>
                </a:lnTo>
                <a:lnTo>
                  <a:pt x="3810" y="829310"/>
                </a:lnTo>
                <a:close/>
              </a:path>
              <a:path w="1226820" h="899160">
                <a:moveTo>
                  <a:pt x="3810" y="835660"/>
                </a:moveTo>
                <a:lnTo>
                  <a:pt x="0" y="835660"/>
                </a:lnTo>
                <a:lnTo>
                  <a:pt x="0" y="842010"/>
                </a:lnTo>
                <a:lnTo>
                  <a:pt x="3810" y="842010"/>
                </a:lnTo>
                <a:lnTo>
                  <a:pt x="3810" y="835660"/>
                </a:lnTo>
                <a:close/>
              </a:path>
              <a:path w="1226820" h="899160">
                <a:moveTo>
                  <a:pt x="3810" y="842010"/>
                </a:moveTo>
                <a:lnTo>
                  <a:pt x="0" y="842010"/>
                </a:lnTo>
                <a:lnTo>
                  <a:pt x="0" y="848360"/>
                </a:lnTo>
                <a:lnTo>
                  <a:pt x="3810" y="848360"/>
                </a:lnTo>
                <a:lnTo>
                  <a:pt x="3810" y="842010"/>
                </a:lnTo>
                <a:close/>
              </a:path>
              <a:path w="1226820" h="899160">
                <a:moveTo>
                  <a:pt x="3810" y="848360"/>
                </a:moveTo>
                <a:lnTo>
                  <a:pt x="0" y="848360"/>
                </a:lnTo>
                <a:lnTo>
                  <a:pt x="0" y="854710"/>
                </a:lnTo>
                <a:lnTo>
                  <a:pt x="3810" y="854710"/>
                </a:lnTo>
                <a:lnTo>
                  <a:pt x="3810" y="848360"/>
                </a:lnTo>
                <a:close/>
              </a:path>
              <a:path w="1226820" h="899160">
                <a:moveTo>
                  <a:pt x="3810" y="854710"/>
                </a:moveTo>
                <a:lnTo>
                  <a:pt x="0" y="854710"/>
                </a:lnTo>
                <a:lnTo>
                  <a:pt x="0" y="861060"/>
                </a:lnTo>
                <a:lnTo>
                  <a:pt x="3810" y="861060"/>
                </a:lnTo>
                <a:lnTo>
                  <a:pt x="3810" y="854710"/>
                </a:lnTo>
                <a:close/>
              </a:path>
              <a:path w="1226820" h="899160">
                <a:moveTo>
                  <a:pt x="3810" y="861060"/>
                </a:moveTo>
                <a:lnTo>
                  <a:pt x="0" y="861060"/>
                </a:lnTo>
                <a:lnTo>
                  <a:pt x="0" y="867410"/>
                </a:lnTo>
                <a:lnTo>
                  <a:pt x="3810" y="867410"/>
                </a:lnTo>
                <a:lnTo>
                  <a:pt x="3810" y="861060"/>
                </a:lnTo>
                <a:close/>
              </a:path>
              <a:path w="1226820" h="899160">
                <a:moveTo>
                  <a:pt x="3810" y="867410"/>
                </a:moveTo>
                <a:lnTo>
                  <a:pt x="0" y="867410"/>
                </a:lnTo>
                <a:lnTo>
                  <a:pt x="0" y="873760"/>
                </a:lnTo>
                <a:lnTo>
                  <a:pt x="3810" y="873760"/>
                </a:lnTo>
                <a:lnTo>
                  <a:pt x="3810" y="867410"/>
                </a:lnTo>
                <a:close/>
              </a:path>
              <a:path w="1226820" h="899160">
                <a:moveTo>
                  <a:pt x="3810" y="873760"/>
                </a:moveTo>
                <a:lnTo>
                  <a:pt x="0" y="873760"/>
                </a:lnTo>
                <a:lnTo>
                  <a:pt x="0" y="880110"/>
                </a:lnTo>
                <a:lnTo>
                  <a:pt x="3810" y="880110"/>
                </a:lnTo>
                <a:lnTo>
                  <a:pt x="3810" y="873760"/>
                </a:lnTo>
                <a:close/>
              </a:path>
              <a:path w="1226820" h="899160">
                <a:moveTo>
                  <a:pt x="3810" y="880110"/>
                </a:moveTo>
                <a:lnTo>
                  <a:pt x="0" y="880110"/>
                </a:lnTo>
                <a:lnTo>
                  <a:pt x="0" y="882650"/>
                </a:lnTo>
                <a:lnTo>
                  <a:pt x="2540" y="882650"/>
                </a:lnTo>
                <a:lnTo>
                  <a:pt x="2540" y="883920"/>
                </a:lnTo>
                <a:lnTo>
                  <a:pt x="3810" y="883920"/>
                </a:lnTo>
                <a:lnTo>
                  <a:pt x="3810" y="880110"/>
                </a:lnTo>
                <a:close/>
              </a:path>
              <a:path w="1226820" h="899160">
                <a:moveTo>
                  <a:pt x="541020" y="895350"/>
                </a:moveTo>
                <a:lnTo>
                  <a:pt x="511810" y="895350"/>
                </a:lnTo>
                <a:lnTo>
                  <a:pt x="511810" y="899160"/>
                </a:lnTo>
                <a:lnTo>
                  <a:pt x="539750" y="899160"/>
                </a:lnTo>
                <a:lnTo>
                  <a:pt x="539750" y="896620"/>
                </a:lnTo>
                <a:lnTo>
                  <a:pt x="541020" y="896620"/>
                </a:lnTo>
                <a:lnTo>
                  <a:pt x="541020" y="89535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7" name="bk object 6787"/>
          <p:cNvSpPr/>
          <p:nvPr/>
        </p:nvSpPr>
        <p:spPr>
          <a:xfrm>
            <a:off x="2266950" y="3849370"/>
            <a:ext cx="1219200" cy="892810"/>
          </a:xfrm>
          <a:custGeom>
            <a:avLst/>
            <a:gdLst/>
            <a:ahLst/>
            <a:cxnLst/>
            <a:rect l="l" t="t" r="r" b="b"/>
            <a:pathLst>
              <a:path w="1219200" h="892810">
                <a:moveTo>
                  <a:pt x="1219200" y="0"/>
                </a:moveTo>
                <a:lnTo>
                  <a:pt x="1189989" y="0"/>
                </a:lnTo>
                <a:lnTo>
                  <a:pt x="1189989" y="1269"/>
                </a:lnTo>
                <a:lnTo>
                  <a:pt x="1219200" y="1269"/>
                </a:lnTo>
                <a:lnTo>
                  <a:pt x="1219200" y="0"/>
                </a:lnTo>
                <a:close/>
              </a:path>
              <a:path w="1219200" h="892810">
                <a:moveTo>
                  <a:pt x="1219200" y="1269"/>
                </a:moveTo>
                <a:lnTo>
                  <a:pt x="1188720" y="1269"/>
                </a:lnTo>
                <a:lnTo>
                  <a:pt x="1188720" y="2539"/>
                </a:lnTo>
                <a:lnTo>
                  <a:pt x="1186179" y="2539"/>
                </a:lnTo>
                <a:lnTo>
                  <a:pt x="1186179" y="3809"/>
                </a:lnTo>
                <a:lnTo>
                  <a:pt x="1216660" y="3809"/>
                </a:lnTo>
                <a:lnTo>
                  <a:pt x="1216660" y="7619"/>
                </a:lnTo>
                <a:lnTo>
                  <a:pt x="1219200" y="7619"/>
                </a:lnTo>
                <a:lnTo>
                  <a:pt x="1219200" y="1269"/>
                </a:lnTo>
                <a:close/>
              </a:path>
              <a:path w="1219200" h="892810">
                <a:moveTo>
                  <a:pt x="1219200" y="7619"/>
                </a:moveTo>
                <a:lnTo>
                  <a:pt x="1216660" y="7619"/>
                </a:lnTo>
                <a:lnTo>
                  <a:pt x="1216660" y="13969"/>
                </a:lnTo>
                <a:lnTo>
                  <a:pt x="1219200" y="13969"/>
                </a:lnTo>
                <a:lnTo>
                  <a:pt x="1219200" y="7619"/>
                </a:lnTo>
                <a:close/>
              </a:path>
              <a:path w="1219200" h="892810">
                <a:moveTo>
                  <a:pt x="1219200" y="13969"/>
                </a:moveTo>
                <a:lnTo>
                  <a:pt x="1216660" y="13969"/>
                </a:lnTo>
                <a:lnTo>
                  <a:pt x="1216660" y="20319"/>
                </a:lnTo>
                <a:lnTo>
                  <a:pt x="1219200" y="20319"/>
                </a:lnTo>
                <a:lnTo>
                  <a:pt x="1219200" y="13969"/>
                </a:lnTo>
                <a:close/>
              </a:path>
              <a:path w="1219200" h="892810">
                <a:moveTo>
                  <a:pt x="1219200" y="20319"/>
                </a:moveTo>
                <a:lnTo>
                  <a:pt x="1216660" y="20319"/>
                </a:lnTo>
                <a:lnTo>
                  <a:pt x="1216660" y="26669"/>
                </a:lnTo>
                <a:lnTo>
                  <a:pt x="1219200" y="26669"/>
                </a:lnTo>
                <a:lnTo>
                  <a:pt x="1219200" y="20319"/>
                </a:lnTo>
                <a:close/>
              </a:path>
              <a:path w="1219200" h="892810">
                <a:moveTo>
                  <a:pt x="1219200" y="26669"/>
                </a:moveTo>
                <a:lnTo>
                  <a:pt x="1216660" y="26669"/>
                </a:lnTo>
                <a:lnTo>
                  <a:pt x="1216660" y="33019"/>
                </a:lnTo>
                <a:lnTo>
                  <a:pt x="1219200" y="33019"/>
                </a:lnTo>
                <a:lnTo>
                  <a:pt x="1219200" y="26669"/>
                </a:lnTo>
                <a:close/>
              </a:path>
              <a:path w="1219200" h="892810">
                <a:moveTo>
                  <a:pt x="1219200" y="33019"/>
                </a:moveTo>
                <a:lnTo>
                  <a:pt x="1216660" y="33019"/>
                </a:lnTo>
                <a:lnTo>
                  <a:pt x="1216660" y="39369"/>
                </a:lnTo>
                <a:lnTo>
                  <a:pt x="1219200" y="39369"/>
                </a:lnTo>
                <a:lnTo>
                  <a:pt x="1219200" y="33019"/>
                </a:lnTo>
                <a:close/>
              </a:path>
              <a:path w="1219200" h="892810">
                <a:moveTo>
                  <a:pt x="1219200" y="39369"/>
                </a:moveTo>
                <a:lnTo>
                  <a:pt x="1216660" y="39369"/>
                </a:lnTo>
                <a:lnTo>
                  <a:pt x="1216660" y="45719"/>
                </a:lnTo>
                <a:lnTo>
                  <a:pt x="1219200" y="45719"/>
                </a:lnTo>
                <a:lnTo>
                  <a:pt x="1219200" y="39369"/>
                </a:lnTo>
                <a:close/>
              </a:path>
              <a:path w="1219200" h="892810">
                <a:moveTo>
                  <a:pt x="1219200" y="45719"/>
                </a:moveTo>
                <a:lnTo>
                  <a:pt x="1216660" y="45719"/>
                </a:lnTo>
                <a:lnTo>
                  <a:pt x="1216660" y="52069"/>
                </a:lnTo>
                <a:lnTo>
                  <a:pt x="1219200" y="52069"/>
                </a:lnTo>
                <a:lnTo>
                  <a:pt x="1219200" y="45719"/>
                </a:lnTo>
                <a:close/>
              </a:path>
              <a:path w="1219200" h="892810">
                <a:moveTo>
                  <a:pt x="1219200" y="52069"/>
                </a:moveTo>
                <a:lnTo>
                  <a:pt x="1216660" y="52069"/>
                </a:lnTo>
                <a:lnTo>
                  <a:pt x="1216660" y="58419"/>
                </a:lnTo>
                <a:lnTo>
                  <a:pt x="1219200" y="58419"/>
                </a:lnTo>
                <a:lnTo>
                  <a:pt x="1219200" y="52069"/>
                </a:lnTo>
                <a:close/>
              </a:path>
              <a:path w="1219200" h="892810">
                <a:moveTo>
                  <a:pt x="1219200" y="58419"/>
                </a:moveTo>
                <a:lnTo>
                  <a:pt x="1216660" y="58419"/>
                </a:lnTo>
                <a:lnTo>
                  <a:pt x="1216660" y="64769"/>
                </a:lnTo>
                <a:lnTo>
                  <a:pt x="1217930" y="64769"/>
                </a:lnTo>
                <a:lnTo>
                  <a:pt x="1217930" y="63499"/>
                </a:lnTo>
                <a:lnTo>
                  <a:pt x="1219200" y="63499"/>
                </a:lnTo>
                <a:lnTo>
                  <a:pt x="1219200" y="58419"/>
                </a:lnTo>
                <a:close/>
              </a:path>
              <a:path w="1219200" h="892810">
                <a:moveTo>
                  <a:pt x="1217929" y="64769"/>
                </a:moveTo>
                <a:lnTo>
                  <a:pt x="1216660" y="64769"/>
                </a:lnTo>
                <a:lnTo>
                  <a:pt x="1216660" y="66039"/>
                </a:lnTo>
                <a:lnTo>
                  <a:pt x="1217929" y="66039"/>
                </a:lnTo>
                <a:lnTo>
                  <a:pt x="1217929" y="64769"/>
                </a:lnTo>
                <a:close/>
              </a:path>
              <a:path w="1219200" h="892810">
                <a:moveTo>
                  <a:pt x="3810" y="756919"/>
                </a:moveTo>
                <a:lnTo>
                  <a:pt x="1269" y="756919"/>
                </a:lnTo>
                <a:lnTo>
                  <a:pt x="1269" y="758189"/>
                </a:lnTo>
                <a:lnTo>
                  <a:pt x="0" y="758189"/>
                </a:lnTo>
                <a:lnTo>
                  <a:pt x="0" y="763269"/>
                </a:lnTo>
                <a:lnTo>
                  <a:pt x="3810" y="763269"/>
                </a:lnTo>
                <a:lnTo>
                  <a:pt x="3810" y="756919"/>
                </a:lnTo>
                <a:close/>
              </a:path>
              <a:path w="1219200" h="892810">
                <a:moveTo>
                  <a:pt x="3810" y="763269"/>
                </a:moveTo>
                <a:lnTo>
                  <a:pt x="0" y="763269"/>
                </a:lnTo>
                <a:lnTo>
                  <a:pt x="0" y="769619"/>
                </a:lnTo>
                <a:lnTo>
                  <a:pt x="3810" y="769619"/>
                </a:lnTo>
                <a:lnTo>
                  <a:pt x="3810" y="763269"/>
                </a:lnTo>
                <a:close/>
              </a:path>
              <a:path w="1219200" h="892810">
                <a:moveTo>
                  <a:pt x="3810" y="769619"/>
                </a:moveTo>
                <a:lnTo>
                  <a:pt x="0" y="769619"/>
                </a:lnTo>
                <a:lnTo>
                  <a:pt x="0" y="775969"/>
                </a:lnTo>
                <a:lnTo>
                  <a:pt x="3810" y="775969"/>
                </a:lnTo>
                <a:lnTo>
                  <a:pt x="3810" y="769619"/>
                </a:lnTo>
                <a:close/>
              </a:path>
              <a:path w="1219200" h="892810">
                <a:moveTo>
                  <a:pt x="3810" y="775969"/>
                </a:moveTo>
                <a:lnTo>
                  <a:pt x="0" y="775969"/>
                </a:lnTo>
                <a:lnTo>
                  <a:pt x="0" y="782319"/>
                </a:lnTo>
                <a:lnTo>
                  <a:pt x="3810" y="782319"/>
                </a:lnTo>
                <a:lnTo>
                  <a:pt x="3810" y="775969"/>
                </a:lnTo>
                <a:close/>
              </a:path>
              <a:path w="1219200" h="892810">
                <a:moveTo>
                  <a:pt x="3810" y="782319"/>
                </a:moveTo>
                <a:lnTo>
                  <a:pt x="0" y="782319"/>
                </a:lnTo>
                <a:lnTo>
                  <a:pt x="0" y="788669"/>
                </a:lnTo>
                <a:lnTo>
                  <a:pt x="3810" y="788669"/>
                </a:lnTo>
                <a:lnTo>
                  <a:pt x="3810" y="782319"/>
                </a:lnTo>
                <a:close/>
              </a:path>
              <a:path w="1219200" h="892810">
                <a:moveTo>
                  <a:pt x="3810" y="788669"/>
                </a:moveTo>
                <a:lnTo>
                  <a:pt x="0" y="788669"/>
                </a:lnTo>
                <a:lnTo>
                  <a:pt x="0" y="795019"/>
                </a:lnTo>
                <a:lnTo>
                  <a:pt x="3810" y="795019"/>
                </a:lnTo>
                <a:lnTo>
                  <a:pt x="3810" y="788669"/>
                </a:lnTo>
                <a:close/>
              </a:path>
              <a:path w="1219200" h="892810">
                <a:moveTo>
                  <a:pt x="3810" y="795019"/>
                </a:moveTo>
                <a:lnTo>
                  <a:pt x="0" y="795019"/>
                </a:lnTo>
                <a:lnTo>
                  <a:pt x="0" y="801369"/>
                </a:lnTo>
                <a:lnTo>
                  <a:pt x="3810" y="801369"/>
                </a:lnTo>
                <a:lnTo>
                  <a:pt x="3810" y="795019"/>
                </a:lnTo>
                <a:close/>
              </a:path>
              <a:path w="1219200" h="892810">
                <a:moveTo>
                  <a:pt x="3810" y="801369"/>
                </a:moveTo>
                <a:lnTo>
                  <a:pt x="0" y="801369"/>
                </a:lnTo>
                <a:lnTo>
                  <a:pt x="0" y="807719"/>
                </a:lnTo>
                <a:lnTo>
                  <a:pt x="3810" y="807719"/>
                </a:lnTo>
                <a:lnTo>
                  <a:pt x="3810" y="801369"/>
                </a:lnTo>
                <a:close/>
              </a:path>
              <a:path w="1219200" h="892810">
                <a:moveTo>
                  <a:pt x="3810" y="807719"/>
                </a:moveTo>
                <a:lnTo>
                  <a:pt x="0" y="807719"/>
                </a:lnTo>
                <a:lnTo>
                  <a:pt x="0" y="814069"/>
                </a:lnTo>
                <a:lnTo>
                  <a:pt x="3810" y="814069"/>
                </a:lnTo>
                <a:lnTo>
                  <a:pt x="3810" y="807719"/>
                </a:lnTo>
                <a:close/>
              </a:path>
              <a:path w="1219200" h="892810">
                <a:moveTo>
                  <a:pt x="3810" y="814069"/>
                </a:moveTo>
                <a:lnTo>
                  <a:pt x="0" y="814069"/>
                </a:lnTo>
                <a:lnTo>
                  <a:pt x="0" y="820419"/>
                </a:lnTo>
                <a:lnTo>
                  <a:pt x="3810" y="820419"/>
                </a:lnTo>
                <a:lnTo>
                  <a:pt x="3810" y="814069"/>
                </a:lnTo>
                <a:close/>
              </a:path>
              <a:path w="1219200" h="892810">
                <a:moveTo>
                  <a:pt x="3810" y="820419"/>
                </a:moveTo>
                <a:lnTo>
                  <a:pt x="0" y="820419"/>
                </a:lnTo>
                <a:lnTo>
                  <a:pt x="0" y="826769"/>
                </a:lnTo>
                <a:lnTo>
                  <a:pt x="3810" y="826769"/>
                </a:lnTo>
                <a:lnTo>
                  <a:pt x="3810" y="820419"/>
                </a:lnTo>
                <a:close/>
              </a:path>
              <a:path w="1219200" h="892810">
                <a:moveTo>
                  <a:pt x="3810" y="826769"/>
                </a:moveTo>
                <a:lnTo>
                  <a:pt x="0" y="826769"/>
                </a:lnTo>
                <a:lnTo>
                  <a:pt x="0" y="833119"/>
                </a:lnTo>
                <a:lnTo>
                  <a:pt x="3810" y="833119"/>
                </a:lnTo>
                <a:lnTo>
                  <a:pt x="3810" y="826769"/>
                </a:lnTo>
                <a:close/>
              </a:path>
              <a:path w="1219200" h="892810">
                <a:moveTo>
                  <a:pt x="3810" y="833119"/>
                </a:moveTo>
                <a:lnTo>
                  <a:pt x="0" y="833119"/>
                </a:lnTo>
                <a:lnTo>
                  <a:pt x="0" y="839469"/>
                </a:lnTo>
                <a:lnTo>
                  <a:pt x="3810" y="839469"/>
                </a:lnTo>
                <a:lnTo>
                  <a:pt x="3810" y="833119"/>
                </a:lnTo>
                <a:close/>
              </a:path>
              <a:path w="1219200" h="892810">
                <a:moveTo>
                  <a:pt x="3810" y="839469"/>
                </a:moveTo>
                <a:lnTo>
                  <a:pt x="0" y="839469"/>
                </a:lnTo>
                <a:lnTo>
                  <a:pt x="0" y="845819"/>
                </a:lnTo>
                <a:lnTo>
                  <a:pt x="3810" y="845819"/>
                </a:lnTo>
                <a:lnTo>
                  <a:pt x="3810" y="839469"/>
                </a:lnTo>
                <a:close/>
              </a:path>
              <a:path w="1219200" h="892810">
                <a:moveTo>
                  <a:pt x="3810" y="845819"/>
                </a:moveTo>
                <a:lnTo>
                  <a:pt x="0" y="845819"/>
                </a:lnTo>
                <a:lnTo>
                  <a:pt x="0" y="852169"/>
                </a:lnTo>
                <a:lnTo>
                  <a:pt x="3810" y="852169"/>
                </a:lnTo>
                <a:lnTo>
                  <a:pt x="3810" y="845819"/>
                </a:lnTo>
                <a:close/>
              </a:path>
              <a:path w="1219200" h="892810">
                <a:moveTo>
                  <a:pt x="3810" y="852169"/>
                </a:moveTo>
                <a:lnTo>
                  <a:pt x="0" y="852169"/>
                </a:lnTo>
                <a:lnTo>
                  <a:pt x="0" y="858519"/>
                </a:lnTo>
                <a:lnTo>
                  <a:pt x="3810" y="858519"/>
                </a:lnTo>
                <a:lnTo>
                  <a:pt x="3810" y="852169"/>
                </a:lnTo>
                <a:close/>
              </a:path>
              <a:path w="1219200" h="892810">
                <a:moveTo>
                  <a:pt x="3810" y="858519"/>
                </a:moveTo>
                <a:lnTo>
                  <a:pt x="0" y="858519"/>
                </a:lnTo>
                <a:lnTo>
                  <a:pt x="0" y="864869"/>
                </a:lnTo>
                <a:lnTo>
                  <a:pt x="3810" y="864869"/>
                </a:lnTo>
                <a:lnTo>
                  <a:pt x="3810" y="858519"/>
                </a:lnTo>
                <a:close/>
              </a:path>
              <a:path w="1219200" h="892810">
                <a:moveTo>
                  <a:pt x="3810" y="864869"/>
                </a:moveTo>
                <a:lnTo>
                  <a:pt x="0" y="864869"/>
                </a:lnTo>
                <a:lnTo>
                  <a:pt x="0" y="871219"/>
                </a:lnTo>
                <a:lnTo>
                  <a:pt x="3810" y="871219"/>
                </a:lnTo>
                <a:lnTo>
                  <a:pt x="3810" y="864869"/>
                </a:lnTo>
                <a:close/>
              </a:path>
              <a:path w="1219200" h="892810">
                <a:moveTo>
                  <a:pt x="3810" y="871219"/>
                </a:moveTo>
                <a:lnTo>
                  <a:pt x="0" y="871219"/>
                </a:lnTo>
                <a:lnTo>
                  <a:pt x="0" y="877569"/>
                </a:lnTo>
                <a:lnTo>
                  <a:pt x="3810" y="877569"/>
                </a:lnTo>
                <a:lnTo>
                  <a:pt x="3810" y="871219"/>
                </a:lnTo>
                <a:close/>
              </a:path>
              <a:path w="1219200" h="892810">
                <a:moveTo>
                  <a:pt x="3810" y="877569"/>
                </a:moveTo>
                <a:lnTo>
                  <a:pt x="0" y="877569"/>
                </a:lnTo>
                <a:lnTo>
                  <a:pt x="0" y="881379"/>
                </a:lnTo>
                <a:lnTo>
                  <a:pt x="1269" y="881379"/>
                </a:lnTo>
                <a:lnTo>
                  <a:pt x="1269" y="882649"/>
                </a:lnTo>
                <a:lnTo>
                  <a:pt x="3810" y="882649"/>
                </a:lnTo>
                <a:lnTo>
                  <a:pt x="3810" y="877569"/>
                </a:lnTo>
                <a:close/>
              </a:path>
              <a:path w="1219200" h="892810">
                <a:moveTo>
                  <a:pt x="71120" y="888999"/>
                </a:moveTo>
                <a:lnTo>
                  <a:pt x="29210" y="888999"/>
                </a:lnTo>
                <a:lnTo>
                  <a:pt x="29210" y="890269"/>
                </a:lnTo>
                <a:lnTo>
                  <a:pt x="71120" y="890269"/>
                </a:lnTo>
                <a:lnTo>
                  <a:pt x="71120" y="888999"/>
                </a:lnTo>
                <a:close/>
              </a:path>
              <a:path w="1219200" h="892810">
                <a:moveTo>
                  <a:pt x="539750" y="888999"/>
                </a:moveTo>
                <a:lnTo>
                  <a:pt x="509269" y="888999"/>
                </a:lnTo>
                <a:lnTo>
                  <a:pt x="509269" y="890269"/>
                </a:lnTo>
                <a:lnTo>
                  <a:pt x="539750" y="890269"/>
                </a:lnTo>
                <a:lnTo>
                  <a:pt x="539750" y="888999"/>
                </a:lnTo>
                <a:close/>
              </a:path>
              <a:path w="1219200" h="892810">
                <a:moveTo>
                  <a:pt x="53339" y="890269"/>
                </a:moveTo>
                <a:lnTo>
                  <a:pt x="39369" y="890269"/>
                </a:lnTo>
                <a:lnTo>
                  <a:pt x="39369" y="891539"/>
                </a:lnTo>
                <a:lnTo>
                  <a:pt x="53339" y="891539"/>
                </a:lnTo>
                <a:lnTo>
                  <a:pt x="53339" y="890269"/>
                </a:lnTo>
                <a:close/>
              </a:path>
              <a:path w="1219200" h="892810">
                <a:moveTo>
                  <a:pt x="538480" y="891539"/>
                </a:moveTo>
                <a:lnTo>
                  <a:pt x="508000" y="891539"/>
                </a:lnTo>
                <a:lnTo>
                  <a:pt x="508000" y="892809"/>
                </a:lnTo>
                <a:lnTo>
                  <a:pt x="538480" y="892809"/>
                </a:lnTo>
                <a:lnTo>
                  <a:pt x="538480" y="891539"/>
                </a:lnTo>
                <a:close/>
              </a:path>
              <a:path w="1219200" h="892810">
                <a:moveTo>
                  <a:pt x="539750" y="890269"/>
                </a:moveTo>
                <a:lnTo>
                  <a:pt x="509269" y="890269"/>
                </a:lnTo>
                <a:lnTo>
                  <a:pt x="509269" y="891539"/>
                </a:lnTo>
                <a:lnTo>
                  <a:pt x="539750" y="891539"/>
                </a:lnTo>
                <a:lnTo>
                  <a:pt x="539750" y="890269"/>
                </a:lnTo>
                <a:close/>
              </a:path>
            </a:pathLst>
          </a:custGeom>
          <a:solidFill>
            <a:srgbClr val="EC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8" name="bk object 6788"/>
          <p:cNvSpPr/>
          <p:nvPr/>
        </p:nvSpPr>
        <p:spPr>
          <a:xfrm>
            <a:off x="2270760" y="3853179"/>
            <a:ext cx="1212850" cy="885190"/>
          </a:xfrm>
          <a:custGeom>
            <a:avLst/>
            <a:gdLst/>
            <a:ahLst/>
            <a:cxnLst/>
            <a:rect l="l" t="t" r="r" b="b"/>
            <a:pathLst>
              <a:path w="1212850" h="885189">
                <a:moveTo>
                  <a:pt x="1212850" y="0"/>
                </a:moveTo>
                <a:lnTo>
                  <a:pt x="1181100" y="0"/>
                </a:lnTo>
                <a:lnTo>
                  <a:pt x="1181100" y="1270"/>
                </a:lnTo>
                <a:lnTo>
                  <a:pt x="1178560" y="1270"/>
                </a:lnTo>
                <a:lnTo>
                  <a:pt x="1178560" y="2540"/>
                </a:lnTo>
                <a:lnTo>
                  <a:pt x="1177289" y="2540"/>
                </a:lnTo>
                <a:lnTo>
                  <a:pt x="1177289" y="3810"/>
                </a:lnTo>
                <a:lnTo>
                  <a:pt x="1209039" y="3810"/>
                </a:lnTo>
                <a:lnTo>
                  <a:pt x="1209039" y="10160"/>
                </a:lnTo>
                <a:lnTo>
                  <a:pt x="1212850" y="10160"/>
                </a:lnTo>
                <a:lnTo>
                  <a:pt x="1212850" y="0"/>
                </a:lnTo>
                <a:close/>
              </a:path>
              <a:path w="1212850" h="885189">
                <a:moveTo>
                  <a:pt x="1212850" y="10160"/>
                </a:moveTo>
                <a:lnTo>
                  <a:pt x="1209039" y="10160"/>
                </a:lnTo>
                <a:lnTo>
                  <a:pt x="1209039" y="16510"/>
                </a:lnTo>
                <a:lnTo>
                  <a:pt x="1212850" y="16510"/>
                </a:lnTo>
                <a:lnTo>
                  <a:pt x="1212850" y="10160"/>
                </a:lnTo>
                <a:close/>
              </a:path>
              <a:path w="1212850" h="885189">
                <a:moveTo>
                  <a:pt x="1212850" y="16510"/>
                </a:moveTo>
                <a:lnTo>
                  <a:pt x="1209039" y="16510"/>
                </a:lnTo>
                <a:lnTo>
                  <a:pt x="1209039" y="22860"/>
                </a:lnTo>
                <a:lnTo>
                  <a:pt x="1212850" y="22860"/>
                </a:lnTo>
                <a:lnTo>
                  <a:pt x="1212850" y="16510"/>
                </a:lnTo>
                <a:close/>
              </a:path>
              <a:path w="1212850" h="885189">
                <a:moveTo>
                  <a:pt x="1212850" y="22860"/>
                </a:moveTo>
                <a:lnTo>
                  <a:pt x="1209039" y="22860"/>
                </a:lnTo>
                <a:lnTo>
                  <a:pt x="1209039" y="29210"/>
                </a:lnTo>
                <a:lnTo>
                  <a:pt x="1212850" y="29210"/>
                </a:lnTo>
                <a:lnTo>
                  <a:pt x="1212850" y="22860"/>
                </a:lnTo>
                <a:close/>
              </a:path>
              <a:path w="1212850" h="885189">
                <a:moveTo>
                  <a:pt x="1212850" y="29210"/>
                </a:moveTo>
                <a:lnTo>
                  <a:pt x="1209039" y="29210"/>
                </a:lnTo>
                <a:lnTo>
                  <a:pt x="1209039" y="35560"/>
                </a:lnTo>
                <a:lnTo>
                  <a:pt x="1212850" y="35560"/>
                </a:lnTo>
                <a:lnTo>
                  <a:pt x="1212850" y="29210"/>
                </a:lnTo>
                <a:close/>
              </a:path>
              <a:path w="1212850" h="885189">
                <a:moveTo>
                  <a:pt x="1212850" y="35560"/>
                </a:moveTo>
                <a:lnTo>
                  <a:pt x="1209039" y="35560"/>
                </a:lnTo>
                <a:lnTo>
                  <a:pt x="1209039" y="41910"/>
                </a:lnTo>
                <a:lnTo>
                  <a:pt x="1212850" y="41910"/>
                </a:lnTo>
                <a:lnTo>
                  <a:pt x="1212850" y="35560"/>
                </a:lnTo>
                <a:close/>
              </a:path>
              <a:path w="1212850" h="885189">
                <a:moveTo>
                  <a:pt x="1212850" y="41910"/>
                </a:moveTo>
                <a:lnTo>
                  <a:pt x="1209039" y="41910"/>
                </a:lnTo>
                <a:lnTo>
                  <a:pt x="1209039" y="48260"/>
                </a:lnTo>
                <a:lnTo>
                  <a:pt x="1212850" y="48260"/>
                </a:lnTo>
                <a:lnTo>
                  <a:pt x="1212850" y="41910"/>
                </a:lnTo>
                <a:close/>
              </a:path>
              <a:path w="1212850" h="885189">
                <a:moveTo>
                  <a:pt x="1212850" y="48260"/>
                </a:moveTo>
                <a:lnTo>
                  <a:pt x="1209039" y="48260"/>
                </a:lnTo>
                <a:lnTo>
                  <a:pt x="1209039" y="54610"/>
                </a:lnTo>
                <a:lnTo>
                  <a:pt x="1212850" y="54610"/>
                </a:lnTo>
                <a:lnTo>
                  <a:pt x="1212850" y="48260"/>
                </a:lnTo>
                <a:close/>
              </a:path>
              <a:path w="1212850" h="885189">
                <a:moveTo>
                  <a:pt x="1212850" y="54610"/>
                </a:moveTo>
                <a:lnTo>
                  <a:pt x="1209039" y="54610"/>
                </a:lnTo>
                <a:lnTo>
                  <a:pt x="1209039" y="60960"/>
                </a:lnTo>
                <a:lnTo>
                  <a:pt x="1212850" y="60960"/>
                </a:lnTo>
                <a:lnTo>
                  <a:pt x="1212850" y="54610"/>
                </a:lnTo>
                <a:close/>
              </a:path>
              <a:path w="1212850" h="885189">
                <a:moveTo>
                  <a:pt x="1212850" y="60960"/>
                </a:moveTo>
                <a:lnTo>
                  <a:pt x="1209039" y="60960"/>
                </a:lnTo>
                <a:lnTo>
                  <a:pt x="1209039" y="67310"/>
                </a:lnTo>
                <a:lnTo>
                  <a:pt x="1211579" y="67310"/>
                </a:lnTo>
                <a:lnTo>
                  <a:pt x="1211579" y="66040"/>
                </a:lnTo>
                <a:lnTo>
                  <a:pt x="1212850" y="66040"/>
                </a:lnTo>
                <a:lnTo>
                  <a:pt x="1212850" y="60960"/>
                </a:lnTo>
                <a:close/>
              </a:path>
              <a:path w="1212850" h="885189">
                <a:moveTo>
                  <a:pt x="1211579" y="67310"/>
                </a:moveTo>
                <a:lnTo>
                  <a:pt x="1209039" y="67310"/>
                </a:lnTo>
                <a:lnTo>
                  <a:pt x="1209039" y="71120"/>
                </a:lnTo>
                <a:lnTo>
                  <a:pt x="1210310" y="71120"/>
                </a:lnTo>
                <a:lnTo>
                  <a:pt x="1210309" y="68580"/>
                </a:lnTo>
                <a:lnTo>
                  <a:pt x="1211579" y="68580"/>
                </a:lnTo>
                <a:lnTo>
                  <a:pt x="1211579" y="67310"/>
                </a:lnTo>
                <a:close/>
              </a:path>
              <a:path w="1212850" h="885189">
                <a:moveTo>
                  <a:pt x="3809" y="750570"/>
                </a:moveTo>
                <a:lnTo>
                  <a:pt x="2539" y="750570"/>
                </a:lnTo>
                <a:lnTo>
                  <a:pt x="2539" y="751840"/>
                </a:lnTo>
                <a:lnTo>
                  <a:pt x="1269" y="751840"/>
                </a:lnTo>
                <a:lnTo>
                  <a:pt x="1269" y="753110"/>
                </a:lnTo>
                <a:lnTo>
                  <a:pt x="3809" y="753110"/>
                </a:lnTo>
                <a:lnTo>
                  <a:pt x="3809" y="750570"/>
                </a:lnTo>
                <a:close/>
              </a:path>
              <a:path w="1212850" h="885189">
                <a:moveTo>
                  <a:pt x="3809" y="753110"/>
                </a:moveTo>
                <a:lnTo>
                  <a:pt x="0" y="753110"/>
                </a:lnTo>
                <a:lnTo>
                  <a:pt x="0" y="759460"/>
                </a:lnTo>
                <a:lnTo>
                  <a:pt x="3809" y="759460"/>
                </a:lnTo>
                <a:lnTo>
                  <a:pt x="3809" y="753110"/>
                </a:lnTo>
                <a:close/>
              </a:path>
              <a:path w="1212850" h="885189">
                <a:moveTo>
                  <a:pt x="3809" y="759460"/>
                </a:moveTo>
                <a:lnTo>
                  <a:pt x="0" y="759460"/>
                </a:lnTo>
                <a:lnTo>
                  <a:pt x="0" y="765810"/>
                </a:lnTo>
                <a:lnTo>
                  <a:pt x="3809" y="765810"/>
                </a:lnTo>
                <a:lnTo>
                  <a:pt x="3809" y="759460"/>
                </a:lnTo>
                <a:close/>
              </a:path>
              <a:path w="1212850" h="885189">
                <a:moveTo>
                  <a:pt x="3809" y="765810"/>
                </a:moveTo>
                <a:lnTo>
                  <a:pt x="0" y="765810"/>
                </a:lnTo>
                <a:lnTo>
                  <a:pt x="0" y="772160"/>
                </a:lnTo>
                <a:lnTo>
                  <a:pt x="3809" y="772160"/>
                </a:lnTo>
                <a:lnTo>
                  <a:pt x="3809" y="765810"/>
                </a:lnTo>
                <a:close/>
              </a:path>
              <a:path w="1212850" h="885189">
                <a:moveTo>
                  <a:pt x="3809" y="772160"/>
                </a:moveTo>
                <a:lnTo>
                  <a:pt x="0" y="772160"/>
                </a:lnTo>
                <a:lnTo>
                  <a:pt x="0" y="778510"/>
                </a:lnTo>
                <a:lnTo>
                  <a:pt x="3809" y="778510"/>
                </a:lnTo>
                <a:lnTo>
                  <a:pt x="3809" y="772160"/>
                </a:lnTo>
                <a:close/>
              </a:path>
              <a:path w="1212850" h="885189">
                <a:moveTo>
                  <a:pt x="3809" y="778510"/>
                </a:moveTo>
                <a:lnTo>
                  <a:pt x="0" y="778510"/>
                </a:lnTo>
                <a:lnTo>
                  <a:pt x="0" y="784860"/>
                </a:lnTo>
                <a:lnTo>
                  <a:pt x="3809" y="784860"/>
                </a:lnTo>
                <a:lnTo>
                  <a:pt x="3809" y="778510"/>
                </a:lnTo>
                <a:close/>
              </a:path>
              <a:path w="1212850" h="885189">
                <a:moveTo>
                  <a:pt x="3809" y="784860"/>
                </a:moveTo>
                <a:lnTo>
                  <a:pt x="0" y="784860"/>
                </a:lnTo>
                <a:lnTo>
                  <a:pt x="0" y="791210"/>
                </a:lnTo>
                <a:lnTo>
                  <a:pt x="3809" y="791210"/>
                </a:lnTo>
                <a:lnTo>
                  <a:pt x="3809" y="784860"/>
                </a:lnTo>
                <a:close/>
              </a:path>
              <a:path w="1212850" h="885189">
                <a:moveTo>
                  <a:pt x="3809" y="791210"/>
                </a:moveTo>
                <a:lnTo>
                  <a:pt x="0" y="791210"/>
                </a:lnTo>
                <a:lnTo>
                  <a:pt x="0" y="797560"/>
                </a:lnTo>
                <a:lnTo>
                  <a:pt x="3809" y="797560"/>
                </a:lnTo>
                <a:lnTo>
                  <a:pt x="3809" y="791210"/>
                </a:lnTo>
                <a:close/>
              </a:path>
              <a:path w="1212850" h="885189">
                <a:moveTo>
                  <a:pt x="3809" y="797560"/>
                </a:moveTo>
                <a:lnTo>
                  <a:pt x="0" y="797560"/>
                </a:lnTo>
                <a:lnTo>
                  <a:pt x="0" y="803910"/>
                </a:lnTo>
                <a:lnTo>
                  <a:pt x="3809" y="803910"/>
                </a:lnTo>
                <a:lnTo>
                  <a:pt x="3809" y="797560"/>
                </a:lnTo>
                <a:close/>
              </a:path>
              <a:path w="1212850" h="885189">
                <a:moveTo>
                  <a:pt x="3809" y="803910"/>
                </a:moveTo>
                <a:lnTo>
                  <a:pt x="0" y="803910"/>
                </a:lnTo>
                <a:lnTo>
                  <a:pt x="0" y="810260"/>
                </a:lnTo>
                <a:lnTo>
                  <a:pt x="3809" y="810260"/>
                </a:lnTo>
                <a:lnTo>
                  <a:pt x="3809" y="803910"/>
                </a:lnTo>
                <a:close/>
              </a:path>
              <a:path w="1212850" h="885189">
                <a:moveTo>
                  <a:pt x="3809" y="810260"/>
                </a:moveTo>
                <a:lnTo>
                  <a:pt x="0" y="810260"/>
                </a:lnTo>
                <a:lnTo>
                  <a:pt x="0" y="816610"/>
                </a:lnTo>
                <a:lnTo>
                  <a:pt x="3809" y="816610"/>
                </a:lnTo>
                <a:lnTo>
                  <a:pt x="3809" y="810260"/>
                </a:lnTo>
                <a:close/>
              </a:path>
              <a:path w="1212850" h="885189">
                <a:moveTo>
                  <a:pt x="3809" y="816610"/>
                </a:moveTo>
                <a:lnTo>
                  <a:pt x="0" y="816610"/>
                </a:lnTo>
                <a:lnTo>
                  <a:pt x="0" y="822960"/>
                </a:lnTo>
                <a:lnTo>
                  <a:pt x="3809" y="822960"/>
                </a:lnTo>
                <a:lnTo>
                  <a:pt x="3809" y="816610"/>
                </a:lnTo>
                <a:close/>
              </a:path>
              <a:path w="1212850" h="885189">
                <a:moveTo>
                  <a:pt x="3809" y="822960"/>
                </a:moveTo>
                <a:lnTo>
                  <a:pt x="0" y="822960"/>
                </a:lnTo>
                <a:lnTo>
                  <a:pt x="0" y="829310"/>
                </a:lnTo>
                <a:lnTo>
                  <a:pt x="3809" y="829310"/>
                </a:lnTo>
                <a:lnTo>
                  <a:pt x="3809" y="822960"/>
                </a:lnTo>
                <a:close/>
              </a:path>
              <a:path w="1212850" h="885189">
                <a:moveTo>
                  <a:pt x="3809" y="829310"/>
                </a:moveTo>
                <a:lnTo>
                  <a:pt x="0" y="829310"/>
                </a:lnTo>
                <a:lnTo>
                  <a:pt x="0" y="835660"/>
                </a:lnTo>
                <a:lnTo>
                  <a:pt x="3809" y="835660"/>
                </a:lnTo>
                <a:lnTo>
                  <a:pt x="3809" y="829310"/>
                </a:lnTo>
                <a:close/>
              </a:path>
              <a:path w="1212850" h="885189">
                <a:moveTo>
                  <a:pt x="3809" y="835660"/>
                </a:moveTo>
                <a:lnTo>
                  <a:pt x="0" y="835660"/>
                </a:lnTo>
                <a:lnTo>
                  <a:pt x="0" y="842010"/>
                </a:lnTo>
                <a:lnTo>
                  <a:pt x="3809" y="842010"/>
                </a:lnTo>
                <a:lnTo>
                  <a:pt x="3809" y="835660"/>
                </a:lnTo>
                <a:close/>
              </a:path>
              <a:path w="1212850" h="885189">
                <a:moveTo>
                  <a:pt x="3809" y="842010"/>
                </a:moveTo>
                <a:lnTo>
                  <a:pt x="0" y="842010"/>
                </a:lnTo>
                <a:lnTo>
                  <a:pt x="0" y="848360"/>
                </a:lnTo>
                <a:lnTo>
                  <a:pt x="3809" y="848360"/>
                </a:lnTo>
                <a:lnTo>
                  <a:pt x="3809" y="842010"/>
                </a:lnTo>
                <a:close/>
              </a:path>
              <a:path w="1212850" h="885189">
                <a:moveTo>
                  <a:pt x="3809" y="848360"/>
                </a:moveTo>
                <a:lnTo>
                  <a:pt x="0" y="848360"/>
                </a:lnTo>
                <a:lnTo>
                  <a:pt x="0" y="854710"/>
                </a:lnTo>
                <a:lnTo>
                  <a:pt x="3809" y="854710"/>
                </a:lnTo>
                <a:lnTo>
                  <a:pt x="3809" y="848360"/>
                </a:lnTo>
                <a:close/>
              </a:path>
              <a:path w="1212850" h="885189">
                <a:moveTo>
                  <a:pt x="3809" y="854710"/>
                </a:moveTo>
                <a:lnTo>
                  <a:pt x="0" y="854710"/>
                </a:lnTo>
                <a:lnTo>
                  <a:pt x="0" y="861060"/>
                </a:lnTo>
                <a:lnTo>
                  <a:pt x="3809" y="861060"/>
                </a:lnTo>
                <a:lnTo>
                  <a:pt x="3809" y="854710"/>
                </a:lnTo>
                <a:close/>
              </a:path>
              <a:path w="1212850" h="885189">
                <a:moveTo>
                  <a:pt x="3809" y="861060"/>
                </a:moveTo>
                <a:lnTo>
                  <a:pt x="0" y="861060"/>
                </a:lnTo>
                <a:lnTo>
                  <a:pt x="0" y="867410"/>
                </a:lnTo>
                <a:lnTo>
                  <a:pt x="3809" y="867410"/>
                </a:lnTo>
                <a:lnTo>
                  <a:pt x="3809" y="861060"/>
                </a:lnTo>
                <a:close/>
              </a:path>
              <a:path w="1212850" h="885189">
                <a:moveTo>
                  <a:pt x="3809" y="867410"/>
                </a:moveTo>
                <a:lnTo>
                  <a:pt x="0" y="867410"/>
                </a:lnTo>
                <a:lnTo>
                  <a:pt x="0" y="873760"/>
                </a:lnTo>
                <a:lnTo>
                  <a:pt x="3809" y="873760"/>
                </a:lnTo>
                <a:lnTo>
                  <a:pt x="3809" y="867410"/>
                </a:lnTo>
                <a:close/>
              </a:path>
              <a:path w="1212850" h="885189">
                <a:moveTo>
                  <a:pt x="3809" y="873760"/>
                </a:moveTo>
                <a:lnTo>
                  <a:pt x="0" y="873760"/>
                </a:lnTo>
                <a:lnTo>
                  <a:pt x="0" y="878840"/>
                </a:lnTo>
                <a:lnTo>
                  <a:pt x="1269" y="878840"/>
                </a:lnTo>
                <a:lnTo>
                  <a:pt x="1269" y="880110"/>
                </a:lnTo>
                <a:lnTo>
                  <a:pt x="3809" y="880110"/>
                </a:lnTo>
                <a:lnTo>
                  <a:pt x="3809" y="873760"/>
                </a:lnTo>
                <a:close/>
              </a:path>
              <a:path w="1212850" h="885189">
                <a:moveTo>
                  <a:pt x="85089" y="883920"/>
                </a:moveTo>
                <a:lnTo>
                  <a:pt x="15239" y="883920"/>
                </a:lnTo>
                <a:lnTo>
                  <a:pt x="15239" y="885190"/>
                </a:lnTo>
                <a:lnTo>
                  <a:pt x="85089" y="885190"/>
                </a:lnTo>
                <a:lnTo>
                  <a:pt x="85089" y="883920"/>
                </a:lnTo>
                <a:close/>
              </a:path>
              <a:path w="1212850" h="885189">
                <a:moveTo>
                  <a:pt x="97789" y="882650"/>
                </a:moveTo>
                <a:lnTo>
                  <a:pt x="12700" y="882650"/>
                </a:lnTo>
                <a:lnTo>
                  <a:pt x="12700" y="883920"/>
                </a:lnTo>
                <a:lnTo>
                  <a:pt x="97789" y="883920"/>
                </a:lnTo>
                <a:lnTo>
                  <a:pt x="97789" y="882650"/>
                </a:lnTo>
                <a:close/>
              </a:path>
              <a:path w="1212850" h="885189">
                <a:moveTo>
                  <a:pt x="102869" y="881380"/>
                </a:moveTo>
                <a:lnTo>
                  <a:pt x="6350" y="881380"/>
                </a:lnTo>
                <a:lnTo>
                  <a:pt x="6350" y="882650"/>
                </a:lnTo>
                <a:lnTo>
                  <a:pt x="102869" y="882650"/>
                </a:lnTo>
                <a:lnTo>
                  <a:pt x="102869" y="881380"/>
                </a:lnTo>
                <a:close/>
              </a:path>
              <a:path w="1212850" h="885189">
                <a:moveTo>
                  <a:pt x="539749" y="881380"/>
                </a:moveTo>
                <a:lnTo>
                  <a:pt x="505459" y="881380"/>
                </a:lnTo>
                <a:lnTo>
                  <a:pt x="505459" y="885190"/>
                </a:lnTo>
                <a:lnTo>
                  <a:pt x="537209" y="885190"/>
                </a:lnTo>
                <a:lnTo>
                  <a:pt x="537209" y="883920"/>
                </a:lnTo>
                <a:lnTo>
                  <a:pt x="538479" y="883920"/>
                </a:lnTo>
                <a:lnTo>
                  <a:pt x="538479" y="882650"/>
                </a:lnTo>
                <a:lnTo>
                  <a:pt x="539749" y="882650"/>
                </a:lnTo>
                <a:lnTo>
                  <a:pt x="539749" y="88138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9" name="bk object 6789"/>
          <p:cNvSpPr/>
          <p:nvPr/>
        </p:nvSpPr>
        <p:spPr>
          <a:xfrm>
            <a:off x="2274570" y="3856990"/>
            <a:ext cx="1205230" cy="877569"/>
          </a:xfrm>
          <a:custGeom>
            <a:avLst/>
            <a:gdLst/>
            <a:ahLst/>
            <a:cxnLst/>
            <a:rect l="l" t="t" r="r" b="b"/>
            <a:pathLst>
              <a:path w="1205229" h="877570">
                <a:moveTo>
                  <a:pt x="1205230" y="0"/>
                </a:moveTo>
                <a:lnTo>
                  <a:pt x="1170940" y="0"/>
                </a:lnTo>
                <a:lnTo>
                  <a:pt x="1170940" y="1270"/>
                </a:lnTo>
                <a:lnTo>
                  <a:pt x="1169670" y="1270"/>
                </a:lnTo>
                <a:lnTo>
                  <a:pt x="1169670" y="2540"/>
                </a:lnTo>
                <a:lnTo>
                  <a:pt x="1167130" y="2540"/>
                </a:lnTo>
                <a:lnTo>
                  <a:pt x="1167130" y="3810"/>
                </a:lnTo>
                <a:lnTo>
                  <a:pt x="1201420" y="3810"/>
                </a:lnTo>
                <a:lnTo>
                  <a:pt x="1201420" y="6350"/>
                </a:lnTo>
                <a:lnTo>
                  <a:pt x="1205230" y="6350"/>
                </a:lnTo>
                <a:lnTo>
                  <a:pt x="1205230" y="0"/>
                </a:lnTo>
                <a:close/>
              </a:path>
              <a:path w="1205229" h="877570">
                <a:moveTo>
                  <a:pt x="1205230" y="6350"/>
                </a:moveTo>
                <a:lnTo>
                  <a:pt x="1201420" y="6350"/>
                </a:lnTo>
                <a:lnTo>
                  <a:pt x="1201420" y="12700"/>
                </a:lnTo>
                <a:lnTo>
                  <a:pt x="1205230" y="12700"/>
                </a:lnTo>
                <a:lnTo>
                  <a:pt x="1205230" y="6350"/>
                </a:lnTo>
                <a:close/>
              </a:path>
              <a:path w="1205229" h="877570">
                <a:moveTo>
                  <a:pt x="1205230" y="12700"/>
                </a:moveTo>
                <a:lnTo>
                  <a:pt x="1201420" y="12700"/>
                </a:lnTo>
                <a:lnTo>
                  <a:pt x="1201420" y="19050"/>
                </a:lnTo>
                <a:lnTo>
                  <a:pt x="1205230" y="19050"/>
                </a:lnTo>
                <a:lnTo>
                  <a:pt x="1205230" y="12700"/>
                </a:lnTo>
                <a:close/>
              </a:path>
              <a:path w="1205229" h="877570">
                <a:moveTo>
                  <a:pt x="1205230" y="19050"/>
                </a:moveTo>
                <a:lnTo>
                  <a:pt x="1201420" y="19050"/>
                </a:lnTo>
                <a:lnTo>
                  <a:pt x="1201420" y="25400"/>
                </a:lnTo>
                <a:lnTo>
                  <a:pt x="1205230" y="25400"/>
                </a:lnTo>
                <a:lnTo>
                  <a:pt x="1205230" y="19050"/>
                </a:lnTo>
                <a:close/>
              </a:path>
              <a:path w="1205229" h="877570">
                <a:moveTo>
                  <a:pt x="1205230" y="25400"/>
                </a:moveTo>
                <a:lnTo>
                  <a:pt x="1201420" y="25400"/>
                </a:lnTo>
                <a:lnTo>
                  <a:pt x="1201420" y="31750"/>
                </a:lnTo>
                <a:lnTo>
                  <a:pt x="1205230" y="31750"/>
                </a:lnTo>
                <a:lnTo>
                  <a:pt x="1205230" y="25400"/>
                </a:lnTo>
                <a:close/>
              </a:path>
              <a:path w="1205229" h="877570">
                <a:moveTo>
                  <a:pt x="1205230" y="31750"/>
                </a:moveTo>
                <a:lnTo>
                  <a:pt x="1201420" y="31750"/>
                </a:lnTo>
                <a:lnTo>
                  <a:pt x="1201420" y="38100"/>
                </a:lnTo>
                <a:lnTo>
                  <a:pt x="1205230" y="38100"/>
                </a:lnTo>
                <a:lnTo>
                  <a:pt x="1205230" y="31750"/>
                </a:lnTo>
                <a:close/>
              </a:path>
              <a:path w="1205229" h="877570">
                <a:moveTo>
                  <a:pt x="1205230" y="38100"/>
                </a:moveTo>
                <a:lnTo>
                  <a:pt x="1201420" y="38100"/>
                </a:lnTo>
                <a:lnTo>
                  <a:pt x="1201420" y="44450"/>
                </a:lnTo>
                <a:lnTo>
                  <a:pt x="1205230" y="44450"/>
                </a:lnTo>
                <a:lnTo>
                  <a:pt x="1205230" y="38100"/>
                </a:lnTo>
                <a:close/>
              </a:path>
              <a:path w="1205229" h="877570">
                <a:moveTo>
                  <a:pt x="1205230" y="44450"/>
                </a:moveTo>
                <a:lnTo>
                  <a:pt x="1201420" y="44450"/>
                </a:lnTo>
                <a:lnTo>
                  <a:pt x="1201420" y="50800"/>
                </a:lnTo>
                <a:lnTo>
                  <a:pt x="1205230" y="50800"/>
                </a:lnTo>
                <a:lnTo>
                  <a:pt x="1205230" y="44450"/>
                </a:lnTo>
                <a:close/>
              </a:path>
              <a:path w="1205229" h="877570">
                <a:moveTo>
                  <a:pt x="1205230" y="50800"/>
                </a:moveTo>
                <a:lnTo>
                  <a:pt x="1201420" y="50800"/>
                </a:lnTo>
                <a:lnTo>
                  <a:pt x="1201420" y="57150"/>
                </a:lnTo>
                <a:lnTo>
                  <a:pt x="1205230" y="57150"/>
                </a:lnTo>
                <a:lnTo>
                  <a:pt x="1205230" y="50800"/>
                </a:lnTo>
                <a:close/>
              </a:path>
              <a:path w="1205229" h="877570">
                <a:moveTo>
                  <a:pt x="1205230" y="57150"/>
                </a:moveTo>
                <a:lnTo>
                  <a:pt x="1201420" y="57150"/>
                </a:lnTo>
                <a:lnTo>
                  <a:pt x="1201420" y="63500"/>
                </a:lnTo>
                <a:lnTo>
                  <a:pt x="1205230" y="63500"/>
                </a:lnTo>
                <a:lnTo>
                  <a:pt x="1205230" y="57150"/>
                </a:lnTo>
                <a:close/>
              </a:path>
              <a:path w="1205229" h="877570">
                <a:moveTo>
                  <a:pt x="1205230" y="63500"/>
                </a:moveTo>
                <a:lnTo>
                  <a:pt x="1201420" y="63500"/>
                </a:lnTo>
                <a:lnTo>
                  <a:pt x="1201420" y="69850"/>
                </a:lnTo>
                <a:lnTo>
                  <a:pt x="1205230" y="69850"/>
                </a:lnTo>
                <a:lnTo>
                  <a:pt x="1205230" y="63500"/>
                </a:lnTo>
                <a:close/>
              </a:path>
              <a:path w="1205229" h="877570">
                <a:moveTo>
                  <a:pt x="1205230" y="69850"/>
                </a:moveTo>
                <a:lnTo>
                  <a:pt x="1201420" y="69850"/>
                </a:lnTo>
                <a:lnTo>
                  <a:pt x="1201420" y="76200"/>
                </a:lnTo>
                <a:lnTo>
                  <a:pt x="1202689" y="76200"/>
                </a:lnTo>
                <a:lnTo>
                  <a:pt x="1202690" y="73660"/>
                </a:lnTo>
                <a:lnTo>
                  <a:pt x="1203959" y="73660"/>
                </a:lnTo>
                <a:lnTo>
                  <a:pt x="1203960" y="71120"/>
                </a:lnTo>
                <a:lnTo>
                  <a:pt x="1205230" y="71120"/>
                </a:lnTo>
                <a:lnTo>
                  <a:pt x="1205230" y="69850"/>
                </a:lnTo>
                <a:close/>
              </a:path>
              <a:path w="1205229" h="877570">
                <a:moveTo>
                  <a:pt x="2540" y="745490"/>
                </a:moveTo>
                <a:lnTo>
                  <a:pt x="1269" y="745490"/>
                </a:lnTo>
                <a:lnTo>
                  <a:pt x="1269" y="746760"/>
                </a:lnTo>
                <a:lnTo>
                  <a:pt x="0" y="746760"/>
                </a:lnTo>
                <a:lnTo>
                  <a:pt x="0" y="749300"/>
                </a:lnTo>
                <a:lnTo>
                  <a:pt x="2540" y="749300"/>
                </a:lnTo>
                <a:lnTo>
                  <a:pt x="2540" y="745490"/>
                </a:lnTo>
                <a:close/>
              </a:path>
              <a:path w="1205229" h="877570">
                <a:moveTo>
                  <a:pt x="25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540" y="755650"/>
                </a:lnTo>
                <a:lnTo>
                  <a:pt x="2540" y="749300"/>
                </a:lnTo>
                <a:close/>
              </a:path>
              <a:path w="1205229" h="877570">
                <a:moveTo>
                  <a:pt x="254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2540" y="762000"/>
                </a:lnTo>
                <a:lnTo>
                  <a:pt x="2540" y="755650"/>
                </a:lnTo>
                <a:close/>
              </a:path>
              <a:path w="1205229" h="877570">
                <a:moveTo>
                  <a:pt x="254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540" y="768350"/>
                </a:lnTo>
                <a:lnTo>
                  <a:pt x="2540" y="762000"/>
                </a:lnTo>
                <a:close/>
              </a:path>
              <a:path w="1205229" h="877570">
                <a:moveTo>
                  <a:pt x="254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540" y="774700"/>
                </a:lnTo>
                <a:lnTo>
                  <a:pt x="2540" y="768350"/>
                </a:lnTo>
                <a:close/>
              </a:path>
              <a:path w="1205229" h="877570">
                <a:moveTo>
                  <a:pt x="254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2540" y="781050"/>
                </a:lnTo>
                <a:lnTo>
                  <a:pt x="2540" y="774700"/>
                </a:lnTo>
                <a:close/>
              </a:path>
              <a:path w="1205229" h="877570">
                <a:moveTo>
                  <a:pt x="254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540" y="787400"/>
                </a:lnTo>
                <a:lnTo>
                  <a:pt x="2540" y="781050"/>
                </a:lnTo>
                <a:close/>
              </a:path>
              <a:path w="1205229" h="877570">
                <a:moveTo>
                  <a:pt x="2540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540" y="793750"/>
                </a:lnTo>
                <a:lnTo>
                  <a:pt x="2540" y="787400"/>
                </a:lnTo>
                <a:close/>
              </a:path>
              <a:path w="1205229" h="877570">
                <a:moveTo>
                  <a:pt x="2540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540" y="800100"/>
                </a:lnTo>
                <a:lnTo>
                  <a:pt x="2540" y="793750"/>
                </a:lnTo>
                <a:close/>
              </a:path>
              <a:path w="1205229" h="877570">
                <a:moveTo>
                  <a:pt x="254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540" y="806450"/>
                </a:lnTo>
                <a:lnTo>
                  <a:pt x="2540" y="800100"/>
                </a:lnTo>
                <a:close/>
              </a:path>
              <a:path w="1205229" h="877570">
                <a:moveTo>
                  <a:pt x="254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2540" y="812800"/>
                </a:lnTo>
                <a:lnTo>
                  <a:pt x="2540" y="806450"/>
                </a:lnTo>
                <a:close/>
              </a:path>
              <a:path w="1205229" h="877570">
                <a:moveTo>
                  <a:pt x="254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540" y="819150"/>
                </a:lnTo>
                <a:lnTo>
                  <a:pt x="2540" y="812800"/>
                </a:lnTo>
                <a:close/>
              </a:path>
              <a:path w="1205229" h="877570">
                <a:moveTo>
                  <a:pt x="254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540" y="825500"/>
                </a:lnTo>
                <a:lnTo>
                  <a:pt x="2540" y="819150"/>
                </a:lnTo>
                <a:close/>
              </a:path>
              <a:path w="1205229" h="877570">
                <a:moveTo>
                  <a:pt x="25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540" y="831850"/>
                </a:lnTo>
                <a:lnTo>
                  <a:pt x="2540" y="825500"/>
                </a:lnTo>
                <a:close/>
              </a:path>
              <a:path w="1205229" h="877570">
                <a:moveTo>
                  <a:pt x="2540" y="831850"/>
                </a:moveTo>
                <a:lnTo>
                  <a:pt x="0" y="831850"/>
                </a:lnTo>
                <a:lnTo>
                  <a:pt x="0" y="838200"/>
                </a:lnTo>
                <a:lnTo>
                  <a:pt x="2540" y="838200"/>
                </a:lnTo>
                <a:lnTo>
                  <a:pt x="2540" y="831850"/>
                </a:lnTo>
                <a:close/>
              </a:path>
              <a:path w="1205229" h="877570">
                <a:moveTo>
                  <a:pt x="254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540" y="844550"/>
                </a:lnTo>
                <a:lnTo>
                  <a:pt x="2540" y="838200"/>
                </a:lnTo>
                <a:close/>
              </a:path>
              <a:path w="1205229" h="877570">
                <a:moveTo>
                  <a:pt x="2540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540" y="850900"/>
                </a:lnTo>
                <a:lnTo>
                  <a:pt x="2540" y="844550"/>
                </a:lnTo>
                <a:close/>
              </a:path>
              <a:path w="1205229" h="877570">
                <a:moveTo>
                  <a:pt x="2540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540" y="857250"/>
                </a:lnTo>
                <a:lnTo>
                  <a:pt x="2540" y="850900"/>
                </a:lnTo>
                <a:close/>
              </a:path>
              <a:path w="1205229" h="877570">
                <a:moveTo>
                  <a:pt x="254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540" y="863600"/>
                </a:lnTo>
                <a:lnTo>
                  <a:pt x="2540" y="857250"/>
                </a:lnTo>
                <a:close/>
              </a:path>
              <a:path w="1205229" h="877570">
                <a:moveTo>
                  <a:pt x="2540" y="863600"/>
                </a:moveTo>
                <a:lnTo>
                  <a:pt x="0" y="863600"/>
                </a:lnTo>
                <a:lnTo>
                  <a:pt x="0" y="869950"/>
                </a:lnTo>
                <a:lnTo>
                  <a:pt x="2540" y="869950"/>
                </a:lnTo>
                <a:lnTo>
                  <a:pt x="2540" y="863600"/>
                </a:lnTo>
                <a:close/>
              </a:path>
              <a:path w="1205229" h="877570">
                <a:moveTo>
                  <a:pt x="2540" y="869950"/>
                </a:moveTo>
                <a:lnTo>
                  <a:pt x="0" y="869950"/>
                </a:lnTo>
                <a:lnTo>
                  <a:pt x="0" y="876300"/>
                </a:lnTo>
                <a:lnTo>
                  <a:pt x="113030" y="876300"/>
                </a:lnTo>
                <a:lnTo>
                  <a:pt x="113030" y="875030"/>
                </a:lnTo>
                <a:lnTo>
                  <a:pt x="2540" y="875030"/>
                </a:lnTo>
                <a:lnTo>
                  <a:pt x="2540" y="869950"/>
                </a:lnTo>
                <a:close/>
              </a:path>
              <a:path w="1205229" h="877570">
                <a:moveTo>
                  <a:pt x="537210" y="875030"/>
                </a:moveTo>
                <a:lnTo>
                  <a:pt x="501650" y="875030"/>
                </a:lnTo>
                <a:lnTo>
                  <a:pt x="501650" y="876300"/>
                </a:lnTo>
                <a:lnTo>
                  <a:pt x="537210" y="876300"/>
                </a:lnTo>
                <a:lnTo>
                  <a:pt x="537210" y="875030"/>
                </a:lnTo>
                <a:close/>
              </a:path>
              <a:path w="1205229" h="877570">
                <a:moveTo>
                  <a:pt x="107950" y="876300"/>
                </a:moveTo>
                <a:lnTo>
                  <a:pt x="0" y="876300"/>
                </a:lnTo>
                <a:lnTo>
                  <a:pt x="0" y="877570"/>
                </a:lnTo>
                <a:lnTo>
                  <a:pt x="107950" y="877570"/>
                </a:lnTo>
                <a:lnTo>
                  <a:pt x="107950" y="876300"/>
                </a:lnTo>
                <a:close/>
              </a:path>
              <a:path w="1205229" h="877570">
                <a:moveTo>
                  <a:pt x="535939" y="876300"/>
                </a:moveTo>
                <a:lnTo>
                  <a:pt x="501650" y="876300"/>
                </a:lnTo>
                <a:lnTo>
                  <a:pt x="501650" y="877570"/>
                </a:lnTo>
                <a:lnTo>
                  <a:pt x="535939" y="877570"/>
                </a:lnTo>
                <a:lnTo>
                  <a:pt x="535939" y="87630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0" name="bk object 6790"/>
          <p:cNvSpPr/>
          <p:nvPr/>
        </p:nvSpPr>
        <p:spPr>
          <a:xfrm>
            <a:off x="2277110" y="3860800"/>
            <a:ext cx="1198880" cy="871219"/>
          </a:xfrm>
          <a:custGeom>
            <a:avLst/>
            <a:gdLst/>
            <a:ahLst/>
            <a:cxnLst/>
            <a:rect l="l" t="t" r="r" b="b"/>
            <a:pathLst>
              <a:path w="1198879" h="871220">
                <a:moveTo>
                  <a:pt x="1198879" y="0"/>
                </a:moveTo>
                <a:lnTo>
                  <a:pt x="1163319" y="0"/>
                </a:lnTo>
                <a:lnTo>
                  <a:pt x="1163319" y="1269"/>
                </a:lnTo>
                <a:lnTo>
                  <a:pt x="1160779" y="1269"/>
                </a:lnTo>
                <a:lnTo>
                  <a:pt x="1160779" y="2539"/>
                </a:lnTo>
                <a:lnTo>
                  <a:pt x="1198879" y="2539"/>
                </a:lnTo>
                <a:lnTo>
                  <a:pt x="1198879" y="0"/>
                </a:lnTo>
                <a:close/>
              </a:path>
              <a:path w="1198879" h="871220">
                <a:moveTo>
                  <a:pt x="1198879" y="2540"/>
                </a:moveTo>
                <a:lnTo>
                  <a:pt x="1159510" y="2540"/>
                </a:lnTo>
                <a:lnTo>
                  <a:pt x="1159510" y="3810"/>
                </a:lnTo>
                <a:lnTo>
                  <a:pt x="1195069" y="3810"/>
                </a:lnTo>
                <a:lnTo>
                  <a:pt x="1195069" y="8889"/>
                </a:lnTo>
                <a:lnTo>
                  <a:pt x="1198879" y="8889"/>
                </a:lnTo>
                <a:lnTo>
                  <a:pt x="1198879" y="2540"/>
                </a:lnTo>
                <a:close/>
              </a:path>
              <a:path w="1198879" h="871220">
                <a:moveTo>
                  <a:pt x="1198879" y="8890"/>
                </a:moveTo>
                <a:lnTo>
                  <a:pt x="1195069" y="8890"/>
                </a:lnTo>
                <a:lnTo>
                  <a:pt x="1195069" y="15239"/>
                </a:lnTo>
                <a:lnTo>
                  <a:pt x="1198879" y="15239"/>
                </a:lnTo>
                <a:lnTo>
                  <a:pt x="1198879" y="8890"/>
                </a:lnTo>
                <a:close/>
              </a:path>
              <a:path w="1198879" h="871220">
                <a:moveTo>
                  <a:pt x="1198879" y="15240"/>
                </a:moveTo>
                <a:lnTo>
                  <a:pt x="1195069" y="15240"/>
                </a:lnTo>
                <a:lnTo>
                  <a:pt x="1195069" y="21589"/>
                </a:lnTo>
                <a:lnTo>
                  <a:pt x="1198879" y="21589"/>
                </a:lnTo>
                <a:lnTo>
                  <a:pt x="1198879" y="15240"/>
                </a:lnTo>
                <a:close/>
              </a:path>
              <a:path w="1198879" h="871220">
                <a:moveTo>
                  <a:pt x="1198879" y="21590"/>
                </a:moveTo>
                <a:lnTo>
                  <a:pt x="1195069" y="21590"/>
                </a:lnTo>
                <a:lnTo>
                  <a:pt x="1195069" y="27939"/>
                </a:lnTo>
                <a:lnTo>
                  <a:pt x="1198879" y="27939"/>
                </a:lnTo>
                <a:lnTo>
                  <a:pt x="1198879" y="21590"/>
                </a:lnTo>
                <a:close/>
              </a:path>
              <a:path w="1198879" h="871220">
                <a:moveTo>
                  <a:pt x="1198879" y="27940"/>
                </a:moveTo>
                <a:lnTo>
                  <a:pt x="1195069" y="27940"/>
                </a:lnTo>
                <a:lnTo>
                  <a:pt x="1195069" y="34289"/>
                </a:lnTo>
                <a:lnTo>
                  <a:pt x="1198879" y="34289"/>
                </a:lnTo>
                <a:lnTo>
                  <a:pt x="1198879" y="27940"/>
                </a:lnTo>
                <a:close/>
              </a:path>
              <a:path w="1198879" h="871220">
                <a:moveTo>
                  <a:pt x="1198879" y="34290"/>
                </a:moveTo>
                <a:lnTo>
                  <a:pt x="1195069" y="34290"/>
                </a:lnTo>
                <a:lnTo>
                  <a:pt x="1195069" y="40639"/>
                </a:lnTo>
                <a:lnTo>
                  <a:pt x="1198879" y="40639"/>
                </a:lnTo>
                <a:lnTo>
                  <a:pt x="1198879" y="34290"/>
                </a:lnTo>
                <a:close/>
              </a:path>
              <a:path w="1198879" h="871220">
                <a:moveTo>
                  <a:pt x="1198879" y="40640"/>
                </a:moveTo>
                <a:lnTo>
                  <a:pt x="1195069" y="40640"/>
                </a:lnTo>
                <a:lnTo>
                  <a:pt x="1195069" y="46989"/>
                </a:lnTo>
                <a:lnTo>
                  <a:pt x="1198879" y="46989"/>
                </a:lnTo>
                <a:lnTo>
                  <a:pt x="1198879" y="40640"/>
                </a:lnTo>
                <a:close/>
              </a:path>
              <a:path w="1198879" h="871220">
                <a:moveTo>
                  <a:pt x="1198879" y="46990"/>
                </a:moveTo>
                <a:lnTo>
                  <a:pt x="1195069" y="46990"/>
                </a:lnTo>
                <a:lnTo>
                  <a:pt x="1195069" y="53339"/>
                </a:lnTo>
                <a:lnTo>
                  <a:pt x="1198879" y="53339"/>
                </a:lnTo>
                <a:lnTo>
                  <a:pt x="1198879" y="46990"/>
                </a:lnTo>
                <a:close/>
              </a:path>
              <a:path w="1198879" h="871220">
                <a:moveTo>
                  <a:pt x="1198879" y="53340"/>
                </a:moveTo>
                <a:lnTo>
                  <a:pt x="1195069" y="53340"/>
                </a:lnTo>
                <a:lnTo>
                  <a:pt x="1195069" y="59689"/>
                </a:lnTo>
                <a:lnTo>
                  <a:pt x="1198879" y="59689"/>
                </a:lnTo>
                <a:lnTo>
                  <a:pt x="1198879" y="53340"/>
                </a:lnTo>
                <a:close/>
              </a:path>
              <a:path w="1198879" h="871220">
                <a:moveTo>
                  <a:pt x="1198879" y="59690"/>
                </a:moveTo>
                <a:lnTo>
                  <a:pt x="1195069" y="59690"/>
                </a:lnTo>
                <a:lnTo>
                  <a:pt x="1195069" y="66039"/>
                </a:lnTo>
                <a:lnTo>
                  <a:pt x="1198879" y="66039"/>
                </a:lnTo>
                <a:lnTo>
                  <a:pt x="1198879" y="59690"/>
                </a:lnTo>
                <a:close/>
              </a:path>
              <a:path w="1198879" h="871220">
                <a:moveTo>
                  <a:pt x="1198879" y="66040"/>
                </a:moveTo>
                <a:lnTo>
                  <a:pt x="1195069" y="66040"/>
                </a:lnTo>
                <a:lnTo>
                  <a:pt x="1195069" y="72389"/>
                </a:lnTo>
                <a:lnTo>
                  <a:pt x="1198879" y="72389"/>
                </a:lnTo>
                <a:lnTo>
                  <a:pt x="1198879" y="66040"/>
                </a:lnTo>
                <a:close/>
              </a:path>
              <a:path w="1198879" h="871220">
                <a:moveTo>
                  <a:pt x="1198879" y="72390"/>
                </a:moveTo>
                <a:lnTo>
                  <a:pt x="1195069" y="72390"/>
                </a:lnTo>
                <a:lnTo>
                  <a:pt x="1195069" y="78739"/>
                </a:lnTo>
                <a:lnTo>
                  <a:pt x="1197610" y="78739"/>
                </a:lnTo>
                <a:lnTo>
                  <a:pt x="1197609" y="76200"/>
                </a:lnTo>
                <a:lnTo>
                  <a:pt x="1198879" y="76200"/>
                </a:lnTo>
                <a:lnTo>
                  <a:pt x="1198879" y="72390"/>
                </a:lnTo>
                <a:close/>
              </a:path>
              <a:path w="1198879" h="871220">
                <a:moveTo>
                  <a:pt x="1196339" y="78740"/>
                </a:moveTo>
                <a:lnTo>
                  <a:pt x="1195069" y="78740"/>
                </a:lnTo>
                <a:lnTo>
                  <a:pt x="1195069" y="82550"/>
                </a:lnTo>
                <a:lnTo>
                  <a:pt x="1196339" y="82550"/>
                </a:lnTo>
                <a:lnTo>
                  <a:pt x="1196339" y="78740"/>
                </a:lnTo>
                <a:close/>
              </a:path>
              <a:path w="1198879" h="871220">
                <a:moveTo>
                  <a:pt x="3809" y="740410"/>
                </a:moveTo>
                <a:lnTo>
                  <a:pt x="2539" y="740410"/>
                </a:lnTo>
                <a:lnTo>
                  <a:pt x="2539" y="741680"/>
                </a:lnTo>
                <a:lnTo>
                  <a:pt x="0" y="741680"/>
                </a:lnTo>
                <a:lnTo>
                  <a:pt x="0" y="745489"/>
                </a:lnTo>
                <a:lnTo>
                  <a:pt x="3809" y="745489"/>
                </a:lnTo>
                <a:lnTo>
                  <a:pt x="3809" y="740410"/>
                </a:lnTo>
                <a:close/>
              </a:path>
              <a:path w="1198879" h="871220">
                <a:moveTo>
                  <a:pt x="3809" y="745490"/>
                </a:moveTo>
                <a:lnTo>
                  <a:pt x="0" y="745490"/>
                </a:lnTo>
                <a:lnTo>
                  <a:pt x="0" y="751839"/>
                </a:lnTo>
                <a:lnTo>
                  <a:pt x="3809" y="751839"/>
                </a:lnTo>
                <a:lnTo>
                  <a:pt x="3809" y="745490"/>
                </a:lnTo>
                <a:close/>
              </a:path>
              <a:path w="1198879" h="871220">
                <a:moveTo>
                  <a:pt x="3809" y="751840"/>
                </a:moveTo>
                <a:lnTo>
                  <a:pt x="0" y="751840"/>
                </a:lnTo>
                <a:lnTo>
                  <a:pt x="0" y="758189"/>
                </a:lnTo>
                <a:lnTo>
                  <a:pt x="3809" y="758189"/>
                </a:lnTo>
                <a:lnTo>
                  <a:pt x="3809" y="751840"/>
                </a:lnTo>
                <a:close/>
              </a:path>
              <a:path w="1198879" h="871220">
                <a:moveTo>
                  <a:pt x="3809" y="758190"/>
                </a:moveTo>
                <a:lnTo>
                  <a:pt x="0" y="758190"/>
                </a:lnTo>
                <a:lnTo>
                  <a:pt x="0" y="764539"/>
                </a:lnTo>
                <a:lnTo>
                  <a:pt x="3809" y="764539"/>
                </a:lnTo>
                <a:lnTo>
                  <a:pt x="3809" y="758190"/>
                </a:lnTo>
                <a:close/>
              </a:path>
              <a:path w="1198879" h="871220">
                <a:moveTo>
                  <a:pt x="3809" y="764540"/>
                </a:moveTo>
                <a:lnTo>
                  <a:pt x="0" y="764540"/>
                </a:lnTo>
                <a:lnTo>
                  <a:pt x="0" y="770889"/>
                </a:lnTo>
                <a:lnTo>
                  <a:pt x="3809" y="770889"/>
                </a:lnTo>
                <a:lnTo>
                  <a:pt x="3809" y="764540"/>
                </a:lnTo>
                <a:close/>
              </a:path>
              <a:path w="1198879" h="871220">
                <a:moveTo>
                  <a:pt x="3809" y="770890"/>
                </a:moveTo>
                <a:lnTo>
                  <a:pt x="0" y="770890"/>
                </a:lnTo>
                <a:lnTo>
                  <a:pt x="0" y="777239"/>
                </a:lnTo>
                <a:lnTo>
                  <a:pt x="3809" y="777239"/>
                </a:lnTo>
                <a:lnTo>
                  <a:pt x="3809" y="770890"/>
                </a:lnTo>
                <a:close/>
              </a:path>
              <a:path w="1198879" h="871220">
                <a:moveTo>
                  <a:pt x="3809" y="777240"/>
                </a:moveTo>
                <a:lnTo>
                  <a:pt x="0" y="777240"/>
                </a:lnTo>
                <a:lnTo>
                  <a:pt x="0" y="783589"/>
                </a:lnTo>
                <a:lnTo>
                  <a:pt x="3809" y="783589"/>
                </a:lnTo>
                <a:lnTo>
                  <a:pt x="3809" y="777240"/>
                </a:lnTo>
                <a:close/>
              </a:path>
              <a:path w="1198879" h="871220">
                <a:moveTo>
                  <a:pt x="3809" y="783590"/>
                </a:moveTo>
                <a:lnTo>
                  <a:pt x="0" y="783590"/>
                </a:lnTo>
                <a:lnTo>
                  <a:pt x="0" y="789939"/>
                </a:lnTo>
                <a:lnTo>
                  <a:pt x="3809" y="789939"/>
                </a:lnTo>
                <a:lnTo>
                  <a:pt x="3809" y="783590"/>
                </a:lnTo>
                <a:close/>
              </a:path>
              <a:path w="1198879" h="871220">
                <a:moveTo>
                  <a:pt x="3809" y="789940"/>
                </a:moveTo>
                <a:lnTo>
                  <a:pt x="0" y="789940"/>
                </a:lnTo>
                <a:lnTo>
                  <a:pt x="0" y="796289"/>
                </a:lnTo>
                <a:lnTo>
                  <a:pt x="3809" y="796289"/>
                </a:lnTo>
                <a:lnTo>
                  <a:pt x="3809" y="789940"/>
                </a:lnTo>
                <a:close/>
              </a:path>
              <a:path w="1198879" h="871220">
                <a:moveTo>
                  <a:pt x="3809" y="796290"/>
                </a:moveTo>
                <a:lnTo>
                  <a:pt x="0" y="796290"/>
                </a:lnTo>
                <a:lnTo>
                  <a:pt x="0" y="802639"/>
                </a:lnTo>
                <a:lnTo>
                  <a:pt x="3809" y="802639"/>
                </a:lnTo>
                <a:lnTo>
                  <a:pt x="3809" y="796290"/>
                </a:lnTo>
                <a:close/>
              </a:path>
              <a:path w="1198879" h="871220">
                <a:moveTo>
                  <a:pt x="3809" y="802640"/>
                </a:moveTo>
                <a:lnTo>
                  <a:pt x="0" y="802640"/>
                </a:lnTo>
                <a:lnTo>
                  <a:pt x="0" y="808989"/>
                </a:lnTo>
                <a:lnTo>
                  <a:pt x="3809" y="808989"/>
                </a:lnTo>
                <a:lnTo>
                  <a:pt x="3809" y="802640"/>
                </a:lnTo>
                <a:close/>
              </a:path>
              <a:path w="1198879" h="871220">
                <a:moveTo>
                  <a:pt x="3809" y="808990"/>
                </a:moveTo>
                <a:lnTo>
                  <a:pt x="0" y="808990"/>
                </a:lnTo>
                <a:lnTo>
                  <a:pt x="0" y="815339"/>
                </a:lnTo>
                <a:lnTo>
                  <a:pt x="3809" y="815339"/>
                </a:lnTo>
                <a:lnTo>
                  <a:pt x="3809" y="808990"/>
                </a:lnTo>
                <a:close/>
              </a:path>
              <a:path w="1198879" h="871220">
                <a:moveTo>
                  <a:pt x="3809" y="815340"/>
                </a:moveTo>
                <a:lnTo>
                  <a:pt x="0" y="815340"/>
                </a:lnTo>
                <a:lnTo>
                  <a:pt x="0" y="821689"/>
                </a:lnTo>
                <a:lnTo>
                  <a:pt x="3809" y="821689"/>
                </a:lnTo>
                <a:lnTo>
                  <a:pt x="3809" y="815340"/>
                </a:lnTo>
                <a:close/>
              </a:path>
              <a:path w="1198879" h="871220">
                <a:moveTo>
                  <a:pt x="3809" y="821690"/>
                </a:moveTo>
                <a:lnTo>
                  <a:pt x="0" y="821690"/>
                </a:lnTo>
                <a:lnTo>
                  <a:pt x="0" y="828039"/>
                </a:lnTo>
                <a:lnTo>
                  <a:pt x="3809" y="828039"/>
                </a:lnTo>
                <a:lnTo>
                  <a:pt x="3809" y="821690"/>
                </a:lnTo>
                <a:close/>
              </a:path>
              <a:path w="1198879" h="871220">
                <a:moveTo>
                  <a:pt x="3809" y="828040"/>
                </a:moveTo>
                <a:lnTo>
                  <a:pt x="0" y="828040"/>
                </a:lnTo>
                <a:lnTo>
                  <a:pt x="0" y="834389"/>
                </a:lnTo>
                <a:lnTo>
                  <a:pt x="3809" y="834389"/>
                </a:lnTo>
                <a:lnTo>
                  <a:pt x="3809" y="828040"/>
                </a:lnTo>
                <a:close/>
              </a:path>
              <a:path w="1198879" h="871220">
                <a:moveTo>
                  <a:pt x="3809" y="834390"/>
                </a:moveTo>
                <a:lnTo>
                  <a:pt x="0" y="834390"/>
                </a:lnTo>
                <a:lnTo>
                  <a:pt x="0" y="840739"/>
                </a:lnTo>
                <a:lnTo>
                  <a:pt x="3809" y="840739"/>
                </a:lnTo>
                <a:lnTo>
                  <a:pt x="3809" y="834390"/>
                </a:lnTo>
                <a:close/>
              </a:path>
              <a:path w="1198879" h="871220">
                <a:moveTo>
                  <a:pt x="3809" y="840740"/>
                </a:moveTo>
                <a:lnTo>
                  <a:pt x="0" y="840740"/>
                </a:lnTo>
                <a:lnTo>
                  <a:pt x="0" y="847089"/>
                </a:lnTo>
                <a:lnTo>
                  <a:pt x="3809" y="847089"/>
                </a:lnTo>
                <a:lnTo>
                  <a:pt x="3809" y="840740"/>
                </a:lnTo>
                <a:close/>
              </a:path>
              <a:path w="1198879" h="871220">
                <a:moveTo>
                  <a:pt x="3809" y="847090"/>
                </a:moveTo>
                <a:lnTo>
                  <a:pt x="0" y="847090"/>
                </a:lnTo>
                <a:lnTo>
                  <a:pt x="0" y="853439"/>
                </a:lnTo>
                <a:lnTo>
                  <a:pt x="3809" y="853439"/>
                </a:lnTo>
                <a:lnTo>
                  <a:pt x="3809" y="847090"/>
                </a:lnTo>
                <a:close/>
              </a:path>
              <a:path w="1198879" h="871220">
                <a:moveTo>
                  <a:pt x="3809" y="853440"/>
                </a:moveTo>
                <a:lnTo>
                  <a:pt x="0" y="853440"/>
                </a:lnTo>
                <a:lnTo>
                  <a:pt x="0" y="859789"/>
                </a:lnTo>
                <a:lnTo>
                  <a:pt x="3809" y="859789"/>
                </a:lnTo>
                <a:lnTo>
                  <a:pt x="3809" y="853440"/>
                </a:lnTo>
                <a:close/>
              </a:path>
              <a:path w="1198879" h="871220">
                <a:moveTo>
                  <a:pt x="3809" y="859790"/>
                </a:moveTo>
                <a:lnTo>
                  <a:pt x="0" y="859790"/>
                </a:lnTo>
                <a:lnTo>
                  <a:pt x="0" y="866139"/>
                </a:lnTo>
                <a:lnTo>
                  <a:pt x="3809" y="866139"/>
                </a:lnTo>
                <a:lnTo>
                  <a:pt x="3809" y="859790"/>
                </a:lnTo>
                <a:close/>
              </a:path>
              <a:path w="1198879" h="871220">
                <a:moveTo>
                  <a:pt x="3809" y="866140"/>
                </a:moveTo>
                <a:lnTo>
                  <a:pt x="0" y="866140"/>
                </a:lnTo>
                <a:lnTo>
                  <a:pt x="0" y="871219"/>
                </a:lnTo>
                <a:lnTo>
                  <a:pt x="114299" y="871219"/>
                </a:lnTo>
                <a:lnTo>
                  <a:pt x="114299" y="869950"/>
                </a:lnTo>
                <a:lnTo>
                  <a:pt x="119380" y="869950"/>
                </a:lnTo>
                <a:lnTo>
                  <a:pt x="119380" y="868680"/>
                </a:lnTo>
                <a:lnTo>
                  <a:pt x="123189" y="868680"/>
                </a:lnTo>
                <a:lnTo>
                  <a:pt x="123189" y="867410"/>
                </a:lnTo>
                <a:lnTo>
                  <a:pt x="3809" y="867410"/>
                </a:lnTo>
                <a:lnTo>
                  <a:pt x="3809" y="866140"/>
                </a:lnTo>
                <a:close/>
              </a:path>
              <a:path w="1198879" h="871220">
                <a:moveTo>
                  <a:pt x="537209" y="867410"/>
                </a:moveTo>
                <a:lnTo>
                  <a:pt x="499109" y="867410"/>
                </a:lnTo>
                <a:lnTo>
                  <a:pt x="499109" y="871219"/>
                </a:lnTo>
                <a:lnTo>
                  <a:pt x="535939" y="871219"/>
                </a:lnTo>
                <a:lnTo>
                  <a:pt x="535939" y="869950"/>
                </a:lnTo>
                <a:lnTo>
                  <a:pt x="537209" y="869950"/>
                </a:lnTo>
                <a:lnTo>
                  <a:pt x="537209" y="867410"/>
                </a:lnTo>
                <a:close/>
              </a:path>
            </a:pathLst>
          </a:custGeom>
          <a:solidFill>
            <a:srgbClr val="E837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1" name="bk object 6791"/>
          <p:cNvSpPr/>
          <p:nvPr/>
        </p:nvSpPr>
        <p:spPr>
          <a:xfrm>
            <a:off x="2280920" y="3864609"/>
            <a:ext cx="1191260" cy="863600"/>
          </a:xfrm>
          <a:custGeom>
            <a:avLst/>
            <a:gdLst/>
            <a:ahLst/>
            <a:cxnLst/>
            <a:rect l="l" t="t" r="r" b="b"/>
            <a:pathLst>
              <a:path w="1191260" h="863600">
                <a:moveTo>
                  <a:pt x="1191259" y="0"/>
                </a:moveTo>
                <a:lnTo>
                  <a:pt x="1154430" y="0"/>
                </a:lnTo>
                <a:lnTo>
                  <a:pt x="1154430" y="1269"/>
                </a:lnTo>
                <a:lnTo>
                  <a:pt x="1151890" y="1269"/>
                </a:lnTo>
                <a:lnTo>
                  <a:pt x="1151890" y="2539"/>
                </a:lnTo>
                <a:lnTo>
                  <a:pt x="1150620" y="2539"/>
                </a:lnTo>
                <a:lnTo>
                  <a:pt x="1150620" y="3809"/>
                </a:lnTo>
                <a:lnTo>
                  <a:pt x="1187450" y="3809"/>
                </a:lnTo>
                <a:lnTo>
                  <a:pt x="1187450" y="5079"/>
                </a:lnTo>
                <a:lnTo>
                  <a:pt x="1191259" y="5079"/>
                </a:lnTo>
                <a:lnTo>
                  <a:pt x="1191259" y="0"/>
                </a:lnTo>
                <a:close/>
              </a:path>
              <a:path w="1191260" h="863600">
                <a:moveTo>
                  <a:pt x="703580" y="0"/>
                </a:moveTo>
                <a:lnTo>
                  <a:pt x="702310" y="0"/>
                </a:lnTo>
                <a:lnTo>
                  <a:pt x="702310" y="1269"/>
                </a:lnTo>
                <a:lnTo>
                  <a:pt x="695960" y="1269"/>
                </a:lnTo>
                <a:lnTo>
                  <a:pt x="695960" y="2539"/>
                </a:lnTo>
                <a:lnTo>
                  <a:pt x="692150" y="2539"/>
                </a:lnTo>
                <a:lnTo>
                  <a:pt x="692150" y="3809"/>
                </a:lnTo>
                <a:lnTo>
                  <a:pt x="703580" y="3809"/>
                </a:lnTo>
                <a:lnTo>
                  <a:pt x="703580" y="0"/>
                </a:lnTo>
                <a:close/>
              </a:path>
              <a:path w="1191260" h="863600">
                <a:moveTo>
                  <a:pt x="1191259" y="5080"/>
                </a:moveTo>
                <a:lnTo>
                  <a:pt x="1187450" y="5080"/>
                </a:lnTo>
                <a:lnTo>
                  <a:pt x="1187450" y="11429"/>
                </a:lnTo>
                <a:lnTo>
                  <a:pt x="1191259" y="11429"/>
                </a:lnTo>
                <a:lnTo>
                  <a:pt x="1191259" y="5080"/>
                </a:lnTo>
                <a:close/>
              </a:path>
              <a:path w="1191260" h="863600">
                <a:moveTo>
                  <a:pt x="1191259" y="11430"/>
                </a:moveTo>
                <a:lnTo>
                  <a:pt x="1187450" y="11430"/>
                </a:lnTo>
                <a:lnTo>
                  <a:pt x="1187450" y="17779"/>
                </a:lnTo>
                <a:lnTo>
                  <a:pt x="1191259" y="17779"/>
                </a:lnTo>
                <a:lnTo>
                  <a:pt x="1191259" y="11430"/>
                </a:lnTo>
                <a:close/>
              </a:path>
              <a:path w="1191260" h="863600">
                <a:moveTo>
                  <a:pt x="1191259" y="17780"/>
                </a:moveTo>
                <a:lnTo>
                  <a:pt x="1187450" y="17780"/>
                </a:lnTo>
                <a:lnTo>
                  <a:pt x="1187450" y="24129"/>
                </a:lnTo>
                <a:lnTo>
                  <a:pt x="1191259" y="24129"/>
                </a:lnTo>
                <a:lnTo>
                  <a:pt x="1191259" y="17780"/>
                </a:lnTo>
                <a:close/>
              </a:path>
              <a:path w="1191260" h="863600">
                <a:moveTo>
                  <a:pt x="1191259" y="24130"/>
                </a:moveTo>
                <a:lnTo>
                  <a:pt x="1187450" y="24130"/>
                </a:lnTo>
                <a:lnTo>
                  <a:pt x="1187450" y="30479"/>
                </a:lnTo>
                <a:lnTo>
                  <a:pt x="1191259" y="30479"/>
                </a:lnTo>
                <a:lnTo>
                  <a:pt x="1191259" y="24130"/>
                </a:lnTo>
                <a:close/>
              </a:path>
              <a:path w="1191260" h="863600">
                <a:moveTo>
                  <a:pt x="1191259" y="30480"/>
                </a:moveTo>
                <a:lnTo>
                  <a:pt x="1187450" y="30480"/>
                </a:lnTo>
                <a:lnTo>
                  <a:pt x="1187450" y="36829"/>
                </a:lnTo>
                <a:lnTo>
                  <a:pt x="1191259" y="36829"/>
                </a:lnTo>
                <a:lnTo>
                  <a:pt x="1191259" y="30480"/>
                </a:lnTo>
                <a:close/>
              </a:path>
              <a:path w="1191260" h="863600">
                <a:moveTo>
                  <a:pt x="1191259" y="36830"/>
                </a:moveTo>
                <a:lnTo>
                  <a:pt x="1187450" y="36830"/>
                </a:lnTo>
                <a:lnTo>
                  <a:pt x="1187450" y="43179"/>
                </a:lnTo>
                <a:lnTo>
                  <a:pt x="1191259" y="43179"/>
                </a:lnTo>
                <a:lnTo>
                  <a:pt x="1191259" y="36830"/>
                </a:lnTo>
                <a:close/>
              </a:path>
              <a:path w="1191260" h="863600">
                <a:moveTo>
                  <a:pt x="1191259" y="43180"/>
                </a:moveTo>
                <a:lnTo>
                  <a:pt x="1187450" y="43180"/>
                </a:lnTo>
                <a:lnTo>
                  <a:pt x="1187450" y="49529"/>
                </a:lnTo>
                <a:lnTo>
                  <a:pt x="1191259" y="49529"/>
                </a:lnTo>
                <a:lnTo>
                  <a:pt x="1191259" y="43180"/>
                </a:lnTo>
                <a:close/>
              </a:path>
              <a:path w="1191260" h="863600">
                <a:moveTo>
                  <a:pt x="1191259" y="49530"/>
                </a:moveTo>
                <a:lnTo>
                  <a:pt x="1187450" y="49530"/>
                </a:lnTo>
                <a:lnTo>
                  <a:pt x="1187450" y="55879"/>
                </a:lnTo>
                <a:lnTo>
                  <a:pt x="1191259" y="55879"/>
                </a:lnTo>
                <a:lnTo>
                  <a:pt x="1191259" y="49530"/>
                </a:lnTo>
                <a:close/>
              </a:path>
              <a:path w="1191260" h="863600">
                <a:moveTo>
                  <a:pt x="1191259" y="55880"/>
                </a:moveTo>
                <a:lnTo>
                  <a:pt x="1187450" y="55880"/>
                </a:lnTo>
                <a:lnTo>
                  <a:pt x="1187450" y="62229"/>
                </a:lnTo>
                <a:lnTo>
                  <a:pt x="1191259" y="62229"/>
                </a:lnTo>
                <a:lnTo>
                  <a:pt x="1191259" y="55880"/>
                </a:lnTo>
                <a:close/>
              </a:path>
              <a:path w="1191260" h="863600">
                <a:moveTo>
                  <a:pt x="1191259" y="62230"/>
                </a:moveTo>
                <a:lnTo>
                  <a:pt x="1187450" y="62230"/>
                </a:lnTo>
                <a:lnTo>
                  <a:pt x="1187450" y="68579"/>
                </a:lnTo>
                <a:lnTo>
                  <a:pt x="1191259" y="68579"/>
                </a:lnTo>
                <a:lnTo>
                  <a:pt x="1191259" y="62230"/>
                </a:lnTo>
                <a:close/>
              </a:path>
              <a:path w="1191260" h="863600">
                <a:moveTo>
                  <a:pt x="1191259" y="68580"/>
                </a:moveTo>
                <a:lnTo>
                  <a:pt x="1187450" y="68580"/>
                </a:lnTo>
                <a:lnTo>
                  <a:pt x="1187450" y="74929"/>
                </a:lnTo>
                <a:lnTo>
                  <a:pt x="1191259" y="74929"/>
                </a:lnTo>
                <a:lnTo>
                  <a:pt x="1191259" y="68580"/>
                </a:lnTo>
                <a:close/>
              </a:path>
              <a:path w="1191260" h="863600">
                <a:moveTo>
                  <a:pt x="1191259" y="74930"/>
                </a:moveTo>
                <a:lnTo>
                  <a:pt x="1187450" y="74930"/>
                </a:lnTo>
                <a:lnTo>
                  <a:pt x="1187450" y="81279"/>
                </a:lnTo>
                <a:lnTo>
                  <a:pt x="1191259" y="81279"/>
                </a:lnTo>
                <a:lnTo>
                  <a:pt x="1191259" y="74930"/>
                </a:lnTo>
                <a:close/>
              </a:path>
              <a:path w="1191260" h="863600">
                <a:moveTo>
                  <a:pt x="1189990" y="81280"/>
                </a:moveTo>
                <a:lnTo>
                  <a:pt x="1187450" y="81280"/>
                </a:lnTo>
                <a:lnTo>
                  <a:pt x="1187450" y="87629"/>
                </a:lnTo>
                <a:lnTo>
                  <a:pt x="1188720" y="87629"/>
                </a:lnTo>
                <a:lnTo>
                  <a:pt x="1188720" y="83819"/>
                </a:lnTo>
                <a:lnTo>
                  <a:pt x="1189990" y="83819"/>
                </a:lnTo>
                <a:lnTo>
                  <a:pt x="1189990" y="81280"/>
                </a:lnTo>
                <a:close/>
              </a:path>
              <a:path w="1191260" h="863600">
                <a:moveTo>
                  <a:pt x="3810" y="735330"/>
                </a:moveTo>
                <a:lnTo>
                  <a:pt x="1269" y="735330"/>
                </a:lnTo>
                <a:lnTo>
                  <a:pt x="1269" y="736600"/>
                </a:lnTo>
                <a:lnTo>
                  <a:pt x="0" y="736600"/>
                </a:lnTo>
                <a:lnTo>
                  <a:pt x="0" y="741679"/>
                </a:lnTo>
                <a:lnTo>
                  <a:pt x="3810" y="741679"/>
                </a:lnTo>
                <a:lnTo>
                  <a:pt x="3810" y="735330"/>
                </a:lnTo>
                <a:close/>
              </a:path>
              <a:path w="1191260" h="863600">
                <a:moveTo>
                  <a:pt x="381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3810" y="748029"/>
                </a:lnTo>
                <a:lnTo>
                  <a:pt x="3810" y="741680"/>
                </a:lnTo>
                <a:close/>
              </a:path>
              <a:path w="1191260" h="863600">
                <a:moveTo>
                  <a:pt x="381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3810" y="754379"/>
                </a:lnTo>
                <a:lnTo>
                  <a:pt x="3810" y="748030"/>
                </a:lnTo>
                <a:close/>
              </a:path>
              <a:path w="1191260" h="863600">
                <a:moveTo>
                  <a:pt x="381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3810" y="760729"/>
                </a:lnTo>
                <a:lnTo>
                  <a:pt x="3810" y="754380"/>
                </a:lnTo>
                <a:close/>
              </a:path>
              <a:path w="1191260" h="863600">
                <a:moveTo>
                  <a:pt x="3810" y="760730"/>
                </a:moveTo>
                <a:lnTo>
                  <a:pt x="0" y="760730"/>
                </a:lnTo>
                <a:lnTo>
                  <a:pt x="0" y="767079"/>
                </a:lnTo>
                <a:lnTo>
                  <a:pt x="3810" y="767079"/>
                </a:lnTo>
                <a:lnTo>
                  <a:pt x="3810" y="760730"/>
                </a:lnTo>
                <a:close/>
              </a:path>
              <a:path w="1191260" h="863600">
                <a:moveTo>
                  <a:pt x="381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3810" y="773429"/>
                </a:lnTo>
                <a:lnTo>
                  <a:pt x="3810" y="767080"/>
                </a:lnTo>
                <a:close/>
              </a:path>
              <a:path w="1191260" h="863600">
                <a:moveTo>
                  <a:pt x="381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3810" y="779779"/>
                </a:lnTo>
                <a:lnTo>
                  <a:pt x="3810" y="773430"/>
                </a:lnTo>
                <a:close/>
              </a:path>
              <a:path w="1191260" h="863600">
                <a:moveTo>
                  <a:pt x="381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3810" y="786129"/>
                </a:lnTo>
                <a:lnTo>
                  <a:pt x="3810" y="779780"/>
                </a:lnTo>
                <a:close/>
              </a:path>
              <a:path w="1191260" h="863600">
                <a:moveTo>
                  <a:pt x="381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3810" y="792479"/>
                </a:lnTo>
                <a:lnTo>
                  <a:pt x="3810" y="786130"/>
                </a:lnTo>
                <a:close/>
              </a:path>
              <a:path w="1191260" h="863600">
                <a:moveTo>
                  <a:pt x="381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3810" y="798829"/>
                </a:lnTo>
                <a:lnTo>
                  <a:pt x="3810" y="792480"/>
                </a:lnTo>
                <a:close/>
              </a:path>
              <a:path w="1191260" h="863600">
                <a:moveTo>
                  <a:pt x="381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3810" y="805179"/>
                </a:lnTo>
                <a:lnTo>
                  <a:pt x="3810" y="798830"/>
                </a:lnTo>
                <a:close/>
              </a:path>
              <a:path w="1191260" h="863600">
                <a:moveTo>
                  <a:pt x="3810" y="805180"/>
                </a:moveTo>
                <a:lnTo>
                  <a:pt x="0" y="805180"/>
                </a:lnTo>
                <a:lnTo>
                  <a:pt x="0" y="811529"/>
                </a:lnTo>
                <a:lnTo>
                  <a:pt x="3810" y="811529"/>
                </a:lnTo>
                <a:lnTo>
                  <a:pt x="3810" y="805180"/>
                </a:lnTo>
                <a:close/>
              </a:path>
              <a:path w="1191260" h="863600">
                <a:moveTo>
                  <a:pt x="381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3810" y="817879"/>
                </a:lnTo>
                <a:lnTo>
                  <a:pt x="3810" y="811530"/>
                </a:lnTo>
                <a:close/>
              </a:path>
              <a:path w="1191260" h="863600">
                <a:moveTo>
                  <a:pt x="381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3810" y="824229"/>
                </a:lnTo>
                <a:lnTo>
                  <a:pt x="3810" y="817880"/>
                </a:lnTo>
                <a:close/>
              </a:path>
              <a:path w="1191260" h="863600">
                <a:moveTo>
                  <a:pt x="381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3810" y="830579"/>
                </a:lnTo>
                <a:lnTo>
                  <a:pt x="3810" y="824230"/>
                </a:lnTo>
                <a:close/>
              </a:path>
              <a:path w="1191260" h="863600">
                <a:moveTo>
                  <a:pt x="381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3810" y="836929"/>
                </a:lnTo>
                <a:lnTo>
                  <a:pt x="3810" y="830580"/>
                </a:lnTo>
                <a:close/>
              </a:path>
              <a:path w="1191260" h="863600">
                <a:moveTo>
                  <a:pt x="3810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3810" y="843279"/>
                </a:lnTo>
                <a:lnTo>
                  <a:pt x="3810" y="836930"/>
                </a:lnTo>
                <a:close/>
              </a:path>
              <a:path w="1191260" h="863600">
                <a:moveTo>
                  <a:pt x="381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3810" y="849629"/>
                </a:lnTo>
                <a:lnTo>
                  <a:pt x="3810" y="843280"/>
                </a:lnTo>
                <a:close/>
              </a:path>
              <a:path w="1191260" h="863600">
                <a:moveTo>
                  <a:pt x="3810" y="849630"/>
                </a:moveTo>
                <a:lnTo>
                  <a:pt x="0" y="849630"/>
                </a:lnTo>
                <a:lnTo>
                  <a:pt x="0" y="855979"/>
                </a:lnTo>
                <a:lnTo>
                  <a:pt x="3810" y="855979"/>
                </a:lnTo>
                <a:lnTo>
                  <a:pt x="3810" y="849630"/>
                </a:lnTo>
                <a:close/>
              </a:path>
              <a:path w="1191260" h="863600">
                <a:moveTo>
                  <a:pt x="3810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127000" y="862329"/>
                </a:lnTo>
                <a:lnTo>
                  <a:pt x="127000" y="861059"/>
                </a:lnTo>
                <a:lnTo>
                  <a:pt x="129539" y="861059"/>
                </a:lnTo>
                <a:lnTo>
                  <a:pt x="129539" y="859789"/>
                </a:lnTo>
                <a:lnTo>
                  <a:pt x="3810" y="859789"/>
                </a:lnTo>
                <a:lnTo>
                  <a:pt x="3810" y="855980"/>
                </a:lnTo>
                <a:close/>
              </a:path>
              <a:path w="1191260" h="863600">
                <a:moveTo>
                  <a:pt x="535939" y="859789"/>
                </a:moveTo>
                <a:lnTo>
                  <a:pt x="496569" y="859789"/>
                </a:lnTo>
                <a:lnTo>
                  <a:pt x="496569" y="862329"/>
                </a:lnTo>
                <a:lnTo>
                  <a:pt x="535939" y="862329"/>
                </a:lnTo>
                <a:lnTo>
                  <a:pt x="535939" y="859789"/>
                </a:lnTo>
                <a:close/>
              </a:path>
              <a:path w="1191260" h="863600">
                <a:moveTo>
                  <a:pt x="717550" y="859789"/>
                </a:moveTo>
                <a:lnTo>
                  <a:pt x="716280" y="859789"/>
                </a:lnTo>
                <a:lnTo>
                  <a:pt x="716280" y="861059"/>
                </a:lnTo>
                <a:lnTo>
                  <a:pt x="717550" y="861059"/>
                </a:lnTo>
                <a:lnTo>
                  <a:pt x="717550" y="859789"/>
                </a:lnTo>
                <a:close/>
              </a:path>
              <a:path w="1191260" h="863600">
                <a:moveTo>
                  <a:pt x="123190" y="862330"/>
                </a:moveTo>
                <a:lnTo>
                  <a:pt x="0" y="862330"/>
                </a:lnTo>
                <a:lnTo>
                  <a:pt x="0" y="863600"/>
                </a:lnTo>
                <a:lnTo>
                  <a:pt x="123190" y="863600"/>
                </a:lnTo>
                <a:lnTo>
                  <a:pt x="123190" y="862330"/>
                </a:lnTo>
                <a:close/>
              </a:path>
              <a:path w="1191260" h="863600">
                <a:moveTo>
                  <a:pt x="534669" y="862330"/>
                </a:moveTo>
                <a:lnTo>
                  <a:pt x="496569" y="862330"/>
                </a:lnTo>
                <a:lnTo>
                  <a:pt x="496569" y="863600"/>
                </a:lnTo>
                <a:lnTo>
                  <a:pt x="534669" y="863600"/>
                </a:lnTo>
                <a:lnTo>
                  <a:pt x="534669" y="86233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2" name="bk object 6792"/>
          <p:cNvSpPr/>
          <p:nvPr/>
        </p:nvSpPr>
        <p:spPr>
          <a:xfrm>
            <a:off x="2284729" y="3868420"/>
            <a:ext cx="1183640" cy="855980"/>
          </a:xfrm>
          <a:custGeom>
            <a:avLst/>
            <a:gdLst/>
            <a:ahLst/>
            <a:cxnLst/>
            <a:rect l="l" t="t" r="r" b="b"/>
            <a:pathLst>
              <a:path w="1183639" h="855979">
                <a:moveTo>
                  <a:pt x="1183640" y="0"/>
                </a:moveTo>
                <a:lnTo>
                  <a:pt x="1144270" y="0"/>
                </a:lnTo>
                <a:lnTo>
                  <a:pt x="1144270" y="1269"/>
                </a:lnTo>
                <a:lnTo>
                  <a:pt x="1183640" y="1269"/>
                </a:lnTo>
                <a:lnTo>
                  <a:pt x="1183640" y="0"/>
                </a:lnTo>
                <a:close/>
              </a:path>
              <a:path w="1183639" h="855979">
                <a:moveTo>
                  <a:pt x="698499" y="0"/>
                </a:moveTo>
                <a:lnTo>
                  <a:pt x="683259" y="0"/>
                </a:lnTo>
                <a:lnTo>
                  <a:pt x="683259" y="1269"/>
                </a:lnTo>
                <a:lnTo>
                  <a:pt x="698499" y="1269"/>
                </a:lnTo>
                <a:lnTo>
                  <a:pt x="698499" y="0"/>
                </a:lnTo>
                <a:close/>
              </a:path>
              <a:path w="1183639" h="855979">
                <a:moveTo>
                  <a:pt x="698500" y="1269"/>
                </a:moveTo>
                <a:lnTo>
                  <a:pt x="680719" y="1269"/>
                </a:lnTo>
                <a:lnTo>
                  <a:pt x="680719" y="2539"/>
                </a:lnTo>
                <a:lnTo>
                  <a:pt x="698500" y="2539"/>
                </a:lnTo>
                <a:lnTo>
                  <a:pt x="698500" y="1269"/>
                </a:lnTo>
                <a:close/>
              </a:path>
              <a:path w="1183639" h="855979">
                <a:moveTo>
                  <a:pt x="1183640" y="1269"/>
                </a:moveTo>
                <a:lnTo>
                  <a:pt x="1142999" y="1269"/>
                </a:lnTo>
                <a:lnTo>
                  <a:pt x="1142999" y="2539"/>
                </a:lnTo>
                <a:lnTo>
                  <a:pt x="1179830" y="2539"/>
                </a:lnTo>
                <a:lnTo>
                  <a:pt x="1179830" y="7619"/>
                </a:lnTo>
                <a:lnTo>
                  <a:pt x="1183640" y="7619"/>
                </a:lnTo>
                <a:lnTo>
                  <a:pt x="1183640" y="1269"/>
                </a:lnTo>
                <a:close/>
              </a:path>
              <a:path w="1183639" h="855979">
                <a:moveTo>
                  <a:pt x="1183640" y="7619"/>
                </a:moveTo>
                <a:lnTo>
                  <a:pt x="1179830" y="7619"/>
                </a:lnTo>
                <a:lnTo>
                  <a:pt x="1179830" y="13969"/>
                </a:lnTo>
                <a:lnTo>
                  <a:pt x="1183640" y="13969"/>
                </a:lnTo>
                <a:lnTo>
                  <a:pt x="1183640" y="7619"/>
                </a:lnTo>
                <a:close/>
              </a:path>
              <a:path w="1183639" h="855979">
                <a:moveTo>
                  <a:pt x="1183640" y="13969"/>
                </a:moveTo>
                <a:lnTo>
                  <a:pt x="1179830" y="13969"/>
                </a:lnTo>
                <a:lnTo>
                  <a:pt x="1179830" y="20319"/>
                </a:lnTo>
                <a:lnTo>
                  <a:pt x="1183640" y="20319"/>
                </a:lnTo>
                <a:lnTo>
                  <a:pt x="1183640" y="13969"/>
                </a:lnTo>
                <a:close/>
              </a:path>
              <a:path w="1183639" h="855979">
                <a:moveTo>
                  <a:pt x="1183640" y="20319"/>
                </a:moveTo>
                <a:lnTo>
                  <a:pt x="1179830" y="20319"/>
                </a:lnTo>
                <a:lnTo>
                  <a:pt x="1179830" y="26669"/>
                </a:lnTo>
                <a:lnTo>
                  <a:pt x="1183640" y="26669"/>
                </a:lnTo>
                <a:lnTo>
                  <a:pt x="1183640" y="20319"/>
                </a:lnTo>
                <a:close/>
              </a:path>
              <a:path w="1183639" h="855979">
                <a:moveTo>
                  <a:pt x="1183640" y="26669"/>
                </a:moveTo>
                <a:lnTo>
                  <a:pt x="1179830" y="26669"/>
                </a:lnTo>
                <a:lnTo>
                  <a:pt x="1179830" y="33019"/>
                </a:lnTo>
                <a:lnTo>
                  <a:pt x="1183640" y="33019"/>
                </a:lnTo>
                <a:lnTo>
                  <a:pt x="1183640" y="26669"/>
                </a:lnTo>
                <a:close/>
              </a:path>
              <a:path w="1183639" h="855979">
                <a:moveTo>
                  <a:pt x="1183640" y="33019"/>
                </a:moveTo>
                <a:lnTo>
                  <a:pt x="1179830" y="33019"/>
                </a:lnTo>
                <a:lnTo>
                  <a:pt x="1179830" y="39369"/>
                </a:lnTo>
                <a:lnTo>
                  <a:pt x="1183640" y="39369"/>
                </a:lnTo>
                <a:lnTo>
                  <a:pt x="1183640" y="33019"/>
                </a:lnTo>
                <a:close/>
              </a:path>
              <a:path w="1183639" h="855979">
                <a:moveTo>
                  <a:pt x="1183640" y="39369"/>
                </a:moveTo>
                <a:lnTo>
                  <a:pt x="1179830" y="39369"/>
                </a:lnTo>
                <a:lnTo>
                  <a:pt x="1179830" y="45719"/>
                </a:lnTo>
                <a:lnTo>
                  <a:pt x="1183640" y="45719"/>
                </a:lnTo>
                <a:lnTo>
                  <a:pt x="1183640" y="39369"/>
                </a:lnTo>
                <a:close/>
              </a:path>
              <a:path w="1183639" h="855979">
                <a:moveTo>
                  <a:pt x="1183640" y="45719"/>
                </a:moveTo>
                <a:lnTo>
                  <a:pt x="1179830" y="45719"/>
                </a:lnTo>
                <a:lnTo>
                  <a:pt x="1179830" y="52069"/>
                </a:lnTo>
                <a:lnTo>
                  <a:pt x="1183640" y="52069"/>
                </a:lnTo>
                <a:lnTo>
                  <a:pt x="1183640" y="45719"/>
                </a:lnTo>
                <a:close/>
              </a:path>
              <a:path w="1183639" h="855979">
                <a:moveTo>
                  <a:pt x="1183640" y="52069"/>
                </a:moveTo>
                <a:lnTo>
                  <a:pt x="1179830" y="52069"/>
                </a:lnTo>
                <a:lnTo>
                  <a:pt x="1179830" y="58419"/>
                </a:lnTo>
                <a:lnTo>
                  <a:pt x="1183640" y="58419"/>
                </a:lnTo>
                <a:lnTo>
                  <a:pt x="1183640" y="52069"/>
                </a:lnTo>
                <a:close/>
              </a:path>
              <a:path w="1183639" h="855979">
                <a:moveTo>
                  <a:pt x="1183640" y="58419"/>
                </a:moveTo>
                <a:lnTo>
                  <a:pt x="1179830" y="58419"/>
                </a:lnTo>
                <a:lnTo>
                  <a:pt x="1179830" y="64769"/>
                </a:lnTo>
                <a:lnTo>
                  <a:pt x="1183640" y="64769"/>
                </a:lnTo>
                <a:lnTo>
                  <a:pt x="1183640" y="58419"/>
                </a:lnTo>
                <a:close/>
              </a:path>
              <a:path w="1183639" h="855979">
                <a:moveTo>
                  <a:pt x="1183640" y="64769"/>
                </a:moveTo>
                <a:lnTo>
                  <a:pt x="1179830" y="64769"/>
                </a:lnTo>
                <a:lnTo>
                  <a:pt x="1179830" y="71119"/>
                </a:lnTo>
                <a:lnTo>
                  <a:pt x="1183640" y="71119"/>
                </a:lnTo>
                <a:lnTo>
                  <a:pt x="1183640" y="64769"/>
                </a:lnTo>
                <a:close/>
              </a:path>
              <a:path w="1183639" h="855979">
                <a:moveTo>
                  <a:pt x="1183640" y="71119"/>
                </a:moveTo>
                <a:lnTo>
                  <a:pt x="1179830" y="71119"/>
                </a:lnTo>
                <a:lnTo>
                  <a:pt x="1179830" y="77469"/>
                </a:lnTo>
                <a:lnTo>
                  <a:pt x="1183640" y="77469"/>
                </a:lnTo>
                <a:lnTo>
                  <a:pt x="1183640" y="71119"/>
                </a:lnTo>
                <a:close/>
              </a:path>
              <a:path w="1183639" h="855979">
                <a:moveTo>
                  <a:pt x="1183640" y="77469"/>
                </a:moveTo>
                <a:lnTo>
                  <a:pt x="1179830" y="77469"/>
                </a:lnTo>
                <a:lnTo>
                  <a:pt x="1179830" y="83819"/>
                </a:lnTo>
                <a:lnTo>
                  <a:pt x="1183640" y="83819"/>
                </a:lnTo>
                <a:lnTo>
                  <a:pt x="1183640" y="77469"/>
                </a:lnTo>
                <a:close/>
              </a:path>
              <a:path w="1183639" h="855979">
                <a:moveTo>
                  <a:pt x="1183640" y="83819"/>
                </a:moveTo>
                <a:lnTo>
                  <a:pt x="1179830" y="83819"/>
                </a:lnTo>
                <a:lnTo>
                  <a:pt x="1179830" y="90169"/>
                </a:lnTo>
                <a:lnTo>
                  <a:pt x="1181100" y="90169"/>
                </a:lnTo>
                <a:lnTo>
                  <a:pt x="1181100" y="88899"/>
                </a:lnTo>
                <a:lnTo>
                  <a:pt x="1182370" y="88899"/>
                </a:lnTo>
                <a:lnTo>
                  <a:pt x="1182370" y="86359"/>
                </a:lnTo>
                <a:lnTo>
                  <a:pt x="1183640" y="86359"/>
                </a:lnTo>
                <a:lnTo>
                  <a:pt x="1183640" y="83819"/>
                </a:lnTo>
                <a:close/>
              </a:path>
              <a:path w="1183639" h="855979">
                <a:moveTo>
                  <a:pt x="1181099" y="90169"/>
                </a:moveTo>
                <a:lnTo>
                  <a:pt x="1179830" y="90169"/>
                </a:lnTo>
                <a:lnTo>
                  <a:pt x="1179830" y="92709"/>
                </a:lnTo>
                <a:lnTo>
                  <a:pt x="1181099" y="92709"/>
                </a:lnTo>
                <a:lnTo>
                  <a:pt x="1181099" y="90169"/>
                </a:lnTo>
                <a:close/>
              </a:path>
              <a:path w="1183639" h="855979">
                <a:moveTo>
                  <a:pt x="3809" y="730249"/>
                </a:moveTo>
                <a:lnTo>
                  <a:pt x="2539" y="730249"/>
                </a:lnTo>
                <a:lnTo>
                  <a:pt x="2539" y="731519"/>
                </a:lnTo>
                <a:lnTo>
                  <a:pt x="3809" y="731519"/>
                </a:lnTo>
                <a:lnTo>
                  <a:pt x="3809" y="730249"/>
                </a:lnTo>
                <a:close/>
              </a:path>
              <a:path w="1183639" h="855979">
                <a:moveTo>
                  <a:pt x="3809" y="731519"/>
                </a:moveTo>
                <a:lnTo>
                  <a:pt x="0" y="731519"/>
                </a:lnTo>
                <a:lnTo>
                  <a:pt x="0" y="737869"/>
                </a:lnTo>
                <a:lnTo>
                  <a:pt x="3809" y="737869"/>
                </a:lnTo>
                <a:lnTo>
                  <a:pt x="3809" y="731519"/>
                </a:lnTo>
                <a:close/>
              </a:path>
              <a:path w="1183639" h="855979">
                <a:moveTo>
                  <a:pt x="3809" y="737869"/>
                </a:moveTo>
                <a:lnTo>
                  <a:pt x="0" y="737869"/>
                </a:lnTo>
                <a:lnTo>
                  <a:pt x="0" y="744219"/>
                </a:lnTo>
                <a:lnTo>
                  <a:pt x="3809" y="744219"/>
                </a:lnTo>
                <a:lnTo>
                  <a:pt x="3809" y="737869"/>
                </a:lnTo>
                <a:close/>
              </a:path>
              <a:path w="1183639" h="855979">
                <a:moveTo>
                  <a:pt x="3809" y="744219"/>
                </a:moveTo>
                <a:lnTo>
                  <a:pt x="0" y="744219"/>
                </a:lnTo>
                <a:lnTo>
                  <a:pt x="0" y="750569"/>
                </a:lnTo>
                <a:lnTo>
                  <a:pt x="3809" y="750569"/>
                </a:lnTo>
                <a:lnTo>
                  <a:pt x="3809" y="744219"/>
                </a:lnTo>
                <a:close/>
              </a:path>
              <a:path w="1183639" h="855979">
                <a:moveTo>
                  <a:pt x="3809" y="750569"/>
                </a:moveTo>
                <a:lnTo>
                  <a:pt x="0" y="750569"/>
                </a:lnTo>
                <a:lnTo>
                  <a:pt x="0" y="756919"/>
                </a:lnTo>
                <a:lnTo>
                  <a:pt x="3809" y="756919"/>
                </a:lnTo>
                <a:lnTo>
                  <a:pt x="3809" y="750569"/>
                </a:lnTo>
                <a:close/>
              </a:path>
              <a:path w="1183639" h="855979">
                <a:moveTo>
                  <a:pt x="3809" y="756919"/>
                </a:moveTo>
                <a:lnTo>
                  <a:pt x="0" y="756919"/>
                </a:lnTo>
                <a:lnTo>
                  <a:pt x="0" y="763269"/>
                </a:lnTo>
                <a:lnTo>
                  <a:pt x="3809" y="763269"/>
                </a:lnTo>
                <a:lnTo>
                  <a:pt x="3809" y="756919"/>
                </a:lnTo>
                <a:close/>
              </a:path>
              <a:path w="1183639" h="855979">
                <a:moveTo>
                  <a:pt x="3809" y="763269"/>
                </a:moveTo>
                <a:lnTo>
                  <a:pt x="0" y="763269"/>
                </a:lnTo>
                <a:lnTo>
                  <a:pt x="0" y="769619"/>
                </a:lnTo>
                <a:lnTo>
                  <a:pt x="3809" y="769619"/>
                </a:lnTo>
                <a:lnTo>
                  <a:pt x="3809" y="763269"/>
                </a:lnTo>
                <a:close/>
              </a:path>
              <a:path w="1183639" h="855979">
                <a:moveTo>
                  <a:pt x="3809" y="769619"/>
                </a:moveTo>
                <a:lnTo>
                  <a:pt x="0" y="769619"/>
                </a:lnTo>
                <a:lnTo>
                  <a:pt x="0" y="775969"/>
                </a:lnTo>
                <a:lnTo>
                  <a:pt x="3809" y="775969"/>
                </a:lnTo>
                <a:lnTo>
                  <a:pt x="3809" y="769619"/>
                </a:lnTo>
                <a:close/>
              </a:path>
              <a:path w="1183639" h="855979">
                <a:moveTo>
                  <a:pt x="3809" y="775969"/>
                </a:moveTo>
                <a:lnTo>
                  <a:pt x="0" y="775969"/>
                </a:lnTo>
                <a:lnTo>
                  <a:pt x="0" y="782319"/>
                </a:lnTo>
                <a:lnTo>
                  <a:pt x="3809" y="782319"/>
                </a:lnTo>
                <a:lnTo>
                  <a:pt x="3809" y="775969"/>
                </a:lnTo>
                <a:close/>
              </a:path>
              <a:path w="1183639" h="855979">
                <a:moveTo>
                  <a:pt x="3809" y="782319"/>
                </a:moveTo>
                <a:lnTo>
                  <a:pt x="0" y="782319"/>
                </a:lnTo>
                <a:lnTo>
                  <a:pt x="0" y="788669"/>
                </a:lnTo>
                <a:lnTo>
                  <a:pt x="3809" y="788669"/>
                </a:lnTo>
                <a:lnTo>
                  <a:pt x="3809" y="782319"/>
                </a:lnTo>
                <a:close/>
              </a:path>
              <a:path w="1183639" h="855979">
                <a:moveTo>
                  <a:pt x="3809" y="788669"/>
                </a:moveTo>
                <a:lnTo>
                  <a:pt x="0" y="788669"/>
                </a:lnTo>
                <a:lnTo>
                  <a:pt x="0" y="795019"/>
                </a:lnTo>
                <a:lnTo>
                  <a:pt x="3809" y="795019"/>
                </a:lnTo>
                <a:lnTo>
                  <a:pt x="3809" y="788669"/>
                </a:lnTo>
                <a:close/>
              </a:path>
              <a:path w="1183639" h="855979">
                <a:moveTo>
                  <a:pt x="3809" y="795019"/>
                </a:moveTo>
                <a:lnTo>
                  <a:pt x="0" y="795019"/>
                </a:lnTo>
                <a:lnTo>
                  <a:pt x="0" y="801369"/>
                </a:lnTo>
                <a:lnTo>
                  <a:pt x="3809" y="801369"/>
                </a:lnTo>
                <a:lnTo>
                  <a:pt x="3809" y="795019"/>
                </a:lnTo>
                <a:close/>
              </a:path>
              <a:path w="1183639" h="855979">
                <a:moveTo>
                  <a:pt x="3809" y="801369"/>
                </a:moveTo>
                <a:lnTo>
                  <a:pt x="0" y="801369"/>
                </a:lnTo>
                <a:lnTo>
                  <a:pt x="0" y="807719"/>
                </a:lnTo>
                <a:lnTo>
                  <a:pt x="3809" y="807719"/>
                </a:lnTo>
                <a:lnTo>
                  <a:pt x="3809" y="801369"/>
                </a:lnTo>
                <a:close/>
              </a:path>
              <a:path w="1183639" h="855979">
                <a:moveTo>
                  <a:pt x="3809" y="807719"/>
                </a:moveTo>
                <a:lnTo>
                  <a:pt x="0" y="807719"/>
                </a:lnTo>
                <a:lnTo>
                  <a:pt x="0" y="814069"/>
                </a:lnTo>
                <a:lnTo>
                  <a:pt x="3809" y="814069"/>
                </a:lnTo>
                <a:lnTo>
                  <a:pt x="3809" y="807719"/>
                </a:lnTo>
                <a:close/>
              </a:path>
              <a:path w="1183639" h="855979">
                <a:moveTo>
                  <a:pt x="3809" y="814069"/>
                </a:moveTo>
                <a:lnTo>
                  <a:pt x="0" y="814069"/>
                </a:lnTo>
                <a:lnTo>
                  <a:pt x="0" y="820419"/>
                </a:lnTo>
                <a:lnTo>
                  <a:pt x="3809" y="820419"/>
                </a:lnTo>
                <a:lnTo>
                  <a:pt x="3809" y="814069"/>
                </a:lnTo>
                <a:close/>
              </a:path>
              <a:path w="1183639" h="855979">
                <a:moveTo>
                  <a:pt x="3809" y="820419"/>
                </a:moveTo>
                <a:lnTo>
                  <a:pt x="0" y="820419"/>
                </a:lnTo>
                <a:lnTo>
                  <a:pt x="0" y="826769"/>
                </a:lnTo>
                <a:lnTo>
                  <a:pt x="3809" y="826769"/>
                </a:lnTo>
                <a:lnTo>
                  <a:pt x="3809" y="820419"/>
                </a:lnTo>
                <a:close/>
              </a:path>
              <a:path w="1183639" h="855979">
                <a:moveTo>
                  <a:pt x="3809" y="826769"/>
                </a:moveTo>
                <a:lnTo>
                  <a:pt x="0" y="826769"/>
                </a:lnTo>
                <a:lnTo>
                  <a:pt x="0" y="833119"/>
                </a:lnTo>
                <a:lnTo>
                  <a:pt x="3809" y="833119"/>
                </a:lnTo>
                <a:lnTo>
                  <a:pt x="3809" y="826769"/>
                </a:lnTo>
                <a:close/>
              </a:path>
              <a:path w="1183639" h="855979">
                <a:moveTo>
                  <a:pt x="3809" y="833119"/>
                </a:moveTo>
                <a:lnTo>
                  <a:pt x="0" y="833119"/>
                </a:lnTo>
                <a:lnTo>
                  <a:pt x="0" y="839469"/>
                </a:lnTo>
                <a:lnTo>
                  <a:pt x="3809" y="839469"/>
                </a:lnTo>
                <a:lnTo>
                  <a:pt x="3809" y="833119"/>
                </a:lnTo>
                <a:close/>
              </a:path>
              <a:path w="1183639" h="855979">
                <a:moveTo>
                  <a:pt x="3809" y="839469"/>
                </a:moveTo>
                <a:lnTo>
                  <a:pt x="0" y="839469"/>
                </a:lnTo>
                <a:lnTo>
                  <a:pt x="0" y="845819"/>
                </a:lnTo>
                <a:lnTo>
                  <a:pt x="3809" y="845819"/>
                </a:lnTo>
                <a:lnTo>
                  <a:pt x="3809" y="839469"/>
                </a:lnTo>
                <a:close/>
              </a:path>
              <a:path w="1183639" h="855979">
                <a:moveTo>
                  <a:pt x="3809" y="845819"/>
                </a:moveTo>
                <a:lnTo>
                  <a:pt x="0" y="845819"/>
                </a:lnTo>
                <a:lnTo>
                  <a:pt x="0" y="852169"/>
                </a:lnTo>
                <a:lnTo>
                  <a:pt x="3809" y="852169"/>
                </a:lnTo>
                <a:lnTo>
                  <a:pt x="3809" y="845819"/>
                </a:lnTo>
                <a:close/>
              </a:path>
              <a:path w="1183639" h="855979">
                <a:moveTo>
                  <a:pt x="140969" y="852169"/>
                </a:moveTo>
                <a:lnTo>
                  <a:pt x="0" y="852169"/>
                </a:lnTo>
                <a:lnTo>
                  <a:pt x="0" y="855979"/>
                </a:lnTo>
                <a:lnTo>
                  <a:pt x="132080" y="855979"/>
                </a:lnTo>
                <a:lnTo>
                  <a:pt x="132080" y="854709"/>
                </a:lnTo>
                <a:lnTo>
                  <a:pt x="135889" y="854709"/>
                </a:lnTo>
                <a:lnTo>
                  <a:pt x="135889" y="853439"/>
                </a:lnTo>
                <a:lnTo>
                  <a:pt x="140969" y="853439"/>
                </a:lnTo>
                <a:lnTo>
                  <a:pt x="140969" y="852169"/>
                </a:lnTo>
                <a:close/>
              </a:path>
              <a:path w="1183639" h="855979">
                <a:moveTo>
                  <a:pt x="535939" y="852169"/>
                </a:moveTo>
                <a:lnTo>
                  <a:pt x="492759" y="852169"/>
                </a:lnTo>
                <a:lnTo>
                  <a:pt x="492759" y="855979"/>
                </a:lnTo>
                <a:lnTo>
                  <a:pt x="533399" y="855979"/>
                </a:lnTo>
                <a:lnTo>
                  <a:pt x="533399" y="854709"/>
                </a:lnTo>
                <a:lnTo>
                  <a:pt x="534669" y="854709"/>
                </a:lnTo>
                <a:lnTo>
                  <a:pt x="534669" y="853439"/>
                </a:lnTo>
                <a:lnTo>
                  <a:pt x="535939" y="853439"/>
                </a:lnTo>
                <a:lnTo>
                  <a:pt x="535939" y="852169"/>
                </a:lnTo>
                <a:close/>
              </a:path>
              <a:path w="1183639" h="855979">
                <a:moveTo>
                  <a:pt x="726439" y="853439"/>
                </a:moveTo>
                <a:lnTo>
                  <a:pt x="713739" y="853439"/>
                </a:lnTo>
                <a:lnTo>
                  <a:pt x="713739" y="855979"/>
                </a:lnTo>
                <a:lnTo>
                  <a:pt x="721359" y="855979"/>
                </a:lnTo>
                <a:lnTo>
                  <a:pt x="721359" y="854709"/>
                </a:lnTo>
                <a:lnTo>
                  <a:pt x="726439" y="854709"/>
                </a:lnTo>
                <a:lnTo>
                  <a:pt x="726439" y="853439"/>
                </a:lnTo>
                <a:close/>
              </a:path>
              <a:path w="1183639" h="855979">
                <a:moveTo>
                  <a:pt x="731519" y="852169"/>
                </a:moveTo>
                <a:lnTo>
                  <a:pt x="715009" y="852169"/>
                </a:lnTo>
                <a:lnTo>
                  <a:pt x="715009" y="853439"/>
                </a:lnTo>
                <a:lnTo>
                  <a:pt x="731519" y="853439"/>
                </a:lnTo>
                <a:lnTo>
                  <a:pt x="731519" y="852169"/>
                </a:lnTo>
                <a:close/>
              </a:path>
            </a:pathLst>
          </a:custGeom>
          <a:solidFill>
            <a:srgbClr val="E5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3" name="bk object 6793"/>
          <p:cNvSpPr/>
          <p:nvPr/>
        </p:nvSpPr>
        <p:spPr>
          <a:xfrm>
            <a:off x="2288539" y="3870959"/>
            <a:ext cx="1176020" cy="849630"/>
          </a:xfrm>
          <a:custGeom>
            <a:avLst/>
            <a:gdLst/>
            <a:ahLst/>
            <a:cxnLst/>
            <a:rect l="l" t="t" r="r" b="b"/>
            <a:pathLst>
              <a:path w="1176020" h="849629">
                <a:moveTo>
                  <a:pt x="694690" y="0"/>
                </a:moveTo>
                <a:lnTo>
                  <a:pt x="670560" y="0"/>
                </a:lnTo>
                <a:lnTo>
                  <a:pt x="670560" y="1269"/>
                </a:lnTo>
                <a:lnTo>
                  <a:pt x="666750" y="1269"/>
                </a:lnTo>
                <a:lnTo>
                  <a:pt x="666750" y="2539"/>
                </a:lnTo>
                <a:lnTo>
                  <a:pt x="661670" y="2539"/>
                </a:lnTo>
                <a:lnTo>
                  <a:pt x="661670" y="3809"/>
                </a:lnTo>
                <a:lnTo>
                  <a:pt x="694690" y="3809"/>
                </a:lnTo>
                <a:lnTo>
                  <a:pt x="694690" y="0"/>
                </a:lnTo>
                <a:close/>
              </a:path>
              <a:path w="1176020" h="849629">
                <a:moveTo>
                  <a:pt x="1176020" y="0"/>
                </a:moveTo>
                <a:lnTo>
                  <a:pt x="1136650" y="0"/>
                </a:lnTo>
                <a:lnTo>
                  <a:pt x="1136650" y="1269"/>
                </a:lnTo>
                <a:lnTo>
                  <a:pt x="1135380" y="1269"/>
                </a:lnTo>
                <a:lnTo>
                  <a:pt x="1135380" y="2539"/>
                </a:lnTo>
                <a:lnTo>
                  <a:pt x="1132839" y="2539"/>
                </a:lnTo>
                <a:lnTo>
                  <a:pt x="1132839" y="3809"/>
                </a:lnTo>
                <a:lnTo>
                  <a:pt x="1173480" y="3809"/>
                </a:lnTo>
                <a:lnTo>
                  <a:pt x="1173480" y="5079"/>
                </a:lnTo>
                <a:lnTo>
                  <a:pt x="1176020" y="5079"/>
                </a:lnTo>
                <a:lnTo>
                  <a:pt x="1176020" y="0"/>
                </a:lnTo>
                <a:close/>
              </a:path>
              <a:path w="1176020" h="849629">
                <a:moveTo>
                  <a:pt x="1176020" y="5080"/>
                </a:moveTo>
                <a:lnTo>
                  <a:pt x="1173480" y="5080"/>
                </a:lnTo>
                <a:lnTo>
                  <a:pt x="1173480" y="11429"/>
                </a:lnTo>
                <a:lnTo>
                  <a:pt x="1176020" y="11429"/>
                </a:lnTo>
                <a:lnTo>
                  <a:pt x="1176020" y="5080"/>
                </a:lnTo>
                <a:close/>
              </a:path>
              <a:path w="1176020" h="849629">
                <a:moveTo>
                  <a:pt x="1176020" y="11430"/>
                </a:moveTo>
                <a:lnTo>
                  <a:pt x="1173480" y="11430"/>
                </a:lnTo>
                <a:lnTo>
                  <a:pt x="1173480" y="17779"/>
                </a:lnTo>
                <a:lnTo>
                  <a:pt x="1176020" y="17779"/>
                </a:lnTo>
                <a:lnTo>
                  <a:pt x="1176020" y="11430"/>
                </a:lnTo>
                <a:close/>
              </a:path>
              <a:path w="1176020" h="849629">
                <a:moveTo>
                  <a:pt x="1176020" y="17780"/>
                </a:moveTo>
                <a:lnTo>
                  <a:pt x="1173480" y="17780"/>
                </a:lnTo>
                <a:lnTo>
                  <a:pt x="1173480" y="24129"/>
                </a:lnTo>
                <a:lnTo>
                  <a:pt x="1176020" y="24129"/>
                </a:lnTo>
                <a:lnTo>
                  <a:pt x="1176020" y="17780"/>
                </a:lnTo>
                <a:close/>
              </a:path>
              <a:path w="1176020" h="849629">
                <a:moveTo>
                  <a:pt x="1176020" y="24130"/>
                </a:moveTo>
                <a:lnTo>
                  <a:pt x="1173480" y="24130"/>
                </a:lnTo>
                <a:lnTo>
                  <a:pt x="1173480" y="30479"/>
                </a:lnTo>
                <a:lnTo>
                  <a:pt x="1176020" y="30479"/>
                </a:lnTo>
                <a:lnTo>
                  <a:pt x="1176020" y="24130"/>
                </a:lnTo>
                <a:close/>
              </a:path>
              <a:path w="1176020" h="849629">
                <a:moveTo>
                  <a:pt x="1176020" y="30480"/>
                </a:moveTo>
                <a:lnTo>
                  <a:pt x="1173480" y="30480"/>
                </a:lnTo>
                <a:lnTo>
                  <a:pt x="1173480" y="36829"/>
                </a:lnTo>
                <a:lnTo>
                  <a:pt x="1176020" y="36829"/>
                </a:lnTo>
                <a:lnTo>
                  <a:pt x="1176020" y="30480"/>
                </a:lnTo>
                <a:close/>
              </a:path>
              <a:path w="1176020" h="849629">
                <a:moveTo>
                  <a:pt x="1176020" y="36830"/>
                </a:moveTo>
                <a:lnTo>
                  <a:pt x="1173480" y="36830"/>
                </a:lnTo>
                <a:lnTo>
                  <a:pt x="1173480" y="43179"/>
                </a:lnTo>
                <a:lnTo>
                  <a:pt x="1176020" y="43179"/>
                </a:lnTo>
                <a:lnTo>
                  <a:pt x="1176020" y="36830"/>
                </a:lnTo>
                <a:close/>
              </a:path>
              <a:path w="1176020" h="849629">
                <a:moveTo>
                  <a:pt x="1176020" y="43180"/>
                </a:moveTo>
                <a:lnTo>
                  <a:pt x="1173480" y="43180"/>
                </a:lnTo>
                <a:lnTo>
                  <a:pt x="1173480" y="49529"/>
                </a:lnTo>
                <a:lnTo>
                  <a:pt x="1176020" y="49529"/>
                </a:lnTo>
                <a:lnTo>
                  <a:pt x="1176020" y="43180"/>
                </a:lnTo>
                <a:close/>
              </a:path>
              <a:path w="1176020" h="849629">
                <a:moveTo>
                  <a:pt x="1176020" y="49530"/>
                </a:moveTo>
                <a:lnTo>
                  <a:pt x="1173480" y="49530"/>
                </a:lnTo>
                <a:lnTo>
                  <a:pt x="1173480" y="55879"/>
                </a:lnTo>
                <a:lnTo>
                  <a:pt x="1176020" y="55879"/>
                </a:lnTo>
                <a:lnTo>
                  <a:pt x="1176020" y="49530"/>
                </a:lnTo>
                <a:close/>
              </a:path>
              <a:path w="1176020" h="849629">
                <a:moveTo>
                  <a:pt x="1176020" y="55880"/>
                </a:moveTo>
                <a:lnTo>
                  <a:pt x="1173480" y="55880"/>
                </a:lnTo>
                <a:lnTo>
                  <a:pt x="1173480" y="62229"/>
                </a:lnTo>
                <a:lnTo>
                  <a:pt x="1176020" y="62229"/>
                </a:lnTo>
                <a:lnTo>
                  <a:pt x="1176020" y="55880"/>
                </a:lnTo>
                <a:close/>
              </a:path>
              <a:path w="1176020" h="849629">
                <a:moveTo>
                  <a:pt x="1176020" y="62230"/>
                </a:moveTo>
                <a:lnTo>
                  <a:pt x="1173480" y="62230"/>
                </a:lnTo>
                <a:lnTo>
                  <a:pt x="1173480" y="68579"/>
                </a:lnTo>
                <a:lnTo>
                  <a:pt x="1176020" y="68579"/>
                </a:lnTo>
                <a:lnTo>
                  <a:pt x="1176020" y="62230"/>
                </a:lnTo>
                <a:close/>
              </a:path>
              <a:path w="1176020" h="849629">
                <a:moveTo>
                  <a:pt x="1176020" y="68580"/>
                </a:moveTo>
                <a:lnTo>
                  <a:pt x="1173480" y="68580"/>
                </a:lnTo>
                <a:lnTo>
                  <a:pt x="1173480" y="74929"/>
                </a:lnTo>
                <a:lnTo>
                  <a:pt x="1176020" y="74929"/>
                </a:lnTo>
                <a:lnTo>
                  <a:pt x="1176020" y="68580"/>
                </a:lnTo>
                <a:close/>
              </a:path>
              <a:path w="1176020" h="849629">
                <a:moveTo>
                  <a:pt x="1176020" y="74930"/>
                </a:moveTo>
                <a:lnTo>
                  <a:pt x="1173480" y="74930"/>
                </a:lnTo>
                <a:lnTo>
                  <a:pt x="1173480" y="81279"/>
                </a:lnTo>
                <a:lnTo>
                  <a:pt x="1176020" y="81279"/>
                </a:lnTo>
                <a:lnTo>
                  <a:pt x="1176020" y="74930"/>
                </a:lnTo>
                <a:close/>
              </a:path>
              <a:path w="1176020" h="849629">
                <a:moveTo>
                  <a:pt x="1176020" y="81280"/>
                </a:moveTo>
                <a:lnTo>
                  <a:pt x="1173480" y="81280"/>
                </a:lnTo>
                <a:lnTo>
                  <a:pt x="1173480" y="87629"/>
                </a:lnTo>
                <a:lnTo>
                  <a:pt x="1176020" y="87629"/>
                </a:lnTo>
                <a:lnTo>
                  <a:pt x="1176020" y="81280"/>
                </a:lnTo>
                <a:close/>
              </a:path>
              <a:path w="1176020" h="849629">
                <a:moveTo>
                  <a:pt x="1176020" y="87630"/>
                </a:moveTo>
                <a:lnTo>
                  <a:pt x="1173480" y="87630"/>
                </a:lnTo>
                <a:lnTo>
                  <a:pt x="1173480" y="93979"/>
                </a:lnTo>
                <a:lnTo>
                  <a:pt x="1174750" y="93979"/>
                </a:lnTo>
                <a:lnTo>
                  <a:pt x="1174750" y="92709"/>
                </a:lnTo>
                <a:lnTo>
                  <a:pt x="1176020" y="92709"/>
                </a:lnTo>
                <a:lnTo>
                  <a:pt x="1176020" y="87630"/>
                </a:lnTo>
                <a:close/>
              </a:path>
              <a:path w="1176020" h="849629">
                <a:moveTo>
                  <a:pt x="1174750" y="93980"/>
                </a:moveTo>
                <a:lnTo>
                  <a:pt x="1173480" y="93980"/>
                </a:lnTo>
                <a:lnTo>
                  <a:pt x="1173480" y="96519"/>
                </a:lnTo>
                <a:lnTo>
                  <a:pt x="1174750" y="96519"/>
                </a:lnTo>
                <a:lnTo>
                  <a:pt x="1174750" y="93980"/>
                </a:lnTo>
                <a:close/>
              </a:path>
              <a:path w="1176020" h="849629">
                <a:moveTo>
                  <a:pt x="3810" y="726439"/>
                </a:moveTo>
                <a:lnTo>
                  <a:pt x="1270" y="726439"/>
                </a:lnTo>
                <a:lnTo>
                  <a:pt x="1270" y="727709"/>
                </a:lnTo>
                <a:lnTo>
                  <a:pt x="0" y="727709"/>
                </a:lnTo>
                <a:lnTo>
                  <a:pt x="0" y="728979"/>
                </a:lnTo>
                <a:lnTo>
                  <a:pt x="3810" y="728979"/>
                </a:lnTo>
                <a:lnTo>
                  <a:pt x="3810" y="726439"/>
                </a:lnTo>
                <a:close/>
              </a:path>
              <a:path w="1176020" h="849629">
                <a:moveTo>
                  <a:pt x="381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3810" y="735329"/>
                </a:lnTo>
                <a:lnTo>
                  <a:pt x="3810" y="728980"/>
                </a:lnTo>
                <a:close/>
              </a:path>
              <a:path w="1176020" h="849629">
                <a:moveTo>
                  <a:pt x="381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3810" y="741679"/>
                </a:lnTo>
                <a:lnTo>
                  <a:pt x="3810" y="735330"/>
                </a:lnTo>
                <a:close/>
              </a:path>
              <a:path w="1176020" h="849629">
                <a:moveTo>
                  <a:pt x="381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3810" y="748029"/>
                </a:lnTo>
                <a:lnTo>
                  <a:pt x="3810" y="741680"/>
                </a:lnTo>
                <a:close/>
              </a:path>
              <a:path w="1176020" h="849629">
                <a:moveTo>
                  <a:pt x="381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3810" y="754379"/>
                </a:lnTo>
                <a:lnTo>
                  <a:pt x="3810" y="748030"/>
                </a:lnTo>
                <a:close/>
              </a:path>
              <a:path w="1176020" h="849629">
                <a:moveTo>
                  <a:pt x="381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3810" y="760729"/>
                </a:lnTo>
                <a:lnTo>
                  <a:pt x="3810" y="754380"/>
                </a:lnTo>
                <a:close/>
              </a:path>
              <a:path w="1176020" h="849629">
                <a:moveTo>
                  <a:pt x="3810" y="760730"/>
                </a:moveTo>
                <a:lnTo>
                  <a:pt x="0" y="760730"/>
                </a:lnTo>
                <a:lnTo>
                  <a:pt x="0" y="767079"/>
                </a:lnTo>
                <a:lnTo>
                  <a:pt x="3810" y="767079"/>
                </a:lnTo>
                <a:lnTo>
                  <a:pt x="3810" y="760730"/>
                </a:lnTo>
                <a:close/>
              </a:path>
              <a:path w="1176020" h="849629">
                <a:moveTo>
                  <a:pt x="381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3810" y="773429"/>
                </a:lnTo>
                <a:lnTo>
                  <a:pt x="3810" y="767080"/>
                </a:lnTo>
                <a:close/>
              </a:path>
              <a:path w="1176020" h="849629">
                <a:moveTo>
                  <a:pt x="381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3810" y="779779"/>
                </a:lnTo>
                <a:lnTo>
                  <a:pt x="3810" y="773430"/>
                </a:lnTo>
                <a:close/>
              </a:path>
              <a:path w="1176020" h="849629">
                <a:moveTo>
                  <a:pt x="381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3810" y="786129"/>
                </a:lnTo>
                <a:lnTo>
                  <a:pt x="3810" y="779780"/>
                </a:lnTo>
                <a:close/>
              </a:path>
              <a:path w="1176020" h="849629">
                <a:moveTo>
                  <a:pt x="381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3810" y="792479"/>
                </a:lnTo>
                <a:lnTo>
                  <a:pt x="3810" y="786130"/>
                </a:lnTo>
                <a:close/>
              </a:path>
              <a:path w="1176020" h="849629">
                <a:moveTo>
                  <a:pt x="381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3810" y="798829"/>
                </a:lnTo>
                <a:lnTo>
                  <a:pt x="3810" y="792480"/>
                </a:lnTo>
                <a:close/>
              </a:path>
              <a:path w="1176020" h="849629">
                <a:moveTo>
                  <a:pt x="3810" y="798830"/>
                </a:moveTo>
                <a:lnTo>
                  <a:pt x="0" y="798830"/>
                </a:lnTo>
                <a:lnTo>
                  <a:pt x="0" y="805179"/>
                </a:lnTo>
                <a:lnTo>
                  <a:pt x="3810" y="805179"/>
                </a:lnTo>
                <a:lnTo>
                  <a:pt x="3810" y="798830"/>
                </a:lnTo>
                <a:close/>
              </a:path>
              <a:path w="1176020" h="849629">
                <a:moveTo>
                  <a:pt x="3810" y="805180"/>
                </a:moveTo>
                <a:lnTo>
                  <a:pt x="0" y="805180"/>
                </a:lnTo>
                <a:lnTo>
                  <a:pt x="0" y="811529"/>
                </a:lnTo>
                <a:lnTo>
                  <a:pt x="3810" y="811529"/>
                </a:lnTo>
                <a:lnTo>
                  <a:pt x="3810" y="805180"/>
                </a:lnTo>
                <a:close/>
              </a:path>
              <a:path w="1176020" h="849629">
                <a:moveTo>
                  <a:pt x="381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3810" y="817879"/>
                </a:lnTo>
                <a:lnTo>
                  <a:pt x="3810" y="811530"/>
                </a:lnTo>
                <a:close/>
              </a:path>
              <a:path w="1176020" h="849629">
                <a:moveTo>
                  <a:pt x="381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3810" y="824229"/>
                </a:lnTo>
                <a:lnTo>
                  <a:pt x="3810" y="817880"/>
                </a:lnTo>
                <a:close/>
              </a:path>
              <a:path w="1176020" h="849629">
                <a:moveTo>
                  <a:pt x="381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3810" y="830579"/>
                </a:lnTo>
                <a:lnTo>
                  <a:pt x="3810" y="824230"/>
                </a:lnTo>
                <a:close/>
              </a:path>
              <a:path w="1176020" h="849629">
                <a:moveTo>
                  <a:pt x="381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3810" y="836929"/>
                </a:lnTo>
                <a:lnTo>
                  <a:pt x="3810" y="830580"/>
                </a:lnTo>
                <a:close/>
              </a:path>
              <a:path w="1176020" h="849629">
                <a:moveTo>
                  <a:pt x="3810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3810" y="843279"/>
                </a:lnTo>
                <a:lnTo>
                  <a:pt x="3810" y="836930"/>
                </a:lnTo>
                <a:close/>
              </a:path>
              <a:path w="1176020" h="849629">
                <a:moveTo>
                  <a:pt x="3810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139700" y="849629"/>
                </a:lnTo>
                <a:lnTo>
                  <a:pt x="139700" y="848359"/>
                </a:lnTo>
                <a:lnTo>
                  <a:pt x="143510" y="848359"/>
                </a:lnTo>
                <a:lnTo>
                  <a:pt x="143510" y="847089"/>
                </a:lnTo>
                <a:lnTo>
                  <a:pt x="147319" y="847089"/>
                </a:lnTo>
                <a:lnTo>
                  <a:pt x="147319" y="845819"/>
                </a:lnTo>
                <a:lnTo>
                  <a:pt x="3810" y="845819"/>
                </a:lnTo>
                <a:lnTo>
                  <a:pt x="3810" y="843280"/>
                </a:lnTo>
                <a:close/>
              </a:path>
              <a:path w="1176020" h="849629">
                <a:moveTo>
                  <a:pt x="534669" y="845819"/>
                </a:moveTo>
                <a:lnTo>
                  <a:pt x="488950" y="845819"/>
                </a:lnTo>
                <a:lnTo>
                  <a:pt x="488950" y="849629"/>
                </a:lnTo>
                <a:lnTo>
                  <a:pt x="532130" y="849629"/>
                </a:lnTo>
                <a:lnTo>
                  <a:pt x="532130" y="848359"/>
                </a:lnTo>
                <a:lnTo>
                  <a:pt x="533400" y="848359"/>
                </a:lnTo>
                <a:lnTo>
                  <a:pt x="533400" y="847089"/>
                </a:lnTo>
                <a:lnTo>
                  <a:pt x="534669" y="847089"/>
                </a:lnTo>
                <a:lnTo>
                  <a:pt x="534669" y="845819"/>
                </a:lnTo>
                <a:close/>
              </a:path>
              <a:path w="1176020" h="849629">
                <a:moveTo>
                  <a:pt x="732789" y="848359"/>
                </a:moveTo>
                <a:lnTo>
                  <a:pt x="711200" y="848359"/>
                </a:lnTo>
                <a:lnTo>
                  <a:pt x="711200" y="849629"/>
                </a:lnTo>
                <a:lnTo>
                  <a:pt x="732789" y="849629"/>
                </a:lnTo>
                <a:lnTo>
                  <a:pt x="732789" y="848359"/>
                </a:lnTo>
                <a:close/>
              </a:path>
              <a:path w="1176020" h="849629">
                <a:moveTo>
                  <a:pt x="742950" y="845819"/>
                </a:moveTo>
                <a:lnTo>
                  <a:pt x="712470" y="845819"/>
                </a:lnTo>
                <a:lnTo>
                  <a:pt x="712470" y="848359"/>
                </a:lnTo>
                <a:lnTo>
                  <a:pt x="737870" y="848359"/>
                </a:lnTo>
                <a:lnTo>
                  <a:pt x="737870" y="847089"/>
                </a:lnTo>
                <a:lnTo>
                  <a:pt x="742950" y="847089"/>
                </a:lnTo>
                <a:lnTo>
                  <a:pt x="742950" y="845819"/>
                </a:lnTo>
                <a:close/>
              </a:path>
            </a:pathLst>
          </a:custGeom>
          <a:solidFill>
            <a:srgbClr val="E3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4" name="bk object 6794"/>
          <p:cNvSpPr/>
          <p:nvPr/>
        </p:nvSpPr>
        <p:spPr>
          <a:xfrm>
            <a:off x="2292350" y="3874770"/>
            <a:ext cx="1169670" cy="842010"/>
          </a:xfrm>
          <a:custGeom>
            <a:avLst/>
            <a:gdLst/>
            <a:ahLst/>
            <a:cxnLst/>
            <a:rect l="l" t="t" r="r" b="b"/>
            <a:pathLst>
              <a:path w="1169670" h="842010">
                <a:moveTo>
                  <a:pt x="690880" y="0"/>
                </a:moveTo>
                <a:lnTo>
                  <a:pt x="655319" y="0"/>
                </a:lnTo>
                <a:lnTo>
                  <a:pt x="655319" y="1269"/>
                </a:lnTo>
                <a:lnTo>
                  <a:pt x="690880" y="1269"/>
                </a:lnTo>
                <a:lnTo>
                  <a:pt x="690880" y="0"/>
                </a:lnTo>
                <a:close/>
              </a:path>
              <a:path w="1169670" h="842010">
                <a:moveTo>
                  <a:pt x="1169670" y="0"/>
                </a:moveTo>
                <a:lnTo>
                  <a:pt x="1127760" y="0"/>
                </a:lnTo>
                <a:lnTo>
                  <a:pt x="1127760" y="1269"/>
                </a:lnTo>
                <a:lnTo>
                  <a:pt x="1169670" y="1269"/>
                </a:lnTo>
                <a:lnTo>
                  <a:pt x="1169670" y="0"/>
                </a:lnTo>
                <a:close/>
              </a:path>
              <a:path w="1169670" h="842010">
                <a:moveTo>
                  <a:pt x="689610" y="1269"/>
                </a:moveTo>
                <a:lnTo>
                  <a:pt x="646430" y="1269"/>
                </a:lnTo>
                <a:lnTo>
                  <a:pt x="646430" y="2539"/>
                </a:lnTo>
                <a:lnTo>
                  <a:pt x="641350" y="2539"/>
                </a:lnTo>
                <a:lnTo>
                  <a:pt x="641350" y="3809"/>
                </a:lnTo>
                <a:lnTo>
                  <a:pt x="689610" y="3809"/>
                </a:lnTo>
                <a:lnTo>
                  <a:pt x="689610" y="1269"/>
                </a:lnTo>
                <a:close/>
              </a:path>
              <a:path w="1169670" h="842010">
                <a:moveTo>
                  <a:pt x="1169670" y="1269"/>
                </a:moveTo>
                <a:lnTo>
                  <a:pt x="1125220" y="1269"/>
                </a:lnTo>
                <a:lnTo>
                  <a:pt x="1125220" y="2539"/>
                </a:lnTo>
                <a:lnTo>
                  <a:pt x="1123950" y="2539"/>
                </a:lnTo>
                <a:lnTo>
                  <a:pt x="1123950" y="3809"/>
                </a:lnTo>
                <a:lnTo>
                  <a:pt x="1165860" y="3809"/>
                </a:lnTo>
                <a:lnTo>
                  <a:pt x="1165860" y="7619"/>
                </a:lnTo>
                <a:lnTo>
                  <a:pt x="1169670" y="7619"/>
                </a:lnTo>
                <a:lnTo>
                  <a:pt x="1169670" y="1269"/>
                </a:lnTo>
                <a:close/>
              </a:path>
              <a:path w="1169670" h="842010">
                <a:moveTo>
                  <a:pt x="1169670" y="7619"/>
                </a:moveTo>
                <a:lnTo>
                  <a:pt x="1165860" y="7619"/>
                </a:lnTo>
                <a:lnTo>
                  <a:pt x="1165860" y="13969"/>
                </a:lnTo>
                <a:lnTo>
                  <a:pt x="1169670" y="13969"/>
                </a:lnTo>
                <a:lnTo>
                  <a:pt x="1169670" y="7619"/>
                </a:lnTo>
                <a:close/>
              </a:path>
              <a:path w="1169670" h="842010">
                <a:moveTo>
                  <a:pt x="1169670" y="13969"/>
                </a:moveTo>
                <a:lnTo>
                  <a:pt x="1165860" y="13969"/>
                </a:lnTo>
                <a:lnTo>
                  <a:pt x="1165860" y="20319"/>
                </a:lnTo>
                <a:lnTo>
                  <a:pt x="1169670" y="20319"/>
                </a:lnTo>
                <a:lnTo>
                  <a:pt x="1169670" y="13969"/>
                </a:lnTo>
                <a:close/>
              </a:path>
              <a:path w="1169670" h="842010">
                <a:moveTo>
                  <a:pt x="1169670" y="20319"/>
                </a:moveTo>
                <a:lnTo>
                  <a:pt x="1165860" y="20319"/>
                </a:lnTo>
                <a:lnTo>
                  <a:pt x="1165860" y="26669"/>
                </a:lnTo>
                <a:lnTo>
                  <a:pt x="1169670" y="26669"/>
                </a:lnTo>
                <a:lnTo>
                  <a:pt x="1169670" y="20319"/>
                </a:lnTo>
                <a:close/>
              </a:path>
              <a:path w="1169670" h="842010">
                <a:moveTo>
                  <a:pt x="1169670" y="26669"/>
                </a:moveTo>
                <a:lnTo>
                  <a:pt x="1165860" y="26669"/>
                </a:lnTo>
                <a:lnTo>
                  <a:pt x="1165860" y="33019"/>
                </a:lnTo>
                <a:lnTo>
                  <a:pt x="1169670" y="33019"/>
                </a:lnTo>
                <a:lnTo>
                  <a:pt x="1169670" y="26669"/>
                </a:lnTo>
                <a:close/>
              </a:path>
              <a:path w="1169670" h="842010">
                <a:moveTo>
                  <a:pt x="1169670" y="33019"/>
                </a:moveTo>
                <a:lnTo>
                  <a:pt x="1165860" y="33019"/>
                </a:lnTo>
                <a:lnTo>
                  <a:pt x="1165860" y="39369"/>
                </a:lnTo>
                <a:lnTo>
                  <a:pt x="1169670" y="39369"/>
                </a:lnTo>
                <a:lnTo>
                  <a:pt x="1169670" y="33019"/>
                </a:lnTo>
                <a:close/>
              </a:path>
              <a:path w="1169670" h="842010">
                <a:moveTo>
                  <a:pt x="1169670" y="39369"/>
                </a:moveTo>
                <a:lnTo>
                  <a:pt x="1165860" y="39369"/>
                </a:lnTo>
                <a:lnTo>
                  <a:pt x="1165860" y="45719"/>
                </a:lnTo>
                <a:lnTo>
                  <a:pt x="1169670" y="45719"/>
                </a:lnTo>
                <a:lnTo>
                  <a:pt x="1169670" y="39369"/>
                </a:lnTo>
                <a:close/>
              </a:path>
              <a:path w="1169670" h="842010">
                <a:moveTo>
                  <a:pt x="1169670" y="45719"/>
                </a:moveTo>
                <a:lnTo>
                  <a:pt x="1165860" y="45719"/>
                </a:lnTo>
                <a:lnTo>
                  <a:pt x="1165860" y="52069"/>
                </a:lnTo>
                <a:lnTo>
                  <a:pt x="1169670" y="52069"/>
                </a:lnTo>
                <a:lnTo>
                  <a:pt x="1169670" y="45719"/>
                </a:lnTo>
                <a:close/>
              </a:path>
              <a:path w="1169670" h="842010">
                <a:moveTo>
                  <a:pt x="1169670" y="52069"/>
                </a:moveTo>
                <a:lnTo>
                  <a:pt x="1165860" y="52069"/>
                </a:lnTo>
                <a:lnTo>
                  <a:pt x="1165860" y="58419"/>
                </a:lnTo>
                <a:lnTo>
                  <a:pt x="1169670" y="58419"/>
                </a:lnTo>
                <a:lnTo>
                  <a:pt x="1169670" y="52069"/>
                </a:lnTo>
                <a:close/>
              </a:path>
              <a:path w="1169670" h="842010">
                <a:moveTo>
                  <a:pt x="1169670" y="58419"/>
                </a:moveTo>
                <a:lnTo>
                  <a:pt x="1165860" y="58419"/>
                </a:lnTo>
                <a:lnTo>
                  <a:pt x="1165860" y="64769"/>
                </a:lnTo>
                <a:lnTo>
                  <a:pt x="1169670" y="64769"/>
                </a:lnTo>
                <a:lnTo>
                  <a:pt x="1169670" y="58419"/>
                </a:lnTo>
                <a:close/>
              </a:path>
              <a:path w="1169670" h="842010">
                <a:moveTo>
                  <a:pt x="1169670" y="64769"/>
                </a:moveTo>
                <a:lnTo>
                  <a:pt x="1165860" y="64769"/>
                </a:lnTo>
                <a:lnTo>
                  <a:pt x="1165860" y="71119"/>
                </a:lnTo>
                <a:lnTo>
                  <a:pt x="1169670" y="71119"/>
                </a:lnTo>
                <a:lnTo>
                  <a:pt x="1169670" y="64769"/>
                </a:lnTo>
                <a:close/>
              </a:path>
              <a:path w="1169670" h="842010">
                <a:moveTo>
                  <a:pt x="1169670" y="71119"/>
                </a:moveTo>
                <a:lnTo>
                  <a:pt x="1165860" y="71119"/>
                </a:lnTo>
                <a:lnTo>
                  <a:pt x="1165860" y="77469"/>
                </a:lnTo>
                <a:lnTo>
                  <a:pt x="1169670" y="77469"/>
                </a:lnTo>
                <a:lnTo>
                  <a:pt x="1169670" y="71119"/>
                </a:lnTo>
                <a:close/>
              </a:path>
              <a:path w="1169670" h="842010">
                <a:moveTo>
                  <a:pt x="1169670" y="77469"/>
                </a:moveTo>
                <a:lnTo>
                  <a:pt x="1165860" y="77469"/>
                </a:lnTo>
                <a:lnTo>
                  <a:pt x="1165860" y="83819"/>
                </a:lnTo>
                <a:lnTo>
                  <a:pt x="1169670" y="83819"/>
                </a:lnTo>
                <a:lnTo>
                  <a:pt x="1169670" y="77469"/>
                </a:lnTo>
                <a:close/>
              </a:path>
              <a:path w="1169670" h="842010">
                <a:moveTo>
                  <a:pt x="1169670" y="83819"/>
                </a:moveTo>
                <a:lnTo>
                  <a:pt x="1165860" y="83819"/>
                </a:lnTo>
                <a:lnTo>
                  <a:pt x="1165860" y="90169"/>
                </a:lnTo>
                <a:lnTo>
                  <a:pt x="1169670" y="90169"/>
                </a:lnTo>
                <a:lnTo>
                  <a:pt x="1169670" y="83819"/>
                </a:lnTo>
                <a:close/>
              </a:path>
              <a:path w="1169670" h="842010">
                <a:moveTo>
                  <a:pt x="1169670" y="90169"/>
                </a:moveTo>
                <a:lnTo>
                  <a:pt x="1165860" y="90169"/>
                </a:lnTo>
                <a:lnTo>
                  <a:pt x="1165860" y="96519"/>
                </a:lnTo>
                <a:lnTo>
                  <a:pt x="1168400" y="96519"/>
                </a:lnTo>
                <a:lnTo>
                  <a:pt x="1168400" y="95249"/>
                </a:lnTo>
                <a:lnTo>
                  <a:pt x="1169670" y="95249"/>
                </a:lnTo>
                <a:lnTo>
                  <a:pt x="1169670" y="90169"/>
                </a:lnTo>
                <a:close/>
              </a:path>
              <a:path w="1169670" h="842010">
                <a:moveTo>
                  <a:pt x="1168400" y="96519"/>
                </a:moveTo>
                <a:lnTo>
                  <a:pt x="1165860" y="96519"/>
                </a:lnTo>
                <a:lnTo>
                  <a:pt x="1165860" y="101599"/>
                </a:lnTo>
                <a:lnTo>
                  <a:pt x="1167130" y="101599"/>
                </a:lnTo>
                <a:lnTo>
                  <a:pt x="1167130" y="97789"/>
                </a:lnTo>
                <a:lnTo>
                  <a:pt x="1168400" y="97789"/>
                </a:lnTo>
                <a:lnTo>
                  <a:pt x="1168400" y="96519"/>
                </a:lnTo>
                <a:close/>
              </a:path>
              <a:path w="1169670" h="842010">
                <a:moveTo>
                  <a:pt x="3810" y="721359"/>
                </a:moveTo>
                <a:lnTo>
                  <a:pt x="2539" y="721359"/>
                </a:lnTo>
                <a:lnTo>
                  <a:pt x="2539" y="722629"/>
                </a:lnTo>
                <a:lnTo>
                  <a:pt x="0" y="722629"/>
                </a:lnTo>
                <a:lnTo>
                  <a:pt x="0" y="725169"/>
                </a:lnTo>
                <a:lnTo>
                  <a:pt x="3810" y="725169"/>
                </a:lnTo>
                <a:lnTo>
                  <a:pt x="3810" y="721359"/>
                </a:lnTo>
                <a:close/>
              </a:path>
              <a:path w="1169670" h="842010">
                <a:moveTo>
                  <a:pt x="3810" y="725169"/>
                </a:moveTo>
                <a:lnTo>
                  <a:pt x="0" y="725169"/>
                </a:lnTo>
                <a:lnTo>
                  <a:pt x="0" y="731519"/>
                </a:lnTo>
                <a:lnTo>
                  <a:pt x="3810" y="731519"/>
                </a:lnTo>
                <a:lnTo>
                  <a:pt x="3810" y="725169"/>
                </a:lnTo>
                <a:close/>
              </a:path>
              <a:path w="1169670" h="842010">
                <a:moveTo>
                  <a:pt x="3810" y="731519"/>
                </a:moveTo>
                <a:lnTo>
                  <a:pt x="0" y="731519"/>
                </a:lnTo>
                <a:lnTo>
                  <a:pt x="0" y="737869"/>
                </a:lnTo>
                <a:lnTo>
                  <a:pt x="3810" y="737869"/>
                </a:lnTo>
                <a:lnTo>
                  <a:pt x="3810" y="731519"/>
                </a:lnTo>
                <a:close/>
              </a:path>
              <a:path w="1169670" h="842010">
                <a:moveTo>
                  <a:pt x="3810" y="737869"/>
                </a:moveTo>
                <a:lnTo>
                  <a:pt x="0" y="737869"/>
                </a:lnTo>
                <a:lnTo>
                  <a:pt x="0" y="744219"/>
                </a:lnTo>
                <a:lnTo>
                  <a:pt x="3810" y="744219"/>
                </a:lnTo>
                <a:lnTo>
                  <a:pt x="3810" y="737869"/>
                </a:lnTo>
                <a:close/>
              </a:path>
              <a:path w="1169670" h="842010">
                <a:moveTo>
                  <a:pt x="3810" y="744219"/>
                </a:moveTo>
                <a:lnTo>
                  <a:pt x="0" y="744219"/>
                </a:lnTo>
                <a:lnTo>
                  <a:pt x="0" y="750569"/>
                </a:lnTo>
                <a:lnTo>
                  <a:pt x="3810" y="750569"/>
                </a:lnTo>
                <a:lnTo>
                  <a:pt x="3810" y="744219"/>
                </a:lnTo>
                <a:close/>
              </a:path>
              <a:path w="1169670" h="842010">
                <a:moveTo>
                  <a:pt x="3810" y="750569"/>
                </a:moveTo>
                <a:lnTo>
                  <a:pt x="0" y="750569"/>
                </a:lnTo>
                <a:lnTo>
                  <a:pt x="0" y="756919"/>
                </a:lnTo>
                <a:lnTo>
                  <a:pt x="3810" y="756919"/>
                </a:lnTo>
                <a:lnTo>
                  <a:pt x="3810" y="750569"/>
                </a:lnTo>
                <a:close/>
              </a:path>
              <a:path w="1169670" h="842010">
                <a:moveTo>
                  <a:pt x="3810" y="756919"/>
                </a:moveTo>
                <a:lnTo>
                  <a:pt x="0" y="756919"/>
                </a:lnTo>
                <a:lnTo>
                  <a:pt x="0" y="763269"/>
                </a:lnTo>
                <a:lnTo>
                  <a:pt x="3810" y="763269"/>
                </a:lnTo>
                <a:lnTo>
                  <a:pt x="3810" y="756919"/>
                </a:lnTo>
                <a:close/>
              </a:path>
              <a:path w="1169670" h="842010">
                <a:moveTo>
                  <a:pt x="3810" y="763269"/>
                </a:moveTo>
                <a:lnTo>
                  <a:pt x="0" y="763269"/>
                </a:lnTo>
                <a:lnTo>
                  <a:pt x="0" y="769619"/>
                </a:lnTo>
                <a:lnTo>
                  <a:pt x="3810" y="769619"/>
                </a:lnTo>
                <a:lnTo>
                  <a:pt x="3810" y="763269"/>
                </a:lnTo>
                <a:close/>
              </a:path>
              <a:path w="1169670" h="842010">
                <a:moveTo>
                  <a:pt x="3810" y="769619"/>
                </a:moveTo>
                <a:lnTo>
                  <a:pt x="0" y="769619"/>
                </a:lnTo>
                <a:lnTo>
                  <a:pt x="0" y="775969"/>
                </a:lnTo>
                <a:lnTo>
                  <a:pt x="3810" y="775969"/>
                </a:lnTo>
                <a:lnTo>
                  <a:pt x="3810" y="769619"/>
                </a:lnTo>
                <a:close/>
              </a:path>
              <a:path w="1169670" h="842010">
                <a:moveTo>
                  <a:pt x="3810" y="775969"/>
                </a:moveTo>
                <a:lnTo>
                  <a:pt x="0" y="775969"/>
                </a:lnTo>
                <a:lnTo>
                  <a:pt x="0" y="782319"/>
                </a:lnTo>
                <a:lnTo>
                  <a:pt x="3810" y="782319"/>
                </a:lnTo>
                <a:lnTo>
                  <a:pt x="3810" y="775969"/>
                </a:lnTo>
                <a:close/>
              </a:path>
              <a:path w="1169670" h="842010">
                <a:moveTo>
                  <a:pt x="3810" y="782319"/>
                </a:moveTo>
                <a:lnTo>
                  <a:pt x="0" y="782319"/>
                </a:lnTo>
                <a:lnTo>
                  <a:pt x="0" y="788669"/>
                </a:lnTo>
                <a:lnTo>
                  <a:pt x="3810" y="788669"/>
                </a:lnTo>
                <a:lnTo>
                  <a:pt x="3810" y="782319"/>
                </a:lnTo>
                <a:close/>
              </a:path>
              <a:path w="1169670" h="842010">
                <a:moveTo>
                  <a:pt x="3810" y="788669"/>
                </a:moveTo>
                <a:lnTo>
                  <a:pt x="0" y="788669"/>
                </a:lnTo>
                <a:lnTo>
                  <a:pt x="0" y="795019"/>
                </a:lnTo>
                <a:lnTo>
                  <a:pt x="3810" y="795019"/>
                </a:lnTo>
                <a:lnTo>
                  <a:pt x="3810" y="788669"/>
                </a:lnTo>
                <a:close/>
              </a:path>
              <a:path w="1169670" h="842010">
                <a:moveTo>
                  <a:pt x="3810" y="795019"/>
                </a:moveTo>
                <a:lnTo>
                  <a:pt x="0" y="795019"/>
                </a:lnTo>
                <a:lnTo>
                  <a:pt x="0" y="801369"/>
                </a:lnTo>
                <a:lnTo>
                  <a:pt x="3810" y="801369"/>
                </a:lnTo>
                <a:lnTo>
                  <a:pt x="3810" y="795019"/>
                </a:lnTo>
                <a:close/>
              </a:path>
              <a:path w="1169670" h="842010">
                <a:moveTo>
                  <a:pt x="3810" y="801369"/>
                </a:moveTo>
                <a:lnTo>
                  <a:pt x="0" y="801369"/>
                </a:lnTo>
                <a:lnTo>
                  <a:pt x="0" y="807719"/>
                </a:lnTo>
                <a:lnTo>
                  <a:pt x="3810" y="807719"/>
                </a:lnTo>
                <a:lnTo>
                  <a:pt x="3810" y="801369"/>
                </a:lnTo>
                <a:close/>
              </a:path>
              <a:path w="1169670" h="842010">
                <a:moveTo>
                  <a:pt x="3810" y="807719"/>
                </a:moveTo>
                <a:lnTo>
                  <a:pt x="0" y="807719"/>
                </a:lnTo>
                <a:lnTo>
                  <a:pt x="0" y="814069"/>
                </a:lnTo>
                <a:lnTo>
                  <a:pt x="3810" y="814069"/>
                </a:lnTo>
                <a:lnTo>
                  <a:pt x="3810" y="807719"/>
                </a:lnTo>
                <a:close/>
              </a:path>
              <a:path w="1169670" h="842010">
                <a:moveTo>
                  <a:pt x="3810" y="814069"/>
                </a:moveTo>
                <a:lnTo>
                  <a:pt x="0" y="814069"/>
                </a:lnTo>
                <a:lnTo>
                  <a:pt x="0" y="820419"/>
                </a:lnTo>
                <a:lnTo>
                  <a:pt x="3810" y="820419"/>
                </a:lnTo>
                <a:lnTo>
                  <a:pt x="3810" y="814069"/>
                </a:lnTo>
                <a:close/>
              </a:path>
              <a:path w="1169670" h="842010">
                <a:moveTo>
                  <a:pt x="3810" y="820419"/>
                </a:moveTo>
                <a:lnTo>
                  <a:pt x="0" y="820419"/>
                </a:lnTo>
                <a:lnTo>
                  <a:pt x="0" y="826769"/>
                </a:lnTo>
                <a:lnTo>
                  <a:pt x="3810" y="826769"/>
                </a:lnTo>
                <a:lnTo>
                  <a:pt x="3810" y="820419"/>
                </a:lnTo>
                <a:close/>
              </a:path>
              <a:path w="1169670" h="842010">
                <a:moveTo>
                  <a:pt x="3810" y="826769"/>
                </a:moveTo>
                <a:lnTo>
                  <a:pt x="0" y="826769"/>
                </a:lnTo>
                <a:lnTo>
                  <a:pt x="0" y="833119"/>
                </a:lnTo>
                <a:lnTo>
                  <a:pt x="3810" y="833119"/>
                </a:lnTo>
                <a:lnTo>
                  <a:pt x="3810" y="826769"/>
                </a:lnTo>
                <a:close/>
              </a:path>
              <a:path w="1169670" h="842010">
                <a:moveTo>
                  <a:pt x="3810" y="833119"/>
                </a:moveTo>
                <a:lnTo>
                  <a:pt x="0" y="833119"/>
                </a:lnTo>
                <a:lnTo>
                  <a:pt x="0" y="839469"/>
                </a:lnTo>
                <a:lnTo>
                  <a:pt x="152400" y="839469"/>
                </a:lnTo>
                <a:lnTo>
                  <a:pt x="152400" y="838199"/>
                </a:lnTo>
                <a:lnTo>
                  <a:pt x="3810" y="838199"/>
                </a:lnTo>
                <a:lnTo>
                  <a:pt x="3810" y="833119"/>
                </a:lnTo>
                <a:close/>
              </a:path>
              <a:path w="1169670" h="842010">
                <a:moveTo>
                  <a:pt x="533400" y="838199"/>
                </a:moveTo>
                <a:lnTo>
                  <a:pt x="486410" y="838199"/>
                </a:lnTo>
                <a:lnTo>
                  <a:pt x="486410" y="839469"/>
                </a:lnTo>
                <a:lnTo>
                  <a:pt x="533400" y="839469"/>
                </a:lnTo>
                <a:lnTo>
                  <a:pt x="533400" y="838199"/>
                </a:lnTo>
                <a:close/>
              </a:path>
              <a:path w="1169670" h="842010">
                <a:moveTo>
                  <a:pt x="751839" y="838199"/>
                </a:moveTo>
                <a:lnTo>
                  <a:pt x="711200" y="838199"/>
                </a:lnTo>
                <a:lnTo>
                  <a:pt x="711200" y="839469"/>
                </a:lnTo>
                <a:lnTo>
                  <a:pt x="751839" y="839469"/>
                </a:lnTo>
                <a:lnTo>
                  <a:pt x="751839" y="838199"/>
                </a:lnTo>
                <a:close/>
              </a:path>
              <a:path w="1169670" h="842010">
                <a:moveTo>
                  <a:pt x="149860" y="839469"/>
                </a:moveTo>
                <a:lnTo>
                  <a:pt x="0" y="839469"/>
                </a:lnTo>
                <a:lnTo>
                  <a:pt x="0" y="842009"/>
                </a:lnTo>
                <a:lnTo>
                  <a:pt x="146050" y="842009"/>
                </a:lnTo>
                <a:lnTo>
                  <a:pt x="146050" y="840739"/>
                </a:lnTo>
                <a:lnTo>
                  <a:pt x="149860" y="840739"/>
                </a:lnTo>
                <a:lnTo>
                  <a:pt x="149860" y="839469"/>
                </a:lnTo>
                <a:close/>
              </a:path>
              <a:path w="1169670" h="842010">
                <a:moveTo>
                  <a:pt x="532129" y="839469"/>
                </a:moveTo>
                <a:lnTo>
                  <a:pt x="485139" y="839469"/>
                </a:lnTo>
                <a:lnTo>
                  <a:pt x="485139" y="842009"/>
                </a:lnTo>
                <a:lnTo>
                  <a:pt x="532129" y="842009"/>
                </a:lnTo>
                <a:lnTo>
                  <a:pt x="532129" y="839469"/>
                </a:lnTo>
                <a:close/>
              </a:path>
              <a:path w="1169670" h="842010">
                <a:moveTo>
                  <a:pt x="749300" y="839469"/>
                </a:moveTo>
                <a:lnTo>
                  <a:pt x="709930" y="839469"/>
                </a:lnTo>
                <a:lnTo>
                  <a:pt x="709930" y="842009"/>
                </a:lnTo>
                <a:lnTo>
                  <a:pt x="744219" y="842009"/>
                </a:lnTo>
                <a:lnTo>
                  <a:pt x="744219" y="840739"/>
                </a:lnTo>
                <a:lnTo>
                  <a:pt x="749300" y="840739"/>
                </a:lnTo>
                <a:lnTo>
                  <a:pt x="749300" y="839469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5" name="bk object 6795"/>
          <p:cNvSpPr/>
          <p:nvPr/>
        </p:nvSpPr>
        <p:spPr>
          <a:xfrm>
            <a:off x="2296160" y="3878579"/>
            <a:ext cx="1162050" cy="834390"/>
          </a:xfrm>
          <a:custGeom>
            <a:avLst/>
            <a:gdLst/>
            <a:ahLst/>
            <a:cxnLst/>
            <a:rect l="l" t="t" r="r" b="b"/>
            <a:pathLst>
              <a:path w="1162050" h="834389">
                <a:moveTo>
                  <a:pt x="685800" y="0"/>
                </a:moveTo>
                <a:lnTo>
                  <a:pt x="633729" y="0"/>
                </a:lnTo>
                <a:lnTo>
                  <a:pt x="633729" y="1270"/>
                </a:lnTo>
                <a:lnTo>
                  <a:pt x="622300" y="1270"/>
                </a:lnTo>
                <a:lnTo>
                  <a:pt x="622300" y="2540"/>
                </a:lnTo>
                <a:lnTo>
                  <a:pt x="617219" y="2540"/>
                </a:lnTo>
                <a:lnTo>
                  <a:pt x="617219" y="3810"/>
                </a:lnTo>
                <a:lnTo>
                  <a:pt x="685800" y="3810"/>
                </a:lnTo>
                <a:lnTo>
                  <a:pt x="685800" y="0"/>
                </a:lnTo>
                <a:close/>
              </a:path>
              <a:path w="1162050" h="834389">
                <a:moveTo>
                  <a:pt x="1162050" y="0"/>
                </a:moveTo>
                <a:lnTo>
                  <a:pt x="1118869" y="0"/>
                </a:lnTo>
                <a:lnTo>
                  <a:pt x="1118869" y="1270"/>
                </a:lnTo>
                <a:lnTo>
                  <a:pt x="1116329" y="1270"/>
                </a:lnTo>
                <a:lnTo>
                  <a:pt x="1116329" y="2540"/>
                </a:lnTo>
                <a:lnTo>
                  <a:pt x="1115060" y="2540"/>
                </a:lnTo>
                <a:lnTo>
                  <a:pt x="1115060" y="3810"/>
                </a:lnTo>
                <a:lnTo>
                  <a:pt x="1158239" y="3810"/>
                </a:lnTo>
                <a:lnTo>
                  <a:pt x="1158239" y="10160"/>
                </a:lnTo>
                <a:lnTo>
                  <a:pt x="1162050" y="10160"/>
                </a:lnTo>
                <a:lnTo>
                  <a:pt x="1162050" y="0"/>
                </a:lnTo>
                <a:close/>
              </a:path>
              <a:path w="1162050" h="834389">
                <a:moveTo>
                  <a:pt x="1162050" y="10160"/>
                </a:moveTo>
                <a:lnTo>
                  <a:pt x="1158239" y="10160"/>
                </a:lnTo>
                <a:lnTo>
                  <a:pt x="1158239" y="16510"/>
                </a:lnTo>
                <a:lnTo>
                  <a:pt x="1162050" y="16510"/>
                </a:lnTo>
                <a:lnTo>
                  <a:pt x="1162050" y="10160"/>
                </a:lnTo>
                <a:close/>
              </a:path>
              <a:path w="1162050" h="834389">
                <a:moveTo>
                  <a:pt x="1162050" y="16510"/>
                </a:moveTo>
                <a:lnTo>
                  <a:pt x="1158239" y="16510"/>
                </a:lnTo>
                <a:lnTo>
                  <a:pt x="1158239" y="22860"/>
                </a:lnTo>
                <a:lnTo>
                  <a:pt x="1162050" y="22860"/>
                </a:lnTo>
                <a:lnTo>
                  <a:pt x="1162050" y="16510"/>
                </a:lnTo>
                <a:close/>
              </a:path>
              <a:path w="1162050" h="834389">
                <a:moveTo>
                  <a:pt x="1162050" y="22860"/>
                </a:moveTo>
                <a:lnTo>
                  <a:pt x="1158239" y="22860"/>
                </a:lnTo>
                <a:lnTo>
                  <a:pt x="1158239" y="29210"/>
                </a:lnTo>
                <a:lnTo>
                  <a:pt x="1162050" y="29210"/>
                </a:lnTo>
                <a:lnTo>
                  <a:pt x="1162050" y="22860"/>
                </a:lnTo>
                <a:close/>
              </a:path>
              <a:path w="1162050" h="834389">
                <a:moveTo>
                  <a:pt x="1162050" y="29210"/>
                </a:moveTo>
                <a:lnTo>
                  <a:pt x="1158239" y="29210"/>
                </a:lnTo>
                <a:lnTo>
                  <a:pt x="1158239" y="35560"/>
                </a:lnTo>
                <a:lnTo>
                  <a:pt x="1162050" y="35560"/>
                </a:lnTo>
                <a:lnTo>
                  <a:pt x="1162050" y="29210"/>
                </a:lnTo>
                <a:close/>
              </a:path>
              <a:path w="1162050" h="834389">
                <a:moveTo>
                  <a:pt x="1162050" y="35560"/>
                </a:moveTo>
                <a:lnTo>
                  <a:pt x="1158239" y="35560"/>
                </a:lnTo>
                <a:lnTo>
                  <a:pt x="1158239" y="41910"/>
                </a:lnTo>
                <a:lnTo>
                  <a:pt x="1162050" y="41910"/>
                </a:lnTo>
                <a:lnTo>
                  <a:pt x="1162050" y="35560"/>
                </a:lnTo>
                <a:close/>
              </a:path>
              <a:path w="1162050" h="834389">
                <a:moveTo>
                  <a:pt x="1162050" y="41910"/>
                </a:moveTo>
                <a:lnTo>
                  <a:pt x="1158239" y="41910"/>
                </a:lnTo>
                <a:lnTo>
                  <a:pt x="1158239" y="48260"/>
                </a:lnTo>
                <a:lnTo>
                  <a:pt x="1162050" y="48260"/>
                </a:lnTo>
                <a:lnTo>
                  <a:pt x="1162050" y="41910"/>
                </a:lnTo>
                <a:close/>
              </a:path>
              <a:path w="1162050" h="834389">
                <a:moveTo>
                  <a:pt x="1162050" y="48260"/>
                </a:moveTo>
                <a:lnTo>
                  <a:pt x="1158239" y="48260"/>
                </a:lnTo>
                <a:lnTo>
                  <a:pt x="1158239" y="54610"/>
                </a:lnTo>
                <a:lnTo>
                  <a:pt x="1162050" y="54610"/>
                </a:lnTo>
                <a:lnTo>
                  <a:pt x="1162050" y="48260"/>
                </a:lnTo>
                <a:close/>
              </a:path>
              <a:path w="1162050" h="834389">
                <a:moveTo>
                  <a:pt x="1162050" y="54610"/>
                </a:moveTo>
                <a:lnTo>
                  <a:pt x="1158239" y="54610"/>
                </a:lnTo>
                <a:lnTo>
                  <a:pt x="1158239" y="60960"/>
                </a:lnTo>
                <a:lnTo>
                  <a:pt x="1162050" y="60960"/>
                </a:lnTo>
                <a:lnTo>
                  <a:pt x="1162050" y="54610"/>
                </a:lnTo>
                <a:close/>
              </a:path>
              <a:path w="1162050" h="834389">
                <a:moveTo>
                  <a:pt x="1162050" y="60960"/>
                </a:moveTo>
                <a:lnTo>
                  <a:pt x="1158239" y="60960"/>
                </a:lnTo>
                <a:lnTo>
                  <a:pt x="1158239" y="67310"/>
                </a:lnTo>
                <a:lnTo>
                  <a:pt x="1162050" y="67310"/>
                </a:lnTo>
                <a:lnTo>
                  <a:pt x="1162050" y="60960"/>
                </a:lnTo>
                <a:close/>
              </a:path>
              <a:path w="1162050" h="834389">
                <a:moveTo>
                  <a:pt x="1162050" y="67310"/>
                </a:moveTo>
                <a:lnTo>
                  <a:pt x="1158239" y="67310"/>
                </a:lnTo>
                <a:lnTo>
                  <a:pt x="1158239" y="73660"/>
                </a:lnTo>
                <a:lnTo>
                  <a:pt x="1162050" y="73660"/>
                </a:lnTo>
                <a:lnTo>
                  <a:pt x="1162050" y="67310"/>
                </a:lnTo>
                <a:close/>
              </a:path>
              <a:path w="1162050" h="834389">
                <a:moveTo>
                  <a:pt x="1162050" y="73660"/>
                </a:moveTo>
                <a:lnTo>
                  <a:pt x="1158239" y="73660"/>
                </a:lnTo>
                <a:lnTo>
                  <a:pt x="1158239" y="80010"/>
                </a:lnTo>
                <a:lnTo>
                  <a:pt x="1162050" y="80010"/>
                </a:lnTo>
                <a:lnTo>
                  <a:pt x="1162050" y="73660"/>
                </a:lnTo>
                <a:close/>
              </a:path>
              <a:path w="1162050" h="834389">
                <a:moveTo>
                  <a:pt x="1162050" y="80010"/>
                </a:moveTo>
                <a:lnTo>
                  <a:pt x="1158239" y="80010"/>
                </a:lnTo>
                <a:lnTo>
                  <a:pt x="1158239" y="86360"/>
                </a:lnTo>
                <a:lnTo>
                  <a:pt x="1162050" y="86360"/>
                </a:lnTo>
                <a:lnTo>
                  <a:pt x="1162050" y="80010"/>
                </a:lnTo>
                <a:close/>
              </a:path>
              <a:path w="1162050" h="834389">
                <a:moveTo>
                  <a:pt x="1162050" y="86360"/>
                </a:moveTo>
                <a:lnTo>
                  <a:pt x="1158239" y="86360"/>
                </a:lnTo>
                <a:lnTo>
                  <a:pt x="1158239" y="92710"/>
                </a:lnTo>
                <a:lnTo>
                  <a:pt x="1162050" y="92710"/>
                </a:lnTo>
                <a:lnTo>
                  <a:pt x="1162050" y="86360"/>
                </a:lnTo>
                <a:close/>
              </a:path>
              <a:path w="1162050" h="834389">
                <a:moveTo>
                  <a:pt x="1162050" y="92710"/>
                </a:moveTo>
                <a:lnTo>
                  <a:pt x="1158239" y="92710"/>
                </a:lnTo>
                <a:lnTo>
                  <a:pt x="1158239" y="99060"/>
                </a:lnTo>
                <a:lnTo>
                  <a:pt x="1162049" y="99060"/>
                </a:lnTo>
                <a:lnTo>
                  <a:pt x="1162050" y="92710"/>
                </a:lnTo>
                <a:close/>
              </a:path>
              <a:path w="1162050" h="834389">
                <a:moveTo>
                  <a:pt x="1162050" y="99060"/>
                </a:moveTo>
                <a:lnTo>
                  <a:pt x="1158239" y="99060"/>
                </a:lnTo>
                <a:lnTo>
                  <a:pt x="1158239" y="105410"/>
                </a:lnTo>
                <a:lnTo>
                  <a:pt x="1159509" y="105410"/>
                </a:lnTo>
                <a:lnTo>
                  <a:pt x="1159510" y="102870"/>
                </a:lnTo>
                <a:lnTo>
                  <a:pt x="1160780" y="102870"/>
                </a:lnTo>
                <a:lnTo>
                  <a:pt x="1160779" y="100330"/>
                </a:lnTo>
                <a:lnTo>
                  <a:pt x="1162050" y="100330"/>
                </a:lnTo>
                <a:lnTo>
                  <a:pt x="1162050" y="99060"/>
                </a:lnTo>
                <a:close/>
              </a:path>
              <a:path w="1162050" h="834389">
                <a:moveTo>
                  <a:pt x="1159510" y="105410"/>
                </a:moveTo>
                <a:lnTo>
                  <a:pt x="1158239" y="105410"/>
                </a:lnTo>
                <a:lnTo>
                  <a:pt x="1158239" y="106680"/>
                </a:lnTo>
                <a:lnTo>
                  <a:pt x="1159510" y="106680"/>
                </a:lnTo>
                <a:lnTo>
                  <a:pt x="1159510" y="105410"/>
                </a:lnTo>
                <a:close/>
              </a:path>
              <a:path w="1162050" h="834389">
                <a:moveTo>
                  <a:pt x="2539" y="717550"/>
                </a:moveTo>
                <a:lnTo>
                  <a:pt x="0" y="717550"/>
                </a:lnTo>
                <a:lnTo>
                  <a:pt x="0" y="721360"/>
                </a:lnTo>
                <a:lnTo>
                  <a:pt x="2539" y="721360"/>
                </a:lnTo>
                <a:lnTo>
                  <a:pt x="2539" y="717550"/>
                </a:lnTo>
                <a:close/>
              </a:path>
              <a:path w="1162050" h="834389">
                <a:moveTo>
                  <a:pt x="2539" y="721360"/>
                </a:moveTo>
                <a:lnTo>
                  <a:pt x="0" y="721360"/>
                </a:lnTo>
                <a:lnTo>
                  <a:pt x="0" y="727710"/>
                </a:lnTo>
                <a:lnTo>
                  <a:pt x="2539" y="727710"/>
                </a:lnTo>
                <a:lnTo>
                  <a:pt x="2539" y="721360"/>
                </a:lnTo>
                <a:close/>
              </a:path>
              <a:path w="1162050" h="834389">
                <a:moveTo>
                  <a:pt x="2539" y="727710"/>
                </a:moveTo>
                <a:lnTo>
                  <a:pt x="0" y="727710"/>
                </a:lnTo>
                <a:lnTo>
                  <a:pt x="0" y="734060"/>
                </a:lnTo>
                <a:lnTo>
                  <a:pt x="2539" y="734060"/>
                </a:lnTo>
                <a:lnTo>
                  <a:pt x="2539" y="727710"/>
                </a:lnTo>
                <a:close/>
              </a:path>
              <a:path w="1162050" h="834389">
                <a:moveTo>
                  <a:pt x="2539" y="734060"/>
                </a:moveTo>
                <a:lnTo>
                  <a:pt x="0" y="734060"/>
                </a:lnTo>
                <a:lnTo>
                  <a:pt x="0" y="740410"/>
                </a:lnTo>
                <a:lnTo>
                  <a:pt x="2539" y="740410"/>
                </a:lnTo>
                <a:lnTo>
                  <a:pt x="2539" y="734060"/>
                </a:lnTo>
                <a:close/>
              </a:path>
              <a:path w="1162050" h="834389">
                <a:moveTo>
                  <a:pt x="2539" y="740410"/>
                </a:moveTo>
                <a:lnTo>
                  <a:pt x="0" y="740410"/>
                </a:lnTo>
                <a:lnTo>
                  <a:pt x="0" y="746760"/>
                </a:lnTo>
                <a:lnTo>
                  <a:pt x="2539" y="746760"/>
                </a:lnTo>
                <a:lnTo>
                  <a:pt x="2539" y="740410"/>
                </a:lnTo>
                <a:close/>
              </a:path>
              <a:path w="1162050" h="834389">
                <a:moveTo>
                  <a:pt x="2539" y="746760"/>
                </a:moveTo>
                <a:lnTo>
                  <a:pt x="0" y="746760"/>
                </a:lnTo>
                <a:lnTo>
                  <a:pt x="0" y="753110"/>
                </a:lnTo>
                <a:lnTo>
                  <a:pt x="2539" y="753110"/>
                </a:lnTo>
                <a:lnTo>
                  <a:pt x="2539" y="746760"/>
                </a:lnTo>
                <a:close/>
              </a:path>
              <a:path w="1162050" h="834389">
                <a:moveTo>
                  <a:pt x="2539" y="753110"/>
                </a:moveTo>
                <a:lnTo>
                  <a:pt x="0" y="753110"/>
                </a:lnTo>
                <a:lnTo>
                  <a:pt x="0" y="759460"/>
                </a:lnTo>
                <a:lnTo>
                  <a:pt x="2539" y="759460"/>
                </a:lnTo>
                <a:lnTo>
                  <a:pt x="2539" y="753110"/>
                </a:lnTo>
                <a:close/>
              </a:path>
              <a:path w="1162050" h="834389">
                <a:moveTo>
                  <a:pt x="2539" y="759460"/>
                </a:moveTo>
                <a:lnTo>
                  <a:pt x="0" y="759460"/>
                </a:lnTo>
                <a:lnTo>
                  <a:pt x="0" y="765810"/>
                </a:lnTo>
                <a:lnTo>
                  <a:pt x="2539" y="765810"/>
                </a:lnTo>
                <a:lnTo>
                  <a:pt x="2539" y="759460"/>
                </a:lnTo>
                <a:close/>
              </a:path>
              <a:path w="1162050" h="834389">
                <a:moveTo>
                  <a:pt x="2539" y="765810"/>
                </a:moveTo>
                <a:lnTo>
                  <a:pt x="0" y="765810"/>
                </a:lnTo>
                <a:lnTo>
                  <a:pt x="0" y="772160"/>
                </a:lnTo>
                <a:lnTo>
                  <a:pt x="2539" y="772160"/>
                </a:lnTo>
                <a:lnTo>
                  <a:pt x="2539" y="765810"/>
                </a:lnTo>
                <a:close/>
              </a:path>
              <a:path w="1162050" h="834389">
                <a:moveTo>
                  <a:pt x="2539" y="772160"/>
                </a:moveTo>
                <a:lnTo>
                  <a:pt x="0" y="772160"/>
                </a:lnTo>
                <a:lnTo>
                  <a:pt x="0" y="778510"/>
                </a:lnTo>
                <a:lnTo>
                  <a:pt x="2539" y="778510"/>
                </a:lnTo>
                <a:lnTo>
                  <a:pt x="2539" y="772160"/>
                </a:lnTo>
                <a:close/>
              </a:path>
              <a:path w="1162050" h="834389">
                <a:moveTo>
                  <a:pt x="2539" y="778510"/>
                </a:moveTo>
                <a:lnTo>
                  <a:pt x="0" y="778510"/>
                </a:lnTo>
                <a:lnTo>
                  <a:pt x="0" y="784860"/>
                </a:lnTo>
                <a:lnTo>
                  <a:pt x="2539" y="784860"/>
                </a:lnTo>
                <a:lnTo>
                  <a:pt x="2539" y="778510"/>
                </a:lnTo>
                <a:close/>
              </a:path>
              <a:path w="1162050" h="834389">
                <a:moveTo>
                  <a:pt x="2539" y="784860"/>
                </a:moveTo>
                <a:lnTo>
                  <a:pt x="0" y="784860"/>
                </a:lnTo>
                <a:lnTo>
                  <a:pt x="0" y="791210"/>
                </a:lnTo>
                <a:lnTo>
                  <a:pt x="2539" y="791210"/>
                </a:lnTo>
                <a:lnTo>
                  <a:pt x="2539" y="784860"/>
                </a:lnTo>
                <a:close/>
              </a:path>
              <a:path w="1162050" h="834389">
                <a:moveTo>
                  <a:pt x="2539" y="791210"/>
                </a:moveTo>
                <a:lnTo>
                  <a:pt x="0" y="791210"/>
                </a:lnTo>
                <a:lnTo>
                  <a:pt x="0" y="797560"/>
                </a:lnTo>
                <a:lnTo>
                  <a:pt x="2539" y="797560"/>
                </a:lnTo>
                <a:lnTo>
                  <a:pt x="2539" y="791210"/>
                </a:lnTo>
                <a:close/>
              </a:path>
              <a:path w="1162050" h="834389">
                <a:moveTo>
                  <a:pt x="2539" y="797560"/>
                </a:moveTo>
                <a:lnTo>
                  <a:pt x="0" y="797560"/>
                </a:lnTo>
                <a:lnTo>
                  <a:pt x="0" y="803910"/>
                </a:lnTo>
                <a:lnTo>
                  <a:pt x="2539" y="803910"/>
                </a:lnTo>
                <a:lnTo>
                  <a:pt x="2539" y="797560"/>
                </a:lnTo>
                <a:close/>
              </a:path>
              <a:path w="1162050" h="834389">
                <a:moveTo>
                  <a:pt x="2539" y="803910"/>
                </a:moveTo>
                <a:lnTo>
                  <a:pt x="0" y="803910"/>
                </a:lnTo>
                <a:lnTo>
                  <a:pt x="0" y="810260"/>
                </a:lnTo>
                <a:lnTo>
                  <a:pt x="2539" y="810260"/>
                </a:lnTo>
                <a:lnTo>
                  <a:pt x="2539" y="803910"/>
                </a:lnTo>
                <a:close/>
              </a:path>
              <a:path w="1162050" h="834389">
                <a:moveTo>
                  <a:pt x="2539" y="810260"/>
                </a:moveTo>
                <a:lnTo>
                  <a:pt x="0" y="810260"/>
                </a:lnTo>
                <a:lnTo>
                  <a:pt x="0" y="816610"/>
                </a:lnTo>
                <a:lnTo>
                  <a:pt x="2539" y="816610"/>
                </a:lnTo>
                <a:lnTo>
                  <a:pt x="2539" y="810260"/>
                </a:lnTo>
                <a:close/>
              </a:path>
              <a:path w="1162050" h="834389">
                <a:moveTo>
                  <a:pt x="2539" y="816610"/>
                </a:moveTo>
                <a:lnTo>
                  <a:pt x="0" y="816610"/>
                </a:lnTo>
                <a:lnTo>
                  <a:pt x="0" y="822960"/>
                </a:lnTo>
                <a:lnTo>
                  <a:pt x="2539" y="822960"/>
                </a:lnTo>
                <a:lnTo>
                  <a:pt x="2539" y="816610"/>
                </a:lnTo>
                <a:close/>
              </a:path>
              <a:path w="1162050" h="834389">
                <a:moveTo>
                  <a:pt x="2539" y="822960"/>
                </a:moveTo>
                <a:lnTo>
                  <a:pt x="0" y="822960"/>
                </a:lnTo>
                <a:lnTo>
                  <a:pt x="0" y="829310"/>
                </a:lnTo>
                <a:lnTo>
                  <a:pt x="2539" y="829310"/>
                </a:lnTo>
                <a:lnTo>
                  <a:pt x="2539" y="822960"/>
                </a:lnTo>
                <a:close/>
              </a:path>
              <a:path w="1162050" h="834389">
                <a:moveTo>
                  <a:pt x="2539" y="829310"/>
                </a:moveTo>
                <a:lnTo>
                  <a:pt x="0" y="829310"/>
                </a:lnTo>
                <a:lnTo>
                  <a:pt x="0" y="834390"/>
                </a:lnTo>
                <a:lnTo>
                  <a:pt x="151129" y="834390"/>
                </a:lnTo>
                <a:lnTo>
                  <a:pt x="151129" y="833120"/>
                </a:lnTo>
                <a:lnTo>
                  <a:pt x="154939" y="833120"/>
                </a:lnTo>
                <a:lnTo>
                  <a:pt x="154939" y="831850"/>
                </a:lnTo>
                <a:lnTo>
                  <a:pt x="2539" y="831850"/>
                </a:lnTo>
                <a:lnTo>
                  <a:pt x="2539" y="829310"/>
                </a:lnTo>
                <a:close/>
              </a:path>
              <a:path w="1162050" h="834389">
                <a:moveTo>
                  <a:pt x="532130" y="831850"/>
                </a:moveTo>
                <a:lnTo>
                  <a:pt x="482600" y="831850"/>
                </a:lnTo>
                <a:lnTo>
                  <a:pt x="482600" y="834390"/>
                </a:lnTo>
                <a:lnTo>
                  <a:pt x="530860" y="834390"/>
                </a:lnTo>
                <a:lnTo>
                  <a:pt x="530860" y="833120"/>
                </a:lnTo>
                <a:lnTo>
                  <a:pt x="532130" y="833120"/>
                </a:lnTo>
                <a:lnTo>
                  <a:pt x="532130" y="831850"/>
                </a:lnTo>
                <a:close/>
              </a:path>
              <a:path w="1162050" h="834389">
                <a:moveTo>
                  <a:pt x="755650" y="833120"/>
                </a:moveTo>
                <a:lnTo>
                  <a:pt x="707389" y="833120"/>
                </a:lnTo>
                <a:lnTo>
                  <a:pt x="707389" y="834390"/>
                </a:lnTo>
                <a:lnTo>
                  <a:pt x="755650" y="834390"/>
                </a:lnTo>
                <a:lnTo>
                  <a:pt x="755650" y="833120"/>
                </a:lnTo>
                <a:close/>
              </a:path>
              <a:path w="1162050" h="834389">
                <a:moveTo>
                  <a:pt x="760729" y="831850"/>
                </a:moveTo>
                <a:lnTo>
                  <a:pt x="708659" y="831850"/>
                </a:lnTo>
                <a:lnTo>
                  <a:pt x="708659" y="833120"/>
                </a:lnTo>
                <a:lnTo>
                  <a:pt x="760729" y="833120"/>
                </a:lnTo>
                <a:lnTo>
                  <a:pt x="760729" y="83185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6" name="bk object 6796"/>
          <p:cNvSpPr/>
          <p:nvPr/>
        </p:nvSpPr>
        <p:spPr>
          <a:xfrm>
            <a:off x="2298700" y="3882390"/>
            <a:ext cx="1155700" cy="828040"/>
          </a:xfrm>
          <a:custGeom>
            <a:avLst/>
            <a:gdLst/>
            <a:ahLst/>
            <a:cxnLst/>
            <a:rect l="l" t="t" r="r" b="b"/>
            <a:pathLst>
              <a:path w="1155700" h="828039">
                <a:moveTo>
                  <a:pt x="1155700" y="0"/>
                </a:moveTo>
                <a:lnTo>
                  <a:pt x="1111250" y="0"/>
                </a:lnTo>
                <a:lnTo>
                  <a:pt x="1111250" y="1270"/>
                </a:lnTo>
                <a:lnTo>
                  <a:pt x="1108710" y="1270"/>
                </a:lnTo>
                <a:lnTo>
                  <a:pt x="1108710" y="2540"/>
                </a:lnTo>
                <a:lnTo>
                  <a:pt x="1107439" y="2540"/>
                </a:lnTo>
                <a:lnTo>
                  <a:pt x="1107439" y="3810"/>
                </a:lnTo>
                <a:lnTo>
                  <a:pt x="1151889" y="3810"/>
                </a:lnTo>
                <a:lnTo>
                  <a:pt x="1151889" y="6350"/>
                </a:lnTo>
                <a:lnTo>
                  <a:pt x="1155700" y="6350"/>
                </a:lnTo>
                <a:lnTo>
                  <a:pt x="1155700" y="0"/>
                </a:lnTo>
                <a:close/>
              </a:path>
              <a:path w="1155700" h="828039">
                <a:moveTo>
                  <a:pt x="681989" y="1270"/>
                </a:moveTo>
                <a:lnTo>
                  <a:pt x="598169" y="1270"/>
                </a:lnTo>
                <a:lnTo>
                  <a:pt x="598169" y="2540"/>
                </a:lnTo>
                <a:lnTo>
                  <a:pt x="582930" y="2540"/>
                </a:lnTo>
                <a:lnTo>
                  <a:pt x="582930" y="3810"/>
                </a:lnTo>
                <a:lnTo>
                  <a:pt x="681989" y="3810"/>
                </a:lnTo>
                <a:lnTo>
                  <a:pt x="681989" y="1270"/>
                </a:lnTo>
                <a:close/>
              </a:path>
              <a:path w="1155700" h="828039">
                <a:moveTo>
                  <a:pt x="683260" y="0"/>
                </a:moveTo>
                <a:lnTo>
                  <a:pt x="603250" y="0"/>
                </a:lnTo>
                <a:lnTo>
                  <a:pt x="603250" y="1270"/>
                </a:lnTo>
                <a:lnTo>
                  <a:pt x="683260" y="1270"/>
                </a:lnTo>
                <a:lnTo>
                  <a:pt x="683260" y="0"/>
                </a:lnTo>
                <a:close/>
              </a:path>
              <a:path w="1155700" h="828039">
                <a:moveTo>
                  <a:pt x="1155700" y="6350"/>
                </a:moveTo>
                <a:lnTo>
                  <a:pt x="1151889" y="6350"/>
                </a:lnTo>
                <a:lnTo>
                  <a:pt x="1151889" y="12700"/>
                </a:lnTo>
                <a:lnTo>
                  <a:pt x="1155700" y="12700"/>
                </a:lnTo>
                <a:lnTo>
                  <a:pt x="1155700" y="6350"/>
                </a:lnTo>
                <a:close/>
              </a:path>
              <a:path w="1155700" h="828039">
                <a:moveTo>
                  <a:pt x="1155700" y="12700"/>
                </a:moveTo>
                <a:lnTo>
                  <a:pt x="1151889" y="12700"/>
                </a:lnTo>
                <a:lnTo>
                  <a:pt x="1151889" y="19050"/>
                </a:lnTo>
                <a:lnTo>
                  <a:pt x="1155700" y="19050"/>
                </a:lnTo>
                <a:lnTo>
                  <a:pt x="1155700" y="12700"/>
                </a:lnTo>
                <a:close/>
              </a:path>
              <a:path w="1155700" h="828039">
                <a:moveTo>
                  <a:pt x="1155700" y="19050"/>
                </a:moveTo>
                <a:lnTo>
                  <a:pt x="1151889" y="19050"/>
                </a:lnTo>
                <a:lnTo>
                  <a:pt x="1151889" y="25400"/>
                </a:lnTo>
                <a:lnTo>
                  <a:pt x="1155700" y="25400"/>
                </a:lnTo>
                <a:lnTo>
                  <a:pt x="1155700" y="19050"/>
                </a:lnTo>
                <a:close/>
              </a:path>
              <a:path w="1155700" h="828039">
                <a:moveTo>
                  <a:pt x="1155700" y="25400"/>
                </a:moveTo>
                <a:lnTo>
                  <a:pt x="1151889" y="25400"/>
                </a:lnTo>
                <a:lnTo>
                  <a:pt x="1151889" y="31750"/>
                </a:lnTo>
                <a:lnTo>
                  <a:pt x="1155700" y="31750"/>
                </a:lnTo>
                <a:lnTo>
                  <a:pt x="1155700" y="25400"/>
                </a:lnTo>
                <a:close/>
              </a:path>
              <a:path w="1155700" h="828039">
                <a:moveTo>
                  <a:pt x="1155700" y="31750"/>
                </a:moveTo>
                <a:lnTo>
                  <a:pt x="1151889" y="31750"/>
                </a:lnTo>
                <a:lnTo>
                  <a:pt x="1151889" y="38100"/>
                </a:lnTo>
                <a:lnTo>
                  <a:pt x="1155700" y="38100"/>
                </a:lnTo>
                <a:lnTo>
                  <a:pt x="1155700" y="31750"/>
                </a:lnTo>
                <a:close/>
              </a:path>
              <a:path w="1155700" h="828039">
                <a:moveTo>
                  <a:pt x="1155700" y="38100"/>
                </a:moveTo>
                <a:lnTo>
                  <a:pt x="1151889" y="38100"/>
                </a:lnTo>
                <a:lnTo>
                  <a:pt x="1151889" y="44450"/>
                </a:lnTo>
                <a:lnTo>
                  <a:pt x="1155700" y="44450"/>
                </a:lnTo>
                <a:lnTo>
                  <a:pt x="1155700" y="38100"/>
                </a:lnTo>
                <a:close/>
              </a:path>
              <a:path w="1155700" h="828039">
                <a:moveTo>
                  <a:pt x="1155700" y="44450"/>
                </a:moveTo>
                <a:lnTo>
                  <a:pt x="1151889" y="44450"/>
                </a:lnTo>
                <a:lnTo>
                  <a:pt x="1151889" y="50800"/>
                </a:lnTo>
                <a:lnTo>
                  <a:pt x="1155700" y="50800"/>
                </a:lnTo>
                <a:lnTo>
                  <a:pt x="1155700" y="44450"/>
                </a:lnTo>
                <a:close/>
              </a:path>
              <a:path w="1155700" h="828039">
                <a:moveTo>
                  <a:pt x="1155700" y="50800"/>
                </a:moveTo>
                <a:lnTo>
                  <a:pt x="1151889" y="50800"/>
                </a:lnTo>
                <a:lnTo>
                  <a:pt x="1151889" y="57150"/>
                </a:lnTo>
                <a:lnTo>
                  <a:pt x="1155700" y="57150"/>
                </a:lnTo>
                <a:lnTo>
                  <a:pt x="1155700" y="50800"/>
                </a:lnTo>
                <a:close/>
              </a:path>
              <a:path w="1155700" h="828039">
                <a:moveTo>
                  <a:pt x="1155700" y="57150"/>
                </a:moveTo>
                <a:lnTo>
                  <a:pt x="1151889" y="57150"/>
                </a:lnTo>
                <a:lnTo>
                  <a:pt x="1151889" y="63500"/>
                </a:lnTo>
                <a:lnTo>
                  <a:pt x="1155700" y="63500"/>
                </a:lnTo>
                <a:lnTo>
                  <a:pt x="1155700" y="57150"/>
                </a:lnTo>
                <a:close/>
              </a:path>
              <a:path w="1155700" h="828039">
                <a:moveTo>
                  <a:pt x="1155700" y="63500"/>
                </a:moveTo>
                <a:lnTo>
                  <a:pt x="1151889" y="63500"/>
                </a:lnTo>
                <a:lnTo>
                  <a:pt x="1151889" y="69850"/>
                </a:lnTo>
                <a:lnTo>
                  <a:pt x="1155700" y="69850"/>
                </a:lnTo>
                <a:lnTo>
                  <a:pt x="1155700" y="63500"/>
                </a:lnTo>
                <a:close/>
              </a:path>
              <a:path w="1155700" h="828039">
                <a:moveTo>
                  <a:pt x="1155700" y="69850"/>
                </a:moveTo>
                <a:lnTo>
                  <a:pt x="1151889" y="69850"/>
                </a:lnTo>
                <a:lnTo>
                  <a:pt x="1151889" y="76200"/>
                </a:lnTo>
                <a:lnTo>
                  <a:pt x="1155700" y="76200"/>
                </a:lnTo>
                <a:lnTo>
                  <a:pt x="1155700" y="69850"/>
                </a:lnTo>
                <a:close/>
              </a:path>
              <a:path w="1155700" h="828039">
                <a:moveTo>
                  <a:pt x="1155700" y="76200"/>
                </a:moveTo>
                <a:lnTo>
                  <a:pt x="1151889" y="76200"/>
                </a:lnTo>
                <a:lnTo>
                  <a:pt x="1151889" y="82550"/>
                </a:lnTo>
                <a:lnTo>
                  <a:pt x="1155700" y="82550"/>
                </a:lnTo>
                <a:lnTo>
                  <a:pt x="1155700" y="76200"/>
                </a:lnTo>
                <a:close/>
              </a:path>
              <a:path w="1155700" h="828039">
                <a:moveTo>
                  <a:pt x="1155700" y="82550"/>
                </a:moveTo>
                <a:lnTo>
                  <a:pt x="1151889" y="82550"/>
                </a:lnTo>
                <a:lnTo>
                  <a:pt x="1151889" y="88900"/>
                </a:lnTo>
                <a:lnTo>
                  <a:pt x="1155700" y="88900"/>
                </a:lnTo>
                <a:lnTo>
                  <a:pt x="1155700" y="82550"/>
                </a:lnTo>
                <a:close/>
              </a:path>
              <a:path w="1155700" h="828039">
                <a:moveTo>
                  <a:pt x="1155700" y="88900"/>
                </a:moveTo>
                <a:lnTo>
                  <a:pt x="1151889" y="88900"/>
                </a:lnTo>
                <a:lnTo>
                  <a:pt x="1151889" y="95250"/>
                </a:lnTo>
                <a:lnTo>
                  <a:pt x="1155700" y="95250"/>
                </a:lnTo>
                <a:lnTo>
                  <a:pt x="1155700" y="88900"/>
                </a:lnTo>
                <a:close/>
              </a:path>
              <a:path w="1155700" h="828039">
                <a:moveTo>
                  <a:pt x="1155700" y="95250"/>
                </a:moveTo>
                <a:lnTo>
                  <a:pt x="1151889" y="95250"/>
                </a:lnTo>
                <a:lnTo>
                  <a:pt x="1151889" y="101600"/>
                </a:lnTo>
                <a:lnTo>
                  <a:pt x="1155700" y="101600"/>
                </a:lnTo>
                <a:lnTo>
                  <a:pt x="1155700" y="95250"/>
                </a:lnTo>
                <a:close/>
              </a:path>
              <a:path w="1155700" h="828039">
                <a:moveTo>
                  <a:pt x="1155700" y="101600"/>
                </a:moveTo>
                <a:lnTo>
                  <a:pt x="1151889" y="101600"/>
                </a:lnTo>
                <a:lnTo>
                  <a:pt x="1151889" y="107950"/>
                </a:lnTo>
                <a:lnTo>
                  <a:pt x="1154429" y="107950"/>
                </a:lnTo>
                <a:lnTo>
                  <a:pt x="1154429" y="105410"/>
                </a:lnTo>
                <a:lnTo>
                  <a:pt x="1155700" y="105410"/>
                </a:lnTo>
                <a:lnTo>
                  <a:pt x="1155700" y="101600"/>
                </a:lnTo>
                <a:close/>
              </a:path>
              <a:path w="1155700" h="828039">
                <a:moveTo>
                  <a:pt x="1154430" y="107950"/>
                </a:moveTo>
                <a:lnTo>
                  <a:pt x="1151889" y="107950"/>
                </a:lnTo>
                <a:lnTo>
                  <a:pt x="1151889" y="111760"/>
                </a:lnTo>
                <a:lnTo>
                  <a:pt x="1153160" y="111760"/>
                </a:lnTo>
                <a:lnTo>
                  <a:pt x="1153160" y="109220"/>
                </a:lnTo>
                <a:lnTo>
                  <a:pt x="1154430" y="109220"/>
                </a:lnTo>
                <a:lnTo>
                  <a:pt x="1154430" y="107950"/>
                </a:lnTo>
                <a:close/>
              </a:path>
              <a:path w="1155700" h="828039">
                <a:moveTo>
                  <a:pt x="3810" y="713740"/>
                </a:moveTo>
                <a:lnTo>
                  <a:pt x="0" y="713740"/>
                </a:lnTo>
                <a:lnTo>
                  <a:pt x="0" y="717550"/>
                </a:lnTo>
                <a:lnTo>
                  <a:pt x="3810" y="717550"/>
                </a:lnTo>
                <a:lnTo>
                  <a:pt x="3810" y="713740"/>
                </a:lnTo>
                <a:close/>
              </a:path>
              <a:path w="1155700" h="828039">
                <a:moveTo>
                  <a:pt x="3810" y="717550"/>
                </a:moveTo>
                <a:lnTo>
                  <a:pt x="0" y="717550"/>
                </a:lnTo>
                <a:lnTo>
                  <a:pt x="0" y="723900"/>
                </a:lnTo>
                <a:lnTo>
                  <a:pt x="3810" y="723900"/>
                </a:lnTo>
                <a:lnTo>
                  <a:pt x="3810" y="717550"/>
                </a:lnTo>
                <a:close/>
              </a:path>
              <a:path w="1155700" h="828039">
                <a:moveTo>
                  <a:pt x="381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3810" y="730250"/>
                </a:lnTo>
                <a:lnTo>
                  <a:pt x="3810" y="723900"/>
                </a:lnTo>
                <a:close/>
              </a:path>
              <a:path w="1155700" h="828039">
                <a:moveTo>
                  <a:pt x="381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3810" y="736600"/>
                </a:lnTo>
                <a:lnTo>
                  <a:pt x="3810" y="730250"/>
                </a:lnTo>
                <a:close/>
              </a:path>
              <a:path w="1155700" h="828039">
                <a:moveTo>
                  <a:pt x="381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3810" y="742950"/>
                </a:lnTo>
                <a:lnTo>
                  <a:pt x="3810" y="736600"/>
                </a:lnTo>
                <a:close/>
              </a:path>
              <a:path w="1155700" h="828039">
                <a:moveTo>
                  <a:pt x="381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3810" y="749300"/>
                </a:lnTo>
                <a:lnTo>
                  <a:pt x="3810" y="742950"/>
                </a:lnTo>
                <a:close/>
              </a:path>
              <a:path w="1155700" h="828039">
                <a:moveTo>
                  <a:pt x="381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3810" y="755650"/>
                </a:lnTo>
                <a:lnTo>
                  <a:pt x="3810" y="749300"/>
                </a:lnTo>
                <a:close/>
              </a:path>
              <a:path w="1155700" h="828039">
                <a:moveTo>
                  <a:pt x="381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3810" y="762000"/>
                </a:lnTo>
                <a:lnTo>
                  <a:pt x="3810" y="755650"/>
                </a:lnTo>
                <a:close/>
              </a:path>
              <a:path w="1155700" h="828039">
                <a:moveTo>
                  <a:pt x="381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3810" y="768350"/>
                </a:lnTo>
                <a:lnTo>
                  <a:pt x="3810" y="762000"/>
                </a:lnTo>
                <a:close/>
              </a:path>
              <a:path w="1155700" h="828039">
                <a:moveTo>
                  <a:pt x="381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3810" y="774700"/>
                </a:lnTo>
                <a:lnTo>
                  <a:pt x="3810" y="768350"/>
                </a:lnTo>
                <a:close/>
              </a:path>
              <a:path w="1155700" h="828039">
                <a:moveTo>
                  <a:pt x="3810" y="774700"/>
                </a:moveTo>
                <a:lnTo>
                  <a:pt x="0" y="774700"/>
                </a:lnTo>
                <a:lnTo>
                  <a:pt x="0" y="781050"/>
                </a:lnTo>
                <a:lnTo>
                  <a:pt x="3810" y="781050"/>
                </a:lnTo>
                <a:lnTo>
                  <a:pt x="3810" y="774700"/>
                </a:lnTo>
                <a:close/>
              </a:path>
              <a:path w="1155700" h="828039">
                <a:moveTo>
                  <a:pt x="381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3810" y="787400"/>
                </a:lnTo>
                <a:lnTo>
                  <a:pt x="3810" y="781050"/>
                </a:lnTo>
                <a:close/>
              </a:path>
              <a:path w="1155700" h="828039">
                <a:moveTo>
                  <a:pt x="3810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3810" y="793750"/>
                </a:lnTo>
                <a:lnTo>
                  <a:pt x="3810" y="787400"/>
                </a:lnTo>
                <a:close/>
              </a:path>
              <a:path w="1155700" h="828039">
                <a:moveTo>
                  <a:pt x="3810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3810" y="800100"/>
                </a:lnTo>
                <a:lnTo>
                  <a:pt x="3810" y="793750"/>
                </a:lnTo>
                <a:close/>
              </a:path>
              <a:path w="1155700" h="828039">
                <a:moveTo>
                  <a:pt x="381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3810" y="806450"/>
                </a:lnTo>
                <a:lnTo>
                  <a:pt x="3810" y="800100"/>
                </a:lnTo>
                <a:close/>
              </a:path>
              <a:path w="1155700" h="828039">
                <a:moveTo>
                  <a:pt x="3810" y="806450"/>
                </a:moveTo>
                <a:lnTo>
                  <a:pt x="0" y="806450"/>
                </a:lnTo>
                <a:lnTo>
                  <a:pt x="0" y="812800"/>
                </a:lnTo>
                <a:lnTo>
                  <a:pt x="3810" y="812800"/>
                </a:lnTo>
                <a:lnTo>
                  <a:pt x="3810" y="806450"/>
                </a:lnTo>
                <a:close/>
              </a:path>
              <a:path w="1155700" h="828039">
                <a:moveTo>
                  <a:pt x="381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3810" y="819150"/>
                </a:lnTo>
                <a:lnTo>
                  <a:pt x="3810" y="812800"/>
                </a:lnTo>
                <a:close/>
              </a:path>
              <a:path w="1155700" h="828039">
                <a:moveTo>
                  <a:pt x="381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160019" y="825500"/>
                </a:lnTo>
                <a:lnTo>
                  <a:pt x="160019" y="824230"/>
                </a:lnTo>
                <a:lnTo>
                  <a:pt x="3810" y="824230"/>
                </a:lnTo>
                <a:lnTo>
                  <a:pt x="3810" y="819150"/>
                </a:lnTo>
                <a:close/>
              </a:path>
              <a:path w="1155700" h="828039">
                <a:moveTo>
                  <a:pt x="532130" y="824230"/>
                </a:moveTo>
                <a:lnTo>
                  <a:pt x="480060" y="824230"/>
                </a:lnTo>
                <a:lnTo>
                  <a:pt x="480060" y="825500"/>
                </a:lnTo>
                <a:lnTo>
                  <a:pt x="532130" y="825500"/>
                </a:lnTo>
                <a:lnTo>
                  <a:pt x="532130" y="824230"/>
                </a:lnTo>
                <a:close/>
              </a:path>
              <a:path w="1155700" h="828039">
                <a:moveTo>
                  <a:pt x="774700" y="824230"/>
                </a:moveTo>
                <a:lnTo>
                  <a:pt x="707389" y="824230"/>
                </a:lnTo>
                <a:lnTo>
                  <a:pt x="707389" y="825500"/>
                </a:lnTo>
                <a:lnTo>
                  <a:pt x="774700" y="825500"/>
                </a:lnTo>
                <a:lnTo>
                  <a:pt x="774700" y="824230"/>
                </a:lnTo>
                <a:close/>
              </a:path>
              <a:path w="1155700" h="828039">
                <a:moveTo>
                  <a:pt x="1013460" y="824230"/>
                </a:moveTo>
                <a:lnTo>
                  <a:pt x="951230" y="824230"/>
                </a:lnTo>
                <a:lnTo>
                  <a:pt x="951230" y="825500"/>
                </a:lnTo>
                <a:lnTo>
                  <a:pt x="1013460" y="825500"/>
                </a:lnTo>
                <a:lnTo>
                  <a:pt x="1013460" y="824230"/>
                </a:lnTo>
                <a:close/>
              </a:path>
              <a:path w="1155700" h="828039">
                <a:moveTo>
                  <a:pt x="157480" y="825500"/>
                </a:moveTo>
                <a:lnTo>
                  <a:pt x="0" y="825500"/>
                </a:lnTo>
                <a:lnTo>
                  <a:pt x="0" y="828040"/>
                </a:lnTo>
                <a:lnTo>
                  <a:pt x="154939" y="828040"/>
                </a:lnTo>
                <a:lnTo>
                  <a:pt x="154939" y="826770"/>
                </a:lnTo>
                <a:lnTo>
                  <a:pt x="157480" y="826770"/>
                </a:lnTo>
                <a:lnTo>
                  <a:pt x="157480" y="825500"/>
                </a:lnTo>
                <a:close/>
              </a:path>
              <a:path w="1155700" h="828039">
                <a:moveTo>
                  <a:pt x="530860" y="825500"/>
                </a:moveTo>
                <a:lnTo>
                  <a:pt x="480060" y="825500"/>
                </a:lnTo>
                <a:lnTo>
                  <a:pt x="480060" y="828040"/>
                </a:lnTo>
                <a:lnTo>
                  <a:pt x="529590" y="828040"/>
                </a:lnTo>
                <a:lnTo>
                  <a:pt x="529590" y="826770"/>
                </a:lnTo>
                <a:lnTo>
                  <a:pt x="530860" y="826770"/>
                </a:lnTo>
                <a:lnTo>
                  <a:pt x="530860" y="825500"/>
                </a:lnTo>
                <a:close/>
              </a:path>
              <a:path w="1155700" h="828039">
                <a:moveTo>
                  <a:pt x="764539" y="826770"/>
                </a:moveTo>
                <a:lnTo>
                  <a:pt x="706119" y="826770"/>
                </a:lnTo>
                <a:lnTo>
                  <a:pt x="706119" y="828040"/>
                </a:lnTo>
                <a:lnTo>
                  <a:pt x="764539" y="828040"/>
                </a:lnTo>
                <a:lnTo>
                  <a:pt x="764539" y="826770"/>
                </a:lnTo>
                <a:close/>
              </a:path>
              <a:path w="1155700" h="828039">
                <a:moveTo>
                  <a:pt x="769619" y="825500"/>
                </a:moveTo>
                <a:lnTo>
                  <a:pt x="707389" y="825500"/>
                </a:lnTo>
                <a:lnTo>
                  <a:pt x="707389" y="826770"/>
                </a:lnTo>
                <a:lnTo>
                  <a:pt x="769619" y="826770"/>
                </a:lnTo>
                <a:lnTo>
                  <a:pt x="769619" y="825500"/>
                </a:lnTo>
                <a:close/>
              </a:path>
              <a:path w="1155700" h="828039">
                <a:moveTo>
                  <a:pt x="1000759" y="825500"/>
                </a:moveTo>
                <a:lnTo>
                  <a:pt x="970279" y="825500"/>
                </a:lnTo>
                <a:lnTo>
                  <a:pt x="970279" y="826770"/>
                </a:lnTo>
                <a:lnTo>
                  <a:pt x="1000759" y="826770"/>
                </a:lnTo>
                <a:lnTo>
                  <a:pt x="1000759" y="82550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7" name="bk object 6797"/>
          <p:cNvSpPr/>
          <p:nvPr/>
        </p:nvSpPr>
        <p:spPr>
          <a:xfrm>
            <a:off x="2302510" y="3886200"/>
            <a:ext cx="1148080" cy="820419"/>
          </a:xfrm>
          <a:custGeom>
            <a:avLst/>
            <a:gdLst/>
            <a:ahLst/>
            <a:cxnLst/>
            <a:rect l="l" t="t" r="r" b="b"/>
            <a:pathLst>
              <a:path w="1148079" h="820420">
                <a:moveTo>
                  <a:pt x="678179" y="0"/>
                </a:moveTo>
                <a:lnTo>
                  <a:pt x="563879" y="0"/>
                </a:lnTo>
                <a:lnTo>
                  <a:pt x="563879" y="1269"/>
                </a:lnTo>
                <a:lnTo>
                  <a:pt x="519429" y="1269"/>
                </a:lnTo>
                <a:lnTo>
                  <a:pt x="519429" y="2539"/>
                </a:lnTo>
                <a:lnTo>
                  <a:pt x="678179" y="2539"/>
                </a:lnTo>
                <a:lnTo>
                  <a:pt x="678179" y="0"/>
                </a:lnTo>
                <a:close/>
              </a:path>
              <a:path w="1148079" h="820420">
                <a:moveTo>
                  <a:pt x="1148079" y="0"/>
                </a:moveTo>
                <a:lnTo>
                  <a:pt x="1102360" y="0"/>
                </a:lnTo>
                <a:lnTo>
                  <a:pt x="1102360" y="1269"/>
                </a:lnTo>
                <a:lnTo>
                  <a:pt x="1099819" y="1269"/>
                </a:lnTo>
                <a:lnTo>
                  <a:pt x="1099819" y="2539"/>
                </a:lnTo>
                <a:lnTo>
                  <a:pt x="1148079" y="2539"/>
                </a:lnTo>
                <a:lnTo>
                  <a:pt x="1148079" y="0"/>
                </a:lnTo>
                <a:close/>
              </a:path>
              <a:path w="1148079" h="820420">
                <a:moveTo>
                  <a:pt x="678180" y="2540"/>
                </a:moveTo>
                <a:lnTo>
                  <a:pt x="496569" y="2540"/>
                </a:lnTo>
                <a:lnTo>
                  <a:pt x="496569" y="3810"/>
                </a:lnTo>
                <a:lnTo>
                  <a:pt x="678180" y="3810"/>
                </a:lnTo>
                <a:lnTo>
                  <a:pt x="678180" y="2540"/>
                </a:lnTo>
                <a:close/>
              </a:path>
              <a:path w="1148079" h="820420">
                <a:moveTo>
                  <a:pt x="1148079" y="2540"/>
                </a:moveTo>
                <a:lnTo>
                  <a:pt x="1098550" y="2540"/>
                </a:lnTo>
                <a:lnTo>
                  <a:pt x="1098550" y="3810"/>
                </a:lnTo>
                <a:lnTo>
                  <a:pt x="1144269" y="3810"/>
                </a:lnTo>
                <a:lnTo>
                  <a:pt x="1144269" y="8889"/>
                </a:lnTo>
                <a:lnTo>
                  <a:pt x="1148079" y="8889"/>
                </a:lnTo>
                <a:lnTo>
                  <a:pt x="1148079" y="2540"/>
                </a:lnTo>
                <a:close/>
              </a:path>
              <a:path w="1148079" h="820420">
                <a:moveTo>
                  <a:pt x="1148079" y="8890"/>
                </a:moveTo>
                <a:lnTo>
                  <a:pt x="1144269" y="8890"/>
                </a:lnTo>
                <a:lnTo>
                  <a:pt x="1144269" y="15239"/>
                </a:lnTo>
                <a:lnTo>
                  <a:pt x="1148079" y="15239"/>
                </a:lnTo>
                <a:lnTo>
                  <a:pt x="1148079" y="8890"/>
                </a:lnTo>
                <a:close/>
              </a:path>
              <a:path w="1148079" h="820420">
                <a:moveTo>
                  <a:pt x="1148079" y="15240"/>
                </a:moveTo>
                <a:lnTo>
                  <a:pt x="1144269" y="15240"/>
                </a:lnTo>
                <a:lnTo>
                  <a:pt x="1144269" y="21589"/>
                </a:lnTo>
                <a:lnTo>
                  <a:pt x="1148079" y="21589"/>
                </a:lnTo>
                <a:lnTo>
                  <a:pt x="1148079" y="15240"/>
                </a:lnTo>
                <a:close/>
              </a:path>
              <a:path w="1148079" h="820420">
                <a:moveTo>
                  <a:pt x="1148079" y="21590"/>
                </a:moveTo>
                <a:lnTo>
                  <a:pt x="1144269" y="21590"/>
                </a:lnTo>
                <a:lnTo>
                  <a:pt x="1144269" y="27939"/>
                </a:lnTo>
                <a:lnTo>
                  <a:pt x="1148079" y="27939"/>
                </a:lnTo>
                <a:lnTo>
                  <a:pt x="1148079" y="21590"/>
                </a:lnTo>
                <a:close/>
              </a:path>
              <a:path w="1148079" h="820420">
                <a:moveTo>
                  <a:pt x="1148079" y="27940"/>
                </a:moveTo>
                <a:lnTo>
                  <a:pt x="1144269" y="27940"/>
                </a:lnTo>
                <a:lnTo>
                  <a:pt x="1144269" y="34289"/>
                </a:lnTo>
                <a:lnTo>
                  <a:pt x="1148079" y="34289"/>
                </a:lnTo>
                <a:lnTo>
                  <a:pt x="1148079" y="27940"/>
                </a:lnTo>
                <a:close/>
              </a:path>
              <a:path w="1148079" h="820420">
                <a:moveTo>
                  <a:pt x="1148079" y="34290"/>
                </a:moveTo>
                <a:lnTo>
                  <a:pt x="1144269" y="34290"/>
                </a:lnTo>
                <a:lnTo>
                  <a:pt x="1144269" y="40639"/>
                </a:lnTo>
                <a:lnTo>
                  <a:pt x="1148079" y="40639"/>
                </a:lnTo>
                <a:lnTo>
                  <a:pt x="1148079" y="34290"/>
                </a:lnTo>
                <a:close/>
              </a:path>
              <a:path w="1148079" h="820420">
                <a:moveTo>
                  <a:pt x="1148079" y="40640"/>
                </a:moveTo>
                <a:lnTo>
                  <a:pt x="1144269" y="40640"/>
                </a:lnTo>
                <a:lnTo>
                  <a:pt x="1144269" y="46989"/>
                </a:lnTo>
                <a:lnTo>
                  <a:pt x="1148079" y="46989"/>
                </a:lnTo>
                <a:lnTo>
                  <a:pt x="1148079" y="40640"/>
                </a:lnTo>
                <a:close/>
              </a:path>
              <a:path w="1148079" h="820420">
                <a:moveTo>
                  <a:pt x="1148079" y="46990"/>
                </a:moveTo>
                <a:lnTo>
                  <a:pt x="1144269" y="46990"/>
                </a:lnTo>
                <a:lnTo>
                  <a:pt x="1144269" y="53339"/>
                </a:lnTo>
                <a:lnTo>
                  <a:pt x="1148079" y="53339"/>
                </a:lnTo>
                <a:lnTo>
                  <a:pt x="1148079" y="46990"/>
                </a:lnTo>
                <a:close/>
              </a:path>
              <a:path w="1148079" h="820420">
                <a:moveTo>
                  <a:pt x="1148079" y="53340"/>
                </a:moveTo>
                <a:lnTo>
                  <a:pt x="1144269" y="53340"/>
                </a:lnTo>
                <a:lnTo>
                  <a:pt x="1144269" y="59689"/>
                </a:lnTo>
                <a:lnTo>
                  <a:pt x="1148079" y="59689"/>
                </a:lnTo>
                <a:lnTo>
                  <a:pt x="1148079" y="53340"/>
                </a:lnTo>
                <a:close/>
              </a:path>
              <a:path w="1148079" h="820420">
                <a:moveTo>
                  <a:pt x="1148079" y="59690"/>
                </a:moveTo>
                <a:lnTo>
                  <a:pt x="1144269" y="59690"/>
                </a:lnTo>
                <a:lnTo>
                  <a:pt x="1144269" y="66039"/>
                </a:lnTo>
                <a:lnTo>
                  <a:pt x="1148079" y="66039"/>
                </a:lnTo>
                <a:lnTo>
                  <a:pt x="1148079" y="59690"/>
                </a:lnTo>
                <a:close/>
              </a:path>
              <a:path w="1148079" h="820420">
                <a:moveTo>
                  <a:pt x="1148079" y="66040"/>
                </a:moveTo>
                <a:lnTo>
                  <a:pt x="1144269" y="66040"/>
                </a:lnTo>
                <a:lnTo>
                  <a:pt x="1144269" y="72389"/>
                </a:lnTo>
                <a:lnTo>
                  <a:pt x="1148079" y="72389"/>
                </a:lnTo>
                <a:lnTo>
                  <a:pt x="1148079" y="66040"/>
                </a:lnTo>
                <a:close/>
              </a:path>
              <a:path w="1148079" h="820420">
                <a:moveTo>
                  <a:pt x="1148079" y="72390"/>
                </a:moveTo>
                <a:lnTo>
                  <a:pt x="1144269" y="72390"/>
                </a:lnTo>
                <a:lnTo>
                  <a:pt x="1144269" y="78739"/>
                </a:lnTo>
                <a:lnTo>
                  <a:pt x="1148079" y="78739"/>
                </a:lnTo>
                <a:lnTo>
                  <a:pt x="1148079" y="72390"/>
                </a:lnTo>
                <a:close/>
              </a:path>
              <a:path w="1148079" h="820420">
                <a:moveTo>
                  <a:pt x="1148079" y="78740"/>
                </a:moveTo>
                <a:lnTo>
                  <a:pt x="1144269" y="78740"/>
                </a:lnTo>
                <a:lnTo>
                  <a:pt x="1144269" y="85089"/>
                </a:lnTo>
                <a:lnTo>
                  <a:pt x="1148079" y="85089"/>
                </a:lnTo>
                <a:lnTo>
                  <a:pt x="1148079" y="78740"/>
                </a:lnTo>
                <a:close/>
              </a:path>
              <a:path w="1148079" h="820420">
                <a:moveTo>
                  <a:pt x="1148079" y="85090"/>
                </a:moveTo>
                <a:lnTo>
                  <a:pt x="1144269" y="85090"/>
                </a:lnTo>
                <a:lnTo>
                  <a:pt x="1144269" y="91439"/>
                </a:lnTo>
                <a:lnTo>
                  <a:pt x="1148079" y="91439"/>
                </a:lnTo>
                <a:lnTo>
                  <a:pt x="1148079" y="85090"/>
                </a:lnTo>
                <a:close/>
              </a:path>
              <a:path w="1148079" h="820420">
                <a:moveTo>
                  <a:pt x="1148079" y="91440"/>
                </a:moveTo>
                <a:lnTo>
                  <a:pt x="1144269" y="91440"/>
                </a:lnTo>
                <a:lnTo>
                  <a:pt x="1144269" y="97789"/>
                </a:lnTo>
                <a:lnTo>
                  <a:pt x="1148079" y="97789"/>
                </a:lnTo>
                <a:lnTo>
                  <a:pt x="1148079" y="91440"/>
                </a:lnTo>
                <a:close/>
              </a:path>
              <a:path w="1148079" h="820420">
                <a:moveTo>
                  <a:pt x="1148079" y="97790"/>
                </a:moveTo>
                <a:lnTo>
                  <a:pt x="1144269" y="97790"/>
                </a:lnTo>
                <a:lnTo>
                  <a:pt x="1144269" y="104139"/>
                </a:lnTo>
                <a:lnTo>
                  <a:pt x="1148079" y="104139"/>
                </a:lnTo>
                <a:lnTo>
                  <a:pt x="1148079" y="97790"/>
                </a:lnTo>
                <a:close/>
              </a:path>
              <a:path w="1148079" h="820420">
                <a:moveTo>
                  <a:pt x="1148079" y="104140"/>
                </a:moveTo>
                <a:lnTo>
                  <a:pt x="1144269" y="104140"/>
                </a:lnTo>
                <a:lnTo>
                  <a:pt x="1144269" y="110489"/>
                </a:lnTo>
                <a:lnTo>
                  <a:pt x="1148079" y="110489"/>
                </a:lnTo>
                <a:lnTo>
                  <a:pt x="1148079" y="104140"/>
                </a:lnTo>
                <a:close/>
              </a:path>
              <a:path w="1148079" h="820420">
                <a:moveTo>
                  <a:pt x="1146810" y="110490"/>
                </a:moveTo>
                <a:lnTo>
                  <a:pt x="1144269" y="110490"/>
                </a:lnTo>
                <a:lnTo>
                  <a:pt x="1144269" y="116839"/>
                </a:lnTo>
                <a:lnTo>
                  <a:pt x="1145539" y="116839"/>
                </a:lnTo>
                <a:lnTo>
                  <a:pt x="1145539" y="114300"/>
                </a:lnTo>
                <a:lnTo>
                  <a:pt x="1146810" y="114300"/>
                </a:lnTo>
                <a:lnTo>
                  <a:pt x="1146810" y="110490"/>
                </a:lnTo>
                <a:close/>
              </a:path>
              <a:path w="1148079" h="820420">
                <a:moveTo>
                  <a:pt x="3809" y="708660"/>
                </a:moveTo>
                <a:lnTo>
                  <a:pt x="0" y="708660"/>
                </a:lnTo>
                <a:lnTo>
                  <a:pt x="0" y="713739"/>
                </a:lnTo>
                <a:lnTo>
                  <a:pt x="3809" y="713739"/>
                </a:lnTo>
                <a:lnTo>
                  <a:pt x="3809" y="708660"/>
                </a:lnTo>
                <a:close/>
              </a:path>
              <a:path w="1148079" h="820420">
                <a:moveTo>
                  <a:pt x="3809" y="713740"/>
                </a:moveTo>
                <a:lnTo>
                  <a:pt x="0" y="713740"/>
                </a:lnTo>
                <a:lnTo>
                  <a:pt x="0" y="720089"/>
                </a:lnTo>
                <a:lnTo>
                  <a:pt x="3809" y="720089"/>
                </a:lnTo>
                <a:lnTo>
                  <a:pt x="3809" y="713740"/>
                </a:lnTo>
                <a:close/>
              </a:path>
              <a:path w="1148079" h="820420">
                <a:moveTo>
                  <a:pt x="3809" y="720090"/>
                </a:moveTo>
                <a:lnTo>
                  <a:pt x="0" y="720090"/>
                </a:lnTo>
                <a:lnTo>
                  <a:pt x="0" y="726439"/>
                </a:lnTo>
                <a:lnTo>
                  <a:pt x="3809" y="726439"/>
                </a:lnTo>
                <a:lnTo>
                  <a:pt x="3809" y="720090"/>
                </a:lnTo>
                <a:close/>
              </a:path>
              <a:path w="1148079" h="820420">
                <a:moveTo>
                  <a:pt x="3809" y="726440"/>
                </a:moveTo>
                <a:lnTo>
                  <a:pt x="0" y="726440"/>
                </a:lnTo>
                <a:lnTo>
                  <a:pt x="0" y="732789"/>
                </a:lnTo>
                <a:lnTo>
                  <a:pt x="3809" y="732789"/>
                </a:lnTo>
                <a:lnTo>
                  <a:pt x="3809" y="726440"/>
                </a:lnTo>
                <a:close/>
              </a:path>
              <a:path w="1148079" h="820420">
                <a:moveTo>
                  <a:pt x="3809" y="732790"/>
                </a:moveTo>
                <a:lnTo>
                  <a:pt x="0" y="732790"/>
                </a:lnTo>
                <a:lnTo>
                  <a:pt x="0" y="739139"/>
                </a:lnTo>
                <a:lnTo>
                  <a:pt x="3809" y="739139"/>
                </a:lnTo>
                <a:lnTo>
                  <a:pt x="3809" y="732790"/>
                </a:lnTo>
                <a:close/>
              </a:path>
              <a:path w="1148079" h="820420">
                <a:moveTo>
                  <a:pt x="3809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3809" y="745489"/>
                </a:lnTo>
                <a:lnTo>
                  <a:pt x="3809" y="739140"/>
                </a:lnTo>
                <a:close/>
              </a:path>
              <a:path w="1148079" h="820420">
                <a:moveTo>
                  <a:pt x="3809" y="745490"/>
                </a:moveTo>
                <a:lnTo>
                  <a:pt x="0" y="745490"/>
                </a:lnTo>
                <a:lnTo>
                  <a:pt x="0" y="751839"/>
                </a:lnTo>
                <a:lnTo>
                  <a:pt x="3809" y="751839"/>
                </a:lnTo>
                <a:lnTo>
                  <a:pt x="3809" y="745490"/>
                </a:lnTo>
                <a:close/>
              </a:path>
              <a:path w="1148079" h="820420">
                <a:moveTo>
                  <a:pt x="3809" y="751840"/>
                </a:moveTo>
                <a:lnTo>
                  <a:pt x="0" y="751840"/>
                </a:lnTo>
                <a:lnTo>
                  <a:pt x="0" y="758189"/>
                </a:lnTo>
                <a:lnTo>
                  <a:pt x="3809" y="758189"/>
                </a:lnTo>
                <a:lnTo>
                  <a:pt x="3809" y="751840"/>
                </a:lnTo>
                <a:close/>
              </a:path>
              <a:path w="1148079" h="820420">
                <a:moveTo>
                  <a:pt x="3809" y="758190"/>
                </a:moveTo>
                <a:lnTo>
                  <a:pt x="0" y="758190"/>
                </a:lnTo>
                <a:lnTo>
                  <a:pt x="0" y="764539"/>
                </a:lnTo>
                <a:lnTo>
                  <a:pt x="3809" y="764539"/>
                </a:lnTo>
                <a:lnTo>
                  <a:pt x="3809" y="758190"/>
                </a:lnTo>
                <a:close/>
              </a:path>
              <a:path w="1148079" h="820420">
                <a:moveTo>
                  <a:pt x="3809" y="764540"/>
                </a:moveTo>
                <a:lnTo>
                  <a:pt x="0" y="764540"/>
                </a:lnTo>
                <a:lnTo>
                  <a:pt x="0" y="770889"/>
                </a:lnTo>
                <a:lnTo>
                  <a:pt x="3809" y="770889"/>
                </a:lnTo>
                <a:lnTo>
                  <a:pt x="3809" y="764540"/>
                </a:lnTo>
                <a:close/>
              </a:path>
              <a:path w="1148079" h="820420">
                <a:moveTo>
                  <a:pt x="3809" y="770890"/>
                </a:moveTo>
                <a:lnTo>
                  <a:pt x="0" y="770890"/>
                </a:lnTo>
                <a:lnTo>
                  <a:pt x="0" y="777239"/>
                </a:lnTo>
                <a:lnTo>
                  <a:pt x="3809" y="777239"/>
                </a:lnTo>
                <a:lnTo>
                  <a:pt x="3809" y="770890"/>
                </a:lnTo>
                <a:close/>
              </a:path>
              <a:path w="1148079" h="820420">
                <a:moveTo>
                  <a:pt x="3809" y="777240"/>
                </a:moveTo>
                <a:lnTo>
                  <a:pt x="0" y="777240"/>
                </a:lnTo>
                <a:lnTo>
                  <a:pt x="0" y="783589"/>
                </a:lnTo>
                <a:lnTo>
                  <a:pt x="3809" y="783589"/>
                </a:lnTo>
                <a:lnTo>
                  <a:pt x="3809" y="777240"/>
                </a:lnTo>
                <a:close/>
              </a:path>
              <a:path w="1148079" h="820420">
                <a:moveTo>
                  <a:pt x="3809" y="783590"/>
                </a:moveTo>
                <a:lnTo>
                  <a:pt x="0" y="783590"/>
                </a:lnTo>
                <a:lnTo>
                  <a:pt x="0" y="789939"/>
                </a:lnTo>
                <a:lnTo>
                  <a:pt x="3809" y="789939"/>
                </a:lnTo>
                <a:lnTo>
                  <a:pt x="3809" y="783590"/>
                </a:lnTo>
                <a:close/>
              </a:path>
              <a:path w="1148079" h="820420">
                <a:moveTo>
                  <a:pt x="3809" y="789940"/>
                </a:moveTo>
                <a:lnTo>
                  <a:pt x="0" y="789940"/>
                </a:lnTo>
                <a:lnTo>
                  <a:pt x="0" y="796289"/>
                </a:lnTo>
                <a:lnTo>
                  <a:pt x="3809" y="796289"/>
                </a:lnTo>
                <a:lnTo>
                  <a:pt x="3809" y="789940"/>
                </a:lnTo>
                <a:close/>
              </a:path>
              <a:path w="1148079" h="820420">
                <a:moveTo>
                  <a:pt x="3809" y="796290"/>
                </a:moveTo>
                <a:lnTo>
                  <a:pt x="0" y="796290"/>
                </a:lnTo>
                <a:lnTo>
                  <a:pt x="0" y="802639"/>
                </a:lnTo>
                <a:lnTo>
                  <a:pt x="3809" y="802639"/>
                </a:lnTo>
                <a:lnTo>
                  <a:pt x="3809" y="796290"/>
                </a:lnTo>
                <a:close/>
              </a:path>
              <a:path w="1148079" h="820420">
                <a:moveTo>
                  <a:pt x="3809" y="802640"/>
                </a:moveTo>
                <a:lnTo>
                  <a:pt x="0" y="802640"/>
                </a:lnTo>
                <a:lnTo>
                  <a:pt x="0" y="808989"/>
                </a:lnTo>
                <a:lnTo>
                  <a:pt x="3809" y="808989"/>
                </a:lnTo>
                <a:lnTo>
                  <a:pt x="3809" y="802640"/>
                </a:lnTo>
                <a:close/>
              </a:path>
              <a:path w="1148079" h="820420">
                <a:moveTo>
                  <a:pt x="3809" y="808990"/>
                </a:moveTo>
                <a:lnTo>
                  <a:pt x="0" y="808990"/>
                </a:lnTo>
                <a:lnTo>
                  <a:pt x="0" y="815339"/>
                </a:lnTo>
                <a:lnTo>
                  <a:pt x="3809" y="815339"/>
                </a:lnTo>
                <a:lnTo>
                  <a:pt x="3809" y="808990"/>
                </a:lnTo>
                <a:close/>
              </a:path>
              <a:path w="1148079" h="820420">
                <a:moveTo>
                  <a:pt x="3809" y="815340"/>
                </a:moveTo>
                <a:lnTo>
                  <a:pt x="0" y="815340"/>
                </a:lnTo>
                <a:lnTo>
                  <a:pt x="0" y="820419"/>
                </a:lnTo>
                <a:lnTo>
                  <a:pt x="158750" y="820419"/>
                </a:lnTo>
                <a:lnTo>
                  <a:pt x="158750" y="819150"/>
                </a:lnTo>
                <a:lnTo>
                  <a:pt x="161289" y="819150"/>
                </a:lnTo>
                <a:lnTo>
                  <a:pt x="161289" y="817880"/>
                </a:lnTo>
                <a:lnTo>
                  <a:pt x="163829" y="817880"/>
                </a:lnTo>
                <a:lnTo>
                  <a:pt x="163829" y="816610"/>
                </a:lnTo>
                <a:lnTo>
                  <a:pt x="3809" y="816610"/>
                </a:lnTo>
                <a:lnTo>
                  <a:pt x="3809" y="815340"/>
                </a:lnTo>
                <a:close/>
              </a:path>
              <a:path w="1148079" h="820420">
                <a:moveTo>
                  <a:pt x="530860" y="816610"/>
                </a:moveTo>
                <a:lnTo>
                  <a:pt x="476250" y="816610"/>
                </a:lnTo>
                <a:lnTo>
                  <a:pt x="476250" y="820419"/>
                </a:lnTo>
                <a:lnTo>
                  <a:pt x="529589" y="820419"/>
                </a:lnTo>
                <a:lnTo>
                  <a:pt x="529589" y="817880"/>
                </a:lnTo>
                <a:lnTo>
                  <a:pt x="530860" y="817880"/>
                </a:lnTo>
                <a:lnTo>
                  <a:pt x="530860" y="816610"/>
                </a:lnTo>
                <a:close/>
              </a:path>
              <a:path w="1148079" h="820420">
                <a:moveTo>
                  <a:pt x="779780" y="817880"/>
                </a:moveTo>
                <a:lnTo>
                  <a:pt x="704850" y="817880"/>
                </a:lnTo>
                <a:lnTo>
                  <a:pt x="704850" y="820419"/>
                </a:lnTo>
                <a:lnTo>
                  <a:pt x="775969" y="820419"/>
                </a:lnTo>
                <a:lnTo>
                  <a:pt x="775969" y="819150"/>
                </a:lnTo>
                <a:lnTo>
                  <a:pt x="779780" y="819150"/>
                </a:lnTo>
                <a:lnTo>
                  <a:pt x="779780" y="817880"/>
                </a:lnTo>
                <a:close/>
              </a:path>
              <a:path w="1148079" h="820420">
                <a:moveTo>
                  <a:pt x="791209" y="816610"/>
                </a:moveTo>
                <a:lnTo>
                  <a:pt x="706119" y="816610"/>
                </a:lnTo>
                <a:lnTo>
                  <a:pt x="706119" y="817880"/>
                </a:lnTo>
                <a:lnTo>
                  <a:pt x="791209" y="817880"/>
                </a:lnTo>
                <a:lnTo>
                  <a:pt x="791209" y="816610"/>
                </a:lnTo>
                <a:close/>
              </a:path>
              <a:path w="1148079" h="820420">
                <a:moveTo>
                  <a:pt x="1014729" y="819150"/>
                </a:moveTo>
                <a:lnTo>
                  <a:pt x="941069" y="819150"/>
                </a:lnTo>
                <a:lnTo>
                  <a:pt x="941069" y="820419"/>
                </a:lnTo>
                <a:lnTo>
                  <a:pt x="1014729" y="820419"/>
                </a:lnTo>
                <a:lnTo>
                  <a:pt x="1014729" y="819150"/>
                </a:lnTo>
                <a:close/>
              </a:path>
              <a:path w="1148079" h="820420">
                <a:moveTo>
                  <a:pt x="1031239" y="817880"/>
                </a:moveTo>
                <a:lnTo>
                  <a:pt x="928369" y="817880"/>
                </a:lnTo>
                <a:lnTo>
                  <a:pt x="928369" y="819150"/>
                </a:lnTo>
                <a:lnTo>
                  <a:pt x="1031239" y="819150"/>
                </a:lnTo>
                <a:lnTo>
                  <a:pt x="1031239" y="817880"/>
                </a:lnTo>
                <a:close/>
              </a:path>
              <a:path w="1148079" h="820420">
                <a:moveTo>
                  <a:pt x="1037589" y="816610"/>
                </a:moveTo>
                <a:lnTo>
                  <a:pt x="916939" y="816610"/>
                </a:lnTo>
                <a:lnTo>
                  <a:pt x="916939" y="817880"/>
                </a:lnTo>
                <a:lnTo>
                  <a:pt x="1037589" y="817880"/>
                </a:lnTo>
                <a:lnTo>
                  <a:pt x="1037589" y="81661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8" name="bk object 6798"/>
          <p:cNvSpPr/>
          <p:nvPr/>
        </p:nvSpPr>
        <p:spPr>
          <a:xfrm>
            <a:off x="2771139" y="389191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80" h="0">
                <a:moveTo>
                  <a:pt x="0" y="0"/>
                </a:moveTo>
                <a:lnTo>
                  <a:pt x="208280" y="0"/>
                </a:lnTo>
              </a:path>
            </a:pathLst>
          </a:custGeom>
          <a:ln w="3175">
            <a:solidFill>
              <a:srgbClr val="DC3A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9" name="bk object 6799"/>
          <p:cNvSpPr/>
          <p:nvPr/>
        </p:nvSpPr>
        <p:spPr>
          <a:xfrm>
            <a:off x="2791460" y="389064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 h="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DC3A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0" name="bk object 6800"/>
          <p:cNvSpPr/>
          <p:nvPr/>
        </p:nvSpPr>
        <p:spPr>
          <a:xfrm>
            <a:off x="3442970" y="38925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09" y="2539"/>
                </a:lnTo>
                <a:lnTo>
                  <a:pt x="380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1" name="bk object 6801"/>
          <p:cNvSpPr/>
          <p:nvPr/>
        </p:nvSpPr>
        <p:spPr>
          <a:xfrm>
            <a:off x="3397250" y="389127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0" y="1270"/>
                </a:moveTo>
                <a:lnTo>
                  <a:pt x="49529" y="1270"/>
                </a:lnTo>
                <a:lnTo>
                  <a:pt x="495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2" name="bk object 6802"/>
          <p:cNvSpPr/>
          <p:nvPr/>
        </p:nvSpPr>
        <p:spPr>
          <a:xfrm>
            <a:off x="3399790" y="389000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70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3" name="bk object 6803"/>
          <p:cNvSpPr/>
          <p:nvPr/>
        </p:nvSpPr>
        <p:spPr>
          <a:xfrm>
            <a:off x="3442970" y="3895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4" name="bk object 6804"/>
          <p:cNvSpPr/>
          <p:nvPr/>
        </p:nvSpPr>
        <p:spPr>
          <a:xfrm>
            <a:off x="3442970" y="3901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5" name="bk object 6805"/>
          <p:cNvSpPr/>
          <p:nvPr/>
        </p:nvSpPr>
        <p:spPr>
          <a:xfrm>
            <a:off x="3442970" y="3907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6" name="bk object 6806"/>
          <p:cNvSpPr/>
          <p:nvPr/>
        </p:nvSpPr>
        <p:spPr>
          <a:xfrm>
            <a:off x="3442970" y="3914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7" name="bk object 6807"/>
          <p:cNvSpPr/>
          <p:nvPr/>
        </p:nvSpPr>
        <p:spPr>
          <a:xfrm>
            <a:off x="3442970" y="3920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8" name="bk object 6808"/>
          <p:cNvSpPr/>
          <p:nvPr/>
        </p:nvSpPr>
        <p:spPr>
          <a:xfrm>
            <a:off x="3442970" y="3926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9" name="bk object 6809"/>
          <p:cNvSpPr/>
          <p:nvPr/>
        </p:nvSpPr>
        <p:spPr>
          <a:xfrm>
            <a:off x="3442970" y="3933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0" name="bk object 6810"/>
          <p:cNvSpPr/>
          <p:nvPr/>
        </p:nvSpPr>
        <p:spPr>
          <a:xfrm>
            <a:off x="3442970" y="3939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1" name="bk object 6811"/>
          <p:cNvSpPr/>
          <p:nvPr/>
        </p:nvSpPr>
        <p:spPr>
          <a:xfrm>
            <a:off x="3442970" y="3945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2" name="bk object 6812"/>
          <p:cNvSpPr/>
          <p:nvPr/>
        </p:nvSpPr>
        <p:spPr>
          <a:xfrm>
            <a:off x="3442970" y="3952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3" name="bk object 6813"/>
          <p:cNvSpPr/>
          <p:nvPr/>
        </p:nvSpPr>
        <p:spPr>
          <a:xfrm>
            <a:off x="3442970" y="3958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4" name="bk object 6814"/>
          <p:cNvSpPr/>
          <p:nvPr/>
        </p:nvSpPr>
        <p:spPr>
          <a:xfrm>
            <a:off x="3442970" y="3964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5" name="bk object 6815"/>
          <p:cNvSpPr/>
          <p:nvPr/>
        </p:nvSpPr>
        <p:spPr>
          <a:xfrm>
            <a:off x="3442970" y="3971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6" name="bk object 6816"/>
          <p:cNvSpPr/>
          <p:nvPr/>
        </p:nvSpPr>
        <p:spPr>
          <a:xfrm>
            <a:off x="3442970" y="3977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7" name="bk object 6817"/>
          <p:cNvSpPr/>
          <p:nvPr/>
        </p:nvSpPr>
        <p:spPr>
          <a:xfrm>
            <a:off x="3442970" y="3983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8" name="bk object 6818"/>
          <p:cNvSpPr/>
          <p:nvPr/>
        </p:nvSpPr>
        <p:spPr>
          <a:xfrm>
            <a:off x="3442970" y="3990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9" name="bk object 6819"/>
          <p:cNvSpPr/>
          <p:nvPr/>
        </p:nvSpPr>
        <p:spPr>
          <a:xfrm>
            <a:off x="3442970" y="3996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0" name="bk object 6820"/>
          <p:cNvSpPr/>
          <p:nvPr/>
        </p:nvSpPr>
        <p:spPr>
          <a:xfrm>
            <a:off x="3442970" y="40068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1" name="bk object 6821"/>
          <p:cNvSpPr/>
          <p:nvPr/>
        </p:nvSpPr>
        <p:spPr>
          <a:xfrm>
            <a:off x="3442970" y="40030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09" y="3810"/>
                </a:lnTo>
                <a:lnTo>
                  <a:pt x="380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2" name="bk object 6822"/>
          <p:cNvSpPr/>
          <p:nvPr/>
        </p:nvSpPr>
        <p:spPr>
          <a:xfrm>
            <a:off x="3442970" y="401065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40"/>
                </a:moveTo>
                <a:lnTo>
                  <a:pt x="1269" y="2540"/>
                </a:lnTo>
                <a:lnTo>
                  <a:pt x="126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3" name="bk object 6823"/>
          <p:cNvSpPr/>
          <p:nvPr/>
        </p:nvSpPr>
        <p:spPr>
          <a:xfrm>
            <a:off x="3442970" y="4009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4" name="bk object 6824"/>
          <p:cNvSpPr/>
          <p:nvPr/>
        </p:nvSpPr>
        <p:spPr>
          <a:xfrm>
            <a:off x="2306320" y="45948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5" name="bk object 6825"/>
          <p:cNvSpPr/>
          <p:nvPr/>
        </p:nvSpPr>
        <p:spPr>
          <a:xfrm>
            <a:off x="2306320" y="4599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6" name="bk object 6826"/>
          <p:cNvSpPr/>
          <p:nvPr/>
        </p:nvSpPr>
        <p:spPr>
          <a:xfrm>
            <a:off x="2306320" y="4606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7" name="bk object 6827"/>
          <p:cNvSpPr/>
          <p:nvPr/>
        </p:nvSpPr>
        <p:spPr>
          <a:xfrm>
            <a:off x="2306320" y="4612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8" name="bk object 6828"/>
          <p:cNvSpPr/>
          <p:nvPr/>
        </p:nvSpPr>
        <p:spPr>
          <a:xfrm>
            <a:off x="2306320" y="4618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9" name="bk object 6829"/>
          <p:cNvSpPr/>
          <p:nvPr/>
        </p:nvSpPr>
        <p:spPr>
          <a:xfrm>
            <a:off x="2306320" y="4625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0" name="bk object 6830"/>
          <p:cNvSpPr/>
          <p:nvPr/>
        </p:nvSpPr>
        <p:spPr>
          <a:xfrm>
            <a:off x="2306320" y="4631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1" name="bk object 6831"/>
          <p:cNvSpPr/>
          <p:nvPr/>
        </p:nvSpPr>
        <p:spPr>
          <a:xfrm>
            <a:off x="2306320" y="4638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2" name="bk object 6832"/>
          <p:cNvSpPr/>
          <p:nvPr/>
        </p:nvSpPr>
        <p:spPr>
          <a:xfrm>
            <a:off x="2306320" y="4644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3" name="bk object 6833"/>
          <p:cNvSpPr/>
          <p:nvPr/>
        </p:nvSpPr>
        <p:spPr>
          <a:xfrm>
            <a:off x="2306320" y="4650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4" name="bk object 6834"/>
          <p:cNvSpPr/>
          <p:nvPr/>
        </p:nvSpPr>
        <p:spPr>
          <a:xfrm>
            <a:off x="2306320" y="4657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5" name="bk object 6835"/>
          <p:cNvSpPr/>
          <p:nvPr/>
        </p:nvSpPr>
        <p:spPr>
          <a:xfrm>
            <a:off x="2306320" y="4663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6" name="bk object 6836"/>
          <p:cNvSpPr/>
          <p:nvPr/>
        </p:nvSpPr>
        <p:spPr>
          <a:xfrm>
            <a:off x="2306320" y="4669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7" name="bk object 6837"/>
          <p:cNvSpPr/>
          <p:nvPr/>
        </p:nvSpPr>
        <p:spPr>
          <a:xfrm>
            <a:off x="2306320" y="4676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8" name="bk object 6838"/>
          <p:cNvSpPr/>
          <p:nvPr/>
        </p:nvSpPr>
        <p:spPr>
          <a:xfrm>
            <a:off x="2306320" y="4682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9" name="bk object 6839"/>
          <p:cNvSpPr/>
          <p:nvPr/>
        </p:nvSpPr>
        <p:spPr>
          <a:xfrm>
            <a:off x="2306320" y="4688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0" name="bk object 6840"/>
          <p:cNvSpPr/>
          <p:nvPr/>
        </p:nvSpPr>
        <p:spPr>
          <a:xfrm>
            <a:off x="2306320" y="470090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DC3A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1" name="bk object 6841"/>
          <p:cNvSpPr/>
          <p:nvPr/>
        </p:nvSpPr>
        <p:spPr>
          <a:xfrm>
            <a:off x="2306320" y="469963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 h="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DC3A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2" name="bk object 6842"/>
          <p:cNvSpPr/>
          <p:nvPr/>
        </p:nvSpPr>
        <p:spPr>
          <a:xfrm>
            <a:off x="2306320" y="46951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3" name="bk object 6843"/>
          <p:cNvSpPr/>
          <p:nvPr/>
        </p:nvSpPr>
        <p:spPr>
          <a:xfrm>
            <a:off x="2780029" y="4699000"/>
            <a:ext cx="55880" cy="2540"/>
          </a:xfrm>
          <a:custGeom>
            <a:avLst/>
            <a:gdLst/>
            <a:ahLst/>
            <a:cxnLst/>
            <a:rect l="l" t="t" r="r" b="b"/>
            <a:pathLst>
              <a:path w="55880" h="2539">
                <a:moveTo>
                  <a:pt x="55880" y="0"/>
                </a:moveTo>
                <a:lnTo>
                  <a:pt x="0" y="0"/>
                </a:lnTo>
                <a:lnTo>
                  <a:pt x="0" y="2539"/>
                </a:lnTo>
                <a:lnTo>
                  <a:pt x="55880" y="2539"/>
                </a:lnTo>
                <a:lnTo>
                  <a:pt x="5588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4" name="bk object 6844"/>
          <p:cNvSpPr/>
          <p:nvPr/>
        </p:nvSpPr>
        <p:spPr>
          <a:xfrm>
            <a:off x="3009900" y="4700904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DC3A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5" name="bk object 6845"/>
          <p:cNvSpPr/>
          <p:nvPr/>
        </p:nvSpPr>
        <p:spPr>
          <a:xfrm>
            <a:off x="3009900" y="469963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DC3A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6" name="bk object 6846"/>
          <p:cNvSpPr/>
          <p:nvPr/>
        </p:nvSpPr>
        <p:spPr>
          <a:xfrm>
            <a:off x="3182620" y="470090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 h="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DC3A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7" name="bk object 6847"/>
          <p:cNvSpPr/>
          <p:nvPr/>
        </p:nvSpPr>
        <p:spPr>
          <a:xfrm>
            <a:off x="3177539" y="469963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 h="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DC3A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8" name="bk object 6848"/>
          <p:cNvSpPr/>
          <p:nvPr/>
        </p:nvSpPr>
        <p:spPr>
          <a:xfrm>
            <a:off x="2306320" y="470217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 h="0">
                <a:moveTo>
                  <a:pt x="0" y="0"/>
                </a:moveTo>
                <a:lnTo>
                  <a:pt x="162559" y="0"/>
                </a:lnTo>
              </a:path>
            </a:pathLst>
          </a:custGeom>
          <a:ln w="3175">
            <a:solidFill>
              <a:srgbClr val="DC3A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9" name="bk object 6849"/>
          <p:cNvSpPr/>
          <p:nvPr/>
        </p:nvSpPr>
        <p:spPr>
          <a:xfrm>
            <a:off x="2778760" y="470154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70">
                <a:moveTo>
                  <a:pt x="55880" y="0"/>
                </a:moveTo>
                <a:lnTo>
                  <a:pt x="0" y="0"/>
                </a:lnTo>
                <a:lnTo>
                  <a:pt x="0" y="1269"/>
                </a:lnTo>
                <a:lnTo>
                  <a:pt x="55880" y="1269"/>
                </a:lnTo>
                <a:lnTo>
                  <a:pt x="55880" y="0"/>
                </a:lnTo>
                <a:close/>
              </a:path>
            </a:pathLst>
          </a:custGeom>
          <a:solidFill>
            <a:srgbClr val="DC3A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0" name="bk object 6850"/>
          <p:cNvSpPr/>
          <p:nvPr/>
        </p:nvSpPr>
        <p:spPr>
          <a:xfrm>
            <a:off x="3008629" y="470217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DC3A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1" name="bk object 6851"/>
          <p:cNvSpPr/>
          <p:nvPr/>
        </p:nvSpPr>
        <p:spPr>
          <a:xfrm>
            <a:off x="3201670" y="470217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DC3A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2" name="bk object 6852"/>
          <p:cNvSpPr/>
          <p:nvPr/>
        </p:nvSpPr>
        <p:spPr>
          <a:xfrm>
            <a:off x="2310129" y="3892550"/>
            <a:ext cx="1132840" cy="806450"/>
          </a:xfrm>
          <a:custGeom>
            <a:avLst/>
            <a:gdLst/>
            <a:ahLst/>
            <a:cxnLst/>
            <a:rect l="l" t="t" r="r" b="b"/>
            <a:pathLst>
              <a:path w="1132839" h="806450">
                <a:moveTo>
                  <a:pt x="669289" y="0"/>
                </a:moveTo>
                <a:lnTo>
                  <a:pt x="453389" y="0"/>
                </a:lnTo>
                <a:lnTo>
                  <a:pt x="453389" y="1269"/>
                </a:lnTo>
                <a:lnTo>
                  <a:pt x="439419" y="1269"/>
                </a:lnTo>
                <a:lnTo>
                  <a:pt x="439419" y="2539"/>
                </a:lnTo>
                <a:lnTo>
                  <a:pt x="669289" y="2539"/>
                </a:lnTo>
                <a:lnTo>
                  <a:pt x="669289" y="0"/>
                </a:lnTo>
                <a:close/>
              </a:path>
              <a:path w="1132839" h="806450">
                <a:moveTo>
                  <a:pt x="1132840" y="0"/>
                </a:moveTo>
                <a:lnTo>
                  <a:pt x="1085849" y="0"/>
                </a:lnTo>
                <a:lnTo>
                  <a:pt x="1085849" y="1269"/>
                </a:lnTo>
                <a:lnTo>
                  <a:pt x="1084580" y="1269"/>
                </a:lnTo>
                <a:lnTo>
                  <a:pt x="1084580" y="2539"/>
                </a:lnTo>
                <a:lnTo>
                  <a:pt x="1132840" y="2539"/>
                </a:lnTo>
                <a:lnTo>
                  <a:pt x="1132840" y="0"/>
                </a:lnTo>
                <a:close/>
              </a:path>
              <a:path w="1132839" h="806450">
                <a:moveTo>
                  <a:pt x="669290" y="2540"/>
                </a:moveTo>
                <a:lnTo>
                  <a:pt x="430530" y="2540"/>
                </a:lnTo>
                <a:lnTo>
                  <a:pt x="430530" y="3810"/>
                </a:lnTo>
                <a:lnTo>
                  <a:pt x="669290" y="3810"/>
                </a:lnTo>
                <a:lnTo>
                  <a:pt x="669290" y="2540"/>
                </a:lnTo>
                <a:close/>
              </a:path>
              <a:path w="1132839" h="806450">
                <a:moveTo>
                  <a:pt x="1132840" y="2540"/>
                </a:moveTo>
                <a:lnTo>
                  <a:pt x="1082040" y="2540"/>
                </a:lnTo>
                <a:lnTo>
                  <a:pt x="1082040" y="3810"/>
                </a:lnTo>
                <a:lnTo>
                  <a:pt x="1130299" y="3810"/>
                </a:lnTo>
                <a:lnTo>
                  <a:pt x="1130299" y="8889"/>
                </a:lnTo>
                <a:lnTo>
                  <a:pt x="1132840" y="8889"/>
                </a:lnTo>
                <a:lnTo>
                  <a:pt x="1132840" y="2540"/>
                </a:lnTo>
                <a:close/>
              </a:path>
              <a:path w="1132839" h="806450">
                <a:moveTo>
                  <a:pt x="1132840" y="8890"/>
                </a:moveTo>
                <a:lnTo>
                  <a:pt x="1130299" y="8890"/>
                </a:lnTo>
                <a:lnTo>
                  <a:pt x="1130299" y="15239"/>
                </a:lnTo>
                <a:lnTo>
                  <a:pt x="1132840" y="15239"/>
                </a:lnTo>
                <a:lnTo>
                  <a:pt x="1132840" y="8890"/>
                </a:lnTo>
                <a:close/>
              </a:path>
              <a:path w="1132839" h="806450">
                <a:moveTo>
                  <a:pt x="1132840" y="15240"/>
                </a:moveTo>
                <a:lnTo>
                  <a:pt x="1130299" y="15240"/>
                </a:lnTo>
                <a:lnTo>
                  <a:pt x="1130299" y="21589"/>
                </a:lnTo>
                <a:lnTo>
                  <a:pt x="1132840" y="21589"/>
                </a:lnTo>
                <a:lnTo>
                  <a:pt x="1132840" y="15240"/>
                </a:lnTo>
                <a:close/>
              </a:path>
              <a:path w="1132839" h="806450">
                <a:moveTo>
                  <a:pt x="1132840" y="21590"/>
                </a:moveTo>
                <a:lnTo>
                  <a:pt x="1130299" y="21590"/>
                </a:lnTo>
                <a:lnTo>
                  <a:pt x="1130299" y="27939"/>
                </a:lnTo>
                <a:lnTo>
                  <a:pt x="1132840" y="27939"/>
                </a:lnTo>
                <a:lnTo>
                  <a:pt x="1132840" y="21590"/>
                </a:lnTo>
                <a:close/>
              </a:path>
              <a:path w="1132839" h="806450">
                <a:moveTo>
                  <a:pt x="1132840" y="27940"/>
                </a:moveTo>
                <a:lnTo>
                  <a:pt x="1130299" y="27940"/>
                </a:lnTo>
                <a:lnTo>
                  <a:pt x="1130299" y="34289"/>
                </a:lnTo>
                <a:lnTo>
                  <a:pt x="1132840" y="34289"/>
                </a:lnTo>
                <a:lnTo>
                  <a:pt x="1132840" y="27940"/>
                </a:lnTo>
                <a:close/>
              </a:path>
              <a:path w="1132839" h="806450">
                <a:moveTo>
                  <a:pt x="1132840" y="34290"/>
                </a:moveTo>
                <a:lnTo>
                  <a:pt x="1130299" y="34290"/>
                </a:lnTo>
                <a:lnTo>
                  <a:pt x="1130299" y="40639"/>
                </a:lnTo>
                <a:lnTo>
                  <a:pt x="1132840" y="40639"/>
                </a:lnTo>
                <a:lnTo>
                  <a:pt x="1132840" y="34290"/>
                </a:lnTo>
                <a:close/>
              </a:path>
              <a:path w="1132839" h="806450">
                <a:moveTo>
                  <a:pt x="1132840" y="40640"/>
                </a:moveTo>
                <a:lnTo>
                  <a:pt x="1130299" y="40640"/>
                </a:lnTo>
                <a:lnTo>
                  <a:pt x="1130299" y="46989"/>
                </a:lnTo>
                <a:lnTo>
                  <a:pt x="1132840" y="46989"/>
                </a:lnTo>
                <a:lnTo>
                  <a:pt x="1132840" y="40640"/>
                </a:lnTo>
                <a:close/>
              </a:path>
              <a:path w="1132839" h="806450">
                <a:moveTo>
                  <a:pt x="1132840" y="46990"/>
                </a:moveTo>
                <a:lnTo>
                  <a:pt x="1130299" y="46990"/>
                </a:lnTo>
                <a:lnTo>
                  <a:pt x="1130299" y="53339"/>
                </a:lnTo>
                <a:lnTo>
                  <a:pt x="1132840" y="53339"/>
                </a:lnTo>
                <a:lnTo>
                  <a:pt x="1132840" y="46990"/>
                </a:lnTo>
                <a:close/>
              </a:path>
              <a:path w="1132839" h="806450">
                <a:moveTo>
                  <a:pt x="1132840" y="53340"/>
                </a:moveTo>
                <a:lnTo>
                  <a:pt x="1130299" y="53340"/>
                </a:lnTo>
                <a:lnTo>
                  <a:pt x="1130299" y="59689"/>
                </a:lnTo>
                <a:lnTo>
                  <a:pt x="1132840" y="59689"/>
                </a:lnTo>
                <a:lnTo>
                  <a:pt x="1132840" y="53340"/>
                </a:lnTo>
                <a:close/>
              </a:path>
              <a:path w="1132839" h="806450">
                <a:moveTo>
                  <a:pt x="1132840" y="59690"/>
                </a:moveTo>
                <a:lnTo>
                  <a:pt x="1130299" y="59690"/>
                </a:lnTo>
                <a:lnTo>
                  <a:pt x="1130299" y="66039"/>
                </a:lnTo>
                <a:lnTo>
                  <a:pt x="1132840" y="66039"/>
                </a:lnTo>
                <a:lnTo>
                  <a:pt x="1132840" y="59690"/>
                </a:lnTo>
                <a:close/>
              </a:path>
              <a:path w="1132839" h="806450">
                <a:moveTo>
                  <a:pt x="1132840" y="66040"/>
                </a:moveTo>
                <a:lnTo>
                  <a:pt x="1130299" y="66040"/>
                </a:lnTo>
                <a:lnTo>
                  <a:pt x="1130299" y="72389"/>
                </a:lnTo>
                <a:lnTo>
                  <a:pt x="1132840" y="72389"/>
                </a:lnTo>
                <a:lnTo>
                  <a:pt x="1132840" y="66040"/>
                </a:lnTo>
                <a:close/>
              </a:path>
              <a:path w="1132839" h="806450">
                <a:moveTo>
                  <a:pt x="1132840" y="72390"/>
                </a:moveTo>
                <a:lnTo>
                  <a:pt x="1130299" y="72390"/>
                </a:lnTo>
                <a:lnTo>
                  <a:pt x="1130299" y="78739"/>
                </a:lnTo>
                <a:lnTo>
                  <a:pt x="1132840" y="78739"/>
                </a:lnTo>
                <a:lnTo>
                  <a:pt x="1132840" y="72390"/>
                </a:lnTo>
                <a:close/>
              </a:path>
              <a:path w="1132839" h="806450">
                <a:moveTo>
                  <a:pt x="1132840" y="78740"/>
                </a:moveTo>
                <a:lnTo>
                  <a:pt x="1130299" y="78740"/>
                </a:lnTo>
                <a:lnTo>
                  <a:pt x="1130299" y="85089"/>
                </a:lnTo>
                <a:lnTo>
                  <a:pt x="1132840" y="85089"/>
                </a:lnTo>
                <a:lnTo>
                  <a:pt x="1132840" y="78740"/>
                </a:lnTo>
                <a:close/>
              </a:path>
              <a:path w="1132839" h="806450">
                <a:moveTo>
                  <a:pt x="1132840" y="85090"/>
                </a:moveTo>
                <a:lnTo>
                  <a:pt x="1130299" y="85090"/>
                </a:lnTo>
                <a:lnTo>
                  <a:pt x="1130299" y="91439"/>
                </a:lnTo>
                <a:lnTo>
                  <a:pt x="1132840" y="91439"/>
                </a:lnTo>
                <a:lnTo>
                  <a:pt x="1132840" y="85090"/>
                </a:lnTo>
                <a:close/>
              </a:path>
              <a:path w="1132839" h="806450">
                <a:moveTo>
                  <a:pt x="1132840" y="91440"/>
                </a:moveTo>
                <a:lnTo>
                  <a:pt x="1130299" y="91440"/>
                </a:lnTo>
                <a:lnTo>
                  <a:pt x="1130299" y="97789"/>
                </a:lnTo>
                <a:lnTo>
                  <a:pt x="1132840" y="97789"/>
                </a:lnTo>
                <a:lnTo>
                  <a:pt x="1132840" y="91440"/>
                </a:lnTo>
                <a:close/>
              </a:path>
              <a:path w="1132839" h="806450">
                <a:moveTo>
                  <a:pt x="1132840" y="97790"/>
                </a:moveTo>
                <a:lnTo>
                  <a:pt x="1130299" y="97790"/>
                </a:lnTo>
                <a:lnTo>
                  <a:pt x="1130299" y="104139"/>
                </a:lnTo>
                <a:lnTo>
                  <a:pt x="1132840" y="104139"/>
                </a:lnTo>
                <a:lnTo>
                  <a:pt x="1132840" y="97790"/>
                </a:lnTo>
                <a:close/>
              </a:path>
              <a:path w="1132839" h="806450">
                <a:moveTo>
                  <a:pt x="1132840" y="104140"/>
                </a:moveTo>
                <a:lnTo>
                  <a:pt x="1130299" y="104140"/>
                </a:lnTo>
                <a:lnTo>
                  <a:pt x="1130299" y="110489"/>
                </a:lnTo>
                <a:lnTo>
                  <a:pt x="1132840" y="110489"/>
                </a:lnTo>
                <a:lnTo>
                  <a:pt x="1132840" y="104140"/>
                </a:lnTo>
                <a:close/>
              </a:path>
              <a:path w="1132839" h="806450">
                <a:moveTo>
                  <a:pt x="1132840" y="110490"/>
                </a:moveTo>
                <a:lnTo>
                  <a:pt x="1130299" y="110490"/>
                </a:lnTo>
                <a:lnTo>
                  <a:pt x="1130299" y="116839"/>
                </a:lnTo>
                <a:lnTo>
                  <a:pt x="1132840" y="116839"/>
                </a:lnTo>
                <a:lnTo>
                  <a:pt x="1132840" y="110490"/>
                </a:lnTo>
                <a:close/>
              </a:path>
              <a:path w="1132839" h="806450">
                <a:moveTo>
                  <a:pt x="1132840" y="116840"/>
                </a:moveTo>
                <a:lnTo>
                  <a:pt x="1130299" y="116840"/>
                </a:lnTo>
                <a:lnTo>
                  <a:pt x="1130299" y="123189"/>
                </a:lnTo>
                <a:lnTo>
                  <a:pt x="1132840" y="123189"/>
                </a:lnTo>
                <a:lnTo>
                  <a:pt x="1132840" y="116840"/>
                </a:lnTo>
                <a:close/>
              </a:path>
              <a:path w="1132839" h="806450">
                <a:moveTo>
                  <a:pt x="1132840" y="123190"/>
                </a:moveTo>
                <a:lnTo>
                  <a:pt x="1130299" y="123190"/>
                </a:lnTo>
                <a:lnTo>
                  <a:pt x="1130299" y="128269"/>
                </a:lnTo>
                <a:lnTo>
                  <a:pt x="1131570" y="128269"/>
                </a:lnTo>
                <a:lnTo>
                  <a:pt x="1131570" y="124460"/>
                </a:lnTo>
                <a:lnTo>
                  <a:pt x="1132840" y="124460"/>
                </a:lnTo>
                <a:lnTo>
                  <a:pt x="1132840" y="123190"/>
                </a:lnTo>
                <a:close/>
              </a:path>
              <a:path w="1132839" h="806450">
                <a:moveTo>
                  <a:pt x="3809" y="701040"/>
                </a:moveTo>
                <a:lnTo>
                  <a:pt x="0" y="701040"/>
                </a:lnTo>
                <a:lnTo>
                  <a:pt x="0" y="707389"/>
                </a:lnTo>
                <a:lnTo>
                  <a:pt x="3809" y="707389"/>
                </a:lnTo>
                <a:lnTo>
                  <a:pt x="3809" y="701040"/>
                </a:lnTo>
                <a:close/>
              </a:path>
              <a:path w="1132839" h="806450">
                <a:moveTo>
                  <a:pt x="3809" y="707390"/>
                </a:moveTo>
                <a:lnTo>
                  <a:pt x="0" y="707390"/>
                </a:lnTo>
                <a:lnTo>
                  <a:pt x="0" y="713739"/>
                </a:lnTo>
                <a:lnTo>
                  <a:pt x="3809" y="713739"/>
                </a:lnTo>
                <a:lnTo>
                  <a:pt x="3809" y="707390"/>
                </a:lnTo>
                <a:close/>
              </a:path>
              <a:path w="1132839" h="806450">
                <a:moveTo>
                  <a:pt x="3809" y="713740"/>
                </a:moveTo>
                <a:lnTo>
                  <a:pt x="0" y="713740"/>
                </a:lnTo>
                <a:lnTo>
                  <a:pt x="0" y="720089"/>
                </a:lnTo>
                <a:lnTo>
                  <a:pt x="3809" y="720089"/>
                </a:lnTo>
                <a:lnTo>
                  <a:pt x="3809" y="713740"/>
                </a:lnTo>
                <a:close/>
              </a:path>
              <a:path w="1132839" h="806450">
                <a:moveTo>
                  <a:pt x="3809" y="720090"/>
                </a:moveTo>
                <a:lnTo>
                  <a:pt x="0" y="720090"/>
                </a:lnTo>
                <a:lnTo>
                  <a:pt x="0" y="726439"/>
                </a:lnTo>
                <a:lnTo>
                  <a:pt x="3809" y="726439"/>
                </a:lnTo>
                <a:lnTo>
                  <a:pt x="3809" y="720090"/>
                </a:lnTo>
                <a:close/>
              </a:path>
              <a:path w="1132839" h="806450">
                <a:moveTo>
                  <a:pt x="3809" y="726440"/>
                </a:moveTo>
                <a:lnTo>
                  <a:pt x="0" y="726440"/>
                </a:lnTo>
                <a:lnTo>
                  <a:pt x="0" y="732789"/>
                </a:lnTo>
                <a:lnTo>
                  <a:pt x="3809" y="732789"/>
                </a:lnTo>
                <a:lnTo>
                  <a:pt x="3809" y="726440"/>
                </a:lnTo>
                <a:close/>
              </a:path>
              <a:path w="1132839" h="806450">
                <a:moveTo>
                  <a:pt x="3809" y="732790"/>
                </a:moveTo>
                <a:lnTo>
                  <a:pt x="0" y="732790"/>
                </a:lnTo>
                <a:lnTo>
                  <a:pt x="0" y="739139"/>
                </a:lnTo>
                <a:lnTo>
                  <a:pt x="3809" y="739139"/>
                </a:lnTo>
                <a:lnTo>
                  <a:pt x="3809" y="732790"/>
                </a:lnTo>
                <a:close/>
              </a:path>
              <a:path w="1132839" h="806450">
                <a:moveTo>
                  <a:pt x="3809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3809" y="745489"/>
                </a:lnTo>
                <a:lnTo>
                  <a:pt x="3809" y="739140"/>
                </a:lnTo>
                <a:close/>
              </a:path>
              <a:path w="1132839" h="806450">
                <a:moveTo>
                  <a:pt x="3809" y="745490"/>
                </a:moveTo>
                <a:lnTo>
                  <a:pt x="0" y="745490"/>
                </a:lnTo>
                <a:lnTo>
                  <a:pt x="0" y="751839"/>
                </a:lnTo>
                <a:lnTo>
                  <a:pt x="3809" y="751839"/>
                </a:lnTo>
                <a:lnTo>
                  <a:pt x="3809" y="745490"/>
                </a:lnTo>
                <a:close/>
              </a:path>
              <a:path w="1132839" h="806450">
                <a:moveTo>
                  <a:pt x="3809" y="751840"/>
                </a:moveTo>
                <a:lnTo>
                  <a:pt x="0" y="751840"/>
                </a:lnTo>
                <a:lnTo>
                  <a:pt x="0" y="758189"/>
                </a:lnTo>
                <a:lnTo>
                  <a:pt x="3809" y="758189"/>
                </a:lnTo>
                <a:lnTo>
                  <a:pt x="3809" y="751840"/>
                </a:lnTo>
                <a:close/>
              </a:path>
              <a:path w="1132839" h="806450">
                <a:moveTo>
                  <a:pt x="3809" y="758190"/>
                </a:moveTo>
                <a:lnTo>
                  <a:pt x="0" y="758190"/>
                </a:lnTo>
                <a:lnTo>
                  <a:pt x="0" y="764539"/>
                </a:lnTo>
                <a:lnTo>
                  <a:pt x="3809" y="764539"/>
                </a:lnTo>
                <a:lnTo>
                  <a:pt x="3809" y="758190"/>
                </a:lnTo>
                <a:close/>
              </a:path>
              <a:path w="1132839" h="806450">
                <a:moveTo>
                  <a:pt x="3809" y="764540"/>
                </a:moveTo>
                <a:lnTo>
                  <a:pt x="0" y="764540"/>
                </a:lnTo>
                <a:lnTo>
                  <a:pt x="0" y="770889"/>
                </a:lnTo>
                <a:lnTo>
                  <a:pt x="3809" y="770889"/>
                </a:lnTo>
                <a:lnTo>
                  <a:pt x="3809" y="764540"/>
                </a:lnTo>
                <a:close/>
              </a:path>
              <a:path w="1132839" h="806450">
                <a:moveTo>
                  <a:pt x="3809" y="770890"/>
                </a:moveTo>
                <a:lnTo>
                  <a:pt x="0" y="770890"/>
                </a:lnTo>
                <a:lnTo>
                  <a:pt x="0" y="777239"/>
                </a:lnTo>
                <a:lnTo>
                  <a:pt x="3809" y="777239"/>
                </a:lnTo>
                <a:lnTo>
                  <a:pt x="3809" y="770890"/>
                </a:lnTo>
                <a:close/>
              </a:path>
              <a:path w="1132839" h="806450">
                <a:moveTo>
                  <a:pt x="3809" y="777240"/>
                </a:moveTo>
                <a:lnTo>
                  <a:pt x="0" y="777240"/>
                </a:lnTo>
                <a:lnTo>
                  <a:pt x="0" y="783589"/>
                </a:lnTo>
                <a:lnTo>
                  <a:pt x="3809" y="783589"/>
                </a:lnTo>
                <a:lnTo>
                  <a:pt x="3809" y="777240"/>
                </a:lnTo>
                <a:close/>
              </a:path>
              <a:path w="1132839" h="806450">
                <a:moveTo>
                  <a:pt x="3809" y="783590"/>
                </a:moveTo>
                <a:lnTo>
                  <a:pt x="0" y="783590"/>
                </a:lnTo>
                <a:lnTo>
                  <a:pt x="0" y="789939"/>
                </a:lnTo>
                <a:lnTo>
                  <a:pt x="3809" y="789939"/>
                </a:lnTo>
                <a:lnTo>
                  <a:pt x="3809" y="783590"/>
                </a:lnTo>
                <a:close/>
              </a:path>
              <a:path w="1132839" h="806450">
                <a:moveTo>
                  <a:pt x="3809" y="789940"/>
                </a:moveTo>
                <a:lnTo>
                  <a:pt x="0" y="789940"/>
                </a:lnTo>
                <a:lnTo>
                  <a:pt x="0" y="796289"/>
                </a:lnTo>
                <a:lnTo>
                  <a:pt x="3809" y="796289"/>
                </a:lnTo>
                <a:lnTo>
                  <a:pt x="3809" y="789940"/>
                </a:lnTo>
                <a:close/>
              </a:path>
              <a:path w="1132839" h="806450">
                <a:moveTo>
                  <a:pt x="3809" y="796290"/>
                </a:moveTo>
                <a:lnTo>
                  <a:pt x="0" y="796290"/>
                </a:lnTo>
                <a:lnTo>
                  <a:pt x="0" y="802639"/>
                </a:lnTo>
                <a:lnTo>
                  <a:pt x="3809" y="802639"/>
                </a:lnTo>
                <a:lnTo>
                  <a:pt x="3809" y="796290"/>
                </a:lnTo>
                <a:close/>
              </a:path>
              <a:path w="1132839" h="806450">
                <a:moveTo>
                  <a:pt x="171450" y="802640"/>
                </a:moveTo>
                <a:lnTo>
                  <a:pt x="0" y="802640"/>
                </a:lnTo>
                <a:lnTo>
                  <a:pt x="0" y="806450"/>
                </a:lnTo>
                <a:lnTo>
                  <a:pt x="166369" y="806450"/>
                </a:lnTo>
                <a:lnTo>
                  <a:pt x="166369" y="805180"/>
                </a:lnTo>
                <a:lnTo>
                  <a:pt x="168909" y="805180"/>
                </a:lnTo>
                <a:lnTo>
                  <a:pt x="168909" y="803910"/>
                </a:lnTo>
                <a:lnTo>
                  <a:pt x="171450" y="803910"/>
                </a:lnTo>
                <a:lnTo>
                  <a:pt x="171450" y="802640"/>
                </a:lnTo>
                <a:close/>
              </a:path>
              <a:path w="1132839" h="806450">
                <a:moveTo>
                  <a:pt x="528319" y="802640"/>
                </a:moveTo>
                <a:lnTo>
                  <a:pt x="469900" y="802640"/>
                </a:lnTo>
                <a:lnTo>
                  <a:pt x="469900" y="806450"/>
                </a:lnTo>
                <a:lnTo>
                  <a:pt x="527050" y="806450"/>
                </a:lnTo>
                <a:lnTo>
                  <a:pt x="527050" y="805180"/>
                </a:lnTo>
                <a:lnTo>
                  <a:pt x="528319" y="805180"/>
                </a:lnTo>
                <a:lnTo>
                  <a:pt x="528319" y="802640"/>
                </a:lnTo>
                <a:close/>
              </a:path>
              <a:path w="1132839" h="806450">
                <a:moveTo>
                  <a:pt x="1056639" y="802640"/>
                </a:moveTo>
                <a:lnTo>
                  <a:pt x="702309" y="802640"/>
                </a:lnTo>
                <a:lnTo>
                  <a:pt x="702309" y="803910"/>
                </a:lnTo>
                <a:lnTo>
                  <a:pt x="701039" y="803910"/>
                </a:lnTo>
                <a:lnTo>
                  <a:pt x="701039" y="806450"/>
                </a:lnTo>
                <a:lnTo>
                  <a:pt x="811529" y="806450"/>
                </a:lnTo>
                <a:lnTo>
                  <a:pt x="811529" y="805180"/>
                </a:lnTo>
                <a:lnTo>
                  <a:pt x="1056640" y="805180"/>
                </a:lnTo>
                <a:lnTo>
                  <a:pt x="1056639" y="802640"/>
                </a:lnTo>
                <a:close/>
              </a:path>
              <a:path w="1132839" h="806450">
                <a:moveTo>
                  <a:pt x="1055370" y="805180"/>
                </a:moveTo>
                <a:lnTo>
                  <a:pt x="853439" y="805180"/>
                </a:lnTo>
                <a:lnTo>
                  <a:pt x="853439" y="806450"/>
                </a:lnTo>
                <a:lnTo>
                  <a:pt x="1055370" y="806450"/>
                </a:lnTo>
                <a:lnTo>
                  <a:pt x="1055370" y="805180"/>
                </a:lnTo>
                <a:close/>
              </a:path>
            </a:pathLst>
          </a:custGeom>
          <a:solidFill>
            <a:srgbClr val="DA3B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3" name="bk object 6853"/>
          <p:cNvSpPr/>
          <p:nvPr/>
        </p:nvSpPr>
        <p:spPr>
          <a:xfrm>
            <a:off x="2313939" y="3896359"/>
            <a:ext cx="1126490" cy="798830"/>
          </a:xfrm>
          <a:custGeom>
            <a:avLst/>
            <a:gdLst/>
            <a:ahLst/>
            <a:cxnLst/>
            <a:rect l="l" t="t" r="r" b="b"/>
            <a:pathLst>
              <a:path w="1126489" h="798829">
                <a:moveTo>
                  <a:pt x="664210" y="2539"/>
                </a:moveTo>
                <a:lnTo>
                  <a:pt x="405130" y="2539"/>
                </a:lnTo>
                <a:lnTo>
                  <a:pt x="405130" y="3809"/>
                </a:lnTo>
                <a:lnTo>
                  <a:pt x="664210" y="3809"/>
                </a:lnTo>
                <a:lnTo>
                  <a:pt x="664210" y="2539"/>
                </a:lnTo>
                <a:close/>
              </a:path>
              <a:path w="1126489" h="798829">
                <a:moveTo>
                  <a:pt x="665480" y="0"/>
                </a:moveTo>
                <a:lnTo>
                  <a:pt x="421640" y="0"/>
                </a:lnTo>
                <a:lnTo>
                  <a:pt x="421640" y="1269"/>
                </a:lnTo>
                <a:lnTo>
                  <a:pt x="412750" y="1269"/>
                </a:lnTo>
                <a:lnTo>
                  <a:pt x="412750" y="2539"/>
                </a:lnTo>
                <a:lnTo>
                  <a:pt x="665480" y="2539"/>
                </a:lnTo>
                <a:lnTo>
                  <a:pt x="665480" y="0"/>
                </a:lnTo>
                <a:close/>
              </a:path>
              <a:path w="1126489" h="798829">
                <a:moveTo>
                  <a:pt x="1126489" y="0"/>
                </a:moveTo>
                <a:lnTo>
                  <a:pt x="1076960" y="0"/>
                </a:lnTo>
                <a:lnTo>
                  <a:pt x="1076960" y="1269"/>
                </a:lnTo>
                <a:lnTo>
                  <a:pt x="1075689" y="1269"/>
                </a:lnTo>
                <a:lnTo>
                  <a:pt x="1075689" y="2539"/>
                </a:lnTo>
                <a:lnTo>
                  <a:pt x="1073150" y="2539"/>
                </a:lnTo>
                <a:lnTo>
                  <a:pt x="1073150" y="3809"/>
                </a:lnTo>
                <a:lnTo>
                  <a:pt x="1122680" y="3809"/>
                </a:lnTo>
                <a:lnTo>
                  <a:pt x="1122680" y="5079"/>
                </a:lnTo>
                <a:lnTo>
                  <a:pt x="1126489" y="5079"/>
                </a:lnTo>
                <a:lnTo>
                  <a:pt x="1126489" y="0"/>
                </a:lnTo>
                <a:close/>
              </a:path>
              <a:path w="1126489" h="798829">
                <a:moveTo>
                  <a:pt x="1126489" y="5080"/>
                </a:moveTo>
                <a:lnTo>
                  <a:pt x="1122680" y="5080"/>
                </a:lnTo>
                <a:lnTo>
                  <a:pt x="1122680" y="11429"/>
                </a:lnTo>
                <a:lnTo>
                  <a:pt x="1126489" y="11429"/>
                </a:lnTo>
                <a:lnTo>
                  <a:pt x="1126489" y="5080"/>
                </a:lnTo>
                <a:close/>
              </a:path>
              <a:path w="1126489" h="798829">
                <a:moveTo>
                  <a:pt x="1126489" y="11430"/>
                </a:moveTo>
                <a:lnTo>
                  <a:pt x="1122680" y="11430"/>
                </a:lnTo>
                <a:lnTo>
                  <a:pt x="1122680" y="17779"/>
                </a:lnTo>
                <a:lnTo>
                  <a:pt x="1126489" y="17779"/>
                </a:lnTo>
                <a:lnTo>
                  <a:pt x="1126489" y="11430"/>
                </a:lnTo>
                <a:close/>
              </a:path>
              <a:path w="1126489" h="798829">
                <a:moveTo>
                  <a:pt x="1126489" y="17780"/>
                </a:moveTo>
                <a:lnTo>
                  <a:pt x="1122680" y="17780"/>
                </a:lnTo>
                <a:lnTo>
                  <a:pt x="1122680" y="24129"/>
                </a:lnTo>
                <a:lnTo>
                  <a:pt x="1126489" y="24129"/>
                </a:lnTo>
                <a:lnTo>
                  <a:pt x="1126489" y="17780"/>
                </a:lnTo>
                <a:close/>
              </a:path>
              <a:path w="1126489" h="798829">
                <a:moveTo>
                  <a:pt x="1126489" y="24130"/>
                </a:moveTo>
                <a:lnTo>
                  <a:pt x="1122680" y="24130"/>
                </a:lnTo>
                <a:lnTo>
                  <a:pt x="1122680" y="30479"/>
                </a:lnTo>
                <a:lnTo>
                  <a:pt x="1126489" y="30479"/>
                </a:lnTo>
                <a:lnTo>
                  <a:pt x="1126489" y="24130"/>
                </a:lnTo>
                <a:close/>
              </a:path>
              <a:path w="1126489" h="798829">
                <a:moveTo>
                  <a:pt x="1126489" y="30480"/>
                </a:moveTo>
                <a:lnTo>
                  <a:pt x="1122680" y="30480"/>
                </a:lnTo>
                <a:lnTo>
                  <a:pt x="1122680" y="36829"/>
                </a:lnTo>
                <a:lnTo>
                  <a:pt x="1126489" y="36829"/>
                </a:lnTo>
                <a:lnTo>
                  <a:pt x="1126489" y="30480"/>
                </a:lnTo>
                <a:close/>
              </a:path>
              <a:path w="1126489" h="798829">
                <a:moveTo>
                  <a:pt x="1126489" y="36830"/>
                </a:moveTo>
                <a:lnTo>
                  <a:pt x="1122680" y="36830"/>
                </a:lnTo>
                <a:lnTo>
                  <a:pt x="1122680" y="43179"/>
                </a:lnTo>
                <a:lnTo>
                  <a:pt x="1126489" y="43179"/>
                </a:lnTo>
                <a:lnTo>
                  <a:pt x="1126489" y="36830"/>
                </a:lnTo>
                <a:close/>
              </a:path>
              <a:path w="1126489" h="798829">
                <a:moveTo>
                  <a:pt x="1126489" y="43180"/>
                </a:moveTo>
                <a:lnTo>
                  <a:pt x="1122680" y="43180"/>
                </a:lnTo>
                <a:lnTo>
                  <a:pt x="1122680" y="49529"/>
                </a:lnTo>
                <a:lnTo>
                  <a:pt x="1126489" y="49529"/>
                </a:lnTo>
                <a:lnTo>
                  <a:pt x="1126489" y="43180"/>
                </a:lnTo>
                <a:close/>
              </a:path>
              <a:path w="1126489" h="798829">
                <a:moveTo>
                  <a:pt x="1126489" y="49530"/>
                </a:moveTo>
                <a:lnTo>
                  <a:pt x="1122680" y="49530"/>
                </a:lnTo>
                <a:lnTo>
                  <a:pt x="1122680" y="55879"/>
                </a:lnTo>
                <a:lnTo>
                  <a:pt x="1126489" y="55879"/>
                </a:lnTo>
                <a:lnTo>
                  <a:pt x="1126489" y="49530"/>
                </a:lnTo>
                <a:close/>
              </a:path>
              <a:path w="1126489" h="798829">
                <a:moveTo>
                  <a:pt x="1126489" y="55880"/>
                </a:moveTo>
                <a:lnTo>
                  <a:pt x="1122680" y="55880"/>
                </a:lnTo>
                <a:lnTo>
                  <a:pt x="1122680" y="62229"/>
                </a:lnTo>
                <a:lnTo>
                  <a:pt x="1126489" y="62229"/>
                </a:lnTo>
                <a:lnTo>
                  <a:pt x="1126489" y="55880"/>
                </a:lnTo>
                <a:close/>
              </a:path>
              <a:path w="1126489" h="798829">
                <a:moveTo>
                  <a:pt x="1126489" y="62230"/>
                </a:moveTo>
                <a:lnTo>
                  <a:pt x="1122680" y="62230"/>
                </a:lnTo>
                <a:lnTo>
                  <a:pt x="1122680" y="68579"/>
                </a:lnTo>
                <a:lnTo>
                  <a:pt x="1126489" y="68579"/>
                </a:lnTo>
                <a:lnTo>
                  <a:pt x="1126489" y="62230"/>
                </a:lnTo>
                <a:close/>
              </a:path>
              <a:path w="1126489" h="798829">
                <a:moveTo>
                  <a:pt x="1126489" y="68580"/>
                </a:moveTo>
                <a:lnTo>
                  <a:pt x="1122680" y="68580"/>
                </a:lnTo>
                <a:lnTo>
                  <a:pt x="1122680" y="74929"/>
                </a:lnTo>
                <a:lnTo>
                  <a:pt x="1126489" y="74929"/>
                </a:lnTo>
                <a:lnTo>
                  <a:pt x="1126489" y="68580"/>
                </a:lnTo>
                <a:close/>
              </a:path>
              <a:path w="1126489" h="798829">
                <a:moveTo>
                  <a:pt x="1126489" y="74930"/>
                </a:moveTo>
                <a:lnTo>
                  <a:pt x="1122680" y="74930"/>
                </a:lnTo>
                <a:lnTo>
                  <a:pt x="1122680" y="81279"/>
                </a:lnTo>
                <a:lnTo>
                  <a:pt x="1126489" y="81279"/>
                </a:lnTo>
                <a:lnTo>
                  <a:pt x="1126489" y="74930"/>
                </a:lnTo>
                <a:close/>
              </a:path>
              <a:path w="1126489" h="798829">
                <a:moveTo>
                  <a:pt x="1126489" y="81280"/>
                </a:moveTo>
                <a:lnTo>
                  <a:pt x="1122680" y="81280"/>
                </a:lnTo>
                <a:lnTo>
                  <a:pt x="1122680" y="87629"/>
                </a:lnTo>
                <a:lnTo>
                  <a:pt x="1126489" y="87629"/>
                </a:lnTo>
                <a:lnTo>
                  <a:pt x="1126489" y="81280"/>
                </a:lnTo>
                <a:close/>
              </a:path>
              <a:path w="1126489" h="798829">
                <a:moveTo>
                  <a:pt x="1126489" y="87630"/>
                </a:moveTo>
                <a:lnTo>
                  <a:pt x="1122680" y="87630"/>
                </a:lnTo>
                <a:lnTo>
                  <a:pt x="1122680" y="93979"/>
                </a:lnTo>
                <a:lnTo>
                  <a:pt x="1126489" y="93979"/>
                </a:lnTo>
                <a:lnTo>
                  <a:pt x="1126489" y="87630"/>
                </a:lnTo>
                <a:close/>
              </a:path>
              <a:path w="1126489" h="798829">
                <a:moveTo>
                  <a:pt x="1126489" y="93980"/>
                </a:moveTo>
                <a:lnTo>
                  <a:pt x="1122680" y="93980"/>
                </a:lnTo>
                <a:lnTo>
                  <a:pt x="1122680" y="100329"/>
                </a:lnTo>
                <a:lnTo>
                  <a:pt x="1126489" y="100329"/>
                </a:lnTo>
                <a:lnTo>
                  <a:pt x="1126489" y="93980"/>
                </a:lnTo>
                <a:close/>
              </a:path>
              <a:path w="1126489" h="798829">
                <a:moveTo>
                  <a:pt x="1126489" y="100330"/>
                </a:moveTo>
                <a:lnTo>
                  <a:pt x="1122680" y="100330"/>
                </a:lnTo>
                <a:lnTo>
                  <a:pt x="1122680" y="106679"/>
                </a:lnTo>
                <a:lnTo>
                  <a:pt x="1126489" y="106679"/>
                </a:lnTo>
                <a:lnTo>
                  <a:pt x="1126489" y="100330"/>
                </a:lnTo>
                <a:close/>
              </a:path>
              <a:path w="1126489" h="798829">
                <a:moveTo>
                  <a:pt x="1126489" y="106680"/>
                </a:moveTo>
                <a:lnTo>
                  <a:pt x="1122680" y="106680"/>
                </a:lnTo>
                <a:lnTo>
                  <a:pt x="1122680" y="113029"/>
                </a:lnTo>
                <a:lnTo>
                  <a:pt x="1126489" y="113029"/>
                </a:lnTo>
                <a:lnTo>
                  <a:pt x="1126489" y="106680"/>
                </a:lnTo>
                <a:close/>
              </a:path>
              <a:path w="1126489" h="798829">
                <a:moveTo>
                  <a:pt x="1126489" y="113030"/>
                </a:moveTo>
                <a:lnTo>
                  <a:pt x="1122680" y="113030"/>
                </a:lnTo>
                <a:lnTo>
                  <a:pt x="1122680" y="119379"/>
                </a:lnTo>
                <a:lnTo>
                  <a:pt x="1126489" y="119379"/>
                </a:lnTo>
                <a:lnTo>
                  <a:pt x="1126489" y="113030"/>
                </a:lnTo>
                <a:close/>
              </a:path>
              <a:path w="1126489" h="798829">
                <a:moveTo>
                  <a:pt x="1126489" y="119380"/>
                </a:moveTo>
                <a:lnTo>
                  <a:pt x="1122680" y="119380"/>
                </a:lnTo>
                <a:lnTo>
                  <a:pt x="1122680" y="125729"/>
                </a:lnTo>
                <a:lnTo>
                  <a:pt x="1126489" y="125729"/>
                </a:lnTo>
                <a:lnTo>
                  <a:pt x="1126489" y="119380"/>
                </a:lnTo>
                <a:close/>
              </a:path>
              <a:path w="1126489" h="798829">
                <a:moveTo>
                  <a:pt x="1126490" y="125730"/>
                </a:moveTo>
                <a:lnTo>
                  <a:pt x="1122680" y="125730"/>
                </a:lnTo>
                <a:lnTo>
                  <a:pt x="1122680" y="132079"/>
                </a:lnTo>
                <a:lnTo>
                  <a:pt x="1123950" y="132079"/>
                </a:lnTo>
                <a:lnTo>
                  <a:pt x="1123950" y="130809"/>
                </a:lnTo>
                <a:lnTo>
                  <a:pt x="1125220" y="130809"/>
                </a:lnTo>
                <a:lnTo>
                  <a:pt x="1125220" y="127000"/>
                </a:lnTo>
                <a:lnTo>
                  <a:pt x="1126490" y="127000"/>
                </a:lnTo>
                <a:lnTo>
                  <a:pt x="1126490" y="125730"/>
                </a:lnTo>
                <a:close/>
              </a:path>
              <a:path w="1126489" h="798829">
                <a:moveTo>
                  <a:pt x="1123950" y="132080"/>
                </a:moveTo>
                <a:lnTo>
                  <a:pt x="1122680" y="132080"/>
                </a:lnTo>
                <a:lnTo>
                  <a:pt x="1122680" y="133350"/>
                </a:lnTo>
                <a:lnTo>
                  <a:pt x="1123950" y="133350"/>
                </a:lnTo>
                <a:lnTo>
                  <a:pt x="1123950" y="132080"/>
                </a:lnTo>
                <a:close/>
              </a:path>
              <a:path w="1126489" h="798829">
                <a:moveTo>
                  <a:pt x="3810" y="697230"/>
                </a:moveTo>
                <a:lnTo>
                  <a:pt x="0" y="697230"/>
                </a:lnTo>
                <a:lnTo>
                  <a:pt x="0" y="703579"/>
                </a:lnTo>
                <a:lnTo>
                  <a:pt x="3810" y="703579"/>
                </a:lnTo>
                <a:lnTo>
                  <a:pt x="3810" y="697230"/>
                </a:lnTo>
                <a:close/>
              </a:path>
              <a:path w="1126489" h="798829">
                <a:moveTo>
                  <a:pt x="3810" y="703580"/>
                </a:moveTo>
                <a:lnTo>
                  <a:pt x="0" y="703580"/>
                </a:lnTo>
                <a:lnTo>
                  <a:pt x="0" y="709929"/>
                </a:lnTo>
                <a:lnTo>
                  <a:pt x="3810" y="709929"/>
                </a:lnTo>
                <a:lnTo>
                  <a:pt x="3810" y="703580"/>
                </a:lnTo>
                <a:close/>
              </a:path>
              <a:path w="1126489" h="798829">
                <a:moveTo>
                  <a:pt x="3810" y="709930"/>
                </a:moveTo>
                <a:lnTo>
                  <a:pt x="0" y="709930"/>
                </a:lnTo>
                <a:lnTo>
                  <a:pt x="0" y="716279"/>
                </a:lnTo>
                <a:lnTo>
                  <a:pt x="3810" y="716279"/>
                </a:lnTo>
                <a:lnTo>
                  <a:pt x="3810" y="709930"/>
                </a:lnTo>
                <a:close/>
              </a:path>
              <a:path w="1126489" h="798829">
                <a:moveTo>
                  <a:pt x="3810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3810" y="722629"/>
                </a:lnTo>
                <a:lnTo>
                  <a:pt x="3810" y="716280"/>
                </a:lnTo>
                <a:close/>
              </a:path>
              <a:path w="1126489" h="798829">
                <a:moveTo>
                  <a:pt x="381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3810" y="728979"/>
                </a:lnTo>
                <a:lnTo>
                  <a:pt x="3810" y="722630"/>
                </a:lnTo>
                <a:close/>
              </a:path>
              <a:path w="1126489" h="798829">
                <a:moveTo>
                  <a:pt x="381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3810" y="735329"/>
                </a:lnTo>
                <a:lnTo>
                  <a:pt x="3810" y="728980"/>
                </a:lnTo>
                <a:close/>
              </a:path>
              <a:path w="1126489" h="798829">
                <a:moveTo>
                  <a:pt x="381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3810" y="741679"/>
                </a:lnTo>
                <a:lnTo>
                  <a:pt x="3810" y="735330"/>
                </a:lnTo>
                <a:close/>
              </a:path>
              <a:path w="1126489" h="798829">
                <a:moveTo>
                  <a:pt x="381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3810" y="748029"/>
                </a:lnTo>
                <a:lnTo>
                  <a:pt x="3810" y="741680"/>
                </a:lnTo>
                <a:close/>
              </a:path>
              <a:path w="1126489" h="798829">
                <a:moveTo>
                  <a:pt x="381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3810" y="754379"/>
                </a:lnTo>
                <a:lnTo>
                  <a:pt x="3810" y="748030"/>
                </a:lnTo>
                <a:close/>
              </a:path>
              <a:path w="1126489" h="798829">
                <a:moveTo>
                  <a:pt x="381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3810" y="760729"/>
                </a:lnTo>
                <a:lnTo>
                  <a:pt x="3810" y="754380"/>
                </a:lnTo>
                <a:close/>
              </a:path>
              <a:path w="1126489" h="798829">
                <a:moveTo>
                  <a:pt x="3810" y="760730"/>
                </a:moveTo>
                <a:lnTo>
                  <a:pt x="0" y="760730"/>
                </a:lnTo>
                <a:lnTo>
                  <a:pt x="0" y="767079"/>
                </a:lnTo>
                <a:lnTo>
                  <a:pt x="3810" y="767079"/>
                </a:lnTo>
                <a:lnTo>
                  <a:pt x="3810" y="760730"/>
                </a:lnTo>
                <a:close/>
              </a:path>
              <a:path w="1126489" h="798829">
                <a:moveTo>
                  <a:pt x="381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3810" y="773429"/>
                </a:lnTo>
                <a:lnTo>
                  <a:pt x="3810" y="767080"/>
                </a:lnTo>
                <a:close/>
              </a:path>
              <a:path w="1126489" h="798829">
                <a:moveTo>
                  <a:pt x="3810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3810" y="779779"/>
                </a:lnTo>
                <a:lnTo>
                  <a:pt x="3810" y="773430"/>
                </a:lnTo>
                <a:close/>
              </a:path>
              <a:path w="1126489" h="798829">
                <a:moveTo>
                  <a:pt x="3810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3810" y="786129"/>
                </a:lnTo>
                <a:lnTo>
                  <a:pt x="3810" y="779780"/>
                </a:lnTo>
                <a:close/>
              </a:path>
              <a:path w="1126489" h="798829">
                <a:moveTo>
                  <a:pt x="381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3810" y="792479"/>
                </a:lnTo>
                <a:lnTo>
                  <a:pt x="3810" y="786130"/>
                </a:lnTo>
                <a:close/>
              </a:path>
              <a:path w="1126489" h="798829">
                <a:moveTo>
                  <a:pt x="3810" y="792480"/>
                </a:moveTo>
                <a:lnTo>
                  <a:pt x="0" y="792480"/>
                </a:lnTo>
                <a:lnTo>
                  <a:pt x="0" y="798829"/>
                </a:lnTo>
                <a:lnTo>
                  <a:pt x="170180" y="798829"/>
                </a:lnTo>
                <a:lnTo>
                  <a:pt x="170180" y="797559"/>
                </a:lnTo>
                <a:lnTo>
                  <a:pt x="171450" y="797559"/>
                </a:lnTo>
                <a:lnTo>
                  <a:pt x="171450" y="796289"/>
                </a:lnTo>
                <a:lnTo>
                  <a:pt x="173990" y="796289"/>
                </a:lnTo>
                <a:lnTo>
                  <a:pt x="173990" y="795019"/>
                </a:lnTo>
                <a:lnTo>
                  <a:pt x="3810" y="795019"/>
                </a:lnTo>
                <a:lnTo>
                  <a:pt x="3810" y="792480"/>
                </a:lnTo>
                <a:close/>
              </a:path>
              <a:path w="1126489" h="798829">
                <a:moveTo>
                  <a:pt x="528320" y="795019"/>
                </a:moveTo>
                <a:lnTo>
                  <a:pt x="466090" y="795019"/>
                </a:lnTo>
                <a:lnTo>
                  <a:pt x="466090" y="798829"/>
                </a:lnTo>
                <a:lnTo>
                  <a:pt x="525780" y="798829"/>
                </a:lnTo>
                <a:lnTo>
                  <a:pt x="525780" y="797559"/>
                </a:lnTo>
                <a:lnTo>
                  <a:pt x="527050" y="797559"/>
                </a:lnTo>
                <a:lnTo>
                  <a:pt x="527050" y="796289"/>
                </a:lnTo>
                <a:lnTo>
                  <a:pt x="528320" y="796289"/>
                </a:lnTo>
                <a:lnTo>
                  <a:pt x="528320" y="795019"/>
                </a:lnTo>
                <a:close/>
              </a:path>
              <a:path w="1126489" h="798829">
                <a:moveTo>
                  <a:pt x="1052829" y="797559"/>
                </a:moveTo>
                <a:lnTo>
                  <a:pt x="698500" y="797559"/>
                </a:lnTo>
                <a:lnTo>
                  <a:pt x="698500" y="798829"/>
                </a:lnTo>
                <a:lnTo>
                  <a:pt x="1052829" y="798829"/>
                </a:lnTo>
                <a:lnTo>
                  <a:pt x="1052829" y="797559"/>
                </a:lnTo>
                <a:close/>
              </a:path>
              <a:path w="1126489" h="798829">
                <a:moveTo>
                  <a:pt x="1054100" y="795019"/>
                </a:moveTo>
                <a:lnTo>
                  <a:pt x="699770" y="795019"/>
                </a:lnTo>
                <a:lnTo>
                  <a:pt x="699770" y="797559"/>
                </a:lnTo>
                <a:lnTo>
                  <a:pt x="1054100" y="797559"/>
                </a:lnTo>
                <a:lnTo>
                  <a:pt x="1054100" y="795019"/>
                </a:lnTo>
                <a:close/>
              </a:path>
            </a:pathLst>
          </a:custGeom>
          <a:solidFill>
            <a:srgbClr val="D93B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4" name="bk object 6854"/>
          <p:cNvSpPr/>
          <p:nvPr/>
        </p:nvSpPr>
        <p:spPr>
          <a:xfrm>
            <a:off x="2317750" y="3900170"/>
            <a:ext cx="1118870" cy="791210"/>
          </a:xfrm>
          <a:custGeom>
            <a:avLst/>
            <a:gdLst/>
            <a:ahLst/>
            <a:cxnLst/>
            <a:rect l="l" t="t" r="r" b="b"/>
            <a:pathLst>
              <a:path w="1118870" h="791210">
                <a:moveTo>
                  <a:pt x="660400" y="0"/>
                </a:moveTo>
                <a:lnTo>
                  <a:pt x="394969" y="0"/>
                </a:lnTo>
                <a:lnTo>
                  <a:pt x="394969" y="1269"/>
                </a:lnTo>
                <a:lnTo>
                  <a:pt x="660400" y="1269"/>
                </a:lnTo>
                <a:lnTo>
                  <a:pt x="660400" y="0"/>
                </a:lnTo>
                <a:close/>
              </a:path>
              <a:path w="1118870" h="791210">
                <a:moveTo>
                  <a:pt x="1118870" y="0"/>
                </a:moveTo>
                <a:lnTo>
                  <a:pt x="1068070" y="0"/>
                </a:lnTo>
                <a:lnTo>
                  <a:pt x="1068070" y="1269"/>
                </a:lnTo>
                <a:lnTo>
                  <a:pt x="1118870" y="1269"/>
                </a:lnTo>
                <a:lnTo>
                  <a:pt x="1118870" y="0"/>
                </a:lnTo>
                <a:close/>
              </a:path>
              <a:path w="1118870" h="791210">
                <a:moveTo>
                  <a:pt x="660400" y="1269"/>
                </a:moveTo>
                <a:lnTo>
                  <a:pt x="391160" y="1269"/>
                </a:lnTo>
                <a:lnTo>
                  <a:pt x="391160" y="2539"/>
                </a:lnTo>
                <a:lnTo>
                  <a:pt x="383539" y="2539"/>
                </a:lnTo>
                <a:lnTo>
                  <a:pt x="383539" y="3809"/>
                </a:lnTo>
                <a:lnTo>
                  <a:pt x="660400" y="3809"/>
                </a:lnTo>
                <a:lnTo>
                  <a:pt x="660400" y="1269"/>
                </a:lnTo>
                <a:close/>
              </a:path>
              <a:path w="1118870" h="791210">
                <a:moveTo>
                  <a:pt x="1118870" y="1269"/>
                </a:moveTo>
                <a:lnTo>
                  <a:pt x="1066800" y="1269"/>
                </a:lnTo>
                <a:lnTo>
                  <a:pt x="1066800" y="2539"/>
                </a:lnTo>
                <a:lnTo>
                  <a:pt x="1064260" y="2539"/>
                </a:lnTo>
                <a:lnTo>
                  <a:pt x="1064260" y="3809"/>
                </a:lnTo>
                <a:lnTo>
                  <a:pt x="1115060" y="3809"/>
                </a:lnTo>
                <a:lnTo>
                  <a:pt x="1115060" y="7619"/>
                </a:lnTo>
                <a:lnTo>
                  <a:pt x="1118870" y="7619"/>
                </a:lnTo>
                <a:lnTo>
                  <a:pt x="1118870" y="1269"/>
                </a:lnTo>
                <a:close/>
              </a:path>
              <a:path w="1118870" h="791210">
                <a:moveTo>
                  <a:pt x="1118870" y="7619"/>
                </a:moveTo>
                <a:lnTo>
                  <a:pt x="1115060" y="7619"/>
                </a:lnTo>
                <a:lnTo>
                  <a:pt x="1115060" y="13969"/>
                </a:lnTo>
                <a:lnTo>
                  <a:pt x="1118870" y="13969"/>
                </a:lnTo>
                <a:lnTo>
                  <a:pt x="1118870" y="7619"/>
                </a:lnTo>
                <a:close/>
              </a:path>
              <a:path w="1118870" h="791210">
                <a:moveTo>
                  <a:pt x="1118870" y="13969"/>
                </a:moveTo>
                <a:lnTo>
                  <a:pt x="1115060" y="13969"/>
                </a:lnTo>
                <a:lnTo>
                  <a:pt x="1115060" y="20319"/>
                </a:lnTo>
                <a:lnTo>
                  <a:pt x="1118870" y="20319"/>
                </a:lnTo>
                <a:lnTo>
                  <a:pt x="1118870" y="13969"/>
                </a:lnTo>
                <a:close/>
              </a:path>
              <a:path w="1118870" h="791210">
                <a:moveTo>
                  <a:pt x="1118870" y="20319"/>
                </a:moveTo>
                <a:lnTo>
                  <a:pt x="1115060" y="20319"/>
                </a:lnTo>
                <a:lnTo>
                  <a:pt x="1115060" y="26669"/>
                </a:lnTo>
                <a:lnTo>
                  <a:pt x="1118870" y="26669"/>
                </a:lnTo>
                <a:lnTo>
                  <a:pt x="1118870" y="20319"/>
                </a:lnTo>
                <a:close/>
              </a:path>
              <a:path w="1118870" h="791210">
                <a:moveTo>
                  <a:pt x="1118870" y="26669"/>
                </a:moveTo>
                <a:lnTo>
                  <a:pt x="1115060" y="26669"/>
                </a:lnTo>
                <a:lnTo>
                  <a:pt x="1115060" y="33019"/>
                </a:lnTo>
                <a:lnTo>
                  <a:pt x="1118870" y="33019"/>
                </a:lnTo>
                <a:lnTo>
                  <a:pt x="1118870" y="26669"/>
                </a:lnTo>
                <a:close/>
              </a:path>
              <a:path w="1118870" h="791210">
                <a:moveTo>
                  <a:pt x="1118870" y="33019"/>
                </a:moveTo>
                <a:lnTo>
                  <a:pt x="1115060" y="33019"/>
                </a:lnTo>
                <a:lnTo>
                  <a:pt x="1115060" y="39369"/>
                </a:lnTo>
                <a:lnTo>
                  <a:pt x="1118870" y="39369"/>
                </a:lnTo>
                <a:lnTo>
                  <a:pt x="1118870" y="33019"/>
                </a:lnTo>
                <a:close/>
              </a:path>
              <a:path w="1118870" h="791210">
                <a:moveTo>
                  <a:pt x="1118870" y="39369"/>
                </a:moveTo>
                <a:lnTo>
                  <a:pt x="1115060" y="39369"/>
                </a:lnTo>
                <a:lnTo>
                  <a:pt x="1115060" y="45719"/>
                </a:lnTo>
                <a:lnTo>
                  <a:pt x="1118870" y="45719"/>
                </a:lnTo>
                <a:lnTo>
                  <a:pt x="1118870" y="39369"/>
                </a:lnTo>
                <a:close/>
              </a:path>
              <a:path w="1118870" h="791210">
                <a:moveTo>
                  <a:pt x="1118870" y="45719"/>
                </a:moveTo>
                <a:lnTo>
                  <a:pt x="1115060" y="45719"/>
                </a:lnTo>
                <a:lnTo>
                  <a:pt x="1115060" y="52069"/>
                </a:lnTo>
                <a:lnTo>
                  <a:pt x="1118870" y="52069"/>
                </a:lnTo>
                <a:lnTo>
                  <a:pt x="1118870" y="45719"/>
                </a:lnTo>
                <a:close/>
              </a:path>
              <a:path w="1118870" h="791210">
                <a:moveTo>
                  <a:pt x="1118870" y="52069"/>
                </a:moveTo>
                <a:lnTo>
                  <a:pt x="1115060" y="52069"/>
                </a:lnTo>
                <a:lnTo>
                  <a:pt x="1115060" y="58419"/>
                </a:lnTo>
                <a:lnTo>
                  <a:pt x="1118870" y="58419"/>
                </a:lnTo>
                <a:lnTo>
                  <a:pt x="1118870" y="52069"/>
                </a:lnTo>
                <a:close/>
              </a:path>
              <a:path w="1118870" h="791210">
                <a:moveTo>
                  <a:pt x="1118870" y="58419"/>
                </a:moveTo>
                <a:lnTo>
                  <a:pt x="1115060" y="58419"/>
                </a:lnTo>
                <a:lnTo>
                  <a:pt x="1115060" y="64769"/>
                </a:lnTo>
                <a:lnTo>
                  <a:pt x="1118870" y="64769"/>
                </a:lnTo>
                <a:lnTo>
                  <a:pt x="1118870" y="58419"/>
                </a:lnTo>
                <a:close/>
              </a:path>
              <a:path w="1118870" h="791210">
                <a:moveTo>
                  <a:pt x="1118870" y="64769"/>
                </a:moveTo>
                <a:lnTo>
                  <a:pt x="1115060" y="64769"/>
                </a:lnTo>
                <a:lnTo>
                  <a:pt x="1115060" y="71119"/>
                </a:lnTo>
                <a:lnTo>
                  <a:pt x="1118870" y="71119"/>
                </a:lnTo>
                <a:lnTo>
                  <a:pt x="1118870" y="64769"/>
                </a:lnTo>
                <a:close/>
              </a:path>
              <a:path w="1118870" h="791210">
                <a:moveTo>
                  <a:pt x="1118870" y="71119"/>
                </a:moveTo>
                <a:lnTo>
                  <a:pt x="1115060" y="71119"/>
                </a:lnTo>
                <a:lnTo>
                  <a:pt x="1115060" y="77469"/>
                </a:lnTo>
                <a:lnTo>
                  <a:pt x="1118870" y="77469"/>
                </a:lnTo>
                <a:lnTo>
                  <a:pt x="1118870" y="71119"/>
                </a:lnTo>
                <a:close/>
              </a:path>
              <a:path w="1118870" h="791210">
                <a:moveTo>
                  <a:pt x="1118870" y="77469"/>
                </a:moveTo>
                <a:lnTo>
                  <a:pt x="1115060" y="77469"/>
                </a:lnTo>
                <a:lnTo>
                  <a:pt x="1115060" y="83819"/>
                </a:lnTo>
                <a:lnTo>
                  <a:pt x="1118870" y="83819"/>
                </a:lnTo>
                <a:lnTo>
                  <a:pt x="1118870" y="77469"/>
                </a:lnTo>
                <a:close/>
              </a:path>
              <a:path w="1118870" h="791210">
                <a:moveTo>
                  <a:pt x="1118870" y="83819"/>
                </a:moveTo>
                <a:lnTo>
                  <a:pt x="1115060" y="83819"/>
                </a:lnTo>
                <a:lnTo>
                  <a:pt x="1115060" y="90169"/>
                </a:lnTo>
                <a:lnTo>
                  <a:pt x="1118870" y="90169"/>
                </a:lnTo>
                <a:lnTo>
                  <a:pt x="1118870" y="83819"/>
                </a:lnTo>
                <a:close/>
              </a:path>
              <a:path w="1118870" h="791210">
                <a:moveTo>
                  <a:pt x="1118870" y="90169"/>
                </a:moveTo>
                <a:lnTo>
                  <a:pt x="1115060" y="90169"/>
                </a:lnTo>
                <a:lnTo>
                  <a:pt x="1115060" y="96519"/>
                </a:lnTo>
                <a:lnTo>
                  <a:pt x="1118870" y="96519"/>
                </a:lnTo>
                <a:lnTo>
                  <a:pt x="1118870" y="90169"/>
                </a:lnTo>
                <a:close/>
              </a:path>
              <a:path w="1118870" h="791210">
                <a:moveTo>
                  <a:pt x="1118870" y="96519"/>
                </a:moveTo>
                <a:lnTo>
                  <a:pt x="1115060" y="96519"/>
                </a:lnTo>
                <a:lnTo>
                  <a:pt x="1115060" y="102869"/>
                </a:lnTo>
                <a:lnTo>
                  <a:pt x="1118870" y="102869"/>
                </a:lnTo>
                <a:lnTo>
                  <a:pt x="1118870" y="96519"/>
                </a:lnTo>
                <a:close/>
              </a:path>
              <a:path w="1118870" h="791210">
                <a:moveTo>
                  <a:pt x="1118870" y="102869"/>
                </a:moveTo>
                <a:lnTo>
                  <a:pt x="1115060" y="102869"/>
                </a:lnTo>
                <a:lnTo>
                  <a:pt x="1115060" y="109219"/>
                </a:lnTo>
                <a:lnTo>
                  <a:pt x="1118870" y="109219"/>
                </a:lnTo>
                <a:lnTo>
                  <a:pt x="1118870" y="102869"/>
                </a:lnTo>
                <a:close/>
              </a:path>
              <a:path w="1118870" h="791210">
                <a:moveTo>
                  <a:pt x="1118870" y="109219"/>
                </a:moveTo>
                <a:lnTo>
                  <a:pt x="1115060" y="109219"/>
                </a:lnTo>
                <a:lnTo>
                  <a:pt x="1115060" y="115569"/>
                </a:lnTo>
                <a:lnTo>
                  <a:pt x="1118870" y="115569"/>
                </a:lnTo>
                <a:lnTo>
                  <a:pt x="1118870" y="109219"/>
                </a:lnTo>
                <a:close/>
              </a:path>
              <a:path w="1118870" h="791210">
                <a:moveTo>
                  <a:pt x="1118870" y="115569"/>
                </a:moveTo>
                <a:lnTo>
                  <a:pt x="1115060" y="115569"/>
                </a:lnTo>
                <a:lnTo>
                  <a:pt x="1115060" y="121919"/>
                </a:lnTo>
                <a:lnTo>
                  <a:pt x="1118870" y="121919"/>
                </a:lnTo>
                <a:lnTo>
                  <a:pt x="1118870" y="115569"/>
                </a:lnTo>
                <a:close/>
              </a:path>
              <a:path w="1118870" h="791210">
                <a:moveTo>
                  <a:pt x="1118870" y="121919"/>
                </a:moveTo>
                <a:lnTo>
                  <a:pt x="1115060" y="121919"/>
                </a:lnTo>
                <a:lnTo>
                  <a:pt x="1115060" y="128269"/>
                </a:lnTo>
                <a:lnTo>
                  <a:pt x="1118870" y="128269"/>
                </a:lnTo>
                <a:lnTo>
                  <a:pt x="1118870" y="121919"/>
                </a:lnTo>
                <a:close/>
              </a:path>
              <a:path w="1118870" h="791210">
                <a:moveTo>
                  <a:pt x="1118870" y="128269"/>
                </a:moveTo>
                <a:lnTo>
                  <a:pt x="1115060" y="128269"/>
                </a:lnTo>
                <a:lnTo>
                  <a:pt x="1115060" y="134619"/>
                </a:lnTo>
                <a:lnTo>
                  <a:pt x="1117600" y="134619"/>
                </a:lnTo>
                <a:lnTo>
                  <a:pt x="1117600" y="133349"/>
                </a:lnTo>
                <a:lnTo>
                  <a:pt x="1118870" y="133349"/>
                </a:lnTo>
                <a:lnTo>
                  <a:pt x="1118870" y="128269"/>
                </a:lnTo>
                <a:close/>
              </a:path>
              <a:path w="1118870" h="791210">
                <a:moveTo>
                  <a:pt x="1117600" y="134619"/>
                </a:moveTo>
                <a:lnTo>
                  <a:pt x="1115060" y="134619"/>
                </a:lnTo>
                <a:lnTo>
                  <a:pt x="1115060" y="139699"/>
                </a:lnTo>
                <a:lnTo>
                  <a:pt x="1116329" y="139699"/>
                </a:lnTo>
                <a:lnTo>
                  <a:pt x="1116329" y="137159"/>
                </a:lnTo>
                <a:lnTo>
                  <a:pt x="1117600" y="137159"/>
                </a:lnTo>
                <a:lnTo>
                  <a:pt x="1117600" y="134619"/>
                </a:lnTo>
                <a:close/>
              </a:path>
              <a:path w="1118870" h="791210">
                <a:moveTo>
                  <a:pt x="2539" y="693419"/>
                </a:moveTo>
                <a:lnTo>
                  <a:pt x="0" y="693419"/>
                </a:lnTo>
                <a:lnTo>
                  <a:pt x="0" y="699769"/>
                </a:lnTo>
                <a:lnTo>
                  <a:pt x="2539" y="699769"/>
                </a:lnTo>
                <a:lnTo>
                  <a:pt x="2539" y="693419"/>
                </a:lnTo>
                <a:close/>
              </a:path>
              <a:path w="1118870" h="791210">
                <a:moveTo>
                  <a:pt x="2539" y="699769"/>
                </a:moveTo>
                <a:lnTo>
                  <a:pt x="0" y="699769"/>
                </a:lnTo>
                <a:lnTo>
                  <a:pt x="0" y="706119"/>
                </a:lnTo>
                <a:lnTo>
                  <a:pt x="2539" y="706119"/>
                </a:lnTo>
                <a:lnTo>
                  <a:pt x="2539" y="699769"/>
                </a:lnTo>
                <a:close/>
              </a:path>
              <a:path w="1118870" h="791210">
                <a:moveTo>
                  <a:pt x="2539" y="706119"/>
                </a:moveTo>
                <a:lnTo>
                  <a:pt x="0" y="706119"/>
                </a:lnTo>
                <a:lnTo>
                  <a:pt x="0" y="712469"/>
                </a:lnTo>
                <a:lnTo>
                  <a:pt x="2539" y="712469"/>
                </a:lnTo>
                <a:lnTo>
                  <a:pt x="2539" y="706119"/>
                </a:lnTo>
                <a:close/>
              </a:path>
              <a:path w="1118870" h="791210">
                <a:moveTo>
                  <a:pt x="2539" y="712469"/>
                </a:moveTo>
                <a:lnTo>
                  <a:pt x="0" y="712469"/>
                </a:lnTo>
                <a:lnTo>
                  <a:pt x="0" y="718819"/>
                </a:lnTo>
                <a:lnTo>
                  <a:pt x="2539" y="718819"/>
                </a:lnTo>
                <a:lnTo>
                  <a:pt x="2539" y="712469"/>
                </a:lnTo>
                <a:close/>
              </a:path>
              <a:path w="1118870" h="791210">
                <a:moveTo>
                  <a:pt x="2539" y="718819"/>
                </a:moveTo>
                <a:lnTo>
                  <a:pt x="0" y="718819"/>
                </a:lnTo>
                <a:lnTo>
                  <a:pt x="0" y="725169"/>
                </a:lnTo>
                <a:lnTo>
                  <a:pt x="2539" y="725169"/>
                </a:lnTo>
                <a:lnTo>
                  <a:pt x="2539" y="718819"/>
                </a:lnTo>
                <a:close/>
              </a:path>
              <a:path w="1118870" h="791210">
                <a:moveTo>
                  <a:pt x="2539" y="725169"/>
                </a:moveTo>
                <a:lnTo>
                  <a:pt x="0" y="725169"/>
                </a:lnTo>
                <a:lnTo>
                  <a:pt x="0" y="731519"/>
                </a:lnTo>
                <a:lnTo>
                  <a:pt x="2539" y="731519"/>
                </a:lnTo>
                <a:lnTo>
                  <a:pt x="2539" y="725169"/>
                </a:lnTo>
                <a:close/>
              </a:path>
              <a:path w="1118870" h="791210">
                <a:moveTo>
                  <a:pt x="2539" y="731519"/>
                </a:moveTo>
                <a:lnTo>
                  <a:pt x="0" y="731519"/>
                </a:lnTo>
                <a:lnTo>
                  <a:pt x="0" y="737869"/>
                </a:lnTo>
                <a:lnTo>
                  <a:pt x="2539" y="737869"/>
                </a:lnTo>
                <a:lnTo>
                  <a:pt x="2539" y="731519"/>
                </a:lnTo>
                <a:close/>
              </a:path>
              <a:path w="1118870" h="791210">
                <a:moveTo>
                  <a:pt x="2539" y="737869"/>
                </a:moveTo>
                <a:lnTo>
                  <a:pt x="0" y="737869"/>
                </a:lnTo>
                <a:lnTo>
                  <a:pt x="0" y="744219"/>
                </a:lnTo>
                <a:lnTo>
                  <a:pt x="2539" y="744219"/>
                </a:lnTo>
                <a:lnTo>
                  <a:pt x="2539" y="737869"/>
                </a:lnTo>
                <a:close/>
              </a:path>
              <a:path w="1118870" h="791210">
                <a:moveTo>
                  <a:pt x="2539" y="744219"/>
                </a:moveTo>
                <a:lnTo>
                  <a:pt x="0" y="744219"/>
                </a:lnTo>
                <a:lnTo>
                  <a:pt x="0" y="750569"/>
                </a:lnTo>
                <a:lnTo>
                  <a:pt x="2539" y="750569"/>
                </a:lnTo>
                <a:lnTo>
                  <a:pt x="2539" y="744219"/>
                </a:lnTo>
                <a:close/>
              </a:path>
              <a:path w="1118870" h="791210">
                <a:moveTo>
                  <a:pt x="2539" y="750569"/>
                </a:moveTo>
                <a:lnTo>
                  <a:pt x="0" y="750569"/>
                </a:lnTo>
                <a:lnTo>
                  <a:pt x="0" y="756919"/>
                </a:lnTo>
                <a:lnTo>
                  <a:pt x="2539" y="756919"/>
                </a:lnTo>
                <a:lnTo>
                  <a:pt x="2539" y="750569"/>
                </a:lnTo>
                <a:close/>
              </a:path>
              <a:path w="1118870" h="791210">
                <a:moveTo>
                  <a:pt x="2539" y="756919"/>
                </a:moveTo>
                <a:lnTo>
                  <a:pt x="0" y="756919"/>
                </a:lnTo>
                <a:lnTo>
                  <a:pt x="0" y="763269"/>
                </a:lnTo>
                <a:lnTo>
                  <a:pt x="2539" y="763269"/>
                </a:lnTo>
                <a:lnTo>
                  <a:pt x="2539" y="756919"/>
                </a:lnTo>
                <a:close/>
              </a:path>
              <a:path w="1118870" h="791210">
                <a:moveTo>
                  <a:pt x="2539" y="763269"/>
                </a:moveTo>
                <a:lnTo>
                  <a:pt x="0" y="763269"/>
                </a:lnTo>
                <a:lnTo>
                  <a:pt x="0" y="769619"/>
                </a:lnTo>
                <a:lnTo>
                  <a:pt x="2539" y="769619"/>
                </a:lnTo>
                <a:lnTo>
                  <a:pt x="2539" y="763269"/>
                </a:lnTo>
                <a:close/>
              </a:path>
              <a:path w="1118870" h="791210">
                <a:moveTo>
                  <a:pt x="2539" y="769619"/>
                </a:moveTo>
                <a:lnTo>
                  <a:pt x="0" y="769619"/>
                </a:lnTo>
                <a:lnTo>
                  <a:pt x="0" y="775969"/>
                </a:lnTo>
                <a:lnTo>
                  <a:pt x="2539" y="775969"/>
                </a:lnTo>
                <a:lnTo>
                  <a:pt x="2539" y="769619"/>
                </a:lnTo>
                <a:close/>
              </a:path>
              <a:path w="1118870" h="791210">
                <a:moveTo>
                  <a:pt x="2539" y="775969"/>
                </a:moveTo>
                <a:lnTo>
                  <a:pt x="0" y="775969"/>
                </a:lnTo>
                <a:lnTo>
                  <a:pt x="0" y="782319"/>
                </a:lnTo>
                <a:lnTo>
                  <a:pt x="2539" y="782319"/>
                </a:lnTo>
                <a:lnTo>
                  <a:pt x="2539" y="775969"/>
                </a:lnTo>
                <a:close/>
              </a:path>
              <a:path w="1118870" h="791210">
                <a:moveTo>
                  <a:pt x="2539" y="782319"/>
                </a:moveTo>
                <a:lnTo>
                  <a:pt x="0" y="782319"/>
                </a:lnTo>
                <a:lnTo>
                  <a:pt x="0" y="788669"/>
                </a:lnTo>
                <a:lnTo>
                  <a:pt x="2539" y="788669"/>
                </a:lnTo>
                <a:lnTo>
                  <a:pt x="2539" y="782319"/>
                </a:lnTo>
                <a:close/>
              </a:path>
              <a:path w="1118870" h="791210">
                <a:moveTo>
                  <a:pt x="173990" y="788669"/>
                </a:moveTo>
                <a:lnTo>
                  <a:pt x="0" y="788669"/>
                </a:lnTo>
                <a:lnTo>
                  <a:pt x="0" y="791209"/>
                </a:lnTo>
                <a:lnTo>
                  <a:pt x="172720" y="791209"/>
                </a:lnTo>
                <a:lnTo>
                  <a:pt x="172720" y="789939"/>
                </a:lnTo>
                <a:lnTo>
                  <a:pt x="173990" y="789939"/>
                </a:lnTo>
                <a:lnTo>
                  <a:pt x="173990" y="788669"/>
                </a:lnTo>
                <a:close/>
              </a:path>
              <a:path w="1118870" h="791210">
                <a:moveTo>
                  <a:pt x="525780" y="788669"/>
                </a:moveTo>
                <a:lnTo>
                  <a:pt x="462280" y="788669"/>
                </a:lnTo>
                <a:lnTo>
                  <a:pt x="462280" y="791209"/>
                </a:lnTo>
                <a:lnTo>
                  <a:pt x="524510" y="791209"/>
                </a:lnTo>
                <a:lnTo>
                  <a:pt x="524510" y="789939"/>
                </a:lnTo>
                <a:lnTo>
                  <a:pt x="525780" y="789939"/>
                </a:lnTo>
                <a:lnTo>
                  <a:pt x="525780" y="788669"/>
                </a:lnTo>
                <a:close/>
              </a:path>
              <a:path w="1118870" h="791210">
                <a:moveTo>
                  <a:pt x="1050289" y="789939"/>
                </a:moveTo>
                <a:lnTo>
                  <a:pt x="697230" y="789939"/>
                </a:lnTo>
                <a:lnTo>
                  <a:pt x="697230" y="791209"/>
                </a:lnTo>
                <a:lnTo>
                  <a:pt x="1050289" y="791209"/>
                </a:lnTo>
                <a:lnTo>
                  <a:pt x="1050289" y="789939"/>
                </a:lnTo>
                <a:close/>
              </a:path>
              <a:path w="1118870" h="791210">
                <a:moveTo>
                  <a:pt x="1051560" y="788669"/>
                </a:moveTo>
                <a:lnTo>
                  <a:pt x="698500" y="788669"/>
                </a:lnTo>
                <a:lnTo>
                  <a:pt x="698500" y="789939"/>
                </a:lnTo>
                <a:lnTo>
                  <a:pt x="1051560" y="789939"/>
                </a:lnTo>
                <a:lnTo>
                  <a:pt x="1051560" y="788669"/>
                </a:lnTo>
                <a:close/>
              </a:path>
            </a:pathLst>
          </a:custGeom>
          <a:solidFill>
            <a:srgbClr val="D73B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5" name="bk object 6855"/>
          <p:cNvSpPr/>
          <p:nvPr/>
        </p:nvSpPr>
        <p:spPr>
          <a:xfrm>
            <a:off x="2320289" y="3903979"/>
            <a:ext cx="1112520" cy="784860"/>
          </a:xfrm>
          <a:custGeom>
            <a:avLst/>
            <a:gdLst/>
            <a:ahLst/>
            <a:cxnLst/>
            <a:rect l="l" t="t" r="r" b="b"/>
            <a:pathLst>
              <a:path w="1112520" h="784860">
                <a:moveTo>
                  <a:pt x="656590" y="2540"/>
                </a:moveTo>
                <a:lnTo>
                  <a:pt x="365760" y="2540"/>
                </a:lnTo>
                <a:lnTo>
                  <a:pt x="365760" y="3810"/>
                </a:lnTo>
                <a:lnTo>
                  <a:pt x="656589" y="3810"/>
                </a:lnTo>
                <a:lnTo>
                  <a:pt x="656590" y="2540"/>
                </a:lnTo>
                <a:close/>
              </a:path>
              <a:path w="1112520" h="784860">
                <a:moveTo>
                  <a:pt x="657860" y="0"/>
                </a:moveTo>
                <a:lnTo>
                  <a:pt x="375920" y="0"/>
                </a:lnTo>
                <a:lnTo>
                  <a:pt x="375920" y="1270"/>
                </a:lnTo>
                <a:lnTo>
                  <a:pt x="370840" y="1270"/>
                </a:lnTo>
                <a:lnTo>
                  <a:pt x="370840" y="2540"/>
                </a:lnTo>
                <a:lnTo>
                  <a:pt x="657860" y="2540"/>
                </a:lnTo>
                <a:lnTo>
                  <a:pt x="657860" y="0"/>
                </a:lnTo>
                <a:close/>
              </a:path>
              <a:path w="1112520" h="784860">
                <a:moveTo>
                  <a:pt x="1112520" y="0"/>
                </a:moveTo>
                <a:lnTo>
                  <a:pt x="1060450" y="0"/>
                </a:lnTo>
                <a:lnTo>
                  <a:pt x="1060450" y="1270"/>
                </a:lnTo>
                <a:lnTo>
                  <a:pt x="1059180" y="1270"/>
                </a:lnTo>
                <a:lnTo>
                  <a:pt x="1059180" y="2540"/>
                </a:lnTo>
                <a:lnTo>
                  <a:pt x="1056639" y="2540"/>
                </a:lnTo>
                <a:lnTo>
                  <a:pt x="1056639" y="3810"/>
                </a:lnTo>
                <a:lnTo>
                  <a:pt x="1108710" y="3810"/>
                </a:lnTo>
                <a:lnTo>
                  <a:pt x="1108710" y="10160"/>
                </a:lnTo>
                <a:lnTo>
                  <a:pt x="1112520" y="10160"/>
                </a:lnTo>
                <a:lnTo>
                  <a:pt x="1112520" y="0"/>
                </a:lnTo>
                <a:close/>
              </a:path>
              <a:path w="1112520" h="784860">
                <a:moveTo>
                  <a:pt x="1112520" y="10160"/>
                </a:moveTo>
                <a:lnTo>
                  <a:pt x="1108710" y="10160"/>
                </a:lnTo>
                <a:lnTo>
                  <a:pt x="1108710" y="16510"/>
                </a:lnTo>
                <a:lnTo>
                  <a:pt x="1112520" y="16510"/>
                </a:lnTo>
                <a:lnTo>
                  <a:pt x="1112520" y="10160"/>
                </a:lnTo>
                <a:close/>
              </a:path>
              <a:path w="1112520" h="784860">
                <a:moveTo>
                  <a:pt x="1112520" y="16510"/>
                </a:moveTo>
                <a:lnTo>
                  <a:pt x="1108710" y="16510"/>
                </a:lnTo>
                <a:lnTo>
                  <a:pt x="1108710" y="22860"/>
                </a:lnTo>
                <a:lnTo>
                  <a:pt x="1112520" y="22860"/>
                </a:lnTo>
                <a:lnTo>
                  <a:pt x="1112520" y="16510"/>
                </a:lnTo>
                <a:close/>
              </a:path>
              <a:path w="1112520" h="784860">
                <a:moveTo>
                  <a:pt x="1112520" y="22860"/>
                </a:moveTo>
                <a:lnTo>
                  <a:pt x="1108710" y="22860"/>
                </a:lnTo>
                <a:lnTo>
                  <a:pt x="1108710" y="29210"/>
                </a:lnTo>
                <a:lnTo>
                  <a:pt x="1112520" y="29210"/>
                </a:lnTo>
                <a:lnTo>
                  <a:pt x="1112520" y="22860"/>
                </a:lnTo>
                <a:close/>
              </a:path>
              <a:path w="1112520" h="784860">
                <a:moveTo>
                  <a:pt x="1112520" y="29210"/>
                </a:moveTo>
                <a:lnTo>
                  <a:pt x="1108710" y="29210"/>
                </a:lnTo>
                <a:lnTo>
                  <a:pt x="1108710" y="35560"/>
                </a:lnTo>
                <a:lnTo>
                  <a:pt x="1112520" y="35560"/>
                </a:lnTo>
                <a:lnTo>
                  <a:pt x="1112520" y="29210"/>
                </a:lnTo>
                <a:close/>
              </a:path>
              <a:path w="1112520" h="784860">
                <a:moveTo>
                  <a:pt x="1112520" y="35560"/>
                </a:moveTo>
                <a:lnTo>
                  <a:pt x="1108710" y="35560"/>
                </a:lnTo>
                <a:lnTo>
                  <a:pt x="1108710" y="41910"/>
                </a:lnTo>
                <a:lnTo>
                  <a:pt x="1112520" y="41910"/>
                </a:lnTo>
                <a:lnTo>
                  <a:pt x="1112520" y="35560"/>
                </a:lnTo>
                <a:close/>
              </a:path>
              <a:path w="1112520" h="784860">
                <a:moveTo>
                  <a:pt x="1112520" y="41910"/>
                </a:moveTo>
                <a:lnTo>
                  <a:pt x="1108710" y="41910"/>
                </a:lnTo>
                <a:lnTo>
                  <a:pt x="1108710" y="48260"/>
                </a:lnTo>
                <a:lnTo>
                  <a:pt x="1112520" y="48260"/>
                </a:lnTo>
                <a:lnTo>
                  <a:pt x="1112520" y="41910"/>
                </a:lnTo>
                <a:close/>
              </a:path>
              <a:path w="1112520" h="784860">
                <a:moveTo>
                  <a:pt x="1112520" y="48260"/>
                </a:moveTo>
                <a:lnTo>
                  <a:pt x="1108710" y="48260"/>
                </a:lnTo>
                <a:lnTo>
                  <a:pt x="1108710" y="54610"/>
                </a:lnTo>
                <a:lnTo>
                  <a:pt x="1112520" y="54610"/>
                </a:lnTo>
                <a:lnTo>
                  <a:pt x="1112520" y="48260"/>
                </a:lnTo>
                <a:close/>
              </a:path>
              <a:path w="1112520" h="784860">
                <a:moveTo>
                  <a:pt x="1112520" y="54610"/>
                </a:moveTo>
                <a:lnTo>
                  <a:pt x="1108710" y="54610"/>
                </a:lnTo>
                <a:lnTo>
                  <a:pt x="1108710" y="60960"/>
                </a:lnTo>
                <a:lnTo>
                  <a:pt x="1112520" y="60960"/>
                </a:lnTo>
                <a:lnTo>
                  <a:pt x="1112520" y="54610"/>
                </a:lnTo>
                <a:close/>
              </a:path>
              <a:path w="1112520" h="784860">
                <a:moveTo>
                  <a:pt x="1112520" y="60960"/>
                </a:moveTo>
                <a:lnTo>
                  <a:pt x="1108710" y="60960"/>
                </a:lnTo>
                <a:lnTo>
                  <a:pt x="1108710" y="67310"/>
                </a:lnTo>
                <a:lnTo>
                  <a:pt x="1112520" y="67310"/>
                </a:lnTo>
                <a:lnTo>
                  <a:pt x="1112520" y="60960"/>
                </a:lnTo>
                <a:close/>
              </a:path>
              <a:path w="1112520" h="784860">
                <a:moveTo>
                  <a:pt x="1112520" y="67310"/>
                </a:moveTo>
                <a:lnTo>
                  <a:pt x="1108710" y="67310"/>
                </a:lnTo>
                <a:lnTo>
                  <a:pt x="1108710" y="73660"/>
                </a:lnTo>
                <a:lnTo>
                  <a:pt x="1112520" y="73660"/>
                </a:lnTo>
                <a:lnTo>
                  <a:pt x="1112520" y="67310"/>
                </a:lnTo>
                <a:close/>
              </a:path>
              <a:path w="1112520" h="784860">
                <a:moveTo>
                  <a:pt x="1112520" y="73660"/>
                </a:moveTo>
                <a:lnTo>
                  <a:pt x="1108710" y="73660"/>
                </a:lnTo>
                <a:lnTo>
                  <a:pt x="1108710" y="80010"/>
                </a:lnTo>
                <a:lnTo>
                  <a:pt x="1112520" y="80010"/>
                </a:lnTo>
                <a:lnTo>
                  <a:pt x="1112520" y="73660"/>
                </a:lnTo>
                <a:close/>
              </a:path>
              <a:path w="1112520" h="784860">
                <a:moveTo>
                  <a:pt x="1112520" y="80010"/>
                </a:moveTo>
                <a:lnTo>
                  <a:pt x="1108710" y="80010"/>
                </a:lnTo>
                <a:lnTo>
                  <a:pt x="1108710" y="86360"/>
                </a:lnTo>
                <a:lnTo>
                  <a:pt x="1112520" y="86360"/>
                </a:lnTo>
                <a:lnTo>
                  <a:pt x="1112520" y="80010"/>
                </a:lnTo>
                <a:close/>
              </a:path>
              <a:path w="1112520" h="784860">
                <a:moveTo>
                  <a:pt x="1112520" y="86360"/>
                </a:moveTo>
                <a:lnTo>
                  <a:pt x="1108710" y="86360"/>
                </a:lnTo>
                <a:lnTo>
                  <a:pt x="1108710" y="92710"/>
                </a:lnTo>
                <a:lnTo>
                  <a:pt x="1112520" y="92710"/>
                </a:lnTo>
                <a:lnTo>
                  <a:pt x="1112520" y="86360"/>
                </a:lnTo>
                <a:close/>
              </a:path>
              <a:path w="1112520" h="784860">
                <a:moveTo>
                  <a:pt x="1112520" y="92710"/>
                </a:moveTo>
                <a:lnTo>
                  <a:pt x="1108710" y="92710"/>
                </a:lnTo>
                <a:lnTo>
                  <a:pt x="1108710" y="99060"/>
                </a:lnTo>
                <a:lnTo>
                  <a:pt x="1112520" y="99060"/>
                </a:lnTo>
                <a:lnTo>
                  <a:pt x="1112520" y="92710"/>
                </a:lnTo>
                <a:close/>
              </a:path>
              <a:path w="1112520" h="784860">
                <a:moveTo>
                  <a:pt x="1112520" y="99060"/>
                </a:moveTo>
                <a:lnTo>
                  <a:pt x="1108710" y="99060"/>
                </a:lnTo>
                <a:lnTo>
                  <a:pt x="1108710" y="105410"/>
                </a:lnTo>
                <a:lnTo>
                  <a:pt x="1112520" y="105410"/>
                </a:lnTo>
                <a:lnTo>
                  <a:pt x="1112520" y="99060"/>
                </a:lnTo>
                <a:close/>
              </a:path>
              <a:path w="1112520" h="784860">
                <a:moveTo>
                  <a:pt x="1112520" y="105410"/>
                </a:moveTo>
                <a:lnTo>
                  <a:pt x="1108710" y="105410"/>
                </a:lnTo>
                <a:lnTo>
                  <a:pt x="1108710" y="111760"/>
                </a:lnTo>
                <a:lnTo>
                  <a:pt x="1112520" y="111760"/>
                </a:lnTo>
                <a:lnTo>
                  <a:pt x="1112520" y="105410"/>
                </a:lnTo>
                <a:close/>
              </a:path>
              <a:path w="1112520" h="784860">
                <a:moveTo>
                  <a:pt x="1112520" y="111760"/>
                </a:moveTo>
                <a:lnTo>
                  <a:pt x="1108710" y="111760"/>
                </a:lnTo>
                <a:lnTo>
                  <a:pt x="1108710" y="118110"/>
                </a:lnTo>
                <a:lnTo>
                  <a:pt x="1112520" y="118110"/>
                </a:lnTo>
                <a:lnTo>
                  <a:pt x="1112520" y="111760"/>
                </a:lnTo>
                <a:close/>
              </a:path>
              <a:path w="1112520" h="784860">
                <a:moveTo>
                  <a:pt x="1112520" y="118110"/>
                </a:moveTo>
                <a:lnTo>
                  <a:pt x="1108710" y="118110"/>
                </a:lnTo>
                <a:lnTo>
                  <a:pt x="1108710" y="124460"/>
                </a:lnTo>
                <a:lnTo>
                  <a:pt x="1112520" y="124460"/>
                </a:lnTo>
                <a:lnTo>
                  <a:pt x="1112520" y="118110"/>
                </a:lnTo>
                <a:close/>
              </a:path>
              <a:path w="1112520" h="784860">
                <a:moveTo>
                  <a:pt x="1112520" y="124460"/>
                </a:moveTo>
                <a:lnTo>
                  <a:pt x="1108710" y="124460"/>
                </a:lnTo>
                <a:lnTo>
                  <a:pt x="1108710" y="130810"/>
                </a:lnTo>
                <a:lnTo>
                  <a:pt x="1112520" y="130810"/>
                </a:lnTo>
                <a:lnTo>
                  <a:pt x="1112520" y="124460"/>
                </a:lnTo>
                <a:close/>
              </a:path>
              <a:path w="1112520" h="784860">
                <a:moveTo>
                  <a:pt x="1112520" y="130810"/>
                </a:moveTo>
                <a:lnTo>
                  <a:pt x="1108710" y="130810"/>
                </a:lnTo>
                <a:lnTo>
                  <a:pt x="1108710" y="137160"/>
                </a:lnTo>
                <a:lnTo>
                  <a:pt x="1112520" y="137160"/>
                </a:lnTo>
                <a:lnTo>
                  <a:pt x="1112520" y="130810"/>
                </a:lnTo>
                <a:close/>
              </a:path>
              <a:path w="1112520" h="784860">
                <a:moveTo>
                  <a:pt x="1112520" y="137160"/>
                </a:moveTo>
                <a:lnTo>
                  <a:pt x="1108710" y="137160"/>
                </a:lnTo>
                <a:lnTo>
                  <a:pt x="1108710" y="143510"/>
                </a:lnTo>
                <a:lnTo>
                  <a:pt x="1109980" y="143510"/>
                </a:lnTo>
                <a:lnTo>
                  <a:pt x="1109980" y="142240"/>
                </a:lnTo>
                <a:lnTo>
                  <a:pt x="1111250" y="142240"/>
                </a:lnTo>
                <a:lnTo>
                  <a:pt x="1111250" y="139700"/>
                </a:lnTo>
                <a:lnTo>
                  <a:pt x="1112520" y="139700"/>
                </a:lnTo>
                <a:lnTo>
                  <a:pt x="1112520" y="137160"/>
                </a:lnTo>
                <a:close/>
              </a:path>
              <a:path w="1112520" h="784860">
                <a:moveTo>
                  <a:pt x="1109980" y="143510"/>
                </a:moveTo>
                <a:lnTo>
                  <a:pt x="1108710" y="143510"/>
                </a:lnTo>
                <a:lnTo>
                  <a:pt x="1108710" y="146050"/>
                </a:lnTo>
                <a:lnTo>
                  <a:pt x="1109980" y="146050"/>
                </a:lnTo>
                <a:lnTo>
                  <a:pt x="1109980" y="143510"/>
                </a:lnTo>
                <a:close/>
              </a:path>
              <a:path w="1112520" h="784860">
                <a:moveTo>
                  <a:pt x="3810" y="689610"/>
                </a:moveTo>
                <a:lnTo>
                  <a:pt x="0" y="689610"/>
                </a:lnTo>
                <a:lnTo>
                  <a:pt x="0" y="695960"/>
                </a:lnTo>
                <a:lnTo>
                  <a:pt x="3810" y="695960"/>
                </a:lnTo>
                <a:lnTo>
                  <a:pt x="3810" y="689610"/>
                </a:lnTo>
                <a:close/>
              </a:path>
              <a:path w="1112520" h="784860">
                <a:moveTo>
                  <a:pt x="3810" y="695960"/>
                </a:moveTo>
                <a:lnTo>
                  <a:pt x="0" y="695960"/>
                </a:lnTo>
                <a:lnTo>
                  <a:pt x="0" y="702310"/>
                </a:lnTo>
                <a:lnTo>
                  <a:pt x="3810" y="702310"/>
                </a:lnTo>
                <a:lnTo>
                  <a:pt x="3810" y="695960"/>
                </a:lnTo>
                <a:close/>
              </a:path>
              <a:path w="1112520" h="784860">
                <a:moveTo>
                  <a:pt x="3810" y="702310"/>
                </a:moveTo>
                <a:lnTo>
                  <a:pt x="0" y="702310"/>
                </a:lnTo>
                <a:lnTo>
                  <a:pt x="0" y="708660"/>
                </a:lnTo>
                <a:lnTo>
                  <a:pt x="3810" y="708660"/>
                </a:lnTo>
                <a:lnTo>
                  <a:pt x="3810" y="702310"/>
                </a:lnTo>
                <a:close/>
              </a:path>
              <a:path w="1112520" h="784860">
                <a:moveTo>
                  <a:pt x="3810" y="708660"/>
                </a:moveTo>
                <a:lnTo>
                  <a:pt x="0" y="708660"/>
                </a:lnTo>
                <a:lnTo>
                  <a:pt x="0" y="715010"/>
                </a:lnTo>
                <a:lnTo>
                  <a:pt x="3810" y="715010"/>
                </a:lnTo>
                <a:lnTo>
                  <a:pt x="3810" y="708660"/>
                </a:lnTo>
                <a:close/>
              </a:path>
              <a:path w="1112520" h="784860">
                <a:moveTo>
                  <a:pt x="3810" y="715010"/>
                </a:moveTo>
                <a:lnTo>
                  <a:pt x="0" y="715010"/>
                </a:lnTo>
                <a:lnTo>
                  <a:pt x="0" y="721360"/>
                </a:lnTo>
                <a:lnTo>
                  <a:pt x="3810" y="721360"/>
                </a:lnTo>
                <a:lnTo>
                  <a:pt x="3810" y="715010"/>
                </a:lnTo>
                <a:close/>
              </a:path>
              <a:path w="1112520" h="784860">
                <a:moveTo>
                  <a:pt x="3810" y="721360"/>
                </a:moveTo>
                <a:lnTo>
                  <a:pt x="0" y="721360"/>
                </a:lnTo>
                <a:lnTo>
                  <a:pt x="0" y="727710"/>
                </a:lnTo>
                <a:lnTo>
                  <a:pt x="3810" y="727710"/>
                </a:lnTo>
                <a:lnTo>
                  <a:pt x="3810" y="721360"/>
                </a:lnTo>
                <a:close/>
              </a:path>
              <a:path w="1112520" h="784860">
                <a:moveTo>
                  <a:pt x="3810" y="727710"/>
                </a:moveTo>
                <a:lnTo>
                  <a:pt x="0" y="727710"/>
                </a:lnTo>
                <a:lnTo>
                  <a:pt x="0" y="734060"/>
                </a:lnTo>
                <a:lnTo>
                  <a:pt x="3810" y="734060"/>
                </a:lnTo>
                <a:lnTo>
                  <a:pt x="3810" y="727710"/>
                </a:lnTo>
                <a:close/>
              </a:path>
              <a:path w="1112520" h="784860">
                <a:moveTo>
                  <a:pt x="3810" y="734060"/>
                </a:moveTo>
                <a:lnTo>
                  <a:pt x="0" y="734060"/>
                </a:lnTo>
                <a:lnTo>
                  <a:pt x="0" y="740410"/>
                </a:lnTo>
                <a:lnTo>
                  <a:pt x="3810" y="740410"/>
                </a:lnTo>
                <a:lnTo>
                  <a:pt x="3810" y="734060"/>
                </a:lnTo>
                <a:close/>
              </a:path>
              <a:path w="1112520" h="784860">
                <a:moveTo>
                  <a:pt x="3810" y="740410"/>
                </a:moveTo>
                <a:lnTo>
                  <a:pt x="0" y="740410"/>
                </a:lnTo>
                <a:lnTo>
                  <a:pt x="0" y="746760"/>
                </a:lnTo>
                <a:lnTo>
                  <a:pt x="3810" y="746760"/>
                </a:lnTo>
                <a:lnTo>
                  <a:pt x="3810" y="740410"/>
                </a:lnTo>
                <a:close/>
              </a:path>
              <a:path w="1112520" h="784860">
                <a:moveTo>
                  <a:pt x="3810" y="746760"/>
                </a:moveTo>
                <a:lnTo>
                  <a:pt x="0" y="746760"/>
                </a:lnTo>
                <a:lnTo>
                  <a:pt x="0" y="753110"/>
                </a:lnTo>
                <a:lnTo>
                  <a:pt x="3810" y="753110"/>
                </a:lnTo>
                <a:lnTo>
                  <a:pt x="3810" y="746760"/>
                </a:lnTo>
                <a:close/>
              </a:path>
              <a:path w="1112520" h="784860">
                <a:moveTo>
                  <a:pt x="3810" y="753110"/>
                </a:moveTo>
                <a:lnTo>
                  <a:pt x="0" y="753110"/>
                </a:lnTo>
                <a:lnTo>
                  <a:pt x="0" y="759460"/>
                </a:lnTo>
                <a:lnTo>
                  <a:pt x="3810" y="759460"/>
                </a:lnTo>
                <a:lnTo>
                  <a:pt x="3810" y="753110"/>
                </a:lnTo>
                <a:close/>
              </a:path>
              <a:path w="1112520" h="784860">
                <a:moveTo>
                  <a:pt x="3810" y="759460"/>
                </a:moveTo>
                <a:lnTo>
                  <a:pt x="0" y="759460"/>
                </a:lnTo>
                <a:lnTo>
                  <a:pt x="0" y="765810"/>
                </a:lnTo>
                <a:lnTo>
                  <a:pt x="3810" y="765810"/>
                </a:lnTo>
                <a:lnTo>
                  <a:pt x="3810" y="759460"/>
                </a:lnTo>
                <a:close/>
              </a:path>
              <a:path w="1112520" h="784860">
                <a:moveTo>
                  <a:pt x="3810" y="765810"/>
                </a:moveTo>
                <a:lnTo>
                  <a:pt x="0" y="765810"/>
                </a:lnTo>
                <a:lnTo>
                  <a:pt x="0" y="772160"/>
                </a:lnTo>
                <a:lnTo>
                  <a:pt x="3810" y="772160"/>
                </a:lnTo>
                <a:lnTo>
                  <a:pt x="3810" y="765810"/>
                </a:lnTo>
                <a:close/>
              </a:path>
              <a:path w="1112520" h="784860">
                <a:moveTo>
                  <a:pt x="3810" y="772160"/>
                </a:moveTo>
                <a:lnTo>
                  <a:pt x="0" y="772160"/>
                </a:lnTo>
                <a:lnTo>
                  <a:pt x="0" y="778510"/>
                </a:lnTo>
                <a:lnTo>
                  <a:pt x="3810" y="778510"/>
                </a:lnTo>
                <a:lnTo>
                  <a:pt x="3810" y="772160"/>
                </a:lnTo>
                <a:close/>
              </a:path>
              <a:path w="1112520" h="784860">
                <a:moveTo>
                  <a:pt x="3810" y="778510"/>
                </a:moveTo>
                <a:lnTo>
                  <a:pt x="0" y="778510"/>
                </a:lnTo>
                <a:lnTo>
                  <a:pt x="0" y="784860"/>
                </a:lnTo>
                <a:lnTo>
                  <a:pt x="173989" y="784860"/>
                </a:lnTo>
                <a:lnTo>
                  <a:pt x="173989" y="783590"/>
                </a:lnTo>
                <a:lnTo>
                  <a:pt x="176530" y="783590"/>
                </a:lnTo>
                <a:lnTo>
                  <a:pt x="176530" y="782320"/>
                </a:lnTo>
                <a:lnTo>
                  <a:pt x="177800" y="782320"/>
                </a:lnTo>
                <a:lnTo>
                  <a:pt x="177800" y="781050"/>
                </a:lnTo>
                <a:lnTo>
                  <a:pt x="3810" y="781050"/>
                </a:lnTo>
                <a:lnTo>
                  <a:pt x="3810" y="778510"/>
                </a:lnTo>
                <a:close/>
              </a:path>
              <a:path w="1112520" h="784860">
                <a:moveTo>
                  <a:pt x="525780" y="781050"/>
                </a:moveTo>
                <a:lnTo>
                  <a:pt x="461010" y="781050"/>
                </a:lnTo>
                <a:lnTo>
                  <a:pt x="461010" y="784860"/>
                </a:lnTo>
                <a:lnTo>
                  <a:pt x="524510" y="784860"/>
                </a:lnTo>
                <a:lnTo>
                  <a:pt x="524510" y="783590"/>
                </a:lnTo>
                <a:lnTo>
                  <a:pt x="525780" y="783590"/>
                </a:lnTo>
                <a:lnTo>
                  <a:pt x="525780" y="781050"/>
                </a:lnTo>
                <a:close/>
              </a:path>
              <a:path w="1112520" h="784860">
                <a:moveTo>
                  <a:pt x="1050289" y="781050"/>
                </a:moveTo>
                <a:lnTo>
                  <a:pt x="697230" y="781050"/>
                </a:lnTo>
                <a:lnTo>
                  <a:pt x="697230" y="783590"/>
                </a:lnTo>
                <a:lnTo>
                  <a:pt x="695960" y="783590"/>
                </a:lnTo>
                <a:lnTo>
                  <a:pt x="695960" y="784860"/>
                </a:lnTo>
                <a:lnTo>
                  <a:pt x="1049020" y="784860"/>
                </a:lnTo>
                <a:lnTo>
                  <a:pt x="1049020" y="782320"/>
                </a:lnTo>
                <a:lnTo>
                  <a:pt x="1050289" y="782320"/>
                </a:lnTo>
                <a:lnTo>
                  <a:pt x="1050289" y="781050"/>
                </a:lnTo>
                <a:close/>
              </a:path>
            </a:pathLst>
          </a:custGeom>
          <a:solidFill>
            <a:srgbClr val="D63C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6" name="bk object 6856"/>
          <p:cNvSpPr/>
          <p:nvPr/>
        </p:nvSpPr>
        <p:spPr>
          <a:xfrm>
            <a:off x="2324100" y="3907790"/>
            <a:ext cx="1104900" cy="777240"/>
          </a:xfrm>
          <a:custGeom>
            <a:avLst/>
            <a:gdLst/>
            <a:ahLst/>
            <a:cxnLst/>
            <a:rect l="l" t="t" r="r" b="b"/>
            <a:pathLst>
              <a:path w="1104900" h="777239">
                <a:moveTo>
                  <a:pt x="652779" y="0"/>
                </a:moveTo>
                <a:lnTo>
                  <a:pt x="358139" y="0"/>
                </a:lnTo>
                <a:lnTo>
                  <a:pt x="358139" y="1270"/>
                </a:lnTo>
                <a:lnTo>
                  <a:pt x="351789" y="1270"/>
                </a:lnTo>
                <a:lnTo>
                  <a:pt x="351789" y="2540"/>
                </a:lnTo>
                <a:lnTo>
                  <a:pt x="347980" y="2540"/>
                </a:lnTo>
                <a:lnTo>
                  <a:pt x="347980" y="3810"/>
                </a:lnTo>
                <a:lnTo>
                  <a:pt x="652779" y="3810"/>
                </a:lnTo>
                <a:lnTo>
                  <a:pt x="652779" y="0"/>
                </a:lnTo>
                <a:close/>
              </a:path>
              <a:path w="1104900" h="777239">
                <a:moveTo>
                  <a:pt x="1104900" y="0"/>
                </a:moveTo>
                <a:lnTo>
                  <a:pt x="1051560" y="0"/>
                </a:lnTo>
                <a:lnTo>
                  <a:pt x="1051560" y="1270"/>
                </a:lnTo>
                <a:lnTo>
                  <a:pt x="1050289" y="1270"/>
                </a:lnTo>
                <a:lnTo>
                  <a:pt x="1050289" y="2540"/>
                </a:lnTo>
                <a:lnTo>
                  <a:pt x="1049020" y="2540"/>
                </a:lnTo>
                <a:lnTo>
                  <a:pt x="1049020" y="3810"/>
                </a:lnTo>
                <a:lnTo>
                  <a:pt x="1101089" y="3810"/>
                </a:lnTo>
                <a:lnTo>
                  <a:pt x="1101089" y="6350"/>
                </a:lnTo>
                <a:lnTo>
                  <a:pt x="1104900" y="6350"/>
                </a:lnTo>
                <a:lnTo>
                  <a:pt x="1104900" y="0"/>
                </a:lnTo>
                <a:close/>
              </a:path>
              <a:path w="1104900" h="777239">
                <a:moveTo>
                  <a:pt x="1104900" y="6350"/>
                </a:moveTo>
                <a:lnTo>
                  <a:pt x="1101089" y="6350"/>
                </a:lnTo>
                <a:lnTo>
                  <a:pt x="1101089" y="12700"/>
                </a:lnTo>
                <a:lnTo>
                  <a:pt x="1104900" y="12700"/>
                </a:lnTo>
                <a:lnTo>
                  <a:pt x="1104900" y="6350"/>
                </a:lnTo>
                <a:close/>
              </a:path>
              <a:path w="1104900" h="777239">
                <a:moveTo>
                  <a:pt x="1104900" y="12700"/>
                </a:moveTo>
                <a:lnTo>
                  <a:pt x="1101089" y="12700"/>
                </a:lnTo>
                <a:lnTo>
                  <a:pt x="1101089" y="19050"/>
                </a:lnTo>
                <a:lnTo>
                  <a:pt x="1104900" y="19050"/>
                </a:lnTo>
                <a:lnTo>
                  <a:pt x="1104900" y="12700"/>
                </a:lnTo>
                <a:close/>
              </a:path>
              <a:path w="1104900" h="777239">
                <a:moveTo>
                  <a:pt x="1104900" y="19050"/>
                </a:moveTo>
                <a:lnTo>
                  <a:pt x="1101089" y="19050"/>
                </a:lnTo>
                <a:lnTo>
                  <a:pt x="1101089" y="25400"/>
                </a:lnTo>
                <a:lnTo>
                  <a:pt x="1104900" y="25400"/>
                </a:lnTo>
                <a:lnTo>
                  <a:pt x="1104900" y="19050"/>
                </a:lnTo>
                <a:close/>
              </a:path>
              <a:path w="1104900" h="777239">
                <a:moveTo>
                  <a:pt x="1104900" y="25400"/>
                </a:moveTo>
                <a:lnTo>
                  <a:pt x="1101089" y="25400"/>
                </a:lnTo>
                <a:lnTo>
                  <a:pt x="1101089" y="31750"/>
                </a:lnTo>
                <a:lnTo>
                  <a:pt x="1104900" y="31750"/>
                </a:lnTo>
                <a:lnTo>
                  <a:pt x="1104900" y="25400"/>
                </a:lnTo>
                <a:close/>
              </a:path>
              <a:path w="1104900" h="777239">
                <a:moveTo>
                  <a:pt x="1104900" y="31750"/>
                </a:moveTo>
                <a:lnTo>
                  <a:pt x="1101089" y="31750"/>
                </a:lnTo>
                <a:lnTo>
                  <a:pt x="1101089" y="38100"/>
                </a:lnTo>
                <a:lnTo>
                  <a:pt x="1104900" y="38100"/>
                </a:lnTo>
                <a:lnTo>
                  <a:pt x="1104900" y="31750"/>
                </a:lnTo>
                <a:close/>
              </a:path>
              <a:path w="1104900" h="777239">
                <a:moveTo>
                  <a:pt x="1104900" y="38100"/>
                </a:moveTo>
                <a:lnTo>
                  <a:pt x="1101089" y="38100"/>
                </a:lnTo>
                <a:lnTo>
                  <a:pt x="1101089" y="44450"/>
                </a:lnTo>
                <a:lnTo>
                  <a:pt x="1104900" y="44450"/>
                </a:lnTo>
                <a:lnTo>
                  <a:pt x="1104900" y="38100"/>
                </a:lnTo>
                <a:close/>
              </a:path>
              <a:path w="1104900" h="777239">
                <a:moveTo>
                  <a:pt x="1104900" y="44450"/>
                </a:moveTo>
                <a:lnTo>
                  <a:pt x="1101089" y="44450"/>
                </a:lnTo>
                <a:lnTo>
                  <a:pt x="1101089" y="50800"/>
                </a:lnTo>
                <a:lnTo>
                  <a:pt x="1104900" y="50800"/>
                </a:lnTo>
                <a:lnTo>
                  <a:pt x="1104900" y="44450"/>
                </a:lnTo>
                <a:close/>
              </a:path>
              <a:path w="1104900" h="777239">
                <a:moveTo>
                  <a:pt x="1104900" y="50800"/>
                </a:moveTo>
                <a:lnTo>
                  <a:pt x="1101089" y="50800"/>
                </a:lnTo>
                <a:lnTo>
                  <a:pt x="1101089" y="57150"/>
                </a:lnTo>
                <a:lnTo>
                  <a:pt x="1104900" y="57150"/>
                </a:lnTo>
                <a:lnTo>
                  <a:pt x="1104900" y="50800"/>
                </a:lnTo>
                <a:close/>
              </a:path>
              <a:path w="1104900" h="777239">
                <a:moveTo>
                  <a:pt x="1104900" y="57150"/>
                </a:moveTo>
                <a:lnTo>
                  <a:pt x="1101089" y="57150"/>
                </a:lnTo>
                <a:lnTo>
                  <a:pt x="1101089" y="63500"/>
                </a:lnTo>
                <a:lnTo>
                  <a:pt x="1104900" y="63500"/>
                </a:lnTo>
                <a:lnTo>
                  <a:pt x="1104900" y="57150"/>
                </a:lnTo>
                <a:close/>
              </a:path>
              <a:path w="1104900" h="777239">
                <a:moveTo>
                  <a:pt x="1104900" y="63500"/>
                </a:moveTo>
                <a:lnTo>
                  <a:pt x="1101089" y="63500"/>
                </a:lnTo>
                <a:lnTo>
                  <a:pt x="1101089" y="69850"/>
                </a:lnTo>
                <a:lnTo>
                  <a:pt x="1104900" y="69850"/>
                </a:lnTo>
                <a:lnTo>
                  <a:pt x="1104900" y="63500"/>
                </a:lnTo>
                <a:close/>
              </a:path>
              <a:path w="1104900" h="777239">
                <a:moveTo>
                  <a:pt x="1104900" y="69850"/>
                </a:moveTo>
                <a:lnTo>
                  <a:pt x="1101089" y="69850"/>
                </a:lnTo>
                <a:lnTo>
                  <a:pt x="1101089" y="76200"/>
                </a:lnTo>
                <a:lnTo>
                  <a:pt x="1104900" y="76200"/>
                </a:lnTo>
                <a:lnTo>
                  <a:pt x="1104900" y="69850"/>
                </a:lnTo>
                <a:close/>
              </a:path>
              <a:path w="1104900" h="777239">
                <a:moveTo>
                  <a:pt x="1104900" y="76200"/>
                </a:moveTo>
                <a:lnTo>
                  <a:pt x="1101089" y="76200"/>
                </a:lnTo>
                <a:lnTo>
                  <a:pt x="1101089" y="82550"/>
                </a:lnTo>
                <a:lnTo>
                  <a:pt x="1104900" y="82550"/>
                </a:lnTo>
                <a:lnTo>
                  <a:pt x="1104900" y="76200"/>
                </a:lnTo>
                <a:close/>
              </a:path>
              <a:path w="1104900" h="777239">
                <a:moveTo>
                  <a:pt x="1104900" y="82550"/>
                </a:moveTo>
                <a:lnTo>
                  <a:pt x="1101089" y="82550"/>
                </a:lnTo>
                <a:lnTo>
                  <a:pt x="1101089" y="88900"/>
                </a:lnTo>
                <a:lnTo>
                  <a:pt x="1104900" y="88900"/>
                </a:lnTo>
                <a:lnTo>
                  <a:pt x="1104900" y="82550"/>
                </a:lnTo>
                <a:close/>
              </a:path>
              <a:path w="1104900" h="777239">
                <a:moveTo>
                  <a:pt x="1104900" y="88900"/>
                </a:moveTo>
                <a:lnTo>
                  <a:pt x="1101089" y="88900"/>
                </a:lnTo>
                <a:lnTo>
                  <a:pt x="1101089" y="95250"/>
                </a:lnTo>
                <a:lnTo>
                  <a:pt x="1104900" y="95250"/>
                </a:lnTo>
                <a:lnTo>
                  <a:pt x="1104900" y="88900"/>
                </a:lnTo>
                <a:close/>
              </a:path>
              <a:path w="1104900" h="777239">
                <a:moveTo>
                  <a:pt x="1104900" y="95250"/>
                </a:moveTo>
                <a:lnTo>
                  <a:pt x="1101089" y="95250"/>
                </a:lnTo>
                <a:lnTo>
                  <a:pt x="1101089" y="101600"/>
                </a:lnTo>
                <a:lnTo>
                  <a:pt x="1104900" y="101600"/>
                </a:lnTo>
                <a:lnTo>
                  <a:pt x="1104900" y="95250"/>
                </a:lnTo>
                <a:close/>
              </a:path>
              <a:path w="1104900" h="777239">
                <a:moveTo>
                  <a:pt x="1104900" y="101600"/>
                </a:moveTo>
                <a:lnTo>
                  <a:pt x="1101089" y="101600"/>
                </a:lnTo>
                <a:lnTo>
                  <a:pt x="1101089" y="107950"/>
                </a:lnTo>
                <a:lnTo>
                  <a:pt x="1104900" y="107950"/>
                </a:lnTo>
                <a:lnTo>
                  <a:pt x="1104900" y="101600"/>
                </a:lnTo>
                <a:close/>
              </a:path>
              <a:path w="1104900" h="777239">
                <a:moveTo>
                  <a:pt x="1104900" y="107950"/>
                </a:moveTo>
                <a:lnTo>
                  <a:pt x="1101089" y="107950"/>
                </a:lnTo>
                <a:lnTo>
                  <a:pt x="1101089" y="114300"/>
                </a:lnTo>
                <a:lnTo>
                  <a:pt x="1104900" y="114300"/>
                </a:lnTo>
                <a:lnTo>
                  <a:pt x="1104900" y="107950"/>
                </a:lnTo>
                <a:close/>
              </a:path>
              <a:path w="1104900" h="777239">
                <a:moveTo>
                  <a:pt x="1104900" y="114300"/>
                </a:moveTo>
                <a:lnTo>
                  <a:pt x="1101089" y="114300"/>
                </a:lnTo>
                <a:lnTo>
                  <a:pt x="1101089" y="120650"/>
                </a:lnTo>
                <a:lnTo>
                  <a:pt x="1104900" y="120650"/>
                </a:lnTo>
                <a:lnTo>
                  <a:pt x="1104900" y="114300"/>
                </a:lnTo>
                <a:close/>
              </a:path>
              <a:path w="1104900" h="777239">
                <a:moveTo>
                  <a:pt x="1104900" y="120650"/>
                </a:moveTo>
                <a:lnTo>
                  <a:pt x="1101089" y="120650"/>
                </a:lnTo>
                <a:lnTo>
                  <a:pt x="1101089" y="127000"/>
                </a:lnTo>
                <a:lnTo>
                  <a:pt x="1104900" y="127000"/>
                </a:lnTo>
                <a:lnTo>
                  <a:pt x="1104900" y="120650"/>
                </a:lnTo>
                <a:close/>
              </a:path>
              <a:path w="1104900" h="777239">
                <a:moveTo>
                  <a:pt x="1104900" y="127000"/>
                </a:moveTo>
                <a:lnTo>
                  <a:pt x="1101089" y="127000"/>
                </a:lnTo>
                <a:lnTo>
                  <a:pt x="1101089" y="133350"/>
                </a:lnTo>
                <a:lnTo>
                  <a:pt x="1104900" y="133350"/>
                </a:lnTo>
                <a:lnTo>
                  <a:pt x="1104900" y="127000"/>
                </a:lnTo>
                <a:close/>
              </a:path>
              <a:path w="1104900" h="777239">
                <a:moveTo>
                  <a:pt x="1104900" y="133350"/>
                </a:moveTo>
                <a:lnTo>
                  <a:pt x="1101089" y="133350"/>
                </a:lnTo>
                <a:lnTo>
                  <a:pt x="1101089" y="139700"/>
                </a:lnTo>
                <a:lnTo>
                  <a:pt x="1104900" y="139700"/>
                </a:lnTo>
                <a:lnTo>
                  <a:pt x="1104900" y="133350"/>
                </a:lnTo>
                <a:close/>
              </a:path>
              <a:path w="1104900" h="777239">
                <a:moveTo>
                  <a:pt x="1104900" y="139700"/>
                </a:moveTo>
                <a:lnTo>
                  <a:pt x="1101089" y="139700"/>
                </a:lnTo>
                <a:lnTo>
                  <a:pt x="1101089" y="146050"/>
                </a:lnTo>
                <a:lnTo>
                  <a:pt x="1104900" y="146050"/>
                </a:lnTo>
                <a:lnTo>
                  <a:pt x="1104900" y="139700"/>
                </a:lnTo>
                <a:close/>
              </a:path>
              <a:path w="1104900" h="777239">
                <a:moveTo>
                  <a:pt x="1103629" y="146050"/>
                </a:moveTo>
                <a:lnTo>
                  <a:pt x="1101089" y="146050"/>
                </a:lnTo>
                <a:lnTo>
                  <a:pt x="1101089" y="152400"/>
                </a:lnTo>
                <a:lnTo>
                  <a:pt x="1102360" y="152400"/>
                </a:lnTo>
                <a:lnTo>
                  <a:pt x="1102360" y="148590"/>
                </a:lnTo>
                <a:lnTo>
                  <a:pt x="1103629" y="148590"/>
                </a:lnTo>
                <a:lnTo>
                  <a:pt x="1103629" y="146050"/>
                </a:lnTo>
                <a:close/>
              </a:path>
              <a:path w="1104900" h="777239">
                <a:moveTo>
                  <a:pt x="381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3810" y="692150"/>
                </a:lnTo>
                <a:lnTo>
                  <a:pt x="3810" y="685800"/>
                </a:lnTo>
                <a:close/>
              </a:path>
              <a:path w="1104900" h="777239">
                <a:moveTo>
                  <a:pt x="381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692150"/>
                </a:lnTo>
                <a:close/>
              </a:path>
              <a:path w="1104900" h="777239">
                <a:moveTo>
                  <a:pt x="381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3810" y="704850"/>
                </a:lnTo>
                <a:lnTo>
                  <a:pt x="3810" y="698500"/>
                </a:lnTo>
                <a:close/>
              </a:path>
              <a:path w="1104900" h="777239">
                <a:moveTo>
                  <a:pt x="3810" y="704850"/>
                </a:moveTo>
                <a:lnTo>
                  <a:pt x="0" y="704850"/>
                </a:lnTo>
                <a:lnTo>
                  <a:pt x="0" y="711200"/>
                </a:lnTo>
                <a:lnTo>
                  <a:pt x="3810" y="711200"/>
                </a:lnTo>
                <a:lnTo>
                  <a:pt x="3810" y="704850"/>
                </a:lnTo>
                <a:close/>
              </a:path>
              <a:path w="1104900" h="777239">
                <a:moveTo>
                  <a:pt x="381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3810" y="717550"/>
                </a:lnTo>
                <a:lnTo>
                  <a:pt x="3810" y="711200"/>
                </a:lnTo>
                <a:close/>
              </a:path>
              <a:path w="1104900" h="777239">
                <a:moveTo>
                  <a:pt x="3810" y="717550"/>
                </a:moveTo>
                <a:lnTo>
                  <a:pt x="0" y="717550"/>
                </a:lnTo>
                <a:lnTo>
                  <a:pt x="0" y="723900"/>
                </a:lnTo>
                <a:lnTo>
                  <a:pt x="3810" y="723900"/>
                </a:lnTo>
                <a:lnTo>
                  <a:pt x="3810" y="717550"/>
                </a:lnTo>
                <a:close/>
              </a:path>
              <a:path w="1104900" h="777239">
                <a:moveTo>
                  <a:pt x="381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3810" y="730250"/>
                </a:lnTo>
                <a:lnTo>
                  <a:pt x="3810" y="723900"/>
                </a:lnTo>
                <a:close/>
              </a:path>
              <a:path w="1104900" h="777239">
                <a:moveTo>
                  <a:pt x="381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3810" y="736600"/>
                </a:lnTo>
                <a:lnTo>
                  <a:pt x="3810" y="730250"/>
                </a:lnTo>
                <a:close/>
              </a:path>
              <a:path w="1104900" h="777239">
                <a:moveTo>
                  <a:pt x="381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3810" y="742950"/>
                </a:lnTo>
                <a:lnTo>
                  <a:pt x="3810" y="736600"/>
                </a:lnTo>
                <a:close/>
              </a:path>
              <a:path w="1104900" h="777239">
                <a:moveTo>
                  <a:pt x="381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3810" y="749300"/>
                </a:lnTo>
                <a:lnTo>
                  <a:pt x="3810" y="742950"/>
                </a:lnTo>
                <a:close/>
              </a:path>
              <a:path w="1104900" h="777239">
                <a:moveTo>
                  <a:pt x="381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3810" y="755650"/>
                </a:lnTo>
                <a:lnTo>
                  <a:pt x="3810" y="749300"/>
                </a:lnTo>
                <a:close/>
              </a:path>
              <a:path w="1104900" h="777239">
                <a:moveTo>
                  <a:pt x="381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3810" y="762000"/>
                </a:lnTo>
                <a:lnTo>
                  <a:pt x="3810" y="755650"/>
                </a:lnTo>
                <a:close/>
              </a:path>
              <a:path w="1104900" h="777239">
                <a:moveTo>
                  <a:pt x="381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3810" y="768350"/>
                </a:lnTo>
                <a:lnTo>
                  <a:pt x="3810" y="762000"/>
                </a:lnTo>
                <a:close/>
              </a:path>
              <a:path w="1104900" h="777239">
                <a:moveTo>
                  <a:pt x="381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180339" y="774700"/>
                </a:lnTo>
                <a:lnTo>
                  <a:pt x="180339" y="773430"/>
                </a:lnTo>
                <a:lnTo>
                  <a:pt x="3810" y="773430"/>
                </a:lnTo>
                <a:lnTo>
                  <a:pt x="3810" y="768350"/>
                </a:lnTo>
                <a:close/>
              </a:path>
              <a:path w="1104900" h="777239">
                <a:moveTo>
                  <a:pt x="525780" y="773430"/>
                </a:moveTo>
                <a:lnTo>
                  <a:pt x="457200" y="773430"/>
                </a:lnTo>
                <a:lnTo>
                  <a:pt x="457200" y="774700"/>
                </a:lnTo>
                <a:lnTo>
                  <a:pt x="525780" y="774700"/>
                </a:lnTo>
                <a:lnTo>
                  <a:pt x="525780" y="773430"/>
                </a:lnTo>
                <a:close/>
              </a:path>
              <a:path w="1104900" h="777239">
                <a:moveTo>
                  <a:pt x="1047750" y="773430"/>
                </a:moveTo>
                <a:lnTo>
                  <a:pt x="695960" y="773430"/>
                </a:lnTo>
                <a:lnTo>
                  <a:pt x="695960" y="774700"/>
                </a:lnTo>
                <a:lnTo>
                  <a:pt x="1047750" y="774700"/>
                </a:lnTo>
                <a:lnTo>
                  <a:pt x="1047750" y="773430"/>
                </a:lnTo>
                <a:close/>
              </a:path>
              <a:path w="1104900" h="777239">
                <a:moveTo>
                  <a:pt x="179069" y="774700"/>
                </a:moveTo>
                <a:lnTo>
                  <a:pt x="0" y="774700"/>
                </a:lnTo>
                <a:lnTo>
                  <a:pt x="0" y="777240"/>
                </a:lnTo>
                <a:lnTo>
                  <a:pt x="176529" y="777240"/>
                </a:lnTo>
                <a:lnTo>
                  <a:pt x="176529" y="775970"/>
                </a:lnTo>
                <a:lnTo>
                  <a:pt x="179069" y="775970"/>
                </a:lnTo>
                <a:lnTo>
                  <a:pt x="179069" y="774700"/>
                </a:lnTo>
                <a:close/>
              </a:path>
              <a:path w="1104900" h="777239">
                <a:moveTo>
                  <a:pt x="524510" y="774700"/>
                </a:moveTo>
                <a:lnTo>
                  <a:pt x="457200" y="774700"/>
                </a:lnTo>
                <a:lnTo>
                  <a:pt x="457200" y="777240"/>
                </a:lnTo>
                <a:lnTo>
                  <a:pt x="523239" y="777240"/>
                </a:lnTo>
                <a:lnTo>
                  <a:pt x="523239" y="775970"/>
                </a:lnTo>
                <a:lnTo>
                  <a:pt x="524510" y="775970"/>
                </a:lnTo>
                <a:lnTo>
                  <a:pt x="524510" y="774700"/>
                </a:lnTo>
                <a:close/>
              </a:path>
              <a:path w="1104900" h="777239">
                <a:moveTo>
                  <a:pt x="1046479" y="774700"/>
                </a:moveTo>
                <a:lnTo>
                  <a:pt x="694689" y="774700"/>
                </a:lnTo>
                <a:lnTo>
                  <a:pt x="694689" y="777240"/>
                </a:lnTo>
                <a:lnTo>
                  <a:pt x="1046479" y="777240"/>
                </a:lnTo>
                <a:lnTo>
                  <a:pt x="1046479" y="774700"/>
                </a:lnTo>
                <a:close/>
              </a:path>
            </a:pathLst>
          </a:custGeom>
          <a:solidFill>
            <a:srgbClr val="D4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7" name="bk object 6857"/>
          <p:cNvSpPr/>
          <p:nvPr/>
        </p:nvSpPr>
        <p:spPr>
          <a:xfrm>
            <a:off x="2327910" y="3911600"/>
            <a:ext cx="1097280" cy="769620"/>
          </a:xfrm>
          <a:custGeom>
            <a:avLst/>
            <a:gdLst/>
            <a:ahLst/>
            <a:cxnLst/>
            <a:rect l="l" t="t" r="r" b="b"/>
            <a:pathLst>
              <a:path w="1097279" h="769620">
                <a:moveTo>
                  <a:pt x="648969" y="0"/>
                </a:moveTo>
                <a:lnTo>
                  <a:pt x="340359" y="0"/>
                </a:lnTo>
                <a:lnTo>
                  <a:pt x="340359" y="1269"/>
                </a:lnTo>
                <a:lnTo>
                  <a:pt x="335279" y="1269"/>
                </a:lnTo>
                <a:lnTo>
                  <a:pt x="335279" y="2540"/>
                </a:lnTo>
                <a:lnTo>
                  <a:pt x="648969" y="2540"/>
                </a:lnTo>
                <a:lnTo>
                  <a:pt x="648969" y="0"/>
                </a:lnTo>
                <a:close/>
              </a:path>
              <a:path w="1097279" h="769620">
                <a:moveTo>
                  <a:pt x="1097279" y="0"/>
                </a:moveTo>
                <a:lnTo>
                  <a:pt x="1042669" y="0"/>
                </a:lnTo>
                <a:lnTo>
                  <a:pt x="1042669" y="1269"/>
                </a:lnTo>
                <a:lnTo>
                  <a:pt x="1041400" y="1269"/>
                </a:lnTo>
                <a:lnTo>
                  <a:pt x="1041400" y="2540"/>
                </a:lnTo>
                <a:lnTo>
                  <a:pt x="1093469" y="2540"/>
                </a:lnTo>
                <a:lnTo>
                  <a:pt x="1093469" y="8889"/>
                </a:lnTo>
                <a:lnTo>
                  <a:pt x="1097279" y="8889"/>
                </a:lnTo>
                <a:lnTo>
                  <a:pt x="1097279" y="0"/>
                </a:lnTo>
                <a:close/>
              </a:path>
              <a:path w="1097279" h="769620">
                <a:moveTo>
                  <a:pt x="1097279" y="8890"/>
                </a:moveTo>
                <a:lnTo>
                  <a:pt x="1093469" y="8890"/>
                </a:lnTo>
                <a:lnTo>
                  <a:pt x="1093469" y="15239"/>
                </a:lnTo>
                <a:lnTo>
                  <a:pt x="1097279" y="15239"/>
                </a:lnTo>
                <a:lnTo>
                  <a:pt x="1097279" y="8890"/>
                </a:lnTo>
                <a:close/>
              </a:path>
              <a:path w="1097279" h="769620">
                <a:moveTo>
                  <a:pt x="1097279" y="15240"/>
                </a:moveTo>
                <a:lnTo>
                  <a:pt x="1093469" y="15240"/>
                </a:lnTo>
                <a:lnTo>
                  <a:pt x="1093469" y="21589"/>
                </a:lnTo>
                <a:lnTo>
                  <a:pt x="1097279" y="21589"/>
                </a:lnTo>
                <a:lnTo>
                  <a:pt x="1097279" y="15240"/>
                </a:lnTo>
                <a:close/>
              </a:path>
              <a:path w="1097279" h="769620">
                <a:moveTo>
                  <a:pt x="1097279" y="21590"/>
                </a:moveTo>
                <a:lnTo>
                  <a:pt x="1093469" y="21590"/>
                </a:lnTo>
                <a:lnTo>
                  <a:pt x="1093469" y="27939"/>
                </a:lnTo>
                <a:lnTo>
                  <a:pt x="1097279" y="27939"/>
                </a:lnTo>
                <a:lnTo>
                  <a:pt x="1097279" y="21590"/>
                </a:lnTo>
                <a:close/>
              </a:path>
              <a:path w="1097279" h="769620">
                <a:moveTo>
                  <a:pt x="1097279" y="27940"/>
                </a:moveTo>
                <a:lnTo>
                  <a:pt x="1093469" y="27940"/>
                </a:lnTo>
                <a:lnTo>
                  <a:pt x="1093469" y="34289"/>
                </a:lnTo>
                <a:lnTo>
                  <a:pt x="1097279" y="34289"/>
                </a:lnTo>
                <a:lnTo>
                  <a:pt x="1097279" y="27940"/>
                </a:lnTo>
                <a:close/>
              </a:path>
              <a:path w="1097279" h="769620">
                <a:moveTo>
                  <a:pt x="1097279" y="34290"/>
                </a:moveTo>
                <a:lnTo>
                  <a:pt x="1093469" y="34290"/>
                </a:lnTo>
                <a:lnTo>
                  <a:pt x="1093469" y="40639"/>
                </a:lnTo>
                <a:lnTo>
                  <a:pt x="1097279" y="40639"/>
                </a:lnTo>
                <a:lnTo>
                  <a:pt x="1097279" y="34290"/>
                </a:lnTo>
                <a:close/>
              </a:path>
              <a:path w="1097279" h="769620">
                <a:moveTo>
                  <a:pt x="1097279" y="40640"/>
                </a:moveTo>
                <a:lnTo>
                  <a:pt x="1093469" y="40640"/>
                </a:lnTo>
                <a:lnTo>
                  <a:pt x="1093469" y="46989"/>
                </a:lnTo>
                <a:lnTo>
                  <a:pt x="1097279" y="46989"/>
                </a:lnTo>
                <a:lnTo>
                  <a:pt x="1097279" y="40640"/>
                </a:lnTo>
                <a:close/>
              </a:path>
              <a:path w="1097279" h="769620">
                <a:moveTo>
                  <a:pt x="1097279" y="46990"/>
                </a:moveTo>
                <a:lnTo>
                  <a:pt x="1093469" y="46990"/>
                </a:lnTo>
                <a:lnTo>
                  <a:pt x="1093469" y="53339"/>
                </a:lnTo>
                <a:lnTo>
                  <a:pt x="1097279" y="53339"/>
                </a:lnTo>
                <a:lnTo>
                  <a:pt x="1097279" y="46990"/>
                </a:lnTo>
                <a:close/>
              </a:path>
              <a:path w="1097279" h="769620">
                <a:moveTo>
                  <a:pt x="1097279" y="53340"/>
                </a:moveTo>
                <a:lnTo>
                  <a:pt x="1093469" y="53340"/>
                </a:lnTo>
                <a:lnTo>
                  <a:pt x="1093469" y="59689"/>
                </a:lnTo>
                <a:lnTo>
                  <a:pt x="1097279" y="59689"/>
                </a:lnTo>
                <a:lnTo>
                  <a:pt x="1097279" y="53340"/>
                </a:lnTo>
                <a:close/>
              </a:path>
              <a:path w="1097279" h="769620">
                <a:moveTo>
                  <a:pt x="1097279" y="59690"/>
                </a:moveTo>
                <a:lnTo>
                  <a:pt x="1093469" y="59690"/>
                </a:lnTo>
                <a:lnTo>
                  <a:pt x="1093469" y="66039"/>
                </a:lnTo>
                <a:lnTo>
                  <a:pt x="1097279" y="66039"/>
                </a:lnTo>
                <a:lnTo>
                  <a:pt x="1097279" y="59690"/>
                </a:lnTo>
                <a:close/>
              </a:path>
              <a:path w="1097279" h="769620">
                <a:moveTo>
                  <a:pt x="1097279" y="66040"/>
                </a:moveTo>
                <a:lnTo>
                  <a:pt x="1093469" y="66040"/>
                </a:lnTo>
                <a:lnTo>
                  <a:pt x="1093469" y="72389"/>
                </a:lnTo>
                <a:lnTo>
                  <a:pt x="1097279" y="72389"/>
                </a:lnTo>
                <a:lnTo>
                  <a:pt x="1097279" y="66040"/>
                </a:lnTo>
                <a:close/>
              </a:path>
              <a:path w="1097279" h="769620">
                <a:moveTo>
                  <a:pt x="1097279" y="72390"/>
                </a:moveTo>
                <a:lnTo>
                  <a:pt x="1093469" y="72390"/>
                </a:lnTo>
                <a:lnTo>
                  <a:pt x="1093469" y="78739"/>
                </a:lnTo>
                <a:lnTo>
                  <a:pt x="1097279" y="78739"/>
                </a:lnTo>
                <a:lnTo>
                  <a:pt x="1097279" y="72390"/>
                </a:lnTo>
                <a:close/>
              </a:path>
              <a:path w="1097279" h="769620">
                <a:moveTo>
                  <a:pt x="1097279" y="78740"/>
                </a:moveTo>
                <a:lnTo>
                  <a:pt x="1093469" y="78740"/>
                </a:lnTo>
                <a:lnTo>
                  <a:pt x="1093469" y="85089"/>
                </a:lnTo>
                <a:lnTo>
                  <a:pt x="1097279" y="85089"/>
                </a:lnTo>
                <a:lnTo>
                  <a:pt x="1097279" y="78740"/>
                </a:lnTo>
                <a:close/>
              </a:path>
              <a:path w="1097279" h="769620">
                <a:moveTo>
                  <a:pt x="1097279" y="85090"/>
                </a:moveTo>
                <a:lnTo>
                  <a:pt x="1093469" y="85090"/>
                </a:lnTo>
                <a:lnTo>
                  <a:pt x="1093469" y="91439"/>
                </a:lnTo>
                <a:lnTo>
                  <a:pt x="1097279" y="91439"/>
                </a:lnTo>
                <a:lnTo>
                  <a:pt x="1097279" y="85090"/>
                </a:lnTo>
                <a:close/>
              </a:path>
              <a:path w="1097279" h="769620">
                <a:moveTo>
                  <a:pt x="1097279" y="91440"/>
                </a:moveTo>
                <a:lnTo>
                  <a:pt x="1093469" y="91440"/>
                </a:lnTo>
                <a:lnTo>
                  <a:pt x="1093469" y="97789"/>
                </a:lnTo>
                <a:lnTo>
                  <a:pt x="1097279" y="97789"/>
                </a:lnTo>
                <a:lnTo>
                  <a:pt x="1097279" y="91440"/>
                </a:lnTo>
                <a:close/>
              </a:path>
              <a:path w="1097279" h="769620">
                <a:moveTo>
                  <a:pt x="1097279" y="97790"/>
                </a:moveTo>
                <a:lnTo>
                  <a:pt x="1093469" y="97790"/>
                </a:lnTo>
                <a:lnTo>
                  <a:pt x="1093469" y="104139"/>
                </a:lnTo>
                <a:lnTo>
                  <a:pt x="1097279" y="104139"/>
                </a:lnTo>
                <a:lnTo>
                  <a:pt x="1097279" y="97790"/>
                </a:lnTo>
                <a:close/>
              </a:path>
              <a:path w="1097279" h="769620">
                <a:moveTo>
                  <a:pt x="1097279" y="104140"/>
                </a:moveTo>
                <a:lnTo>
                  <a:pt x="1093469" y="104140"/>
                </a:lnTo>
                <a:lnTo>
                  <a:pt x="1093469" y="110489"/>
                </a:lnTo>
                <a:lnTo>
                  <a:pt x="1097279" y="110489"/>
                </a:lnTo>
                <a:lnTo>
                  <a:pt x="1097279" y="104140"/>
                </a:lnTo>
                <a:close/>
              </a:path>
              <a:path w="1097279" h="769620">
                <a:moveTo>
                  <a:pt x="1097279" y="110490"/>
                </a:moveTo>
                <a:lnTo>
                  <a:pt x="1093469" y="110490"/>
                </a:lnTo>
                <a:lnTo>
                  <a:pt x="1093469" y="116839"/>
                </a:lnTo>
                <a:lnTo>
                  <a:pt x="1097279" y="116839"/>
                </a:lnTo>
                <a:lnTo>
                  <a:pt x="1097279" y="110490"/>
                </a:lnTo>
                <a:close/>
              </a:path>
              <a:path w="1097279" h="769620">
                <a:moveTo>
                  <a:pt x="1097279" y="116840"/>
                </a:moveTo>
                <a:lnTo>
                  <a:pt x="1093469" y="116840"/>
                </a:lnTo>
                <a:lnTo>
                  <a:pt x="1093469" y="123189"/>
                </a:lnTo>
                <a:lnTo>
                  <a:pt x="1097279" y="123189"/>
                </a:lnTo>
                <a:lnTo>
                  <a:pt x="1097279" y="116840"/>
                </a:lnTo>
                <a:close/>
              </a:path>
              <a:path w="1097279" h="769620">
                <a:moveTo>
                  <a:pt x="1097279" y="123190"/>
                </a:moveTo>
                <a:lnTo>
                  <a:pt x="1093469" y="123190"/>
                </a:lnTo>
                <a:lnTo>
                  <a:pt x="1093469" y="129539"/>
                </a:lnTo>
                <a:lnTo>
                  <a:pt x="1097279" y="129539"/>
                </a:lnTo>
                <a:lnTo>
                  <a:pt x="1097279" y="123190"/>
                </a:lnTo>
                <a:close/>
              </a:path>
              <a:path w="1097279" h="769620">
                <a:moveTo>
                  <a:pt x="1097279" y="129540"/>
                </a:moveTo>
                <a:lnTo>
                  <a:pt x="1093469" y="129540"/>
                </a:lnTo>
                <a:lnTo>
                  <a:pt x="1093469" y="135889"/>
                </a:lnTo>
                <a:lnTo>
                  <a:pt x="1097279" y="135889"/>
                </a:lnTo>
                <a:lnTo>
                  <a:pt x="1097279" y="129540"/>
                </a:lnTo>
                <a:close/>
              </a:path>
              <a:path w="1097279" h="769620">
                <a:moveTo>
                  <a:pt x="1097279" y="135890"/>
                </a:moveTo>
                <a:lnTo>
                  <a:pt x="1093469" y="135890"/>
                </a:lnTo>
                <a:lnTo>
                  <a:pt x="1093469" y="142239"/>
                </a:lnTo>
                <a:lnTo>
                  <a:pt x="1097279" y="142239"/>
                </a:lnTo>
                <a:lnTo>
                  <a:pt x="1097279" y="135890"/>
                </a:lnTo>
                <a:close/>
              </a:path>
              <a:path w="1097279" h="769620">
                <a:moveTo>
                  <a:pt x="1097279" y="142240"/>
                </a:moveTo>
                <a:lnTo>
                  <a:pt x="1093469" y="142240"/>
                </a:lnTo>
                <a:lnTo>
                  <a:pt x="1093469" y="148589"/>
                </a:lnTo>
                <a:lnTo>
                  <a:pt x="1097279" y="148589"/>
                </a:lnTo>
                <a:lnTo>
                  <a:pt x="1097279" y="142240"/>
                </a:lnTo>
                <a:close/>
              </a:path>
              <a:path w="1097279" h="769620">
                <a:moveTo>
                  <a:pt x="1097279" y="148590"/>
                </a:moveTo>
                <a:lnTo>
                  <a:pt x="1093469" y="148590"/>
                </a:lnTo>
                <a:lnTo>
                  <a:pt x="1093469" y="154939"/>
                </a:lnTo>
                <a:lnTo>
                  <a:pt x="1096010" y="154939"/>
                </a:lnTo>
                <a:lnTo>
                  <a:pt x="1096009" y="152400"/>
                </a:lnTo>
                <a:lnTo>
                  <a:pt x="1097279" y="152400"/>
                </a:lnTo>
                <a:lnTo>
                  <a:pt x="1097279" y="148590"/>
                </a:lnTo>
                <a:close/>
              </a:path>
              <a:path w="1097279" h="769620">
                <a:moveTo>
                  <a:pt x="1094739" y="154940"/>
                </a:moveTo>
                <a:lnTo>
                  <a:pt x="1093469" y="154940"/>
                </a:lnTo>
                <a:lnTo>
                  <a:pt x="1093469" y="158750"/>
                </a:lnTo>
                <a:lnTo>
                  <a:pt x="1094739" y="158750"/>
                </a:lnTo>
                <a:lnTo>
                  <a:pt x="1094739" y="154940"/>
                </a:lnTo>
                <a:close/>
              </a:path>
              <a:path w="1097279" h="769620">
                <a:moveTo>
                  <a:pt x="2539" y="681990"/>
                </a:moveTo>
                <a:lnTo>
                  <a:pt x="0" y="681990"/>
                </a:lnTo>
                <a:lnTo>
                  <a:pt x="0" y="688339"/>
                </a:lnTo>
                <a:lnTo>
                  <a:pt x="3809" y="688339"/>
                </a:lnTo>
                <a:lnTo>
                  <a:pt x="3809" y="683260"/>
                </a:lnTo>
                <a:lnTo>
                  <a:pt x="2539" y="683260"/>
                </a:lnTo>
                <a:lnTo>
                  <a:pt x="2539" y="681990"/>
                </a:lnTo>
                <a:close/>
              </a:path>
              <a:path w="1097279" h="769620">
                <a:moveTo>
                  <a:pt x="3809" y="688340"/>
                </a:moveTo>
                <a:lnTo>
                  <a:pt x="0" y="68834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688340"/>
                </a:lnTo>
                <a:close/>
              </a:path>
              <a:path w="1097279" h="769620">
                <a:moveTo>
                  <a:pt x="3809" y="694690"/>
                </a:moveTo>
                <a:lnTo>
                  <a:pt x="0" y="694690"/>
                </a:lnTo>
                <a:lnTo>
                  <a:pt x="0" y="701039"/>
                </a:lnTo>
                <a:lnTo>
                  <a:pt x="3809" y="701039"/>
                </a:lnTo>
                <a:lnTo>
                  <a:pt x="3809" y="694690"/>
                </a:lnTo>
                <a:close/>
              </a:path>
              <a:path w="1097279" h="769620">
                <a:moveTo>
                  <a:pt x="3809" y="701040"/>
                </a:moveTo>
                <a:lnTo>
                  <a:pt x="0" y="701040"/>
                </a:lnTo>
                <a:lnTo>
                  <a:pt x="0" y="707389"/>
                </a:lnTo>
                <a:lnTo>
                  <a:pt x="3809" y="707389"/>
                </a:lnTo>
                <a:lnTo>
                  <a:pt x="3809" y="701040"/>
                </a:lnTo>
                <a:close/>
              </a:path>
              <a:path w="1097279" h="769620">
                <a:moveTo>
                  <a:pt x="3809" y="707390"/>
                </a:moveTo>
                <a:lnTo>
                  <a:pt x="0" y="707390"/>
                </a:lnTo>
                <a:lnTo>
                  <a:pt x="0" y="713739"/>
                </a:lnTo>
                <a:lnTo>
                  <a:pt x="3809" y="713739"/>
                </a:lnTo>
                <a:lnTo>
                  <a:pt x="3809" y="707390"/>
                </a:lnTo>
                <a:close/>
              </a:path>
              <a:path w="1097279" h="769620">
                <a:moveTo>
                  <a:pt x="3809" y="713740"/>
                </a:moveTo>
                <a:lnTo>
                  <a:pt x="0" y="713740"/>
                </a:lnTo>
                <a:lnTo>
                  <a:pt x="0" y="720089"/>
                </a:lnTo>
                <a:lnTo>
                  <a:pt x="3809" y="720089"/>
                </a:lnTo>
                <a:lnTo>
                  <a:pt x="3809" y="713740"/>
                </a:lnTo>
                <a:close/>
              </a:path>
              <a:path w="1097279" h="769620">
                <a:moveTo>
                  <a:pt x="3809" y="720090"/>
                </a:moveTo>
                <a:lnTo>
                  <a:pt x="0" y="720090"/>
                </a:lnTo>
                <a:lnTo>
                  <a:pt x="0" y="726439"/>
                </a:lnTo>
                <a:lnTo>
                  <a:pt x="3809" y="726439"/>
                </a:lnTo>
                <a:lnTo>
                  <a:pt x="3809" y="720090"/>
                </a:lnTo>
                <a:close/>
              </a:path>
              <a:path w="1097279" h="769620">
                <a:moveTo>
                  <a:pt x="3809" y="726440"/>
                </a:moveTo>
                <a:lnTo>
                  <a:pt x="0" y="726440"/>
                </a:lnTo>
                <a:lnTo>
                  <a:pt x="0" y="732789"/>
                </a:lnTo>
                <a:lnTo>
                  <a:pt x="3809" y="732789"/>
                </a:lnTo>
                <a:lnTo>
                  <a:pt x="3809" y="726440"/>
                </a:lnTo>
                <a:close/>
              </a:path>
              <a:path w="1097279" h="769620">
                <a:moveTo>
                  <a:pt x="3809" y="732790"/>
                </a:moveTo>
                <a:lnTo>
                  <a:pt x="0" y="732790"/>
                </a:lnTo>
                <a:lnTo>
                  <a:pt x="0" y="739139"/>
                </a:lnTo>
                <a:lnTo>
                  <a:pt x="3809" y="739139"/>
                </a:lnTo>
                <a:lnTo>
                  <a:pt x="3809" y="732790"/>
                </a:lnTo>
                <a:close/>
              </a:path>
              <a:path w="1097279" h="769620">
                <a:moveTo>
                  <a:pt x="3809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3809" y="745489"/>
                </a:lnTo>
                <a:lnTo>
                  <a:pt x="3809" y="739140"/>
                </a:lnTo>
                <a:close/>
              </a:path>
              <a:path w="1097279" h="769620">
                <a:moveTo>
                  <a:pt x="3809" y="745490"/>
                </a:moveTo>
                <a:lnTo>
                  <a:pt x="0" y="745490"/>
                </a:lnTo>
                <a:lnTo>
                  <a:pt x="0" y="751839"/>
                </a:lnTo>
                <a:lnTo>
                  <a:pt x="3809" y="751839"/>
                </a:lnTo>
                <a:lnTo>
                  <a:pt x="3809" y="745490"/>
                </a:lnTo>
                <a:close/>
              </a:path>
              <a:path w="1097279" h="769620">
                <a:moveTo>
                  <a:pt x="3809" y="751840"/>
                </a:moveTo>
                <a:lnTo>
                  <a:pt x="0" y="751840"/>
                </a:lnTo>
                <a:lnTo>
                  <a:pt x="0" y="758189"/>
                </a:lnTo>
                <a:lnTo>
                  <a:pt x="3809" y="758189"/>
                </a:lnTo>
                <a:lnTo>
                  <a:pt x="3809" y="751840"/>
                </a:lnTo>
                <a:close/>
              </a:path>
              <a:path w="1097279" h="769620">
                <a:moveTo>
                  <a:pt x="3809" y="758190"/>
                </a:moveTo>
                <a:lnTo>
                  <a:pt x="0" y="758190"/>
                </a:lnTo>
                <a:lnTo>
                  <a:pt x="0" y="764539"/>
                </a:lnTo>
                <a:lnTo>
                  <a:pt x="3809" y="764539"/>
                </a:lnTo>
                <a:lnTo>
                  <a:pt x="3809" y="758190"/>
                </a:lnTo>
                <a:close/>
              </a:path>
              <a:path w="1097279" h="769620">
                <a:moveTo>
                  <a:pt x="3809" y="764540"/>
                </a:moveTo>
                <a:lnTo>
                  <a:pt x="0" y="764540"/>
                </a:lnTo>
                <a:lnTo>
                  <a:pt x="0" y="769619"/>
                </a:lnTo>
                <a:lnTo>
                  <a:pt x="179069" y="769619"/>
                </a:lnTo>
                <a:lnTo>
                  <a:pt x="179069" y="768350"/>
                </a:lnTo>
                <a:lnTo>
                  <a:pt x="180339" y="768350"/>
                </a:lnTo>
                <a:lnTo>
                  <a:pt x="180339" y="767080"/>
                </a:lnTo>
                <a:lnTo>
                  <a:pt x="182879" y="767080"/>
                </a:lnTo>
                <a:lnTo>
                  <a:pt x="182879" y="765810"/>
                </a:lnTo>
                <a:lnTo>
                  <a:pt x="3809" y="765810"/>
                </a:lnTo>
                <a:lnTo>
                  <a:pt x="3809" y="764540"/>
                </a:lnTo>
                <a:close/>
              </a:path>
              <a:path w="1097279" h="769620">
                <a:moveTo>
                  <a:pt x="524509" y="765810"/>
                </a:moveTo>
                <a:lnTo>
                  <a:pt x="453389" y="765810"/>
                </a:lnTo>
                <a:lnTo>
                  <a:pt x="453389" y="769619"/>
                </a:lnTo>
                <a:lnTo>
                  <a:pt x="521969" y="769619"/>
                </a:lnTo>
                <a:lnTo>
                  <a:pt x="521969" y="768350"/>
                </a:lnTo>
                <a:lnTo>
                  <a:pt x="523239" y="768350"/>
                </a:lnTo>
                <a:lnTo>
                  <a:pt x="523239" y="767080"/>
                </a:lnTo>
                <a:lnTo>
                  <a:pt x="524509" y="767080"/>
                </a:lnTo>
                <a:lnTo>
                  <a:pt x="524509" y="765810"/>
                </a:lnTo>
                <a:close/>
              </a:path>
              <a:path w="1097279" h="769620">
                <a:moveTo>
                  <a:pt x="1045210" y="765810"/>
                </a:moveTo>
                <a:lnTo>
                  <a:pt x="693419" y="765810"/>
                </a:lnTo>
                <a:lnTo>
                  <a:pt x="693419" y="768350"/>
                </a:lnTo>
                <a:lnTo>
                  <a:pt x="692150" y="768350"/>
                </a:lnTo>
                <a:lnTo>
                  <a:pt x="692150" y="769619"/>
                </a:lnTo>
                <a:lnTo>
                  <a:pt x="1043939" y="769619"/>
                </a:lnTo>
                <a:lnTo>
                  <a:pt x="1043939" y="767080"/>
                </a:lnTo>
                <a:lnTo>
                  <a:pt x="1045210" y="767080"/>
                </a:lnTo>
                <a:lnTo>
                  <a:pt x="1045210" y="765810"/>
                </a:lnTo>
                <a:close/>
              </a:path>
            </a:pathLst>
          </a:custGeom>
          <a:solidFill>
            <a:srgbClr val="D3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8" name="bk object 6858"/>
          <p:cNvSpPr/>
          <p:nvPr/>
        </p:nvSpPr>
        <p:spPr>
          <a:xfrm>
            <a:off x="2331720" y="3914140"/>
            <a:ext cx="1089660" cy="763270"/>
          </a:xfrm>
          <a:custGeom>
            <a:avLst/>
            <a:gdLst/>
            <a:ahLst/>
            <a:cxnLst/>
            <a:rect l="l" t="t" r="r" b="b"/>
            <a:pathLst>
              <a:path w="1089660" h="763270">
                <a:moveTo>
                  <a:pt x="643890" y="0"/>
                </a:moveTo>
                <a:lnTo>
                  <a:pt x="327660" y="0"/>
                </a:lnTo>
                <a:lnTo>
                  <a:pt x="327660" y="1270"/>
                </a:lnTo>
                <a:lnTo>
                  <a:pt x="325119" y="1270"/>
                </a:lnTo>
                <a:lnTo>
                  <a:pt x="325119" y="2540"/>
                </a:lnTo>
                <a:lnTo>
                  <a:pt x="320040" y="2540"/>
                </a:lnTo>
                <a:lnTo>
                  <a:pt x="320040" y="3810"/>
                </a:lnTo>
                <a:lnTo>
                  <a:pt x="643889" y="3810"/>
                </a:lnTo>
                <a:lnTo>
                  <a:pt x="643890" y="0"/>
                </a:lnTo>
                <a:close/>
              </a:path>
              <a:path w="1089660" h="763270">
                <a:moveTo>
                  <a:pt x="1089659" y="0"/>
                </a:moveTo>
                <a:lnTo>
                  <a:pt x="1036319" y="0"/>
                </a:lnTo>
                <a:lnTo>
                  <a:pt x="1036319" y="1270"/>
                </a:lnTo>
                <a:lnTo>
                  <a:pt x="1033780" y="1270"/>
                </a:lnTo>
                <a:lnTo>
                  <a:pt x="1033780" y="2540"/>
                </a:lnTo>
                <a:lnTo>
                  <a:pt x="1032509" y="2540"/>
                </a:lnTo>
                <a:lnTo>
                  <a:pt x="1032509" y="3810"/>
                </a:lnTo>
                <a:lnTo>
                  <a:pt x="1085850" y="3810"/>
                </a:lnTo>
                <a:lnTo>
                  <a:pt x="1085850" y="6350"/>
                </a:lnTo>
                <a:lnTo>
                  <a:pt x="1089659" y="6350"/>
                </a:lnTo>
                <a:lnTo>
                  <a:pt x="1089659" y="0"/>
                </a:lnTo>
                <a:close/>
              </a:path>
              <a:path w="1089660" h="763270">
                <a:moveTo>
                  <a:pt x="1089659" y="6350"/>
                </a:moveTo>
                <a:lnTo>
                  <a:pt x="1085850" y="6350"/>
                </a:lnTo>
                <a:lnTo>
                  <a:pt x="1085850" y="12700"/>
                </a:lnTo>
                <a:lnTo>
                  <a:pt x="1089659" y="12700"/>
                </a:lnTo>
                <a:lnTo>
                  <a:pt x="1089659" y="6350"/>
                </a:lnTo>
                <a:close/>
              </a:path>
              <a:path w="1089660" h="763270">
                <a:moveTo>
                  <a:pt x="1089659" y="12700"/>
                </a:moveTo>
                <a:lnTo>
                  <a:pt x="1085850" y="12700"/>
                </a:lnTo>
                <a:lnTo>
                  <a:pt x="1085850" y="19050"/>
                </a:lnTo>
                <a:lnTo>
                  <a:pt x="1089659" y="19050"/>
                </a:lnTo>
                <a:lnTo>
                  <a:pt x="1089659" y="12700"/>
                </a:lnTo>
                <a:close/>
              </a:path>
              <a:path w="1089660" h="763270">
                <a:moveTo>
                  <a:pt x="1089659" y="19050"/>
                </a:moveTo>
                <a:lnTo>
                  <a:pt x="1085850" y="19050"/>
                </a:lnTo>
                <a:lnTo>
                  <a:pt x="1085850" y="25400"/>
                </a:lnTo>
                <a:lnTo>
                  <a:pt x="1089659" y="25400"/>
                </a:lnTo>
                <a:lnTo>
                  <a:pt x="1089659" y="19050"/>
                </a:lnTo>
                <a:close/>
              </a:path>
              <a:path w="1089660" h="763270">
                <a:moveTo>
                  <a:pt x="1089659" y="25400"/>
                </a:moveTo>
                <a:lnTo>
                  <a:pt x="1085850" y="25400"/>
                </a:lnTo>
                <a:lnTo>
                  <a:pt x="1085850" y="31750"/>
                </a:lnTo>
                <a:lnTo>
                  <a:pt x="1089659" y="31750"/>
                </a:lnTo>
                <a:lnTo>
                  <a:pt x="1089659" y="25400"/>
                </a:lnTo>
                <a:close/>
              </a:path>
              <a:path w="1089660" h="763270">
                <a:moveTo>
                  <a:pt x="1089659" y="31750"/>
                </a:moveTo>
                <a:lnTo>
                  <a:pt x="1085850" y="31750"/>
                </a:lnTo>
                <a:lnTo>
                  <a:pt x="1085850" y="38100"/>
                </a:lnTo>
                <a:lnTo>
                  <a:pt x="1089659" y="38100"/>
                </a:lnTo>
                <a:lnTo>
                  <a:pt x="1089659" y="31750"/>
                </a:lnTo>
                <a:close/>
              </a:path>
              <a:path w="1089660" h="763270">
                <a:moveTo>
                  <a:pt x="1089659" y="38100"/>
                </a:moveTo>
                <a:lnTo>
                  <a:pt x="1085850" y="38100"/>
                </a:lnTo>
                <a:lnTo>
                  <a:pt x="1085850" y="44450"/>
                </a:lnTo>
                <a:lnTo>
                  <a:pt x="1089659" y="44450"/>
                </a:lnTo>
                <a:lnTo>
                  <a:pt x="1089659" y="38100"/>
                </a:lnTo>
                <a:close/>
              </a:path>
              <a:path w="1089660" h="763270">
                <a:moveTo>
                  <a:pt x="1089659" y="44450"/>
                </a:moveTo>
                <a:lnTo>
                  <a:pt x="1085850" y="44450"/>
                </a:lnTo>
                <a:lnTo>
                  <a:pt x="1085850" y="50800"/>
                </a:lnTo>
                <a:lnTo>
                  <a:pt x="1089659" y="50800"/>
                </a:lnTo>
                <a:lnTo>
                  <a:pt x="1089659" y="44450"/>
                </a:lnTo>
                <a:close/>
              </a:path>
              <a:path w="1089660" h="763270">
                <a:moveTo>
                  <a:pt x="1089659" y="50800"/>
                </a:moveTo>
                <a:lnTo>
                  <a:pt x="1085850" y="50800"/>
                </a:lnTo>
                <a:lnTo>
                  <a:pt x="1085850" y="57150"/>
                </a:lnTo>
                <a:lnTo>
                  <a:pt x="1089659" y="57150"/>
                </a:lnTo>
                <a:lnTo>
                  <a:pt x="1089659" y="50800"/>
                </a:lnTo>
                <a:close/>
              </a:path>
              <a:path w="1089660" h="763270">
                <a:moveTo>
                  <a:pt x="1089659" y="57150"/>
                </a:moveTo>
                <a:lnTo>
                  <a:pt x="1085850" y="57150"/>
                </a:lnTo>
                <a:lnTo>
                  <a:pt x="1085850" y="63500"/>
                </a:lnTo>
                <a:lnTo>
                  <a:pt x="1089659" y="63500"/>
                </a:lnTo>
                <a:lnTo>
                  <a:pt x="1089659" y="57150"/>
                </a:lnTo>
                <a:close/>
              </a:path>
              <a:path w="1089660" h="763270">
                <a:moveTo>
                  <a:pt x="1089659" y="63500"/>
                </a:moveTo>
                <a:lnTo>
                  <a:pt x="1085850" y="63500"/>
                </a:lnTo>
                <a:lnTo>
                  <a:pt x="1085850" y="69850"/>
                </a:lnTo>
                <a:lnTo>
                  <a:pt x="1089659" y="69850"/>
                </a:lnTo>
                <a:lnTo>
                  <a:pt x="1089659" y="63500"/>
                </a:lnTo>
                <a:close/>
              </a:path>
              <a:path w="1089660" h="763270">
                <a:moveTo>
                  <a:pt x="1089659" y="69850"/>
                </a:moveTo>
                <a:lnTo>
                  <a:pt x="1085850" y="69850"/>
                </a:lnTo>
                <a:lnTo>
                  <a:pt x="1085850" y="76200"/>
                </a:lnTo>
                <a:lnTo>
                  <a:pt x="1089659" y="76200"/>
                </a:lnTo>
                <a:lnTo>
                  <a:pt x="1089659" y="69850"/>
                </a:lnTo>
                <a:close/>
              </a:path>
              <a:path w="1089660" h="763270">
                <a:moveTo>
                  <a:pt x="1089659" y="76200"/>
                </a:moveTo>
                <a:lnTo>
                  <a:pt x="1085850" y="76200"/>
                </a:lnTo>
                <a:lnTo>
                  <a:pt x="1085850" y="82550"/>
                </a:lnTo>
                <a:lnTo>
                  <a:pt x="1089659" y="82550"/>
                </a:lnTo>
                <a:lnTo>
                  <a:pt x="1089659" y="76200"/>
                </a:lnTo>
                <a:close/>
              </a:path>
              <a:path w="1089660" h="763270">
                <a:moveTo>
                  <a:pt x="1089659" y="82550"/>
                </a:moveTo>
                <a:lnTo>
                  <a:pt x="1085850" y="82550"/>
                </a:lnTo>
                <a:lnTo>
                  <a:pt x="1085850" y="88900"/>
                </a:lnTo>
                <a:lnTo>
                  <a:pt x="1089659" y="88900"/>
                </a:lnTo>
                <a:lnTo>
                  <a:pt x="1089659" y="82550"/>
                </a:lnTo>
                <a:close/>
              </a:path>
              <a:path w="1089660" h="763270">
                <a:moveTo>
                  <a:pt x="1089659" y="88900"/>
                </a:moveTo>
                <a:lnTo>
                  <a:pt x="1085850" y="88900"/>
                </a:lnTo>
                <a:lnTo>
                  <a:pt x="1085850" y="95250"/>
                </a:lnTo>
                <a:lnTo>
                  <a:pt x="1089659" y="95250"/>
                </a:lnTo>
                <a:lnTo>
                  <a:pt x="1089659" y="88900"/>
                </a:lnTo>
                <a:close/>
              </a:path>
              <a:path w="1089660" h="763270">
                <a:moveTo>
                  <a:pt x="1089659" y="95250"/>
                </a:moveTo>
                <a:lnTo>
                  <a:pt x="1085850" y="95250"/>
                </a:lnTo>
                <a:lnTo>
                  <a:pt x="1085850" y="101600"/>
                </a:lnTo>
                <a:lnTo>
                  <a:pt x="1089659" y="101600"/>
                </a:lnTo>
                <a:lnTo>
                  <a:pt x="1089659" y="95250"/>
                </a:lnTo>
                <a:close/>
              </a:path>
              <a:path w="1089660" h="763270">
                <a:moveTo>
                  <a:pt x="1089659" y="101600"/>
                </a:moveTo>
                <a:lnTo>
                  <a:pt x="1085850" y="101600"/>
                </a:lnTo>
                <a:lnTo>
                  <a:pt x="1085850" y="107950"/>
                </a:lnTo>
                <a:lnTo>
                  <a:pt x="1089659" y="107950"/>
                </a:lnTo>
                <a:lnTo>
                  <a:pt x="1089659" y="101600"/>
                </a:lnTo>
                <a:close/>
              </a:path>
              <a:path w="1089660" h="763270">
                <a:moveTo>
                  <a:pt x="1089659" y="107950"/>
                </a:moveTo>
                <a:lnTo>
                  <a:pt x="1085850" y="107950"/>
                </a:lnTo>
                <a:lnTo>
                  <a:pt x="1085850" y="114300"/>
                </a:lnTo>
                <a:lnTo>
                  <a:pt x="1089659" y="114300"/>
                </a:lnTo>
                <a:lnTo>
                  <a:pt x="1089659" y="107950"/>
                </a:lnTo>
                <a:close/>
              </a:path>
              <a:path w="1089660" h="763270">
                <a:moveTo>
                  <a:pt x="1089659" y="114300"/>
                </a:moveTo>
                <a:lnTo>
                  <a:pt x="1085850" y="114300"/>
                </a:lnTo>
                <a:lnTo>
                  <a:pt x="1085850" y="120650"/>
                </a:lnTo>
                <a:lnTo>
                  <a:pt x="1089659" y="120650"/>
                </a:lnTo>
                <a:lnTo>
                  <a:pt x="1089659" y="114300"/>
                </a:lnTo>
                <a:close/>
              </a:path>
              <a:path w="1089660" h="763270">
                <a:moveTo>
                  <a:pt x="1089659" y="120650"/>
                </a:moveTo>
                <a:lnTo>
                  <a:pt x="1085850" y="120650"/>
                </a:lnTo>
                <a:lnTo>
                  <a:pt x="1085850" y="127000"/>
                </a:lnTo>
                <a:lnTo>
                  <a:pt x="1089659" y="127000"/>
                </a:lnTo>
                <a:lnTo>
                  <a:pt x="1089659" y="120650"/>
                </a:lnTo>
                <a:close/>
              </a:path>
              <a:path w="1089660" h="763270">
                <a:moveTo>
                  <a:pt x="1089659" y="127000"/>
                </a:moveTo>
                <a:lnTo>
                  <a:pt x="1085850" y="127000"/>
                </a:lnTo>
                <a:lnTo>
                  <a:pt x="1085850" y="133350"/>
                </a:lnTo>
                <a:lnTo>
                  <a:pt x="1089659" y="133350"/>
                </a:lnTo>
                <a:lnTo>
                  <a:pt x="1089659" y="127000"/>
                </a:lnTo>
                <a:close/>
              </a:path>
              <a:path w="1089660" h="763270">
                <a:moveTo>
                  <a:pt x="1089659" y="133350"/>
                </a:moveTo>
                <a:lnTo>
                  <a:pt x="1085850" y="133350"/>
                </a:lnTo>
                <a:lnTo>
                  <a:pt x="1085850" y="139700"/>
                </a:lnTo>
                <a:lnTo>
                  <a:pt x="1089659" y="139700"/>
                </a:lnTo>
                <a:lnTo>
                  <a:pt x="1089659" y="133350"/>
                </a:lnTo>
                <a:close/>
              </a:path>
              <a:path w="1089660" h="763270">
                <a:moveTo>
                  <a:pt x="1089659" y="139700"/>
                </a:moveTo>
                <a:lnTo>
                  <a:pt x="1085850" y="139700"/>
                </a:lnTo>
                <a:lnTo>
                  <a:pt x="1085850" y="146050"/>
                </a:lnTo>
                <a:lnTo>
                  <a:pt x="1089659" y="146050"/>
                </a:lnTo>
                <a:lnTo>
                  <a:pt x="1089659" y="139700"/>
                </a:lnTo>
                <a:close/>
              </a:path>
              <a:path w="1089660" h="763270">
                <a:moveTo>
                  <a:pt x="1089659" y="146050"/>
                </a:moveTo>
                <a:lnTo>
                  <a:pt x="1085850" y="146050"/>
                </a:lnTo>
                <a:lnTo>
                  <a:pt x="1085850" y="152400"/>
                </a:lnTo>
                <a:lnTo>
                  <a:pt x="1089659" y="152400"/>
                </a:lnTo>
                <a:lnTo>
                  <a:pt x="1089659" y="146050"/>
                </a:lnTo>
                <a:close/>
              </a:path>
              <a:path w="1089660" h="763270">
                <a:moveTo>
                  <a:pt x="1089659" y="152400"/>
                </a:moveTo>
                <a:lnTo>
                  <a:pt x="1085850" y="152400"/>
                </a:lnTo>
                <a:lnTo>
                  <a:pt x="1085850" y="158750"/>
                </a:lnTo>
                <a:lnTo>
                  <a:pt x="1089659" y="158750"/>
                </a:lnTo>
                <a:lnTo>
                  <a:pt x="1089659" y="152400"/>
                </a:lnTo>
                <a:close/>
              </a:path>
              <a:path w="1089660" h="763270">
                <a:moveTo>
                  <a:pt x="1088389" y="158750"/>
                </a:moveTo>
                <a:lnTo>
                  <a:pt x="1085850" y="158750"/>
                </a:lnTo>
                <a:lnTo>
                  <a:pt x="1085850" y="165100"/>
                </a:lnTo>
                <a:lnTo>
                  <a:pt x="1087120" y="165100"/>
                </a:lnTo>
                <a:lnTo>
                  <a:pt x="1087120" y="162560"/>
                </a:lnTo>
                <a:lnTo>
                  <a:pt x="1088390" y="162560"/>
                </a:lnTo>
                <a:lnTo>
                  <a:pt x="1088389" y="158750"/>
                </a:lnTo>
                <a:close/>
              </a:path>
              <a:path w="1089660" h="763270">
                <a:moveTo>
                  <a:pt x="1087120" y="165100"/>
                </a:moveTo>
                <a:lnTo>
                  <a:pt x="1085850" y="165100"/>
                </a:lnTo>
                <a:lnTo>
                  <a:pt x="1085850" y="166370"/>
                </a:lnTo>
                <a:lnTo>
                  <a:pt x="1087120" y="166370"/>
                </a:lnTo>
                <a:lnTo>
                  <a:pt x="1087120" y="165100"/>
                </a:lnTo>
                <a:close/>
              </a:path>
              <a:path w="1089660" h="763270">
                <a:moveTo>
                  <a:pt x="3810" y="680720"/>
                </a:moveTo>
                <a:lnTo>
                  <a:pt x="0" y="680720"/>
                </a:lnTo>
                <a:lnTo>
                  <a:pt x="0" y="685800"/>
                </a:lnTo>
                <a:lnTo>
                  <a:pt x="3810" y="685800"/>
                </a:lnTo>
                <a:lnTo>
                  <a:pt x="3810" y="680720"/>
                </a:lnTo>
                <a:close/>
              </a:path>
              <a:path w="1089660" h="763270">
                <a:moveTo>
                  <a:pt x="381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3810" y="692150"/>
                </a:lnTo>
                <a:lnTo>
                  <a:pt x="3810" y="685800"/>
                </a:lnTo>
                <a:close/>
              </a:path>
              <a:path w="1089660" h="763270">
                <a:moveTo>
                  <a:pt x="381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692150"/>
                </a:lnTo>
                <a:close/>
              </a:path>
              <a:path w="1089660" h="763270">
                <a:moveTo>
                  <a:pt x="381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3810" y="704850"/>
                </a:lnTo>
                <a:lnTo>
                  <a:pt x="3810" y="698500"/>
                </a:lnTo>
                <a:close/>
              </a:path>
              <a:path w="1089660" h="763270">
                <a:moveTo>
                  <a:pt x="3810" y="704850"/>
                </a:moveTo>
                <a:lnTo>
                  <a:pt x="0" y="704850"/>
                </a:lnTo>
                <a:lnTo>
                  <a:pt x="0" y="711200"/>
                </a:lnTo>
                <a:lnTo>
                  <a:pt x="3810" y="711200"/>
                </a:lnTo>
                <a:lnTo>
                  <a:pt x="3810" y="704850"/>
                </a:lnTo>
                <a:close/>
              </a:path>
              <a:path w="1089660" h="763270">
                <a:moveTo>
                  <a:pt x="381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3810" y="717550"/>
                </a:lnTo>
                <a:lnTo>
                  <a:pt x="3810" y="711200"/>
                </a:lnTo>
                <a:close/>
              </a:path>
              <a:path w="1089660" h="763270">
                <a:moveTo>
                  <a:pt x="3810" y="717550"/>
                </a:moveTo>
                <a:lnTo>
                  <a:pt x="0" y="717550"/>
                </a:lnTo>
                <a:lnTo>
                  <a:pt x="0" y="723900"/>
                </a:lnTo>
                <a:lnTo>
                  <a:pt x="3810" y="723900"/>
                </a:lnTo>
                <a:lnTo>
                  <a:pt x="3810" y="717550"/>
                </a:lnTo>
                <a:close/>
              </a:path>
              <a:path w="1089660" h="763270">
                <a:moveTo>
                  <a:pt x="381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3810" y="730250"/>
                </a:lnTo>
                <a:lnTo>
                  <a:pt x="3810" y="723900"/>
                </a:lnTo>
                <a:close/>
              </a:path>
              <a:path w="1089660" h="763270">
                <a:moveTo>
                  <a:pt x="3810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3810" y="736600"/>
                </a:lnTo>
                <a:lnTo>
                  <a:pt x="3810" y="730250"/>
                </a:lnTo>
                <a:close/>
              </a:path>
              <a:path w="1089660" h="763270">
                <a:moveTo>
                  <a:pt x="381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3810" y="742950"/>
                </a:lnTo>
                <a:lnTo>
                  <a:pt x="3810" y="736600"/>
                </a:lnTo>
                <a:close/>
              </a:path>
              <a:path w="1089660" h="763270">
                <a:moveTo>
                  <a:pt x="381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3810" y="749300"/>
                </a:lnTo>
                <a:lnTo>
                  <a:pt x="3810" y="742950"/>
                </a:lnTo>
                <a:close/>
              </a:path>
              <a:path w="1089660" h="763270">
                <a:moveTo>
                  <a:pt x="381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3810" y="755650"/>
                </a:lnTo>
                <a:lnTo>
                  <a:pt x="3810" y="749300"/>
                </a:lnTo>
                <a:close/>
              </a:path>
              <a:path w="1089660" h="763270">
                <a:moveTo>
                  <a:pt x="3810" y="755650"/>
                </a:moveTo>
                <a:lnTo>
                  <a:pt x="0" y="755650"/>
                </a:lnTo>
                <a:lnTo>
                  <a:pt x="0" y="762000"/>
                </a:lnTo>
                <a:lnTo>
                  <a:pt x="182880" y="762000"/>
                </a:lnTo>
                <a:lnTo>
                  <a:pt x="182880" y="760730"/>
                </a:lnTo>
                <a:lnTo>
                  <a:pt x="184150" y="760730"/>
                </a:lnTo>
                <a:lnTo>
                  <a:pt x="184150" y="759460"/>
                </a:lnTo>
                <a:lnTo>
                  <a:pt x="3810" y="759460"/>
                </a:lnTo>
                <a:lnTo>
                  <a:pt x="3810" y="755650"/>
                </a:lnTo>
                <a:close/>
              </a:path>
              <a:path w="1089660" h="763270">
                <a:moveTo>
                  <a:pt x="523239" y="759460"/>
                </a:moveTo>
                <a:lnTo>
                  <a:pt x="450850" y="759460"/>
                </a:lnTo>
                <a:lnTo>
                  <a:pt x="450850" y="762000"/>
                </a:lnTo>
                <a:lnTo>
                  <a:pt x="521969" y="762000"/>
                </a:lnTo>
                <a:lnTo>
                  <a:pt x="521969" y="760730"/>
                </a:lnTo>
                <a:lnTo>
                  <a:pt x="523239" y="760730"/>
                </a:lnTo>
                <a:lnTo>
                  <a:pt x="523239" y="759460"/>
                </a:lnTo>
                <a:close/>
              </a:path>
              <a:path w="1089660" h="763270">
                <a:moveTo>
                  <a:pt x="1041400" y="760730"/>
                </a:moveTo>
                <a:lnTo>
                  <a:pt x="690880" y="760730"/>
                </a:lnTo>
                <a:lnTo>
                  <a:pt x="690880" y="762000"/>
                </a:lnTo>
                <a:lnTo>
                  <a:pt x="1041400" y="762000"/>
                </a:lnTo>
                <a:lnTo>
                  <a:pt x="1041400" y="760730"/>
                </a:lnTo>
                <a:close/>
              </a:path>
              <a:path w="1089660" h="763270">
                <a:moveTo>
                  <a:pt x="1042669" y="759460"/>
                </a:moveTo>
                <a:lnTo>
                  <a:pt x="692150" y="759460"/>
                </a:lnTo>
                <a:lnTo>
                  <a:pt x="692150" y="760730"/>
                </a:lnTo>
                <a:lnTo>
                  <a:pt x="1042669" y="760730"/>
                </a:lnTo>
                <a:lnTo>
                  <a:pt x="1042669" y="759460"/>
                </a:lnTo>
                <a:close/>
              </a:path>
              <a:path w="1089660" h="763270">
                <a:moveTo>
                  <a:pt x="180339" y="762000"/>
                </a:moveTo>
                <a:lnTo>
                  <a:pt x="0" y="762000"/>
                </a:lnTo>
                <a:lnTo>
                  <a:pt x="0" y="763270"/>
                </a:lnTo>
                <a:lnTo>
                  <a:pt x="180339" y="763270"/>
                </a:lnTo>
                <a:lnTo>
                  <a:pt x="180339" y="762000"/>
                </a:lnTo>
                <a:close/>
              </a:path>
              <a:path w="1089660" h="763270">
                <a:moveTo>
                  <a:pt x="521969" y="762000"/>
                </a:moveTo>
                <a:lnTo>
                  <a:pt x="449580" y="762000"/>
                </a:lnTo>
                <a:lnTo>
                  <a:pt x="449580" y="763270"/>
                </a:lnTo>
                <a:lnTo>
                  <a:pt x="521969" y="763270"/>
                </a:lnTo>
                <a:lnTo>
                  <a:pt x="521969" y="762000"/>
                </a:lnTo>
                <a:close/>
              </a:path>
              <a:path w="1089660" h="763270">
                <a:moveTo>
                  <a:pt x="1041400" y="762000"/>
                </a:moveTo>
                <a:lnTo>
                  <a:pt x="690880" y="762000"/>
                </a:lnTo>
                <a:lnTo>
                  <a:pt x="690880" y="763270"/>
                </a:lnTo>
                <a:lnTo>
                  <a:pt x="1041400" y="763270"/>
                </a:lnTo>
                <a:lnTo>
                  <a:pt x="1041400" y="762000"/>
                </a:lnTo>
                <a:close/>
              </a:path>
            </a:pathLst>
          </a:custGeom>
          <a:solidFill>
            <a:srgbClr val="D13D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9" name="bk object 6859"/>
          <p:cNvSpPr/>
          <p:nvPr/>
        </p:nvSpPr>
        <p:spPr>
          <a:xfrm>
            <a:off x="2335529" y="3917950"/>
            <a:ext cx="1082040" cy="755650"/>
          </a:xfrm>
          <a:custGeom>
            <a:avLst/>
            <a:gdLst/>
            <a:ahLst/>
            <a:cxnLst/>
            <a:rect l="l" t="t" r="r" b="b"/>
            <a:pathLst>
              <a:path w="1082039" h="755650">
                <a:moveTo>
                  <a:pt x="640080" y="0"/>
                </a:moveTo>
                <a:lnTo>
                  <a:pt x="312419" y="0"/>
                </a:lnTo>
                <a:lnTo>
                  <a:pt x="312419" y="1269"/>
                </a:lnTo>
                <a:lnTo>
                  <a:pt x="308609" y="1269"/>
                </a:lnTo>
                <a:lnTo>
                  <a:pt x="308609" y="2539"/>
                </a:lnTo>
                <a:lnTo>
                  <a:pt x="640079" y="2539"/>
                </a:lnTo>
                <a:lnTo>
                  <a:pt x="640080" y="0"/>
                </a:lnTo>
                <a:close/>
              </a:path>
              <a:path w="1082039" h="755650">
                <a:moveTo>
                  <a:pt x="1082040" y="0"/>
                </a:moveTo>
                <a:lnTo>
                  <a:pt x="1027430" y="0"/>
                </a:lnTo>
                <a:lnTo>
                  <a:pt x="1027430" y="1269"/>
                </a:lnTo>
                <a:lnTo>
                  <a:pt x="1026159" y="1269"/>
                </a:lnTo>
                <a:lnTo>
                  <a:pt x="1026159" y="2539"/>
                </a:lnTo>
                <a:lnTo>
                  <a:pt x="1082040" y="2539"/>
                </a:lnTo>
                <a:lnTo>
                  <a:pt x="1082040" y="0"/>
                </a:lnTo>
                <a:close/>
              </a:path>
              <a:path w="1082039" h="755650">
                <a:moveTo>
                  <a:pt x="640080" y="2540"/>
                </a:moveTo>
                <a:lnTo>
                  <a:pt x="306069" y="2540"/>
                </a:lnTo>
                <a:lnTo>
                  <a:pt x="306069" y="3810"/>
                </a:lnTo>
                <a:lnTo>
                  <a:pt x="640080" y="3810"/>
                </a:lnTo>
                <a:lnTo>
                  <a:pt x="640080" y="2540"/>
                </a:lnTo>
                <a:close/>
              </a:path>
              <a:path w="1082039" h="755650">
                <a:moveTo>
                  <a:pt x="1082040" y="2540"/>
                </a:moveTo>
                <a:lnTo>
                  <a:pt x="1023619" y="2540"/>
                </a:lnTo>
                <a:lnTo>
                  <a:pt x="1023619" y="3810"/>
                </a:lnTo>
                <a:lnTo>
                  <a:pt x="1079499" y="3810"/>
                </a:lnTo>
                <a:lnTo>
                  <a:pt x="1079499" y="8889"/>
                </a:lnTo>
                <a:lnTo>
                  <a:pt x="1082040" y="8889"/>
                </a:lnTo>
                <a:lnTo>
                  <a:pt x="1082040" y="2540"/>
                </a:lnTo>
                <a:close/>
              </a:path>
              <a:path w="1082039" h="755650">
                <a:moveTo>
                  <a:pt x="1082040" y="8890"/>
                </a:moveTo>
                <a:lnTo>
                  <a:pt x="1079499" y="8890"/>
                </a:lnTo>
                <a:lnTo>
                  <a:pt x="1079499" y="15239"/>
                </a:lnTo>
                <a:lnTo>
                  <a:pt x="1082040" y="15239"/>
                </a:lnTo>
                <a:lnTo>
                  <a:pt x="1082040" y="8890"/>
                </a:lnTo>
                <a:close/>
              </a:path>
              <a:path w="1082039" h="755650">
                <a:moveTo>
                  <a:pt x="1082040" y="15240"/>
                </a:moveTo>
                <a:lnTo>
                  <a:pt x="1079499" y="15240"/>
                </a:lnTo>
                <a:lnTo>
                  <a:pt x="1079499" y="21589"/>
                </a:lnTo>
                <a:lnTo>
                  <a:pt x="1082040" y="21589"/>
                </a:lnTo>
                <a:lnTo>
                  <a:pt x="1082040" y="15240"/>
                </a:lnTo>
                <a:close/>
              </a:path>
              <a:path w="1082039" h="755650">
                <a:moveTo>
                  <a:pt x="1082040" y="21590"/>
                </a:moveTo>
                <a:lnTo>
                  <a:pt x="1079499" y="21590"/>
                </a:lnTo>
                <a:lnTo>
                  <a:pt x="1079499" y="27939"/>
                </a:lnTo>
                <a:lnTo>
                  <a:pt x="1082040" y="27939"/>
                </a:lnTo>
                <a:lnTo>
                  <a:pt x="1082040" y="21590"/>
                </a:lnTo>
                <a:close/>
              </a:path>
              <a:path w="1082039" h="755650">
                <a:moveTo>
                  <a:pt x="1082040" y="27940"/>
                </a:moveTo>
                <a:lnTo>
                  <a:pt x="1079499" y="27940"/>
                </a:lnTo>
                <a:lnTo>
                  <a:pt x="1079499" y="34289"/>
                </a:lnTo>
                <a:lnTo>
                  <a:pt x="1082040" y="34289"/>
                </a:lnTo>
                <a:lnTo>
                  <a:pt x="1082040" y="27940"/>
                </a:lnTo>
                <a:close/>
              </a:path>
              <a:path w="1082039" h="755650">
                <a:moveTo>
                  <a:pt x="1082040" y="34290"/>
                </a:moveTo>
                <a:lnTo>
                  <a:pt x="1079499" y="34290"/>
                </a:lnTo>
                <a:lnTo>
                  <a:pt x="1079499" y="40639"/>
                </a:lnTo>
                <a:lnTo>
                  <a:pt x="1082040" y="40639"/>
                </a:lnTo>
                <a:lnTo>
                  <a:pt x="1082040" y="34290"/>
                </a:lnTo>
                <a:close/>
              </a:path>
              <a:path w="1082039" h="755650">
                <a:moveTo>
                  <a:pt x="1082040" y="40640"/>
                </a:moveTo>
                <a:lnTo>
                  <a:pt x="1079499" y="40640"/>
                </a:lnTo>
                <a:lnTo>
                  <a:pt x="1079499" y="46989"/>
                </a:lnTo>
                <a:lnTo>
                  <a:pt x="1082040" y="46989"/>
                </a:lnTo>
                <a:lnTo>
                  <a:pt x="1082040" y="40640"/>
                </a:lnTo>
                <a:close/>
              </a:path>
              <a:path w="1082039" h="755650">
                <a:moveTo>
                  <a:pt x="1082040" y="46990"/>
                </a:moveTo>
                <a:lnTo>
                  <a:pt x="1079499" y="46990"/>
                </a:lnTo>
                <a:lnTo>
                  <a:pt x="1079499" y="53339"/>
                </a:lnTo>
                <a:lnTo>
                  <a:pt x="1082040" y="53339"/>
                </a:lnTo>
                <a:lnTo>
                  <a:pt x="1082040" y="46990"/>
                </a:lnTo>
                <a:close/>
              </a:path>
              <a:path w="1082039" h="755650">
                <a:moveTo>
                  <a:pt x="1082040" y="53340"/>
                </a:moveTo>
                <a:lnTo>
                  <a:pt x="1079499" y="53340"/>
                </a:lnTo>
                <a:lnTo>
                  <a:pt x="1079499" y="59689"/>
                </a:lnTo>
                <a:lnTo>
                  <a:pt x="1082040" y="59689"/>
                </a:lnTo>
                <a:lnTo>
                  <a:pt x="1082040" y="53340"/>
                </a:lnTo>
                <a:close/>
              </a:path>
              <a:path w="1082039" h="755650">
                <a:moveTo>
                  <a:pt x="1082040" y="59690"/>
                </a:moveTo>
                <a:lnTo>
                  <a:pt x="1079499" y="59690"/>
                </a:lnTo>
                <a:lnTo>
                  <a:pt x="1079499" y="66039"/>
                </a:lnTo>
                <a:lnTo>
                  <a:pt x="1082040" y="66039"/>
                </a:lnTo>
                <a:lnTo>
                  <a:pt x="1082040" y="59690"/>
                </a:lnTo>
                <a:close/>
              </a:path>
              <a:path w="1082039" h="755650">
                <a:moveTo>
                  <a:pt x="1082040" y="66040"/>
                </a:moveTo>
                <a:lnTo>
                  <a:pt x="1079499" y="66040"/>
                </a:lnTo>
                <a:lnTo>
                  <a:pt x="1079499" y="72389"/>
                </a:lnTo>
                <a:lnTo>
                  <a:pt x="1082040" y="72389"/>
                </a:lnTo>
                <a:lnTo>
                  <a:pt x="1082040" y="66040"/>
                </a:lnTo>
                <a:close/>
              </a:path>
              <a:path w="1082039" h="755650">
                <a:moveTo>
                  <a:pt x="1082040" y="72390"/>
                </a:moveTo>
                <a:lnTo>
                  <a:pt x="1079499" y="72390"/>
                </a:lnTo>
                <a:lnTo>
                  <a:pt x="1079499" y="78739"/>
                </a:lnTo>
                <a:lnTo>
                  <a:pt x="1082040" y="78739"/>
                </a:lnTo>
                <a:lnTo>
                  <a:pt x="1082040" y="72390"/>
                </a:lnTo>
                <a:close/>
              </a:path>
              <a:path w="1082039" h="755650">
                <a:moveTo>
                  <a:pt x="1082040" y="78740"/>
                </a:moveTo>
                <a:lnTo>
                  <a:pt x="1079499" y="78740"/>
                </a:lnTo>
                <a:lnTo>
                  <a:pt x="1079499" y="85089"/>
                </a:lnTo>
                <a:lnTo>
                  <a:pt x="1082040" y="85089"/>
                </a:lnTo>
                <a:lnTo>
                  <a:pt x="1082040" y="78740"/>
                </a:lnTo>
                <a:close/>
              </a:path>
              <a:path w="1082039" h="755650">
                <a:moveTo>
                  <a:pt x="1082040" y="85090"/>
                </a:moveTo>
                <a:lnTo>
                  <a:pt x="1079499" y="85090"/>
                </a:lnTo>
                <a:lnTo>
                  <a:pt x="1079499" y="91439"/>
                </a:lnTo>
                <a:lnTo>
                  <a:pt x="1082040" y="91439"/>
                </a:lnTo>
                <a:lnTo>
                  <a:pt x="1082040" y="85090"/>
                </a:lnTo>
                <a:close/>
              </a:path>
              <a:path w="1082039" h="755650">
                <a:moveTo>
                  <a:pt x="1082040" y="91440"/>
                </a:moveTo>
                <a:lnTo>
                  <a:pt x="1079499" y="91440"/>
                </a:lnTo>
                <a:lnTo>
                  <a:pt x="1079499" y="97789"/>
                </a:lnTo>
                <a:lnTo>
                  <a:pt x="1082040" y="97789"/>
                </a:lnTo>
                <a:lnTo>
                  <a:pt x="1082040" y="91440"/>
                </a:lnTo>
                <a:close/>
              </a:path>
              <a:path w="1082039" h="755650">
                <a:moveTo>
                  <a:pt x="1082040" y="97790"/>
                </a:moveTo>
                <a:lnTo>
                  <a:pt x="1079499" y="97790"/>
                </a:lnTo>
                <a:lnTo>
                  <a:pt x="1079499" y="104139"/>
                </a:lnTo>
                <a:lnTo>
                  <a:pt x="1082040" y="104139"/>
                </a:lnTo>
                <a:lnTo>
                  <a:pt x="1082040" y="97790"/>
                </a:lnTo>
                <a:close/>
              </a:path>
              <a:path w="1082039" h="755650">
                <a:moveTo>
                  <a:pt x="1082040" y="104140"/>
                </a:moveTo>
                <a:lnTo>
                  <a:pt x="1079499" y="104140"/>
                </a:lnTo>
                <a:lnTo>
                  <a:pt x="1079499" y="110489"/>
                </a:lnTo>
                <a:lnTo>
                  <a:pt x="1082040" y="110489"/>
                </a:lnTo>
                <a:lnTo>
                  <a:pt x="1082040" y="104140"/>
                </a:lnTo>
                <a:close/>
              </a:path>
              <a:path w="1082039" h="755650">
                <a:moveTo>
                  <a:pt x="1082040" y="110490"/>
                </a:moveTo>
                <a:lnTo>
                  <a:pt x="1079499" y="110490"/>
                </a:lnTo>
                <a:lnTo>
                  <a:pt x="1079499" y="116839"/>
                </a:lnTo>
                <a:lnTo>
                  <a:pt x="1082040" y="116839"/>
                </a:lnTo>
                <a:lnTo>
                  <a:pt x="1082040" y="110490"/>
                </a:lnTo>
                <a:close/>
              </a:path>
              <a:path w="1082039" h="755650">
                <a:moveTo>
                  <a:pt x="1082040" y="116840"/>
                </a:moveTo>
                <a:lnTo>
                  <a:pt x="1079499" y="116840"/>
                </a:lnTo>
                <a:lnTo>
                  <a:pt x="1079499" y="123189"/>
                </a:lnTo>
                <a:lnTo>
                  <a:pt x="1082040" y="123189"/>
                </a:lnTo>
                <a:lnTo>
                  <a:pt x="1082040" y="116840"/>
                </a:lnTo>
                <a:close/>
              </a:path>
              <a:path w="1082039" h="755650">
                <a:moveTo>
                  <a:pt x="1082040" y="123190"/>
                </a:moveTo>
                <a:lnTo>
                  <a:pt x="1079499" y="123190"/>
                </a:lnTo>
                <a:lnTo>
                  <a:pt x="1079499" y="129539"/>
                </a:lnTo>
                <a:lnTo>
                  <a:pt x="1082040" y="129539"/>
                </a:lnTo>
                <a:lnTo>
                  <a:pt x="1082040" y="123190"/>
                </a:lnTo>
                <a:close/>
              </a:path>
              <a:path w="1082039" h="755650">
                <a:moveTo>
                  <a:pt x="1082040" y="129540"/>
                </a:moveTo>
                <a:lnTo>
                  <a:pt x="1079499" y="129540"/>
                </a:lnTo>
                <a:lnTo>
                  <a:pt x="1079499" y="135889"/>
                </a:lnTo>
                <a:lnTo>
                  <a:pt x="1082040" y="135889"/>
                </a:lnTo>
                <a:lnTo>
                  <a:pt x="1082040" y="129540"/>
                </a:lnTo>
                <a:close/>
              </a:path>
              <a:path w="1082039" h="755650">
                <a:moveTo>
                  <a:pt x="1082040" y="135890"/>
                </a:moveTo>
                <a:lnTo>
                  <a:pt x="1079499" y="135890"/>
                </a:lnTo>
                <a:lnTo>
                  <a:pt x="1079499" y="142239"/>
                </a:lnTo>
                <a:lnTo>
                  <a:pt x="1082040" y="142239"/>
                </a:lnTo>
                <a:lnTo>
                  <a:pt x="1082040" y="135890"/>
                </a:lnTo>
                <a:close/>
              </a:path>
              <a:path w="1082039" h="755650">
                <a:moveTo>
                  <a:pt x="1082040" y="142240"/>
                </a:moveTo>
                <a:lnTo>
                  <a:pt x="1079499" y="142240"/>
                </a:lnTo>
                <a:lnTo>
                  <a:pt x="1079499" y="148589"/>
                </a:lnTo>
                <a:lnTo>
                  <a:pt x="1082040" y="148589"/>
                </a:lnTo>
                <a:lnTo>
                  <a:pt x="1082040" y="142240"/>
                </a:lnTo>
                <a:close/>
              </a:path>
              <a:path w="1082039" h="755650">
                <a:moveTo>
                  <a:pt x="1082040" y="148590"/>
                </a:moveTo>
                <a:lnTo>
                  <a:pt x="1079499" y="148590"/>
                </a:lnTo>
                <a:lnTo>
                  <a:pt x="1079499" y="154939"/>
                </a:lnTo>
                <a:lnTo>
                  <a:pt x="1082040" y="154939"/>
                </a:lnTo>
                <a:lnTo>
                  <a:pt x="1082040" y="148590"/>
                </a:lnTo>
                <a:close/>
              </a:path>
              <a:path w="1082039" h="755650">
                <a:moveTo>
                  <a:pt x="1082040" y="154940"/>
                </a:moveTo>
                <a:lnTo>
                  <a:pt x="1079499" y="154940"/>
                </a:lnTo>
                <a:lnTo>
                  <a:pt x="1079499" y="161289"/>
                </a:lnTo>
                <a:lnTo>
                  <a:pt x="1082040" y="161289"/>
                </a:lnTo>
                <a:lnTo>
                  <a:pt x="1082040" y="154940"/>
                </a:lnTo>
                <a:close/>
              </a:path>
              <a:path w="1082039" h="755650">
                <a:moveTo>
                  <a:pt x="1082040" y="161290"/>
                </a:moveTo>
                <a:lnTo>
                  <a:pt x="1079499" y="161290"/>
                </a:lnTo>
                <a:lnTo>
                  <a:pt x="1079499" y="167639"/>
                </a:lnTo>
                <a:lnTo>
                  <a:pt x="1080770" y="167639"/>
                </a:lnTo>
                <a:lnTo>
                  <a:pt x="1080770" y="165100"/>
                </a:lnTo>
                <a:lnTo>
                  <a:pt x="1082040" y="165100"/>
                </a:lnTo>
                <a:lnTo>
                  <a:pt x="1082040" y="161290"/>
                </a:lnTo>
                <a:close/>
              </a:path>
              <a:path w="1082039" h="755650">
                <a:moveTo>
                  <a:pt x="1080770" y="167640"/>
                </a:moveTo>
                <a:lnTo>
                  <a:pt x="1079499" y="167640"/>
                </a:lnTo>
                <a:lnTo>
                  <a:pt x="1079499" y="168910"/>
                </a:lnTo>
                <a:lnTo>
                  <a:pt x="1080770" y="168910"/>
                </a:lnTo>
                <a:lnTo>
                  <a:pt x="1080770" y="167640"/>
                </a:lnTo>
                <a:close/>
              </a:path>
              <a:path w="1082039" h="755650">
                <a:moveTo>
                  <a:pt x="1269" y="676910"/>
                </a:moveTo>
                <a:lnTo>
                  <a:pt x="0" y="676910"/>
                </a:lnTo>
                <a:lnTo>
                  <a:pt x="0" y="681989"/>
                </a:lnTo>
                <a:lnTo>
                  <a:pt x="3809" y="681989"/>
                </a:lnTo>
                <a:lnTo>
                  <a:pt x="3809" y="678180"/>
                </a:lnTo>
                <a:lnTo>
                  <a:pt x="1269" y="678180"/>
                </a:lnTo>
                <a:lnTo>
                  <a:pt x="1269" y="676910"/>
                </a:lnTo>
                <a:close/>
              </a:path>
              <a:path w="1082039" h="755650">
                <a:moveTo>
                  <a:pt x="3809" y="681990"/>
                </a:moveTo>
                <a:lnTo>
                  <a:pt x="0" y="681990"/>
                </a:lnTo>
                <a:lnTo>
                  <a:pt x="0" y="688339"/>
                </a:lnTo>
                <a:lnTo>
                  <a:pt x="3809" y="688339"/>
                </a:lnTo>
                <a:lnTo>
                  <a:pt x="3809" y="681990"/>
                </a:lnTo>
                <a:close/>
              </a:path>
              <a:path w="1082039" h="755650">
                <a:moveTo>
                  <a:pt x="3809" y="688340"/>
                </a:moveTo>
                <a:lnTo>
                  <a:pt x="0" y="68834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688340"/>
                </a:lnTo>
                <a:close/>
              </a:path>
              <a:path w="1082039" h="755650">
                <a:moveTo>
                  <a:pt x="3809" y="694690"/>
                </a:moveTo>
                <a:lnTo>
                  <a:pt x="0" y="694690"/>
                </a:lnTo>
                <a:lnTo>
                  <a:pt x="0" y="701039"/>
                </a:lnTo>
                <a:lnTo>
                  <a:pt x="3809" y="701039"/>
                </a:lnTo>
                <a:lnTo>
                  <a:pt x="3809" y="694690"/>
                </a:lnTo>
                <a:close/>
              </a:path>
              <a:path w="1082039" h="755650">
                <a:moveTo>
                  <a:pt x="3809" y="701040"/>
                </a:moveTo>
                <a:lnTo>
                  <a:pt x="0" y="701040"/>
                </a:lnTo>
                <a:lnTo>
                  <a:pt x="0" y="707389"/>
                </a:lnTo>
                <a:lnTo>
                  <a:pt x="3809" y="707389"/>
                </a:lnTo>
                <a:lnTo>
                  <a:pt x="3809" y="701040"/>
                </a:lnTo>
                <a:close/>
              </a:path>
              <a:path w="1082039" h="755650">
                <a:moveTo>
                  <a:pt x="3809" y="707390"/>
                </a:moveTo>
                <a:lnTo>
                  <a:pt x="0" y="707390"/>
                </a:lnTo>
                <a:lnTo>
                  <a:pt x="0" y="713739"/>
                </a:lnTo>
                <a:lnTo>
                  <a:pt x="3809" y="713739"/>
                </a:lnTo>
                <a:lnTo>
                  <a:pt x="3809" y="707390"/>
                </a:lnTo>
                <a:close/>
              </a:path>
              <a:path w="1082039" h="755650">
                <a:moveTo>
                  <a:pt x="3809" y="713740"/>
                </a:moveTo>
                <a:lnTo>
                  <a:pt x="0" y="713740"/>
                </a:lnTo>
                <a:lnTo>
                  <a:pt x="0" y="720089"/>
                </a:lnTo>
                <a:lnTo>
                  <a:pt x="3809" y="720089"/>
                </a:lnTo>
                <a:lnTo>
                  <a:pt x="3809" y="713740"/>
                </a:lnTo>
                <a:close/>
              </a:path>
              <a:path w="1082039" h="755650">
                <a:moveTo>
                  <a:pt x="3809" y="720090"/>
                </a:moveTo>
                <a:lnTo>
                  <a:pt x="0" y="720090"/>
                </a:lnTo>
                <a:lnTo>
                  <a:pt x="0" y="726439"/>
                </a:lnTo>
                <a:lnTo>
                  <a:pt x="3809" y="726439"/>
                </a:lnTo>
                <a:lnTo>
                  <a:pt x="3809" y="720090"/>
                </a:lnTo>
                <a:close/>
              </a:path>
              <a:path w="1082039" h="755650">
                <a:moveTo>
                  <a:pt x="3809" y="726440"/>
                </a:moveTo>
                <a:lnTo>
                  <a:pt x="0" y="726440"/>
                </a:lnTo>
                <a:lnTo>
                  <a:pt x="0" y="732789"/>
                </a:lnTo>
                <a:lnTo>
                  <a:pt x="3809" y="732789"/>
                </a:lnTo>
                <a:lnTo>
                  <a:pt x="3809" y="726440"/>
                </a:lnTo>
                <a:close/>
              </a:path>
              <a:path w="1082039" h="755650">
                <a:moveTo>
                  <a:pt x="3809" y="732790"/>
                </a:moveTo>
                <a:lnTo>
                  <a:pt x="0" y="732790"/>
                </a:lnTo>
                <a:lnTo>
                  <a:pt x="0" y="739139"/>
                </a:lnTo>
                <a:lnTo>
                  <a:pt x="3809" y="739139"/>
                </a:lnTo>
                <a:lnTo>
                  <a:pt x="3809" y="732790"/>
                </a:lnTo>
                <a:close/>
              </a:path>
              <a:path w="1082039" h="755650">
                <a:moveTo>
                  <a:pt x="3809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3809" y="745489"/>
                </a:lnTo>
                <a:lnTo>
                  <a:pt x="3809" y="739140"/>
                </a:lnTo>
                <a:close/>
              </a:path>
              <a:path w="1082039" h="755650">
                <a:moveTo>
                  <a:pt x="3809" y="745490"/>
                </a:moveTo>
                <a:lnTo>
                  <a:pt x="0" y="745490"/>
                </a:lnTo>
                <a:lnTo>
                  <a:pt x="0" y="751839"/>
                </a:lnTo>
                <a:lnTo>
                  <a:pt x="3809" y="751839"/>
                </a:lnTo>
                <a:lnTo>
                  <a:pt x="3809" y="745490"/>
                </a:lnTo>
                <a:close/>
              </a:path>
              <a:path w="1082039" h="755650">
                <a:moveTo>
                  <a:pt x="186689" y="751840"/>
                </a:moveTo>
                <a:lnTo>
                  <a:pt x="0" y="751840"/>
                </a:lnTo>
                <a:lnTo>
                  <a:pt x="0" y="755650"/>
                </a:lnTo>
                <a:lnTo>
                  <a:pt x="182879" y="755650"/>
                </a:lnTo>
                <a:lnTo>
                  <a:pt x="182879" y="754380"/>
                </a:lnTo>
                <a:lnTo>
                  <a:pt x="184150" y="754380"/>
                </a:lnTo>
                <a:lnTo>
                  <a:pt x="184150" y="753110"/>
                </a:lnTo>
                <a:lnTo>
                  <a:pt x="186689" y="753110"/>
                </a:lnTo>
                <a:lnTo>
                  <a:pt x="186689" y="751840"/>
                </a:lnTo>
                <a:close/>
              </a:path>
              <a:path w="1082039" h="755650">
                <a:moveTo>
                  <a:pt x="521969" y="751840"/>
                </a:moveTo>
                <a:lnTo>
                  <a:pt x="447039" y="751840"/>
                </a:lnTo>
                <a:lnTo>
                  <a:pt x="447039" y="755650"/>
                </a:lnTo>
                <a:lnTo>
                  <a:pt x="520700" y="755650"/>
                </a:lnTo>
                <a:lnTo>
                  <a:pt x="520700" y="754380"/>
                </a:lnTo>
                <a:lnTo>
                  <a:pt x="521969" y="754380"/>
                </a:lnTo>
                <a:lnTo>
                  <a:pt x="521969" y="751840"/>
                </a:lnTo>
                <a:close/>
              </a:path>
              <a:path w="1082039" h="755650">
                <a:moveTo>
                  <a:pt x="1040130" y="751840"/>
                </a:moveTo>
                <a:lnTo>
                  <a:pt x="689609" y="751840"/>
                </a:lnTo>
                <a:lnTo>
                  <a:pt x="689609" y="754380"/>
                </a:lnTo>
                <a:lnTo>
                  <a:pt x="688339" y="754380"/>
                </a:lnTo>
                <a:lnTo>
                  <a:pt x="688339" y="755650"/>
                </a:lnTo>
                <a:lnTo>
                  <a:pt x="1038859" y="755650"/>
                </a:lnTo>
                <a:lnTo>
                  <a:pt x="1038859" y="753110"/>
                </a:lnTo>
                <a:lnTo>
                  <a:pt x="1040130" y="753110"/>
                </a:lnTo>
                <a:lnTo>
                  <a:pt x="1040130" y="751840"/>
                </a:lnTo>
                <a:close/>
              </a:path>
            </a:pathLst>
          </a:custGeom>
          <a:solidFill>
            <a:srgbClr val="D03D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0" name="bk object 6860"/>
          <p:cNvSpPr/>
          <p:nvPr/>
        </p:nvSpPr>
        <p:spPr>
          <a:xfrm>
            <a:off x="2339339" y="3921759"/>
            <a:ext cx="1075690" cy="748030"/>
          </a:xfrm>
          <a:custGeom>
            <a:avLst/>
            <a:gdLst/>
            <a:ahLst/>
            <a:cxnLst/>
            <a:rect l="l" t="t" r="r" b="b"/>
            <a:pathLst>
              <a:path w="1075689" h="748029">
                <a:moveTo>
                  <a:pt x="635000" y="0"/>
                </a:moveTo>
                <a:lnTo>
                  <a:pt x="298450" y="0"/>
                </a:lnTo>
                <a:lnTo>
                  <a:pt x="298450" y="1269"/>
                </a:lnTo>
                <a:lnTo>
                  <a:pt x="294640" y="1269"/>
                </a:lnTo>
                <a:lnTo>
                  <a:pt x="294640" y="2539"/>
                </a:lnTo>
                <a:lnTo>
                  <a:pt x="292100" y="2539"/>
                </a:lnTo>
                <a:lnTo>
                  <a:pt x="292100" y="3809"/>
                </a:lnTo>
                <a:lnTo>
                  <a:pt x="635000" y="3809"/>
                </a:lnTo>
                <a:lnTo>
                  <a:pt x="635000" y="0"/>
                </a:lnTo>
                <a:close/>
              </a:path>
              <a:path w="1075689" h="748029">
                <a:moveTo>
                  <a:pt x="1075689" y="0"/>
                </a:moveTo>
                <a:lnTo>
                  <a:pt x="1018539" y="0"/>
                </a:lnTo>
                <a:lnTo>
                  <a:pt x="1018539" y="1269"/>
                </a:lnTo>
                <a:lnTo>
                  <a:pt x="1017270" y="1269"/>
                </a:lnTo>
                <a:lnTo>
                  <a:pt x="1017270" y="2539"/>
                </a:lnTo>
                <a:lnTo>
                  <a:pt x="1014730" y="2539"/>
                </a:lnTo>
                <a:lnTo>
                  <a:pt x="1014730" y="3809"/>
                </a:lnTo>
                <a:lnTo>
                  <a:pt x="1071880" y="3809"/>
                </a:lnTo>
                <a:lnTo>
                  <a:pt x="1071880" y="5079"/>
                </a:lnTo>
                <a:lnTo>
                  <a:pt x="1075689" y="5079"/>
                </a:lnTo>
                <a:lnTo>
                  <a:pt x="1075689" y="0"/>
                </a:lnTo>
                <a:close/>
              </a:path>
              <a:path w="1075689" h="748029">
                <a:moveTo>
                  <a:pt x="1075689" y="5080"/>
                </a:moveTo>
                <a:lnTo>
                  <a:pt x="1071880" y="5080"/>
                </a:lnTo>
                <a:lnTo>
                  <a:pt x="1071880" y="11429"/>
                </a:lnTo>
                <a:lnTo>
                  <a:pt x="1075689" y="11429"/>
                </a:lnTo>
                <a:lnTo>
                  <a:pt x="1075689" y="5080"/>
                </a:lnTo>
                <a:close/>
              </a:path>
              <a:path w="1075689" h="748029">
                <a:moveTo>
                  <a:pt x="1075689" y="11430"/>
                </a:moveTo>
                <a:lnTo>
                  <a:pt x="1071880" y="11430"/>
                </a:lnTo>
                <a:lnTo>
                  <a:pt x="1071880" y="17779"/>
                </a:lnTo>
                <a:lnTo>
                  <a:pt x="1075689" y="17779"/>
                </a:lnTo>
                <a:lnTo>
                  <a:pt x="1075689" y="11430"/>
                </a:lnTo>
                <a:close/>
              </a:path>
              <a:path w="1075689" h="748029">
                <a:moveTo>
                  <a:pt x="1075689" y="17780"/>
                </a:moveTo>
                <a:lnTo>
                  <a:pt x="1071880" y="17780"/>
                </a:lnTo>
                <a:lnTo>
                  <a:pt x="1071880" y="24129"/>
                </a:lnTo>
                <a:lnTo>
                  <a:pt x="1075689" y="24129"/>
                </a:lnTo>
                <a:lnTo>
                  <a:pt x="1075689" y="17780"/>
                </a:lnTo>
                <a:close/>
              </a:path>
              <a:path w="1075689" h="748029">
                <a:moveTo>
                  <a:pt x="1075689" y="24130"/>
                </a:moveTo>
                <a:lnTo>
                  <a:pt x="1071880" y="24130"/>
                </a:lnTo>
                <a:lnTo>
                  <a:pt x="1071880" y="30479"/>
                </a:lnTo>
                <a:lnTo>
                  <a:pt x="1075689" y="30479"/>
                </a:lnTo>
                <a:lnTo>
                  <a:pt x="1075689" y="24130"/>
                </a:lnTo>
                <a:close/>
              </a:path>
              <a:path w="1075689" h="748029">
                <a:moveTo>
                  <a:pt x="1075689" y="30480"/>
                </a:moveTo>
                <a:lnTo>
                  <a:pt x="1071880" y="30480"/>
                </a:lnTo>
                <a:lnTo>
                  <a:pt x="1071880" y="36829"/>
                </a:lnTo>
                <a:lnTo>
                  <a:pt x="1075689" y="36829"/>
                </a:lnTo>
                <a:lnTo>
                  <a:pt x="1075689" y="30480"/>
                </a:lnTo>
                <a:close/>
              </a:path>
              <a:path w="1075689" h="748029">
                <a:moveTo>
                  <a:pt x="1075689" y="36830"/>
                </a:moveTo>
                <a:lnTo>
                  <a:pt x="1071880" y="36830"/>
                </a:lnTo>
                <a:lnTo>
                  <a:pt x="1071880" y="43179"/>
                </a:lnTo>
                <a:lnTo>
                  <a:pt x="1075689" y="43179"/>
                </a:lnTo>
                <a:lnTo>
                  <a:pt x="1075689" y="36830"/>
                </a:lnTo>
                <a:close/>
              </a:path>
              <a:path w="1075689" h="748029">
                <a:moveTo>
                  <a:pt x="1075689" y="43180"/>
                </a:moveTo>
                <a:lnTo>
                  <a:pt x="1071880" y="43180"/>
                </a:lnTo>
                <a:lnTo>
                  <a:pt x="1071880" y="49529"/>
                </a:lnTo>
                <a:lnTo>
                  <a:pt x="1075689" y="49529"/>
                </a:lnTo>
                <a:lnTo>
                  <a:pt x="1075689" y="43180"/>
                </a:lnTo>
                <a:close/>
              </a:path>
              <a:path w="1075689" h="748029">
                <a:moveTo>
                  <a:pt x="1075689" y="49530"/>
                </a:moveTo>
                <a:lnTo>
                  <a:pt x="1071880" y="49530"/>
                </a:lnTo>
                <a:lnTo>
                  <a:pt x="1071880" y="55879"/>
                </a:lnTo>
                <a:lnTo>
                  <a:pt x="1075689" y="55879"/>
                </a:lnTo>
                <a:lnTo>
                  <a:pt x="1075689" y="49530"/>
                </a:lnTo>
                <a:close/>
              </a:path>
              <a:path w="1075689" h="748029">
                <a:moveTo>
                  <a:pt x="1075689" y="55880"/>
                </a:moveTo>
                <a:lnTo>
                  <a:pt x="1071880" y="55880"/>
                </a:lnTo>
                <a:lnTo>
                  <a:pt x="1071880" y="62229"/>
                </a:lnTo>
                <a:lnTo>
                  <a:pt x="1075689" y="62229"/>
                </a:lnTo>
                <a:lnTo>
                  <a:pt x="1075689" y="55880"/>
                </a:lnTo>
                <a:close/>
              </a:path>
              <a:path w="1075689" h="748029">
                <a:moveTo>
                  <a:pt x="1075689" y="62230"/>
                </a:moveTo>
                <a:lnTo>
                  <a:pt x="1071880" y="62230"/>
                </a:lnTo>
                <a:lnTo>
                  <a:pt x="1071880" y="68579"/>
                </a:lnTo>
                <a:lnTo>
                  <a:pt x="1075689" y="68579"/>
                </a:lnTo>
                <a:lnTo>
                  <a:pt x="1075689" y="62230"/>
                </a:lnTo>
                <a:close/>
              </a:path>
              <a:path w="1075689" h="748029">
                <a:moveTo>
                  <a:pt x="1075689" y="68580"/>
                </a:moveTo>
                <a:lnTo>
                  <a:pt x="1071880" y="68580"/>
                </a:lnTo>
                <a:lnTo>
                  <a:pt x="1071880" y="74929"/>
                </a:lnTo>
                <a:lnTo>
                  <a:pt x="1075689" y="74929"/>
                </a:lnTo>
                <a:lnTo>
                  <a:pt x="1075689" y="68580"/>
                </a:lnTo>
                <a:close/>
              </a:path>
              <a:path w="1075689" h="748029">
                <a:moveTo>
                  <a:pt x="1075689" y="74930"/>
                </a:moveTo>
                <a:lnTo>
                  <a:pt x="1071880" y="74930"/>
                </a:lnTo>
                <a:lnTo>
                  <a:pt x="1071880" y="81279"/>
                </a:lnTo>
                <a:lnTo>
                  <a:pt x="1075689" y="81279"/>
                </a:lnTo>
                <a:lnTo>
                  <a:pt x="1075689" y="74930"/>
                </a:lnTo>
                <a:close/>
              </a:path>
              <a:path w="1075689" h="748029">
                <a:moveTo>
                  <a:pt x="1075689" y="81280"/>
                </a:moveTo>
                <a:lnTo>
                  <a:pt x="1071880" y="81280"/>
                </a:lnTo>
                <a:lnTo>
                  <a:pt x="1071880" y="87629"/>
                </a:lnTo>
                <a:lnTo>
                  <a:pt x="1075689" y="87629"/>
                </a:lnTo>
                <a:lnTo>
                  <a:pt x="1075689" y="81280"/>
                </a:lnTo>
                <a:close/>
              </a:path>
              <a:path w="1075689" h="748029">
                <a:moveTo>
                  <a:pt x="1075689" y="87630"/>
                </a:moveTo>
                <a:lnTo>
                  <a:pt x="1071880" y="87630"/>
                </a:lnTo>
                <a:lnTo>
                  <a:pt x="1071880" y="93979"/>
                </a:lnTo>
                <a:lnTo>
                  <a:pt x="1075689" y="93979"/>
                </a:lnTo>
                <a:lnTo>
                  <a:pt x="1075689" y="87630"/>
                </a:lnTo>
                <a:close/>
              </a:path>
              <a:path w="1075689" h="748029">
                <a:moveTo>
                  <a:pt x="1075689" y="93980"/>
                </a:moveTo>
                <a:lnTo>
                  <a:pt x="1071880" y="93980"/>
                </a:lnTo>
                <a:lnTo>
                  <a:pt x="1071880" y="100329"/>
                </a:lnTo>
                <a:lnTo>
                  <a:pt x="1075689" y="100329"/>
                </a:lnTo>
                <a:lnTo>
                  <a:pt x="1075689" y="93980"/>
                </a:lnTo>
                <a:close/>
              </a:path>
              <a:path w="1075689" h="748029">
                <a:moveTo>
                  <a:pt x="1075689" y="100330"/>
                </a:moveTo>
                <a:lnTo>
                  <a:pt x="1071880" y="100330"/>
                </a:lnTo>
                <a:lnTo>
                  <a:pt x="1071880" y="106679"/>
                </a:lnTo>
                <a:lnTo>
                  <a:pt x="1075689" y="106679"/>
                </a:lnTo>
                <a:lnTo>
                  <a:pt x="1075689" y="100330"/>
                </a:lnTo>
                <a:close/>
              </a:path>
              <a:path w="1075689" h="748029">
                <a:moveTo>
                  <a:pt x="1075689" y="106680"/>
                </a:moveTo>
                <a:lnTo>
                  <a:pt x="1071880" y="106680"/>
                </a:lnTo>
                <a:lnTo>
                  <a:pt x="1071880" y="113029"/>
                </a:lnTo>
                <a:lnTo>
                  <a:pt x="1075689" y="113029"/>
                </a:lnTo>
                <a:lnTo>
                  <a:pt x="1075689" y="106680"/>
                </a:lnTo>
                <a:close/>
              </a:path>
              <a:path w="1075689" h="748029">
                <a:moveTo>
                  <a:pt x="1075689" y="113030"/>
                </a:moveTo>
                <a:lnTo>
                  <a:pt x="1071880" y="113030"/>
                </a:lnTo>
                <a:lnTo>
                  <a:pt x="1071880" y="119379"/>
                </a:lnTo>
                <a:lnTo>
                  <a:pt x="1075689" y="119379"/>
                </a:lnTo>
                <a:lnTo>
                  <a:pt x="1075689" y="113030"/>
                </a:lnTo>
                <a:close/>
              </a:path>
              <a:path w="1075689" h="748029">
                <a:moveTo>
                  <a:pt x="1075689" y="119380"/>
                </a:moveTo>
                <a:lnTo>
                  <a:pt x="1071880" y="119380"/>
                </a:lnTo>
                <a:lnTo>
                  <a:pt x="1071880" y="125729"/>
                </a:lnTo>
                <a:lnTo>
                  <a:pt x="1075689" y="125729"/>
                </a:lnTo>
                <a:lnTo>
                  <a:pt x="1075689" y="119380"/>
                </a:lnTo>
                <a:close/>
              </a:path>
              <a:path w="1075689" h="748029">
                <a:moveTo>
                  <a:pt x="1075689" y="125730"/>
                </a:moveTo>
                <a:lnTo>
                  <a:pt x="1071880" y="125730"/>
                </a:lnTo>
                <a:lnTo>
                  <a:pt x="1071880" y="132079"/>
                </a:lnTo>
                <a:lnTo>
                  <a:pt x="1075689" y="132079"/>
                </a:lnTo>
                <a:lnTo>
                  <a:pt x="1075689" y="125730"/>
                </a:lnTo>
                <a:close/>
              </a:path>
              <a:path w="1075689" h="748029">
                <a:moveTo>
                  <a:pt x="1075689" y="132080"/>
                </a:moveTo>
                <a:lnTo>
                  <a:pt x="1071880" y="132080"/>
                </a:lnTo>
                <a:lnTo>
                  <a:pt x="1071880" y="138429"/>
                </a:lnTo>
                <a:lnTo>
                  <a:pt x="1075689" y="138429"/>
                </a:lnTo>
                <a:lnTo>
                  <a:pt x="1075689" y="132080"/>
                </a:lnTo>
                <a:close/>
              </a:path>
              <a:path w="1075689" h="748029">
                <a:moveTo>
                  <a:pt x="1075689" y="138430"/>
                </a:moveTo>
                <a:lnTo>
                  <a:pt x="1071880" y="138430"/>
                </a:lnTo>
                <a:lnTo>
                  <a:pt x="1071880" y="144779"/>
                </a:lnTo>
                <a:lnTo>
                  <a:pt x="1075689" y="144779"/>
                </a:lnTo>
                <a:lnTo>
                  <a:pt x="1075689" y="138430"/>
                </a:lnTo>
                <a:close/>
              </a:path>
              <a:path w="1075689" h="748029">
                <a:moveTo>
                  <a:pt x="1075689" y="144780"/>
                </a:moveTo>
                <a:lnTo>
                  <a:pt x="1071880" y="144780"/>
                </a:lnTo>
                <a:lnTo>
                  <a:pt x="1071880" y="151129"/>
                </a:lnTo>
                <a:lnTo>
                  <a:pt x="1075689" y="151129"/>
                </a:lnTo>
                <a:lnTo>
                  <a:pt x="1075689" y="144780"/>
                </a:lnTo>
                <a:close/>
              </a:path>
              <a:path w="1075689" h="748029">
                <a:moveTo>
                  <a:pt x="1075689" y="151130"/>
                </a:moveTo>
                <a:lnTo>
                  <a:pt x="1071880" y="151130"/>
                </a:lnTo>
                <a:lnTo>
                  <a:pt x="1071880" y="157479"/>
                </a:lnTo>
                <a:lnTo>
                  <a:pt x="1075689" y="157479"/>
                </a:lnTo>
                <a:lnTo>
                  <a:pt x="1075689" y="151130"/>
                </a:lnTo>
                <a:close/>
              </a:path>
              <a:path w="1075689" h="748029">
                <a:moveTo>
                  <a:pt x="1075689" y="157480"/>
                </a:moveTo>
                <a:lnTo>
                  <a:pt x="1071880" y="157480"/>
                </a:lnTo>
                <a:lnTo>
                  <a:pt x="1071880" y="163829"/>
                </a:lnTo>
                <a:lnTo>
                  <a:pt x="1075689" y="163829"/>
                </a:lnTo>
                <a:lnTo>
                  <a:pt x="1075689" y="157480"/>
                </a:lnTo>
                <a:close/>
              </a:path>
              <a:path w="1075689" h="748029">
                <a:moveTo>
                  <a:pt x="1075689" y="163830"/>
                </a:moveTo>
                <a:lnTo>
                  <a:pt x="1071880" y="163830"/>
                </a:lnTo>
                <a:lnTo>
                  <a:pt x="1071880" y="170179"/>
                </a:lnTo>
                <a:lnTo>
                  <a:pt x="1074420" y="170179"/>
                </a:lnTo>
                <a:lnTo>
                  <a:pt x="1074420" y="168909"/>
                </a:lnTo>
                <a:lnTo>
                  <a:pt x="1075689" y="168909"/>
                </a:lnTo>
                <a:lnTo>
                  <a:pt x="1075689" y="163830"/>
                </a:lnTo>
                <a:close/>
              </a:path>
              <a:path w="1075689" h="748029">
                <a:moveTo>
                  <a:pt x="1074420" y="170180"/>
                </a:moveTo>
                <a:lnTo>
                  <a:pt x="1071880" y="170180"/>
                </a:lnTo>
                <a:lnTo>
                  <a:pt x="1071880" y="175259"/>
                </a:lnTo>
                <a:lnTo>
                  <a:pt x="1073150" y="175259"/>
                </a:lnTo>
                <a:lnTo>
                  <a:pt x="1073150" y="171450"/>
                </a:lnTo>
                <a:lnTo>
                  <a:pt x="1074420" y="171450"/>
                </a:lnTo>
                <a:lnTo>
                  <a:pt x="1074420" y="170180"/>
                </a:lnTo>
                <a:close/>
              </a:path>
              <a:path w="1075689" h="748029">
                <a:moveTo>
                  <a:pt x="3810" y="674369"/>
                </a:moveTo>
                <a:lnTo>
                  <a:pt x="0" y="674369"/>
                </a:lnTo>
                <a:lnTo>
                  <a:pt x="0" y="678179"/>
                </a:lnTo>
                <a:lnTo>
                  <a:pt x="3810" y="678179"/>
                </a:lnTo>
                <a:lnTo>
                  <a:pt x="3810" y="674369"/>
                </a:lnTo>
                <a:close/>
              </a:path>
              <a:path w="1075689" h="748029">
                <a:moveTo>
                  <a:pt x="381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3810" y="684529"/>
                </a:lnTo>
                <a:lnTo>
                  <a:pt x="3810" y="678180"/>
                </a:lnTo>
                <a:close/>
              </a:path>
              <a:path w="1075689" h="748029">
                <a:moveTo>
                  <a:pt x="3810" y="684530"/>
                </a:moveTo>
                <a:lnTo>
                  <a:pt x="0" y="684530"/>
                </a:lnTo>
                <a:lnTo>
                  <a:pt x="0" y="690879"/>
                </a:lnTo>
                <a:lnTo>
                  <a:pt x="3810" y="690879"/>
                </a:lnTo>
                <a:lnTo>
                  <a:pt x="3810" y="684530"/>
                </a:lnTo>
                <a:close/>
              </a:path>
              <a:path w="1075689" h="748029">
                <a:moveTo>
                  <a:pt x="381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3810" y="697229"/>
                </a:lnTo>
                <a:lnTo>
                  <a:pt x="3810" y="690880"/>
                </a:lnTo>
                <a:close/>
              </a:path>
              <a:path w="1075689" h="748029">
                <a:moveTo>
                  <a:pt x="3810" y="697230"/>
                </a:moveTo>
                <a:lnTo>
                  <a:pt x="0" y="697230"/>
                </a:lnTo>
                <a:lnTo>
                  <a:pt x="0" y="703579"/>
                </a:lnTo>
                <a:lnTo>
                  <a:pt x="3810" y="703579"/>
                </a:lnTo>
                <a:lnTo>
                  <a:pt x="3810" y="697230"/>
                </a:lnTo>
                <a:close/>
              </a:path>
              <a:path w="1075689" h="748029">
                <a:moveTo>
                  <a:pt x="3810" y="703580"/>
                </a:moveTo>
                <a:lnTo>
                  <a:pt x="0" y="703580"/>
                </a:lnTo>
                <a:lnTo>
                  <a:pt x="0" y="709929"/>
                </a:lnTo>
                <a:lnTo>
                  <a:pt x="3810" y="709929"/>
                </a:lnTo>
                <a:lnTo>
                  <a:pt x="3810" y="703580"/>
                </a:lnTo>
                <a:close/>
              </a:path>
              <a:path w="1075689" h="748029">
                <a:moveTo>
                  <a:pt x="3810" y="709930"/>
                </a:moveTo>
                <a:lnTo>
                  <a:pt x="0" y="709930"/>
                </a:lnTo>
                <a:lnTo>
                  <a:pt x="0" y="716279"/>
                </a:lnTo>
                <a:lnTo>
                  <a:pt x="3810" y="716279"/>
                </a:lnTo>
                <a:lnTo>
                  <a:pt x="3810" y="709930"/>
                </a:lnTo>
                <a:close/>
              </a:path>
              <a:path w="1075689" h="748029">
                <a:moveTo>
                  <a:pt x="3810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3810" y="722629"/>
                </a:lnTo>
                <a:lnTo>
                  <a:pt x="3810" y="716280"/>
                </a:lnTo>
                <a:close/>
              </a:path>
              <a:path w="1075689" h="748029">
                <a:moveTo>
                  <a:pt x="381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3810" y="728979"/>
                </a:lnTo>
                <a:lnTo>
                  <a:pt x="3810" y="722630"/>
                </a:lnTo>
                <a:close/>
              </a:path>
              <a:path w="1075689" h="748029">
                <a:moveTo>
                  <a:pt x="381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3810" y="735329"/>
                </a:lnTo>
                <a:lnTo>
                  <a:pt x="3810" y="728980"/>
                </a:lnTo>
                <a:close/>
              </a:path>
              <a:path w="1075689" h="748029">
                <a:moveTo>
                  <a:pt x="381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3810" y="741679"/>
                </a:lnTo>
                <a:lnTo>
                  <a:pt x="3810" y="735330"/>
                </a:lnTo>
                <a:close/>
              </a:path>
              <a:path w="1075689" h="748029">
                <a:moveTo>
                  <a:pt x="3810" y="741680"/>
                </a:moveTo>
                <a:lnTo>
                  <a:pt x="0" y="741680"/>
                </a:lnTo>
                <a:lnTo>
                  <a:pt x="0" y="748029"/>
                </a:lnTo>
                <a:lnTo>
                  <a:pt x="184150" y="748029"/>
                </a:lnTo>
                <a:lnTo>
                  <a:pt x="184150" y="746759"/>
                </a:lnTo>
                <a:lnTo>
                  <a:pt x="186689" y="746759"/>
                </a:lnTo>
                <a:lnTo>
                  <a:pt x="186689" y="745489"/>
                </a:lnTo>
                <a:lnTo>
                  <a:pt x="3810" y="745489"/>
                </a:lnTo>
                <a:lnTo>
                  <a:pt x="3810" y="741680"/>
                </a:lnTo>
                <a:close/>
              </a:path>
              <a:path w="1075689" h="748029">
                <a:moveTo>
                  <a:pt x="520700" y="745489"/>
                </a:moveTo>
                <a:lnTo>
                  <a:pt x="443230" y="745489"/>
                </a:lnTo>
                <a:lnTo>
                  <a:pt x="443230" y="748029"/>
                </a:lnTo>
                <a:lnTo>
                  <a:pt x="519430" y="748029"/>
                </a:lnTo>
                <a:lnTo>
                  <a:pt x="519430" y="746759"/>
                </a:lnTo>
                <a:lnTo>
                  <a:pt x="520700" y="746759"/>
                </a:lnTo>
                <a:lnTo>
                  <a:pt x="520700" y="745489"/>
                </a:lnTo>
                <a:close/>
              </a:path>
              <a:path w="1075689" h="748029">
                <a:moveTo>
                  <a:pt x="1036320" y="745489"/>
                </a:moveTo>
                <a:lnTo>
                  <a:pt x="687070" y="745489"/>
                </a:lnTo>
                <a:lnTo>
                  <a:pt x="687070" y="748029"/>
                </a:lnTo>
                <a:lnTo>
                  <a:pt x="1036320" y="748029"/>
                </a:lnTo>
                <a:lnTo>
                  <a:pt x="1036320" y="745489"/>
                </a:lnTo>
                <a:close/>
              </a:path>
            </a:pathLst>
          </a:custGeom>
          <a:solidFill>
            <a:srgbClr val="CE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1" name="bk object 6861"/>
          <p:cNvSpPr/>
          <p:nvPr/>
        </p:nvSpPr>
        <p:spPr>
          <a:xfrm>
            <a:off x="2343150" y="3925570"/>
            <a:ext cx="1068070" cy="741680"/>
          </a:xfrm>
          <a:custGeom>
            <a:avLst/>
            <a:gdLst/>
            <a:ahLst/>
            <a:cxnLst/>
            <a:rect l="l" t="t" r="r" b="b"/>
            <a:pathLst>
              <a:path w="1068070" h="741679">
                <a:moveTo>
                  <a:pt x="631189" y="0"/>
                </a:moveTo>
                <a:lnTo>
                  <a:pt x="284480" y="0"/>
                </a:lnTo>
                <a:lnTo>
                  <a:pt x="284480" y="1269"/>
                </a:lnTo>
                <a:lnTo>
                  <a:pt x="631190" y="1269"/>
                </a:lnTo>
                <a:lnTo>
                  <a:pt x="631189" y="0"/>
                </a:lnTo>
                <a:close/>
              </a:path>
              <a:path w="1068070" h="741679">
                <a:moveTo>
                  <a:pt x="1068070" y="0"/>
                </a:moveTo>
                <a:lnTo>
                  <a:pt x="1009650" y="0"/>
                </a:lnTo>
                <a:lnTo>
                  <a:pt x="1009650" y="1269"/>
                </a:lnTo>
                <a:lnTo>
                  <a:pt x="1068070" y="1269"/>
                </a:lnTo>
                <a:lnTo>
                  <a:pt x="1068070" y="0"/>
                </a:lnTo>
                <a:close/>
              </a:path>
              <a:path w="1068070" h="741679">
                <a:moveTo>
                  <a:pt x="631189" y="1269"/>
                </a:moveTo>
                <a:lnTo>
                  <a:pt x="281939" y="1269"/>
                </a:lnTo>
                <a:lnTo>
                  <a:pt x="281939" y="2539"/>
                </a:lnTo>
                <a:lnTo>
                  <a:pt x="278130" y="2539"/>
                </a:lnTo>
                <a:lnTo>
                  <a:pt x="278130" y="3809"/>
                </a:lnTo>
                <a:lnTo>
                  <a:pt x="631190" y="3809"/>
                </a:lnTo>
                <a:lnTo>
                  <a:pt x="631189" y="1269"/>
                </a:lnTo>
                <a:close/>
              </a:path>
              <a:path w="1068070" h="741679">
                <a:moveTo>
                  <a:pt x="1068070" y="1269"/>
                </a:moveTo>
                <a:lnTo>
                  <a:pt x="1008379" y="1269"/>
                </a:lnTo>
                <a:lnTo>
                  <a:pt x="1008379" y="2539"/>
                </a:lnTo>
                <a:lnTo>
                  <a:pt x="1007110" y="2539"/>
                </a:lnTo>
                <a:lnTo>
                  <a:pt x="1007110" y="3809"/>
                </a:lnTo>
                <a:lnTo>
                  <a:pt x="1064260" y="3809"/>
                </a:lnTo>
                <a:lnTo>
                  <a:pt x="1064260" y="7619"/>
                </a:lnTo>
                <a:lnTo>
                  <a:pt x="1068070" y="7619"/>
                </a:lnTo>
                <a:lnTo>
                  <a:pt x="1068070" y="1269"/>
                </a:lnTo>
                <a:close/>
              </a:path>
              <a:path w="1068070" h="741679">
                <a:moveTo>
                  <a:pt x="1068070" y="7619"/>
                </a:moveTo>
                <a:lnTo>
                  <a:pt x="1064260" y="7619"/>
                </a:lnTo>
                <a:lnTo>
                  <a:pt x="1064260" y="13969"/>
                </a:lnTo>
                <a:lnTo>
                  <a:pt x="1068070" y="13969"/>
                </a:lnTo>
                <a:lnTo>
                  <a:pt x="1068070" y="7619"/>
                </a:lnTo>
                <a:close/>
              </a:path>
              <a:path w="1068070" h="741679">
                <a:moveTo>
                  <a:pt x="1068070" y="13969"/>
                </a:moveTo>
                <a:lnTo>
                  <a:pt x="1064260" y="13969"/>
                </a:lnTo>
                <a:lnTo>
                  <a:pt x="1064260" y="20319"/>
                </a:lnTo>
                <a:lnTo>
                  <a:pt x="1068070" y="20319"/>
                </a:lnTo>
                <a:lnTo>
                  <a:pt x="1068070" y="13969"/>
                </a:lnTo>
                <a:close/>
              </a:path>
              <a:path w="1068070" h="741679">
                <a:moveTo>
                  <a:pt x="1068070" y="20319"/>
                </a:moveTo>
                <a:lnTo>
                  <a:pt x="1064260" y="20319"/>
                </a:lnTo>
                <a:lnTo>
                  <a:pt x="1064260" y="26669"/>
                </a:lnTo>
                <a:lnTo>
                  <a:pt x="1068070" y="26669"/>
                </a:lnTo>
                <a:lnTo>
                  <a:pt x="1068070" y="20319"/>
                </a:lnTo>
                <a:close/>
              </a:path>
              <a:path w="1068070" h="741679">
                <a:moveTo>
                  <a:pt x="1068070" y="26669"/>
                </a:moveTo>
                <a:lnTo>
                  <a:pt x="1064260" y="26669"/>
                </a:lnTo>
                <a:lnTo>
                  <a:pt x="1064260" y="33019"/>
                </a:lnTo>
                <a:lnTo>
                  <a:pt x="1068070" y="33019"/>
                </a:lnTo>
                <a:lnTo>
                  <a:pt x="1068070" y="26669"/>
                </a:lnTo>
                <a:close/>
              </a:path>
              <a:path w="1068070" h="741679">
                <a:moveTo>
                  <a:pt x="1068070" y="33019"/>
                </a:moveTo>
                <a:lnTo>
                  <a:pt x="1064260" y="33019"/>
                </a:lnTo>
                <a:lnTo>
                  <a:pt x="1064260" y="39369"/>
                </a:lnTo>
                <a:lnTo>
                  <a:pt x="1068070" y="39369"/>
                </a:lnTo>
                <a:lnTo>
                  <a:pt x="1068070" y="33019"/>
                </a:lnTo>
                <a:close/>
              </a:path>
              <a:path w="1068070" h="741679">
                <a:moveTo>
                  <a:pt x="1068070" y="39369"/>
                </a:moveTo>
                <a:lnTo>
                  <a:pt x="1064260" y="39369"/>
                </a:lnTo>
                <a:lnTo>
                  <a:pt x="1064260" y="45719"/>
                </a:lnTo>
                <a:lnTo>
                  <a:pt x="1068070" y="45719"/>
                </a:lnTo>
                <a:lnTo>
                  <a:pt x="1068070" y="39369"/>
                </a:lnTo>
                <a:close/>
              </a:path>
              <a:path w="1068070" h="741679">
                <a:moveTo>
                  <a:pt x="1068070" y="45719"/>
                </a:moveTo>
                <a:lnTo>
                  <a:pt x="1064260" y="45719"/>
                </a:lnTo>
                <a:lnTo>
                  <a:pt x="1064260" y="52069"/>
                </a:lnTo>
                <a:lnTo>
                  <a:pt x="1068070" y="52069"/>
                </a:lnTo>
                <a:lnTo>
                  <a:pt x="1068070" y="45719"/>
                </a:lnTo>
                <a:close/>
              </a:path>
              <a:path w="1068070" h="741679">
                <a:moveTo>
                  <a:pt x="1068070" y="52069"/>
                </a:moveTo>
                <a:lnTo>
                  <a:pt x="1064260" y="52069"/>
                </a:lnTo>
                <a:lnTo>
                  <a:pt x="1064260" y="58419"/>
                </a:lnTo>
                <a:lnTo>
                  <a:pt x="1068070" y="58419"/>
                </a:lnTo>
                <a:lnTo>
                  <a:pt x="1068070" y="52069"/>
                </a:lnTo>
                <a:close/>
              </a:path>
              <a:path w="1068070" h="741679">
                <a:moveTo>
                  <a:pt x="1068070" y="58419"/>
                </a:moveTo>
                <a:lnTo>
                  <a:pt x="1064260" y="58419"/>
                </a:lnTo>
                <a:lnTo>
                  <a:pt x="1064260" y="64769"/>
                </a:lnTo>
                <a:lnTo>
                  <a:pt x="1068070" y="64769"/>
                </a:lnTo>
                <a:lnTo>
                  <a:pt x="1068070" y="58419"/>
                </a:lnTo>
                <a:close/>
              </a:path>
              <a:path w="1068070" h="741679">
                <a:moveTo>
                  <a:pt x="1068070" y="64769"/>
                </a:moveTo>
                <a:lnTo>
                  <a:pt x="1064260" y="64769"/>
                </a:lnTo>
                <a:lnTo>
                  <a:pt x="1064260" y="71119"/>
                </a:lnTo>
                <a:lnTo>
                  <a:pt x="1068070" y="71119"/>
                </a:lnTo>
                <a:lnTo>
                  <a:pt x="1068070" y="64769"/>
                </a:lnTo>
                <a:close/>
              </a:path>
              <a:path w="1068070" h="741679">
                <a:moveTo>
                  <a:pt x="1068070" y="71119"/>
                </a:moveTo>
                <a:lnTo>
                  <a:pt x="1064260" y="71119"/>
                </a:lnTo>
                <a:lnTo>
                  <a:pt x="1064260" y="77469"/>
                </a:lnTo>
                <a:lnTo>
                  <a:pt x="1068070" y="77469"/>
                </a:lnTo>
                <a:lnTo>
                  <a:pt x="1068070" y="71119"/>
                </a:lnTo>
                <a:close/>
              </a:path>
              <a:path w="1068070" h="741679">
                <a:moveTo>
                  <a:pt x="1068070" y="77469"/>
                </a:moveTo>
                <a:lnTo>
                  <a:pt x="1064260" y="77469"/>
                </a:lnTo>
                <a:lnTo>
                  <a:pt x="1064260" y="83819"/>
                </a:lnTo>
                <a:lnTo>
                  <a:pt x="1068070" y="83819"/>
                </a:lnTo>
                <a:lnTo>
                  <a:pt x="1068070" y="77469"/>
                </a:lnTo>
                <a:close/>
              </a:path>
              <a:path w="1068070" h="741679">
                <a:moveTo>
                  <a:pt x="1068070" y="83819"/>
                </a:moveTo>
                <a:lnTo>
                  <a:pt x="1064260" y="83819"/>
                </a:lnTo>
                <a:lnTo>
                  <a:pt x="1064260" y="90169"/>
                </a:lnTo>
                <a:lnTo>
                  <a:pt x="1068070" y="90169"/>
                </a:lnTo>
                <a:lnTo>
                  <a:pt x="1068070" y="83819"/>
                </a:lnTo>
                <a:close/>
              </a:path>
              <a:path w="1068070" h="741679">
                <a:moveTo>
                  <a:pt x="1068070" y="90169"/>
                </a:moveTo>
                <a:lnTo>
                  <a:pt x="1064260" y="90169"/>
                </a:lnTo>
                <a:lnTo>
                  <a:pt x="1064260" y="96519"/>
                </a:lnTo>
                <a:lnTo>
                  <a:pt x="1068070" y="96519"/>
                </a:lnTo>
                <a:lnTo>
                  <a:pt x="1068070" y="90169"/>
                </a:lnTo>
                <a:close/>
              </a:path>
              <a:path w="1068070" h="741679">
                <a:moveTo>
                  <a:pt x="1068070" y="96519"/>
                </a:moveTo>
                <a:lnTo>
                  <a:pt x="1064260" y="96519"/>
                </a:lnTo>
                <a:lnTo>
                  <a:pt x="1064260" y="102869"/>
                </a:lnTo>
                <a:lnTo>
                  <a:pt x="1068070" y="102869"/>
                </a:lnTo>
                <a:lnTo>
                  <a:pt x="1068070" y="96519"/>
                </a:lnTo>
                <a:close/>
              </a:path>
              <a:path w="1068070" h="741679">
                <a:moveTo>
                  <a:pt x="1068070" y="102869"/>
                </a:moveTo>
                <a:lnTo>
                  <a:pt x="1064260" y="102869"/>
                </a:lnTo>
                <a:lnTo>
                  <a:pt x="1064260" y="109219"/>
                </a:lnTo>
                <a:lnTo>
                  <a:pt x="1068070" y="109219"/>
                </a:lnTo>
                <a:lnTo>
                  <a:pt x="1068070" y="102869"/>
                </a:lnTo>
                <a:close/>
              </a:path>
              <a:path w="1068070" h="741679">
                <a:moveTo>
                  <a:pt x="1068070" y="109219"/>
                </a:moveTo>
                <a:lnTo>
                  <a:pt x="1064260" y="109219"/>
                </a:lnTo>
                <a:lnTo>
                  <a:pt x="1064260" y="115569"/>
                </a:lnTo>
                <a:lnTo>
                  <a:pt x="1068070" y="115569"/>
                </a:lnTo>
                <a:lnTo>
                  <a:pt x="1068070" y="109219"/>
                </a:lnTo>
                <a:close/>
              </a:path>
              <a:path w="1068070" h="741679">
                <a:moveTo>
                  <a:pt x="1068070" y="115569"/>
                </a:moveTo>
                <a:lnTo>
                  <a:pt x="1064260" y="115569"/>
                </a:lnTo>
                <a:lnTo>
                  <a:pt x="1064260" y="121919"/>
                </a:lnTo>
                <a:lnTo>
                  <a:pt x="1068070" y="121919"/>
                </a:lnTo>
                <a:lnTo>
                  <a:pt x="1068070" y="115569"/>
                </a:lnTo>
                <a:close/>
              </a:path>
              <a:path w="1068070" h="741679">
                <a:moveTo>
                  <a:pt x="1068070" y="121919"/>
                </a:moveTo>
                <a:lnTo>
                  <a:pt x="1064260" y="121919"/>
                </a:lnTo>
                <a:lnTo>
                  <a:pt x="1064260" y="128269"/>
                </a:lnTo>
                <a:lnTo>
                  <a:pt x="1068070" y="128269"/>
                </a:lnTo>
                <a:lnTo>
                  <a:pt x="1068070" y="121919"/>
                </a:lnTo>
                <a:close/>
              </a:path>
              <a:path w="1068070" h="741679">
                <a:moveTo>
                  <a:pt x="1068070" y="128269"/>
                </a:moveTo>
                <a:lnTo>
                  <a:pt x="1064260" y="128269"/>
                </a:lnTo>
                <a:lnTo>
                  <a:pt x="1064260" y="134619"/>
                </a:lnTo>
                <a:lnTo>
                  <a:pt x="1068070" y="134619"/>
                </a:lnTo>
                <a:lnTo>
                  <a:pt x="1068070" y="128269"/>
                </a:lnTo>
                <a:close/>
              </a:path>
              <a:path w="1068070" h="741679">
                <a:moveTo>
                  <a:pt x="1068070" y="134619"/>
                </a:moveTo>
                <a:lnTo>
                  <a:pt x="1064260" y="134619"/>
                </a:lnTo>
                <a:lnTo>
                  <a:pt x="1064260" y="140969"/>
                </a:lnTo>
                <a:lnTo>
                  <a:pt x="1068070" y="140969"/>
                </a:lnTo>
                <a:lnTo>
                  <a:pt x="1068070" y="134619"/>
                </a:lnTo>
                <a:close/>
              </a:path>
              <a:path w="1068070" h="741679">
                <a:moveTo>
                  <a:pt x="1068070" y="140969"/>
                </a:moveTo>
                <a:lnTo>
                  <a:pt x="1064260" y="140969"/>
                </a:lnTo>
                <a:lnTo>
                  <a:pt x="1064260" y="147319"/>
                </a:lnTo>
                <a:lnTo>
                  <a:pt x="1068070" y="147319"/>
                </a:lnTo>
                <a:lnTo>
                  <a:pt x="1068070" y="140969"/>
                </a:lnTo>
                <a:close/>
              </a:path>
              <a:path w="1068070" h="741679">
                <a:moveTo>
                  <a:pt x="1068070" y="147319"/>
                </a:moveTo>
                <a:lnTo>
                  <a:pt x="1064260" y="147319"/>
                </a:lnTo>
                <a:lnTo>
                  <a:pt x="1064260" y="153669"/>
                </a:lnTo>
                <a:lnTo>
                  <a:pt x="1068070" y="153669"/>
                </a:lnTo>
                <a:lnTo>
                  <a:pt x="1068070" y="147319"/>
                </a:lnTo>
                <a:close/>
              </a:path>
              <a:path w="1068070" h="741679">
                <a:moveTo>
                  <a:pt x="1068070" y="153669"/>
                </a:moveTo>
                <a:lnTo>
                  <a:pt x="1064260" y="153669"/>
                </a:lnTo>
                <a:lnTo>
                  <a:pt x="1064260" y="160019"/>
                </a:lnTo>
                <a:lnTo>
                  <a:pt x="1068070" y="160019"/>
                </a:lnTo>
                <a:lnTo>
                  <a:pt x="1068070" y="153669"/>
                </a:lnTo>
                <a:close/>
              </a:path>
              <a:path w="1068070" h="741679">
                <a:moveTo>
                  <a:pt x="1068070" y="160019"/>
                </a:moveTo>
                <a:lnTo>
                  <a:pt x="1064260" y="160019"/>
                </a:lnTo>
                <a:lnTo>
                  <a:pt x="1064260" y="166369"/>
                </a:lnTo>
                <a:lnTo>
                  <a:pt x="1068070" y="166369"/>
                </a:lnTo>
                <a:lnTo>
                  <a:pt x="1068070" y="160019"/>
                </a:lnTo>
                <a:close/>
              </a:path>
              <a:path w="1068070" h="741679">
                <a:moveTo>
                  <a:pt x="1068070" y="166369"/>
                </a:moveTo>
                <a:lnTo>
                  <a:pt x="1064260" y="166369"/>
                </a:lnTo>
                <a:lnTo>
                  <a:pt x="1064260" y="172719"/>
                </a:lnTo>
                <a:lnTo>
                  <a:pt x="1068070" y="172719"/>
                </a:lnTo>
                <a:lnTo>
                  <a:pt x="1068070" y="166369"/>
                </a:lnTo>
                <a:close/>
              </a:path>
              <a:path w="1068070" h="741679">
                <a:moveTo>
                  <a:pt x="1068070" y="172719"/>
                </a:moveTo>
                <a:lnTo>
                  <a:pt x="1064260" y="172719"/>
                </a:lnTo>
                <a:lnTo>
                  <a:pt x="1064260" y="179069"/>
                </a:lnTo>
                <a:lnTo>
                  <a:pt x="1065529" y="179069"/>
                </a:lnTo>
                <a:lnTo>
                  <a:pt x="1065529" y="177799"/>
                </a:lnTo>
                <a:lnTo>
                  <a:pt x="1066800" y="177799"/>
                </a:lnTo>
                <a:lnTo>
                  <a:pt x="1066800" y="173989"/>
                </a:lnTo>
                <a:lnTo>
                  <a:pt x="1068070" y="173989"/>
                </a:lnTo>
                <a:lnTo>
                  <a:pt x="1068070" y="172719"/>
                </a:lnTo>
                <a:close/>
              </a:path>
              <a:path w="1068070" h="741679">
                <a:moveTo>
                  <a:pt x="1065529" y="179069"/>
                </a:moveTo>
                <a:lnTo>
                  <a:pt x="1064260" y="179069"/>
                </a:lnTo>
                <a:lnTo>
                  <a:pt x="1064260" y="181609"/>
                </a:lnTo>
                <a:lnTo>
                  <a:pt x="1065529" y="181609"/>
                </a:lnTo>
                <a:lnTo>
                  <a:pt x="1065529" y="179069"/>
                </a:lnTo>
                <a:close/>
              </a:path>
              <a:path w="1068070" h="741679">
                <a:moveTo>
                  <a:pt x="2539" y="670559"/>
                </a:moveTo>
                <a:lnTo>
                  <a:pt x="0" y="670559"/>
                </a:lnTo>
                <a:lnTo>
                  <a:pt x="0" y="674369"/>
                </a:lnTo>
                <a:lnTo>
                  <a:pt x="2539" y="674369"/>
                </a:lnTo>
                <a:lnTo>
                  <a:pt x="2539" y="670559"/>
                </a:lnTo>
                <a:close/>
              </a:path>
              <a:path w="1068070" h="741679">
                <a:moveTo>
                  <a:pt x="2539" y="674369"/>
                </a:moveTo>
                <a:lnTo>
                  <a:pt x="0" y="674369"/>
                </a:lnTo>
                <a:lnTo>
                  <a:pt x="0" y="680719"/>
                </a:lnTo>
                <a:lnTo>
                  <a:pt x="2539" y="680719"/>
                </a:lnTo>
                <a:lnTo>
                  <a:pt x="2539" y="674369"/>
                </a:lnTo>
                <a:close/>
              </a:path>
              <a:path w="1068070" h="741679">
                <a:moveTo>
                  <a:pt x="2539" y="680719"/>
                </a:moveTo>
                <a:lnTo>
                  <a:pt x="0" y="680719"/>
                </a:lnTo>
                <a:lnTo>
                  <a:pt x="0" y="687069"/>
                </a:lnTo>
                <a:lnTo>
                  <a:pt x="2539" y="687069"/>
                </a:lnTo>
                <a:lnTo>
                  <a:pt x="2539" y="680719"/>
                </a:lnTo>
                <a:close/>
              </a:path>
              <a:path w="1068070" h="741679">
                <a:moveTo>
                  <a:pt x="2539" y="687069"/>
                </a:moveTo>
                <a:lnTo>
                  <a:pt x="0" y="687069"/>
                </a:lnTo>
                <a:lnTo>
                  <a:pt x="0" y="693419"/>
                </a:lnTo>
                <a:lnTo>
                  <a:pt x="2539" y="693419"/>
                </a:lnTo>
                <a:lnTo>
                  <a:pt x="2539" y="687069"/>
                </a:lnTo>
                <a:close/>
              </a:path>
              <a:path w="1068070" h="741679">
                <a:moveTo>
                  <a:pt x="2539" y="693419"/>
                </a:moveTo>
                <a:lnTo>
                  <a:pt x="0" y="693419"/>
                </a:lnTo>
                <a:lnTo>
                  <a:pt x="0" y="699769"/>
                </a:lnTo>
                <a:lnTo>
                  <a:pt x="2539" y="699769"/>
                </a:lnTo>
                <a:lnTo>
                  <a:pt x="2539" y="693419"/>
                </a:lnTo>
                <a:close/>
              </a:path>
              <a:path w="1068070" h="741679">
                <a:moveTo>
                  <a:pt x="2539" y="699769"/>
                </a:moveTo>
                <a:lnTo>
                  <a:pt x="0" y="699769"/>
                </a:lnTo>
                <a:lnTo>
                  <a:pt x="0" y="706119"/>
                </a:lnTo>
                <a:lnTo>
                  <a:pt x="2539" y="706119"/>
                </a:lnTo>
                <a:lnTo>
                  <a:pt x="2539" y="699769"/>
                </a:lnTo>
                <a:close/>
              </a:path>
              <a:path w="1068070" h="741679">
                <a:moveTo>
                  <a:pt x="2539" y="706119"/>
                </a:moveTo>
                <a:lnTo>
                  <a:pt x="0" y="706119"/>
                </a:lnTo>
                <a:lnTo>
                  <a:pt x="0" y="712469"/>
                </a:lnTo>
                <a:lnTo>
                  <a:pt x="2539" y="712469"/>
                </a:lnTo>
                <a:lnTo>
                  <a:pt x="2539" y="706119"/>
                </a:lnTo>
                <a:close/>
              </a:path>
              <a:path w="1068070" h="741679">
                <a:moveTo>
                  <a:pt x="2539" y="712469"/>
                </a:moveTo>
                <a:lnTo>
                  <a:pt x="0" y="712469"/>
                </a:lnTo>
                <a:lnTo>
                  <a:pt x="0" y="718819"/>
                </a:lnTo>
                <a:lnTo>
                  <a:pt x="2539" y="718819"/>
                </a:lnTo>
                <a:lnTo>
                  <a:pt x="2539" y="712469"/>
                </a:lnTo>
                <a:close/>
              </a:path>
              <a:path w="1068070" h="741679">
                <a:moveTo>
                  <a:pt x="2539" y="718819"/>
                </a:moveTo>
                <a:lnTo>
                  <a:pt x="0" y="718819"/>
                </a:lnTo>
                <a:lnTo>
                  <a:pt x="0" y="725169"/>
                </a:lnTo>
                <a:lnTo>
                  <a:pt x="2539" y="725169"/>
                </a:lnTo>
                <a:lnTo>
                  <a:pt x="2539" y="718819"/>
                </a:lnTo>
                <a:close/>
              </a:path>
              <a:path w="1068070" h="741679">
                <a:moveTo>
                  <a:pt x="2539" y="725169"/>
                </a:moveTo>
                <a:lnTo>
                  <a:pt x="0" y="725169"/>
                </a:lnTo>
                <a:lnTo>
                  <a:pt x="0" y="731519"/>
                </a:lnTo>
                <a:lnTo>
                  <a:pt x="2539" y="731519"/>
                </a:lnTo>
                <a:lnTo>
                  <a:pt x="2539" y="725169"/>
                </a:lnTo>
                <a:close/>
              </a:path>
              <a:path w="1068070" h="741679">
                <a:moveTo>
                  <a:pt x="2539" y="731519"/>
                </a:moveTo>
                <a:lnTo>
                  <a:pt x="0" y="731519"/>
                </a:lnTo>
                <a:lnTo>
                  <a:pt x="0" y="737869"/>
                </a:lnTo>
                <a:lnTo>
                  <a:pt x="2539" y="737869"/>
                </a:lnTo>
                <a:lnTo>
                  <a:pt x="2539" y="731519"/>
                </a:lnTo>
                <a:close/>
              </a:path>
              <a:path w="1068070" h="741679">
                <a:moveTo>
                  <a:pt x="187959" y="737869"/>
                </a:moveTo>
                <a:lnTo>
                  <a:pt x="0" y="737869"/>
                </a:lnTo>
                <a:lnTo>
                  <a:pt x="0" y="741679"/>
                </a:lnTo>
                <a:lnTo>
                  <a:pt x="184150" y="741679"/>
                </a:lnTo>
                <a:lnTo>
                  <a:pt x="184150" y="740409"/>
                </a:lnTo>
                <a:lnTo>
                  <a:pt x="185419" y="740409"/>
                </a:lnTo>
                <a:lnTo>
                  <a:pt x="185419" y="739139"/>
                </a:lnTo>
                <a:lnTo>
                  <a:pt x="187959" y="739139"/>
                </a:lnTo>
                <a:lnTo>
                  <a:pt x="187959" y="737869"/>
                </a:lnTo>
                <a:close/>
              </a:path>
              <a:path w="1068070" h="741679">
                <a:moveTo>
                  <a:pt x="519430" y="737869"/>
                </a:moveTo>
                <a:lnTo>
                  <a:pt x="439419" y="737869"/>
                </a:lnTo>
                <a:lnTo>
                  <a:pt x="439419" y="741679"/>
                </a:lnTo>
                <a:lnTo>
                  <a:pt x="516889" y="741679"/>
                </a:lnTo>
                <a:lnTo>
                  <a:pt x="516889" y="740409"/>
                </a:lnTo>
                <a:lnTo>
                  <a:pt x="518159" y="740409"/>
                </a:lnTo>
                <a:lnTo>
                  <a:pt x="518159" y="739139"/>
                </a:lnTo>
                <a:lnTo>
                  <a:pt x="519430" y="739139"/>
                </a:lnTo>
                <a:lnTo>
                  <a:pt x="519430" y="737869"/>
                </a:lnTo>
                <a:close/>
              </a:path>
              <a:path w="1068070" h="741679">
                <a:moveTo>
                  <a:pt x="1033779" y="737869"/>
                </a:moveTo>
                <a:lnTo>
                  <a:pt x="685800" y="737869"/>
                </a:lnTo>
                <a:lnTo>
                  <a:pt x="685800" y="739139"/>
                </a:lnTo>
                <a:lnTo>
                  <a:pt x="684530" y="739139"/>
                </a:lnTo>
                <a:lnTo>
                  <a:pt x="684530" y="741679"/>
                </a:lnTo>
                <a:lnTo>
                  <a:pt x="1033779" y="741679"/>
                </a:lnTo>
                <a:lnTo>
                  <a:pt x="1033779" y="737869"/>
                </a:lnTo>
                <a:close/>
              </a:path>
            </a:pathLst>
          </a:custGeom>
          <a:solidFill>
            <a:srgbClr val="CD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2" name="bk object 6862"/>
          <p:cNvSpPr/>
          <p:nvPr/>
        </p:nvSpPr>
        <p:spPr>
          <a:xfrm>
            <a:off x="2345689" y="3929379"/>
            <a:ext cx="1061720" cy="734060"/>
          </a:xfrm>
          <a:custGeom>
            <a:avLst/>
            <a:gdLst/>
            <a:ahLst/>
            <a:cxnLst/>
            <a:rect l="l" t="t" r="r" b="b"/>
            <a:pathLst>
              <a:path w="1061720" h="734060">
                <a:moveTo>
                  <a:pt x="627380" y="0"/>
                </a:moveTo>
                <a:lnTo>
                  <a:pt x="273050" y="0"/>
                </a:lnTo>
                <a:lnTo>
                  <a:pt x="273050" y="1270"/>
                </a:lnTo>
                <a:lnTo>
                  <a:pt x="269240" y="1270"/>
                </a:lnTo>
                <a:lnTo>
                  <a:pt x="269240" y="2540"/>
                </a:lnTo>
                <a:lnTo>
                  <a:pt x="266700" y="2540"/>
                </a:lnTo>
                <a:lnTo>
                  <a:pt x="266700" y="3810"/>
                </a:lnTo>
                <a:lnTo>
                  <a:pt x="627380" y="3810"/>
                </a:lnTo>
                <a:lnTo>
                  <a:pt x="627380" y="0"/>
                </a:lnTo>
                <a:close/>
              </a:path>
              <a:path w="1061720" h="734060">
                <a:moveTo>
                  <a:pt x="1061720" y="0"/>
                </a:moveTo>
                <a:lnTo>
                  <a:pt x="1003300" y="0"/>
                </a:lnTo>
                <a:lnTo>
                  <a:pt x="1003300" y="1270"/>
                </a:lnTo>
                <a:lnTo>
                  <a:pt x="1000760" y="1270"/>
                </a:lnTo>
                <a:lnTo>
                  <a:pt x="1000760" y="2540"/>
                </a:lnTo>
                <a:lnTo>
                  <a:pt x="999489" y="2540"/>
                </a:lnTo>
                <a:lnTo>
                  <a:pt x="999490" y="3810"/>
                </a:lnTo>
                <a:lnTo>
                  <a:pt x="1057910" y="3810"/>
                </a:lnTo>
                <a:lnTo>
                  <a:pt x="1057910" y="10160"/>
                </a:lnTo>
                <a:lnTo>
                  <a:pt x="1061720" y="10160"/>
                </a:lnTo>
                <a:lnTo>
                  <a:pt x="1061720" y="0"/>
                </a:lnTo>
                <a:close/>
              </a:path>
              <a:path w="1061720" h="734060">
                <a:moveTo>
                  <a:pt x="1061720" y="10160"/>
                </a:moveTo>
                <a:lnTo>
                  <a:pt x="1057910" y="10160"/>
                </a:lnTo>
                <a:lnTo>
                  <a:pt x="1057910" y="16510"/>
                </a:lnTo>
                <a:lnTo>
                  <a:pt x="1061720" y="16510"/>
                </a:lnTo>
                <a:lnTo>
                  <a:pt x="1061720" y="10160"/>
                </a:lnTo>
                <a:close/>
              </a:path>
              <a:path w="1061720" h="734060">
                <a:moveTo>
                  <a:pt x="1061720" y="16510"/>
                </a:moveTo>
                <a:lnTo>
                  <a:pt x="1057910" y="16510"/>
                </a:lnTo>
                <a:lnTo>
                  <a:pt x="1057910" y="22860"/>
                </a:lnTo>
                <a:lnTo>
                  <a:pt x="1061720" y="22860"/>
                </a:lnTo>
                <a:lnTo>
                  <a:pt x="1061720" y="16510"/>
                </a:lnTo>
                <a:close/>
              </a:path>
              <a:path w="1061720" h="734060">
                <a:moveTo>
                  <a:pt x="1061720" y="22860"/>
                </a:moveTo>
                <a:lnTo>
                  <a:pt x="1057910" y="22860"/>
                </a:lnTo>
                <a:lnTo>
                  <a:pt x="1057910" y="29210"/>
                </a:lnTo>
                <a:lnTo>
                  <a:pt x="1061720" y="29210"/>
                </a:lnTo>
                <a:lnTo>
                  <a:pt x="1061720" y="22860"/>
                </a:lnTo>
                <a:close/>
              </a:path>
              <a:path w="1061720" h="734060">
                <a:moveTo>
                  <a:pt x="1061720" y="29210"/>
                </a:moveTo>
                <a:lnTo>
                  <a:pt x="1057910" y="29210"/>
                </a:lnTo>
                <a:lnTo>
                  <a:pt x="1057910" y="35560"/>
                </a:lnTo>
                <a:lnTo>
                  <a:pt x="1061720" y="35560"/>
                </a:lnTo>
                <a:lnTo>
                  <a:pt x="1061720" y="29210"/>
                </a:lnTo>
                <a:close/>
              </a:path>
              <a:path w="1061720" h="734060">
                <a:moveTo>
                  <a:pt x="1061720" y="35560"/>
                </a:moveTo>
                <a:lnTo>
                  <a:pt x="1057910" y="35560"/>
                </a:lnTo>
                <a:lnTo>
                  <a:pt x="1057910" y="41910"/>
                </a:lnTo>
                <a:lnTo>
                  <a:pt x="1061720" y="41910"/>
                </a:lnTo>
                <a:lnTo>
                  <a:pt x="1061720" y="35560"/>
                </a:lnTo>
                <a:close/>
              </a:path>
              <a:path w="1061720" h="734060">
                <a:moveTo>
                  <a:pt x="1061720" y="41910"/>
                </a:moveTo>
                <a:lnTo>
                  <a:pt x="1057910" y="41910"/>
                </a:lnTo>
                <a:lnTo>
                  <a:pt x="1057910" y="48260"/>
                </a:lnTo>
                <a:lnTo>
                  <a:pt x="1061720" y="48260"/>
                </a:lnTo>
                <a:lnTo>
                  <a:pt x="1061720" y="41910"/>
                </a:lnTo>
                <a:close/>
              </a:path>
              <a:path w="1061720" h="734060">
                <a:moveTo>
                  <a:pt x="1061720" y="48260"/>
                </a:moveTo>
                <a:lnTo>
                  <a:pt x="1057910" y="48260"/>
                </a:lnTo>
                <a:lnTo>
                  <a:pt x="1057910" y="54610"/>
                </a:lnTo>
                <a:lnTo>
                  <a:pt x="1061720" y="54610"/>
                </a:lnTo>
                <a:lnTo>
                  <a:pt x="1061720" y="48260"/>
                </a:lnTo>
                <a:close/>
              </a:path>
              <a:path w="1061720" h="734060">
                <a:moveTo>
                  <a:pt x="1061720" y="54610"/>
                </a:moveTo>
                <a:lnTo>
                  <a:pt x="1057910" y="54610"/>
                </a:lnTo>
                <a:lnTo>
                  <a:pt x="1057910" y="60960"/>
                </a:lnTo>
                <a:lnTo>
                  <a:pt x="1061720" y="60960"/>
                </a:lnTo>
                <a:lnTo>
                  <a:pt x="1061720" y="54610"/>
                </a:lnTo>
                <a:close/>
              </a:path>
              <a:path w="1061720" h="734060">
                <a:moveTo>
                  <a:pt x="1061720" y="60960"/>
                </a:moveTo>
                <a:lnTo>
                  <a:pt x="1057910" y="60960"/>
                </a:lnTo>
                <a:lnTo>
                  <a:pt x="1057910" y="67310"/>
                </a:lnTo>
                <a:lnTo>
                  <a:pt x="1061720" y="67310"/>
                </a:lnTo>
                <a:lnTo>
                  <a:pt x="1061720" y="60960"/>
                </a:lnTo>
                <a:close/>
              </a:path>
              <a:path w="1061720" h="734060">
                <a:moveTo>
                  <a:pt x="1061720" y="67310"/>
                </a:moveTo>
                <a:lnTo>
                  <a:pt x="1057910" y="67310"/>
                </a:lnTo>
                <a:lnTo>
                  <a:pt x="1057910" y="73660"/>
                </a:lnTo>
                <a:lnTo>
                  <a:pt x="1061720" y="73660"/>
                </a:lnTo>
                <a:lnTo>
                  <a:pt x="1061720" y="67310"/>
                </a:lnTo>
                <a:close/>
              </a:path>
              <a:path w="1061720" h="734060">
                <a:moveTo>
                  <a:pt x="1061720" y="73660"/>
                </a:moveTo>
                <a:lnTo>
                  <a:pt x="1057910" y="73660"/>
                </a:lnTo>
                <a:lnTo>
                  <a:pt x="1057910" y="80010"/>
                </a:lnTo>
                <a:lnTo>
                  <a:pt x="1061720" y="80010"/>
                </a:lnTo>
                <a:lnTo>
                  <a:pt x="1061720" y="73660"/>
                </a:lnTo>
                <a:close/>
              </a:path>
              <a:path w="1061720" h="734060">
                <a:moveTo>
                  <a:pt x="1061720" y="80010"/>
                </a:moveTo>
                <a:lnTo>
                  <a:pt x="1057910" y="80010"/>
                </a:lnTo>
                <a:lnTo>
                  <a:pt x="1057910" y="86360"/>
                </a:lnTo>
                <a:lnTo>
                  <a:pt x="1061720" y="86360"/>
                </a:lnTo>
                <a:lnTo>
                  <a:pt x="1061720" y="80010"/>
                </a:lnTo>
                <a:close/>
              </a:path>
              <a:path w="1061720" h="734060">
                <a:moveTo>
                  <a:pt x="1061720" y="86360"/>
                </a:moveTo>
                <a:lnTo>
                  <a:pt x="1057910" y="86360"/>
                </a:lnTo>
                <a:lnTo>
                  <a:pt x="1057910" y="92710"/>
                </a:lnTo>
                <a:lnTo>
                  <a:pt x="1061720" y="92710"/>
                </a:lnTo>
                <a:lnTo>
                  <a:pt x="1061720" y="86360"/>
                </a:lnTo>
                <a:close/>
              </a:path>
              <a:path w="1061720" h="734060">
                <a:moveTo>
                  <a:pt x="1061720" y="92710"/>
                </a:moveTo>
                <a:lnTo>
                  <a:pt x="1057910" y="92710"/>
                </a:lnTo>
                <a:lnTo>
                  <a:pt x="1057910" y="99060"/>
                </a:lnTo>
                <a:lnTo>
                  <a:pt x="1061720" y="99060"/>
                </a:lnTo>
                <a:lnTo>
                  <a:pt x="1061720" y="92710"/>
                </a:lnTo>
                <a:close/>
              </a:path>
              <a:path w="1061720" h="734060">
                <a:moveTo>
                  <a:pt x="1061720" y="99060"/>
                </a:moveTo>
                <a:lnTo>
                  <a:pt x="1057910" y="99060"/>
                </a:lnTo>
                <a:lnTo>
                  <a:pt x="1057910" y="105410"/>
                </a:lnTo>
                <a:lnTo>
                  <a:pt x="1061720" y="105410"/>
                </a:lnTo>
                <a:lnTo>
                  <a:pt x="1061720" y="99060"/>
                </a:lnTo>
                <a:close/>
              </a:path>
              <a:path w="1061720" h="734060">
                <a:moveTo>
                  <a:pt x="1061720" y="105410"/>
                </a:moveTo>
                <a:lnTo>
                  <a:pt x="1057910" y="105410"/>
                </a:lnTo>
                <a:lnTo>
                  <a:pt x="1057910" y="111760"/>
                </a:lnTo>
                <a:lnTo>
                  <a:pt x="1061720" y="111760"/>
                </a:lnTo>
                <a:lnTo>
                  <a:pt x="1061720" y="105410"/>
                </a:lnTo>
                <a:close/>
              </a:path>
              <a:path w="1061720" h="734060">
                <a:moveTo>
                  <a:pt x="1061720" y="111760"/>
                </a:moveTo>
                <a:lnTo>
                  <a:pt x="1057910" y="111760"/>
                </a:lnTo>
                <a:lnTo>
                  <a:pt x="1057910" y="118110"/>
                </a:lnTo>
                <a:lnTo>
                  <a:pt x="1061720" y="118110"/>
                </a:lnTo>
                <a:lnTo>
                  <a:pt x="1061720" y="111760"/>
                </a:lnTo>
                <a:close/>
              </a:path>
              <a:path w="1061720" h="734060">
                <a:moveTo>
                  <a:pt x="1061720" y="118110"/>
                </a:moveTo>
                <a:lnTo>
                  <a:pt x="1057910" y="118110"/>
                </a:lnTo>
                <a:lnTo>
                  <a:pt x="1057910" y="124460"/>
                </a:lnTo>
                <a:lnTo>
                  <a:pt x="1061720" y="124460"/>
                </a:lnTo>
                <a:lnTo>
                  <a:pt x="1061720" y="118110"/>
                </a:lnTo>
                <a:close/>
              </a:path>
              <a:path w="1061720" h="734060">
                <a:moveTo>
                  <a:pt x="1061720" y="124460"/>
                </a:moveTo>
                <a:lnTo>
                  <a:pt x="1057910" y="124460"/>
                </a:lnTo>
                <a:lnTo>
                  <a:pt x="1057910" y="130810"/>
                </a:lnTo>
                <a:lnTo>
                  <a:pt x="1061720" y="130810"/>
                </a:lnTo>
                <a:lnTo>
                  <a:pt x="1061720" y="124460"/>
                </a:lnTo>
                <a:close/>
              </a:path>
              <a:path w="1061720" h="734060">
                <a:moveTo>
                  <a:pt x="1061720" y="130810"/>
                </a:moveTo>
                <a:lnTo>
                  <a:pt x="1057910" y="130810"/>
                </a:lnTo>
                <a:lnTo>
                  <a:pt x="1057910" y="137160"/>
                </a:lnTo>
                <a:lnTo>
                  <a:pt x="1061720" y="137160"/>
                </a:lnTo>
                <a:lnTo>
                  <a:pt x="1061720" y="130810"/>
                </a:lnTo>
                <a:close/>
              </a:path>
              <a:path w="1061720" h="734060">
                <a:moveTo>
                  <a:pt x="1061720" y="137160"/>
                </a:moveTo>
                <a:lnTo>
                  <a:pt x="1057910" y="137160"/>
                </a:lnTo>
                <a:lnTo>
                  <a:pt x="1057910" y="143510"/>
                </a:lnTo>
                <a:lnTo>
                  <a:pt x="1061720" y="143510"/>
                </a:lnTo>
                <a:lnTo>
                  <a:pt x="1061720" y="137160"/>
                </a:lnTo>
                <a:close/>
              </a:path>
              <a:path w="1061720" h="734060">
                <a:moveTo>
                  <a:pt x="1061720" y="143510"/>
                </a:moveTo>
                <a:lnTo>
                  <a:pt x="1057910" y="143510"/>
                </a:lnTo>
                <a:lnTo>
                  <a:pt x="1057910" y="149860"/>
                </a:lnTo>
                <a:lnTo>
                  <a:pt x="1061720" y="149860"/>
                </a:lnTo>
                <a:lnTo>
                  <a:pt x="1061720" y="143510"/>
                </a:lnTo>
                <a:close/>
              </a:path>
              <a:path w="1061720" h="734060">
                <a:moveTo>
                  <a:pt x="1061720" y="149860"/>
                </a:moveTo>
                <a:lnTo>
                  <a:pt x="1057910" y="149860"/>
                </a:lnTo>
                <a:lnTo>
                  <a:pt x="1057910" y="156210"/>
                </a:lnTo>
                <a:lnTo>
                  <a:pt x="1061720" y="156210"/>
                </a:lnTo>
                <a:lnTo>
                  <a:pt x="1061720" y="149860"/>
                </a:lnTo>
                <a:close/>
              </a:path>
              <a:path w="1061720" h="734060">
                <a:moveTo>
                  <a:pt x="1061720" y="156210"/>
                </a:moveTo>
                <a:lnTo>
                  <a:pt x="1057910" y="156210"/>
                </a:lnTo>
                <a:lnTo>
                  <a:pt x="1057910" y="162560"/>
                </a:lnTo>
                <a:lnTo>
                  <a:pt x="1061720" y="162560"/>
                </a:lnTo>
                <a:lnTo>
                  <a:pt x="1061720" y="156210"/>
                </a:lnTo>
                <a:close/>
              </a:path>
              <a:path w="1061720" h="734060">
                <a:moveTo>
                  <a:pt x="1061720" y="162560"/>
                </a:moveTo>
                <a:lnTo>
                  <a:pt x="1057910" y="162560"/>
                </a:lnTo>
                <a:lnTo>
                  <a:pt x="1057910" y="168910"/>
                </a:lnTo>
                <a:lnTo>
                  <a:pt x="1061720" y="168910"/>
                </a:lnTo>
                <a:lnTo>
                  <a:pt x="1061720" y="162560"/>
                </a:lnTo>
                <a:close/>
              </a:path>
              <a:path w="1061720" h="734060">
                <a:moveTo>
                  <a:pt x="1061720" y="168910"/>
                </a:moveTo>
                <a:lnTo>
                  <a:pt x="1057910" y="168910"/>
                </a:lnTo>
                <a:lnTo>
                  <a:pt x="1057910" y="175260"/>
                </a:lnTo>
                <a:lnTo>
                  <a:pt x="1061720" y="175260"/>
                </a:lnTo>
                <a:lnTo>
                  <a:pt x="1061720" y="168910"/>
                </a:lnTo>
                <a:close/>
              </a:path>
              <a:path w="1061720" h="734060">
                <a:moveTo>
                  <a:pt x="1061720" y="175260"/>
                </a:moveTo>
                <a:lnTo>
                  <a:pt x="1057910" y="175260"/>
                </a:lnTo>
                <a:lnTo>
                  <a:pt x="1057910" y="181610"/>
                </a:lnTo>
                <a:lnTo>
                  <a:pt x="1060450" y="181610"/>
                </a:lnTo>
                <a:lnTo>
                  <a:pt x="1060450" y="180340"/>
                </a:lnTo>
                <a:lnTo>
                  <a:pt x="1061720" y="180340"/>
                </a:lnTo>
                <a:lnTo>
                  <a:pt x="1061720" y="175260"/>
                </a:lnTo>
                <a:close/>
              </a:path>
              <a:path w="1061720" h="734060">
                <a:moveTo>
                  <a:pt x="1060450" y="181610"/>
                </a:moveTo>
                <a:lnTo>
                  <a:pt x="1057910" y="181610"/>
                </a:lnTo>
                <a:lnTo>
                  <a:pt x="1057910" y="187960"/>
                </a:lnTo>
                <a:lnTo>
                  <a:pt x="1059179" y="187960"/>
                </a:lnTo>
                <a:lnTo>
                  <a:pt x="1059180" y="184150"/>
                </a:lnTo>
                <a:lnTo>
                  <a:pt x="1060450" y="184150"/>
                </a:lnTo>
                <a:lnTo>
                  <a:pt x="1060450" y="181610"/>
                </a:lnTo>
                <a:close/>
              </a:path>
              <a:path w="1061720" h="734060">
                <a:moveTo>
                  <a:pt x="1269" y="666750"/>
                </a:moveTo>
                <a:lnTo>
                  <a:pt x="0" y="666750"/>
                </a:lnTo>
                <a:lnTo>
                  <a:pt x="0" y="670560"/>
                </a:lnTo>
                <a:lnTo>
                  <a:pt x="3810" y="670560"/>
                </a:lnTo>
                <a:lnTo>
                  <a:pt x="3810" y="668020"/>
                </a:lnTo>
                <a:lnTo>
                  <a:pt x="1269" y="668020"/>
                </a:lnTo>
                <a:lnTo>
                  <a:pt x="1269" y="666750"/>
                </a:lnTo>
                <a:close/>
              </a:path>
              <a:path w="1061720" h="734060">
                <a:moveTo>
                  <a:pt x="3810" y="670560"/>
                </a:moveTo>
                <a:lnTo>
                  <a:pt x="0" y="670560"/>
                </a:lnTo>
                <a:lnTo>
                  <a:pt x="0" y="676910"/>
                </a:lnTo>
                <a:lnTo>
                  <a:pt x="3810" y="676910"/>
                </a:lnTo>
                <a:lnTo>
                  <a:pt x="3810" y="670560"/>
                </a:lnTo>
                <a:close/>
              </a:path>
              <a:path w="1061720" h="734060">
                <a:moveTo>
                  <a:pt x="3810" y="676910"/>
                </a:moveTo>
                <a:lnTo>
                  <a:pt x="0" y="676910"/>
                </a:lnTo>
                <a:lnTo>
                  <a:pt x="0" y="683260"/>
                </a:lnTo>
                <a:lnTo>
                  <a:pt x="3810" y="683260"/>
                </a:lnTo>
                <a:lnTo>
                  <a:pt x="3810" y="676910"/>
                </a:lnTo>
                <a:close/>
              </a:path>
              <a:path w="1061720" h="734060">
                <a:moveTo>
                  <a:pt x="3810" y="683260"/>
                </a:moveTo>
                <a:lnTo>
                  <a:pt x="0" y="683260"/>
                </a:lnTo>
                <a:lnTo>
                  <a:pt x="0" y="689610"/>
                </a:lnTo>
                <a:lnTo>
                  <a:pt x="3810" y="689610"/>
                </a:lnTo>
                <a:lnTo>
                  <a:pt x="3810" y="683260"/>
                </a:lnTo>
                <a:close/>
              </a:path>
              <a:path w="1061720" h="734060">
                <a:moveTo>
                  <a:pt x="3810" y="689610"/>
                </a:moveTo>
                <a:lnTo>
                  <a:pt x="0" y="689610"/>
                </a:lnTo>
                <a:lnTo>
                  <a:pt x="0" y="695960"/>
                </a:lnTo>
                <a:lnTo>
                  <a:pt x="3810" y="695960"/>
                </a:lnTo>
                <a:lnTo>
                  <a:pt x="3810" y="689610"/>
                </a:lnTo>
                <a:close/>
              </a:path>
              <a:path w="1061720" h="734060">
                <a:moveTo>
                  <a:pt x="3810" y="695960"/>
                </a:moveTo>
                <a:lnTo>
                  <a:pt x="0" y="695960"/>
                </a:lnTo>
                <a:lnTo>
                  <a:pt x="0" y="702310"/>
                </a:lnTo>
                <a:lnTo>
                  <a:pt x="3810" y="702310"/>
                </a:lnTo>
                <a:lnTo>
                  <a:pt x="3810" y="695960"/>
                </a:lnTo>
                <a:close/>
              </a:path>
              <a:path w="1061720" h="734060">
                <a:moveTo>
                  <a:pt x="3810" y="702310"/>
                </a:moveTo>
                <a:lnTo>
                  <a:pt x="0" y="702310"/>
                </a:lnTo>
                <a:lnTo>
                  <a:pt x="0" y="708660"/>
                </a:lnTo>
                <a:lnTo>
                  <a:pt x="3810" y="708660"/>
                </a:lnTo>
                <a:lnTo>
                  <a:pt x="3810" y="702310"/>
                </a:lnTo>
                <a:close/>
              </a:path>
              <a:path w="1061720" h="734060">
                <a:moveTo>
                  <a:pt x="3810" y="708660"/>
                </a:moveTo>
                <a:lnTo>
                  <a:pt x="0" y="708660"/>
                </a:lnTo>
                <a:lnTo>
                  <a:pt x="0" y="715010"/>
                </a:lnTo>
                <a:lnTo>
                  <a:pt x="3810" y="715010"/>
                </a:lnTo>
                <a:lnTo>
                  <a:pt x="3810" y="708660"/>
                </a:lnTo>
                <a:close/>
              </a:path>
              <a:path w="1061720" h="734060">
                <a:moveTo>
                  <a:pt x="3810" y="715010"/>
                </a:moveTo>
                <a:lnTo>
                  <a:pt x="0" y="715010"/>
                </a:lnTo>
                <a:lnTo>
                  <a:pt x="0" y="721360"/>
                </a:lnTo>
                <a:lnTo>
                  <a:pt x="3810" y="721360"/>
                </a:lnTo>
                <a:lnTo>
                  <a:pt x="3810" y="715010"/>
                </a:lnTo>
                <a:close/>
              </a:path>
              <a:path w="1061720" h="734060">
                <a:moveTo>
                  <a:pt x="3810" y="721360"/>
                </a:moveTo>
                <a:lnTo>
                  <a:pt x="0" y="721360"/>
                </a:lnTo>
                <a:lnTo>
                  <a:pt x="0" y="727710"/>
                </a:lnTo>
                <a:lnTo>
                  <a:pt x="3810" y="727710"/>
                </a:lnTo>
                <a:lnTo>
                  <a:pt x="3810" y="721360"/>
                </a:lnTo>
                <a:close/>
              </a:path>
              <a:path w="1061720" h="734060">
                <a:moveTo>
                  <a:pt x="3810" y="727710"/>
                </a:moveTo>
                <a:lnTo>
                  <a:pt x="0" y="727710"/>
                </a:lnTo>
                <a:lnTo>
                  <a:pt x="0" y="734060"/>
                </a:lnTo>
                <a:lnTo>
                  <a:pt x="186689" y="734060"/>
                </a:lnTo>
                <a:lnTo>
                  <a:pt x="186689" y="732790"/>
                </a:lnTo>
                <a:lnTo>
                  <a:pt x="187960" y="732790"/>
                </a:lnTo>
                <a:lnTo>
                  <a:pt x="187960" y="731520"/>
                </a:lnTo>
                <a:lnTo>
                  <a:pt x="190500" y="731520"/>
                </a:lnTo>
                <a:lnTo>
                  <a:pt x="190500" y="730250"/>
                </a:lnTo>
                <a:lnTo>
                  <a:pt x="3810" y="730250"/>
                </a:lnTo>
                <a:lnTo>
                  <a:pt x="3810" y="727710"/>
                </a:lnTo>
                <a:close/>
              </a:path>
              <a:path w="1061720" h="734060">
                <a:moveTo>
                  <a:pt x="519430" y="730250"/>
                </a:moveTo>
                <a:lnTo>
                  <a:pt x="438150" y="730250"/>
                </a:lnTo>
                <a:lnTo>
                  <a:pt x="438150" y="734060"/>
                </a:lnTo>
                <a:lnTo>
                  <a:pt x="518160" y="734060"/>
                </a:lnTo>
                <a:lnTo>
                  <a:pt x="518160" y="731520"/>
                </a:lnTo>
                <a:lnTo>
                  <a:pt x="519430" y="731520"/>
                </a:lnTo>
                <a:lnTo>
                  <a:pt x="519430" y="730250"/>
                </a:lnTo>
                <a:close/>
              </a:path>
              <a:path w="1061720" h="734060">
                <a:moveTo>
                  <a:pt x="1032510" y="730250"/>
                </a:moveTo>
                <a:lnTo>
                  <a:pt x="684530" y="730250"/>
                </a:lnTo>
                <a:lnTo>
                  <a:pt x="684530" y="732790"/>
                </a:lnTo>
                <a:lnTo>
                  <a:pt x="683260" y="732790"/>
                </a:lnTo>
                <a:lnTo>
                  <a:pt x="683260" y="734060"/>
                </a:lnTo>
                <a:lnTo>
                  <a:pt x="1032510" y="734060"/>
                </a:lnTo>
                <a:lnTo>
                  <a:pt x="1032510" y="730250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3" name="bk object 6863"/>
          <p:cNvSpPr/>
          <p:nvPr/>
        </p:nvSpPr>
        <p:spPr>
          <a:xfrm>
            <a:off x="2349500" y="3933190"/>
            <a:ext cx="1054100" cy="726440"/>
          </a:xfrm>
          <a:custGeom>
            <a:avLst/>
            <a:gdLst/>
            <a:ahLst/>
            <a:cxnLst/>
            <a:rect l="l" t="t" r="r" b="b"/>
            <a:pathLst>
              <a:path w="1054100" h="726439">
                <a:moveTo>
                  <a:pt x="623569" y="0"/>
                </a:moveTo>
                <a:lnTo>
                  <a:pt x="260350" y="0"/>
                </a:lnTo>
                <a:lnTo>
                  <a:pt x="260350" y="1270"/>
                </a:lnTo>
                <a:lnTo>
                  <a:pt x="257810" y="1270"/>
                </a:lnTo>
                <a:lnTo>
                  <a:pt x="257810" y="2540"/>
                </a:lnTo>
                <a:lnTo>
                  <a:pt x="623569" y="2540"/>
                </a:lnTo>
                <a:lnTo>
                  <a:pt x="623569" y="0"/>
                </a:lnTo>
                <a:close/>
              </a:path>
              <a:path w="1054100" h="726439">
                <a:moveTo>
                  <a:pt x="1054100" y="0"/>
                </a:moveTo>
                <a:lnTo>
                  <a:pt x="994410" y="0"/>
                </a:lnTo>
                <a:lnTo>
                  <a:pt x="994410" y="1270"/>
                </a:lnTo>
                <a:lnTo>
                  <a:pt x="993139" y="1270"/>
                </a:lnTo>
                <a:lnTo>
                  <a:pt x="993139" y="2540"/>
                </a:lnTo>
                <a:lnTo>
                  <a:pt x="1050289" y="2540"/>
                </a:lnTo>
                <a:lnTo>
                  <a:pt x="1050289" y="6350"/>
                </a:lnTo>
                <a:lnTo>
                  <a:pt x="1054100" y="6350"/>
                </a:lnTo>
                <a:lnTo>
                  <a:pt x="1054100" y="0"/>
                </a:lnTo>
                <a:close/>
              </a:path>
              <a:path w="1054100" h="726439">
                <a:moveTo>
                  <a:pt x="1054100" y="6350"/>
                </a:moveTo>
                <a:lnTo>
                  <a:pt x="1050289" y="6350"/>
                </a:lnTo>
                <a:lnTo>
                  <a:pt x="1050289" y="12700"/>
                </a:lnTo>
                <a:lnTo>
                  <a:pt x="1054100" y="12700"/>
                </a:lnTo>
                <a:lnTo>
                  <a:pt x="1054100" y="6350"/>
                </a:lnTo>
                <a:close/>
              </a:path>
              <a:path w="1054100" h="726439">
                <a:moveTo>
                  <a:pt x="1054100" y="12700"/>
                </a:moveTo>
                <a:lnTo>
                  <a:pt x="1050289" y="12700"/>
                </a:lnTo>
                <a:lnTo>
                  <a:pt x="1050289" y="19050"/>
                </a:lnTo>
                <a:lnTo>
                  <a:pt x="1054100" y="19050"/>
                </a:lnTo>
                <a:lnTo>
                  <a:pt x="1054100" y="12700"/>
                </a:lnTo>
                <a:close/>
              </a:path>
              <a:path w="1054100" h="726439">
                <a:moveTo>
                  <a:pt x="1054100" y="19050"/>
                </a:moveTo>
                <a:lnTo>
                  <a:pt x="1050289" y="19050"/>
                </a:lnTo>
                <a:lnTo>
                  <a:pt x="1050289" y="25400"/>
                </a:lnTo>
                <a:lnTo>
                  <a:pt x="1054100" y="25400"/>
                </a:lnTo>
                <a:lnTo>
                  <a:pt x="1054100" y="19050"/>
                </a:lnTo>
                <a:close/>
              </a:path>
              <a:path w="1054100" h="726439">
                <a:moveTo>
                  <a:pt x="1054100" y="25400"/>
                </a:moveTo>
                <a:lnTo>
                  <a:pt x="1050289" y="25400"/>
                </a:lnTo>
                <a:lnTo>
                  <a:pt x="1050289" y="31750"/>
                </a:lnTo>
                <a:lnTo>
                  <a:pt x="1054100" y="31750"/>
                </a:lnTo>
                <a:lnTo>
                  <a:pt x="1054100" y="25400"/>
                </a:lnTo>
                <a:close/>
              </a:path>
              <a:path w="1054100" h="726439">
                <a:moveTo>
                  <a:pt x="1054100" y="31750"/>
                </a:moveTo>
                <a:lnTo>
                  <a:pt x="1050289" y="31750"/>
                </a:lnTo>
                <a:lnTo>
                  <a:pt x="1050289" y="38100"/>
                </a:lnTo>
                <a:lnTo>
                  <a:pt x="1054100" y="38100"/>
                </a:lnTo>
                <a:lnTo>
                  <a:pt x="1054100" y="31750"/>
                </a:lnTo>
                <a:close/>
              </a:path>
              <a:path w="1054100" h="726439">
                <a:moveTo>
                  <a:pt x="1054100" y="38100"/>
                </a:moveTo>
                <a:lnTo>
                  <a:pt x="1050289" y="38100"/>
                </a:lnTo>
                <a:lnTo>
                  <a:pt x="1050289" y="44450"/>
                </a:lnTo>
                <a:lnTo>
                  <a:pt x="1054100" y="44450"/>
                </a:lnTo>
                <a:lnTo>
                  <a:pt x="1054100" y="38100"/>
                </a:lnTo>
                <a:close/>
              </a:path>
              <a:path w="1054100" h="726439">
                <a:moveTo>
                  <a:pt x="1054100" y="44450"/>
                </a:moveTo>
                <a:lnTo>
                  <a:pt x="1050289" y="44450"/>
                </a:lnTo>
                <a:lnTo>
                  <a:pt x="1050289" y="50800"/>
                </a:lnTo>
                <a:lnTo>
                  <a:pt x="1054100" y="50800"/>
                </a:lnTo>
                <a:lnTo>
                  <a:pt x="1054100" y="44450"/>
                </a:lnTo>
                <a:close/>
              </a:path>
              <a:path w="1054100" h="726439">
                <a:moveTo>
                  <a:pt x="1054100" y="50800"/>
                </a:moveTo>
                <a:lnTo>
                  <a:pt x="1050289" y="50800"/>
                </a:lnTo>
                <a:lnTo>
                  <a:pt x="1050289" y="57150"/>
                </a:lnTo>
                <a:lnTo>
                  <a:pt x="1054100" y="57150"/>
                </a:lnTo>
                <a:lnTo>
                  <a:pt x="1054100" y="50800"/>
                </a:lnTo>
                <a:close/>
              </a:path>
              <a:path w="1054100" h="726439">
                <a:moveTo>
                  <a:pt x="1054100" y="57150"/>
                </a:moveTo>
                <a:lnTo>
                  <a:pt x="1050289" y="57150"/>
                </a:lnTo>
                <a:lnTo>
                  <a:pt x="1050289" y="63500"/>
                </a:lnTo>
                <a:lnTo>
                  <a:pt x="1054100" y="63500"/>
                </a:lnTo>
                <a:lnTo>
                  <a:pt x="1054100" y="57150"/>
                </a:lnTo>
                <a:close/>
              </a:path>
              <a:path w="1054100" h="726439">
                <a:moveTo>
                  <a:pt x="1054100" y="63500"/>
                </a:moveTo>
                <a:lnTo>
                  <a:pt x="1050289" y="63500"/>
                </a:lnTo>
                <a:lnTo>
                  <a:pt x="1050289" y="69850"/>
                </a:lnTo>
                <a:lnTo>
                  <a:pt x="1054100" y="69850"/>
                </a:lnTo>
                <a:lnTo>
                  <a:pt x="1054100" y="63500"/>
                </a:lnTo>
                <a:close/>
              </a:path>
              <a:path w="1054100" h="726439">
                <a:moveTo>
                  <a:pt x="1054100" y="69850"/>
                </a:moveTo>
                <a:lnTo>
                  <a:pt x="1050289" y="69850"/>
                </a:lnTo>
                <a:lnTo>
                  <a:pt x="1050289" y="76200"/>
                </a:lnTo>
                <a:lnTo>
                  <a:pt x="1054100" y="76200"/>
                </a:lnTo>
                <a:lnTo>
                  <a:pt x="1054100" y="69850"/>
                </a:lnTo>
                <a:close/>
              </a:path>
              <a:path w="1054100" h="726439">
                <a:moveTo>
                  <a:pt x="1054100" y="76200"/>
                </a:moveTo>
                <a:lnTo>
                  <a:pt x="1050289" y="76200"/>
                </a:lnTo>
                <a:lnTo>
                  <a:pt x="1050289" y="82550"/>
                </a:lnTo>
                <a:lnTo>
                  <a:pt x="1054100" y="82550"/>
                </a:lnTo>
                <a:lnTo>
                  <a:pt x="1054100" y="76200"/>
                </a:lnTo>
                <a:close/>
              </a:path>
              <a:path w="1054100" h="726439">
                <a:moveTo>
                  <a:pt x="1054100" y="82550"/>
                </a:moveTo>
                <a:lnTo>
                  <a:pt x="1050289" y="82550"/>
                </a:lnTo>
                <a:lnTo>
                  <a:pt x="1050289" y="88900"/>
                </a:lnTo>
                <a:lnTo>
                  <a:pt x="1054100" y="88900"/>
                </a:lnTo>
                <a:lnTo>
                  <a:pt x="1054100" y="82550"/>
                </a:lnTo>
                <a:close/>
              </a:path>
              <a:path w="1054100" h="726439">
                <a:moveTo>
                  <a:pt x="1054100" y="88900"/>
                </a:moveTo>
                <a:lnTo>
                  <a:pt x="1050289" y="88900"/>
                </a:lnTo>
                <a:lnTo>
                  <a:pt x="1050289" y="95250"/>
                </a:lnTo>
                <a:lnTo>
                  <a:pt x="1054100" y="95250"/>
                </a:lnTo>
                <a:lnTo>
                  <a:pt x="1054100" y="88900"/>
                </a:lnTo>
                <a:close/>
              </a:path>
              <a:path w="1054100" h="726439">
                <a:moveTo>
                  <a:pt x="1054100" y="95250"/>
                </a:moveTo>
                <a:lnTo>
                  <a:pt x="1050289" y="95250"/>
                </a:lnTo>
                <a:lnTo>
                  <a:pt x="1050289" y="101600"/>
                </a:lnTo>
                <a:lnTo>
                  <a:pt x="1054100" y="101600"/>
                </a:lnTo>
                <a:lnTo>
                  <a:pt x="1054100" y="95250"/>
                </a:lnTo>
                <a:close/>
              </a:path>
              <a:path w="1054100" h="726439">
                <a:moveTo>
                  <a:pt x="1054100" y="101600"/>
                </a:moveTo>
                <a:lnTo>
                  <a:pt x="1050289" y="101600"/>
                </a:lnTo>
                <a:lnTo>
                  <a:pt x="1050289" y="107950"/>
                </a:lnTo>
                <a:lnTo>
                  <a:pt x="1054100" y="107950"/>
                </a:lnTo>
                <a:lnTo>
                  <a:pt x="1054100" y="101600"/>
                </a:lnTo>
                <a:close/>
              </a:path>
              <a:path w="1054100" h="726439">
                <a:moveTo>
                  <a:pt x="1054100" y="107950"/>
                </a:moveTo>
                <a:lnTo>
                  <a:pt x="1050289" y="107950"/>
                </a:lnTo>
                <a:lnTo>
                  <a:pt x="1050289" y="114300"/>
                </a:lnTo>
                <a:lnTo>
                  <a:pt x="1054100" y="114300"/>
                </a:lnTo>
                <a:lnTo>
                  <a:pt x="1054100" y="107950"/>
                </a:lnTo>
                <a:close/>
              </a:path>
              <a:path w="1054100" h="726439">
                <a:moveTo>
                  <a:pt x="1054100" y="114300"/>
                </a:moveTo>
                <a:lnTo>
                  <a:pt x="1050289" y="114300"/>
                </a:lnTo>
                <a:lnTo>
                  <a:pt x="1050289" y="120650"/>
                </a:lnTo>
                <a:lnTo>
                  <a:pt x="1054100" y="120650"/>
                </a:lnTo>
                <a:lnTo>
                  <a:pt x="1054100" y="114300"/>
                </a:lnTo>
                <a:close/>
              </a:path>
              <a:path w="1054100" h="726439">
                <a:moveTo>
                  <a:pt x="1054100" y="120650"/>
                </a:moveTo>
                <a:lnTo>
                  <a:pt x="1050289" y="120650"/>
                </a:lnTo>
                <a:lnTo>
                  <a:pt x="1050289" y="127000"/>
                </a:lnTo>
                <a:lnTo>
                  <a:pt x="1054100" y="127000"/>
                </a:lnTo>
                <a:lnTo>
                  <a:pt x="1054100" y="120650"/>
                </a:lnTo>
                <a:close/>
              </a:path>
              <a:path w="1054100" h="726439">
                <a:moveTo>
                  <a:pt x="1054100" y="127000"/>
                </a:moveTo>
                <a:lnTo>
                  <a:pt x="1050289" y="127000"/>
                </a:lnTo>
                <a:lnTo>
                  <a:pt x="1050289" y="133350"/>
                </a:lnTo>
                <a:lnTo>
                  <a:pt x="1054100" y="133350"/>
                </a:lnTo>
                <a:lnTo>
                  <a:pt x="1054100" y="127000"/>
                </a:lnTo>
                <a:close/>
              </a:path>
              <a:path w="1054100" h="726439">
                <a:moveTo>
                  <a:pt x="1054100" y="133350"/>
                </a:moveTo>
                <a:lnTo>
                  <a:pt x="1050289" y="133350"/>
                </a:lnTo>
                <a:lnTo>
                  <a:pt x="1050289" y="139700"/>
                </a:lnTo>
                <a:lnTo>
                  <a:pt x="1054100" y="139700"/>
                </a:lnTo>
                <a:lnTo>
                  <a:pt x="1054100" y="133350"/>
                </a:lnTo>
                <a:close/>
              </a:path>
              <a:path w="1054100" h="726439">
                <a:moveTo>
                  <a:pt x="1054100" y="139700"/>
                </a:moveTo>
                <a:lnTo>
                  <a:pt x="1050289" y="139700"/>
                </a:lnTo>
                <a:lnTo>
                  <a:pt x="1050289" y="146050"/>
                </a:lnTo>
                <a:lnTo>
                  <a:pt x="1054100" y="146050"/>
                </a:lnTo>
                <a:lnTo>
                  <a:pt x="1054100" y="139700"/>
                </a:lnTo>
                <a:close/>
              </a:path>
              <a:path w="1054100" h="726439">
                <a:moveTo>
                  <a:pt x="1054100" y="146050"/>
                </a:moveTo>
                <a:lnTo>
                  <a:pt x="1050289" y="146050"/>
                </a:lnTo>
                <a:lnTo>
                  <a:pt x="1050289" y="152400"/>
                </a:lnTo>
                <a:lnTo>
                  <a:pt x="1054100" y="152400"/>
                </a:lnTo>
                <a:lnTo>
                  <a:pt x="1054100" y="146050"/>
                </a:lnTo>
                <a:close/>
              </a:path>
              <a:path w="1054100" h="726439">
                <a:moveTo>
                  <a:pt x="1054100" y="152400"/>
                </a:moveTo>
                <a:lnTo>
                  <a:pt x="1050289" y="152400"/>
                </a:lnTo>
                <a:lnTo>
                  <a:pt x="1050289" y="158750"/>
                </a:lnTo>
                <a:lnTo>
                  <a:pt x="1054100" y="158750"/>
                </a:lnTo>
                <a:lnTo>
                  <a:pt x="1054100" y="152400"/>
                </a:lnTo>
                <a:close/>
              </a:path>
              <a:path w="1054100" h="726439">
                <a:moveTo>
                  <a:pt x="1054100" y="158750"/>
                </a:moveTo>
                <a:lnTo>
                  <a:pt x="1050289" y="158750"/>
                </a:lnTo>
                <a:lnTo>
                  <a:pt x="1050289" y="165100"/>
                </a:lnTo>
                <a:lnTo>
                  <a:pt x="1054100" y="165100"/>
                </a:lnTo>
                <a:lnTo>
                  <a:pt x="1054100" y="158750"/>
                </a:lnTo>
                <a:close/>
              </a:path>
              <a:path w="1054100" h="726439">
                <a:moveTo>
                  <a:pt x="1054100" y="165100"/>
                </a:moveTo>
                <a:lnTo>
                  <a:pt x="1050289" y="165100"/>
                </a:lnTo>
                <a:lnTo>
                  <a:pt x="1050289" y="171450"/>
                </a:lnTo>
                <a:lnTo>
                  <a:pt x="1054100" y="171450"/>
                </a:lnTo>
                <a:lnTo>
                  <a:pt x="1054100" y="165100"/>
                </a:lnTo>
                <a:close/>
              </a:path>
              <a:path w="1054100" h="726439">
                <a:moveTo>
                  <a:pt x="1054100" y="171450"/>
                </a:moveTo>
                <a:lnTo>
                  <a:pt x="1050289" y="171450"/>
                </a:lnTo>
                <a:lnTo>
                  <a:pt x="1050289" y="177800"/>
                </a:lnTo>
                <a:lnTo>
                  <a:pt x="1054100" y="177800"/>
                </a:lnTo>
                <a:lnTo>
                  <a:pt x="1054100" y="171450"/>
                </a:lnTo>
                <a:close/>
              </a:path>
              <a:path w="1054100" h="726439">
                <a:moveTo>
                  <a:pt x="1054100" y="177800"/>
                </a:moveTo>
                <a:lnTo>
                  <a:pt x="1050289" y="177800"/>
                </a:lnTo>
                <a:lnTo>
                  <a:pt x="1050289" y="184150"/>
                </a:lnTo>
                <a:lnTo>
                  <a:pt x="1054100" y="184150"/>
                </a:lnTo>
                <a:lnTo>
                  <a:pt x="1054100" y="177800"/>
                </a:lnTo>
                <a:close/>
              </a:path>
              <a:path w="1054100" h="726439">
                <a:moveTo>
                  <a:pt x="1054100" y="184150"/>
                </a:moveTo>
                <a:lnTo>
                  <a:pt x="1050289" y="184150"/>
                </a:lnTo>
                <a:lnTo>
                  <a:pt x="1050289" y="190500"/>
                </a:lnTo>
                <a:lnTo>
                  <a:pt x="1052829" y="190500"/>
                </a:lnTo>
                <a:lnTo>
                  <a:pt x="1052829" y="186690"/>
                </a:lnTo>
                <a:lnTo>
                  <a:pt x="1054100" y="186690"/>
                </a:lnTo>
                <a:lnTo>
                  <a:pt x="1054100" y="184150"/>
                </a:lnTo>
                <a:close/>
              </a:path>
              <a:path w="1054100" h="726439">
                <a:moveTo>
                  <a:pt x="1051559" y="190500"/>
                </a:moveTo>
                <a:lnTo>
                  <a:pt x="1050289" y="190500"/>
                </a:lnTo>
                <a:lnTo>
                  <a:pt x="1050289" y="194310"/>
                </a:lnTo>
                <a:lnTo>
                  <a:pt x="1051560" y="194310"/>
                </a:lnTo>
                <a:lnTo>
                  <a:pt x="1051559" y="190500"/>
                </a:lnTo>
                <a:close/>
              </a:path>
              <a:path w="1054100" h="726439">
                <a:moveTo>
                  <a:pt x="3810" y="664210"/>
                </a:moveTo>
                <a:lnTo>
                  <a:pt x="0" y="664210"/>
                </a:lnTo>
                <a:lnTo>
                  <a:pt x="0" y="666750"/>
                </a:lnTo>
                <a:lnTo>
                  <a:pt x="3810" y="666750"/>
                </a:lnTo>
                <a:lnTo>
                  <a:pt x="3810" y="664210"/>
                </a:lnTo>
                <a:close/>
              </a:path>
              <a:path w="1054100" h="726439">
                <a:moveTo>
                  <a:pt x="3810" y="666750"/>
                </a:moveTo>
                <a:lnTo>
                  <a:pt x="0" y="666750"/>
                </a:lnTo>
                <a:lnTo>
                  <a:pt x="0" y="673100"/>
                </a:lnTo>
                <a:lnTo>
                  <a:pt x="3810" y="673100"/>
                </a:lnTo>
                <a:lnTo>
                  <a:pt x="3810" y="666750"/>
                </a:lnTo>
                <a:close/>
              </a:path>
              <a:path w="1054100" h="726439">
                <a:moveTo>
                  <a:pt x="381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3810" y="679450"/>
                </a:lnTo>
                <a:lnTo>
                  <a:pt x="3810" y="673100"/>
                </a:lnTo>
                <a:close/>
              </a:path>
              <a:path w="1054100" h="726439">
                <a:moveTo>
                  <a:pt x="381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3810" y="685800"/>
                </a:lnTo>
                <a:lnTo>
                  <a:pt x="3810" y="679450"/>
                </a:lnTo>
                <a:close/>
              </a:path>
              <a:path w="1054100" h="726439">
                <a:moveTo>
                  <a:pt x="381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3810" y="692150"/>
                </a:lnTo>
                <a:lnTo>
                  <a:pt x="3810" y="685800"/>
                </a:lnTo>
                <a:close/>
              </a:path>
              <a:path w="1054100" h="726439">
                <a:moveTo>
                  <a:pt x="381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692150"/>
                </a:lnTo>
                <a:close/>
              </a:path>
              <a:path w="1054100" h="726439">
                <a:moveTo>
                  <a:pt x="381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3810" y="704850"/>
                </a:lnTo>
                <a:lnTo>
                  <a:pt x="3810" y="698500"/>
                </a:lnTo>
                <a:close/>
              </a:path>
              <a:path w="1054100" h="726439">
                <a:moveTo>
                  <a:pt x="3810" y="704850"/>
                </a:moveTo>
                <a:lnTo>
                  <a:pt x="0" y="704850"/>
                </a:lnTo>
                <a:lnTo>
                  <a:pt x="0" y="711200"/>
                </a:lnTo>
                <a:lnTo>
                  <a:pt x="3810" y="711200"/>
                </a:lnTo>
                <a:lnTo>
                  <a:pt x="3810" y="704850"/>
                </a:lnTo>
                <a:close/>
              </a:path>
              <a:path w="1054100" h="726439">
                <a:moveTo>
                  <a:pt x="381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3810" y="717550"/>
                </a:lnTo>
                <a:lnTo>
                  <a:pt x="3810" y="711200"/>
                </a:lnTo>
                <a:close/>
              </a:path>
              <a:path w="1054100" h="726439">
                <a:moveTo>
                  <a:pt x="3810" y="717550"/>
                </a:moveTo>
                <a:lnTo>
                  <a:pt x="0" y="717550"/>
                </a:lnTo>
                <a:lnTo>
                  <a:pt x="0" y="723900"/>
                </a:lnTo>
                <a:lnTo>
                  <a:pt x="191769" y="723900"/>
                </a:lnTo>
                <a:lnTo>
                  <a:pt x="191769" y="722630"/>
                </a:lnTo>
                <a:lnTo>
                  <a:pt x="3810" y="722630"/>
                </a:lnTo>
                <a:lnTo>
                  <a:pt x="3810" y="717550"/>
                </a:lnTo>
                <a:close/>
              </a:path>
              <a:path w="1054100" h="726439">
                <a:moveTo>
                  <a:pt x="518159" y="722630"/>
                </a:moveTo>
                <a:lnTo>
                  <a:pt x="434339" y="722630"/>
                </a:lnTo>
                <a:lnTo>
                  <a:pt x="434339" y="723900"/>
                </a:lnTo>
                <a:lnTo>
                  <a:pt x="518159" y="723900"/>
                </a:lnTo>
                <a:lnTo>
                  <a:pt x="518159" y="722630"/>
                </a:lnTo>
                <a:close/>
              </a:path>
              <a:path w="1054100" h="726439">
                <a:moveTo>
                  <a:pt x="1029970" y="722630"/>
                </a:moveTo>
                <a:lnTo>
                  <a:pt x="683260" y="722630"/>
                </a:lnTo>
                <a:lnTo>
                  <a:pt x="683260" y="723900"/>
                </a:lnTo>
                <a:lnTo>
                  <a:pt x="1029970" y="723900"/>
                </a:lnTo>
                <a:lnTo>
                  <a:pt x="1029970" y="722630"/>
                </a:lnTo>
                <a:close/>
              </a:path>
              <a:path w="1054100" h="726439">
                <a:moveTo>
                  <a:pt x="189230" y="723900"/>
                </a:moveTo>
                <a:lnTo>
                  <a:pt x="0" y="723900"/>
                </a:lnTo>
                <a:lnTo>
                  <a:pt x="0" y="726440"/>
                </a:lnTo>
                <a:lnTo>
                  <a:pt x="187960" y="726440"/>
                </a:lnTo>
                <a:lnTo>
                  <a:pt x="187960" y="725170"/>
                </a:lnTo>
                <a:lnTo>
                  <a:pt x="189230" y="725170"/>
                </a:lnTo>
                <a:lnTo>
                  <a:pt x="189230" y="723900"/>
                </a:lnTo>
                <a:close/>
              </a:path>
              <a:path w="1054100" h="726439">
                <a:moveTo>
                  <a:pt x="518159" y="723900"/>
                </a:moveTo>
                <a:lnTo>
                  <a:pt x="434339" y="723900"/>
                </a:lnTo>
                <a:lnTo>
                  <a:pt x="434339" y="726440"/>
                </a:lnTo>
                <a:lnTo>
                  <a:pt x="516889" y="726440"/>
                </a:lnTo>
                <a:lnTo>
                  <a:pt x="516889" y="725170"/>
                </a:lnTo>
                <a:lnTo>
                  <a:pt x="518159" y="725170"/>
                </a:lnTo>
                <a:lnTo>
                  <a:pt x="518159" y="723900"/>
                </a:lnTo>
                <a:close/>
              </a:path>
              <a:path w="1054100" h="726439">
                <a:moveTo>
                  <a:pt x="1029969" y="723900"/>
                </a:moveTo>
                <a:lnTo>
                  <a:pt x="681989" y="723900"/>
                </a:lnTo>
                <a:lnTo>
                  <a:pt x="681989" y="726440"/>
                </a:lnTo>
                <a:lnTo>
                  <a:pt x="1029969" y="726440"/>
                </a:lnTo>
                <a:lnTo>
                  <a:pt x="1029969" y="723900"/>
                </a:lnTo>
                <a:close/>
              </a:path>
            </a:pathLst>
          </a:custGeom>
          <a:solidFill>
            <a:srgbClr val="CA3F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4" name="bk object 6864"/>
          <p:cNvSpPr/>
          <p:nvPr/>
        </p:nvSpPr>
        <p:spPr>
          <a:xfrm>
            <a:off x="2353310" y="3935729"/>
            <a:ext cx="1046480" cy="720090"/>
          </a:xfrm>
          <a:custGeom>
            <a:avLst/>
            <a:gdLst/>
            <a:ahLst/>
            <a:cxnLst/>
            <a:rect l="l" t="t" r="r" b="b"/>
            <a:pathLst>
              <a:path w="1046479" h="720089">
                <a:moveTo>
                  <a:pt x="618489" y="1270"/>
                </a:moveTo>
                <a:lnTo>
                  <a:pt x="247650" y="1270"/>
                </a:lnTo>
                <a:lnTo>
                  <a:pt x="247650" y="2540"/>
                </a:lnTo>
                <a:lnTo>
                  <a:pt x="243839" y="2540"/>
                </a:lnTo>
                <a:lnTo>
                  <a:pt x="243839" y="3810"/>
                </a:lnTo>
                <a:lnTo>
                  <a:pt x="618489" y="3810"/>
                </a:lnTo>
                <a:lnTo>
                  <a:pt x="618489" y="1270"/>
                </a:lnTo>
                <a:close/>
              </a:path>
              <a:path w="1046479" h="720089">
                <a:moveTo>
                  <a:pt x="619759" y="0"/>
                </a:moveTo>
                <a:lnTo>
                  <a:pt x="250189" y="0"/>
                </a:lnTo>
                <a:lnTo>
                  <a:pt x="250189" y="1270"/>
                </a:lnTo>
                <a:lnTo>
                  <a:pt x="619759" y="1270"/>
                </a:lnTo>
                <a:lnTo>
                  <a:pt x="619759" y="0"/>
                </a:lnTo>
                <a:close/>
              </a:path>
              <a:path w="1046479" h="720089">
                <a:moveTo>
                  <a:pt x="1046479" y="0"/>
                </a:moveTo>
                <a:lnTo>
                  <a:pt x="988060" y="0"/>
                </a:lnTo>
                <a:lnTo>
                  <a:pt x="988060" y="1270"/>
                </a:lnTo>
                <a:lnTo>
                  <a:pt x="985519" y="1270"/>
                </a:lnTo>
                <a:lnTo>
                  <a:pt x="985519" y="2540"/>
                </a:lnTo>
                <a:lnTo>
                  <a:pt x="984250" y="2540"/>
                </a:lnTo>
                <a:lnTo>
                  <a:pt x="984250" y="3810"/>
                </a:lnTo>
                <a:lnTo>
                  <a:pt x="1042669" y="3810"/>
                </a:lnTo>
                <a:lnTo>
                  <a:pt x="1042669" y="10160"/>
                </a:lnTo>
                <a:lnTo>
                  <a:pt x="1046479" y="10160"/>
                </a:lnTo>
                <a:lnTo>
                  <a:pt x="1046479" y="0"/>
                </a:lnTo>
                <a:close/>
              </a:path>
              <a:path w="1046479" h="720089">
                <a:moveTo>
                  <a:pt x="1046479" y="10160"/>
                </a:moveTo>
                <a:lnTo>
                  <a:pt x="1042669" y="10160"/>
                </a:lnTo>
                <a:lnTo>
                  <a:pt x="1042669" y="16510"/>
                </a:lnTo>
                <a:lnTo>
                  <a:pt x="1046479" y="16510"/>
                </a:lnTo>
                <a:lnTo>
                  <a:pt x="1046479" y="10160"/>
                </a:lnTo>
                <a:close/>
              </a:path>
              <a:path w="1046479" h="720089">
                <a:moveTo>
                  <a:pt x="1046479" y="16510"/>
                </a:moveTo>
                <a:lnTo>
                  <a:pt x="1042669" y="16510"/>
                </a:lnTo>
                <a:lnTo>
                  <a:pt x="1042669" y="22860"/>
                </a:lnTo>
                <a:lnTo>
                  <a:pt x="1046479" y="22860"/>
                </a:lnTo>
                <a:lnTo>
                  <a:pt x="1046479" y="16510"/>
                </a:lnTo>
                <a:close/>
              </a:path>
              <a:path w="1046479" h="720089">
                <a:moveTo>
                  <a:pt x="1046479" y="22860"/>
                </a:moveTo>
                <a:lnTo>
                  <a:pt x="1042669" y="22860"/>
                </a:lnTo>
                <a:lnTo>
                  <a:pt x="1042669" y="29210"/>
                </a:lnTo>
                <a:lnTo>
                  <a:pt x="1046479" y="29210"/>
                </a:lnTo>
                <a:lnTo>
                  <a:pt x="1046479" y="22860"/>
                </a:lnTo>
                <a:close/>
              </a:path>
              <a:path w="1046479" h="720089">
                <a:moveTo>
                  <a:pt x="1046479" y="29210"/>
                </a:moveTo>
                <a:lnTo>
                  <a:pt x="1042669" y="29210"/>
                </a:lnTo>
                <a:lnTo>
                  <a:pt x="1042669" y="35560"/>
                </a:lnTo>
                <a:lnTo>
                  <a:pt x="1046479" y="35560"/>
                </a:lnTo>
                <a:lnTo>
                  <a:pt x="1046479" y="29210"/>
                </a:lnTo>
                <a:close/>
              </a:path>
              <a:path w="1046479" h="720089">
                <a:moveTo>
                  <a:pt x="1046479" y="35560"/>
                </a:moveTo>
                <a:lnTo>
                  <a:pt x="1042669" y="35560"/>
                </a:lnTo>
                <a:lnTo>
                  <a:pt x="1042669" y="41910"/>
                </a:lnTo>
                <a:lnTo>
                  <a:pt x="1046479" y="41910"/>
                </a:lnTo>
                <a:lnTo>
                  <a:pt x="1046479" y="35560"/>
                </a:lnTo>
                <a:close/>
              </a:path>
              <a:path w="1046479" h="720089">
                <a:moveTo>
                  <a:pt x="1046479" y="41910"/>
                </a:moveTo>
                <a:lnTo>
                  <a:pt x="1042669" y="41910"/>
                </a:lnTo>
                <a:lnTo>
                  <a:pt x="1042669" y="48260"/>
                </a:lnTo>
                <a:lnTo>
                  <a:pt x="1046479" y="48260"/>
                </a:lnTo>
                <a:lnTo>
                  <a:pt x="1046479" y="41910"/>
                </a:lnTo>
                <a:close/>
              </a:path>
              <a:path w="1046479" h="720089">
                <a:moveTo>
                  <a:pt x="1046479" y="48260"/>
                </a:moveTo>
                <a:lnTo>
                  <a:pt x="1042669" y="48260"/>
                </a:lnTo>
                <a:lnTo>
                  <a:pt x="1042669" y="54610"/>
                </a:lnTo>
                <a:lnTo>
                  <a:pt x="1046479" y="54610"/>
                </a:lnTo>
                <a:lnTo>
                  <a:pt x="1046479" y="48260"/>
                </a:lnTo>
                <a:close/>
              </a:path>
              <a:path w="1046479" h="720089">
                <a:moveTo>
                  <a:pt x="1046479" y="54610"/>
                </a:moveTo>
                <a:lnTo>
                  <a:pt x="1042669" y="54610"/>
                </a:lnTo>
                <a:lnTo>
                  <a:pt x="1042669" y="60960"/>
                </a:lnTo>
                <a:lnTo>
                  <a:pt x="1046479" y="60960"/>
                </a:lnTo>
                <a:lnTo>
                  <a:pt x="1046479" y="54610"/>
                </a:lnTo>
                <a:close/>
              </a:path>
              <a:path w="1046479" h="720089">
                <a:moveTo>
                  <a:pt x="1046479" y="60960"/>
                </a:moveTo>
                <a:lnTo>
                  <a:pt x="1042669" y="60960"/>
                </a:lnTo>
                <a:lnTo>
                  <a:pt x="1042669" y="67310"/>
                </a:lnTo>
                <a:lnTo>
                  <a:pt x="1046479" y="67310"/>
                </a:lnTo>
                <a:lnTo>
                  <a:pt x="1046479" y="60960"/>
                </a:lnTo>
                <a:close/>
              </a:path>
              <a:path w="1046479" h="720089">
                <a:moveTo>
                  <a:pt x="1046479" y="67310"/>
                </a:moveTo>
                <a:lnTo>
                  <a:pt x="1042669" y="67310"/>
                </a:lnTo>
                <a:lnTo>
                  <a:pt x="1042669" y="73660"/>
                </a:lnTo>
                <a:lnTo>
                  <a:pt x="1046479" y="73660"/>
                </a:lnTo>
                <a:lnTo>
                  <a:pt x="1046479" y="67310"/>
                </a:lnTo>
                <a:close/>
              </a:path>
              <a:path w="1046479" h="720089">
                <a:moveTo>
                  <a:pt x="1046479" y="73660"/>
                </a:moveTo>
                <a:lnTo>
                  <a:pt x="1042669" y="73660"/>
                </a:lnTo>
                <a:lnTo>
                  <a:pt x="1042669" y="80010"/>
                </a:lnTo>
                <a:lnTo>
                  <a:pt x="1046479" y="80010"/>
                </a:lnTo>
                <a:lnTo>
                  <a:pt x="1046479" y="73660"/>
                </a:lnTo>
                <a:close/>
              </a:path>
              <a:path w="1046479" h="720089">
                <a:moveTo>
                  <a:pt x="1046479" y="80010"/>
                </a:moveTo>
                <a:lnTo>
                  <a:pt x="1042669" y="80010"/>
                </a:lnTo>
                <a:lnTo>
                  <a:pt x="1042669" y="86360"/>
                </a:lnTo>
                <a:lnTo>
                  <a:pt x="1046479" y="86360"/>
                </a:lnTo>
                <a:lnTo>
                  <a:pt x="1046479" y="80010"/>
                </a:lnTo>
                <a:close/>
              </a:path>
              <a:path w="1046479" h="720089">
                <a:moveTo>
                  <a:pt x="1046479" y="86360"/>
                </a:moveTo>
                <a:lnTo>
                  <a:pt x="1042669" y="86360"/>
                </a:lnTo>
                <a:lnTo>
                  <a:pt x="1042669" y="92710"/>
                </a:lnTo>
                <a:lnTo>
                  <a:pt x="1046479" y="92710"/>
                </a:lnTo>
                <a:lnTo>
                  <a:pt x="1046479" y="86360"/>
                </a:lnTo>
                <a:close/>
              </a:path>
              <a:path w="1046479" h="720089">
                <a:moveTo>
                  <a:pt x="1046479" y="92710"/>
                </a:moveTo>
                <a:lnTo>
                  <a:pt x="1042669" y="92710"/>
                </a:lnTo>
                <a:lnTo>
                  <a:pt x="1042669" y="99060"/>
                </a:lnTo>
                <a:lnTo>
                  <a:pt x="1046479" y="99060"/>
                </a:lnTo>
                <a:lnTo>
                  <a:pt x="1046479" y="92710"/>
                </a:lnTo>
                <a:close/>
              </a:path>
              <a:path w="1046479" h="720089">
                <a:moveTo>
                  <a:pt x="1046479" y="99060"/>
                </a:moveTo>
                <a:lnTo>
                  <a:pt x="1042669" y="99060"/>
                </a:lnTo>
                <a:lnTo>
                  <a:pt x="1042669" y="105410"/>
                </a:lnTo>
                <a:lnTo>
                  <a:pt x="1046479" y="105410"/>
                </a:lnTo>
                <a:lnTo>
                  <a:pt x="1046479" y="99060"/>
                </a:lnTo>
                <a:close/>
              </a:path>
              <a:path w="1046479" h="720089">
                <a:moveTo>
                  <a:pt x="1046479" y="105410"/>
                </a:moveTo>
                <a:lnTo>
                  <a:pt x="1042669" y="105410"/>
                </a:lnTo>
                <a:lnTo>
                  <a:pt x="1042669" y="111760"/>
                </a:lnTo>
                <a:lnTo>
                  <a:pt x="1046479" y="111760"/>
                </a:lnTo>
                <a:lnTo>
                  <a:pt x="1046479" y="105410"/>
                </a:lnTo>
                <a:close/>
              </a:path>
              <a:path w="1046479" h="720089">
                <a:moveTo>
                  <a:pt x="1046479" y="111760"/>
                </a:moveTo>
                <a:lnTo>
                  <a:pt x="1042669" y="111760"/>
                </a:lnTo>
                <a:lnTo>
                  <a:pt x="1042669" y="118110"/>
                </a:lnTo>
                <a:lnTo>
                  <a:pt x="1046479" y="118110"/>
                </a:lnTo>
                <a:lnTo>
                  <a:pt x="1046479" y="111760"/>
                </a:lnTo>
                <a:close/>
              </a:path>
              <a:path w="1046479" h="720089">
                <a:moveTo>
                  <a:pt x="1046479" y="118110"/>
                </a:moveTo>
                <a:lnTo>
                  <a:pt x="1042669" y="118110"/>
                </a:lnTo>
                <a:lnTo>
                  <a:pt x="1042669" y="124460"/>
                </a:lnTo>
                <a:lnTo>
                  <a:pt x="1046479" y="124460"/>
                </a:lnTo>
                <a:lnTo>
                  <a:pt x="1046479" y="118110"/>
                </a:lnTo>
                <a:close/>
              </a:path>
              <a:path w="1046479" h="720089">
                <a:moveTo>
                  <a:pt x="1046479" y="124460"/>
                </a:moveTo>
                <a:lnTo>
                  <a:pt x="1042669" y="124460"/>
                </a:lnTo>
                <a:lnTo>
                  <a:pt x="1042669" y="130810"/>
                </a:lnTo>
                <a:lnTo>
                  <a:pt x="1046479" y="130810"/>
                </a:lnTo>
                <a:lnTo>
                  <a:pt x="1046479" y="124460"/>
                </a:lnTo>
                <a:close/>
              </a:path>
              <a:path w="1046479" h="720089">
                <a:moveTo>
                  <a:pt x="1046479" y="130810"/>
                </a:moveTo>
                <a:lnTo>
                  <a:pt x="1042669" y="130810"/>
                </a:lnTo>
                <a:lnTo>
                  <a:pt x="1042669" y="137160"/>
                </a:lnTo>
                <a:lnTo>
                  <a:pt x="1046479" y="137160"/>
                </a:lnTo>
                <a:lnTo>
                  <a:pt x="1046479" y="130810"/>
                </a:lnTo>
                <a:close/>
              </a:path>
              <a:path w="1046479" h="720089">
                <a:moveTo>
                  <a:pt x="1046479" y="137160"/>
                </a:moveTo>
                <a:lnTo>
                  <a:pt x="1042669" y="137160"/>
                </a:lnTo>
                <a:lnTo>
                  <a:pt x="1042669" y="143510"/>
                </a:lnTo>
                <a:lnTo>
                  <a:pt x="1046479" y="143510"/>
                </a:lnTo>
                <a:lnTo>
                  <a:pt x="1046479" y="137160"/>
                </a:lnTo>
                <a:close/>
              </a:path>
              <a:path w="1046479" h="720089">
                <a:moveTo>
                  <a:pt x="1046479" y="143510"/>
                </a:moveTo>
                <a:lnTo>
                  <a:pt x="1042669" y="143510"/>
                </a:lnTo>
                <a:lnTo>
                  <a:pt x="1042669" y="149860"/>
                </a:lnTo>
                <a:lnTo>
                  <a:pt x="1046479" y="149860"/>
                </a:lnTo>
                <a:lnTo>
                  <a:pt x="1046479" y="143510"/>
                </a:lnTo>
                <a:close/>
              </a:path>
              <a:path w="1046479" h="720089">
                <a:moveTo>
                  <a:pt x="1046479" y="149860"/>
                </a:moveTo>
                <a:lnTo>
                  <a:pt x="1042669" y="149860"/>
                </a:lnTo>
                <a:lnTo>
                  <a:pt x="1042669" y="156210"/>
                </a:lnTo>
                <a:lnTo>
                  <a:pt x="1046479" y="156210"/>
                </a:lnTo>
                <a:lnTo>
                  <a:pt x="1046479" y="149860"/>
                </a:lnTo>
                <a:close/>
              </a:path>
              <a:path w="1046479" h="720089">
                <a:moveTo>
                  <a:pt x="1046479" y="156210"/>
                </a:moveTo>
                <a:lnTo>
                  <a:pt x="1042669" y="156210"/>
                </a:lnTo>
                <a:lnTo>
                  <a:pt x="1042669" y="162560"/>
                </a:lnTo>
                <a:lnTo>
                  <a:pt x="1046479" y="162560"/>
                </a:lnTo>
                <a:lnTo>
                  <a:pt x="1046479" y="156210"/>
                </a:lnTo>
                <a:close/>
              </a:path>
              <a:path w="1046479" h="720089">
                <a:moveTo>
                  <a:pt x="1046479" y="162560"/>
                </a:moveTo>
                <a:lnTo>
                  <a:pt x="1042669" y="162560"/>
                </a:lnTo>
                <a:lnTo>
                  <a:pt x="1042669" y="168910"/>
                </a:lnTo>
                <a:lnTo>
                  <a:pt x="1046479" y="168910"/>
                </a:lnTo>
                <a:lnTo>
                  <a:pt x="1046479" y="162560"/>
                </a:lnTo>
                <a:close/>
              </a:path>
              <a:path w="1046479" h="720089">
                <a:moveTo>
                  <a:pt x="1046479" y="168910"/>
                </a:moveTo>
                <a:lnTo>
                  <a:pt x="1042669" y="168910"/>
                </a:lnTo>
                <a:lnTo>
                  <a:pt x="1042669" y="175260"/>
                </a:lnTo>
                <a:lnTo>
                  <a:pt x="1046479" y="175260"/>
                </a:lnTo>
                <a:lnTo>
                  <a:pt x="1046479" y="168910"/>
                </a:lnTo>
                <a:close/>
              </a:path>
              <a:path w="1046479" h="720089">
                <a:moveTo>
                  <a:pt x="1046479" y="175260"/>
                </a:moveTo>
                <a:lnTo>
                  <a:pt x="1042669" y="175260"/>
                </a:lnTo>
                <a:lnTo>
                  <a:pt x="1042669" y="181610"/>
                </a:lnTo>
                <a:lnTo>
                  <a:pt x="1046479" y="181610"/>
                </a:lnTo>
                <a:lnTo>
                  <a:pt x="1046479" y="175260"/>
                </a:lnTo>
                <a:close/>
              </a:path>
              <a:path w="1046479" h="720089">
                <a:moveTo>
                  <a:pt x="1046479" y="181610"/>
                </a:moveTo>
                <a:lnTo>
                  <a:pt x="1042669" y="181610"/>
                </a:lnTo>
                <a:lnTo>
                  <a:pt x="1042669" y="187960"/>
                </a:lnTo>
                <a:lnTo>
                  <a:pt x="1046479" y="187960"/>
                </a:lnTo>
                <a:lnTo>
                  <a:pt x="1046479" y="181610"/>
                </a:lnTo>
                <a:close/>
              </a:path>
              <a:path w="1046479" h="720089">
                <a:moveTo>
                  <a:pt x="1046479" y="187960"/>
                </a:moveTo>
                <a:lnTo>
                  <a:pt x="1042669" y="187960"/>
                </a:lnTo>
                <a:lnTo>
                  <a:pt x="1042669" y="194310"/>
                </a:lnTo>
                <a:lnTo>
                  <a:pt x="1046479" y="194310"/>
                </a:lnTo>
                <a:lnTo>
                  <a:pt x="1046479" y="187960"/>
                </a:lnTo>
                <a:close/>
              </a:path>
              <a:path w="1046479" h="720089">
                <a:moveTo>
                  <a:pt x="1045210" y="194310"/>
                </a:moveTo>
                <a:lnTo>
                  <a:pt x="1042669" y="194310"/>
                </a:lnTo>
                <a:lnTo>
                  <a:pt x="1042669" y="200660"/>
                </a:lnTo>
                <a:lnTo>
                  <a:pt x="1043939" y="200660"/>
                </a:lnTo>
                <a:lnTo>
                  <a:pt x="1043939" y="198120"/>
                </a:lnTo>
                <a:lnTo>
                  <a:pt x="1045210" y="198120"/>
                </a:lnTo>
                <a:lnTo>
                  <a:pt x="1045210" y="194310"/>
                </a:lnTo>
                <a:close/>
              </a:path>
              <a:path w="1046479" h="720089">
                <a:moveTo>
                  <a:pt x="1043939" y="200660"/>
                </a:moveTo>
                <a:lnTo>
                  <a:pt x="1042669" y="200660"/>
                </a:lnTo>
                <a:lnTo>
                  <a:pt x="1042669" y="201930"/>
                </a:lnTo>
                <a:lnTo>
                  <a:pt x="1043939" y="201930"/>
                </a:lnTo>
                <a:lnTo>
                  <a:pt x="1043939" y="200660"/>
                </a:lnTo>
                <a:close/>
              </a:path>
              <a:path w="1046479" h="720089">
                <a:moveTo>
                  <a:pt x="3809" y="661670"/>
                </a:moveTo>
                <a:lnTo>
                  <a:pt x="0" y="661670"/>
                </a:lnTo>
                <a:lnTo>
                  <a:pt x="0" y="664210"/>
                </a:lnTo>
                <a:lnTo>
                  <a:pt x="3809" y="664210"/>
                </a:lnTo>
                <a:lnTo>
                  <a:pt x="3809" y="661670"/>
                </a:lnTo>
                <a:close/>
              </a:path>
              <a:path w="1046479" h="720089">
                <a:moveTo>
                  <a:pt x="3809" y="664210"/>
                </a:moveTo>
                <a:lnTo>
                  <a:pt x="0" y="664210"/>
                </a:lnTo>
                <a:lnTo>
                  <a:pt x="0" y="670560"/>
                </a:lnTo>
                <a:lnTo>
                  <a:pt x="3809" y="670560"/>
                </a:lnTo>
                <a:lnTo>
                  <a:pt x="3809" y="664210"/>
                </a:lnTo>
                <a:close/>
              </a:path>
              <a:path w="1046479" h="720089">
                <a:moveTo>
                  <a:pt x="1043939" y="668020"/>
                </a:moveTo>
                <a:lnTo>
                  <a:pt x="1042669" y="668020"/>
                </a:lnTo>
                <a:lnTo>
                  <a:pt x="1042669" y="670560"/>
                </a:lnTo>
                <a:lnTo>
                  <a:pt x="1043939" y="670560"/>
                </a:lnTo>
                <a:lnTo>
                  <a:pt x="1043939" y="668020"/>
                </a:lnTo>
                <a:close/>
              </a:path>
              <a:path w="1046479" h="720089">
                <a:moveTo>
                  <a:pt x="3809" y="670560"/>
                </a:moveTo>
                <a:lnTo>
                  <a:pt x="0" y="670560"/>
                </a:lnTo>
                <a:lnTo>
                  <a:pt x="0" y="676910"/>
                </a:lnTo>
                <a:lnTo>
                  <a:pt x="3809" y="676910"/>
                </a:lnTo>
                <a:lnTo>
                  <a:pt x="3809" y="670560"/>
                </a:lnTo>
                <a:close/>
              </a:path>
              <a:path w="1046479" h="720089">
                <a:moveTo>
                  <a:pt x="3809" y="676910"/>
                </a:moveTo>
                <a:lnTo>
                  <a:pt x="0" y="676910"/>
                </a:lnTo>
                <a:lnTo>
                  <a:pt x="0" y="683260"/>
                </a:lnTo>
                <a:lnTo>
                  <a:pt x="3809" y="683260"/>
                </a:lnTo>
                <a:lnTo>
                  <a:pt x="3809" y="676910"/>
                </a:lnTo>
                <a:close/>
              </a:path>
              <a:path w="1046479" h="720089">
                <a:moveTo>
                  <a:pt x="3809" y="683260"/>
                </a:moveTo>
                <a:lnTo>
                  <a:pt x="0" y="683260"/>
                </a:lnTo>
                <a:lnTo>
                  <a:pt x="0" y="689610"/>
                </a:lnTo>
                <a:lnTo>
                  <a:pt x="3809" y="689610"/>
                </a:lnTo>
                <a:lnTo>
                  <a:pt x="3809" y="683260"/>
                </a:lnTo>
                <a:close/>
              </a:path>
              <a:path w="1046479" h="720089">
                <a:moveTo>
                  <a:pt x="3809" y="689610"/>
                </a:moveTo>
                <a:lnTo>
                  <a:pt x="0" y="689610"/>
                </a:lnTo>
                <a:lnTo>
                  <a:pt x="0" y="695960"/>
                </a:lnTo>
                <a:lnTo>
                  <a:pt x="3809" y="695960"/>
                </a:lnTo>
                <a:lnTo>
                  <a:pt x="3809" y="689610"/>
                </a:lnTo>
                <a:close/>
              </a:path>
              <a:path w="1046479" h="720089">
                <a:moveTo>
                  <a:pt x="3809" y="695960"/>
                </a:moveTo>
                <a:lnTo>
                  <a:pt x="0" y="695960"/>
                </a:lnTo>
                <a:lnTo>
                  <a:pt x="0" y="702310"/>
                </a:lnTo>
                <a:lnTo>
                  <a:pt x="3809" y="702310"/>
                </a:lnTo>
                <a:lnTo>
                  <a:pt x="3809" y="695960"/>
                </a:lnTo>
                <a:close/>
              </a:path>
              <a:path w="1046479" h="720089">
                <a:moveTo>
                  <a:pt x="3809" y="702310"/>
                </a:moveTo>
                <a:lnTo>
                  <a:pt x="0" y="702310"/>
                </a:lnTo>
                <a:lnTo>
                  <a:pt x="0" y="708660"/>
                </a:lnTo>
                <a:lnTo>
                  <a:pt x="3809" y="708660"/>
                </a:lnTo>
                <a:lnTo>
                  <a:pt x="3809" y="702310"/>
                </a:lnTo>
                <a:close/>
              </a:path>
              <a:path w="1046479" h="720089">
                <a:moveTo>
                  <a:pt x="3809" y="708660"/>
                </a:moveTo>
                <a:lnTo>
                  <a:pt x="0" y="708660"/>
                </a:lnTo>
                <a:lnTo>
                  <a:pt x="0" y="715010"/>
                </a:lnTo>
                <a:lnTo>
                  <a:pt x="3809" y="715010"/>
                </a:lnTo>
                <a:lnTo>
                  <a:pt x="3809" y="708660"/>
                </a:lnTo>
                <a:close/>
              </a:path>
              <a:path w="1046479" h="720089">
                <a:moveTo>
                  <a:pt x="3809" y="715010"/>
                </a:moveTo>
                <a:lnTo>
                  <a:pt x="0" y="715010"/>
                </a:lnTo>
                <a:lnTo>
                  <a:pt x="0" y="720090"/>
                </a:lnTo>
                <a:lnTo>
                  <a:pt x="189230" y="720090"/>
                </a:lnTo>
                <a:lnTo>
                  <a:pt x="189230" y="718820"/>
                </a:lnTo>
                <a:lnTo>
                  <a:pt x="190500" y="718820"/>
                </a:lnTo>
                <a:lnTo>
                  <a:pt x="190500" y="717550"/>
                </a:lnTo>
                <a:lnTo>
                  <a:pt x="191769" y="717550"/>
                </a:lnTo>
                <a:lnTo>
                  <a:pt x="191769" y="716280"/>
                </a:lnTo>
                <a:lnTo>
                  <a:pt x="3809" y="716280"/>
                </a:lnTo>
                <a:lnTo>
                  <a:pt x="3809" y="715010"/>
                </a:lnTo>
                <a:close/>
              </a:path>
              <a:path w="1046479" h="720089">
                <a:moveTo>
                  <a:pt x="518159" y="716280"/>
                </a:moveTo>
                <a:lnTo>
                  <a:pt x="430529" y="716280"/>
                </a:lnTo>
                <a:lnTo>
                  <a:pt x="430529" y="720090"/>
                </a:lnTo>
                <a:lnTo>
                  <a:pt x="515619" y="720090"/>
                </a:lnTo>
                <a:lnTo>
                  <a:pt x="515619" y="718820"/>
                </a:lnTo>
                <a:lnTo>
                  <a:pt x="516889" y="718820"/>
                </a:lnTo>
                <a:lnTo>
                  <a:pt x="516889" y="717550"/>
                </a:lnTo>
                <a:lnTo>
                  <a:pt x="518159" y="717550"/>
                </a:lnTo>
                <a:lnTo>
                  <a:pt x="518159" y="716280"/>
                </a:lnTo>
                <a:close/>
              </a:path>
              <a:path w="1046479" h="720089">
                <a:moveTo>
                  <a:pt x="1027429" y="716280"/>
                </a:moveTo>
                <a:lnTo>
                  <a:pt x="680719" y="716280"/>
                </a:lnTo>
                <a:lnTo>
                  <a:pt x="680719" y="718820"/>
                </a:lnTo>
                <a:lnTo>
                  <a:pt x="679450" y="718820"/>
                </a:lnTo>
                <a:lnTo>
                  <a:pt x="679450" y="720090"/>
                </a:lnTo>
                <a:lnTo>
                  <a:pt x="1027429" y="720090"/>
                </a:lnTo>
                <a:lnTo>
                  <a:pt x="1027429" y="716280"/>
                </a:lnTo>
                <a:close/>
              </a:path>
            </a:pathLst>
          </a:custGeom>
          <a:solidFill>
            <a:srgbClr val="C8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5" name="bk object 6865"/>
          <p:cNvSpPr/>
          <p:nvPr/>
        </p:nvSpPr>
        <p:spPr>
          <a:xfrm>
            <a:off x="2357120" y="3939540"/>
            <a:ext cx="1038860" cy="712470"/>
          </a:xfrm>
          <a:custGeom>
            <a:avLst/>
            <a:gdLst/>
            <a:ahLst/>
            <a:cxnLst/>
            <a:rect l="l" t="t" r="r" b="b"/>
            <a:pathLst>
              <a:path w="1038860" h="712470">
                <a:moveTo>
                  <a:pt x="614680" y="0"/>
                </a:moveTo>
                <a:lnTo>
                  <a:pt x="237490" y="0"/>
                </a:lnTo>
                <a:lnTo>
                  <a:pt x="237490" y="1270"/>
                </a:lnTo>
                <a:lnTo>
                  <a:pt x="233680" y="1270"/>
                </a:lnTo>
                <a:lnTo>
                  <a:pt x="233680" y="2540"/>
                </a:lnTo>
                <a:lnTo>
                  <a:pt x="231140" y="2540"/>
                </a:lnTo>
                <a:lnTo>
                  <a:pt x="231140" y="3810"/>
                </a:lnTo>
                <a:lnTo>
                  <a:pt x="614680" y="3810"/>
                </a:lnTo>
                <a:lnTo>
                  <a:pt x="614680" y="0"/>
                </a:lnTo>
                <a:close/>
              </a:path>
              <a:path w="1038860" h="712470">
                <a:moveTo>
                  <a:pt x="1038859" y="0"/>
                </a:moveTo>
                <a:lnTo>
                  <a:pt x="979169" y="0"/>
                </a:lnTo>
                <a:lnTo>
                  <a:pt x="979169" y="1270"/>
                </a:lnTo>
                <a:lnTo>
                  <a:pt x="977900" y="1270"/>
                </a:lnTo>
                <a:lnTo>
                  <a:pt x="977900" y="2540"/>
                </a:lnTo>
                <a:lnTo>
                  <a:pt x="976630" y="2540"/>
                </a:lnTo>
                <a:lnTo>
                  <a:pt x="976630" y="3810"/>
                </a:lnTo>
                <a:lnTo>
                  <a:pt x="1036319" y="3810"/>
                </a:lnTo>
                <a:lnTo>
                  <a:pt x="1036319" y="6350"/>
                </a:lnTo>
                <a:lnTo>
                  <a:pt x="1038859" y="6350"/>
                </a:lnTo>
                <a:lnTo>
                  <a:pt x="1038859" y="0"/>
                </a:lnTo>
                <a:close/>
              </a:path>
              <a:path w="1038860" h="712470">
                <a:moveTo>
                  <a:pt x="1038859" y="6350"/>
                </a:moveTo>
                <a:lnTo>
                  <a:pt x="1036319" y="6350"/>
                </a:lnTo>
                <a:lnTo>
                  <a:pt x="1036319" y="12700"/>
                </a:lnTo>
                <a:lnTo>
                  <a:pt x="1038859" y="12700"/>
                </a:lnTo>
                <a:lnTo>
                  <a:pt x="1038859" y="6350"/>
                </a:lnTo>
                <a:close/>
              </a:path>
              <a:path w="1038860" h="712470">
                <a:moveTo>
                  <a:pt x="1038859" y="12700"/>
                </a:moveTo>
                <a:lnTo>
                  <a:pt x="1036319" y="12700"/>
                </a:lnTo>
                <a:lnTo>
                  <a:pt x="1036319" y="19050"/>
                </a:lnTo>
                <a:lnTo>
                  <a:pt x="1038859" y="19050"/>
                </a:lnTo>
                <a:lnTo>
                  <a:pt x="1038859" y="12700"/>
                </a:lnTo>
                <a:close/>
              </a:path>
              <a:path w="1038860" h="712470">
                <a:moveTo>
                  <a:pt x="1038859" y="19050"/>
                </a:moveTo>
                <a:lnTo>
                  <a:pt x="1036319" y="19050"/>
                </a:lnTo>
                <a:lnTo>
                  <a:pt x="1036319" y="25400"/>
                </a:lnTo>
                <a:lnTo>
                  <a:pt x="1038859" y="25400"/>
                </a:lnTo>
                <a:lnTo>
                  <a:pt x="1038859" y="19050"/>
                </a:lnTo>
                <a:close/>
              </a:path>
              <a:path w="1038860" h="712470">
                <a:moveTo>
                  <a:pt x="1038859" y="25400"/>
                </a:moveTo>
                <a:lnTo>
                  <a:pt x="1036319" y="25400"/>
                </a:lnTo>
                <a:lnTo>
                  <a:pt x="1036319" y="31750"/>
                </a:lnTo>
                <a:lnTo>
                  <a:pt x="1038859" y="31750"/>
                </a:lnTo>
                <a:lnTo>
                  <a:pt x="1038859" y="25400"/>
                </a:lnTo>
                <a:close/>
              </a:path>
              <a:path w="1038860" h="712470">
                <a:moveTo>
                  <a:pt x="1038859" y="31750"/>
                </a:moveTo>
                <a:lnTo>
                  <a:pt x="1036319" y="31750"/>
                </a:lnTo>
                <a:lnTo>
                  <a:pt x="1036319" y="38100"/>
                </a:lnTo>
                <a:lnTo>
                  <a:pt x="1038859" y="38100"/>
                </a:lnTo>
                <a:lnTo>
                  <a:pt x="1038859" y="31750"/>
                </a:lnTo>
                <a:close/>
              </a:path>
              <a:path w="1038860" h="712470">
                <a:moveTo>
                  <a:pt x="1038859" y="38100"/>
                </a:moveTo>
                <a:lnTo>
                  <a:pt x="1036319" y="38100"/>
                </a:lnTo>
                <a:lnTo>
                  <a:pt x="1036319" y="44450"/>
                </a:lnTo>
                <a:lnTo>
                  <a:pt x="1038859" y="44450"/>
                </a:lnTo>
                <a:lnTo>
                  <a:pt x="1038859" y="38100"/>
                </a:lnTo>
                <a:close/>
              </a:path>
              <a:path w="1038860" h="712470">
                <a:moveTo>
                  <a:pt x="1038859" y="44450"/>
                </a:moveTo>
                <a:lnTo>
                  <a:pt x="1036319" y="44450"/>
                </a:lnTo>
                <a:lnTo>
                  <a:pt x="1036319" y="50800"/>
                </a:lnTo>
                <a:lnTo>
                  <a:pt x="1038859" y="50800"/>
                </a:lnTo>
                <a:lnTo>
                  <a:pt x="1038859" y="44450"/>
                </a:lnTo>
                <a:close/>
              </a:path>
              <a:path w="1038860" h="712470">
                <a:moveTo>
                  <a:pt x="1038859" y="50800"/>
                </a:moveTo>
                <a:lnTo>
                  <a:pt x="1036319" y="50800"/>
                </a:lnTo>
                <a:lnTo>
                  <a:pt x="1036319" y="57150"/>
                </a:lnTo>
                <a:lnTo>
                  <a:pt x="1038859" y="57150"/>
                </a:lnTo>
                <a:lnTo>
                  <a:pt x="1038859" y="50800"/>
                </a:lnTo>
                <a:close/>
              </a:path>
              <a:path w="1038860" h="712470">
                <a:moveTo>
                  <a:pt x="1038859" y="57150"/>
                </a:moveTo>
                <a:lnTo>
                  <a:pt x="1036319" y="57150"/>
                </a:lnTo>
                <a:lnTo>
                  <a:pt x="1036319" y="63500"/>
                </a:lnTo>
                <a:lnTo>
                  <a:pt x="1038859" y="63500"/>
                </a:lnTo>
                <a:lnTo>
                  <a:pt x="1038859" y="57150"/>
                </a:lnTo>
                <a:close/>
              </a:path>
              <a:path w="1038860" h="712470">
                <a:moveTo>
                  <a:pt x="1038859" y="63500"/>
                </a:moveTo>
                <a:lnTo>
                  <a:pt x="1036319" y="63500"/>
                </a:lnTo>
                <a:lnTo>
                  <a:pt x="1036319" y="69850"/>
                </a:lnTo>
                <a:lnTo>
                  <a:pt x="1038859" y="69850"/>
                </a:lnTo>
                <a:lnTo>
                  <a:pt x="1038859" y="63500"/>
                </a:lnTo>
                <a:close/>
              </a:path>
              <a:path w="1038860" h="712470">
                <a:moveTo>
                  <a:pt x="1038859" y="69850"/>
                </a:moveTo>
                <a:lnTo>
                  <a:pt x="1036319" y="69850"/>
                </a:lnTo>
                <a:lnTo>
                  <a:pt x="1036319" y="76200"/>
                </a:lnTo>
                <a:lnTo>
                  <a:pt x="1038859" y="76200"/>
                </a:lnTo>
                <a:lnTo>
                  <a:pt x="1038859" y="69850"/>
                </a:lnTo>
                <a:close/>
              </a:path>
              <a:path w="1038860" h="712470">
                <a:moveTo>
                  <a:pt x="1038859" y="76200"/>
                </a:moveTo>
                <a:lnTo>
                  <a:pt x="1036319" y="76200"/>
                </a:lnTo>
                <a:lnTo>
                  <a:pt x="1036319" y="82550"/>
                </a:lnTo>
                <a:lnTo>
                  <a:pt x="1038859" y="82550"/>
                </a:lnTo>
                <a:lnTo>
                  <a:pt x="1038859" y="76200"/>
                </a:lnTo>
                <a:close/>
              </a:path>
              <a:path w="1038860" h="712470">
                <a:moveTo>
                  <a:pt x="1038859" y="82550"/>
                </a:moveTo>
                <a:lnTo>
                  <a:pt x="1036319" y="82550"/>
                </a:lnTo>
                <a:lnTo>
                  <a:pt x="1036319" y="88900"/>
                </a:lnTo>
                <a:lnTo>
                  <a:pt x="1038859" y="88900"/>
                </a:lnTo>
                <a:lnTo>
                  <a:pt x="1038859" y="82550"/>
                </a:lnTo>
                <a:close/>
              </a:path>
              <a:path w="1038860" h="712470">
                <a:moveTo>
                  <a:pt x="1038859" y="88900"/>
                </a:moveTo>
                <a:lnTo>
                  <a:pt x="1036319" y="88900"/>
                </a:lnTo>
                <a:lnTo>
                  <a:pt x="1036319" y="95250"/>
                </a:lnTo>
                <a:lnTo>
                  <a:pt x="1038859" y="95250"/>
                </a:lnTo>
                <a:lnTo>
                  <a:pt x="1038859" y="88900"/>
                </a:lnTo>
                <a:close/>
              </a:path>
              <a:path w="1038860" h="712470">
                <a:moveTo>
                  <a:pt x="1038859" y="95250"/>
                </a:moveTo>
                <a:lnTo>
                  <a:pt x="1036319" y="95250"/>
                </a:lnTo>
                <a:lnTo>
                  <a:pt x="1036319" y="101600"/>
                </a:lnTo>
                <a:lnTo>
                  <a:pt x="1038859" y="101600"/>
                </a:lnTo>
                <a:lnTo>
                  <a:pt x="1038859" y="95250"/>
                </a:lnTo>
                <a:close/>
              </a:path>
              <a:path w="1038860" h="712470">
                <a:moveTo>
                  <a:pt x="1038859" y="101600"/>
                </a:moveTo>
                <a:lnTo>
                  <a:pt x="1036319" y="101600"/>
                </a:lnTo>
                <a:lnTo>
                  <a:pt x="1036319" y="107950"/>
                </a:lnTo>
                <a:lnTo>
                  <a:pt x="1038859" y="107950"/>
                </a:lnTo>
                <a:lnTo>
                  <a:pt x="1038859" y="101600"/>
                </a:lnTo>
                <a:close/>
              </a:path>
              <a:path w="1038860" h="712470">
                <a:moveTo>
                  <a:pt x="1038859" y="107950"/>
                </a:moveTo>
                <a:lnTo>
                  <a:pt x="1036319" y="107950"/>
                </a:lnTo>
                <a:lnTo>
                  <a:pt x="1036319" y="114300"/>
                </a:lnTo>
                <a:lnTo>
                  <a:pt x="1038859" y="114300"/>
                </a:lnTo>
                <a:lnTo>
                  <a:pt x="1038859" y="107950"/>
                </a:lnTo>
                <a:close/>
              </a:path>
              <a:path w="1038860" h="712470">
                <a:moveTo>
                  <a:pt x="1038859" y="114300"/>
                </a:moveTo>
                <a:lnTo>
                  <a:pt x="1036319" y="114300"/>
                </a:lnTo>
                <a:lnTo>
                  <a:pt x="1036319" y="120650"/>
                </a:lnTo>
                <a:lnTo>
                  <a:pt x="1038859" y="120650"/>
                </a:lnTo>
                <a:lnTo>
                  <a:pt x="1038859" y="114300"/>
                </a:lnTo>
                <a:close/>
              </a:path>
              <a:path w="1038860" h="712470">
                <a:moveTo>
                  <a:pt x="1038859" y="120650"/>
                </a:moveTo>
                <a:lnTo>
                  <a:pt x="1036319" y="120650"/>
                </a:lnTo>
                <a:lnTo>
                  <a:pt x="1036319" y="127000"/>
                </a:lnTo>
                <a:lnTo>
                  <a:pt x="1038859" y="127000"/>
                </a:lnTo>
                <a:lnTo>
                  <a:pt x="1038859" y="120650"/>
                </a:lnTo>
                <a:close/>
              </a:path>
              <a:path w="1038860" h="712470">
                <a:moveTo>
                  <a:pt x="1038859" y="127000"/>
                </a:moveTo>
                <a:lnTo>
                  <a:pt x="1036319" y="127000"/>
                </a:lnTo>
                <a:lnTo>
                  <a:pt x="1036319" y="133350"/>
                </a:lnTo>
                <a:lnTo>
                  <a:pt x="1038859" y="133350"/>
                </a:lnTo>
                <a:lnTo>
                  <a:pt x="1038859" y="127000"/>
                </a:lnTo>
                <a:close/>
              </a:path>
              <a:path w="1038860" h="712470">
                <a:moveTo>
                  <a:pt x="1038859" y="133350"/>
                </a:moveTo>
                <a:lnTo>
                  <a:pt x="1036319" y="133350"/>
                </a:lnTo>
                <a:lnTo>
                  <a:pt x="1036319" y="139700"/>
                </a:lnTo>
                <a:lnTo>
                  <a:pt x="1038859" y="139700"/>
                </a:lnTo>
                <a:lnTo>
                  <a:pt x="1038859" y="133350"/>
                </a:lnTo>
                <a:close/>
              </a:path>
              <a:path w="1038860" h="712470">
                <a:moveTo>
                  <a:pt x="1038859" y="139700"/>
                </a:moveTo>
                <a:lnTo>
                  <a:pt x="1036319" y="139700"/>
                </a:lnTo>
                <a:lnTo>
                  <a:pt x="1036319" y="146050"/>
                </a:lnTo>
                <a:lnTo>
                  <a:pt x="1038859" y="146050"/>
                </a:lnTo>
                <a:lnTo>
                  <a:pt x="1038859" y="139700"/>
                </a:lnTo>
                <a:close/>
              </a:path>
              <a:path w="1038860" h="712470">
                <a:moveTo>
                  <a:pt x="1038859" y="146050"/>
                </a:moveTo>
                <a:lnTo>
                  <a:pt x="1036319" y="146050"/>
                </a:lnTo>
                <a:lnTo>
                  <a:pt x="1036319" y="152400"/>
                </a:lnTo>
                <a:lnTo>
                  <a:pt x="1038859" y="152400"/>
                </a:lnTo>
                <a:lnTo>
                  <a:pt x="1038859" y="146050"/>
                </a:lnTo>
                <a:close/>
              </a:path>
              <a:path w="1038860" h="712470">
                <a:moveTo>
                  <a:pt x="1038859" y="152400"/>
                </a:moveTo>
                <a:lnTo>
                  <a:pt x="1036319" y="152400"/>
                </a:lnTo>
                <a:lnTo>
                  <a:pt x="1036319" y="158750"/>
                </a:lnTo>
                <a:lnTo>
                  <a:pt x="1038859" y="158750"/>
                </a:lnTo>
                <a:lnTo>
                  <a:pt x="1038859" y="152400"/>
                </a:lnTo>
                <a:close/>
              </a:path>
              <a:path w="1038860" h="712470">
                <a:moveTo>
                  <a:pt x="1038859" y="158750"/>
                </a:moveTo>
                <a:lnTo>
                  <a:pt x="1036319" y="158750"/>
                </a:lnTo>
                <a:lnTo>
                  <a:pt x="1036319" y="165100"/>
                </a:lnTo>
                <a:lnTo>
                  <a:pt x="1038859" y="165100"/>
                </a:lnTo>
                <a:lnTo>
                  <a:pt x="1038859" y="158750"/>
                </a:lnTo>
                <a:close/>
              </a:path>
              <a:path w="1038860" h="712470">
                <a:moveTo>
                  <a:pt x="1038859" y="165100"/>
                </a:moveTo>
                <a:lnTo>
                  <a:pt x="1036319" y="165100"/>
                </a:lnTo>
                <a:lnTo>
                  <a:pt x="1036319" y="171450"/>
                </a:lnTo>
                <a:lnTo>
                  <a:pt x="1038859" y="171450"/>
                </a:lnTo>
                <a:lnTo>
                  <a:pt x="1038859" y="165100"/>
                </a:lnTo>
                <a:close/>
              </a:path>
              <a:path w="1038860" h="712470">
                <a:moveTo>
                  <a:pt x="1038859" y="171450"/>
                </a:moveTo>
                <a:lnTo>
                  <a:pt x="1036319" y="171450"/>
                </a:lnTo>
                <a:lnTo>
                  <a:pt x="1036319" y="177800"/>
                </a:lnTo>
                <a:lnTo>
                  <a:pt x="1038859" y="177800"/>
                </a:lnTo>
                <a:lnTo>
                  <a:pt x="1038859" y="171450"/>
                </a:lnTo>
                <a:close/>
              </a:path>
              <a:path w="1038860" h="712470">
                <a:moveTo>
                  <a:pt x="1038859" y="177800"/>
                </a:moveTo>
                <a:lnTo>
                  <a:pt x="1036319" y="177800"/>
                </a:lnTo>
                <a:lnTo>
                  <a:pt x="1036319" y="184150"/>
                </a:lnTo>
                <a:lnTo>
                  <a:pt x="1038859" y="184150"/>
                </a:lnTo>
                <a:lnTo>
                  <a:pt x="1038859" y="177800"/>
                </a:lnTo>
                <a:close/>
              </a:path>
              <a:path w="1038860" h="712470">
                <a:moveTo>
                  <a:pt x="1038859" y="184150"/>
                </a:moveTo>
                <a:lnTo>
                  <a:pt x="1036319" y="184150"/>
                </a:lnTo>
                <a:lnTo>
                  <a:pt x="1036319" y="190500"/>
                </a:lnTo>
                <a:lnTo>
                  <a:pt x="1038859" y="190500"/>
                </a:lnTo>
                <a:lnTo>
                  <a:pt x="1038859" y="184150"/>
                </a:lnTo>
                <a:close/>
              </a:path>
              <a:path w="1038860" h="712470">
                <a:moveTo>
                  <a:pt x="1038859" y="190500"/>
                </a:moveTo>
                <a:lnTo>
                  <a:pt x="1036319" y="190500"/>
                </a:lnTo>
                <a:lnTo>
                  <a:pt x="1036319" y="196850"/>
                </a:lnTo>
                <a:lnTo>
                  <a:pt x="1038859" y="196850"/>
                </a:lnTo>
                <a:lnTo>
                  <a:pt x="1038859" y="190500"/>
                </a:lnTo>
                <a:close/>
              </a:path>
              <a:path w="1038860" h="712470">
                <a:moveTo>
                  <a:pt x="1038859" y="196850"/>
                </a:moveTo>
                <a:lnTo>
                  <a:pt x="1036319" y="196850"/>
                </a:lnTo>
                <a:lnTo>
                  <a:pt x="1036319" y="203200"/>
                </a:lnTo>
                <a:lnTo>
                  <a:pt x="1037590" y="203200"/>
                </a:lnTo>
                <a:lnTo>
                  <a:pt x="1037590" y="200660"/>
                </a:lnTo>
                <a:lnTo>
                  <a:pt x="1038859" y="200660"/>
                </a:lnTo>
                <a:lnTo>
                  <a:pt x="1038859" y="196850"/>
                </a:lnTo>
                <a:close/>
              </a:path>
              <a:path w="1038860" h="712470">
                <a:moveTo>
                  <a:pt x="1037589" y="203200"/>
                </a:moveTo>
                <a:lnTo>
                  <a:pt x="1036319" y="203200"/>
                </a:lnTo>
                <a:lnTo>
                  <a:pt x="1036319" y="204470"/>
                </a:lnTo>
                <a:lnTo>
                  <a:pt x="1037589" y="204470"/>
                </a:lnTo>
                <a:lnTo>
                  <a:pt x="1037589" y="203200"/>
                </a:lnTo>
                <a:close/>
              </a:path>
              <a:path w="1038860" h="712470">
                <a:moveTo>
                  <a:pt x="2539" y="659130"/>
                </a:moveTo>
                <a:lnTo>
                  <a:pt x="0" y="659130"/>
                </a:lnTo>
                <a:lnTo>
                  <a:pt x="0" y="660400"/>
                </a:lnTo>
                <a:lnTo>
                  <a:pt x="2539" y="660400"/>
                </a:lnTo>
                <a:lnTo>
                  <a:pt x="2539" y="659130"/>
                </a:lnTo>
                <a:close/>
              </a:path>
              <a:path w="1038860" h="712470">
                <a:moveTo>
                  <a:pt x="3810" y="660400"/>
                </a:moveTo>
                <a:lnTo>
                  <a:pt x="0" y="660400"/>
                </a:lnTo>
                <a:lnTo>
                  <a:pt x="0" y="666750"/>
                </a:lnTo>
                <a:lnTo>
                  <a:pt x="3810" y="666750"/>
                </a:lnTo>
                <a:lnTo>
                  <a:pt x="3810" y="660400"/>
                </a:lnTo>
                <a:close/>
              </a:path>
              <a:path w="1038860" h="712470">
                <a:moveTo>
                  <a:pt x="1038859" y="665480"/>
                </a:moveTo>
                <a:lnTo>
                  <a:pt x="1036319" y="665480"/>
                </a:lnTo>
                <a:lnTo>
                  <a:pt x="1036319" y="666750"/>
                </a:lnTo>
                <a:lnTo>
                  <a:pt x="1038859" y="666750"/>
                </a:lnTo>
                <a:lnTo>
                  <a:pt x="1038859" y="665480"/>
                </a:lnTo>
                <a:close/>
              </a:path>
              <a:path w="1038860" h="712470">
                <a:moveTo>
                  <a:pt x="3810" y="666750"/>
                </a:moveTo>
                <a:lnTo>
                  <a:pt x="0" y="666750"/>
                </a:lnTo>
                <a:lnTo>
                  <a:pt x="0" y="673100"/>
                </a:lnTo>
                <a:lnTo>
                  <a:pt x="3810" y="673100"/>
                </a:lnTo>
                <a:lnTo>
                  <a:pt x="3810" y="666750"/>
                </a:lnTo>
                <a:close/>
              </a:path>
              <a:path w="1038860" h="712470">
                <a:moveTo>
                  <a:pt x="1038859" y="666750"/>
                </a:moveTo>
                <a:lnTo>
                  <a:pt x="1036319" y="666750"/>
                </a:lnTo>
                <a:lnTo>
                  <a:pt x="1036319" y="673100"/>
                </a:lnTo>
                <a:lnTo>
                  <a:pt x="1037590" y="673100"/>
                </a:lnTo>
                <a:lnTo>
                  <a:pt x="1037589" y="670560"/>
                </a:lnTo>
                <a:lnTo>
                  <a:pt x="1038859" y="670560"/>
                </a:lnTo>
                <a:lnTo>
                  <a:pt x="1038859" y="666750"/>
                </a:lnTo>
                <a:close/>
              </a:path>
              <a:path w="1038860" h="712470">
                <a:moveTo>
                  <a:pt x="3810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3810" y="679450"/>
                </a:lnTo>
                <a:lnTo>
                  <a:pt x="3810" y="673100"/>
                </a:lnTo>
                <a:close/>
              </a:path>
              <a:path w="1038860" h="712470">
                <a:moveTo>
                  <a:pt x="1037589" y="673100"/>
                </a:moveTo>
                <a:lnTo>
                  <a:pt x="1036319" y="673100"/>
                </a:lnTo>
                <a:lnTo>
                  <a:pt x="1036319" y="674370"/>
                </a:lnTo>
                <a:lnTo>
                  <a:pt x="1037589" y="674370"/>
                </a:lnTo>
                <a:lnTo>
                  <a:pt x="1037589" y="673100"/>
                </a:lnTo>
                <a:close/>
              </a:path>
              <a:path w="1038860" h="712470">
                <a:moveTo>
                  <a:pt x="381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3810" y="685800"/>
                </a:lnTo>
                <a:lnTo>
                  <a:pt x="3810" y="679450"/>
                </a:lnTo>
                <a:close/>
              </a:path>
              <a:path w="1038860" h="712470">
                <a:moveTo>
                  <a:pt x="381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3810" y="692150"/>
                </a:lnTo>
                <a:lnTo>
                  <a:pt x="3810" y="685800"/>
                </a:lnTo>
                <a:close/>
              </a:path>
              <a:path w="1038860" h="712470">
                <a:moveTo>
                  <a:pt x="381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692150"/>
                </a:lnTo>
                <a:close/>
              </a:path>
              <a:path w="1038860" h="712470">
                <a:moveTo>
                  <a:pt x="3810" y="698500"/>
                </a:moveTo>
                <a:lnTo>
                  <a:pt x="0" y="698500"/>
                </a:lnTo>
                <a:lnTo>
                  <a:pt x="0" y="704850"/>
                </a:lnTo>
                <a:lnTo>
                  <a:pt x="3810" y="704850"/>
                </a:lnTo>
                <a:lnTo>
                  <a:pt x="3810" y="698500"/>
                </a:lnTo>
                <a:close/>
              </a:path>
              <a:path w="1038860" h="712470">
                <a:moveTo>
                  <a:pt x="3810" y="704850"/>
                </a:moveTo>
                <a:lnTo>
                  <a:pt x="0" y="704850"/>
                </a:lnTo>
                <a:lnTo>
                  <a:pt x="0" y="711200"/>
                </a:lnTo>
                <a:lnTo>
                  <a:pt x="191769" y="711200"/>
                </a:lnTo>
                <a:lnTo>
                  <a:pt x="191769" y="709930"/>
                </a:lnTo>
                <a:lnTo>
                  <a:pt x="193039" y="709930"/>
                </a:lnTo>
                <a:lnTo>
                  <a:pt x="193039" y="708660"/>
                </a:lnTo>
                <a:lnTo>
                  <a:pt x="3810" y="708660"/>
                </a:lnTo>
                <a:lnTo>
                  <a:pt x="3810" y="704850"/>
                </a:lnTo>
                <a:close/>
              </a:path>
              <a:path w="1038860" h="712470">
                <a:moveTo>
                  <a:pt x="515619" y="709930"/>
                </a:moveTo>
                <a:lnTo>
                  <a:pt x="426719" y="709930"/>
                </a:lnTo>
                <a:lnTo>
                  <a:pt x="426719" y="711200"/>
                </a:lnTo>
                <a:lnTo>
                  <a:pt x="515619" y="711200"/>
                </a:lnTo>
                <a:lnTo>
                  <a:pt x="515619" y="709930"/>
                </a:lnTo>
                <a:close/>
              </a:path>
              <a:path w="1038860" h="712470">
                <a:moveTo>
                  <a:pt x="516890" y="708660"/>
                </a:moveTo>
                <a:lnTo>
                  <a:pt x="427990" y="708660"/>
                </a:lnTo>
                <a:lnTo>
                  <a:pt x="427990" y="709930"/>
                </a:lnTo>
                <a:lnTo>
                  <a:pt x="516890" y="709930"/>
                </a:lnTo>
                <a:lnTo>
                  <a:pt x="516890" y="708660"/>
                </a:lnTo>
                <a:close/>
              </a:path>
              <a:path w="1038860" h="712470">
                <a:moveTo>
                  <a:pt x="1024890" y="708660"/>
                </a:moveTo>
                <a:lnTo>
                  <a:pt x="679450" y="708660"/>
                </a:lnTo>
                <a:lnTo>
                  <a:pt x="679450" y="709930"/>
                </a:lnTo>
                <a:lnTo>
                  <a:pt x="678180" y="709930"/>
                </a:lnTo>
                <a:lnTo>
                  <a:pt x="678180" y="711200"/>
                </a:lnTo>
                <a:lnTo>
                  <a:pt x="1024890" y="711200"/>
                </a:lnTo>
                <a:lnTo>
                  <a:pt x="1024890" y="708660"/>
                </a:lnTo>
                <a:close/>
              </a:path>
              <a:path w="1038860" h="712470">
                <a:moveTo>
                  <a:pt x="190500" y="711200"/>
                </a:moveTo>
                <a:lnTo>
                  <a:pt x="0" y="711200"/>
                </a:lnTo>
                <a:lnTo>
                  <a:pt x="0" y="712470"/>
                </a:lnTo>
                <a:lnTo>
                  <a:pt x="190499" y="712470"/>
                </a:lnTo>
                <a:lnTo>
                  <a:pt x="190500" y="711200"/>
                </a:lnTo>
                <a:close/>
              </a:path>
              <a:path w="1038860" h="712470">
                <a:moveTo>
                  <a:pt x="514350" y="711200"/>
                </a:moveTo>
                <a:lnTo>
                  <a:pt x="426719" y="711200"/>
                </a:lnTo>
                <a:lnTo>
                  <a:pt x="426719" y="712470"/>
                </a:lnTo>
                <a:lnTo>
                  <a:pt x="514350" y="712470"/>
                </a:lnTo>
                <a:lnTo>
                  <a:pt x="514350" y="711200"/>
                </a:lnTo>
                <a:close/>
              </a:path>
              <a:path w="1038860" h="712470">
                <a:moveTo>
                  <a:pt x="1024890" y="711200"/>
                </a:moveTo>
                <a:lnTo>
                  <a:pt x="678180" y="711200"/>
                </a:lnTo>
                <a:lnTo>
                  <a:pt x="678180" y="712470"/>
                </a:lnTo>
                <a:lnTo>
                  <a:pt x="1024890" y="712470"/>
                </a:lnTo>
                <a:lnTo>
                  <a:pt x="1024890" y="711200"/>
                </a:lnTo>
                <a:close/>
              </a:path>
            </a:pathLst>
          </a:custGeom>
          <a:solidFill>
            <a:srgbClr val="C7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6" name="bk object 6866"/>
          <p:cNvSpPr/>
          <p:nvPr/>
        </p:nvSpPr>
        <p:spPr>
          <a:xfrm>
            <a:off x="2360929" y="3943350"/>
            <a:ext cx="1032510" cy="704850"/>
          </a:xfrm>
          <a:custGeom>
            <a:avLst/>
            <a:gdLst/>
            <a:ahLst/>
            <a:cxnLst/>
            <a:rect l="l" t="t" r="r" b="b"/>
            <a:pathLst>
              <a:path w="1032510" h="704850">
                <a:moveTo>
                  <a:pt x="609600" y="1269"/>
                </a:moveTo>
                <a:lnTo>
                  <a:pt x="222250" y="1269"/>
                </a:lnTo>
                <a:lnTo>
                  <a:pt x="222250" y="2539"/>
                </a:lnTo>
                <a:lnTo>
                  <a:pt x="609600" y="2539"/>
                </a:lnTo>
                <a:lnTo>
                  <a:pt x="609600" y="1269"/>
                </a:lnTo>
                <a:close/>
              </a:path>
              <a:path w="1032510" h="704850">
                <a:moveTo>
                  <a:pt x="610869" y="0"/>
                </a:moveTo>
                <a:lnTo>
                  <a:pt x="224789" y="0"/>
                </a:lnTo>
                <a:lnTo>
                  <a:pt x="224789" y="1269"/>
                </a:lnTo>
                <a:lnTo>
                  <a:pt x="610869" y="1269"/>
                </a:lnTo>
                <a:lnTo>
                  <a:pt x="610869" y="0"/>
                </a:lnTo>
                <a:close/>
              </a:path>
              <a:path w="1032510" h="704850">
                <a:moveTo>
                  <a:pt x="1032509" y="0"/>
                </a:moveTo>
                <a:lnTo>
                  <a:pt x="971549" y="0"/>
                </a:lnTo>
                <a:lnTo>
                  <a:pt x="971549" y="1269"/>
                </a:lnTo>
                <a:lnTo>
                  <a:pt x="969009" y="1269"/>
                </a:lnTo>
                <a:lnTo>
                  <a:pt x="969009" y="2539"/>
                </a:lnTo>
                <a:lnTo>
                  <a:pt x="1032509" y="2539"/>
                </a:lnTo>
                <a:lnTo>
                  <a:pt x="1032509" y="0"/>
                </a:lnTo>
                <a:close/>
              </a:path>
              <a:path w="1032510" h="704850">
                <a:moveTo>
                  <a:pt x="609599" y="2540"/>
                </a:moveTo>
                <a:lnTo>
                  <a:pt x="219709" y="2540"/>
                </a:lnTo>
                <a:lnTo>
                  <a:pt x="219709" y="3810"/>
                </a:lnTo>
                <a:lnTo>
                  <a:pt x="609599" y="3810"/>
                </a:lnTo>
                <a:lnTo>
                  <a:pt x="609599" y="2540"/>
                </a:lnTo>
                <a:close/>
              </a:path>
              <a:path w="1032510" h="704850">
                <a:moveTo>
                  <a:pt x="1032509" y="2540"/>
                </a:moveTo>
                <a:lnTo>
                  <a:pt x="967740" y="2540"/>
                </a:lnTo>
                <a:lnTo>
                  <a:pt x="967740" y="3810"/>
                </a:lnTo>
                <a:lnTo>
                  <a:pt x="1028699" y="3810"/>
                </a:lnTo>
                <a:lnTo>
                  <a:pt x="1028699" y="8889"/>
                </a:lnTo>
                <a:lnTo>
                  <a:pt x="1032509" y="8889"/>
                </a:lnTo>
                <a:lnTo>
                  <a:pt x="1032509" y="2540"/>
                </a:lnTo>
                <a:close/>
              </a:path>
              <a:path w="1032510" h="704850">
                <a:moveTo>
                  <a:pt x="1032509" y="8890"/>
                </a:moveTo>
                <a:lnTo>
                  <a:pt x="1028699" y="8890"/>
                </a:lnTo>
                <a:lnTo>
                  <a:pt x="1028699" y="15239"/>
                </a:lnTo>
                <a:lnTo>
                  <a:pt x="1032509" y="15239"/>
                </a:lnTo>
                <a:lnTo>
                  <a:pt x="1032509" y="8890"/>
                </a:lnTo>
                <a:close/>
              </a:path>
              <a:path w="1032510" h="704850">
                <a:moveTo>
                  <a:pt x="1032509" y="15240"/>
                </a:moveTo>
                <a:lnTo>
                  <a:pt x="1028699" y="15240"/>
                </a:lnTo>
                <a:lnTo>
                  <a:pt x="1028699" y="21589"/>
                </a:lnTo>
                <a:lnTo>
                  <a:pt x="1032509" y="21589"/>
                </a:lnTo>
                <a:lnTo>
                  <a:pt x="1032509" y="15240"/>
                </a:lnTo>
                <a:close/>
              </a:path>
              <a:path w="1032510" h="704850">
                <a:moveTo>
                  <a:pt x="1032509" y="21590"/>
                </a:moveTo>
                <a:lnTo>
                  <a:pt x="1028699" y="21590"/>
                </a:lnTo>
                <a:lnTo>
                  <a:pt x="1028699" y="27939"/>
                </a:lnTo>
                <a:lnTo>
                  <a:pt x="1032509" y="27939"/>
                </a:lnTo>
                <a:lnTo>
                  <a:pt x="1032509" y="21590"/>
                </a:lnTo>
                <a:close/>
              </a:path>
              <a:path w="1032510" h="704850">
                <a:moveTo>
                  <a:pt x="1032509" y="27940"/>
                </a:moveTo>
                <a:lnTo>
                  <a:pt x="1028699" y="27940"/>
                </a:lnTo>
                <a:lnTo>
                  <a:pt x="1028699" y="34289"/>
                </a:lnTo>
                <a:lnTo>
                  <a:pt x="1032509" y="34289"/>
                </a:lnTo>
                <a:lnTo>
                  <a:pt x="1032509" y="27940"/>
                </a:lnTo>
                <a:close/>
              </a:path>
              <a:path w="1032510" h="704850">
                <a:moveTo>
                  <a:pt x="1032509" y="34290"/>
                </a:moveTo>
                <a:lnTo>
                  <a:pt x="1028699" y="34290"/>
                </a:lnTo>
                <a:lnTo>
                  <a:pt x="1028699" y="40639"/>
                </a:lnTo>
                <a:lnTo>
                  <a:pt x="1032509" y="40639"/>
                </a:lnTo>
                <a:lnTo>
                  <a:pt x="1032509" y="34290"/>
                </a:lnTo>
                <a:close/>
              </a:path>
              <a:path w="1032510" h="704850">
                <a:moveTo>
                  <a:pt x="1032509" y="40640"/>
                </a:moveTo>
                <a:lnTo>
                  <a:pt x="1028699" y="40640"/>
                </a:lnTo>
                <a:lnTo>
                  <a:pt x="1028699" y="46989"/>
                </a:lnTo>
                <a:lnTo>
                  <a:pt x="1032509" y="46989"/>
                </a:lnTo>
                <a:lnTo>
                  <a:pt x="1032509" y="40640"/>
                </a:lnTo>
                <a:close/>
              </a:path>
              <a:path w="1032510" h="704850">
                <a:moveTo>
                  <a:pt x="1032509" y="46990"/>
                </a:moveTo>
                <a:lnTo>
                  <a:pt x="1028699" y="46990"/>
                </a:lnTo>
                <a:lnTo>
                  <a:pt x="1028699" y="53339"/>
                </a:lnTo>
                <a:lnTo>
                  <a:pt x="1032509" y="53339"/>
                </a:lnTo>
                <a:lnTo>
                  <a:pt x="1032509" y="46990"/>
                </a:lnTo>
                <a:close/>
              </a:path>
              <a:path w="1032510" h="704850">
                <a:moveTo>
                  <a:pt x="1032509" y="53340"/>
                </a:moveTo>
                <a:lnTo>
                  <a:pt x="1028699" y="53340"/>
                </a:lnTo>
                <a:lnTo>
                  <a:pt x="1028699" y="59689"/>
                </a:lnTo>
                <a:lnTo>
                  <a:pt x="1032509" y="59689"/>
                </a:lnTo>
                <a:lnTo>
                  <a:pt x="1032509" y="53340"/>
                </a:lnTo>
                <a:close/>
              </a:path>
              <a:path w="1032510" h="704850">
                <a:moveTo>
                  <a:pt x="1032509" y="59690"/>
                </a:moveTo>
                <a:lnTo>
                  <a:pt x="1028699" y="59690"/>
                </a:lnTo>
                <a:lnTo>
                  <a:pt x="1028699" y="66039"/>
                </a:lnTo>
                <a:lnTo>
                  <a:pt x="1032509" y="66039"/>
                </a:lnTo>
                <a:lnTo>
                  <a:pt x="1032509" y="59690"/>
                </a:lnTo>
                <a:close/>
              </a:path>
              <a:path w="1032510" h="704850">
                <a:moveTo>
                  <a:pt x="1032509" y="66040"/>
                </a:moveTo>
                <a:lnTo>
                  <a:pt x="1028699" y="66040"/>
                </a:lnTo>
                <a:lnTo>
                  <a:pt x="1028699" y="72389"/>
                </a:lnTo>
                <a:lnTo>
                  <a:pt x="1032509" y="72389"/>
                </a:lnTo>
                <a:lnTo>
                  <a:pt x="1032509" y="66040"/>
                </a:lnTo>
                <a:close/>
              </a:path>
              <a:path w="1032510" h="704850">
                <a:moveTo>
                  <a:pt x="1032509" y="72390"/>
                </a:moveTo>
                <a:lnTo>
                  <a:pt x="1028699" y="72390"/>
                </a:lnTo>
                <a:lnTo>
                  <a:pt x="1028699" y="78739"/>
                </a:lnTo>
                <a:lnTo>
                  <a:pt x="1032509" y="78739"/>
                </a:lnTo>
                <a:lnTo>
                  <a:pt x="1032509" y="72390"/>
                </a:lnTo>
                <a:close/>
              </a:path>
              <a:path w="1032510" h="704850">
                <a:moveTo>
                  <a:pt x="1032509" y="78740"/>
                </a:moveTo>
                <a:lnTo>
                  <a:pt x="1028699" y="78740"/>
                </a:lnTo>
                <a:lnTo>
                  <a:pt x="1028699" y="85089"/>
                </a:lnTo>
                <a:lnTo>
                  <a:pt x="1032509" y="85089"/>
                </a:lnTo>
                <a:lnTo>
                  <a:pt x="1032509" y="78740"/>
                </a:lnTo>
                <a:close/>
              </a:path>
              <a:path w="1032510" h="704850">
                <a:moveTo>
                  <a:pt x="1032509" y="85090"/>
                </a:moveTo>
                <a:lnTo>
                  <a:pt x="1028699" y="85090"/>
                </a:lnTo>
                <a:lnTo>
                  <a:pt x="1028699" y="91439"/>
                </a:lnTo>
                <a:lnTo>
                  <a:pt x="1032509" y="91439"/>
                </a:lnTo>
                <a:lnTo>
                  <a:pt x="1032509" y="85090"/>
                </a:lnTo>
                <a:close/>
              </a:path>
              <a:path w="1032510" h="704850">
                <a:moveTo>
                  <a:pt x="1032509" y="91440"/>
                </a:moveTo>
                <a:lnTo>
                  <a:pt x="1028699" y="91440"/>
                </a:lnTo>
                <a:lnTo>
                  <a:pt x="1028699" y="97789"/>
                </a:lnTo>
                <a:lnTo>
                  <a:pt x="1032509" y="97789"/>
                </a:lnTo>
                <a:lnTo>
                  <a:pt x="1032509" y="91440"/>
                </a:lnTo>
                <a:close/>
              </a:path>
              <a:path w="1032510" h="704850">
                <a:moveTo>
                  <a:pt x="1032509" y="97790"/>
                </a:moveTo>
                <a:lnTo>
                  <a:pt x="1028699" y="97790"/>
                </a:lnTo>
                <a:lnTo>
                  <a:pt x="1028699" y="104139"/>
                </a:lnTo>
                <a:lnTo>
                  <a:pt x="1032509" y="104139"/>
                </a:lnTo>
                <a:lnTo>
                  <a:pt x="1032509" y="97790"/>
                </a:lnTo>
                <a:close/>
              </a:path>
              <a:path w="1032510" h="704850">
                <a:moveTo>
                  <a:pt x="1032509" y="104140"/>
                </a:moveTo>
                <a:lnTo>
                  <a:pt x="1028699" y="104140"/>
                </a:lnTo>
                <a:lnTo>
                  <a:pt x="1028699" y="110489"/>
                </a:lnTo>
                <a:lnTo>
                  <a:pt x="1032509" y="110489"/>
                </a:lnTo>
                <a:lnTo>
                  <a:pt x="1032509" y="104140"/>
                </a:lnTo>
                <a:close/>
              </a:path>
              <a:path w="1032510" h="704850">
                <a:moveTo>
                  <a:pt x="1032509" y="110490"/>
                </a:moveTo>
                <a:lnTo>
                  <a:pt x="1028699" y="110490"/>
                </a:lnTo>
                <a:lnTo>
                  <a:pt x="1028699" y="116839"/>
                </a:lnTo>
                <a:lnTo>
                  <a:pt x="1032509" y="116839"/>
                </a:lnTo>
                <a:lnTo>
                  <a:pt x="1032509" y="110490"/>
                </a:lnTo>
                <a:close/>
              </a:path>
              <a:path w="1032510" h="704850">
                <a:moveTo>
                  <a:pt x="1032509" y="116840"/>
                </a:moveTo>
                <a:lnTo>
                  <a:pt x="1028699" y="116840"/>
                </a:lnTo>
                <a:lnTo>
                  <a:pt x="1028699" y="123189"/>
                </a:lnTo>
                <a:lnTo>
                  <a:pt x="1032509" y="123189"/>
                </a:lnTo>
                <a:lnTo>
                  <a:pt x="1032509" y="116840"/>
                </a:lnTo>
                <a:close/>
              </a:path>
              <a:path w="1032510" h="704850">
                <a:moveTo>
                  <a:pt x="1032509" y="123190"/>
                </a:moveTo>
                <a:lnTo>
                  <a:pt x="1028699" y="123190"/>
                </a:lnTo>
                <a:lnTo>
                  <a:pt x="1028699" y="129539"/>
                </a:lnTo>
                <a:lnTo>
                  <a:pt x="1032509" y="129539"/>
                </a:lnTo>
                <a:lnTo>
                  <a:pt x="1032509" y="123190"/>
                </a:lnTo>
                <a:close/>
              </a:path>
              <a:path w="1032510" h="704850">
                <a:moveTo>
                  <a:pt x="1032509" y="129540"/>
                </a:moveTo>
                <a:lnTo>
                  <a:pt x="1028699" y="129540"/>
                </a:lnTo>
                <a:lnTo>
                  <a:pt x="1028699" y="135889"/>
                </a:lnTo>
                <a:lnTo>
                  <a:pt x="1032509" y="135889"/>
                </a:lnTo>
                <a:lnTo>
                  <a:pt x="1032509" y="129540"/>
                </a:lnTo>
                <a:close/>
              </a:path>
              <a:path w="1032510" h="704850">
                <a:moveTo>
                  <a:pt x="1032509" y="135890"/>
                </a:moveTo>
                <a:lnTo>
                  <a:pt x="1028699" y="135890"/>
                </a:lnTo>
                <a:lnTo>
                  <a:pt x="1028699" y="142239"/>
                </a:lnTo>
                <a:lnTo>
                  <a:pt x="1032509" y="142239"/>
                </a:lnTo>
                <a:lnTo>
                  <a:pt x="1032509" y="135890"/>
                </a:lnTo>
                <a:close/>
              </a:path>
              <a:path w="1032510" h="704850">
                <a:moveTo>
                  <a:pt x="1032509" y="142240"/>
                </a:moveTo>
                <a:lnTo>
                  <a:pt x="1028699" y="142240"/>
                </a:lnTo>
                <a:lnTo>
                  <a:pt x="1028699" y="148589"/>
                </a:lnTo>
                <a:lnTo>
                  <a:pt x="1032509" y="148589"/>
                </a:lnTo>
                <a:lnTo>
                  <a:pt x="1032509" y="142240"/>
                </a:lnTo>
                <a:close/>
              </a:path>
              <a:path w="1032510" h="704850">
                <a:moveTo>
                  <a:pt x="1032509" y="148590"/>
                </a:moveTo>
                <a:lnTo>
                  <a:pt x="1028699" y="148590"/>
                </a:lnTo>
                <a:lnTo>
                  <a:pt x="1028699" y="154939"/>
                </a:lnTo>
                <a:lnTo>
                  <a:pt x="1032509" y="154939"/>
                </a:lnTo>
                <a:lnTo>
                  <a:pt x="1032509" y="148590"/>
                </a:lnTo>
                <a:close/>
              </a:path>
              <a:path w="1032510" h="704850">
                <a:moveTo>
                  <a:pt x="1032509" y="154940"/>
                </a:moveTo>
                <a:lnTo>
                  <a:pt x="1028699" y="154940"/>
                </a:lnTo>
                <a:lnTo>
                  <a:pt x="1028699" y="161289"/>
                </a:lnTo>
                <a:lnTo>
                  <a:pt x="1032509" y="161289"/>
                </a:lnTo>
                <a:lnTo>
                  <a:pt x="1032509" y="154940"/>
                </a:lnTo>
                <a:close/>
              </a:path>
              <a:path w="1032510" h="704850">
                <a:moveTo>
                  <a:pt x="1032509" y="161290"/>
                </a:moveTo>
                <a:lnTo>
                  <a:pt x="1028699" y="161290"/>
                </a:lnTo>
                <a:lnTo>
                  <a:pt x="1028699" y="167639"/>
                </a:lnTo>
                <a:lnTo>
                  <a:pt x="1032509" y="167639"/>
                </a:lnTo>
                <a:lnTo>
                  <a:pt x="1032509" y="161290"/>
                </a:lnTo>
                <a:close/>
              </a:path>
              <a:path w="1032510" h="704850">
                <a:moveTo>
                  <a:pt x="1032509" y="167640"/>
                </a:moveTo>
                <a:lnTo>
                  <a:pt x="1028699" y="167640"/>
                </a:lnTo>
                <a:lnTo>
                  <a:pt x="1028699" y="173989"/>
                </a:lnTo>
                <a:lnTo>
                  <a:pt x="1032509" y="173989"/>
                </a:lnTo>
                <a:lnTo>
                  <a:pt x="1032509" y="167640"/>
                </a:lnTo>
                <a:close/>
              </a:path>
              <a:path w="1032510" h="704850">
                <a:moveTo>
                  <a:pt x="1032509" y="173990"/>
                </a:moveTo>
                <a:lnTo>
                  <a:pt x="1028699" y="173990"/>
                </a:lnTo>
                <a:lnTo>
                  <a:pt x="1028699" y="180339"/>
                </a:lnTo>
                <a:lnTo>
                  <a:pt x="1032509" y="180339"/>
                </a:lnTo>
                <a:lnTo>
                  <a:pt x="1032509" y="173990"/>
                </a:lnTo>
                <a:close/>
              </a:path>
              <a:path w="1032510" h="704850">
                <a:moveTo>
                  <a:pt x="1032509" y="180340"/>
                </a:moveTo>
                <a:lnTo>
                  <a:pt x="1028699" y="180340"/>
                </a:lnTo>
                <a:lnTo>
                  <a:pt x="1028699" y="186689"/>
                </a:lnTo>
                <a:lnTo>
                  <a:pt x="1032509" y="186689"/>
                </a:lnTo>
                <a:lnTo>
                  <a:pt x="1032509" y="180340"/>
                </a:lnTo>
                <a:close/>
              </a:path>
              <a:path w="1032510" h="704850">
                <a:moveTo>
                  <a:pt x="1032509" y="186690"/>
                </a:moveTo>
                <a:lnTo>
                  <a:pt x="1028699" y="186690"/>
                </a:lnTo>
                <a:lnTo>
                  <a:pt x="1028699" y="193039"/>
                </a:lnTo>
                <a:lnTo>
                  <a:pt x="1032509" y="193039"/>
                </a:lnTo>
                <a:lnTo>
                  <a:pt x="1032509" y="186690"/>
                </a:lnTo>
                <a:close/>
              </a:path>
              <a:path w="1032510" h="704850">
                <a:moveTo>
                  <a:pt x="1032509" y="193040"/>
                </a:moveTo>
                <a:lnTo>
                  <a:pt x="1028699" y="193040"/>
                </a:lnTo>
                <a:lnTo>
                  <a:pt x="1028699" y="199389"/>
                </a:lnTo>
                <a:lnTo>
                  <a:pt x="1032509" y="199389"/>
                </a:lnTo>
                <a:lnTo>
                  <a:pt x="1032509" y="193040"/>
                </a:lnTo>
                <a:close/>
              </a:path>
              <a:path w="1032510" h="704850">
                <a:moveTo>
                  <a:pt x="1032509" y="199390"/>
                </a:moveTo>
                <a:lnTo>
                  <a:pt x="1028699" y="199390"/>
                </a:lnTo>
                <a:lnTo>
                  <a:pt x="1028699" y="205739"/>
                </a:lnTo>
                <a:lnTo>
                  <a:pt x="1031239" y="205739"/>
                </a:lnTo>
                <a:lnTo>
                  <a:pt x="1031239" y="204469"/>
                </a:lnTo>
                <a:lnTo>
                  <a:pt x="1032509" y="204469"/>
                </a:lnTo>
                <a:lnTo>
                  <a:pt x="1032509" y="199390"/>
                </a:lnTo>
                <a:close/>
              </a:path>
              <a:path w="1032510" h="704850">
                <a:moveTo>
                  <a:pt x="1031240" y="205740"/>
                </a:moveTo>
                <a:lnTo>
                  <a:pt x="1028699" y="205740"/>
                </a:lnTo>
                <a:lnTo>
                  <a:pt x="1028699" y="210819"/>
                </a:lnTo>
                <a:lnTo>
                  <a:pt x="1029969" y="210819"/>
                </a:lnTo>
                <a:lnTo>
                  <a:pt x="1029969" y="207010"/>
                </a:lnTo>
                <a:lnTo>
                  <a:pt x="1031240" y="207010"/>
                </a:lnTo>
                <a:lnTo>
                  <a:pt x="1031240" y="205740"/>
                </a:lnTo>
                <a:close/>
              </a:path>
              <a:path w="1032510" h="704850">
                <a:moveTo>
                  <a:pt x="3809" y="656590"/>
                </a:moveTo>
                <a:lnTo>
                  <a:pt x="0" y="656590"/>
                </a:lnTo>
                <a:lnTo>
                  <a:pt x="0" y="662939"/>
                </a:lnTo>
                <a:lnTo>
                  <a:pt x="3809" y="662939"/>
                </a:lnTo>
                <a:lnTo>
                  <a:pt x="3809" y="656590"/>
                </a:lnTo>
                <a:close/>
              </a:path>
              <a:path w="1032510" h="704850">
                <a:moveTo>
                  <a:pt x="1032509" y="661669"/>
                </a:moveTo>
                <a:lnTo>
                  <a:pt x="1028699" y="661669"/>
                </a:lnTo>
                <a:lnTo>
                  <a:pt x="1028699" y="662939"/>
                </a:lnTo>
                <a:lnTo>
                  <a:pt x="1032509" y="662939"/>
                </a:lnTo>
                <a:lnTo>
                  <a:pt x="1032509" y="661669"/>
                </a:lnTo>
                <a:close/>
              </a:path>
              <a:path w="1032510" h="704850">
                <a:moveTo>
                  <a:pt x="3809" y="662940"/>
                </a:moveTo>
                <a:lnTo>
                  <a:pt x="0" y="662940"/>
                </a:lnTo>
                <a:lnTo>
                  <a:pt x="0" y="669289"/>
                </a:lnTo>
                <a:lnTo>
                  <a:pt x="3809" y="669289"/>
                </a:lnTo>
                <a:lnTo>
                  <a:pt x="3809" y="662940"/>
                </a:lnTo>
                <a:close/>
              </a:path>
              <a:path w="1032510" h="704850">
                <a:moveTo>
                  <a:pt x="1032509" y="662940"/>
                </a:moveTo>
                <a:lnTo>
                  <a:pt x="1028699" y="662940"/>
                </a:lnTo>
                <a:lnTo>
                  <a:pt x="1028699" y="669289"/>
                </a:lnTo>
                <a:lnTo>
                  <a:pt x="1032509" y="669289"/>
                </a:lnTo>
                <a:lnTo>
                  <a:pt x="1032509" y="662940"/>
                </a:lnTo>
                <a:close/>
              </a:path>
              <a:path w="1032510" h="704850">
                <a:moveTo>
                  <a:pt x="3809" y="669290"/>
                </a:moveTo>
                <a:lnTo>
                  <a:pt x="0" y="669290"/>
                </a:lnTo>
                <a:lnTo>
                  <a:pt x="0" y="675639"/>
                </a:lnTo>
                <a:lnTo>
                  <a:pt x="3809" y="675639"/>
                </a:lnTo>
                <a:lnTo>
                  <a:pt x="3809" y="669290"/>
                </a:lnTo>
                <a:close/>
              </a:path>
              <a:path w="1032510" h="704850">
                <a:moveTo>
                  <a:pt x="1032509" y="669290"/>
                </a:moveTo>
                <a:lnTo>
                  <a:pt x="1028699" y="669290"/>
                </a:lnTo>
                <a:lnTo>
                  <a:pt x="1028699" y="675639"/>
                </a:lnTo>
                <a:lnTo>
                  <a:pt x="1031240" y="675639"/>
                </a:lnTo>
                <a:lnTo>
                  <a:pt x="1031240" y="674369"/>
                </a:lnTo>
                <a:lnTo>
                  <a:pt x="1032509" y="674369"/>
                </a:lnTo>
                <a:lnTo>
                  <a:pt x="1032509" y="669290"/>
                </a:lnTo>
                <a:close/>
              </a:path>
              <a:path w="1032510" h="704850">
                <a:moveTo>
                  <a:pt x="3809" y="675640"/>
                </a:moveTo>
                <a:lnTo>
                  <a:pt x="0" y="675640"/>
                </a:lnTo>
                <a:lnTo>
                  <a:pt x="0" y="681989"/>
                </a:lnTo>
                <a:lnTo>
                  <a:pt x="3809" y="681989"/>
                </a:lnTo>
                <a:lnTo>
                  <a:pt x="3809" y="675640"/>
                </a:lnTo>
                <a:close/>
              </a:path>
              <a:path w="1032510" h="704850">
                <a:moveTo>
                  <a:pt x="1031239" y="675640"/>
                </a:moveTo>
                <a:lnTo>
                  <a:pt x="1028699" y="675640"/>
                </a:lnTo>
                <a:lnTo>
                  <a:pt x="1028699" y="681989"/>
                </a:lnTo>
                <a:lnTo>
                  <a:pt x="1029969" y="681989"/>
                </a:lnTo>
                <a:lnTo>
                  <a:pt x="1029969" y="678180"/>
                </a:lnTo>
                <a:lnTo>
                  <a:pt x="1031240" y="678180"/>
                </a:lnTo>
                <a:lnTo>
                  <a:pt x="1031239" y="675640"/>
                </a:lnTo>
                <a:close/>
              </a:path>
              <a:path w="1032510" h="704850">
                <a:moveTo>
                  <a:pt x="3809" y="681990"/>
                </a:moveTo>
                <a:lnTo>
                  <a:pt x="0" y="681990"/>
                </a:lnTo>
                <a:lnTo>
                  <a:pt x="0" y="688339"/>
                </a:lnTo>
                <a:lnTo>
                  <a:pt x="3809" y="688339"/>
                </a:lnTo>
                <a:lnTo>
                  <a:pt x="3809" y="681990"/>
                </a:lnTo>
                <a:close/>
              </a:path>
              <a:path w="1032510" h="704850">
                <a:moveTo>
                  <a:pt x="3809" y="688340"/>
                </a:moveTo>
                <a:lnTo>
                  <a:pt x="0" y="68834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688340"/>
                </a:lnTo>
                <a:close/>
              </a:path>
              <a:path w="1032510" h="704850">
                <a:moveTo>
                  <a:pt x="3809" y="694690"/>
                </a:moveTo>
                <a:lnTo>
                  <a:pt x="0" y="694690"/>
                </a:lnTo>
                <a:lnTo>
                  <a:pt x="0" y="701039"/>
                </a:lnTo>
                <a:lnTo>
                  <a:pt x="3809" y="701039"/>
                </a:lnTo>
                <a:lnTo>
                  <a:pt x="3809" y="694690"/>
                </a:lnTo>
                <a:close/>
              </a:path>
              <a:path w="1032510" h="704850">
                <a:moveTo>
                  <a:pt x="3809" y="701040"/>
                </a:moveTo>
                <a:lnTo>
                  <a:pt x="0" y="701040"/>
                </a:lnTo>
                <a:lnTo>
                  <a:pt x="0" y="704850"/>
                </a:lnTo>
                <a:lnTo>
                  <a:pt x="190499" y="704850"/>
                </a:lnTo>
                <a:lnTo>
                  <a:pt x="190500" y="703580"/>
                </a:lnTo>
                <a:lnTo>
                  <a:pt x="191769" y="703580"/>
                </a:lnTo>
                <a:lnTo>
                  <a:pt x="191769" y="702310"/>
                </a:lnTo>
                <a:lnTo>
                  <a:pt x="3809" y="702310"/>
                </a:lnTo>
                <a:lnTo>
                  <a:pt x="3809" y="701040"/>
                </a:lnTo>
                <a:close/>
              </a:path>
              <a:path w="1032510" h="704850">
                <a:moveTo>
                  <a:pt x="514350" y="702310"/>
                </a:moveTo>
                <a:lnTo>
                  <a:pt x="424180" y="702310"/>
                </a:lnTo>
                <a:lnTo>
                  <a:pt x="424180" y="704850"/>
                </a:lnTo>
                <a:lnTo>
                  <a:pt x="514350" y="704850"/>
                </a:lnTo>
                <a:lnTo>
                  <a:pt x="514350" y="702310"/>
                </a:lnTo>
                <a:close/>
              </a:path>
              <a:path w="1032510" h="704850">
                <a:moveTo>
                  <a:pt x="1022349" y="702310"/>
                </a:moveTo>
                <a:lnTo>
                  <a:pt x="676909" y="702310"/>
                </a:lnTo>
                <a:lnTo>
                  <a:pt x="676909" y="703580"/>
                </a:lnTo>
                <a:lnTo>
                  <a:pt x="675639" y="703580"/>
                </a:lnTo>
                <a:lnTo>
                  <a:pt x="675639" y="704850"/>
                </a:lnTo>
                <a:lnTo>
                  <a:pt x="1022349" y="704850"/>
                </a:lnTo>
                <a:lnTo>
                  <a:pt x="1022349" y="702310"/>
                </a:lnTo>
                <a:close/>
              </a:path>
            </a:pathLst>
          </a:custGeom>
          <a:solidFill>
            <a:srgbClr val="C54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7" name="bk object 6867"/>
          <p:cNvSpPr/>
          <p:nvPr/>
        </p:nvSpPr>
        <p:spPr>
          <a:xfrm>
            <a:off x="2364739" y="3947159"/>
            <a:ext cx="1024890" cy="698500"/>
          </a:xfrm>
          <a:custGeom>
            <a:avLst/>
            <a:gdLst/>
            <a:ahLst/>
            <a:cxnLst/>
            <a:rect l="l" t="t" r="r" b="b"/>
            <a:pathLst>
              <a:path w="1024889" h="698500">
                <a:moveTo>
                  <a:pt x="605789" y="0"/>
                </a:moveTo>
                <a:lnTo>
                  <a:pt x="213360" y="0"/>
                </a:lnTo>
                <a:lnTo>
                  <a:pt x="213360" y="1269"/>
                </a:lnTo>
                <a:lnTo>
                  <a:pt x="212090" y="1269"/>
                </a:lnTo>
                <a:lnTo>
                  <a:pt x="212090" y="2539"/>
                </a:lnTo>
                <a:lnTo>
                  <a:pt x="209550" y="2539"/>
                </a:lnTo>
                <a:lnTo>
                  <a:pt x="209550" y="3809"/>
                </a:lnTo>
                <a:lnTo>
                  <a:pt x="605790" y="3809"/>
                </a:lnTo>
                <a:lnTo>
                  <a:pt x="605789" y="0"/>
                </a:lnTo>
                <a:close/>
              </a:path>
              <a:path w="1024889" h="698500">
                <a:moveTo>
                  <a:pt x="1024889" y="0"/>
                </a:moveTo>
                <a:lnTo>
                  <a:pt x="962660" y="0"/>
                </a:lnTo>
                <a:lnTo>
                  <a:pt x="962660" y="1269"/>
                </a:lnTo>
                <a:lnTo>
                  <a:pt x="961389" y="1269"/>
                </a:lnTo>
                <a:lnTo>
                  <a:pt x="961389" y="2539"/>
                </a:lnTo>
                <a:lnTo>
                  <a:pt x="960120" y="2539"/>
                </a:lnTo>
                <a:lnTo>
                  <a:pt x="960120" y="3809"/>
                </a:lnTo>
                <a:lnTo>
                  <a:pt x="1021080" y="3809"/>
                </a:lnTo>
                <a:lnTo>
                  <a:pt x="1021080" y="5079"/>
                </a:lnTo>
                <a:lnTo>
                  <a:pt x="1024889" y="5079"/>
                </a:lnTo>
                <a:lnTo>
                  <a:pt x="1024889" y="0"/>
                </a:lnTo>
                <a:close/>
              </a:path>
              <a:path w="1024889" h="698500">
                <a:moveTo>
                  <a:pt x="1024889" y="5080"/>
                </a:moveTo>
                <a:lnTo>
                  <a:pt x="1021080" y="5080"/>
                </a:lnTo>
                <a:lnTo>
                  <a:pt x="1021080" y="11429"/>
                </a:lnTo>
                <a:lnTo>
                  <a:pt x="1024889" y="11429"/>
                </a:lnTo>
                <a:lnTo>
                  <a:pt x="1024889" y="5080"/>
                </a:lnTo>
                <a:close/>
              </a:path>
              <a:path w="1024889" h="698500">
                <a:moveTo>
                  <a:pt x="1024889" y="11430"/>
                </a:moveTo>
                <a:lnTo>
                  <a:pt x="1021080" y="11430"/>
                </a:lnTo>
                <a:lnTo>
                  <a:pt x="1021080" y="17779"/>
                </a:lnTo>
                <a:lnTo>
                  <a:pt x="1024889" y="17779"/>
                </a:lnTo>
                <a:lnTo>
                  <a:pt x="1024889" y="11430"/>
                </a:lnTo>
                <a:close/>
              </a:path>
              <a:path w="1024889" h="698500">
                <a:moveTo>
                  <a:pt x="1024889" y="17780"/>
                </a:moveTo>
                <a:lnTo>
                  <a:pt x="1021080" y="17780"/>
                </a:lnTo>
                <a:lnTo>
                  <a:pt x="1021080" y="24129"/>
                </a:lnTo>
                <a:lnTo>
                  <a:pt x="1024889" y="24129"/>
                </a:lnTo>
                <a:lnTo>
                  <a:pt x="1024889" y="17780"/>
                </a:lnTo>
                <a:close/>
              </a:path>
              <a:path w="1024889" h="698500">
                <a:moveTo>
                  <a:pt x="1024889" y="24130"/>
                </a:moveTo>
                <a:lnTo>
                  <a:pt x="1021080" y="24130"/>
                </a:lnTo>
                <a:lnTo>
                  <a:pt x="1021080" y="30479"/>
                </a:lnTo>
                <a:lnTo>
                  <a:pt x="1024889" y="30479"/>
                </a:lnTo>
                <a:lnTo>
                  <a:pt x="1024889" y="24130"/>
                </a:lnTo>
                <a:close/>
              </a:path>
              <a:path w="1024889" h="698500">
                <a:moveTo>
                  <a:pt x="1024889" y="30480"/>
                </a:moveTo>
                <a:lnTo>
                  <a:pt x="1021080" y="30480"/>
                </a:lnTo>
                <a:lnTo>
                  <a:pt x="1021080" y="36829"/>
                </a:lnTo>
                <a:lnTo>
                  <a:pt x="1024889" y="36829"/>
                </a:lnTo>
                <a:lnTo>
                  <a:pt x="1024889" y="30480"/>
                </a:lnTo>
                <a:close/>
              </a:path>
              <a:path w="1024889" h="698500">
                <a:moveTo>
                  <a:pt x="1024889" y="36830"/>
                </a:moveTo>
                <a:lnTo>
                  <a:pt x="1021080" y="36830"/>
                </a:lnTo>
                <a:lnTo>
                  <a:pt x="1021080" y="43179"/>
                </a:lnTo>
                <a:lnTo>
                  <a:pt x="1024889" y="43179"/>
                </a:lnTo>
                <a:lnTo>
                  <a:pt x="1024889" y="36830"/>
                </a:lnTo>
                <a:close/>
              </a:path>
              <a:path w="1024889" h="698500">
                <a:moveTo>
                  <a:pt x="1024889" y="43180"/>
                </a:moveTo>
                <a:lnTo>
                  <a:pt x="1021080" y="43180"/>
                </a:lnTo>
                <a:lnTo>
                  <a:pt x="1021080" y="49529"/>
                </a:lnTo>
                <a:lnTo>
                  <a:pt x="1024889" y="49529"/>
                </a:lnTo>
                <a:lnTo>
                  <a:pt x="1024889" y="43180"/>
                </a:lnTo>
                <a:close/>
              </a:path>
              <a:path w="1024889" h="698500">
                <a:moveTo>
                  <a:pt x="1024889" y="49530"/>
                </a:moveTo>
                <a:lnTo>
                  <a:pt x="1021080" y="49530"/>
                </a:lnTo>
                <a:lnTo>
                  <a:pt x="1021080" y="55879"/>
                </a:lnTo>
                <a:lnTo>
                  <a:pt x="1024889" y="55879"/>
                </a:lnTo>
                <a:lnTo>
                  <a:pt x="1024889" y="49530"/>
                </a:lnTo>
                <a:close/>
              </a:path>
              <a:path w="1024889" h="698500">
                <a:moveTo>
                  <a:pt x="1024889" y="55880"/>
                </a:moveTo>
                <a:lnTo>
                  <a:pt x="1021080" y="55880"/>
                </a:lnTo>
                <a:lnTo>
                  <a:pt x="1021080" y="62229"/>
                </a:lnTo>
                <a:lnTo>
                  <a:pt x="1024889" y="62229"/>
                </a:lnTo>
                <a:lnTo>
                  <a:pt x="1024889" y="55880"/>
                </a:lnTo>
                <a:close/>
              </a:path>
              <a:path w="1024889" h="698500">
                <a:moveTo>
                  <a:pt x="1024889" y="62230"/>
                </a:moveTo>
                <a:lnTo>
                  <a:pt x="1021080" y="62230"/>
                </a:lnTo>
                <a:lnTo>
                  <a:pt x="1021080" y="68579"/>
                </a:lnTo>
                <a:lnTo>
                  <a:pt x="1024889" y="68579"/>
                </a:lnTo>
                <a:lnTo>
                  <a:pt x="1024889" y="62230"/>
                </a:lnTo>
                <a:close/>
              </a:path>
              <a:path w="1024889" h="698500">
                <a:moveTo>
                  <a:pt x="1024889" y="68580"/>
                </a:moveTo>
                <a:lnTo>
                  <a:pt x="1021080" y="68580"/>
                </a:lnTo>
                <a:lnTo>
                  <a:pt x="1021080" y="74929"/>
                </a:lnTo>
                <a:lnTo>
                  <a:pt x="1024889" y="74929"/>
                </a:lnTo>
                <a:lnTo>
                  <a:pt x="1024889" y="68580"/>
                </a:lnTo>
                <a:close/>
              </a:path>
              <a:path w="1024889" h="698500">
                <a:moveTo>
                  <a:pt x="1024889" y="74930"/>
                </a:moveTo>
                <a:lnTo>
                  <a:pt x="1021080" y="74930"/>
                </a:lnTo>
                <a:lnTo>
                  <a:pt x="1021080" y="81279"/>
                </a:lnTo>
                <a:lnTo>
                  <a:pt x="1024889" y="81279"/>
                </a:lnTo>
                <a:lnTo>
                  <a:pt x="1024889" y="74930"/>
                </a:lnTo>
                <a:close/>
              </a:path>
              <a:path w="1024889" h="698500">
                <a:moveTo>
                  <a:pt x="1024889" y="81280"/>
                </a:moveTo>
                <a:lnTo>
                  <a:pt x="1021080" y="81280"/>
                </a:lnTo>
                <a:lnTo>
                  <a:pt x="1021080" y="87629"/>
                </a:lnTo>
                <a:lnTo>
                  <a:pt x="1024889" y="87629"/>
                </a:lnTo>
                <a:lnTo>
                  <a:pt x="1024889" y="81280"/>
                </a:lnTo>
                <a:close/>
              </a:path>
              <a:path w="1024889" h="698500">
                <a:moveTo>
                  <a:pt x="1024889" y="87630"/>
                </a:moveTo>
                <a:lnTo>
                  <a:pt x="1021080" y="87630"/>
                </a:lnTo>
                <a:lnTo>
                  <a:pt x="1021080" y="93979"/>
                </a:lnTo>
                <a:lnTo>
                  <a:pt x="1024889" y="93979"/>
                </a:lnTo>
                <a:lnTo>
                  <a:pt x="1024889" y="87630"/>
                </a:lnTo>
                <a:close/>
              </a:path>
              <a:path w="1024889" h="698500">
                <a:moveTo>
                  <a:pt x="1024889" y="93980"/>
                </a:moveTo>
                <a:lnTo>
                  <a:pt x="1021080" y="93980"/>
                </a:lnTo>
                <a:lnTo>
                  <a:pt x="1021080" y="100329"/>
                </a:lnTo>
                <a:lnTo>
                  <a:pt x="1024889" y="100329"/>
                </a:lnTo>
                <a:lnTo>
                  <a:pt x="1024889" y="93980"/>
                </a:lnTo>
                <a:close/>
              </a:path>
              <a:path w="1024889" h="698500">
                <a:moveTo>
                  <a:pt x="1024889" y="100330"/>
                </a:moveTo>
                <a:lnTo>
                  <a:pt x="1021080" y="100330"/>
                </a:lnTo>
                <a:lnTo>
                  <a:pt x="1021080" y="106679"/>
                </a:lnTo>
                <a:lnTo>
                  <a:pt x="1024889" y="106679"/>
                </a:lnTo>
                <a:lnTo>
                  <a:pt x="1024889" y="100330"/>
                </a:lnTo>
                <a:close/>
              </a:path>
              <a:path w="1024889" h="698500">
                <a:moveTo>
                  <a:pt x="1024889" y="106680"/>
                </a:moveTo>
                <a:lnTo>
                  <a:pt x="1021080" y="106680"/>
                </a:lnTo>
                <a:lnTo>
                  <a:pt x="1021080" y="113029"/>
                </a:lnTo>
                <a:lnTo>
                  <a:pt x="1024889" y="113029"/>
                </a:lnTo>
                <a:lnTo>
                  <a:pt x="1024889" y="106680"/>
                </a:lnTo>
                <a:close/>
              </a:path>
              <a:path w="1024889" h="698500">
                <a:moveTo>
                  <a:pt x="1024889" y="113030"/>
                </a:moveTo>
                <a:lnTo>
                  <a:pt x="1021080" y="113030"/>
                </a:lnTo>
                <a:lnTo>
                  <a:pt x="1021080" y="119379"/>
                </a:lnTo>
                <a:lnTo>
                  <a:pt x="1024889" y="119379"/>
                </a:lnTo>
                <a:lnTo>
                  <a:pt x="1024889" y="113030"/>
                </a:lnTo>
                <a:close/>
              </a:path>
              <a:path w="1024889" h="698500">
                <a:moveTo>
                  <a:pt x="1024889" y="119380"/>
                </a:moveTo>
                <a:lnTo>
                  <a:pt x="1021080" y="119380"/>
                </a:lnTo>
                <a:lnTo>
                  <a:pt x="1021080" y="125729"/>
                </a:lnTo>
                <a:lnTo>
                  <a:pt x="1024889" y="125729"/>
                </a:lnTo>
                <a:lnTo>
                  <a:pt x="1024889" y="119380"/>
                </a:lnTo>
                <a:close/>
              </a:path>
              <a:path w="1024889" h="698500">
                <a:moveTo>
                  <a:pt x="1024889" y="125730"/>
                </a:moveTo>
                <a:lnTo>
                  <a:pt x="1021080" y="125730"/>
                </a:lnTo>
                <a:lnTo>
                  <a:pt x="1021080" y="132079"/>
                </a:lnTo>
                <a:lnTo>
                  <a:pt x="1024889" y="132079"/>
                </a:lnTo>
                <a:lnTo>
                  <a:pt x="1024889" y="125730"/>
                </a:lnTo>
                <a:close/>
              </a:path>
              <a:path w="1024889" h="698500">
                <a:moveTo>
                  <a:pt x="1024889" y="132080"/>
                </a:moveTo>
                <a:lnTo>
                  <a:pt x="1021080" y="132080"/>
                </a:lnTo>
                <a:lnTo>
                  <a:pt x="1021080" y="138429"/>
                </a:lnTo>
                <a:lnTo>
                  <a:pt x="1024889" y="138429"/>
                </a:lnTo>
                <a:lnTo>
                  <a:pt x="1024889" y="132080"/>
                </a:lnTo>
                <a:close/>
              </a:path>
              <a:path w="1024889" h="698500">
                <a:moveTo>
                  <a:pt x="1024889" y="138430"/>
                </a:moveTo>
                <a:lnTo>
                  <a:pt x="1021080" y="138430"/>
                </a:lnTo>
                <a:lnTo>
                  <a:pt x="1021080" y="144779"/>
                </a:lnTo>
                <a:lnTo>
                  <a:pt x="1024889" y="144779"/>
                </a:lnTo>
                <a:lnTo>
                  <a:pt x="1024889" y="138430"/>
                </a:lnTo>
                <a:close/>
              </a:path>
              <a:path w="1024889" h="698500">
                <a:moveTo>
                  <a:pt x="1024889" y="144780"/>
                </a:moveTo>
                <a:lnTo>
                  <a:pt x="1021080" y="144780"/>
                </a:lnTo>
                <a:lnTo>
                  <a:pt x="1021080" y="151129"/>
                </a:lnTo>
                <a:lnTo>
                  <a:pt x="1024889" y="151129"/>
                </a:lnTo>
                <a:lnTo>
                  <a:pt x="1024889" y="144780"/>
                </a:lnTo>
                <a:close/>
              </a:path>
              <a:path w="1024889" h="698500">
                <a:moveTo>
                  <a:pt x="1024889" y="151130"/>
                </a:moveTo>
                <a:lnTo>
                  <a:pt x="1021080" y="151130"/>
                </a:lnTo>
                <a:lnTo>
                  <a:pt x="1021080" y="157479"/>
                </a:lnTo>
                <a:lnTo>
                  <a:pt x="1024889" y="157479"/>
                </a:lnTo>
                <a:lnTo>
                  <a:pt x="1024889" y="151130"/>
                </a:lnTo>
                <a:close/>
              </a:path>
              <a:path w="1024889" h="698500">
                <a:moveTo>
                  <a:pt x="1024889" y="157480"/>
                </a:moveTo>
                <a:lnTo>
                  <a:pt x="1021080" y="157480"/>
                </a:lnTo>
                <a:lnTo>
                  <a:pt x="1021080" y="163829"/>
                </a:lnTo>
                <a:lnTo>
                  <a:pt x="1024889" y="163829"/>
                </a:lnTo>
                <a:lnTo>
                  <a:pt x="1024889" y="157480"/>
                </a:lnTo>
                <a:close/>
              </a:path>
              <a:path w="1024889" h="698500">
                <a:moveTo>
                  <a:pt x="1024889" y="163830"/>
                </a:moveTo>
                <a:lnTo>
                  <a:pt x="1021080" y="163830"/>
                </a:lnTo>
                <a:lnTo>
                  <a:pt x="1021080" y="170179"/>
                </a:lnTo>
                <a:lnTo>
                  <a:pt x="1024889" y="170179"/>
                </a:lnTo>
                <a:lnTo>
                  <a:pt x="1024889" y="163830"/>
                </a:lnTo>
                <a:close/>
              </a:path>
              <a:path w="1024889" h="698500">
                <a:moveTo>
                  <a:pt x="1024889" y="170180"/>
                </a:moveTo>
                <a:lnTo>
                  <a:pt x="1021080" y="170180"/>
                </a:lnTo>
                <a:lnTo>
                  <a:pt x="1021080" y="176529"/>
                </a:lnTo>
                <a:lnTo>
                  <a:pt x="1024889" y="176529"/>
                </a:lnTo>
                <a:lnTo>
                  <a:pt x="1024889" y="170180"/>
                </a:lnTo>
                <a:close/>
              </a:path>
              <a:path w="1024889" h="698500">
                <a:moveTo>
                  <a:pt x="1024889" y="176530"/>
                </a:moveTo>
                <a:lnTo>
                  <a:pt x="1021080" y="176530"/>
                </a:lnTo>
                <a:lnTo>
                  <a:pt x="1021080" y="182879"/>
                </a:lnTo>
                <a:lnTo>
                  <a:pt x="1024889" y="182879"/>
                </a:lnTo>
                <a:lnTo>
                  <a:pt x="1024889" y="176530"/>
                </a:lnTo>
                <a:close/>
              </a:path>
              <a:path w="1024889" h="698500">
                <a:moveTo>
                  <a:pt x="1024889" y="182880"/>
                </a:moveTo>
                <a:lnTo>
                  <a:pt x="1021080" y="182880"/>
                </a:lnTo>
                <a:lnTo>
                  <a:pt x="1021080" y="189229"/>
                </a:lnTo>
                <a:lnTo>
                  <a:pt x="1024889" y="189229"/>
                </a:lnTo>
                <a:lnTo>
                  <a:pt x="1024889" y="182880"/>
                </a:lnTo>
                <a:close/>
              </a:path>
              <a:path w="1024889" h="698500">
                <a:moveTo>
                  <a:pt x="1024889" y="189230"/>
                </a:moveTo>
                <a:lnTo>
                  <a:pt x="1021080" y="189230"/>
                </a:lnTo>
                <a:lnTo>
                  <a:pt x="1021080" y="195579"/>
                </a:lnTo>
                <a:lnTo>
                  <a:pt x="1024889" y="195579"/>
                </a:lnTo>
                <a:lnTo>
                  <a:pt x="1024889" y="189230"/>
                </a:lnTo>
                <a:close/>
              </a:path>
              <a:path w="1024889" h="698500">
                <a:moveTo>
                  <a:pt x="1024889" y="195580"/>
                </a:moveTo>
                <a:lnTo>
                  <a:pt x="1021080" y="195580"/>
                </a:lnTo>
                <a:lnTo>
                  <a:pt x="1021080" y="201929"/>
                </a:lnTo>
                <a:lnTo>
                  <a:pt x="1024889" y="201929"/>
                </a:lnTo>
                <a:lnTo>
                  <a:pt x="1024889" y="195580"/>
                </a:lnTo>
                <a:close/>
              </a:path>
              <a:path w="1024889" h="698500">
                <a:moveTo>
                  <a:pt x="1024889" y="201930"/>
                </a:moveTo>
                <a:lnTo>
                  <a:pt x="1021080" y="201930"/>
                </a:lnTo>
                <a:lnTo>
                  <a:pt x="1021080" y="208279"/>
                </a:lnTo>
                <a:lnTo>
                  <a:pt x="1024890" y="208279"/>
                </a:lnTo>
                <a:lnTo>
                  <a:pt x="1024889" y="201930"/>
                </a:lnTo>
                <a:close/>
              </a:path>
              <a:path w="1024889" h="698500">
                <a:moveTo>
                  <a:pt x="1024889" y="208280"/>
                </a:moveTo>
                <a:lnTo>
                  <a:pt x="1021080" y="208280"/>
                </a:lnTo>
                <a:lnTo>
                  <a:pt x="1021080" y="214629"/>
                </a:lnTo>
                <a:lnTo>
                  <a:pt x="1022350" y="214629"/>
                </a:lnTo>
                <a:lnTo>
                  <a:pt x="1022350" y="213359"/>
                </a:lnTo>
                <a:lnTo>
                  <a:pt x="1023620" y="213359"/>
                </a:lnTo>
                <a:lnTo>
                  <a:pt x="1023620" y="210819"/>
                </a:lnTo>
                <a:lnTo>
                  <a:pt x="1024889" y="210819"/>
                </a:lnTo>
                <a:lnTo>
                  <a:pt x="1024889" y="208280"/>
                </a:lnTo>
                <a:close/>
              </a:path>
              <a:path w="1024889" h="698500">
                <a:moveTo>
                  <a:pt x="1022350" y="214630"/>
                </a:moveTo>
                <a:lnTo>
                  <a:pt x="1021080" y="214630"/>
                </a:lnTo>
                <a:lnTo>
                  <a:pt x="1021080" y="217169"/>
                </a:lnTo>
                <a:lnTo>
                  <a:pt x="1022350" y="217169"/>
                </a:lnTo>
                <a:lnTo>
                  <a:pt x="1022350" y="214630"/>
                </a:lnTo>
                <a:close/>
              </a:path>
              <a:path w="1024889" h="698500">
                <a:moveTo>
                  <a:pt x="2540" y="654050"/>
                </a:moveTo>
                <a:lnTo>
                  <a:pt x="0" y="654050"/>
                </a:lnTo>
                <a:lnTo>
                  <a:pt x="0" y="659129"/>
                </a:lnTo>
                <a:lnTo>
                  <a:pt x="2540" y="659129"/>
                </a:lnTo>
                <a:lnTo>
                  <a:pt x="2540" y="654050"/>
                </a:lnTo>
                <a:close/>
              </a:path>
              <a:path w="1024889" h="698500">
                <a:moveTo>
                  <a:pt x="1024889" y="657859"/>
                </a:moveTo>
                <a:lnTo>
                  <a:pt x="1021080" y="657859"/>
                </a:lnTo>
                <a:lnTo>
                  <a:pt x="1021080" y="659129"/>
                </a:lnTo>
                <a:lnTo>
                  <a:pt x="1024889" y="659129"/>
                </a:lnTo>
                <a:lnTo>
                  <a:pt x="1024889" y="657859"/>
                </a:lnTo>
                <a:close/>
              </a:path>
              <a:path w="1024889" h="698500">
                <a:moveTo>
                  <a:pt x="2540" y="659130"/>
                </a:moveTo>
                <a:lnTo>
                  <a:pt x="0" y="659130"/>
                </a:lnTo>
                <a:lnTo>
                  <a:pt x="0" y="665479"/>
                </a:lnTo>
                <a:lnTo>
                  <a:pt x="2540" y="665479"/>
                </a:lnTo>
                <a:lnTo>
                  <a:pt x="2540" y="659130"/>
                </a:lnTo>
                <a:close/>
              </a:path>
              <a:path w="1024889" h="698500">
                <a:moveTo>
                  <a:pt x="1024889" y="659130"/>
                </a:moveTo>
                <a:lnTo>
                  <a:pt x="1021080" y="659130"/>
                </a:lnTo>
                <a:lnTo>
                  <a:pt x="1021080" y="665479"/>
                </a:lnTo>
                <a:lnTo>
                  <a:pt x="1024889" y="665479"/>
                </a:lnTo>
                <a:lnTo>
                  <a:pt x="1024889" y="659130"/>
                </a:lnTo>
                <a:close/>
              </a:path>
              <a:path w="1024889" h="698500">
                <a:moveTo>
                  <a:pt x="2540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540" y="671829"/>
                </a:lnTo>
                <a:lnTo>
                  <a:pt x="2540" y="665480"/>
                </a:lnTo>
                <a:close/>
              </a:path>
              <a:path w="1024889" h="698500">
                <a:moveTo>
                  <a:pt x="1024889" y="665480"/>
                </a:moveTo>
                <a:lnTo>
                  <a:pt x="1021080" y="665480"/>
                </a:lnTo>
                <a:lnTo>
                  <a:pt x="1021080" y="671829"/>
                </a:lnTo>
                <a:lnTo>
                  <a:pt x="1024889" y="671829"/>
                </a:lnTo>
                <a:lnTo>
                  <a:pt x="1024889" y="665480"/>
                </a:lnTo>
                <a:close/>
              </a:path>
              <a:path w="1024889" h="698500">
                <a:moveTo>
                  <a:pt x="2540" y="671830"/>
                </a:moveTo>
                <a:lnTo>
                  <a:pt x="0" y="671830"/>
                </a:lnTo>
                <a:lnTo>
                  <a:pt x="0" y="678179"/>
                </a:lnTo>
                <a:lnTo>
                  <a:pt x="2540" y="678179"/>
                </a:lnTo>
                <a:lnTo>
                  <a:pt x="2540" y="671830"/>
                </a:lnTo>
                <a:close/>
              </a:path>
              <a:path w="1024889" h="698500">
                <a:moveTo>
                  <a:pt x="1024889" y="671830"/>
                </a:moveTo>
                <a:lnTo>
                  <a:pt x="1021080" y="671830"/>
                </a:lnTo>
                <a:lnTo>
                  <a:pt x="1021080" y="678179"/>
                </a:lnTo>
                <a:lnTo>
                  <a:pt x="1024889" y="678179"/>
                </a:lnTo>
                <a:lnTo>
                  <a:pt x="1024889" y="671830"/>
                </a:lnTo>
                <a:close/>
              </a:path>
              <a:path w="1024889" h="698500">
                <a:moveTo>
                  <a:pt x="2540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2540" y="684529"/>
                </a:lnTo>
                <a:lnTo>
                  <a:pt x="2540" y="678180"/>
                </a:lnTo>
                <a:close/>
              </a:path>
              <a:path w="1024889" h="698500">
                <a:moveTo>
                  <a:pt x="1024889" y="678180"/>
                </a:moveTo>
                <a:lnTo>
                  <a:pt x="1021080" y="678180"/>
                </a:lnTo>
                <a:lnTo>
                  <a:pt x="1021080" y="684529"/>
                </a:lnTo>
                <a:lnTo>
                  <a:pt x="1023620" y="684529"/>
                </a:lnTo>
                <a:lnTo>
                  <a:pt x="1023620" y="681989"/>
                </a:lnTo>
                <a:lnTo>
                  <a:pt x="1024889" y="681989"/>
                </a:lnTo>
                <a:lnTo>
                  <a:pt x="1024889" y="678180"/>
                </a:lnTo>
                <a:close/>
              </a:path>
              <a:path w="1024889" h="698500">
                <a:moveTo>
                  <a:pt x="2540" y="684530"/>
                </a:moveTo>
                <a:lnTo>
                  <a:pt x="0" y="684530"/>
                </a:lnTo>
                <a:lnTo>
                  <a:pt x="0" y="690879"/>
                </a:lnTo>
                <a:lnTo>
                  <a:pt x="2540" y="690879"/>
                </a:lnTo>
                <a:lnTo>
                  <a:pt x="2540" y="684530"/>
                </a:lnTo>
                <a:close/>
              </a:path>
              <a:path w="1024889" h="698500">
                <a:moveTo>
                  <a:pt x="1023620" y="684530"/>
                </a:moveTo>
                <a:lnTo>
                  <a:pt x="1021080" y="684530"/>
                </a:lnTo>
                <a:lnTo>
                  <a:pt x="1021080" y="689609"/>
                </a:lnTo>
                <a:lnTo>
                  <a:pt x="1022350" y="689609"/>
                </a:lnTo>
                <a:lnTo>
                  <a:pt x="1022350" y="685800"/>
                </a:lnTo>
                <a:lnTo>
                  <a:pt x="1023620" y="685800"/>
                </a:lnTo>
                <a:lnTo>
                  <a:pt x="1023620" y="684530"/>
                </a:lnTo>
                <a:close/>
              </a:path>
              <a:path w="1024889" h="698500">
                <a:moveTo>
                  <a:pt x="254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190500" y="697229"/>
                </a:lnTo>
                <a:lnTo>
                  <a:pt x="190500" y="695959"/>
                </a:lnTo>
                <a:lnTo>
                  <a:pt x="193040" y="695959"/>
                </a:lnTo>
                <a:lnTo>
                  <a:pt x="193040" y="694689"/>
                </a:lnTo>
                <a:lnTo>
                  <a:pt x="2540" y="694689"/>
                </a:lnTo>
                <a:lnTo>
                  <a:pt x="2540" y="690880"/>
                </a:lnTo>
                <a:close/>
              </a:path>
              <a:path w="1024889" h="698500">
                <a:moveTo>
                  <a:pt x="514350" y="694689"/>
                </a:moveTo>
                <a:lnTo>
                  <a:pt x="420370" y="694689"/>
                </a:lnTo>
                <a:lnTo>
                  <a:pt x="420370" y="697229"/>
                </a:lnTo>
                <a:lnTo>
                  <a:pt x="513080" y="697229"/>
                </a:lnTo>
                <a:lnTo>
                  <a:pt x="513080" y="695959"/>
                </a:lnTo>
                <a:lnTo>
                  <a:pt x="514350" y="695959"/>
                </a:lnTo>
                <a:lnTo>
                  <a:pt x="514350" y="694689"/>
                </a:lnTo>
                <a:close/>
              </a:path>
              <a:path w="1024889" h="698500">
                <a:moveTo>
                  <a:pt x="1019810" y="694689"/>
                </a:moveTo>
                <a:lnTo>
                  <a:pt x="674370" y="694689"/>
                </a:lnTo>
                <a:lnTo>
                  <a:pt x="674370" y="697229"/>
                </a:lnTo>
                <a:lnTo>
                  <a:pt x="1019810" y="697229"/>
                </a:lnTo>
                <a:lnTo>
                  <a:pt x="1019810" y="694689"/>
                </a:lnTo>
                <a:close/>
              </a:path>
              <a:path w="1024889" h="698500">
                <a:moveTo>
                  <a:pt x="189230" y="697230"/>
                </a:moveTo>
                <a:lnTo>
                  <a:pt x="0" y="697230"/>
                </a:lnTo>
                <a:lnTo>
                  <a:pt x="0" y="698500"/>
                </a:lnTo>
                <a:lnTo>
                  <a:pt x="189230" y="698500"/>
                </a:lnTo>
                <a:lnTo>
                  <a:pt x="189230" y="697230"/>
                </a:lnTo>
                <a:close/>
              </a:path>
              <a:path w="1024889" h="698500">
                <a:moveTo>
                  <a:pt x="511810" y="697230"/>
                </a:moveTo>
                <a:lnTo>
                  <a:pt x="420370" y="697230"/>
                </a:lnTo>
                <a:lnTo>
                  <a:pt x="420370" y="698500"/>
                </a:lnTo>
                <a:lnTo>
                  <a:pt x="511810" y="698500"/>
                </a:lnTo>
                <a:lnTo>
                  <a:pt x="511810" y="697230"/>
                </a:lnTo>
                <a:close/>
              </a:path>
              <a:path w="1024889" h="698500">
                <a:moveTo>
                  <a:pt x="1018539" y="697230"/>
                </a:moveTo>
                <a:lnTo>
                  <a:pt x="673100" y="697230"/>
                </a:lnTo>
                <a:lnTo>
                  <a:pt x="673100" y="698500"/>
                </a:lnTo>
                <a:lnTo>
                  <a:pt x="1018539" y="698500"/>
                </a:lnTo>
                <a:lnTo>
                  <a:pt x="1018539" y="697230"/>
                </a:lnTo>
                <a:close/>
              </a:path>
            </a:pathLst>
          </a:custGeom>
          <a:solidFill>
            <a:srgbClr val="C44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8" name="bk object 6868"/>
          <p:cNvSpPr/>
          <p:nvPr/>
        </p:nvSpPr>
        <p:spPr>
          <a:xfrm>
            <a:off x="2367279" y="3950970"/>
            <a:ext cx="1018540" cy="690880"/>
          </a:xfrm>
          <a:custGeom>
            <a:avLst/>
            <a:gdLst/>
            <a:ahLst/>
            <a:cxnLst/>
            <a:rect l="l" t="t" r="r" b="b"/>
            <a:pathLst>
              <a:path w="1018539" h="690879">
                <a:moveTo>
                  <a:pt x="603250" y="0"/>
                </a:moveTo>
                <a:lnTo>
                  <a:pt x="204469" y="0"/>
                </a:lnTo>
                <a:lnTo>
                  <a:pt x="204469" y="1269"/>
                </a:lnTo>
                <a:lnTo>
                  <a:pt x="603250" y="1269"/>
                </a:lnTo>
                <a:lnTo>
                  <a:pt x="603250" y="0"/>
                </a:lnTo>
                <a:close/>
              </a:path>
              <a:path w="1018539" h="690879">
                <a:moveTo>
                  <a:pt x="1018540" y="0"/>
                </a:moveTo>
                <a:lnTo>
                  <a:pt x="955040" y="0"/>
                </a:lnTo>
                <a:lnTo>
                  <a:pt x="955040" y="1269"/>
                </a:lnTo>
                <a:lnTo>
                  <a:pt x="1018540" y="1269"/>
                </a:lnTo>
                <a:lnTo>
                  <a:pt x="1018540" y="0"/>
                </a:lnTo>
                <a:close/>
              </a:path>
              <a:path w="1018539" h="690879">
                <a:moveTo>
                  <a:pt x="601980" y="1269"/>
                </a:moveTo>
                <a:lnTo>
                  <a:pt x="201930" y="1269"/>
                </a:lnTo>
                <a:lnTo>
                  <a:pt x="201930" y="2539"/>
                </a:lnTo>
                <a:lnTo>
                  <a:pt x="200659" y="2539"/>
                </a:lnTo>
                <a:lnTo>
                  <a:pt x="200659" y="3809"/>
                </a:lnTo>
                <a:lnTo>
                  <a:pt x="601980" y="3809"/>
                </a:lnTo>
                <a:lnTo>
                  <a:pt x="601980" y="1269"/>
                </a:lnTo>
                <a:close/>
              </a:path>
              <a:path w="1018539" h="690879">
                <a:moveTo>
                  <a:pt x="1018540" y="1269"/>
                </a:moveTo>
                <a:lnTo>
                  <a:pt x="953769" y="1269"/>
                </a:lnTo>
                <a:lnTo>
                  <a:pt x="953769" y="2539"/>
                </a:lnTo>
                <a:lnTo>
                  <a:pt x="952499" y="2539"/>
                </a:lnTo>
                <a:lnTo>
                  <a:pt x="952499" y="3809"/>
                </a:lnTo>
                <a:lnTo>
                  <a:pt x="1014730" y="3809"/>
                </a:lnTo>
                <a:lnTo>
                  <a:pt x="1014730" y="7619"/>
                </a:lnTo>
                <a:lnTo>
                  <a:pt x="1018540" y="7619"/>
                </a:lnTo>
                <a:lnTo>
                  <a:pt x="1018540" y="1269"/>
                </a:lnTo>
                <a:close/>
              </a:path>
              <a:path w="1018539" h="690879">
                <a:moveTo>
                  <a:pt x="1018540" y="7619"/>
                </a:moveTo>
                <a:lnTo>
                  <a:pt x="1014730" y="7619"/>
                </a:lnTo>
                <a:lnTo>
                  <a:pt x="1014730" y="13969"/>
                </a:lnTo>
                <a:lnTo>
                  <a:pt x="1018540" y="13969"/>
                </a:lnTo>
                <a:lnTo>
                  <a:pt x="1018540" y="7619"/>
                </a:lnTo>
                <a:close/>
              </a:path>
              <a:path w="1018539" h="690879">
                <a:moveTo>
                  <a:pt x="1018540" y="13969"/>
                </a:moveTo>
                <a:lnTo>
                  <a:pt x="1014730" y="13969"/>
                </a:lnTo>
                <a:lnTo>
                  <a:pt x="1014730" y="20319"/>
                </a:lnTo>
                <a:lnTo>
                  <a:pt x="1018540" y="20319"/>
                </a:lnTo>
                <a:lnTo>
                  <a:pt x="1018540" y="13969"/>
                </a:lnTo>
                <a:close/>
              </a:path>
              <a:path w="1018539" h="690879">
                <a:moveTo>
                  <a:pt x="1018540" y="20319"/>
                </a:moveTo>
                <a:lnTo>
                  <a:pt x="1014730" y="20319"/>
                </a:lnTo>
                <a:lnTo>
                  <a:pt x="1014730" y="26669"/>
                </a:lnTo>
                <a:lnTo>
                  <a:pt x="1018540" y="26669"/>
                </a:lnTo>
                <a:lnTo>
                  <a:pt x="1018540" y="20319"/>
                </a:lnTo>
                <a:close/>
              </a:path>
              <a:path w="1018539" h="690879">
                <a:moveTo>
                  <a:pt x="1018540" y="26669"/>
                </a:moveTo>
                <a:lnTo>
                  <a:pt x="1014730" y="26669"/>
                </a:lnTo>
                <a:lnTo>
                  <a:pt x="1014730" y="33019"/>
                </a:lnTo>
                <a:lnTo>
                  <a:pt x="1018540" y="33019"/>
                </a:lnTo>
                <a:lnTo>
                  <a:pt x="1018540" y="26669"/>
                </a:lnTo>
                <a:close/>
              </a:path>
              <a:path w="1018539" h="690879">
                <a:moveTo>
                  <a:pt x="1018540" y="33019"/>
                </a:moveTo>
                <a:lnTo>
                  <a:pt x="1014730" y="33019"/>
                </a:lnTo>
                <a:lnTo>
                  <a:pt x="1014730" y="39369"/>
                </a:lnTo>
                <a:lnTo>
                  <a:pt x="1018540" y="39369"/>
                </a:lnTo>
                <a:lnTo>
                  <a:pt x="1018540" y="33019"/>
                </a:lnTo>
                <a:close/>
              </a:path>
              <a:path w="1018539" h="690879">
                <a:moveTo>
                  <a:pt x="1018540" y="39369"/>
                </a:moveTo>
                <a:lnTo>
                  <a:pt x="1014730" y="39369"/>
                </a:lnTo>
                <a:lnTo>
                  <a:pt x="1014730" y="45719"/>
                </a:lnTo>
                <a:lnTo>
                  <a:pt x="1018540" y="45719"/>
                </a:lnTo>
                <a:lnTo>
                  <a:pt x="1018540" y="39369"/>
                </a:lnTo>
                <a:close/>
              </a:path>
              <a:path w="1018539" h="690879">
                <a:moveTo>
                  <a:pt x="1018540" y="45719"/>
                </a:moveTo>
                <a:lnTo>
                  <a:pt x="1014730" y="45719"/>
                </a:lnTo>
                <a:lnTo>
                  <a:pt x="1014730" y="52069"/>
                </a:lnTo>
                <a:lnTo>
                  <a:pt x="1018540" y="52069"/>
                </a:lnTo>
                <a:lnTo>
                  <a:pt x="1018540" y="45719"/>
                </a:lnTo>
                <a:close/>
              </a:path>
              <a:path w="1018539" h="690879">
                <a:moveTo>
                  <a:pt x="1018540" y="52069"/>
                </a:moveTo>
                <a:lnTo>
                  <a:pt x="1014730" y="52069"/>
                </a:lnTo>
                <a:lnTo>
                  <a:pt x="1014730" y="58419"/>
                </a:lnTo>
                <a:lnTo>
                  <a:pt x="1018540" y="58419"/>
                </a:lnTo>
                <a:lnTo>
                  <a:pt x="1018540" y="52069"/>
                </a:lnTo>
                <a:close/>
              </a:path>
              <a:path w="1018539" h="690879">
                <a:moveTo>
                  <a:pt x="1018540" y="58419"/>
                </a:moveTo>
                <a:lnTo>
                  <a:pt x="1014730" y="58419"/>
                </a:lnTo>
                <a:lnTo>
                  <a:pt x="1014730" y="64769"/>
                </a:lnTo>
                <a:lnTo>
                  <a:pt x="1018540" y="64769"/>
                </a:lnTo>
                <a:lnTo>
                  <a:pt x="1018540" y="58419"/>
                </a:lnTo>
                <a:close/>
              </a:path>
              <a:path w="1018539" h="690879">
                <a:moveTo>
                  <a:pt x="1018540" y="64769"/>
                </a:moveTo>
                <a:lnTo>
                  <a:pt x="1014730" y="64769"/>
                </a:lnTo>
                <a:lnTo>
                  <a:pt x="1014730" y="71119"/>
                </a:lnTo>
                <a:lnTo>
                  <a:pt x="1018540" y="71119"/>
                </a:lnTo>
                <a:lnTo>
                  <a:pt x="1018540" y="64769"/>
                </a:lnTo>
                <a:close/>
              </a:path>
              <a:path w="1018539" h="690879">
                <a:moveTo>
                  <a:pt x="1018540" y="71119"/>
                </a:moveTo>
                <a:lnTo>
                  <a:pt x="1014730" y="71119"/>
                </a:lnTo>
                <a:lnTo>
                  <a:pt x="1014730" y="77469"/>
                </a:lnTo>
                <a:lnTo>
                  <a:pt x="1018540" y="77469"/>
                </a:lnTo>
                <a:lnTo>
                  <a:pt x="1018540" y="71119"/>
                </a:lnTo>
                <a:close/>
              </a:path>
              <a:path w="1018539" h="690879">
                <a:moveTo>
                  <a:pt x="1018540" y="77469"/>
                </a:moveTo>
                <a:lnTo>
                  <a:pt x="1014730" y="77469"/>
                </a:lnTo>
                <a:lnTo>
                  <a:pt x="1014730" y="83819"/>
                </a:lnTo>
                <a:lnTo>
                  <a:pt x="1018540" y="83819"/>
                </a:lnTo>
                <a:lnTo>
                  <a:pt x="1018540" y="77469"/>
                </a:lnTo>
                <a:close/>
              </a:path>
              <a:path w="1018539" h="690879">
                <a:moveTo>
                  <a:pt x="1018540" y="83819"/>
                </a:moveTo>
                <a:lnTo>
                  <a:pt x="1014730" y="83819"/>
                </a:lnTo>
                <a:lnTo>
                  <a:pt x="1014730" y="90169"/>
                </a:lnTo>
                <a:lnTo>
                  <a:pt x="1018540" y="90169"/>
                </a:lnTo>
                <a:lnTo>
                  <a:pt x="1018540" y="83819"/>
                </a:lnTo>
                <a:close/>
              </a:path>
              <a:path w="1018539" h="690879">
                <a:moveTo>
                  <a:pt x="1018540" y="90169"/>
                </a:moveTo>
                <a:lnTo>
                  <a:pt x="1014730" y="90169"/>
                </a:lnTo>
                <a:lnTo>
                  <a:pt x="1014730" y="96519"/>
                </a:lnTo>
                <a:lnTo>
                  <a:pt x="1018540" y="96519"/>
                </a:lnTo>
                <a:lnTo>
                  <a:pt x="1018540" y="90169"/>
                </a:lnTo>
                <a:close/>
              </a:path>
              <a:path w="1018539" h="690879">
                <a:moveTo>
                  <a:pt x="1018540" y="96519"/>
                </a:moveTo>
                <a:lnTo>
                  <a:pt x="1014730" y="96519"/>
                </a:lnTo>
                <a:lnTo>
                  <a:pt x="1014730" y="102869"/>
                </a:lnTo>
                <a:lnTo>
                  <a:pt x="1018540" y="102869"/>
                </a:lnTo>
                <a:lnTo>
                  <a:pt x="1018540" y="96519"/>
                </a:lnTo>
                <a:close/>
              </a:path>
              <a:path w="1018539" h="690879">
                <a:moveTo>
                  <a:pt x="1018540" y="102869"/>
                </a:moveTo>
                <a:lnTo>
                  <a:pt x="1014730" y="102869"/>
                </a:lnTo>
                <a:lnTo>
                  <a:pt x="1014730" y="109219"/>
                </a:lnTo>
                <a:lnTo>
                  <a:pt x="1018540" y="109219"/>
                </a:lnTo>
                <a:lnTo>
                  <a:pt x="1018540" y="102869"/>
                </a:lnTo>
                <a:close/>
              </a:path>
              <a:path w="1018539" h="690879">
                <a:moveTo>
                  <a:pt x="1018540" y="109219"/>
                </a:moveTo>
                <a:lnTo>
                  <a:pt x="1014730" y="109219"/>
                </a:lnTo>
                <a:lnTo>
                  <a:pt x="1014730" y="115569"/>
                </a:lnTo>
                <a:lnTo>
                  <a:pt x="1018540" y="115569"/>
                </a:lnTo>
                <a:lnTo>
                  <a:pt x="1018540" y="109219"/>
                </a:lnTo>
                <a:close/>
              </a:path>
              <a:path w="1018539" h="690879">
                <a:moveTo>
                  <a:pt x="1018540" y="115569"/>
                </a:moveTo>
                <a:lnTo>
                  <a:pt x="1014730" y="115569"/>
                </a:lnTo>
                <a:lnTo>
                  <a:pt x="1014730" y="121919"/>
                </a:lnTo>
                <a:lnTo>
                  <a:pt x="1018540" y="121919"/>
                </a:lnTo>
                <a:lnTo>
                  <a:pt x="1018540" y="115569"/>
                </a:lnTo>
                <a:close/>
              </a:path>
              <a:path w="1018539" h="690879">
                <a:moveTo>
                  <a:pt x="1018540" y="121919"/>
                </a:moveTo>
                <a:lnTo>
                  <a:pt x="1014730" y="121919"/>
                </a:lnTo>
                <a:lnTo>
                  <a:pt x="1014730" y="128269"/>
                </a:lnTo>
                <a:lnTo>
                  <a:pt x="1018540" y="128269"/>
                </a:lnTo>
                <a:lnTo>
                  <a:pt x="1018540" y="121919"/>
                </a:lnTo>
                <a:close/>
              </a:path>
              <a:path w="1018539" h="690879">
                <a:moveTo>
                  <a:pt x="1018540" y="128269"/>
                </a:moveTo>
                <a:lnTo>
                  <a:pt x="1014730" y="128269"/>
                </a:lnTo>
                <a:lnTo>
                  <a:pt x="1014730" y="134619"/>
                </a:lnTo>
                <a:lnTo>
                  <a:pt x="1018540" y="134619"/>
                </a:lnTo>
                <a:lnTo>
                  <a:pt x="1018540" y="128269"/>
                </a:lnTo>
                <a:close/>
              </a:path>
              <a:path w="1018539" h="690879">
                <a:moveTo>
                  <a:pt x="1018540" y="134619"/>
                </a:moveTo>
                <a:lnTo>
                  <a:pt x="1014730" y="134619"/>
                </a:lnTo>
                <a:lnTo>
                  <a:pt x="1014730" y="140969"/>
                </a:lnTo>
                <a:lnTo>
                  <a:pt x="1018540" y="140969"/>
                </a:lnTo>
                <a:lnTo>
                  <a:pt x="1018540" y="134619"/>
                </a:lnTo>
                <a:close/>
              </a:path>
              <a:path w="1018539" h="690879">
                <a:moveTo>
                  <a:pt x="1018540" y="140969"/>
                </a:moveTo>
                <a:lnTo>
                  <a:pt x="1014730" y="140969"/>
                </a:lnTo>
                <a:lnTo>
                  <a:pt x="1014730" y="147319"/>
                </a:lnTo>
                <a:lnTo>
                  <a:pt x="1018540" y="147319"/>
                </a:lnTo>
                <a:lnTo>
                  <a:pt x="1018540" y="140969"/>
                </a:lnTo>
                <a:close/>
              </a:path>
              <a:path w="1018539" h="690879">
                <a:moveTo>
                  <a:pt x="1018540" y="147319"/>
                </a:moveTo>
                <a:lnTo>
                  <a:pt x="1014730" y="147319"/>
                </a:lnTo>
                <a:lnTo>
                  <a:pt x="1014730" y="153669"/>
                </a:lnTo>
                <a:lnTo>
                  <a:pt x="1018540" y="153669"/>
                </a:lnTo>
                <a:lnTo>
                  <a:pt x="1018540" y="147319"/>
                </a:lnTo>
                <a:close/>
              </a:path>
              <a:path w="1018539" h="690879">
                <a:moveTo>
                  <a:pt x="1018540" y="153669"/>
                </a:moveTo>
                <a:lnTo>
                  <a:pt x="1014730" y="153669"/>
                </a:lnTo>
                <a:lnTo>
                  <a:pt x="1014730" y="160019"/>
                </a:lnTo>
                <a:lnTo>
                  <a:pt x="1018540" y="160019"/>
                </a:lnTo>
                <a:lnTo>
                  <a:pt x="1018540" y="153669"/>
                </a:lnTo>
                <a:close/>
              </a:path>
              <a:path w="1018539" h="690879">
                <a:moveTo>
                  <a:pt x="1018540" y="160019"/>
                </a:moveTo>
                <a:lnTo>
                  <a:pt x="1014730" y="160019"/>
                </a:lnTo>
                <a:lnTo>
                  <a:pt x="1014730" y="166369"/>
                </a:lnTo>
                <a:lnTo>
                  <a:pt x="1018540" y="166369"/>
                </a:lnTo>
                <a:lnTo>
                  <a:pt x="1018540" y="160019"/>
                </a:lnTo>
                <a:close/>
              </a:path>
              <a:path w="1018539" h="690879">
                <a:moveTo>
                  <a:pt x="1018540" y="166369"/>
                </a:moveTo>
                <a:lnTo>
                  <a:pt x="1014730" y="166369"/>
                </a:lnTo>
                <a:lnTo>
                  <a:pt x="1014730" y="172719"/>
                </a:lnTo>
                <a:lnTo>
                  <a:pt x="1018540" y="172719"/>
                </a:lnTo>
                <a:lnTo>
                  <a:pt x="1018540" y="166369"/>
                </a:lnTo>
                <a:close/>
              </a:path>
              <a:path w="1018539" h="690879">
                <a:moveTo>
                  <a:pt x="1018540" y="172719"/>
                </a:moveTo>
                <a:lnTo>
                  <a:pt x="1014730" y="172719"/>
                </a:lnTo>
                <a:lnTo>
                  <a:pt x="1014730" y="179069"/>
                </a:lnTo>
                <a:lnTo>
                  <a:pt x="1018540" y="179069"/>
                </a:lnTo>
                <a:lnTo>
                  <a:pt x="1018540" y="172719"/>
                </a:lnTo>
                <a:close/>
              </a:path>
              <a:path w="1018539" h="690879">
                <a:moveTo>
                  <a:pt x="1018540" y="179069"/>
                </a:moveTo>
                <a:lnTo>
                  <a:pt x="1014730" y="179069"/>
                </a:lnTo>
                <a:lnTo>
                  <a:pt x="1014730" y="185419"/>
                </a:lnTo>
                <a:lnTo>
                  <a:pt x="1018540" y="185419"/>
                </a:lnTo>
                <a:lnTo>
                  <a:pt x="1018540" y="179069"/>
                </a:lnTo>
                <a:close/>
              </a:path>
              <a:path w="1018539" h="690879">
                <a:moveTo>
                  <a:pt x="1018540" y="185419"/>
                </a:moveTo>
                <a:lnTo>
                  <a:pt x="1014730" y="185419"/>
                </a:lnTo>
                <a:lnTo>
                  <a:pt x="1014730" y="191769"/>
                </a:lnTo>
                <a:lnTo>
                  <a:pt x="1018540" y="191769"/>
                </a:lnTo>
                <a:lnTo>
                  <a:pt x="1018540" y="185419"/>
                </a:lnTo>
                <a:close/>
              </a:path>
              <a:path w="1018539" h="690879">
                <a:moveTo>
                  <a:pt x="1018540" y="191769"/>
                </a:moveTo>
                <a:lnTo>
                  <a:pt x="1014730" y="191769"/>
                </a:lnTo>
                <a:lnTo>
                  <a:pt x="1014730" y="198119"/>
                </a:lnTo>
                <a:lnTo>
                  <a:pt x="1018540" y="198119"/>
                </a:lnTo>
                <a:lnTo>
                  <a:pt x="1018540" y="191769"/>
                </a:lnTo>
                <a:close/>
              </a:path>
              <a:path w="1018539" h="690879">
                <a:moveTo>
                  <a:pt x="1018540" y="198119"/>
                </a:moveTo>
                <a:lnTo>
                  <a:pt x="1014730" y="198119"/>
                </a:lnTo>
                <a:lnTo>
                  <a:pt x="1014730" y="204469"/>
                </a:lnTo>
                <a:lnTo>
                  <a:pt x="1018540" y="204469"/>
                </a:lnTo>
                <a:lnTo>
                  <a:pt x="1018540" y="198119"/>
                </a:lnTo>
                <a:close/>
              </a:path>
              <a:path w="1018539" h="690879">
                <a:moveTo>
                  <a:pt x="1018540" y="204469"/>
                </a:moveTo>
                <a:lnTo>
                  <a:pt x="1014730" y="204469"/>
                </a:lnTo>
                <a:lnTo>
                  <a:pt x="1014730" y="210819"/>
                </a:lnTo>
                <a:lnTo>
                  <a:pt x="1018540" y="210819"/>
                </a:lnTo>
                <a:lnTo>
                  <a:pt x="1018540" y="204469"/>
                </a:lnTo>
                <a:close/>
              </a:path>
              <a:path w="1018539" h="690879">
                <a:moveTo>
                  <a:pt x="1018540" y="210819"/>
                </a:moveTo>
                <a:lnTo>
                  <a:pt x="1014730" y="210819"/>
                </a:lnTo>
                <a:lnTo>
                  <a:pt x="1014730" y="217169"/>
                </a:lnTo>
                <a:lnTo>
                  <a:pt x="1018540" y="217169"/>
                </a:lnTo>
                <a:lnTo>
                  <a:pt x="1018540" y="210819"/>
                </a:lnTo>
                <a:close/>
              </a:path>
              <a:path w="1018539" h="690879">
                <a:moveTo>
                  <a:pt x="1017269" y="217169"/>
                </a:moveTo>
                <a:lnTo>
                  <a:pt x="1014730" y="217169"/>
                </a:lnTo>
                <a:lnTo>
                  <a:pt x="1014730" y="223519"/>
                </a:lnTo>
                <a:lnTo>
                  <a:pt x="1015999" y="223519"/>
                </a:lnTo>
                <a:lnTo>
                  <a:pt x="1015999" y="219709"/>
                </a:lnTo>
                <a:lnTo>
                  <a:pt x="1017269" y="219709"/>
                </a:lnTo>
                <a:lnTo>
                  <a:pt x="1017269" y="217169"/>
                </a:lnTo>
                <a:close/>
              </a:path>
              <a:path w="1018539" h="690879">
                <a:moveTo>
                  <a:pt x="3809" y="650239"/>
                </a:moveTo>
                <a:lnTo>
                  <a:pt x="0" y="650239"/>
                </a:lnTo>
                <a:lnTo>
                  <a:pt x="0" y="655319"/>
                </a:lnTo>
                <a:lnTo>
                  <a:pt x="3809" y="655319"/>
                </a:lnTo>
                <a:lnTo>
                  <a:pt x="3809" y="650239"/>
                </a:lnTo>
                <a:close/>
              </a:path>
              <a:path w="1018539" h="690879">
                <a:moveTo>
                  <a:pt x="1018540" y="654049"/>
                </a:moveTo>
                <a:lnTo>
                  <a:pt x="1017269" y="654049"/>
                </a:lnTo>
                <a:lnTo>
                  <a:pt x="1017269" y="655319"/>
                </a:lnTo>
                <a:lnTo>
                  <a:pt x="1018540" y="655319"/>
                </a:lnTo>
                <a:lnTo>
                  <a:pt x="1018540" y="654049"/>
                </a:lnTo>
                <a:close/>
              </a:path>
              <a:path w="1018539" h="690879">
                <a:moveTo>
                  <a:pt x="3809" y="655319"/>
                </a:moveTo>
                <a:lnTo>
                  <a:pt x="0" y="655319"/>
                </a:lnTo>
                <a:lnTo>
                  <a:pt x="0" y="661669"/>
                </a:lnTo>
                <a:lnTo>
                  <a:pt x="3809" y="661669"/>
                </a:lnTo>
                <a:lnTo>
                  <a:pt x="3809" y="655319"/>
                </a:lnTo>
                <a:close/>
              </a:path>
              <a:path w="1018539" h="690879">
                <a:moveTo>
                  <a:pt x="1018540" y="655319"/>
                </a:moveTo>
                <a:lnTo>
                  <a:pt x="1014730" y="655319"/>
                </a:lnTo>
                <a:lnTo>
                  <a:pt x="1014730" y="661669"/>
                </a:lnTo>
                <a:lnTo>
                  <a:pt x="1018540" y="661669"/>
                </a:lnTo>
                <a:lnTo>
                  <a:pt x="1018540" y="655319"/>
                </a:lnTo>
                <a:close/>
              </a:path>
              <a:path w="1018539" h="690879">
                <a:moveTo>
                  <a:pt x="3809" y="661669"/>
                </a:moveTo>
                <a:lnTo>
                  <a:pt x="0" y="661669"/>
                </a:lnTo>
                <a:lnTo>
                  <a:pt x="0" y="668019"/>
                </a:lnTo>
                <a:lnTo>
                  <a:pt x="3809" y="668019"/>
                </a:lnTo>
                <a:lnTo>
                  <a:pt x="3809" y="661669"/>
                </a:lnTo>
                <a:close/>
              </a:path>
              <a:path w="1018539" h="690879">
                <a:moveTo>
                  <a:pt x="1018540" y="661669"/>
                </a:moveTo>
                <a:lnTo>
                  <a:pt x="1014730" y="661669"/>
                </a:lnTo>
                <a:lnTo>
                  <a:pt x="1014730" y="668019"/>
                </a:lnTo>
                <a:lnTo>
                  <a:pt x="1018540" y="668019"/>
                </a:lnTo>
                <a:lnTo>
                  <a:pt x="1018540" y="661669"/>
                </a:lnTo>
                <a:close/>
              </a:path>
              <a:path w="1018539" h="690879">
                <a:moveTo>
                  <a:pt x="3809" y="668019"/>
                </a:moveTo>
                <a:lnTo>
                  <a:pt x="0" y="668019"/>
                </a:lnTo>
                <a:lnTo>
                  <a:pt x="0" y="674369"/>
                </a:lnTo>
                <a:lnTo>
                  <a:pt x="3809" y="674369"/>
                </a:lnTo>
                <a:lnTo>
                  <a:pt x="3809" y="668019"/>
                </a:lnTo>
                <a:close/>
              </a:path>
              <a:path w="1018539" h="690879">
                <a:moveTo>
                  <a:pt x="1018540" y="668019"/>
                </a:moveTo>
                <a:lnTo>
                  <a:pt x="1014730" y="668019"/>
                </a:lnTo>
                <a:lnTo>
                  <a:pt x="1014730" y="674369"/>
                </a:lnTo>
                <a:lnTo>
                  <a:pt x="1018540" y="674369"/>
                </a:lnTo>
                <a:lnTo>
                  <a:pt x="1018540" y="668019"/>
                </a:lnTo>
                <a:close/>
              </a:path>
              <a:path w="1018539" h="690879">
                <a:moveTo>
                  <a:pt x="3809" y="674369"/>
                </a:moveTo>
                <a:lnTo>
                  <a:pt x="0" y="674369"/>
                </a:lnTo>
                <a:lnTo>
                  <a:pt x="0" y="680719"/>
                </a:lnTo>
                <a:lnTo>
                  <a:pt x="3809" y="680719"/>
                </a:lnTo>
                <a:lnTo>
                  <a:pt x="3809" y="674369"/>
                </a:lnTo>
                <a:close/>
              </a:path>
              <a:path w="1018539" h="690879">
                <a:moveTo>
                  <a:pt x="1018540" y="674369"/>
                </a:moveTo>
                <a:lnTo>
                  <a:pt x="1014730" y="674369"/>
                </a:lnTo>
                <a:lnTo>
                  <a:pt x="1014730" y="680719"/>
                </a:lnTo>
                <a:lnTo>
                  <a:pt x="1018540" y="680719"/>
                </a:lnTo>
                <a:lnTo>
                  <a:pt x="1018540" y="674369"/>
                </a:lnTo>
                <a:close/>
              </a:path>
              <a:path w="1018539" h="690879">
                <a:moveTo>
                  <a:pt x="3809" y="680719"/>
                </a:moveTo>
                <a:lnTo>
                  <a:pt x="0" y="680719"/>
                </a:lnTo>
                <a:lnTo>
                  <a:pt x="0" y="687069"/>
                </a:lnTo>
                <a:lnTo>
                  <a:pt x="3809" y="687069"/>
                </a:lnTo>
                <a:lnTo>
                  <a:pt x="3809" y="680719"/>
                </a:lnTo>
                <a:close/>
              </a:path>
              <a:path w="1018539" h="690879">
                <a:moveTo>
                  <a:pt x="1018540" y="680719"/>
                </a:moveTo>
                <a:lnTo>
                  <a:pt x="1014730" y="680719"/>
                </a:lnTo>
                <a:lnTo>
                  <a:pt x="1014730" y="687069"/>
                </a:lnTo>
                <a:lnTo>
                  <a:pt x="674369" y="687069"/>
                </a:lnTo>
                <a:lnTo>
                  <a:pt x="674369" y="688339"/>
                </a:lnTo>
                <a:lnTo>
                  <a:pt x="673100" y="688339"/>
                </a:lnTo>
                <a:lnTo>
                  <a:pt x="673100" y="690879"/>
                </a:lnTo>
                <a:lnTo>
                  <a:pt x="1017269" y="690879"/>
                </a:lnTo>
                <a:lnTo>
                  <a:pt x="1017269" y="689609"/>
                </a:lnTo>
                <a:lnTo>
                  <a:pt x="1018540" y="689609"/>
                </a:lnTo>
                <a:lnTo>
                  <a:pt x="1018540" y="680719"/>
                </a:lnTo>
                <a:close/>
              </a:path>
              <a:path w="1018539" h="690879">
                <a:moveTo>
                  <a:pt x="194309" y="687069"/>
                </a:moveTo>
                <a:lnTo>
                  <a:pt x="0" y="687069"/>
                </a:lnTo>
                <a:lnTo>
                  <a:pt x="0" y="690879"/>
                </a:lnTo>
                <a:lnTo>
                  <a:pt x="191769" y="690879"/>
                </a:lnTo>
                <a:lnTo>
                  <a:pt x="191769" y="689609"/>
                </a:lnTo>
                <a:lnTo>
                  <a:pt x="193039" y="689609"/>
                </a:lnTo>
                <a:lnTo>
                  <a:pt x="193039" y="688339"/>
                </a:lnTo>
                <a:lnTo>
                  <a:pt x="194309" y="688339"/>
                </a:lnTo>
                <a:lnTo>
                  <a:pt x="194309" y="687069"/>
                </a:lnTo>
                <a:close/>
              </a:path>
              <a:path w="1018539" h="690879">
                <a:moveTo>
                  <a:pt x="514350" y="687069"/>
                </a:moveTo>
                <a:lnTo>
                  <a:pt x="417830" y="687069"/>
                </a:lnTo>
                <a:lnTo>
                  <a:pt x="417830" y="690879"/>
                </a:lnTo>
                <a:lnTo>
                  <a:pt x="511810" y="690879"/>
                </a:lnTo>
                <a:lnTo>
                  <a:pt x="511810" y="689609"/>
                </a:lnTo>
                <a:lnTo>
                  <a:pt x="513080" y="689609"/>
                </a:lnTo>
                <a:lnTo>
                  <a:pt x="513080" y="688339"/>
                </a:lnTo>
                <a:lnTo>
                  <a:pt x="514350" y="688339"/>
                </a:lnTo>
                <a:lnTo>
                  <a:pt x="514350" y="687069"/>
                </a:lnTo>
                <a:close/>
              </a:path>
            </a:pathLst>
          </a:custGeom>
          <a:solidFill>
            <a:srgbClr val="C241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9" name="bk object 6869"/>
          <p:cNvSpPr/>
          <p:nvPr/>
        </p:nvSpPr>
        <p:spPr>
          <a:xfrm>
            <a:off x="2371089" y="3954779"/>
            <a:ext cx="1010919" cy="683260"/>
          </a:xfrm>
          <a:custGeom>
            <a:avLst/>
            <a:gdLst/>
            <a:ahLst/>
            <a:cxnLst/>
            <a:rect l="l" t="t" r="r" b="b"/>
            <a:pathLst>
              <a:path w="1010920" h="683260">
                <a:moveTo>
                  <a:pt x="598170" y="0"/>
                </a:moveTo>
                <a:lnTo>
                  <a:pt x="194310" y="0"/>
                </a:lnTo>
                <a:lnTo>
                  <a:pt x="194310" y="1270"/>
                </a:lnTo>
                <a:lnTo>
                  <a:pt x="191770" y="1270"/>
                </a:lnTo>
                <a:lnTo>
                  <a:pt x="191770" y="2540"/>
                </a:lnTo>
                <a:lnTo>
                  <a:pt x="598169" y="2540"/>
                </a:lnTo>
                <a:lnTo>
                  <a:pt x="598170" y="0"/>
                </a:lnTo>
                <a:close/>
              </a:path>
              <a:path w="1010920" h="683260">
                <a:moveTo>
                  <a:pt x="1010920" y="0"/>
                </a:moveTo>
                <a:lnTo>
                  <a:pt x="947420" y="0"/>
                </a:lnTo>
                <a:lnTo>
                  <a:pt x="947420" y="1270"/>
                </a:lnTo>
                <a:lnTo>
                  <a:pt x="946150" y="1270"/>
                </a:lnTo>
                <a:lnTo>
                  <a:pt x="946150" y="2540"/>
                </a:lnTo>
                <a:lnTo>
                  <a:pt x="1007110" y="2540"/>
                </a:lnTo>
                <a:lnTo>
                  <a:pt x="1007110" y="3810"/>
                </a:lnTo>
                <a:lnTo>
                  <a:pt x="1010920" y="3810"/>
                </a:lnTo>
                <a:lnTo>
                  <a:pt x="1010920" y="0"/>
                </a:lnTo>
                <a:close/>
              </a:path>
              <a:path w="1010920" h="683260">
                <a:moveTo>
                  <a:pt x="1010920" y="3810"/>
                </a:moveTo>
                <a:lnTo>
                  <a:pt x="1007110" y="3810"/>
                </a:lnTo>
                <a:lnTo>
                  <a:pt x="1007110" y="10160"/>
                </a:lnTo>
                <a:lnTo>
                  <a:pt x="1010920" y="10160"/>
                </a:lnTo>
                <a:lnTo>
                  <a:pt x="1010920" y="3810"/>
                </a:lnTo>
                <a:close/>
              </a:path>
              <a:path w="1010920" h="683260">
                <a:moveTo>
                  <a:pt x="1010920" y="10160"/>
                </a:moveTo>
                <a:lnTo>
                  <a:pt x="1007110" y="10160"/>
                </a:lnTo>
                <a:lnTo>
                  <a:pt x="1007110" y="16510"/>
                </a:lnTo>
                <a:lnTo>
                  <a:pt x="1010920" y="16510"/>
                </a:lnTo>
                <a:lnTo>
                  <a:pt x="1010920" y="10160"/>
                </a:lnTo>
                <a:close/>
              </a:path>
              <a:path w="1010920" h="683260">
                <a:moveTo>
                  <a:pt x="1010920" y="16510"/>
                </a:moveTo>
                <a:lnTo>
                  <a:pt x="1007110" y="16510"/>
                </a:lnTo>
                <a:lnTo>
                  <a:pt x="1007110" y="22860"/>
                </a:lnTo>
                <a:lnTo>
                  <a:pt x="1010920" y="22860"/>
                </a:lnTo>
                <a:lnTo>
                  <a:pt x="1010920" y="16510"/>
                </a:lnTo>
                <a:close/>
              </a:path>
              <a:path w="1010920" h="683260">
                <a:moveTo>
                  <a:pt x="1010920" y="22860"/>
                </a:moveTo>
                <a:lnTo>
                  <a:pt x="1007110" y="22860"/>
                </a:lnTo>
                <a:lnTo>
                  <a:pt x="1007110" y="29210"/>
                </a:lnTo>
                <a:lnTo>
                  <a:pt x="1010920" y="29210"/>
                </a:lnTo>
                <a:lnTo>
                  <a:pt x="1010920" y="22860"/>
                </a:lnTo>
                <a:close/>
              </a:path>
              <a:path w="1010920" h="683260">
                <a:moveTo>
                  <a:pt x="1010920" y="29210"/>
                </a:moveTo>
                <a:lnTo>
                  <a:pt x="1007110" y="29210"/>
                </a:lnTo>
                <a:lnTo>
                  <a:pt x="1007110" y="35560"/>
                </a:lnTo>
                <a:lnTo>
                  <a:pt x="1010920" y="35560"/>
                </a:lnTo>
                <a:lnTo>
                  <a:pt x="1010920" y="29210"/>
                </a:lnTo>
                <a:close/>
              </a:path>
              <a:path w="1010920" h="683260">
                <a:moveTo>
                  <a:pt x="1010920" y="35560"/>
                </a:moveTo>
                <a:lnTo>
                  <a:pt x="1007110" y="35560"/>
                </a:lnTo>
                <a:lnTo>
                  <a:pt x="1007110" y="41910"/>
                </a:lnTo>
                <a:lnTo>
                  <a:pt x="1010920" y="41910"/>
                </a:lnTo>
                <a:lnTo>
                  <a:pt x="1010920" y="35560"/>
                </a:lnTo>
                <a:close/>
              </a:path>
              <a:path w="1010920" h="683260">
                <a:moveTo>
                  <a:pt x="1010920" y="41910"/>
                </a:moveTo>
                <a:lnTo>
                  <a:pt x="1007110" y="41910"/>
                </a:lnTo>
                <a:lnTo>
                  <a:pt x="1007110" y="48260"/>
                </a:lnTo>
                <a:lnTo>
                  <a:pt x="1010920" y="48260"/>
                </a:lnTo>
                <a:lnTo>
                  <a:pt x="1010920" y="41910"/>
                </a:lnTo>
                <a:close/>
              </a:path>
              <a:path w="1010920" h="683260">
                <a:moveTo>
                  <a:pt x="1010920" y="48260"/>
                </a:moveTo>
                <a:lnTo>
                  <a:pt x="1007110" y="48260"/>
                </a:lnTo>
                <a:lnTo>
                  <a:pt x="1007110" y="54610"/>
                </a:lnTo>
                <a:lnTo>
                  <a:pt x="1010920" y="54610"/>
                </a:lnTo>
                <a:lnTo>
                  <a:pt x="1010920" y="48260"/>
                </a:lnTo>
                <a:close/>
              </a:path>
              <a:path w="1010920" h="683260">
                <a:moveTo>
                  <a:pt x="1010920" y="54610"/>
                </a:moveTo>
                <a:lnTo>
                  <a:pt x="1007110" y="54610"/>
                </a:lnTo>
                <a:lnTo>
                  <a:pt x="1007110" y="60960"/>
                </a:lnTo>
                <a:lnTo>
                  <a:pt x="1010920" y="60960"/>
                </a:lnTo>
                <a:lnTo>
                  <a:pt x="1010920" y="54610"/>
                </a:lnTo>
                <a:close/>
              </a:path>
              <a:path w="1010920" h="683260">
                <a:moveTo>
                  <a:pt x="1010920" y="60960"/>
                </a:moveTo>
                <a:lnTo>
                  <a:pt x="1007110" y="60960"/>
                </a:lnTo>
                <a:lnTo>
                  <a:pt x="1007110" y="67310"/>
                </a:lnTo>
                <a:lnTo>
                  <a:pt x="1010920" y="67310"/>
                </a:lnTo>
                <a:lnTo>
                  <a:pt x="1010920" y="60960"/>
                </a:lnTo>
                <a:close/>
              </a:path>
              <a:path w="1010920" h="683260">
                <a:moveTo>
                  <a:pt x="1010920" y="67310"/>
                </a:moveTo>
                <a:lnTo>
                  <a:pt x="1007110" y="67310"/>
                </a:lnTo>
                <a:lnTo>
                  <a:pt x="1007110" y="73660"/>
                </a:lnTo>
                <a:lnTo>
                  <a:pt x="1010920" y="73660"/>
                </a:lnTo>
                <a:lnTo>
                  <a:pt x="1010920" y="67310"/>
                </a:lnTo>
                <a:close/>
              </a:path>
              <a:path w="1010920" h="683260">
                <a:moveTo>
                  <a:pt x="1010920" y="73660"/>
                </a:moveTo>
                <a:lnTo>
                  <a:pt x="1007110" y="73660"/>
                </a:lnTo>
                <a:lnTo>
                  <a:pt x="1007110" y="80010"/>
                </a:lnTo>
                <a:lnTo>
                  <a:pt x="1010920" y="80010"/>
                </a:lnTo>
                <a:lnTo>
                  <a:pt x="1010920" y="73660"/>
                </a:lnTo>
                <a:close/>
              </a:path>
              <a:path w="1010920" h="683260">
                <a:moveTo>
                  <a:pt x="1010920" y="80010"/>
                </a:moveTo>
                <a:lnTo>
                  <a:pt x="1007110" y="80010"/>
                </a:lnTo>
                <a:lnTo>
                  <a:pt x="1007110" y="86360"/>
                </a:lnTo>
                <a:lnTo>
                  <a:pt x="1010920" y="86360"/>
                </a:lnTo>
                <a:lnTo>
                  <a:pt x="1010920" y="80010"/>
                </a:lnTo>
                <a:close/>
              </a:path>
              <a:path w="1010920" h="683260">
                <a:moveTo>
                  <a:pt x="1010920" y="86360"/>
                </a:moveTo>
                <a:lnTo>
                  <a:pt x="1007110" y="86360"/>
                </a:lnTo>
                <a:lnTo>
                  <a:pt x="1007110" y="92710"/>
                </a:lnTo>
                <a:lnTo>
                  <a:pt x="1010920" y="92710"/>
                </a:lnTo>
                <a:lnTo>
                  <a:pt x="1010920" y="86360"/>
                </a:lnTo>
                <a:close/>
              </a:path>
              <a:path w="1010920" h="683260">
                <a:moveTo>
                  <a:pt x="1010920" y="92710"/>
                </a:moveTo>
                <a:lnTo>
                  <a:pt x="1007110" y="92710"/>
                </a:lnTo>
                <a:lnTo>
                  <a:pt x="1007110" y="99060"/>
                </a:lnTo>
                <a:lnTo>
                  <a:pt x="1010920" y="99060"/>
                </a:lnTo>
                <a:lnTo>
                  <a:pt x="1010920" y="92710"/>
                </a:lnTo>
                <a:close/>
              </a:path>
              <a:path w="1010920" h="683260">
                <a:moveTo>
                  <a:pt x="1010920" y="99060"/>
                </a:moveTo>
                <a:lnTo>
                  <a:pt x="1007110" y="99060"/>
                </a:lnTo>
                <a:lnTo>
                  <a:pt x="1007110" y="105410"/>
                </a:lnTo>
                <a:lnTo>
                  <a:pt x="1010920" y="105410"/>
                </a:lnTo>
                <a:lnTo>
                  <a:pt x="1010920" y="99060"/>
                </a:lnTo>
                <a:close/>
              </a:path>
              <a:path w="1010920" h="683260">
                <a:moveTo>
                  <a:pt x="1010920" y="105410"/>
                </a:moveTo>
                <a:lnTo>
                  <a:pt x="1007110" y="105410"/>
                </a:lnTo>
                <a:lnTo>
                  <a:pt x="1007110" y="111760"/>
                </a:lnTo>
                <a:lnTo>
                  <a:pt x="1010920" y="111760"/>
                </a:lnTo>
                <a:lnTo>
                  <a:pt x="1010920" y="105410"/>
                </a:lnTo>
                <a:close/>
              </a:path>
              <a:path w="1010920" h="683260">
                <a:moveTo>
                  <a:pt x="1010920" y="111760"/>
                </a:moveTo>
                <a:lnTo>
                  <a:pt x="1007110" y="111760"/>
                </a:lnTo>
                <a:lnTo>
                  <a:pt x="1007110" y="118110"/>
                </a:lnTo>
                <a:lnTo>
                  <a:pt x="1010920" y="118110"/>
                </a:lnTo>
                <a:lnTo>
                  <a:pt x="1010920" y="111760"/>
                </a:lnTo>
                <a:close/>
              </a:path>
              <a:path w="1010920" h="683260">
                <a:moveTo>
                  <a:pt x="1010920" y="118110"/>
                </a:moveTo>
                <a:lnTo>
                  <a:pt x="1007110" y="118110"/>
                </a:lnTo>
                <a:lnTo>
                  <a:pt x="1007110" y="124460"/>
                </a:lnTo>
                <a:lnTo>
                  <a:pt x="1010920" y="124460"/>
                </a:lnTo>
                <a:lnTo>
                  <a:pt x="1010920" y="118110"/>
                </a:lnTo>
                <a:close/>
              </a:path>
              <a:path w="1010920" h="683260">
                <a:moveTo>
                  <a:pt x="1010920" y="124460"/>
                </a:moveTo>
                <a:lnTo>
                  <a:pt x="1007110" y="124460"/>
                </a:lnTo>
                <a:lnTo>
                  <a:pt x="1007110" y="130810"/>
                </a:lnTo>
                <a:lnTo>
                  <a:pt x="1010920" y="130810"/>
                </a:lnTo>
                <a:lnTo>
                  <a:pt x="1010920" y="124460"/>
                </a:lnTo>
                <a:close/>
              </a:path>
              <a:path w="1010920" h="683260">
                <a:moveTo>
                  <a:pt x="1010920" y="130810"/>
                </a:moveTo>
                <a:lnTo>
                  <a:pt x="1007110" y="130810"/>
                </a:lnTo>
                <a:lnTo>
                  <a:pt x="1007110" y="137160"/>
                </a:lnTo>
                <a:lnTo>
                  <a:pt x="1010920" y="137160"/>
                </a:lnTo>
                <a:lnTo>
                  <a:pt x="1010920" y="130810"/>
                </a:lnTo>
                <a:close/>
              </a:path>
              <a:path w="1010920" h="683260">
                <a:moveTo>
                  <a:pt x="1010920" y="137160"/>
                </a:moveTo>
                <a:lnTo>
                  <a:pt x="1007110" y="137160"/>
                </a:lnTo>
                <a:lnTo>
                  <a:pt x="1007110" y="143510"/>
                </a:lnTo>
                <a:lnTo>
                  <a:pt x="1010920" y="143510"/>
                </a:lnTo>
                <a:lnTo>
                  <a:pt x="1010920" y="137160"/>
                </a:lnTo>
                <a:close/>
              </a:path>
              <a:path w="1010920" h="683260">
                <a:moveTo>
                  <a:pt x="1010920" y="143510"/>
                </a:moveTo>
                <a:lnTo>
                  <a:pt x="1007110" y="143510"/>
                </a:lnTo>
                <a:lnTo>
                  <a:pt x="1007110" y="149860"/>
                </a:lnTo>
                <a:lnTo>
                  <a:pt x="1010920" y="149860"/>
                </a:lnTo>
                <a:lnTo>
                  <a:pt x="1010920" y="143510"/>
                </a:lnTo>
                <a:close/>
              </a:path>
              <a:path w="1010920" h="683260">
                <a:moveTo>
                  <a:pt x="1010920" y="149860"/>
                </a:moveTo>
                <a:lnTo>
                  <a:pt x="1007110" y="149860"/>
                </a:lnTo>
                <a:lnTo>
                  <a:pt x="1007110" y="156210"/>
                </a:lnTo>
                <a:lnTo>
                  <a:pt x="1010920" y="156210"/>
                </a:lnTo>
                <a:lnTo>
                  <a:pt x="1010920" y="149860"/>
                </a:lnTo>
                <a:close/>
              </a:path>
              <a:path w="1010920" h="683260">
                <a:moveTo>
                  <a:pt x="1010920" y="156210"/>
                </a:moveTo>
                <a:lnTo>
                  <a:pt x="1007110" y="156210"/>
                </a:lnTo>
                <a:lnTo>
                  <a:pt x="1007110" y="162560"/>
                </a:lnTo>
                <a:lnTo>
                  <a:pt x="1010920" y="162560"/>
                </a:lnTo>
                <a:lnTo>
                  <a:pt x="1010920" y="156210"/>
                </a:lnTo>
                <a:close/>
              </a:path>
              <a:path w="1010920" h="683260">
                <a:moveTo>
                  <a:pt x="1010920" y="162560"/>
                </a:moveTo>
                <a:lnTo>
                  <a:pt x="1007110" y="162560"/>
                </a:lnTo>
                <a:lnTo>
                  <a:pt x="1007110" y="168910"/>
                </a:lnTo>
                <a:lnTo>
                  <a:pt x="1010920" y="168910"/>
                </a:lnTo>
                <a:lnTo>
                  <a:pt x="1010920" y="162560"/>
                </a:lnTo>
                <a:close/>
              </a:path>
              <a:path w="1010920" h="683260">
                <a:moveTo>
                  <a:pt x="1010920" y="168910"/>
                </a:moveTo>
                <a:lnTo>
                  <a:pt x="1007110" y="168910"/>
                </a:lnTo>
                <a:lnTo>
                  <a:pt x="1007110" y="175260"/>
                </a:lnTo>
                <a:lnTo>
                  <a:pt x="1010920" y="175260"/>
                </a:lnTo>
                <a:lnTo>
                  <a:pt x="1010920" y="168910"/>
                </a:lnTo>
                <a:close/>
              </a:path>
              <a:path w="1010920" h="683260">
                <a:moveTo>
                  <a:pt x="1010920" y="175260"/>
                </a:moveTo>
                <a:lnTo>
                  <a:pt x="1007110" y="175260"/>
                </a:lnTo>
                <a:lnTo>
                  <a:pt x="1007110" y="181610"/>
                </a:lnTo>
                <a:lnTo>
                  <a:pt x="1010920" y="181610"/>
                </a:lnTo>
                <a:lnTo>
                  <a:pt x="1010920" y="175260"/>
                </a:lnTo>
                <a:close/>
              </a:path>
              <a:path w="1010920" h="683260">
                <a:moveTo>
                  <a:pt x="1010920" y="181610"/>
                </a:moveTo>
                <a:lnTo>
                  <a:pt x="1007110" y="181610"/>
                </a:lnTo>
                <a:lnTo>
                  <a:pt x="1007110" y="187960"/>
                </a:lnTo>
                <a:lnTo>
                  <a:pt x="1010920" y="187960"/>
                </a:lnTo>
                <a:lnTo>
                  <a:pt x="1010920" y="181610"/>
                </a:lnTo>
                <a:close/>
              </a:path>
              <a:path w="1010920" h="683260">
                <a:moveTo>
                  <a:pt x="1010920" y="187960"/>
                </a:moveTo>
                <a:lnTo>
                  <a:pt x="1007110" y="187960"/>
                </a:lnTo>
                <a:lnTo>
                  <a:pt x="1007110" y="194310"/>
                </a:lnTo>
                <a:lnTo>
                  <a:pt x="1010920" y="194310"/>
                </a:lnTo>
                <a:lnTo>
                  <a:pt x="1010920" y="187960"/>
                </a:lnTo>
                <a:close/>
              </a:path>
              <a:path w="1010920" h="683260">
                <a:moveTo>
                  <a:pt x="1010920" y="194310"/>
                </a:moveTo>
                <a:lnTo>
                  <a:pt x="1007110" y="194310"/>
                </a:lnTo>
                <a:lnTo>
                  <a:pt x="1007110" y="200660"/>
                </a:lnTo>
                <a:lnTo>
                  <a:pt x="1010920" y="200660"/>
                </a:lnTo>
                <a:lnTo>
                  <a:pt x="1010920" y="194310"/>
                </a:lnTo>
                <a:close/>
              </a:path>
              <a:path w="1010920" h="683260">
                <a:moveTo>
                  <a:pt x="1010920" y="200660"/>
                </a:moveTo>
                <a:lnTo>
                  <a:pt x="1007110" y="200660"/>
                </a:lnTo>
                <a:lnTo>
                  <a:pt x="1007110" y="207010"/>
                </a:lnTo>
                <a:lnTo>
                  <a:pt x="1010920" y="207010"/>
                </a:lnTo>
                <a:lnTo>
                  <a:pt x="1010920" y="200660"/>
                </a:lnTo>
                <a:close/>
              </a:path>
              <a:path w="1010920" h="683260">
                <a:moveTo>
                  <a:pt x="1010920" y="207010"/>
                </a:moveTo>
                <a:lnTo>
                  <a:pt x="1007110" y="207010"/>
                </a:lnTo>
                <a:lnTo>
                  <a:pt x="1007110" y="213360"/>
                </a:lnTo>
                <a:lnTo>
                  <a:pt x="1010920" y="213360"/>
                </a:lnTo>
                <a:lnTo>
                  <a:pt x="1010920" y="207010"/>
                </a:lnTo>
                <a:close/>
              </a:path>
              <a:path w="1010920" h="683260">
                <a:moveTo>
                  <a:pt x="1010920" y="213360"/>
                </a:moveTo>
                <a:lnTo>
                  <a:pt x="1007110" y="213360"/>
                </a:lnTo>
                <a:lnTo>
                  <a:pt x="1007110" y="219710"/>
                </a:lnTo>
                <a:lnTo>
                  <a:pt x="1010920" y="219710"/>
                </a:lnTo>
                <a:lnTo>
                  <a:pt x="1010920" y="213360"/>
                </a:lnTo>
                <a:close/>
              </a:path>
              <a:path w="1010920" h="683260">
                <a:moveTo>
                  <a:pt x="1010920" y="219710"/>
                </a:moveTo>
                <a:lnTo>
                  <a:pt x="1007110" y="219710"/>
                </a:lnTo>
                <a:lnTo>
                  <a:pt x="1007110" y="226060"/>
                </a:lnTo>
                <a:lnTo>
                  <a:pt x="1009650" y="226060"/>
                </a:lnTo>
                <a:lnTo>
                  <a:pt x="1009650" y="223520"/>
                </a:lnTo>
                <a:lnTo>
                  <a:pt x="1010920" y="223520"/>
                </a:lnTo>
                <a:lnTo>
                  <a:pt x="1010920" y="219710"/>
                </a:lnTo>
                <a:close/>
              </a:path>
              <a:path w="1010920" h="683260">
                <a:moveTo>
                  <a:pt x="1008380" y="226060"/>
                </a:moveTo>
                <a:lnTo>
                  <a:pt x="1007110" y="226060"/>
                </a:lnTo>
                <a:lnTo>
                  <a:pt x="1007110" y="229870"/>
                </a:lnTo>
                <a:lnTo>
                  <a:pt x="1008380" y="229870"/>
                </a:lnTo>
                <a:lnTo>
                  <a:pt x="1008380" y="226060"/>
                </a:lnTo>
                <a:close/>
              </a:path>
              <a:path w="1010920" h="683260">
                <a:moveTo>
                  <a:pt x="1270" y="646430"/>
                </a:moveTo>
                <a:lnTo>
                  <a:pt x="0" y="646430"/>
                </a:lnTo>
                <a:lnTo>
                  <a:pt x="0" y="651510"/>
                </a:lnTo>
                <a:lnTo>
                  <a:pt x="3810" y="651510"/>
                </a:lnTo>
                <a:lnTo>
                  <a:pt x="3810" y="647700"/>
                </a:lnTo>
                <a:lnTo>
                  <a:pt x="1270" y="647700"/>
                </a:lnTo>
                <a:lnTo>
                  <a:pt x="1270" y="646430"/>
                </a:lnTo>
                <a:close/>
              </a:path>
              <a:path w="1010920" h="683260">
                <a:moveTo>
                  <a:pt x="3810" y="651510"/>
                </a:moveTo>
                <a:lnTo>
                  <a:pt x="0" y="651510"/>
                </a:lnTo>
                <a:lnTo>
                  <a:pt x="0" y="657860"/>
                </a:lnTo>
                <a:lnTo>
                  <a:pt x="3810" y="657860"/>
                </a:lnTo>
                <a:lnTo>
                  <a:pt x="3810" y="651510"/>
                </a:lnTo>
                <a:close/>
              </a:path>
              <a:path w="1010920" h="683260">
                <a:moveTo>
                  <a:pt x="1010920" y="651510"/>
                </a:moveTo>
                <a:lnTo>
                  <a:pt x="1007110" y="651510"/>
                </a:lnTo>
                <a:lnTo>
                  <a:pt x="1007110" y="657860"/>
                </a:lnTo>
                <a:lnTo>
                  <a:pt x="1010920" y="657860"/>
                </a:lnTo>
                <a:lnTo>
                  <a:pt x="1010920" y="651510"/>
                </a:lnTo>
                <a:close/>
              </a:path>
              <a:path w="1010920" h="683260">
                <a:moveTo>
                  <a:pt x="3810" y="657860"/>
                </a:moveTo>
                <a:lnTo>
                  <a:pt x="0" y="657860"/>
                </a:lnTo>
                <a:lnTo>
                  <a:pt x="0" y="664210"/>
                </a:lnTo>
                <a:lnTo>
                  <a:pt x="3810" y="664210"/>
                </a:lnTo>
                <a:lnTo>
                  <a:pt x="3810" y="657860"/>
                </a:lnTo>
                <a:close/>
              </a:path>
              <a:path w="1010920" h="683260">
                <a:moveTo>
                  <a:pt x="1010920" y="657860"/>
                </a:moveTo>
                <a:lnTo>
                  <a:pt x="1007110" y="657860"/>
                </a:lnTo>
                <a:lnTo>
                  <a:pt x="1007110" y="664210"/>
                </a:lnTo>
                <a:lnTo>
                  <a:pt x="1010920" y="664210"/>
                </a:lnTo>
                <a:lnTo>
                  <a:pt x="1010920" y="657860"/>
                </a:lnTo>
                <a:close/>
              </a:path>
              <a:path w="1010920" h="683260">
                <a:moveTo>
                  <a:pt x="3810" y="664210"/>
                </a:moveTo>
                <a:lnTo>
                  <a:pt x="0" y="664210"/>
                </a:lnTo>
                <a:lnTo>
                  <a:pt x="0" y="670560"/>
                </a:lnTo>
                <a:lnTo>
                  <a:pt x="3810" y="670560"/>
                </a:lnTo>
                <a:lnTo>
                  <a:pt x="3810" y="664210"/>
                </a:lnTo>
                <a:close/>
              </a:path>
              <a:path w="1010920" h="683260">
                <a:moveTo>
                  <a:pt x="1010920" y="664210"/>
                </a:moveTo>
                <a:lnTo>
                  <a:pt x="1007110" y="664210"/>
                </a:lnTo>
                <a:lnTo>
                  <a:pt x="1007110" y="670560"/>
                </a:lnTo>
                <a:lnTo>
                  <a:pt x="1010920" y="670560"/>
                </a:lnTo>
                <a:lnTo>
                  <a:pt x="1010920" y="664210"/>
                </a:lnTo>
                <a:close/>
              </a:path>
              <a:path w="1010920" h="683260">
                <a:moveTo>
                  <a:pt x="3810" y="670560"/>
                </a:moveTo>
                <a:lnTo>
                  <a:pt x="0" y="670560"/>
                </a:lnTo>
                <a:lnTo>
                  <a:pt x="0" y="676910"/>
                </a:lnTo>
                <a:lnTo>
                  <a:pt x="3810" y="676910"/>
                </a:lnTo>
                <a:lnTo>
                  <a:pt x="3810" y="670560"/>
                </a:lnTo>
                <a:close/>
              </a:path>
              <a:path w="1010920" h="683260">
                <a:moveTo>
                  <a:pt x="1010920" y="670560"/>
                </a:moveTo>
                <a:lnTo>
                  <a:pt x="1007110" y="670560"/>
                </a:lnTo>
                <a:lnTo>
                  <a:pt x="1007110" y="676910"/>
                </a:lnTo>
                <a:lnTo>
                  <a:pt x="1010920" y="676910"/>
                </a:lnTo>
                <a:lnTo>
                  <a:pt x="1010920" y="670560"/>
                </a:lnTo>
                <a:close/>
              </a:path>
              <a:path w="1010920" h="683260">
                <a:moveTo>
                  <a:pt x="3810" y="676910"/>
                </a:moveTo>
                <a:lnTo>
                  <a:pt x="0" y="676910"/>
                </a:lnTo>
                <a:lnTo>
                  <a:pt x="0" y="683260"/>
                </a:lnTo>
                <a:lnTo>
                  <a:pt x="191769" y="683260"/>
                </a:lnTo>
                <a:lnTo>
                  <a:pt x="191769" y="681990"/>
                </a:lnTo>
                <a:lnTo>
                  <a:pt x="193039" y="681990"/>
                </a:lnTo>
                <a:lnTo>
                  <a:pt x="193039" y="680720"/>
                </a:lnTo>
                <a:lnTo>
                  <a:pt x="194310" y="680720"/>
                </a:lnTo>
                <a:lnTo>
                  <a:pt x="194310" y="679450"/>
                </a:lnTo>
                <a:lnTo>
                  <a:pt x="3810" y="679450"/>
                </a:lnTo>
                <a:lnTo>
                  <a:pt x="3810" y="676910"/>
                </a:lnTo>
                <a:close/>
              </a:path>
              <a:path w="1010920" h="683260">
                <a:moveTo>
                  <a:pt x="510540" y="681990"/>
                </a:moveTo>
                <a:lnTo>
                  <a:pt x="414020" y="681990"/>
                </a:lnTo>
                <a:lnTo>
                  <a:pt x="414020" y="683260"/>
                </a:lnTo>
                <a:lnTo>
                  <a:pt x="510540" y="683260"/>
                </a:lnTo>
                <a:lnTo>
                  <a:pt x="510540" y="681990"/>
                </a:lnTo>
                <a:close/>
              </a:path>
              <a:path w="1010920" h="683260">
                <a:moveTo>
                  <a:pt x="513080" y="679450"/>
                </a:moveTo>
                <a:lnTo>
                  <a:pt x="415290" y="679450"/>
                </a:lnTo>
                <a:lnTo>
                  <a:pt x="415290" y="681990"/>
                </a:lnTo>
                <a:lnTo>
                  <a:pt x="511810" y="681990"/>
                </a:lnTo>
                <a:lnTo>
                  <a:pt x="511810" y="680720"/>
                </a:lnTo>
                <a:lnTo>
                  <a:pt x="513080" y="680720"/>
                </a:lnTo>
                <a:lnTo>
                  <a:pt x="513080" y="679450"/>
                </a:lnTo>
                <a:close/>
              </a:path>
              <a:path w="1010920" h="683260">
                <a:moveTo>
                  <a:pt x="1010920" y="676910"/>
                </a:moveTo>
                <a:lnTo>
                  <a:pt x="1007110" y="676910"/>
                </a:lnTo>
                <a:lnTo>
                  <a:pt x="1007110" y="679450"/>
                </a:lnTo>
                <a:lnTo>
                  <a:pt x="671830" y="679450"/>
                </a:lnTo>
                <a:lnTo>
                  <a:pt x="671830" y="681990"/>
                </a:lnTo>
                <a:lnTo>
                  <a:pt x="670560" y="681990"/>
                </a:lnTo>
                <a:lnTo>
                  <a:pt x="670560" y="683260"/>
                </a:lnTo>
                <a:lnTo>
                  <a:pt x="1010920" y="683260"/>
                </a:lnTo>
                <a:lnTo>
                  <a:pt x="1010920" y="676910"/>
                </a:lnTo>
                <a:close/>
              </a:path>
            </a:pathLst>
          </a:custGeom>
          <a:solidFill>
            <a:srgbClr val="C141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0" name="bk object 6870"/>
          <p:cNvSpPr/>
          <p:nvPr/>
        </p:nvSpPr>
        <p:spPr>
          <a:xfrm>
            <a:off x="2374900" y="3957320"/>
            <a:ext cx="1003300" cy="676910"/>
          </a:xfrm>
          <a:custGeom>
            <a:avLst/>
            <a:gdLst/>
            <a:ahLst/>
            <a:cxnLst/>
            <a:rect l="l" t="t" r="r" b="b"/>
            <a:pathLst>
              <a:path w="1003300" h="676910">
                <a:moveTo>
                  <a:pt x="594360" y="0"/>
                </a:moveTo>
                <a:lnTo>
                  <a:pt x="186689" y="0"/>
                </a:lnTo>
                <a:lnTo>
                  <a:pt x="186689" y="1269"/>
                </a:lnTo>
                <a:lnTo>
                  <a:pt x="594359" y="1269"/>
                </a:lnTo>
                <a:lnTo>
                  <a:pt x="594360" y="0"/>
                </a:lnTo>
                <a:close/>
              </a:path>
              <a:path w="1003300" h="676910">
                <a:moveTo>
                  <a:pt x="1003300" y="0"/>
                </a:moveTo>
                <a:lnTo>
                  <a:pt x="941070" y="0"/>
                </a:lnTo>
                <a:lnTo>
                  <a:pt x="941070" y="1269"/>
                </a:lnTo>
                <a:lnTo>
                  <a:pt x="1003300" y="1269"/>
                </a:lnTo>
                <a:lnTo>
                  <a:pt x="1003300" y="0"/>
                </a:lnTo>
                <a:close/>
              </a:path>
              <a:path w="1003300" h="676910">
                <a:moveTo>
                  <a:pt x="593090" y="2539"/>
                </a:moveTo>
                <a:lnTo>
                  <a:pt x="181610" y="2539"/>
                </a:lnTo>
                <a:lnTo>
                  <a:pt x="181610" y="3809"/>
                </a:lnTo>
                <a:lnTo>
                  <a:pt x="593090" y="3809"/>
                </a:lnTo>
                <a:lnTo>
                  <a:pt x="593090" y="2539"/>
                </a:lnTo>
                <a:close/>
              </a:path>
              <a:path w="1003300" h="676910">
                <a:moveTo>
                  <a:pt x="594360" y="1269"/>
                </a:moveTo>
                <a:lnTo>
                  <a:pt x="184150" y="1269"/>
                </a:lnTo>
                <a:lnTo>
                  <a:pt x="184150" y="2539"/>
                </a:lnTo>
                <a:lnTo>
                  <a:pt x="594360" y="2539"/>
                </a:lnTo>
                <a:lnTo>
                  <a:pt x="594360" y="1269"/>
                </a:lnTo>
                <a:close/>
              </a:path>
              <a:path w="1003300" h="676910">
                <a:moveTo>
                  <a:pt x="1003300" y="1269"/>
                </a:moveTo>
                <a:lnTo>
                  <a:pt x="939800" y="1269"/>
                </a:lnTo>
                <a:lnTo>
                  <a:pt x="939800" y="2539"/>
                </a:lnTo>
                <a:lnTo>
                  <a:pt x="938529" y="2539"/>
                </a:lnTo>
                <a:lnTo>
                  <a:pt x="938529" y="3809"/>
                </a:lnTo>
                <a:lnTo>
                  <a:pt x="999489" y="3809"/>
                </a:lnTo>
                <a:lnTo>
                  <a:pt x="999489" y="7619"/>
                </a:lnTo>
                <a:lnTo>
                  <a:pt x="1003300" y="7619"/>
                </a:lnTo>
                <a:lnTo>
                  <a:pt x="1003300" y="1269"/>
                </a:lnTo>
                <a:close/>
              </a:path>
              <a:path w="1003300" h="676910">
                <a:moveTo>
                  <a:pt x="1003300" y="7619"/>
                </a:moveTo>
                <a:lnTo>
                  <a:pt x="999489" y="7619"/>
                </a:lnTo>
                <a:lnTo>
                  <a:pt x="999489" y="13969"/>
                </a:lnTo>
                <a:lnTo>
                  <a:pt x="1003300" y="13969"/>
                </a:lnTo>
                <a:lnTo>
                  <a:pt x="1003300" y="7619"/>
                </a:lnTo>
                <a:close/>
              </a:path>
              <a:path w="1003300" h="676910">
                <a:moveTo>
                  <a:pt x="1003300" y="13969"/>
                </a:moveTo>
                <a:lnTo>
                  <a:pt x="999489" y="13969"/>
                </a:lnTo>
                <a:lnTo>
                  <a:pt x="999489" y="20319"/>
                </a:lnTo>
                <a:lnTo>
                  <a:pt x="1003300" y="20319"/>
                </a:lnTo>
                <a:lnTo>
                  <a:pt x="1003300" y="13969"/>
                </a:lnTo>
                <a:close/>
              </a:path>
              <a:path w="1003300" h="676910">
                <a:moveTo>
                  <a:pt x="1003300" y="20319"/>
                </a:moveTo>
                <a:lnTo>
                  <a:pt x="999489" y="20319"/>
                </a:lnTo>
                <a:lnTo>
                  <a:pt x="999489" y="26669"/>
                </a:lnTo>
                <a:lnTo>
                  <a:pt x="1003300" y="26669"/>
                </a:lnTo>
                <a:lnTo>
                  <a:pt x="1003300" y="20319"/>
                </a:lnTo>
                <a:close/>
              </a:path>
              <a:path w="1003300" h="676910">
                <a:moveTo>
                  <a:pt x="1003300" y="26669"/>
                </a:moveTo>
                <a:lnTo>
                  <a:pt x="999489" y="26669"/>
                </a:lnTo>
                <a:lnTo>
                  <a:pt x="999489" y="33019"/>
                </a:lnTo>
                <a:lnTo>
                  <a:pt x="1003300" y="33019"/>
                </a:lnTo>
                <a:lnTo>
                  <a:pt x="1003300" y="26669"/>
                </a:lnTo>
                <a:close/>
              </a:path>
              <a:path w="1003300" h="676910">
                <a:moveTo>
                  <a:pt x="1003300" y="33019"/>
                </a:moveTo>
                <a:lnTo>
                  <a:pt x="999489" y="33019"/>
                </a:lnTo>
                <a:lnTo>
                  <a:pt x="999489" y="39369"/>
                </a:lnTo>
                <a:lnTo>
                  <a:pt x="1003300" y="39369"/>
                </a:lnTo>
                <a:lnTo>
                  <a:pt x="1003300" y="33019"/>
                </a:lnTo>
                <a:close/>
              </a:path>
              <a:path w="1003300" h="676910">
                <a:moveTo>
                  <a:pt x="1003300" y="39369"/>
                </a:moveTo>
                <a:lnTo>
                  <a:pt x="999489" y="39369"/>
                </a:lnTo>
                <a:lnTo>
                  <a:pt x="999489" y="45719"/>
                </a:lnTo>
                <a:lnTo>
                  <a:pt x="1003300" y="45719"/>
                </a:lnTo>
                <a:lnTo>
                  <a:pt x="1003300" y="39369"/>
                </a:lnTo>
                <a:close/>
              </a:path>
              <a:path w="1003300" h="676910">
                <a:moveTo>
                  <a:pt x="1003300" y="45719"/>
                </a:moveTo>
                <a:lnTo>
                  <a:pt x="999489" y="45719"/>
                </a:lnTo>
                <a:lnTo>
                  <a:pt x="999489" y="52069"/>
                </a:lnTo>
                <a:lnTo>
                  <a:pt x="1003300" y="52069"/>
                </a:lnTo>
                <a:lnTo>
                  <a:pt x="1003300" y="45719"/>
                </a:lnTo>
                <a:close/>
              </a:path>
              <a:path w="1003300" h="676910">
                <a:moveTo>
                  <a:pt x="1003300" y="52069"/>
                </a:moveTo>
                <a:lnTo>
                  <a:pt x="999489" y="52069"/>
                </a:lnTo>
                <a:lnTo>
                  <a:pt x="999489" y="58419"/>
                </a:lnTo>
                <a:lnTo>
                  <a:pt x="1003300" y="58419"/>
                </a:lnTo>
                <a:lnTo>
                  <a:pt x="1003300" y="52069"/>
                </a:lnTo>
                <a:close/>
              </a:path>
              <a:path w="1003300" h="676910">
                <a:moveTo>
                  <a:pt x="1003300" y="58419"/>
                </a:moveTo>
                <a:lnTo>
                  <a:pt x="999489" y="58419"/>
                </a:lnTo>
                <a:lnTo>
                  <a:pt x="999489" y="64769"/>
                </a:lnTo>
                <a:lnTo>
                  <a:pt x="1003300" y="64769"/>
                </a:lnTo>
                <a:lnTo>
                  <a:pt x="1003300" y="58419"/>
                </a:lnTo>
                <a:close/>
              </a:path>
              <a:path w="1003300" h="676910">
                <a:moveTo>
                  <a:pt x="1003300" y="64769"/>
                </a:moveTo>
                <a:lnTo>
                  <a:pt x="999489" y="64769"/>
                </a:lnTo>
                <a:lnTo>
                  <a:pt x="999489" y="71119"/>
                </a:lnTo>
                <a:lnTo>
                  <a:pt x="1003300" y="71119"/>
                </a:lnTo>
                <a:lnTo>
                  <a:pt x="1003300" y="64769"/>
                </a:lnTo>
                <a:close/>
              </a:path>
              <a:path w="1003300" h="676910">
                <a:moveTo>
                  <a:pt x="1003300" y="71119"/>
                </a:moveTo>
                <a:lnTo>
                  <a:pt x="999489" y="71119"/>
                </a:lnTo>
                <a:lnTo>
                  <a:pt x="999489" y="77469"/>
                </a:lnTo>
                <a:lnTo>
                  <a:pt x="1003300" y="77469"/>
                </a:lnTo>
                <a:lnTo>
                  <a:pt x="1003300" y="71119"/>
                </a:lnTo>
                <a:close/>
              </a:path>
              <a:path w="1003300" h="676910">
                <a:moveTo>
                  <a:pt x="1003300" y="77469"/>
                </a:moveTo>
                <a:lnTo>
                  <a:pt x="999489" y="77469"/>
                </a:lnTo>
                <a:lnTo>
                  <a:pt x="999489" y="83819"/>
                </a:lnTo>
                <a:lnTo>
                  <a:pt x="1003300" y="83819"/>
                </a:lnTo>
                <a:lnTo>
                  <a:pt x="1003300" y="77469"/>
                </a:lnTo>
                <a:close/>
              </a:path>
              <a:path w="1003300" h="676910">
                <a:moveTo>
                  <a:pt x="1003300" y="83819"/>
                </a:moveTo>
                <a:lnTo>
                  <a:pt x="999489" y="83819"/>
                </a:lnTo>
                <a:lnTo>
                  <a:pt x="999489" y="90169"/>
                </a:lnTo>
                <a:lnTo>
                  <a:pt x="1003300" y="90169"/>
                </a:lnTo>
                <a:lnTo>
                  <a:pt x="1003300" y="83819"/>
                </a:lnTo>
                <a:close/>
              </a:path>
              <a:path w="1003300" h="676910">
                <a:moveTo>
                  <a:pt x="1003300" y="90169"/>
                </a:moveTo>
                <a:lnTo>
                  <a:pt x="999489" y="90169"/>
                </a:lnTo>
                <a:lnTo>
                  <a:pt x="999489" y="96519"/>
                </a:lnTo>
                <a:lnTo>
                  <a:pt x="1003300" y="96519"/>
                </a:lnTo>
                <a:lnTo>
                  <a:pt x="1003300" y="90169"/>
                </a:lnTo>
                <a:close/>
              </a:path>
              <a:path w="1003300" h="676910">
                <a:moveTo>
                  <a:pt x="1003300" y="96519"/>
                </a:moveTo>
                <a:lnTo>
                  <a:pt x="999489" y="96519"/>
                </a:lnTo>
                <a:lnTo>
                  <a:pt x="999489" y="102869"/>
                </a:lnTo>
                <a:lnTo>
                  <a:pt x="1003300" y="102869"/>
                </a:lnTo>
                <a:lnTo>
                  <a:pt x="1003300" y="96519"/>
                </a:lnTo>
                <a:close/>
              </a:path>
              <a:path w="1003300" h="676910">
                <a:moveTo>
                  <a:pt x="1003300" y="102869"/>
                </a:moveTo>
                <a:lnTo>
                  <a:pt x="999489" y="102869"/>
                </a:lnTo>
                <a:lnTo>
                  <a:pt x="999489" y="109219"/>
                </a:lnTo>
                <a:lnTo>
                  <a:pt x="1003300" y="109219"/>
                </a:lnTo>
                <a:lnTo>
                  <a:pt x="1003300" y="102869"/>
                </a:lnTo>
                <a:close/>
              </a:path>
              <a:path w="1003300" h="676910">
                <a:moveTo>
                  <a:pt x="1003300" y="109219"/>
                </a:moveTo>
                <a:lnTo>
                  <a:pt x="999489" y="109219"/>
                </a:lnTo>
                <a:lnTo>
                  <a:pt x="999489" y="115569"/>
                </a:lnTo>
                <a:lnTo>
                  <a:pt x="1003300" y="115569"/>
                </a:lnTo>
                <a:lnTo>
                  <a:pt x="1003300" y="109219"/>
                </a:lnTo>
                <a:close/>
              </a:path>
              <a:path w="1003300" h="676910">
                <a:moveTo>
                  <a:pt x="1003300" y="115569"/>
                </a:moveTo>
                <a:lnTo>
                  <a:pt x="999489" y="115569"/>
                </a:lnTo>
                <a:lnTo>
                  <a:pt x="999489" y="121919"/>
                </a:lnTo>
                <a:lnTo>
                  <a:pt x="1003300" y="121919"/>
                </a:lnTo>
                <a:lnTo>
                  <a:pt x="1003300" y="115569"/>
                </a:lnTo>
                <a:close/>
              </a:path>
              <a:path w="1003300" h="676910">
                <a:moveTo>
                  <a:pt x="1003300" y="121919"/>
                </a:moveTo>
                <a:lnTo>
                  <a:pt x="999489" y="121919"/>
                </a:lnTo>
                <a:lnTo>
                  <a:pt x="999489" y="128269"/>
                </a:lnTo>
                <a:lnTo>
                  <a:pt x="1003300" y="128269"/>
                </a:lnTo>
                <a:lnTo>
                  <a:pt x="1003300" y="121919"/>
                </a:lnTo>
                <a:close/>
              </a:path>
              <a:path w="1003300" h="676910">
                <a:moveTo>
                  <a:pt x="1003300" y="128269"/>
                </a:moveTo>
                <a:lnTo>
                  <a:pt x="999489" y="128269"/>
                </a:lnTo>
                <a:lnTo>
                  <a:pt x="999489" y="134619"/>
                </a:lnTo>
                <a:lnTo>
                  <a:pt x="1003300" y="134619"/>
                </a:lnTo>
                <a:lnTo>
                  <a:pt x="1003300" y="128269"/>
                </a:lnTo>
                <a:close/>
              </a:path>
              <a:path w="1003300" h="676910">
                <a:moveTo>
                  <a:pt x="1003300" y="134619"/>
                </a:moveTo>
                <a:lnTo>
                  <a:pt x="999489" y="134619"/>
                </a:lnTo>
                <a:lnTo>
                  <a:pt x="999489" y="140969"/>
                </a:lnTo>
                <a:lnTo>
                  <a:pt x="1003300" y="140969"/>
                </a:lnTo>
                <a:lnTo>
                  <a:pt x="1003300" y="134619"/>
                </a:lnTo>
                <a:close/>
              </a:path>
              <a:path w="1003300" h="676910">
                <a:moveTo>
                  <a:pt x="1003300" y="140969"/>
                </a:moveTo>
                <a:lnTo>
                  <a:pt x="999489" y="140969"/>
                </a:lnTo>
                <a:lnTo>
                  <a:pt x="999489" y="147319"/>
                </a:lnTo>
                <a:lnTo>
                  <a:pt x="1003300" y="147319"/>
                </a:lnTo>
                <a:lnTo>
                  <a:pt x="1003300" y="140969"/>
                </a:lnTo>
                <a:close/>
              </a:path>
              <a:path w="1003300" h="676910">
                <a:moveTo>
                  <a:pt x="1003300" y="147319"/>
                </a:moveTo>
                <a:lnTo>
                  <a:pt x="999489" y="147319"/>
                </a:lnTo>
                <a:lnTo>
                  <a:pt x="999489" y="153669"/>
                </a:lnTo>
                <a:lnTo>
                  <a:pt x="1003300" y="153669"/>
                </a:lnTo>
                <a:lnTo>
                  <a:pt x="1003300" y="147319"/>
                </a:lnTo>
                <a:close/>
              </a:path>
              <a:path w="1003300" h="676910">
                <a:moveTo>
                  <a:pt x="1003300" y="153669"/>
                </a:moveTo>
                <a:lnTo>
                  <a:pt x="999489" y="153669"/>
                </a:lnTo>
                <a:lnTo>
                  <a:pt x="999489" y="160019"/>
                </a:lnTo>
                <a:lnTo>
                  <a:pt x="1003300" y="160019"/>
                </a:lnTo>
                <a:lnTo>
                  <a:pt x="1003300" y="153669"/>
                </a:lnTo>
                <a:close/>
              </a:path>
              <a:path w="1003300" h="676910">
                <a:moveTo>
                  <a:pt x="1003300" y="160019"/>
                </a:moveTo>
                <a:lnTo>
                  <a:pt x="999489" y="160019"/>
                </a:lnTo>
                <a:lnTo>
                  <a:pt x="999489" y="166369"/>
                </a:lnTo>
                <a:lnTo>
                  <a:pt x="1003300" y="166369"/>
                </a:lnTo>
                <a:lnTo>
                  <a:pt x="1003300" y="160019"/>
                </a:lnTo>
                <a:close/>
              </a:path>
              <a:path w="1003300" h="676910">
                <a:moveTo>
                  <a:pt x="1003300" y="166369"/>
                </a:moveTo>
                <a:lnTo>
                  <a:pt x="999489" y="166369"/>
                </a:lnTo>
                <a:lnTo>
                  <a:pt x="999489" y="172719"/>
                </a:lnTo>
                <a:lnTo>
                  <a:pt x="1003300" y="172719"/>
                </a:lnTo>
                <a:lnTo>
                  <a:pt x="1003300" y="166369"/>
                </a:lnTo>
                <a:close/>
              </a:path>
              <a:path w="1003300" h="676910">
                <a:moveTo>
                  <a:pt x="1003300" y="172719"/>
                </a:moveTo>
                <a:lnTo>
                  <a:pt x="999489" y="172719"/>
                </a:lnTo>
                <a:lnTo>
                  <a:pt x="999489" y="179069"/>
                </a:lnTo>
                <a:lnTo>
                  <a:pt x="1003300" y="179069"/>
                </a:lnTo>
                <a:lnTo>
                  <a:pt x="1003300" y="172719"/>
                </a:lnTo>
                <a:close/>
              </a:path>
              <a:path w="1003300" h="676910">
                <a:moveTo>
                  <a:pt x="1003300" y="179069"/>
                </a:moveTo>
                <a:lnTo>
                  <a:pt x="999489" y="179069"/>
                </a:lnTo>
                <a:lnTo>
                  <a:pt x="999489" y="185419"/>
                </a:lnTo>
                <a:lnTo>
                  <a:pt x="1003300" y="185419"/>
                </a:lnTo>
                <a:lnTo>
                  <a:pt x="1003300" y="179069"/>
                </a:lnTo>
                <a:close/>
              </a:path>
              <a:path w="1003300" h="676910">
                <a:moveTo>
                  <a:pt x="1003300" y="185419"/>
                </a:moveTo>
                <a:lnTo>
                  <a:pt x="999489" y="185419"/>
                </a:lnTo>
                <a:lnTo>
                  <a:pt x="999489" y="191769"/>
                </a:lnTo>
                <a:lnTo>
                  <a:pt x="1003300" y="191769"/>
                </a:lnTo>
                <a:lnTo>
                  <a:pt x="1003300" y="185419"/>
                </a:lnTo>
                <a:close/>
              </a:path>
              <a:path w="1003300" h="676910">
                <a:moveTo>
                  <a:pt x="1003300" y="191769"/>
                </a:moveTo>
                <a:lnTo>
                  <a:pt x="999489" y="191769"/>
                </a:lnTo>
                <a:lnTo>
                  <a:pt x="999489" y="198119"/>
                </a:lnTo>
                <a:lnTo>
                  <a:pt x="1003300" y="198119"/>
                </a:lnTo>
                <a:lnTo>
                  <a:pt x="1003300" y="191769"/>
                </a:lnTo>
                <a:close/>
              </a:path>
              <a:path w="1003300" h="676910">
                <a:moveTo>
                  <a:pt x="1003300" y="198119"/>
                </a:moveTo>
                <a:lnTo>
                  <a:pt x="999489" y="198119"/>
                </a:lnTo>
                <a:lnTo>
                  <a:pt x="999489" y="204469"/>
                </a:lnTo>
                <a:lnTo>
                  <a:pt x="1003300" y="204469"/>
                </a:lnTo>
                <a:lnTo>
                  <a:pt x="1003300" y="198119"/>
                </a:lnTo>
                <a:close/>
              </a:path>
              <a:path w="1003300" h="676910">
                <a:moveTo>
                  <a:pt x="1003300" y="204469"/>
                </a:moveTo>
                <a:lnTo>
                  <a:pt x="999489" y="204469"/>
                </a:lnTo>
                <a:lnTo>
                  <a:pt x="999489" y="210819"/>
                </a:lnTo>
                <a:lnTo>
                  <a:pt x="1003300" y="210819"/>
                </a:lnTo>
                <a:lnTo>
                  <a:pt x="1003300" y="204469"/>
                </a:lnTo>
                <a:close/>
              </a:path>
              <a:path w="1003300" h="676910">
                <a:moveTo>
                  <a:pt x="1003300" y="210819"/>
                </a:moveTo>
                <a:lnTo>
                  <a:pt x="999489" y="210819"/>
                </a:lnTo>
                <a:lnTo>
                  <a:pt x="999489" y="217169"/>
                </a:lnTo>
                <a:lnTo>
                  <a:pt x="1003300" y="217169"/>
                </a:lnTo>
                <a:lnTo>
                  <a:pt x="1003300" y="210819"/>
                </a:lnTo>
                <a:close/>
              </a:path>
              <a:path w="1003300" h="676910">
                <a:moveTo>
                  <a:pt x="1003300" y="217169"/>
                </a:moveTo>
                <a:lnTo>
                  <a:pt x="999489" y="217169"/>
                </a:lnTo>
                <a:lnTo>
                  <a:pt x="999489" y="223519"/>
                </a:lnTo>
                <a:lnTo>
                  <a:pt x="1003300" y="223519"/>
                </a:lnTo>
                <a:lnTo>
                  <a:pt x="1003300" y="217169"/>
                </a:lnTo>
                <a:close/>
              </a:path>
              <a:path w="1003300" h="676910">
                <a:moveTo>
                  <a:pt x="1003300" y="223519"/>
                </a:moveTo>
                <a:lnTo>
                  <a:pt x="999489" y="223519"/>
                </a:lnTo>
                <a:lnTo>
                  <a:pt x="999489" y="229869"/>
                </a:lnTo>
                <a:lnTo>
                  <a:pt x="1003300" y="229869"/>
                </a:lnTo>
                <a:lnTo>
                  <a:pt x="1003300" y="223519"/>
                </a:lnTo>
                <a:close/>
              </a:path>
              <a:path w="1003300" h="676910">
                <a:moveTo>
                  <a:pt x="1003300" y="229869"/>
                </a:moveTo>
                <a:lnTo>
                  <a:pt x="999489" y="229869"/>
                </a:lnTo>
                <a:lnTo>
                  <a:pt x="999489" y="236219"/>
                </a:lnTo>
                <a:lnTo>
                  <a:pt x="1000760" y="236219"/>
                </a:lnTo>
                <a:lnTo>
                  <a:pt x="1000760" y="233679"/>
                </a:lnTo>
                <a:lnTo>
                  <a:pt x="1002029" y="233679"/>
                </a:lnTo>
                <a:lnTo>
                  <a:pt x="1002030" y="231139"/>
                </a:lnTo>
                <a:lnTo>
                  <a:pt x="1003300" y="231139"/>
                </a:lnTo>
                <a:lnTo>
                  <a:pt x="1003300" y="229869"/>
                </a:lnTo>
                <a:close/>
              </a:path>
              <a:path w="1003300" h="676910">
                <a:moveTo>
                  <a:pt x="1000760" y="236219"/>
                </a:moveTo>
                <a:lnTo>
                  <a:pt x="999489" y="236219"/>
                </a:lnTo>
                <a:lnTo>
                  <a:pt x="999489" y="237489"/>
                </a:lnTo>
                <a:lnTo>
                  <a:pt x="1000760" y="237489"/>
                </a:lnTo>
                <a:lnTo>
                  <a:pt x="1000760" y="236219"/>
                </a:lnTo>
                <a:close/>
              </a:path>
              <a:path w="1003300" h="676910">
                <a:moveTo>
                  <a:pt x="1269" y="645159"/>
                </a:moveTo>
                <a:lnTo>
                  <a:pt x="0" y="645159"/>
                </a:lnTo>
                <a:lnTo>
                  <a:pt x="0" y="648969"/>
                </a:lnTo>
                <a:lnTo>
                  <a:pt x="3810" y="648969"/>
                </a:lnTo>
                <a:lnTo>
                  <a:pt x="3810" y="646429"/>
                </a:lnTo>
                <a:lnTo>
                  <a:pt x="1269" y="646429"/>
                </a:lnTo>
                <a:lnTo>
                  <a:pt x="1269" y="645159"/>
                </a:lnTo>
                <a:close/>
              </a:path>
              <a:path w="1003300" h="676910">
                <a:moveTo>
                  <a:pt x="3810" y="648969"/>
                </a:moveTo>
                <a:lnTo>
                  <a:pt x="0" y="648969"/>
                </a:lnTo>
                <a:lnTo>
                  <a:pt x="0" y="655319"/>
                </a:lnTo>
                <a:lnTo>
                  <a:pt x="3810" y="655319"/>
                </a:lnTo>
                <a:lnTo>
                  <a:pt x="3810" y="648969"/>
                </a:lnTo>
                <a:close/>
              </a:path>
              <a:path w="1003300" h="676910">
                <a:moveTo>
                  <a:pt x="1003300" y="648969"/>
                </a:moveTo>
                <a:lnTo>
                  <a:pt x="1002029" y="648969"/>
                </a:lnTo>
                <a:lnTo>
                  <a:pt x="1002029" y="650239"/>
                </a:lnTo>
                <a:lnTo>
                  <a:pt x="999489" y="650239"/>
                </a:lnTo>
                <a:lnTo>
                  <a:pt x="999489" y="655319"/>
                </a:lnTo>
                <a:lnTo>
                  <a:pt x="1003300" y="655319"/>
                </a:lnTo>
                <a:lnTo>
                  <a:pt x="1003300" y="648969"/>
                </a:lnTo>
                <a:close/>
              </a:path>
              <a:path w="1003300" h="676910">
                <a:moveTo>
                  <a:pt x="3810" y="655319"/>
                </a:moveTo>
                <a:lnTo>
                  <a:pt x="0" y="655319"/>
                </a:lnTo>
                <a:lnTo>
                  <a:pt x="0" y="661669"/>
                </a:lnTo>
                <a:lnTo>
                  <a:pt x="3810" y="661669"/>
                </a:lnTo>
                <a:lnTo>
                  <a:pt x="3810" y="655319"/>
                </a:lnTo>
                <a:close/>
              </a:path>
              <a:path w="1003300" h="676910">
                <a:moveTo>
                  <a:pt x="1003300" y="655319"/>
                </a:moveTo>
                <a:lnTo>
                  <a:pt x="999489" y="655319"/>
                </a:lnTo>
                <a:lnTo>
                  <a:pt x="999489" y="661669"/>
                </a:lnTo>
                <a:lnTo>
                  <a:pt x="1003300" y="661669"/>
                </a:lnTo>
                <a:lnTo>
                  <a:pt x="1003300" y="655319"/>
                </a:lnTo>
                <a:close/>
              </a:path>
              <a:path w="1003300" h="676910">
                <a:moveTo>
                  <a:pt x="3810" y="661669"/>
                </a:moveTo>
                <a:lnTo>
                  <a:pt x="0" y="661669"/>
                </a:lnTo>
                <a:lnTo>
                  <a:pt x="0" y="668019"/>
                </a:lnTo>
                <a:lnTo>
                  <a:pt x="3810" y="668019"/>
                </a:lnTo>
                <a:lnTo>
                  <a:pt x="3810" y="661669"/>
                </a:lnTo>
                <a:close/>
              </a:path>
              <a:path w="1003300" h="676910">
                <a:moveTo>
                  <a:pt x="1003300" y="661669"/>
                </a:moveTo>
                <a:lnTo>
                  <a:pt x="999489" y="661669"/>
                </a:lnTo>
                <a:lnTo>
                  <a:pt x="999489" y="668019"/>
                </a:lnTo>
                <a:lnTo>
                  <a:pt x="1003300" y="668019"/>
                </a:lnTo>
                <a:lnTo>
                  <a:pt x="1003300" y="661669"/>
                </a:lnTo>
                <a:close/>
              </a:path>
              <a:path w="1003300" h="676910">
                <a:moveTo>
                  <a:pt x="3810" y="668019"/>
                </a:moveTo>
                <a:lnTo>
                  <a:pt x="0" y="668019"/>
                </a:lnTo>
                <a:lnTo>
                  <a:pt x="0" y="674369"/>
                </a:lnTo>
                <a:lnTo>
                  <a:pt x="194310" y="674369"/>
                </a:lnTo>
                <a:lnTo>
                  <a:pt x="194310" y="673099"/>
                </a:lnTo>
                <a:lnTo>
                  <a:pt x="3810" y="673099"/>
                </a:lnTo>
                <a:lnTo>
                  <a:pt x="3810" y="668019"/>
                </a:lnTo>
                <a:close/>
              </a:path>
              <a:path w="1003300" h="676910">
                <a:moveTo>
                  <a:pt x="511810" y="673099"/>
                </a:moveTo>
                <a:lnTo>
                  <a:pt x="411480" y="673099"/>
                </a:lnTo>
                <a:lnTo>
                  <a:pt x="411480" y="674369"/>
                </a:lnTo>
                <a:lnTo>
                  <a:pt x="511810" y="674369"/>
                </a:lnTo>
                <a:lnTo>
                  <a:pt x="511810" y="673099"/>
                </a:lnTo>
                <a:close/>
              </a:path>
              <a:path w="1003300" h="676910">
                <a:moveTo>
                  <a:pt x="1003300" y="668019"/>
                </a:moveTo>
                <a:lnTo>
                  <a:pt x="999489" y="668019"/>
                </a:lnTo>
                <a:lnTo>
                  <a:pt x="999489" y="673099"/>
                </a:lnTo>
                <a:lnTo>
                  <a:pt x="670560" y="673099"/>
                </a:lnTo>
                <a:lnTo>
                  <a:pt x="670560" y="674369"/>
                </a:lnTo>
                <a:lnTo>
                  <a:pt x="1003300" y="674369"/>
                </a:lnTo>
                <a:lnTo>
                  <a:pt x="1003300" y="668019"/>
                </a:lnTo>
                <a:close/>
              </a:path>
              <a:path w="1003300" h="676910">
                <a:moveTo>
                  <a:pt x="193040" y="674369"/>
                </a:moveTo>
                <a:lnTo>
                  <a:pt x="0" y="674369"/>
                </a:lnTo>
                <a:lnTo>
                  <a:pt x="0" y="676909"/>
                </a:lnTo>
                <a:lnTo>
                  <a:pt x="191770" y="676909"/>
                </a:lnTo>
                <a:lnTo>
                  <a:pt x="191770" y="675639"/>
                </a:lnTo>
                <a:lnTo>
                  <a:pt x="193040" y="675639"/>
                </a:lnTo>
                <a:lnTo>
                  <a:pt x="193040" y="674369"/>
                </a:lnTo>
                <a:close/>
              </a:path>
              <a:path w="1003300" h="676910">
                <a:moveTo>
                  <a:pt x="510540" y="674369"/>
                </a:moveTo>
                <a:lnTo>
                  <a:pt x="411480" y="674369"/>
                </a:lnTo>
                <a:lnTo>
                  <a:pt x="411480" y="676909"/>
                </a:lnTo>
                <a:lnTo>
                  <a:pt x="510540" y="676909"/>
                </a:lnTo>
                <a:lnTo>
                  <a:pt x="510540" y="674369"/>
                </a:lnTo>
                <a:close/>
              </a:path>
              <a:path w="1003300" h="676910">
                <a:moveTo>
                  <a:pt x="1003300" y="674369"/>
                </a:moveTo>
                <a:lnTo>
                  <a:pt x="669289" y="674369"/>
                </a:lnTo>
                <a:lnTo>
                  <a:pt x="669289" y="676909"/>
                </a:lnTo>
                <a:lnTo>
                  <a:pt x="1003300" y="676909"/>
                </a:lnTo>
                <a:lnTo>
                  <a:pt x="1003300" y="674369"/>
                </a:lnTo>
                <a:close/>
              </a:path>
            </a:pathLst>
          </a:custGeom>
          <a:solidFill>
            <a:srgbClr val="BF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1" name="bk object 6871"/>
          <p:cNvSpPr/>
          <p:nvPr/>
        </p:nvSpPr>
        <p:spPr>
          <a:xfrm>
            <a:off x="2378710" y="3961129"/>
            <a:ext cx="995680" cy="669290"/>
          </a:xfrm>
          <a:custGeom>
            <a:avLst/>
            <a:gdLst/>
            <a:ahLst/>
            <a:cxnLst/>
            <a:rect l="l" t="t" r="r" b="b"/>
            <a:pathLst>
              <a:path w="995679" h="669289">
                <a:moveTo>
                  <a:pt x="589280" y="0"/>
                </a:moveTo>
                <a:lnTo>
                  <a:pt x="176529" y="0"/>
                </a:lnTo>
                <a:lnTo>
                  <a:pt x="176529" y="1270"/>
                </a:lnTo>
                <a:lnTo>
                  <a:pt x="173989" y="1270"/>
                </a:lnTo>
                <a:lnTo>
                  <a:pt x="173989" y="2540"/>
                </a:lnTo>
                <a:lnTo>
                  <a:pt x="171450" y="2540"/>
                </a:lnTo>
                <a:lnTo>
                  <a:pt x="171450" y="3810"/>
                </a:lnTo>
                <a:lnTo>
                  <a:pt x="589279" y="3810"/>
                </a:lnTo>
                <a:lnTo>
                  <a:pt x="589280" y="0"/>
                </a:lnTo>
                <a:close/>
              </a:path>
              <a:path w="995679" h="669289">
                <a:moveTo>
                  <a:pt x="995679" y="0"/>
                </a:moveTo>
                <a:lnTo>
                  <a:pt x="933450" y="0"/>
                </a:lnTo>
                <a:lnTo>
                  <a:pt x="933450" y="1270"/>
                </a:lnTo>
                <a:lnTo>
                  <a:pt x="930910" y="1270"/>
                </a:lnTo>
                <a:lnTo>
                  <a:pt x="930910" y="2540"/>
                </a:lnTo>
                <a:lnTo>
                  <a:pt x="929639" y="2540"/>
                </a:lnTo>
                <a:lnTo>
                  <a:pt x="929639" y="3810"/>
                </a:lnTo>
                <a:lnTo>
                  <a:pt x="993139" y="3810"/>
                </a:lnTo>
                <a:lnTo>
                  <a:pt x="993139" y="10160"/>
                </a:lnTo>
                <a:lnTo>
                  <a:pt x="995679" y="10160"/>
                </a:lnTo>
                <a:lnTo>
                  <a:pt x="995679" y="0"/>
                </a:lnTo>
                <a:close/>
              </a:path>
              <a:path w="995679" h="669289">
                <a:moveTo>
                  <a:pt x="995679" y="10160"/>
                </a:moveTo>
                <a:lnTo>
                  <a:pt x="993139" y="10160"/>
                </a:lnTo>
                <a:lnTo>
                  <a:pt x="993139" y="16510"/>
                </a:lnTo>
                <a:lnTo>
                  <a:pt x="995679" y="16510"/>
                </a:lnTo>
                <a:lnTo>
                  <a:pt x="995679" y="10160"/>
                </a:lnTo>
                <a:close/>
              </a:path>
              <a:path w="995679" h="669289">
                <a:moveTo>
                  <a:pt x="995679" y="16510"/>
                </a:moveTo>
                <a:lnTo>
                  <a:pt x="993139" y="16510"/>
                </a:lnTo>
                <a:lnTo>
                  <a:pt x="993139" y="22860"/>
                </a:lnTo>
                <a:lnTo>
                  <a:pt x="995679" y="22860"/>
                </a:lnTo>
                <a:lnTo>
                  <a:pt x="995679" y="16510"/>
                </a:lnTo>
                <a:close/>
              </a:path>
              <a:path w="995679" h="669289">
                <a:moveTo>
                  <a:pt x="995679" y="22860"/>
                </a:moveTo>
                <a:lnTo>
                  <a:pt x="993139" y="22860"/>
                </a:lnTo>
                <a:lnTo>
                  <a:pt x="993139" y="29210"/>
                </a:lnTo>
                <a:lnTo>
                  <a:pt x="995679" y="29210"/>
                </a:lnTo>
                <a:lnTo>
                  <a:pt x="995679" y="22860"/>
                </a:lnTo>
                <a:close/>
              </a:path>
              <a:path w="995679" h="669289">
                <a:moveTo>
                  <a:pt x="995679" y="29210"/>
                </a:moveTo>
                <a:lnTo>
                  <a:pt x="993139" y="29210"/>
                </a:lnTo>
                <a:lnTo>
                  <a:pt x="993139" y="35560"/>
                </a:lnTo>
                <a:lnTo>
                  <a:pt x="995679" y="35560"/>
                </a:lnTo>
                <a:lnTo>
                  <a:pt x="995679" y="29210"/>
                </a:lnTo>
                <a:close/>
              </a:path>
              <a:path w="995679" h="669289">
                <a:moveTo>
                  <a:pt x="995679" y="35560"/>
                </a:moveTo>
                <a:lnTo>
                  <a:pt x="993139" y="35560"/>
                </a:lnTo>
                <a:lnTo>
                  <a:pt x="993139" y="41910"/>
                </a:lnTo>
                <a:lnTo>
                  <a:pt x="995679" y="41910"/>
                </a:lnTo>
                <a:lnTo>
                  <a:pt x="995679" y="35560"/>
                </a:lnTo>
                <a:close/>
              </a:path>
              <a:path w="995679" h="669289">
                <a:moveTo>
                  <a:pt x="995679" y="41910"/>
                </a:moveTo>
                <a:lnTo>
                  <a:pt x="993139" y="41910"/>
                </a:lnTo>
                <a:lnTo>
                  <a:pt x="993139" y="48260"/>
                </a:lnTo>
                <a:lnTo>
                  <a:pt x="995679" y="48260"/>
                </a:lnTo>
                <a:lnTo>
                  <a:pt x="995679" y="41910"/>
                </a:lnTo>
                <a:close/>
              </a:path>
              <a:path w="995679" h="669289">
                <a:moveTo>
                  <a:pt x="995679" y="48260"/>
                </a:moveTo>
                <a:lnTo>
                  <a:pt x="993139" y="48260"/>
                </a:lnTo>
                <a:lnTo>
                  <a:pt x="993139" y="54610"/>
                </a:lnTo>
                <a:lnTo>
                  <a:pt x="995679" y="54610"/>
                </a:lnTo>
                <a:lnTo>
                  <a:pt x="995679" y="48260"/>
                </a:lnTo>
                <a:close/>
              </a:path>
              <a:path w="995679" h="669289">
                <a:moveTo>
                  <a:pt x="995679" y="54610"/>
                </a:moveTo>
                <a:lnTo>
                  <a:pt x="993139" y="54610"/>
                </a:lnTo>
                <a:lnTo>
                  <a:pt x="993139" y="60960"/>
                </a:lnTo>
                <a:lnTo>
                  <a:pt x="995679" y="60960"/>
                </a:lnTo>
                <a:lnTo>
                  <a:pt x="995679" y="54610"/>
                </a:lnTo>
                <a:close/>
              </a:path>
              <a:path w="995679" h="669289">
                <a:moveTo>
                  <a:pt x="995679" y="60960"/>
                </a:moveTo>
                <a:lnTo>
                  <a:pt x="993139" y="60960"/>
                </a:lnTo>
                <a:lnTo>
                  <a:pt x="993139" y="67310"/>
                </a:lnTo>
                <a:lnTo>
                  <a:pt x="995679" y="67310"/>
                </a:lnTo>
                <a:lnTo>
                  <a:pt x="995679" y="60960"/>
                </a:lnTo>
                <a:close/>
              </a:path>
              <a:path w="995679" h="669289">
                <a:moveTo>
                  <a:pt x="995679" y="67310"/>
                </a:moveTo>
                <a:lnTo>
                  <a:pt x="993139" y="67310"/>
                </a:lnTo>
                <a:lnTo>
                  <a:pt x="993139" y="73660"/>
                </a:lnTo>
                <a:lnTo>
                  <a:pt x="995679" y="73660"/>
                </a:lnTo>
                <a:lnTo>
                  <a:pt x="995679" y="67310"/>
                </a:lnTo>
                <a:close/>
              </a:path>
              <a:path w="995679" h="669289">
                <a:moveTo>
                  <a:pt x="995679" y="73660"/>
                </a:moveTo>
                <a:lnTo>
                  <a:pt x="993139" y="73660"/>
                </a:lnTo>
                <a:lnTo>
                  <a:pt x="993139" y="80010"/>
                </a:lnTo>
                <a:lnTo>
                  <a:pt x="995679" y="80010"/>
                </a:lnTo>
                <a:lnTo>
                  <a:pt x="995679" y="73660"/>
                </a:lnTo>
                <a:close/>
              </a:path>
              <a:path w="995679" h="669289">
                <a:moveTo>
                  <a:pt x="995679" y="80010"/>
                </a:moveTo>
                <a:lnTo>
                  <a:pt x="993139" y="80010"/>
                </a:lnTo>
                <a:lnTo>
                  <a:pt x="993139" y="86360"/>
                </a:lnTo>
                <a:lnTo>
                  <a:pt x="995679" y="86360"/>
                </a:lnTo>
                <a:lnTo>
                  <a:pt x="995679" y="80010"/>
                </a:lnTo>
                <a:close/>
              </a:path>
              <a:path w="995679" h="669289">
                <a:moveTo>
                  <a:pt x="995679" y="86360"/>
                </a:moveTo>
                <a:lnTo>
                  <a:pt x="993139" y="86360"/>
                </a:lnTo>
                <a:lnTo>
                  <a:pt x="993139" y="92710"/>
                </a:lnTo>
                <a:lnTo>
                  <a:pt x="995679" y="92710"/>
                </a:lnTo>
                <a:lnTo>
                  <a:pt x="995679" y="86360"/>
                </a:lnTo>
                <a:close/>
              </a:path>
              <a:path w="995679" h="669289">
                <a:moveTo>
                  <a:pt x="995679" y="92710"/>
                </a:moveTo>
                <a:lnTo>
                  <a:pt x="993139" y="92710"/>
                </a:lnTo>
                <a:lnTo>
                  <a:pt x="993139" y="99060"/>
                </a:lnTo>
                <a:lnTo>
                  <a:pt x="995679" y="99060"/>
                </a:lnTo>
                <a:lnTo>
                  <a:pt x="995679" y="92710"/>
                </a:lnTo>
                <a:close/>
              </a:path>
              <a:path w="995679" h="669289">
                <a:moveTo>
                  <a:pt x="995679" y="99060"/>
                </a:moveTo>
                <a:lnTo>
                  <a:pt x="993139" y="99060"/>
                </a:lnTo>
                <a:lnTo>
                  <a:pt x="993139" y="105410"/>
                </a:lnTo>
                <a:lnTo>
                  <a:pt x="995679" y="105410"/>
                </a:lnTo>
                <a:lnTo>
                  <a:pt x="995679" y="99060"/>
                </a:lnTo>
                <a:close/>
              </a:path>
              <a:path w="995679" h="669289">
                <a:moveTo>
                  <a:pt x="995679" y="105410"/>
                </a:moveTo>
                <a:lnTo>
                  <a:pt x="993139" y="105410"/>
                </a:lnTo>
                <a:lnTo>
                  <a:pt x="993139" y="111760"/>
                </a:lnTo>
                <a:lnTo>
                  <a:pt x="995679" y="111760"/>
                </a:lnTo>
                <a:lnTo>
                  <a:pt x="995679" y="105410"/>
                </a:lnTo>
                <a:close/>
              </a:path>
              <a:path w="995679" h="669289">
                <a:moveTo>
                  <a:pt x="995679" y="111760"/>
                </a:moveTo>
                <a:lnTo>
                  <a:pt x="993139" y="111760"/>
                </a:lnTo>
                <a:lnTo>
                  <a:pt x="993139" y="118110"/>
                </a:lnTo>
                <a:lnTo>
                  <a:pt x="995679" y="118110"/>
                </a:lnTo>
                <a:lnTo>
                  <a:pt x="995679" y="111760"/>
                </a:lnTo>
                <a:close/>
              </a:path>
              <a:path w="995679" h="669289">
                <a:moveTo>
                  <a:pt x="995679" y="118110"/>
                </a:moveTo>
                <a:lnTo>
                  <a:pt x="993139" y="118110"/>
                </a:lnTo>
                <a:lnTo>
                  <a:pt x="993139" y="124460"/>
                </a:lnTo>
                <a:lnTo>
                  <a:pt x="995679" y="124460"/>
                </a:lnTo>
                <a:lnTo>
                  <a:pt x="995679" y="118110"/>
                </a:lnTo>
                <a:close/>
              </a:path>
              <a:path w="995679" h="669289">
                <a:moveTo>
                  <a:pt x="995679" y="124460"/>
                </a:moveTo>
                <a:lnTo>
                  <a:pt x="993139" y="124460"/>
                </a:lnTo>
                <a:lnTo>
                  <a:pt x="993139" y="130810"/>
                </a:lnTo>
                <a:lnTo>
                  <a:pt x="995679" y="130810"/>
                </a:lnTo>
                <a:lnTo>
                  <a:pt x="995679" y="124460"/>
                </a:lnTo>
                <a:close/>
              </a:path>
              <a:path w="995679" h="669289">
                <a:moveTo>
                  <a:pt x="995679" y="130810"/>
                </a:moveTo>
                <a:lnTo>
                  <a:pt x="993139" y="130810"/>
                </a:lnTo>
                <a:lnTo>
                  <a:pt x="993139" y="137160"/>
                </a:lnTo>
                <a:lnTo>
                  <a:pt x="995679" y="137160"/>
                </a:lnTo>
                <a:lnTo>
                  <a:pt x="995679" y="130810"/>
                </a:lnTo>
                <a:close/>
              </a:path>
              <a:path w="995679" h="669289">
                <a:moveTo>
                  <a:pt x="995679" y="137160"/>
                </a:moveTo>
                <a:lnTo>
                  <a:pt x="993139" y="137160"/>
                </a:lnTo>
                <a:lnTo>
                  <a:pt x="993139" y="143510"/>
                </a:lnTo>
                <a:lnTo>
                  <a:pt x="995679" y="143510"/>
                </a:lnTo>
                <a:lnTo>
                  <a:pt x="995679" y="137160"/>
                </a:lnTo>
                <a:close/>
              </a:path>
              <a:path w="995679" h="669289">
                <a:moveTo>
                  <a:pt x="995679" y="143510"/>
                </a:moveTo>
                <a:lnTo>
                  <a:pt x="993139" y="143510"/>
                </a:lnTo>
                <a:lnTo>
                  <a:pt x="993139" y="149860"/>
                </a:lnTo>
                <a:lnTo>
                  <a:pt x="995679" y="149860"/>
                </a:lnTo>
                <a:lnTo>
                  <a:pt x="995679" y="143510"/>
                </a:lnTo>
                <a:close/>
              </a:path>
              <a:path w="995679" h="669289">
                <a:moveTo>
                  <a:pt x="995679" y="149860"/>
                </a:moveTo>
                <a:lnTo>
                  <a:pt x="993139" y="149860"/>
                </a:lnTo>
                <a:lnTo>
                  <a:pt x="993139" y="156210"/>
                </a:lnTo>
                <a:lnTo>
                  <a:pt x="995679" y="156210"/>
                </a:lnTo>
                <a:lnTo>
                  <a:pt x="995679" y="149860"/>
                </a:lnTo>
                <a:close/>
              </a:path>
              <a:path w="995679" h="669289">
                <a:moveTo>
                  <a:pt x="995679" y="156210"/>
                </a:moveTo>
                <a:lnTo>
                  <a:pt x="993139" y="156210"/>
                </a:lnTo>
                <a:lnTo>
                  <a:pt x="993139" y="162560"/>
                </a:lnTo>
                <a:lnTo>
                  <a:pt x="995679" y="162560"/>
                </a:lnTo>
                <a:lnTo>
                  <a:pt x="995679" y="156210"/>
                </a:lnTo>
                <a:close/>
              </a:path>
              <a:path w="995679" h="669289">
                <a:moveTo>
                  <a:pt x="995679" y="162560"/>
                </a:moveTo>
                <a:lnTo>
                  <a:pt x="993139" y="162560"/>
                </a:lnTo>
                <a:lnTo>
                  <a:pt x="993139" y="168910"/>
                </a:lnTo>
                <a:lnTo>
                  <a:pt x="995679" y="168910"/>
                </a:lnTo>
                <a:lnTo>
                  <a:pt x="995679" y="162560"/>
                </a:lnTo>
                <a:close/>
              </a:path>
              <a:path w="995679" h="669289">
                <a:moveTo>
                  <a:pt x="995679" y="168910"/>
                </a:moveTo>
                <a:lnTo>
                  <a:pt x="993139" y="168910"/>
                </a:lnTo>
                <a:lnTo>
                  <a:pt x="993139" y="175260"/>
                </a:lnTo>
                <a:lnTo>
                  <a:pt x="995679" y="175260"/>
                </a:lnTo>
                <a:lnTo>
                  <a:pt x="995679" y="168910"/>
                </a:lnTo>
                <a:close/>
              </a:path>
              <a:path w="995679" h="669289">
                <a:moveTo>
                  <a:pt x="995679" y="175260"/>
                </a:moveTo>
                <a:lnTo>
                  <a:pt x="993139" y="175260"/>
                </a:lnTo>
                <a:lnTo>
                  <a:pt x="993139" y="181610"/>
                </a:lnTo>
                <a:lnTo>
                  <a:pt x="995679" y="181610"/>
                </a:lnTo>
                <a:lnTo>
                  <a:pt x="995679" y="175260"/>
                </a:lnTo>
                <a:close/>
              </a:path>
              <a:path w="995679" h="669289">
                <a:moveTo>
                  <a:pt x="995679" y="181610"/>
                </a:moveTo>
                <a:lnTo>
                  <a:pt x="993139" y="181610"/>
                </a:lnTo>
                <a:lnTo>
                  <a:pt x="993139" y="187960"/>
                </a:lnTo>
                <a:lnTo>
                  <a:pt x="995679" y="187960"/>
                </a:lnTo>
                <a:lnTo>
                  <a:pt x="995679" y="181610"/>
                </a:lnTo>
                <a:close/>
              </a:path>
              <a:path w="995679" h="669289">
                <a:moveTo>
                  <a:pt x="995679" y="187960"/>
                </a:moveTo>
                <a:lnTo>
                  <a:pt x="993139" y="187960"/>
                </a:lnTo>
                <a:lnTo>
                  <a:pt x="993139" y="194310"/>
                </a:lnTo>
                <a:lnTo>
                  <a:pt x="995679" y="194310"/>
                </a:lnTo>
                <a:lnTo>
                  <a:pt x="995679" y="187960"/>
                </a:lnTo>
                <a:close/>
              </a:path>
              <a:path w="995679" h="669289">
                <a:moveTo>
                  <a:pt x="995679" y="194310"/>
                </a:moveTo>
                <a:lnTo>
                  <a:pt x="993139" y="194310"/>
                </a:lnTo>
                <a:lnTo>
                  <a:pt x="993139" y="200660"/>
                </a:lnTo>
                <a:lnTo>
                  <a:pt x="995679" y="200660"/>
                </a:lnTo>
                <a:lnTo>
                  <a:pt x="995679" y="194310"/>
                </a:lnTo>
                <a:close/>
              </a:path>
              <a:path w="995679" h="669289">
                <a:moveTo>
                  <a:pt x="995679" y="200660"/>
                </a:moveTo>
                <a:lnTo>
                  <a:pt x="993139" y="200660"/>
                </a:lnTo>
                <a:lnTo>
                  <a:pt x="993139" y="207010"/>
                </a:lnTo>
                <a:lnTo>
                  <a:pt x="995679" y="207010"/>
                </a:lnTo>
                <a:lnTo>
                  <a:pt x="995679" y="200660"/>
                </a:lnTo>
                <a:close/>
              </a:path>
              <a:path w="995679" h="669289">
                <a:moveTo>
                  <a:pt x="995679" y="207010"/>
                </a:moveTo>
                <a:lnTo>
                  <a:pt x="993139" y="207010"/>
                </a:lnTo>
                <a:lnTo>
                  <a:pt x="993139" y="213360"/>
                </a:lnTo>
                <a:lnTo>
                  <a:pt x="995679" y="213360"/>
                </a:lnTo>
                <a:lnTo>
                  <a:pt x="995679" y="207010"/>
                </a:lnTo>
                <a:close/>
              </a:path>
              <a:path w="995679" h="669289">
                <a:moveTo>
                  <a:pt x="995679" y="213360"/>
                </a:moveTo>
                <a:lnTo>
                  <a:pt x="993139" y="213360"/>
                </a:lnTo>
                <a:lnTo>
                  <a:pt x="993139" y="219710"/>
                </a:lnTo>
                <a:lnTo>
                  <a:pt x="995679" y="219710"/>
                </a:lnTo>
                <a:lnTo>
                  <a:pt x="995679" y="213360"/>
                </a:lnTo>
                <a:close/>
              </a:path>
              <a:path w="995679" h="669289">
                <a:moveTo>
                  <a:pt x="995679" y="219710"/>
                </a:moveTo>
                <a:lnTo>
                  <a:pt x="993139" y="219710"/>
                </a:lnTo>
                <a:lnTo>
                  <a:pt x="993139" y="226060"/>
                </a:lnTo>
                <a:lnTo>
                  <a:pt x="995679" y="226060"/>
                </a:lnTo>
                <a:lnTo>
                  <a:pt x="995679" y="219710"/>
                </a:lnTo>
                <a:close/>
              </a:path>
              <a:path w="995679" h="669289">
                <a:moveTo>
                  <a:pt x="995679" y="226060"/>
                </a:moveTo>
                <a:lnTo>
                  <a:pt x="993139" y="226060"/>
                </a:lnTo>
                <a:lnTo>
                  <a:pt x="993139" y="232410"/>
                </a:lnTo>
                <a:lnTo>
                  <a:pt x="995679" y="232410"/>
                </a:lnTo>
                <a:lnTo>
                  <a:pt x="995679" y="226060"/>
                </a:lnTo>
                <a:close/>
              </a:path>
              <a:path w="995679" h="669289">
                <a:moveTo>
                  <a:pt x="3809" y="237490"/>
                </a:moveTo>
                <a:lnTo>
                  <a:pt x="2539" y="237490"/>
                </a:lnTo>
                <a:lnTo>
                  <a:pt x="2539" y="238760"/>
                </a:lnTo>
                <a:lnTo>
                  <a:pt x="3809" y="238760"/>
                </a:lnTo>
                <a:lnTo>
                  <a:pt x="3809" y="237490"/>
                </a:lnTo>
                <a:close/>
              </a:path>
              <a:path w="995679" h="669289">
                <a:moveTo>
                  <a:pt x="995679" y="232410"/>
                </a:moveTo>
                <a:lnTo>
                  <a:pt x="993139" y="232410"/>
                </a:lnTo>
                <a:lnTo>
                  <a:pt x="993139" y="238760"/>
                </a:lnTo>
                <a:lnTo>
                  <a:pt x="994410" y="238760"/>
                </a:lnTo>
                <a:lnTo>
                  <a:pt x="994410" y="237490"/>
                </a:lnTo>
                <a:lnTo>
                  <a:pt x="995679" y="237490"/>
                </a:lnTo>
                <a:lnTo>
                  <a:pt x="995679" y="232410"/>
                </a:lnTo>
                <a:close/>
              </a:path>
              <a:path w="995679" h="669289">
                <a:moveTo>
                  <a:pt x="3809" y="238760"/>
                </a:moveTo>
                <a:lnTo>
                  <a:pt x="2539" y="238760"/>
                </a:lnTo>
                <a:lnTo>
                  <a:pt x="2539" y="245110"/>
                </a:lnTo>
                <a:lnTo>
                  <a:pt x="3809" y="245110"/>
                </a:lnTo>
                <a:lnTo>
                  <a:pt x="3809" y="238760"/>
                </a:lnTo>
                <a:close/>
              </a:path>
              <a:path w="995679" h="669289">
                <a:moveTo>
                  <a:pt x="994410" y="238760"/>
                </a:moveTo>
                <a:lnTo>
                  <a:pt x="993139" y="238760"/>
                </a:lnTo>
                <a:lnTo>
                  <a:pt x="993139" y="240030"/>
                </a:lnTo>
                <a:lnTo>
                  <a:pt x="994410" y="240030"/>
                </a:lnTo>
                <a:lnTo>
                  <a:pt x="994410" y="238760"/>
                </a:lnTo>
                <a:close/>
              </a:path>
              <a:path w="995679" h="669289">
                <a:moveTo>
                  <a:pt x="3809" y="245110"/>
                </a:moveTo>
                <a:lnTo>
                  <a:pt x="2539" y="245110"/>
                </a:lnTo>
                <a:lnTo>
                  <a:pt x="2539" y="251460"/>
                </a:lnTo>
                <a:lnTo>
                  <a:pt x="3809" y="251460"/>
                </a:lnTo>
                <a:lnTo>
                  <a:pt x="3809" y="245110"/>
                </a:lnTo>
                <a:close/>
              </a:path>
              <a:path w="995679" h="669289">
                <a:moveTo>
                  <a:pt x="3809" y="251460"/>
                </a:moveTo>
                <a:lnTo>
                  <a:pt x="1269" y="251460"/>
                </a:lnTo>
                <a:lnTo>
                  <a:pt x="1269" y="257810"/>
                </a:lnTo>
                <a:lnTo>
                  <a:pt x="3809" y="257810"/>
                </a:lnTo>
                <a:lnTo>
                  <a:pt x="3809" y="251460"/>
                </a:lnTo>
                <a:close/>
              </a:path>
              <a:path w="995679" h="669289">
                <a:moveTo>
                  <a:pt x="3809" y="257810"/>
                </a:moveTo>
                <a:lnTo>
                  <a:pt x="1269" y="257810"/>
                </a:lnTo>
                <a:lnTo>
                  <a:pt x="1269" y="264160"/>
                </a:lnTo>
                <a:lnTo>
                  <a:pt x="3809" y="264160"/>
                </a:lnTo>
                <a:lnTo>
                  <a:pt x="3809" y="257810"/>
                </a:lnTo>
                <a:close/>
              </a:path>
              <a:path w="995679" h="669289">
                <a:moveTo>
                  <a:pt x="3809" y="264160"/>
                </a:moveTo>
                <a:lnTo>
                  <a:pt x="1269" y="264160"/>
                </a:lnTo>
                <a:lnTo>
                  <a:pt x="1269" y="270510"/>
                </a:lnTo>
                <a:lnTo>
                  <a:pt x="3809" y="270510"/>
                </a:lnTo>
                <a:lnTo>
                  <a:pt x="3809" y="264160"/>
                </a:lnTo>
                <a:close/>
              </a:path>
              <a:path w="995679" h="669289">
                <a:moveTo>
                  <a:pt x="3809" y="270510"/>
                </a:moveTo>
                <a:lnTo>
                  <a:pt x="1269" y="270510"/>
                </a:lnTo>
                <a:lnTo>
                  <a:pt x="1269" y="276860"/>
                </a:lnTo>
                <a:lnTo>
                  <a:pt x="3809" y="276860"/>
                </a:lnTo>
                <a:lnTo>
                  <a:pt x="3809" y="270510"/>
                </a:lnTo>
                <a:close/>
              </a:path>
              <a:path w="995679" h="669289">
                <a:moveTo>
                  <a:pt x="3809" y="276860"/>
                </a:moveTo>
                <a:lnTo>
                  <a:pt x="1269" y="276860"/>
                </a:lnTo>
                <a:lnTo>
                  <a:pt x="1269" y="279400"/>
                </a:lnTo>
                <a:lnTo>
                  <a:pt x="2539" y="279400"/>
                </a:lnTo>
                <a:lnTo>
                  <a:pt x="2539" y="283210"/>
                </a:lnTo>
                <a:lnTo>
                  <a:pt x="3809" y="283210"/>
                </a:lnTo>
                <a:lnTo>
                  <a:pt x="3809" y="276860"/>
                </a:lnTo>
                <a:close/>
              </a:path>
              <a:path w="995679" h="669289">
                <a:moveTo>
                  <a:pt x="3809" y="283210"/>
                </a:moveTo>
                <a:lnTo>
                  <a:pt x="2539" y="283210"/>
                </a:lnTo>
                <a:lnTo>
                  <a:pt x="2539" y="288290"/>
                </a:lnTo>
                <a:lnTo>
                  <a:pt x="3809" y="288290"/>
                </a:lnTo>
                <a:lnTo>
                  <a:pt x="3809" y="283210"/>
                </a:lnTo>
                <a:close/>
              </a:path>
              <a:path w="995679" h="669289">
                <a:moveTo>
                  <a:pt x="3809" y="642620"/>
                </a:moveTo>
                <a:lnTo>
                  <a:pt x="0" y="642620"/>
                </a:lnTo>
                <a:lnTo>
                  <a:pt x="0" y="645160"/>
                </a:lnTo>
                <a:lnTo>
                  <a:pt x="3809" y="645160"/>
                </a:lnTo>
                <a:lnTo>
                  <a:pt x="3809" y="642620"/>
                </a:lnTo>
                <a:close/>
              </a:path>
              <a:path w="995679" h="669289">
                <a:moveTo>
                  <a:pt x="3809" y="645160"/>
                </a:moveTo>
                <a:lnTo>
                  <a:pt x="0" y="645160"/>
                </a:lnTo>
                <a:lnTo>
                  <a:pt x="0" y="651510"/>
                </a:lnTo>
                <a:lnTo>
                  <a:pt x="3809" y="651510"/>
                </a:lnTo>
                <a:lnTo>
                  <a:pt x="3809" y="645160"/>
                </a:lnTo>
                <a:close/>
              </a:path>
              <a:path w="995679" h="669289">
                <a:moveTo>
                  <a:pt x="995679" y="646430"/>
                </a:moveTo>
                <a:lnTo>
                  <a:pt x="993139" y="646430"/>
                </a:lnTo>
                <a:lnTo>
                  <a:pt x="993139" y="651510"/>
                </a:lnTo>
                <a:lnTo>
                  <a:pt x="995679" y="651510"/>
                </a:lnTo>
                <a:lnTo>
                  <a:pt x="995679" y="646430"/>
                </a:lnTo>
                <a:close/>
              </a:path>
              <a:path w="995679" h="669289">
                <a:moveTo>
                  <a:pt x="3809" y="651510"/>
                </a:moveTo>
                <a:lnTo>
                  <a:pt x="0" y="651510"/>
                </a:lnTo>
                <a:lnTo>
                  <a:pt x="0" y="657860"/>
                </a:lnTo>
                <a:lnTo>
                  <a:pt x="3809" y="657860"/>
                </a:lnTo>
                <a:lnTo>
                  <a:pt x="3809" y="651510"/>
                </a:lnTo>
                <a:close/>
              </a:path>
              <a:path w="995679" h="669289">
                <a:moveTo>
                  <a:pt x="995679" y="651510"/>
                </a:moveTo>
                <a:lnTo>
                  <a:pt x="993139" y="651510"/>
                </a:lnTo>
                <a:lnTo>
                  <a:pt x="993139" y="657860"/>
                </a:lnTo>
                <a:lnTo>
                  <a:pt x="995679" y="657860"/>
                </a:lnTo>
                <a:lnTo>
                  <a:pt x="995679" y="651510"/>
                </a:lnTo>
                <a:close/>
              </a:path>
              <a:path w="995679" h="669289">
                <a:moveTo>
                  <a:pt x="3809" y="657860"/>
                </a:moveTo>
                <a:lnTo>
                  <a:pt x="0" y="657860"/>
                </a:lnTo>
                <a:lnTo>
                  <a:pt x="0" y="664210"/>
                </a:lnTo>
                <a:lnTo>
                  <a:pt x="3809" y="664210"/>
                </a:lnTo>
                <a:lnTo>
                  <a:pt x="3809" y="657860"/>
                </a:lnTo>
                <a:close/>
              </a:path>
              <a:path w="995679" h="669289">
                <a:moveTo>
                  <a:pt x="995679" y="657860"/>
                </a:moveTo>
                <a:lnTo>
                  <a:pt x="993139" y="657860"/>
                </a:lnTo>
                <a:lnTo>
                  <a:pt x="993139" y="664210"/>
                </a:lnTo>
                <a:lnTo>
                  <a:pt x="995679" y="664210"/>
                </a:lnTo>
                <a:lnTo>
                  <a:pt x="995679" y="657860"/>
                </a:lnTo>
                <a:close/>
              </a:path>
              <a:path w="995679" h="669289">
                <a:moveTo>
                  <a:pt x="3809" y="664210"/>
                </a:moveTo>
                <a:lnTo>
                  <a:pt x="0" y="664210"/>
                </a:lnTo>
                <a:lnTo>
                  <a:pt x="0" y="669290"/>
                </a:lnTo>
                <a:lnTo>
                  <a:pt x="193039" y="669290"/>
                </a:lnTo>
                <a:lnTo>
                  <a:pt x="193039" y="668020"/>
                </a:lnTo>
                <a:lnTo>
                  <a:pt x="194309" y="668020"/>
                </a:lnTo>
                <a:lnTo>
                  <a:pt x="194309" y="666750"/>
                </a:lnTo>
                <a:lnTo>
                  <a:pt x="195579" y="666750"/>
                </a:lnTo>
                <a:lnTo>
                  <a:pt x="195579" y="665480"/>
                </a:lnTo>
                <a:lnTo>
                  <a:pt x="3809" y="665480"/>
                </a:lnTo>
                <a:lnTo>
                  <a:pt x="3809" y="664210"/>
                </a:lnTo>
                <a:close/>
              </a:path>
              <a:path w="995679" h="669289">
                <a:moveTo>
                  <a:pt x="510539" y="665480"/>
                </a:moveTo>
                <a:lnTo>
                  <a:pt x="407669" y="665480"/>
                </a:lnTo>
                <a:lnTo>
                  <a:pt x="407669" y="669290"/>
                </a:lnTo>
                <a:lnTo>
                  <a:pt x="509269" y="669290"/>
                </a:lnTo>
                <a:lnTo>
                  <a:pt x="509269" y="668020"/>
                </a:lnTo>
                <a:lnTo>
                  <a:pt x="510539" y="668020"/>
                </a:lnTo>
                <a:lnTo>
                  <a:pt x="510539" y="665480"/>
                </a:lnTo>
                <a:close/>
              </a:path>
              <a:path w="995679" h="669289">
                <a:moveTo>
                  <a:pt x="995679" y="664210"/>
                </a:moveTo>
                <a:lnTo>
                  <a:pt x="993139" y="664210"/>
                </a:lnTo>
                <a:lnTo>
                  <a:pt x="993139" y="665480"/>
                </a:lnTo>
                <a:lnTo>
                  <a:pt x="668019" y="665480"/>
                </a:lnTo>
                <a:lnTo>
                  <a:pt x="668019" y="666750"/>
                </a:lnTo>
                <a:lnTo>
                  <a:pt x="666750" y="666750"/>
                </a:lnTo>
                <a:lnTo>
                  <a:pt x="666750" y="669290"/>
                </a:lnTo>
                <a:lnTo>
                  <a:pt x="995679" y="669290"/>
                </a:lnTo>
                <a:lnTo>
                  <a:pt x="995679" y="66421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2" name="bk object 6872"/>
          <p:cNvSpPr/>
          <p:nvPr/>
        </p:nvSpPr>
        <p:spPr>
          <a:xfrm>
            <a:off x="2382520" y="3964940"/>
            <a:ext cx="989330" cy="661670"/>
          </a:xfrm>
          <a:custGeom>
            <a:avLst/>
            <a:gdLst/>
            <a:ahLst/>
            <a:cxnLst/>
            <a:rect l="l" t="t" r="r" b="b"/>
            <a:pathLst>
              <a:path w="989329" h="661670">
                <a:moveTo>
                  <a:pt x="585469" y="0"/>
                </a:moveTo>
                <a:lnTo>
                  <a:pt x="165100" y="0"/>
                </a:lnTo>
                <a:lnTo>
                  <a:pt x="165100" y="1270"/>
                </a:lnTo>
                <a:lnTo>
                  <a:pt x="163830" y="1270"/>
                </a:lnTo>
                <a:lnTo>
                  <a:pt x="163830" y="2540"/>
                </a:lnTo>
                <a:lnTo>
                  <a:pt x="161290" y="2540"/>
                </a:lnTo>
                <a:lnTo>
                  <a:pt x="161290" y="3810"/>
                </a:lnTo>
                <a:lnTo>
                  <a:pt x="585469" y="3810"/>
                </a:lnTo>
                <a:lnTo>
                  <a:pt x="585469" y="0"/>
                </a:lnTo>
                <a:close/>
              </a:path>
              <a:path w="989329" h="661670">
                <a:moveTo>
                  <a:pt x="989330" y="0"/>
                </a:moveTo>
                <a:lnTo>
                  <a:pt x="924559" y="0"/>
                </a:lnTo>
                <a:lnTo>
                  <a:pt x="924559" y="1270"/>
                </a:lnTo>
                <a:lnTo>
                  <a:pt x="923290" y="1270"/>
                </a:lnTo>
                <a:lnTo>
                  <a:pt x="923290" y="2540"/>
                </a:lnTo>
                <a:lnTo>
                  <a:pt x="922019" y="2540"/>
                </a:lnTo>
                <a:lnTo>
                  <a:pt x="922019" y="3810"/>
                </a:lnTo>
                <a:lnTo>
                  <a:pt x="985519" y="3810"/>
                </a:lnTo>
                <a:lnTo>
                  <a:pt x="985519" y="6350"/>
                </a:lnTo>
                <a:lnTo>
                  <a:pt x="989330" y="6350"/>
                </a:lnTo>
                <a:lnTo>
                  <a:pt x="989330" y="0"/>
                </a:lnTo>
                <a:close/>
              </a:path>
              <a:path w="989329" h="661670">
                <a:moveTo>
                  <a:pt x="989330" y="6350"/>
                </a:moveTo>
                <a:lnTo>
                  <a:pt x="985519" y="6350"/>
                </a:lnTo>
                <a:lnTo>
                  <a:pt x="985519" y="12700"/>
                </a:lnTo>
                <a:lnTo>
                  <a:pt x="989330" y="12700"/>
                </a:lnTo>
                <a:lnTo>
                  <a:pt x="989330" y="6350"/>
                </a:lnTo>
                <a:close/>
              </a:path>
              <a:path w="989329" h="661670">
                <a:moveTo>
                  <a:pt x="989330" y="12700"/>
                </a:moveTo>
                <a:lnTo>
                  <a:pt x="985519" y="12700"/>
                </a:lnTo>
                <a:lnTo>
                  <a:pt x="985519" y="19050"/>
                </a:lnTo>
                <a:lnTo>
                  <a:pt x="989330" y="19050"/>
                </a:lnTo>
                <a:lnTo>
                  <a:pt x="989330" y="12700"/>
                </a:lnTo>
                <a:close/>
              </a:path>
              <a:path w="989329" h="661670">
                <a:moveTo>
                  <a:pt x="989330" y="19050"/>
                </a:moveTo>
                <a:lnTo>
                  <a:pt x="985519" y="19050"/>
                </a:lnTo>
                <a:lnTo>
                  <a:pt x="985519" y="25400"/>
                </a:lnTo>
                <a:lnTo>
                  <a:pt x="989330" y="25400"/>
                </a:lnTo>
                <a:lnTo>
                  <a:pt x="989330" y="19050"/>
                </a:lnTo>
                <a:close/>
              </a:path>
              <a:path w="989329" h="661670">
                <a:moveTo>
                  <a:pt x="989330" y="25400"/>
                </a:moveTo>
                <a:lnTo>
                  <a:pt x="985519" y="25400"/>
                </a:lnTo>
                <a:lnTo>
                  <a:pt x="985519" y="31750"/>
                </a:lnTo>
                <a:lnTo>
                  <a:pt x="989330" y="31750"/>
                </a:lnTo>
                <a:lnTo>
                  <a:pt x="989330" y="25400"/>
                </a:lnTo>
                <a:close/>
              </a:path>
              <a:path w="989329" h="661670">
                <a:moveTo>
                  <a:pt x="989330" y="31750"/>
                </a:moveTo>
                <a:lnTo>
                  <a:pt x="985519" y="31750"/>
                </a:lnTo>
                <a:lnTo>
                  <a:pt x="985519" y="38100"/>
                </a:lnTo>
                <a:lnTo>
                  <a:pt x="989330" y="38100"/>
                </a:lnTo>
                <a:lnTo>
                  <a:pt x="989330" y="31750"/>
                </a:lnTo>
                <a:close/>
              </a:path>
              <a:path w="989329" h="661670">
                <a:moveTo>
                  <a:pt x="989330" y="38100"/>
                </a:moveTo>
                <a:lnTo>
                  <a:pt x="985519" y="38100"/>
                </a:lnTo>
                <a:lnTo>
                  <a:pt x="985519" y="44450"/>
                </a:lnTo>
                <a:lnTo>
                  <a:pt x="989330" y="44450"/>
                </a:lnTo>
                <a:lnTo>
                  <a:pt x="989330" y="38100"/>
                </a:lnTo>
                <a:close/>
              </a:path>
              <a:path w="989329" h="661670">
                <a:moveTo>
                  <a:pt x="989330" y="44450"/>
                </a:moveTo>
                <a:lnTo>
                  <a:pt x="985519" y="44450"/>
                </a:lnTo>
                <a:lnTo>
                  <a:pt x="985519" y="50800"/>
                </a:lnTo>
                <a:lnTo>
                  <a:pt x="989330" y="50800"/>
                </a:lnTo>
                <a:lnTo>
                  <a:pt x="989330" y="44450"/>
                </a:lnTo>
                <a:close/>
              </a:path>
              <a:path w="989329" h="661670">
                <a:moveTo>
                  <a:pt x="989330" y="50800"/>
                </a:moveTo>
                <a:lnTo>
                  <a:pt x="985519" y="50800"/>
                </a:lnTo>
                <a:lnTo>
                  <a:pt x="985519" y="57150"/>
                </a:lnTo>
                <a:lnTo>
                  <a:pt x="989330" y="57150"/>
                </a:lnTo>
                <a:lnTo>
                  <a:pt x="989330" y="50800"/>
                </a:lnTo>
                <a:close/>
              </a:path>
              <a:path w="989329" h="661670">
                <a:moveTo>
                  <a:pt x="989330" y="57150"/>
                </a:moveTo>
                <a:lnTo>
                  <a:pt x="985519" y="57150"/>
                </a:lnTo>
                <a:lnTo>
                  <a:pt x="985519" y="63500"/>
                </a:lnTo>
                <a:lnTo>
                  <a:pt x="989330" y="63500"/>
                </a:lnTo>
                <a:lnTo>
                  <a:pt x="989330" y="57150"/>
                </a:lnTo>
                <a:close/>
              </a:path>
              <a:path w="989329" h="661670">
                <a:moveTo>
                  <a:pt x="989330" y="63500"/>
                </a:moveTo>
                <a:lnTo>
                  <a:pt x="985519" y="63500"/>
                </a:lnTo>
                <a:lnTo>
                  <a:pt x="985519" y="69850"/>
                </a:lnTo>
                <a:lnTo>
                  <a:pt x="989330" y="69850"/>
                </a:lnTo>
                <a:lnTo>
                  <a:pt x="989330" y="63500"/>
                </a:lnTo>
                <a:close/>
              </a:path>
              <a:path w="989329" h="661670">
                <a:moveTo>
                  <a:pt x="989330" y="69850"/>
                </a:moveTo>
                <a:lnTo>
                  <a:pt x="985519" y="69850"/>
                </a:lnTo>
                <a:lnTo>
                  <a:pt x="985519" y="76200"/>
                </a:lnTo>
                <a:lnTo>
                  <a:pt x="989330" y="76200"/>
                </a:lnTo>
                <a:lnTo>
                  <a:pt x="989330" y="69850"/>
                </a:lnTo>
                <a:close/>
              </a:path>
              <a:path w="989329" h="661670">
                <a:moveTo>
                  <a:pt x="989330" y="76200"/>
                </a:moveTo>
                <a:lnTo>
                  <a:pt x="985519" y="76200"/>
                </a:lnTo>
                <a:lnTo>
                  <a:pt x="985519" y="82550"/>
                </a:lnTo>
                <a:lnTo>
                  <a:pt x="989330" y="82550"/>
                </a:lnTo>
                <a:lnTo>
                  <a:pt x="989330" y="76200"/>
                </a:lnTo>
                <a:close/>
              </a:path>
              <a:path w="989329" h="661670">
                <a:moveTo>
                  <a:pt x="989330" y="82550"/>
                </a:moveTo>
                <a:lnTo>
                  <a:pt x="985519" y="82550"/>
                </a:lnTo>
                <a:lnTo>
                  <a:pt x="985519" y="88900"/>
                </a:lnTo>
                <a:lnTo>
                  <a:pt x="989330" y="88900"/>
                </a:lnTo>
                <a:lnTo>
                  <a:pt x="989330" y="82550"/>
                </a:lnTo>
                <a:close/>
              </a:path>
              <a:path w="989329" h="661670">
                <a:moveTo>
                  <a:pt x="989330" y="88900"/>
                </a:moveTo>
                <a:lnTo>
                  <a:pt x="985519" y="88900"/>
                </a:lnTo>
                <a:lnTo>
                  <a:pt x="985519" y="95250"/>
                </a:lnTo>
                <a:lnTo>
                  <a:pt x="989330" y="95250"/>
                </a:lnTo>
                <a:lnTo>
                  <a:pt x="989330" y="88900"/>
                </a:lnTo>
                <a:close/>
              </a:path>
              <a:path w="989329" h="661670">
                <a:moveTo>
                  <a:pt x="989330" y="95250"/>
                </a:moveTo>
                <a:lnTo>
                  <a:pt x="985519" y="95250"/>
                </a:lnTo>
                <a:lnTo>
                  <a:pt x="985519" y="101600"/>
                </a:lnTo>
                <a:lnTo>
                  <a:pt x="989330" y="101600"/>
                </a:lnTo>
                <a:lnTo>
                  <a:pt x="989330" y="95250"/>
                </a:lnTo>
                <a:close/>
              </a:path>
              <a:path w="989329" h="661670">
                <a:moveTo>
                  <a:pt x="989330" y="101600"/>
                </a:moveTo>
                <a:lnTo>
                  <a:pt x="985519" y="101600"/>
                </a:lnTo>
                <a:lnTo>
                  <a:pt x="985519" y="107950"/>
                </a:lnTo>
                <a:lnTo>
                  <a:pt x="989330" y="107950"/>
                </a:lnTo>
                <a:lnTo>
                  <a:pt x="989330" y="101600"/>
                </a:lnTo>
                <a:close/>
              </a:path>
              <a:path w="989329" h="661670">
                <a:moveTo>
                  <a:pt x="989330" y="107950"/>
                </a:moveTo>
                <a:lnTo>
                  <a:pt x="985519" y="107950"/>
                </a:lnTo>
                <a:lnTo>
                  <a:pt x="985519" y="114300"/>
                </a:lnTo>
                <a:lnTo>
                  <a:pt x="989330" y="114300"/>
                </a:lnTo>
                <a:lnTo>
                  <a:pt x="989330" y="107950"/>
                </a:lnTo>
                <a:close/>
              </a:path>
              <a:path w="989329" h="661670">
                <a:moveTo>
                  <a:pt x="989330" y="114300"/>
                </a:moveTo>
                <a:lnTo>
                  <a:pt x="985519" y="114300"/>
                </a:lnTo>
                <a:lnTo>
                  <a:pt x="985519" y="120650"/>
                </a:lnTo>
                <a:lnTo>
                  <a:pt x="989330" y="120650"/>
                </a:lnTo>
                <a:lnTo>
                  <a:pt x="989330" y="114300"/>
                </a:lnTo>
                <a:close/>
              </a:path>
              <a:path w="989329" h="661670">
                <a:moveTo>
                  <a:pt x="989330" y="120650"/>
                </a:moveTo>
                <a:lnTo>
                  <a:pt x="985519" y="120650"/>
                </a:lnTo>
                <a:lnTo>
                  <a:pt x="985519" y="127000"/>
                </a:lnTo>
                <a:lnTo>
                  <a:pt x="989330" y="127000"/>
                </a:lnTo>
                <a:lnTo>
                  <a:pt x="989330" y="120650"/>
                </a:lnTo>
                <a:close/>
              </a:path>
              <a:path w="989329" h="661670">
                <a:moveTo>
                  <a:pt x="989330" y="127000"/>
                </a:moveTo>
                <a:lnTo>
                  <a:pt x="985519" y="127000"/>
                </a:lnTo>
                <a:lnTo>
                  <a:pt x="985519" y="133350"/>
                </a:lnTo>
                <a:lnTo>
                  <a:pt x="989330" y="133350"/>
                </a:lnTo>
                <a:lnTo>
                  <a:pt x="989330" y="127000"/>
                </a:lnTo>
                <a:close/>
              </a:path>
              <a:path w="989329" h="661670">
                <a:moveTo>
                  <a:pt x="989330" y="133350"/>
                </a:moveTo>
                <a:lnTo>
                  <a:pt x="985519" y="133350"/>
                </a:lnTo>
                <a:lnTo>
                  <a:pt x="985519" y="139700"/>
                </a:lnTo>
                <a:lnTo>
                  <a:pt x="989330" y="139700"/>
                </a:lnTo>
                <a:lnTo>
                  <a:pt x="989330" y="133350"/>
                </a:lnTo>
                <a:close/>
              </a:path>
              <a:path w="989329" h="661670">
                <a:moveTo>
                  <a:pt x="989330" y="139700"/>
                </a:moveTo>
                <a:lnTo>
                  <a:pt x="985519" y="139700"/>
                </a:lnTo>
                <a:lnTo>
                  <a:pt x="985519" y="146050"/>
                </a:lnTo>
                <a:lnTo>
                  <a:pt x="989330" y="146050"/>
                </a:lnTo>
                <a:lnTo>
                  <a:pt x="989330" y="139700"/>
                </a:lnTo>
                <a:close/>
              </a:path>
              <a:path w="989329" h="661670">
                <a:moveTo>
                  <a:pt x="989330" y="146050"/>
                </a:moveTo>
                <a:lnTo>
                  <a:pt x="985519" y="146050"/>
                </a:lnTo>
                <a:lnTo>
                  <a:pt x="985519" y="152400"/>
                </a:lnTo>
                <a:lnTo>
                  <a:pt x="989330" y="152400"/>
                </a:lnTo>
                <a:lnTo>
                  <a:pt x="989330" y="146050"/>
                </a:lnTo>
                <a:close/>
              </a:path>
              <a:path w="989329" h="661670">
                <a:moveTo>
                  <a:pt x="989330" y="152400"/>
                </a:moveTo>
                <a:lnTo>
                  <a:pt x="985519" y="152400"/>
                </a:lnTo>
                <a:lnTo>
                  <a:pt x="985519" y="158750"/>
                </a:lnTo>
                <a:lnTo>
                  <a:pt x="989330" y="158750"/>
                </a:lnTo>
                <a:lnTo>
                  <a:pt x="989330" y="152400"/>
                </a:lnTo>
                <a:close/>
              </a:path>
              <a:path w="989329" h="661670">
                <a:moveTo>
                  <a:pt x="989330" y="158750"/>
                </a:moveTo>
                <a:lnTo>
                  <a:pt x="985519" y="158750"/>
                </a:lnTo>
                <a:lnTo>
                  <a:pt x="985519" y="165100"/>
                </a:lnTo>
                <a:lnTo>
                  <a:pt x="989330" y="165100"/>
                </a:lnTo>
                <a:lnTo>
                  <a:pt x="989330" y="158750"/>
                </a:lnTo>
                <a:close/>
              </a:path>
              <a:path w="989329" h="661670">
                <a:moveTo>
                  <a:pt x="989330" y="165100"/>
                </a:moveTo>
                <a:lnTo>
                  <a:pt x="985519" y="165100"/>
                </a:lnTo>
                <a:lnTo>
                  <a:pt x="985519" y="171450"/>
                </a:lnTo>
                <a:lnTo>
                  <a:pt x="989330" y="171450"/>
                </a:lnTo>
                <a:lnTo>
                  <a:pt x="989330" y="165100"/>
                </a:lnTo>
                <a:close/>
              </a:path>
              <a:path w="989329" h="661670">
                <a:moveTo>
                  <a:pt x="989330" y="171450"/>
                </a:moveTo>
                <a:lnTo>
                  <a:pt x="985519" y="171450"/>
                </a:lnTo>
                <a:lnTo>
                  <a:pt x="985519" y="177800"/>
                </a:lnTo>
                <a:lnTo>
                  <a:pt x="989330" y="177800"/>
                </a:lnTo>
                <a:lnTo>
                  <a:pt x="989330" y="171450"/>
                </a:lnTo>
                <a:close/>
              </a:path>
              <a:path w="989329" h="661670">
                <a:moveTo>
                  <a:pt x="989330" y="177800"/>
                </a:moveTo>
                <a:lnTo>
                  <a:pt x="985519" y="177800"/>
                </a:lnTo>
                <a:lnTo>
                  <a:pt x="985519" y="184150"/>
                </a:lnTo>
                <a:lnTo>
                  <a:pt x="989330" y="184150"/>
                </a:lnTo>
                <a:lnTo>
                  <a:pt x="989330" y="177800"/>
                </a:lnTo>
                <a:close/>
              </a:path>
              <a:path w="989329" h="661670">
                <a:moveTo>
                  <a:pt x="989330" y="184150"/>
                </a:moveTo>
                <a:lnTo>
                  <a:pt x="985519" y="184150"/>
                </a:lnTo>
                <a:lnTo>
                  <a:pt x="985519" y="190500"/>
                </a:lnTo>
                <a:lnTo>
                  <a:pt x="989330" y="190500"/>
                </a:lnTo>
                <a:lnTo>
                  <a:pt x="989330" y="184150"/>
                </a:lnTo>
                <a:close/>
              </a:path>
              <a:path w="989329" h="661670">
                <a:moveTo>
                  <a:pt x="989330" y="190500"/>
                </a:moveTo>
                <a:lnTo>
                  <a:pt x="985519" y="190500"/>
                </a:lnTo>
                <a:lnTo>
                  <a:pt x="985519" y="196850"/>
                </a:lnTo>
                <a:lnTo>
                  <a:pt x="989330" y="196850"/>
                </a:lnTo>
                <a:lnTo>
                  <a:pt x="989330" y="190500"/>
                </a:lnTo>
                <a:close/>
              </a:path>
              <a:path w="989329" h="661670">
                <a:moveTo>
                  <a:pt x="989330" y="196850"/>
                </a:moveTo>
                <a:lnTo>
                  <a:pt x="985519" y="196850"/>
                </a:lnTo>
                <a:lnTo>
                  <a:pt x="985519" y="203200"/>
                </a:lnTo>
                <a:lnTo>
                  <a:pt x="989330" y="203200"/>
                </a:lnTo>
                <a:lnTo>
                  <a:pt x="989330" y="196850"/>
                </a:lnTo>
                <a:close/>
              </a:path>
              <a:path w="989329" h="661670">
                <a:moveTo>
                  <a:pt x="989330" y="203200"/>
                </a:moveTo>
                <a:lnTo>
                  <a:pt x="985519" y="203200"/>
                </a:lnTo>
                <a:lnTo>
                  <a:pt x="985519" y="209550"/>
                </a:lnTo>
                <a:lnTo>
                  <a:pt x="989330" y="209550"/>
                </a:lnTo>
                <a:lnTo>
                  <a:pt x="989330" y="203200"/>
                </a:lnTo>
                <a:close/>
              </a:path>
              <a:path w="989329" h="661670">
                <a:moveTo>
                  <a:pt x="3810" y="213360"/>
                </a:moveTo>
                <a:lnTo>
                  <a:pt x="2540" y="213360"/>
                </a:lnTo>
                <a:lnTo>
                  <a:pt x="2540" y="215900"/>
                </a:lnTo>
                <a:lnTo>
                  <a:pt x="3810" y="215900"/>
                </a:lnTo>
                <a:lnTo>
                  <a:pt x="3810" y="213360"/>
                </a:lnTo>
                <a:close/>
              </a:path>
              <a:path w="989329" h="661670">
                <a:moveTo>
                  <a:pt x="989330" y="209550"/>
                </a:moveTo>
                <a:lnTo>
                  <a:pt x="985519" y="209550"/>
                </a:lnTo>
                <a:lnTo>
                  <a:pt x="985519" y="215900"/>
                </a:lnTo>
                <a:lnTo>
                  <a:pt x="989330" y="215900"/>
                </a:lnTo>
                <a:lnTo>
                  <a:pt x="989330" y="209550"/>
                </a:lnTo>
                <a:close/>
              </a:path>
              <a:path w="989329" h="661670">
                <a:moveTo>
                  <a:pt x="3810" y="215900"/>
                </a:moveTo>
                <a:lnTo>
                  <a:pt x="2540" y="215900"/>
                </a:lnTo>
                <a:lnTo>
                  <a:pt x="2540" y="218440"/>
                </a:lnTo>
                <a:lnTo>
                  <a:pt x="1269" y="218440"/>
                </a:lnTo>
                <a:lnTo>
                  <a:pt x="1269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989329" h="661670">
                <a:moveTo>
                  <a:pt x="989330" y="215900"/>
                </a:moveTo>
                <a:lnTo>
                  <a:pt x="985519" y="215900"/>
                </a:lnTo>
                <a:lnTo>
                  <a:pt x="985519" y="222250"/>
                </a:lnTo>
                <a:lnTo>
                  <a:pt x="989330" y="222250"/>
                </a:lnTo>
                <a:lnTo>
                  <a:pt x="989330" y="215900"/>
                </a:lnTo>
                <a:close/>
              </a:path>
              <a:path w="989329" h="661670">
                <a:moveTo>
                  <a:pt x="3810" y="222250"/>
                </a:moveTo>
                <a:lnTo>
                  <a:pt x="1269" y="222250"/>
                </a:lnTo>
                <a:lnTo>
                  <a:pt x="1269" y="223520"/>
                </a:lnTo>
                <a:lnTo>
                  <a:pt x="0" y="22352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989329" h="661670">
                <a:moveTo>
                  <a:pt x="989330" y="222250"/>
                </a:moveTo>
                <a:lnTo>
                  <a:pt x="985519" y="222250"/>
                </a:lnTo>
                <a:lnTo>
                  <a:pt x="985519" y="228600"/>
                </a:lnTo>
                <a:lnTo>
                  <a:pt x="989330" y="228600"/>
                </a:lnTo>
                <a:lnTo>
                  <a:pt x="989330" y="222250"/>
                </a:lnTo>
                <a:close/>
              </a:path>
              <a:path w="989329" h="661670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989329" h="661670">
                <a:moveTo>
                  <a:pt x="989330" y="228600"/>
                </a:moveTo>
                <a:lnTo>
                  <a:pt x="985519" y="228600"/>
                </a:lnTo>
                <a:lnTo>
                  <a:pt x="985519" y="234950"/>
                </a:lnTo>
                <a:lnTo>
                  <a:pt x="989330" y="234950"/>
                </a:lnTo>
                <a:lnTo>
                  <a:pt x="989330" y="228600"/>
                </a:lnTo>
                <a:close/>
              </a:path>
              <a:path w="989329" h="661670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989329" h="661670">
                <a:moveTo>
                  <a:pt x="989330" y="234950"/>
                </a:moveTo>
                <a:lnTo>
                  <a:pt x="985519" y="234950"/>
                </a:lnTo>
                <a:lnTo>
                  <a:pt x="985519" y="241300"/>
                </a:lnTo>
                <a:lnTo>
                  <a:pt x="988059" y="241300"/>
                </a:lnTo>
                <a:lnTo>
                  <a:pt x="988059" y="240030"/>
                </a:lnTo>
                <a:lnTo>
                  <a:pt x="989330" y="240030"/>
                </a:lnTo>
                <a:lnTo>
                  <a:pt x="989330" y="234950"/>
                </a:lnTo>
                <a:close/>
              </a:path>
              <a:path w="989329" h="661670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989329" h="661670">
                <a:moveTo>
                  <a:pt x="988059" y="241300"/>
                </a:moveTo>
                <a:lnTo>
                  <a:pt x="985519" y="241300"/>
                </a:lnTo>
                <a:lnTo>
                  <a:pt x="985519" y="247650"/>
                </a:lnTo>
                <a:lnTo>
                  <a:pt x="986790" y="247650"/>
                </a:lnTo>
                <a:lnTo>
                  <a:pt x="986790" y="243840"/>
                </a:lnTo>
                <a:lnTo>
                  <a:pt x="988059" y="243840"/>
                </a:lnTo>
                <a:lnTo>
                  <a:pt x="988059" y="241300"/>
                </a:lnTo>
                <a:close/>
              </a:path>
              <a:path w="989329" h="661670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989329" h="661670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989329" h="661670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989329" h="661670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989329" h="661670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989329" h="661670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989329" h="661670">
                <a:moveTo>
                  <a:pt x="3810" y="285750"/>
                </a:moveTo>
                <a:lnTo>
                  <a:pt x="0" y="285750"/>
                </a:lnTo>
                <a:lnTo>
                  <a:pt x="0" y="290830"/>
                </a:lnTo>
                <a:lnTo>
                  <a:pt x="1269" y="290830"/>
                </a:lnTo>
                <a:lnTo>
                  <a:pt x="1269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989329" h="661670">
                <a:moveTo>
                  <a:pt x="3810" y="292100"/>
                </a:moveTo>
                <a:lnTo>
                  <a:pt x="1269" y="292100"/>
                </a:lnTo>
                <a:lnTo>
                  <a:pt x="1269" y="297180"/>
                </a:lnTo>
                <a:lnTo>
                  <a:pt x="2540" y="297180"/>
                </a:lnTo>
                <a:lnTo>
                  <a:pt x="254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989329" h="661670">
                <a:moveTo>
                  <a:pt x="3810" y="298450"/>
                </a:moveTo>
                <a:lnTo>
                  <a:pt x="2540" y="298450"/>
                </a:lnTo>
                <a:lnTo>
                  <a:pt x="2540" y="303530"/>
                </a:lnTo>
                <a:lnTo>
                  <a:pt x="3810" y="303530"/>
                </a:lnTo>
                <a:lnTo>
                  <a:pt x="3810" y="298450"/>
                </a:lnTo>
                <a:close/>
              </a:path>
              <a:path w="989329" h="661670">
                <a:moveTo>
                  <a:pt x="1269" y="638810"/>
                </a:moveTo>
                <a:lnTo>
                  <a:pt x="0" y="638810"/>
                </a:lnTo>
                <a:lnTo>
                  <a:pt x="0" y="641350"/>
                </a:lnTo>
                <a:lnTo>
                  <a:pt x="3810" y="641350"/>
                </a:lnTo>
                <a:lnTo>
                  <a:pt x="3810" y="640080"/>
                </a:lnTo>
                <a:lnTo>
                  <a:pt x="1269" y="640080"/>
                </a:lnTo>
                <a:lnTo>
                  <a:pt x="1269" y="638810"/>
                </a:lnTo>
                <a:close/>
              </a:path>
              <a:path w="989329" h="661670">
                <a:moveTo>
                  <a:pt x="3810" y="641350"/>
                </a:moveTo>
                <a:lnTo>
                  <a:pt x="0" y="641350"/>
                </a:lnTo>
                <a:lnTo>
                  <a:pt x="0" y="647700"/>
                </a:lnTo>
                <a:lnTo>
                  <a:pt x="3810" y="647700"/>
                </a:lnTo>
                <a:lnTo>
                  <a:pt x="3810" y="641350"/>
                </a:lnTo>
                <a:close/>
              </a:path>
              <a:path w="989329" h="661670">
                <a:moveTo>
                  <a:pt x="989330" y="642620"/>
                </a:moveTo>
                <a:lnTo>
                  <a:pt x="986790" y="642620"/>
                </a:lnTo>
                <a:lnTo>
                  <a:pt x="986790" y="643890"/>
                </a:lnTo>
                <a:lnTo>
                  <a:pt x="985519" y="643890"/>
                </a:lnTo>
                <a:lnTo>
                  <a:pt x="985519" y="647700"/>
                </a:lnTo>
                <a:lnTo>
                  <a:pt x="989330" y="647700"/>
                </a:lnTo>
                <a:lnTo>
                  <a:pt x="989330" y="642620"/>
                </a:lnTo>
                <a:close/>
              </a:path>
              <a:path w="989329" h="661670">
                <a:moveTo>
                  <a:pt x="381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3810" y="654050"/>
                </a:lnTo>
                <a:lnTo>
                  <a:pt x="3810" y="647700"/>
                </a:lnTo>
                <a:close/>
              </a:path>
              <a:path w="989329" h="661670">
                <a:moveTo>
                  <a:pt x="989330" y="647700"/>
                </a:moveTo>
                <a:lnTo>
                  <a:pt x="985519" y="647700"/>
                </a:lnTo>
                <a:lnTo>
                  <a:pt x="985519" y="654050"/>
                </a:lnTo>
                <a:lnTo>
                  <a:pt x="989330" y="654050"/>
                </a:lnTo>
                <a:lnTo>
                  <a:pt x="989330" y="647700"/>
                </a:lnTo>
                <a:close/>
              </a:path>
              <a:path w="989329" h="661670">
                <a:moveTo>
                  <a:pt x="3810" y="654050"/>
                </a:moveTo>
                <a:lnTo>
                  <a:pt x="0" y="654050"/>
                </a:lnTo>
                <a:lnTo>
                  <a:pt x="0" y="660400"/>
                </a:lnTo>
                <a:lnTo>
                  <a:pt x="194310" y="660400"/>
                </a:lnTo>
                <a:lnTo>
                  <a:pt x="194310" y="659130"/>
                </a:lnTo>
                <a:lnTo>
                  <a:pt x="3810" y="659130"/>
                </a:lnTo>
                <a:lnTo>
                  <a:pt x="3810" y="654050"/>
                </a:lnTo>
                <a:close/>
              </a:path>
              <a:path w="989329" h="661670">
                <a:moveTo>
                  <a:pt x="509270" y="659130"/>
                </a:moveTo>
                <a:lnTo>
                  <a:pt x="403860" y="659130"/>
                </a:lnTo>
                <a:lnTo>
                  <a:pt x="403860" y="660400"/>
                </a:lnTo>
                <a:lnTo>
                  <a:pt x="509270" y="660400"/>
                </a:lnTo>
                <a:lnTo>
                  <a:pt x="509270" y="659130"/>
                </a:lnTo>
                <a:close/>
              </a:path>
              <a:path w="989329" h="661670">
                <a:moveTo>
                  <a:pt x="989330" y="654050"/>
                </a:moveTo>
                <a:lnTo>
                  <a:pt x="985519" y="654050"/>
                </a:lnTo>
                <a:lnTo>
                  <a:pt x="985519" y="659130"/>
                </a:lnTo>
                <a:lnTo>
                  <a:pt x="665480" y="659130"/>
                </a:lnTo>
                <a:lnTo>
                  <a:pt x="665480" y="660400"/>
                </a:lnTo>
                <a:lnTo>
                  <a:pt x="989330" y="660400"/>
                </a:lnTo>
                <a:lnTo>
                  <a:pt x="989330" y="654050"/>
                </a:lnTo>
                <a:close/>
              </a:path>
              <a:path w="989329" h="661670">
                <a:moveTo>
                  <a:pt x="193039" y="660400"/>
                </a:moveTo>
                <a:lnTo>
                  <a:pt x="0" y="660400"/>
                </a:lnTo>
                <a:lnTo>
                  <a:pt x="0" y="661670"/>
                </a:lnTo>
                <a:lnTo>
                  <a:pt x="193039" y="661670"/>
                </a:lnTo>
                <a:lnTo>
                  <a:pt x="193039" y="660400"/>
                </a:lnTo>
                <a:close/>
              </a:path>
              <a:path w="989329" h="661670">
                <a:moveTo>
                  <a:pt x="508000" y="660400"/>
                </a:moveTo>
                <a:lnTo>
                  <a:pt x="403860" y="660400"/>
                </a:lnTo>
                <a:lnTo>
                  <a:pt x="403860" y="661670"/>
                </a:lnTo>
                <a:lnTo>
                  <a:pt x="508000" y="661670"/>
                </a:lnTo>
                <a:lnTo>
                  <a:pt x="508000" y="660400"/>
                </a:lnTo>
                <a:close/>
              </a:path>
              <a:path w="989329" h="661670">
                <a:moveTo>
                  <a:pt x="989330" y="660400"/>
                </a:moveTo>
                <a:lnTo>
                  <a:pt x="664210" y="660400"/>
                </a:lnTo>
                <a:lnTo>
                  <a:pt x="664210" y="661670"/>
                </a:lnTo>
                <a:lnTo>
                  <a:pt x="989330" y="661670"/>
                </a:lnTo>
                <a:lnTo>
                  <a:pt x="989330" y="66040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3" name="bk object 6873"/>
          <p:cNvSpPr/>
          <p:nvPr/>
        </p:nvSpPr>
        <p:spPr>
          <a:xfrm>
            <a:off x="2386329" y="3968750"/>
            <a:ext cx="981710" cy="655320"/>
          </a:xfrm>
          <a:custGeom>
            <a:avLst/>
            <a:gdLst/>
            <a:ahLst/>
            <a:cxnLst/>
            <a:rect l="l" t="t" r="r" b="b"/>
            <a:pathLst>
              <a:path w="981710" h="655320">
                <a:moveTo>
                  <a:pt x="581659" y="0"/>
                </a:moveTo>
                <a:lnTo>
                  <a:pt x="154939" y="0"/>
                </a:lnTo>
                <a:lnTo>
                  <a:pt x="154939" y="1269"/>
                </a:lnTo>
                <a:lnTo>
                  <a:pt x="153669" y="1269"/>
                </a:lnTo>
                <a:lnTo>
                  <a:pt x="153669" y="2539"/>
                </a:lnTo>
                <a:lnTo>
                  <a:pt x="581659" y="2539"/>
                </a:lnTo>
                <a:lnTo>
                  <a:pt x="581659" y="0"/>
                </a:lnTo>
                <a:close/>
              </a:path>
              <a:path w="981710" h="655320">
                <a:moveTo>
                  <a:pt x="981709" y="0"/>
                </a:moveTo>
                <a:lnTo>
                  <a:pt x="916940" y="0"/>
                </a:lnTo>
                <a:lnTo>
                  <a:pt x="916940" y="1269"/>
                </a:lnTo>
                <a:lnTo>
                  <a:pt x="915669" y="1269"/>
                </a:lnTo>
                <a:lnTo>
                  <a:pt x="915669" y="2539"/>
                </a:lnTo>
                <a:lnTo>
                  <a:pt x="981709" y="2539"/>
                </a:lnTo>
                <a:lnTo>
                  <a:pt x="981709" y="0"/>
                </a:lnTo>
                <a:close/>
              </a:path>
              <a:path w="981710" h="655320">
                <a:moveTo>
                  <a:pt x="581660" y="2540"/>
                </a:moveTo>
                <a:lnTo>
                  <a:pt x="151130" y="2540"/>
                </a:lnTo>
                <a:lnTo>
                  <a:pt x="151130" y="3810"/>
                </a:lnTo>
                <a:lnTo>
                  <a:pt x="581660" y="3810"/>
                </a:lnTo>
                <a:lnTo>
                  <a:pt x="581660" y="2540"/>
                </a:lnTo>
                <a:close/>
              </a:path>
              <a:path w="981710" h="655320">
                <a:moveTo>
                  <a:pt x="981709" y="2540"/>
                </a:moveTo>
                <a:lnTo>
                  <a:pt x="914399" y="2540"/>
                </a:lnTo>
                <a:lnTo>
                  <a:pt x="914399" y="3810"/>
                </a:lnTo>
                <a:lnTo>
                  <a:pt x="977899" y="3810"/>
                </a:lnTo>
                <a:lnTo>
                  <a:pt x="977899" y="8889"/>
                </a:lnTo>
                <a:lnTo>
                  <a:pt x="981709" y="8889"/>
                </a:lnTo>
                <a:lnTo>
                  <a:pt x="981709" y="2540"/>
                </a:lnTo>
                <a:close/>
              </a:path>
              <a:path w="981710" h="655320">
                <a:moveTo>
                  <a:pt x="981709" y="8890"/>
                </a:moveTo>
                <a:lnTo>
                  <a:pt x="977899" y="8890"/>
                </a:lnTo>
                <a:lnTo>
                  <a:pt x="977899" y="15239"/>
                </a:lnTo>
                <a:lnTo>
                  <a:pt x="981709" y="15239"/>
                </a:lnTo>
                <a:lnTo>
                  <a:pt x="981709" y="8890"/>
                </a:lnTo>
                <a:close/>
              </a:path>
              <a:path w="981710" h="655320">
                <a:moveTo>
                  <a:pt x="981709" y="15240"/>
                </a:moveTo>
                <a:lnTo>
                  <a:pt x="977899" y="15240"/>
                </a:lnTo>
                <a:lnTo>
                  <a:pt x="977899" y="21589"/>
                </a:lnTo>
                <a:lnTo>
                  <a:pt x="981709" y="21589"/>
                </a:lnTo>
                <a:lnTo>
                  <a:pt x="981709" y="15240"/>
                </a:lnTo>
                <a:close/>
              </a:path>
              <a:path w="981710" h="655320">
                <a:moveTo>
                  <a:pt x="981709" y="21590"/>
                </a:moveTo>
                <a:lnTo>
                  <a:pt x="977899" y="21590"/>
                </a:lnTo>
                <a:lnTo>
                  <a:pt x="977899" y="27939"/>
                </a:lnTo>
                <a:lnTo>
                  <a:pt x="981709" y="27939"/>
                </a:lnTo>
                <a:lnTo>
                  <a:pt x="981709" y="21590"/>
                </a:lnTo>
                <a:close/>
              </a:path>
              <a:path w="981710" h="655320">
                <a:moveTo>
                  <a:pt x="981709" y="27940"/>
                </a:moveTo>
                <a:lnTo>
                  <a:pt x="977899" y="27940"/>
                </a:lnTo>
                <a:lnTo>
                  <a:pt x="977899" y="34289"/>
                </a:lnTo>
                <a:lnTo>
                  <a:pt x="981709" y="34289"/>
                </a:lnTo>
                <a:lnTo>
                  <a:pt x="981709" y="27940"/>
                </a:lnTo>
                <a:close/>
              </a:path>
              <a:path w="981710" h="655320">
                <a:moveTo>
                  <a:pt x="981709" y="34290"/>
                </a:moveTo>
                <a:lnTo>
                  <a:pt x="977899" y="34290"/>
                </a:lnTo>
                <a:lnTo>
                  <a:pt x="977899" y="40639"/>
                </a:lnTo>
                <a:lnTo>
                  <a:pt x="981709" y="40639"/>
                </a:lnTo>
                <a:lnTo>
                  <a:pt x="981709" y="34290"/>
                </a:lnTo>
                <a:close/>
              </a:path>
              <a:path w="981710" h="655320">
                <a:moveTo>
                  <a:pt x="981709" y="40640"/>
                </a:moveTo>
                <a:lnTo>
                  <a:pt x="977899" y="40640"/>
                </a:lnTo>
                <a:lnTo>
                  <a:pt x="977899" y="46989"/>
                </a:lnTo>
                <a:lnTo>
                  <a:pt x="981709" y="46989"/>
                </a:lnTo>
                <a:lnTo>
                  <a:pt x="981709" y="40640"/>
                </a:lnTo>
                <a:close/>
              </a:path>
              <a:path w="981710" h="655320">
                <a:moveTo>
                  <a:pt x="981709" y="46990"/>
                </a:moveTo>
                <a:lnTo>
                  <a:pt x="977899" y="46990"/>
                </a:lnTo>
                <a:lnTo>
                  <a:pt x="977899" y="53339"/>
                </a:lnTo>
                <a:lnTo>
                  <a:pt x="981709" y="53339"/>
                </a:lnTo>
                <a:lnTo>
                  <a:pt x="981709" y="46990"/>
                </a:lnTo>
                <a:close/>
              </a:path>
              <a:path w="981710" h="655320">
                <a:moveTo>
                  <a:pt x="981709" y="53340"/>
                </a:moveTo>
                <a:lnTo>
                  <a:pt x="977899" y="53340"/>
                </a:lnTo>
                <a:lnTo>
                  <a:pt x="977899" y="59689"/>
                </a:lnTo>
                <a:lnTo>
                  <a:pt x="981709" y="59689"/>
                </a:lnTo>
                <a:lnTo>
                  <a:pt x="981709" y="53340"/>
                </a:lnTo>
                <a:close/>
              </a:path>
              <a:path w="981710" h="655320">
                <a:moveTo>
                  <a:pt x="981709" y="59690"/>
                </a:moveTo>
                <a:lnTo>
                  <a:pt x="977899" y="59690"/>
                </a:lnTo>
                <a:lnTo>
                  <a:pt x="977899" y="66039"/>
                </a:lnTo>
                <a:lnTo>
                  <a:pt x="981709" y="66039"/>
                </a:lnTo>
                <a:lnTo>
                  <a:pt x="981709" y="59690"/>
                </a:lnTo>
                <a:close/>
              </a:path>
              <a:path w="981710" h="655320">
                <a:moveTo>
                  <a:pt x="981709" y="66040"/>
                </a:moveTo>
                <a:lnTo>
                  <a:pt x="977899" y="66040"/>
                </a:lnTo>
                <a:lnTo>
                  <a:pt x="977899" y="72389"/>
                </a:lnTo>
                <a:lnTo>
                  <a:pt x="981709" y="72389"/>
                </a:lnTo>
                <a:lnTo>
                  <a:pt x="981709" y="66040"/>
                </a:lnTo>
                <a:close/>
              </a:path>
              <a:path w="981710" h="655320">
                <a:moveTo>
                  <a:pt x="981709" y="72390"/>
                </a:moveTo>
                <a:lnTo>
                  <a:pt x="977899" y="72390"/>
                </a:lnTo>
                <a:lnTo>
                  <a:pt x="977899" y="78739"/>
                </a:lnTo>
                <a:lnTo>
                  <a:pt x="981709" y="78739"/>
                </a:lnTo>
                <a:lnTo>
                  <a:pt x="981709" y="72390"/>
                </a:lnTo>
                <a:close/>
              </a:path>
              <a:path w="981710" h="655320">
                <a:moveTo>
                  <a:pt x="981709" y="78740"/>
                </a:moveTo>
                <a:lnTo>
                  <a:pt x="977899" y="78740"/>
                </a:lnTo>
                <a:lnTo>
                  <a:pt x="977899" y="85089"/>
                </a:lnTo>
                <a:lnTo>
                  <a:pt x="981709" y="85089"/>
                </a:lnTo>
                <a:lnTo>
                  <a:pt x="981709" y="78740"/>
                </a:lnTo>
                <a:close/>
              </a:path>
              <a:path w="981710" h="655320">
                <a:moveTo>
                  <a:pt x="981709" y="85090"/>
                </a:moveTo>
                <a:lnTo>
                  <a:pt x="977899" y="85090"/>
                </a:lnTo>
                <a:lnTo>
                  <a:pt x="977899" y="91439"/>
                </a:lnTo>
                <a:lnTo>
                  <a:pt x="981709" y="91439"/>
                </a:lnTo>
                <a:lnTo>
                  <a:pt x="981709" y="85090"/>
                </a:lnTo>
                <a:close/>
              </a:path>
              <a:path w="981710" h="655320">
                <a:moveTo>
                  <a:pt x="981709" y="91440"/>
                </a:moveTo>
                <a:lnTo>
                  <a:pt x="977899" y="91440"/>
                </a:lnTo>
                <a:lnTo>
                  <a:pt x="977899" y="97789"/>
                </a:lnTo>
                <a:lnTo>
                  <a:pt x="981709" y="97789"/>
                </a:lnTo>
                <a:lnTo>
                  <a:pt x="981709" y="91440"/>
                </a:lnTo>
                <a:close/>
              </a:path>
              <a:path w="981710" h="655320">
                <a:moveTo>
                  <a:pt x="981709" y="97790"/>
                </a:moveTo>
                <a:lnTo>
                  <a:pt x="977899" y="97790"/>
                </a:lnTo>
                <a:lnTo>
                  <a:pt x="977899" y="104139"/>
                </a:lnTo>
                <a:lnTo>
                  <a:pt x="981709" y="104139"/>
                </a:lnTo>
                <a:lnTo>
                  <a:pt x="981709" y="97790"/>
                </a:lnTo>
                <a:close/>
              </a:path>
              <a:path w="981710" h="655320">
                <a:moveTo>
                  <a:pt x="981709" y="104140"/>
                </a:moveTo>
                <a:lnTo>
                  <a:pt x="977899" y="104140"/>
                </a:lnTo>
                <a:lnTo>
                  <a:pt x="977899" y="110489"/>
                </a:lnTo>
                <a:lnTo>
                  <a:pt x="981709" y="110489"/>
                </a:lnTo>
                <a:lnTo>
                  <a:pt x="981709" y="104140"/>
                </a:lnTo>
                <a:close/>
              </a:path>
              <a:path w="981710" h="655320">
                <a:moveTo>
                  <a:pt x="981709" y="110490"/>
                </a:moveTo>
                <a:lnTo>
                  <a:pt x="977899" y="110490"/>
                </a:lnTo>
                <a:lnTo>
                  <a:pt x="977899" y="116839"/>
                </a:lnTo>
                <a:lnTo>
                  <a:pt x="981709" y="116839"/>
                </a:lnTo>
                <a:lnTo>
                  <a:pt x="981709" y="110490"/>
                </a:lnTo>
                <a:close/>
              </a:path>
              <a:path w="981710" h="655320">
                <a:moveTo>
                  <a:pt x="981709" y="116840"/>
                </a:moveTo>
                <a:lnTo>
                  <a:pt x="977899" y="116840"/>
                </a:lnTo>
                <a:lnTo>
                  <a:pt x="977899" y="123189"/>
                </a:lnTo>
                <a:lnTo>
                  <a:pt x="981709" y="123189"/>
                </a:lnTo>
                <a:lnTo>
                  <a:pt x="981709" y="116840"/>
                </a:lnTo>
                <a:close/>
              </a:path>
              <a:path w="981710" h="655320">
                <a:moveTo>
                  <a:pt x="981709" y="123190"/>
                </a:moveTo>
                <a:lnTo>
                  <a:pt x="977899" y="123190"/>
                </a:lnTo>
                <a:lnTo>
                  <a:pt x="977899" y="129539"/>
                </a:lnTo>
                <a:lnTo>
                  <a:pt x="981709" y="129539"/>
                </a:lnTo>
                <a:lnTo>
                  <a:pt x="981709" y="123190"/>
                </a:lnTo>
                <a:close/>
              </a:path>
              <a:path w="981710" h="655320">
                <a:moveTo>
                  <a:pt x="981709" y="129540"/>
                </a:moveTo>
                <a:lnTo>
                  <a:pt x="977899" y="129540"/>
                </a:lnTo>
                <a:lnTo>
                  <a:pt x="977899" y="135889"/>
                </a:lnTo>
                <a:lnTo>
                  <a:pt x="981709" y="135889"/>
                </a:lnTo>
                <a:lnTo>
                  <a:pt x="981709" y="129540"/>
                </a:lnTo>
                <a:close/>
              </a:path>
              <a:path w="981710" h="655320">
                <a:moveTo>
                  <a:pt x="981709" y="135890"/>
                </a:moveTo>
                <a:lnTo>
                  <a:pt x="977899" y="135890"/>
                </a:lnTo>
                <a:lnTo>
                  <a:pt x="977899" y="142239"/>
                </a:lnTo>
                <a:lnTo>
                  <a:pt x="981709" y="142239"/>
                </a:lnTo>
                <a:lnTo>
                  <a:pt x="981709" y="135890"/>
                </a:lnTo>
                <a:close/>
              </a:path>
              <a:path w="981710" h="655320">
                <a:moveTo>
                  <a:pt x="981709" y="142240"/>
                </a:moveTo>
                <a:lnTo>
                  <a:pt x="977899" y="142240"/>
                </a:lnTo>
                <a:lnTo>
                  <a:pt x="977899" y="148589"/>
                </a:lnTo>
                <a:lnTo>
                  <a:pt x="981709" y="148589"/>
                </a:lnTo>
                <a:lnTo>
                  <a:pt x="981709" y="142240"/>
                </a:lnTo>
                <a:close/>
              </a:path>
              <a:path w="981710" h="655320">
                <a:moveTo>
                  <a:pt x="981709" y="148590"/>
                </a:moveTo>
                <a:lnTo>
                  <a:pt x="977899" y="148590"/>
                </a:lnTo>
                <a:lnTo>
                  <a:pt x="977899" y="154939"/>
                </a:lnTo>
                <a:lnTo>
                  <a:pt x="981709" y="154939"/>
                </a:lnTo>
                <a:lnTo>
                  <a:pt x="981709" y="148590"/>
                </a:lnTo>
                <a:close/>
              </a:path>
              <a:path w="981710" h="655320">
                <a:moveTo>
                  <a:pt x="981709" y="154940"/>
                </a:moveTo>
                <a:lnTo>
                  <a:pt x="977899" y="154940"/>
                </a:lnTo>
                <a:lnTo>
                  <a:pt x="977899" y="161289"/>
                </a:lnTo>
                <a:lnTo>
                  <a:pt x="981709" y="161289"/>
                </a:lnTo>
                <a:lnTo>
                  <a:pt x="981709" y="154940"/>
                </a:lnTo>
                <a:close/>
              </a:path>
              <a:path w="981710" h="655320">
                <a:moveTo>
                  <a:pt x="981709" y="161290"/>
                </a:moveTo>
                <a:lnTo>
                  <a:pt x="977899" y="161290"/>
                </a:lnTo>
                <a:lnTo>
                  <a:pt x="977899" y="167639"/>
                </a:lnTo>
                <a:lnTo>
                  <a:pt x="981709" y="167639"/>
                </a:lnTo>
                <a:lnTo>
                  <a:pt x="981709" y="161290"/>
                </a:lnTo>
                <a:close/>
              </a:path>
              <a:path w="981710" h="655320">
                <a:moveTo>
                  <a:pt x="981709" y="167640"/>
                </a:moveTo>
                <a:lnTo>
                  <a:pt x="977899" y="167640"/>
                </a:lnTo>
                <a:lnTo>
                  <a:pt x="977899" y="173989"/>
                </a:lnTo>
                <a:lnTo>
                  <a:pt x="981709" y="173989"/>
                </a:lnTo>
                <a:lnTo>
                  <a:pt x="981709" y="167640"/>
                </a:lnTo>
                <a:close/>
              </a:path>
              <a:path w="981710" h="655320">
                <a:moveTo>
                  <a:pt x="981709" y="173990"/>
                </a:moveTo>
                <a:lnTo>
                  <a:pt x="977899" y="173990"/>
                </a:lnTo>
                <a:lnTo>
                  <a:pt x="977899" y="180339"/>
                </a:lnTo>
                <a:lnTo>
                  <a:pt x="981709" y="180339"/>
                </a:lnTo>
                <a:lnTo>
                  <a:pt x="981709" y="173990"/>
                </a:lnTo>
                <a:close/>
              </a:path>
              <a:path w="981710" h="655320">
                <a:moveTo>
                  <a:pt x="981709" y="180340"/>
                </a:moveTo>
                <a:lnTo>
                  <a:pt x="977899" y="180340"/>
                </a:lnTo>
                <a:lnTo>
                  <a:pt x="977899" y="186689"/>
                </a:lnTo>
                <a:lnTo>
                  <a:pt x="981709" y="186689"/>
                </a:lnTo>
                <a:lnTo>
                  <a:pt x="981709" y="180340"/>
                </a:lnTo>
                <a:close/>
              </a:path>
              <a:path w="981710" h="655320">
                <a:moveTo>
                  <a:pt x="981709" y="186690"/>
                </a:moveTo>
                <a:lnTo>
                  <a:pt x="977899" y="186690"/>
                </a:lnTo>
                <a:lnTo>
                  <a:pt x="977899" y="193039"/>
                </a:lnTo>
                <a:lnTo>
                  <a:pt x="981709" y="193039"/>
                </a:lnTo>
                <a:lnTo>
                  <a:pt x="981709" y="186690"/>
                </a:lnTo>
                <a:close/>
              </a:path>
              <a:path w="981710" h="655320">
                <a:moveTo>
                  <a:pt x="981709" y="193040"/>
                </a:moveTo>
                <a:lnTo>
                  <a:pt x="977899" y="193040"/>
                </a:lnTo>
                <a:lnTo>
                  <a:pt x="977899" y="199389"/>
                </a:lnTo>
                <a:lnTo>
                  <a:pt x="981709" y="199389"/>
                </a:lnTo>
                <a:lnTo>
                  <a:pt x="981709" y="193040"/>
                </a:lnTo>
                <a:close/>
              </a:path>
              <a:path w="981710" h="655320">
                <a:moveTo>
                  <a:pt x="2539" y="199390"/>
                </a:moveTo>
                <a:lnTo>
                  <a:pt x="1269" y="199390"/>
                </a:lnTo>
                <a:lnTo>
                  <a:pt x="1269" y="204469"/>
                </a:lnTo>
                <a:lnTo>
                  <a:pt x="0" y="204469"/>
                </a:lnTo>
                <a:lnTo>
                  <a:pt x="0" y="205739"/>
                </a:lnTo>
                <a:lnTo>
                  <a:pt x="2539" y="205739"/>
                </a:lnTo>
                <a:lnTo>
                  <a:pt x="2539" y="199390"/>
                </a:lnTo>
                <a:close/>
              </a:path>
              <a:path w="981710" h="655320">
                <a:moveTo>
                  <a:pt x="981709" y="199390"/>
                </a:moveTo>
                <a:lnTo>
                  <a:pt x="977899" y="199390"/>
                </a:lnTo>
                <a:lnTo>
                  <a:pt x="977899" y="205739"/>
                </a:lnTo>
                <a:lnTo>
                  <a:pt x="981709" y="205739"/>
                </a:lnTo>
                <a:lnTo>
                  <a:pt x="981709" y="199390"/>
                </a:lnTo>
                <a:close/>
              </a:path>
              <a:path w="981710" h="655320">
                <a:moveTo>
                  <a:pt x="253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2539" y="212089"/>
                </a:lnTo>
                <a:lnTo>
                  <a:pt x="2539" y="205740"/>
                </a:lnTo>
                <a:close/>
              </a:path>
              <a:path w="981710" h="655320">
                <a:moveTo>
                  <a:pt x="981709" y="205740"/>
                </a:moveTo>
                <a:lnTo>
                  <a:pt x="977899" y="205740"/>
                </a:lnTo>
                <a:lnTo>
                  <a:pt x="977899" y="212089"/>
                </a:lnTo>
                <a:lnTo>
                  <a:pt x="981709" y="212089"/>
                </a:lnTo>
                <a:lnTo>
                  <a:pt x="981709" y="205740"/>
                </a:lnTo>
                <a:close/>
              </a:path>
              <a:path w="981710" h="655320">
                <a:moveTo>
                  <a:pt x="253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2539" y="218439"/>
                </a:lnTo>
                <a:lnTo>
                  <a:pt x="2539" y="212090"/>
                </a:lnTo>
                <a:close/>
              </a:path>
              <a:path w="981710" h="655320">
                <a:moveTo>
                  <a:pt x="981709" y="212090"/>
                </a:moveTo>
                <a:lnTo>
                  <a:pt x="977899" y="212090"/>
                </a:lnTo>
                <a:lnTo>
                  <a:pt x="977899" y="218439"/>
                </a:lnTo>
                <a:lnTo>
                  <a:pt x="981709" y="218439"/>
                </a:lnTo>
                <a:lnTo>
                  <a:pt x="981709" y="212090"/>
                </a:lnTo>
                <a:close/>
              </a:path>
              <a:path w="981710" h="655320">
                <a:moveTo>
                  <a:pt x="253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2539" y="224789"/>
                </a:lnTo>
                <a:lnTo>
                  <a:pt x="2539" y="218440"/>
                </a:lnTo>
                <a:close/>
              </a:path>
              <a:path w="981710" h="655320">
                <a:moveTo>
                  <a:pt x="981709" y="218440"/>
                </a:moveTo>
                <a:lnTo>
                  <a:pt x="977899" y="218440"/>
                </a:lnTo>
                <a:lnTo>
                  <a:pt x="977899" y="224789"/>
                </a:lnTo>
                <a:lnTo>
                  <a:pt x="981709" y="224789"/>
                </a:lnTo>
                <a:lnTo>
                  <a:pt x="981709" y="218440"/>
                </a:lnTo>
                <a:close/>
              </a:path>
              <a:path w="981710" h="655320">
                <a:moveTo>
                  <a:pt x="253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2539" y="231139"/>
                </a:lnTo>
                <a:lnTo>
                  <a:pt x="2539" y="224790"/>
                </a:lnTo>
                <a:close/>
              </a:path>
              <a:path w="981710" h="655320">
                <a:moveTo>
                  <a:pt x="981709" y="224790"/>
                </a:moveTo>
                <a:lnTo>
                  <a:pt x="977899" y="224790"/>
                </a:lnTo>
                <a:lnTo>
                  <a:pt x="977899" y="231139"/>
                </a:lnTo>
                <a:lnTo>
                  <a:pt x="981709" y="231139"/>
                </a:lnTo>
                <a:lnTo>
                  <a:pt x="981709" y="224790"/>
                </a:lnTo>
                <a:close/>
              </a:path>
              <a:path w="981710" h="655320">
                <a:moveTo>
                  <a:pt x="253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2539" y="237489"/>
                </a:lnTo>
                <a:lnTo>
                  <a:pt x="2539" y="231140"/>
                </a:lnTo>
                <a:close/>
              </a:path>
              <a:path w="981710" h="655320">
                <a:moveTo>
                  <a:pt x="981709" y="231140"/>
                </a:moveTo>
                <a:lnTo>
                  <a:pt x="977899" y="231140"/>
                </a:lnTo>
                <a:lnTo>
                  <a:pt x="977899" y="237489"/>
                </a:lnTo>
                <a:lnTo>
                  <a:pt x="981709" y="237489"/>
                </a:lnTo>
                <a:lnTo>
                  <a:pt x="981709" y="231140"/>
                </a:lnTo>
                <a:close/>
              </a:path>
              <a:path w="981710" h="655320">
                <a:moveTo>
                  <a:pt x="253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2539" y="243839"/>
                </a:lnTo>
                <a:lnTo>
                  <a:pt x="2539" y="237490"/>
                </a:lnTo>
                <a:close/>
              </a:path>
              <a:path w="981710" h="655320">
                <a:moveTo>
                  <a:pt x="981709" y="237490"/>
                </a:moveTo>
                <a:lnTo>
                  <a:pt x="977899" y="237490"/>
                </a:lnTo>
                <a:lnTo>
                  <a:pt x="977899" y="243839"/>
                </a:lnTo>
                <a:lnTo>
                  <a:pt x="981709" y="243839"/>
                </a:lnTo>
                <a:lnTo>
                  <a:pt x="981709" y="237490"/>
                </a:lnTo>
                <a:close/>
              </a:path>
              <a:path w="981710" h="655320">
                <a:moveTo>
                  <a:pt x="253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2539" y="250189"/>
                </a:lnTo>
                <a:lnTo>
                  <a:pt x="2539" y="243840"/>
                </a:lnTo>
                <a:close/>
              </a:path>
              <a:path w="981710" h="655320">
                <a:moveTo>
                  <a:pt x="981709" y="243840"/>
                </a:moveTo>
                <a:lnTo>
                  <a:pt x="977899" y="243840"/>
                </a:lnTo>
                <a:lnTo>
                  <a:pt x="977899" y="250189"/>
                </a:lnTo>
                <a:lnTo>
                  <a:pt x="980440" y="250189"/>
                </a:lnTo>
                <a:lnTo>
                  <a:pt x="980439" y="247650"/>
                </a:lnTo>
                <a:lnTo>
                  <a:pt x="981709" y="247650"/>
                </a:lnTo>
                <a:lnTo>
                  <a:pt x="981709" y="243840"/>
                </a:lnTo>
                <a:close/>
              </a:path>
              <a:path w="981710" h="655320">
                <a:moveTo>
                  <a:pt x="253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2539" y="256539"/>
                </a:lnTo>
                <a:lnTo>
                  <a:pt x="2539" y="250190"/>
                </a:lnTo>
                <a:close/>
              </a:path>
              <a:path w="981710" h="655320">
                <a:moveTo>
                  <a:pt x="979169" y="250190"/>
                </a:moveTo>
                <a:lnTo>
                  <a:pt x="977899" y="250190"/>
                </a:lnTo>
                <a:lnTo>
                  <a:pt x="977899" y="254000"/>
                </a:lnTo>
                <a:lnTo>
                  <a:pt x="979169" y="254000"/>
                </a:lnTo>
                <a:lnTo>
                  <a:pt x="979169" y="250190"/>
                </a:lnTo>
                <a:close/>
              </a:path>
              <a:path w="981710" h="655320">
                <a:moveTo>
                  <a:pt x="253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539" y="262889"/>
                </a:lnTo>
                <a:lnTo>
                  <a:pt x="2539" y="256540"/>
                </a:lnTo>
                <a:close/>
              </a:path>
              <a:path w="981710" h="655320">
                <a:moveTo>
                  <a:pt x="253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2539" y="269239"/>
                </a:lnTo>
                <a:lnTo>
                  <a:pt x="2539" y="262890"/>
                </a:lnTo>
                <a:close/>
              </a:path>
              <a:path w="981710" h="655320">
                <a:moveTo>
                  <a:pt x="253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2539" y="275589"/>
                </a:lnTo>
                <a:lnTo>
                  <a:pt x="2539" y="269240"/>
                </a:lnTo>
                <a:close/>
              </a:path>
              <a:path w="981710" h="655320">
                <a:moveTo>
                  <a:pt x="253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2539" y="281939"/>
                </a:lnTo>
                <a:lnTo>
                  <a:pt x="2539" y="275590"/>
                </a:lnTo>
                <a:close/>
              </a:path>
              <a:path w="981710" h="655320">
                <a:moveTo>
                  <a:pt x="253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2539" y="288289"/>
                </a:lnTo>
                <a:lnTo>
                  <a:pt x="2539" y="281940"/>
                </a:lnTo>
                <a:close/>
              </a:path>
              <a:path w="981710" h="655320">
                <a:moveTo>
                  <a:pt x="253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2539" y="294639"/>
                </a:lnTo>
                <a:lnTo>
                  <a:pt x="2539" y="288290"/>
                </a:lnTo>
                <a:close/>
              </a:path>
              <a:path w="981710" h="655320">
                <a:moveTo>
                  <a:pt x="253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2539" y="300989"/>
                </a:lnTo>
                <a:lnTo>
                  <a:pt x="2539" y="294640"/>
                </a:lnTo>
                <a:close/>
              </a:path>
              <a:path w="981710" h="655320">
                <a:moveTo>
                  <a:pt x="2539" y="300990"/>
                </a:moveTo>
                <a:lnTo>
                  <a:pt x="0" y="300990"/>
                </a:lnTo>
                <a:lnTo>
                  <a:pt x="0" y="304800"/>
                </a:lnTo>
                <a:lnTo>
                  <a:pt x="1269" y="304800"/>
                </a:lnTo>
                <a:lnTo>
                  <a:pt x="1269" y="307339"/>
                </a:lnTo>
                <a:lnTo>
                  <a:pt x="2539" y="307339"/>
                </a:lnTo>
                <a:lnTo>
                  <a:pt x="2539" y="300990"/>
                </a:lnTo>
                <a:close/>
              </a:path>
              <a:path w="981710" h="655320">
                <a:moveTo>
                  <a:pt x="2539" y="637540"/>
                </a:moveTo>
                <a:lnTo>
                  <a:pt x="0" y="637540"/>
                </a:lnTo>
                <a:lnTo>
                  <a:pt x="0" y="643889"/>
                </a:lnTo>
                <a:lnTo>
                  <a:pt x="2539" y="643889"/>
                </a:lnTo>
                <a:lnTo>
                  <a:pt x="2539" y="637540"/>
                </a:lnTo>
                <a:close/>
              </a:path>
              <a:path w="981710" h="655320">
                <a:moveTo>
                  <a:pt x="981709" y="640080"/>
                </a:moveTo>
                <a:lnTo>
                  <a:pt x="977899" y="640080"/>
                </a:lnTo>
                <a:lnTo>
                  <a:pt x="977899" y="643889"/>
                </a:lnTo>
                <a:lnTo>
                  <a:pt x="981709" y="643889"/>
                </a:lnTo>
                <a:lnTo>
                  <a:pt x="981709" y="640080"/>
                </a:lnTo>
                <a:close/>
              </a:path>
              <a:path w="981710" h="655320">
                <a:moveTo>
                  <a:pt x="2539" y="643890"/>
                </a:moveTo>
                <a:lnTo>
                  <a:pt x="0" y="643890"/>
                </a:lnTo>
                <a:lnTo>
                  <a:pt x="0" y="650239"/>
                </a:lnTo>
                <a:lnTo>
                  <a:pt x="2539" y="650239"/>
                </a:lnTo>
                <a:lnTo>
                  <a:pt x="2539" y="643890"/>
                </a:lnTo>
                <a:close/>
              </a:path>
              <a:path w="981710" h="655320">
                <a:moveTo>
                  <a:pt x="981709" y="643890"/>
                </a:moveTo>
                <a:lnTo>
                  <a:pt x="977899" y="643890"/>
                </a:lnTo>
                <a:lnTo>
                  <a:pt x="977899" y="650239"/>
                </a:lnTo>
                <a:lnTo>
                  <a:pt x="981709" y="650239"/>
                </a:lnTo>
                <a:lnTo>
                  <a:pt x="981709" y="643890"/>
                </a:lnTo>
                <a:close/>
              </a:path>
              <a:path w="981710" h="655320">
                <a:moveTo>
                  <a:pt x="2539" y="650240"/>
                </a:moveTo>
                <a:lnTo>
                  <a:pt x="0" y="650240"/>
                </a:lnTo>
                <a:lnTo>
                  <a:pt x="0" y="655319"/>
                </a:lnTo>
                <a:lnTo>
                  <a:pt x="191769" y="655319"/>
                </a:lnTo>
                <a:lnTo>
                  <a:pt x="191769" y="654050"/>
                </a:lnTo>
                <a:lnTo>
                  <a:pt x="193039" y="654050"/>
                </a:lnTo>
                <a:lnTo>
                  <a:pt x="193039" y="652780"/>
                </a:lnTo>
                <a:lnTo>
                  <a:pt x="194309" y="652780"/>
                </a:lnTo>
                <a:lnTo>
                  <a:pt x="194309" y="651510"/>
                </a:lnTo>
                <a:lnTo>
                  <a:pt x="2539" y="651510"/>
                </a:lnTo>
                <a:lnTo>
                  <a:pt x="2539" y="650240"/>
                </a:lnTo>
                <a:close/>
              </a:path>
              <a:path w="981710" h="655320">
                <a:moveTo>
                  <a:pt x="508000" y="651510"/>
                </a:moveTo>
                <a:lnTo>
                  <a:pt x="401319" y="651510"/>
                </a:lnTo>
                <a:lnTo>
                  <a:pt x="401319" y="655319"/>
                </a:lnTo>
                <a:lnTo>
                  <a:pt x="506730" y="655319"/>
                </a:lnTo>
                <a:lnTo>
                  <a:pt x="506730" y="652780"/>
                </a:lnTo>
                <a:lnTo>
                  <a:pt x="508000" y="652780"/>
                </a:lnTo>
                <a:lnTo>
                  <a:pt x="508000" y="651510"/>
                </a:lnTo>
                <a:close/>
              </a:path>
              <a:path w="981710" h="655320">
                <a:moveTo>
                  <a:pt x="981709" y="650240"/>
                </a:moveTo>
                <a:lnTo>
                  <a:pt x="977899" y="650240"/>
                </a:lnTo>
                <a:lnTo>
                  <a:pt x="977899" y="651510"/>
                </a:lnTo>
                <a:lnTo>
                  <a:pt x="662939" y="651510"/>
                </a:lnTo>
                <a:lnTo>
                  <a:pt x="662939" y="654050"/>
                </a:lnTo>
                <a:lnTo>
                  <a:pt x="661669" y="654050"/>
                </a:lnTo>
                <a:lnTo>
                  <a:pt x="661669" y="655319"/>
                </a:lnTo>
                <a:lnTo>
                  <a:pt x="981709" y="655319"/>
                </a:lnTo>
                <a:lnTo>
                  <a:pt x="981709" y="650240"/>
                </a:lnTo>
                <a:close/>
              </a:path>
            </a:pathLst>
          </a:custGeom>
          <a:solidFill>
            <a:srgbClr val="BB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4" name="bk object 6874"/>
          <p:cNvSpPr/>
          <p:nvPr/>
        </p:nvSpPr>
        <p:spPr>
          <a:xfrm>
            <a:off x="2388870" y="3972559"/>
            <a:ext cx="975360" cy="647700"/>
          </a:xfrm>
          <a:custGeom>
            <a:avLst/>
            <a:gdLst/>
            <a:ahLst/>
            <a:cxnLst/>
            <a:rect l="l" t="t" r="r" b="b"/>
            <a:pathLst>
              <a:path w="975360" h="647700">
                <a:moveTo>
                  <a:pt x="579120" y="0"/>
                </a:moveTo>
                <a:lnTo>
                  <a:pt x="147319" y="0"/>
                </a:lnTo>
                <a:lnTo>
                  <a:pt x="147319" y="1269"/>
                </a:lnTo>
                <a:lnTo>
                  <a:pt x="144780" y="1269"/>
                </a:lnTo>
                <a:lnTo>
                  <a:pt x="144780" y="2539"/>
                </a:lnTo>
                <a:lnTo>
                  <a:pt x="143510" y="2539"/>
                </a:lnTo>
                <a:lnTo>
                  <a:pt x="143510" y="3809"/>
                </a:lnTo>
                <a:lnTo>
                  <a:pt x="579119" y="3809"/>
                </a:lnTo>
                <a:lnTo>
                  <a:pt x="579120" y="0"/>
                </a:lnTo>
                <a:close/>
              </a:path>
              <a:path w="975360" h="647700">
                <a:moveTo>
                  <a:pt x="975359" y="0"/>
                </a:moveTo>
                <a:lnTo>
                  <a:pt x="910590" y="0"/>
                </a:lnTo>
                <a:lnTo>
                  <a:pt x="910590" y="1269"/>
                </a:lnTo>
                <a:lnTo>
                  <a:pt x="909319" y="1269"/>
                </a:lnTo>
                <a:lnTo>
                  <a:pt x="909319" y="2539"/>
                </a:lnTo>
                <a:lnTo>
                  <a:pt x="908050" y="2539"/>
                </a:lnTo>
                <a:lnTo>
                  <a:pt x="908050" y="3809"/>
                </a:lnTo>
                <a:lnTo>
                  <a:pt x="971550" y="3809"/>
                </a:lnTo>
                <a:lnTo>
                  <a:pt x="971550" y="5079"/>
                </a:lnTo>
                <a:lnTo>
                  <a:pt x="975359" y="5079"/>
                </a:lnTo>
                <a:lnTo>
                  <a:pt x="975359" y="0"/>
                </a:lnTo>
                <a:close/>
              </a:path>
              <a:path w="975360" h="647700">
                <a:moveTo>
                  <a:pt x="975359" y="5080"/>
                </a:moveTo>
                <a:lnTo>
                  <a:pt x="971550" y="5080"/>
                </a:lnTo>
                <a:lnTo>
                  <a:pt x="971550" y="11429"/>
                </a:lnTo>
                <a:lnTo>
                  <a:pt x="975359" y="11429"/>
                </a:lnTo>
                <a:lnTo>
                  <a:pt x="975359" y="5080"/>
                </a:lnTo>
                <a:close/>
              </a:path>
              <a:path w="975360" h="647700">
                <a:moveTo>
                  <a:pt x="975359" y="11430"/>
                </a:moveTo>
                <a:lnTo>
                  <a:pt x="971550" y="11430"/>
                </a:lnTo>
                <a:lnTo>
                  <a:pt x="971550" y="17779"/>
                </a:lnTo>
                <a:lnTo>
                  <a:pt x="975359" y="17779"/>
                </a:lnTo>
                <a:lnTo>
                  <a:pt x="975359" y="11430"/>
                </a:lnTo>
                <a:close/>
              </a:path>
              <a:path w="975360" h="647700">
                <a:moveTo>
                  <a:pt x="975359" y="17780"/>
                </a:moveTo>
                <a:lnTo>
                  <a:pt x="971550" y="17780"/>
                </a:lnTo>
                <a:lnTo>
                  <a:pt x="971550" y="24129"/>
                </a:lnTo>
                <a:lnTo>
                  <a:pt x="975359" y="24129"/>
                </a:lnTo>
                <a:lnTo>
                  <a:pt x="975359" y="17780"/>
                </a:lnTo>
                <a:close/>
              </a:path>
              <a:path w="975360" h="647700">
                <a:moveTo>
                  <a:pt x="975359" y="24130"/>
                </a:moveTo>
                <a:lnTo>
                  <a:pt x="971550" y="24130"/>
                </a:lnTo>
                <a:lnTo>
                  <a:pt x="971550" y="30479"/>
                </a:lnTo>
                <a:lnTo>
                  <a:pt x="975359" y="30479"/>
                </a:lnTo>
                <a:lnTo>
                  <a:pt x="975359" y="24130"/>
                </a:lnTo>
                <a:close/>
              </a:path>
              <a:path w="975360" h="647700">
                <a:moveTo>
                  <a:pt x="975359" y="30480"/>
                </a:moveTo>
                <a:lnTo>
                  <a:pt x="971550" y="30480"/>
                </a:lnTo>
                <a:lnTo>
                  <a:pt x="971550" y="36829"/>
                </a:lnTo>
                <a:lnTo>
                  <a:pt x="975359" y="36829"/>
                </a:lnTo>
                <a:lnTo>
                  <a:pt x="975359" y="30480"/>
                </a:lnTo>
                <a:close/>
              </a:path>
              <a:path w="975360" h="647700">
                <a:moveTo>
                  <a:pt x="975359" y="36830"/>
                </a:moveTo>
                <a:lnTo>
                  <a:pt x="971550" y="36830"/>
                </a:lnTo>
                <a:lnTo>
                  <a:pt x="971550" y="43179"/>
                </a:lnTo>
                <a:lnTo>
                  <a:pt x="975359" y="43179"/>
                </a:lnTo>
                <a:lnTo>
                  <a:pt x="975359" y="36830"/>
                </a:lnTo>
                <a:close/>
              </a:path>
              <a:path w="975360" h="647700">
                <a:moveTo>
                  <a:pt x="975359" y="43180"/>
                </a:moveTo>
                <a:lnTo>
                  <a:pt x="971550" y="43180"/>
                </a:lnTo>
                <a:lnTo>
                  <a:pt x="971550" y="49529"/>
                </a:lnTo>
                <a:lnTo>
                  <a:pt x="975359" y="49529"/>
                </a:lnTo>
                <a:lnTo>
                  <a:pt x="975359" y="43180"/>
                </a:lnTo>
                <a:close/>
              </a:path>
              <a:path w="975360" h="647700">
                <a:moveTo>
                  <a:pt x="975359" y="49530"/>
                </a:moveTo>
                <a:lnTo>
                  <a:pt x="971550" y="49530"/>
                </a:lnTo>
                <a:lnTo>
                  <a:pt x="971550" y="55879"/>
                </a:lnTo>
                <a:lnTo>
                  <a:pt x="975359" y="55879"/>
                </a:lnTo>
                <a:lnTo>
                  <a:pt x="975359" y="49530"/>
                </a:lnTo>
                <a:close/>
              </a:path>
              <a:path w="975360" h="647700">
                <a:moveTo>
                  <a:pt x="975359" y="55880"/>
                </a:moveTo>
                <a:lnTo>
                  <a:pt x="971550" y="55880"/>
                </a:lnTo>
                <a:lnTo>
                  <a:pt x="971550" y="62229"/>
                </a:lnTo>
                <a:lnTo>
                  <a:pt x="975359" y="62229"/>
                </a:lnTo>
                <a:lnTo>
                  <a:pt x="975359" y="55880"/>
                </a:lnTo>
                <a:close/>
              </a:path>
              <a:path w="975360" h="647700">
                <a:moveTo>
                  <a:pt x="975359" y="62230"/>
                </a:moveTo>
                <a:lnTo>
                  <a:pt x="971550" y="62230"/>
                </a:lnTo>
                <a:lnTo>
                  <a:pt x="971550" y="68579"/>
                </a:lnTo>
                <a:lnTo>
                  <a:pt x="975359" y="68579"/>
                </a:lnTo>
                <a:lnTo>
                  <a:pt x="975359" y="62230"/>
                </a:lnTo>
                <a:close/>
              </a:path>
              <a:path w="975360" h="647700">
                <a:moveTo>
                  <a:pt x="975359" y="68580"/>
                </a:moveTo>
                <a:lnTo>
                  <a:pt x="971550" y="68580"/>
                </a:lnTo>
                <a:lnTo>
                  <a:pt x="971550" y="74929"/>
                </a:lnTo>
                <a:lnTo>
                  <a:pt x="975359" y="74929"/>
                </a:lnTo>
                <a:lnTo>
                  <a:pt x="975359" y="68580"/>
                </a:lnTo>
                <a:close/>
              </a:path>
              <a:path w="975360" h="647700">
                <a:moveTo>
                  <a:pt x="975359" y="74930"/>
                </a:moveTo>
                <a:lnTo>
                  <a:pt x="971550" y="74930"/>
                </a:lnTo>
                <a:lnTo>
                  <a:pt x="971550" y="81279"/>
                </a:lnTo>
                <a:lnTo>
                  <a:pt x="975359" y="81279"/>
                </a:lnTo>
                <a:lnTo>
                  <a:pt x="975359" y="74930"/>
                </a:lnTo>
                <a:close/>
              </a:path>
              <a:path w="975360" h="647700">
                <a:moveTo>
                  <a:pt x="975359" y="81280"/>
                </a:moveTo>
                <a:lnTo>
                  <a:pt x="971550" y="81280"/>
                </a:lnTo>
                <a:lnTo>
                  <a:pt x="971550" y="87629"/>
                </a:lnTo>
                <a:lnTo>
                  <a:pt x="975359" y="87629"/>
                </a:lnTo>
                <a:lnTo>
                  <a:pt x="975359" y="81280"/>
                </a:lnTo>
                <a:close/>
              </a:path>
              <a:path w="975360" h="647700">
                <a:moveTo>
                  <a:pt x="975359" y="87630"/>
                </a:moveTo>
                <a:lnTo>
                  <a:pt x="971550" y="87630"/>
                </a:lnTo>
                <a:lnTo>
                  <a:pt x="971550" y="93979"/>
                </a:lnTo>
                <a:lnTo>
                  <a:pt x="975359" y="93979"/>
                </a:lnTo>
                <a:lnTo>
                  <a:pt x="975359" y="87630"/>
                </a:lnTo>
                <a:close/>
              </a:path>
              <a:path w="975360" h="647700">
                <a:moveTo>
                  <a:pt x="975359" y="93980"/>
                </a:moveTo>
                <a:lnTo>
                  <a:pt x="971550" y="93980"/>
                </a:lnTo>
                <a:lnTo>
                  <a:pt x="971550" y="100329"/>
                </a:lnTo>
                <a:lnTo>
                  <a:pt x="975359" y="100329"/>
                </a:lnTo>
                <a:lnTo>
                  <a:pt x="975359" y="93980"/>
                </a:lnTo>
                <a:close/>
              </a:path>
              <a:path w="975360" h="647700">
                <a:moveTo>
                  <a:pt x="975359" y="100330"/>
                </a:moveTo>
                <a:lnTo>
                  <a:pt x="971550" y="100330"/>
                </a:lnTo>
                <a:lnTo>
                  <a:pt x="971550" y="106679"/>
                </a:lnTo>
                <a:lnTo>
                  <a:pt x="975359" y="106679"/>
                </a:lnTo>
                <a:lnTo>
                  <a:pt x="975359" y="100330"/>
                </a:lnTo>
                <a:close/>
              </a:path>
              <a:path w="975360" h="647700">
                <a:moveTo>
                  <a:pt x="975359" y="106680"/>
                </a:moveTo>
                <a:lnTo>
                  <a:pt x="971550" y="106680"/>
                </a:lnTo>
                <a:lnTo>
                  <a:pt x="971550" y="113029"/>
                </a:lnTo>
                <a:lnTo>
                  <a:pt x="975359" y="113029"/>
                </a:lnTo>
                <a:lnTo>
                  <a:pt x="975359" y="106680"/>
                </a:lnTo>
                <a:close/>
              </a:path>
              <a:path w="975360" h="647700">
                <a:moveTo>
                  <a:pt x="975359" y="113030"/>
                </a:moveTo>
                <a:lnTo>
                  <a:pt x="971550" y="113030"/>
                </a:lnTo>
                <a:lnTo>
                  <a:pt x="971550" y="119379"/>
                </a:lnTo>
                <a:lnTo>
                  <a:pt x="975359" y="119379"/>
                </a:lnTo>
                <a:lnTo>
                  <a:pt x="975359" y="113030"/>
                </a:lnTo>
                <a:close/>
              </a:path>
              <a:path w="975360" h="647700">
                <a:moveTo>
                  <a:pt x="975359" y="119380"/>
                </a:moveTo>
                <a:lnTo>
                  <a:pt x="971550" y="119380"/>
                </a:lnTo>
                <a:lnTo>
                  <a:pt x="971550" y="125729"/>
                </a:lnTo>
                <a:lnTo>
                  <a:pt x="975359" y="125729"/>
                </a:lnTo>
                <a:lnTo>
                  <a:pt x="975359" y="119380"/>
                </a:lnTo>
                <a:close/>
              </a:path>
              <a:path w="975360" h="647700">
                <a:moveTo>
                  <a:pt x="975359" y="125730"/>
                </a:moveTo>
                <a:lnTo>
                  <a:pt x="971550" y="125730"/>
                </a:lnTo>
                <a:lnTo>
                  <a:pt x="971550" y="132079"/>
                </a:lnTo>
                <a:lnTo>
                  <a:pt x="975359" y="132079"/>
                </a:lnTo>
                <a:lnTo>
                  <a:pt x="975359" y="125730"/>
                </a:lnTo>
                <a:close/>
              </a:path>
              <a:path w="975360" h="647700">
                <a:moveTo>
                  <a:pt x="975359" y="132080"/>
                </a:moveTo>
                <a:lnTo>
                  <a:pt x="971550" y="132080"/>
                </a:lnTo>
                <a:lnTo>
                  <a:pt x="971550" y="138429"/>
                </a:lnTo>
                <a:lnTo>
                  <a:pt x="975359" y="138429"/>
                </a:lnTo>
                <a:lnTo>
                  <a:pt x="975359" y="132080"/>
                </a:lnTo>
                <a:close/>
              </a:path>
              <a:path w="975360" h="647700">
                <a:moveTo>
                  <a:pt x="975359" y="138430"/>
                </a:moveTo>
                <a:lnTo>
                  <a:pt x="971550" y="138430"/>
                </a:lnTo>
                <a:lnTo>
                  <a:pt x="971550" y="144779"/>
                </a:lnTo>
                <a:lnTo>
                  <a:pt x="975359" y="144779"/>
                </a:lnTo>
                <a:lnTo>
                  <a:pt x="975359" y="138430"/>
                </a:lnTo>
                <a:close/>
              </a:path>
              <a:path w="975360" h="647700">
                <a:moveTo>
                  <a:pt x="975359" y="144780"/>
                </a:moveTo>
                <a:lnTo>
                  <a:pt x="971550" y="144780"/>
                </a:lnTo>
                <a:lnTo>
                  <a:pt x="971550" y="151129"/>
                </a:lnTo>
                <a:lnTo>
                  <a:pt x="975359" y="151129"/>
                </a:lnTo>
                <a:lnTo>
                  <a:pt x="975359" y="144780"/>
                </a:lnTo>
                <a:close/>
              </a:path>
              <a:path w="975360" h="647700">
                <a:moveTo>
                  <a:pt x="975359" y="151130"/>
                </a:moveTo>
                <a:lnTo>
                  <a:pt x="971550" y="151130"/>
                </a:lnTo>
                <a:lnTo>
                  <a:pt x="971550" y="157479"/>
                </a:lnTo>
                <a:lnTo>
                  <a:pt x="975359" y="157479"/>
                </a:lnTo>
                <a:lnTo>
                  <a:pt x="975359" y="151130"/>
                </a:lnTo>
                <a:close/>
              </a:path>
              <a:path w="975360" h="647700">
                <a:moveTo>
                  <a:pt x="975359" y="157480"/>
                </a:moveTo>
                <a:lnTo>
                  <a:pt x="971550" y="157480"/>
                </a:lnTo>
                <a:lnTo>
                  <a:pt x="971550" y="163829"/>
                </a:lnTo>
                <a:lnTo>
                  <a:pt x="975359" y="163829"/>
                </a:lnTo>
                <a:lnTo>
                  <a:pt x="975359" y="157480"/>
                </a:lnTo>
                <a:close/>
              </a:path>
              <a:path w="975360" h="647700">
                <a:moveTo>
                  <a:pt x="975359" y="163830"/>
                </a:moveTo>
                <a:lnTo>
                  <a:pt x="971550" y="163830"/>
                </a:lnTo>
                <a:lnTo>
                  <a:pt x="971550" y="170179"/>
                </a:lnTo>
                <a:lnTo>
                  <a:pt x="975359" y="170179"/>
                </a:lnTo>
                <a:lnTo>
                  <a:pt x="975359" y="163830"/>
                </a:lnTo>
                <a:close/>
              </a:path>
              <a:path w="975360" h="647700">
                <a:moveTo>
                  <a:pt x="975359" y="170180"/>
                </a:moveTo>
                <a:lnTo>
                  <a:pt x="971550" y="170180"/>
                </a:lnTo>
                <a:lnTo>
                  <a:pt x="971550" y="176529"/>
                </a:lnTo>
                <a:lnTo>
                  <a:pt x="975359" y="176529"/>
                </a:lnTo>
                <a:lnTo>
                  <a:pt x="975359" y="170180"/>
                </a:lnTo>
                <a:close/>
              </a:path>
              <a:path w="975360" h="647700">
                <a:moveTo>
                  <a:pt x="975359" y="176530"/>
                </a:moveTo>
                <a:lnTo>
                  <a:pt x="971550" y="176530"/>
                </a:lnTo>
                <a:lnTo>
                  <a:pt x="971550" y="182879"/>
                </a:lnTo>
                <a:lnTo>
                  <a:pt x="975359" y="182879"/>
                </a:lnTo>
                <a:lnTo>
                  <a:pt x="975359" y="176530"/>
                </a:lnTo>
                <a:close/>
              </a:path>
              <a:path w="975360" h="647700">
                <a:moveTo>
                  <a:pt x="3810" y="182880"/>
                </a:moveTo>
                <a:lnTo>
                  <a:pt x="2540" y="182880"/>
                </a:lnTo>
                <a:lnTo>
                  <a:pt x="2540" y="187959"/>
                </a:lnTo>
                <a:lnTo>
                  <a:pt x="1269" y="187959"/>
                </a:lnTo>
                <a:lnTo>
                  <a:pt x="1269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975360" h="647700">
                <a:moveTo>
                  <a:pt x="975359" y="182880"/>
                </a:moveTo>
                <a:lnTo>
                  <a:pt x="971550" y="182880"/>
                </a:lnTo>
                <a:lnTo>
                  <a:pt x="971550" y="189229"/>
                </a:lnTo>
                <a:lnTo>
                  <a:pt x="975359" y="189229"/>
                </a:lnTo>
                <a:lnTo>
                  <a:pt x="975359" y="182880"/>
                </a:lnTo>
                <a:close/>
              </a:path>
              <a:path w="975360" h="647700">
                <a:moveTo>
                  <a:pt x="3810" y="189230"/>
                </a:moveTo>
                <a:lnTo>
                  <a:pt x="1269" y="189230"/>
                </a:lnTo>
                <a:lnTo>
                  <a:pt x="1269" y="191769"/>
                </a:lnTo>
                <a:lnTo>
                  <a:pt x="0" y="191769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975360" h="647700">
                <a:moveTo>
                  <a:pt x="975359" y="189230"/>
                </a:moveTo>
                <a:lnTo>
                  <a:pt x="971550" y="189230"/>
                </a:lnTo>
                <a:lnTo>
                  <a:pt x="971550" y="195579"/>
                </a:lnTo>
                <a:lnTo>
                  <a:pt x="975359" y="195579"/>
                </a:lnTo>
                <a:lnTo>
                  <a:pt x="975359" y="189230"/>
                </a:lnTo>
                <a:close/>
              </a:path>
              <a:path w="975360" h="647700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975360" h="647700">
                <a:moveTo>
                  <a:pt x="975359" y="195580"/>
                </a:moveTo>
                <a:lnTo>
                  <a:pt x="971550" y="195580"/>
                </a:lnTo>
                <a:lnTo>
                  <a:pt x="971550" y="201929"/>
                </a:lnTo>
                <a:lnTo>
                  <a:pt x="975359" y="201929"/>
                </a:lnTo>
                <a:lnTo>
                  <a:pt x="975359" y="195580"/>
                </a:lnTo>
                <a:close/>
              </a:path>
              <a:path w="975360" h="647700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975360" h="647700">
                <a:moveTo>
                  <a:pt x="975359" y="201930"/>
                </a:moveTo>
                <a:lnTo>
                  <a:pt x="971550" y="201930"/>
                </a:lnTo>
                <a:lnTo>
                  <a:pt x="971550" y="208279"/>
                </a:lnTo>
                <a:lnTo>
                  <a:pt x="975359" y="208279"/>
                </a:lnTo>
                <a:lnTo>
                  <a:pt x="975359" y="201930"/>
                </a:lnTo>
                <a:close/>
              </a:path>
              <a:path w="975360" h="647700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975360" h="647700">
                <a:moveTo>
                  <a:pt x="975359" y="208280"/>
                </a:moveTo>
                <a:lnTo>
                  <a:pt x="971550" y="208280"/>
                </a:lnTo>
                <a:lnTo>
                  <a:pt x="971550" y="214629"/>
                </a:lnTo>
                <a:lnTo>
                  <a:pt x="975359" y="214629"/>
                </a:lnTo>
                <a:lnTo>
                  <a:pt x="975359" y="208280"/>
                </a:lnTo>
                <a:close/>
              </a:path>
              <a:path w="975360" h="647700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975360" h="647700">
                <a:moveTo>
                  <a:pt x="975359" y="214630"/>
                </a:moveTo>
                <a:lnTo>
                  <a:pt x="971550" y="214630"/>
                </a:lnTo>
                <a:lnTo>
                  <a:pt x="971550" y="220979"/>
                </a:lnTo>
                <a:lnTo>
                  <a:pt x="975359" y="220979"/>
                </a:lnTo>
                <a:lnTo>
                  <a:pt x="975359" y="214630"/>
                </a:lnTo>
                <a:close/>
              </a:path>
              <a:path w="975360" h="647700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975360" h="647700">
                <a:moveTo>
                  <a:pt x="975359" y="220980"/>
                </a:moveTo>
                <a:lnTo>
                  <a:pt x="971550" y="220980"/>
                </a:lnTo>
                <a:lnTo>
                  <a:pt x="971550" y="227329"/>
                </a:lnTo>
                <a:lnTo>
                  <a:pt x="975359" y="227329"/>
                </a:lnTo>
                <a:lnTo>
                  <a:pt x="975359" y="220980"/>
                </a:lnTo>
                <a:close/>
              </a:path>
              <a:path w="975360" h="647700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975360" h="647700">
                <a:moveTo>
                  <a:pt x="975359" y="227330"/>
                </a:moveTo>
                <a:lnTo>
                  <a:pt x="971550" y="227330"/>
                </a:lnTo>
                <a:lnTo>
                  <a:pt x="971550" y="233679"/>
                </a:lnTo>
                <a:lnTo>
                  <a:pt x="975359" y="233679"/>
                </a:lnTo>
                <a:lnTo>
                  <a:pt x="975359" y="227330"/>
                </a:lnTo>
                <a:close/>
              </a:path>
              <a:path w="975360" h="647700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975360" h="647700">
                <a:moveTo>
                  <a:pt x="975359" y="233680"/>
                </a:moveTo>
                <a:lnTo>
                  <a:pt x="971550" y="233680"/>
                </a:lnTo>
                <a:lnTo>
                  <a:pt x="971550" y="240029"/>
                </a:lnTo>
                <a:lnTo>
                  <a:pt x="975359" y="240029"/>
                </a:lnTo>
                <a:lnTo>
                  <a:pt x="975359" y="233680"/>
                </a:lnTo>
                <a:close/>
              </a:path>
              <a:path w="975360" h="647700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975360" h="647700">
                <a:moveTo>
                  <a:pt x="975359" y="240030"/>
                </a:moveTo>
                <a:lnTo>
                  <a:pt x="971550" y="240030"/>
                </a:lnTo>
                <a:lnTo>
                  <a:pt x="971550" y="246379"/>
                </a:lnTo>
                <a:lnTo>
                  <a:pt x="975359" y="246379"/>
                </a:lnTo>
                <a:lnTo>
                  <a:pt x="975359" y="240030"/>
                </a:lnTo>
                <a:close/>
              </a:path>
              <a:path w="975360" h="647700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975360" h="647700">
                <a:moveTo>
                  <a:pt x="975359" y="246380"/>
                </a:moveTo>
                <a:lnTo>
                  <a:pt x="971550" y="246380"/>
                </a:lnTo>
                <a:lnTo>
                  <a:pt x="971550" y="252729"/>
                </a:lnTo>
                <a:lnTo>
                  <a:pt x="975359" y="252729"/>
                </a:lnTo>
                <a:lnTo>
                  <a:pt x="975359" y="246380"/>
                </a:lnTo>
                <a:close/>
              </a:path>
              <a:path w="975360" h="647700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975360" h="647700">
                <a:moveTo>
                  <a:pt x="975359" y="252730"/>
                </a:moveTo>
                <a:lnTo>
                  <a:pt x="971550" y="252730"/>
                </a:lnTo>
                <a:lnTo>
                  <a:pt x="971550" y="259079"/>
                </a:lnTo>
                <a:lnTo>
                  <a:pt x="972819" y="259079"/>
                </a:lnTo>
                <a:lnTo>
                  <a:pt x="972819" y="257809"/>
                </a:lnTo>
                <a:lnTo>
                  <a:pt x="974090" y="257809"/>
                </a:lnTo>
                <a:lnTo>
                  <a:pt x="974090" y="254000"/>
                </a:lnTo>
                <a:lnTo>
                  <a:pt x="975359" y="254000"/>
                </a:lnTo>
                <a:lnTo>
                  <a:pt x="975359" y="252730"/>
                </a:lnTo>
                <a:close/>
              </a:path>
              <a:path w="975360" h="647700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975360" h="647700">
                <a:moveTo>
                  <a:pt x="972819" y="259080"/>
                </a:moveTo>
                <a:lnTo>
                  <a:pt x="971550" y="259080"/>
                </a:lnTo>
                <a:lnTo>
                  <a:pt x="971550" y="260350"/>
                </a:lnTo>
                <a:lnTo>
                  <a:pt x="972819" y="260350"/>
                </a:lnTo>
                <a:lnTo>
                  <a:pt x="972819" y="259080"/>
                </a:lnTo>
                <a:close/>
              </a:path>
              <a:path w="975360" h="647700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975360" h="647700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975360" h="647700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975360" h="647700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975360" h="647700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975360" h="647700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975360" h="647700">
                <a:moveTo>
                  <a:pt x="3810" y="303530"/>
                </a:moveTo>
                <a:lnTo>
                  <a:pt x="0" y="303530"/>
                </a:lnTo>
                <a:lnTo>
                  <a:pt x="0" y="306069"/>
                </a:lnTo>
                <a:lnTo>
                  <a:pt x="1269" y="306069"/>
                </a:lnTo>
                <a:lnTo>
                  <a:pt x="1269" y="308609"/>
                </a:lnTo>
                <a:lnTo>
                  <a:pt x="2540" y="308609"/>
                </a:lnTo>
                <a:lnTo>
                  <a:pt x="254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975360" h="647700">
                <a:moveTo>
                  <a:pt x="3810" y="309880"/>
                </a:moveTo>
                <a:lnTo>
                  <a:pt x="2540" y="309880"/>
                </a:lnTo>
                <a:lnTo>
                  <a:pt x="2540" y="312419"/>
                </a:lnTo>
                <a:lnTo>
                  <a:pt x="3810" y="312419"/>
                </a:lnTo>
                <a:lnTo>
                  <a:pt x="3810" y="309880"/>
                </a:lnTo>
                <a:close/>
              </a:path>
              <a:path w="975360" h="647700">
                <a:moveTo>
                  <a:pt x="381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3810" y="640079"/>
                </a:lnTo>
                <a:lnTo>
                  <a:pt x="3810" y="633730"/>
                </a:lnTo>
                <a:close/>
              </a:path>
              <a:path w="975360" h="647700">
                <a:moveTo>
                  <a:pt x="975359" y="636269"/>
                </a:moveTo>
                <a:lnTo>
                  <a:pt x="972819" y="636269"/>
                </a:lnTo>
                <a:lnTo>
                  <a:pt x="972819" y="637539"/>
                </a:lnTo>
                <a:lnTo>
                  <a:pt x="971550" y="637539"/>
                </a:lnTo>
                <a:lnTo>
                  <a:pt x="971550" y="640079"/>
                </a:lnTo>
                <a:lnTo>
                  <a:pt x="975359" y="640079"/>
                </a:lnTo>
                <a:lnTo>
                  <a:pt x="975359" y="636269"/>
                </a:lnTo>
                <a:close/>
              </a:path>
              <a:path w="975360" h="647700">
                <a:moveTo>
                  <a:pt x="381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194310" y="646429"/>
                </a:lnTo>
                <a:lnTo>
                  <a:pt x="194310" y="645159"/>
                </a:lnTo>
                <a:lnTo>
                  <a:pt x="195580" y="645159"/>
                </a:lnTo>
                <a:lnTo>
                  <a:pt x="195580" y="643889"/>
                </a:lnTo>
                <a:lnTo>
                  <a:pt x="3810" y="643889"/>
                </a:lnTo>
                <a:lnTo>
                  <a:pt x="3810" y="640080"/>
                </a:lnTo>
                <a:close/>
              </a:path>
              <a:path w="975360" h="647700">
                <a:moveTo>
                  <a:pt x="508000" y="643889"/>
                </a:moveTo>
                <a:lnTo>
                  <a:pt x="398780" y="643889"/>
                </a:lnTo>
                <a:lnTo>
                  <a:pt x="398780" y="646429"/>
                </a:lnTo>
                <a:lnTo>
                  <a:pt x="508000" y="646429"/>
                </a:lnTo>
                <a:lnTo>
                  <a:pt x="508000" y="643889"/>
                </a:lnTo>
                <a:close/>
              </a:path>
              <a:path w="975360" h="647700">
                <a:moveTo>
                  <a:pt x="861059" y="645159"/>
                </a:moveTo>
                <a:lnTo>
                  <a:pt x="661669" y="645159"/>
                </a:lnTo>
                <a:lnTo>
                  <a:pt x="661669" y="646429"/>
                </a:lnTo>
                <a:lnTo>
                  <a:pt x="861059" y="646429"/>
                </a:lnTo>
                <a:lnTo>
                  <a:pt x="861059" y="645159"/>
                </a:lnTo>
                <a:close/>
              </a:path>
              <a:path w="975360" h="647700">
                <a:moveTo>
                  <a:pt x="847090" y="643889"/>
                </a:moveTo>
                <a:lnTo>
                  <a:pt x="662940" y="643889"/>
                </a:lnTo>
                <a:lnTo>
                  <a:pt x="662940" y="645159"/>
                </a:lnTo>
                <a:lnTo>
                  <a:pt x="847090" y="645159"/>
                </a:lnTo>
                <a:lnTo>
                  <a:pt x="847090" y="643889"/>
                </a:lnTo>
                <a:close/>
              </a:path>
              <a:path w="975360" h="647700">
                <a:moveTo>
                  <a:pt x="975359" y="640080"/>
                </a:moveTo>
                <a:lnTo>
                  <a:pt x="971550" y="640080"/>
                </a:lnTo>
                <a:lnTo>
                  <a:pt x="971550" y="643889"/>
                </a:lnTo>
                <a:lnTo>
                  <a:pt x="919480" y="643889"/>
                </a:lnTo>
                <a:lnTo>
                  <a:pt x="919480" y="645159"/>
                </a:lnTo>
                <a:lnTo>
                  <a:pt x="913130" y="645159"/>
                </a:lnTo>
                <a:lnTo>
                  <a:pt x="913130" y="646429"/>
                </a:lnTo>
                <a:lnTo>
                  <a:pt x="975359" y="646429"/>
                </a:lnTo>
                <a:lnTo>
                  <a:pt x="975359" y="640080"/>
                </a:lnTo>
                <a:close/>
              </a:path>
              <a:path w="975360" h="647700">
                <a:moveTo>
                  <a:pt x="193040" y="646430"/>
                </a:moveTo>
                <a:lnTo>
                  <a:pt x="0" y="646430"/>
                </a:lnTo>
                <a:lnTo>
                  <a:pt x="0" y="647700"/>
                </a:lnTo>
                <a:lnTo>
                  <a:pt x="193040" y="647700"/>
                </a:lnTo>
                <a:lnTo>
                  <a:pt x="193040" y="646430"/>
                </a:lnTo>
                <a:close/>
              </a:path>
              <a:path w="975360" h="647700">
                <a:moveTo>
                  <a:pt x="506730" y="646430"/>
                </a:moveTo>
                <a:lnTo>
                  <a:pt x="398780" y="646430"/>
                </a:lnTo>
                <a:lnTo>
                  <a:pt x="398780" y="647700"/>
                </a:lnTo>
                <a:lnTo>
                  <a:pt x="506730" y="647700"/>
                </a:lnTo>
                <a:lnTo>
                  <a:pt x="506730" y="646430"/>
                </a:lnTo>
                <a:close/>
              </a:path>
              <a:path w="975360" h="647700">
                <a:moveTo>
                  <a:pt x="876299" y="646430"/>
                </a:moveTo>
                <a:lnTo>
                  <a:pt x="661669" y="646430"/>
                </a:lnTo>
                <a:lnTo>
                  <a:pt x="661669" y="647700"/>
                </a:lnTo>
                <a:lnTo>
                  <a:pt x="876299" y="647700"/>
                </a:lnTo>
                <a:lnTo>
                  <a:pt x="876299" y="646430"/>
                </a:lnTo>
                <a:close/>
              </a:path>
              <a:path w="975360" h="647700">
                <a:moveTo>
                  <a:pt x="975359" y="646430"/>
                </a:moveTo>
                <a:lnTo>
                  <a:pt x="902969" y="646430"/>
                </a:lnTo>
                <a:lnTo>
                  <a:pt x="902969" y="647700"/>
                </a:lnTo>
                <a:lnTo>
                  <a:pt x="975359" y="647700"/>
                </a:lnTo>
                <a:lnTo>
                  <a:pt x="975359" y="646430"/>
                </a:lnTo>
                <a:close/>
              </a:path>
            </a:pathLst>
          </a:custGeom>
          <a:solidFill>
            <a:srgbClr val="B9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5" name="bk object 6875"/>
          <p:cNvSpPr/>
          <p:nvPr/>
        </p:nvSpPr>
        <p:spPr>
          <a:xfrm>
            <a:off x="2392679" y="3976370"/>
            <a:ext cx="967740" cy="640080"/>
          </a:xfrm>
          <a:custGeom>
            <a:avLst/>
            <a:gdLst/>
            <a:ahLst/>
            <a:cxnLst/>
            <a:rect l="l" t="t" r="r" b="b"/>
            <a:pathLst>
              <a:path w="967739" h="640079">
                <a:moveTo>
                  <a:pt x="575309" y="0"/>
                </a:moveTo>
                <a:lnTo>
                  <a:pt x="137159" y="0"/>
                </a:lnTo>
                <a:lnTo>
                  <a:pt x="137159" y="1269"/>
                </a:lnTo>
                <a:lnTo>
                  <a:pt x="575309" y="1269"/>
                </a:lnTo>
                <a:lnTo>
                  <a:pt x="575309" y="0"/>
                </a:lnTo>
                <a:close/>
              </a:path>
              <a:path w="967739" h="640079">
                <a:moveTo>
                  <a:pt x="967740" y="0"/>
                </a:moveTo>
                <a:lnTo>
                  <a:pt x="901699" y="0"/>
                </a:lnTo>
                <a:lnTo>
                  <a:pt x="901699" y="1269"/>
                </a:lnTo>
                <a:lnTo>
                  <a:pt x="967740" y="1269"/>
                </a:lnTo>
                <a:lnTo>
                  <a:pt x="967740" y="0"/>
                </a:lnTo>
                <a:close/>
              </a:path>
              <a:path w="967739" h="640079">
                <a:moveTo>
                  <a:pt x="575309" y="1269"/>
                </a:moveTo>
                <a:lnTo>
                  <a:pt x="135889" y="1269"/>
                </a:lnTo>
                <a:lnTo>
                  <a:pt x="135889" y="2539"/>
                </a:lnTo>
                <a:lnTo>
                  <a:pt x="575309" y="2539"/>
                </a:lnTo>
                <a:lnTo>
                  <a:pt x="575309" y="1269"/>
                </a:lnTo>
                <a:close/>
              </a:path>
              <a:path w="967739" h="640079">
                <a:moveTo>
                  <a:pt x="967740" y="1269"/>
                </a:moveTo>
                <a:lnTo>
                  <a:pt x="900430" y="1269"/>
                </a:lnTo>
                <a:lnTo>
                  <a:pt x="900430" y="2539"/>
                </a:lnTo>
                <a:lnTo>
                  <a:pt x="963930" y="2539"/>
                </a:lnTo>
                <a:lnTo>
                  <a:pt x="963930" y="7619"/>
                </a:lnTo>
                <a:lnTo>
                  <a:pt x="967740" y="7619"/>
                </a:lnTo>
                <a:lnTo>
                  <a:pt x="967740" y="1269"/>
                </a:lnTo>
                <a:close/>
              </a:path>
              <a:path w="967739" h="640079">
                <a:moveTo>
                  <a:pt x="967740" y="7619"/>
                </a:moveTo>
                <a:lnTo>
                  <a:pt x="963930" y="7619"/>
                </a:lnTo>
                <a:lnTo>
                  <a:pt x="963930" y="13969"/>
                </a:lnTo>
                <a:lnTo>
                  <a:pt x="967740" y="13969"/>
                </a:lnTo>
                <a:lnTo>
                  <a:pt x="967740" y="7619"/>
                </a:lnTo>
                <a:close/>
              </a:path>
              <a:path w="967739" h="640079">
                <a:moveTo>
                  <a:pt x="967740" y="13969"/>
                </a:moveTo>
                <a:lnTo>
                  <a:pt x="963930" y="13969"/>
                </a:lnTo>
                <a:lnTo>
                  <a:pt x="963930" y="20319"/>
                </a:lnTo>
                <a:lnTo>
                  <a:pt x="967740" y="20319"/>
                </a:lnTo>
                <a:lnTo>
                  <a:pt x="967740" y="13969"/>
                </a:lnTo>
                <a:close/>
              </a:path>
              <a:path w="967739" h="640079">
                <a:moveTo>
                  <a:pt x="967740" y="20319"/>
                </a:moveTo>
                <a:lnTo>
                  <a:pt x="963930" y="20319"/>
                </a:lnTo>
                <a:lnTo>
                  <a:pt x="963930" y="26669"/>
                </a:lnTo>
                <a:lnTo>
                  <a:pt x="967740" y="26669"/>
                </a:lnTo>
                <a:lnTo>
                  <a:pt x="967740" y="20319"/>
                </a:lnTo>
                <a:close/>
              </a:path>
              <a:path w="967739" h="640079">
                <a:moveTo>
                  <a:pt x="967740" y="26669"/>
                </a:moveTo>
                <a:lnTo>
                  <a:pt x="963930" y="26669"/>
                </a:lnTo>
                <a:lnTo>
                  <a:pt x="963930" y="33019"/>
                </a:lnTo>
                <a:lnTo>
                  <a:pt x="967740" y="33019"/>
                </a:lnTo>
                <a:lnTo>
                  <a:pt x="967740" y="26669"/>
                </a:lnTo>
                <a:close/>
              </a:path>
              <a:path w="967739" h="640079">
                <a:moveTo>
                  <a:pt x="967740" y="33019"/>
                </a:moveTo>
                <a:lnTo>
                  <a:pt x="963930" y="33019"/>
                </a:lnTo>
                <a:lnTo>
                  <a:pt x="963930" y="39369"/>
                </a:lnTo>
                <a:lnTo>
                  <a:pt x="967740" y="39369"/>
                </a:lnTo>
                <a:lnTo>
                  <a:pt x="967740" y="33019"/>
                </a:lnTo>
                <a:close/>
              </a:path>
              <a:path w="967739" h="640079">
                <a:moveTo>
                  <a:pt x="967740" y="39369"/>
                </a:moveTo>
                <a:lnTo>
                  <a:pt x="963930" y="39369"/>
                </a:lnTo>
                <a:lnTo>
                  <a:pt x="963930" y="45719"/>
                </a:lnTo>
                <a:lnTo>
                  <a:pt x="967740" y="45719"/>
                </a:lnTo>
                <a:lnTo>
                  <a:pt x="967740" y="39369"/>
                </a:lnTo>
                <a:close/>
              </a:path>
              <a:path w="967739" h="640079">
                <a:moveTo>
                  <a:pt x="967740" y="45719"/>
                </a:moveTo>
                <a:lnTo>
                  <a:pt x="963930" y="45719"/>
                </a:lnTo>
                <a:lnTo>
                  <a:pt x="963930" y="52069"/>
                </a:lnTo>
                <a:lnTo>
                  <a:pt x="967740" y="52069"/>
                </a:lnTo>
                <a:lnTo>
                  <a:pt x="967740" y="45719"/>
                </a:lnTo>
                <a:close/>
              </a:path>
              <a:path w="967739" h="640079">
                <a:moveTo>
                  <a:pt x="967740" y="52069"/>
                </a:moveTo>
                <a:lnTo>
                  <a:pt x="963930" y="52069"/>
                </a:lnTo>
                <a:lnTo>
                  <a:pt x="963930" y="58419"/>
                </a:lnTo>
                <a:lnTo>
                  <a:pt x="967740" y="58419"/>
                </a:lnTo>
                <a:lnTo>
                  <a:pt x="967740" y="52069"/>
                </a:lnTo>
                <a:close/>
              </a:path>
              <a:path w="967739" h="640079">
                <a:moveTo>
                  <a:pt x="967740" y="58419"/>
                </a:moveTo>
                <a:lnTo>
                  <a:pt x="963930" y="58419"/>
                </a:lnTo>
                <a:lnTo>
                  <a:pt x="963930" y="64769"/>
                </a:lnTo>
                <a:lnTo>
                  <a:pt x="967740" y="64769"/>
                </a:lnTo>
                <a:lnTo>
                  <a:pt x="967740" y="58419"/>
                </a:lnTo>
                <a:close/>
              </a:path>
              <a:path w="967739" h="640079">
                <a:moveTo>
                  <a:pt x="967740" y="64769"/>
                </a:moveTo>
                <a:lnTo>
                  <a:pt x="963930" y="64769"/>
                </a:lnTo>
                <a:lnTo>
                  <a:pt x="963930" y="71119"/>
                </a:lnTo>
                <a:lnTo>
                  <a:pt x="967740" y="71119"/>
                </a:lnTo>
                <a:lnTo>
                  <a:pt x="967740" y="64769"/>
                </a:lnTo>
                <a:close/>
              </a:path>
              <a:path w="967739" h="640079">
                <a:moveTo>
                  <a:pt x="967740" y="71119"/>
                </a:moveTo>
                <a:lnTo>
                  <a:pt x="963930" y="71119"/>
                </a:lnTo>
                <a:lnTo>
                  <a:pt x="963930" y="77469"/>
                </a:lnTo>
                <a:lnTo>
                  <a:pt x="967740" y="77469"/>
                </a:lnTo>
                <a:lnTo>
                  <a:pt x="967740" y="71119"/>
                </a:lnTo>
                <a:close/>
              </a:path>
              <a:path w="967739" h="640079">
                <a:moveTo>
                  <a:pt x="967740" y="77469"/>
                </a:moveTo>
                <a:lnTo>
                  <a:pt x="963930" y="77469"/>
                </a:lnTo>
                <a:lnTo>
                  <a:pt x="963930" y="83819"/>
                </a:lnTo>
                <a:lnTo>
                  <a:pt x="967740" y="83819"/>
                </a:lnTo>
                <a:lnTo>
                  <a:pt x="967740" y="77469"/>
                </a:lnTo>
                <a:close/>
              </a:path>
              <a:path w="967739" h="640079">
                <a:moveTo>
                  <a:pt x="967740" y="83819"/>
                </a:moveTo>
                <a:lnTo>
                  <a:pt x="963930" y="83819"/>
                </a:lnTo>
                <a:lnTo>
                  <a:pt x="963930" y="90169"/>
                </a:lnTo>
                <a:lnTo>
                  <a:pt x="967740" y="90169"/>
                </a:lnTo>
                <a:lnTo>
                  <a:pt x="967740" y="83819"/>
                </a:lnTo>
                <a:close/>
              </a:path>
              <a:path w="967739" h="640079">
                <a:moveTo>
                  <a:pt x="967740" y="90169"/>
                </a:moveTo>
                <a:lnTo>
                  <a:pt x="963930" y="90169"/>
                </a:lnTo>
                <a:lnTo>
                  <a:pt x="963930" y="96519"/>
                </a:lnTo>
                <a:lnTo>
                  <a:pt x="967740" y="96519"/>
                </a:lnTo>
                <a:lnTo>
                  <a:pt x="967740" y="90169"/>
                </a:lnTo>
                <a:close/>
              </a:path>
              <a:path w="967739" h="640079">
                <a:moveTo>
                  <a:pt x="967740" y="96519"/>
                </a:moveTo>
                <a:lnTo>
                  <a:pt x="963930" y="96519"/>
                </a:lnTo>
                <a:lnTo>
                  <a:pt x="963930" y="102869"/>
                </a:lnTo>
                <a:lnTo>
                  <a:pt x="967740" y="102869"/>
                </a:lnTo>
                <a:lnTo>
                  <a:pt x="967740" y="96519"/>
                </a:lnTo>
                <a:close/>
              </a:path>
              <a:path w="967739" h="640079">
                <a:moveTo>
                  <a:pt x="967740" y="102869"/>
                </a:moveTo>
                <a:lnTo>
                  <a:pt x="963930" y="102869"/>
                </a:lnTo>
                <a:lnTo>
                  <a:pt x="963930" y="109219"/>
                </a:lnTo>
                <a:lnTo>
                  <a:pt x="967740" y="109219"/>
                </a:lnTo>
                <a:lnTo>
                  <a:pt x="967740" y="102869"/>
                </a:lnTo>
                <a:close/>
              </a:path>
              <a:path w="967739" h="640079">
                <a:moveTo>
                  <a:pt x="967740" y="109219"/>
                </a:moveTo>
                <a:lnTo>
                  <a:pt x="963930" y="109219"/>
                </a:lnTo>
                <a:lnTo>
                  <a:pt x="963930" y="115569"/>
                </a:lnTo>
                <a:lnTo>
                  <a:pt x="967740" y="115569"/>
                </a:lnTo>
                <a:lnTo>
                  <a:pt x="967740" y="109219"/>
                </a:lnTo>
                <a:close/>
              </a:path>
              <a:path w="967739" h="640079">
                <a:moveTo>
                  <a:pt x="967740" y="115569"/>
                </a:moveTo>
                <a:lnTo>
                  <a:pt x="963930" y="115569"/>
                </a:lnTo>
                <a:lnTo>
                  <a:pt x="963930" y="121919"/>
                </a:lnTo>
                <a:lnTo>
                  <a:pt x="967740" y="121919"/>
                </a:lnTo>
                <a:lnTo>
                  <a:pt x="967740" y="115569"/>
                </a:lnTo>
                <a:close/>
              </a:path>
              <a:path w="967739" h="640079">
                <a:moveTo>
                  <a:pt x="967740" y="121919"/>
                </a:moveTo>
                <a:lnTo>
                  <a:pt x="963930" y="121919"/>
                </a:lnTo>
                <a:lnTo>
                  <a:pt x="963930" y="128269"/>
                </a:lnTo>
                <a:lnTo>
                  <a:pt x="967740" y="128269"/>
                </a:lnTo>
                <a:lnTo>
                  <a:pt x="967740" y="121919"/>
                </a:lnTo>
                <a:close/>
              </a:path>
              <a:path w="967739" h="640079">
                <a:moveTo>
                  <a:pt x="967740" y="128269"/>
                </a:moveTo>
                <a:lnTo>
                  <a:pt x="963930" y="128269"/>
                </a:lnTo>
                <a:lnTo>
                  <a:pt x="963930" y="134619"/>
                </a:lnTo>
                <a:lnTo>
                  <a:pt x="967740" y="134619"/>
                </a:lnTo>
                <a:lnTo>
                  <a:pt x="967740" y="128269"/>
                </a:lnTo>
                <a:close/>
              </a:path>
              <a:path w="967739" h="640079">
                <a:moveTo>
                  <a:pt x="967740" y="134619"/>
                </a:moveTo>
                <a:lnTo>
                  <a:pt x="963930" y="134619"/>
                </a:lnTo>
                <a:lnTo>
                  <a:pt x="963930" y="140969"/>
                </a:lnTo>
                <a:lnTo>
                  <a:pt x="967740" y="140969"/>
                </a:lnTo>
                <a:lnTo>
                  <a:pt x="967740" y="134619"/>
                </a:lnTo>
                <a:close/>
              </a:path>
              <a:path w="967739" h="640079">
                <a:moveTo>
                  <a:pt x="967740" y="140969"/>
                </a:moveTo>
                <a:lnTo>
                  <a:pt x="963930" y="140969"/>
                </a:lnTo>
                <a:lnTo>
                  <a:pt x="963930" y="147319"/>
                </a:lnTo>
                <a:lnTo>
                  <a:pt x="967740" y="147319"/>
                </a:lnTo>
                <a:lnTo>
                  <a:pt x="967740" y="140969"/>
                </a:lnTo>
                <a:close/>
              </a:path>
              <a:path w="967739" h="640079">
                <a:moveTo>
                  <a:pt x="967740" y="147319"/>
                </a:moveTo>
                <a:lnTo>
                  <a:pt x="963930" y="147319"/>
                </a:lnTo>
                <a:lnTo>
                  <a:pt x="963930" y="153669"/>
                </a:lnTo>
                <a:lnTo>
                  <a:pt x="967740" y="153669"/>
                </a:lnTo>
                <a:lnTo>
                  <a:pt x="967740" y="147319"/>
                </a:lnTo>
                <a:close/>
              </a:path>
              <a:path w="967739" h="640079">
                <a:moveTo>
                  <a:pt x="967740" y="153669"/>
                </a:moveTo>
                <a:lnTo>
                  <a:pt x="963930" y="153669"/>
                </a:lnTo>
                <a:lnTo>
                  <a:pt x="963930" y="160019"/>
                </a:lnTo>
                <a:lnTo>
                  <a:pt x="967740" y="160019"/>
                </a:lnTo>
                <a:lnTo>
                  <a:pt x="967740" y="153669"/>
                </a:lnTo>
                <a:close/>
              </a:path>
              <a:path w="967739" h="640079">
                <a:moveTo>
                  <a:pt x="967740" y="160019"/>
                </a:moveTo>
                <a:lnTo>
                  <a:pt x="963930" y="160019"/>
                </a:lnTo>
                <a:lnTo>
                  <a:pt x="963930" y="166369"/>
                </a:lnTo>
                <a:lnTo>
                  <a:pt x="967740" y="166369"/>
                </a:lnTo>
                <a:lnTo>
                  <a:pt x="967740" y="160019"/>
                </a:lnTo>
                <a:close/>
              </a:path>
              <a:path w="967739" h="640079">
                <a:moveTo>
                  <a:pt x="3809" y="168909"/>
                </a:moveTo>
                <a:lnTo>
                  <a:pt x="2539" y="168909"/>
                </a:lnTo>
                <a:lnTo>
                  <a:pt x="2539" y="171449"/>
                </a:lnTo>
                <a:lnTo>
                  <a:pt x="1269" y="171449"/>
                </a:lnTo>
                <a:lnTo>
                  <a:pt x="1269" y="172719"/>
                </a:lnTo>
                <a:lnTo>
                  <a:pt x="3809" y="172719"/>
                </a:lnTo>
                <a:lnTo>
                  <a:pt x="3809" y="168909"/>
                </a:lnTo>
                <a:close/>
              </a:path>
              <a:path w="967739" h="640079">
                <a:moveTo>
                  <a:pt x="967740" y="166369"/>
                </a:moveTo>
                <a:lnTo>
                  <a:pt x="963930" y="166369"/>
                </a:lnTo>
                <a:lnTo>
                  <a:pt x="963930" y="172719"/>
                </a:lnTo>
                <a:lnTo>
                  <a:pt x="967740" y="172719"/>
                </a:lnTo>
                <a:lnTo>
                  <a:pt x="967740" y="166369"/>
                </a:lnTo>
                <a:close/>
              </a:path>
              <a:path w="967739" h="640079">
                <a:moveTo>
                  <a:pt x="3809" y="172719"/>
                </a:moveTo>
                <a:lnTo>
                  <a:pt x="1269" y="172719"/>
                </a:lnTo>
                <a:lnTo>
                  <a:pt x="1269" y="175259"/>
                </a:lnTo>
                <a:lnTo>
                  <a:pt x="0" y="175259"/>
                </a:lnTo>
                <a:lnTo>
                  <a:pt x="0" y="179069"/>
                </a:lnTo>
                <a:lnTo>
                  <a:pt x="3809" y="179069"/>
                </a:lnTo>
                <a:lnTo>
                  <a:pt x="3809" y="172719"/>
                </a:lnTo>
                <a:close/>
              </a:path>
              <a:path w="967739" h="640079">
                <a:moveTo>
                  <a:pt x="967740" y="172719"/>
                </a:moveTo>
                <a:lnTo>
                  <a:pt x="963930" y="172719"/>
                </a:lnTo>
                <a:lnTo>
                  <a:pt x="963930" y="179069"/>
                </a:lnTo>
                <a:lnTo>
                  <a:pt x="967740" y="179069"/>
                </a:lnTo>
                <a:lnTo>
                  <a:pt x="967740" y="172719"/>
                </a:lnTo>
                <a:close/>
              </a:path>
              <a:path w="967739" h="640079">
                <a:moveTo>
                  <a:pt x="3809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09" y="185419"/>
                </a:lnTo>
                <a:lnTo>
                  <a:pt x="3809" y="179069"/>
                </a:lnTo>
                <a:close/>
              </a:path>
              <a:path w="967739" h="640079">
                <a:moveTo>
                  <a:pt x="967740" y="179069"/>
                </a:moveTo>
                <a:lnTo>
                  <a:pt x="963930" y="179069"/>
                </a:lnTo>
                <a:lnTo>
                  <a:pt x="963930" y="185419"/>
                </a:lnTo>
                <a:lnTo>
                  <a:pt x="967740" y="185419"/>
                </a:lnTo>
                <a:lnTo>
                  <a:pt x="967740" y="179069"/>
                </a:lnTo>
                <a:close/>
              </a:path>
              <a:path w="967739" h="640079">
                <a:moveTo>
                  <a:pt x="3809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85419"/>
                </a:lnTo>
                <a:close/>
              </a:path>
              <a:path w="967739" h="640079">
                <a:moveTo>
                  <a:pt x="967740" y="185419"/>
                </a:moveTo>
                <a:lnTo>
                  <a:pt x="963930" y="185419"/>
                </a:lnTo>
                <a:lnTo>
                  <a:pt x="963930" y="191769"/>
                </a:lnTo>
                <a:lnTo>
                  <a:pt x="967740" y="191769"/>
                </a:lnTo>
                <a:lnTo>
                  <a:pt x="967740" y="185419"/>
                </a:lnTo>
                <a:close/>
              </a:path>
              <a:path w="967739" h="640079">
                <a:moveTo>
                  <a:pt x="3809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1769"/>
                </a:lnTo>
                <a:close/>
              </a:path>
              <a:path w="967739" h="640079">
                <a:moveTo>
                  <a:pt x="967740" y="191769"/>
                </a:moveTo>
                <a:lnTo>
                  <a:pt x="963930" y="191769"/>
                </a:lnTo>
                <a:lnTo>
                  <a:pt x="963930" y="198119"/>
                </a:lnTo>
                <a:lnTo>
                  <a:pt x="967740" y="198119"/>
                </a:lnTo>
                <a:lnTo>
                  <a:pt x="967740" y="191769"/>
                </a:lnTo>
                <a:close/>
              </a:path>
              <a:path w="967739" h="640079">
                <a:moveTo>
                  <a:pt x="3809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09" y="204469"/>
                </a:lnTo>
                <a:lnTo>
                  <a:pt x="3809" y="198119"/>
                </a:lnTo>
                <a:close/>
              </a:path>
              <a:path w="967739" h="640079">
                <a:moveTo>
                  <a:pt x="967740" y="198119"/>
                </a:moveTo>
                <a:lnTo>
                  <a:pt x="963930" y="198119"/>
                </a:lnTo>
                <a:lnTo>
                  <a:pt x="963930" y="204469"/>
                </a:lnTo>
                <a:lnTo>
                  <a:pt x="967740" y="204469"/>
                </a:lnTo>
                <a:lnTo>
                  <a:pt x="967740" y="198119"/>
                </a:lnTo>
                <a:close/>
              </a:path>
              <a:path w="967739" h="640079">
                <a:moveTo>
                  <a:pt x="3809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09" y="210819"/>
                </a:lnTo>
                <a:lnTo>
                  <a:pt x="3809" y="204469"/>
                </a:lnTo>
                <a:close/>
              </a:path>
              <a:path w="967739" h="640079">
                <a:moveTo>
                  <a:pt x="967740" y="204469"/>
                </a:moveTo>
                <a:lnTo>
                  <a:pt x="963930" y="204469"/>
                </a:lnTo>
                <a:lnTo>
                  <a:pt x="963930" y="210819"/>
                </a:lnTo>
                <a:lnTo>
                  <a:pt x="967740" y="210819"/>
                </a:lnTo>
                <a:lnTo>
                  <a:pt x="967740" y="204469"/>
                </a:lnTo>
                <a:close/>
              </a:path>
              <a:path w="967739" h="640079">
                <a:moveTo>
                  <a:pt x="3809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0819"/>
                </a:lnTo>
                <a:close/>
              </a:path>
              <a:path w="967739" h="640079">
                <a:moveTo>
                  <a:pt x="967740" y="210819"/>
                </a:moveTo>
                <a:lnTo>
                  <a:pt x="963930" y="210819"/>
                </a:lnTo>
                <a:lnTo>
                  <a:pt x="963930" y="217169"/>
                </a:lnTo>
                <a:lnTo>
                  <a:pt x="967740" y="217169"/>
                </a:lnTo>
                <a:lnTo>
                  <a:pt x="967740" y="210819"/>
                </a:lnTo>
                <a:close/>
              </a:path>
              <a:path w="967739" h="640079">
                <a:moveTo>
                  <a:pt x="3809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09" y="223519"/>
                </a:lnTo>
                <a:lnTo>
                  <a:pt x="3809" y="217169"/>
                </a:lnTo>
                <a:close/>
              </a:path>
              <a:path w="967739" h="640079">
                <a:moveTo>
                  <a:pt x="967740" y="217169"/>
                </a:moveTo>
                <a:lnTo>
                  <a:pt x="963930" y="217169"/>
                </a:lnTo>
                <a:lnTo>
                  <a:pt x="963930" y="223519"/>
                </a:lnTo>
                <a:lnTo>
                  <a:pt x="967740" y="223519"/>
                </a:lnTo>
                <a:lnTo>
                  <a:pt x="967740" y="217169"/>
                </a:lnTo>
                <a:close/>
              </a:path>
              <a:path w="967739" h="640079">
                <a:moveTo>
                  <a:pt x="3809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09" y="229869"/>
                </a:lnTo>
                <a:lnTo>
                  <a:pt x="3809" y="223519"/>
                </a:lnTo>
                <a:close/>
              </a:path>
              <a:path w="967739" h="640079">
                <a:moveTo>
                  <a:pt x="967740" y="223519"/>
                </a:moveTo>
                <a:lnTo>
                  <a:pt x="963930" y="223519"/>
                </a:lnTo>
                <a:lnTo>
                  <a:pt x="963930" y="229869"/>
                </a:lnTo>
                <a:lnTo>
                  <a:pt x="967740" y="229869"/>
                </a:lnTo>
                <a:lnTo>
                  <a:pt x="967740" y="223519"/>
                </a:lnTo>
                <a:close/>
              </a:path>
              <a:path w="967739" h="640079">
                <a:moveTo>
                  <a:pt x="3809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3809" y="236219"/>
                </a:lnTo>
                <a:lnTo>
                  <a:pt x="3809" y="229869"/>
                </a:lnTo>
                <a:close/>
              </a:path>
              <a:path w="967739" h="640079">
                <a:moveTo>
                  <a:pt x="967740" y="229869"/>
                </a:moveTo>
                <a:lnTo>
                  <a:pt x="963930" y="229869"/>
                </a:lnTo>
                <a:lnTo>
                  <a:pt x="963930" y="236219"/>
                </a:lnTo>
                <a:lnTo>
                  <a:pt x="967740" y="236219"/>
                </a:lnTo>
                <a:lnTo>
                  <a:pt x="967740" y="229869"/>
                </a:lnTo>
                <a:close/>
              </a:path>
              <a:path w="967739" h="640079">
                <a:moveTo>
                  <a:pt x="3809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09" y="242569"/>
                </a:lnTo>
                <a:lnTo>
                  <a:pt x="3809" y="236219"/>
                </a:lnTo>
                <a:close/>
              </a:path>
              <a:path w="967739" h="640079">
                <a:moveTo>
                  <a:pt x="967740" y="236219"/>
                </a:moveTo>
                <a:lnTo>
                  <a:pt x="963930" y="236219"/>
                </a:lnTo>
                <a:lnTo>
                  <a:pt x="963930" y="242569"/>
                </a:lnTo>
                <a:lnTo>
                  <a:pt x="967740" y="242569"/>
                </a:lnTo>
                <a:lnTo>
                  <a:pt x="967740" y="236219"/>
                </a:lnTo>
                <a:close/>
              </a:path>
              <a:path w="967739" h="640079">
                <a:moveTo>
                  <a:pt x="3809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2569"/>
                </a:lnTo>
                <a:close/>
              </a:path>
              <a:path w="967739" h="640079">
                <a:moveTo>
                  <a:pt x="967740" y="242569"/>
                </a:moveTo>
                <a:lnTo>
                  <a:pt x="963930" y="242569"/>
                </a:lnTo>
                <a:lnTo>
                  <a:pt x="963930" y="248919"/>
                </a:lnTo>
                <a:lnTo>
                  <a:pt x="967740" y="248919"/>
                </a:lnTo>
                <a:lnTo>
                  <a:pt x="967740" y="242569"/>
                </a:lnTo>
                <a:close/>
              </a:path>
              <a:path w="967739" h="640079">
                <a:moveTo>
                  <a:pt x="3809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09" y="255269"/>
                </a:lnTo>
                <a:lnTo>
                  <a:pt x="3809" y="248919"/>
                </a:lnTo>
                <a:close/>
              </a:path>
              <a:path w="967739" h="640079">
                <a:moveTo>
                  <a:pt x="967740" y="248919"/>
                </a:moveTo>
                <a:lnTo>
                  <a:pt x="963930" y="248919"/>
                </a:lnTo>
                <a:lnTo>
                  <a:pt x="963930" y="255269"/>
                </a:lnTo>
                <a:lnTo>
                  <a:pt x="967740" y="255269"/>
                </a:lnTo>
                <a:lnTo>
                  <a:pt x="967740" y="248919"/>
                </a:lnTo>
                <a:close/>
              </a:path>
              <a:path w="967739" h="640079">
                <a:moveTo>
                  <a:pt x="3809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09" y="261619"/>
                </a:lnTo>
                <a:lnTo>
                  <a:pt x="3809" y="255269"/>
                </a:lnTo>
                <a:close/>
              </a:path>
              <a:path w="967739" h="640079">
                <a:moveTo>
                  <a:pt x="967740" y="255269"/>
                </a:moveTo>
                <a:lnTo>
                  <a:pt x="963930" y="255269"/>
                </a:lnTo>
                <a:lnTo>
                  <a:pt x="963930" y="261619"/>
                </a:lnTo>
                <a:lnTo>
                  <a:pt x="966469" y="261619"/>
                </a:lnTo>
                <a:lnTo>
                  <a:pt x="966469" y="260349"/>
                </a:lnTo>
                <a:lnTo>
                  <a:pt x="967740" y="260349"/>
                </a:lnTo>
                <a:lnTo>
                  <a:pt x="967740" y="255269"/>
                </a:lnTo>
                <a:close/>
              </a:path>
              <a:path w="967739" h="640079">
                <a:moveTo>
                  <a:pt x="3809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09" y="267969"/>
                </a:lnTo>
                <a:lnTo>
                  <a:pt x="3809" y="261619"/>
                </a:lnTo>
                <a:close/>
              </a:path>
              <a:path w="967739" h="640079">
                <a:moveTo>
                  <a:pt x="966469" y="261619"/>
                </a:moveTo>
                <a:lnTo>
                  <a:pt x="963930" y="261619"/>
                </a:lnTo>
                <a:lnTo>
                  <a:pt x="963930" y="267969"/>
                </a:lnTo>
                <a:lnTo>
                  <a:pt x="965200" y="267969"/>
                </a:lnTo>
                <a:lnTo>
                  <a:pt x="965199" y="264159"/>
                </a:lnTo>
                <a:lnTo>
                  <a:pt x="966469" y="264159"/>
                </a:lnTo>
                <a:lnTo>
                  <a:pt x="966469" y="261619"/>
                </a:lnTo>
                <a:close/>
              </a:path>
              <a:path w="967739" h="640079">
                <a:moveTo>
                  <a:pt x="3809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09" y="274319"/>
                </a:lnTo>
                <a:lnTo>
                  <a:pt x="3809" y="267969"/>
                </a:lnTo>
                <a:close/>
              </a:path>
              <a:path w="967739" h="640079">
                <a:moveTo>
                  <a:pt x="3809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09" y="280669"/>
                </a:lnTo>
                <a:lnTo>
                  <a:pt x="3809" y="274319"/>
                </a:lnTo>
                <a:close/>
              </a:path>
              <a:path w="967739" h="640079">
                <a:moveTo>
                  <a:pt x="3809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3809" y="287019"/>
                </a:lnTo>
                <a:lnTo>
                  <a:pt x="3809" y="280669"/>
                </a:lnTo>
                <a:close/>
              </a:path>
              <a:path w="967739" h="640079">
                <a:moveTo>
                  <a:pt x="3809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3809" y="293369"/>
                </a:lnTo>
                <a:lnTo>
                  <a:pt x="3809" y="287019"/>
                </a:lnTo>
                <a:close/>
              </a:path>
              <a:path w="967739" h="640079">
                <a:moveTo>
                  <a:pt x="3809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09" y="299719"/>
                </a:lnTo>
                <a:lnTo>
                  <a:pt x="3809" y="293369"/>
                </a:lnTo>
                <a:close/>
              </a:path>
              <a:path w="967739" h="640079">
                <a:moveTo>
                  <a:pt x="3809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09" y="306069"/>
                </a:lnTo>
                <a:lnTo>
                  <a:pt x="3809" y="299719"/>
                </a:lnTo>
                <a:close/>
              </a:path>
              <a:path w="967739" h="640079">
                <a:moveTo>
                  <a:pt x="3809" y="306069"/>
                </a:moveTo>
                <a:lnTo>
                  <a:pt x="0" y="306069"/>
                </a:lnTo>
                <a:lnTo>
                  <a:pt x="0" y="311149"/>
                </a:lnTo>
                <a:lnTo>
                  <a:pt x="1269" y="311149"/>
                </a:lnTo>
                <a:lnTo>
                  <a:pt x="1269" y="312419"/>
                </a:lnTo>
                <a:lnTo>
                  <a:pt x="3809" y="312419"/>
                </a:lnTo>
                <a:lnTo>
                  <a:pt x="3809" y="306069"/>
                </a:lnTo>
                <a:close/>
              </a:path>
              <a:path w="967739" h="640079">
                <a:moveTo>
                  <a:pt x="3809" y="312419"/>
                </a:moveTo>
                <a:lnTo>
                  <a:pt x="1269" y="312419"/>
                </a:lnTo>
                <a:lnTo>
                  <a:pt x="1269" y="313689"/>
                </a:lnTo>
                <a:lnTo>
                  <a:pt x="2539" y="313689"/>
                </a:lnTo>
                <a:lnTo>
                  <a:pt x="2539" y="316229"/>
                </a:lnTo>
                <a:lnTo>
                  <a:pt x="3809" y="316229"/>
                </a:lnTo>
                <a:lnTo>
                  <a:pt x="3809" y="312419"/>
                </a:lnTo>
                <a:close/>
              </a:path>
              <a:path w="967739" h="640079">
                <a:moveTo>
                  <a:pt x="1269" y="629919"/>
                </a:moveTo>
                <a:lnTo>
                  <a:pt x="0" y="629919"/>
                </a:lnTo>
                <a:lnTo>
                  <a:pt x="0" y="636269"/>
                </a:lnTo>
                <a:lnTo>
                  <a:pt x="3809" y="636269"/>
                </a:lnTo>
                <a:lnTo>
                  <a:pt x="3809" y="631189"/>
                </a:lnTo>
                <a:lnTo>
                  <a:pt x="1269" y="631189"/>
                </a:lnTo>
                <a:lnTo>
                  <a:pt x="1269" y="629919"/>
                </a:lnTo>
                <a:close/>
              </a:path>
              <a:path w="967739" h="640079">
                <a:moveTo>
                  <a:pt x="967740" y="633729"/>
                </a:moveTo>
                <a:lnTo>
                  <a:pt x="965199" y="633729"/>
                </a:lnTo>
                <a:lnTo>
                  <a:pt x="965199" y="634999"/>
                </a:lnTo>
                <a:lnTo>
                  <a:pt x="963930" y="634999"/>
                </a:lnTo>
                <a:lnTo>
                  <a:pt x="963930" y="636269"/>
                </a:lnTo>
                <a:lnTo>
                  <a:pt x="946149" y="636269"/>
                </a:lnTo>
                <a:lnTo>
                  <a:pt x="946149" y="637539"/>
                </a:lnTo>
                <a:lnTo>
                  <a:pt x="938530" y="637539"/>
                </a:lnTo>
                <a:lnTo>
                  <a:pt x="938530" y="638809"/>
                </a:lnTo>
                <a:lnTo>
                  <a:pt x="934719" y="638809"/>
                </a:lnTo>
                <a:lnTo>
                  <a:pt x="934719" y="640079"/>
                </a:lnTo>
                <a:lnTo>
                  <a:pt x="967740" y="640079"/>
                </a:lnTo>
                <a:lnTo>
                  <a:pt x="967740" y="633729"/>
                </a:lnTo>
                <a:close/>
              </a:path>
              <a:path w="967739" h="640079">
                <a:moveTo>
                  <a:pt x="195580" y="636269"/>
                </a:moveTo>
                <a:lnTo>
                  <a:pt x="0" y="636269"/>
                </a:lnTo>
                <a:lnTo>
                  <a:pt x="0" y="640079"/>
                </a:lnTo>
                <a:lnTo>
                  <a:pt x="193039" y="640079"/>
                </a:lnTo>
                <a:lnTo>
                  <a:pt x="193039" y="638809"/>
                </a:lnTo>
                <a:lnTo>
                  <a:pt x="194310" y="638809"/>
                </a:lnTo>
                <a:lnTo>
                  <a:pt x="194310" y="637539"/>
                </a:lnTo>
                <a:lnTo>
                  <a:pt x="195580" y="637539"/>
                </a:lnTo>
                <a:lnTo>
                  <a:pt x="195580" y="636269"/>
                </a:lnTo>
                <a:close/>
              </a:path>
              <a:path w="967739" h="640079">
                <a:moveTo>
                  <a:pt x="508000" y="636269"/>
                </a:moveTo>
                <a:lnTo>
                  <a:pt x="394969" y="636269"/>
                </a:lnTo>
                <a:lnTo>
                  <a:pt x="394969" y="640079"/>
                </a:lnTo>
                <a:lnTo>
                  <a:pt x="505459" y="640079"/>
                </a:lnTo>
                <a:lnTo>
                  <a:pt x="505459" y="638809"/>
                </a:lnTo>
                <a:lnTo>
                  <a:pt x="506730" y="638809"/>
                </a:lnTo>
                <a:lnTo>
                  <a:pt x="506730" y="637539"/>
                </a:lnTo>
                <a:lnTo>
                  <a:pt x="508000" y="637539"/>
                </a:lnTo>
                <a:lnTo>
                  <a:pt x="508000" y="636269"/>
                </a:lnTo>
                <a:close/>
              </a:path>
              <a:path w="967739" h="640079">
                <a:moveTo>
                  <a:pt x="836930" y="638809"/>
                </a:moveTo>
                <a:lnTo>
                  <a:pt x="659130" y="638809"/>
                </a:lnTo>
                <a:lnTo>
                  <a:pt x="659130" y="640079"/>
                </a:lnTo>
                <a:lnTo>
                  <a:pt x="836930" y="640079"/>
                </a:lnTo>
                <a:lnTo>
                  <a:pt x="836930" y="638809"/>
                </a:lnTo>
                <a:close/>
              </a:path>
              <a:path w="967739" h="640079">
                <a:moveTo>
                  <a:pt x="831850" y="636269"/>
                </a:moveTo>
                <a:lnTo>
                  <a:pt x="660400" y="636269"/>
                </a:lnTo>
                <a:lnTo>
                  <a:pt x="660400" y="638809"/>
                </a:lnTo>
                <a:lnTo>
                  <a:pt x="831850" y="638809"/>
                </a:lnTo>
                <a:lnTo>
                  <a:pt x="831850" y="636269"/>
                </a:lnTo>
                <a:close/>
              </a:path>
            </a:pathLst>
          </a:custGeom>
          <a:solidFill>
            <a:srgbClr val="B843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6" name="bk object 6876"/>
          <p:cNvSpPr/>
          <p:nvPr/>
        </p:nvSpPr>
        <p:spPr>
          <a:xfrm>
            <a:off x="2396489" y="3978909"/>
            <a:ext cx="960119" cy="633730"/>
          </a:xfrm>
          <a:custGeom>
            <a:avLst/>
            <a:gdLst/>
            <a:ahLst/>
            <a:cxnLst/>
            <a:rect l="l" t="t" r="r" b="b"/>
            <a:pathLst>
              <a:path w="960120" h="633729">
                <a:moveTo>
                  <a:pt x="570230" y="1269"/>
                </a:moveTo>
                <a:lnTo>
                  <a:pt x="128270" y="1269"/>
                </a:lnTo>
                <a:lnTo>
                  <a:pt x="128270" y="2539"/>
                </a:lnTo>
                <a:lnTo>
                  <a:pt x="127000" y="2539"/>
                </a:lnTo>
                <a:lnTo>
                  <a:pt x="127000" y="3809"/>
                </a:lnTo>
                <a:lnTo>
                  <a:pt x="570230" y="3809"/>
                </a:lnTo>
                <a:lnTo>
                  <a:pt x="570230" y="1269"/>
                </a:lnTo>
                <a:close/>
              </a:path>
              <a:path w="960120" h="633729">
                <a:moveTo>
                  <a:pt x="571500" y="0"/>
                </a:moveTo>
                <a:lnTo>
                  <a:pt x="130810" y="0"/>
                </a:lnTo>
                <a:lnTo>
                  <a:pt x="130810" y="1269"/>
                </a:lnTo>
                <a:lnTo>
                  <a:pt x="571500" y="1269"/>
                </a:lnTo>
                <a:lnTo>
                  <a:pt x="571500" y="0"/>
                </a:lnTo>
                <a:close/>
              </a:path>
              <a:path w="960120" h="633729">
                <a:moveTo>
                  <a:pt x="960120" y="0"/>
                </a:moveTo>
                <a:lnTo>
                  <a:pt x="895350" y="0"/>
                </a:lnTo>
                <a:lnTo>
                  <a:pt x="895350" y="1269"/>
                </a:lnTo>
                <a:lnTo>
                  <a:pt x="894080" y="1269"/>
                </a:lnTo>
                <a:lnTo>
                  <a:pt x="894080" y="2539"/>
                </a:lnTo>
                <a:lnTo>
                  <a:pt x="892810" y="2539"/>
                </a:lnTo>
                <a:lnTo>
                  <a:pt x="892810" y="3809"/>
                </a:lnTo>
                <a:lnTo>
                  <a:pt x="956310" y="3809"/>
                </a:lnTo>
                <a:lnTo>
                  <a:pt x="956310" y="5079"/>
                </a:lnTo>
                <a:lnTo>
                  <a:pt x="960120" y="5079"/>
                </a:lnTo>
                <a:lnTo>
                  <a:pt x="960120" y="0"/>
                </a:lnTo>
                <a:close/>
              </a:path>
              <a:path w="960120" h="633729">
                <a:moveTo>
                  <a:pt x="960120" y="5080"/>
                </a:moveTo>
                <a:lnTo>
                  <a:pt x="956310" y="5080"/>
                </a:lnTo>
                <a:lnTo>
                  <a:pt x="956310" y="11429"/>
                </a:lnTo>
                <a:lnTo>
                  <a:pt x="960120" y="11429"/>
                </a:lnTo>
                <a:lnTo>
                  <a:pt x="960120" y="5080"/>
                </a:lnTo>
                <a:close/>
              </a:path>
              <a:path w="960120" h="633729">
                <a:moveTo>
                  <a:pt x="960120" y="11430"/>
                </a:moveTo>
                <a:lnTo>
                  <a:pt x="956310" y="11430"/>
                </a:lnTo>
                <a:lnTo>
                  <a:pt x="956310" y="17779"/>
                </a:lnTo>
                <a:lnTo>
                  <a:pt x="960120" y="17779"/>
                </a:lnTo>
                <a:lnTo>
                  <a:pt x="960120" y="11430"/>
                </a:lnTo>
                <a:close/>
              </a:path>
              <a:path w="960120" h="633729">
                <a:moveTo>
                  <a:pt x="960120" y="17780"/>
                </a:moveTo>
                <a:lnTo>
                  <a:pt x="956310" y="17780"/>
                </a:lnTo>
                <a:lnTo>
                  <a:pt x="956310" y="24129"/>
                </a:lnTo>
                <a:lnTo>
                  <a:pt x="960120" y="24129"/>
                </a:lnTo>
                <a:lnTo>
                  <a:pt x="960120" y="17780"/>
                </a:lnTo>
                <a:close/>
              </a:path>
              <a:path w="960120" h="633729">
                <a:moveTo>
                  <a:pt x="960120" y="24130"/>
                </a:moveTo>
                <a:lnTo>
                  <a:pt x="956310" y="24130"/>
                </a:lnTo>
                <a:lnTo>
                  <a:pt x="956310" y="30479"/>
                </a:lnTo>
                <a:lnTo>
                  <a:pt x="960120" y="30479"/>
                </a:lnTo>
                <a:lnTo>
                  <a:pt x="960120" y="24130"/>
                </a:lnTo>
                <a:close/>
              </a:path>
              <a:path w="960120" h="633729">
                <a:moveTo>
                  <a:pt x="960120" y="30480"/>
                </a:moveTo>
                <a:lnTo>
                  <a:pt x="956310" y="30480"/>
                </a:lnTo>
                <a:lnTo>
                  <a:pt x="956310" y="36829"/>
                </a:lnTo>
                <a:lnTo>
                  <a:pt x="960120" y="36829"/>
                </a:lnTo>
                <a:lnTo>
                  <a:pt x="960120" y="30480"/>
                </a:lnTo>
                <a:close/>
              </a:path>
              <a:path w="960120" h="633729">
                <a:moveTo>
                  <a:pt x="960120" y="36830"/>
                </a:moveTo>
                <a:lnTo>
                  <a:pt x="956310" y="36830"/>
                </a:lnTo>
                <a:lnTo>
                  <a:pt x="956310" y="43179"/>
                </a:lnTo>
                <a:lnTo>
                  <a:pt x="960120" y="43179"/>
                </a:lnTo>
                <a:lnTo>
                  <a:pt x="960120" y="36830"/>
                </a:lnTo>
                <a:close/>
              </a:path>
              <a:path w="960120" h="633729">
                <a:moveTo>
                  <a:pt x="960120" y="43180"/>
                </a:moveTo>
                <a:lnTo>
                  <a:pt x="956310" y="43180"/>
                </a:lnTo>
                <a:lnTo>
                  <a:pt x="956310" y="49529"/>
                </a:lnTo>
                <a:lnTo>
                  <a:pt x="960120" y="49529"/>
                </a:lnTo>
                <a:lnTo>
                  <a:pt x="960120" y="43180"/>
                </a:lnTo>
                <a:close/>
              </a:path>
              <a:path w="960120" h="633729">
                <a:moveTo>
                  <a:pt x="960120" y="49530"/>
                </a:moveTo>
                <a:lnTo>
                  <a:pt x="956310" y="49530"/>
                </a:lnTo>
                <a:lnTo>
                  <a:pt x="956310" y="55879"/>
                </a:lnTo>
                <a:lnTo>
                  <a:pt x="960120" y="55879"/>
                </a:lnTo>
                <a:lnTo>
                  <a:pt x="960120" y="49530"/>
                </a:lnTo>
                <a:close/>
              </a:path>
              <a:path w="960120" h="633729">
                <a:moveTo>
                  <a:pt x="960120" y="55880"/>
                </a:moveTo>
                <a:lnTo>
                  <a:pt x="956310" y="55880"/>
                </a:lnTo>
                <a:lnTo>
                  <a:pt x="956310" y="62229"/>
                </a:lnTo>
                <a:lnTo>
                  <a:pt x="960120" y="62229"/>
                </a:lnTo>
                <a:lnTo>
                  <a:pt x="960120" y="55880"/>
                </a:lnTo>
                <a:close/>
              </a:path>
              <a:path w="960120" h="633729">
                <a:moveTo>
                  <a:pt x="960120" y="62230"/>
                </a:moveTo>
                <a:lnTo>
                  <a:pt x="956310" y="62230"/>
                </a:lnTo>
                <a:lnTo>
                  <a:pt x="956310" y="68579"/>
                </a:lnTo>
                <a:lnTo>
                  <a:pt x="960120" y="68579"/>
                </a:lnTo>
                <a:lnTo>
                  <a:pt x="960120" y="62230"/>
                </a:lnTo>
                <a:close/>
              </a:path>
              <a:path w="960120" h="633729">
                <a:moveTo>
                  <a:pt x="960120" y="68580"/>
                </a:moveTo>
                <a:lnTo>
                  <a:pt x="956310" y="68580"/>
                </a:lnTo>
                <a:lnTo>
                  <a:pt x="956310" y="74929"/>
                </a:lnTo>
                <a:lnTo>
                  <a:pt x="960120" y="74929"/>
                </a:lnTo>
                <a:lnTo>
                  <a:pt x="960120" y="68580"/>
                </a:lnTo>
                <a:close/>
              </a:path>
              <a:path w="960120" h="633729">
                <a:moveTo>
                  <a:pt x="960120" y="74930"/>
                </a:moveTo>
                <a:lnTo>
                  <a:pt x="956310" y="74930"/>
                </a:lnTo>
                <a:lnTo>
                  <a:pt x="956310" y="81279"/>
                </a:lnTo>
                <a:lnTo>
                  <a:pt x="960120" y="81279"/>
                </a:lnTo>
                <a:lnTo>
                  <a:pt x="960120" y="74930"/>
                </a:lnTo>
                <a:close/>
              </a:path>
              <a:path w="960120" h="633729">
                <a:moveTo>
                  <a:pt x="960120" y="81280"/>
                </a:moveTo>
                <a:lnTo>
                  <a:pt x="956310" y="81280"/>
                </a:lnTo>
                <a:lnTo>
                  <a:pt x="956310" y="87629"/>
                </a:lnTo>
                <a:lnTo>
                  <a:pt x="960120" y="87629"/>
                </a:lnTo>
                <a:lnTo>
                  <a:pt x="960120" y="81280"/>
                </a:lnTo>
                <a:close/>
              </a:path>
              <a:path w="960120" h="633729">
                <a:moveTo>
                  <a:pt x="960120" y="87630"/>
                </a:moveTo>
                <a:lnTo>
                  <a:pt x="956310" y="87630"/>
                </a:lnTo>
                <a:lnTo>
                  <a:pt x="956310" y="93979"/>
                </a:lnTo>
                <a:lnTo>
                  <a:pt x="960120" y="93979"/>
                </a:lnTo>
                <a:lnTo>
                  <a:pt x="960120" y="87630"/>
                </a:lnTo>
                <a:close/>
              </a:path>
              <a:path w="960120" h="633729">
                <a:moveTo>
                  <a:pt x="960120" y="93980"/>
                </a:moveTo>
                <a:lnTo>
                  <a:pt x="956310" y="93980"/>
                </a:lnTo>
                <a:lnTo>
                  <a:pt x="956310" y="100329"/>
                </a:lnTo>
                <a:lnTo>
                  <a:pt x="960120" y="100329"/>
                </a:lnTo>
                <a:lnTo>
                  <a:pt x="960120" y="93980"/>
                </a:lnTo>
                <a:close/>
              </a:path>
              <a:path w="960120" h="633729">
                <a:moveTo>
                  <a:pt x="960120" y="100330"/>
                </a:moveTo>
                <a:lnTo>
                  <a:pt x="956310" y="100330"/>
                </a:lnTo>
                <a:lnTo>
                  <a:pt x="956310" y="106679"/>
                </a:lnTo>
                <a:lnTo>
                  <a:pt x="960120" y="106679"/>
                </a:lnTo>
                <a:lnTo>
                  <a:pt x="960120" y="100330"/>
                </a:lnTo>
                <a:close/>
              </a:path>
              <a:path w="960120" h="633729">
                <a:moveTo>
                  <a:pt x="960120" y="106680"/>
                </a:moveTo>
                <a:lnTo>
                  <a:pt x="956310" y="106680"/>
                </a:lnTo>
                <a:lnTo>
                  <a:pt x="956310" y="113029"/>
                </a:lnTo>
                <a:lnTo>
                  <a:pt x="960120" y="113029"/>
                </a:lnTo>
                <a:lnTo>
                  <a:pt x="960120" y="106680"/>
                </a:lnTo>
                <a:close/>
              </a:path>
              <a:path w="960120" h="633729">
                <a:moveTo>
                  <a:pt x="960120" y="113030"/>
                </a:moveTo>
                <a:lnTo>
                  <a:pt x="956310" y="113030"/>
                </a:lnTo>
                <a:lnTo>
                  <a:pt x="956310" y="119379"/>
                </a:lnTo>
                <a:lnTo>
                  <a:pt x="960120" y="119379"/>
                </a:lnTo>
                <a:lnTo>
                  <a:pt x="960120" y="113030"/>
                </a:lnTo>
                <a:close/>
              </a:path>
              <a:path w="960120" h="633729">
                <a:moveTo>
                  <a:pt x="960120" y="119380"/>
                </a:moveTo>
                <a:lnTo>
                  <a:pt x="956310" y="119380"/>
                </a:lnTo>
                <a:lnTo>
                  <a:pt x="956310" y="125729"/>
                </a:lnTo>
                <a:lnTo>
                  <a:pt x="960120" y="125729"/>
                </a:lnTo>
                <a:lnTo>
                  <a:pt x="960120" y="119380"/>
                </a:lnTo>
                <a:close/>
              </a:path>
              <a:path w="960120" h="633729">
                <a:moveTo>
                  <a:pt x="960120" y="125730"/>
                </a:moveTo>
                <a:lnTo>
                  <a:pt x="956310" y="125730"/>
                </a:lnTo>
                <a:lnTo>
                  <a:pt x="956310" y="132079"/>
                </a:lnTo>
                <a:lnTo>
                  <a:pt x="960120" y="132079"/>
                </a:lnTo>
                <a:lnTo>
                  <a:pt x="960120" y="125730"/>
                </a:lnTo>
                <a:close/>
              </a:path>
              <a:path w="960120" h="633729">
                <a:moveTo>
                  <a:pt x="960120" y="132080"/>
                </a:moveTo>
                <a:lnTo>
                  <a:pt x="956310" y="132080"/>
                </a:lnTo>
                <a:lnTo>
                  <a:pt x="956310" y="138429"/>
                </a:lnTo>
                <a:lnTo>
                  <a:pt x="960120" y="138429"/>
                </a:lnTo>
                <a:lnTo>
                  <a:pt x="960120" y="132080"/>
                </a:lnTo>
                <a:close/>
              </a:path>
              <a:path w="960120" h="633729">
                <a:moveTo>
                  <a:pt x="960120" y="138430"/>
                </a:moveTo>
                <a:lnTo>
                  <a:pt x="956310" y="138430"/>
                </a:lnTo>
                <a:lnTo>
                  <a:pt x="956310" y="144779"/>
                </a:lnTo>
                <a:lnTo>
                  <a:pt x="960120" y="144779"/>
                </a:lnTo>
                <a:lnTo>
                  <a:pt x="960120" y="138430"/>
                </a:lnTo>
                <a:close/>
              </a:path>
              <a:path w="960120" h="633729">
                <a:moveTo>
                  <a:pt x="960120" y="144780"/>
                </a:moveTo>
                <a:lnTo>
                  <a:pt x="956310" y="144780"/>
                </a:lnTo>
                <a:lnTo>
                  <a:pt x="956310" y="151129"/>
                </a:lnTo>
                <a:lnTo>
                  <a:pt x="960120" y="151129"/>
                </a:lnTo>
                <a:lnTo>
                  <a:pt x="960120" y="144780"/>
                </a:lnTo>
                <a:close/>
              </a:path>
              <a:path w="960120" h="633729">
                <a:moveTo>
                  <a:pt x="3810" y="156209"/>
                </a:moveTo>
                <a:lnTo>
                  <a:pt x="2540" y="156209"/>
                </a:lnTo>
                <a:lnTo>
                  <a:pt x="2540" y="157479"/>
                </a:lnTo>
                <a:lnTo>
                  <a:pt x="3810" y="157479"/>
                </a:lnTo>
                <a:lnTo>
                  <a:pt x="3810" y="156209"/>
                </a:lnTo>
                <a:close/>
              </a:path>
              <a:path w="960120" h="633729">
                <a:moveTo>
                  <a:pt x="960120" y="151130"/>
                </a:moveTo>
                <a:lnTo>
                  <a:pt x="956310" y="151130"/>
                </a:lnTo>
                <a:lnTo>
                  <a:pt x="956310" y="157479"/>
                </a:lnTo>
                <a:lnTo>
                  <a:pt x="960120" y="157479"/>
                </a:lnTo>
                <a:lnTo>
                  <a:pt x="960120" y="151130"/>
                </a:lnTo>
                <a:close/>
              </a:path>
              <a:path w="960120" h="633729">
                <a:moveTo>
                  <a:pt x="3810" y="157480"/>
                </a:moveTo>
                <a:lnTo>
                  <a:pt x="2540" y="157480"/>
                </a:lnTo>
                <a:lnTo>
                  <a:pt x="2540" y="160019"/>
                </a:lnTo>
                <a:lnTo>
                  <a:pt x="1270" y="160019"/>
                </a:lnTo>
                <a:lnTo>
                  <a:pt x="1270" y="162559"/>
                </a:lnTo>
                <a:lnTo>
                  <a:pt x="0" y="162559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960120" h="633729">
                <a:moveTo>
                  <a:pt x="960120" y="157480"/>
                </a:moveTo>
                <a:lnTo>
                  <a:pt x="956310" y="157480"/>
                </a:lnTo>
                <a:lnTo>
                  <a:pt x="956310" y="163829"/>
                </a:lnTo>
                <a:lnTo>
                  <a:pt x="960120" y="163829"/>
                </a:lnTo>
                <a:lnTo>
                  <a:pt x="960120" y="157480"/>
                </a:lnTo>
                <a:close/>
              </a:path>
              <a:path w="960120" h="633729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960120" h="633729">
                <a:moveTo>
                  <a:pt x="960120" y="163830"/>
                </a:moveTo>
                <a:lnTo>
                  <a:pt x="956310" y="163830"/>
                </a:lnTo>
                <a:lnTo>
                  <a:pt x="956310" y="170179"/>
                </a:lnTo>
                <a:lnTo>
                  <a:pt x="960120" y="170179"/>
                </a:lnTo>
                <a:lnTo>
                  <a:pt x="960120" y="163830"/>
                </a:lnTo>
                <a:close/>
              </a:path>
              <a:path w="960120" h="633729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960120" h="633729">
                <a:moveTo>
                  <a:pt x="960120" y="170180"/>
                </a:moveTo>
                <a:lnTo>
                  <a:pt x="956310" y="170180"/>
                </a:lnTo>
                <a:lnTo>
                  <a:pt x="956310" y="176529"/>
                </a:lnTo>
                <a:lnTo>
                  <a:pt x="960120" y="176529"/>
                </a:lnTo>
                <a:lnTo>
                  <a:pt x="960120" y="170180"/>
                </a:lnTo>
                <a:close/>
              </a:path>
              <a:path w="960120" h="633729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960120" h="633729">
                <a:moveTo>
                  <a:pt x="960120" y="176530"/>
                </a:moveTo>
                <a:lnTo>
                  <a:pt x="956310" y="176530"/>
                </a:lnTo>
                <a:lnTo>
                  <a:pt x="956310" y="182879"/>
                </a:lnTo>
                <a:lnTo>
                  <a:pt x="960120" y="182879"/>
                </a:lnTo>
                <a:lnTo>
                  <a:pt x="960120" y="176530"/>
                </a:lnTo>
                <a:close/>
              </a:path>
              <a:path w="960120" h="633729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960120" h="633729">
                <a:moveTo>
                  <a:pt x="960120" y="182880"/>
                </a:moveTo>
                <a:lnTo>
                  <a:pt x="956310" y="182880"/>
                </a:lnTo>
                <a:lnTo>
                  <a:pt x="956310" y="189229"/>
                </a:lnTo>
                <a:lnTo>
                  <a:pt x="960120" y="189229"/>
                </a:lnTo>
                <a:lnTo>
                  <a:pt x="960120" y="182880"/>
                </a:lnTo>
                <a:close/>
              </a:path>
              <a:path w="960120" h="633729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960120" h="633729">
                <a:moveTo>
                  <a:pt x="960120" y="189230"/>
                </a:moveTo>
                <a:lnTo>
                  <a:pt x="956310" y="189230"/>
                </a:lnTo>
                <a:lnTo>
                  <a:pt x="956310" y="195579"/>
                </a:lnTo>
                <a:lnTo>
                  <a:pt x="960120" y="195579"/>
                </a:lnTo>
                <a:lnTo>
                  <a:pt x="960120" y="189230"/>
                </a:lnTo>
                <a:close/>
              </a:path>
              <a:path w="960120" h="633729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960120" h="633729">
                <a:moveTo>
                  <a:pt x="960120" y="195580"/>
                </a:moveTo>
                <a:lnTo>
                  <a:pt x="956310" y="195580"/>
                </a:lnTo>
                <a:lnTo>
                  <a:pt x="956310" y="201929"/>
                </a:lnTo>
                <a:lnTo>
                  <a:pt x="960120" y="201929"/>
                </a:lnTo>
                <a:lnTo>
                  <a:pt x="960120" y="195580"/>
                </a:lnTo>
                <a:close/>
              </a:path>
              <a:path w="960120" h="633729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960120" h="633729">
                <a:moveTo>
                  <a:pt x="960120" y="201930"/>
                </a:moveTo>
                <a:lnTo>
                  <a:pt x="956310" y="201930"/>
                </a:lnTo>
                <a:lnTo>
                  <a:pt x="956310" y="208279"/>
                </a:lnTo>
                <a:lnTo>
                  <a:pt x="960120" y="208279"/>
                </a:lnTo>
                <a:lnTo>
                  <a:pt x="960120" y="201930"/>
                </a:lnTo>
                <a:close/>
              </a:path>
              <a:path w="960120" h="633729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960120" h="633729">
                <a:moveTo>
                  <a:pt x="960120" y="208280"/>
                </a:moveTo>
                <a:lnTo>
                  <a:pt x="956310" y="208280"/>
                </a:lnTo>
                <a:lnTo>
                  <a:pt x="956310" y="214629"/>
                </a:lnTo>
                <a:lnTo>
                  <a:pt x="960120" y="214629"/>
                </a:lnTo>
                <a:lnTo>
                  <a:pt x="960120" y="208280"/>
                </a:lnTo>
                <a:close/>
              </a:path>
              <a:path w="960120" h="633729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960120" h="633729">
                <a:moveTo>
                  <a:pt x="960120" y="214630"/>
                </a:moveTo>
                <a:lnTo>
                  <a:pt x="956310" y="214630"/>
                </a:lnTo>
                <a:lnTo>
                  <a:pt x="956310" y="220979"/>
                </a:lnTo>
                <a:lnTo>
                  <a:pt x="960120" y="220979"/>
                </a:lnTo>
                <a:lnTo>
                  <a:pt x="960120" y="214630"/>
                </a:lnTo>
                <a:close/>
              </a:path>
              <a:path w="960120" h="63372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960120" h="633729">
                <a:moveTo>
                  <a:pt x="960120" y="220980"/>
                </a:moveTo>
                <a:lnTo>
                  <a:pt x="956310" y="220980"/>
                </a:lnTo>
                <a:lnTo>
                  <a:pt x="956310" y="227329"/>
                </a:lnTo>
                <a:lnTo>
                  <a:pt x="960120" y="227329"/>
                </a:lnTo>
                <a:lnTo>
                  <a:pt x="960120" y="220980"/>
                </a:lnTo>
                <a:close/>
              </a:path>
              <a:path w="960120" h="633729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960120" h="633729">
                <a:moveTo>
                  <a:pt x="960120" y="227330"/>
                </a:moveTo>
                <a:lnTo>
                  <a:pt x="956310" y="227330"/>
                </a:lnTo>
                <a:lnTo>
                  <a:pt x="956310" y="233679"/>
                </a:lnTo>
                <a:lnTo>
                  <a:pt x="960120" y="233679"/>
                </a:lnTo>
                <a:lnTo>
                  <a:pt x="960120" y="227330"/>
                </a:lnTo>
                <a:close/>
              </a:path>
              <a:path w="960120" h="633729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960120" h="633729">
                <a:moveTo>
                  <a:pt x="960120" y="233680"/>
                </a:moveTo>
                <a:lnTo>
                  <a:pt x="956310" y="233680"/>
                </a:lnTo>
                <a:lnTo>
                  <a:pt x="956310" y="240029"/>
                </a:lnTo>
                <a:lnTo>
                  <a:pt x="960120" y="240029"/>
                </a:lnTo>
                <a:lnTo>
                  <a:pt x="960120" y="233680"/>
                </a:lnTo>
                <a:close/>
              </a:path>
              <a:path w="960120" h="633729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960120" h="633729">
                <a:moveTo>
                  <a:pt x="960120" y="240030"/>
                </a:moveTo>
                <a:lnTo>
                  <a:pt x="956310" y="240030"/>
                </a:lnTo>
                <a:lnTo>
                  <a:pt x="956310" y="246379"/>
                </a:lnTo>
                <a:lnTo>
                  <a:pt x="960120" y="246379"/>
                </a:lnTo>
                <a:lnTo>
                  <a:pt x="960120" y="240030"/>
                </a:lnTo>
                <a:close/>
              </a:path>
              <a:path w="960120" h="633729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960120" h="633729">
                <a:moveTo>
                  <a:pt x="960120" y="246380"/>
                </a:moveTo>
                <a:lnTo>
                  <a:pt x="956310" y="246380"/>
                </a:lnTo>
                <a:lnTo>
                  <a:pt x="956310" y="252729"/>
                </a:lnTo>
                <a:lnTo>
                  <a:pt x="960120" y="252729"/>
                </a:lnTo>
                <a:lnTo>
                  <a:pt x="960120" y="246380"/>
                </a:lnTo>
                <a:close/>
              </a:path>
              <a:path w="960120" h="633729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960120" h="633729">
                <a:moveTo>
                  <a:pt x="960120" y="252730"/>
                </a:moveTo>
                <a:lnTo>
                  <a:pt x="956310" y="252730"/>
                </a:lnTo>
                <a:lnTo>
                  <a:pt x="956310" y="259079"/>
                </a:lnTo>
                <a:lnTo>
                  <a:pt x="960120" y="259079"/>
                </a:lnTo>
                <a:lnTo>
                  <a:pt x="960120" y="252730"/>
                </a:lnTo>
                <a:close/>
              </a:path>
              <a:path w="960120" h="633729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960120" h="633729">
                <a:moveTo>
                  <a:pt x="960120" y="259080"/>
                </a:moveTo>
                <a:lnTo>
                  <a:pt x="956310" y="259080"/>
                </a:lnTo>
                <a:lnTo>
                  <a:pt x="956310" y="265429"/>
                </a:lnTo>
                <a:lnTo>
                  <a:pt x="960120" y="265429"/>
                </a:lnTo>
                <a:lnTo>
                  <a:pt x="960120" y="259080"/>
                </a:lnTo>
                <a:close/>
              </a:path>
              <a:path w="960120" h="633729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960120" h="633729">
                <a:moveTo>
                  <a:pt x="960120" y="265430"/>
                </a:moveTo>
                <a:lnTo>
                  <a:pt x="956310" y="265430"/>
                </a:lnTo>
                <a:lnTo>
                  <a:pt x="956310" y="271779"/>
                </a:lnTo>
                <a:lnTo>
                  <a:pt x="958850" y="271779"/>
                </a:lnTo>
                <a:lnTo>
                  <a:pt x="958850" y="267969"/>
                </a:lnTo>
                <a:lnTo>
                  <a:pt x="960120" y="267969"/>
                </a:lnTo>
                <a:lnTo>
                  <a:pt x="960120" y="265430"/>
                </a:lnTo>
                <a:close/>
              </a:path>
              <a:path w="960120" h="633729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960120" h="633729">
                <a:moveTo>
                  <a:pt x="957580" y="271780"/>
                </a:moveTo>
                <a:lnTo>
                  <a:pt x="956310" y="271780"/>
                </a:lnTo>
                <a:lnTo>
                  <a:pt x="956310" y="275589"/>
                </a:lnTo>
                <a:lnTo>
                  <a:pt x="957580" y="275589"/>
                </a:lnTo>
                <a:lnTo>
                  <a:pt x="957580" y="271780"/>
                </a:lnTo>
                <a:close/>
              </a:path>
              <a:path w="960120" h="633729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960120" h="633729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960120" h="633729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960120" h="633729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960120" h="633729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960120" h="633729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960120" h="633729">
                <a:moveTo>
                  <a:pt x="3810" y="316230"/>
                </a:moveTo>
                <a:lnTo>
                  <a:pt x="0" y="316230"/>
                </a:lnTo>
                <a:lnTo>
                  <a:pt x="0" y="317500"/>
                </a:lnTo>
                <a:lnTo>
                  <a:pt x="1270" y="317500"/>
                </a:lnTo>
                <a:lnTo>
                  <a:pt x="1270" y="320039"/>
                </a:lnTo>
                <a:lnTo>
                  <a:pt x="2540" y="320039"/>
                </a:lnTo>
                <a:lnTo>
                  <a:pt x="2540" y="322579"/>
                </a:lnTo>
                <a:lnTo>
                  <a:pt x="3810" y="322579"/>
                </a:lnTo>
                <a:lnTo>
                  <a:pt x="3810" y="316230"/>
                </a:lnTo>
                <a:close/>
              </a:path>
              <a:path w="960120" h="633729">
                <a:moveTo>
                  <a:pt x="3810" y="628650"/>
                </a:moveTo>
                <a:lnTo>
                  <a:pt x="0" y="628650"/>
                </a:lnTo>
                <a:lnTo>
                  <a:pt x="0" y="633729"/>
                </a:lnTo>
                <a:lnTo>
                  <a:pt x="193040" y="633729"/>
                </a:lnTo>
                <a:lnTo>
                  <a:pt x="193040" y="632459"/>
                </a:lnTo>
                <a:lnTo>
                  <a:pt x="194310" y="632459"/>
                </a:lnTo>
                <a:lnTo>
                  <a:pt x="194310" y="631189"/>
                </a:lnTo>
                <a:lnTo>
                  <a:pt x="195580" y="631189"/>
                </a:lnTo>
                <a:lnTo>
                  <a:pt x="195580" y="629919"/>
                </a:lnTo>
                <a:lnTo>
                  <a:pt x="3810" y="629919"/>
                </a:lnTo>
                <a:lnTo>
                  <a:pt x="3810" y="628650"/>
                </a:lnTo>
                <a:close/>
              </a:path>
              <a:path w="960120" h="633729">
                <a:moveTo>
                  <a:pt x="504190" y="632459"/>
                </a:moveTo>
                <a:lnTo>
                  <a:pt x="391160" y="632459"/>
                </a:lnTo>
                <a:lnTo>
                  <a:pt x="391160" y="633729"/>
                </a:lnTo>
                <a:lnTo>
                  <a:pt x="504190" y="633729"/>
                </a:lnTo>
                <a:lnTo>
                  <a:pt x="504190" y="632459"/>
                </a:lnTo>
                <a:close/>
              </a:path>
              <a:path w="960120" h="633729">
                <a:moveTo>
                  <a:pt x="506730" y="629919"/>
                </a:moveTo>
                <a:lnTo>
                  <a:pt x="392430" y="629919"/>
                </a:lnTo>
                <a:lnTo>
                  <a:pt x="392430" y="632459"/>
                </a:lnTo>
                <a:lnTo>
                  <a:pt x="505460" y="632459"/>
                </a:lnTo>
                <a:lnTo>
                  <a:pt x="505460" y="631189"/>
                </a:lnTo>
                <a:lnTo>
                  <a:pt x="506730" y="631189"/>
                </a:lnTo>
                <a:lnTo>
                  <a:pt x="506730" y="629919"/>
                </a:lnTo>
                <a:close/>
              </a:path>
              <a:path w="960120" h="633729">
                <a:moveTo>
                  <a:pt x="829310" y="629919"/>
                </a:moveTo>
                <a:lnTo>
                  <a:pt x="659130" y="629919"/>
                </a:lnTo>
                <a:lnTo>
                  <a:pt x="659130" y="631189"/>
                </a:lnTo>
                <a:lnTo>
                  <a:pt x="657860" y="631189"/>
                </a:lnTo>
                <a:lnTo>
                  <a:pt x="657860" y="633729"/>
                </a:lnTo>
                <a:lnTo>
                  <a:pt x="829310" y="633729"/>
                </a:lnTo>
                <a:lnTo>
                  <a:pt x="829310" y="629919"/>
                </a:lnTo>
                <a:close/>
              </a:path>
              <a:path w="960120" h="633729">
                <a:moveTo>
                  <a:pt x="960120" y="632459"/>
                </a:moveTo>
                <a:lnTo>
                  <a:pt x="949960" y="632459"/>
                </a:lnTo>
                <a:lnTo>
                  <a:pt x="949960" y="633730"/>
                </a:lnTo>
                <a:lnTo>
                  <a:pt x="960120" y="633730"/>
                </a:lnTo>
                <a:lnTo>
                  <a:pt x="960120" y="632459"/>
                </a:lnTo>
                <a:close/>
              </a:path>
            </a:pathLst>
          </a:custGeom>
          <a:solidFill>
            <a:srgbClr val="B6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7" name="bk object 6877"/>
          <p:cNvSpPr/>
          <p:nvPr/>
        </p:nvSpPr>
        <p:spPr>
          <a:xfrm>
            <a:off x="2400300" y="3982720"/>
            <a:ext cx="952500" cy="626110"/>
          </a:xfrm>
          <a:custGeom>
            <a:avLst/>
            <a:gdLst/>
            <a:ahLst/>
            <a:cxnLst/>
            <a:rect l="l" t="t" r="r" b="b"/>
            <a:pathLst>
              <a:path w="952500" h="626110">
                <a:moveTo>
                  <a:pt x="356869" y="0"/>
                </a:moveTo>
                <a:lnTo>
                  <a:pt x="120650" y="0"/>
                </a:lnTo>
                <a:lnTo>
                  <a:pt x="120650" y="1269"/>
                </a:lnTo>
                <a:lnTo>
                  <a:pt x="356869" y="1269"/>
                </a:lnTo>
                <a:lnTo>
                  <a:pt x="356869" y="0"/>
                </a:lnTo>
                <a:close/>
              </a:path>
              <a:path w="952500" h="626110">
                <a:moveTo>
                  <a:pt x="566419" y="0"/>
                </a:moveTo>
                <a:lnTo>
                  <a:pt x="381000" y="0"/>
                </a:lnTo>
                <a:lnTo>
                  <a:pt x="381000" y="1269"/>
                </a:lnTo>
                <a:lnTo>
                  <a:pt x="566419" y="1269"/>
                </a:lnTo>
                <a:lnTo>
                  <a:pt x="566419" y="0"/>
                </a:lnTo>
                <a:close/>
              </a:path>
              <a:path w="952500" h="626110">
                <a:moveTo>
                  <a:pt x="952500" y="0"/>
                </a:moveTo>
                <a:lnTo>
                  <a:pt x="887729" y="0"/>
                </a:lnTo>
                <a:lnTo>
                  <a:pt x="887729" y="1269"/>
                </a:lnTo>
                <a:lnTo>
                  <a:pt x="952500" y="1269"/>
                </a:lnTo>
                <a:lnTo>
                  <a:pt x="952500" y="0"/>
                </a:lnTo>
                <a:close/>
              </a:path>
              <a:path w="952500" h="626110">
                <a:moveTo>
                  <a:pt x="342900" y="2539"/>
                </a:moveTo>
                <a:lnTo>
                  <a:pt x="118110" y="2539"/>
                </a:lnTo>
                <a:lnTo>
                  <a:pt x="118110" y="3809"/>
                </a:lnTo>
                <a:lnTo>
                  <a:pt x="342900" y="3809"/>
                </a:lnTo>
                <a:lnTo>
                  <a:pt x="342900" y="2539"/>
                </a:lnTo>
                <a:close/>
              </a:path>
              <a:path w="952500" h="626110">
                <a:moveTo>
                  <a:pt x="351790" y="1269"/>
                </a:moveTo>
                <a:lnTo>
                  <a:pt x="119380" y="1269"/>
                </a:lnTo>
                <a:lnTo>
                  <a:pt x="119380" y="2539"/>
                </a:lnTo>
                <a:lnTo>
                  <a:pt x="351790" y="2539"/>
                </a:lnTo>
                <a:lnTo>
                  <a:pt x="351790" y="1269"/>
                </a:lnTo>
                <a:close/>
              </a:path>
              <a:path w="952500" h="626110">
                <a:moveTo>
                  <a:pt x="566419" y="1269"/>
                </a:moveTo>
                <a:lnTo>
                  <a:pt x="381000" y="1269"/>
                </a:lnTo>
                <a:lnTo>
                  <a:pt x="381000" y="3809"/>
                </a:lnTo>
                <a:lnTo>
                  <a:pt x="566419" y="3809"/>
                </a:lnTo>
                <a:lnTo>
                  <a:pt x="566419" y="1269"/>
                </a:lnTo>
                <a:close/>
              </a:path>
              <a:path w="952500" h="626110">
                <a:moveTo>
                  <a:pt x="952500" y="1269"/>
                </a:moveTo>
                <a:lnTo>
                  <a:pt x="886460" y="1269"/>
                </a:lnTo>
                <a:lnTo>
                  <a:pt x="886460" y="2539"/>
                </a:lnTo>
                <a:lnTo>
                  <a:pt x="885189" y="2539"/>
                </a:lnTo>
                <a:lnTo>
                  <a:pt x="885189" y="3809"/>
                </a:lnTo>
                <a:lnTo>
                  <a:pt x="949960" y="3809"/>
                </a:lnTo>
                <a:lnTo>
                  <a:pt x="949960" y="7619"/>
                </a:lnTo>
                <a:lnTo>
                  <a:pt x="952500" y="7619"/>
                </a:lnTo>
                <a:lnTo>
                  <a:pt x="952500" y="1269"/>
                </a:lnTo>
                <a:close/>
              </a:path>
              <a:path w="952500" h="626110">
                <a:moveTo>
                  <a:pt x="952500" y="7619"/>
                </a:moveTo>
                <a:lnTo>
                  <a:pt x="949960" y="7619"/>
                </a:lnTo>
                <a:lnTo>
                  <a:pt x="949960" y="13969"/>
                </a:lnTo>
                <a:lnTo>
                  <a:pt x="952500" y="13969"/>
                </a:lnTo>
                <a:lnTo>
                  <a:pt x="952500" y="7619"/>
                </a:lnTo>
                <a:close/>
              </a:path>
              <a:path w="952500" h="626110">
                <a:moveTo>
                  <a:pt x="952500" y="13969"/>
                </a:moveTo>
                <a:lnTo>
                  <a:pt x="949960" y="13969"/>
                </a:lnTo>
                <a:lnTo>
                  <a:pt x="949960" y="20319"/>
                </a:lnTo>
                <a:lnTo>
                  <a:pt x="952500" y="20319"/>
                </a:lnTo>
                <a:lnTo>
                  <a:pt x="952500" y="13969"/>
                </a:lnTo>
                <a:close/>
              </a:path>
              <a:path w="952500" h="626110">
                <a:moveTo>
                  <a:pt x="952500" y="20319"/>
                </a:moveTo>
                <a:lnTo>
                  <a:pt x="949960" y="20319"/>
                </a:lnTo>
                <a:lnTo>
                  <a:pt x="949960" y="26669"/>
                </a:lnTo>
                <a:lnTo>
                  <a:pt x="952500" y="26669"/>
                </a:lnTo>
                <a:lnTo>
                  <a:pt x="952500" y="20319"/>
                </a:lnTo>
                <a:close/>
              </a:path>
              <a:path w="952500" h="626110">
                <a:moveTo>
                  <a:pt x="952500" y="26669"/>
                </a:moveTo>
                <a:lnTo>
                  <a:pt x="949960" y="26669"/>
                </a:lnTo>
                <a:lnTo>
                  <a:pt x="949960" y="33019"/>
                </a:lnTo>
                <a:lnTo>
                  <a:pt x="952500" y="33019"/>
                </a:lnTo>
                <a:lnTo>
                  <a:pt x="952500" y="26669"/>
                </a:lnTo>
                <a:close/>
              </a:path>
              <a:path w="952500" h="626110">
                <a:moveTo>
                  <a:pt x="952500" y="33019"/>
                </a:moveTo>
                <a:lnTo>
                  <a:pt x="949960" y="33019"/>
                </a:lnTo>
                <a:lnTo>
                  <a:pt x="949960" y="39369"/>
                </a:lnTo>
                <a:lnTo>
                  <a:pt x="952500" y="39369"/>
                </a:lnTo>
                <a:lnTo>
                  <a:pt x="952500" y="33019"/>
                </a:lnTo>
                <a:close/>
              </a:path>
              <a:path w="952500" h="626110">
                <a:moveTo>
                  <a:pt x="952500" y="39369"/>
                </a:moveTo>
                <a:lnTo>
                  <a:pt x="949960" y="39369"/>
                </a:lnTo>
                <a:lnTo>
                  <a:pt x="949960" y="45719"/>
                </a:lnTo>
                <a:lnTo>
                  <a:pt x="952500" y="45719"/>
                </a:lnTo>
                <a:lnTo>
                  <a:pt x="952500" y="39369"/>
                </a:lnTo>
                <a:close/>
              </a:path>
              <a:path w="952500" h="626110">
                <a:moveTo>
                  <a:pt x="952500" y="45719"/>
                </a:moveTo>
                <a:lnTo>
                  <a:pt x="949960" y="45719"/>
                </a:lnTo>
                <a:lnTo>
                  <a:pt x="949960" y="52069"/>
                </a:lnTo>
                <a:lnTo>
                  <a:pt x="952500" y="52069"/>
                </a:lnTo>
                <a:lnTo>
                  <a:pt x="952500" y="45719"/>
                </a:lnTo>
                <a:close/>
              </a:path>
              <a:path w="952500" h="626110">
                <a:moveTo>
                  <a:pt x="952500" y="52069"/>
                </a:moveTo>
                <a:lnTo>
                  <a:pt x="949960" y="52069"/>
                </a:lnTo>
                <a:lnTo>
                  <a:pt x="949960" y="58419"/>
                </a:lnTo>
                <a:lnTo>
                  <a:pt x="952500" y="58419"/>
                </a:lnTo>
                <a:lnTo>
                  <a:pt x="952500" y="52069"/>
                </a:lnTo>
                <a:close/>
              </a:path>
              <a:path w="952500" h="626110">
                <a:moveTo>
                  <a:pt x="952500" y="58419"/>
                </a:moveTo>
                <a:lnTo>
                  <a:pt x="949960" y="58419"/>
                </a:lnTo>
                <a:lnTo>
                  <a:pt x="949960" y="64769"/>
                </a:lnTo>
                <a:lnTo>
                  <a:pt x="952500" y="64769"/>
                </a:lnTo>
                <a:lnTo>
                  <a:pt x="952500" y="58419"/>
                </a:lnTo>
                <a:close/>
              </a:path>
              <a:path w="952500" h="626110">
                <a:moveTo>
                  <a:pt x="952500" y="64769"/>
                </a:moveTo>
                <a:lnTo>
                  <a:pt x="949960" y="64769"/>
                </a:lnTo>
                <a:lnTo>
                  <a:pt x="949960" y="71119"/>
                </a:lnTo>
                <a:lnTo>
                  <a:pt x="952500" y="71119"/>
                </a:lnTo>
                <a:lnTo>
                  <a:pt x="952500" y="64769"/>
                </a:lnTo>
                <a:close/>
              </a:path>
              <a:path w="952500" h="626110">
                <a:moveTo>
                  <a:pt x="952500" y="71119"/>
                </a:moveTo>
                <a:lnTo>
                  <a:pt x="949960" y="71119"/>
                </a:lnTo>
                <a:lnTo>
                  <a:pt x="949960" y="77469"/>
                </a:lnTo>
                <a:lnTo>
                  <a:pt x="952500" y="77469"/>
                </a:lnTo>
                <a:lnTo>
                  <a:pt x="952500" y="71119"/>
                </a:lnTo>
                <a:close/>
              </a:path>
              <a:path w="952500" h="626110">
                <a:moveTo>
                  <a:pt x="952500" y="77469"/>
                </a:moveTo>
                <a:lnTo>
                  <a:pt x="949960" y="77469"/>
                </a:lnTo>
                <a:lnTo>
                  <a:pt x="949960" y="83819"/>
                </a:lnTo>
                <a:lnTo>
                  <a:pt x="952500" y="83819"/>
                </a:lnTo>
                <a:lnTo>
                  <a:pt x="952500" y="77469"/>
                </a:lnTo>
                <a:close/>
              </a:path>
              <a:path w="952500" h="626110">
                <a:moveTo>
                  <a:pt x="952500" y="83819"/>
                </a:moveTo>
                <a:lnTo>
                  <a:pt x="949960" y="83819"/>
                </a:lnTo>
                <a:lnTo>
                  <a:pt x="949960" y="90169"/>
                </a:lnTo>
                <a:lnTo>
                  <a:pt x="952500" y="90169"/>
                </a:lnTo>
                <a:lnTo>
                  <a:pt x="952500" y="83819"/>
                </a:lnTo>
                <a:close/>
              </a:path>
              <a:path w="952500" h="626110">
                <a:moveTo>
                  <a:pt x="952500" y="90169"/>
                </a:moveTo>
                <a:lnTo>
                  <a:pt x="949960" y="90169"/>
                </a:lnTo>
                <a:lnTo>
                  <a:pt x="949960" y="96519"/>
                </a:lnTo>
                <a:lnTo>
                  <a:pt x="952500" y="96519"/>
                </a:lnTo>
                <a:lnTo>
                  <a:pt x="952500" y="90169"/>
                </a:lnTo>
                <a:close/>
              </a:path>
              <a:path w="952500" h="626110">
                <a:moveTo>
                  <a:pt x="952500" y="96519"/>
                </a:moveTo>
                <a:lnTo>
                  <a:pt x="949960" y="96519"/>
                </a:lnTo>
                <a:lnTo>
                  <a:pt x="949960" y="102869"/>
                </a:lnTo>
                <a:lnTo>
                  <a:pt x="952500" y="102869"/>
                </a:lnTo>
                <a:lnTo>
                  <a:pt x="952500" y="96519"/>
                </a:lnTo>
                <a:close/>
              </a:path>
              <a:path w="952500" h="626110">
                <a:moveTo>
                  <a:pt x="952500" y="102869"/>
                </a:moveTo>
                <a:lnTo>
                  <a:pt x="949960" y="102869"/>
                </a:lnTo>
                <a:lnTo>
                  <a:pt x="949960" y="109219"/>
                </a:lnTo>
                <a:lnTo>
                  <a:pt x="952500" y="109219"/>
                </a:lnTo>
                <a:lnTo>
                  <a:pt x="952500" y="102869"/>
                </a:lnTo>
                <a:close/>
              </a:path>
              <a:path w="952500" h="626110">
                <a:moveTo>
                  <a:pt x="952500" y="109219"/>
                </a:moveTo>
                <a:lnTo>
                  <a:pt x="949960" y="109219"/>
                </a:lnTo>
                <a:lnTo>
                  <a:pt x="949960" y="115569"/>
                </a:lnTo>
                <a:lnTo>
                  <a:pt x="952500" y="115569"/>
                </a:lnTo>
                <a:lnTo>
                  <a:pt x="952500" y="109219"/>
                </a:lnTo>
                <a:close/>
              </a:path>
              <a:path w="952500" h="626110">
                <a:moveTo>
                  <a:pt x="952500" y="115569"/>
                </a:moveTo>
                <a:lnTo>
                  <a:pt x="949960" y="115569"/>
                </a:lnTo>
                <a:lnTo>
                  <a:pt x="949960" y="121919"/>
                </a:lnTo>
                <a:lnTo>
                  <a:pt x="952500" y="121919"/>
                </a:lnTo>
                <a:lnTo>
                  <a:pt x="952500" y="115569"/>
                </a:lnTo>
                <a:close/>
              </a:path>
              <a:path w="952500" h="626110">
                <a:moveTo>
                  <a:pt x="952500" y="121919"/>
                </a:moveTo>
                <a:lnTo>
                  <a:pt x="949960" y="121919"/>
                </a:lnTo>
                <a:lnTo>
                  <a:pt x="949960" y="128269"/>
                </a:lnTo>
                <a:lnTo>
                  <a:pt x="952500" y="128269"/>
                </a:lnTo>
                <a:lnTo>
                  <a:pt x="952500" y="121919"/>
                </a:lnTo>
                <a:close/>
              </a:path>
              <a:path w="952500" h="626110">
                <a:moveTo>
                  <a:pt x="952500" y="128269"/>
                </a:moveTo>
                <a:lnTo>
                  <a:pt x="949960" y="128269"/>
                </a:lnTo>
                <a:lnTo>
                  <a:pt x="949960" y="134619"/>
                </a:lnTo>
                <a:lnTo>
                  <a:pt x="952500" y="134619"/>
                </a:lnTo>
                <a:lnTo>
                  <a:pt x="952500" y="128269"/>
                </a:lnTo>
                <a:close/>
              </a:path>
              <a:path w="952500" h="626110">
                <a:moveTo>
                  <a:pt x="952500" y="134619"/>
                </a:moveTo>
                <a:lnTo>
                  <a:pt x="949960" y="134619"/>
                </a:lnTo>
                <a:lnTo>
                  <a:pt x="949960" y="140969"/>
                </a:lnTo>
                <a:lnTo>
                  <a:pt x="952500" y="140969"/>
                </a:lnTo>
                <a:lnTo>
                  <a:pt x="952500" y="134619"/>
                </a:lnTo>
                <a:close/>
              </a:path>
              <a:path w="952500" h="626110">
                <a:moveTo>
                  <a:pt x="3810" y="143509"/>
                </a:moveTo>
                <a:lnTo>
                  <a:pt x="2539" y="143509"/>
                </a:lnTo>
                <a:lnTo>
                  <a:pt x="2539" y="146049"/>
                </a:lnTo>
                <a:lnTo>
                  <a:pt x="1269" y="146049"/>
                </a:lnTo>
                <a:lnTo>
                  <a:pt x="1269" y="147319"/>
                </a:lnTo>
                <a:lnTo>
                  <a:pt x="3810" y="147319"/>
                </a:lnTo>
                <a:lnTo>
                  <a:pt x="3810" y="143509"/>
                </a:lnTo>
                <a:close/>
              </a:path>
              <a:path w="952500" h="626110">
                <a:moveTo>
                  <a:pt x="952500" y="140969"/>
                </a:moveTo>
                <a:lnTo>
                  <a:pt x="949960" y="140969"/>
                </a:lnTo>
                <a:lnTo>
                  <a:pt x="949960" y="147319"/>
                </a:lnTo>
                <a:lnTo>
                  <a:pt x="952500" y="147319"/>
                </a:lnTo>
                <a:lnTo>
                  <a:pt x="952500" y="140969"/>
                </a:lnTo>
                <a:close/>
              </a:path>
              <a:path w="952500" h="626110">
                <a:moveTo>
                  <a:pt x="3810" y="147319"/>
                </a:moveTo>
                <a:lnTo>
                  <a:pt x="1269" y="147319"/>
                </a:lnTo>
                <a:lnTo>
                  <a:pt x="1269" y="149859"/>
                </a:lnTo>
                <a:lnTo>
                  <a:pt x="0" y="14985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952500" h="626110">
                <a:moveTo>
                  <a:pt x="952500" y="147319"/>
                </a:moveTo>
                <a:lnTo>
                  <a:pt x="949960" y="147319"/>
                </a:lnTo>
                <a:lnTo>
                  <a:pt x="949960" y="153669"/>
                </a:lnTo>
                <a:lnTo>
                  <a:pt x="952500" y="153669"/>
                </a:lnTo>
                <a:lnTo>
                  <a:pt x="952500" y="147319"/>
                </a:lnTo>
                <a:close/>
              </a:path>
              <a:path w="952500" h="626110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952500" h="626110">
                <a:moveTo>
                  <a:pt x="952500" y="153669"/>
                </a:moveTo>
                <a:lnTo>
                  <a:pt x="949960" y="153669"/>
                </a:lnTo>
                <a:lnTo>
                  <a:pt x="949960" y="160019"/>
                </a:lnTo>
                <a:lnTo>
                  <a:pt x="952500" y="160019"/>
                </a:lnTo>
                <a:lnTo>
                  <a:pt x="952500" y="153669"/>
                </a:lnTo>
                <a:close/>
              </a:path>
              <a:path w="952500" h="62611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952500" h="626110">
                <a:moveTo>
                  <a:pt x="952500" y="160019"/>
                </a:moveTo>
                <a:lnTo>
                  <a:pt x="949960" y="160019"/>
                </a:lnTo>
                <a:lnTo>
                  <a:pt x="949960" y="166369"/>
                </a:lnTo>
                <a:lnTo>
                  <a:pt x="952500" y="166369"/>
                </a:lnTo>
                <a:lnTo>
                  <a:pt x="952500" y="160019"/>
                </a:lnTo>
                <a:close/>
              </a:path>
              <a:path w="952500" h="62611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952500" h="626110">
                <a:moveTo>
                  <a:pt x="952500" y="166369"/>
                </a:moveTo>
                <a:lnTo>
                  <a:pt x="949960" y="166369"/>
                </a:lnTo>
                <a:lnTo>
                  <a:pt x="949960" y="172719"/>
                </a:lnTo>
                <a:lnTo>
                  <a:pt x="952500" y="172719"/>
                </a:lnTo>
                <a:lnTo>
                  <a:pt x="952500" y="166369"/>
                </a:lnTo>
                <a:close/>
              </a:path>
              <a:path w="952500" h="626110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952500" h="626110">
                <a:moveTo>
                  <a:pt x="952500" y="172719"/>
                </a:moveTo>
                <a:lnTo>
                  <a:pt x="949960" y="172719"/>
                </a:lnTo>
                <a:lnTo>
                  <a:pt x="949960" y="179069"/>
                </a:lnTo>
                <a:lnTo>
                  <a:pt x="952500" y="179069"/>
                </a:lnTo>
                <a:lnTo>
                  <a:pt x="952500" y="172719"/>
                </a:lnTo>
                <a:close/>
              </a:path>
              <a:path w="952500" h="626110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952500" h="626110">
                <a:moveTo>
                  <a:pt x="952500" y="179069"/>
                </a:moveTo>
                <a:lnTo>
                  <a:pt x="949960" y="179069"/>
                </a:lnTo>
                <a:lnTo>
                  <a:pt x="949960" y="185419"/>
                </a:lnTo>
                <a:lnTo>
                  <a:pt x="952500" y="185419"/>
                </a:lnTo>
                <a:lnTo>
                  <a:pt x="952500" y="179069"/>
                </a:lnTo>
                <a:close/>
              </a:path>
              <a:path w="952500" h="62611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952500" h="626110">
                <a:moveTo>
                  <a:pt x="952500" y="185419"/>
                </a:moveTo>
                <a:lnTo>
                  <a:pt x="949960" y="185419"/>
                </a:lnTo>
                <a:lnTo>
                  <a:pt x="949960" y="191769"/>
                </a:lnTo>
                <a:lnTo>
                  <a:pt x="952500" y="191769"/>
                </a:lnTo>
                <a:lnTo>
                  <a:pt x="952500" y="185419"/>
                </a:lnTo>
                <a:close/>
              </a:path>
              <a:path w="952500" h="62611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952500" h="626110">
                <a:moveTo>
                  <a:pt x="952500" y="191769"/>
                </a:moveTo>
                <a:lnTo>
                  <a:pt x="949960" y="191769"/>
                </a:lnTo>
                <a:lnTo>
                  <a:pt x="949960" y="198119"/>
                </a:lnTo>
                <a:lnTo>
                  <a:pt x="952500" y="198119"/>
                </a:lnTo>
                <a:lnTo>
                  <a:pt x="952500" y="191769"/>
                </a:lnTo>
                <a:close/>
              </a:path>
              <a:path w="952500" h="626110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952500" h="626110">
                <a:moveTo>
                  <a:pt x="952500" y="198119"/>
                </a:moveTo>
                <a:lnTo>
                  <a:pt x="949960" y="198119"/>
                </a:lnTo>
                <a:lnTo>
                  <a:pt x="949960" y="204469"/>
                </a:lnTo>
                <a:lnTo>
                  <a:pt x="952500" y="204469"/>
                </a:lnTo>
                <a:lnTo>
                  <a:pt x="952500" y="198119"/>
                </a:lnTo>
                <a:close/>
              </a:path>
              <a:path w="952500" h="626110">
                <a:moveTo>
                  <a:pt x="381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69"/>
                </a:lnTo>
                <a:close/>
              </a:path>
              <a:path w="952500" h="626110">
                <a:moveTo>
                  <a:pt x="952500" y="204469"/>
                </a:moveTo>
                <a:lnTo>
                  <a:pt x="949960" y="204469"/>
                </a:lnTo>
                <a:lnTo>
                  <a:pt x="949960" y="210819"/>
                </a:lnTo>
                <a:lnTo>
                  <a:pt x="952500" y="210819"/>
                </a:lnTo>
                <a:lnTo>
                  <a:pt x="952500" y="204469"/>
                </a:lnTo>
                <a:close/>
              </a:path>
              <a:path w="952500" h="626110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952500" h="626110">
                <a:moveTo>
                  <a:pt x="952500" y="210819"/>
                </a:moveTo>
                <a:lnTo>
                  <a:pt x="949960" y="210819"/>
                </a:lnTo>
                <a:lnTo>
                  <a:pt x="949960" y="217169"/>
                </a:lnTo>
                <a:lnTo>
                  <a:pt x="952500" y="217169"/>
                </a:lnTo>
                <a:lnTo>
                  <a:pt x="952500" y="210819"/>
                </a:lnTo>
                <a:close/>
              </a:path>
              <a:path w="952500" h="62611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952500" h="626110">
                <a:moveTo>
                  <a:pt x="952500" y="217169"/>
                </a:moveTo>
                <a:lnTo>
                  <a:pt x="949960" y="217169"/>
                </a:lnTo>
                <a:lnTo>
                  <a:pt x="949960" y="223519"/>
                </a:lnTo>
                <a:lnTo>
                  <a:pt x="952500" y="223519"/>
                </a:lnTo>
                <a:lnTo>
                  <a:pt x="952500" y="217169"/>
                </a:lnTo>
                <a:close/>
              </a:path>
              <a:path w="952500" h="626110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3519"/>
                </a:lnTo>
                <a:close/>
              </a:path>
              <a:path w="952500" h="626110">
                <a:moveTo>
                  <a:pt x="952500" y="223519"/>
                </a:moveTo>
                <a:lnTo>
                  <a:pt x="949960" y="223519"/>
                </a:lnTo>
                <a:lnTo>
                  <a:pt x="949960" y="229869"/>
                </a:lnTo>
                <a:lnTo>
                  <a:pt x="952500" y="229869"/>
                </a:lnTo>
                <a:lnTo>
                  <a:pt x="952500" y="223519"/>
                </a:lnTo>
                <a:close/>
              </a:path>
              <a:path w="952500" h="626110">
                <a:moveTo>
                  <a:pt x="381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9869"/>
                </a:lnTo>
                <a:close/>
              </a:path>
              <a:path w="952500" h="626110">
                <a:moveTo>
                  <a:pt x="952500" y="229869"/>
                </a:moveTo>
                <a:lnTo>
                  <a:pt x="949960" y="229869"/>
                </a:lnTo>
                <a:lnTo>
                  <a:pt x="949960" y="236219"/>
                </a:lnTo>
                <a:lnTo>
                  <a:pt x="952500" y="236219"/>
                </a:lnTo>
                <a:lnTo>
                  <a:pt x="952500" y="229869"/>
                </a:lnTo>
                <a:close/>
              </a:path>
              <a:path w="952500" h="626110">
                <a:moveTo>
                  <a:pt x="381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952500" h="626110">
                <a:moveTo>
                  <a:pt x="952500" y="236219"/>
                </a:moveTo>
                <a:lnTo>
                  <a:pt x="949960" y="236219"/>
                </a:lnTo>
                <a:lnTo>
                  <a:pt x="949960" y="242569"/>
                </a:lnTo>
                <a:lnTo>
                  <a:pt x="952500" y="242569"/>
                </a:lnTo>
                <a:lnTo>
                  <a:pt x="952500" y="236219"/>
                </a:lnTo>
                <a:close/>
              </a:path>
              <a:path w="952500" h="626110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952500" h="626110">
                <a:moveTo>
                  <a:pt x="952500" y="242569"/>
                </a:moveTo>
                <a:lnTo>
                  <a:pt x="949960" y="242569"/>
                </a:lnTo>
                <a:lnTo>
                  <a:pt x="949960" y="248919"/>
                </a:lnTo>
                <a:lnTo>
                  <a:pt x="952500" y="248919"/>
                </a:lnTo>
                <a:lnTo>
                  <a:pt x="952500" y="242569"/>
                </a:lnTo>
                <a:close/>
              </a:path>
              <a:path w="952500" h="626110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952500" h="626110">
                <a:moveTo>
                  <a:pt x="952500" y="248919"/>
                </a:moveTo>
                <a:lnTo>
                  <a:pt x="949960" y="248919"/>
                </a:lnTo>
                <a:lnTo>
                  <a:pt x="949960" y="255269"/>
                </a:lnTo>
                <a:lnTo>
                  <a:pt x="952500" y="255269"/>
                </a:lnTo>
                <a:lnTo>
                  <a:pt x="952500" y="248919"/>
                </a:lnTo>
                <a:close/>
              </a:path>
              <a:path w="952500" h="626110">
                <a:moveTo>
                  <a:pt x="38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5269"/>
                </a:lnTo>
                <a:close/>
              </a:path>
              <a:path w="952500" h="626110">
                <a:moveTo>
                  <a:pt x="952500" y="255269"/>
                </a:moveTo>
                <a:lnTo>
                  <a:pt x="949960" y="255269"/>
                </a:lnTo>
                <a:lnTo>
                  <a:pt x="949960" y="261619"/>
                </a:lnTo>
                <a:lnTo>
                  <a:pt x="952500" y="261619"/>
                </a:lnTo>
                <a:lnTo>
                  <a:pt x="952500" y="255269"/>
                </a:lnTo>
                <a:close/>
              </a:path>
              <a:path w="952500" h="626110">
                <a:moveTo>
                  <a:pt x="381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1619"/>
                </a:lnTo>
                <a:close/>
              </a:path>
              <a:path w="952500" h="626110">
                <a:moveTo>
                  <a:pt x="952500" y="261619"/>
                </a:moveTo>
                <a:lnTo>
                  <a:pt x="949960" y="261619"/>
                </a:lnTo>
                <a:lnTo>
                  <a:pt x="949960" y="267969"/>
                </a:lnTo>
                <a:lnTo>
                  <a:pt x="952500" y="267969"/>
                </a:lnTo>
                <a:lnTo>
                  <a:pt x="952500" y="261619"/>
                </a:lnTo>
                <a:close/>
              </a:path>
              <a:path w="952500" h="626110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952500" h="626110">
                <a:moveTo>
                  <a:pt x="952500" y="267969"/>
                </a:moveTo>
                <a:lnTo>
                  <a:pt x="949960" y="267969"/>
                </a:lnTo>
                <a:lnTo>
                  <a:pt x="949960" y="274319"/>
                </a:lnTo>
                <a:lnTo>
                  <a:pt x="952500" y="274319"/>
                </a:lnTo>
                <a:lnTo>
                  <a:pt x="952500" y="267969"/>
                </a:lnTo>
                <a:close/>
              </a:path>
              <a:path w="952500" h="626110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4319"/>
                </a:lnTo>
                <a:close/>
              </a:path>
              <a:path w="952500" h="626110">
                <a:moveTo>
                  <a:pt x="952500" y="274319"/>
                </a:moveTo>
                <a:lnTo>
                  <a:pt x="949960" y="274319"/>
                </a:lnTo>
                <a:lnTo>
                  <a:pt x="949960" y="279399"/>
                </a:lnTo>
                <a:lnTo>
                  <a:pt x="951230" y="279399"/>
                </a:lnTo>
                <a:lnTo>
                  <a:pt x="951229" y="275589"/>
                </a:lnTo>
                <a:lnTo>
                  <a:pt x="952500" y="275589"/>
                </a:lnTo>
                <a:lnTo>
                  <a:pt x="952500" y="274319"/>
                </a:lnTo>
                <a:close/>
              </a:path>
              <a:path w="952500" h="626110">
                <a:moveTo>
                  <a:pt x="3810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0669"/>
                </a:lnTo>
                <a:close/>
              </a:path>
              <a:path w="952500" h="626110">
                <a:moveTo>
                  <a:pt x="381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7019"/>
                </a:lnTo>
                <a:close/>
              </a:path>
              <a:path w="952500" h="626110">
                <a:moveTo>
                  <a:pt x="38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952500" h="626110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952500" h="626110">
                <a:moveTo>
                  <a:pt x="381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6069"/>
                </a:lnTo>
                <a:close/>
              </a:path>
              <a:path w="952500" h="626110">
                <a:moveTo>
                  <a:pt x="3810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2419"/>
                </a:lnTo>
                <a:close/>
              </a:path>
              <a:path w="952500" h="626110">
                <a:moveTo>
                  <a:pt x="3810" y="318769"/>
                </a:moveTo>
                <a:lnTo>
                  <a:pt x="0" y="318769"/>
                </a:lnTo>
                <a:lnTo>
                  <a:pt x="0" y="321309"/>
                </a:lnTo>
                <a:lnTo>
                  <a:pt x="1269" y="321309"/>
                </a:lnTo>
                <a:lnTo>
                  <a:pt x="1269" y="322579"/>
                </a:lnTo>
                <a:lnTo>
                  <a:pt x="2539" y="322579"/>
                </a:lnTo>
                <a:lnTo>
                  <a:pt x="2539" y="323849"/>
                </a:lnTo>
                <a:lnTo>
                  <a:pt x="3810" y="323849"/>
                </a:lnTo>
                <a:lnTo>
                  <a:pt x="3810" y="318769"/>
                </a:lnTo>
                <a:close/>
              </a:path>
              <a:path w="952500" h="626110">
                <a:moveTo>
                  <a:pt x="195580" y="622299"/>
                </a:moveTo>
                <a:lnTo>
                  <a:pt x="26669" y="622299"/>
                </a:lnTo>
                <a:lnTo>
                  <a:pt x="26669" y="623569"/>
                </a:lnTo>
                <a:lnTo>
                  <a:pt x="195580" y="623569"/>
                </a:lnTo>
                <a:lnTo>
                  <a:pt x="195580" y="622299"/>
                </a:lnTo>
                <a:close/>
              </a:path>
              <a:path w="952500" h="626110">
                <a:moveTo>
                  <a:pt x="505459" y="622299"/>
                </a:moveTo>
                <a:lnTo>
                  <a:pt x="388619" y="622299"/>
                </a:lnTo>
                <a:lnTo>
                  <a:pt x="388619" y="623569"/>
                </a:lnTo>
                <a:lnTo>
                  <a:pt x="505459" y="623569"/>
                </a:lnTo>
                <a:lnTo>
                  <a:pt x="505459" y="622299"/>
                </a:lnTo>
                <a:close/>
              </a:path>
              <a:path w="952500" h="626110">
                <a:moveTo>
                  <a:pt x="826769" y="622299"/>
                </a:moveTo>
                <a:lnTo>
                  <a:pt x="656589" y="622299"/>
                </a:lnTo>
                <a:lnTo>
                  <a:pt x="656589" y="623569"/>
                </a:lnTo>
                <a:lnTo>
                  <a:pt x="826769" y="623569"/>
                </a:lnTo>
                <a:lnTo>
                  <a:pt x="826769" y="622299"/>
                </a:lnTo>
                <a:close/>
              </a:path>
              <a:path w="952500" h="626110">
                <a:moveTo>
                  <a:pt x="6350" y="624839"/>
                </a:moveTo>
                <a:lnTo>
                  <a:pt x="0" y="624839"/>
                </a:lnTo>
                <a:lnTo>
                  <a:pt x="0" y="626109"/>
                </a:lnTo>
                <a:lnTo>
                  <a:pt x="6350" y="626109"/>
                </a:lnTo>
                <a:lnTo>
                  <a:pt x="6350" y="624839"/>
                </a:lnTo>
                <a:close/>
              </a:path>
              <a:path w="952500" h="626110">
                <a:moveTo>
                  <a:pt x="193039" y="624839"/>
                </a:moveTo>
                <a:lnTo>
                  <a:pt x="8889" y="624839"/>
                </a:lnTo>
                <a:lnTo>
                  <a:pt x="8889" y="626109"/>
                </a:lnTo>
                <a:lnTo>
                  <a:pt x="193039" y="626109"/>
                </a:lnTo>
                <a:lnTo>
                  <a:pt x="193039" y="624839"/>
                </a:lnTo>
                <a:close/>
              </a:path>
              <a:path w="952500" h="626110">
                <a:moveTo>
                  <a:pt x="194309" y="623569"/>
                </a:moveTo>
                <a:lnTo>
                  <a:pt x="13969" y="623569"/>
                </a:lnTo>
                <a:lnTo>
                  <a:pt x="13969" y="624839"/>
                </a:lnTo>
                <a:lnTo>
                  <a:pt x="194309" y="624839"/>
                </a:lnTo>
                <a:lnTo>
                  <a:pt x="194309" y="623569"/>
                </a:lnTo>
                <a:close/>
              </a:path>
              <a:path w="952500" h="626110">
                <a:moveTo>
                  <a:pt x="504189" y="623569"/>
                </a:moveTo>
                <a:lnTo>
                  <a:pt x="388619" y="623569"/>
                </a:lnTo>
                <a:lnTo>
                  <a:pt x="388619" y="626109"/>
                </a:lnTo>
                <a:lnTo>
                  <a:pt x="502919" y="626109"/>
                </a:lnTo>
                <a:lnTo>
                  <a:pt x="502919" y="624839"/>
                </a:lnTo>
                <a:lnTo>
                  <a:pt x="504189" y="624839"/>
                </a:lnTo>
                <a:lnTo>
                  <a:pt x="504189" y="623569"/>
                </a:lnTo>
                <a:close/>
              </a:path>
              <a:path w="952500" h="626110">
                <a:moveTo>
                  <a:pt x="826769" y="623569"/>
                </a:moveTo>
                <a:lnTo>
                  <a:pt x="656589" y="623569"/>
                </a:lnTo>
                <a:lnTo>
                  <a:pt x="656589" y="624839"/>
                </a:lnTo>
                <a:lnTo>
                  <a:pt x="655319" y="624839"/>
                </a:lnTo>
                <a:lnTo>
                  <a:pt x="655319" y="626109"/>
                </a:lnTo>
                <a:lnTo>
                  <a:pt x="826769" y="626109"/>
                </a:lnTo>
                <a:lnTo>
                  <a:pt x="826769" y="623569"/>
                </a:lnTo>
                <a:close/>
              </a:path>
            </a:pathLst>
          </a:custGeom>
          <a:solidFill>
            <a:srgbClr val="B5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8" name="bk object 6878"/>
          <p:cNvSpPr/>
          <p:nvPr/>
        </p:nvSpPr>
        <p:spPr>
          <a:xfrm>
            <a:off x="2404110" y="3986529"/>
            <a:ext cx="946150" cy="618490"/>
          </a:xfrm>
          <a:custGeom>
            <a:avLst/>
            <a:gdLst/>
            <a:ahLst/>
            <a:cxnLst/>
            <a:rect l="l" t="t" r="r" b="b"/>
            <a:pathLst>
              <a:path w="946150" h="618489">
                <a:moveTo>
                  <a:pt x="316230" y="2540"/>
                </a:moveTo>
                <a:lnTo>
                  <a:pt x="109219" y="2540"/>
                </a:lnTo>
                <a:lnTo>
                  <a:pt x="109219" y="3810"/>
                </a:lnTo>
                <a:lnTo>
                  <a:pt x="316230" y="3810"/>
                </a:lnTo>
                <a:lnTo>
                  <a:pt x="316230" y="2540"/>
                </a:lnTo>
                <a:close/>
              </a:path>
              <a:path w="946150" h="618489">
                <a:moveTo>
                  <a:pt x="322579" y="1270"/>
                </a:moveTo>
                <a:lnTo>
                  <a:pt x="110489" y="1270"/>
                </a:lnTo>
                <a:lnTo>
                  <a:pt x="110489" y="2540"/>
                </a:lnTo>
                <a:lnTo>
                  <a:pt x="322579" y="2540"/>
                </a:lnTo>
                <a:lnTo>
                  <a:pt x="322579" y="1270"/>
                </a:lnTo>
                <a:close/>
              </a:path>
              <a:path w="946150" h="618489">
                <a:moveTo>
                  <a:pt x="326389" y="0"/>
                </a:moveTo>
                <a:lnTo>
                  <a:pt x="113029" y="0"/>
                </a:lnTo>
                <a:lnTo>
                  <a:pt x="113029" y="1270"/>
                </a:lnTo>
                <a:lnTo>
                  <a:pt x="326389" y="1270"/>
                </a:lnTo>
                <a:lnTo>
                  <a:pt x="326389" y="0"/>
                </a:lnTo>
                <a:close/>
              </a:path>
              <a:path w="946150" h="618489">
                <a:moveTo>
                  <a:pt x="562609" y="0"/>
                </a:moveTo>
                <a:lnTo>
                  <a:pt x="375919" y="0"/>
                </a:lnTo>
                <a:lnTo>
                  <a:pt x="375919" y="3810"/>
                </a:lnTo>
                <a:lnTo>
                  <a:pt x="562609" y="3810"/>
                </a:lnTo>
                <a:lnTo>
                  <a:pt x="562609" y="0"/>
                </a:lnTo>
                <a:close/>
              </a:path>
              <a:path w="946150" h="618489">
                <a:moveTo>
                  <a:pt x="946150" y="0"/>
                </a:moveTo>
                <a:lnTo>
                  <a:pt x="880110" y="0"/>
                </a:lnTo>
                <a:lnTo>
                  <a:pt x="880110" y="1270"/>
                </a:lnTo>
                <a:lnTo>
                  <a:pt x="878839" y="1270"/>
                </a:lnTo>
                <a:lnTo>
                  <a:pt x="878839" y="2540"/>
                </a:lnTo>
                <a:lnTo>
                  <a:pt x="877569" y="2540"/>
                </a:lnTo>
                <a:lnTo>
                  <a:pt x="877569" y="3810"/>
                </a:lnTo>
                <a:lnTo>
                  <a:pt x="942339" y="3810"/>
                </a:lnTo>
                <a:lnTo>
                  <a:pt x="942339" y="10160"/>
                </a:lnTo>
                <a:lnTo>
                  <a:pt x="946150" y="10160"/>
                </a:lnTo>
                <a:lnTo>
                  <a:pt x="946150" y="0"/>
                </a:lnTo>
                <a:close/>
              </a:path>
              <a:path w="946150" h="618489">
                <a:moveTo>
                  <a:pt x="946150" y="10160"/>
                </a:moveTo>
                <a:lnTo>
                  <a:pt x="942339" y="10160"/>
                </a:lnTo>
                <a:lnTo>
                  <a:pt x="942339" y="16510"/>
                </a:lnTo>
                <a:lnTo>
                  <a:pt x="946150" y="16510"/>
                </a:lnTo>
                <a:lnTo>
                  <a:pt x="946150" y="10160"/>
                </a:lnTo>
                <a:close/>
              </a:path>
              <a:path w="946150" h="618489">
                <a:moveTo>
                  <a:pt x="946150" y="16510"/>
                </a:moveTo>
                <a:lnTo>
                  <a:pt x="942339" y="16510"/>
                </a:lnTo>
                <a:lnTo>
                  <a:pt x="942339" y="22860"/>
                </a:lnTo>
                <a:lnTo>
                  <a:pt x="946150" y="22860"/>
                </a:lnTo>
                <a:lnTo>
                  <a:pt x="946150" y="16510"/>
                </a:lnTo>
                <a:close/>
              </a:path>
              <a:path w="946150" h="618489">
                <a:moveTo>
                  <a:pt x="946150" y="22860"/>
                </a:moveTo>
                <a:lnTo>
                  <a:pt x="942339" y="22860"/>
                </a:lnTo>
                <a:lnTo>
                  <a:pt x="942339" y="29210"/>
                </a:lnTo>
                <a:lnTo>
                  <a:pt x="946150" y="29210"/>
                </a:lnTo>
                <a:lnTo>
                  <a:pt x="946150" y="22860"/>
                </a:lnTo>
                <a:close/>
              </a:path>
              <a:path w="946150" h="618489">
                <a:moveTo>
                  <a:pt x="946150" y="29210"/>
                </a:moveTo>
                <a:lnTo>
                  <a:pt x="942339" y="29210"/>
                </a:lnTo>
                <a:lnTo>
                  <a:pt x="942339" y="35560"/>
                </a:lnTo>
                <a:lnTo>
                  <a:pt x="946150" y="35560"/>
                </a:lnTo>
                <a:lnTo>
                  <a:pt x="946150" y="29210"/>
                </a:lnTo>
                <a:close/>
              </a:path>
              <a:path w="946150" h="618489">
                <a:moveTo>
                  <a:pt x="946150" y="35560"/>
                </a:moveTo>
                <a:lnTo>
                  <a:pt x="942339" y="35560"/>
                </a:lnTo>
                <a:lnTo>
                  <a:pt x="942339" y="41910"/>
                </a:lnTo>
                <a:lnTo>
                  <a:pt x="946150" y="41910"/>
                </a:lnTo>
                <a:lnTo>
                  <a:pt x="946150" y="35560"/>
                </a:lnTo>
                <a:close/>
              </a:path>
              <a:path w="946150" h="618489">
                <a:moveTo>
                  <a:pt x="946150" y="41910"/>
                </a:moveTo>
                <a:lnTo>
                  <a:pt x="942339" y="41910"/>
                </a:lnTo>
                <a:lnTo>
                  <a:pt x="942339" y="48260"/>
                </a:lnTo>
                <a:lnTo>
                  <a:pt x="946150" y="48260"/>
                </a:lnTo>
                <a:lnTo>
                  <a:pt x="946150" y="41910"/>
                </a:lnTo>
                <a:close/>
              </a:path>
              <a:path w="946150" h="618489">
                <a:moveTo>
                  <a:pt x="946150" y="48260"/>
                </a:moveTo>
                <a:lnTo>
                  <a:pt x="942339" y="48260"/>
                </a:lnTo>
                <a:lnTo>
                  <a:pt x="942339" y="54610"/>
                </a:lnTo>
                <a:lnTo>
                  <a:pt x="946150" y="54610"/>
                </a:lnTo>
                <a:lnTo>
                  <a:pt x="946150" y="48260"/>
                </a:lnTo>
                <a:close/>
              </a:path>
              <a:path w="946150" h="618489">
                <a:moveTo>
                  <a:pt x="946150" y="54610"/>
                </a:moveTo>
                <a:lnTo>
                  <a:pt x="942339" y="54610"/>
                </a:lnTo>
                <a:lnTo>
                  <a:pt x="942339" y="60960"/>
                </a:lnTo>
                <a:lnTo>
                  <a:pt x="946150" y="60960"/>
                </a:lnTo>
                <a:lnTo>
                  <a:pt x="946150" y="54610"/>
                </a:lnTo>
                <a:close/>
              </a:path>
              <a:path w="946150" h="618489">
                <a:moveTo>
                  <a:pt x="946150" y="60960"/>
                </a:moveTo>
                <a:lnTo>
                  <a:pt x="942339" y="60960"/>
                </a:lnTo>
                <a:lnTo>
                  <a:pt x="942339" y="67310"/>
                </a:lnTo>
                <a:lnTo>
                  <a:pt x="946150" y="67310"/>
                </a:lnTo>
                <a:lnTo>
                  <a:pt x="946150" y="60960"/>
                </a:lnTo>
                <a:close/>
              </a:path>
              <a:path w="946150" h="618489">
                <a:moveTo>
                  <a:pt x="946150" y="67310"/>
                </a:moveTo>
                <a:lnTo>
                  <a:pt x="942339" y="67310"/>
                </a:lnTo>
                <a:lnTo>
                  <a:pt x="942339" y="73660"/>
                </a:lnTo>
                <a:lnTo>
                  <a:pt x="946150" y="73660"/>
                </a:lnTo>
                <a:lnTo>
                  <a:pt x="946150" y="67310"/>
                </a:lnTo>
                <a:close/>
              </a:path>
              <a:path w="946150" h="618489">
                <a:moveTo>
                  <a:pt x="946150" y="73660"/>
                </a:moveTo>
                <a:lnTo>
                  <a:pt x="942339" y="73660"/>
                </a:lnTo>
                <a:lnTo>
                  <a:pt x="942339" y="80010"/>
                </a:lnTo>
                <a:lnTo>
                  <a:pt x="946150" y="80010"/>
                </a:lnTo>
                <a:lnTo>
                  <a:pt x="946150" y="73660"/>
                </a:lnTo>
                <a:close/>
              </a:path>
              <a:path w="946150" h="618489">
                <a:moveTo>
                  <a:pt x="946150" y="80010"/>
                </a:moveTo>
                <a:lnTo>
                  <a:pt x="942339" y="80010"/>
                </a:lnTo>
                <a:lnTo>
                  <a:pt x="942339" y="86360"/>
                </a:lnTo>
                <a:lnTo>
                  <a:pt x="946150" y="86360"/>
                </a:lnTo>
                <a:lnTo>
                  <a:pt x="946150" y="80010"/>
                </a:lnTo>
                <a:close/>
              </a:path>
              <a:path w="946150" h="618489">
                <a:moveTo>
                  <a:pt x="946150" y="86360"/>
                </a:moveTo>
                <a:lnTo>
                  <a:pt x="942339" y="86360"/>
                </a:lnTo>
                <a:lnTo>
                  <a:pt x="942339" y="92710"/>
                </a:lnTo>
                <a:lnTo>
                  <a:pt x="946150" y="92710"/>
                </a:lnTo>
                <a:lnTo>
                  <a:pt x="946150" y="86360"/>
                </a:lnTo>
                <a:close/>
              </a:path>
              <a:path w="946150" h="618489">
                <a:moveTo>
                  <a:pt x="946150" y="92710"/>
                </a:moveTo>
                <a:lnTo>
                  <a:pt x="942339" y="92710"/>
                </a:lnTo>
                <a:lnTo>
                  <a:pt x="942339" y="99060"/>
                </a:lnTo>
                <a:lnTo>
                  <a:pt x="946150" y="99060"/>
                </a:lnTo>
                <a:lnTo>
                  <a:pt x="946150" y="92710"/>
                </a:lnTo>
                <a:close/>
              </a:path>
              <a:path w="946150" h="618489">
                <a:moveTo>
                  <a:pt x="946150" y="99060"/>
                </a:moveTo>
                <a:lnTo>
                  <a:pt x="942339" y="99060"/>
                </a:lnTo>
                <a:lnTo>
                  <a:pt x="942339" y="105410"/>
                </a:lnTo>
                <a:lnTo>
                  <a:pt x="946150" y="105410"/>
                </a:lnTo>
                <a:lnTo>
                  <a:pt x="946150" y="99060"/>
                </a:lnTo>
                <a:close/>
              </a:path>
              <a:path w="946150" h="618489">
                <a:moveTo>
                  <a:pt x="946150" y="105410"/>
                </a:moveTo>
                <a:lnTo>
                  <a:pt x="942339" y="105410"/>
                </a:lnTo>
                <a:lnTo>
                  <a:pt x="942339" y="111760"/>
                </a:lnTo>
                <a:lnTo>
                  <a:pt x="946150" y="111760"/>
                </a:lnTo>
                <a:lnTo>
                  <a:pt x="946150" y="105410"/>
                </a:lnTo>
                <a:close/>
              </a:path>
              <a:path w="946150" h="618489">
                <a:moveTo>
                  <a:pt x="946150" y="111760"/>
                </a:moveTo>
                <a:lnTo>
                  <a:pt x="942339" y="111760"/>
                </a:lnTo>
                <a:lnTo>
                  <a:pt x="942339" y="118110"/>
                </a:lnTo>
                <a:lnTo>
                  <a:pt x="946150" y="118110"/>
                </a:lnTo>
                <a:lnTo>
                  <a:pt x="946150" y="111760"/>
                </a:lnTo>
                <a:close/>
              </a:path>
              <a:path w="946150" h="618489">
                <a:moveTo>
                  <a:pt x="946150" y="118110"/>
                </a:moveTo>
                <a:lnTo>
                  <a:pt x="942339" y="118110"/>
                </a:lnTo>
                <a:lnTo>
                  <a:pt x="942339" y="124460"/>
                </a:lnTo>
                <a:lnTo>
                  <a:pt x="946150" y="124460"/>
                </a:lnTo>
                <a:lnTo>
                  <a:pt x="946150" y="118110"/>
                </a:lnTo>
                <a:close/>
              </a:path>
              <a:path w="946150" h="618489">
                <a:moveTo>
                  <a:pt x="946150" y="124460"/>
                </a:moveTo>
                <a:lnTo>
                  <a:pt x="942339" y="124460"/>
                </a:lnTo>
                <a:lnTo>
                  <a:pt x="942339" y="130810"/>
                </a:lnTo>
                <a:lnTo>
                  <a:pt x="946150" y="130810"/>
                </a:lnTo>
                <a:lnTo>
                  <a:pt x="946150" y="124460"/>
                </a:lnTo>
                <a:close/>
              </a:path>
              <a:path w="946150" h="618489">
                <a:moveTo>
                  <a:pt x="3809" y="130810"/>
                </a:moveTo>
                <a:lnTo>
                  <a:pt x="2539" y="130810"/>
                </a:lnTo>
                <a:lnTo>
                  <a:pt x="2539" y="134620"/>
                </a:lnTo>
                <a:lnTo>
                  <a:pt x="1269" y="134620"/>
                </a:lnTo>
                <a:lnTo>
                  <a:pt x="1269" y="137160"/>
                </a:lnTo>
                <a:lnTo>
                  <a:pt x="3809" y="137160"/>
                </a:lnTo>
                <a:lnTo>
                  <a:pt x="3809" y="130810"/>
                </a:lnTo>
                <a:close/>
              </a:path>
              <a:path w="946150" h="618489">
                <a:moveTo>
                  <a:pt x="946150" y="130810"/>
                </a:moveTo>
                <a:lnTo>
                  <a:pt x="942339" y="130810"/>
                </a:lnTo>
                <a:lnTo>
                  <a:pt x="942339" y="137160"/>
                </a:lnTo>
                <a:lnTo>
                  <a:pt x="946150" y="137160"/>
                </a:lnTo>
                <a:lnTo>
                  <a:pt x="946150" y="130810"/>
                </a:lnTo>
                <a:close/>
              </a:path>
              <a:path w="946150" h="618489">
                <a:moveTo>
                  <a:pt x="380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7160"/>
                </a:lnTo>
                <a:close/>
              </a:path>
              <a:path w="946150" h="618489">
                <a:moveTo>
                  <a:pt x="946150" y="137160"/>
                </a:moveTo>
                <a:lnTo>
                  <a:pt x="942339" y="137160"/>
                </a:lnTo>
                <a:lnTo>
                  <a:pt x="942339" y="143510"/>
                </a:lnTo>
                <a:lnTo>
                  <a:pt x="946150" y="143510"/>
                </a:lnTo>
                <a:lnTo>
                  <a:pt x="946150" y="137160"/>
                </a:lnTo>
                <a:close/>
              </a:path>
              <a:path w="946150" h="618489">
                <a:moveTo>
                  <a:pt x="380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3510"/>
                </a:lnTo>
                <a:close/>
              </a:path>
              <a:path w="946150" h="618489">
                <a:moveTo>
                  <a:pt x="946150" y="143510"/>
                </a:moveTo>
                <a:lnTo>
                  <a:pt x="942339" y="143510"/>
                </a:lnTo>
                <a:lnTo>
                  <a:pt x="942339" y="149860"/>
                </a:lnTo>
                <a:lnTo>
                  <a:pt x="946150" y="149860"/>
                </a:lnTo>
                <a:lnTo>
                  <a:pt x="946150" y="143510"/>
                </a:lnTo>
                <a:close/>
              </a:path>
              <a:path w="946150" h="618489">
                <a:moveTo>
                  <a:pt x="380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9860"/>
                </a:lnTo>
                <a:close/>
              </a:path>
              <a:path w="946150" h="618489">
                <a:moveTo>
                  <a:pt x="946150" y="149860"/>
                </a:moveTo>
                <a:lnTo>
                  <a:pt x="942339" y="149860"/>
                </a:lnTo>
                <a:lnTo>
                  <a:pt x="942339" y="156210"/>
                </a:lnTo>
                <a:lnTo>
                  <a:pt x="946150" y="156210"/>
                </a:lnTo>
                <a:lnTo>
                  <a:pt x="946150" y="149860"/>
                </a:lnTo>
                <a:close/>
              </a:path>
              <a:path w="946150" h="618489">
                <a:moveTo>
                  <a:pt x="380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09" y="162560"/>
                </a:lnTo>
                <a:lnTo>
                  <a:pt x="3809" y="156210"/>
                </a:lnTo>
                <a:close/>
              </a:path>
              <a:path w="946150" h="618489">
                <a:moveTo>
                  <a:pt x="946150" y="156210"/>
                </a:moveTo>
                <a:lnTo>
                  <a:pt x="942339" y="156210"/>
                </a:lnTo>
                <a:lnTo>
                  <a:pt x="942339" y="162560"/>
                </a:lnTo>
                <a:lnTo>
                  <a:pt x="946150" y="162560"/>
                </a:lnTo>
                <a:lnTo>
                  <a:pt x="946150" y="156210"/>
                </a:lnTo>
                <a:close/>
              </a:path>
              <a:path w="946150" h="618489">
                <a:moveTo>
                  <a:pt x="380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09" y="168910"/>
                </a:lnTo>
                <a:lnTo>
                  <a:pt x="3809" y="162560"/>
                </a:lnTo>
                <a:close/>
              </a:path>
              <a:path w="946150" h="618489">
                <a:moveTo>
                  <a:pt x="946150" y="162560"/>
                </a:moveTo>
                <a:lnTo>
                  <a:pt x="942339" y="162560"/>
                </a:lnTo>
                <a:lnTo>
                  <a:pt x="942339" y="168910"/>
                </a:lnTo>
                <a:lnTo>
                  <a:pt x="946150" y="168910"/>
                </a:lnTo>
                <a:lnTo>
                  <a:pt x="946150" y="162560"/>
                </a:lnTo>
                <a:close/>
              </a:path>
              <a:path w="946150" h="618489">
                <a:moveTo>
                  <a:pt x="380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09" y="175260"/>
                </a:lnTo>
                <a:lnTo>
                  <a:pt x="3809" y="168910"/>
                </a:lnTo>
                <a:close/>
              </a:path>
              <a:path w="946150" h="618489">
                <a:moveTo>
                  <a:pt x="946150" y="168910"/>
                </a:moveTo>
                <a:lnTo>
                  <a:pt x="942339" y="168910"/>
                </a:lnTo>
                <a:lnTo>
                  <a:pt x="942339" y="175260"/>
                </a:lnTo>
                <a:lnTo>
                  <a:pt x="946150" y="175260"/>
                </a:lnTo>
                <a:lnTo>
                  <a:pt x="946150" y="168910"/>
                </a:lnTo>
                <a:close/>
              </a:path>
              <a:path w="946150" h="618489">
                <a:moveTo>
                  <a:pt x="380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175260"/>
                </a:lnTo>
                <a:close/>
              </a:path>
              <a:path w="946150" h="618489">
                <a:moveTo>
                  <a:pt x="946150" y="175260"/>
                </a:moveTo>
                <a:lnTo>
                  <a:pt x="942339" y="175260"/>
                </a:lnTo>
                <a:lnTo>
                  <a:pt x="942339" y="181610"/>
                </a:lnTo>
                <a:lnTo>
                  <a:pt x="946150" y="181610"/>
                </a:lnTo>
                <a:lnTo>
                  <a:pt x="946150" y="175260"/>
                </a:lnTo>
                <a:close/>
              </a:path>
              <a:path w="946150" h="618489">
                <a:moveTo>
                  <a:pt x="380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09" y="187960"/>
                </a:lnTo>
                <a:lnTo>
                  <a:pt x="3809" y="181610"/>
                </a:lnTo>
                <a:close/>
              </a:path>
              <a:path w="946150" h="618489">
                <a:moveTo>
                  <a:pt x="946150" y="181610"/>
                </a:moveTo>
                <a:lnTo>
                  <a:pt x="942339" y="181610"/>
                </a:lnTo>
                <a:lnTo>
                  <a:pt x="942339" y="187960"/>
                </a:lnTo>
                <a:lnTo>
                  <a:pt x="946150" y="187960"/>
                </a:lnTo>
                <a:lnTo>
                  <a:pt x="946150" y="181610"/>
                </a:lnTo>
                <a:close/>
              </a:path>
              <a:path w="946150" h="618489">
                <a:moveTo>
                  <a:pt x="380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09" y="194310"/>
                </a:lnTo>
                <a:lnTo>
                  <a:pt x="3809" y="187960"/>
                </a:lnTo>
                <a:close/>
              </a:path>
              <a:path w="946150" h="618489">
                <a:moveTo>
                  <a:pt x="946150" y="187960"/>
                </a:moveTo>
                <a:lnTo>
                  <a:pt x="942339" y="187960"/>
                </a:lnTo>
                <a:lnTo>
                  <a:pt x="942339" y="194310"/>
                </a:lnTo>
                <a:lnTo>
                  <a:pt x="946150" y="194310"/>
                </a:lnTo>
                <a:lnTo>
                  <a:pt x="946150" y="187960"/>
                </a:lnTo>
                <a:close/>
              </a:path>
              <a:path w="946150" h="618489">
                <a:moveTo>
                  <a:pt x="380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09" y="200660"/>
                </a:lnTo>
                <a:lnTo>
                  <a:pt x="3809" y="194310"/>
                </a:lnTo>
                <a:close/>
              </a:path>
              <a:path w="946150" h="618489">
                <a:moveTo>
                  <a:pt x="946150" y="194310"/>
                </a:moveTo>
                <a:lnTo>
                  <a:pt x="942339" y="194310"/>
                </a:lnTo>
                <a:lnTo>
                  <a:pt x="942339" y="200660"/>
                </a:lnTo>
                <a:lnTo>
                  <a:pt x="946150" y="200660"/>
                </a:lnTo>
                <a:lnTo>
                  <a:pt x="946150" y="194310"/>
                </a:lnTo>
                <a:close/>
              </a:path>
              <a:path w="946150" h="618489">
                <a:moveTo>
                  <a:pt x="380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09" y="207010"/>
                </a:lnTo>
                <a:lnTo>
                  <a:pt x="3809" y="200660"/>
                </a:lnTo>
                <a:close/>
              </a:path>
              <a:path w="946150" h="618489">
                <a:moveTo>
                  <a:pt x="946150" y="200660"/>
                </a:moveTo>
                <a:lnTo>
                  <a:pt x="942339" y="200660"/>
                </a:lnTo>
                <a:lnTo>
                  <a:pt x="942339" y="207010"/>
                </a:lnTo>
                <a:lnTo>
                  <a:pt x="946150" y="207010"/>
                </a:lnTo>
                <a:lnTo>
                  <a:pt x="946150" y="200660"/>
                </a:lnTo>
                <a:close/>
              </a:path>
              <a:path w="946150" h="618489">
                <a:moveTo>
                  <a:pt x="380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09" y="213360"/>
                </a:lnTo>
                <a:lnTo>
                  <a:pt x="3809" y="207010"/>
                </a:lnTo>
                <a:close/>
              </a:path>
              <a:path w="946150" h="618489">
                <a:moveTo>
                  <a:pt x="946150" y="207010"/>
                </a:moveTo>
                <a:lnTo>
                  <a:pt x="942339" y="207010"/>
                </a:lnTo>
                <a:lnTo>
                  <a:pt x="942339" y="213360"/>
                </a:lnTo>
                <a:lnTo>
                  <a:pt x="946150" y="213360"/>
                </a:lnTo>
                <a:lnTo>
                  <a:pt x="946150" y="207010"/>
                </a:lnTo>
                <a:close/>
              </a:path>
              <a:path w="946150" h="618489">
                <a:moveTo>
                  <a:pt x="380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09" y="219710"/>
                </a:lnTo>
                <a:lnTo>
                  <a:pt x="3809" y="213360"/>
                </a:lnTo>
                <a:close/>
              </a:path>
              <a:path w="946150" h="618489">
                <a:moveTo>
                  <a:pt x="946150" y="213360"/>
                </a:moveTo>
                <a:lnTo>
                  <a:pt x="942339" y="213360"/>
                </a:lnTo>
                <a:lnTo>
                  <a:pt x="942339" y="219710"/>
                </a:lnTo>
                <a:lnTo>
                  <a:pt x="946150" y="219710"/>
                </a:lnTo>
                <a:lnTo>
                  <a:pt x="946150" y="213360"/>
                </a:lnTo>
                <a:close/>
              </a:path>
              <a:path w="946150" h="618489">
                <a:moveTo>
                  <a:pt x="3809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09" y="226060"/>
                </a:lnTo>
                <a:lnTo>
                  <a:pt x="3809" y="219710"/>
                </a:lnTo>
                <a:close/>
              </a:path>
              <a:path w="946150" h="618489">
                <a:moveTo>
                  <a:pt x="946150" y="219710"/>
                </a:moveTo>
                <a:lnTo>
                  <a:pt x="942339" y="219710"/>
                </a:lnTo>
                <a:lnTo>
                  <a:pt x="942339" y="226060"/>
                </a:lnTo>
                <a:lnTo>
                  <a:pt x="946150" y="226060"/>
                </a:lnTo>
                <a:lnTo>
                  <a:pt x="946150" y="219710"/>
                </a:lnTo>
                <a:close/>
              </a:path>
              <a:path w="946150" h="618489">
                <a:moveTo>
                  <a:pt x="3809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09" y="232410"/>
                </a:lnTo>
                <a:lnTo>
                  <a:pt x="3809" y="226060"/>
                </a:lnTo>
                <a:close/>
              </a:path>
              <a:path w="946150" h="618489">
                <a:moveTo>
                  <a:pt x="946150" y="226060"/>
                </a:moveTo>
                <a:lnTo>
                  <a:pt x="942339" y="226060"/>
                </a:lnTo>
                <a:lnTo>
                  <a:pt x="942339" y="232410"/>
                </a:lnTo>
                <a:lnTo>
                  <a:pt x="946150" y="232410"/>
                </a:lnTo>
                <a:lnTo>
                  <a:pt x="946150" y="226060"/>
                </a:lnTo>
                <a:close/>
              </a:path>
              <a:path w="946150" h="618489">
                <a:moveTo>
                  <a:pt x="380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2410"/>
                </a:lnTo>
                <a:close/>
              </a:path>
              <a:path w="946150" h="618489">
                <a:moveTo>
                  <a:pt x="946150" y="232410"/>
                </a:moveTo>
                <a:lnTo>
                  <a:pt x="942339" y="232410"/>
                </a:lnTo>
                <a:lnTo>
                  <a:pt x="942339" y="238760"/>
                </a:lnTo>
                <a:lnTo>
                  <a:pt x="946150" y="238760"/>
                </a:lnTo>
                <a:lnTo>
                  <a:pt x="946150" y="232410"/>
                </a:lnTo>
                <a:close/>
              </a:path>
              <a:path w="946150" h="618489">
                <a:moveTo>
                  <a:pt x="380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38760"/>
                </a:lnTo>
                <a:close/>
              </a:path>
              <a:path w="946150" h="618489">
                <a:moveTo>
                  <a:pt x="946150" y="238760"/>
                </a:moveTo>
                <a:lnTo>
                  <a:pt x="942339" y="238760"/>
                </a:lnTo>
                <a:lnTo>
                  <a:pt x="942339" y="245110"/>
                </a:lnTo>
                <a:lnTo>
                  <a:pt x="946150" y="245110"/>
                </a:lnTo>
                <a:lnTo>
                  <a:pt x="946150" y="238760"/>
                </a:lnTo>
                <a:close/>
              </a:path>
              <a:path w="946150" h="618489">
                <a:moveTo>
                  <a:pt x="380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45110"/>
                </a:lnTo>
                <a:close/>
              </a:path>
              <a:path w="946150" h="618489">
                <a:moveTo>
                  <a:pt x="946150" y="245110"/>
                </a:moveTo>
                <a:lnTo>
                  <a:pt x="942339" y="245110"/>
                </a:lnTo>
                <a:lnTo>
                  <a:pt x="942339" y="251460"/>
                </a:lnTo>
                <a:lnTo>
                  <a:pt x="946150" y="251460"/>
                </a:lnTo>
                <a:lnTo>
                  <a:pt x="946150" y="245110"/>
                </a:lnTo>
                <a:close/>
              </a:path>
              <a:path w="946150" h="618489">
                <a:moveTo>
                  <a:pt x="3809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1460"/>
                </a:lnTo>
                <a:close/>
              </a:path>
              <a:path w="946150" h="618489">
                <a:moveTo>
                  <a:pt x="946150" y="251460"/>
                </a:moveTo>
                <a:lnTo>
                  <a:pt x="942339" y="251460"/>
                </a:lnTo>
                <a:lnTo>
                  <a:pt x="942339" y="257810"/>
                </a:lnTo>
                <a:lnTo>
                  <a:pt x="946150" y="257810"/>
                </a:lnTo>
                <a:lnTo>
                  <a:pt x="946150" y="251460"/>
                </a:lnTo>
                <a:close/>
              </a:path>
              <a:path w="946150" h="618489">
                <a:moveTo>
                  <a:pt x="380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57810"/>
                </a:lnTo>
                <a:close/>
              </a:path>
              <a:path w="946150" h="618489">
                <a:moveTo>
                  <a:pt x="946150" y="257810"/>
                </a:moveTo>
                <a:lnTo>
                  <a:pt x="942339" y="257810"/>
                </a:lnTo>
                <a:lnTo>
                  <a:pt x="942339" y="264160"/>
                </a:lnTo>
                <a:lnTo>
                  <a:pt x="946150" y="264160"/>
                </a:lnTo>
                <a:lnTo>
                  <a:pt x="946150" y="257810"/>
                </a:lnTo>
                <a:close/>
              </a:path>
              <a:path w="946150" h="618489">
                <a:moveTo>
                  <a:pt x="380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4160"/>
                </a:lnTo>
                <a:close/>
              </a:path>
              <a:path w="946150" h="618489">
                <a:moveTo>
                  <a:pt x="946150" y="264160"/>
                </a:moveTo>
                <a:lnTo>
                  <a:pt x="942339" y="264160"/>
                </a:lnTo>
                <a:lnTo>
                  <a:pt x="942339" y="270510"/>
                </a:lnTo>
                <a:lnTo>
                  <a:pt x="946150" y="270510"/>
                </a:lnTo>
                <a:lnTo>
                  <a:pt x="946150" y="264160"/>
                </a:lnTo>
                <a:close/>
              </a:path>
              <a:path w="946150" h="618489">
                <a:moveTo>
                  <a:pt x="3809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0510"/>
                </a:lnTo>
                <a:close/>
              </a:path>
              <a:path w="946150" h="618489">
                <a:moveTo>
                  <a:pt x="946150" y="270510"/>
                </a:moveTo>
                <a:lnTo>
                  <a:pt x="942339" y="270510"/>
                </a:lnTo>
                <a:lnTo>
                  <a:pt x="942339" y="276860"/>
                </a:lnTo>
                <a:lnTo>
                  <a:pt x="946150" y="276860"/>
                </a:lnTo>
                <a:lnTo>
                  <a:pt x="946150" y="270510"/>
                </a:lnTo>
                <a:close/>
              </a:path>
              <a:path w="946150" h="618489">
                <a:moveTo>
                  <a:pt x="3809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76860"/>
                </a:lnTo>
                <a:close/>
              </a:path>
              <a:path w="946150" h="618489">
                <a:moveTo>
                  <a:pt x="946150" y="276860"/>
                </a:moveTo>
                <a:lnTo>
                  <a:pt x="942339" y="276860"/>
                </a:lnTo>
                <a:lnTo>
                  <a:pt x="942339" y="283210"/>
                </a:lnTo>
                <a:lnTo>
                  <a:pt x="943610" y="283210"/>
                </a:lnTo>
                <a:lnTo>
                  <a:pt x="943610" y="281940"/>
                </a:lnTo>
                <a:lnTo>
                  <a:pt x="944879" y="281940"/>
                </a:lnTo>
                <a:lnTo>
                  <a:pt x="944879" y="278130"/>
                </a:lnTo>
                <a:lnTo>
                  <a:pt x="946150" y="278130"/>
                </a:lnTo>
                <a:lnTo>
                  <a:pt x="946150" y="276860"/>
                </a:lnTo>
                <a:close/>
              </a:path>
              <a:path w="946150" h="618489">
                <a:moveTo>
                  <a:pt x="380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3210"/>
                </a:lnTo>
                <a:close/>
              </a:path>
              <a:path w="946150" h="618489">
                <a:moveTo>
                  <a:pt x="943610" y="283210"/>
                </a:moveTo>
                <a:lnTo>
                  <a:pt x="942339" y="283210"/>
                </a:lnTo>
                <a:lnTo>
                  <a:pt x="942339" y="285750"/>
                </a:lnTo>
                <a:lnTo>
                  <a:pt x="943610" y="285750"/>
                </a:lnTo>
                <a:lnTo>
                  <a:pt x="943610" y="283210"/>
                </a:lnTo>
                <a:close/>
              </a:path>
              <a:path w="946150" h="618489">
                <a:moveTo>
                  <a:pt x="380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89560"/>
                </a:lnTo>
                <a:close/>
              </a:path>
              <a:path w="946150" h="618489">
                <a:moveTo>
                  <a:pt x="3809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5910"/>
                </a:lnTo>
                <a:close/>
              </a:path>
              <a:path w="946150" h="618489">
                <a:moveTo>
                  <a:pt x="3809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2260"/>
                </a:lnTo>
                <a:close/>
              </a:path>
              <a:path w="946150" h="618489">
                <a:moveTo>
                  <a:pt x="3809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08610"/>
                </a:lnTo>
                <a:close/>
              </a:path>
              <a:path w="946150" h="618489">
                <a:moveTo>
                  <a:pt x="3809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4960"/>
                </a:lnTo>
                <a:close/>
              </a:path>
              <a:path w="946150" h="618489">
                <a:moveTo>
                  <a:pt x="3809" y="321310"/>
                </a:moveTo>
                <a:lnTo>
                  <a:pt x="1269" y="321310"/>
                </a:lnTo>
                <a:lnTo>
                  <a:pt x="1269" y="322580"/>
                </a:lnTo>
                <a:lnTo>
                  <a:pt x="2539" y="322580"/>
                </a:lnTo>
                <a:lnTo>
                  <a:pt x="2539" y="325120"/>
                </a:lnTo>
                <a:lnTo>
                  <a:pt x="3809" y="325120"/>
                </a:lnTo>
                <a:lnTo>
                  <a:pt x="3809" y="321310"/>
                </a:lnTo>
                <a:close/>
              </a:path>
              <a:path w="946150" h="618489">
                <a:moveTo>
                  <a:pt x="193039" y="617220"/>
                </a:moveTo>
                <a:lnTo>
                  <a:pt x="25400" y="617220"/>
                </a:lnTo>
                <a:lnTo>
                  <a:pt x="25400" y="618490"/>
                </a:lnTo>
                <a:lnTo>
                  <a:pt x="193039" y="618490"/>
                </a:lnTo>
                <a:lnTo>
                  <a:pt x="193039" y="617220"/>
                </a:lnTo>
                <a:close/>
              </a:path>
              <a:path w="946150" h="618489">
                <a:moveTo>
                  <a:pt x="194309" y="615950"/>
                </a:moveTo>
                <a:lnTo>
                  <a:pt x="30479" y="615950"/>
                </a:lnTo>
                <a:lnTo>
                  <a:pt x="30479" y="617220"/>
                </a:lnTo>
                <a:lnTo>
                  <a:pt x="194309" y="617220"/>
                </a:lnTo>
                <a:lnTo>
                  <a:pt x="194309" y="615950"/>
                </a:lnTo>
                <a:close/>
              </a:path>
              <a:path w="946150" h="618489">
                <a:moveTo>
                  <a:pt x="502919" y="615950"/>
                </a:moveTo>
                <a:lnTo>
                  <a:pt x="384809" y="615950"/>
                </a:lnTo>
                <a:lnTo>
                  <a:pt x="384809" y="618490"/>
                </a:lnTo>
                <a:lnTo>
                  <a:pt x="502919" y="618490"/>
                </a:lnTo>
                <a:lnTo>
                  <a:pt x="502919" y="615950"/>
                </a:lnTo>
                <a:close/>
              </a:path>
              <a:path w="946150" h="618489">
                <a:moveTo>
                  <a:pt x="824230" y="615950"/>
                </a:moveTo>
                <a:lnTo>
                  <a:pt x="654050" y="615950"/>
                </a:lnTo>
                <a:lnTo>
                  <a:pt x="654050" y="617220"/>
                </a:lnTo>
                <a:lnTo>
                  <a:pt x="652779" y="617220"/>
                </a:lnTo>
                <a:lnTo>
                  <a:pt x="652779" y="618490"/>
                </a:lnTo>
                <a:lnTo>
                  <a:pt x="824229" y="618490"/>
                </a:lnTo>
                <a:lnTo>
                  <a:pt x="824230" y="615950"/>
                </a:lnTo>
                <a:close/>
              </a:path>
            </a:pathLst>
          </a:custGeom>
          <a:solidFill>
            <a:srgbClr val="B3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9" name="bk object 6879"/>
          <p:cNvSpPr/>
          <p:nvPr/>
        </p:nvSpPr>
        <p:spPr>
          <a:xfrm>
            <a:off x="2407920" y="3990340"/>
            <a:ext cx="938530" cy="612140"/>
          </a:xfrm>
          <a:custGeom>
            <a:avLst/>
            <a:gdLst/>
            <a:ahLst/>
            <a:cxnLst/>
            <a:rect l="l" t="t" r="r" b="b"/>
            <a:pathLst>
              <a:path w="938529" h="612139">
                <a:moveTo>
                  <a:pt x="558800" y="0"/>
                </a:moveTo>
                <a:lnTo>
                  <a:pt x="372110" y="0"/>
                </a:lnTo>
                <a:lnTo>
                  <a:pt x="372110" y="1270"/>
                </a:lnTo>
                <a:lnTo>
                  <a:pt x="370840" y="1270"/>
                </a:lnTo>
                <a:lnTo>
                  <a:pt x="370840" y="3810"/>
                </a:lnTo>
                <a:lnTo>
                  <a:pt x="558800" y="3810"/>
                </a:lnTo>
                <a:lnTo>
                  <a:pt x="558800" y="0"/>
                </a:lnTo>
                <a:close/>
              </a:path>
              <a:path w="938529" h="612139">
                <a:moveTo>
                  <a:pt x="938530" y="0"/>
                </a:moveTo>
                <a:lnTo>
                  <a:pt x="872490" y="0"/>
                </a:lnTo>
                <a:lnTo>
                  <a:pt x="872490" y="1270"/>
                </a:lnTo>
                <a:lnTo>
                  <a:pt x="871219" y="1270"/>
                </a:lnTo>
                <a:lnTo>
                  <a:pt x="871219" y="2540"/>
                </a:lnTo>
                <a:lnTo>
                  <a:pt x="869950" y="2540"/>
                </a:lnTo>
                <a:lnTo>
                  <a:pt x="869950" y="3810"/>
                </a:lnTo>
                <a:lnTo>
                  <a:pt x="934719" y="3810"/>
                </a:lnTo>
                <a:lnTo>
                  <a:pt x="934719" y="6350"/>
                </a:lnTo>
                <a:lnTo>
                  <a:pt x="938530" y="6350"/>
                </a:lnTo>
                <a:lnTo>
                  <a:pt x="938530" y="0"/>
                </a:lnTo>
                <a:close/>
              </a:path>
              <a:path w="938529" h="612139">
                <a:moveTo>
                  <a:pt x="294639" y="2540"/>
                </a:moveTo>
                <a:lnTo>
                  <a:pt x="101600" y="2540"/>
                </a:lnTo>
                <a:lnTo>
                  <a:pt x="101600" y="3810"/>
                </a:lnTo>
                <a:lnTo>
                  <a:pt x="294639" y="3810"/>
                </a:lnTo>
                <a:lnTo>
                  <a:pt x="294639" y="2540"/>
                </a:lnTo>
                <a:close/>
              </a:path>
              <a:path w="938529" h="612139">
                <a:moveTo>
                  <a:pt x="297180" y="1270"/>
                </a:moveTo>
                <a:lnTo>
                  <a:pt x="102869" y="1270"/>
                </a:lnTo>
                <a:lnTo>
                  <a:pt x="102869" y="2540"/>
                </a:lnTo>
                <a:lnTo>
                  <a:pt x="297180" y="2540"/>
                </a:lnTo>
                <a:lnTo>
                  <a:pt x="297180" y="1270"/>
                </a:lnTo>
                <a:close/>
              </a:path>
              <a:path w="938529" h="612139">
                <a:moveTo>
                  <a:pt x="306070" y="0"/>
                </a:moveTo>
                <a:lnTo>
                  <a:pt x="104140" y="0"/>
                </a:lnTo>
                <a:lnTo>
                  <a:pt x="104140" y="1270"/>
                </a:lnTo>
                <a:lnTo>
                  <a:pt x="306070" y="1270"/>
                </a:lnTo>
                <a:lnTo>
                  <a:pt x="306070" y="0"/>
                </a:lnTo>
                <a:close/>
              </a:path>
              <a:path w="938529" h="612139">
                <a:moveTo>
                  <a:pt x="938530" y="6350"/>
                </a:moveTo>
                <a:lnTo>
                  <a:pt x="934719" y="6350"/>
                </a:lnTo>
                <a:lnTo>
                  <a:pt x="934719" y="12700"/>
                </a:lnTo>
                <a:lnTo>
                  <a:pt x="938530" y="12700"/>
                </a:lnTo>
                <a:lnTo>
                  <a:pt x="938530" y="6350"/>
                </a:lnTo>
                <a:close/>
              </a:path>
              <a:path w="938529" h="612139">
                <a:moveTo>
                  <a:pt x="938530" y="12700"/>
                </a:moveTo>
                <a:lnTo>
                  <a:pt x="934719" y="12700"/>
                </a:lnTo>
                <a:lnTo>
                  <a:pt x="934719" y="19050"/>
                </a:lnTo>
                <a:lnTo>
                  <a:pt x="938530" y="19050"/>
                </a:lnTo>
                <a:lnTo>
                  <a:pt x="938530" y="12700"/>
                </a:lnTo>
                <a:close/>
              </a:path>
              <a:path w="938529" h="612139">
                <a:moveTo>
                  <a:pt x="938530" y="19050"/>
                </a:moveTo>
                <a:lnTo>
                  <a:pt x="934719" y="19050"/>
                </a:lnTo>
                <a:lnTo>
                  <a:pt x="934719" y="25400"/>
                </a:lnTo>
                <a:lnTo>
                  <a:pt x="938530" y="25400"/>
                </a:lnTo>
                <a:lnTo>
                  <a:pt x="938530" y="19050"/>
                </a:lnTo>
                <a:close/>
              </a:path>
              <a:path w="938529" h="612139">
                <a:moveTo>
                  <a:pt x="938530" y="25400"/>
                </a:moveTo>
                <a:lnTo>
                  <a:pt x="934719" y="25400"/>
                </a:lnTo>
                <a:lnTo>
                  <a:pt x="934719" y="31750"/>
                </a:lnTo>
                <a:lnTo>
                  <a:pt x="938530" y="31750"/>
                </a:lnTo>
                <a:lnTo>
                  <a:pt x="938530" y="25400"/>
                </a:lnTo>
                <a:close/>
              </a:path>
              <a:path w="938529" h="612139">
                <a:moveTo>
                  <a:pt x="938530" y="31750"/>
                </a:moveTo>
                <a:lnTo>
                  <a:pt x="934719" y="31750"/>
                </a:lnTo>
                <a:lnTo>
                  <a:pt x="934719" y="38100"/>
                </a:lnTo>
                <a:lnTo>
                  <a:pt x="938530" y="38100"/>
                </a:lnTo>
                <a:lnTo>
                  <a:pt x="938530" y="31750"/>
                </a:lnTo>
                <a:close/>
              </a:path>
              <a:path w="938529" h="612139">
                <a:moveTo>
                  <a:pt x="938530" y="38100"/>
                </a:moveTo>
                <a:lnTo>
                  <a:pt x="934719" y="38100"/>
                </a:lnTo>
                <a:lnTo>
                  <a:pt x="934719" y="44450"/>
                </a:lnTo>
                <a:lnTo>
                  <a:pt x="938530" y="44450"/>
                </a:lnTo>
                <a:lnTo>
                  <a:pt x="938530" y="38100"/>
                </a:lnTo>
                <a:close/>
              </a:path>
              <a:path w="938529" h="612139">
                <a:moveTo>
                  <a:pt x="938530" y="44450"/>
                </a:moveTo>
                <a:lnTo>
                  <a:pt x="934719" y="44450"/>
                </a:lnTo>
                <a:lnTo>
                  <a:pt x="934719" y="50800"/>
                </a:lnTo>
                <a:lnTo>
                  <a:pt x="938530" y="50800"/>
                </a:lnTo>
                <a:lnTo>
                  <a:pt x="938530" y="44450"/>
                </a:lnTo>
                <a:close/>
              </a:path>
              <a:path w="938529" h="612139">
                <a:moveTo>
                  <a:pt x="938530" y="50800"/>
                </a:moveTo>
                <a:lnTo>
                  <a:pt x="934719" y="50800"/>
                </a:lnTo>
                <a:lnTo>
                  <a:pt x="934719" y="57150"/>
                </a:lnTo>
                <a:lnTo>
                  <a:pt x="938530" y="57150"/>
                </a:lnTo>
                <a:lnTo>
                  <a:pt x="938530" y="50800"/>
                </a:lnTo>
                <a:close/>
              </a:path>
              <a:path w="938529" h="612139">
                <a:moveTo>
                  <a:pt x="938530" y="57150"/>
                </a:moveTo>
                <a:lnTo>
                  <a:pt x="934719" y="57150"/>
                </a:lnTo>
                <a:lnTo>
                  <a:pt x="934719" y="63500"/>
                </a:lnTo>
                <a:lnTo>
                  <a:pt x="938530" y="63500"/>
                </a:lnTo>
                <a:lnTo>
                  <a:pt x="938530" y="57150"/>
                </a:lnTo>
                <a:close/>
              </a:path>
              <a:path w="938529" h="612139">
                <a:moveTo>
                  <a:pt x="938530" y="63500"/>
                </a:moveTo>
                <a:lnTo>
                  <a:pt x="934719" y="63500"/>
                </a:lnTo>
                <a:lnTo>
                  <a:pt x="934719" y="69850"/>
                </a:lnTo>
                <a:lnTo>
                  <a:pt x="938530" y="69850"/>
                </a:lnTo>
                <a:lnTo>
                  <a:pt x="938530" y="63500"/>
                </a:lnTo>
                <a:close/>
              </a:path>
              <a:path w="938529" h="612139">
                <a:moveTo>
                  <a:pt x="938530" y="69850"/>
                </a:moveTo>
                <a:lnTo>
                  <a:pt x="934719" y="69850"/>
                </a:lnTo>
                <a:lnTo>
                  <a:pt x="934719" y="76200"/>
                </a:lnTo>
                <a:lnTo>
                  <a:pt x="938530" y="76200"/>
                </a:lnTo>
                <a:lnTo>
                  <a:pt x="938530" y="69850"/>
                </a:lnTo>
                <a:close/>
              </a:path>
              <a:path w="938529" h="612139">
                <a:moveTo>
                  <a:pt x="938530" y="76200"/>
                </a:moveTo>
                <a:lnTo>
                  <a:pt x="934719" y="76200"/>
                </a:lnTo>
                <a:lnTo>
                  <a:pt x="934719" y="82550"/>
                </a:lnTo>
                <a:lnTo>
                  <a:pt x="938530" y="82550"/>
                </a:lnTo>
                <a:lnTo>
                  <a:pt x="938530" y="76200"/>
                </a:lnTo>
                <a:close/>
              </a:path>
              <a:path w="938529" h="612139">
                <a:moveTo>
                  <a:pt x="938530" y="82550"/>
                </a:moveTo>
                <a:lnTo>
                  <a:pt x="934719" y="82550"/>
                </a:lnTo>
                <a:lnTo>
                  <a:pt x="934719" y="88900"/>
                </a:lnTo>
                <a:lnTo>
                  <a:pt x="938530" y="88900"/>
                </a:lnTo>
                <a:lnTo>
                  <a:pt x="938530" y="82550"/>
                </a:lnTo>
                <a:close/>
              </a:path>
              <a:path w="938529" h="612139">
                <a:moveTo>
                  <a:pt x="938530" y="88900"/>
                </a:moveTo>
                <a:lnTo>
                  <a:pt x="934719" y="88900"/>
                </a:lnTo>
                <a:lnTo>
                  <a:pt x="934719" y="95250"/>
                </a:lnTo>
                <a:lnTo>
                  <a:pt x="938530" y="95250"/>
                </a:lnTo>
                <a:lnTo>
                  <a:pt x="938530" y="88900"/>
                </a:lnTo>
                <a:close/>
              </a:path>
              <a:path w="938529" h="612139">
                <a:moveTo>
                  <a:pt x="938530" y="95250"/>
                </a:moveTo>
                <a:lnTo>
                  <a:pt x="934719" y="95250"/>
                </a:lnTo>
                <a:lnTo>
                  <a:pt x="934719" y="101600"/>
                </a:lnTo>
                <a:lnTo>
                  <a:pt x="938530" y="101600"/>
                </a:lnTo>
                <a:lnTo>
                  <a:pt x="938530" y="95250"/>
                </a:lnTo>
                <a:close/>
              </a:path>
              <a:path w="938529" h="612139">
                <a:moveTo>
                  <a:pt x="938530" y="101600"/>
                </a:moveTo>
                <a:lnTo>
                  <a:pt x="934719" y="101600"/>
                </a:lnTo>
                <a:lnTo>
                  <a:pt x="934719" y="107950"/>
                </a:lnTo>
                <a:lnTo>
                  <a:pt x="938530" y="107950"/>
                </a:lnTo>
                <a:lnTo>
                  <a:pt x="938530" y="101600"/>
                </a:lnTo>
                <a:close/>
              </a:path>
              <a:path w="938529" h="612139">
                <a:moveTo>
                  <a:pt x="938530" y="107950"/>
                </a:moveTo>
                <a:lnTo>
                  <a:pt x="934719" y="107950"/>
                </a:lnTo>
                <a:lnTo>
                  <a:pt x="934719" y="114300"/>
                </a:lnTo>
                <a:lnTo>
                  <a:pt x="938530" y="114300"/>
                </a:lnTo>
                <a:lnTo>
                  <a:pt x="938530" y="107950"/>
                </a:lnTo>
                <a:close/>
              </a:path>
              <a:path w="938529" h="612139">
                <a:moveTo>
                  <a:pt x="938530" y="114300"/>
                </a:moveTo>
                <a:lnTo>
                  <a:pt x="934719" y="114300"/>
                </a:lnTo>
                <a:lnTo>
                  <a:pt x="934719" y="120650"/>
                </a:lnTo>
                <a:lnTo>
                  <a:pt x="938530" y="120650"/>
                </a:lnTo>
                <a:lnTo>
                  <a:pt x="938530" y="114300"/>
                </a:lnTo>
                <a:close/>
              </a:path>
              <a:path w="938529" h="612139">
                <a:moveTo>
                  <a:pt x="2540" y="121920"/>
                </a:moveTo>
                <a:lnTo>
                  <a:pt x="1269" y="121920"/>
                </a:lnTo>
                <a:lnTo>
                  <a:pt x="1269" y="124460"/>
                </a:lnTo>
                <a:lnTo>
                  <a:pt x="0" y="124460"/>
                </a:lnTo>
                <a:lnTo>
                  <a:pt x="0" y="127000"/>
                </a:lnTo>
                <a:lnTo>
                  <a:pt x="2540" y="127000"/>
                </a:lnTo>
                <a:lnTo>
                  <a:pt x="2540" y="121920"/>
                </a:lnTo>
                <a:close/>
              </a:path>
              <a:path w="938529" h="612139">
                <a:moveTo>
                  <a:pt x="938530" y="120650"/>
                </a:moveTo>
                <a:lnTo>
                  <a:pt x="934719" y="120650"/>
                </a:lnTo>
                <a:lnTo>
                  <a:pt x="934719" y="127000"/>
                </a:lnTo>
                <a:lnTo>
                  <a:pt x="938530" y="127000"/>
                </a:lnTo>
                <a:lnTo>
                  <a:pt x="938530" y="120650"/>
                </a:lnTo>
                <a:close/>
              </a:path>
              <a:path w="938529" h="612139">
                <a:moveTo>
                  <a:pt x="25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540" y="133350"/>
                </a:lnTo>
                <a:lnTo>
                  <a:pt x="2540" y="127000"/>
                </a:lnTo>
                <a:close/>
              </a:path>
              <a:path w="938529" h="612139">
                <a:moveTo>
                  <a:pt x="938530" y="127000"/>
                </a:moveTo>
                <a:lnTo>
                  <a:pt x="934719" y="127000"/>
                </a:lnTo>
                <a:lnTo>
                  <a:pt x="934719" y="133350"/>
                </a:lnTo>
                <a:lnTo>
                  <a:pt x="938530" y="133350"/>
                </a:lnTo>
                <a:lnTo>
                  <a:pt x="938530" y="127000"/>
                </a:lnTo>
                <a:close/>
              </a:path>
              <a:path w="938529" h="612139">
                <a:moveTo>
                  <a:pt x="254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2540" y="139700"/>
                </a:lnTo>
                <a:lnTo>
                  <a:pt x="2540" y="133350"/>
                </a:lnTo>
                <a:close/>
              </a:path>
              <a:path w="938529" h="612139">
                <a:moveTo>
                  <a:pt x="938530" y="133350"/>
                </a:moveTo>
                <a:lnTo>
                  <a:pt x="934719" y="133350"/>
                </a:lnTo>
                <a:lnTo>
                  <a:pt x="934719" y="139700"/>
                </a:lnTo>
                <a:lnTo>
                  <a:pt x="938530" y="139700"/>
                </a:lnTo>
                <a:lnTo>
                  <a:pt x="938530" y="133350"/>
                </a:lnTo>
                <a:close/>
              </a:path>
              <a:path w="938529" h="612139">
                <a:moveTo>
                  <a:pt x="254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540" y="146050"/>
                </a:lnTo>
                <a:lnTo>
                  <a:pt x="2540" y="139700"/>
                </a:lnTo>
                <a:close/>
              </a:path>
              <a:path w="938529" h="612139">
                <a:moveTo>
                  <a:pt x="938530" y="139700"/>
                </a:moveTo>
                <a:lnTo>
                  <a:pt x="934719" y="139700"/>
                </a:lnTo>
                <a:lnTo>
                  <a:pt x="934719" y="146050"/>
                </a:lnTo>
                <a:lnTo>
                  <a:pt x="938530" y="146050"/>
                </a:lnTo>
                <a:lnTo>
                  <a:pt x="938530" y="139700"/>
                </a:lnTo>
                <a:close/>
              </a:path>
              <a:path w="938529" h="612139">
                <a:moveTo>
                  <a:pt x="254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2540" y="152400"/>
                </a:lnTo>
                <a:lnTo>
                  <a:pt x="2540" y="146050"/>
                </a:lnTo>
                <a:close/>
              </a:path>
              <a:path w="938529" h="612139">
                <a:moveTo>
                  <a:pt x="938530" y="146050"/>
                </a:moveTo>
                <a:lnTo>
                  <a:pt x="934719" y="146050"/>
                </a:lnTo>
                <a:lnTo>
                  <a:pt x="934719" y="152400"/>
                </a:lnTo>
                <a:lnTo>
                  <a:pt x="938530" y="152400"/>
                </a:lnTo>
                <a:lnTo>
                  <a:pt x="938530" y="146050"/>
                </a:lnTo>
                <a:close/>
              </a:path>
              <a:path w="938529" h="612139">
                <a:moveTo>
                  <a:pt x="254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540" y="158750"/>
                </a:lnTo>
                <a:lnTo>
                  <a:pt x="2540" y="152400"/>
                </a:lnTo>
                <a:close/>
              </a:path>
              <a:path w="938529" h="612139">
                <a:moveTo>
                  <a:pt x="938530" y="152400"/>
                </a:moveTo>
                <a:lnTo>
                  <a:pt x="934719" y="152400"/>
                </a:lnTo>
                <a:lnTo>
                  <a:pt x="934719" y="158750"/>
                </a:lnTo>
                <a:lnTo>
                  <a:pt x="938530" y="158750"/>
                </a:lnTo>
                <a:lnTo>
                  <a:pt x="938530" y="152400"/>
                </a:lnTo>
                <a:close/>
              </a:path>
              <a:path w="938529" h="612139">
                <a:moveTo>
                  <a:pt x="254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2540" y="165100"/>
                </a:lnTo>
                <a:lnTo>
                  <a:pt x="2540" y="158750"/>
                </a:lnTo>
                <a:close/>
              </a:path>
              <a:path w="938529" h="612139">
                <a:moveTo>
                  <a:pt x="938530" y="158750"/>
                </a:moveTo>
                <a:lnTo>
                  <a:pt x="934719" y="158750"/>
                </a:lnTo>
                <a:lnTo>
                  <a:pt x="934719" y="165100"/>
                </a:lnTo>
                <a:lnTo>
                  <a:pt x="938530" y="165100"/>
                </a:lnTo>
                <a:lnTo>
                  <a:pt x="938530" y="158750"/>
                </a:lnTo>
                <a:close/>
              </a:path>
              <a:path w="938529" h="612139">
                <a:moveTo>
                  <a:pt x="254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2540" y="171450"/>
                </a:lnTo>
                <a:lnTo>
                  <a:pt x="2540" y="165100"/>
                </a:lnTo>
                <a:close/>
              </a:path>
              <a:path w="938529" h="612139">
                <a:moveTo>
                  <a:pt x="938530" y="165100"/>
                </a:moveTo>
                <a:lnTo>
                  <a:pt x="934719" y="165100"/>
                </a:lnTo>
                <a:lnTo>
                  <a:pt x="934719" y="171450"/>
                </a:lnTo>
                <a:lnTo>
                  <a:pt x="938530" y="171450"/>
                </a:lnTo>
                <a:lnTo>
                  <a:pt x="938530" y="165100"/>
                </a:lnTo>
                <a:close/>
              </a:path>
              <a:path w="938529" h="612139">
                <a:moveTo>
                  <a:pt x="254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2540" y="177800"/>
                </a:lnTo>
                <a:lnTo>
                  <a:pt x="2540" y="171450"/>
                </a:lnTo>
                <a:close/>
              </a:path>
              <a:path w="938529" h="612139">
                <a:moveTo>
                  <a:pt x="938530" y="171450"/>
                </a:moveTo>
                <a:lnTo>
                  <a:pt x="934719" y="171450"/>
                </a:lnTo>
                <a:lnTo>
                  <a:pt x="934719" y="177800"/>
                </a:lnTo>
                <a:lnTo>
                  <a:pt x="938530" y="177800"/>
                </a:lnTo>
                <a:lnTo>
                  <a:pt x="938530" y="171450"/>
                </a:lnTo>
                <a:close/>
              </a:path>
              <a:path w="938529" h="612139">
                <a:moveTo>
                  <a:pt x="25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540" y="184150"/>
                </a:lnTo>
                <a:lnTo>
                  <a:pt x="2540" y="177800"/>
                </a:lnTo>
                <a:close/>
              </a:path>
              <a:path w="938529" h="612139">
                <a:moveTo>
                  <a:pt x="938530" y="177800"/>
                </a:moveTo>
                <a:lnTo>
                  <a:pt x="934719" y="177800"/>
                </a:lnTo>
                <a:lnTo>
                  <a:pt x="934719" y="184150"/>
                </a:lnTo>
                <a:lnTo>
                  <a:pt x="938530" y="184150"/>
                </a:lnTo>
                <a:lnTo>
                  <a:pt x="938530" y="177800"/>
                </a:lnTo>
                <a:close/>
              </a:path>
              <a:path w="938529" h="612139">
                <a:moveTo>
                  <a:pt x="254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2540" y="190500"/>
                </a:lnTo>
                <a:lnTo>
                  <a:pt x="2540" y="184150"/>
                </a:lnTo>
                <a:close/>
              </a:path>
              <a:path w="938529" h="612139">
                <a:moveTo>
                  <a:pt x="938530" y="184150"/>
                </a:moveTo>
                <a:lnTo>
                  <a:pt x="934719" y="184150"/>
                </a:lnTo>
                <a:lnTo>
                  <a:pt x="934719" y="190500"/>
                </a:lnTo>
                <a:lnTo>
                  <a:pt x="938530" y="190500"/>
                </a:lnTo>
                <a:lnTo>
                  <a:pt x="938530" y="184150"/>
                </a:lnTo>
                <a:close/>
              </a:path>
              <a:path w="938529" h="612139">
                <a:moveTo>
                  <a:pt x="254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2540" y="196850"/>
                </a:lnTo>
                <a:lnTo>
                  <a:pt x="2540" y="190500"/>
                </a:lnTo>
                <a:close/>
              </a:path>
              <a:path w="938529" h="612139">
                <a:moveTo>
                  <a:pt x="938530" y="190500"/>
                </a:moveTo>
                <a:lnTo>
                  <a:pt x="934719" y="190500"/>
                </a:lnTo>
                <a:lnTo>
                  <a:pt x="934719" y="196850"/>
                </a:lnTo>
                <a:lnTo>
                  <a:pt x="938530" y="196850"/>
                </a:lnTo>
                <a:lnTo>
                  <a:pt x="938530" y="190500"/>
                </a:lnTo>
                <a:close/>
              </a:path>
              <a:path w="938529" h="612139">
                <a:moveTo>
                  <a:pt x="254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2540" y="203200"/>
                </a:lnTo>
                <a:lnTo>
                  <a:pt x="2540" y="196850"/>
                </a:lnTo>
                <a:close/>
              </a:path>
              <a:path w="938529" h="612139">
                <a:moveTo>
                  <a:pt x="938530" y="196850"/>
                </a:moveTo>
                <a:lnTo>
                  <a:pt x="934719" y="196850"/>
                </a:lnTo>
                <a:lnTo>
                  <a:pt x="934719" y="203200"/>
                </a:lnTo>
                <a:lnTo>
                  <a:pt x="938530" y="203200"/>
                </a:lnTo>
                <a:lnTo>
                  <a:pt x="938530" y="196850"/>
                </a:lnTo>
                <a:close/>
              </a:path>
              <a:path w="938529" h="612139">
                <a:moveTo>
                  <a:pt x="25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540" y="209550"/>
                </a:lnTo>
                <a:lnTo>
                  <a:pt x="2540" y="203200"/>
                </a:lnTo>
                <a:close/>
              </a:path>
              <a:path w="938529" h="612139">
                <a:moveTo>
                  <a:pt x="938530" y="203200"/>
                </a:moveTo>
                <a:lnTo>
                  <a:pt x="934719" y="203200"/>
                </a:lnTo>
                <a:lnTo>
                  <a:pt x="934719" y="209550"/>
                </a:lnTo>
                <a:lnTo>
                  <a:pt x="938530" y="209550"/>
                </a:lnTo>
                <a:lnTo>
                  <a:pt x="938530" y="203200"/>
                </a:lnTo>
                <a:close/>
              </a:path>
              <a:path w="938529" h="612139">
                <a:moveTo>
                  <a:pt x="254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2540" y="215900"/>
                </a:lnTo>
                <a:lnTo>
                  <a:pt x="2540" y="209550"/>
                </a:lnTo>
                <a:close/>
              </a:path>
              <a:path w="938529" h="612139">
                <a:moveTo>
                  <a:pt x="938530" y="209550"/>
                </a:moveTo>
                <a:lnTo>
                  <a:pt x="934719" y="209550"/>
                </a:lnTo>
                <a:lnTo>
                  <a:pt x="934719" y="215900"/>
                </a:lnTo>
                <a:lnTo>
                  <a:pt x="938530" y="215900"/>
                </a:lnTo>
                <a:lnTo>
                  <a:pt x="938530" y="209550"/>
                </a:lnTo>
                <a:close/>
              </a:path>
              <a:path w="938529" h="612139">
                <a:moveTo>
                  <a:pt x="254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540" y="222250"/>
                </a:lnTo>
                <a:lnTo>
                  <a:pt x="2540" y="215900"/>
                </a:lnTo>
                <a:close/>
              </a:path>
              <a:path w="938529" h="612139">
                <a:moveTo>
                  <a:pt x="938530" y="215900"/>
                </a:moveTo>
                <a:lnTo>
                  <a:pt x="934719" y="215900"/>
                </a:lnTo>
                <a:lnTo>
                  <a:pt x="934719" y="222250"/>
                </a:lnTo>
                <a:lnTo>
                  <a:pt x="938530" y="222250"/>
                </a:lnTo>
                <a:lnTo>
                  <a:pt x="938530" y="215900"/>
                </a:lnTo>
                <a:close/>
              </a:path>
              <a:path w="938529" h="612139">
                <a:moveTo>
                  <a:pt x="254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2540" y="228600"/>
                </a:lnTo>
                <a:lnTo>
                  <a:pt x="2540" y="222250"/>
                </a:lnTo>
                <a:close/>
              </a:path>
              <a:path w="938529" h="612139">
                <a:moveTo>
                  <a:pt x="938530" y="222250"/>
                </a:moveTo>
                <a:lnTo>
                  <a:pt x="934719" y="222250"/>
                </a:lnTo>
                <a:lnTo>
                  <a:pt x="934719" y="228600"/>
                </a:lnTo>
                <a:lnTo>
                  <a:pt x="938530" y="228600"/>
                </a:lnTo>
                <a:lnTo>
                  <a:pt x="938530" y="222250"/>
                </a:lnTo>
                <a:close/>
              </a:path>
              <a:path w="938529" h="612139">
                <a:moveTo>
                  <a:pt x="254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2540" y="234950"/>
                </a:lnTo>
                <a:lnTo>
                  <a:pt x="2540" y="228600"/>
                </a:lnTo>
                <a:close/>
              </a:path>
              <a:path w="938529" h="612139">
                <a:moveTo>
                  <a:pt x="938530" y="228600"/>
                </a:moveTo>
                <a:lnTo>
                  <a:pt x="934719" y="228600"/>
                </a:lnTo>
                <a:lnTo>
                  <a:pt x="934719" y="234950"/>
                </a:lnTo>
                <a:lnTo>
                  <a:pt x="938530" y="234950"/>
                </a:lnTo>
                <a:lnTo>
                  <a:pt x="938530" y="228600"/>
                </a:lnTo>
                <a:close/>
              </a:path>
              <a:path w="938529" h="612139">
                <a:moveTo>
                  <a:pt x="254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2540" y="241300"/>
                </a:lnTo>
                <a:lnTo>
                  <a:pt x="2540" y="234950"/>
                </a:lnTo>
                <a:close/>
              </a:path>
              <a:path w="938529" h="612139">
                <a:moveTo>
                  <a:pt x="938530" y="234950"/>
                </a:moveTo>
                <a:lnTo>
                  <a:pt x="934719" y="234950"/>
                </a:lnTo>
                <a:lnTo>
                  <a:pt x="934719" y="241300"/>
                </a:lnTo>
                <a:lnTo>
                  <a:pt x="938530" y="241300"/>
                </a:lnTo>
                <a:lnTo>
                  <a:pt x="938530" y="234950"/>
                </a:lnTo>
                <a:close/>
              </a:path>
              <a:path w="938529" h="612139">
                <a:moveTo>
                  <a:pt x="254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540" y="247650"/>
                </a:lnTo>
                <a:lnTo>
                  <a:pt x="2540" y="241300"/>
                </a:lnTo>
                <a:close/>
              </a:path>
              <a:path w="938529" h="612139">
                <a:moveTo>
                  <a:pt x="938530" y="241300"/>
                </a:moveTo>
                <a:lnTo>
                  <a:pt x="934719" y="241300"/>
                </a:lnTo>
                <a:lnTo>
                  <a:pt x="934719" y="247650"/>
                </a:lnTo>
                <a:lnTo>
                  <a:pt x="938530" y="247650"/>
                </a:lnTo>
                <a:lnTo>
                  <a:pt x="938530" y="241300"/>
                </a:lnTo>
                <a:close/>
              </a:path>
              <a:path w="938529" h="612139">
                <a:moveTo>
                  <a:pt x="254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2540" y="254000"/>
                </a:lnTo>
                <a:lnTo>
                  <a:pt x="2540" y="247650"/>
                </a:lnTo>
                <a:close/>
              </a:path>
              <a:path w="938529" h="612139">
                <a:moveTo>
                  <a:pt x="938530" y="247650"/>
                </a:moveTo>
                <a:lnTo>
                  <a:pt x="934719" y="247650"/>
                </a:lnTo>
                <a:lnTo>
                  <a:pt x="934719" y="254000"/>
                </a:lnTo>
                <a:lnTo>
                  <a:pt x="938530" y="254000"/>
                </a:lnTo>
                <a:lnTo>
                  <a:pt x="938530" y="247650"/>
                </a:lnTo>
                <a:close/>
              </a:path>
              <a:path w="938529" h="612139">
                <a:moveTo>
                  <a:pt x="25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540" y="260350"/>
                </a:lnTo>
                <a:lnTo>
                  <a:pt x="2540" y="254000"/>
                </a:lnTo>
                <a:close/>
              </a:path>
              <a:path w="938529" h="612139">
                <a:moveTo>
                  <a:pt x="938530" y="254000"/>
                </a:moveTo>
                <a:lnTo>
                  <a:pt x="934719" y="254000"/>
                </a:lnTo>
                <a:lnTo>
                  <a:pt x="934719" y="260350"/>
                </a:lnTo>
                <a:lnTo>
                  <a:pt x="938530" y="260350"/>
                </a:lnTo>
                <a:lnTo>
                  <a:pt x="938530" y="254000"/>
                </a:lnTo>
                <a:close/>
              </a:path>
              <a:path w="938529" h="612139">
                <a:moveTo>
                  <a:pt x="254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2540" y="266700"/>
                </a:lnTo>
                <a:lnTo>
                  <a:pt x="2540" y="260350"/>
                </a:lnTo>
                <a:close/>
              </a:path>
              <a:path w="938529" h="612139">
                <a:moveTo>
                  <a:pt x="938530" y="260350"/>
                </a:moveTo>
                <a:lnTo>
                  <a:pt x="934719" y="260350"/>
                </a:lnTo>
                <a:lnTo>
                  <a:pt x="934719" y="266700"/>
                </a:lnTo>
                <a:lnTo>
                  <a:pt x="938530" y="266700"/>
                </a:lnTo>
                <a:lnTo>
                  <a:pt x="938530" y="260350"/>
                </a:lnTo>
                <a:close/>
              </a:path>
              <a:path w="938529" h="612139">
                <a:moveTo>
                  <a:pt x="254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2540" y="273050"/>
                </a:lnTo>
                <a:lnTo>
                  <a:pt x="2540" y="266700"/>
                </a:lnTo>
                <a:close/>
              </a:path>
              <a:path w="938529" h="612139">
                <a:moveTo>
                  <a:pt x="938530" y="266700"/>
                </a:moveTo>
                <a:lnTo>
                  <a:pt x="934719" y="266700"/>
                </a:lnTo>
                <a:lnTo>
                  <a:pt x="934719" y="273050"/>
                </a:lnTo>
                <a:lnTo>
                  <a:pt x="938530" y="273050"/>
                </a:lnTo>
                <a:lnTo>
                  <a:pt x="938530" y="266700"/>
                </a:lnTo>
                <a:close/>
              </a:path>
              <a:path w="938529" h="612139">
                <a:moveTo>
                  <a:pt x="254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2540" y="279400"/>
                </a:lnTo>
                <a:lnTo>
                  <a:pt x="2540" y="273050"/>
                </a:lnTo>
                <a:close/>
              </a:path>
              <a:path w="938529" h="612139">
                <a:moveTo>
                  <a:pt x="938530" y="273050"/>
                </a:moveTo>
                <a:lnTo>
                  <a:pt x="934719" y="273050"/>
                </a:lnTo>
                <a:lnTo>
                  <a:pt x="934719" y="279400"/>
                </a:lnTo>
                <a:lnTo>
                  <a:pt x="938530" y="279400"/>
                </a:lnTo>
                <a:lnTo>
                  <a:pt x="938530" y="273050"/>
                </a:lnTo>
                <a:close/>
              </a:path>
              <a:path w="938529" h="612139">
                <a:moveTo>
                  <a:pt x="254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2540" y="285750"/>
                </a:lnTo>
                <a:lnTo>
                  <a:pt x="2540" y="279400"/>
                </a:lnTo>
                <a:close/>
              </a:path>
              <a:path w="938529" h="612139">
                <a:moveTo>
                  <a:pt x="938530" y="279400"/>
                </a:moveTo>
                <a:lnTo>
                  <a:pt x="934719" y="279400"/>
                </a:lnTo>
                <a:lnTo>
                  <a:pt x="934719" y="285750"/>
                </a:lnTo>
                <a:lnTo>
                  <a:pt x="938530" y="285750"/>
                </a:lnTo>
                <a:lnTo>
                  <a:pt x="938530" y="279400"/>
                </a:lnTo>
                <a:close/>
              </a:path>
              <a:path w="938529" h="612139">
                <a:moveTo>
                  <a:pt x="254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2540" y="292100"/>
                </a:lnTo>
                <a:lnTo>
                  <a:pt x="2540" y="285750"/>
                </a:lnTo>
                <a:close/>
              </a:path>
              <a:path w="938529" h="612139">
                <a:moveTo>
                  <a:pt x="937259" y="285750"/>
                </a:moveTo>
                <a:lnTo>
                  <a:pt x="934719" y="285750"/>
                </a:lnTo>
                <a:lnTo>
                  <a:pt x="934719" y="292100"/>
                </a:lnTo>
                <a:lnTo>
                  <a:pt x="935990" y="292100"/>
                </a:lnTo>
                <a:lnTo>
                  <a:pt x="935990" y="288290"/>
                </a:lnTo>
                <a:lnTo>
                  <a:pt x="937260" y="288290"/>
                </a:lnTo>
                <a:lnTo>
                  <a:pt x="937259" y="285750"/>
                </a:lnTo>
                <a:close/>
              </a:path>
              <a:path w="938529" h="612139">
                <a:moveTo>
                  <a:pt x="254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2540" y="298450"/>
                </a:lnTo>
                <a:lnTo>
                  <a:pt x="2540" y="292100"/>
                </a:lnTo>
                <a:close/>
              </a:path>
              <a:path w="938529" h="612139">
                <a:moveTo>
                  <a:pt x="254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2540" y="304800"/>
                </a:lnTo>
                <a:lnTo>
                  <a:pt x="2540" y="298450"/>
                </a:lnTo>
                <a:close/>
              </a:path>
              <a:path w="938529" h="612139">
                <a:moveTo>
                  <a:pt x="254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2540" y="311150"/>
                </a:lnTo>
                <a:lnTo>
                  <a:pt x="2540" y="304800"/>
                </a:lnTo>
                <a:close/>
              </a:path>
              <a:path w="938529" h="612139">
                <a:moveTo>
                  <a:pt x="254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2540" y="317500"/>
                </a:lnTo>
                <a:lnTo>
                  <a:pt x="2540" y="311150"/>
                </a:lnTo>
                <a:close/>
              </a:path>
              <a:path w="938529" h="612139">
                <a:moveTo>
                  <a:pt x="2540" y="317500"/>
                </a:moveTo>
                <a:lnTo>
                  <a:pt x="0" y="317500"/>
                </a:lnTo>
                <a:lnTo>
                  <a:pt x="0" y="322580"/>
                </a:lnTo>
                <a:lnTo>
                  <a:pt x="1269" y="322580"/>
                </a:lnTo>
                <a:lnTo>
                  <a:pt x="1269" y="323850"/>
                </a:lnTo>
                <a:lnTo>
                  <a:pt x="2540" y="323850"/>
                </a:lnTo>
                <a:lnTo>
                  <a:pt x="2540" y="317500"/>
                </a:lnTo>
                <a:close/>
              </a:path>
              <a:path w="938529" h="612139">
                <a:moveTo>
                  <a:pt x="194310" y="608330"/>
                </a:moveTo>
                <a:lnTo>
                  <a:pt x="35560" y="608330"/>
                </a:lnTo>
                <a:lnTo>
                  <a:pt x="35560" y="609600"/>
                </a:lnTo>
                <a:lnTo>
                  <a:pt x="194310" y="609600"/>
                </a:lnTo>
                <a:lnTo>
                  <a:pt x="194310" y="608330"/>
                </a:lnTo>
                <a:close/>
              </a:path>
              <a:path w="938529" h="612139">
                <a:moveTo>
                  <a:pt x="502919" y="608330"/>
                </a:moveTo>
                <a:lnTo>
                  <a:pt x="381000" y="608330"/>
                </a:lnTo>
                <a:lnTo>
                  <a:pt x="381000" y="609600"/>
                </a:lnTo>
                <a:lnTo>
                  <a:pt x="502919" y="609600"/>
                </a:lnTo>
                <a:lnTo>
                  <a:pt x="502919" y="608330"/>
                </a:lnTo>
                <a:close/>
              </a:path>
              <a:path w="938529" h="612139">
                <a:moveTo>
                  <a:pt x="821690" y="608330"/>
                </a:moveTo>
                <a:lnTo>
                  <a:pt x="651510" y="608330"/>
                </a:lnTo>
                <a:lnTo>
                  <a:pt x="651510" y="609600"/>
                </a:lnTo>
                <a:lnTo>
                  <a:pt x="821690" y="609600"/>
                </a:lnTo>
                <a:lnTo>
                  <a:pt x="821690" y="608330"/>
                </a:lnTo>
                <a:close/>
              </a:path>
              <a:path w="938529" h="612139">
                <a:moveTo>
                  <a:pt x="191770" y="610870"/>
                </a:moveTo>
                <a:lnTo>
                  <a:pt x="29210" y="610870"/>
                </a:lnTo>
                <a:lnTo>
                  <a:pt x="29210" y="612140"/>
                </a:lnTo>
                <a:lnTo>
                  <a:pt x="191770" y="612140"/>
                </a:lnTo>
                <a:lnTo>
                  <a:pt x="191770" y="610870"/>
                </a:lnTo>
                <a:close/>
              </a:path>
              <a:path w="938529" h="612139">
                <a:moveTo>
                  <a:pt x="193039" y="609600"/>
                </a:moveTo>
                <a:lnTo>
                  <a:pt x="33019" y="609600"/>
                </a:lnTo>
                <a:lnTo>
                  <a:pt x="33019" y="610870"/>
                </a:lnTo>
                <a:lnTo>
                  <a:pt x="193039" y="610870"/>
                </a:lnTo>
                <a:lnTo>
                  <a:pt x="193039" y="609600"/>
                </a:lnTo>
                <a:close/>
              </a:path>
              <a:path w="938529" h="612139">
                <a:moveTo>
                  <a:pt x="501650" y="609600"/>
                </a:moveTo>
                <a:lnTo>
                  <a:pt x="381000" y="609600"/>
                </a:lnTo>
                <a:lnTo>
                  <a:pt x="381000" y="612140"/>
                </a:lnTo>
                <a:lnTo>
                  <a:pt x="500380" y="612140"/>
                </a:lnTo>
                <a:lnTo>
                  <a:pt x="500380" y="610870"/>
                </a:lnTo>
                <a:lnTo>
                  <a:pt x="501650" y="610870"/>
                </a:lnTo>
                <a:lnTo>
                  <a:pt x="501650" y="609600"/>
                </a:lnTo>
                <a:close/>
              </a:path>
              <a:path w="938529" h="612139">
                <a:moveTo>
                  <a:pt x="820420" y="610870"/>
                </a:moveTo>
                <a:lnTo>
                  <a:pt x="650240" y="610870"/>
                </a:lnTo>
                <a:lnTo>
                  <a:pt x="650240" y="612140"/>
                </a:lnTo>
                <a:lnTo>
                  <a:pt x="820420" y="612140"/>
                </a:lnTo>
                <a:lnTo>
                  <a:pt x="820420" y="610870"/>
                </a:lnTo>
                <a:close/>
              </a:path>
              <a:path w="938529" h="612139">
                <a:moveTo>
                  <a:pt x="821690" y="609600"/>
                </a:moveTo>
                <a:lnTo>
                  <a:pt x="651510" y="609600"/>
                </a:lnTo>
                <a:lnTo>
                  <a:pt x="651510" y="610870"/>
                </a:lnTo>
                <a:lnTo>
                  <a:pt x="821690" y="610870"/>
                </a:lnTo>
                <a:lnTo>
                  <a:pt x="821690" y="609600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0" name="bk object 6880"/>
          <p:cNvSpPr/>
          <p:nvPr/>
        </p:nvSpPr>
        <p:spPr>
          <a:xfrm>
            <a:off x="2410460" y="3994150"/>
            <a:ext cx="932180" cy="604520"/>
          </a:xfrm>
          <a:custGeom>
            <a:avLst/>
            <a:gdLst/>
            <a:ahLst/>
            <a:cxnLst/>
            <a:rect l="l" t="t" r="r" b="b"/>
            <a:pathLst>
              <a:path w="932179" h="604520">
                <a:moveTo>
                  <a:pt x="283209" y="1269"/>
                </a:moveTo>
                <a:lnTo>
                  <a:pt x="96519" y="1269"/>
                </a:lnTo>
                <a:lnTo>
                  <a:pt x="96519" y="2539"/>
                </a:lnTo>
                <a:lnTo>
                  <a:pt x="283209" y="2539"/>
                </a:lnTo>
                <a:lnTo>
                  <a:pt x="283209" y="1269"/>
                </a:lnTo>
                <a:close/>
              </a:path>
              <a:path w="932179" h="604520">
                <a:moveTo>
                  <a:pt x="287019" y="0"/>
                </a:moveTo>
                <a:lnTo>
                  <a:pt x="97789" y="0"/>
                </a:lnTo>
                <a:lnTo>
                  <a:pt x="97789" y="1269"/>
                </a:lnTo>
                <a:lnTo>
                  <a:pt x="287019" y="1269"/>
                </a:lnTo>
                <a:lnTo>
                  <a:pt x="287019" y="0"/>
                </a:lnTo>
                <a:close/>
              </a:path>
              <a:path w="932179" h="604520">
                <a:moveTo>
                  <a:pt x="556260" y="0"/>
                </a:moveTo>
                <a:lnTo>
                  <a:pt x="368300" y="0"/>
                </a:lnTo>
                <a:lnTo>
                  <a:pt x="368300" y="2539"/>
                </a:lnTo>
                <a:lnTo>
                  <a:pt x="556260" y="2539"/>
                </a:lnTo>
                <a:lnTo>
                  <a:pt x="556260" y="0"/>
                </a:lnTo>
                <a:close/>
              </a:path>
              <a:path w="932179" h="604520">
                <a:moveTo>
                  <a:pt x="932179" y="0"/>
                </a:moveTo>
                <a:lnTo>
                  <a:pt x="866139" y="0"/>
                </a:lnTo>
                <a:lnTo>
                  <a:pt x="866139" y="1269"/>
                </a:lnTo>
                <a:lnTo>
                  <a:pt x="864869" y="1269"/>
                </a:lnTo>
                <a:lnTo>
                  <a:pt x="864869" y="2539"/>
                </a:lnTo>
                <a:lnTo>
                  <a:pt x="932179" y="2539"/>
                </a:lnTo>
                <a:lnTo>
                  <a:pt x="932179" y="0"/>
                </a:lnTo>
                <a:close/>
              </a:path>
              <a:path w="932179" h="604520">
                <a:moveTo>
                  <a:pt x="278129" y="2540"/>
                </a:moveTo>
                <a:lnTo>
                  <a:pt x="93979" y="2540"/>
                </a:lnTo>
                <a:lnTo>
                  <a:pt x="93979" y="3810"/>
                </a:lnTo>
                <a:lnTo>
                  <a:pt x="278129" y="3810"/>
                </a:lnTo>
                <a:lnTo>
                  <a:pt x="278129" y="2540"/>
                </a:lnTo>
                <a:close/>
              </a:path>
              <a:path w="932179" h="604520">
                <a:moveTo>
                  <a:pt x="556259" y="2540"/>
                </a:moveTo>
                <a:lnTo>
                  <a:pt x="367029" y="2540"/>
                </a:lnTo>
                <a:lnTo>
                  <a:pt x="367029" y="3810"/>
                </a:lnTo>
                <a:lnTo>
                  <a:pt x="556259" y="3810"/>
                </a:lnTo>
                <a:lnTo>
                  <a:pt x="556259" y="2540"/>
                </a:lnTo>
                <a:close/>
              </a:path>
              <a:path w="932179" h="604520">
                <a:moveTo>
                  <a:pt x="932179" y="2540"/>
                </a:moveTo>
                <a:lnTo>
                  <a:pt x="863600" y="2540"/>
                </a:lnTo>
                <a:lnTo>
                  <a:pt x="863600" y="3810"/>
                </a:lnTo>
                <a:lnTo>
                  <a:pt x="928369" y="3810"/>
                </a:lnTo>
                <a:lnTo>
                  <a:pt x="928369" y="8889"/>
                </a:lnTo>
                <a:lnTo>
                  <a:pt x="932179" y="8889"/>
                </a:lnTo>
                <a:lnTo>
                  <a:pt x="932179" y="2540"/>
                </a:lnTo>
                <a:close/>
              </a:path>
              <a:path w="932179" h="604520">
                <a:moveTo>
                  <a:pt x="932179" y="8890"/>
                </a:moveTo>
                <a:lnTo>
                  <a:pt x="928369" y="8890"/>
                </a:lnTo>
                <a:lnTo>
                  <a:pt x="928369" y="15239"/>
                </a:lnTo>
                <a:lnTo>
                  <a:pt x="932179" y="15239"/>
                </a:lnTo>
                <a:lnTo>
                  <a:pt x="932179" y="8890"/>
                </a:lnTo>
                <a:close/>
              </a:path>
              <a:path w="932179" h="604520">
                <a:moveTo>
                  <a:pt x="932179" y="15240"/>
                </a:moveTo>
                <a:lnTo>
                  <a:pt x="928369" y="15240"/>
                </a:lnTo>
                <a:lnTo>
                  <a:pt x="928369" y="21589"/>
                </a:lnTo>
                <a:lnTo>
                  <a:pt x="932179" y="21589"/>
                </a:lnTo>
                <a:lnTo>
                  <a:pt x="932179" y="15240"/>
                </a:lnTo>
                <a:close/>
              </a:path>
              <a:path w="932179" h="604520">
                <a:moveTo>
                  <a:pt x="932179" y="21590"/>
                </a:moveTo>
                <a:lnTo>
                  <a:pt x="928369" y="21590"/>
                </a:lnTo>
                <a:lnTo>
                  <a:pt x="928369" y="27939"/>
                </a:lnTo>
                <a:lnTo>
                  <a:pt x="932179" y="27939"/>
                </a:lnTo>
                <a:lnTo>
                  <a:pt x="932179" y="21590"/>
                </a:lnTo>
                <a:close/>
              </a:path>
              <a:path w="932179" h="604520">
                <a:moveTo>
                  <a:pt x="932179" y="27940"/>
                </a:moveTo>
                <a:lnTo>
                  <a:pt x="928369" y="27940"/>
                </a:lnTo>
                <a:lnTo>
                  <a:pt x="928369" y="34289"/>
                </a:lnTo>
                <a:lnTo>
                  <a:pt x="932179" y="34289"/>
                </a:lnTo>
                <a:lnTo>
                  <a:pt x="932179" y="27940"/>
                </a:lnTo>
                <a:close/>
              </a:path>
              <a:path w="932179" h="604520">
                <a:moveTo>
                  <a:pt x="932179" y="34290"/>
                </a:moveTo>
                <a:lnTo>
                  <a:pt x="928369" y="34290"/>
                </a:lnTo>
                <a:lnTo>
                  <a:pt x="928369" y="40639"/>
                </a:lnTo>
                <a:lnTo>
                  <a:pt x="932179" y="40639"/>
                </a:lnTo>
                <a:lnTo>
                  <a:pt x="932179" y="34290"/>
                </a:lnTo>
                <a:close/>
              </a:path>
              <a:path w="932179" h="604520">
                <a:moveTo>
                  <a:pt x="932179" y="40640"/>
                </a:moveTo>
                <a:lnTo>
                  <a:pt x="928369" y="40640"/>
                </a:lnTo>
                <a:lnTo>
                  <a:pt x="928369" y="46989"/>
                </a:lnTo>
                <a:lnTo>
                  <a:pt x="932179" y="46989"/>
                </a:lnTo>
                <a:lnTo>
                  <a:pt x="932179" y="40640"/>
                </a:lnTo>
                <a:close/>
              </a:path>
              <a:path w="932179" h="604520">
                <a:moveTo>
                  <a:pt x="932179" y="46990"/>
                </a:moveTo>
                <a:lnTo>
                  <a:pt x="928369" y="46990"/>
                </a:lnTo>
                <a:lnTo>
                  <a:pt x="928369" y="53339"/>
                </a:lnTo>
                <a:lnTo>
                  <a:pt x="932179" y="53339"/>
                </a:lnTo>
                <a:lnTo>
                  <a:pt x="932179" y="46990"/>
                </a:lnTo>
                <a:close/>
              </a:path>
              <a:path w="932179" h="604520">
                <a:moveTo>
                  <a:pt x="932179" y="53340"/>
                </a:moveTo>
                <a:lnTo>
                  <a:pt x="928369" y="53340"/>
                </a:lnTo>
                <a:lnTo>
                  <a:pt x="928369" y="59689"/>
                </a:lnTo>
                <a:lnTo>
                  <a:pt x="932179" y="59689"/>
                </a:lnTo>
                <a:lnTo>
                  <a:pt x="932179" y="53340"/>
                </a:lnTo>
                <a:close/>
              </a:path>
              <a:path w="932179" h="604520">
                <a:moveTo>
                  <a:pt x="932179" y="59690"/>
                </a:moveTo>
                <a:lnTo>
                  <a:pt x="928369" y="59690"/>
                </a:lnTo>
                <a:lnTo>
                  <a:pt x="928369" y="66039"/>
                </a:lnTo>
                <a:lnTo>
                  <a:pt x="932179" y="66039"/>
                </a:lnTo>
                <a:lnTo>
                  <a:pt x="932179" y="59690"/>
                </a:lnTo>
                <a:close/>
              </a:path>
              <a:path w="932179" h="604520">
                <a:moveTo>
                  <a:pt x="932179" y="66040"/>
                </a:moveTo>
                <a:lnTo>
                  <a:pt x="928369" y="66040"/>
                </a:lnTo>
                <a:lnTo>
                  <a:pt x="928369" y="72389"/>
                </a:lnTo>
                <a:lnTo>
                  <a:pt x="932179" y="72389"/>
                </a:lnTo>
                <a:lnTo>
                  <a:pt x="932179" y="66040"/>
                </a:lnTo>
                <a:close/>
              </a:path>
              <a:path w="932179" h="604520">
                <a:moveTo>
                  <a:pt x="932179" y="72390"/>
                </a:moveTo>
                <a:lnTo>
                  <a:pt x="928369" y="72390"/>
                </a:lnTo>
                <a:lnTo>
                  <a:pt x="928369" y="78739"/>
                </a:lnTo>
                <a:lnTo>
                  <a:pt x="932179" y="78739"/>
                </a:lnTo>
                <a:lnTo>
                  <a:pt x="932179" y="72390"/>
                </a:lnTo>
                <a:close/>
              </a:path>
              <a:path w="932179" h="604520">
                <a:moveTo>
                  <a:pt x="932179" y="78740"/>
                </a:moveTo>
                <a:lnTo>
                  <a:pt x="928369" y="78740"/>
                </a:lnTo>
                <a:lnTo>
                  <a:pt x="928369" y="85089"/>
                </a:lnTo>
                <a:lnTo>
                  <a:pt x="932179" y="85089"/>
                </a:lnTo>
                <a:lnTo>
                  <a:pt x="932179" y="78740"/>
                </a:lnTo>
                <a:close/>
              </a:path>
              <a:path w="932179" h="604520">
                <a:moveTo>
                  <a:pt x="932179" y="85090"/>
                </a:moveTo>
                <a:lnTo>
                  <a:pt x="928369" y="85090"/>
                </a:lnTo>
                <a:lnTo>
                  <a:pt x="928369" y="91439"/>
                </a:lnTo>
                <a:lnTo>
                  <a:pt x="932179" y="91439"/>
                </a:lnTo>
                <a:lnTo>
                  <a:pt x="932179" y="85090"/>
                </a:lnTo>
                <a:close/>
              </a:path>
              <a:path w="932179" h="604520">
                <a:moveTo>
                  <a:pt x="932179" y="91440"/>
                </a:moveTo>
                <a:lnTo>
                  <a:pt x="928369" y="91440"/>
                </a:lnTo>
                <a:lnTo>
                  <a:pt x="928369" y="97789"/>
                </a:lnTo>
                <a:lnTo>
                  <a:pt x="932179" y="97789"/>
                </a:lnTo>
                <a:lnTo>
                  <a:pt x="932179" y="91440"/>
                </a:lnTo>
                <a:close/>
              </a:path>
              <a:path w="932179" h="604520">
                <a:moveTo>
                  <a:pt x="932179" y="97790"/>
                </a:moveTo>
                <a:lnTo>
                  <a:pt x="928369" y="97790"/>
                </a:lnTo>
                <a:lnTo>
                  <a:pt x="928369" y="104139"/>
                </a:lnTo>
                <a:lnTo>
                  <a:pt x="932179" y="104139"/>
                </a:lnTo>
                <a:lnTo>
                  <a:pt x="932179" y="97790"/>
                </a:lnTo>
                <a:close/>
              </a:path>
              <a:path w="932179" h="604520">
                <a:moveTo>
                  <a:pt x="932179" y="104140"/>
                </a:moveTo>
                <a:lnTo>
                  <a:pt x="928369" y="104140"/>
                </a:lnTo>
                <a:lnTo>
                  <a:pt x="928369" y="110489"/>
                </a:lnTo>
                <a:lnTo>
                  <a:pt x="932179" y="110489"/>
                </a:lnTo>
                <a:lnTo>
                  <a:pt x="932179" y="104140"/>
                </a:lnTo>
                <a:close/>
              </a:path>
              <a:path w="932179" h="604520">
                <a:moveTo>
                  <a:pt x="3809" y="110490"/>
                </a:moveTo>
                <a:lnTo>
                  <a:pt x="2539" y="110490"/>
                </a:lnTo>
                <a:lnTo>
                  <a:pt x="2539" y="113030"/>
                </a:lnTo>
                <a:lnTo>
                  <a:pt x="1269" y="113030"/>
                </a:lnTo>
                <a:lnTo>
                  <a:pt x="1269" y="115569"/>
                </a:lnTo>
                <a:lnTo>
                  <a:pt x="0" y="115569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932179" h="604520">
                <a:moveTo>
                  <a:pt x="932179" y="110490"/>
                </a:moveTo>
                <a:lnTo>
                  <a:pt x="928369" y="110490"/>
                </a:lnTo>
                <a:lnTo>
                  <a:pt x="928369" y="116839"/>
                </a:lnTo>
                <a:lnTo>
                  <a:pt x="932179" y="116839"/>
                </a:lnTo>
                <a:lnTo>
                  <a:pt x="932179" y="110490"/>
                </a:lnTo>
                <a:close/>
              </a:path>
              <a:path w="932179" h="60452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932179" h="604520">
                <a:moveTo>
                  <a:pt x="932179" y="116840"/>
                </a:moveTo>
                <a:lnTo>
                  <a:pt x="928369" y="116840"/>
                </a:lnTo>
                <a:lnTo>
                  <a:pt x="928369" y="123189"/>
                </a:lnTo>
                <a:lnTo>
                  <a:pt x="932179" y="123189"/>
                </a:lnTo>
                <a:lnTo>
                  <a:pt x="932179" y="116840"/>
                </a:lnTo>
                <a:close/>
              </a:path>
              <a:path w="932179" h="60452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932179" h="604520">
                <a:moveTo>
                  <a:pt x="932179" y="123190"/>
                </a:moveTo>
                <a:lnTo>
                  <a:pt x="928369" y="123190"/>
                </a:lnTo>
                <a:lnTo>
                  <a:pt x="928369" y="129539"/>
                </a:lnTo>
                <a:lnTo>
                  <a:pt x="932179" y="129539"/>
                </a:lnTo>
                <a:lnTo>
                  <a:pt x="932179" y="123190"/>
                </a:lnTo>
                <a:close/>
              </a:path>
              <a:path w="932179" h="60452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932179" h="604520">
                <a:moveTo>
                  <a:pt x="932179" y="129540"/>
                </a:moveTo>
                <a:lnTo>
                  <a:pt x="928369" y="129540"/>
                </a:lnTo>
                <a:lnTo>
                  <a:pt x="928369" y="135889"/>
                </a:lnTo>
                <a:lnTo>
                  <a:pt x="932179" y="135889"/>
                </a:lnTo>
                <a:lnTo>
                  <a:pt x="932179" y="129540"/>
                </a:lnTo>
                <a:close/>
              </a:path>
              <a:path w="932179" h="60452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932179" h="604520">
                <a:moveTo>
                  <a:pt x="932179" y="135890"/>
                </a:moveTo>
                <a:lnTo>
                  <a:pt x="928369" y="135890"/>
                </a:lnTo>
                <a:lnTo>
                  <a:pt x="928369" y="142239"/>
                </a:lnTo>
                <a:lnTo>
                  <a:pt x="932179" y="142239"/>
                </a:lnTo>
                <a:lnTo>
                  <a:pt x="932179" y="135890"/>
                </a:lnTo>
                <a:close/>
              </a:path>
              <a:path w="932179" h="60452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932179" h="604520">
                <a:moveTo>
                  <a:pt x="932179" y="142240"/>
                </a:moveTo>
                <a:lnTo>
                  <a:pt x="928369" y="142240"/>
                </a:lnTo>
                <a:lnTo>
                  <a:pt x="928369" y="148589"/>
                </a:lnTo>
                <a:lnTo>
                  <a:pt x="932179" y="148589"/>
                </a:lnTo>
                <a:lnTo>
                  <a:pt x="932179" y="142240"/>
                </a:lnTo>
                <a:close/>
              </a:path>
              <a:path w="932179" h="60452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932179" h="604520">
                <a:moveTo>
                  <a:pt x="932179" y="148590"/>
                </a:moveTo>
                <a:lnTo>
                  <a:pt x="928369" y="148590"/>
                </a:lnTo>
                <a:lnTo>
                  <a:pt x="928369" y="154939"/>
                </a:lnTo>
                <a:lnTo>
                  <a:pt x="932179" y="154939"/>
                </a:lnTo>
                <a:lnTo>
                  <a:pt x="932179" y="148590"/>
                </a:lnTo>
                <a:close/>
              </a:path>
              <a:path w="932179" h="60452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932179" h="604520">
                <a:moveTo>
                  <a:pt x="932179" y="154940"/>
                </a:moveTo>
                <a:lnTo>
                  <a:pt x="928369" y="154940"/>
                </a:lnTo>
                <a:lnTo>
                  <a:pt x="928369" y="161289"/>
                </a:lnTo>
                <a:lnTo>
                  <a:pt x="932179" y="161289"/>
                </a:lnTo>
                <a:lnTo>
                  <a:pt x="932179" y="154940"/>
                </a:lnTo>
                <a:close/>
              </a:path>
              <a:path w="932179" h="60452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932179" h="604520">
                <a:moveTo>
                  <a:pt x="932179" y="161290"/>
                </a:moveTo>
                <a:lnTo>
                  <a:pt x="928369" y="161290"/>
                </a:lnTo>
                <a:lnTo>
                  <a:pt x="928369" y="167639"/>
                </a:lnTo>
                <a:lnTo>
                  <a:pt x="932179" y="167639"/>
                </a:lnTo>
                <a:lnTo>
                  <a:pt x="932179" y="161290"/>
                </a:lnTo>
                <a:close/>
              </a:path>
              <a:path w="932179" h="604520">
                <a:moveTo>
                  <a:pt x="380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932179" h="604520">
                <a:moveTo>
                  <a:pt x="932179" y="167640"/>
                </a:moveTo>
                <a:lnTo>
                  <a:pt x="928369" y="167640"/>
                </a:lnTo>
                <a:lnTo>
                  <a:pt x="928369" y="173989"/>
                </a:lnTo>
                <a:lnTo>
                  <a:pt x="932179" y="173989"/>
                </a:lnTo>
                <a:lnTo>
                  <a:pt x="932179" y="167640"/>
                </a:lnTo>
                <a:close/>
              </a:path>
              <a:path w="932179" h="60452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932179" h="604520">
                <a:moveTo>
                  <a:pt x="932179" y="173990"/>
                </a:moveTo>
                <a:lnTo>
                  <a:pt x="928369" y="173990"/>
                </a:lnTo>
                <a:lnTo>
                  <a:pt x="928369" y="180339"/>
                </a:lnTo>
                <a:lnTo>
                  <a:pt x="932179" y="180339"/>
                </a:lnTo>
                <a:lnTo>
                  <a:pt x="932179" y="173990"/>
                </a:lnTo>
                <a:close/>
              </a:path>
              <a:path w="932179" h="60452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932179" h="604520">
                <a:moveTo>
                  <a:pt x="932179" y="180340"/>
                </a:moveTo>
                <a:lnTo>
                  <a:pt x="928369" y="180340"/>
                </a:lnTo>
                <a:lnTo>
                  <a:pt x="928369" y="186689"/>
                </a:lnTo>
                <a:lnTo>
                  <a:pt x="932179" y="186689"/>
                </a:lnTo>
                <a:lnTo>
                  <a:pt x="932179" y="180340"/>
                </a:lnTo>
                <a:close/>
              </a:path>
              <a:path w="932179" h="604520">
                <a:moveTo>
                  <a:pt x="380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86690"/>
                </a:lnTo>
                <a:close/>
              </a:path>
              <a:path w="932179" h="604520">
                <a:moveTo>
                  <a:pt x="932179" y="186690"/>
                </a:moveTo>
                <a:lnTo>
                  <a:pt x="928369" y="186690"/>
                </a:lnTo>
                <a:lnTo>
                  <a:pt x="928369" y="193039"/>
                </a:lnTo>
                <a:lnTo>
                  <a:pt x="932179" y="193039"/>
                </a:lnTo>
                <a:lnTo>
                  <a:pt x="932179" y="186690"/>
                </a:lnTo>
                <a:close/>
              </a:path>
              <a:path w="932179" h="604520">
                <a:moveTo>
                  <a:pt x="380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3040"/>
                </a:lnTo>
                <a:close/>
              </a:path>
              <a:path w="932179" h="604520">
                <a:moveTo>
                  <a:pt x="932179" y="193040"/>
                </a:moveTo>
                <a:lnTo>
                  <a:pt x="928369" y="193040"/>
                </a:lnTo>
                <a:lnTo>
                  <a:pt x="928369" y="199389"/>
                </a:lnTo>
                <a:lnTo>
                  <a:pt x="932179" y="199389"/>
                </a:lnTo>
                <a:lnTo>
                  <a:pt x="932179" y="193040"/>
                </a:lnTo>
                <a:close/>
              </a:path>
              <a:path w="932179" h="60452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932179" h="604520">
                <a:moveTo>
                  <a:pt x="932179" y="199390"/>
                </a:moveTo>
                <a:lnTo>
                  <a:pt x="928369" y="199390"/>
                </a:lnTo>
                <a:lnTo>
                  <a:pt x="928369" y="205739"/>
                </a:lnTo>
                <a:lnTo>
                  <a:pt x="932179" y="205739"/>
                </a:lnTo>
                <a:lnTo>
                  <a:pt x="932179" y="199390"/>
                </a:lnTo>
                <a:close/>
              </a:path>
              <a:path w="932179" h="60452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932179" h="604520">
                <a:moveTo>
                  <a:pt x="932179" y="205740"/>
                </a:moveTo>
                <a:lnTo>
                  <a:pt x="928369" y="205740"/>
                </a:lnTo>
                <a:lnTo>
                  <a:pt x="928369" y="212089"/>
                </a:lnTo>
                <a:lnTo>
                  <a:pt x="932179" y="212089"/>
                </a:lnTo>
                <a:lnTo>
                  <a:pt x="932179" y="205740"/>
                </a:lnTo>
                <a:close/>
              </a:path>
              <a:path w="932179" h="604520">
                <a:moveTo>
                  <a:pt x="380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2090"/>
                </a:lnTo>
                <a:close/>
              </a:path>
              <a:path w="932179" h="604520">
                <a:moveTo>
                  <a:pt x="932179" y="212090"/>
                </a:moveTo>
                <a:lnTo>
                  <a:pt x="928369" y="212090"/>
                </a:lnTo>
                <a:lnTo>
                  <a:pt x="928369" y="218439"/>
                </a:lnTo>
                <a:lnTo>
                  <a:pt x="932179" y="218439"/>
                </a:lnTo>
                <a:lnTo>
                  <a:pt x="932179" y="212090"/>
                </a:lnTo>
                <a:close/>
              </a:path>
              <a:path w="932179" h="604520">
                <a:moveTo>
                  <a:pt x="380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18440"/>
                </a:lnTo>
                <a:close/>
              </a:path>
              <a:path w="932179" h="604520">
                <a:moveTo>
                  <a:pt x="932179" y="218440"/>
                </a:moveTo>
                <a:lnTo>
                  <a:pt x="928369" y="218440"/>
                </a:lnTo>
                <a:lnTo>
                  <a:pt x="928369" y="224789"/>
                </a:lnTo>
                <a:lnTo>
                  <a:pt x="932179" y="224789"/>
                </a:lnTo>
                <a:lnTo>
                  <a:pt x="932179" y="218440"/>
                </a:lnTo>
                <a:close/>
              </a:path>
              <a:path w="932179" h="60452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4790"/>
                </a:lnTo>
                <a:close/>
              </a:path>
              <a:path w="932179" h="604520">
                <a:moveTo>
                  <a:pt x="932179" y="224790"/>
                </a:moveTo>
                <a:lnTo>
                  <a:pt x="928369" y="224790"/>
                </a:lnTo>
                <a:lnTo>
                  <a:pt x="928369" y="231139"/>
                </a:lnTo>
                <a:lnTo>
                  <a:pt x="932179" y="231139"/>
                </a:lnTo>
                <a:lnTo>
                  <a:pt x="932179" y="224790"/>
                </a:lnTo>
                <a:close/>
              </a:path>
              <a:path w="932179" h="60452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932179" h="604520">
                <a:moveTo>
                  <a:pt x="932179" y="231140"/>
                </a:moveTo>
                <a:lnTo>
                  <a:pt x="928369" y="231140"/>
                </a:lnTo>
                <a:lnTo>
                  <a:pt x="928369" y="237489"/>
                </a:lnTo>
                <a:lnTo>
                  <a:pt x="932179" y="237489"/>
                </a:lnTo>
                <a:lnTo>
                  <a:pt x="932179" y="231140"/>
                </a:lnTo>
                <a:close/>
              </a:path>
              <a:path w="932179" h="604520">
                <a:moveTo>
                  <a:pt x="380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37490"/>
                </a:lnTo>
                <a:close/>
              </a:path>
              <a:path w="932179" h="604520">
                <a:moveTo>
                  <a:pt x="932179" y="237490"/>
                </a:moveTo>
                <a:lnTo>
                  <a:pt x="928369" y="237490"/>
                </a:lnTo>
                <a:lnTo>
                  <a:pt x="928369" y="243839"/>
                </a:lnTo>
                <a:lnTo>
                  <a:pt x="932179" y="243839"/>
                </a:lnTo>
                <a:lnTo>
                  <a:pt x="932179" y="237490"/>
                </a:lnTo>
                <a:close/>
              </a:path>
              <a:path w="932179" h="604520">
                <a:moveTo>
                  <a:pt x="380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3840"/>
                </a:lnTo>
                <a:close/>
              </a:path>
              <a:path w="932179" h="604520">
                <a:moveTo>
                  <a:pt x="932179" y="243840"/>
                </a:moveTo>
                <a:lnTo>
                  <a:pt x="928369" y="243840"/>
                </a:lnTo>
                <a:lnTo>
                  <a:pt x="928369" y="250189"/>
                </a:lnTo>
                <a:lnTo>
                  <a:pt x="932179" y="250189"/>
                </a:lnTo>
                <a:lnTo>
                  <a:pt x="932179" y="243840"/>
                </a:lnTo>
                <a:close/>
              </a:path>
              <a:path w="932179" h="604520">
                <a:moveTo>
                  <a:pt x="380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0190"/>
                </a:lnTo>
                <a:close/>
              </a:path>
              <a:path w="932179" h="604520">
                <a:moveTo>
                  <a:pt x="932179" y="250190"/>
                </a:moveTo>
                <a:lnTo>
                  <a:pt x="928369" y="250190"/>
                </a:lnTo>
                <a:lnTo>
                  <a:pt x="928369" y="256539"/>
                </a:lnTo>
                <a:lnTo>
                  <a:pt x="932179" y="256539"/>
                </a:lnTo>
                <a:lnTo>
                  <a:pt x="932179" y="250190"/>
                </a:lnTo>
                <a:close/>
              </a:path>
              <a:path w="932179" h="60452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932179" h="604520">
                <a:moveTo>
                  <a:pt x="932179" y="256540"/>
                </a:moveTo>
                <a:lnTo>
                  <a:pt x="928369" y="256540"/>
                </a:lnTo>
                <a:lnTo>
                  <a:pt x="928369" y="262889"/>
                </a:lnTo>
                <a:lnTo>
                  <a:pt x="932179" y="262889"/>
                </a:lnTo>
                <a:lnTo>
                  <a:pt x="932179" y="256540"/>
                </a:lnTo>
                <a:close/>
              </a:path>
              <a:path w="932179" h="604520">
                <a:moveTo>
                  <a:pt x="380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2890"/>
                </a:lnTo>
                <a:close/>
              </a:path>
              <a:path w="932179" h="604520">
                <a:moveTo>
                  <a:pt x="932179" y="262890"/>
                </a:moveTo>
                <a:lnTo>
                  <a:pt x="928369" y="262890"/>
                </a:lnTo>
                <a:lnTo>
                  <a:pt x="928369" y="269239"/>
                </a:lnTo>
                <a:lnTo>
                  <a:pt x="932179" y="269239"/>
                </a:lnTo>
                <a:lnTo>
                  <a:pt x="932179" y="262890"/>
                </a:lnTo>
                <a:close/>
              </a:path>
              <a:path w="932179" h="604520">
                <a:moveTo>
                  <a:pt x="380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9240"/>
                </a:lnTo>
                <a:close/>
              </a:path>
              <a:path w="932179" h="604520">
                <a:moveTo>
                  <a:pt x="932179" y="269240"/>
                </a:moveTo>
                <a:lnTo>
                  <a:pt x="928369" y="269240"/>
                </a:lnTo>
                <a:lnTo>
                  <a:pt x="928369" y="275589"/>
                </a:lnTo>
                <a:lnTo>
                  <a:pt x="932179" y="275589"/>
                </a:lnTo>
                <a:lnTo>
                  <a:pt x="932179" y="269240"/>
                </a:lnTo>
                <a:close/>
              </a:path>
              <a:path w="932179" h="604520">
                <a:moveTo>
                  <a:pt x="380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5590"/>
                </a:lnTo>
                <a:close/>
              </a:path>
              <a:path w="932179" h="604520">
                <a:moveTo>
                  <a:pt x="932179" y="275590"/>
                </a:moveTo>
                <a:lnTo>
                  <a:pt x="928369" y="275590"/>
                </a:lnTo>
                <a:lnTo>
                  <a:pt x="928369" y="281939"/>
                </a:lnTo>
                <a:lnTo>
                  <a:pt x="932179" y="281939"/>
                </a:lnTo>
                <a:lnTo>
                  <a:pt x="932179" y="275590"/>
                </a:lnTo>
                <a:close/>
              </a:path>
              <a:path w="932179" h="604520">
                <a:moveTo>
                  <a:pt x="380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1940"/>
                </a:lnTo>
                <a:close/>
              </a:path>
              <a:path w="932179" h="604520">
                <a:moveTo>
                  <a:pt x="932179" y="281940"/>
                </a:moveTo>
                <a:lnTo>
                  <a:pt x="928369" y="281940"/>
                </a:lnTo>
                <a:lnTo>
                  <a:pt x="928369" y="288289"/>
                </a:lnTo>
                <a:lnTo>
                  <a:pt x="932179" y="288289"/>
                </a:lnTo>
                <a:lnTo>
                  <a:pt x="932179" y="281940"/>
                </a:lnTo>
                <a:close/>
              </a:path>
              <a:path w="932179" h="604520">
                <a:moveTo>
                  <a:pt x="380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8290"/>
                </a:lnTo>
                <a:close/>
              </a:path>
              <a:path w="932179" h="604520">
                <a:moveTo>
                  <a:pt x="932179" y="288290"/>
                </a:moveTo>
                <a:lnTo>
                  <a:pt x="928369" y="288290"/>
                </a:lnTo>
                <a:lnTo>
                  <a:pt x="928369" y="294639"/>
                </a:lnTo>
                <a:lnTo>
                  <a:pt x="930910" y="294639"/>
                </a:lnTo>
                <a:lnTo>
                  <a:pt x="930910" y="292100"/>
                </a:lnTo>
                <a:lnTo>
                  <a:pt x="932179" y="292100"/>
                </a:lnTo>
                <a:lnTo>
                  <a:pt x="932179" y="288290"/>
                </a:lnTo>
                <a:close/>
              </a:path>
              <a:path w="932179" h="604520">
                <a:moveTo>
                  <a:pt x="380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4640"/>
                </a:lnTo>
                <a:close/>
              </a:path>
              <a:path w="932179" h="604520">
                <a:moveTo>
                  <a:pt x="930910" y="294640"/>
                </a:moveTo>
                <a:lnTo>
                  <a:pt x="928369" y="294640"/>
                </a:lnTo>
                <a:lnTo>
                  <a:pt x="928369" y="298450"/>
                </a:lnTo>
                <a:lnTo>
                  <a:pt x="929639" y="298450"/>
                </a:lnTo>
                <a:lnTo>
                  <a:pt x="929639" y="295910"/>
                </a:lnTo>
                <a:lnTo>
                  <a:pt x="930910" y="295910"/>
                </a:lnTo>
                <a:lnTo>
                  <a:pt x="930910" y="294640"/>
                </a:lnTo>
                <a:close/>
              </a:path>
              <a:path w="932179" h="604520">
                <a:moveTo>
                  <a:pt x="380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0990"/>
                </a:lnTo>
                <a:close/>
              </a:path>
              <a:path w="932179" h="604520">
                <a:moveTo>
                  <a:pt x="380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07340"/>
                </a:lnTo>
                <a:close/>
              </a:path>
              <a:path w="932179" h="604520">
                <a:moveTo>
                  <a:pt x="3809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3690"/>
                </a:lnTo>
                <a:close/>
              </a:path>
              <a:path w="932179" h="604520">
                <a:moveTo>
                  <a:pt x="3809" y="320040"/>
                </a:moveTo>
                <a:lnTo>
                  <a:pt x="0" y="320040"/>
                </a:lnTo>
                <a:lnTo>
                  <a:pt x="0" y="321310"/>
                </a:lnTo>
                <a:lnTo>
                  <a:pt x="1269" y="321310"/>
                </a:lnTo>
                <a:lnTo>
                  <a:pt x="1269" y="322580"/>
                </a:lnTo>
                <a:lnTo>
                  <a:pt x="3809" y="322580"/>
                </a:lnTo>
                <a:lnTo>
                  <a:pt x="3809" y="320040"/>
                </a:lnTo>
                <a:close/>
              </a:path>
              <a:path w="932179" h="604520">
                <a:moveTo>
                  <a:pt x="193039" y="603250"/>
                </a:moveTo>
                <a:lnTo>
                  <a:pt x="36829" y="603250"/>
                </a:lnTo>
                <a:lnTo>
                  <a:pt x="36829" y="604519"/>
                </a:lnTo>
                <a:lnTo>
                  <a:pt x="193039" y="604519"/>
                </a:lnTo>
                <a:lnTo>
                  <a:pt x="193039" y="603250"/>
                </a:lnTo>
                <a:close/>
              </a:path>
              <a:path w="932179" h="604520">
                <a:moveTo>
                  <a:pt x="194310" y="601980"/>
                </a:moveTo>
                <a:lnTo>
                  <a:pt x="38100" y="601980"/>
                </a:lnTo>
                <a:lnTo>
                  <a:pt x="38100" y="603250"/>
                </a:lnTo>
                <a:lnTo>
                  <a:pt x="194310" y="603250"/>
                </a:lnTo>
                <a:lnTo>
                  <a:pt x="194310" y="601980"/>
                </a:lnTo>
                <a:close/>
              </a:path>
              <a:path w="932179" h="604520">
                <a:moveTo>
                  <a:pt x="195579" y="600710"/>
                </a:moveTo>
                <a:lnTo>
                  <a:pt x="40639" y="600710"/>
                </a:lnTo>
                <a:lnTo>
                  <a:pt x="40639" y="601980"/>
                </a:lnTo>
                <a:lnTo>
                  <a:pt x="195579" y="601980"/>
                </a:lnTo>
                <a:lnTo>
                  <a:pt x="195579" y="600710"/>
                </a:lnTo>
                <a:close/>
              </a:path>
              <a:path w="932179" h="604520">
                <a:moveTo>
                  <a:pt x="502919" y="600710"/>
                </a:moveTo>
                <a:lnTo>
                  <a:pt x="379729" y="600710"/>
                </a:lnTo>
                <a:lnTo>
                  <a:pt x="379729" y="604519"/>
                </a:lnTo>
                <a:lnTo>
                  <a:pt x="500379" y="604519"/>
                </a:lnTo>
                <a:lnTo>
                  <a:pt x="500379" y="603250"/>
                </a:lnTo>
                <a:lnTo>
                  <a:pt x="501649" y="603250"/>
                </a:lnTo>
                <a:lnTo>
                  <a:pt x="501649" y="601980"/>
                </a:lnTo>
                <a:lnTo>
                  <a:pt x="502919" y="601980"/>
                </a:lnTo>
                <a:lnTo>
                  <a:pt x="502919" y="600710"/>
                </a:lnTo>
                <a:close/>
              </a:path>
              <a:path w="932179" h="604520">
                <a:moveTo>
                  <a:pt x="820419" y="600710"/>
                </a:moveTo>
                <a:lnTo>
                  <a:pt x="651509" y="600710"/>
                </a:lnTo>
                <a:lnTo>
                  <a:pt x="651509" y="601980"/>
                </a:lnTo>
                <a:lnTo>
                  <a:pt x="650239" y="601980"/>
                </a:lnTo>
                <a:lnTo>
                  <a:pt x="650239" y="604519"/>
                </a:lnTo>
                <a:lnTo>
                  <a:pt x="819150" y="604519"/>
                </a:lnTo>
                <a:lnTo>
                  <a:pt x="819150" y="603250"/>
                </a:lnTo>
                <a:lnTo>
                  <a:pt x="820419" y="603250"/>
                </a:lnTo>
                <a:lnTo>
                  <a:pt x="820419" y="60071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1" name="bk object 6881"/>
          <p:cNvSpPr/>
          <p:nvPr/>
        </p:nvSpPr>
        <p:spPr>
          <a:xfrm>
            <a:off x="2414270" y="3997959"/>
            <a:ext cx="924560" cy="596900"/>
          </a:xfrm>
          <a:custGeom>
            <a:avLst/>
            <a:gdLst/>
            <a:ahLst/>
            <a:cxnLst/>
            <a:rect l="l" t="t" r="r" b="b"/>
            <a:pathLst>
              <a:path w="924560" h="596900">
                <a:moveTo>
                  <a:pt x="264160" y="1269"/>
                </a:moveTo>
                <a:lnTo>
                  <a:pt x="87630" y="1269"/>
                </a:lnTo>
                <a:lnTo>
                  <a:pt x="87630" y="2539"/>
                </a:lnTo>
                <a:lnTo>
                  <a:pt x="264160" y="2539"/>
                </a:lnTo>
                <a:lnTo>
                  <a:pt x="264160" y="1269"/>
                </a:lnTo>
                <a:close/>
              </a:path>
              <a:path w="924560" h="596900">
                <a:moveTo>
                  <a:pt x="270510" y="0"/>
                </a:moveTo>
                <a:lnTo>
                  <a:pt x="88900" y="0"/>
                </a:lnTo>
                <a:lnTo>
                  <a:pt x="88900" y="1269"/>
                </a:lnTo>
                <a:lnTo>
                  <a:pt x="270510" y="1269"/>
                </a:lnTo>
                <a:lnTo>
                  <a:pt x="270510" y="0"/>
                </a:lnTo>
                <a:close/>
              </a:path>
              <a:path w="924560" h="596900">
                <a:moveTo>
                  <a:pt x="552450" y="0"/>
                </a:moveTo>
                <a:lnTo>
                  <a:pt x="363219" y="0"/>
                </a:lnTo>
                <a:lnTo>
                  <a:pt x="363219" y="2539"/>
                </a:lnTo>
                <a:lnTo>
                  <a:pt x="552450" y="2539"/>
                </a:lnTo>
                <a:lnTo>
                  <a:pt x="552450" y="0"/>
                </a:lnTo>
                <a:close/>
              </a:path>
              <a:path w="924560" h="596900">
                <a:moveTo>
                  <a:pt x="924559" y="0"/>
                </a:moveTo>
                <a:lnTo>
                  <a:pt x="858519" y="0"/>
                </a:lnTo>
                <a:lnTo>
                  <a:pt x="858519" y="1269"/>
                </a:lnTo>
                <a:lnTo>
                  <a:pt x="857250" y="1269"/>
                </a:lnTo>
                <a:lnTo>
                  <a:pt x="857250" y="2539"/>
                </a:lnTo>
                <a:lnTo>
                  <a:pt x="920750" y="2539"/>
                </a:lnTo>
                <a:lnTo>
                  <a:pt x="920750" y="5079"/>
                </a:lnTo>
                <a:lnTo>
                  <a:pt x="924559" y="5079"/>
                </a:lnTo>
                <a:lnTo>
                  <a:pt x="924559" y="0"/>
                </a:lnTo>
                <a:close/>
              </a:path>
              <a:path w="924560" h="596900">
                <a:moveTo>
                  <a:pt x="924559" y="5080"/>
                </a:moveTo>
                <a:lnTo>
                  <a:pt x="920750" y="5080"/>
                </a:lnTo>
                <a:lnTo>
                  <a:pt x="920750" y="11429"/>
                </a:lnTo>
                <a:lnTo>
                  <a:pt x="924559" y="11429"/>
                </a:lnTo>
                <a:lnTo>
                  <a:pt x="924559" y="5080"/>
                </a:lnTo>
                <a:close/>
              </a:path>
              <a:path w="924560" h="596900">
                <a:moveTo>
                  <a:pt x="924559" y="11430"/>
                </a:moveTo>
                <a:lnTo>
                  <a:pt x="920750" y="11430"/>
                </a:lnTo>
                <a:lnTo>
                  <a:pt x="920750" y="17779"/>
                </a:lnTo>
                <a:lnTo>
                  <a:pt x="924559" y="17779"/>
                </a:lnTo>
                <a:lnTo>
                  <a:pt x="924559" y="11430"/>
                </a:lnTo>
                <a:close/>
              </a:path>
              <a:path w="924560" h="596900">
                <a:moveTo>
                  <a:pt x="924559" y="17780"/>
                </a:moveTo>
                <a:lnTo>
                  <a:pt x="920750" y="17780"/>
                </a:lnTo>
                <a:lnTo>
                  <a:pt x="920750" y="24129"/>
                </a:lnTo>
                <a:lnTo>
                  <a:pt x="924559" y="24129"/>
                </a:lnTo>
                <a:lnTo>
                  <a:pt x="924559" y="17780"/>
                </a:lnTo>
                <a:close/>
              </a:path>
              <a:path w="924560" h="596900">
                <a:moveTo>
                  <a:pt x="924559" y="24130"/>
                </a:moveTo>
                <a:lnTo>
                  <a:pt x="920750" y="24130"/>
                </a:lnTo>
                <a:lnTo>
                  <a:pt x="920750" y="30479"/>
                </a:lnTo>
                <a:lnTo>
                  <a:pt x="924559" y="30479"/>
                </a:lnTo>
                <a:lnTo>
                  <a:pt x="924559" y="24130"/>
                </a:lnTo>
                <a:close/>
              </a:path>
              <a:path w="924560" h="596900">
                <a:moveTo>
                  <a:pt x="924559" y="30480"/>
                </a:moveTo>
                <a:lnTo>
                  <a:pt x="920750" y="30480"/>
                </a:lnTo>
                <a:lnTo>
                  <a:pt x="920750" y="36829"/>
                </a:lnTo>
                <a:lnTo>
                  <a:pt x="924559" y="36829"/>
                </a:lnTo>
                <a:lnTo>
                  <a:pt x="924559" y="30480"/>
                </a:lnTo>
                <a:close/>
              </a:path>
              <a:path w="924560" h="596900">
                <a:moveTo>
                  <a:pt x="924559" y="36830"/>
                </a:moveTo>
                <a:lnTo>
                  <a:pt x="920750" y="36830"/>
                </a:lnTo>
                <a:lnTo>
                  <a:pt x="920750" y="43179"/>
                </a:lnTo>
                <a:lnTo>
                  <a:pt x="924559" y="43179"/>
                </a:lnTo>
                <a:lnTo>
                  <a:pt x="924559" y="36830"/>
                </a:lnTo>
                <a:close/>
              </a:path>
              <a:path w="924560" h="596900">
                <a:moveTo>
                  <a:pt x="924559" y="43180"/>
                </a:moveTo>
                <a:lnTo>
                  <a:pt x="920750" y="43180"/>
                </a:lnTo>
                <a:lnTo>
                  <a:pt x="920750" y="49529"/>
                </a:lnTo>
                <a:lnTo>
                  <a:pt x="924559" y="49529"/>
                </a:lnTo>
                <a:lnTo>
                  <a:pt x="924559" y="43180"/>
                </a:lnTo>
                <a:close/>
              </a:path>
              <a:path w="924560" h="596900">
                <a:moveTo>
                  <a:pt x="924559" y="49530"/>
                </a:moveTo>
                <a:lnTo>
                  <a:pt x="920750" y="49530"/>
                </a:lnTo>
                <a:lnTo>
                  <a:pt x="920750" y="55879"/>
                </a:lnTo>
                <a:lnTo>
                  <a:pt x="924559" y="55879"/>
                </a:lnTo>
                <a:lnTo>
                  <a:pt x="924559" y="49530"/>
                </a:lnTo>
                <a:close/>
              </a:path>
              <a:path w="924560" h="596900">
                <a:moveTo>
                  <a:pt x="924559" y="55880"/>
                </a:moveTo>
                <a:lnTo>
                  <a:pt x="920750" y="55880"/>
                </a:lnTo>
                <a:lnTo>
                  <a:pt x="920750" y="62229"/>
                </a:lnTo>
                <a:lnTo>
                  <a:pt x="924559" y="62229"/>
                </a:lnTo>
                <a:lnTo>
                  <a:pt x="924559" y="55880"/>
                </a:lnTo>
                <a:close/>
              </a:path>
              <a:path w="924560" h="596900">
                <a:moveTo>
                  <a:pt x="924559" y="62230"/>
                </a:moveTo>
                <a:lnTo>
                  <a:pt x="920750" y="62230"/>
                </a:lnTo>
                <a:lnTo>
                  <a:pt x="920750" y="68579"/>
                </a:lnTo>
                <a:lnTo>
                  <a:pt x="924559" y="68579"/>
                </a:lnTo>
                <a:lnTo>
                  <a:pt x="924559" y="62230"/>
                </a:lnTo>
                <a:close/>
              </a:path>
              <a:path w="924560" h="596900">
                <a:moveTo>
                  <a:pt x="924559" y="68580"/>
                </a:moveTo>
                <a:lnTo>
                  <a:pt x="920750" y="68580"/>
                </a:lnTo>
                <a:lnTo>
                  <a:pt x="920750" y="74929"/>
                </a:lnTo>
                <a:lnTo>
                  <a:pt x="924559" y="74929"/>
                </a:lnTo>
                <a:lnTo>
                  <a:pt x="924559" y="68580"/>
                </a:lnTo>
                <a:close/>
              </a:path>
              <a:path w="924560" h="596900">
                <a:moveTo>
                  <a:pt x="924559" y="74930"/>
                </a:moveTo>
                <a:lnTo>
                  <a:pt x="920750" y="74930"/>
                </a:lnTo>
                <a:lnTo>
                  <a:pt x="920750" y="81279"/>
                </a:lnTo>
                <a:lnTo>
                  <a:pt x="924559" y="81279"/>
                </a:lnTo>
                <a:lnTo>
                  <a:pt x="924559" y="74930"/>
                </a:lnTo>
                <a:close/>
              </a:path>
              <a:path w="924560" h="596900">
                <a:moveTo>
                  <a:pt x="924559" y="81280"/>
                </a:moveTo>
                <a:lnTo>
                  <a:pt x="920750" y="81280"/>
                </a:lnTo>
                <a:lnTo>
                  <a:pt x="920750" y="87629"/>
                </a:lnTo>
                <a:lnTo>
                  <a:pt x="924559" y="87629"/>
                </a:lnTo>
                <a:lnTo>
                  <a:pt x="924559" y="81280"/>
                </a:lnTo>
                <a:close/>
              </a:path>
              <a:path w="924560" h="596900">
                <a:moveTo>
                  <a:pt x="924559" y="87630"/>
                </a:moveTo>
                <a:lnTo>
                  <a:pt x="920750" y="87630"/>
                </a:lnTo>
                <a:lnTo>
                  <a:pt x="920750" y="93979"/>
                </a:lnTo>
                <a:lnTo>
                  <a:pt x="924559" y="93979"/>
                </a:lnTo>
                <a:lnTo>
                  <a:pt x="924559" y="87630"/>
                </a:lnTo>
                <a:close/>
              </a:path>
              <a:path w="924560" h="596900">
                <a:moveTo>
                  <a:pt x="924559" y="93980"/>
                </a:moveTo>
                <a:lnTo>
                  <a:pt x="920750" y="93980"/>
                </a:lnTo>
                <a:lnTo>
                  <a:pt x="920750" y="100329"/>
                </a:lnTo>
                <a:lnTo>
                  <a:pt x="924559" y="100329"/>
                </a:lnTo>
                <a:lnTo>
                  <a:pt x="924559" y="93980"/>
                </a:lnTo>
                <a:close/>
              </a:path>
              <a:path w="924560" h="596900">
                <a:moveTo>
                  <a:pt x="3810" y="100330"/>
                </a:moveTo>
                <a:lnTo>
                  <a:pt x="2540" y="100330"/>
                </a:lnTo>
                <a:lnTo>
                  <a:pt x="2540" y="102869"/>
                </a:lnTo>
                <a:lnTo>
                  <a:pt x="1269" y="102869"/>
                </a:lnTo>
                <a:lnTo>
                  <a:pt x="1269" y="105409"/>
                </a:lnTo>
                <a:lnTo>
                  <a:pt x="0" y="105409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924560" h="596900">
                <a:moveTo>
                  <a:pt x="924559" y="100330"/>
                </a:moveTo>
                <a:lnTo>
                  <a:pt x="920750" y="100330"/>
                </a:lnTo>
                <a:lnTo>
                  <a:pt x="920750" y="106679"/>
                </a:lnTo>
                <a:lnTo>
                  <a:pt x="924559" y="106679"/>
                </a:lnTo>
                <a:lnTo>
                  <a:pt x="924559" y="100330"/>
                </a:lnTo>
                <a:close/>
              </a:path>
              <a:path w="924560" h="596900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924560" h="596900">
                <a:moveTo>
                  <a:pt x="924559" y="106680"/>
                </a:moveTo>
                <a:lnTo>
                  <a:pt x="920750" y="106680"/>
                </a:lnTo>
                <a:lnTo>
                  <a:pt x="920750" y="113029"/>
                </a:lnTo>
                <a:lnTo>
                  <a:pt x="924559" y="113029"/>
                </a:lnTo>
                <a:lnTo>
                  <a:pt x="924559" y="106680"/>
                </a:lnTo>
                <a:close/>
              </a:path>
              <a:path w="924560" h="596900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924560" h="596900">
                <a:moveTo>
                  <a:pt x="924559" y="113030"/>
                </a:moveTo>
                <a:lnTo>
                  <a:pt x="920750" y="113030"/>
                </a:lnTo>
                <a:lnTo>
                  <a:pt x="920750" y="119379"/>
                </a:lnTo>
                <a:lnTo>
                  <a:pt x="924559" y="119379"/>
                </a:lnTo>
                <a:lnTo>
                  <a:pt x="924559" y="113030"/>
                </a:lnTo>
                <a:close/>
              </a:path>
              <a:path w="924560" h="596900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924560" h="596900">
                <a:moveTo>
                  <a:pt x="924559" y="119380"/>
                </a:moveTo>
                <a:lnTo>
                  <a:pt x="920750" y="119380"/>
                </a:lnTo>
                <a:lnTo>
                  <a:pt x="920750" y="125729"/>
                </a:lnTo>
                <a:lnTo>
                  <a:pt x="924559" y="125729"/>
                </a:lnTo>
                <a:lnTo>
                  <a:pt x="924559" y="119380"/>
                </a:lnTo>
                <a:close/>
              </a:path>
              <a:path w="924560" h="596900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924560" h="596900">
                <a:moveTo>
                  <a:pt x="924559" y="125730"/>
                </a:moveTo>
                <a:lnTo>
                  <a:pt x="920750" y="125730"/>
                </a:lnTo>
                <a:lnTo>
                  <a:pt x="920750" y="132079"/>
                </a:lnTo>
                <a:lnTo>
                  <a:pt x="924559" y="132079"/>
                </a:lnTo>
                <a:lnTo>
                  <a:pt x="924559" y="125730"/>
                </a:lnTo>
                <a:close/>
              </a:path>
              <a:path w="924560" h="596900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924560" h="596900">
                <a:moveTo>
                  <a:pt x="924559" y="132080"/>
                </a:moveTo>
                <a:lnTo>
                  <a:pt x="920750" y="132080"/>
                </a:lnTo>
                <a:lnTo>
                  <a:pt x="920750" y="138429"/>
                </a:lnTo>
                <a:lnTo>
                  <a:pt x="924559" y="138429"/>
                </a:lnTo>
                <a:lnTo>
                  <a:pt x="924559" y="132080"/>
                </a:lnTo>
                <a:close/>
              </a:path>
              <a:path w="924560" h="596900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924560" h="596900">
                <a:moveTo>
                  <a:pt x="924559" y="138430"/>
                </a:moveTo>
                <a:lnTo>
                  <a:pt x="920750" y="138430"/>
                </a:lnTo>
                <a:lnTo>
                  <a:pt x="920750" y="144779"/>
                </a:lnTo>
                <a:lnTo>
                  <a:pt x="924559" y="144779"/>
                </a:lnTo>
                <a:lnTo>
                  <a:pt x="924559" y="138430"/>
                </a:lnTo>
                <a:close/>
              </a:path>
              <a:path w="924560" h="596900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924560" h="596900">
                <a:moveTo>
                  <a:pt x="924559" y="144780"/>
                </a:moveTo>
                <a:lnTo>
                  <a:pt x="920750" y="144780"/>
                </a:lnTo>
                <a:lnTo>
                  <a:pt x="920750" y="151129"/>
                </a:lnTo>
                <a:lnTo>
                  <a:pt x="924559" y="151129"/>
                </a:lnTo>
                <a:lnTo>
                  <a:pt x="924559" y="144780"/>
                </a:lnTo>
                <a:close/>
              </a:path>
              <a:path w="924560" h="596900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924560" h="596900">
                <a:moveTo>
                  <a:pt x="924559" y="151130"/>
                </a:moveTo>
                <a:lnTo>
                  <a:pt x="920750" y="151130"/>
                </a:lnTo>
                <a:lnTo>
                  <a:pt x="920750" y="157479"/>
                </a:lnTo>
                <a:lnTo>
                  <a:pt x="924559" y="157479"/>
                </a:lnTo>
                <a:lnTo>
                  <a:pt x="924559" y="151130"/>
                </a:lnTo>
                <a:close/>
              </a:path>
              <a:path w="924560" h="596900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924560" h="596900">
                <a:moveTo>
                  <a:pt x="924559" y="157480"/>
                </a:moveTo>
                <a:lnTo>
                  <a:pt x="920750" y="157480"/>
                </a:lnTo>
                <a:lnTo>
                  <a:pt x="920750" y="163829"/>
                </a:lnTo>
                <a:lnTo>
                  <a:pt x="924559" y="163829"/>
                </a:lnTo>
                <a:lnTo>
                  <a:pt x="924559" y="157480"/>
                </a:lnTo>
                <a:close/>
              </a:path>
              <a:path w="924560" h="596900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924560" h="596900">
                <a:moveTo>
                  <a:pt x="924559" y="163830"/>
                </a:moveTo>
                <a:lnTo>
                  <a:pt x="920750" y="163830"/>
                </a:lnTo>
                <a:lnTo>
                  <a:pt x="920750" y="170179"/>
                </a:lnTo>
                <a:lnTo>
                  <a:pt x="924559" y="170179"/>
                </a:lnTo>
                <a:lnTo>
                  <a:pt x="924559" y="163830"/>
                </a:lnTo>
                <a:close/>
              </a:path>
              <a:path w="924560" h="596900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924560" h="596900">
                <a:moveTo>
                  <a:pt x="924559" y="170180"/>
                </a:moveTo>
                <a:lnTo>
                  <a:pt x="920750" y="170180"/>
                </a:lnTo>
                <a:lnTo>
                  <a:pt x="920750" y="176529"/>
                </a:lnTo>
                <a:lnTo>
                  <a:pt x="924559" y="176529"/>
                </a:lnTo>
                <a:lnTo>
                  <a:pt x="924559" y="170180"/>
                </a:lnTo>
                <a:close/>
              </a:path>
              <a:path w="924560" h="596900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924560" h="596900">
                <a:moveTo>
                  <a:pt x="924559" y="176530"/>
                </a:moveTo>
                <a:lnTo>
                  <a:pt x="920750" y="176530"/>
                </a:lnTo>
                <a:lnTo>
                  <a:pt x="920750" y="182879"/>
                </a:lnTo>
                <a:lnTo>
                  <a:pt x="924559" y="182879"/>
                </a:lnTo>
                <a:lnTo>
                  <a:pt x="924559" y="176530"/>
                </a:lnTo>
                <a:close/>
              </a:path>
              <a:path w="924560" h="596900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924560" h="596900">
                <a:moveTo>
                  <a:pt x="924559" y="182880"/>
                </a:moveTo>
                <a:lnTo>
                  <a:pt x="920750" y="182880"/>
                </a:lnTo>
                <a:lnTo>
                  <a:pt x="920750" y="189229"/>
                </a:lnTo>
                <a:lnTo>
                  <a:pt x="924559" y="189229"/>
                </a:lnTo>
                <a:lnTo>
                  <a:pt x="924559" y="182880"/>
                </a:lnTo>
                <a:close/>
              </a:path>
              <a:path w="924560" h="596900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924560" h="596900">
                <a:moveTo>
                  <a:pt x="924559" y="189230"/>
                </a:moveTo>
                <a:lnTo>
                  <a:pt x="920750" y="189230"/>
                </a:lnTo>
                <a:lnTo>
                  <a:pt x="920750" y="195579"/>
                </a:lnTo>
                <a:lnTo>
                  <a:pt x="924559" y="195579"/>
                </a:lnTo>
                <a:lnTo>
                  <a:pt x="924559" y="189230"/>
                </a:lnTo>
                <a:close/>
              </a:path>
              <a:path w="924560" h="596900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924560" h="596900">
                <a:moveTo>
                  <a:pt x="924559" y="195580"/>
                </a:moveTo>
                <a:lnTo>
                  <a:pt x="920750" y="195580"/>
                </a:lnTo>
                <a:lnTo>
                  <a:pt x="920750" y="201929"/>
                </a:lnTo>
                <a:lnTo>
                  <a:pt x="924559" y="201929"/>
                </a:lnTo>
                <a:lnTo>
                  <a:pt x="924559" y="195580"/>
                </a:lnTo>
                <a:close/>
              </a:path>
              <a:path w="924560" h="596900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924560" h="596900">
                <a:moveTo>
                  <a:pt x="924559" y="201930"/>
                </a:moveTo>
                <a:lnTo>
                  <a:pt x="920750" y="201930"/>
                </a:lnTo>
                <a:lnTo>
                  <a:pt x="920750" y="208279"/>
                </a:lnTo>
                <a:lnTo>
                  <a:pt x="924559" y="208279"/>
                </a:lnTo>
                <a:lnTo>
                  <a:pt x="924559" y="201930"/>
                </a:lnTo>
                <a:close/>
              </a:path>
              <a:path w="924560" h="596900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924560" h="596900">
                <a:moveTo>
                  <a:pt x="924559" y="208280"/>
                </a:moveTo>
                <a:lnTo>
                  <a:pt x="920750" y="208280"/>
                </a:lnTo>
                <a:lnTo>
                  <a:pt x="920750" y="214629"/>
                </a:lnTo>
                <a:lnTo>
                  <a:pt x="924559" y="214629"/>
                </a:lnTo>
                <a:lnTo>
                  <a:pt x="924559" y="208280"/>
                </a:lnTo>
                <a:close/>
              </a:path>
              <a:path w="924560" h="596900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924560" h="596900">
                <a:moveTo>
                  <a:pt x="924559" y="214630"/>
                </a:moveTo>
                <a:lnTo>
                  <a:pt x="920750" y="214630"/>
                </a:lnTo>
                <a:lnTo>
                  <a:pt x="920750" y="220979"/>
                </a:lnTo>
                <a:lnTo>
                  <a:pt x="924559" y="220979"/>
                </a:lnTo>
                <a:lnTo>
                  <a:pt x="924559" y="214630"/>
                </a:lnTo>
                <a:close/>
              </a:path>
              <a:path w="924560" h="596900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924560" h="596900">
                <a:moveTo>
                  <a:pt x="924559" y="220980"/>
                </a:moveTo>
                <a:lnTo>
                  <a:pt x="920750" y="220980"/>
                </a:lnTo>
                <a:lnTo>
                  <a:pt x="920750" y="227329"/>
                </a:lnTo>
                <a:lnTo>
                  <a:pt x="924559" y="227329"/>
                </a:lnTo>
                <a:lnTo>
                  <a:pt x="924559" y="220980"/>
                </a:lnTo>
                <a:close/>
              </a:path>
              <a:path w="924560" h="596900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924560" h="596900">
                <a:moveTo>
                  <a:pt x="924559" y="227330"/>
                </a:moveTo>
                <a:lnTo>
                  <a:pt x="920750" y="227330"/>
                </a:lnTo>
                <a:lnTo>
                  <a:pt x="920750" y="233679"/>
                </a:lnTo>
                <a:lnTo>
                  <a:pt x="924559" y="233679"/>
                </a:lnTo>
                <a:lnTo>
                  <a:pt x="924559" y="227330"/>
                </a:lnTo>
                <a:close/>
              </a:path>
              <a:path w="924560" h="596900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924560" h="596900">
                <a:moveTo>
                  <a:pt x="924559" y="233680"/>
                </a:moveTo>
                <a:lnTo>
                  <a:pt x="920750" y="233680"/>
                </a:lnTo>
                <a:lnTo>
                  <a:pt x="920750" y="240029"/>
                </a:lnTo>
                <a:lnTo>
                  <a:pt x="924559" y="240029"/>
                </a:lnTo>
                <a:lnTo>
                  <a:pt x="924559" y="233680"/>
                </a:lnTo>
                <a:close/>
              </a:path>
              <a:path w="924560" h="596900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924560" h="596900">
                <a:moveTo>
                  <a:pt x="924559" y="240030"/>
                </a:moveTo>
                <a:lnTo>
                  <a:pt x="920750" y="240030"/>
                </a:lnTo>
                <a:lnTo>
                  <a:pt x="920750" y="246379"/>
                </a:lnTo>
                <a:lnTo>
                  <a:pt x="924559" y="246379"/>
                </a:lnTo>
                <a:lnTo>
                  <a:pt x="924559" y="240030"/>
                </a:lnTo>
                <a:close/>
              </a:path>
              <a:path w="924560" h="596900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924560" h="596900">
                <a:moveTo>
                  <a:pt x="924559" y="246380"/>
                </a:moveTo>
                <a:lnTo>
                  <a:pt x="920750" y="246380"/>
                </a:lnTo>
                <a:lnTo>
                  <a:pt x="920750" y="252729"/>
                </a:lnTo>
                <a:lnTo>
                  <a:pt x="924559" y="252729"/>
                </a:lnTo>
                <a:lnTo>
                  <a:pt x="924559" y="246380"/>
                </a:lnTo>
                <a:close/>
              </a:path>
              <a:path w="924560" h="596900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924560" h="596900">
                <a:moveTo>
                  <a:pt x="924559" y="252730"/>
                </a:moveTo>
                <a:lnTo>
                  <a:pt x="920750" y="252730"/>
                </a:lnTo>
                <a:lnTo>
                  <a:pt x="920750" y="259079"/>
                </a:lnTo>
                <a:lnTo>
                  <a:pt x="924559" y="259079"/>
                </a:lnTo>
                <a:lnTo>
                  <a:pt x="924559" y="252730"/>
                </a:lnTo>
                <a:close/>
              </a:path>
              <a:path w="924560" h="596900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924560" h="596900">
                <a:moveTo>
                  <a:pt x="924559" y="259080"/>
                </a:moveTo>
                <a:lnTo>
                  <a:pt x="920750" y="259080"/>
                </a:lnTo>
                <a:lnTo>
                  <a:pt x="920750" y="265429"/>
                </a:lnTo>
                <a:lnTo>
                  <a:pt x="924559" y="265429"/>
                </a:lnTo>
                <a:lnTo>
                  <a:pt x="924559" y="259080"/>
                </a:lnTo>
                <a:close/>
              </a:path>
              <a:path w="924560" h="596900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924560" h="596900">
                <a:moveTo>
                  <a:pt x="924559" y="265430"/>
                </a:moveTo>
                <a:lnTo>
                  <a:pt x="920750" y="265430"/>
                </a:lnTo>
                <a:lnTo>
                  <a:pt x="920750" y="271779"/>
                </a:lnTo>
                <a:lnTo>
                  <a:pt x="924559" y="271779"/>
                </a:lnTo>
                <a:lnTo>
                  <a:pt x="924559" y="265430"/>
                </a:lnTo>
                <a:close/>
              </a:path>
              <a:path w="924560" h="596900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924560" h="596900">
                <a:moveTo>
                  <a:pt x="924559" y="271780"/>
                </a:moveTo>
                <a:lnTo>
                  <a:pt x="920750" y="271780"/>
                </a:lnTo>
                <a:lnTo>
                  <a:pt x="920750" y="278129"/>
                </a:lnTo>
                <a:lnTo>
                  <a:pt x="924559" y="278129"/>
                </a:lnTo>
                <a:lnTo>
                  <a:pt x="924559" y="271780"/>
                </a:lnTo>
                <a:close/>
              </a:path>
              <a:path w="924560" h="596900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924560" h="596900">
                <a:moveTo>
                  <a:pt x="924559" y="278130"/>
                </a:moveTo>
                <a:lnTo>
                  <a:pt x="920750" y="278130"/>
                </a:lnTo>
                <a:lnTo>
                  <a:pt x="920750" y="284479"/>
                </a:lnTo>
                <a:lnTo>
                  <a:pt x="924559" y="284479"/>
                </a:lnTo>
                <a:lnTo>
                  <a:pt x="924559" y="278130"/>
                </a:lnTo>
                <a:close/>
              </a:path>
              <a:path w="924560" h="596900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924560" h="596900">
                <a:moveTo>
                  <a:pt x="924559" y="284480"/>
                </a:moveTo>
                <a:lnTo>
                  <a:pt x="920750" y="284480"/>
                </a:lnTo>
                <a:lnTo>
                  <a:pt x="920750" y="290829"/>
                </a:lnTo>
                <a:lnTo>
                  <a:pt x="924559" y="290829"/>
                </a:lnTo>
                <a:lnTo>
                  <a:pt x="924559" y="284480"/>
                </a:lnTo>
                <a:close/>
              </a:path>
              <a:path w="924560" h="596900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924560" h="596900">
                <a:moveTo>
                  <a:pt x="924559" y="290830"/>
                </a:moveTo>
                <a:lnTo>
                  <a:pt x="920750" y="290830"/>
                </a:lnTo>
                <a:lnTo>
                  <a:pt x="920750" y="297179"/>
                </a:lnTo>
                <a:lnTo>
                  <a:pt x="924559" y="297179"/>
                </a:lnTo>
                <a:lnTo>
                  <a:pt x="924559" y="290830"/>
                </a:lnTo>
                <a:close/>
              </a:path>
              <a:path w="924560" h="596900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924560" h="596900">
                <a:moveTo>
                  <a:pt x="924559" y="297180"/>
                </a:moveTo>
                <a:lnTo>
                  <a:pt x="920750" y="297180"/>
                </a:lnTo>
                <a:lnTo>
                  <a:pt x="920750" y="303529"/>
                </a:lnTo>
                <a:lnTo>
                  <a:pt x="922019" y="303529"/>
                </a:lnTo>
                <a:lnTo>
                  <a:pt x="922019" y="302259"/>
                </a:lnTo>
                <a:lnTo>
                  <a:pt x="923290" y="302259"/>
                </a:lnTo>
                <a:lnTo>
                  <a:pt x="923290" y="298450"/>
                </a:lnTo>
                <a:lnTo>
                  <a:pt x="924559" y="298450"/>
                </a:lnTo>
                <a:lnTo>
                  <a:pt x="924559" y="297180"/>
                </a:lnTo>
                <a:close/>
              </a:path>
              <a:path w="924560" h="596900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924560" h="596900">
                <a:moveTo>
                  <a:pt x="922019" y="303530"/>
                </a:moveTo>
                <a:lnTo>
                  <a:pt x="920750" y="303530"/>
                </a:lnTo>
                <a:lnTo>
                  <a:pt x="920750" y="306069"/>
                </a:lnTo>
                <a:lnTo>
                  <a:pt x="922019" y="306069"/>
                </a:lnTo>
                <a:lnTo>
                  <a:pt x="922019" y="303530"/>
                </a:lnTo>
                <a:close/>
              </a:path>
              <a:path w="924560" h="596900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924560" h="596900">
                <a:moveTo>
                  <a:pt x="3810" y="316230"/>
                </a:moveTo>
                <a:lnTo>
                  <a:pt x="0" y="316230"/>
                </a:lnTo>
                <a:lnTo>
                  <a:pt x="0" y="320039"/>
                </a:lnTo>
                <a:lnTo>
                  <a:pt x="1269" y="320039"/>
                </a:lnTo>
                <a:lnTo>
                  <a:pt x="1269" y="321309"/>
                </a:lnTo>
                <a:lnTo>
                  <a:pt x="3810" y="321309"/>
                </a:lnTo>
                <a:lnTo>
                  <a:pt x="3810" y="316230"/>
                </a:lnTo>
                <a:close/>
              </a:path>
              <a:path w="924560" h="596900">
                <a:moveTo>
                  <a:pt x="194310" y="593089"/>
                </a:moveTo>
                <a:lnTo>
                  <a:pt x="44450" y="593089"/>
                </a:lnTo>
                <a:lnTo>
                  <a:pt x="44450" y="594359"/>
                </a:lnTo>
                <a:lnTo>
                  <a:pt x="41910" y="594359"/>
                </a:lnTo>
                <a:lnTo>
                  <a:pt x="41910" y="595629"/>
                </a:lnTo>
                <a:lnTo>
                  <a:pt x="194310" y="595629"/>
                </a:lnTo>
                <a:lnTo>
                  <a:pt x="194310" y="593089"/>
                </a:lnTo>
                <a:close/>
              </a:path>
              <a:path w="924560" h="596900">
                <a:moveTo>
                  <a:pt x="501650" y="593089"/>
                </a:moveTo>
                <a:lnTo>
                  <a:pt x="375919" y="593089"/>
                </a:lnTo>
                <a:lnTo>
                  <a:pt x="375919" y="595629"/>
                </a:lnTo>
                <a:lnTo>
                  <a:pt x="500380" y="595629"/>
                </a:lnTo>
                <a:lnTo>
                  <a:pt x="500380" y="594359"/>
                </a:lnTo>
                <a:lnTo>
                  <a:pt x="501650" y="594359"/>
                </a:lnTo>
                <a:lnTo>
                  <a:pt x="501650" y="593089"/>
                </a:lnTo>
                <a:close/>
              </a:path>
              <a:path w="924560" h="596900">
                <a:moveTo>
                  <a:pt x="817880" y="593089"/>
                </a:moveTo>
                <a:lnTo>
                  <a:pt x="648969" y="593089"/>
                </a:lnTo>
                <a:lnTo>
                  <a:pt x="648969" y="595629"/>
                </a:lnTo>
                <a:lnTo>
                  <a:pt x="817880" y="595629"/>
                </a:lnTo>
                <a:lnTo>
                  <a:pt x="817880" y="593089"/>
                </a:lnTo>
                <a:close/>
              </a:path>
              <a:path w="924560" h="596900">
                <a:moveTo>
                  <a:pt x="193040" y="595630"/>
                </a:moveTo>
                <a:lnTo>
                  <a:pt x="40640" y="595630"/>
                </a:lnTo>
                <a:lnTo>
                  <a:pt x="40640" y="596900"/>
                </a:lnTo>
                <a:lnTo>
                  <a:pt x="193040" y="596900"/>
                </a:lnTo>
                <a:lnTo>
                  <a:pt x="193040" y="595630"/>
                </a:lnTo>
                <a:close/>
              </a:path>
              <a:path w="924560" h="596900">
                <a:moveTo>
                  <a:pt x="500380" y="595630"/>
                </a:moveTo>
                <a:lnTo>
                  <a:pt x="375919" y="595630"/>
                </a:lnTo>
                <a:lnTo>
                  <a:pt x="375919" y="596900"/>
                </a:lnTo>
                <a:lnTo>
                  <a:pt x="500380" y="596900"/>
                </a:lnTo>
                <a:lnTo>
                  <a:pt x="500380" y="595630"/>
                </a:lnTo>
                <a:close/>
              </a:path>
              <a:path w="924560" h="596900">
                <a:moveTo>
                  <a:pt x="816610" y="595630"/>
                </a:moveTo>
                <a:lnTo>
                  <a:pt x="647700" y="595630"/>
                </a:lnTo>
                <a:lnTo>
                  <a:pt x="647700" y="596900"/>
                </a:lnTo>
                <a:lnTo>
                  <a:pt x="816610" y="596900"/>
                </a:lnTo>
                <a:lnTo>
                  <a:pt x="816610" y="595630"/>
                </a:lnTo>
                <a:close/>
              </a:path>
            </a:pathLst>
          </a:custGeom>
          <a:solidFill>
            <a:srgbClr val="AF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2" name="bk object 6882"/>
          <p:cNvSpPr/>
          <p:nvPr/>
        </p:nvSpPr>
        <p:spPr>
          <a:xfrm>
            <a:off x="2418079" y="4000500"/>
            <a:ext cx="916940" cy="590550"/>
          </a:xfrm>
          <a:custGeom>
            <a:avLst/>
            <a:gdLst/>
            <a:ahLst/>
            <a:cxnLst/>
            <a:rect l="l" t="t" r="r" b="b"/>
            <a:pathLst>
              <a:path w="916939" h="590550">
                <a:moveTo>
                  <a:pt x="254000" y="1269"/>
                </a:moveTo>
                <a:lnTo>
                  <a:pt x="81280" y="1269"/>
                </a:lnTo>
                <a:lnTo>
                  <a:pt x="81280" y="2539"/>
                </a:lnTo>
                <a:lnTo>
                  <a:pt x="254000" y="2539"/>
                </a:lnTo>
                <a:lnTo>
                  <a:pt x="254000" y="1269"/>
                </a:lnTo>
                <a:close/>
              </a:path>
              <a:path w="916939" h="590550">
                <a:moveTo>
                  <a:pt x="257810" y="0"/>
                </a:moveTo>
                <a:lnTo>
                  <a:pt x="82550" y="0"/>
                </a:lnTo>
                <a:lnTo>
                  <a:pt x="82550" y="1269"/>
                </a:lnTo>
                <a:lnTo>
                  <a:pt x="257810" y="1269"/>
                </a:lnTo>
                <a:lnTo>
                  <a:pt x="257810" y="0"/>
                </a:lnTo>
                <a:close/>
              </a:path>
              <a:path w="916939" h="590550">
                <a:moveTo>
                  <a:pt x="547369" y="0"/>
                </a:moveTo>
                <a:lnTo>
                  <a:pt x="359409" y="0"/>
                </a:lnTo>
                <a:lnTo>
                  <a:pt x="359409" y="1269"/>
                </a:lnTo>
                <a:lnTo>
                  <a:pt x="358139" y="1269"/>
                </a:lnTo>
                <a:lnTo>
                  <a:pt x="358139" y="2539"/>
                </a:lnTo>
                <a:lnTo>
                  <a:pt x="547369" y="2539"/>
                </a:lnTo>
                <a:lnTo>
                  <a:pt x="547369" y="0"/>
                </a:lnTo>
                <a:close/>
              </a:path>
              <a:path w="916939" h="590550">
                <a:moveTo>
                  <a:pt x="916940" y="0"/>
                </a:moveTo>
                <a:lnTo>
                  <a:pt x="852169" y="0"/>
                </a:lnTo>
                <a:lnTo>
                  <a:pt x="852169" y="1269"/>
                </a:lnTo>
                <a:lnTo>
                  <a:pt x="850899" y="1269"/>
                </a:lnTo>
                <a:lnTo>
                  <a:pt x="850899" y="2539"/>
                </a:lnTo>
                <a:lnTo>
                  <a:pt x="916940" y="2539"/>
                </a:lnTo>
                <a:lnTo>
                  <a:pt x="916940" y="0"/>
                </a:lnTo>
                <a:close/>
              </a:path>
              <a:path w="916939" h="590550">
                <a:moveTo>
                  <a:pt x="251459" y="2540"/>
                </a:moveTo>
                <a:lnTo>
                  <a:pt x="80009" y="2540"/>
                </a:lnTo>
                <a:lnTo>
                  <a:pt x="80009" y="3810"/>
                </a:lnTo>
                <a:lnTo>
                  <a:pt x="251459" y="3810"/>
                </a:lnTo>
                <a:lnTo>
                  <a:pt x="251459" y="2540"/>
                </a:lnTo>
                <a:close/>
              </a:path>
              <a:path w="916939" h="590550">
                <a:moveTo>
                  <a:pt x="547369" y="2540"/>
                </a:moveTo>
                <a:lnTo>
                  <a:pt x="358139" y="2540"/>
                </a:lnTo>
                <a:lnTo>
                  <a:pt x="358139" y="3810"/>
                </a:lnTo>
                <a:lnTo>
                  <a:pt x="547369" y="3810"/>
                </a:lnTo>
                <a:lnTo>
                  <a:pt x="547369" y="2540"/>
                </a:lnTo>
                <a:close/>
              </a:path>
              <a:path w="916939" h="590550">
                <a:moveTo>
                  <a:pt x="916940" y="2540"/>
                </a:moveTo>
                <a:lnTo>
                  <a:pt x="849630" y="2540"/>
                </a:lnTo>
                <a:lnTo>
                  <a:pt x="849630" y="3810"/>
                </a:lnTo>
                <a:lnTo>
                  <a:pt x="913130" y="3810"/>
                </a:lnTo>
                <a:lnTo>
                  <a:pt x="913130" y="8889"/>
                </a:lnTo>
                <a:lnTo>
                  <a:pt x="916940" y="8889"/>
                </a:lnTo>
                <a:lnTo>
                  <a:pt x="916940" y="2540"/>
                </a:lnTo>
                <a:close/>
              </a:path>
              <a:path w="916939" h="590550">
                <a:moveTo>
                  <a:pt x="916940" y="8890"/>
                </a:moveTo>
                <a:lnTo>
                  <a:pt x="913130" y="8890"/>
                </a:lnTo>
                <a:lnTo>
                  <a:pt x="913130" y="15239"/>
                </a:lnTo>
                <a:lnTo>
                  <a:pt x="916940" y="15239"/>
                </a:lnTo>
                <a:lnTo>
                  <a:pt x="916940" y="8890"/>
                </a:lnTo>
                <a:close/>
              </a:path>
              <a:path w="916939" h="590550">
                <a:moveTo>
                  <a:pt x="916940" y="15240"/>
                </a:moveTo>
                <a:lnTo>
                  <a:pt x="913130" y="15240"/>
                </a:lnTo>
                <a:lnTo>
                  <a:pt x="913130" y="21589"/>
                </a:lnTo>
                <a:lnTo>
                  <a:pt x="916940" y="21589"/>
                </a:lnTo>
                <a:lnTo>
                  <a:pt x="916940" y="15240"/>
                </a:lnTo>
                <a:close/>
              </a:path>
              <a:path w="916939" h="590550">
                <a:moveTo>
                  <a:pt x="916940" y="21590"/>
                </a:moveTo>
                <a:lnTo>
                  <a:pt x="913130" y="21590"/>
                </a:lnTo>
                <a:lnTo>
                  <a:pt x="913130" y="27939"/>
                </a:lnTo>
                <a:lnTo>
                  <a:pt x="916940" y="27939"/>
                </a:lnTo>
                <a:lnTo>
                  <a:pt x="916940" y="21590"/>
                </a:lnTo>
                <a:close/>
              </a:path>
              <a:path w="916939" h="590550">
                <a:moveTo>
                  <a:pt x="916940" y="27940"/>
                </a:moveTo>
                <a:lnTo>
                  <a:pt x="913130" y="27940"/>
                </a:lnTo>
                <a:lnTo>
                  <a:pt x="913130" y="34289"/>
                </a:lnTo>
                <a:lnTo>
                  <a:pt x="916940" y="34289"/>
                </a:lnTo>
                <a:lnTo>
                  <a:pt x="916940" y="27940"/>
                </a:lnTo>
                <a:close/>
              </a:path>
              <a:path w="916939" h="590550">
                <a:moveTo>
                  <a:pt x="916940" y="34290"/>
                </a:moveTo>
                <a:lnTo>
                  <a:pt x="913130" y="34290"/>
                </a:lnTo>
                <a:lnTo>
                  <a:pt x="913130" y="40639"/>
                </a:lnTo>
                <a:lnTo>
                  <a:pt x="916940" y="40639"/>
                </a:lnTo>
                <a:lnTo>
                  <a:pt x="916940" y="34290"/>
                </a:lnTo>
                <a:close/>
              </a:path>
              <a:path w="916939" h="590550">
                <a:moveTo>
                  <a:pt x="916940" y="40640"/>
                </a:moveTo>
                <a:lnTo>
                  <a:pt x="913130" y="40640"/>
                </a:lnTo>
                <a:lnTo>
                  <a:pt x="913130" y="46989"/>
                </a:lnTo>
                <a:lnTo>
                  <a:pt x="916940" y="46989"/>
                </a:lnTo>
                <a:lnTo>
                  <a:pt x="916940" y="40640"/>
                </a:lnTo>
                <a:close/>
              </a:path>
              <a:path w="916939" h="590550">
                <a:moveTo>
                  <a:pt x="916940" y="46990"/>
                </a:moveTo>
                <a:lnTo>
                  <a:pt x="913130" y="46990"/>
                </a:lnTo>
                <a:lnTo>
                  <a:pt x="913130" y="53339"/>
                </a:lnTo>
                <a:lnTo>
                  <a:pt x="916940" y="53339"/>
                </a:lnTo>
                <a:lnTo>
                  <a:pt x="916940" y="46990"/>
                </a:lnTo>
                <a:close/>
              </a:path>
              <a:path w="916939" h="590550">
                <a:moveTo>
                  <a:pt x="916940" y="53340"/>
                </a:moveTo>
                <a:lnTo>
                  <a:pt x="913130" y="53340"/>
                </a:lnTo>
                <a:lnTo>
                  <a:pt x="913130" y="59689"/>
                </a:lnTo>
                <a:lnTo>
                  <a:pt x="916940" y="59689"/>
                </a:lnTo>
                <a:lnTo>
                  <a:pt x="916940" y="53340"/>
                </a:lnTo>
                <a:close/>
              </a:path>
              <a:path w="916939" h="590550">
                <a:moveTo>
                  <a:pt x="916940" y="59690"/>
                </a:moveTo>
                <a:lnTo>
                  <a:pt x="913130" y="59690"/>
                </a:lnTo>
                <a:lnTo>
                  <a:pt x="913130" y="66039"/>
                </a:lnTo>
                <a:lnTo>
                  <a:pt x="916940" y="66039"/>
                </a:lnTo>
                <a:lnTo>
                  <a:pt x="916940" y="59690"/>
                </a:lnTo>
                <a:close/>
              </a:path>
              <a:path w="916939" h="590550">
                <a:moveTo>
                  <a:pt x="916940" y="66040"/>
                </a:moveTo>
                <a:lnTo>
                  <a:pt x="913130" y="66040"/>
                </a:lnTo>
                <a:lnTo>
                  <a:pt x="913130" y="72389"/>
                </a:lnTo>
                <a:lnTo>
                  <a:pt x="916940" y="72389"/>
                </a:lnTo>
                <a:lnTo>
                  <a:pt x="916940" y="66040"/>
                </a:lnTo>
                <a:close/>
              </a:path>
              <a:path w="916939" h="590550">
                <a:moveTo>
                  <a:pt x="916940" y="72390"/>
                </a:moveTo>
                <a:lnTo>
                  <a:pt x="913130" y="72390"/>
                </a:lnTo>
                <a:lnTo>
                  <a:pt x="913130" y="78739"/>
                </a:lnTo>
                <a:lnTo>
                  <a:pt x="916940" y="78739"/>
                </a:lnTo>
                <a:lnTo>
                  <a:pt x="916940" y="72390"/>
                </a:lnTo>
                <a:close/>
              </a:path>
              <a:path w="916939" h="590550">
                <a:moveTo>
                  <a:pt x="916940" y="78740"/>
                </a:moveTo>
                <a:lnTo>
                  <a:pt x="913130" y="78740"/>
                </a:lnTo>
                <a:lnTo>
                  <a:pt x="913130" y="85089"/>
                </a:lnTo>
                <a:lnTo>
                  <a:pt x="916940" y="85089"/>
                </a:lnTo>
                <a:lnTo>
                  <a:pt x="916940" y="78740"/>
                </a:lnTo>
                <a:close/>
              </a:path>
              <a:path w="916939" h="590550">
                <a:moveTo>
                  <a:pt x="916940" y="85090"/>
                </a:moveTo>
                <a:lnTo>
                  <a:pt x="913130" y="85090"/>
                </a:lnTo>
                <a:lnTo>
                  <a:pt x="913130" y="91439"/>
                </a:lnTo>
                <a:lnTo>
                  <a:pt x="916940" y="91439"/>
                </a:lnTo>
                <a:lnTo>
                  <a:pt x="916940" y="85090"/>
                </a:lnTo>
                <a:close/>
              </a:path>
              <a:path w="916939" h="590550">
                <a:moveTo>
                  <a:pt x="3809" y="91440"/>
                </a:moveTo>
                <a:lnTo>
                  <a:pt x="2539" y="91440"/>
                </a:lnTo>
                <a:lnTo>
                  <a:pt x="2539" y="93980"/>
                </a:lnTo>
                <a:lnTo>
                  <a:pt x="1269" y="93980"/>
                </a:lnTo>
                <a:lnTo>
                  <a:pt x="1269" y="96519"/>
                </a:lnTo>
                <a:lnTo>
                  <a:pt x="0" y="96519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1440"/>
                </a:lnTo>
                <a:close/>
              </a:path>
              <a:path w="916939" h="590550">
                <a:moveTo>
                  <a:pt x="916940" y="91440"/>
                </a:moveTo>
                <a:lnTo>
                  <a:pt x="913130" y="91440"/>
                </a:lnTo>
                <a:lnTo>
                  <a:pt x="913130" y="97789"/>
                </a:lnTo>
                <a:lnTo>
                  <a:pt x="916940" y="97789"/>
                </a:lnTo>
                <a:lnTo>
                  <a:pt x="916940" y="91440"/>
                </a:lnTo>
                <a:close/>
              </a:path>
              <a:path w="916939" h="590550">
                <a:moveTo>
                  <a:pt x="38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916939" h="590550">
                <a:moveTo>
                  <a:pt x="916940" y="97790"/>
                </a:moveTo>
                <a:lnTo>
                  <a:pt x="913130" y="97790"/>
                </a:lnTo>
                <a:lnTo>
                  <a:pt x="913130" y="104139"/>
                </a:lnTo>
                <a:lnTo>
                  <a:pt x="916940" y="104139"/>
                </a:lnTo>
                <a:lnTo>
                  <a:pt x="916940" y="97790"/>
                </a:lnTo>
                <a:close/>
              </a:path>
              <a:path w="916939" h="590550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916939" h="590550">
                <a:moveTo>
                  <a:pt x="916940" y="104140"/>
                </a:moveTo>
                <a:lnTo>
                  <a:pt x="913130" y="104140"/>
                </a:lnTo>
                <a:lnTo>
                  <a:pt x="913130" y="110489"/>
                </a:lnTo>
                <a:lnTo>
                  <a:pt x="916940" y="110489"/>
                </a:lnTo>
                <a:lnTo>
                  <a:pt x="916940" y="104140"/>
                </a:lnTo>
                <a:close/>
              </a:path>
              <a:path w="916939" h="590550">
                <a:moveTo>
                  <a:pt x="380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916939" h="590550">
                <a:moveTo>
                  <a:pt x="916940" y="110490"/>
                </a:moveTo>
                <a:lnTo>
                  <a:pt x="913130" y="110490"/>
                </a:lnTo>
                <a:lnTo>
                  <a:pt x="913130" y="116839"/>
                </a:lnTo>
                <a:lnTo>
                  <a:pt x="916940" y="116839"/>
                </a:lnTo>
                <a:lnTo>
                  <a:pt x="916940" y="110490"/>
                </a:lnTo>
                <a:close/>
              </a:path>
              <a:path w="916939" h="59055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916939" h="590550">
                <a:moveTo>
                  <a:pt x="916940" y="116840"/>
                </a:moveTo>
                <a:lnTo>
                  <a:pt x="913130" y="116840"/>
                </a:lnTo>
                <a:lnTo>
                  <a:pt x="913130" y="123189"/>
                </a:lnTo>
                <a:lnTo>
                  <a:pt x="916940" y="123189"/>
                </a:lnTo>
                <a:lnTo>
                  <a:pt x="916940" y="116840"/>
                </a:lnTo>
                <a:close/>
              </a:path>
              <a:path w="916939" h="59055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916939" h="590550">
                <a:moveTo>
                  <a:pt x="916940" y="123190"/>
                </a:moveTo>
                <a:lnTo>
                  <a:pt x="913130" y="123190"/>
                </a:lnTo>
                <a:lnTo>
                  <a:pt x="913130" y="129539"/>
                </a:lnTo>
                <a:lnTo>
                  <a:pt x="916940" y="129539"/>
                </a:lnTo>
                <a:lnTo>
                  <a:pt x="916940" y="123190"/>
                </a:lnTo>
                <a:close/>
              </a:path>
              <a:path w="916939" h="59055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916939" h="590550">
                <a:moveTo>
                  <a:pt x="916940" y="129540"/>
                </a:moveTo>
                <a:lnTo>
                  <a:pt x="913130" y="129540"/>
                </a:lnTo>
                <a:lnTo>
                  <a:pt x="913130" y="135889"/>
                </a:lnTo>
                <a:lnTo>
                  <a:pt x="916940" y="135889"/>
                </a:lnTo>
                <a:lnTo>
                  <a:pt x="916940" y="129540"/>
                </a:lnTo>
                <a:close/>
              </a:path>
              <a:path w="916939" h="59055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916939" h="590550">
                <a:moveTo>
                  <a:pt x="916940" y="135890"/>
                </a:moveTo>
                <a:lnTo>
                  <a:pt x="913130" y="135890"/>
                </a:lnTo>
                <a:lnTo>
                  <a:pt x="913130" y="142239"/>
                </a:lnTo>
                <a:lnTo>
                  <a:pt x="916940" y="142239"/>
                </a:lnTo>
                <a:lnTo>
                  <a:pt x="916940" y="135890"/>
                </a:lnTo>
                <a:close/>
              </a:path>
              <a:path w="916939" h="59055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916939" h="590550">
                <a:moveTo>
                  <a:pt x="916940" y="142240"/>
                </a:moveTo>
                <a:lnTo>
                  <a:pt x="913130" y="142240"/>
                </a:lnTo>
                <a:lnTo>
                  <a:pt x="913130" y="148589"/>
                </a:lnTo>
                <a:lnTo>
                  <a:pt x="916940" y="148589"/>
                </a:lnTo>
                <a:lnTo>
                  <a:pt x="916940" y="142240"/>
                </a:lnTo>
                <a:close/>
              </a:path>
              <a:path w="916939" h="59055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916939" h="590550">
                <a:moveTo>
                  <a:pt x="916940" y="148590"/>
                </a:moveTo>
                <a:lnTo>
                  <a:pt x="913130" y="148590"/>
                </a:lnTo>
                <a:lnTo>
                  <a:pt x="913130" y="154939"/>
                </a:lnTo>
                <a:lnTo>
                  <a:pt x="916940" y="154939"/>
                </a:lnTo>
                <a:lnTo>
                  <a:pt x="916940" y="148590"/>
                </a:lnTo>
                <a:close/>
              </a:path>
              <a:path w="916939" h="59055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916939" h="590550">
                <a:moveTo>
                  <a:pt x="916940" y="154940"/>
                </a:moveTo>
                <a:lnTo>
                  <a:pt x="913130" y="154940"/>
                </a:lnTo>
                <a:lnTo>
                  <a:pt x="913130" y="161289"/>
                </a:lnTo>
                <a:lnTo>
                  <a:pt x="916940" y="161289"/>
                </a:lnTo>
                <a:lnTo>
                  <a:pt x="916940" y="154940"/>
                </a:lnTo>
                <a:close/>
              </a:path>
              <a:path w="916939" h="59055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916939" h="590550">
                <a:moveTo>
                  <a:pt x="916940" y="161290"/>
                </a:moveTo>
                <a:lnTo>
                  <a:pt x="913130" y="161290"/>
                </a:lnTo>
                <a:lnTo>
                  <a:pt x="913130" y="167639"/>
                </a:lnTo>
                <a:lnTo>
                  <a:pt x="916940" y="167639"/>
                </a:lnTo>
                <a:lnTo>
                  <a:pt x="916940" y="161290"/>
                </a:lnTo>
                <a:close/>
              </a:path>
              <a:path w="916939" h="590550">
                <a:moveTo>
                  <a:pt x="380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916939" h="590550">
                <a:moveTo>
                  <a:pt x="916940" y="167640"/>
                </a:moveTo>
                <a:lnTo>
                  <a:pt x="913130" y="167640"/>
                </a:lnTo>
                <a:lnTo>
                  <a:pt x="913130" y="173989"/>
                </a:lnTo>
                <a:lnTo>
                  <a:pt x="916940" y="173989"/>
                </a:lnTo>
                <a:lnTo>
                  <a:pt x="916940" y="167640"/>
                </a:lnTo>
                <a:close/>
              </a:path>
              <a:path w="916939" h="59055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916939" h="590550">
                <a:moveTo>
                  <a:pt x="916940" y="173990"/>
                </a:moveTo>
                <a:lnTo>
                  <a:pt x="913130" y="173990"/>
                </a:lnTo>
                <a:lnTo>
                  <a:pt x="913130" y="180339"/>
                </a:lnTo>
                <a:lnTo>
                  <a:pt x="916940" y="180339"/>
                </a:lnTo>
                <a:lnTo>
                  <a:pt x="916940" y="173990"/>
                </a:lnTo>
                <a:close/>
              </a:path>
              <a:path w="916939" h="59055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916939" h="590550">
                <a:moveTo>
                  <a:pt x="916940" y="180340"/>
                </a:moveTo>
                <a:lnTo>
                  <a:pt x="913130" y="180340"/>
                </a:lnTo>
                <a:lnTo>
                  <a:pt x="913130" y="186689"/>
                </a:lnTo>
                <a:lnTo>
                  <a:pt x="916940" y="186689"/>
                </a:lnTo>
                <a:lnTo>
                  <a:pt x="916940" y="180340"/>
                </a:lnTo>
                <a:close/>
              </a:path>
              <a:path w="916939" h="590550">
                <a:moveTo>
                  <a:pt x="380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86690"/>
                </a:lnTo>
                <a:close/>
              </a:path>
              <a:path w="916939" h="590550">
                <a:moveTo>
                  <a:pt x="916940" y="186690"/>
                </a:moveTo>
                <a:lnTo>
                  <a:pt x="913130" y="186690"/>
                </a:lnTo>
                <a:lnTo>
                  <a:pt x="913130" y="193039"/>
                </a:lnTo>
                <a:lnTo>
                  <a:pt x="916940" y="193039"/>
                </a:lnTo>
                <a:lnTo>
                  <a:pt x="916940" y="186690"/>
                </a:lnTo>
                <a:close/>
              </a:path>
              <a:path w="916939" h="590550">
                <a:moveTo>
                  <a:pt x="380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3040"/>
                </a:lnTo>
                <a:close/>
              </a:path>
              <a:path w="916939" h="590550">
                <a:moveTo>
                  <a:pt x="916940" y="193040"/>
                </a:moveTo>
                <a:lnTo>
                  <a:pt x="913130" y="193040"/>
                </a:lnTo>
                <a:lnTo>
                  <a:pt x="913130" y="199389"/>
                </a:lnTo>
                <a:lnTo>
                  <a:pt x="916940" y="199389"/>
                </a:lnTo>
                <a:lnTo>
                  <a:pt x="916940" y="193040"/>
                </a:lnTo>
                <a:close/>
              </a:path>
              <a:path w="916939" h="59055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916939" h="590550">
                <a:moveTo>
                  <a:pt x="916940" y="199390"/>
                </a:moveTo>
                <a:lnTo>
                  <a:pt x="913130" y="199390"/>
                </a:lnTo>
                <a:lnTo>
                  <a:pt x="913130" y="205739"/>
                </a:lnTo>
                <a:lnTo>
                  <a:pt x="916940" y="205739"/>
                </a:lnTo>
                <a:lnTo>
                  <a:pt x="916940" y="199390"/>
                </a:lnTo>
                <a:close/>
              </a:path>
              <a:path w="916939" h="59055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916939" h="590550">
                <a:moveTo>
                  <a:pt x="916940" y="205740"/>
                </a:moveTo>
                <a:lnTo>
                  <a:pt x="913130" y="205740"/>
                </a:lnTo>
                <a:lnTo>
                  <a:pt x="913130" y="212089"/>
                </a:lnTo>
                <a:lnTo>
                  <a:pt x="916940" y="212089"/>
                </a:lnTo>
                <a:lnTo>
                  <a:pt x="916940" y="205740"/>
                </a:lnTo>
                <a:close/>
              </a:path>
              <a:path w="916939" h="590550">
                <a:moveTo>
                  <a:pt x="380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2090"/>
                </a:lnTo>
                <a:close/>
              </a:path>
              <a:path w="916939" h="590550">
                <a:moveTo>
                  <a:pt x="916940" y="212090"/>
                </a:moveTo>
                <a:lnTo>
                  <a:pt x="913130" y="212090"/>
                </a:lnTo>
                <a:lnTo>
                  <a:pt x="913130" y="218439"/>
                </a:lnTo>
                <a:lnTo>
                  <a:pt x="916940" y="218439"/>
                </a:lnTo>
                <a:lnTo>
                  <a:pt x="916940" y="212090"/>
                </a:lnTo>
                <a:close/>
              </a:path>
              <a:path w="916939" h="590550">
                <a:moveTo>
                  <a:pt x="380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18440"/>
                </a:lnTo>
                <a:close/>
              </a:path>
              <a:path w="916939" h="590550">
                <a:moveTo>
                  <a:pt x="916940" y="218440"/>
                </a:moveTo>
                <a:lnTo>
                  <a:pt x="913130" y="218440"/>
                </a:lnTo>
                <a:lnTo>
                  <a:pt x="913130" y="224789"/>
                </a:lnTo>
                <a:lnTo>
                  <a:pt x="916940" y="224789"/>
                </a:lnTo>
                <a:lnTo>
                  <a:pt x="916940" y="218440"/>
                </a:lnTo>
                <a:close/>
              </a:path>
              <a:path w="916939" h="59055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4790"/>
                </a:lnTo>
                <a:close/>
              </a:path>
              <a:path w="916939" h="590550">
                <a:moveTo>
                  <a:pt x="916940" y="224790"/>
                </a:moveTo>
                <a:lnTo>
                  <a:pt x="913130" y="224790"/>
                </a:lnTo>
                <a:lnTo>
                  <a:pt x="913130" y="231139"/>
                </a:lnTo>
                <a:lnTo>
                  <a:pt x="916940" y="231139"/>
                </a:lnTo>
                <a:lnTo>
                  <a:pt x="916940" y="224790"/>
                </a:lnTo>
                <a:close/>
              </a:path>
              <a:path w="916939" h="59055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916939" h="590550">
                <a:moveTo>
                  <a:pt x="916940" y="231140"/>
                </a:moveTo>
                <a:lnTo>
                  <a:pt x="913130" y="231140"/>
                </a:lnTo>
                <a:lnTo>
                  <a:pt x="913130" y="237489"/>
                </a:lnTo>
                <a:lnTo>
                  <a:pt x="916940" y="237489"/>
                </a:lnTo>
                <a:lnTo>
                  <a:pt x="916940" y="231140"/>
                </a:lnTo>
                <a:close/>
              </a:path>
              <a:path w="916939" h="590550">
                <a:moveTo>
                  <a:pt x="380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37490"/>
                </a:lnTo>
                <a:close/>
              </a:path>
              <a:path w="916939" h="590550">
                <a:moveTo>
                  <a:pt x="916940" y="237490"/>
                </a:moveTo>
                <a:lnTo>
                  <a:pt x="913130" y="237490"/>
                </a:lnTo>
                <a:lnTo>
                  <a:pt x="913130" y="243839"/>
                </a:lnTo>
                <a:lnTo>
                  <a:pt x="916940" y="243839"/>
                </a:lnTo>
                <a:lnTo>
                  <a:pt x="916940" y="237490"/>
                </a:lnTo>
                <a:close/>
              </a:path>
              <a:path w="916939" h="590550">
                <a:moveTo>
                  <a:pt x="380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3840"/>
                </a:lnTo>
                <a:close/>
              </a:path>
              <a:path w="916939" h="590550">
                <a:moveTo>
                  <a:pt x="916940" y="243840"/>
                </a:moveTo>
                <a:lnTo>
                  <a:pt x="913130" y="243840"/>
                </a:lnTo>
                <a:lnTo>
                  <a:pt x="913130" y="250189"/>
                </a:lnTo>
                <a:lnTo>
                  <a:pt x="916940" y="250189"/>
                </a:lnTo>
                <a:lnTo>
                  <a:pt x="916940" y="243840"/>
                </a:lnTo>
                <a:close/>
              </a:path>
              <a:path w="916939" h="590550">
                <a:moveTo>
                  <a:pt x="380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0190"/>
                </a:lnTo>
                <a:close/>
              </a:path>
              <a:path w="916939" h="590550">
                <a:moveTo>
                  <a:pt x="916940" y="250190"/>
                </a:moveTo>
                <a:lnTo>
                  <a:pt x="913130" y="250190"/>
                </a:lnTo>
                <a:lnTo>
                  <a:pt x="913130" y="256539"/>
                </a:lnTo>
                <a:lnTo>
                  <a:pt x="916940" y="256539"/>
                </a:lnTo>
                <a:lnTo>
                  <a:pt x="916940" y="250190"/>
                </a:lnTo>
                <a:close/>
              </a:path>
              <a:path w="916939" h="59055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916939" h="590550">
                <a:moveTo>
                  <a:pt x="916940" y="256540"/>
                </a:moveTo>
                <a:lnTo>
                  <a:pt x="913130" y="256540"/>
                </a:lnTo>
                <a:lnTo>
                  <a:pt x="913130" y="262889"/>
                </a:lnTo>
                <a:lnTo>
                  <a:pt x="916940" y="262889"/>
                </a:lnTo>
                <a:lnTo>
                  <a:pt x="916940" y="256540"/>
                </a:lnTo>
                <a:close/>
              </a:path>
              <a:path w="916939" h="590550">
                <a:moveTo>
                  <a:pt x="380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2890"/>
                </a:lnTo>
                <a:close/>
              </a:path>
              <a:path w="916939" h="590550">
                <a:moveTo>
                  <a:pt x="916940" y="262890"/>
                </a:moveTo>
                <a:lnTo>
                  <a:pt x="913130" y="262890"/>
                </a:lnTo>
                <a:lnTo>
                  <a:pt x="913130" y="269239"/>
                </a:lnTo>
                <a:lnTo>
                  <a:pt x="916940" y="269239"/>
                </a:lnTo>
                <a:lnTo>
                  <a:pt x="916940" y="262890"/>
                </a:lnTo>
                <a:close/>
              </a:path>
              <a:path w="916939" h="590550">
                <a:moveTo>
                  <a:pt x="380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9240"/>
                </a:lnTo>
                <a:close/>
              </a:path>
              <a:path w="916939" h="590550">
                <a:moveTo>
                  <a:pt x="916940" y="269240"/>
                </a:moveTo>
                <a:lnTo>
                  <a:pt x="913130" y="269240"/>
                </a:lnTo>
                <a:lnTo>
                  <a:pt x="913130" y="275589"/>
                </a:lnTo>
                <a:lnTo>
                  <a:pt x="916940" y="275589"/>
                </a:lnTo>
                <a:lnTo>
                  <a:pt x="916940" y="269240"/>
                </a:lnTo>
                <a:close/>
              </a:path>
              <a:path w="916939" h="590550">
                <a:moveTo>
                  <a:pt x="380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5590"/>
                </a:lnTo>
                <a:close/>
              </a:path>
              <a:path w="916939" h="590550">
                <a:moveTo>
                  <a:pt x="916940" y="275590"/>
                </a:moveTo>
                <a:lnTo>
                  <a:pt x="913130" y="275590"/>
                </a:lnTo>
                <a:lnTo>
                  <a:pt x="913130" y="281939"/>
                </a:lnTo>
                <a:lnTo>
                  <a:pt x="916940" y="281939"/>
                </a:lnTo>
                <a:lnTo>
                  <a:pt x="916940" y="275590"/>
                </a:lnTo>
                <a:close/>
              </a:path>
              <a:path w="916939" h="590550">
                <a:moveTo>
                  <a:pt x="380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1940"/>
                </a:lnTo>
                <a:close/>
              </a:path>
              <a:path w="916939" h="590550">
                <a:moveTo>
                  <a:pt x="916940" y="281940"/>
                </a:moveTo>
                <a:lnTo>
                  <a:pt x="913130" y="281940"/>
                </a:lnTo>
                <a:lnTo>
                  <a:pt x="913130" y="288289"/>
                </a:lnTo>
                <a:lnTo>
                  <a:pt x="916940" y="288289"/>
                </a:lnTo>
                <a:lnTo>
                  <a:pt x="916940" y="281940"/>
                </a:lnTo>
                <a:close/>
              </a:path>
              <a:path w="916939" h="590550">
                <a:moveTo>
                  <a:pt x="380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8290"/>
                </a:lnTo>
                <a:close/>
              </a:path>
              <a:path w="916939" h="590550">
                <a:moveTo>
                  <a:pt x="916940" y="288290"/>
                </a:moveTo>
                <a:lnTo>
                  <a:pt x="913130" y="288290"/>
                </a:lnTo>
                <a:lnTo>
                  <a:pt x="913130" y="294639"/>
                </a:lnTo>
                <a:lnTo>
                  <a:pt x="916940" y="294639"/>
                </a:lnTo>
                <a:lnTo>
                  <a:pt x="916940" y="288290"/>
                </a:lnTo>
                <a:close/>
              </a:path>
              <a:path w="916939" h="590550">
                <a:moveTo>
                  <a:pt x="380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4640"/>
                </a:lnTo>
                <a:close/>
              </a:path>
              <a:path w="916939" h="590550">
                <a:moveTo>
                  <a:pt x="916940" y="294640"/>
                </a:moveTo>
                <a:lnTo>
                  <a:pt x="913130" y="294640"/>
                </a:lnTo>
                <a:lnTo>
                  <a:pt x="913130" y="300989"/>
                </a:lnTo>
                <a:lnTo>
                  <a:pt x="916940" y="300989"/>
                </a:lnTo>
                <a:lnTo>
                  <a:pt x="916940" y="294640"/>
                </a:lnTo>
                <a:close/>
              </a:path>
              <a:path w="916939" h="590550">
                <a:moveTo>
                  <a:pt x="380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0990"/>
                </a:lnTo>
                <a:close/>
              </a:path>
              <a:path w="916939" h="590550">
                <a:moveTo>
                  <a:pt x="916940" y="300990"/>
                </a:moveTo>
                <a:lnTo>
                  <a:pt x="913130" y="300990"/>
                </a:lnTo>
                <a:lnTo>
                  <a:pt x="913130" y="307339"/>
                </a:lnTo>
                <a:lnTo>
                  <a:pt x="916940" y="307339"/>
                </a:lnTo>
                <a:lnTo>
                  <a:pt x="916940" y="300990"/>
                </a:lnTo>
                <a:close/>
              </a:path>
              <a:path w="916939" h="590550">
                <a:moveTo>
                  <a:pt x="380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07340"/>
                </a:lnTo>
                <a:close/>
              </a:path>
              <a:path w="916939" h="590550">
                <a:moveTo>
                  <a:pt x="915669" y="307340"/>
                </a:moveTo>
                <a:lnTo>
                  <a:pt x="913130" y="307340"/>
                </a:lnTo>
                <a:lnTo>
                  <a:pt x="913130" y="313689"/>
                </a:lnTo>
                <a:lnTo>
                  <a:pt x="914400" y="313689"/>
                </a:lnTo>
                <a:lnTo>
                  <a:pt x="914399" y="309880"/>
                </a:lnTo>
                <a:lnTo>
                  <a:pt x="915669" y="309880"/>
                </a:lnTo>
                <a:lnTo>
                  <a:pt x="915669" y="307340"/>
                </a:lnTo>
                <a:close/>
              </a:path>
              <a:path w="916939" h="590550">
                <a:moveTo>
                  <a:pt x="3809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3690"/>
                </a:lnTo>
                <a:close/>
              </a:path>
              <a:path w="916939" h="590550">
                <a:moveTo>
                  <a:pt x="3809" y="320040"/>
                </a:moveTo>
                <a:lnTo>
                  <a:pt x="1269" y="320040"/>
                </a:lnTo>
                <a:lnTo>
                  <a:pt x="1269" y="321310"/>
                </a:lnTo>
                <a:lnTo>
                  <a:pt x="2539" y="321310"/>
                </a:lnTo>
                <a:lnTo>
                  <a:pt x="2539" y="322580"/>
                </a:lnTo>
                <a:lnTo>
                  <a:pt x="3809" y="322580"/>
                </a:lnTo>
                <a:lnTo>
                  <a:pt x="3809" y="320040"/>
                </a:lnTo>
                <a:close/>
              </a:path>
              <a:path w="916939" h="590550">
                <a:moveTo>
                  <a:pt x="191769" y="589280"/>
                </a:moveTo>
                <a:lnTo>
                  <a:pt x="44450" y="589280"/>
                </a:lnTo>
                <a:lnTo>
                  <a:pt x="44450" y="590550"/>
                </a:lnTo>
                <a:lnTo>
                  <a:pt x="191769" y="590550"/>
                </a:lnTo>
                <a:lnTo>
                  <a:pt x="191769" y="589280"/>
                </a:lnTo>
                <a:close/>
              </a:path>
              <a:path w="916939" h="590550">
                <a:moveTo>
                  <a:pt x="193039" y="588010"/>
                </a:moveTo>
                <a:lnTo>
                  <a:pt x="45719" y="588010"/>
                </a:lnTo>
                <a:lnTo>
                  <a:pt x="45719" y="589280"/>
                </a:lnTo>
                <a:lnTo>
                  <a:pt x="193039" y="589280"/>
                </a:lnTo>
                <a:lnTo>
                  <a:pt x="193039" y="588010"/>
                </a:lnTo>
                <a:close/>
              </a:path>
              <a:path w="916939" h="590550">
                <a:moveTo>
                  <a:pt x="194309" y="586740"/>
                </a:moveTo>
                <a:lnTo>
                  <a:pt x="48259" y="586740"/>
                </a:lnTo>
                <a:lnTo>
                  <a:pt x="48259" y="588010"/>
                </a:lnTo>
                <a:lnTo>
                  <a:pt x="194309" y="588010"/>
                </a:lnTo>
                <a:lnTo>
                  <a:pt x="194309" y="586740"/>
                </a:lnTo>
                <a:close/>
              </a:path>
              <a:path w="916939" h="590550">
                <a:moveTo>
                  <a:pt x="500379" y="586740"/>
                </a:moveTo>
                <a:lnTo>
                  <a:pt x="372109" y="586740"/>
                </a:lnTo>
                <a:lnTo>
                  <a:pt x="372109" y="590550"/>
                </a:lnTo>
                <a:lnTo>
                  <a:pt x="499109" y="590550"/>
                </a:lnTo>
                <a:lnTo>
                  <a:pt x="499109" y="589280"/>
                </a:lnTo>
                <a:lnTo>
                  <a:pt x="500379" y="589280"/>
                </a:lnTo>
                <a:lnTo>
                  <a:pt x="500379" y="586740"/>
                </a:lnTo>
                <a:close/>
              </a:path>
              <a:path w="916939" h="590550">
                <a:moveTo>
                  <a:pt x="815339" y="586740"/>
                </a:moveTo>
                <a:lnTo>
                  <a:pt x="647700" y="586740"/>
                </a:lnTo>
                <a:lnTo>
                  <a:pt x="647700" y="588010"/>
                </a:lnTo>
                <a:lnTo>
                  <a:pt x="646430" y="588010"/>
                </a:lnTo>
                <a:lnTo>
                  <a:pt x="646430" y="590550"/>
                </a:lnTo>
                <a:lnTo>
                  <a:pt x="814069" y="590550"/>
                </a:lnTo>
                <a:lnTo>
                  <a:pt x="814069" y="589280"/>
                </a:lnTo>
                <a:lnTo>
                  <a:pt x="815340" y="589280"/>
                </a:lnTo>
                <a:lnTo>
                  <a:pt x="815339" y="58674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3" name="bk object 6883"/>
          <p:cNvSpPr/>
          <p:nvPr/>
        </p:nvSpPr>
        <p:spPr>
          <a:xfrm>
            <a:off x="2421889" y="4004309"/>
            <a:ext cx="909319" cy="582930"/>
          </a:xfrm>
          <a:custGeom>
            <a:avLst/>
            <a:gdLst/>
            <a:ahLst/>
            <a:cxnLst/>
            <a:rect l="l" t="t" r="r" b="b"/>
            <a:pathLst>
              <a:path w="909320" h="582929">
                <a:moveTo>
                  <a:pt x="237490" y="2539"/>
                </a:moveTo>
                <a:lnTo>
                  <a:pt x="71120" y="2539"/>
                </a:lnTo>
                <a:lnTo>
                  <a:pt x="71120" y="3809"/>
                </a:lnTo>
                <a:lnTo>
                  <a:pt x="237490" y="3809"/>
                </a:lnTo>
                <a:lnTo>
                  <a:pt x="237490" y="2539"/>
                </a:lnTo>
                <a:close/>
              </a:path>
              <a:path w="909320" h="582929">
                <a:moveTo>
                  <a:pt x="240030" y="1269"/>
                </a:moveTo>
                <a:lnTo>
                  <a:pt x="72390" y="1269"/>
                </a:lnTo>
                <a:lnTo>
                  <a:pt x="72390" y="2539"/>
                </a:lnTo>
                <a:lnTo>
                  <a:pt x="240030" y="2539"/>
                </a:lnTo>
                <a:lnTo>
                  <a:pt x="240030" y="1269"/>
                </a:lnTo>
                <a:close/>
              </a:path>
              <a:path w="909320" h="582929">
                <a:moveTo>
                  <a:pt x="243840" y="0"/>
                </a:moveTo>
                <a:lnTo>
                  <a:pt x="73660" y="0"/>
                </a:lnTo>
                <a:lnTo>
                  <a:pt x="73660" y="1269"/>
                </a:lnTo>
                <a:lnTo>
                  <a:pt x="243840" y="1269"/>
                </a:lnTo>
                <a:lnTo>
                  <a:pt x="243840" y="0"/>
                </a:lnTo>
                <a:close/>
              </a:path>
              <a:path w="909320" h="582929">
                <a:moveTo>
                  <a:pt x="543560" y="0"/>
                </a:moveTo>
                <a:lnTo>
                  <a:pt x="354330" y="0"/>
                </a:lnTo>
                <a:lnTo>
                  <a:pt x="354330" y="2539"/>
                </a:lnTo>
                <a:lnTo>
                  <a:pt x="353060" y="2539"/>
                </a:lnTo>
                <a:lnTo>
                  <a:pt x="353060" y="3809"/>
                </a:lnTo>
                <a:lnTo>
                  <a:pt x="543560" y="3809"/>
                </a:lnTo>
                <a:lnTo>
                  <a:pt x="543560" y="0"/>
                </a:lnTo>
                <a:close/>
              </a:path>
              <a:path w="909320" h="582929">
                <a:moveTo>
                  <a:pt x="909320" y="0"/>
                </a:moveTo>
                <a:lnTo>
                  <a:pt x="844550" y="0"/>
                </a:lnTo>
                <a:lnTo>
                  <a:pt x="844550" y="1269"/>
                </a:lnTo>
                <a:lnTo>
                  <a:pt x="843280" y="1269"/>
                </a:lnTo>
                <a:lnTo>
                  <a:pt x="843280" y="2539"/>
                </a:lnTo>
                <a:lnTo>
                  <a:pt x="842010" y="2539"/>
                </a:lnTo>
                <a:lnTo>
                  <a:pt x="842010" y="3809"/>
                </a:lnTo>
                <a:lnTo>
                  <a:pt x="906780" y="3809"/>
                </a:lnTo>
                <a:lnTo>
                  <a:pt x="906780" y="5079"/>
                </a:lnTo>
                <a:lnTo>
                  <a:pt x="909320" y="5079"/>
                </a:lnTo>
                <a:lnTo>
                  <a:pt x="909320" y="0"/>
                </a:lnTo>
                <a:close/>
              </a:path>
              <a:path w="909320" h="582929">
                <a:moveTo>
                  <a:pt x="909320" y="5080"/>
                </a:moveTo>
                <a:lnTo>
                  <a:pt x="906780" y="5080"/>
                </a:lnTo>
                <a:lnTo>
                  <a:pt x="906780" y="11429"/>
                </a:lnTo>
                <a:lnTo>
                  <a:pt x="909320" y="11429"/>
                </a:lnTo>
                <a:lnTo>
                  <a:pt x="909320" y="5080"/>
                </a:lnTo>
                <a:close/>
              </a:path>
              <a:path w="909320" h="582929">
                <a:moveTo>
                  <a:pt x="909320" y="11430"/>
                </a:moveTo>
                <a:lnTo>
                  <a:pt x="906780" y="11430"/>
                </a:lnTo>
                <a:lnTo>
                  <a:pt x="906780" y="17779"/>
                </a:lnTo>
                <a:lnTo>
                  <a:pt x="909320" y="17779"/>
                </a:lnTo>
                <a:lnTo>
                  <a:pt x="909320" y="11430"/>
                </a:lnTo>
                <a:close/>
              </a:path>
              <a:path w="909320" h="582929">
                <a:moveTo>
                  <a:pt x="909320" y="17780"/>
                </a:moveTo>
                <a:lnTo>
                  <a:pt x="906780" y="17780"/>
                </a:lnTo>
                <a:lnTo>
                  <a:pt x="906780" y="24129"/>
                </a:lnTo>
                <a:lnTo>
                  <a:pt x="909320" y="24129"/>
                </a:lnTo>
                <a:lnTo>
                  <a:pt x="909320" y="17780"/>
                </a:lnTo>
                <a:close/>
              </a:path>
              <a:path w="909320" h="582929">
                <a:moveTo>
                  <a:pt x="909320" y="24130"/>
                </a:moveTo>
                <a:lnTo>
                  <a:pt x="906780" y="24130"/>
                </a:lnTo>
                <a:lnTo>
                  <a:pt x="906780" y="30479"/>
                </a:lnTo>
                <a:lnTo>
                  <a:pt x="909320" y="30479"/>
                </a:lnTo>
                <a:lnTo>
                  <a:pt x="909320" y="24130"/>
                </a:lnTo>
                <a:close/>
              </a:path>
              <a:path w="909320" h="582929">
                <a:moveTo>
                  <a:pt x="909320" y="30480"/>
                </a:moveTo>
                <a:lnTo>
                  <a:pt x="906780" y="30480"/>
                </a:lnTo>
                <a:lnTo>
                  <a:pt x="906780" y="36829"/>
                </a:lnTo>
                <a:lnTo>
                  <a:pt x="909320" y="36829"/>
                </a:lnTo>
                <a:lnTo>
                  <a:pt x="909320" y="30480"/>
                </a:lnTo>
                <a:close/>
              </a:path>
              <a:path w="909320" h="582929">
                <a:moveTo>
                  <a:pt x="909320" y="36830"/>
                </a:moveTo>
                <a:lnTo>
                  <a:pt x="906780" y="36830"/>
                </a:lnTo>
                <a:lnTo>
                  <a:pt x="906780" y="43179"/>
                </a:lnTo>
                <a:lnTo>
                  <a:pt x="909320" y="43179"/>
                </a:lnTo>
                <a:lnTo>
                  <a:pt x="909320" y="36830"/>
                </a:lnTo>
                <a:close/>
              </a:path>
              <a:path w="909320" h="582929">
                <a:moveTo>
                  <a:pt x="909320" y="43180"/>
                </a:moveTo>
                <a:lnTo>
                  <a:pt x="906780" y="43180"/>
                </a:lnTo>
                <a:lnTo>
                  <a:pt x="906780" y="49529"/>
                </a:lnTo>
                <a:lnTo>
                  <a:pt x="909320" y="49529"/>
                </a:lnTo>
                <a:lnTo>
                  <a:pt x="909320" y="43180"/>
                </a:lnTo>
                <a:close/>
              </a:path>
              <a:path w="909320" h="582929">
                <a:moveTo>
                  <a:pt x="909320" y="49530"/>
                </a:moveTo>
                <a:lnTo>
                  <a:pt x="906780" y="49530"/>
                </a:lnTo>
                <a:lnTo>
                  <a:pt x="906780" y="55879"/>
                </a:lnTo>
                <a:lnTo>
                  <a:pt x="909320" y="55879"/>
                </a:lnTo>
                <a:lnTo>
                  <a:pt x="909320" y="49530"/>
                </a:lnTo>
                <a:close/>
              </a:path>
              <a:path w="909320" h="582929">
                <a:moveTo>
                  <a:pt x="909320" y="55880"/>
                </a:moveTo>
                <a:lnTo>
                  <a:pt x="906780" y="55880"/>
                </a:lnTo>
                <a:lnTo>
                  <a:pt x="906780" y="62229"/>
                </a:lnTo>
                <a:lnTo>
                  <a:pt x="909320" y="62229"/>
                </a:lnTo>
                <a:lnTo>
                  <a:pt x="909320" y="55880"/>
                </a:lnTo>
                <a:close/>
              </a:path>
              <a:path w="909320" h="582929">
                <a:moveTo>
                  <a:pt x="909320" y="62230"/>
                </a:moveTo>
                <a:lnTo>
                  <a:pt x="906780" y="62230"/>
                </a:lnTo>
                <a:lnTo>
                  <a:pt x="906780" y="68579"/>
                </a:lnTo>
                <a:lnTo>
                  <a:pt x="909320" y="68579"/>
                </a:lnTo>
                <a:lnTo>
                  <a:pt x="909320" y="62230"/>
                </a:lnTo>
                <a:close/>
              </a:path>
              <a:path w="909320" h="582929">
                <a:moveTo>
                  <a:pt x="909320" y="68580"/>
                </a:moveTo>
                <a:lnTo>
                  <a:pt x="906780" y="68580"/>
                </a:lnTo>
                <a:lnTo>
                  <a:pt x="906780" y="74929"/>
                </a:lnTo>
                <a:lnTo>
                  <a:pt x="909320" y="74929"/>
                </a:lnTo>
                <a:lnTo>
                  <a:pt x="909320" y="68580"/>
                </a:lnTo>
                <a:close/>
              </a:path>
              <a:path w="909320" h="582929">
                <a:moveTo>
                  <a:pt x="909320" y="74930"/>
                </a:moveTo>
                <a:lnTo>
                  <a:pt x="906780" y="74930"/>
                </a:lnTo>
                <a:lnTo>
                  <a:pt x="906780" y="81279"/>
                </a:lnTo>
                <a:lnTo>
                  <a:pt x="909320" y="81279"/>
                </a:lnTo>
                <a:lnTo>
                  <a:pt x="909320" y="74930"/>
                </a:lnTo>
                <a:close/>
              </a:path>
              <a:path w="909320" h="582929">
                <a:moveTo>
                  <a:pt x="3810" y="82550"/>
                </a:moveTo>
                <a:lnTo>
                  <a:pt x="2540" y="82550"/>
                </a:lnTo>
                <a:lnTo>
                  <a:pt x="2540" y="83819"/>
                </a:lnTo>
                <a:lnTo>
                  <a:pt x="1270" y="83819"/>
                </a:lnTo>
                <a:lnTo>
                  <a:pt x="1270" y="86359"/>
                </a:lnTo>
                <a:lnTo>
                  <a:pt x="0" y="86359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2550"/>
                </a:lnTo>
                <a:close/>
              </a:path>
              <a:path w="909320" h="582929">
                <a:moveTo>
                  <a:pt x="909320" y="81280"/>
                </a:moveTo>
                <a:lnTo>
                  <a:pt x="906780" y="81280"/>
                </a:lnTo>
                <a:lnTo>
                  <a:pt x="906780" y="87629"/>
                </a:lnTo>
                <a:lnTo>
                  <a:pt x="909320" y="87629"/>
                </a:lnTo>
                <a:lnTo>
                  <a:pt x="909320" y="81280"/>
                </a:lnTo>
                <a:close/>
              </a:path>
              <a:path w="909320" h="58292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909320" h="582929">
                <a:moveTo>
                  <a:pt x="909320" y="87630"/>
                </a:moveTo>
                <a:lnTo>
                  <a:pt x="906780" y="87630"/>
                </a:lnTo>
                <a:lnTo>
                  <a:pt x="906780" y="93979"/>
                </a:lnTo>
                <a:lnTo>
                  <a:pt x="909320" y="93979"/>
                </a:lnTo>
                <a:lnTo>
                  <a:pt x="909320" y="87630"/>
                </a:lnTo>
                <a:close/>
              </a:path>
              <a:path w="909320" h="58292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909320" h="582929">
                <a:moveTo>
                  <a:pt x="909320" y="93980"/>
                </a:moveTo>
                <a:lnTo>
                  <a:pt x="906780" y="93980"/>
                </a:lnTo>
                <a:lnTo>
                  <a:pt x="906780" y="100329"/>
                </a:lnTo>
                <a:lnTo>
                  <a:pt x="909320" y="100329"/>
                </a:lnTo>
                <a:lnTo>
                  <a:pt x="909320" y="93980"/>
                </a:lnTo>
                <a:close/>
              </a:path>
              <a:path w="909320" h="58292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909320" h="582929">
                <a:moveTo>
                  <a:pt x="909320" y="100330"/>
                </a:moveTo>
                <a:lnTo>
                  <a:pt x="906780" y="100330"/>
                </a:lnTo>
                <a:lnTo>
                  <a:pt x="906780" y="106679"/>
                </a:lnTo>
                <a:lnTo>
                  <a:pt x="909320" y="106679"/>
                </a:lnTo>
                <a:lnTo>
                  <a:pt x="909320" y="100330"/>
                </a:lnTo>
                <a:close/>
              </a:path>
              <a:path w="909320" h="58292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909320" h="582929">
                <a:moveTo>
                  <a:pt x="909320" y="106680"/>
                </a:moveTo>
                <a:lnTo>
                  <a:pt x="906780" y="106680"/>
                </a:lnTo>
                <a:lnTo>
                  <a:pt x="906780" y="113029"/>
                </a:lnTo>
                <a:lnTo>
                  <a:pt x="909320" y="113029"/>
                </a:lnTo>
                <a:lnTo>
                  <a:pt x="909320" y="106680"/>
                </a:lnTo>
                <a:close/>
              </a:path>
              <a:path w="909320" h="58292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909320" h="582929">
                <a:moveTo>
                  <a:pt x="909320" y="113030"/>
                </a:moveTo>
                <a:lnTo>
                  <a:pt x="906780" y="113030"/>
                </a:lnTo>
                <a:lnTo>
                  <a:pt x="906780" y="119379"/>
                </a:lnTo>
                <a:lnTo>
                  <a:pt x="909320" y="119379"/>
                </a:lnTo>
                <a:lnTo>
                  <a:pt x="909320" y="113030"/>
                </a:lnTo>
                <a:close/>
              </a:path>
              <a:path w="909320" h="58292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909320" h="582929">
                <a:moveTo>
                  <a:pt x="909320" y="119380"/>
                </a:moveTo>
                <a:lnTo>
                  <a:pt x="906780" y="119380"/>
                </a:lnTo>
                <a:lnTo>
                  <a:pt x="906780" y="125729"/>
                </a:lnTo>
                <a:lnTo>
                  <a:pt x="909320" y="125729"/>
                </a:lnTo>
                <a:lnTo>
                  <a:pt x="909320" y="119380"/>
                </a:lnTo>
                <a:close/>
              </a:path>
              <a:path w="909320" h="58292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909320" h="582929">
                <a:moveTo>
                  <a:pt x="909320" y="125730"/>
                </a:moveTo>
                <a:lnTo>
                  <a:pt x="906780" y="125730"/>
                </a:lnTo>
                <a:lnTo>
                  <a:pt x="906780" y="132079"/>
                </a:lnTo>
                <a:lnTo>
                  <a:pt x="909320" y="132079"/>
                </a:lnTo>
                <a:lnTo>
                  <a:pt x="909320" y="125730"/>
                </a:lnTo>
                <a:close/>
              </a:path>
              <a:path w="909320" h="58292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909320" h="582929">
                <a:moveTo>
                  <a:pt x="909320" y="132080"/>
                </a:moveTo>
                <a:lnTo>
                  <a:pt x="906780" y="132080"/>
                </a:lnTo>
                <a:lnTo>
                  <a:pt x="906780" y="138429"/>
                </a:lnTo>
                <a:lnTo>
                  <a:pt x="909320" y="138429"/>
                </a:lnTo>
                <a:lnTo>
                  <a:pt x="909320" y="132080"/>
                </a:lnTo>
                <a:close/>
              </a:path>
              <a:path w="909320" h="58292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909320" h="582929">
                <a:moveTo>
                  <a:pt x="909320" y="138430"/>
                </a:moveTo>
                <a:lnTo>
                  <a:pt x="906780" y="138430"/>
                </a:lnTo>
                <a:lnTo>
                  <a:pt x="906780" y="144779"/>
                </a:lnTo>
                <a:lnTo>
                  <a:pt x="909320" y="144779"/>
                </a:lnTo>
                <a:lnTo>
                  <a:pt x="909320" y="138430"/>
                </a:lnTo>
                <a:close/>
              </a:path>
              <a:path w="909320" h="58292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909320" h="582929">
                <a:moveTo>
                  <a:pt x="909320" y="144780"/>
                </a:moveTo>
                <a:lnTo>
                  <a:pt x="906780" y="144780"/>
                </a:lnTo>
                <a:lnTo>
                  <a:pt x="906780" y="151129"/>
                </a:lnTo>
                <a:lnTo>
                  <a:pt x="909320" y="151129"/>
                </a:lnTo>
                <a:lnTo>
                  <a:pt x="909320" y="144780"/>
                </a:lnTo>
                <a:close/>
              </a:path>
              <a:path w="909320" h="58292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909320" h="582929">
                <a:moveTo>
                  <a:pt x="909320" y="151130"/>
                </a:moveTo>
                <a:lnTo>
                  <a:pt x="906780" y="151130"/>
                </a:lnTo>
                <a:lnTo>
                  <a:pt x="906780" y="157479"/>
                </a:lnTo>
                <a:lnTo>
                  <a:pt x="909320" y="157479"/>
                </a:lnTo>
                <a:lnTo>
                  <a:pt x="909320" y="151130"/>
                </a:lnTo>
                <a:close/>
              </a:path>
              <a:path w="909320" h="58292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909320" h="582929">
                <a:moveTo>
                  <a:pt x="909320" y="157480"/>
                </a:moveTo>
                <a:lnTo>
                  <a:pt x="906780" y="157480"/>
                </a:lnTo>
                <a:lnTo>
                  <a:pt x="906780" y="163829"/>
                </a:lnTo>
                <a:lnTo>
                  <a:pt x="909320" y="163829"/>
                </a:lnTo>
                <a:lnTo>
                  <a:pt x="909320" y="157480"/>
                </a:lnTo>
                <a:close/>
              </a:path>
              <a:path w="909320" h="582929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909320" h="582929">
                <a:moveTo>
                  <a:pt x="909320" y="163830"/>
                </a:moveTo>
                <a:lnTo>
                  <a:pt x="906780" y="163830"/>
                </a:lnTo>
                <a:lnTo>
                  <a:pt x="906780" y="170179"/>
                </a:lnTo>
                <a:lnTo>
                  <a:pt x="909320" y="170179"/>
                </a:lnTo>
                <a:lnTo>
                  <a:pt x="909320" y="163830"/>
                </a:lnTo>
                <a:close/>
              </a:path>
              <a:path w="909320" h="582929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909320" h="582929">
                <a:moveTo>
                  <a:pt x="909320" y="170180"/>
                </a:moveTo>
                <a:lnTo>
                  <a:pt x="906780" y="170180"/>
                </a:lnTo>
                <a:lnTo>
                  <a:pt x="906780" y="176529"/>
                </a:lnTo>
                <a:lnTo>
                  <a:pt x="909320" y="176529"/>
                </a:lnTo>
                <a:lnTo>
                  <a:pt x="909320" y="170180"/>
                </a:lnTo>
                <a:close/>
              </a:path>
              <a:path w="909320" h="582929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909320" h="582929">
                <a:moveTo>
                  <a:pt x="909320" y="176530"/>
                </a:moveTo>
                <a:lnTo>
                  <a:pt x="906780" y="176530"/>
                </a:lnTo>
                <a:lnTo>
                  <a:pt x="906780" y="182879"/>
                </a:lnTo>
                <a:lnTo>
                  <a:pt x="909320" y="182879"/>
                </a:lnTo>
                <a:lnTo>
                  <a:pt x="909320" y="176530"/>
                </a:lnTo>
                <a:close/>
              </a:path>
              <a:path w="909320" h="582929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909320" h="582929">
                <a:moveTo>
                  <a:pt x="909320" y="182880"/>
                </a:moveTo>
                <a:lnTo>
                  <a:pt x="906780" y="182880"/>
                </a:lnTo>
                <a:lnTo>
                  <a:pt x="906780" y="189229"/>
                </a:lnTo>
                <a:lnTo>
                  <a:pt x="909320" y="189229"/>
                </a:lnTo>
                <a:lnTo>
                  <a:pt x="909320" y="182880"/>
                </a:lnTo>
                <a:close/>
              </a:path>
              <a:path w="909320" h="582929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909320" h="582929">
                <a:moveTo>
                  <a:pt x="909320" y="189230"/>
                </a:moveTo>
                <a:lnTo>
                  <a:pt x="906780" y="189230"/>
                </a:lnTo>
                <a:lnTo>
                  <a:pt x="906780" y="195579"/>
                </a:lnTo>
                <a:lnTo>
                  <a:pt x="909320" y="195579"/>
                </a:lnTo>
                <a:lnTo>
                  <a:pt x="909320" y="189230"/>
                </a:lnTo>
                <a:close/>
              </a:path>
              <a:path w="909320" h="582929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909320" h="582929">
                <a:moveTo>
                  <a:pt x="909320" y="195580"/>
                </a:moveTo>
                <a:lnTo>
                  <a:pt x="906780" y="195580"/>
                </a:lnTo>
                <a:lnTo>
                  <a:pt x="906780" y="201929"/>
                </a:lnTo>
                <a:lnTo>
                  <a:pt x="909320" y="201929"/>
                </a:lnTo>
                <a:lnTo>
                  <a:pt x="909320" y="195580"/>
                </a:lnTo>
                <a:close/>
              </a:path>
              <a:path w="909320" h="582929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909320" h="582929">
                <a:moveTo>
                  <a:pt x="909320" y="201930"/>
                </a:moveTo>
                <a:lnTo>
                  <a:pt x="906780" y="201930"/>
                </a:lnTo>
                <a:lnTo>
                  <a:pt x="906780" y="208279"/>
                </a:lnTo>
                <a:lnTo>
                  <a:pt x="909320" y="208279"/>
                </a:lnTo>
                <a:lnTo>
                  <a:pt x="909320" y="201930"/>
                </a:lnTo>
                <a:close/>
              </a:path>
              <a:path w="909320" h="582929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909320" h="582929">
                <a:moveTo>
                  <a:pt x="909320" y="208280"/>
                </a:moveTo>
                <a:lnTo>
                  <a:pt x="906780" y="208280"/>
                </a:lnTo>
                <a:lnTo>
                  <a:pt x="906780" y="214629"/>
                </a:lnTo>
                <a:lnTo>
                  <a:pt x="909320" y="214629"/>
                </a:lnTo>
                <a:lnTo>
                  <a:pt x="909320" y="208280"/>
                </a:lnTo>
                <a:close/>
              </a:path>
              <a:path w="909320" h="582929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909320" h="582929">
                <a:moveTo>
                  <a:pt x="909320" y="214630"/>
                </a:moveTo>
                <a:lnTo>
                  <a:pt x="906780" y="214630"/>
                </a:lnTo>
                <a:lnTo>
                  <a:pt x="906780" y="220979"/>
                </a:lnTo>
                <a:lnTo>
                  <a:pt x="909320" y="220979"/>
                </a:lnTo>
                <a:lnTo>
                  <a:pt x="909320" y="214630"/>
                </a:lnTo>
                <a:close/>
              </a:path>
              <a:path w="909320" h="58292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909320" h="582929">
                <a:moveTo>
                  <a:pt x="909320" y="220980"/>
                </a:moveTo>
                <a:lnTo>
                  <a:pt x="906780" y="220980"/>
                </a:lnTo>
                <a:lnTo>
                  <a:pt x="906780" y="227329"/>
                </a:lnTo>
                <a:lnTo>
                  <a:pt x="909320" y="227329"/>
                </a:lnTo>
                <a:lnTo>
                  <a:pt x="909320" y="220980"/>
                </a:lnTo>
                <a:close/>
              </a:path>
              <a:path w="909320" h="582929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909320" h="582929">
                <a:moveTo>
                  <a:pt x="909320" y="227330"/>
                </a:moveTo>
                <a:lnTo>
                  <a:pt x="906780" y="227330"/>
                </a:lnTo>
                <a:lnTo>
                  <a:pt x="906780" y="233679"/>
                </a:lnTo>
                <a:lnTo>
                  <a:pt x="909320" y="233679"/>
                </a:lnTo>
                <a:lnTo>
                  <a:pt x="909320" y="227330"/>
                </a:lnTo>
                <a:close/>
              </a:path>
              <a:path w="909320" h="582929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909320" h="582929">
                <a:moveTo>
                  <a:pt x="909320" y="233680"/>
                </a:moveTo>
                <a:lnTo>
                  <a:pt x="906780" y="233680"/>
                </a:lnTo>
                <a:lnTo>
                  <a:pt x="906780" y="240029"/>
                </a:lnTo>
                <a:lnTo>
                  <a:pt x="909320" y="240029"/>
                </a:lnTo>
                <a:lnTo>
                  <a:pt x="909320" y="233680"/>
                </a:lnTo>
                <a:close/>
              </a:path>
              <a:path w="909320" h="582929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909320" h="582929">
                <a:moveTo>
                  <a:pt x="909320" y="240030"/>
                </a:moveTo>
                <a:lnTo>
                  <a:pt x="906780" y="240030"/>
                </a:lnTo>
                <a:lnTo>
                  <a:pt x="906780" y="246379"/>
                </a:lnTo>
                <a:lnTo>
                  <a:pt x="909320" y="246379"/>
                </a:lnTo>
                <a:lnTo>
                  <a:pt x="909320" y="240030"/>
                </a:lnTo>
                <a:close/>
              </a:path>
              <a:path w="909320" h="582929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909320" h="582929">
                <a:moveTo>
                  <a:pt x="909320" y="246380"/>
                </a:moveTo>
                <a:lnTo>
                  <a:pt x="906780" y="246380"/>
                </a:lnTo>
                <a:lnTo>
                  <a:pt x="906780" y="252729"/>
                </a:lnTo>
                <a:lnTo>
                  <a:pt x="909320" y="252729"/>
                </a:lnTo>
                <a:lnTo>
                  <a:pt x="909320" y="246380"/>
                </a:lnTo>
                <a:close/>
              </a:path>
              <a:path w="909320" h="582929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909320" h="582929">
                <a:moveTo>
                  <a:pt x="909320" y="252730"/>
                </a:moveTo>
                <a:lnTo>
                  <a:pt x="906780" y="252730"/>
                </a:lnTo>
                <a:lnTo>
                  <a:pt x="906780" y="259079"/>
                </a:lnTo>
                <a:lnTo>
                  <a:pt x="909320" y="259079"/>
                </a:lnTo>
                <a:lnTo>
                  <a:pt x="909320" y="252730"/>
                </a:lnTo>
                <a:close/>
              </a:path>
              <a:path w="909320" h="582929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909320" h="582929">
                <a:moveTo>
                  <a:pt x="909320" y="259080"/>
                </a:moveTo>
                <a:lnTo>
                  <a:pt x="906780" y="259080"/>
                </a:lnTo>
                <a:lnTo>
                  <a:pt x="906780" y="265429"/>
                </a:lnTo>
                <a:lnTo>
                  <a:pt x="909320" y="265429"/>
                </a:lnTo>
                <a:lnTo>
                  <a:pt x="909320" y="259080"/>
                </a:lnTo>
                <a:close/>
              </a:path>
              <a:path w="909320" h="582929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909320" h="582929">
                <a:moveTo>
                  <a:pt x="909320" y="265430"/>
                </a:moveTo>
                <a:lnTo>
                  <a:pt x="906780" y="265430"/>
                </a:lnTo>
                <a:lnTo>
                  <a:pt x="906780" y="271779"/>
                </a:lnTo>
                <a:lnTo>
                  <a:pt x="909320" y="271779"/>
                </a:lnTo>
                <a:lnTo>
                  <a:pt x="909320" y="265430"/>
                </a:lnTo>
                <a:close/>
              </a:path>
              <a:path w="909320" h="582929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909320" h="582929">
                <a:moveTo>
                  <a:pt x="909320" y="271780"/>
                </a:moveTo>
                <a:lnTo>
                  <a:pt x="906780" y="271780"/>
                </a:lnTo>
                <a:lnTo>
                  <a:pt x="906780" y="278129"/>
                </a:lnTo>
                <a:lnTo>
                  <a:pt x="909320" y="278129"/>
                </a:lnTo>
                <a:lnTo>
                  <a:pt x="909320" y="271780"/>
                </a:lnTo>
                <a:close/>
              </a:path>
              <a:path w="909320" h="582929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909320" h="582929">
                <a:moveTo>
                  <a:pt x="909320" y="278130"/>
                </a:moveTo>
                <a:lnTo>
                  <a:pt x="906780" y="278130"/>
                </a:lnTo>
                <a:lnTo>
                  <a:pt x="906780" y="284479"/>
                </a:lnTo>
                <a:lnTo>
                  <a:pt x="909320" y="284479"/>
                </a:lnTo>
                <a:lnTo>
                  <a:pt x="909320" y="278130"/>
                </a:lnTo>
                <a:close/>
              </a:path>
              <a:path w="909320" h="582929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909320" h="582929">
                <a:moveTo>
                  <a:pt x="909320" y="284480"/>
                </a:moveTo>
                <a:lnTo>
                  <a:pt x="906780" y="284480"/>
                </a:lnTo>
                <a:lnTo>
                  <a:pt x="906780" y="290829"/>
                </a:lnTo>
                <a:lnTo>
                  <a:pt x="909320" y="290829"/>
                </a:lnTo>
                <a:lnTo>
                  <a:pt x="909320" y="284480"/>
                </a:lnTo>
                <a:close/>
              </a:path>
              <a:path w="909320" h="582929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909320" h="582929">
                <a:moveTo>
                  <a:pt x="909320" y="290830"/>
                </a:moveTo>
                <a:lnTo>
                  <a:pt x="906780" y="290830"/>
                </a:lnTo>
                <a:lnTo>
                  <a:pt x="906780" y="297179"/>
                </a:lnTo>
                <a:lnTo>
                  <a:pt x="909320" y="297179"/>
                </a:lnTo>
                <a:lnTo>
                  <a:pt x="909320" y="290830"/>
                </a:lnTo>
                <a:close/>
              </a:path>
              <a:path w="909320" h="582929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909320" h="582929">
                <a:moveTo>
                  <a:pt x="909320" y="297180"/>
                </a:moveTo>
                <a:lnTo>
                  <a:pt x="906780" y="297180"/>
                </a:lnTo>
                <a:lnTo>
                  <a:pt x="906780" y="303529"/>
                </a:lnTo>
                <a:lnTo>
                  <a:pt x="909320" y="303529"/>
                </a:lnTo>
                <a:lnTo>
                  <a:pt x="909320" y="297180"/>
                </a:lnTo>
                <a:close/>
              </a:path>
              <a:path w="909320" h="582929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909320" h="582929">
                <a:moveTo>
                  <a:pt x="909320" y="303530"/>
                </a:moveTo>
                <a:lnTo>
                  <a:pt x="906780" y="303530"/>
                </a:lnTo>
                <a:lnTo>
                  <a:pt x="906780" y="309879"/>
                </a:lnTo>
                <a:lnTo>
                  <a:pt x="909320" y="309879"/>
                </a:lnTo>
                <a:lnTo>
                  <a:pt x="909320" y="303530"/>
                </a:lnTo>
                <a:close/>
              </a:path>
              <a:path w="909320" h="582929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909320" h="582929">
                <a:moveTo>
                  <a:pt x="909320" y="309880"/>
                </a:moveTo>
                <a:lnTo>
                  <a:pt x="906780" y="309880"/>
                </a:lnTo>
                <a:lnTo>
                  <a:pt x="906780" y="316229"/>
                </a:lnTo>
                <a:lnTo>
                  <a:pt x="908050" y="316229"/>
                </a:lnTo>
                <a:lnTo>
                  <a:pt x="908050" y="313689"/>
                </a:lnTo>
                <a:lnTo>
                  <a:pt x="909320" y="313689"/>
                </a:lnTo>
                <a:lnTo>
                  <a:pt x="909320" y="309880"/>
                </a:lnTo>
                <a:close/>
              </a:path>
              <a:path w="909320" h="582929">
                <a:moveTo>
                  <a:pt x="3810" y="316230"/>
                </a:moveTo>
                <a:lnTo>
                  <a:pt x="0" y="316230"/>
                </a:lnTo>
                <a:lnTo>
                  <a:pt x="0" y="320039"/>
                </a:lnTo>
                <a:lnTo>
                  <a:pt x="1270" y="320039"/>
                </a:lnTo>
                <a:lnTo>
                  <a:pt x="1270" y="321309"/>
                </a:lnTo>
                <a:lnTo>
                  <a:pt x="3810" y="321309"/>
                </a:lnTo>
                <a:lnTo>
                  <a:pt x="3810" y="316230"/>
                </a:lnTo>
                <a:close/>
              </a:path>
              <a:path w="909320" h="582929">
                <a:moveTo>
                  <a:pt x="908050" y="316230"/>
                </a:moveTo>
                <a:lnTo>
                  <a:pt x="906780" y="316230"/>
                </a:lnTo>
                <a:lnTo>
                  <a:pt x="906780" y="317500"/>
                </a:lnTo>
                <a:lnTo>
                  <a:pt x="908050" y="317500"/>
                </a:lnTo>
                <a:lnTo>
                  <a:pt x="908050" y="316230"/>
                </a:lnTo>
                <a:close/>
              </a:path>
              <a:path w="909320" h="582929">
                <a:moveTo>
                  <a:pt x="191770" y="581659"/>
                </a:moveTo>
                <a:lnTo>
                  <a:pt x="45720" y="581659"/>
                </a:lnTo>
                <a:lnTo>
                  <a:pt x="45720" y="582929"/>
                </a:lnTo>
                <a:lnTo>
                  <a:pt x="191770" y="582929"/>
                </a:lnTo>
                <a:lnTo>
                  <a:pt x="191770" y="581659"/>
                </a:lnTo>
                <a:close/>
              </a:path>
              <a:path w="909320" h="582929">
                <a:moveTo>
                  <a:pt x="193040" y="580389"/>
                </a:moveTo>
                <a:lnTo>
                  <a:pt x="46990" y="580389"/>
                </a:lnTo>
                <a:lnTo>
                  <a:pt x="46990" y="581659"/>
                </a:lnTo>
                <a:lnTo>
                  <a:pt x="193040" y="581659"/>
                </a:lnTo>
                <a:lnTo>
                  <a:pt x="193040" y="580389"/>
                </a:lnTo>
                <a:close/>
              </a:path>
              <a:path w="909320" h="582929">
                <a:moveTo>
                  <a:pt x="194310" y="579119"/>
                </a:moveTo>
                <a:lnTo>
                  <a:pt x="49530" y="579119"/>
                </a:lnTo>
                <a:lnTo>
                  <a:pt x="49530" y="580389"/>
                </a:lnTo>
                <a:lnTo>
                  <a:pt x="194310" y="580389"/>
                </a:lnTo>
                <a:lnTo>
                  <a:pt x="194310" y="579119"/>
                </a:lnTo>
                <a:close/>
              </a:path>
              <a:path w="909320" h="582929">
                <a:moveTo>
                  <a:pt x="499110" y="579119"/>
                </a:moveTo>
                <a:lnTo>
                  <a:pt x="369570" y="579119"/>
                </a:lnTo>
                <a:lnTo>
                  <a:pt x="369570" y="580389"/>
                </a:lnTo>
                <a:lnTo>
                  <a:pt x="368300" y="580389"/>
                </a:lnTo>
                <a:lnTo>
                  <a:pt x="368300" y="582929"/>
                </a:lnTo>
                <a:lnTo>
                  <a:pt x="497839" y="582929"/>
                </a:lnTo>
                <a:lnTo>
                  <a:pt x="497839" y="581659"/>
                </a:lnTo>
                <a:lnTo>
                  <a:pt x="499110" y="581659"/>
                </a:lnTo>
                <a:lnTo>
                  <a:pt x="499110" y="579119"/>
                </a:lnTo>
                <a:close/>
              </a:path>
              <a:path w="909320" h="582929">
                <a:moveTo>
                  <a:pt x="811530" y="581659"/>
                </a:moveTo>
                <a:lnTo>
                  <a:pt x="643890" y="581659"/>
                </a:lnTo>
                <a:lnTo>
                  <a:pt x="643890" y="582929"/>
                </a:lnTo>
                <a:lnTo>
                  <a:pt x="811530" y="582929"/>
                </a:lnTo>
                <a:lnTo>
                  <a:pt x="811530" y="581659"/>
                </a:lnTo>
                <a:close/>
              </a:path>
              <a:path w="909320" h="582929">
                <a:moveTo>
                  <a:pt x="812800" y="579119"/>
                </a:moveTo>
                <a:lnTo>
                  <a:pt x="645160" y="579119"/>
                </a:lnTo>
                <a:lnTo>
                  <a:pt x="645160" y="581659"/>
                </a:lnTo>
                <a:lnTo>
                  <a:pt x="812800" y="581659"/>
                </a:lnTo>
                <a:lnTo>
                  <a:pt x="812800" y="579119"/>
                </a:lnTo>
                <a:close/>
              </a:path>
            </a:pathLst>
          </a:custGeom>
          <a:solidFill>
            <a:srgbClr val="AC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4" name="bk object 6884"/>
          <p:cNvSpPr/>
          <p:nvPr/>
        </p:nvSpPr>
        <p:spPr>
          <a:xfrm>
            <a:off x="2425700" y="4008120"/>
            <a:ext cx="902969" cy="575310"/>
          </a:xfrm>
          <a:custGeom>
            <a:avLst/>
            <a:gdLst/>
            <a:ahLst/>
            <a:cxnLst/>
            <a:rect l="l" t="t" r="r" b="b"/>
            <a:pathLst>
              <a:path w="902970" h="575310">
                <a:moveTo>
                  <a:pt x="228600" y="0"/>
                </a:moveTo>
                <a:lnTo>
                  <a:pt x="66039" y="0"/>
                </a:lnTo>
                <a:lnTo>
                  <a:pt x="66039" y="1269"/>
                </a:lnTo>
                <a:lnTo>
                  <a:pt x="228600" y="1269"/>
                </a:lnTo>
                <a:lnTo>
                  <a:pt x="228600" y="0"/>
                </a:lnTo>
                <a:close/>
              </a:path>
              <a:path w="902970" h="575310">
                <a:moveTo>
                  <a:pt x="539750" y="0"/>
                </a:moveTo>
                <a:lnTo>
                  <a:pt x="349250" y="0"/>
                </a:lnTo>
                <a:lnTo>
                  <a:pt x="349250" y="1269"/>
                </a:lnTo>
                <a:lnTo>
                  <a:pt x="539750" y="1269"/>
                </a:lnTo>
                <a:lnTo>
                  <a:pt x="539750" y="0"/>
                </a:lnTo>
                <a:close/>
              </a:path>
              <a:path w="902970" h="575310">
                <a:moveTo>
                  <a:pt x="902970" y="0"/>
                </a:moveTo>
                <a:lnTo>
                  <a:pt x="836929" y="0"/>
                </a:lnTo>
                <a:lnTo>
                  <a:pt x="836929" y="1269"/>
                </a:lnTo>
                <a:lnTo>
                  <a:pt x="902970" y="1269"/>
                </a:lnTo>
                <a:lnTo>
                  <a:pt x="902970" y="0"/>
                </a:lnTo>
                <a:close/>
              </a:path>
              <a:path w="902970" h="575310">
                <a:moveTo>
                  <a:pt x="223519" y="2539"/>
                </a:moveTo>
                <a:lnTo>
                  <a:pt x="63500" y="2539"/>
                </a:lnTo>
                <a:lnTo>
                  <a:pt x="63500" y="3809"/>
                </a:lnTo>
                <a:lnTo>
                  <a:pt x="223519" y="3809"/>
                </a:lnTo>
                <a:lnTo>
                  <a:pt x="223519" y="2539"/>
                </a:lnTo>
                <a:close/>
              </a:path>
              <a:path w="902970" h="575310">
                <a:moveTo>
                  <a:pt x="226059" y="1269"/>
                </a:moveTo>
                <a:lnTo>
                  <a:pt x="64769" y="1269"/>
                </a:lnTo>
                <a:lnTo>
                  <a:pt x="64769" y="2539"/>
                </a:lnTo>
                <a:lnTo>
                  <a:pt x="226059" y="2539"/>
                </a:lnTo>
                <a:lnTo>
                  <a:pt x="226059" y="1269"/>
                </a:lnTo>
                <a:close/>
              </a:path>
              <a:path w="902970" h="575310">
                <a:moveTo>
                  <a:pt x="539750" y="1269"/>
                </a:moveTo>
                <a:lnTo>
                  <a:pt x="349250" y="1269"/>
                </a:lnTo>
                <a:lnTo>
                  <a:pt x="349250" y="3809"/>
                </a:lnTo>
                <a:lnTo>
                  <a:pt x="539750" y="3809"/>
                </a:lnTo>
                <a:lnTo>
                  <a:pt x="539750" y="1269"/>
                </a:lnTo>
                <a:close/>
              </a:path>
              <a:path w="902970" h="575310">
                <a:moveTo>
                  <a:pt x="902970" y="1269"/>
                </a:moveTo>
                <a:lnTo>
                  <a:pt x="835660" y="1269"/>
                </a:lnTo>
                <a:lnTo>
                  <a:pt x="835660" y="2539"/>
                </a:lnTo>
                <a:lnTo>
                  <a:pt x="834389" y="2539"/>
                </a:lnTo>
                <a:lnTo>
                  <a:pt x="834389" y="3809"/>
                </a:lnTo>
                <a:lnTo>
                  <a:pt x="899160" y="3809"/>
                </a:lnTo>
                <a:lnTo>
                  <a:pt x="899160" y="7619"/>
                </a:lnTo>
                <a:lnTo>
                  <a:pt x="902970" y="7619"/>
                </a:lnTo>
                <a:lnTo>
                  <a:pt x="902970" y="1269"/>
                </a:lnTo>
                <a:close/>
              </a:path>
              <a:path w="902970" h="575310">
                <a:moveTo>
                  <a:pt x="902970" y="7619"/>
                </a:moveTo>
                <a:lnTo>
                  <a:pt x="899160" y="7619"/>
                </a:lnTo>
                <a:lnTo>
                  <a:pt x="899160" y="13969"/>
                </a:lnTo>
                <a:lnTo>
                  <a:pt x="902970" y="13969"/>
                </a:lnTo>
                <a:lnTo>
                  <a:pt x="902970" y="7619"/>
                </a:lnTo>
                <a:close/>
              </a:path>
              <a:path w="902970" h="575310">
                <a:moveTo>
                  <a:pt x="902970" y="13969"/>
                </a:moveTo>
                <a:lnTo>
                  <a:pt x="899160" y="13969"/>
                </a:lnTo>
                <a:lnTo>
                  <a:pt x="899160" y="20319"/>
                </a:lnTo>
                <a:lnTo>
                  <a:pt x="902970" y="20319"/>
                </a:lnTo>
                <a:lnTo>
                  <a:pt x="902970" y="13969"/>
                </a:lnTo>
                <a:close/>
              </a:path>
              <a:path w="902970" h="575310">
                <a:moveTo>
                  <a:pt x="902970" y="20319"/>
                </a:moveTo>
                <a:lnTo>
                  <a:pt x="899160" y="20319"/>
                </a:lnTo>
                <a:lnTo>
                  <a:pt x="899160" y="26669"/>
                </a:lnTo>
                <a:lnTo>
                  <a:pt x="902970" y="26669"/>
                </a:lnTo>
                <a:lnTo>
                  <a:pt x="902970" y="20319"/>
                </a:lnTo>
                <a:close/>
              </a:path>
              <a:path w="902970" h="575310">
                <a:moveTo>
                  <a:pt x="902970" y="26669"/>
                </a:moveTo>
                <a:lnTo>
                  <a:pt x="899160" y="26669"/>
                </a:lnTo>
                <a:lnTo>
                  <a:pt x="899160" y="33019"/>
                </a:lnTo>
                <a:lnTo>
                  <a:pt x="902970" y="33019"/>
                </a:lnTo>
                <a:lnTo>
                  <a:pt x="902970" y="26669"/>
                </a:lnTo>
                <a:close/>
              </a:path>
              <a:path w="902970" h="575310">
                <a:moveTo>
                  <a:pt x="902970" y="33019"/>
                </a:moveTo>
                <a:lnTo>
                  <a:pt x="899160" y="33019"/>
                </a:lnTo>
                <a:lnTo>
                  <a:pt x="899160" y="39369"/>
                </a:lnTo>
                <a:lnTo>
                  <a:pt x="902970" y="39369"/>
                </a:lnTo>
                <a:lnTo>
                  <a:pt x="902970" y="33019"/>
                </a:lnTo>
                <a:close/>
              </a:path>
              <a:path w="902970" h="575310">
                <a:moveTo>
                  <a:pt x="902970" y="39369"/>
                </a:moveTo>
                <a:lnTo>
                  <a:pt x="899160" y="39369"/>
                </a:lnTo>
                <a:lnTo>
                  <a:pt x="899160" y="45719"/>
                </a:lnTo>
                <a:lnTo>
                  <a:pt x="902970" y="45719"/>
                </a:lnTo>
                <a:lnTo>
                  <a:pt x="902970" y="39369"/>
                </a:lnTo>
                <a:close/>
              </a:path>
              <a:path w="902970" h="575310">
                <a:moveTo>
                  <a:pt x="902970" y="45719"/>
                </a:moveTo>
                <a:lnTo>
                  <a:pt x="899160" y="45719"/>
                </a:lnTo>
                <a:lnTo>
                  <a:pt x="899160" y="52069"/>
                </a:lnTo>
                <a:lnTo>
                  <a:pt x="902970" y="52069"/>
                </a:lnTo>
                <a:lnTo>
                  <a:pt x="902970" y="45719"/>
                </a:lnTo>
                <a:close/>
              </a:path>
              <a:path w="902970" h="575310">
                <a:moveTo>
                  <a:pt x="902970" y="52069"/>
                </a:moveTo>
                <a:lnTo>
                  <a:pt x="899160" y="52069"/>
                </a:lnTo>
                <a:lnTo>
                  <a:pt x="899160" y="58419"/>
                </a:lnTo>
                <a:lnTo>
                  <a:pt x="902970" y="58419"/>
                </a:lnTo>
                <a:lnTo>
                  <a:pt x="902970" y="52069"/>
                </a:lnTo>
                <a:close/>
              </a:path>
              <a:path w="902970" h="575310">
                <a:moveTo>
                  <a:pt x="902970" y="58419"/>
                </a:moveTo>
                <a:lnTo>
                  <a:pt x="899160" y="58419"/>
                </a:lnTo>
                <a:lnTo>
                  <a:pt x="899160" y="64769"/>
                </a:lnTo>
                <a:lnTo>
                  <a:pt x="902970" y="64769"/>
                </a:lnTo>
                <a:lnTo>
                  <a:pt x="902970" y="58419"/>
                </a:lnTo>
                <a:close/>
              </a:path>
              <a:path w="902970" h="575310">
                <a:moveTo>
                  <a:pt x="902970" y="64769"/>
                </a:moveTo>
                <a:lnTo>
                  <a:pt x="899160" y="64769"/>
                </a:lnTo>
                <a:lnTo>
                  <a:pt x="899160" y="71119"/>
                </a:lnTo>
                <a:lnTo>
                  <a:pt x="902970" y="71119"/>
                </a:lnTo>
                <a:lnTo>
                  <a:pt x="902970" y="64769"/>
                </a:lnTo>
                <a:close/>
              </a:path>
              <a:path w="902970" h="575310">
                <a:moveTo>
                  <a:pt x="3810" y="72389"/>
                </a:moveTo>
                <a:lnTo>
                  <a:pt x="2539" y="72389"/>
                </a:lnTo>
                <a:lnTo>
                  <a:pt x="2539" y="74929"/>
                </a:lnTo>
                <a:lnTo>
                  <a:pt x="1269" y="74929"/>
                </a:lnTo>
                <a:lnTo>
                  <a:pt x="1269" y="76199"/>
                </a:lnTo>
                <a:lnTo>
                  <a:pt x="0" y="7619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2389"/>
                </a:lnTo>
                <a:close/>
              </a:path>
              <a:path w="902970" h="575310">
                <a:moveTo>
                  <a:pt x="902970" y="71119"/>
                </a:moveTo>
                <a:lnTo>
                  <a:pt x="899160" y="71119"/>
                </a:lnTo>
                <a:lnTo>
                  <a:pt x="899160" y="77469"/>
                </a:lnTo>
                <a:lnTo>
                  <a:pt x="902970" y="77469"/>
                </a:lnTo>
                <a:lnTo>
                  <a:pt x="902970" y="71119"/>
                </a:lnTo>
                <a:close/>
              </a:path>
              <a:path w="902970" h="57531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902970" h="575310">
                <a:moveTo>
                  <a:pt x="902970" y="77469"/>
                </a:moveTo>
                <a:lnTo>
                  <a:pt x="899160" y="77469"/>
                </a:lnTo>
                <a:lnTo>
                  <a:pt x="899160" y="83819"/>
                </a:lnTo>
                <a:lnTo>
                  <a:pt x="902970" y="83819"/>
                </a:lnTo>
                <a:lnTo>
                  <a:pt x="902970" y="77469"/>
                </a:lnTo>
                <a:close/>
              </a:path>
              <a:path w="902970" h="575310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902970" h="575310">
                <a:moveTo>
                  <a:pt x="902970" y="83819"/>
                </a:moveTo>
                <a:lnTo>
                  <a:pt x="899160" y="83819"/>
                </a:lnTo>
                <a:lnTo>
                  <a:pt x="899160" y="90169"/>
                </a:lnTo>
                <a:lnTo>
                  <a:pt x="902970" y="90169"/>
                </a:lnTo>
                <a:lnTo>
                  <a:pt x="902970" y="83819"/>
                </a:lnTo>
                <a:close/>
              </a:path>
              <a:path w="902970" h="57531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902970" h="575310">
                <a:moveTo>
                  <a:pt x="902970" y="90169"/>
                </a:moveTo>
                <a:lnTo>
                  <a:pt x="899160" y="90169"/>
                </a:lnTo>
                <a:lnTo>
                  <a:pt x="899160" y="96519"/>
                </a:lnTo>
                <a:lnTo>
                  <a:pt x="902970" y="96519"/>
                </a:lnTo>
                <a:lnTo>
                  <a:pt x="902970" y="90169"/>
                </a:lnTo>
                <a:close/>
              </a:path>
              <a:path w="902970" h="57531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902970" h="575310">
                <a:moveTo>
                  <a:pt x="902970" y="96519"/>
                </a:moveTo>
                <a:lnTo>
                  <a:pt x="899160" y="96519"/>
                </a:lnTo>
                <a:lnTo>
                  <a:pt x="899160" y="102869"/>
                </a:lnTo>
                <a:lnTo>
                  <a:pt x="902970" y="102869"/>
                </a:lnTo>
                <a:lnTo>
                  <a:pt x="902970" y="96519"/>
                </a:lnTo>
                <a:close/>
              </a:path>
              <a:path w="902970" h="57531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902970" h="575310">
                <a:moveTo>
                  <a:pt x="902970" y="102869"/>
                </a:moveTo>
                <a:lnTo>
                  <a:pt x="899160" y="102869"/>
                </a:lnTo>
                <a:lnTo>
                  <a:pt x="899160" y="109219"/>
                </a:lnTo>
                <a:lnTo>
                  <a:pt x="902970" y="109219"/>
                </a:lnTo>
                <a:lnTo>
                  <a:pt x="902970" y="102869"/>
                </a:lnTo>
                <a:close/>
              </a:path>
              <a:path w="902970" h="57531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902970" h="575310">
                <a:moveTo>
                  <a:pt x="902970" y="109219"/>
                </a:moveTo>
                <a:lnTo>
                  <a:pt x="899160" y="109219"/>
                </a:lnTo>
                <a:lnTo>
                  <a:pt x="899160" y="115569"/>
                </a:lnTo>
                <a:lnTo>
                  <a:pt x="902970" y="115569"/>
                </a:lnTo>
                <a:lnTo>
                  <a:pt x="902970" y="109219"/>
                </a:lnTo>
                <a:close/>
              </a:path>
              <a:path w="902970" h="57531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902970" h="575310">
                <a:moveTo>
                  <a:pt x="902970" y="115569"/>
                </a:moveTo>
                <a:lnTo>
                  <a:pt x="899160" y="115569"/>
                </a:lnTo>
                <a:lnTo>
                  <a:pt x="899160" y="121919"/>
                </a:lnTo>
                <a:lnTo>
                  <a:pt x="902970" y="121919"/>
                </a:lnTo>
                <a:lnTo>
                  <a:pt x="902970" y="115569"/>
                </a:lnTo>
                <a:close/>
              </a:path>
              <a:path w="902970" h="57531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902970" h="575310">
                <a:moveTo>
                  <a:pt x="902970" y="121919"/>
                </a:moveTo>
                <a:lnTo>
                  <a:pt x="899160" y="121919"/>
                </a:lnTo>
                <a:lnTo>
                  <a:pt x="899160" y="128269"/>
                </a:lnTo>
                <a:lnTo>
                  <a:pt x="902970" y="128269"/>
                </a:lnTo>
                <a:lnTo>
                  <a:pt x="902970" y="121919"/>
                </a:lnTo>
                <a:close/>
              </a:path>
              <a:path w="902970" h="57531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902970" h="575310">
                <a:moveTo>
                  <a:pt x="902970" y="128269"/>
                </a:moveTo>
                <a:lnTo>
                  <a:pt x="899160" y="128269"/>
                </a:lnTo>
                <a:lnTo>
                  <a:pt x="899160" y="134619"/>
                </a:lnTo>
                <a:lnTo>
                  <a:pt x="902970" y="134619"/>
                </a:lnTo>
                <a:lnTo>
                  <a:pt x="902970" y="128269"/>
                </a:lnTo>
                <a:close/>
              </a:path>
              <a:path w="902970" h="57531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902970" h="575310">
                <a:moveTo>
                  <a:pt x="902970" y="134619"/>
                </a:moveTo>
                <a:lnTo>
                  <a:pt x="899160" y="134619"/>
                </a:lnTo>
                <a:lnTo>
                  <a:pt x="899160" y="140969"/>
                </a:lnTo>
                <a:lnTo>
                  <a:pt x="902970" y="140969"/>
                </a:lnTo>
                <a:lnTo>
                  <a:pt x="902970" y="134619"/>
                </a:lnTo>
                <a:close/>
              </a:path>
              <a:path w="902970" h="57531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902970" h="575310">
                <a:moveTo>
                  <a:pt x="902970" y="140969"/>
                </a:moveTo>
                <a:lnTo>
                  <a:pt x="899160" y="140969"/>
                </a:lnTo>
                <a:lnTo>
                  <a:pt x="899160" y="147319"/>
                </a:lnTo>
                <a:lnTo>
                  <a:pt x="902970" y="147319"/>
                </a:lnTo>
                <a:lnTo>
                  <a:pt x="902970" y="140969"/>
                </a:lnTo>
                <a:close/>
              </a:path>
              <a:path w="902970" h="57531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902970" h="575310">
                <a:moveTo>
                  <a:pt x="902970" y="147319"/>
                </a:moveTo>
                <a:lnTo>
                  <a:pt x="899160" y="147319"/>
                </a:lnTo>
                <a:lnTo>
                  <a:pt x="899160" y="153669"/>
                </a:lnTo>
                <a:lnTo>
                  <a:pt x="902970" y="153669"/>
                </a:lnTo>
                <a:lnTo>
                  <a:pt x="902970" y="147319"/>
                </a:lnTo>
                <a:close/>
              </a:path>
              <a:path w="902970" h="575310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902970" h="575310">
                <a:moveTo>
                  <a:pt x="902970" y="153669"/>
                </a:moveTo>
                <a:lnTo>
                  <a:pt x="899160" y="153669"/>
                </a:lnTo>
                <a:lnTo>
                  <a:pt x="899160" y="160019"/>
                </a:lnTo>
                <a:lnTo>
                  <a:pt x="902970" y="160019"/>
                </a:lnTo>
                <a:lnTo>
                  <a:pt x="902970" y="153669"/>
                </a:lnTo>
                <a:close/>
              </a:path>
              <a:path w="902970" h="57531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902970" h="575310">
                <a:moveTo>
                  <a:pt x="902970" y="160019"/>
                </a:moveTo>
                <a:lnTo>
                  <a:pt x="899160" y="160019"/>
                </a:lnTo>
                <a:lnTo>
                  <a:pt x="899160" y="166369"/>
                </a:lnTo>
                <a:lnTo>
                  <a:pt x="902970" y="166369"/>
                </a:lnTo>
                <a:lnTo>
                  <a:pt x="902970" y="160019"/>
                </a:lnTo>
                <a:close/>
              </a:path>
              <a:path w="902970" h="57531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902970" h="575310">
                <a:moveTo>
                  <a:pt x="902970" y="166369"/>
                </a:moveTo>
                <a:lnTo>
                  <a:pt x="899160" y="166369"/>
                </a:lnTo>
                <a:lnTo>
                  <a:pt x="899160" y="172719"/>
                </a:lnTo>
                <a:lnTo>
                  <a:pt x="902970" y="172719"/>
                </a:lnTo>
                <a:lnTo>
                  <a:pt x="902970" y="166369"/>
                </a:lnTo>
                <a:close/>
              </a:path>
              <a:path w="902970" h="575310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902970" h="575310">
                <a:moveTo>
                  <a:pt x="902970" y="172719"/>
                </a:moveTo>
                <a:lnTo>
                  <a:pt x="899160" y="172719"/>
                </a:lnTo>
                <a:lnTo>
                  <a:pt x="899160" y="179069"/>
                </a:lnTo>
                <a:lnTo>
                  <a:pt x="902970" y="179069"/>
                </a:lnTo>
                <a:lnTo>
                  <a:pt x="902970" y="172719"/>
                </a:lnTo>
                <a:close/>
              </a:path>
              <a:path w="902970" h="575310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902970" h="575310">
                <a:moveTo>
                  <a:pt x="902970" y="179069"/>
                </a:moveTo>
                <a:lnTo>
                  <a:pt x="899160" y="179069"/>
                </a:lnTo>
                <a:lnTo>
                  <a:pt x="899160" y="185419"/>
                </a:lnTo>
                <a:lnTo>
                  <a:pt x="902970" y="185419"/>
                </a:lnTo>
                <a:lnTo>
                  <a:pt x="902970" y="179069"/>
                </a:lnTo>
                <a:close/>
              </a:path>
              <a:path w="902970" h="57531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902970" h="575310">
                <a:moveTo>
                  <a:pt x="902970" y="185419"/>
                </a:moveTo>
                <a:lnTo>
                  <a:pt x="899160" y="185419"/>
                </a:lnTo>
                <a:lnTo>
                  <a:pt x="899160" y="191769"/>
                </a:lnTo>
                <a:lnTo>
                  <a:pt x="902970" y="191769"/>
                </a:lnTo>
                <a:lnTo>
                  <a:pt x="902970" y="185419"/>
                </a:lnTo>
                <a:close/>
              </a:path>
              <a:path w="902970" h="57531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902970" h="575310">
                <a:moveTo>
                  <a:pt x="902970" y="191769"/>
                </a:moveTo>
                <a:lnTo>
                  <a:pt x="899160" y="191769"/>
                </a:lnTo>
                <a:lnTo>
                  <a:pt x="899160" y="198119"/>
                </a:lnTo>
                <a:lnTo>
                  <a:pt x="902970" y="198119"/>
                </a:lnTo>
                <a:lnTo>
                  <a:pt x="902970" y="191769"/>
                </a:lnTo>
                <a:close/>
              </a:path>
              <a:path w="902970" h="575310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902970" h="575310">
                <a:moveTo>
                  <a:pt x="902970" y="198119"/>
                </a:moveTo>
                <a:lnTo>
                  <a:pt x="899160" y="198119"/>
                </a:lnTo>
                <a:lnTo>
                  <a:pt x="899160" y="204469"/>
                </a:lnTo>
                <a:lnTo>
                  <a:pt x="902970" y="204469"/>
                </a:lnTo>
                <a:lnTo>
                  <a:pt x="902970" y="198119"/>
                </a:lnTo>
                <a:close/>
              </a:path>
              <a:path w="902970" h="575310">
                <a:moveTo>
                  <a:pt x="381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69"/>
                </a:lnTo>
                <a:close/>
              </a:path>
              <a:path w="902970" h="575310">
                <a:moveTo>
                  <a:pt x="902970" y="204469"/>
                </a:moveTo>
                <a:lnTo>
                  <a:pt x="899160" y="204469"/>
                </a:lnTo>
                <a:lnTo>
                  <a:pt x="899160" y="210819"/>
                </a:lnTo>
                <a:lnTo>
                  <a:pt x="902970" y="210819"/>
                </a:lnTo>
                <a:lnTo>
                  <a:pt x="902970" y="204469"/>
                </a:lnTo>
                <a:close/>
              </a:path>
              <a:path w="902970" h="575310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902970" h="575310">
                <a:moveTo>
                  <a:pt x="902970" y="210819"/>
                </a:moveTo>
                <a:lnTo>
                  <a:pt x="899160" y="210819"/>
                </a:lnTo>
                <a:lnTo>
                  <a:pt x="899160" y="217169"/>
                </a:lnTo>
                <a:lnTo>
                  <a:pt x="902970" y="217169"/>
                </a:lnTo>
                <a:lnTo>
                  <a:pt x="902970" y="210819"/>
                </a:lnTo>
                <a:close/>
              </a:path>
              <a:path w="902970" h="57531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902970" h="575310">
                <a:moveTo>
                  <a:pt x="902970" y="217169"/>
                </a:moveTo>
                <a:lnTo>
                  <a:pt x="899160" y="217169"/>
                </a:lnTo>
                <a:lnTo>
                  <a:pt x="899160" y="223519"/>
                </a:lnTo>
                <a:lnTo>
                  <a:pt x="902970" y="223519"/>
                </a:lnTo>
                <a:lnTo>
                  <a:pt x="902970" y="217169"/>
                </a:lnTo>
                <a:close/>
              </a:path>
              <a:path w="902970" h="575310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3519"/>
                </a:lnTo>
                <a:close/>
              </a:path>
              <a:path w="902970" h="575310">
                <a:moveTo>
                  <a:pt x="902970" y="223519"/>
                </a:moveTo>
                <a:lnTo>
                  <a:pt x="899160" y="223519"/>
                </a:lnTo>
                <a:lnTo>
                  <a:pt x="899160" y="229869"/>
                </a:lnTo>
                <a:lnTo>
                  <a:pt x="902970" y="229869"/>
                </a:lnTo>
                <a:lnTo>
                  <a:pt x="902970" y="223519"/>
                </a:lnTo>
                <a:close/>
              </a:path>
              <a:path w="902970" h="575310">
                <a:moveTo>
                  <a:pt x="381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9869"/>
                </a:lnTo>
                <a:close/>
              </a:path>
              <a:path w="902970" h="575310">
                <a:moveTo>
                  <a:pt x="902970" y="229869"/>
                </a:moveTo>
                <a:lnTo>
                  <a:pt x="899160" y="229869"/>
                </a:lnTo>
                <a:lnTo>
                  <a:pt x="899160" y="236219"/>
                </a:lnTo>
                <a:lnTo>
                  <a:pt x="902970" y="236219"/>
                </a:lnTo>
                <a:lnTo>
                  <a:pt x="902970" y="229869"/>
                </a:lnTo>
                <a:close/>
              </a:path>
              <a:path w="902970" h="575310">
                <a:moveTo>
                  <a:pt x="381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902970" h="575310">
                <a:moveTo>
                  <a:pt x="902970" y="236219"/>
                </a:moveTo>
                <a:lnTo>
                  <a:pt x="899160" y="236219"/>
                </a:lnTo>
                <a:lnTo>
                  <a:pt x="899160" y="242569"/>
                </a:lnTo>
                <a:lnTo>
                  <a:pt x="902970" y="242569"/>
                </a:lnTo>
                <a:lnTo>
                  <a:pt x="902970" y="236219"/>
                </a:lnTo>
                <a:close/>
              </a:path>
              <a:path w="902970" h="575310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902970" h="575310">
                <a:moveTo>
                  <a:pt x="902970" y="242569"/>
                </a:moveTo>
                <a:lnTo>
                  <a:pt x="899160" y="242569"/>
                </a:lnTo>
                <a:lnTo>
                  <a:pt x="899160" y="248919"/>
                </a:lnTo>
                <a:lnTo>
                  <a:pt x="902970" y="248919"/>
                </a:lnTo>
                <a:lnTo>
                  <a:pt x="902970" y="242569"/>
                </a:lnTo>
                <a:close/>
              </a:path>
              <a:path w="902970" h="575310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902970" h="575310">
                <a:moveTo>
                  <a:pt x="902970" y="248919"/>
                </a:moveTo>
                <a:lnTo>
                  <a:pt x="899160" y="248919"/>
                </a:lnTo>
                <a:lnTo>
                  <a:pt x="899160" y="255269"/>
                </a:lnTo>
                <a:lnTo>
                  <a:pt x="902970" y="255269"/>
                </a:lnTo>
                <a:lnTo>
                  <a:pt x="902970" y="248919"/>
                </a:lnTo>
                <a:close/>
              </a:path>
              <a:path w="902970" h="575310">
                <a:moveTo>
                  <a:pt x="38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5269"/>
                </a:lnTo>
                <a:close/>
              </a:path>
              <a:path w="902970" h="575310">
                <a:moveTo>
                  <a:pt x="902970" y="255269"/>
                </a:moveTo>
                <a:lnTo>
                  <a:pt x="899160" y="255269"/>
                </a:lnTo>
                <a:lnTo>
                  <a:pt x="899160" y="261619"/>
                </a:lnTo>
                <a:lnTo>
                  <a:pt x="902970" y="261619"/>
                </a:lnTo>
                <a:lnTo>
                  <a:pt x="902970" y="255269"/>
                </a:lnTo>
                <a:close/>
              </a:path>
              <a:path w="902970" h="575310">
                <a:moveTo>
                  <a:pt x="381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1619"/>
                </a:lnTo>
                <a:close/>
              </a:path>
              <a:path w="902970" h="575310">
                <a:moveTo>
                  <a:pt x="902970" y="261619"/>
                </a:moveTo>
                <a:lnTo>
                  <a:pt x="899160" y="261619"/>
                </a:lnTo>
                <a:lnTo>
                  <a:pt x="899160" y="267969"/>
                </a:lnTo>
                <a:lnTo>
                  <a:pt x="902970" y="267969"/>
                </a:lnTo>
                <a:lnTo>
                  <a:pt x="902970" y="261619"/>
                </a:lnTo>
                <a:close/>
              </a:path>
              <a:path w="902970" h="575310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902970" h="575310">
                <a:moveTo>
                  <a:pt x="902970" y="267969"/>
                </a:moveTo>
                <a:lnTo>
                  <a:pt x="899160" y="267969"/>
                </a:lnTo>
                <a:lnTo>
                  <a:pt x="899160" y="274319"/>
                </a:lnTo>
                <a:lnTo>
                  <a:pt x="902970" y="274319"/>
                </a:lnTo>
                <a:lnTo>
                  <a:pt x="902970" y="267969"/>
                </a:lnTo>
                <a:close/>
              </a:path>
              <a:path w="902970" h="575310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4319"/>
                </a:lnTo>
                <a:close/>
              </a:path>
              <a:path w="902970" h="575310">
                <a:moveTo>
                  <a:pt x="902970" y="274319"/>
                </a:moveTo>
                <a:lnTo>
                  <a:pt x="899160" y="274319"/>
                </a:lnTo>
                <a:lnTo>
                  <a:pt x="899160" y="280669"/>
                </a:lnTo>
                <a:lnTo>
                  <a:pt x="902970" y="280669"/>
                </a:lnTo>
                <a:lnTo>
                  <a:pt x="902970" y="274319"/>
                </a:lnTo>
                <a:close/>
              </a:path>
              <a:path w="902970" h="575310">
                <a:moveTo>
                  <a:pt x="3810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0669"/>
                </a:lnTo>
                <a:close/>
              </a:path>
              <a:path w="902970" h="575310">
                <a:moveTo>
                  <a:pt x="902970" y="280669"/>
                </a:moveTo>
                <a:lnTo>
                  <a:pt x="899160" y="280669"/>
                </a:lnTo>
                <a:lnTo>
                  <a:pt x="899160" y="287019"/>
                </a:lnTo>
                <a:lnTo>
                  <a:pt x="902970" y="287019"/>
                </a:lnTo>
                <a:lnTo>
                  <a:pt x="902970" y="280669"/>
                </a:lnTo>
                <a:close/>
              </a:path>
              <a:path w="902970" h="575310">
                <a:moveTo>
                  <a:pt x="381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7019"/>
                </a:lnTo>
                <a:close/>
              </a:path>
              <a:path w="902970" h="575310">
                <a:moveTo>
                  <a:pt x="902970" y="287019"/>
                </a:moveTo>
                <a:lnTo>
                  <a:pt x="899160" y="287019"/>
                </a:lnTo>
                <a:lnTo>
                  <a:pt x="899160" y="293369"/>
                </a:lnTo>
                <a:lnTo>
                  <a:pt x="902970" y="293369"/>
                </a:lnTo>
                <a:lnTo>
                  <a:pt x="902970" y="287019"/>
                </a:lnTo>
                <a:close/>
              </a:path>
              <a:path w="902970" h="575310">
                <a:moveTo>
                  <a:pt x="38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902970" h="575310">
                <a:moveTo>
                  <a:pt x="902970" y="293369"/>
                </a:moveTo>
                <a:lnTo>
                  <a:pt x="899160" y="293369"/>
                </a:lnTo>
                <a:lnTo>
                  <a:pt x="899160" y="299719"/>
                </a:lnTo>
                <a:lnTo>
                  <a:pt x="902970" y="299719"/>
                </a:lnTo>
                <a:lnTo>
                  <a:pt x="902970" y="293369"/>
                </a:lnTo>
                <a:close/>
              </a:path>
              <a:path w="902970" h="575310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902970" h="575310">
                <a:moveTo>
                  <a:pt x="902970" y="299719"/>
                </a:moveTo>
                <a:lnTo>
                  <a:pt x="899160" y="299719"/>
                </a:lnTo>
                <a:lnTo>
                  <a:pt x="899160" y="306069"/>
                </a:lnTo>
                <a:lnTo>
                  <a:pt x="902970" y="306069"/>
                </a:lnTo>
                <a:lnTo>
                  <a:pt x="902970" y="299719"/>
                </a:lnTo>
                <a:close/>
              </a:path>
              <a:path w="902970" h="575310">
                <a:moveTo>
                  <a:pt x="381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6069"/>
                </a:lnTo>
                <a:close/>
              </a:path>
              <a:path w="902970" h="575310">
                <a:moveTo>
                  <a:pt x="902970" y="306069"/>
                </a:moveTo>
                <a:lnTo>
                  <a:pt x="899160" y="306069"/>
                </a:lnTo>
                <a:lnTo>
                  <a:pt x="899160" y="312419"/>
                </a:lnTo>
                <a:lnTo>
                  <a:pt x="902970" y="312419"/>
                </a:lnTo>
                <a:lnTo>
                  <a:pt x="902970" y="306069"/>
                </a:lnTo>
                <a:close/>
              </a:path>
              <a:path w="902970" h="575310">
                <a:moveTo>
                  <a:pt x="3810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2419"/>
                </a:lnTo>
                <a:close/>
              </a:path>
              <a:path w="902970" h="575310">
                <a:moveTo>
                  <a:pt x="902970" y="312419"/>
                </a:moveTo>
                <a:lnTo>
                  <a:pt x="899160" y="312419"/>
                </a:lnTo>
                <a:lnTo>
                  <a:pt x="899160" y="318769"/>
                </a:lnTo>
                <a:lnTo>
                  <a:pt x="901700" y="318769"/>
                </a:lnTo>
                <a:lnTo>
                  <a:pt x="901700" y="316229"/>
                </a:lnTo>
                <a:lnTo>
                  <a:pt x="902970" y="316229"/>
                </a:lnTo>
                <a:lnTo>
                  <a:pt x="902970" y="312419"/>
                </a:lnTo>
                <a:close/>
              </a:path>
              <a:path w="902970" h="575310">
                <a:moveTo>
                  <a:pt x="3810" y="318769"/>
                </a:moveTo>
                <a:lnTo>
                  <a:pt x="1269" y="318769"/>
                </a:lnTo>
                <a:lnTo>
                  <a:pt x="1269" y="320039"/>
                </a:lnTo>
                <a:lnTo>
                  <a:pt x="3810" y="320039"/>
                </a:lnTo>
                <a:lnTo>
                  <a:pt x="3810" y="318769"/>
                </a:lnTo>
                <a:close/>
              </a:path>
              <a:path w="902970" h="575310">
                <a:moveTo>
                  <a:pt x="901700" y="318769"/>
                </a:moveTo>
                <a:lnTo>
                  <a:pt x="899160" y="318769"/>
                </a:lnTo>
                <a:lnTo>
                  <a:pt x="899160" y="323849"/>
                </a:lnTo>
                <a:lnTo>
                  <a:pt x="900430" y="323849"/>
                </a:lnTo>
                <a:lnTo>
                  <a:pt x="900429" y="320039"/>
                </a:lnTo>
                <a:lnTo>
                  <a:pt x="901700" y="320039"/>
                </a:lnTo>
                <a:lnTo>
                  <a:pt x="901700" y="318769"/>
                </a:lnTo>
                <a:close/>
              </a:path>
              <a:path w="902970" h="575310">
                <a:moveTo>
                  <a:pt x="191769" y="574039"/>
                </a:moveTo>
                <a:lnTo>
                  <a:pt x="46989" y="574039"/>
                </a:lnTo>
                <a:lnTo>
                  <a:pt x="46989" y="575309"/>
                </a:lnTo>
                <a:lnTo>
                  <a:pt x="191769" y="575309"/>
                </a:lnTo>
                <a:lnTo>
                  <a:pt x="191769" y="574039"/>
                </a:lnTo>
                <a:close/>
              </a:path>
              <a:path w="902970" h="575310">
                <a:moveTo>
                  <a:pt x="193040" y="572769"/>
                </a:moveTo>
                <a:lnTo>
                  <a:pt x="49530" y="572769"/>
                </a:lnTo>
                <a:lnTo>
                  <a:pt x="49530" y="574039"/>
                </a:lnTo>
                <a:lnTo>
                  <a:pt x="193040" y="574039"/>
                </a:lnTo>
                <a:lnTo>
                  <a:pt x="193040" y="572769"/>
                </a:lnTo>
                <a:close/>
              </a:path>
              <a:path w="902970" h="575310">
                <a:moveTo>
                  <a:pt x="497840" y="572769"/>
                </a:moveTo>
                <a:lnTo>
                  <a:pt x="365760" y="572769"/>
                </a:lnTo>
                <a:lnTo>
                  <a:pt x="365760" y="575309"/>
                </a:lnTo>
                <a:lnTo>
                  <a:pt x="496570" y="575309"/>
                </a:lnTo>
                <a:lnTo>
                  <a:pt x="496570" y="574039"/>
                </a:lnTo>
                <a:lnTo>
                  <a:pt x="497840" y="574039"/>
                </a:lnTo>
                <a:lnTo>
                  <a:pt x="497840" y="572769"/>
                </a:lnTo>
                <a:close/>
              </a:path>
              <a:path w="902970" h="575310">
                <a:moveTo>
                  <a:pt x="810259" y="572769"/>
                </a:moveTo>
                <a:lnTo>
                  <a:pt x="642619" y="572769"/>
                </a:lnTo>
                <a:lnTo>
                  <a:pt x="642619" y="575309"/>
                </a:lnTo>
                <a:lnTo>
                  <a:pt x="808989" y="575309"/>
                </a:lnTo>
                <a:lnTo>
                  <a:pt x="808989" y="574039"/>
                </a:lnTo>
                <a:lnTo>
                  <a:pt x="810259" y="574039"/>
                </a:lnTo>
                <a:lnTo>
                  <a:pt x="810259" y="572769"/>
                </a:lnTo>
                <a:close/>
              </a:path>
            </a:pathLst>
          </a:custGeom>
          <a:solidFill>
            <a:srgbClr val="AA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5" name="bk object 6885"/>
          <p:cNvSpPr/>
          <p:nvPr/>
        </p:nvSpPr>
        <p:spPr>
          <a:xfrm>
            <a:off x="2429510" y="4011929"/>
            <a:ext cx="895350" cy="568960"/>
          </a:xfrm>
          <a:custGeom>
            <a:avLst/>
            <a:gdLst/>
            <a:ahLst/>
            <a:cxnLst/>
            <a:rect l="l" t="t" r="r" b="b"/>
            <a:pathLst>
              <a:path w="895350" h="568960">
                <a:moveTo>
                  <a:pt x="212089" y="2540"/>
                </a:moveTo>
                <a:lnTo>
                  <a:pt x="54609" y="2540"/>
                </a:lnTo>
                <a:lnTo>
                  <a:pt x="54609" y="3810"/>
                </a:lnTo>
                <a:lnTo>
                  <a:pt x="212089" y="3810"/>
                </a:lnTo>
                <a:lnTo>
                  <a:pt x="212089" y="2540"/>
                </a:lnTo>
                <a:close/>
              </a:path>
              <a:path w="895350" h="568960">
                <a:moveTo>
                  <a:pt x="214629" y="1270"/>
                </a:moveTo>
                <a:lnTo>
                  <a:pt x="55879" y="1270"/>
                </a:lnTo>
                <a:lnTo>
                  <a:pt x="55879" y="2540"/>
                </a:lnTo>
                <a:lnTo>
                  <a:pt x="214629" y="2540"/>
                </a:lnTo>
                <a:lnTo>
                  <a:pt x="214629" y="1270"/>
                </a:lnTo>
                <a:close/>
              </a:path>
              <a:path w="895350" h="568960">
                <a:moveTo>
                  <a:pt x="217169" y="0"/>
                </a:moveTo>
                <a:lnTo>
                  <a:pt x="58419" y="0"/>
                </a:lnTo>
                <a:lnTo>
                  <a:pt x="58419" y="1270"/>
                </a:lnTo>
                <a:lnTo>
                  <a:pt x="217169" y="1270"/>
                </a:lnTo>
                <a:lnTo>
                  <a:pt x="217169" y="0"/>
                </a:lnTo>
                <a:close/>
              </a:path>
              <a:path w="895350" h="568960">
                <a:moveTo>
                  <a:pt x="535939" y="0"/>
                </a:moveTo>
                <a:lnTo>
                  <a:pt x="345439" y="0"/>
                </a:lnTo>
                <a:lnTo>
                  <a:pt x="345439" y="1270"/>
                </a:lnTo>
                <a:lnTo>
                  <a:pt x="344169" y="1270"/>
                </a:lnTo>
                <a:lnTo>
                  <a:pt x="344169" y="3810"/>
                </a:lnTo>
                <a:lnTo>
                  <a:pt x="535939" y="3810"/>
                </a:lnTo>
                <a:lnTo>
                  <a:pt x="535939" y="0"/>
                </a:lnTo>
                <a:close/>
              </a:path>
              <a:path w="895350" h="568960">
                <a:moveTo>
                  <a:pt x="895350" y="0"/>
                </a:moveTo>
                <a:lnTo>
                  <a:pt x="829310" y="0"/>
                </a:lnTo>
                <a:lnTo>
                  <a:pt x="829310" y="1270"/>
                </a:lnTo>
                <a:lnTo>
                  <a:pt x="828039" y="1270"/>
                </a:lnTo>
                <a:lnTo>
                  <a:pt x="828039" y="2540"/>
                </a:lnTo>
                <a:lnTo>
                  <a:pt x="826769" y="2540"/>
                </a:lnTo>
                <a:lnTo>
                  <a:pt x="826769" y="3810"/>
                </a:lnTo>
                <a:lnTo>
                  <a:pt x="891539" y="3810"/>
                </a:lnTo>
                <a:lnTo>
                  <a:pt x="891539" y="10160"/>
                </a:lnTo>
                <a:lnTo>
                  <a:pt x="895350" y="10160"/>
                </a:lnTo>
                <a:lnTo>
                  <a:pt x="895350" y="0"/>
                </a:lnTo>
                <a:close/>
              </a:path>
              <a:path w="895350" h="568960">
                <a:moveTo>
                  <a:pt x="895350" y="10160"/>
                </a:moveTo>
                <a:lnTo>
                  <a:pt x="891539" y="10160"/>
                </a:lnTo>
                <a:lnTo>
                  <a:pt x="891539" y="16510"/>
                </a:lnTo>
                <a:lnTo>
                  <a:pt x="895350" y="16510"/>
                </a:lnTo>
                <a:lnTo>
                  <a:pt x="895350" y="10160"/>
                </a:lnTo>
                <a:close/>
              </a:path>
              <a:path w="895350" h="568960">
                <a:moveTo>
                  <a:pt x="895350" y="16510"/>
                </a:moveTo>
                <a:lnTo>
                  <a:pt x="891539" y="16510"/>
                </a:lnTo>
                <a:lnTo>
                  <a:pt x="891539" y="22860"/>
                </a:lnTo>
                <a:lnTo>
                  <a:pt x="895350" y="22860"/>
                </a:lnTo>
                <a:lnTo>
                  <a:pt x="895350" y="16510"/>
                </a:lnTo>
                <a:close/>
              </a:path>
              <a:path w="895350" h="568960">
                <a:moveTo>
                  <a:pt x="895350" y="22860"/>
                </a:moveTo>
                <a:lnTo>
                  <a:pt x="891539" y="22860"/>
                </a:lnTo>
                <a:lnTo>
                  <a:pt x="891539" y="29210"/>
                </a:lnTo>
                <a:lnTo>
                  <a:pt x="895350" y="29210"/>
                </a:lnTo>
                <a:lnTo>
                  <a:pt x="895350" y="22860"/>
                </a:lnTo>
                <a:close/>
              </a:path>
              <a:path w="895350" h="568960">
                <a:moveTo>
                  <a:pt x="895350" y="29210"/>
                </a:moveTo>
                <a:lnTo>
                  <a:pt x="891539" y="29210"/>
                </a:lnTo>
                <a:lnTo>
                  <a:pt x="891539" y="35560"/>
                </a:lnTo>
                <a:lnTo>
                  <a:pt x="895350" y="35560"/>
                </a:lnTo>
                <a:lnTo>
                  <a:pt x="895350" y="29210"/>
                </a:lnTo>
                <a:close/>
              </a:path>
              <a:path w="895350" h="568960">
                <a:moveTo>
                  <a:pt x="895350" y="35560"/>
                </a:moveTo>
                <a:lnTo>
                  <a:pt x="891539" y="35560"/>
                </a:lnTo>
                <a:lnTo>
                  <a:pt x="891539" y="41910"/>
                </a:lnTo>
                <a:lnTo>
                  <a:pt x="895350" y="41910"/>
                </a:lnTo>
                <a:lnTo>
                  <a:pt x="895350" y="35560"/>
                </a:lnTo>
                <a:close/>
              </a:path>
              <a:path w="895350" h="568960">
                <a:moveTo>
                  <a:pt x="895350" y="41910"/>
                </a:moveTo>
                <a:lnTo>
                  <a:pt x="891539" y="41910"/>
                </a:lnTo>
                <a:lnTo>
                  <a:pt x="891539" y="48260"/>
                </a:lnTo>
                <a:lnTo>
                  <a:pt x="895350" y="48260"/>
                </a:lnTo>
                <a:lnTo>
                  <a:pt x="895350" y="41910"/>
                </a:lnTo>
                <a:close/>
              </a:path>
              <a:path w="895350" h="568960">
                <a:moveTo>
                  <a:pt x="895350" y="48260"/>
                </a:moveTo>
                <a:lnTo>
                  <a:pt x="891539" y="48260"/>
                </a:lnTo>
                <a:lnTo>
                  <a:pt x="891539" y="54610"/>
                </a:lnTo>
                <a:lnTo>
                  <a:pt x="895350" y="54610"/>
                </a:lnTo>
                <a:lnTo>
                  <a:pt x="895350" y="48260"/>
                </a:lnTo>
                <a:close/>
              </a:path>
              <a:path w="895350" h="568960">
                <a:moveTo>
                  <a:pt x="895350" y="54610"/>
                </a:moveTo>
                <a:lnTo>
                  <a:pt x="891539" y="54610"/>
                </a:lnTo>
                <a:lnTo>
                  <a:pt x="891539" y="60960"/>
                </a:lnTo>
                <a:lnTo>
                  <a:pt x="895350" y="60960"/>
                </a:lnTo>
                <a:lnTo>
                  <a:pt x="895350" y="54610"/>
                </a:lnTo>
                <a:close/>
              </a:path>
              <a:path w="895350" h="568960">
                <a:moveTo>
                  <a:pt x="2539" y="64770"/>
                </a:moveTo>
                <a:lnTo>
                  <a:pt x="1269" y="64770"/>
                </a:lnTo>
                <a:lnTo>
                  <a:pt x="1269" y="67310"/>
                </a:lnTo>
                <a:lnTo>
                  <a:pt x="2539" y="67310"/>
                </a:lnTo>
                <a:lnTo>
                  <a:pt x="2539" y="64770"/>
                </a:lnTo>
                <a:close/>
              </a:path>
              <a:path w="895350" h="568960">
                <a:moveTo>
                  <a:pt x="895350" y="60960"/>
                </a:moveTo>
                <a:lnTo>
                  <a:pt x="891539" y="60960"/>
                </a:lnTo>
                <a:lnTo>
                  <a:pt x="891539" y="67310"/>
                </a:lnTo>
                <a:lnTo>
                  <a:pt x="895350" y="67310"/>
                </a:lnTo>
                <a:lnTo>
                  <a:pt x="895350" y="60960"/>
                </a:lnTo>
                <a:close/>
              </a:path>
              <a:path w="895350" h="568960">
                <a:moveTo>
                  <a:pt x="253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2539" y="73660"/>
                </a:lnTo>
                <a:lnTo>
                  <a:pt x="2539" y="67310"/>
                </a:lnTo>
                <a:close/>
              </a:path>
              <a:path w="895350" h="568960">
                <a:moveTo>
                  <a:pt x="895350" y="67310"/>
                </a:moveTo>
                <a:lnTo>
                  <a:pt x="891539" y="67310"/>
                </a:lnTo>
                <a:lnTo>
                  <a:pt x="891539" y="73660"/>
                </a:lnTo>
                <a:lnTo>
                  <a:pt x="895350" y="73660"/>
                </a:lnTo>
                <a:lnTo>
                  <a:pt x="895350" y="67310"/>
                </a:lnTo>
                <a:close/>
              </a:path>
              <a:path w="895350" h="568960">
                <a:moveTo>
                  <a:pt x="253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2539" y="80010"/>
                </a:lnTo>
                <a:lnTo>
                  <a:pt x="2539" y="73660"/>
                </a:lnTo>
                <a:close/>
              </a:path>
              <a:path w="895350" h="568960">
                <a:moveTo>
                  <a:pt x="895350" y="73660"/>
                </a:moveTo>
                <a:lnTo>
                  <a:pt x="891539" y="73660"/>
                </a:lnTo>
                <a:lnTo>
                  <a:pt x="891539" y="80010"/>
                </a:lnTo>
                <a:lnTo>
                  <a:pt x="895350" y="80010"/>
                </a:lnTo>
                <a:lnTo>
                  <a:pt x="895350" y="73660"/>
                </a:lnTo>
                <a:close/>
              </a:path>
              <a:path w="895350" h="568960">
                <a:moveTo>
                  <a:pt x="253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2539" y="86360"/>
                </a:lnTo>
                <a:lnTo>
                  <a:pt x="2539" y="80010"/>
                </a:lnTo>
                <a:close/>
              </a:path>
              <a:path w="895350" h="568960">
                <a:moveTo>
                  <a:pt x="895350" y="80010"/>
                </a:moveTo>
                <a:lnTo>
                  <a:pt x="891539" y="80010"/>
                </a:lnTo>
                <a:lnTo>
                  <a:pt x="891539" y="86360"/>
                </a:lnTo>
                <a:lnTo>
                  <a:pt x="895350" y="86360"/>
                </a:lnTo>
                <a:lnTo>
                  <a:pt x="895350" y="80010"/>
                </a:lnTo>
                <a:close/>
              </a:path>
              <a:path w="895350" h="568960">
                <a:moveTo>
                  <a:pt x="253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2539" y="92710"/>
                </a:lnTo>
                <a:lnTo>
                  <a:pt x="2539" y="86360"/>
                </a:lnTo>
                <a:close/>
              </a:path>
              <a:path w="895350" h="568960">
                <a:moveTo>
                  <a:pt x="895350" y="86360"/>
                </a:moveTo>
                <a:lnTo>
                  <a:pt x="891539" y="86360"/>
                </a:lnTo>
                <a:lnTo>
                  <a:pt x="891539" y="92710"/>
                </a:lnTo>
                <a:lnTo>
                  <a:pt x="895350" y="92710"/>
                </a:lnTo>
                <a:lnTo>
                  <a:pt x="895350" y="86360"/>
                </a:lnTo>
                <a:close/>
              </a:path>
              <a:path w="895350" h="568960">
                <a:moveTo>
                  <a:pt x="253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2539" y="99060"/>
                </a:lnTo>
                <a:lnTo>
                  <a:pt x="2539" y="92710"/>
                </a:lnTo>
                <a:close/>
              </a:path>
              <a:path w="895350" h="568960">
                <a:moveTo>
                  <a:pt x="895350" y="92710"/>
                </a:moveTo>
                <a:lnTo>
                  <a:pt x="891539" y="92710"/>
                </a:lnTo>
                <a:lnTo>
                  <a:pt x="891539" y="99060"/>
                </a:lnTo>
                <a:lnTo>
                  <a:pt x="895350" y="99060"/>
                </a:lnTo>
                <a:lnTo>
                  <a:pt x="895350" y="92710"/>
                </a:lnTo>
                <a:close/>
              </a:path>
              <a:path w="895350" h="568960">
                <a:moveTo>
                  <a:pt x="253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2539" y="105410"/>
                </a:lnTo>
                <a:lnTo>
                  <a:pt x="2539" y="99060"/>
                </a:lnTo>
                <a:close/>
              </a:path>
              <a:path w="895350" h="568960">
                <a:moveTo>
                  <a:pt x="895350" y="99060"/>
                </a:moveTo>
                <a:lnTo>
                  <a:pt x="891539" y="99060"/>
                </a:lnTo>
                <a:lnTo>
                  <a:pt x="891539" y="105410"/>
                </a:lnTo>
                <a:lnTo>
                  <a:pt x="895350" y="105410"/>
                </a:lnTo>
                <a:lnTo>
                  <a:pt x="895350" y="99060"/>
                </a:lnTo>
                <a:close/>
              </a:path>
              <a:path w="895350" h="568960">
                <a:moveTo>
                  <a:pt x="2539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2539" y="111760"/>
                </a:lnTo>
                <a:lnTo>
                  <a:pt x="2539" y="105410"/>
                </a:lnTo>
                <a:close/>
              </a:path>
              <a:path w="895350" h="568960">
                <a:moveTo>
                  <a:pt x="895350" y="105410"/>
                </a:moveTo>
                <a:lnTo>
                  <a:pt x="891539" y="105410"/>
                </a:lnTo>
                <a:lnTo>
                  <a:pt x="891539" y="111760"/>
                </a:lnTo>
                <a:lnTo>
                  <a:pt x="895350" y="111760"/>
                </a:lnTo>
                <a:lnTo>
                  <a:pt x="895350" y="105410"/>
                </a:lnTo>
                <a:close/>
              </a:path>
              <a:path w="895350" h="568960">
                <a:moveTo>
                  <a:pt x="253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2539" y="118110"/>
                </a:lnTo>
                <a:lnTo>
                  <a:pt x="2539" y="111760"/>
                </a:lnTo>
                <a:close/>
              </a:path>
              <a:path w="895350" h="568960">
                <a:moveTo>
                  <a:pt x="895350" y="111760"/>
                </a:moveTo>
                <a:lnTo>
                  <a:pt x="891539" y="111760"/>
                </a:lnTo>
                <a:lnTo>
                  <a:pt x="891539" y="118110"/>
                </a:lnTo>
                <a:lnTo>
                  <a:pt x="895350" y="118110"/>
                </a:lnTo>
                <a:lnTo>
                  <a:pt x="895350" y="111760"/>
                </a:lnTo>
                <a:close/>
              </a:path>
              <a:path w="895350" h="568960">
                <a:moveTo>
                  <a:pt x="253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2539" y="124460"/>
                </a:lnTo>
                <a:lnTo>
                  <a:pt x="2539" y="118110"/>
                </a:lnTo>
                <a:close/>
              </a:path>
              <a:path w="895350" h="568960">
                <a:moveTo>
                  <a:pt x="895350" y="118110"/>
                </a:moveTo>
                <a:lnTo>
                  <a:pt x="891539" y="118110"/>
                </a:lnTo>
                <a:lnTo>
                  <a:pt x="891539" y="124460"/>
                </a:lnTo>
                <a:lnTo>
                  <a:pt x="895350" y="124460"/>
                </a:lnTo>
                <a:lnTo>
                  <a:pt x="895350" y="118110"/>
                </a:lnTo>
                <a:close/>
              </a:path>
              <a:path w="895350" h="568960">
                <a:moveTo>
                  <a:pt x="253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2539" y="130810"/>
                </a:lnTo>
                <a:lnTo>
                  <a:pt x="2539" y="124460"/>
                </a:lnTo>
                <a:close/>
              </a:path>
              <a:path w="895350" h="568960">
                <a:moveTo>
                  <a:pt x="895350" y="124460"/>
                </a:moveTo>
                <a:lnTo>
                  <a:pt x="891539" y="124460"/>
                </a:lnTo>
                <a:lnTo>
                  <a:pt x="891539" y="130810"/>
                </a:lnTo>
                <a:lnTo>
                  <a:pt x="895350" y="130810"/>
                </a:lnTo>
                <a:lnTo>
                  <a:pt x="895350" y="124460"/>
                </a:lnTo>
                <a:close/>
              </a:path>
              <a:path w="895350" h="568960">
                <a:moveTo>
                  <a:pt x="253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2539" y="137160"/>
                </a:lnTo>
                <a:lnTo>
                  <a:pt x="2539" y="130810"/>
                </a:lnTo>
                <a:close/>
              </a:path>
              <a:path w="895350" h="568960">
                <a:moveTo>
                  <a:pt x="895350" y="130810"/>
                </a:moveTo>
                <a:lnTo>
                  <a:pt x="891539" y="130810"/>
                </a:lnTo>
                <a:lnTo>
                  <a:pt x="891539" y="137160"/>
                </a:lnTo>
                <a:lnTo>
                  <a:pt x="895350" y="137160"/>
                </a:lnTo>
                <a:lnTo>
                  <a:pt x="895350" y="130810"/>
                </a:lnTo>
                <a:close/>
              </a:path>
              <a:path w="895350" h="568960">
                <a:moveTo>
                  <a:pt x="253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2539" y="143510"/>
                </a:lnTo>
                <a:lnTo>
                  <a:pt x="2539" y="137160"/>
                </a:lnTo>
                <a:close/>
              </a:path>
              <a:path w="895350" h="568960">
                <a:moveTo>
                  <a:pt x="895350" y="137160"/>
                </a:moveTo>
                <a:lnTo>
                  <a:pt x="891539" y="137160"/>
                </a:lnTo>
                <a:lnTo>
                  <a:pt x="891539" y="143510"/>
                </a:lnTo>
                <a:lnTo>
                  <a:pt x="895350" y="143510"/>
                </a:lnTo>
                <a:lnTo>
                  <a:pt x="895350" y="137160"/>
                </a:lnTo>
                <a:close/>
              </a:path>
              <a:path w="895350" h="568960">
                <a:moveTo>
                  <a:pt x="253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2539" y="149860"/>
                </a:lnTo>
                <a:lnTo>
                  <a:pt x="2539" y="143510"/>
                </a:lnTo>
                <a:close/>
              </a:path>
              <a:path w="895350" h="568960">
                <a:moveTo>
                  <a:pt x="895350" y="143510"/>
                </a:moveTo>
                <a:lnTo>
                  <a:pt x="891539" y="143510"/>
                </a:lnTo>
                <a:lnTo>
                  <a:pt x="891539" y="149860"/>
                </a:lnTo>
                <a:lnTo>
                  <a:pt x="895350" y="149860"/>
                </a:lnTo>
                <a:lnTo>
                  <a:pt x="895350" y="143510"/>
                </a:lnTo>
                <a:close/>
              </a:path>
              <a:path w="895350" h="568960">
                <a:moveTo>
                  <a:pt x="253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2539" y="156210"/>
                </a:lnTo>
                <a:lnTo>
                  <a:pt x="2539" y="149860"/>
                </a:lnTo>
                <a:close/>
              </a:path>
              <a:path w="895350" h="568960">
                <a:moveTo>
                  <a:pt x="895350" y="149860"/>
                </a:moveTo>
                <a:lnTo>
                  <a:pt x="891539" y="149860"/>
                </a:lnTo>
                <a:lnTo>
                  <a:pt x="891539" y="156210"/>
                </a:lnTo>
                <a:lnTo>
                  <a:pt x="895350" y="156210"/>
                </a:lnTo>
                <a:lnTo>
                  <a:pt x="895350" y="149860"/>
                </a:lnTo>
                <a:close/>
              </a:path>
              <a:path w="895350" h="568960">
                <a:moveTo>
                  <a:pt x="253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2539" y="162560"/>
                </a:lnTo>
                <a:lnTo>
                  <a:pt x="2539" y="156210"/>
                </a:lnTo>
                <a:close/>
              </a:path>
              <a:path w="895350" h="568960">
                <a:moveTo>
                  <a:pt x="895350" y="156210"/>
                </a:moveTo>
                <a:lnTo>
                  <a:pt x="891539" y="156210"/>
                </a:lnTo>
                <a:lnTo>
                  <a:pt x="891539" y="162560"/>
                </a:lnTo>
                <a:lnTo>
                  <a:pt x="895350" y="162560"/>
                </a:lnTo>
                <a:lnTo>
                  <a:pt x="895350" y="156210"/>
                </a:lnTo>
                <a:close/>
              </a:path>
              <a:path w="895350" h="568960">
                <a:moveTo>
                  <a:pt x="253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2539" y="168910"/>
                </a:lnTo>
                <a:lnTo>
                  <a:pt x="2539" y="162560"/>
                </a:lnTo>
                <a:close/>
              </a:path>
              <a:path w="895350" h="568960">
                <a:moveTo>
                  <a:pt x="895350" y="162560"/>
                </a:moveTo>
                <a:lnTo>
                  <a:pt x="891539" y="162560"/>
                </a:lnTo>
                <a:lnTo>
                  <a:pt x="891539" y="168910"/>
                </a:lnTo>
                <a:lnTo>
                  <a:pt x="895350" y="168910"/>
                </a:lnTo>
                <a:lnTo>
                  <a:pt x="895350" y="162560"/>
                </a:lnTo>
                <a:close/>
              </a:path>
              <a:path w="895350" h="568960">
                <a:moveTo>
                  <a:pt x="253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2539" y="175260"/>
                </a:lnTo>
                <a:lnTo>
                  <a:pt x="2539" y="168910"/>
                </a:lnTo>
                <a:close/>
              </a:path>
              <a:path w="895350" h="568960">
                <a:moveTo>
                  <a:pt x="895350" y="168910"/>
                </a:moveTo>
                <a:lnTo>
                  <a:pt x="891539" y="168910"/>
                </a:lnTo>
                <a:lnTo>
                  <a:pt x="891539" y="175260"/>
                </a:lnTo>
                <a:lnTo>
                  <a:pt x="895350" y="175260"/>
                </a:lnTo>
                <a:lnTo>
                  <a:pt x="895350" y="168910"/>
                </a:lnTo>
                <a:close/>
              </a:path>
              <a:path w="895350" h="568960">
                <a:moveTo>
                  <a:pt x="253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175260"/>
                </a:lnTo>
                <a:close/>
              </a:path>
              <a:path w="895350" h="568960">
                <a:moveTo>
                  <a:pt x="895350" y="175260"/>
                </a:moveTo>
                <a:lnTo>
                  <a:pt x="891539" y="175260"/>
                </a:lnTo>
                <a:lnTo>
                  <a:pt x="891539" y="181610"/>
                </a:lnTo>
                <a:lnTo>
                  <a:pt x="895350" y="181610"/>
                </a:lnTo>
                <a:lnTo>
                  <a:pt x="895350" y="175260"/>
                </a:lnTo>
                <a:close/>
              </a:path>
              <a:path w="895350" h="568960">
                <a:moveTo>
                  <a:pt x="253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2539" y="187960"/>
                </a:lnTo>
                <a:lnTo>
                  <a:pt x="2539" y="181610"/>
                </a:lnTo>
                <a:close/>
              </a:path>
              <a:path w="895350" h="568960">
                <a:moveTo>
                  <a:pt x="895350" y="181610"/>
                </a:moveTo>
                <a:lnTo>
                  <a:pt x="891539" y="181610"/>
                </a:lnTo>
                <a:lnTo>
                  <a:pt x="891539" y="187960"/>
                </a:lnTo>
                <a:lnTo>
                  <a:pt x="895350" y="187960"/>
                </a:lnTo>
                <a:lnTo>
                  <a:pt x="895350" y="181610"/>
                </a:lnTo>
                <a:close/>
              </a:path>
              <a:path w="895350" h="568960">
                <a:moveTo>
                  <a:pt x="253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2539" y="194310"/>
                </a:lnTo>
                <a:lnTo>
                  <a:pt x="2539" y="187960"/>
                </a:lnTo>
                <a:close/>
              </a:path>
              <a:path w="895350" h="568960">
                <a:moveTo>
                  <a:pt x="895350" y="187960"/>
                </a:moveTo>
                <a:lnTo>
                  <a:pt x="891539" y="187960"/>
                </a:lnTo>
                <a:lnTo>
                  <a:pt x="891539" y="194310"/>
                </a:lnTo>
                <a:lnTo>
                  <a:pt x="895350" y="194310"/>
                </a:lnTo>
                <a:lnTo>
                  <a:pt x="895350" y="187960"/>
                </a:lnTo>
                <a:close/>
              </a:path>
              <a:path w="895350" h="568960">
                <a:moveTo>
                  <a:pt x="253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2539" y="200660"/>
                </a:lnTo>
                <a:lnTo>
                  <a:pt x="2539" y="194310"/>
                </a:lnTo>
                <a:close/>
              </a:path>
              <a:path w="895350" h="568960">
                <a:moveTo>
                  <a:pt x="895350" y="194310"/>
                </a:moveTo>
                <a:lnTo>
                  <a:pt x="891539" y="194310"/>
                </a:lnTo>
                <a:lnTo>
                  <a:pt x="891539" y="200660"/>
                </a:lnTo>
                <a:lnTo>
                  <a:pt x="895350" y="200660"/>
                </a:lnTo>
                <a:lnTo>
                  <a:pt x="895350" y="194310"/>
                </a:lnTo>
                <a:close/>
              </a:path>
              <a:path w="895350" h="568960">
                <a:moveTo>
                  <a:pt x="253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2539" y="207010"/>
                </a:lnTo>
                <a:lnTo>
                  <a:pt x="2539" y="200660"/>
                </a:lnTo>
                <a:close/>
              </a:path>
              <a:path w="895350" h="568960">
                <a:moveTo>
                  <a:pt x="895350" y="200660"/>
                </a:moveTo>
                <a:lnTo>
                  <a:pt x="891539" y="200660"/>
                </a:lnTo>
                <a:lnTo>
                  <a:pt x="891539" y="207010"/>
                </a:lnTo>
                <a:lnTo>
                  <a:pt x="895350" y="207010"/>
                </a:lnTo>
                <a:lnTo>
                  <a:pt x="895350" y="200660"/>
                </a:lnTo>
                <a:close/>
              </a:path>
              <a:path w="895350" h="568960">
                <a:moveTo>
                  <a:pt x="253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2539" y="213360"/>
                </a:lnTo>
                <a:lnTo>
                  <a:pt x="2539" y="207010"/>
                </a:lnTo>
                <a:close/>
              </a:path>
              <a:path w="895350" h="568960">
                <a:moveTo>
                  <a:pt x="895350" y="207010"/>
                </a:moveTo>
                <a:lnTo>
                  <a:pt x="891539" y="207010"/>
                </a:lnTo>
                <a:lnTo>
                  <a:pt x="891539" y="213360"/>
                </a:lnTo>
                <a:lnTo>
                  <a:pt x="895350" y="213360"/>
                </a:lnTo>
                <a:lnTo>
                  <a:pt x="895350" y="207010"/>
                </a:lnTo>
                <a:close/>
              </a:path>
              <a:path w="895350" h="568960">
                <a:moveTo>
                  <a:pt x="253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2539" y="219710"/>
                </a:lnTo>
                <a:lnTo>
                  <a:pt x="2539" y="213360"/>
                </a:lnTo>
                <a:close/>
              </a:path>
              <a:path w="895350" h="568960">
                <a:moveTo>
                  <a:pt x="895350" y="213360"/>
                </a:moveTo>
                <a:lnTo>
                  <a:pt x="891539" y="213360"/>
                </a:lnTo>
                <a:lnTo>
                  <a:pt x="891539" y="219710"/>
                </a:lnTo>
                <a:lnTo>
                  <a:pt x="895350" y="219710"/>
                </a:lnTo>
                <a:lnTo>
                  <a:pt x="895350" y="213360"/>
                </a:lnTo>
                <a:close/>
              </a:path>
              <a:path w="895350" h="568960">
                <a:moveTo>
                  <a:pt x="2539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2539" y="226060"/>
                </a:lnTo>
                <a:lnTo>
                  <a:pt x="2539" y="219710"/>
                </a:lnTo>
                <a:close/>
              </a:path>
              <a:path w="895350" h="568960">
                <a:moveTo>
                  <a:pt x="895350" y="219710"/>
                </a:moveTo>
                <a:lnTo>
                  <a:pt x="891539" y="219710"/>
                </a:lnTo>
                <a:lnTo>
                  <a:pt x="891539" y="226060"/>
                </a:lnTo>
                <a:lnTo>
                  <a:pt x="895350" y="226060"/>
                </a:lnTo>
                <a:lnTo>
                  <a:pt x="895350" y="219710"/>
                </a:lnTo>
                <a:close/>
              </a:path>
              <a:path w="895350" h="568960">
                <a:moveTo>
                  <a:pt x="2539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2539" y="232410"/>
                </a:lnTo>
                <a:lnTo>
                  <a:pt x="2539" y="226060"/>
                </a:lnTo>
                <a:close/>
              </a:path>
              <a:path w="895350" h="568960">
                <a:moveTo>
                  <a:pt x="895350" y="226060"/>
                </a:moveTo>
                <a:lnTo>
                  <a:pt x="891539" y="226060"/>
                </a:lnTo>
                <a:lnTo>
                  <a:pt x="891539" y="232410"/>
                </a:lnTo>
                <a:lnTo>
                  <a:pt x="895350" y="232410"/>
                </a:lnTo>
                <a:lnTo>
                  <a:pt x="895350" y="226060"/>
                </a:lnTo>
                <a:close/>
              </a:path>
              <a:path w="895350" h="568960">
                <a:moveTo>
                  <a:pt x="253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2539" y="238760"/>
                </a:lnTo>
                <a:lnTo>
                  <a:pt x="2539" y="232410"/>
                </a:lnTo>
                <a:close/>
              </a:path>
              <a:path w="895350" h="568960">
                <a:moveTo>
                  <a:pt x="895350" y="232410"/>
                </a:moveTo>
                <a:lnTo>
                  <a:pt x="891539" y="232410"/>
                </a:lnTo>
                <a:lnTo>
                  <a:pt x="891539" y="238760"/>
                </a:lnTo>
                <a:lnTo>
                  <a:pt x="895350" y="238760"/>
                </a:lnTo>
                <a:lnTo>
                  <a:pt x="895350" y="232410"/>
                </a:lnTo>
                <a:close/>
              </a:path>
              <a:path w="895350" h="568960">
                <a:moveTo>
                  <a:pt x="253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2539" y="245110"/>
                </a:lnTo>
                <a:lnTo>
                  <a:pt x="2539" y="238760"/>
                </a:lnTo>
                <a:close/>
              </a:path>
              <a:path w="895350" h="568960">
                <a:moveTo>
                  <a:pt x="895350" y="238760"/>
                </a:moveTo>
                <a:lnTo>
                  <a:pt x="891539" y="238760"/>
                </a:lnTo>
                <a:lnTo>
                  <a:pt x="891539" y="245110"/>
                </a:lnTo>
                <a:lnTo>
                  <a:pt x="895350" y="245110"/>
                </a:lnTo>
                <a:lnTo>
                  <a:pt x="895350" y="238760"/>
                </a:lnTo>
                <a:close/>
              </a:path>
              <a:path w="895350" h="568960">
                <a:moveTo>
                  <a:pt x="253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2539" y="251460"/>
                </a:lnTo>
                <a:lnTo>
                  <a:pt x="2539" y="245110"/>
                </a:lnTo>
                <a:close/>
              </a:path>
              <a:path w="895350" h="568960">
                <a:moveTo>
                  <a:pt x="895350" y="245110"/>
                </a:moveTo>
                <a:lnTo>
                  <a:pt x="891539" y="245110"/>
                </a:lnTo>
                <a:lnTo>
                  <a:pt x="891539" y="251460"/>
                </a:lnTo>
                <a:lnTo>
                  <a:pt x="895350" y="251460"/>
                </a:lnTo>
                <a:lnTo>
                  <a:pt x="895350" y="245110"/>
                </a:lnTo>
                <a:close/>
              </a:path>
              <a:path w="895350" h="568960">
                <a:moveTo>
                  <a:pt x="2539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2539" y="257810"/>
                </a:lnTo>
                <a:lnTo>
                  <a:pt x="2539" y="251460"/>
                </a:lnTo>
                <a:close/>
              </a:path>
              <a:path w="895350" h="568960">
                <a:moveTo>
                  <a:pt x="895350" y="251460"/>
                </a:moveTo>
                <a:lnTo>
                  <a:pt x="891539" y="251460"/>
                </a:lnTo>
                <a:lnTo>
                  <a:pt x="891539" y="257810"/>
                </a:lnTo>
                <a:lnTo>
                  <a:pt x="895350" y="257810"/>
                </a:lnTo>
                <a:lnTo>
                  <a:pt x="895350" y="251460"/>
                </a:lnTo>
                <a:close/>
              </a:path>
              <a:path w="895350" h="568960">
                <a:moveTo>
                  <a:pt x="253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2539" y="264160"/>
                </a:lnTo>
                <a:lnTo>
                  <a:pt x="2539" y="257810"/>
                </a:lnTo>
                <a:close/>
              </a:path>
              <a:path w="895350" h="568960">
                <a:moveTo>
                  <a:pt x="895350" y="257810"/>
                </a:moveTo>
                <a:lnTo>
                  <a:pt x="891539" y="257810"/>
                </a:lnTo>
                <a:lnTo>
                  <a:pt x="891539" y="264160"/>
                </a:lnTo>
                <a:lnTo>
                  <a:pt x="895350" y="264160"/>
                </a:lnTo>
                <a:lnTo>
                  <a:pt x="895350" y="257810"/>
                </a:lnTo>
                <a:close/>
              </a:path>
              <a:path w="895350" h="568960">
                <a:moveTo>
                  <a:pt x="253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2539" y="270510"/>
                </a:lnTo>
                <a:lnTo>
                  <a:pt x="2539" y="264160"/>
                </a:lnTo>
                <a:close/>
              </a:path>
              <a:path w="895350" h="568960">
                <a:moveTo>
                  <a:pt x="895350" y="264160"/>
                </a:moveTo>
                <a:lnTo>
                  <a:pt x="891539" y="264160"/>
                </a:lnTo>
                <a:lnTo>
                  <a:pt x="891539" y="270510"/>
                </a:lnTo>
                <a:lnTo>
                  <a:pt x="895350" y="270510"/>
                </a:lnTo>
                <a:lnTo>
                  <a:pt x="895350" y="264160"/>
                </a:lnTo>
                <a:close/>
              </a:path>
              <a:path w="895350" h="568960">
                <a:moveTo>
                  <a:pt x="2539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2539" y="276860"/>
                </a:lnTo>
                <a:lnTo>
                  <a:pt x="2539" y="270510"/>
                </a:lnTo>
                <a:close/>
              </a:path>
              <a:path w="895350" h="568960">
                <a:moveTo>
                  <a:pt x="895350" y="270510"/>
                </a:moveTo>
                <a:lnTo>
                  <a:pt x="891539" y="270510"/>
                </a:lnTo>
                <a:lnTo>
                  <a:pt x="891539" y="276860"/>
                </a:lnTo>
                <a:lnTo>
                  <a:pt x="895350" y="276860"/>
                </a:lnTo>
                <a:lnTo>
                  <a:pt x="895350" y="270510"/>
                </a:lnTo>
                <a:close/>
              </a:path>
              <a:path w="895350" h="568960">
                <a:moveTo>
                  <a:pt x="2539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2539" y="283210"/>
                </a:lnTo>
                <a:lnTo>
                  <a:pt x="2539" y="276860"/>
                </a:lnTo>
                <a:close/>
              </a:path>
              <a:path w="895350" h="568960">
                <a:moveTo>
                  <a:pt x="895350" y="276860"/>
                </a:moveTo>
                <a:lnTo>
                  <a:pt x="891539" y="276860"/>
                </a:lnTo>
                <a:lnTo>
                  <a:pt x="891539" y="283210"/>
                </a:lnTo>
                <a:lnTo>
                  <a:pt x="895350" y="283210"/>
                </a:lnTo>
                <a:lnTo>
                  <a:pt x="895350" y="276860"/>
                </a:lnTo>
                <a:close/>
              </a:path>
              <a:path w="895350" h="568960">
                <a:moveTo>
                  <a:pt x="253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2539" y="289560"/>
                </a:lnTo>
                <a:lnTo>
                  <a:pt x="2539" y="283210"/>
                </a:lnTo>
                <a:close/>
              </a:path>
              <a:path w="895350" h="568960">
                <a:moveTo>
                  <a:pt x="895350" y="283210"/>
                </a:moveTo>
                <a:lnTo>
                  <a:pt x="891539" y="283210"/>
                </a:lnTo>
                <a:lnTo>
                  <a:pt x="891539" y="289560"/>
                </a:lnTo>
                <a:lnTo>
                  <a:pt x="895350" y="289560"/>
                </a:lnTo>
                <a:lnTo>
                  <a:pt x="895350" y="283210"/>
                </a:lnTo>
                <a:close/>
              </a:path>
              <a:path w="895350" h="568960">
                <a:moveTo>
                  <a:pt x="253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2539" y="295910"/>
                </a:lnTo>
                <a:lnTo>
                  <a:pt x="2539" y="289560"/>
                </a:lnTo>
                <a:close/>
              </a:path>
              <a:path w="895350" h="568960">
                <a:moveTo>
                  <a:pt x="895350" y="289560"/>
                </a:moveTo>
                <a:lnTo>
                  <a:pt x="891539" y="289560"/>
                </a:lnTo>
                <a:lnTo>
                  <a:pt x="891539" y="295910"/>
                </a:lnTo>
                <a:lnTo>
                  <a:pt x="895350" y="295910"/>
                </a:lnTo>
                <a:lnTo>
                  <a:pt x="895350" y="289560"/>
                </a:lnTo>
                <a:close/>
              </a:path>
              <a:path w="895350" h="568960">
                <a:moveTo>
                  <a:pt x="2539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2539" y="302260"/>
                </a:lnTo>
                <a:lnTo>
                  <a:pt x="2539" y="295910"/>
                </a:lnTo>
                <a:close/>
              </a:path>
              <a:path w="895350" h="568960">
                <a:moveTo>
                  <a:pt x="895350" y="295910"/>
                </a:moveTo>
                <a:lnTo>
                  <a:pt x="891539" y="295910"/>
                </a:lnTo>
                <a:lnTo>
                  <a:pt x="891539" y="302260"/>
                </a:lnTo>
                <a:lnTo>
                  <a:pt x="895350" y="302260"/>
                </a:lnTo>
                <a:lnTo>
                  <a:pt x="895350" y="295910"/>
                </a:lnTo>
                <a:close/>
              </a:path>
              <a:path w="895350" h="568960">
                <a:moveTo>
                  <a:pt x="2539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2539" y="308610"/>
                </a:lnTo>
                <a:lnTo>
                  <a:pt x="2539" y="302260"/>
                </a:lnTo>
                <a:close/>
              </a:path>
              <a:path w="895350" h="568960">
                <a:moveTo>
                  <a:pt x="895350" y="302260"/>
                </a:moveTo>
                <a:lnTo>
                  <a:pt x="891539" y="302260"/>
                </a:lnTo>
                <a:lnTo>
                  <a:pt x="891539" y="308610"/>
                </a:lnTo>
                <a:lnTo>
                  <a:pt x="895350" y="308610"/>
                </a:lnTo>
                <a:lnTo>
                  <a:pt x="895350" y="302260"/>
                </a:lnTo>
                <a:close/>
              </a:path>
              <a:path w="895350" h="568960">
                <a:moveTo>
                  <a:pt x="2539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2539" y="314960"/>
                </a:lnTo>
                <a:lnTo>
                  <a:pt x="2539" y="308610"/>
                </a:lnTo>
                <a:close/>
              </a:path>
              <a:path w="895350" h="568960">
                <a:moveTo>
                  <a:pt x="895350" y="308610"/>
                </a:moveTo>
                <a:lnTo>
                  <a:pt x="891539" y="308610"/>
                </a:lnTo>
                <a:lnTo>
                  <a:pt x="891539" y="314960"/>
                </a:lnTo>
                <a:lnTo>
                  <a:pt x="895350" y="314960"/>
                </a:lnTo>
                <a:lnTo>
                  <a:pt x="895350" y="308610"/>
                </a:lnTo>
                <a:close/>
              </a:path>
              <a:path w="895350" h="568960">
                <a:moveTo>
                  <a:pt x="2539" y="314960"/>
                </a:moveTo>
                <a:lnTo>
                  <a:pt x="0" y="314960"/>
                </a:lnTo>
                <a:lnTo>
                  <a:pt x="0" y="316230"/>
                </a:lnTo>
                <a:lnTo>
                  <a:pt x="1269" y="316230"/>
                </a:lnTo>
                <a:lnTo>
                  <a:pt x="1269" y="317500"/>
                </a:lnTo>
                <a:lnTo>
                  <a:pt x="2539" y="317500"/>
                </a:lnTo>
                <a:lnTo>
                  <a:pt x="2539" y="314960"/>
                </a:lnTo>
                <a:close/>
              </a:path>
              <a:path w="895350" h="568960">
                <a:moveTo>
                  <a:pt x="895350" y="314960"/>
                </a:moveTo>
                <a:lnTo>
                  <a:pt x="891539" y="314960"/>
                </a:lnTo>
                <a:lnTo>
                  <a:pt x="891539" y="321310"/>
                </a:lnTo>
                <a:lnTo>
                  <a:pt x="895350" y="321310"/>
                </a:lnTo>
                <a:lnTo>
                  <a:pt x="895350" y="314960"/>
                </a:lnTo>
                <a:close/>
              </a:path>
              <a:path w="895350" h="568960">
                <a:moveTo>
                  <a:pt x="895350" y="321310"/>
                </a:moveTo>
                <a:lnTo>
                  <a:pt x="891539" y="321310"/>
                </a:lnTo>
                <a:lnTo>
                  <a:pt x="891539" y="327660"/>
                </a:lnTo>
                <a:lnTo>
                  <a:pt x="892810" y="327660"/>
                </a:lnTo>
                <a:lnTo>
                  <a:pt x="892810" y="326390"/>
                </a:lnTo>
                <a:lnTo>
                  <a:pt x="894079" y="326390"/>
                </a:lnTo>
                <a:lnTo>
                  <a:pt x="894079" y="323850"/>
                </a:lnTo>
                <a:lnTo>
                  <a:pt x="895350" y="323850"/>
                </a:lnTo>
                <a:lnTo>
                  <a:pt x="895350" y="321310"/>
                </a:lnTo>
                <a:close/>
              </a:path>
              <a:path w="895350" h="568960">
                <a:moveTo>
                  <a:pt x="892810" y="327660"/>
                </a:moveTo>
                <a:lnTo>
                  <a:pt x="891539" y="327660"/>
                </a:lnTo>
                <a:lnTo>
                  <a:pt x="891539" y="330200"/>
                </a:lnTo>
                <a:lnTo>
                  <a:pt x="892810" y="330200"/>
                </a:lnTo>
                <a:lnTo>
                  <a:pt x="892810" y="327660"/>
                </a:lnTo>
                <a:close/>
              </a:path>
              <a:path w="895350" h="568960">
                <a:moveTo>
                  <a:pt x="190500" y="567690"/>
                </a:moveTo>
                <a:lnTo>
                  <a:pt x="46989" y="567690"/>
                </a:lnTo>
                <a:lnTo>
                  <a:pt x="46989" y="568960"/>
                </a:lnTo>
                <a:lnTo>
                  <a:pt x="190500" y="568960"/>
                </a:lnTo>
                <a:lnTo>
                  <a:pt x="190500" y="567690"/>
                </a:lnTo>
                <a:close/>
              </a:path>
              <a:path w="895350" h="568960">
                <a:moveTo>
                  <a:pt x="191769" y="565150"/>
                </a:moveTo>
                <a:lnTo>
                  <a:pt x="50800" y="565150"/>
                </a:lnTo>
                <a:lnTo>
                  <a:pt x="50800" y="566420"/>
                </a:lnTo>
                <a:lnTo>
                  <a:pt x="49529" y="566420"/>
                </a:lnTo>
                <a:lnTo>
                  <a:pt x="49529" y="567690"/>
                </a:lnTo>
                <a:lnTo>
                  <a:pt x="191769" y="567690"/>
                </a:lnTo>
                <a:lnTo>
                  <a:pt x="191769" y="565150"/>
                </a:lnTo>
                <a:close/>
              </a:path>
              <a:path w="895350" h="568960">
                <a:moveTo>
                  <a:pt x="496569" y="565150"/>
                </a:moveTo>
                <a:lnTo>
                  <a:pt x="361950" y="565150"/>
                </a:lnTo>
                <a:lnTo>
                  <a:pt x="361950" y="568960"/>
                </a:lnTo>
                <a:lnTo>
                  <a:pt x="495300" y="568960"/>
                </a:lnTo>
                <a:lnTo>
                  <a:pt x="495300" y="566420"/>
                </a:lnTo>
                <a:lnTo>
                  <a:pt x="496569" y="566420"/>
                </a:lnTo>
                <a:lnTo>
                  <a:pt x="496569" y="565150"/>
                </a:lnTo>
                <a:close/>
              </a:path>
              <a:path w="895350" h="568960">
                <a:moveTo>
                  <a:pt x="807719" y="565150"/>
                </a:moveTo>
                <a:lnTo>
                  <a:pt x="640079" y="565150"/>
                </a:lnTo>
                <a:lnTo>
                  <a:pt x="640079" y="567690"/>
                </a:lnTo>
                <a:lnTo>
                  <a:pt x="638809" y="567690"/>
                </a:lnTo>
                <a:lnTo>
                  <a:pt x="638809" y="568960"/>
                </a:lnTo>
                <a:lnTo>
                  <a:pt x="806449" y="568960"/>
                </a:lnTo>
                <a:lnTo>
                  <a:pt x="806449" y="566420"/>
                </a:lnTo>
                <a:lnTo>
                  <a:pt x="807719" y="566420"/>
                </a:lnTo>
                <a:lnTo>
                  <a:pt x="807719" y="565150"/>
                </a:lnTo>
                <a:close/>
              </a:path>
            </a:pathLst>
          </a:custGeom>
          <a:solidFill>
            <a:srgbClr val="A9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6" name="bk object 6886"/>
          <p:cNvSpPr/>
          <p:nvPr/>
        </p:nvSpPr>
        <p:spPr>
          <a:xfrm>
            <a:off x="2432050" y="4015740"/>
            <a:ext cx="889000" cy="561340"/>
          </a:xfrm>
          <a:custGeom>
            <a:avLst/>
            <a:gdLst/>
            <a:ahLst/>
            <a:cxnLst/>
            <a:rect l="l" t="t" r="r" b="b"/>
            <a:pathLst>
              <a:path w="889000" h="561339">
                <a:moveTo>
                  <a:pt x="533400" y="0"/>
                </a:moveTo>
                <a:lnTo>
                  <a:pt x="341630" y="0"/>
                </a:lnTo>
                <a:lnTo>
                  <a:pt x="341630" y="2540"/>
                </a:lnTo>
                <a:lnTo>
                  <a:pt x="340360" y="2540"/>
                </a:lnTo>
                <a:lnTo>
                  <a:pt x="340360" y="3810"/>
                </a:lnTo>
                <a:lnTo>
                  <a:pt x="533400" y="3810"/>
                </a:lnTo>
                <a:lnTo>
                  <a:pt x="533400" y="0"/>
                </a:lnTo>
                <a:close/>
              </a:path>
              <a:path w="889000" h="561339">
                <a:moveTo>
                  <a:pt x="889000" y="0"/>
                </a:moveTo>
                <a:lnTo>
                  <a:pt x="822960" y="0"/>
                </a:lnTo>
                <a:lnTo>
                  <a:pt x="822960" y="1270"/>
                </a:lnTo>
                <a:lnTo>
                  <a:pt x="821689" y="1270"/>
                </a:lnTo>
                <a:lnTo>
                  <a:pt x="821689" y="2540"/>
                </a:lnTo>
                <a:lnTo>
                  <a:pt x="820420" y="2540"/>
                </a:lnTo>
                <a:lnTo>
                  <a:pt x="820420" y="3810"/>
                </a:lnTo>
                <a:lnTo>
                  <a:pt x="885189" y="3810"/>
                </a:lnTo>
                <a:lnTo>
                  <a:pt x="885189" y="6350"/>
                </a:lnTo>
                <a:lnTo>
                  <a:pt x="889000" y="6350"/>
                </a:lnTo>
                <a:lnTo>
                  <a:pt x="889000" y="0"/>
                </a:lnTo>
                <a:close/>
              </a:path>
              <a:path w="889000" h="561339">
                <a:moveTo>
                  <a:pt x="200660" y="2540"/>
                </a:moveTo>
                <a:lnTo>
                  <a:pt x="48260" y="2540"/>
                </a:lnTo>
                <a:lnTo>
                  <a:pt x="48260" y="3810"/>
                </a:lnTo>
                <a:lnTo>
                  <a:pt x="200660" y="3810"/>
                </a:lnTo>
                <a:lnTo>
                  <a:pt x="200660" y="2540"/>
                </a:lnTo>
                <a:close/>
              </a:path>
              <a:path w="889000" h="561339">
                <a:moveTo>
                  <a:pt x="203200" y="1270"/>
                </a:moveTo>
                <a:lnTo>
                  <a:pt x="49530" y="1270"/>
                </a:lnTo>
                <a:lnTo>
                  <a:pt x="49530" y="2540"/>
                </a:lnTo>
                <a:lnTo>
                  <a:pt x="203200" y="2540"/>
                </a:lnTo>
                <a:lnTo>
                  <a:pt x="203200" y="1270"/>
                </a:lnTo>
                <a:close/>
              </a:path>
              <a:path w="889000" h="561339">
                <a:moveTo>
                  <a:pt x="205739" y="0"/>
                </a:moveTo>
                <a:lnTo>
                  <a:pt x="50800" y="0"/>
                </a:lnTo>
                <a:lnTo>
                  <a:pt x="50800" y="1270"/>
                </a:lnTo>
                <a:lnTo>
                  <a:pt x="205739" y="1270"/>
                </a:lnTo>
                <a:lnTo>
                  <a:pt x="205739" y="0"/>
                </a:lnTo>
                <a:close/>
              </a:path>
              <a:path w="889000" h="561339">
                <a:moveTo>
                  <a:pt x="889000" y="6350"/>
                </a:moveTo>
                <a:lnTo>
                  <a:pt x="885189" y="6350"/>
                </a:lnTo>
                <a:lnTo>
                  <a:pt x="885189" y="12700"/>
                </a:lnTo>
                <a:lnTo>
                  <a:pt x="889000" y="12700"/>
                </a:lnTo>
                <a:lnTo>
                  <a:pt x="889000" y="6350"/>
                </a:lnTo>
                <a:close/>
              </a:path>
              <a:path w="889000" h="561339">
                <a:moveTo>
                  <a:pt x="889000" y="12700"/>
                </a:moveTo>
                <a:lnTo>
                  <a:pt x="885189" y="12700"/>
                </a:lnTo>
                <a:lnTo>
                  <a:pt x="885189" y="19050"/>
                </a:lnTo>
                <a:lnTo>
                  <a:pt x="889000" y="19050"/>
                </a:lnTo>
                <a:lnTo>
                  <a:pt x="889000" y="12700"/>
                </a:lnTo>
                <a:close/>
              </a:path>
              <a:path w="889000" h="561339">
                <a:moveTo>
                  <a:pt x="889000" y="19050"/>
                </a:moveTo>
                <a:lnTo>
                  <a:pt x="885189" y="19050"/>
                </a:lnTo>
                <a:lnTo>
                  <a:pt x="885189" y="25400"/>
                </a:lnTo>
                <a:lnTo>
                  <a:pt x="889000" y="25400"/>
                </a:lnTo>
                <a:lnTo>
                  <a:pt x="889000" y="19050"/>
                </a:lnTo>
                <a:close/>
              </a:path>
              <a:path w="889000" h="561339">
                <a:moveTo>
                  <a:pt x="889000" y="25400"/>
                </a:moveTo>
                <a:lnTo>
                  <a:pt x="885189" y="25400"/>
                </a:lnTo>
                <a:lnTo>
                  <a:pt x="885189" y="31750"/>
                </a:lnTo>
                <a:lnTo>
                  <a:pt x="889000" y="31750"/>
                </a:lnTo>
                <a:lnTo>
                  <a:pt x="889000" y="25400"/>
                </a:lnTo>
                <a:close/>
              </a:path>
              <a:path w="889000" h="561339">
                <a:moveTo>
                  <a:pt x="889000" y="31750"/>
                </a:moveTo>
                <a:lnTo>
                  <a:pt x="885189" y="31750"/>
                </a:lnTo>
                <a:lnTo>
                  <a:pt x="885189" y="38100"/>
                </a:lnTo>
                <a:lnTo>
                  <a:pt x="889000" y="38100"/>
                </a:lnTo>
                <a:lnTo>
                  <a:pt x="889000" y="31750"/>
                </a:lnTo>
                <a:close/>
              </a:path>
              <a:path w="889000" h="561339">
                <a:moveTo>
                  <a:pt x="889000" y="38100"/>
                </a:moveTo>
                <a:lnTo>
                  <a:pt x="885189" y="38100"/>
                </a:lnTo>
                <a:lnTo>
                  <a:pt x="885189" y="44450"/>
                </a:lnTo>
                <a:lnTo>
                  <a:pt x="889000" y="44450"/>
                </a:lnTo>
                <a:lnTo>
                  <a:pt x="889000" y="38100"/>
                </a:lnTo>
                <a:close/>
              </a:path>
              <a:path w="889000" h="561339">
                <a:moveTo>
                  <a:pt x="889000" y="44450"/>
                </a:moveTo>
                <a:lnTo>
                  <a:pt x="885189" y="44450"/>
                </a:lnTo>
                <a:lnTo>
                  <a:pt x="885189" y="50800"/>
                </a:lnTo>
                <a:lnTo>
                  <a:pt x="889000" y="50800"/>
                </a:lnTo>
                <a:lnTo>
                  <a:pt x="889000" y="44450"/>
                </a:lnTo>
                <a:close/>
              </a:path>
              <a:path w="889000" h="561339">
                <a:moveTo>
                  <a:pt x="3810" y="55880"/>
                </a:moveTo>
                <a:lnTo>
                  <a:pt x="2539" y="55880"/>
                </a:lnTo>
                <a:lnTo>
                  <a:pt x="2539" y="57150"/>
                </a:lnTo>
                <a:lnTo>
                  <a:pt x="3810" y="57150"/>
                </a:lnTo>
                <a:lnTo>
                  <a:pt x="3810" y="55880"/>
                </a:lnTo>
                <a:close/>
              </a:path>
              <a:path w="889000" h="561339">
                <a:moveTo>
                  <a:pt x="889000" y="50800"/>
                </a:moveTo>
                <a:lnTo>
                  <a:pt x="885189" y="50800"/>
                </a:lnTo>
                <a:lnTo>
                  <a:pt x="885189" y="57150"/>
                </a:lnTo>
                <a:lnTo>
                  <a:pt x="889000" y="57150"/>
                </a:lnTo>
                <a:lnTo>
                  <a:pt x="889000" y="50800"/>
                </a:lnTo>
                <a:close/>
              </a:path>
              <a:path w="889000" h="561339">
                <a:moveTo>
                  <a:pt x="3810" y="57150"/>
                </a:moveTo>
                <a:lnTo>
                  <a:pt x="1269" y="57150"/>
                </a:lnTo>
                <a:lnTo>
                  <a:pt x="1269" y="59690"/>
                </a:lnTo>
                <a:lnTo>
                  <a:pt x="0" y="5969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889000" h="561339">
                <a:moveTo>
                  <a:pt x="889000" y="57150"/>
                </a:moveTo>
                <a:lnTo>
                  <a:pt x="885189" y="57150"/>
                </a:lnTo>
                <a:lnTo>
                  <a:pt x="885189" y="63500"/>
                </a:lnTo>
                <a:lnTo>
                  <a:pt x="889000" y="63500"/>
                </a:lnTo>
                <a:lnTo>
                  <a:pt x="889000" y="57150"/>
                </a:lnTo>
                <a:close/>
              </a:path>
              <a:path w="889000" h="56133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889000" h="561339">
                <a:moveTo>
                  <a:pt x="889000" y="63500"/>
                </a:moveTo>
                <a:lnTo>
                  <a:pt x="885189" y="63500"/>
                </a:lnTo>
                <a:lnTo>
                  <a:pt x="885189" y="69850"/>
                </a:lnTo>
                <a:lnTo>
                  <a:pt x="889000" y="69850"/>
                </a:lnTo>
                <a:lnTo>
                  <a:pt x="889000" y="63500"/>
                </a:lnTo>
                <a:close/>
              </a:path>
              <a:path w="889000" h="56133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889000" h="561339">
                <a:moveTo>
                  <a:pt x="889000" y="69850"/>
                </a:moveTo>
                <a:lnTo>
                  <a:pt x="885189" y="69850"/>
                </a:lnTo>
                <a:lnTo>
                  <a:pt x="885189" y="76200"/>
                </a:lnTo>
                <a:lnTo>
                  <a:pt x="889000" y="76200"/>
                </a:lnTo>
                <a:lnTo>
                  <a:pt x="889000" y="69850"/>
                </a:lnTo>
                <a:close/>
              </a:path>
              <a:path w="889000" h="56133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889000" h="561339">
                <a:moveTo>
                  <a:pt x="889000" y="76200"/>
                </a:moveTo>
                <a:lnTo>
                  <a:pt x="885189" y="76200"/>
                </a:lnTo>
                <a:lnTo>
                  <a:pt x="885189" y="82550"/>
                </a:lnTo>
                <a:lnTo>
                  <a:pt x="889000" y="82550"/>
                </a:lnTo>
                <a:lnTo>
                  <a:pt x="889000" y="76200"/>
                </a:lnTo>
                <a:close/>
              </a:path>
              <a:path w="889000" h="56133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889000" h="561339">
                <a:moveTo>
                  <a:pt x="889000" y="82550"/>
                </a:moveTo>
                <a:lnTo>
                  <a:pt x="885189" y="82550"/>
                </a:lnTo>
                <a:lnTo>
                  <a:pt x="885189" y="88900"/>
                </a:lnTo>
                <a:lnTo>
                  <a:pt x="889000" y="88900"/>
                </a:lnTo>
                <a:lnTo>
                  <a:pt x="889000" y="82550"/>
                </a:lnTo>
                <a:close/>
              </a:path>
              <a:path w="889000" h="56133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889000" h="561339">
                <a:moveTo>
                  <a:pt x="889000" y="88900"/>
                </a:moveTo>
                <a:lnTo>
                  <a:pt x="885189" y="88900"/>
                </a:lnTo>
                <a:lnTo>
                  <a:pt x="885189" y="95250"/>
                </a:lnTo>
                <a:lnTo>
                  <a:pt x="889000" y="95250"/>
                </a:lnTo>
                <a:lnTo>
                  <a:pt x="889000" y="88900"/>
                </a:lnTo>
                <a:close/>
              </a:path>
              <a:path w="889000" h="561339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889000" h="561339">
                <a:moveTo>
                  <a:pt x="889000" y="95250"/>
                </a:moveTo>
                <a:lnTo>
                  <a:pt x="885189" y="95250"/>
                </a:lnTo>
                <a:lnTo>
                  <a:pt x="885189" y="101600"/>
                </a:lnTo>
                <a:lnTo>
                  <a:pt x="889000" y="101600"/>
                </a:lnTo>
                <a:lnTo>
                  <a:pt x="889000" y="95250"/>
                </a:lnTo>
                <a:close/>
              </a:path>
              <a:path w="889000" h="561339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889000" h="561339">
                <a:moveTo>
                  <a:pt x="889000" y="101600"/>
                </a:moveTo>
                <a:lnTo>
                  <a:pt x="885189" y="101600"/>
                </a:lnTo>
                <a:lnTo>
                  <a:pt x="885189" y="107950"/>
                </a:lnTo>
                <a:lnTo>
                  <a:pt x="889000" y="107950"/>
                </a:lnTo>
                <a:lnTo>
                  <a:pt x="889000" y="101600"/>
                </a:lnTo>
                <a:close/>
              </a:path>
              <a:path w="889000" h="56133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889000" h="561339">
                <a:moveTo>
                  <a:pt x="889000" y="107950"/>
                </a:moveTo>
                <a:lnTo>
                  <a:pt x="885189" y="107950"/>
                </a:lnTo>
                <a:lnTo>
                  <a:pt x="885189" y="114300"/>
                </a:lnTo>
                <a:lnTo>
                  <a:pt x="889000" y="114300"/>
                </a:lnTo>
                <a:lnTo>
                  <a:pt x="889000" y="107950"/>
                </a:lnTo>
                <a:close/>
              </a:path>
              <a:path w="889000" h="561339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889000" h="561339">
                <a:moveTo>
                  <a:pt x="889000" y="114300"/>
                </a:moveTo>
                <a:lnTo>
                  <a:pt x="885189" y="114300"/>
                </a:lnTo>
                <a:lnTo>
                  <a:pt x="885189" y="120650"/>
                </a:lnTo>
                <a:lnTo>
                  <a:pt x="889000" y="120650"/>
                </a:lnTo>
                <a:lnTo>
                  <a:pt x="889000" y="114300"/>
                </a:lnTo>
                <a:close/>
              </a:path>
              <a:path w="889000" h="561339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889000" h="561339">
                <a:moveTo>
                  <a:pt x="889000" y="120650"/>
                </a:moveTo>
                <a:lnTo>
                  <a:pt x="885189" y="120650"/>
                </a:lnTo>
                <a:lnTo>
                  <a:pt x="885189" y="127000"/>
                </a:lnTo>
                <a:lnTo>
                  <a:pt x="889000" y="127000"/>
                </a:lnTo>
                <a:lnTo>
                  <a:pt x="889000" y="120650"/>
                </a:lnTo>
                <a:close/>
              </a:path>
              <a:path w="889000" h="561339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889000" h="561339">
                <a:moveTo>
                  <a:pt x="889000" y="127000"/>
                </a:moveTo>
                <a:lnTo>
                  <a:pt x="885189" y="127000"/>
                </a:lnTo>
                <a:lnTo>
                  <a:pt x="885189" y="133350"/>
                </a:lnTo>
                <a:lnTo>
                  <a:pt x="889000" y="133350"/>
                </a:lnTo>
                <a:lnTo>
                  <a:pt x="889000" y="127000"/>
                </a:lnTo>
                <a:close/>
              </a:path>
              <a:path w="889000" h="561339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889000" h="561339">
                <a:moveTo>
                  <a:pt x="889000" y="133350"/>
                </a:moveTo>
                <a:lnTo>
                  <a:pt x="885189" y="133350"/>
                </a:lnTo>
                <a:lnTo>
                  <a:pt x="885189" y="139700"/>
                </a:lnTo>
                <a:lnTo>
                  <a:pt x="889000" y="139700"/>
                </a:lnTo>
                <a:lnTo>
                  <a:pt x="889000" y="133350"/>
                </a:lnTo>
                <a:close/>
              </a:path>
              <a:path w="889000" h="561339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889000" h="561339">
                <a:moveTo>
                  <a:pt x="889000" y="139700"/>
                </a:moveTo>
                <a:lnTo>
                  <a:pt x="885189" y="139700"/>
                </a:lnTo>
                <a:lnTo>
                  <a:pt x="885189" y="146050"/>
                </a:lnTo>
                <a:lnTo>
                  <a:pt x="889000" y="146050"/>
                </a:lnTo>
                <a:lnTo>
                  <a:pt x="889000" y="139700"/>
                </a:lnTo>
                <a:close/>
              </a:path>
              <a:path w="889000" h="561339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889000" h="561339">
                <a:moveTo>
                  <a:pt x="889000" y="146050"/>
                </a:moveTo>
                <a:lnTo>
                  <a:pt x="885189" y="146050"/>
                </a:lnTo>
                <a:lnTo>
                  <a:pt x="885189" y="152400"/>
                </a:lnTo>
                <a:lnTo>
                  <a:pt x="889000" y="152400"/>
                </a:lnTo>
                <a:lnTo>
                  <a:pt x="889000" y="146050"/>
                </a:lnTo>
                <a:close/>
              </a:path>
              <a:path w="889000" h="561339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889000" h="561339">
                <a:moveTo>
                  <a:pt x="889000" y="152400"/>
                </a:moveTo>
                <a:lnTo>
                  <a:pt x="885189" y="152400"/>
                </a:lnTo>
                <a:lnTo>
                  <a:pt x="885189" y="158750"/>
                </a:lnTo>
                <a:lnTo>
                  <a:pt x="889000" y="158750"/>
                </a:lnTo>
                <a:lnTo>
                  <a:pt x="889000" y="152400"/>
                </a:lnTo>
                <a:close/>
              </a:path>
              <a:path w="889000" h="561339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889000" h="561339">
                <a:moveTo>
                  <a:pt x="889000" y="158750"/>
                </a:moveTo>
                <a:lnTo>
                  <a:pt x="885189" y="158750"/>
                </a:lnTo>
                <a:lnTo>
                  <a:pt x="885189" y="165100"/>
                </a:lnTo>
                <a:lnTo>
                  <a:pt x="889000" y="165100"/>
                </a:lnTo>
                <a:lnTo>
                  <a:pt x="889000" y="158750"/>
                </a:lnTo>
                <a:close/>
              </a:path>
              <a:path w="889000" h="561339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889000" h="561339">
                <a:moveTo>
                  <a:pt x="889000" y="165100"/>
                </a:moveTo>
                <a:lnTo>
                  <a:pt x="885189" y="165100"/>
                </a:lnTo>
                <a:lnTo>
                  <a:pt x="885189" y="171450"/>
                </a:lnTo>
                <a:lnTo>
                  <a:pt x="889000" y="171450"/>
                </a:lnTo>
                <a:lnTo>
                  <a:pt x="889000" y="165100"/>
                </a:lnTo>
                <a:close/>
              </a:path>
              <a:path w="889000" h="561339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889000" h="561339">
                <a:moveTo>
                  <a:pt x="889000" y="171450"/>
                </a:moveTo>
                <a:lnTo>
                  <a:pt x="885189" y="171450"/>
                </a:lnTo>
                <a:lnTo>
                  <a:pt x="885189" y="177800"/>
                </a:lnTo>
                <a:lnTo>
                  <a:pt x="889000" y="177800"/>
                </a:lnTo>
                <a:lnTo>
                  <a:pt x="889000" y="171450"/>
                </a:lnTo>
                <a:close/>
              </a:path>
              <a:path w="889000" h="561339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889000" h="561339">
                <a:moveTo>
                  <a:pt x="889000" y="177800"/>
                </a:moveTo>
                <a:lnTo>
                  <a:pt x="885189" y="177800"/>
                </a:lnTo>
                <a:lnTo>
                  <a:pt x="885189" y="184150"/>
                </a:lnTo>
                <a:lnTo>
                  <a:pt x="889000" y="184150"/>
                </a:lnTo>
                <a:lnTo>
                  <a:pt x="889000" y="177800"/>
                </a:lnTo>
                <a:close/>
              </a:path>
              <a:path w="889000" h="561339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889000" h="561339">
                <a:moveTo>
                  <a:pt x="889000" y="184150"/>
                </a:moveTo>
                <a:lnTo>
                  <a:pt x="885189" y="184150"/>
                </a:lnTo>
                <a:lnTo>
                  <a:pt x="885189" y="190500"/>
                </a:lnTo>
                <a:lnTo>
                  <a:pt x="889000" y="190500"/>
                </a:lnTo>
                <a:lnTo>
                  <a:pt x="889000" y="184150"/>
                </a:lnTo>
                <a:close/>
              </a:path>
              <a:path w="889000" h="561339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889000" h="561339">
                <a:moveTo>
                  <a:pt x="889000" y="190500"/>
                </a:moveTo>
                <a:lnTo>
                  <a:pt x="885189" y="190500"/>
                </a:lnTo>
                <a:lnTo>
                  <a:pt x="885189" y="196850"/>
                </a:lnTo>
                <a:lnTo>
                  <a:pt x="889000" y="196850"/>
                </a:lnTo>
                <a:lnTo>
                  <a:pt x="889000" y="190500"/>
                </a:lnTo>
                <a:close/>
              </a:path>
              <a:path w="889000" h="561339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889000" h="561339">
                <a:moveTo>
                  <a:pt x="889000" y="196850"/>
                </a:moveTo>
                <a:lnTo>
                  <a:pt x="885189" y="196850"/>
                </a:lnTo>
                <a:lnTo>
                  <a:pt x="885189" y="203200"/>
                </a:lnTo>
                <a:lnTo>
                  <a:pt x="889000" y="203200"/>
                </a:lnTo>
                <a:lnTo>
                  <a:pt x="889000" y="196850"/>
                </a:lnTo>
                <a:close/>
              </a:path>
              <a:path w="889000" h="561339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889000" h="561339">
                <a:moveTo>
                  <a:pt x="889000" y="203200"/>
                </a:moveTo>
                <a:lnTo>
                  <a:pt x="885189" y="203200"/>
                </a:lnTo>
                <a:lnTo>
                  <a:pt x="885189" y="209550"/>
                </a:lnTo>
                <a:lnTo>
                  <a:pt x="889000" y="209550"/>
                </a:lnTo>
                <a:lnTo>
                  <a:pt x="889000" y="203200"/>
                </a:lnTo>
                <a:close/>
              </a:path>
              <a:path w="889000" h="561339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889000" h="561339">
                <a:moveTo>
                  <a:pt x="889000" y="209550"/>
                </a:moveTo>
                <a:lnTo>
                  <a:pt x="885189" y="209550"/>
                </a:lnTo>
                <a:lnTo>
                  <a:pt x="885189" y="215900"/>
                </a:lnTo>
                <a:lnTo>
                  <a:pt x="889000" y="215900"/>
                </a:lnTo>
                <a:lnTo>
                  <a:pt x="889000" y="209550"/>
                </a:lnTo>
                <a:close/>
              </a:path>
              <a:path w="889000" h="561339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889000" h="561339">
                <a:moveTo>
                  <a:pt x="889000" y="215900"/>
                </a:moveTo>
                <a:lnTo>
                  <a:pt x="885189" y="215900"/>
                </a:lnTo>
                <a:lnTo>
                  <a:pt x="885189" y="222250"/>
                </a:lnTo>
                <a:lnTo>
                  <a:pt x="889000" y="222250"/>
                </a:lnTo>
                <a:lnTo>
                  <a:pt x="889000" y="215900"/>
                </a:lnTo>
                <a:close/>
              </a:path>
              <a:path w="889000" h="561339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889000" h="561339">
                <a:moveTo>
                  <a:pt x="889000" y="222250"/>
                </a:moveTo>
                <a:lnTo>
                  <a:pt x="885189" y="222250"/>
                </a:lnTo>
                <a:lnTo>
                  <a:pt x="885189" y="228600"/>
                </a:lnTo>
                <a:lnTo>
                  <a:pt x="889000" y="228600"/>
                </a:lnTo>
                <a:lnTo>
                  <a:pt x="889000" y="222250"/>
                </a:lnTo>
                <a:close/>
              </a:path>
              <a:path w="889000" h="561339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889000" h="561339">
                <a:moveTo>
                  <a:pt x="889000" y="228600"/>
                </a:moveTo>
                <a:lnTo>
                  <a:pt x="885189" y="228600"/>
                </a:lnTo>
                <a:lnTo>
                  <a:pt x="885189" y="234950"/>
                </a:lnTo>
                <a:lnTo>
                  <a:pt x="889000" y="234950"/>
                </a:lnTo>
                <a:lnTo>
                  <a:pt x="889000" y="228600"/>
                </a:lnTo>
                <a:close/>
              </a:path>
              <a:path w="889000" h="561339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889000" h="561339">
                <a:moveTo>
                  <a:pt x="889000" y="234950"/>
                </a:moveTo>
                <a:lnTo>
                  <a:pt x="885189" y="234950"/>
                </a:lnTo>
                <a:lnTo>
                  <a:pt x="885189" y="241300"/>
                </a:lnTo>
                <a:lnTo>
                  <a:pt x="889000" y="241300"/>
                </a:lnTo>
                <a:lnTo>
                  <a:pt x="889000" y="234950"/>
                </a:lnTo>
                <a:close/>
              </a:path>
              <a:path w="889000" h="561339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889000" h="561339">
                <a:moveTo>
                  <a:pt x="889000" y="241300"/>
                </a:moveTo>
                <a:lnTo>
                  <a:pt x="885189" y="241300"/>
                </a:lnTo>
                <a:lnTo>
                  <a:pt x="885189" y="247650"/>
                </a:lnTo>
                <a:lnTo>
                  <a:pt x="889000" y="247650"/>
                </a:lnTo>
                <a:lnTo>
                  <a:pt x="889000" y="241300"/>
                </a:lnTo>
                <a:close/>
              </a:path>
              <a:path w="889000" h="561339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889000" h="561339">
                <a:moveTo>
                  <a:pt x="889000" y="247650"/>
                </a:moveTo>
                <a:lnTo>
                  <a:pt x="885189" y="247650"/>
                </a:lnTo>
                <a:lnTo>
                  <a:pt x="885189" y="254000"/>
                </a:lnTo>
                <a:lnTo>
                  <a:pt x="889000" y="254000"/>
                </a:lnTo>
                <a:lnTo>
                  <a:pt x="889000" y="247650"/>
                </a:lnTo>
                <a:close/>
              </a:path>
              <a:path w="889000" h="561339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889000" h="561339">
                <a:moveTo>
                  <a:pt x="889000" y="254000"/>
                </a:moveTo>
                <a:lnTo>
                  <a:pt x="885189" y="254000"/>
                </a:lnTo>
                <a:lnTo>
                  <a:pt x="885189" y="260350"/>
                </a:lnTo>
                <a:lnTo>
                  <a:pt x="889000" y="260350"/>
                </a:lnTo>
                <a:lnTo>
                  <a:pt x="889000" y="254000"/>
                </a:lnTo>
                <a:close/>
              </a:path>
              <a:path w="889000" h="561339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889000" h="561339">
                <a:moveTo>
                  <a:pt x="889000" y="260350"/>
                </a:moveTo>
                <a:lnTo>
                  <a:pt x="885189" y="260350"/>
                </a:lnTo>
                <a:lnTo>
                  <a:pt x="885189" y="266700"/>
                </a:lnTo>
                <a:lnTo>
                  <a:pt x="889000" y="266700"/>
                </a:lnTo>
                <a:lnTo>
                  <a:pt x="889000" y="260350"/>
                </a:lnTo>
                <a:close/>
              </a:path>
              <a:path w="889000" h="561339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889000" h="561339">
                <a:moveTo>
                  <a:pt x="889000" y="266700"/>
                </a:moveTo>
                <a:lnTo>
                  <a:pt x="885189" y="266700"/>
                </a:lnTo>
                <a:lnTo>
                  <a:pt x="885189" y="273050"/>
                </a:lnTo>
                <a:lnTo>
                  <a:pt x="889000" y="273050"/>
                </a:lnTo>
                <a:lnTo>
                  <a:pt x="889000" y="266700"/>
                </a:lnTo>
                <a:close/>
              </a:path>
              <a:path w="889000" h="561339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889000" h="561339">
                <a:moveTo>
                  <a:pt x="889000" y="273050"/>
                </a:moveTo>
                <a:lnTo>
                  <a:pt x="885189" y="273050"/>
                </a:lnTo>
                <a:lnTo>
                  <a:pt x="885189" y="279400"/>
                </a:lnTo>
                <a:lnTo>
                  <a:pt x="889000" y="279400"/>
                </a:lnTo>
                <a:lnTo>
                  <a:pt x="889000" y="273050"/>
                </a:lnTo>
                <a:close/>
              </a:path>
              <a:path w="889000" h="561339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889000" h="561339">
                <a:moveTo>
                  <a:pt x="889000" y="279400"/>
                </a:moveTo>
                <a:lnTo>
                  <a:pt x="885189" y="279400"/>
                </a:lnTo>
                <a:lnTo>
                  <a:pt x="885189" y="285750"/>
                </a:lnTo>
                <a:lnTo>
                  <a:pt x="889000" y="285750"/>
                </a:lnTo>
                <a:lnTo>
                  <a:pt x="889000" y="279400"/>
                </a:lnTo>
                <a:close/>
              </a:path>
              <a:path w="889000" h="561339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889000" h="561339">
                <a:moveTo>
                  <a:pt x="889000" y="285750"/>
                </a:moveTo>
                <a:lnTo>
                  <a:pt x="885189" y="285750"/>
                </a:lnTo>
                <a:lnTo>
                  <a:pt x="885189" y="292100"/>
                </a:lnTo>
                <a:lnTo>
                  <a:pt x="889000" y="292100"/>
                </a:lnTo>
                <a:lnTo>
                  <a:pt x="889000" y="285750"/>
                </a:lnTo>
                <a:close/>
              </a:path>
              <a:path w="889000" h="561339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889000" h="561339">
                <a:moveTo>
                  <a:pt x="889000" y="292100"/>
                </a:moveTo>
                <a:lnTo>
                  <a:pt x="885189" y="292100"/>
                </a:lnTo>
                <a:lnTo>
                  <a:pt x="885189" y="298450"/>
                </a:lnTo>
                <a:lnTo>
                  <a:pt x="889000" y="298450"/>
                </a:lnTo>
                <a:lnTo>
                  <a:pt x="889000" y="292100"/>
                </a:lnTo>
                <a:close/>
              </a:path>
              <a:path w="889000" h="561339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889000" h="561339">
                <a:moveTo>
                  <a:pt x="889000" y="298450"/>
                </a:moveTo>
                <a:lnTo>
                  <a:pt x="885189" y="298450"/>
                </a:lnTo>
                <a:lnTo>
                  <a:pt x="885189" y="304800"/>
                </a:lnTo>
                <a:lnTo>
                  <a:pt x="889000" y="304800"/>
                </a:lnTo>
                <a:lnTo>
                  <a:pt x="889000" y="298450"/>
                </a:lnTo>
                <a:close/>
              </a:path>
              <a:path w="889000" h="561339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889000" h="561339">
                <a:moveTo>
                  <a:pt x="889000" y="304800"/>
                </a:moveTo>
                <a:lnTo>
                  <a:pt x="885189" y="304800"/>
                </a:lnTo>
                <a:lnTo>
                  <a:pt x="885189" y="311150"/>
                </a:lnTo>
                <a:lnTo>
                  <a:pt x="889000" y="311150"/>
                </a:lnTo>
                <a:lnTo>
                  <a:pt x="889000" y="304800"/>
                </a:lnTo>
                <a:close/>
              </a:path>
              <a:path w="889000" h="561339">
                <a:moveTo>
                  <a:pt x="3810" y="311150"/>
                </a:moveTo>
                <a:lnTo>
                  <a:pt x="0" y="311150"/>
                </a:lnTo>
                <a:lnTo>
                  <a:pt x="0" y="313690"/>
                </a:lnTo>
                <a:lnTo>
                  <a:pt x="1269" y="313690"/>
                </a:lnTo>
                <a:lnTo>
                  <a:pt x="1269" y="314960"/>
                </a:lnTo>
                <a:lnTo>
                  <a:pt x="2539" y="314960"/>
                </a:lnTo>
                <a:lnTo>
                  <a:pt x="2539" y="316230"/>
                </a:lnTo>
                <a:lnTo>
                  <a:pt x="3810" y="316230"/>
                </a:lnTo>
                <a:lnTo>
                  <a:pt x="3810" y="311150"/>
                </a:lnTo>
                <a:close/>
              </a:path>
              <a:path w="889000" h="561339">
                <a:moveTo>
                  <a:pt x="889000" y="311150"/>
                </a:moveTo>
                <a:lnTo>
                  <a:pt x="885189" y="311150"/>
                </a:lnTo>
                <a:lnTo>
                  <a:pt x="885189" y="317500"/>
                </a:lnTo>
                <a:lnTo>
                  <a:pt x="889000" y="317500"/>
                </a:lnTo>
                <a:lnTo>
                  <a:pt x="889000" y="311150"/>
                </a:lnTo>
                <a:close/>
              </a:path>
              <a:path w="889000" h="561339">
                <a:moveTo>
                  <a:pt x="889000" y="317500"/>
                </a:moveTo>
                <a:lnTo>
                  <a:pt x="885189" y="317500"/>
                </a:lnTo>
                <a:lnTo>
                  <a:pt x="885189" y="323850"/>
                </a:lnTo>
                <a:lnTo>
                  <a:pt x="889000" y="323850"/>
                </a:lnTo>
                <a:lnTo>
                  <a:pt x="889000" y="317500"/>
                </a:lnTo>
                <a:close/>
              </a:path>
              <a:path w="889000" h="561339">
                <a:moveTo>
                  <a:pt x="889000" y="323850"/>
                </a:moveTo>
                <a:lnTo>
                  <a:pt x="885189" y="323850"/>
                </a:lnTo>
                <a:lnTo>
                  <a:pt x="885189" y="330200"/>
                </a:lnTo>
                <a:lnTo>
                  <a:pt x="889000" y="330200"/>
                </a:lnTo>
                <a:lnTo>
                  <a:pt x="889000" y="323850"/>
                </a:lnTo>
                <a:close/>
              </a:path>
              <a:path w="889000" h="561339">
                <a:moveTo>
                  <a:pt x="887730" y="330200"/>
                </a:moveTo>
                <a:lnTo>
                  <a:pt x="885189" y="330200"/>
                </a:lnTo>
                <a:lnTo>
                  <a:pt x="885189" y="336550"/>
                </a:lnTo>
                <a:lnTo>
                  <a:pt x="886460" y="336550"/>
                </a:lnTo>
                <a:lnTo>
                  <a:pt x="886460" y="334010"/>
                </a:lnTo>
                <a:lnTo>
                  <a:pt x="887730" y="334010"/>
                </a:lnTo>
                <a:lnTo>
                  <a:pt x="887730" y="330200"/>
                </a:lnTo>
                <a:close/>
              </a:path>
              <a:path w="889000" h="561339">
                <a:moveTo>
                  <a:pt x="886460" y="336550"/>
                </a:moveTo>
                <a:lnTo>
                  <a:pt x="885189" y="336550"/>
                </a:lnTo>
                <a:lnTo>
                  <a:pt x="885189" y="337820"/>
                </a:lnTo>
                <a:lnTo>
                  <a:pt x="886460" y="337820"/>
                </a:lnTo>
                <a:lnTo>
                  <a:pt x="886460" y="336550"/>
                </a:lnTo>
                <a:close/>
              </a:path>
              <a:path w="889000" h="561339">
                <a:moveTo>
                  <a:pt x="193040" y="557530"/>
                </a:moveTo>
                <a:lnTo>
                  <a:pt x="54610" y="557530"/>
                </a:lnTo>
                <a:lnTo>
                  <a:pt x="54610" y="558800"/>
                </a:lnTo>
                <a:lnTo>
                  <a:pt x="193040" y="558800"/>
                </a:lnTo>
                <a:lnTo>
                  <a:pt x="193040" y="557530"/>
                </a:lnTo>
                <a:close/>
              </a:path>
              <a:path w="889000" h="561339">
                <a:moveTo>
                  <a:pt x="496570" y="557530"/>
                </a:moveTo>
                <a:lnTo>
                  <a:pt x="359410" y="557530"/>
                </a:lnTo>
                <a:lnTo>
                  <a:pt x="359410" y="558800"/>
                </a:lnTo>
                <a:lnTo>
                  <a:pt x="496570" y="558800"/>
                </a:lnTo>
                <a:lnTo>
                  <a:pt x="496570" y="557530"/>
                </a:lnTo>
                <a:close/>
              </a:path>
              <a:path w="889000" h="561339">
                <a:moveTo>
                  <a:pt x="806450" y="557530"/>
                </a:moveTo>
                <a:lnTo>
                  <a:pt x="640080" y="557530"/>
                </a:lnTo>
                <a:lnTo>
                  <a:pt x="640080" y="558800"/>
                </a:lnTo>
                <a:lnTo>
                  <a:pt x="806450" y="558800"/>
                </a:lnTo>
                <a:lnTo>
                  <a:pt x="806450" y="557530"/>
                </a:lnTo>
                <a:close/>
              </a:path>
              <a:path w="889000" h="561339">
                <a:moveTo>
                  <a:pt x="190500" y="560070"/>
                </a:moveTo>
                <a:lnTo>
                  <a:pt x="50800" y="560070"/>
                </a:lnTo>
                <a:lnTo>
                  <a:pt x="50800" y="561340"/>
                </a:lnTo>
                <a:lnTo>
                  <a:pt x="190500" y="561340"/>
                </a:lnTo>
                <a:lnTo>
                  <a:pt x="190500" y="560070"/>
                </a:lnTo>
                <a:close/>
              </a:path>
              <a:path w="889000" h="561339">
                <a:moveTo>
                  <a:pt x="191769" y="558800"/>
                </a:moveTo>
                <a:lnTo>
                  <a:pt x="53339" y="558800"/>
                </a:lnTo>
                <a:lnTo>
                  <a:pt x="53339" y="560070"/>
                </a:lnTo>
                <a:lnTo>
                  <a:pt x="191769" y="560070"/>
                </a:lnTo>
                <a:lnTo>
                  <a:pt x="191769" y="558800"/>
                </a:lnTo>
                <a:close/>
              </a:path>
              <a:path w="889000" h="561339">
                <a:moveTo>
                  <a:pt x="496570" y="558800"/>
                </a:moveTo>
                <a:lnTo>
                  <a:pt x="359410" y="558800"/>
                </a:lnTo>
                <a:lnTo>
                  <a:pt x="359410" y="561340"/>
                </a:lnTo>
                <a:lnTo>
                  <a:pt x="495300" y="561340"/>
                </a:lnTo>
                <a:lnTo>
                  <a:pt x="495300" y="560070"/>
                </a:lnTo>
                <a:lnTo>
                  <a:pt x="496570" y="560070"/>
                </a:lnTo>
                <a:lnTo>
                  <a:pt x="496570" y="558800"/>
                </a:lnTo>
                <a:close/>
              </a:path>
              <a:path w="889000" h="561339">
                <a:moveTo>
                  <a:pt x="805180" y="558800"/>
                </a:moveTo>
                <a:lnTo>
                  <a:pt x="638810" y="558800"/>
                </a:lnTo>
                <a:lnTo>
                  <a:pt x="638810" y="561340"/>
                </a:lnTo>
                <a:lnTo>
                  <a:pt x="805179" y="561340"/>
                </a:lnTo>
                <a:lnTo>
                  <a:pt x="805180" y="55880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7" name="bk object 6887"/>
          <p:cNvSpPr/>
          <p:nvPr/>
        </p:nvSpPr>
        <p:spPr>
          <a:xfrm>
            <a:off x="2435860" y="4019550"/>
            <a:ext cx="881380" cy="553720"/>
          </a:xfrm>
          <a:custGeom>
            <a:avLst/>
            <a:gdLst/>
            <a:ahLst/>
            <a:cxnLst/>
            <a:rect l="l" t="t" r="r" b="b"/>
            <a:pathLst>
              <a:path w="881379" h="553720">
                <a:moveTo>
                  <a:pt x="191769" y="1269"/>
                </a:moveTo>
                <a:lnTo>
                  <a:pt x="41909" y="1269"/>
                </a:lnTo>
                <a:lnTo>
                  <a:pt x="41909" y="2539"/>
                </a:lnTo>
                <a:lnTo>
                  <a:pt x="191769" y="2539"/>
                </a:lnTo>
                <a:lnTo>
                  <a:pt x="191769" y="1269"/>
                </a:lnTo>
                <a:close/>
              </a:path>
              <a:path w="881379" h="553720">
                <a:moveTo>
                  <a:pt x="193039" y="0"/>
                </a:moveTo>
                <a:lnTo>
                  <a:pt x="43179" y="0"/>
                </a:lnTo>
                <a:lnTo>
                  <a:pt x="43179" y="1269"/>
                </a:lnTo>
                <a:lnTo>
                  <a:pt x="193039" y="1269"/>
                </a:lnTo>
                <a:lnTo>
                  <a:pt x="193039" y="0"/>
                </a:lnTo>
                <a:close/>
              </a:path>
              <a:path w="881379" h="553720">
                <a:moveTo>
                  <a:pt x="529589" y="0"/>
                </a:moveTo>
                <a:lnTo>
                  <a:pt x="336550" y="0"/>
                </a:lnTo>
                <a:lnTo>
                  <a:pt x="336549" y="2540"/>
                </a:lnTo>
                <a:lnTo>
                  <a:pt x="529589" y="2540"/>
                </a:lnTo>
                <a:lnTo>
                  <a:pt x="529589" y="0"/>
                </a:lnTo>
                <a:close/>
              </a:path>
              <a:path w="881379" h="553720">
                <a:moveTo>
                  <a:pt x="881379" y="0"/>
                </a:moveTo>
                <a:lnTo>
                  <a:pt x="815339" y="0"/>
                </a:lnTo>
                <a:lnTo>
                  <a:pt x="815339" y="1269"/>
                </a:lnTo>
                <a:lnTo>
                  <a:pt x="814069" y="1269"/>
                </a:lnTo>
                <a:lnTo>
                  <a:pt x="814069" y="2540"/>
                </a:lnTo>
                <a:lnTo>
                  <a:pt x="877569" y="2540"/>
                </a:lnTo>
                <a:lnTo>
                  <a:pt x="877569" y="8889"/>
                </a:lnTo>
                <a:lnTo>
                  <a:pt x="881379" y="8889"/>
                </a:lnTo>
                <a:lnTo>
                  <a:pt x="881379" y="0"/>
                </a:lnTo>
                <a:close/>
              </a:path>
              <a:path w="881379" h="553720">
                <a:moveTo>
                  <a:pt x="881379" y="8890"/>
                </a:moveTo>
                <a:lnTo>
                  <a:pt x="877569" y="8890"/>
                </a:lnTo>
                <a:lnTo>
                  <a:pt x="877569" y="15239"/>
                </a:lnTo>
                <a:lnTo>
                  <a:pt x="881379" y="15239"/>
                </a:lnTo>
                <a:lnTo>
                  <a:pt x="881379" y="8890"/>
                </a:lnTo>
                <a:close/>
              </a:path>
              <a:path w="881379" h="553720">
                <a:moveTo>
                  <a:pt x="881379" y="15240"/>
                </a:moveTo>
                <a:lnTo>
                  <a:pt x="877569" y="15240"/>
                </a:lnTo>
                <a:lnTo>
                  <a:pt x="877569" y="21589"/>
                </a:lnTo>
                <a:lnTo>
                  <a:pt x="881379" y="21589"/>
                </a:lnTo>
                <a:lnTo>
                  <a:pt x="881379" y="15240"/>
                </a:lnTo>
                <a:close/>
              </a:path>
              <a:path w="881379" h="553720">
                <a:moveTo>
                  <a:pt x="881379" y="21590"/>
                </a:moveTo>
                <a:lnTo>
                  <a:pt x="877569" y="21590"/>
                </a:lnTo>
                <a:lnTo>
                  <a:pt x="877569" y="27939"/>
                </a:lnTo>
                <a:lnTo>
                  <a:pt x="881379" y="27939"/>
                </a:lnTo>
                <a:lnTo>
                  <a:pt x="881379" y="21590"/>
                </a:lnTo>
                <a:close/>
              </a:path>
              <a:path w="881379" h="553720">
                <a:moveTo>
                  <a:pt x="881379" y="27940"/>
                </a:moveTo>
                <a:lnTo>
                  <a:pt x="877569" y="27940"/>
                </a:lnTo>
                <a:lnTo>
                  <a:pt x="877569" y="34289"/>
                </a:lnTo>
                <a:lnTo>
                  <a:pt x="881379" y="34289"/>
                </a:lnTo>
                <a:lnTo>
                  <a:pt x="881379" y="27940"/>
                </a:lnTo>
                <a:close/>
              </a:path>
              <a:path w="881379" h="553720">
                <a:moveTo>
                  <a:pt x="881379" y="34290"/>
                </a:moveTo>
                <a:lnTo>
                  <a:pt x="877569" y="34290"/>
                </a:lnTo>
                <a:lnTo>
                  <a:pt x="877569" y="40639"/>
                </a:lnTo>
                <a:lnTo>
                  <a:pt x="881379" y="40639"/>
                </a:lnTo>
                <a:lnTo>
                  <a:pt x="881379" y="34290"/>
                </a:lnTo>
                <a:close/>
              </a:path>
              <a:path w="881379" h="553720">
                <a:moveTo>
                  <a:pt x="881379" y="40640"/>
                </a:moveTo>
                <a:lnTo>
                  <a:pt x="877569" y="40640"/>
                </a:lnTo>
                <a:lnTo>
                  <a:pt x="877569" y="46989"/>
                </a:lnTo>
                <a:lnTo>
                  <a:pt x="881379" y="46989"/>
                </a:lnTo>
                <a:lnTo>
                  <a:pt x="881379" y="40640"/>
                </a:lnTo>
                <a:close/>
              </a:path>
              <a:path w="881379" h="553720">
                <a:moveTo>
                  <a:pt x="3809" y="46990"/>
                </a:moveTo>
                <a:lnTo>
                  <a:pt x="2539" y="46990"/>
                </a:lnTo>
                <a:lnTo>
                  <a:pt x="2539" y="48260"/>
                </a:lnTo>
                <a:lnTo>
                  <a:pt x="1269" y="48260"/>
                </a:lnTo>
                <a:lnTo>
                  <a:pt x="1269" y="50800"/>
                </a:lnTo>
                <a:lnTo>
                  <a:pt x="0" y="5080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6990"/>
                </a:lnTo>
                <a:close/>
              </a:path>
              <a:path w="881379" h="553720">
                <a:moveTo>
                  <a:pt x="881379" y="46990"/>
                </a:moveTo>
                <a:lnTo>
                  <a:pt x="877569" y="46990"/>
                </a:lnTo>
                <a:lnTo>
                  <a:pt x="877569" y="53339"/>
                </a:lnTo>
                <a:lnTo>
                  <a:pt x="881379" y="53339"/>
                </a:lnTo>
                <a:lnTo>
                  <a:pt x="881379" y="46990"/>
                </a:lnTo>
                <a:close/>
              </a:path>
              <a:path w="881379" h="553720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881379" h="553720">
                <a:moveTo>
                  <a:pt x="881379" y="53340"/>
                </a:moveTo>
                <a:lnTo>
                  <a:pt x="877569" y="53340"/>
                </a:lnTo>
                <a:lnTo>
                  <a:pt x="877569" y="59689"/>
                </a:lnTo>
                <a:lnTo>
                  <a:pt x="881379" y="59689"/>
                </a:lnTo>
                <a:lnTo>
                  <a:pt x="881379" y="53340"/>
                </a:lnTo>
                <a:close/>
              </a:path>
              <a:path w="881379" h="553720">
                <a:moveTo>
                  <a:pt x="380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9690"/>
                </a:lnTo>
                <a:close/>
              </a:path>
              <a:path w="881379" h="553720">
                <a:moveTo>
                  <a:pt x="881379" y="59690"/>
                </a:moveTo>
                <a:lnTo>
                  <a:pt x="877569" y="59690"/>
                </a:lnTo>
                <a:lnTo>
                  <a:pt x="877569" y="66039"/>
                </a:lnTo>
                <a:lnTo>
                  <a:pt x="881379" y="66039"/>
                </a:lnTo>
                <a:lnTo>
                  <a:pt x="881379" y="59690"/>
                </a:lnTo>
                <a:close/>
              </a:path>
              <a:path w="881379" h="553720">
                <a:moveTo>
                  <a:pt x="380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6040"/>
                </a:lnTo>
                <a:close/>
              </a:path>
              <a:path w="881379" h="553720">
                <a:moveTo>
                  <a:pt x="881379" y="66040"/>
                </a:moveTo>
                <a:lnTo>
                  <a:pt x="877569" y="66040"/>
                </a:lnTo>
                <a:lnTo>
                  <a:pt x="877569" y="72389"/>
                </a:lnTo>
                <a:lnTo>
                  <a:pt x="881379" y="72389"/>
                </a:lnTo>
                <a:lnTo>
                  <a:pt x="881379" y="66040"/>
                </a:lnTo>
                <a:close/>
              </a:path>
              <a:path w="881379" h="553720">
                <a:moveTo>
                  <a:pt x="38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2390"/>
                </a:lnTo>
                <a:close/>
              </a:path>
              <a:path w="881379" h="553720">
                <a:moveTo>
                  <a:pt x="881379" y="72390"/>
                </a:moveTo>
                <a:lnTo>
                  <a:pt x="877569" y="72390"/>
                </a:lnTo>
                <a:lnTo>
                  <a:pt x="877569" y="78739"/>
                </a:lnTo>
                <a:lnTo>
                  <a:pt x="881379" y="78739"/>
                </a:lnTo>
                <a:lnTo>
                  <a:pt x="881379" y="72390"/>
                </a:lnTo>
                <a:close/>
              </a:path>
              <a:path w="881379" h="553720">
                <a:moveTo>
                  <a:pt x="380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8740"/>
                </a:lnTo>
                <a:close/>
              </a:path>
              <a:path w="881379" h="553720">
                <a:moveTo>
                  <a:pt x="881379" y="78740"/>
                </a:moveTo>
                <a:lnTo>
                  <a:pt x="877569" y="78740"/>
                </a:lnTo>
                <a:lnTo>
                  <a:pt x="877569" y="85089"/>
                </a:lnTo>
                <a:lnTo>
                  <a:pt x="881379" y="85089"/>
                </a:lnTo>
                <a:lnTo>
                  <a:pt x="881379" y="78740"/>
                </a:lnTo>
                <a:close/>
              </a:path>
              <a:path w="881379" h="553720">
                <a:moveTo>
                  <a:pt x="380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5090"/>
                </a:lnTo>
                <a:close/>
              </a:path>
              <a:path w="881379" h="553720">
                <a:moveTo>
                  <a:pt x="881379" y="85090"/>
                </a:moveTo>
                <a:lnTo>
                  <a:pt x="877569" y="85090"/>
                </a:lnTo>
                <a:lnTo>
                  <a:pt x="877569" y="91439"/>
                </a:lnTo>
                <a:lnTo>
                  <a:pt x="881379" y="91439"/>
                </a:lnTo>
                <a:lnTo>
                  <a:pt x="881379" y="85090"/>
                </a:lnTo>
                <a:close/>
              </a:path>
              <a:path w="881379" h="553720">
                <a:moveTo>
                  <a:pt x="38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1440"/>
                </a:lnTo>
                <a:close/>
              </a:path>
              <a:path w="881379" h="553720">
                <a:moveTo>
                  <a:pt x="881379" y="91440"/>
                </a:moveTo>
                <a:lnTo>
                  <a:pt x="877569" y="91440"/>
                </a:lnTo>
                <a:lnTo>
                  <a:pt x="877569" y="97789"/>
                </a:lnTo>
                <a:lnTo>
                  <a:pt x="881379" y="97789"/>
                </a:lnTo>
                <a:lnTo>
                  <a:pt x="881379" y="91440"/>
                </a:lnTo>
                <a:close/>
              </a:path>
              <a:path w="881379" h="553720">
                <a:moveTo>
                  <a:pt x="38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881379" h="553720">
                <a:moveTo>
                  <a:pt x="881379" y="97790"/>
                </a:moveTo>
                <a:lnTo>
                  <a:pt x="877569" y="97790"/>
                </a:lnTo>
                <a:lnTo>
                  <a:pt x="877569" y="104139"/>
                </a:lnTo>
                <a:lnTo>
                  <a:pt x="881379" y="104139"/>
                </a:lnTo>
                <a:lnTo>
                  <a:pt x="881379" y="97790"/>
                </a:lnTo>
                <a:close/>
              </a:path>
              <a:path w="881379" h="553720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881379" h="553720">
                <a:moveTo>
                  <a:pt x="881379" y="104140"/>
                </a:moveTo>
                <a:lnTo>
                  <a:pt x="877569" y="104140"/>
                </a:lnTo>
                <a:lnTo>
                  <a:pt x="877569" y="110489"/>
                </a:lnTo>
                <a:lnTo>
                  <a:pt x="881379" y="110489"/>
                </a:lnTo>
                <a:lnTo>
                  <a:pt x="881379" y="104140"/>
                </a:lnTo>
                <a:close/>
              </a:path>
              <a:path w="881379" h="553720">
                <a:moveTo>
                  <a:pt x="380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881379" h="553720">
                <a:moveTo>
                  <a:pt x="881379" y="110490"/>
                </a:moveTo>
                <a:lnTo>
                  <a:pt x="877569" y="110490"/>
                </a:lnTo>
                <a:lnTo>
                  <a:pt x="877569" y="116839"/>
                </a:lnTo>
                <a:lnTo>
                  <a:pt x="881379" y="116839"/>
                </a:lnTo>
                <a:lnTo>
                  <a:pt x="881379" y="110490"/>
                </a:lnTo>
                <a:close/>
              </a:path>
              <a:path w="881379" h="55372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881379" h="553720">
                <a:moveTo>
                  <a:pt x="881379" y="116840"/>
                </a:moveTo>
                <a:lnTo>
                  <a:pt x="877569" y="116840"/>
                </a:lnTo>
                <a:lnTo>
                  <a:pt x="877569" y="123189"/>
                </a:lnTo>
                <a:lnTo>
                  <a:pt x="881379" y="123189"/>
                </a:lnTo>
                <a:lnTo>
                  <a:pt x="881379" y="116840"/>
                </a:lnTo>
                <a:close/>
              </a:path>
              <a:path w="881379" h="55372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881379" h="553720">
                <a:moveTo>
                  <a:pt x="881379" y="123190"/>
                </a:moveTo>
                <a:lnTo>
                  <a:pt x="877569" y="123190"/>
                </a:lnTo>
                <a:lnTo>
                  <a:pt x="877569" y="129539"/>
                </a:lnTo>
                <a:lnTo>
                  <a:pt x="881379" y="129539"/>
                </a:lnTo>
                <a:lnTo>
                  <a:pt x="881379" y="123190"/>
                </a:lnTo>
                <a:close/>
              </a:path>
              <a:path w="881379" h="55372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881379" h="553720">
                <a:moveTo>
                  <a:pt x="881379" y="129540"/>
                </a:moveTo>
                <a:lnTo>
                  <a:pt x="877569" y="129540"/>
                </a:lnTo>
                <a:lnTo>
                  <a:pt x="877569" y="135889"/>
                </a:lnTo>
                <a:lnTo>
                  <a:pt x="881379" y="135889"/>
                </a:lnTo>
                <a:lnTo>
                  <a:pt x="881379" y="129540"/>
                </a:lnTo>
                <a:close/>
              </a:path>
              <a:path w="881379" h="55372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881379" h="553720">
                <a:moveTo>
                  <a:pt x="881379" y="135890"/>
                </a:moveTo>
                <a:lnTo>
                  <a:pt x="877569" y="135890"/>
                </a:lnTo>
                <a:lnTo>
                  <a:pt x="877569" y="142239"/>
                </a:lnTo>
                <a:lnTo>
                  <a:pt x="881379" y="142239"/>
                </a:lnTo>
                <a:lnTo>
                  <a:pt x="881379" y="135890"/>
                </a:lnTo>
                <a:close/>
              </a:path>
              <a:path w="881379" h="55372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881379" h="553720">
                <a:moveTo>
                  <a:pt x="881379" y="142240"/>
                </a:moveTo>
                <a:lnTo>
                  <a:pt x="877569" y="142240"/>
                </a:lnTo>
                <a:lnTo>
                  <a:pt x="877569" y="148589"/>
                </a:lnTo>
                <a:lnTo>
                  <a:pt x="881379" y="148589"/>
                </a:lnTo>
                <a:lnTo>
                  <a:pt x="881379" y="142240"/>
                </a:lnTo>
                <a:close/>
              </a:path>
              <a:path w="881379" h="55372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881379" h="553720">
                <a:moveTo>
                  <a:pt x="881379" y="148590"/>
                </a:moveTo>
                <a:lnTo>
                  <a:pt x="877569" y="148590"/>
                </a:lnTo>
                <a:lnTo>
                  <a:pt x="877569" y="154939"/>
                </a:lnTo>
                <a:lnTo>
                  <a:pt x="881379" y="154939"/>
                </a:lnTo>
                <a:lnTo>
                  <a:pt x="881379" y="148590"/>
                </a:lnTo>
                <a:close/>
              </a:path>
              <a:path w="881379" h="55372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881379" h="553720">
                <a:moveTo>
                  <a:pt x="881379" y="154940"/>
                </a:moveTo>
                <a:lnTo>
                  <a:pt x="877569" y="154940"/>
                </a:lnTo>
                <a:lnTo>
                  <a:pt x="877569" y="161289"/>
                </a:lnTo>
                <a:lnTo>
                  <a:pt x="881379" y="161289"/>
                </a:lnTo>
                <a:lnTo>
                  <a:pt x="881379" y="154940"/>
                </a:lnTo>
                <a:close/>
              </a:path>
              <a:path w="881379" h="55372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881379" h="553720">
                <a:moveTo>
                  <a:pt x="881379" y="161290"/>
                </a:moveTo>
                <a:lnTo>
                  <a:pt x="877569" y="161290"/>
                </a:lnTo>
                <a:lnTo>
                  <a:pt x="877569" y="167639"/>
                </a:lnTo>
                <a:lnTo>
                  <a:pt x="881379" y="167639"/>
                </a:lnTo>
                <a:lnTo>
                  <a:pt x="881379" y="161290"/>
                </a:lnTo>
                <a:close/>
              </a:path>
              <a:path w="881379" h="553720">
                <a:moveTo>
                  <a:pt x="380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881379" h="553720">
                <a:moveTo>
                  <a:pt x="881379" y="167640"/>
                </a:moveTo>
                <a:lnTo>
                  <a:pt x="877569" y="167640"/>
                </a:lnTo>
                <a:lnTo>
                  <a:pt x="877569" y="173989"/>
                </a:lnTo>
                <a:lnTo>
                  <a:pt x="881379" y="173989"/>
                </a:lnTo>
                <a:lnTo>
                  <a:pt x="881379" y="167640"/>
                </a:lnTo>
                <a:close/>
              </a:path>
              <a:path w="881379" h="55372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881379" h="553720">
                <a:moveTo>
                  <a:pt x="881379" y="173990"/>
                </a:moveTo>
                <a:lnTo>
                  <a:pt x="877569" y="173990"/>
                </a:lnTo>
                <a:lnTo>
                  <a:pt x="877569" y="180339"/>
                </a:lnTo>
                <a:lnTo>
                  <a:pt x="881379" y="180339"/>
                </a:lnTo>
                <a:lnTo>
                  <a:pt x="881379" y="173990"/>
                </a:lnTo>
                <a:close/>
              </a:path>
              <a:path w="881379" h="55372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881379" h="553720">
                <a:moveTo>
                  <a:pt x="881379" y="180340"/>
                </a:moveTo>
                <a:lnTo>
                  <a:pt x="877569" y="180340"/>
                </a:lnTo>
                <a:lnTo>
                  <a:pt x="877569" y="186689"/>
                </a:lnTo>
                <a:lnTo>
                  <a:pt x="881379" y="186689"/>
                </a:lnTo>
                <a:lnTo>
                  <a:pt x="881379" y="180340"/>
                </a:lnTo>
                <a:close/>
              </a:path>
              <a:path w="881379" h="553720">
                <a:moveTo>
                  <a:pt x="380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86690"/>
                </a:lnTo>
                <a:close/>
              </a:path>
              <a:path w="881379" h="553720">
                <a:moveTo>
                  <a:pt x="881379" y="186690"/>
                </a:moveTo>
                <a:lnTo>
                  <a:pt x="877569" y="186690"/>
                </a:lnTo>
                <a:lnTo>
                  <a:pt x="877569" y="193039"/>
                </a:lnTo>
                <a:lnTo>
                  <a:pt x="881379" y="193039"/>
                </a:lnTo>
                <a:lnTo>
                  <a:pt x="881379" y="186690"/>
                </a:lnTo>
                <a:close/>
              </a:path>
              <a:path w="881379" h="553720">
                <a:moveTo>
                  <a:pt x="380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3040"/>
                </a:lnTo>
                <a:close/>
              </a:path>
              <a:path w="881379" h="553720">
                <a:moveTo>
                  <a:pt x="881379" y="193040"/>
                </a:moveTo>
                <a:lnTo>
                  <a:pt x="877569" y="193040"/>
                </a:lnTo>
                <a:lnTo>
                  <a:pt x="877569" y="199389"/>
                </a:lnTo>
                <a:lnTo>
                  <a:pt x="881379" y="199389"/>
                </a:lnTo>
                <a:lnTo>
                  <a:pt x="881379" y="193040"/>
                </a:lnTo>
                <a:close/>
              </a:path>
              <a:path w="881379" h="55372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881379" h="553720">
                <a:moveTo>
                  <a:pt x="881379" y="199390"/>
                </a:moveTo>
                <a:lnTo>
                  <a:pt x="877569" y="199390"/>
                </a:lnTo>
                <a:lnTo>
                  <a:pt x="877569" y="205739"/>
                </a:lnTo>
                <a:lnTo>
                  <a:pt x="881379" y="205739"/>
                </a:lnTo>
                <a:lnTo>
                  <a:pt x="881379" y="199390"/>
                </a:lnTo>
                <a:close/>
              </a:path>
              <a:path w="881379" h="55372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881379" h="553720">
                <a:moveTo>
                  <a:pt x="881379" y="205740"/>
                </a:moveTo>
                <a:lnTo>
                  <a:pt x="877569" y="205740"/>
                </a:lnTo>
                <a:lnTo>
                  <a:pt x="877569" y="212089"/>
                </a:lnTo>
                <a:lnTo>
                  <a:pt x="881379" y="212089"/>
                </a:lnTo>
                <a:lnTo>
                  <a:pt x="881379" y="205740"/>
                </a:lnTo>
                <a:close/>
              </a:path>
              <a:path w="881379" h="553720">
                <a:moveTo>
                  <a:pt x="380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2090"/>
                </a:lnTo>
                <a:close/>
              </a:path>
              <a:path w="881379" h="553720">
                <a:moveTo>
                  <a:pt x="881379" y="212090"/>
                </a:moveTo>
                <a:lnTo>
                  <a:pt x="877569" y="212090"/>
                </a:lnTo>
                <a:lnTo>
                  <a:pt x="877569" y="218439"/>
                </a:lnTo>
                <a:lnTo>
                  <a:pt x="881379" y="218439"/>
                </a:lnTo>
                <a:lnTo>
                  <a:pt x="881379" y="212090"/>
                </a:lnTo>
                <a:close/>
              </a:path>
              <a:path w="881379" h="553720">
                <a:moveTo>
                  <a:pt x="380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18440"/>
                </a:lnTo>
                <a:close/>
              </a:path>
              <a:path w="881379" h="553720">
                <a:moveTo>
                  <a:pt x="881379" y="218440"/>
                </a:moveTo>
                <a:lnTo>
                  <a:pt x="877569" y="218440"/>
                </a:lnTo>
                <a:lnTo>
                  <a:pt x="877569" y="224789"/>
                </a:lnTo>
                <a:lnTo>
                  <a:pt x="881379" y="224789"/>
                </a:lnTo>
                <a:lnTo>
                  <a:pt x="881379" y="218440"/>
                </a:lnTo>
                <a:close/>
              </a:path>
              <a:path w="881379" h="55372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4790"/>
                </a:lnTo>
                <a:close/>
              </a:path>
              <a:path w="881379" h="553720">
                <a:moveTo>
                  <a:pt x="881379" y="224790"/>
                </a:moveTo>
                <a:lnTo>
                  <a:pt x="877569" y="224790"/>
                </a:lnTo>
                <a:lnTo>
                  <a:pt x="877569" y="231139"/>
                </a:lnTo>
                <a:lnTo>
                  <a:pt x="881379" y="231139"/>
                </a:lnTo>
                <a:lnTo>
                  <a:pt x="881379" y="224790"/>
                </a:lnTo>
                <a:close/>
              </a:path>
              <a:path w="881379" h="55372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881379" h="553720">
                <a:moveTo>
                  <a:pt x="881379" y="231140"/>
                </a:moveTo>
                <a:lnTo>
                  <a:pt x="877569" y="231140"/>
                </a:lnTo>
                <a:lnTo>
                  <a:pt x="877569" y="237489"/>
                </a:lnTo>
                <a:lnTo>
                  <a:pt x="881379" y="237489"/>
                </a:lnTo>
                <a:lnTo>
                  <a:pt x="881379" y="231140"/>
                </a:lnTo>
                <a:close/>
              </a:path>
              <a:path w="881379" h="553720">
                <a:moveTo>
                  <a:pt x="380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37490"/>
                </a:lnTo>
                <a:close/>
              </a:path>
              <a:path w="881379" h="553720">
                <a:moveTo>
                  <a:pt x="881379" y="237490"/>
                </a:moveTo>
                <a:lnTo>
                  <a:pt x="877569" y="237490"/>
                </a:lnTo>
                <a:lnTo>
                  <a:pt x="877569" y="243839"/>
                </a:lnTo>
                <a:lnTo>
                  <a:pt x="881379" y="243839"/>
                </a:lnTo>
                <a:lnTo>
                  <a:pt x="881379" y="237490"/>
                </a:lnTo>
                <a:close/>
              </a:path>
              <a:path w="881379" h="553720">
                <a:moveTo>
                  <a:pt x="380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3840"/>
                </a:lnTo>
                <a:close/>
              </a:path>
              <a:path w="881379" h="553720">
                <a:moveTo>
                  <a:pt x="881379" y="243840"/>
                </a:moveTo>
                <a:lnTo>
                  <a:pt x="877569" y="243840"/>
                </a:lnTo>
                <a:lnTo>
                  <a:pt x="877569" y="250189"/>
                </a:lnTo>
                <a:lnTo>
                  <a:pt x="881379" y="250189"/>
                </a:lnTo>
                <a:lnTo>
                  <a:pt x="881379" y="243840"/>
                </a:lnTo>
                <a:close/>
              </a:path>
              <a:path w="881379" h="553720">
                <a:moveTo>
                  <a:pt x="380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0190"/>
                </a:lnTo>
                <a:close/>
              </a:path>
              <a:path w="881379" h="553720">
                <a:moveTo>
                  <a:pt x="881379" y="250190"/>
                </a:moveTo>
                <a:lnTo>
                  <a:pt x="877569" y="250190"/>
                </a:lnTo>
                <a:lnTo>
                  <a:pt x="877569" y="256539"/>
                </a:lnTo>
                <a:lnTo>
                  <a:pt x="881379" y="256539"/>
                </a:lnTo>
                <a:lnTo>
                  <a:pt x="881379" y="250190"/>
                </a:lnTo>
                <a:close/>
              </a:path>
              <a:path w="881379" h="55372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881379" h="553720">
                <a:moveTo>
                  <a:pt x="881379" y="256540"/>
                </a:moveTo>
                <a:lnTo>
                  <a:pt x="877569" y="256540"/>
                </a:lnTo>
                <a:lnTo>
                  <a:pt x="877569" y="262889"/>
                </a:lnTo>
                <a:lnTo>
                  <a:pt x="881379" y="262889"/>
                </a:lnTo>
                <a:lnTo>
                  <a:pt x="881379" y="256540"/>
                </a:lnTo>
                <a:close/>
              </a:path>
              <a:path w="881379" h="553720">
                <a:moveTo>
                  <a:pt x="380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2890"/>
                </a:lnTo>
                <a:close/>
              </a:path>
              <a:path w="881379" h="553720">
                <a:moveTo>
                  <a:pt x="881379" y="262890"/>
                </a:moveTo>
                <a:lnTo>
                  <a:pt x="877569" y="262890"/>
                </a:lnTo>
                <a:lnTo>
                  <a:pt x="877569" y="269239"/>
                </a:lnTo>
                <a:lnTo>
                  <a:pt x="881379" y="269239"/>
                </a:lnTo>
                <a:lnTo>
                  <a:pt x="881379" y="262890"/>
                </a:lnTo>
                <a:close/>
              </a:path>
              <a:path w="881379" h="553720">
                <a:moveTo>
                  <a:pt x="380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9240"/>
                </a:lnTo>
                <a:close/>
              </a:path>
              <a:path w="881379" h="553720">
                <a:moveTo>
                  <a:pt x="881379" y="269240"/>
                </a:moveTo>
                <a:lnTo>
                  <a:pt x="877569" y="269240"/>
                </a:lnTo>
                <a:lnTo>
                  <a:pt x="877569" y="275589"/>
                </a:lnTo>
                <a:lnTo>
                  <a:pt x="881379" y="275589"/>
                </a:lnTo>
                <a:lnTo>
                  <a:pt x="881379" y="269240"/>
                </a:lnTo>
                <a:close/>
              </a:path>
              <a:path w="881379" h="553720">
                <a:moveTo>
                  <a:pt x="380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5590"/>
                </a:lnTo>
                <a:close/>
              </a:path>
              <a:path w="881379" h="553720">
                <a:moveTo>
                  <a:pt x="881379" y="275590"/>
                </a:moveTo>
                <a:lnTo>
                  <a:pt x="877569" y="275590"/>
                </a:lnTo>
                <a:lnTo>
                  <a:pt x="877569" y="281939"/>
                </a:lnTo>
                <a:lnTo>
                  <a:pt x="881379" y="281939"/>
                </a:lnTo>
                <a:lnTo>
                  <a:pt x="881379" y="275590"/>
                </a:lnTo>
                <a:close/>
              </a:path>
              <a:path w="881379" h="553720">
                <a:moveTo>
                  <a:pt x="380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1940"/>
                </a:lnTo>
                <a:close/>
              </a:path>
              <a:path w="881379" h="553720">
                <a:moveTo>
                  <a:pt x="881379" y="281940"/>
                </a:moveTo>
                <a:lnTo>
                  <a:pt x="877569" y="281940"/>
                </a:lnTo>
                <a:lnTo>
                  <a:pt x="877569" y="288289"/>
                </a:lnTo>
                <a:lnTo>
                  <a:pt x="881379" y="288289"/>
                </a:lnTo>
                <a:lnTo>
                  <a:pt x="881379" y="281940"/>
                </a:lnTo>
                <a:close/>
              </a:path>
              <a:path w="881379" h="553720">
                <a:moveTo>
                  <a:pt x="380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8290"/>
                </a:lnTo>
                <a:close/>
              </a:path>
              <a:path w="881379" h="553720">
                <a:moveTo>
                  <a:pt x="881379" y="288290"/>
                </a:moveTo>
                <a:lnTo>
                  <a:pt x="877569" y="288290"/>
                </a:lnTo>
                <a:lnTo>
                  <a:pt x="877569" y="294639"/>
                </a:lnTo>
                <a:lnTo>
                  <a:pt x="881379" y="294639"/>
                </a:lnTo>
                <a:lnTo>
                  <a:pt x="881379" y="288290"/>
                </a:lnTo>
                <a:close/>
              </a:path>
              <a:path w="881379" h="553720">
                <a:moveTo>
                  <a:pt x="380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4640"/>
                </a:lnTo>
                <a:close/>
              </a:path>
              <a:path w="881379" h="553720">
                <a:moveTo>
                  <a:pt x="881379" y="294640"/>
                </a:moveTo>
                <a:lnTo>
                  <a:pt x="877569" y="294640"/>
                </a:lnTo>
                <a:lnTo>
                  <a:pt x="877569" y="300989"/>
                </a:lnTo>
                <a:lnTo>
                  <a:pt x="881379" y="300989"/>
                </a:lnTo>
                <a:lnTo>
                  <a:pt x="881379" y="294640"/>
                </a:lnTo>
                <a:close/>
              </a:path>
              <a:path w="881379" h="553720">
                <a:moveTo>
                  <a:pt x="380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0990"/>
                </a:lnTo>
                <a:close/>
              </a:path>
              <a:path w="881379" h="553720">
                <a:moveTo>
                  <a:pt x="881379" y="300990"/>
                </a:moveTo>
                <a:lnTo>
                  <a:pt x="877569" y="300990"/>
                </a:lnTo>
                <a:lnTo>
                  <a:pt x="877569" y="307339"/>
                </a:lnTo>
                <a:lnTo>
                  <a:pt x="881379" y="307339"/>
                </a:lnTo>
                <a:lnTo>
                  <a:pt x="881379" y="300990"/>
                </a:lnTo>
                <a:close/>
              </a:path>
              <a:path w="881379" h="553720">
                <a:moveTo>
                  <a:pt x="3809" y="307340"/>
                </a:moveTo>
                <a:lnTo>
                  <a:pt x="0" y="307340"/>
                </a:lnTo>
                <a:lnTo>
                  <a:pt x="0" y="312419"/>
                </a:lnTo>
                <a:lnTo>
                  <a:pt x="3809" y="312419"/>
                </a:lnTo>
                <a:lnTo>
                  <a:pt x="3809" y="307340"/>
                </a:lnTo>
                <a:close/>
              </a:path>
              <a:path w="881379" h="553720">
                <a:moveTo>
                  <a:pt x="881379" y="307340"/>
                </a:moveTo>
                <a:lnTo>
                  <a:pt x="877569" y="307340"/>
                </a:lnTo>
                <a:lnTo>
                  <a:pt x="877569" y="313689"/>
                </a:lnTo>
                <a:lnTo>
                  <a:pt x="881379" y="313689"/>
                </a:lnTo>
                <a:lnTo>
                  <a:pt x="881379" y="307340"/>
                </a:lnTo>
                <a:close/>
              </a:path>
              <a:path w="881379" h="553720">
                <a:moveTo>
                  <a:pt x="881379" y="313690"/>
                </a:moveTo>
                <a:lnTo>
                  <a:pt x="877569" y="313690"/>
                </a:lnTo>
                <a:lnTo>
                  <a:pt x="877569" y="320039"/>
                </a:lnTo>
                <a:lnTo>
                  <a:pt x="881379" y="320039"/>
                </a:lnTo>
                <a:lnTo>
                  <a:pt x="881379" y="313690"/>
                </a:lnTo>
                <a:close/>
              </a:path>
              <a:path w="881379" h="553720">
                <a:moveTo>
                  <a:pt x="881379" y="320040"/>
                </a:moveTo>
                <a:lnTo>
                  <a:pt x="877569" y="320040"/>
                </a:lnTo>
                <a:lnTo>
                  <a:pt x="877569" y="326389"/>
                </a:lnTo>
                <a:lnTo>
                  <a:pt x="881379" y="326389"/>
                </a:lnTo>
                <a:lnTo>
                  <a:pt x="881379" y="320040"/>
                </a:lnTo>
                <a:close/>
              </a:path>
              <a:path w="881379" h="553720">
                <a:moveTo>
                  <a:pt x="881379" y="326390"/>
                </a:moveTo>
                <a:lnTo>
                  <a:pt x="877569" y="326390"/>
                </a:lnTo>
                <a:lnTo>
                  <a:pt x="877569" y="332739"/>
                </a:lnTo>
                <a:lnTo>
                  <a:pt x="881379" y="332739"/>
                </a:lnTo>
                <a:lnTo>
                  <a:pt x="881379" y="326390"/>
                </a:lnTo>
                <a:close/>
              </a:path>
              <a:path w="881379" h="553720">
                <a:moveTo>
                  <a:pt x="881379" y="332740"/>
                </a:moveTo>
                <a:lnTo>
                  <a:pt x="877569" y="332740"/>
                </a:lnTo>
                <a:lnTo>
                  <a:pt x="877569" y="339089"/>
                </a:lnTo>
                <a:lnTo>
                  <a:pt x="880110" y="339089"/>
                </a:lnTo>
                <a:lnTo>
                  <a:pt x="880110" y="336550"/>
                </a:lnTo>
                <a:lnTo>
                  <a:pt x="881379" y="336550"/>
                </a:lnTo>
                <a:lnTo>
                  <a:pt x="881379" y="332740"/>
                </a:lnTo>
                <a:close/>
              </a:path>
              <a:path w="881379" h="553720">
                <a:moveTo>
                  <a:pt x="880110" y="339090"/>
                </a:moveTo>
                <a:lnTo>
                  <a:pt x="877569" y="339090"/>
                </a:lnTo>
                <a:lnTo>
                  <a:pt x="877569" y="344169"/>
                </a:lnTo>
                <a:lnTo>
                  <a:pt x="878839" y="344169"/>
                </a:lnTo>
                <a:lnTo>
                  <a:pt x="878839" y="340360"/>
                </a:lnTo>
                <a:lnTo>
                  <a:pt x="880110" y="340360"/>
                </a:lnTo>
                <a:lnTo>
                  <a:pt x="880110" y="339090"/>
                </a:lnTo>
                <a:close/>
              </a:path>
              <a:path w="881379" h="553720">
                <a:moveTo>
                  <a:pt x="190500" y="552450"/>
                </a:moveTo>
                <a:lnTo>
                  <a:pt x="53339" y="552450"/>
                </a:lnTo>
                <a:lnTo>
                  <a:pt x="53339" y="553719"/>
                </a:lnTo>
                <a:lnTo>
                  <a:pt x="190500" y="553719"/>
                </a:lnTo>
                <a:lnTo>
                  <a:pt x="190500" y="552450"/>
                </a:lnTo>
                <a:close/>
              </a:path>
              <a:path w="881379" h="553720">
                <a:moveTo>
                  <a:pt x="191769" y="549910"/>
                </a:moveTo>
                <a:lnTo>
                  <a:pt x="55879" y="549910"/>
                </a:lnTo>
                <a:lnTo>
                  <a:pt x="55879" y="551180"/>
                </a:lnTo>
                <a:lnTo>
                  <a:pt x="54609" y="551180"/>
                </a:lnTo>
                <a:lnTo>
                  <a:pt x="54609" y="552450"/>
                </a:lnTo>
                <a:lnTo>
                  <a:pt x="191769" y="552450"/>
                </a:lnTo>
                <a:lnTo>
                  <a:pt x="191769" y="549910"/>
                </a:lnTo>
                <a:close/>
              </a:path>
              <a:path w="881379" h="553720">
                <a:moveTo>
                  <a:pt x="494030" y="552450"/>
                </a:moveTo>
                <a:lnTo>
                  <a:pt x="355600" y="552450"/>
                </a:lnTo>
                <a:lnTo>
                  <a:pt x="355600" y="553719"/>
                </a:lnTo>
                <a:lnTo>
                  <a:pt x="494030" y="553719"/>
                </a:lnTo>
                <a:lnTo>
                  <a:pt x="494030" y="552450"/>
                </a:lnTo>
                <a:close/>
              </a:path>
              <a:path w="881379" h="553720">
                <a:moveTo>
                  <a:pt x="496569" y="549910"/>
                </a:moveTo>
                <a:lnTo>
                  <a:pt x="356869" y="549910"/>
                </a:lnTo>
                <a:lnTo>
                  <a:pt x="356869" y="552450"/>
                </a:lnTo>
                <a:lnTo>
                  <a:pt x="495300" y="552450"/>
                </a:lnTo>
                <a:lnTo>
                  <a:pt x="495300" y="551180"/>
                </a:lnTo>
                <a:lnTo>
                  <a:pt x="496569" y="551180"/>
                </a:lnTo>
                <a:lnTo>
                  <a:pt x="496569" y="549910"/>
                </a:lnTo>
                <a:close/>
              </a:path>
              <a:path w="881379" h="553720">
                <a:moveTo>
                  <a:pt x="802639" y="551180"/>
                </a:moveTo>
                <a:lnTo>
                  <a:pt x="636269" y="551180"/>
                </a:lnTo>
                <a:lnTo>
                  <a:pt x="636269" y="553719"/>
                </a:lnTo>
                <a:lnTo>
                  <a:pt x="802639" y="553719"/>
                </a:lnTo>
                <a:lnTo>
                  <a:pt x="802639" y="551180"/>
                </a:lnTo>
                <a:close/>
              </a:path>
              <a:path w="881379" h="553720">
                <a:moveTo>
                  <a:pt x="803909" y="549910"/>
                </a:moveTo>
                <a:lnTo>
                  <a:pt x="637539" y="549910"/>
                </a:lnTo>
                <a:lnTo>
                  <a:pt x="637539" y="551180"/>
                </a:lnTo>
                <a:lnTo>
                  <a:pt x="803909" y="551180"/>
                </a:lnTo>
                <a:lnTo>
                  <a:pt x="803909" y="549910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8" name="bk object 6888"/>
          <p:cNvSpPr/>
          <p:nvPr/>
        </p:nvSpPr>
        <p:spPr>
          <a:xfrm>
            <a:off x="2439670" y="4022090"/>
            <a:ext cx="873760" cy="547370"/>
          </a:xfrm>
          <a:custGeom>
            <a:avLst/>
            <a:gdLst/>
            <a:ahLst/>
            <a:cxnLst/>
            <a:rect l="l" t="t" r="r" b="b"/>
            <a:pathLst>
              <a:path w="873760" h="547370">
                <a:moveTo>
                  <a:pt x="525780" y="0"/>
                </a:moveTo>
                <a:lnTo>
                  <a:pt x="332740" y="0"/>
                </a:lnTo>
                <a:lnTo>
                  <a:pt x="332740" y="1270"/>
                </a:lnTo>
                <a:lnTo>
                  <a:pt x="331469" y="1270"/>
                </a:lnTo>
                <a:lnTo>
                  <a:pt x="331469" y="3810"/>
                </a:lnTo>
                <a:lnTo>
                  <a:pt x="525780" y="3810"/>
                </a:lnTo>
                <a:lnTo>
                  <a:pt x="525780" y="0"/>
                </a:lnTo>
                <a:close/>
              </a:path>
              <a:path w="873760" h="547370">
                <a:moveTo>
                  <a:pt x="873759" y="0"/>
                </a:moveTo>
                <a:lnTo>
                  <a:pt x="808990" y="0"/>
                </a:lnTo>
                <a:lnTo>
                  <a:pt x="808990" y="1270"/>
                </a:lnTo>
                <a:lnTo>
                  <a:pt x="807719" y="1270"/>
                </a:lnTo>
                <a:lnTo>
                  <a:pt x="807719" y="2540"/>
                </a:lnTo>
                <a:lnTo>
                  <a:pt x="806450" y="2540"/>
                </a:lnTo>
                <a:lnTo>
                  <a:pt x="806450" y="3810"/>
                </a:lnTo>
                <a:lnTo>
                  <a:pt x="869950" y="3810"/>
                </a:lnTo>
                <a:lnTo>
                  <a:pt x="869950" y="6350"/>
                </a:lnTo>
                <a:lnTo>
                  <a:pt x="873759" y="6350"/>
                </a:lnTo>
                <a:lnTo>
                  <a:pt x="873759" y="0"/>
                </a:lnTo>
                <a:close/>
              </a:path>
              <a:path w="873760" h="547370">
                <a:moveTo>
                  <a:pt x="180340" y="2540"/>
                </a:moveTo>
                <a:lnTo>
                  <a:pt x="34290" y="2540"/>
                </a:lnTo>
                <a:lnTo>
                  <a:pt x="34290" y="3810"/>
                </a:lnTo>
                <a:lnTo>
                  <a:pt x="180340" y="3810"/>
                </a:lnTo>
                <a:lnTo>
                  <a:pt x="180340" y="2540"/>
                </a:lnTo>
                <a:close/>
              </a:path>
              <a:path w="873760" h="547370">
                <a:moveTo>
                  <a:pt x="182880" y="1270"/>
                </a:moveTo>
                <a:lnTo>
                  <a:pt x="35560" y="1270"/>
                </a:lnTo>
                <a:lnTo>
                  <a:pt x="35560" y="2540"/>
                </a:lnTo>
                <a:lnTo>
                  <a:pt x="182880" y="2540"/>
                </a:lnTo>
                <a:lnTo>
                  <a:pt x="182880" y="1270"/>
                </a:lnTo>
                <a:close/>
              </a:path>
              <a:path w="873760" h="547370">
                <a:moveTo>
                  <a:pt x="185419" y="0"/>
                </a:moveTo>
                <a:lnTo>
                  <a:pt x="36830" y="0"/>
                </a:lnTo>
                <a:lnTo>
                  <a:pt x="36830" y="1270"/>
                </a:lnTo>
                <a:lnTo>
                  <a:pt x="185419" y="1270"/>
                </a:lnTo>
                <a:lnTo>
                  <a:pt x="185419" y="0"/>
                </a:lnTo>
                <a:close/>
              </a:path>
              <a:path w="873760" h="547370">
                <a:moveTo>
                  <a:pt x="873759" y="6350"/>
                </a:moveTo>
                <a:lnTo>
                  <a:pt x="869950" y="6350"/>
                </a:lnTo>
                <a:lnTo>
                  <a:pt x="869950" y="12700"/>
                </a:lnTo>
                <a:lnTo>
                  <a:pt x="873759" y="12700"/>
                </a:lnTo>
                <a:lnTo>
                  <a:pt x="873759" y="6350"/>
                </a:lnTo>
                <a:close/>
              </a:path>
              <a:path w="873760" h="547370">
                <a:moveTo>
                  <a:pt x="873759" y="12700"/>
                </a:moveTo>
                <a:lnTo>
                  <a:pt x="869950" y="12700"/>
                </a:lnTo>
                <a:lnTo>
                  <a:pt x="869950" y="19050"/>
                </a:lnTo>
                <a:lnTo>
                  <a:pt x="873759" y="19050"/>
                </a:lnTo>
                <a:lnTo>
                  <a:pt x="873759" y="12700"/>
                </a:lnTo>
                <a:close/>
              </a:path>
              <a:path w="873760" h="547370">
                <a:moveTo>
                  <a:pt x="873759" y="19050"/>
                </a:moveTo>
                <a:lnTo>
                  <a:pt x="869950" y="19050"/>
                </a:lnTo>
                <a:lnTo>
                  <a:pt x="869950" y="25400"/>
                </a:lnTo>
                <a:lnTo>
                  <a:pt x="873759" y="25400"/>
                </a:lnTo>
                <a:lnTo>
                  <a:pt x="873759" y="19050"/>
                </a:lnTo>
                <a:close/>
              </a:path>
              <a:path w="873760" h="547370">
                <a:moveTo>
                  <a:pt x="873759" y="25400"/>
                </a:moveTo>
                <a:lnTo>
                  <a:pt x="869950" y="25400"/>
                </a:lnTo>
                <a:lnTo>
                  <a:pt x="869950" y="31750"/>
                </a:lnTo>
                <a:lnTo>
                  <a:pt x="873759" y="31750"/>
                </a:lnTo>
                <a:lnTo>
                  <a:pt x="873759" y="25400"/>
                </a:lnTo>
                <a:close/>
              </a:path>
              <a:path w="873760" h="547370">
                <a:moveTo>
                  <a:pt x="873759" y="31750"/>
                </a:moveTo>
                <a:lnTo>
                  <a:pt x="869950" y="31750"/>
                </a:lnTo>
                <a:lnTo>
                  <a:pt x="869950" y="38100"/>
                </a:lnTo>
                <a:lnTo>
                  <a:pt x="873759" y="38100"/>
                </a:lnTo>
                <a:lnTo>
                  <a:pt x="873759" y="31750"/>
                </a:lnTo>
                <a:close/>
              </a:path>
              <a:path w="873760" h="547370">
                <a:moveTo>
                  <a:pt x="3810" y="39370"/>
                </a:moveTo>
                <a:lnTo>
                  <a:pt x="2540" y="39370"/>
                </a:lnTo>
                <a:lnTo>
                  <a:pt x="2540" y="41910"/>
                </a:lnTo>
                <a:lnTo>
                  <a:pt x="1269" y="41910"/>
                </a:lnTo>
                <a:lnTo>
                  <a:pt x="1269" y="43180"/>
                </a:lnTo>
                <a:lnTo>
                  <a:pt x="0" y="4318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9370"/>
                </a:lnTo>
                <a:close/>
              </a:path>
              <a:path w="873760" h="547370">
                <a:moveTo>
                  <a:pt x="873759" y="38100"/>
                </a:moveTo>
                <a:lnTo>
                  <a:pt x="869950" y="38100"/>
                </a:lnTo>
                <a:lnTo>
                  <a:pt x="869950" y="44450"/>
                </a:lnTo>
                <a:lnTo>
                  <a:pt x="873759" y="44450"/>
                </a:lnTo>
                <a:lnTo>
                  <a:pt x="873759" y="38100"/>
                </a:lnTo>
                <a:close/>
              </a:path>
              <a:path w="873760" h="547370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873760" h="547370">
                <a:moveTo>
                  <a:pt x="873759" y="44450"/>
                </a:moveTo>
                <a:lnTo>
                  <a:pt x="869950" y="44450"/>
                </a:lnTo>
                <a:lnTo>
                  <a:pt x="869950" y="50800"/>
                </a:lnTo>
                <a:lnTo>
                  <a:pt x="873759" y="50800"/>
                </a:lnTo>
                <a:lnTo>
                  <a:pt x="873759" y="44450"/>
                </a:lnTo>
                <a:close/>
              </a:path>
              <a:path w="873760" h="547370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873760" h="547370">
                <a:moveTo>
                  <a:pt x="873759" y="50800"/>
                </a:moveTo>
                <a:lnTo>
                  <a:pt x="869950" y="50800"/>
                </a:lnTo>
                <a:lnTo>
                  <a:pt x="869950" y="57150"/>
                </a:lnTo>
                <a:lnTo>
                  <a:pt x="873759" y="57150"/>
                </a:lnTo>
                <a:lnTo>
                  <a:pt x="873759" y="50800"/>
                </a:lnTo>
                <a:close/>
              </a:path>
              <a:path w="873760" h="547370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873760" h="547370">
                <a:moveTo>
                  <a:pt x="873759" y="57150"/>
                </a:moveTo>
                <a:lnTo>
                  <a:pt x="869950" y="57150"/>
                </a:lnTo>
                <a:lnTo>
                  <a:pt x="869950" y="63500"/>
                </a:lnTo>
                <a:lnTo>
                  <a:pt x="873759" y="63500"/>
                </a:lnTo>
                <a:lnTo>
                  <a:pt x="873759" y="57150"/>
                </a:lnTo>
                <a:close/>
              </a:path>
              <a:path w="873760" h="547370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873760" h="547370">
                <a:moveTo>
                  <a:pt x="873759" y="63500"/>
                </a:moveTo>
                <a:lnTo>
                  <a:pt x="869950" y="63500"/>
                </a:lnTo>
                <a:lnTo>
                  <a:pt x="869950" y="69850"/>
                </a:lnTo>
                <a:lnTo>
                  <a:pt x="873759" y="69850"/>
                </a:lnTo>
                <a:lnTo>
                  <a:pt x="873759" y="63500"/>
                </a:lnTo>
                <a:close/>
              </a:path>
              <a:path w="873760" h="547370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873760" h="547370">
                <a:moveTo>
                  <a:pt x="873759" y="69850"/>
                </a:moveTo>
                <a:lnTo>
                  <a:pt x="869950" y="69850"/>
                </a:lnTo>
                <a:lnTo>
                  <a:pt x="869950" y="76200"/>
                </a:lnTo>
                <a:lnTo>
                  <a:pt x="873759" y="76200"/>
                </a:lnTo>
                <a:lnTo>
                  <a:pt x="873759" y="69850"/>
                </a:lnTo>
                <a:close/>
              </a:path>
              <a:path w="873760" h="547370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873760" h="547370">
                <a:moveTo>
                  <a:pt x="873759" y="76200"/>
                </a:moveTo>
                <a:lnTo>
                  <a:pt x="869950" y="76200"/>
                </a:lnTo>
                <a:lnTo>
                  <a:pt x="869950" y="82550"/>
                </a:lnTo>
                <a:lnTo>
                  <a:pt x="873759" y="82550"/>
                </a:lnTo>
                <a:lnTo>
                  <a:pt x="873759" y="76200"/>
                </a:lnTo>
                <a:close/>
              </a:path>
              <a:path w="873760" h="547370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873760" h="547370">
                <a:moveTo>
                  <a:pt x="873759" y="82550"/>
                </a:moveTo>
                <a:lnTo>
                  <a:pt x="869950" y="82550"/>
                </a:lnTo>
                <a:lnTo>
                  <a:pt x="869950" y="88900"/>
                </a:lnTo>
                <a:lnTo>
                  <a:pt x="873759" y="88900"/>
                </a:lnTo>
                <a:lnTo>
                  <a:pt x="873759" y="82550"/>
                </a:lnTo>
                <a:close/>
              </a:path>
              <a:path w="873760" h="547370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873760" h="547370">
                <a:moveTo>
                  <a:pt x="873759" y="88900"/>
                </a:moveTo>
                <a:lnTo>
                  <a:pt x="869950" y="88900"/>
                </a:lnTo>
                <a:lnTo>
                  <a:pt x="869950" y="95250"/>
                </a:lnTo>
                <a:lnTo>
                  <a:pt x="873759" y="95250"/>
                </a:lnTo>
                <a:lnTo>
                  <a:pt x="873759" y="88900"/>
                </a:lnTo>
                <a:close/>
              </a:path>
              <a:path w="873760" h="547370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873760" h="547370">
                <a:moveTo>
                  <a:pt x="873759" y="95250"/>
                </a:moveTo>
                <a:lnTo>
                  <a:pt x="869950" y="95250"/>
                </a:lnTo>
                <a:lnTo>
                  <a:pt x="869950" y="101600"/>
                </a:lnTo>
                <a:lnTo>
                  <a:pt x="873759" y="101600"/>
                </a:lnTo>
                <a:lnTo>
                  <a:pt x="873759" y="95250"/>
                </a:lnTo>
                <a:close/>
              </a:path>
              <a:path w="873760" h="547370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873760" h="547370">
                <a:moveTo>
                  <a:pt x="873759" y="101600"/>
                </a:moveTo>
                <a:lnTo>
                  <a:pt x="869950" y="101600"/>
                </a:lnTo>
                <a:lnTo>
                  <a:pt x="869950" y="107950"/>
                </a:lnTo>
                <a:lnTo>
                  <a:pt x="873759" y="107950"/>
                </a:lnTo>
                <a:lnTo>
                  <a:pt x="873759" y="101600"/>
                </a:lnTo>
                <a:close/>
              </a:path>
              <a:path w="873760" h="547370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873760" h="547370">
                <a:moveTo>
                  <a:pt x="873759" y="107950"/>
                </a:moveTo>
                <a:lnTo>
                  <a:pt x="869950" y="107950"/>
                </a:lnTo>
                <a:lnTo>
                  <a:pt x="869950" y="114300"/>
                </a:lnTo>
                <a:lnTo>
                  <a:pt x="873759" y="114300"/>
                </a:lnTo>
                <a:lnTo>
                  <a:pt x="873759" y="107950"/>
                </a:lnTo>
                <a:close/>
              </a:path>
              <a:path w="873760" h="547370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873760" h="547370">
                <a:moveTo>
                  <a:pt x="873759" y="114300"/>
                </a:moveTo>
                <a:lnTo>
                  <a:pt x="869950" y="114300"/>
                </a:lnTo>
                <a:lnTo>
                  <a:pt x="869950" y="120650"/>
                </a:lnTo>
                <a:lnTo>
                  <a:pt x="873759" y="120650"/>
                </a:lnTo>
                <a:lnTo>
                  <a:pt x="873759" y="114300"/>
                </a:lnTo>
                <a:close/>
              </a:path>
              <a:path w="873760" h="547370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873760" h="547370">
                <a:moveTo>
                  <a:pt x="873759" y="120650"/>
                </a:moveTo>
                <a:lnTo>
                  <a:pt x="869950" y="120650"/>
                </a:lnTo>
                <a:lnTo>
                  <a:pt x="869950" y="127000"/>
                </a:lnTo>
                <a:lnTo>
                  <a:pt x="873759" y="127000"/>
                </a:lnTo>
                <a:lnTo>
                  <a:pt x="873759" y="120650"/>
                </a:lnTo>
                <a:close/>
              </a:path>
              <a:path w="873760" h="547370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873760" h="547370">
                <a:moveTo>
                  <a:pt x="873759" y="127000"/>
                </a:moveTo>
                <a:lnTo>
                  <a:pt x="869950" y="127000"/>
                </a:lnTo>
                <a:lnTo>
                  <a:pt x="869950" y="133350"/>
                </a:lnTo>
                <a:lnTo>
                  <a:pt x="873759" y="133350"/>
                </a:lnTo>
                <a:lnTo>
                  <a:pt x="873759" y="127000"/>
                </a:lnTo>
                <a:close/>
              </a:path>
              <a:path w="873760" h="547370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873760" h="547370">
                <a:moveTo>
                  <a:pt x="873759" y="133350"/>
                </a:moveTo>
                <a:lnTo>
                  <a:pt x="869950" y="133350"/>
                </a:lnTo>
                <a:lnTo>
                  <a:pt x="869950" y="139700"/>
                </a:lnTo>
                <a:lnTo>
                  <a:pt x="873759" y="139700"/>
                </a:lnTo>
                <a:lnTo>
                  <a:pt x="873759" y="133350"/>
                </a:lnTo>
                <a:close/>
              </a:path>
              <a:path w="873760" h="547370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873760" h="547370">
                <a:moveTo>
                  <a:pt x="873759" y="139700"/>
                </a:moveTo>
                <a:lnTo>
                  <a:pt x="869950" y="139700"/>
                </a:lnTo>
                <a:lnTo>
                  <a:pt x="869950" y="146050"/>
                </a:lnTo>
                <a:lnTo>
                  <a:pt x="873759" y="146050"/>
                </a:lnTo>
                <a:lnTo>
                  <a:pt x="873759" y="139700"/>
                </a:lnTo>
                <a:close/>
              </a:path>
              <a:path w="873760" h="547370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873760" h="547370">
                <a:moveTo>
                  <a:pt x="873759" y="146050"/>
                </a:moveTo>
                <a:lnTo>
                  <a:pt x="869950" y="146050"/>
                </a:lnTo>
                <a:lnTo>
                  <a:pt x="869950" y="152400"/>
                </a:lnTo>
                <a:lnTo>
                  <a:pt x="873759" y="152400"/>
                </a:lnTo>
                <a:lnTo>
                  <a:pt x="873759" y="146050"/>
                </a:lnTo>
                <a:close/>
              </a:path>
              <a:path w="873760" h="547370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873760" h="547370">
                <a:moveTo>
                  <a:pt x="873759" y="152400"/>
                </a:moveTo>
                <a:lnTo>
                  <a:pt x="869950" y="152400"/>
                </a:lnTo>
                <a:lnTo>
                  <a:pt x="869950" y="158750"/>
                </a:lnTo>
                <a:lnTo>
                  <a:pt x="873759" y="158750"/>
                </a:lnTo>
                <a:lnTo>
                  <a:pt x="873759" y="152400"/>
                </a:lnTo>
                <a:close/>
              </a:path>
              <a:path w="873760" h="547370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873760" h="547370">
                <a:moveTo>
                  <a:pt x="873759" y="158750"/>
                </a:moveTo>
                <a:lnTo>
                  <a:pt x="869950" y="158750"/>
                </a:lnTo>
                <a:lnTo>
                  <a:pt x="869950" y="165100"/>
                </a:lnTo>
                <a:lnTo>
                  <a:pt x="873759" y="165100"/>
                </a:lnTo>
                <a:lnTo>
                  <a:pt x="873759" y="158750"/>
                </a:lnTo>
                <a:close/>
              </a:path>
              <a:path w="873760" h="547370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873760" h="547370">
                <a:moveTo>
                  <a:pt x="873759" y="165100"/>
                </a:moveTo>
                <a:lnTo>
                  <a:pt x="869950" y="165100"/>
                </a:lnTo>
                <a:lnTo>
                  <a:pt x="869950" y="171450"/>
                </a:lnTo>
                <a:lnTo>
                  <a:pt x="873759" y="171450"/>
                </a:lnTo>
                <a:lnTo>
                  <a:pt x="873759" y="165100"/>
                </a:lnTo>
                <a:close/>
              </a:path>
              <a:path w="873760" h="547370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873760" h="547370">
                <a:moveTo>
                  <a:pt x="873759" y="171450"/>
                </a:moveTo>
                <a:lnTo>
                  <a:pt x="869950" y="171450"/>
                </a:lnTo>
                <a:lnTo>
                  <a:pt x="869950" y="177800"/>
                </a:lnTo>
                <a:lnTo>
                  <a:pt x="873759" y="177800"/>
                </a:lnTo>
                <a:lnTo>
                  <a:pt x="873759" y="171450"/>
                </a:lnTo>
                <a:close/>
              </a:path>
              <a:path w="873760" h="547370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873760" h="547370">
                <a:moveTo>
                  <a:pt x="873759" y="177800"/>
                </a:moveTo>
                <a:lnTo>
                  <a:pt x="869950" y="177800"/>
                </a:lnTo>
                <a:lnTo>
                  <a:pt x="869950" y="184150"/>
                </a:lnTo>
                <a:lnTo>
                  <a:pt x="873759" y="184150"/>
                </a:lnTo>
                <a:lnTo>
                  <a:pt x="873759" y="177800"/>
                </a:lnTo>
                <a:close/>
              </a:path>
              <a:path w="873760" h="547370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873760" h="547370">
                <a:moveTo>
                  <a:pt x="873759" y="184150"/>
                </a:moveTo>
                <a:lnTo>
                  <a:pt x="869950" y="184150"/>
                </a:lnTo>
                <a:lnTo>
                  <a:pt x="869950" y="190500"/>
                </a:lnTo>
                <a:lnTo>
                  <a:pt x="873759" y="190500"/>
                </a:lnTo>
                <a:lnTo>
                  <a:pt x="873759" y="184150"/>
                </a:lnTo>
                <a:close/>
              </a:path>
              <a:path w="873760" h="547370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873760" h="547370">
                <a:moveTo>
                  <a:pt x="873759" y="190500"/>
                </a:moveTo>
                <a:lnTo>
                  <a:pt x="869950" y="190500"/>
                </a:lnTo>
                <a:lnTo>
                  <a:pt x="869950" y="196850"/>
                </a:lnTo>
                <a:lnTo>
                  <a:pt x="873759" y="196850"/>
                </a:lnTo>
                <a:lnTo>
                  <a:pt x="873759" y="190500"/>
                </a:lnTo>
                <a:close/>
              </a:path>
              <a:path w="873760" h="547370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873760" h="547370">
                <a:moveTo>
                  <a:pt x="873759" y="196850"/>
                </a:moveTo>
                <a:lnTo>
                  <a:pt x="869950" y="196850"/>
                </a:lnTo>
                <a:lnTo>
                  <a:pt x="869950" y="203200"/>
                </a:lnTo>
                <a:lnTo>
                  <a:pt x="873759" y="203200"/>
                </a:lnTo>
                <a:lnTo>
                  <a:pt x="873759" y="196850"/>
                </a:lnTo>
                <a:close/>
              </a:path>
              <a:path w="873760" h="547370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873760" h="547370">
                <a:moveTo>
                  <a:pt x="873759" y="203200"/>
                </a:moveTo>
                <a:lnTo>
                  <a:pt x="869950" y="203200"/>
                </a:lnTo>
                <a:lnTo>
                  <a:pt x="869950" y="209550"/>
                </a:lnTo>
                <a:lnTo>
                  <a:pt x="873759" y="209550"/>
                </a:lnTo>
                <a:lnTo>
                  <a:pt x="873759" y="203200"/>
                </a:lnTo>
                <a:close/>
              </a:path>
              <a:path w="873760" h="547370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873760" h="547370">
                <a:moveTo>
                  <a:pt x="873759" y="209550"/>
                </a:moveTo>
                <a:lnTo>
                  <a:pt x="869950" y="209550"/>
                </a:lnTo>
                <a:lnTo>
                  <a:pt x="869950" y="215900"/>
                </a:lnTo>
                <a:lnTo>
                  <a:pt x="873759" y="215900"/>
                </a:lnTo>
                <a:lnTo>
                  <a:pt x="873759" y="209550"/>
                </a:lnTo>
                <a:close/>
              </a:path>
              <a:path w="873760" h="547370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873760" h="547370">
                <a:moveTo>
                  <a:pt x="873759" y="215900"/>
                </a:moveTo>
                <a:lnTo>
                  <a:pt x="869950" y="215900"/>
                </a:lnTo>
                <a:lnTo>
                  <a:pt x="869950" y="222250"/>
                </a:lnTo>
                <a:lnTo>
                  <a:pt x="873759" y="222250"/>
                </a:lnTo>
                <a:lnTo>
                  <a:pt x="873759" y="215900"/>
                </a:lnTo>
                <a:close/>
              </a:path>
              <a:path w="873760" h="547370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873760" h="547370">
                <a:moveTo>
                  <a:pt x="873759" y="222250"/>
                </a:moveTo>
                <a:lnTo>
                  <a:pt x="869950" y="222250"/>
                </a:lnTo>
                <a:lnTo>
                  <a:pt x="869950" y="228600"/>
                </a:lnTo>
                <a:lnTo>
                  <a:pt x="873759" y="228600"/>
                </a:lnTo>
                <a:lnTo>
                  <a:pt x="873759" y="222250"/>
                </a:lnTo>
                <a:close/>
              </a:path>
              <a:path w="873760" h="547370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873760" h="547370">
                <a:moveTo>
                  <a:pt x="873759" y="228600"/>
                </a:moveTo>
                <a:lnTo>
                  <a:pt x="869950" y="228600"/>
                </a:lnTo>
                <a:lnTo>
                  <a:pt x="869950" y="234950"/>
                </a:lnTo>
                <a:lnTo>
                  <a:pt x="873759" y="234950"/>
                </a:lnTo>
                <a:lnTo>
                  <a:pt x="873759" y="228600"/>
                </a:lnTo>
                <a:close/>
              </a:path>
              <a:path w="873760" h="547370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873760" h="547370">
                <a:moveTo>
                  <a:pt x="873759" y="234950"/>
                </a:moveTo>
                <a:lnTo>
                  <a:pt x="869950" y="234950"/>
                </a:lnTo>
                <a:lnTo>
                  <a:pt x="869950" y="241300"/>
                </a:lnTo>
                <a:lnTo>
                  <a:pt x="873759" y="241300"/>
                </a:lnTo>
                <a:lnTo>
                  <a:pt x="873759" y="234950"/>
                </a:lnTo>
                <a:close/>
              </a:path>
              <a:path w="873760" h="547370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873760" h="547370">
                <a:moveTo>
                  <a:pt x="873759" y="241300"/>
                </a:moveTo>
                <a:lnTo>
                  <a:pt x="869950" y="241300"/>
                </a:lnTo>
                <a:lnTo>
                  <a:pt x="869950" y="247650"/>
                </a:lnTo>
                <a:lnTo>
                  <a:pt x="873759" y="247650"/>
                </a:lnTo>
                <a:lnTo>
                  <a:pt x="873759" y="241300"/>
                </a:lnTo>
                <a:close/>
              </a:path>
              <a:path w="873760" h="547370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873760" h="547370">
                <a:moveTo>
                  <a:pt x="873759" y="247650"/>
                </a:moveTo>
                <a:lnTo>
                  <a:pt x="869950" y="247650"/>
                </a:lnTo>
                <a:lnTo>
                  <a:pt x="869950" y="254000"/>
                </a:lnTo>
                <a:lnTo>
                  <a:pt x="873759" y="254000"/>
                </a:lnTo>
                <a:lnTo>
                  <a:pt x="873759" y="247650"/>
                </a:lnTo>
                <a:close/>
              </a:path>
              <a:path w="873760" h="547370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873760" h="547370">
                <a:moveTo>
                  <a:pt x="873759" y="254000"/>
                </a:moveTo>
                <a:lnTo>
                  <a:pt x="869950" y="254000"/>
                </a:lnTo>
                <a:lnTo>
                  <a:pt x="869950" y="260350"/>
                </a:lnTo>
                <a:lnTo>
                  <a:pt x="873759" y="260350"/>
                </a:lnTo>
                <a:lnTo>
                  <a:pt x="873759" y="254000"/>
                </a:lnTo>
                <a:close/>
              </a:path>
              <a:path w="873760" h="547370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873760" h="547370">
                <a:moveTo>
                  <a:pt x="873759" y="260350"/>
                </a:moveTo>
                <a:lnTo>
                  <a:pt x="869950" y="260350"/>
                </a:lnTo>
                <a:lnTo>
                  <a:pt x="869950" y="266700"/>
                </a:lnTo>
                <a:lnTo>
                  <a:pt x="873759" y="266700"/>
                </a:lnTo>
                <a:lnTo>
                  <a:pt x="873759" y="260350"/>
                </a:lnTo>
                <a:close/>
              </a:path>
              <a:path w="873760" h="547370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873760" h="547370">
                <a:moveTo>
                  <a:pt x="873759" y="266700"/>
                </a:moveTo>
                <a:lnTo>
                  <a:pt x="869950" y="266700"/>
                </a:lnTo>
                <a:lnTo>
                  <a:pt x="869950" y="273050"/>
                </a:lnTo>
                <a:lnTo>
                  <a:pt x="873759" y="273050"/>
                </a:lnTo>
                <a:lnTo>
                  <a:pt x="873759" y="266700"/>
                </a:lnTo>
                <a:close/>
              </a:path>
              <a:path w="873760" h="547370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873760" h="547370">
                <a:moveTo>
                  <a:pt x="873759" y="273050"/>
                </a:moveTo>
                <a:lnTo>
                  <a:pt x="869950" y="273050"/>
                </a:lnTo>
                <a:lnTo>
                  <a:pt x="869950" y="279400"/>
                </a:lnTo>
                <a:lnTo>
                  <a:pt x="873759" y="279400"/>
                </a:lnTo>
                <a:lnTo>
                  <a:pt x="873759" y="273050"/>
                </a:lnTo>
                <a:close/>
              </a:path>
              <a:path w="873760" h="547370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873760" h="547370">
                <a:moveTo>
                  <a:pt x="873759" y="279400"/>
                </a:moveTo>
                <a:lnTo>
                  <a:pt x="869950" y="279400"/>
                </a:lnTo>
                <a:lnTo>
                  <a:pt x="869950" y="285750"/>
                </a:lnTo>
                <a:lnTo>
                  <a:pt x="873759" y="285750"/>
                </a:lnTo>
                <a:lnTo>
                  <a:pt x="873759" y="279400"/>
                </a:lnTo>
                <a:close/>
              </a:path>
              <a:path w="873760" h="547370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873760" h="547370">
                <a:moveTo>
                  <a:pt x="873759" y="285750"/>
                </a:moveTo>
                <a:lnTo>
                  <a:pt x="869950" y="285750"/>
                </a:lnTo>
                <a:lnTo>
                  <a:pt x="869950" y="292100"/>
                </a:lnTo>
                <a:lnTo>
                  <a:pt x="873759" y="292100"/>
                </a:lnTo>
                <a:lnTo>
                  <a:pt x="873759" y="285750"/>
                </a:lnTo>
                <a:close/>
              </a:path>
              <a:path w="873760" h="547370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873760" h="547370">
                <a:moveTo>
                  <a:pt x="873759" y="292100"/>
                </a:moveTo>
                <a:lnTo>
                  <a:pt x="869950" y="292100"/>
                </a:lnTo>
                <a:lnTo>
                  <a:pt x="869950" y="298450"/>
                </a:lnTo>
                <a:lnTo>
                  <a:pt x="873759" y="298450"/>
                </a:lnTo>
                <a:lnTo>
                  <a:pt x="873759" y="292100"/>
                </a:lnTo>
                <a:close/>
              </a:path>
              <a:path w="873760" h="547370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873760" h="547370">
                <a:moveTo>
                  <a:pt x="873759" y="298450"/>
                </a:moveTo>
                <a:lnTo>
                  <a:pt x="869950" y="298450"/>
                </a:lnTo>
                <a:lnTo>
                  <a:pt x="869950" y="304800"/>
                </a:lnTo>
                <a:lnTo>
                  <a:pt x="873759" y="304800"/>
                </a:lnTo>
                <a:lnTo>
                  <a:pt x="873759" y="298450"/>
                </a:lnTo>
                <a:close/>
              </a:path>
              <a:path w="873760" h="547370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873760" h="547370">
                <a:moveTo>
                  <a:pt x="873759" y="304800"/>
                </a:moveTo>
                <a:lnTo>
                  <a:pt x="869950" y="304800"/>
                </a:lnTo>
                <a:lnTo>
                  <a:pt x="869950" y="311150"/>
                </a:lnTo>
                <a:lnTo>
                  <a:pt x="873759" y="311150"/>
                </a:lnTo>
                <a:lnTo>
                  <a:pt x="873759" y="304800"/>
                </a:lnTo>
                <a:close/>
              </a:path>
              <a:path w="873760" h="547370">
                <a:moveTo>
                  <a:pt x="873759" y="311150"/>
                </a:moveTo>
                <a:lnTo>
                  <a:pt x="869950" y="311150"/>
                </a:lnTo>
                <a:lnTo>
                  <a:pt x="869950" y="317500"/>
                </a:lnTo>
                <a:lnTo>
                  <a:pt x="873759" y="317500"/>
                </a:lnTo>
                <a:lnTo>
                  <a:pt x="873759" y="311150"/>
                </a:lnTo>
                <a:close/>
              </a:path>
              <a:path w="873760" h="547370">
                <a:moveTo>
                  <a:pt x="873759" y="317500"/>
                </a:moveTo>
                <a:lnTo>
                  <a:pt x="869950" y="317500"/>
                </a:lnTo>
                <a:lnTo>
                  <a:pt x="869950" y="323850"/>
                </a:lnTo>
                <a:lnTo>
                  <a:pt x="873759" y="323850"/>
                </a:lnTo>
                <a:lnTo>
                  <a:pt x="873759" y="317500"/>
                </a:lnTo>
                <a:close/>
              </a:path>
              <a:path w="873760" h="547370">
                <a:moveTo>
                  <a:pt x="873759" y="323850"/>
                </a:moveTo>
                <a:lnTo>
                  <a:pt x="869950" y="323850"/>
                </a:lnTo>
                <a:lnTo>
                  <a:pt x="869950" y="330200"/>
                </a:lnTo>
                <a:lnTo>
                  <a:pt x="873759" y="330200"/>
                </a:lnTo>
                <a:lnTo>
                  <a:pt x="873759" y="323850"/>
                </a:lnTo>
                <a:close/>
              </a:path>
              <a:path w="873760" h="547370">
                <a:moveTo>
                  <a:pt x="873759" y="330200"/>
                </a:moveTo>
                <a:lnTo>
                  <a:pt x="869950" y="330200"/>
                </a:lnTo>
                <a:lnTo>
                  <a:pt x="869950" y="336550"/>
                </a:lnTo>
                <a:lnTo>
                  <a:pt x="873759" y="336550"/>
                </a:lnTo>
                <a:lnTo>
                  <a:pt x="873759" y="330200"/>
                </a:lnTo>
                <a:close/>
              </a:path>
              <a:path w="873760" h="547370">
                <a:moveTo>
                  <a:pt x="873759" y="336550"/>
                </a:moveTo>
                <a:lnTo>
                  <a:pt x="869950" y="336550"/>
                </a:lnTo>
                <a:lnTo>
                  <a:pt x="869950" y="342900"/>
                </a:lnTo>
                <a:lnTo>
                  <a:pt x="873760" y="342900"/>
                </a:lnTo>
                <a:lnTo>
                  <a:pt x="873759" y="336550"/>
                </a:lnTo>
                <a:close/>
              </a:path>
              <a:path w="873760" h="547370">
                <a:moveTo>
                  <a:pt x="873760" y="342900"/>
                </a:moveTo>
                <a:lnTo>
                  <a:pt x="869950" y="342900"/>
                </a:lnTo>
                <a:lnTo>
                  <a:pt x="869950" y="349250"/>
                </a:lnTo>
                <a:lnTo>
                  <a:pt x="871219" y="349250"/>
                </a:lnTo>
                <a:lnTo>
                  <a:pt x="871219" y="347980"/>
                </a:lnTo>
                <a:lnTo>
                  <a:pt x="872490" y="347980"/>
                </a:lnTo>
                <a:lnTo>
                  <a:pt x="872490" y="345440"/>
                </a:lnTo>
                <a:lnTo>
                  <a:pt x="873760" y="345440"/>
                </a:lnTo>
                <a:lnTo>
                  <a:pt x="873760" y="342900"/>
                </a:lnTo>
                <a:close/>
              </a:path>
              <a:path w="873760" h="547370">
                <a:moveTo>
                  <a:pt x="871219" y="349250"/>
                </a:moveTo>
                <a:lnTo>
                  <a:pt x="869950" y="349250"/>
                </a:lnTo>
                <a:lnTo>
                  <a:pt x="869950" y="351790"/>
                </a:lnTo>
                <a:lnTo>
                  <a:pt x="871219" y="351790"/>
                </a:lnTo>
                <a:lnTo>
                  <a:pt x="871219" y="349250"/>
                </a:lnTo>
                <a:close/>
              </a:path>
              <a:path w="873760" h="547370">
                <a:moveTo>
                  <a:pt x="190500" y="544830"/>
                </a:moveTo>
                <a:lnTo>
                  <a:pt x="54610" y="544830"/>
                </a:lnTo>
                <a:lnTo>
                  <a:pt x="54610" y="546100"/>
                </a:lnTo>
                <a:lnTo>
                  <a:pt x="190500" y="546100"/>
                </a:lnTo>
                <a:lnTo>
                  <a:pt x="190500" y="544830"/>
                </a:lnTo>
                <a:close/>
              </a:path>
              <a:path w="873760" h="547370">
                <a:moveTo>
                  <a:pt x="191769" y="543560"/>
                </a:moveTo>
                <a:lnTo>
                  <a:pt x="55880" y="543560"/>
                </a:lnTo>
                <a:lnTo>
                  <a:pt x="55880" y="544830"/>
                </a:lnTo>
                <a:lnTo>
                  <a:pt x="191769" y="544830"/>
                </a:lnTo>
                <a:lnTo>
                  <a:pt x="191769" y="543560"/>
                </a:lnTo>
                <a:close/>
              </a:path>
              <a:path w="873760" h="547370">
                <a:moveTo>
                  <a:pt x="495300" y="543560"/>
                </a:moveTo>
                <a:lnTo>
                  <a:pt x="353060" y="543560"/>
                </a:lnTo>
                <a:lnTo>
                  <a:pt x="353060" y="546100"/>
                </a:lnTo>
                <a:lnTo>
                  <a:pt x="494030" y="546100"/>
                </a:lnTo>
                <a:lnTo>
                  <a:pt x="494030" y="544830"/>
                </a:lnTo>
                <a:lnTo>
                  <a:pt x="495300" y="544830"/>
                </a:lnTo>
                <a:lnTo>
                  <a:pt x="495300" y="543560"/>
                </a:lnTo>
                <a:close/>
              </a:path>
              <a:path w="873760" h="547370">
                <a:moveTo>
                  <a:pt x="801369" y="543560"/>
                </a:moveTo>
                <a:lnTo>
                  <a:pt x="635000" y="543560"/>
                </a:lnTo>
                <a:lnTo>
                  <a:pt x="635000" y="546100"/>
                </a:lnTo>
                <a:lnTo>
                  <a:pt x="800100" y="546100"/>
                </a:lnTo>
                <a:lnTo>
                  <a:pt x="800100" y="544830"/>
                </a:lnTo>
                <a:lnTo>
                  <a:pt x="801369" y="544830"/>
                </a:lnTo>
                <a:lnTo>
                  <a:pt x="801369" y="543560"/>
                </a:lnTo>
                <a:close/>
              </a:path>
              <a:path w="873760" h="547370">
                <a:moveTo>
                  <a:pt x="189230" y="546100"/>
                </a:moveTo>
                <a:lnTo>
                  <a:pt x="53340" y="546100"/>
                </a:lnTo>
                <a:lnTo>
                  <a:pt x="53340" y="547370"/>
                </a:lnTo>
                <a:lnTo>
                  <a:pt x="189230" y="547370"/>
                </a:lnTo>
                <a:lnTo>
                  <a:pt x="189230" y="546100"/>
                </a:lnTo>
                <a:close/>
              </a:path>
              <a:path w="873760" h="547370">
                <a:moveTo>
                  <a:pt x="492760" y="546100"/>
                </a:moveTo>
                <a:lnTo>
                  <a:pt x="353060" y="546100"/>
                </a:lnTo>
                <a:lnTo>
                  <a:pt x="353060" y="547370"/>
                </a:lnTo>
                <a:lnTo>
                  <a:pt x="492760" y="547370"/>
                </a:lnTo>
                <a:lnTo>
                  <a:pt x="492760" y="546100"/>
                </a:lnTo>
                <a:close/>
              </a:path>
              <a:path w="873760" h="547370">
                <a:moveTo>
                  <a:pt x="800100" y="546100"/>
                </a:moveTo>
                <a:lnTo>
                  <a:pt x="633730" y="546100"/>
                </a:lnTo>
                <a:lnTo>
                  <a:pt x="633730" y="547370"/>
                </a:lnTo>
                <a:lnTo>
                  <a:pt x="800100" y="547370"/>
                </a:lnTo>
                <a:lnTo>
                  <a:pt x="800100" y="546100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9" name="bk object 6889"/>
          <p:cNvSpPr/>
          <p:nvPr/>
        </p:nvSpPr>
        <p:spPr>
          <a:xfrm>
            <a:off x="2443479" y="4025900"/>
            <a:ext cx="866140" cy="539750"/>
          </a:xfrm>
          <a:custGeom>
            <a:avLst/>
            <a:gdLst/>
            <a:ahLst/>
            <a:cxnLst/>
            <a:rect l="l" t="t" r="r" b="b"/>
            <a:pathLst>
              <a:path w="866139" h="539750">
                <a:moveTo>
                  <a:pt x="171449" y="1269"/>
                </a:moveTo>
                <a:lnTo>
                  <a:pt x="29209" y="1269"/>
                </a:lnTo>
                <a:lnTo>
                  <a:pt x="29209" y="2539"/>
                </a:lnTo>
                <a:lnTo>
                  <a:pt x="171449" y="2539"/>
                </a:lnTo>
                <a:lnTo>
                  <a:pt x="171449" y="1269"/>
                </a:lnTo>
                <a:close/>
              </a:path>
              <a:path w="866139" h="539750">
                <a:moveTo>
                  <a:pt x="173990" y="0"/>
                </a:moveTo>
                <a:lnTo>
                  <a:pt x="30480" y="0"/>
                </a:lnTo>
                <a:lnTo>
                  <a:pt x="30480" y="1269"/>
                </a:lnTo>
                <a:lnTo>
                  <a:pt x="173990" y="1269"/>
                </a:lnTo>
                <a:lnTo>
                  <a:pt x="173990" y="0"/>
                </a:lnTo>
                <a:close/>
              </a:path>
              <a:path w="866139" h="539750">
                <a:moveTo>
                  <a:pt x="520699" y="0"/>
                </a:moveTo>
                <a:lnTo>
                  <a:pt x="327659" y="0"/>
                </a:lnTo>
                <a:lnTo>
                  <a:pt x="327659" y="2539"/>
                </a:lnTo>
                <a:lnTo>
                  <a:pt x="520699" y="2539"/>
                </a:lnTo>
                <a:lnTo>
                  <a:pt x="520699" y="0"/>
                </a:lnTo>
                <a:close/>
              </a:path>
              <a:path w="866139" h="539750">
                <a:moveTo>
                  <a:pt x="866140" y="0"/>
                </a:moveTo>
                <a:lnTo>
                  <a:pt x="802639" y="0"/>
                </a:lnTo>
                <a:lnTo>
                  <a:pt x="802639" y="1269"/>
                </a:lnTo>
                <a:lnTo>
                  <a:pt x="801369" y="1269"/>
                </a:lnTo>
                <a:lnTo>
                  <a:pt x="801369" y="2539"/>
                </a:lnTo>
                <a:lnTo>
                  <a:pt x="866140" y="2539"/>
                </a:lnTo>
                <a:lnTo>
                  <a:pt x="866140" y="0"/>
                </a:lnTo>
                <a:close/>
              </a:path>
              <a:path w="866139" h="539750">
                <a:moveTo>
                  <a:pt x="168909" y="2540"/>
                </a:moveTo>
                <a:lnTo>
                  <a:pt x="27939" y="2540"/>
                </a:lnTo>
                <a:lnTo>
                  <a:pt x="27939" y="3810"/>
                </a:lnTo>
                <a:lnTo>
                  <a:pt x="168909" y="3810"/>
                </a:lnTo>
                <a:lnTo>
                  <a:pt x="168909" y="2540"/>
                </a:lnTo>
                <a:close/>
              </a:path>
              <a:path w="866139" h="539750">
                <a:moveTo>
                  <a:pt x="520700" y="2540"/>
                </a:moveTo>
                <a:lnTo>
                  <a:pt x="326389" y="2540"/>
                </a:lnTo>
                <a:lnTo>
                  <a:pt x="326389" y="3810"/>
                </a:lnTo>
                <a:lnTo>
                  <a:pt x="520700" y="3810"/>
                </a:lnTo>
                <a:lnTo>
                  <a:pt x="520700" y="2540"/>
                </a:lnTo>
                <a:close/>
              </a:path>
              <a:path w="866139" h="539750">
                <a:moveTo>
                  <a:pt x="866140" y="2540"/>
                </a:moveTo>
                <a:lnTo>
                  <a:pt x="800100" y="2540"/>
                </a:lnTo>
                <a:lnTo>
                  <a:pt x="800100" y="3810"/>
                </a:lnTo>
                <a:lnTo>
                  <a:pt x="863599" y="3810"/>
                </a:lnTo>
                <a:lnTo>
                  <a:pt x="863599" y="8889"/>
                </a:lnTo>
                <a:lnTo>
                  <a:pt x="866140" y="8889"/>
                </a:lnTo>
                <a:lnTo>
                  <a:pt x="866140" y="2540"/>
                </a:lnTo>
                <a:close/>
              </a:path>
              <a:path w="866139" h="539750">
                <a:moveTo>
                  <a:pt x="866140" y="8890"/>
                </a:moveTo>
                <a:lnTo>
                  <a:pt x="863599" y="8890"/>
                </a:lnTo>
                <a:lnTo>
                  <a:pt x="863599" y="15239"/>
                </a:lnTo>
                <a:lnTo>
                  <a:pt x="866140" y="15239"/>
                </a:lnTo>
                <a:lnTo>
                  <a:pt x="866140" y="8890"/>
                </a:lnTo>
                <a:close/>
              </a:path>
              <a:path w="866139" h="539750">
                <a:moveTo>
                  <a:pt x="866140" y="15240"/>
                </a:moveTo>
                <a:lnTo>
                  <a:pt x="863599" y="15240"/>
                </a:lnTo>
                <a:lnTo>
                  <a:pt x="863599" y="21589"/>
                </a:lnTo>
                <a:lnTo>
                  <a:pt x="866140" y="21589"/>
                </a:lnTo>
                <a:lnTo>
                  <a:pt x="866140" y="15240"/>
                </a:lnTo>
                <a:close/>
              </a:path>
              <a:path w="866139" h="539750">
                <a:moveTo>
                  <a:pt x="866140" y="21590"/>
                </a:moveTo>
                <a:lnTo>
                  <a:pt x="863599" y="21590"/>
                </a:lnTo>
                <a:lnTo>
                  <a:pt x="863599" y="27939"/>
                </a:lnTo>
                <a:lnTo>
                  <a:pt x="866140" y="27939"/>
                </a:lnTo>
                <a:lnTo>
                  <a:pt x="866140" y="21590"/>
                </a:lnTo>
                <a:close/>
              </a:path>
              <a:path w="866139" h="539750">
                <a:moveTo>
                  <a:pt x="3809" y="30480"/>
                </a:moveTo>
                <a:lnTo>
                  <a:pt x="2539" y="30480"/>
                </a:lnTo>
                <a:lnTo>
                  <a:pt x="2539" y="33019"/>
                </a:lnTo>
                <a:lnTo>
                  <a:pt x="1269" y="33019"/>
                </a:lnTo>
                <a:lnTo>
                  <a:pt x="1269" y="34289"/>
                </a:lnTo>
                <a:lnTo>
                  <a:pt x="3809" y="34289"/>
                </a:lnTo>
                <a:lnTo>
                  <a:pt x="3809" y="30480"/>
                </a:lnTo>
                <a:close/>
              </a:path>
              <a:path w="866139" h="539750">
                <a:moveTo>
                  <a:pt x="866140" y="27940"/>
                </a:moveTo>
                <a:lnTo>
                  <a:pt x="863599" y="27940"/>
                </a:lnTo>
                <a:lnTo>
                  <a:pt x="863599" y="34289"/>
                </a:lnTo>
                <a:lnTo>
                  <a:pt x="866140" y="34289"/>
                </a:lnTo>
                <a:lnTo>
                  <a:pt x="866140" y="27940"/>
                </a:lnTo>
                <a:close/>
              </a:path>
              <a:path w="866139" h="539750">
                <a:moveTo>
                  <a:pt x="380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4290"/>
                </a:lnTo>
                <a:close/>
              </a:path>
              <a:path w="866139" h="539750">
                <a:moveTo>
                  <a:pt x="866140" y="34290"/>
                </a:moveTo>
                <a:lnTo>
                  <a:pt x="863599" y="34290"/>
                </a:lnTo>
                <a:lnTo>
                  <a:pt x="863599" y="40639"/>
                </a:lnTo>
                <a:lnTo>
                  <a:pt x="866140" y="40639"/>
                </a:lnTo>
                <a:lnTo>
                  <a:pt x="866140" y="34290"/>
                </a:lnTo>
                <a:close/>
              </a:path>
              <a:path w="866139" h="539750">
                <a:moveTo>
                  <a:pt x="380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0640"/>
                </a:lnTo>
                <a:close/>
              </a:path>
              <a:path w="866139" h="539750">
                <a:moveTo>
                  <a:pt x="866140" y="40640"/>
                </a:moveTo>
                <a:lnTo>
                  <a:pt x="863599" y="40640"/>
                </a:lnTo>
                <a:lnTo>
                  <a:pt x="863599" y="46989"/>
                </a:lnTo>
                <a:lnTo>
                  <a:pt x="866140" y="46989"/>
                </a:lnTo>
                <a:lnTo>
                  <a:pt x="866140" y="40640"/>
                </a:lnTo>
                <a:close/>
              </a:path>
              <a:path w="866139" h="539750">
                <a:moveTo>
                  <a:pt x="38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6990"/>
                </a:lnTo>
                <a:close/>
              </a:path>
              <a:path w="866139" h="539750">
                <a:moveTo>
                  <a:pt x="866140" y="46990"/>
                </a:moveTo>
                <a:lnTo>
                  <a:pt x="863599" y="46990"/>
                </a:lnTo>
                <a:lnTo>
                  <a:pt x="863599" y="53339"/>
                </a:lnTo>
                <a:lnTo>
                  <a:pt x="866140" y="53339"/>
                </a:lnTo>
                <a:lnTo>
                  <a:pt x="866140" y="46990"/>
                </a:lnTo>
                <a:close/>
              </a:path>
              <a:path w="866139" h="539750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866139" h="539750">
                <a:moveTo>
                  <a:pt x="866140" y="53340"/>
                </a:moveTo>
                <a:lnTo>
                  <a:pt x="863599" y="53340"/>
                </a:lnTo>
                <a:lnTo>
                  <a:pt x="863599" y="59689"/>
                </a:lnTo>
                <a:lnTo>
                  <a:pt x="866140" y="59689"/>
                </a:lnTo>
                <a:lnTo>
                  <a:pt x="866140" y="53340"/>
                </a:lnTo>
                <a:close/>
              </a:path>
              <a:path w="866139" h="539750">
                <a:moveTo>
                  <a:pt x="380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9690"/>
                </a:lnTo>
                <a:close/>
              </a:path>
              <a:path w="866139" h="539750">
                <a:moveTo>
                  <a:pt x="866140" y="59690"/>
                </a:moveTo>
                <a:lnTo>
                  <a:pt x="863599" y="59690"/>
                </a:lnTo>
                <a:lnTo>
                  <a:pt x="863599" y="66039"/>
                </a:lnTo>
                <a:lnTo>
                  <a:pt x="866140" y="66039"/>
                </a:lnTo>
                <a:lnTo>
                  <a:pt x="866140" y="59690"/>
                </a:lnTo>
                <a:close/>
              </a:path>
              <a:path w="866139" h="539750">
                <a:moveTo>
                  <a:pt x="380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6040"/>
                </a:lnTo>
                <a:close/>
              </a:path>
              <a:path w="866139" h="539750">
                <a:moveTo>
                  <a:pt x="866140" y="66040"/>
                </a:moveTo>
                <a:lnTo>
                  <a:pt x="863599" y="66040"/>
                </a:lnTo>
                <a:lnTo>
                  <a:pt x="863599" y="72389"/>
                </a:lnTo>
                <a:lnTo>
                  <a:pt x="866140" y="72389"/>
                </a:lnTo>
                <a:lnTo>
                  <a:pt x="866140" y="66040"/>
                </a:lnTo>
                <a:close/>
              </a:path>
              <a:path w="866139" h="539750">
                <a:moveTo>
                  <a:pt x="38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2390"/>
                </a:lnTo>
                <a:close/>
              </a:path>
              <a:path w="866139" h="539750">
                <a:moveTo>
                  <a:pt x="866140" y="72390"/>
                </a:moveTo>
                <a:lnTo>
                  <a:pt x="863599" y="72390"/>
                </a:lnTo>
                <a:lnTo>
                  <a:pt x="863599" y="78739"/>
                </a:lnTo>
                <a:lnTo>
                  <a:pt x="866140" y="78739"/>
                </a:lnTo>
                <a:lnTo>
                  <a:pt x="866140" y="72390"/>
                </a:lnTo>
                <a:close/>
              </a:path>
              <a:path w="866139" h="539750">
                <a:moveTo>
                  <a:pt x="380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8740"/>
                </a:lnTo>
                <a:close/>
              </a:path>
              <a:path w="866139" h="539750">
                <a:moveTo>
                  <a:pt x="866140" y="78740"/>
                </a:moveTo>
                <a:lnTo>
                  <a:pt x="863599" y="78740"/>
                </a:lnTo>
                <a:lnTo>
                  <a:pt x="863599" y="85089"/>
                </a:lnTo>
                <a:lnTo>
                  <a:pt x="866140" y="85089"/>
                </a:lnTo>
                <a:lnTo>
                  <a:pt x="866140" y="78740"/>
                </a:lnTo>
                <a:close/>
              </a:path>
              <a:path w="866139" h="539750">
                <a:moveTo>
                  <a:pt x="380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5090"/>
                </a:lnTo>
                <a:close/>
              </a:path>
              <a:path w="866139" h="539750">
                <a:moveTo>
                  <a:pt x="866140" y="85090"/>
                </a:moveTo>
                <a:lnTo>
                  <a:pt x="863599" y="85090"/>
                </a:lnTo>
                <a:lnTo>
                  <a:pt x="863599" y="91439"/>
                </a:lnTo>
                <a:lnTo>
                  <a:pt x="866140" y="91439"/>
                </a:lnTo>
                <a:lnTo>
                  <a:pt x="866140" y="85090"/>
                </a:lnTo>
                <a:close/>
              </a:path>
              <a:path w="866139" h="539750">
                <a:moveTo>
                  <a:pt x="38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1440"/>
                </a:lnTo>
                <a:close/>
              </a:path>
              <a:path w="866139" h="539750">
                <a:moveTo>
                  <a:pt x="866140" y="91440"/>
                </a:moveTo>
                <a:lnTo>
                  <a:pt x="863599" y="91440"/>
                </a:lnTo>
                <a:lnTo>
                  <a:pt x="863599" y="97789"/>
                </a:lnTo>
                <a:lnTo>
                  <a:pt x="866140" y="97789"/>
                </a:lnTo>
                <a:lnTo>
                  <a:pt x="866140" y="91440"/>
                </a:lnTo>
                <a:close/>
              </a:path>
              <a:path w="866139" h="539750">
                <a:moveTo>
                  <a:pt x="38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866139" h="539750">
                <a:moveTo>
                  <a:pt x="866140" y="97790"/>
                </a:moveTo>
                <a:lnTo>
                  <a:pt x="863599" y="97790"/>
                </a:lnTo>
                <a:lnTo>
                  <a:pt x="863599" y="104139"/>
                </a:lnTo>
                <a:lnTo>
                  <a:pt x="866140" y="104139"/>
                </a:lnTo>
                <a:lnTo>
                  <a:pt x="866140" y="97790"/>
                </a:lnTo>
                <a:close/>
              </a:path>
              <a:path w="866139" h="539750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866139" h="539750">
                <a:moveTo>
                  <a:pt x="866140" y="104140"/>
                </a:moveTo>
                <a:lnTo>
                  <a:pt x="863599" y="104140"/>
                </a:lnTo>
                <a:lnTo>
                  <a:pt x="863599" y="110489"/>
                </a:lnTo>
                <a:lnTo>
                  <a:pt x="866140" y="110489"/>
                </a:lnTo>
                <a:lnTo>
                  <a:pt x="866140" y="104140"/>
                </a:lnTo>
                <a:close/>
              </a:path>
              <a:path w="866139" h="539750">
                <a:moveTo>
                  <a:pt x="380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866139" h="539750">
                <a:moveTo>
                  <a:pt x="866140" y="110490"/>
                </a:moveTo>
                <a:lnTo>
                  <a:pt x="863599" y="110490"/>
                </a:lnTo>
                <a:lnTo>
                  <a:pt x="863599" y="116839"/>
                </a:lnTo>
                <a:lnTo>
                  <a:pt x="866140" y="116839"/>
                </a:lnTo>
                <a:lnTo>
                  <a:pt x="866140" y="110490"/>
                </a:lnTo>
                <a:close/>
              </a:path>
              <a:path w="866139" h="53975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866139" h="539750">
                <a:moveTo>
                  <a:pt x="866140" y="116840"/>
                </a:moveTo>
                <a:lnTo>
                  <a:pt x="863599" y="116840"/>
                </a:lnTo>
                <a:lnTo>
                  <a:pt x="863599" y="123189"/>
                </a:lnTo>
                <a:lnTo>
                  <a:pt x="866140" y="123189"/>
                </a:lnTo>
                <a:lnTo>
                  <a:pt x="866140" y="116840"/>
                </a:lnTo>
                <a:close/>
              </a:path>
              <a:path w="866139" h="53975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866139" h="539750">
                <a:moveTo>
                  <a:pt x="866140" y="123190"/>
                </a:moveTo>
                <a:lnTo>
                  <a:pt x="863599" y="123190"/>
                </a:lnTo>
                <a:lnTo>
                  <a:pt x="863599" y="129539"/>
                </a:lnTo>
                <a:lnTo>
                  <a:pt x="866140" y="129539"/>
                </a:lnTo>
                <a:lnTo>
                  <a:pt x="866140" y="123190"/>
                </a:lnTo>
                <a:close/>
              </a:path>
              <a:path w="866139" h="53975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866139" h="539750">
                <a:moveTo>
                  <a:pt x="866140" y="129540"/>
                </a:moveTo>
                <a:lnTo>
                  <a:pt x="863599" y="129540"/>
                </a:lnTo>
                <a:lnTo>
                  <a:pt x="863599" y="135889"/>
                </a:lnTo>
                <a:lnTo>
                  <a:pt x="866140" y="135889"/>
                </a:lnTo>
                <a:lnTo>
                  <a:pt x="866140" y="129540"/>
                </a:lnTo>
                <a:close/>
              </a:path>
              <a:path w="866139" h="53975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866139" h="539750">
                <a:moveTo>
                  <a:pt x="866140" y="135890"/>
                </a:moveTo>
                <a:lnTo>
                  <a:pt x="863599" y="135890"/>
                </a:lnTo>
                <a:lnTo>
                  <a:pt x="863599" y="142239"/>
                </a:lnTo>
                <a:lnTo>
                  <a:pt x="866140" y="142239"/>
                </a:lnTo>
                <a:lnTo>
                  <a:pt x="866140" y="135890"/>
                </a:lnTo>
                <a:close/>
              </a:path>
              <a:path w="866139" h="53975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866139" h="539750">
                <a:moveTo>
                  <a:pt x="866140" y="142240"/>
                </a:moveTo>
                <a:lnTo>
                  <a:pt x="863599" y="142240"/>
                </a:lnTo>
                <a:lnTo>
                  <a:pt x="863599" y="148589"/>
                </a:lnTo>
                <a:lnTo>
                  <a:pt x="866140" y="148589"/>
                </a:lnTo>
                <a:lnTo>
                  <a:pt x="866140" y="142240"/>
                </a:lnTo>
                <a:close/>
              </a:path>
              <a:path w="866139" h="53975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866139" h="539750">
                <a:moveTo>
                  <a:pt x="866140" y="148590"/>
                </a:moveTo>
                <a:lnTo>
                  <a:pt x="863599" y="148590"/>
                </a:lnTo>
                <a:lnTo>
                  <a:pt x="863599" y="154939"/>
                </a:lnTo>
                <a:lnTo>
                  <a:pt x="866140" y="154939"/>
                </a:lnTo>
                <a:lnTo>
                  <a:pt x="866140" y="148590"/>
                </a:lnTo>
                <a:close/>
              </a:path>
              <a:path w="866139" h="53975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866139" h="539750">
                <a:moveTo>
                  <a:pt x="866140" y="154940"/>
                </a:moveTo>
                <a:lnTo>
                  <a:pt x="863599" y="154940"/>
                </a:lnTo>
                <a:lnTo>
                  <a:pt x="863599" y="161289"/>
                </a:lnTo>
                <a:lnTo>
                  <a:pt x="866140" y="161289"/>
                </a:lnTo>
                <a:lnTo>
                  <a:pt x="866140" y="154940"/>
                </a:lnTo>
                <a:close/>
              </a:path>
              <a:path w="866139" h="53975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866139" h="539750">
                <a:moveTo>
                  <a:pt x="866140" y="161290"/>
                </a:moveTo>
                <a:lnTo>
                  <a:pt x="863599" y="161290"/>
                </a:lnTo>
                <a:lnTo>
                  <a:pt x="863599" y="167639"/>
                </a:lnTo>
                <a:lnTo>
                  <a:pt x="866140" y="167639"/>
                </a:lnTo>
                <a:lnTo>
                  <a:pt x="866140" y="161290"/>
                </a:lnTo>
                <a:close/>
              </a:path>
              <a:path w="866139" h="539750">
                <a:moveTo>
                  <a:pt x="380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866139" h="539750">
                <a:moveTo>
                  <a:pt x="866140" y="167640"/>
                </a:moveTo>
                <a:lnTo>
                  <a:pt x="863599" y="167640"/>
                </a:lnTo>
                <a:lnTo>
                  <a:pt x="863599" y="173989"/>
                </a:lnTo>
                <a:lnTo>
                  <a:pt x="866140" y="173989"/>
                </a:lnTo>
                <a:lnTo>
                  <a:pt x="866140" y="167640"/>
                </a:lnTo>
                <a:close/>
              </a:path>
              <a:path w="866139" h="53975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866139" h="539750">
                <a:moveTo>
                  <a:pt x="866140" y="173990"/>
                </a:moveTo>
                <a:lnTo>
                  <a:pt x="863599" y="173990"/>
                </a:lnTo>
                <a:lnTo>
                  <a:pt x="863599" y="180339"/>
                </a:lnTo>
                <a:lnTo>
                  <a:pt x="866140" y="180339"/>
                </a:lnTo>
                <a:lnTo>
                  <a:pt x="866140" y="173990"/>
                </a:lnTo>
                <a:close/>
              </a:path>
              <a:path w="866139" h="53975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866139" h="539750">
                <a:moveTo>
                  <a:pt x="866140" y="180340"/>
                </a:moveTo>
                <a:lnTo>
                  <a:pt x="863599" y="180340"/>
                </a:lnTo>
                <a:lnTo>
                  <a:pt x="863599" y="186689"/>
                </a:lnTo>
                <a:lnTo>
                  <a:pt x="866140" y="186689"/>
                </a:lnTo>
                <a:lnTo>
                  <a:pt x="866140" y="180340"/>
                </a:lnTo>
                <a:close/>
              </a:path>
              <a:path w="866139" h="539750">
                <a:moveTo>
                  <a:pt x="380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86690"/>
                </a:lnTo>
                <a:close/>
              </a:path>
              <a:path w="866139" h="539750">
                <a:moveTo>
                  <a:pt x="866140" y="186690"/>
                </a:moveTo>
                <a:lnTo>
                  <a:pt x="863599" y="186690"/>
                </a:lnTo>
                <a:lnTo>
                  <a:pt x="863599" y="193039"/>
                </a:lnTo>
                <a:lnTo>
                  <a:pt x="866140" y="193039"/>
                </a:lnTo>
                <a:lnTo>
                  <a:pt x="866140" y="186690"/>
                </a:lnTo>
                <a:close/>
              </a:path>
              <a:path w="866139" h="539750">
                <a:moveTo>
                  <a:pt x="380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3040"/>
                </a:lnTo>
                <a:close/>
              </a:path>
              <a:path w="866139" h="539750">
                <a:moveTo>
                  <a:pt x="866140" y="193040"/>
                </a:moveTo>
                <a:lnTo>
                  <a:pt x="863599" y="193040"/>
                </a:lnTo>
                <a:lnTo>
                  <a:pt x="863599" y="199389"/>
                </a:lnTo>
                <a:lnTo>
                  <a:pt x="866140" y="199389"/>
                </a:lnTo>
                <a:lnTo>
                  <a:pt x="866140" y="193040"/>
                </a:lnTo>
                <a:close/>
              </a:path>
              <a:path w="866139" h="53975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866139" h="539750">
                <a:moveTo>
                  <a:pt x="866140" y="199390"/>
                </a:moveTo>
                <a:lnTo>
                  <a:pt x="863599" y="199390"/>
                </a:lnTo>
                <a:lnTo>
                  <a:pt x="863599" y="205739"/>
                </a:lnTo>
                <a:lnTo>
                  <a:pt x="866140" y="205739"/>
                </a:lnTo>
                <a:lnTo>
                  <a:pt x="866140" y="199390"/>
                </a:lnTo>
                <a:close/>
              </a:path>
              <a:path w="866139" h="53975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866139" h="539750">
                <a:moveTo>
                  <a:pt x="866140" y="205740"/>
                </a:moveTo>
                <a:lnTo>
                  <a:pt x="863599" y="205740"/>
                </a:lnTo>
                <a:lnTo>
                  <a:pt x="863599" y="212089"/>
                </a:lnTo>
                <a:lnTo>
                  <a:pt x="866140" y="212089"/>
                </a:lnTo>
                <a:lnTo>
                  <a:pt x="866140" y="205740"/>
                </a:lnTo>
                <a:close/>
              </a:path>
              <a:path w="866139" h="539750">
                <a:moveTo>
                  <a:pt x="380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2090"/>
                </a:lnTo>
                <a:close/>
              </a:path>
              <a:path w="866139" h="539750">
                <a:moveTo>
                  <a:pt x="866140" y="212090"/>
                </a:moveTo>
                <a:lnTo>
                  <a:pt x="863599" y="212090"/>
                </a:lnTo>
                <a:lnTo>
                  <a:pt x="863599" y="218439"/>
                </a:lnTo>
                <a:lnTo>
                  <a:pt x="866140" y="218439"/>
                </a:lnTo>
                <a:lnTo>
                  <a:pt x="866140" y="212090"/>
                </a:lnTo>
                <a:close/>
              </a:path>
              <a:path w="866139" h="539750">
                <a:moveTo>
                  <a:pt x="380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18440"/>
                </a:lnTo>
                <a:close/>
              </a:path>
              <a:path w="866139" h="539750">
                <a:moveTo>
                  <a:pt x="866140" y="218440"/>
                </a:moveTo>
                <a:lnTo>
                  <a:pt x="863599" y="218440"/>
                </a:lnTo>
                <a:lnTo>
                  <a:pt x="863599" y="224789"/>
                </a:lnTo>
                <a:lnTo>
                  <a:pt x="866140" y="224789"/>
                </a:lnTo>
                <a:lnTo>
                  <a:pt x="866140" y="218440"/>
                </a:lnTo>
                <a:close/>
              </a:path>
              <a:path w="866139" h="53975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4790"/>
                </a:lnTo>
                <a:close/>
              </a:path>
              <a:path w="866139" h="539750">
                <a:moveTo>
                  <a:pt x="866140" y="224790"/>
                </a:moveTo>
                <a:lnTo>
                  <a:pt x="863599" y="224790"/>
                </a:lnTo>
                <a:lnTo>
                  <a:pt x="863599" y="231139"/>
                </a:lnTo>
                <a:lnTo>
                  <a:pt x="866140" y="231139"/>
                </a:lnTo>
                <a:lnTo>
                  <a:pt x="866140" y="224790"/>
                </a:lnTo>
                <a:close/>
              </a:path>
              <a:path w="866139" h="53975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866139" h="539750">
                <a:moveTo>
                  <a:pt x="866140" y="231140"/>
                </a:moveTo>
                <a:lnTo>
                  <a:pt x="863599" y="231140"/>
                </a:lnTo>
                <a:lnTo>
                  <a:pt x="863599" y="237489"/>
                </a:lnTo>
                <a:lnTo>
                  <a:pt x="866140" y="237489"/>
                </a:lnTo>
                <a:lnTo>
                  <a:pt x="866140" y="231140"/>
                </a:lnTo>
                <a:close/>
              </a:path>
              <a:path w="866139" h="539750">
                <a:moveTo>
                  <a:pt x="380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37490"/>
                </a:lnTo>
                <a:close/>
              </a:path>
              <a:path w="866139" h="539750">
                <a:moveTo>
                  <a:pt x="866140" y="237490"/>
                </a:moveTo>
                <a:lnTo>
                  <a:pt x="863599" y="237490"/>
                </a:lnTo>
                <a:lnTo>
                  <a:pt x="863599" y="243839"/>
                </a:lnTo>
                <a:lnTo>
                  <a:pt x="866140" y="243839"/>
                </a:lnTo>
                <a:lnTo>
                  <a:pt x="866140" y="237490"/>
                </a:lnTo>
                <a:close/>
              </a:path>
              <a:path w="866139" h="539750">
                <a:moveTo>
                  <a:pt x="380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3840"/>
                </a:lnTo>
                <a:close/>
              </a:path>
              <a:path w="866139" h="539750">
                <a:moveTo>
                  <a:pt x="866140" y="243840"/>
                </a:moveTo>
                <a:lnTo>
                  <a:pt x="863599" y="243840"/>
                </a:lnTo>
                <a:lnTo>
                  <a:pt x="863599" y="250189"/>
                </a:lnTo>
                <a:lnTo>
                  <a:pt x="866140" y="250189"/>
                </a:lnTo>
                <a:lnTo>
                  <a:pt x="866140" y="243840"/>
                </a:lnTo>
                <a:close/>
              </a:path>
              <a:path w="866139" h="539750">
                <a:moveTo>
                  <a:pt x="380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0190"/>
                </a:lnTo>
                <a:close/>
              </a:path>
              <a:path w="866139" h="539750">
                <a:moveTo>
                  <a:pt x="866140" y="250190"/>
                </a:moveTo>
                <a:lnTo>
                  <a:pt x="863599" y="250190"/>
                </a:lnTo>
                <a:lnTo>
                  <a:pt x="863599" y="256539"/>
                </a:lnTo>
                <a:lnTo>
                  <a:pt x="866140" y="256539"/>
                </a:lnTo>
                <a:lnTo>
                  <a:pt x="866140" y="250190"/>
                </a:lnTo>
                <a:close/>
              </a:path>
              <a:path w="866139" h="53975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866139" h="539750">
                <a:moveTo>
                  <a:pt x="866140" y="256540"/>
                </a:moveTo>
                <a:lnTo>
                  <a:pt x="863599" y="256540"/>
                </a:lnTo>
                <a:lnTo>
                  <a:pt x="863599" y="262889"/>
                </a:lnTo>
                <a:lnTo>
                  <a:pt x="866140" y="262889"/>
                </a:lnTo>
                <a:lnTo>
                  <a:pt x="866140" y="256540"/>
                </a:lnTo>
                <a:close/>
              </a:path>
              <a:path w="866139" h="539750">
                <a:moveTo>
                  <a:pt x="380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2890"/>
                </a:lnTo>
                <a:close/>
              </a:path>
              <a:path w="866139" h="539750">
                <a:moveTo>
                  <a:pt x="866140" y="262890"/>
                </a:moveTo>
                <a:lnTo>
                  <a:pt x="863599" y="262890"/>
                </a:lnTo>
                <a:lnTo>
                  <a:pt x="863599" y="269239"/>
                </a:lnTo>
                <a:lnTo>
                  <a:pt x="866140" y="269239"/>
                </a:lnTo>
                <a:lnTo>
                  <a:pt x="866140" y="262890"/>
                </a:lnTo>
                <a:close/>
              </a:path>
              <a:path w="866139" h="539750">
                <a:moveTo>
                  <a:pt x="380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9240"/>
                </a:lnTo>
                <a:close/>
              </a:path>
              <a:path w="866139" h="539750">
                <a:moveTo>
                  <a:pt x="866140" y="269240"/>
                </a:moveTo>
                <a:lnTo>
                  <a:pt x="863599" y="269240"/>
                </a:lnTo>
                <a:lnTo>
                  <a:pt x="863599" y="275589"/>
                </a:lnTo>
                <a:lnTo>
                  <a:pt x="866140" y="275589"/>
                </a:lnTo>
                <a:lnTo>
                  <a:pt x="866140" y="269240"/>
                </a:lnTo>
                <a:close/>
              </a:path>
              <a:path w="866139" h="539750">
                <a:moveTo>
                  <a:pt x="380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5590"/>
                </a:lnTo>
                <a:close/>
              </a:path>
              <a:path w="866139" h="539750">
                <a:moveTo>
                  <a:pt x="866140" y="275590"/>
                </a:moveTo>
                <a:lnTo>
                  <a:pt x="863599" y="275590"/>
                </a:lnTo>
                <a:lnTo>
                  <a:pt x="863599" y="281939"/>
                </a:lnTo>
                <a:lnTo>
                  <a:pt x="866140" y="281939"/>
                </a:lnTo>
                <a:lnTo>
                  <a:pt x="866140" y="275590"/>
                </a:lnTo>
                <a:close/>
              </a:path>
              <a:path w="866139" h="539750">
                <a:moveTo>
                  <a:pt x="380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1940"/>
                </a:lnTo>
                <a:close/>
              </a:path>
              <a:path w="866139" h="539750">
                <a:moveTo>
                  <a:pt x="866140" y="281940"/>
                </a:moveTo>
                <a:lnTo>
                  <a:pt x="863599" y="281940"/>
                </a:lnTo>
                <a:lnTo>
                  <a:pt x="863599" y="288289"/>
                </a:lnTo>
                <a:lnTo>
                  <a:pt x="866140" y="288289"/>
                </a:lnTo>
                <a:lnTo>
                  <a:pt x="866140" y="281940"/>
                </a:lnTo>
                <a:close/>
              </a:path>
              <a:path w="866139" h="539750">
                <a:moveTo>
                  <a:pt x="380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8290"/>
                </a:lnTo>
                <a:close/>
              </a:path>
              <a:path w="866139" h="539750">
                <a:moveTo>
                  <a:pt x="866140" y="288290"/>
                </a:moveTo>
                <a:lnTo>
                  <a:pt x="863599" y="288290"/>
                </a:lnTo>
                <a:lnTo>
                  <a:pt x="863599" y="294639"/>
                </a:lnTo>
                <a:lnTo>
                  <a:pt x="866140" y="294639"/>
                </a:lnTo>
                <a:lnTo>
                  <a:pt x="866140" y="288290"/>
                </a:lnTo>
                <a:close/>
              </a:path>
              <a:path w="866139" h="539750">
                <a:moveTo>
                  <a:pt x="380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4640"/>
                </a:lnTo>
                <a:close/>
              </a:path>
              <a:path w="866139" h="539750">
                <a:moveTo>
                  <a:pt x="866140" y="294640"/>
                </a:moveTo>
                <a:lnTo>
                  <a:pt x="863599" y="294640"/>
                </a:lnTo>
                <a:lnTo>
                  <a:pt x="863599" y="300989"/>
                </a:lnTo>
                <a:lnTo>
                  <a:pt x="866140" y="300989"/>
                </a:lnTo>
                <a:lnTo>
                  <a:pt x="866140" y="294640"/>
                </a:lnTo>
                <a:close/>
              </a:path>
              <a:path w="866139" h="539750">
                <a:moveTo>
                  <a:pt x="380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0990"/>
                </a:lnTo>
                <a:close/>
              </a:path>
              <a:path w="866139" h="539750">
                <a:moveTo>
                  <a:pt x="866140" y="300990"/>
                </a:moveTo>
                <a:lnTo>
                  <a:pt x="863599" y="300990"/>
                </a:lnTo>
                <a:lnTo>
                  <a:pt x="863599" y="307339"/>
                </a:lnTo>
                <a:lnTo>
                  <a:pt x="866140" y="307339"/>
                </a:lnTo>
                <a:lnTo>
                  <a:pt x="866140" y="300990"/>
                </a:lnTo>
                <a:close/>
              </a:path>
              <a:path w="866139" h="539750">
                <a:moveTo>
                  <a:pt x="866140" y="307340"/>
                </a:moveTo>
                <a:lnTo>
                  <a:pt x="863599" y="307340"/>
                </a:lnTo>
                <a:lnTo>
                  <a:pt x="863599" y="313689"/>
                </a:lnTo>
                <a:lnTo>
                  <a:pt x="866140" y="313689"/>
                </a:lnTo>
                <a:lnTo>
                  <a:pt x="866140" y="307340"/>
                </a:lnTo>
                <a:close/>
              </a:path>
              <a:path w="866139" h="539750">
                <a:moveTo>
                  <a:pt x="866140" y="313690"/>
                </a:moveTo>
                <a:lnTo>
                  <a:pt x="863599" y="313690"/>
                </a:lnTo>
                <a:lnTo>
                  <a:pt x="863599" y="320039"/>
                </a:lnTo>
                <a:lnTo>
                  <a:pt x="866140" y="320039"/>
                </a:lnTo>
                <a:lnTo>
                  <a:pt x="866140" y="313690"/>
                </a:lnTo>
                <a:close/>
              </a:path>
              <a:path w="866139" h="539750">
                <a:moveTo>
                  <a:pt x="866140" y="320040"/>
                </a:moveTo>
                <a:lnTo>
                  <a:pt x="863599" y="320040"/>
                </a:lnTo>
                <a:lnTo>
                  <a:pt x="863599" y="326389"/>
                </a:lnTo>
                <a:lnTo>
                  <a:pt x="866140" y="326389"/>
                </a:lnTo>
                <a:lnTo>
                  <a:pt x="866140" y="320040"/>
                </a:lnTo>
                <a:close/>
              </a:path>
              <a:path w="866139" h="539750">
                <a:moveTo>
                  <a:pt x="866140" y="326390"/>
                </a:moveTo>
                <a:lnTo>
                  <a:pt x="863599" y="326390"/>
                </a:lnTo>
                <a:lnTo>
                  <a:pt x="863599" y="332739"/>
                </a:lnTo>
                <a:lnTo>
                  <a:pt x="866140" y="332739"/>
                </a:lnTo>
                <a:lnTo>
                  <a:pt x="866140" y="326390"/>
                </a:lnTo>
                <a:close/>
              </a:path>
              <a:path w="866139" h="539750">
                <a:moveTo>
                  <a:pt x="866140" y="332740"/>
                </a:moveTo>
                <a:lnTo>
                  <a:pt x="863599" y="332740"/>
                </a:lnTo>
                <a:lnTo>
                  <a:pt x="863599" y="339089"/>
                </a:lnTo>
                <a:lnTo>
                  <a:pt x="866140" y="339089"/>
                </a:lnTo>
                <a:lnTo>
                  <a:pt x="866140" y="332740"/>
                </a:lnTo>
                <a:close/>
              </a:path>
              <a:path w="866139" h="539750">
                <a:moveTo>
                  <a:pt x="866140" y="339090"/>
                </a:moveTo>
                <a:lnTo>
                  <a:pt x="863599" y="339090"/>
                </a:lnTo>
                <a:lnTo>
                  <a:pt x="863599" y="345439"/>
                </a:lnTo>
                <a:lnTo>
                  <a:pt x="866140" y="345439"/>
                </a:lnTo>
                <a:lnTo>
                  <a:pt x="866140" y="339090"/>
                </a:lnTo>
                <a:close/>
              </a:path>
              <a:path w="866139" h="539750">
                <a:moveTo>
                  <a:pt x="866140" y="345440"/>
                </a:moveTo>
                <a:lnTo>
                  <a:pt x="863599" y="345440"/>
                </a:lnTo>
                <a:lnTo>
                  <a:pt x="863599" y="351789"/>
                </a:lnTo>
                <a:lnTo>
                  <a:pt x="866140" y="351789"/>
                </a:lnTo>
                <a:lnTo>
                  <a:pt x="866140" y="345440"/>
                </a:lnTo>
                <a:close/>
              </a:path>
              <a:path w="866139" h="539750">
                <a:moveTo>
                  <a:pt x="864869" y="351790"/>
                </a:moveTo>
                <a:lnTo>
                  <a:pt x="863599" y="351790"/>
                </a:lnTo>
                <a:lnTo>
                  <a:pt x="863599" y="355600"/>
                </a:lnTo>
                <a:lnTo>
                  <a:pt x="864869" y="355600"/>
                </a:lnTo>
                <a:lnTo>
                  <a:pt x="864869" y="351790"/>
                </a:lnTo>
                <a:close/>
              </a:path>
              <a:path w="866139" h="539750">
                <a:moveTo>
                  <a:pt x="189229" y="538480"/>
                </a:moveTo>
                <a:lnTo>
                  <a:pt x="54609" y="538480"/>
                </a:lnTo>
                <a:lnTo>
                  <a:pt x="54609" y="539750"/>
                </a:lnTo>
                <a:lnTo>
                  <a:pt x="189229" y="539750"/>
                </a:lnTo>
                <a:lnTo>
                  <a:pt x="189229" y="538480"/>
                </a:lnTo>
                <a:close/>
              </a:path>
              <a:path w="866139" h="539750">
                <a:moveTo>
                  <a:pt x="190500" y="535940"/>
                </a:moveTo>
                <a:lnTo>
                  <a:pt x="57150" y="535940"/>
                </a:lnTo>
                <a:lnTo>
                  <a:pt x="57150" y="537210"/>
                </a:lnTo>
                <a:lnTo>
                  <a:pt x="55880" y="537210"/>
                </a:lnTo>
                <a:lnTo>
                  <a:pt x="55880" y="538480"/>
                </a:lnTo>
                <a:lnTo>
                  <a:pt x="190500" y="538480"/>
                </a:lnTo>
                <a:lnTo>
                  <a:pt x="190500" y="535940"/>
                </a:lnTo>
                <a:close/>
              </a:path>
              <a:path w="866139" h="539750">
                <a:moveTo>
                  <a:pt x="494030" y="535940"/>
                </a:moveTo>
                <a:lnTo>
                  <a:pt x="349250" y="535940"/>
                </a:lnTo>
                <a:lnTo>
                  <a:pt x="349250" y="539750"/>
                </a:lnTo>
                <a:lnTo>
                  <a:pt x="492760" y="539750"/>
                </a:lnTo>
                <a:lnTo>
                  <a:pt x="492760" y="537210"/>
                </a:lnTo>
                <a:lnTo>
                  <a:pt x="494030" y="537210"/>
                </a:lnTo>
                <a:lnTo>
                  <a:pt x="494030" y="535940"/>
                </a:lnTo>
                <a:close/>
              </a:path>
              <a:path w="866139" h="539750">
                <a:moveTo>
                  <a:pt x="798829" y="535940"/>
                </a:moveTo>
                <a:lnTo>
                  <a:pt x="632459" y="535940"/>
                </a:lnTo>
                <a:lnTo>
                  <a:pt x="632459" y="539750"/>
                </a:lnTo>
                <a:lnTo>
                  <a:pt x="797559" y="539750"/>
                </a:lnTo>
                <a:lnTo>
                  <a:pt x="797559" y="538480"/>
                </a:lnTo>
                <a:lnTo>
                  <a:pt x="798829" y="538480"/>
                </a:lnTo>
                <a:lnTo>
                  <a:pt x="798829" y="535940"/>
                </a:lnTo>
                <a:close/>
              </a:path>
            </a:pathLst>
          </a:custGeom>
          <a:solidFill>
            <a:srgbClr val="A3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0" name="bk object 6890"/>
          <p:cNvSpPr/>
          <p:nvPr/>
        </p:nvSpPr>
        <p:spPr>
          <a:xfrm>
            <a:off x="2447289" y="4029709"/>
            <a:ext cx="859790" cy="532130"/>
          </a:xfrm>
          <a:custGeom>
            <a:avLst/>
            <a:gdLst/>
            <a:ahLst/>
            <a:cxnLst/>
            <a:rect l="l" t="t" r="r" b="b"/>
            <a:pathLst>
              <a:path w="859789" h="532129">
                <a:moveTo>
                  <a:pt x="157480" y="2539"/>
                </a:moveTo>
                <a:lnTo>
                  <a:pt x="20320" y="2539"/>
                </a:lnTo>
                <a:lnTo>
                  <a:pt x="20320" y="3809"/>
                </a:lnTo>
                <a:lnTo>
                  <a:pt x="157480" y="3809"/>
                </a:lnTo>
                <a:lnTo>
                  <a:pt x="157480" y="2539"/>
                </a:lnTo>
                <a:close/>
              </a:path>
              <a:path w="859789" h="532129">
                <a:moveTo>
                  <a:pt x="160020" y="1269"/>
                </a:moveTo>
                <a:lnTo>
                  <a:pt x="21590" y="1269"/>
                </a:lnTo>
                <a:lnTo>
                  <a:pt x="21590" y="2539"/>
                </a:lnTo>
                <a:lnTo>
                  <a:pt x="160020" y="2539"/>
                </a:lnTo>
                <a:lnTo>
                  <a:pt x="160020" y="1269"/>
                </a:lnTo>
                <a:close/>
              </a:path>
              <a:path w="859789" h="532129">
                <a:moveTo>
                  <a:pt x="162560" y="0"/>
                </a:moveTo>
                <a:lnTo>
                  <a:pt x="22860" y="0"/>
                </a:lnTo>
                <a:lnTo>
                  <a:pt x="22860" y="1269"/>
                </a:lnTo>
                <a:lnTo>
                  <a:pt x="162560" y="1269"/>
                </a:lnTo>
                <a:lnTo>
                  <a:pt x="162560" y="0"/>
                </a:lnTo>
                <a:close/>
              </a:path>
              <a:path w="859789" h="532129">
                <a:moveTo>
                  <a:pt x="516890" y="0"/>
                </a:moveTo>
                <a:lnTo>
                  <a:pt x="322580" y="0"/>
                </a:lnTo>
                <a:lnTo>
                  <a:pt x="322580" y="3809"/>
                </a:lnTo>
                <a:lnTo>
                  <a:pt x="516890" y="3809"/>
                </a:lnTo>
                <a:lnTo>
                  <a:pt x="516890" y="0"/>
                </a:lnTo>
                <a:close/>
              </a:path>
              <a:path w="859789" h="532129">
                <a:moveTo>
                  <a:pt x="859789" y="0"/>
                </a:moveTo>
                <a:lnTo>
                  <a:pt x="795020" y="0"/>
                </a:lnTo>
                <a:lnTo>
                  <a:pt x="795020" y="1269"/>
                </a:lnTo>
                <a:lnTo>
                  <a:pt x="793750" y="1269"/>
                </a:lnTo>
                <a:lnTo>
                  <a:pt x="793750" y="2539"/>
                </a:lnTo>
                <a:lnTo>
                  <a:pt x="792480" y="2539"/>
                </a:lnTo>
                <a:lnTo>
                  <a:pt x="792480" y="3809"/>
                </a:lnTo>
                <a:lnTo>
                  <a:pt x="855980" y="3809"/>
                </a:lnTo>
                <a:lnTo>
                  <a:pt x="855980" y="5079"/>
                </a:lnTo>
                <a:lnTo>
                  <a:pt x="859789" y="5079"/>
                </a:lnTo>
                <a:lnTo>
                  <a:pt x="859789" y="0"/>
                </a:lnTo>
                <a:close/>
              </a:path>
              <a:path w="859789" h="532129">
                <a:moveTo>
                  <a:pt x="859789" y="5080"/>
                </a:moveTo>
                <a:lnTo>
                  <a:pt x="855980" y="5080"/>
                </a:lnTo>
                <a:lnTo>
                  <a:pt x="855980" y="11429"/>
                </a:lnTo>
                <a:lnTo>
                  <a:pt x="859789" y="11429"/>
                </a:lnTo>
                <a:lnTo>
                  <a:pt x="859789" y="5080"/>
                </a:lnTo>
                <a:close/>
              </a:path>
              <a:path w="859789" h="532129">
                <a:moveTo>
                  <a:pt x="859789" y="11430"/>
                </a:moveTo>
                <a:lnTo>
                  <a:pt x="855980" y="11430"/>
                </a:lnTo>
                <a:lnTo>
                  <a:pt x="855980" y="17779"/>
                </a:lnTo>
                <a:lnTo>
                  <a:pt x="859789" y="17779"/>
                </a:lnTo>
                <a:lnTo>
                  <a:pt x="859789" y="11430"/>
                </a:lnTo>
                <a:close/>
              </a:path>
              <a:path w="859789" h="532129">
                <a:moveTo>
                  <a:pt x="3810" y="22859"/>
                </a:moveTo>
                <a:lnTo>
                  <a:pt x="2540" y="22859"/>
                </a:lnTo>
                <a:lnTo>
                  <a:pt x="2540" y="24129"/>
                </a:lnTo>
                <a:lnTo>
                  <a:pt x="3810" y="24129"/>
                </a:lnTo>
                <a:lnTo>
                  <a:pt x="3810" y="22859"/>
                </a:lnTo>
                <a:close/>
              </a:path>
              <a:path w="859789" h="532129">
                <a:moveTo>
                  <a:pt x="859789" y="17780"/>
                </a:moveTo>
                <a:lnTo>
                  <a:pt x="855980" y="17780"/>
                </a:lnTo>
                <a:lnTo>
                  <a:pt x="855980" y="24129"/>
                </a:lnTo>
                <a:lnTo>
                  <a:pt x="859789" y="24129"/>
                </a:lnTo>
                <a:lnTo>
                  <a:pt x="859789" y="17780"/>
                </a:lnTo>
                <a:close/>
              </a:path>
              <a:path w="859789" h="532129">
                <a:moveTo>
                  <a:pt x="3810" y="24130"/>
                </a:moveTo>
                <a:lnTo>
                  <a:pt x="1270" y="24130"/>
                </a:lnTo>
                <a:lnTo>
                  <a:pt x="1270" y="25400"/>
                </a:lnTo>
                <a:lnTo>
                  <a:pt x="0" y="2540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859789" h="532129">
                <a:moveTo>
                  <a:pt x="859789" y="24130"/>
                </a:moveTo>
                <a:lnTo>
                  <a:pt x="855980" y="24130"/>
                </a:lnTo>
                <a:lnTo>
                  <a:pt x="855980" y="30479"/>
                </a:lnTo>
                <a:lnTo>
                  <a:pt x="859789" y="30479"/>
                </a:lnTo>
                <a:lnTo>
                  <a:pt x="859789" y="24130"/>
                </a:lnTo>
                <a:close/>
              </a:path>
              <a:path w="859789" h="53212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859789" h="532129">
                <a:moveTo>
                  <a:pt x="859789" y="30480"/>
                </a:moveTo>
                <a:lnTo>
                  <a:pt x="855980" y="30480"/>
                </a:lnTo>
                <a:lnTo>
                  <a:pt x="855980" y="36829"/>
                </a:lnTo>
                <a:lnTo>
                  <a:pt x="859789" y="36829"/>
                </a:lnTo>
                <a:lnTo>
                  <a:pt x="859789" y="30480"/>
                </a:lnTo>
                <a:close/>
              </a:path>
              <a:path w="859789" h="53212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859789" h="532129">
                <a:moveTo>
                  <a:pt x="859789" y="36830"/>
                </a:moveTo>
                <a:lnTo>
                  <a:pt x="855980" y="36830"/>
                </a:lnTo>
                <a:lnTo>
                  <a:pt x="855980" y="43179"/>
                </a:lnTo>
                <a:lnTo>
                  <a:pt x="859789" y="43179"/>
                </a:lnTo>
                <a:lnTo>
                  <a:pt x="859789" y="36830"/>
                </a:lnTo>
                <a:close/>
              </a:path>
              <a:path w="859789" h="53212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859789" h="532129">
                <a:moveTo>
                  <a:pt x="859789" y="43180"/>
                </a:moveTo>
                <a:lnTo>
                  <a:pt x="855980" y="43180"/>
                </a:lnTo>
                <a:lnTo>
                  <a:pt x="855980" y="49529"/>
                </a:lnTo>
                <a:lnTo>
                  <a:pt x="859789" y="49529"/>
                </a:lnTo>
                <a:lnTo>
                  <a:pt x="859789" y="43180"/>
                </a:lnTo>
                <a:close/>
              </a:path>
              <a:path w="859789" h="53212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859789" h="532129">
                <a:moveTo>
                  <a:pt x="859789" y="49530"/>
                </a:moveTo>
                <a:lnTo>
                  <a:pt x="855980" y="49530"/>
                </a:lnTo>
                <a:lnTo>
                  <a:pt x="855980" y="55879"/>
                </a:lnTo>
                <a:lnTo>
                  <a:pt x="859789" y="55879"/>
                </a:lnTo>
                <a:lnTo>
                  <a:pt x="859789" y="49530"/>
                </a:lnTo>
                <a:close/>
              </a:path>
              <a:path w="859789" h="53212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859789" h="532129">
                <a:moveTo>
                  <a:pt x="859789" y="55880"/>
                </a:moveTo>
                <a:lnTo>
                  <a:pt x="855980" y="55880"/>
                </a:lnTo>
                <a:lnTo>
                  <a:pt x="855980" y="62229"/>
                </a:lnTo>
                <a:lnTo>
                  <a:pt x="859789" y="62229"/>
                </a:lnTo>
                <a:lnTo>
                  <a:pt x="859789" y="55880"/>
                </a:lnTo>
                <a:close/>
              </a:path>
              <a:path w="859789" h="53212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859789" h="532129">
                <a:moveTo>
                  <a:pt x="859789" y="62230"/>
                </a:moveTo>
                <a:lnTo>
                  <a:pt x="855980" y="62230"/>
                </a:lnTo>
                <a:lnTo>
                  <a:pt x="855980" y="68579"/>
                </a:lnTo>
                <a:lnTo>
                  <a:pt x="859789" y="68579"/>
                </a:lnTo>
                <a:lnTo>
                  <a:pt x="859789" y="62230"/>
                </a:lnTo>
                <a:close/>
              </a:path>
              <a:path w="859789" h="53212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859789" h="532129">
                <a:moveTo>
                  <a:pt x="859789" y="68580"/>
                </a:moveTo>
                <a:lnTo>
                  <a:pt x="855980" y="68580"/>
                </a:lnTo>
                <a:lnTo>
                  <a:pt x="855980" y="74929"/>
                </a:lnTo>
                <a:lnTo>
                  <a:pt x="859789" y="74929"/>
                </a:lnTo>
                <a:lnTo>
                  <a:pt x="859789" y="68580"/>
                </a:lnTo>
                <a:close/>
              </a:path>
              <a:path w="859789" h="53212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859789" h="532129">
                <a:moveTo>
                  <a:pt x="859789" y="74930"/>
                </a:moveTo>
                <a:lnTo>
                  <a:pt x="855980" y="74930"/>
                </a:lnTo>
                <a:lnTo>
                  <a:pt x="855980" y="81279"/>
                </a:lnTo>
                <a:lnTo>
                  <a:pt x="859789" y="81279"/>
                </a:lnTo>
                <a:lnTo>
                  <a:pt x="859789" y="74930"/>
                </a:lnTo>
                <a:close/>
              </a:path>
              <a:path w="859789" h="53212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859789" h="532129">
                <a:moveTo>
                  <a:pt x="859789" y="81280"/>
                </a:moveTo>
                <a:lnTo>
                  <a:pt x="855980" y="81280"/>
                </a:lnTo>
                <a:lnTo>
                  <a:pt x="855980" y="87629"/>
                </a:lnTo>
                <a:lnTo>
                  <a:pt x="859789" y="87629"/>
                </a:lnTo>
                <a:lnTo>
                  <a:pt x="859789" y="81280"/>
                </a:lnTo>
                <a:close/>
              </a:path>
              <a:path w="859789" h="53212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859789" h="532129">
                <a:moveTo>
                  <a:pt x="859789" y="87630"/>
                </a:moveTo>
                <a:lnTo>
                  <a:pt x="855980" y="87630"/>
                </a:lnTo>
                <a:lnTo>
                  <a:pt x="855980" y="93979"/>
                </a:lnTo>
                <a:lnTo>
                  <a:pt x="859789" y="93979"/>
                </a:lnTo>
                <a:lnTo>
                  <a:pt x="859789" y="87630"/>
                </a:lnTo>
                <a:close/>
              </a:path>
              <a:path w="859789" h="53212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859789" h="532129">
                <a:moveTo>
                  <a:pt x="859789" y="93980"/>
                </a:moveTo>
                <a:lnTo>
                  <a:pt x="855980" y="93980"/>
                </a:lnTo>
                <a:lnTo>
                  <a:pt x="855980" y="100329"/>
                </a:lnTo>
                <a:lnTo>
                  <a:pt x="859789" y="100329"/>
                </a:lnTo>
                <a:lnTo>
                  <a:pt x="859789" y="93980"/>
                </a:lnTo>
                <a:close/>
              </a:path>
              <a:path w="859789" h="53212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859789" h="532129">
                <a:moveTo>
                  <a:pt x="859789" y="100330"/>
                </a:moveTo>
                <a:lnTo>
                  <a:pt x="855980" y="100330"/>
                </a:lnTo>
                <a:lnTo>
                  <a:pt x="855980" y="106679"/>
                </a:lnTo>
                <a:lnTo>
                  <a:pt x="859789" y="106679"/>
                </a:lnTo>
                <a:lnTo>
                  <a:pt x="859789" y="100330"/>
                </a:lnTo>
                <a:close/>
              </a:path>
              <a:path w="859789" h="53212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859789" h="532129">
                <a:moveTo>
                  <a:pt x="859789" y="106680"/>
                </a:moveTo>
                <a:lnTo>
                  <a:pt x="855980" y="106680"/>
                </a:lnTo>
                <a:lnTo>
                  <a:pt x="855980" y="113029"/>
                </a:lnTo>
                <a:lnTo>
                  <a:pt x="859789" y="113029"/>
                </a:lnTo>
                <a:lnTo>
                  <a:pt x="859789" y="106680"/>
                </a:lnTo>
                <a:close/>
              </a:path>
              <a:path w="859789" h="53212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859789" h="532129">
                <a:moveTo>
                  <a:pt x="859789" y="113030"/>
                </a:moveTo>
                <a:lnTo>
                  <a:pt x="855980" y="113030"/>
                </a:lnTo>
                <a:lnTo>
                  <a:pt x="855980" y="119379"/>
                </a:lnTo>
                <a:lnTo>
                  <a:pt x="859789" y="119379"/>
                </a:lnTo>
                <a:lnTo>
                  <a:pt x="859789" y="113030"/>
                </a:lnTo>
                <a:close/>
              </a:path>
              <a:path w="859789" h="53212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859789" h="532129">
                <a:moveTo>
                  <a:pt x="859789" y="119380"/>
                </a:moveTo>
                <a:lnTo>
                  <a:pt x="855980" y="119380"/>
                </a:lnTo>
                <a:lnTo>
                  <a:pt x="855980" y="125729"/>
                </a:lnTo>
                <a:lnTo>
                  <a:pt x="859789" y="125729"/>
                </a:lnTo>
                <a:lnTo>
                  <a:pt x="859789" y="119380"/>
                </a:lnTo>
                <a:close/>
              </a:path>
              <a:path w="859789" h="53212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859789" h="532129">
                <a:moveTo>
                  <a:pt x="859789" y="125730"/>
                </a:moveTo>
                <a:lnTo>
                  <a:pt x="855980" y="125730"/>
                </a:lnTo>
                <a:lnTo>
                  <a:pt x="855980" y="132079"/>
                </a:lnTo>
                <a:lnTo>
                  <a:pt x="859789" y="132079"/>
                </a:lnTo>
                <a:lnTo>
                  <a:pt x="859789" y="125730"/>
                </a:lnTo>
                <a:close/>
              </a:path>
              <a:path w="859789" h="53212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859789" h="532129">
                <a:moveTo>
                  <a:pt x="859789" y="132080"/>
                </a:moveTo>
                <a:lnTo>
                  <a:pt x="855980" y="132080"/>
                </a:lnTo>
                <a:lnTo>
                  <a:pt x="855980" y="138429"/>
                </a:lnTo>
                <a:lnTo>
                  <a:pt x="859789" y="138429"/>
                </a:lnTo>
                <a:lnTo>
                  <a:pt x="859789" y="132080"/>
                </a:lnTo>
                <a:close/>
              </a:path>
              <a:path w="859789" h="53212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859789" h="532129">
                <a:moveTo>
                  <a:pt x="859789" y="138430"/>
                </a:moveTo>
                <a:lnTo>
                  <a:pt x="855980" y="138430"/>
                </a:lnTo>
                <a:lnTo>
                  <a:pt x="855980" y="144779"/>
                </a:lnTo>
                <a:lnTo>
                  <a:pt x="859789" y="144779"/>
                </a:lnTo>
                <a:lnTo>
                  <a:pt x="859789" y="138430"/>
                </a:lnTo>
                <a:close/>
              </a:path>
              <a:path w="859789" h="53212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859789" h="532129">
                <a:moveTo>
                  <a:pt x="859789" y="144780"/>
                </a:moveTo>
                <a:lnTo>
                  <a:pt x="855980" y="144780"/>
                </a:lnTo>
                <a:lnTo>
                  <a:pt x="855980" y="151129"/>
                </a:lnTo>
                <a:lnTo>
                  <a:pt x="859789" y="151129"/>
                </a:lnTo>
                <a:lnTo>
                  <a:pt x="859789" y="144780"/>
                </a:lnTo>
                <a:close/>
              </a:path>
              <a:path w="859789" h="53212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859789" h="532129">
                <a:moveTo>
                  <a:pt x="859789" y="151130"/>
                </a:moveTo>
                <a:lnTo>
                  <a:pt x="855980" y="151130"/>
                </a:lnTo>
                <a:lnTo>
                  <a:pt x="855980" y="157479"/>
                </a:lnTo>
                <a:lnTo>
                  <a:pt x="859789" y="157479"/>
                </a:lnTo>
                <a:lnTo>
                  <a:pt x="859789" y="151130"/>
                </a:lnTo>
                <a:close/>
              </a:path>
              <a:path w="859789" h="53212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859789" h="532129">
                <a:moveTo>
                  <a:pt x="859789" y="157480"/>
                </a:moveTo>
                <a:lnTo>
                  <a:pt x="855980" y="157480"/>
                </a:lnTo>
                <a:lnTo>
                  <a:pt x="855980" y="163829"/>
                </a:lnTo>
                <a:lnTo>
                  <a:pt x="859789" y="163829"/>
                </a:lnTo>
                <a:lnTo>
                  <a:pt x="859789" y="157480"/>
                </a:lnTo>
                <a:close/>
              </a:path>
              <a:path w="859789" h="532129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859789" h="532129">
                <a:moveTo>
                  <a:pt x="859789" y="163830"/>
                </a:moveTo>
                <a:lnTo>
                  <a:pt x="855980" y="163830"/>
                </a:lnTo>
                <a:lnTo>
                  <a:pt x="855980" y="170179"/>
                </a:lnTo>
                <a:lnTo>
                  <a:pt x="859789" y="170179"/>
                </a:lnTo>
                <a:lnTo>
                  <a:pt x="859789" y="163830"/>
                </a:lnTo>
                <a:close/>
              </a:path>
              <a:path w="859789" h="532129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859789" h="532129">
                <a:moveTo>
                  <a:pt x="859789" y="170180"/>
                </a:moveTo>
                <a:lnTo>
                  <a:pt x="855980" y="170180"/>
                </a:lnTo>
                <a:lnTo>
                  <a:pt x="855980" y="176529"/>
                </a:lnTo>
                <a:lnTo>
                  <a:pt x="859789" y="176529"/>
                </a:lnTo>
                <a:lnTo>
                  <a:pt x="859789" y="170180"/>
                </a:lnTo>
                <a:close/>
              </a:path>
              <a:path w="859789" h="532129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859789" h="532129">
                <a:moveTo>
                  <a:pt x="859789" y="176530"/>
                </a:moveTo>
                <a:lnTo>
                  <a:pt x="855980" y="176530"/>
                </a:lnTo>
                <a:lnTo>
                  <a:pt x="855980" y="182879"/>
                </a:lnTo>
                <a:lnTo>
                  <a:pt x="859789" y="182879"/>
                </a:lnTo>
                <a:lnTo>
                  <a:pt x="859789" y="176530"/>
                </a:lnTo>
                <a:close/>
              </a:path>
              <a:path w="859789" h="532129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859789" h="532129">
                <a:moveTo>
                  <a:pt x="859789" y="182880"/>
                </a:moveTo>
                <a:lnTo>
                  <a:pt x="855980" y="182880"/>
                </a:lnTo>
                <a:lnTo>
                  <a:pt x="855980" y="189229"/>
                </a:lnTo>
                <a:lnTo>
                  <a:pt x="859789" y="189229"/>
                </a:lnTo>
                <a:lnTo>
                  <a:pt x="859789" y="182880"/>
                </a:lnTo>
                <a:close/>
              </a:path>
              <a:path w="859789" h="532129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859789" h="532129">
                <a:moveTo>
                  <a:pt x="859789" y="189230"/>
                </a:moveTo>
                <a:lnTo>
                  <a:pt x="855980" y="189230"/>
                </a:lnTo>
                <a:lnTo>
                  <a:pt x="855980" y="195579"/>
                </a:lnTo>
                <a:lnTo>
                  <a:pt x="859789" y="195579"/>
                </a:lnTo>
                <a:lnTo>
                  <a:pt x="859789" y="189230"/>
                </a:lnTo>
                <a:close/>
              </a:path>
              <a:path w="859789" h="532129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859789" h="532129">
                <a:moveTo>
                  <a:pt x="859789" y="195580"/>
                </a:moveTo>
                <a:lnTo>
                  <a:pt x="855980" y="195580"/>
                </a:lnTo>
                <a:lnTo>
                  <a:pt x="855980" y="201929"/>
                </a:lnTo>
                <a:lnTo>
                  <a:pt x="859789" y="201929"/>
                </a:lnTo>
                <a:lnTo>
                  <a:pt x="859789" y="195580"/>
                </a:lnTo>
                <a:close/>
              </a:path>
              <a:path w="859789" h="532129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859789" h="532129">
                <a:moveTo>
                  <a:pt x="859789" y="201930"/>
                </a:moveTo>
                <a:lnTo>
                  <a:pt x="855980" y="201930"/>
                </a:lnTo>
                <a:lnTo>
                  <a:pt x="855980" y="208279"/>
                </a:lnTo>
                <a:lnTo>
                  <a:pt x="859789" y="208279"/>
                </a:lnTo>
                <a:lnTo>
                  <a:pt x="859789" y="201930"/>
                </a:lnTo>
                <a:close/>
              </a:path>
              <a:path w="859789" h="532129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859789" h="532129">
                <a:moveTo>
                  <a:pt x="859789" y="208280"/>
                </a:moveTo>
                <a:lnTo>
                  <a:pt x="855980" y="208280"/>
                </a:lnTo>
                <a:lnTo>
                  <a:pt x="855980" y="214629"/>
                </a:lnTo>
                <a:lnTo>
                  <a:pt x="859789" y="214629"/>
                </a:lnTo>
                <a:lnTo>
                  <a:pt x="859789" y="208280"/>
                </a:lnTo>
                <a:close/>
              </a:path>
              <a:path w="859789" h="532129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859789" h="532129">
                <a:moveTo>
                  <a:pt x="859789" y="214630"/>
                </a:moveTo>
                <a:lnTo>
                  <a:pt x="855980" y="214630"/>
                </a:lnTo>
                <a:lnTo>
                  <a:pt x="855980" y="220979"/>
                </a:lnTo>
                <a:lnTo>
                  <a:pt x="859789" y="220979"/>
                </a:lnTo>
                <a:lnTo>
                  <a:pt x="859789" y="214630"/>
                </a:lnTo>
                <a:close/>
              </a:path>
              <a:path w="859789" h="53212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859789" h="532129">
                <a:moveTo>
                  <a:pt x="859789" y="220980"/>
                </a:moveTo>
                <a:lnTo>
                  <a:pt x="855980" y="220980"/>
                </a:lnTo>
                <a:lnTo>
                  <a:pt x="855980" y="227329"/>
                </a:lnTo>
                <a:lnTo>
                  <a:pt x="859789" y="227329"/>
                </a:lnTo>
                <a:lnTo>
                  <a:pt x="859789" y="220980"/>
                </a:lnTo>
                <a:close/>
              </a:path>
              <a:path w="859789" h="532129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859789" h="532129">
                <a:moveTo>
                  <a:pt x="859789" y="227330"/>
                </a:moveTo>
                <a:lnTo>
                  <a:pt x="855980" y="227330"/>
                </a:lnTo>
                <a:lnTo>
                  <a:pt x="855980" y="233679"/>
                </a:lnTo>
                <a:lnTo>
                  <a:pt x="859789" y="233679"/>
                </a:lnTo>
                <a:lnTo>
                  <a:pt x="859789" y="227330"/>
                </a:lnTo>
                <a:close/>
              </a:path>
              <a:path w="859789" h="532129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859789" h="532129">
                <a:moveTo>
                  <a:pt x="859789" y="233680"/>
                </a:moveTo>
                <a:lnTo>
                  <a:pt x="855980" y="233680"/>
                </a:lnTo>
                <a:lnTo>
                  <a:pt x="855980" y="240029"/>
                </a:lnTo>
                <a:lnTo>
                  <a:pt x="859789" y="240029"/>
                </a:lnTo>
                <a:lnTo>
                  <a:pt x="859789" y="233680"/>
                </a:lnTo>
                <a:close/>
              </a:path>
              <a:path w="859789" h="532129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859789" h="532129">
                <a:moveTo>
                  <a:pt x="859789" y="240030"/>
                </a:moveTo>
                <a:lnTo>
                  <a:pt x="855980" y="240030"/>
                </a:lnTo>
                <a:lnTo>
                  <a:pt x="855980" y="246379"/>
                </a:lnTo>
                <a:lnTo>
                  <a:pt x="859789" y="246379"/>
                </a:lnTo>
                <a:lnTo>
                  <a:pt x="859789" y="240030"/>
                </a:lnTo>
                <a:close/>
              </a:path>
              <a:path w="859789" h="532129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859789" h="532129">
                <a:moveTo>
                  <a:pt x="859789" y="246380"/>
                </a:moveTo>
                <a:lnTo>
                  <a:pt x="855980" y="246380"/>
                </a:lnTo>
                <a:lnTo>
                  <a:pt x="855980" y="252729"/>
                </a:lnTo>
                <a:lnTo>
                  <a:pt x="859789" y="252729"/>
                </a:lnTo>
                <a:lnTo>
                  <a:pt x="859789" y="246380"/>
                </a:lnTo>
                <a:close/>
              </a:path>
              <a:path w="859789" h="532129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859789" h="532129">
                <a:moveTo>
                  <a:pt x="859789" y="252730"/>
                </a:moveTo>
                <a:lnTo>
                  <a:pt x="855980" y="252730"/>
                </a:lnTo>
                <a:lnTo>
                  <a:pt x="855980" y="259079"/>
                </a:lnTo>
                <a:lnTo>
                  <a:pt x="859789" y="259079"/>
                </a:lnTo>
                <a:lnTo>
                  <a:pt x="859789" y="252730"/>
                </a:lnTo>
                <a:close/>
              </a:path>
              <a:path w="859789" h="532129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859789" h="532129">
                <a:moveTo>
                  <a:pt x="859789" y="259080"/>
                </a:moveTo>
                <a:lnTo>
                  <a:pt x="855980" y="259080"/>
                </a:lnTo>
                <a:lnTo>
                  <a:pt x="855980" y="265429"/>
                </a:lnTo>
                <a:lnTo>
                  <a:pt x="859789" y="265429"/>
                </a:lnTo>
                <a:lnTo>
                  <a:pt x="859789" y="259080"/>
                </a:lnTo>
                <a:close/>
              </a:path>
              <a:path w="859789" h="532129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859789" h="532129">
                <a:moveTo>
                  <a:pt x="859789" y="265430"/>
                </a:moveTo>
                <a:lnTo>
                  <a:pt x="855980" y="265430"/>
                </a:lnTo>
                <a:lnTo>
                  <a:pt x="855980" y="271779"/>
                </a:lnTo>
                <a:lnTo>
                  <a:pt x="859789" y="271779"/>
                </a:lnTo>
                <a:lnTo>
                  <a:pt x="859789" y="265430"/>
                </a:lnTo>
                <a:close/>
              </a:path>
              <a:path w="859789" h="532129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859789" h="532129">
                <a:moveTo>
                  <a:pt x="859789" y="271780"/>
                </a:moveTo>
                <a:lnTo>
                  <a:pt x="855980" y="271780"/>
                </a:lnTo>
                <a:lnTo>
                  <a:pt x="855980" y="278129"/>
                </a:lnTo>
                <a:lnTo>
                  <a:pt x="859789" y="278129"/>
                </a:lnTo>
                <a:lnTo>
                  <a:pt x="859789" y="271780"/>
                </a:lnTo>
                <a:close/>
              </a:path>
              <a:path w="859789" h="532129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859789" h="532129">
                <a:moveTo>
                  <a:pt x="859789" y="278130"/>
                </a:moveTo>
                <a:lnTo>
                  <a:pt x="855980" y="278130"/>
                </a:lnTo>
                <a:lnTo>
                  <a:pt x="855980" y="284479"/>
                </a:lnTo>
                <a:lnTo>
                  <a:pt x="859789" y="284479"/>
                </a:lnTo>
                <a:lnTo>
                  <a:pt x="859789" y="278130"/>
                </a:lnTo>
                <a:close/>
              </a:path>
              <a:path w="859789" h="532129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859789" h="532129">
                <a:moveTo>
                  <a:pt x="859789" y="284480"/>
                </a:moveTo>
                <a:lnTo>
                  <a:pt x="855980" y="284480"/>
                </a:lnTo>
                <a:lnTo>
                  <a:pt x="855980" y="290829"/>
                </a:lnTo>
                <a:lnTo>
                  <a:pt x="859789" y="290829"/>
                </a:lnTo>
                <a:lnTo>
                  <a:pt x="859789" y="284480"/>
                </a:lnTo>
                <a:close/>
              </a:path>
              <a:path w="859789" h="532129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859789" h="532129">
                <a:moveTo>
                  <a:pt x="859789" y="290830"/>
                </a:moveTo>
                <a:lnTo>
                  <a:pt x="855980" y="290830"/>
                </a:lnTo>
                <a:lnTo>
                  <a:pt x="855980" y="297179"/>
                </a:lnTo>
                <a:lnTo>
                  <a:pt x="859789" y="297179"/>
                </a:lnTo>
                <a:lnTo>
                  <a:pt x="859789" y="290830"/>
                </a:lnTo>
                <a:close/>
              </a:path>
              <a:path w="859789" h="532129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859789" h="532129">
                <a:moveTo>
                  <a:pt x="859789" y="297180"/>
                </a:moveTo>
                <a:lnTo>
                  <a:pt x="855980" y="297180"/>
                </a:lnTo>
                <a:lnTo>
                  <a:pt x="855980" y="303529"/>
                </a:lnTo>
                <a:lnTo>
                  <a:pt x="859789" y="303529"/>
                </a:lnTo>
                <a:lnTo>
                  <a:pt x="859789" y="297180"/>
                </a:lnTo>
                <a:close/>
              </a:path>
              <a:path w="859789" h="532129">
                <a:moveTo>
                  <a:pt x="3810" y="303530"/>
                </a:moveTo>
                <a:lnTo>
                  <a:pt x="1270" y="303530"/>
                </a:lnTo>
                <a:lnTo>
                  <a:pt x="1270" y="304800"/>
                </a:lnTo>
                <a:lnTo>
                  <a:pt x="3810" y="304800"/>
                </a:lnTo>
                <a:lnTo>
                  <a:pt x="3810" y="303530"/>
                </a:lnTo>
                <a:close/>
              </a:path>
              <a:path w="859789" h="532129">
                <a:moveTo>
                  <a:pt x="859789" y="303530"/>
                </a:moveTo>
                <a:lnTo>
                  <a:pt x="855980" y="303530"/>
                </a:lnTo>
                <a:lnTo>
                  <a:pt x="855980" y="309879"/>
                </a:lnTo>
                <a:lnTo>
                  <a:pt x="859789" y="309879"/>
                </a:lnTo>
                <a:lnTo>
                  <a:pt x="859789" y="303530"/>
                </a:lnTo>
                <a:close/>
              </a:path>
              <a:path w="859789" h="532129">
                <a:moveTo>
                  <a:pt x="859789" y="309880"/>
                </a:moveTo>
                <a:lnTo>
                  <a:pt x="855980" y="309880"/>
                </a:lnTo>
                <a:lnTo>
                  <a:pt x="855980" y="316229"/>
                </a:lnTo>
                <a:lnTo>
                  <a:pt x="859789" y="316229"/>
                </a:lnTo>
                <a:lnTo>
                  <a:pt x="859789" y="309880"/>
                </a:lnTo>
                <a:close/>
              </a:path>
              <a:path w="859789" h="532129">
                <a:moveTo>
                  <a:pt x="859789" y="316230"/>
                </a:moveTo>
                <a:lnTo>
                  <a:pt x="855980" y="316230"/>
                </a:lnTo>
                <a:lnTo>
                  <a:pt x="855980" y="322579"/>
                </a:lnTo>
                <a:lnTo>
                  <a:pt x="859789" y="322579"/>
                </a:lnTo>
                <a:lnTo>
                  <a:pt x="859789" y="316230"/>
                </a:lnTo>
                <a:close/>
              </a:path>
              <a:path w="859789" h="532129">
                <a:moveTo>
                  <a:pt x="859789" y="322580"/>
                </a:moveTo>
                <a:lnTo>
                  <a:pt x="855980" y="322580"/>
                </a:lnTo>
                <a:lnTo>
                  <a:pt x="855980" y="328929"/>
                </a:lnTo>
                <a:lnTo>
                  <a:pt x="859789" y="328929"/>
                </a:lnTo>
                <a:lnTo>
                  <a:pt x="859789" y="322580"/>
                </a:lnTo>
                <a:close/>
              </a:path>
              <a:path w="859789" h="532129">
                <a:moveTo>
                  <a:pt x="859789" y="328930"/>
                </a:moveTo>
                <a:lnTo>
                  <a:pt x="855980" y="328930"/>
                </a:lnTo>
                <a:lnTo>
                  <a:pt x="855980" y="335279"/>
                </a:lnTo>
                <a:lnTo>
                  <a:pt x="859789" y="335279"/>
                </a:lnTo>
                <a:lnTo>
                  <a:pt x="859789" y="328930"/>
                </a:lnTo>
                <a:close/>
              </a:path>
              <a:path w="859789" h="532129">
                <a:moveTo>
                  <a:pt x="859789" y="335280"/>
                </a:moveTo>
                <a:lnTo>
                  <a:pt x="855980" y="335280"/>
                </a:lnTo>
                <a:lnTo>
                  <a:pt x="855980" y="341629"/>
                </a:lnTo>
                <a:lnTo>
                  <a:pt x="859789" y="341629"/>
                </a:lnTo>
                <a:lnTo>
                  <a:pt x="859789" y="335280"/>
                </a:lnTo>
                <a:close/>
              </a:path>
              <a:path w="859789" h="532129">
                <a:moveTo>
                  <a:pt x="859789" y="341630"/>
                </a:moveTo>
                <a:lnTo>
                  <a:pt x="855980" y="341630"/>
                </a:lnTo>
                <a:lnTo>
                  <a:pt x="855980" y="347979"/>
                </a:lnTo>
                <a:lnTo>
                  <a:pt x="859789" y="347979"/>
                </a:lnTo>
                <a:lnTo>
                  <a:pt x="859789" y="341630"/>
                </a:lnTo>
                <a:close/>
              </a:path>
              <a:path w="859789" h="532129">
                <a:moveTo>
                  <a:pt x="859789" y="347980"/>
                </a:moveTo>
                <a:lnTo>
                  <a:pt x="855980" y="347980"/>
                </a:lnTo>
                <a:lnTo>
                  <a:pt x="855980" y="354329"/>
                </a:lnTo>
                <a:lnTo>
                  <a:pt x="859789" y="354329"/>
                </a:lnTo>
                <a:lnTo>
                  <a:pt x="859789" y="347980"/>
                </a:lnTo>
                <a:close/>
              </a:path>
              <a:path w="859789" h="532129">
                <a:moveTo>
                  <a:pt x="858520" y="354330"/>
                </a:moveTo>
                <a:lnTo>
                  <a:pt x="855980" y="354330"/>
                </a:lnTo>
                <a:lnTo>
                  <a:pt x="855980" y="360679"/>
                </a:lnTo>
                <a:lnTo>
                  <a:pt x="857250" y="360679"/>
                </a:lnTo>
                <a:lnTo>
                  <a:pt x="857250" y="358139"/>
                </a:lnTo>
                <a:lnTo>
                  <a:pt x="858520" y="358139"/>
                </a:lnTo>
                <a:lnTo>
                  <a:pt x="858520" y="354330"/>
                </a:lnTo>
                <a:close/>
              </a:path>
              <a:path w="859789" h="532129">
                <a:moveTo>
                  <a:pt x="857250" y="360680"/>
                </a:moveTo>
                <a:lnTo>
                  <a:pt x="855980" y="360680"/>
                </a:lnTo>
                <a:lnTo>
                  <a:pt x="855980" y="361950"/>
                </a:lnTo>
                <a:lnTo>
                  <a:pt x="857250" y="361950"/>
                </a:lnTo>
                <a:lnTo>
                  <a:pt x="857250" y="360680"/>
                </a:lnTo>
                <a:close/>
              </a:path>
              <a:path w="859789" h="532129">
                <a:moveTo>
                  <a:pt x="187960" y="530859"/>
                </a:moveTo>
                <a:lnTo>
                  <a:pt x="54610" y="530859"/>
                </a:lnTo>
                <a:lnTo>
                  <a:pt x="54610" y="532129"/>
                </a:lnTo>
                <a:lnTo>
                  <a:pt x="187960" y="532129"/>
                </a:lnTo>
                <a:lnTo>
                  <a:pt x="187960" y="530859"/>
                </a:lnTo>
                <a:close/>
              </a:path>
              <a:path w="859789" h="532129">
                <a:moveTo>
                  <a:pt x="189230" y="529589"/>
                </a:moveTo>
                <a:lnTo>
                  <a:pt x="55880" y="529589"/>
                </a:lnTo>
                <a:lnTo>
                  <a:pt x="55880" y="530859"/>
                </a:lnTo>
                <a:lnTo>
                  <a:pt x="189230" y="530859"/>
                </a:lnTo>
                <a:lnTo>
                  <a:pt x="189230" y="529589"/>
                </a:lnTo>
                <a:close/>
              </a:path>
              <a:path w="859789" h="532129">
                <a:moveTo>
                  <a:pt x="491490" y="529589"/>
                </a:moveTo>
                <a:lnTo>
                  <a:pt x="345440" y="529589"/>
                </a:lnTo>
                <a:lnTo>
                  <a:pt x="345440" y="532129"/>
                </a:lnTo>
                <a:lnTo>
                  <a:pt x="491490" y="532129"/>
                </a:lnTo>
                <a:lnTo>
                  <a:pt x="491490" y="529589"/>
                </a:lnTo>
                <a:close/>
              </a:path>
              <a:path w="859789" h="532129">
                <a:moveTo>
                  <a:pt x="796290" y="529589"/>
                </a:moveTo>
                <a:lnTo>
                  <a:pt x="629920" y="529589"/>
                </a:lnTo>
                <a:lnTo>
                  <a:pt x="629920" y="532129"/>
                </a:lnTo>
                <a:lnTo>
                  <a:pt x="795020" y="532129"/>
                </a:lnTo>
                <a:lnTo>
                  <a:pt x="795020" y="530859"/>
                </a:lnTo>
                <a:lnTo>
                  <a:pt x="796290" y="530859"/>
                </a:lnTo>
                <a:lnTo>
                  <a:pt x="796290" y="529589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1" name="bk object 6891"/>
          <p:cNvSpPr/>
          <p:nvPr/>
        </p:nvSpPr>
        <p:spPr>
          <a:xfrm>
            <a:off x="2451100" y="4033520"/>
            <a:ext cx="852169" cy="525780"/>
          </a:xfrm>
          <a:custGeom>
            <a:avLst/>
            <a:gdLst/>
            <a:ahLst/>
            <a:cxnLst/>
            <a:rect l="l" t="t" r="r" b="b"/>
            <a:pathLst>
              <a:path w="852170" h="525779">
                <a:moveTo>
                  <a:pt x="152400" y="0"/>
                </a:moveTo>
                <a:lnTo>
                  <a:pt x="15239" y="0"/>
                </a:lnTo>
                <a:lnTo>
                  <a:pt x="15239" y="1269"/>
                </a:lnTo>
                <a:lnTo>
                  <a:pt x="152400" y="1269"/>
                </a:lnTo>
                <a:lnTo>
                  <a:pt x="152400" y="0"/>
                </a:lnTo>
                <a:close/>
              </a:path>
              <a:path w="852170" h="525779">
                <a:moveTo>
                  <a:pt x="513080" y="0"/>
                </a:moveTo>
                <a:lnTo>
                  <a:pt x="317500" y="0"/>
                </a:lnTo>
                <a:lnTo>
                  <a:pt x="317500" y="1269"/>
                </a:lnTo>
                <a:lnTo>
                  <a:pt x="513080" y="1269"/>
                </a:lnTo>
                <a:lnTo>
                  <a:pt x="513080" y="0"/>
                </a:lnTo>
                <a:close/>
              </a:path>
              <a:path w="852170" h="525779">
                <a:moveTo>
                  <a:pt x="852170" y="0"/>
                </a:moveTo>
                <a:lnTo>
                  <a:pt x="787400" y="0"/>
                </a:lnTo>
                <a:lnTo>
                  <a:pt x="787400" y="1269"/>
                </a:lnTo>
                <a:lnTo>
                  <a:pt x="852170" y="1269"/>
                </a:lnTo>
                <a:lnTo>
                  <a:pt x="852170" y="0"/>
                </a:lnTo>
                <a:close/>
              </a:path>
              <a:path w="852170" h="525779">
                <a:moveTo>
                  <a:pt x="148589" y="2539"/>
                </a:moveTo>
                <a:lnTo>
                  <a:pt x="12700" y="2539"/>
                </a:lnTo>
                <a:lnTo>
                  <a:pt x="12700" y="3809"/>
                </a:lnTo>
                <a:lnTo>
                  <a:pt x="148589" y="3809"/>
                </a:lnTo>
                <a:lnTo>
                  <a:pt x="148589" y="2539"/>
                </a:lnTo>
                <a:close/>
              </a:path>
              <a:path w="852170" h="525779">
                <a:moveTo>
                  <a:pt x="149859" y="1269"/>
                </a:moveTo>
                <a:lnTo>
                  <a:pt x="13969" y="1269"/>
                </a:lnTo>
                <a:lnTo>
                  <a:pt x="13969" y="2539"/>
                </a:lnTo>
                <a:lnTo>
                  <a:pt x="149859" y="2539"/>
                </a:lnTo>
                <a:lnTo>
                  <a:pt x="149859" y="1269"/>
                </a:lnTo>
                <a:close/>
              </a:path>
              <a:path w="852170" h="525779">
                <a:moveTo>
                  <a:pt x="513080" y="1269"/>
                </a:moveTo>
                <a:lnTo>
                  <a:pt x="317500" y="1269"/>
                </a:lnTo>
                <a:lnTo>
                  <a:pt x="317500" y="3809"/>
                </a:lnTo>
                <a:lnTo>
                  <a:pt x="513080" y="3809"/>
                </a:lnTo>
                <a:lnTo>
                  <a:pt x="513080" y="1269"/>
                </a:lnTo>
                <a:close/>
              </a:path>
              <a:path w="852170" h="525779">
                <a:moveTo>
                  <a:pt x="852170" y="1269"/>
                </a:moveTo>
                <a:lnTo>
                  <a:pt x="786130" y="1269"/>
                </a:lnTo>
                <a:lnTo>
                  <a:pt x="786130" y="2539"/>
                </a:lnTo>
                <a:lnTo>
                  <a:pt x="784860" y="2539"/>
                </a:lnTo>
                <a:lnTo>
                  <a:pt x="784860" y="3809"/>
                </a:lnTo>
                <a:lnTo>
                  <a:pt x="848360" y="3809"/>
                </a:lnTo>
                <a:lnTo>
                  <a:pt x="848360" y="7619"/>
                </a:lnTo>
                <a:lnTo>
                  <a:pt x="852170" y="7619"/>
                </a:lnTo>
                <a:lnTo>
                  <a:pt x="852170" y="1269"/>
                </a:lnTo>
                <a:close/>
              </a:path>
              <a:path w="852170" h="525779">
                <a:moveTo>
                  <a:pt x="852170" y="7619"/>
                </a:moveTo>
                <a:lnTo>
                  <a:pt x="848360" y="7619"/>
                </a:lnTo>
                <a:lnTo>
                  <a:pt x="848360" y="13969"/>
                </a:lnTo>
                <a:lnTo>
                  <a:pt x="852170" y="13969"/>
                </a:lnTo>
                <a:lnTo>
                  <a:pt x="852170" y="7619"/>
                </a:lnTo>
                <a:close/>
              </a:path>
              <a:path w="852170" h="525779">
                <a:moveTo>
                  <a:pt x="2539" y="15239"/>
                </a:moveTo>
                <a:lnTo>
                  <a:pt x="1269" y="15239"/>
                </a:lnTo>
                <a:lnTo>
                  <a:pt x="1269" y="17779"/>
                </a:lnTo>
                <a:lnTo>
                  <a:pt x="0" y="17779"/>
                </a:lnTo>
                <a:lnTo>
                  <a:pt x="0" y="20319"/>
                </a:lnTo>
                <a:lnTo>
                  <a:pt x="2539" y="20319"/>
                </a:lnTo>
                <a:lnTo>
                  <a:pt x="2539" y="15239"/>
                </a:lnTo>
                <a:close/>
              </a:path>
              <a:path w="852170" h="525779">
                <a:moveTo>
                  <a:pt x="852170" y="13969"/>
                </a:moveTo>
                <a:lnTo>
                  <a:pt x="848360" y="13969"/>
                </a:lnTo>
                <a:lnTo>
                  <a:pt x="848360" y="20319"/>
                </a:lnTo>
                <a:lnTo>
                  <a:pt x="852170" y="20319"/>
                </a:lnTo>
                <a:lnTo>
                  <a:pt x="852170" y="13969"/>
                </a:lnTo>
                <a:close/>
              </a:path>
              <a:path w="852170" h="525779">
                <a:moveTo>
                  <a:pt x="2539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2539" y="26669"/>
                </a:lnTo>
                <a:lnTo>
                  <a:pt x="2539" y="20319"/>
                </a:lnTo>
                <a:close/>
              </a:path>
              <a:path w="852170" h="525779">
                <a:moveTo>
                  <a:pt x="852170" y="20319"/>
                </a:moveTo>
                <a:lnTo>
                  <a:pt x="848360" y="20319"/>
                </a:lnTo>
                <a:lnTo>
                  <a:pt x="848360" y="26669"/>
                </a:lnTo>
                <a:lnTo>
                  <a:pt x="852170" y="26669"/>
                </a:lnTo>
                <a:lnTo>
                  <a:pt x="852170" y="20319"/>
                </a:lnTo>
                <a:close/>
              </a:path>
              <a:path w="852170" h="525779">
                <a:moveTo>
                  <a:pt x="2539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2539" y="33019"/>
                </a:lnTo>
                <a:lnTo>
                  <a:pt x="2539" y="26669"/>
                </a:lnTo>
                <a:close/>
              </a:path>
              <a:path w="852170" h="525779">
                <a:moveTo>
                  <a:pt x="852170" y="26669"/>
                </a:moveTo>
                <a:lnTo>
                  <a:pt x="848360" y="26669"/>
                </a:lnTo>
                <a:lnTo>
                  <a:pt x="848360" y="33019"/>
                </a:lnTo>
                <a:lnTo>
                  <a:pt x="852170" y="33019"/>
                </a:lnTo>
                <a:lnTo>
                  <a:pt x="852170" y="26669"/>
                </a:lnTo>
                <a:close/>
              </a:path>
              <a:path w="852170" h="525779">
                <a:moveTo>
                  <a:pt x="2539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2539" y="39369"/>
                </a:lnTo>
                <a:lnTo>
                  <a:pt x="2539" y="33019"/>
                </a:lnTo>
                <a:close/>
              </a:path>
              <a:path w="852170" h="525779">
                <a:moveTo>
                  <a:pt x="852170" y="36829"/>
                </a:moveTo>
                <a:lnTo>
                  <a:pt x="850900" y="36829"/>
                </a:lnTo>
                <a:lnTo>
                  <a:pt x="850900" y="38099"/>
                </a:lnTo>
                <a:lnTo>
                  <a:pt x="849629" y="38099"/>
                </a:lnTo>
                <a:lnTo>
                  <a:pt x="849629" y="39369"/>
                </a:lnTo>
                <a:lnTo>
                  <a:pt x="852170" y="39369"/>
                </a:lnTo>
                <a:lnTo>
                  <a:pt x="852170" y="36829"/>
                </a:lnTo>
                <a:close/>
              </a:path>
              <a:path w="852170" h="525779">
                <a:moveTo>
                  <a:pt x="852170" y="33019"/>
                </a:moveTo>
                <a:lnTo>
                  <a:pt x="848360" y="33019"/>
                </a:lnTo>
                <a:lnTo>
                  <a:pt x="848360" y="38099"/>
                </a:lnTo>
                <a:lnTo>
                  <a:pt x="849630" y="38099"/>
                </a:lnTo>
                <a:lnTo>
                  <a:pt x="849630" y="36829"/>
                </a:lnTo>
                <a:lnTo>
                  <a:pt x="852170" y="36829"/>
                </a:lnTo>
                <a:lnTo>
                  <a:pt x="852170" y="33019"/>
                </a:lnTo>
                <a:close/>
              </a:path>
              <a:path w="852170" h="525779">
                <a:moveTo>
                  <a:pt x="2539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2539" y="45719"/>
                </a:lnTo>
                <a:lnTo>
                  <a:pt x="2539" y="39369"/>
                </a:lnTo>
                <a:close/>
              </a:path>
              <a:path w="852170" h="525779">
                <a:moveTo>
                  <a:pt x="852170" y="39369"/>
                </a:moveTo>
                <a:lnTo>
                  <a:pt x="849629" y="39369"/>
                </a:lnTo>
                <a:lnTo>
                  <a:pt x="849629" y="40639"/>
                </a:lnTo>
                <a:lnTo>
                  <a:pt x="848360" y="40639"/>
                </a:lnTo>
                <a:lnTo>
                  <a:pt x="848360" y="45719"/>
                </a:lnTo>
                <a:lnTo>
                  <a:pt x="852170" y="45719"/>
                </a:lnTo>
                <a:lnTo>
                  <a:pt x="852170" y="39369"/>
                </a:lnTo>
                <a:close/>
              </a:path>
              <a:path w="852170" h="525779">
                <a:moveTo>
                  <a:pt x="2539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2539" y="52069"/>
                </a:lnTo>
                <a:lnTo>
                  <a:pt x="2539" y="45719"/>
                </a:lnTo>
                <a:close/>
              </a:path>
              <a:path w="852170" h="525779">
                <a:moveTo>
                  <a:pt x="852170" y="45719"/>
                </a:moveTo>
                <a:lnTo>
                  <a:pt x="848360" y="45719"/>
                </a:lnTo>
                <a:lnTo>
                  <a:pt x="848360" y="52069"/>
                </a:lnTo>
                <a:lnTo>
                  <a:pt x="852170" y="52069"/>
                </a:lnTo>
                <a:lnTo>
                  <a:pt x="852170" y="45719"/>
                </a:lnTo>
                <a:close/>
              </a:path>
              <a:path w="852170" h="525779">
                <a:moveTo>
                  <a:pt x="2539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2539" y="58419"/>
                </a:lnTo>
                <a:lnTo>
                  <a:pt x="2539" y="52069"/>
                </a:lnTo>
                <a:close/>
              </a:path>
              <a:path w="852170" h="525779">
                <a:moveTo>
                  <a:pt x="852170" y="52069"/>
                </a:moveTo>
                <a:lnTo>
                  <a:pt x="848360" y="52069"/>
                </a:lnTo>
                <a:lnTo>
                  <a:pt x="848360" y="58419"/>
                </a:lnTo>
                <a:lnTo>
                  <a:pt x="852170" y="58419"/>
                </a:lnTo>
                <a:lnTo>
                  <a:pt x="852170" y="52069"/>
                </a:lnTo>
                <a:close/>
              </a:path>
              <a:path w="852170" h="525779">
                <a:moveTo>
                  <a:pt x="2539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2539" y="64769"/>
                </a:lnTo>
                <a:lnTo>
                  <a:pt x="2539" y="58419"/>
                </a:lnTo>
                <a:close/>
              </a:path>
              <a:path w="852170" h="525779">
                <a:moveTo>
                  <a:pt x="852170" y="58419"/>
                </a:moveTo>
                <a:lnTo>
                  <a:pt x="848360" y="58419"/>
                </a:lnTo>
                <a:lnTo>
                  <a:pt x="848360" y="64769"/>
                </a:lnTo>
                <a:lnTo>
                  <a:pt x="852170" y="64769"/>
                </a:lnTo>
                <a:lnTo>
                  <a:pt x="852170" y="58419"/>
                </a:lnTo>
                <a:close/>
              </a:path>
              <a:path w="852170" h="525779">
                <a:moveTo>
                  <a:pt x="2539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2539" y="71119"/>
                </a:lnTo>
                <a:lnTo>
                  <a:pt x="2539" y="64769"/>
                </a:lnTo>
                <a:close/>
              </a:path>
              <a:path w="852170" h="525779">
                <a:moveTo>
                  <a:pt x="852170" y="64769"/>
                </a:moveTo>
                <a:lnTo>
                  <a:pt x="848360" y="64769"/>
                </a:lnTo>
                <a:lnTo>
                  <a:pt x="848360" y="71119"/>
                </a:lnTo>
                <a:lnTo>
                  <a:pt x="852170" y="71119"/>
                </a:lnTo>
                <a:lnTo>
                  <a:pt x="852170" y="64769"/>
                </a:lnTo>
                <a:close/>
              </a:path>
              <a:path w="852170" h="525779">
                <a:moveTo>
                  <a:pt x="2539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2539" y="77469"/>
                </a:lnTo>
                <a:lnTo>
                  <a:pt x="2539" y="71119"/>
                </a:lnTo>
                <a:close/>
              </a:path>
              <a:path w="852170" h="525779">
                <a:moveTo>
                  <a:pt x="852170" y="71119"/>
                </a:moveTo>
                <a:lnTo>
                  <a:pt x="848360" y="71119"/>
                </a:lnTo>
                <a:lnTo>
                  <a:pt x="848360" y="77469"/>
                </a:lnTo>
                <a:lnTo>
                  <a:pt x="852170" y="77469"/>
                </a:lnTo>
                <a:lnTo>
                  <a:pt x="852170" y="71119"/>
                </a:lnTo>
                <a:close/>
              </a:path>
              <a:path w="852170" h="525779">
                <a:moveTo>
                  <a:pt x="2539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2539" y="83819"/>
                </a:lnTo>
                <a:lnTo>
                  <a:pt x="2539" y="77469"/>
                </a:lnTo>
                <a:close/>
              </a:path>
              <a:path w="852170" h="525779">
                <a:moveTo>
                  <a:pt x="852170" y="77469"/>
                </a:moveTo>
                <a:lnTo>
                  <a:pt x="848360" y="77469"/>
                </a:lnTo>
                <a:lnTo>
                  <a:pt x="848360" y="83819"/>
                </a:lnTo>
                <a:lnTo>
                  <a:pt x="852170" y="83819"/>
                </a:lnTo>
                <a:lnTo>
                  <a:pt x="852170" y="77469"/>
                </a:lnTo>
                <a:close/>
              </a:path>
              <a:path w="852170" h="525779">
                <a:moveTo>
                  <a:pt x="2539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2539" y="90169"/>
                </a:lnTo>
                <a:lnTo>
                  <a:pt x="2539" y="83819"/>
                </a:lnTo>
                <a:close/>
              </a:path>
              <a:path w="852170" h="525779">
                <a:moveTo>
                  <a:pt x="852170" y="83819"/>
                </a:moveTo>
                <a:lnTo>
                  <a:pt x="848360" y="83819"/>
                </a:lnTo>
                <a:lnTo>
                  <a:pt x="848360" y="90169"/>
                </a:lnTo>
                <a:lnTo>
                  <a:pt x="852170" y="90169"/>
                </a:lnTo>
                <a:lnTo>
                  <a:pt x="852170" y="83819"/>
                </a:lnTo>
                <a:close/>
              </a:path>
              <a:path w="852170" h="525779">
                <a:moveTo>
                  <a:pt x="2539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2539" y="96519"/>
                </a:lnTo>
                <a:lnTo>
                  <a:pt x="2539" y="90169"/>
                </a:lnTo>
                <a:close/>
              </a:path>
              <a:path w="852170" h="525779">
                <a:moveTo>
                  <a:pt x="852170" y="90169"/>
                </a:moveTo>
                <a:lnTo>
                  <a:pt x="848360" y="90169"/>
                </a:lnTo>
                <a:lnTo>
                  <a:pt x="848360" y="96519"/>
                </a:lnTo>
                <a:lnTo>
                  <a:pt x="852170" y="96519"/>
                </a:lnTo>
                <a:lnTo>
                  <a:pt x="852170" y="90169"/>
                </a:lnTo>
                <a:close/>
              </a:path>
              <a:path w="852170" h="525779">
                <a:moveTo>
                  <a:pt x="2539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539" y="102869"/>
                </a:lnTo>
                <a:lnTo>
                  <a:pt x="2539" y="96519"/>
                </a:lnTo>
                <a:close/>
              </a:path>
              <a:path w="852170" h="525779">
                <a:moveTo>
                  <a:pt x="852170" y="96519"/>
                </a:moveTo>
                <a:lnTo>
                  <a:pt x="848360" y="96519"/>
                </a:lnTo>
                <a:lnTo>
                  <a:pt x="848360" y="102869"/>
                </a:lnTo>
                <a:lnTo>
                  <a:pt x="852170" y="102869"/>
                </a:lnTo>
                <a:lnTo>
                  <a:pt x="852170" y="96519"/>
                </a:lnTo>
                <a:close/>
              </a:path>
              <a:path w="852170" h="525779">
                <a:moveTo>
                  <a:pt x="2539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2539" y="109219"/>
                </a:lnTo>
                <a:lnTo>
                  <a:pt x="2539" y="102869"/>
                </a:lnTo>
                <a:close/>
              </a:path>
              <a:path w="852170" h="525779">
                <a:moveTo>
                  <a:pt x="852170" y="102869"/>
                </a:moveTo>
                <a:lnTo>
                  <a:pt x="848360" y="102869"/>
                </a:lnTo>
                <a:lnTo>
                  <a:pt x="848360" y="109219"/>
                </a:lnTo>
                <a:lnTo>
                  <a:pt x="852170" y="109219"/>
                </a:lnTo>
                <a:lnTo>
                  <a:pt x="852170" y="102869"/>
                </a:lnTo>
                <a:close/>
              </a:path>
              <a:path w="852170" h="525779">
                <a:moveTo>
                  <a:pt x="2539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2539" y="115569"/>
                </a:lnTo>
                <a:lnTo>
                  <a:pt x="2539" y="109219"/>
                </a:lnTo>
                <a:close/>
              </a:path>
              <a:path w="852170" h="525779">
                <a:moveTo>
                  <a:pt x="852170" y="109219"/>
                </a:moveTo>
                <a:lnTo>
                  <a:pt x="848360" y="109219"/>
                </a:lnTo>
                <a:lnTo>
                  <a:pt x="848360" y="115569"/>
                </a:lnTo>
                <a:lnTo>
                  <a:pt x="852170" y="115569"/>
                </a:lnTo>
                <a:lnTo>
                  <a:pt x="852170" y="109219"/>
                </a:lnTo>
                <a:close/>
              </a:path>
              <a:path w="852170" h="525779">
                <a:moveTo>
                  <a:pt x="2539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2539" y="121919"/>
                </a:lnTo>
                <a:lnTo>
                  <a:pt x="2539" y="115569"/>
                </a:lnTo>
                <a:close/>
              </a:path>
              <a:path w="852170" h="525779">
                <a:moveTo>
                  <a:pt x="852170" y="115569"/>
                </a:moveTo>
                <a:lnTo>
                  <a:pt x="848360" y="115569"/>
                </a:lnTo>
                <a:lnTo>
                  <a:pt x="848360" y="121919"/>
                </a:lnTo>
                <a:lnTo>
                  <a:pt x="852170" y="121919"/>
                </a:lnTo>
                <a:lnTo>
                  <a:pt x="852170" y="115569"/>
                </a:lnTo>
                <a:close/>
              </a:path>
              <a:path w="852170" h="525779">
                <a:moveTo>
                  <a:pt x="2539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2539" y="128269"/>
                </a:lnTo>
                <a:lnTo>
                  <a:pt x="2539" y="121919"/>
                </a:lnTo>
                <a:close/>
              </a:path>
              <a:path w="852170" h="525779">
                <a:moveTo>
                  <a:pt x="852170" y="121919"/>
                </a:moveTo>
                <a:lnTo>
                  <a:pt x="848360" y="121919"/>
                </a:lnTo>
                <a:lnTo>
                  <a:pt x="848360" y="128269"/>
                </a:lnTo>
                <a:lnTo>
                  <a:pt x="852170" y="128269"/>
                </a:lnTo>
                <a:lnTo>
                  <a:pt x="852170" y="121919"/>
                </a:lnTo>
                <a:close/>
              </a:path>
              <a:path w="852170" h="525779">
                <a:moveTo>
                  <a:pt x="2539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2539" y="134619"/>
                </a:lnTo>
                <a:lnTo>
                  <a:pt x="2539" y="128269"/>
                </a:lnTo>
                <a:close/>
              </a:path>
              <a:path w="852170" h="525779">
                <a:moveTo>
                  <a:pt x="852170" y="128269"/>
                </a:moveTo>
                <a:lnTo>
                  <a:pt x="848360" y="128269"/>
                </a:lnTo>
                <a:lnTo>
                  <a:pt x="848360" y="134619"/>
                </a:lnTo>
                <a:lnTo>
                  <a:pt x="852170" y="134619"/>
                </a:lnTo>
                <a:lnTo>
                  <a:pt x="852170" y="128269"/>
                </a:lnTo>
                <a:close/>
              </a:path>
              <a:path w="852170" h="525779">
                <a:moveTo>
                  <a:pt x="2539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2539" y="140969"/>
                </a:lnTo>
                <a:lnTo>
                  <a:pt x="2539" y="134619"/>
                </a:lnTo>
                <a:close/>
              </a:path>
              <a:path w="852170" h="525779">
                <a:moveTo>
                  <a:pt x="852170" y="134619"/>
                </a:moveTo>
                <a:lnTo>
                  <a:pt x="848360" y="134619"/>
                </a:lnTo>
                <a:lnTo>
                  <a:pt x="848360" y="140969"/>
                </a:lnTo>
                <a:lnTo>
                  <a:pt x="852170" y="140969"/>
                </a:lnTo>
                <a:lnTo>
                  <a:pt x="852170" y="134619"/>
                </a:lnTo>
                <a:close/>
              </a:path>
              <a:path w="852170" h="525779">
                <a:moveTo>
                  <a:pt x="2539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2539" y="147319"/>
                </a:lnTo>
                <a:lnTo>
                  <a:pt x="2539" y="140969"/>
                </a:lnTo>
                <a:close/>
              </a:path>
              <a:path w="852170" h="525779">
                <a:moveTo>
                  <a:pt x="852170" y="140969"/>
                </a:moveTo>
                <a:lnTo>
                  <a:pt x="848360" y="140969"/>
                </a:lnTo>
                <a:lnTo>
                  <a:pt x="848360" y="147319"/>
                </a:lnTo>
                <a:lnTo>
                  <a:pt x="852170" y="147319"/>
                </a:lnTo>
                <a:lnTo>
                  <a:pt x="852170" y="140969"/>
                </a:lnTo>
                <a:close/>
              </a:path>
              <a:path w="852170" h="525779">
                <a:moveTo>
                  <a:pt x="2539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2539" y="153669"/>
                </a:lnTo>
                <a:lnTo>
                  <a:pt x="2539" y="147319"/>
                </a:lnTo>
                <a:close/>
              </a:path>
              <a:path w="852170" h="525779">
                <a:moveTo>
                  <a:pt x="852170" y="147319"/>
                </a:moveTo>
                <a:lnTo>
                  <a:pt x="848360" y="147319"/>
                </a:lnTo>
                <a:lnTo>
                  <a:pt x="848360" y="153669"/>
                </a:lnTo>
                <a:lnTo>
                  <a:pt x="852170" y="153669"/>
                </a:lnTo>
                <a:lnTo>
                  <a:pt x="852170" y="147319"/>
                </a:lnTo>
                <a:close/>
              </a:path>
              <a:path w="852170" h="525779">
                <a:moveTo>
                  <a:pt x="2539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2539" y="160019"/>
                </a:lnTo>
                <a:lnTo>
                  <a:pt x="2539" y="153669"/>
                </a:lnTo>
                <a:close/>
              </a:path>
              <a:path w="852170" h="525779">
                <a:moveTo>
                  <a:pt x="852170" y="153669"/>
                </a:moveTo>
                <a:lnTo>
                  <a:pt x="848360" y="153669"/>
                </a:lnTo>
                <a:lnTo>
                  <a:pt x="848360" y="160019"/>
                </a:lnTo>
                <a:lnTo>
                  <a:pt x="852170" y="160019"/>
                </a:lnTo>
                <a:lnTo>
                  <a:pt x="852170" y="153669"/>
                </a:lnTo>
                <a:close/>
              </a:path>
              <a:path w="852170" h="525779">
                <a:moveTo>
                  <a:pt x="2539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2539" y="166369"/>
                </a:lnTo>
                <a:lnTo>
                  <a:pt x="2539" y="160019"/>
                </a:lnTo>
                <a:close/>
              </a:path>
              <a:path w="852170" h="525779">
                <a:moveTo>
                  <a:pt x="852170" y="160019"/>
                </a:moveTo>
                <a:lnTo>
                  <a:pt x="848360" y="160019"/>
                </a:lnTo>
                <a:lnTo>
                  <a:pt x="848360" y="166369"/>
                </a:lnTo>
                <a:lnTo>
                  <a:pt x="852170" y="166369"/>
                </a:lnTo>
                <a:lnTo>
                  <a:pt x="852170" y="160019"/>
                </a:lnTo>
                <a:close/>
              </a:path>
              <a:path w="852170" h="525779">
                <a:moveTo>
                  <a:pt x="2539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2539" y="172719"/>
                </a:lnTo>
                <a:lnTo>
                  <a:pt x="2539" y="166369"/>
                </a:lnTo>
                <a:close/>
              </a:path>
              <a:path w="852170" h="525779">
                <a:moveTo>
                  <a:pt x="852170" y="166369"/>
                </a:moveTo>
                <a:lnTo>
                  <a:pt x="848360" y="166369"/>
                </a:lnTo>
                <a:lnTo>
                  <a:pt x="848360" y="172719"/>
                </a:lnTo>
                <a:lnTo>
                  <a:pt x="852170" y="172719"/>
                </a:lnTo>
                <a:lnTo>
                  <a:pt x="852170" y="166369"/>
                </a:lnTo>
                <a:close/>
              </a:path>
              <a:path w="852170" h="525779">
                <a:moveTo>
                  <a:pt x="2539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2539" y="179069"/>
                </a:lnTo>
                <a:lnTo>
                  <a:pt x="2539" y="172719"/>
                </a:lnTo>
                <a:close/>
              </a:path>
              <a:path w="852170" h="525779">
                <a:moveTo>
                  <a:pt x="852170" y="172719"/>
                </a:moveTo>
                <a:lnTo>
                  <a:pt x="848360" y="172719"/>
                </a:lnTo>
                <a:lnTo>
                  <a:pt x="848360" y="179069"/>
                </a:lnTo>
                <a:lnTo>
                  <a:pt x="852170" y="179069"/>
                </a:lnTo>
                <a:lnTo>
                  <a:pt x="852170" y="172719"/>
                </a:lnTo>
                <a:close/>
              </a:path>
              <a:path w="852170" h="525779">
                <a:moveTo>
                  <a:pt x="2539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2539" y="185419"/>
                </a:lnTo>
                <a:lnTo>
                  <a:pt x="2539" y="179069"/>
                </a:lnTo>
                <a:close/>
              </a:path>
              <a:path w="852170" h="525779">
                <a:moveTo>
                  <a:pt x="852170" y="179069"/>
                </a:moveTo>
                <a:lnTo>
                  <a:pt x="848360" y="179069"/>
                </a:lnTo>
                <a:lnTo>
                  <a:pt x="848360" y="185419"/>
                </a:lnTo>
                <a:lnTo>
                  <a:pt x="852170" y="185419"/>
                </a:lnTo>
                <a:lnTo>
                  <a:pt x="852170" y="179069"/>
                </a:lnTo>
                <a:close/>
              </a:path>
              <a:path w="852170" h="525779">
                <a:moveTo>
                  <a:pt x="2539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2539" y="191769"/>
                </a:lnTo>
                <a:lnTo>
                  <a:pt x="2539" y="185419"/>
                </a:lnTo>
                <a:close/>
              </a:path>
              <a:path w="852170" h="525779">
                <a:moveTo>
                  <a:pt x="852170" y="185419"/>
                </a:moveTo>
                <a:lnTo>
                  <a:pt x="848360" y="185419"/>
                </a:lnTo>
                <a:lnTo>
                  <a:pt x="848360" y="191769"/>
                </a:lnTo>
                <a:lnTo>
                  <a:pt x="852170" y="191769"/>
                </a:lnTo>
                <a:lnTo>
                  <a:pt x="852170" y="185419"/>
                </a:lnTo>
                <a:close/>
              </a:path>
              <a:path w="852170" h="525779">
                <a:moveTo>
                  <a:pt x="2539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2539" y="198119"/>
                </a:lnTo>
                <a:lnTo>
                  <a:pt x="2539" y="191769"/>
                </a:lnTo>
                <a:close/>
              </a:path>
              <a:path w="852170" h="525779">
                <a:moveTo>
                  <a:pt x="852170" y="191769"/>
                </a:moveTo>
                <a:lnTo>
                  <a:pt x="848360" y="191769"/>
                </a:lnTo>
                <a:lnTo>
                  <a:pt x="848360" y="198119"/>
                </a:lnTo>
                <a:lnTo>
                  <a:pt x="852170" y="198119"/>
                </a:lnTo>
                <a:lnTo>
                  <a:pt x="852170" y="191769"/>
                </a:lnTo>
                <a:close/>
              </a:path>
              <a:path w="852170" h="525779">
                <a:moveTo>
                  <a:pt x="2539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2539" y="204469"/>
                </a:lnTo>
                <a:lnTo>
                  <a:pt x="2539" y="198119"/>
                </a:lnTo>
                <a:close/>
              </a:path>
              <a:path w="852170" h="525779">
                <a:moveTo>
                  <a:pt x="852170" y="198119"/>
                </a:moveTo>
                <a:lnTo>
                  <a:pt x="848360" y="198119"/>
                </a:lnTo>
                <a:lnTo>
                  <a:pt x="848360" y="204469"/>
                </a:lnTo>
                <a:lnTo>
                  <a:pt x="852170" y="204469"/>
                </a:lnTo>
                <a:lnTo>
                  <a:pt x="852170" y="198119"/>
                </a:lnTo>
                <a:close/>
              </a:path>
              <a:path w="852170" h="525779">
                <a:moveTo>
                  <a:pt x="2539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2539" y="210819"/>
                </a:lnTo>
                <a:lnTo>
                  <a:pt x="2539" y="204469"/>
                </a:lnTo>
                <a:close/>
              </a:path>
              <a:path w="852170" h="525779">
                <a:moveTo>
                  <a:pt x="852170" y="204469"/>
                </a:moveTo>
                <a:lnTo>
                  <a:pt x="848360" y="204469"/>
                </a:lnTo>
                <a:lnTo>
                  <a:pt x="848360" y="210819"/>
                </a:lnTo>
                <a:lnTo>
                  <a:pt x="852170" y="210819"/>
                </a:lnTo>
                <a:lnTo>
                  <a:pt x="852170" y="204469"/>
                </a:lnTo>
                <a:close/>
              </a:path>
              <a:path w="852170" h="525779">
                <a:moveTo>
                  <a:pt x="2539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2539" y="217169"/>
                </a:lnTo>
                <a:lnTo>
                  <a:pt x="2539" y="210819"/>
                </a:lnTo>
                <a:close/>
              </a:path>
              <a:path w="852170" h="525779">
                <a:moveTo>
                  <a:pt x="852170" y="210819"/>
                </a:moveTo>
                <a:lnTo>
                  <a:pt x="848360" y="210819"/>
                </a:lnTo>
                <a:lnTo>
                  <a:pt x="848360" y="217169"/>
                </a:lnTo>
                <a:lnTo>
                  <a:pt x="852170" y="217169"/>
                </a:lnTo>
                <a:lnTo>
                  <a:pt x="852170" y="210819"/>
                </a:lnTo>
                <a:close/>
              </a:path>
              <a:path w="852170" h="525779">
                <a:moveTo>
                  <a:pt x="2539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2539" y="223519"/>
                </a:lnTo>
                <a:lnTo>
                  <a:pt x="2539" y="217169"/>
                </a:lnTo>
                <a:close/>
              </a:path>
              <a:path w="852170" h="525779">
                <a:moveTo>
                  <a:pt x="852170" y="217169"/>
                </a:moveTo>
                <a:lnTo>
                  <a:pt x="848360" y="217169"/>
                </a:lnTo>
                <a:lnTo>
                  <a:pt x="848360" y="223519"/>
                </a:lnTo>
                <a:lnTo>
                  <a:pt x="852170" y="223519"/>
                </a:lnTo>
                <a:lnTo>
                  <a:pt x="852170" y="217169"/>
                </a:lnTo>
                <a:close/>
              </a:path>
              <a:path w="852170" h="525779">
                <a:moveTo>
                  <a:pt x="2539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2539" y="229869"/>
                </a:lnTo>
                <a:lnTo>
                  <a:pt x="2539" y="223519"/>
                </a:lnTo>
                <a:close/>
              </a:path>
              <a:path w="852170" h="525779">
                <a:moveTo>
                  <a:pt x="852170" y="223519"/>
                </a:moveTo>
                <a:lnTo>
                  <a:pt x="848360" y="223519"/>
                </a:lnTo>
                <a:lnTo>
                  <a:pt x="848360" y="229869"/>
                </a:lnTo>
                <a:lnTo>
                  <a:pt x="852170" y="229869"/>
                </a:lnTo>
                <a:lnTo>
                  <a:pt x="852170" y="223519"/>
                </a:lnTo>
                <a:close/>
              </a:path>
              <a:path w="852170" h="525779">
                <a:moveTo>
                  <a:pt x="2539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2539" y="236219"/>
                </a:lnTo>
                <a:lnTo>
                  <a:pt x="2539" y="229869"/>
                </a:lnTo>
                <a:close/>
              </a:path>
              <a:path w="852170" h="525779">
                <a:moveTo>
                  <a:pt x="852170" y="229869"/>
                </a:moveTo>
                <a:lnTo>
                  <a:pt x="848360" y="229869"/>
                </a:lnTo>
                <a:lnTo>
                  <a:pt x="848360" y="236219"/>
                </a:lnTo>
                <a:lnTo>
                  <a:pt x="852170" y="236219"/>
                </a:lnTo>
                <a:lnTo>
                  <a:pt x="852170" y="229869"/>
                </a:lnTo>
                <a:close/>
              </a:path>
              <a:path w="852170" h="525779">
                <a:moveTo>
                  <a:pt x="2539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2539" y="242569"/>
                </a:lnTo>
                <a:lnTo>
                  <a:pt x="2539" y="236219"/>
                </a:lnTo>
                <a:close/>
              </a:path>
              <a:path w="852170" h="525779">
                <a:moveTo>
                  <a:pt x="852170" y="236219"/>
                </a:moveTo>
                <a:lnTo>
                  <a:pt x="848360" y="236219"/>
                </a:lnTo>
                <a:lnTo>
                  <a:pt x="848360" y="242569"/>
                </a:lnTo>
                <a:lnTo>
                  <a:pt x="852170" y="242569"/>
                </a:lnTo>
                <a:lnTo>
                  <a:pt x="852170" y="236219"/>
                </a:lnTo>
                <a:close/>
              </a:path>
              <a:path w="852170" h="525779">
                <a:moveTo>
                  <a:pt x="2539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2539" y="248919"/>
                </a:lnTo>
                <a:lnTo>
                  <a:pt x="2539" y="242569"/>
                </a:lnTo>
                <a:close/>
              </a:path>
              <a:path w="852170" h="525779">
                <a:moveTo>
                  <a:pt x="852170" y="242569"/>
                </a:moveTo>
                <a:lnTo>
                  <a:pt x="848360" y="242569"/>
                </a:lnTo>
                <a:lnTo>
                  <a:pt x="848360" y="248919"/>
                </a:lnTo>
                <a:lnTo>
                  <a:pt x="852170" y="248919"/>
                </a:lnTo>
                <a:lnTo>
                  <a:pt x="852170" y="242569"/>
                </a:lnTo>
                <a:close/>
              </a:path>
              <a:path w="852170" h="525779">
                <a:moveTo>
                  <a:pt x="2539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2539" y="255269"/>
                </a:lnTo>
                <a:lnTo>
                  <a:pt x="2539" y="248919"/>
                </a:lnTo>
                <a:close/>
              </a:path>
              <a:path w="852170" h="525779">
                <a:moveTo>
                  <a:pt x="852170" y="248919"/>
                </a:moveTo>
                <a:lnTo>
                  <a:pt x="848360" y="248919"/>
                </a:lnTo>
                <a:lnTo>
                  <a:pt x="848360" y="255269"/>
                </a:lnTo>
                <a:lnTo>
                  <a:pt x="852170" y="255269"/>
                </a:lnTo>
                <a:lnTo>
                  <a:pt x="852170" y="248919"/>
                </a:lnTo>
                <a:close/>
              </a:path>
              <a:path w="852170" h="525779">
                <a:moveTo>
                  <a:pt x="2539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2539" y="261619"/>
                </a:lnTo>
                <a:lnTo>
                  <a:pt x="2539" y="255269"/>
                </a:lnTo>
                <a:close/>
              </a:path>
              <a:path w="852170" h="525779">
                <a:moveTo>
                  <a:pt x="852170" y="255269"/>
                </a:moveTo>
                <a:lnTo>
                  <a:pt x="848360" y="255269"/>
                </a:lnTo>
                <a:lnTo>
                  <a:pt x="848360" y="261619"/>
                </a:lnTo>
                <a:lnTo>
                  <a:pt x="852170" y="261619"/>
                </a:lnTo>
                <a:lnTo>
                  <a:pt x="852170" y="255269"/>
                </a:lnTo>
                <a:close/>
              </a:path>
              <a:path w="852170" h="525779">
                <a:moveTo>
                  <a:pt x="2539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2539" y="267969"/>
                </a:lnTo>
                <a:lnTo>
                  <a:pt x="2539" y="261619"/>
                </a:lnTo>
                <a:close/>
              </a:path>
              <a:path w="852170" h="525779">
                <a:moveTo>
                  <a:pt x="852170" y="261619"/>
                </a:moveTo>
                <a:lnTo>
                  <a:pt x="848360" y="261619"/>
                </a:lnTo>
                <a:lnTo>
                  <a:pt x="848360" y="267969"/>
                </a:lnTo>
                <a:lnTo>
                  <a:pt x="852170" y="267969"/>
                </a:lnTo>
                <a:lnTo>
                  <a:pt x="852170" y="261619"/>
                </a:lnTo>
                <a:close/>
              </a:path>
              <a:path w="852170" h="525779">
                <a:moveTo>
                  <a:pt x="2539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2539" y="274319"/>
                </a:lnTo>
                <a:lnTo>
                  <a:pt x="2539" y="267969"/>
                </a:lnTo>
                <a:close/>
              </a:path>
              <a:path w="852170" h="525779">
                <a:moveTo>
                  <a:pt x="852170" y="267969"/>
                </a:moveTo>
                <a:lnTo>
                  <a:pt x="848360" y="267969"/>
                </a:lnTo>
                <a:lnTo>
                  <a:pt x="848360" y="274319"/>
                </a:lnTo>
                <a:lnTo>
                  <a:pt x="852170" y="274319"/>
                </a:lnTo>
                <a:lnTo>
                  <a:pt x="852170" y="267969"/>
                </a:lnTo>
                <a:close/>
              </a:path>
              <a:path w="852170" h="525779">
                <a:moveTo>
                  <a:pt x="2539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2539" y="280669"/>
                </a:lnTo>
                <a:lnTo>
                  <a:pt x="2539" y="274319"/>
                </a:lnTo>
                <a:close/>
              </a:path>
              <a:path w="852170" h="525779">
                <a:moveTo>
                  <a:pt x="852170" y="274319"/>
                </a:moveTo>
                <a:lnTo>
                  <a:pt x="848360" y="274319"/>
                </a:lnTo>
                <a:lnTo>
                  <a:pt x="848360" y="280669"/>
                </a:lnTo>
                <a:lnTo>
                  <a:pt x="852170" y="280669"/>
                </a:lnTo>
                <a:lnTo>
                  <a:pt x="852170" y="274319"/>
                </a:lnTo>
                <a:close/>
              </a:path>
              <a:path w="852170" h="525779">
                <a:moveTo>
                  <a:pt x="2539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2539" y="287019"/>
                </a:lnTo>
                <a:lnTo>
                  <a:pt x="2539" y="280669"/>
                </a:lnTo>
                <a:close/>
              </a:path>
              <a:path w="852170" h="525779">
                <a:moveTo>
                  <a:pt x="852170" y="280669"/>
                </a:moveTo>
                <a:lnTo>
                  <a:pt x="848360" y="280669"/>
                </a:lnTo>
                <a:lnTo>
                  <a:pt x="848360" y="287019"/>
                </a:lnTo>
                <a:lnTo>
                  <a:pt x="852170" y="287019"/>
                </a:lnTo>
                <a:lnTo>
                  <a:pt x="852170" y="280669"/>
                </a:lnTo>
                <a:close/>
              </a:path>
              <a:path w="852170" h="525779">
                <a:moveTo>
                  <a:pt x="2539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2539" y="293369"/>
                </a:lnTo>
                <a:lnTo>
                  <a:pt x="2539" y="287019"/>
                </a:lnTo>
                <a:close/>
              </a:path>
              <a:path w="852170" h="525779">
                <a:moveTo>
                  <a:pt x="852170" y="287019"/>
                </a:moveTo>
                <a:lnTo>
                  <a:pt x="848360" y="287019"/>
                </a:lnTo>
                <a:lnTo>
                  <a:pt x="848360" y="293369"/>
                </a:lnTo>
                <a:lnTo>
                  <a:pt x="852170" y="293369"/>
                </a:lnTo>
                <a:lnTo>
                  <a:pt x="852170" y="287019"/>
                </a:lnTo>
                <a:close/>
              </a:path>
              <a:path w="852170" h="525779">
                <a:moveTo>
                  <a:pt x="2539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2539" y="299719"/>
                </a:lnTo>
                <a:lnTo>
                  <a:pt x="2539" y="293369"/>
                </a:lnTo>
                <a:close/>
              </a:path>
              <a:path w="852170" h="525779">
                <a:moveTo>
                  <a:pt x="852170" y="293369"/>
                </a:moveTo>
                <a:lnTo>
                  <a:pt x="848360" y="293369"/>
                </a:lnTo>
                <a:lnTo>
                  <a:pt x="848360" y="299719"/>
                </a:lnTo>
                <a:lnTo>
                  <a:pt x="852170" y="299719"/>
                </a:lnTo>
                <a:lnTo>
                  <a:pt x="852170" y="293369"/>
                </a:lnTo>
                <a:close/>
              </a:path>
              <a:path w="852170" h="525779">
                <a:moveTo>
                  <a:pt x="2539" y="299719"/>
                </a:moveTo>
                <a:lnTo>
                  <a:pt x="0" y="299719"/>
                </a:lnTo>
                <a:lnTo>
                  <a:pt x="0" y="300989"/>
                </a:lnTo>
                <a:lnTo>
                  <a:pt x="2539" y="300989"/>
                </a:lnTo>
                <a:lnTo>
                  <a:pt x="2539" y="299719"/>
                </a:lnTo>
                <a:close/>
              </a:path>
              <a:path w="852170" h="525779">
                <a:moveTo>
                  <a:pt x="852170" y="299719"/>
                </a:moveTo>
                <a:lnTo>
                  <a:pt x="848360" y="299719"/>
                </a:lnTo>
                <a:lnTo>
                  <a:pt x="848360" y="306069"/>
                </a:lnTo>
                <a:lnTo>
                  <a:pt x="852170" y="306069"/>
                </a:lnTo>
                <a:lnTo>
                  <a:pt x="852170" y="299719"/>
                </a:lnTo>
                <a:close/>
              </a:path>
              <a:path w="852170" h="525779">
                <a:moveTo>
                  <a:pt x="852170" y="306069"/>
                </a:moveTo>
                <a:lnTo>
                  <a:pt x="848360" y="306069"/>
                </a:lnTo>
                <a:lnTo>
                  <a:pt x="848360" y="312419"/>
                </a:lnTo>
                <a:lnTo>
                  <a:pt x="852170" y="312419"/>
                </a:lnTo>
                <a:lnTo>
                  <a:pt x="852170" y="306069"/>
                </a:lnTo>
                <a:close/>
              </a:path>
              <a:path w="852170" h="525779">
                <a:moveTo>
                  <a:pt x="852170" y="312419"/>
                </a:moveTo>
                <a:lnTo>
                  <a:pt x="848360" y="312419"/>
                </a:lnTo>
                <a:lnTo>
                  <a:pt x="848360" y="318769"/>
                </a:lnTo>
                <a:lnTo>
                  <a:pt x="852170" y="318769"/>
                </a:lnTo>
                <a:lnTo>
                  <a:pt x="852170" y="312419"/>
                </a:lnTo>
                <a:close/>
              </a:path>
              <a:path w="852170" h="525779">
                <a:moveTo>
                  <a:pt x="852170" y="318769"/>
                </a:moveTo>
                <a:lnTo>
                  <a:pt x="848360" y="318769"/>
                </a:lnTo>
                <a:lnTo>
                  <a:pt x="848360" y="325119"/>
                </a:lnTo>
                <a:lnTo>
                  <a:pt x="852170" y="325119"/>
                </a:lnTo>
                <a:lnTo>
                  <a:pt x="852170" y="318769"/>
                </a:lnTo>
                <a:close/>
              </a:path>
              <a:path w="852170" h="525779">
                <a:moveTo>
                  <a:pt x="852170" y="325119"/>
                </a:moveTo>
                <a:lnTo>
                  <a:pt x="848360" y="325119"/>
                </a:lnTo>
                <a:lnTo>
                  <a:pt x="848360" y="331469"/>
                </a:lnTo>
                <a:lnTo>
                  <a:pt x="852170" y="331469"/>
                </a:lnTo>
                <a:lnTo>
                  <a:pt x="852170" y="325119"/>
                </a:lnTo>
                <a:close/>
              </a:path>
              <a:path w="852170" h="525779">
                <a:moveTo>
                  <a:pt x="852170" y="331469"/>
                </a:moveTo>
                <a:lnTo>
                  <a:pt x="848360" y="331469"/>
                </a:lnTo>
                <a:lnTo>
                  <a:pt x="848360" y="337819"/>
                </a:lnTo>
                <a:lnTo>
                  <a:pt x="852170" y="337819"/>
                </a:lnTo>
                <a:lnTo>
                  <a:pt x="852170" y="331469"/>
                </a:lnTo>
                <a:close/>
              </a:path>
              <a:path w="852170" h="525779">
                <a:moveTo>
                  <a:pt x="852170" y="337819"/>
                </a:moveTo>
                <a:lnTo>
                  <a:pt x="848360" y="337819"/>
                </a:lnTo>
                <a:lnTo>
                  <a:pt x="848360" y="344169"/>
                </a:lnTo>
                <a:lnTo>
                  <a:pt x="852170" y="344169"/>
                </a:lnTo>
                <a:lnTo>
                  <a:pt x="852170" y="337819"/>
                </a:lnTo>
                <a:close/>
              </a:path>
              <a:path w="852170" h="525779">
                <a:moveTo>
                  <a:pt x="852170" y="344169"/>
                </a:moveTo>
                <a:lnTo>
                  <a:pt x="848360" y="344169"/>
                </a:lnTo>
                <a:lnTo>
                  <a:pt x="848360" y="350519"/>
                </a:lnTo>
                <a:lnTo>
                  <a:pt x="852170" y="350519"/>
                </a:lnTo>
                <a:lnTo>
                  <a:pt x="852170" y="344169"/>
                </a:lnTo>
                <a:close/>
              </a:path>
              <a:path w="852170" h="525779">
                <a:moveTo>
                  <a:pt x="852170" y="350519"/>
                </a:moveTo>
                <a:lnTo>
                  <a:pt x="848360" y="350519"/>
                </a:lnTo>
                <a:lnTo>
                  <a:pt x="848360" y="356869"/>
                </a:lnTo>
                <a:lnTo>
                  <a:pt x="852170" y="356869"/>
                </a:lnTo>
                <a:lnTo>
                  <a:pt x="852170" y="350519"/>
                </a:lnTo>
                <a:close/>
              </a:path>
              <a:path w="852170" h="525779">
                <a:moveTo>
                  <a:pt x="852170" y="356869"/>
                </a:moveTo>
                <a:lnTo>
                  <a:pt x="848360" y="356869"/>
                </a:lnTo>
                <a:lnTo>
                  <a:pt x="848360" y="363219"/>
                </a:lnTo>
                <a:lnTo>
                  <a:pt x="850900" y="363219"/>
                </a:lnTo>
                <a:lnTo>
                  <a:pt x="850900" y="361949"/>
                </a:lnTo>
                <a:lnTo>
                  <a:pt x="852170" y="361949"/>
                </a:lnTo>
                <a:lnTo>
                  <a:pt x="852170" y="356869"/>
                </a:lnTo>
                <a:close/>
              </a:path>
              <a:path w="852170" h="525779">
                <a:moveTo>
                  <a:pt x="850900" y="363219"/>
                </a:moveTo>
                <a:lnTo>
                  <a:pt x="848360" y="363219"/>
                </a:lnTo>
                <a:lnTo>
                  <a:pt x="848360" y="368299"/>
                </a:lnTo>
                <a:lnTo>
                  <a:pt x="849630" y="368299"/>
                </a:lnTo>
                <a:lnTo>
                  <a:pt x="849630" y="365759"/>
                </a:lnTo>
                <a:lnTo>
                  <a:pt x="850900" y="365759"/>
                </a:lnTo>
                <a:lnTo>
                  <a:pt x="850900" y="363219"/>
                </a:lnTo>
                <a:close/>
              </a:path>
              <a:path w="852170" h="525779">
                <a:moveTo>
                  <a:pt x="186689" y="524509"/>
                </a:moveTo>
                <a:lnTo>
                  <a:pt x="53339" y="524509"/>
                </a:lnTo>
                <a:lnTo>
                  <a:pt x="53339" y="525779"/>
                </a:lnTo>
                <a:lnTo>
                  <a:pt x="186689" y="525779"/>
                </a:lnTo>
                <a:lnTo>
                  <a:pt x="186689" y="524509"/>
                </a:lnTo>
                <a:close/>
              </a:path>
              <a:path w="852170" h="525779">
                <a:moveTo>
                  <a:pt x="187960" y="521969"/>
                </a:moveTo>
                <a:lnTo>
                  <a:pt x="55880" y="521969"/>
                </a:lnTo>
                <a:lnTo>
                  <a:pt x="55880" y="523239"/>
                </a:lnTo>
                <a:lnTo>
                  <a:pt x="54610" y="523239"/>
                </a:lnTo>
                <a:lnTo>
                  <a:pt x="54610" y="524509"/>
                </a:lnTo>
                <a:lnTo>
                  <a:pt x="187960" y="524509"/>
                </a:lnTo>
                <a:lnTo>
                  <a:pt x="187960" y="521969"/>
                </a:lnTo>
                <a:close/>
              </a:path>
              <a:path w="852170" h="525779">
                <a:moveTo>
                  <a:pt x="491489" y="521969"/>
                </a:moveTo>
                <a:lnTo>
                  <a:pt x="342900" y="521969"/>
                </a:lnTo>
                <a:lnTo>
                  <a:pt x="342900" y="525779"/>
                </a:lnTo>
                <a:lnTo>
                  <a:pt x="488950" y="525779"/>
                </a:lnTo>
                <a:lnTo>
                  <a:pt x="488950" y="524509"/>
                </a:lnTo>
                <a:lnTo>
                  <a:pt x="490219" y="524509"/>
                </a:lnTo>
                <a:lnTo>
                  <a:pt x="490219" y="523239"/>
                </a:lnTo>
                <a:lnTo>
                  <a:pt x="491489" y="523239"/>
                </a:lnTo>
                <a:lnTo>
                  <a:pt x="491489" y="521969"/>
                </a:lnTo>
                <a:close/>
              </a:path>
              <a:path w="852170" h="525779">
                <a:moveTo>
                  <a:pt x="793750" y="521969"/>
                </a:moveTo>
                <a:lnTo>
                  <a:pt x="627380" y="521969"/>
                </a:lnTo>
                <a:lnTo>
                  <a:pt x="627380" y="525779"/>
                </a:lnTo>
                <a:lnTo>
                  <a:pt x="792480" y="525779"/>
                </a:lnTo>
                <a:lnTo>
                  <a:pt x="792480" y="523239"/>
                </a:lnTo>
                <a:lnTo>
                  <a:pt x="793750" y="523239"/>
                </a:lnTo>
                <a:lnTo>
                  <a:pt x="793750" y="521969"/>
                </a:lnTo>
                <a:close/>
              </a:path>
            </a:pathLst>
          </a:custGeom>
          <a:solidFill>
            <a:srgbClr val="A0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2" name="bk object 6892"/>
          <p:cNvSpPr/>
          <p:nvPr/>
        </p:nvSpPr>
        <p:spPr>
          <a:xfrm>
            <a:off x="2453639" y="4037329"/>
            <a:ext cx="845819" cy="518159"/>
          </a:xfrm>
          <a:custGeom>
            <a:avLst/>
            <a:gdLst/>
            <a:ahLst/>
            <a:cxnLst/>
            <a:rect l="l" t="t" r="r" b="b"/>
            <a:pathLst>
              <a:path w="845820" h="518160">
                <a:moveTo>
                  <a:pt x="142240" y="1270"/>
                </a:moveTo>
                <a:lnTo>
                  <a:pt x="7620" y="1270"/>
                </a:lnTo>
                <a:lnTo>
                  <a:pt x="7620" y="3810"/>
                </a:lnTo>
                <a:lnTo>
                  <a:pt x="139700" y="3810"/>
                </a:lnTo>
                <a:lnTo>
                  <a:pt x="139700" y="2540"/>
                </a:lnTo>
                <a:lnTo>
                  <a:pt x="142240" y="2540"/>
                </a:lnTo>
                <a:lnTo>
                  <a:pt x="142240" y="1270"/>
                </a:lnTo>
                <a:close/>
              </a:path>
              <a:path w="845820" h="518160">
                <a:moveTo>
                  <a:pt x="143510" y="0"/>
                </a:moveTo>
                <a:lnTo>
                  <a:pt x="8890" y="0"/>
                </a:lnTo>
                <a:lnTo>
                  <a:pt x="8890" y="1270"/>
                </a:lnTo>
                <a:lnTo>
                  <a:pt x="143510" y="1270"/>
                </a:lnTo>
                <a:lnTo>
                  <a:pt x="143510" y="0"/>
                </a:lnTo>
                <a:close/>
              </a:path>
              <a:path w="845820" h="518160">
                <a:moveTo>
                  <a:pt x="510540" y="0"/>
                </a:moveTo>
                <a:lnTo>
                  <a:pt x="314960" y="0"/>
                </a:lnTo>
                <a:lnTo>
                  <a:pt x="314960" y="1270"/>
                </a:lnTo>
                <a:lnTo>
                  <a:pt x="313690" y="1270"/>
                </a:lnTo>
                <a:lnTo>
                  <a:pt x="313690" y="3810"/>
                </a:lnTo>
                <a:lnTo>
                  <a:pt x="510540" y="3810"/>
                </a:lnTo>
                <a:lnTo>
                  <a:pt x="510540" y="0"/>
                </a:lnTo>
                <a:close/>
              </a:path>
              <a:path w="845820" h="518160">
                <a:moveTo>
                  <a:pt x="845820" y="0"/>
                </a:moveTo>
                <a:lnTo>
                  <a:pt x="781050" y="0"/>
                </a:lnTo>
                <a:lnTo>
                  <a:pt x="781050" y="1270"/>
                </a:lnTo>
                <a:lnTo>
                  <a:pt x="779780" y="1270"/>
                </a:lnTo>
                <a:lnTo>
                  <a:pt x="779780" y="2540"/>
                </a:lnTo>
                <a:lnTo>
                  <a:pt x="778510" y="2540"/>
                </a:lnTo>
                <a:lnTo>
                  <a:pt x="778510" y="3810"/>
                </a:lnTo>
                <a:lnTo>
                  <a:pt x="842010" y="3810"/>
                </a:lnTo>
                <a:lnTo>
                  <a:pt x="842010" y="10160"/>
                </a:lnTo>
                <a:lnTo>
                  <a:pt x="845820" y="10160"/>
                </a:lnTo>
                <a:lnTo>
                  <a:pt x="845820" y="0"/>
                </a:lnTo>
                <a:close/>
              </a:path>
              <a:path w="845820" h="518160">
                <a:moveTo>
                  <a:pt x="3810" y="7620"/>
                </a:moveTo>
                <a:lnTo>
                  <a:pt x="2540" y="7620"/>
                </a:lnTo>
                <a:lnTo>
                  <a:pt x="2540" y="8890"/>
                </a:lnTo>
                <a:lnTo>
                  <a:pt x="1270" y="8890"/>
                </a:lnTo>
                <a:lnTo>
                  <a:pt x="1270" y="10160"/>
                </a:lnTo>
                <a:lnTo>
                  <a:pt x="3810" y="10160"/>
                </a:lnTo>
                <a:lnTo>
                  <a:pt x="3810" y="7620"/>
                </a:lnTo>
                <a:close/>
              </a:path>
              <a:path w="845820" h="518160">
                <a:moveTo>
                  <a:pt x="381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10160"/>
                </a:lnTo>
                <a:close/>
              </a:path>
              <a:path w="845820" h="518160">
                <a:moveTo>
                  <a:pt x="845820" y="10160"/>
                </a:moveTo>
                <a:lnTo>
                  <a:pt x="842010" y="10160"/>
                </a:lnTo>
                <a:lnTo>
                  <a:pt x="842010" y="16510"/>
                </a:lnTo>
                <a:lnTo>
                  <a:pt x="845820" y="16510"/>
                </a:lnTo>
                <a:lnTo>
                  <a:pt x="845820" y="10160"/>
                </a:lnTo>
                <a:close/>
              </a:path>
              <a:path w="845820" h="518160">
                <a:moveTo>
                  <a:pt x="381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16510"/>
                </a:lnTo>
                <a:close/>
              </a:path>
              <a:path w="845820" h="518160">
                <a:moveTo>
                  <a:pt x="845820" y="16510"/>
                </a:moveTo>
                <a:lnTo>
                  <a:pt x="842010" y="16510"/>
                </a:lnTo>
                <a:lnTo>
                  <a:pt x="842010" y="22860"/>
                </a:lnTo>
                <a:lnTo>
                  <a:pt x="845820" y="22860"/>
                </a:lnTo>
                <a:lnTo>
                  <a:pt x="845820" y="16510"/>
                </a:lnTo>
                <a:close/>
              </a:path>
              <a:path w="845820" h="518160">
                <a:moveTo>
                  <a:pt x="381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2860"/>
                </a:lnTo>
                <a:close/>
              </a:path>
              <a:path w="845820" h="518160">
                <a:moveTo>
                  <a:pt x="845820" y="22860"/>
                </a:moveTo>
                <a:lnTo>
                  <a:pt x="842010" y="22860"/>
                </a:lnTo>
                <a:lnTo>
                  <a:pt x="842010" y="29210"/>
                </a:lnTo>
                <a:lnTo>
                  <a:pt x="845820" y="29210"/>
                </a:lnTo>
                <a:lnTo>
                  <a:pt x="845820" y="22860"/>
                </a:lnTo>
                <a:close/>
              </a:path>
              <a:path w="845820" h="518160">
                <a:moveTo>
                  <a:pt x="381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29210"/>
                </a:lnTo>
                <a:close/>
              </a:path>
              <a:path w="845820" h="518160">
                <a:moveTo>
                  <a:pt x="845820" y="29210"/>
                </a:moveTo>
                <a:lnTo>
                  <a:pt x="842010" y="29210"/>
                </a:lnTo>
                <a:lnTo>
                  <a:pt x="842010" y="35560"/>
                </a:lnTo>
                <a:lnTo>
                  <a:pt x="844550" y="35560"/>
                </a:lnTo>
                <a:lnTo>
                  <a:pt x="844550" y="34290"/>
                </a:lnTo>
                <a:lnTo>
                  <a:pt x="845820" y="34290"/>
                </a:lnTo>
                <a:lnTo>
                  <a:pt x="845820" y="29210"/>
                </a:lnTo>
                <a:close/>
              </a:path>
              <a:path w="845820" h="518160">
                <a:moveTo>
                  <a:pt x="381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5560"/>
                </a:lnTo>
                <a:close/>
              </a:path>
              <a:path w="845820" h="518160">
                <a:moveTo>
                  <a:pt x="845820" y="39370"/>
                </a:moveTo>
                <a:lnTo>
                  <a:pt x="844550" y="39370"/>
                </a:lnTo>
                <a:lnTo>
                  <a:pt x="844550" y="40640"/>
                </a:lnTo>
                <a:lnTo>
                  <a:pt x="843280" y="40640"/>
                </a:lnTo>
                <a:lnTo>
                  <a:pt x="843280" y="41910"/>
                </a:lnTo>
                <a:lnTo>
                  <a:pt x="845820" y="41910"/>
                </a:lnTo>
                <a:lnTo>
                  <a:pt x="845820" y="39370"/>
                </a:lnTo>
                <a:close/>
              </a:path>
              <a:path w="845820" h="518160">
                <a:moveTo>
                  <a:pt x="843280" y="35560"/>
                </a:moveTo>
                <a:lnTo>
                  <a:pt x="842010" y="35560"/>
                </a:lnTo>
                <a:lnTo>
                  <a:pt x="842010" y="36830"/>
                </a:lnTo>
                <a:lnTo>
                  <a:pt x="843280" y="36830"/>
                </a:lnTo>
                <a:lnTo>
                  <a:pt x="843280" y="35560"/>
                </a:lnTo>
                <a:close/>
              </a:path>
              <a:path w="845820" h="518160">
                <a:moveTo>
                  <a:pt x="381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1910"/>
                </a:lnTo>
                <a:close/>
              </a:path>
              <a:path w="845820" h="518160">
                <a:moveTo>
                  <a:pt x="845820" y="41910"/>
                </a:moveTo>
                <a:lnTo>
                  <a:pt x="843280" y="41910"/>
                </a:lnTo>
                <a:lnTo>
                  <a:pt x="843280" y="43180"/>
                </a:lnTo>
                <a:lnTo>
                  <a:pt x="842010" y="43180"/>
                </a:lnTo>
                <a:lnTo>
                  <a:pt x="842010" y="48260"/>
                </a:lnTo>
                <a:lnTo>
                  <a:pt x="845820" y="48260"/>
                </a:lnTo>
                <a:lnTo>
                  <a:pt x="845820" y="41910"/>
                </a:lnTo>
                <a:close/>
              </a:path>
              <a:path w="845820" h="518160">
                <a:moveTo>
                  <a:pt x="381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48260"/>
                </a:lnTo>
                <a:close/>
              </a:path>
              <a:path w="845820" h="518160">
                <a:moveTo>
                  <a:pt x="845820" y="48260"/>
                </a:moveTo>
                <a:lnTo>
                  <a:pt x="842010" y="48260"/>
                </a:lnTo>
                <a:lnTo>
                  <a:pt x="842010" y="54610"/>
                </a:lnTo>
                <a:lnTo>
                  <a:pt x="845820" y="54610"/>
                </a:lnTo>
                <a:lnTo>
                  <a:pt x="845820" y="48260"/>
                </a:lnTo>
                <a:close/>
              </a:path>
              <a:path w="845820" h="518160">
                <a:moveTo>
                  <a:pt x="381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4610"/>
                </a:lnTo>
                <a:close/>
              </a:path>
              <a:path w="845820" h="518160">
                <a:moveTo>
                  <a:pt x="845820" y="54610"/>
                </a:moveTo>
                <a:lnTo>
                  <a:pt x="842010" y="54610"/>
                </a:lnTo>
                <a:lnTo>
                  <a:pt x="842010" y="60960"/>
                </a:lnTo>
                <a:lnTo>
                  <a:pt x="845820" y="60960"/>
                </a:lnTo>
                <a:lnTo>
                  <a:pt x="845820" y="54610"/>
                </a:lnTo>
                <a:close/>
              </a:path>
              <a:path w="845820" h="518160">
                <a:moveTo>
                  <a:pt x="381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0960"/>
                </a:lnTo>
                <a:close/>
              </a:path>
              <a:path w="845820" h="518160">
                <a:moveTo>
                  <a:pt x="845820" y="60960"/>
                </a:moveTo>
                <a:lnTo>
                  <a:pt x="842010" y="60960"/>
                </a:lnTo>
                <a:lnTo>
                  <a:pt x="842010" y="67310"/>
                </a:lnTo>
                <a:lnTo>
                  <a:pt x="845820" y="67310"/>
                </a:lnTo>
                <a:lnTo>
                  <a:pt x="845820" y="60960"/>
                </a:lnTo>
                <a:close/>
              </a:path>
              <a:path w="845820" h="518160">
                <a:moveTo>
                  <a:pt x="381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7310"/>
                </a:lnTo>
                <a:close/>
              </a:path>
              <a:path w="845820" h="518160">
                <a:moveTo>
                  <a:pt x="845820" y="67310"/>
                </a:moveTo>
                <a:lnTo>
                  <a:pt x="842010" y="67310"/>
                </a:lnTo>
                <a:lnTo>
                  <a:pt x="842010" y="73660"/>
                </a:lnTo>
                <a:lnTo>
                  <a:pt x="845820" y="73660"/>
                </a:lnTo>
                <a:lnTo>
                  <a:pt x="845820" y="67310"/>
                </a:lnTo>
                <a:close/>
              </a:path>
              <a:path w="845820" h="518160">
                <a:moveTo>
                  <a:pt x="381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3660"/>
                </a:lnTo>
                <a:close/>
              </a:path>
              <a:path w="845820" h="518160">
                <a:moveTo>
                  <a:pt x="845820" y="73660"/>
                </a:moveTo>
                <a:lnTo>
                  <a:pt x="842010" y="73660"/>
                </a:lnTo>
                <a:lnTo>
                  <a:pt x="842010" y="80010"/>
                </a:lnTo>
                <a:lnTo>
                  <a:pt x="845820" y="80010"/>
                </a:lnTo>
                <a:lnTo>
                  <a:pt x="845820" y="73660"/>
                </a:lnTo>
                <a:close/>
              </a:path>
              <a:path w="845820" h="518160">
                <a:moveTo>
                  <a:pt x="381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0010"/>
                </a:lnTo>
                <a:close/>
              </a:path>
              <a:path w="845820" h="518160">
                <a:moveTo>
                  <a:pt x="845820" y="80010"/>
                </a:moveTo>
                <a:lnTo>
                  <a:pt x="842010" y="80010"/>
                </a:lnTo>
                <a:lnTo>
                  <a:pt x="842010" y="86360"/>
                </a:lnTo>
                <a:lnTo>
                  <a:pt x="845820" y="86360"/>
                </a:lnTo>
                <a:lnTo>
                  <a:pt x="845820" y="80010"/>
                </a:lnTo>
                <a:close/>
              </a:path>
              <a:path w="845820" h="518160">
                <a:moveTo>
                  <a:pt x="381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6360"/>
                </a:lnTo>
                <a:close/>
              </a:path>
              <a:path w="845820" h="518160">
                <a:moveTo>
                  <a:pt x="845820" y="86360"/>
                </a:moveTo>
                <a:lnTo>
                  <a:pt x="842010" y="86360"/>
                </a:lnTo>
                <a:lnTo>
                  <a:pt x="842010" y="92710"/>
                </a:lnTo>
                <a:lnTo>
                  <a:pt x="845820" y="92710"/>
                </a:lnTo>
                <a:lnTo>
                  <a:pt x="845820" y="86360"/>
                </a:lnTo>
                <a:close/>
              </a:path>
              <a:path w="845820" h="518160">
                <a:moveTo>
                  <a:pt x="381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2710"/>
                </a:lnTo>
                <a:close/>
              </a:path>
              <a:path w="845820" h="518160">
                <a:moveTo>
                  <a:pt x="845820" y="92710"/>
                </a:moveTo>
                <a:lnTo>
                  <a:pt x="842010" y="92710"/>
                </a:lnTo>
                <a:lnTo>
                  <a:pt x="842010" y="99060"/>
                </a:lnTo>
                <a:lnTo>
                  <a:pt x="845820" y="99060"/>
                </a:lnTo>
                <a:lnTo>
                  <a:pt x="845820" y="92710"/>
                </a:lnTo>
                <a:close/>
              </a:path>
              <a:path w="845820" h="518160">
                <a:moveTo>
                  <a:pt x="381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99060"/>
                </a:lnTo>
                <a:close/>
              </a:path>
              <a:path w="845820" h="518160">
                <a:moveTo>
                  <a:pt x="845820" y="99060"/>
                </a:moveTo>
                <a:lnTo>
                  <a:pt x="842010" y="99060"/>
                </a:lnTo>
                <a:lnTo>
                  <a:pt x="842010" y="105410"/>
                </a:lnTo>
                <a:lnTo>
                  <a:pt x="845820" y="105410"/>
                </a:lnTo>
                <a:lnTo>
                  <a:pt x="845820" y="99060"/>
                </a:lnTo>
                <a:close/>
              </a:path>
              <a:path w="845820" h="518160">
                <a:moveTo>
                  <a:pt x="381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5410"/>
                </a:lnTo>
                <a:close/>
              </a:path>
              <a:path w="845820" h="518160">
                <a:moveTo>
                  <a:pt x="845820" y="105410"/>
                </a:moveTo>
                <a:lnTo>
                  <a:pt x="842010" y="105410"/>
                </a:lnTo>
                <a:lnTo>
                  <a:pt x="842010" y="111760"/>
                </a:lnTo>
                <a:lnTo>
                  <a:pt x="845820" y="111760"/>
                </a:lnTo>
                <a:lnTo>
                  <a:pt x="845820" y="105410"/>
                </a:lnTo>
                <a:close/>
              </a:path>
              <a:path w="845820" h="518160">
                <a:moveTo>
                  <a:pt x="381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1760"/>
                </a:lnTo>
                <a:close/>
              </a:path>
              <a:path w="845820" h="518160">
                <a:moveTo>
                  <a:pt x="845820" y="111760"/>
                </a:moveTo>
                <a:lnTo>
                  <a:pt x="842010" y="111760"/>
                </a:lnTo>
                <a:lnTo>
                  <a:pt x="842010" y="118110"/>
                </a:lnTo>
                <a:lnTo>
                  <a:pt x="845820" y="118110"/>
                </a:lnTo>
                <a:lnTo>
                  <a:pt x="845820" y="111760"/>
                </a:lnTo>
                <a:close/>
              </a:path>
              <a:path w="845820" h="518160">
                <a:moveTo>
                  <a:pt x="381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8110"/>
                </a:lnTo>
                <a:close/>
              </a:path>
              <a:path w="845820" h="518160">
                <a:moveTo>
                  <a:pt x="845820" y="118110"/>
                </a:moveTo>
                <a:lnTo>
                  <a:pt x="842010" y="118110"/>
                </a:lnTo>
                <a:lnTo>
                  <a:pt x="842010" y="124460"/>
                </a:lnTo>
                <a:lnTo>
                  <a:pt x="845820" y="124460"/>
                </a:lnTo>
                <a:lnTo>
                  <a:pt x="845820" y="118110"/>
                </a:lnTo>
                <a:close/>
              </a:path>
              <a:path w="845820" h="518160">
                <a:moveTo>
                  <a:pt x="381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4460"/>
                </a:lnTo>
                <a:close/>
              </a:path>
              <a:path w="845820" h="518160">
                <a:moveTo>
                  <a:pt x="845820" y="124460"/>
                </a:moveTo>
                <a:lnTo>
                  <a:pt x="842010" y="124460"/>
                </a:lnTo>
                <a:lnTo>
                  <a:pt x="842010" y="130810"/>
                </a:lnTo>
                <a:lnTo>
                  <a:pt x="845820" y="130810"/>
                </a:lnTo>
                <a:lnTo>
                  <a:pt x="845820" y="124460"/>
                </a:lnTo>
                <a:close/>
              </a:path>
              <a:path w="845820" h="518160">
                <a:moveTo>
                  <a:pt x="381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0810"/>
                </a:lnTo>
                <a:close/>
              </a:path>
              <a:path w="845820" h="518160">
                <a:moveTo>
                  <a:pt x="845820" y="130810"/>
                </a:moveTo>
                <a:lnTo>
                  <a:pt x="842010" y="130810"/>
                </a:lnTo>
                <a:lnTo>
                  <a:pt x="842010" y="137160"/>
                </a:lnTo>
                <a:lnTo>
                  <a:pt x="845820" y="137160"/>
                </a:lnTo>
                <a:lnTo>
                  <a:pt x="845820" y="130810"/>
                </a:lnTo>
                <a:close/>
              </a:path>
              <a:path w="845820" h="518160">
                <a:moveTo>
                  <a:pt x="381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7160"/>
                </a:lnTo>
                <a:close/>
              </a:path>
              <a:path w="845820" h="518160">
                <a:moveTo>
                  <a:pt x="845820" y="137160"/>
                </a:moveTo>
                <a:lnTo>
                  <a:pt x="842010" y="137160"/>
                </a:lnTo>
                <a:lnTo>
                  <a:pt x="842010" y="143510"/>
                </a:lnTo>
                <a:lnTo>
                  <a:pt x="845820" y="143510"/>
                </a:lnTo>
                <a:lnTo>
                  <a:pt x="845820" y="137160"/>
                </a:lnTo>
                <a:close/>
              </a:path>
              <a:path w="845820" h="518160">
                <a:moveTo>
                  <a:pt x="38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510"/>
                </a:lnTo>
                <a:close/>
              </a:path>
              <a:path w="845820" h="518160">
                <a:moveTo>
                  <a:pt x="845820" y="143510"/>
                </a:moveTo>
                <a:lnTo>
                  <a:pt x="842010" y="143510"/>
                </a:lnTo>
                <a:lnTo>
                  <a:pt x="842010" y="149860"/>
                </a:lnTo>
                <a:lnTo>
                  <a:pt x="845820" y="149860"/>
                </a:lnTo>
                <a:lnTo>
                  <a:pt x="845820" y="143510"/>
                </a:lnTo>
                <a:close/>
              </a:path>
              <a:path w="845820" h="518160">
                <a:moveTo>
                  <a:pt x="381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49860"/>
                </a:lnTo>
                <a:close/>
              </a:path>
              <a:path w="845820" h="518160">
                <a:moveTo>
                  <a:pt x="845820" y="149860"/>
                </a:moveTo>
                <a:lnTo>
                  <a:pt x="842010" y="149860"/>
                </a:lnTo>
                <a:lnTo>
                  <a:pt x="842010" y="156210"/>
                </a:lnTo>
                <a:lnTo>
                  <a:pt x="845820" y="156210"/>
                </a:lnTo>
                <a:lnTo>
                  <a:pt x="845820" y="149860"/>
                </a:lnTo>
                <a:close/>
              </a:path>
              <a:path w="845820" h="518160">
                <a:moveTo>
                  <a:pt x="381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56210"/>
                </a:lnTo>
                <a:close/>
              </a:path>
              <a:path w="845820" h="518160">
                <a:moveTo>
                  <a:pt x="845820" y="156210"/>
                </a:moveTo>
                <a:lnTo>
                  <a:pt x="842010" y="156210"/>
                </a:lnTo>
                <a:lnTo>
                  <a:pt x="842010" y="162560"/>
                </a:lnTo>
                <a:lnTo>
                  <a:pt x="845820" y="162560"/>
                </a:lnTo>
                <a:lnTo>
                  <a:pt x="845820" y="156210"/>
                </a:lnTo>
                <a:close/>
              </a:path>
              <a:path w="845820" h="518160">
                <a:moveTo>
                  <a:pt x="381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2560"/>
                </a:lnTo>
                <a:close/>
              </a:path>
              <a:path w="845820" h="518160">
                <a:moveTo>
                  <a:pt x="845820" y="162560"/>
                </a:moveTo>
                <a:lnTo>
                  <a:pt x="842010" y="162560"/>
                </a:lnTo>
                <a:lnTo>
                  <a:pt x="842010" y="168910"/>
                </a:lnTo>
                <a:lnTo>
                  <a:pt x="845820" y="168910"/>
                </a:lnTo>
                <a:lnTo>
                  <a:pt x="845820" y="162560"/>
                </a:lnTo>
                <a:close/>
              </a:path>
              <a:path w="845820" h="518160">
                <a:moveTo>
                  <a:pt x="38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68910"/>
                </a:lnTo>
                <a:close/>
              </a:path>
              <a:path w="845820" h="518160">
                <a:moveTo>
                  <a:pt x="845820" y="168910"/>
                </a:moveTo>
                <a:lnTo>
                  <a:pt x="842010" y="168910"/>
                </a:lnTo>
                <a:lnTo>
                  <a:pt x="842010" y="175260"/>
                </a:lnTo>
                <a:lnTo>
                  <a:pt x="845820" y="175260"/>
                </a:lnTo>
                <a:lnTo>
                  <a:pt x="845820" y="168910"/>
                </a:lnTo>
                <a:close/>
              </a:path>
              <a:path w="845820" h="518160">
                <a:moveTo>
                  <a:pt x="381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5260"/>
                </a:lnTo>
                <a:close/>
              </a:path>
              <a:path w="845820" h="518160">
                <a:moveTo>
                  <a:pt x="845820" y="175260"/>
                </a:moveTo>
                <a:lnTo>
                  <a:pt x="842010" y="175260"/>
                </a:lnTo>
                <a:lnTo>
                  <a:pt x="842010" y="181610"/>
                </a:lnTo>
                <a:lnTo>
                  <a:pt x="845820" y="181610"/>
                </a:lnTo>
                <a:lnTo>
                  <a:pt x="845820" y="175260"/>
                </a:lnTo>
                <a:close/>
              </a:path>
              <a:path w="845820" h="518160">
                <a:moveTo>
                  <a:pt x="381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1610"/>
                </a:lnTo>
                <a:close/>
              </a:path>
              <a:path w="845820" h="518160">
                <a:moveTo>
                  <a:pt x="845820" y="181610"/>
                </a:moveTo>
                <a:lnTo>
                  <a:pt x="842010" y="181610"/>
                </a:lnTo>
                <a:lnTo>
                  <a:pt x="842010" y="187960"/>
                </a:lnTo>
                <a:lnTo>
                  <a:pt x="845820" y="187960"/>
                </a:lnTo>
                <a:lnTo>
                  <a:pt x="845820" y="181610"/>
                </a:lnTo>
                <a:close/>
              </a:path>
              <a:path w="845820" h="518160">
                <a:moveTo>
                  <a:pt x="38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87960"/>
                </a:lnTo>
                <a:close/>
              </a:path>
              <a:path w="845820" h="518160">
                <a:moveTo>
                  <a:pt x="845820" y="187960"/>
                </a:moveTo>
                <a:lnTo>
                  <a:pt x="842010" y="187960"/>
                </a:lnTo>
                <a:lnTo>
                  <a:pt x="842010" y="194310"/>
                </a:lnTo>
                <a:lnTo>
                  <a:pt x="845820" y="194310"/>
                </a:lnTo>
                <a:lnTo>
                  <a:pt x="845820" y="187960"/>
                </a:lnTo>
                <a:close/>
              </a:path>
              <a:path w="845820" h="518160">
                <a:moveTo>
                  <a:pt x="381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4310"/>
                </a:lnTo>
                <a:close/>
              </a:path>
              <a:path w="845820" h="518160">
                <a:moveTo>
                  <a:pt x="845820" y="194310"/>
                </a:moveTo>
                <a:lnTo>
                  <a:pt x="842010" y="194310"/>
                </a:lnTo>
                <a:lnTo>
                  <a:pt x="842010" y="200660"/>
                </a:lnTo>
                <a:lnTo>
                  <a:pt x="845820" y="200660"/>
                </a:lnTo>
                <a:lnTo>
                  <a:pt x="845820" y="194310"/>
                </a:lnTo>
                <a:close/>
              </a:path>
              <a:path w="845820" h="518160">
                <a:moveTo>
                  <a:pt x="381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0660"/>
                </a:lnTo>
                <a:close/>
              </a:path>
              <a:path w="845820" h="518160">
                <a:moveTo>
                  <a:pt x="845820" y="200660"/>
                </a:moveTo>
                <a:lnTo>
                  <a:pt x="842010" y="200660"/>
                </a:lnTo>
                <a:lnTo>
                  <a:pt x="842010" y="207010"/>
                </a:lnTo>
                <a:lnTo>
                  <a:pt x="845820" y="207010"/>
                </a:lnTo>
                <a:lnTo>
                  <a:pt x="845820" y="200660"/>
                </a:lnTo>
                <a:close/>
              </a:path>
              <a:path w="845820" h="518160">
                <a:moveTo>
                  <a:pt x="381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07010"/>
                </a:lnTo>
                <a:close/>
              </a:path>
              <a:path w="845820" h="518160">
                <a:moveTo>
                  <a:pt x="845820" y="207010"/>
                </a:moveTo>
                <a:lnTo>
                  <a:pt x="842010" y="207010"/>
                </a:lnTo>
                <a:lnTo>
                  <a:pt x="842010" y="213360"/>
                </a:lnTo>
                <a:lnTo>
                  <a:pt x="845820" y="213360"/>
                </a:lnTo>
                <a:lnTo>
                  <a:pt x="845820" y="207010"/>
                </a:lnTo>
                <a:close/>
              </a:path>
              <a:path w="845820" h="518160">
                <a:moveTo>
                  <a:pt x="381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3360"/>
                </a:lnTo>
                <a:close/>
              </a:path>
              <a:path w="845820" h="518160">
                <a:moveTo>
                  <a:pt x="845820" y="213360"/>
                </a:moveTo>
                <a:lnTo>
                  <a:pt x="842010" y="213360"/>
                </a:lnTo>
                <a:lnTo>
                  <a:pt x="842010" y="219710"/>
                </a:lnTo>
                <a:lnTo>
                  <a:pt x="845820" y="219710"/>
                </a:lnTo>
                <a:lnTo>
                  <a:pt x="845820" y="213360"/>
                </a:lnTo>
                <a:close/>
              </a:path>
              <a:path w="845820" h="518160">
                <a:moveTo>
                  <a:pt x="381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19710"/>
                </a:lnTo>
                <a:close/>
              </a:path>
              <a:path w="845820" h="518160">
                <a:moveTo>
                  <a:pt x="845820" y="219710"/>
                </a:moveTo>
                <a:lnTo>
                  <a:pt x="842010" y="219710"/>
                </a:lnTo>
                <a:lnTo>
                  <a:pt x="842010" y="226060"/>
                </a:lnTo>
                <a:lnTo>
                  <a:pt x="845820" y="226060"/>
                </a:lnTo>
                <a:lnTo>
                  <a:pt x="845820" y="219710"/>
                </a:lnTo>
                <a:close/>
              </a:path>
              <a:path w="845820" h="518160">
                <a:moveTo>
                  <a:pt x="381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26060"/>
                </a:lnTo>
                <a:close/>
              </a:path>
              <a:path w="845820" h="518160">
                <a:moveTo>
                  <a:pt x="845820" y="226060"/>
                </a:moveTo>
                <a:lnTo>
                  <a:pt x="842010" y="226060"/>
                </a:lnTo>
                <a:lnTo>
                  <a:pt x="842010" y="232410"/>
                </a:lnTo>
                <a:lnTo>
                  <a:pt x="845820" y="232410"/>
                </a:lnTo>
                <a:lnTo>
                  <a:pt x="845820" y="226060"/>
                </a:lnTo>
                <a:close/>
              </a:path>
              <a:path w="845820" h="518160">
                <a:moveTo>
                  <a:pt x="381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2410"/>
                </a:lnTo>
                <a:close/>
              </a:path>
              <a:path w="845820" h="518160">
                <a:moveTo>
                  <a:pt x="845820" y="232410"/>
                </a:moveTo>
                <a:lnTo>
                  <a:pt x="842010" y="232410"/>
                </a:lnTo>
                <a:lnTo>
                  <a:pt x="842010" y="238760"/>
                </a:lnTo>
                <a:lnTo>
                  <a:pt x="845820" y="238760"/>
                </a:lnTo>
                <a:lnTo>
                  <a:pt x="845820" y="232410"/>
                </a:lnTo>
                <a:close/>
              </a:path>
              <a:path w="845820" h="518160">
                <a:moveTo>
                  <a:pt x="3810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38760"/>
                </a:lnTo>
                <a:close/>
              </a:path>
              <a:path w="845820" h="518160">
                <a:moveTo>
                  <a:pt x="845820" y="238760"/>
                </a:moveTo>
                <a:lnTo>
                  <a:pt x="842010" y="238760"/>
                </a:lnTo>
                <a:lnTo>
                  <a:pt x="842010" y="245110"/>
                </a:lnTo>
                <a:lnTo>
                  <a:pt x="845820" y="245110"/>
                </a:lnTo>
                <a:lnTo>
                  <a:pt x="845820" y="238760"/>
                </a:lnTo>
                <a:close/>
              </a:path>
              <a:path w="845820" h="518160">
                <a:moveTo>
                  <a:pt x="381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5110"/>
                </a:lnTo>
                <a:close/>
              </a:path>
              <a:path w="845820" h="518160">
                <a:moveTo>
                  <a:pt x="845820" y="245110"/>
                </a:moveTo>
                <a:lnTo>
                  <a:pt x="842010" y="245110"/>
                </a:lnTo>
                <a:lnTo>
                  <a:pt x="842010" y="251460"/>
                </a:lnTo>
                <a:lnTo>
                  <a:pt x="845820" y="251460"/>
                </a:lnTo>
                <a:lnTo>
                  <a:pt x="845820" y="245110"/>
                </a:lnTo>
                <a:close/>
              </a:path>
              <a:path w="845820" h="518160">
                <a:moveTo>
                  <a:pt x="381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1460"/>
                </a:lnTo>
                <a:close/>
              </a:path>
              <a:path w="845820" h="518160">
                <a:moveTo>
                  <a:pt x="845820" y="251460"/>
                </a:moveTo>
                <a:lnTo>
                  <a:pt x="842010" y="251460"/>
                </a:lnTo>
                <a:lnTo>
                  <a:pt x="842010" y="257810"/>
                </a:lnTo>
                <a:lnTo>
                  <a:pt x="845820" y="257810"/>
                </a:lnTo>
                <a:lnTo>
                  <a:pt x="845820" y="251460"/>
                </a:lnTo>
                <a:close/>
              </a:path>
              <a:path w="845820" h="518160">
                <a:moveTo>
                  <a:pt x="381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7810"/>
                </a:lnTo>
                <a:close/>
              </a:path>
              <a:path w="845820" h="518160">
                <a:moveTo>
                  <a:pt x="845820" y="257810"/>
                </a:moveTo>
                <a:lnTo>
                  <a:pt x="842010" y="257810"/>
                </a:lnTo>
                <a:lnTo>
                  <a:pt x="842010" y="264160"/>
                </a:lnTo>
                <a:lnTo>
                  <a:pt x="845820" y="264160"/>
                </a:lnTo>
                <a:lnTo>
                  <a:pt x="845820" y="257810"/>
                </a:lnTo>
                <a:close/>
              </a:path>
              <a:path w="845820" h="518160">
                <a:moveTo>
                  <a:pt x="381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4160"/>
                </a:lnTo>
                <a:close/>
              </a:path>
              <a:path w="845820" h="518160">
                <a:moveTo>
                  <a:pt x="845820" y="264160"/>
                </a:moveTo>
                <a:lnTo>
                  <a:pt x="842010" y="264160"/>
                </a:lnTo>
                <a:lnTo>
                  <a:pt x="842010" y="270510"/>
                </a:lnTo>
                <a:lnTo>
                  <a:pt x="845820" y="270510"/>
                </a:lnTo>
                <a:lnTo>
                  <a:pt x="845820" y="264160"/>
                </a:lnTo>
                <a:close/>
              </a:path>
              <a:path w="845820" h="518160">
                <a:moveTo>
                  <a:pt x="3810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0510"/>
                </a:lnTo>
                <a:close/>
              </a:path>
              <a:path w="845820" h="518160">
                <a:moveTo>
                  <a:pt x="845820" y="270510"/>
                </a:moveTo>
                <a:lnTo>
                  <a:pt x="842010" y="270510"/>
                </a:lnTo>
                <a:lnTo>
                  <a:pt x="842010" y="276860"/>
                </a:lnTo>
                <a:lnTo>
                  <a:pt x="845820" y="276860"/>
                </a:lnTo>
                <a:lnTo>
                  <a:pt x="845820" y="270510"/>
                </a:lnTo>
                <a:close/>
              </a:path>
              <a:path w="845820" h="518160">
                <a:moveTo>
                  <a:pt x="381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6860"/>
                </a:lnTo>
                <a:close/>
              </a:path>
              <a:path w="845820" h="518160">
                <a:moveTo>
                  <a:pt x="845820" y="276860"/>
                </a:moveTo>
                <a:lnTo>
                  <a:pt x="842010" y="276860"/>
                </a:lnTo>
                <a:lnTo>
                  <a:pt x="842010" y="283210"/>
                </a:lnTo>
                <a:lnTo>
                  <a:pt x="845820" y="283210"/>
                </a:lnTo>
                <a:lnTo>
                  <a:pt x="845820" y="276860"/>
                </a:lnTo>
                <a:close/>
              </a:path>
              <a:path w="845820" h="518160">
                <a:moveTo>
                  <a:pt x="381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3210"/>
                </a:lnTo>
                <a:close/>
              </a:path>
              <a:path w="845820" h="518160">
                <a:moveTo>
                  <a:pt x="845820" y="283210"/>
                </a:moveTo>
                <a:lnTo>
                  <a:pt x="842010" y="283210"/>
                </a:lnTo>
                <a:lnTo>
                  <a:pt x="842010" y="289560"/>
                </a:lnTo>
                <a:lnTo>
                  <a:pt x="845820" y="289560"/>
                </a:lnTo>
                <a:lnTo>
                  <a:pt x="845820" y="283210"/>
                </a:lnTo>
                <a:close/>
              </a:path>
              <a:path w="845820" h="518160">
                <a:moveTo>
                  <a:pt x="381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89560"/>
                </a:lnTo>
                <a:close/>
              </a:path>
              <a:path w="845820" h="518160">
                <a:moveTo>
                  <a:pt x="845820" y="289560"/>
                </a:moveTo>
                <a:lnTo>
                  <a:pt x="842010" y="289560"/>
                </a:lnTo>
                <a:lnTo>
                  <a:pt x="842010" y="295910"/>
                </a:lnTo>
                <a:lnTo>
                  <a:pt x="845820" y="295910"/>
                </a:lnTo>
                <a:lnTo>
                  <a:pt x="845820" y="289560"/>
                </a:lnTo>
                <a:close/>
              </a:path>
              <a:path w="845820" h="518160">
                <a:moveTo>
                  <a:pt x="3810" y="295910"/>
                </a:moveTo>
                <a:lnTo>
                  <a:pt x="0" y="295910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95910"/>
                </a:lnTo>
                <a:close/>
              </a:path>
              <a:path w="845820" h="518160">
                <a:moveTo>
                  <a:pt x="845820" y="295910"/>
                </a:moveTo>
                <a:lnTo>
                  <a:pt x="842010" y="295910"/>
                </a:lnTo>
                <a:lnTo>
                  <a:pt x="842010" y="302260"/>
                </a:lnTo>
                <a:lnTo>
                  <a:pt x="845820" y="302260"/>
                </a:lnTo>
                <a:lnTo>
                  <a:pt x="845820" y="295910"/>
                </a:lnTo>
                <a:close/>
              </a:path>
              <a:path w="845820" h="518160">
                <a:moveTo>
                  <a:pt x="845820" y="302260"/>
                </a:moveTo>
                <a:lnTo>
                  <a:pt x="842010" y="302260"/>
                </a:lnTo>
                <a:lnTo>
                  <a:pt x="842010" y="308610"/>
                </a:lnTo>
                <a:lnTo>
                  <a:pt x="845820" y="308610"/>
                </a:lnTo>
                <a:lnTo>
                  <a:pt x="845820" y="302260"/>
                </a:lnTo>
                <a:close/>
              </a:path>
              <a:path w="845820" h="518160">
                <a:moveTo>
                  <a:pt x="845820" y="308610"/>
                </a:moveTo>
                <a:lnTo>
                  <a:pt x="842010" y="308610"/>
                </a:lnTo>
                <a:lnTo>
                  <a:pt x="842010" y="314960"/>
                </a:lnTo>
                <a:lnTo>
                  <a:pt x="845820" y="314960"/>
                </a:lnTo>
                <a:lnTo>
                  <a:pt x="845820" y="308610"/>
                </a:lnTo>
                <a:close/>
              </a:path>
              <a:path w="845820" h="518160">
                <a:moveTo>
                  <a:pt x="845820" y="314960"/>
                </a:moveTo>
                <a:lnTo>
                  <a:pt x="842010" y="314960"/>
                </a:lnTo>
                <a:lnTo>
                  <a:pt x="842010" y="321310"/>
                </a:lnTo>
                <a:lnTo>
                  <a:pt x="845820" y="321310"/>
                </a:lnTo>
                <a:lnTo>
                  <a:pt x="845820" y="314960"/>
                </a:lnTo>
                <a:close/>
              </a:path>
              <a:path w="845820" h="518160">
                <a:moveTo>
                  <a:pt x="845820" y="321310"/>
                </a:moveTo>
                <a:lnTo>
                  <a:pt x="842010" y="321310"/>
                </a:lnTo>
                <a:lnTo>
                  <a:pt x="842010" y="327660"/>
                </a:lnTo>
                <a:lnTo>
                  <a:pt x="845820" y="327660"/>
                </a:lnTo>
                <a:lnTo>
                  <a:pt x="845820" y="321310"/>
                </a:lnTo>
                <a:close/>
              </a:path>
              <a:path w="845820" h="518160">
                <a:moveTo>
                  <a:pt x="845820" y="327660"/>
                </a:moveTo>
                <a:lnTo>
                  <a:pt x="842010" y="327660"/>
                </a:lnTo>
                <a:lnTo>
                  <a:pt x="842010" y="334010"/>
                </a:lnTo>
                <a:lnTo>
                  <a:pt x="845820" y="334010"/>
                </a:lnTo>
                <a:lnTo>
                  <a:pt x="845820" y="327660"/>
                </a:lnTo>
                <a:close/>
              </a:path>
              <a:path w="845820" h="518160">
                <a:moveTo>
                  <a:pt x="845820" y="334010"/>
                </a:moveTo>
                <a:lnTo>
                  <a:pt x="842010" y="334010"/>
                </a:lnTo>
                <a:lnTo>
                  <a:pt x="842010" y="340360"/>
                </a:lnTo>
                <a:lnTo>
                  <a:pt x="845820" y="340360"/>
                </a:lnTo>
                <a:lnTo>
                  <a:pt x="845820" y="334010"/>
                </a:lnTo>
                <a:close/>
              </a:path>
              <a:path w="845820" h="518160">
                <a:moveTo>
                  <a:pt x="845820" y="340360"/>
                </a:moveTo>
                <a:lnTo>
                  <a:pt x="842010" y="340360"/>
                </a:lnTo>
                <a:lnTo>
                  <a:pt x="842010" y="346710"/>
                </a:lnTo>
                <a:lnTo>
                  <a:pt x="845820" y="346710"/>
                </a:lnTo>
                <a:lnTo>
                  <a:pt x="845820" y="340360"/>
                </a:lnTo>
                <a:close/>
              </a:path>
              <a:path w="845820" h="518160">
                <a:moveTo>
                  <a:pt x="845820" y="346710"/>
                </a:moveTo>
                <a:lnTo>
                  <a:pt x="842010" y="346710"/>
                </a:lnTo>
                <a:lnTo>
                  <a:pt x="842010" y="353060"/>
                </a:lnTo>
                <a:lnTo>
                  <a:pt x="845820" y="353060"/>
                </a:lnTo>
                <a:lnTo>
                  <a:pt x="845820" y="346710"/>
                </a:lnTo>
                <a:close/>
              </a:path>
              <a:path w="845820" h="518160">
                <a:moveTo>
                  <a:pt x="845820" y="353060"/>
                </a:moveTo>
                <a:lnTo>
                  <a:pt x="842010" y="353060"/>
                </a:lnTo>
                <a:lnTo>
                  <a:pt x="842010" y="359410"/>
                </a:lnTo>
                <a:lnTo>
                  <a:pt x="845820" y="359410"/>
                </a:lnTo>
                <a:lnTo>
                  <a:pt x="845820" y="353060"/>
                </a:lnTo>
                <a:close/>
              </a:path>
              <a:path w="845820" h="518160">
                <a:moveTo>
                  <a:pt x="845820" y="359410"/>
                </a:moveTo>
                <a:lnTo>
                  <a:pt x="842010" y="359410"/>
                </a:lnTo>
                <a:lnTo>
                  <a:pt x="842010" y="365760"/>
                </a:lnTo>
                <a:lnTo>
                  <a:pt x="845820" y="365760"/>
                </a:lnTo>
                <a:lnTo>
                  <a:pt x="845820" y="359410"/>
                </a:lnTo>
                <a:close/>
              </a:path>
              <a:path w="845820" h="518160">
                <a:moveTo>
                  <a:pt x="845820" y="365760"/>
                </a:moveTo>
                <a:lnTo>
                  <a:pt x="842010" y="365760"/>
                </a:lnTo>
                <a:lnTo>
                  <a:pt x="842010" y="372110"/>
                </a:lnTo>
                <a:lnTo>
                  <a:pt x="844550" y="372110"/>
                </a:lnTo>
                <a:lnTo>
                  <a:pt x="844550" y="368300"/>
                </a:lnTo>
                <a:lnTo>
                  <a:pt x="845820" y="368300"/>
                </a:lnTo>
                <a:lnTo>
                  <a:pt x="845820" y="365760"/>
                </a:lnTo>
                <a:close/>
              </a:path>
              <a:path w="845820" h="518160">
                <a:moveTo>
                  <a:pt x="843280" y="372110"/>
                </a:moveTo>
                <a:lnTo>
                  <a:pt x="842010" y="372110"/>
                </a:lnTo>
                <a:lnTo>
                  <a:pt x="842010" y="375920"/>
                </a:lnTo>
                <a:lnTo>
                  <a:pt x="843280" y="375920"/>
                </a:lnTo>
                <a:lnTo>
                  <a:pt x="843280" y="372110"/>
                </a:lnTo>
                <a:close/>
              </a:path>
              <a:path w="845820" h="518160">
                <a:moveTo>
                  <a:pt x="186690" y="516890"/>
                </a:moveTo>
                <a:lnTo>
                  <a:pt x="54610" y="516890"/>
                </a:lnTo>
                <a:lnTo>
                  <a:pt x="54610" y="518160"/>
                </a:lnTo>
                <a:lnTo>
                  <a:pt x="186690" y="518160"/>
                </a:lnTo>
                <a:lnTo>
                  <a:pt x="186690" y="516890"/>
                </a:lnTo>
                <a:close/>
              </a:path>
              <a:path w="845820" h="518160">
                <a:moveTo>
                  <a:pt x="187960" y="515620"/>
                </a:moveTo>
                <a:lnTo>
                  <a:pt x="55880" y="515620"/>
                </a:lnTo>
                <a:lnTo>
                  <a:pt x="55880" y="516890"/>
                </a:lnTo>
                <a:lnTo>
                  <a:pt x="187960" y="516890"/>
                </a:lnTo>
                <a:lnTo>
                  <a:pt x="187960" y="515620"/>
                </a:lnTo>
                <a:close/>
              </a:path>
              <a:path w="845820" h="518160">
                <a:moveTo>
                  <a:pt x="189230" y="514350"/>
                </a:moveTo>
                <a:lnTo>
                  <a:pt x="57150" y="514350"/>
                </a:lnTo>
                <a:lnTo>
                  <a:pt x="57150" y="515620"/>
                </a:lnTo>
                <a:lnTo>
                  <a:pt x="189230" y="515620"/>
                </a:lnTo>
                <a:lnTo>
                  <a:pt x="189230" y="514350"/>
                </a:lnTo>
                <a:close/>
              </a:path>
              <a:path w="845820" h="518160">
                <a:moveTo>
                  <a:pt x="491490" y="514350"/>
                </a:moveTo>
                <a:lnTo>
                  <a:pt x="340360" y="514350"/>
                </a:lnTo>
                <a:lnTo>
                  <a:pt x="340360" y="518160"/>
                </a:lnTo>
                <a:lnTo>
                  <a:pt x="488950" y="518160"/>
                </a:lnTo>
                <a:lnTo>
                  <a:pt x="488950" y="516890"/>
                </a:lnTo>
                <a:lnTo>
                  <a:pt x="490220" y="516890"/>
                </a:lnTo>
                <a:lnTo>
                  <a:pt x="490220" y="515620"/>
                </a:lnTo>
                <a:lnTo>
                  <a:pt x="491490" y="515620"/>
                </a:lnTo>
                <a:lnTo>
                  <a:pt x="491490" y="514350"/>
                </a:lnTo>
                <a:close/>
              </a:path>
              <a:path w="845820" h="518160">
                <a:moveTo>
                  <a:pt x="791210" y="515620"/>
                </a:moveTo>
                <a:lnTo>
                  <a:pt x="626110" y="515620"/>
                </a:lnTo>
                <a:lnTo>
                  <a:pt x="626110" y="518160"/>
                </a:lnTo>
                <a:lnTo>
                  <a:pt x="791210" y="518160"/>
                </a:lnTo>
                <a:lnTo>
                  <a:pt x="791210" y="515620"/>
                </a:lnTo>
                <a:close/>
              </a:path>
              <a:path w="845820" h="518160">
                <a:moveTo>
                  <a:pt x="792480" y="514350"/>
                </a:moveTo>
                <a:lnTo>
                  <a:pt x="627380" y="514350"/>
                </a:lnTo>
                <a:lnTo>
                  <a:pt x="627380" y="515620"/>
                </a:lnTo>
                <a:lnTo>
                  <a:pt x="792480" y="515620"/>
                </a:lnTo>
                <a:lnTo>
                  <a:pt x="792480" y="514350"/>
                </a:lnTo>
                <a:close/>
              </a:path>
            </a:pathLst>
          </a:custGeom>
          <a:solidFill>
            <a:srgbClr val="9E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3" name="bk object 6893"/>
          <p:cNvSpPr/>
          <p:nvPr/>
        </p:nvSpPr>
        <p:spPr>
          <a:xfrm>
            <a:off x="2457450" y="4041140"/>
            <a:ext cx="838200" cy="510540"/>
          </a:xfrm>
          <a:custGeom>
            <a:avLst/>
            <a:gdLst/>
            <a:ahLst/>
            <a:cxnLst/>
            <a:rect l="l" t="t" r="r" b="b"/>
            <a:pathLst>
              <a:path w="838200" h="510539">
                <a:moveTo>
                  <a:pt x="506730" y="0"/>
                </a:moveTo>
                <a:lnTo>
                  <a:pt x="309880" y="0"/>
                </a:lnTo>
                <a:lnTo>
                  <a:pt x="309880" y="2540"/>
                </a:lnTo>
                <a:lnTo>
                  <a:pt x="506730" y="2540"/>
                </a:lnTo>
                <a:lnTo>
                  <a:pt x="506730" y="0"/>
                </a:lnTo>
                <a:close/>
              </a:path>
              <a:path w="838200" h="510539">
                <a:moveTo>
                  <a:pt x="838200" y="0"/>
                </a:moveTo>
                <a:lnTo>
                  <a:pt x="773430" y="0"/>
                </a:lnTo>
                <a:lnTo>
                  <a:pt x="773430" y="1270"/>
                </a:lnTo>
                <a:lnTo>
                  <a:pt x="772160" y="1270"/>
                </a:lnTo>
                <a:lnTo>
                  <a:pt x="772160" y="2540"/>
                </a:lnTo>
                <a:lnTo>
                  <a:pt x="834389" y="2540"/>
                </a:lnTo>
                <a:lnTo>
                  <a:pt x="834389" y="6350"/>
                </a:lnTo>
                <a:lnTo>
                  <a:pt x="838200" y="6350"/>
                </a:lnTo>
                <a:lnTo>
                  <a:pt x="838200" y="0"/>
                </a:lnTo>
                <a:close/>
              </a:path>
              <a:path w="838200" h="510539">
                <a:moveTo>
                  <a:pt x="3810" y="2540"/>
                </a:moveTo>
                <a:lnTo>
                  <a:pt x="0" y="2540"/>
                </a:lnTo>
                <a:lnTo>
                  <a:pt x="0" y="6350"/>
                </a:lnTo>
                <a:lnTo>
                  <a:pt x="3810" y="6350"/>
                </a:lnTo>
                <a:lnTo>
                  <a:pt x="3810" y="2540"/>
                </a:lnTo>
                <a:close/>
              </a:path>
              <a:path w="838200" h="510539">
                <a:moveTo>
                  <a:pt x="133350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133350" y="2540"/>
                </a:lnTo>
                <a:lnTo>
                  <a:pt x="133350" y="1270"/>
                </a:lnTo>
                <a:close/>
              </a:path>
              <a:path w="838200" h="510539">
                <a:moveTo>
                  <a:pt x="134619" y="0"/>
                </a:moveTo>
                <a:lnTo>
                  <a:pt x="2539" y="0"/>
                </a:lnTo>
                <a:lnTo>
                  <a:pt x="2539" y="1270"/>
                </a:lnTo>
                <a:lnTo>
                  <a:pt x="134619" y="1270"/>
                </a:lnTo>
                <a:lnTo>
                  <a:pt x="134619" y="0"/>
                </a:lnTo>
                <a:close/>
              </a:path>
              <a:path w="838200" h="510539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838200" h="510539">
                <a:moveTo>
                  <a:pt x="838200" y="6350"/>
                </a:moveTo>
                <a:lnTo>
                  <a:pt x="834389" y="6350"/>
                </a:lnTo>
                <a:lnTo>
                  <a:pt x="834389" y="12700"/>
                </a:lnTo>
                <a:lnTo>
                  <a:pt x="838200" y="12700"/>
                </a:lnTo>
                <a:lnTo>
                  <a:pt x="838200" y="6350"/>
                </a:lnTo>
                <a:close/>
              </a:path>
              <a:path w="838200" h="51053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838200" h="510539">
                <a:moveTo>
                  <a:pt x="838200" y="12700"/>
                </a:moveTo>
                <a:lnTo>
                  <a:pt x="834389" y="12700"/>
                </a:lnTo>
                <a:lnTo>
                  <a:pt x="834389" y="19050"/>
                </a:lnTo>
                <a:lnTo>
                  <a:pt x="838200" y="19050"/>
                </a:lnTo>
                <a:lnTo>
                  <a:pt x="838200" y="12700"/>
                </a:lnTo>
                <a:close/>
              </a:path>
              <a:path w="838200" h="51053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838200" h="510539">
                <a:moveTo>
                  <a:pt x="838200" y="19050"/>
                </a:moveTo>
                <a:lnTo>
                  <a:pt x="834389" y="19050"/>
                </a:lnTo>
                <a:lnTo>
                  <a:pt x="834389" y="25400"/>
                </a:lnTo>
                <a:lnTo>
                  <a:pt x="838200" y="25400"/>
                </a:lnTo>
                <a:lnTo>
                  <a:pt x="838200" y="19050"/>
                </a:lnTo>
                <a:close/>
              </a:path>
              <a:path w="838200" h="51053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838200" h="510539">
                <a:moveTo>
                  <a:pt x="838200" y="25400"/>
                </a:moveTo>
                <a:lnTo>
                  <a:pt x="834389" y="25400"/>
                </a:lnTo>
                <a:lnTo>
                  <a:pt x="834389" y="31750"/>
                </a:lnTo>
                <a:lnTo>
                  <a:pt x="838200" y="31750"/>
                </a:lnTo>
                <a:lnTo>
                  <a:pt x="838200" y="25400"/>
                </a:lnTo>
                <a:close/>
              </a:path>
              <a:path w="838200" h="51053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838200" h="510539">
                <a:moveTo>
                  <a:pt x="838200" y="31750"/>
                </a:moveTo>
                <a:lnTo>
                  <a:pt x="834389" y="31750"/>
                </a:lnTo>
                <a:lnTo>
                  <a:pt x="834389" y="36830"/>
                </a:lnTo>
                <a:lnTo>
                  <a:pt x="835660" y="36830"/>
                </a:lnTo>
                <a:lnTo>
                  <a:pt x="835660" y="35560"/>
                </a:lnTo>
                <a:lnTo>
                  <a:pt x="836929" y="35560"/>
                </a:lnTo>
                <a:lnTo>
                  <a:pt x="836929" y="34290"/>
                </a:lnTo>
                <a:lnTo>
                  <a:pt x="838200" y="34290"/>
                </a:lnTo>
                <a:lnTo>
                  <a:pt x="838200" y="31750"/>
                </a:lnTo>
                <a:close/>
              </a:path>
              <a:path w="838200" h="510539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838200" h="510539">
                <a:moveTo>
                  <a:pt x="838200" y="41910"/>
                </a:moveTo>
                <a:lnTo>
                  <a:pt x="836929" y="41910"/>
                </a:lnTo>
                <a:lnTo>
                  <a:pt x="836929" y="44450"/>
                </a:lnTo>
                <a:lnTo>
                  <a:pt x="838200" y="44450"/>
                </a:lnTo>
                <a:lnTo>
                  <a:pt x="838200" y="41910"/>
                </a:lnTo>
                <a:close/>
              </a:path>
              <a:path w="838200" h="510539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838200" h="510539">
                <a:moveTo>
                  <a:pt x="838200" y="44450"/>
                </a:moveTo>
                <a:lnTo>
                  <a:pt x="835660" y="44450"/>
                </a:lnTo>
                <a:lnTo>
                  <a:pt x="835660" y="46990"/>
                </a:lnTo>
                <a:lnTo>
                  <a:pt x="834389" y="46990"/>
                </a:lnTo>
                <a:lnTo>
                  <a:pt x="834389" y="50800"/>
                </a:lnTo>
                <a:lnTo>
                  <a:pt x="838200" y="50800"/>
                </a:lnTo>
                <a:lnTo>
                  <a:pt x="838200" y="44450"/>
                </a:lnTo>
                <a:close/>
              </a:path>
              <a:path w="838200" h="510539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838200" h="510539">
                <a:moveTo>
                  <a:pt x="838200" y="50800"/>
                </a:moveTo>
                <a:lnTo>
                  <a:pt x="834389" y="50800"/>
                </a:lnTo>
                <a:lnTo>
                  <a:pt x="834389" y="57150"/>
                </a:lnTo>
                <a:lnTo>
                  <a:pt x="838200" y="57150"/>
                </a:lnTo>
                <a:lnTo>
                  <a:pt x="838200" y="50800"/>
                </a:lnTo>
                <a:close/>
              </a:path>
              <a:path w="838200" h="51053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838200" h="510539">
                <a:moveTo>
                  <a:pt x="838200" y="57150"/>
                </a:moveTo>
                <a:lnTo>
                  <a:pt x="834389" y="57150"/>
                </a:lnTo>
                <a:lnTo>
                  <a:pt x="834389" y="63500"/>
                </a:lnTo>
                <a:lnTo>
                  <a:pt x="838200" y="63500"/>
                </a:lnTo>
                <a:lnTo>
                  <a:pt x="838200" y="57150"/>
                </a:lnTo>
                <a:close/>
              </a:path>
              <a:path w="838200" h="51053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838200" h="510539">
                <a:moveTo>
                  <a:pt x="838200" y="63500"/>
                </a:moveTo>
                <a:lnTo>
                  <a:pt x="834389" y="63500"/>
                </a:lnTo>
                <a:lnTo>
                  <a:pt x="834389" y="69850"/>
                </a:lnTo>
                <a:lnTo>
                  <a:pt x="838200" y="69850"/>
                </a:lnTo>
                <a:lnTo>
                  <a:pt x="838200" y="63500"/>
                </a:lnTo>
                <a:close/>
              </a:path>
              <a:path w="838200" h="51053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838200" h="510539">
                <a:moveTo>
                  <a:pt x="838200" y="69850"/>
                </a:moveTo>
                <a:lnTo>
                  <a:pt x="834389" y="69850"/>
                </a:lnTo>
                <a:lnTo>
                  <a:pt x="834389" y="76200"/>
                </a:lnTo>
                <a:lnTo>
                  <a:pt x="838200" y="76200"/>
                </a:lnTo>
                <a:lnTo>
                  <a:pt x="838200" y="69850"/>
                </a:lnTo>
                <a:close/>
              </a:path>
              <a:path w="838200" h="51053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838200" h="510539">
                <a:moveTo>
                  <a:pt x="838200" y="76200"/>
                </a:moveTo>
                <a:lnTo>
                  <a:pt x="834389" y="76200"/>
                </a:lnTo>
                <a:lnTo>
                  <a:pt x="834389" y="82550"/>
                </a:lnTo>
                <a:lnTo>
                  <a:pt x="838200" y="82550"/>
                </a:lnTo>
                <a:lnTo>
                  <a:pt x="838200" y="76200"/>
                </a:lnTo>
                <a:close/>
              </a:path>
              <a:path w="838200" h="51053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838200" h="510539">
                <a:moveTo>
                  <a:pt x="838200" y="82550"/>
                </a:moveTo>
                <a:lnTo>
                  <a:pt x="834389" y="82550"/>
                </a:lnTo>
                <a:lnTo>
                  <a:pt x="834389" y="88900"/>
                </a:lnTo>
                <a:lnTo>
                  <a:pt x="838200" y="88900"/>
                </a:lnTo>
                <a:lnTo>
                  <a:pt x="838200" y="82550"/>
                </a:lnTo>
                <a:close/>
              </a:path>
              <a:path w="838200" h="51053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838200" h="510539">
                <a:moveTo>
                  <a:pt x="838200" y="88900"/>
                </a:moveTo>
                <a:lnTo>
                  <a:pt x="834389" y="88900"/>
                </a:lnTo>
                <a:lnTo>
                  <a:pt x="834389" y="95250"/>
                </a:lnTo>
                <a:lnTo>
                  <a:pt x="838200" y="95250"/>
                </a:lnTo>
                <a:lnTo>
                  <a:pt x="838200" y="88900"/>
                </a:lnTo>
                <a:close/>
              </a:path>
              <a:path w="838200" h="510539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838200" h="510539">
                <a:moveTo>
                  <a:pt x="838200" y="95250"/>
                </a:moveTo>
                <a:lnTo>
                  <a:pt x="834389" y="95250"/>
                </a:lnTo>
                <a:lnTo>
                  <a:pt x="834389" y="101600"/>
                </a:lnTo>
                <a:lnTo>
                  <a:pt x="838200" y="101600"/>
                </a:lnTo>
                <a:lnTo>
                  <a:pt x="838200" y="95250"/>
                </a:lnTo>
                <a:close/>
              </a:path>
              <a:path w="838200" h="510539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838200" h="510539">
                <a:moveTo>
                  <a:pt x="838200" y="101600"/>
                </a:moveTo>
                <a:lnTo>
                  <a:pt x="834389" y="101600"/>
                </a:lnTo>
                <a:lnTo>
                  <a:pt x="834389" y="107950"/>
                </a:lnTo>
                <a:lnTo>
                  <a:pt x="838200" y="107950"/>
                </a:lnTo>
                <a:lnTo>
                  <a:pt x="838200" y="101600"/>
                </a:lnTo>
                <a:close/>
              </a:path>
              <a:path w="838200" h="51053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838200" h="510539">
                <a:moveTo>
                  <a:pt x="838200" y="107950"/>
                </a:moveTo>
                <a:lnTo>
                  <a:pt x="834389" y="107950"/>
                </a:lnTo>
                <a:lnTo>
                  <a:pt x="834389" y="114300"/>
                </a:lnTo>
                <a:lnTo>
                  <a:pt x="838200" y="114300"/>
                </a:lnTo>
                <a:lnTo>
                  <a:pt x="838200" y="107950"/>
                </a:lnTo>
                <a:close/>
              </a:path>
              <a:path w="838200" h="510539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838200" h="510539">
                <a:moveTo>
                  <a:pt x="838200" y="114300"/>
                </a:moveTo>
                <a:lnTo>
                  <a:pt x="834389" y="114300"/>
                </a:lnTo>
                <a:lnTo>
                  <a:pt x="834389" y="120650"/>
                </a:lnTo>
                <a:lnTo>
                  <a:pt x="838200" y="120650"/>
                </a:lnTo>
                <a:lnTo>
                  <a:pt x="838200" y="114300"/>
                </a:lnTo>
                <a:close/>
              </a:path>
              <a:path w="838200" h="510539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838200" h="510539">
                <a:moveTo>
                  <a:pt x="838200" y="120650"/>
                </a:moveTo>
                <a:lnTo>
                  <a:pt x="834389" y="120650"/>
                </a:lnTo>
                <a:lnTo>
                  <a:pt x="834389" y="127000"/>
                </a:lnTo>
                <a:lnTo>
                  <a:pt x="838200" y="127000"/>
                </a:lnTo>
                <a:lnTo>
                  <a:pt x="838200" y="120650"/>
                </a:lnTo>
                <a:close/>
              </a:path>
              <a:path w="838200" h="510539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838200" h="510539">
                <a:moveTo>
                  <a:pt x="838200" y="127000"/>
                </a:moveTo>
                <a:lnTo>
                  <a:pt x="834389" y="127000"/>
                </a:lnTo>
                <a:lnTo>
                  <a:pt x="834389" y="133350"/>
                </a:lnTo>
                <a:lnTo>
                  <a:pt x="838200" y="133350"/>
                </a:lnTo>
                <a:lnTo>
                  <a:pt x="838200" y="127000"/>
                </a:lnTo>
                <a:close/>
              </a:path>
              <a:path w="838200" h="510539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838200" h="510539">
                <a:moveTo>
                  <a:pt x="838200" y="133350"/>
                </a:moveTo>
                <a:lnTo>
                  <a:pt x="834389" y="133350"/>
                </a:lnTo>
                <a:lnTo>
                  <a:pt x="834389" y="139700"/>
                </a:lnTo>
                <a:lnTo>
                  <a:pt x="838200" y="139700"/>
                </a:lnTo>
                <a:lnTo>
                  <a:pt x="838200" y="133350"/>
                </a:lnTo>
                <a:close/>
              </a:path>
              <a:path w="838200" h="510539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838200" h="510539">
                <a:moveTo>
                  <a:pt x="838200" y="139700"/>
                </a:moveTo>
                <a:lnTo>
                  <a:pt x="834389" y="139700"/>
                </a:lnTo>
                <a:lnTo>
                  <a:pt x="834389" y="146050"/>
                </a:lnTo>
                <a:lnTo>
                  <a:pt x="838200" y="146050"/>
                </a:lnTo>
                <a:lnTo>
                  <a:pt x="838200" y="139700"/>
                </a:lnTo>
                <a:close/>
              </a:path>
              <a:path w="838200" h="510539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838200" h="510539">
                <a:moveTo>
                  <a:pt x="838200" y="146050"/>
                </a:moveTo>
                <a:lnTo>
                  <a:pt x="834389" y="146050"/>
                </a:lnTo>
                <a:lnTo>
                  <a:pt x="834389" y="152400"/>
                </a:lnTo>
                <a:lnTo>
                  <a:pt x="838200" y="152400"/>
                </a:lnTo>
                <a:lnTo>
                  <a:pt x="838200" y="146050"/>
                </a:lnTo>
                <a:close/>
              </a:path>
              <a:path w="838200" h="510539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838200" h="510539">
                <a:moveTo>
                  <a:pt x="838200" y="152400"/>
                </a:moveTo>
                <a:lnTo>
                  <a:pt x="834389" y="152400"/>
                </a:lnTo>
                <a:lnTo>
                  <a:pt x="834389" y="158750"/>
                </a:lnTo>
                <a:lnTo>
                  <a:pt x="838200" y="158750"/>
                </a:lnTo>
                <a:lnTo>
                  <a:pt x="838200" y="152400"/>
                </a:lnTo>
                <a:close/>
              </a:path>
              <a:path w="838200" h="510539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838200" h="510539">
                <a:moveTo>
                  <a:pt x="838200" y="158750"/>
                </a:moveTo>
                <a:lnTo>
                  <a:pt x="834389" y="158750"/>
                </a:lnTo>
                <a:lnTo>
                  <a:pt x="834389" y="165100"/>
                </a:lnTo>
                <a:lnTo>
                  <a:pt x="838200" y="165100"/>
                </a:lnTo>
                <a:lnTo>
                  <a:pt x="838200" y="158750"/>
                </a:lnTo>
                <a:close/>
              </a:path>
              <a:path w="838200" h="510539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838200" h="510539">
                <a:moveTo>
                  <a:pt x="838200" y="165100"/>
                </a:moveTo>
                <a:lnTo>
                  <a:pt x="834389" y="165100"/>
                </a:lnTo>
                <a:lnTo>
                  <a:pt x="834389" y="171450"/>
                </a:lnTo>
                <a:lnTo>
                  <a:pt x="838200" y="171450"/>
                </a:lnTo>
                <a:lnTo>
                  <a:pt x="838200" y="165100"/>
                </a:lnTo>
                <a:close/>
              </a:path>
              <a:path w="838200" h="510539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838200" h="510539">
                <a:moveTo>
                  <a:pt x="838200" y="171450"/>
                </a:moveTo>
                <a:lnTo>
                  <a:pt x="834389" y="171450"/>
                </a:lnTo>
                <a:lnTo>
                  <a:pt x="834389" y="177800"/>
                </a:lnTo>
                <a:lnTo>
                  <a:pt x="838200" y="177800"/>
                </a:lnTo>
                <a:lnTo>
                  <a:pt x="838200" y="171450"/>
                </a:lnTo>
                <a:close/>
              </a:path>
              <a:path w="838200" h="510539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838200" h="510539">
                <a:moveTo>
                  <a:pt x="838200" y="177800"/>
                </a:moveTo>
                <a:lnTo>
                  <a:pt x="834389" y="177800"/>
                </a:lnTo>
                <a:lnTo>
                  <a:pt x="834389" y="184150"/>
                </a:lnTo>
                <a:lnTo>
                  <a:pt x="838200" y="184150"/>
                </a:lnTo>
                <a:lnTo>
                  <a:pt x="838200" y="177800"/>
                </a:lnTo>
                <a:close/>
              </a:path>
              <a:path w="838200" h="510539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838200" h="510539">
                <a:moveTo>
                  <a:pt x="838200" y="184150"/>
                </a:moveTo>
                <a:lnTo>
                  <a:pt x="834389" y="184150"/>
                </a:lnTo>
                <a:lnTo>
                  <a:pt x="834389" y="190500"/>
                </a:lnTo>
                <a:lnTo>
                  <a:pt x="838200" y="190500"/>
                </a:lnTo>
                <a:lnTo>
                  <a:pt x="838200" y="184150"/>
                </a:lnTo>
                <a:close/>
              </a:path>
              <a:path w="838200" h="510539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838200" h="510539">
                <a:moveTo>
                  <a:pt x="838200" y="190500"/>
                </a:moveTo>
                <a:lnTo>
                  <a:pt x="834389" y="190500"/>
                </a:lnTo>
                <a:lnTo>
                  <a:pt x="834389" y="196850"/>
                </a:lnTo>
                <a:lnTo>
                  <a:pt x="838200" y="196850"/>
                </a:lnTo>
                <a:lnTo>
                  <a:pt x="838200" y="190500"/>
                </a:lnTo>
                <a:close/>
              </a:path>
              <a:path w="838200" h="510539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838200" h="510539">
                <a:moveTo>
                  <a:pt x="838200" y="196850"/>
                </a:moveTo>
                <a:lnTo>
                  <a:pt x="834389" y="196850"/>
                </a:lnTo>
                <a:lnTo>
                  <a:pt x="834389" y="203200"/>
                </a:lnTo>
                <a:lnTo>
                  <a:pt x="838200" y="203200"/>
                </a:lnTo>
                <a:lnTo>
                  <a:pt x="838200" y="196850"/>
                </a:lnTo>
                <a:close/>
              </a:path>
              <a:path w="838200" h="510539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838200" h="510539">
                <a:moveTo>
                  <a:pt x="838200" y="203200"/>
                </a:moveTo>
                <a:lnTo>
                  <a:pt x="834389" y="203200"/>
                </a:lnTo>
                <a:lnTo>
                  <a:pt x="834389" y="209550"/>
                </a:lnTo>
                <a:lnTo>
                  <a:pt x="838200" y="209550"/>
                </a:lnTo>
                <a:lnTo>
                  <a:pt x="838200" y="203200"/>
                </a:lnTo>
                <a:close/>
              </a:path>
              <a:path w="838200" h="510539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838200" h="510539">
                <a:moveTo>
                  <a:pt x="838200" y="209550"/>
                </a:moveTo>
                <a:lnTo>
                  <a:pt x="834389" y="209550"/>
                </a:lnTo>
                <a:lnTo>
                  <a:pt x="834389" y="215900"/>
                </a:lnTo>
                <a:lnTo>
                  <a:pt x="838200" y="215900"/>
                </a:lnTo>
                <a:lnTo>
                  <a:pt x="838200" y="209550"/>
                </a:lnTo>
                <a:close/>
              </a:path>
              <a:path w="838200" h="510539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838200" h="510539">
                <a:moveTo>
                  <a:pt x="838200" y="215900"/>
                </a:moveTo>
                <a:lnTo>
                  <a:pt x="834389" y="215900"/>
                </a:lnTo>
                <a:lnTo>
                  <a:pt x="834389" y="222250"/>
                </a:lnTo>
                <a:lnTo>
                  <a:pt x="838200" y="222250"/>
                </a:lnTo>
                <a:lnTo>
                  <a:pt x="838200" y="215900"/>
                </a:lnTo>
                <a:close/>
              </a:path>
              <a:path w="838200" h="510539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838200" h="510539">
                <a:moveTo>
                  <a:pt x="838200" y="222250"/>
                </a:moveTo>
                <a:lnTo>
                  <a:pt x="834389" y="222250"/>
                </a:lnTo>
                <a:lnTo>
                  <a:pt x="834389" y="228600"/>
                </a:lnTo>
                <a:lnTo>
                  <a:pt x="838200" y="228600"/>
                </a:lnTo>
                <a:lnTo>
                  <a:pt x="838200" y="222250"/>
                </a:lnTo>
                <a:close/>
              </a:path>
              <a:path w="838200" h="510539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838200" h="510539">
                <a:moveTo>
                  <a:pt x="838200" y="228600"/>
                </a:moveTo>
                <a:lnTo>
                  <a:pt x="834389" y="228600"/>
                </a:lnTo>
                <a:lnTo>
                  <a:pt x="834389" y="234950"/>
                </a:lnTo>
                <a:lnTo>
                  <a:pt x="838200" y="234950"/>
                </a:lnTo>
                <a:lnTo>
                  <a:pt x="838200" y="228600"/>
                </a:lnTo>
                <a:close/>
              </a:path>
              <a:path w="838200" h="510539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838200" h="510539">
                <a:moveTo>
                  <a:pt x="838200" y="234950"/>
                </a:moveTo>
                <a:lnTo>
                  <a:pt x="834389" y="234950"/>
                </a:lnTo>
                <a:lnTo>
                  <a:pt x="834389" y="241300"/>
                </a:lnTo>
                <a:lnTo>
                  <a:pt x="838200" y="241300"/>
                </a:lnTo>
                <a:lnTo>
                  <a:pt x="838200" y="234950"/>
                </a:lnTo>
                <a:close/>
              </a:path>
              <a:path w="838200" h="510539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838200" h="510539">
                <a:moveTo>
                  <a:pt x="838200" y="241300"/>
                </a:moveTo>
                <a:lnTo>
                  <a:pt x="834389" y="241300"/>
                </a:lnTo>
                <a:lnTo>
                  <a:pt x="834389" y="247650"/>
                </a:lnTo>
                <a:lnTo>
                  <a:pt x="838200" y="247650"/>
                </a:lnTo>
                <a:lnTo>
                  <a:pt x="838200" y="241300"/>
                </a:lnTo>
                <a:close/>
              </a:path>
              <a:path w="838200" h="510539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838200" h="510539">
                <a:moveTo>
                  <a:pt x="838200" y="247650"/>
                </a:moveTo>
                <a:lnTo>
                  <a:pt x="834389" y="247650"/>
                </a:lnTo>
                <a:lnTo>
                  <a:pt x="834389" y="254000"/>
                </a:lnTo>
                <a:lnTo>
                  <a:pt x="838200" y="254000"/>
                </a:lnTo>
                <a:lnTo>
                  <a:pt x="838200" y="247650"/>
                </a:lnTo>
                <a:close/>
              </a:path>
              <a:path w="838200" h="510539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838200" h="510539">
                <a:moveTo>
                  <a:pt x="838200" y="254000"/>
                </a:moveTo>
                <a:lnTo>
                  <a:pt x="834389" y="254000"/>
                </a:lnTo>
                <a:lnTo>
                  <a:pt x="834389" y="260350"/>
                </a:lnTo>
                <a:lnTo>
                  <a:pt x="838200" y="260350"/>
                </a:lnTo>
                <a:lnTo>
                  <a:pt x="838200" y="254000"/>
                </a:lnTo>
                <a:close/>
              </a:path>
              <a:path w="838200" h="510539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838200" h="510539">
                <a:moveTo>
                  <a:pt x="838200" y="260350"/>
                </a:moveTo>
                <a:lnTo>
                  <a:pt x="834389" y="260350"/>
                </a:lnTo>
                <a:lnTo>
                  <a:pt x="834389" y="266700"/>
                </a:lnTo>
                <a:lnTo>
                  <a:pt x="838200" y="266700"/>
                </a:lnTo>
                <a:lnTo>
                  <a:pt x="838200" y="260350"/>
                </a:lnTo>
                <a:close/>
              </a:path>
              <a:path w="838200" h="510539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838200" h="510539">
                <a:moveTo>
                  <a:pt x="838200" y="266700"/>
                </a:moveTo>
                <a:lnTo>
                  <a:pt x="834389" y="266700"/>
                </a:lnTo>
                <a:lnTo>
                  <a:pt x="834389" y="273050"/>
                </a:lnTo>
                <a:lnTo>
                  <a:pt x="838200" y="273050"/>
                </a:lnTo>
                <a:lnTo>
                  <a:pt x="838200" y="266700"/>
                </a:lnTo>
                <a:close/>
              </a:path>
              <a:path w="838200" h="510539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838200" h="510539">
                <a:moveTo>
                  <a:pt x="838200" y="273050"/>
                </a:moveTo>
                <a:lnTo>
                  <a:pt x="834389" y="273050"/>
                </a:lnTo>
                <a:lnTo>
                  <a:pt x="834389" y="279400"/>
                </a:lnTo>
                <a:lnTo>
                  <a:pt x="838200" y="279400"/>
                </a:lnTo>
                <a:lnTo>
                  <a:pt x="838200" y="273050"/>
                </a:lnTo>
                <a:close/>
              </a:path>
              <a:path w="838200" h="510539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838200" h="510539">
                <a:moveTo>
                  <a:pt x="838200" y="279400"/>
                </a:moveTo>
                <a:lnTo>
                  <a:pt x="834389" y="279400"/>
                </a:lnTo>
                <a:lnTo>
                  <a:pt x="834389" y="285750"/>
                </a:lnTo>
                <a:lnTo>
                  <a:pt x="838200" y="285750"/>
                </a:lnTo>
                <a:lnTo>
                  <a:pt x="838200" y="279400"/>
                </a:lnTo>
                <a:close/>
              </a:path>
              <a:path w="838200" h="510539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838200" h="510539">
                <a:moveTo>
                  <a:pt x="838200" y="285750"/>
                </a:moveTo>
                <a:lnTo>
                  <a:pt x="834389" y="285750"/>
                </a:lnTo>
                <a:lnTo>
                  <a:pt x="834389" y="292100"/>
                </a:lnTo>
                <a:lnTo>
                  <a:pt x="838200" y="292100"/>
                </a:lnTo>
                <a:lnTo>
                  <a:pt x="838200" y="285750"/>
                </a:lnTo>
                <a:close/>
              </a:path>
              <a:path w="838200" h="510539">
                <a:moveTo>
                  <a:pt x="2539" y="293370"/>
                </a:moveTo>
                <a:lnTo>
                  <a:pt x="1269" y="293370"/>
                </a:lnTo>
                <a:lnTo>
                  <a:pt x="1269" y="294640"/>
                </a:lnTo>
                <a:lnTo>
                  <a:pt x="2539" y="294640"/>
                </a:lnTo>
                <a:lnTo>
                  <a:pt x="2539" y="293370"/>
                </a:lnTo>
                <a:close/>
              </a:path>
              <a:path w="838200" h="510539">
                <a:moveTo>
                  <a:pt x="3810" y="292100"/>
                </a:moveTo>
                <a:lnTo>
                  <a:pt x="0" y="292100"/>
                </a:lnTo>
                <a:lnTo>
                  <a:pt x="0" y="293370"/>
                </a:lnTo>
                <a:lnTo>
                  <a:pt x="3810" y="293370"/>
                </a:lnTo>
                <a:lnTo>
                  <a:pt x="3810" y="292100"/>
                </a:lnTo>
                <a:close/>
              </a:path>
              <a:path w="838200" h="510539">
                <a:moveTo>
                  <a:pt x="838200" y="292100"/>
                </a:moveTo>
                <a:lnTo>
                  <a:pt x="834389" y="292100"/>
                </a:lnTo>
                <a:lnTo>
                  <a:pt x="834389" y="298450"/>
                </a:lnTo>
                <a:lnTo>
                  <a:pt x="838200" y="298450"/>
                </a:lnTo>
                <a:lnTo>
                  <a:pt x="838200" y="292100"/>
                </a:lnTo>
                <a:close/>
              </a:path>
              <a:path w="838200" h="510539">
                <a:moveTo>
                  <a:pt x="838200" y="298450"/>
                </a:moveTo>
                <a:lnTo>
                  <a:pt x="834389" y="298450"/>
                </a:lnTo>
                <a:lnTo>
                  <a:pt x="834389" y="304800"/>
                </a:lnTo>
                <a:lnTo>
                  <a:pt x="838200" y="304800"/>
                </a:lnTo>
                <a:lnTo>
                  <a:pt x="838200" y="298450"/>
                </a:lnTo>
                <a:close/>
              </a:path>
              <a:path w="838200" h="510539">
                <a:moveTo>
                  <a:pt x="838200" y="304800"/>
                </a:moveTo>
                <a:lnTo>
                  <a:pt x="834389" y="304800"/>
                </a:lnTo>
                <a:lnTo>
                  <a:pt x="834389" y="311150"/>
                </a:lnTo>
                <a:lnTo>
                  <a:pt x="838200" y="311150"/>
                </a:lnTo>
                <a:lnTo>
                  <a:pt x="838200" y="304800"/>
                </a:lnTo>
                <a:close/>
              </a:path>
              <a:path w="838200" h="510539">
                <a:moveTo>
                  <a:pt x="838200" y="311150"/>
                </a:moveTo>
                <a:lnTo>
                  <a:pt x="834389" y="311150"/>
                </a:lnTo>
                <a:lnTo>
                  <a:pt x="834389" y="317500"/>
                </a:lnTo>
                <a:lnTo>
                  <a:pt x="838200" y="317500"/>
                </a:lnTo>
                <a:lnTo>
                  <a:pt x="838200" y="311150"/>
                </a:lnTo>
                <a:close/>
              </a:path>
              <a:path w="838200" h="510539">
                <a:moveTo>
                  <a:pt x="838200" y="317500"/>
                </a:moveTo>
                <a:lnTo>
                  <a:pt x="834389" y="317500"/>
                </a:lnTo>
                <a:lnTo>
                  <a:pt x="834389" y="323850"/>
                </a:lnTo>
                <a:lnTo>
                  <a:pt x="838200" y="323850"/>
                </a:lnTo>
                <a:lnTo>
                  <a:pt x="838200" y="317500"/>
                </a:lnTo>
                <a:close/>
              </a:path>
              <a:path w="838200" h="510539">
                <a:moveTo>
                  <a:pt x="838200" y="323850"/>
                </a:moveTo>
                <a:lnTo>
                  <a:pt x="834389" y="323850"/>
                </a:lnTo>
                <a:lnTo>
                  <a:pt x="834389" y="330200"/>
                </a:lnTo>
                <a:lnTo>
                  <a:pt x="838200" y="330200"/>
                </a:lnTo>
                <a:lnTo>
                  <a:pt x="838200" y="323850"/>
                </a:lnTo>
                <a:close/>
              </a:path>
              <a:path w="838200" h="510539">
                <a:moveTo>
                  <a:pt x="838200" y="330200"/>
                </a:moveTo>
                <a:lnTo>
                  <a:pt x="834389" y="330200"/>
                </a:lnTo>
                <a:lnTo>
                  <a:pt x="834389" y="336550"/>
                </a:lnTo>
                <a:lnTo>
                  <a:pt x="838200" y="336550"/>
                </a:lnTo>
                <a:lnTo>
                  <a:pt x="838200" y="330200"/>
                </a:lnTo>
                <a:close/>
              </a:path>
              <a:path w="838200" h="510539">
                <a:moveTo>
                  <a:pt x="838200" y="336550"/>
                </a:moveTo>
                <a:lnTo>
                  <a:pt x="834389" y="336550"/>
                </a:lnTo>
                <a:lnTo>
                  <a:pt x="834389" y="342900"/>
                </a:lnTo>
                <a:lnTo>
                  <a:pt x="838200" y="342900"/>
                </a:lnTo>
                <a:lnTo>
                  <a:pt x="838200" y="336550"/>
                </a:lnTo>
                <a:close/>
              </a:path>
              <a:path w="838200" h="510539">
                <a:moveTo>
                  <a:pt x="838200" y="342900"/>
                </a:moveTo>
                <a:lnTo>
                  <a:pt x="834389" y="342900"/>
                </a:lnTo>
                <a:lnTo>
                  <a:pt x="834389" y="349250"/>
                </a:lnTo>
                <a:lnTo>
                  <a:pt x="838200" y="349250"/>
                </a:lnTo>
                <a:lnTo>
                  <a:pt x="838200" y="342900"/>
                </a:lnTo>
                <a:close/>
              </a:path>
              <a:path w="838200" h="510539">
                <a:moveTo>
                  <a:pt x="838200" y="349250"/>
                </a:moveTo>
                <a:lnTo>
                  <a:pt x="834389" y="349250"/>
                </a:lnTo>
                <a:lnTo>
                  <a:pt x="834389" y="355600"/>
                </a:lnTo>
                <a:lnTo>
                  <a:pt x="838200" y="355600"/>
                </a:lnTo>
                <a:lnTo>
                  <a:pt x="838200" y="349250"/>
                </a:lnTo>
                <a:close/>
              </a:path>
              <a:path w="838200" h="510539">
                <a:moveTo>
                  <a:pt x="838200" y="355600"/>
                </a:moveTo>
                <a:lnTo>
                  <a:pt x="834389" y="355600"/>
                </a:lnTo>
                <a:lnTo>
                  <a:pt x="834389" y="361950"/>
                </a:lnTo>
                <a:lnTo>
                  <a:pt x="838200" y="361950"/>
                </a:lnTo>
                <a:lnTo>
                  <a:pt x="838200" y="355600"/>
                </a:lnTo>
                <a:close/>
              </a:path>
              <a:path w="838200" h="510539">
                <a:moveTo>
                  <a:pt x="838200" y="361950"/>
                </a:moveTo>
                <a:lnTo>
                  <a:pt x="834389" y="361950"/>
                </a:lnTo>
                <a:lnTo>
                  <a:pt x="834389" y="368300"/>
                </a:lnTo>
                <a:lnTo>
                  <a:pt x="838200" y="368300"/>
                </a:lnTo>
                <a:lnTo>
                  <a:pt x="838200" y="361950"/>
                </a:lnTo>
                <a:close/>
              </a:path>
              <a:path w="838200" h="510539">
                <a:moveTo>
                  <a:pt x="838200" y="368300"/>
                </a:moveTo>
                <a:lnTo>
                  <a:pt x="834389" y="368300"/>
                </a:lnTo>
                <a:lnTo>
                  <a:pt x="834389" y="374650"/>
                </a:lnTo>
                <a:lnTo>
                  <a:pt x="838200" y="374650"/>
                </a:lnTo>
                <a:lnTo>
                  <a:pt x="838200" y="368300"/>
                </a:lnTo>
                <a:close/>
              </a:path>
              <a:path w="838200" h="510539">
                <a:moveTo>
                  <a:pt x="836930" y="374650"/>
                </a:moveTo>
                <a:lnTo>
                  <a:pt x="834389" y="374650"/>
                </a:lnTo>
                <a:lnTo>
                  <a:pt x="834389" y="381000"/>
                </a:lnTo>
                <a:lnTo>
                  <a:pt x="835660" y="381000"/>
                </a:lnTo>
                <a:lnTo>
                  <a:pt x="835660" y="378460"/>
                </a:lnTo>
                <a:lnTo>
                  <a:pt x="836929" y="378460"/>
                </a:lnTo>
                <a:lnTo>
                  <a:pt x="836930" y="374650"/>
                </a:lnTo>
                <a:close/>
              </a:path>
              <a:path w="838200" h="510539">
                <a:moveTo>
                  <a:pt x="835660" y="381000"/>
                </a:moveTo>
                <a:lnTo>
                  <a:pt x="834389" y="381000"/>
                </a:lnTo>
                <a:lnTo>
                  <a:pt x="834389" y="382270"/>
                </a:lnTo>
                <a:lnTo>
                  <a:pt x="835660" y="382270"/>
                </a:lnTo>
                <a:lnTo>
                  <a:pt x="835660" y="381000"/>
                </a:lnTo>
                <a:close/>
              </a:path>
              <a:path w="838200" h="510539">
                <a:moveTo>
                  <a:pt x="187960" y="506730"/>
                </a:moveTo>
                <a:lnTo>
                  <a:pt x="57150" y="506730"/>
                </a:lnTo>
                <a:lnTo>
                  <a:pt x="57150" y="508000"/>
                </a:lnTo>
                <a:lnTo>
                  <a:pt x="187960" y="508000"/>
                </a:lnTo>
                <a:lnTo>
                  <a:pt x="187960" y="506730"/>
                </a:lnTo>
                <a:close/>
              </a:path>
              <a:path w="838200" h="510539">
                <a:moveTo>
                  <a:pt x="490219" y="506730"/>
                </a:moveTo>
                <a:lnTo>
                  <a:pt x="336550" y="506730"/>
                </a:lnTo>
                <a:lnTo>
                  <a:pt x="336550" y="508000"/>
                </a:lnTo>
                <a:lnTo>
                  <a:pt x="490219" y="508000"/>
                </a:lnTo>
                <a:lnTo>
                  <a:pt x="490219" y="506730"/>
                </a:lnTo>
                <a:close/>
              </a:path>
              <a:path w="838200" h="510539">
                <a:moveTo>
                  <a:pt x="789939" y="506730"/>
                </a:moveTo>
                <a:lnTo>
                  <a:pt x="624839" y="506730"/>
                </a:lnTo>
                <a:lnTo>
                  <a:pt x="624839" y="508000"/>
                </a:lnTo>
                <a:lnTo>
                  <a:pt x="789939" y="508000"/>
                </a:lnTo>
                <a:lnTo>
                  <a:pt x="789939" y="506730"/>
                </a:lnTo>
                <a:close/>
              </a:path>
              <a:path w="838200" h="510539">
                <a:moveTo>
                  <a:pt x="185420" y="509270"/>
                </a:moveTo>
                <a:lnTo>
                  <a:pt x="54610" y="509270"/>
                </a:lnTo>
                <a:lnTo>
                  <a:pt x="54610" y="510540"/>
                </a:lnTo>
                <a:lnTo>
                  <a:pt x="185420" y="510540"/>
                </a:lnTo>
                <a:lnTo>
                  <a:pt x="185420" y="509270"/>
                </a:lnTo>
                <a:close/>
              </a:path>
              <a:path w="838200" h="510539">
                <a:moveTo>
                  <a:pt x="186690" y="508000"/>
                </a:moveTo>
                <a:lnTo>
                  <a:pt x="55880" y="508000"/>
                </a:lnTo>
                <a:lnTo>
                  <a:pt x="55880" y="509270"/>
                </a:lnTo>
                <a:lnTo>
                  <a:pt x="186690" y="509270"/>
                </a:lnTo>
                <a:lnTo>
                  <a:pt x="186690" y="508000"/>
                </a:lnTo>
                <a:close/>
              </a:path>
              <a:path w="838200" h="510539">
                <a:moveTo>
                  <a:pt x="488950" y="508000"/>
                </a:moveTo>
                <a:lnTo>
                  <a:pt x="336550" y="508000"/>
                </a:lnTo>
                <a:lnTo>
                  <a:pt x="336550" y="510540"/>
                </a:lnTo>
                <a:lnTo>
                  <a:pt x="488950" y="510540"/>
                </a:lnTo>
                <a:lnTo>
                  <a:pt x="488950" y="508000"/>
                </a:lnTo>
                <a:close/>
              </a:path>
              <a:path w="838200" h="510539">
                <a:moveTo>
                  <a:pt x="788669" y="509270"/>
                </a:moveTo>
                <a:lnTo>
                  <a:pt x="623569" y="509270"/>
                </a:lnTo>
                <a:lnTo>
                  <a:pt x="623569" y="510540"/>
                </a:lnTo>
                <a:lnTo>
                  <a:pt x="788669" y="510540"/>
                </a:lnTo>
                <a:lnTo>
                  <a:pt x="788669" y="509270"/>
                </a:lnTo>
                <a:close/>
              </a:path>
              <a:path w="838200" h="510539">
                <a:moveTo>
                  <a:pt x="789939" y="508000"/>
                </a:moveTo>
                <a:lnTo>
                  <a:pt x="624839" y="508000"/>
                </a:lnTo>
                <a:lnTo>
                  <a:pt x="624839" y="509270"/>
                </a:lnTo>
                <a:lnTo>
                  <a:pt x="789939" y="509270"/>
                </a:lnTo>
                <a:lnTo>
                  <a:pt x="789939" y="508000"/>
                </a:lnTo>
                <a:close/>
              </a:path>
            </a:pathLst>
          </a:custGeom>
          <a:solidFill>
            <a:srgbClr val="9D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4" name="bk object 6894"/>
          <p:cNvSpPr/>
          <p:nvPr/>
        </p:nvSpPr>
        <p:spPr>
          <a:xfrm>
            <a:off x="2461260" y="4043679"/>
            <a:ext cx="830580" cy="504190"/>
          </a:xfrm>
          <a:custGeom>
            <a:avLst/>
            <a:gdLst/>
            <a:ahLst/>
            <a:cxnLst/>
            <a:rect l="l" t="t" r="r" b="b"/>
            <a:pathLst>
              <a:path w="830579" h="504189">
                <a:moveTo>
                  <a:pt x="127000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123189" y="3810"/>
                </a:lnTo>
                <a:lnTo>
                  <a:pt x="123189" y="2540"/>
                </a:lnTo>
                <a:lnTo>
                  <a:pt x="125730" y="2540"/>
                </a:lnTo>
                <a:lnTo>
                  <a:pt x="125730" y="1270"/>
                </a:lnTo>
                <a:lnTo>
                  <a:pt x="127000" y="1270"/>
                </a:lnTo>
                <a:lnTo>
                  <a:pt x="127000" y="0"/>
                </a:lnTo>
                <a:close/>
              </a:path>
              <a:path w="830579" h="504189">
                <a:moveTo>
                  <a:pt x="502919" y="0"/>
                </a:moveTo>
                <a:lnTo>
                  <a:pt x="304800" y="0"/>
                </a:lnTo>
                <a:lnTo>
                  <a:pt x="304799" y="3810"/>
                </a:lnTo>
                <a:lnTo>
                  <a:pt x="502919" y="3810"/>
                </a:lnTo>
                <a:lnTo>
                  <a:pt x="502919" y="0"/>
                </a:lnTo>
                <a:close/>
              </a:path>
              <a:path w="830579" h="504189">
                <a:moveTo>
                  <a:pt x="830579" y="0"/>
                </a:moveTo>
                <a:lnTo>
                  <a:pt x="767079" y="0"/>
                </a:lnTo>
                <a:lnTo>
                  <a:pt x="767079" y="1270"/>
                </a:lnTo>
                <a:lnTo>
                  <a:pt x="765809" y="1270"/>
                </a:lnTo>
                <a:lnTo>
                  <a:pt x="765809" y="2540"/>
                </a:lnTo>
                <a:lnTo>
                  <a:pt x="764539" y="2540"/>
                </a:lnTo>
                <a:lnTo>
                  <a:pt x="764539" y="3810"/>
                </a:lnTo>
                <a:lnTo>
                  <a:pt x="826769" y="3810"/>
                </a:lnTo>
                <a:lnTo>
                  <a:pt x="826769" y="10160"/>
                </a:lnTo>
                <a:lnTo>
                  <a:pt x="830579" y="10160"/>
                </a:lnTo>
                <a:lnTo>
                  <a:pt x="830579" y="0"/>
                </a:lnTo>
                <a:close/>
              </a:path>
              <a:path w="830579" h="504189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830579" h="504189">
                <a:moveTo>
                  <a:pt x="830579" y="10160"/>
                </a:moveTo>
                <a:lnTo>
                  <a:pt x="826769" y="10160"/>
                </a:lnTo>
                <a:lnTo>
                  <a:pt x="826769" y="16510"/>
                </a:lnTo>
                <a:lnTo>
                  <a:pt x="830579" y="16510"/>
                </a:lnTo>
                <a:lnTo>
                  <a:pt x="830579" y="10160"/>
                </a:lnTo>
                <a:close/>
              </a:path>
              <a:path w="830579" h="504189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830579" h="504189">
                <a:moveTo>
                  <a:pt x="830579" y="16510"/>
                </a:moveTo>
                <a:lnTo>
                  <a:pt x="826769" y="16510"/>
                </a:lnTo>
                <a:lnTo>
                  <a:pt x="826769" y="22860"/>
                </a:lnTo>
                <a:lnTo>
                  <a:pt x="830579" y="22860"/>
                </a:lnTo>
                <a:lnTo>
                  <a:pt x="830579" y="16510"/>
                </a:lnTo>
                <a:close/>
              </a:path>
              <a:path w="830579" h="504189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830579" h="504189">
                <a:moveTo>
                  <a:pt x="830579" y="22860"/>
                </a:moveTo>
                <a:lnTo>
                  <a:pt x="826769" y="22860"/>
                </a:lnTo>
                <a:lnTo>
                  <a:pt x="826769" y="29210"/>
                </a:lnTo>
                <a:lnTo>
                  <a:pt x="830579" y="29210"/>
                </a:lnTo>
                <a:lnTo>
                  <a:pt x="830579" y="22860"/>
                </a:lnTo>
                <a:close/>
              </a:path>
              <a:path w="830579" h="504189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830579" h="504189">
                <a:moveTo>
                  <a:pt x="830579" y="29210"/>
                </a:moveTo>
                <a:lnTo>
                  <a:pt x="826769" y="29210"/>
                </a:lnTo>
                <a:lnTo>
                  <a:pt x="826769" y="35560"/>
                </a:lnTo>
                <a:lnTo>
                  <a:pt x="830579" y="35560"/>
                </a:lnTo>
                <a:lnTo>
                  <a:pt x="830579" y="29210"/>
                </a:lnTo>
                <a:close/>
              </a:path>
              <a:path w="830579" h="504189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830579" h="504189">
                <a:moveTo>
                  <a:pt x="829310" y="35560"/>
                </a:moveTo>
                <a:lnTo>
                  <a:pt x="826769" y="35560"/>
                </a:lnTo>
                <a:lnTo>
                  <a:pt x="826769" y="38100"/>
                </a:lnTo>
                <a:lnTo>
                  <a:pt x="828039" y="38100"/>
                </a:lnTo>
                <a:lnTo>
                  <a:pt x="828039" y="36830"/>
                </a:lnTo>
                <a:lnTo>
                  <a:pt x="829310" y="36830"/>
                </a:lnTo>
                <a:lnTo>
                  <a:pt x="829310" y="35560"/>
                </a:lnTo>
                <a:close/>
              </a:path>
              <a:path w="830579" h="504189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1910"/>
                </a:lnTo>
                <a:close/>
              </a:path>
              <a:path w="830579" h="504189">
                <a:moveTo>
                  <a:pt x="830579" y="45720"/>
                </a:moveTo>
                <a:lnTo>
                  <a:pt x="829310" y="45720"/>
                </a:lnTo>
                <a:lnTo>
                  <a:pt x="829310" y="48260"/>
                </a:lnTo>
                <a:lnTo>
                  <a:pt x="830579" y="48260"/>
                </a:lnTo>
                <a:lnTo>
                  <a:pt x="830579" y="45720"/>
                </a:lnTo>
                <a:close/>
              </a:path>
              <a:path w="830579" h="504189">
                <a:moveTo>
                  <a:pt x="380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09" y="54610"/>
                </a:lnTo>
                <a:lnTo>
                  <a:pt x="3809" y="48260"/>
                </a:lnTo>
                <a:close/>
              </a:path>
              <a:path w="830579" h="504189">
                <a:moveTo>
                  <a:pt x="830579" y="48260"/>
                </a:moveTo>
                <a:lnTo>
                  <a:pt x="828039" y="48260"/>
                </a:lnTo>
                <a:lnTo>
                  <a:pt x="828039" y="50800"/>
                </a:lnTo>
                <a:lnTo>
                  <a:pt x="826769" y="50800"/>
                </a:lnTo>
                <a:lnTo>
                  <a:pt x="826769" y="54610"/>
                </a:lnTo>
                <a:lnTo>
                  <a:pt x="830579" y="54610"/>
                </a:lnTo>
                <a:lnTo>
                  <a:pt x="830579" y="48260"/>
                </a:lnTo>
                <a:close/>
              </a:path>
              <a:path w="830579" h="504189">
                <a:moveTo>
                  <a:pt x="3809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4610"/>
                </a:lnTo>
                <a:close/>
              </a:path>
              <a:path w="830579" h="504189">
                <a:moveTo>
                  <a:pt x="830579" y="54610"/>
                </a:moveTo>
                <a:lnTo>
                  <a:pt x="826769" y="54610"/>
                </a:lnTo>
                <a:lnTo>
                  <a:pt x="826769" y="60960"/>
                </a:lnTo>
                <a:lnTo>
                  <a:pt x="830579" y="60960"/>
                </a:lnTo>
                <a:lnTo>
                  <a:pt x="830579" y="54610"/>
                </a:lnTo>
                <a:close/>
              </a:path>
              <a:path w="830579" h="504189">
                <a:moveTo>
                  <a:pt x="380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0960"/>
                </a:lnTo>
                <a:close/>
              </a:path>
              <a:path w="830579" h="504189">
                <a:moveTo>
                  <a:pt x="830579" y="60960"/>
                </a:moveTo>
                <a:lnTo>
                  <a:pt x="826769" y="60960"/>
                </a:lnTo>
                <a:lnTo>
                  <a:pt x="826769" y="67310"/>
                </a:lnTo>
                <a:lnTo>
                  <a:pt x="830579" y="67310"/>
                </a:lnTo>
                <a:lnTo>
                  <a:pt x="830579" y="60960"/>
                </a:lnTo>
                <a:close/>
              </a:path>
              <a:path w="830579" h="504189">
                <a:moveTo>
                  <a:pt x="380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67310"/>
                </a:lnTo>
                <a:close/>
              </a:path>
              <a:path w="830579" h="504189">
                <a:moveTo>
                  <a:pt x="830579" y="67310"/>
                </a:moveTo>
                <a:lnTo>
                  <a:pt x="826769" y="67310"/>
                </a:lnTo>
                <a:lnTo>
                  <a:pt x="826769" y="73660"/>
                </a:lnTo>
                <a:lnTo>
                  <a:pt x="830579" y="73660"/>
                </a:lnTo>
                <a:lnTo>
                  <a:pt x="830579" y="67310"/>
                </a:lnTo>
                <a:close/>
              </a:path>
              <a:path w="830579" h="504189">
                <a:moveTo>
                  <a:pt x="380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09" y="80010"/>
                </a:lnTo>
                <a:lnTo>
                  <a:pt x="3809" y="73660"/>
                </a:lnTo>
                <a:close/>
              </a:path>
              <a:path w="830579" h="504189">
                <a:moveTo>
                  <a:pt x="830579" y="73660"/>
                </a:moveTo>
                <a:lnTo>
                  <a:pt x="826769" y="73660"/>
                </a:lnTo>
                <a:lnTo>
                  <a:pt x="826769" y="80010"/>
                </a:lnTo>
                <a:lnTo>
                  <a:pt x="830579" y="80010"/>
                </a:lnTo>
                <a:lnTo>
                  <a:pt x="830579" y="73660"/>
                </a:lnTo>
                <a:close/>
              </a:path>
              <a:path w="830579" h="504189">
                <a:moveTo>
                  <a:pt x="380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09" y="86360"/>
                </a:lnTo>
                <a:lnTo>
                  <a:pt x="3809" y="80010"/>
                </a:lnTo>
                <a:close/>
              </a:path>
              <a:path w="830579" h="504189">
                <a:moveTo>
                  <a:pt x="830579" y="80010"/>
                </a:moveTo>
                <a:lnTo>
                  <a:pt x="826769" y="80010"/>
                </a:lnTo>
                <a:lnTo>
                  <a:pt x="826769" y="86360"/>
                </a:lnTo>
                <a:lnTo>
                  <a:pt x="830579" y="86360"/>
                </a:lnTo>
                <a:lnTo>
                  <a:pt x="830579" y="80010"/>
                </a:lnTo>
                <a:close/>
              </a:path>
              <a:path w="830579" h="504189">
                <a:moveTo>
                  <a:pt x="380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09" y="92710"/>
                </a:lnTo>
                <a:lnTo>
                  <a:pt x="3809" y="86360"/>
                </a:lnTo>
                <a:close/>
              </a:path>
              <a:path w="830579" h="504189">
                <a:moveTo>
                  <a:pt x="830579" y="86360"/>
                </a:moveTo>
                <a:lnTo>
                  <a:pt x="826769" y="86360"/>
                </a:lnTo>
                <a:lnTo>
                  <a:pt x="826769" y="92710"/>
                </a:lnTo>
                <a:lnTo>
                  <a:pt x="830579" y="92710"/>
                </a:lnTo>
                <a:lnTo>
                  <a:pt x="830579" y="86360"/>
                </a:lnTo>
                <a:close/>
              </a:path>
              <a:path w="830579" h="504189">
                <a:moveTo>
                  <a:pt x="380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92710"/>
                </a:lnTo>
                <a:close/>
              </a:path>
              <a:path w="830579" h="504189">
                <a:moveTo>
                  <a:pt x="830579" y="92710"/>
                </a:moveTo>
                <a:lnTo>
                  <a:pt x="826769" y="92710"/>
                </a:lnTo>
                <a:lnTo>
                  <a:pt x="826769" y="99060"/>
                </a:lnTo>
                <a:lnTo>
                  <a:pt x="830579" y="99060"/>
                </a:lnTo>
                <a:lnTo>
                  <a:pt x="830579" y="92710"/>
                </a:lnTo>
                <a:close/>
              </a:path>
              <a:path w="830579" h="504189">
                <a:moveTo>
                  <a:pt x="380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09" y="105410"/>
                </a:lnTo>
                <a:lnTo>
                  <a:pt x="3809" y="99060"/>
                </a:lnTo>
                <a:close/>
              </a:path>
              <a:path w="830579" h="504189">
                <a:moveTo>
                  <a:pt x="830579" y="99060"/>
                </a:moveTo>
                <a:lnTo>
                  <a:pt x="826769" y="99060"/>
                </a:lnTo>
                <a:lnTo>
                  <a:pt x="826769" y="105410"/>
                </a:lnTo>
                <a:lnTo>
                  <a:pt x="830579" y="105410"/>
                </a:lnTo>
                <a:lnTo>
                  <a:pt x="830579" y="99060"/>
                </a:lnTo>
                <a:close/>
              </a:path>
              <a:path w="830579" h="504189">
                <a:moveTo>
                  <a:pt x="3809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09" y="111760"/>
                </a:lnTo>
                <a:lnTo>
                  <a:pt x="3809" y="105410"/>
                </a:lnTo>
                <a:close/>
              </a:path>
              <a:path w="830579" h="504189">
                <a:moveTo>
                  <a:pt x="830579" y="105410"/>
                </a:moveTo>
                <a:lnTo>
                  <a:pt x="826769" y="105410"/>
                </a:lnTo>
                <a:lnTo>
                  <a:pt x="826769" y="111760"/>
                </a:lnTo>
                <a:lnTo>
                  <a:pt x="830579" y="111760"/>
                </a:lnTo>
                <a:lnTo>
                  <a:pt x="830579" y="105410"/>
                </a:lnTo>
                <a:close/>
              </a:path>
              <a:path w="830579" h="504189">
                <a:moveTo>
                  <a:pt x="380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1760"/>
                </a:lnTo>
                <a:close/>
              </a:path>
              <a:path w="830579" h="504189">
                <a:moveTo>
                  <a:pt x="830579" y="111760"/>
                </a:moveTo>
                <a:lnTo>
                  <a:pt x="826769" y="111760"/>
                </a:lnTo>
                <a:lnTo>
                  <a:pt x="826769" y="118110"/>
                </a:lnTo>
                <a:lnTo>
                  <a:pt x="830579" y="118110"/>
                </a:lnTo>
                <a:lnTo>
                  <a:pt x="830579" y="111760"/>
                </a:lnTo>
                <a:close/>
              </a:path>
              <a:path w="830579" h="504189">
                <a:moveTo>
                  <a:pt x="380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09" y="124460"/>
                </a:lnTo>
                <a:lnTo>
                  <a:pt x="3809" y="118110"/>
                </a:lnTo>
                <a:close/>
              </a:path>
              <a:path w="830579" h="504189">
                <a:moveTo>
                  <a:pt x="830579" y="118110"/>
                </a:moveTo>
                <a:lnTo>
                  <a:pt x="826769" y="118110"/>
                </a:lnTo>
                <a:lnTo>
                  <a:pt x="826769" y="124460"/>
                </a:lnTo>
                <a:lnTo>
                  <a:pt x="830579" y="124460"/>
                </a:lnTo>
                <a:lnTo>
                  <a:pt x="830579" y="118110"/>
                </a:lnTo>
                <a:close/>
              </a:path>
              <a:path w="830579" h="504189">
                <a:moveTo>
                  <a:pt x="380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24460"/>
                </a:lnTo>
                <a:close/>
              </a:path>
              <a:path w="830579" h="504189">
                <a:moveTo>
                  <a:pt x="830579" y="124460"/>
                </a:moveTo>
                <a:lnTo>
                  <a:pt x="826769" y="124460"/>
                </a:lnTo>
                <a:lnTo>
                  <a:pt x="826769" y="130810"/>
                </a:lnTo>
                <a:lnTo>
                  <a:pt x="830579" y="130810"/>
                </a:lnTo>
                <a:lnTo>
                  <a:pt x="830579" y="124460"/>
                </a:lnTo>
                <a:close/>
              </a:path>
              <a:path w="830579" h="504189">
                <a:moveTo>
                  <a:pt x="380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30810"/>
                </a:lnTo>
                <a:close/>
              </a:path>
              <a:path w="830579" h="504189">
                <a:moveTo>
                  <a:pt x="830579" y="130810"/>
                </a:moveTo>
                <a:lnTo>
                  <a:pt x="826769" y="130810"/>
                </a:lnTo>
                <a:lnTo>
                  <a:pt x="826769" y="137160"/>
                </a:lnTo>
                <a:lnTo>
                  <a:pt x="830579" y="137160"/>
                </a:lnTo>
                <a:lnTo>
                  <a:pt x="830579" y="130810"/>
                </a:lnTo>
                <a:close/>
              </a:path>
              <a:path w="830579" h="504189">
                <a:moveTo>
                  <a:pt x="380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7160"/>
                </a:lnTo>
                <a:close/>
              </a:path>
              <a:path w="830579" h="504189">
                <a:moveTo>
                  <a:pt x="830579" y="137160"/>
                </a:moveTo>
                <a:lnTo>
                  <a:pt x="826769" y="137160"/>
                </a:lnTo>
                <a:lnTo>
                  <a:pt x="826769" y="143510"/>
                </a:lnTo>
                <a:lnTo>
                  <a:pt x="830579" y="143510"/>
                </a:lnTo>
                <a:lnTo>
                  <a:pt x="830579" y="137160"/>
                </a:lnTo>
                <a:close/>
              </a:path>
              <a:path w="830579" h="504189">
                <a:moveTo>
                  <a:pt x="380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3510"/>
                </a:lnTo>
                <a:close/>
              </a:path>
              <a:path w="830579" h="504189">
                <a:moveTo>
                  <a:pt x="830579" y="143510"/>
                </a:moveTo>
                <a:lnTo>
                  <a:pt x="826769" y="143510"/>
                </a:lnTo>
                <a:lnTo>
                  <a:pt x="826769" y="149860"/>
                </a:lnTo>
                <a:lnTo>
                  <a:pt x="830579" y="149860"/>
                </a:lnTo>
                <a:lnTo>
                  <a:pt x="830579" y="143510"/>
                </a:lnTo>
                <a:close/>
              </a:path>
              <a:path w="830579" h="504189">
                <a:moveTo>
                  <a:pt x="380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9860"/>
                </a:lnTo>
                <a:close/>
              </a:path>
              <a:path w="830579" h="504189">
                <a:moveTo>
                  <a:pt x="830579" y="149860"/>
                </a:moveTo>
                <a:lnTo>
                  <a:pt x="826769" y="149860"/>
                </a:lnTo>
                <a:lnTo>
                  <a:pt x="826769" y="156210"/>
                </a:lnTo>
                <a:lnTo>
                  <a:pt x="830579" y="156210"/>
                </a:lnTo>
                <a:lnTo>
                  <a:pt x="830579" y="149860"/>
                </a:lnTo>
                <a:close/>
              </a:path>
              <a:path w="830579" h="504189">
                <a:moveTo>
                  <a:pt x="380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09" y="162560"/>
                </a:lnTo>
                <a:lnTo>
                  <a:pt x="3809" y="156210"/>
                </a:lnTo>
                <a:close/>
              </a:path>
              <a:path w="830579" h="504189">
                <a:moveTo>
                  <a:pt x="830579" y="156210"/>
                </a:moveTo>
                <a:lnTo>
                  <a:pt x="826769" y="156210"/>
                </a:lnTo>
                <a:lnTo>
                  <a:pt x="826769" y="162560"/>
                </a:lnTo>
                <a:lnTo>
                  <a:pt x="830579" y="162560"/>
                </a:lnTo>
                <a:lnTo>
                  <a:pt x="830579" y="156210"/>
                </a:lnTo>
                <a:close/>
              </a:path>
              <a:path w="830579" h="504189">
                <a:moveTo>
                  <a:pt x="380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09" y="168910"/>
                </a:lnTo>
                <a:lnTo>
                  <a:pt x="3809" y="162560"/>
                </a:lnTo>
                <a:close/>
              </a:path>
              <a:path w="830579" h="504189">
                <a:moveTo>
                  <a:pt x="830579" y="162560"/>
                </a:moveTo>
                <a:lnTo>
                  <a:pt x="826769" y="162560"/>
                </a:lnTo>
                <a:lnTo>
                  <a:pt x="826769" y="168910"/>
                </a:lnTo>
                <a:lnTo>
                  <a:pt x="830579" y="168910"/>
                </a:lnTo>
                <a:lnTo>
                  <a:pt x="830579" y="162560"/>
                </a:lnTo>
                <a:close/>
              </a:path>
              <a:path w="830579" h="504189">
                <a:moveTo>
                  <a:pt x="380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09" y="175260"/>
                </a:lnTo>
                <a:lnTo>
                  <a:pt x="3809" y="168910"/>
                </a:lnTo>
                <a:close/>
              </a:path>
              <a:path w="830579" h="504189">
                <a:moveTo>
                  <a:pt x="830579" y="168910"/>
                </a:moveTo>
                <a:lnTo>
                  <a:pt x="826769" y="168910"/>
                </a:lnTo>
                <a:lnTo>
                  <a:pt x="826769" y="175260"/>
                </a:lnTo>
                <a:lnTo>
                  <a:pt x="830579" y="175260"/>
                </a:lnTo>
                <a:lnTo>
                  <a:pt x="830579" y="168910"/>
                </a:lnTo>
                <a:close/>
              </a:path>
              <a:path w="830579" h="504189">
                <a:moveTo>
                  <a:pt x="380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175260"/>
                </a:lnTo>
                <a:close/>
              </a:path>
              <a:path w="830579" h="504189">
                <a:moveTo>
                  <a:pt x="830579" y="175260"/>
                </a:moveTo>
                <a:lnTo>
                  <a:pt x="826769" y="175260"/>
                </a:lnTo>
                <a:lnTo>
                  <a:pt x="826769" y="181610"/>
                </a:lnTo>
                <a:lnTo>
                  <a:pt x="830579" y="181610"/>
                </a:lnTo>
                <a:lnTo>
                  <a:pt x="830579" y="175260"/>
                </a:lnTo>
                <a:close/>
              </a:path>
              <a:path w="830579" h="504189">
                <a:moveTo>
                  <a:pt x="380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09" y="187960"/>
                </a:lnTo>
                <a:lnTo>
                  <a:pt x="3809" y="181610"/>
                </a:lnTo>
                <a:close/>
              </a:path>
              <a:path w="830579" h="504189">
                <a:moveTo>
                  <a:pt x="830579" y="181610"/>
                </a:moveTo>
                <a:lnTo>
                  <a:pt x="826769" y="181610"/>
                </a:lnTo>
                <a:lnTo>
                  <a:pt x="826769" y="187960"/>
                </a:lnTo>
                <a:lnTo>
                  <a:pt x="830579" y="187960"/>
                </a:lnTo>
                <a:lnTo>
                  <a:pt x="830579" y="181610"/>
                </a:lnTo>
                <a:close/>
              </a:path>
              <a:path w="830579" h="504189">
                <a:moveTo>
                  <a:pt x="380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09" y="194310"/>
                </a:lnTo>
                <a:lnTo>
                  <a:pt x="3809" y="187960"/>
                </a:lnTo>
                <a:close/>
              </a:path>
              <a:path w="830579" h="504189">
                <a:moveTo>
                  <a:pt x="830579" y="187960"/>
                </a:moveTo>
                <a:lnTo>
                  <a:pt x="826769" y="187960"/>
                </a:lnTo>
                <a:lnTo>
                  <a:pt x="826769" y="194310"/>
                </a:lnTo>
                <a:lnTo>
                  <a:pt x="830579" y="194310"/>
                </a:lnTo>
                <a:lnTo>
                  <a:pt x="830579" y="187960"/>
                </a:lnTo>
                <a:close/>
              </a:path>
              <a:path w="830579" h="504189">
                <a:moveTo>
                  <a:pt x="380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09" y="200660"/>
                </a:lnTo>
                <a:lnTo>
                  <a:pt x="3809" y="194310"/>
                </a:lnTo>
                <a:close/>
              </a:path>
              <a:path w="830579" h="504189">
                <a:moveTo>
                  <a:pt x="830579" y="194310"/>
                </a:moveTo>
                <a:lnTo>
                  <a:pt x="826769" y="194310"/>
                </a:lnTo>
                <a:lnTo>
                  <a:pt x="826769" y="200660"/>
                </a:lnTo>
                <a:lnTo>
                  <a:pt x="830579" y="200660"/>
                </a:lnTo>
                <a:lnTo>
                  <a:pt x="830579" y="194310"/>
                </a:lnTo>
                <a:close/>
              </a:path>
              <a:path w="830579" h="504189">
                <a:moveTo>
                  <a:pt x="380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09" y="207010"/>
                </a:lnTo>
                <a:lnTo>
                  <a:pt x="3809" y="200660"/>
                </a:lnTo>
                <a:close/>
              </a:path>
              <a:path w="830579" h="504189">
                <a:moveTo>
                  <a:pt x="830579" y="200660"/>
                </a:moveTo>
                <a:lnTo>
                  <a:pt x="826769" y="200660"/>
                </a:lnTo>
                <a:lnTo>
                  <a:pt x="826769" y="207010"/>
                </a:lnTo>
                <a:lnTo>
                  <a:pt x="830579" y="207010"/>
                </a:lnTo>
                <a:lnTo>
                  <a:pt x="830579" y="200660"/>
                </a:lnTo>
                <a:close/>
              </a:path>
              <a:path w="830579" h="504189">
                <a:moveTo>
                  <a:pt x="380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09" y="213360"/>
                </a:lnTo>
                <a:lnTo>
                  <a:pt x="3809" y="207010"/>
                </a:lnTo>
                <a:close/>
              </a:path>
              <a:path w="830579" h="504189">
                <a:moveTo>
                  <a:pt x="830579" y="207010"/>
                </a:moveTo>
                <a:lnTo>
                  <a:pt x="826769" y="207010"/>
                </a:lnTo>
                <a:lnTo>
                  <a:pt x="826769" y="213360"/>
                </a:lnTo>
                <a:lnTo>
                  <a:pt x="830579" y="213360"/>
                </a:lnTo>
                <a:lnTo>
                  <a:pt x="830579" y="207010"/>
                </a:lnTo>
                <a:close/>
              </a:path>
              <a:path w="830579" h="504189">
                <a:moveTo>
                  <a:pt x="380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09" y="219710"/>
                </a:lnTo>
                <a:lnTo>
                  <a:pt x="3809" y="213360"/>
                </a:lnTo>
                <a:close/>
              </a:path>
              <a:path w="830579" h="504189">
                <a:moveTo>
                  <a:pt x="830579" y="213360"/>
                </a:moveTo>
                <a:lnTo>
                  <a:pt x="826769" y="213360"/>
                </a:lnTo>
                <a:lnTo>
                  <a:pt x="826769" y="219710"/>
                </a:lnTo>
                <a:lnTo>
                  <a:pt x="830579" y="219710"/>
                </a:lnTo>
                <a:lnTo>
                  <a:pt x="830579" y="213360"/>
                </a:lnTo>
                <a:close/>
              </a:path>
              <a:path w="830579" h="504189">
                <a:moveTo>
                  <a:pt x="3809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09" y="226060"/>
                </a:lnTo>
                <a:lnTo>
                  <a:pt x="3809" y="219710"/>
                </a:lnTo>
                <a:close/>
              </a:path>
              <a:path w="830579" h="504189">
                <a:moveTo>
                  <a:pt x="830579" y="219710"/>
                </a:moveTo>
                <a:lnTo>
                  <a:pt x="826769" y="219710"/>
                </a:lnTo>
                <a:lnTo>
                  <a:pt x="826769" y="226060"/>
                </a:lnTo>
                <a:lnTo>
                  <a:pt x="830579" y="226060"/>
                </a:lnTo>
                <a:lnTo>
                  <a:pt x="830579" y="219710"/>
                </a:lnTo>
                <a:close/>
              </a:path>
              <a:path w="830579" h="504189">
                <a:moveTo>
                  <a:pt x="3809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09" y="232410"/>
                </a:lnTo>
                <a:lnTo>
                  <a:pt x="3809" y="226060"/>
                </a:lnTo>
                <a:close/>
              </a:path>
              <a:path w="830579" h="504189">
                <a:moveTo>
                  <a:pt x="830579" y="226060"/>
                </a:moveTo>
                <a:lnTo>
                  <a:pt x="826769" y="226060"/>
                </a:lnTo>
                <a:lnTo>
                  <a:pt x="826769" y="232410"/>
                </a:lnTo>
                <a:lnTo>
                  <a:pt x="830579" y="232410"/>
                </a:lnTo>
                <a:lnTo>
                  <a:pt x="830579" y="226060"/>
                </a:lnTo>
                <a:close/>
              </a:path>
              <a:path w="830579" h="504189">
                <a:moveTo>
                  <a:pt x="380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2410"/>
                </a:lnTo>
                <a:close/>
              </a:path>
              <a:path w="830579" h="504189">
                <a:moveTo>
                  <a:pt x="830579" y="232410"/>
                </a:moveTo>
                <a:lnTo>
                  <a:pt x="826769" y="232410"/>
                </a:lnTo>
                <a:lnTo>
                  <a:pt x="826769" y="238760"/>
                </a:lnTo>
                <a:lnTo>
                  <a:pt x="830579" y="238760"/>
                </a:lnTo>
                <a:lnTo>
                  <a:pt x="830579" y="232410"/>
                </a:lnTo>
                <a:close/>
              </a:path>
              <a:path w="830579" h="504189">
                <a:moveTo>
                  <a:pt x="380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38760"/>
                </a:lnTo>
                <a:close/>
              </a:path>
              <a:path w="830579" h="504189">
                <a:moveTo>
                  <a:pt x="830579" y="238760"/>
                </a:moveTo>
                <a:lnTo>
                  <a:pt x="826769" y="238760"/>
                </a:lnTo>
                <a:lnTo>
                  <a:pt x="826769" y="245110"/>
                </a:lnTo>
                <a:lnTo>
                  <a:pt x="830579" y="245110"/>
                </a:lnTo>
                <a:lnTo>
                  <a:pt x="830579" y="238760"/>
                </a:lnTo>
                <a:close/>
              </a:path>
              <a:path w="830579" h="504189">
                <a:moveTo>
                  <a:pt x="380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45110"/>
                </a:lnTo>
                <a:close/>
              </a:path>
              <a:path w="830579" h="504189">
                <a:moveTo>
                  <a:pt x="830579" y="245110"/>
                </a:moveTo>
                <a:lnTo>
                  <a:pt x="826769" y="245110"/>
                </a:lnTo>
                <a:lnTo>
                  <a:pt x="826769" y="251460"/>
                </a:lnTo>
                <a:lnTo>
                  <a:pt x="830579" y="251460"/>
                </a:lnTo>
                <a:lnTo>
                  <a:pt x="830579" y="245110"/>
                </a:lnTo>
                <a:close/>
              </a:path>
              <a:path w="830579" h="504189">
                <a:moveTo>
                  <a:pt x="3809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1460"/>
                </a:lnTo>
                <a:close/>
              </a:path>
              <a:path w="830579" h="504189">
                <a:moveTo>
                  <a:pt x="830579" y="251460"/>
                </a:moveTo>
                <a:lnTo>
                  <a:pt x="826769" y="251460"/>
                </a:lnTo>
                <a:lnTo>
                  <a:pt x="826769" y="257810"/>
                </a:lnTo>
                <a:lnTo>
                  <a:pt x="830579" y="257810"/>
                </a:lnTo>
                <a:lnTo>
                  <a:pt x="830579" y="251460"/>
                </a:lnTo>
                <a:close/>
              </a:path>
              <a:path w="830579" h="504189">
                <a:moveTo>
                  <a:pt x="380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57810"/>
                </a:lnTo>
                <a:close/>
              </a:path>
              <a:path w="830579" h="504189">
                <a:moveTo>
                  <a:pt x="830579" y="257810"/>
                </a:moveTo>
                <a:lnTo>
                  <a:pt x="826769" y="257810"/>
                </a:lnTo>
                <a:lnTo>
                  <a:pt x="826769" y="264160"/>
                </a:lnTo>
                <a:lnTo>
                  <a:pt x="830579" y="264160"/>
                </a:lnTo>
                <a:lnTo>
                  <a:pt x="830579" y="257810"/>
                </a:lnTo>
                <a:close/>
              </a:path>
              <a:path w="830579" h="504189">
                <a:moveTo>
                  <a:pt x="380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4160"/>
                </a:lnTo>
                <a:close/>
              </a:path>
              <a:path w="830579" h="504189">
                <a:moveTo>
                  <a:pt x="830579" y="264160"/>
                </a:moveTo>
                <a:lnTo>
                  <a:pt x="826769" y="264160"/>
                </a:lnTo>
                <a:lnTo>
                  <a:pt x="826769" y="270510"/>
                </a:lnTo>
                <a:lnTo>
                  <a:pt x="830579" y="270510"/>
                </a:lnTo>
                <a:lnTo>
                  <a:pt x="830579" y="264160"/>
                </a:lnTo>
                <a:close/>
              </a:path>
              <a:path w="830579" h="504189">
                <a:moveTo>
                  <a:pt x="3809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0510"/>
                </a:lnTo>
                <a:close/>
              </a:path>
              <a:path w="830579" h="504189">
                <a:moveTo>
                  <a:pt x="830579" y="270510"/>
                </a:moveTo>
                <a:lnTo>
                  <a:pt x="826769" y="270510"/>
                </a:lnTo>
                <a:lnTo>
                  <a:pt x="826769" y="276860"/>
                </a:lnTo>
                <a:lnTo>
                  <a:pt x="830579" y="276860"/>
                </a:lnTo>
                <a:lnTo>
                  <a:pt x="830579" y="270510"/>
                </a:lnTo>
                <a:close/>
              </a:path>
              <a:path w="830579" h="504189">
                <a:moveTo>
                  <a:pt x="3809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76860"/>
                </a:lnTo>
                <a:close/>
              </a:path>
              <a:path w="830579" h="504189">
                <a:moveTo>
                  <a:pt x="830579" y="276860"/>
                </a:moveTo>
                <a:lnTo>
                  <a:pt x="826769" y="276860"/>
                </a:lnTo>
                <a:lnTo>
                  <a:pt x="826769" y="283210"/>
                </a:lnTo>
                <a:lnTo>
                  <a:pt x="830579" y="283210"/>
                </a:lnTo>
                <a:lnTo>
                  <a:pt x="830579" y="276860"/>
                </a:lnTo>
                <a:close/>
              </a:path>
              <a:path w="830579" h="504189">
                <a:moveTo>
                  <a:pt x="380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3210"/>
                </a:lnTo>
                <a:close/>
              </a:path>
              <a:path w="830579" h="504189">
                <a:moveTo>
                  <a:pt x="830579" y="283210"/>
                </a:moveTo>
                <a:lnTo>
                  <a:pt x="826769" y="283210"/>
                </a:lnTo>
                <a:lnTo>
                  <a:pt x="826769" y="289560"/>
                </a:lnTo>
                <a:lnTo>
                  <a:pt x="830579" y="289560"/>
                </a:lnTo>
                <a:lnTo>
                  <a:pt x="830579" y="283210"/>
                </a:lnTo>
                <a:close/>
              </a:path>
              <a:path w="830579" h="504189">
                <a:moveTo>
                  <a:pt x="3809" y="289560"/>
                </a:moveTo>
                <a:lnTo>
                  <a:pt x="0" y="289560"/>
                </a:lnTo>
                <a:lnTo>
                  <a:pt x="0" y="290830"/>
                </a:lnTo>
                <a:lnTo>
                  <a:pt x="3809" y="290830"/>
                </a:lnTo>
                <a:lnTo>
                  <a:pt x="3809" y="289560"/>
                </a:lnTo>
                <a:close/>
              </a:path>
              <a:path w="830579" h="504189">
                <a:moveTo>
                  <a:pt x="830579" y="289560"/>
                </a:moveTo>
                <a:lnTo>
                  <a:pt x="826769" y="289560"/>
                </a:lnTo>
                <a:lnTo>
                  <a:pt x="826769" y="295910"/>
                </a:lnTo>
                <a:lnTo>
                  <a:pt x="830579" y="295910"/>
                </a:lnTo>
                <a:lnTo>
                  <a:pt x="830579" y="289560"/>
                </a:lnTo>
                <a:close/>
              </a:path>
              <a:path w="830579" h="504189">
                <a:moveTo>
                  <a:pt x="830579" y="295910"/>
                </a:moveTo>
                <a:lnTo>
                  <a:pt x="826769" y="295910"/>
                </a:lnTo>
                <a:lnTo>
                  <a:pt x="826769" y="302260"/>
                </a:lnTo>
                <a:lnTo>
                  <a:pt x="830579" y="302260"/>
                </a:lnTo>
                <a:lnTo>
                  <a:pt x="830579" y="295910"/>
                </a:lnTo>
                <a:close/>
              </a:path>
              <a:path w="830579" h="504189">
                <a:moveTo>
                  <a:pt x="830579" y="302260"/>
                </a:moveTo>
                <a:lnTo>
                  <a:pt x="826769" y="302260"/>
                </a:lnTo>
                <a:lnTo>
                  <a:pt x="826769" y="308610"/>
                </a:lnTo>
                <a:lnTo>
                  <a:pt x="830579" y="308610"/>
                </a:lnTo>
                <a:lnTo>
                  <a:pt x="830579" y="302260"/>
                </a:lnTo>
                <a:close/>
              </a:path>
              <a:path w="830579" h="504189">
                <a:moveTo>
                  <a:pt x="830579" y="308610"/>
                </a:moveTo>
                <a:lnTo>
                  <a:pt x="826769" y="308610"/>
                </a:lnTo>
                <a:lnTo>
                  <a:pt x="826769" y="314960"/>
                </a:lnTo>
                <a:lnTo>
                  <a:pt x="830579" y="314960"/>
                </a:lnTo>
                <a:lnTo>
                  <a:pt x="830579" y="308610"/>
                </a:lnTo>
                <a:close/>
              </a:path>
              <a:path w="830579" h="504189">
                <a:moveTo>
                  <a:pt x="830579" y="314960"/>
                </a:moveTo>
                <a:lnTo>
                  <a:pt x="826769" y="314960"/>
                </a:lnTo>
                <a:lnTo>
                  <a:pt x="826769" y="321310"/>
                </a:lnTo>
                <a:lnTo>
                  <a:pt x="830579" y="321310"/>
                </a:lnTo>
                <a:lnTo>
                  <a:pt x="830579" y="314960"/>
                </a:lnTo>
                <a:close/>
              </a:path>
              <a:path w="830579" h="504189">
                <a:moveTo>
                  <a:pt x="830579" y="321310"/>
                </a:moveTo>
                <a:lnTo>
                  <a:pt x="826769" y="321310"/>
                </a:lnTo>
                <a:lnTo>
                  <a:pt x="826769" y="327660"/>
                </a:lnTo>
                <a:lnTo>
                  <a:pt x="830579" y="327660"/>
                </a:lnTo>
                <a:lnTo>
                  <a:pt x="830579" y="321310"/>
                </a:lnTo>
                <a:close/>
              </a:path>
              <a:path w="830579" h="504189">
                <a:moveTo>
                  <a:pt x="830579" y="327660"/>
                </a:moveTo>
                <a:lnTo>
                  <a:pt x="826769" y="327660"/>
                </a:lnTo>
                <a:lnTo>
                  <a:pt x="826769" y="334010"/>
                </a:lnTo>
                <a:lnTo>
                  <a:pt x="830579" y="334010"/>
                </a:lnTo>
                <a:lnTo>
                  <a:pt x="830579" y="327660"/>
                </a:lnTo>
                <a:close/>
              </a:path>
              <a:path w="830579" h="504189">
                <a:moveTo>
                  <a:pt x="830579" y="334010"/>
                </a:moveTo>
                <a:lnTo>
                  <a:pt x="826769" y="334010"/>
                </a:lnTo>
                <a:lnTo>
                  <a:pt x="826769" y="340360"/>
                </a:lnTo>
                <a:lnTo>
                  <a:pt x="830579" y="340360"/>
                </a:lnTo>
                <a:lnTo>
                  <a:pt x="830579" y="334010"/>
                </a:lnTo>
                <a:close/>
              </a:path>
              <a:path w="830579" h="504189">
                <a:moveTo>
                  <a:pt x="830579" y="340360"/>
                </a:moveTo>
                <a:lnTo>
                  <a:pt x="826769" y="340360"/>
                </a:lnTo>
                <a:lnTo>
                  <a:pt x="826769" y="346710"/>
                </a:lnTo>
                <a:lnTo>
                  <a:pt x="830579" y="346710"/>
                </a:lnTo>
                <a:lnTo>
                  <a:pt x="830579" y="340360"/>
                </a:lnTo>
                <a:close/>
              </a:path>
              <a:path w="830579" h="504189">
                <a:moveTo>
                  <a:pt x="830579" y="346710"/>
                </a:moveTo>
                <a:lnTo>
                  <a:pt x="826769" y="346710"/>
                </a:lnTo>
                <a:lnTo>
                  <a:pt x="826769" y="353060"/>
                </a:lnTo>
                <a:lnTo>
                  <a:pt x="830579" y="353060"/>
                </a:lnTo>
                <a:lnTo>
                  <a:pt x="830579" y="346710"/>
                </a:lnTo>
                <a:close/>
              </a:path>
              <a:path w="830579" h="504189">
                <a:moveTo>
                  <a:pt x="830579" y="353060"/>
                </a:moveTo>
                <a:lnTo>
                  <a:pt x="826769" y="353060"/>
                </a:lnTo>
                <a:lnTo>
                  <a:pt x="826769" y="359410"/>
                </a:lnTo>
                <a:lnTo>
                  <a:pt x="830579" y="359410"/>
                </a:lnTo>
                <a:lnTo>
                  <a:pt x="830579" y="353060"/>
                </a:lnTo>
                <a:close/>
              </a:path>
              <a:path w="830579" h="504189">
                <a:moveTo>
                  <a:pt x="830579" y="359410"/>
                </a:moveTo>
                <a:lnTo>
                  <a:pt x="826769" y="359410"/>
                </a:lnTo>
                <a:lnTo>
                  <a:pt x="826769" y="365760"/>
                </a:lnTo>
                <a:lnTo>
                  <a:pt x="830579" y="365760"/>
                </a:lnTo>
                <a:lnTo>
                  <a:pt x="830579" y="359410"/>
                </a:lnTo>
                <a:close/>
              </a:path>
              <a:path w="830579" h="504189">
                <a:moveTo>
                  <a:pt x="830579" y="365760"/>
                </a:moveTo>
                <a:lnTo>
                  <a:pt x="826769" y="365760"/>
                </a:lnTo>
                <a:lnTo>
                  <a:pt x="826769" y="372110"/>
                </a:lnTo>
                <a:lnTo>
                  <a:pt x="830579" y="372110"/>
                </a:lnTo>
                <a:lnTo>
                  <a:pt x="830579" y="365760"/>
                </a:lnTo>
                <a:close/>
              </a:path>
              <a:path w="830579" h="504189">
                <a:moveTo>
                  <a:pt x="830579" y="372110"/>
                </a:moveTo>
                <a:lnTo>
                  <a:pt x="826769" y="372110"/>
                </a:lnTo>
                <a:lnTo>
                  <a:pt x="826769" y="378460"/>
                </a:lnTo>
                <a:lnTo>
                  <a:pt x="830579" y="378460"/>
                </a:lnTo>
                <a:lnTo>
                  <a:pt x="830579" y="372110"/>
                </a:lnTo>
                <a:close/>
              </a:path>
              <a:path w="830579" h="504189">
                <a:moveTo>
                  <a:pt x="830579" y="378460"/>
                </a:moveTo>
                <a:lnTo>
                  <a:pt x="826769" y="378460"/>
                </a:lnTo>
                <a:lnTo>
                  <a:pt x="826769" y="384810"/>
                </a:lnTo>
                <a:lnTo>
                  <a:pt x="829310" y="384810"/>
                </a:lnTo>
                <a:lnTo>
                  <a:pt x="829310" y="383540"/>
                </a:lnTo>
                <a:lnTo>
                  <a:pt x="830579" y="383540"/>
                </a:lnTo>
                <a:lnTo>
                  <a:pt x="830579" y="378460"/>
                </a:lnTo>
                <a:close/>
              </a:path>
              <a:path w="830579" h="504189">
                <a:moveTo>
                  <a:pt x="829310" y="384810"/>
                </a:moveTo>
                <a:lnTo>
                  <a:pt x="826769" y="384810"/>
                </a:lnTo>
                <a:lnTo>
                  <a:pt x="826769" y="389890"/>
                </a:lnTo>
                <a:lnTo>
                  <a:pt x="828039" y="389890"/>
                </a:lnTo>
                <a:lnTo>
                  <a:pt x="828039" y="386080"/>
                </a:lnTo>
                <a:lnTo>
                  <a:pt x="829310" y="386080"/>
                </a:lnTo>
                <a:lnTo>
                  <a:pt x="829310" y="384810"/>
                </a:lnTo>
                <a:close/>
              </a:path>
              <a:path w="830579" h="504189">
                <a:moveTo>
                  <a:pt x="185419" y="501650"/>
                </a:moveTo>
                <a:lnTo>
                  <a:pt x="55879" y="501650"/>
                </a:lnTo>
                <a:lnTo>
                  <a:pt x="55879" y="502920"/>
                </a:lnTo>
                <a:lnTo>
                  <a:pt x="54609" y="502920"/>
                </a:lnTo>
                <a:lnTo>
                  <a:pt x="54609" y="504190"/>
                </a:lnTo>
                <a:lnTo>
                  <a:pt x="185419" y="504190"/>
                </a:lnTo>
                <a:lnTo>
                  <a:pt x="185419" y="501650"/>
                </a:lnTo>
                <a:close/>
              </a:path>
              <a:path w="830579" h="504189">
                <a:moveTo>
                  <a:pt x="186689" y="500380"/>
                </a:moveTo>
                <a:lnTo>
                  <a:pt x="57150" y="500380"/>
                </a:lnTo>
                <a:lnTo>
                  <a:pt x="57150" y="501650"/>
                </a:lnTo>
                <a:lnTo>
                  <a:pt x="186689" y="501650"/>
                </a:lnTo>
                <a:lnTo>
                  <a:pt x="186689" y="500380"/>
                </a:lnTo>
                <a:close/>
              </a:path>
              <a:path w="830579" h="504189">
                <a:moveTo>
                  <a:pt x="487679" y="502920"/>
                </a:moveTo>
                <a:lnTo>
                  <a:pt x="332739" y="502920"/>
                </a:lnTo>
                <a:lnTo>
                  <a:pt x="332739" y="504190"/>
                </a:lnTo>
                <a:lnTo>
                  <a:pt x="487679" y="504190"/>
                </a:lnTo>
                <a:lnTo>
                  <a:pt x="487679" y="502920"/>
                </a:lnTo>
                <a:close/>
              </a:path>
              <a:path w="830579" h="504189">
                <a:moveTo>
                  <a:pt x="488949" y="500380"/>
                </a:moveTo>
                <a:lnTo>
                  <a:pt x="334009" y="500380"/>
                </a:lnTo>
                <a:lnTo>
                  <a:pt x="334009" y="502920"/>
                </a:lnTo>
                <a:lnTo>
                  <a:pt x="488949" y="502920"/>
                </a:lnTo>
                <a:lnTo>
                  <a:pt x="488949" y="500380"/>
                </a:lnTo>
                <a:close/>
              </a:path>
              <a:path w="830579" h="504189">
                <a:moveTo>
                  <a:pt x="786129" y="502920"/>
                </a:moveTo>
                <a:lnTo>
                  <a:pt x="621029" y="502920"/>
                </a:lnTo>
                <a:lnTo>
                  <a:pt x="621029" y="504190"/>
                </a:lnTo>
                <a:lnTo>
                  <a:pt x="786129" y="504190"/>
                </a:lnTo>
                <a:lnTo>
                  <a:pt x="786129" y="502920"/>
                </a:lnTo>
                <a:close/>
              </a:path>
              <a:path w="830579" h="504189">
                <a:moveTo>
                  <a:pt x="787400" y="500380"/>
                </a:moveTo>
                <a:lnTo>
                  <a:pt x="622300" y="500380"/>
                </a:lnTo>
                <a:lnTo>
                  <a:pt x="622300" y="502920"/>
                </a:lnTo>
                <a:lnTo>
                  <a:pt x="787400" y="502920"/>
                </a:lnTo>
                <a:lnTo>
                  <a:pt x="787400" y="50038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5" name="bk object 6895"/>
          <p:cNvSpPr/>
          <p:nvPr/>
        </p:nvSpPr>
        <p:spPr>
          <a:xfrm>
            <a:off x="2465070" y="4047490"/>
            <a:ext cx="822960" cy="496570"/>
          </a:xfrm>
          <a:custGeom>
            <a:avLst/>
            <a:gdLst/>
            <a:ahLst/>
            <a:cxnLst/>
            <a:rect l="l" t="t" r="r" b="b"/>
            <a:pathLst>
              <a:path w="822960" h="496570">
                <a:moveTo>
                  <a:pt x="118109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114300" y="3810"/>
                </a:lnTo>
                <a:lnTo>
                  <a:pt x="114300" y="2540"/>
                </a:lnTo>
                <a:lnTo>
                  <a:pt x="115569" y="2540"/>
                </a:lnTo>
                <a:lnTo>
                  <a:pt x="115569" y="1270"/>
                </a:lnTo>
                <a:lnTo>
                  <a:pt x="118109" y="1270"/>
                </a:lnTo>
                <a:lnTo>
                  <a:pt x="118109" y="0"/>
                </a:lnTo>
                <a:close/>
              </a:path>
              <a:path w="822960" h="496570">
                <a:moveTo>
                  <a:pt x="499110" y="0"/>
                </a:moveTo>
                <a:lnTo>
                  <a:pt x="300990" y="0"/>
                </a:lnTo>
                <a:lnTo>
                  <a:pt x="300990" y="1270"/>
                </a:lnTo>
                <a:lnTo>
                  <a:pt x="299719" y="1270"/>
                </a:lnTo>
                <a:lnTo>
                  <a:pt x="299719" y="3810"/>
                </a:lnTo>
                <a:lnTo>
                  <a:pt x="497839" y="3810"/>
                </a:lnTo>
                <a:lnTo>
                  <a:pt x="497839" y="2540"/>
                </a:lnTo>
                <a:lnTo>
                  <a:pt x="499109" y="2540"/>
                </a:lnTo>
                <a:lnTo>
                  <a:pt x="499110" y="0"/>
                </a:lnTo>
                <a:close/>
              </a:path>
              <a:path w="822960" h="496570">
                <a:moveTo>
                  <a:pt x="822959" y="0"/>
                </a:moveTo>
                <a:lnTo>
                  <a:pt x="759460" y="0"/>
                </a:lnTo>
                <a:lnTo>
                  <a:pt x="759460" y="2540"/>
                </a:lnTo>
                <a:lnTo>
                  <a:pt x="758190" y="2540"/>
                </a:lnTo>
                <a:lnTo>
                  <a:pt x="758190" y="3810"/>
                </a:lnTo>
                <a:lnTo>
                  <a:pt x="820419" y="3810"/>
                </a:lnTo>
                <a:lnTo>
                  <a:pt x="820419" y="6350"/>
                </a:lnTo>
                <a:lnTo>
                  <a:pt x="822959" y="6350"/>
                </a:lnTo>
                <a:lnTo>
                  <a:pt x="822959" y="0"/>
                </a:lnTo>
                <a:close/>
              </a:path>
              <a:path w="822960" h="496570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822960" h="496570">
                <a:moveTo>
                  <a:pt x="822959" y="6350"/>
                </a:moveTo>
                <a:lnTo>
                  <a:pt x="820419" y="6350"/>
                </a:lnTo>
                <a:lnTo>
                  <a:pt x="820419" y="12700"/>
                </a:lnTo>
                <a:lnTo>
                  <a:pt x="822959" y="12700"/>
                </a:lnTo>
                <a:lnTo>
                  <a:pt x="822959" y="6350"/>
                </a:lnTo>
                <a:close/>
              </a:path>
              <a:path w="822960" h="496570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822960" h="496570">
                <a:moveTo>
                  <a:pt x="822959" y="12700"/>
                </a:moveTo>
                <a:lnTo>
                  <a:pt x="820419" y="12700"/>
                </a:lnTo>
                <a:lnTo>
                  <a:pt x="820419" y="19050"/>
                </a:lnTo>
                <a:lnTo>
                  <a:pt x="822959" y="19050"/>
                </a:lnTo>
                <a:lnTo>
                  <a:pt x="822959" y="12700"/>
                </a:lnTo>
                <a:close/>
              </a:path>
              <a:path w="822960" h="496570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822960" h="496570">
                <a:moveTo>
                  <a:pt x="822959" y="19050"/>
                </a:moveTo>
                <a:lnTo>
                  <a:pt x="820419" y="19050"/>
                </a:lnTo>
                <a:lnTo>
                  <a:pt x="820419" y="25400"/>
                </a:lnTo>
                <a:lnTo>
                  <a:pt x="822959" y="25400"/>
                </a:lnTo>
                <a:lnTo>
                  <a:pt x="822959" y="19050"/>
                </a:lnTo>
                <a:close/>
              </a:path>
              <a:path w="822960" h="496570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822960" h="496570">
                <a:moveTo>
                  <a:pt x="822959" y="25400"/>
                </a:moveTo>
                <a:lnTo>
                  <a:pt x="820419" y="25400"/>
                </a:lnTo>
                <a:lnTo>
                  <a:pt x="820419" y="31750"/>
                </a:lnTo>
                <a:lnTo>
                  <a:pt x="822959" y="31750"/>
                </a:lnTo>
                <a:lnTo>
                  <a:pt x="822959" y="25400"/>
                </a:lnTo>
                <a:close/>
              </a:path>
              <a:path w="822960" h="496570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822960" h="496570">
                <a:moveTo>
                  <a:pt x="822959" y="31750"/>
                </a:moveTo>
                <a:lnTo>
                  <a:pt x="820419" y="31750"/>
                </a:lnTo>
                <a:lnTo>
                  <a:pt x="820419" y="36830"/>
                </a:lnTo>
                <a:lnTo>
                  <a:pt x="821690" y="36830"/>
                </a:lnTo>
                <a:lnTo>
                  <a:pt x="821690" y="35560"/>
                </a:lnTo>
                <a:lnTo>
                  <a:pt x="822959" y="35560"/>
                </a:lnTo>
                <a:lnTo>
                  <a:pt x="822959" y="31750"/>
                </a:lnTo>
                <a:close/>
              </a:path>
              <a:path w="822960" h="496570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822960" h="496570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822960" h="496570">
                <a:moveTo>
                  <a:pt x="822959" y="48260"/>
                </a:moveTo>
                <a:lnTo>
                  <a:pt x="821690" y="48260"/>
                </a:lnTo>
                <a:lnTo>
                  <a:pt x="821690" y="50800"/>
                </a:lnTo>
                <a:lnTo>
                  <a:pt x="822959" y="50800"/>
                </a:lnTo>
                <a:lnTo>
                  <a:pt x="822959" y="48260"/>
                </a:lnTo>
                <a:close/>
              </a:path>
              <a:path w="822960" h="496570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822960" h="496570">
                <a:moveTo>
                  <a:pt x="822959" y="50800"/>
                </a:moveTo>
                <a:lnTo>
                  <a:pt x="820419" y="50800"/>
                </a:lnTo>
                <a:lnTo>
                  <a:pt x="820419" y="57150"/>
                </a:lnTo>
                <a:lnTo>
                  <a:pt x="822959" y="57150"/>
                </a:lnTo>
                <a:lnTo>
                  <a:pt x="822959" y="50800"/>
                </a:lnTo>
                <a:close/>
              </a:path>
              <a:path w="822960" h="496570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822960" h="496570">
                <a:moveTo>
                  <a:pt x="822959" y="57150"/>
                </a:moveTo>
                <a:lnTo>
                  <a:pt x="820419" y="57150"/>
                </a:lnTo>
                <a:lnTo>
                  <a:pt x="820419" y="63500"/>
                </a:lnTo>
                <a:lnTo>
                  <a:pt x="822959" y="63500"/>
                </a:lnTo>
                <a:lnTo>
                  <a:pt x="822959" y="57150"/>
                </a:lnTo>
                <a:close/>
              </a:path>
              <a:path w="822960" h="496570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822960" h="496570">
                <a:moveTo>
                  <a:pt x="822959" y="63500"/>
                </a:moveTo>
                <a:lnTo>
                  <a:pt x="820419" y="63500"/>
                </a:lnTo>
                <a:lnTo>
                  <a:pt x="820419" y="69850"/>
                </a:lnTo>
                <a:lnTo>
                  <a:pt x="822959" y="69850"/>
                </a:lnTo>
                <a:lnTo>
                  <a:pt x="822959" y="63500"/>
                </a:lnTo>
                <a:close/>
              </a:path>
              <a:path w="822960" h="496570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822960" h="496570">
                <a:moveTo>
                  <a:pt x="822959" y="69850"/>
                </a:moveTo>
                <a:lnTo>
                  <a:pt x="820419" y="69850"/>
                </a:lnTo>
                <a:lnTo>
                  <a:pt x="820419" y="76200"/>
                </a:lnTo>
                <a:lnTo>
                  <a:pt x="822959" y="76200"/>
                </a:lnTo>
                <a:lnTo>
                  <a:pt x="822959" y="69850"/>
                </a:lnTo>
                <a:close/>
              </a:path>
              <a:path w="822960" h="496570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822960" h="496570">
                <a:moveTo>
                  <a:pt x="822959" y="76200"/>
                </a:moveTo>
                <a:lnTo>
                  <a:pt x="820419" y="76200"/>
                </a:lnTo>
                <a:lnTo>
                  <a:pt x="820419" y="82550"/>
                </a:lnTo>
                <a:lnTo>
                  <a:pt x="822959" y="82550"/>
                </a:lnTo>
                <a:lnTo>
                  <a:pt x="822959" y="76200"/>
                </a:lnTo>
                <a:close/>
              </a:path>
              <a:path w="822960" h="496570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822960" h="496570">
                <a:moveTo>
                  <a:pt x="822959" y="82550"/>
                </a:moveTo>
                <a:lnTo>
                  <a:pt x="820419" y="82550"/>
                </a:lnTo>
                <a:lnTo>
                  <a:pt x="820419" y="88900"/>
                </a:lnTo>
                <a:lnTo>
                  <a:pt x="822959" y="88900"/>
                </a:lnTo>
                <a:lnTo>
                  <a:pt x="822959" y="82550"/>
                </a:lnTo>
                <a:close/>
              </a:path>
              <a:path w="822960" h="496570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822960" h="496570">
                <a:moveTo>
                  <a:pt x="822959" y="88900"/>
                </a:moveTo>
                <a:lnTo>
                  <a:pt x="820419" y="88900"/>
                </a:lnTo>
                <a:lnTo>
                  <a:pt x="820419" y="95250"/>
                </a:lnTo>
                <a:lnTo>
                  <a:pt x="822959" y="95250"/>
                </a:lnTo>
                <a:lnTo>
                  <a:pt x="822959" y="88900"/>
                </a:lnTo>
                <a:close/>
              </a:path>
              <a:path w="822960" h="496570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822960" h="496570">
                <a:moveTo>
                  <a:pt x="822959" y="95250"/>
                </a:moveTo>
                <a:lnTo>
                  <a:pt x="820419" y="95250"/>
                </a:lnTo>
                <a:lnTo>
                  <a:pt x="820419" y="101600"/>
                </a:lnTo>
                <a:lnTo>
                  <a:pt x="822959" y="101600"/>
                </a:lnTo>
                <a:lnTo>
                  <a:pt x="822959" y="95250"/>
                </a:lnTo>
                <a:close/>
              </a:path>
              <a:path w="822960" h="496570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822960" h="496570">
                <a:moveTo>
                  <a:pt x="822959" y="101600"/>
                </a:moveTo>
                <a:lnTo>
                  <a:pt x="820419" y="101600"/>
                </a:lnTo>
                <a:lnTo>
                  <a:pt x="820419" y="107950"/>
                </a:lnTo>
                <a:lnTo>
                  <a:pt x="822959" y="107950"/>
                </a:lnTo>
                <a:lnTo>
                  <a:pt x="822959" y="101600"/>
                </a:lnTo>
                <a:close/>
              </a:path>
              <a:path w="822960" h="496570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822960" h="496570">
                <a:moveTo>
                  <a:pt x="822959" y="107950"/>
                </a:moveTo>
                <a:lnTo>
                  <a:pt x="820419" y="107950"/>
                </a:lnTo>
                <a:lnTo>
                  <a:pt x="820419" y="114300"/>
                </a:lnTo>
                <a:lnTo>
                  <a:pt x="822959" y="114300"/>
                </a:lnTo>
                <a:lnTo>
                  <a:pt x="822959" y="107950"/>
                </a:lnTo>
                <a:close/>
              </a:path>
              <a:path w="822960" h="496570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822960" h="496570">
                <a:moveTo>
                  <a:pt x="822959" y="114300"/>
                </a:moveTo>
                <a:lnTo>
                  <a:pt x="820419" y="114300"/>
                </a:lnTo>
                <a:lnTo>
                  <a:pt x="820419" y="120650"/>
                </a:lnTo>
                <a:lnTo>
                  <a:pt x="822959" y="120650"/>
                </a:lnTo>
                <a:lnTo>
                  <a:pt x="822959" y="114300"/>
                </a:lnTo>
                <a:close/>
              </a:path>
              <a:path w="822960" h="496570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822960" h="496570">
                <a:moveTo>
                  <a:pt x="822959" y="120650"/>
                </a:moveTo>
                <a:lnTo>
                  <a:pt x="820419" y="120650"/>
                </a:lnTo>
                <a:lnTo>
                  <a:pt x="820419" y="127000"/>
                </a:lnTo>
                <a:lnTo>
                  <a:pt x="822959" y="127000"/>
                </a:lnTo>
                <a:lnTo>
                  <a:pt x="822959" y="120650"/>
                </a:lnTo>
                <a:close/>
              </a:path>
              <a:path w="822960" h="496570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822960" h="496570">
                <a:moveTo>
                  <a:pt x="822959" y="127000"/>
                </a:moveTo>
                <a:lnTo>
                  <a:pt x="820419" y="127000"/>
                </a:lnTo>
                <a:lnTo>
                  <a:pt x="820419" y="133350"/>
                </a:lnTo>
                <a:lnTo>
                  <a:pt x="822959" y="133350"/>
                </a:lnTo>
                <a:lnTo>
                  <a:pt x="822959" y="127000"/>
                </a:lnTo>
                <a:close/>
              </a:path>
              <a:path w="822960" h="496570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822960" h="496570">
                <a:moveTo>
                  <a:pt x="822959" y="133350"/>
                </a:moveTo>
                <a:lnTo>
                  <a:pt x="820419" y="133350"/>
                </a:lnTo>
                <a:lnTo>
                  <a:pt x="820419" y="139700"/>
                </a:lnTo>
                <a:lnTo>
                  <a:pt x="822959" y="139700"/>
                </a:lnTo>
                <a:lnTo>
                  <a:pt x="822959" y="133350"/>
                </a:lnTo>
                <a:close/>
              </a:path>
              <a:path w="822960" h="496570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822960" h="496570">
                <a:moveTo>
                  <a:pt x="822959" y="139700"/>
                </a:moveTo>
                <a:lnTo>
                  <a:pt x="820419" y="139700"/>
                </a:lnTo>
                <a:lnTo>
                  <a:pt x="820419" y="146050"/>
                </a:lnTo>
                <a:lnTo>
                  <a:pt x="822959" y="146050"/>
                </a:lnTo>
                <a:lnTo>
                  <a:pt x="822959" y="139700"/>
                </a:lnTo>
                <a:close/>
              </a:path>
              <a:path w="822960" h="496570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822960" h="496570">
                <a:moveTo>
                  <a:pt x="822959" y="146050"/>
                </a:moveTo>
                <a:lnTo>
                  <a:pt x="820419" y="146050"/>
                </a:lnTo>
                <a:lnTo>
                  <a:pt x="820419" y="152400"/>
                </a:lnTo>
                <a:lnTo>
                  <a:pt x="822959" y="152400"/>
                </a:lnTo>
                <a:lnTo>
                  <a:pt x="822959" y="146050"/>
                </a:lnTo>
                <a:close/>
              </a:path>
              <a:path w="822960" h="496570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822960" h="496570">
                <a:moveTo>
                  <a:pt x="822959" y="152400"/>
                </a:moveTo>
                <a:lnTo>
                  <a:pt x="820419" y="152400"/>
                </a:lnTo>
                <a:lnTo>
                  <a:pt x="820419" y="158750"/>
                </a:lnTo>
                <a:lnTo>
                  <a:pt x="822959" y="158750"/>
                </a:lnTo>
                <a:lnTo>
                  <a:pt x="822959" y="152400"/>
                </a:lnTo>
                <a:close/>
              </a:path>
              <a:path w="822960" h="496570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822960" h="496570">
                <a:moveTo>
                  <a:pt x="822959" y="158750"/>
                </a:moveTo>
                <a:lnTo>
                  <a:pt x="820419" y="158750"/>
                </a:lnTo>
                <a:lnTo>
                  <a:pt x="820419" y="165100"/>
                </a:lnTo>
                <a:lnTo>
                  <a:pt x="822959" y="165100"/>
                </a:lnTo>
                <a:lnTo>
                  <a:pt x="822959" y="158750"/>
                </a:lnTo>
                <a:close/>
              </a:path>
              <a:path w="822960" h="496570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822960" h="496570">
                <a:moveTo>
                  <a:pt x="822959" y="165100"/>
                </a:moveTo>
                <a:lnTo>
                  <a:pt x="820419" y="165100"/>
                </a:lnTo>
                <a:lnTo>
                  <a:pt x="820419" y="171450"/>
                </a:lnTo>
                <a:lnTo>
                  <a:pt x="822959" y="171450"/>
                </a:lnTo>
                <a:lnTo>
                  <a:pt x="822959" y="165100"/>
                </a:lnTo>
                <a:close/>
              </a:path>
              <a:path w="822960" h="496570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822960" h="496570">
                <a:moveTo>
                  <a:pt x="822959" y="171450"/>
                </a:moveTo>
                <a:lnTo>
                  <a:pt x="820419" y="171450"/>
                </a:lnTo>
                <a:lnTo>
                  <a:pt x="820419" y="177800"/>
                </a:lnTo>
                <a:lnTo>
                  <a:pt x="822959" y="177800"/>
                </a:lnTo>
                <a:lnTo>
                  <a:pt x="822959" y="171450"/>
                </a:lnTo>
                <a:close/>
              </a:path>
              <a:path w="822960" h="496570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822960" h="496570">
                <a:moveTo>
                  <a:pt x="822959" y="177800"/>
                </a:moveTo>
                <a:lnTo>
                  <a:pt x="820419" y="177800"/>
                </a:lnTo>
                <a:lnTo>
                  <a:pt x="820419" y="184150"/>
                </a:lnTo>
                <a:lnTo>
                  <a:pt x="822959" y="184150"/>
                </a:lnTo>
                <a:lnTo>
                  <a:pt x="822959" y="177800"/>
                </a:lnTo>
                <a:close/>
              </a:path>
              <a:path w="822960" h="496570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822960" h="496570">
                <a:moveTo>
                  <a:pt x="822959" y="184150"/>
                </a:moveTo>
                <a:lnTo>
                  <a:pt x="820419" y="184150"/>
                </a:lnTo>
                <a:lnTo>
                  <a:pt x="820419" y="190500"/>
                </a:lnTo>
                <a:lnTo>
                  <a:pt x="822959" y="190500"/>
                </a:lnTo>
                <a:lnTo>
                  <a:pt x="822959" y="184150"/>
                </a:lnTo>
                <a:close/>
              </a:path>
              <a:path w="822960" h="496570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822960" h="496570">
                <a:moveTo>
                  <a:pt x="822959" y="190500"/>
                </a:moveTo>
                <a:lnTo>
                  <a:pt x="820419" y="190500"/>
                </a:lnTo>
                <a:lnTo>
                  <a:pt x="820419" y="196850"/>
                </a:lnTo>
                <a:lnTo>
                  <a:pt x="822959" y="196850"/>
                </a:lnTo>
                <a:lnTo>
                  <a:pt x="822959" y="190500"/>
                </a:lnTo>
                <a:close/>
              </a:path>
              <a:path w="822960" h="496570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822960" h="496570">
                <a:moveTo>
                  <a:pt x="822959" y="196850"/>
                </a:moveTo>
                <a:lnTo>
                  <a:pt x="820419" y="196850"/>
                </a:lnTo>
                <a:lnTo>
                  <a:pt x="820419" y="203200"/>
                </a:lnTo>
                <a:lnTo>
                  <a:pt x="822959" y="203200"/>
                </a:lnTo>
                <a:lnTo>
                  <a:pt x="822959" y="196850"/>
                </a:lnTo>
                <a:close/>
              </a:path>
              <a:path w="822960" h="496570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822960" h="496570">
                <a:moveTo>
                  <a:pt x="822959" y="203200"/>
                </a:moveTo>
                <a:lnTo>
                  <a:pt x="820419" y="203200"/>
                </a:lnTo>
                <a:lnTo>
                  <a:pt x="820419" y="209550"/>
                </a:lnTo>
                <a:lnTo>
                  <a:pt x="822959" y="209550"/>
                </a:lnTo>
                <a:lnTo>
                  <a:pt x="822959" y="203200"/>
                </a:lnTo>
                <a:close/>
              </a:path>
              <a:path w="822960" h="496570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822960" h="496570">
                <a:moveTo>
                  <a:pt x="822959" y="209550"/>
                </a:moveTo>
                <a:lnTo>
                  <a:pt x="820419" y="209550"/>
                </a:lnTo>
                <a:lnTo>
                  <a:pt x="820419" y="215900"/>
                </a:lnTo>
                <a:lnTo>
                  <a:pt x="822959" y="215900"/>
                </a:lnTo>
                <a:lnTo>
                  <a:pt x="822959" y="209550"/>
                </a:lnTo>
                <a:close/>
              </a:path>
              <a:path w="822960" h="496570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822960" h="496570">
                <a:moveTo>
                  <a:pt x="822959" y="215900"/>
                </a:moveTo>
                <a:lnTo>
                  <a:pt x="820419" y="215900"/>
                </a:lnTo>
                <a:lnTo>
                  <a:pt x="820419" y="222250"/>
                </a:lnTo>
                <a:lnTo>
                  <a:pt x="822959" y="222250"/>
                </a:lnTo>
                <a:lnTo>
                  <a:pt x="822959" y="215900"/>
                </a:lnTo>
                <a:close/>
              </a:path>
              <a:path w="822960" h="496570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822960" h="496570">
                <a:moveTo>
                  <a:pt x="822959" y="222250"/>
                </a:moveTo>
                <a:lnTo>
                  <a:pt x="820419" y="222250"/>
                </a:lnTo>
                <a:lnTo>
                  <a:pt x="820419" y="228600"/>
                </a:lnTo>
                <a:lnTo>
                  <a:pt x="822959" y="228600"/>
                </a:lnTo>
                <a:lnTo>
                  <a:pt x="822959" y="222250"/>
                </a:lnTo>
                <a:close/>
              </a:path>
              <a:path w="822960" h="496570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822960" h="496570">
                <a:moveTo>
                  <a:pt x="822959" y="228600"/>
                </a:moveTo>
                <a:lnTo>
                  <a:pt x="820419" y="228600"/>
                </a:lnTo>
                <a:lnTo>
                  <a:pt x="820419" y="234950"/>
                </a:lnTo>
                <a:lnTo>
                  <a:pt x="822959" y="234950"/>
                </a:lnTo>
                <a:lnTo>
                  <a:pt x="822959" y="228600"/>
                </a:lnTo>
                <a:close/>
              </a:path>
              <a:path w="822960" h="496570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822960" h="496570">
                <a:moveTo>
                  <a:pt x="822959" y="234950"/>
                </a:moveTo>
                <a:lnTo>
                  <a:pt x="820419" y="234950"/>
                </a:lnTo>
                <a:lnTo>
                  <a:pt x="820419" y="241300"/>
                </a:lnTo>
                <a:lnTo>
                  <a:pt x="822959" y="241300"/>
                </a:lnTo>
                <a:lnTo>
                  <a:pt x="822959" y="234950"/>
                </a:lnTo>
                <a:close/>
              </a:path>
              <a:path w="822960" h="496570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822960" h="496570">
                <a:moveTo>
                  <a:pt x="822959" y="241300"/>
                </a:moveTo>
                <a:lnTo>
                  <a:pt x="820419" y="241300"/>
                </a:lnTo>
                <a:lnTo>
                  <a:pt x="820419" y="247650"/>
                </a:lnTo>
                <a:lnTo>
                  <a:pt x="822959" y="247650"/>
                </a:lnTo>
                <a:lnTo>
                  <a:pt x="822959" y="241300"/>
                </a:lnTo>
                <a:close/>
              </a:path>
              <a:path w="822960" h="496570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822960" h="496570">
                <a:moveTo>
                  <a:pt x="822959" y="247650"/>
                </a:moveTo>
                <a:lnTo>
                  <a:pt x="820419" y="247650"/>
                </a:lnTo>
                <a:lnTo>
                  <a:pt x="820419" y="254000"/>
                </a:lnTo>
                <a:lnTo>
                  <a:pt x="822959" y="254000"/>
                </a:lnTo>
                <a:lnTo>
                  <a:pt x="822959" y="247650"/>
                </a:lnTo>
                <a:close/>
              </a:path>
              <a:path w="822960" h="496570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822960" h="496570">
                <a:moveTo>
                  <a:pt x="822959" y="254000"/>
                </a:moveTo>
                <a:lnTo>
                  <a:pt x="820419" y="254000"/>
                </a:lnTo>
                <a:lnTo>
                  <a:pt x="820419" y="260350"/>
                </a:lnTo>
                <a:lnTo>
                  <a:pt x="822959" y="260350"/>
                </a:lnTo>
                <a:lnTo>
                  <a:pt x="822959" y="254000"/>
                </a:lnTo>
                <a:close/>
              </a:path>
              <a:path w="822960" h="496570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822960" h="496570">
                <a:moveTo>
                  <a:pt x="822959" y="260350"/>
                </a:moveTo>
                <a:lnTo>
                  <a:pt x="820419" y="260350"/>
                </a:lnTo>
                <a:lnTo>
                  <a:pt x="820419" y="266700"/>
                </a:lnTo>
                <a:lnTo>
                  <a:pt x="822959" y="266700"/>
                </a:lnTo>
                <a:lnTo>
                  <a:pt x="822959" y="260350"/>
                </a:lnTo>
                <a:close/>
              </a:path>
              <a:path w="822960" h="496570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822960" h="496570">
                <a:moveTo>
                  <a:pt x="822959" y="266700"/>
                </a:moveTo>
                <a:lnTo>
                  <a:pt x="820419" y="266700"/>
                </a:lnTo>
                <a:lnTo>
                  <a:pt x="820419" y="273050"/>
                </a:lnTo>
                <a:lnTo>
                  <a:pt x="822959" y="273050"/>
                </a:lnTo>
                <a:lnTo>
                  <a:pt x="822959" y="266700"/>
                </a:lnTo>
                <a:close/>
              </a:path>
              <a:path w="822960" h="496570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822960" h="496570">
                <a:moveTo>
                  <a:pt x="822959" y="273050"/>
                </a:moveTo>
                <a:lnTo>
                  <a:pt x="820419" y="273050"/>
                </a:lnTo>
                <a:lnTo>
                  <a:pt x="820419" y="279400"/>
                </a:lnTo>
                <a:lnTo>
                  <a:pt x="822959" y="279400"/>
                </a:lnTo>
                <a:lnTo>
                  <a:pt x="822959" y="273050"/>
                </a:lnTo>
                <a:close/>
              </a:path>
              <a:path w="822960" h="496570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822960" h="496570">
                <a:moveTo>
                  <a:pt x="822959" y="279400"/>
                </a:moveTo>
                <a:lnTo>
                  <a:pt x="820419" y="279400"/>
                </a:lnTo>
                <a:lnTo>
                  <a:pt x="820419" y="285750"/>
                </a:lnTo>
                <a:lnTo>
                  <a:pt x="822959" y="285750"/>
                </a:lnTo>
                <a:lnTo>
                  <a:pt x="822959" y="279400"/>
                </a:lnTo>
                <a:close/>
              </a:path>
              <a:path w="822960" h="496570">
                <a:moveTo>
                  <a:pt x="1270" y="285750"/>
                </a:moveTo>
                <a:lnTo>
                  <a:pt x="0" y="285750"/>
                </a:lnTo>
                <a:lnTo>
                  <a:pt x="0" y="287020"/>
                </a:lnTo>
                <a:lnTo>
                  <a:pt x="1270" y="287020"/>
                </a:lnTo>
                <a:lnTo>
                  <a:pt x="1270" y="285750"/>
                </a:lnTo>
                <a:close/>
              </a:path>
              <a:path w="822960" h="496570">
                <a:moveTo>
                  <a:pt x="822959" y="285750"/>
                </a:moveTo>
                <a:lnTo>
                  <a:pt x="820419" y="285750"/>
                </a:lnTo>
                <a:lnTo>
                  <a:pt x="820419" y="292100"/>
                </a:lnTo>
                <a:lnTo>
                  <a:pt x="822959" y="292100"/>
                </a:lnTo>
                <a:lnTo>
                  <a:pt x="822959" y="285750"/>
                </a:lnTo>
                <a:close/>
              </a:path>
              <a:path w="822960" h="496570">
                <a:moveTo>
                  <a:pt x="822959" y="292100"/>
                </a:moveTo>
                <a:lnTo>
                  <a:pt x="820419" y="292100"/>
                </a:lnTo>
                <a:lnTo>
                  <a:pt x="820419" y="298450"/>
                </a:lnTo>
                <a:lnTo>
                  <a:pt x="822959" y="298450"/>
                </a:lnTo>
                <a:lnTo>
                  <a:pt x="822959" y="292100"/>
                </a:lnTo>
                <a:close/>
              </a:path>
              <a:path w="822960" h="496570">
                <a:moveTo>
                  <a:pt x="822959" y="298450"/>
                </a:moveTo>
                <a:lnTo>
                  <a:pt x="820419" y="298450"/>
                </a:lnTo>
                <a:lnTo>
                  <a:pt x="820419" y="304800"/>
                </a:lnTo>
                <a:lnTo>
                  <a:pt x="822959" y="304800"/>
                </a:lnTo>
                <a:lnTo>
                  <a:pt x="822959" y="298450"/>
                </a:lnTo>
                <a:close/>
              </a:path>
              <a:path w="822960" h="496570">
                <a:moveTo>
                  <a:pt x="822959" y="304800"/>
                </a:moveTo>
                <a:lnTo>
                  <a:pt x="820419" y="304800"/>
                </a:lnTo>
                <a:lnTo>
                  <a:pt x="820419" y="311150"/>
                </a:lnTo>
                <a:lnTo>
                  <a:pt x="822959" y="311150"/>
                </a:lnTo>
                <a:lnTo>
                  <a:pt x="822959" y="304800"/>
                </a:lnTo>
                <a:close/>
              </a:path>
              <a:path w="822960" h="496570">
                <a:moveTo>
                  <a:pt x="822959" y="311150"/>
                </a:moveTo>
                <a:lnTo>
                  <a:pt x="820419" y="311150"/>
                </a:lnTo>
                <a:lnTo>
                  <a:pt x="820419" y="317500"/>
                </a:lnTo>
                <a:lnTo>
                  <a:pt x="822959" y="317500"/>
                </a:lnTo>
                <a:lnTo>
                  <a:pt x="822959" y="311150"/>
                </a:lnTo>
                <a:close/>
              </a:path>
              <a:path w="822960" h="496570">
                <a:moveTo>
                  <a:pt x="822959" y="317500"/>
                </a:moveTo>
                <a:lnTo>
                  <a:pt x="820419" y="317500"/>
                </a:lnTo>
                <a:lnTo>
                  <a:pt x="820419" y="323850"/>
                </a:lnTo>
                <a:lnTo>
                  <a:pt x="822959" y="323850"/>
                </a:lnTo>
                <a:lnTo>
                  <a:pt x="822959" y="317500"/>
                </a:lnTo>
                <a:close/>
              </a:path>
              <a:path w="822960" h="496570">
                <a:moveTo>
                  <a:pt x="822959" y="323850"/>
                </a:moveTo>
                <a:lnTo>
                  <a:pt x="820419" y="323850"/>
                </a:lnTo>
                <a:lnTo>
                  <a:pt x="820419" y="330200"/>
                </a:lnTo>
                <a:lnTo>
                  <a:pt x="822959" y="330200"/>
                </a:lnTo>
                <a:lnTo>
                  <a:pt x="822959" y="323850"/>
                </a:lnTo>
                <a:close/>
              </a:path>
              <a:path w="822960" h="496570">
                <a:moveTo>
                  <a:pt x="822959" y="330200"/>
                </a:moveTo>
                <a:lnTo>
                  <a:pt x="820419" y="330200"/>
                </a:lnTo>
                <a:lnTo>
                  <a:pt x="820419" y="336550"/>
                </a:lnTo>
                <a:lnTo>
                  <a:pt x="822959" y="336550"/>
                </a:lnTo>
                <a:lnTo>
                  <a:pt x="822959" y="330200"/>
                </a:lnTo>
                <a:close/>
              </a:path>
              <a:path w="822960" h="496570">
                <a:moveTo>
                  <a:pt x="822959" y="336550"/>
                </a:moveTo>
                <a:lnTo>
                  <a:pt x="820419" y="336550"/>
                </a:lnTo>
                <a:lnTo>
                  <a:pt x="820419" y="342900"/>
                </a:lnTo>
                <a:lnTo>
                  <a:pt x="822959" y="342900"/>
                </a:lnTo>
                <a:lnTo>
                  <a:pt x="822959" y="336550"/>
                </a:lnTo>
                <a:close/>
              </a:path>
              <a:path w="822960" h="496570">
                <a:moveTo>
                  <a:pt x="822959" y="342900"/>
                </a:moveTo>
                <a:lnTo>
                  <a:pt x="820419" y="342900"/>
                </a:lnTo>
                <a:lnTo>
                  <a:pt x="820419" y="349250"/>
                </a:lnTo>
                <a:lnTo>
                  <a:pt x="822959" y="349250"/>
                </a:lnTo>
                <a:lnTo>
                  <a:pt x="822959" y="342900"/>
                </a:lnTo>
                <a:close/>
              </a:path>
              <a:path w="822960" h="496570">
                <a:moveTo>
                  <a:pt x="822959" y="349250"/>
                </a:moveTo>
                <a:lnTo>
                  <a:pt x="820419" y="349250"/>
                </a:lnTo>
                <a:lnTo>
                  <a:pt x="820419" y="355600"/>
                </a:lnTo>
                <a:lnTo>
                  <a:pt x="822959" y="355600"/>
                </a:lnTo>
                <a:lnTo>
                  <a:pt x="822959" y="349250"/>
                </a:lnTo>
                <a:close/>
              </a:path>
              <a:path w="822960" h="496570">
                <a:moveTo>
                  <a:pt x="822959" y="355600"/>
                </a:moveTo>
                <a:lnTo>
                  <a:pt x="820419" y="355600"/>
                </a:lnTo>
                <a:lnTo>
                  <a:pt x="820419" y="361950"/>
                </a:lnTo>
                <a:lnTo>
                  <a:pt x="822959" y="361950"/>
                </a:lnTo>
                <a:lnTo>
                  <a:pt x="822959" y="355600"/>
                </a:lnTo>
                <a:close/>
              </a:path>
              <a:path w="822960" h="496570">
                <a:moveTo>
                  <a:pt x="822959" y="361950"/>
                </a:moveTo>
                <a:lnTo>
                  <a:pt x="820419" y="361950"/>
                </a:lnTo>
                <a:lnTo>
                  <a:pt x="820419" y="368300"/>
                </a:lnTo>
                <a:lnTo>
                  <a:pt x="822959" y="368300"/>
                </a:lnTo>
                <a:lnTo>
                  <a:pt x="822959" y="361950"/>
                </a:lnTo>
                <a:close/>
              </a:path>
              <a:path w="822960" h="496570">
                <a:moveTo>
                  <a:pt x="822959" y="368300"/>
                </a:moveTo>
                <a:lnTo>
                  <a:pt x="820419" y="368300"/>
                </a:lnTo>
                <a:lnTo>
                  <a:pt x="820419" y="374650"/>
                </a:lnTo>
                <a:lnTo>
                  <a:pt x="822959" y="374650"/>
                </a:lnTo>
                <a:lnTo>
                  <a:pt x="822959" y="368300"/>
                </a:lnTo>
                <a:close/>
              </a:path>
              <a:path w="822960" h="496570">
                <a:moveTo>
                  <a:pt x="822959" y="374650"/>
                </a:moveTo>
                <a:lnTo>
                  <a:pt x="820419" y="374650"/>
                </a:lnTo>
                <a:lnTo>
                  <a:pt x="820419" y="381000"/>
                </a:lnTo>
                <a:lnTo>
                  <a:pt x="822959" y="381000"/>
                </a:lnTo>
                <a:lnTo>
                  <a:pt x="822959" y="374650"/>
                </a:lnTo>
                <a:close/>
              </a:path>
              <a:path w="822960" h="496570">
                <a:moveTo>
                  <a:pt x="822959" y="381000"/>
                </a:moveTo>
                <a:lnTo>
                  <a:pt x="820419" y="381000"/>
                </a:lnTo>
                <a:lnTo>
                  <a:pt x="820419" y="387350"/>
                </a:lnTo>
                <a:lnTo>
                  <a:pt x="822959" y="387350"/>
                </a:lnTo>
                <a:lnTo>
                  <a:pt x="822959" y="381000"/>
                </a:lnTo>
                <a:close/>
              </a:path>
              <a:path w="822960" h="496570">
                <a:moveTo>
                  <a:pt x="822959" y="387350"/>
                </a:moveTo>
                <a:lnTo>
                  <a:pt x="820419" y="387350"/>
                </a:lnTo>
                <a:lnTo>
                  <a:pt x="820419" y="393700"/>
                </a:lnTo>
                <a:lnTo>
                  <a:pt x="821690" y="393700"/>
                </a:lnTo>
                <a:lnTo>
                  <a:pt x="821690" y="389890"/>
                </a:lnTo>
                <a:lnTo>
                  <a:pt x="822959" y="389890"/>
                </a:lnTo>
                <a:lnTo>
                  <a:pt x="822959" y="387350"/>
                </a:lnTo>
                <a:close/>
              </a:path>
              <a:path w="822960" h="496570">
                <a:moveTo>
                  <a:pt x="185419" y="492760"/>
                </a:moveTo>
                <a:lnTo>
                  <a:pt x="57150" y="492760"/>
                </a:lnTo>
                <a:lnTo>
                  <a:pt x="57150" y="494030"/>
                </a:lnTo>
                <a:lnTo>
                  <a:pt x="55880" y="494030"/>
                </a:lnTo>
                <a:lnTo>
                  <a:pt x="55880" y="495300"/>
                </a:lnTo>
                <a:lnTo>
                  <a:pt x="185419" y="495300"/>
                </a:lnTo>
                <a:lnTo>
                  <a:pt x="185419" y="492760"/>
                </a:lnTo>
                <a:close/>
              </a:path>
              <a:path w="822960" h="496570">
                <a:moveTo>
                  <a:pt x="488950" y="492760"/>
                </a:moveTo>
                <a:lnTo>
                  <a:pt x="330200" y="492760"/>
                </a:lnTo>
                <a:lnTo>
                  <a:pt x="330200" y="495300"/>
                </a:lnTo>
                <a:lnTo>
                  <a:pt x="487680" y="495300"/>
                </a:lnTo>
                <a:lnTo>
                  <a:pt x="487680" y="494030"/>
                </a:lnTo>
                <a:lnTo>
                  <a:pt x="488950" y="494030"/>
                </a:lnTo>
                <a:lnTo>
                  <a:pt x="488950" y="492760"/>
                </a:lnTo>
                <a:close/>
              </a:path>
              <a:path w="822960" h="496570">
                <a:moveTo>
                  <a:pt x="784860" y="492760"/>
                </a:moveTo>
                <a:lnTo>
                  <a:pt x="621030" y="492760"/>
                </a:lnTo>
                <a:lnTo>
                  <a:pt x="621030" y="494030"/>
                </a:lnTo>
                <a:lnTo>
                  <a:pt x="619760" y="494030"/>
                </a:lnTo>
                <a:lnTo>
                  <a:pt x="619760" y="495300"/>
                </a:lnTo>
                <a:lnTo>
                  <a:pt x="784860" y="495300"/>
                </a:lnTo>
                <a:lnTo>
                  <a:pt x="784860" y="492760"/>
                </a:lnTo>
                <a:close/>
              </a:path>
              <a:path w="822960" h="496570">
                <a:moveTo>
                  <a:pt x="184150" y="495300"/>
                </a:moveTo>
                <a:lnTo>
                  <a:pt x="54610" y="495300"/>
                </a:lnTo>
                <a:lnTo>
                  <a:pt x="54610" y="496570"/>
                </a:lnTo>
                <a:lnTo>
                  <a:pt x="184150" y="496570"/>
                </a:lnTo>
                <a:lnTo>
                  <a:pt x="184150" y="495300"/>
                </a:lnTo>
                <a:close/>
              </a:path>
              <a:path w="822960" h="496570">
                <a:moveTo>
                  <a:pt x="486410" y="495300"/>
                </a:moveTo>
                <a:lnTo>
                  <a:pt x="330200" y="495300"/>
                </a:lnTo>
                <a:lnTo>
                  <a:pt x="330200" y="496570"/>
                </a:lnTo>
                <a:lnTo>
                  <a:pt x="486410" y="496570"/>
                </a:lnTo>
                <a:lnTo>
                  <a:pt x="486410" y="495300"/>
                </a:lnTo>
                <a:close/>
              </a:path>
              <a:path w="822960" h="496570">
                <a:moveTo>
                  <a:pt x="783590" y="495300"/>
                </a:moveTo>
                <a:lnTo>
                  <a:pt x="619760" y="495300"/>
                </a:lnTo>
                <a:lnTo>
                  <a:pt x="619760" y="496570"/>
                </a:lnTo>
                <a:lnTo>
                  <a:pt x="783590" y="496570"/>
                </a:lnTo>
                <a:lnTo>
                  <a:pt x="783590" y="495300"/>
                </a:lnTo>
                <a:close/>
              </a:path>
            </a:pathLst>
          </a:custGeom>
          <a:solidFill>
            <a:srgbClr val="9A4B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6" name="bk object 6896"/>
          <p:cNvSpPr/>
          <p:nvPr/>
        </p:nvSpPr>
        <p:spPr>
          <a:xfrm>
            <a:off x="2468879" y="4051300"/>
            <a:ext cx="816610" cy="488950"/>
          </a:xfrm>
          <a:custGeom>
            <a:avLst/>
            <a:gdLst/>
            <a:ahLst/>
            <a:cxnLst/>
            <a:rect l="l" t="t" r="r" b="b"/>
            <a:pathLst>
              <a:path w="816610" h="488950">
                <a:moveTo>
                  <a:pt x="107950" y="0"/>
                </a:moveTo>
                <a:lnTo>
                  <a:pt x="0" y="0"/>
                </a:lnTo>
                <a:lnTo>
                  <a:pt x="0" y="2539"/>
                </a:lnTo>
                <a:lnTo>
                  <a:pt x="106680" y="2539"/>
                </a:lnTo>
                <a:lnTo>
                  <a:pt x="106680" y="1269"/>
                </a:lnTo>
                <a:lnTo>
                  <a:pt x="107950" y="1269"/>
                </a:lnTo>
                <a:lnTo>
                  <a:pt x="107950" y="0"/>
                </a:lnTo>
                <a:close/>
              </a:path>
              <a:path w="816610" h="488950">
                <a:moveTo>
                  <a:pt x="494029" y="0"/>
                </a:moveTo>
                <a:lnTo>
                  <a:pt x="295909" y="0"/>
                </a:lnTo>
                <a:lnTo>
                  <a:pt x="295909" y="1269"/>
                </a:lnTo>
                <a:lnTo>
                  <a:pt x="294639" y="1269"/>
                </a:lnTo>
                <a:lnTo>
                  <a:pt x="294639" y="2539"/>
                </a:lnTo>
                <a:lnTo>
                  <a:pt x="494029" y="2539"/>
                </a:lnTo>
                <a:lnTo>
                  <a:pt x="494029" y="0"/>
                </a:lnTo>
                <a:close/>
              </a:path>
              <a:path w="816610" h="488950">
                <a:moveTo>
                  <a:pt x="816609" y="0"/>
                </a:moveTo>
                <a:lnTo>
                  <a:pt x="753109" y="0"/>
                </a:lnTo>
                <a:lnTo>
                  <a:pt x="753109" y="1269"/>
                </a:lnTo>
                <a:lnTo>
                  <a:pt x="751839" y="1269"/>
                </a:lnTo>
                <a:lnTo>
                  <a:pt x="751839" y="2539"/>
                </a:lnTo>
                <a:lnTo>
                  <a:pt x="816609" y="2539"/>
                </a:lnTo>
                <a:lnTo>
                  <a:pt x="816609" y="0"/>
                </a:lnTo>
                <a:close/>
              </a:path>
              <a:path w="816610" h="488950">
                <a:moveTo>
                  <a:pt x="104140" y="2540"/>
                </a:moveTo>
                <a:lnTo>
                  <a:pt x="0" y="2540"/>
                </a:lnTo>
                <a:lnTo>
                  <a:pt x="0" y="8889"/>
                </a:lnTo>
                <a:lnTo>
                  <a:pt x="3809" y="8889"/>
                </a:lnTo>
                <a:lnTo>
                  <a:pt x="3809" y="3810"/>
                </a:lnTo>
                <a:lnTo>
                  <a:pt x="104140" y="3810"/>
                </a:lnTo>
                <a:lnTo>
                  <a:pt x="104140" y="2540"/>
                </a:lnTo>
                <a:close/>
              </a:path>
              <a:path w="816610" h="488950">
                <a:moveTo>
                  <a:pt x="494029" y="2540"/>
                </a:moveTo>
                <a:lnTo>
                  <a:pt x="294639" y="2540"/>
                </a:lnTo>
                <a:lnTo>
                  <a:pt x="294639" y="3810"/>
                </a:lnTo>
                <a:lnTo>
                  <a:pt x="494029" y="3810"/>
                </a:lnTo>
                <a:lnTo>
                  <a:pt x="494029" y="2540"/>
                </a:lnTo>
                <a:close/>
              </a:path>
              <a:path w="816610" h="488950">
                <a:moveTo>
                  <a:pt x="816609" y="2540"/>
                </a:moveTo>
                <a:lnTo>
                  <a:pt x="750569" y="2540"/>
                </a:lnTo>
                <a:lnTo>
                  <a:pt x="750569" y="3810"/>
                </a:lnTo>
                <a:lnTo>
                  <a:pt x="812799" y="3810"/>
                </a:lnTo>
                <a:lnTo>
                  <a:pt x="812799" y="8889"/>
                </a:lnTo>
                <a:lnTo>
                  <a:pt x="816609" y="8889"/>
                </a:lnTo>
                <a:lnTo>
                  <a:pt x="816609" y="2540"/>
                </a:lnTo>
                <a:close/>
              </a:path>
              <a:path w="816610" h="488950">
                <a:moveTo>
                  <a:pt x="3809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8890"/>
                </a:lnTo>
                <a:close/>
              </a:path>
              <a:path w="816610" h="488950">
                <a:moveTo>
                  <a:pt x="816609" y="8890"/>
                </a:moveTo>
                <a:lnTo>
                  <a:pt x="812799" y="8890"/>
                </a:lnTo>
                <a:lnTo>
                  <a:pt x="812799" y="15239"/>
                </a:lnTo>
                <a:lnTo>
                  <a:pt x="816609" y="15239"/>
                </a:lnTo>
                <a:lnTo>
                  <a:pt x="816609" y="8890"/>
                </a:lnTo>
                <a:close/>
              </a:path>
              <a:path w="816610" h="488950">
                <a:moveTo>
                  <a:pt x="380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15240"/>
                </a:lnTo>
                <a:close/>
              </a:path>
              <a:path w="816610" h="488950">
                <a:moveTo>
                  <a:pt x="816609" y="15240"/>
                </a:moveTo>
                <a:lnTo>
                  <a:pt x="812799" y="15240"/>
                </a:lnTo>
                <a:lnTo>
                  <a:pt x="812799" y="21589"/>
                </a:lnTo>
                <a:lnTo>
                  <a:pt x="816609" y="21589"/>
                </a:lnTo>
                <a:lnTo>
                  <a:pt x="816609" y="15240"/>
                </a:lnTo>
                <a:close/>
              </a:path>
              <a:path w="816610" h="488950">
                <a:moveTo>
                  <a:pt x="3809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1590"/>
                </a:lnTo>
                <a:close/>
              </a:path>
              <a:path w="816610" h="488950">
                <a:moveTo>
                  <a:pt x="816609" y="21590"/>
                </a:moveTo>
                <a:lnTo>
                  <a:pt x="812799" y="21590"/>
                </a:lnTo>
                <a:lnTo>
                  <a:pt x="812799" y="27939"/>
                </a:lnTo>
                <a:lnTo>
                  <a:pt x="816609" y="27939"/>
                </a:lnTo>
                <a:lnTo>
                  <a:pt x="816609" y="21590"/>
                </a:lnTo>
                <a:close/>
              </a:path>
              <a:path w="816610" h="488950">
                <a:moveTo>
                  <a:pt x="380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27940"/>
                </a:lnTo>
                <a:close/>
              </a:path>
              <a:path w="816610" h="488950">
                <a:moveTo>
                  <a:pt x="816609" y="27940"/>
                </a:moveTo>
                <a:lnTo>
                  <a:pt x="812799" y="27940"/>
                </a:lnTo>
                <a:lnTo>
                  <a:pt x="812799" y="34289"/>
                </a:lnTo>
                <a:lnTo>
                  <a:pt x="816609" y="34289"/>
                </a:lnTo>
                <a:lnTo>
                  <a:pt x="816609" y="27940"/>
                </a:lnTo>
                <a:close/>
              </a:path>
              <a:path w="816610" h="488950">
                <a:moveTo>
                  <a:pt x="380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4290"/>
                </a:lnTo>
                <a:close/>
              </a:path>
              <a:path w="816610" h="488950">
                <a:moveTo>
                  <a:pt x="815340" y="34290"/>
                </a:moveTo>
                <a:lnTo>
                  <a:pt x="812799" y="34290"/>
                </a:lnTo>
                <a:lnTo>
                  <a:pt x="812799" y="36830"/>
                </a:lnTo>
                <a:lnTo>
                  <a:pt x="814069" y="36830"/>
                </a:lnTo>
                <a:lnTo>
                  <a:pt x="814069" y="35560"/>
                </a:lnTo>
                <a:lnTo>
                  <a:pt x="815340" y="35560"/>
                </a:lnTo>
                <a:lnTo>
                  <a:pt x="815340" y="34290"/>
                </a:lnTo>
                <a:close/>
              </a:path>
              <a:path w="816610" h="488950">
                <a:moveTo>
                  <a:pt x="380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0640"/>
                </a:lnTo>
                <a:close/>
              </a:path>
              <a:path w="816610" h="488950">
                <a:moveTo>
                  <a:pt x="38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6990"/>
                </a:lnTo>
                <a:close/>
              </a:path>
              <a:path w="816610" h="488950">
                <a:moveTo>
                  <a:pt x="816609" y="49530"/>
                </a:moveTo>
                <a:lnTo>
                  <a:pt x="815340" y="49530"/>
                </a:lnTo>
                <a:lnTo>
                  <a:pt x="815340" y="52069"/>
                </a:lnTo>
                <a:lnTo>
                  <a:pt x="814069" y="52069"/>
                </a:lnTo>
                <a:lnTo>
                  <a:pt x="814069" y="53339"/>
                </a:lnTo>
                <a:lnTo>
                  <a:pt x="816609" y="53339"/>
                </a:lnTo>
                <a:lnTo>
                  <a:pt x="816609" y="49530"/>
                </a:lnTo>
                <a:close/>
              </a:path>
              <a:path w="816610" h="488950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816610" h="488950">
                <a:moveTo>
                  <a:pt x="816609" y="53340"/>
                </a:moveTo>
                <a:lnTo>
                  <a:pt x="812799" y="53340"/>
                </a:lnTo>
                <a:lnTo>
                  <a:pt x="812799" y="59689"/>
                </a:lnTo>
                <a:lnTo>
                  <a:pt x="816609" y="59689"/>
                </a:lnTo>
                <a:lnTo>
                  <a:pt x="816609" y="53340"/>
                </a:lnTo>
                <a:close/>
              </a:path>
              <a:path w="816610" h="488950">
                <a:moveTo>
                  <a:pt x="380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9690"/>
                </a:lnTo>
                <a:close/>
              </a:path>
              <a:path w="816610" h="488950">
                <a:moveTo>
                  <a:pt x="816609" y="59690"/>
                </a:moveTo>
                <a:lnTo>
                  <a:pt x="812799" y="59690"/>
                </a:lnTo>
                <a:lnTo>
                  <a:pt x="812799" y="66039"/>
                </a:lnTo>
                <a:lnTo>
                  <a:pt x="816609" y="66039"/>
                </a:lnTo>
                <a:lnTo>
                  <a:pt x="816609" y="59690"/>
                </a:lnTo>
                <a:close/>
              </a:path>
              <a:path w="816610" h="488950">
                <a:moveTo>
                  <a:pt x="380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6040"/>
                </a:lnTo>
                <a:close/>
              </a:path>
              <a:path w="816610" h="488950">
                <a:moveTo>
                  <a:pt x="816609" y="66040"/>
                </a:moveTo>
                <a:lnTo>
                  <a:pt x="812799" y="66040"/>
                </a:lnTo>
                <a:lnTo>
                  <a:pt x="812799" y="72389"/>
                </a:lnTo>
                <a:lnTo>
                  <a:pt x="816609" y="72389"/>
                </a:lnTo>
                <a:lnTo>
                  <a:pt x="816609" y="66040"/>
                </a:lnTo>
                <a:close/>
              </a:path>
              <a:path w="816610" h="488950">
                <a:moveTo>
                  <a:pt x="38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2390"/>
                </a:lnTo>
                <a:close/>
              </a:path>
              <a:path w="816610" h="488950">
                <a:moveTo>
                  <a:pt x="816609" y="72390"/>
                </a:moveTo>
                <a:lnTo>
                  <a:pt x="812799" y="72390"/>
                </a:lnTo>
                <a:lnTo>
                  <a:pt x="812799" y="78739"/>
                </a:lnTo>
                <a:lnTo>
                  <a:pt x="816609" y="78739"/>
                </a:lnTo>
                <a:lnTo>
                  <a:pt x="816609" y="72390"/>
                </a:lnTo>
                <a:close/>
              </a:path>
              <a:path w="816610" h="488950">
                <a:moveTo>
                  <a:pt x="380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8740"/>
                </a:lnTo>
                <a:close/>
              </a:path>
              <a:path w="816610" h="488950">
                <a:moveTo>
                  <a:pt x="816609" y="78740"/>
                </a:moveTo>
                <a:lnTo>
                  <a:pt x="812799" y="78740"/>
                </a:lnTo>
                <a:lnTo>
                  <a:pt x="812799" y="85089"/>
                </a:lnTo>
                <a:lnTo>
                  <a:pt x="816609" y="85089"/>
                </a:lnTo>
                <a:lnTo>
                  <a:pt x="816609" y="78740"/>
                </a:lnTo>
                <a:close/>
              </a:path>
              <a:path w="816610" h="488950">
                <a:moveTo>
                  <a:pt x="380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5090"/>
                </a:lnTo>
                <a:close/>
              </a:path>
              <a:path w="816610" h="488950">
                <a:moveTo>
                  <a:pt x="816609" y="85090"/>
                </a:moveTo>
                <a:lnTo>
                  <a:pt x="812799" y="85090"/>
                </a:lnTo>
                <a:lnTo>
                  <a:pt x="812799" y="91439"/>
                </a:lnTo>
                <a:lnTo>
                  <a:pt x="816609" y="91439"/>
                </a:lnTo>
                <a:lnTo>
                  <a:pt x="816609" y="85090"/>
                </a:lnTo>
                <a:close/>
              </a:path>
              <a:path w="816610" h="488950">
                <a:moveTo>
                  <a:pt x="38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1440"/>
                </a:lnTo>
                <a:close/>
              </a:path>
              <a:path w="816610" h="488950">
                <a:moveTo>
                  <a:pt x="816609" y="91440"/>
                </a:moveTo>
                <a:lnTo>
                  <a:pt x="812799" y="91440"/>
                </a:lnTo>
                <a:lnTo>
                  <a:pt x="812799" y="97789"/>
                </a:lnTo>
                <a:lnTo>
                  <a:pt x="816609" y="97789"/>
                </a:lnTo>
                <a:lnTo>
                  <a:pt x="816609" y="91440"/>
                </a:lnTo>
                <a:close/>
              </a:path>
              <a:path w="816610" h="488950">
                <a:moveTo>
                  <a:pt x="38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816610" h="488950">
                <a:moveTo>
                  <a:pt x="816609" y="97790"/>
                </a:moveTo>
                <a:lnTo>
                  <a:pt x="812799" y="97790"/>
                </a:lnTo>
                <a:lnTo>
                  <a:pt x="812799" y="104139"/>
                </a:lnTo>
                <a:lnTo>
                  <a:pt x="816609" y="104139"/>
                </a:lnTo>
                <a:lnTo>
                  <a:pt x="816609" y="97790"/>
                </a:lnTo>
                <a:close/>
              </a:path>
              <a:path w="816610" h="488950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816610" h="488950">
                <a:moveTo>
                  <a:pt x="816609" y="104140"/>
                </a:moveTo>
                <a:lnTo>
                  <a:pt x="812799" y="104140"/>
                </a:lnTo>
                <a:lnTo>
                  <a:pt x="812799" y="110489"/>
                </a:lnTo>
                <a:lnTo>
                  <a:pt x="816609" y="110489"/>
                </a:lnTo>
                <a:lnTo>
                  <a:pt x="816609" y="104140"/>
                </a:lnTo>
                <a:close/>
              </a:path>
              <a:path w="816610" h="488950">
                <a:moveTo>
                  <a:pt x="380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816610" h="488950">
                <a:moveTo>
                  <a:pt x="816609" y="110490"/>
                </a:moveTo>
                <a:lnTo>
                  <a:pt x="812799" y="110490"/>
                </a:lnTo>
                <a:lnTo>
                  <a:pt x="812799" y="116839"/>
                </a:lnTo>
                <a:lnTo>
                  <a:pt x="816609" y="116839"/>
                </a:lnTo>
                <a:lnTo>
                  <a:pt x="816609" y="110490"/>
                </a:lnTo>
                <a:close/>
              </a:path>
              <a:path w="816610" h="48895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816610" h="488950">
                <a:moveTo>
                  <a:pt x="816609" y="116840"/>
                </a:moveTo>
                <a:lnTo>
                  <a:pt x="812799" y="116840"/>
                </a:lnTo>
                <a:lnTo>
                  <a:pt x="812799" y="123189"/>
                </a:lnTo>
                <a:lnTo>
                  <a:pt x="816609" y="123189"/>
                </a:lnTo>
                <a:lnTo>
                  <a:pt x="816609" y="116840"/>
                </a:lnTo>
                <a:close/>
              </a:path>
              <a:path w="816610" h="48895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816610" h="488950">
                <a:moveTo>
                  <a:pt x="816609" y="123190"/>
                </a:moveTo>
                <a:lnTo>
                  <a:pt x="812799" y="123190"/>
                </a:lnTo>
                <a:lnTo>
                  <a:pt x="812799" y="129539"/>
                </a:lnTo>
                <a:lnTo>
                  <a:pt x="816609" y="129539"/>
                </a:lnTo>
                <a:lnTo>
                  <a:pt x="816609" y="123190"/>
                </a:lnTo>
                <a:close/>
              </a:path>
              <a:path w="816610" h="48895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816610" h="488950">
                <a:moveTo>
                  <a:pt x="816609" y="129540"/>
                </a:moveTo>
                <a:lnTo>
                  <a:pt x="812799" y="129540"/>
                </a:lnTo>
                <a:lnTo>
                  <a:pt x="812799" y="135889"/>
                </a:lnTo>
                <a:lnTo>
                  <a:pt x="816609" y="135889"/>
                </a:lnTo>
                <a:lnTo>
                  <a:pt x="816609" y="129540"/>
                </a:lnTo>
                <a:close/>
              </a:path>
              <a:path w="816610" h="48895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816610" h="488950">
                <a:moveTo>
                  <a:pt x="816609" y="135890"/>
                </a:moveTo>
                <a:lnTo>
                  <a:pt x="812799" y="135890"/>
                </a:lnTo>
                <a:lnTo>
                  <a:pt x="812799" y="142239"/>
                </a:lnTo>
                <a:lnTo>
                  <a:pt x="816609" y="142239"/>
                </a:lnTo>
                <a:lnTo>
                  <a:pt x="816609" y="135890"/>
                </a:lnTo>
                <a:close/>
              </a:path>
              <a:path w="816610" h="48895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816610" h="488950">
                <a:moveTo>
                  <a:pt x="816609" y="142240"/>
                </a:moveTo>
                <a:lnTo>
                  <a:pt x="812799" y="142240"/>
                </a:lnTo>
                <a:lnTo>
                  <a:pt x="812799" y="148589"/>
                </a:lnTo>
                <a:lnTo>
                  <a:pt x="816609" y="148589"/>
                </a:lnTo>
                <a:lnTo>
                  <a:pt x="816609" y="142240"/>
                </a:lnTo>
                <a:close/>
              </a:path>
              <a:path w="816610" h="48895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816610" h="488950">
                <a:moveTo>
                  <a:pt x="816609" y="148590"/>
                </a:moveTo>
                <a:lnTo>
                  <a:pt x="812799" y="148590"/>
                </a:lnTo>
                <a:lnTo>
                  <a:pt x="812799" y="154939"/>
                </a:lnTo>
                <a:lnTo>
                  <a:pt x="816609" y="154939"/>
                </a:lnTo>
                <a:lnTo>
                  <a:pt x="816609" y="148590"/>
                </a:lnTo>
                <a:close/>
              </a:path>
              <a:path w="816610" h="48895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816610" h="488950">
                <a:moveTo>
                  <a:pt x="816609" y="154940"/>
                </a:moveTo>
                <a:lnTo>
                  <a:pt x="812799" y="154940"/>
                </a:lnTo>
                <a:lnTo>
                  <a:pt x="812799" y="161289"/>
                </a:lnTo>
                <a:lnTo>
                  <a:pt x="816609" y="161289"/>
                </a:lnTo>
                <a:lnTo>
                  <a:pt x="816609" y="154940"/>
                </a:lnTo>
                <a:close/>
              </a:path>
              <a:path w="816610" h="48895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816610" h="488950">
                <a:moveTo>
                  <a:pt x="816609" y="161290"/>
                </a:moveTo>
                <a:lnTo>
                  <a:pt x="812799" y="161290"/>
                </a:lnTo>
                <a:lnTo>
                  <a:pt x="812799" y="167639"/>
                </a:lnTo>
                <a:lnTo>
                  <a:pt x="816609" y="167639"/>
                </a:lnTo>
                <a:lnTo>
                  <a:pt x="816609" y="161290"/>
                </a:lnTo>
                <a:close/>
              </a:path>
              <a:path w="816610" h="488950">
                <a:moveTo>
                  <a:pt x="380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816610" h="488950">
                <a:moveTo>
                  <a:pt x="816609" y="167640"/>
                </a:moveTo>
                <a:lnTo>
                  <a:pt x="812799" y="167640"/>
                </a:lnTo>
                <a:lnTo>
                  <a:pt x="812799" y="173989"/>
                </a:lnTo>
                <a:lnTo>
                  <a:pt x="816609" y="173989"/>
                </a:lnTo>
                <a:lnTo>
                  <a:pt x="816609" y="167640"/>
                </a:lnTo>
                <a:close/>
              </a:path>
              <a:path w="816610" h="48895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816610" h="488950">
                <a:moveTo>
                  <a:pt x="816609" y="173990"/>
                </a:moveTo>
                <a:lnTo>
                  <a:pt x="812799" y="173990"/>
                </a:lnTo>
                <a:lnTo>
                  <a:pt x="812799" y="180339"/>
                </a:lnTo>
                <a:lnTo>
                  <a:pt x="816609" y="180339"/>
                </a:lnTo>
                <a:lnTo>
                  <a:pt x="816609" y="173990"/>
                </a:lnTo>
                <a:close/>
              </a:path>
              <a:path w="816610" h="48895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816610" h="488950">
                <a:moveTo>
                  <a:pt x="816609" y="180340"/>
                </a:moveTo>
                <a:lnTo>
                  <a:pt x="812799" y="180340"/>
                </a:lnTo>
                <a:lnTo>
                  <a:pt x="812799" y="186689"/>
                </a:lnTo>
                <a:lnTo>
                  <a:pt x="816609" y="186689"/>
                </a:lnTo>
                <a:lnTo>
                  <a:pt x="816609" y="180340"/>
                </a:lnTo>
                <a:close/>
              </a:path>
              <a:path w="816610" h="488950">
                <a:moveTo>
                  <a:pt x="380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86690"/>
                </a:lnTo>
                <a:close/>
              </a:path>
              <a:path w="816610" h="488950">
                <a:moveTo>
                  <a:pt x="816609" y="186690"/>
                </a:moveTo>
                <a:lnTo>
                  <a:pt x="812799" y="186690"/>
                </a:lnTo>
                <a:lnTo>
                  <a:pt x="812799" y="193039"/>
                </a:lnTo>
                <a:lnTo>
                  <a:pt x="816609" y="193039"/>
                </a:lnTo>
                <a:lnTo>
                  <a:pt x="816609" y="186690"/>
                </a:lnTo>
                <a:close/>
              </a:path>
              <a:path w="816610" h="488950">
                <a:moveTo>
                  <a:pt x="380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3040"/>
                </a:lnTo>
                <a:close/>
              </a:path>
              <a:path w="816610" h="488950">
                <a:moveTo>
                  <a:pt x="816609" y="193040"/>
                </a:moveTo>
                <a:lnTo>
                  <a:pt x="812799" y="193040"/>
                </a:lnTo>
                <a:lnTo>
                  <a:pt x="812799" y="199389"/>
                </a:lnTo>
                <a:lnTo>
                  <a:pt x="816609" y="199389"/>
                </a:lnTo>
                <a:lnTo>
                  <a:pt x="816609" y="193040"/>
                </a:lnTo>
                <a:close/>
              </a:path>
              <a:path w="816610" h="48895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816610" h="488950">
                <a:moveTo>
                  <a:pt x="816609" y="199390"/>
                </a:moveTo>
                <a:lnTo>
                  <a:pt x="812799" y="199390"/>
                </a:lnTo>
                <a:lnTo>
                  <a:pt x="812799" y="205739"/>
                </a:lnTo>
                <a:lnTo>
                  <a:pt x="816609" y="205739"/>
                </a:lnTo>
                <a:lnTo>
                  <a:pt x="816609" y="199390"/>
                </a:lnTo>
                <a:close/>
              </a:path>
              <a:path w="816610" h="48895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816610" h="488950">
                <a:moveTo>
                  <a:pt x="816609" y="205740"/>
                </a:moveTo>
                <a:lnTo>
                  <a:pt x="812799" y="205740"/>
                </a:lnTo>
                <a:lnTo>
                  <a:pt x="812799" y="212089"/>
                </a:lnTo>
                <a:lnTo>
                  <a:pt x="816609" y="212089"/>
                </a:lnTo>
                <a:lnTo>
                  <a:pt x="816609" y="205740"/>
                </a:lnTo>
                <a:close/>
              </a:path>
              <a:path w="816610" h="488950">
                <a:moveTo>
                  <a:pt x="380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2090"/>
                </a:lnTo>
                <a:close/>
              </a:path>
              <a:path w="816610" h="488950">
                <a:moveTo>
                  <a:pt x="816609" y="212090"/>
                </a:moveTo>
                <a:lnTo>
                  <a:pt x="812799" y="212090"/>
                </a:lnTo>
                <a:lnTo>
                  <a:pt x="812799" y="218439"/>
                </a:lnTo>
                <a:lnTo>
                  <a:pt x="816609" y="218439"/>
                </a:lnTo>
                <a:lnTo>
                  <a:pt x="816609" y="212090"/>
                </a:lnTo>
                <a:close/>
              </a:path>
              <a:path w="816610" h="488950">
                <a:moveTo>
                  <a:pt x="380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18440"/>
                </a:lnTo>
                <a:close/>
              </a:path>
              <a:path w="816610" h="488950">
                <a:moveTo>
                  <a:pt x="816609" y="218440"/>
                </a:moveTo>
                <a:lnTo>
                  <a:pt x="812799" y="218440"/>
                </a:lnTo>
                <a:lnTo>
                  <a:pt x="812799" y="224789"/>
                </a:lnTo>
                <a:lnTo>
                  <a:pt x="816609" y="224789"/>
                </a:lnTo>
                <a:lnTo>
                  <a:pt x="816609" y="218440"/>
                </a:lnTo>
                <a:close/>
              </a:path>
              <a:path w="816610" h="48895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4790"/>
                </a:lnTo>
                <a:close/>
              </a:path>
              <a:path w="816610" h="488950">
                <a:moveTo>
                  <a:pt x="816609" y="224790"/>
                </a:moveTo>
                <a:lnTo>
                  <a:pt x="812799" y="224790"/>
                </a:lnTo>
                <a:lnTo>
                  <a:pt x="812799" y="231139"/>
                </a:lnTo>
                <a:lnTo>
                  <a:pt x="816609" y="231139"/>
                </a:lnTo>
                <a:lnTo>
                  <a:pt x="816609" y="224790"/>
                </a:lnTo>
                <a:close/>
              </a:path>
              <a:path w="816610" h="48895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816610" h="488950">
                <a:moveTo>
                  <a:pt x="816609" y="231140"/>
                </a:moveTo>
                <a:lnTo>
                  <a:pt x="812799" y="231140"/>
                </a:lnTo>
                <a:lnTo>
                  <a:pt x="812799" y="237489"/>
                </a:lnTo>
                <a:lnTo>
                  <a:pt x="816609" y="237489"/>
                </a:lnTo>
                <a:lnTo>
                  <a:pt x="816609" y="231140"/>
                </a:lnTo>
                <a:close/>
              </a:path>
              <a:path w="816610" h="488950">
                <a:moveTo>
                  <a:pt x="380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37490"/>
                </a:lnTo>
                <a:close/>
              </a:path>
              <a:path w="816610" h="488950">
                <a:moveTo>
                  <a:pt x="816609" y="237490"/>
                </a:moveTo>
                <a:lnTo>
                  <a:pt x="812799" y="237490"/>
                </a:lnTo>
                <a:lnTo>
                  <a:pt x="812799" y="243839"/>
                </a:lnTo>
                <a:lnTo>
                  <a:pt x="816609" y="243839"/>
                </a:lnTo>
                <a:lnTo>
                  <a:pt x="816609" y="237490"/>
                </a:lnTo>
                <a:close/>
              </a:path>
              <a:path w="816610" h="488950">
                <a:moveTo>
                  <a:pt x="380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3840"/>
                </a:lnTo>
                <a:close/>
              </a:path>
              <a:path w="816610" h="488950">
                <a:moveTo>
                  <a:pt x="816609" y="243840"/>
                </a:moveTo>
                <a:lnTo>
                  <a:pt x="812799" y="243840"/>
                </a:lnTo>
                <a:lnTo>
                  <a:pt x="812799" y="250189"/>
                </a:lnTo>
                <a:lnTo>
                  <a:pt x="816609" y="250189"/>
                </a:lnTo>
                <a:lnTo>
                  <a:pt x="816609" y="243840"/>
                </a:lnTo>
                <a:close/>
              </a:path>
              <a:path w="816610" h="488950">
                <a:moveTo>
                  <a:pt x="380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0190"/>
                </a:lnTo>
                <a:close/>
              </a:path>
              <a:path w="816610" h="488950">
                <a:moveTo>
                  <a:pt x="816609" y="250190"/>
                </a:moveTo>
                <a:lnTo>
                  <a:pt x="812799" y="250190"/>
                </a:lnTo>
                <a:lnTo>
                  <a:pt x="812799" y="256539"/>
                </a:lnTo>
                <a:lnTo>
                  <a:pt x="816609" y="256539"/>
                </a:lnTo>
                <a:lnTo>
                  <a:pt x="816609" y="250190"/>
                </a:lnTo>
                <a:close/>
              </a:path>
              <a:path w="816610" h="48895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816610" h="488950">
                <a:moveTo>
                  <a:pt x="816609" y="256540"/>
                </a:moveTo>
                <a:lnTo>
                  <a:pt x="812799" y="256540"/>
                </a:lnTo>
                <a:lnTo>
                  <a:pt x="812799" y="262889"/>
                </a:lnTo>
                <a:lnTo>
                  <a:pt x="816609" y="262889"/>
                </a:lnTo>
                <a:lnTo>
                  <a:pt x="816609" y="256540"/>
                </a:lnTo>
                <a:close/>
              </a:path>
              <a:path w="816610" h="488950">
                <a:moveTo>
                  <a:pt x="380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2890"/>
                </a:lnTo>
                <a:close/>
              </a:path>
              <a:path w="816610" h="488950">
                <a:moveTo>
                  <a:pt x="816609" y="262890"/>
                </a:moveTo>
                <a:lnTo>
                  <a:pt x="812799" y="262890"/>
                </a:lnTo>
                <a:lnTo>
                  <a:pt x="812799" y="269239"/>
                </a:lnTo>
                <a:lnTo>
                  <a:pt x="816609" y="269239"/>
                </a:lnTo>
                <a:lnTo>
                  <a:pt x="816609" y="262890"/>
                </a:lnTo>
                <a:close/>
              </a:path>
              <a:path w="816610" h="488950">
                <a:moveTo>
                  <a:pt x="380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9240"/>
                </a:lnTo>
                <a:close/>
              </a:path>
              <a:path w="816610" h="488950">
                <a:moveTo>
                  <a:pt x="816609" y="269240"/>
                </a:moveTo>
                <a:lnTo>
                  <a:pt x="812799" y="269240"/>
                </a:lnTo>
                <a:lnTo>
                  <a:pt x="812799" y="275589"/>
                </a:lnTo>
                <a:lnTo>
                  <a:pt x="816609" y="275589"/>
                </a:lnTo>
                <a:lnTo>
                  <a:pt x="816609" y="269240"/>
                </a:lnTo>
                <a:close/>
              </a:path>
              <a:path w="816610" h="488950">
                <a:moveTo>
                  <a:pt x="380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5590"/>
                </a:lnTo>
                <a:close/>
              </a:path>
              <a:path w="816610" h="488950">
                <a:moveTo>
                  <a:pt x="816609" y="275590"/>
                </a:moveTo>
                <a:lnTo>
                  <a:pt x="812799" y="275590"/>
                </a:lnTo>
                <a:lnTo>
                  <a:pt x="812799" y="281939"/>
                </a:lnTo>
                <a:lnTo>
                  <a:pt x="816609" y="281939"/>
                </a:lnTo>
                <a:lnTo>
                  <a:pt x="816609" y="275590"/>
                </a:lnTo>
                <a:close/>
              </a:path>
              <a:path w="816610" h="488950">
                <a:moveTo>
                  <a:pt x="816609" y="281940"/>
                </a:moveTo>
                <a:lnTo>
                  <a:pt x="812799" y="281940"/>
                </a:lnTo>
                <a:lnTo>
                  <a:pt x="812799" y="288289"/>
                </a:lnTo>
                <a:lnTo>
                  <a:pt x="816609" y="288289"/>
                </a:lnTo>
                <a:lnTo>
                  <a:pt x="816609" y="281940"/>
                </a:lnTo>
                <a:close/>
              </a:path>
              <a:path w="816610" h="488950">
                <a:moveTo>
                  <a:pt x="816609" y="288290"/>
                </a:moveTo>
                <a:lnTo>
                  <a:pt x="812799" y="288290"/>
                </a:lnTo>
                <a:lnTo>
                  <a:pt x="812799" y="294639"/>
                </a:lnTo>
                <a:lnTo>
                  <a:pt x="816609" y="294639"/>
                </a:lnTo>
                <a:lnTo>
                  <a:pt x="816609" y="288290"/>
                </a:lnTo>
                <a:close/>
              </a:path>
              <a:path w="816610" h="488950">
                <a:moveTo>
                  <a:pt x="816609" y="294640"/>
                </a:moveTo>
                <a:lnTo>
                  <a:pt x="812799" y="294640"/>
                </a:lnTo>
                <a:lnTo>
                  <a:pt x="812799" y="300989"/>
                </a:lnTo>
                <a:lnTo>
                  <a:pt x="816609" y="300989"/>
                </a:lnTo>
                <a:lnTo>
                  <a:pt x="816609" y="294640"/>
                </a:lnTo>
                <a:close/>
              </a:path>
              <a:path w="816610" h="488950">
                <a:moveTo>
                  <a:pt x="816609" y="300990"/>
                </a:moveTo>
                <a:lnTo>
                  <a:pt x="812799" y="300990"/>
                </a:lnTo>
                <a:lnTo>
                  <a:pt x="812799" y="307339"/>
                </a:lnTo>
                <a:lnTo>
                  <a:pt x="816609" y="307339"/>
                </a:lnTo>
                <a:lnTo>
                  <a:pt x="816609" y="300990"/>
                </a:lnTo>
                <a:close/>
              </a:path>
              <a:path w="816610" h="488950">
                <a:moveTo>
                  <a:pt x="816609" y="307340"/>
                </a:moveTo>
                <a:lnTo>
                  <a:pt x="812799" y="307340"/>
                </a:lnTo>
                <a:lnTo>
                  <a:pt x="812799" y="313689"/>
                </a:lnTo>
                <a:lnTo>
                  <a:pt x="816609" y="313689"/>
                </a:lnTo>
                <a:lnTo>
                  <a:pt x="816609" y="307340"/>
                </a:lnTo>
                <a:close/>
              </a:path>
              <a:path w="816610" h="488950">
                <a:moveTo>
                  <a:pt x="816609" y="313690"/>
                </a:moveTo>
                <a:lnTo>
                  <a:pt x="812799" y="313690"/>
                </a:lnTo>
                <a:lnTo>
                  <a:pt x="812799" y="320039"/>
                </a:lnTo>
                <a:lnTo>
                  <a:pt x="816609" y="320039"/>
                </a:lnTo>
                <a:lnTo>
                  <a:pt x="816609" y="313690"/>
                </a:lnTo>
                <a:close/>
              </a:path>
              <a:path w="816610" h="488950">
                <a:moveTo>
                  <a:pt x="816609" y="320040"/>
                </a:moveTo>
                <a:lnTo>
                  <a:pt x="812799" y="320040"/>
                </a:lnTo>
                <a:lnTo>
                  <a:pt x="812799" y="326389"/>
                </a:lnTo>
                <a:lnTo>
                  <a:pt x="816609" y="326389"/>
                </a:lnTo>
                <a:lnTo>
                  <a:pt x="816609" y="320040"/>
                </a:lnTo>
                <a:close/>
              </a:path>
              <a:path w="816610" h="488950">
                <a:moveTo>
                  <a:pt x="816609" y="326390"/>
                </a:moveTo>
                <a:lnTo>
                  <a:pt x="812799" y="326390"/>
                </a:lnTo>
                <a:lnTo>
                  <a:pt x="812799" y="332739"/>
                </a:lnTo>
                <a:lnTo>
                  <a:pt x="816609" y="332739"/>
                </a:lnTo>
                <a:lnTo>
                  <a:pt x="816609" y="326390"/>
                </a:lnTo>
                <a:close/>
              </a:path>
              <a:path w="816610" h="488950">
                <a:moveTo>
                  <a:pt x="816609" y="332740"/>
                </a:moveTo>
                <a:lnTo>
                  <a:pt x="812799" y="332740"/>
                </a:lnTo>
                <a:lnTo>
                  <a:pt x="812799" y="339089"/>
                </a:lnTo>
                <a:lnTo>
                  <a:pt x="816609" y="339089"/>
                </a:lnTo>
                <a:lnTo>
                  <a:pt x="816609" y="332740"/>
                </a:lnTo>
                <a:close/>
              </a:path>
              <a:path w="816610" h="488950">
                <a:moveTo>
                  <a:pt x="816609" y="339090"/>
                </a:moveTo>
                <a:lnTo>
                  <a:pt x="812799" y="339090"/>
                </a:lnTo>
                <a:lnTo>
                  <a:pt x="812799" y="345439"/>
                </a:lnTo>
                <a:lnTo>
                  <a:pt x="816609" y="345439"/>
                </a:lnTo>
                <a:lnTo>
                  <a:pt x="816609" y="339090"/>
                </a:lnTo>
                <a:close/>
              </a:path>
              <a:path w="816610" h="488950">
                <a:moveTo>
                  <a:pt x="816609" y="345440"/>
                </a:moveTo>
                <a:lnTo>
                  <a:pt x="812799" y="345440"/>
                </a:lnTo>
                <a:lnTo>
                  <a:pt x="812799" y="351789"/>
                </a:lnTo>
                <a:lnTo>
                  <a:pt x="816609" y="351789"/>
                </a:lnTo>
                <a:lnTo>
                  <a:pt x="816609" y="345440"/>
                </a:lnTo>
                <a:close/>
              </a:path>
              <a:path w="816610" h="488950">
                <a:moveTo>
                  <a:pt x="816609" y="351790"/>
                </a:moveTo>
                <a:lnTo>
                  <a:pt x="812799" y="351790"/>
                </a:lnTo>
                <a:lnTo>
                  <a:pt x="812799" y="358139"/>
                </a:lnTo>
                <a:lnTo>
                  <a:pt x="816609" y="358139"/>
                </a:lnTo>
                <a:lnTo>
                  <a:pt x="816609" y="351790"/>
                </a:lnTo>
                <a:close/>
              </a:path>
              <a:path w="816610" h="488950">
                <a:moveTo>
                  <a:pt x="816609" y="358140"/>
                </a:moveTo>
                <a:lnTo>
                  <a:pt x="812799" y="358140"/>
                </a:lnTo>
                <a:lnTo>
                  <a:pt x="812799" y="364489"/>
                </a:lnTo>
                <a:lnTo>
                  <a:pt x="816609" y="364489"/>
                </a:lnTo>
                <a:lnTo>
                  <a:pt x="816609" y="358140"/>
                </a:lnTo>
                <a:close/>
              </a:path>
              <a:path w="816610" h="488950">
                <a:moveTo>
                  <a:pt x="816609" y="364490"/>
                </a:moveTo>
                <a:lnTo>
                  <a:pt x="812799" y="364490"/>
                </a:lnTo>
                <a:lnTo>
                  <a:pt x="812799" y="370839"/>
                </a:lnTo>
                <a:lnTo>
                  <a:pt x="816609" y="370839"/>
                </a:lnTo>
                <a:lnTo>
                  <a:pt x="816609" y="364490"/>
                </a:lnTo>
                <a:close/>
              </a:path>
              <a:path w="816610" h="488950">
                <a:moveTo>
                  <a:pt x="816609" y="370840"/>
                </a:moveTo>
                <a:lnTo>
                  <a:pt x="812799" y="370840"/>
                </a:lnTo>
                <a:lnTo>
                  <a:pt x="812799" y="377189"/>
                </a:lnTo>
                <a:lnTo>
                  <a:pt x="816609" y="377189"/>
                </a:lnTo>
                <a:lnTo>
                  <a:pt x="816609" y="370840"/>
                </a:lnTo>
                <a:close/>
              </a:path>
              <a:path w="816610" h="488950">
                <a:moveTo>
                  <a:pt x="816609" y="377190"/>
                </a:moveTo>
                <a:lnTo>
                  <a:pt x="812799" y="377190"/>
                </a:lnTo>
                <a:lnTo>
                  <a:pt x="812799" y="383539"/>
                </a:lnTo>
                <a:lnTo>
                  <a:pt x="816609" y="383539"/>
                </a:lnTo>
                <a:lnTo>
                  <a:pt x="816609" y="377190"/>
                </a:lnTo>
                <a:close/>
              </a:path>
              <a:path w="816610" h="488950">
                <a:moveTo>
                  <a:pt x="816609" y="383540"/>
                </a:moveTo>
                <a:lnTo>
                  <a:pt x="812799" y="383540"/>
                </a:lnTo>
                <a:lnTo>
                  <a:pt x="812799" y="389889"/>
                </a:lnTo>
                <a:lnTo>
                  <a:pt x="816609" y="389889"/>
                </a:lnTo>
                <a:lnTo>
                  <a:pt x="816609" y="383540"/>
                </a:lnTo>
                <a:close/>
              </a:path>
              <a:path w="816610" h="488950">
                <a:moveTo>
                  <a:pt x="816609" y="389890"/>
                </a:moveTo>
                <a:lnTo>
                  <a:pt x="812799" y="389890"/>
                </a:lnTo>
                <a:lnTo>
                  <a:pt x="812799" y="396239"/>
                </a:lnTo>
                <a:lnTo>
                  <a:pt x="815340" y="396239"/>
                </a:lnTo>
                <a:lnTo>
                  <a:pt x="815340" y="393700"/>
                </a:lnTo>
                <a:lnTo>
                  <a:pt x="816609" y="393700"/>
                </a:lnTo>
                <a:lnTo>
                  <a:pt x="816609" y="389890"/>
                </a:lnTo>
                <a:close/>
              </a:path>
              <a:path w="816610" h="488950">
                <a:moveTo>
                  <a:pt x="814069" y="396240"/>
                </a:moveTo>
                <a:lnTo>
                  <a:pt x="812799" y="396240"/>
                </a:lnTo>
                <a:lnTo>
                  <a:pt x="812799" y="400050"/>
                </a:lnTo>
                <a:lnTo>
                  <a:pt x="814069" y="400050"/>
                </a:lnTo>
                <a:lnTo>
                  <a:pt x="814069" y="396240"/>
                </a:lnTo>
                <a:close/>
              </a:path>
              <a:path w="816610" h="488950">
                <a:moveTo>
                  <a:pt x="182879" y="487680"/>
                </a:moveTo>
                <a:lnTo>
                  <a:pt x="54609" y="487680"/>
                </a:lnTo>
                <a:lnTo>
                  <a:pt x="54609" y="488950"/>
                </a:lnTo>
                <a:lnTo>
                  <a:pt x="182879" y="488950"/>
                </a:lnTo>
                <a:lnTo>
                  <a:pt x="182879" y="487680"/>
                </a:lnTo>
                <a:close/>
              </a:path>
              <a:path w="816610" h="488950">
                <a:moveTo>
                  <a:pt x="184150" y="486410"/>
                </a:moveTo>
                <a:lnTo>
                  <a:pt x="55880" y="486410"/>
                </a:lnTo>
                <a:lnTo>
                  <a:pt x="55880" y="487680"/>
                </a:lnTo>
                <a:lnTo>
                  <a:pt x="184150" y="487680"/>
                </a:lnTo>
                <a:lnTo>
                  <a:pt x="184150" y="486410"/>
                </a:lnTo>
                <a:close/>
              </a:path>
              <a:path w="816610" h="488950">
                <a:moveTo>
                  <a:pt x="486409" y="486410"/>
                </a:moveTo>
                <a:lnTo>
                  <a:pt x="326389" y="486410"/>
                </a:lnTo>
                <a:lnTo>
                  <a:pt x="326389" y="488950"/>
                </a:lnTo>
                <a:lnTo>
                  <a:pt x="485139" y="488950"/>
                </a:lnTo>
                <a:lnTo>
                  <a:pt x="485139" y="487680"/>
                </a:lnTo>
                <a:lnTo>
                  <a:pt x="486409" y="487680"/>
                </a:lnTo>
                <a:lnTo>
                  <a:pt x="486409" y="486410"/>
                </a:lnTo>
                <a:close/>
              </a:path>
              <a:path w="816610" h="488950">
                <a:moveTo>
                  <a:pt x="782319" y="486410"/>
                </a:moveTo>
                <a:lnTo>
                  <a:pt x="617219" y="486410"/>
                </a:lnTo>
                <a:lnTo>
                  <a:pt x="617219" y="488950"/>
                </a:lnTo>
                <a:lnTo>
                  <a:pt x="781050" y="488950"/>
                </a:lnTo>
                <a:lnTo>
                  <a:pt x="781050" y="487680"/>
                </a:lnTo>
                <a:lnTo>
                  <a:pt x="782319" y="487680"/>
                </a:lnTo>
                <a:lnTo>
                  <a:pt x="782319" y="486410"/>
                </a:lnTo>
                <a:close/>
              </a:path>
            </a:pathLst>
          </a:custGeom>
          <a:solidFill>
            <a:srgbClr val="98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7" name="bk object 6897"/>
          <p:cNvSpPr/>
          <p:nvPr/>
        </p:nvSpPr>
        <p:spPr>
          <a:xfrm>
            <a:off x="2472689" y="4055109"/>
            <a:ext cx="808990" cy="482600"/>
          </a:xfrm>
          <a:custGeom>
            <a:avLst/>
            <a:gdLst/>
            <a:ahLst/>
            <a:cxnLst/>
            <a:rect l="l" t="t" r="r" b="b"/>
            <a:pathLst>
              <a:path w="808989" h="482600">
                <a:moveTo>
                  <a:pt x="99060" y="0"/>
                </a:moveTo>
                <a:lnTo>
                  <a:pt x="0" y="0"/>
                </a:lnTo>
                <a:lnTo>
                  <a:pt x="0" y="5079"/>
                </a:lnTo>
                <a:lnTo>
                  <a:pt x="2540" y="5079"/>
                </a:lnTo>
                <a:lnTo>
                  <a:pt x="2540" y="3809"/>
                </a:lnTo>
                <a:lnTo>
                  <a:pt x="95250" y="3809"/>
                </a:lnTo>
                <a:lnTo>
                  <a:pt x="95250" y="2539"/>
                </a:lnTo>
                <a:lnTo>
                  <a:pt x="97790" y="2539"/>
                </a:lnTo>
                <a:lnTo>
                  <a:pt x="97790" y="1269"/>
                </a:lnTo>
                <a:lnTo>
                  <a:pt x="99060" y="1269"/>
                </a:lnTo>
                <a:lnTo>
                  <a:pt x="99060" y="0"/>
                </a:lnTo>
                <a:close/>
              </a:path>
              <a:path w="808989" h="482600">
                <a:moveTo>
                  <a:pt x="490219" y="0"/>
                </a:moveTo>
                <a:lnTo>
                  <a:pt x="290830" y="0"/>
                </a:lnTo>
                <a:lnTo>
                  <a:pt x="290830" y="1269"/>
                </a:lnTo>
                <a:lnTo>
                  <a:pt x="289560" y="1269"/>
                </a:lnTo>
                <a:lnTo>
                  <a:pt x="289560" y="3809"/>
                </a:lnTo>
                <a:lnTo>
                  <a:pt x="490220" y="3809"/>
                </a:lnTo>
                <a:lnTo>
                  <a:pt x="490219" y="0"/>
                </a:lnTo>
                <a:close/>
              </a:path>
              <a:path w="808989" h="482600">
                <a:moveTo>
                  <a:pt x="808989" y="0"/>
                </a:moveTo>
                <a:lnTo>
                  <a:pt x="745490" y="0"/>
                </a:lnTo>
                <a:lnTo>
                  <a:pt x="745490" y="1269"/>
                </a:lnTo>
                <a:lnTo>
                  <a:pt x="744220" y="1269"/>
                </a:lnTo>
                <a:lnTo>
                  <a:pt x="744220" y="2539"/>
                </a:lnTo>
                <a:lnTo>
                  <a:pt x="742950" y="2539"/>
                </a:lnTo>
                <a:lnTo>
                  <a:pt x="742950" y="3809"/>
                </a:lnTo>
                <a:lnTo>
                  <a:pt x="805180" y="3809"/>
                </a:lnTo>
                <a:lnTo>
                  <a:pt x="805180" y="5079"/>
                </a:lnTo>
                <a:lnTo>
                  <a:pt x="808989" y="5079"/>
                </a:lnTo>
                <a:lnTo>
                  <a:pt x="808989" y="0"/>
                </a:lnTo>
                <a:close/>
              </a:path>
              <a:path w="808989" h="482600">
                <a:moveTo>
                  <a:pt x="2540" y="5080"/>
                </a:moveTo>
                <a:lnTo>
                  <a:pt x="0" y="5080"/>
                </a:lnTo>
                <a:lnTo>
                  <a:pt x="0" y="11429"/>
                </a:lnTo>
                <a:lnTo>
                  <a:pt x="2540" y="11429"/>
                </a:lnTo>
                <a:lnTo>
                  <a:pt x="2540" y="5080"/>
                </a:lnTo>
                <a:close/>
              </a:path>
              <a:path w="808989" h="482600">
                <a:moveTo>
                  <a:pt x="808989" y="5080"/>
                </a:moveTo>
                <a:lnTo>
                  <a:pt x="805180" y="5080"/>
                </a:lnTo>
                <a:lnTo>
                  <a:pt x="805180" y="11429"/>
                </a:lnTo>
                <a:lnTo>
                  <a:pt x="808989" y="11429"/>
                </a:lnTo>
                <a:lnTo>
                  <a:pt x="808989" y="5080"/>
                </a:lnTo>
                <a:close/>
              </a:path>
              <a:path w="808989" h="482600">
                <a:moveTo>
                  <a:pt x="254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540" y="17779"/>
                </a:lnTo>
                <a:lnTo>
                  <a:pt x="2540" y="11430"/>
                </a:lnTo>
                <a:close/>
              </a:path>
              <a:path w="808989" h="482600">
                <a:moveTo>
                  <a:pt x="808989" y="11430"/>
                </a:moveTo>
                <a:lnTo>
                  <a:pt x="805180" y="11430"/>
                </a:lnTo>
                <a:lnTo>
                  <a:pt x="805180" y="17779"/>
                </a:lnTo>
                <a:lnTo>
                  <a:pt x="808989" y="17779"/>
                </a:lnTo>
                <a:lnTo>
                  <a:pt x="808989" y="11430"/>
                </a:lnTo>
                <a:close/>
              </a:path>
              <a:path w="808989" h="482600">
                <a:moveTo>
                  <a:pt x="254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2540" y="24129"/>
                </a:lnTo>
                <a:lnTo>
                  <a:pt x="2540" y="17780"/>
                </a:lnTo>
                <a:close/>
              </a:path>
              <a:path w="808989" h="482600">
                <a:moveTo>
                  <a:pt x="808989" y="17780"/>
                </a:moveTo>
                <a:lnTo>
                  <a:pt x="805180" y="17780"/>
                </a:lnTo>
                <a:lnTo>
                  <a:pt x="805180" y="24129"/>
                </a:lnTo>
                <a:lnTo>
                  <a:pt x="808989" y="24129"/>
                </a:lnTo>
                <a:lnTo>
                  <a:pt x="808989" y="17780"/>
                </a:lnTo>
                <a:close/>
              </a:path>
              <a:path w="808989" h="482600">
                <a:moveTo>
                  <a:pt x="254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2540" y="30479"/>
                </a:lnTo>
                <a:lnTo>
                  <a:pt x="2540" y="24130"/>
                </a:lnTo>
                <a:close/>
              </a:path>
              <a:path w="808989" h="482600">
                <a:moveTo>
                  <a:pt x="808989" y="24130"/>
                </a:moveTo>
                <a:lnTo>
                  <a:pt x="805180" y="24130"/>
                </a:lnTo>
                <a:lnTo>
                  <a:pt x="805180" y="30479"/>
                </a:lnTo>
                <a:lnTo>
                  <a:pt x="808989" y="30479"/>
                </a:lnTo>
                <a:lnTo>
                  <a:pt x="808989" y="24130"/>
                </a:lnTo>
                <a:close/>
              </a:path>
              <a:path w="808989" h="482600">
                <a:moveTo>
                  <a:pt x="254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2540" y="36829"/>
                </a:lnTo>
                <a:lnTo>
                  <a:pt x="2540" y="30480"/>
                </a:lnTo>
                <a:close/>
              </a:path>
              <a:path w="808989" h="482600">
                <a:moveTo>
                  <a:pt x="808989" y="30480"/>
                </a:moveTo>
                <a:lnTo>
                  <a:pt x="805180" y="30480"/>
                </a:lnTo>
                <a:lnTo>
                  <a:pt x="805180" y="36829"/>
                </a:lnTo>
                <a:lnTo>
                  <a:pt x="806450" y="36829"/>
                </a:lnTo>
                <a:lnTo>
                  <a:pt x="806450" y="35559"/>
                </a:lnTo>
                <a:lnTo>
                  <a:pt x="807720" y="35559"/>
                </a:lnTo>
                <a:lnTo>
                  <a:pt x="807720" y="34289"/>
                </a:lnTo>
                <a:lnTo>
                  <a:pt x="808989" y="34289"/>
                </a:lnTo>
                <a:lnTo>
                  <a:pt x="808989" y="30480"/>
                </a:lnTo>
                <a:close/>
              </a:path>
              <a:path w="808989" h="482600">
                <a:moveTo>
                  <a:pt x="254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2540" y="43179"/>
                </a:lnTo>
                <a:lnTo>
                  <a:pt x="2540" y="36830"/>
                </a:lnTo>
                <a:close/>
              </a:path>
              <a:path w="808989" h="482600">
                <a:moveTo>
                  <a:pt x="254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2540" y="49529"/>
                </a:lnTo>
                <a:lnTo>
                  <a:pt x="2540" y="43180"/>
                </a:lnTo>
                <a:close/>
              </a:path>
              <a:path w="808989" h="482600">
                <a:moveTo>
                  <a:pt x="254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2540" y="55879"/>
                </a:lnTo>
                <a:lnTo>
                  <a:pt x="2540" y="49530"/>
                </a:lnTo>
                <a:close/>
              </a:path>
              <a:path w="808989" h="482600">
                <a:moveTo>
                  <a:pt x="808989" y="52069"/>
                </a:moveTo>
                <a:lnTo>
                  <a:pt x="807720" y="52069"/>
                </a:lnTo>
                <a:lnTo>
                  <a:pt x="807720" y="54609"/>
                </a:lnTo>
                <a:lnTo>
                  <a:pt x="806450" y="54609"/>
                </a:lnTo>
                <a:lnTo>
                  <a:pt x="806450" y="55879"/>
                </a:lnTo>
                <a:lnTo>
                  <a:pt x="808989" y="55879"/>
                </a:lnTo>
                <a:lnTo>
                  <a:pt x="808989" y="52069"/>
                </a:lnTo>
                <a:close/>
              </a:path>
              <a:path w="808989" h="482600">
                <a:moveTo>
                  <a:pt x="254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2540" y="62229"/>
                </a:lnTo>
                <a:lnTo>
                  <a:pt x="2540" y="55880"/>
                </a:lnTo>
                <a:close/>
              </a:path>
              <a:path w="808989" h="482600">
                <a:moveTo>
                  <a:pt x="808989" y="55880"/>
                </a:moveTo>
                <a:lnTo>
                  <a:pt x="805180" y="55880"/>
                </a:lnTo>
                <a:lnTo>
                  <a:pt x="805180" y="62229"/>
                </a:lnTo>
                <a:lnTo>
                  <a:pt x="808989" y="62229"/>
                </a:lnTo>
                <a:lnTo>
                  <a:pt x="808989" y="55880"/>
                </a:lnTo>
                <a:close/>
              </a:path>
              <a:path w="808989" h="482600">
                <a:moveTo>
                  <a:pt x="254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540" y="68579"/>
                </a:lnTo>
                <a:lnTo>
                  <a:pt x="2540" y="62230"/>
                </a:lnTo>
                <a:close/>
              </a:path>
              <a:path w="808989" h="482600">
                <a:moveTo>
                  <a:pt x="808989" y="62230"/>
                </a:moveTo>
                <a:lnTo>
                  <a:pt x="805180" y="62230"/>
                </a:lnTo>
                <a:lnTo>
                  <a:pt x="805180" y="68579"/>
                </a:lnTo>
                <a:lnTo>
                  <a:pt x="808989" y="68579"/>
                </a:lnTo>
                <a:lnTo>
                  <a:pt x="808989" y="62230"/>
                </a:lnTo>
                <a:close/>
              </a:path>
              <a:path w="808989" h="482600">
                <a:moveTo>
                  <a:pt x="254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2540" y="74929"/>
                </a:lnTo>
                <a:lnTo>
                  <a:pt x="2540" y="68580"/>
                </a:lnTo>
                <a:close/>
              </a:path>
              <a:path w="808989" h="482600">
                <a:moveTo>
                  <a:pt x="808989" y="68580"/>
                </a:moveTo>
                <a:lnTo>
                  <a:pt x="805180" y="68580"/>
                </a:lnTo>
                <a:lnTo>
                  <a:pt x="805180" y="74929"/>
                </a:lnTo>
                <a:lnTo>
                  <a:pt x="808989" y="74929"/>
                </a:lnTo>
                <a:lnTo>
                  <a:pt x="808989" y="68580"/>
                </a:lnTo>
                <a:close/>
              </a:path>
              <a:path w="808989" h="482600">
                <a:moveTo>
                  <a:pt x="254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2540" y="81279"/>
                </a:lnTo>
                <a:lnTo>
                  <a:pt x="2540" y="74930"/>
                </a:lnTo>
                <a:close/>
              </a:path>
              <a:path w="808989" h="482600">
                <a:moveTo>
                  <a:pt x="808989" y="74930"/>
                </a:moveTo>
                <a:lnTo>
                  <a:pt x="805180" y="74930"/>
                </a:lnTo>
                <a:lnTo>
                  <a:pt x="805180" y="81279"/>
                </a:lnTo>
                <a:lnTo>
                  <a:pt x="808989" y="81279"/>
                </a:lnTo>
                <a:lnTo>
                  <a:pt x="808989" y="74930"/>
                </a:lnTo>
                <a:close/>
              </a:path>
              <a:path w="808989" h="482600">
                <a:moveTo>
                  <a:pt x="254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540" y="87629"/>
                </a:lnTo>
                <a:lnTo>
                  <a:pt x="2540" y="81280"/>
                </a:lnTo>
                <a:close/>
              </a:path>
              <a:path w="808989" h="482600">
                <a:moveTo>
                  <a:pt x="808989" y="81280"/>
                </a:moveTo>
                <a:lnTo>
                  <a:pt x="805180" y="81280"/>
                </a:lnTo>
                <a:lnTo>
                  <a:pt x="805180" y="87629"/>
                </a:lnTo>
                <a:lnTo>
                  <a:pt x="808989" y="87629"/>
                </a:lnTo>
                <a:lnTo>
                  <a:pt x="808989" y="81280"/>
                </a:lnTo>
                <a:close/>
              </a:path>
              <a:path w="808989" h="482600">
                <a:moveTo>
                  <a:pt x="254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2540" y="93979"/>
                </a:lnTo>
                <a:lnTo>
                  <a:pt x="2540" y="87630"/>
                </a:lnTo>
                <a:close/>
              </a:path>
              <a:path w="808989" h="482600">
                <a:moveTo>
                  <a:pt x="808989" y="87630"/>
                </a:moveTo>
                <a:lnTo>
                  <a:pt x="805180" y="87630"/>
                </a:lnTo>
                <a:lnTo>
                  <a:pt x="805180" y="93979"/>
                </a:lnTo>
                <a:lnTo>
                  <a:pt x="808989" y="93979"/>
                </a:lnTo>
                <a:lnTo>
                  <a:pt x="808989" y="87630"/>
                </a:lnTo>
                <a:close/>
              </a:path>
              <a:path w="808989" h="482600">
                <a:moveTo>
                  <a:pt x="254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2540" y="100329"/>
                </a:lnTo>
                <a:lnTo>
                  <a:pt x="2540" y="93980"/>
                </a:lnTo>
                <a:close/>
              </a:path>
              <a:path w="808989" h="482600">
                <a:moveTo>
                  <a:pt x="808989" y="93980"/>
                </a:moveTo>
                <a:lnTo>
                  <a:pt x="805180" y="93980"/>
                </a:lnTo>
                <a:lnTo>
                  <a:pt x="805180" y="100329"/>
                </a:lnTo>
                <a:lnTo>
                  <a:pt x="808989" y="100329"/>
                </a:lnTo>
                <a:lnTo>
                  <a:pt x="808989" y="93980"/>
                </a:lnTo>
                <a:close/>
              </a:path>
              <a:path w="808989" h="482600">
                <a:moveTo>
                  <a:pt x="254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2540" y="106679"/>
                </a:lnTo>
                <a:lnTo>
                  <a:pt x="2540" y="100330"/>
                </a:lnTo>
                <a:close/>
              </a:path>
              <a:path w="808989" h="482600">
                <a:moveTo>
                  <a:pt x="808989" y="100330"/>
                </a:moveTo>
                <a:lnTo>
                  <a:pt x="805180" y="100330"/>
                </a:lnTo>
                <a:lnTo>
                  <a:pt x="805180" y="106679"/>
                </a:lnTo>
                <a:lnTo>
                  <a:pt x="808989" y="106679"/>
                </a:lnTo>
                <a:lnTo>
                  <a:pt x="808989" y="100330"/>
                </a:lnTo>
                <a:close/>
              </a:path>
              <a:path w="808989" h="482600">
                <a:moveTo>
                  <a:pt x="254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2540" y="113029"/>
                </a:lnTo>
                <a:lnTo>
                  <a:pt x="2540" y="106680"/>
                </a:lnTo>
                <a:close/>
              </a:path>
              <a:path w="808989" h="482600">
                <a:moveTo>
                  <a:pt x="808989" y="106680"/>
                </a:moveTo>
                <a:lnTo>
                  <a:pt x="805180" y="106680"/>
                </a:lnTo>
                <a:lnTo>
                  <a:pt x="805180" y="113029"/>
                </a:lnTo>
                <a:lnTo>
                  <a:pt x="808989" y="113029"/>
                </a:lnTo>
                <a:lnTo>
                  <a:pt x="808989" y="106680"/>
                </a:lnTo>
                <a:close/>
              </a:path>
              <a:path w="808989" h="482600">
                <a:moveTo>
                  <a:pt x="254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2540" y="119379"/>
                </a:lnTo>
                <a:lnTo>
                  <a:pt x="2540" y="113030"/>
                </a:lnTo>
                <a:close/>
              </a:path>
              <a:path w="808989" h="482600">
                <a:moveTo>
                  <a:pt x="808989" y="113030"/>
                </a:moveTo>
                <a:lnTo>
                  <a:pt x="805180" y="113030"/>
                </a:lnTo>
                <a:lnTo>
                  <a:pt x="805180" y="119379"/>
                </a:lnTo>
                <a:lnTo>
                  <a:pt x="808989" y="119379"/>
                </a:lnTo>
                <a:lnTo>
                  <a:pt x="808989" y="113030"/>
                </a:lnTo>
                <a:close/>
              </a:path>
              <a:path w="808989" h="482600">
                <a:moveTo>
                  <a:pt x="254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2540" y="125729"/>
                </a:lnTo>
                <a:lnTo>
                  <a:pt x="2540" y="119380"/>
                </a:lnTo>
                <a:close/>
              </a:path>
              <a:path w="808989" h="482600">
                <a:moveTo>
                  <a:pt x="808989" y="119380"/>
                </a:moveTo>
                <a:lnTo>
                  <a:pt x="805180" y="119380"/>
                </a:lnTo>
                <a:lnTo>
                  <a:pt x="805180" y="125729"/>
                </a:lnTo>
                <a:lnTo>
                  <a:pt x="808989" y="125729"/>
                </a:lnTo>
                <a:lnTo>
                  <a:pt x="808989" y="119380"/>
                </a:lnTo>
                <a:close/>
              </a:path>
              <a:path w="808989" h="482600">
                <a:moveTo>
                  <a:pt x="254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2540" y="132079"/>
                </a:lnTo>
                <a:lnTo>
                  <a:pt x="2540" y="125730"/>
                </a:lnTo>
                <a:close/>
              </a:path>
              <a:path w="808989" h="482600">
                <a:moveTo>
                  <a:pt x="808989" y="125730"/>
                </a:moveTo>
                <a:lnTo>
                  <a:pt x="805180" y="125730"/>
                </a:lnTo>
                <a:lnTo>
                  <a:pt x="805180" y="132079"/>
                </a:lnTo>
                <a:lnTo>
                  <a:pt x="808989" y="132079"/>
                </a:lnTo>
                <a:lnTo>
                  <a:pt x="808989" y="125730"/>
                </a:lnTo>
                <a:close/>
              </a:path>
              <a:path w="808989" h="482600">
                <a:moveTo>
                  <a:pt x="254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2540" y="138429"/>
                </a:lnTo>
                <a:lnTo>
                  <a:pt x="2540" y="132080"/>
                </a:lnTo>
                <a:close/>
              </a:path>
              <a:path w="808989" h="482600">
                <a:moveTo>
                  <a:pt x="808989" y="132080"/>
                </a:moveTo>
                <a:lnTo>
                  <a:pt x="805180" y="132080"/>
                </a:lnTo>
                <a:lnTo>
                  <a:pt x="805180" y="138429"/>
                </a:lnTo>
                <a:lnTo>
                  <a:pt x="808989" y="138429"/>
                </a:lnTo>
                <a:lnTo>
                  <a:pt x="808989" y="132080"/>
                </a:lnTo>
                <a:close/>
              </a:path>
              <a:path w="808989" h="482600">
                <a:moveTo>
                  <a:pt x="254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2540" y="144779"/>
                </a:lnTo>
                <a:lnTo>
                  <a:pt x="2540" y="138430"/>
                </a:lnTo>
                <a:close/>
              </a:path>
              <a:path w="808989" h="482600">
                <a:moveTo>
                  <a:pt x="808989" y="138430"/>
                </a:moveTo>
                <a:lnTo>
                  <a:pt x="805180" y="138430"/>
                </a:lnTo>
                <a:lnTo>
                  <a:pt x="805180" y="144779"/>
                </a:lnTo>
                <a:lnTo>
                  <a:pt x="808989" y="144779"/>
                </a:lnTo>
                <a:lnTo>
                  <a:pt x="808989" y="138430"/>
                </a:lnTo>
                <a:close/>
              </a:path>
              <a:path w="808989" h="482600">
                <a:moveTo>
                  <a:pt x="254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2540" y="151129"/>
                </a:lnTo>
                <a:lnTo>
                  <a:pt x="2540" y="144780"/>
                </a:lnTo>
                <a:close/>
              </a:path>
              <a:path w="808989" h="482600">
                <a:moveTo>
                  <a:pt x="808989" y="144780"/>
                </a:moveTo>
                <a:lnTo>
                  <a:pt x="805180" y="144780"/>
                </a:lnTo>
                <a:lnTo>
                  <a:pt x="805180" y="151129"/>
                </a:lnTo>
                <a:lnTo>
                  <a:pt x="808989" y="151129"/>
                </a:lnTo>
                <a:lnTo>
                  <a:pt x="808989" y="144780"/>
                </a:lnTo>
                <a:close/>
              </a:path>
              <a:path w="808989" h="482600">
                <a:moveTo>
                  <a:pt x="254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2540" y="157479"/>
                </a:lnTo>
                <a:lnTo>
                  <a:pt x="2540" y="151130"/>
                </a:lnTo>
                <a:close/>
              </a:path>
              <a:path w="808989" h="482600">
                <a:moveTo>
                  <a:pt x="808989" y="151130"/>
                </a:moveTo>
                <a:lnTo>
                  <a:pt x="805180" y="151130"/>
                </a:lnTo>
                <a:lnTo>
                  <a:pt x="805180" y="157479"/>
                </a:lnTo>
                <a:lnTo>
                  <a:pt x="808989" y="157479"/>
                </a:lnTo>
                <a:lnTo>
                  <a:pt x="808989" y="151130"/>
                </a:lnTo>
                <a:close/>
              </a:path>
              <a:path w="808989" h="482600">
                <a:moveTo>
                  <a:pt x="254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2540" y="163829"/>
                </a:lnTo>
                <a:lnTo>
                  <a:pt x="2540" y="157480"/>
                </a:lnTo>
                <a:close/>
              </a:path>
              <a:path w="808989" h="482600">
                <a:moveTo>
                  <a:pt x="808989" y="157480"/>
                </a:moveTo>
                <a:lnTo>
                  <a:pt x="805180" y="157480"/>
                </a:lnTo>
                <a:lnTo>
                  <a:pt x="805180" y="163829"/>
                </a:lnTo>
                <a:lnTo>
                  <a:pt x="808989" y="163829"/>
                </a:lnTo>
                <a:lnTo>
                  <a:pt x="808989" y="157480"/>
                </a:lnTo>
                <a:close/>
              </a:path>
              <a:path w="808989" h="482600">
                <a:moveTo>
                  <a:pt x="254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2540" y="170179"/>
                </a:lnTo>
                <a:lnTo>
                  <a:pt x="2540" y="163830"/>
                </a:lnTo>
                <a:close/>
              </a:path>
              <a:path w="808989" h="482600">
                <a:moveTo>
                  <a:pt x="808989" y="163830"/>
                </a:moveTo>
                <a:lnTo>
                  <a:pt x="805180" y="163830"/>
                </a:lnTo>
                <a:lnTo>
                  <a:pt x="805180" y="170179"/>
                </a:lnTo>
                <a:lnTo>
                  <a:pt x="808989" y="170179"/>
                </a:lnTo>
                <a:lnTo>
                  <a:pt x="808989" y="163830"/>
                </a:lnTo>
                <a:close/>
              </a:path>
              <a:path w="808989" h="482600">
                <a:moveTo>
                  <a:pt x="254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2540" y="176529"/>
                </a:lnTo>
                <a:lnTo>
                  <a:pt x="2540" y="170180"/>
                </a:lnTo>
                <a:close/>
              </a:path>
              <a:path w="808989" h="482600">
                <a:moveTo>
                  <a:pt x="808989" y="170180"/>
                </a:moveTo>
                <a:lnTo>
                  <a:pt x="805180" y="170180"/>
                </a:lnTo>
                <a:lnTo>
                  <a:pt x="805180" y="176529"/>
                </a:lnTo>
                <a:lnTo>
                  <a:pt x="808989" y="176529"/>
                </a:lnTo>
                <a:lnTo>
                  <a:pt x="808989" y="170180"/>
                </a:lnTo>
                <a:close/>
              </a:path>
              <a:path w="808989" h="482600">
                <a:moveTo>
                  <a:pt x="254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2540" y="182879"/>
                </a:lnTo>
                <a:lnTo>
                  <a:pt x="2540" y="176530"/>
                </a:lnTo>
                <a:close/>
              </a:path>
              <a:path w="808989" h="482600">
                <a:moveTo>
                  <a:pt x="808989" y="176530"/>
                </a:moveTo>
                <a:lnTo>
                  <a:pt x="805180" y="176530"/>
                </a:lnTo>
                <a:lnTo>
                  <a:pt x="805180" y="182879"/>
                </a:lnTo>
                <a:lnTo>
                  <a:pt x="808989" y="182879"/>
                </a:lnTo>
                <a:lnTo>
                  <a:pt x="808989" y="176530"/>
                </a:lnTo>
                <a:close/>
              </a:path>
              <a:path w="808989" h="482600">
                <a:moveTo>
                  <a:pt x="254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2540" y="189229"/>
                </a:lnTo>
                <a:lnTo>
                  <a:pt x="2540" y="182880"/>
                </a:lnTo>
                <a:close/>
              </a:path>
              <a:path w="808989" h="482600">
                <a:moveTo>
                  <a:pt x="808989" y="182880"/>
                </a:moveTo>
                <a:lnTo>
                  <a:pt x="805180" y="182880"/>
                </a:lnTo>
                <a:lnTo>
                  <a:pt x="805180" y="189229"/>
                </a:lnTo>
                <a:lnTo>
                  <a:pt x="808989" y="189229"/>
                </a:lnTo>
                <a:lnTo>
                  <a:pt x="808989" y="182880"/>
                </a:lnTo>
                <a:close/>
              </a:path>
              <a:path w="808989" h="482600">
                <a:moveTo>
                  <a:pt x="254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2540" y="195579"/>
                </a:lnTo>
                <a:lnTo>
                  <a:pt x="2540" y="189230"/>
                </a:lnTo>
                <a:close/>
              </a:path>
              <a:path w="808989" h="482600">
                <a:moveTo>
                  <a:pt x="808989" y="189230"/>
                </a:moveTo>
                <a:lnTo>
                  <a:pt x="805180" y="189230"/>
                </a:lnTo>
                <a:lnTo>
                  <a:pt x="805180" y="195579"/>
                </a:lnTo>
                <a:lnTo>
                  <a:pt x="808989" y="195579"/>
                </a:lnTo>
                <a:lnTo>
                  <a:pt x="808989" y="189230"/>
                </a:lnTo>
                <a:close/>
              </a:path>
              <a:path w="808989" h="482600">
                <a:moveTo>
                  <a:pt x="254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2540" y="201929"/>
                </a:lnTo>
                <a:lnTo>
                  <a:pt x="2540" y="195580"/>
                </a:lnTo>
                <a:close/>
              </a:path>
              <a:path w="808989" h="482600">
                <a:moveTo>
                  <a:pt x="808989" y="195580"/>
                </a:moveTo>
                <a:lnTo>
                  <a:pt x="805180" y="195580"/>
                </a:lnTo>
                <a:lnTo>
                  <a:pt x="805180" y="201929"/>
                </a:lnTo>
                <a:lnTo>
                  <a:pt x="808989" y="201929"/>
                </a:lnTo>
                <a:lnTo>
                  <a:pt x="808989" y="195580"/>
                </a:lnTo>
                <a:close/>
              </a:path>
              <a:path w="808989" h="482600">
                <a:moveTo>
                  <a:pt x="254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2540" y="208279"/>
                </a:lnTo>
                <a:lnTo>
                  <a:pt x="2540" y="201930"/>
                </a:lnTo>
                <a:close/>
              </a:path>
              <a:path w="808989" h="482600">
                <a:moveTo>
                  <a:pt x="808989" y="201930"/>
                </a:moveTo>
                <a:lnTo>
                  <a:pt x="805180" y="201930"/>
                </a:lnTo>
                <a:lnTo>
                  <a:pt x="805180" y="208279"/>
                </a:lnTo>
                <a:lnTo>
                  <a:pt x="808989" y="208279"/>
                </a:lnTo>
                <a:lnTo>
                  <a:pt x="808989" y="201930"/>
                </a:lnTo>
                <a:close/>
              </a:path>
              <a:path w="808989" h="482600">
                <a:moveTo>
                  <a:pt x="254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2540" y="214629"/>
                </a:lnTo>
                <a:lnTo>
                  <a:pt x="2540" y="208280"/>
                </a:lnTo>
                <a:close/>
              </a:path>
              <a:path w="808989" h="482600">
                <a:moveTo>
                  <a:pt x="808989" y="208280"/>
                </a:moveTo>
                <a:lnTo>
                  <a:pt x="805180" y="208280"/>
                </a:lnTo>
                <a:lnTo>
                  <a:pt x="805180" y="214629"/>
                </a:lnTo>
                <a:lnTo>
                  <a:pt x="808989" y="214629"/>
                </a:lnTo>
                <a:lnTo>
                  <a:pt x="808989" y="208280"/>
                </a:lnTo>
                <a:close/>
              </a:path>
              <a:path w="808989" h="482600">
                <a:moveTo>
                  <a:pt x="254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2540" y="220979"/>
                </a:lnTo>
                <a:lnTo>
                  <a:pt x="2540" y="214630"/>
                </a:lnTo>
                <a:close/>
              </a:path>
              <a:path w="808989" h="482600">
                <a:moveTo>
                  <a:pt x="808989" y="214630"/>
                </a:moveTo>
                <a:lnTo>
                  <a:pt x="805180" y="214630"/>
                </a:lnTo>
                <a:lnTo>
                  <a:pt x="805180" y="220979"/>
                </a:lnTo>
                <a:lnTo>
                  <a:pt x="808989" y="220979"/>
                </a:lnTo>
                <a:lnTo>
                  <a:pt x="808989" y="214630"/>
                </a:lnTo>
                <a:close/>
              </a:path>
              <a:path w="808989" h="482600">
                <a:moveTo>
                  <a:pt x="254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2540" y="227329"/>
                </a:lnTo>
                <a:lnTo>
                  <a:pt x="2540" y="220980"/>
                </a:lnTo>
                <a:close/>
              </a:path>
              <a:path w="808989" h="482600">
                <a:moveTo>
                  <a:pt x="808989" y="220980"/>
                </a:moveTo>
                <a:lnTo>
                  <a:pt x="805180" y="220980"/>
                </a:lnTo>
                <a:lnTo>
                  <a:pt x="805180" y="227329"/>
                </a:lnTo>
                <a:lnTo>
                  <a:pt x="808989" y="227329"/>
                </a:lnTo>
                <a:lnTo>
                  <a:pt x="808989" y="220980"/>
                </a:lnTo>
                <a:close/>
              </a:path>
              <a:path w="808989" h="482600">
                <a:moveTo>
                  <a:pt x="254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2540" y="233679"/>
                </a:lnTo>
                <a:lnTo>
                  <a:pt x="2540" y="227330"/>
                </a:lnTo>
                <a:close/>
              </a:path>
              <a:path w="808989" h="482600">
                <a:moveTo>
                  <a:pt x="808989" y="227330"/>
                </a:moveTo>
                <a:lnTo>
                  <a:pt x="805180" y="227330"/>
                </a:lnTo>
                <a:lnTo>
                  <a:pt x="805180" y="233679"/>
                </a:lnTo>
                <a:lnTo>
                  <a:pt x="808989" y="233679"/>
                </a:lnTo>
                <a:lnTo>
                  <a:pt x="808989" y="227330"/>
                </a:lnTo>
                <a:close/>
              </a:path>
              <a:path w="808989" h="482600">
                <a:moveTo>
                  <a:pt x="254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2540" y="240029"/>
                </a:lnTo>
                <a:lnTo>
                  <a:pt x="2540" y="233680"/>
                </a:lnTo>
                <a:close/>
              </a:path>
              <a:path w="808989" h="482600">
                <a:moveTo>
                  <a:pt x="808989" y="233680"/>
                </a:moveTo>
                <a:lnTo>
                  <a:pt x="805180" y="233680"/>
                </a:lnTo>
                <a:lnTo>
                  <a:pt x="805180" y="240029"/>
                </a:lnTo>
                <a:lnTo>
                  <a:pt x="808989" y="240029"/>
                </a:lnTo>
                <a:lnTo>
                  <a:pt x="808989" y="233680"/>
                </a:lnTo>
                <a:close/>
              </a:path>
              <a:path w="808989" h="482600">
                <a:moveTo>
                  <a:pt x="254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2540" y="246379"/>
                </a:lnTo>
                <a:lnTo>
                  <a:pt x="2540" y="240030"/>
                </a:lnTo>
                <a:close/>
              </a:path>
              <a:path w="808989" h="482600">
                <a:moveTo>
                  <a:pt x="808989" y="240030"/>
                </a:moveTo>
                <a:lnTo>
                  <a:pt x="805180" y="240030"/>
                </a:lnTo>
                <a:lnTo>
                  <a:pt x="805180" y="246379"/>
                </a:lnTo>
                <a:lnTo>
                  <a:pt x="808989" y="246379"/>
                </a:lnTo>
                <a:lnTo>
                  <a:pt x="808989" y="240030"/>
                </a:lnTo>
                <a:close/>
              </a:path>
              <a:path w="808989" h="482600">
                <a:moveTo>
                  <a:pt x="254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2540" y="252729"/>
                </a:lnTo>
                <a:lnTo>
                  <a:pt x="2540" y="246380"/>
                </a:lnTo>
                <a:close/>
              </a:path>
              <a:path w="808989" h="482600">
                <a:moveTo>
                  <a:pt x="808989" y="246380"/>
                </a:moveTo>
                <a:lnTo>
                  <a:pt x="805180" y="246380"/>
                </a:lnTo>
                <a:lnTo>
                  <a:pt x="805180" y="252729"/>
                </a:lnTo>
                <a:lnTo>
                  <a:pt x="808989" y="252729"/>
                </a:lnTo>
                <a:lnTo>
                  <a:pt x="808989" y="246380"/>
                </a:lnTo>
                <a:close/>
              </a:path>
              <a:path w="808989" h="482600">
                <a:moveTo>
                  <a:pt x="254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2540" y="259079"/>
                </a:lnTo>
                <a:lnTo>
                  <a:pt x="2540" y="252730"/>
                </a:lnTo>
                <a:close/>
              </a:path>
              <a:path w="808989" h="482600">
                <a:moveTo>
                  <a:pt x="808989" y="252730"/>
                </a:moveTo>
                <a:lnTo>
                  <a:pt x="805180" y="252730"/>
                </a:lnTo>
                <a:lnTo>
                  <a:pt x="805180" y="259079"/>
                </a:lnTo>
                <a:lnTo>
                  <a:pt x="808989" y="259079"/>
                </a:lnTo>
                <a:lnTo>
                  <a:pt x="808989" y="252730"/>
                </a:lnTo>
                <a:close/>
              </a:path>
              <a:path w="808989" h="482600">
                <a:moveTo>
                  <a:pt x="254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2540" y="265429"/>
                </a:lnTo>
                <a:lnTo>
                  <a:pt x="2540" y="259080"/>
                </a:lnTo>
                <a:close/>
              </a:path>
              <a:path w="808989" h="482600">
                <a:moveTo>
                  <a:pt x="808989" y="259080"/>
                </a:moveTo>
                <a:lnTo>
                  <a:pt x="805180" y="259080"/>
                </a:lnTo>
                <a:lnTo>
                  <a:pt x="805180" y="265429"/>
                </a:lnTo>
                <a:lnTo>
                  <a:pt x="808989" y="265429"/>
                </a:lnTo>
                <a:lnTo>
                  <a:pt x="808989" y="259080"/>
                </a:lnTo>
                <a:close/>
              </a:path>
              <a:path w="808989" h="482600">
                <a:moveTo>
                  <a:pt x="254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2540" y="271779"/>
                </a:lnTo>
                <a:lnTo>
                  <a:pt x="2540" y="265430"/>
                </a:lnTo>
                <a:close/>
              </a:path>
              <a:path w="808989" h="482600">
                <a:moveTo>
                  <a:pt x="808989" y="265430"/>
                </a:moveTo>
                <a:lnTo>
                  <a:pt x="805180" y="265430"/>
                </a:lnTo>
                <a:lnTo>
                  <a:pt x="805180" y="271779"/>
                </a:lnTo>
                <a:lnTo>
                  <a:pt x="808989" y="271779"/>
                </a:lnTo>
                <a:lnTo>
                  <a:pt x="808989" y="265430"/>
                </a:lnTo>
                <a:close/>
              </a:path>
              <a:path w="808989" h="482600">
                <a:moveTo>
                  <a:pt x="2540" y="271780"/>
                </a:moveTo>
                <a:lnTo>
                  <a:pt x="0" y="271780"/>
                </a:lnTo>
                <a:lnTo>
                  <a:pt x="0" y="276859"/>
                </a:lnTo>
                <a:lnTo>
                  <a:pt x="2540" y="276859"/>
                </a:lnTo>
                <a:lnTo>
                  <a:pt x="2540" y="271780"/>
                </a:lnTo>
                <a:close/>
              </a:path>
              <a:path w="808989" h="482600">
                <a:moveTo>
                  <a:pt x="808989" y="271780"/>
                </a:moveTo>
                <a:lnTo>
                  <a:pt x="805180" y="271780"/>
                </a:lnTo>
                <a:lnTo>
                  <a:pt x="805180" y="278129"/>
                </a:lnTo>
                <a:lnTo>
                  <a:pt x="808989" y="278129"/>
                </a:lnTo>
                <a:lnTo>
                  <a:pt x="808989" y="271780"/>
                </a:lnTo>
                <a:close/>
              </a:path>
              <a:path w="808989" h="482600">
                <a:moveTo>
                  <a:pt x="808989" y="278130"/>
                </a:moveTo>
                <a:lnTo>
                  <a:pt x="805180" y="278130"/>
                </a:lnTo>
                <a:lnTo>
                  <a:pt x="805180" y="284479"/>
                </a:lnTo>
                <a:lnTo>
                  <a:pt x="808989" y="284479"/>
                </a:lnTo>
                <a:lnTo>
                  <a:pt x="808989" y="278130"/>
                </a:lnTo>
                <a:close/>
              </a:path>
              <a:path w="808989" h="482600">
                <a:moveTo>
                  <a:pt x="808989" y="284480"/>
                </a:moveTo>
                <a:lnTo>
                  <a:pt x="805180" y="284480"/>
                </a:lnTo>
                <a:lnTo>
                  <a:pt x="805180" y="290829"/>
                </a:lnTo>
                <a:lnTo>
                  <a:pt x="808989" y="290829"/>
                </a:lnTo>
                <a:lnTo>
                  <a:pt x="808989" y="284480"/>
                </a:lnTo>
                <a:close/>
              </a:path>
              <a:path w="808989" h="482600">
                <a:moveTo>
                  <a:pt x="808989" y="290830"/>
                </a:moveTo>
                <a:lnTo>
                  <a:pt x="805180" y="290830"/>
                </a:lnTo>
                <a:lnTo>
                  <a:pt x="805180" y="297179"/>
                </a:lnTo>
                <a:lnTo>
                  <a:pt x="808989" y="297179"/>
                </a:lnTo>
                <a:lnTo>
                  <a:pt x="808989" y="290830"/>
                </a:lnTo>
                <a:close/>
              </a:path>
              <a:path w="808989" h="482600">
                <a:moveTo>
                  <a:pt x="808989" y="297180"/>
                </a:moveTo>
                <a:lnTo>
                  <a:pt x="805180" y="297180"/>
                </a:lnTo>
                <a:lnTo>
                  <a:pt x="805180" y="303529"/>
                </a:lnTo>
                <a:lnTo>
                  <a:pt x="808989" y="303529"/>
                </a:lnTo>
                <a:lnTo>
                  <a:pt x="808989" y="297180"/>
                </a:lnTo>
                <a:close/>
              </a:path>
              <a:path w="808989" h="482600">
                <a:moveTo>
                  <a:pt x="808989" y="303530"/>
                </a:moveTo>
                <a:lnTo>
                  <a:pt x="805180" y="303530"/>
                </a:lnTo>
                <a:lnTo>
                  <a:pt x="805180" y="309879"/>
                </a:lnTo>
                <a:lnTo>
                  <a:pt x="808989" y="309879"/>
                </a:lnTo>
                <a:lnTo>
                  <a:pt x="808989" y="303530"/>
                </a:lnTo>
                <a:close/>
              </a:path>
              <a:path w="808989" h="482600">
                <a:moveTo>
                  <a:pt x="808989" y="309880"/>
                </a:moveTo>
                <a:lnTo>
                  <a:pt x="805180" y="309880"/>
                </a:lnTo>
                <a:lnTo>
                  <a:pt x="805180" y="316229"/>
                </a:lnTo>
                <a:lnTo>
                  <a:pt x="808989" y="316229"/>
                </a:lnTo>
                <a:lnTo>
                  <a:pt x="808989" y="309880"/>
                </a:lnTo>
                <a:close/>
              </a:path>
              <a:path w="808989" h="482600">
                <a:moveTo>
                  <a:pt x="808989" y="316230"/>
                </a:moveTo>
                <a:lnTo>
                  <a:pt x="805180" y="316230"/>
                </a:lnTo>
                <a:lnTo>
                  <a:pt x="805180" y="322579"/>
                </a:lnTo>
                <a:lnTo>
                  <a:pt x="808989" y="322579"/>
                </a:lnTo>
                <a:lnTo>
                  <a:pt x="808989" y="316230"/>
                </a:lnTo>
                <a:close/>
              </a:path>
              <a:path w="808989" h="482600">
                <a:moveTo>
                  <a:pt x="808989" y="322580"/>
                </a:moveTo>
                <a:lnTo>
                  <a:pt x="805180" y="322580"/>
                </a:lnTo>
                <a:lnTo>
                  <a:pt x="805180" y="328929"/>
                </a:lnTo>
                <a:lnTo>
                  <a:pt x="808989" y="328929"/>
                </a:lnTo>
                <a:lnTo>
                  <a:pt x="808989" y="322580"/>
                </a:lnTo>
                <a:close/>
              </a:path>
              <a:path w="808989" h="482600">
                <a:moveTo>
                  <a:pt x="808989" y="328930"/>
                </a:moveTo>
                <a:lnTo>
                  <a:pt x="805180" y="328930"/>
                </a:lnTo>
                <a:lnTo>
                  <a:pt x="805180" y="335279"/>
                </a:lnTo>
                <a:lnTo>
                  <a:pt x="808989" y="335279"/>
                </a:lnTo>
                <a:lnTo>
                  <a:pt x="808989" y="328930"/>
                </a:lnTo>
                <a:close/>
              </a:path>
              <a:path w="808989" h="482600">
                <a:moveTo>
                  <a:pt x="808989" y="335280"/>
                </a:moveTo>
                <a:lnTo>
                  <a:pt x="805180" y="335280"/>
                </a:lnTo>
                <a:lnTo>
                  <a:pt x="805180" y="341629"/>
                </a:lnTo>
                <a:lnTo>
                  <a:pt x="808989" y="341629"/>
                </a:lnTo>
                <a:lnTo>
                  <a:pt x="808989" y="335280"/>
                </a:lnTo>
                <a:close/>
              </a:path>
              <a:path w="808989" h="482600">
                <a:moveTo>
                  <a:pt x="808989" y="341630"/>
                </a:moveTo>
                <a:lnTo>
                  <a:pt x="805180" y="341630"/>
                </a:lnTo>
                <a:lnTo>
                  <a:pt x="805180" y="347979"/>
                </a:lnTo>
                <a:lnTo>
                  <a:pt x="808989" y="347979"/>
                </a:lnTo>
                <a:lnTo>
                  <a:pt x="808989" y="341630"/>
                </a:lnTo>
                <a:close/>
              </a:path>
              <a:path w="808989" h="482600">
                <a:moveTo>
                  <a:pt x="808989" y="347980"/>
                </a:moveTo>
                <a:lnTo>
                  <a:pt x="805180" y="347980"/>
                </a:lnTo>
                <a:lnTo>
                  <a:pt x="805180" y="354329"/>
                </a:lnTo>
                <a:lnTo>
                  <a:pt x="808989" y="354329"/>
                </a:lnTo>
                <a:lnTo>
                  <a:pt x="808989" y="347980"/>
                </a:lnTo>
                <a:close/>
              </a:path>
              <a:path w="808989" h="482600">
                <a:moveTo>
                  <a:pt x="808989" y="354330"/>
                </a:moveTo>
                <a:lnTo>
                  <a:pt x="805180" y="354330"/>
                </a:lnTo>
                <a:lnTo>
                  <a:pt x="805180" y="360679"/>
                </a:lnTo>
                <a:lnTo>
                  <a:pt x="808989" y="360679"/>
                </a:lnTo>
                <a:lnTo>
                  <a:pt x="808989" y="354330"/>
                </a:lnTo>
                <a:close/>
              </a:path>
              <a:path w="808989" h="482600">
                <a:moveTo>
                  <a:pt x="808989" y="360680"/>
                </a:moveTo>
                <a:lnTo>
                  <a:pt x="805180" y="360680"/>
                </a:lnTo>
                <a:lnTo>
                  <a:pt x="805180" y="367029"/>
                </a:lnTo>
                <a:lnTo>
                  <a:pt x="808989" y="367029"/>
                </a:lnTo>
                <a:lnTo>
                  <a:pt x="808989" y="360680"/>
                </a:lnTo>
                <a:close/>
              </a:path>
              <a:path w="808989" h="482600">
                <a:moveTo>
                  <a:pt x="808989" y="367030"/>
                </a:moveTo>
                <a:lnTo>
                  <a:pt x="805180" y="367030"/>
                </a:lnTo>
                <a:lnTo>
                  <a:pt x="805180" y="373379"/>
                </a:lnTo>
                <a:lnTo>
                  <a:pt x="808989" y="373379"/>
                </a:lnTo>
                <a:lnTo>
                  <a:pt x="808989" y="367030"/>
                </a:lnTo>
                <a:close/>
              </a:path>
              <a:path w="808989" h="482600">
                <a:moveTo>
                  <a:pt x="808989" y="373380"/>
                </a:moveTo>
                <a:lnTo>
                  <a:pt x="805180" y="373380"/>
                </a:lnTo>
                <a:lnTo>
                  <a:pt x="805180" y="379729"/>
                </a:lnTo>
                <a:lnTo>
                  <a:pt x="808989" y="379729"/>
                </a:lnTo>
                <a:lnTo>
                  <a:pt x="808989" y="373380"/>
                </a:lnTo>
                <a:close/>
              </a:path>
              <a:path w="808989" h="482600">
                <a:moveTo>
                  <a:pt x="808989" y="379730"/>
                </a:moveTo>
                <a:lnTo>
                  <a:pt x="805180" y="379730"/>
                </a:lnTo>
                <a:lnTo>
                  <a:pt x="805180" y="386079"/>
                </a:lnTo>
                <a:lnTo>
                  <a:pt x="808989" y="386079"/>
                </a:lnTo>
                <a:lnTo>
                  <a:pt x="808989" y="379730"/>
                </a:lnTo>
                <a:close/>
              </a:path>
              <a:path w="808989" h="482600">
                <a:moveTo>
                  <a:pt x="808989" y="386080"/>
                </a:moveTo>
                <a:lnTo>
                  <a:pt x="805180" y="386080"/>
                </a:lnTo>
                <a:lnTo>
                  <a:pt x="805180" y="392429"/>
                </a:lnTo>
                <a:lnTo>
                  <a:pt x="808989" y="392429"/>
                </a:lnTo>
                <a:lnTo>
                  <a:pt x="808989" y="386080"/>
                </a:lnTo>
                <a:close/>
              </a:path>
              <a:path w="808989" h="482600">
                <a:moveTo>
                  <a:pt x="808989" y="392430"/>
                </a:moveTo>
                <a:lnTo>
                  <a:pt x="805180" y="392430"/>
                </a:lnTo>
                <a:lnTo>
                  <a:pt x="805180" y="398779"/>
                </a:lnTo>
                <a:lnTo>
                  <a:pt x="808989" y="398779"/>
                </a:lnTo>
                <a:lnTo>
                  <a:pt x="808989" y="392430"/>
                </a:lnTo>
                <a:close/>
              </a:path>
              <a:path w="808989" h="482600">
                <a:moveTo>
                  <a:pt x="808989" y="398780"/>
                </a:moveTo>
                <a:lnTo>
                  <a:pt x="805180" y="398780"/>
                </a:lnTo>
                <a:lnTo>
                  <a:pt x="805180" y="405129"/>
                </a:lnTo>
                <a:lnTo>
                  <a:pt x="806450" y="405129"/>
                </a:lnTo>
                <a:lnTo>
                  <a:pt x="806450" y="403859"/>
                </a:lnTo>
                <a:lnTo>
                  <a:pt x="807720" y="403859"/>
                </a:lnTo>
                <a:lnTo>
                  <a:pt x="807720" y="400050"/>
                </a:lnTo>
                <a:lnTo>
                  <a:pt x="808989" y="400050"/>
                </a:lnTo>
                <a:lnTo>
                  <a:pt x="808989" y="398780"/>
                </a:lnTo>
                <a:close/>
              </a:path>
              <a:path w="808989" h="482600">
                <a:moveTo>
                  <a:pt x="806450" y="405130"/>
                </a:moveTo>
                <a:lnTo>
                  <a:pt x="805180" y="405130"/>
                </a:lnTo>
                <a:lnTo>
                  <a:pt x="805180" y="406400"/>
                </a:lnTo>
                <a:lnTo>
                  <a:pt x="806450" y="406400"/>
                </a:lnTo>
                <a:lnTo>
                  <a:pt x="806450" y="405130"/>
                </a:lnTo>
                <a:close/>
              </a:path>
              <a:path w="808989" h="482600">
                <a:moveTo>
                  <a:pt x="181610" y="480059"/>
                </a:moveTo>
                <a:lnTo>
                  <a:pt x="54610" y="480059"/>
                </a:lnTo>
                <a:lnTo>
                  <a:pt x="54610" y="481329"/>
                </a:lnTo>
                <a:lnTo>
                  <a:pt x="181610" y="481329"/>
                </a:lnTo>
                <a:lnTo>
                  <a:pt x="181610" y="480059"/>
                </a:lnTo>
                <a:close/>
              </a:path>
              <a:path w="808989" h="482600">
                <a:moveTo>
                  <a:pt x="182880" y="478789"/>
                </a:moveTo>
                <a:lnTo>
                  <a:pt x="55880" y="478789"/>
                </a:lnTo>
                <a:lnTo>
                  <a:pt x="55880" y="480059"/>
                </a:lnTo>
                <a:lnTo>
                  <a:pt x="182880" y="480059"/>
                </a:lnTo>
                <a:lnTo>
                  <a:pt x="182880" y="478789"/>
                </a:lnTo>
                <a:close/>
              </a:path>
              <a:path w="808989" h="482600">
                <a:moveTo>
                  <a:pt x="485140" y="478789"/>
                </a:moveTo>
                <a:lnTo>
                  <a:pt x="322580" y="478789"/>
                </a:lnTo>
                <a:lnTo>
                  <a:pt x="322580" y="481329"/>
                </a:lnTo>
                <a:lnTo>
                  <a:pt x="483869" y="481329"/>
                </a:lnTo>
                <a:lnTo>
                  <a:pt x="483869" y="480059"/>
                </a:lnTo>
                <a:lnTo>
                  <a:pt x="485140" y="480059"/>
                </a:lnTo>
                <a:lnTo>
                  <a:pt x="485140" y="478789"/>
                </a:lnTo>
                <a:close/>
              </a:path>
              <a:path w="808989" h="482600">
                <a:moveTo>
                  <a:pt x="778510" y="480059"/>
                </a:moveTo>
                <a:lnTo>
                  <a:pt x="614680" y="480059"/>
                </a:lnTo>
                <a:lnTo>
                  <a:pt x="614680" y="481329"/>
                </a:lnTo>
                <a:lnTo>
                  <a:pt x="778510" y="481329"/>
                </a:lnTo>
                <a:lnTo>
                  <a:pt x="778510" y="480059"/>
                </a:lnTo>
                <a:close/>
              </a:path>
              <a:path w="808989" h="482600">
                <a:moveTo>
                  <a:pt x="779779" y="478789"/>
                </a:moveTo>
                <a:lnTo>
                  <a:pt x="615950" y="478789"/>
                </a:lnTo>
                <a:lnTo>
                  <a:pt x="615950" y="480059"/>
                </a:lnTo>
                <a:lnTo>
                  <a:pt x="779779" y="480059"/>
                </a:lnTo>
                <a:lnTo>
                  <a:pt x="779779" y="478789"/>
                </a:lnTo>
                <a:close/>
              </a:path>
              <a:path w="808989" h="482600">
                <a:moveTo>
                  <a:pt x="181610" y="481330"/>
                </a:moveTo>
                <a:lnTo>
                  <a:pt x="53340" y="481330"/>
                </a:lnTo>
                <a:lnTo>
                  <a:pt x="53340" y="482600"/>
                </a:lnTo>
                <a:lnTo>
                  <a:pt x="181610" y="482600"/>
                </a:lnTo>
                <a:lnTo>
                  <a:pt x="181610" y="481330"/>
                </a:lnTo>
                <a:close/>
              </a:path>
              <a:path w="808989" h="482600">
                <a:moveTo>
                  <a:pt x="483869" y="481330"/>
                </a:moveTo>
                <a:lnTo>
                  <a:pt x="322580" y="481330"/>
                </a:lnTo>
                <a:lnTo>
                  <a:pt x="322580" y="482600"/>
                </a:lnTo>
                <a:lnTo>
                  <a:pt x="483869" y="482600"/>
                </a:lnTo>
                <a:lnTo>
                  <a:pt x="483869" y="481330"/>
                </a:lnTo>
                <a:close/>
              </a:path>
              <a:path w="808989" h="482600">
                <a:moveTo>
                  <a:pt x="778510" y="481330"/>
                </a:moveTo>
                <a:lnTo>
                  <a:pt x="614680" y="481330"/>
                </a:lnTo>
                <a:lnTo>
                  <a:pt x="614680" y="482600"/>
                </a:lnTo>
                <a:lnTo>
                  <a:pt x="778510" y="482600"/>
                </a:lnTo>
                <a:lnTo>
                  <a:pt x="778510" y="481330"/>
                </a:lnTo>
                <a:close/>
              </a:path>
            </a:pathLst>
          </a:custGeom>
          <a:solidFill>
            <a:srgbClr val="97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8" name="bk object 6898"/>
          <p:cNvSpPr/>
          <p:nvPr/>
        </p:nvSpPr>
        <p:spPr>
          <a:xfrm>
            <a:off x="2475229" y="4058920"/>
            <a:ext cx="802640" cy="474980"/>
          </a:xfrm>
          <a:custGeom>
            <a:avLst/>
            <a:gdLst/>
            <a:ahLst/>
            <a:cxnLst/>
            <a:rect l="l" t="t" r="r" b="b"/>
            <a:pathLst>
              <a:path w="802639" h="474979">
                <a:moveTo>
                  <a:pt x="91439" y="0"/>
                </a:moveTo>
                <a:lnTo>
                  <a:pt x="0" y="0"/>
                </a:lnTo>
                <a:lnTo>
                  <a:pt x="0" y="1269"/>
                </a:lnTo>
                <a:lnTo>
                  <a:pt x="91439" y="1269"/>
                </a:lnTo>
                <a:lnTo>
                  <a:pt x="91439" y="0"/>
                </a:lnTo>
                <a:close/>
              </a:path>
              <a:path w="802639" h="474979">
                <a:moveTo>
                  <a:pt x="487680" y="0"/>
                </a:moveTo>
                <a:lnTo>
                  <a:pt x="287019" y="0"/>
                </a:lnTo>
                <a:lnTo>
                  <a:pt x="287019" y="1269"/>
                </a:lnTo>
                <a:lnTo>
                  <a:pt x="487680" y="1269"/>
                </a:lnTo>
                <a:lnTo>
                  <a:pt x="487680" y="0"/>
                </a:lnTo>
                <a:close/>
              </a:path>
              <a:path w="802639" h="474979">
                <a:moveTo>
                  <a:pt x="802640" y="0"/>
                </a:moveTo>
                <a:lnTo>
                  <a:pt x="739139" y="0"/>
                </a:lnTo>
                <a:lnTo>
                  <a:pt x="739139" y="1269"/>
                </a:lnTo>
                <a:lnTo>
                  <a:pt x="802640" y="1269"/>
                </a:lnTo>
                <a:lnTo>
                  <a:pt x="802640" y="0"/>
                </a:lnTo>
                <a:close/>
              </a:path>
              <a:path w="802639" h="474979">
                <a:moveTo>
                  <a:pt x="8890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09" y="7619"/>
                </a:lnTo>
                <a:lnTo>
                  <a:pt x="3809" y="3809"/>
                </a:lnTo>
                <a:lnTo>
                  <a:pt x="87630" y="3809"/>
                </a:lnTo>
                <a:lnTo>
                  <a:pt x="87630" y="2539"/>
                </a:lnTo>
                <a:lnTo>
                  <a:pt x="88900" y="2539"/>
                </a:lnTo>
                <a:lnTo>
                  <a:pt x="88900" y="1269"/>
                </a:lnTo>
                <a:close/>
              </a:path>
              <a:path w="802639" h="474979">
                <a:moveTo>
                  <a:pt x="487680" y="1269"/>
                </a:moveTo>
                <a:lnTo>
                  <a:pt x="287019" y="1269"/>
                </a:lnTo>
                <a:lnTo>
                  <a:pt x="287019" y="2539"/>
                </a:lnTo>
                <a:lnTo>
                  <a:pt x="285750" y="2539"/>
                </a:lnTo>
                <a:lnTo>
                  <a:pt x="285750" y="3809"/>
                </a:lnTo>
                <a:lnTo>
                  <a:pt x="487680" y="3809"/>
                </a:lnTo>
                <a:lnTo>
                  <a:pt x="487680" y="1269"/>
                </a:lnTo>
                <a:close/>
              </a:path>
              <a:path w="802639" h="474979">
                <a:moveTo>
                  <a:pt x="802640" y="1269"/>
                </a:moveTo>
                <a:lnTo>
                  <a:pt x="737869" y="1269"/>
                </a:lnTo>
                <a:lnTo>
                  <a:pt x="737869" y="2539"/>
                </a:lnTo>
                <a:lnTo>
                  <a:pt x="736600" y="2539"/>
                </a:lnTo>
                <a:lnTo>
                  <a:pt x="736600" y="3809"/>
                </a:lnTo>
                <a:lnTo>
                  <a:pt x="798830" y="3809"/>
                </a:lnTo>
                <a:lnTo>
                  <a:pt x="798830" y="7619"/>
                </a:lnTo>
                <a:lnTo>
                  <a:pt x="802640" y="7619"/>
                </a:lnTo>
                <a:lnTo>
                  <a:pt x="802640" y="1269"/>
                </a:lnTo>
                <a:close/>
              </a:path>
              <a:path w="802639" h="474979">
                <a:moveTo>
                  <a:pt x="3809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7619"/>
                </a:lnTo>
                <a:close/>
              </a:path>
              <a:path w="802639" h="474979">
                <a:moveTo>
                  <a:pt x="802640" y="7619"/>
                </a:moveTo>
                <a:lnTo>
                  <a:pt x="798830" y="7619"/>
                </a:lnTo>
                <a:lnTo>
                  <a:pt x="798830" y="13969"/>
                </a:lnTo>
                <a:lnTo>
                  <a:pt x="802640" y="13969"/>
                </a:lnTo>
                <a:lnTo>
                  <a:pt x="802640" y="7619"/>
                </a:lnTo>
                <a:close/>
              </a:path>
              <a:path w="802639" h="474979">
                <a:moveTo>
                  <a:pt x="3809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3969"/>
                </a:lnTo>
                <a:close/>
              </a:path>
              <a:path w="802639" h="474979">
                <a:moveTo>
                  <a:pt x="802640" y="13969"/>
                </a:moveTo>
                <a:lnTo>
                  <a:pt x="798830" y="13969"/>
                </a:lnTo>
                <a:lnTo>
                  <a:pt x="798830" y="20319"/>
                </a:lnTo>
                <a:lnTo>
                  <a:pt x="802640" y="20319"/>
                </a:lnTo>
                <a:lnTo>
                  <a:pt x="802640" y="13969"/>
                </a:lnTo>
                <a:close/>
              </a:path>
              <a:path w="802639" h="474979">
                <a:moveTo>
                  <a:pt x="3809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0319"/>
                </a:lnTo>
                <a:close/>
              </a:path>
              <a:path w="802639" h="474979">
                <a:moveTo>
                  <a:pt x="802640" y="20319"/>
                </a:moveTo>
                <a:lnTo>
                  <a:pt x="798830" y="20319"/>
                </a:lnTo>
                <a:lnTo>
                  <a:pt x="798830" y="26669"/>
                </a:lnTo>
                <a:lnTo>
                  <a:pt x="802640" y="26669"/>
                </a:lnTo>
                <a:lnTo>
                  <a:pt x="802640" y="20319"/>
                </a:lnTo>
                <a:close/>
              </a:path>
              <a:path w="802639" h="474979">
                <a:moveTo>
                  <a:pt x="3809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09" y="33019"/>
                </a:lnTo>
                <a:lnTo>
                  <a:pt x="3809" y="26669"/>
                </a:lnTo>
                <a:close/>
              </a:path>
              <a:path w="802639" h="474979">
                <a:moveTo>
                  <a:pt x="802640" y="26669"/>
                </a:moveTo>
                <a:lnTo>
                  <a:pt x="798830" y="26669"/>
                </a:lnTo>
                <a:lnTo>
                  <a:pt x="798830" y="33019"/>
                </a:lnTo>
                <a:lnTo>
                  <a:pt x="802640" y="33019"/>
                </a:lnTo>
                <a:lnTo>
                  <a:pt x="802640" y="26669"/>
                </a:lnTo>
                <a:close/>
              </a:path>
              <a:path w="802639" h="474979">
                <a:moveTo>
                  <a:pt x="3809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3019"/>
                </a:lnTo>
                <a:close/>
              </a:path>
              <a:path w="802639" h="474979">
                <a:moveTo>
                  <a:pt x="802640" y="33019"/>
                </a:moveTo>
                <a:lnTo>
                  <a:pt x="798830" y="33019"/>
                </a:lnTo>
                <a:lnTo>
                  <a:pt x="798830" y="38099"/>
                </a:lnTo>
                <a:lnTo>
                  <a:pt x="800099" y="38099"/>
                </a:lnTo>
                <a:lnTo>
                  <a:pt x="800099" y="35559"/>
                </a:lnTo>
                <a:lnTo>
                  <a:pt x="801369" y="35559"/>
                </a:lnTo>
                <a:lnTo>
                  <a:pt x="801369" y="34289"/>
                </a:lnTo>
                <a:lnTo>
                  <a:pt x="802640" y="34289"/>
                </a:lnTo>
                <a:lnTo>
                  <a:pt x="802640" y="33019"/>
                </a:lnTo>
                <a:close/>
              </a:path>
              <a:path w="802639" h="474979">
                <a:moveTo>
                  <a:pt x="3809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39369"/>
                </a:lnTo>
                <a:close/>
              </a:path>
              <a:path w="802639" h="474979">
                <a:moveTo>
                  <a:pt x="3809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45719"/>
                </a:lnTo>
                <a:close/>
              </a:path>
              <a:path w="802639" h="474979">
                <a:moveTo>
                  <a:pt x="3809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09" y="58419"/>
                </a:lnTo>
                <a:lnTo>
                  <a:pt x="3809" y="52069"/>
                </a:lnTo>
                <a:close/>
              </a:path>
              <a:path w="802639" h="474979">
                <a:moveTo>
                  <a:pt x="802640" y="54609"/>
                </a:moveTo>
                <a:lnTo>
                  <a:pt x="801369" y="54609"/>
                </a:lnTo>
                <a:lnTo>
                  <a:pt x="801369" y="55879"/>
                </a:lnTo>
                <a:lnTo>
                  <a:pt x="800099" y="55879"/>
                </a:lnTo>
                <a:lnTo>
                  <a:pt x="800099" y="58419"/>
                </a:lnTo>
                <a:lnTo>
                  <a:pt x="802640" y="58419"/>
                </a:lnTo>
                <a:lnTo>
                  <a:pt x="802640" y="54609"/>
                </a:lnTo>
                <a:close/>
              </a:path>
              <a:path w="802639" h="474979">
                <a:moveTo>
                  <a:pt x="3809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09" y="64769"/>
                </a:lnTo>
                <a:lnTo>
                  <a:pt x="3809" y="58419"/>
                </a:lnTo>
                <a:close/>
              </a:path>
              <a:path w="802639" h="474979">
                <a:moveTo>
                  <a:pt x="802640" y="58419"/>
                </a:moveTo>
                <a:lnTo>
                  <a:pt x="798830" y="58419"/>
                </a:lnTo>
                <a:lnTo>
                  <a:pt x="798830" y="64769"/>
                </a:lnTo>
                <a:lnTo>
                  <a:pt x="802640" y="64769"/>
                </a:lnTo>
                <a:lnTo>
                  <a:pt x="802640" y="58419"/>
                </a:lnTo>
                <a:close/>
              </a:path>
              <a:path w="802639" h="474979">
                <a:moveTo>
                  <a:pt x="3809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4769"/>
                </a:lnTo>
                <a:close/>
              </a:path>
              <a:path w="802639" h="474979">
                <a:moveTo>
                  <a:pt x="802640" y="64769"/>
                </a:moveTo>
                <a:lnTo>
                  <a:pt x="798830" y="64769"/>
                </a:lnTo>
                <a:lnTo>
                  <a:pt x="798830" y="71119"/>
                </a:lnTo>
                <a:lnTo>
                  <a:pt x="802640" y="71119"/>
                </a:lnTo>
                <a:lnTo>
                  <a:pt x="802640" y="64769"/>
                </a:lnTo>
                <a:close/>
              </a:path>
              <a:path w="802639" h="474979">
                <a:moveTo>
                  <a:pt x="3809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09" y="77469"/>
                </a:lnTo>
                <a:lnTo>
                  <a:pt x="3809" y="71119"/>
                </a:lnTo>
                <a:close/>
              </a:path>
              <a:path w="802639" h="474979">
                <a:moveTo>
                  <a:pt x="802640" y="71119"/>
                </a:moveTo>
                <a:lnTo>
                  <a:pt x="798830" y="71119"/>
                </a:lnTo>
                <a:lnTo>
                  <a:pt x="798830" y="77469"/>
                </a:lnTo>
                <a:lnTo>
                  <a:pt x="802640" y="77469"/>
                </a:lnTo>
                <a:lnTo>
                  <a:pt x="802640" y="71119"/>
                </a:lnTo>
                <a:close/>
              </a:path>
              <a:path w="802639" h="474979">
                <a:moveTo>
                  <a:pt x="3809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09" y="83819"/>
                </a:lnTo>
                <a:lnTo>
                  <a:pt x="3809" y="77469"/>
                </a:lnTo>
                <a:close/>
              </a:path>
              <a:path w="802639" h="474979">
                <a:moveTo>
                  <a:pt x="802640" y="77469"/>
                </a:moveTo>
                <a:lnTo>
                  <a:pt x="798830" y="77469"/>
                </a:lnTo>
                <a:lnTo>
                  <a:pt x="798830" y="83819"/>
                </a:lnTo>
                <a:lnTo>
                  <a:pt x="802640" y="83819"/>
                </a:lnTo>
                <a:lnTo>
                  <a:pt x="802640" y="77469"/>
                </a:lnTo>
                <a:close/>
              </a:path>
              <a:path w="802639" h="474979">
                <a:moveTo>
                  <a:pt x="3809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3819"/>
                </a:lnTo>
                <a:close/>
              </a:path>
              <a:path w="802639" h="474979">
                <a:moveTo>
                  <a:pt x="802640" y="83819"/>
                </a:moveTo>
                <a:lnTo>
                  <a:pt x="798830" y="83819"/>
                </a:lnTo>
                <a:lnTo>
                  <a:pt x="798830" y="90169"/>
                </a:lnTo>
                <a:lnTo>
                  <a:pt x="802640" y="90169"/>
                </a:lnTo>
                <a:lnTo>
                  <a:pt x="802640" y="83819"/>
                </a:lnTo>
                <a:close/>
              </a:path>
              <a:path w="802639" h="474979">
                <a:moveTo>
                  <a:pt x="3809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0169"/>
                </a:lnTo>
                <a:close/>
              </a:path>
              <a:path w="802639" h="474979">
                <a:moveTo>
                  <a:pt x="802640" y="90169"/>
                </a:moveTo>
                <a:lnTo>
                  <a:pt x="798830" y="90169"/>
                </a:lnTo>
                <a:lnTo>
                  <a:pt x="798830" y="96519"/>
                </a:lnTo>
                <a:lnTo>
                  <a:pt x="802640" y="96519"/>
                </a:lnTo>
                <a:lnTo>
                  <a:pt x="802640" y="90169"/>
                </a:lnTo>
                <a:close/>
              </a:path>
              <a:path w="802639" h="474979">
                <a:moveTo>
                  <a:pt x="3809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96519"/>
                </a:lnTo>
                <a:close/>
              </a:path>
              <a:path w="802639" h="474979">
                <a:moveTo>
                  <a:pt x="802640" y="96519"/>
                </a:moveTo>
                <a:lnTo>
                  <a:pt x="798830" y="96519"/>
                </a:lnTo>
                <a:lnTo>
                  <a:pt x="798830" y="102869"/>
                </a:lnTo>
                <a:lnTo>
                  <a:pt x="802640" y="102869"/>
                </a:lnTo>
                <a:lnTo>
                  <a:pt x="802640" y="96519"/>
                </a:lnTo>
                <a:close/>
              </a:path>
              <a:path w="802639" h="474979">
                <a:moveTo>
                  <a:pt x="3809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2869"/>
                </a:lnTo>
                <a:close/>
              </a:path>
              <a:path w="802639" h="474979">
                <a:moveTo>
                  <a:pt x="802640" y="102869"/>
                </a:moveTo>
                <a:lnTo>
                  <a:pt x="798830" y="102869"/>
                </a:lnTo>
                <a:lnTo>
                  <a:pt x="798830" y="109219"/>
                </a:lnTo>
                <a:lnTo>
                  <a:pt x="802640" y="109219"/>
                </a:lnTo>
                <a:lnTo>
                  <a:pt x="802640" y="102869"/>
                </a:lnTo>
                <a:close/>
              </a:path>
              <a:path w="802639" h="474979">
                <a:moveTo>
                  <a:pt x="3809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09219"/>
                </a:lnTo>
                <a:close/>
              </a:path>
              <a:path w="802639" h="474979">
                <a:moveTo>
                  <a:pt x="802640" y="109219"/>
                </a:moveTo>
                <a:lnTo>
                  <a:pt x="798830" y="109219"/>
                </a:lnTo>
                <a:lnTo>
                  <a:pt x="798830" y="115569"/>
                </a:lnTo>
                <a:lnTo>
                  <a:pt x="802640" y="115569"/>
                </a:lnTo>
                <a:lnTo>
                  <a:pt x="802640" y="109219"/>
                </a:lnTo>
                <a:close/>
              </a:path>
              <a:path w="802639" h="474979">
                <a:moveTo>
                  <a:pt x="3809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5569"/>
                </a:lnTo>
                <a:close/>
              </a:path>
              <a:path w="802639" h="474979">
                <a:moveTo>
                  <a:pt x="802640" y="115569"/>
                </a:moveTo>
                <a:lnTo>
                  <a:pt x="798830" y="115569"/>
                </a:lnTo>
                <a:lnTo>
                  <a:pt x="798830" y="121919"/>
                </a:lnTo>
                <a:lnTo>
                  <a:pt x="802640" y="121919"/>
                </a:lnTo>
                <a:lnTo>
                  <a:pt x="802640" y="115569"/>
                </a:lnTo>
                <a:close/>
              </a:path>
              <a:path w="802639" h="474979">
                <a:moveTo>
                  <a:pt x="3809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1919"/>
                </a:lnTo>
                <a:close/>
              </a:path>
              <a:path w="802639" h="474979">
                <a:moveTo>
                  <a:pt x="802640" y="121919"/>
                </a:moveTo>
                <a:lnTo>
                  <a:pt x="798830" y="121919"/>
                </a:lnTo>
                <a:lnTo>
                  <a:pt x="798830" y="128269"/>
                </a:lnTo>
                <a:lnTo>
                  <a:pt x="802640" y="128269"/>
                </a:lnTo>
                <a:lnTo>
                  <a:pt x="802640" y="121919"/>
                </a:lnTo>
                <a:close/>
              </a:path>
              <a:path w="802639" h="474979">
                <a:moveTo>
                  <a:pt x="3809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28269"/>
                </a:lnTo>
                <a:close/>
              </a:path>
              <a:path w="802639" h="474979">
                <a:moveTo>
                  <a:pt x="802640" y="128269"/>
                </a:moveTo>
                <a:lnTo>
                  <a:pt x="798830" y="128269"/>
                </a:lnTo>
                <a:lnTo>
                  <a:pt x="798830" y="134619"/>
                </a:lnTo>
                <a:lnTo>
                  <a:pt x="802640" y="134619"/>
                </a:lnTo>
                <a:lnTo>
                  <a:pt x="802640" y="128269"/>
                </a:lnTo>
                <a:close/>
              </a:path>
              <a:path w="802639" h="474979">
                <a:moveTo>
                  <a:pt x="3809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09" y="140969"/>
                </a:lnTo>
                <a:lnTo>
                  <a:pt x="3809" y="134619"/>
                </a:lnTo>
                <a:close/>
              </a:path>
              <a:path w="802639" h="474979">
                <a:moveTo>
                  <a:pt x="802640" y="134619"/>
                </a:moveTo>
                <a:lnTo>
                  <a:pt x="798830" y="134619"/>
                </a:lnTo>
                <a:lnTo>
                  <a:pt x="798830" y="140969"/>
                </a:lnTo>
                <a:lnTo>
                  <a:pt x="802640" y="140969"/>
                </a:lnTo>
                <a:lnTo>
                  <a:pt x="802640" y="134619"/>
                </a:lnTo>
                <a:close/>
              </a:path>
              <a:path w="802639" h="474979">
                <a:moveTo>
                  <a:pt x="3809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40969"/>
                </a:lnTo>
                <a:close/>
              </a:path>
              <a:path w="802639" h="474979">
                <a:moveTo>
                  <a:pt x="802640" y="140969"/>
                </a:moveTo>
                <a:lnTo>
                  <a:pt x="798830" y="140969"/>
                </a:lnTo>
                <a:lnTo>
                  <a:pt x="798830" y="147319"/>
                </a:lnTo>
                <a:lnTo>
                  <a:pt x="802640" y="147319"/>
                </a:lnTo>
                <a:lnTo>
                  <a:pt x="802640" y="140969"/>
                </a:lnTo>
                <a:close/>
              </a:path>
              <a:path w="802639" h="474979">
                <a:moveTo>
                  <a:pt x="3809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09" y="153669"/>
                </a:lnTo>
                <a:lnTo>
                  <a:pt x="3809" y="147319"/>
                </a:lnTo>
                <a:close/>
              </a:path>
              <a:path w="802639" h="474979">
                <a:moveTo>
                  <a:pt x="802640" y="147319"/>
                </a:moveTo>
                <a:lnTo>
                  <a:pt x="798830" y="147319"/>
                </a:lnTo>
                <a:lnTo>
                  <a:pt x="798830" y="153669"/>
                </a:lnTo>
                <a:lnTo>
                  <a:pt x="802640" y="153669"/>
                </a:lnTo>
                <a:lnTo>
                  <a:pt x="802640" y="147319"/>
                </a:lnTo>
                <a:close/>
              </a:path>
              <a:path w="802639" h="474979">
                <a:moveTo>
                  <a:pt x="3809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09" y="160019"/>
                </a:lnTo>
                <a:lnTo>
                  <a:pt x="3809" y="153669"/>
                </a:lnTo>
                <a:close/>
              </a:path>
              <a:path w="802639" h="474979">
                <a:moveTo>
                  <a:pt x="802640" y="153669"/>
                </a:moveTo>
                <a:lnTo>
                  <a:pt x="798830" y="153669"/>
                </a:lnTo>
                <a:lnTo>
                  <a:pt x="798830" y="160019"/>
                </a:lnTo>
                <a:lnTo>
                  <a:pt x="802640" y="160019"/>
                </a:lnTo>
                <a:lnTo>
                  <a:pt x="802640" y="153669"/>
                </a:lnTo>
                <a:close/>
              </a:path>
              <a:path w="802639" h="474979">
                <a:moveTo>
                  <a:pt x="3809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60019"/>
                </a:lnTo>
                <a:close/>
              </a:path>
              <a:path w="802639" h="474979">
                <a:moveTo>
                  <a:pt x="802640" y="160019"/>
                </a:moveTo>
                <a:lnTo>
                  <a:pt x="798830" y="160019"/>
                </a:lnTo>
                <a:lnTo>
                  <a:pt x="798830" y="166369"/>
                </a:lnTo>
                <a:lnTo>
                  <a:pt x="802640" y="166369"/>
                </a:lnTo>
                <a:lnTo>
                  <a:pt x="802640" y="160019"/>
                </a:lnTo>
                <a:close/>
              </a:path>
              <a:path w="802639" h="474979">
                <a:moveTo>
                  <a:pt x="3809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66369"/>
                </a:lnTo>
                <a:close/>
              </a:path>
              <a:path w="802639" h="474979">
                <a:moveTo>
                  <a:pt x="802640" y="166369"/>
                </a:moveTo>
                <a:lnTo>
                  <a:pt x="798830" y="166369"/>
                </a:lnTo>
                <a:lnTo>
                  <a:pt x="798830" y="172719"/>
                </a:lnTo>
                <a:lnTo>
                  <a:pt x="802640" y="172719"/>
                </a:lnTo>
                <a:lnTo>
                  <a:pt x="802640" y="166369"/>
                </a:lnTo>
                <a:close/>
              </a:path>
              <a:path w="802639" h="474979">
                <a:moveTo>
                  <a:pt x="3809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09" y="179069"/>
                </a:lnTo>
                <a:lnTo>
                  <a:pt x="3809" y="172719"/>
                </a:lnTo>
                <a:close/>
              </a:path>
              <a:path w="802639" h="474979">
                <a:moveTo>
                  <a:pt x="802640" y="172719"/>
                </a:moveTo>
                <a:lnTo>
                  <a:pt x="798830" y="172719"/>
                </a:lnTo>
                <a:lnTo>
                  <a:pt x="798830" y="179069"/>
                </a:lnTo>
                <a:lnTo>
                  <a:pt x="802640" y="179069"/>
                </a:lnTo>
                <a:lnTo>
                  <a:pt x="802640" y="172719"/>
                </a:lnTo>
                <a:close/>
              </a:path>
              <a:path w="802639" h="474979">
                <a:moveTo>
                  <a:pt x="3809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09" y="185419"/>
                </a:lnTo>
                <a:lnTo>
                  <a:pt x="3809" y="179069"/>
                </a:lnTo>
                <a:close/>
              </a:path>
              <a:path w="802639" h="474979">
                <a:moveTo>
                  <a:pt x="802640" y="179069"/>
                </a:moveTo>
                <a:lnTo>
                  <a:pt x="798830" y="179069"/>
                </a:lnTo>
                <a:lnTo>
                  <a:pt x="798830" y="185419"/>
                </a:lnTo>
                <a:lnTo>
                  <a:pt x="802640" y="185419"/>
                </a:lnTo>
                <a:lnTo>
                  <a:pt x="802640" y="179069"/>
                </a:lnTo>
                <a:close/>
              </a:path>
              <a:path w="802639" h="474979">
                <a:moveTo>
                  <a:pt x="3809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85419"/>
                </a:lnTo>
                <a:close/>
              </a:path>
              <a:path w="802639" h="474979">
                <a:moveTo>
                  <a:pt x="802640" y="185419"/>
                </a:moveTo>
                <a:lnTo>
                  <a:pt x="798830" y="185419"/>
                </a:lnTo>
                <a:lnTo>
                  <a:pt x="798830" y="191769"/>
                </a:lnTo>
                <a:lnTo>
                  <a:pt x="802640" y="191769"/>
                </a:lnTo>
                <a:lnTo>
                  <a:pt x="802640" y="185419"/>
                </a:lnTo>
                <a:close/>
              </a:path>
              <a:path w="802639" h="474979">
                <a:moveTo>
                  <a:pt x="3809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1769"/>
                </a:lnTo>
                <a:close/>
              </a:path>
              <a:path w="802639" h="474979">
                <a:moveTo>
                  <a:pt x="802640" y="191769"/>
                </a:moveTo>
                <a:lnTo>
                  <a:pt x="798830" y="191769"/>
                </a:lnTo>
                <a:lnTo>
                  <a:pt x="798830" y="198119"/>
                </a:lnTo>
                <a:lnTo>
                  <a:pt x="802640" y="198119"/>
                </a:lnTo>
                <a:lnTo>
                  <a:pt x="802640" y="191769"/>
                </a:lnTo>
                <a:close/>
              </a:path>
              <a:path w="802639" h="474979">
                <a:moveTo>
                  <a:pt x="3809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09" y="204469"/>
                </a:lnTo>
                <a:lnTo>
                  <a:pt x="3809" y="198119"/>
                </a:lnTo>
                <a:close/>
              </a:path>
              <a:path w="802639" h="474979">
                <a:moveTo>
                  <a:pt x="802640" y="198119"/>
                </a:moveTo>
                <a:lnTo>
                  <a:pt x="798830" y="198119"/>
                </a:lnTo>
                <a:lnTo>
                  <a:pt x="798830" y="204469"/>
                </a:lnTo>
                <a:lnTo>
                  <a:pt x="802640" y="204469"/>
                </a:lnTo>
                <a:lnTo>
                  <a:pt x="802640" y="198119"/>
                </a:lnTo>
                <a:close/>
              </a:path>
              <a:path w="802639" h="474979">
                <a:moveTo>
                  <a:pt x="3809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09" y="210819"/>
                </a:lnTo>
                <a:lnTo>
                  <a:pt x="3809" y="204469"/>
                </a:lnTo>
                <a:close/>
              </a:path>
              <a:path w="802639" h="474979">
                <a:moveTo>
                  <a:pt x="802640" y="204469"/>
                </a:moveTo>
                <a:lnTo>
                  <a:pt x="798830" y="204469"/>
                </a:lnTo>
                <a:lnTo>
                  <a:pt x="798830" y="210819"/>
                </a:lnTo>
                <a:lnTo>
                  <a:pt x="802640" y="210819"/>
                </a:lnTo>
                <a:lnTo>
                  <a:pt x="802640" y="204469"/>
                </a:lnTo>
                <a:close/>
              </a:path>
              <a:path w="802639" h="474979">
                <a:moveTo>
                  <a:pt x="3809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0819"/>
                </a:lnTo>
                <a:close/>
              </a:path>
              <a:path w="802639" h="474979">
                <a:moveTo>
                  <a:pt x="802640" y="210819"/>
                </a:moveTo>
                <a:lnTo>
                  <a:pt x="798830" y="210819"/>
                </a:lnTo>
                <a:lnTo>
                  <a:pt x="798830" y="217169"/>
                </a:lnTo>
                <a:lnTo>
                  <a:pt x="802640" y="217169"/>
                </a:lnTo>
                <a:lnTo>
                  <a:pt x="802640" y="210819"/>
                </a:lnTo>
                <a:close/>
              </a:path>
              <a:path w="802639" h="474979">
                <a:moveTo>
                  <a:pt x="3809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09" y="223519"/>
                </a:lnTo>
                <a:lnTo>
                  <a:pt x="3809" y="217169"/>
                </a:lnTo>
                <a:close/>
              </a:path>
              <a:path w="802639" h="474979">
                <a:moveTo>
                  <a:pt x="802640" y="217169"/>
                </a:moveTo>
                <a:lnTo>
                  <a:pt x="798830" y="217169"/>
                </a:lnTo>
                <a:lnTo>
                  <a:pt x="798830" y="223519"/>
                </a:lnTo>
                <a:lnTo>
                  <a:pt x="802640" y="223519"/>
                </a:lnTo>
                <a:lnTo>
                  <a:pt x="802640" y="217169"/>
                </a:lnTo>
                <a:close/>
              </a:path>
              <a:path w="802639" h="474979">
                <a:moveTo>
                  <a:pt x="3809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09" y="229869"/>
                </a:lnTo>
                <a:lnTo>
                  <a:pt x="3809" y="223519"/>
                </a:lnTo>
                <a:close/>
              </a:path>
              <a:path w="802639" h="474979">
                <a:moveTo>
                  <a:pt x="802640" y="223519"/>
                </a:moveTo>
                <a:lnTo>
                  <a:pt x="798830" y="223519"/>
                </a:lnTo>
                <a:lnTo>
                  <a:pt x="798830" y="229869"/>
                </a:lnTo>
                <a:lnTo>
                  <a:pt x="802640" y="229869"/>
                </a:lnTo>
                <a:lnTo>
                  <a:pt x="802640" y="223519"/>
                </a:lnTo>
                <a:close/>
              </a:path>
              <a:path w="802639" h="474979">
                <a:moveTo>
                  <a:pt x="3809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3809" y="236219"/>
                </a:lnTo>
                <a:lnTo>
                  <a:pt x="3809" y="229869"/>
                </a:lnTo>
                <a:close/>
              </a:path>
              <a:path w="802639" h="474979">
                <a:moveTo>
                  <a:pt x="802640" y="229869"/>
                </a:moveTo>
                <a:lnTo>
                  <a:pt x="798830" y="229869"/>
                </a:lnTo>
                <a:lnTo>
                  <a:pt x="798830" y="236219"/>
                </a:lnTo>
                <a:lnTo>
                  <a:pt x="802640" y="236219"/>
                </a:lnTo>
                <a:lnTo>
                  <a:pt x="802640" y="229869"/>
                </a:lnTo>
                <a:close/>
              </a:path>
              <a:path w="802639" h="474979">
                <a:moveTo>
                  <a:pt x="3809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09" y="242569"/>
                </a:lnTo>
                <a:lnTo>
                  <a:pt x="3809" y="236219"/>
                </a:lnTo>
                <a:close/>
              </a:path>
              <a:path w="802639" h="474979">
                <a:moveTo>
                  <a:pt x="802640" y="236219"/>
                </a:moveTo>
                <a:lnTo>
                  <a:pt x="798830" y="236219"/>
                </a:lnTo>
                <a:lnTo>
                  <a:pt x="798830" y="242569"/>
                </a:lnTo>
                <a:lnTo>
                  <a:pt x="802640" y="242569"/>
                </a:lnTo>
                <a:lnTo>
                  <a:pt x="802640" y="236219"/>
                </a:lnTo>
                <a:close/>
              </a:path>
              <a:path w="802639" h="474979">
                <a:moveTo>
                  <a:pt x="3809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2569"/>
                </a:lnTo>
                <a:close/>
              </a:path>
              <a:path w="802639" h="474979">
                <a:moveTo>
                  <a:pt x="802640" y="242569"/>
                </a:moveTo>
                <a:lnTo>
                  <a:pt x="798830" y="242569"/>
                </a:lnTo>
                <a:lnTo>
                  <a:pt x="798830" y="248919"/>
                </a:lnTo>
                <a:lnTo>
                  <a:pt x="802640" y="248919"/>
                </a:lnTo>
                <a:lnTo>
                  <a:pt x="802640" y="242569"/>
                </a:lnTo>
                <a:close/>
              </a:path>
              <a:path w="802639" h="474979">
                <a:moveTo>
                  <a:pt x="3809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09" y="255269"/>
                </a:lnTo>
                <a:lnTo>
                  <a:pt x="3809" y="248919"/>
                </a:lnTo>
                <a:close/>
              </a:path>
              <a:path w="802639" h="474979">
                <a:moveTo>
                  <a:pt x="802640" y="248919"/>
                </a:moveTo>
                <a:lnTo>
                  <a:pt x="798830" y="248919"/>
                </a:lnTo>
                <a:lnTo>
                  <a:pt x="798830" y="255269"/>
                </a:lnTo>
                <a:lnTo>
                  <a:pt x="802640" y="255269"/>
                </a:lnTo>
                <a:lnTo>
                  <a:pt x="802640" y="248919"/>
                </a:lnTo>
                <a:close/>
              </a:path>
              <a:path w="802639" h="474979">
                <a:moveTo>
                  <a:pt x="3809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09" y="261619"/>
                </a:lnTo>
                <a:lnTo>
                  <a:pt x="3809" y="255269"/>
                </a:lnTo>
                <a:close/>
              </a:path>
              <a:path w="802639" h="474979">
                <a:moveTo>
                  <a:pt x="802640" y="255269"/>
                </a:moveTo>
                <a:lnTo>
                  <a:pt x="798830" y="255269"/>
                </a:lnTo>
                <a:lnTo>
                  <a:pt x="798830" y="261619"/>
                </a:lnTo>
                <a:lnTo>
                  <a:pt x="802640" y="261619"/>
                </a:lnTo>
                <a:lnTo>
                  <a:pt x="802640" y="255269"/>
                </a:lnTo>
                <a:close/>
              </a:path>
              <a:path w="802639" h="474979">
                <a:moveTo>
                  <a:pt x="3809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09" y="267969"/>
                </a:lnTo>
                <a:lnTo>
                  <a:pt x="3809" y="261619"/>
                </a:lnTo>
                <a:close/>
              </a:path>
              <a:path w="802639" h="474979">
                <a:moveTo>
                  <a:pt x="802640" y="261619"/>
                </a:moveTo>
                <a:lnTo>
                  <a:pt x="798830" y="261619"/>
                </a:lnTo>
                <a:lnTo>
                  <a:pt x="798830" y="267969"/>
                </a:lnTo>
                <a:lnTo>
                  <a:pt x="802640" y="267969"/>
                </a:lnTo>
                <a:lnTo>
                  <a:pt x="802640" y="261619"/>
                </a:lnTo>
                <a:close/>
              </a:path>
              <a:path w="802639" h="474979">
                <a:moveTo>
                  <a:pt x="3809" y="267969"/>
                </a:moveTo>
                <a:lnTo>
                  <a:pt x="0" y="267969"/>
                </a:lnTo>
                <a:lnTo>
                  <a:pt x="0" y="273049"/>
                </a:lnTo>
                <a:lnTo>
                  <a:pt x="3809" y="273049"/>
                </a:lnTo>
                <a:lnTo>
                  <a:pt x="3809" y="267969"/>
                </a:lnTo>
                <a:close/>
              </a:path>
              <a:path w="802639" h="474979">
                <a:moveTo>
                  <a:pt x="802640" y="267969"/>
                </a:moveTo>
                <a:lnTo>
                  <a:pt x="798830" y="267969"/>
                </a:lnTo>
                <a:lnTo>
                  <a:pt x="798830" y="274319"/>
                </a:lnTo>
                <a:lnTo>
                  <a:pt x="802640" y="274319"/>
                </a:lnTo>
                <a:lnTo>
                  <a:pt x="802640" y="267969"/>
                </a:lnTo>
                <a:close/>
              </a:path>
              <a:path w="802639" h="474979">
                <a:moveTo>
                  <a:pt x="802640" y="274319"/>
                </a:moveTo>
                <a:lnTo>
                  <a:pt x="798830" y="274319"/>
                </a:lnTo>
                <a:lnTo>
                  <a:pt x="798830" y="280669"/>
                </a:lnTo>
                <a:lnTo>
                  <a:pt x="802640" y="280669"/>
                </a:lnTo>
                <a:lnTo>
                  <a:pt x="802640" y="274319"/>
                </a:lnTo>
                <a:close/>
              </a:path>
              <a:path w="802639" h="474979">
                <a:moveTo>
                  <a:pt x="802640" y="280669"/>
                </a:moveTo>
                <a:lnTo>
                  <a:pt x="798830" y="280669"/>
                </a:lnTo>
                <a:lnTo>
                  <a:pt x="798830" y="287019"/>
                </a:lnTo>
                <a:lnTo>
                  <a:pt x="802640" y="287019"/>
                </a:lnTo>
                <a:lnTo>
                  <a:pt x="802640" y="280669"/>
                </a:lnTo>
                <a:close/>
              </a:path>
              <a:path w="802639" h="474979">
                <a:moveTo>
                  <a:pt x="802640" y="287019"/>
                </a:moveTo>
                <a:lnTo>
                  <a:pt x="798830" y="287019"/>
                </a:lnTo>
                <a:lnTo>
                  <a:pt x="798830" y="293369"/>
                </a:lnTo>
                <a:lnTo>
                  <a:pt x="802640" y="293369"/>
                </a:lnTo>
                <a:lnTo>
                  <a:pt x="802640" y="287019"/>
                </a:lnTo>
                <a:close/>
              </a:path>
              <a:path w="802639" h="474979">
                <a:moveTo>
                  <a:pt x="802640" y="293369"/>
                </a:moveTo>
                <a:lnTo>
                  <a:pt x="798830" y="293369"/>
                </a:lnTo>
                <a:lnTo>
                  <a:pt x="798830" y="299719"/>
                </a:lnTo>
                <a:lnTo>
                  <a:pt x="802640" y="299719"/>
                </a:lnTo>
                <a:lnTo>
                  <a:pt x="802640" y="293369"/>
                </a:lnTo>
                <a:close/>
              </a:path>
              <a:path w="802639" h="474979">
                <a:moveTo>
                  <a:pt x="802640" y="299719"/>
                </a:moveTo>
                <a:lnTo>
                  <a:pt x="798830" y="299719"/>
                </a:lnTo>
                <a:lnTo>
                  <a:pt x="798830" y="306069"/>
                </a:lnTo>
                <a:lnTo>
                  <a:pt x="802640" y="306069"/>
                </a:lnTo>
                <a:lnTo>
                  <a:pt x="802640" y="299719"/>
                </a:lnTo>
                <a:close/>
              </a:path>
              <a:path w="802639" h="474979">
                <a:moveTo>
                  <a:pt x="802640" y="306069"/>
                </a:moveTo>
                <a:lnTo>
                  <a:pt x="798830" y="306069"/>
                </a:lnTo>
                <a:lnTo>
                  <a:pt x="798830" y="312419"/>
                </a:lnTo>
                <a:lnTo>
                  <a:pt x="802640" y="312419"/>
                </a:lnTo>
                <a:lnTo>
                  <a:pt x="802640" y="306069"/>
                </a:lnTo>
                <a:close/>
              </a:path>
              <a:path w="802639" h="474979">
                <a:moveTo>
                  <a:pt x="802640" y="312419"/>
                </a:moveTo>
                <a:lnTo>
                  <a:pt x="798830" y="312419"/>
                </a:lnTo>
                <a:lnTo>
                  <a:pt x="798830" y="318769"/>
                </a:lnTo>
                <a:lnTo>
                  <a:pt x="802640" y="318769"/>
                </a:lnTo>
                <a:lnTo>
                  <a:pt x="802640" y="312419"/>
                </a:lnTo>
                <a:close/>
              </a:path>
              <a:path w="802639" h="474979">
                <a:moveTo>
                  <a:pt x="802640" y="318769"/>
                </a:moveTo>
                <a:lnTo>
                  <a:pt x="798830" y="318769"/>
                </a:lnTo>
                <a:lnTo>
                  <a:pt x="798830" y="325119"/>
                </a:lnTo>
                <a:lnTo>
                  <a:pt x="802640" y="325119"/>
                </a:lnTo>
                <a:lnTo>
                  <a:pt x="802640" y="318769"/>
                </a:lnTo>
                <a:close/>
              </a:path>
              <a:path w="802639" h="474979">
                <a:moveTo>
                  <a:pt x="802640" y="325119"/>
                </a:moveTo>
                <a:lnTo>
                  <a:pt x="798830" y="325119"/>
                </a:lnTo>
                <a:lnTo>
                  <a:pt x="798830" y="331469"/>
                </a:lnTo>
                <a:lnTo>
                  <a:pt x="802640" y="331469"/>
                </a:lnTo>
                <a:lnTo>
                  <a:pt x="802640" y="325119"/>
                </a:lnTo>
                <a:close/>
              </a:path>
              <a:path w="802639" h="474979">
                <a:moveTo>
                  <a:pt x="802640" y="331469"/>
                </a:moveTo>
                <a:lnTo>
                  <a:pt x="798830" y="331469"/>
                </a:lnTo>
                <a:lnTo>
                  <a:pt x="798830" y="337819"/>
                </a:lnTo>
                <a:lnTo>
                  <a:pt x="802640" y="337819"/>
                </a:lnTo>
                <a:lnTo>
                  <a:pt x="802640" y="331469"/>
                </a:lnTo>
                <a:close/>
              </a:path>
              <a:path w="802639" h="474979">
                <a:moveTo>
                  <a:pt x="802640" y="337819"/>
                </a:moveTo>
                <a:lnTo>
                  <a:pt x="798830" y="337819"/>
                </a:lnTo>
                <a:lnTo>
                  <a:pt x="798830" y="344169"/>
                </a:lnTo>
                <a:lnTo>
                  <a:pt x="802640" y="344169"/>
                </a:lnTo>
                <a:lnTo>
                  <a:pt x="802640" y="337819"/>
                </a:lnTo>
                <a:close/>
              </a:path>
              <a:path w="802639" h="474979">
                <a:moveTo>
                  <a:pt x="802640" y="344169"/>
                </a:moveTo>
                <a:lnTo>
                  <a:pt x="798830" y="344169"/>
                </a:lnTo>
                <a:lnTo>
                  <a:pt x="798830" y="350519"/>
                </a:lnTo>
                <a:lnTo>
                  <a:pt x="802640" y="350519"/>
                </a:lnTo>
                <a:lnTo>
                  <a:pt x="802640" y="344169"/>
                </a:lnTo>
                <a:close/>
              </a:path>
              <a:path w="802639" h="474979">
                <a:moveTo>
                  <a:pt x="802640" y="350519"/>
                </a:moveTo>
                <a:lnTo>
                  <a:pt x="798830" y="350519"/>
                </a:lnTo>
                <a:lnTo>
                  <a:pt x="798830" y="356869"/>
                </a:lnTo>
                <a:lnTo>
                  <a:pt x="802640" y="356869"/>
                </a:lnTo>
                <a:lnTo>
                  <a:pt x="802640" y="350519"/>
                </a:lnTo>
                <a:close/>
              </a:path>
              <a:path w="802639" h="474979">
                <a:moveTo>
                  <a:pt x="802640" y="356869"/>
                </a:moveTo>
                <a:lnTo>
                  <a:pt x="798830" y="356869"/>
                </a:lnTo>
                <a:lnTo>
                  <a:pt x="798830" y="363219"/>
                </a:lnTo>
                <a:lnTo>
                  <a:pt x="802640" y="363219"/>
                </a:lnTo>
                <a:lnTo>
                  <a:pt x="802640" y="356869"/>
                </a:lnTo>
                <a:close/>
              </a:path>
              <a:path w="802639" h="474979">
                <a:moveTo>
                  <a:pt x="802640" y="363219"/>
                </a:moveTo>
                <a:lnTo>
                  <a:pt x="798830" y="363219"/>
                </a:lnTo>
                <a:lnTo>
                  <a:pt x="798830" y="369569"/>
                </a:lnTo>
                <a:lnTo>
                  <a:pt x="802640" y="369569"/>
                </a:lnTo>
                <a:lnTo>
                  <a:pt x="802640" y="363219"/>
                </a:lnTo>
                <a:close/>
              </a:path>
              <a:path w="802639" h="474979">
                <a:moveTo>
                  <a:pt x="802640" y="369569"/>
                </a:moveTo>
                <a:lnTo>
                  <a:pt x="798830" y="369569"/>
                </a:lnTo>
                <a:lnTo>
                  <a:pt x="798830" y="375919"/>
                </a:lnTo>
                <a:lnTo>
                  <a:pt x="802640" y="375919"/>
                </a:lnTo>
                <a:lnTo>
                  <a:pt x="802640" y="369569"/>
                </a:lnTo>
                <a:close/>
              </a:path>
              <a:path w="802639" h="474979">
                <a:moveTo>
                  <a:pt x="802640" y="375919"/>
                </a:moveTo>
                <a:lnTo>
                  <a:pt x="798830" y="375919"/>
                </a:lnTo>
                <a:lnTo>
                  <a:pt x="798830" y="382269"/>
                </a:lnTo>
                <a:lnTo>
                  <a:pt x="802640" y="382269"/>
                </a:lnTo>
                <a:lnTo>
                  <a:pt x="802640" y="375919"/>
                </a:lnTo>
                <a:close/>
              </a:path>
              <a:path w="802639" h="474979">
                <a:moveTo>
                  <a:pt x="802640" y="382269"/>
                </a:moveTo>
                <a:lnTo>
                  <a:pt x="798830" y="382269"/>
                </a:lnTo>
                <a:lnTo>
                  <a:pt x="798830" y="388619"/>
                </a:lnTo>
                <a:lnTo>
                  <a:pt x="802640" y="388619"/>
                </a:lnTo>
                <a:lnTo>
                  <a:pt x="802640" y="382269"/>
                </a:lnTo>
                <a:close/>
              </a:path>
              <a:path w="802639" h="474979">
                <a:moveTo>
                  <a:pt x="802640" y="388619"/>
                </a:moveTo>
                <a:lnTo>
                  <a:pt x="798830" y="388619"/>
                </a:lnTo>
                <a:lnTo>
                  <a:pt x="798830" y="394969"/>
                </a:lnTo>
                <a:lnTo>
                  <a:pt x="802640" y="394969"/>
                </a:lnTo>
                <a:lnTo>
                  <a:pt x="802640" y="388619"/>
                </a:lnTo>
                <a:close/>
              </a:path>
              <a:path w="802639" h="474979">
                <a:moveTo>
                  <a:pt x="802640" y="394969"/>
                </a:moveTo>
                <a:lnTo>
                  <a:pt x="798830" y="394969"/>
                </a:lnTo>
                <a:lnTo>
                  <a:pt x="798830" y="401319"/>
                </a:lnTo>
                <a:lnTo>
                  <a:pt x="802640" y="401319"/>
                </a:lnTo>
                <a:lnTo>
                  <a:pt x="802640" y="394969"/>
                </a:lnTo>
                <a:close/>
              </a:path>
              <a:path w="802639" h="474979">
                <a:moveTo>
                  <a:pt x="802640" y="401319"/>
                </a:moveTo>
                <a:lnTo>
                  <a:pt x="798830" y="401319"/>
                </a:lnTo>
                <a:lnTo>
                  <a:pt x="798830" y="407669"/>
                </a:lnTo>
                <a:lnTo>
                  <a:pt x="801369" y="407669"/>
                </a:lnTo>
                <a:lnTo>
                  <a:pt x="801369" y="406399"/>
                </a:lnTo>
                <a:lnTo>
                  <a:pt x="802640" y="406399"/>
                </a:lnTo>
                <a:lnTo>
                  <a:pt x="802640" y="401319"/>
                </a:lnTo>
                <a:close/>
              </a:path>
              <a:path w="802639" h="474979">
                <a:moveTo>
                  <a:pt x="801369" y="407669"/>
                </a:moveTo>
                <a:lnTo>
                  <a:pt x="798830" y="407669"/>
                </a:lnTo>
                <a:lnTo>
                  <a:pt x="798830" y="414019"/>
                </a:lnTo>
                <a:lnTo>
                  <a:pt x="800099" y="414019"/>
                </a:lnTo>
                <a:lnTo>
                  <a:pt x="800099" y="410209"/>
                </a:lnTo>
                <a:lnTo>
                  <a:pt x="801369" y="410209"/>
                </a:lnTo>
                <a:lnTo>
                  <a:pt x="801369" y="407669"/>
                </a:lnTo>
                <a:close/>
              </a:path>
              <a:path w="802639" h="474979">
                <a:moveTo>
                  <a:pt x="181609" y="473709"/>
                </a:moveTo>
                <a:lnTo>
                  <a:pt x="54609" y="473709"/>
                </a:lnTo>
                <a:lnTo>
                  <a:pt x="54609" y="474979"/>
                </a:lnTo>
                <a:lnTo>
                  <a:pt x="181609" y="474979"/>
                </a:lnTo>
                <a:lnTo>
                  <a:pt x="181609" y="473709"/>
                </a:lnTo>
                <a:close/>
              </a:path>
              <a:path w="802639" h="474979">
                <a:moveTo>
                  <a:pt x="182880" y="471169"/>
                </a:moveTo>
                <a:lnTo>
                  <a:pt x="57150" y="471169"/>
                </a:lnTo>
                <a:lnTo>
                  <a:pt x="57150" y="472439"/>
                </a:lnTo>
                <a:lnTo>
                  <a:pt x="55880" y="472439"/>
                </a:lnTo>
                <a:lnTo>
                  <a:pt x="55880" y="473709"/>
                </a:lnTo>
                <a:lnTo>
                  <a:pt x="182880" y="473709"/>
                </a:lnTo>
                <a:lnTo>
                  <a:pt x="182880" y="471169"/>
                </a:lnTo>
                <a:close/>
              </a:path>
              <a:path w="802639" h="474979">
                <a:moveTo>
                  <a:pt x="485139" y="471169"/>
                </a:moveTo>
                <a:lnTo>
                  <a:pt x="321309" y="471169"/>
                </a:lnTo>
                <a:lnTo>
                  <a:pt x="321309" y="474979"/>
                </a:lnTo>
                <a:lnTo>
                  <a:pt x="483869" y="474979"/>
                </a:lnTo>
                <a:lnTo>
                  <a:pt x="483869" y="473709"/>
                </a:lnTo>
                <a:lnTo>
                  <a:pt x="485139" y="473709"/>
                </a:lnTo>
                <a:lnTo>
                  <a:pt x="485139" y="471169"/>
                </a:lnTo>
                <a:close/>
              </a:path>
              <a:path w="802639" h="474979">
                <a:moveTo>
                  <a:pt x="777239" y="473709"/>
                </a:moveTo>
                <a:lnTo>
                  <a:pt x="613409" y="473709"/>
                </a:lnTo>
                <a:lnTo>
                  <a:pt x="613409" y="474979"/>
                </a:lnTo>
                <a:lnTo>
                  <a:pt x="777239" y="474979"/>
                </a:lnTo>
                <a:lnTo>
                  <a:pt x="777239" y="473709"/>
                </a:lnTo>
                <a:close/>
              </a:path>
              <a:path w="802639" h="474979">
                <a:moveTo>
                  <a:pt x="778509" y="471169"/>
                </a:moveTo>
                <a:lnTo>
                  <a:pt x="614680" y="471169"/>
                </a:lnTo>
                <a:lnTo>
                  <a:pt x="614680" y="473709"/>
                </a:lnTo>
                <a:lnTo>
                  <a:pt x="778509" y="473709"/>
                </a:lnTo>
                <a:lnTo>
                  <a:pt x="778509" y="471169"/>
                </a:lnTo>
                <a:close/>
              </a:path>
            </a:pathLst>
          </a:custGeom>
          <a:solidFill>
            <a:srgbClr val="95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9" name="bk object 6899"/>
          <p:cNvSpPr/>
          <p:nvPr/>
        </p:nvSpPr>
        <p:spPr>
          <a:xfrm>
            <a:off x="2479039" y="4062729"/>
            <a:ext cx="795020" cy="467359"/>
          </a:xfrm>
          <a:custGeom>
            <a:avLst/>
            <a:gdLst/>
            <a:ahLst/>
            <a:cxnLst/>
            <a:rect l="l" t="t" r="r" b="b"/>
            <a:pathLst>
              <a:path w="795020" h="467360">
                <a:moveTo>
                  <a:pt x="82550" y="0"/>
                </a:moveTo>
                <a:lnTo>
                  <a:pt x="0" y="0"/>
                </a:lnTo>
                <a:lnTo>
                  <a:pt x="0" y="3810"/>
                </a:lnTo>
                <a:lnTo>
                  <a:pt x="3810" y="3810"/>
                </a:lnTo>
                <a:lnTo>
                  <a:pt x="3810" y="2540"/>
                </a:lnTo>
                <a:lnTo>
                  <a:pt x="81280" y="2540"/>
                </a:lnTo>
                <a:lnTo>
                  <a:pt x="81280" y="1270"/>
                </a:lnTo>
                <a:lnTo>
                  <a:pt x="82550" y="1270"/>
                </a:lnTo>
                <a:lnTo>
                  <a:pt x="82550" y="0"/>
                </a:lnTo>
                <a:close/>
              </a:path>
              <a:path w="795020" h="467360">
                <a:moveTo>
                  <a:pt x="483870" y="0"/>
                </a:moveTo>
                <a:lnTo>
                  <a:pt x="281940" y="0"/>
                </a:lnTo>
                <a:lnTo>
                  <a:pt x="281940" y="2540"/>
                </a:lnTo>
                <a:lnTo>
                  <a:pt x="483870" y="2540"/>
                </a:lnTo>
                <a:lnTo>
                  <a:pt x="483870" y="0"/>
                </a:lnTo>
                <a:close/>
              </a:path>
              <a:path w="795020" h="467360">
                <a:moveTo>
                  <a:pt x="795020" y="0"/>
                </a:moveTo>
                <a:lnTo>
                  <a:pt x="731520" y="0"/>
                </a:lnTo>
                <a:lnTo>
                  <a:pt x="731520" y="1270"/>
                </a:lnTo>
                <a:lnTo>
                  <a:pt x="730250" y="1270"/>
                </a:lnTo>
                <a:lnTo>
                  <a:pt x="730250" y="2540"/>
                </a:lnTo>
                <a:lnTo>
                  <a:pt x="791210" y="2540"/>
                </a:lnTo>
                <a:lnTo>
                  <a:pt x="791210" y="3810"/>
                </a:lnTo>
                <a:lnTo>
                  <a:pt x="795020" y="3810"/>
                </a:lnTo>
                <a:lnTo>
                  <a:pt x="795020" y="0"/>
                </a:lnTo>
                <a:close/>
              </a:path>
              <a:path w="795020" h="467360">
                <a:moveTo>
                  <a:pt x="3810" y="3810"/>
                </a:moveTo>
                <a:lnTo>
                  <a:pt x="0" y="3810"/>
                </a:lnTo>
                <a:lnTo>
                  <a:pt x="0" y="10160"/>
                </a:lnTo>
                <a:lnTo>
                  <a:pt x="3810" y="10160"/>
                </a:lnTo>
                <a:lnTo>
                  <a:pt x="3810" y="3810"/>
                </a:lnTo>
                <a:close/>
              </a:path>
              <a:path w="795020" h="467360">
                <a:moveTo>
                  <a:pt x="795020" y="3810"/>
                </a:moveTo>
                <a:lnTo>
                  <a:pt x="791210" y="3810"/>
                </a:lnTo>
                <a:lnTo>
                  <a:pt x="791210" y="10160"/>
                </a:lnTo>
                <a:lnTo>
                  <a:pt x="795020" y="10160"/>
                </a:lnTo>
                <a:lnTo>
                  <a:pt x="795020" y="3810"/>
                </a:lnTo>
                <a:close/>
              </a:path>
              <a:path w="795020" h="467360">
                <a:moveTo>
                  <a:pt x="381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10160"/>
                </a:lnTo>
                <a:close/>
              </a:path>
              <a:path w="795020" h="467360">
                <a:moveTo>
                  <a:pt x="795020" y="10160"/>
                </a:moveTo>
                <a:lnTo>
                  <a:pt x="791210" y="10160"/>
                </a:lnTo>
                <a:lnTo>
                  <a:pt x="791210" y="16510"/>
                </a:lnTo>
                <a:lnTo>
                  <a:pt x="795020" y="16510"/>
                </a:lnTo>
                <a:lnTo>
                  <a:pt x="795020" y="10160"/>
                </a:lnTo>
                <a:close/>
              </a:path>
              <a:path w="795020" h="467360">
                <a:moveTo>
                  <a:pt x="381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16510"/>
                </a:lnTo>
                <a:close/>
              </a:path>
              <a:path w="795020" h="467360">
                <a:moveTo>
                  <a:pt x="795020" y="16510"/>
                </a:moveTo>
                <a:lnTo>
                  <a:pt x="791210" y="16510"/>
                </a:lnTo>
                <a:lnTo>
                  <a:pt x="791210" y="22860"/>
                </a:lnTo>
                <a:lnTo>
                  <a:pt x="795020" y="22860"/>
                </a:lnTo>
                <a:lnTo>
                  <a:pt x="795020" y="16510"/>
                </a:lnTo>
                <a:close/>
              </a:path>
              <a:path w="795020" h="467360">
                <a:moveTo>
                  <a:pt x="381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2860"/>
                </a:lnTo>
                <a:close/>
              </a:path>
              <a:path w="795020" h="467360">
                <a:moveTo>
                  <a:pt x="795020" y="22860"/>
                </a:moveTo>
                <a:lnTo>
                  <a:pt x="791210" y="22860"/>
                </a:lnTo>
                <a:lnTo>
                  <a:pt x="791210" y="29210"/>
                </a:lnTo>
                <a:lnTo>
                  <a:pt x="795020" y="29210"/>
                </a:lnTo>
                <a:lnTo>
                  <a:pt x="795020" y="22860"/>
                </a:lnTo>
                <a:close/>
              </a:path>
              <a:path w="795020" h="467360">
                <a:moveTo>
                  <a:pt x="381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29210"/>
                </a:lnTo>
                <a:close/>
              </a:path>
              <a:path w="795020" h="467360">
                <a:moveTo>
                  <a:pt x="795020" y="29210"/>
                </a:moveTo>
                <a:lnTo>
                  <a:pt x="791210" y="29210"/>
                </a:lnTo>
                <a:lnTo>
                  <a:pt x="791210" y="35560"/>
                </a:lnTo>
                <a:lnTo>
                  <a:pt x="795020" y="35560"/>
                </a:lnTo>
                <a:lnTo>
                  <a:pt x="795020" y="29210"/>
                </a:lnTo>
                <a:close/>
              </a:path>
              <a:path w="795020" h="467360">
                <a:moveTo>
                  <a:pt x="381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5560"/>
                </a:lnTo>
                <a:close/>
              </a:path>
              <a:path w="795020" h="467360">
                <a:moveTo>
                  <a:pt x="793750" y="35560"/>
                </a:moveTo>
                <a:lnTo>
                  <a:pt x="791210" y="35560"/>
                </a:lnTo>
                <a:lnTo>
                  <a:pt x="791210" y="39370"/>
                </a:lnTo>
                <a:lnTo>
                  <a:pt x="792480" y="39370"/>
                </a:lnTo>
                <a:lnTo>
                  <a:pt x="792480" y="36830"/>
                </a:lnTo>
                <a:lnTo>
                  <a:pt x="793750" y="36830"/>
                </a:lnTo>
                <a:lnTo>
                  <a:pt x="793750" y="35560"/>
                </a:lnTo>
                <a:close/>
              </a:path>
              <a:path w="795020" h="467360">
                <a:moveTo>
                  <a:pt x="381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1910"/>
                </a:lnTo>
                <a:close/>
              </a:path>
              <a:path w="795020" h="467360">
                <a:moveTo>
                  <a:pt x="381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48260"/>
                </a:lnTo>
                <a:close/>
              </a:path>
              <a:path w="795020" h="467360">
                <a:moveTo>
                  <a:pt x="381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4610"/>
                </a:lnTo>
                <a:close/>
              </a:path>
              <a:path w="795020" h="467360">
                <a:moveTo>
                  <a:pt x="795020" y="55880"/>
                </a:moveTo>
                <a:lnTo>
                  <a:pt x="793750" y="55880"/>
                </a:lnTo>
                <a:lnTo>
                  <a:pt x="793750" y="58420"/>
                </a:lnTo>
                <a:lnTo>
                  <a:pt x="792480" y="58420"/>
                </a:lnTo>
                <a:lnTo>
                  <a:pt x="792480" y="59690"/>
                </a:lnTo>
                <a:lnTo>
                  <a:pt x="791210" y="59690"/>
                </a:lnTo>
                <a:lnTo>
                  <a:pt x="791210" y="60960"/>
                </a:lnTo>
                <a:lnTo>
                  <a:pt x="795020" y="60960"/>
                </a:lnTo>
                <a:lnTo>
                  <a:pt x="795020" y="55880"/>
                </a:lnTo>
                <a:close/>
              </a:path>
              <a:path w="795020" h="467360">
                <a:moveTo>
                  <a:pt x="381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0960"/>
                </a:lnTo>
                <a:close/>
              </a:path>
              <a:path w="795020" h="467360">
                <a:moveTo>
                  <a:pt x="795020" y="60960"/>
                </a:moveTo>
                <a:lnTo>
                  <a:pt x="791210" y="60960"/>
                </a:lnTo>
                <a:lnTo>
                  <a:pt x="791210" y="67310"/>
                </a:lnTo>
                <a:lnTo>
                  <a:pt x="795020" y="67310"/>
                </a:lnTo>
                <a:lnTo>
                  <a:pt x="795020" y="60960"/>
                </a:lnTo>
                <a:close/>
              </a:path>
              <a:path w="795020" h="467360">
                <a:moveTo>
                  <a:pt x="381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7310"/>
                </a:lnTo>
                <a:close/>
              </a:path>
              <a:path w="795020" h="467360">
                <a:moveTo>
                  <a:pt x="795020" y="67310"/>
                </a:moveTo>
                <a:lnTo>
                  <a:pt x="791210" y="67310"/>
                </a:lnTo>
                <a:lnTo>
                  <a:pt x="791210" y="73660"/>
                </a:lnTo>
                <a:lnTo>
                  <a:pt x="795020" y="73660"/>
                </a:lnTo>
                <a:lnTo>
                  <a:pt x="795020" y="67310"/>
                </a:lnTo>
                <a:close/>
              </a:path>
              <a:path w="795020" h="467360">
                <a:moveTo>
                  <a:pt x="381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3660"/>
                </a:lnTo>
                <a:close/>
              </a:path>
              <a:path w="795020" h="467360">
                <a:moveTo>
                  <a:pt x="795020" y="73660"/>
                </a:moveTo>
                <a:lnTo>
                  <a:pt x="791210" y="73660"/>
                </a:lnTo>
                <a:lnTo>
                  <a:pt x="791210" y="80010"/>
                </a:lnTo>
                <a:lnTo>
                  <a:pt x="795020" y="80010"/>
                </a:lnTo>
                <a:lnTo>
                  <a:pt x="795020" y="73660"/>
                </a:lnTo>
                <a:close/>
              </a:path>
              <a:path w="795020" h="467360">
                <a:moveTo>
                  <a:pt x="381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0010"/>
                </a:lnTo>
                <a:close/>
              </a:path>
              <a:path w="795020" h="467360">
                <a:moveTo>
                  <a:pt x="795020" y="80010"/>
                </a:moveTo>
                <a:lnTo>
                  <a:pt x="791210" y="80010"/>
                </a:lnTo>
                <a:lnTo>
                  <a:pt x="791210" y="86360"/>
                </a:lnTo>
                <a:lnTo>
                  <a:pt x="795020" y="86360"/>
                </a:lnTo>
                <a:lnTo>
                  <a:pt x="795020" y="80010"/>
                </a:lnTo>
                <a:close/>
              </a:path>
              <a:path w="795020" h="467360">
                <a:moveTo>
                  <a:pt x="381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6360"/>
                </a:lnTo>
                <a:close/>
              </a:path>
              <a:path w="795020" h="467360">
                <a:moveTo>
                  <a:pt x="795020" y="86360"/>
                </a:moveTo>
                <a:lnTo>
                  <a:pt x="791210" y="86360"/>
                </a:lnTo>
                <a:lnTo>
                  <a:pt x="791210" y="92710"/>
                </a:lnTo>
                <a:lnTo>
                  <a:pt x="795020" y="92710"/>
                </a:lnTo>
                <a:lnTo>
                  <a:pt x="795020" y="86360"/>
                </a:lnTo>
                <a:close/>
              </a:path>
              <a:path w="795020" h="467360">
                <a:moveTo>
                  <a:pt x="381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2710"/>
                </a:lnTo>
                <a:close/>
              </a:path>
              <a:path w="795020" h="467360">
                <a:moveTo>
                  <a:pt x="795020" y="92710"/>
                </a:moveTo>
                <a:lnTo>
                  <a:pt x="791210" y="92710"/>
                </a:lnTo>
                <a:lnTo>
                  <a:pt x="791210" y="99060"/>
                </a:lnTo>
                <a:lnTo>
                  <a:pt x="795020" y="99060"/>
                </a:lnTo>
                <a:lnTo>
                  <a:pt x="795020" y="92710"/>
                </a:lnTo>
                <a:close/>
              </a:path>
              <a:path w="795020" h="467360">
                <a:moveTo>
                  <a:pt x="381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99060"/>
                </a:lnTo>
                <a:close/>
              </a:path>
              <a:path w="795020" h="467360">
                <a:moveTo>
                  <a:pt x="795020" y="99060"/>
                </a:moveTo>
                <a:lnTo>
                  <a:pt x="791210" y="99060"/>
                </a:lnTo>
                <a:lnTo>
                  <a:pt x="791210" y="105410"/>
                </a:lnTo>
                <a:lnTo>
                  <a:pt x="795020" y="105410"/>
                </a:lnTo>
                <a:lnTo>
                  <a:pt x="795020" y="99060"/>
                </a:lnTo>
                <a:close/>
              </a:path>
              <a:path w="795020" h="467360">
                <a:moveTo>
                  <a:pt x="381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5410"/>
                </a:lnTo>
                <a:close/>
              </a:path>
              <a:path w="795020" h="467360">
                <a:moveTo>
                  <a:pt x="795020" y="105410"/>
                </a:moveTo>
                <a:lnTo>
                  <a:pt x="791210" y="105410"/>
                </a:lnTo>
                <a:lnTo>
                  <a:pt x="791210" y="111760"/>
                </a:lnTo>
                <a:lnTo>
                  <a:pt x="795020" y="111760"/>
                </a:lnTo>
                <a:lnTo>
                  <a:pt x="795020" y="105410"/>
                </a:lnTo>
                <a:close/>
              </a:path>
              <a:path w="795020" h="467360">
                <a:moveTo>
                  <a:pt x="381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1760"/>
                </a:lnTo>
                <a:close/>
              </a:path>
              <a:path w="795020" h="467360">
                <a:moveTo>
                  <a:pt x="795020" y="111760"/>
                </a:moveTo>
                <a:lnTo>
                  <a:pt x="791210" y="111760"/>
                </a:lnTo>
                <a:lnTo>
                  <a:pt x="791210" y="118110"/>
                </a:lnTo>
                <a:lnTo>
                  <a:pt x="795020" y="118110"/>
                </a:lnTo>
                <a:lnTo>
                  <a:pt x="795020" y="111760"/>
                </a:lnTo>
                <a:close/>
              </a:path>
              <a:path w="795020" h="467360">
                <a:moveTo>
                  <a:pt x="381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8110"/>
                </a:lnTo>
                <a:close/>
              </a:path>
              <a:path w="795020" h="467360">
                <a:moveTo>
                  <a:pt x="795020" y="118110"/>
                </a:moveTo>
                <a:lnTo>
                  <a:pt x="791210" y="118110"/>
                </a:lnTo>
                <a:lnTo>
                  <a:pt x="791210" y="124460"/>
                </a:lnTo>
                <a:lnTo>
                  <a:pt x="795020" y="124460"/>
                </a:lnTo>
                <a:lnTo>
                  <a:pt x="795020" y="118110"/>
                </a:lnTo>
                <a:close/>
              </a:path>
              <a:path w="795020" h="467360">
                <a:moveTo>
                  <a:pt x="381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4460"/>
                </a:lnTo>
                <a:close/>
              </a:path>
              <a:path w="795020" h="467360">
                <a:moveTo>
                  <a:pt x="795020" y="124460"/>
                </a:moveTo>
                <a:lnTo>
                  <a:pt x="791210" y="124460"/>
                </a:lnTo>
                <a:lnTo>
                  <a:pt x="791210" y="130810"/>
                </a:lnTo>
                <a:lnTo>
                  <a:pt x="795020" y="130810"/>
                </a:lnTo>
                <a:lnTo>
                  <a:pt x="795020" y="124460"/>
                </a:lnTo>
                <a:close/>
              </a:path>
              <a:path w="795020" h="467360">
                <a:moveTo>
                  <a:pt x="381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0810"/>
                </a:lnTo>
                <a:close/>
              </a:path>
              <a:path w="795020" h="467360">
                <a:moveTo>
                  <a:pt x="795020" y="130810"/>
                </a:moveTo>
                <a:lnTo>
                  <a:pt x="791210" y="130810"/>
                </a:lnTo>
                <a:lnTo>
                  <a:pt x="791210" y="137160"/>
                </a:lnTo>
                <a:lnTo>
                  <a:pt x="795020" y="137160"/>
                </a:lnTo>
                <a:lnTo>
                  <a:pt x="795020" y="130810"/>
                </a:lnTo>
                <a:close/>
              </a:path>
              <a:path w="795020" h="467360">
                <a:moveTo>
                  <a:pt x="381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7160"/>
                </a:lnTo>
                <a:close/>
              </a:path>
              <a:path w="795020" h="467360">
                <a:moveTo>
                  <a:pt x="795020" y="137160"/>
                </a:moveTo>
                <a:lnTo>
                  <a:pt x="791210" y="137160"/>
                </a:lnTo>
                <a:lnTo>
                  <a:pt x="791210" y="143510"/>
                </a:lnTo>
                <a:lnTo>
                  <a:pt x="795020" y="143510"/>
                </a:lnTo>
                <a:lnTo>
                  <a:pt x="795020" y="137160"/>
                </a:lnTo>
                <a:close/>
              </a:path>
              <a:path w="795020" h="467360">
                <a:moveTo>
                  <a:pt x="38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510"/>
                </a:lnTo>
                <a:close/>
              </a:path>
              <a:path w="795020" h="467360">
                <a:moveTo>
                  <a:pt x="795020" y="143510"/>
                </a:moveTo>
                <a:lnTo>
                  <a:pt x="791210" y="143510"/>
                </a:lnTo>
                <a:lnTo>
                  <a:pt x="791210" y="149860"/>
                </a:lnTo>
                <a:lnTo>
                  <a:pt x="795020" y="149860"/>
                </a:lnTo>
                <a:lnTo>
                  <a:pt x="795020" y="143510"/>
                </a:lnTo>
                <a:close/>
              </a:path>
              <a:path w="795020" h="467360">
                <a:moveTo>
                  <a:pt x="381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49860"/>
                </a:lnTo>
                <a:close/>
              </a:path>
              <a:path w="795020" h="467360">
                <a:moveTo>
                  <a:pt x="795020" y="149860"/>
                </a:moveTo>
                <a:lnTo>
                  <a:pt x="791210" y="149860"/>
                </a:lnTo>
                <a:lnTo>
                  <a:pt x="791210" y="156210"/>
                </a:lnTo>
                <a:lnTo>
                  <a:pt x="795020" y="156210"/>
                </a:lnTo>
                <a:lnTo>
                  <a:pt x="795020" y="149860"/>
                </a:lnTo>
                <a:close/>
              </a:path>
              <a:path w="795020" h="467360">
                <a:moveTo>
                  <a:pt x="381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56210"/>
                </a:lnTo>
                <a:close/>
              </a:path>
              <a:path w="795020" h="467360">
                <a:moveTo>
                  <a:pt x="795020" y="156210"/>
                </a:moveTo>
                <a:lnTo>
                  <a:pt x="791210" y="156210"/>
                </a:lnTo>
                <a:lnTo>
                  <a:pt x="791210" y="162560"/>
                </a:lnTo>
                <a:lnTo>
                  <a:pt x="795020" y="162560"/>
                </a:lnTo>
                <a:lnTo>
                  <a:pt x="795020" y="156210"/>
                </a:lnTo>
                <a:close/>
              </a:path>
              <a:path w="795020" h="467360">
                <a:moveTo>
                  <a:pt x="381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2560"/>
                </a:lnTo>
                <a:close/>
              </a:path>
              <a:path w="795020" h="467360">
                <a:moveTo>
                  <a:pt x="795020" y="162560"/>
                </a:moveTo>
                <a:lnTo>
                  <a:pt x="791210" y="162560"/>
                </a:lnTo>
                <a:lnTo>
                  <a:pt x="791210" y="168910"/>
                </a:lnTo>
                <a:lnTo>
                  <a:pt x="795020" y="168910"/>
                </a:lnTo>
                <a:lnTo>
                  <a:pt x="795020" y="162560"/>
                </a:lnTo>
                <a:close/>
              </a:path>
              <a:path w="795020" h="467360">
                <a:moveTo>
                  <a:pt x="38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68910"/>
                </a:lnTo>
                <a:close/>
              </a:path>
              <a:path w="795020" h="467360">
                <a:moveTo>
                  <a:pt x="795020" y="168910"/>
                </a:moveTo>
                <a:lnTo>
                  <a:pt x="791210" y="168910"/>
                </a:lnTo>
                <a:lnTo>
                  <a:pt x="791210" y="175260"/>
                </a:lnTo>
                <a:lnTo>
                  <a:pt x="795020" y="175260"/>
                </a:lnTo>
                <a:lnTo>
                  <a:pt x="795020" y="168910"/>
                </a:lnTo>
                <a:close/>
              </a:path>
              <a:path w="795020" h="467360">
                <a:moveTo>
                  <a:pt x="381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5260"/>
                </a:lnTo>
                <a:close/>
              </a:path>
              <a:path w="795020" h="467360">
                <a:moveTo>
                  <a:pt x="795020" y="175260"/>
                </a:moveTo>
                <a:lnTo>
                  <a:pt x="791210" y="175260"/>
                </a:lnTo>
                <a:lnTo>
                  <a:pt x="791210" y="181610"/>
                </a:lnTo>
                <a:lnTo>
                  <a:pt x="795020" y="181610"/>
                </a:lnTo>
                <a:lnTo>
                  <a:pt x="795020" y="175260"/>
                </a:lnTo>
                <a:close/>
              </a:path>
              <a:path w="795020" h="467360">
                <a:moveTo>
                  <a:pt x="381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1610"/>
                </a:lnTo>
                <a:close/>
              </a:path>
              <a:path w="795020" h="467360">
                <a:moveTo>
                  <a:pt x="795020" y="181610"/>
                </a:moveTo>
                <a:lnTo>
                  <a:pt x="791210" y="181610"/>
                </a:lnTo>
                <a:lnTo>
                  <a:pt x="791210" y="187960"/>
                </a:lnTo>
                <a:lnTo>
                  <a:pt x="795020" y="187960"/>
                </a:lnTo>
                <a:lnTo>
                  <a:pt x="795020" y="181610"/>
                </a:lnTo>
                <a:close/>
              </a:path>
              <a:path w="795020" h="467360">
                <a:moveTo>
                  <a:pt x="38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87960"/>
                </a:lnTo>
                <a:close/>
              </a:path>
              <a:path w="795020" h="467360">
                <a:moveTo>
                  <a:pt x="795020" y="187960"/>
                </a:moveTo>
                <a:lnTo>
                  <a:pt x="791210" y="187960"/>
                </a:lnTo>
                <a:lnTo>
                  <a:pt x="791210" y="194310"/>
                </a:lnTo>
                <a:lnTo>
                  <a:pt x="795020" y="194310"/>
                </a:lnTo>
                <a:lnTo>
                  <a:pt x="795020" y="187960"/>
                </a:lnTo>
                <a:close/>
              </a:path>
              <a:path w="795020" h="467360">
                <a:moveTo>
                  <a:pt x="381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4310"/>
                </a:lnTo>
                <a:close/>
              </a:path>
              <a:path w="795020" h="467360">
                <a:moveTo>
                  <a:pt x="795020" y="194310"/>
                </a:moveTo>
                <a:lnTo>
                  <a:pt x="791210" y="194310"/>
                </a:lnTo>
                <a:lnTo>
                  <a:pt x="791210" y="200660"/>
                </a:lnTo>
                <a:lnTo>
                  <a:pt x="795020" y="200660"/>
                </a:lnTo>
                <a:lnTo>
                  <a:pt x="795020" y="194310"/>
                </a:lnTo>
                <a:close/>
              </a:path>
              <a:path w="795020" h="467360">
                <a:moveTo>
                  <a:pt x="381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0660"/>
                </a:lnTo>
                <a:close/>
              </a:path>
              <a:path w="795020" h="467360">
                <a:moveTo>
                  <a:pt x="795020" y="200660"/>
                </a:moveTo>
                <a:lnTo>
                  <a:pt x="791210" y="200660"/>
                </a:lnTo>
                <a:lnTo>
                  <a:pt x="791210" y="207010"/>
                </a:lnTo>
                <a:lnTo>
                  <a:pt x="795020" y="207010"/>
                </a:lnTo>
                <a:lnTo>
                  <a:pt x="795020" y="200660"/>
                </a:lnTo>
                <a:close/>
              </a:path>
              <a:path w="795020" h="467360">
                <a:moveTo>
                  <a:pt x="381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07010"/>
                </a:lnTo>
                <a:close/>
              </a:path>
              <a:path w="795020" h="467360">
                <a:moveTo>
                  <a:pt x="795020" y="207010"/>
                </a:moveTo>
                <a:lnTo>
                  <a:pt x="791210" y="207010"/>
                </a:lnTo>
                <a:lnTo>
                  <a:pt x="791210" y="213360"/>
                </a:lnTo>
                <a:lnTo>
                  <a:pt x="795020" y="213360"/>
                </a:lnTo>
                <a:lnTo>
                  <a:pt x="795020" y="207010"/>
                </a:lnTo>
                <a:close/>
              </a:path>
              <a:path w="795020" h="467360">
                <a:moveTo>
                  <a:pt x="381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3360"/>
                </a:lnTo>
                <a:close/>
              </a:path>
              <a:path w="795020" h="467360">
                <a:moveTo>
                  <a:pt x="795020" y="213360"/>
                </a:moveTo>
                <a:lnTo>
                  <a:pt x="791210" y="213360"/>
                </a:lnTo>
                <a:lnTo>
                  <a:pt x="791210" y="219710"/>
                </a:lnTo>
                <a:lnTo>
                  <a:pt x="795020" y="219710"/>
                </a:lnTo>
                <a:lnTo>
                  <a:pt x="795020" y="213360"/>
                </a:lnTo>
                <a:close/>
              </a:path>
              <a:path w="795020" h="467360">
                <a:moveTo>
                  <a:pt x="381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19710"/>
                </a:lnTo>
                <a:close/>
              </a:path>
              <a:path w="795020" h="467360">
                <a:moveTo>
                  <a:pt x="795020" y="219710"/>
                </a:moveTo>
                <a:lnTo>
                  <a:pt x="791210" y="219710"/>
                </a:lnTo>
                <a:lnTo>
                  <a:pt x="791210" y="226060"/>
                </a:lnTo>
                <a:lnTo>
                  <a:pt x="795020" y="226060"/>
                </a:lnTo>
                <a:lnTo>
                  <a:pt x="795020" y="219710"/>
                </a:lnTo>
                <a:close/>
              </a:path>
              <a:path w="795020" h="467360">
                <a:moveTo>
                  <a:pt x="381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26060"/>
                </a:lnTo>
                <a:close/>
              </a:path>
              <a:path w="795020" h="467360">
                <a:moveTo>
                  <a:pt x="795020" y="226060"/>
                </a:moveTo>
                <a:lnTo>
                  <a:pt x="791210" y="226060"/>
                </a:lnTo>
                <a:lnTo>
                  <a:pt x="791210" y="232410"/>
                </a:lnTo>
                <a:lnTo>
                  <a:pt x="795020" y="232410"/>
                </a:lnTo>
                <a:lnTo>
                  <a:pt x="795020" y="226060"/>
                </a:lnTo>
                <a:close/>
              </a:path>
              <a:path w="795020" h="467360">
                <a:moveTo>
                  <a:pt x="381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2410"/>
                </a:lnTo>
                <a:close/>
              </a:path>
              <a:path w="795020" h="467360">
                <a:moveTo>
                  <a:pt x="795020" y="232410"/>
                </a:moveTo>
                <a:lnTo>
                  <a:pt x="791210" y="232410"/>
                </a:lnTo>
                <a:lnTo>
                  <a:pt x="791210" y="238760"/>
                </a:lnTo>
                <a:lnTo>
                  <a:pt x="795020" y="238760"/>
                </a:lnTo>
                <a:lnTo>
                  <a:pt x="795020" y="232410"/>
                </a:lnTo>
                <a:close/>
              </a:path>
              <a:path w="795020" h="467360">
                <a:moveTo>
                  <a:pt x="3810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38760"/>
                </a:lnTo>
                <a:close/>
              </a:path>
              <a:path w="795020" h="467360">
                <a:moveTo>
                  <a:pt x="795020" y="238760"/>
                </a:moveTo>
                <a:lnTo>
                  <a:pt x="791210" y="238760"/>
                </a:lnTo>
                <a:lnTo>
                  <a:pt x="791210" y="245110"/>
                </a:lnTo>
                <a:lnTo>
                  <a:pt x="795020" y="245110"/>
                </a:lnTo>
                <a:lnTo>
                  <a:pt x="795020" y="238760"/>
                </a:lnTo>
                <a:close/>
              </a:path>
              <a:path w="795020" h="467360">
                <a:moveTo>
                  <a:pt x="381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5110"/>
                </a:lnTo>
                <a:close/>
              </a:path>
              <a:path w="795020" h="467360">
                <a:moveTo>
                  <a:pt x="795020" y="245110"/>
                </a:moveTo>
                <a:lnTo>
                  <a:pt x="791210" y="245110"/>
                </a:lnTo>
                <a:lnTo>
                  <a:pt x="791210" y="251460"/>
                </a:lnTo>
                <a:lnTo>
                  <a:pt x="795020" y="251460"/>
                </a:lnTo>
                <a:lnTo>
                  <a:pt x="795020" y="245110"/>
                </a:lnTo>
                <a:close/>
              </a:path>
              <a:path w="795020" h="467360">
                <a:moveTo>
                  <a:pt x="381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1460"/>
                </a:lnTo>
                <a:close/>
              </a:path>
              <a:path w="795020" h="467360">
                <a:moveTo>
                  <a:pt x="795020" y="251460"/>
                </a:moveTo>
                <a:lnTo>
                  <a:pt x="791210" y="251460"/>
                </a:lnTo>
                <a:lnTo>
                  <a:pt x="791210" y="257810"/>
                </a:lnTo>
                <a:lnTo>
                  <a:pt x="795020" y="257810"/>
                </a:lnTo>
                <a:lnTo>
                  <a:pt x="795020" y="251460"/>
                </a:lnTo>
                <a:close/>
              </a:path>
              <a:path w="795020" h="467360">
                <a:moveTo>
                  <a:pt x="381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7810"/>
                </a:lnTo>
                <a:close/>
              </a:path>
              <a:path w="795020" h="467360">
                <a:moveTo>
                  <a:pt x="795020" y="257810"/>
                </a:moveTo>
                <a:lnTo>
                  <a:pt x="791210" y="257810"/>
                </a:lnTo>
                <a:lnTo>
                  <a:pt x="791210" y="264160"/>
                </a:lnTo>
                <a:lnTo>
                  <a:pt x="795020" y="264160"/>
                </a:lnTo>
                <a:lnTo>
                  <a:pt x="795020" y="257810"/>
                </a:lnTo>
                <a:close/>
              </a:path>
              <a:path w="795020" h="467360">
                <a:moveTo>
                  <a:pt x="3810" y="264160"/>
                </a:moveTo>
                <a:lnTo>
                  <a:pt x="0" y="264160"/>
                </a:lnTo>
                <a:lnTo>
                  <a:pt x="0" y="267970"/>
                </a:lnTo>
                <a:lnTo>
                  <a:pt x="3810" y="267970"/>
                </a:lnTo>
                <a:lnTo>
                  <a:pt x="3810" y="264160"/>
                </a:lnTo>
                <a:close/>
              </a:path>
              <a:path w="795020" h="467360">
                <a:moveTo>
                  <a:pt x="795020" y="264160"/>
                </a:moveTo>
                <a:lnTo>
                  <a:pt x="791210" y="264160"/>
                </a:lnTo>
                <a:lnTo>
                  <a:pt x="791210" y="270510"/>
                </a:lnTo>
                <a:lnTo>
                  <a:pt x="795020" y="270510"/>
                </a:lnTo>
                <a:lnTo>
                  <a:pt x="795020" y="264160"/>
                </a:lnTo>
                <a:close/>
              </a:path>
              <a:path w="795020" h="467360">
                <a:moveTo>
                  <a:pt x="795020" y="270510"/>
                </a:moveTo>
                <a:lnTo>
                  <a:pt x="791210" y="270510"/>
                </a:lnTo>
                <a:lnTo>
                  <a:pt x="791210" y="276860"/>
                </a:lnTo>
                <a:lnTo>
                  <a:pt x="795020" y="276860"/>
                </a:lnTo>
                <a:lnTo>
                  <a:pt x="795020" y="270510"/>
                </a:lnTo>
                <a:close/>
              </a:path>
              <a:path w="795020" h="467360">
                <a:moveTo>
                  <a:pt x="795020" y="276860"/>
                </a:moveTo>
                <a:lnTo>
                  <a:pt x="791210" y="276860"/>
                </a:lnTo>
                <a:lnTo>
                  <a:pt x="791210" y="283210"/>
                </a:lnTo>
                <a:lnTo>
                  <a:pt x="795020" y="283210"/>
                </a:lnTo>
                <a:lnTo>
                  <a:pt x="795020" y="276860"/>
                </a:lnTo>
                <a:close/>
              </a:path>
              <a:path w="795020" h="467360">
                <a:moveTo>
                  <a:pt x="795020" y="283210"/>
                </a:moveTo>
                <a:lnTo>
                  <a:pt x="791210" y="283210"/>
                </a:lnTo>
                <a:lnTo>
                  <a:pt x="791210" y="289560"/>
                </a:lnTo>
                <a:lnTo>
                  <a:pt x="795020" y="289560"/>
                </a:lnTo>
                <a:lnTo>
                  <a:pt x="795020" y="283210"/>
                </a:lnTo>
                <a:close/>
              </a:path>
              <a:path w="795020" h="467360">
                <a:moveTo>
                  <a:pt x="795020" y="289560"/>
                </a:moveTo>
                <a:lnTo>
                  <a:pt x="791210" y="289560"/>
                </a:lnTo>
                <a:lnTo>
                  <a:pt x="791210" y="295910"/>
                </a:lnTo>
                <a:lnTo>
                  <a:pt x="795020" y="295910"/>
                </a:lnTo>
                <a:lnTo>
                  <a:pt x="795020" y="289560"/>
                </a:lnTo>
                <a:close/>
              </a:path>
              <a:path w="795020" h="467360">
                <a:moveTo>
                  <a:pt x="795020" y="295910"/>
                </a:moveTo>
                <a:lnTo>
                  <a:pt x="791210" y="295910"/>
                </a:lnTo>
                <a:lnTo>
                  <a:pt x="791210" y="302260"/>
                </a:lnTo>
                <a:lnTo>
                  <a:pt x="795020" y="302260"/>
                </a:lnTo>
                <a:lnTo>
                  <a:pt x="795020" y="295910"/>
                </a:lnTo>
                <a:close/>
              </a:path>
              <a:path w="795020" h="467360">
                <a:moveTo>
                  <a:pt x="795020" y="302260"/>
                </a:moveTo>
                <a:lnTo>
                  <a:pt x="791210" y="302260"/>
                </a:lnTo>
                <a:lnTo>
                  <a:pt x="791210" y="308610"/>
                </a:lnTo>
                <a:lnTo>
                  <a:pt x="795020" y="308610"/>
                </a:lnTo>
                <a:lnTo>
                  <a:pt x="795020" y="302260"/>
                </a:lnTo>
                <a:close/>
              </a:path>
              <a:path w="795020" h="467360">
                <a:moveTo>
                  <a:pt x="795020" y="308610"/>
                </a:moveTo>
                <a:lnTo>
                  <a:pt x="791210" y="308610"/>
                </a:lnTo>
                <a:lnTo>
                  <a:pt x="791210" y="314960"/>
                </a:lnTo>
                <a:lnTo>
                  <a:pt x="795020" y="314960"/>
                </a:lnTo>
                <a:lnTo>
                  <a:pt x="795020" y="308610"/>
                </a:lnTo>
                <a:close/>
              </a:path>
              <a:path w="795020" h="467360">
                <a:moveTo>
                  <a:pt x="795020" y="314960"/>
                </a:moveTo>
                <a:lnTo>
                  <a:pt x="791210" y="314960"/>
                </a:lnTo>
                <a:lnTo>
                  <a:pt x="791210" y="321310"/>
                </a:lnTo>
                <a:lnTo>
                  <a:pt x="795020" y="321310"/>
                </a:lnTo>
                <a:lnTo>
                  <a:pt x="795020" y="314960"/>
                </a:lnTo>
                <a:close/>
              </a:path>
              <a:path w="795020" h="467360">
                <a:moveTo>
                  <a:pt x="795020" y="321310"/>
                </a:moveTo>
                <a:lnTo>
                  <a:pt x="791210" y="321310"/>
                </a:lnTo>
                <a:lnTo>
                  <a:pt x="791210" y="327660"/>
                </a:lnTo>
                <a:lnTo>
                  <a:pt x="795020" y="327660"/>
                </a:lnTo>
                <a:lnTo>
                  <a:pt x="795020" y="321310"/>
                </a:lnTo>
                <a:close/>
              </a:path>
              <a:path w="795020" h="467360">
                <a:moveTo>
                  <a:pt x="795020" y="327660"/>
                </a:moveTo>
                <a:lnTo>
                  <a:pt x="791210" y="327660"/>
                </a:lnTo>
                <a:lnTo>
                  <a:pt x="791210" y="334010"/>
                </a:lnTo>
                <a:lnTo>
                  <a:pt x="795020" y="334010"/>
                </a:lnTo>
                <a:lnTo>
                  <a:pt x="795020" y="327660"/>
                </a:lnTo>
                <a:close/>
              </a:path>
              <a:path w="795020" h="467360">
                <a:moveTo>
                  <a:pt x="795020" y="334010"/>
                </a:moveTo>
                <a:lnTo>
                  <a:pt x="791210" y="334010"/>
                </a:lnTo>
                <a:lnTo>
                  <a:pt x="791210" y="340360"/>
                </a:lnTo>
                <a:lnTo>
                  <a:pt x="795020" y="340360"/>
                </a:lnTo>
                <a:lnTo>
                  <a:pt x="795020" y="334010"/>
                </a:lnTo>
                <a:close/>
              </a:path>
              <a:path w="795020" h="467360">
                <a:moveTo>
                  <a:pt x="795020" y="340360"/>
                </a:moveTo>
                <a:lnTo>
                  <a:pt x="791210" y="340360"/>
                </a:lnTo>
                <a:lnTo>
                  <a:pt x="791210" y="346710"/>
                </a:lnTo>
                <a:lnTo>
                  <a:pt x="795020" y="346710"/>
                </a:lnTo>
                <a:lnTo>
                  <a:pt x="795020" y="340360"/>
                </a:lnTo>
                <a:close/>
              </a:path>
              <a:path w="795020" h="467360">
                <a:moveTo>
                  <a:pt x="795020" y="346710"/>
                </a:moveTo>
                <a:lnTo>
                  <a:pt x="791210" y="346710"/>
                </a:lnTo>
                <a:lnTo>
                  <a:pt x="791210" y="353060"/>
                </a:lnTo>
                <a:lnTo>
                  <a:pt x="795020" y="353060"/>
                </a:lnTo>
                <a:lnTo>
                  <a:pt x="795020" y="346710"/>
                </a:lnTo>
                <a:close/>
              </a:path>
              <a:path w="795020" h="467360">
                <a:moveTo>
                  <a:pt x="795020" y="353060"/>
                </a:moveTo>
                <a:lnTo>
                  <a:pt x="791210" y="353060"/>
                </a:lnTo>
                <a:lnTo>
                  <a:pt x="791210" y="359410"/>
                </a:lnTo>
                <a:lnTo>
                  <a:pt x="795020" y="359410"/>
                </a:lnTo>
                <a:lnTo>
                  <a:pt x="795020" y="353060"/>
                </a:lnTo>
                <a:close/>
              </a:path>
              <a:path w="795020" h="467360">
                <a:moveTo>
                  <a:pt x="795020" y="359410"/>
                </a:moveTo>
                <a:lnTo>
                  <a:pt x="791210" y="359410"/>
                </a:lnTo>
                <a:lnTo>
                  <a:pt x="791210" y="365760"/>
                </a:lnTo>
                <a:lnTo>
                  <a:pt x="795020" y="365760"/>
                </a:lnTo>
                <a:lnTo>
                  <a:pt x="795020" y="359410"/>
                </a:lnTo>
                <a:close/>
              </a:path>
              <a:path w="795020" h="467360">
                <a:moveTo>
                  <a:pt x="795020" y="365760"/>
                </a:moveTo>
                <a:lnTo>
                  <a:pt x="791210" y="365760"/>
                </a:lnTo>
                <a:lnTo>
                  <a:pt x="791210" y="372110"/>
                </a:lnTo>
                <a:lnTo>
                  <a:pt x="795020" y="372110"/>
                </a:lnTo>
                <a:lnTo>
                  <a:pt x="795020" y="365760"/>
                </a:lnTo>
                <a:close/>
              </a:path>
              <a:path w="795020" h="467360">
                <a:moveTo>
                  <a:pt x="795020" y="372110"/>
                </a:moveTo>
                <a:lnTo>
                  <a:pt x="791210" y="372110"/>
                </a:lnTo>
                <a:lnTo>
                  <a:pt x="791210" y="378460"/>
                </a:lnTo>
                <a:lnTo>
                  <a:pt x="795020" y="378460"/>
                </a:lnTo>
                <a:lnTo>
                  <a:pt x="795020" y="372110"/>
                </a:lnTo>
                <a:close/>
              </a:path>
              <a:path w="795020" h="467360">
                <a:moveTo>
                  <a:pt x="795020" y="378460"/>
                </a:moveTo>
                <a:lnTo>
                  <a:pt x="791210" y="378460"/>
                </a:lnTo>
                <a:lnTo>
                  <a:pt x="791210" y="384810"/>
                </a:lnTo>
                <a:lnTo>
                  <a:pt x="795020" y="384810"/>
                </a:lnTo>
                <a:lnTo>
                  <a:pt x="795020" y="378460"/>
                </a:lnTo>
                <a:close/>
              </a:path>
              <a:path w="795020" h="467360">
                <a:moveTo>
                  <a:pt x="795020" y="384810"/>
                </a:moveTo>
                <a:lnTo>
                  <a:pt x="791210" y="384810"/>
                </a:lnTo>
                <a:lnTo>
                  <a:pt x="791210" y="391160"/>
                </a:lnTo>
                <a:lnTo>
                  <a:pt x="795020" y="391160"/>
                </a:lnTo>
                <a:lnTo>
                  <a:pt x="795020" y="384810"/>
                </a:lnTo>
                <a:close/>
              </a:path>
              <a:path w="795020" h="467360">
                <a:moveTo>
                  <a:pt x="795020" y="391160"/>
                </a:moveTo>
                <a:lnTo>
                  <a:pt x="791210" y="391160"/>
                </a:lnTo>
                <a:lnTo>
                  <a:pt x="791210" y="397510"/>
                </a:lnTo>
                <a:lnTo>
                  <a:pt x="795020" y="397510"/>
                </a:lnTo>
                <a:lnTo>
                  <a:pt x="795020" y="391160"/>
                </a:lnTo>
                <a:close/>
              </a:path>
              <a:path w="795020" h="467360">
                <a:moveTo>
                  <a:pt x="795020" y="397510"/>
                </a:moveTo>
                <a:lnTo>
                  <a:pt x="791210" y="397510"/>
                </a:lnTo>
                <a:lnTo>
                  <a:pt x="791210" y="403860"/>
                </a:lnTo>
                <a:lnTo>
                  <a:pt x="795020" y="403860"/>
                </a:lnTo>
                <a:lnTo>
                  <a:pt x="795020" y="397510"/>
                </a:lnTo>
                <a:close/>
              </a:path>
              <a:path w="795020" h="467360">
                <a:moveTo>
                  <a:pt x="795020" y="403860"/>
                </a:moveTo>
                <a:lnTo>
                  <a:pt x="791210" y="403860"/>
                </a:lnTo>
                <a:lnTo>
                  <a:pt x="791210" y="410210"/>
                </a:lnTo>
                <a:lnTo>
                  <a:pt x="795020" y="410210"/>
                </a:lnTo>
                <a:lnTo>
                  <a:pt x="795020" y="403860"/>
                </a:lnTo>
                <a:close/>
              </a:path>
              <a:path w="795020" h="467360">
                <a:moveTo>
                  <a:pt x="795020" y="410210"/>
                </a:moveTo>
                <a:lnTo>
                  <a:pt x="791210" y="410210"/>
                </a:lnTo>
                <a:lnTo>
                  <a:pt x="791210" y="416560"/>
                </a:lnTo>
                <a:lnTo>
                  <a:pt x="793750" y="416560"/>
                </a:lnTo>
                <a:lnTo>
                  <a:pt x="793750" y="412750"/>
                </a:lnTo>
                <a:lnTo>
                  <a:pt x="795020" y="412750"/>
                </a:lnTo>
                <a:lnTo>
                  <a:pt x="795020" y="410210"/>
                </a:lnTo>
                <a:close/>
              </a:path>
              <a:path w="795020" h="467360">
                <a:moveTo>
                  <a:pt x="792480" y="416560"/>
                </a:moveTo>
                <a:lnTo>
                  <a:pt x="791210" y="416560"/>
                </a:lnTo>
                <a:lnTo>
                  <a:pt x="791210" y="420370"/>
                </a:lnTo>
                <a:lnTo>
                  <a:pt x="792480" y="420370"/>
                </a:lnTo>
                <a:lnTo>
                  <a:pt x="792480" y="416560"/>
                </a:lnTo>
                <a:close/>
              </a:path>
              <a:path w="795020" h="467360">
                <a:moveTo>
                  <a:pt x="180340" y="466090"/>
                </a:moveTo>
                <a:lnTo>
                  <a:pt x="54610" y="466090"/>
                </a:lnTo>
                <a:lnTo>
                  <a:pt x="54610" y="467360"/>
                </a:lnTo>
                <a:lnTo>
                  <a:pt x="180340" y="467360"/>
                </a:lnTo>
                <a:lnTo>
                  <a:pt x="180340" y="466090"/>
                </a:lnTo>
                <a:close/>
              </a:path>
              <a:path w="795020" h="467360">
                <a:moveTo>
                  <a:pt x="181610" y="464820"/>
                </a:moveTo>
                <a:lnTo>
                  <a:pt x="55880" y="464820"/>
                </a:lnTo>
                <a:lnTo>
                  <a:pt x="55880" y="466090"/>
                </a:lnTo>
                <a:lnTo>
                  <a:pt x="181610" y="466090"/>
                </a:lnTo>
                <a:lnTo>
                  <a:pt x="181610" y="464820"/>
                </a:lnTo>
                <a:close/>
              </a:path>
              <a:path w="795020" h="467360">
                <a:moveTo>
                  <a:pt x="182880" y="463550"/>
                </a:moveTo>
                <a:lnTo>
                  <a:pt x="57150" y="463550"/>
                </a:lnTo>
                <a:lnTo>
                  <a:pt x="57150" y="464820"/>
                </a:lnTo>
                <a:lnTo>
                  <a:pt x="182880" y="464820"/>
                </a:lnTo>
                <a:lnTo>
                  <a:pt x="182880" y="463550"/>
                </a:lnTo>
                <a:close/>
              </a:path>
              <a:path w="795020" h="467360">
                <a:moveTo>
                  <a:pt x="485139" y="463550"/>
                </a:moveTo>
                <a:lnTo>
                  <a:pt x="317500" y="463550"/>
                </a:lnTo>
                <a:lnTo>
                  <a:pt x="317500" y="467360"/>
                </a:lnTo>
                <a:lnTo>
                  <a:pt x="482600" y="467360"/>
                </a:lnTo>
                <a:lnTo>
                  <a:pt x="482600" y="466090"/>
                </a:lnTo>
                <a:lnTo>
                  <a:pt x="483869" y="466090"/>
                </a:lnTo>
                <a:lnTo>
                  <a:pt x="483869" y="464820"/>
                </a:lnTo>
                <a:lnTo>
                  <a:pt x="485139" y="464820"/>
                </a:lnTo>
                <a:lnTo>
                  <a:pt x="485139" y="463550"/>
                </a:lnTo>
                <a:close/>
              </a:path>
              <a:path w="795020" h="467360">
                <a:moveTo>
                  <a:pt x="774700" y="466090"/>
                </a:moveTo>
                <a:lnTo>
                  <a:pt x="610870" y="466090"/>
                </a:lnTo>
                <a:lnTo>
                  <a:pt x="610870" y="467360"/>
                </a:lnTo>
                <a:lnTo>
                  <a:pt x="774700" y="467360"/>
                </a:lnTo>
                <a:lnTo>
                  <a:pt x="774700" y="466090"/>
                </a:lnTo>
                <a:close/>
              </a:path>
              <a:path w="795020" h="467360">
                <a:moveTo>
                  <a:pt x="775970" y="463550"/>
                </a:moveTo>
                <a:lnTo>
                  <a:pt x="612140" y="463550"/>
                </a:lnTo>
                <a:lnTo>
                  <a:pt x="612140" y="466090"/>
                </a:lnTo>
                <a:lnTo>
                  <a:pt x="775970" y="466090"/>
                </a:lnTo>
                <a:lnTo>
                  <a:pt x="775970" y="46355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0" name="bk object 6900"/>
          <p:cNvSpPr/>
          <p:nvPr/>
        </p:nvSpPr>
        <p:spPr>
          <a:xfrm>
            <a:off x="2482850" y="4065270"/>
            <a:ext cx="787400" cy="461009"/>
          </a:xfrm>
          <a:custGeom>
            <a:avLst/>
            <a:gdLst/>
            <a:ahLst/>
            <a:cxnLst/>
            <a:rect l="l" t="t" r="r" b="b"/>
            <a:pathLst>
              <a:path w="787400" h="461010">
                <a:moveTo>
                  <a:pt x="74930" y="0"/>
                </a:moveTo>
                <a:lnTo>
                  <a:pt x="0" y="0"/>
                </a:lnTo>
                <a:lnTo>
                  <a:pt x="0" y="1269"/>
                </a:lnTo>
                <a:lnTo>
                  <a:pt x="74930" y="1269"/>
                </a:lnTo>
                <a:lnTo>
                  <a:pt x="74930" y="0"/>
                </a:lnTo>
                <a:close/>
              </a:path>
              <a:path w="787400" h="461010">
                <a:moveTo>
                  <a:pt x="480060" y="0"/>
                </a:moveTo>
                <a:lnTo>
                  <a:pt x="276860" y="0"/>
                </a:lnTo>
                <a:lnTo>
                  <a:pt x="276860" y="1269"/>
                </a:lnTo>
                <a:lnTo>
                  <a:pt x="480060" y="1269"/>
                </a:lnTo>
                <a:lnTo>
                  <a:pt x="480060" y="0"/>
                </a:lnTo>
                <a:close/>
              </a:path>
              <a:path w="787400" h="461010">
                <a:moveTo>
                  <a:pt x="787400" y="0"/>
                </a:moveTo>
                <a:lnTo>
                  <a:pt x="725169" y="0"/>
                </a:lnTo>
                <a:lnTo>
                  <a:pt x="725169" y="1269"/>
                </a:lnTo>
                <a:lnTo>
                  <a:pt x="787400" y="1269"/>
                </a:lnTo>
                <a:lnTo>
                  <a:pt x="787400" y="0"/>
                </a:lnTo>
                <a:close/>
              </a:path>
              <a:path w="787400" h="461010">
                <a:moveTo>
                  <a:pt x="7366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72390" y="3809"/>
                </a:lnTo>
                <a:lnTo>
                  <a:pt x="72390" y="2539"/>
                </a:lnTo>
                <a:lnTo>
                  <a:pt x="73660" y="2539"/>
                </a:lnTo>
                <a:lnTo>
                  <a:pt x="73660" y="1269"/>
                </a:lnTo>
                <a:close/>
              </a:path>
              <a:path w="787400" h="461010">
                <a:moveTo>
                  <a:pt x="480060" y="1269"/>
                </a:moveTo>
                <a:lnTo>
                  <a:pt x="276860" y="1269"/>
                </a:lnTo>
                <a:lnTo>
                  <a:pt x="276860" y="3809"/>
                </a:lnTo>
                <a:lnTo>
                  <a:pt x="480060" y="3809"/>
                </a:lnTo>
                <a:lnTo>
                  <a:pt x="480060" y="1269"/>
                </a:lnTo>
                <a:close/>
              </a:path>
              <a:path w="787400" h="461010">
                <a:moveTo>
                  <a:pt x="787400" y="1269"/>
                </a:moveTo>
                <a:lnTo>
                  <a:pt x="723900" y="1269"/>
                </a:lnTo>
                <a:lnTo>
                  <a:pt x="723900" y="2539"/>
                </a:lnTo>
                <a:lnTo>
                  <a:pt x="722630" y="2539"/>
                </a:lnTo>
                <a:lnTo>
                  <a:pt x="722630" y="3809"/>
                </a:lnTo>
                <a:lnTo>
                  <a:pt x="783589" y="3809"/>
                </a:lnTo>
                <a:lnTo>
                  <a:pt x="783589" y="7619"/>
                </a:lnTo>
                <a:lnTo>
                  <a:pt x="787400" y="7619"/>
                </a:lnTo>
                <a:lnTo>
                  <a:pt x="787400" y="1269"/>
                </a:lnTo>
                <a:close/>
              </a:path>
              <a:path w="787400" h="46101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787400" h="461010">
                <a:moveTo>
                  <a:pt x="787400" y="7619"/>
                </a:moveTo>
                <a:lnTo>
                  <a:pt x="783589" y="7619"/>
                </a:lnTo>
                <a:lnTo>
                  <a:pt x="783589" y="13969"/>
                </a:lnTo>
                <a:lnTo>
                  <a:pt x="787400" y="13969"/>
                </a:lnTo>
                <a:lnTo>
                  <a:pt x="787400" y="7619"/>
                </a:lnTo>
                <a:close/>
              </a:path>
              <a:path w="787400" h="46101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787400" h="461010">
                <a:moveTo>
                  <a:pt x="787400" y="13969"/>
                </a:moveTo>
                <a:lnTo>
                  <a:pt x="783589" y="13969"/>
                </a:lnTo>
                <a:lnTo>
                  <a:pt x="783589" y="20319"/>
                </a:lnTo>
                <a:lnTo>
                  <a:pt x="787400" y="20319"/>
                </a:lnTo>
                <a:lnTo>
                  <a:pt x="787400" y="13969"/>
                </a:lnTo>
                <a:close/>
              </a:path>
              <a:path w="787400" h="46101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787400" h="461010">
                <a:moveTo>
                  <a:pt x="787400" y="20319"/>
                </a:moveTo>
                <a:lnTo>
                  <a:pt x="783589" y="20319"/>
                </a:lnTo>
                <a:lnTo>
                  <a:pt x="783589" y="26669"/>
                </a:lnTo>
                <a:lnTo>
                  <a:pt x="787400" y="26669"/>
                </a:lnTo>
                <a:lnTo>
                  <a:pt x="787400" y="20319"/>
                </a:lnTo>
                <a:close/>
              </a:path>
              <a:path w="787400" h="46101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787400" h="461010">
                <a:moveTo>
                  <a:pt x="787400" y="26669"/>
                </a:moveTo>
                <a:lnTo>
                  <a:pt x="783589" y="26669"/>
                </a:lnTo>
                <a:lnTo>
                  <a:pt x="783589" y="33019"/>
                </a:lnTo>
                <a:lnTo>
                  <a:pt x="787400" y="33019"/>
                </a:lnTo>
                <a:lnTo>
                  <a:pt x="787400" y="26669"/>
                </a:lnTo>
                <a:close/>
              </a:path>
              <a:path w="787400" h="46101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787400" h="461010">
                <a:moveTo>
                  <a:pt x="787400" y="33019"/>
                </a:moveTo>
                <a:lnTo>
                  <a:pt x="783589" y="33019"/>
                </a:lnTo>
                <a:lnTo>
                  <a:pt x="783589" y="39369"/>
                </a:lnTo>
                <a:lnTo>
                  <a:pt x="786130" y="39369"/>
                </a:lnTo>
                <a:lnTo>
                  <a:pt x="786130" y="38099"/>
                </a:lnTo>
                <a:lnTo>
                  <a:pt x="787400" y="38099"/>
                </a:lnTo>
                <a:lnTo>
                  <a:pt x="787400" y="33019"/>
                </a:lnTo>
                <a:close/>
              </a:path>
              <a:path w="787400" h="46101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787400" h="461010">
                <a:moveTo>
                  <a:pt x="784860" y="39369"/>
                </a:moveTo>
                <a:lnTo>
                  <a:pt x="783589" y="39369"/>
                </a:lnTo>
                <a:lnTo>
                  <a:pt x="783589" y="41909"/>
                </a:lnTo>
                <a:lnTo>
                  <a:pt x="784860" y="41909"/>
                </a:lnTo>
                <a:lnTo>
                  <a:pt x="784860" y="39369"/>
                </a:lnTo>
                <a:close/>
              </a:path>
              <a:path w="787400" h="46101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787400" h="46101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787400" h="461010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787400" h="461010">
                <a:moveTo>
                  <a:pt x="787400" y="58419"/>
                </a:moveTo>
                <a:lnTo>
                  <a:pt x="786129" y="58419"/>
                </a:lnTo>
                <a:lnTo>
                  <a:pt x="786129" y="60959"/>
                </a:lnTo>
                <a:lnTo>
                  <a:pt x="784860" y="60959"/>
                </a:lnTo>
                <a:lnTo>
                  <a:pt x="784860" y="62229"/>
                </a:lnTo>
                <a:lnTo>
                  <a:pt x="783589" y="62229"/>
                </a:lnTo>
                <a:lnTo>
                  <a:pt x="783589" y="64769"/>
                </a:lnTo>
                <a:lnTo>
                  <a:pt x="787400" y="64769"/>
                </a:lnTo>
                <a:lnTo>
                  <a:pt x="787400" y="58419"/>
                </a:lnTo>
                <a:close/>
              </a:path>
              <a:path w="787400" h="46101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787400" h="461010">
                <a:moveTo>
                  <a:pt x="787400" y="64769"/>
                </a:moveTo>
                <a:lnTo>
                  <a:pt x="783589" y="64769"/>
                </a:lnTo>
                <a:lnTo>
                  <a:pt x="783589" y="71119"/>
                </a:lnTo>
                <a:lnTo>
                  <a:pt x="787400" y="71119"/>
                </a:lnTo>
                <a:lnTo>
                  <a:pt x="787400" y="64769"/>
                </a:lnTo>
                <a:close/>
              </a:path>
              <a:path w="787400" h="46101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787400" h="461010">
                <a:moveTo>
                  <a:pt x="787400" y="71119"/>
                </a:moveTo>
                <a:lnTo>
                  <a:pt x="783589" y="71119"/>
                </a:lnTo>
                <a:lnTo>
                  <a:pt x="783589" y="77469"/>
                </a:lnTo>
                <a:lnTo>
                  <a:pt x="787400" y="77469"/>
                </a:lnTo>
                <a:lnTo>
                  <a:pt x="787400" y="71119"/>
                </a:lnTo>
                <a:close/>
              </a:path>
              <a:path w="787400" h="46101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787400" h="461010">
                <a:moveTo>
                  <a:pt x="787400" y="77469"/>
                </a:moveTo>
                <a:lnTo>
                  <a:pt x="783589" y="77469"/>
                </a:lnTo>
                <a:lnTo>
                  <a:pt x="783589" y="83819"/>
                </a:lnTo>
                <a:lnTo>
                  <a:pt x="787400" y="83819"/>
                </a:lnTo>
                <a:lnTo>
                  <a:pt x="787400" y="77469"/>
                </a:lnTo>
                <a:close/>
              </a:path>
              <a:path w="787400" h="461010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787400" h="461010">
                <a:moveTo>
                  <a:pt x="787400" y="83819"/>
                </a:moveTo>
                <a:lnTo>
                  <a:pt x="783589" y="83819"/>
                </a:lnTo>
                <a:lnTo>
                  <a:pt x="783589" y="90169"/>
                </a:lnTo>
                <a:lnTo>
                  <a:pt x="787400" y="90169"/>
                </a:lnTo>
                <a:lnTo>
                  <a:pt x="787400" y="83819"/>
                </a:lnTo>
                <a:close/>
              </a:path>
              <a:path w="787400" h="46101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787400" h="461010">
                <a:moveTo>
                  <a:pt x="787400" y="90169"/>
                </a:moveTo>
                <a:lnTo>
                  <a:pt x="783589" y="90169"/>
                </a:lnTo>
                <a:lnTo>
                  <a:pt x="783589" y="96519"/>
                </a:lnTo>
                <a:lnTo>
                  <a:pt x="787400" y="96519"/>
                </a:lnTo>
                <a:lnTo>
                  <a:pt x="787400" y="90169"/>
                </a:lnTo>
                <a:close/>
              </a:path>
              <a:path w="787400" h="46101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787400" h="461010">
                <a:moveTo>
                  <a:pt x="787400" y="96519"/>
                </a:moveTo>
                <a:lnTo>
                  <a:pt x="783589" y="96519"/>
                </a:lnTo>
                <a:lnTo>
                  <a:pt x="783589" y="102869"/>
                </a:lnTo>
                <a:lnTo>
                  <a:pt x="787400" y="102869"/>
                </a:lnTo>
                <a:lnTo>
                  <a:pt x="787400" y="96519"/>
                </a:lnTo>
                <a:close/>
              </a:path>
              <a:path w="787400" h="46101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787400" h="461010">
                <a:moveTo>
                  <a:pt x="787400" y="102869"/>
                </a:moveTo>
                <a:lnTo>
                  <a:pt x="783589" y="102869"/>
                </a:lnTo>
                <a:lnTo>
                  <a:pt x="783589" y="109219"/>
                </a:lnTo>
                <a:lnTo>
                  <a:pt x="787400" y="109219"/>
                </a:lnTo>
                <a:lnTo>
                  <a:pt x="787400" y="102869"/>
                </a:lnTo>
                <a:close/>
              </a:path>
              <a:path w="787400" h="46101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787400" h="461010">
                <a:moveTo>
                  <a:pt x="787400" y="109219"/>
                </a:moveTo>
                <a:lnTo>
                  <a:pt x="783589" y="109219"/>
                </a:lnTo>
                <a:lnTo>
                  <a:pt x="783589" y="115569"/>
                </a:lnTo>
                <a:lnTo>
                  <a:pt x="787400" y="115569"/>
                </a:lnTo>
                <a:lnTo>
                  <a:pt x="787400" y="109219"/>
                </a:lnTo>
                <a:close/>
              </a:path>
              <a:path w="787400" h="46101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787400" h="461010">
                <a:moveTo>
                  <a:pt x="787400" y="115569"/>
                </a:moveTo>
                <a:lnTo>
                  <a:pt x="783589" y="115569"/>
                </a:lnTo>
                <a:lnTo>
                  <a:pt x="783589" y="121919"/>
                </a:lnTo>
                <a:lnTo>
                  <a:pt x="787400" y="121919"/>
                </a:lnTo>
                <a:lnTo>
                  <a:pt x="787400" y="115569"/>
                </a:lnTo>
                <a:close/>
              </a:path>
              <a:path w="787400" h="46101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787400" h="461010">
                <a:moveTo>
                  <a:pt x="787400" y="121919"/>
                </a:moveTo>
                <a:lnTo>
                  <a:pt x="783589" y="121919"/>
                </a:lnTo>
                <a:lnTo>
                  <a:pt x="783589" y="128269"/>
                </a:lnTo>
                <a:lnTo>
                  <a:pt x="787400" y="128269"/>
                </a:lnTo>
                <a:lnTo>
                  <a:pt x="787400" y="121919"/>
                </a:lnTo>
                <a:close/>
              </a:path>
              <a:path w="787400" h="46101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787400" h="461010">
                <a:moveTo>
                  <a:pt x="787400" y="128269"/>
                </a:moveTo>
                <a:lnTo>
                  <a:pt x="783589" y="128269"/>
                </a:lnTo>
                <a:lnTo>
                  <a:pt x="783589" y="134619"/>
                </a:lnTo>
                <a:lnTo>
                  <a:pt x="787400" y="134619"/>
                </a:lnTo>
                <a:lnTo>
                  <a:pt x="787400" y="128269"/>
                </a:lnTo>
                <a:close/>
              </a:path>
              <a:path w="787400" h="46101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787400" h="461010">
                <a:moveTo>
                  <a:pt x="787400" y="134619"/>
                </a:moveTo>
                <a:lnTo>
                  <a:pt x="783589" y="134619"/>
                </a:lnTo>
                <a:lnTo>
                  <a:pt x="783589" y="140969"/>
                </a:lnTo>
                <a:lnTo>
                  <a:pt x="787400" y="140969"/>
                </a:lnTo>
                <a:lnTo>
                  <a:pt x="787400" y="134619"/>
                </a:lnTo>
                <a:close/>
              </a:path>
              <a:path w="787400" h="46101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787400" h="461010">
                <a:moveTo>
                  <a:pt x="787400" y="140969"/>
                </a:moveTo>
                <a:lnTo>
                  <a:pt x="783589" y="140969"/>
                </a:lnTo>
                <a:lnTo>
                  <a:pt x="783589" y="147319"/>
                </a:lnTo>
                <a:lnTo>
                  <a:pt x="787400" y="147319"/>
                </a:lnTo>
                <a:lnTo>
                  <a:pt x="787400" y="140969"/>
                </a:lnTo>
                <a:close/>
              </a:path>
              <a:path w="787400" h="46101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787400" h="461010">
                <a:moveTo>
                  <a:pt x="787400" y="147319"/>
                </a:moveTo>
                <a:lnTo>
                  <a:pt x="783589" y="147319"/>
                </a:lnTo>
                <a:lnTo>
                  <a:pt x="783589" y="153669"/>
                </a:lnTo>
                <a:lnTo>
                  <a:pt x="787400" y="153669"/>
                </a:lnTo>
                <a:lnTo>
                  <a:pt x="787400" y="147319"/>
                </a:lnTo>
                <a:close/>
              </a:path>
              <a:path w="787400" h="461010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787400" h="461010">
                <a:moveTo>
                  <a:pt x="787400" y="153669"/>
                </a:moveTo>
                <a:lnTo>
                  <a:pt x="783589" y="153669"/>
                </a:lnTo>
                <a:lnTo>
                  <a:pt x="783589" y="160019"/>
                </a:lnTo>
                <a:lnTo>
                  <a:pt x="787400" y="160019"/>
                </a:lnTo>
                <a:lnTo>
                  <a:pt x="787400" y="153669"/>
                </a:lnTo>
                <a:close/>
              </a:path>
              <a:path w="787400" h="46101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787400" h="461010">
                <a:moveTo>
                  <a:pt x="787400" y="160019"/>
                </a:moveTo>
                <a:lnTo>
                  <a:pt x="783589" y="160019"/>
                </a:lnTo>
                <a:lnTo>
                  <a:pt x="783589" y="166369"/>
                </a:lnTo>
                <a:lnTo>
                  <a:pt x="787400" y="166369"/>
                </a:lnTo>
                <a:lnTo>
                  <a:pt x="787400" y="160019"/>
                </a:lnTo>
                <a:close/>
              </a:path>
              <a:path w="787400" h="46101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787400" h="461010">
                <a:moveTo>
                  <a:pt x="787400" y="166369"/>
                </a:moveTo>
                <a:lnTo>
                  <a:pt x="783589" y="166369"/>
                </a:lnTo>
                <a:lnTo>
                  <a:pt x="783589" y="172719"/>
                </a:lnTo>
                <a:lnTo>
                  <a:pt x="787400" y="172719"/>
                </a:lnTo>
                <a:lnTo>
                  <a:pt x="787400" y="166369"/>
                </a:lnTo>
                <a:close/>
              </a:path>
              <a:path w="787400" h="461010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787400" h="461010">
                <a:moveTo>
                  <a:pt x="787400" y="172719"/>
                </a:moveTo>
                <a:lnTo>
                  <a:pt x="783589" y="172719"/>
                </a:lnTo>
                <a:lnTo>
                  <a:pt x="783589" y="179069"/>
                </a:lnTo>
                <a:lnTo>
                  <a:pt x="787400" y="179069"/>
                </a:lnTo>
                <a:lnTo>
                  <a:pt x="787400" y="172719"/>
                </a:lnTo>
                <a:close/>
              </a:path>
              <a:path w="787400" h="461010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787400" h="461010">
                <a:moveTo>
                  <a:pt x="787400" y="179069"/>
                </a:moveTo>
                <a:lnTo>
                  <a:pt x="783589" y="179069"/>
                </a:lnTo>
                <a:lnTo>
                  <a:pt x="783589" y="185419"/>
                </a:lnTo>
                <a:lnTo>
                  <a:pt x="787400" y="185419"/>
                </a:lnTo>
                <a:lnTo>
                  <a:pt x="787400" y="179069"/>
                </a:lnTo>
                <a:close/>
              </a:path>
              <a:path w="787400" h="46101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787400" h="461010">
                <a:moveTo>
                  <a:pt x="787400" y="185419"/>
                </a:moveTo>
                <a:lnTo>
                  <a:pt x="783589" y="185419"/>
                </a:lnTo>
                <a:lnTo>
                  <a:pt x="783589" y="191769"/>
                </a:lnTo>
                <a:lnTo>
                  <a:pt x="787400" y="191769"/>
                </a:lnTo>
                <a:lnTo>
                  <a:pt x="787400" y="185419"/>
                </a:lnTo>
                <a:close/>
              </a:path>
              <a:path w="787400" h="46101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787400" h="461010">
                <a:moveTo>
                  <a:pt x="787400" y="191769"/>
                </a:moveTo>
                <a:lnTo>
                  <a:pt x="783589" y="191769"/>
                </a:lnTo>
                <a:lnTo>
                  <a:pt x="783589" y="198119"/>
                </a:lnTo>
                <a:lnTo>
                  <a:pt x="787400" y="198119"/>
                </a:lnTo>
                <a:lnTo>
                  <a:pt x="787400" y="191769"/>
                </a:lnTo>
                <a:close/>
              </a:path>
              <a:path w="787400" h="461010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787400" h="461010">
                <a:moveTo>
                  <a:pt x="787400" y="198119"/>
                </a:moveTo>
                <a:lnTo>
                  <a:pt x="783589" y="198119"/>
                </a:lnTo>
                <a:lnTo>
                  <a:pt x="783589" y="204469"/>
                </a:lnTo>
                <a:lnTo>
                  <a:pt x="787400" y="204469"/>
                </a:lnTo>
                <a:lnTo>
                  <a:pt x="787400" y="198119"/>
                </a:lnTo>
                <a:close/>
              </a:path>
              <a:path w="787400" h="461010">
                <a:moveTo>
                  <a:pt x="381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69"/>
                </a:lnTo>
                <a:close/>
              </a:path>
              <a:path w="787400" h="461010">
                <a:moveTo>
                  <a:pt x="787400" y="204469"/>
                </a:moveTo>
                <a:lnTo>
                  <a:pt x="783589" y="204469"/>
                </a:lnTo>
                <a:lnTo>
                  <a:pt x="783589" y="210819"/>
                </a:lnTo>
                <a:lnTo>
                  <a:pt x="787400" y="210819"/>
                </a:lnTo>
                <a:lnTo>
                  <a:pt x="787400" y="204469"/>
                </a:lnTo>
                <a:close/>
              </a:path>
              <a:path w="787400" h="461010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787400" h="461010">
                <a:moveTo>
                  <a:pt x="787400" y="210819"/>
                </a:moveTo>
                <a:lnTo>
                  <a:pt x="783589" y="210819"/>
                </a:lnTo>
                <a:lnTo>
                  <a:pt x="783589" y="217169"/>
                </a:lnTo>
                <a:lnTo>
                  <a:pt x="787400" y="217169"/>
                </a:lnTo>
                <a:lnTo>
                  <a:pt x="787400" y="210819"/>
                </a:lnTo>
                <a:close/>
              </a:path>
              <a:path w="787400" h="46101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787400" h="461010">
                <a:moveTo>
                  <a:pt x="787400" y="217169"/>
                </a:moveTo>
                <a:lnTo>
                  <a:pt x="783589" y="217169"/>
                </a:lnTo>
                <a:lnTo>
                  <a:pt x="783589" y="223519"/>
                </a:lnTo>
                <a:lnTo>
                  <a:pt x="787400" y="223519"/>
                </a:lnTo>
                <a:lnTo>
                  <a:pt x="787400" y="217169"/>
                </a:lnTo>
                <a:close/>
              </a:path>
              <a:path w="787400" h="461010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3519"/>
                </a:lnTo>
                <a:close/>
              </a:path>
              <a:path w="787400" h="461010">
                <a:moveTo>
                  <a:pt x="787400" y="223519"/>
                </a:moveTo>
                <a:lnTo>
                  <a:pt x="783589" y="223519"/>
                </a:lnTo>
                <a:lnTo>
                  <a:pt x="783589" y="229869"/>
                </a:lnTo>
                <a:lnTo>
                  <a:pt x="787400" y="229869"/>
                </a:lnTo>
                <a:lnTo>
                  <a:pt x="787400" y="223519"/>
                </a:lnTo>
                <a:close/>
              </a:path>
              <a:path w="787400" h="461010">
                <a:moveTo>
                  <a:pt x="381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9869"/>
                </a:lnTo>
                <a:close/>
              </a:path>
              <a:path w="787400" h="461010">
                <a:moveTo>
                  <a:pt x="787400" y="229869"/>
                </a:moveTo>
                <a:lnTo>
                  <a:pt x="783589" y="229869"/>
                </a:lnTo>
                <a:lnTo>
                  <a:pt x="783589" y="236219"/>
                </a:lnTo>
                <a:lnTo>
                  <a:pt x="787400" y="236219"/>
                </a:lnTo>
                <a:lnTo>
                  <a:pt x="787400" y="229869"/>
                </a:lnTo>
                <a:close/>
              </a:path>
              <a:path w="787400" h="461010">
                <a:moveTo>
                  <a:pt x="381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787400" h="461010">
                <a:moveTo>
                  <a:pt x="787400" y="236219"/>
                </a:moveTo>
                <a:lnTo>
                  <a:pt x="783589" y="236219"/>
                </a:lnTo>
                <a:lnTo>
                  <a:pt x="783589" y="242569"/>
                </a:lnTo>
                <a:lnTo>
                  <a:pt x="787400" y="242569"/>
                </a:lnTo>
                <a:lnTo>
                  <a:pt x="787400" y="236219"/>
                </a:lnTo>
                <a:close/>
              </a:path>
              <a:path w="787400" h="461010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787400" h="461010">
                <a:moveTo>
                  <a:pt x="787400" y="242569"/>
                </a:moveTo>
                <a:lnTo>
                  <a:pt x="783589" y="242569"/>
                </a:lnTo>
                <a:lnTo>
                  <a:pt x="783589" y="248919"/>
                </a:lnTo>
                <a:lnTo>
                  <a:pt x="787400" y="248919"/>
                </a:lnTo>
                <a:lnTo>
                  <a:pt x="787400" y="242569"/>
                </a:lnTo>
                <a:close/>
              </a:path>
              <a:path w="787400" h="461010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787400" h="461010">
                <a:moveTo>
                  <a:pt x="787400" y="248919"/>
                </a:moveTo>
                <a:lnTo>
                  <a:pt x="783589" y="248919"/>
                </a:lnTo>
                <a:lnTo>
                  <a:pt x="783589" y="255269"/>
                </a:lnTo>
                <a:lnTo>
                  <a:pt x="787400" y="255269"/>
                </a:lnTo>
                <a:lnTo>
                  <a:pt x="787400" y="248919"/>
                </a:lnTo>
                <a:close/>
              </a:path>
              <a:path w="787400" h="461010">
                <a:moveTo>
                  <a:pt x="38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5269"/>
                </a:lnTo>
                <a:close/>
              </a:path>
              <a:path w="787400" h="461010">
                <a:moveTo>
                  <a:pt x="787400" y="255269"/>
                </a:moveTo>
                <a:lnTo>
                  <a:pt x="783589" y="255269"/>
                </a:lnTo>
                <a:lnTo>
                  <a:pt x="783589" y="261619"/>
                </a:lnTo>
                <a:lnTo>
                  <a:pt x="787400" y="261619"/>
                </a:lnTo>
                <a:lnTo>
                  <a:pt x="787400" y="255269"/>
                </a:lnTo>
                <a:close/>
              </a:path>
              <a:path w="787400" h="461010">
                <a:moveTo>
                  <a:pt x="3810" y="261619"/>
                </a:moveTo>
                <a:lnTo>
                  <a:pt x="0" y="261619"/>
                </a:lnTo>
                <a:lnTo>
                  <a:pt x="0" y="265429"/>
                </a:lnTo>
                <a:lnTo>
                  <a:pt x="2539" y="265429"/>
                </a:lnTo>
                <a:lnTo>
                  <a:pt x="2539" y="264159"/>
                </a:lnTo>
                <a:lnTo>
                  <a:pt x="3810" y="264159"/>
                </a:lnTo>
                <a:lnTo>
                  <a:pt x="3810" y="261619"/>
                </a:lnTo>
                <a:close/>
              </a:path>
              <a:path w="787400" h="461010">
                <a:moveTo>
                  <a:pt x="787400" y="261619"/>
                </a:moveTo>
                <a:lnTo>
                  <a:pt x="783589" y="261619"/>
                </a:lnTo>
                <a:lnTo>
                  <a:pt x="783589" y="267969"/>
                </a:lnTo>
                <a:lnTo>
                  <a:pt x="787400" y="267969"/>
                </a:lnTo>
                <a:lnTo>
                  <a:pt x="787400" y="261619"/>
                </a:lnTo>
                <a:close/>
              </a:path>
              <a:path w="787400" h="461010">
                <a:moveTo>
                  <a:pt x="787400" y="267969"/>
                </a:moveTo>
                <a:lnTo>
                  <a:pt x="783589" y="267969"/>
                </a:lnTo>
                <a:lnTo>
                  <a:pt x="783589" y="274319"/>
                </a:lnTo>
                <a:lnTo>
                  <a:pt x="787400" y="274319"/>
                </a:lnTo>
                <a:lnTo>
                  <a:pt x="787400" y="267969"/>
                </a:lnTo>
                <a:close/>
              </a:path>
              <a:path w="787400" h="461010">
                <a:moveTo>
                  <a:pt x="787400" y="274319"/>
                </a:moveTo>
                <a:lnTo>
                  <a:pt x="783589" y="274319"/>
                </a:lnTo>
                <a:lnTo>
                  <a:pt x="783589" y="280669"/>
                </a:lnTo>
                <a:lnTo>
                  <a:pt x="787400" y="280669"/>
                </a:lnTo>
                <a:lnTo>
                  <a:pt x="787400" y="274319"/>
                </a:lnTo>
                <a:close/>
              </a:path>
              <a:path w="787400" h="461010">
                <a:moveTo>
                  <a:pt x="787400" y="280669"/>
                </a:moveTo>
                <a:lnTo>
                  <a:pt x="783589" y="280669"/>
                </a:lnTo>
                <a:lnTo>
                  <a:pt x="783589" y="287019"/>
                </a:lnTo>
                <a:lnTo>
                  <a:pt x="787400" y="287019"/>
                </a:lnTo>
                <a:lnTo>
                  <a:pt x="787400" y="280669"/>
                </a:lnTo>
                <a:close/>
              </a:path>
              <a:path w="787400" h="461010">
                <a:moveTo>
                  <a:pt x="787400" y="287019"/>
                </a:moveTo>
                <a:lnTo>
                  <a:pt x="783589" y="287019"/>
                </a:lnTo>
                <a:lnTo>
                  <a:pt x="783589" y="293369"/>
                </a:lnTo>
                <a:lnTo>
                  <a:pt x="787400" y="293369"/>
                </a:lnTo>
                <a:lnTo>
                  <a:pt x="787400" y="287019"/>
                </a:lnTo>
                <a:close/>
              </a:path>
              <a:path w="787400" h="461010">
                <a:moveTo>
                  <a:pt x="787400" y="293369"/>
                </a:moveTo>
                <a:lnTo>
                  <a:pt x="783589" y="293369"/>
                </a:lnTo>
                <a:lnTo>
                  <a:pt x="783589" y="299719"/>
                </a:lnTo>
                <a:lnTo>
                  <a:pt x="787400" y="299719"/>
                </a:lnTo>
                <a:lnTo>
                  <a:pt x="787400" y="293369"/>
                </a:lnTo>
                <a:close/>
              </a:path>
              <a:path w="787400" h="461010">
                <a:moveTo>
                  <a:pt x="787400" y="299719"/>
                </a:moveTo>
                <a:lnTo>
                  <a:pt x="783589" y="299719"/>
                </a:lnTo>
                <a:lnTo>
                  <a:pt x="783589" y="306069"/>
                </a:lnTo>
                <a:lnTo>
                  <a:pt x="787400" y="306069"/>
                </a:lnTo>
                <a:lnTo>
                  <a:pt x="787400" y="299719"/>
                </a:lnTo>
                <a:close/>
              </a:path>
              <a:path w="787400" h="461010">
                <a:moveTo>
                  <a:pt x="787400" y="306069"/>
                </a:moveTo>
                <a:lnTo>
                  <a:pt x="783589" y="306069"/>
                </a:lnTo>
                <a:lnTo>
                  <a:pt x="783589" y="312419"/>
                </a:lnTo>
                <a:lnTo>
                  <a:pt x="787400" y="312419"/>
                </a:lnTo>
                <a:lnTo>
                  <a:pt x="787400" y="306069"/>
                </a:lnTo>
                <a:close/>
              </a:path>
              <a:path w="787400" h="461010">
                <a:moveTo>
                  <a:pt x="787400" y="312419"/>
                </a:moveTo>
                <a:lnTo>
                  <a:pt x="783589" y="312419"/>
                </a:lnTo>
                <a:lnTo>
                  <a:pt x="783589" y="318769"/>
                </a:lnTo>
                <a:lnTo>
                  <a:pt x="787400" y="318769"/>
                </a:lnTo>
                <a:lnTo>
                  <a:pt x="787400" y="312419"/>
                </a:lnTo>
                <a:close/>
              </a:path>
              <a:path w="787400" h="461010">
                <a:moveTo>
                  <a:pt x="787400" y="318769"/>
                </a:moveTo>
                <a:lnTo>
                  <a:pt x="783589" y="318769"/>
                </a:lnTo>
                <a:lnTo>
                  <a:pt x="783589" y="325119"/>
                </a:lnTo>
                <a:lnTo>
                  <a:pt x="787400" y="325119"/>
                </a:lnTo>
                <a:lnTo>
                  <a:pt x="787400" y="318769"/>
                </a:lnTo>
                <a:close/>
              </a:path>
              <a:path w="787400" h="461010">
                <a:moveTo>
                  <a:pt x="787400" y="325119"/>
                </a:moveTo>
                <a:lnTo>
                  <a:pt x="783589" y="325119"/>
                </a:lnTo>
                <a:lnTo>
                  <a:pt x="783589" y="331469"/>
                </a:lnTo>
                <a:lnTo>
                  <a:pt x="787400" y="331469"/>
                </a:lnTo>
                <a:lnTo>
                  <a:pt x="787400" y="325119"/>
                </a:lnTo>
                <a:close/>
              </a:path>
              <a:path w="787400" h="461010">
                <a:moveTo>
                  <a:pt x="787400" y="331469"/>
                </a:moveTo>
                <a:lnTo>
                  <a:pt x="783589" y="331469"/>
                </a:lnTo>
                <a:lnTo>
                  <a:pt x="783589" y="337819"/>
                </a:lnTo>
                <a:lnTo>
                  <a:pt x="787400" y="337819"/>
                </a:lnTo>
                <a:lnTo>
                  <a:pt x="787400" y="331469"/>
                </a:lnTo>
                <a:close/>
              </a:path>
              <a:path w="787400" h="461010">
                <a:moveTo>
                  <a:pt x="787400" y="337819"/>
                </a:moveTo>
                <a:lnTo>
                  <a:pt x="783589" y="337819"/>
                </a:lnTo>
                <a:lnTo>
                  <a:pt x="783589" y="344169"/>
                </a:lnTo>
                <a:lnTo>
                  <a:pt x="787400" y="344169"/>
                </a:lnTo>
                <a:lnTo>
                  <a:pt x="787400" y="337819"/>
                </a:lnTo>
                <a:close/>
              </a:path>
              <a:path w="787400" h="461010">
                <a:moveTo>
                  <a:pt x="787400" y="344169"/>
                </a:moveTo>
                <a:lnTo>
                  <a:pt x="783589" y="344169"/>
                </a:lnTo>
                <a:lnTo>
                  <a:pt x="783589" y="350519"/>
                </a:lnTo>
                <a:lnTo>
                  <a:pt x="787400" y="350519"/>
                </a:lnTo>
                <a:lnTo>
                  <a:pt x="787400" y="344169"/>
                </a:lnTo>
                <a:close/>
              </a:path>
              <a:path w="787400" h="461010">
                <a:moveTo>
                  <a:pt x="787400" y="350519"/>
                </a:moveTo>
                <a:lnTo>
                  <a:pt x="783589" y="350519"/>
                </a:lnTo>
                <a:lnTo>
                  <a:pt x="783589" y="356869"/>
                </a:lnTo>
                <a:lnTo>
                  <a:pt x="787400" y="356869"/>
                </a:lnTo>
                <a:lnTo>
                  <a:pt x="787400" y="350519"/>
                </a:lnTo>
                <a:close/>
              </a:path>
              <a:path w="787400" h="461010">
                <a:moveTo>
                  <a:pt x="787400" y="356869"/>
                </a:moveTo>
                <a:lnTo>
                  <a:pt x="783589" y="356869"/>
                </a:lnTo>
                <a:lnTo>
                  <a:pt x="783589" y="363219"/>
                </a:lnTo>
                <a:lnTo>
                  <a:pt x="787400" y="363219"/>
                </a:lnTo>
                <a:lnTo>
                  <a:pt x="787400" y="356869"/>
                </a:lnTo>
                <a:close/>
              </a:path>
              <a:path w="787400" h="461010">
                <a:moveTo>
                  <a:pt x="787400" y="363219"/>
                </a:moveTo>
                <a:lnTo>
                  <a:pt x="783589" y="363219"/>
                </a:lnTo>
                <a:lnTo>
                  <a:pt x="783589" y="369569"/>
                </a:lnTo>
                <a:lnTo>
                  <a:pt x="787400" y="369569"/>
                </a:lnTo>
                <a:lnTo>
                  <a:pt x="787400" y="363219"/>
                </a:lnTo>
                <a:close/>
              </a:path>
              <a:path w="787400" h="461010">
                <a:moveTo>
                  <a:pt x="787400" y="369569"/>
                </a:moveTo>
                <a:lnTo>
                  <a:pt x="783589" y="369569"/>
                </a:lnTo>
                <a:lnTo>
                  <a:pt x="783589" y="375919"/>
                </a:lnTo>
                <a:lnTo>
                  <a:pt x="787400" y="375919"/>
                </a:lnTo>
                <a:lnTo>
                  <a:pt x="787400" y="369569"/>
                </a:lnTo>
                <a:close/>
              </a:path>
              <a:path w="787400" h="461010">
                <a:moveTo>
                  <a:pt x="787400" y="375919"/>
                </a:moveTo>
                <a:lnTo>
                  <a:pt x="783589" y="375919"/>
                </a:lnTo>
                <a:lnTo>
                  <a:pt x="783589" y="382269"/>
                </a:lnTo>
                <a:lnTo>
                  <a:pt x="787400" y="382269"/>
                </a:lnTo>
                <a:lnTo>
                  <a:pt x="787400" y="375919"/>
                </a:lnTo>
                <a:close/>
              </a:path>
              <a:path w="787400" h="461010">
                <a:moveTo>
                  <a:pt x="787400" y="382269"/>
                </a:moveTo>
                <a:lnTo>
                  <a:pt x="783589" y="382269"/>
                </a:lnTo>
                <a:lnTo>
                  <a:pt x="783589" y="388619"/>
                </a:lnTo>
                <a:lnTo>
                  <a:pt x="787400" y="388619"/>
                </a:lnTo>
                <a:lnTo>
                  <a:pt x="787400" y="382269"/>
                </a:lnTo>
                <a:close/>
              </a:path>
              <a:path w="787400" h="461010">
                <a:moveTo>
                  <a:pt x="787400" y="388619"/>
                </a:moveTo>
                <a:lnTo>
                  <a:pt x="783589" y="388619"/>
                </a:lnTo>
                <a:lnTo>
                  <a:pt x="783589" y="394969"/>
                </a:lnTo>
                <a:lnTo>
                  <a:pt x="787400" y="394969"/>
                </a:lnTo>
                <a:lnTo>
                  <a:pt x="787400" y="388619"/>
                </a:lnTo>
                <a:close/>
              </a:path>
              <a:path w="787400" h="461010">
                <a:moveTo>
                  <a:pt x="787400" y="394969"/>
                </a:moveTo>
                <a:lnTo>
                  <a:pt x="783589" y="394969"/>
                </a:lnTo>
                <a:lnTo>
                  <a:pt x="783589" y="401319"/>
                </a:lnTo>
                <a:lnTo>
                  <a:pt x="787400" y="401319"/>
                </a:lnTo>
                <a:lnTo>
                  <a:pt x="787400" y="394969"/>
                </a:lnTo>
                <a:close/>
              </a:path>
              <a:path w="787400" h="461010">
                <a:moveTo>
                  <a:pt x="787400" y="401319"/>
                </a:moveTo>
                <a:lnTo>
                  <a:pt x="783589" y="401319"/>
                </a:lnTo>
                <a:lnTo>
                  <a:pt x="783589" y="407669"/>
                </a:lnTo>
                <a:lnTo>
                  <a:pt x="787400" y="407669"/>
                </a:lnTo>
                <a:lnTo>
                  <a:pt x="787400" y="401319"/>
                </a:lnTo>
                <a:close/>
              </a:path>
              <a:path w="787400" h="461010">
                <a:moveTo>
                  <a:pt x="787400" y="407669"/>
                </a:moveTo>
                <a:lnTo>
                  <a:pt x="783589" y="407669"/>
                </a:lnTo>
                <a:lnTo>
                  <a:pt x="783589" y="414019"/>
                </a:lnTo>
                <a:lnTo>
                  <a:pt x="787400" y="414019"/>
                </a:lnTo>
                <a:lnTo>
                  <a:pt x="787400" y="407669"/>
                </a:lnTo>
                <a:close/>
              </a:path>
              <a:path w="787400" h="461010">
                <a:moveTo>
                  <a:pt x="787400" y="414019"/>
                </a:moveTo>
                <a:lnTo>
                  <a:pt x="783589" y="414019"/>
                </a:lnTo>
                <a:lnTo>
                  <a:pt x="783589" y="420369"/>
                </a:lnTo>
                <a:lnTo>
                  <a:pt x="787400" y="420369"/>
                </a:lnTo>
                <a:lnTo>
                  <a:pt x="787400" y="414019"/>
                </a:lnTo>
                <a:close/>
              </a:path>
              <a:path w="787400" h="461010">
                <a:moveTo>
                  <a:pt x="787400" y="420369"/>
                </a:moveTo>
                <a:lnTo>
                  <a:pt x="783589" y="420369"/>
                </a:lnTo>
                <a:lnTo>
                  <a:pt x="783589" y="426719"/>
                </a:lnTo>
                <a:lnTo>
                  <a:pt x="784860" y="426719"/>
                </a:lnTo>
                <a:lnTo>
                  <a:pt x="784860" y="425449"/>
                </a:lnTo>
                <a:lnTo>
                  <a:pt x="786129" y="425449"/>
                </a:lnTo>
                <a:lnTo>
                  <a:pt x="786129" y="421639"/>
                </a:lnTo>
                <a:lnTo>
                  <a:pt x="787400" y="421639"/>
                </a:lnTo>
                <a:lnTo>
                  <a:pt x="787400" y="420369"/>
                </a:lnTo>
                <a:close/>
              </a:path>
              <a:path w="787400" h="461010">
                <a:moveTo>
                  <a:pt x="784860" y="426719"/>
                </a:moveTo>
                <a:lnTo>
                  <a:pt x="783589" y="426719"/>
                </a:lnTo>
                <a:lnTo>
                  <a:pt x="783589" y="427989"/>
                </a:lnTo>
                <a:lnTo>
                  <a:pt x="784860" y="427989"/>
                </a:lnTo>
                <a:lnTo>
                  <a:pt x="784860" y="426719"/>
                </a:lnTo>
                <a:close/>
              </a:path>
              <a:path w="787400" h="461010">
                <a:moveTo>
                  <a:pt x="181610" y="457199"/>
                </a:moveTo>
                <a:lnTo>
                  <a:pt x="55880" y="457199"/>
                </a:lnTo>
                <a:lnTo>
                  <a:pt x="55880" y="458469"/>
                </a:lnTo>
                <a:lnTo>
                  <a:pt x="181610" y="458469"/>
                </a:lnTo>
                <a:lnTo>
                  <a:pt x="181610" y="457199"/>
                </a:lnTo>
                <a:close/>
              </a:path>
              <a:path w="787400" h="461010">
                <a:moveTo>
                  <a:pt x="483869" y="457199"/>
                </a:moveTo>
                <a:lnTo>
                  <a:pt x="313689" y="457199"/>
                </a:lnTo>
                <a:lnTo>
                  <a:pt x="313689" y="458469"/>
                </a:lnTo>
                <a:lnTo>
                  <a:pt x="483869" y="458469"/>
                </a:lnTo>
                <a:lnTo>
                  <a:pt x="483869" y="457199"/>
                </a:lnTo>
                <a:close/>
              </a:path>
              <a:path w="787400" h="461010">
                <a:moveTo>
                  <a:pt x="773429" y="457199"/>
                </a:moveTo>
                <a:lnTo>
                  <a:pt x="609600" y="457199"/>
                </a:lnTo>
                <a:lnTo>
                  <a:pt x="609600" y="458469"/>
                </a:lnTo>
                <a:lnTo>
                  <a:pt x="773429" y="458469"/>
                </a:lnTo>
                <a:lnTo>
                  <a:pt x="773429" y="457199"/>
                </a:lnTo>
                <a:close/>
              </a:path>
              <a:path w="787400" h="461010">
                <a:moveTo>
                  <a:pt x="180340" y="458469"/>
                </a:moveTo>
                <a:lnTo>
                  <a:pt x="54610" y="458469"/>
                </a:lnTo>
                <a:lnTo>
                  <a:pt x="54610" y="461009"/>
                </a:lnTo>
                <a:lnTo>
                  <a:pt x="179070" y="461009"/>
                </a:lnTo>
                <a:lnTo>
                  <a:pt x="179070" y="459739"/>
                </a:lnTo>
                <a:lnTo>
                  <a:pt x="180340" y="459739"/>
                </a:lnTo>
                <a:lnTo>
                  <a:pt x="180340" y="458469"/>
                </a:lnTo>
                <a:close/>
              </a:path>
              <a:path w="787400" h="461010">
                <a:moveTo>
                  <a:pt x="482600" y="458469"/>
                </a:moveTo>
                <a:lnTo>
                  <a:pt x="313689" y="458469"/>
                </a:lnTo>
                <a:lnTo>
                  <a:pt x="313689" y="461009"/>
                </a:lnTo>
                <a:lnTo>
                  <a:pt x="481329" y="461009"/>
                </a:lnTo>
                <a:lnTo>
                  <a:pt x="481329" y="459739"/>
                </a:lnTo>
                <a:lnTo>
                  <a:pt x="482600" y="459739"/>
                </a:lnTo>
                <a:lnTo>
                  <a:pt x="482600" y="458469"/>
                </a:lnTo>
                <a:close/>
              </a:path>
              <a:path w="787400" h="461010">
                <a:moveTo>
                  <a:pt x="773429" y="458469"/>
                </a:moveTo>
                <a:lnTo>
                  <a:pt x="609600" y="458469"/>
                </a:lnTo>
                <a:lnTo>
                  <a:pt x="609600" y="461009"/>
                </a:lnTo>
                <a:lnTo>
                  <a:pt x="772160" y="461009"/>
                </a:lnTo>
                <a:lnTo>
                  <a:pt x="772160" y="459739"/>
                </a:lnTo>
                <a:lnTo>
                  <a:pt x="773429" y="459739"/>
                </a:lnTo>
                <a:lnTo>
                  <a:pt x="773429" y="458469"/>
                </a:lnTo>
                <a:close/>
              </a:path>
            </a:pathLst>
          </a:custGeom>
          <a:solidFill>
            <a:srgbClr val="92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1" name="bk object 6901"/>
          <p:cNvSpPr/>
          <p:nvPr/>
        </p:nvSpPr>
        <p:spPr>
          <a:xfrm>
            <a:off x="2486660" y="4069079"/>
            <a:ext cx="779780" cy="453390"/>
          </a:xfrm>
          <a:custGeom>
            <a:avLst/>
            <a:gdLst/>
            <a:ahLst/>
            <a:cxnLst/>
            <a:rect l="l" t="t" r="r" b="b"/>
            <a:pathLst>
              <a:path w="779779" h="453389">
                <a:moveTo>
                  <a:pt x="67309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63499" y="3810"/>
                </a:lnTo>
                <a:lnTo>
                  <a:pt x="63499" y="2540"/>
                </a:lnTo>
                <a:lnTo>
                  <a:pt x="66039" y="2540"/>
                </a:lnTo>
                <a:lnTo>
                  <a:pt x="66039" y="1270"/>
                </a:lnTo>
                <a:lnTo>
                  <a:pt x="67309" y="1270"/>
                </a:lnTo>
                <a:lnTo>
                  <a:pt x="67309" y="0"/>
                </a:lnTo>
                <a:close/>
              </a:path>
              <a:path w="779779" h="453389">
                <a:moveTo>
                  <a:pt x="476250" y="0"/>
                </a:moveTo>
                <a:lnTo>
                  <a:pt x="273050" y="0"/>
                </a:lnTo>
                <a:lnTo>
                  <a:pt x="273050" y="1270"/>
                </a:lnTo>
                <a:lnTo>
                  <a:pt x="271779" y="1270"/>
                </a:lnTo>
                <a:lnTo>
                  <a:pt x="271779" y="3810"/>
                </a:lnTo>
                <a:lnTo>
                  <a:pt x="476249" y="3810"/>
                </a:lnTo>
                <a:lnTo>
                  <a:pt x="476250" y="0"/>
                </a:lnTo>
                <a:close/>
              </a:path>
              <a:path w="779779" h="453389">
                <a:moveTo>
                  <a:pt x="779779" y="0"/>
                </a:moveTo>
                <a:lnTo>
                  <a:pt x="717550" y="0"/>
                </a:lnTo>
                <a:lnTo>
                  <a:pt x="717550" y="2540"/>
                </a:lnTo>
                <a:lnTo>
                  <a:pt x="716279" y="2540"/>
                </a:lnTo>
                <a:lnTo>
                  <a:pt x="716279" y="3810"/>
                </a:lnTo>
                <a:lnTo>
                  <a:pt x="777239" y="3810"/>
                </a:lnTo>
                <a:lnTo>
                  <a:pt x="777239" y="10160"/>
                </a:lnTo>
                <a:lnTo>
                  <a:pt x="779779" y="10160"/>
                </a:lnTo>
                <a:lnTo>
                  <a:pt x="779779" y="0"/>
                </a:lnTo>
                <a:close/>
              </a:path>
              <a:path w="779779" h="453389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779779" h="453389">
                <a:moveTo>
                  <a:pt x="779779" y="10160"/>
                </a:moveTo>
                <a:lnTo>
                  <a:pt x="777239" y="10160"/>
                </a:lnTo>
                <a:lnTo>
                  <a:pt x="777239" y="16510"/>
                </a:lnTo>
                <a:lnTo>
                  <a:pt x="779779" y="16510"/>
                </a:lnTo>
                <a:lnTo>
                  <a:pt x="779779" y="10160"/>
                </a:lnTo>
                <a:close/>
              </a:path>
              <a:path w="779779" h="453389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779779" h="453389">
                <a:moveTo>
                  <a:pt x="779779" y="16510"/>
                </a:moveTo>
                <a:lnTo>
                  <a:pt x="777239" y="16510"/>
                </a:lnTo>
                <a:lnTo>
                  <a:pt x="777239" y="22860"/>
                </a:lnTo>
                <a:lnTo>
                  <a:pt x="779779" y="22860"/>
                </a:lnTo>
                <a:lnTo>
                  <a:pt x="779779" y="16510"/>
                </a:lnTo>
                <a:close/>
              </a:path>
              <a:path w="779779" h="453389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779779" h="453389">
                <a:moveTo>
                  <a:pt x="779779" y="22860"/>
                </a:moveTo>
                <a:lnTo>
                  <a:pt x="777239" y="22860"/>
                </a:lnTo>
                <a:lnTo>
                  <a:pt x="777239" y="29210"/>
                </a:lnTo>
                <a:lnTo>
                  <a:pt x="779779" y="29210"/>
                </a:lnTo>
                <a:lnTo>
                  <a:pt x="779779" y="22860"/>
                </a:lnTo>
                <a:close/>
              </a:path>
              <a:path w="779779" h="453389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779779" h="453389">
                <a:moveTo>
                  <a:pt x="779779" y="29210"/>
                </a:moveTo>
                <a:lnTo>
                  <a:pt x="777239" y="29210"/>
                </a:lnTo>
                <a:lnTo>
                  <a:pt x="777239" y="35560"/>
                </a:lnTo>
                <a:lnTo>
                  <a:pt x="779779" y="35560"/>
                </a:lnTo>
                <a:lnTo>
                  <a:pt x="779779" y="29210"/>
                </a:lnTo>
                <a:close/>
              </a:path>
              <a:path w="779779" h="453389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779779" h="453389">
                <a:moveTo>
                  <a:pt x="779779" y="35560"/>
                </a:moveTo>
                <a:lnTo>
                  <a:pt x="777239" y="35560"/>
                </a:lnTo>
                <a:lnTo>
                  <a:pt x="777239" y="40640"/>
                </a:lnTo>
                <a:lnTo>
                  <a:pt x="778510" y="40640"/>
                </a:lnTo>
                <a:lnTo>
                  <a:pt x="778510" y="39370"/>
                </a:lnTo>
                <a:lnTo>
                  <a:pt x="779779" y="39370"/>
                </a:lnTo>
                <a:lnTo>
                  <a:pt x="779779" y="35560"/>
                </a:lnTo>
                <a:close/>
              </a:path>
              <a:path w="779779" h="453389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1910"/>
                </a:lnTo>
                <a:close/>
              </a:path>
              <a:path w="779779" h="453389">
                <a:moveTo>
                  <a:pt x="380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09" y="54610"/>
                </a:lnTo>
                <a:lnTo>
                  <a:pt x="3809" y="48260"/>
                </a:lnTo>
                <a:close/>
              </a:path>
              <a:path w="779779" h="453389">
                <a:moveTo>
                  <a:pt x="3809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4610"/>
                </a:lnTo>
                <a:close/>
              </a:path>
              <a:path w="779779" h="453389">
                <a:moveTo>
                  <a:pt x="380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0960"/>
                </a:lnTo>
                <a:close/>
              </a:path>
              <a:path w="779779" h="453389">
                <a:moveTo>
                  <a:pt x="779779" y="60960"/>
                </a:moveTo>
                <a:lnTo>
                  <a:pt x="778510" y="60960"/>
                </a:lnTo>
                <a:lnTo>
                  <a:pt x="778510" y="62230"/>
                </a:lnTo>
                <a:lnTo>
                  <a:pt x="777239" y="62230"/>
                </a:lnTo>
                <a:lnTo>
                  <a:pt x="777239" y="67310"/>
                </a:lnTo>
                <a:lnTo>
                  <a:pt x="779779" y="67310"/>
                </a:lnTo>
                <a:lnTo>
                  <a:pt x="779779" y="60960"/>
                </a:lnTo>
                <a:close/>
              </a:path>
              <a:path w="779779" h="453389">
                <a:moveTo>
                  <a:pt x="380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67310"/>
                </a:lnTo>
                <a:close/>
              </a:path>
              <a:path w="779779" h="453389">
                <a:moveTo>
                  <a:pt x="779779" y="67310"/>
                </a:moveTo>
                <a:lnTo>
                  <a:pt x="777239" y="67310"/>
                </a:lnTo>
                <a:lnTo>
                  <a:pt x="777239" y="73660"/>
                </a:lnTo>
                <a:lnTo>
                  <a:pt x="779779" y="73660"/>
                </a:lnTo>
                <a:lnTo>
                  <a:pt x="779779" y="67310"/>
                </a:lnTo>
                <a:close/>
              </a:path>
              <a:path w="779779" h="453389">
                <a:moveTo>
                  <a:pt x="380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09" y="80010"/>
                </a:lnTo>
                <a:lnTo>
                  <a:pt x="3809" y="73660"/>
                </a:lnTo>
                <a:close/>
              </a:path>
              <a:path w="779779" h="453389">
                <a:moveTo>
                  <a:pt x="779779" y="73660"/>
                </a:moveTo>
                <a:lnTo>
                  <a:pt x="777239" y="73660"/>
                </a:lnTo>
                <a:lnTo>
                  <a:pt x="777239" y="80010"/>
                </a:lnTo>
                <a:lnTo>
                  <a:pt x="779779" y="80010"/>
                </a:lnTo>
                <a:lnTo>
                  <a:pt x="779779" y="73660"/>
                </a:lnTo>
                <a:close/>
              </a:path>
              <a:path w="779779" h="453389">
                <a:moveTo>
                  <a:pt x="380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09" y="86360"/>
                </a:lnTo>
                <a:lnTo>
                  <a:pt x="3809" y="80010"/>
                </a:lnTo>
                <a:close/>
              </a:path>
              <a:path w="779779" h="453389">
                <a:moveTo>
                  <a:pt x="779779" y="80010"/>
                </a:moveTo>
                <a:lnTo>
                  <a:pt x="777239" y="80010"/>
                </a:lnTo>
                <a:lnTo>
                  <a:pt x="777239" y="86360"/>
                </a:lnTo>
                <a:lnTo>
                  <a:pt x="779779" y="86360"/>
                </a:lnTo>
                <a:lnTo>
                  <a:pt x="779779" y="80010"/>
                </a:lnTo>
                <a:close/>
              </a:path>
              <a:path w="779779" h="453389">
                <a:moveTo>
                  <a:pt x="380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09" y="92710"/>
                </a:lnTo>
                <a:lnTo>
                  <a:pt x="3809" y="86360"/>
                </a:lnTo>
                <a:close/>
              </a:path>
              <a:path w="779779" h="453389">
                <a:moveTo>
                  <a:pt x="779779" y="86360"/>
                </a:moveTo>
                <a:lnTo>
                  <a:pt x="777239" y="86360"/>
                </a:lnTo>
                <a:lnTo>
                  <a:pt x="777239" y="92710"/>
                </a:lnTo>
                <a:lnTo>
                  <a:pt x="779779" y="92710"/>
                </a:lnTo>
                <a:lnTo>
                  <a:pt x="779779" y="86360"/>
                </a:lnTo>
                <a:close/>
              </a:path>
              <a:path w="779779" h="453389">
                <a:moveTo>
                  <a:pt x="380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92710"/>
                </a:lnTo>
                <a:close/>
              </a:path>
              <a:path w="779779" h="453389">
                <a:moveTo>
                  <a:pt x="779779" y="92710"/>
                </a:moveTo>
                <a:lnTo>
                  <a:pt x="777239" y="92710"/>
                </a:lnTo>
                <a:lnTo>
                  <a:pt x="777239" y="99060"/>
                </a:lnTo>
                <a:lnTo>
                  <a:pt x="779779" y="99060"/>
                </a:lnTo>
                <a:lnTo>
                  <a:pt x="779779" y="92710"/>
                </a:lnTo>
                <a:close/>
              </a:path>
              <a:path w="779779" h="453389">
                <a:moveTo>
                  <a:pt x="380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09" y="105410"/>
                </a:lnTo>
                <a:lnTo>
                  <a:pt x="3809" y="99060"/>
                </a:lnTo>
                <a:close/>
              </a:path>
              <a:path w="779779" h="453389">
                <a:moveTo>
                  <a:pt x="779779" y="99060"/>
                </a:moveTo>
                <a:lnTo>
                  <a:pt x="777239" y="99060"/>
                </a:lnTo>
                <a:lnTo>
                  <a:pt x="777239" y="105410"/>
                </a:lnTo>
                <a:lnTo>
                  <a:pt x="779779" y="105410"/>
                </a:lnTo>
                <a:lnTo>
                  <a:pt x="779779" y="99060"/>
                </a:lnTo>
                <a:close/>
              </a:path>
              <a:path w="779779" h="453389">
                <a:moveTo>
                  <a:pt x="3809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09" y="111760"/>
                </a:lnTo>
                <a:lnTo>
                  <a:pt x="3809" y="105410"/>
                </a:lnTo>
                <a:close/>
              </a:path>
              <a:path w="779779" h="453389">
                <a:moveTo>
                  <a:pt x="779779" y="105410"/>
                </a:moveTo>
                <a:lnTo>
                  <a:pt x="777239" y="105410"/>
                </a:lnTo>
                <a:lnTo>
                  <a:pt x="777239" y="111760"/>
                </a:lnTo>
                <a:lnTo>
                  <a:pt x="779779" y="111760"/>
                </a:lnTo>
                <a:lnTo>
                  <a:pt x="779779" y="105410"/>
                </a:lnTo>
                <a:close/>
              </a:path>
              <a:path w="779779" h="453389">
                <a:moveTo>
                  <a:pt x="380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1760"/>
                </a:lnTo>
                <a:close/>
              </a:path>
              <a:path w="779779" h="453389">
                <a:moveTo>
                  <a:pt x="779779" y="111760"/>
                </a:moveTo>
                <a:lnTo>
                  <a:pt x="777239" y="111760"/>
                </a:lnTo>
                <a:lnTo>
                  <a:pt x="777239" y="118110"/>
                </a:lnTo>
                <a:lnTo>
                  <a:pt x="779779" y="118110"/>
                </a:lnTo>
                <a:lnTo>
                  <a:pt x="779779" y="111760"/>
                </a:lnTo>
                <a:close/>
              </a:path>
              <a:path w="779779" h="453389">
                <a:moveTo>
                  <a:pt x="380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09" y="124460"/>
                </a:lnTo>
                <a:lnTo>
                  <a:pt x="3809" y="118110"/>
                </a:lnTo>
                <a:close/>
              </a:path>
              <a:path w="779779" h="453389">
                <a:moveTo>
                  <a:pt x="779779" y="118110"/>
                </a:moveTo>
                <a:lnTo>
                  <a:pt x="777239" y="118110"/>
                </a:lnTo>
                <a:lnTo>
                  <a:pt x="777239" y="124460"/>
                </a:lnTo>
                <a:lnTo>
                  <a:pt x="779779" y="124460"/>
                </a:lnTo>
                <a:lnTo>
                  <a:pt x="779779" y="118110"/>
                </a:lnTo>
                <a:close/>
              </a:path>
              <a:path w="779779" h="453389">
                <a:moveTo>
                  <a:pt x="380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24460"/>
                </a:lnTo>
                <a:close/>
              </a:path>
              <a:path w="779779" h="453389">
                <a:moveTo>
                  <a:pt x="779779" y="124460"/>
                </a:moveTo>
                <a:lnTo>
                  <a:pt x="777239" y="124460"/>
                </a:lnTo>
                <a:lnTo>
                  <a:pt x="777239" y="130810"/>
                </a:lnTo>
                <a:lnTo>
                  <a:pt x="779779" y="130810"/>
                </a:lnTo>
                <a:lnTo>
                  <a:pt x="779779" y="124460"/>
                </a:lnTo>
                <a:close/>
              </a:path>
              <a:path w="779779" h="453389">
                <a:moveTo>
                  <a:pt x="380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30810"/>
                </a:lnTo>
                <a:close/>
              </a:path>
              <a:path w="779779" h="453389">
                <a:moveTo>
                  <a:pt x="779779" y="130810"/>
                </a:moveTo>
                <a:lnTo>
                  <a:pt x="777239" y="130810"/>
                </a:lnTo>
                <a:lnTo>
                  <a:pt x="777239" y="137160"/>
                </a:lnTo>
                <a:lnTo>
                  <a:pt x="779779" y="137160"/>
                </a:lnTo>
                <a:lnTo>
                  <a:pt x="779779" y="130810"/>
                </a:lnTo>
                <a:close/>
              </a:path>
              <a:path w="779779" h="453389">
                <a:moveTo>
                  <a:pt x="380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7160"/>
                </a:lnTo>
                <a:close/>
              </a:path>
              <a:path w="779779" h="453389">
                <a:moveTo>
                  <a:pt x="779779" y="137160"/>
                </a:moveTo>
                <a:lnTo>
                  <a:pt x="777239" y="137160"/>
                </a:lnTo>
                <a:lnTo>
                  <a:pt x="777239" y="143510"/>
                </a:lnTo>
                <a:lnTo>
                  <a:pt x="779779" y="143510"/>
                </a:lnTo>
                <a:lnTo>
                  <a:pt x="779779" y="137160"/>
                </a:lnTo>
                <a:close/>
              </a:path>
              <a:path w="779779" h="453389">
                <a:moveTo>
                  <a:pt x="380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3510"/>
                </a:lnTo>
                <a:close/>
              </a:path>
              <a:path w="779779" h="453389">
                <a:moveTo>
                  <a:pt x="779779" y="143510"/>
                </a:moveTo>
                <a:lnTo>
                  <a:pt x="777239" y="143510"/>
                </a:lnTo>
                <a:lnTo>
                  <a:pt x="777239" y="149860"/>
                </a:lnTo>
                <a:lnTo>
                  <a:pt x="779779" y="149860"/>
                </a:lnTo>
                <a:lnTo>
                  <a:pt x="779779" y="143510"/>
                </a:lnTo>
                <a:close/>
              </a:path>
              <a:path w="779779" h="453389">
                <a:moveTo>
                  <a:pt x="380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9860"/>
                </a:lnTo>
                <a:close/>
              </a:path>
              <a:path w="779779" h="453389">
                <a:moveTo>
                  <a:pt x="779779" y="149860"/>
                </a:moveTo>
                <a:lnTo>
                  <a:pt x="777239" y="149860"/>
                </a:lnTo>
                <a:lnTo>
                  <a:pt x="777239" y="156210"/>
                </a:lnTo>
                <a:lnTo>
                  <a:pt x="779779" y="156210"/>
                </a:lnTo>
                <a:lnTo>
                  <a:pt x="779779" y="149860"/>
                </a:lnTo>
                <a:close/>
              </a:path>
              <a:path w="779779" h="453389">
                <a:moveTo>
                  <a:pt x="380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09" y="162560"/>
                </a:lnTo>
                <a:lnTo>
                  <a:pt x="3809" y="156210"/>
                </a:lnTo>
                <a:close/>
              </a:path>
              <a:path w="779779" h="453389">
                <a:moveTo>
                  <a:pt x="779779" y="156210"/>
                </a:moveTo>
                <a:lnTo>
                  <a:pt x="777239" y="156210"/>
                </a:lnTo>
                <a:lnTo>
                  <a:pt x="777239" y="162560"/>
                </a:lnTo>
                <a:lnTo>
                  <a:pt x="779779" y="162560"/>
                </a:lnTo>
                <a:lnTo>
                  <a:pt x="779779" y="156210"/>
                </a:lnTo>
                <a:close/>
              </a:path>
              <a:path w="779779" h="453389">
                <a:moveTo>
                  <a:pt x="380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09" y="168910"/>
                </a:lnTo>
                <a:lnTo>
                  <a:pt x="3809" y="162560"/>
                </a:lnTo>
                <a:close/>
              </a:path>
              <a:path w="779779" h="453389">
                <a:moveTo>
                  <a:pt x="779779" y="162560"/>
                </a:moveTo>
                <a:lnTo>
                  <a:pt x="777239" y="162560"/>
                </a:lnTo>
                <a:lnTo>
                  <a:pt x="777239" y="168910"/>
                </a:lnTo>
                <a:lnTo>
                  <a:pt x="779779" y="168910"/>
                </a:lnTo>
                <a:lnTo>
                  <a:pt x="779779" y="162560"/>
                </a:lnTo>
                <a:close/>
              </a:path>
              <a:path w="779779" h="453389">
                <a:moveTo>
                  <a:pt x="380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09" y="175260"/>
                </a:lnTo>
                <a:lnTo>
                  <a:pt x="3809" y="168910"/>
                </a:lnTo>
                <a:close/>
              </a:path>
              <a:path w="779779" h="453389">
                <a:moveTo>
                  <a:pt x="779779" y="168910"/>
                </a:moveTo>
                <a:lnTo>
                  <a:pt x="777239" y="168910"/>
                </a:lnTo>
                <a:lnTo>
                  <a:pt x="777239" y="175260"/>
                </a:lnTo>
                <a:lnTo>
                  <a:pt x="779779" y="175260"/>
                </a:lnTo>
                <a:lnTo>
                  <a:pt x="779779" y="168910"/>
                </a:lnTo>
                <a:close/>
              </a:path>
              <a:path w="779779" h="453389">
                <a:moveTo>
                  <a:pt x="380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175260"/>
                </a:lnTo>
                <a:close/>
              </a:path>
              <a:path w="779779" h="453389">
                <a:moveTo>
                  <a:pt x="779779" y="175260"/>
                </a:moveTo>
                <a:lnTo>
                  <a:pt x="777239" y="175260"/>
                </a:lnTo>
                <a:lnTo>
                  <a:pt x="777239" y="181610"/>
                </a:lnTo>
                <a:lnTo>
                  <a:pt x="779779" y="181610"/>
                </a:lnTo>
                <a:lnTo>
                  <a:pt x="779779" y="175260"/>
                </a:lnTo>
                <a:close/>
              </a:path>
              <a:path w="779779" h="453389">
                <a:moveTo>
                  <a:pt x="380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09" y="187960"/>
                </a:lnTo>
                <a:lnTo>
                  <a:pt x="3809" y="181610"/>
                </a:lnTo>
                <a:close/>
              </a:path>
              <a:path w="779779" h="453389">
                <a:moveTo>
                  <a:pt x="779779" y="181610"/>
                </a:moveTo>
                <a:lnTo>
                  <a:pt x="777239" y="181610"/>
                </a:lnTo>
                <a:lnTo>
                  <a:pt x="777239" y="187960"/>
                </a:lnTo>
                <a:lnTo>
                  <a:pt x="779779" y="187960"/>
                </a:lnTo>
                <a:lnTo>
                  <a:pt x="779779" y="181610"/>
                </a:lnTo>
                <a:close/>
              </a:path>
              <a:path w="779779" h="453389">
                <a:moveTo>
                  <a:pt x="380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09" y="194310"/>
                </a:lnTo>
                <a:lnTo>
                  <a:pt x="3809" y="187960"/>
                </a:lnTo>
                <a:close/>
              </a:path>
              <a:path w="779779" h="453389">
                <a:moveTo>
                  <a:pt x="779779" y="187960"/>
                </a:moveTo>
                <a:lnTo>
                  <a:pt x="777239" y="187960"/>
                </a:lnTo>
                <a:lnTo>
                  <a:pt x="777239" y="194310"/>
                </a:lnTo>
                <a:lnTo>
                  <a:pt x="779779" y="194310"/>
                </a:lnTo>
                <a:lnTo>
                  <a:pt x="779779" y="187960"/>
                </a:lnTo>
                <a:close/>
              </a:path>
              <a:path w="779779" h="453389">
                <a:moveTo>
                  <a:pt x="380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09" y="200660"/>
                </a:lnTo>
                <a:lnTo>
                  <a:pt x="3809" y="194310"/>
                </a:lnTo>
                <a:close/>
              </a:path>
              <a:path w="779779" h="453389">
                <a:moveTo>
                  <a:pt x="779779" y="194310"/>
                </a:moveTo>
                <a:lnTo>
                  <a:pt x="777239" y="194310"/>
                </a:lnTo>
                <a:lnTo>
                  <a:pt x="777239" y="200660"/>
                </a:lnTo>
                <a:lnTo>
                  <a:pt x="779779" y="200660"/>
                </a:lnTo>
                <a:lnTo>
                  <a:pt x="779779" y="194310"/>
                </a:lnTo>
                <a:close/>
              </a:path>
              <a:path w="779779" h="453389">
                <a:moveTo>
                  <a:pt x="380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09" y="207010"/>
                </a:lnTo>
                <a:lnTo>
                  <a:pt x="3809" y="200660"/>
                </a:lnTo>
                <a:close/>
              </a:path>
              <a:path w="779779" h="453389">
                <a:moveTo>
                  <a:pt x="779779" y="200660"/>
                </a:moveTo>
                <a:lnTo>
                  <a:pt x="777239" y="200660"/>
                </a:lnTo>
                <a:lnTo>
                  <a:pt x="777239" y="207010"/>
                </a:lnTo>
                <a:lnTo>
                  <a:pt x="779779" y="207010"/>
                </a:lnTo>
                <a:lnTo>
                  <a:pt x="779779" y="200660"/>
                </a:lnTo>
                <a:close/>
              </a:path>
              <a:path w="779779" h="453389">
                <a:moveTo>
                  <a:pt x="380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09" y="213360"/>
                </a:lnTo>
                <a:lnTo>
                  <a:pt x="3809" y="207010"/>
                </a:lnTo>
                <a:close/>
              </a:path>
              <a:path w="779779" h="453389">
                <a:moveTo>
                  <a:pt x="779779" y="207010"/>
                </a:moveTo>
                <a:lnTo>
                  <a:pt x="777239" y="207010"/>
                </a:lnTo>
                <a:lnTo>
                  <a:pt x="777239" y="213360"/>
                </a:lnTo>
                <a:lnTo>
                  <a:pt x="779779" y="213360"/>
                </a:lnTo>
                <a:lnTo>
                  <a:pt x="779779" y="207010"/>
                </a:lnTo>
                <a:close/>
              </a:path>
              <a:path w="779779" h="453389">
                <a:moveTo>
                  <a:pt x="380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09" y="219710"/>
                </a:lnTo>
                <a:lnTo>
                  <a:pt x="3809" y="213360"/>
                </a:lnTo>
                <a:close/>
              </a:path>
              <a:path w="779779" h="453389">
                <a:moveTo>
                  <a:pt x="779779" y="213360"/>
                </a:moveTo>
                <a:lnTo>
                  <a:pt x="777239" y="213360"/>
                </a:lnTo>
                <a:lnTo>
                  <a:pt x="777239" y="219710"/>
                </a:lnTo>
                <a:lnTo>
                  <a:pt x="779779" y="219710"/>
                </a:lnTo>
                <a:lnTo>
                  <a:pt x="779779" y="213360"/>
                </a:lnTo>
                <a:close/>
              </a:path>
              <a:path w="779779" h="453389">
                <a:moveTo>
                  <a:pt x="3809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09" y="226060"/>
                </a:lnTo>
                <a:lnTo>
                  <a:pt x="3809" y="219710"/>
                </a:lnTo>
                <a:close/>
              </a:path>
              <a:path w="779779" h="453389">
                <a:moveTo>
                  <a:pt x="779779" y="219710"/>
                </a:moveTo>
                <a:lnTo>
                  <a:pt x="777239" y="219710"/>
                </a:lnTo>
                <a:lnTo>
                  <a:pt x="777239" y="226060"/>
                </a:lnTo>
                <a:lnTo>
                  <a:pt x="779779" y="226060"/>
                </a:lnTo>
                <a:lnTo>
                  <a:pt x="779779" y="219710"/>
                </a:lnTo>
                <a:close/>
              </a:path>
              <a:path w="779779" h="453389">
                <a:moveTo>
                  <a:pt x="3809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09" y="232410"/>
                </a:lnTo>
                <a:lnTo>
                  <a:pt x="3809" y="226060"/>
                </a:lnTo>
                <a:close/>
              </a:path>
              <a:path w="779779" h="453389">
                <a:moveTo>
                  <a:pt x="779779" y="226060"/>
                </a:moveTo>
                <a:lnTo>
                  <a:pt x="777239" y="226060"/>
                </a:lnTo>
                <a:lnTo>
                  <a:pt x="777239" y="232410"/>
                </a:lnTo>
                <a:lnTo>
                  <a:pt x="779779" y="232410"/>
                </a:lnTo>
                <a:lnTo>
                  <a:pt x="779779" y="226060"/>
                </a:lnTo>
                <a:close/>
              </a:path>
              <a:path w="779779" h="453389">
                <a:moveTo>
                  <a:pt x="380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2410"/>
                </a:lnTo>
                <a:close/>
              </a:path>
              <a:path w="779779" h="453389">
                <a:moveTo>
                  <a:pt x="779779" y="232410"/>
                </a:moveTo>
                <a:lnTo>
                  <a:pt x="777239" y="232410"/>
                </a:lnTo>
                <a:lnTo>
                  <a:pt x="777239" y="238760"/>
                </a:lnTo>
                <a:lnTo>
                  <a:pt x="779779" y="238760"/>
                </a:lnTo>
                <a:lnTo>
                  <a:pt x="779779" y="232410"/>
                </a:lnTo>
                <a:close/>
              </a:path>
              <a:path w="779779" h="453389">
                <a:moveTo>
                  <a:pt x="380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38760"/>
                </a:lnTo>
                <a:close/>
              </a:path>
              <a:path w="779779" h="453389">
                <a:moveTo>
                  <a:pt x="779779" y="238760"/>
                </a:moveTo>
                <a:lnTo>
                  <a:pt x="777239" y="238760"/>
                </a:lnTo>
                <a:lnTo>
                  <a:pt x="777239" y="245110"/>
                </a:lnTo>
                <a:lnTo>
                  <a:pt x="779779" y="245110"/>
                </a:lnTo>
                <a:lnTo>
                  <a:pt x="779779" y="238760"/>
                </a:lnTo>
                <a:close/>
              </a:path>
              <a:path w="779779" h="453389">
                <a:moveTo>
                  <a:pt x="380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45110"/>
                </a:lnTo>
                <a:close/>
              </a:path>
              <a:path w="779779" h="453389">
                <a:moveTo>
                  <a:pt x="779779" y="245110"/>
                </a:moveTo>
                <a:lnTo>
                  <a:pt x="777239" y="245110"/>
                </a:lnTo>
                <a:lnTo>
                  <a:pt x="777239" y="251460"/>
                </a:lnTo>
                <a:lnTo>
                  <a:pt x="779779" y="251460"/>
                </a:lnTo>
                <a:lnTo>
                  <a:pt x="779779" y="245110"/>
                </a:lnTo>
                <a:close/>
              </a:path>
              <a:path w="779779" h="453389">
                <a:moveTo>
                  <a:pt x="3809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1460"/>
                </a:lnTo>
                <a:close/>
              </a:path>
              <a:path w="779779" h="453389">
                <a:moveTo>
                  <a:pt x="779779" y="251460"/>
                </a:moveTo>
                <a:lnTo>
                  <a:pt x="777239" y="251460"/>
                </a:lnTo>
                <a:lnTo>
                  <a:pt x="777239" y="257810"/>
                </a:lnTo>
                <a:lnTo>
                  <a:pt x="779779" y="257810"/>
                </a:lnTo>
                <a:lnTo>
                  <a:pt x="779779" y="251460"/>
                </a:lnTo>
                <a:close/>
              </a:path>
              <a:path w="779779" h="453389">
                <a:moveTo>
                  <a:pt x="3809" y="257810"/>
                </a:moveTo>
                <a:lnTo>
                  <a:pt x="0" y="257810"/>
                </a:lnTo>
                <a:lnTo>
                  <a:pt x="0" y="260350"/>
                </a:lnTo>
                <a:lnTo>
                  <a:pt x="2539" y="260350"/>
                </a:lnTo>
                <a:lnTo>
                  <a:pt x="2539" y="259080"/>
                </a:lnTo>
                <a:lnTo>
                  <a:pt x="3809" y="259080"/>
                </a:lnTo>
                <a:lnTo>
                  <a:pt x="3809" y="257810"/>
                </a:lnTo>
                <a:close/>
              </a:path>
              <a:path w="779779" h="453389">
                <a:moveTo>
                  <a:pt x="779779" y="257810"/>
                </a:moveTo>
                <a:lnTo>
                  <a:pt x="777239" y="257810"/>
                </a:lnTo>
                <a:lnTo>
                  <a:pt x="777239" y="264160"/>
                </a:lnTo>
                <a:lnTo>
                  <a:pt x="779779" y="264160"/>
                </a:lnTo>
                <a:lnTo>
                  <a:pt x="779779" y="257810"/>
                </a:lnTo>
                <a:close/>
              </a:path>
              <a:path w="779779" h="453389">
                <a:moveTo>
                  <a:pt x="779779" y="264160"/>
                </a:moveTo>
                <a:lnTo>
                  <a:pt x="777239" y="264160"/>
                </a:lnTo>
                <a:lnTo>
                  <a:pt x="777239" y="270510"/>
                </a:lnTo>
                <a:lnTo>
                  <a:pt x="779779" y="270510"/>
                </a:lnTo>
                <a:lnTo>
                  <a:pt x="779779" y="264160"/>
                </a:lnTo>
                <a:close/>
              </a:path>
              <a:path w="779779" h="453389">
                <a:moveTo>
                  <a:pt x="779779" y="270510"/>
                </a:moveTo>
                <a:lnTo>
                  <a:pt x="777239" y="270510"/>
                </a:lnTo>
                <a:lnTo>
                  <a:pt x="777239" y="276860"/>
                </a:lnTo>
                <a:lnTo>
                  <a:pt x="779779" y="276860"/>
                </a:lnTo>
                <a:lnTo>
                  <a:pt x="779779" y="270510"/>
                </a:lnTo>
                <a:close/>
              </a:path>
              <a:path w="779779" h="453389">
                <a:moveTo>
                  <a:pt x="779779" y="276860"/>
                </a:moveTo>
                <a:lnTo>
                  <a:pt x="777239" y="276860"/>
                </a:lnTo>
                <a:lnTo>
                  <a:pt x="777239" y="283210"/>
                </a:lnTo>
                <a:lnTo>
                  <a:pt x="779779" y="283210"/>
                </a:lnTo>
                <a:lnTo>
                  <a:pt x="779779" y="276860"/>
                </a:lnTo>
                <a:close/>
              </a:path>
              <a:path w="779779" h="453389">
                <a:moveTo>
                  <a:pt x="779779" y="283210"/>
                </a:moveTo>
                <a:lnTo>
                  <a:pt x="777239" y="283210"/>
                </a:lnTo>
                <a:lnTo>
                  <a:pt x="777239" y="289560"/>
                </a:lnTo>
                <a:lnTo>
                  <a:pt x="779779" y="289560"/>
                </a:lnTo>
                <a:lnTo>
                  <a:pt x="779779" y="283210"/>
                </a:lnTo>
                <a:close/>
              </a:path>
              <a:path w="779779" h="453389">
                <a:moveTo>
                  <a:pt x="779779" y="289560"/>
                </a:moveTo>
                <a:lnTo>
                  <a:pt x="777239" y="289560"/>
                </a:lnTo>
                <a:lnTo>
                  <a:pt x="777239" y="295910"/>
                </a:lnTo>
                <a:lnTo>
                  <a:pt x="779779" y="295910"/>
                </a:lnTo>
                <a:lnTo>
                  <a:pt x="779779" y="289560"/>
                </a:lnTo>
                <a:close/>
              </a:path>
              <a:path w="779779" h="453389">
                <a:moveTo>
                  <a:pt x="779779" y="295910"/>
                </a:moveTo>
                <a:lnTo>
                  <a:pt x="777239" y="295910"/>
                </a:lnTo>
                <a:lnTo>
                  <a:pt x="777239" y="302260"/>
                </a:lnTo>
                <a:lnTo>
                  <a:pt x="779779" y="302260"/>
                </a:lnTo>
                <a:lnTo>
                  <a:pt x="779779" y="295910"/>
                </a:lnTo>
                <a:close/>
              </a:path>
              <a:path w="779779" h="453389">
                <a:moveTo>
                  <a:pt x="779779" y="302260"/>
                </a:moveTo>
                <a:lnTo>
                  <a:pt x="777239" y="302260"/>
                </a:lnTo>
                <a:lnTo>
                  <a:pt x="777239" y="308610"/>
                </a:lnTo>
                <a:lnTo>
                  <a:pt x="779779" y="308610"/>
                </a:lnTo>
                <a:lnTo>
                  <a:pt x="779779" y="302260"/>
                </a:lnTo>
                <a:close/>
              </a:path>
              <a:path w="779779" h="453389">
                <a:moveTo>
                  <a:pt x="779779" y="308610"/>
                </a:moveTo>
                <a:lnTo>
                  <a:pt x="777239" y="308610"/>
                </a:lnTo>
                <a:lnTo>
                  <a:pt x="777239" y="314960"/>
                </a:lnTo>
                <a:lnTo>
                  <a:pt x="779779" y="314960"/>
                </a:lnTo>
                <a:lnTo>
                  <a:pt x="779779" y="308610"/>
                </a:lnTo>
                <a:close/>
              </a:path>
              <a:path w="779779" h="453389">
                <a:moveTo>
                  <a:pt x="779779" y="314960"/>
                </a:moveTo>
                <a:lnTo>
                  <a:pt x="777239" y="314960"/>
                </a:lnTo>
                <a:lnTo>
                  <a:pt x="777239" y="321310"/>
                </a:lnTo>
                <a:lnTo>
                  <a:pt x="779779" y="321310"/>
                </a:lnTo>
                <a:lnTo>
                  <a:pt x="779779" y="314960"/>
                </a:lnTo>
                <a:close/>
              </a:path>
              <a:path w="779779" h="453389">
                <a:moveTo>
                  <a:pt x="779779" y="321310"/>
                </a:moveTo>
                <a:lnTo>
                  <a:pt x="777239" y="321310"/>
                </a:lnTo>
                <a:lnTo>
                  <a:pt x="777239" y="327660"/>
                </a:lnTo>
                <a:lnTo>
                  <a:pt x="779779" y="327660"/>
                </a:lnTo>
                <a:lnTo>
                  <a:pt x="779779" y="321310"/>
                </a:lnTo>
                <a:close/>
              </a:path>
              <a:path w="779779" h="453389">
                <a:moveTo>
                  <a:pt x="779779" y="327660"/>
                </a:moveTo>
                <a:lnTo>
                  <a:pt x="777239" y="327660"/>
                </a:lnTo>
                <a:lnTo>
                  <a:pt x="777239" y="334010"/>
                </a:lnTo>
                <a:lnTo>
                  <a:pt x="779779" y="334010"/>
                </a:lnTo>
                <a:lnTo>
                  <a:pt x="779779" y="327660"/>
                </a:lnTo>
                <a:close/>
              </a:path>
              <a:path w="779779" h="453389">
                <a:moveTo>
                  <a:pt x="779779" y="334010"/>
                </a:moveTo>
                <a:lnTo>
                  <a:pt x="777239" y="334010"/>
                </a:lnTo>
                <a:lnTo>
                  <a:pt x="777239" y="340360"/>
                </a:lnTo>
                <a:lnTo>
                  <a:pt x="779779" y="340360"/>
                </a:lnTo>
                <a:lnTo>
                  <a:pt x="779779" y="334010"/>
                </a:lnTo>
                <a:close/>
              </a:path>
              <a:path w="779779" h="453389">
                <a:moveTo>
                  <a:pt x="779779" y="340360"/>
                </a:moveTo>
                <a:lnTo>
                  <a:pt x="777239" y="340360"/>
                </a:lnTo>
                <a:lnTo>
                  <a:pt x="777239" y="346710"/>
                </a:lnTo>
                <a:lnTo>
                  <a:pt x="779779" y="346710"/>
                </a:lnTo>
                <a:lnTo>
                  <a:pt x="779779" y="340360"/>
                </a:lnTo>
                <a:close/>
              </a:path>
              <a:path w="779779" h="453389">
                <a:moveTo>
                  <a:pt x="779779" y="346710"/>
                </a:moveTo>
                <a:lnTo>
                  <a:pt x="777239" y="346710"/>
                </a:lnTo>
                <a:lnTo>
                  <a:pt x="777239" y="353060"/>
                </a:lnTo>
                <a:lnTo>
                  <a:pt x="779779" y="353060"/>
                </a:lnTo>
                <a:lnTo>
                  <a:pt x="779779" y="346710"/>
                </a:lnTo>
                <a:close/>
              </a:path>
              <a:path w="779779" h="453389">
                <a:moveTo>
                  <a:pt x="779779" y="353060"/>
                </a:moveTo>
                <a:lnTo>
                  <a:pt x="777239" y="353060"/>
                </a:lnTo>
                <a:lnTo>
                  <a:pt x="777239" y="359410"/>
                </a:lnTo>
                <a:lnTo>
                  <a:pt x="779779" y="359410"/>
                </a:lnTo>
                <a:lnTo>
                  <a:pt x="779779" y="353060"/>
                </a:lnTo>
                <a:close/>
              </a:path>
              <a:path w="779779" h="453389">
                <a:moveTo>
                  <a:pt x="779779" y="359410"/>
                </a:moveTo>
                <a:lnTo>
                  <a:pt x="777239" y="359410"/>
                </a:lnTo>
                <a:lnTo>
                  <a:pt x="777239" y="365760"/>
                </a:lnTo>
                <a:lnTo>
                  <a:pt x="779779" y="365760"/>
                </a:lnTo>
                <a:lnTo>
                  <a:pt x="779779" y="359410"/>
                </a:lnTo>
                <a:close/>
              </a:path>
              <a:path w="779779" h="453389">
                <a:moveTo>
                  <a:pt x="779779" y="365760"/>
                </a:moveTo>
                <a:lnTo>
                  <a:pt x="777239" y="365760"/>
                </a:lnTo>
                <a:lnTo>
                  <a:pt x="777239" y="372110"/>
                </a:lnTo>
                <a:lnTo>
                  <a:pt x="779779" y="372110"/>
                </a:lnTo>
                <a:lnTo>
                  <a:pt x="779779" y="365760"/>
                </a:lnTo>
                <a:close/>
              </a:path>
              <a:path w="779779" h="453389">
                <a:moveTo>
                  <a:pt x="779779" y="372110"/>
                </a:moveTo>
                <a:lnTo>
                  <a:pt x="777239" y="372110"/>
                </a:lnTo>
                <a:lnTo>
                  <a:pt x="777239" y="378460"/>
                </a:lnTo>
                <a:lnTo>
                  <a:pt x="779779" y="378460"/>
                </a:lnTo>
                <a:lnTo>
                  <a:pt x="779779" y="372110"/>
                </a:lnTo>
                <a:close/>
              </a:path>
              <a:path w="779779" h="453389">
                <a:moveTo>
                  <a:pt x="779779" y="378460"/>
                </a:moveTo>
                <a:lnTo>
                  <a:pt x="777239" y="378460"/>
                </a:lnTo>
                <a:lnTo>
                  <a:pt x="777239" y="384810"/>
                </a:lnTo>
                <a:lnTo>
                  <a:pt x="779779" y="384810"/>
                </a:lnTo>
                <a:lnTo>
                  <a:pt x="779779" y="378460"/>
                </a:lnTo>
                <a:close/>
              </a:path>
              <a:path w="779779" h="453389">
                <a:moveTo>
                  <a:pt x="779779" y="384810"/>
                </a:moveTo>
                <a:lnTo>
                  <a:pt x="777239" y="384810"/>
                </a:lnTo>
                <a:lnTo>
                  <a:pt x="777239" y="391160"/>
                </a:lnTo>
                <a:lnTo>
                  <a:pt x="779779" y="391160"/>
                </a:lnTo>
                <a:lnTo>
                  <a:pt x="779779" y="384810"/>
                </a:lnTo>
                <a:close/>
              </a:path>
              <a:path w="779779" h="453389">
                <a:moveTo>
                  <a:pt x="779779" y="391160"/>
                </a:moveTo>
                <a:lnTo>
                  <a:pt x="777239" y="391160"/>
                </a:lnTo>
                <a:lnTo>
                  <a:pt x="777239" y="397510"/>
                </a:lnTo>
                <a:lnTo>
                  <a:pt x="779779" y="397510"/>
                </a:lnTo>
                <a:lnTo>
                  <a:pt x="779779" y="391160"/>
                </a:lnTo>
                <a:close/>
              </a:path>
              <a:path w="779779" h="453389">
                <a:moveTo>
                  <a:pt x="779779" y="397510"/>
                </a:moveTo>
                <a:lnTo>
                  <a:pt x="777239" y="397510"/>
                </a:lnTo>
                <a:lnTo>
                  <a:pt x="777239" y="403860"/>
                </a:lnTo>
                <a:lnTo>
                  <a:pt x="779779" y="403860"/>
                </a:lnTo>
                <a:lnTo>
                  <a:pt x="779779" y="397510"/>
                </a:lnTo>
                <a:close/>
              </a:path>
              <a:path w="779779" h="453389">
                <a:moveTo>
                  <a:pt x="779779" y="403860"/>
                </a:moveTo>
                <a:lnTo>
                  <a:pt x="777239" y="403860"/>
                </a:lnTo>
                <a:lnTo>
                  <a:pt x="777239" y="410210"/>
                </a:lnTo>
                <a:lnTo>
                  <a:pt x="779779" y="410210"/>
                </a:lnTo>
                <a:lnTo>
                  <a:pt x="779779" y="403860"/>
                </a:lnTo>
                <a:close/>
              </a:path>
              <a:path w="779779" h="453389">
                <a:moveTo>
                  <a:pt x="779779" y="410210"/>
                </a:moveTo>
                <a:lnTo>
                  <a:pt x="777239" y="410210"/>
                </a:lnTo>
                <a:lnTo>
                  <a:pt x="777239" y="416560"/>
                </a:lnTo>
                <a:lnTo>
                  <a:pt x="779779" y="416560"/>
                </a:lnTo>
                <a:lnTo>
                  <a:pt x="779779" y="410210"/>
                </a:lnTo>
                <a:close/>
              </a:path>
              <a:path w="779779" h="453389">
                <a:moveTo>
                  <a:pt x="779779" y="416560"/>
                </a:moveTo>
                <a:lnTo>
                  <a:pt x="777239" y="416560"/>
                </a:lnTo>
                <a:lnTo>
                  <a:pt x="777239" y="422910"/>
                </a:lnTo>
                <a:lnTo>
                  <a:pt x="779779" y="422910"/>
                </a:lnTo>
                <a:lnTo>
                  <a:pt x="779779" y="416560"/>
                </a:lnTo>
                <a:close/>
              </a:path>
              <a:path w="779779" h="453389">
                <a:moveTo>
                  <a:pt x="779779" y="422910"/>
                </a:moveTo>
                <a:lnTo>
                  <a:pt x="777239" y="422910"/>
                </a:lnTo>
                <a:lnTo>
                  <a:pt x="777239" y="429260"/>
                </a:lnTo>
                <a:lnTo>
                  <a:pt x="778510" y="429260"/>
                </a:lnTo>
                <a:lnTo>
                  <a:pt x="778510" y="427990"/>
                </a:lnTo>
                <a:lnTo>
                  <a:pt x="779779" y="427990"/>
                </a:lnTo>
                <a:lnTo>
                  <a:pt x="779779" y="422910"/>
                </a:lnTo>
                <a:close/>
              </a:path>
              <a:path w="779779" h="453389">
                <a:moveTo>
                  <a:pt x="778510" y="429260"/>
                </a:moveTo>
                <a:lnTo>
                  <a:pt x="777239" y="429260"/>
                </a:lnTo>
                <a:lnTo>
                  <a:pt x="777239" y="431800"/>
                </a:lnTo>
                <a:lnTo>
                  <a:pt x="778510" y="431800"/>
                </a:lnTo>
                <a:lnTo>
                  <a:pt x="778510" y="429260"/>
                </a:lnTo>
                <a:close/>
              </a:path>
              <a:path w="779779" h="453389">
                <a:moveTo>
                  <a:pt x="177800" y="452120"/>
                </a:moveTo>
                <a:lnTo>
                  <a:pt x="53339" y="452120"/>
                </a:lnTo>
                <a:lnTo>
                  <a:pt x="53339" y="453390"/>
                </a:lnTo>
                <a:lnTo>
                  <a:pt x="177800" y="453390"/>
                </a:lnTo>
                <a:lnTo>
                  <a:pt x="177800" y="452120"/>
                </a:lnTo>
                <a:close/>
              </a:path>
              <a:path w="779779" h="453389">
                <a:moveTo>
                  <a:pt x="179069" y="450850"/>
                </a:moveTo>
                <a:lnTo>
                  <a:pt x="54609" y="450850"/>
                </a:lnTo>
                <a:lnTo>
                  <a:pt x="54609" y="452120"/>
                </a:lnTo>
                <a:lnTo>
                  <a:pt x="179069" y="452120"/>
                </a:lnTo>
                <a:lnTo>
                  <a:pt x="179069" y="450850"/>
                </a:lnTo>
                <a:close/>
              </a:path>
              <a:path w="779779" h="453389">
                <a:moveTo>
                  <a:pt x="180339" y="449580"/>
                </a:moveTo>
                <a:lnTo>
                  <a:pt x="55879" y="449580"/>
                </a:lnTo>
                <a:lnTo>
                  <a:pt x="55879" y="450850"/>
                </a:lnTo>
                <a:lnTo>
                  <a:pt x="180339" y="450850"/>
                </a:lnTo>
                <a:lnTo>
                  <a:pt x="180339" y="449580"/>
                </a:lnTo>
                <a:close/>
              </a:path>
              <a:path w="779779" h="453389">
                <a:moveTo>
                  <a:pt x="481329" y="450850"/>
                </a:moveTo>
                <a:lnTo>
                  <a:pt x="309879" y="450850"/>
                </a:lnTo>
                <a:lnTo>
                  <a:pt x="309879" y="453390"/>
                </a:lnTo>
                <a:lnTo>
                  <a:pt x="481329" y="453390"/>
                </a:lnTo>
                <a:lnTo>
                  <a:pt x="481329" y="450850"/>
                </a:lnTo>
                <a:close/>
              </a:path>
              <a:path w="779779" h="453389">
                <a:moveTo>
                  <a:pt x="482600" y="449580"/>
                </a:moveTo>
                <a:lnTo>
                  <a:pt x="311150" y="449580"/>
                </a:lnTo>
                <a:lnTo>
                  <a:pt x="311150" y="450850"/>
                </a:lnTo>
                <a:lnTo>
                  <a:pt x="482600" y="450850"/>
                </a:lnTo>
                <a:lnTo>
                  <a:pt x="482600" y="449580"/>
                </a:lnTo>
                <a:close/>
              </a:path>
              <a:path w="779779" h="453389">
                <a:moveTo>
                  <a:pt x="770889" y="449580"/>
                </a:moveTo>
                <a:lnTo>
                  <a:pt x="608329" y="449580"/>
                </a:lnTo>
                <a:lnTo>
                  <a:pt x="608329" y="450850"/>
                </a:lnTo>
                <a:lnTo>
                  <a:pt x="607059" y="450850"/>
                </a:lnTo>
                <a:lnTo>
                  <a:pt x="607059" y="453390"/>
                </a:lnTo>
                <a:lnTo>
                  <a:pt x="769619" y="453390"/>
                </a:lnTo>
                <a:lnTo>
                  <a:pt x="769619" y="452120"/>
                </a:lnTo>
                <a:lnTo>
                  <a:pt x="770889" y="452120"/>
                </a:lnTo>
                <a:lnTo>
                  <a:pt x="770889" y="449580"/>
                </a:lnTo>
                <a:close/>
              </a:path>
            </a:pathLst>
          </a:custGeom>
          <a:solidFill>
            <a:srgbClr val="91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2" name="bk object 6902"/>
          <p:cNvSpPr/>
          <p:nvPr/>
        </p:nvSpPr>
        <p:spPr>
          <a:xfrm>
            <a:off x="2490470" y="4072890"/>
            <a:ext cx="773430" cy="445770"/>
          </a:xfrm>
          <a:custGeom>
            <a:avLst/>
            <a:gdLst/>
            <a:ahLst/>
            <a:cxnLst/>
            <a:rect l="l" t="t" r="r" b="b"/>
            <a:pathLst>
              <a:path w="773429" h="445770">
                <a:moveTo>
                  <a:pt x="58419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55880" y="3810"/>
                </a:lnTo>
                <a:lnTo>
                  <a:pt x="55880" y="2540"/>
                </a:lnTo>
                <a:lnTo>
                  <a:pt x="57150" y="2540"/>
                </a:lnTo>
                <a:lnTo>
                  <a:pt x="57150" y="1270"/>
                </a:lnTo>
                <a:lnTo>
                  <a:pt x="58419" y="1270"/>
                </a:lnTo>
                <a:lnTo>
                  <a:pt x="58419" y="0"/>
                </a:lnTo>
                <a:close/>
              </a:path>
              <a:path w="773429" h="445770">
                <a:moveTo>
                  <a:pt x="472439" y="0"/>
                </a:moveTo>
                <a:lnTo>
                  <a:pt x="267969" y="0"/>
                </a:lnTo>
                <a:lnTo>
                  <a:pt x="267969" y="1270"/>
                </a:lnTo>
                <a:lnTo>
                  <a:pt x="266700" y="1270"/>
                </a:lnTo>
                <a:lnTo>
                  <a:pt x="266700" y="3810"/>
                </a:lnTo>
                <a:lnTo>
                  <a:pt x="471169" y="3810"/>
                </a:lnTo>
                <a:lnTo>
                  <a:pt x="471169" y="2540"/>
                </a:lnTo>
                <a:lnTo>
                  <a:pt x="472439" y="2540"/>
                </a:lnTo>
                <a:lnTo>
                  <a:pt x="472439" y="0"/>
                </a:lnTo>
                <a:close/>
              </a:path>
              <a:path w="773429" h="445770">
                <a:moveTo>
                  <a:pt x="773430" y="0"/>
                </a:moveTo>
                <a:lnTo>
                  <a:pt x="711200" y="0"/>
                </a:lnTo>
                <a:lnTo>
                  <a:pt x="711200" y="1270"/>
                </a:lnTo>
                <a:lnTo>
                  <a:pt x="709930" y="1270"/>
                </a:lnTo>
                <a:lnTo>
                  <a:pt x="709930" y="2540"/>
                </a:lnTo>
                <a:lnTo>
                  <a:pt x="708660" y="2540"/>
                </a:lnTo>
                <a:lnTo>
                  <a:pt x="708660" y="3810"/>
                </a:lnTo>
                <a:lnTo>
                  <a:pt x="769619" y="3810"/>
                </a:lnTo>
                <a:lnTo>
                  <a:pt x="769619" y="6350"/>
                </a:lnTo>
                <a:lnTo>
                  <a:pt x="773430" y="6350"/>
                </a:lnTo>
                <a:lnTo>
                  <a:pt x="773430" y="0"/>
                </a:lnTo>
                <a:close/>
              </a:path>
              <a:path w="773429" h="445770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773429" h="445770">
                <a:moveTo>
                  <a:pt x="773430" y="6350"/>
                </a:moveTo>
                <a:lnTo>
                  <a:pt x="769619" y="6350"/>
                </a:lnTo>
                <a:lnTo>
                  <a:pt x="769619" y="12700"/>
                </a:lnTo>
                <a:lnTo>
                  <a:pt x="773430" y="12700"/>
                </a:lnTo>
                <a:lnTo>
                  <a:pt x="773430" y="6350"/>
                </a:lnTo>
                <a:close/>
              </a:path>
              <a:path w="773429" h="445770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773429" h="445770">
                <a:moveTo>
                  <a:pt x="773430" y="12700"/>
                </a:moveTo>
                <a:lnTo>
                  <a:pt x="769619" y="12700"/>
                </a:lnTo>
                <a:lnTo>
                  <a:pt x="769619" y="19050"/>
                </a:lnTo>
                <a:lnTo>
                  <a:pt x="773430" y="19050"/>
                </a:lnTo>
                <a:lnTo>
                  <a:pt x="773430" y="12700"/>
                </a:lnTo>
                <a:close/>
              </a:path>
              <a:path w="773429" h="445770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773429" h="445770">
                <a:moveTo>
                  <a:pt x="773430" y="19050"/>
                </a:moveTo>
                <a:lnTo>
                  <a:pt x="769619" y="19050"/>
                </a:lnTo>
                <a:lnTo>
                  <a:pt x="769619" y="25400"/>
                </a:lnTo>
                <a:lnTo>
                  <a:pt x="773430" y="25400"/>
                </a:lnTo>
                <a:lnTo>
                  <a:pt x="773430" y="19050"/>
                </a:lnTo>
                <a:close/>
              </a:path>
              <a:path w="773429" h="445770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773429" h="445770">
                <a:moveTo>
                  <a:pt x="773430" y="25400"/>
                </a:moveTo>
                <a:lnTo>
                  <a:pt x="769619" y="25400"/>
                </a:lnTo>
                <a:lnTo>
                  <a:pt x="769619" y="31750"/>
                </a:lnTo>
                <a:lnTo>
                  <a:pt x="773430" y="31750"/>
                </a:lnTo>
                <a:lnTo>
                  <a:pt x="773430" y="25400"/>
                </a:lnTo>
                <a:close/>
              </a:path>
              <a:path w="773429" h="445770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773429" h="445770">
                <a:moveTo>
                  <a:pt x="773430" y="31750"/>
                </a:moveTo>
                <a:lnTo>
                  <a:pt x="769619" y="31750"/>
                </a:lnTo>
                <a:lnTo>
                  <a:pt x="769619" y="38100"/>
                </a:lnTo>
                <a:lnTo>
                  <a:pt x="773430" y="38100"/>
                </a:lnTo>
                <a:lnTo>
                  <a:pt x="773430" y="31750"/>
                </a:lnTo>
                <a:close/>
              </a:path>
              <a:path w="773429" h="445770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773429" h="445770">
                <a:moveTo>
                  <a:pt x="773430" y="38100"/>
                </a:moveTo>
                <a:lnTo>
                  <a:pt x="769619" y="38100"/>
                </a:lnTo>
                <a:lnTo>
                  <a:pt x="769619" y="43180"/>
                </a:lnTo>
                <a:lnTo>
                  <a:pt x="770890" y="43180"/>
                </a:lnTo>
                <a:lnTo>
                  <a:pt x="770890" y="41910"/>
                </a:lnTo>
                <a:lnTo>
                  <a:pt x="772159" y="41910"/>
                </a:lnTo>
                <a:lnTo>
                  <a:pt x="772159" y="39370"/>
                </a:lnTo>
                <a:lnTo>
                  <a:pt x="773430" y="39370"/>
                </a:lnTo>
                <a:lnTo>
                  <a:pt x="773430" y="38100"/>
                </a:lnTo>
                <a:close/>
              </a:path>
              <a:path w="773429" h="445770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773429" h="445770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773429" h="445770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773429" h="445770">
                <a:moveTo>
                  <a:pt x="773430" y="60960"/>
                </a:moveTo>
                <a:lnTo>
                  <a:pt x="772159" y="60960"/>
                </a:lnTo>
                <a:lnTo>
                  <a:pt x="772159" y="62230"/>
                </a:lnTo>
                <a:lnTo>
                  <a:pt x="770890" y="62230"/>
                </a:lnTo>
                <a:lnTo>
                  <a:pt x="770890" y="63500"/>
                </a:lnTo>
                <a:lnTo>
                  <a:pt x="773430" y="63500"/>
                </a:lnTo>
                <a:lnTo>
                  <a:pt x="773430" y="60960"/>
                </a:lnTo>
                <a:close/>
              </a:path>
              <a:path w="773429" h="445770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773429" h="445770">
                <a:moveTo>
                  <a:pt x="773430" y="63500"/>
                </a:moveTo>
                <a:lnTo>
                  <a:pt x="770890" y="63500"/>
                </a:lnTo>
                <a:lnTo>
                  <a:pt x="770890" y="64770"/>
                </a:lnTo>
                <a:lnTo>
                  <a:pt x="769619" y="64770"/>
                </a:lnTo>
                <a:lnTo>
                  <a:pt x="769619" y="69850"/>
                </a:lnTo>
                <a:lnTo>
                  <a:pt x="773430" y="69850"/>
                </a:lnTo>
                <a:lnTo>
                  <a:pt x="773430" y="63500"/>
                </a:lnTo>
                <a:close/>
              </a:path>
              <a:path w="773429" h="445770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773429" h="445770">
                <a:moveTo>
                  <a:pt x="773430" y="69850"/>
                </a:moveTo>
                <a:lnTo>
                  <a:pt x="769619" y="69850"/>
                </a:lnTo>
                <a:lnTo>
                  <a:pt x="769619" y="76200"/>
                </a:lnTo>
                <a:lnTo>
                  <a:pt x="773430" y="76200"/>
                </a:lnTo>
                <a:lnTo>
                  <a:pt x="773430" y="69850"/>
                </a:lnTo>
                <a:close/>
              </a:path>
              <a:path w="773429" h="445770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773429" h="445770">
                <a:moveTo>
                  <a:pt x="773430" y="76200"/>
                </a:moveTo>
                <a:lnTo>
                  <a:pt x="769619" y="76200"/>
                </a:lnTo>
                <a:lnTo>
                  <a:pt x="769619" y="82550"/>
                </a:lnTo>
                <a:lnTo>
                  <a:pt x="773430" y="82550"/>
                </a:lnTo>
                <a:lnTo>
                  <a:pt x="773430" y="76200"/>
                </a:lnTo>
                <a:close/>
              </a:path>
              <a:path w="773429" h="445770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773429" h="445770">
                <a:moveTo>
                  <a:pt x="773430" y="82550"/>
                </a:moveTo>
                <a:lnTo>
                  <a:pt x="769619" y="82550"/>
                </a:lnTo>
                <a:lnTo>
                  <a:pt x="769619" y="88900"/>
                </a:lnTo>
                <a:lnTo>
                  <a:pt x="773430" y="88900"/>
                </a:lnTo>
                <a:lnTo>
                  <a:pt x="773430" y="82550"/>
                </a:lnTo>
                <a:close/>
              </a:path>
              <a:path w="773429" h="445770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773429" h="445770">
                <a:moveTo>
                  <a:pt x="773430" y="88900"/>
                </a:moveTo>
                <a:lnTo>
                  <a:pt x="769619" y="88900"/>
                </a:lnTo>
                <a:lnTo>
                  <a:pt x="769619" y="95250"/>
                </a:lnTo>
                <a:lnTo>
                  <a:pt x="773430" y="95250"/>
                </a:lnTo>
                <a:lnTo>
                  <a:pt x="773430" y="88900"/>
                </a:lnTo>
                <a:close/>
              </a:path>
              <a:path w="773429" h="445770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773429" h="445770">
                <a:moveTo>
                  <a:pt x="773430" y="95250"/>
                </a:moveTo>
                <a:lnTo>
                  <a:pt x="769619" y="95250"/>
                </a:lnTo>
                <a:lnTo>
                  <a:pt x="769619" y="101600"/>
                </a:lnTo>
                <a:lnTo>
                  <a:pt x="773430" y="101600"/>
                </a:lnTo>
                <a:lnTo>
                  <a:pt x="773430" y="95250"/>
                </a:lnTo>
                <a:close/>
              </a:path>
              <a:path w="773429" h="445770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773429" h="445770">
                <a:moveTo>
                  <a:pt x="773430" y="101600"/>
                </a:moveTo>
                <a:lnTo>
                  <a:pt x="769619" y="101600"/>
                </a:lnTo>
                <a:lnTo>
                  <a:pt x="769619" y="107950"/>
                </a:lnTo>
                <a:lnTo>
                  <a:pt x="773430" y="107950"/>
                </a:lnTo>
                <a:lnTo>
                  <a:pt x="773430" y="101600"/>
                </a:lnTo>
                <a:close/>
              </a:path>
              <a:path w="773429" h="445770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773429" h="445770">
                <a:moveTo>
                  <a:pt x="773430" y="107950"/>
                </a:moveTo>
                <a:lnTo>
                  <a:pt x="769619" y="107950"/>
                </a:lnTo>
                <a:lnTo>
                  <a:pt x="769619" y="114300"/>
                </a:lnTo>
                <a:lnTo>
                  <a:pt x="773430" y="114300"/>
                </a:lnTo>
                <a:lnTo>
                  <a:pt x="773430" y="107950"/>
                </a:lnTo>
                <a:close/>
              </a:path>
              <a:path w="773429" h="445770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773429" h="445770">
                <a:moveTo>
                  <a:pt x="773430" y="114300"/>
                </a:moveTo>
                <a:lnTo>
                  <a:pt x="769619" y="114300"/>
                </a:lnTo>
                <a:lnTo>
                  <a:pt x="769619" y="120650"/>
                </a:lnTo>
                <a:lnTo>
                  <a:pt x="773430" y="120650"/>
                </a:lnTo>
                <a:lnTo>
                  <a:pt x="773430" y="114300"/>
                </a:lnTo>
                <a:close/>
              </a:path>
              <a:path w="773429" h="445770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773429" h="445770">
                <a:moveTo>
                  <a:pt x="773430" y="120650"/>
                </a:moveTo>
                <a:lnTo>
                  <a:pt x="769619" y="120650"/>
                </a:lnTo>
                <a:lnTo>
                  <a:pt x="769619" y="127000"/>
                </a:lnTo>
                <a:lnTo>
                  <a:pt x="773430" y="127000"/>
                </a:lnTo>
                <a:lnTo>
                  <a:pt x="773430" y="120650"/>
                </a:lnTo>
                <a:close/>
              </a:path>
              <a:path w="773429" h="445770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773429" h="445770">
                <a:moveTo>
                  <a:pt x="773430" y="127000"/>
                </a:moveTo>
                <a:lnTo>
                  <a:pt x="769619" y="127000"/>
                </a:lnTo>
                <a:lnTo>
                  <a:pt x="769619" y="133350"/>
                </a:lnTo>
                <a:lnTo>
                  <a:pt x="773430" y="133350"/>
                </a:lnTo>
                <a:lnTo>
                  <a:pt x="773430" y="127000"/>
                </a:lnTo>
                <a:close/>
              </a:path>
              <a:path w="773429" h="445770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773429" h="445770">
                <a:moveTo>
                  <a:pt x="773430" y="133350"/>
                </a:moveTo>
                <a:lnTo>
                  <a:pt x="769619" y="133350"/>
                </a:lnTo>
                <a:lnTo>
                  <a:pt x="769619" y="139700"/>
                </a:lnTo>
                <a:lnTo>
                  <a:pt x="773430" y="139700"/>
                </a:lnTo>
                <a:lnTo>
                  <a:pt x="773430" y="133350"/>
                </a:lnTo>
                <a:close/>
              </a:path>
              <a:path w="773429" h="445770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773429" h="445770">
                <a:moveTo>
                  <a:pt x="773430" y="139700"/>
                </a:moveTo>
                <a:lnTo>
                  <a:pt x="769619" y="139700"/>
                </a:lnTo>
                <a:lnTo>
                  <a:pt x="769619" y="146050"/>
                </a:lnTo>
                <a:lnTo>
                  <a:pt x="773430" y="146050"/>
                </a:lnTo>
                <a:lnTo>
                  <a:pt x="773430" y="139700"/>
                </a:lnTo>
                <a:close/>
              </a:path>
              <a:path w="773429" h="445770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773429" h="445770">
                <a:moveTo>
                  <a:pt x="773430" y="146050"/>
                </a:moveTo>
                <a:lnTo>
                  <a:pt x="769619" y="146050"/>
                </a:lnTo>
                <a:lnTo>
                  <a:pt x="769619" y="152400"/>
                </a:lnTo>
                <a:lnTo>
                  <a:pt x="773430" y="152400"/>
                </a:lnTo>
                <a:lnTo>
                  <a:pt x="773430" y="146050"/>
                </a:lnTo>
                <a:close/>
              </a:path>
              <a:path w="773429" h="445770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773429" h="445770">
                <a:moveTo>
                  <a:pt x="773430" y="152400"/>
                </a:moveTo>
                <a:lnTo>
                  <a:pt x="769619" y="152400"/>
                </a:lnTo>
                <a:lnTo>
                  <a:pt x="769619" y="158750"/>
                </a:lnTo>
                <a:lnTo>
                  <a:pt x="773430" y="158750"/>
                </a:lnTo>
                <a:lnTo>
                  <a:pt x="773430" y="152400"/>
                </a:lnTo>
                <a:close/>
              </a:path>
              <a:path w="773429" h="445770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773429" h="445770">
                <a:moveTo>
                  <a:pt x="773430" y="158750"/>
                </a:moveTo>
                <a:lnTo>
                  <a:pt x="769619" y="158750"/>
                </a:lnTo>
                <a:lnTo>
                  <a:pt x="769619" y="165100"/>
                </a:lnTo>
                <a:lnTo>
                  <a:pt x="773430" y="165100"/>
                </a:lnTo>
                <a:lnTo>
                  <a:pt x="773430" y="158750"/>
                </a:lnTo>
                <a:close/>
              </a:path>
              <a:path w="773429" h="445770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773429" h="445770">
                <a:moveTo>
                  <a:pt x="773430" y="165100"/>
                </a:moveTo>
                <a:lnTo>
                  <a:pt x="769619" y="165100"/>
                </a:lnTo>
                <a:lnTo>
                  <a:pt x="769619" y="171450"/>
                </a:lnTo>
                <a:lnTo>
                  <a:pt x="773430" y="171450"/>
                </a:lnTo>
                <a:lnTo>
                  <a:pt x="773430" y="165100"/>
                </a:lnTo>
                <a:close/>
              </a:path>
              <a:path w="773429" h="445770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773429" h="445770">
                <a:moveTo>
                  <a:pt x="773430" y="171450"/>
                </a:moveTo>
                <a:lnTo>
                  <a:pt x="769619" y="171450"/>
                </a:lnTo>
                <a:lnTo>
                  <a:pt x="769619" y="177800"/>
                </a:lnTo>
                <a:lnTo>
                  <a:pt x="773430" y="177800"/>
                </a:lnTo>
                <a:lnTo>
                  <a:pt x="773430" y="171450"/>
                </a:lnTo>
                <a:close/>
              </a:path>
              <a:path w="773429" h="445770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773429" h="445770">
                <a:moveTo>
                  <a:pt x="773430" y="177800"/>
                </a:moveTo>
                <a:lnTo>
                  <a:pt x="769619" y="177800"/>
                </a:lnTo>
                <a:lnTo>
                  <a:pt x="769619" y="184150"/>
                </a:lnTo>
                <a:lnTo>
                  <a:pt x="773430" y="184150"/>
                </a:lnTo>
                <a:lnTo>
                  <a:pt x="773430" y="177800"/>
                </a:lnTo>
                <a:close/>
              </a:path>
              <a:path w="773429" h="445770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773429" h="445770">
                <a:moveTo>
                  <a:pt x="773430" y="184150"/>
                </a:moveTo>
                <a:lnTo>
                  <a:pt x="769619" y="184150"/>
                </a:lnTo>
                <a:lnTo>
                  <a:pt x="769619" y="190500"/>
                </a:lnTo>
                <a:lnTo>
                  <a:pt x="773430" y="190500"/>
                </a:lnTo>
                <a:lnTo>
                  <a:pt x="773430" y="184150"/>
                </a:lnTo>
                <a:close/>
              </a:path>
              <a:path w="773429" h="445770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773429" h="445770">
                <a:moveTo>
                  <a:pt x="773430" y="190500"/>
                </a:moveTo>
                <a:lnTo>
                  <a:pt x="769619" y="190500"/>
                </a:lnTo>
                <a:lnTo>
                  <a:pt x="769619" y="196850"/>
                </a:lnTo>
                <a:lnTo>
                  <a:pt x="773430" y="196850"/>
                </a:lnTo>
                <a:lnTo>
                  <a:pt x="773430" y="190500"/>
                </a:lnTo>
                <a:close/>
              </a:path>
              <a:path w="773429" h="445770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773429" h="445770">
                <a:moveTo>
                  <a:pt x="773430" y="196850"/>
                </a:moveTo>
                <a:lnTo>
                  <a:pt x="769619" y="196850"/>
                </a:lnTo>
                <a:lnTo>
                  <a:pt x="769619" y="203200"/>
                </a:lnTo>
                <a:lnTo>
                  <a:pt x="773430" y="203200"/>
                </a:lnTo>
                <a:lnTo>
                  <a:pt x="773430" y="196850"/>
                </a:lnTo>
                <a:close/>
              </a:path>
              <a:path w="773429" h="445770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773429" h="445770">
                <a:moveTo>
                  <a:pt x="773430" y="203200"/>
                </a:moveTo>
                <a:lnTo>
                  <a:pt x="769619" y="203200"/>
                </a:lnTo>
                <a:lnTo>
                  <a:pt x="769619" y="209550"/>
                </a:lnTo>
                <a:lnTo>
                  <a:pt x="773430" y="209550"/>
                </a:lnTo>
                <a:lnTo>
                  <a:pt x="773430" y="203200"/>
                </a:lnTo>
                <a:close/>
              </a:path>
              <a:path w="773429" h="445770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773429" h="445770">
                <a:moveTo>
                  <a:pt x="773430" y="209550"/>
                </a:moveTo>
                <a:lnTo>
                  <a:pt x="769619" y="209550"/>
                </a:lnTo>
                <a:lnTo>
                  <a:pt x="769619" y="215900"/>
                </a:lnTo>
                <a:lnTo>
                  <a:pt x="773430" y="215900"/>
                </a:lnTo>
                <a:lnTo>
                  <a:pt x="773430" y="209550"/>
                </a:lnTo>
                <a:close/>
              </a:path>
              <a:path w="773429" h="445770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773429" h="445770">
                <a:moveTo>
                  <a:pt x="773430" y="215900"/>
                </a:moveTo>
                <a:lnTo>
                  <a:pt x="769619" y="215900"/>
                </a:lnTo>
                <a:lnTo>
                  <a:pt x="769619" y="222250"/>
                </a:lnTo>
                <a:lnTo>
                  <a:pt x="773430" y="222250"/>
                </a:lnTo>
                <a:lnTo>
                  <a:pt x="773430" y="215900"/>
                </a:lnTo>
                <a:close/>
              </a:path>
              <a:path w="773429" h="445770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773429" h="445770">
                <a:moveTo>
                  <a:pt x="773430" y="222250"/>
                </a:moveTo>
                <a:lnTo>
                  <a:pt x="769619" y="222250"/>
                </a:lnTo>
                <a:lnTo>
                  <a:pt x="769619" y="228600"/>
                </a:lnTo>
                <a:lnTo>
                  <a:pt x="773430" y="228600"/>
                </a:lnTo>
                <a:lnTo>
                  <a:pt x="773430" y="222250"/>
                </a:lnTo>
                <a:close/>
              </a:path>
              <a:path w="773429" h="445770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773429" h="445770">
                <a:moveTo>
                  <a:pt x="773430" y="228600"/>
                </a:moveTo>
                <a:lnTo>
                  <a:pt x="769619" y="228600"/>
                </a:lnTo>
                <a:lnTo>
                  <a:pt x="769619" y="234950"/>
                </a:lnTo>
                <a:lnTo>
                  <a:pt x="773430" y="234950"/>
                </a:lnTo>
                <a:lnTo>
                  <a:pt x="773430" y="228600"/>
                </a:lnTo>
                <a:close/>
              </a:path>
              <a:path w="773429" h="445770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773429" h="445770">
                <a:moveTo>
                  <a:pt x="773430" y="234950"/>
                </a:moveTo>
                <a:lnTo>
                  <a:pt x="769619" y="234950"/>
                </a:lnTo>
                <a:lnTo>
                  <a:pt x="769619" y="241300"/>
                </a:lnTo>
                <a:lnTo>
                  <a:pt x="773430" y="241300"/>
                </a:lnTo>
                <a:lnTo>
                  <a:pt x="773430" y="234950"/>
                </a:lnTo>
                <a:close/>
              </a:path>
              <a:path w="773429" h="445770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773429" h="445770">
                <a:moveTo>
                  <a:pt x="773430" y="241300"/>
                </a:moveTo>
                <a:lnTo>
                  <a:pt x="769619" y="241300"/>
                </a:lnTo>
                <a:lnTo>
                  <a:pt x="769619" y="247650"/>
                </a:lnTo>
                <a:lnTo>
                  <a:pt x="773430" y="247650"/>
                </a:lnTo>
                <a:lnTo>
                  <a:pt x="773430" y="241300"/>
                </a:lnTo>
                <a:close/>
              </a:path>
              <a:path w="773429" h="445770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773429" h="445770">
                <a:moveTo>
                  <a:pt x="773430" y="247650"/>
                </a:moveTo>
                <a:lnTo>
                  <a:pt x="769619" y="247650"/>
                </a:lnTo>
                <a:lnTo>
                  <a:pt x="769619" y="254000"/>
                </a:lnTo>
                <a:lnTo>
                  <a:pt x="773430" y="254000"/>
                </a:lnTo>
                <a:lnTo>
                  <a:pt x="773430" y="247650"/>
                </a:lnTo>
                <a:close/>
              </a:path>
              <a:path w="773429" h="445770">
                <a:moveTo>
                  <a:pt x="1269" y="254000"/>
                </a:moveTo>
                <a:lnTo>
                  <a:pt x="0" y="254000"/>
                </a:lnTo>
                <a:lnTo>
                  <a:pt x="0" y="255270"/>
                </a:lnTo>
                <a:lnTo>
                  <a:pt x="1269" y="255270"/>
                </a:lnTo>
                <a:lnTo>
                  <a:pt x="1269" y="254000"/>
                </a:lnTo>
                <a:close/>
              </a:path>
              <a:path w="773429" h="445770">
                <a:moveTo>
                  <a:pt x="773430" y="254000"/>
                </a:moveTo>
                <a:lnTo>
                  <a:pt x="769619" y="254000"/>
                </a:lnTo>
                <a:lnTo>
                  <a:pt x="769619" y="260350"/>
                </a:lnTo>
                <a:lnTo>
                  <a:pt x="773430" y="260350"/>
                </a:lnTo>
                <a:lnTo>
                  <a:pt x="773430" y="254000"/>
                </a:lnTo>
                <a:close/>
              </a:path>
              <a:path w="773429" h="445770">
                <a:moveTo>
                  <a:pt x="773430" y="260350"/>
                </a:moveTo>
                <a:lnTo>
                  <a:pt x="769619" y="260350"/>
                </a:lnTo>
                <a:lnTo>
                  <a:pt x="769619" y="266700"/>
                </a:lnTo>
                <a:lnTo>
                  <a:pt x="773430" y="266700"/>
                </a:lnTo>
                <a:lnTo>
                  <a:pt x="773430" y="260350"/>
                </a:lnTo>
                <a:close/>
              </a:path>
              <a:path w="773429" h="445770">
                <a:moveTo>
                  <a:pt x="773430" y="266700"/>
                </a:moveTo>
                <a:lnTo>
                  <a:pt x="769619" y="266700"/>
                </a:lnTo>
                <a:lnTo>
                  <a:pt x="769619" y="273050"/>
                </a:lnTo>
                <a:lnTo>
                  <a:pt x="773430" y="273050"/>
                </a:lnTo>
                <a:lnTo>
                  <a:pt x="773430" y="266700"/>
                </a:lnTo>
                <a:close/>
              </a:path>
              <a:path w="773429" h="445770">
                <a:moveTo>
                  <a:pt x="773430" y="273050"/>
                </a:moveTo>
                <a:lnTo>
                  <a:pt x="769619" y="273050"/>
                </a:lnTo>
                <a:lnTo>
                  <a:pt x="769619" y="279400"/>
                </a:lnTo>
                <a:lnTo>
                  <a:pt x="773430" y="279400"/>
                </a:lnTo>
                <a:lnTo>
                  <a:pt x="773430" y="273050"/>
                </a:lnTo>
                <a:close/>
              </a:path>
              <a:path w="773429" h="445770">
                <a:moveTo>
                  <a:pt x="773430" y="279400"/>
                </a:moveTo>
                <a:lnTo>
                  <a:pt x="769619" y="279400"/>
                </a:lnTo>
                <a:lnTo>
                  <a:pt x="769619" y="285750"/>
                </a:lnTo>
                <a:lnTo>
                  <a:pt x="773430" y="285750"/>
                </a:lnTo>
                <a:lnTo>
                  <a:pt x="773430" y="279400"/>
                </a:lnTo>
                <a:close/>
              </a:path>
              <a:path w="773429" h="445770">
                <a:moveTo>
                  <a:pt x="773430" y="285750"/>
                </a:moveTo>
                <a:lnTo>
                  <a:pt x="769619" y="285750"/>
                </a:lnTo>
                <a:lnTo>
                  <a:pt x="769619" y="292100"/>
                </a:lnTo>
                <a:lnTo>
                  <a:pt x="773430" y="292100"/>
                </a:lnTo>
                <a:lnTo>
                  <a:pt x="773430" y="285750"/>
                </a:lnTo>
                <a:close/>
              </a:path>
              <a:path w="773429" h="445770">
                <a:moveTo>
                  <a:pt x="773430" y="292100"/>
                </a:moveTo>
                <a:lnTo>
                  <a:pt x="769619" y="292100"/>
                </a:lnTo>
                <a:lnTo>
                  <a:pt x="769619" y="298450"/>
                </a:lnTo>
                <a:lnTo>
                  <a:pt x="773430" y="298450"/>
                </a:lnTo>
                <a:lnTo>
                  <a:pt x="773430" y="292100"/>
                </a:lnTo>
                <a:close/>
              </a:path>
              <a:path w="773429" h="445770">
                <a:moveTo>
                  <a:pt x="773430" y="298450"/>
                </a:moveTo>
                <a:lnTo>
                  <a:pt x="769619" y="298450"/>
                </a:lnTo>
                <a:lnTo>
                  <a:pt x="769619" y="304800"/>
                </a:lnTo>
                <a:lnTo>
                  <a:pt x="773430" y="304800"/>
                </a:lnTo>
                <a:lnTo>
                  <a:pt x="773430" y="298450"/>
                </a:lnTo>
                <a:close/>
              </a:path>
              <a:path w="773429" h="445770">
                <a:moveTo>
                  <a:pt x="773430" y="304800"/>
                </a:moveTo>
                <a:lnTo>
                  <a:pt x="769619" y="304800"/>
                </a:lnTo>
                <a:lnTo>
                  <a:pt x="769619" y="311150"/>
                </a:lnTo>
                <a:lnTo>
                  <a:pt x="773430" y="311150"/>
                </a:lnTo>
                <a:lnTo>
                  <a:pt x="773430" y="304800"/>
                </a:lnTo>
                <a:close/>
              </a:path>
              <a:path w="773429" h="445770">
                <a:moveTo>
                  <a:pt x="773430" y="311150"/>
                </a:moveTo>
                <a:lnTo>
                  <a:pt x="769619" y="311150"/>
                </a:lnTo>
                <a:lnTo>
                  <a:pt x="769619" y="317500"/>
                </a:lnTo>
                <a:lnTo>
                  <a:pt x="773430" y="317500"/>
                </a:lnTo>
                <a:lnTo>
                  <a:pt x="773430" y="311150"/>
                </a:lnTo>
                <a:close/>
              </a:path>
              <a:path w="773429" h="445770">
                <a:moveTo>
                  <a:pt x="773430" y="317500"/>
                </a:moveTo>
                <a:lnTo>
                  <a:pt x="769619" y="317500"/>
                </a:lnTo>
                <a:lnTo>
                  <a:pt x="769619" y="323850"/>
                </a:lnTo>
                <a:lnTo>
                  <a:pt x="773430" y="323850"/>
                </a:lnTo>
                <a:lnTo>
                  <a:pt x="773430" y="317500"/>
                </a:lnTo>
                <a:close/>
              </a:path>
              <a:path w="773429" h="445770">
                <a:moveTo>
                  <a:pt x="773430" y="323850"/>
                </a:moveTo>
                <a:lnTo>
                  <a:pt x="769619" y="323850"/>
                </a:lnTo>
                <a:lnTo>
                  <a:pt x="769619" y="330200"/>
                </a:lnTo>
                <a:lnTo>
                  <a:pt x="773430" y="330200"/>
                </a:lnTo>
                <a:lnTo>
                  <a:pt x="773430" y="323850"/>
                </a:lnTo>
                <a:close/>
              </a:path>
              <a:path w="773429" h="445770">
                <a:moveTo>
                  <a:pt x="773430" y="330200"/>
                </a:moveTo>
                <a:lnTo>
                  <a:pt x="769619" y="330200"/>
                </a:lnTo>
                <a:lnTo>
                  <a:pt x="769619" y="336550"/>
                </a:lnTo>
                <a:lnTo>
                  <a:pt x="773430" y="336550"/>
                </a:lnTo>
                <a:lnTo>
                  <a:pt x="773430" y="330200"/>
                </a:lnTo>
                <a:close/>
              </a:path>
              <a:path w="773429" h="445770">
                <a:moveTo>
                  <a:pt x="773430" y="336550"/>
                </a:moveTo>
                <a:lnTo>
                  <a:pt x="769619" y="336550"/>
                </a:lnTo>
                <a:lnTo>
                  <a:pt x="769619" y="342900"/>
                </a:lnTo>
                <a:lnTo>
                  <a:pt x="773430" y="342900"/>
                </a:lnTo>
                <a:lnTo>
                  <a:pt x="773430" y="336550"/>
                </a:lnTo>
                <a:close/>
              </a:path>
              <a:path w="773429" h="445770">
                <a:moveTo>
                  <a:pt x="773430" y="342900"/>
                </a:moveTo>
                <a:lnTo>
                  <a:pt x="769619" y="342900"/>
                </a:lnTo>
                <a:lnTo>
                  <a:pt x="769619" y="349250"/>
                </a:lnTo>
                <a:lnTo>
                  <a:pt x="773430" y="349250"/>
                </a:lnTo>
                <a:lnTo>
                  <a:pt x="773430" y="342900"/>
                </a:lnTo>
                <a:close/>
              </a:path>
              <a:path w="773429" h="445770">
                <a:moveTo>
                  <a:pt x="773430" y="349250"/>
                </a:moveTo>
                <a:lnTo>
                  <a:pt x="769619" y="349250"/>
                </a:lnTo>
                <a:lnTo>
                  <a:pt x="769619" y="355600"/>
                </a:lnTo>
                <a:lnTo>
                  <a:pt x="773430" y="355600"/>
                </a:lnTo>
                <a:lnTo>
                  <a:pt x="773430" y="349250"/>
                </a:lnTo>
                <a:close/>
              </a:path>
              <a:path w="773429" h="445770">
                <a:moveTo>
                  <a:pt x="773430" y="355600"/>
                </a:moveTo>
                <a:lnTo>
                  <a:pt x="769619" y="355600"/>
                </a:lnTo>
                <a:lnTo>
                  <a:pt x="769619" y="361950"/>
                </a:lnTo>
                <a:lnTo>
                  <a:pt x="773430" y="361950"/>
                </a:lnTo>
                <a:lnTo>
                  <a:pt x="773430" y="355600"/>
                </a:lnTo>
                <a:close/>
              </a:path>
              <a:path w="773429" h="445770">
                <a:moveTo>
                  <a:pt x="773430" y="361950"/>
                </a:moveTo>
                <a:lnTo>
                  <a:pt x="769619" y="361950"/>
                </a:lnTo>
                <a:lnTo>
                  <a:pt x="769619" y="368300"/>
                </a:lnTo>
                <a:lnTo>
                  <a:pt x="773430" y="368300"/>
                </a:lnTo>
                <a:lnTo>
                  <a:pt x="773430" y="361950"/>
                </a:lnTo>
                <a:close/>
              </a:path>
              <a:path w="773429" h="445770">
                <a:moveTo>
                  <a:pt x="773430" y="368300"/>
                </a:moveTo>
                <a:lnTo>
                  <a:pt x="769619" y="368300"/>
                </a:lnTo>
                <a:lnTo>
                  <a:pt x="769619" y="374650"/>
                </a:lnTo>
                <a:lnTo>
                  <a:pt x="773430" y="374650"/>
                </a:lnTo>
                <a:lnTo>
                  <a:pt x="773430" y="368300"/>
                </a:lnTo>
                <a:close/>
              </a:path>
              <a:path w="773429" h="445770">
                <a:moveTo>
                  <a:pt x="773430" y="374650"/>
                </a:moveTo>
                <a:lnTo>
                  <a:pt x="769619" y="374650"/>
                </a:lnTo>
                <a:lnTo>
                  <a:pt x="769619" y="381000"/>
                </a:lnTo>
                <a:lnTo>
                  <a:pt x="773430" y="381000"/>
                </a:lnTo>
                <a:lnTo>
                  <a:pt x="773430" y="374650"/>
                </a:lnTo>
                <a:close/>
              </a:path>
              <a:path w="773429" h="445770">
                <a:moveTo>
                  <a:pt x="773430" y="381000"/>
                </a:moveTo>
                <a:lnTo>
                  <a:pt x="769619" y="381000"/>
                </a:lnTo>
                <a:lnTo>
                  <a:pt x="769619" y="387350"/>
                </a:lnTo>
                <a:lnTo>
                  <a:pt x="773430" y="387350"/>
                </a:lnTo>
                <a:lnTo>
                  <a:pt x="773430" y="381000"/>
                </a:lnTo>
                <a:close/>
              </a:path>
              <a:path w="773429" h="445770">
                <a:moveTo>
                  <a:pt x="773430" y="387350"/>
                </a:moveTo>
                <a:lnTo>
                  <a:pt x="769619" y="387350"/>
                </a:lnTo>
                <a:lnTo>
                  <a:pt x="769619" y="393700"/>
                </a:lnTo>
                <a:lnTo>
                  <a:pt x="773430" y="393700"/>
                </a:lnTo>
                <a:lnTo>
                  <a:pt x="773430" y="387350"/>
                </a:lnTo>
                <a:close/>
              </a:path>
              <a:path w="773429" h="445770">
                <a:moveTo>
                  <a:pt x="773430" y="393700"/>
                </a:moveTo>
                <a:lnTo>
                  <a:pt x="769619" y="393700"/>
                </a:lnTo>
                <a:lnTo>
                  <a:pt x="769619" y="400050"/>
                </a:lnTo>
                <a:lnTo>
                  <a:pt x="773430" y="400050"/>
                </a:lnTo>
                <a:lnTo>
                  <a:pt x="773430" y="393700"/>
                </a:lnTo>
                <a:close/>
              </a:path>
              <a:path w="773429" h="445770">
                <a:moveTo>
                  <a:pt x="773430" y="400050"/>
                </a:moveTo>
                <a:lnTo>
                  <a:pt x="769619" y="400050"/>
                </a:lnTo>
                <a:lnTo>
                  <a:pt x="769619" y="406400"/>
                </a:lnTo>
                <a:lnTo>
                  <a:pt x="773430" y="406400"/>
                </a:lnTo>
                <a:lnTo>
                  <a:pt x="773430" y="400050"/>
                </a:lnTo>
                <a:close/>
              </a:path>
              <a:path w="773429" h="445770">
                <a:moveTo>
                  <a:pt x="773430" y="406400"/>
                </a:moveTo>
                <a:lnTo>
                  <a:pt x="769619" y="406400"/>
                </a:lnTo>
                <a:lnTo>
                  <a:pt x="769619" y="412750"/>
                </a:lnTo>
                <a:lnTo>
                  <a:pt x="773430" y="412750"/>
                </a:lnTo>
                <a:lnTo>
                  <a:pt x="773430" y="406400"/>
                </a:lnTo>
                <a:close/>
              </a:path>
              <a:path w="773429" h="445770">
                <a:moveTo>
                  <a:pt x="773430" y="412750"/>
                </a:moveTo>
                <a:lnTo>
                  <a:pt x="769619" y="412750"/>
                </a:lnTo>
                <a:lnTo>
                  <a:pt x="769619" y="419100"/>
                </a:lnTo>
                <a:lnTo>
                  <a:pt x="773430" y="419100"/>
                </a:lnTo>
                <a:lnTo>
                  <a:pt x="773430" y="412750"/>
                </a:lnTo>
                <a:close/>
              </a:path>
              <a:path w="773429" h="445770">
                <a:moveTo>
                  <a:pt x="773430" y="419100"/>
                </a:moveTo>
                <a:lnTo>
                  <a:pt x="769619" y="419100"/>
                </a:lnTo>
                <a:lnTo>
                  <a:pt x="769619" y="425450"/>
                </a:lnTo>
                <a:lnTo>
                  <a:pt x="773430" y="425450"/>
                </a:lnTo>
                <a:lnTo>
                  <a:pt x="773430" y="419100"/>
                </a:lnTo>
                <a:close/>
              </a:path>
              <a:path w="773429" h="445770">
                <a:moveTo>
                  <a:pt x="773430" y="425450"/>
                </a:moveTo>
                <a:lnTo>
                  <a:pt x="769619" y="425450"/>
                </a:lnTo>
                <a:lnTo>
                  <a:pt x="769619" y="431800"/>
                </a:lnTo>
                <a:lnTo>
                  <a:pt x="773430" y="431800"/>
                </a:lnTo>
                <a:lnTo>
                  <a:pt x="773430" y="425450"/>
                </a:lnTo>
                <a:close/>
              </a:path>
              <a:path w="773429" h="445770">
                <a:moveTo>
                  <a:pt x="772159" y="431800"/>
                </a:moveTo>
                <a:lnTo>
                  <a:pt x="769619" y="431800"/>
                </a:lnTo>
                <a:lnTo>
                  <a:pt x="769619" y="438150"/>
                </a:lnTo>
                <a:lnTo>
                  <a:pt x="770890" y="438150"/>
                </a:lnTo>
                <a:lnTo>
                  <a:pt x="770890" y="434340"/>
                </a:lnTo>
                <a:lnTo>
                  <a:pt x="772159" y="434340"/>
                </a:lnTo>
                <a:lnTo>
                  <a:pt x="772159" y="431800"/>
                </a:lnTo>
                <a:close/>
              </a:path>
              <a:path w="773429" h="445770">
                <a:moveTo>
                  <a:pt x="177800" y="443230"/>
                </a:moveTo>
                <a:lnTo>
                  <a:pt x="54610" y="443230"/>
                </a:lnTo>
                <a:lnTo>
                  <a:pt x="54610" y="444500"/>
                </a:lnTo>
                <a:lnTo>
                  <a:pt x="177800" y="444500"/>
                </a:lnTo>
                <a:lnTo>
                  <a:pt x="177800" y="443230"/>
                </a:lnTo>
                <a:close/>
              </a:path>
              <a:path w="773429" h="445770">
                <a:moveTo>
                  <a:pt x="179069" y="441960"/>
                </a:moveTo>
                <a:lnTo>
                  <a:pt x="55880" y="441960"/>
                </a:lnTo>
                <a:lnTo>
                  <a:pt x="55880" y="443230"/>
                </a:lnTo>
                <a:lnTo>
                  <a:pt x="179069" y="443230"/>
                </a:lnTo>
                <a:lnTo>
                  <a:pt x="179069" y="441960"/>
                </a:lnTo>
                <a:close/>
              </a:path>
              <a:path w="773429" h="445770">
                <a:moveTo>
                  <a:pt x="481330" y="441960"/>
                </a:moveTo>
                <a:lnTo>
                  <a:pt x="307340" y="441960"/>
                </a:lnTo>
                <a:lnTo>
                  <a:pt x="307340" y="444500"/>
                </a:lnTo>
                <a:lnTo>
                  <a:pt x="481330" y="444500"/>
                </a:lnTo>
                <a:lnTo>
                  <a:pt x="481330" y="441960"/>
                </a:lnTo>
                <a:close/>
              </a:path>
              <a:path w="773429" h="445770">
                <a:moveTo>
                  <a:pt x="768350" y="441960"/>
                </a:moveTo>
                <a:lnTo>
                  <a:pt x="605790" y="441960"/>
                </a:lnTo>
                <a:lnTo>
                  <a:pt x="605790" y="444500"/>
                </a:lnTo>
                <a:lnTo>
                  <a:pt x="768350" y="444500"/>
                </a:lnTo>
                <a:lnTo>
                  <a:pt x="768350" y="441960"/>
                </a:lnTo>
                <a:close/>
              </a:path>
              <a:path w="773429" h="445770">
                <a:moveTo>
                  <a:pt x="177800" y="444500"/>
                </a:moveTo>
                <a:lnTo>
                  <a:pt x="53340" y="444500"/>
                </a:lnTo>
                <a:lnTo>
                  <a:pt x="53340" y="445770"/>
                </a:lnTo>
                <a:lnTo>
                  <a:pt x="177800" y="445770"/>
                </a:lnTo>
                <a:lnTo>
                  <a:pt x="177800" y="444500"/>
                </a:lnTo>
                <a:close/>
              </a:path>
              <a:path w="773429" h="445770">
                <a:moveTo>
                  <a:pt x="480060" y="444500"/>
                </a:moveTo>
                <a:lnTo>
                  <a:pt x="307340" y="444500"/>
                </a:lnTo>
                <a:lnTo>
                  <a:pt x="307340" y="445770"/>
                </a:lnTo>
                <a:lnTo>
                  <a:pt x="480060" y="445770"/>
                </a:lnTo>
                <a:lnTo>
                  <a:pt x="480060" y="444500"/>
                </a:lnTo>
                <a:close/>
              </a:path>
              <a:path w="773429" h="445770">
                <a:moveTo>
                  <a:pt x="768349" y="444500"/>
                </a:moveTo>
                <a:lnTo>
                  <a:pt x="604519" y="444500"/>
                </a:lnTo>
                <a:lnTo>
                  <a:pt x="604519" y="445770"/>
                </a:lnTo>
                <a:lnTo>
                  <a:pt x="768349" y="445770"/>
                </a:lnTo>
                <a:lnTo>
                  <a:pt x="768349" y="44450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3" name="bk object 6903"/>
          <p:cNvSpPr/>
          <p:nvPr/>
        </p:nvSpPr>
        <p:spPr>
          <a:xfrm>
            <a:off x="2494279" y="4076700"/>
            <a:ext cx="765810" cy="438150"/>
          </a:xfrm>
          <a:custGeom>
            <a:avLst/>
            <a:gdLst/>
            <a:ahLst/>
            <a:cxnLst/>
            <a:rect l="l" t="t" r="r" b="b"/>
            <a:pathLst>
              <a:path w="765810" h="438150">
                <a:moveTo>
                  <a:pt x="50800" y="0"/>
                </a:moveTo>
                <a:lnTo>
                  <a:pt x="0" y="0"/>
                </a:lnTo>
                <a:lnTo>
                  <a:pt x="0" y="2539"/>
                </a:lnTo>
                <a:lnTo>
                  <a:pt x="49530" y="2539"/>
                </a:lnTo>
                <a:lnTo>
                  <a:pt x="49530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  <a:path w="765810" h="438150">
                <a:moveTo>
                  <a:pt x="467359" y="0"/>
                </a:moveTo>
                <a:lnTo>
                  <a:pt x="262889" y="0"/>
                </a:lnTo>
                <a:lnTo>
                  <a:pt x="262889" y="1269"/>
                </a:lnTo>
                <a:lnTo>
                  <a:pt x="261619" y="1269"/>
                </a:lnTo>
                <a:lnTo>
                  <a:pt x="261619" y="2539"/>
                </a:lnTo>
                <a:lnTo>
                  <a:pt x="467359" y="2539"/>
                </a:lnTo>
                <a:lnTo>
                  <a:pt x="467359" y="0"/>
                </a:lnTo>
                <a:close/>
              </a:path>
              <a:path w="765810" h="438150">
                <a:moveTo>
                  <a:pt x="765809" y="0"/>
                </a:moveTo>
                <a:lnTo>
                  <a:pt x="703580" y="0"/>
                </a:lnTo>
                <a:lnTo>
                  <a:pt x="703580" y="1269"/>
                </a:lnTo>
                <a:lnTo>
                  <a:pt x="702309" y="1269"/>
                </a:lnTo>
                <a:lnTo>
                  <a:pt x="702309" y="2539"/>
                </a:lnTo>
                <a:lnTo>
                  <a:pt x="765809" y="2539"/>
                </a:lnTo>
                <a:lnTo>
                  <a:pt x="765809" y="0"/>
                </a:lnTo>
                <a:close/>
              </a:path>
              <a:path w="765810" h="438150">
                <a:moveTo>
                  <a:pt x="48260" y="2540"/>
                </a:moveTo>
                <a:lnTo>
                  <a:pt x="0" y="2540"/>
                </a:lnTo>
                <a:lnTo>
                  <a:pt x="0" y="8889"/>
                </a:lnTo>
                <a:lnTo>
                  <a:pt x="2539" y="8889"/>
                </a:lnTo>
                <a:lnTo>
                  <a:pt x="2539" y="3810"/>
                </a:lnTo>
                <a:lnTo>
                  <a:pt x="48259" y="3810"/>
                </a:lnTo>
                <a:lnTo>
                  <a:pt x="48260" y="2540"/>
                </a:lnTo>
                <a:close/>
              </a:path>
              <a:path w="765810" h="438150">
                <a:moveTo>
                  <a:pt x="467359" y="2540"/>
                </a:moveTo>
                <a:lnTo>
                  <a:pt x="261619" y="2540"/>
                </a:lnTo>
                <a:lnTo>
                  <a:pt x="261619" y="3810"/>
                </a:lnTo>
                <a:lnTo>
                  <a:pt x="467359" y="3810"/>
                </a:lnTo>
                <a:lnTo>
                  <a:pt x="467359" y="2540"/>
                </a:lnTo>
                <a:close/>
              </a:path>
              <a:path w="765810" h="438150">
                <a:moveTo>
                  <a:pt x="765809" y="2540"/>
                </a:moveTo>
                <a:lnTo>
                  <a:pt x="701039" y="2540"/>
                </a:lnTo>
                <a:lnTo>
                  <a:pt x="701039" y="3810"/>
                </a:lnTo>
                <a:lnTo>
                  <a:pt x="761999" y="3810"/>
                </a:lnTo>
                <a:lnTo>
                  <a:pt x="761999" y="8889"/>
                </a:lnTo>
                <a:lnTo>
                  <a:pt x="765809" y="8889"/>
                </a:lnTo>
                <a:lnTo>
                  <a:pt x="765809" y="2540"/>
                </a:lnTo>
                <a:close/>
              </a:path>
              <a:path w="765810" h="438150">
                <a:moveTo>
                  <a:pt x="2539" y="8890"/>
                </a:moveTo>
                <a:lnTo>
                  <a:pt x="0" y="8890"/>
                </a:lnTo>
                <a:lnTo>
                  <a:pt x="0" y="15239"/>
                </a:lnTo>
                <a:lnTo>
                  <a:pt x="2539" y="15239"/>
                </a:lnTo>
                <a:lnTo>
                  <a:pt x="2539" y="8890"/>
                </a:lnTo>
                <a:close/>
              </a:path>
              <a:path w="765810" h="438150">
                <a:moveTo>
                  <a:pt x="765809" y="8890"/>
                </a:moveTo>
                <a:lnTo>
                  <a:pt x="761999" y="8890"/>
                </a:lnTo>
                <a:lnTo>
                  <a:pt x="761999" y="15239"/>
                </a:lnTo>
                <a:lnTo>
                  <a:pt x="765809" y="15239"/>
                </a:lnTo>
                <a:lnTo>
                  <a:pt x="765809" y="8890"/>
                </a:lnTo>
                <a:close/>
              </a:path>
              <a:path w="765810" h="438150">
                <a:moveTo>
                  <a:pt x="253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2539" y="21589"/>
                </a:lnTo>
                <a:lnTo>
                  <a:pt x="2539" y="15240"/>
                </a:lnTo>
                <a:close/>
              </a:path>
              <a:path w="765810" h="438150">
                <a:moveTo>
                  <a:pt x="765809" y="15240"/>
                </a:moveTo>
                <a:lnTo>
                  <a:pt x="761999" y="15240"/>
                </a:lnTo>
                <a:lnTo>
                  <a:pt x="761999" y="21589"/>
                </a:lnTo>
                <a:lnTo>
                  <a:pt x="765809" y="21589"/>
                </a:lnTo>
                <a:lnTo>
                  <a:pt x="765809" y="15240"/>
                </a:lnTo>
                <a:close/>
              </a:path>
              <a:path w="765810" h="438150">
                <a:moveTo>
                  <a:pt x="2539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2539" y="27939"/>
                </a:lnTo>
                <a:lnTo>
                  <a:pt x="2539" y="21590"/>
                </a:lnTo>
                <a:close/>
              </a:path>
              <a:path w="765810" h="438150">
                <a:moveTo>
                  <a:pt x="765809" y="21590"/>
                </a:moveTo>
                <a:lnTo>
                  <a:pt x="761999" y="21590"/>
                </a:lnTo>
                <a:lnTo>
                  <a:pt x="761999" y="27939"/>
                </a:lnTo>
                <a:lnTo>
                  <a:pt x="765809" y="27939"/>
                </a:lnTo>
                <a:lnTo>
                  <a:pt x="765809" y="21590"/>
                </a:lnTo>
                <a:close/>
              </a:path>
              <a:path w="765810" h="438150">
                <a:moveTo>
                  <a:pt x="253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2539" y="34289"/>
                </a:lnTo>
                <a:lnTo>
                  <a:pt x="2539" y="27940"/>
                </a:lnTo>
                <a:close/>
              </a:path>
              <a:path w="765810" h="438150">
                <a:moveTo>
                  <a:pt x="765809" y="27940"/>
                </a:moveTo>
                <a:lnTo>
                  <a:pt x="761999" y="27940"/>
                </a:lnTo>
                <a:lnTo>
                  <a:pt x="761999" y="34289"/>
                </a:lnTo>
                <a:lnTo>
                  <a:pt x="765809" y="34289"/>
                </a:lnTo>
                <a:lnTo>
                  <a:pt x="765809" y="27940"/>
                </a:lnTo>
                <a:close/>
              </a:path>
              <a:path w="765810" h="438150">
                <a:moveTo>
                  <a:pt x="253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2539" y="40639"/>
                </a:lnTo>
                <a:lnTo>
                  <a:pt x="2539" y="34290"/>
                </a:lnTo>
                <a:close/>
              </a:path>
              <a:path w="765810" h="438150">
                <a:moveTo>
                  <a:pt x="765809" y="34290"/>
                </a:moveTo>
                <a:lnTo>
                  <a:pt x="761999" y="34290"/>
                </a:lnTo>
                <a:lnTo>
                  <a:pt x="761999" y="40639"/>
                </a:lnTo>
                <a:lnTo>
                  <a:pt x="765809" y="40639"/>
                </a:lnTo>
                <a:lnTo>
                  <a:pt x="765809" y="34290"/>
                </a:lnTo>
                <a:close/>
              </a:path>
              <a:path w="765810" h="438150">
                <a:moveTo>
                  <a:pt x="253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2539" y="46989"/>
                </a:lnTo>
                <a:lnTo>
                  <a:pt x="2539" y="40640"/>
                </a:lnTo>
                <a:close/>
              </a:path>
              <a:path w="765810" h="438150">
                <a:moveTo>
                  <a:pt x="765809" y="40640"/>
                </a:moveTo>
                <a:lnTo>
                  <a:pt x="761999" y="40640"/>
                </a:lnTo>
                <a:lnTo>
                  <a:pt x="761999" y="45719"/>
                </a:lnTo>
                <a:lnTo>
                  <a:pt x="763269" y="45719"/>
                </a:lnTo>
                <a:lnTo>
                  <a:pt x="763269" y="43180"/>
                </a:lnTo>
                <a:lnTo>
                  <a:pt x="764540" y="43180"/>
                </a:lnTo>
                <a:lnTo>
                  <a:pt x="764540" y="41910"/>
                </a:lnTo>
                <a:lnTo>
                  <a:pt x="765809" y="41910"/>
                </a:lnTo>
                <a:lnTo>
                  <a:pt x="765809" y="40640"/>
                </a:lnTo>
                <a:close/>
              </a:path>
              <a:path w="765810" h="438150">
                <a:moveTo>
                  <a:pt x="253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2539" y="53339"/>
                </a:lnTo>
                <a:lnTo>
                  <a:pt x="2539" y="46990"/>
                </a:lnTo>
                <a:close/>
              </a:path>
              <a:path w="765810" h="438150">
                <a:moveTo>
                  <a:pt x="253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2539" y="59689"/>
                </a:lnTo>
                <a:lnTo>
                  <a:pt x="2539" y="53340"/>
                </a:lnTo>
                <a:close/>
              </a:path>
              <a:path w="765810" h="438150">
                <a:moveTo>
                  <a:pt x="253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2539" y="66039"/>
                </a:lnTo>
                <a:lnTo>
                  <a:pt x="2539" y="59690"/>
                </a:lnTo>
                <a:close/>
              </a:path>
              <a:path w="765810" h="438150">
                <a:moveTo>
                  <a:pt x="765809" y="62230"/>
                </a:moveTo>
                <a:lnTo>
                  <a:pt x="764540" y="62230"/>
                </a:lnTo>
                <a:lnTo>
                  <a:pt x="764540" y="64769"/>
                </a:lnTo>
                <a:lnTo>
                  <a:pt x="763269" y="64769"/>
                </a:lnTo>
                <a:lnTo>
                  <a:pt x="763269" y="66039"/>
                </a:lnTo>
                <a:lnTo>
                  <a:pt x="765809" y="66039"/>
                </a:lnTo>
                <a:lnTo>
                  <a:pt x="765809" y="62230"/>
                </a:lnTo>
                <a:close/>
              </a:path>
              <a:path w="765810" h="438150">
                <a:moveTo>
                  <a:pt x="253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2539" y="72389"/>
                </a:lnTo>
                <a:lnTo>
                  <a:pt x="2539" y="66040"/>
                </a:lnTo>
                <a:close/>
              </a:path>
              <a:path w="765810" h="438150">
                <a:moveTo>
                  <a:pt x="765809" y="66040"/>
                </a:moveTo>
                <a:lnTo>
                  <a:pt x="761999" y="66040"/>
                </a:lnTo>
                <a:lnTo>
                  <a:pt x="761999" y="72389"/>
                </a:lnTo>
                <a:lnTo>
                  <a:pt x="765809" y="72389"/>
                </a:lnTo>
                <a:lnTo>
                  <a:pt x="765809" y="66040"/>
                </a:lnTo>
                <a:close/>
              </a:path>
              <a:path w="765810" h="438150">
                <a:moveTo>
                  <a:pt x="253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2539" y="78739"/>
                </a:lnTo>
                <a:lnTo>
                  <a:pt x="2539" y="72390"/>
                </a:lnTo>
                <a:close/>
              </a:path>
              <a:path w="765810" h="438150">
                <a:moveTo>
                  <a:pt x="765809" y="72390"/>
                </a:moveTo>
                <a:lnTo>
                  <a:pt x="761999" y="72390"/>
                </a:lnTo>
                <a:lnTo>
                  <a:pt x="761999" y="78739"/>
                </a:lnTo>
                <a:lnTo>
                  <a:pt x="765809" y="78739"/>
                </a:lnTo>
                <a:lnTo>
                  <a:pt x="765809" y="72390"/>
                </a:lnTo>
                <a:close/>
              </a:path>
              <a:path w="765810" h="438150">
                <a:moveTo>
                  <a:pt x="253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2539" y="85089"/>
                </a:lnTo>
                <a:lnTo>
                  <a:pt x="2539" y="78740"/>
                </a:lnTo>
                <a:close/>
              </a:path>
              <a:path w="765810" h="438150">
                <a:moveTo>
                  <a:pt x="765809" y="78740"/>
                </a:moveTo>
                <a:lnTo>
                  <a:pt x="761999" y="78740"/>
                </a:lnTo>
                <a:lnTo>
                  <a:pt x="761999" y="85089"/>
                </a:lnTo>
                <a:lnTo>
                  <a:pt x="765809" y="85089"/>
                </a:lnTo>
                <a:lnTo>
                  <a:pt x="765809" y="78740"/>
                </a:lnTo>
                <a:close/>
              </a:path>
              <a:path w="765810" h="438150">
                <a:moveTo>
                  <a:pt x="253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2539" y="91439"/>
                </a:lnTo>
                <a:lnTo>
                  <a:pt x="2539" y="85090"/>
                </a:lnTo>
                <a:close/>
              </a:path>
              <a:path w="765810" h="438150">
                <a:moveTo>
                  <a:pt x="765809" y="85090"/>
                </a:moveTo>
                <a:lnTo>
                  <a:pt x="761999" y="85090"/>
                </a:lnTo>
                <a:lnTo>
                  <a:pt x="761999" y="91439"/>
                </a:lnTo>
                <a:lnTo>
                  <a:pt x="765809" y="91439"/>
                </a:lnTo>
                <a:lnTo>
                  <a:pt x="765809" y="85090"/>
                </a:lnTo>
                <a:close/>
              </a:path>
              <a:path w="765810" h="438150">
                <a:moveTo>
                  <a:pt x="253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2539" y="97789"/>
                </a:lnTo>
                <a:lnTo>
                  <a:pt x="2539" y="91440"/>
                </a:lnTo>
                <a:close/>
              </a:path>
              <a:path w="765810" h="438150">
                <a:moveTo>
                  <a:pt x="765809" y="91440"/>
                </a:moveTo>
                <a:lnTo>
                  <a:pt x="761999" y="91440"/>
                </a:lnTo>
                <a:lnTo>
                  <a:pt x="761999" y="97789"/>
                </a:lnTo>
                <a:lnTo>
                  <a:pt x="765809" y="97789"/>
                </a:lnTo>
                <a:lnTo>
                  <a:pt x="765809" y="91440"/>
                </a:lnTo>
                <a:close/>
              </a:path>
              <a:path w="765810" h="438150">
                <a:moveTo>
                  <a:pt x="253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2539" y="104139"/>
                </a:lnTo>
                <a:lnTo>
                  <a:pt x="2539" y="97790"/>
                </a:lnTo>
                <a:close/>
              </a:path>
              <a:path w="765810" h="438150">
                <a:moveTo>
                  <a:pt x="765809" y="97790"/>
                </a:moveTo>
                <a:lnTo>
                  <a:pt x="761999" y="97790"/>
                </a:lnTo>
                <a:lnTo>
                  <a:pt x="761999" y="104139"/>
                </a:lnTo>
                <a:lnTo>
                  <a:pt x="765809" y="104139"/>
                </a:lnTo>
                <a:lnTo>
                  <a:pt x="765809" y="97790"/>
                </a:lnTo>
                <a:close/>
              </a:path>
              <a:path w="765810" h="438150">
                <a:moveTo>
                  <a:pt x="253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2539" y="110489"/>
                </a:lnTo>
                <a:lnTo>
                  <a:pt x="2539" y="104140"/>
                </a:lnTo>
                <a:close/>
              </a:path>
              <a:path w="765810" h="438150">
                <a:moveTo>
                  <a:pt x="765809" y="104140"/>
                </a:moveTo>
                <a:lnTo>
                  <a:pt x="761999" y="104140"/>
                </a:lnTo>
                <a:lnTo>
                  <a:pt x="761999" y="110489"/>
                </a:lnTo>
                <a:lnTo>
                  <a:pt x="765809" y="110489"/>
                </a:lnTo>
                <a:lnTo>
                  <a:pt x="765809" y="104140"/>
                </a:lnTo>
                <a:close/>
              </a:path>
              <a:path w="765810" h="438150">
                <a:moveTo>
                  <a:pt x="253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2539" y="116839"/>
                </a:lnTo>
                <a:lnTo>
                  <a:pt x="2539" y="110490"/>
                </a:lnTo>
                <a:close/>
              </a:path>
              <a:path w="765810" h="438150">
                <a:moveTo>
                  <a:pt x="765809" y="110490"/>
                </a:moveTo>
                <a:lnTo>
                  <a:pt x="761999" y="110490"/>
                </a:lnTo>
                <a:lnTo>
                  <a:pt x="761999" y="116839"/>
                </a:lnTo>
                <a:lnTo>
                  <a:pt x="765809" y="116839"/>
                </a:lnTo>
                <a:lnTo>
                  <a:pt x="765809" y="110490"/>
                </a:lnTo>
                <a:close/>
              </a:path>
              <a:path w="765810" h="438150">
                <a:moveTo>
                  <a:pt x="253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2539" y="123189"/>
                </a:lnTo>
                <a:lnTo>
                  <a:pt x="2539" y="116840"/>
                </a:lnTo>
                <a:close/>
              </a:path>
              <a:path w="765810" h="438150">
                <a:moveTo>
                  <a:pt x="765809" y="116840"/>
                </a:moveTo>
                <a:lnTo>
                  <a:pt x="761999" y="116840"/>
                </a:lnTo>
                <a:lnTo>
                  <a:pt x="761999" y="123189"/>
                </a:lnTo>
                <a:lnTo>
                  <a:pt x="765809" y="123189"/>
                </a:lnTo>
                <a:lnTo>
                  <a:pt x="765809" y="116840"/>
                </a:lnTo>
                <a:close/>
              </a:path>
              <a:path w="765810" h="438150">
                <a:moveTo>
                  <a:pt x="253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2539" y="129539"/>
                </a:lnTo>
                <a:lnTo>
                  <a:pt x="2539" y="123190"/>
                </a:lnTo>
                <a:close/>
              </a:path>
              <a:path w="765810" h="438150">
                <a:moveTo>
                  <a:pt x="765809" y="123190"/>
                </a:moveTo>
                <a:lnTo>
                  <a:pt x="761999" y="123190"/>
                </a:lnTo>
                <a:lnTo>
                  <a:pt x="761999" y="129539"/>
                </a:lnTo>
                <a:lnTo>
                  <a:pt x="765809" y="129539"/>
                </a:lnTo>
                <a:lnTo>
                  <a:pt x="765809" y="123190"/>
                </a:lnTo>
                <a:close/>
              </a:path>
              <a:path w="765810" h="438150">
                <a:moveTo>
                  <a:pt x="253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2539" y="135889"/>
                </a:lnTo>
                <a:lnTo>
                  <a:pt x="2539" y="129540"/>
                </a:lnTo>
                <a:close/>
              </a:path>
              <a:path w="765810" h="438150">
                <a:moveTo>
                  <a:pt x="765809" y="129540"/>
                </a:moveTo>
                <a:lnTo>
                  <a:pt x="761999" y="129540"/>
                </a:lnTo>
                <a:lnTo>
                  <a:pt x="761999" y="135889"/>
                </a:lnTo>
                <a:lnTo>
                  <a:pt x="765809" y="135889"/>
                </a:lnTo>
                <a:lnTo>
                  <a:pt x="765809" y="129540"/>
                </a:lnTo>
                <a:close/>
              </a:path>
              <a:path w="765810" h="438150">
                <a:moveTo>
                  <a:pt x="253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2539" y="142239"/>
                </a:lnTo>
                <a:lnTo>
                  <a:pt x="2539" y="135890"/>
                </a:lnTo>
                <a:close/>
              </a:path>
              <a:path w="765810" h="438150">
                <a:moveTo>
                  <a:pt x="765809" y="135890"/>
                </a:moveTo>
                <a:lnTo>
                  <a:pt x="761999" y="135890"/>
                </a:lnTo>
                <a:lnTo>
                  <a:pt x="761999" y="142239"/>
                </a:lnTo>
                <a:lnTo>
                  <a:pt x="765809" y="142239"/>
                </a:lnTo>
                <a:lnTo>
                  <a:pt x="765809" y="135890"/>
                </a:lnTo>
                <a:close/>
              </a:path>
              <a:path w="765810" h="438150">
                <a:moveTo>
                  <a:pt x="253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2539" y="148589"/>
                </a:lnTo>
                <a:lnTo>
                  <a:pt x="2539" y="142240"/>
                </a:lnTo>
                <a:close/>
              </a:path>
              <a:path w="765810" h="438150">
                <a:moveTo>
                  <a:pt x="765809" y="142240"/>
                </a:moveTo>
                <a:lnTo>
                  <a:pt x="761999" y="142240"/>
                </a:lnTo>
                <a:lnTo>
                  <a:pt x="761999" y="148589"/>
                </a:lnTo>
                <a:lnTo>
                  <a:pt x="765809" y="148589"/>
                </a:lnTo>
                <a:lnTo>
                  <a:pt x="765809" y="142240"/>
                </a:lnTo>
                <a:close/>
              </a:path>
              <a:path w="765810" h="438150">
                <a:moveTo>
                  <a:pt x="253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2539" y="154939"/>
                </a:lnTo>
                <a:lnTo>
                  <a:pt x="2539" y="148590"/>
                </a:lnTo>
                <a:close/>
              </a:path>
              <a:path w="765810" h="438150">
                <a:moveTo>
                  <a:pt x="765809" y="148590"/>
                </a:moveTo>
                <a:lnTo>
                  <a:pt x="761999" y="148590"/>
                </a:lnTo>
                <a:lnTo>
                  <a:pt x="761999" y="154939"/>
                </a:lnTo>
                <a:lnTo>
                  <a:pt x="765809" y="154939"/>
                </a:lnTo>
                <a:lnTo>
                  <a:pt x="765809" y="148590"/>
                </a:lnTo>
                <a:close/>
              </a:path>
              <a:path w="765810" h="438150">
                <a:moveTo>
                  <a:pt x="253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2539" y="161289"/>
                </a:lnTo>
                <a:lnTo>
                  <a:pt x="2539" y="154940"/>
                </a:lnTo>
                <a:close/>
              </a:path>
              <a:path w="765810" h="438150">
                <a:moveTo>
                  <a:pt x="765809" y="154940"/>
                </a:moveTo>
                <a:lnTo>
                  <a:pt x="761999" y="154940"/>
                </a:lnTo>
                <a:lnTo>
                  <a:pt x="761999" y="161289"/>
                </a:lnTo>
                <a:lnTo>
                  <a:pt x="765809" y="161289"/>
                </a:lnTo>
                <a:lnTo>
                  <a:pt x="765809" y="154940"/>
                </a:lnTo>
                <a:close/>
              </a:path>
              <a:path w="765810" h="438150">
                <a:moveTo>
                  <a:pt x="253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2539" y="167639"/>
                </a:lnTo>
                <a:lnTo>
                  <a:pt x="2539" y="161290"/>
                </a:lnTo>
                <a:close/>
              </a:path>
              <a:path w="765810" h="438150">
                <a:moveTo>
                  <a:pt x="765809" y="161290"/>
                </a:moveTo>
                <a:lnTo>
                  <a:pt x="761999" y="161290"/>
                </a:lnTo>
                <a:lnTo>
                  <a:pt x="761999" y="167639"/>
                </a:lnTo>
                <a:lnTo>
                  <a:pt x="765809" y="167639"/>
                </a:lnTo>
                <a:lnTo>
                  <a:pt x="765809" y="161290"/>
                </a:lnTo>
                <a:close/>
              </a:path>
              <a:path w="765810" h="438150">
                <a:moveTo>
                  <a:pt x="253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2539" y="173989"/>
                </a:lnTo>
                <a:lnTo>
                  <a:pt x="2539" y="167640"/>
                </a:lnTo>
                <a:close/>
              </a:path>
              <a:path w="765810" h="438150">
                <a:moveTo>
                  <a:pt x="765809" y="167640"/>
                </a:moveTo>
                <a:lnTo>
                  <a:pt x="761999" y="167640"/>
                </a:lnTo>
                <a:lnTo>
                  <a:pt x="761999" y="173989"/>
                </a:lnTo>
                <a:lnTo>
                  <a:pt x="765809" y="173989"/>
                </a:lnTo>
                <a:lnTo>
                  <a:pt x="765809" y="167640"/>
                </a:lnTo>
                <a:close/>
              </a:path>
              <a:path w="765810" h="438150">
                <a:moveTo>
                  <a:pt x="253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2539" y="180339"/>
                </a:lnTo>
                <a:lnTo>
                  <a:pt x="2539" y="173990"/>
                </a:lnTo>
                <a:close/>
              </a:path>
              <a:path w="765810" h="438150">
                <a:moveTo>
                  <a:pt x="765809" y="173990"/>
                </a:moveTo>
                <a:lnTo>
                  <a:pt x="761999" y="173990"/>
                </a:lnTo>
                <a:lnTo>
                  <a:pt x="761999" y="180339"/>
                </a:lnTo>
                <a:lnTo>
                  <a:pt x="765809" y="180339"/>
                </a:lnTo>
                <a:lnTo>
                  <a:pt x="765809" y="173990"/>
                </a:lnTo>
                <a:close/>
              </a:path>
              <a:path w="765810" h="438150">
                <a:moveTo>
                  <a:pt x="253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2539" y="186689"/>
                </a:lnTo>
                <a:lnTo>
                  <a:pt x="2539" y="180340"/>
                </a:lnTo>
                <a:close/>
              </a:path>
              <a:path w="765810" h="438150">
                <a:moveTo>
                  <a:pt x="765809" y="180340"/>
                </a:moveTo>
                <a:lnTo>
                  <a:pt x="761999" y="180340"/>
                </a:lnTo>
                <a:lnTo>
                  <a:pt x="761999" y="186689"/>
                </a:lnTo>
                <a:lnTo>
                  <a:pt x="765809" y="186689"/>
                </a:lnTo>
                <a:lnTo>
                  <a:pt x="765809" y="180340"/>
                </a:lnTo>
                <a:close/>
              </a:path>
              <a:path w="765810" h="438150">
                <a:moveTo>
                  <a:pt x="253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2539" y="193039"/>
                </a:lnTo>
                <a:lnTo>
                  <a:pt x="2539" y="186690"/>
                </a:lnTo>
                <a:close/>
              </a:path>
              <a:path w="765810" h="438150">
                <a:moveTo>
                  <a:pt x="765809" y="186690"/>
                </a:moveTo>
                <a:lnTo>
                  <a:pt x="761999" y="186690"/>
                </a:lnTo>
                <a:lnTo>
                  <a:pt x="761999" y="193039"/>
                </a:lnTo>
                <a:lnTo>
                  <a:pt x="765809" y="193039"/>
                </a:lnTo>
                <a:lnTo>
                  <a:pt x="765809" y="186690"/>
                </a:lnTo>
                <a:close/>
              </a:path>
              <a:path w="765810" h="438150">
                <a:moveTo>
                  <a:pt x="253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2539" y="199389"/>
                </a:lnTo>
                <a:lnTo>
                  <a:pt x="2539" y="193040"/>
                </a:lnTo>
                <a:close/>
              </a:path>
              <a:path w="765810" h="438150">
                <a:moveTo>
                  <a:pt x="765809" y="193040"/>
                </a:moveTo>
                <a:lnTo>
                  <a:pt x="761999" y="193040"/>
                </a:lnTo>
                <a:lnTo>
                  <a:pt x="761999" y="199389"/>
                </a:lnTo>
                <a:lnTo>
                  <a:pt x="765809" y="199389"/>
                </a:lnTo>
                <a:lnTo>
                  <a:pt x="765809" y="193040"/>
                </a:lnTo>
                <a:close/>
              </a:path>
              <a:path w="765810" h="438150">
                <a:moveTo>
                  <a:pt x="253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539" y="205739"/>
                </a:lnTo>
                <a:lnTo>
                  <a:pt x="2539" y="199390"/>
                </a:lnTo>
                <a:close/>
              </a:path>
              <a:path w="765810" h="438150">
                <a:moveTo>
                  <a:pt x="765809" y="199390"/>
                </a:moveTo>
                <a:lnTo>
                  <a:pt x="761999" y="199390"/>
                </a:lnTo>
                <a:lnTo>
                  <a:pt x="761999" y="205739"/>
                </a:lnTo>
                <a:lnTo>
                  <a:pt x="765809" y="205739"/>
                </a:lnTo>
                <a:lnTo>
                  <a:pt x="765809" y="199390"/>
                </a:lnTo>
                <a:close/>
              </a:path>
              <a:path w="765810" h="438150">
                <a:moveTo>
                  <a:pt x="253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2539" y="212089"/>
                </a:lnTo>
                <a:lnTo>
                  <a:pt x="2539" y="205740"/>
                </a:lnTo>
                <a:close/>
              </a:path>
              <a:path w="765810" h="438150">
                <a:moveTo>
                  <a:pt x="765809" y="205740"/>
                </a:moveTo>
                <a:lnTo>
                  <a:pt x="761999" y="205740"/>
                </a:lnTo>
                <a:lnTo>
                  <a:pt x="761999" y="212089"/>
                </a:lnTo>
                <a:lnTo>
                  <a:pt x="765809" y="212089"/>
                </a:lnTo>
                <a:lnTo>
                  <a:pt x="765809" y="205740"/>
                </a:lnTo>
                <a:close/>
              </a:path>
              <a:path w="765810" h="438150">
                <a:moveTo>
                  <a:pt x="253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2539" y="218439"/>
                </a:lnTo>
                <a:lnTo>
                  <a:pt x="2539" y="212090"/>
                </a:lnTo>
                <a:close/>
              </a:path>
              <a:path w="765810" h="438150">
                <a:moveTo>
                  <a:pt x="765809" y="212090"/>
                </a:moveTo>
                <a:lnTo>
                  <a:pt x="761999" y="212090"/>
                </a:lnTo>
                <a:lnTo>
                  <a:pt x="761999" y="218439"/>
                </a:lnTo>
                <a:lnTo>
                  <a:pt x="765809" y="218439"/>
                </a:lnTo>
                <a:lnTo>
                  <a:pt x="765809" y="212090"/>
                </a:lnTo>
                <a:close/>
              </a:path>
              <a:path w="765810" h="438150">
                <a:moveTo>
                  <a:pt x="253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2539" y="224789"/>
                </a:lnTo>
                <a:lnTo>
                  <a:pt x="2539" y="218440"/>
                </a:lnTo>
                <a:close/>
              </a:path>
              <a:path w="765810" h="438150">
                <a:moveTo>
                  <a:pt x="765809" y="218440"/>
                </a:moveTo>
                <a:lnTo>
                  <a:pt x="761999" y="218440"/>
                </a:lnTo>
                <a:lnTo>
                  <a:pt x="761999" y="224789"/>
                </a:lnTo>
                <a:lnTo>
                  <a:pt x="765809" y="224789"/>
                </a:lnTo>
                <a:lnTo>
                  <a:pt x="765809" y="218440"/>
                </a:lnTo>
                <a:close/>
              </a:path>
              <a:path w="765810" h="438150">
                <a:moveTo>
                  <a:pt x="253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2539" y="231139"/>
                </a:lnTo>
                <a:lnTo>
                  <a:pt x="2539" y="224790"/>
                </a:lnTo>
                <a:close/>
              </a:path>
              <a:path w="765810" h="438150">
                <a:moveTo>
                  <a:pt x="765809" y="224790"/>
                </a:moveTo>
                <a:lnTo>
                  <a:pt x="761999" y="224790"/>
                </a:lnTo>
                <a:lnTo>
                  <a:pt x="761999" y="231139"/>
                </a:lnTo>
                <a:lnTo>
                  <a:pt x="765809" y="231139"/>
                </a:lnTo>
                <a:lnTo>
                  <a:pt x="765809" y="224790"/>
                </a:lnTo>
                <a:close/>
              </a:path>
              <a:path w="765810" h="438150">
                <a:moveTo>
                  <a:pt x="253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2539" y="237489"/>
                </a:lnTo>
                <a:lnTo>
                  <a:pt x="2539" y="231140"/>
                </a:lnTo>
                <a:close/>
              </a:path>
              <a:path w="765810" h="438150">
                <a:moveTo>
                  <a:pt x="765809" y="231140"/>
                </a:moveTo>
                <a:lnTo>
                  <a:pt x="761999" y="231140"/>
                </a:lnTo>
                <a:lnTo>
                  <a:pt x="761999" y="237489"/>
                </a:lnTo>
                <a:lnTo>
                  <a:pt x="765809" y="237489"/>
                </a:lnTo>
                <a:lnTo>
                  <a:pt x="765809" y="231140"/>
                </a:lnTo>
                <a:close/>
              </a:path>
              <a:path w="765810" h="438150">
                <a:moveTo>
                  <a:pt x="253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2539" y="243839"/>
                </a:lnTo>
                <a:lnTo>
                  <a:pt x="2539" y="237490"/>
                </a:lnTo>
                <a:close/>
              </a:path>
              <a:path w="765810" h="438150">
                <a:moveTo>
                  <a:pt x="765809" y="237490"/>
                </a:moveTo>
                <a:lnTo>
                  <a:pt x="761999" y="237490"/>
                </a:lnTo>
                <a:lnTo>
                  <a:pt x="761999" y="243839"/>
                </a:lnTo>
                <a:lnTo>
                  <a:pt x="765809" y="243839"/>
                </a:lnTo>
                <a:lnTo>
                  <a:pt x="765809" y="237490"/>
                </a:lnTo>
                <a:close/>
              </a:path>
              <a:path w="765810" h="438150">
                <a:moveTo>
                  <a:pt x="2539" y="243840"/>
                </a:moveTo>
                <a:lnTo>
                  <a:pt x="0" y="243840"/>
                </a:lnTo>
                <a:lnTo>
                  <a:pt x="0" y="248919"/>
                </a:lnTo>
                <a:lnTo>
                  <a:pt x="2539" y="248919"/>
                </a:lnTo>
                <a:lnTo>
                  <a:pt x="2539" y="243840"/>
                </a:lnTo>
                <a:close/>
              </a:path>
              <a:path w="765810" h="438150">
                <a:moveTo>
                  <a:pt x="765809" y="243840"/>
                </a:moveTo>
                <a:lnTo>
                  <a:pt x="761999" y="243840"/>
                </a:lnTo>
                <a:lnTo>
                  <a:pt x="761999" y="250189"/>
                </a:lnTo>
                <a:lnTo>
                  <a:pt x="765809" y="250189"/>
                </a:lnTo>
                <a:lnTo>
                  <a:pt x="765809" y="243840"/>
                </a:lnTo>
                <a:close/>
              </a:path>
              <a:path w="765810" h="438150">
                <a:moveTo>
                  <a:pt x="765809" y="250190"/>
                </a:moveTo>
                <a:lnTo>
                  <a:pt x="761999" y="250190"/>
                </a:lnTo>
                <a:lnTo>
                  <a:pt x="761999" y="256539"/>
                </a:lnTo>
                <a:lnTo>
                  <a:pt x="765809" y="256539"/>
                </a:lnTo>
                <a:lnTo>
                  <a:pt x="765809" y="250190"/>
                </a:lnTo>
                <a:close/>
              </a:path>
              <a:path w="765810" h="438150">
                <a:moveTo>
                  <a:pt x="765809" y="256540"/>
                </a:moveTo>
                <a:lnTo>
                  <a:pt x="761999" y="256540"/>
                </a:lnTo>
                <a:lnTo>
                  <a:pt x="761999" y="262889"/>
                </a:lnTo>
                <a:lnTo>
                  <a:pt x="765809" y="262889"/>
                </a:lnTo>
                <a:lnTo>
                  <a:pt x="765809" y="256540"/>
                </a:lnTo>
                <a:close/>
              </a:path>
              <a:path w="765810" h="438150">
                <a:moveTo>
                  <a:pt x="765809" y="262890"/>
                </a:moveTo>
                <a:lnTo>
                  <a:pt x="761999" y="262890"/>
                </a:lnTo>
                <a:lnTo>
                  <a:pt x="761999" y="269239"/>
                </a:lnTo>
                <a:lnTo>
                  <a:pt x="765809" y="269239"/>
                </a:lnTo>
                <a:lnTo>
                  <a:pt x="765809" y="262890"/>
                </a:lnTo>
                <a:close/>
              </a:path>
              <a:path w="765810" h="438150">
                <a:moveTo>
                  <a:pt x="765809" y="269240"/>
                </a:moveTo>
                <a:lnTo>
                  <a:pt x="761999" y="269240"/>
                </a:lnTo>
                <a:lnTo>
                  <a:pt x="761999" y="275589"/>
                </a:lnTo>
                <a:lnTo>
                  <a:pt x="765809" y="275589"/>
                </a:lnTo>
                <a:lnTo>
                  <a:pt x="765809" y="269240"/>
                </a:lnTo>
                <a:close/>
              </a:path>
              <a:path w="765810" h="438150">
                <a:moveTo>
                  <a:pt x="765809" y="275590"/>
                </a:moveTo>
                <a:lnTo>
                  <a:pt x="761999" y="275590"/>
                </a:lnTo>
                <a:lnTo>
                  <a:pt x="761999" y="281939"/>
                </a:lnTo>
                <a:lnTo>
                  <a:pt x="765809" y="281939"/>
                </a:lnTo>
                <a:lnTo>
                  <a:pt x="765809" y="275590"/>
                </a:lnTo>
                <a:close/>
              </a:path>
              <a:path w="765810" h="438150">
                <a:moveTo>
                  <a:pt x="765809" y="281940"/>
                </a:moveTo>
                <a:lnTo>
                  <a:pt x="761999" y="281940"/>
                </a:lnTo>
                <a:lnTo>
                  <a:pt x="761999" y="288289"/>
                </a:lnTo>
                <a:lnTo>
                  <a:pt x="765809" y="288289"/>
                </a:lnTo>
                <a:lnTo>
                  <a:pt x="765809" y="281940"/>
                </a:lnTo>
                <a:close/>
              </a:path>
              <a:path w="765810" h="438150">
                <a:moveTo>
                  <a:pt x="765809" y="288290"/>
                </a:moveTo>
                <a:lnTo>
                  <a:pt x="761999" y="288290"/>
                </a:lnTo>
                <a:lnTo>
                  <a:pt x="761999" y="294639"/>
                </a:lnTo>
                <a:lnTo>
                  <a:pt x="765809" y="294639"/>
                </a:lnTo>
                <a:lnTo>
                  <a:pt x="765809" y="288290"/>
                </a:lnTo>
                <a:close/>
              </a:path>
              <a:path w="765810" h="438150">
                <a:moveTo>
                  <a:pt x="765809" y="294640"/>
                </a:moveTo>
                <a:lnTo>
                  <a:pt x="761999" y="294640"/>
                </a:lnTo>
                <a:lnTo>
                  <a:pt x="761999" y="300989"/>
                </a:lnTo>
                <a:lnTo>
                  <a:pt x="765809" y="300989"/>
                </a:lnTo>
                <a:lnTo>
                  <a:pt x="765809" y="294640"/>
                </a:lnTo>
                <a:close/>
              </a:path>
              <a:path w="765810" h="438150">
                <a:moveTo>
                  <a:pt x="765809" y="300990"/>
                </a:moveTo>
                <a:lnTo>
                  <a:pt x="761999" y="300990"/>
                </a:lnTo>
                <a:lnTo>
                  <a:pt x="761999" y="307339"/>
                </a:lnTo>
                <a:lnTo>
                  <a:pt x="765809" y="307339"/>
                </a:lnTo>
                <a:lnTo>
                  <a:pt x="765809" y="300990"/>
                </a:lnTo>
                <a:close/>
              </a:path>
              <a:path w="765810" h="438150">
                <a:moveTo>
                  <a:pt x="765809" y="307340"/>
                </a:moveTo>
                <a:lnTo>
                  <a:pt x="761999" y="307340"/>
                </a:lnTo>
                <a:lnTo>
                  <a:pt x="761999" y="313689"/>
                </a:lnTo>
                <a:lnTo>
                  <a:pt x="765809" y="313689"/>
                </a:lnTo>
                <a:lnTo>
                  <a:pt x="765809" y="307340"/>
                </a:lnTo>
                <a:close/>
              </a:path>
              <a:path w="765810" h="438150">
                <a:moveTo>
                  <a:pt x="765809" y="313690"/>
                </a:moveTo>
                <a:lnTo>
                  <a:pt x="761999" y="313690"/>
                </a:lnTo>
                <a:lnTo>
                  <a:pt x="761999" y="320039"/>
                </a:lnTo>
                <a:lnTo>
                  <a:pt x="765809" y="320039"/>
                </a:lnTo>
                <a:lnTo>
                  <a:pt x="765809" y="313690"/>
                </a:lnTo>
                <a:close/>
              </a:path>
              <a:path w="765810" h="438150">
                <a:moveTo>
                  <a:pt x="765809" y="320040"/>
                </a:moveTo>
                <a:lnTo>
                  <a:pt x="761999" y="320040"/>
                </a:lnTo>
                <a:lnTo>
                  <a:pt x="761999" y="326389"/>
                </a:lnTo>
                <a:lnTo>
                  <a:pt x="765809" y="326389"/>
                </a:lnTo>
                <a:lnTo>
                  <a:pt x="765809" y="320040"/>
                </a:lnTo>
                <a:close/>
              </a:path>
              <a:path w="765810" h="438150">
                <a:moveTo>
                  <a:pt x="765809" y="326390"/>
                </a:moveTo>
                <a:lnTo>
                  <a:pt x="761999" y="326390"/>
                </a:lnTo>
                <a:lnTo>
                  <a:pt x="761999" y="332739"/>
                </a:lnTo>
                <a:lnTo>
                  <a:pt x="765809" y="332739"/>
                </a:lnTo>
                <a:lnTo>
                  <a:pt x="765809" y="326390"/>
                </a:lnTo>
                <a:close/>
              </a:path>
              <a:path w="765810" h="438150">
                <a:moveTo>
                  <a:pt x="765809" y="332740"/>
                </a:moveTo>
                <a:lnTo>
                  <a:pt x="761999" y="332740"/>
                </a:lnTo>
                <a:lnTo>
                  <a:pt x="761999" y="339089"/>
                </a:lnTo>
                <a:lnTo>
                  <a:pt x="765809" y="339089"/>
                </a:lnTo>
                <a:lnTo>
                  <a:pt x="765809" y="332740"/>
                </a:lnTo>
                <a:close/>
              </a:path>
              <a:path w="765810" h="438150">
                <a:moveTo>
                  <a:pt x="765809" y="339090"/>
                </a:moveTo>
                <a:lnTo>
                  <a:pt x="761999" y="339090"/>
                </a:lnTo>
                <a:lnTo>
                  <a:pt x="761999" y="345439"/>
                </a:lnTo>
                <a:lnTo>
                  <a:pt x="765809" y="345439"/>
                </a:lnTo>
                <a:lnTo>
                  <a:pt x="765809" y="339090"/>
                </a:lnTo>
                <a:close/>
              </a:path>
              <a:path w="765810" h="438150">
                <a:moveTo>
                  <a:pt x="765809" y="345440"/>
                </a:moveTo>
                <a:lnTo>
                  <a:pt x="761999" y="345440"/>
                </a:lnTo>
                <a:lnTo>
                  <a:pt x="761999" y="351789"/>
                </a:lnTo>
                <a:lnTo>
                  <a:pt x="765809" y="351789"/>
                </a:lnTo>
                <a:lnTo>
                  <a:pt x="765809" y="345440"/>
                </a:lnTo>
                <a:close/>
              </a:path>
              <a:path w="765810" h="438150">
                <a:moveTo>
                  <a:pt x="765809" y="351790"/>
                </a:moveTo>
                <a:lnTo>
                  <a:pt x="761999" y="351790"/>
                </a:lnTo>
                <a:lnTo>
                  <a:pt x="761999" y="358139"/>
                </a:lnTo>
                <a:lnTo>
                  <a:pt x="765809" y="358139"/>
                </a:lnTo>
                <a:lnTo>
                  <a:pt x="765809" y="351790"/>
                </a:lnTo>
                <a:close/>
              </a:path>
              <a:path w="765810" h="438150">
                <a:moveTo>
                  <a:pt x="765809" y="358140"/>
                </a:moveTo>
                <a:lnTo>
                  <a:pt x="761999" y="358140"/>
                </a:lnTo>
                <a:lnTo>
                  <a:pt x="761999" y="364489"/>
                </a:lnTo>
                <a:lnTo>
                  <a:pt x="765809" y="364489"/>
                </a:lnTo>
                <a:lnTo>
                  <a:pt x="765809" y="358140"/>
                </a:lnTo>
                <a:close/>
              </a:path>
              <a:path w="765810" h="438150">
                <a:moveTo>
                  <a:pt x="765809" y="364490"/>
                </a:moveTo>
                <a:lnTo>
                  <a:pt x="761999" y="364490"/>
                </a:lnTo>
                <a:lnTo>
                  <a:pt x="761999" y="370839"/>
                </a:lnTo>
                <a:lnTo>
                  <a:pt x="765809" y="370839"/>
                </a:lnTo>
                <a:lnTo>
                  <a:pt x="765809" y="364490"/>
                </a:lnTo>
                <a:close/>
              </a:path>
              <a:path w="765810" h="438150">
                <a:moveTo>
                  <a:pt x="765809" y="370840"/>
                </a:moveTo>
                <a:lnTo>
                  <a:pt x="761999" y="370840"/>
                </a:lnTo>
                <a:lnTo>
                  <a:pt x="761999" y="377189"/>
                </a:lnTo>
                <a:lnTo>
                  <a:pt x="765809" y="377189"/>
                </a:lnTo>
                <a:lnTo>
                  <a:pt x="765809" y="370840"/>
                </a:lnTo>
                <a:close/>
              </a:path>
              <a:path w="765810" h="438150">
                <a:moveTo>
                  <a:pt x="765809" y="377190"/>
                </a:moveTo>
                <a:lnTo>
                  <a:pt x="761999" y="377190"/>
                </a:lnTo>
                <a:lnTo>
                  <a:pt x="761999" y="383539"/>
                </a:lnTo>
                <a:lnTo>
                  <a:pt x="765809" y="383539"/>
                </a:lnTo>
                <a:lnTo>
                  <a:pt x="765809" y="377190"/>
                </a:lnTo>
                <a:close/>
              </a:path>
              <a:path w="765810" h="438150">
                <a:moveTo>
                  <a:pt x="765809" y="383540"/>
                </a:moveTo>
                <a:lnTo>
                  <a:pt x="761999" y="383540"/>
                </a:lnTo>
                <a:lnTo>
                  <a:pt x="761999" y="389889"/>
                </a:lnTo>
                <a:lnTo>
                  <a:pt x="765809" y="389889"/>
                </a:lnTo>
                <a:lnTo>
                  <a:pt x="765809" y="383540"/>
                </a:lnTo>
                <a:close/>
              </a:path>
              <a:path w="765810" h="438150">
                <a:moveTo>
                  <a:pt x="765809" y="389890"/>
                </a:moveTo>
                <a:lnTo>
                  <a:pt x="761999" y="389890"/>
                </a:lnTo>
                <a:lnTo>
                  <a:pt x="761999" y="396239"/>
                </a:lnTo>
                <a:lnTo>
                  <a:pt x="765809" y="396239"/>
                </a:lnTo>
                <a:lnTo>
                  <a:pt x="765809" y="389890"/>
                </a:lnTo>
                <a:close/>
              </a:path>
              <a:path w="765810" h="438150">
                <a:moveTo>
                  <a:pt x="765809" y="396240"/>
                </a:moveTo>
                <a:lnTo>
                  <a:pt x="761999" y="396240"/>
                </a:lnTo>
                <a:lnTo>
                  <a:pt x="761999" y="402589"/>
                </a:lnTo>
                <a:lnTo>
                  <a:pt x="765809" y="402589"/>
                </a:lnTo>
                <a:lnTo>
                  <a:pt x="765809" y="396240"/>
                </a:lnTo>
                <a:close/>
              </a:path>
              <a:path w="765810" h="438150">
                <a:moveTo>
                  <a:pt x="765809" y="402590"/>
                </a:moveTo>
                <a:lnTo>
                  <a:pt x="761999" y="402590"/>
                </a:lnTo>
                <a:lnTo>
                  <a:pt x="761999" y="408939"/>
                </a:lnTo>
                <a:lnTo>
                  <a:pt x="765809" y="408939"/>
                </a:lnTo>
                <a:lnTo>
                  <a:pt x="765809" y="402590"/>
                </a:lnTo>
                <a:close/>
              </a:path>
              <a:path w="765810" h="438150">
                <a:moveTo>
                  <a:pt x="765809" y="408940"/>
                </a:moveTo>
                <a:lnTo>
                  <a:pt x="761999" y="408940"/>
                </a:lnTo>
                <a:lnTo>
                  <a:pt x="761999" y="415289"/>
                </a:lnTo>
                <a:lnTo>
                  <a:pt x="765809" y="415289"/>
                </a:lnTo>
                <a:lnTo>
                  <a:pt x="765809" y="408940"/>
                </a:lnTo>
                <a:close/>
              </a:path>
              <a:path w="765810" h="438150">
                <a:moveTo>
                  <a:pt x="765809" y="415290"/>
                </a:moveTo>
                <a:lnTo>
                  <a:pt x="761999" y="415290"/>
                </a:lnTo>
                <a:lnTo>
                  <a:pt x="761999" y="421639"/>
                </a:lnTo>
                <a:lnTo>
                  <a:pt x="765809" y="421639"/>
                </a:lnTo>
                <a:lnTo>
                  <a:pt x="765809" y="415290"/>
                </a:lnTo>
                <a:close/>
              </a:path>
              <a:path w="765810" h="438150">
                <a:moveTo>
                  <a:pt x="765809" y="421640"/>
                </a:moveTo>
                <a:lnTo>
                  <a:pt x="761999" y="421640"/>
                </a:lnTo>
                <a:lnTo>
                  <a:pt x="761999" y="427989"/>
                </a:lnTo>
                <a:lnTo>
                  <a:pt x="765809" y="427989"/>
                </a:lnTo>
                <a:lnTo>
                  <a:pt x="765809" y="421640"/>
                </a:lnTo>
                <a:close/>
              </a:path>
              <a:path w="765810" h="438150">
                <a:moveTo>
                  <a:pt x="765809" y="427990"/>
                </a:moveTo>
                <a:lnTo>
                  <a:pt x="761999" y="427990"/>
                </a:lnTo>
                <a:lnTo>
                  <a:pt x="761999" y="434339"/>
                </a:lnTo>
                <a:lnTo>
                  <a:pt x="765809" y="434339"/>
                </a:lnTo>
                <a:lnTo>
                  <a:pt x="765809" y="427990"/>
                </a:lnTo>
                <a:close/>
              </a:path>
              <a:path w="765810" h="438150">
                <a:moveTo>
                  <a:pt x="176529" y="435610"/>
                </a:moveTo>
                <a:lnTo>
                  <a:pt x="54609" y="435610"/>
                </a:lnTo>
                <a:lnTo>
                  <a:pt x="54609" y="436880"/>
                </a:lnTo>
                <a:lnTo>
                  <a:pt x="53339" y="436880"/>
                </a:lnTo>
                <a:lnTo>
                  <a:pt x="53339" y="438150"/>
                </a:lnTo>
                <a:lnTo>
                  <a:pt x="176529" y="438150"/>
                </a:lnTo>
                <a:lnTo>
                  <a:pt x="176529" y="435610"/>
                </a:lnTo>
                <a:close/>
              </a:path>
              <a:path w="765810" h="438150">
                <a:moveTo>
                  <a:pt x="480060" y="435610"/>
                </a:moveTo>
                <a:lnTo>
                  <a:pt x="303530" y="435610"/>
                </a:lnTo>
                <a:lnTo>
                  <a:pt x="303530" y="438150"/>
                </a:lnTo>
                <a:lnTo>
                  <a:pt x="478790" y="438150"/>
                </a:lnTo>
                <a:lnTo>
                  <a:pt x="478790" y="436880"/>
                </a:lnTo>
                <a:lnTo>
                  <a:pt x="480060" y="436880"/>
                </a:lnTo>
                <a:lnTo>
                  <a:pt x="480060" y="435610"/>
                </a:lnTo>
                <a:close/>
              </a:path>
              <a:path w="765810" h="438150">
                <a:moveTo>
                  <a:pt x="765809" y="434340"/>
                </a:moveTo>
                <a:lnTo>
                  <a:pt x="761999" y="434340"/>
                </a:lnTo>
                <a:lnTo>
                  <a:pt x="761999" y="435610"/>
                </a:lnTo>
                <a:lnTo>
                  <a:pt x="603250" y="435610"/>
                </a:lnTo>
                <a:lnTo>
                  <a:pt x="603250" y="436880"/>
                </a:lnTo>
                <a:lnTo>
                  <a:pt x="601980" y="436880"/>
                </a:lnTo>
                <a:lnTo>
                  <a:pt x="601980" y="438150"/>
                </a:lnTo>
                <a:lnTo>
                  <a:pt x="765809" y="438150"/>
                </a:lnTo>
                <a:lnTo>
                  <a:pt x="765809" y="43434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4" name="bk object 6904"/>
          <p:cNvSpPr/>
          <p:nvPr/>
        </p:nvSpPr>
        <p:spPr>
          <a:xfrm>
            <a:off x="2496820" y="4080509"/>
            <a:ext cx="759460" cy="431800"/>
          </a:xfrm>
          <a:custGeom>
            <a:avLst/>
            <a:gdLst/>
            <a:ahLst/>
            <a:cxnLst/>
            <a:rect l="l" t="t" r="r" b="b"/>
            <a:pathLst>
              <a:path w="759460" h="431800">
                <a:moveTo>
                  <a:pt x="4571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43180" y="3809"/>
                </a:lnTo>
                <a:lnTo>
                  <a:pt x="43180" y="2539"/>
                </a:lnTo>
                <a:lnTo>
                  <a:pt x="44450" y="2539"/>
                </a:lnTo>
                <a:lnTo>
                  <a:pt x="44450" y="1269"/>
                </a:lnTo>
                <a:lnTo>
                  <a:pt x="45719" y="1269"/>
                </a:lnTo>
                <a:lnTo>
                  <a:pt x="45719" y="0"/>
                </a:lnTo>
                <a:close/>
              </a:path>
              <a:path w="759460" h="431800">
                <a:moveTo>
                  <a:pt x="464819" y="0"/>
                </a:moveTo>
                <a:lnTo>
                  <a:pt x="259080" y="0"/>
                </a:lnTo>
                <a:lnTo>
                  <a:pt x="259080" y="2539"/>
                </a:lnTo>
                <a:lnTo>
                  <a:pt x="257810" y="2539"/>
                </a:lnTo>
                <a:lnTo>
                  <a:pt x="257810" y="3809"/>
                </a:lnTo>
                <a:lnTo>
                  <a:pt x="464820" y="3809"/>
                </a:lnTo>
                <a:lnTo>
                  <a:pt x="464819" y="0"/>
                </a:lnTo>
                <a:close/>
              </a:path>
              <a:path w="759460" h="431800">
                <a:moveTo>
                  <a:pt x="759459" y="0"/>
                </a:moveTo>
                <a:lnTo>
                  <a:pt x="697230" y="0"/>
                </a:lnTo>
                <a:lnTo>
                  <a:pt x="697230" y="1269"/>
                </a:lnTo>
                <a:lnTo>
                  <a:pt x="695960" y="1269"/>
                </a:lnTo>
                <a:lnTo>
                  <a:pt x="695960" y="2539"/>
                </a:lnTo>
                <a:lnTo>
                  <a:pt x="694690" y="2539"/>
                </a:lnTo>
                <a:lnTo>
                  <a:pt x="694690" y="3809"/>
                </a:lnTo>
                <a:lnTo>
                  <a:pt x="755650" y="3809"/>
                </a:lnTo>
                <a:lnTo>
                  <a:pt x="755650" y="5079"/>
                </a:lnTo>
                <a:lnTo>
                  <a:pt x="759459" y="5079"/>
                </a:lnTo>
                <a:lnTo>
                  <a:pt x="759459" y="0"/>
                </a:lnTo>
                <a:close/>
              </a:path>
              <a:path w="759460" h="431800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759460" h="431800">
                <a:moveTo>
                  <a:pt x="759459" y="5080"/>
                </a:moveTo>
                <a:lnTo>
                  <a:pt x="755650" y="5080"/>
                </a:lnTo>
                <a:lnTo>
                  <a:pt x="755650" y="11429"/>
                </a:lnTo>
                <a:lnTo>
                  <a:pt x="759459" y="11429"/>
                </a:lnTo>
                <a:lnTo>
                  <a:pt x="759459" y="5080"/>
                </a:lnTo>
                <a:close/>
              </a:path>
              <a:path w="759460" h="431800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759460" h="431800">
                <a:moveTo>
                  <a:pt x="759459" y="11430"/>
                </a:moveTo>
                <a:lnTo>
                  <a:pt x="755650" y="11430"/>
                </a:lnTo>
                <a:lnTo>
                  <a:pt x="755650" y="17779"/>
                </a:lnTo>
                <a:lnTo>
                  <a:pt x="759459" y="17779"/>
                </a:lnTo>
                <a:lnTo>
                  <a:pt x="759459" y="11430"/>
                </a:lnTo>
                <a:close/>
              </a:path>
              <a:path w="759460" h="431800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759460" h="431800">
                <a:moveTo>
                  <a:pt x="759459" y="17780"/>
                </a:moveTo>
                <a:lnTo>
                  <a:pt x="755650" y="17780"/>
                </a:lnTo>
                <a:lnTo>
                  <a:pt x="755650" y="24129"/>
                </a:lnTo>
                <a:lnTo>
                  <a:pt x="759459" y="24129"/>
                </a:lnTo>
                <a:lnTo>
                  <a:pt x="759459" y="17780"/>
                </a:lnTo>
                <a:close/>
              </a:path>
              <a:path w="759460" h="431800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759460" h="431800">
                <a:moveTo>
                  <a:pt x="759459" y="24130"/>
                </a:moveTo>
                <a:lnTo>
                  <a:pt x="755650" y="24130"/>
                </a:lnTo>
                <a:lnTo>
                  <a:pt x="755650" y="30479"/>
                </a:lnTo>
                <a:lnTo>
                  <a:pt x="759459" y="30479"/>
                </a:lnTo>
                <a:lnTo>
                  <a:pt x="759459" y="24130"/>
                </a:lnTo>
                <a:close/>
              </a:path>
              <a:path w="759460" h="431800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759460" h="431800">
                <a:moveTo>
                  <a:pt x="759459" y="30480"/>
                </a:moveTo>
                <a:lnTo>
                  <a:pt x="755650" y="30480"/>
                </a:lnTo>
                <a:lnTo>
                  <a:pt x="755650" y="36829"/>
                </a:lnTo>
                <a:lnTo>
                  <a:pt x="759459" y="36829"/>
                </a:lnTo>
                <a:lnTo>
                  <a:pt x="759459" y="30480"/>
                </a:lnTo>
                <a:close/>
              </a:path>
              <a:path w="759460" h="431800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759460" h="431800">
                <a:moveTo>
                  <a:pt x="759459" y="36830"/>
                </a:moveTo>
                <a:lnTo>
                  <a:pt x="755650" y="36830"/>
                </a:lnTo>
                <a:lnTo>
                  <a:pt x="755650" y="43179"/>
                </a:lnTo>
                <a:lnTo>
                  <a:pt x="759459" y="43179"/>
                </a:lnTo>
                <a:lnTo>
                  <a:pt x="759459" y="36830"/>
                </a:lnTo>
                <a:close/>
              </a:path>
              <a:path w="759460" h="431800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759460" h="431800">
                <a:moveTo>
                  <a:pt x="759459" y="43180"/>
                </a:moveTo>
                <a:lnTo>
                  <a:pt x="755650" y="43180"/>
                </a:lnTo>
                <a:lnTo>
                  <a:pt x="755650" y="48259"/>
                </a:lnTo>
                <a:lnTo>
                  <a:pt x="756919" y="48259"/>
                </a:lnTo>
                <a:lnTo>
                  <a:pt x="756919" y="45719"/>
                </a:lnTo>
                <a:lnTo>
                  <a:pt x="758190" y="45719"/>
                </a:lnTo>
                <a:lnTo>
                  <a:pt x="758190" y="44450"/>
                </a:lnTo>
                <a:lnTo>
                  <a:pt x="759459" y="44450"/>
                </a:lnTo>
                <a:lnTo>
                  <a:pt x="759459" y="43180"/>
                </a:lnTo>
                <a:close/>
              </a:path>
              <a:path w="759460" h="431800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759460" h="431800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759460" h="431800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759460" h="431800">
                <a:moveTo>
                  <a:pt x="759459" y="64769"/>
                </a:moveTo>
                <a:lnTo>
                  <a:pt x="758190" y="64769"/>
                </a:lnTo>
                <a:lnTo>
                  <a:pt x="758190" y="66039"/>
                </a:lnTo>
                <a:lnTo>
                  <a:pt x="756919" y="66039"/>
                </a:lnTo>
                <a:lnTo>
                  <a:pt x="756919" y="68579"/>
                </a:lnTo>
                <a:lnTo>
                  <a:pt x="759459" y="68579"/>
                </a:lnTo>
                <a:lnTo>
                  <a:pt x="759459" y="64769"/>
                </a:lnTo>
                <a:close/>
              </a:path>
              <a:path w="759460" h="431800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759460" h="431800">
                <a:moveTo>
                  <a:pt x="759459" y="68580"/>
                </a:moveTo>
                <a:lnTo>
                  <a:pt x="755650" y="68580"/>
                </a:lnTo>
                <a:lnTo>
                  <a:pt x="755650" y="74929"/>
                </a:lnTo>
                <a:lnTo>
                  <a:pt x="759459" y="74929"/>
                </a:lnTo>
                <a:lnTo>
                  <a:pt x="759459" y="68580"/>
                </a:lnTo>
                <a:close/>
              </a:path>
              <a:path w="759460" h="431800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2539" y="81279"/>
                </a:lnTo>
                <a:lnTo>
                  <a:pt x="2540" y="78739"/>
                </a:lnTo>
                <a:lnTo>
                  <a:pt x="3810" y="78739"/>
                </a:lnTo>
                <a:lnTo>
                  <a:pt x="3810" y="74930"/>
                </a:lnTo>
                <a:close/>
              </a:path>
              <a:path w="759460" h="431800">
                <a:moveTo>
                  <a:pt x="759459" y="74930"/>
                </a:moveTo>
                <a:lnTo>
                  <a:pt x="755650" y="74930"/>
                </a:lnTo>
                <a:lnTo>
                  <a:pt x="755650" y="81279"/>
                </a:lnTo>
                <a:lnTo>
                  <a:pt x="759459" y="81279"/>
                </a:lnTo>
                <a:lnTo>
                  <a:pt x="759459" y="74930"/>
                </a:lnTo>
                <a:close/>
              </a:path>
              <a:path w="759460" h="431800">
                <a:moveTo>
                  <a:pt x="253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2550"/>
                </a:lnTo>
                <a:lnTo>
                  <a:pt x="2539" y="82550"/>
                </a:lnTo>
                <a:lnTo>
                  <a:pt x="2539" y="81280"/>
                </a:lnTo>
                <a:close/>
              </a:path>
              <a:path w="759460" h="431800">
                <a:moveTo>
                  <a:pt x="759459" y="81280"/>
                </a:moveTo>
                <a:lnTo>
                  <a:pt x="755650" y="81280"/>
                </a:lnTo>
                <a:lnTo>
                  <a:pt x="755650" y="87629"/>
                </a:lnTo>
                <a:lnTo>
                  <a:pt x="759459" y="87629"/>
                </a:lnTo>
                <a:lnTo>
                  <a:pt x="759459" y="81280"/>
                </a:lnTo>
                <a:close/>
              </a:path>
              <a:path w="759460" h="431800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759460" h="431800">
                <a:moveTo>
                  <a:pt x="759459" y="87630"/>
                </a:moveTo>
                <a:lnTo>
                  <a:pt x="755650" y="87630"/>
                </a:lnTo>
                <a:lnTo>
                  <a:pt x="755650" y="93979"/>
                </a:lnTo>
                <a:lnTo>
                  <a:pt x="759459" y="93979"/>
                </a:lnTo>
                <a:lnTo>
                  <a:pt x="759459" y="87630"/>
                </a:lnTo>
                <a:close/>
              </a:path>
              <a:path w="759460" h="431800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759460" h="431800">
                <a:moveTo>
                  <a:pt x="759459" y="93980"/>
                </a:moveTo>
                <a:lnTo>
                  <a:pt x="755650" y="93980"/>
                </a:lnTo>
                <a:lnTo>
                  <a:pt x="755650" y="100329"/>
                </a:lnTo>
                <a:lnTo>
                  <a:pt x="759459" y="100329"/>
                </a:lnTo>
                <a:lnTo>
                  <a:pt x="759459" y="93980"/>
                </a:lnTo>
                <a:close/>
              </a:path>
              <a:path w="759460" h="431800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759460" h="431800">
                <a:moveTo>
                  <a:pt x="759459" y="100330"/>
                </a:moveTo>
                <a:lnTo>
                  <a:pt x="755650" y="100330"/>
                </a:lnTo>
                <a:lnTo>
                  <a:pt x="755650" y="106679"/>
                </a:lnTo>
                <a:lnTo>
                  <a:pt x="759459" y="106679"/>
                </a:lnTo>
                <a:lnTo>
                  <a:pt x="759459" y="100330"/>
                </a:lnTo>
                <a:close/>
              </a:path>
              <a:path w="759460" h="431800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759460" h="431800">
                <a:moveTo>
                  <a:pt x="759459" y="106680"/>
                </a:moveTo>
                <a:lnTo>
                  <a:pt x="755650" y="106680"/>
                </a:lnTo>
                <a:lnTo>
                  <a:pt x="755650" y="113029"/>
                </a:lnTo>
                <a:lnTo>
                  <a:pt x="759459" y="113029"/>
                </a:lnTo>
                <a:lnTo>
                  <a:pt x="759459" y="106680"/>
                </a:lnTo>
                <a:close/>
              </a:path>
              <a:path w="759460" h="431800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759460" h="431800">
                <a:moveTo>
                  <a:pt x="759459" y="113030"/>
                </a:moveTo>
                <a:lnTo>
                  <a:pt x="755650" y="113030"/>
                </a:lnTo>
                <a:lnTo>
                  <a:pt x="755650" y="119379"/>
                </a:lnTo>
                <a:lnTo>
                  <a:pt x="759459" y="119379"/>
                </a:lnTo>
                <a:lnTo>
                  <a:pt x="759459" y="113030"/>
                </a:lnTo>
                <a:close/>
              </a:path>
              <a:path w="759460" h="431800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759460" h="431800">
                <a:moveTo>
                  <a:pt x="759459" y="119380"/>
                </a:moveTo>
                <a:lnTo>
                  <a:pt x="755650" y="119380"/>
                </a:lnTo>
                <a:lnTo>
                  <a:pt x="755650" y="125729"/>
                </a:lnTo>
                <a:lnTo>
                  <a:pt x="759459" y="125729"/>
                </a:lnTo>
                <a:lnTo>
                  <a:pt x="759459" y="119380"/>
                </a:lnTo>
                <a:close/>
              </a:path>
              <a:path w="759460" h="431800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759460" h="431800">
                <a:moveTo>
                  <a:pt x="759459" y="125730"/>
                </a:moveTo>
                <a:lnTo>
                  <a:pt x="755650" y="125730"/>
                </a:lnTo>
                <a:lnTo>
                  <a:pt x="755650" y="132079"/>
                </a:lnTo>
                <a:lnTo>
                  <a:pt x="759459" y="132079"/>
                </a:lnTo>
                <a:lnTo>
                  <a:pt x="759459" y="125730"/>
                </a:lnTo>
                <a:close/>
              </a:path>
              <a:path w="759460" h="431800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759460" h="431800">
                <a:moveTo>
                  <a:pt x="759459" y="132080"/>
                </a:moveTo>
                <a:lnTo>
                  <a:pt x="755650" y="132080"/>
                </a:lnTo>
                <a:lnTo>
                  <a:pt x="755650" y="138429"/>
                </a:lnTo>
                <a:lnTo>
                  <a:pt x="759459" y="138429"/>
                </a:lnTo>
                <a:lnTo>
                  <a:pt x="759459" y="132080"/>
                </a:lnTo>
                <a:close/>
              </a:path>
              <a:path w="759460" h="431800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759460" h="431800">
                <a:moveTo>
                  <a:pt x="759459" y="138430"/>
                </a:moveTo>
                <a:lnTo>
                  <a:pt x="755650" y="138430"/>
                </a:lnTo>
                <a:lnTo>
                  <a:pt x="755650" y="144779"/>
                </a:lnTo>
                <a:lnTo>
                  <a:pt x="759459" y="144779"/>
                </a:lnTo>
                <a:lnTo>
                  <a:pt x="759459" y="138430"/>
                </a:lnTo>
                <a:close/>
              </a:path>
              <a:path w="759460" h="431800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759460" h="431800">
                <a:moveTo>
                  <a:pt x="759459" y="144780"/>
                </a:moveTo>
                <a:lnTo>
                  <a:pt x="755650" y="144780"/>
                </a:lnTo>
                <a:lnTo>
                  <a:pt x="755650" y="151129"/>
                </a:lnTo>
                <a:lnTo>
                  <a:pt x="759459" y="151129"/>
                </a:lnTo>
                <a:lnTo>
                  <a:pt x="759459" y="144780"/>
                </a:lnTo>
                <a:close/>
              </a:path>
              <a:path w="759460" h="431800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759460" h="431800">
                <a:moveTo>
                  <a:pt x="759459" y="151130"/>
                </a:moveTo>
                <a:lnTo>
                  <a:pt x="755650" y="151130"/>
                </a:lnTo>
                <a:lnTo>
                  <a:pt x="755650" y="157479"/>
                </a:lnTo>
                <a:lnTo>
                  <a:pt x="759459" y="157479"/>
                </a:lnTo>
                <a:lnTo>
                  <a:pt x="759459" y="151130"/>
                </a:lnTo>
                <a:close/>
              </a:path>
              <a:path w="759460" h="431800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759460" h="431800">
                <a:moveTo>
                  <a:pt x="759459" y="157480"/>
                </a:moveTo>
                <a:lnTo>
                  <a:pt x="755650" y="157480"/>
                </a:lnTo>
                <a:lnTo>
                  <a:pt x="755650" y="163829"/>
                </a:lnTo>
                <a:lnTo>
                  <a:pt x="759459" y="163829"/>
                </a:lnTo>
                <a:lnTo>
                  <a:pt x="759459" y="157480"/>
                </a:lnTo>
                <a:close/>
              </a:path>
              <a:path w="759460" h="431800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759460" h="431800">
                <a:moveTo>
                  <a:pt x="759459" y="163830"/>
                </a:moveTo>
                <a:lnTo>
                  <a:pt x="755650" y="163830"/>
                </a:lnTo>
                <a:lnTo>
                  <a:pt x="755650" y="170179"/>
                </a:lnTo>
                <a:lnTo>
                  <a:pt x="759459" y="170179"/>
                </a:lnTo>
                <a:lnTo>
                  <a:pt x="759459" y="163830"/>
                </a:lnTo>
                <a:close/>
              </a:path>
              <a:path w="759460" h="431800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759460" h="431800">
                <a:moveTo>
                  <a:pt x="759459" y="170180"/>
                </a:moveTo>
                <a:lnTo>
                  <a:pt x="755650" y="170180"/>
                </a:lnTo>
                <a:lnTo>
                  <a:pt x="755650" y="176529"/>
                </a:lnTo>
                <a:lnTo>
                  <a:pt x="759459" y="176529"/>
                </a:lnTo>
                <a:lnTo>
                  <a:pt x="759459" y="170180"/>
                </a:lnTo>
                <a:close/>
              </a:path>
              <a:path w="759460" h="431800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759460" h="431800">
                <a:moveTo>
                  <a:pt x="759459" y="176530"/>
                </a:moveTo>
                <a:lnTo>
                  <a:pt x="755650" y="176530"/>
                </a:lnTo>
                <a:lnTo>
                  <a:pt x="755650" y="182879"/>
                </a:lnTo>
                <a:lnTo>
                  <a:pt x="759459" y="182879"/>
                </a:lnTo>
                <a:lnTo>
                  <a:pt x="759459" y="176530"/>
                </a:lnTo>
                <a:close/>
              </a:path>
              <a:path w="759460" h="431800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759460" h="431800">
                <a:moveTo>
                  <a:pt x="759459" y="182880"/>
                </a:moveTo>
                <a:lnTo>
                  <a:pt x="755650" y="182880"/>
                </a:lnTo>
                <a:lnTo>
                  <a:pt x="755650" y="189229"/>
                </a:lnTo>
                <a:lnTo>
                  <a:pt x="759459" y="189229"/>
                </a:lnTo>
                <a:lnTo>
                  <a:pt x="759459" y="182880"/>
                </a:lnTo>
                <a:close/>
              </a:path>
              <a:path w="759460" h="431800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759460" h="431800">
                <a:moveTo>
                  <a:pt x="759459" y="189230"/>
                </a:moveTo>
                <a:lnTo>
                  <a:pt x="755650" y="189230"/>
                </a:lnTo>
                <a:lnTo>
                  <a:pt x="755650" y="195579"/>
                </a:lnTo>
                <a:lnTo>
                  <a:pt x="759459" y="195579"/>
                </a:lnTo>
                <a:lnTo>
                  <a:pt x="759459" y="189230"/>
                </a:lnTo>
                <a:close/>
              </a:path>
              <a:path w="759460" h="431800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759460" h="431800">
                <a:moveTo>
                  <a:pt x="759459" y="195580"/>
                </a:moveTo>
                <a:lnTo>
                  <a:pt x="755650" y="195580"/>
                </a:lnTo>
                <a:lnTo>
                  <a:pt x="755650" y="201929"/>
                </a:lnTo>
                <a:lnTo>
                  <a:pt x="759459" y="201929"/>
                </a:lnTo>
                <a:lnTo>
                  <a:pt x="759459" y="195580"/>
                </a:lnTo>
                <a:close/>
              </a:path>
              <a:path w="759460" h="431800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759460" h="431800">
                <a:moveTo>
                  <a:pt x="759459" y="201930"/>
                </a:moveTo>
                <a:lnTo>
                  <a:pt x="755650" y="201930"/>
                </a:lnTo>
                <a:lnTo>
                  <a:pt x="755650" y="208279"/>
                </a:lnTo>
                <a:lnTo>
                  <a:pt x="759459" y="208279"/>
                </a:lnTo>
                <a:lnTo>
                  <a:pt x="759459" y="201930"/>
                </a:lnTo>
                <a:close/>
              </a:path>
              <a:path w="759460" h="431800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759460" h="431800">
                <a:moveTo>
                  <a:pt x="759459" y="208280"/>
                </a:moveTo>
                <a:lnTo>
                  <a:pt x="755650" y="208280"/>
                </a:lnTo>
                <a:lnTo>
                  <a:pt x="755650" y="214629"/>
                </a:lnTo>
                <a:lnTo>
                  <a:pt x="759459" y="214629"/>
                </a:lnTo>
                <a:lnTo>
                  <a:pt x="759459" y="208280"/>
                </a:lnTo>
                <a:close/>
              </a:path>
              <a:path w="759460" h="431800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759460" h="431800">
                <a:moveTo>
                  <a:pt x="759459" y="214630"/>
                </a:moveTo>
                <a:lnTo>
                  <a:pt x="755650" y="214630"/>
                </a:lnTo>
                <a:lnTo>
                  <a:pt x="755650" y="220979"/>
                </a:lnTo>
                <a:lnTo>
                  <a:pt x="759459" y="220979"/>
                </a:lnTo>
                <a:lnTo>
                  <a:pt x="759459" y="214630"/>
                </a:lnTo>
                <a:close/>
              </a:path>
              <a:path w="759460" h="431800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759460" h="431800">
                <a:moveTo>
                  <a:pt x="759459" y="220980"/>
                </a:moveTo>
                <a:lnTo>
                  <a:pt x="755650" y="220980"/>
                </a:lnTo>
                <a:lnTo>
                  <a:pt x="755650" y="227329"/>
                </a:lnTo>
                <a:lnTo>
                  <a:pt x="759459" y="227329"/>
                </a:lnTo>
                <a:lnTo>
                  <a:pt x="759459" y="220980"/>
                </a:lnTo>
                <a:close/>
              </a:path>
              <a:path w="759460" h="431800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759460" h="431800">
                <a:moveTo>
                  <a:pt x="759459" y="227330"/>
                </a:moveTo>
                <a:lnTo>
                  <a:pt x="755650" y="227330"/>
                </a:lnTo>
                <a:lnTo>
                  <a:pt x="755650" y="233679"/>
                </a:lnTo>
                <a:lnTo>
                  <a:pt x="759459" y="233679"/>
                </a:lnTo>
                <a:lnTo>
                  <a:pt x="759459" y="227330"/>
                </a:lnTo>
                <a:close/>
              </a:path>
              <a:path w="759460" h="431800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759460" h="431800">
                <a:moveTo>
                  <a:pt x="759459" y="233680"/>
                </a:moveTo>
                <a:lnTo>
                  <a:pt x="755650" y="233680"/>
                </a:lnTo>
                <a:lnTo>
                  <a:pt x="755650" y="240029"/>
                </a:lnTo>
                <a:lnTo>
                  <a:pt x="759459" y="240029"/>
                </a:lnTo>
                <a:lnTo>
                  <a:pt x="759459" y="233680"/>
                </a:lnTo>
                <a:close/>
              </a:path>
              <a:path w="759460" h="431800">
                <a:moveTo>
                  <a:pt x="3810" y="240030"/>
                </a:moveTo>
                <a:lnTo>
                  <a:pt x="0" y="240030"/>
                </a:lnTo>
                <a:lnTo>
                  <a:pt x="0" y="243839"/>
                </a:lnTo>
                <a:lnTo>
                  <a:pt x="1269" y="243839"/>
                </a:lnTo>
                <a:lnTo>
                  <a:pt x="1269" y="242569"/>
                </a:lnTo>
                <a:lnTo>
                  <a:pt x="3810" y="242569"/>
                </a:lnTo>
                <a:lnTo>
                  <a:pt x="3810" y="240030"/>
                </a:lnTo>
                <a:close/>
              </a:path>
              <a:path w="759460" h="431800">
                <a:moveTo>
                  <a:pt x="759459" y="240030"/>
                </a:moveTo>
                <a:lnTo>
                  <a:pt x="755650" y="240030"/>
                </a:lnTo>
                <a:lnTo>
                  <a:pt x="755650" y="246379"/>
                </a:lnTo>
                <a:lnTo>
                  <a:pt x="759459" y="246379"/>
                </a:lnTo>
                <a:lnTo>
                  <a:pt x="759459" y="240030"/>
                </a:lnTo>
                <a:close/>
              </a:path>
              <a:path w="759460" h="431800">
                <a:moveTo>
                  <a:pt x="759459" y="246380"/>
                </a:moveTo>
                <a:lnTo>
                  <a:pt x="755650" y="246380"/>
                </a:lnTo>
                <a:lnTo>
                  <a:pt x="755650" y="252729"/>
                </a:lnTo>
                <a:lnTo>
                  <a:pt x="759459" y="252729"/>
                </a:lnTo>
                <a:lnTo>
                  <a:pt x="759459" y="246380"/>
                </a:lnTo>
                <a:close/>
              </a:path>
              <a:path w="759460" h="431800">
                <a:moveTo>
                  <a:pt x="759459" y="252730"/>
                </a:moveTo>
                <a:lnTo>
                  <a:pt x="755650" y="252730"/>
                </a:lnTo>
                <a:lnTo>
                  <a:pt x="755650" y="259079"/>
                </a:lnTo>
                <a:lnTo>
                  <a:pt x="759459" y="259079"/>
                </a:lnTo>
                <a:lnTo>
                  <a:pt x="759459" y="252730"/>
                </a:lnTo>
                <a:close/>
              </a:path>
              <a:path w="759460" h="431800">
                <a:moveTo>
                  <a:pt x="759459" y="259080"/>
                </a:moveTo>
                <a:lnTo>
                  <a:pt x="755650" y="259080"/>
                </a:lnTo>
                <a:lnTo>
                  <a:pt x="755650" y="265429"/>
                </a:lnTo>
                <a:lnTo>
                  <a:pt x="759459" y="265429"/>
                </a:lnTo>
                <a:lnTo>
                  <a:pt x="759459" y="259080"/>
                </a:lnTo>
                <a:close/>
              </a:path>
              <a:path w="759460" h="431800">
                <a:moveTo>
                  <a:pt x="759459" y="265430"/>
                </a:moveTo>
                <a:lnTo>
                  <a:pt x="755650" y="265430"/>
                </a:lnTo>
                <a:lnTo>
                  <a:pt x="755650" y="271779"/>
                </a:lnTo>
                <a:lnTo>
                  <a:pt x="759459" y="271779"/>
                </a:lnTo>
                <a:lnTo>
                  <a:pt x="759459" y="265430"/>
                </a:lnTo>
                <a:close/>
              </a:path>
              <a:path w="759460" h="431800">
                <a:moveTo>
                  <a:pt x="759459" y="271780"/>
                </a:moveTo>
                <a:lnTo>
                  <a:pt x="755650" y="271780"/>
                </a:lnTo>
                <a:lnTo>
                  <a:pt x="755650" y="278129"/>
                </a:lnTo>
                <a:lnTo>
                  <a:pt x="759459" y="278129"/>
                </a:lnTo>
                <a:lnTo>
                  <a:pt x="759459" y="271780"/>
                </a:lnTo>
                <a:close/>
              </a:path>
              <a:path w="759460" h="431800">
                <a:moveTo>
                  <a:pt x="759459" y="278130"/>
                </a:moveTo>
                <a:lnTo>
                  <a:pt x="755650" y="278130"/>
                </a:lnTo>
                <a:lnTo>
                  <a:pt x="755650" y="284479"/>
                </a:lnTo>
                <a:lnTo>
                  <a:pt x="759459" y="284479"/>
                </a:lnTo>
                <a:lnTo>
                  <a:pt x="759459" y="278130"/>
                </a:lnTo>
                <a:close/>
              </a:path>
              <a:path w="759460" h="431800">
                <a:moveTo>
                  <a:pt x="759459" y="284480"/>
                </a:moveTo>
                <a:lnTo>
                  <a:pt x="755650" y="284480"/>
                </a:lnTo>
                <a:lnTo>
                  <a:pt x="755650" y="290829"/>
                </a:lnTo>
                <a:lnTo>
                  <a:pt x="759459" y="290829"/>
                </a:lnTo>
                <a:lnTo>
                  <a:pt x="759459" y="284480"/>
                </a:lnTo>
                <a:close/>
              </a:path>
              <a:path w="759460" h="431800">
                <a:moveTo>
                  <a:pt x="759459" y="290830"/>
                </a:moveTo>
                <a:lnTo>
                  <a:pt x="755650" y="290830"/>
                </a:lnTo>
                <a:lnTo>
                  <a:pt x="755650" y="297179"/>
                </a:lnTo>
                <a:lnTo>
                  <a:pt x="759459" y="297179"/>
                </a:lnTo>
                <a:lnTo>
                  <a:pt x="759459" y="290830"/>
                </a:lnTo>
                <a:close/>
              </a:path>
              <a:path w="759460" h="431800">
                <a:moveTo>
                  <a:pt x="759459" y="297180"/>
                </a:moveTo>
                <a:lnTo>
                  <a:pt x="755650" y="297180"/>
                </a:lnTo>
                <a:lnTo>
                  <a:pt x="755650" y="303529"/>
                </a:lnTo>
                <a:lnTo>
                  <a:pt x="759459" y="303529"/>
                </a:lnTo>
                <a:lnTo>
                  <a:pt x="759459" y="297180"/>
                </a:lnTo>
                <a:close/>
              </a:path>
              <a:path w="759460" h="431800">
                <a:moveTo>
                  <a:pt x="759459" y="303530"/>
                </a:moveTo>
                <a:lnTo>
                  <a:pt x="755650" y="303530"/>
                </a:lnTo>
                <a:lnTo>
                  <a:pt x="755650" y="309879"/>
                </a:lnTo>
                <a:lnTo>
                  <a:pt x="759459" y="309879"/>
                </a:lnTo>
                <a:lnTo>
                  <a:pt x="759459" y="303530"/>
                </a:lnTo>
                <a:close/>
              </a:path>
              <a:path w="759460" h="431800">
                <a:moveTo>
                  <a:pt x="759459" y="309880"/>
                </a:moveTo>
                <a:lnTo>
                  <a:pt x="755650" y="309880"/>
                </a:lnTo>
                <a:lnTo>
                  <a:pt x="755650" y="316229"/>
                </a:lnTo>
                <a:lnTo>
                  <a:pt x="759459" y="316229"/>
                </a:lnTo>
                <a:lnTo>
                  <a:pt x="759459" y="309880"/>
                </a:lnTo>
                <a:close/>
              </a:path>
              <a:path w="759460" h="431800">
                <a:moveTo>
                  <a:pt x="759459" y="316230"/>
                </a:moveTo>
                <a:lnTo>
                  <a:pt x="755650" y="316230"/>
                </a:lnTo>
                <a:lnTo>
                  <a:pt x="755650" y="322579"/>
                </a:lnTo>
                <a:lnTo>
                  <a:pt x="759459" y="322579"/>
                </a:lnTo>
                <a:lnTo>
                  <a:pt x="759459" y="316230"/>
                </a:lnTo>
                <a:close/>
              </a:path>
              <a:path w="759460" h="431800">
                <a:moveTo>
                  <a:pt x="759459" y="322580"/>
                </a:moveTo>
                <a:lnTo>
                  <a:pt x="755650" y="322580"/>
                </a:lnTo>
                <a:lnTo>
                  <a:pt x="755650" y="328929"/>
                </a:lnTo>
                <a:lnTo>
                  <a:pt x="759459" y="328929"/>
                </a:lnTo>
                <a:lnTo>
                  <a:pt x="759459" y="322580"/>
                </a:lnTo>
                <a:close/>
              </a:path>
              <a:path w="759460" h="431800">
                <a:moveTo>
                  <a:pt x="759459" y="328930"/>
                </a:moveTo>
                <a:lnTo>
                  <a:pt x="755650" y="328930"/>
                </a:lnTo>
                <a:lnTo>
                  <a:pt x="755650" y="335279"/>
                </a:lnTo>
                <a:lnTo>
                  <a:pt x="759459" y="335279"/>
                </a:lnTo>
                <a:lnTo>
                  <a:pt x="759459" y="328930"/>
                </a:lnTo>
                <a:close/>
              </a:path>
              <a:path w="759460" h="431800">
                <a:moveTo>
                  <a:pt x="759459" y="335280"/>
                </a:moveTo>
                <a:lnTo>
                  <a:pt x="755650" y="335280"/>
                </a:lnTo>
                <a:lnTo>
                  <a:pt x="755650" y="341629"/>
                </a:lnTo>
                <a:lnTo>
                  <a:pt x="759459" y="341629"/>
                </a:lnTo>
                <a:lnTo>
                  <a:pt x="759459" y="335280"/>
                </a:lnTo>
                <a:close/>
              </a:path>
              <a:path w="759460" h="431800">
                <a:moveTo>
                  <a:pt x="759459" y="341630"/>
                </a:moveTo>
                <a:lnTo>
                  <a:pt x="755650" y="341630"/>
                </a:lnTo>
                <a:lnTo>
                  <a:pt x="755650" y="347979"/>
                </a:lnTo>
                <a:lnTo>
                  <a:pt x="759459" y="347979"/>
                </a:lnTo>
                <a:lnTo>
                  <a:pt x="759459" y="341630"/>
                </a:lnTo>
                <a:close/>
              </a:path>
              <a:path w="759460" h="431800">
                <a:moveTo>
                  <a:pt x="759459" y="347980"/>
                </a:moveTo>
                <a:lnTo>
                  <a:pt x="755650" y="347980"/>
                </a:lnTo>
                <a:lnTo>
                  <a:pt x="755650" y="354329"/>
                </a:lnTo>
                <a:lnTo>
                  <a:pt x="759459" y="354329"/>
                </a:lnTo>
                <a:lnTo>
                  <a:pt x="759459" y="347980"/>
                </a:lnTo>
                <a:close/>
              </a:path>
              <a:path w="759460" h="431800">
                <a:moveTo>
                  <a:pt x="759459" y="354330"/>
                </a:moveTo>
                <a:lnTo>
                  <a:pt x="755650" y="354330"/>
                </a:lnTo>
                <a:lnTo>
                  <a:pt x="755650" y="360679"/>
                </a:lnTo>
                <a:lnTo>
                  <a:pt x="759459" y="360679"/>
                </a:lnTo>
                <a:lnTo>
                  <a:pt x="759459" y="354330"/>
                </a:lnTo>
                <a:close/>
              </a:path>
              <a:path w="759460" h="431800">
                <a:moveTo>
                  <a:pt x="759459" y="360680"/>
                </a:moveTo>
                <a:lnTo>
                  <a:pt x="755650" y="360680"/>
                </a:lnTo>
                <a:lnTo>
                  <a:pt x="755650" y="367029"/>
                </a:lnTo>
                <a:lnTo>
                  <a:pt x="759459" y="367029"/>
                </a:lnTo>
                <a:lnTo>
                  <a:pt x="759459" y="360680"/>
                </a:lnTo>
                <a:close/>
              </a:path>
              <a:path w="759460" h="431800">
                <a:moveTo>
                  <a:pt x="759459" y="367030"/>
                </a:moveTo>
                <a:lnTo>
                  <a:pt x="755650" y="367030"/>
                </a:lnTo>
                <a:lnTo>
                  <a:pt x="755650" y="373379"/>
                </a:lnTo>
                <a:lnTo>
                  <a:pt x="759459" y="373379"/>
                </a:lnTo>
                <a:lnTo>
                  <a:pt x="759459" y="367030"/>
                </a:lnTo>
                <a:close/>
              </a:path>
              <a:path w="759460" h="431800">
                <a:moveTo>
                  <a:pt x="759459" y="373380"/>
                </a:moveTo>
                <a:lnTo>
                  <a:pt x="755650" y="373380"/>
                </a:lnTo>
                <a:lnTo>
                  <a:pt x="755650" y="379729"/>
                </a:lnTo>
                <a:lnTo>
                  <a:pt x="759459" y="379729"/>
                </a:lnTo>
                <a:lnTo>
                  <a:pt x="759459" y="373380"/>
                </a:lnTo>
                <a:close/>
              </a:path>
              <a:path w="759460" h="431800">
                <a:moveTo>
                  <a:pt x="759459" y="379730"/>
                </a:moveTo>
                <a:lnTo>
                  <a:pt x="755650" y="379730"/>
                </a:lnTo>
                <a:lnTo>
                  <a:pt x="755650" y="386079"/>
                </a:lnTo>
                <a:lnTo>
                  <a:pt x="759459" y="386079"/>
                </a:lnTo>
                <a:lnTo>
                  <a:pt x="759459" y="379730"/>
                </a:lnTo>
                <a:close/>
              </a:path>
              <a:path w="759460" h="431800">
                <a:moveTo>
                  <a:pt x="759459" y="386080"/>
                </a:moveTo>
                <a:lnTo>
                  <a:pt x="755650" y="386080"/>
                </a:lnTo>
                <a:lnTo>
                  <a:pt x="755650" y="392429"/>
                </a:lnTo>
                <a:lnTo>
                  <a:pt x="759459" y="392429"/>
                </a:lnTo>
                <a:lnTo>
                  <a:pt x="759459" y="386080"/>
                </a:lnTo>
                <a:close/>
              </a:path>
              <a:path w="759460" h="431800">
                <a:moveTo>
                  <a:pt x="759459" y="392430"/>
                </a:moveTo>
                <a:lnTo>
                  <a:pt x="755650" y="392430"/>
                </a:lnTo>
                <a:lnTo>
                  <a:pt x="755650" y="398779"/>
                </a:lnTo>
                <a:lnTo>
                  <a:pt x="759459" y="398779"/>
                </a:lnTo>
                <a:lnTo>
                  <a:pt x="759459" y="392430"/>
                </a:lnTo>
                <a:close/>
              </a:path>
              <a:path w="759460" h="431800">
                <a:moveTo>
                  <a:pt x="759459" y="398780"/>
                </a:moveTo>
                <a:lnTo>
                  <a:pt x="755650" y="398780"/>
                </a:lnTo>
                <a:lnTo>
                  <a:pt x="755650" y="405129"/>
                </a:lnTo>
                <a:lnTo>
                  <a:pt x="759459" y="405129"/>
                </a:lnTo>
                <a:lnTo>
                  <a:pt x="759459" y="398780"/>
                </a:lnTo>
                <a:close/>
              </a:path>
              <a:path w="759460" h="431800">
                <a:moveTo>
                  <a:pt x="759459" y="405130"/>
                </a:moveTo>
                <a:lnTo>
                  <a:pt x="755650" y="405130"/>
                </a:lnTo>
                <a:lnTo>
                  <a:pt x="755650" y="411479"/>
                </a:lnTo>
                <a:lnTo>
                  <a:pt x="759459" y="411479"/>
                </a:lnTo>
                <a:lnTo>
                  <a:pt x="759459" y="405130"/>
                </a:lnTo>
                <a:close/>
              </a:path>
              <a:path w="759460" h="431800">
                <a:moveTo>
                  <a:pt x="759459" y="411480"/>
                </a:moveTo>
                <a:lnTo>
                  <a:pt x="755650" y="411480"/>
                </a:lnTo>
                <a:lnTo>
                  <a:pt x="755650" y="417829"/>
                </a:lnTo>
                <a:lnTo>
                  <a:pt x="759459" y="417829"/>
                </a:lnTo>
                <a:lnTo>
                  <a:pt x="759459" y="411480"/>
                </a:lnTo>
                <a:close/>
              </a:path>
              <a:path w="759460" h="431800">
                <a:moveTo>
                  <a:pt x="759459" y="417830"/>
                </a:moveTo>
                <a:lnTo>
                  <a:pt x="755650" y="417830"/>
                </a:lnTo>
                <a:lnTo>
                  <a:pt x="755650" y="424179"/>
                </a:lnTo>
                <a:lnTo>
                  <a:pt x="759459" y="424179"/>
                </a:lnTo>
                <a:lnTo>
                  <a:pt x="759459" y="417830"/>
                </a:lnTo>
                <a:close/>
              </a:path>
              <a:path w="759460" h="431800">
                <a:moveTo>
                  <a:pt x="176530" y="429259"/>
                </a:moveTo>
                <a:lnTo>
                  <a:pt x="53340" y="429259"/>
                </a:lnTo>
                <a:lnTo>
                  <a:pt x="53340" y="430529"/>
                </a:lnTo>
                <a:lnTo>
                  <a:pt x="176530" y="430529"/>
                </a:lnTo>
                <a:lnTo>
                  <a:pt x="176530" y="429259"/>
                </a:lnTo>
                <a:close/>
              </a:path>
              <a:path w="759460" h="431800">
                <a:moveTo>
                  <a:pt x="177800" y="427989"/>
                </a:moveTo>
                <a:lnTo>
                  <a:pt x="54610" y="427989"/>
                </a:lnTo>
                <a:lnTo>
                  <a:pt x="54610" y="429259"/>
                </a:lnTo>
                <a:lnTo>
                  <a:pt x="177800" y="429259"/>
                </a:lnTo>
                <a:lnTo>
                  <a:pt x="177800" y="427989"/>
                </a:lnTo>
                <a:close/>
              </a:path>
              <a:path w="759460" h="431800">
                <a:moveTo>
                  <a:pt x="480060" y="427989"/>
                </a:moveTo>
                <a:lnTo>
                  <a:pt x="300990" y="427989"/>
                </a:lnTo>
                <a:lnTo>
                  <a:pt x="300990" y="430529"/>
                </a:lnTo>
                <a:lnTo>
                  <a:pt x="478790" y="430529"/>
                </a:lnTo>
                <a:lnTo>
                  <a:pt x="478790" y="429259"/>
                </a:lnTo>
                <a:lnTo>
                  <a:pt x="480060" y="429259"/>
                </a:lnTo>
                <a:lnTo>
                  <a:pt x="480060" y="427989"/>
                </a:lnTo>
                <a:close/>
              </a:path>
              <a:path w="759460" h="431800">
                <a:moveTo>
                  <a:pt x="759459" y="424180"/>
                </a:moveTo>
                <a:lnTo>
                  <a:pt x="755650" y="424180"/>
                </a:lnTo>
                <a:lnTo>
                  <a:pt x="755650" y="427989"/>
                </a:lnTo>
                <a:lnTo>
                  <a:pt x="601980" y="427989"/>
                </a:lnTo>
                <a:lnTo>
                  <a:pt x="601980" y="430529"/>
                </a:lnTo>
                <a:lnTo>
                  <a:pt x="759459" y="430529"/>
                </a:lnTo>
                <a:lnTo>
                  <a:pt x="759459" y="424180"/>
                </a:lnTo>
                <a:close/>
              </a:path>
              <a:path w="759460" h="431800">
                <a:moveTo>
                  <a:pt x="175259" y="430530"/>
                </a:moveTo>
                <a:lnTo>
                  <a:pt x="52069" y="430530"/>
                </a:lnTo>
                <a:lnTo>
                  <a:pt x="52069" y="431800"/>
                </a:lnTo>
                <a:lnTo>
                  <a:pt x="175259" y="431800"/>
                </a:lnTo>
                <a:lnTo>
                  <a:pt x="175259" y="430530"/>
                </a:lnTo>
                <a:close/>
              </a:path>
              <a:path w="759460" h="431800">
                <a:moveTo>
                  <a:pt x="478790" y="430530"/>
                </a:moveTo>
                <a:lnTo>
                  <a:pt x="300990" y="430530"/>
                </a:lnTo>
                <a:lnTo>
                  <a:pt x="300990" y="431800"/>
                </a:lnTo>
                <a:lnTo>
                  <a:pt x="478790" y="431800"/>
                </a:lnTo>
                <a:lnTo>
                  <a:pt x="478790" y="430530"/>
                </a:lnTo>
                <a:close/>
              </a:path>
              <a:path w="759460" h="431800">
                <a:moveTo>
                  <a:pt x="759459" y="430530"/>
                </a:moveTo>
                <a:lnTo>
                  <a:pt x="600710" y="430530"/>
                </a:lnTo>
                <a:lnTo>
                  <a:pt x="600710" y="431800"/>
                </a:lnTo>
                <a:lnTo>
                  <a:pt x="759459" y="431800"/>
                </a:lnTo>
                <a:lnTo>
                  <a:pt x="759459" y="430530"/>
                </a:lnTo>
                <a:close/>
              </a:path>
            </a:pathLst>
          </a:custGeom>
          <a:solidFill>
            <a:srgbClr val="8C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5" name="bk object 6905"/>
          <p:cNvSpPr/>
          <p:nvPr/>
        </p:nvSpPr>
        <p:spPr>
          <a:xfrm>
            <a:off x="2500629" y="4084320"/>
            <a:ext cx="751840" cy="424180"/>
          </a:xfrm>
          <a:custGeom>
            <a:avLst/>
            <a:gdLst/>
            <a:ahLst/>
            <a:cxnLst/>
            <a:rect l="l" t="t" r="r" b="b"/>
            <a:pathLst>
              <a:path w="751839" h="424179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  <a:path w="751839" h="424179">
                <a:moveTo>
                  <a:pt x="461010" y="0"/>
                </a:moveTo>
                <a:lnTo>
                  <a:pt x="254000" y="0"/>
                </a:lnTo>
                <a:lnTo>
                  <a:pt x="254000" y="1269"/>
                </a:lnTo>
                <a:lnTo>
                  <a:pt x="461010" y="1269"/>
                </a:lnTo>
                <a:lnTo>
                  <a:pt x="461010" y="0"/>
                </a:lnTo>
                <a:close/>
              </a:path>
              <a:path w="751839" h="424179">
                <a:moveTo>
                  <a:pt x="751840" y="0"/>
                </a:moveTo>
                <a:lnTo>
                  <a:pt x="689609" y="0"/>
                </a:lnTo>
                <a:lnTo>
                  <a:pt x="689609" y="1269"/>
                </a:lnTo>
                <a:lnTo>
                  <a:pt x="751840" y="1269"/>
                </a:lnTo>
                <a:lnTo>
                  <a:pt x="751840" y="0"/>
                </a:lnTo>
                <a:close/>
              </a:path>
              <a:path w="751839" h="424179">
                <a:moveTo>
                  <a:pt x="3683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09" y="7619"/>
                </a:lnTo>
                <a:lnTo>
                  <a:pt x="3809" y="2539"/>
                </a:lnTo>
                <a:lnTo>
                  <a:pt x="36830" y="2539"/>
                </a:lnTo>
                <a:lnTo>
                  <a:pt x="36830" y="1269"/>
                </a:lnTo>
                <a:close/>
              </a:path>
              <a:path w="751839" h="424179">
                <a:moveTo>
                  <a:pt x="461010" y="1269"/>
                </a:moveTo>
                <a:lnTo>
                  <a:pt x="254000" y="1269"/>
                </a:lnTo>
                <a:lnTo>
                  <a:pt x="254000" y="2539"/>
                </a:lnTo>
                <a:lnTo>
                  <a:pt x="461010" y="2539"/>
                </a:lnTo>
                <a:lnTo>
                  <a:pt x="461010" y="1269"/>
                </a:lnTo>
                <a:close/>
              </a:path>
              <a:path w="751839" h="424179">
                <a:moveTo>
                  <a:pt x="751840" y="1269"/>
                </a:moveTo>
                <a:lnTo>
                  <a:pt x="688339" y="1269"/>
                </a:lnTo>
                <a:lnTo>
                  <a:pt x="688339" y="2539"/>
                </a:lnTo>
                <a:lnTo>
                  <a:pt x="748030" y="2539"/>
                </a:lnTo>
                <a:lnTo>
                  <a:pt x="748030" y="7619"/>
                </a:lnTo>
                <a:lnTo>
                  <a:pt x="751840" y="7619"/>
                </a:lnTo>
                <a:lnTo>
                  <a:pt x="751840" y="1269"/>
                </a:lnTo>
                <a:close/>
              </a:path>
              <a:path w="751839" h="424179">
                <a:moveTo>
                  <a:pt x="3809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7619"/>
                </a:lnTo>
                <a:close/>
              </a:path>
              <a:path w="751839" h="424179">
                <a:moveTo>
                  <a:pt x="751840" y="7619"/>
                </a:moveTo>
                <a:lnTo>
                  <a:pt x="748030" y="7619"/>
                </a:lnTo>
                <a:lnTo>
                  <a:pt x="748030" y="13969"/>
                </a:lnTo>
                <a:lnTo>
                  <a:pt x="751840" y="13969"/>
                </a:lnTo>
                <a:lnTo>
                  <a:pt x="751840" y="7619"/>
                </a:lnTo>
                <a:close/>
              </a:path>
              <a:path w="751839" h="424179">
                <a:moveTo>
                  <a:pt x="3809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3969"/>
                </a:lnTo>
                <a:close/>
              </a:path>
              <a:path w="751839" h="424179">
                <a:moveTo>
                  <a:pt x="751840" y="13969"/>
                </a:moveTo>
                <a:lnTo>
                  <a:pt x="748030" y="13969"/>
                </a:lnTo>
                <a:lnTo>
                  <a:pt x="748030" y="20319"/>
                </a:lnTo>
                <a:lnTo>
                  <a:pt x="751840" y="20319"/>
                </a:lnTo>
                <a:lnTo>
                  <a:pt x="751840" y="13969"/>
                </a:lnTo>
                <a:close/>
              </a:path>
              <a:path w="751839" h="424179">
                <a:moveTo>
                  <a:pt x="3809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09" y="26669"/>
                </a:lnTo>
                <a:lnTo>
                  <a:pt x="3809" y="20319"/>
                </a:lnTo>
                <a:close/>
              </a:path>
              <a:path w="751839" h="424179">
                <a:moveTo>
                  <a:pt x="751840" y="20319"/>
                </a:moveTo>
                <a:lnTo>
                  <a:pt x="748030" y="20319"/>
                </a:lnTo>
                <a:lnTo>
                  <a:pt x="748030" y="26669"/>
                </a:lnTo>
                <a:lnTo>
                  <a:pt x="751840" y="26669"/>
                </a:lnTo>
                <a:lnTo>
                  <a:pt x="751840" y="20319"/>
                </a:lnTo>
                <a:close/>
              </a:path>
              <a:path w="751839" h="424179">
                <a:moveTo>
                  <a:pt x="3809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09" y="33019"/>
                </a:lnTo>
                <a:lnTo>
                  <a:pt x="3809" y="26669"/>
                </a:lnTo>
                <a:close/>
              </a:path>
              <a:path w="751839" h="424179">
                <a:moveTo>
                  <a:pt x="751840" y="26669"/>
                </a:moveTo>
                <a:lnTo>
                  <a:pt x="748030" y="26669"/>
                </a:lnTo>
                <a:lnTo>
                  <a:pt x="748030" y="33019"/>
                </a:lnTo>
                <a:lnTo>
                  <a:pt x="751840" y="33019"/>
                </a:lnTo>
                <a:lnTo>
                  <a:pt x="751840" y="26669"/>
                </a:lnTo>
                <a:close/>
              </a:path>
              <a:path w="751839" h="424179">
                <a:moveTo>
                  <a:pt x="3809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3019"/>
                </a:lnTo>
                <a:close/>
              </a:path>
              <a:path w="751839" h="424179">
                <a:moveTo>
                  <a:pt x="751840" y="33019"/>
                </a:moveTo>
                <a:lnTo>
                  <a:pt x="748030" y="33019"/>
                </a:lnTo>
                <a:lnTo>
                  <a:pt x="748030" y="39369"/>
                </a:lnTo>
                <a:lnTo>
                  <a:pt x="751840" y="39369"/>
                </a:lnTo>
                <a:lnTo>
                  <a:pt x="751840" y="33019"/>
                </a:lnTo>
                <a:close/>
              </a:path>
              <a:path w="751839" h="424179">
                <a:moveTo>
                  <a:pt x="3809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39369"/>
                </a:lnTo>
                <a:close/>
              </a:path>
              <a:path w="751839" h="424179">
                <a:moveTo>
                  <a:pt x="751840" y="39369"/>
                </a:moveTo>
                <a:lnTo>
                  <a:pt x="748030" y="39369"/>
                </a:lnTo>
                <a:lnTo>
                  <a:pt x="748030" y="45719"/>
                </a:lnTo>
                <a:lnTo>
                  <a:pt x="751840" y="45719"/>
                </a:lnTo>
                <a:lnTo>
                  <a:pt x="751840" y="39369"/>
                </a:lnTo>
                <a:close/>
              </a:path>
              <a:path w="751839" h="424179">
                <a:moveTo>
                  <a:pt x="3809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45719"/>
                </a:lnTo>
                <a:close/>
              </a:path>
              <a:path w="751839" h="424179">
                <a:moveTo>
                  <a:pt x="750569" y="45719"/>
                </a:moveTo>
                <a:lnTo>
                  <a:pt x="748030" y="45719"/>
                </a:lnTo>
                <a:lnTo>
                  <a:pt x="748030" y="50799"/>
                </a:lnTo>
                <a:lnTo>
                  <a:pt x="749299" y="50799"/>
                </a:lnTo>
                <a:lnTo>
                  <a:pt x="749300" y="48259"/>
                </a:lnTo>
                <a:lnTo>
                  <a:pt x="750569" y="48259"/>
                </a:lnTo>
                <a:lnTo>
                  <a:pt x="750569" y="45719"/>
                </a:lnTo>
                <a:close/>
              </a:path>
              <a:path w="751839" h="424179">
                <a:moveTo>
                  <a:pt x="3809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2539" y="58419"/>
                </a:lnTo>
                <a:lnTo>
                  <a:pt x="2540" y="54609"/>
                </a:lnTo>
                <a:lnTo>
                  <a:pt x="3809" y="54609"/>
                </a:lnTo>
                <a:lnTo>
                  <a:pt x="3809" y="52069"/>
                </a:lnTo>
                <a:close/>
              </a:path>
              <a:path w="751839" h="424179">
                <a:moveTo>
                  <a:pt x="2539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1269" y="64769"/>
                </a:lnTo>
                <a:lnTo>
                  <a:pt x="1269" y="59689"/>
                </a:lnTo>
                <a:lnTo>
                  <a:pt x="2539" y="59689"/>
                </a:lnTo>
                <a:lnTo>
                  <a:pt x="2539" y="58419"/>
                </a:lnTo>
                <a:close/>
              </a:path>
              <a:path w="751839" h="424179">
                <a:moveTo>
                  <a:pt x="1269" y="64769"/>
                </a:moveTo>
                <a:lnTo>
                  <a:pt x="0" y="64769"/>
                </a:lnTo>
                <a:lnTo>
                  <a:pt x="0" y="67309"/>
                </a:lnTo>
                <a:lnTo>
                  <a:pt x="1269" y="67309"/>
                </a:lnTo>
                <a:lnTo>
                  <a:pt x="1269" y="64769"/>
                </a:lnTo>
                <a:close/>
              </a:path>
              <a:path w="751839" h="424179">
                <a:moveTo>
                  <a:pt x="751840" y="66039"/>
                </a:moveTo>
                <a:lnTo>
                  <a:pt x="750569" y="66039"/>
                </a:lnTo>
                <a:lnTo>
                  <a:pt x="750569" y="67309"/>
                </a:lnTo>
                <a:lnTo>
                  <a:pt x="749300" y="67309"/>
                </a:lnTo>
                <a:lnTo>
                  <a:pt x="749300" y="69849"/>
                </a:lnTo>
                <a:lnTo>
                  <a:pt x="748030" y="69849"/>
                </a:lnTo>
                <a:lnTo>
                  <a:pt x="748030" y="71119"/>
                </a:lnTo>
                <a:lnTo>
                  <a:pt x="751840" y="71119"/>
                </a:lnTo>
                <a:lnTo>
                  <a:pt x="751840" y="66039"/>
                </a:lnTo>
                <a:close/>
              </a:path>
              <a:path w="751839" h="424179">
                <a:moveTo>
                  <a:pt x="751840" y="71119"/>
                </a:moveTo>
                <a:lnTo>
                  <a:pt x="748030" y="71119"/>
                </a:lnTo>
                <a:lnTo>
                  <a:pt x="748030" y="77469"/>
                </a:lnTo>
                <a:lnTo>
                  <a:pt x="751840" y="77469"/>
                </a:lnTo>
                <a:lnTo>
                  <a:pt x="751840" y="71119"/>
                </a:lnTo>
                <a:close/>
              </a:path>
              <a:path w="751839" h="424179">
                <a:moveTo>
                  <a:pt x="751840" y="77469"/>
                </a:moveTo>
                <a:lnTo>
                  <a:pt x="748030" y="77469"/>
                </a:lnTo>
                <a:lnTo>
                  <a:pt x="748030" y="83819"/>
                </a:lnTo>
                <a:lnTo>
                  <a:pt x="751840" y="83819"/>
                </a:lnTo>
                <a:lnTo>
                  <a:pt x="751840" y="77469"/>
                </a:lnTo>
                <a:close/>
              </a:path>
              <a:path w="751839" h="424179">
                <a:moveTo>
                  <a:pt x="1269" y="86359"/>
                </a:moveTo>
                <a:lnTo>
                  <a:pt x="0" y="86359"/>
                </a:lnTo>
                <a:lnTo>
                  <a:pt x="0" y="90169"/>
                </a:lnTo>
                <a:lnTo>
                  <a:pt x="1269" y="90169"/>
                </a:lnTo>
                <a:lnTo>
                  <a:pt x="1269" y="86359"/>
                </a:lnTo>
                <a:close/>
              </a:path>
              <a:path w="751839" h="424179">
                <a:moveTo>
                  <a:pt x="751840" y="83819"/>
                </a:moveTo>
                <a:lnTo>
                  <a:pt x="748030" y="83819"/>
                </a:lnTo>
                <a:lnTo>
                  <a:pt x="748030" y="90169"/>
                </a:lnTo>
                <a:lnTo>
                  <a:pt x="751840" y="90169"/>
                </a:lnTo>
                <a:lnTo>
                  <a:pt x="751840" y="83819"/>
                </a:lnTo>
                <a:close/>
              </a:path>
              <a:path w="751839" h="424179">
                <a:moveTo>
                  <a:pt x="1269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2540" y="96519"/>
                </a:lnTo>
                <a:lnTo>
                  <a:pt x="2539" y="92709"/>
                </a:lnTo>
                <a:lnTo>
                  <a:pt x="1269" y="92709"/>
                </a:lnTo>
                <a:lnTo>
                  <a:pt x="1269" y="90169"/>
                </a:lnTo>
                <a:close/>
              </a:path>
              <a:path w="751839" h="424179">
                <a:moveTo>
                  <a:pt x="751840" y="90169"/>
                </a:moveTo>
                <a:lnTo>
                  <a:pt x="748030" y="90169"/>
                </a:lnTo>
                <a:lnTo>
                  <a:pt x="748030" y="96519"/>
                </a:lnTo>
                <a:lnTo>
                  <a:pt x="751840" y="96519"/>
                </a:lnTo>
                <a:lnTo>
                  <a:pt x="751840" y="90169"/>
                </a:lnTo>
                <a:close/>
              </a:path>
              <a:path w="751839" h="424179">
                <a:moveTo>
                  <a:pt x="254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09" y="102869"/>
                </a:lnTo>
                <a:lnTo>
                  <a:pt x="3810" y="97789"/>
                </a:lnTo>
                <a:lnTo>
                  <a:pt x="2540" y="97789"/>
                </a:lnTo>
                <a:lnTo>
                  <a:pt x="2540" y="96519"/>
                </a:lnTo>
                <a:close/>
              </a:path>
              <a:path w="751839" h="424179">
                <a:moveTo>
                  <a:pt x="751840" y="96519"/>
                </a:moveTo>
                <a:lnTo>
                  <a:pt x="748030" y="96519"/>
                </a:lnTo>
                <a:lnTo>
                  <a:pt x="748030" y="102869"/>
                </a:lnTo>
                <a:lnTo>
                  <a:pt x="751840" y="102869"/>
                </a:lnTo>
                <a:lnTo>
                  <a:pt x="751840" y="96519"/>
                </a:lnTo>
                <a:close/>
              </a:path>
              <a:path w="751839" h="424179">
                <a:moveTo>
                  <a:pt x="3809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2869"/>
                </a:lnTo>
                <a:close/>
              </a:path>
              <a:path w="751839" h="424179">
                <a:moveTo>
                  <a:pt x="751840" y="102869"/>
                </a:moveTo>
                <a:lnTo>
                  <a:pt x="748030" y="102869"/>
                </a:lnTo>
                <a:lnTo>
                  <a:pt x="748030" y="109219"/>
                </a:lnTo>
                <a:lnTo>
                  <a:pt x="751840" y="109219"/>
                </a:lnTo>
                <a:lnTo>
                  <a:pt x="751840" y="102869"/>
                </a:lnTo>
                <a:close/>
              </a:path>
              <a:path w="751839" h="424179">
                <a:moveTo>
                  <a:pt x="3809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09219"/>
                </a:lnTo>
                <a:close/>
              </a:path>
              <a:path w="751839" h="424179">
                <a:moveTo>
                  <a:pt x="751840" y="109219"/>
                </a:moveTo>
                <a:lnTo>
                  <a:pt x="748030" y="109219"/>
                </a:lnTo>
                <a:lnTo>
                  <a:pt x="748030" y="115569"/>
                </a:lnTo>
                <a:lnTo>
                  <a:pt x="751840" y="115569"/>
                </a:lnTo>
                <a:lnTo>
                  <a:pt x="751840" y="109219"/>
                </a:lnTo>
                <a:close/>
              </a:path>
              <a:path w="751839" h="424179">
                <a:moveTo>
                  <a:pt x="3809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5569"/>
                </a:lnTo>
                <a:close/>
              </a:path>
              <a:path w="751839" h="424179">
                <a:moveTo>
                  <a:pt x="751840" y="115569"/>
                </a:moveTo>
                <a:lnTo>
                  <a:pt x="748030" y="115569"/>
                </a:lnTo>
                <a:lnTo>
                  <a:pt x="748030" y="121919"/>
                </a:lnTo>
                <a:lnTo>
                  <a:pt x="751840" y="121919"/>
                </a:lnTo>
                <a:lnTo>
                  <a:pt x="751840" y="115569"/>
                </a:lnTo>
                <a:close/>
              </a:path>
              <a:path w="751839" h="424179">
                <a:moveTo>
                  <a:pt x="3809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1919"/>
                </a:lnTo>
                <a:close/>
              </a:path>
              <a:path w="751839" h="424179">
                <a:moveTo>
                  <a:pt x="751840" y="121919"/>
                </a:moveTo>
                <a:lnTo>
                  <a:pt x="748030" y="121919"/>
                </a:lnTo>
                <a:lnTo>
                  <a:pt x="748030" y="128269"/>
                </a:lnTo>
                <a:lnTo>
                  <a:pt x="751840" y="128269"/>
                </a:lnTo>
                <a:lnTo>
                  <a:pt x="751840" y="121919"/>
                </a:lnTo>
                <a:close/>
              </a:path>
              <a:path w="751839" h="424179">
                <a:moveTo>
                  <a:pt x="3809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09" y="134619"/>
                </a:lnTo>
                <a:lnTo>
                  <a:pt x="3809" y="128269"/>
                </a:lnTo>
                <a:close/>
              </a:path>
              <a:path w="751839" h="424179">
                <a:moveTo>
                  <a:pt x="751840" y="128269"/>
                </a:moveTo>
                <a:lnTo>
                  <a:pt x="748030" y="128269"/>
                </a:lnTo>
                <a:lnTo>
                  <a:pt x="748030" y="134619"/>
                </a:lnTo>
                <a:lnTo>
                  <a:pt x="751840" y="134619"/>
                </a:lnTo>
                <a:lnTo>
                  <a:pt x="751840" y="128269"/>
                </a:lnTo>
                <a:close/>
              </a:path>
              <a:path w="751839" h="424179">
                <a:moveTo>
                  <a:pt x="3809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09" y="140969"/>
                </a:lnTo>
                <a:lnTo>
                  <a:pt x="3809" y="134619"/>
                </a:lnTo>
                <a:close/>
              </a:path>
              <a:path w="751839" h="424179">
                <a:moveTo>
                  <a:pt x="751840" y="134619"/>
                </a:moveTo>
                <a:lnTo>
                  <a:pt x="748030" y="134619"/>
                </a:lnTo>
                <a:lnTo>
                  <a:pt x="748030" y="140969"/>
                </a:lnTo>
                <a:lnTo>
                  <a:pt x="751840" y="140969"/>
                </a:lnTo>
                <a:lnTo>
                  <a:pt x="751840" y="134619"/>
                </a:lnTo>
                <a:close/>
              </a:path>
              <a:path w="751839" h="424179">
                <a:moveTo>
                  <a:pt x="3809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40969"/>
                </a:lnTo>
                <a:close/>
              </a:path>
              <a:path w="751839" h="424179">
                <a:moveTo>
                  <a:pt x="751840" y="140969"/>
                </a:moveTo>
                <a:lnTo>
                  <a:pt x="748030" y="140969"/>
                </a:lnTo>
                <a:lnTo>
                  <a:pt x="748030" y="147319"/>
                </a:lnTo>
                <a:lnTo>
                  <a:pt x="751840" y="147319"/>
                </a:lnTo>
                <a:lnTo>
                  <a:pt x="751840" y="140969"/>
                </a:lnTo>
                <a:close/>
              </a:path>
              <a:path w="751839" h="424179">
                <a:moveTo>
                  <a:pt x="3809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09" y="153669"/>
                </a:lnTo>
                <a:lnTo>
                  <a:pt x="3809" y="147319"/>
                </a:lnTo>
                <a:close/>
              </a:path>
              <a:path w="751839" h="424179">
                <a:moveTo>
                  <a:pt x="751840" y="147319"/>
                </a:moveTo>
                <a:lnTo>
                  <a:pt x="748030" y="147319"/>
                </a:lnTo>
                <a:lnTo>
                  <a:pt x="748030" y="153669"/>
                </a:lnTo>
                <a:lnTo>
                  <a:pt x="751840" y="153669"/>
                </a:lnTo>
                <a:lnTo>
                  <a:pt x="751840" y="147319"/>
                </a:lnTo>
                <a:close/>
              </a:path>
              <a:path w="751839" h="424179">
                <a:moveTo>
                  <a:pt x="3809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09" y="160019"/>
                </a:lnTo>
                <a:lnTo>
                  <a:pt x="3809" y="153669"/>
                </a:lnTo>
                <a:close/>
              </a:path>
              <a:path w="751839" h="424179">
                <a:moveTo>
                  <a:pt x="751840" y="153669"/>
                </a:moveTo>
                <a:lnTo>
                  <a:pt x="748030" y="153669"/>
                </a:lnTo>
                <a:lnTo>
                  <a:pt x="748030" y="160019"/>
                </a:lnTo>
                <a:lnTo>
                  <a:pt x="751840" y="160019"/>
                </a:lnTo>
                <a:lnTo>
                  <a:pt x="751840" y="153669"/>
                </a:lnTo>
                <a:close/>
              </a:path>
              <a:path w="751839" h="424179">
                <a:moveTo>
                  <a:pt x="3809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60019"/>
                </a:lnTo>
                <a:close/>
              </a:path>
              <a:path w="751839" h="424179">
                <a:moveTo>
                  <a:pt x="751840" y="160019"/>
                </a:moveTo>
                <a:lnTo>
                  <a:pt x="748030" y="160019"/>
                </a:lnTo>
                <a:lnTo>
                  <a:pt x="748030" y="166369"/>
                </a:lnTo>
                <a:lnTo>
                  <a:pt x="751840" y="166369"/>
                </a:lnTo>
                <a:lnTo>
                  <a:pt x="751840" y="160019"/>
                </a:lnTo>
                <a:close/>
              </a:path>
              <a:path w="751839" h="424179">
                <a:moveTo>
                  <a:pt x="3809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66369"/>
                </a:lnTo>
                <a:close/>
              </a:path>
              <a:path w="751839" h="424179">
                <a:moveTo>
                  <a:pt x="751840" y="166369"/>
                </a:moveTo>
                <a:lnTo>
                  <a:pt x="748030" y="166369"/>
                </a:lnTo>
                <a:lnTo>
                  <a:pt x="748030" y="172719"/>
                </a:lnTo>
                <a:lnTo>
                  <a:pt x="751840" y="172719"/>
                </a:lnTo>
                <a:lnTo>
                  <a:pt x="751840" y="166369"/>
                </a:lnTo>
                <a:close/>
              </a:path>
              <a:path w="751839" h="424179">
                <a:moveTo>
                  <a:pt x="3809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09" y="179069"/>
                </a:lnTo>
                <a:lnTo>
                  <a:pt x="3809" y="172719"/>
                </a:lnTo>
                <a:close/>
              </a:path>
              <a:path w="751839" h="424179">
                <a:moveTo>
                  <a:pt x="751840" y="172719"/>
                </a:moveTo>
                <a:lnTo>
                  <a:pt x="748030" y="172719"/>
                </a:lnTo>
                <a:lnTo>
                  <a:pt x="748030" y="179069"/>
                </a:lnTo>
                <a:lnTo>
                  <a:pt x="751840" y="179069"/>
                </a:lnTo>
                <a:lnTo>
                  <a:pt x="751840" y="172719"/>
                </a:lnTo>
                <a:close/>
              </a:path>
              <a:path w="751839" h="424179">
                <a:moveTo>
                  <a:pt x="3809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09" y="185419"/>
                </a:lnTo>
                <a:lnTo>
                  <a:pt x="3809" y="179069"/>
                </a:lnTo>
                <a:close/>
              </a:path>
              <a:path w="751839" h="424179">
                <a:moveTo>
                  <a:pt x="751840" y="179069"/>
                </a:moveTo>
                <a:lnTo>
                  <a:pt x="748030" y="179069"/>
                </a:lnTo>
                <a:lnTo>
                  <a:pt x="748030" y="185419"/>
                </a:lnTo>
                <a:lnTo>
                  <a:pt x="751840" y="185419"/>
                </a:lnTo>
                <a:lnTo>
                  <a:pt x="751840" y="179069"/>
                </a:lnTo>
                <a:close/>
              </a:path>
              <a:path w="751839" h="424179">
                <a:moveTo>
                  <a:pt x="3809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85419"/>
                </a:lnTo>
                <a:close/>
              </a:path>
              <a:path w="751839" h="424179">
                <a:moveTo>
                  <a:pt x="751840" y="185419"/>
                </a:moveTo>
                <a:lnTo>
                  <a:pt x="748030" y="185419"/>
                </a:lnTo>
                <a:lnTo>
                  <a:pt x="748030" y="191769"/>
                </a:lnTo>
                <a:lnTo>
                  <a:pt x="751840" y="191769"/>
                </a:lnTo>
                <a:lnTo>
                  <a:pt x="751840" y="185419"/>
                </a:lnTo>
                <a:close/>
              </a:path>
              <a:path w="751839" h="424179">
                <a:moveTo>
                  <a:pt x="3809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1769"/>
                </a:lnTo>
                <a:close/>
              </a:path>
              <a:path w="751839" h="424179">
                <a:moveTo>
                  <a:pt x="751840" y="191769"/>
                </a:moveTo>
                <a:lnTo>
                  <a:pt x="748030" y="191769"/>
                </a:lnTo>
                <a:lnTo>
                  <a:pt x="748030" y="198119"/>
                </a:lnTo>
                <a:lnTo>
                  <a:pt x="751840" y="198119"/>
                </a:lnTo>
                <a:lnTo>
                  <a:pt x="751840" y="191769"/>
                </a:lnTo>
                <a:close/>
              </a:path>
              <a:path w="751839" h="424179">
                <a:moveTo>
                  <a:pt x="3809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09" y="204469"/>
                </a:lnTo>
                <a:lnTo>
                  <a:pt x="3809" y="198119"/>
                </a:lnTo>
                <a:close/>
              </a:path>
              <a:path w="751839" h="424179">
                <a:moveTo>
                  <a:pt x="751840" y="198119"/>
                </a:moveTo>
                <a:lnTo>
                  <a:pt x="748030" y="198119"/>
                </a:lnTo>
                <a:lnTo>
                  <a:pt x="748030" y="204469"/>
                </a:lnTo>
                <a:lnTo>
                  <a:pt x="751840" y="204469"/>
                </a:lnTo>
                <a:lnTo>
                  <a:pt x="751840" y="198119"/>
                </a:lnTo>
                <a:close/>
              </a:path>
              <a:path w="751839" h="424179">
                <a:moveTo>
                  <a:pt x="3809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09" y="210819"/>
                </a:lnTo>
                <a:lnTo>
                  <a:pt x="3809" y="204469"/>
                </a:lnTo>
                <a:close/>
              </a:path>
              <a:path w="751839" h="424179">
                <a:moveTo>
                  <a:pt x="751840" y="204469"/>
                </a:moveTo>
                <a:lnTo>
                  <a:pt x="748030" y="204469"/>
                </a:lnTo>
                <a:lnTo>
                  <a:pt x="748030" y="210819"/>
                </a:lnTo>
                <a:lnTo>
                  <a:pt x="751840" y="210819"/>
                </a:lnTo>
                <a:lnTo>
                  <a:pt x="751840" y="204469"/>
                </a:lnTo>
                <a:close/>
              </a:path>
              <a:path w="751839" h="424179">
                <a:moveTo>
                  <a:pt x="3809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0819"/>
                </a:lnTo>
                <a:close/>
              </a:path>
              <a:path w="751839" h="424179">
                <a:moveTo>
                  <a:pt x="751840" y="210819"/>
                </a:moveTo>
                <a:lnTo>
                  <a:pt x="748030" y="210819"/>
                </a:lnTo>
                <a:lnTo>
                  <a:pt x="748030" y="217169"/>
                </a:lnTo>
                <a:lnTo>
                  <a:pt x="751840" y="217169"/>
                </a:lnTo>
                <a:lnTo>
                  <a:pt x="751840" y="210819"/>
                </a:lnTo>
                <a:close/>
              </a:path>
              <a:path w="751839" h="424179">
                <a:moveTo>
                  <a:pt x="3809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09" y="223519"/>
                </a:lnTo>
                <a:lnTo>
                  <a:pt x="3809" y="217169"/>
                </a:lnTo>
                <a:close/>
              </a:path>
              <a:path w="751839" h="424179">
                <a:moveTo>
                  <a:pt x="751840" y="217169"/>
                </a:moveTo>
                <a:lnTo>
                  <a:pt x="748030" y="217169"/>
                </a:lnTo>
                <a:lnTo>
                  <a:pt x="748030" y="223519"/>
                </a:lnTo>
                <a:lnTo>
                  <a:pt x="751840" y="223519"/>
                </a:lnTo>
                <a:lnTo>
                  <a:pt x="751840" y="217169"/>
                </a:lnTo>
                <a:close/>
              </a:path>
              <a:path w="751839" h="424179">
                <a:moveTo>
                  <a:pt x="3809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09" y="229869"/>
                </a:lnTo>
                <a:lnTo>
                  <a:pt x="3809" y="223519"/>
                </a:lnTo>
                <a:close/>
              </a:path>
              <a:path w="751839" h="424179">
                <a:moveTo>
                  <a:pt x="751840" y="223519"/>
                </a:moveTo>
                <a:lnTo>
                  <a:pt x="748030" y="223519"/>
                </a:lnTo>
                <a:lnTo>
                  <a:pt x="748030" y="229869"/>
                </a:lnTo>
                <a:lnTo>
                  <a:pt x="751840" y="229869"/>
                </a:lnTo>
                <a:lnTo>
                  <a:pt x="751840" y="223519"/>
                </a:lnTo>
                <a:close/>
              </a:path>
              <a:path w="751839" h="424179">
                <a:moveTo>
                  <a:pt x="3809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2539" y="236219"/>
                </a:lnTo>
                <a:lnTo>
                  <a:pt x="2539" y="234949"/>
                </a:lnTo>
                <a:lnTo>
                  <a:pt x="3809" y="234949"/>
                </a:lnTo>
                <a:lnTo>
                  <a:pt x="3809" y="229869"/>
                </a:lnTo>
                <a:close/>
              </a:path>
              <a:path w="751839" h="424179">
                <a:moveTo>
                  <a:pt x="751840" y="229869"/>
                </a:moveTo>
                <a:lnTo>
                  <a:pt x="748030" y="229869"/>
                </a:lnTo>
                <a:lnTo>
                  <a:pt x="748030" y="236219"/>
                </a:lnTo>
                <a:lnTo>
                  <a:pt x="751840" y="236219"/>
                </a:lnTo>
                <a:lnTo>
                  <a:pt x="751840" y="229869"/>
                </a:lnTo>
                <a:close/>
              </a:path>
              <a:path w="751839" h="424179">
                <a:moveTo>
                  <a:pt x="1269" y="236219"/>
                </a:moveTo>
                <a:lnTo>
                  <a:pt x="0" y="236219"/>
                </a:lnTo>
                <a:lnTo>
                  <a:pt x="0" y="237489"/>
                </a:lnTo>
                <a:lnTo>
                  <a:pt x="1269" y="237489"/>
                </a:lnTo>
                <a:lnTo>
                  <a:pt x="1269" y="236219"/>
                </a:lnTo>
                <a:close/>
              </a:path>
              <a:path w="751839" h="424179">
                <a:moveTo>
                  <a:pt x="751840" y="236219"/>
                </a:moveTo>
                <a:lnTo>
                  <a:pt x="748030" y="236219"/>
                </a:lnTo>
                <a:lnTo>
                  <a:pt x="748030" y="242569"/>
                </a:lnTo>
                <a:lnTo>
                  <a:pt x="751840" y="242569"/>
                </a:lnTo>
                <a:lnTo>
                  <a:pt x="751840" y="236219"/>
                </a:lnTo>
                <a:close/>
              </a:path>
              <a:path w="751839" h="424179">
                <a:moveTo>
                  <a:pt x="751840" y="242569"/>
                </a:moveTo>
                <a:lnTo>
                  <a:pt x="748030" y="242569"/>
                </a:lnTo>
                <a:lnTo>
                  <a:pt x="748030" y="248919"/>
                </a:lnTo>
                <a:lnTo>
                  <a:pt x="751840" y="248919"/>
                </a:lnTo>
                <a:lnTo>
                  <a:pt x="751840" y="242569"/>
                </a:lnTo>
                <a:close/>
              </a:path>
              <a:path w="751839" h="424179">
                <a:moveTo>
                  <a:pt x="751840" y="248919"/>
                </a:moveTo>
                <a:lnTo>
                  <a:pt x="748030" y="248919"/>
                </a:lnTo>
                <a:lnTo>
                  <a:pt x="748030" y="255269"/>
                </a:lnTo>
                <a:lnTo>
                  <a:pt x="751840" y="255269"/>
                </a:lnTo>
                <a:lnTo>
                  <a:pt x="751840" y="248919"/>
                </a:lnTo>
                <a:close/>
              </a:path>
              <a:path w="751839" h="424179">
                <a:moveTo>
                  <a:pt x="751840" y="255269"/>
                </a:moveTo>
                <a:lnTo>
                  <a:pt x="748030" y="255269"/>
                </a:lnTo>
                <a:lnTo>
                  <a:pt x="748030" y="261619"/>
                </a:lnTo>
                <a:lnTo>
                  <a:pt x="751840" y="261619"/>
                </a:lnTo>
                <a:lnTo>
                  <a:pt x="751840" y="255269"/>
                </a:lnTo>
                <a:close/>
              </a:path>
              <a:path w="751839" h="424179">
                <a:moveTo>
                  <a:pt x="751840" y="261619"/>
                </a:moveTo>
                <a:lnTo>
                  <a:pt x="748030" y="261619"/>
                </a:lnTo>
                <a:lnTo>
                  <a:pt x="748030" y="267969"/>
                </a:lnTo>
                <a:lnTo>
                  <a:pt x="751840" y="267969"/>
                </a:lnTo>
                <a:lnTo>
                  <a:pt x="751840" y="261619"/>
                </a:lnTo>
                <a:close/>
              </a:path>
              <a:path w="751839" h="424179">
                <a:moveTo>
                  <a:pt x="751840" y="267969"/>
                </a:moveTo>
                <a:lnTo>
                  <a:pt x="748030" y="267969"/>
                </a:lnTo>
                <a:lnTo>
                  <a:pt x="748030" y="274319"/>
                </a:lnTo>
                <a:lnTo>
                  <a:pt x="751840" y="274319"/>
                </a:lnTo>
                <a:lnTo>
                  <a:pt x="751840" y="267969"/>
                </a:lnTo>
                <a:close/>
              </a:path>
              <a:path w="751839" h="424179">
                <a:moveTo>
                  <a:pt x="751840" y="274319"/>
                </a:moveTo>
                <a:lnTo>
                  <a:pt x="748030" y="274319"/>
                </a:lnTo>
                <a:lnTo>
                  <a:pt x="748030" y="280669"/>
                </a:lnTo>
                <a:lnTo>
                  <a:pt x="751840" y="280669"/>
                </a:lnTo>
                <a:lnTo>
                  <a:pt x="751840" y="274319"/>
                </a:lnTo>
                <a:close/>
              </a:path>
              <a:path w="751839" h="424179">
                <a:moveTo>
                  <a:pt x="751840" y="280669"/>
                </a:moveTo>
                <a:lnTo>
                  <a:pt x="748030" y="280669"/>
                </a:lnTo>
                <a:lnTo>
                  <a:pt x="748030" y="287019"/>
                </a:lnTo>
                <a:lnTo>
                  <a:pt x="751840" y="287019"/>
                </a:lnTo>
                <a:lnTo>
                  <a:pt x="751840" y="280669"/>
                </a:lnTo>
                <a:close/>
              </a:path>
              <a:path w="751839" h="424179">
                <a:moveTo>
                  <a:pt x="751840" y="287019"/>
                </a:moveTo>
                <a:lnTo>
                  <a:pt x="748030" y="287019"/>
                </a:lnTo>
                <a:lnTo>
                  <a:pt x="748030" y="293369"/>
                </a:lnTo>
                <a:lnTo>
                  <a:pt x="751840" y="293369"/>
                </a:lnTo>
                <a:lnTo>
                  <a:pt x="751840" y="287019"/>
                </a:lnTo>
                <a:close/>
              </a:path>
              <a:path w="751839" h="424179">
                <a:moveTo>
                  <a:pt x="751840" y="293369"/>
                </a:moveTo>
                <a:lnTo>
                  <a:pt x="748030" y="293369"/>
                </a:lnTo>
                <a:lnTo>
                  <a:pt x="748030" y="299719"/>
                </a:lnTo>
                <a:lnTo>
                  <a:pt x="751840" y="299719"/>
                </a:lnTo>
                <a:lnTo>
                  <a:pt x="751840" y="293369"/>
                </a:lnTo>
                <a:close/>
              </a:path>
              <a:path w="751839" h="424179">
                <a:moveTo>
                  <a:pt x="751840" y="299719"/>
                </a:moveTo>
                <a:lnTo>
                  <a:pt x="748030" y="299719"/>
                </a:lnTo>
                <a:lnTo>
                  <a:pt x="748030" y="306069"/>
                </a:lnTo>
                <a:lnTo>
                  <a:pt x="751840" y="306069"/>
                </a:lnTo>
                <a:lnTo>
                  <a:pt x="751840" y="299719"/>
                </a:lnTo>
                <a:close/>
              </a:path>
              <a:path w="751839" h="424179">
                <a:moveTo>
                  <a:pt x="751840" y="306069"/>
                </a:moveTo>
                <a:lnTo>
                  <a:pt x="748030" y="306069"/>
                </a:lnTo>
                <a:lnTo>
                  <a:pt x="748030" y="312419"/>
                </a:lnTo>
                <a:lnTo>
                  <a:pt x="751840" y="312419"/>
                </a:lnTo>
                <a:lnTo>
                  <a:pt x="751840" y="306069"/>
                </a:lnTo>
                <a:close/>
              </a:path>
              <a:path w="751839" h="424179">
                <a:moveTo>
                  <a:pt x="751840" y="312419"/>
                </a:moveTo>
                <a:lnTo>
                  <a:pt x="748030" y="312419"/>
                </a:lnTo>
                <a:lnTo>
                  <a:pt x="748030" y="318769"/>
                </a:lnTo>
                <a:lnTo>
                  <a:pt x="751840" y="318769"/>
                </a:lnTo>
                <a:lnTo>
                  <a:pt x="751840" y="312419"/>
                </a:lnTo>
                <a:close/>
              </a:path>
              <a:path w="751839" h="424179">
                <a:moveTo>
                  <a:pt x="751840" y="318769"/>
                </a:moveTo>
                <a:lnTo>
                  <a:pt x="748030" y="318769"/>
                </a:lnTo>
                <a:lnTo>
                  <a:pt x="748030" y="325119"/>
                </a:lnTo>
                <a:lnTo>
                  <a:pt x="751840" y="325119"/>
                </a:lnTo>
                <a:lnTo>
                  <a:pt x="751840" y="318769"/>
                </a:lnTo>
                <a:close/>
              </a:path>
              <a:path w="751839" h="424179">
                <a:moveTo>
                  <a:pt x="751840" y="325119"/>
                </a:moveTo>
                <a:lnTo>
                  <a:pt x="748030" y="325119"/>
                </a:lnTo>
                <a:lnTo>
                  <a:pt x="748030" y="331469"/>
                </a:lnTo>
                <a:lnTo>
                  <a:pt x="751840" y="331469"/>
                </a:lnTo>
                <a:lnTo>
                  <a:pt x="751840" y="325119"/>
                </a:lnTo>
                <a:close/>
              </a:path>
              <a:path w="751839" h="424179">
                <a:moveTo>
                  <a:pt x="751840" y="331469"/>
                </a:moveTo>
                <a:lnTo>
                  <a:pt x="748030" y="331469"/>
                </a:lnTo>
                <a:lnTo>
                  <a:pt x="748030" y="337819"/>
                </a:lnTo>
                <a:lnTo>
                  <a:pt x="751840" y="337819"/>
                </a:lnTo>
                <a:lnTo>
                  <a:pt x="751840" y="331469"/>
                </a:lnTo>
                <a:close/>
              </a:path>
              <a:path w="751839" h="424179">
                <a:moveTo>
                  <a:pt x="751840" y="337819"/>
                </a:moveTo>
                <a:lnTo>
                  <a:pt x="748030" y="337819"/>
                </a:lnTo>
                <a:lnTo>
                  <a:pt x="748030" y="344169"/>
                </a:lnTo>
                <a:lnTo>
                  <a:pt x="751840" y="344169"/>
                </a:lnTo>
                <a:lnTo>
                  <a:pt x="751840" y="337819"/>
                </a:lnTo>
                <a:close/>
              </a:path>
              <a:path w="751839" h="424179">
                <a:moveTo>
                  <a:pt x="751840" y="344169"/>
                </a:moveTo>
                <a:lnTo>
                  <a:pt x="748030" y="344169"/>
                </a:lnTo>
                <a:lnTo>
                  <a:pt x="748030" y="350519"/>
                </a:lnTo>
                <a:lnTo>
                  <a:pt x="751840" y="350519"/>
                </a:lnTo>
                <a:lnTo>
                  <a:pt x="751840" y="344169"/>
                </a:lnTo>
                <a:close/>
              </a:path>
              <a:path w="751839" h="424179">
                <a:moveTo>
                  <a:pt x="751840" y="350519"/>
                </a:moveTo>
                <a:lnTo>
                  <a:pt x="748030" y="350519"/>
                </a:lnTo>
                <a:lnTo>
                  <a:pt x="748030" y="356869"/>
                </a:lnTo>
                <a:lnTo>
                  <a:pt x="751840" y="356869"/>
                </a:lnTo>
                <a:lnTo>
                  <a:pt x="751840" y="350519"/>
                </a:lnTo>
                <a:close/>
              </a:path>
              <a:path w="751839" h="424179">
                <a:moveTo>
                  <a:pt x="751840" y="356869"/>
                </a:moveTo>
                <a:lnTo>
                  <a:pt x="748030" y="356869"/>
                </a:lnTo>
                <a:lnTo>
                  <a:pt x="748030" y="363219"/>
                </a:lnTo>
                <a:lnTo>
                  <a:pt x="751840" y="363219"/>
                </a:lnTo>
                <a:lnTo>
                  <a:pt x="751840" y="356869"/>
                </a:lnTo>
                <a:close/>
              </a:path>
              <a:path w="751839" h="424179">
                <a:moveTo>
                  <a:pt x="751840" y="363219"/>
                </a:moveTo>
                <a:lnTo>
                  <a:pt x="748030" y="363219"/>
                </a:lnTo>
                <a:lnTo>
                  <a:pt x="748030" y="369569"/>
                </a:lnTo>
                <a:lnTo>
                  <a:pt x="751840" y="369569"/>
                </a:lnTo>
                <a:lnTo>
                  <a:pt x="751840" y="363219"/>
                </a:lnTo>
                <a:close/>
              </a:path>
              <a:path w="751839" h="424179">
                <a:moveTo>
                  <a:pt x="751840" y="369569"/>
                </a:moveTo>
                <a:lnTo>
                  <a:pt x="748030" y="369569"/>
                </a:lnTo>
                <a:lnTo>
                  <a:pt x="748030" y="375919"/>
                </a:lnTo>
                <a:lnTo>
                  <a:pt x="751840" y="375919"/>
                </a:lnTo>
                <a:lnTo>
                  <a:pt x="751840" y="369569"/>
                </a:lnTo>
                <a:close/>
              </a:path>
              <a:path w="751839" h="424179">
                <a:moveTo>
                  <a:pt x="751840" y="375919"/>
                </a:moveTo>
                <a:lnTo>
                  <a:pt x="748030" y="375919"/>
                </a:lnTo>
                <a:lnTo>
                  <a:pt x="748030" y="382269"/>
                </a:lnTo>
                <a:lnTo>
                  <a:pt x="751840" y="382269"/>
                </a:lnTo>
                <a:lnTo>
                  <a:pt x="751840" y="375919"/>
                </a:lnTo>
                <a:close/>
              </a:path>
              <a:path w="751839" h="424179">
                <a:moveTo>
                  <a:pt x="751840" y="382269"/>
                </a:moveTo>
                <a:lnTo>
                  <a:pt x="748030" y="382269"/>
                </a:lnTo>
                <a:lnTo>
                  <a:pt x="748030" y="388619"/>
                </a:lnTo>
                <a:lnTo>
                  <a:pt x="751840" y="388619"/>
                </a:lnTo>
                <a:lnTo>
                  <a:pt x="751840" y="382269"/>
                </a:lnTo>
                <a:close/>
              </a:path>
              <a:path w="751839" h="424179">
                <a:moveTo>
                  <a:pt x="751840" y="388619"/>
                </a:moveTo>
                <a:lnTo>
                  <a:pt x="748030" y="388619"/>
                </a:lnTo>
                <a:lnTo>
                  <a:pt x="748030" y="394969"/>
                </a:lnTo>
                <a:lnTo>
                  <a:pt x="751840" y="394969"/>
                </a:lnTo>
                <a:lnTo>
                  <a:pt x="751840" y="388619"/>
                </a:lnTo>
                <a:close/>
              </a:path>
              <a:path w="751839" h="424179">
                <a:moveTo>
                  <a:pt x="751840" y="394969"/>
                </a:moveTo>
                <a:lnTo>
                  <a:pt x="748030" y="394969"/>
                </a:lnTo>
                <a:lnTo>
                  <a:pt x="748030" y="401319"/>
                </a:lnTo>
                <a:lnTo>
                  <a:pt x="751840" y="401319"/>
                </a:lnTo>
                <a:lnTo>
                  <a:pt x="751840" y="394969"/>
                </a:lnTo>
                <a:close/>
              </a:path>
              <a:path w="751839" h="424179">
                <a:moveTo>
                  <a:pt x="751840" y="401319"/>
                </a:moveTo>
                <a:lnTo>
                  <a:pt x="748030" y="401319"/>
                </a:lnTo>
                <a:lnTo>
                  <a:pt x="748030" y="407669"/>
                </a:lnTo>
                <a:lnTo>
                  <a:pt x="751840" y="407669"/>
                </a:lnTo>
                <a:lnTo>
                  <a:pt x="751840" y="401319"/>
                </a:lnTo>
                <a:close/>
              </a:path>
              <a:path w="751839" h="424179">
                <a:moveTo>
                  <a:pt x="751840" y="407669"/>
                </a:moveTo>
                <a:lnTo>
                  <a:pt x="748030" y="407669"/>
                </a:lnTo>
                <a:lnTo>
                  <a:pt x="748030" y="414019"/>
                </a:lnTo>
                <a:lnTo>
                  <a:pt x="751840" y="414019"/>
                </a:lnTo>
                <a:lnTo>
                  <a:pt x="751840" y="407669"/>
                </a:lnTo>
                <a:close/>
              </a:path>
              <a:path w="751839" h="424179">
                <a:moveTo>
                  <a:pt x="751840" y="414019"/>
                </a:moveTo>
                <a:lnTo>
                  <a:pt x="748030" y="414019"/>
                </a:lnTo>
                <a:lnTo>
                  <a:pt x="748030" y="420369"/>
                </a:lnTo>
                <a:lnTo>
                  <a:pt x="599439" y="420369"/>
                </a:lnTo>
                <a:lnTo>
                  <a:pt x="599439" y="424179"/>
                </a:lnTo>
                <a:lnTo>
                  <a:pt x="751840" y="424179"/>
                </a:lnTo>
                <a:lnTo>
                  <a:pt x="751840" y="414019"/>
                </a:lnTo>
                <a:close/>
              </a:path>
              <a:path w="751839" h="424179">
                <a:moveTo>
                  <a:pt x="173989" y="422909"/>
                </a:moveTo>
                <a:lnTo>
                  <a:pt x="52069" y="422909"/>
                </a:lnTo>
                <a:lnTo>
                  <a:pt x="52069" y="424179"/>
                </a:lnTo>
                <a:lnTo>
                  <a:pt x="173989" y="424179"/>
                </a:lnTo>
                <a:lnTo>
                  <a:pt x="173989" y="422909"/>
                </a:lnTo>
                <a:close/>
              </a:path>
              <a:path w="751839" h="424179">
                <a:moveTo>
                  <a:pt x="175259" y="421639"/>
                </a:moveTo>
                <a:lnTo>
                  <a:pt x="53339" y="421639"/>
                </a:lnTo>
                <a:lnTo>
                  <a:pt x="53339" y="422909"/>
                </a:lnTo>
                <a:lnTo>
                  <a:pt x="175259" y="422909"/>
                </a:lnTo>
                <a:lnTo>
                  <a:pt x="175259" y="421639"/>
                </a:lnTo>
                <a:close/>
              </a:path>
              <a:path w="751839" h="424179">
                <a:moveTo>
                  <a:pt x="176529" y="420369"/>
                </a:moveTo>
                <a:lnTo>
                  <a:pt x="54609" y="420369"/>
                </a:lnTo>
                <a:lnTo>
                  <a:pt x="54609" y="421639"/>
                </a:lnTo>
                <a:lnTo>
                  <a:pt x="176529" y="421639"/>
                </a:lnTo>
                <a:lnTo>
                  <a:pt x="176529" y="420369"/>
                </a:lnTo>
                <a:close/>
              </a:path>
              <a:path w="751839" h="424179">
                <a:moveTo>
                  <a:pt x="478789" y="420369"/>
                </a:moveTo>
                <a:lnTo>
                  <a:pt x="298450" y="420369"/>
                </a:lnTo>
                <a:lnTo>
                  <a:pt x="298450" y="422909"/>
                </a:lnTo>
                <a:lnTo>
                  <a:pt x="297180" y="422909"/>
                </a:lnTo>
                <a:lnTo>
                  <a:pt x="297180" y="424179"/>
                </a:lnTo>
                <a:lnTo>
                  <a:pt x="477519" y="424179"/>
                </a:lnTo>
                <a:lnTo>
                  <a:pt x="477519" y="421639"/>
                </a:lnTo>
                <a:lnTo>
                  <a:pt x="478789" y="421639"/>
                </a:lnTo>
                <a:lnTo>
                  <a:pt x="478789" y="420369"/>
                </a:lnTo>
                <a:close/>
              </a:path>
            </a:pathLst>
          </a:custGeom>
          <a:solidFill>
            <a:srgbClr val="8B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6" name="bk object 6906"/>
          <p:cNvSpPr/>
          <p:nvPr/>
        </p:nvSpPr>
        <p:spPr>
          <a:xfrm>
            <a:off x="2504439" y="4086859"/>
            <a:ext cx="744220" cy="417830"/>
          </a:xfrm>
          <a:custGeom>
            <a:avLst/>
            <a:gdLst/>
            <a:ahLst/>
            <a:cxnLst/>
            <a:rect l="l" t="t" r="r" b="b"/>
            <a:pathLst>
              <a:path w="744219" h="417829">
                <a:moveTo>
                  <a:pt x="3175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29210" y="3809"/>
                </a:lnTo>
                <a:lnTo>
                  <a:pt x="29210" y="2539"/>
                </a:lnTo>
                <a:lnTo>
                  <a:pt x="30480" y="2539"/>
                </a:lnTo>
                <a:lnTo>
                  <a:pt x="30480" y="1269"/>
                </a:lnTo>
                <a:lnTo>
                  <a:pt x="31750" y="1269"/>
                </a:lnTo>
                <a:lnTo>
                  <a:pt x="31750" y="0"/>
                </a:lnTo>
                <a:close/>
              </a:path>
              <a:path w="744219" h="417829">
                <a:moveTo>
                  <a:pt x="457200" y="0"/>
                </a:moveTo>
                <a:lnTo>
                  <a:pt x="248920" y="0"/>
                </a:lnTo>
                <a:lnTo>
                  <a:pt x="248920" y="3809"/>
                </a:lnTo>
                <a:lnTo>
                  <a:pt x="457200" y="3809"/>
                </a:lnTo>
                <a:lnTo>
                  <a:pt x="457200" y="0"/>
                </a:lnTo>
                <a:close/>
              </a:path>
              <a:path w="744219" h="417829">
                <a:moveTo>
                  <a:pt x="744220" y="0"/>
                </a:moveTo>
                <a:lnTo>
                  <a:pt x="683260" y="0"/>
                </a:lnTo>
                <a:lnTo>
                  <a:pt x="683260" y="1269"/>
                </a:lnTo>
                <a:lnTo>
                  <a:pt x="681990" y="1269"/>
                </a:lnTo>
                <a:lnTo>
                  <a:pt x="681990" y="2539"/>
                </a:lnTo>
                <a:lnTo>
                  <a:pt x="680720" y="2539"/>
                </a:lnTo>
                <a:lnTo>
                  <a:pt x="680720" y="3809"/>
                </a:lnTo>
                <a:lnTo>
                  <a:pt x="740410" y="3809"/>
                </a:lnTo>
                <a:lnTo>
                  <a:pt x="740410" y="5079"/>
                </a:lnTo>
                <a:lnTo>
                  <a:pt x="744220" y="5079"/>
                </a:lnTo>
                <a:lnTo>
                  <a:pt x="744220" y="0"/>
                </a:lnTo>
                <a:close/>
              </a:path>
              <a:path w="744219" h="41782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744219" h="417829">
                <a:moveTo>
                  <a:pt x="744220" y="5080"/>
                </a:moveTo>
                <a:lnTo>
                  <a:pt x="740410" y="5080"/>
                </a:lnTo>
                <a:lnTo>
                  <a:pt x="740410" y="11429"/>
                </a:lnTo>
                <a:lnTo>
                  <a:pt x="744220" y="11429"/>
                </a:lnTo>
                <a:lnTo>
                  <a:pt x="744220" y="5080"/>
                </a:lnTo>
                <a:close/>
              </a:path>
              <a:path w="744219" h="41782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744219" h="417829">
                <a:moveTo>
                  <a:pt x="744220" y="11430"/>
                </a:moveTo>
                <a:lnTo>
                  <a:pt x="740410" y="11430"/>
                </a:lnTo>
                <a:lnTo>
                  <a:pt x="740410" y="17779"/>
                </a:lnTo>
                <a:lnTo>
                  <a:pt x="744220" y="17779"/>
                </a:lnTo>
                <a:lnTo>
                  <a:pt x="744220" y="11430"/>
                </a:lnTo>
                <a:close/>
              </a:path>
              <a:path w="744219" h="41782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744219" h="417829">
                <a:moveTo>
                  <a:pt x="744220" y="17780"/>
                </a:moveTo>
                <a:lnTo>
                  <a:pt x="740410" y="17780"/>
                </a:lnTo>
                <a:lnTo>
                  <a:pt x="740410" y="24129"/>
                </a:lnTo>
                <a:lnTo>
                  <a:pt x="744220" y="24129"/>
                </a:lnTo>
                <a:lnTo>
                  <a:pt x="744220" y="17780"/>
                </a:lnTo>
                <a:close/>
              </a:path>
              <a:path w="744219" h="41782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744219" h="417829">
                <a:moveTo>
                  <a:pt x="744220" y="24130"/>
                </a:moveTo>
                <a:lnTo>
                  <a:pt x="740410" y="24130"/>
                </a:lnTo>
                <a:lnTo>
                  <a:pt x="740410" y="30479"/>
                </a:lnTo>
                <a:lnTo>
                  <a:pt x="744220" y="30479"/>
                </a:lnTo>
                <a:lnTo>
                  <a:pt x="744220" y="24130"/>
                </a:lnTo>
                <a:close/>
              </a:path>
              <a:path w="744219" h="41782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744219" h="417829">
                <a:moveTo>
                  <a:pt x="744220" y="30480"/>
                </a:moveTo>
                <a:lnTo>
                  <a:pt x="740410" y="30480"/>
                </a:lnTo>
                <a:lnTo>
                  <a:pt x="740410" y="36829"/>
                </a:lnTo>
                <a:lnTo>
                  <a:pt x="744220" y="36829"/>
                </a:lnTo>
                <a:lnTo>
                  <a:pt x="744220" y="30480"/>
                </a:lnTo>
                <a:close/>
              </a:path>
              <a:path w="744219" h="41782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744219" h="417829">
                <a:moveTo>
                  <a:pt x="744220" y="36830"/>
                </a:moveTo>
                <a:lnTo>
                  <a:pt x="740410" y="36830"/>
                </a:lnTo>
                <a:lnTo>
                  <a:pt x="740410" y="43179"/>
                </a:lnTo>
                <a:lnTo>
                  <a:pt x="744220" y="43179"/>
                </a:lnTo>
                <a:lnTo>
                  <a:pt x="744220" y="36830"/>
                </a:lnTo>
                <a:close/>
              </a:path>
              <a:path w="744219" h="417829">
                <a:moveTo>
                  <a:pt x="254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1270" y="49529"/>
                </a:lnTo>
                <a:lnTo>
                  <a:pt x="1270" y="45719"/>
                </a:lnTo>
                <a:lnTo>
                  <a:pt x="2540" y="45719"/>
                </a:lnTo>
                <a:lnTo>
                  <a:pt x="2540" y="43180"/>
                </a:lnTo>
                <a:close/>
              </a:path>
              <a:path w="744219" h="417829">
                <a:moveTo>
                  <a:pt x="744220" y="43180"/>
                </a:moveTo>
                <a:lnTo>
                  <a:pt x="740410" y="43180"/>
                </a:lnTo>
                <a:lnTo>
                  <a:pt x="740410" y="49529"/>
                </a:lnTo>
                <a:lnTo>
                  <a:pt x="744219" y="49529"/>
                </a:lnTo>
                <a:lnTo>
                  <a:pt x="744220" y="43180"/>
                </a:lnTo>
                <a:close/>
              </a:path>
              <a:path w="744219" h="417829">
                <a:moveTo>
                  <a:pt x="742950" y="49530"/>
                </a:moveTo>
                <a:lnTo>
                  <a:pt x="740410" y="49530"/>
                </a:lnTo>
                <a:lnTo>
                  <a:pt x="740410" y="54609"/>
                </a:lnTo>
                <a:lnTo>
                  <a:pt x="741680" y="54609"/>
                </a:lnTo>
                <a:lnTo>
                  <a:pt x="741680" y="52069"/>
                </a:lnTo>
                <a:lnTo>
                  <a:pt x="742950" y="52069"/>
                </a:lnTo>
                <a:lnTo>
                  <a:pt x="742950" y="49530"/>
                </a:lnTo>
                <a:close/>
              </a:path>
              <a:path w="744219" h="417829">
                <a:moveTo>
                  <a:pt x="744220" y="68580"/>
                </a:moveTo>
                <a:lnTo>
                  <a:pt x="742950" y="68580"/>
                </a:lnTo>
                <a:lnTo>
                  <a:pt x="742950" y="71119"/>
                </a:lnTo>
                <a:lnTo>
                  <a:pt x="741680" y="71119"/>
                </a:lnTo>
                <a:lnTo>
                  <a:pt x="741680" y="72389"/>
                </a:lnTo>
                <a:lnTo>
                  <a:pt x="740410" y="72389"/>
                </a:lnTo>
                <a:lnTo>
                  <a:pt x="740410" y="74929"/>
                </a:lnTo>
                <a:lnTo>
                  <a:pt x="744220" y="74929"/>
                </a:lnTo>
                <a:lnTo>
                  <a:pt x="744220" y="68580"/>
                </a:lnTo>
                <a:close/>
              </a:path>
              <a:path w="744219" h="417829">
                <a:moveTo>
                  <a:pt x="744220" y="74930"/>
                </a:moveTo>
                <a:lnTo>
                  <a:pt x="740410" y="74930"/>
                </a:lnTo>
                <a:lnTo>
                  <a:pt x="740410" y="81279"/>
                </a:lnTo>
                <a:lnTo>
                  <a:pt x="744220" y="81279"/>
                </a:lnTo>
                <a:lnTo>
                  <a:pt x="744220" y="74930"/>
                </a:lnTo>
                <a:close/>
              </a:path>
              <a:path w="744219" h="417829">
                <a:moveTo>
                  <a:pt x="744220" y="81280"/>
                </a:moveTo>
                <a:lnTo>
                  <a:pt x="740410" y="81280"/>
                </a:lnTo>
                <a:lnTo>
                  <a:pt x="740410" y="87629"/>
                </a:lnTo>
                <a:lnTo>
                  <a:pt x="744220" y="87629"/>
                </a:lnTo>
                <a:lnTo>
                  <a:pt x="744220" y="81280"/>
                </a:lnTo>
                <a:close/>
              </a:path>
              <a:path w="744219" h="417829">
                <a:moveTo>
                  <a:pt x="744220" y="87630"/>
                </a:moveTo>
                <a:lnTo>
                  <a:pt x="740410" y="87630"/>
                </a:lnTo>
                <a:lnTo>
                  <a:pt x="740410" y="93979"/>
                </a:lnTo>
                <a:lnTo>
                  <a:pt x="744220" y="93979"/>
                </a:lnTo>
                <a:lnTo>
                  <a:pt x="744220" y="87630"/>
                </a:lnTo>
                <a:close/>
              </a:path>
              <a:path w="744219" h="417829">
                <a:moveTo>
                  <a:pt x="1269" y="97789"/>
                </a:moveTo>
                <a:lnTo>
                  <a:pt x="0" y="97789"/>
                </a:lnTo>
                <a:lnTo>
                  <a:pt x="0" y="100329"/>
                </a:lnTo>
                <a:lnTo>
                  <a:pt x="1269" y="100329"/>
                </a:lnTo>
                <a:lnTo>
                  <a:pt x="1269" y="97789"/>
                </a:lnTo>
                <a:close/>
              </a:path>
              <a:path w="744219" h="417829">
                <a:moveTo>
                  <a:pt x="744220" y="93980"/>
                </a:moveTo>
                <a:lnTo>
                  <a:pt x="740410" y="93980"/>
                </a:lnTo>
                <a:lnTo>
                  <a:pt x="740410" y="100329"/>
                </a:lnTo>
                <a:lnTo>
                  <a:pt x="744220" y="100329"/>
                </a:lnTo>
                <a:lnTo>
                  <a:pt x="744220" y="93980"/>
                </a:lnTo>
                <a:close/>
              </a:path>
              <a:path w="744219" h="417829">
                <a:moveTo>
                  <a:pt x="2539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4139"/>
                </a:lnTo>
                <a:lnTo>
                  <a:pt x="2540" y="104139"/>
                </a:lnTo>
                <a:lnTo>
                  <a:pt x="2539" y="100330"/>
                </a:lnTo>
                <a:close/>
              </a:path>
              <a:path w="744219" h="417829">
                <a:moveTo>
                  <a:pt x="744220" y="100330"/>
                </a:moveTo>
                <a:lnTo>
                  <a:pt x="740410" y="100330"/>
                </a:lnTo>
                <a:lnTo>
                  <a:pt x="740410" y="106679"/>
                </a:lnTo>
                <a:lnTo>
                  <a:pt x="744220" y="106679"/>
                </a:lnTo>
                <a:lnTo>
                  <a:pt x="744220" y="100330"/>
                </a:lnTo>
                <a:close/>
              </a:path>
              <a:path w="744219" h="41782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744219" h="417829">
                <a:moveTo>
                  <a:pt x="744220" y="106680"/>
                </a:moveTo>
                <a:lnTo>
                  <a:pt x="740410" y="106680"/>
                </a:lnTo>
                <a:lnTo>
                  <a:pt x="740410" y="113029"/>
                </a:lnTo>
                <a:lnTo>
                  <a:pt x="744220" y="113029"/>
                </a:lnTo>
                <a:lnTo>
                  <a:pt x="744220" y="106680"/>
                </a:lnTo>
                <a:close/>
              </a:path>
              <a:path w="744219" h="41782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744219" h="417829">
                <a:moveTo>
                  <a:pt x="744220" y="113030"/>
                </a:moveTo>
                <a:lnTo>
                  <a:pt x="740410" y="113030"/>
                </a:lnTo>
                <a:lnTo>
                  <a:pt x="740410" y="119379"/>
                </a:lnTo>
                <a:lnTo>
                  <a:pt x="744220" y="119379"/>
                </a:lnTo>
                <a:lnTo>
                  <a:pt x="744220" y="113030"/>
                </a:lnTo>
                <a:close/>
              </a:path>
              <a:path w="744219" h="41782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744219" h="417829">
                <a:moveTo>
                  <a:pt x="744220" y="119380"/>
                </a:moveTo>
                <a:lnTo>
                  <a:pt x="740410" y="119380"/>
                </a:lnTo>
                <a:lnTo>
                  <a:pt x="740410" y="125729"/>
                </a:lnTo>
                <a:lnTo>
                  <a:pt x="744220" y="125729"/>
                </a:lnTo>
                <a:lnTo>
                  <a:pt x="744220" y="119380"/>
                </a:lnTo>
                <a:close/>
              </a:path>
              <a:path w="744219" h="41782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744219" h="417829">
                <a:moveTo>
                  <a:pt x="744220" y="125730"/>
                </a:moveTo>
                <a:lnTo>
                  <a:pt x="740410" y="125730"/>
                </a:lnTo>
                <a:lnTo>
                  <a:pt x="740410" y="132079"/>
                </a:lnTo>
                <a:lnTo>
                  <a:pt x="744220" y="132079"/>
                </a:lnTo>
                <a:lnTo>
                  <a:pt x="744220" y="125730"/>
                </a:lnTo>
                <a:close/>
              </a:path>
              <a:path w="744219" h="41782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744219" h="417829">
                <a:moveTo>
                  <a:pt x="744220" y="132080"/>
                </a:moveTo>
                <a:lnTo>
                  <a:pt x="740410" y="132080"/>
                </a:lnTo>
                <a:lnTo>
                  <a:pt x="740410" y="138429"/>
                </a:lnTo>
                <a:lnTo>
                  <a:pt x="744220" y="138429"/>
                </a:lnTo>
                <a:lnTo>
                  <a:pt x="744220" y="132080"/>
                </a:lnTo>
                <a:close/>
              </a:path>
              <a:path w="744219" h="41782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744219" h="417829">
                <a:moveTo>
                  <a:pt x="744220" y="138430"/>
                </a:moveTo>
                <a:lnTo>
                  <a:pt x="740410" y="138430"/>
                </a:lnTo>
                <a:lnTo>
                  <a:pt x="740410" y="144779"/>
                </a:lnTo>
                <a:lnTo>
                  <a:pt x="744220" y="144779"/>
                </a:lnTo>
                <a:lnTo>
                  <a:pt x="744220" y="138430"/>
                </a:lnTo>
                <a:close/>
              </a:path>
              <a:path w="744219" h="41782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744219" h="417829">
                <a:moveTo>
                  <a:pt x="744220" y="144780"/>
                </a:moveTo>
                <a:lnTo>
                  <a:pt x="740410" y="144780"/>
                </a:lnTo>
                <a:lnTo>
                  <a:pt x="740410" y="151129"/>
                </a:lnTo>
                <a:lnTo>
                  <a:pt x="744220" y="151129"/>
                </a:lnTo>
                <a:lnTo>
                  <a:pt x="744220" y="144780"/>
                </a:lnTo>
                <a:close/>
              </a:path>
              <a:path w="744219" h="41782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744219" h="417829">
                <a:moveTo>
                  <a:pt x="744220" y="151130"/>
                </a:moveTo>
                <a:lnTo>
                  <a:pt x="740410" y="151130"/>
                </a:lnTo>
                <a:lnTo>
                  <a:pt x="740410" y="157479"/>
                </a:lnTo>
                <a:lnTo>
                  <a:pt x="744220" y="157479"/>
                </a:lnTo>
                <a:lnTo>
                  <a:pt x="744220" y="151130"/>
                </a:lnTo>
                <a:close/>
              </a:path>
              <a:path w="744219" h="41782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744219" h="417829">
                <a:moveTo>
                  <a:pt x="744220" y="157480"/>
                </a:moveTo>
                <a:lnTo>
                  <a:pt x="740410" y="157480"/>
                </a:lnTo>
                <a:lnTo>
                  <a:pt x="740410" y="163829"/>
                </a:lnTo>
                <a:lnTo>
                  <a:pt x="744220" y="163829"/>
                </a:lnTo>
                <a:lnTo>
                  <a:pt x="744220" y="157480"/>
                </a:lnTo>
                <a:close/>
              </a:path>
              <a:path w="744219" h="417829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744219" h="417829">
                <a:moveTo>
                  <a:pt x="744220" y="163830"/>
                </a:moveTo>
                <a:lnTo>
                  <a:pt x="740410" y="163830"/>
                </a:lnTo>
                <a:lnTo>
                  <a:pt x="740410" y="170179"/>
                </a:lnTo>
                <a:lnTo>
                  <a:pt x="744220" y="170179"/>
                </a:lnTo>
                <a:lnTo>
                  <a:pt x="744220" y="163830"/>
                </a:lnTo>
                <a:close/>
              </a:path>
              <a:path w="744219" h="417829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744219" h="417829">
                <a:moveTo>
                  <a:pt x="744220" y="170180"/>
                </a:moveTo>
                <a:lnTo>
                  <a:pt x="740410" y="170180"/>
                </a:lnTo>
                <a:lnTo>
                  <a:pt x="740410" y="176529"/>
                </a:lnTo>
                <a:lnTo>
                  <a:pt x="744220" y="176529"/>
                </a:lnTo>
                <a:lnTo>
                  <a:pt x="744220" y="170180"/>
                </a:lnTo>
                <a:close/>
              </a:path>
              <a:path w="744219" h="417829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744219" h="417829">
                <a:moveTo>
                  <a:pt x="744220" y="176530"/>
                </a:moveTo>
                <a:lnTo>
                  <a:pt x="740410" y="176530"/>
                </a:lnTo>
                <a:lnTo>
                  <a:pt x="740410" y="182879"/>
                </a:lnTo>
                <a:lnTo>
                  <a:pt x="744220" y="182879"/>
                </a:lnTo>
                <a:lnTo>
                  <a:pt x="744220" y="176530"/>
                </a:lnTo>
                <a:close/>
              </a:path>
              <a:path w="744219" h="417829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744219" h="417829">
                <a:moveTo>
                  <a:pt x="744220" y="182880"/>
                </a:moveTo>
                <a:lnTo>
                  <a:pt x="740410" y="182880"/>
                </a:lnTo>
                <a:lnTo>
                  <a:pt x="740410" y="189229"/>
                </a:lnTo>
                <a:lnTo>
                  <a:pt x="744220" y="189229"/>
                </a:lnTo>
                <a:lnTo>
                  <a:pt x="744220" y="182880"/>
                </a:lnTo>
                <a:close/>
              </a:path>
              <a:path w="744219" h="417829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744219" h="417829">
                <a:moveTo>
                  <a:pt x="744220" y="189230"/>
                </a:moveTo>
                <a:lnTo>
                  <a:pt x="740410" y="189230"/>
                </a:lnTo>
                <a:lnTo>
                  <a:pt x="740410" y="195579"/>
                </a:lnTo>
                <a:lnTo>
                  <a:pt x="744220" y="195579"/>
                </a:lnTo>
                <a:lnTo>
                  <a:pt x="744220" y="189230"/>
                </a:lnTo>
                <a:close/>
              </a:path>
              <a:path w="744219" h="417829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744219" h="417829">
                <a:moveTo>
                  <a:pt x="744220" y="195580"/>
                </a:moveTo>
                <a:lnTo>
                  <a:pt x="740410" y="195580"/>
                </a:lnTo>
                <a:lnTo>
                  <a:pt x="740410" y="201929"/>
                </a:lnTo>
                <a:lnTo>
                  <a:pt x="744220" y="201929"/>
                </a:lnTo>
                <a:lnTo>
                  <a:pt x="744220" y="195580"/>
                </a:lnTo>
                <a:close/>
              </a:path>
              <a:path w="744219" h="417829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744219" h="417829">
                <a:moveTo>
                  <a:pt x="744220" y="201930"/>
                </a:moveTo>
                <a:lnTo>
                  <a:pt x="740410" y="201930"/>
                </a:lnTo>
                <a:lnTo>
                  <a:pt x="740410" y="208279"/>
                </a:lnTo>
                <a:lnTo>
                  <a:pt x="744220" y="208279"/>
                </a:lnTo>
                <a:lnTo>
                  <a:pt x="744220" y="201930"/>
                </a:lnTo>
                <a:close/>
              </a:path>
              <a:path w="744219" h="417829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744219" h="417829">
                <a:moveTo>
                  <a:pt x="744220" y="208280"/>
                </a:moveTo>
                <a:lnTo>
                  <a:pt x="740410" y="208280"/>
                </a:lnTo>
                <a:lnTo>
                  <a:pt x="740410" y="214629"/>
                </a:lnTo>
                <a:lnTo>
                  <a:pt x="744220" y="214629"/>
                </a:lnTo>
                <a:lnTo>
                  <a:pt x="744220" y="208280"/>
                </a:lnTo>
                <a:close/>
              </a:path>
              <a:path w="744219" h="417829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744219" h="417829">
                <a:moveTo>
                  <a:pt x="744220" y="214630"/>
                </a:moveTo>
                <a:lnTo>
                  <a:pt x="740410" y="214630"/>
                </a:lnTo>
                <a:lnTo>
                  <a:pt x="740410" y="220979"/>
                </a:lnTo>
                <a:lnTo>
                  <a:pt x="744220" y="220979"/>
                </a:lnTo>
                <a:lnTo>
                  <a:pt x="744220" y="214630"/>
                </a:lnTo>
                <a:close/>
              </a:path>
              <a:path w="744219" h="41782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744219" h="417829">
                <a:moveTo>
                  <a:pt x="744220" y="220980"/>
                </a:moveTo>
                <a:lnTo>
                  <a:pt x="740410" y="220980"/>
                </a:lnTo>
                <a:lnTo>
                  <a:pt x="740410" y="227329"/>
                </a:lnTo>
                <a:lnTo>
                  <a:pt x="744220" y="227329"/>
                </a:lnTo>
                <a:lnTo>
                  <a:pt x="744220" y="220980"/>
                </a:lnTo>
                <a:close/>
              </a:path>
              <a:path w="744219" h="417829">
                <a:moveTo>
                  <a:pt x="3810" y="227330"/>
                </a:moveTo>
                <a:lnTo>
                  <a:pt x="0" y="227330"/>
                </a:lnTo>
                <a:lnTo>
                  <a:pt x="0" y="232409"/>
                </a:lnTo>
                <a:lnTo>
                  <a:pt x="1269" y="232409"/>
                </a:lnTo>
                <a:lnTo>
                  <a:pt x="1269" y="231139"/>
                </a:lnTo>
                <a:lnTo>
                  <a:pt x="3810" y="231139"/>
                </a:lnTo>
                <a:lnTo>
                  <a:pt x="3810" y="227330"/>
                </a:lnTo>
                <a:close/>
              </a:path>
              <a:path w="744219" h="417829">
                <a:moveTo>
                  <a:pt x="744220" y="227330"/>
                </a:moveTo>
                <a:lnTo>
                  <a:pt x="740410" y="227330"/>
                </a:lnTo>
                <a:lnTo>
                  <a:pt x="740410" y="233679"/>
                </a:lnTo>
                <a:lnTo>
                  <a:pt x="744220" y="233679"/>
                </a:lnTo>
                <a:lnTo>
                  <a:pt x="744220" y="227330"/>
                </a:lnTo>
                <a:close/>
              </a:path>
              <a:path w="744219" h="417829">
                <a:moveTo>
                  <a:pt x="744220" y="233680"/>
                </a:moveTo>
                <a:lnTo>
                  <a:pt x="740410" y="233680"/>
                </a:lnTo>
                <a:lnTo>
                  <a:pt x="740410" y="240029"/>
                </a:lnTo>
                <a:lnTo>
                  <a:pt x="744220" y="240029"/>
                </a:lnTo>
                <a:lnTo>
                  <a:pt x="744220" y="233680"/>
                </a:lnTo>
                <a:close/>
              </a:path>
              <a:path w="744219" h="417829">
                <a:moveTo>
                  <a:pt x="744220" y="240030"/>
                </a:moveTo>
                <a:lnTo>
                  <a:pt x="740410" y="240030"/>
                </a:lnTo>
                <a:lnTo>
                  <a:pt x="740410" y="246379"/>
                </a:lnTo>
                <a:lnTo>
                  <a:pt x="744220" y="246379"/>
                </a:lnTo>
                <a:lnTo>
                  <a:pt x="744220" y="240030"/>
                </a:lnTo>
                <a:close/>
              </a:path>
              <a:path w="744219" h="417829">
                <a:moveTo>
                  <a:pt x="744220" y="246380"/>
                </a:moveTo>
                <a:lnTo>
                  <a:pt x="740410" y="246380"/>
                </a:lnTo>
                <a:lnTo>
                  <a:pt x="740410" y="252729"/>
                </a:lnTo>
                <a:lnTo>
                  <a:pt x="744220" y="252729"/>
                </a:lnTo>
                <a:lnTo>
                  <a:pt x="744220" y="246380"/>
                </a:lnTo>
                <a:close/>
              </a:path>
              <a:path w="744219" h="417829">
                <a:moveTo>
                  <a:pt x="744220" y="252730"/>
                </a:moveTo>
                <a:lnTo>
                  <a:pt x="740410" y="252730"/>
                </a:lnTo>
                <a:lnTo>
                  <a:pt x="740410" y="259079"/>
                </a:lnTo>
                <a:lnTo>
                  <a:pt x="744220" y="259079"/>
                </a:lnTo>
                <a:lnTo>
                  <a:pt x="744220" y="252730"/>
                </a:lnTo>
                <a:close/>
              </a:path>
              <a:path w="744219" h="417829">
                <a:moveTo>
                  <a:pt x="744220" y="259080"/>
                </a:moveTo>
                <a:lnTo>
                  <a:pt x="740410" y="259080"/>
                </a:lnTo>
                <a:lnTo>
                  <a:pt x="740410" y="265429"/>
                </a:lnTo>
                <a:lnTo>
                  <a:pt x="744220" y="265429"/>
                </a:lnTo>
                <a:lnTo>
                  <a:pt x="744220" y="259080"/>
                </a:lnTo>
                <a:close/>
              </a:path>
              <a:path w="744219" h="417829">
                <a:moveTo>
                  <a:pt x="744220" y="265430"/>
                </a:moveTo>
                <a:lnTo>
                  <a:pt x="740410" y="265430"/>
                </a:lnTo>
                <a:lnTo>
                  <a:pt x="740410" y="271779"/>
                </a:lnTo>
                <a:lnTo>
                  <a:pt x="744220" y="271779"/>
                </a:lnTo>
                <a:lnTo>
                  <a:pt x="744220" y="265430"/>
                </a:lnTo>
                <a:close/>
              </a:path>
              <a:path w="744219" h="417829">
                <a:moveTo>
                  <a:pt x="744220" y="271780"/>
                </a:moveTo>
                <a:lnTo>
                  <a:pt x="740410" y="271780"/>
                </a:lnTo>
                <a:lnTo>
                  <a:pt x="740410" y="278129"/>
                </a:lnTo>
                <a:lnTo>
                  <a:pt x="744220" y="278129"/>
                </a:lnTo>
                <a:lnTo>
                  <a:pt x="744220" y="271780"/>
                </a:lnTo>
                <a:close/>
              </a:path>
              <a:path w="744219" h="417829">
                <a:moveTo>
                  <a:pt x="744220" y="278130"/>
                </a:moveTo>
                <a:lnTo>
                  <a:pt x="740410" y="278130"/>
                </a:lnTo>
                <a:lnTo>
                  <a:pt x="740410" y="284479"/>
                </a:lnTo>
                <a:lnTo>
                  <a:pt x="744220" y="284479"/>
                </a:lnTo>
                <a:lnTo>
                  <a:pt x="744220" y="278130"/>
                </a:lnTo>
                <a:close/>
              </a:path>
              <a:path w="744219" h="417829">
                <a:moveTo>
                  <a:pt x="744220" y="284480"/>
                </a:moveTo>
                <a:lnTo>
                  <a:pt x="740410" y="284480"/>
                </a:lnTo>
                <a:lnTo>
                  <a:pt x="740410" y="290829"/>
                </a:lnTo>
                <a:lnTo>
                  <a:pt x="744220" y="290829"/>
                </a:lnTo>
                <a:lnTo>
                  <a:pt x="744220" y="284480"/>
                </a:lnTo>
                <a:close/>
              </a:path>
              <a:path w="744219" h="417829">
                <a:moveTo>
                  <a:pt x="744220" y="290830"/>
                </a:moveTo>
                <a:lnTo>
                  <a:pt x="740410" y="290830"/>
                </a:lnTo>
                <a:lnTo>
                  <a:pt x="740410" y="297179"/>
                </a:lnTo>
                <a:lnTo>
                  <a:pt x="744220" y="297179"/>
                </a:lnTo>
                <a:lnTo>
                  <a:pt x="744220" y="290830"/>
                </a:lnTo>
                <a:close/>
              </a:path>
              <a:path w="744219" h="417829">
                <a:moveTo>
                  <a:pt x="744220" y="297180"/>
                </a:moveTo>
                <a:lnTo>
                  <a:pt x="740410" y="297180"/>
                </a:lnTo>
                <a:lnTo>
                  <a:pt x="740410" y="303529"/>
                </a:lnTo>
                <a:lnTo>
                  <a:pt x="744220" y="303529"/>
                </a:lnTo>
                <a:lnTo>
                  <a:pt x="744220" y="297180"/>
                </a:lnTo>
                <a:close/>
              </a:path>
              <a:path w="744219" h="417829">
                <a:moveTo>
                  <a:pt x="744220" y="303530"/>
                </a:moveTo>
                <a:lnTo>
                  <a:pt x="740410" y="303530"/>
                </a:lnTo>
                <a:lnTo>
                  <a:pt x="740410" y="309879"/>
                </a:lnTo>
                <a:lnTo>
                  <a:pt x="744220" y="309879"/>
                </a:lnTo>
                <a:lnTo>
                  <a:pt x="744220" y="303530"/>
                </a:lnTo>
                <a:close/>
              </a:path>
              <a:path w="744219" h="417829">
                <a:moveTo>
                  <a:pt x="744220" y="309880"/>
                </a:moveTo>
                <a:lnTo>
                  <a:pt x="740410" y="309880"/>
                </a:lnTo>
                <a:lnTo>
                  <a:pt x="740410" y="316229"/>
                </a:lnTo>
                <a:lnTo>
                  <a:pt x="744220" y="316229"/>
                </a:lnTo>
                <a:lnTo>
                  <a:pt x="744220" y="309880"/>
                </a:lnTo>
                <a:close/>
              </a:path>
              <a:path w="744219" h="417829">
                <a:moveTo>
                  <a:pt x="744220" y="316230"/>
                </a:moveTo>
                <a:lnTo>
                  <a:pt x="740410" y="316230"/>
                </a:lnTo>
                <a:lnTo>
                  <a:pt x="740410" y="322579"/>
                </a:lnTo>
                <a:lnTo>
                  <a:pt x="744220" y="322579"/>
                </a:lnTo>
                <a:lnTo>
                  <a:pt x="744220" y="316230"/>
                </a:lnTo>
                <a:close/>
              </a:path>
              <a:path w="744219" h="417829">
                <a:moveTo>
                  <a:pt x="744220" y="322580"/>
                </a:moveTo>
                <a:lnTo>
                  <a:pt x="740410" y="322580"/>
                </a:lnTo>
                <a:lnTo>
                  <a:pt x="740410" y="328929"/>
                </a:lnTo>
                <a:lnTo>
                  <a:pt x="744220" y="328929"/>
                </a:lnTo>
                <a:lnTo>
                  <a:pt x="744220" y="322580"/>
                </a:lnTo>
                <a:close/>
              </a:path>
              <a:path w="744219" h="417829">
                <a:moveTo>
                  <a:pt x="744220" y="328930"/>
                </a:moveTo>
                <a:lnTo>
                  <a:pt x="740410" y="328930"/>
                </a:lnTo>
                <a:lnTo>
                  <a:pt x="740410" y="335279"/>
                </a:lnTo>
                <a:lnTo>
                  <a:pt x="744220" y="335279"/>
                </a:lnTo>
                <a:lnTo>
                  <a:pt x="744220" y="328930"/>
                </a:lnTo>
                <a:close/>
              </a:path>
              <a:path w="744219" h="417829">
                <a:moveTo>
                  <a:pt x="744220" y="335280"/>
                </a:moveTo>
                <a:lnTo>
                  <a:pt x="740410" y="335280"/>
                </a:lnTo>
                <a:lnTo>
                  <a:pt x="740410" y="341629"/>
                </a:lnTo>
                <a:lnTo>
                  <a:pt x="744220" y="341629"/>
                </a:lnTo>
                <a:lnTo>
                  <a:pt x="744220" y="335280"/>
                </a:lnTo>
                <a:close/>
              </a:path>
              <a:path w="744219" h="417829">
                <a:moveTo>
                  <a:pt x="744220" y="341630"/>
                </a:moveTo>
                <a:lnTo>
                  <a:pt x="740410" y="341630"/>
                </a:lnTo>
                <a:lnTo>
                  <a:pt x="740410" y="347979"/>
                </a:lnTo>
                <a:lnTo>
                  <a:pt x="744220" y="347979"/>
                </a:lnTo>
                <a:lnTo>
                  <a:pt x="744220" y="341630"/>
                </a:lnTo>
                <a:close/>
              </a:path>
              <a:path w="744219" h="417829">
                <a:moveTo>
                  <a:pt x="744220" y="347980"/>
                </a:moveTo>
                <a:lnTo>
                  <a:pt x="740410" y="347980"/>
                </a:lnTo>
                <a:lnTo>
                  <a:pt x="740410" y="354329"/>
                </a:lnTo>
                <a:lnTo>
                  <a:pt x="744220" y="354329"/>
                </a:lnTo>
                <a:lnTo>
                  <a:pt x="744220" y="347980"/>
                </a:lnTo>
                <a:close/>
              </a:path>
              <a:path w="744219" h="417829">
                <a:moveTo>
                  <a:pt x="744220" y="354330"/>
                </a:moveTo>
                <a:lnTo>
                  <a:pt x="740410" y="354330"/>
                </a:lnTo>
                <a:lnTo>
                  <a:pt x="740410" y="360679"/>
                </a:lnTo>
                <a:lnTo>
                  <a:pt x="744220" y="360679"/>
                </a:lnTo>
                <a:lnTo>
                  <a:pt x="744220" y="354330"/>
                </a:lnTo>
                <a:close/>
              </a:path>
              <a:path w="744219" h="417829">
                <a:moveTo>
                  <a:pt x="744220" y="360680"/>
                </a:moveTo>
                <a:lnTo>
                  <a:pt x="740410" y="360680"/>
                </a:lnTo>
                <a:lnTo>
                  <a:pt x="740410" y="367029"/>
                </a:lnTo>
                <a:lnTo>
                  <a:pt x="744220" y="367029"/>
                </a:lnTo>
                <a:lnTo>
                  <a:pt x="744220" y="360680"/>
                </a:lnTo>
                <a:close/>
              </a:path>
              <a:path w="744219" h="417829">
                <a:moveTo>
                  <a:pt x="744220" y="367030"/>
                </a:moveTo>
                <a:lnTo>
                  <a:pt x="740410" y="367030"/>
                </a:lnTo>
                <a:lnTo>
                  <a:pt x="740410" y="373379"/>
                </a:lnTo>
                <a:lnTo>
                  <a:pt x="744220" y="373379"/>
                </a:lnTo>
                <a:lnTo>
                  <a:pt x="744220" y="367030"/>
                </a:lnTo>
                <a:close/>
              </a:path>
              <a:path w="744219" h="417829">
                <a:moveTo>
                  <a:pt x="744220" y="373380"/>
                </a:moveTo>
                <a:lnTo>
                  <a:pt x="740410" y="373380"/>
                </a:lnTo>
                <a:lnTo>
                  <a:pt x="740410" y="379729"/>
                </a:lnTo>
                <a:lnTo>
                  <a:pt x="744220" y="379729"/>
                </a:lnTo>
                <a:lnTo>
                  <a:pt x="744220" y="373380"/>
                </a:lnTo>
                <a:close/>
              </a:path>
              <a:path w="744219" h="417829">
                <a:moveTo>
                  <a:pt x="744220" y="379730"/>
                </a:moveTo>
                <a:lnTo>
                  <a:pt x="740410" y="379730"/>
                </a:lnTo>
                <a:lnTo>
                  <a:pt x="740410" y="386079"/>
                </a:lnTo>
                <a:lnTo>
                  <a:pt x="744220" y="386079"/>
                </a:lnTo>
                <a:lnTo>
                  <a:pt x="744220" y="379730"/>
                </a:lnTo>
                <a:close/>
              </a:path>
              <a:path w="744219" h="417829">
                <a:moveTo>
                  <a:pt x="744220" y="386080"/>
                </a:moveTo>
                <a:lnTo>
                  <a:pt x="740410" y="386080"/>
                </a:lnTo>
                <a:lnTo>
                  <a:pt x="740410" y="392429"/>
                </a:lnTo>
                <a:lnTo>
                  <a:pt x="744220" y="392429"/>
                </a:lnTo>
                <a:lnTo>
                  <a:pt x="744220" y="386080"/>
                </a:lnTo>
                <a:close/>
              </a:path>
              <a:path w="744219" h="417829">
                <a:moveTo>
                  <a:pt x="744220" y="392430"/>
                </a:moveTo>
                <a:lnTo>
                  <a:pt x="740410" y="392430"/>
                </a:lnTo>
                <a:lnTo>
                  <a:pt x="740410" y="398779"/>
                </a:lnTo>
                <a:lnTo>
                  <a:pt x="744220" y="398779"/>
                </a:lnTo>
                <a:lnTo>
                  <a:pt x="744220" y="392430"/>
                </a:lnTo>
                <a:close/>
              </a:path>
              <a:path w="744219" h="417829">
                <a:moveTo>
                  <a:pt x="744220" y="398780"/>
                </a:moveTo>
                <a:lnTo>
                  <a:pt x="740410" y="398780"/>
                </a:lnTo>
                <a:lnTo>
                  <a:pt x="740410" y="405129"/>
                </a:lnTo>
                <a:lnTo>
                  <a:pt x="744220" y="405129"/>
                </a:lnTo>
                <a:lnTo>
                  <a:pt x="744220" y="398780"/>
                </a:lnTo>
                <a:close/>
              </a:path>
              <a:path w="744219" h="417829">
                <a:moveTo>
                  <a:pt x="744220" y="405130"/>
                </a:moveTo>
                <a:lnTo>
                  <a:pt x="740410" y="405130"/>
                </a:lnTo>
                <a:lnTo>
                  <a:pt x="740410" y="411479"/>
                </a:lnTo>
                <a:lnTo>
                  <a:pt x="744220" y="411479"/>
                </a:lnTo>
                <a:lnTo>
                  <a:pt x="744220" y="405130"/>
                </a:lnTo>
                <a:close/>
              </a:path>
              <a:path w="744219" h="417829">
                <a:moveTo>
                  <a:pt x="173990" y="414019"/>
                </a:moveTo>
                <a:lnTo>
                  <a:pt x="53340" y="414019"/>
                </a:lnTo>
                <a:lnTo>
                  <a:pt x="53340" y="415289"/>
                </a:lnTo>
                <a:lnTo>
                  <a:pt x="52070" y="415289"/>
                </a:lnTo>
                <a:lnTo>
                  <a:pt x="52070" y="417829"/>
                </a:lnTo>
                <a:lnTo>
                  <a:pt x="172720" y="417829"/>
                </a:lnTo>
                <a:lnTo>
                  <a:pt x="172720" y="416559"/>
                </a:lnTo>
                <a:lnTo>
                  <a:pt x="173990" y="416559"/>
                </a:lnTo>
                <a:lnTo>
                  <a:pt x="173990" y="414019"/>
                </a:lnTo>
                <a:close/>
              </a:path>
              <a:path w="744219" h="417829">
                <a:moveTo>
                  <a:pt x="477520" y="414019"/>
                </a:moveTo>
                <a:lnTo>
                  <a:pt x="294640" y="414019"/>
                </a:lnTo>
                <a:lnTo>
                  <a:pt x="294640" y="417829"/>
                </a:lnTo>
                <a:lnTo>
                  <a:pt x="476250" y="417829"/>
                </a:lnTo>
                <a:lnTo>
                  <a:pt x="476250" y="416559"/>
                </a:lnTo>
                <a:lnTo>
                  <a:pt x="477520" y="416559"/>
                </a:lnTo>
                <a:lnTo>
                  <a:pt x="477520" y="414019"/>
                </a:lnTo>
                <a:close/>
              </a:path>
              <a:path w="744219" h="417829">
                <a:moveTo>
                  <a:pt x="744220" y="411480"/>
                </a:moveTo>
                <a:lnTo>
                  <a:pt x="740410" y="411480"/>
                </a:lnTo>
                <a:lnTo>
                  <a:pt x="740410" y="414019"/>
                </a:lnTo>
                <a:lnTo>
                  <a:pt x="598170" y="414019"/>
                </a:lnTo>
                <a:lnTo>
                  <a:pt x="598170" y="415289"/>
                </a:lnTo>
                <a:lnTo>
                  <a:pt x="596900" y="415289"/>
                </a:lnTo>
                <a:lnTo>
                  <a:pt x="596899" y="417830"/>
                </a:lnTo>
                <a:lnTo>
                  <a:pt x="744220" y="417830"/>
                </a:lnTo>
                <a:lnTo>
                  <a:pt x="744220" y="41148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7" name="bk object 6907"/>
          <p:cNvSpPr/>
          <p:nvPr/>
        </p:nvSpPr>
        <p:spPr>
          <a:xfrm>
            <a:off x="2508250" y="4090670"/>
            <a:ext cx="736600" cy="410209"/>
          </a:xfrm>
          <a:custGeom>
            <a:avLst/>
            <a:gdLst/>
            <a:ahLst/>
            <a:cxnLst/>
            <a:rect l="l" t="t" r="r" b="b"/>
            <a:pathLst>
              <a:path w="736600" h="41021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  <a:path w="736600" h="410210">
                <a:moveTo>
                  <a:pt x="453390" y="0"/>
                </a:moveTo>
                <a:lnTo>
                  <a:pt x="245110" y="0"/>
                </a:lnTo>
                <a:lnTo>
                  <a:pt x="245110" y="1269"/>
                </a:lnTo>
                <a:lnTo>
                  <a:pt x="453390" y="1269"/>
                </a:lnTo>
                <a:lnTo>
                  <a:pt x="453390" y="0"/>
                </a:lnTo>
                <a:close/>
              </a:path>
              <a:path w="736600" h="410210">
                <a:moveTo>
                  <a:pt x="736600" y="0"/>
                </a:moveTo>
                <a:lnTo>
                  <a:pt x="675639" y="0"/>
                </a:lnTo>
                <a:lnTo>
                  <a:pt x="675639" y="1269"/>
                </a:lnTo>
                <a:lnTo>
                  <a:pt x="736600" y="1269"/>
                </a:lnTo>
                <a:lnTo>
                  <a:pt x="736600" y="0"/>
                </a:lnTo>
                <a:close/>
              </a:path>
              <a:path w="736600" h="410210">
                <a:moveTo>
                  <a:pt x="2413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22859" y="3809"/>
                </a:lnTo>
                <a:lnTo>
                  <a:pt x="22859" y="2539"/>
                </a:lnTo>
                <a:lnTo>
                  <a:pt x="24130" y="2539"/>
                </a:lnTo>
                <a:lnTo>
                  <a:pt x="24130" y="1269"/>
                </a:lnTo>
                <a:close/>
              </a:path>
              <a:path w="736600" h="410210">
                <a:moveTo>
                  <a:pt x="330200" y="1269"/>
                </a:moveTo>
                <a:lnTo>
                  <a:pt x="243839" y="1269"/>
                </a:lnTo>
                <a:lnTo>
                  <a:pt x="243839" y="3809"/>
                </a:lnTo>
                <a:lnTo>
                  <a:pt x="453389" y="3809"/>
                </a:lnTo>
                <a:lnTo>
                  <a:pt x="453389" y="2539"/>
                </a:lnTo>
                <a:lnTo>
                  <a:pt x="330200" y="2539"/>
                </a:lnTo>
                <a:lnTo>
                  <a:pt x="330200" y="1269"/>
                </a:lnTo>
                <a:close/>
              </a:path>
              <a:path w="736600" h="410210">
                <a:moveTo>
                  <a:pt x="453389" y="1269"/>
                </a:moveTo>
                <a:lnTo>
                  <a:pt x="331469" y="1269"/>
                </a:lnTo>
                <a:lnTo>
                  <a:pt x="331469" y="2539"/>
                </a:lnTo>
                <a:lnTo>
                  <a:pt x="453389" y="2539"/>
                </a:lnTo>
                <a:lnTo>
                  <a:pt x="453389" y="1269"/>
                </a:lnTo>
                <a:close/>
              </a:path>
              <a:path w="736600" h="410210">
                <a:moveTo>
                  <a:pt x="736600" y="1269"/>
                </a:moveTo>
                <a:lnTo>
                  <a:pt x="674369" y="1269"/>
                </a:lnTo>
                <a:lnTo>
                  <a:pt x="674369" y="3809"/>
                </a:lnTo>
                <a:lnTo>
                  <a:pt x="734060" y="3809"/>
                </a:lnTo>
                <a:lnTo>
                  <a:pt x="734060" y="7619"/>
                </a:lnTo>
                <a:lnTo>
                  <a:pt x="736600" y="7619"/>
                </a:lnTo>
                <a:lnTo>
                  <a:pt x="736600" y="1269"/>
                </a:lnTo>
                <a:close/>
              </a:path>
              <a:path w="736600" h="41021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736600" h="410210">
                <a:moveTo>
                  <a:pt x="736600" y="7619"/>
                </a:moveTo>
                <a:lnTo>
                  <a:pt x="734060" y="7619"/>
                </a:lnTo>
                <a:lnTo>
                  <a:pt x="734060" y="13969"/>
                </a:lnTo>
                <a:lnTo>
                  <a:pt x="736600" y="13969"/>
                </a:lnTo>
                <a:lnTo>
                  <a:pt x="736600" y="7619"/>
                </a:lnTo>
                <a:close/>
              </a:path>
              <a:path w="736600" h="41021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736600" h="410210">
                <a:moveTo>
                  <a:pt x="736600" y="13969"/>
                </a:moveTo>
                <a:lnTo>
                  <a:pt x="734060" y="13969"/>
                </a:lnTo>
                <a:lnTo>
                  <a:pt x="734060" y="20319"/>
                </a:lnTo>
                <a:lnTo>
                  <a:pt x="736600" y="20319"/>
                </a:lnTo>
                <a:lnTo>
                  <a:pt x="736600" y="13969"/>
                </a:lnTo>
                <a:close/>
              </a:path>
              <a:path w="736600" h="41021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736600" h="410210">
                <a:moveTo>
                  <a:pt x="736600" y="20319"/>
                </a:moveTo>
                <a:lnTo>
                  <a:pt x="734060" y="20319"/>
                </a:lnTo>
                <a:lnTo>
                  <a:pt x="734060" y="26669"/>
                </a:lnTo>
                <a:lnTo>
                  <a:pt x="736600" y="26669"/>
                </a:lnTo>
                <a:lnTo>
                  <a:pt x="736600" y="20319"/>
                </a:lnTo>
                <a:close/>
              </a:path>
              <a:path w="736600" h="41021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2540" y="33019"/>
                </a:lnTo>
                <a:lnTo>
                  <a:pt x="2540" y="31749"/>
                </a:lnTo>
                <a:lnTo>
                  <a:pt x="3810" y="31749"/>
                </a:lnTo>
                <a:lnTo>
                  <a:pt x="3810" y="26669"/>
                </a:lnTo>
                <a:close/>
              </a:path>
              <a:path w="736600" h="410210">
                <a:moveTo>
                  <a:pt x="736600" y="26669"/>
                </a:moveTo>
                <a:lnTo>
                  <a:pt x="734060" y="26669"/>
                </a:lnTo>
                <a:lnTo>
                  <a:pt x="734060" y="33019"/>
                </a:lnTo>
                <a:lnTo>
                  <a:pt x="736600" y="33019"/>
                </a:lnTo>
                <a:lnTo>
                  <a:pt x="736600" y="26669"/>
                </a:lnTo>
                <a:close/>
              </a:path>
              <a:path w="736600" h="410210">
                <a:moveTo>
                  <a:pt x="2540" y="33019"/>
                </a:moveTo>
                <a:lnTo>
                  <a:pt x="0" y="33019"/>
                </a:lnTo>
                <a:lnTo>
                  <a:pt x="0" y="36829"/>
                </a:lnTo>
                <a:lnTo>
                  <a:pt x="1269" y="36829"/>
                </a:lnTo>
                <a:lnTo>
                  <a:pt x="1270" y="34289"/>
                </a:lnTo>
                <a:lnTo>
                  <a:pt x="2540" y="34289"/>
                </a:lnTo>
                <a:lnTo>
                  <a:pt x="2540" y="33019"/>
                </a:lnTo>
                <a:close/>
              </a:path>
              <a:path w="736600" h="410210">
                <a:moveTo>
                  <a:pt x="736600" y="33019"/>
                </a:moveTo>
                <a:lnTo>
                  <a:pt x="734060" y="33019"/>
                </a:lnTo>
                <a:lnTo>
                  <a:pt x="734060" y="39369"/>
                </a:lnTo>
                <a:lnTo>
                  <a:pt x="736600" y="39369"/>
                </a:lnTo>
                <a:lnTo>
                  <a:pt x="736600" y="33019"/>
                </a:lnTo>
                <a:close/>
              </a:path>
              <a:path w="736600" h="410210">
                <a:moveTo>
                  <a:pt x="736600" y="39369"/>
                </a:moveTo>
                <a:lnTo>
                  <a:pt x="734060" y="39369"/>
                </a:lnTo>
                <a:lnTo>
                  <a:pt x="734060" y="45719"/>
                </a:lnTo>
                <a:lnTo>
                  <a:pt x="736600" y="45719"/>
                </a:lnTo>
                <a:lnTo>
                  <a:pt x="736600" y="39369"/>
                </a:lnTo>
                <a:close/>
              </a:path>
              <a:path w="736600" h="410210">
                <a:moveTo>
                  <a:pt x="736600" y="45719"/>
                </a:moveTo>
                <a:lnTo>
                  <a:pt x="734060" y="45719"/>
                </a:lnTo>
                <a:lnTo>
                  <a:pt x="734060" y="52069"/>
                </a:lnTo>
                <a:lnTo>
                  <a:pt x="736600" y="52069"/>
                </a:lnTo>
                <a:lnTo>
                  <a:pt x="736600" y="45719"/>
                </a:lnTo>
                <a:close/>
              </a:path>
              <a:path w="736600" h="410210">
                <a:moveTo>
                  <a:pt x="736600" y="52069"/>
                </a:moveTo>
                <a:lnTo>
                  <a:pt x="734060" y="52069"/>
                </a:lnTo>
                <a:lnTo>
                  <a:pt x="734060" y="54609"/>
                </a:lnTo>
                <a:lnTo>
                  <a:pt x="735330" y="54609"/>
                </a:lnTo>
                <a:lnTo>
                  <a:pt x="735330" y="53339"/>
                </a:lnTo>
                <a:lnTo>
                  <a:pt x="736600" y="53339"/>
                </a:lnTo>
                <a:lnTo>
                  <a:pt x="736600" y="52069"/>
                </a:lnTo>
                <a:close/>
              </a:path>
              <a:path w="736600" h="410210">
                <a:moveTo>
                  <a:pt x="736600" y="71119"/>
                </a:moveTo>
                <a:lnTo>
                  <a:pt x="735330" y="71119"/>
                </a:lnTo>
                <a:lnTo>
                  <a:pt x="735330" y="72389"/>
                </a:lnTo>
                <a:lnTo>
                  <a:pt x="734060" y="72389"/>
                </a:lnTo>
                <a:lnTo>
                  <a:pt x="734060" y="77469"/>
                </a:lnTo>
                <a:lnTo>
                  <a:pt x="736600" y="77469"/>
                </a:lnTo>
                <a:lnTo>
                  <a:pt x="736600" y="71119"/>
                </a:lnTo>
                <a:close/>
              </a:path>
              <a:path w="736600" h="410210">
                <a:moveTo>
                  <a:pt x="736600" y="77469"/>
                </a:moveTo>
                <a:lnTo>
                  <a:pt x="734060" y="77469"/>
                </a:lnTo>
                <a:lnTo>
                  <a:pt x="734060" y="83819"/>
                </a:lnTo>
                <a:lnTo>
                  <a:pt x="736600" y="83819"/>
                </a:lnTo>
                <a:lnTo>
                  <a:pt x="736600" y="77469"/>
                </a:lnTo>
                <a:close/>
              </a:path>
              <a:path w="736600" h="410210">
                <a:moveTo>
                  <a:pt x="736600" y="83819"/>
                </a:moveTo>
                <a:lnTo>
                  <a:pt x="734060" y="83819"/>
                </a:lnTo>
                <a:lnTo>
                  <a:pt x="734060" y="90169"/>
                </a:lnTo>
                <a:lnTo>
                  <a:pt x="736600" y="90169"/>
                </a:lnTo>
                <a:lnTo>
                  <a:pt x="736600" y="83819"/>
                </a:lnTo>
                <a:close/>
              </a:path>
              <a:path w="736600" h="410210">
                <a:moveTo>
                  <a:pt x="736600" y="90169"/>
                </a:moveTo>
                <a:lnTo>
                  <a:pt x="734060" y="90169"/>
                </a:lnTo>
                <a:lnTo>
                  <a:pt x="734060" y="96519"/>
                </a:lnTo>
                <a:lnTo>
                  <a:pt x="736600" y="96519"/>
                </a:lnTo>
                <a:lnTo>
                  <a:pt x="736600" y="90169"/>
                </a:lnTo>
                <a:close/>
              </a:path>
              <a:path w="736600" h="410210">
                <a:moveTo>
                  <a:pt x="736600" y="96519"/>
                </a:moveTo>
                <a:lnTo>
                  <a:pt x="734060" y="96519"/>
                </a:lnTo>
                <a:lnTo>
                  <a:pt x="734060" y="102869"/>
                </a:lnTo>
                <a:lnTo>
                  <a:pt x="736600" y="102869"/>
                </a:lnTo>
                <a:lnTo>
                  <a:pt x="736600" y="96519"/>
                </a:lnTo>
                <a:close/>
              </a:path>
              <a:path w="736600" h="410210">
                <a:moveTo>
                  <a:pt x="1269" y="104139"/>
                </a:moveTo>
                <a:lnTo>
                  <a:pt x="0" y="104139"/>
                </a:lnTo>
                <a:lnTo>
                  <a:pt x="0" y="109219"/>
                </a:lnTo>
                <a:lnTo>
                  <a:pt x="2539" y="109219"/>
                </a:lnTo>
                <a:lnTo>
                  <a:pt x="2539" y="106679"/>
                </a:lnTo>
                <a:lnTo>
                  <a:pt x="1269" y="106679"/>
                </a:lnTo>
                <a:lnTo>
                  <a:pt x="1269" y="104139"/>
                </a:lnTo>
                <a:close/>
              </a:path>
              <a:path w="736600" h="410210">
                <a:moveTo>
                  <a:pt x="736600" y="102869"/>
                </a:moveTo>
                <a:lnTo>
                  <a:pt x="734060" y="102869"/>
                </a:lnTo>
                <a:lnTo>
                  <a:pt x="734060" y="109219"/>
                </a:lnTo>
                <a:lnTo>
                  <a:pt x="736600" y="109219"/>
                </a:lnTo>
                <a:lnTo>
                  <a:pt x="736600" y="102869"/>
                </a:lnTo>
                <a:close/>
              </a:path>
              <a:path w="736600" h="41021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736600" h="410210">
                <a:moveTo>
                  <a:pt x="736600" y="109219"/>
                </a:moveTo>
                <a:lnTo>
                  <a:pt x="734060" y="109219"/>
                </a:lnTo>
                <a:lnTo>
                  <a:pt x="734060" y="115569"/>
                </a:lnTo>
                <a:lnTo>
                  <a:pt x="736600" y="115569"/>
                </a:lnTo>
                <a:lnTo>
                  <a:pt x="736600" y="109219"/>
                </a:lnTo>
                <a:close/>
              </a:path>
              <a:path w="736600" h="41021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736600" h="410210">
                <a:moveTo>
                  <a:pt x="736600" y="115569"/>
                </a:moveTo>
                <a:lnTo>
                  <a:pt x="734060" y="115569"/>
                </a:lnTo>
                <a:lnTo>
                  <a:pt x="734060" y="121919"/>
                </a:lnTo>
                <a:lnTo>
                  <a:pt x="736600" y="121919"/>
                </a:lnTo>
                <a:lnTo>
                  <a:pt x="736600" y="115569"/>
                </a:lnTo>
                <a:close/>
              </a:path>
              <a:path w="736600" h="41021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736600" h="410210">
                <a:moveTo>
                  <a:pt x="736600" y="121919"/>
                </a:moveTo>
                <a:lnTo>
                  <a:pt x="734060" y="121919"/>
                </a:lnTo>
                <a:lnTo>
                  <a:pt x="734060" y="128269"/>
                </a:lnTo>
                <a:lnTo>
                  <a:pt x="736600" y="128269"/>
                </a:lnTo>
                <a:lnTo>
                  <a:pt x="736600" y="121919"/>
                </a:lnTo>
                <a:close/>
              </a:path>
              <a:path w="736600" h="41021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736600" h="410210">
                <a:moveTo>
                  <a:pt x="736600" y="128269"/>
                </a:moveTo>
                <a:lnTo>
                  <a:pt x="734060" y="128269"/>
                </a:lnTo>
                <a:lnTo>
                  <a:pt x="734060" y="134619"/>
                </a:lnTo>
                <a:lnTo>
                  <a:pt x="736600" y="134619"/>
                </a:lnTo>
                <a:lnTo>
                  <a:pt x="736600" y="128269"/>
                </a:lnTo>
                <a:close/>
              </a:path>
              <a:path w="736600" h="41021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736600" h="410210">
                <a:moveTo>
                  <a:pt x="736600" y="134619"/>
                </a:moveTo>
                <a:lnTo>
                  <a:pt x="734060" y="134619"/>
                </a:lnTo>
                <a:lnTo>
                  <a:pt x="734060" y="140969"/>
                </a:lnTo>
                <a:lnTo>
                  <a:pt x="736600" y="140969"/>
                </a:lnTo>
                <a:lnTo>
                  <a:pt x="736600" y="134619"/>
                </a:lnTo>
                <a:close/>
              </a:path>
              <a:path w="736600" h="41021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736600" h="410210">
                <a:moveTo>
                  <a:pt x="736600" y="140969"/>
                </a:moveTo>
                <a:lnTo>
                  <a:pt x="734060" y="140969"/>
                </a:lnTo>
                <a:lnTo>
                  <a:pt x="734060" y="147319"/>
                </a:lnTo>
                <a:lnTo>
                  <a:pt x="736600" y="147319"/>
                </a:lnTo>
                <a:lnTo>
                  <a:pt x="736600" y="140969"/>
                </a:lnTo>
                <a:close/>
              </a:path>
              <a:path w="736600" h="41021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736600" h="410210">
                <a:moveTo>
                  <a:pt x="736600" y="147319"/>
                </a:moveTo>
                <a:lnTo>
                  <a:pt x="734060" y="147319"/>
                </a:lnTo>
                <a:lnTo>
                  <a:pt x="734060" y="153669"/>
                </a:lnTo>
                <a:lnTo>
                  <a:pt x="736600" y="153669"/>
                </a:lnTo>
                <a:lnTo>
                  <a:pt x="736600" y="147319"/>
                </a:lnTo>
                <a:close/>
              </a:path>
              <a:path w="736600" h="410210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736600" h="410210">
                <a:moveTo>
                  <a:pt x="736600" y="153669"/>
                </a:moveTo>
                <a:lnTo>
                  <a:pt x="734060" y="153669"/>
                </a:lnTo>
                <a:lnTo>
                  <a:pt x="734060" y="160019"/>
                </a:lnTo>
                <a:lnTo>
                  <a:pt x="736600" y="160019"/>
                </a:lnTo>
                <a:lnTo>
                  <a:pt x="736600" y="153669"/>
                </a:lnTo>
                <a:close/>
              </a:path>
              <a:path w="736600" h="41021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736600" h="410210">
                <a:moveTo>
                  <a:pt x="736600" y="160019"/>
                </a:moveTo>
                <a:lnTo>
                  <a:pt x="734060" y="160019"/>
                </a:lnTo>
                <a:lnTo>
                  <a:pt x="734060" y="166369"/>
                </a:lnTo>
                <a:lnTo>
                  <a:pt x="736600" y="166369"/>
                </a:lnTo>
                <a:lnTo>
                  <a:pt x="736600" y="160019"/>
                </a:lnTo>
                <a:close/>
              </a:path>
              <a:path w="736600" h="41021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736600" h="410210">
                <a:moveTo>
                  <a:pt x="736600" y="166369"/>
                </a:moveTo>
                <a:lnTo>
                  <a:pt x="734060" y="166369"/>
                </a:lnTo>
                <a:lnTo>
                  <a:pt x="734060" y="172719"/>
                </a:lnTo>
                <a:lnTo>
                  <a:pt x="736600" y="172719"/>
                </a:lnTo>
                <a:lnTo>
                  <a:pt x="736600" y="166369"/>
                </a:lnTo>
                <a:close/>
              </a:path>
              <a:path w="736600" h="410210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736600" h="410210">
                <a:moveTo>
                  <a:pt x="736600" y="172719"/>
                </a:moveTo>
                <a:lnTo>
                  <a:pt x="734060" y="172719"/>
                </a:lnTo>
                <a:lnTo>
                  <a:pt x="734060" y="179069"/>
                </a:lnTo>
                <a:lnTo>
                  <a:pt x="736600" y="179069"/>
                </a:lnTo>
                <a:lnTo>
                  <a:pt x="736600" y="172719"/>
                </a:lnTo>
                <a:close/>
              </a:path>
              <a:path w="736600" h="410210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736600" h="410210">
                <a:moveTo>
                  <a:pt x="736600" y="179069"/>
                </a:moveTo>
                <a:lnTo>
                  <a:pt x="734060" y="179069"/>
                </a:lnTo>
                <a:lnTo>
                  <a:pt x="734060" y="185419"/>
                </a:lnTo>
                <a:lnTo>
                  <a:pt x="736600" y="185419"/>
                </a:lnTo>
                <a:lnTo>
                  <a:pt x="736600" y="179069"/>
                </a:lnTo>
                <a:close/>
              </a:path>
              <a:path w="736600" h="41021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736600" h="410210">
                <a:moveTo>
                  <a:pt x="736600" y="185419"/>
                </a:moveTo>
                <a:lnTo>
                  <a:pt x="734060" y="185419"/>
                </a:lnTo>
                <a:lnTo>
                  <a:pt x="734060" y="191769"/>
                </a:lnTo>
                <a:lnTo>
                  <a:pt x="736600" y="191769"/>
                </a:lnTo>
                <a:lnTo>
                  <a:pt x="736600" y="185419"/>
                </a:lnTo>
                <a:close/>
              </a:path>
              <a:path w="736600" h="41021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736600" h="410210">
                <a:moveTo>
                  <a:pt x="736600" y="191769"/>
                </a:moveTo>
                <a:lnTo>
                  <a:pt x="734060" y="191769"/>
                </a:lnTo>
                <a:lnTo>
                  <a:pt x="734060" y="198119"/>
                </a:lnTo>
                <a:lnTo>
                  <a:pt x="736600" y="198119"/>
                </a:lnTo>
                <a:lnTo>
                  <a:pt x="736600" y="191769"/>
                </a:lnTo>
                <a:close/>
              </a:path>
              <a:path w="736600" h="410210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736600" h="410210">
                <a:moveTo>
                  <a:pt x="736600" y="198119"/>
                </a:moveTo>
                <a:lnTo>
                  <a:pt x="734060" y="198119"/>
                </a:lnTo>
                <a:lnTo>
                  <a:pt x="734060" y="204469"/>
                </a:lnTo>
                <a:lnTo>
                  <a:pt x="736600" y="204469"/>
                </a:lnTo>
                <a:lnTo>
                  <a:pt x="736600" y="198119"/>
                </a:lnTo>
                <a:close/>
              </a:path>
              <a:path w="736600" h="410210">
                <a:moveTo>
                  <a:pt x="381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69"/>
                </a:lnTo>
                <a:close/>
              </a:path>
              <a:path w="736600" h="410210">
                <a:moveTo>
                  <a:pt x="736600" y="204469"/>
                </a:moveTo>
                <a:lnTo>
                  <a:pt x="734060" y="204469"/>
                </a:lnTo>
                <a:lnTo>
                  <a:pt x="734060" y="210819"/>
                </a:lnTo>
                <a:lnTo>
                  <a:pt x="736600" y="210819"/>
                </a:lnTo>
                <a:lnTo>
                  <a:pt x="736600" y="204469"/>
                </a:lnTo>
                <a:close/>
              </a:path>
              <a:path w="736600" h="410210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736600" h="410210">
                <a:moveTo>
                  <a:pt x="736600" y="210819"/>
                </a:moveTo>
                <a:lnTo>
                  <a:pt x="734060" y="210819"/>
                </a:lnTo>
                <a:lnTo>
                  <a:pt x="734060" y="217169"/>
                </a:lnTo>
                <a:lnTo>
                  <a:pt x="736600" y="217169"/>
                </a:lnTo>
                <a:lnTo>
                  <a:pt x="736600" y="210819"/>
                </a:lnTo>
                <a:close/>
              </a:path>
              <a:path w="736600" h="41021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736600" h="410210">
                <a:moveTo>
                  <a:pt x="736600" y="217169"/>
                </a:moveTo>
                <a:lnTo>
                  <a:pt x="734060" y="217169"/>
                </a:lnTo>
                <a:lnTo>
                  <a:pt x="734060" y="223519"/>
                </a:lnTo>
                <a:lnTo>
                  <a:pt x="736600" y="223519"/>
                </a:lnTo>
                <a:lnTo>
                  <a:pt x="736600" y="217169"/>
                </a:lnTo>
                <a:close/>
              </a:path>
              <a:path w="736600" h="410210">
                <a:moveTo>
                  <a:pt x="2540" y="223519"/>
                </a:moveTo>
                <a:lnTo>
                  <a:pt x="0" y="223519"/>
                </a:lnTo>
                <a:lnTo>
                  <a:pt x="0" y="226059"/>
                </a:lnTo>
                <a:lnTo>
                  <a:pt x="1269" y="226059"/>
                </a:lnTo>
                <a:lnTo>
                  <a:pt x="1269" y="224789"/>
                </a:lnTo>
                <a:lnTo>
                  <a:pt x="2540" y="224789"/>
                </a:lnTo>
                <a:lnTo>
                  <a:pt x="2540" y="223519"/>
                </a:lnTo>
                <a:close/>
              </a:path>
              <a:path w="736600" h="410210">
                <a:moveTo>
                  <a:pt x="736600" y="223519"/>
                </a:moveTo>
                <a:lnTo>
                  <a:pt x="734060" y="223519"/>
                </a:lnTo>
                <a:lnTo>
                  <a:pt x="734060" y="229869"/>
                </a:lnTo>
                <a:lnTo>
                  <a:pt x="736600" y="229869"/>
                </a:lnTo>
                <a:lnTo>
                  <a:pt x="736600" y="223519"/>
                </a:lnTo>
                <a:close/>
              </a:path>
              <a:path w="736600" h="410210">
                <a:moveTo>
                  <a:pt x="736600" y="229869"/>
                </a:moveTo>
                <a:lnTo>
                  <a:pt x="734060" y="229869"/>
                </a:lnTo>
                <a:lnTo>
                  <a:pt x="734060" y="236219"/>
                </a:lnTo>
                <a:lnTo>
                  <a:pt x="736600" y="236219"/>
                </a:lnTo>
                <a:lnTo>
                  <a:pt x="736600" y="229869"/>
                </a:lnTo>
                <a:close/>
              </a:path>
              <a:path w="736600" h="410210">
                <a:moveTo>
                  <a:pt x="736600" y="236219"/>
                </a:moveTo>
                <a:lnTo>
                  <a:pt x="734060" y="236219"/>
                </a:lnTo>
                <a:lnTo>
                  <a:pt x="734060" y="242569"/>
                </a:lnTo>
                <a:lnTo>
                  <a:pt x="736600" y="242569"/>
                </a:lnTo>
                <a:lnTo>
                  <a:pt x="736600" y="236219"/>
                </a:lnTo>
                <a:close/>
              </a:path>
              <a:path w="736600" h="410210">
                <a:moveTo>
                  <a:pt x="736600" y="242569"/>
                </a:moveTo>
                <a:lnTo>
                  <a:pt x="734060" y="242569"/>
                </a:lnTo>
                <a:lnTo>
                  <a:pt x="734060" y="248919"/>
                </a:lnTo>
                <a:lnTo>
                  <a:pt x="736600" y="248919"/>
                </a:lnTo>
                <a:lnTo>
                  <a:pt x="736600" y="242569"/>
                </a:lnTo>
                <a:close/>
              </a:path>
              <a:path w="736600" h="410210">
                <a:moveTo>
                  <a:pt x="736600" y="248919"/>
                </a:moveTo>
                <a:lnTo>
                  <a:pt x="734060" y="248919"/>
                </a:lnTo>
                <a:lnTo>
                  <a:pt x="734060" y="255269"/>
                </a:lnTo>
                <a:lnTo>
                  <a:pt x="736600" y="255269"/>
                </a:lnTo>
                <a:lnTo>
                  <a:pt x="736600" y="248919"/>
                </a:lnTo>
                <a:close/>
              </a:path>
              <a:path w="736600" h="410210">
                <a:moveTo>
                  <a:pt x="736600" y="255269"/>
                </a:moveTo>
                <a:lnTo>
                  <a:pt x="734060" y="255269"/>
                </a:lnTo>
                <a:lnTo>
                  <a:pt x="734060" y="261619"/>
                </a:lnTo>
                <a:lnTo>
                  <a:pt x="736600" y="261619"/>
                </a:lnTo>
                <a:lnTo>
                  <a:pt x="736600" y="255269"/>
                </a:lnTo>
                <a:close/>
              </a:path>
              <a:path w="736600" h="410210">
                <a:moveTo>
                  <a:pt x="736600" y="261619"/>
                </a:moveTo>
                <a:lnTo>
                  <a:pt x="734060" y="261619"/>
                </a:lnTo>
                <a:lnTo>
                  <a:pt x="734060" y="267969"/>
                </a:lnTo>
                <a:lnTo>
                  <a:pt x="736600" y="267969"/>
                </a:lnTo>
                <a:lnTo>
                  <a:pt x="736600" y="261619"/>
                </a:lnTo>
                <a:close/>
              </a:path>
              <a:path w="736600" h="410210">
                <a:moveTo>
                  <a:pt x="736600" y="267969"/>
                </a:moveTo>
                <a:lnTo>
                  <a:pt x="734060" y="267969"/>
                </a:lnTo>
                <a:lnTo>
                  <a:pt x="734060" y="274319"/>
                </a:lnTo>
                <a:lnTo>
                  <a:pt x="736600" y="274319"/>
                </a:lnTo>
                <a:lnTo>
                  <a:pt x="736600" y="267969"/>
                </a:lnTo>
                <a:close/>
              </a:path>
              <a:path w="736600" h="410210">
                <a:moveTo>
                  <a:pt x="736600" y="274319"/>
                </a:moveTo>
                <a:lnTo>
                  <a:pt x="734060" y="274319"/>
                </a:lnTo>
                <a:lnTo>
                  <a:pt x="734060" y="280669"/>
                </a:lnTo>
                <a:lnTo>
                  <a:pt x="736600" y="280669"/>
                </a:lnTo>
                <a:lnTo>
                  <a:pt x="736600" y="274319"/>
                </a:lnTo>
                <a:close/>
              </a:path>
              <a:path w="736600" h="410210">
                <a:moveTo>
                  <a:pt x="736600" y="280669"/>
                </a:moveTo>
                <a:lnTo>
                  <a:pt x="734060" y="280669"/>
                </a:lnTo>
                <a:lnTo>
                  <a:pt x="734060" y="287019"/>
                </a:lnTo>
                <a:lnTo>
                  <a:pt x="736600" y="287019"/>
                </a:lnTo>
                <a:lnTo>
                  <a:pt x="736600" y="280669"/>
                </a:lnTo>
                <a:close/>
              </a:path>
              <a:path w="736600" h="410210">
                <a:moveTo>
                  <a:pt x="736600" y="287019"/>
                </a:moveTo>
                <a:lnTo>
                  <a:pt x="734060" y="287019"/>
                </a:lnTo>
                <a:lnTo>
                  <a:pt x="734060" y="293369"/>
                </a:lnTo>
                <a:lnTo>
                  <a:pt x="736600" y="293369"/>
                </a:lnTo>
                <a:lnTo>
                  <a:pt x="736600" y="287019"/>
                </a:lnTo>
                <a:close/>
              </a:path>
              <a:path w="736600" h="410210">
                <a:moveTo>
                  <a:pt x="736600" y="293369"/>
                </a:moveTo>
                <a:lnTo>
                  <a:pt x="734060" y="293369"/>
                </a:lnTo>
                <a:lnTo>
                  <a:pt x="734060" y="299719"/>
                </a:lnTo>
                <a:lnTo>
                  <a:pt x="736600" y="299719"/>
                </a:lnTo>
                <a:lnTo>
                  <a:pt x="736600" y="293369"/>
                </a:lnTo>
                <a:close/>
              </a:path>
              <a:path w="736600" h="410210">
                <a:moveTo>
                  <a:pt x="736600" y="299719"/>
                </a:moveTo>
                <a:lnTo>
                  <a:pt x="734060" y="299719"/>
                </a:lnTo>
                <a:lnTo>
                  <a:pt x="734060" y="306069"/>
                </a:lnTo>
                <a:lnTo>
                  <a:pt x="736600" y="306069"/>
                </a:lnTo>
                <a:lnTo>
                  <a:pt x="736600" y="299719"/>
                </a:lnTo>
                <a:close/>
              </a:path>
              <a:path w="736600" h="410210">
                <a:moveTo>
                  <a:pt x="736600" y="306069"/>
                </a:moveTo>
                <a:lnTo>
                  <a:pt x="734060" y="306069"/>
                </a:lnTo>
                <a:lnTo>
                  <a:pt x="734060" y="312419"/>
                </a:lnTo>
                <a:lnTo>
                  <a:pt x="736600" y="312419"/>
                </a:lnTo>
                <a:lnTo>
                  <a:pt x="736600" y="306069"/>
                </a:lnTo>
                <a:close/>
              </a:path>
              <a:path w="736600" h="410210">
                <a:moveTo>
                  <a:pt x="736600" y="312419"/>
                </a:moveTo>
                <a:lnTo>
                  <a:pt x="734060" y="312419"/>
                </a:lnTo>
                <a:lnTo>
                  <a:pt x="734060" y="318769"/>
                </a:lnTo>
                <a:lnTo>
                  <a:pt x="736600" y="318769"/>
                </a:lnTo>
                <a:lnTo>
                  <a:pt x="736600" y="312419"/>
                </a:lnTo>
                <a:close/>
              </a:path>
              <a:path w="736600" h="410210">
                <a:moveTo>
                  <a:pt x="736600" y="318769"/>
                </a:moveTo>
                <a:lnTo>
                  <a:pt x="734060" y="318769"/>
                </a:lnTo>
                <a:lnTo>
                  <a:pt x="734060" y="325119"/>
                </a:lnTo>
                <a:lnTo>
                  <a:pt x="736600" y="325119"/>
                </a:lnTo>
                <a:lnTo>
                  <a:pt x="736600" y="318769"/>
                </a:lnTo>
                <a:close/>
              </a:path>
              <a:path w="736600" h="410210">
                <a:moveTo>
                  <a:pt x="736600" y="325119"/>
                </a:moveTo>
                <a:lnTo>
                  <a:pt x="734060" y="325119"/>
                </a:lnTo>
                <a:lnTo>
                  <a:pt x="734060" y="331469"/>
                </a:lnTo>
                <a:lnTo>
                  <a:pt x="736600" y="331469"/>
                </a:lnTo>
                <a:lnTo>
                  <a:pt x="736600" y="325119"/>
                </a:lnTo>
                <a:close/>
              </a:path>
              <a:path w="736600" h="410210">
                <a:moveTo>
                  <a:pt x="736600" y="331469"/>
                </a:moveTo>
                <a:lnTo>
                  <a:pt x="734060" y="331469"/>
                </a:lnTo>
                <a:lnTo>
                  <a:pt x="734060" y="337819"/>
                </a:lnTo>
                <a:lnTo>
                  <a:pt x="736600" y="337819"/>
                </a:lnTo>
                <a:lnTo>
                  <a:pt x="736600" y="331469"/>
                </a:lnTo>
                <a:close/>
              </a:path>
              <a:path w="736600" h="410210">
                <a:moveTo>
                  <a:pt x="736600" y="337819"/>
                </a:moveTo>
                <a:lnTo>
                  <a:pt x="734060" y="337819"/>
                </a:lnTo>
                <a:lnTo>
                  <a:pt x="734060" y="344169"/>
                </a:lnTo>
                <a:lnTo>
                  <a:pt x="736600" y="344169"/>
                </a:lnTo>
                <a:lnTo>
                  <a:pt x="736600" y="337819"/>
                </a:lnTo>
                <a:close/>
              </a:path>
              <a:path w="736600" h="410210">
                <a:moveTo>
                  <a:pt x="736600" y="344169"/>
                </a:moveTo>
                <a:lnTo>
                  <a:pt x="734060" y="344169"/>
                </a:lnTo>
                <a:lnTo>
                  <a:pt x="734060" y="350519"/>
                </a:lnTo>
                <a:lnTo>
                  <a:pt x="736600" y="350519"/>
                </a:lnTo>
                <a:lnTo>
                  <a:pt x="736600" y="344169"/>
                </a:lnTo>
                <a:close/>
              </a:path>
              <a:path w="736600" h="410210">
                <a:moveTo>
                  <a:pt x="736600" y="350519"/>
                </a:moveTo>
                <a:lnTo>
                  <a:pt x="734060" y="350519"/>
                </a:lnTo>
                <a:lnTo>
                  <a:pt x="734060" y="356869"/>
                </a:lnTo>
                <a:lnTo>
                  <a:pt x="736600" y="356869"/>
                </a:lnTo>
                <a:lnTo>
                  <a:pt x="736600" y="350519"/>
                </a:lnTo>
                <a:close/>
              </a:path>
              <a:path w="736600" h="410210">
                <a:moveTo>
                  <a:pt x="736600" y="356869"/>
                </a:moveTo>
                <a:lnTo>
                  <a:pt x="734060" y="356869"/>
                </a:lnTo>
                <a:lnTo>
                  <a:pt x="734060" y="363219"/>
                </a:lnTo>
                <a:lnTo>
                  <a:pt x="736600" y="363219"/>
                </a:lnTo>
                <a:lnTo>
                  <a:pt x="736600" y="356869"/>
                </a:lnTo>
                <a:close/>
              </a:path>
              <a:path w="736600" h="410210">
                <a:moveTo>
                  <a:pt x="736600" y="363219"/>
                </a:moveTo>
                <a:lnTo>
                  <a:pt x="734060" y="363219"/>
                </a:lnTo>
                <a:lnTo>
                  <a:pt x="734060" y="369569"/>
                </a:lnTo>
                <a:lnTo>
                  <a:pt x="736600" y="369569"/>
                </a:lnTo>
                <a:lnTo>
                  <a:pt x="736600" y="363219"/>
                </a:lnTo>
                <a:close/>
              </a:path>
              <a:path w="736600" h="410210">
                <a:moveTo>
                  <a:pt x="736600" y="369569"/>
                </a:moveTo>
                <a:lnTo>
                  <a:pt x="734060" y="369569"/>
                </a:lnTo>
                <a:lnTo>
                  <a:pt x="734060" y="375919"/>
                </a:lnTo>
                <a:lnTo>
                  <a:pt x="736600" y="375919"/>
                </a:lnTo>
                <a:lnTo>
                  <a:pt x="736600" y="369569"/>
                </a:lnTo>
                <a:close/>
              </a:path>
              <a:path w="736600" h="410210">
                <a:moveTo>
                  <a:pt x="736600" y="375919"/>
                </a:moveTo>
                <a:lnTo>
                  <a:pt x="734060" y="375919"/>
                </a:lnTo>
                <a:lnTo>
                  <a:pt x="734060" y="382269"/>
                </a:lnTo>
                <a:lnTo>
                  <a:pt x="736600" y="382269"/>
                </a:lnTo>
                <a:lnTo>
                  <a:pt x="736600" y="375919"/>
                </a:lnTo>
                <a:close/>
              </a:path>
              <a:path w="736600" h="410210">
                <a:moveTo>
                  <a:pt x="736600" y="382269"/>
                </a:moveTo>
                <a:lnTo>
                  <a:pt x="734060" y="382269"/>
                </a:lnTo>
                <a:lnTo>
                  <a:pt x="734060" y="388619"/>
                </a:lnTo>
                <a:lnTo>
                  <a:pt x="736600" y="388619"/>
                </a:lnTo>
                <a:lnTo>
                  <a:pt x="736600" y="382269"/>
                </a:lnTo>
                <a:close/>
              </a:path>
              <a:path w="736600" h="410210">
                <a:moveTo>
                  <a:pt x="736600" y="388619"/>
                </a:moveTo>
                <a:lnTo>
                  <a:pt x="734060" y="388619"/>
                </a:lnTo>
                <a:lnTo>
                  <a:pt x="734060" y="394969"/>
                </a:lnTo>
                <a:lnTo>
                  <a:pt x="736600" y="394969"/>
                </a:lnTo>
                <a:lnTo>
                  <a:pt x="736600" y="388619"/>
                </a:lnTo>
                <a:close/>
              </a:path>
              <a:path w="736600" h="410210">
                <a:moveTo>
                  <a:pt x="736600" y="394969"/>
                </a:moveTo>
                <a:lnTo>
                  <a:pt x="734060" y="394969"/>
                </a:lnTo>
                <a:lnTo>
                  <a:pt x="734060" y="401319"/>
                </a:lnTo>
                <a:lnTo>
                  <a:pt x="736600" y="401319"/>
                </a:lnTo>
                <a:lnTo>
                  <a:pt x="736600" y="394969"/>
                </a:lnTo>
                <a:close/>
              </a:path>
              <a:path w="736600" h="410210">
                <a:moveTo>
                  <a:pt x="172719" y="406399"/>
                </a:moveTo>
                <a:lnTo>
                  <a:pt x="53339" y="406399"/>
                </a:lnTo>
                <a:lnTo>
                  <a:pt x="53339" y="407669"/>
                </a:lnTo>
                <a:lnTo>
                  <a:pt x="172719" y="407669"/>
                </a:lnTo>
                <a:lnTo>
                  <a:pt x="172719" y="406399"/>
                </a:lnTo>
                <a:close/>
              </a:path>
              <a:path w="736600" h="410210">
                <a:moveTo>
                  <a:pt x="477519" y="406399"/>
                </a:moveTo>
                <a:lnTo>
                  <a:pt x="290830" y="406399"/>
                </a:lnTo>
                <a:lnTo>
                  <a:pt x="290830" y="407669"/>
                </a:lnTo>
                <a:lnTo>
                  <a:pt x="477519" y="407669"/>
                </a:lnTo>
                <a:lnTo>
                  <a:pt x="477519" y="406399"/>
                </a:lnTo>
                <a:close/>
              </a:path>
              <a:path w="736600" h="410210">
                <a:moveTo>
                  <a:pt x="736600" y="401319"/>
                </a:moveTo>
                <a:lnTo>
                  <a:pt x="734060" y="401319"/>
                </a:lnTo>
                <a:lnTo>
                  <a:pt x="734060" y="406399"/>
                </a:lnTo>
                <a:lnTo>
                  <a:pt x="595630" y="406399"/>
                </a:lnTo>
                <a:lnTo>
                  <a:pt x="595630" y="407669"/>
                </a:lnTo>
                <a:lnTo>
                  <a:pt x="736600" y="407669"/>
                </a:lnTo>
                <a:lnTo>
                  <a:pt x="736600" y="401319"/>
                </a:lnTo>
                <a:close/>
              </a:path>
              <a:path w="736600" h="410210">
                <a:moveTo>
                  <a:pt x="171450" y="408939"/>
                </a:moveTo>
                <a:lnTo>
                  <a:pt x="50800" y="408939"/>
                </a:lnTo>
                <a:lnTo>
                  <a:pt x="50800" y="410209"/>
                </a:lnTo>
                <a:lnTo>
                  <a:pt x="171450" y="410209"/>
                </a:lnTo>
                <a:lnTo>
                  <a:pt x="171450" y="408939"/>
                </a:lnTo>
                <a:close/>
              </a:path>
              <a:path w="736600" h="410210">
                <a:moveTo>
                  <a:pt x="172719" y="407669"/>
                </a:moveTo>
                <a:lnTo>
                  <a:pt x="52069" y="407669"/>
                </a:lnTo>
                <a:lnTo>
                  <a:pt x="52069" y="408939"/>
                </a:lnTo>
                <a:lnTo>
                  <a:pt x="172719" y="408939"/>
                </a:lnTo>
                <a:lnTo>
                  <a:pt x="172719" y="407669"/>
                </a:lnTo>
                <a:close/>
              </a:path>
              <a:path w="736600" h="410210">
                <a:moveTo>
                  <a:pt x="476250" y="407669"/>
                </a:moveTo>
                <a:lnTo>
                  <a:pt x="290830" y="407669"/>
                </a:lnTo>
                <a:lnTo>
                  <a:pt x="290830" y="410209"/>
                </a:lnTo>
                <a:lnTo>
                  <a:pt x="474980" y="410209"/>
                </a:lnTo>
                <a:lnTo>
                  <a:pt x="474980" y="408939"/>
                </a:lnTo>
                <a:lnTo>
                  <a:pt x="476250" y="408939"/>
                </a:lnTo>
                <a:lnTo>
                  <a:pt x="476250" y="407669"/>
                </a:lnTo>
                <a:close/>
              </a:path>
              <a:path w="736600" h="410210">
                <a:moveTo>
                  <a:pt x="736600" y="407669"/>
                </a:moveTo>
                <a:lnTo>
                  <a:pt x="594360" y="407669"/>
                </a:lnTo>
                <a:lnTo>
                  <a:pt x="594360" y="410209"/>
                </a:lnTo>
                <a:lnTo>
                  <a:pt x="736600" y="410209"/>
                </a:lnTo>
                <a:lnTo>
                  <a:pt x="736600" y="407669"/>
                </a:lnTo>
                <a:close/>
              </a:path>
            </a:pathLst>
          </a:custGeom>
          <a:solidFill>
            <a:srgbClr val="884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8" name="bk object 6908"/>
          <p:cNvSpPr/>
          <p:nvPr/>
        </p:nvSpPr>
        <p:spPr>
          <a:xfrm>
            <a:off x="2512060" y="4094479"/>
            <a:ext cx="730250" cy="402590"/>
          </a:xfrm>
          <a:custGeom>
            <a:avLst/>
            <a:gdLst/>
            <a:ahLst/>
            <a:cxnLst/>
            <a:rect l="l" t="t" r="r" b="b"/>
            <a:pathLst>
              <a:path w="730250" h="402589">
                <a:moveTo>
                  <a:pt x="17779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10" y="3810"/>
                </a:lnTo>
                <a:lnTo>
                  <a:pt x="16509" y="3810"/>
                </a:lnTo>
                <a:lnTo>
                  <a:pt x="16509" y="1270"/>
                </a:lnTo>
                <a:lnTo>
                  <a:pt x="17779" y="1270"/>
                </a:lnTo>
                <a:lnTo>
                  <a:pt x="17779" y="0"/>
                </a:lnTo>
                <a:close/>
              </a:path>
              <a:path w="730250" h="402589">
                <a:moveTo>
                  <a:pt x="449579" y="0"/>
                </a:moveTo>
                <a:lnTo>
                  <a:pt x="240029" y="0"/>
                </a:lnTo>
                <a:lnTo>
                  <a:pt x="240029" y="1270"/>
                </a:lnTo>
                <a:lnTo>
                  <a:pt x="238759" y="1270"/>
                </a:lnTo>
                <a:lnTo>
                  <a:pt x="238759" y="3810"/>
                </a:lnTo>
                <a:lnTo>
                  <a:pt x="449579" y="3810"/>
                </a:lnTo>
                <a:lnTo>
                  <a:pt x="449579" y="0"/>
                </a:lnTo>
                <a:close/>
              </a:path>
              <a:path w="730250" h="402589">
                <a:moveTo>
                  <a:pt x="730250" y="0"/>
                </a:moveTo>
                <a:lnTo>
                  <a:pt x="669289" y="0"/>
                </a:lnTo>
                <a:lnTo>
                  <a:pt x="669289" y="1270"/>
                </a:lnTo>
                <a:lnTo>
                  <a:pt x="668019" y="1270"/>
                </a:lnTo>
                <a:lnTo>
                  <a:pt x="668019" y="2540"/>
                </a:lnTo>
                <a:lnTo>
                  <a:pt x="666750" y="2540"/>
                </a:lnTo>
                <a:lnTo>
                  <a:pt x="666749" y="3810"/>
                </a:lnTo>
                <a:lnTo>
                  <a:pt x="726439" y="3810"/>
                </a:lnTo>
                <a:lnTo>
                  <a:pt x="726439" y="10160"/>
                </a:lnTo>
                <a:lnTo>
                  <a:pt x="730250" y="10160"/>
                </a:lnTo>
                <a:lnTo>
                  <a:pt x="730250" y="0"/>
                </a:lnTo>
                <a:close/>
              </a:path>
              <a:path w="730250" h="402589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730250" h="402589">
                <a:moveTo>
                  <a:pt x="730250" y="10160"/>
                </a:moveTo>
                <a:lnTo>
                  <a:pt x="726439" y="10160"/>
                </a:lnTo>
                <a:lnTo>
                  <a:pt x="726439" y="16510"/>
                </a:lnTo>
                <a:lnTo>
                  <a:pt x="730250" y="16510"/>
                </a:lnTo>
                <a:lnTo>
                  <a:pt x="730250" y="10160"/>
                </a:lnTo>
                <a:close/>
              </a:path>
              <a:path w="730250" h="402589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2539" y="22860"/>
                </a:lnTo>
                <a:lnTo>
                  <a:pt x="2539" y="21590"/>
                </a:lnTo>
                <a:lnTo>
                  <a:pt x="3809" y="21590"/>
                </a:lnTo>
                <a:lnTo>
                  <a:pt x="3809" y="16510"/>
                </a:lnTo>
                <a:close/>
              </a:path>
              <a:path w="730250" h="402589">
                <a:moveTo>
                  <a:pt x="730250" y="16510"/>
                </a:moveTo>
                <a:lnTo>
                  <a:pt x="726439" y="16510"/>
                </a:lnTo>
                <a:lnTo>
                  <a:pt x="726439" y="22860"/>
                </a:lnTo>
                <a:lnTo>
                  <a:pt x="730250" y="22860"/>
                </a:lnTo>
                <a:lnTo>
                  <a:pt x="730250" y="16510"/>
                </a:lnTo>
                <a:close/>
              </a:path>
              <a:path w="730250" h="402589">
                <a:moveTo>
                  <a:pt x="2539" y="22860"/>
                </a:moveTo>
                <a:lnTo>
                  <a:pt x="0" y="22860"/>
                </a:lnTo>
                <a:lnTo>
                  <a:pt x="0" y="25400"/>
                </a:lnTo>
                <a:lnTo>
                  <a:pt x="1269" y="25400"/>
                </a:lnTo>
                <a:lnTo>
                  <a:pt x="1269" y="24130"/>
                </a:lnTo>
                <a:lnTo>
                  <a:pt x="2539" y="24130"/>
                </a:lnTo>
                <a:lnTo>
                  <a:pt x="2539" y="22860"/>
                </a:lnTo>
                <a:close/>
              </a:path>
              <a:path w="730250" h="402589">
                <a:moveTo>
                  <a:pt x="730250" y="22860"/>
                </a:moveTo>
                <a:lnTo>
                  <a:pt x="726439" y="22860"/>
                </a:lnTo>
                <a:lnTo>
                  <a:pt x="726439" y="29210"/>
                </a:lnTo>
                <a:lnTo>
                  <a:pt x="730250" y="29210"/>
                </a:lnTo>
                <a:lnTo>
                  <a:pt x="730250" y="22860"/>
                </a:lnTo>
                <a:close/>
              </a:path>
              <a:path w="730250" h="402589">
                <a:moveTo>
                  <a:pt x="730250" y="29210"/>
                </a:moveTo>
                <a:lnTo>
                  <a:pt x="726439" y="29210"/>
                </a:lnTo>
                <a:lnTo>
                  <a:pt x="726439" y="35560"/>
                </a:lnTo>
                <a:lnTo>
                  <a:pt x="730250" y="35560"/>
                </a:lnTo>
                <a:lnTo>
                  <a:pt x="730250" y="29210"/>
                </a:lnTo>
                <a:close/>
              </a:path>
              <a:path w="730250" h="402589">
                <a:moveTo>
                  <a:pt x="730250" y="35560"/>
                </a:moveTo>
                <a:lnTo>
                  <a:pt x="726439" y="35560"/>
                </a:lnTo>
                <a:lnTo>
                  <a:pt x="726439" y="41910"/>
                </a:lnTo>
                <a:lnTo>
                  <a:pt x="730250" y="41910"/>
                </a:lnTo>
                <a:lnTo>
                  <a:pt x="730250" y="35560"/>
                </a:lnTo>
                <a:close/>
              </a:path>
              <a:path w="730250" h="402589">
                <a:moveTo>
                  <a:pt x="730250" y="41910"/>
                </a:moveTo>
                <a:lnTo>
                  <a:pt x="726439" y="41910"/>
                </a:lnTo>
                <a:lnTo>
                  <a:pt x="726439" y="48260"/>
                </a:lnTo>
                <a:lnTo>
                  <a:pt x="730250" y="48260"/>
                </a:lnTo>
                <a:lnTo>
                  <a:pt x="730250" y="41910"/>
                </a:lnTo>
                <a:close/>
              </a:path>
              <a:path w="730250" h="402589">
                <a:moveTo>
                  <a:pt x="730250" y="48260"/>
                </a:moveTo>
                <a:lnTo>
                  <a:pt x="726439" y="48260"/>
                </a:lnTo>
                <a:lnTo>
                  <a:pt x="726439" y="54610"/>
                </a:lnTo>
                <a:lnTo>
                  <a:pt x="728980" y="54610"/>
                </a:lnTo>
                <a:lnTo>
                  <a:pt x="728980" y="53340"/>
                </a:lnTo>
                <a:lnTo>
                  <a:pt x="730250" y="53340"/>
                </a:lnTo>
                <a:lnTo>
                  <a:pt x="730250" y="48260"/>
                </a:lnTo>
                <a:close/>
              </a:path>
              <a:path w="730250" h="402589">
                <a:moveTo>
                  <a:pt x="728979" y="54610"/>
                </a:moveTo>
                <a:lnTo>
                  <a:pt x="726439" y="54610"/>
                </a:lnTo>
                <a:lnTo>
                  <a:pt x="726439" y="58420"/>
                </a:lnTo>
                <a:lnTo>
                  <a:pt x="727709" y="58420"/>
                </a:lnTo>
                <a:lnTo>
                  <a:pt x="727709" y="55880"/>
                </a:lnTo>
                <a:lnTo>
                  <a:pt x="728979" y="55880"/>
                </a:lnTo>
                <a:lnTo>
                  <a:pt x="728979" y="54610"/>
                </a:lnTo>
                <a:close/>
              </a:path>
              <a:path w="730250" h="402589">
                <a:moveTo>
                  <a:pt x="730250" y="69850"/>
                </a:moveTo>
                <a:lnTo>
                  <a:pt x="728979" y="69850"/>
                </a:lnTo>
                <a:lnTo>
                  <a:pt x="728979" y="72390"/>
                </a:lnTo>
                <a:lnTo>
                  <a:pt x="727709" y="72390"/>
                </a:lnTo>
                <a:lnTo>
                  <a:pt x="727709" y="73660"/>
                </a:lnTo>
                <a:lnTo>
                  <a:pt x="730250" y="73660"/>
                </a:lnTo>
                <a:lnTo>
                  <a:pt x="730250" y="69850"/>
                </a:lnTo>
                <a:close/>
              </a:path>
              <a:path w="730250" h="402589">
                <a:moveTo>
                  <a:pt x="730250" y="73660"/>
                </a:moveTo>
                <a:lnTo>
                  <a:pt x="726439" y="73660"/>
                </a:lnTo>
                <a:lnTo>
                  <a:pt x="726439" y="80010"/>
                </a:lnTo>
                <a:lnTo>
                  <a:pt x="730250" y="80010"/>
                </a:lnTo>
                <a:lnTo>
                  <a:pt x="730250" y="73660"/>
                </a:lnTo>
                <a:close/>
              </a:path>
              <a:path w="730250" h="402589">
                <a:moveTo>
                  <a:pt x="730250" y="80010"/>
                </a:moveTo>
                <a:lnTo>
                  <a:pt x="726439" y="80010"/>
                </a:lnTo>
                <a:lnTo>
                  <a:pt x="726439" y="86360"/>
                </a:lnTo>
                <a:lnTo>
                  <a:pt x="730250" y="86360"/>
                </a:lnTo>
                <a:lnTo>
                  <a:pt x="730250" y="80010"/>
                </a:lnTo>
                <a:close/>
              </a:path>
              <a:path w="730250" h="402589">
                <a:moveTo>
                  <a:pt x="730250" y="86360"/>
                </a:moveTo>
                <a:lnTo>
                  <a:pt x="726439" y="86360"/>
                </a:lnTo>
                <a:lnTo>
                  <a:pt x="726439" y="92710"/>
                </a:lnTo>
                <a:lnTo>
                  <a:pt x="730250" y="92710"/>
                </a:lnTo>
                <a:lnTo>
                  <a:pt x="730250" y="86360"/>
                </a:lnTo>
                <a:close/>
              </a:path>
              <a:path w="730250" h="402589">
                <a:moveTo>
                  <a:pt x="730250" y="92710"/>
                </a:moveTo>
                <a:lnTo>
                  <a:pt x="726439" y="92710"/>
                </a:lnTo>
                <a:lnTo>
                  <a:pt x="726439" y="99060"/>
                </a:lnTo>
                <a:lnTo>
                  <a:pt x="730250" y="99060"/>
                </a:lnTo>
                <a:lnTo>
                  <a:pt x="730250" y="92710"/>
                </a:lnTo>
                <a:close/>
              </a:path>
              <a:path w="730250" h="402589">
                <a:moveTo>
                  <a:pt x="730250" y="99060"/>
                </a:moveTo>
                <a:lnTo>
                  <a:pt x="726439" y="99060"/>
                </a:lnTo>
                <a:lnTo>
                  <a:pt x="726439" y="105410"/>
                </a:lnTo>
                <a:lnTo>
                  <a:pt x="730250" y="105410"/>
                </a:lnTo>
                <a:lnTo>
                  <a:pt x="730250" y="99060"/>
                </a:lnTo>
                <a:close/>
              </a:path>
              <a:path w="730250" h="402589">
                <a:moveTo>
                  <a:pt x="1269" y="107950"/>
                </a:moveTo>
                <a:lnTo>
                  <a:pt x="0" y="107950"/>
                </a:lnTo>
                <a:lnTo>
                  <a:pt x="0" y="111760"/>
                </a:lnTo>
                <a:lnTo>
                  <a:pt x="2539" y="111760"/>
                </a:lnTo>
                <a:lnTo>
                  <a:pt x="2539" y="110490"/>
                </a:lnTo>
                <a:lnTo>
                  <a:pt x="1269" y="110490"/>
                </a:lnTo>
                <a:lnTo>
                  <a:pt x="1269" y="107950"/>
                </a:lnTo>
                <a:close/>
              </a:path>
              <a:path w="730250" h="402589">
                <a:moveTo>
                  <a:pt x="730250" y="105410"/>
                </a:moveTo>
                <a:lnTo>
                  <a:pt x="726439" y="105410"/>
                </a:lnTo>
                <a:lnTo>
                  <a:pt x="726439" y="111760"/>
                </a:lnTo>
                <a:lnTo>
                  <a:pt x="730250" y="111760"/>
                </a:lnTo>
                <a:lnTo>
                  <a:pt x="730250" y="105410"/>
                </a:lnTo>
                <a:close/>
              </a:path>
              <a:path w="730250" h="402589">
                <a:moveTo>
                  <a:pt x="380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1760"/>
                </a:lnTo>
                <a:close/>
              </a:path>
              <a:path w="730250" h="402589">
                <a:moveTo>
                  <a:pt x="730250" y="111760"/>
                </a:moveTo>
                <a:lnTo>
                  <a:pt x="726439" y="111760"/>
                </a:lnTo>
                <a:lnTo>
                  <a:pt x="726439" y="118110"/>
                </a:lnTo>
                <a:lnTo>
                  <a:pt x="730250" y="118110"/>
                </a:lnTo>
                <a:lnTo>
                  <a:pt x="730250" y="111760"/>
                </a:lnTo>
                <a:close/>
              </a:path>
              <a:path w="730250" h="402589">
                <a:moveTo>
                  <a:pt x="380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09" y="124460"/>
                </a:lnTo>
                <a:lnTo>
                  <a:pt x="3809" y="118110"/>
                </a:lnTo>
                <a:close/>
              </a:path>
              <a:path w="730250" h="402589">
                <a:moveTo>
                  <a:pt x="730250" y="118110"/>
                </a:moveTo>
                <a:lnTo>
                  <a:pt x="726439" y="118110"/>
                </a:lnTo>
                <a:lnTo>
                  <a:pt x="726439" y="124460"/>
                </a:lnTo>
                <a:lnTo>
                  <a:pt x="730250" y="124460"/>
                </a:lnTo>
                <a:lnTo>
                  <a:pt x="730250" y="118110"/>
                </a:lnTo>
                <a:close/>
              </a:path>
              <a:path w="730250" h="402589">
                <a:moveTo>
                  <a:pt x="380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24460"/>
                </a:lnTo>
                <a:close/>
              </a:path>
              <a:path w="730250" h="402589">
                <a:moveTo>
                  <a:pt x="730250" y="124460"/>
                </a:moveTo>
                <a:lnTo>
                  <a:pt x="726439" y="124460"/>
                </a:lnTo>
                <a:lnTo>
                  <a:pt x="726439" y="130810"/>
                </a:lnTo>
                <a:lnTo>
                  <a:pt x="730250" y="130810"/>
                </a:lnTo>
                <a:lnTo>
                  <a:pt x="730250" y="124460"/>
                </a:lnTo>
                <a:close/>
              </a:path>
              <a:path w="730250" h="402589">
                <a:moveTo>
                  <a:pt x="380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30810"/>
                </a:lnTo>
                <a:close/>
              </a:path>
              <a:path w="730250" h="402589">
                <a:moveTo>
                  <a:pt x="730250" y="130810"/>
                </a:moveTo>
                <a:lnTo>
                  <a:pt x="726439" y="130810"/>
                </a:lnTo>
                <a:lnTo>
                  <a:pt x="726439" y="137160"/>
                </a:lnTo>
                <a:lnTo>
                  <a:pt x="730250" y="137160"/>
                </a:lnTo>
                <a:lnTo>
                  <a:pt x="730250" y="130810"/>
                </a:lnTo>
                <a:close/>
              </a:path>
              <a:path w="730250" h="402589">
                <a:moveTo>
                  <a:pt x="380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7160"/>
                </a:lnTo>
                <a:close/>
              </a:path>
              <a:path w="730250" h="402589">
                <a:moveTo>
                  <a:pt x="730250" y="137160"/>
                </a:moveTo>
                <a:lnTo>
                  <a:pt x="726439" y="137160"/>
                </a:lnTo>
                <a:lnTo>
                  <a:pt x="726439" y="143510"/>
                </a:lnTo>
                <a:lnTo>
                  <a:pt x="730250" y="143510"/>
                </a:lnTo>
                <a:lnTo>
                  <a:pt x="730250" y="137160"/>
                </a:lnTo>
                <a:close/>
              </a:path>
              <a:path w="730250" h="402589">
                <a:moveTo>
                  <a:pt x="380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3510"/>
                </a:lnTo>
                <a:close/>
              </a:path>
              <a:path w="730250" h="402589">
                <a:moveTo>
                  <a:pt x="730250" y="143510"/>
                </a:moveTo>
                <a:lnTo>
                  <a:pt x="726439" y="143510"/>
                </a:lnTo>
                <a:lnTo>
                  <a:pt x="726439" y="149860"/>
                </a:lnTo>
                <a:lnTo>
                  <a:pt x="730250" y="149860"/>
                </a:lnTo>
                <a:lnTo>
                  <a:pt x="730250" y="143510"/>
                </a:lnTo>
                <a:close/>
              </a:path>
              <a:path w="730250" h="402589">
                <a:moveTo>
                  <a:pt x="380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9860"/>
                </a:lnTo>
                <a:close/>
              </a:path>
              <a:path w="730250" h="402589">
                <a:moveTo>
                  <a:pt x="730250" y="149860"/>
                </a:moveTo>
                <a:lnTo>
                  <a:pt x="726439" y="149860"/>
                </a:lnTo>
                <a:lnTo>
                  <a:pt x="726439" y="156210"/>
                </a:lnTo>
                <a:lnTo>
                  <a:pt x="730250" y="156210"/>
                </a:lnTo>
                <a:lnTo>
                  <a:pt x="730250" y="149860"/>
                </a:lnTo>
                <a:close/>
              </a:path>
              <a:path w="730250" h="402589">
                <a:moveTo>
                  <a:pt x="380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09" y="162560"/>
                </a:lnTo>
                <a:lnTo>
                  <a:pt x="3809" y="156210"/>
                </a:lnTo>
                <a:close/>
              </a:path>
              <a:path w="730250" h="402589">
                <a:moveTo>
                  <a:pt x="730250" y="156210"/>
                </a:moveTo>
                <a:lnTo>
                  <a:pt x="726439" y="156210"/>
                </a:lnTo>
                <a:lnTo>
                  <a:pt x="726439" y="162560"/>
                </a:lnTo>
                <a:lnTo>
                  <a:pt x="730250" y="162560"/>
                </a:lnTo>
                <a:lnTo>
                  <a:pt x="730250" y="156210"/>
                </a:lnTo>
                <a:close/>
              </a:path>
              <a:path w="730250" h="402589">
                <a:moveTo>
                  <a:pt x="380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09" y="168910"/>
                </a:lnTo>
                <a:lnTo>
                  <a:pt x="3809" y="162560"/>
                </a:lnTo>
                <a:close/>
              </a:path>
              <a:path w="730250" h="402589">
                <a:moveTo>
                  <a:pt x="730250" y="162560"/>
                </a:moveTo>
                <a:lnTo>
                  <a:pt x="726439" y="162560"/>
                </a:lnTo>
                <a:lnTo>
                  <a:pt x="726439" y="168910"/>
                </a:lnTo>
                <a:lnTo>
                  <a:pt x="730250" y="168910"/>
                </a:lnTo>
                <a:lnTo>
                  <a:pt x="730250" y="162560"/>
                </a:lnTo>
                <a:close/>
              </a:path>
              <a:path w="730250" h="402589">
                <a:moveTo>
                  <a:pt x="380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09" y="175260"/>
                </a:lnTo>
                <a:lnTo>
                  <a:pt x="3809" y="168910"/>
                </a:lnTo>
                <a:close/>
              </a:path>
              <a:path w="730250" h="402589">
                <a:moveTo>
                  <a:pt x="730250" y="168910"/>
                </a:moveTo>
                <a:lnTo>
                  <a:pt x="726439" y="168910"/>
                </a:lnTo>
                <a:lnTo>
                  <a:pt x="726439" y="175260"/>
                </a:lnTo>
                <a:lnTo>
                  <a:pt x="730250" y="175260"/>
                </a:lnTo>
                <a:lnTo>
                  <a:pt x="730250" y="168910"/>
                </a:lnTo>
                <a:close/>
              </a:path>
              <a:path w="730250" h="402589">
                <a:moveTo>
                  <a:pt x="380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175260"/>
                </a:lnTo>
                <a:close/>
              </a:path>
              <a:path w="730250" h="402589">
                <a:moveTo>
                  <a:pt x="730250" y="175260"/>
                </a:moveTo>
                <a:lnTo>
                  <a:pt x="726439" y="175260"/>
                </a:lnTo>
                <a:lnTo>
                  <a:pt x="726439" y="181610"/>
                </a:lnTo>
                <a:lnTo>
                  <a:pt x="730250" y="181610"/>
                </a:lnTo>
                <a:lnTo>
                  <a:pt x="730250" y="175260"/>
                </a:lnTo>
                <a:close/>
              </a:path>
              <a:path w="730250" h="402589">
                <a:moveTo>
                  <a:pt x="380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09" y="187960"/>
                </a:lnTo>
                <a:lnTo>
                  <a:pt x="3809" y="181610"/>
                </a:lnTo>
                <a:close/>
              </a:path>
              <a:path w="730250" h="402589">
                <a:moveTo>
                  <a:pt x="730250" y="181610"/>
                </a:moveTo>
                <a:lnTo>
                  <a:pt x="726439" y="181610"/>
                </a:lnTo>
                <a:lnTo>
                  <a:pt x="726439" y="187960"/>
                </a:lnTo>
                <a:lnTo>
                  <a:pt x="730250" y="187960"/>
                </a:lnTo>
                <a:lnTo>
                  <a:pt x="730250" y="181610"/>
                </a:lnTo>
                <a:close/>
              </a:path>
              <a:path w="730250" h="402589">
                <a:moveTo>
                  <a:pt x="380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09" y="194310"/>
                </a:lnTo>
                <a:lnTo>
                  <a:pt x="3809" y="187960"/>
                </a:lnTo>
                <a:close/>
              </a:path>
              <a:path w="730250" h="402589">
                <a:moveTo>
                  <a:pt x="730250" y="187960"/>
                </a:moveTo>
                <a:lnTo>
                  <a:pt x="726439" y="187960"/>
                </a:lnTo>
                <a:lnTo>
                  <a:pt x="726439" y="194310"/>
                </a:lnTo>
                <a:lnTo>
                  <a:pt x="730250" y="194310"/>
                </a:lnTo>
                <a:lnTo>
                  <a:pt x="730250" y="187960"/>
                </a:lnTo>
                <a:close/>
              </a:path>
              <a:path w="730250" h="402589">
                <a:moveTo>
                  <a:pt x="380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09" y="200660"/>
                </a:lnTo>
                <a:lnTo>
                  <a:pt x="3809" y="194310"/>
                </a:lnTo>
                <a:close/>
              </a:path>
              <a:path w="730250" h="402589">
                <a:moveTo>
                  <a:pt x="730250" y="194310"/>
                </a:moveTo>
                <a:lnTo>
                  <a:pt x="726439" y="194310"/>
                </a:lnTo>
                <a:lnTo>
                  <a:pt x="726439" y="200660"/>
                </a:lnTo>
                <a:lnTo>
                  <a:pt x="730250" y="200660"/>
                </a:lnTo>
                <a:lnTo>
                  <a:pt x="730250" y="194310"/>
                </a:lnTo>
                <a:close/>
              </a:path>
              <a:path w="730250" h="402589">
                <a:moveTo>
                  <a:pt x="380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09" y="207010"/>
                </a:lnTo>
                <a:lnTo>
                  <a:pt x="3809" y="200660"/>
                </a:lnTo>
                <a:close/>
              </a:path>
              <a:path w="730250" h="402589">
                <a:moveTo>
                  <a:pt x="730250" y="200660"/>
                </a:moveTo>
                <a:lnTo>
                  <a:pt x="726439" y="200660"/>
                </a:lnTo>
                <a:lnTo>
                  <a:pt x="726439" y="207010"/>
                </a:lnTo>
                <a:lnTo>
                  <a:pt x="730250" y="207010"/>
                </a:lnTo>
                <a:lnTo>
                  <a:pt x="730250" y="200660"/>
                </a:lnTo>
                <a:close/>
              </a:path>
              <a:path w="730250" h="402589">
                <a:moveTo>
                  <a:pt x="380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09" y="213360"/>
                </a:lnTo>
                <a:lnTo>
                  <a:pt x="3809" y="207010"/>
                </a:lnTo>
                <a:close/>
              </a:path>
              <a:path w="730250" h="402589">
                <a:moveTo>
                  <a:pt x="730250" y="207010"/>
                </a:moveTo>
                <a:lnTo>
                  <a:pt x="726439" y="207010"/>
                </a:lnTo>
                <a:lnTo>
                  <a:pt x="726439" y="213360"/>
                </a:lnTo>
                <a:lnTo>
                  <a:pt x="730250" y="213360"/>
                </a:lnTo>
                <a:lnTo>
                  <a:pt x="730250" y="207010"/>
                </a:lnTo>
                <a:close/>
              </a:path>
              <a:path w="730250" h="402589">
                <a:moveTo>
                  <a:pt x="3809" y="213360"/>
                </a:moveTo>
                <a:lnTo>
                  <a:pt x="0" y="213360"/>
                </a:lnTo>
                <a:lnTo>
                  <a:pt x="0" y="218440"/>
                </a:lnTo>
                <a:lnTo>
                  <a:pt x="1269" y="218440"/>
                </a:lnTo>
                <a:lnTo>
                  <a:pt x="1269" y="217170"/>
                </a:lnTo>
                <a:lnTo>
                  <a:pt x="2539" y="217170"/>
                </a:lnTo>
                <a:lnTo>
                  <a:pt x="2539" y="215900"/>
                </a:lnTo>
                <a:lnTo>
                  <a:pt x="3809" y="215900"/>
                </a:lnTo>
                <a:lnTo>
                  <a:pt x="3809" y="213360"/>
                </a:lnTo>
                <a:close/>
              </a:path>
              <a:path w="730250" h="402589">
                <a:moveTo>
                  <a:pt x="730250" y="213360"/>
                </a:moveTo>
                <a:lnTo>
                  <a:pt x="726439" y="213360"/>
                </a:lnTo>
                <a:lnTo>
                  <a:pt x="726439" y="219710"/>
                </a:lnTo>
                <a:lnTo>
                  <a:pt x="730250" y="219710"/>
                </a:lnTo>
                <a:lnTo>
                  <a:pt x="730250" y="213360"/>
                </a:lnTo>
                <a:close/>
              </a:path>
              <a:path w="730250" h="402589">
                <a:moveTo>
                  <a:pt x="730250" y="219710"/>
                </a:moveTo>
                <a:lnTo>
                  <a:pt x="726439" y="219710"/>
                </a:lnTo>
                <a:lnTo>
                  <a:pt x="726439" y="226060"/>
                </a:lnTo>
                <a:lnTo>
                  <a:pt x="730250" y="226060"/>
                </a:lnTo>
                <a:lnTo>
                  <a:pt x="730250" y="219710"/>
                </a:lnTo>
                <a:close/>
              </a:path>
              <a:path w="730250" h="402589">
                <a:moveTo>
                  <a:pt x="730250" y="226060"/>
                </a:moveTo>
                <a:lnTo>
                  <a:pt x="726439" y="226060"/>
                </a:lnTo>
                <a:lnTo>
                  <a:pt x="726439" y="232410"/>
                </a:lnTo>
                <a:lnTo>
                  <a:pt x="730250" y="232410"/>
                </a:lnTo>
                <a:lnTo>
                  <a:pt x="730250" y="226060"/>
                </a:lnTo>
                <a:close/>
              </a:path>
              <a:path w="730250" h="402589">
                <a:moveTo>
                  <a:pt x="730250" y="232410"/>
                </a:moveTo>
                <a:lnTo>
                  <a:pt x="726439" y="232410"/>
                </a:lnTo>
                <a:lnTo>
                  <a:pt x="726439" y="238760"/>
                </a:lnTo>
                <a:lnTo>
                  <a:pt x="730250" y="238760"/>
                </a:lnTo>
                <a:lnTo>
                  <a:pt x="730250" y="232410"/>
                </a:lnTo>
                <a:close/>
              </a:path>
              <a:path w="730250" h="402589">
                <a:moveTo>
                  <a:pt x="730250" y="238760"/>
                </a:moveTo>
                <a:lnTo>
                  <a:pt x="726439" y="238760"/>
                </a:lnTo>
                <a:lnTo>
                  <a:pt x="726439" y="245110"/>
                </a:lnTo>
                <a:lnTo>
                  <a:pt x="730250" y="245110"/>
                </a:lnTo>
                <a:lnTo>
                  <a:pt x="730250" y="238760"/>
                </a:lnTo>
                <a:close/>
              </a:path>
              <a:path w="730250" h="402589">
                <a:moveTo>
                  <a:pt x="730250" y="245110"/>
                </a:moveTo>
                <a:lnTo>
                  <a:pt x="726439" y="245110"/>
                </a:lnTo>
                <a:lnTo>
                  <a:pt x="726439" y="251460"/>
                </a:lnTo>
                <a:lnTo>
                  <a:pt x="730250" y="251460"/>
                </a:lnTo>
                <a:lnTo>
                  <a:pt x="730250" y="245110"/>
                </a:lnTo>
                <a:close/>
              </a:path>
              <a:path w="730250" h="402589">
                <a:moveTo>
                  <a:pt x="730250" y="251460"/>
                </a:moveTo>
                <a:lnTo>
                  <a:pt x="726439" y="251460"/>
                </a:lnTo>
                <a:lnTo>
                  <a:pt x="726439" y="257810"/>
                </a:lnTo>
                <a:lnTo>
                  <a:pt x="730250" y="257810"/>
                </a:lnTo>
                <a:lnTo>
                  <a:pt x="730250" y="251460"/>
                </a:lnTo>
                <a:close/>
              </a:path>
              <a:path w="730250" h="402589">
                <a:moveTo>
                  <a:pt x="730250" y="257810"/>
                </a:moveTo>
                <a:lnTo>
                  <a:pt x="726439" y="257810"/>
                </a:lnTo>
                <a:lnTo>
                  <a:pt x="726439" y="264160"/>
                </a:lnTo>
                <a:lnTo>
                  <a:pt x="730250" y="264160"/>
                </a:lnTo>
                <a:lnTo>
                  <a:pt x="730250" y="257810"/>
                </a:lnTo>
                <a:close/>
              </a:path>
              <a:path w="730250" h="402589">
                <a:moveTo>
                  <a:pt x="730250" y="264160"/>
                </a:moveTo>
                <a:lnTo>
                  <a:pt x="726439" y="264160"/>
                </a:lnTo>
                <a:lnTo>
                  <a:pt x="726439" y="270510"/>
                </a:lnTo>
                <a:lnTo>
                  <a:pt x="730250" y="270510"/>
                </a:lnTo>
                <a:lnTo>
                  <a:pt x="730250" y="264160"/>
                </a:lnTo>
                <a:close/>
              </a:path>
              <a:path w="730250" h="402589">
                <a:moveTo>
                  <a:pt x="730250" y="270510"/>
                </a:moveTo>
                <a:lnTo>
                  <a:pt x="726439" y="270510"/>
                </a:lnTo>
                <a:lnTo>
                  <a:pt x="726439" y="276860"/>
                </a:lnTo>
                <a:lnTo>
                  <a:pt x="730250" y="276860"/>
                </a:lnTo>
                <a:lnTo>
                  <a:pt x="730250" y="270510"/>
                </a:lnTo>
                <a:close/>
              </a:path>
              <a:path w="730250" h="402589">
                <a:moveTo>
                  <a:pt x="730250" y="276860"/>
                </a:moveTo>
                <a:lnTo>
                  <a:pt x="726439" y="276860"/>
                </a:lnTo>
                <a:lnTo>
                  <a:pt x="726439" y="283210"/>
                </a:lnTo>
                <a:lnTo>
                  <a:pt x="730250" y="283210"/>
                </a:lnTo>
                <a:lnTo>
                  <a:pt x="730250" y="276860"/>
                </a:lnTo>
                <a:close/>
              </a:path>
              <a:path w="730250" h="402589">
                <a:moveTo>
                  <a:pt x="730250" y="283210"/>
                </a:moveTo>
                <a:lnTo>
                  <a:pt x="726439" y="283210"/>
                </a:lnTo>
                <a:lnTo>
                  <a:pt x="726439" y="289560"/>
                </a:lnTo>
                <a:lnTo>
                  <a:pt x="730250" y="289560"/>
                </a:lnTo>
                <a:lnTo>
                  <a:pt x="730250" y="283210"/>
                </a:lnTo>
                <a:close/>
              </a:path>
              <a:path w="730250" h="402589">
                <a:moveTo>
                  <a:pt x="730250" y="289560"/>
                </a:moveTo>
                <a:lnTo>
                  <a:pt x="726439" y="289560"/>
                </a:lnTo>
                <a:lnTo>
                  <a:pt x="726439" y="295910"/>
                </a:lnTo>
                <a:lnTo>
                  <a:pt x="730250" y="295910"/>
                </a:lnTo>
                <a:lnTo>
                  <a:pt x="730250" y="289560"/>
                </a:lnTo>
                <a:close/>
              </a:path>
              <a:path w="730250" h="402589">
                <a:moveTo>
                  <a:pt x="730250" y="295910"/>
                </a:moveTo>
                <a:lnTo>
                  <a:pt x="726439" y="295910"/>
                </a:lnTo>
                <a:lnTo>
                  <a:pt x="726439" y="302260"/>
                </a:lnTo>
                <a:lnTo>
                  <a:pt x="730250" y="302260"/>
                </a:lnTo>
                <a:lnTo>
                  <a:pt x="730250" y="295910"/>
                </a:lnTo>
                <a:close/>
              </a:path>
              <a:path w="730250" h="402589">
                <a:moveTo>
                  <a:pt x="730250" y="302260"/>
                </a:moveTo>
                <a:lnTo>
                  <a:pt x="726439" y="302260"/>
                </a:lnTo>
                <a:lnTo>
                  <a:pt x="726439" y="308610"/>
                </a:lnTo>
                <a:lnTo>
                  <a:pt x="730250" y="308610"/>
                </a:lnTo>
                <a:lnTo>
                  <a:pt x="730250" y="302260"/>
                </a:lnTo>
                <a:close/>
              </a:path>
              <a:path w="730250" h="402589">
                <a:moveTo>
                  <a:pt x="730250" y="308610"/>
                </a:moveTo>
                <a:lnTo>
                  <a:pt x="726439" y="308610"/>
                </a:lnTo>
                <a:lnTo>
                  <a:pt x="726439" y="314960"/>
                </a:lnTo>
                <a:lnTo>
                  <a:pt x="730250" y="314960"/>
                </a:lnTo>
                <a:lnTo>
                  <a:pt x="730250" y="308610"/>
                </a:lnTo>
                <a:close/>
              </a:path>
              <a:path w="730250" h="402589">
                <a:moveTo>
                  <a:pt x="730250" y="314960"/>
                </a:moveTo>
                <a:lnTo>
                  <a:pt x="726439" y="314960"/>
                </a:lnTo>
                <a:lnTo>
                  <a:pt x="726439" y="321310"/>
                </a:lnTo>
                <a:lnTo>
                  <a:pt x="730250" y="321310"/>
                </a:lnTo>
                <a:lnTo>
                  <a:pt x="730250" y="314960"/>
                </a:lnTo>
                <a:close/>
              </a:path>
              <a:path w="730250" h="402589">
                <a:moveTo>
                  <a:pt x="730250" y="321310"/>
                </a:moveTo>
                <a:lnTo>
                  <a:pt x="726439" y="321310"/>
                </a:lnTo>
                <a:lnTo>
                  <a:pt x="726439" y="327660"/>
                </a:lnTo>
                <a:lnTo>
                  <a:pt x="730250" y="327660"/>
                </a:lnTo>
                <a:lnTo>
                  <a:pt x="730250" y="321310"/>
                </a:lnTo>
                <a:close/>
              </a:path>
              <a:path w="730250" h="402589">
                <a:moveTo>
                  <a:pt x="730250" y="327660"/>
                </a:moveTo>
                <a:lnTo>
                  <a:pt x="726439" y="327660"/>
                </a:lnTo>
                <a:lnTo>
                  <a:pt x="726439" y="334010"/>
                </a:lnTo>
                <a:lnTo>
                  <a:pt x="730250" y="334010"/>
                </a:lnTo>
                <a:lnTo>
                  <a:pt x="730250" y="327660"/>
                </a:lnTo>
                <a:close/>
              </a:path>
              <a:path w="730250" h="402589">
                <a:moveTo>
                  <a:pt x="730250" y="334010"/>
                </a:moveTo>
                <a:lnTo>
                  <a:pt x="726439" y="334010"/>
                </a:lnTo>
                <a:lnTo>
                  <a:pt x="726439" y="340360"/>
                </a:lnTo>
                <a:lnTo>
                  <a:pt x="730250" y="340360"/>
                </a:lnTo>
                <a:lnTo>
                  <a:pt x="730250" y="334010"/>
                </a:lnTo>
                <a:close/>
              </a:path>
              <a:path w="730250" h="402589">
                <a:moveTo>
                  <a:pt x="730250" y="340360"/>
                </a:moveTo>
                <a:lnTo>
                  <a:pt x="726439" y="340360"/>
                </a:lnTo>
                <a:lnTo>
                  <a:pt x="726439" y="346710"/>
                </a:lnTo>
                <a:lnTo>
                  <a:pt x="730250" y="346710"/>
                </a:lnTo>
                <a:lnTo>
                  <a:pt x="730250" y="340360"/>
                </a:lnTo>
                <a:close/>
              </a:path>
              <a:path w="730250" h="402589">
                <a:moveTo>
                  <a:pt x="730250" y="346710"/>
                </a:moveTo>
                <a:lnTo>
                  <a:pt x="726439" y="346710"/>
                </a:lnTo>
                <a:lnTo>
                  <a:pt x="726439" y="353060"/>
                </a:lnTo>
                <a:lnTo>
                  <a:pt x="730250" y="353060"/>
                </a:lnTo>
                <a:lnTo>
                  <a:pt x="730250" y="346710"/>
                </a:lnTo>
                <a:close/>
              </a:path>
              <a:path w="730250" h="402589">
                <a:moveTo>
                  <a:pt x="730250" y="353060"/>
                </a:moveTo>
                <a:lnTo>
                  <a:pt x="726439" y="353060"/>
                </a:lnTo>
                <a:lnTo>
                  <a:pt x="726439" y="359410"/>
                </a:lnTo>
                <a:lnTo>
                  <a:pt x="730250" y="359410"/>
                </a:lnTo>
                <a:lnTo>
                  <a:pt x="730250" y="353060"/>
                </a:lnTo>
                <a:close/>
              </a:path>
              <a:path w="730250" h="402589">
                <a:moveTo>
                  <a:pt x="730250" y="359410"/>
                </a:moveTo>
                <a:lnTo>
                  <a:pt x="726439" y="359410"/>
                </a:lnTo>
                <a:lnTo>
                  <a:pt x="726439" y="365760"/>
                </a:lnTo>
                <a:lnTo>
                  <a:pt x="730250" y="365760"/>
                </a:lnTo>
                <a:lnTo>
                  <a:pt x="730250" y="359410"/>
                </a:lnTo>
                <a:close/>
              </a:path>
              <a:path w="730250" h="402589">
                <a:moveTo>
                  <a:pt x="730250" y="365760"/>
                </a:moveTo>
                <a:lnTo>
                  <a:pt x="726439" y="365760"/>
                </a:lnTo>
                <a:lnTo>
                  <a:pt x="726439" y="372110"/>
                </a:lnTo>
                <a:lnTo>
                  <a:pt x="730250" y="372110"/>
                </a:lnTo>
                <a:lnTo>
                  <a:pt x="730250" y="365760"/>
                </a:lnTo>
                <a:close/>
              </a:path>
              <a:path w="730250" h="402589">
                <a:moveTo>
                  <a:pt x="730250" y="372110"/>
                </a:moveTo>
                <a:lnTo>
                  <a:pt x="726439" y="372110"/>
                </a:lnTo>
                <a:lnTo>
                  <a:pt x="726439" y="378460"/>
                </a:lnTo>
                <a:lnTo>
                  <a:pt x="730250" y="378460"/>
                </a:lnTo>
                <a:lnTo>
                  <a:pt x="730250" y="372110"/>
                </a:lnTo>
                <a:close/>
              </a:path>
              <a:path w="730250" h="402589">
                <a:moveTo>
                  <a:pt x="730250" y="378460"/>
                </a:moveTo>
                <a:lnTo>
                  <a:pt x="726439" y="378460"/>
                </a:lnTo>
                <a:lnTo>
                  <a:pt x="726439" y="384810"/>
                </a:lnTo>
                <a:lnTo>
                  <a:pt x="730250" y="384810"/>
                </a:lnTo>
                <a:lnTo>
                  <a:pt x="730250" y="378460"/>
                </a:lnTo>
                <a:close/>
              </a:path>
              <a:path w="730250" h="402589">
                <a:moveTo>
                  <a:pt x="730250" y="384810"/>
                </a:moveTo>
                <a:lnTo>
                  <a:pt x="726439" y="384810"/>
                </a:lnTo>
                <a:lnTo>
                  <a:pt x="726439" y="391160"/>
                </a:lnTo>
                <a:lnTo>
                  <a:pt x="730250" y="391160"/>
                </a:lnTo>
                <a:lnTo>
                  <a:pt x="730250" y="384810"/>
                </a:lnTo>
                <a:close/>
              </a:path>
              <a:path w="730250" h="402589">
                <a:moveTo>
                  <a:pt x="730250" y="391160"/>
                </a:moveTo>
                <a:lnTo>
                  <a:pt x="726439" y="391160"/>
                </a:lnTo>
                <a:lnTo>
                  <a:pt x="726439" y="397510"/>
                </a:lnTo>
                <a:lnTo>
                  <a:pt x="730250" y="397510"/>
                </a:lnTo>
                <a:lnTo>
                  <a:pt x="730250" y="391160"/>
                </a:lnTo>
                <a:close/>
              </a:path>
              <a:path w="730250" h="402589">
                <a:moveTo>
                  <a:pt x="170180" y="400050"/>
                </a:moveTo>
                <a:lnTo>
                  <a:pt x="50800" y="400050"/>
                </a:lnTo>
                <a:lnTo>
                  <a:pt x="50800" y="401320"/>
                </a:lnTo>
                <a:lnTo>
                  <a:pt x="49529" y="401320"/>
                </a:lnTo>
                <a:lnTo>
                  <a:pt x="49529" y="402590"/>
                </a:lnTo>
                <a:lnTo>
                  <a:pt x="170179" y="402590"/>
                </a:lnTo>
                <a:lnTo>
                  <a:pt x="170180" y="400050"/>
                </a:lnTo>
                <a:close/>
              </a:path>
              <a:path w="730250" h="402589">
                <a:moveTo>
                  <a:pt x="171450" y="398780"/>
                </a:moveTo>
                <a:lnTo>
                  <a:pt x="52069" y="398780"/>
                </a:lnTo>
                <a:lnTo>
                  <a:pt x="52069" y="400050"/>
                </a:lnTo>
                <a:lnTo>
                  <a:pt x="171450" y="400050"/>
                </a:lnTo>
                <a:lnTo>
                  <a:pt x="171450" y="398780"/>
                </a:lnTo>
                <a:close/>
              </a:path>
              <a:path w="730250" h="402589">
                <a:moveTo>
                  <a:pt x="474980" y="400050"/>
                </a:moveTo>
                <a:lnTo>
                  <a:pt x="287019" y="400050"/>
                </a:lnTo>
                <a:lnTo>
                  <a:pt x="287019" y="402590"/>
                </a:lnTo>
                <a:lnTo>
                  <a:pt x="473709" y="402590"/>
                </a:lnTo>
                <a:lnTo>
                  <a:pt x="473709" y="401320"/>
                </a:lnTo>
                <a:lnTo>
                  <a:pt x="474980" y="401320"/>
                </a:lnTo>
                <a:lnTo>
                  <a:pt x="474980" y="400050"/>
                </a:lnTo>
                <a:close/>
              </a:path>
              <a:path w="730250" h="402589">
                <a:moveTo>
                  <a:pt x="476250" y="398780"/>
                </a:moveTo>
                <a:lnTo>
                  <a:pt x="288289" y="398780"/>
                </a:lnTo>
                <a:lnTo>
                  <a:pt x="288289" y="400050"/>
                </a:lnTo>
                <a:lnTo>
                  <a:pt x="476250" y="400050"/>
                </a:lnTo>
                <a:lnTo>
                  <a:pt x="476250" y="398780"/>
                </a:lnTo>
                <a:close/>
              </a:path>
              <a:path w="730250" h="402589">
                <a:moveTo>
                  <a:pt x="730250" y="397510"/>
                </a:moveTo>
                <a:lnTo>
                  <a:pt x="726439" y="397510"/>
                </a:lnTo>
                <a:lnTo>
                  <a:pt x="726439" y="398780"/>
                </a:lnTo>
                <a:lnTo>
                  <a:pt x="593089" y="398780"/>
                </a:lnTo>
                <a:lnTo>
                  <a:pt x="593089" y="400050"/>
                </a:lnTo>
                <a:lnTo>
                  <a:pt x="591819" y="400050"/>
                </a:lnTo>
                <a:lnTo>
                  <a:pt x="591819" y="402590"/>
                </a:lnTo>
                <a:lnTo>
                  <a:pt x="730250" y="402590"/>
                </a:lnTo>
                <a:lnTo>
                  <a:pt x="730250" y="39751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9" name="bk object 6909"/>
          <p:cNvSpPr/>
          <p:nvPr/>
        </p:nvSpPr>
        <p:spPr>
          <a:xfrm>
            <a:off x="2515870" y="4098290"/>
            <a:ext cx="722630" cy="394970"/>
          </a:xfrm>
          <a:custGeom>
            <a:avLst/>
            <a:gdLst/>
            <a:ahLst/>
            <a:cxnLst/>
            <a:rect l="l" t="t" r="r" b="b"/>
            <a:pathLst>
              <a:path w="722630" h="394970">
                <a:moveTo>
                  <a:pt x="11429" y="0"/>
                </a:moveTo>
                <a:lnTo>
                  <a:pt x="0" y="0"/>
                </a:lnTo>
                <a:lnTo>
                  <a:pt x="0" y="6350"/>
                </a:lnTo>
                <a:lnTo>
                  <a:pt x="2540" y="6350"/>
                </a:lnTo>
                <a:lnTo>
                  <a:pt x="2540" y="3810"/>
                </a:lnTo>
                <a:lnTo>
                  <a:pt x="8889" y="3810"/>
                </a:lnTo>
                <a:lnTo>
                  <a:pt x="8889" y="2540"/>
                </a:lnTo>
                <a:lnTo>
                  <a:pt x="10160" y="2540"/>
                </a:lnTo>
                <a:lnTo>
                  <a:pt x="10160" y="1270"/>
                </a:lnTo>
                <a:lnTo>
                  <a:pt x="11430" y="1270"/>
                </a:lnTo>
                <a:lnTo>
                  <a:pt x="11429" y="0"/>
                </a:lnTo>
                <a:close/>
              </a:path>
              <a:path w="722630" h="394970">
                <a:moveTo>
                  <a:pt x="722630" y="0"/>
                </a:moveTo>
                <a:lnTo>
                  <a:pt x="661669" y="0"/>
                </a:lnTo>
                <a:lnTo>
                  <a:pt x="661669" y="1270"/>
                </a:lnTo>
                <a:lnTo>
                  <a:pt x="660400" y="1270"/>
                </a:lnTo>
                <a:lnTo>
                  <a:pt x="660400" y="2540"/>
                </a:lnTo>
                <a:lnTo>
                  <a:pt x="659130" y="2540"/>
                </a:lnTo>
                <a:lnTo>
                  <a:pt x="659130" y="3810"/>
                </a:lnTo>
                <a:lnTo>
                  <a:pt x="718819" y="3810"/>
                </a:lnTo>
                <a:lnTo>
                  <a:pt x="718819" y="6350"/>
                </a:lnTo>
                <a:lnTo>
                  <a:pt x="722630" y="6350"/>
                </a:lnTo>
                <a:lnTo>
                  <a:pt x="722630" y="0"/>
                </a:lnTo>
                <a:close/>
              </a:path>
              <a:path w="722630" h="394970">
                <a:moveTo>
                  <a:pt x="321310" y="1270"/>
                </a:moveTo>
                <a:lnTo>
                  <a:pt x="233680" y="1270"/>
                </a:lnTo>
                <a:lnTo>
                  <a:pt x="233680" y="3810"/>
                </a:lnTo>
                <a:lnTo>
                  <a:pt x="321310" y="3810"/>
                </a:lnTo>
                <a:lnTo>
                  <a:pt x="321310" y="1270"/>
                </a:lnTo>
                <a:close/>
              </a:path>
              <a:path w="722630" h="394970">
                <a:moveTo>
                  <a:pt x="444500" y="1270"/>
                </a:moveTo>
                <a:lnTo>
                  <a:pt x="322580" y="1270"/>
                </a:lnTo>
                <a:lnTo>
                  <a:pt x="322580" y="3810"/>
                </a:lnTo>
                <a:lnTo>
                  <a:pt x="444500" y="3810"/>
                </a:lnTo>
                <a:lnTo>
                  <a:pt x="444500" y="1270"/>
                </a:lnTo>
                <a:close/>
              </a:path>
              <a:path w="722630" h="394970">
                <a:moveTo>
                  <a:pt x="445769" y="0"/>
                </a:moveTo>
                <a:lnTo>
                  <a:pt x="234950" y="0"/>
                </a:lnTo>
                <a:lnTo>
                  <a:pt x="234950" y="1270"/>
                </a:lnTo>
                <a:lnTo>
                  <a:pt x="445769" y="1270"/>
                </a:lnTo>
                <a:lnTo>
                  <a:pt x="445769" y="0"/>
                </a:lnTo>
                <a:close/>
              </a:path>
              <a:path w="722630" h="394970">
                <a:moveTo>
                  <a:pt x="2540" y="6350"/>
                </a:moveTo>
                <a:lnTo>
                  <a:pt x="0" y="6350"/>
                </a:lnTo>
                <a:lnTo>
                  <a:pt x="0" y="12700"/>
                </a:lnTo>
                <a:lnTo>
                  <a:pt x="2540" y="12700"/>
                </a:lnTo>
                <a:lnTo>
                  <a:pt x="2540" y="6350"/>
                </a:lnTo>
                <a:close/>
              </a:path>
              <a:path w="722630" h="394970">
                <a:moveTo>
                  <a:pt x="722630" y="6350"/>
                </a:moveTo>
                <a:lnTo>
                  <a:pt x="718819" y="6350"/>
                </a:lnTo>
                <a:lnTo>
                  <a:pt x="718819" y="12700"/>
                </a:lnTo>
                <a:lnTo>
                  <a:pt x="722630" y="12700"/>
                </a:lnTo>
                <a:lnTo>
                  <a:pt x="722630" y="6350"/>
                </a:lnTo>
                <a:close/>
              </a:path>
              <a:path w="722630" h="394970">
                <a:moveTo>
                  <a:pt x="2540" y="12700"/>
                </a:moveTo>
                <a:lnTo>
                  <a:pt x="0" y="12700"/>
                </a:lnTo>
                <a:lnTo>
                  <a:pt x="0" y="16510"/>
                </a:lnTo>
                <a:lnTo>
                  <a:pt x="1269" y="16510"/>
                </a:lnTo>
                <a:lnTo>
                  <a:pt x="1269" y="13970"/>
                </a:lnTo>
                <a:lnTo>
                  <a:pt x="2540" y="13970"/>
                </a:lnTo>
                <a:lnTo>
                  <a:pt x="2540" y="12700"/>
                </a:lnTo>
                <a:close/>
              </a:path>
              <a:path w="722630" h="394970">
                <a:moveTo>
                  <a:pt x="722630" y="12700"/>
                </a:moveTo>
                <a:lnTo>
                  <a:pt x="718819" y="12700"/>
                </a:lnTo>
                <a:lnTo>
                  <a:pt x="718819" y="19050"/>
                </a:lnTo>
                <a:lnTo>
                  <a:pt x="722630" y="19050"/>
                </a:lnTo>
                <a:lnTo>
                  <a:pt x="722630" y="12700"/>
                </a:lnTo>
                <a:close/>
              </a:path>
              <a:path w="722630" h="394970">
                <a:moveTo>
                  <a:pt x="722630" y="19050"/>
                </a:moveTo>
                <a:lnTo>
                  <a:pt x="718819" y="19050"/>
                </a:lnTo>
                <a:lnTo>
                  <a:pt x="718819" y="25400"/>
                </a:lnTo>
                <a:lnTo>
                  <a:pt x="722630" y="25400"/>
                </a:lnTo>
                <a:lnTo>
                  <a:pt x="722630" y="19050"/>
                </a:lnTo>
                <a:close/>
              </a:path>
              <a:path w="722630" h="394970">
                <a:moveTo>
                  <a:pt x="722630" y="25400"/>
                </a:moveTo>
                <a:lnTo>
                  <a:pt x="718819" y="25400"/>
                </a:lnTo>
                <a:lnTo>
                  <a:pt x="718819" y="31750"/>
                </a:lnTo>
                <a:lnTo>
                  <a:pt x="722630" y="31750"/>
                </a:lnTo>
                <a:lnTo>
                  <a:pt x="722630" y="25400"/>
                </a:lnTo>
                <a:close/>
              </a:path>
              <a:path w="722630" h="394970">
                <a:moveTo>
                  <a:pt x="722630" y="31750"/>
                </a:moveTo>
                <a:lnTo>
                  <a:pt x="718819" y="31750"/>
                </a:lnTo>
                <a:lnTo>
                  <a:pt x="718819" y="38100"/>
                </a:lnTo>
                <a:lnTo>
                  <a:pt x="722630" y="38100"/>
                </a:lnTo>
                <a:lnTo>
                  <a:pt x="722630" y="31750"/>
                </a:lnTo>
                <a:close/>
              </a:path>
              <a:path w="722630" h="394970">
                <a:moveTo>
                  <a:pt x="722630" y="38100"/>
                </a:moveTo>
                <a:lnTo>
                  <a:pt x="718819" y="38100"/>
                </a:lnTo>
                <a:lnTo>
                  <a:pt x="718819" y="44450"/>
                </a:lnTo>
                <a:lnTo>
                  <a:pt x="722630" y="44450"/>
                </a:lnTo>
                <a:lnTo>
                  <a:pt x="722630" y="38100"/>
                </a:lnTo>
                <a:close/>
              </a:path>
              <a:path w="722630" h="394970">
                <a:moveTo>
                  <a:pt x="722630" y="44450"/>
                </a:moveTo>
                <a:lnTo>
                  <a:pt x="718819" y="44450"/>
                </a:lnTo>
                <a:lnTo>
                  <a:pt x="718819" y="50800"/>
                </a:lnTo>
                <a:lnTo>
                  <a:pt x="722630" y="50800"/>
                </a:lnTo>
                <a:lnTo>
                  <a:pt x="722630" y="44450"/>
                </a:lnTo>
                <a:close/>
              </a:path>
              <a:path w="722630" h="394970">
                <a:moveTo>
                  <a:pt x="722630" y="50800"/>
                </a:moveTo>
                <a:lnTo>
                  <a:pt x="718819" y="50800"/>
                </a:lnTo>
                <a:lnTo>
                  <a:pt x="718819" y="57150"/>
                </a:lnTo>
                <a:lnTo>
                  <a:pt x="722630" y="57150"/>
                </a:lnTo>
                <a:lnTo>
                  <a:pt x="722630" y="50800"/>
                </a:lnTo>
                <a:close/>
              </a:path>
              <a:path w="722630" h="394970">
                <a:moveTo>
                  <a:pt x="721360" y="57150"/>
                </a:moveTo>
                <a:lnTo>
                  <a:pt x="718819" y="57150"/>
                </a:lnTo>
                <a:lnTo>
                  <a:pt x="718819" y="62230"/>
                </a:lnTo>
                <a:lnTo>
                  <a:pt x="720090" y="62230"/>
                </a:lnTo>
                <a:lnTo>
                  <a:pt x="720089" y="59690"/>
                </a:lnTo>
                <a:lnTo>
                  <a:pt x="721359" y="59690"/>
                </a:lnTo>
                <a:lnTo>
                  <a:pt x="721360" y="57150"/>
                </a:lnTo>
                <a:close/>
              </a:path>
              <a:path w="722630" h="394970">
                <a:moveTo>
                  <a:pt x="722630" y="71120"/>
                </a:moveTo>
                <a:lnTo>
                  <a:pt x="721360" y="71120"/>
                </a:lnTo>
                <a:lnTo>
                  <a:pt x="721360" y="73660"/>
                </a:lnTo>
                <a:lnTo>
                  <a:pt x="720090" y="73660"/>
                </a:lnTo>
                <a:lnTo>
                  <a:pt x="720090" y="74930"/>
                </a:lnTo>
                <a:lnTo>
                  <a:pt x="718819" y="74930"/>
                </a:lnTo>
                <a:lnTo>
                  <a:pt x="718819" y="76200"/>
                </a:lnTo>
                <a:lnTo>
                  <a:pt x="722630" y="76200"/>
                </a:lnTo>
                <a:lnTo>
                  <a:pt x="722630" y="71120"/>
                </a:lnTo>
                <a:close/>
              </a:path>
              <a:path w="722630" h="394970">
                <a:moveTo>
                  <a:pt x="722630" y="76200"/>
                </a:moveTo>
                <a:lnTo>
                  <a:pt x="718819" y="76200"/>
                </a:lnTo>
                <a:lnTo>
                  <a:pt x="718819" y="82550"/>
                </a:lnTo>
                <a:lnTo>
                  <a:pt x="722630" y="82550"/>
                </a:lnTo>
                <a:lnTo>
                  <a:pt x="722630" y="76200"/>
                </a:lnTo>
                <a:close/>
              </a:path>
              <a:path w="722630" h="394970">
                <a:moveTo>
                  <a:pt x="722630" y="82550"/>
                </a:moveTo>
                <a:lnTo>
                  <a:pt x="718819" y="82550"/>
                </a:lnTo>
                <a:lnTo>
                  <a:pt x="718819" y="88900"/>
                </a:lnTo>
                <a:lnTo>
                  <a:pt x="722630" y="88900"/>
                </a:lnTo>
                <a:lnTo>
                  <a:pt x="722630" y="82550"/>
                </a:lnTo>
                <a:close/>
              </a:path>
              <a:path w="722630" h="394970">
                <a:moveTo>
                  <a:pt x="722630" y="88900"/>
                </a:moveTo>
                <a:lnTo>
                  <a:pt x="718819" y="88900"/>
                </a:lnTo>
                <a:lnTo>
                  <a:pt x="718819" y="95250"/>
                </a:lnTo>
                <a:lnTo>
                  <a:pt x="722630" y="95250"/>
                </a:lnTo>
                <a:lnTo>
                  <a:pt x="722630" y="88900"/>
                </a:lnTo>
                <a:close/>
              </a:path>
              <a:path w="722630" h="394970">
                <a:moveTo>
                  <a:pt x="722630" y="95250"/>
                </a:moveTo>
                <a:lnTo>
                  <a:pt x="718819" y="95250"/>
                </a:lnTo>
                <a:lnTo>
                  <a:pt x="718819" y="101600"/>
                </a:lnTo>
                <a:lnTo>
                  <a:pt x="722630" y="101600"/>
                </a:lnTo>
                <a:lnTo>
                  <a:pt x="722630" y="95250"/>
                </a:lnTo>
                <a:close/>
              </a:path>
              <a:path w="722630" h="394970">
                <a:moveTo>
                  <a:pt x="722630" y="101600"/>
                </a:moveTo>
                <a:lnTo>
                  <a:pt x="718819" y="101600"/>
                </a:lnTo>
                <a:lnTo>
                  <a:pt x="718819" y="107950"/>
                </a:lnTo>
                <a:lnTo>
                  <a:pt x="722630" y="107950"/>
                </a:lnTo>
                <a:lnTo>
                  <a:pt x="722630" y="101600"/>
                </a:lnTo>
                <a:close/>
              </a:path>
              <a:path w="722630" h="394970">
                <a:moveTo>
                  <a:pt x="1269" y="110490"/>
                </a:moveTo>
                <a:lnTo>
                  <a:pt x="0" y="110490"/>
                </a:lnTo>
                <a:lnTo>
                  <a:pt x="0" y="114300"/>
                </a:lnTo>
                <a:lnTo>
                  <a:pt x="2540" y="114300"/>
                </a:lnTo>
                <a:lnTo>
                  <a:pt x="2540" y="113030"/>
                </a:lnTo>
                <a:lnTo>
                  <a:pt x="1269" y="113030"/>
                </a:lnTo>
                <a:lnTo>
                  <a:pt x="1269" y="110490"/>
                </a:lnTo>
                <a:close/>
              </a:path>
              <a:path w="722630" h="394970">
                <a:moveTo>
                  <a:pt x="722630" y="107950"/>
                </a:moveTo>
                <a:lnTo>
                  <a:pt x="718819" y="107950"/>
                </a:lnTo>
                <a:lnTo>
                  <a:pt x="718819" y="114300"/>
                </a:lnTo>
                <a:lnTo>
                  <a:pt x="722630" y="114300"/>
                </a:lnTo>
                <a:lnTo>
                  <a:pt x="722630" y="107950"/>
                </a:lnTo>
                <a:close/>
              </a:path>
              <a:path w="722630" h="394970">
                <a:moveTo>
                  <a:pt x="254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2540" y="120650"/>
                </a:lnTo>
                <a:lnTo>
                  <a:pt x="2540" y="114300"/>
                </a:lnTo>
                <a:close/>
              </a:path>
              <a:path w="722630" h="394970">
                <a:moveTo>
                  <a:pt x="722630" y="114300"/>
                </a:moveTo>
                <a:lnTo>
                  <a:pt x="718819" y="114300"/>
                </a:lnTo>
                <a:lnTo>
                  <a:pt x="718819" y="120650"/>
                </a:lnTo>
                <a:lnTo>
                  <a:pt x="722630" y="120650"/>
                </a:lnTo>
                <a:lnTo>
                  <a:pt x="722630" y="114300"/>
                </a:lnTo>
                <a:close/>
              </a:path>
              <a:path w="722630" h="394970">
                <a:moveTo>
                  <a:pt x="254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2540" y="127000"/>
                </a:lnTo>
                <a:lnTo>
                  <a:pt x="2540" y="120650"/>
                </a:lnTo>
                <a:close/>
              </a:path>
              <a:path w="722630" h="394970">
                <a:moveTo>
                  <a:pt x="722630" y="120650"/>
                </a:moveTo>
                <a:lnTo>
                  <a:pt x="718819" y="120650"/>
                </a:lnTo>
                <a:lnTo>
                  <a:pt x="718819" y="127000"/>
                </a:lnTo>
                <a:lnTo>
                  <a:pt x="722630" y="127000"/>
                </a:lnTo>
                <a:lnTo>
                  <a:pt x="722630" y="120650"/>
                </a:lnTo>
                <a:close/>
              </a:path>
              <a:path w="722630" h="394970">
                <a:moveTo>
                  <a:pt x="25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540" y="133350"/>
                </a:lnTo>
                <a:lnTo>
                  <a:pt x="2540" y="127000"/>
                </a:lnTo>
                <a:close/>
              </a:path>
              <a:path w="722630" h="394970">
                <a:moveTo>
                  <a:pt x="722630" y="127000"/>
                </a:moveTo>
                <a:lnTo>
                  <a:pt x="718819" y="127000"/>
                </a:lnTo>
                <a:lnTo>
                  <a:pt x="718819" y="133350"/>
                </a:lnTo>
                <a:lnTo>
                  <a:pt x="722630" y="133350"/>
                </a:lnTo>
                <a:lnTo>
                  <a:pt x="722630" y="127000"/>
                </a:lnTo>
                <a:close/>
              </a:path>
              <a:path w="722630" h="394970">
                <a:moveTo>
                  <a:pt x="254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2540" y="139700"/>
                </a:lnTo>
                <a:lnTo>
                  <a:pt x="2540" y="133350"/>
                </a:lnTo>
                <a:close/>
              </a:path>
              <a:path w="722630" h="394970">
                <a:moveTo>
                  <a:pt x="722630" y="133350"/>
                </a:moveTo>
                <a:lnTo>
                  <a:pt x="718819" y="133350"/>
                </a:lnTo>
                <a:lnTo>
                  <a:pt x="718819" y="139700"/>
                </a:lnTo>
                <a:lnTo>
                  <a:pt x="722630" y="139700"/>
                </a:lnTo>
                <a:lnTo>
                  <a:pt x="722630" y="133350"/>
                </a:lnTo>
                <a:close/>
              </a:path>
              <a:path w="722630" h="394970">
                <a:moveTo>
                  <a:pt x="254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540" y="146050"/>
                </a:lnTo>
                <a:lnTo>
                  <a:pt x="2540" y="139700"/>
                </a:lnTo>
                <a:close/>
              </a:path>
              <a:path w="722630" h="394970">
                <a:moveTo>
                  <a:pt x="722630" y="139700"/>
                </a:moveTo>
                <a:lnTo>
                  <a:pt x="718819" y="139700"/>
                </a:lnTo>
                <a:lnTo>
                  <a:pt x="718819" y="146050"/>
                </a:lnTo>
                <a:lnTo>
                  <a:pt x="722630" y="146050"/>
                </a:lnTo>
                <a:lnTo>
                  <a:pt x="722630" y="139700"/>
                </a:lnTo>
                <a:close/>
              </a:path>
              <a:path w="722630" h="394970">
                <a:moveTo>
                  <a:pt x="254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2540" y="152400"/>
                </a:lnTo>
                <a:lnTo>
                  <a:pt x="2540" y="146050"/>
                </a:lnTo>
                <a:close/>
              </a:path>
              <a:path w="722630" h="394970">
                <a:moveTo>
                  <a:pt x="722630" y="146050"/>
                </a:moveTo>
                <a:lnTo>
                  <a:pt x="718819" y="146050"/>
                </a:lnTo>
                <a:lnTo>
                  <a:pt x="718819" y="152400"/>
                </a:lnTo>
                <a:lnTo>
                  <a:pt x="722630" y="152400"/>
                </a:lnTo>
                <a:lnTo>
                  <a:pt x="722630" y="146050"/>
                </a:lnTo>
                <a:close/>
              </a:path>
              <a:path w="722630" h="394970">
                <a:moveTo>
                  <a:pt x="254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540" y="158750"/>
                </a:lnTo>
                <a:lnTo>
                  <a:pt x="2540" y="152400"/>
                </a:lnTo>
                <a:close/>
              </a:path>
              <a:path w="722630" h="394970">
                <a:moveTo>
                  <a:pt x="722630" y="152400"/>
                </a:moveTo>
                <a:lnTo>
                  <a:pt x="718819" y="152400"/>
                </a:lnTo>
                <a:lnTo>
                  <a:pt x="718819" y="158750"/>
                </a:lnTo>
                <a:lnTo>
                  <a:pt x="722630" y="158750"/>
                </a:lnTo>
                <a:lnTo>
                  <a:pt x="722630" y="152400"/>
                </a:lnTo>
                <a:close/>
              </a:path>
              <a:path w="722630" h="394970">
                <a:moveTo>
                  <a:pt x="254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2540" y="165100"/>
                </a:lnTo>
                <a:lnTo>
                  <a:pt x="2540" y="158750"/>
                </a:lnTo>
                <a:close/>
              </a:path>
              <a:path w="722630" h="394970">
                <a:moveTo>
                  <a:pt x="722630" y="158750"/>
                </a:moveTo>
                <a:lnTo>
                  <a:pt x="718819" y="158750"/>
                </a:lnTo>
                <a:lnTo>
                  <a:pt x="718819" y="165100"/>
                </a:lnTo>
                <a:lnTo>
                  <a:pt x="722630" y="165100"/>
                </a:lnTo>
                <a:lnTo>
                  <a:pt x="722630" y="158750"/>
                </a:lnTo>
                <a:close/>
              </a:path>
              <a:path w="722630" h="394970">
                <a:moveTo>
                  <a:pt x="254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2540" y="171450"/>
                </a:lnTo>
                <a:lnTo>
                  <a:pt x="2540" y="165100"/>
                </a:lnTo>
                <a:close/>
              </a:path>
              <a:path w="722630" h="394970">
                <a:moveTo>
                  <a:pt x="722630" y="165100"/>
                </a:moveTo>
                <a:lnTo>
                  <a:pt x="718819" y="165100"/>
                </a:lnTo>
                <a:lnTo>
                  <a:pt x="718819" y="171450"/>
                </a:lnTo>
                <a:lnTo>
                  <a:pt x="722630" y="171450"/>
                </a:lnTo>
                <a:lnTo>
                  <a:pt x="722630" y="165100"/>
                </a:lnTo>
                <a:close/>
              </a:path>
              <a:path w="722630" h="394970">
                <a:moveTo>
                  <a:pt x="254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2540" y="177800"/>
                </a:lnTo>
                <a:lnTo>
                  <a:pt x="2540" y="171450"/>
                </a:lnTo>
                <a:close/>
              </a:path>
              <a:path w="722630" h="394970">
                <a:moveTo>
                  <a:pt x="722630" y="171450"/>
                </a:moveTo>
                <a:lnTo>
                  <a:pt x="718819" y="171450"/>
                </a:lnTo>
                <a:lnTo>
                  <a:pt x="718819" y="177800"/>
                </a:lnTo>
                <a:lnTo>
                  <a:pt x="722630" y="177800"/>
                </a:lnTo>
                <a:lnTo>
                  <a:pt x="722630" y="171450"/>
                </a:lnTo>
                <a:close/>
              </a:path>
              <a:path w="722630" h="394970">
                <a:moveTo>
                  <a:pt x="25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540" y="184150"/>
                </a:lnTo>
                <a:lnTo>
                  <a:pt x="2540" y="177800"/>
                </a:lnTo>
                <a:close/>
              </a:path>
              <a:path w="722630" h="394970">
                <a:moveTo>
                  <a:pt x="722630" y="177800"/>
                </a:moveTo>
                <a:lnTo>
                  <a:pt x="718819" y="177800"/>
                </a:lnTo>
                <a:lnTo>
                  <a:pt x="718819" y="184150"/>
                </a:lnTo>
                <a:lnTo>
                  <a:pt x="722630" y="184150"/>
                </a:lnTo>
                <a:lnTo>
                  <a:pt x="722630" y="177800"/>
                </a:lnTo>
                <a:close/>
              </a:path>
              <a:path w="722630" h="394970">
                <a:moveTo>
                  <a:pt x="254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2540" y="190500"/>
                </a:lnTo>
                <a:lnTo>
                  <a:pt x="2540" y="184150"/>
                </a:lnTo>
                <a:close/>
              </a:path>
              <a:path w="722630" h="394970">
                <a:moveTo>
                  <a:pt x="722630" y="184150"/>
                </a:moveTo>
                <a:lnTo>
                  <a:pt x="718819" y="184150"/>
                </a:lnTo>
                <a:lnTo>
                  <a:pt x="718819" y="190500"/>
                </a:lnTo>
                <a:lnTo>
                  <a:pt x="722630" y="190500"/>
                </a:lnTo>
                <a:lnTo>
                  <a:pt x="722630" y="184150"/>
                </a:lnTo>
                <a:close/>
              </a:path>
              <a:path w="722630" h="394970">
                <a:moveTo>
                  <a:pt x="254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2540" y="196850"/>
                </a:lnTo>
                <a:lnTo>
                  <a:pt x="2540" y="190500"/>
                </a:lnTo>
                <a:close/>
              </a:path>
              <a:path w="722630" h="394970">
                <a:moveTo>
                  <a:pt x="722630" y="190500"/>
                </a:moveTo>
                <a:lnTo>
                  <a:pt x="718819" y="190500"/>
                </a:lnTo>
                <a:lnTo>
                  <a:pt x="718819" y="196850"/>
                </a:lnTo>
                <a:lnTo>
                  <a:pt x="722630" y="196850"/>
                </a:lnTo>
                <a:lnTo>
                  <a:pt x="722630" y="190500"/>
                </a:lnTo>
                <a:close/>
              </a:path>
              <a:path w="722630" h="394970">
                <a:moveTo>
                  <a:pt x="254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2540" y="203200"/>
                </a:lnTo>
                <a:lnTo>
                  <a:pt x="2540" y="196850"/>
                </a:lnTo>
                <a:close/>
              </a:path>
              <a:path w="722630" h="394970">
                <a:moveTo>
                  <a:pt x="722630" y="196850"/>
                </a:moveTo>
                <a:lnTo>
                  <a:pt x="718819" y="196850"/>
                </a:lnTo>
                <a:lnTo>
                  <a:pt x="718819" y="203200"/>
                </a:lnTo>
                <a:lnTo>
                  <a:pt x="722630" y="203200"/>
                </a:lnTo>
                <a:lnTo>
                  <a:pt x="722630" y="196850"/>
                </a:lnTo>
                <a:close/>
              </a:path>
              <a:path w="722630" h="394970">
                <a:moveTo>
                  <a:pt x="25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540" y="209550"/>
                </a:lnTo>
                <a:lnTo>
                  <a:pt x="2540" y="203200"/>
                </a:lnTo>
                <a:close/>
              </a:path>
              <a:path w="722630" h="394970">
                <a:moveTo>
                  <a:pt x="722630" y="203200"/>
                </a:moveTo>
                <a:lnTo>
                  <a:pt x="718819" y="203200"/>
                </a:lnTo>
                <a:lnTo>
                  <a:pt x="718819" y="209550"/>
                </a:lnTo>
                <a:lnTo>
                  <a:pt x="722630" y="209550"/>
                </a:lnTo>
                <a:lnTo>
                  <a:pt x="722630" y="203200"/>
                </a:lnTo>
                <a:close/>
              </a:path>
              <a:path w="722630" h="394970">
                <a:moveTo>
                  <a:pt x="1270" y="209550"/>
                </a:moveTo>
                <a:lnTo>
                  <a:pt x="0" y="209550"/>
                </a:lnTo>
                <a:lnTo>
                  <a:pt x="0" y="210820"/>
                </a:lnTo>
                <a:lnTo>
                  <a:pt x="1270" y="210820"/>
                </a:lnTo>
                <a:lnTo>
                  <a:pt x="1270" y="209550"/>
                </a:lnTo>
                <a:close/>
              </a:path>
              <a:path w="722630" h="394970">
                <a:moveTo>
                  <a:pt x="722630" y="209550"/>
                </a:moveTo>
                <a:lnTo>
                  <a:pt x="718819" y="209550"/>
                </a:lnTo>
                <a:lnTo>
                  <a:pt x="718819" y="215900"/>
                </a:lnTo>
                <a:lnTo>
                  <a:pt x="722630" y="215900"/>
                </a:lnTo>
                <a:lnTo>
                  <a:pt x="722630" y="209550"/>
                </a:lnTo>
                <a:close/>
              </a:path>
              <a:path w="722630" h="394970">
                <a:moveTo>
                  <a:pt x="722630" y="215900"/>
                </a:moveTo>
                <a:lnTo>
                  <a:pt x="718819" y="215900"/>
                </a:lnTo>
                <a:lnTo>
                  <a:pt x="718819" y="222250"/>
                </a:lnTo>
                <a:lnTo>
                  <a:pt x="722630" y="222250"/>
                </a:lnTo>
                <a:lnTo>
                  <a:pt x="722630" y="215900"/>
                </a:lnTo>
                <a:close/>
              </a:path>
              <a:path w="722630" h="394970">
                <a:moveTo>
                  <a:pt x="722630" y="222250"/>
                </a:moveTo>
                <a:lnTo>
                  <a:pt x="718819" y="222250"/>
                </a:lnTo>
                <a:lnTo>
                  <a:pt x="718819" y="228600"/>
                </a:lnTo>
                <a:lnTo>
                  <a:pt x="722630" y="228600"/>
                </a:lnTo>
                <a:lnTo>
                  <a:pt x="722630" y="222250"/>
                </a:lnTo>
                <a:close/>
              </a:path>
              <a:path w="722630" h="394970">
                <a:moveTo>
                  <a:pt x="722630" y="228600"/>
                </a:moveTo>
                <a:lnTo>
                  <a:pt x="718819" y="228600"/>
                </a:lnTo>
                <a:lnTo>
                  <a:pt x="718819" y="234950"/>
                </a:lnTo>
                <a:lnTo>
                  <a:pt x="722630" y="234950"/>
                </a:lnTo>
                <a:lnTo>
                  <a:pt x="722630" y="228600"/>
                </a:lnTo>
                <a:close/>
              </a:path>
              <a:path w="722630" h="394970">
                <a:moveTo>
                  <a:pt x="722630" y="234950"/>
                </a:moveTo>
                <a:lnTo>
                  <a:pt x="718819" y="234950"/>
                </a:lnTo>
                <a:lnTo>
                  <a:pt x="718819" y="241300"/>
                </a:lnTo>
                <a:lnTo>
                  <a:pt x="722630" y="241300"/>
                </a:lnTo>
                <a:lnTo>
                  <a:pt x="722630" y="234950"/>
                </a:lnTo>
                <a:close/>
              </a:path>
              <a:path w="722630" h="394970">
                <a:moveTo>
                  <a:pt x="722630" y="241300"/>
                </a:moveTo>
                <a:lnTo>
                  <a:pt x="718819" y="241300"/>
                </a:lnTo>
                <a:lnTo>
                  <a:pt x="718819" y="247650"/>
                </a:lnTo>
                <a:lnTo>
                  <a:pt x="722630" y="247650"/>
                </a:lnTo>
                <a:lnTo>
                  <a:pt x="722630" y="241300"/>
                </a:lnTo>
                <a:close/>
              </a:path>
              <a:path w="722630" h="394970">
                <a:moveTo>
                  <a:pt x="722630" y="247650"/>
                </a:moveTo>
                <a:lnTo>
                  <a:pt x="718819" y="247650"/>
                </a:lnTo>
                <a:lnTo>
                  <a:pt x="718819" y="254000"/>
                </a:lnTo>
                <a:lnTo>
                  <a:pt x="722630" y="254000"/>
                </a:lnTo>
                <a:lnTo>
                  <a:pt x="722630" y="247650"/>
                </a:lnTo>
                <a:close/>
              </a:path>
              <a:path w="722630" h="394970">
                <a:moveTo>
                  <a:pt x="722630" y="254000"/>
                </a:moveTo>
                <a:lnTo>
                  <a:pt x="718819" y="254000"/>
                </a:lnTo>
                <a:lnTo>
                  <a:pt x="718819" y="260350"/>
                </a:lnTo>
                <a:lnTo>
                  <a:pt x="722630" y="260350"/>
                </a:lnTo>
                <a:lnTo>
                  <a:pt x="722630" y="254000"/>
                </a:lnTo>
                <a:close/>
              </a:path>
              <a:path w="722630" h="394970">
                <a:moveTo>
                  <a:pt x="722630" y="260350"/>
                </a:moveTo>
                <a:lnTo>
                  <a:pt x="718819" y="260350"/>
                </a:lnTo>
                <a:lnTo>
                  <a:pt x="718819" y="266700"/>
                </a:lnTo>
                <a:lnTo>
                  <a:pt x="722630" y="266700"/>
                </a:lnTo>
                <a:lnTo>
                  <a:pt x="722630" y="260350"/>
                </a:lnTo>
                <a:close/>
              </a:path>
              <a:path w="722630" h="394970">
                <a:moveTo>
                  <a:pt x="722630" y="266700"/>
                </a:moveTo>
                <a:lnTo>
                  <a:pt x="718819" y="266700"/>
                </a:lnTo>
                <a:lnTo>
                  <a:pt x="718819" y="273050"/>
                </a:lnTo>
                <a:lnTo>
                  <a:pt x="722630" y="273050"/>
                </a:lnTo>
                <a:lnTo>
                  <a:pt x="722630" y="266700"/>
                </a:lnTo>
                <a:close/>
              </a:path>
              <a:path w="722630" h="394970">
                <a:moveTo>
                  <a:pt x="722630" y="273050"/>
                </a:moveTo>
                <a:lnTo>
                  <a:pt x="718819" y="273050"/>
                </a:lnTo>
                <a:lnTo>
                  <a:pt x="718819" y="279400"/>
                </a:lnTo>
                <a:lnTo>
                  <a:pt x="722630" y="279400"/>
                </a:lnTo>
                <a:lnTo>
                  <a:pt x="722630" y="273050"/>
                </a:lnTo>
                <a:close/>
              </a:path>
              <a:path w="722630" h="394970">
                <a:moveTo>
                  <a:pt x="722630" y="279400"/>
                </a:moveTo>
                <a:lnTo>
                  <a:pt x="718819" y="279400"/>
                </a:lnTo>
                <a:lnTo>
                  <a:pt x="718819" y="285750"/>
                </a:lnTo>
                <a:lnTo>
                  <a:pt x="722630" y="285750"/>
                </a:lnTo>
                <a:lnTo>
                  <a:pt x="722630" y="279400"/>
                </a:lnTo>
                <a:close/>
              </a:path>
              <a:path w="722630" h="394970">
                <a:moveTo>
                  <a:pt x="722630" y="285750"/>
                </a:moveTo>
                <a:lnTo>
                  <a:pt x="718819" y="285750"/>
                </a:lnTo>
                <a:lnTo>
                  <a:pt x="718819" y="292100"/>
                </a:lnTo>
                <a:lnTo>
                  <a:pt x="722630" y="292100"/>
                </a:lnTo>
                <a:lnTo>
                  <a:pt x="722630" y="285750"/>
                </a:lnTo>
                <a:close/>
              </a:path>
              <a:path w="722630" h="394970">
                <a:moveTo>
                  <a:pt x="722630" y="292100"/>
                </a:moveTo>
                <a:lnTo>
                  <a:pt x="718819" y="292100"/>
                </a:lnTo>
                <a:lnTo>
                  <a:pt x="718819" y="298450"/>
                </a:lnTo>
                <a:lnTo>
                  <a:pt x="722630" y="298450"/>
                </a:lnTo>
                <a:lnTo>
                  <a:pt x="722630" y="292100"/>
                </a:lnTo>
                <a:close/>
              </a:path>
              <a:path w="722630" h="394970">
                <a:moveTo>
                  <a:pt x="722630" y="298450"/>
                </a:moveTo>
                <a:lnTo>
                  <a:pt x="718819" y="298450"/>
                </a:lnTo>
                <a:lnTo>
                  <a:pt x="718819" y="304800"/>
                </a:lnTo>
                <a:lnTo>
                  <a:pt x="722630" y="304800"/>
                </a:lnTo>
                <a:lnTo>
                  <a:pt x="722630" y="298450"/>
                </a:lnTo>
                <a:close/>
              </a:path>
              <a:path w="722630" h="394970">
                <a:moveTo>
                  <a:pt x="722630" y="304800"/>
                </a:moveTo>
                <a:lnTo>
                  <a:pt x="718819" y="304800"/>
                </a:lnTo>
                <a:lnTo>
                  <a:pt x="718819" y="311150"/>
                </a:lnTo>
                <a:lnTo>
                  <a:pt x="722630" y="311150"/>
                </a:lnTo>
                <a:lnTo>
                  <a:pt x="722630" y="304800"/>
                </a:lnTo>
                <a:close/>
              </a:path>
              <a:path w="722630" h="394970">
                <a:moveTo>
                  <a:pt x="722630" y="311150"/>
                </a:moveTo>
                <a:lnTo>
                  <a:pt x="718819" y="311150"/>
                </a:lnTo>
                <a:lnTo>
                  <a:pt x="718819" y="317500"/>
                </a:lnTo>
                <a:lnTo>
                  <a:pt x="722630" y="317500"/>
                </a:lnTo>
                <a:lnTo>
                  <a:pt x="722630" y="311150"/>
                </a:lnTo>
                <a:close/>
              </a:path>
              <a:path w="722630" h="394970">
                <a:moveTo>
                  <a:pt x="722630" y="317500"/>
                </a:moveTo>
                <a:lnTo>
                  <a:pt x="718819" y="317500"/>
                </a:lnTo>
                <a:lnTo>
                  <a:pt x="718819" y="323850"/>
                </a:lnTo>
                <a:lnTo>
                  <a:pt x="722630" y="323850"/>
                </a:lnTo>
                <a:lnTo>
                  <a:pt x="722630" y="317500"/>
                </a:lnTo>
                <a:close/>
              </a:path>
              <a:path w="722630" h="394970">
                <a:moveTo>
                  <a:pt x="722630" y="323850"/>
                </a:moveTo>
                <a:lnTo>
                  <a:pt x="718819" y="323850"/>
                </a:lnTo>
                <a:lnTo>
                  <a:pt x="718819" y="330200"/>
                </a:lnTo>
                <a:lnTo>
                  <a:pt x="722630" y="330200"/>
                </a:lnTo>
                <a:lnTo>
                  <a:pt x="722630" y="323850"/>
                </a:lnTo>
                <a:close/>
              </a:path>
              <a:path w="722630" h="394970">
                <a:moveTo>
                  <a:pt x="722630" y="330200"/>
                </a:moveTo>
                <a:lnTo>
                  <a:pt x="718819" y="330200"/>
                </a:lnTo>
                <a:lnTo>
                  <a:pt x="718819" y="336550"/>
                </a:lnTo>
                <a:lnTo>
                  <a:pt x="722630" y="336550"/>
                </a:lnTo>
                <a:lnTo>
                  <a:pt x="722630" y="330200"/>
                </a:lnTo>
                <a:close/>
              </a:path>
              <a:path w="722630" h="394970">
                <a:moveTo>
                  <a:pt x="722630" y="336550"/>
                </a:moveTo>
                <a:lnTo>
                  <a:pt x="718819" y="336550"/>
                </a:lnTo>
                <a:lnTo>
                  <a:pt x="718819" y="342900"/>
                </a:lnTo>
                <a:lnTo>
                  <a:pt x="722630" y="342900"/>
                </a:lnTo>
                <a:lnTo>
                  <a:pt x="722630" y="336550"/>
                </a:lnTo>
                <a:close/>
              </a:path>
              <a:path w="722630" h="394970">
                <a:moveTo>
                  <a:pt x="722630" y="342900"/>
                </a:moveTo>
                <a:lnTo>
                  <a:pt x="718819" y="342900"/>
                </a:lnTo>
                <a:lnTo>
                  <a:pt x="718819" y="349250"/>
                </a:lnTo>
                <a:lnTo>
                  <a:pt x="722630" y="349250"/>
                </a:lnTo>
                <a:lnTo>
                  <a:pt x="722630" y="342900"/>
                </a:lnTo>
                <a:close/>
              </a:path>
              <a:path w="722630" h="394970">
                <a:moveTo>
                  <a:pt x="722630" y="349250"/>
                </a:moveTo>
                <a:lnTo>
                  <a:pt x="718819" y="349250"/>
                </a:lnTo>
                <a:lnTo>
                  <a:pt x="718819" y="355600"/>
                </a:lnTo>
                <a:lnTo>
                  <a:pt x="722630" y="355600"/>
                </a:lnTo>
                <a:lnTo>
                  <a:pt x="722630" y="349250"/>
                </a:lnTo>
                <a:close/>
              </a:path>
              <a:path w="722630" h="394970">
                <a:moveTo>
                  <a:pt x="722630" y="355600"/>
                </a:moveTo>
                <a:lnTo>
                  <a:pt x="718819" y="355600"/>
                </a:lnTo>
                <a:lnTo>
                  <a:pt x="718819" y="361950"/>
                </a:lnTo>
                <a:lnTo>
                  <a:pt x="722630" y="361950"/>
                </a:lnTo>
                <a:lnTo>
                  <a:pt x="722630" y="355600"/>
                </a:lnTo>
                <a:close/>
              </a:path>
              <a:path w="722630" h="394970">
                <a:moveTo>
                  <a:pt x="722630" y="361950"/>
                </a:moveTo>
                <a:lnTo>
                  <a:pt x="718819" y="361950"/>
                </a:lnTo>
                <a:lnTo>
                  <a:pt x="718819" y="368300"/>
                </a:lnTo>
                <a:lnTo>
                  <a:pt x="722630" y="368300"/>
                </a:lnTo>
                <a:lnTo>
                  <a:pt x="722630" y="361950"/>
                </a:lnTo>
                <a:close/>
              </a:path>
              <a:path w="722630" h="394970">
                <a:moveTo>
                  <a:pt x="722630" y="368300"/>
                </a:moveTo>
                <a:lnTo>
                  <a:pt x="718819" y="368300"/>
                </a:lnTo>
                <a:lnTo>
                  <a:pt x="718819" y="374650"/>
                </a:lnTo>
                <a:lnTo>
                  <a:pt x="722630" y="374650"/>
                </a:lnTo>
                <a:lnTo>
                  <a:pt x="722630" y="368300"/>
                </a:lnTo>
                <a:close/>
              </a:path>
              <a:path w="722630" h="394970">
                <a:moveTo>
                  <a:pt x="722630" y="374650"/>
                </a:moveTo>
                <a:lnTo>
                  <a:pt x="718819" y="374650"/>
                </a:lnTo>
                <a:lnTo>
                  <a:pt x="718819" y="381000"/>
                </a:lnTo>
                <a:lnTo>
                  <a:pt x="722630" y="381000"/>
                </a:lnTo>
                <a:lnTo>
                  <a:pt x="722630" y="374650"/>
                </a:lnTo>
                <a:close/>
              </a:path>
              <a:path w="722630" h="394970">
                <a:moveTo>
                  <a:pt x="722630" y="381000"/>
                </a:moveTo>
                <a:lnTo>
                  <a:pt x="718819" y="381000"/>
                </a:lnTo>
                <a:lnTo>
                  <a:pt x="718819" y="387350"/>
                </a:lnTo>
                <a:lnTo>
                  <a:pt x="722630" y="387350"/>
                </a:lnTo>
                <a:lnTo>
                  <a:pt x="722630" y="381000"/>
                </a:lnTo>
                <a:close/>
              </a:path>
              <a:path w="722630" h="394970">
                <a:moveTo>
                  <a:pt x="168910" y="392430"/>
                </a:moveTo>
                <a:lnTo>
                  <a:pt x="49530" y="392430"/>
                </a:lnTo>
                <a:lnTo>
                  <a:pt x="49530" y="393700"/>
                </a:lnTo>
                <a:lnTo>
                  <a:pt x="168910" y="393700"/>
                </a:lnTo>
                <a:lnTo>
                  <a:pt x="168910" y="392430"/>
                </a:lnTo>
                <a:close/>
              </a:path>
              <a:path w="722630" h="394970">
                <a:moveTo>
                  <a:pt x="473710" y="392430"/>
                </a:moveTo>
                <a:lnTo>
                  <a:pt x="284480" y="392430"/>
                </a:lnTo>
                <a:lnTo>
                  <a:pt x="284480" y="393700"/>
                </a:lnTo>
                <a:lnTo>
                  <a:pt x="473710" y="393700"/>
                </a:lnTo>
                <a:lnTo>
                  <a:pt x="473710" y="392430"/>
                </a:lnTo>
                <a:close/>
              </a:path>
              <a:path w="722630" h="394970">
                <a:moveTo>
                  <a:pt x="722630" y="387350"/>
                </a:moveTo>
                <a:lnTo>
                  <a:pt x="718819" y="387350"/>
                </a:lnTo>
                <a:lnTo>
                  <a:pt x="718819" y="392430"/>
                </a:lnTo>
                <a:lnTo>
                  <a:pt x="590550" y="392430"/>
                </a:lnTo>
                <a:lnTo>
                  <a:pt x="590550" y="393700"/>
                </a:lnTo>
                <a:lnTo>
                  <a:pt x="722630" y="393700"/>
                </a:lnTo>
                <a:lnTo>
                  <a:pt x="722630" y="387350"/>
                </a:lnTo>
                <a:close/>
              </a:path>
              <a:path w="722630" h="394970">
                <a:moveTo>
                  <a:pt x="168910" y="393700"/>
                </a:moveTo>
                <a:lnTo>
                  <a:pt x="49530" y="393700"/>
                </a:lnTo>
                <a:lnTo>
                  <a:pt x="49530" y="394970"/>
                </a:lnTo>
                <a:lnTo>
                  <a:pt x="168910" y="394970"/>
                </a:lnTo>
                <a:lnTo>
                  <a:pt x="168910" y="393700"/>
                </a:lnTo>
                <a:close/>
              </a:path>
              <a:path w="722630" h="394970">
                <a:moveTo>
                  <a:pt x="473710" y="393700"/>
                </a:moveTo>
                <a:lnTo>
                  <a:pt x="284480" y="393700"/>
                </a:lnTo>
                <a:lnTo>
                  <a:pt x="284480" y="394970"/>
                </a:lnTo>
                <a:lnTo>
                  <a:pt x="473710" y="394970"/>
                </a:lnTo>
                <a:lnTo>
                  <a:pt x="473710" y="393700"/>
                </a:lnTo>
                <a:close/>
              </a:path>
              <a:path w="722630" h="394970">
                <a:moveTo>
                  <a:pt x="722630" y="393700"/>
                </a:moveTo>
                <a:lnTo>
                  <a:pt x="589280" y="393700"/>
                </a:lnTo>
                <a:lnTo>
                  <a:pt x="589280" y="394970"/>
                </a:lnTo>
                <a:lnTo>
                  <a:pt x="722630" y="394970"/>
                </a:lnTo>
                <a:lnTo>
                  <a:pt x="722630" y="393700"/>
                </a:lnTo>
                <a:close/>
              </a:path>
            </a:pathLst>
          </a:custGeom>
          <a:solidFill>
            <a:srgbClr val="85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0" name="bk object 6910"/>
          <p:cNvSpPr/>
          <p:nvPr/>
        </p:nvSpPr>
        <p:spPr>
          <a:xfrm>
            <a:off x="2518410" y="4102100"/>
            <a:ext cx="716280" cy="388620"/>
          </a:xfrm>
          <a:custGeom>
            <a:avLst/>
            <a:gdLst/>
            <a:ahLst/>
            <a:cxnLst/>
            <a:rect l="l" t="t" r="r" b="b"/>
            <a:pathLst>
              <a:path w="716280" h="388620">
                <a:moveTo>
                  <a:pt x="5079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2539"/>
                </a:lnTo>
                <a:lnTo>
                  <a:pt x="5079" y="0"/>
                </a:lnTo>
                <a:close/>
              </a:path>
              <a:path w="716280" h="388620">
                <a:moveTo>
                  <a:pt x="318769" y="0"/>
                </a:moveTo>
                <a:lnTo>
                  <a:pt x="231139" y="0"/>
                </a:lnTo>
                <a:lnTo>
                  <a:pt x="231139" y="2539"/>
                </a:lnTo>
                <a:lnTo>
                  <a:pt x="318769" y="2539"/>
                </a:lnTo>
                <a:lnTo>
                  <a:pt x="318769" y="0"/>
                </a:lnTo>
                <a:close/>
              </a:path>
              <a:path w="716280" h="388620">
                <a:moveTo>
                  <a:pt x="441959" y="0"/>
                </a:moveTo>
                <a:lnTo>
                  <a:pt x="320039" y="0"/>
                </a:lnTo>
                <a:lnTo>
                  <a:pt x="320039" y="2539"/>
                </a:lnTo>
                <a:lnTo>
                  <a:pt x="441959" y="2539"/>
                </a:lnTo>
                <a:lnTo>
                  <a:pt x="441959" y="0"/>
                </a:lnTo>
                <a:close/>
              </a:path>
              <a:path w="716280" h="388620">
                <a:moveTo>
                  <a:pt x="716279" y="0"/>
                </a:moveTo>
                <a:lnTo>
                  <a:pt x="655319" y="0"/>
                </a:lnTo>
                <a:lnTo>
                  <a:pt x="655319" y="1269"/>
                </a:lnTo>
                <a:lnTo>
                  <a:pt x="654050" y="1269"/>
                </a:lnTo>
                <a:lnTo>
                  <a:pt x="654050" y="2539"/>
                </a:lnTo>
                <a:lnTo>
                  <a:pt x="716279" y="2539"/>
                </a:lnTo>
                <a:lnTo>
                  <a:pt x="716279" y="0"/>
                </a:lnTo>
                <a:close/>
              </a:path>
              <a:path w="716280" h="388620">
                <a:moveTo>
                  <a:pt x="3809" y="2540"/>
                </a:moveTo>
                <a:lnTo>
                  <a:pt x="0" y="2540"/>
                </a:lnTo>
                <a:lnTo>
                  <a:pt x="0" y="7619"/>
                </a:lnTo>
                <a:lnTo>
                  <a:pt x="1269" y="7619"/>
                </a:lnTo>
                <a:lnTo>
                  <a:pt x="1269" y="5080"/>
                </a:lnTo>
                <a:lnTo>
                  <a:pt x="2539" y="5080"/>
                </a:lnTo>
                <a:lnTo>
                  <a:pt x="2539" y="3810"/>
                </a:lnTo>
                <a:lnTo>
                  <a:pt x="3809" y="3810"/>
                </a:lnTo>
                <a:lnTo>
                  <a:pt x="3809" y="2540"/>
                </a:lnTo>
                <a:close/>
              </a:path>
              <a:path w="716280" h="388620">
                <a:moveTo>
                  <a:pt x="318769" y="2540"/>
                </a:moveTo>
                <a:lnTo>
                  <a:pt x="229869" y="2540"/>
                </a:lnTo>
                <a:lnTo>
                  <a:pt x="229869" y="3810"/>
                </a:lnTo>
                <a:lnTo>
                  <a:pt x="318769" y="3810"/>
                </a:lnTo>
                <a:lnTo>
                  <a:pt x="318769" y="2540"/>
                </a:lnTo>
                <a:close/>
              </a:path>
              <a:path w="716280" h="388620">
                <a:moveTo>
                  <a:pt x="441959" y="2540"/>
                </a:moveTo>
                <a:lnTo>
                  <a:pt x="320039" y="2540"/>
                </a:lnTo>
                <a:lnTo>
                  <a:pt x="320039" y="3810"/>
                </a:lnTo>
                <a:lnTo>
                  <a:pt x="441959" y="3810"/>
                </a:lnTo>
                <a:lnTo>
                  <a:pt x="441959" y="2540"/>
                </a:lnTo>
                <a:close/>
              </a:path>
              <a:path w="716280" h="388620">
                <a:moveTo>
                  <a:pt x="716279" y="2540"/>
                </a:moveTo>
                <a:lnTo>
                  <a:pt x="652779" y="2540"/>
                </a:lnTo>
                <a:lnTo>
                  <a:pt x="652779" y="3810"/>
                </a:lnTo>
                <a:lnTo>
                  <a:pt x="712469" y="3810"/>
                </a:lnTo>
                <a:lnTo>
                  <a:pt x="712469" y="8889"/>
                </a:lnTo>
                <a:lnTo>
                  <a:pt x="716279" y="8889"/>
                </a:lnTo>
                <a:lnTo>
                  <a:pt x="716279" y="2540"/>
                </a:lnTo>
                <a:close/>
              </a:path>
              <a:path w="716280" h="388620">
                <a:moveTo>
                  <a:pt x="716279" y="8890"/>
                </a:moveTo>
                <a:lnTo>
                  <a:pt x="712469" y="8890"/>
                </a:lnTo>
                <a:lnTo>
                  <a:pt x="712469" y="15239"/>
                </a:lnTo>
                <a:lnTo>
                  <a:pt x="716279" y="15239"/>
                </a:lnTo>
                <a:lnTo>
                  <a:pt x="716279" y="8890"/>
                </a:lnTo>
                <a:close/>
              </a:path>
              <a:path w="716280" h="388620">
                <a:moveTo>
                  <a:pt x="716279" y="15240"/>
                </a:moveTo>
                <a:lnTo>
                  <a:pt x="712469" y="15240"/>
                </a:lnTo>
                <a:lnTo>
                  <a:pt x="712469" y="21589"/>
                </a:lnTo>
                <a:lnTo>
                  <a:pt x="716279" y="21589"/>
                </a:lnTo>
                <a:lnTo>
                  <a:pt x="716279" y="15240"/>
                </a:lnTo>
                <a:close/>
              </a:path>
              <a:path w="716280" h="388620">
                <a:moveTo>
                  <a:pt x="716279" y="21590"/>
                </a:moveTo>
                <a:lnTo>
                  <a:pt x="712469" y="21590"/>
                </a:lnTo>
                <a:lnTo>
                  <a:pt x="712469" y="27939"/>
                </a:lnTo>
                <a:lnTo>
                  <a:pt x="716279" y="27939"/>
                </a:lnTo>
                <a:lnTo>
                  <a:pt x="716279" y="21590"/>
                </a:lnTo>
                <a:close/>
              </a:path>
              <a:path w="716280" h="388620">
                <a:moveTo>
                  <a:pt x="716279" y="27940"/>
                </a:moveTo>
                <a:lnTo>
                  <a:pt x="712469" y="27940"/>
                </a:lnTo>
                <a:lnTo>
                  <a:pt x="712469" y="34289"/>
                </a:lnTo>
                <a:lnTo>
                  <a:pt x="716279" y="34289"/>
                </a:lnTo>
                <a:lnTo>
                  <a:pt x="716279" y="27940"/>
                </a:lnTo>
                <a:close/>
              </a:path>
              <a:path w="716280" h="388620">
                <a:moveTo>
                  <a:pt x="716279" y="34290"/>
                </a:moveTo>
                <a:lnTo>
                  <a:pt x="712469" y="34290"/>
                </a:lnTo>
                <a:lnTo>
                  <a:pt x="712469" y="40639"/>
                </a:lnTo>
                <a:lnTo>
                  <a:pt x="716279" y="40639"/>
                </a:lnTo>
                <a:lnTo>
                  <a:pt x="716279" y="34290"/>
                </a:lnTo>
                <a:close/>
              </a:path>
              <a:path w="716280" h="388620">
                <a:moveTo>
                  <a:pt x="716279" y="40640"/>
                </a:moveTo>
                <a:lnTo>
                  <a:pt x="712469" y="40640"/>
                </a:lnTo>
                <a:lnTo>
                  <a:pt x="712469" y="46989"/>
                </a:lnTo>
                <a:lnTo>
                  <a:pt x="716279" y="46989"/>
                </a:lnTo>
                <a:lnTo>
                  <a:pt x="716279" y="40640"/>
                </a:lnTo>
                <a:close/>
              </a:path>
              <a:path w="716280" h="388620">
                <a:moveTo>
                  <a:pt x="716279" y="46990"/>
                </a:moveTo>
                <a:lnTo>
                  <a:pt x="712469" y="46990"/>
                </a:lnTo>
                <a:lnTo>
                  <a:pt x="712469" y="53339"/>
                </a:lnTo>
                <a:lnTo>
                  <a:pt x="716279" y="53339"/>
                </a:lnTo>
                <a:lnTo>
                  <a:pt x="716279" y="46990"/>
                </a:lnTo>
                <a:close/>
              </a:path>
              <a:path w="716280" h="388620">
                <a:moveTo>
                  <a:pt x="716279" y="53340"/>
                </a:moveTo>
                <a:lnTo>
                  <a:pt x="712469" y="53340"/>
                </a:lnTo>
                <a:lnTo>
                  <a:pt x="712469" y="59689"/>
                </a:lnTo>
                <a:lnTo>
                  <a:pt x="716280" y="59689"/>
                </a:lnTo>
                <a:lnTo>
                  <a:pt x="716279" y="53340"/>
                </a:lnTo>
                <a:close/>
              </a:path>
              <a:path w="716280" h="388620">
                <a:moveTo>
                  <a:pt x="716279" y="59690"/>
                </a:moveTo>
                <a:lnTo>
                  <a:pt x="712469" y="59690"/>
                </a:lnTo>
                <a:lnTo>
                  <a:pt x="712469" y="66039"/>
                </a:lnTo>
                <a:lnTo>
                  <a:pt x="713739" y="66039"/>
                </a:lnTo>
                <a:lnTo>
                  <a:pt x="713739" y="63500"/>
                </a:lnTo>
                <a:lnTo>
                  <a:pt x="715009" y="63500"/>
                </a:lnTo>
                <a:lnTo>
                  <a:pt x="715010" y="60960"/>
                </a:lnTo>
                <a:lnTo>
                  <a:pt x="716279" y="60960"/>
                </a:lnTo>
                <a:lnTo>
                  <a:pt x="716279" y="59690"/>
                </a:lnTo>
                <a:close/>
              </a:path>
              <a:path w="716280" h="388620">
                <a:moveTo>
                  <a:pt x="716279" y="72390"/>
                </a:moveTo>
                <a:lnTo>
                  <a:pt x="715009" y="72390"/>
                </a:lnTo>
                <a:lnTo>
                  <a:pt x="715009" y="74930"/>
                </a:lnTo>
                <a:lnTo>
                  <a:pt x="713739" y="74930"/>
                </a:lnTo>
                <a:lnTo>
                  <a:pt x="713739" y="76200"/>
                </a:lnTo>
                <a:lnTo>
                  <a:pt x="712469" y="76200"/>
                </a:lnTo>
                <a:lnTo>
                  <a:pt x="712469" y="78739"/>
                </a:lnTo>
                <a:lnTo>
                  <a:pt x="716279" y="78739"/>
                </a:lnTo>
                <a:lnTo>
                  <a:pt x="716279" y="72390"/>
                </a:lnTo>
                <a:close/>
              </a:path>
              <a:path w="716280" h="388620">
                <a:moveTo>
                  <a:pt x="716279" y="78740"/>
                </a:moveTo>
                <a:lnTo>
                  <a:pt x="712469" y="78740"/>
                </a:lnTo>
                <a:lnTo>
                  <a:pt x="712469" y="85089"/>
                </a:lnTo>
                <a:lnTo>
                  <a:pt x="716279" y="85089"/>
                </a:lnTo>
                <a:lnTo>
                  <a:pt x="716279" y="78740"/>
                </a:lnTo>
                <a:close/>
              </a:path>
              <a:path w="716280" h="388620">
                <a:moveTo>
                  <a:pt x="716279" y="85090"/>
                </a:moveTo>
                <a:lnTo>
                  <a:pt x="712469" y="85090"/>
                </a:lnTo>
                <a:lnTo>
                  <a:pt x="712469" y="91439"/>
                </a:lnTo>
                <a:lnTo>
                  <a:pt x="716279" y="91439"/>
                </a:lnTo>
                <a:lnTo>
                  <a:pt x="716279" y="85090"/>
                </a:lnTo>
                <a:close/>
              </a:path>
              <a:path w="716280" h="388620">
                <a:moveTo>
                  <a:pt x="716279" y="91440"/>
                </a:moveTo>
                <a:lnTo>
                  <a:pt x="712469" y="91440"/>
                </a:lnTo>
                <a:lnTo>
                  <a:pt x="712469" y="97789"/>
                </a:lnTo>
                <a:lnTo>
                  <a:pt x="716279" y="97789"/>
                </a:lnTo>
                <a:lnTo>
                  <a:pt x="716279" y="91440"/>
                </a:lnTo>
                <a:close/>
              </a:path>
              <a:path w="716280" h="388620">
                <a:moveTo>
                  <a:pt x="716279" y="97790"/>
                </a:moveTo>
                <a:lnTo>
                  <a:pt x="712469" y="97790"/>
                </a:lnTo>
                <a:lnTo>
                  <a:pt x="712469" y="104139"/>
                </a:lnTo>
                <a:lnTo>
                  <a:pt x="716279" y="104139"/>
                </a:lnTo>
                <a:lnTo>
                  <a:pt x="716279" y="97790"/>
                </a:lnTo>
                <a:close/>
              </a:path>
              <a:path w="716280" h="388620">
                <a:moveTo>
                  <a:pt x="716279" y="104140"/>
                </a:moveTo>
                <a:lnTo>
                  <a:pt x="712469" y="104140"/>
                </a:lnTo>
                <a:lnTo>
                  <a:pt x="712469" y="110489"/>
                </a:lnTo>
                <a:lnTo>
                  <a:pt x="716279" y="110489"/>
                </a:lnTo>
                <a:lnTo>
                  <a:pt x="716279" y="104140"/>
                </a:lnTo>
                <a:close/>
              </a:path>
              <a:path w="716280" h="388620">
                <a:moveTo>
                  <a:pt x="1269" y="111760"/>
                </a:moveTo>
                <a:lnTo>
                  <a:pt x="0" y="11176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5569"/>
                </a:lnTo>
                <a:lnTo>
                  <a:pt x="2539" y="115569"/>
                </a:lnTo>
                <a:lnTo>
                  <a:pt x="2539" y="113030"/>
                </a:lnTo>
                <a:lnTo>
                  <a:pt x="1269" y="113030"/>
                </a:lnTo>
                <a:lnTo>
                  <a:pt x="1269" y="111760"/>
                </a:lnTo>
                <a:close/>
              </a:path>
              <a:path w="716280" h="388620">
                <a:moveTo>
                  <a:pt x="716279" y="110490"/>
                </a:moveTo>
                <a:lnTo>
                  <a:pt x="712469" y="110490"/>
                </a:lnTo>
                <a:lnTo>
                  <a:pt x="712469" y="116839"/>
                </a:lnTo>
                <a:lnTo>
                  <a:pt x="716279" y="116839"/>
                </a:lnTo>
                <a:lnTo>
                  <a:pt x="716279" y="110490"/>
                </a:lnTo>
                <a:close/>
              </a:path>
              <a:path w="716280" h="38862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716280" h="388620">
                <a:moveTo>
                  <a:pt x="716279" y="116840"/>
                </a:moveTo>
                <a:lnTo>
                  <a:pt x="712469" y="116840"/>
                </a:lnTo>
                <a:lnTo>
                  <a:pt x="712469" y="123189"/>
                </a:lnTo>
                <a:lnTo>
                  <a:pt x="716279" y="123189"/>
                </a:lnTo>
                <a:lnTo>
                  <a:pt x="716279" y="116840"/>
                </a:lnTo>
                <a:close/>
              </a:path>
              <a:path w="716280" h="38862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716280" h="388620">
                <a:moveTo>
                  <a:pt x="716279" y="123190"/>
                </a:moveTo>
                <a:lnTo>
                  <a:pt x="712469" y="123190"/>
                </a:lnTo>
                <a:lnTo>
                  <a:pt x="712469" y="129539"/>
                </a:lnTo>
                <a:lnTo>
                  <a:pt x="716279" y="129539"/>
                </a:lnTo>
                <a:lnTo>
                  <a:pt x="716279" y="123190"/>
                </a:lnTo>
                <a:close/>
              </a:path>
              <a:path w="716280" h="38862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716280" h="388620">
                <a:moveTo>
                  <a:pt x="716279" y="129540"/>
                </a:moveTo>
                <a:lnTo>
                  <a:pt x="712469" y="129540"/>
                </a:lnTo>
                <a:lnTo>
                  <a:pt x="712469" y="135889"/>
                </a:lnTo>
                <a:lnTo>
                  <a:pt x="716279" y="135889"/>
                </a:lnTo>
                <a:lnTo>
                  <a:pt x="716279" y="129540"/>
                </a:lnTo>
                <a:close/>
              </a:path>
              <a:path w="716280" h="38862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716280" h="388620">
                <a:moveTo>
                  <a:pt x="716279" y="135890"/>
                </a:moveTo>
                <a:lnTo>
                  <a:pt x="712469" y="135890"/>
                </a:lnTo>
                <a:lnTo>
                  <a:pt x="712469" y="142239"/>
                </a:lnTo>
                <a:lnTo>
                  <a:pt x="716279" y="142239"/>
                </a:lnTo>
                <a:lnTo>
                  <a:pt x="716279" y="135890"/>
                </a:lnTo>
                <a:close/>
              </a:path>
              <a:path w="716280" h="38862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716280" h="388620">
                <a:moveTo>
                  <a:pt x="716279" y="142240"/>
                </a:moveTo>
                <a:lnTo>
                  <a:pt x="712469" y="142240"/>
                </a:lnTo>
                <a:lnTo>
                  <a:pt x="712469" y="148589"/>
                </a:lnTo>
                <a:lnTo>
                  <a:pt x="716279" y="148589"/>
                </a:lnTo>
                <a:lnTo>
                  <a:pt x="716279" y="142240"/>
                </a:lnTo>
                <a:close/>
              </a:path>
              <a:path w="716280" h="38862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716280" h="388620">
                <a:moveTo>
                  <a:pt x="716279" y="148590"/>
                </a:moveTo>
                <a:lnTo>
                  <a:pt x="712469" y="148590"/>
                </a:lnTo>
                <a:lnTo>
                  <a:pt x="712469" y="154939"/>
                </a:lnTo>
                <a:lnTo>
                  <a:pt x="716279" y="154939"/>
                </a:lnTo>
                <a:lnTo>
                  <a:pt x="716279" y="148590"/>
                </a:lnTo>
                <a:close/>
              </a:path>
              <a:path w="716280" h="38862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716280" h="388620">
                <a:moveTo>
                  <a:pt x="716279" y="154940"/>
                </a:moveTo>
                <a:lnTo>
                  <a:pt x="712469" y="154940"/>
                </a:lnTo>
                <a:lnTo>
                  <a:pt x="712469" y="161289"/>
                </a:lnTo>
                <a:lnTo>
                  <a:pt x="716279" y="161289"/>
                </a:lnTo>
                <a:lnTo>
                  <a:pt x="716279" y="154940"/>
                </a:lnTo>
                <a:close/>
              </a:path>
              <a:path w="716280" h="38862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716280" h="388620">
                <a:moveTo>
                  <a:pt x="716279" y="161290"/>
                </a:moveTo>
                <a:lnTo>
                  <a:pt x="712469" y="161290"/>
                </a:lnTo>
                <a:lnTo>
                  <a:pt x="712469" y="167639"/>
                </a:lnTo>
                <a:lnTo>
                  <a:pt x="716279" y="167639"/>
                </a:lnTo>
                <a:lnTo>
                  <a:pt x="716279" y="161290"/>
                </a:lnTo>
                <a:close/>
              </a:path>
              <a:path w="716280" h="388620">
                <a:moveTo>
                  <a:pt x="380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716280" h="388620">
                <a:moveTo>
                  <a:pt x="716279" y="167640"/>
                </a:moveTo>
                <a:lnTo>
                  <a:pt x="712469" y="167640"/>
                </a:lnTo>
                <a:lnTo>
                  <a:pt x="712469" y="173989"/>
                </a:lnTo>
                <a:lnTo>
                  <a:pt x="716279" y="173989"/>
                </a:lnTo>
                <a:lnTo>
                  <a:pt x="716279" y="167640"/>
                </a:lnTo>
                <a:close/>
              </a:path>
              <a:path w="716280" h="38862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716280" h="388620">
                <a:moveTo>
                  <a:pt x="716279" y="173990"/>
                </a:moveTo>
                <a:lnTo>
                  <a:pt x="712469" y="173990"/>
                </a:lnTo>
                <a:lnTo>
                  <a:pt x="712469" y="180339"/>
                </a:lnTo>
                <a:lnTo>
                  <a:pt x="716279" y="180339"/>
                </a:lnTo>
                <a:lnTo>
                  <a:pt x="716279" y="173990"/>
                </a:lnTo>
                <a:close/>
              </a:path>
              <a:path w="716280" h="38862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716280" h="388620">
                <a:moveTo>
                  <a:pt x="716279" y="180340"/>
                </a:moveTo>
                <a:lnTo>
                  <a:pt x="712469" y="180340"/>
                </a:lnTo>
                <a:lnTo>
                  <a:pt x="712469" y="186689"/>
                </a:lnTo>
                <a:lnTo>
                  <a:pt x="716279" y="186689"/>
                </a:lnTo>
                <a:lnTo>
                  <a:pt x="716279" y="180340"/>
                </a:lnTo>
                <a:close/>
              </a:path>
              <a:path w="716280" h="388620">
                <a:moveTo>
                  <a:pt x="380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86690"/>
                </a:lnTo>
                <a:close/>
              </a:path>
              <a:path w="716280" h="388620">
                <a:moveTo>
                  <a:pt x="716279" y="186690"/>
                </a:moveTo>
                <a:lnTo>
                  <a:pt x="712469" y="186690"/>
                </a:lnTo>
                <a:lnTo>
                  <a:pt x="712469" y="193039"/>
                </a:lnTo>
                <a:lnTo>
                  <a:pt x="716279" y="193039"/>
                </a:lnTo>
                <a:lnTo>
                  <a:pt x="716279" y="186690"/>
                </a:lnTo>
                <a:close/>
              </a:path>
              <a:path w="716280" h="388620">
                <a:moveTo>
                  <a:pt x="380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3040"/>
                </a:lnTo>
                <a:close/>
              </a:path>
              <a:path w="716280" h="388620">
                <a:moveTo>
                  <a:pt x="716279" y="193040"/>
                </a:moveTo>
                <a:lnTo>
                  <a:pt x="712469" y="193040"/>
                </a:lnTo>
                <a:lnTo>
                  <a:pt x="712469" y="199389"/>
                </a:lnTo>
                <a:lnTo>
                  <a:pt x="716279" y="199389"/>
                </a:lnTo>
                <a:lnTo>
                  <a:pt x="716279" y="193040"/>
                </a:lnTo>
                <a:close/>
              </a:path>
              <a:path w="716280" h="388620">
                <a:moveTo>
                  <a:pt x="3809" y="199390"/>
                </a:moveTo>
                <a:lnTo>
                  <a:pt x="0" y="199390"/>
                </a:lnTo>
                <a:lnTo>
                  <a:pt x="0" y="204469"/>
                </a:lnTo>
                <a:lnTo>
                  <a:pt x="1269" y="204469"/>
                </a:lnTo>
                <a:lnTo>
                  <a:pt x="1269" y="203200"/>
                </a:lnTo>
                <a:lnTo>
                  <a:pt x="2539" y="203200"/>
                </a:lnTo>
                <a:lnTo>
                  <a:pt x="2539" y="200660"/>
                </a:lnTo>
                <a:lnTo>
                  <a:pt x="3809" y="200660"/>
                </a:lnTo>
                <a:lnTo>
                  <a:pt x="3809" y="199390"/>
                </a:lnTo>
                <a:close/>
              </a:path>
              <a:path w="716280" h="388620">
                <a:moveTo>
                  <a:pt x="716279" y="199390"/>
                </a:moveTo>
                <a:lnTo>
                  <a:pt x="712469" y="199390"/>
                </a:lnTo>
                <a:lnTo>
                  <a:pt x="712469" y="205739"/>
                </a:lnTo>
                <a:lnTo>
                  <a:pt x="716279" y="205739"/>
                </a:lnTo>
                <a:lnTo>
                  <a:pt x="716279" y="199390"/>
                </a:lnTo>
                <a:close/>
              </a:path>
              <a:path w="716280" h="388620">
                <a:moveTo>
                  <a:pt x="716279" y="205740"/>
                </a:moveTo>
                <a:lnTo>
                  <a:pt x="712469" y="205740"/>
                </a:lnTo>
                <a:lnTo>
                  <a:pt x="712469" y="212089"/>
                </a:lnTo>
                <a:lnTo>
                  <a:pt x="716279" y="212089"/>
                </a:lnTo>
                <a:lnTo>
                  <a:pt x="716279" y="205740"/>
                </a:lnTo>
                <a:close/>
              </a:path>
              <a:path w="716280" h="388620">
                <a:moveTo>
                  <a:pt x="716279" y="212090"/>
                </a:moveTo>
                <a:lnTo>
                  <a:pt x="712469" y="212090"/>
                </a:lnTo>
                <a:lnTo>
                  <a:pt x="712469" y="218439"/>
                </a:lnTo>
                <a:lnTo>
                  <a:pt x="716279" y="218439"/>
                </a:lnTo>
                <a:lnTo>
                  <a:pt x="716279" y="212090"/>
                </a:lnTo>
                <a:close/>
              </a:path>
              <a:path w="716280" h="388620">
                <a:moveTo>
                  <a:pt x="716279" y="218440"/>
                </a:moveTo>
                <a:lnTo>
                  <a:pt x="712469" y="218440"/>
                </a:lnTo>
                <a:lnTo>
                  <a:pt x="712469" y="224789"/>
                </a:lnTo>
                <a:lnTo>
                  <a:pt x="716279" y="224789"/>
                </a:lnTo>
                <a:lnTo>
                  <a:pt x="716279" y="218440"/>
                </a:lnTo>
                <a:close/>
              </a:path>
              <a:path w="716280" h="388620">
                <a:moveTo>
                  <a:pt x="716279" y="224790"/>
                </a:moveTo>
                <a:lnTo>
                  <a:pt x="712469" y="224790"/>
                </a:lnTo>
                <a:lnTo>
                  <a:pt x="712469" y="231139"/>
                </a:lnTo>
                <a:lnTo>
                  <a:pt x="716279" y="231139"/>
                </a:lnTo>
                <a:lnTo>
                  <a:pt x="716279" y="224790"/>
                </a:lnTo>
                <a:close/>
              </a:path>
              <a:path w="716280" h="388620">
                <a:moveTo>
                  <a:pt x="716279" y="231140"/>
                </a:moveTo>
                <a:lnTo>
                  <a:pt x="712469" y="231140"/>
                </a:lnTo>
                <a:lnTo>
                  <a:pt x="712469" y="237489"/>
                </a:lnTo>
                <a:lnTo>
                  <a:pt x="716279" y="237489"/>
                </a:lnTo>
                <a:lnTo>
                  <a:pt x="716279" y="231140"/>
                </a:lnTo>
                <a:close/>
              </a:path>
              <a:path w="716280" h="388620">
                <a:moveTo>
                  <a:pt x="716279" y="237490"/>
                </a:moveTo>
                <a:lnTo>
                  <a:pt x="712469" y="237490"/>
                </a:lnTo>
                <a:lnTo>
                  <a:pt x="712469" y="243839"/>
                </a:lnTo>
                <a:lnTo>
                  <a:pt x="716279" y="243839"/>
                </a:lnTo>
                <a:lnTo>
                  <a:pt x="716279" y="237490"/>
                </a:lnTo>
                <a:close/>
              </a:path>
              <a:path w="716280" h="388620">
                <a:moveTo>
                  <a:pt x="716279" y="243840"/>
                </a:moveTo>
                <a:lnTo>
                  <a:pt x="712469" y="243840"/>
                </a:lnTo>
                <a:lnTo>
                  <a:pt x="712469" y="250189"/>
                </a:lnTo>
                <a:lnTo>
                  <a:pt x="716279" y="250189"/>
                </a:lnTo>
                <a:lnTo>
                  <a:pt x="716279" y="243840"/>
                </a:lnTo>
                <a:close/>
              </a:path>
              <a:path w="716280" h="388620">
                <a:moveTo>
                  <a:pt x="716279" y="250190"/>
                </a:moveTo>
                <a:lnTo>
                  <a:pt x="712469" y="250190"/>
                </a:lnTo>
                <a:lnTo>
                  <a:pt x="712469" y="256539"/>
                </a:lnTo>
                <a:lnTo>
                  <a:pt x="716279" y="256539"/>
                </a:lnTo>
                <a:lnTo>
                  <a:pt x="716279" y="250190"/>
                </a:lnTo>
                <a:close/>
              </a:path>
              <a:path w="716280" h="388620">
                <a:moveTo>
                  <a:pt x="716279" y="256540"/>
                </a:moveTo>
                <a:lnTo>
                  <a:pt x="712469" y="256540"/>
                </a:lnTo>
                <a:lnTo>
                  <a:pt x="712469" y="262889"/>
                </a:lnTo>
                <a:lnTo>
                  <a:pt x="716279" y="262889"/>
                </a:lnTo>
                <a:lnTo>
                  <a:pt x="716279" y="256540"/>
                </a:lnTo>
                <a:close/>
              </a:path>
              <a:path w="716280" h="388620">
                <a:moveTo>
                  <a:pt x="716279" y="262890"/>
                </a:moveTo>
                <a:lnTo>
                  <a:pt x="712469" y="262890"/>
                </a:lnTo>
                <a:lnTo>
                  <a:pt x="712469" y="269239"/>
                </a:lnTo>
                <a:lnTo>
                  <a:pt x="716279" y="269239"/>
                </a:lnTo>
                <a:lnTo>
                  <a:pt x="716279" y="262890"/>
                </a:lnTo>
                <a:close/>
              </a:path>
              <a:path w="716280" h="388620">
                <a:moveTo>
                  <a:pt x="716279" y="269240"/>
                </a:moveTo>
                <a:lnTo>
                  <a:pt x="712469" y="269240"/>
                </a:lnTo>
                <a:lnTo>
                  <a:pt x="712469" y="275589"/>
                </a:lnTo>
                <a:lnTo>
                  <a:pt x="716279" y="275589"/>
                </a:lnTo>
                <a:lnTo>
                  <a:pt x="716279" y="269240"/>
                </a:lnTo>
                <a:close/>
              </a:path>
              <a:path w="716280" h="388620">
                <a:moveTo>
                  <a:pt x="716279" y="275590"/>
                </a:moveTo>
                <a:lnTo>
                  <a:pt x="712469" y="275590"/>
                </a:lnTo>
                <a:lnTo>
                  <a:pt x="712469" y="281939"/>
                </a:lnTo>
                <a:lnTo>
                  <a:pt x="716279" y="281939"/>
                </a:lnTo>
                <a:lnTo>
                  <a:pt x="716279" y="275590"/>
                </a:lnTo>
                <a:close/>
              </a:path>
              <a:path w="716280" h="388620">
                <a:moveTo>
                  <a:pt x="716279" y="281940"/>
                </a:moveTo>
                <a:lnTo>
                  <a:pt x="712469" y="281940"/>
                </a:lnTo>
                <a:lnTo>
                  <a:pt x="712469" y="288289"/>
                </a:lnTo>
                <a:lnTo>
                  <a:pt x="716279" y="288289"/>
                </a:lnTo>
                <a:lnTo>
                  <a:pt x="716279" y="281940"/>
                </a:lnTo>
                <a:close/>
              </a:path>
              <a:path w="716280" h="388620">
                <a:moveTo>
                  <a:pt x="716279" y="288290"/>
                </a:moveTo>
                <a:lnTo>
                  <a:pt x="712469" y="288290"/>
                </a:lnTo>
                <a:lnTo>
                  <a:pt x="712469" y="294639"/>
                </a:lnTo>
                <a:lnTo>
                  <a:pt x="716279" y="294639"/>
                </a:lnTo>
                <a:lnTo>
                  <a:pt x="716279" y="288290"/>
                </a:lnTo>
                <a:close/>
              </a:path>
              <a:path w="716280" h="388620">
                <a:moveTo>
                  <a:pt x="716279" y="294640"/>
                </a:moveTo>
                <a:lnTo>
                  <a:pt x="712469" y="294640"/>
                </a:lnTo>
                <a:lnTo>
                  <a:pt x="712469" y="300989"/>
                </a:lnTo>
                <a:lnTo>
                  <a:pt x="716279" y="300989"/>
                </a:lnTo>
                <a:lnTo>
                  <a:pt x="716279" y="294640"/>
                </a:lnTo>
                <a:close/>
              </a:path>
              <a:path w="716280" h="388620">
                <a:moveTo>
                  <a:pt x="716279" y="300990"/>
                </a:moveTo>
                <a:lnTo>
                  <a:pt x="712469" y="300990"/>
                </a:lnTo>
                <a:lnTo>
                  <a:pt x="712469" y="307339"/>
                </a:lnTo>
                <a:lnTo>
                  <a:pt x="716279" y="307339"/>
                </a:lnTo>
                <a:lnTo>
                  <a:pt x="716279" y="300990"/>
                </a:lnTo>
                <a:close/>
              </a:path>
              <a:path w="716280" h="388620">
                <a:moveTo>
                  <a:pt x="716279" y="307340"/>
                </a:moveTo>
                <a:lnTo>
                  <a:pt x="712469" y="307340"/>
                </a:lnTo>
                <a:lnTo>
                  <a:pt x="712469" y="313689"/>
                </a:lnTo>
                <a:lnTo>
                  <a:pt x="716279" y="313689"/>
                </a:lnTo>
                <a:lnTo>
                  <a:pt x="716279" y="307340"/>
                </a:lnTo>
                <a:close/>
              </a:path>
              <a:path w="716280" h="388620">
                <a:moveTo>
                  <a:pt x="716279" y="313690"/>
                </a:moveTo>
                <a:lnTo>
                  <a:pt x="712469" y="313690"/>
                </a:lnTo>
                <a:lnTo>
                  <a:pt x="712469" y="320039"/>
                </a:lnTo>
                <a:lnTo>
                  <a:pt x="716279" y="320039"/>
                </a:lnTo>
                <a:lnTo>
                  <a:pt x="716279" y="313690"/>
                </a:lnTo>
                <a:close/>
              </a:path>
              <a:path w="716280" h="388620">
                <a:moveTo>
                  <a:pt x="716279" y="320040"/>
                </a:moveTo>
                <a:lnTo>
                  <a:pt x="712469" y="320040"/>
                </a:lnTo>
                <a:lnTo>
                  <a:pt x="712469" y="326389"/>
                </a:lnTo>
                <a:lnTo>
                  <a:pt x="716279" y="326389"/>
                </a:lnTo>
                <a:lnTo>
                  <a:pt x="716279" y="320040"/>
                </a:lnTo>
                <a:close/>
              </a:path>
              <a:path w="716280" h="388620">
                <a:moveTo>
                  <a:pt x="716279" y="326390"/>
                </a:moveTo>
                <a:lnTo>
                  <a:pt x="712469" y="326390"/>
                </a:lnTo>
                <a:lnTo>
                  <a:pt x="712469" y="332739"/>
                </a:lnTo>
                <a:lnTo>
                  <a:pt x="716279" y="332739"/>
                </a:lnTo>
                <a:lnTo>
                  <a:pt x="716279" y="326390"/>
                </a:lnTo>
                <a:close/>
              </a:path>
              <a:path w="716280" h="388620">
                <a:moveTo>
                  <a:pt x="716279" y="332740"/>
                </a:moveTo>
                <a:lnTo>
                  <a:pt x="712469" y="332740"/>
                </a:lnTo>
                <a:lnTo>
                  <a:pt x="712469" y="339089"/>
                </a:lnTo>
                <a:lnTo>
                  <a:pt x="716279" y="339089"/>
                </a:lnTo>
                <a:lnTo>
                  <a:pt x="716279" y="332740"/>
                </a:lnTo>
                <a:close/>
              </a:path>
              <a:path w="716280" h="388620">
                <a:moveTo>
                  <a:pt x="716279" y="339090"/>
                </a:moveTo>
                <a:lnTo>
                  <a:pt x="712469" y="339090"/>
                </a:lnTo>
                <a:lnTo>
                  <a:pt x="712469" y="345439"/>
                </a:lnTo>
                <a:lnTo>
                  <a:pt x="716279" y="345439"/>
                </a:lnTo>
                <a:lnTo>
                  <a:pt x="716279" y="339090"/>
                </a:lnTo>
                <a:close/>
              </a:path>
              <a:path w="716280" h="388620">
                <a:moveTo>
                  <a:pt x="716279" y="345440"/>
                </a:moveTo>
                <a:lnTo>
                  <a:pt x="712469" y="345440"/>
                </a:lnTo>
                <a:lnTo>
                  <a:pt x="712469" y="351789"/>
                </a:lnTo>
                <a:lnTo>
                  <a:pt x="716279" y="351789"/>
                </a:lnTo>
                <a:lnTo>
                  <a:pt x="716279" y="345440"/>
                </a:lnTo>
                <a:close/>
              </a:path>
              <a:path w="716280" h="388620">
                <a:moveTo>
                  <a:pt x="716279" y="351790"/>
                </a:moveTo>
                <a:lnTo>
                  <a:pt x="712469" y="351790"/>
                </a:lnTo>
                <a:lnTo>
                  <a:pt x="712469" y="358139"/>
                </a:lnTo>
                <a:lnTo>
                  <a:pt x="716279" y="358139"/>
                </a:lnTo>
                <a:lnTo>
                  <a:pt x="716279" y="351790"/>
                </a:lnTo>
                <a:close/>
              </a:path>
              <a:path w="716280" h="388620">
                <a:moveTo>
                  <a:pt x="716279" y="358140"/>
                </a:moveTo>
                <a:lnTo>
                  <a:pt x="712469" y="358140"/>
                </a:lnTo>
                <a:lnTo>
                  <a:pt x="712469" y="364489"/>
                </a:lnTo>
                <a:lnTo>
                  <a:pt x="716279" y="364489"/>
                </a:lnTo>
                <a:lnTo>
                  <a:pt x="716279" y="358140"/>
                </a:lnTo>
                <a:close/>
              </a:path>
              <a:path w="716280" h="388620">
                <a:moveTo>
                  <a:pt x="716279" y="364490"/>
                </a:moveTo>
                <a:lnTo>
                  <a:pt x="712469" y="364490"/>
                </a:lnTo>
                <a:lnTo>
                  <a:pt x="712469" y="370839"/>
                </a:lnTo>
                <a:lnTo>
                  <a:pt x="716279" y="370839"/>
                </a:lnTo>
                <a:lnTo>
                  <a:pt x="716279" y="364490"/>
                </a:lnTo>
                <a:close/>
              </a:path>
              <a:path w="716280" h="388620">
                <a:moveTo>
                  <a:pt x="716279" y="370840"/>
                </a:moveTo>
                <a:lnTo>
                  <a:pt x="712469" y="370840"/>
                </a:lnTo>
                <a:lnTo>
                  <a:pt x="712469" y="377189"/>
                </a:lnTo>
                <a:lnTo>
                  <a:pt x="716279" y="377189"/>
                </a:lnTo>
                <a:lnTo>
                  <a:pt x="716279" y="370840"/>
                </a:lnTo>
                <a:close/>
              </a:path>
              <a:path w="716280" h="388620">
                <a:moveTo>
                  <a:pt x="716279" y="377190"/>
                </a:moveTo>
                <a:lnTo>
                  <a:pt x="712469" y="377190"/>
                </a:lnTo>
                <a:lnTo>
                  <a:pt x="712469" y="383539"/>
                </a:lnTo>
                <a:lnTo>
                  <a:pt x="716279" y="383539"/>
                </a:lnTo>
                <a:lnTo>
                  <a:pt x="716279" y="377190"/>
                </a:lnTo>
                <a:close/>
              </a:path>
              <a:path w="716280" h="388620">
                <a:moveTo>
                  <a:pt x="167639" y="387350"/>
                </a:moveTo>
                <a:lnTo>
                  <a:pt x="48259" y="387350"/>
                </a:lnTo>
                <a:lnTo>
                  <a:pt x="48259" y="388619"/>
                </a:lnTo>
                <a:lnTo>
                  <a:pt x="167639" y="388619"/>
                </a:lnTo>
                <a:lnTo>
                  <a:pt x="167639" y="387350"/>
                </a:lnTo>
                <a:close/>
              </a:path>
              <a:path w="716280" h="388620">
                <a:moveTo>
                  <a:pt x="168910" y="384810"/>
                </a:moveTo>
                <a:lnTo>
                  <a:pt x="50800" y="384810"/>
                </a:lnTo>
                <a:lnTo>
                  <a:pt x="50800" y="386080"/>
                </a:lnTo>
                <a:lnTo>
                  <a:pt x="49529" y="386080"/>
                </a:lnTo>
                <a:lnTo>
                  <a:pt x="49529" y="387350"/>
                </a:lnTo>
                <a:lnTo>
                  <a:pt x="168909" y="387350"/>
                </a:lnTo>
                <a:lnTo>
                  <a:pt x="168910" y="384810"/>
                </a:lnTo>
                <a:close/>
              </a:path>
              <a:path w="716280" h="388620">
                <a:moveTo>
                  <a:pt x="474979" y="384810"/>
                </a:moveTo>
                <a:lnTo>
                  <a:pt x="281939" y="384810"/>
                </a:lnTo>
                <a:lnTo>
                  <a:pt x="281939" y="388619"/>
                </a:lnTo>
                <a:lnTo>
                  <a:pt x="472439" y="388619"/>
                </a:lnTo>
                <a:lnTo>
                  <a:pt x="472439" y="387350"/>
                </a:lnTo>
                <a:lnTo>
                  <a:pt x="473709" y="387350"/>
                </a:lnTo>
                <a:lnTo>
                  <a:pt x="473709" y="386080"/>
                </a:lnTo>
                <a:lnTo>
                  <a:pt x="474979" y="386080"/>
                </a:lnTo>
                <a:lnTo>
                  <a:pt x="474979" y="384810"/>
                </a:lnTo>
                <a:close/>
              </a:path>
              <a:path w="716280" h="388620">
                <a:moveTo>
                  <a:pt x="716279" y="383540"/>
                </a:moveTo>
                <a:lnTo>
                  <a:pt x="712469" y="383540"/>
                </a:lnTo>
                <a:lnTo>
                  <a:pt x="712469" y="384810"/>
                </a:lnTo>
                <a:lnTo>
                  <a:pt x="589279" y="384810"/>
                </a:lnTo>
                <a:lnTo>
                  <a:pt x="589279" y="386080"/>
                </a:lnTo>
                <a:lnTo>
                  <a:pt x="588009" y="386080"/>
                </a:lnTo>
                <a:lnTo>
                  <a:pt x="588009" y="388619"/>
                </a:lnTo>
                <a:lnTo>
                  <a:pt x="716279" y="388619"/>
                </a:lnTo>
                <a:lnTo>
                  <a:pt x="716279" y="38354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1" name="bk object 6911"/>
          <p:cNvSpPr/>
          <p:nvPr/>
        </p:nvSpPr>
        <p:spPr>
          <a:xfrm>
            <a:off x="2522220" y="4105909"/>
            <a:ext cx="708660" cy="381000"/>
          </a:xfrm>
          <a:custGeom>
            <a:avLst/>
            <a:gdLst/>
            <a:ahLst/>
            <a:cxnLst/>
            <a:rect l="l" t="t" r="r" b="b"/>
            <a:pathLst>
              <a:path w="708660" h="381000">
                <a:moveTo>
                  <a:pt x="313690" y="0"/>
                </a:moveTo>
                <a:lnTo>
                  <a:pt x="226060" y="0"/>
                </a:lnTo>
                <a:lnTo>
                  <a:pt x="226060" y="2539"/>
                </a:lnTo>
                <a:lnTo>
                  <a:pt x="313690" y="2539"/>
                </a:lnTo>
                <a:lnTo>
                  <a:pt x="313690" y="0"/>
                </a:lnTo>
                <a:close/>
              </a:path>
              <a:path w="708660" h="381000">
                <a:moveTo>
                  <a:pt x="438150" y="0"/>
                </a:moveTo>
                <a:lnTo>
                  <a:pt x="314960" y="0"/>
                </a:lnTo>
                <a:lnTo>
                  <a:pt x="314960" y="2539"/>
                </a:lnTo>
                <a:lnTo>
                  <a:pt x="438150" y="2539"/>
                </a:lnTo>
                <a:lnTo>
                  <a:pt x="438150" y="0"/>
                </a:lnTo>
                <a:close/>
              </a:path>
              <a:path w="708660" h="381000">
                <a:moveTo>
                  <a:pt x="708660" y="0"/>
                </a:moveTo>
                <a:lnTo>
                  <a:pt x="647700" y="0"/>
                </a:lnTo>
                <a:lnTo>
                  <a:pt x="647700" y="1269"/>
                </a:lnTo>
                <a:lnTo>
                  <a:pt x="646430" y="1269"/>
                </a:lnTo>
                <a:lnTo>
                  <a:pt x="646430" y="2539"/>
                </a:lnTo>
                <a:lnTo>
                  <a:pt x="704850" y="2539"/>
                </a:lnTo>
                <a:lnTo>
                  <a:pt x="704850" y="5079"/>
                </a:lnTo>
                <a:lnTo>
                  <a:pt x="708660" y="5079"/>
                </a:lnTo>
                <a:lnTo>
                  <a:pt x="708660" y="0"/>
                </a:lnTo>
                <a:close/>
              </a:path>
              <a:path w="708660" h="381000">
                <a:moveTo>
                  <a:pt x="708660" y="5080"/>
                </a:moveTo>
                <a:lnTo>
                  <a:pt x="704850" y="5080"/>
                </a:lnTo>
                <a:lnTo>
                  <a:pt x="704850" y="11429"/>
                </a:lnTo>
                <a:lnTo>
                  <a:pt x="708660" y="11429"/>
                </a:lnTo>
                <a:lnTo>
                  <a:pt x="708660" y="5080"/>
                </a:lnTo>
                <a:close/>
              </a:path>
              <a:path w="708660" h="381000">
                <a:moveTo>
                  <a:pt x="708660" y="11430"/>
                </a:moveTo>
                <a:lnTo>
                  <a:pt x="704850" y="11430"/>
                </a:lnTo>
                <a:lnTo>
                  <a:pt x="704850" y="17779"/>
                </a:lnTo>
                <a:lnTo>
                  <a:pt x="708660" y="17779"/>
                </a:lnTo>
                <a:lnTo>
                  <a:pt x="708660" y="11430"/>
                </a:lnTo>
                <a:close/>
              </a:path>
              <a:path w="708660" h="381000">
                <a:moveTo>
                  <a:pt x="708660" y="17780"/>
                </a:moveTo>
                <a:lnTo>
                  <a:pt x="704850" y="17780"/>
                </a:lnTo>
                <a:lnTo>
                  <a:pt x="704850" y="24129"/>
                </a:lnTo>
                <a:lnTo>
                  <a:pt x="708660" y="24129"/>
                </a:lnTo>
                <a:lnTo>
                  <a:pt x="708660" y="17780"/>
                </a:lnTo>
                <a:close/>
              </a:path>
              <a:path w="708660" h="381000">
                <a:moveTo>
                  <a:pt x="708660" y="24130"/>
                </a:moveTo>
                <a:lnTo>
                  <a:pt x="704850" y="24130"/>
                </a:lnTo>
                <a:lnTo>
                  <a:pt x="704850" y="30479"/>
                </a:lnTo>
                <a:lnTo>
                  <a:pt x="708660" y="30479"/>
                </a:lnTo>
                <a:lnTo>
                  <a:pt x="708660" y="24130"/>
                </a:lnTo>
                <a:close/>
              </a:path>
              <a:path w="708660" h="381000">
                <a:moveTo>
                  <a:pt x="708660" y="30480"/>
                </a:moveTo>
                <a:lnTo>
                  <a:pt x="704850" y="30480"/>
                </a:lnTo>
                <a:lnTo>
                  <a:pt x="704850" y="36829"/>
                </a:lnTo>
                <a:lnTo>
                  <a:pt x="708660" y="36829"/>
                </a:lnTo>
                <a:lnTo>
                  <a:pt x="708660" y="30480"/>
                </a:lnTo>
                <a:close/>
              </a:path>
              <a:path w="708660" h="381000">
                <a:moveTo>
                  <a:pt x="708660" y="36830"/>
                </a:moveTo>
                <a:lnTo>
                  <a:pt x="704850" y="36830"/>
                </a:lnTo>
                <a:lnTo>
                  <a:pt x="704850" y="43179"/>
                </a:lnTo>
                <a:lnTo>
                  <a:pt x="708660" y="43179"/>
                </a:lnTo>
                <a:lnTo>
                  <a:pt x="708660" y="36830"/>
                </a:lnTo>
                <a:close/>
              </a:path>
              <a:path w="708660" h="381000">
                <a:moveTo>
                  <a:pt x="708660" y="43180"/>
                </a:moveTo>
                <a:lnTo>
                  <a:pt x="704850" y="43180"/>
                </a:lnTo>
                <a:lnTo>
                  <a:pt x="704850" y="49529"/>
                </a:lnTo>
                <a:lnTo>
                  <a:pt x="708660" y="49529"/>
                </a:lnTo>
                <a:lnTo>
                  <a:pt x="708660" y="43180"/>
                </a:lnTo>
                <a:close/>
              </a:path>
              <a:path w="708660" h="381000">
                <a:moveTo>
                  <a:pt x="708660" y="49530"/>
                </a:moveTo>
                <a:lnTo>
                  <a:pt x="704850" y="49530"/>
                </a:lnTo>
                <a:lnTo>
                  <a:pt x="704850" y="55879"/>
                </a:lnTo>
                <a:lnTo>
                  <a:pt x="708660" y="55879"/>
                </a:lnTo>
                <a:lnTo>
                  <a:pt x="708660" y="49530"/>
                </a:lnTo>
                <a:close/>
              </a:path>
              <a:path w="708660" h="381000">
                <a:moveTo>
                  <a:pt x="708660" y="55880"/>
                </a:moveTo>
                <a:lnTo>
                  <a:pt x="704850" y="55880"/>
                </a:lnTo>
                <a:lnTo>
                  <a:pt x="704850" y="62229"/>
                </a:lnTo>
                <a:lnTo>
                  <a:pt x="708660" y="62229"/>
                </a:lnTo>
                <a:lnTo>
                  <a:pt x="708660" y="55880"/>
                </a:lnTo>
                <a:close/>
              </a:path>
              <a:path w="708660" h="381000">
                <a:moveTo>
                  <a:pt x="708660" y="62230"/>
                </a:moveTo>
                <a:lnTo>
                  <a:pt x="704850" y="62230"/>
                </a:lnTo>
                <a:lnTo>
                  <a:pt x="704850" y="68579"/>
                </a:lnTo>
                <a:lnTo>
                  <a:pt x="706119" y="68579"/>
                </a:lnTo>
                <a:lnTo>
                  <a:pt x="706119" y="67309"/>
                </a:lnTo>
                <a:lnTo>
                  <a:pt x="707389" y="67309"/>
                </a:lnTo>
                <a:lnTo>
                  <a:pt x="707389" y="64769"/>
                </a:lnTo>
                <a:lnTo>
                  <a:pt x="708660" y="64769"/>
                </a:lnTo>
                <a:lnTo>
                  <a:pt x="708660" y="62230"/>
                </a:lnTo>
                <a:close/>
              </a:path>
              <a:path w="708660" h="381000">
                <a:moveTo>
                  <a:pt x="706119" y="68580"/>
                </a:moveTo>
                <a:lnTo>
                  <a:pt x="704850" y="68580"/>
                </a:lnTo>
                <a:lnTo>
                  <a:pt x="704850" y="69850"/>
                </a:lnTo>
                <a:lnTo>
                  <a:pt x="706119" y="69850"/>
                </a:lnTo>
                <a:lnTo>
                  <a:pt x="706119" y="68580"/>
                </a:lnTo>
                <a:close/>
              </a:path>
              <a:path w="708660" h="381000">
                <a:moveTo>
                  <a:pt x="708660" y="73659"/>
                </a:moveTo>
                <a:lnTo>
                  <a:pt x="707390" y="73659"/>
                </a:lnTo>
                <a:lnTo>
                  <a:pt x="707390" y="74929"/>
                </a:lnTo>
                <a:lnTo>
                  <a:pt x="708660" y="74929"/>
                </a:lnTo>
                <a:lnTo>
                  <a:pt x="708660" y="73659"/>
                </a:lnTo>
                <a:close/>
              </a:path>
              <a:path w="708660" h="381000">
                <a:moveTo>
                  <a:pt x="708660" y="74930"/>
                </a:moveTo>
                <a:lnTo>
                  <a:pt x="707390" y="74930"/>
                </a:lnTo>
                <a:lnTo>
                  <a:pt x="707390" y="76200"/>
                </a:lnTo>
                <a:lnTo>
                  <a:pt x="706119" y="76200"/>
                </a:lnTo>
                <a:lnTo>
                  <a:pt x="706119" y="77469"/>
                </a:lnTo>
                <a:lnTo>
                  <a:pt x="704850" y="77469"/>
                </a:lnTo>
                <a:lnTo>
                  <a:pt x="704850" y="81279"/>
                </a:lnTo>
                <a:lnTo>
                  <a:pt x="708660" y="81279"/>
                </a:lnTo>
                <a:lnTo>
                  <a:pt x="708660" y="74930"/>
                </a:lnTo>
                <a:close/>
              </a:path>
              <a:path w="708660" h="381000">
                <a:moveTo>
                  <a:pt x="708660" y="81280"/>
                </a:moveTo>
                <a:lnTo>
                  <a:pt x="704850" y="81280"/>
                </a:lnTo>
                <a:lnTo>
                  <a:pt x="704850" y="87629"/>
                </a:lnTo>
                <a:lnTo>
                  <a:pt x="708660" y="87629"/>
                </a:lnTo>
                <a:lnTo>
                  <a:pt x="708660" y="81280"/>
                </a:lnTo>
                <a:close/>
              </a:path>
              <a:path w="708660" h="381000">
                <a:moveTo>
                  <a:pt x="708660" y="87630"/>
                </a:moveTo>
                <a:lnTo>
                  <a:pt x="704850" y="87630"/>
                </a:lnTo>
                <a:lnTo>
                  <a:pt x="704850" y="93979"/>
                </a:lnTo>
                <a:lnTo>
                  <a:pt x="708660" y="93979"/>
                </a:lnTo>
                <a:lnTo>
                  <a:pt x="708660" y="87630"/>
                </a:lnTo>
                <a:close/>
              </a:path>
              <a:path w="708660" h="381000">
                <a:moveTo>
                  <a:pt x="708660" y="93980"/>
                </a:moveTo>
                <a:lnTo>
                  <a:pt x="704850" y="93980"/>
                </a:lnTo>
                <a:lnTo>
                  <a:pt x="704850" y="100329"/>
                </a:lnTo>
                <a:lnTo>
                  <a:pt x="708660" y="100329"/>
                </a:lnTo>
                <a:lnTo>
                  <a:pt x="708660" y="93980"/>
                </a:lnTo>
                <a:close/>
              </a:path>
              <a:path w="708660" h="381000">
                <a:moveTo>
                  <a:pt x="708660" y="100330"/>
                </a:moveTo>
                <a:lnTo>
                  <a:pt x="704850" y="100330"/>
                </a:lnTo>
                <a:lnTo>
                  <a:pt x="704850" y="106679"/>
                </a:lnTo>
                <a:lnTo>
                  <a:pt x="708660" y="106679"/>
                </a:lnTo>
                <a:lnTo>
                  <a:pt x="708660" y="100330"/>
                </a:lnTo>
                <a:close/>
              </a:path>
              <a:path w="708660" h="381000">
                <a:moveTo>
                  <a:pt x="708660" y="106680"/>
                </a:moveTo>
                <a:lnTo>
                  <a:pt x="704850" y="106680"/>
                </a:lnTo>
                <a:lnTo>
                  <a:pt x="704850" y="113029"/>
                </a:lnTo>
                <a:lnTo>
                  <a:pt x="708660" y="113029"/>
                </a:lnTo>
                <a:lnTo>
                  <a:pt x="708660" y="106680"/>
                </a:lnTo>
                <a:close/>
              </a:path>
              <a:path w="708660" h="381000">
                <a:moveTo>
                  <a:pt x="127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6839"/>
                </a:lnTo>
                <a:lnTo>
                  <a:pt x="2540" y="116839"/>
                </a:lnTo>
                <a:lnTo>
                  <a:pt x="2540" y="115569"/>
                </a:lnTo>
                <a:lnTo>
                  <a:pt x="1270" y="115569"/>
                </a:lnTo>
                <a:lnTo>
                  <a:pt x="1270" y="113030"/>
                </a:lnTo>
                <a:close/>
              </a:path>
              <a:path w="708660" h="381000">
                <a:moveTo>
                  <a:pt x="708660" y="113030"/>
                </a:moveTo>
                <a:lnTo>
                  <a:pt x="704850" y="113030"/>
                </a:lnTo>
                <a:lnTo>
                  <a:pt x="704850" y="119379"/>
                </a:lnTo>
                <a:lnTo>
                  <a:pt x="708660" y="119379"/>
                </a:lnTo>
                <a:lnTo>
                  <a:pt x="708660" y="113030"/>
                </a:lnTo>
                <a:close/>
              </a:path>
              <a:path w="708660" h="381000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708660" h="381000">
                <a:moveTo>
                  <a:pt x="708660" y="119380"/>
                </a:moveTo>
                <a:lnTo>
                  <a:pt x="704850" y="119380"/>
                </a:lnTo>
                <a:lnTo>
                  <a:pt x="704850" y="125729"/>
                </a:lnTo>
                <a:lnTo>
                  <a:pt x="708660" y="125729"/>
                </a:lnTo>
                <a:lnTo>
                  <a:pt x="708660" y="119380"/>
                </a:lnTo>
                <a:close/>
              </a:path>
              <a:path w="708660" h="381000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708660" h="381000">
                <a:moveTo>
                  <a:pt x="708660" y="125730"/>
                </a:moveTo>
                <a:lnTo>
                  <a:pt x="704850" y="125730"/>
                </a:lnTo>
                <a:lnTo>
                  <a:pt x="704850" y="132079"/>
                </a:lnTo>
                <a:lnTo>
                  <a:pt x="708660" y="132079"/>
                </a:lnTo>
                <a:lnTo>
                  <a:pt x="708660" y="125730"/>
                </a:lnTo>
                <a:close/>
              </a:path>
              <a:path w="708660" h="381000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708660" h="381000">
                <a:moveTo>
                  <a:pt x="708660" y="132080"/>
                </a:moveTo>
                <a:lnTo>
                  <a:pt x="704850" y="132080"/>
                </a:lnTo>
                <a:lnTo>
                  <a:pt x="704850" y="138429"/>
                </a:lnTo>
                <a:lnTo>
                  <a:pt x="708660" y="138429"/>
                </a:lnTo>
                <a:lnTo>
                  <a:pt x="708660" y="132080"/>
                </a:lnTo>
                <a:close/>
              </a:path>
              <a:path w="708660" h="381000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708660" h="381000">
                <a:moveTo>
                  <a:pt x="708660" y="138430"/>
                </a:moveTo>
                <a:lnTo>
                  <a:pt x="704850" y="138430"/>
                </a:lnTo>
                <a:lnTo>
                  <a:pt x="704850" y="144779"/>
                </a:lnTo>
                <a:lnTo>
                  <a:pt x="708660" y="144779"/>
                </a:lnTo>
                <a:lnTo>
                  <a:pt x="708660" y="138430"/>
                </a:lnTo>
                <a:close/>
              </a:path>
              <a:path w="708660" h="381000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708660" h="381000">
                <a:moveTo>
                  <a:pt x="708660" y="144780"/>
                </a:moveTo>
                <a:lnTo>
                  <a:pt x="704850" y="144780"/>
                </a:lnTo>
                <a:lnTo>
                  <a:pt x="704850" y="151129"/>
                </a:lnTo>
                <a:lnTo>
                  <a:pt x="708660" y="151129"/>
                </a:lnTo>
                <a:lnTo>
                  <a:pt x="708660" y="144780"/>
                </a:lnTo>
                <a:close/>
              </a:path>
              <a:path w="708660" h="381000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708660" h="381000">
                <a:moveTo>
                  <a:pt x="708660" y="151130"/>
                </a:moveTo>
                <a:lnTo>
                  <a:pt x="704850" y="151130"/>
                </a:lnTo>
                <a:lnTo>
                  <a:pt x="704850" y="157479"/>
                </a:lnTo>
                <a:lnTo>
                  <a:pt x="708660" y="157479"/>
                </a:lnTo>
                <a:lnTo>
                  <a:pt x="708660" y="151130"/>
                </a:lnTo>
                <a:close/>
              </a:path>
              <a:path w="708660" h="381000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708660" h="381000">
                <a:moveTo>
                  <a:pt x="708660" y="157480"/>
                </a:moveTo>
                <a:lnTo>
                  <a:pt x="704850" y="157480"/>
                </a:lnTo>
                <a:lnTo>
                  <a:pt x="704850" y="163829"/>
                </a:lnTo>
                <a:lnTo>
                  <a:pt x="708660" y="163829"/>
                </a:lnTo>
                <a:lnTo>
                  <a:pt x="708660" y="157480"/>
                </a:lnTo>
                <a:close/>
              </a:path>
              <a:path w="708660" h="381000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708660" h="381000">
                <a:moveTo>
                  <a:pt x="708660" y="163830"/>
                </a:moveTo>
                <a:lnTo>
                  <a:pt x="704850" y="163830"/>
                </a:lnTo>
                <a:lnTo>
                  <a:pt x="704850" y="170179"/>
                </a:lnTo>
                <a:lnTo>
                  <a:pt x="708660" y="170179"/>
                </a:lnTo>
                <a:lnTo>
                  <a:pt x="708660" y="163830"/>
                </a:lnTo>
                <a:close/>
              </a:path>
              <a:path w="708660" h="381000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708660" h="381000">
                <a:moveTo>
                  <a:pt x="708660" y="170180"/>
                </a:moveTo>
                <a:lnTo>
                  <a:pt x="704850" y="170180"/>
                </a:lnTo>
                <a:lnTo>
                  <a:pt x="704850" y="176529"/>
                </a:lnTo>
                <a:lnTo>
                  <a:pt x="708660" y="176529"/>
                </a:lnTo>
                <a:lnTo>
                  <a:pt x="708660" y="170180"/>
                </a:lnTo>
                <a:close/>
              </a:path>
              <a:path w="708660" h="381000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708660" h="381000">
                <a:moveTo>
                  <a:pt x="708660" y="176530"/>
                </a:moveTo>
                <a:lnTo>
                  <a:pt x="704850" y="176530"/>
                </a:lnTo>
                <a:lnTo>
                  <a:pt x="704850" y="182879"/>
                </a:lnTo>
                <a:lnTo>
                  <a:pt x="708660" y="182879"/>
                </a:lnTo>
                <a:lnTo>
                  <a:pt x="708660" y="176530"/>
                </a:lnTo>
                <a:close/>
              </a:path>
              <a:path w="708660" h="381000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708660" h="381000">
                <a:moveTo>
                  <a:pt x="708660" y="182880"/>
                </a:moveTo>
                <a:lnTo>
                  <a:pt x="704850" y="182880"/>
                </a:lnTo>
                <a:lnTo>
                  <a:pt x="704850" y="189229"/>
                </a:lnTo>
                <a:lnTo>
                  <a:pt x="708660" y="189229"/>
                </a:lnTo>
                <a:lnTo>
                  <a:pt x="708660" y="182880"/>
                </a:lnTo>
                <a:close/>
              </a:path>
              <a:path w="708660" h="381000">
                <a:moveTo>
                  <a:pt x="3809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1270" y="195579"/>
                </a:lnTo>
                <a:lnTo>
                  <a:pt x="1270" y="193039"/>
                </a:lnTo>
                <a:lnTo>
                  <a:pt x="2540" y="193039"/>
                </a:lnTo>
                <a:lnTo>
                  <a:pt x="2540" y="190500"/>
                </a:lnTo>
                <a:lnTo>
                  <a:pt x="3809" y="190500"/>
                </a:lnTo>
                <a:lnTo>
                  <a:pt x="3809" y="189230"/>
                </a:lnTo>
                <a:close/>
              </a:path>
              <a:path w="708660" h="381000">
                <a:moveTo>
                  <a:pt x="708660" y="189230"/>
                </a:moveTo>
                <a:lnTo>
                  <a:pt x="704850" y="189230"/>
                </a:lnTo>
                <a:lnTo>
                  <a:pt x="704850" y="195579"/>
                </a:lnTo>
                <a:lnTo>
                  <a:pt x="708660" y="195579"/>
                </a:lnTo>
                <a:lnTo>
                  <a:pt x="708660" y="189230"/>
                </a:lnTo>
                <a:close/>
              </a:path>
              <a:path w="708660" h="381000">
                <a:moveTo>
                  <a:pt x="708660" y="195580"/>
                </a:moveTo>
                <a:lnTo>
                  <a:pt x="704850" y="195580"/>
                </a:lnTo>
                <a:lnTo>
                  <a:pt x="704850" y="201929"/>
                </a:lnTo>
                <a:lnTo>
                  <a:pt x="708660" y="201929"/>
                </a:lnTo>
                <a:lnTo>
                  <a:pt x="708660" y="195580"/>
                </a:lnTo>
                <a:close/>
              </a:path>
              <a:path w="708660" h="381000">
                <a:moveTo>
                  <a:pt x="708660" y="201930"/>
                </a:moveTo>
                <a:lnTo>
                  <a:pt x="704850" y="201930"/>
                </a:lnTo>
                <a:lnTo>
                  <a:pt x="704850" y="208279"/>
                </a:lnTo>
                <a:lnTo>
                  <a:pt x="708660" y="208279"/>
                </a:lnTo>
                <a:lnTo>
                  <a:pt x="708660" y="201930"/>
                </a:lnTo>
                <a:close/>
              </a:path>
              <a:path w="708660" h="381000">
                <a:moveTo>
                  <a:pt x="708660" y="208280"/>
                </a:moveTo>
                <a:lnTo>
                  <a:pt x="704850" y="208280"/>
                </a:lnTo>
                <a:lnTo>
                  <a:pt x="704850" y="214629"/>
                </a:lnTo>
                <a:lnTo>
                  <a:pt x="708660" y="214629"/>
                </a:lnTo>
                <a:lnTo>
                  <a:pt x="708660" y="208280"/>
                </a:lnTo>
                <a:close/>
              </a:path>
              <a:path w="708660" h="381000">
                <a:moveTo>
                  <a:pt x="708660" y="214630"/>
                </a:moveTo>
                <a:lnTo>
                  <a:pt x="704850" y="214630"/>
                </a:lnTo>
                <a:lnTo>
                  <a:pt x="704850" y="220979"/>
                </a:lnTo>
                <a:lnTo>
                  <a:pt x="708660" y="220979"/>
                </a:lnTo>
                <a:lnTo>
                  <a:pt x="708660" y="214630"/>
                </a:lnTo>
                <a:close/>
              </a:path>
              <a:path w="708660" h="381000">
                <a:moveTo>
                  <a:pt x="708660" y="220980"/>
                </a:moveTo>
                <a:lnTo>
                  <a:pt x="704850" y="220980"/>
                </a:lnTo>
                <a:lnTo>
                  <a:pt x="704850" y="227329"/>
                </a:lnTo>
                <a:lnTo>
                  <a:pt x="708660" y="227329"/>
                </a:lnTo>
                <a:lnTo>
                  <a:pt x="708660" y="220980"/>
                </a:lnTo>
                <a:close/>
              </a:path>
              <a:path w="708660" h="381000">
                <a:moveTo>
                  <a:pt x="708660" y="227330"/>
                </a:moveTo>
                <a:lnTo>
                  <a:pt x="704850" y="227330"/>
                </a:lnTo>
                <a:lnTo>
                  <a:pt x="704850" y="233679"/>
                </a:lnTo>
                <a:lnTo>
                  <a:pt x="708660" y="233679"/>
                </a:lnTo>
                <a:lnTo>
                  <a:pt x="708660" y="227330"/>
                </a:lnTo>
                <a:close/>
              </a:path>
              <a:path w="708660" h="381000">
                <a:moveTo>
                  <a:pt x="708660" y="233680"/>
                </a:moveTo>
                <a:lnTo>
                  <a:pt x="704850" y="233680"/>
                </a:lnTo>
                <a:lnTo>
                  <a:pt x="704850" y="240029"/>
                </a:lnTo>
                <a:lnTo>
                  <a:pt x="708660" y="240029"/>
                </a:lnTo>
                <a:lnTo>
                  <a:pt x="708660" y="233680"/>
                </a:lnTo>
                <a:close/>
              </a:path>
              <a:path w="708660" h="381000">
                <a:moveTo>
                  <a:pt x="708660" y="240030"/>
                </a:moveTo>
                <a:lnTo>
                  <a:pt x="704850" y="240030"/>
                </a:lnTo>
                <a:lnTo>
                  <a:pt x="704850" y="246379"/>
                </a:lnTo>
                <a:lnTo>
                  <a:pt x="708660" y="246379"/>
                </a:lnTo>
                <a:lnTo>
                  <a:pt x="708660" y="240030"/>
                </a:lnTo>
                <a:close/>
              </a:path>
              <a:path w="708660" h="381000">
                <a:moveTo>
                  <a:pt x="708660" y="246380"/>
                </a:moveTo>
                <a:lnTo>
                  <a:pt x="704850" y="246380"/>
                </a:lnTo>
                <a:lnTo>
                  <a:pt x="704850" y="252729"/>
                </a:lnTo>
                <a:lnTo>
                  <a:pt x="708660" y="252729"/>
                </a:lnTo>
                <a:lnTo>
                  <a:pt x="708660" y="246380"/>
                </a:lnTo>
                <a:close/>
              </a:path>
              <a:path w="708660" h="381000">
                <a:moveTo>
                  <a:pt x="708660" y="252730"/>
                </a:moveTo>
                <a:lnTo>
                  <a:pt x="704850" y="252730"/>
                </a:lnTo>
                <a:lnTo>
                  <a:pt x="704850" y="259079"/>
                </a:lnTo>
                <a:lnTo>
                  <a:pt x="708660" y="259079"/>
                </a:lnTo>
                <a:lnTo>
                  <a:pt x="708660" y="252730"/>
                </a:lnTo>
                <a:close/>
              </a:path>
              <a:path w="708660" h="381000">
                <a:moveTo>
                  <a:pt x="708660" y="259080"/>
                </a:moveTo>
                <a:lnTo>
                  <a:pt x="704850" y="259080"/>
                </a:lnTo>
                <a:lnTo>
                  <a:pt x="704850" y="265429"/>
                </a:lnTo>
                <a:lnTo>
                  <a:pt x="708660" y="265429"/>
                </a:lnTo>
                <a:lnTo>
                  <a:pt x="708660" y="259080"/>
                </a:lnTo>
                <a:close/>
              </a:path>
              <a:path w="708660" h="381000">
                <a:moveTo>
                  <a:pt x="708660" y="265430"/>
                </a:moveTo>
                <a:lnTo>
                  <a:pt x="704850" y="265430"/>
                </a:lnTo>
                <a:lnTo>
                  <a:pt x="704850" y="271779"/>
                </a:lnTo>
                <a:lnTo>
                  <a:pt x="708660" y="271779"/>
                </a:lnTo>
                <a:lnTo>
                  <a:pt x="708660" y="265430"/>
                </a:lnTo>
                <a:close/>
              </a:path>
              <a:path w="708660" h="381000">
                <a:moveTo>
                  <a:pt x="708660" y="271780"/>
                </a:moveTo>
                <a:lnTo>
                  <a:pt x="704850" y="271780"/>
                </a:lnTo>
                <a:lnTo>
                  <a:pt x="704850" y="278129"/>
                </a:lnTo>
                <a:lnTo>
                  <a:pt x="708660" y="278129"/>
                </a:lnTo>
                <a:lnTo>
                  <a:pt x="708660" y="271780"/>
                </a:lnTo>
                <a:close/>
              </a:path>
              <a:path w="708660" h="381000">
                <a:moveTo>
                  <a:pt x="708660" y="278130"/>
                </a:moveTo>
                <a:lnTo>
                  <a:pt x="704850" y="278130"/>
                </a:lnTo>
                <a:lnTo>
                  <a:pt x="704850" y="284479"/>
                </a:lnTo>
                <a:lnTo>
                  <a:pt x="708660" y="284479"/>
                </a:lnTo>
                <a:lnTo>
                  <a:pt x="708660" y="278130"/>
                </a:lnTo>
                <a:close/>
              </a:path>
              <a:path w="708660" h="381000">
                <a:moveTo>
                  <a:pt x="708660" y="284480"/>
                </a:moveTo>
                <a:lnTo>
                  <a:pt x="704850" y="284480"/>
                </a:lnTo>
                <a:lnTo>
                  <a:pt x="704850" y="290829"/>
                </a:lnTo>
                <a:lnTo>
                  <a:pt x="708660" y="290829"/>
                </a:lnTo>
                <a:lnTo>
                  <a:pt x="708660" y="284480"/>
                </a:lnTo>
                <a:close/>
              </a:path>
              <a:path w="708660" h="381000">
                <a:moveTo>
                  <a:pt x="708660" y="290830"/>
                </a:moveTo>
                <a:lnTo>
                  <a:pt x="704850" y="290830"/>
                </a:lnTo>
                <a:lnTo>
                  <a:pt x="704850" y="297179"/>
                </a:lnTo>
                <a:lnTo>
                  <a:pt x="708660" y="297179"/>
                </a:lnTo>
                <a:lnTo>
                  <a:pt x="708660" y="290830"/>
                </a:lnTo>
                <a:close/>
              </a:path>
              <a:path w="708660" h="381000">
                <a:moveTo>
                  <a:pt x="708660" y="297180"/>
                </a:moveTo>
                <a:lnTo>
                  <a:pt x="704850" y="297180"/>
                </a:lnTo>
                <a:lnTo>
                  <a:pt x="704850" y="303529"/>
                </a:lnTo>
                <a:lnTo>
                  <a:pt x="708660" y="303529"/>
                </a:lnTo>
                <a:lnTo>
                  <a:pt x="708660" y="297180"/>
                </a:lnTo>
                <a:close/>
              </a:path>
              <a:path w="708660" h="381000">
                <a:moveTo>
                  <a:pt x="708660" y="303530"/>
                </a:moveTo>
                <a:lnTo>
                  <a:pt x="704850" y="303530"/>
                </a:lnTo>
                <a:lnTo>
                  <a:pt x="704850" y="309879"/>
                </a:lnTo>
                <a:lnTo>
                  <a:pt x="708660" y="309879"/>
                </a:lnTo>
                <a:lnTo>
                  <a:pt x="708660" y="303530"/>
                </a:lnTo>
                <a:close/>
              </a:path>
              <a:path w="708660" h="381000">
                <a:moveTo>
                  <a:pt x="708660" y="309880"/>
                </a:moveTo>
                <a:lnTo>
                  <a:pt x="704850" y="309880"/>
                </a:lnTo>
                <a:lnTo>
                  <a:pt x="704850" y="316229"/>
                </a:lnTo>
                <a:lnTo>
                  <a:pt x="708660" y="316229"/>
                </a:lnTo>
                <a:lnTo>
                  <a:pt x="708660" y="309880"/>
                </a:lnTo>
                <a:close/>
              </a:path>
              <a:path w="708660" h="381000">
                <a:moveTo>
                  <a:pt x="708660" y="316230"/>
                </a:moveTo>
                <a:lnTo>
                  <a:pt x="704850" y="316230"/>
                </a:lnTo>
                <a:lnTo>
                  <a:pt x="704850" y="322579"/>
                </a:lnTo>
                <a:lnTo>
                  <a:pt x="708660" y="322579"/>
                </a:lnTo>
                <a:lnTo>
                  <a:pt x="708660" y="316230"/>
                </a:lnTo>
                <a:close/>
              </a:path>
              <a:path w="708660" h="381000">
                <a:moveTo>
                  <a:pt x="708660" y="322580"/>
                </a:moveTo>
                <a:lnTo>
                  <a:pt x="704850" y="322580"/>
                </a:lnTo>
                <a:lnTo>
                  <a:pt x="704850" y="328929"/>
                </a:lnTo>
                <a:lnTo>
                  <a:pt x="708660" y="328929"/>
                </a:lnTo>
                <a:lnTo>
                  <a:pt x="708660" y="322580"/>
                </a:lnTo>
                <a:close/>
              </a:path>
              <a:path w="708660" h="381000">
                <a:moveTo>
                  <a:pt x="708660" y="328930"/>
                </a:moveTo>
                <a:lnTo>
                  <a:pt x="704850" y="328930"/>
                </a:lnTo>
                <a:lnTo>
                  <a:pt x="704850" y="335279"/>
                </a:lnTo>
                <a:lnTo>
                  <a:pt x="708660" y="335279"/>
                </a:lnTo>
                <a:lnTo>
                  <a:pt x="708660" y="328930"/>
                </a:lnTo>
                <a:close/>
              </a:path>
              <a:path w="708660" h="381000">
                <a:moveTo>
                  <a:pt x="708660" y="335280"/>
                </a:moveTo>
                <a:lnTo>
                  <a:pt x="704850" y="335280"/>
                </a:lnTo>
                <a:lnTo>
                  <a:pt x="704850" y="341629"/>
                </a:lnTo>
                <a:lnTo>
                  <a:pt x="708660" y="341629"/>
                </a:lnTo>
                <a:lnTo>
                  <a:pt x="708660" y="335280"/>
                </a:lnTo>
                <a:close/>
              </a:path>
              <a:path w="708660" h="381000">
                <a:moveTo>
                  <a:pt x="708660" y="341630"/>
                </a:moveTo>
                <a:lnTo>
                  <a:pt x="704850" y="341630"/>
                </a:lnTo>
                <a:lnTo>
                  <a:pt x="704850" y="347979"/>
                </a:lnTo>
                <a:lnTo>
                  <a:pt x="708660" y="347979"/>
                </a:lnTo>
                <a:lnTo>
                  <a:pt x="708660" y="341630"/>
                </a:lnTo>
                <a:close/>
              </a:path>
              <a:path w="708660" h="381000">
                <a:moveTo>
                  <a:pt x="708660" y="347980"/>
                </a:moveTo>
                <a:lnTo>
                  <a:pt x="704850" y="347980"/>
                </a:lnTo>
                <a:lnTo>
                  <a:pt x="704850" y="354329"/>
                </a:lnTo>
                <a:lnTo>
                  <a:pt x="708660" y="354329"/>
                </a:lnTo>
                <a:lnTo>
                  <a:pt x="708660" y="347980"/>
                </a:lnTo>
                <a:close/>
              </a:path>
              <a:path w="708660" h="381000">
                <a:moveTo>
                  <a:pt x="708660" y="354330"/>
                </a:moveTo>
                <a:lnTo>
                  <a:pt x="704850" y="354330"/>
                </a:lnTo>
                <a:lnTo>
                  <a:pt x="704850" y="360679"/>
                </a:lnTo>
                <a:lnTo>
                  <a:pt x="708660" y="360679"/>
                </a:lnTo>
                <a:lnTo>
                  <a:pt x="708660" y="354330"/>
                </a:lnTo>
                <a:close/>
              </a:path>
              <a:path w="708660" h="381000">
                <a:moveTo>
                  <a:pt x="708660" y="360680"/>
                </a:moveTo>
                <a:lnTo>
                  <a:pt x="704850" y="360680"/>
                </a:lnTo>
                <a:lnTo>
                  <a:pt x="704850" y="367029"/>
                </a:lnTo>
                <a:lnTo>
                  <a:pt x="708660" y="367029"/>
                </a:lnTo>
                <a:lnTo>
                  <a:pt x="708660" y="360680"/>
                </a:lnTo>
                <a:close/>
              </a:path>
              <a:path w="708660" h="381000">
                <a:moveTo>
                  <a:pt x="708660" y="367030"/>
                </a:moveTo>
                <a:lnTo>
                  <a:pt x="704850" y="367030"/>
                </a:lnTo>
                <a:lnTo>
                  <a:pt x="704850" y="373379"/>
                </a:lnTo>
                <a:lnTo>
                  <a:pt x="708660" y="373379"/>
                </a:lnTo>
                <a:lnTo>
                  <a:pt x="708660" y="367030"/>
                </a:lnTo>
                <a:close/>
              </a:path>
              <a:path w="708660" h="381000">
                <a:moveTo>
                  <a:pt x="166370" y="378459"/>
                </a:moveTo>
                <a:lnTo>
                  <a:pt x="48260" y="378459"/>
                </a:lnTo>
                <a:lnTo>
                  <a:pt x="48260" y="379729"/>
                </a:lnTo>
                <a:lnTo>
                  <a:pt x="166370" y="379729"/>
                </a:lnTo>
                <a:lnTo>
                  <a:pt x="166370" y="378459"/>
                </a:lnTo>
                <a:close/>
              </a:path>
              <a:path w="708660" h="381000">
                <a:moveTo>
                  <a:pt x="167640" y="377189"/>
                </a:moveTo>
                <a:lnTo>
                  <a:pt x="49530" y="377189"/>
                </a:lnTo>
                <a:lnTo>
                  <a:pt x="49530" y="378459"/>
                </a:lnTo>
                <a:lnTo>
                  <a:pt x="167640" y="378459"/>
                </a:lnTo>
                <a:lnTo>
                  <a:pt x="167640" y="377189"/>
                </a:lnTo>
                <a:close/>
              </a:path>
              <a:path w="708660" h="381000">
                <a:moveTo>
                  <a:pt x="473710" y="377189"/>
                </a:moveTo>
                <a:lnTo>
                  <a:pt x="278130" y="377189"/>
                </a:lnTo>
                <a:lnTo>
                  <a:pt x="278130" y="379729"/>
                </a:lnTo>
                <a:lnTo>
                  <a:pt x="472440" y="379729"/>
                </a:lnTo>
                <a:lnTo>
                  <a:pt x="472440" y="378459"/>
                </a:lnTo>
                <a:lnTo>
                  <a:pt x="473710" y="378459"/>
                </a:lnTo>
                <a:lnTo>
                  <a:pt x="473710" y="377189"/>
                </a:lnTo>
                <a:close/>
              </a:path>
              <a:path w="708660" h="381000">
                <a:moveTo>
                  <a:pt x="708660" y="373380"/>
                </a:moveTo>
                <a:lnTo>
                  <a:pt x="704850" y="373380"/>
                </a:lnTo>
                <a:lnTo>
                  <a:pt x="704850" y="377189"/>
                </a:lnTo>
                <a:lnTo>
                  <a:pt x="586740" y="377189"/>
                </a:lnTo>
                <a:lnTo>
                  <a:pt x="586740" y="379729"/>
                </a:lnTo>
                <a:lnTo>
                  <a:pt x="708660" y="379729"/>
                </a:lnTo>
                <a:lnTo>
                  <a:pt x="708660" y="373380"/>
                </a:lnTo>
                <a:close/>
              </a:path>
              <a:path w="708660" h="381000">
                <a:moveTo>
                  <a:pt x="166370" y="379730"/>
                </a:moveTo>
                <a:lnTo>
                  <a:pt x="46990" y="379730"/>
                </a:lnTo>
                <a:lnTo>
                  <a:pt x="46990" y="381000"/>
                </a:lnTo>
                <a:lnTo>
                  <a:pt x="166370" y="381000"/>
                </a:lnTo>
                <a:lnTo>
                  <a:pt x="166370" y="379730"/>
                </a:lnTo>
                <a:close/>
              </a:path>
              <a:path w="708660" h="381000">
                <a:moveTo>
                  <a:pt x="471169" y="379730"/>
                </a:moveTo>
                <a:lnTo>
                  <a:pt x="278130" y="379730"/>
                </a:lnTo>
                <a:lnTo>
                  <a:pt x="278130" y="381000"/>
                </a:lnTo>
                <a:lnTo>
                  <a:pt x="471169" y="381000"/>
                </a:lnTo>
                <a:lnTo>
                  <a:pt x="471169" y="379730"/>
                </a:lnTo>
                <a:close/>
              </a:path>
              <a:path w="708660" h="381000">
                <a:moveTo>
                  <a:pt x="708660" y="379730"/>
                </a:moveTo>
                <a:lnTo>
                  <a:pt x="585469" y="379730"/>
                </a:lnTo>
                <a:lnTo>
                  <a:pt x="585469" y="381000"/>
                </a:lnTo>
                <a:lnTo>
                  <a:pt x="708660" y="381000"/>
                </a:lnTo>
                <a:lnTo>
                  <a:pt x="708660" y="379730"/>
                </a:lnTo>
                <a:close/>
              </a:path>
            </a:pathLst>
          </a:custGeom>
          <a:solidFill>
            <a:srgbClr val="82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2" name="bk object 6912"/>
          <p:cNvSpPr/>
          <p:nvPr/>
        </p:nvSpPr>
        <p:spPr>
          <a:xfrm>
            <a:off x="2526029" y="4108450"/>
            <a:ext cx="701040" cy="374650"/>
          </a:xfrm>
          <a:custGeom>
            <a:avLst/>
            <a:gdLst/>
            <a:ahLst/>
            <a:cxnLst/>
            <a:rect l="l" t="t" r="r" b="b"/>
            <a:pathLst>
              <a:path w="701039" h="374650">
                <a:moveTo>
                  <a:pt x="309880" y="0"/>
                </a:moveTo>
                <a:lnTo>
                  <a:pt x="220980" y="0"/>
                </a:lnTo>
                <a:lnTo>
                  <a:pt x="220980" y="2539"/>
                </a:lnTo>
                <a:lnTo>
                  <a:pt x="309880" y="2539"/>
                </a:lnTo>
                <a:lnTo>
                  <a:pt x="309880" y="0"/>
                </a:lnTo>
                <a:close/>
              </a:path>
              <a:path w="701039" h="374650">
                <a:moveTo>
                  <a:pt x="434339" y="0"/>
                </a:moveTo>
                <a:lnTo>
                  <a:pt x="311150" y="0"/>
                </a:lnTo>
                <a:lnTo>
                  <a:pt x="311150" y="2539"/>
                </a:lnTo>
                <a:lnTo>
                  <a:pt x="434339" y="2539"/>
                </a:lnTo>
                <a:lnTo>
                  <a:pt x="434339" y="0"/>
                </a:lnTo>
                <a:close/>
              </a:path>
              <a:path w="701039" h="374650">
                <a:moveTo>
                  <a:pt x="701039" y="0"/>
                </a:moveTo>
                <a:lnTo>
                  <a:pt x="642619" y="0"/>
                </a:lnTo>
                <a:lnTo>
                  <a:pt x="642619" y="1269"/>
                </a:lnTo>
                <a:lnTo>
                  <a:pt x="641350" y="1269"/>
                </a:lnTo>
                <a:lnTo>
                  <a:pt x="641350" y="2539"/>
                </a:lnTo>
                <a:lnTo>
                  <a:pt x="701039" y="2539"/>
                </a:lnTo>
                <a:lnTo>
                  <a:pt x="701039" y="0"/>
                </a:lnTo>
                <a:close/>
              </a:path>
              <a:path w="701039" h="374650">
                <a:moveTo>
                  <a:pt x="309880" y="2540"/>
                </a:moveTo>
                <a:lnTo>
                  <a:pt x="220980" y="2540"/>
                </a:lnTo>
                <a:lnTo>
                  <a:pt x="220980" y="3810"/>
                </a:lnTo>
                <a:lnTo>
                  <a:pt x="309880" y="3810"/>
                </a:lnTo>
                <a:lnTo>
                  <a:pt x="309880" y="2540"/>
                </a:lnTo>
                <a:close/>
              </a:path>
              <a:path w="701039" h="374650">
                <a:moveTo>
                  <a:pt x="434339" y="2540"/>
                </a:moveTo>
                <a:lnTo>
                  <a:pt x="311150" y="2540"/>
                </a:lnTo>
                <a:lnTo>
                  <a:pt x="311150" y="3810"/>
                </a:lnTo>
                <a:lnTo>
                  <a:pt x="434339" y="3810"/>
                </a:lnTo>
                <a:lnTo>
                  <a:pt x="434339" y="2540"/>
                </a:lnTo>
                <a:close/>
              </a:path>
              <a:path w="701039" h="374650">
                <a:moveTo>
                  <a:pt x="701039" y="2540"/>
                </a:moveTo>
                <a:lnTo>
                  <a:pt x="640080" y="2540"/>
                </a:lnTo>
                <a:lnTo>
                  <a:pt x="640080" y="3810"/>
                </a:lnTo>
                <a:lnTo>
                  <a:pt x="697230" y="3810"/>
                </a:lnTo>
                <a:lnTo>
                  <a:pt x="697230" y="8889"/>
                </a:lnTo>
                <a:lnTo>
                  <a:pt x="701039" y="8889"/>
                </a:lnTo>
                <a:lnTo>
                  <a:pt x="701039" y="2540"/>
                </a:lnTo>
                <a:close/>
              </a:path>
              <a:path w="701039" h="374650">
                <a:moveTo>
                  <a:pt x="701039" y="8890"/>
                </a:moveTo>
                <a:lnTo>
                  <a:pt x="697230" y="8890"/>
                </a:lnTo>
                <a:lnTo>
                  <a:pt x="697230" y="15239"/>
                </a:lnTo>
                <a:lnTo>
                  <a:pt x="701039" y="15239"/>
                </a:lnTo>
                <a:lnTo>
                  <a:pt x="701039" y="8890"/>
                </a:lnTo>
                <a:close/>
              </a:path>
              <a:path w="701039" h="374650">
                <a:moveTo>
                  <a:pt x="701039" y="15240"/>
                </a:moveTo>
                <a:lnTo>
                  <a:pt x="697230" y="15240"/>
                </a:lnTo>
                <a:lnTo>
                  <a:pt x="697230" y="21589"/>
                </a:lnTo>
                <a:lnTo>
                  <a:pt x="701039" y="21589"/>
                </a:lnTo>
                <a:lnTo>
                  <a:pt x="701039" y="15240"/>
                </a:lnTo>
                <a:close/>
              </a:path>
              <a:path w="701039" h="374650">
                <a:moveTo>
                  <a:pt x="701039" y="21590"/>
                </a:moveTo>
                <a:lnTo>
                  <a:pt x="697230" y="21590"/>
                </a:lnTo>
                <a:lnTo>
                  <a:pt x="697230" y="27939"/>
                </a:lnTo>
                <a:lnTo>
                  <a:pt x="701039" y="27939"/>
                </a:lnTo>
                <a:lnTo>
                  <a:pt x="701039" y="21590"/>
                </a:lnTo>
                <a:close/>
              </a:path>
              <a:path w="701039" h="374650">
                <a:moveTo>
                  <a:pt x="701039" y="27940"/>
                </a:moveTo>
                <a:lnTo>
                  <a:pt x="697230" y="27940"/>
                </a:lnTo>
                <a:lnTo>
                  <a:pt x="697230" y="34289"/>
                </a:lnTo>
                <a:lnTo>
                  <a:pt x="701039" y="34289"/>
                </a:lnTo>
                <a:lnTo>
                  <a:pt x="701039" y="27940"/>
                </a:lnTo>
                <a:close/>
              </a:path>
              <a:path w="701039" h="374650">
                <a:moveTo>
                  <a:pt x="701039" y="34290"/>
                </a:moveTo>
                <a:lnTo>
                  <a:pt x="697230" y="34290"/>
                </a:lnTo>
                <a:lnTo>
                  <a:pt x="697230" y="40639"/>
                </a:lnTo>
                <a:lnTo>
                  <a:pt x="701039" y="40639"/>
                </a:lnTo>
                <a:lnTo>
                  <a:pt x="701039" y="34290"/>
                </a:lnTo>
                <a:close/>
              </a:path>
              <a:path w="701039" h="374650">
                <a:moveTo>
                  <a:pt x="701039" y="40640"/>
                </a:moveTo>
                <a:lnTo>
                  <a:pt x="697230" y="40640"/>
                </a:lnTo>
                <a:lnTo>
                  <a:pt x="697230" y="46989"/>
                </a:lnTo>
                <a:lnTo>
                  <a:pt x="701039" y="46989"/>
                </a:lnTo>
                <a:lnTo>
                  <a:pt x="701039" y="40640"/>
                </a:lnTo>
                <a:close/>
              </a:path>
              <a:path w="701039" h="374650">
                <a:moveTo>
                  <a:pt x="701039" y="46990"/>
                </a:moveTo>
                <a:lnTo>
                  <a:pt x="697230" y="46990"/>
                </a:lnTo>
                <a:lnTo>
                  <a:pt x="697230" y="53339"/>
                </a:lnTo>
                <a:lnTo>
                  <a:pt x="701039" y="53339"/>
                </a:lnTo>
                <a:lnTo>
                  <a:pt x="701039" y="46990"/>
                </a:lnTo>
                <a:close/>
              </a:path>
              <a:path w="701039" h="374650">
                <a:moveTo>
                  <a:pt x="701039" y="53340"/>
                </a:moveTo>
                <a:lnTo>
                  <a:pt x="697230" y="53340"/>
                </a:lnTo>
                <a:lnTo>
                  <a:pt x="697230" y="59689"/>
                </a:lnTo>
                <a:lnTo>
                  <a:pt x="701039" y="59689"/>
                </a:lnTo>
                <a:lnTo>
                  <a:pt x="701039" y="53340"/>
                </a:lnTo>
                <a:close/>
              </a:path>
              <a:path w="701039" h="374650">
                <a:moveTo>
                  <a:pt x="701039" y="59690"/>
                </a:moveTo>
                <a:lnTo>
                  <a:pt x="697230" y="59690"/>
                </a:lnTo>
                <a:lnTo>
                  <a:pt x="697230" y="66039"/>
                </a:lnTo>
                <a:lnTo>
                  <a:pt x="701039" y="66039"/>
                </a:lnTo>
                <a:lnTo>
                  <a:pt x="701039" y="59690"/>
                </a:lnTo>
                <a:close/>
              </a:path>
              <a:path w="701039" h="374650">
                <a:moveTo>
                  <a:pt x="701039" y="66040"/>
                </a:moveTo>
                <a:lnTo>
                  <a:pt x="697230" y="66040"/>
                </a:lnTo>
                <a:lnTo>
                  <a:pt x="697230" y="72389"/>
                </a:lnTo>
                <a:lnTo>
                  <a:pt x="699769" y="72389"/>
                </a:lnTo>
                <a:lnTo>
                  <a:pt x="699769" y="69850"/>
                </a:lnTo>
                <a:lnTo>
                  <a:pt x="701039" y="69850"/>
                </a:lnTo>
                <a:lnTo>
                  <a:pt x="701039" y="66040"/>
                </a:lnTo>
                <a:close/>
              </a:path>
              <a:path w="701039" h="374650">
                <a:moveTo>
                  <a:pt x="698500" y="72390"/>
                </a:moveTo>
                <a:lnTo>
                  <a:pt x="697230" y="72390"/>
                </a:lnTo>
                <a:lnTo>
                  <a:pt x="697230" y="76200"/>
                </a:lnTo>
                <a:lnTo>
                  <a:pt x="698500" y="76200"/>
                </a:lnTo>
                <a:lnTo>
                  <a:pt x="698500" y="72390"/>
                </a:lnTo>
                <a:close/>
              </a:path>
              <a:path w="701039" h="374650">
                <a:moveTo>
                  <a:pt x="701039" y="76200"/>
                </a:moveTo>
                <a:lnTo>
                  <a:pt x="699769" y="76200"/>
                </a:lnTo>
                <a:lnTo>
                  <a:pt x="699769" y="78739"/>
                </a:lnTo>
                <a:lnTo>
                  <a:pt x="701039" y="78739"/>
                </a:lnTo>
                <a:lnTo>
                  <a:pt x="701039" y="76200"/>
                </a:lnTo>
                <a:close/>
              </a:path>
              <a:path w="701039" h="374650">
                <a:moveTo>
                  <a:pt x="701039" y="78740"/>
                </a:moveTo>
                <a:lnTo>
                  <a:pt x="698500" y="78740"/>
                </a:lnTo>
                <a:lnTo>
                  <a:pt x="698500" y="80010"/>
                </a:lnTo>
                <a:lnTo>
                  <a:pt x="697230" y="80010"/>
                </a:lnTo>
                <a:lnTo>
                  <a:pt x="697230" y="85089"/>
                </a:lnTo>
                <a:lnTo>
                  <a:pt x="701039" y="85089"/>
                </a:lnTo>
                <a:lnTo>
                  <a:pt x="701039" y="78740"/>
                </a:lnTo>
                <a:close/>
              </a:path>
              <a:path w="701039" h="374650">
                <a:moveTo>
                  <a:pt x="701039" y="85090"/>
                </a:moveTo>
                <a:lnTo>
                  <a:pt x="697230" y="85090"/>
                </a:lnTo>
                <a:lnTo>
                  <a:pt x="697230" y="91439"/>
                </a:lnTo>
                <a:lnTo>
                  <a:pt x="701039" y="91439"/>
                </a:lnTo>
                <a:lnTo>
                  <a:pt x="701039" y="85090"/>
                </a:lnTo>
                <a:close/>
              </a:path>
              <a:path w="701039" h="374650">
                <a:moveTo>
                  <a:pt x="701039" y="91440"/>
                </a:moveTo>
                <a:lnTo>
                  <a:pt x="697230" y="91440"/>
                </a:lnTo>
                <a:lnTo>
                  <a:pt x="697230" y="97789"/>
                </a:lnTo>
                <a:lnTo>
                  <a:pt x="701039" y="97789"/>
                </a:lnTo>
                <a:lnTo>
                  <a:pt x="701039" y="91440"/>
                </a:lnTo>
                <a:close/>
              </a:path>
              <a:path w="701039" h="374650">
                <a:moveTo>
                  <a:pt x="701039" y="97790"/>
                </a:moveTo>
                <a:lnTo>
                  <a:pt x="697230" y="97790"/>
                </a:lnTo>
                <a:lnTo>
                  <a:pt x="697230" y="104139"/>
                </a:lnTo>
                <a:lnTo>
                  <a:pt x="701039" y="104139"/>
                </a:lnTo>
                <a:lnTo>
                  <a:pt x="701039" y="97790"/>
                </a:lnTo>
                <a:close/>
              </a:path>
              <a:path w="701039" h="374650">
                <a:moveTo>
                  <a:pt x="701039" y="104140"/>
                </a:moveTo>
                <a:lnTo>
                  <a:pt x="697230" y="104140"/>
                </a:lnTo>
                <a:lnTo>
                  <a:pt x="697230" y="110489"/>
                </a:lnTo>
                <a:lnTo>
                  <a:pt x="701039" y="110489"/>
                </a:lnTo>
                <a:lnTo>
                  <a:pt x="701039" y="104140"/>
                </a:lnTo>
                <a:close/>
              </a:path>
              <a:path w="701039" h="374650">
                <a:moveTo>
                  <a:pt x="701039" y="110490"/>
                </a:moveTo>
                <a:lnTo>
                  <a:pt x="697230" y="110490"/>
                </a:lnTo>
                <a:lnTo>
                  <a:pt x="697230" y="116839"/>
                </a:lnTo>
                <a:lnTo>
                  <a:pt x="701039" y="116839"/>
                </a:lnTo>
                <a:lnTo>
                  <a:pt x="701039" y="110490"/>
                </a:lnTo>
                <a:close/>
              </a:path>
              <a:path w="701039" h="374650">
                <a:moveTo>
                  <a:pt x="126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2539" y="123189"/>
                </a:lnTo>
                <a:lnTo>
                  <a:pt x="2539" y="119380"/>
                </a:lnTo>
                <a:lnTo>
                  <a:pt x="1269" y="119380"/>
                </a:lnTo>
                <a:lnTo>
                  <a:pt x="1269" y="116840"/>
                </a:lnTo>
                <a:close/>
              </a:path>
              <a:path w="701039" h="374650">
                <a:moveTo>
                  <a:pt x="701039" y="116840"/>
                </a:moveTo>
                <a:lnTo>
                  <a:pt x="697230" y="116840"/>
                </a:lnTo>
                <a:lnTo>
                  <a:pt x="697230" y="123189"/>
                </a:lnTo>
                <a:lnTo>
                  <a:pt x="701039" y="123189"/>
                </a:lnTo>
                <a:lnTo>
                  <a:pt x="701039" y="116840"/>
                </a:lnTo>
                <a:close/>
              </a:path>
              <a:path w="701039" h="374650">
                <a:moveTo>
                  <a:pt x="381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10" y="123190"/>
                </a:lnTo>
                <a:close/>
              </a:path>
              <a:path w="701039" h="374650">
                <a:moveTo>
                  <a:pt x="701039" y="123190"/>
                </a:moveTo>
                <a:lnTo>
                  <a:pt x="697230" y="123190"/>
                </a:lnTo>
                <a:lnTo>
                  <a:pt x="697230" y="129539"/>
                </a:lnTo>
                <a:lnTo>
                  <a:pt x="701039" y="129539"/>
                </a:lnTo>
                <a:lnTo>
                  <a:pt x="701039" y="123190"/>
                </a:lnTo>
                <a:close/>
              </a:path>
              <a:path w="701039" h="37465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701039" h="374650">
                <a:moveTo>
                  <a:pt x="701039" y="129540"/>
                </a:moveTo>
                <a:lnTo>
                  <a:pt x="697230" y="129540"/>
                </a:lnTo>
                <a:lnTo>
                  <a:pt x="697230" y="135889"/>
                </a:lnTo>
                <a:lnTo>
                  <a:pt x="701039" y="135889"/>
                </a:lnTo>
                <a:lnTo>
                  <a:pt x="701039" y="129540"/>
                </a:lnTo>
                <a:close/>
              </a:path>
              <a:path w="701039" h="37465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701039" h="374650">
                <a:moveTo>
                  <a:pt x="701039" y="135890"/>
                </a:moveTo>
                <a:lnTo>
                  <a:pt x="697230" y="135890"/>
                </a:lnTo>
                <a:lnTo>
                  <a:pt x="697230" y="142239"/>
                </a:lnTo>
                <a:lnTo>
                  <a:pt x="701039" y="142239"/>
                </a:lnTo>
                <a:lnTo>
                  <a:pt x="701039" y="135890"/>
                </a:lnTo>
                <a:close/>
              </a:path>
              <a:path w="701039" h="37465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701039" h="374650">
                <a:moveTo>
                  <a:pt x="701039" y="142240"/>
                </a:moveTo>
                <a:lnTo>
                  <a:pt x="697230" y="142240"/>
                </a:lnTo>
                <a:lnTo>
                  <a:pt x="697230" y="148589"/>
                </a:lnTo>
                <a:lnTo>
                  <a:pt x="701039" y="148589"/>
                </a:lnTo>
                <a:lnTo>
                  <a:pt x="701039" y="142240"/>
                </a:lnTo>
                <a:close/>
              </a:path>
              <a:path w="701039" h="37465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701039" h="374650">
                <a:moveTo>
                  <a:pt x="701039" y="148590"/>
                </a:moveTo>
                <a:lnTo>
                  <a:pt x="697230" y="148590"/>
                </a:lnTo>
                <a:lnTo>
                  <a:pt x="697230" y="154939"/>
                </a:lnTo>
                <a:lnTo>
                  <a:pt x="701039" y="154939"/>
                </a:lnTo>
                <a:lnTo>
                  <a:pt x="701039" y="148590"/>
                </a:lnTo>
                <a:close/>
              </a:path>
              <a:path w="701039" h="37465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701039" h="374650">
                <a:moveTo>
                  <a:pt x="701039" y="154940"/>
                </a:moveTo>
                <a:lnTo>
                  <a:pt x="697230" y="154940"/>
                </a:lnTo>
                <a:lnTo>
                  <a:pt x="697230" y="161289"/>
                </a:lnTo>
                <a:lnTo>
                  <a:pt x="701039" y="161289"/>
                </a:lnTo>
                <a:lnTo>
                  <a:pt x="701039" y="154940"/>
                </a:lnTo>
                <a:close/>
              </a:path>
              <a:path w="701039" h="37465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701039" h="374650">
                <a:moveTo>
                  <a:pt x="701039" y="161290"/>
                </a:moveTo>
                <a:lnTo>
                  <a:pt x="697230" y="161290"/>
                </a:lnTo>
                <a:lnTo>
                  <a:pt x="697230" y="167639"/>
                </a:lnTo>
                <a:lnTo>
                  <a:pt x="701039" y="167639"/>
                </a:lnTo>
                <a:lnTo>
                  <a:pt x="701039" y="161290"/>
                </a:lnTo>
                <a:close/>
              </a:path>
              <a:path w="701039" h="374650">
                <a:moveTo>
                  <a:pt x="380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701039" h="374650">
                <a:moveTo>
                  <a:pt x="701039" y="167640"/>
                </a:moveTo>
                <a:lnTo>
                  <a:pt x="697230" y="167640"/>
                </a:lnTo>
                <a:lnTo>
                  <a:pt x="697230" y="173989"/>
                </a:lnTo>
                <a:lnTo>
                  <a:pt x="701039" y="173989"/>
                </a:lnTo>
                <a:lnTo>
                  <a:pt x="701039" y="167640"/>
                </a:lnTo>
                <a:close/>
              </a:path>
              <a:path w="701039" h="37465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701039" h="374650">
                <a:moveTo>
                  <a:pt x="701039" y="173990"/>
                </a:moveTo>
                <a:lnTo>
                  <a:pt x="697230" y="173990"/>
                </a:lnTo>
                <a:lnTo>
                  <a:pt x="697230" y="180339"/>
                </a:lnTo>
                <a:lnTo>
                  <a:pt x="701039" y="180339"/>
                </a:lnTo>
                <a:lnTo>
                  <a:pt x="701039" y="173990"/>
                </a:lnTo>
                <a:close/>
              </a:path>
              <a:path w="701039" h="37465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1269" y="186689"/>
                </a:lnTo>
                <a:lnTo>
                  <a:pt x="1269" y="184150"/>
                </a:lnTo>
                <a:lnTo>
                  <a:pt x="2539" y="184150"/>
                </a:lnTo>
                <a:lnTo>
                  <a:pt x="2539" y="181610"/>
                </a:lnTo>
                <a:lnTo>
                  <a:pt x="3809" y="181610"/>
                </a:lnTo>
                <a:lnTo>
                  <a:pt x="3809" y="180340"/>
                </a:lnTo>
                <a:close/>
              </a:path>
              <a:path w="701039" h="374650">
                <a:moveTo>
                  <a:pt x="701039" y="180340"/>
                </a:moveTo>
                <a:lnTo>
                  <a:pt x="697230" y="180340"/>
                </a:lnTo>
                <a:lnTo>
                  <a:pt x="697230" y="186689"/>
                </a:lnTo>
                <a:lnTo>
                  <a:pt x="701039" y="186689"/>
                </a:lnTo>
                <a:lnTo>
                  <a:pt x="701039" y="180340"/>
                </a:lnTo>
                <a:close/>
              </a:path>
              <a:path w="701039" h="374650">
                <a:moveTo>
                  <a:pt x="701039" y="186690"/>
                </a:moveTo>
                <a:lnTo>
                  <a:pt x="697230" y="186690"/>
                </a:lnTo>
                <a:lnTo>
                  <a:pt x="697230" y="193039"/>
                </a:lnTo>
                <a:lnTo>
                  <a:pt x="701039" y="193039"/>
                </a:lnTo>
                <a:lnTo>
                  <a:pt x="701039" y="186690"/>
                </a:lnTo>
                <a:close/>
              </a:path>
              <a:path w="701039" h="374650">
                <a:moveTo>
                  <a:pt x="701039" y="193040"/>
                </a:moveTo>
                <a:lnTo>
                  <a:pt x="697230" y="193040"/>
                </a:lnTo>
                <a:lnTo>
                  <a:pt x="697230" y="199389"/>
                </a:lnTo>
                <a:lnTo>
                  <a:pt x="701039" y="199389"/>
                </a:lnTo>
                <a:lnTo>
                  <a:pt x="701039" y="193040"/>
                </a:lnTo>
                <a:close/>
              </a:path>
              <a:path w="701039" h="374650">
                <a:moveTo>
                  <a:pt x="701039" y="199390"/>
                </a:moveTo>
                <a:lnTo>
                  <a:pt x="697230" y="199390"/>
                </a:lnTo>
                <a:lnTo>
                  <a:pt x="697230" y="205739"/>
                </a:lnTo>
                <a:lnTo>
                  <a:pt x="701039" y="205739"/>
                </a:lnTo>
                <a:lnTo>
                  <a:pt x="701039" y="199390"/>
                </a:lnTo>
                <a:close/>
              </a:path>
              <a:path w="701039" h="374650">
                <a:moveTo>
                  <a:pt x="701039" y="205740"/>
                </a:moveTo>
                <a:lnTo>
                  <a:pt x="697230" y="205740"/>
                </a:lnTo>
                <a:lnTo>
                  <a:pt x="697230" y="212089"/>
                </a:lnTo>
                <a:lnTo>
                  <a:pt x="701039" y="212089"/>
                </a:lnTo>
                <a:lnTo>
                  <a:pt x="701039" y="205740"/>
                </a:lnTo>
                <a:close/>
              </a:path>
              <a:path w="701039" h="374650">
                <a:moveTo>
                  <a:pt x="701039" y="212090"/>
                </a:moveTo>
                <a:lnTo>
                  <a:pt x="697230" y="212090"/>
                </a:lnTo>
                <a:lnTo>
                  <a:pt x="697230" y="218439"/>
                </a:lnTo>
                <a:lnTo>
                  <a:pt x="701039" y="218439"/>
                </a:lnTo>
                <a:lnTo>
                  <a:pt x="701039" y="212090"/>
                </a:lnTo>
                <a:close/>
              </a:path>
              <a:path w="701039" h="374650">
                <a:moveTo>
                  <a:pt x="701039" y="218440"/>
                </a:moveTo>
                <a:lnTo>
                  <a:pt x="697230" y="218440"/>
                </a:lnTo>
                <a:lnTo>
                  <a:pt x="697230" y="224789"/>
                </a:lnTo>
                <a:lnTo>
                  <a:pt x="701039" y="224789"/>
                </a:lnTo>
                <a:lnTo>
                  <a:pt x="701039" y="218440"/>
                </a:lnTo>
                <a:close/>
              </a:path>
              <a:path w="701039" h="374650">
                <a:moveTo>
                  <a:pt x="701039" y="224790"/>
                </a:moveTo>
                <a:lnTo>
                  <a:pt x="697230" y="224790"/>
                </a:lnTo>
                <a:lnTo>
                  <a:pt x="697230" y="231139"/>
                </a:lnTo>
                <a:lnTo>
                  <a:pt x="701039" y="231139"/>
                </a:lnTo>
                <a:lnTo>
                  <a:pt x="701039" y="224790"/>
                </a:lnTo>
                <a:close/>
              </a:path>
              <a:path w="701039" h="374650">
                <a:moveTo>
                  <a:pt x="701039" y="231140"/>
                </a:moveTo>
                <a:lnTo>
                  <a:pt x="697230" y="231140"/>
                </a:lnTo>
                <a:lnTo>
                  <a:pt x="697230" y="237489"/>
                </a:lnTo>
                <a:lnTo>
                  <a:pt x="701039" y="237489"/>
                </a:lnTo>
                <a:lnTo>
                  <a:pt x="701039" y="231140"/>
                </a:lnTo>
                <a:close/>
              </a:path>
              <a:path w="701039" h="374650">
                <a:moveTo>
                  <a:pt x="701039" y="237490"/>
                </a:moveTo>
                <a:lnTo>
                  <a:pt x="697230" y="237490"/>
                </a:lnTo>
                <a:lnTo>
                  <a:pt x="697230" y="243839"/>
                </a:lnTo>
                <a:lnTo>
                  <a:pt x="701039" y="243839"/>
                </a:lnTo>
                <a:lnTo>
                  <a:pt x="701039" y="237490"/>
                </a:lnTo>
                <a:close/>
              </a:path>
              <a:path w="701039" h="374650">
                <a:moveTo>
                  <a:pt x="701039" y="243840"/>
                </a:moveTo>
                <a:lnTo>
                  <a:pt x="697230" y="243840"/>
                </a:lnTo>
                <a:lnTo>
                  <a:pt x="697230" y="250189"/>
                </a:lnTo>
                <a:lnTo>
                  <a:pt x="701039" y="250189"/>
                </a:lnTo>
                <a:lnTo>
                  <a:pt x="701039" y="243840"/>
                </a:lnTo>
                <a:close/>
              </a:path>
              <a:path w="701039" h="374650">
                <a:moveTo>
                  <a:pt x="701039" y="250190"/>
                </a:moveTo>
                <a:lnTo>
                  <a:pt x="697230" y="250190"/>
                </a:lnTo>
                <a:lnTo>
                  <a:pt x="697230" y="256539"/>
                </a:lnTo>
                <a:lnTo>
                  <a:pt x="701039" y="256539"/>
                </a:lnTo>
                <a:lnTo>
                  <a:pt x="701039" y="250190"/>
                </a:lnTo>
                <a:close/>
              </a:path>
              <a:path w="701039" h="374650">
                <a:moveTo>
                  <a:pt x="701039" y="256540"/>
                </a:moveTo>
                <a:lnTo>
                  <a:pt x="697230" y="256540"/>
                </a:lnTo>
                <a:lnTo>
                  <a:pt x="697230" y="262889"/>
                </a:lnTo>
                <a:lnTo>
                  <a:pt x="701039" y="262889"/>
                </a:lnTo>
                <a:lnTo>
                  <a:pt x="701039" y="256540"/>
                </a:lnTo>
                <a:close/>
              </a:path>
              <a:path w="701039" h="374650">
                <a:moveTo>
                  <a:pt x="701039" y="262890"/>
                </a:moveTo>
                <a:lnTo>
                  <a:pt x="697230" y="262890"/>
                </a:lnTo>
                <a:lnTo>
                  <a:pt x="697230" y="269239"/>
                </a:lnTo>
                <a:lnTo>
                  <a:pt x="701039" y="269239"/>
                </a:lnTo>
                <a:lnTo>
                  <a:pt x="701039" y="262890"/>
                </a:lnTo>
                <a:close/>
              </a:path>
              <a:path w="701039" h="374650">
                <a:moveTo>
                  <a:pt x="701039" y="269240"/>
                </a:moveTo>
                <a:lnTo>
                  <a:pt x="697230" y="269240"/>
                </a:lnTo>
                <a:lnTo>
                  <a:pt x="697230" y="275589"/>
                </a:lnTo>
                <a:lnTo>
                  <a:pt x="701039" y="275589"/>
                </a:lnTo>
                <a:lnTo>
                  <a:pt x="701039" y="269240"/>
                </a:lnTo>
                <a:close/>
              </a:path>
              <a:path w="701039" h="374650">
                <a:moveTo>
                  <a:pt x="701039" y="275590"/>
                </a:moveTo>
                <a:lnTo>
                  <a:pt x="697230" y="275590"/>
                </a:lnTo>
                <a:lnTo>
                  <a:pt x="697230" y="281939"/>
                </a:lnTo>
                <a:lnTo>
                  <a:pt x="701039" y="281939"/>
                </a:lnTo>
                <a:lnTo>
                  <a:pt x="701039" y="275590"/>
                </a:lnTo>
                <a:close/>
              </a:path>
              <a:path w="701039" h="374650">
                <a:moveTo>
                  <a:pt x="701039" y="281940"/>
                </a:moveTo>
                <a:lnTo>
                  <a:pt x="697230" y="281940"/>
                </a:lnTo>
                <a:lnTo>
                  <a:pt x="697230" y="288289"/>
                </a:lnTo>
                <a:lnTo>
                  <a:pt x="701039" y="288289"/>
                </a:lnTo>
                <a:lnTo>
                  <a:pt x="701039" y="281940"/>
                </a:lnTo>
                <a:close/>
              </a:path>
              <a:path w="701039" h="374650">
                <a:moveTo>
                  <a:pt x="701039" y="288290"/>
                </a:moveTo>
                <a:lnTo>
                  <a:pt x="697230" y="288290"/>
                </a:lnTo>
                <a:lnTo>
                  <a:pt x="697230" y="294639"/>
                </a:lnTo>
                <a:lnTo>
                  <a:pt x="701039" y="294639"/>
                </a:lnTo>
                <a:lnTo>
                  <a:pt x="701039" y="288290"/>
                </a:lnTo>
                <a:close/>
              </a:path>
              <a:path w="701039" h="374650">
                <a:moveTo>
                  <a:pt x="701039" y="294640"/>
                </a:moveTo>
                <a:lnTo>
                  <a:pt x="697230" y="294640"/>
                </a:lnTo>
                <a:lnTo>
                  <a:pt x="697230" y="300989"/>
                </a:lnTo>
                <a:lnTo>
                  <a:pt x="701039" y="300989"/>
                </a:lnTo>
                <a:lnTo>
                  <a:pt x="701039" y="294640"/>
                </a:lnTo>
                <a:close/>
              </a:path>
              <a:path w="701039" h="374650">
                <a:moveTo>
                  <a:pt x="701039" y="300990"/>
                </a:moveTo>
                <a:lnTo>
                  <a:pt x="697230" y="300990"/>
                </a:lnTo>
                <a:lnTo>
                  <a:pt x="697230" y="307339"/>
                </a:lnTo>
                <a:lnTo>
                  <a:pt x="701039" y="307339"/>
                </a:lnTo>
                <a:lnTo>
                  <a:pt x="701039" y="300990"/>
                </a:lnTo>
                <a:close/>
              </a:path>
              <a:path w="701039" h="374650">
                <a:moveTo>
                  <a:pt x="701039" y="307340"/>
                </a:moveTo>
                <a:lnTo>
                  <a:pt x="697230" y="307340"/>
                </a:lnTo>
                <a:lnTo>
                  <a:pt x="697230" y="313689"/>
                </a:lnTo>
                <a:lnTo>
                  <a:pt x="701039" y="313689"/>
                </a:lnTo>
                <a:lnTo>
                  <a:pt x="701039" y="307340"/>
                </a:lnTo>
                <a:close/>
              </a:path>
              <a:path w="701039" h="374650">
                <a:moveTo>
                  <a:pt x="701039" y="313690"/>
                </a:moveTo>
                <a:lnTo>
                  <a:pt x="697230" y="313690"/>
                </a:lnTo>
                <a:lnTo>
                  <a:pt x="697230" y="320039"/>
                </a:lnTo>
                <a:lnTo>
                  <a:pt x="701039" y="320039"/>
                </a:lnTo>
                <a:lnTo>
                  <a:pt x="701039" y="313690"/>
                </a:lnTo>
                <a:close/>
              </a:path>
              <a:path w="701039" h="374650">
                <a:moveTo>
                  <a:pt x="701039" y="320040"/>
                </a:moveTo>
                <a:lnTo>
                  <a:pt x="697230" y="320040"/>
                </a:lnTo>
                <a:lnTo>
                  <a:pt x="697230" y="326389"/>
                </a:lnTo>
                <a:lnTo>
                  <a:pt x="701039" y="326389"/>
                </a:lnTo>
                <a:lnTo>
                  <a:pt x="701039" y="320040"/>
                </a:lnTo>
                <a:close/>
              </a:path>
              <a:path w="701039" h="374650">
                <a:moveTo>
                  <a:pt x="701039" y="326390"/>
                </a:moveTo>
                <a:lnTo>
                  <a:pt x="697230" y="326390"/>
                </a:lnTo>
                <a:lnTo>
                  <a:pt x="697230" y="332739"/>
                </a:lnTo>
                <a:lnTo>
                  <a:pt x="701039" y="332739"/>
                </a:lnTo>
                <a:lnTo>
                  <a:pt x="701039" y="326390"/>
                </a:lnTo>
                <a:close/>
              </a:path>
              <a:path w="701039" h="374650">
                <a:moveTo>
                  <a:pt x="701039" y="332740"/>
                </a:moveTo>
                <a:lnTo>
                  <a:pt x="697230" y="332740"/>
                </a:lnTo>
                <a:lnTo>
                  <a:pt x="697230" y="339089"/>
                </a:lnTo>
                <a:lnTo>
                  <a:pt x="701039" y="339089"/>
                </a:lnTo>
                <a:lnTo>
                  <a:pt x="701039" y="332740"/>
                </a:lnTo>
                <a:close/>
              </a:path>
              <a:path w="701039" h="374650">
                <a:moveTo>
                  <a:pt x="701039" y="339090"/>
                </a:moveTo>
                <a:lnTo>
                  <a:pt x="697230" y="339090"/>
                </a:lnTo>
                <a:lnTo>
                  <a:pt x="697230" y="345439"/>
                </a:lnTo>
                <a:lnTo>
                  <a:pt x="701039" y="345439"/>
                </a:lnTo>
                <a:lnTo>
                  <a:pt x="701039" y="339090"/>
                </a:lnTo>
                <a:close/>
              </a:path>
              <a:path w="701039" h="374650">
                <a:moveTo>
                  <a:pt x="701039" y="345440"/>
                </a:moveTo>
                <a:lnTo>
                  <a:pt x="697230" y="345440"/>
                </a:lnTo>
                <a:lnTo>
                  <a:pt x="697230" y="351789"/>
                </a:lnTo>
                <a:lnTo>
                  <a:pt x="701039" y="351789"/>
                </a:lnTo>
                <a:lnTo>
                  <a:pt x="701039" y="345440"/>
                </a:lnTo>
                <a:close/>
              </a:path>
              <a:path w="701039" h="374650">
                <a:moveTo>
                  <a:pt x="701039" y="351790"/>
                </a:moveTo>
                <a:lnTo>
                  <a:pt x="697230" y="351790"/>
                </a:lnTo>
                <a:lnTo>
                  <a:pt x="697230" y="358139"/>
                </a:lnTo>
                <a:lnTo>
                  <a:pt x="701039" y="358139"/>
                </a:lnTo>
                <a:lnTo>
                  <a:pt x="701039" y="351790"/>
                </a:lnTo>
                <a:close/>
              </a:path>
              <a:path w="701039" h="374650">
                <a:moveTo>
                  <a:pt x="701039" y="358140"/>
                </a:moveTo>
                <a:lnTo>
                  <a:pt x="697230" y="358140"/>
                </a:lnTo>
                <a:lnTo>
                  <a:pt x="697230" y="364489"/>
                </a:lnTo>
                <a:lnTo>
                  <a:pt x="701039" y="364489"/>
                </a:lnTo>
                <a:lnTo>
                  <a:pt x="701039" y="358140"/>
                </a:lnTo>
                <a:close/>
              </a:path>
              <a:path w="701039" h="374650">
                <a:moveTo>
                  <a:pt x="701039" y="364490"/>
                </a:moveTo>
                <a:lnTo>
                  <a:pt x="697230" y="364490"/>
                </a:lnTo>
                <a:lnTo>
                  <a:pt x="697230" y="370840"/>
                </a:lnTo>
                <a:lnTo>
                  <a:pt x="584200" y="370840"/>
                </a:lnTo>
                <a:lnTo>
                  <a:pt x="584200" y="373380"/>
                </a:lnTo>
                <a:lnTo>
                  <a:pt x="582930" y="373380"/>
                </a:lnTo>
                <a:lnTo>
                  <a:pt x="582930" y="374650"/>
                </a:lnTo>
                <a:lnTo>
                  <a:pt x="701039" y="374650"/>
                </a:lnTo>
                <a:lnTo>
                  <a:pt x="701039" y="364490"/>
                </a:lnTo>
                <a:close/>
              </a:path>
              <a:path w="701039" h="374650">
                <a:moveTo>
                  <a:pt x="165100" y="372110"/>
                </a:moveTo>
                <a:lnTo>
                  <a:pt x="46989" y="372110"/>
                </a:lnTo>
                <a:lnTo>
                  <a:pt x="46989" y="374650"/>
                </a:lnTo>
                <a:lnTo>
                  <a:pt x="165100" y="374650"/>
                </a:lnTo>
                <a:lnTo>
                  <a:pt x="165100" y="372110"/>
                </a:lnTo>
                <a:close/>
              </a:path>
              <a:path w="701039" h="374650">
                <a:moveTo>
                  <a:pt x="166369" y="370840"/>
                </a:moveTo>
                <a:lnTo>
                  <a:pt x="48259" y="370840"/>
                </a:lnTo>
                <a:lnTo>
                  <a:pt x="48259" y="372110"/>
                </a:lnTo>
                <a:lnTo>
                  <a:pt x="166369" y="372110"/>
                </a:lnTo>
                <a:lnTo>
                  <a:pt x="166369" y="370840"/>
                </a:lnTo>
                <a:close/>
              </a:path>
              <a:path w="701039" h="374650">
                <a:moveTo>
                  <a:pt x="469900" y="373380"/>
                </a:moveTo>
                <a:lnTo>
                  <a:pt x="274319" y="373380"/>
                </a:lnTo>
                <a:lnTo>
                  <a:pt x="274319" y="374650"/>
                </a:lnTo>
                <a:lnTo>
                  <a:pt x="469900" y="374650"/>
                </a:lnTo>
                <a:lnTo>
                  <a:pt x="469900" y="373380"/>
                </a:lnTo>
                <a:close/>
              </a:path>
              <a:path w="701039" h="374650">
                <a:moveTo>
                  <a:pt x="472439" y="370840"/>
                </a:moveTo>
                <a:lnTo>
                  <a:pt x="275589" y="370840"/>
                </a:lnTo>
                <a:lnTo>
                  <a:pt x="275589" y="373380"/>
                </a:lnTo>
                <a:lnTo>
                  <a:pt x="471169" y="373380"/>
                </a:lnTo>
                <a:lnTo>
                  <a:pt x="471169" y="372110"/>
                </a:lnTo>
                <a:lnTo>
                  <a:pt x="472439" y="372110"/>
                </a:lnTo>
                <a:lnTo>
                  <a:pt x="472439" y="370840"/>
                </a:lnTo>
                <a:close/>
              </a:path>
            </a:pathLst>
          </a:custGeom>
          <a:solidFill>
            <a:srgbClr val="80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3" name="bk object 6913"/>
          <p:cNvSpPr/>
          <p:nvPr/>
        </p:nvSpPr>
        <p:spPr>
          <a:xfrm>
            <a:off x="2529839" y="4112259"/>
            <a:ext cx="693420" cy="367030"/>
          </a:xfrm>
          <a:custGeom>
            <a:avLst/>
            <a:gdLst/>
            <a:ahLst/>
            <a:cxnLst/>
            <a:rect l="l" t="t" r="r" b="b"/>
            <a:pathLst>
              <a:path w="693419" h="367029">
                <a:moveTo>
                  <a:pt x="304800" y="0"/>
                </a:moveTo>
                <a:lnTo>
                  <a:pt x="215900" y="0"/>
                </a:lnTo>
                <a:lnTo>
                  <a:pt x="215900" y="3809"/>
                </a:lnTo>
                <a:lnTo>
                  <a:pt x="304800" y="3809"/>
                </a:lnTo>
                <a:lnTo>
                  <a:pt x="304800" y="0"/>
                </a:lnTo>
                <a:close/>
              </a:path>
              <a:path w="693419" h="367029">
                <a:moveTo>
                  <a:pt x="430530" y="0"/>
                </a:moveTo>
                <a:lnTo>
                  <a:pt x="307340" y="0"/>
                </a:lnTo>
                <a:lnTo>
                  <a:pt x="307340" y="3809"/>
                </a:lnTo>
                <a:lnTo>
                  <a:pt x="430530" y="3809"/>
                </a:lnTo>
                <a:lnTo>
                  <a:pt x="430530" y="0"/>
                </a:lnTo>
                <a:close/>
              </a:path>
              <a:path w="693419" h="367029">
                <a:moveTo>
                  <a:pt x="693420" y="0"/>
                </a:moveTo>
                <a:lnTo>
                  <a:pt x="635000" y="0"/>
                </a:lnTo>
                <a:lnTo>
                  <a:pt x="635000" y="1269"/>
                </a:lnTo>
                <a:lnTo>
                  <a:pt x="633730" y="1269"/>
                </a:lnTo>
                <a:lnTo>
                  <a:pt x="633730" y="2539"/>
                </a:lnTo>
                <a:lnTo>
                  <a:pt x="632460" y="2539"/>
                </a:lnTo>
                <a:lnTo>
                  <a:pt x="632460" y="3809"/>
                </a:lnTo>
                <a:lnTo>
                  <a:pt x="690880" y="3809"/>
                </a:lnTo>
                <a:lnTo>
                  <a:pt x="690880" y="5079"/>
                </a:lnTo>
                <a:lnTo>
                  <a:pt x="693420" y="5079"/>
                </a:lnTo>
                <a:lnTo>
                  <a:pt x="693420" y="0"/>
                </a:lnTo>
                <a:close/>
              </a:path>
              <a:path w="693419" h="367029">
                <a:moveTo>
                  <a:pt x="693420" y="5080"/>
                </a:moveTo>
                <a:lnTo>
                  <a:pt x="690880" y="5080"/>
                </a:lnTo>
                <a:lnTo>
                  <a:pt x="690880" y="11429"/>
                </a:lnTo>
                <a:lnTo>
                  <a:pt x="693420" y="11429"/>
                </a:lnTo>
                <a:lnTo>
                  <a:pt x="693420" y="5080"/>
                </a:lnTo>
                <a:close/>
              </a:path>
              <a:path w="693419" h="367029">
                <a:moveTo>
                  <a:pt x="693420" y="11430"/>
                </a:moveTo>
                <a:lnTo>
                  <a:pt x="690880" y="11430"/>
                </a:lnTo>
                <a:lnTo>
                  <a:pt x="690880" y="17779"/>
                </a:lnTo>
                <a:lnTo>
                  <a:pt x="693420" y="17779"/>
                </a:lnTo>
                <a:lnTo>
                  <a:pt x="693420" y="11430"/>
                </a:lnTo>
                <a:close/>
              </a:path>
              <a:path w="693419" h="367029">
                <a:moveTo>
                  <a:pt x="693420" y="17780"/>
                </a:moveTo>
                <a:lnTo>
                  <a:pt x="690880" y="17780"/>
                </a:lnTo>
                <a:lnTo>
                  <a:pt x="690880" y="24129"/>
                </a:lnTo>
                <a:lnTo>
                  <a:pt x="693420" y="24129"/>
                </a:lnTo>
                <a:lnTo>
                  <a:pt x="693420" y="17780"/>
                </a:lnTo>
                <a:close/>
              </a:path>
              <a:path w="693419" h="367029">
                <a:moveTo>
                  <a:pt x="693420" y="24130"/>
                </a:moveTo>
                <a:lnTo>
                  <a:pt x="690880" y="24130"/>
                </a:lnTo>
                <a:lnTo>
                  <a:pt x="690880" y="30479"/>
                </a:lnTo>
                <a:lnTo>
                  <a:pt x="693420" y="30479"/>
                </a:lnTo>
                <a:lnTo>
                  <a:pt x="693420" y="24130"/>
                </a:lnTo>
                <a:close/>
              </a:path>
              <a:path w="693419" h="367029">
                <a:moveTo>
                  <a:pt x="693420" y="30480"/>
                </a:moveTo>
                <a:lnTo>
                  <a:pt x="690880" y="30480"/>
                </a:lnTo>
                <a:lnTo>
                  <a:pt x="690880" y="36829"/>
                </a:lnTo>
                <a:lnTo>
                  <a:pt x="693420" y="36829"/>
                </a:lnTo>
                <a:lnTo>
                  <a:pt x="693420" y="30480"/>
                </a:lnTo>
                <a:close/>
              </a:path>
              <a:path w="693419" h="367029">
                <a:moveTo>
                  <a:pt x="693420" y="36830"/>
                </a:moveTo>
                <a:lnTo>
                  <a:pt x="690880" y="36830"/>
                </a:lnTo>
                <a:lnTo>
                  <a:pt x="690880" y="43179"/>
                </a:lnTo>
                <a:lnTo>
                  <a:pt x="693420" y="43179"/>
                </a:lnTo>
                <a:lnTo>
                  <a:pt x="693420" y="36830"/>
                </a:lnTo>
                <a:close/>
              </a:path>
              <a:path w="693419" h="367029">
                <a:moveTo>
                  <a:pt x="693420" y="43180"/>
                </a:moveTo>
                <a:lnTo>
                  <a:pt x="690880" y="43180"/>
                </a:lnTo>
                <a:lnTo>
                  <a:pt x="690880" y="49529"/>
                </a:lnTo>
                <a:lnTo>
                  <a:pt x="693420" y="49529"/>
                </a:lnTo>
                <a:lnTo>
                  <a:pt x="693420" y="43180"/>
                </a:lnTo>
                <a:close/>
              </a:path>
              <a:path w="693419" h="367029">
                <a:moveTo>
                  <a:pt x="693420" y="49530"/>
                </a:moveTo>
                <a:lnTo>
                  <a:pt x="690880" y="49530"/>
                </a:lnTo>
                <a:lnTo>
                  <a:pt x="690880" y="55879"/>
                </a:lnTo>
                <a:lnTo>
                  <a:pt x="693420" y="55879"/>
                </a:lnTo>
                <a:lnTo>
                  <a:pt x="693420" y="49530"/>
                </a:lnTo>
                <a:close/>
              </a:path>
              <a:path w="693419" h="367029">
                <a:moveTo>
                  <a:pt x="693420" y="55880"/>
                </a:moveTo>
                <a:lnTo>
                  <a:pt x="690880" y="55880"/>
                </a:lnTo>
                <a:lnTo>
                  <a:pt x="690880" y="62229"/>
                </a:lnTo>
                <a:lnTo>
                  <a:pt x="693420" y="62229"/>
                </a:lnTo>
                <a:lnTo>
                  <a:pt x="693420" y="55880"/>
                </a:lnTo>
                <a:close/>
              </a:path>
              <a:path w="693419" h="367029">
                <a:moveTo>
                  <a:pt x="693420" y="62230"/>
                </a:moveTo>
                <a:lnTo>
                  <a:pt x="690880" y="62230"/>
                </a:lnTo>
                <a:lnTo>
                  <a:pt x="690880" y="68579"/>
                </a:lnTo>
                <a:lnTo>
                  <a:pt x="693420" y="68579"/>
                </a:lnTo>
                <a:lnTo>
                  <a:pt x="693420" y="62230"/>
                </a:lnTo>
                <a:close/>
              </a:path>
              <a:path w="693419" h="367029">
                <a:moveTo>
                  <a:pt x="693420" y="68580"/>
                </a:moveTo>
                <a:lnTo>
                  <a:pt x="690880" y="68580"/>
                </a:lnTo>
                <a:lnTo>
                  <a:pt x="690880" y="74929"/>
                </a:lnTo>
                <a:lnTo>
                  <a:pt x="693420" y="74929"/>
                </a:lnTo>
                <a:lnTo>
                  <a:pt x="693420" y="68580"/>
                </a:lnTo>
                <a:close/>
              </a:path>
              <a:path w="693419" h="367029">
                <a:moveTo>
                  <a:pt x="692150" y="74930"/>
                </a:moveTo>
                <a:lnTo>
                  <a:pt x="690880" y="74930"/>
                </a:lnTo>
                <a:lnTo>
                  <a:pt x="690880" y="78739"/>
                </a:lnTo>
                <a:lnTo>
                  <a:pt x="692150" y="78739"/>
                </a:lnTo>
                <a:lnTo>
                  <a:pt x="692150" y="80009"/>
                </a:lnTo>
                <a:lnTo>
                  <a:pt x="690880" y="80009"/>
                </a:lnTo>
                <a:lnTo>
                  <a:pt x="690880" y="81279"/>
                </a:lnTo>
                <a:lnTo>
                  <a:pt x="693420" y="81279"/>
                </a:lnTo>
                <a:lnTo>
                  <a:pt x="693420" y="77469"/>
                </a:lnTo>
                <a:lnTo>
                  <a:pt x="692150" y="77469"/>
                </a:lnTo>
                <a:lnTo>
                  <a:pt x="692150" y="74930"/>
                </a:lnTo>
                <a:close/>
              </a:path>
              <a:path w="693419" h="367029">
                <a:moveTo>
                  <a:pt x="693420" y="81280"/>
                </a:moveTo>
                <a:lnTo>
                  <a:pt x="690880" y="81280"/>
                </a:lnTo>
                <a:lnTo>
                  <a:pt x="690880" y="87629"/>
                </a:lnTo>
                <a:lnTo>
                  <a:pt x="693420" y="87629"/>
                </a:lnTo>
                <a:lnTo>
                  <a:pt x="693420" y="81280"/>
                </a:lnTo>
                <a:close/>
              </a:path>
              <a:path w="693419" h="367029">
                <a:moveTo>
                  <a:pt x="693420" y="87630"/>
                </a:moveTo>
                <a:lnTo>
                  <a:pt x="690880" y="87630"/>
                </a:lnTo>
                <a:lnTo>
                  <a:pt x="690880" y="93979"/>
                </a:lnTo>
                <a:lnTo>
                  <a:pt x="693420" y="93979"/>
                </a:lnTo>
                <a:lnTo>
                  <a:pt x="693420" y="87630"/>
                </a:lnTo>
                <a:close/>
              </a:path>
              <a:path w="693419" h="367029">
                <a:moveTo>
                  <a:pt x="693420" y="93980"/>
                </a:moveTo>
                <a:lnTo>
                  <a:pt x="690880" y="93980"/>
                </a:lnTo>
                <a:lnTo>
                  <a:pt x="690880" y="100329"/>
                </a:lnTo>
                <a:lnTo>
                  <a:pt x="693420" y="100329"/>
                </a:lnTo>
                <a:lnTo>
                  <a:pt x="693420" y="93980"/>
                </a:lnTo>
                <a:close/>
              </a:path>
              <a:path w="693419" h="367029">
                <a:moveTo>
                  <a:pt x="693420" y="100330"/>
                </a:moveTo>
                <a:lnTo>
                  <a:pt x="690880" y="100330"/>
                </a:lnTo>
                <a:lnTo>
                  <a:pt x="690880" y="106679"/>
                </a:lnTo>
                <a:lnTo>
                  <a:pt x="693420" y="106679"/>
                </a:lnTo>
                <a:lnTo>
                  <a:pt x="693420" y="100330"/>
                </a:lnTo>
                <a:close/>
              </a:path>
              <a:path w="693419" h="367029">
                <a:moveTo>
                  <a:pt x="693420" y="106680"/>
                </a:moveTo>
                <a:lnTo>
                  <a:pt x="690880" y="106680"/>
                </a:lnTo>
                <a:lnTo>
                  <a:pt x="690880" y="113029"/>
                </a:lnTo>
                <a:lnTo>
                  <a:pt x="693420" y="113029"/>
                </a:lnTo>
                <a:lnTo>
                  <a:pt x="693420" y="106680"/>
                </a:lnTo>
                <a:close/>
              </a:path>
              <a:path w="693419" h="367029">
                <a:moveTo>
                  <a:pt x="693420" y="113030"/>
                </a:moveTo>
                <a:lnTo>
                  <a:pt x="690880" y="113030"/>
                </a:lnTo>
                <a:lnTo>
                  <a:pt x="690880" y="119379"/>
                </a:lnTo>
                <a:lnTo>
                  <a:pt x="693420" y="119379"/>
                </a:lnTo>
                <a:lnTo>
                  <a:pt x="693420" y="113030"/>
                </a:lnTo>
                <a:close/>
              </a:path>
              <a:path w="693419" h="367029">
                <a:moveTo>
                  <a:pt x="1270" y="121919"/>
                </a:moveTo>
                <a:lnTo>
                  <a:pt x="0" y="121919"/>
                </a:lnTo>
                <a:lnTo>
                  <a:pt x="0" y="125729"/>
                </a:lnTo>
                <a:lnTo>
                  <a:pt x="1270" y="125729"/>
                </a:lnTo>
                <a:lnTo>
                  <a:pt x="1270" y="121919"/>
                </a:lnTo>
                <a:close/>
              </a:path>
              <a:path w="693419" h="367029">
                <a:moveTo>
                  <a:pt x="693420" y="119380"/>
                </a:moveTo>
                <a:lnTo>
                  <a:pt x="690880" y="119380"/>
                </a:lnTo>
                <a:lnTo>
                  <a:pt x="690880" y="125729"/>
                </a:lnTo>
                <a:lnTo>
                  <a:pt x="693420" y="125729"/>
                </a:lnTo>
                <a:lnTo>
                  <a:pt x="693420" y="119380"/>
                </a:lnTo>
                <a:close/>
              </a:path>
              <a:path w="693419" h="367029">
                <a:moveTo>
                  <a:pt x="254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9539"/>
                </a:lnTo>
                <a:lnTo>
                  <a:pt x="2540" y="129539"/>
                </a:lnTo>
                <a:lnTo>
                  <a:pt x="2540" y="125730"/>
                </a:lnTo>
                <a:close/>
              </a:path>
              <a:path w="693419" h="367029">
                <a:moveTo>
                  <a:pt x="693420" y="125730"/>
                </a:moveTo>
                <a:lnTo>
                  <a:pt x="690880" y="125730"/>
                </a:lnTo>
                <a:lnTo>
                  <a:pt x="690880" y="132079"/>
                </a:lnTo>
                <a:lnTo>
                  <a:pt x="693420" y="132079"/>
                </a:lnTo>
                <a:lnTo>
                  <a:pt x="693420" y="125730"/>
                </a:lnTo>
                <a:close/>
              </a:path>
              <a:path w="693419" h="36702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693419" h="367029">
                <a:moveTo>
                  <a:pt x="693420" y="132080"/>
                </a:moveTo>
                <a:lnTo>
                  <a:pt x="690880" y="132080"/>
                </a:lnTo>
                <a:lnTo>
                  <a:pt x="690880" y="138429"/>
                </a:lnTo>
                <a:lnTo>
                  <a:pt x="693420" y="138429"/>
                </a:lnTo>
                <a:lnTo>
                  <a:pt x="693420" y="132080"/>
                </a:lnTo>
                <a:close/>
              </a:path>
              <a:path w="693419" h="36702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693419" h="367029">
                <a:moveTo>
                  <a:pt x="693420" y="138430"/>
                </a:moveTo>
                <a:lnTo>
                  <a:pt x="690880" y="138430"/>
                </a:lnTo>
                <a:lnTo>
                  <a:pt x="690880" y="144779"/>
                </a:lnTo>
                <a:lnTo>
                  <a:pt x="693420" y="144779"/>
                </a:lnTo>
                <a:lnTo>
                  <a:pt x="693420" y="138430"/>
                </a:lnTo>
                <a:close/>
              </a:path>
              <a:path w="693419" h="36702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693419" h="367029">
                <a:moveTo>
                  <a:pt x="693420" y="144780"/>
                </a:moveTo>
                <a:lnTo>
                  <a:pt x="690880" y="144780"/>
                </a:lnTo>
                <a:lnTo>
                  <a:pt x="690880" y="151129"/>
                </a:lnTo>
                <a:lnTo>
                  <a:pt x="693420" y="151129"/>
                </a:lnTo>
                <a:lnTo>
                  <a:pt x="693420" y="144780"/>
                </a:lnTo>
                <a:close/>
              </a:path>
              <a:path w="693419" h="36702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693419" h="367029">
                <a:moveTo>
                  <a:pt x="693420" y="151130"/>
                </a:moveTo>
                <a:lnTo>
                  <a:pt x="690880" y="151130"/>
                </a:lnTo>
                <a:lnTo>
                  <a:pt x="690880" y="157479"/>
                </a:lnTo>
                <a:lnTo>
                  <a:pt x="693420" y="157479"/>
                </a:lnTo>
                <a:lnTo>
                  <a:pt x="693420" y="151130"/>
                </a:lnTo>
                <a:close/>
              </a:path>
              <a:path w="693419" h="36702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693419" h="367029">
                <a:moveTo>
                  <a:pt x="693420" y="157480"/>
                </a:moveTo>
                <a:lnTo>
                  <a:pt x="690880" y="157480"/>
                </a:lnTo>
                <a:lnTo>
                  <a:pt x="690880" y="163829"/>
                </a:lnTo>
                <a:lnTo>
                  <a:pt x="693420" y="163829"/>
                </a:lnTo>
                <a:lnTo>
                  <a:pt x="693420" y="157480"/>
                </a:lnTo>
                <a:close/>
              </a:path>
              <a:path w="693419" h="367029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2540" y="170179"/>
                </a:lnTo>
                <a:lnTo>
                  <a:pt x="2540" y="168909"/>
                </a:lnTo>
                <a:lnTo>
                  <a:pt x="3810" y="168909"/>
                </a:lnTo>
                <a:lnTo>
                  <a:pt x="3810" y="163830"/>
                </a:lnTo>
                <a:close/>
              </a:path>
              <a:path w="693419" h="367029">
                <a:moveTo>
                  <a:pt x="693420" y="163830"/>
                </a:moveTo>
                <a:lnTo>
                  <a:pt x="690880" y="163830"/>
                </a:lnTo>
                <a:lnTo>
                  <a:pt x="690880" y="170179"/>
                </a:lnTo>
                <a:lnTo>
                  <a:pt x="693420" y="170179"/>
                </a:lnTo>
                <a:lnTo>
                  <a:pt x="693420" y="163830"/>
                </a:lnTo>
                <a:close/>
              </a:path>
              <a:path w="693419" h="367029">
                <a:moveTo>
                  <a:pt x="2540" y="170180"/>
                </a:moveTo>
                <a:lnTo>
                  <a:pt x="0" y="170180"/>
                </a:lnTo>
                <a:lnTo>
                  <a:pt x="0" y="173989"/>
                </a:lnTo>
                <a:lnTo>
                  <a:pt x="1270" y="173989"/>
                </a:lnTo>
                <a:lnTo>
                  <a:pt x="1270" y="171450"/>
                </a:lnTo>
                <a:lnTo>
                  <a:pt x="2540" y="171450"/>
                </a:lnTo>
                <a:lnTo>
                  <a:pt x="2540" y="170180"/>
                </a:lnTo>
                <a:close/>
              </a:path>
              <a:path w="693419" h="367029">
                <a:moveTo>
                  <a:pt x="693420" y="170180"/>
                </a:moveTo>
                <a:lnTo>
                  <a:pt x="690880" y="170180"/>
                </a:lnTo>
                <a:lnTo>
                  <a:pt x="690880" y="176529"/>
                </a:lnTo>
                <a:lnTo>
                  <a:pt x="693420" y="176529"/>
                </a:lnTo>
                <a:lnTo>
                  <a:pt x="693420" y="170180"/>
                </a:lnTo>
                <a:close/>
              </a:path>
              <a:path w="693419" h="367029">
                <a:moveTo>
                  <a:pt x="693420" y="176530"/>
                </a:moveTo>
                <a:lnTo>
                  <a:pt x="690880" y="176530"/>
                </a:lnTo>
                <a:lnTo>
                  <a:pt x="690880" y="182879"/>
                </a:lnTo>
                <a:lnTo>
                  <a:pt x="693420" y="182879"/>
                </a:lnTo>
                <a:lnTo>
                  <a:pt x="693420" y="176530"/>
                </a:lnTo>
                <a:close/>
              </a:path>
              <a:path w="693419" h="367029">
                <a:moveTo>
                  <a:pt x="693420" y="182880"/>
                </a:moveTo>
                <a:lnTo>
                  <a:pt x="690880" y="182880"/>
                </a:lnTo>
                <a:lnTo>
                  <a:pt x="690880" y="189229"/>
                </a:lnTo>
                <a:lnTo>
                  <a:pt x="693420" y="189229"/>
                </a:lnTo>
                <a:lnTo>
                  <a:pt x="693420" y="182880"/>
                </a:lnTo>
                <a:close/>
              </a:path>
              <a:path w="693419" h="367029">
                <a:moveTo>
                  <a:pt x="693420" y="189230"/>
                </a:moveTo>
                <a:lnTo>
                  <a:pt x="690880" y="189230"/>
                </a:lnTo>
                <a:lnTo>
                  <a:pt x="690880" y="195579"/>
                </a:lnTo>
                <a:lnTo>
                  <a:pt x="693420" y="195579"/>
                </a:lnTo>
                <a:lnTo>
                  <a:pt x="693420" y="189230"/>
                </a:lnTo>
                <a:close/>
              </a:path>
              <a:path w="693419" h="367029">
                <a:moveTo>
                  <a:pt x="693420" y="195580"/>
                </a:moveTo>
                <a:lnTo>
                  <a:pt x="690880" y="195580"/>
                </a:lnTo>
                <a:lnTo>
                  <a:pt x="690880" y="201929"/>
                </a:lnTo>
                <a:lnTo>
                  <a:pt x="693420" y="201929"/>
                </a:lnTo>
                <a:lnTo>
                  <a:pt x="693420" y="195580"/>
                </a:lnTo>
                <a:close/>
              </a:path>
              <a:path w="693419" h="367029">
                <a:moveTo>
                  <a:pt x="693420" y="201930"/>
                </a:moveTo>
                <a:lnTo>
                  <a:pt x="690880" y="201930"/>
                </a:lnTo>
                <a:lnTo>
                  <a:pt x="690880" y="208279"/>
                </a:lnTo>
                <a:lnTo>
                  <a:pt x="693420" y="208279"/>
                </a:lnTo>
                <a:lnTo>
                  <a:pt x="693420" y="201930"/>
                </a:lnTo>
                <a:close/>
              </a:path>
              <a:path w="693419" h="367029">
                <a:moveTo>
                  <a:pt x="693420" y="208280"/>
                </a:moveTo>
                <a:lnTo>
                  <a:pt x="690880" y="208280"/>
                </a:lnTo>
                <a:lnTo>
                  <a:pt x="690880" y="214629"/>
                </a:lnTo>
                <a:lnTo>
                  <a:pt x="693420" y="214629"/>
                </a:lnTo>
                <a:lnTo>
                  <a:pt x="693420" y="208280"/>
                </a:lnTo>
                <a:close/>
              </a:path>
              <a:path w="693419" h="367029">
                <a:moveTo>
                  <a:pt x="693420" y="214630"/>
                </a:moveTo>
                <a:lnTo>
                  <a:pt x="690880" y="214630"/>
                </a:lnTo>
                <a:lnTo>
                  <a:pt x="690880" y="220979"/>
                </a:lnTo>
                <a:lnTo>
                  <a:pt x="693420" y="220979"/>
                </a:lnTo>
                <a:lnTo>
                  <a:pt x="693420" y="214630"/>
                </a:lnTo>
                <a:close/>
              </a:path>
              <a:path w="693419" h="367029">
                <a:moveTo>
                  <a:pt x="693420" y="220980"/>
                </a:moveTo>
                <a:lnTo>
                  <a:pt x="690880" y="220980"/>
                </a:lnTo>
                <a:lnTo>
                  <a:pt x="690880" y="227329"/>
                </a:lnTo>
                <a:lnTo>
                  <a:pt x="693420" y="227329"/>
                </a:lnTo>
                <a:lnTo>
                  <a:pt x="693420" y="220980"/>
                </a:lnTo>
                <a:close/>
              </a:path>
              <a:path w="693419" h="367029">
                <a:moveTo>
                  <a:pt x="693420" y="227330"/>
                </a:moveTo>
                <a:lnTo>
                  <a:pt x="690880" y="227330"/>
                </a:lnTo>
                <a:lnTo>
                  <a:pt x="690880" y="233679"/>
                </a:lnTo>
                <a:lnTo>
                  <a:pt x="693420" y="233679"/>
                </a:lnTo>
                <a:lnTo>
                  <a:pt x="693420" y="227330"/>
                </a:lnTo>
                <a:close/>
              </a:path>
              <a:path w="693419" h="367029">
                <a:moveTo>
                  <a:pt x="693420" y="233680"/>
                </a:moveTo>
                <a:lnTo>
                  <a:pt x="690880" y="233680"/>
                </a:lnTo>
                <a:lnTo>
                  <a:pt x="690880" y="240029"/>
                </a:lnTo>
                <a:lnTo>
                  <a:pt x="693420" y="240029"/>
                </a:lnTo>
                <a:lnTo>
                  <a:pt x="693420" y="233680"/>
                </a:lnTo>
                <a:close/>
              </a:path>
              <a:path w="693419" h="367029">
                <a:moveTo>
                  <a:pt x="693420" y="240030"/>
                </a:moveTo>
                <a:lnTo>
                  <a:pt x="690880" y="240030"/>
                </a:lnTo>
                <a:lnTo>
                  <a:pt x="690880" y="246379"/>
                </a:lnTo>
                <a:lnTo>
                  <a:pt x="693420" y="246379"/>
                </a:lnTo>
                <a:lnTo>
                  <a:pt x="693420" y="240030"/>
                </a:lnTo>
                <a:close/>
              </a:path>
              <a:path w="693419" h="367029">
                <a:moveTo>
                  <a:pt x="693420" y="246380"/>
                </a:moveTo>
                <a:lnTo>
                  <a:pt x="690880" y="246380"/>
                </a:lnTo>
                <a:lnTo>
                  <a:pt x="690880" y="252729"/>
                </a:lnTo>
                <a:lnTo>
                  <a:pt x="693420" y="252729"/>
                </a:lnTo>
                <a:lnTo>
                  <a:pt x="693420" y="246380"/>
                </a:lnTo>
                <a:close/>
              </a:path>
              <a:path w="693419" h="367029">
                <a:moveTo>
                  <a:pt x="693420" y="252730"/>
                </a:moveTo>
                <a:lnTo>
                  <a:pt x="690880" y="252730"/>
                </a:lnTo>
                <a:lnTo>
                  <a:pt x="690880" y="259079"/>
                </a:lnTo>
                <a:lnTo>
                  <a:pt x="693420" y="259079"/>
                </a:lnTo>
                <a:lnTo>
                  <a:pt x="693420" y="252730"/>
                </a:lnTo>
                <a:close/>
              </a:path>
              <a:path w="693419" h="367029">
                <a:moveTo>
                  <a:pt x="693420" y="259080"/>
                </a:moveTo>
                <a:lnTo>
                  <a:pt x="690880" y="259080"/>
                </a:lnTo>
                <a:lnTo>
                  <a:pt x="690880" y="265429"/>
                </a:lnTo>
                <a:lnTo>
                  <a:pt x="693420" y="265429"/>
                </a:lnTo>
                <a:lnTo>
                  <a:pt x="693420" y="259080"/>
                </a:lnTo>
                <a:close/>
              </a:path>
              <a:path w="693419" h="367029">
                <a:moveTo>
                  <a:pt x="693420" y="265430"/>
                </a:moveTo>
                <a:lnTo>
                  <a:pt x="690880" y="265430"/>
                </a:lnTo>
                <a:lnTo>
                  <a:pt x="690880" y="271779"/>
                </a:lnTo>
                <a:lnTo>
                  <a:pt x="693420" y="271779"/>
                </a:lnTo>
                <a:lnTo>
                  <a:pt x="693420" y="265430"/>
                </a:lnTo>
                <a:close/>
              </a:path>
              <a:path w="693419" h="367029">
                <a:moveTo>
                  <a:pt x="693420" y="271780"/>
                </a:moveTo>
                <a:lnTo>
                  <a:pt x="690880" y="271780"/>
                </a:lnTo>
                <a:lnTo>
                  <a:pt x="690880" y="278129"/>
                </a:lnTo>
                <a:lnTo>
                  <a:pt x="693420" y="278129"/>
                </a:lnTo>
                <a:lnTo>
                  <a:pt x="693420" y="271780"/>
                </a:lnTo>
                <a:close/>
              </a:path>
              <a:path w="693419" h="367029">
                <a:moveTo>
                  <a:pt x="693420" y="278130"/>
                </a:moveTo>
                <a:lnTo>
                  <a:pt x="690880" y="278130"/>
                </a:lnTo>
                <a:lnTo>
                  <a:pt x="690880" y="284479"/>
                </a:lnTo>
                <a:lnTo>
                  <a:pt x="693420" y="284479"/>
                </a:lnTo>
                <a:lnTo>
                  <a:pt x="693420" y="278130"/>
                </a:lnTo>
                <a:close/>
              </a:path>
              <a:path w="693419" h="367029">
                <a:moveTo>
                  <a:pt x="693420" y="284480"/>
                </a:moveTo>
                <a:lnTo>
                  <a:pt x="690880" y="284480"/>
                </a:lnTo>
                <a:lnTo>
                  <a:pt x="690880" y="290829"/>
                </a:lnTo>
                <a:lnTo>
                  <a:pt x="693420" y="290829"/>
                </a:lnTo>
                <a:lnTo>
                  <a:pt x="693420" y="284480"/>
                </a:lnTo>
                <a:close/>
              </a:path>
              <a:path w="693419" h="367029">
                <a:moveTo>
                  <a:pt x="693420" y="290830"/>
                </a:moveTo>
                <a:lnTo>
                  <a:pt x="690880" y="290830"/>
                </a:lnTo>
                <a:lnTo>
                  <a:pt x="690880" y="297179"/>
                </a:lnTo>
                <a:lnTo>
                  <a:pt x="693420" y="297179"/>
                </a:lnTo>
                <a:lnTo>
                  <a:pt x="693420" y="290830"/>
                </a:lnTo>
                <a:close/>
              </a:path>
              <a:path w="693419" h="367029">
                <a:moveTo>
                  <a:pt x="693420" y="297180"/>
                </a:moveTo>
                <a:lnTo>
                  <a:pt x="690880" y="297180"/>
                </a:lnTo>
                <a:lnTo>
                  <a:pt x="690880" y="303529"/>
                </a:lnTo>
                <a:lnTo>
                  <a:pt x="693420" y="303529"/>
                </a:lnTo>
                <a:lnTo>
                  <a:pt x="693420" y="297180"/>
                </a:lnTo>
                <a:close/>
              </a:path>
              <a:path w="693419" h="367029">
                <a:moveTo>
                  <a:pt x="693420" y="303530"/>
                </a:moveTo>
                <a:lnTo>
                  <a:pt x="690880" y="303530"/>
                </a:lnTo>
                <a:lnTo>
                  <a:pt x="690880" y="309879"/>
                </a:lnTo>
                <a:lnTo>
                  <a:pt x="693420" y="309879"/>
                </a:lnTo>
                <a:lnTo>
                  <a:pt x="693420" y="303530"/>
                </a:lnTo>
                <a:close/>
              </a:path>
              <a:path w="693419" h="367029">
                <a:moveTo>
                  <a:pt x="693420" y="309880"/>
                </a:moveTo>
                <a:lnTo>
                  <a:pt x="690880" y="309880"/>
                </a:lnTo>
                <a:lnTo>
                  <a:pt x="690880" y="316229"/>
                </a:lnTo>
                <a:lnTo>
                  <a:pt x="693420" y="316229"/>
                </a:lnTo>
                <a:lnTo>
                  <a:pt x="693420" y="309880"/>
                </a:lnTo>
                <a:close/>
              </a:path>
              <a:path w="693419" h="367029">
                <a:moveTo>
                  <a:pt x="693420" y="316230"/>
                </a:moveTo>
                <a:lnTo>
                  <a:pt x="690880" y="316230"/>
                </a:lnTo>
                <a:lnTo>
                  <a:pt x="690880" y="322579"/>
                </a:lnTo>
                <a:lnTo>
                  <a:pt x="693420" y="322579"/>
                </a:lnTo>
                <a:lnTo>
                  <a:pt x="693420" y="316230"/>
                </a:lnTo>
                <a:close/>
              </a:path>
              <a:path w="693419" h="367029">
                <a:moveTo>
                  <a:pt x="693420" y="322580"/>
                </a:moveTo>
                <a:lnTo>
                  <a:pt x="690880" y="322580"/>
                </a:lnTo>
                <a:lnTo>
                  <a:pt x="690880" y="328929"/>
                </a:lnTo>
                <a:lnTo>
                  <a:pt x="693420" y="328929"/>
                </a:lnTo>
                <a:lnTo>
                  <a:pt x="693420" y="322580"/>
                </a:lnTo>
                <a:close/>
              </a:path>
              <a:path w="693419" h="367029">
                <a:moveTo>
                  <a:pt x="693420" y="328930"/>
                </a:moveTo>
                <a:lnTo>
                  <a:pt x="690880" y="328930"/>
                </a:lnTo>
                <a:lnTo>
                  <a:pt x="690880" y="335279"/>
                </a:lnTo>
                <a:lnTo>
                  <a:pt x="693420" y="335279"/>
                </a:lnTo>
                <a:lnTo>
                  <a:pt x="693420" y="328930"/>
                </a:lnTo>
                <a:close/>
              </a:path>
              <a:path w="693419" h="367029">
                <a:moveTo>
                  <a:pt x="693420" y="335280"/>
                </a:moveTo>
                <a:lnTo>
                  <a:pt x="690880" y="335280"/>
                </a:lnTo>
                <a:lnTo>
                  <a:pt x="690880" y="341629"/>
                </a:lnTo>
                <a:lnTo>
                  <a:pt x="693420" y="341629"/>
                </a:lnTo>
                <a:lnTo>
                  <a:pt x="693420" y="335280"/>
                </a:lnTo>
                <a:close/>
              </a:path>
              <a:path w="693419" h="367029">
                <a:moveTo>
                  <a:pt x="693420" y="341630"/>
                </a:moveTo>
                <a:lnTo>
                  <a:pt x="690880" y="341630"/>
                </a:lnTo>
                <a:lnTo>
                  <a:pt x="690880" y="347979"/>
                </a:lnTo>
                <a:lnTo>
                  <a:pt x="693420" y="347979"/>
                </a:lnTo>
                <a:lnTo>
                  <a:pt x="693420" y="341630"/>
                </a:lnTo>
                <a:close/>
              </a:path>
              <a:path w="693419" h="367029">
                <a:moveTo>
                  <a:pt x="693420" y="347980"/>
                </a:moveTo>
                <a:lnTo>
                  <a:pt x="690880" y="347980"/>
                </a:lnTo>
                <a:lnTo>
                  <a:pt x="690880" y="354329"/>
                </a:lnTo>
                <a:lnTo>
                  <a:pt x="693420" y="354329"/>
                </a:lnTo>
                <a:lnTo>
                  <a:pt x="693420" y="347980"/>
                </a:lnTo>
                <a:close/>
              </a:path>
              <a:path w="693419" h="367029">
                <a:moveTo>
                  <a:pt x="693420" y="354330"/>
                </a:moveTo>
                <a:lnTo>
                  <a:pt x="690880" y="354330"/>
                </a:lnTo>
                <a:lnTo>
                  <a:pt x="690880" y="360679"/>
                </a:lnTo>
                <a:lnTo>
                  <a:pt x="693420" y="360679"/>
                </a:lnTo>
                <a:lnTo>
                  <a:pt x="693420" y="354330"/>
                </a:lnTo>
                <a:close/>
              </a:path>
              <a:path w="693419" h="367029">
                <a:moveTo>
                  <a:pt x="163830" y="364489"/>
                </a:moveTo>
                <a:lnTo>
                  <a:pt x="45720" y="364489"/>
                </a:lnTo>
                <a:lnTo>
                  <a:pt x="45720" y="367029"/>
                </a:lnTo>
                <a:lnTo>
                  <a:pt x="162560" y="367029"/>
                </a:lnTo>
                <a:lnTo>
                  <a:pt x="162560" y="365759"/>
                </a:lnTo>
                <a:lnTo>
                  <a:pt x="163830" y="365759"/>
                </a:lnTo>
                <a:lnTo>
                  <a:pt x="163830" y="364489"/>
                </a:lnTo>
                <a:close/>
              </a:path>
              <a:path w="693419" h="367029">
                <a:moveTo>
                  <a:pt x="165100" y="363219"/>
                </a:moveTo>
                <a:lnTo>
                  <a:pt x="46990" y="363219"/>
                </a:lnTo>
                <a:lnTo>
                  <a:pt x="46990" y="364489"/>
                </a:lnTo>
                <a:lnTo>
                  <a:pt x="165100" y="364489"/>
                </a:lnTo>
                <a:lnTo>
                  <a:pt x="165100" y="363219"/>
                </a:lnTo>
                <a:close/>
              </a:path>
              <a:path w="693419" h="367029">
                <a:moveTo>
                  <a:pt x="471169" y="363219"/>
                </a:moveTo>
                <a:lnTo>
                  <a:pt x="271780" y="363219"/>
                </a:lnTo>
                <a:lnTo>
                  <a:pt x="271780" y="367029"/>
                </a:lnTo>
                <a:lnTo>
                  <a:pt x="469900" y="367029"/>
                </a:lnTo>
                <a:lnTo>
                  <a:pt x="469900" y="364489"/>
                </a:lnTo>
                <a:lnTo>
                  <a:pt x="471169" y="364489"/>
                </a:lnTo>
                <a:lnTo>
                  <a:pt x="471169" y="363219"/>
                </a:lnTo>
                <a:close/>
              </a:path>
              <a:path w="693419" h="367029">
                <a:moveTo>
                  <a:pt x="693420" y="360680"/>
                </a:moveTo>
                <a:lnTo>
                  <a:pt x="690880" y="360680"/>
                </a:lnTo>
                <a:lnTo>
                  <a:pt x="690880" y="363219"/>
                </a:lnTo>
                <a:lnTo>
                  <a:pt x="581660" y="363219"/>
                </a:lnTo>
                <a:lnTo>
                  <a:pt x="581660" y="365759"/>
                </a:lnTo>
                <a:lnTo>
                  <a:pt x="580390" y="365759"/>
                </a:lnTo>
                <a:lnTo>
                  <a:pt x="580390" y="367030"/>
                </a:lnTo>
                <a:lnTo>
                  <a:pt x="693420" y="367030"/>
                </a:lnTo>
                <a:lnTo>
                  <a:pt x="693420" y="360680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4" name="bk object 6914"/>
          <p:cNvSpPr/>
          <p:nvPr/>
        </p:nvSpPr>
        <p:spPr>
          <a:xfrm>
            <a:off x="2533650" y="4116070"/>
            <a:ext cx="687070" cy="359410"/>
          </a:xfrm>
          <a:custGeom>
            <a:avLst/>
            <a:gdLst/>
            <a:ahLst/>
            <a:cxnLst/>
            <a:rect l="l" t="t" r="r" b="b"/>
            <a:pathLst>
              <a:path w="687069" h="359410">
                <a:moveTo>
                  <a:pt x="300989" y="0"/>
                </a:moveTo>
                <a:lnTo>
                  <a:pt x="210819" y="0"/>
                </a:lnTo>
                <a:lnTo>
                  <a:pt x="210819" y="1269"/>
                </a:lnTo>
                <a:lnTo>
                  <a:pt x="300989" y="1269"/>
                </a:lnTo>
                <a:lnTo>
                  <a:pt x="300989" y="0"/>
                </a:lnTo>
                <a:close/>
              </a:path>
              <a:path w="687069" h="359410">
                <a:moveTo>
                  <a:pt x="426719" y="0"/>
                </a:moveTo>
                <a:lnTo>
                  <a:pt x="303530" y="0"/>
                </a:lnTo>
                <a:lnTo>
                  <a:pt x="303530" y="1269"/>
                </a:lnTo>
                <a:lnTo>
                  <a:pt x="426719" y="1269"/>
                </a:lnTo>
                <a:lnTo>
                  <a:pt x="426719" y="0"/>
                </a:lnTo>
                <a:close/>
              </a:path>
              <a:path w="687069" h="359410">
                <a:moveTo>
                  <a:pt x="687069" y="0"/>
                </a:moveTo>
                <a:lnTo>
                  <a:pt x="627380" y="0"/>
                </a:lnTo>
                <a:lnTo>
                  <a:pt x="627380" y="1269"/>
                </a:lnTo>
                <a:lnTo>
                  <a:pt x="687069" y="1269"/>
                </a:lnTo>
                <a:lnTo>
                  <a:pt x="687069" y="0"/>
                </a:lnTo>
                <a:close/>
              </a:path>
              <a:path w="687069" h="359410">
                <a:moveTo>
                  <a:pt x="299719" y="1269"/>
                </a:moveTo>
                <a:lnTo>
                  <a:pt x="210819" y="1269"/>
                </a:lnTo>
                <a:lnTo>
                  <a:pt x="210819" y="3809"/>
                </a:lnTo>
                <a:lnTo>
                  <a:pt x="299719" y="3809"/>
                </a:lnTo>
                <a:lnTo>
                  <a:pt x="299719" y="1269"/>
                </a:lnTo>
                <a:close/>
              </a:path>
              <a:path w="687069" h="359410">
                <a:moveTo>
                  <a:pt x="426719" y="1269"/>
                </a:moveTo>
                <a:lnTo>
                  <a:pt x="303530" y="1269"/>
                </a:lnTo>
                <a:lnTo>
                  <a:pt x="303530" y="2539"/>
                </a:lnTo>
                <a:lnTo>
                  <a:pt x="302260" y="2539"/>
                </a:lnTo>
                <a:lnTo>
                  <a:pt x="302260" y="3809"/>
                </a:lnTo>
                <a:lnTo>
                  <a:pt x="426719" y="3809"/>
                </a:lnTo>
                <a:lnTo>
                  <a:pt x="426719" y="1269"/>
                </a:lnTo>
                <a:close/>
              </a:path>
              <a:path w="687069" h="359410">
                <a:moveTo>
                  <a:pt x="687069" y="1269"/>
                </a:moveTo>
                <a:lnTo>
                  <a:pt x="627380" y="1269"/>
                </a:lnTo>
                <a:lnTo>
                  <a:pt x="627380" y="2539"/>
                </a:lnTo>
                <a:lnTo>
                  <a:pt x="626110" y="2539"/>
                </a:lnTo>
                <a:lnTo>
                  <a:pt x="626110" y="3809"/>
                </a:lnTo>
                <a:lnTo>
                  <a:pt x="683260" y="3809"/>
                </a:lnTo>
                <a:lnTo>
                  <a:pt x="683260" y="7619"/>
                </a:lnTo>
                <a:lnTo>
                  <a:pt x="687069" y="7619"/>
                </a:lnTo>
                <a:lnTo>
                  <a:pt x="687069" y="1269"/>
                </a:lnTo>
                <a:close/>
              </a:path>
              <a:path w="687069" h="359410">
                <a:moveTo>
                  <a:pt x="687069" y="7619"/>
                </a:moveTo>
                <a:lnTo>
                  <a:pt x="683260" y="7619"/>
                </a:lnTo>
                <a:lnTo>
                  <a:pt x="683260" y="13969"/>
                </a:lnTo>
                <a:lnTo>
                  <a:pt x="687069" y="13969"/>
                </a:lnTo>
                <a:lnTo>
                  <a:pt x="687069" y="7619"/>
                </a:lnTo>
                <a:close/>
              </a:path>
              <a:path w="687069" h="359410">
                <a:moveTo>
                  <a:pt x="687069" y="13969"/>
                </a:moveTo>
                <a:lnTo>
                  <a:pt x="683260" y="13969"/>
                </a:lnTo>
                <a:lnTo>
                  <a:pt x="683260" y="20319"/>
                </a:lnTo>
                <a:lnTo>
                  <a:pt x="687069" y="20319"/>
                </a:lnTo>
                <a:lnTo>
                  <a:pt x="687069" y="13969"/>
                </a:lnTo>
                <a:close/>
              </a:path>
              <a:path w="687069" h="359410">
                <a:moveTo>
                  <a:pt x="687069" y="20319"/>
                </a:moveTo>
                <a:lnTo>
                  <a:pt x="683260" y="20319"/>
                </a:lnTo>
                <a:lnTo>
                  <a:pt x="683260" y="26669"/>
                </a:lnTo>
                <a:lnTo>
                  <a:pt x="687069" y="26669"/>
                </a:lnTo>
                <a:lnTo>
                  <a:pt x="687069" y="20319"/>
                </a:lnTo>
                <a:close/>
              </a:path>
              <a:path w="687069" h="359410">
                <a:moveTo>
                  <a:pt x="687069" y="26669"/>
                </a:moveTo>
                <a:lnTo>
                  <a:pt x="683260" y="26669"/>
                </a:lnTo>
                <a:lnTo>
                  <a:pt x="683260" y="33019"/>
                </a:lnTo>
                <a:lnTo>
                  <a:pt x="687069" y="33019"/>
                </a:lnTo>
                <a:lnTo>
                  <a:pt x="687069" y="26669"/>
                </a:lnTo>
                <a:close/>
              </a:path>
              <a:path w="687069" h="359410">
                <a:moveTo>
                  <a:pt x="687069" y="33019"/>
                </a:moveTo>
                <a:lnTo>
                  <a:pt x="683260" y="33019"/>
                </a:lnTo>
                <a:lnTo>
                  <a:pt x="683260" y="39369"/>
                </a:lnTo>
                <a:lnTo>
                  <a:pt x="687069" y="39369"/>
                </a:lnTo>
                <a:lnTo>
                  <a:pt x="687069" y="33019"/>
                </a:lnTo>
                <a:close/>
              </a:path>
              <a:path w="687069" h="359410">
                <a:moveTo>
                  <a:pt x="687069" y="39369"/>
                </a:moveTo>
                <a:lnTo>
                  <a:pt x="683260" y="39369"/>
                </a:lnTo>
                <a:lnTo>
                  <a:pt x="683260" y="45719"/>
                </a:lnTo>
                <a:lnTo>
                  <a:pt x="687069" y="45719"/>
                </a:lnTo>
                <a:lnTo>
                  <a:pt x="687069" y="39369"/>
                </a:lnTo>
                <a:close/>
              </a:path>
              <a:path w="687069" h="359410">
                <a:moveTo>
                  <a:pt x="687069" y="45719"/>
                </a:moveTo>
                <a:lnTo>
                  <a:pt x="683260" y="45719"/>
                </a:lnTo>
                <a:lnTo>
                  <a:pt x="683260" y="52069"/>
                </a:lnTo>
                <a:lnTo>
                  <a:pt x="687069" y="52069"/>
                </a:lnTo>
                <a:lnTo>
                  <a:pt x="687069" y="45719"/>
                </a:lnTo>
                <a:close/>
              </a:path>
              <a:path w="687069" h="359410">
                <a:moveTo>
                  <a:pt x="687069" y="52069"/>
                </a:moveTo>
                <a:lnTo>
                  <a:pt x="683260" y="52069"/>
                </a:lnTo>
                <a:lnTo>
                  <a:pt x="683260" y="58419"/>
                </a:lnTo>
                <a:lnTo>
                  <a:pt x="687069" y="58419"/>
                </a:lnTo>
                <a:lnTo>
                  <a:pt x="687069" y="52069"/>
                </a:lnTo>
                <a:close/>
              </a:path>
              <a:path w="687069" h="359410">
                <a:moveTo>
                  <a:pt x="687069" y="58419"/>
                </a:moveTo>
                <a:lnTo>
                  <a:pt x="683260" y="58419"/>
                </a:lnTo>
                <a:lnTo>
                  <a:pt x="683260" y="64769"/>
                </a:lnTo>
                <a:lnTo>
                  <a:pt x="687069" y="64769"/>
                </a:lnTo>
                <a:lnTo>
                  <a:pt x="687069" y="58419"/>
                </a:lnTo>
                <a:close/>
              </a:path>
              <a:path w="687069" h="359410">
                <a:moveTo>
                  <a:pt x="687069" y="64769"/>
                </a:moveTo>
                <a:lnTo>
                  <a:pt x="683260" y="64769"/>
                </a:lnTo>
                <a:lnTo>
                  <a:pt x="683260" y="71119"/>
                </a:lnTo>
                <a:lnTo>
                  <a:pt x="687069" y="71119"/>
                </a:lnTo>
                <a:lnTo>
                  <a:pt x="687069" y="64769"/>
                </a:lnTo>
                <a:close/>
              </a:path>
              <a:path w="687069" h="359410">
                <a:moveTo>
                  <a:pt x="687069" y="71119"/>
                </a:moveTo>
                <a:lnTo>
                  <a:pt x="683260" y="71119"/>
                </a:lnTo>
                <a:lnTo>
                  <a:pt x="683260" y="77469"/>
                </a:lnTo>
                <a:lnTo>
                  <a:pt x="687069" y="77469"/>
                </a:lnTo>
                <a:lnTo>
                  <a:pt x="687069" y="71119"/>
                </a:lnTo>
                <a:close/>
              </a:path>
              <a:path w="687069" h="359410">
                <a:moveTo>
                  <a:pt x="687069" y="77469"/>
                </a:moveTo>
                <a:lnTo>
                  <a:pt x="683260" y="77469"/>
                </a:lnTo>
                <a:lnTo>
                  <a:pt x="683260" y="83819"/>
                </a:lnTo>
                <a:lnTo>
                  <a:pt x="687069" y="83819"/>
                </a:lnTo>
                <a:lnTo>
                  <a:pt x="687069" y="77469"/>
                </a:lnTo>
                <a:close/>
              </a:path>
              <a:path w="687069" h="359410">
                <a:moveTo>
                  <a:pt x="687069" y="83819"/>
                </a:moveTo>
                <a:lnTo>
                  <a:pt x="683260" y="83819"/>
                </a:lnTo>
                <a:lnTo>
                  <a:pt x="683260" y="90169"/>
                </a:lnTo>
                <a:lnTo>
                  <a:pt x="687069" y="90169"/>
                </a:lnTo>
                <a:lnTo>
                  <a:pt x="687069" y="83819"/>
                </a:lnTo>
                <a:close/>
              </a:path>
              <a:path w="687069" h="359410">
                <a:moveTo>
                  <a:pt x="687069" y="90169"/>
                </a:moveTo>
                <a:lnTo>
                  <a:pt x="683260" y="90169"/>
                </a:lnTo>
                <a:lnTo>
                  <a:pt x="683260" y="96519"/>
                </a:lnTo>
                <a:lnTo>
                  <a:pt x="687069" y="96519"/>
                </a:lnTo>
                <a:lnTo>
                  <a:pt x="687069" y="90169"/>
                </a:lnTo>
                <a:close/>
              </a:path>
              <a:path w="687069" h="359410">
                <a:moveTo>
                  <a:pt x="687069" y="96519"/>
                </a:moveTo>
                <a:lnTo>
                  <a:pt x="683260" y="96519"/>
                </a:lnTo>
                <a:lnTo>
                  <a:pt x="683260" y="102869"/>
                </a:lnTo>
                <a:lnTo>
                  <a:pt x="687069" y="102869"/>
                </a:lnTo>
                <a:lnTo>
                  <a:pt x="687069" y="96519"/>
                </a:lnTo>
                <a:close/>
              </a:path>
              <a:path w="687069" h="359410">
                <a:moveTo>
                  <a:pt x="687069" y="102869"/>
                </a:moveTo>
                <a:lnTo>
                  <a:pt x="683260" y="102869"/>
                </a:lnTo>
                <a:lnTo>
                  <a:pt x="683260" y="109219"/>
                </a:lnTo>
                <a:lnTo>
                  <a:pt x="687069" y="109219"/>
                </a:lnTo>
                <a:lnTo>
                  <a:pt x="687069" y="102869"/>
                </a:lnTo>
                <a:close/>
              </a:path>
              <a:path w="687069" h="359410">
                <a:moveTo>
                  <a:pt x="687069" y="109219"/>
                </a:moveTo>
                <a:lnTo>
                  <a:pt x="683260" y="109219"/>
                </a:lnTo>
                <a:lnTo>
                  <a:pt x="683260" y="115569"/>
                </a:lnTo>
                <a:lnTo>
                  <a:pt x="687069" y="115569"/>
                </a:lnTo>
                <a:lnTo>
                  <a:pt x="687069" y="109219"/>
                </a:lnTo>
                <a:close/>
              </a:path>
              <a:path w="687069" h="359410">
                <a:moveTo>
                  <a:pt x="687069" y="115569"/>
                </a:moveTo>
                <a:lnTo>
                  <a:pt x="683260" y="115569"/>
                </a:lnTo>
                <a:lnTo>
                  <a:pt x="683260" y="121919"/>
                </a:lnTo>
                <a:lnTo>
                  <a:pt x="687069" y="121919"/>
                </a:lnTo>
                <a:lnTo>
                  <a:pt x="687069" y="115569"/>
                </a:lnTo>
                <a:close/>
              </a:path>
              <a:path w="687069" h="359410">
                <a:moveTo>
                  <a:pt x="687069" y="121919"/>
                </a:moveTo>
                <a:lnTo>
                  <a:pt x="683260" y="121919"/>
                </a:lnTo>
                <a:lnTo>
                  <a:pt x="683260" y="128269"/>
                </a:lnTo>
                <a:lnTo>
                  <a:pt x="687069" y="128269"/>
                </a:lnTo>
                <a:lnTo>
                  <a:pt x="687069" y="121919"/>
                </a:lnTo>
                <a:close/>
              </a:path>
              <a:path w="687069" h="359410">
                <a:moveTo>
                  <a:pt x="1269" y="129539"/>
                </a:moveTo>
                <a:lnTo>
                  <a:pt x="0" y="129539"/>
                </a:lnTo>
                <a:lnTo>
                  <a:pt x="0" y="134619"/>
                </a:lnTo>
                <a:lnTo>
                  <a:pt x="2539" y="134619"/>
                </a:lnTo>
                <a:lnTo>
                  <a:pt x="2539" y="132079"/>
                </a:lnTo>
                <a:lnTo>
                  <a:pt x="1269" y="132079"/>
                </a:lnTo>
                <a:lnTo>
                  <a:pt x="1269" y="129539"/>
                </a:lnTo>
                <a:close/>
              </a:path>
              <a:path w="687069" h="359410">
                <a:moveTo>
                  <a:pt x="687069" y="128269"/>
                </a:moveTo>
                <a:lnTo>
                  <a:pt x="683260" y="128269"/>
                </a:lnTo>
                <a:lnTo>
                  <a:pt x="683260" y="134619"/>
                </a:lnTo>
                <a:lnTo>
                  <a:pt x="687069" y="134619"/>
                </a:lnTo>
                <a:lnTo>
                  <a:pt x="687069" y="128269"/>
                </a:lnTo>
                <a:close/>
              </a:path>
              <a:path w="687069" h="359410">
                <a:moveTo>
                  <a:pt x="2539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2539" y="140969"/>
                </a:lnTo>
                <a:lnTo>
                  <a:pt x="2539" y="134619"/>
                </a:lnTo>
                <a:close/>
              </a:path>
              <a:path w="687069" h="359410">
                <a:moveTo>
                  <a:pt x="687069" y="134619"/>
                </a:moveTo>
                <a:lnTo>
                  <a:pt x="683260" y="134619"/>
                </a:lnTo>
                <a:lnTo>
                  <a:pt x="683260" y="140969"/>
                </a:lnTo>
                <a:lnTo>
                  <a:pt x="687069" y="140969"/>
                </a:lnTo>
                <a:lnTo>
                  <a:pt x="687069" y="134619"/>
                </a:lnTo>
                <a:close/>
              </a:path>
              <a:path w="687069" h="359410">
                <a:moveTo>
                  <a:pt x="2539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2540" y="147319"/>
                </a:lnTo>
                <a:lnTo>
                  <a:pt x="2539" y="140969"/>
                </a:lnTo>
                <a:close/>
              </a:path>
              <a:path w="687069" h="359410">
                <a:moveTo>
                  <a:pt x="687069" y="140969"/>
                </a:moveTo>
                <a:lnTo>
                  <a:pt x="683260" y="140969"/>
                </a:lnTo>
                <a:lnTo>
                  <a:pt x="683260" y="147319"/>
                </a:lnTo>
                <a:lnTo>
                  <a:pt x="687069" y="147319"/>
                </a:lnTo>
                <a:lnTo>
                  <a:pt x="687069" y="140969"/>
                </a:lnTo>
                <a:close/>
              </a:path>
              <a:path w="687069" h="359410">
                <a:moveTo>
                  <a:pt x="254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2540" y="153669"/>
                </a:lnTo>
                <a:lnTo>
                  <a:pt x="2540" y="147319"/>
                </a:lnTo>
                <a:close/>
              </a:path>
              <a:path w="687069" h="359410">
                <a:moveTo>
                  <a:pt x="687069" y="147319"/>
                </a:moveTo>
                <a:lnTo>
                  <a:pt x="683260" y="147319"/>
                </a:lnTo>
                <a:lnTo>
                  <a:pt x="683260" y="153669"/>
                </a:lnTo>
                <a:lnTo>
                  <a:pt x="687069" y="153669"/>
                </a:lnTo>
                <a:lnTo>
                  <a:pt x="687069" y="147319"/>
                </a:lnTo>
                <a:close/>
              </a:path>
              <a:path w="687069" h="359410">
                <a:moveTo>
                  <a:pt x="254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1269" y="160019"/>
                </a:lnTo>
                <a:lnTo>
                  <a:pt x="1269" y="156209"/>
                </a:lnTo>
                <a:lnTo>
                  <a:pt x="2540" y="156209"/>
                </a:lnTo>
                <a:lnTo>
                  <a:pt x="2540" y="153669"/>
                </a:lnTo>
                <a:close/>
              </a:path>
              <a:path w="687069" h="359410">
                <a:moveTo>
                  <a:pt x="687069" y="153669"/>
                </a:moveTo>
                <a:lnTo>
                  <a:pt x="683260" y="153669"/>
                </a:lnTo>
                <a:lnTo>
                  <a:pt x="683260" y="160019"/>
                </a:lnTo>
                <a:lnTo>
                  <a:pt x="687069" y="160019"/>
                </a:lnTo>
                <a:lnTo>
                  <a:pt x="687069" y="153669"/>
                </a:lnTo>
                <a:close/>
              </a:path>
              <a:path w="687069" h="359410">
                <a:moveTo>
                  <a:pt x="1269" y="160019"/>
                </a:moveTo>
                <a:lnTo>
                  <a:pt x="0" y="160019"/>
                </a:lnTo>
                <a:lnTo>
                  <a:pt x="0" y="161289"/>
                </a:lnTo>
                <a:lnTo>
                  <a:pt x="1269" y="161289"/>
                </a:lnTo>
                <a:lnTo>
                  <a:pt x="1269" y="160019"/>
                </a:lnTo>
                <a:close/>
              </a:path>
              <a:path w="687069" h="359410">
                <a:moveTo>
                  <a:pt x="687069" y="160019"/>
                </a:moveTo>
                <a:lnTo>
                  <a:pt x="683260" y="160019"/>
                </a:lnTo>
                <a:lnTo>
                  <a:pt x="683260" y="166369"/>
                </a:lnTo>
                <a:lnTo>
                  <a:pt x="687069" y="166369"/>
                </a:lnTo>
                <a:lnTo>
                  <a:pt x="687069" y="160019"/>
                </a:lnTo>
                <a:close/>
              </a:path>
              <a:path w="687069" h="359410">
                <a:moveTo>
                  <a:pt x="687069" y="166369"/>
                </a:moveTo>
                <a:lnTo>
                  <a:pt x="683260" y="166369"/>
                </a:lnTo>
                <a:lnTo>
                  <a:pt x="683260" y="172719"/>
                </a:lnTo>
                <a:lnTo>
                  <a:pt x="687069" y="172719"/>
                </a:lnTo>
                <a:lnTo>
                  <a:pt x="687069" y="166369"/>
                </a:lnTo>
                <a:close/>
              </a:path>
              <a:path w="687069" h="359410">
                <a:moveTo>
                  <a:pt x="687069" y="172719"/>
                </a:moveTo>
                <a:lnTo>
                  <a:pt x="683260" y="172719"/>
                </a:lnTo>
                <a:lnTo>
                  <a:pt x="683260" y="179069"/>
                </a:lnTo>
                <a:lnTo>
                  <a:pt x="687069" y="179069"/>
                </a:lnTo>
                <a:lnTo>
                  <a:pt x="687069" y="172719"/>
                </a:lnTo>
                <a:close/>
              </a:path>
              <a:path w="687069" h="359410">
                <a:moveTo>
                  <a:pt x="687069" y="179069"/>
                </a:moveTo>
                <a:lnTo>
                  <a:pt x="683260" y="179069"/>
                </a:lnTo>
                <a:lnTo>
                  <a:pt x="683260" y="185419"/>
                </a:lnTo>
                <a:lnTo>
                  <a:pt x="687069" y="185419"/>
                </a:lnTo>
                <a:lnTo>
                  <a:pt x="687069" y="179069"/>
                </a:lnTo>
                <a:close/>
              </a:path>
              <a:path w="687069" h="359410">
                <a:moveTo>
                  <a:pt x="687069" y="185419"/>
                </a:moveTo>
                <a:lnTo>
                  <a:pt x="683260" y="185419"/>
                </a:lnTo>
                <a:lnTo>
                  <a:pt x="683260" y="191769"/>
                </a:lnTo>
                <a:lnTo>
                  <a:pt x="687069" y="191769"/>
                </a:lnTo>
                <a:lnTo>
                  <a:pt x="687069" y="185419"/>
                </a:lnTo>
                <a:close/>
              </a:path>
              <a:path w="687069" h="359410">
                <a:moveTo>
                  <a:pt x="687069" y="191769"/>
                </a:moveTo>
                <a:lnTo>
                  <a:pt x="683260" y="191769"/>
                </a:lnTo>
                <a:lnTo>
                  <a:pt x="683260" y="198119"/>
                </a:lnTo>
                <a:lnTo>
                  <a:pt x="687069" y="198119"/>
                </a:lnTo>
                <a:lnTo>
                  <a:pt x="687069" y="191769"/>
                </a:lnTo>
                <a:close/>
              </a:path>
              <a:path w="687069" h="359410">
                <a:moveTo>
                  <a:pt x="687069" y="198119"/>
                </a:moveTo>
                <a:lnTo>
                  <a:pt x="683260" y="198119"/>
                </a:lnTo>
                <a:lnTo>
                  <a:pt x="683260" y="204469"/>
                </a:lnTo>
                <a:lnTo>
                  <a:pt x="687069" y="204469"/>
                </a:lnTo>
                <a:lnTo>
                  <a:pt x="687069" y="198119"/>
                </a:lnTo>
                <a:close/>
              </a:path>
              <a:path w="687069" h="359410">
                <a:moveTo>
                  <a:pt x="687069" y="204469"/>
                </a:moveTo>
                <a:lnTo>
                  <a:pt x="683260" y="204469"/>
                </a:lnTo>
                <a:lnTo>
                  <a:pt x="683260" y="210819"/>
                </a:lnTo>
                <a:lnTo>
                  <a:pt x="687069" y="210819"/>
                </a:lnTo>
                <a:lnTo>
                  <a:pt x="687069" y="204469"/>
                </a:lnTo>
                <a:close/>
              </a:path>
              <a:path w="687069" h="359410">
                <a:moveTo>
                  <a:pt x="687069" y="210819"/>
                </a:moveTo>
                <a:lnTo>
                  <a:pt x="683260" y="210819"/>
                </a:lnTo>
                <a:lnTo>
                  <a:pt x="683260" y="217169"/>
                </a:lnTo>
                <a:lnTo>
                  <a:pt x="687069" y="217169"/>
                </a:lnTo>
                <a:lnTo>
                  <a:pt x="687069" y="210819"/>
                </a:lnTo>
                <a:close/>
              </a:path>
              <a:path w="687069" h="359410">
                <a:moveTo>
                  <a:pt x="687069" y="217169"/>
                </a:moveTo>
                <a:lnTo>
                  <a:pt x="683260" y="217169"/>
                </a:lnTo>
                <a:lnTo>
                  <a:pt x="683260" y="223519"/>
                </a:lnTo>
                <a:lnTo>
                  <a:pt x="687069" y="223519"/>
                </a:lnTo>
                <a:lnTo>
                  <a:pt x="687069" y="217169"/>
                </a:lnTo>
                <a:close/>
              </a:path>
              <a:path w="687069" h="359410">
                <a:moveTo>
                  <a:pt x="687069" y="223519"/>
                </a:moveTo>
                <a:lnTo>
                  <a:pt x="683260" y="223519"/>
                </a:lnTo>
                <a:lnTo>
                  <a:pt x="683260" y="229869"/>
                </a:lnTo>
                <a:lnTo>
                  <a:pt x="687069" y="229869"/>
                </a:lnTo>
                <a:lnTo>
                  <a:pt x="687069" y="223519"/>
                </a:lnTo>
                <a:close/>
              </a:path>
              <a:path w="687069" h="359410">
                <a:moveTo>
                  <a:pt x="687069" y="229869"/>
                </a:moveTo>
                <a:lnTo>
                  <a:pt x="683260" y="229869"/>
                </a:lnTo>
                <a:lnTo>
                  <a:pt x="683260" y="236219"/>
                </a:lnTo>
                <a:lnTo>
                  <a:pt x="687069" y="236219"/>
                </a:lnTo>
                <a:lnTo>
                  <a:pt x="687069" y="229869"/>
                </a:lnTo>
                <a:close/>
              </a:path>
              <a:path w="687069" h="359410">
                <a:moveTo>
                  <a:pt x="687069" y="236219"/>
                </a:moveTo>
                <a:lnTo>
                  <a:pt x="683260" y="236219"/>
                </a:lnTo>
                <a:lnTo>
                  <a:pt x="683260" y="242569"/>
                </a:lnTo>
                <a:lnTo>
                  <a:pt x="687069" y="242569"/>
                </a:lnTo>
                <a:lnTo>
                  <a:pt x="687069" y="236219"/>
                </a:lnTo>
                <a:close/>
              </a:path>
              <a:path w="687069" h="359410">
                <a:moveTo>
                  <a:pt x="687069" y="242569"/>
                </a:moveTo>
                <a:lnTo>
                  <a:pt x="683260" y="242569"/>
                </a:lnTo>
                <a:lnTo>
                  <a:pt x="683260" y="248919"/>
                </a:lnTo>
                <a:lnTo>
                  <a:pt x="687069" y="248919"/>
                </a:lnTo>
                <a:lnTo>
                  <a:pt x="687069" y="242569"/>
                </a:lnTo>
                <a:close/>
              </a:path>
              <a:path w="687069" h="359410">
                <a:moveTo>
                  <a:pt x="687069" y="248919"/>
                </a:moveTo>
                <a:lnTo>
                  <a:pt x="683260" y="248919"/>
                </a:lnTo>
                <a:lnTo>
                  <a:pt x="683260" y="255269"/>
                </a:lnTo>
                <a:lnTo>
                  <a:pt x="687069" y="255269"/>
                </a:lnTo>
                <a:lnTo>
                  <a:pt x="687069" y="248919"/>
                </a:lnTo>
                <a:close/>
              </a:path>
              <a:path w="687069" h="359410">
                <a:moveTo>
                  <a:pt x="687069" y="255269"/>
                </a:moveTo>
                <a:lnTo>
                  <a:pt x="683260" y="255269"/>
                </a:lnTo>
                <a:lnTo>
                  <a:pt x="683260" y="261619"/>
                </a:lnTo>
                <a:lnTo>
                  <a:pt x="687069" y="261619"/>
                </a:lnTo>
                <a:lnTo>
                  <a:pt x="687069" y="255269"/>
                </a:lnTo>
                <a:close/>
              </a:path>
              <a:path w="687069" h="359410">
                <a:moveTo>
                  <a:pt x="687069" y="261619"/>
                </a:moveTo>
                <a:lnTo>
                  <a:pt x="683260" y="261619"/>
                </a:lnTo>
                <a:lnTo>
                  <a:pt x="683260" y="267969"/>
                </a:lnTo>
                <a:lnTo>
                  <a:pt x="687069" y="267969"/>
                </a:lnTo>
                <a:lnTo>
                  <a:pt x="687069" y="261619"/>
                </a:lnTo>
                <a:close/>
              </a:path>
              <a:path w="687069" h="359410">
                <a:moveTo>
                  <a:pt x="687069" y="267969"/>
                </a:moveTo>
                <a:lnTo>
                  <a:pt x="683260" y="267969"/>
                </a:lnTo>
                <a:lnTo>
                  <a:pt x="683260" y="274319"/>
                </a:lnTo>
                <a:lnTo>
                  <a:pt x="687069" y="274319"/>
                </a:lnTo>
                <a:lnTo>
                  <a:pt x="687069" y="267969"/>
                </a:lnTo>
                <a:close/>
              </a:path>
              <a:path w="687069" h="359410">
                <a:moveTo>
                  <a:pt x="687069" y="274319"/>
                </a:moveTo>
                <a:lnTo>
                  <a:pt x="683260" y="274319"/>
                </a:lnTo>
                <a:lnTo>
                  <a:pt x="683260" y="280669"/>
                </a:lnTo>
                <a:lnTo>
                  <a:pt x="687069" y="280669"/>
                </a:lnTo>
                <a:lnTo>
                  <a:pt x="687069" y="274319"/>
                </a:lnTo>
                <a:close/>
              </a:path>
              <a:path w="687069" h="359410">
                <a:moveTo>
                  <a:pt x="687069" y="280669"/>
                </a:moveTo>
                <a:lnTo>
                  <a:pt x="683260" y="280669"/>
                </a:lnTo>
                <a:lnTo>
                  <a:pt x="683260" y="287019"/>
                </a:lnTo>
                <a:lnTo>
                  <a:pt x="687069" y="287019"/>
                </a:lnTo>
                <a:lnTo>
                  <a:pt x="687069" y="280669"/>
                </a:lnTo>
                <a:close/>
              </a:path>
              <a:path w="687069" h="359410">
                <a:moveTo>
                  <a:pt x="687069" y="287019"/>
                </a:moveTo>
                <a:lnTo>
                  <a:pt x="683260" y="287019"/>
                </a:lnTo>
                <a:lnTo>
                  <a:pt x="683260" y="293369"/>
                </a:lnTo>
                <a:lnTo>
                  <a:pt x="687069" y="293369"/>
                </a:lnTo>
                <a:lnTo>
                  <a:pt x="687069" y="287019"/>
                </a:lnTo>
                <a:close/>
              </a:path>
              <a:path w="687069" h="359410">
                <a:moveTo>
                  <a:pt x="687069" y="293369"/>
                </a:moveTo>
                <a:lnTo>
                  <a:pt x="683260" y="293369"/>
                </a:lnTo>
                <a:lnTo>
                  <a:pt x="683260" y="299719"/>
                </a:lnTo>
                <a:lnTo>
                  <a:pt x="687069" y="299719"/>
                </a:lnTo>
                <a:lnTo>
                  <a:pt x="687069" y="293369"/>
                </a:lnTo>
                <a:close/>
              </a:path>
              <a:path w="687069" h="359410">
                <a:moveTo>
                  <a:pt x="687069" y="299719"/>
                </a:moveTo>
                <a:lnTo>
                  <a:pt x="683260" y="299719"/>
                </a:lnTo>
                <a:lnTo>
                  <a:pt x="683260" y="306069"/>
                </a:lnTo>
                <a:lnTo>
                  <a:pt x="687069" y="306069"/>
                </a:lnTo>
                <a:lnTo>
                  <a:pt x="687069" y="299719"/>
                </a:lnTo>
                <a:close/>
              </a:path>
              <a:path w="687069" h="359410">
                <a:moveTo>
                  <a:pt x="687069" y="306069"/>
                </a:moveTo>
                <a:lnTo>
                  <a:pt x="683260" y="306069"/>
                </a:lnTo>
                <a:lnTo>
                  <a:pt x="683260" y="312419"/>
                </a:lnTo>
                <a:lnTo>
                  <a:pt x="687069" y="312419"/>
                </a:lnTo>
                <a:lnTo>
                  <a:pt x="687069" y="306069"/>
                </a:lnTo>
                <a:close/>
              </a:path>
              <a:path w="687069" h="359410">
                <a:moveTo>
                  <a:pt x="687069" y="312419"/>
                </a:moveTo>
                <a:lnTo>
                  <a:pt x="683260" y="312419"/>
                </a:lnTo>
                <a:lnTo>
                  <a:pt x="683260" y="318769"/>
                </a:lnTo>
                <a:lnTo>
                  <a:pt x="687069" y="318769"/>
                </a:lnTo>
                <a:lnTo>
                  <a:pt x="687069" y="312419"/>
                </a:lnTo>
                <a:close/>
              </a:path>
              <a:path w="687069" h="359410">
                <a:moveTo>
                  <a:pt x="687069" y="318769"/>
                </a:moveTo>
                <a:lnTo>
                  <a:pt x="683260" y="318769"/>
                </a:lnTo>
                <a:lnTo>
                  <a:pt x="683260" y="325119"/>
                </a:lnTo>
                <a:lnTo>
                  <a:pt x="687069" y="325119"/>
                </a:lnTo>
                <a:lnTo>
                  <a:pt x="687069" y="318769"/>
                </a:lnTo>
                <a:close/>
              </a:path>
              <a:path w="687069" h="359410">
                <a:moveTo>
                  <a:pt x="687069" y="325119"/>
                </a:moveTo>
                <a:lnTo>
                  <a:pt x="683260" y="325119"/>
                </a:lnTo>
                <a:lnTo>
                  <a:pt x="683260" y="331469"/>
                </a:lnTo>
                <a:lnTo>
                  <a:pt x="687069" y="331469"/>
                </a:lnTo>
                <a:lnTo>
                  <a:pt x="687069" y="325119"/>
                </a:lnTo>
                <a:close/>
              </a:path>
              <a:path w="687069" h="359410">
                <a:moveTo>
                  <a:pt x="687069" y="331469"/>
                </a:moveTo>
                <a:lnTo>
                  <a:pt x="683260" y="331469"/>
                </a:lnTo>
                <a:lnTo>
                  <a:pt x="683260" y="337819"/>
                </a:lnTo>
                <a:lnTo>
                  <a:pt x="687069" y="337819"/>
                </a:lnTo>
                <a:lnTo>
                  <a:pt x="687069" y="331469"/>
                </a:lnTo>
                <a:close/>
              </a:path>
              <a:path w="687069" h="359410">
                <a:moveTo>
                  <a:pt x="687069" y="337819"/>
                </a:moveTo>
                <a:lnTo>
                  <a:pt x="683260" y="337819"/>
                </a:lnTo>
                <a:lnTo>
                  <a:pt x="683260" y="344169"/>
                </a:lnTo>
                <a:lnTo>
                  <a:pt x="687069" y="344169"/>
                </a:lnTo>
                <a:lnTo>
                  <a:pt x="687069" y="337819"/>
                </a:lnTo>
                <a:close/>
              </a:path>
              <a:path w="687069" h="359410">
                <a:moveTo>
                  <a:pt x="687069" y="344169"/>
                </a:moveTo>
                <a:lnTo>
                  <a:pt x="683260" y="344169"/>
                </a:lnTo>
                <a:lnTo>
                  <a:pt x="683260" y="350519"/>
                </a:lnTo>
                <a:lnTo>
                  <a:pt x="687069" y="350519"/>
                </a:lnTo>
                <a:lnTo>
                  <a:pt x="687069" y="344169"/>
                </a:lnTo>
                <a:close/>
              </a:path>
              <a:path w="687069" h="359410">
                <a:moveTo>
                  <a:pt x="162559" y="355599"/>
                </a:moveTo>
                <a:lnTo>
                  <a:pt x="45719" y="355599"/>
                </a:lnTo>
                <a:lnTo>
                  <a:pt x="45719" y="356869"/>
                </a:lnTo>
                <a:lnTo>
                  <a:pt x="162559" y="356869"/>
                </a:lnTo>
                <a:lnTo>
                  <a:pt x="162559" y="355599"/>
                </a:lnTo>
                <a:close/>
              </a:path>
              <a:path w="687069" h="359410">
                <a:moveTo>
                  <a:pt x="469900" y="355599"/>
                </a:moveTo>
                <a:lnTo>
                  <a:pt x="267969" y="355599"/>
                </a:lnTo>
                <a:lnTo>
                  <a:pt x="267969" y="356869"/>
                </a:lnTo>
                <a:lnTo>
                  <a:pt x="469900" y="356869"/>
                </a:lnTo>
                <a:lnTo>
                  <a:pt x="469900" y="355599"/>
                </a:lnTo>
                <a:close/>
              </a:path>
              <a:path w="687069" h="359410">
                <a:moveTo>
                  <a:pt x="687069" y="350519"/>
                </a:moveTo>
                <a:lnTo>
                  <a:pt x="683260" y="350519"/>
                </a:lnTo>
                <a:lnTo>
                  <a:pt x="683260" y="355599"/>
                </a:lnTo>
                <a:lnTo>
                  <a:pt x="579119" y="355599"/>
                </a:lnTo>
                <a:lnTo>
                  <a:pt x="579119" y="356869"/>
                </a:lnTo>
                <a:lnTo>
                  <a:pt x="687069" y="356869"/>
                </a:lnTo>
                <a:lnTo>
                  <a:pt x="687069" y="350519"/>
                </a:lnTo>
                <a:close/>
              </a:path>
              <a:path w="687069" h="359410">
                <a:moveTo>
                  <a:pt x="161289" y="358139"/>
                </a:moveTo>
                <a:lnTo>
                  <a:pt x="44450" y="358139"/>
                </a:lnTo>
                <a:lnTo>
                  <a:pt x="44450" y="359409"/>
                </a:lnTo>
                <a:lnTo>
                  <a:pt x="161289" y="359409"/>
                </a:lnTo>
                <a:lnTo>
                  <a:pt x="161289" y="358139"/>
                </a:lnTo>
                <a:close/>
              </a:path>
              <a:path w="687069" h="359410">
                <a:moveTo>
                  <a:pt x="162559" y="356869"/>
                </a:moveTo>
                <a:lnTo>
                  <a:pt x="45719" y="356869"/>
                </a:lnTo>
                <a:lnTo>
                  <a:pt x="45719" y="358139"/>
                </a:lnTo>
                <a:lnTo>
                  <a:pt x="162559" y="358139"/>
                </a:lnTo>
                <a:lnTo>
                  <a:pt x="162559" y="356869"/>
                </a:lnTo>
                <a:close/>
              </a:path>
              <a:path w="687069" h="359410">
                <a:moveTo>
                  <a:pt x="469900" y="356869"/>
                </a:moveTo>
                <a:lnTo>
                  <a:pt x="267969" y="356869"/>
                </a:lnTo>
                <a:lnTo>
                  <a:pt x="267969" y="359409"/>
                </a:lnTo>
                <a:lnTo>
                  <a:pt x="468630" y="359409"/>
                </a:lnTo>
                <a:lnTo>
                  <a:pt x="468630" y="358139"/>
                </a:lnTo>
                <a:lnTo>
                  <a:pt x="469900" y="358139"/>
                </a:lnTo>
                <a:lnTo>
                  <a:pt x="469900" y="356869"/>
                </a:lnTo>
                <a:close/>
              </a:path>
              <a:path w="687069" h="359410">
                <a:moveTo>
                  <a:pt x="687069" y="356869"/>
                </a:moveTo>
                <a:lnTo>
                  <a:pt x="579119" y="356869"/>
                </a:lnTo>
                <a:lnTo>
                  <a:pt x="579119" y="359409"/>
                </a:lnTo>
                <a:lnTo>
                  <a:pt x="687069" y="359409"/>
                </a:lnTo>
                <a:lnTo>
                  <a:pt x="687069" y="356869"/>
                </a:lnTo>
                <a:close/>
              </a:path>
            </a:pathLst>
          </a:custGeom>
          <a:solidFill>
            <a:srgbClr val="7D52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5" name="bk object 6915"/>
          <p:cNvSpPr/>
          <p:nvPr/>
        </p:nvSpPr>
        <p:spPr>
          <a:xfrm>
            <a:off x="2580639" y="4119879"/>
            <a:ext cx="636270" cy="351790"/>
          </a:xfrm>
          <a:custGeom>
            <a:avLst/>
            <a:gdLst/>
            <a:ahLst/>
            <a:cxnLst/>
            <a:rect l="l" t="t" r="r" b="b"/>
            <a:pathLst>
              <a:path w="636269" h="351789">
                <a:moveTo>
                  <a:pt x="252730" y="0"/>
                </a:moveTo>
                <a:lnTo>
                  <a:pt x="162560" y="0"/>
                </a:lnTo>
                <a:lnTo>
                  <a:pt x="162560" y="3810"/>
                </a:lnTo>
                <a:lnTo>
                  <a:pt x="252730" y="3810"/>
                </a:lnTo>
                <a:lnTo>
                  <a:pt x="252730" y="0"/>
                </a:lnTo>
                <a:close/>
              </a:path>
              <a:path w="636269" h="351789">
                <a:moveTo>
                  <a:pt x="379730" y="0"/>
                </a:moveTo>
                <a:lnTo>
                  <a:pt x="255270" y="0"/>
                </a:lnTo>
                <a:lnTo>
                  <a:pt x="255270" y="3810"/>
                </a:lnTo>
                <a:lnTo>
                  <a:pt x="379730" y="3810"/>
                </a:lnTo>
                <a:lnTo>
                  <a:pt x="379730" y="0"/>
                </a:lnTo>
                <a:close/>
              </a:path>
              <a:path w="636269" h="351789">
                <a:moveTo>
                  <a:pt x="636270" y="0"/>
                </a:moveTo>
                <a:lnTo>
                  <a:pt x="577850" y="0"/>
                </a:lnTo>
                <a:lnTo>
                  <a:pt x="577850" y="1270"/>
                </a:lnTo>
                <a:lnTo>
                  <a:pt x="576580" y="1270"/>
                </a:lnTo>
                <a:lnTo>
                  <a:pt x="576580" y="2540"/>
                </a:lnTo>
                <a:lnTo>
                  <a:pt x="575310" y="2540"/>
                </a:lnTo>
                <a:lnTo>
                  <a:pt x="575310" y="3810"/>
                </a:lnTo>
                <a:lnTo>
                  <a:pt x="632460" y="3810"/>
                </a:lnTo>
                <a:lnTo>
                  <a:pt x="632460" y="10160"/>
                </a:lnTo>
                <a:lnTo>
                  <a:pt x="636270" y="10160"/>
                </a:lnTo>
                <a:lnTo>
                  <a:pt x="636270" y="0"/>
                </a:lnTo>
                <a:close/>
              </a:path>
              <a:path w="636269" h="351789">
                <a:moveTo>
                  <a:pt x="636270" y="10160"/>
                </a:moveTo>
                <a:lnTo>
                  <a:pt x="632460" y="10160"/>
                </a:lnTo>
                <a:lnTo>
                  <a:pt x="632460" y="16510"/>
                </a:lnTo>
                <a:lnTo>
                  <a:pt x="636270" y="16510"/>
                </a:lnTo>
                <a:lnTo>
                  <a:pt x="636270" y="10160"/>
                </a:lnTo>
                <a:close/>
              </a:path>
              <a:path w="636269" h="351789">
                <a:moveTo>
                  <a:pt x="636270" y="16510"/>
                </a:moveTo>
                <a:lnTo>
                  <a:pt x="632460" y="16510"/>
                </a:lnTo>
                <a:lnTo>
                  <a:pt x="632460" y="22860"/>
                </a:lnTo>
                <a:lnTo>
                  <a:pt x="636270" y="22860"/>
                </a:lnTo>
                <a:lnTo>
                  <a:pt x="636270" y="16510"/>
                </a:lnTo>
                <a:close/>
              </a:path>
              <a:path w="636269" h="351789">
                <a:moveTo>
                  <a:pt x="636270" y="22860"/>
                </a:moveTo>
                <a:lnTo>
                  <a:pt x="632460" y="22860"/>
                </a:lnTo>
                <a:lnTo>
                  <a:pt x="632460" y="29210"/>
                </a:lnTo>
                <a:lnTo>
                  <a:pt x="636270" y="29210"/>
                </a:lnTo>
                <a:lnTo>
                  <a:pt x="636270" y="22860"/>
                </a:lnTo>
                <a:close/>
              </a:path>
              <a:path w="636269" h="351789">
                <a:moveTo>
                  <a:pt x="636270" y="29210"/>
                </a:moveTo>
                <a:lnTo>
                  <a:pt x="632460" y="29210"/>
                </a:lnTo>
                <a:lnTo>
                  <a:pt x="632460" y="35560"/>
                </a:lnTo>
                <a:lnTo>
                  <a:pt x="636270" y="35560"/>
                </a:lnTo>
                <a:lnTo>
                  <a:pt x="636270" y="29210"/>
                </a:lnTo>
                <a:close/>
              </a:path>
              <a:path w="636269" h="351789">
                <a:moveTo>
                  <a:pt x="636270" y="35560"/>
                </a:moveTo>
                <a:lnTo>
                  <a:pt x="632460" y="35560"/>
                </a:lnTo>
                <a:lnTo>
                  <a:pt x="632460" y="41910"/>
                </a:lnTo>
                <a:lnTo>
                  <a:pt x="636270" y="41910"/>
                </a:lnTo>
                <a:lnTo>
                  <a:pt x="636270" y="35560"/>
                </a:lnTo>
                <a:close/>
              </a:path>
              <a:path w="636269" h="351789">
                <a:moveTo>
                  <a:pt x="636270" y="41910"/>
                </a:moveTo>
                <a:lnTo>
                  <a:pt x="632460" y="41910"/>
                </a:lnTo>
                <a:lnTo>
                  <a:pt x="632460" y="48260"/>
                </a:lnTo>
                <a:lnTo>
                  <a:pt x="636270" y="48260"/>
                </a:lnTo>
                <a:lnTo>
                  <a:pt x="636270" y="41910"/>
                </a:lnTo>
                <a:close/>
              </a:path>
              <a:path w="636269" h="351789">
                <a:moveTo>
                  <a:pt x="636270" y="48260"/>
                </a:moveTo>
                <a:lnTo>
                  <a:pt x="632460" y="48260"/>
                </a:lnTo>
                <a:lnTo>
                  <a:pt x="632460" y="54610"/>
                </a:lnTo>
                <a:lnTo>
                  <a:pt x="636270" y="54610"/>
                </a:lnTo>
                <a:lnTo>
                  <a:pt x="636270" y="48260"/>
                </a:lnTo>
                <a:close/>
              </a:path>
              <a:path w="636269" h="351789">
                <a:moveTo>
                  <a:pt x="636270" y="54610"/>
                </a:moveTo>
                <a:lnTo>
                  <a:pt x="632460" y="54610"/>
                </a:lnTo>
                <a:lnTo>
                  <a:pt x="632460" y="60960"/>
                </a:lnTo>
                <a:lnTo>
                  <a:pt x="636270" y="60960"/>
                </a:lnTo>
                <a:lnTo>
                  <a:pt x="636270" y="54610"/>
                </a:lnTo>
                <a:close/>
              </a:path>
              <a:path w="636269" h="351789">
                <a:moveTo>
                  <a:pt x="636270" y="60960"/>
                </a:moveTo>
                <a:lnTo>
                  <a:pt x="632460" y="60960"/>
                </a:lnTo>
                <a:lnTo>
                  <a:pt x="632460" y="67310"/>
                </a:lnTo>
                <a:lnTo>
                  <a:pt x="636270" y="67310"/>
                </a:lnTo>
                <a:lnTo>
                  <a:pt x="636270" y="60960"/>
                </a:lnTo>
                <a:close/>
              </a:path>
              <a:path w="636269" h="351789">
                <a:moveTo>
                  <a:pt x="636270" y="67310"/>
                </a:moveTo>
                <a:lnTo>
                  <a:pt x="632460" y="67310"/>
                </a:lnTo>
                <a:lnTo>
                  <a:pt x="632460" y="73660"/>
                </a:lnTo>
                <a:lnTo>
                  <a:pt x="636270" y="73660"/>
                </a:lnTo>
                <a:lnTo>
                  <a:pt x="636270" y="67310"/>
                </a:lnTo>
                <a:close/>
              </a:path>
              <a:path w="636269" h="351789">
                <a:moveTo>
                  <a:pt x="636270" y="73660"/>
                </a:moveTo>
                <a:lnTo>
                  <a:pt x="632460" y="73660"/>
                </a:lnTo>
                <a:lnTo>
                  <a:pt x="632460" y="80010"/>
                </a:lnTo>
                <a:lnTo>
                  <a:pt x="636270" y="80010"/>
                </a:lnTo>
                <a:lnTo>
                  <a:pt x="636270" y="73660"/>
                </a:lnTo>
                <a:close/>
              </a:path>
              <a:path w="636269" h="351789">
                <a:moveTo>
                  <a:pt x="636270" y="80010"/>
                </a:moveTo>
                <a:lnTo>
                  <a:pt x="632460" y="80010"/>
                </a:lnTo>
                <a:lnTo>
                  <a:pt x="632460" y="83820"/>
                </a:lnTo>
                <a:lnTo>
                  <a:pt x="633730" y="83820"/>
                </a:lnTo>
                <a:lnTo>
                  <a:pt x="633730" y="86360"/>
                </a:lnTo>
                <a:lnTo>
                  <a:pt x="636270" y="86360"/>
                </a:lnTo>
                <a:lnTo>
                  <a:pt x="636270" y="80010"/>
                </a:lnTo>
                <a:close/>
              </a:path>
              <a:path w="636269" h="351789">
                <a:moveTo>
                  <a:pt x="636270" y="86360"/>
                </a:moveTo>
                <a:lnTo>
                  <a:pt x="632460" y="86360"/>
                </a:lnTo>
                <a:lnTo>
                  <a:pt x="632460" y="92710"/>
                </a:lnTo>
                <a:lnTo>
                  <a:pt x="636270" y="92710"/>
                </a:lnTo>
                <a:lnTo>
                  <a:pt x="636270" y="86360"/>
                </a:lnTo>
                <a:close/>
              </a:path>
              <a:path w="636269" h="351789">
                <a:moveTo>
                  <a:pt x="636270" y="92710"/>
                </a:moveTo>
                <a:lnTo>
                  <a:pt x="632460" y="92710"/>
                </a:lnTo>
                <a:lnTo>
                  <a:pt x="632460" y="99060"/>
                </a:lnTo>
                <a:lnTo>
                  <a:pt x="636270" y="99060"/>
                </a:lnTo>
                <a:lnTo>
                  <a:pt x="636270" y="92710"/>
                </a:lnTo>
                <a:close/>
              </a:path>
              <a:path w="636269" h="351789">
                <a:moveTo>
                  <a:pt x="636270" y="99060"/>
                </a:moveTo>
                <a:lnTo>
                  <a:pt x="632460" y="99060"/>
                </a:lnTo>
                <a:lnTo>
                  <a:pt x="632460" y="105410"/>
                </a:lnTo>
                <a:lnTo>
                  <a:pt x="636270" y="105410"/>
                </a:lnTo>
                <a:lnTo>
                  <a:pt x="636270" y="99060"/>
                </a:lnTo>
                <a:close/>
              </a:path>
              <a:path w="636269" h="351789">
                <a:moveTo>
                  <a:pt x="636270" y="105410"/>
                </a:moveTo>
                <a:lnTo>
                  <a:pt x="632460" y="105410"/>
                </a:lnTo>
                <a:lnTo>
                  <a:pt x="632460" y="111760"/>
                </a:lnTo>
                <a:lnTo>
                  <a:pt x="636270" y="111760"/>
                </a:lnTo>
                <a:lnTo>
                  <a:pt x="636270" y="105410"/>
                </a:lnTo>
                <a:close/>
              </a:path>
              <a:path w="636269" h="351789">
                <a:moveTo>
                  <a:pt x="636270" y="111760"/>
                </a:moveTo>
                <a:lnTo>
                  <a:pt x="632460" y="111760"/>
                </a:lnTo>
                <a:lnTo>
                  <a:pt x="632460" y="118110"/>
                </a:lnTo>
                <a:lnTo>
                  <a:pt x="636270" y="118110"/>
                </a:lnTo>
                <a:lnTo>
                  <a:pt x="636270" y="111760"/>
                </a:lnTo>
                <a:close/>
              </a:path>
              <a:path w="636269" h="351789">
                <a:moveTo>
                  <a:pt x="636270" y="118110"/>
                </a:moveTo>
                <a:lnTo>
                  <a:pt x="632460" y="118110"/>
                </a:lnTo>
                <a:lnTo>
                  <a:pt x="632460" y="124460"/>
                </a:lnTo>
                <a:lnTo>
                  <a:pt x="636270" y="124460"/>
                </a:lnTo>
                <a:lnTo>
                  <a:pt x="636270" y="118110"/>
                </a:lnTo>
                <a:close/>
              </a:path>
              <a:path w="636269" h="351789">
                <a:moveTo>
                  <a:pt x="636270" y="124460"/>
                </a:moveTo>
                <a:lnTo>
                  <a:pt x="632460" y="124460"/>
                </a:lnTo>
                <a:lnTo>
                  <a:pt x="632460" y="130810"/>
                </a:lnTo>
                <a:lnTo>
                  <a:pt x="636270" y="130810"/>
                </a:lnTo>
                <a:lnTo>
                  <a:pt x="636270" y="124460"/>
                </a:lnTo>
                <a:close/>
              </a:path>
              <a:path w="636269" h="351789">
                <a:moveTo>
                  <a:pt x="636270" y="130810"/>
                </a:moveTo>
                <a:lnTo>
                  <a:pt x="632460" y="130810"/>
                </a:lnTo>
                <a:lnTo>
                  <a:pt x="632460" y="137160"/>
                </a:lnTo>
                <a:lnTo>
                  <a:pt x="636270" y="137160"/>
                </a:lnTo>
                <a:lnTo>
                  <a:pt x="636270" y="130810"/>
                </a:lnTo>
                <a:close/>
              </a:path>
              <a:path w="636269" h="351789">
                <a:moveTo>
                  <a:pt x="636270" y="137160"/>
                </a:moveTo>
                <a:lnTo>
                  <a:pt x="632460" y="137160"/>
                </a:lnTo>
                <a:lnTo>
                  <a:pt x="632460" y="143510"/>
                </a:lnTo>
                <a:lnTo>
                  <a:pt x="636270" y="143510"/>
                </a:lnTo>
                <a:lnTo>
                  <a:pt x="636270" y="137160"/>
                </a:lnTo>
                <a:close/>
              </a:path>
              <a:path w="636269" h="351789">
                <a:moveTo>
                  <a:pt x="636270" y="143510"/>
                </a:moveTo>
                <a:lnTo>
                  <a:pt x="632460" y="143510"/>
                </a:lnTo>
                <a:lnTo>
                  <a:pt x="632460" y="149860"/>
                </a:lnTo>
                <a:lnTo>
                  <a:pt x="636270" y="149860"/>
                </a:lnTo>
                <a:lnTo>
                  <a:pt x="636270" y="143510"/>
                </a:lnTo>
                <a:close/>
              </a:path>
              <a:path w="636269" h="351789">
                <a:moveTo>
                  <a:pt x="636270" y="149860"/>
                </a:moveTo>
                <a:lnTo>
                  <a:pt x="632460" y="149860"/>
                </a:lnTo>
                <a:lnTo>
                  <a:pt x="632460" y="156210"/>
                </a:lnTo>
                <a:lnTo>
                  <a:pt x="636270" y="156210"/>
                </a:lnTo>
                <a:lnTo>
                  <a:pt x="636270" y="149860"/>
                </a:lnTo>
                <a:close/>
              </a:path>
              <a:path w="636269" h="351789">
                <a:moveTo>
                  <a:pt x="636270" y="156210"/>
                </a:moveTo>
                <a:lnTo>
                  <a:pt x="632460" y="156210"/>
                </a:lnTo>
                <a:lnTo>
                  <a:pt x="632460" y="162560"/>
                </a:lnTo>
                <a:lnTo>
                  <a:pt x="636270" y="162560"/>
                </a:lnTo>
                <a:lnTo>
                  <a:pt x="636270" y="156210"/>
                </a:lnTo>
                <a:close/>
              </a:path>
              <a:path w="636269" h="351789">
                <a:moveTo>
                  <a:pt x="636270" y="162560"/>
                </a:moveTo>
                <a:lnTo>
                  <a:pt x="632460" y="162560"/>
                </a:lnTo>
                <a:lnTo>
                  <a:pt x="632460" y="168910"/>
                </a:lnTo>
                <a:lnTo>
                  <a:pt x="636270" y="168910"/>
                </a:lnTo>
                <a:lnTo>
                  <a:pt x="636270" y="162560"/>
                </a:lnTo>
                <a:close/>
              </a:path>
              <a:path w="636269" h="351789">
                <a:moveTo>
                  <a:pt x="636270" y="168910"/>
                </a:moveTo>
                <a:lnTo>
                  <a:pt x="632460" y="168910"/>
                </a:lnTo>
                <a:lnTo>
                  <a:pt x="632460" y="175260"/>
                </a:lnTo>
                <a:lnTo>
                  <a:pt x="636270" y="175260"/>
                </a:lnTo>
                <a:lnTo>
                  <a:pt x="636270" y="168910"/>
                </a:lnTo>
                <a:close/>
              </a:path>
              <a:path w="636269" h="351789">
                <a:moveTo>
                  <a:pt x="636270" y="175260"/>
                </a:moveTo>
                <a:lnTo>
                  <a:pt x="632460" y="175260"/>
                </a:lnTo>
                <a:lnTo>
                  <a:pt x="632460" y="181610"/>
                </a:lnTo>
                <a:lnTo>
                  <a:pt x="636270" y="181610"/>
                </a:lnTo>
                <a:lnTo>
                  <a:pt x="636270" y="175260"/>
                </a:lnTo>
                <a:close/>
              </a:path>
              <a:path w="636269" h="351789">
                <a:moveTo>
                  <a:pt x="636270" y="181610"/>
                </a:moveTo>
                <a:lnTo>
                  <a:pt x="632460" y="181610"/>
                </a:lnTo>
                <a:lnTo>
                  <a:pt x="632460" y="187960"/>
                </a:lnTo>
                <a:lnTo>
                  <a:pt x="636270" y="187960"/>
                </a:lnTo>
                <a:lnTo>
                  <a:pt x="636270" y="181610"/>
                </a:lnTo>
                <a:close/>
              </a:path>
              <a:path w="636269" h="351789">
                <a:moveTo>
                  <a:pt x="636270" y="187960"/>
                </a:moveTo>
                <a:lnTo>
                  <a:pt x="632460" y="187960"/>
                </a:lnTo>
                <a:lnTo>
                  <a:pt x="632460" y="194310"/>
                </a:lnTo>
                <a:lnTo>
                  <a:pt x="636270" y="194310"/>
                </a:lnTo>
                <a:lnTo>
                  <a:pt x="636270" y="187960"/>
                </a:lnTo>
                <a:close/>
              </a:path>
              <a:path w="636269" h="351789">
                <a:moveTo>
                  <a:pt x="636270" y="194310"/>
                </a:moveTo>
                <a:lnTo>
                  <a:pt x="632460" y="194310"/>
                </a:lnTo>
                <a:lnTo>
                  <a:pt x="632460" y="200660"/>
                </a:lnTo>
                <a:lnTo>
                  <a:pt x="636270" y="200660"/>
                </a:lnTo>
                <a:lnTo>
                  <a:pt x="636270" y="194310"/>
                </a:lnTo>
                <a:close/>
              </a:path>
              <a:path w="636269" h="351789">
                <a:moveTo>
                  <a:pt x="636270" y="200660"/>
                </a:moveTo>
                <a:lnTo>
                  <a:pt x="632460" y="200660"/>
                </a:lnTo>
                <a:lnTo>
                  <a:pt x="632460" y="207010"/>
                </a:lnTo>
                <a:lnTo>
                  <a:pt x="636270" y="207010"/>
                </a:lnTo>
                <a:lnTo>
                  <a:pt x="636270" y="200660"/>
                </a:lnTo>
                <a:close/>
              </a:path>
              <a:path w="636269" h="351789">
                <a:moveTo>
                  <a:pt x="636270" y="207010"/>
                </a:moveTo>
                <a:lnTo>
                  <a:pt x="632460" y="207010"/>
                </a:lnTo>
                <a:lnTo>
                  <a:pt x="632460" y="213360"/>
                </a:lnTo>
                <a:lnTo>
                  <a:pt x="636270" y="213360"/>
                </a:lnTo>
                <a:lnTo>
                  <a:pt x="636270" y="207010"/>
                </a:lnTo>
                <a:close/>
              </a:path>
              <a:path w="636269" h="351789">
                <a:moveTo>
                  <a:pt x="636270" y="213360"/>
                </a:moveTo>
                <a:lnTo>
                  <a:pt x="632460" y="213360"/>
                </a:lnTo>
                <a:lnTo>
                  <a:pt x="632460" y="219710"/>
                </a:lnTo>
                <a:lnTo>
                  <a:pt x="636270" y="219710"/>
                </a:lnTo>
                <a:lnTo>
                  <a:pt x="636270" y="213360"/>
                </a:lnTo>
                <a:close/>
              </a:path>
              <a:path w="636269" h="351789">
                <a:moveTo>
                  <a:pt x="636270" y="219710"/>
                </a:moveTo>
                <a:lnTo>
                  <a:pt x="632460" y="219710"/>
                </a:lnTo>
                <a:lnTo>
                  <a:pt x="632460" y="226060"/>
                </a:lnTo>
                <a:lnTo>
                  <a:pt x="636270" y="226060"/>
                </a:lnTo>
                <a:lnTo>
                  <a:pt x="636270" y="219710"/>
                </a:lnTo>
                <a:close/>
              </a:path>
              <a:path w="636269" h="351789">
                <a:moveTo>
                  <a:pt x="636270" y="226060"/>
                </a:moveTo>
                <a:lnTo>
                  <a:pt x="632460" y="226060"/>
                </a:lnTo>
                <a:lnTo>
                  <a:pt x="632460" y="232410"/>
                </a:lnTo>
                <a:lnTo>
                  <a:pt x="636270" y="232410"/>
                </a:lnTo>
                <a:lnTo>
                  <a:pt x="636270" y="226060"/>
                </a:lnTo>
                <a:close/>
              </a:path>
              <a:path w="636269" h="351789">
                <a:moveTo>
                  <a:pt x="636270" y="232410"/>
                </a:moveTo>
                <a:lnTo>
                  <a:pt x="632460" y="232410"/>
                </a:lnTo>
                <a:lnTo>
                  <a:pt x="632460" y="238760"/>
                </a:lnTo>
                <a:lnTo>
                  <a:pt x="636270" y="238760"/>
                </a:lnTo>
                <a:lnTo>
                  <a:pt x="636270" y="232410"/>
                </a:lnTo>
                <a:close/>
              </a:path>
              <a:path w="636269" h="351789">
                <a:moveTo>
                  <a:pt x="636270" y="238760"/>
                </a:moveTo>
                <a:lnTo>
                  <a:pt x="632460" y="238760"/>
                </a:lnTo>
                <a:lnTo>
                  <a:pt x="632460" y="245110"/>
                </a:lnTo>
                <a:lnTo>
                  <a:pt x="636270" y="245110"/>
                </a:lnTo>
                <a:lnTo>
                  <a:pt x="636270" y="238760"/>
                </a:lnTo>
                <a:close/>
              </a:path>
              <a:path w="636269" h="351789">
                <a:moveTo>
                  <a:pt x="636270" y="245110"/>
                </a:moveTo>
                <a:lnTo>
                  <a:pt x="632460" y="245110"/>
                </a:lnTo>
                <a:lnTo>
                  <a:pt x="632460" y="251460"/>
                </a:lnTo>
                <a:lnTo>
                  <a:pt x="636270" y="251460"/>
                </a:lnTo>
                <a:lnTo>
                  <a:pt x="636270" y="245110"/>
                </a:lnTo>
                <a:close/>
              </a:path>
              <a:path w="636269" h="351789">
                <a:moveTo>
                  <a:pt x="636270" y="251460"/>
                </a:moveTo>
                <a:lnTo>
                  <a:pt x="632460" y="251460"/>
                </a:lnTo>
                <a:lnTo>
                  <a:pt x="632460" y="257810"/>
                </a:lnTo>
                <a:lnTo>
                  <a:pt x="636270" y="257810"/>
                </a:lnTo>
                <a:lnTo>
                  <a:pt x="636270" y="251460"/>
                </a:lnTo>
                <a:close/>
              </a:path>
              <a:path w="636269" h="351789">
                <a:moveTo>
                  <a:pt x="636270" y="257810"/>
                </a:moveTo>
                <a:lnTo>
                  <a:pt x="632460" y="257810"/>
                </a:lnTo>
                <a:lnTo>
                  <a:pt x="632460" y="264160"/>
                </a:lnTo>
                <a:lnTo>
                  <a:pt x="636270" y="264160"/>
                </a:lnTo>
                <a:lnTo>
                  <a:pt x="636270" y="257810"/>
                </a:lnTo>
                <a:close/>
              </a:path>
              <a:path w="636269" h="351789">
                <a:moveTo>
                  <a:pt x="636270" y="264160"/>
                </a:moveTo>
                <a:lnTo>
                  <a:pt x="632460" y="264160"/>
                </a:lnTo>
                <a:lnTo>
                  <a:pt x="632460" y="270510"/>
                </a:lnTo>
                <a:lnTo>
                  <a:pt x="636270" y="270510"/>
                </a:lnTo>
                <a:lnTo>
                  <a:pt x="636270" y="264160"/>
                </a:lnTo>
                <a:close/>
              </a:path>
              <a:path w="636269" h="351789">
                <a:moveTo>
                  <a:pt x="636270" y="270510"/>
                </a:moveTo>
                <a:lnTo>
                  <a:pt x="632460" y="270510"/>
                </a:lnTo>
                <a:lnTo>
                  <a:pt x="632460" y="276860"/>
                </a:lnTo>
                <a:lnTo>
                  <a:pt x="636270" y="276860"/>
                </a:lnTo>
                <a:lnTo>
                  <a:pt x="636270" y="270510"/>
                </a:lnTo>
                <a:close/>
              </a:path>
              <a:path w="636269" h="351789">
                <a:moveTo>
                  <a:pt x="636270" y="276860"/>
                </a:moveTo>
                <a:lnTo>
                  <a:pt x="632460" y="276860"/>
                </a:lnTo>
                <a:lnTo>
                  <a:pt x="632460" y="283210"/>
                </a:lnTo>
                <a:lnTo>
                  <a:pt x="636270" y="283210"/>
                </a:lnTo>
                <a:lnTo>
                  <a:pt x="636270" y="276860"/>
                </a:lnTo>
                <a:close/>
              </a:path>
              <a:path w="636269" h="351789">
                <a:moveTo>
                  <a:pt x="636270" y="283210"/>
                </a:moveTo>
                <a:lnTo>
                  <a:pt x="632460" y="283210"/>
                </a:lnTo>
                <a:lnTo>
                  <a:pt x="632460" y="289560"/>
                </a:lnTo>
                <a:lnTo>
                  <a:pt x="636270" y="289560"/>
                </a:lnTo>
                <a:lnTo>
                  <a:pt x="636270" y="283210"/>
                </a:lnTo>
                <a:close/>
              </a:path>
              <a:path w="636269" h="351789">
                <a:moveTo>
                  <a:pt x="636270" y="289560"/>
                </a:moveTo>
                <a:lnTo>
                  <a:pt x="632460" y="289560"/>
                </a:lnTo>
                <a:lnTo>
                  <a:pt x="632460" y="295910"/>
                </a:lnTo>
                <a:lnTo>
                  <a:pt x="636270" y="295910"/>
                </a:lnTo>
                <a:lnTo>
                  <a:pt x="636270" y="289560"/>
                </a:lnTo>
                <a:close/>
              </a:path>
              <a:path w="636269" h="351789">
                <a:moveTo>
                  <a:pt x="636270" y="295910"/>
                </a:moveTo>
                <a:lnTo>
                  <a:pt x="632460" y="295910"/>
                </a:lnTo>
                <a:lnTo>
                  <a:pt x="632460" y="302260"/>
                </a:lnTo>
                <a:lnTo>
                  <a:pt x="636270" y="302260"/>
                </a:lnTo>
                <a:lnTo>
                  <a:pt x="636270" y="295910"/>
                </a:lnTo>
                <a:close/>
              </a:path>
              <a:path w="636269" h="351789">
                <a:moveTo>
                  <a:pt x="636270" y="302260"/>
                </a:moveTo>
                <a:lnTo>
                  <a:pt x="632460" y="302260"/>
                </a:lnTo>
                <a:lnTo>
                  <a:pt x="632460" y="308610"/>
                </a:lnTo>
                <a:lnTo>
                  <a:pt x="636270" y="308610"/>
                </a:lnTo>
                <a:lnTo>
                  <a:pt x="636270" y="302260"/>
                </a:lnTo>
                <a:close/>
              </a:path>
              <a:path w="636269" h="351789">
                <a:moveTo>
                  <a:pt x="636270" y="308610"/>
                </a:moveTo>
                <a:lnTo>
                  <a:pt x="632460" y="308610"/>
                </a:lnTo>
                <a:lnTo>
                  <a:pt x="632460" y="314960"/>
                </a:lnTo>
                <a:lnTo>
                  <a:pt x="636270" y="314960"/>
                </a:lnTo>
                <a:lnTo>
                  <a:pt x="636270" y="308610"/>
                </a:lnTo>
                <a:close/>
              </a:path>
              <a:path w="636269" h="351789">
                <a:moveTo>
                  <a:pt x="636270" y="314960"/>
                </a:moveTo>
                <a:lnTo>
                  <a:pt x="632460" y="314960"/>
                </a:lnTo>
                <a:lnTo>
                  <a:pt x="632460" y="321310"/>
                </a:lnTo>
                <a:lnTo>
                  <a:pt x="636270" y="321310"/>
                </a:lnTo>
                <a:lnTo>
                  <a:pt x="636270" y="314960"/>
                </a:lnTo>
                <a:close/>
              </a:path>
              <a:path w="636269" h="351789">
                <a:moveTo>
                  <a:pt x="636270" y="321310"/>
                </a:moveTo>
                <a:lnTo>
                  <a:pt x="632460" y="321310"/>
                </a:lnTo>
                <a:lnTo>
                  <a:pt x="632460" y="327660"/>
                </a:lnTo>
                <a:lnTo>
                  <a:pt x="636270" y="327660"/>
                </a:lnTo>
                <a:lnTo>
                  <a:pt x="636270" y="321310"/>
                </a:lnTo>
                <a:close/>
              </a:path>
              <a:path w="636269" h="351789">
                <a:moveTo>
                  <a:pt x="636270" y="327660"/>
                </a:moveTo>
                <a:lnTo>
                  <a:pt x="632460" y="327660"/>
                </a:lnTo>
                <a:lnTo>
                  <a:pt x="632460" y="334010"/>
                </a:lnTo>
                <a:lnTo>
                  <a:pt x="636270" y="334010"/>
                </a:lnTo>
                <a:lnTo>
                  <a:pt x="636270" y="327660"/>
                </a:lnTo>
                <a:close/>
              </a:path>
              <a:path w="636269" h="351789">
                <a:moveTo>
                  <a:pt x="636270" y="334010"/>
                </a:moveTo>
                <a:lnTo>
                  <a:pt x="632460" y="334010"/>
                </a:lnTo>
                <a:lnTo>
                  <a:pt x="632460" y="340360"/>
                </a:lnTo>
                <a:lnTo>
                  <a:pt x="636270" y="340360"/>
                </a:lnTo>
                <a:lnTo>
                  <a:pt x="636270" y="334010"/>
                </a:lnTo>
                <a:close/>
              </a:path>
              <a:path w="636269" h="351789">
                <a:moveTo>
                  <a:pt x="636270" y="340360"/>
                </a:moveTo>
                <a:lnTo>
                  <a:pt x="632460" y="340360"/>
                </a:lnTo>
                <a:lnTo>
                  <a:pt x="632460" y="346710"/>
                </a:lnTo>
                <a:lnTo>
                  <a:pt x="636270" y="346710"/>
                </a:lnTo>
                <a:lnTo>
                  <a:pt x="636270" y="340360"/>
                </a:lnTo>
                <a:close/>
              </a:path>
              <a:path w="636269" h="351789">
                <a:moveTo>
                  <a:pt x="116840" y="349250"/>
                </a:moveTo>
                <a:lnTo>
                  <a:pt x="1270" y="349250"/>
                </a:lnTo>
                <a:lnTo>
                  <a:pt x="1270" y="350520"/>
                </a:lnTo>
                <a:lnTo>
                  <a:pt x="0" y="350520"/>
                </a:lnTo>
                <a:lnTo>
                  <a:pt x="0" y="351790"/>
                </a:lnTo>
                <a:lnTo>
                  <a:pt x="116839" y="351790"/>
                </a:lnTo>
                <a:lnTo>
                  <a:pt x="116840" y="349250"/>
                </a:lnTo>
                <a:close/>
              </a:path>
              <a:path w="636269" h="351789">
                <a:moveTo>
                  <a:pt x="425450" y="349250"/>
                </a:moveTo>
                <a:lnTo>
                  <a:pt x="220980" y="349250"/>
                </a:lnTo>
                <a:lnTo>
                  <a:pt x="220980" y="351790"/>
                </a:lnTo>
                <a:lnTo>
                  <a:pt x="424180" y="351790"/>
                </a:lnTo>
                <a:lnTo>
                  <a:pt x="424180" y="350520"/>
                </a:lnTo>
                <a:lnTo>
                  <a:pt x="425450" y="350520"/>
                </a:lnTo>
                <a:lnTo>
                  <a:pt x="425450" y="349250"/>
                </a:lnTo>
                <a:close/>
              </a:path>
              <a:path w="636269" h="351789">
                <a:moveTo>
                  <a:pt x="636270" y="346710"/>
                </a:moveTo>
                <a:lnTo>
                  <a:pt x="632460" y="346710"/>
                </a:lnTo>
                <a:lnTo>
                  <a:pt x="632460" y="349250"/>
                </a:lnTo>
                <a:lnTo>
                  <a:pt x="533400" y="349250"/>
                </a:lnTo>
                <a:lnTo>
                  <a:pt x="533400" y="351790"/>
                </a:lnTo>
                <a:lnTo>
                  <a:pt x="636270" y="351790"/>
                </a:lnTo>
                <a:lnTo>
                  <a:pt x="636270" y="346710"/>
                </a:lnTo>
                <a:close/>
              </a:path>
            </a:pathLst>
          </a:custGeom>
          <a:solidFill>
            <a:srgbClr val="7C52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6" name="bk object 6916"/>
          <p:cNvSpPr/>
          <p:nvPr/>
        </p:nvSpPr>
        <p:spPr>
          <a:xfrm>
            <a:off x="2581910" y="4123690"/>
            <a:ext cx="631190" cy="345440"/>
          </a:xfrm>
          <a:custGeom>
            <a:avLst/>
            <a:gdLst/>
            <a:ahLst/>
            <a:cxnLst/>
            <a:rect l="l" t="t" r="r" b="b"/>
            <a:pathLst>
              <a:path w="631189" h="345439">
                <a:moveTo>
                  <a:pt x="250189" y="0"/>
                </a:moveTo>
                <a:lnTo>
                  <a:pt x="160019" y="0"/>
                </a:lnTo>
                <a:lnTo>
                  <a:pt x="160019" y="3810"/>
                </a:lnTo>
                <a:lnTo>
                  <a:pt x="250189" y="3810"/>
                </a:lnTo>
                <a:lnTo>
                  <a:pt x="250189" y="0"/>
                </a:lnTo>
                <a:close/>
              </a:path>
              <a:path w="631189" h="345439">
                <a:moveTo>
                  <a:pt x="631189" y="0"/>
                </a:moveTo>
                <a:lnTo>
                  <a:pt x="572769" y="0"/>
                </a:lnTo>
                <a:lnTo>
                  <a:pt x="572769" y="1270"/>
                </a:lnTo>
                <a:lnTo>
                  <a:pt x="571500" y="1270"/>
                </a:lnTo>
                <a:lnTo>
                  <a:pt x="571500" y="3810"/>
                </a:lnTo>
                <a:lnTo>
                  <a:pt x="627379" y="3810"/>
                </a:lnTo>
                <a:lnTo>
                  <a:pt x="627379" y="6350"/>
                </a:lnTo>
                <a:lnTo>
                  <a:pt x="631189" y="6350"/>
                </a:lnTo>
                <a:lnTo>
                  <a:pt x="631189" y="0"/>
                </a:lnTo>
                <a:close/>
              </a:path>
              <a:path w="631189" h="345439">
                <a:moveTo>
                  <a:pt x="378460" y="0"/>
                </a:moveTo>
                <a:lnTo>
                  <a:pt x="254000" y="0"/>
                </a:lnTo>
                <a:lnTo>
                  <a:pt x="254000" y="3810"/>
                </a:lnTo>
                <a:lnTo>
                  <a:pt x="377189" y="3810"/>
                </a:lnTo>
                <a:lnTo>
                  <a:pt x="377189" y="1270"/>
                </a:lnTo>
                <a:lnTo>
                  <a:pt x="378460" y="1270"/>
                </a:lnTo>
                <a:lnTo>
                  <a:pt x="378460" y="0"/>
                </a:lnTo>
                <a:close/>
              </a:path>
              <a:path w="631189" h="345439">
                <a:moveTo>
                  <a:pt x="631189" y="6350"/>
                </a:moveTo>
                <a:lnTo>
                  <a:pt x="627379" y="6350"/>
                </a:lnTo>
                <a:lnTo>
                  <a:pt x="627379" y="12700"/>
                </a:lnTo>
                <a:lnTo>
                  <a:pt x="631189" y="12700"/>
                </a:lnTo>
                <a:lnTo>
                  <a:pt x="631189" y="6350"/>
                </a:lnTo>
                <a:close/>
              </a:path>
              <a:path w="631189" h="345439">
                <a:moveTo>
                  <a:pt x="631189" y="12700"/>
                </a:moveTo>
                <a:lnTo>
                  <a:pt x="627379" y="12700"/>
                </a:lnTo>
                <a:lnTo>
                  <a:pt x="627379" y="19050"/>
                </a:lnTo>
                <a:lnTo>
                  <a:pt x="631189" y="19050"/>
                </a:lnTo>
                <a:lnTo>
                  <a:pt x="631189" y="12700"/>
                </a:lnTo>
                <a:close/>
              </a:path>
              <a:path w="631189" h="345439">
                <a:moveTo>
                  <a:pt x="631189" y="19050"/>
                </a:moveTo>
                <a:lnTo>
                  <a:pt x="627379" y="19050"/>
                </a:lnTo>
                <a:lnTo>
                  <a:pt x="627379" y="25400"/>
                </a:lnTo>
                <a:lnTo>
                  <a:pt x="631189" y="25400"/>
                </a:lnTo>
                <a:lnTo>
                  <a:pt x="631189" y="19050"/>
                </a:lnTo>
                <a:close/>
              </a:path>
              <a:path w="631189" h="345439">
                <a:moveTo>
                  <a:pt x="631189" y="25400"/>
                </a:moveTo>
                <a:lnTo>
                  <a:pt x="627379" y="25400"/>
                </a:lnTo>
                <a:lnTo>
                  <a:pt x="627379" y="31750"/>
                </a:lnTo>
                <a:lnTo>
                  <a:pt x="631189" y="31750"/>
                </a:lnTo>
                <a:lnTo>
                  <a:pt x="631189" y="25400"/>
                </a:lnTo>
                <a:close/>
              </a:path>
              <a:path w="631189" h="345439">
                <a:moveTo>
                  <a:pt x="631189" y="31750"/>
                </a:moveTo>
                <a:lnTo>
                  <a:pt x="627379" y="31750"/>
                </a:lnTo>
                <a:lnTo>
                  <a:pt x="627379" y="38100"/>
                </a:lnTo>
                <a:lnTo>
                  <a:pt x="631189" y="38100"/>
                </a:lnTo>
                <a:lnTo>
                  <a:pt x="631189" y="31750"/>
                </a:lnTo>
                <a:close/>
              </a:path>
              <a:path w="631189" h="345439">
                <a:moveTo>
                  <a:pt x="631189" y="38100"/>
                </a:moveTo>
                <a:lnTo>
                  <a:pt x="627379" y="38100"/>
                </a:lnTo>
                <a:lnTo>
                  <a:pt x="627379" y="44450"/>
                </a:lnTo>
                <a:lnTo>
                  <a:pt x="631189" y="44450"/>
                </a:lnTo>
                <a:lnTo>
                  <a:pt x="631189" y="38100"/>
                </a:lnTo>
                <a:close/>
              </a:path>
              <a:path w="631189" h="345439">
                <a:moveTo>
                  <a:pt x="631189" y="44450"/>
                </a:moveTo>
                <a:lnTo>
                  <a:pt x="627379" y="44450"/>
                </a:lnTo>
                <a:lnTo>
                  <a:pt x="627379" y="50800"/>
                </a:lnTo>
                <a:lnTo>
                  <a:pt x="631189" y="50800"/>
                </a:lnTo>
                <a:lnTo>
                  <a:pt x="631189" y="44450"/>
                </a:lnTo>
                <a:close/>
              </a:path>
              <a:path w="631189" h="345439">
                <a:moveTo>
                  <a:pt x="631189" y="50800"/>
                </a:moveTo>
                <a:lnTo>
                  <a:pt x="627379" y="50800"/>
                </a:lnTo>
                <a:lnTo>
                  <a:pt x="627379" y="57150"/>
                </a:lnTo>
                <a:lnTo>
                  <a:pt x="631189" y="57150"/>
                </a:lnTo>
                <a:lnTo>
                  <a:pt x="631189" y="50800"/>
                </a:lnTo>
                <a:close/>
              </a:path>
              <a:path w="631189" h="345439">
                <a:moveTo>
                  <a:pt x="631189" y="57150"/>
                </a:moveTo>
                <a:lnTo>
                  <a:pt x="627379" y="57150"/>
                </a:lnTo>
                <a:lnTo>
                  <a:pt x="627379" y="63500"/>
                </a:lnTo>
                <a:lnTo>
                  <a:pt x="631189" y="63500"/>
                </a:lnTo>
                <a:lnTo>
                  <a:pt x="631189" y="57150"/>
                </a:lnTo>
                <a:close/>
              </a:path>
              <a:path w="631189" h="345439">
                <a:moveTo>
                  <a:pt x="631189" y="63500"/>
                </a:moveTo>
                <a:lnTo>
                  <a:pt x="627379" y="63500"/>
                </a:lnTo>
                <a:lnTo>
                  <a:pt x="627379" y="69850"/>
                </a:lnTo>
                <a:lnTo>
                  <a:pt x="631189" y="69850"/>
                </a:lnTo>
                <a:lnTo>
                  <a:pt x="631189" y="63500"/>
                </a:lnTo>
                <a:close/>
              </a:path>
              <a:path w="631189" h="345439">
                <a:moveTo>
                  <a:pt x="631189" y="69850"/>
                </a:moveTo>
                <a:lnTo>
                  <a:pt x="627379" y="69850"/>
                </a:lnTo>
                <a:lnTo>
                  <a:pt x="627379" y="76200"/>
                </a:lnTo>
                <a:lnTo>
                  <a:pt x="631189" y="76200"/>
                </a:lnTo>
                <a:lnTo>
                  <a:pt x="631189" y="69850"/>
                </a:lnTo>
                <a:close/>
              </a:path>
              <a:path w="631189" h="345439">
                <a:moveTo>
                  <a:pt x="631189" y="76200"/>
                </a:moveTo>
                <a:lnTo>
                  <a:pt x="627379" y="76200"/>
                </a:lnTo>
                <a:lnTo>
                  <a:pt x="627379" y="82550"/>
                </a:lnTo>
                <a:lnTo>
                  <a:pt x="629919" y="82550"/>
                </a:lnTo>
                <a:lnTo>
                  <a:pt x="629919" y="81280"/>
                </a:lnTo>
                <a:lnTo>
                  <a:pt x="631189" y="81280"/>
                </a:lnTo>
                <a:lnTo>
                  <a:pt x="631189" y="76200"/>
                </a:lnTo>
                <a:close/>
              </a:path>
              <a:path w="631189" h="345439">
                <a:moveTo>
                  <a:pt x="631189" y="85090"/>
                </a:moveTo>
                <a:lnTo>
                  <a:pt x="629919" y="85090"/>
                </a:lnTo>
                <a:lnTo>
                  <a:pt x="629919" y="88900"/>
                </a:lnTo>
                <a:lnTo>
                  <a:pt x="631189" y="88900"/>
                </a:lnTo>
                <a:lnTo>
                  <a:pt x="631189" y="85090"/>
                </a:lnTo>
                <a:close/>
              </a:path>
              <a:path w="631189" h="345439">
                <a:moveTo>
                  <a:pt x="629919" y="82550"/>
                </a:moveTo>
                <a:lnTo>
                  <a:pt x="627379" y="82550"/>
                </a:lnTo>
                <a:lnTo>
                  <a:pt x="627379" y="85090"/>
                </a:lnTo>
                <a:lnTo>
                  <a:pt x="628650" y="85090"/>
                </a:lnTo>
                <a:lnTo>
                  <a:pt x="628650" y="83820"/>
                </a:lnTo>
                <a:lnTo>
                  <a:pt x="629919" y="83820"/>
                </a:lnTo>
                <a:lnTo>
                  <a:pt x="629919" y="82550"/>
                </a:lnTo>
                <a:close/>
              </a:path>
              <a:path w="631189" h="345439">
                <a:moveTo>
                  <a:pt x="631189" y="88900"/>
                </a:moveTo>
                <a:lnTo>
                  <a:pt x="628650" y="88900"/>
                </a:lnTo>
                <a:lnTo>
                  <a:pt x="628650" y="91440"/>
                </a:lnTo>
                <a:lnTo>
                  <a:pt x="627379" y="91440"/>
                </a:lnTo>
                <a:lnTo>
                  <a:pt x="627379" y="95250"/>
                </a:lnTo>
                <a:lnTo>
                  <a:pt x="631189" y="95250"/>
                </a:lnTo>
                <a:lnTo>
                  <a:pt x="631189" y="88900"/>
                </a:lnTo>
                <a:close/>
              </a:path>
              <a:path w="631189" h="345439">
                <a:moveTo>
                  <a:pt x="631189" y="95250"/>
                </a:moveTo>
                <a:lnTo>
                  <a:pt x="627379" y="95250"/>
                </a:lnTo>
                <a:lnTo>
                  <a:pt x="627379" y="101600"/>
                </a:lnTo>
                <a:lnTo>
                  <a:pt x="631189" y="101600"/>
                </a:lnTo>
                <a:lnTo>
                  <a:pt x="631189" y="95250"/>
                </a:lnTo>
                <a:close/>
              </a:path>
              <a:path w="631189" h="345439">
                <a:moveTo>
                  <a:pt x="631189" y="101600"/>
                </a:moveTo>
                <a:lnTo>
                  <a:pt x="627379" y="101600"/>
                </a:lnTo>
                <a:lnTo>
                  <a:pt x="627379" y="107950"/>
                </a:lnTo>
                <a:lnTo>
                  <a:pt x="631189" y="107950"/>
                </a:lnTo>
                <a:lnTo>
                  <a:pt x="631189" y="101600"/>
                </a:lnTo>
                <a:close/>
              </a:path>
              <a:path w="631189" h="345439">
                <a:moveTo>
                  <a:pt x="631189" y="107950"/>
                </a:moveTo>
                <a:lnTo>
                  <a:pt x="627379" y="107950"/>
                </a:lnTo>
                <a:lnTo>
                  <a:pt x="627379" y="114300"/>
                </a:lnTo>
                <a:lnTo>
                  <a:pt x="631189" y="114300"/>
                </a:lnTo>
                <a:lnTo>
                  <a:pt x="631189" y="107950"/>
                </a:lnTo>
                <a:close/>
              </a:path>
              <a:path w="631189" h="345439">
                <a:moveTo>
                  <a:pt x="631189" y="114300"/>
                </a:moveTo>
                <a:lnTo>
                  <a:pt x="627379" y="114300"/>
                </a:lnTo>
                <a:lnTo>
                  <a:pt x="627379" y="120650"/>
                </a:lnTo>
                <a:lnTo>
                  <a:pt x="631189" y="120650"/>
                </a:lnTo>
                <a:lnTo>
                  <a:pt x="631189" y="114300"/>
                </a:lnTo>
                <a:close/>
              </a:path>
              <a:path w="631189" h="345439">
                <a:moveTo>
                  <a:pt x="631189" y="120650"/>
                </a:moveTo>
                <a:lnTo>
                  <a:pt x="627379" y="120650"/>
                </a:lnTo>
                <a:lnTo>
                  <a:pt x="627379" y="127000"/>
                </a:lnTo>
                <a:lnTo>
                  <a:pt x="631189" y="127000"/>
                </a:lnTo>
                <a:lnTo>
                  <a:pt x="631189" y="120650"/>
                </a:lnTo>
                <a:close/>
              </a:path>
              <a:path w="631189" h="345439">
                <a:moveTo>
                  <a:pt x="631189" y="127000"/>
                </a:moveTo>
                <a:lnTo>
                  <a:pt x="627379" y="127000"/>
                </a:lnTo>
                <a:lnTo>
                  <a:pt x="627379" y="133350"/>
                </a:lnTo>
                <a:lnTo>
                  <a:pt x="631189" y="133350"/>
                </a:lnTo>
                <a:lnTo>
                  <a:pt x="631189" y="127000"/>
                </a:lnTo>
                <a:close/>
              </a:path>
              <a:path w="631189" h="345439">
                <a:moveTo>
                  <a:pt x="631189" y="133350"/>
                </a:moveTo>
                <a:lnTo>
                  <a:pt x="627379" y="133350"/>
                </a:lnTo>
                <a:lnTo>
                  <a:pt x="627379" y="139700"/>
                </a:lnTo>
                <a:lnTo>
                  <a:pt x="631189" y="139700"/>
                </a:lnTo>
                <a:lnTo>
                  <a:pt x="631189" y="133350"/>
                </a:lnTo>
                <a:close/>
              </a:path>
              <a:path w="631189" h="345439">
                <a:moveTo>
                  <a:pt x="631189" y="139700"/>
                </a:moveTo>
                <a:lnTo>
                  <a:pt x="627379" y="139700"/>
                </a:lnTo>
                <a:lnTo>
                  <a:pt x="627379" y="146050"/>
                </a:lnTo>
                <a:lnTo>
                  <a:pt x="631189" y="146050"/>
                </a:lnTo>
                <a:lnTo>
                  <a:pt x="631189" y="139700"/>
                </a:lnTo>
                <a:close/>
              </a:path>
              <a:path w="631189" h="345439">
                <a:moveTo>
                  <a:pt x="631189" y="146050"/>
                </a:moveTo>
                <a:lnTo>
                  <a:pt x="627379" y="146050"/>
                </a:lnTo>
                <a:lnTo>
                  <a:pt x="627379" y="152400"/>
                </a:lnTo>
                <a:lnTo>
                  <a:pt x="631189" y="152400"/>
                </a:lnTo>
                <a:lnTo>
                  <a:pt x="631189" y="146050"/>
                </a:lnTo>
                <a:close/>
              </a:path>
              <a:path w="631189" h="345439">
                <a:moveTo>
                  <a:pt x="631189" y="152400"/>
                </a:moveTo>
                <a:lnTo>
                  <a:pt x="627379" y="152400"/>
                </a:lnTo>
                <a:lnTo>
                  <a:pt x="627379" y="158750"/>
                </a:lnTo>
                <a:lnTo>
                  <a:pt x="631189" y="158750"/>
                </a:lnTo>
                <a:lnTo>
                  <a:pt x="631189" y="152400"/>
                </a:lnTo>
                <a:close/>
              </a:path>
              <a:path w="631189" h="345439">
                <a:moveTo>
                  <a:pt x="631189" y="158750"/>
                </a:moveTo>
                <a:lnTo>
                  <a:pt x="627379" y="158750"/>
                </a:lnTo>
                <a:lnTo>
                  <a:pt x="627379" y="165100"/>
                </a:lnTo>
                <a:lnTo>
                  <a:pt x="631189" y="165100"/>
                </a:lnTo>
                <a:lnTo>
                  <a:pt x="631189" y="158750"/>
                </a:lnTo>
                <a:close/>
              </a:path>
              <a:path w="631189" h="345439">
                <a:moveTo>
                  <a:pt x="631189" y="165100"/>
                </a:moveTo>
                <a:lnTo>
                  <a:pt x="627379" y="165100"/>
                </a:lnTo>
                <a:lnTo>
                  <a:pt x="627379" y="171450"/>
                </a:lnTo>
                <a:lnTo>
                  <a:pt x="631189" y="171450"/>
                </a:lnTo>
                <a:lnTo>
                  <a:pt x="631189" y="165100"/>
                </a:lnTo>
                <a:close/>
              </a:path>
              <a:path w="631189" h="345439">
                <a:moveTo>
                  <a:pt x="631189" y="171450"/>
                </a:moveTo>
                <a:lnTo>
                  <a:pt x="627379" y="171450"/>
                </a:lnTo>
                <a:lnTo>
                  <a:pt x="627379" y="177800"/>
                </a:lnTo>
                <a:lnTo>
                  <a:pt x="631189" y="177800"/>
                </a:lnTo>
                <a:lnTo>
                  <a:pt x="631189" y="171450"/>
                </a:lnTo>
                <a:close/>
              </a:path>
              <a:path w="631189" h="345439">
                <a:moveTo>
                  <a:pt x="631189" y="177800"/>
                </a:moveTo>
                <a:lnTo>
                  <a:pt x="627379" y="177800"/>
                </a:lnTo>
                <a:lnTo>
                  <a:pt x="627379" y="184150"/>
                </a:lnTo>
                <a:lnTo>
                  <a:pt x="631189" y="184150"/>
                </a:lnTo>
                <a:lnTo>
                  <a:pt x="631189" y="177800"/>
                </a:lnTo>
                <a:close/>
              </a:path>
              <a:path w="631189" h="345439">
                <a:moveTo>
                  <a:pt x="631189" y="184150"/>
                </a:moveTo>
                <a:lnTo>
                  <a:pt x="627379" y="184150"/>
                </a:lnTo>
                <a:lnTo>
                  <a:pt x="627379" y="190500"/>
                </a:lnTo>
                <a:lnTo>
                  <a:pt x="631189" y="190500"/>
                </a:lnTo>
                <a:lnTo>
                  <a:pt x="631189" y="184150"/>
                </a:lnTo>
                <a:close/>
              </a:path>
              <a:path w="631189" h="345439">
                <a:moveTo>
                  <a:pt x="631189" y="190500"/>
                </a:moveTo>
                <a:lnTo>
                  <a:pt x="627379" y="190500"/>
                </a:lnTo>
                <a:lnTo>
                  <a:pt x="627379" y="196850"/>
                </a:lnTo>
                <a:lnTo>
                  <a:pt x="631189" y="196850"/>
                </a:lnTo>
                <a:lnTo>
                  <a:pt x="631189" y="190500"/>
                </a:lnTo>
                <a:close/>
              </a:path>
              <a:path w="631189" h="345439">
                <a:moveTo>
                  <a:pt x="631189" y="196850"/>
                </a:moveTo>
                <a:lnTo>
                  <a:pt x="627379" y="196850"/>
                </a:lnTo>
                <a:lnTo>
                  <a:pt x="627379" y="203200"/>
                </a:lnTo>
                <a:lnTo>
                  <a:pt x="631189" y="203200"/>
                </a:lnTo>
                <a:lnTo>
                  <a:pt x="631189" y="196850"/>
                </a:lnTo>
                <a:close/>
              </a:path>
              <a:path w="631189" h="345439">
                <a:moveTo>
                  <a:pt x="631189" y="203200"/>
                </a:moveTo>
                <a:lnTo>
                  <a:pt x="627379" y="203200"/>
                </a:lnTo>
                <a:lnTo>
                  <a:pt x="627379" y="209550"/>
                </a:lnTo>
                <a:lnTo>
                  <a:pt x="631189" y="209550"/>
                </a:lnTo>
                <a:lnTo>
                  <a:pt x="631189" y="203200"/>
                </a:lnTo>
                <a:close/>
              </a:path>
              <a:path w="631189" h="345439">
                <a:moveTo>
                  <a:pt x="631189" y="209550"/>
                </a:moveTo>
                <a:lnTo>
                  <a:pt x="627379" y="209550"/>
                </a:lnTo>
                <a:lnTo>
                  <a:pt x="627379" y="215900"/>
                </a:lnTo>
                <a:lnTo>
                  <a:pt x="631189" y="215900"/>
                </a:lnTo>
                <a:lnTo>
                  <a:pt x="631189" y="209550"/>
                </a:lnTo>
                <a:close/>
              </a:path>
              <a:path w="631189" h="345439">
                <a:moveTo>
                  <a:pt x="631189" y="215900"/>
                </a:moveTo>
                <a:lnTo>
                  <a:pt x="627379" y="215900"/>
                </a:lnTo>
                <a:lnTo>
                  <a:pt x="627379" y="222250"/>
                </a:lnTo>
                <a:lnTo>
                  <a:pt x="631189" y="222250"/>
                </a:lnTo>
                <a:lnTo>
                  <a:pt x="631189" y="215900"/>
                </a:lnTo>
                <a:close/>
              </a:path>
              <a:path w="631189" h="345439">
                <a:moveTo>
                  <a:pt x="631189" y="222250"/>
                </a:moveTo>
                <a:lnTo>
                  <a:pt x="627379" y="222250"/>
                </a:lnTo>
                <a:lnTo>
                  <a:pt x="627379" y="228600"/>
                </a:lnTo>
                <a:lnTo>
                  <a:pt x="631189" y="228600"/>
                </a:lnTo>
                <a:lnTo>
                  <a:pt x="631189" y="222250"/>
                </a:lnTo>
                <a:close/>
              </a:path>
              <a:path w="631189" h="345439">
                <a:moveTo>
                  <a:pt x="631189" y="228600"/>
                </a:moveTo>
                <a:lnTo>
                  <a:pt x="627379" y="228600"/>
                </a:lnTo>
                <a:lnTo>
                  <a:pt x="627379" y="234950"/>
                </a:lnTo>
                <a:lnTo>
                  <a:pt x="631189" y="234950"/>
                </a:lnTo>
                <a:lnTo>
                  <a:pt x="631189" y="228600"/>
                </a:lnTo>
                <a:close/>
              </a:path>
              <a:path w="631189" h="345439">
                <a:moveTo>
                  <a:pt x="631189" y="234950"/>
                </a:moveTo>
                <a:lnTo>
                  <a:pt x="627379" y="234950"/>
                </a:lnTo>
                <a:lnTo>
                  <a:pt x="627379" y="241300"/>
                </a:lnTo>
                <a:lnTo>
                  <a:pt x="631189" y="241300"/>
                </a:lnTo>
                <a:lnTo>
                  <a:pt x="631189" y="234950"/>
                </a:lnTo>
                <a:close/>
              </a:path>
              <a:path w="631189" h="345439">
                <a:moveTo>
                  <a:pt x="631189" y="241300"/>
                </a:moveTo>
                <a:lnTo>
                  <a:pt x="627379" y="241300"/>
                </a:lnTo>
                <a:lnTo>
                  <a:pt x="627379" y="247650"/>
                </a:lnTo>
                <a:lnTo>
                  <a:pt x="631189" y="247650"/>
                </a:lnTo>
                <a:lnTo>
                  <a:pt x="631189" y="241300"/>
                </a:lnTo>
                <a:close/>
              </a:path>
              <a:path w="631189" h="345439">
                <a:moveTo>
                  <a:pt x="631189" y="247650"/>
                </a:moveTo>
                <a:lnTo>
                  <a:pt x="627379" y="247650"/>
                </a:lnTo>
                <a:lnTo>
                  <a:pt x="627379" y="254000"/>
                </a:lnTo>
                <a:lnTo>
                  <a:pt x="631189" y="254000"/>
                </a:lnTo>
                <a:lnTo>
                  <a:pt x="631189" y="247650"/>
                </a:lnTo>
                <a:close/>
              </a:path>
              <a:path w="631189" h="345439">
                <a:moveTo>
                  <a:pt x="631189" y="254000"/>
                </a:moveTo>
                <a:lnTo>
                  <a:pt x="627379" y="254000"/>
                </a:lnTo>
                <a:lnTo>
                  <a:pt x="627379" y="260350"/>
                </a:lnTo>
                <a:lnTo>
                  <a:pt x="631189" y="260350"/>
                </a:lnTo>
                <a:lnTo>
                  <a:pt x="631189" y="254000"/>
                </a:lnTo>
                <a:close/>
              </a:path>
              <a:path w="631189" h="345439">
                <a:moveTo>
                  <a:pt x="631189" y="260350"/>
                </a:moveTo>
                <a:lnTo>
                  <a:pt x="627379" y="260350"/>
                </a:lnTo>
                <a:lnTo>
                  <a:pt x="627379" y="266700"/>
                </a:lnTo>
                <a:lnTo>
                  <a:pt x="631189" y="266700"/>
                </a:lnTo>
                <a:lnTo>
                  <a:pt x="631189" y="260350"/>
                </a:lnTo>
                <a:close/>
              </a:path>
              <a:path w="631189" h="345439">
                <a:moveTo>
                  <a:pt x="631189" y="266700"/>
                </a:moveTo>
                <a:lnTo>
                  <a:pt x="627379" y="266700"/>
                </a:lnTo>
                <a:lnTo>
                  <a:pt x="627379" y="273050"/>
                </a:lnTo>
                <a:lnTo>
                  <a:pt x="631189" y="273050"/>
                </a:lnTo>
                <a:lnTo>
                  <a:pt x="631189" y="266700"/>
                </a:lnTo>
                <a:close/>
              </a:path>
              <a:path w="631189" h="345439">
                <a:moveTo>
                  <a:pt x="631189" y="273050"/>
                </a:moveTo>
                <a:lnTo>
                  <a:pt x="627379" y="273050"/>
                </a:lnTo>
                <a:lnTo>
                  <a:pt x="627379" y="279400"/>
                </a:lnTo>
                <a:lnTo>
                  <a:pt x="631189" y="279400"/>
                </a:lnTo>
                <a:lnTo>
                  <a:pt x="631189" y="273050"/>
                </a:lnTo>
                <a:close/>
              </a:path>
              <a:path w="631189" h="345439">
                <a:moveTo>
                  <a:pt x="631189" y="279400"/>
                </a:moveTo>
                <a:lnTo>
                  <a:pt x="627379" y="279400"/>
                </a:lnTo>
                <a:lnTo>
                  <a:pt x="627379" y="285750"/>
                </a:lnTo>
                <a:lnTo>
                  <a:pt x="631189" y="285750"/>
                </a:lnTo>
                <a:lnTo>
                  <a:pt x="631189" y="279400"/>
                </a:lnTo>
                <a:close/>
              </a:path>
              <a:path w="631189" h="345439">
                <a:moveTo>
                  <a:pt x="631189" y="285750"/>
                </a:moveTo>
                <a:lnTo>
                  <a:pt x="627379" y="285750"/>
                </a:lnTo>
                <a:lnTo>
                  <a:pt x="627379" y="292100"/>
                </a:lnTo>
                <a:lnTo>
                  <a:pt x="631189" y="292100"/>
                </a:lnTo>
                <a:lnTo>
                  <a:pt x="631189" y="285750"/>
                </a:lnTo>
                <a:close/>
              </a:path>
              <a:path w="631189" h="345439">
                <a:moveTo>
                  <a:pt x="631189" y="292100"/>
                </a:moveTo>
                <a:lnTo>
                  <a:pt x="627379" y="292100"/>
                </a:lnTo>
                <a:lnTo>
                  <a:pt x="627379" y="298450"/>
                </a:lnTo>
                <a:lnTo>
                  <a:pt x="631189" y="298450"/>
                </a:lnTo>
                <a:lnTo>
                  <a:pt x="631189" y="292100"/>
                </a:lnTo>
                <a:close/>
              </a:path>
              <a:path w="631189" h="345439">
                <a:moveTo>
                  <a:pt x="631189" y="298450"/>
                </a:moveTo>
                <a:lnTo>
                  <a:pt x="627379" y="298450"/>
                </a:lnTo>
                <a:lnTo>
                  <a:pt x="627379" y="304800"/>
                </a:lnTo>
                <a:lnTo>
                  <a:pt x="631189" y="304800"/>
                </a:lnTo>
                <a:lnTo>
                  <a:pt x="631189" y="298450"/>
                </a:lnTo>
                <a:close/>
              </a:path>
              <a:path w="631189" h="345439">
                <a:moveTo>
                  <a:pt x="631189" y="304800"/>
                </a:moveTo>
                <a:lnTo>
                  <a:pt x="627379" y="304800"/>
                </a:lnTo>
                <a:lnTo>
                  <a:pt x="627379" y="311150"/>
                </a:lnTo>
                <a:lnTo>
                  <a:pt x="631189" y="311150"/>
                </a:lnTo>
                <a:lnTo>
                  <a:pt x="631189" y="304800"/>
                </a:lnTo>
                <a:close/>
              </a:path>
              <a:path w="631189" h="345439">
                <a:moveTo>
                  <a:pt x="631189" y="311150"/>
                </a:moveTo>
                <a:lnTo>
                  <a:pt x="627379" y="311150"/>
                </a:lnTo>
                <a:lnTo>
                  <a:pt x="627379" y="317500"/>
                </a:lnTo>
                <a:lnTo>
                  <a:pt x="631189" y="317500"/>
                </a:lnTo>
                <a:lnTo>
                  <a:pt x="631189" y="311150"/>
                </a:lnTo>
                <a:close/>
              </a:path>
              <a:path w="631189" h="345439">
                <a:moveTo>
                  <a:pt x="631189" y="317500"/>
                </a:moveTo>
                <a:lnTo>
                  <a:pt x="627379" y="317500"/>
                </a:lnTo>
                <a:lnTo>
                  <a:pt x="627379" y="323850"/>
                </a:lnTo>
                <a:lnTo>
                  <a:pt x="631189" y="323850"/>
                </a:lnTo>
                <a:lnTo>
                  <a:pt x="631189" y="317500"/>
                </a:lnTo>
                <a:close/>
              </a:path>
              <a:path w="631189" h="345439">
                <a:moveTo>
                  <a:pt x="631189" y="323850"/>
                </a:moveTo>
                <a:lnTo>
                  <a:pt x="627379" y="323850"/>
                </a:lnTo>
                <a:lnTo>
                  <a:pt x="627379" y="330200"/>
                </a:lnTo>
                <a:lnTo>
                  <a:pt x="631189" y="330200"/>
                </a:lnTo>
                <a:lnTo>
                  <a:pt x="631189" y="323850"/>
                </a:lnTo>
                <a:close/>
              </a:path>
              <a:path w="631189" h="345439">
                <a:moveTo>
                  <a:pt x="631189" y="330200"/>
                </a:moveTo>
                <a:lnTo>
                  <a:pt x="627379" y="330200"/>
                </a:lnTo>
                <a:lnTo>
                  <a:pt x="627379" y="336550"/>
                </a:lnTo>
                <a:lnTo>
                  <a:pt x="631189" y="336550"/>
                </a:lnTo>
                <a:lnTo>
                  <a:pt x="631189" y="330200"/>
                </a:lnTo>
                <a:close/>
              </a:path>
              <a:path w="631189" h="345439">
                <a:moveTo>
                  <a:pt x="118109" y="341630"/>
                </a:moveTo>
                <a:lnTo>
                  <a:pt x="2539" y="341630"/>
                </a:lnTo>
                <a:lnTo>
                  <a:pt x="2539" y="342900"/>
                </a:lnTo>
                <a:lnTo>
                  <a:pt x="118109" y="342900"/>
                </a:lnTo>
                <a:lnTo>
                  <a:pt x="118109" y="341630"/>
                </a:lnTo>
                <a:close/>
              </a:path>
              <a:path w="631189" h="345439">
                <a:moveTo>
                  <a:pt x="426719" y="341630"/>
                </a:moveTo>
                <a:lnTo>
                  <a:pt x="220979" y="341630"/>
                </a:lnTo>
                <a:lnTo>
                  <a:pt x="220979" y="342900"/>
                </a:lnTo>
                <a:lnTo>
                  <a:pt x="426719" y="342900"/>
                </a:lnTo>
                <a:lnTo>
                  <a:pt x="426719" y="341630"/>
                </a:lnTo>
                <a:close/>
              </a:path>
              <a:path w="631189" h="345439">
                <a:moveTo>
                  <a:pt x="631189" y="336550"/>
                </a:moveTo>
                <a:lnTo>
                  <a:pt x="627379" y="336550"/>
                </a:lnTo>
                <a:lnTo>
                  <a:pt x="627379" y="341630"/>
                </a:lnTo>
                <a:lnTo>
                  <a:pt x="533400" y="341630"/>
                </a:lnTo>
                <a:lnTo>
                  <a:pt x="533400" y="342900"/>
                </a:lnTo>
                <a:lnTo>
                  <a:pt x="631189" y="342900"/>
                </a:lnTo>
                <a:lnTo>
                  <a:pt x="631189" y="336550"/>
                </a:lnTo>
                <a:close/>
              </a:path>
              <a:path w="631189" h="345439">
                <a:moveTo>
                  <a:pt x="116839" y="344170"/>
                </a:moveTo>
                <a:lnTo>
                  <a:pt x="0" y="344170"/>
                </a:lnTo>
                <a:lnTo>
                  <a:pt x="0" y="345440"/>
                </a:lnTo>
                <a:lnTo>
                  <a:pt x="116839" y="345440"/>
                </a:lnTo>
                <a:lnTo>
                  <a:pt x="116839" y="344170"/>
                </a:lnTo>
                <a:close/>
              </a:path>
              <a:path w="631189" h="345439">
                <a:moveTo>
                  <a:pt x="118109" y="342900"/>
                </a:moveTo>
                <a:lnTo>
                  <a:pt x="1269" y="342900"/>
                </a:lnTo>
                <a:lnTo>
                  <a:pt x="1269" y="344170"/>
                </a:lnTo>
                <a:lnTo>
                  <a:pt x="118109" y="344170"/>
                </a:lnTo>
                <a:lnTo>
                  <a:pt x="118109" y="342900"/>
                </a:lnTo>
                <a:close/>
              </a:path>
              <a:path w="631189" h="345439">
                <a:moveTo>
                  <a:pt x="425449" y="342900"/>
                </a:moveTo>
                <a:lnTo>
                  <a:pt x="220979" y="342900"/>
                </a:lnTo>
                <a:lnTo>
                  <a:pt x="220979" y="345440"/>
                </a:lnTo>
                <a:lnTo>
                  <a:pt x="425449" y="345440"/>
                </a:lnTo>
                <a:lnTo>
                  <a:pt x="425449" y="342900"/>
                </a:lnTo>
                <a:close/>
              </a:path>
              <a:path w="631189" h="345439">
                <a:moveTo>
                  <a:pt x="631189" y="342900"/>
                </a:moveTo>
                <a:lnTo>
                  <a:pt x="533400" y="342900"/>
                </a:lnTo>
                <a:lnTo>
                  <a:pt x="533400" y="345440"/>
                </a:lnTo>
                <a:lnTo>
                  <a:pt x="631189" y="345440"/>
                </a:lnTo>
                <a:lnTo>
                  <a:pt x="631189" y="34290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7" name="bk object 6917"/>
          <p:cNvSpPr/>
          <p:nvPr/>
        </p:nvSpPr>
        <p:spPr>
          <a:xfrm>
            <a:off x="2584450" y="4127500"/>
            <a:ext cx="624840" cy="337820"/>
          </a:xfrm>
          <a:custGeom>
            <a:avLst/>
            <a:gdLst/>
            <a:ahLst/>
            <a:cxnLst/>
            <a:rect l="l" t="t" r="r" b="b"/>
            <a:pathLst>
              <a:path w="624839" h="337820">
                <a:moveTo>
                  <a:pt x="247650" y="0"/>
                </a:moveTo>
                <a:lnTo>
                  <a:pt x="156210" y="0"/>
                </a:lnTo>
                <a:lnTo>
                  <a:pt x="156210" y="2540"/>
                </a:lnTo>
                <a:lnTo>
                  <a:pt x="247650" y="2540"/>
                </a:lnTo>
                <a:lnTo>
                  <a:pt x="247650" y="0"/>
                </a:lnTo>
                <a:close/>
              </a:path>
              <a:path w="624839" h="337820">
                <a:moveTo>
                  <a:pt x="374650" y="0"/>
                </a:moveTo>
                <a:lnTo>
                  <a:pt x="251460" y="0"/>
                </a:lnTo>
                <a:lnTo>
                  <a:pt x="251460" y="2540"/>
                </a:lnTo>
                <a:lnTo>
                  <a:pt x="374650" y="2540"/>
                </a:lnTo>
                <a:lnTo>
                  <a:pt x="374650" y="0"/>
                </a:lnTo>
                <a:close/>
              </a:path>
              <a:path w="624839" h="337820">
                <a:moveTo>
                  <a:pt x="624839" y="0"/>
                </a:moveTo>
                <a:lnTo>
                  <a:pt x="567689" y="0"/>
                </a:lnTo>
                <a:lnTo>
                  <a:pt x="567689" y="1269"/>
                </a:lnTo>
                <a:lnTo>
                  <a:pt x="566419" y="1269"/>
                </a:lnTo>
                <a:lnTo>
                  <a:pt x="566419" y="2540"/>
                </a:lnTo>
                <a:lnTo>
                  <a:pt x="621030" y="2540"/>
                </a:lnTo>
                <a:lnTo>
                  <a:pt x="621030" y="8889"/>
                </a:lnTo>
                <a:lnTo>
                  <a:pt x="624839" y="8889"/>
                </a:lnTo>
                <a:lnTo>
                  <a:pt x="624839" y="0"/>
                </a:lnTo>
                <a:close/>
              </a:path>
              <a:path w="624839" h="337820">
                <a:moveTo>
                  <a:pt x="624839" y="8890"/>
                </a:moveTo>
                <a:lnTo>
                  <a:pt x="621030" y="8890"/>
                </a:lnTo>
                <a:lnTo>
                  <a:pt x="621030" y="15239"/>
                </a:lnTo>
                <a:lnTo>
                  <a:pt x="624839" y="15239"/>
                </a:lnTo>
                <a:lnTo>
                  <a:pt x="624839" y="8890"/>
                </a:lnTo>
                <a:close/>
              </a:path>
              <a:path w="624839" h="337820">
                <a:moveTo>
                  <a:pt x="624839" y="15240"/>
                </a:moveTo>
                <a:lnTo>
                  <a:pt x="621030" y="15240"/>
                </a:lnTo>
                <a:lnTo>
                  <a:pt x="621030" y="21589"/>
                </a:lnTo>
                <a:lnTo>
                  <a:pt x="624839" y="21589"/>
                </a:lnTo>
                <a:lnTo>
                  <a:pt x="624839" y="15240"/>
                </a:lnTo>
                <a:close/>
              </a:path>
              <a:path w="624839" h="337820">
                <a:moveTo>
                  <a:pt x="624839" y="21590"/>
                </a:moveTo>
                <a:lnTo>
                  <a:pt x="621030" y="21590"/>
                </a:lnTo>
                <a:lnTo>
                  <a:pt x="621030" y="27939"/>
                </a:lnTo>
                <a:lnTo>
                  <a:pt x="624839" y="27939"/>
                </a:lnTo>
                <a:lnTo>
                  <a:pt x="624839" y="21590"/>
                </a:lnTo>
                <a:close/>
              </a:path>
              <a:path w="624839" h="337820">
                <a:moveTo>
                  <a:pt x="624839" y="27940"/>
                </a:moveTo>
                <a:lnTo>
                  <a:pt x="621030" y="27940"/>
                </a:lnTo>
                <a:lnTo>
                  <a:pt x="621030" y="34289"/>
                </a:lnTo>
                <a:lnTo>
                  <a:pt x="624839" y="34289"/>
                </a:lnTo>
                <a:lnTo>
                  <a:pt x="624839" y="27940"/>
                </a:lnTo>
                <a:close/>
              </a:path>
              <a:path w="624839" h="337820">
                <a:moveTo>
                  <a:pt x="624839" y="34290"/>
                </a:moveTo>
                <a:lnTo>
                  <a:pt x="621030" y="34290"/>
                </a:lnTo>
                <a:lnTo>
                  <a:pt x="621030" y="40639"/>
                </a:lnTo>
                <a:lnTo>
                  <a:pt x="624839" y="40639"/>
                </a:lnTo>
                <a:lnTo>
                  <a:pt x="624839" y="34290"/>
                </a:lnTo>
                <a:close/>
              </a:path>
              <a:path w="624839" h="337820">
                <a:moveTo>
                  <a:pt x="624839" y="40640"/>
                </a:moveTo>
                <a:lnTo>
                  <a:pt x="621030" y="40640"/>
                </a:lnTo>
                <a:lnTo>
                  <a:pt x="621030" y="46989"/>
                </a:lnTo>
                <a:lnTo>
                  <a:pt x="624839" y="46989"/>
                </a:lnTo>
                <a:lnTo>
                  <a:pt x="624839" y="40640"/>
                </a:lnTo>
                <a:close/>
              </a:path>
              <a:path w="624839" h="337820">
                <a:moveTo>
                  <a:pt x="624839" y="46990"/>
                </a:moveTo>
                <a:lnTo>
                  <a:pt x="621030" y="46990"/>
                </a:lnTo>
                <a:lnTo>
                  <a:pt x="621030" y="53339"/>
                </a:lnTo>
                <a:lnTo>
                  <a:pt x="624839" y="53339"/>
                </a:lnTo>
                <a:lnTo>
                  <a:pt x="624839" y="46990"/>
                </a:lnTo>
                <a:close/>
              </a:path>
              <a:path w="624839" h="337820">
                <a:moveTo>
                  <a:pt x="624839" y="53340"/>
                </a:moveTo>
                <a:lnTo>
                  <a:pt x="621030" y="53340"/>
                </a:lnTo>
                <a:lnTo>
                  <a:pt x="621030" y="59689"/>
                </a:lnTo>
                <a:lnTo>
                  <a:pt x="624839" y="59689"/>
                </a:lnTo>
                <a:lnTo>
                  <a:pt x="624839" y="53340"/>
                </a:lnTo>
                <a:close/>
              </a:path>
              <a:path w="624839" h="337820">
                <a:moveTo>
                  <a:pt x="624839" y="59690"/>
                </a:moveTo>
                <a:lnTo>
                  <a:pt x="621030" y="59690"/>
                </a:lnTo>
                <a:lnTo>
                  <a:pt x="621030" y="66039"/>
                </a:lnTo>
                <a:lnTo>
                  <a:pt x="624839" y="66039"/>
                </a:lnTo>
                <a:lnTo>
                  <a:pt x="624839" y="59690"/>
                </a:lnTo>
                <a:close/>
              </a:path>
              <a:path w="624839" h="337820">
                <a:moveTo>
                  <a:pt x="624839" y="66040"/>
                </a:moveTo>
                <a:lnTo>
                  <a:pt x="621030" y="66040"/>
                </a:lnTo>
                <a:lnTo>
                  <a:pt x="621030" y="72389"/>
                </a:lnTo>
                <a:lnTo>
                  <a:pt x="624839" y="72389"/>
                </a:lnTo>
                <a:lnTo>
                  <a:pt x="624839" y="66040"/>
                </a:lnTo>
                <a:close/>
              </a:path>
              <a:path w="624839" h="337820">
                <a:moveTo>
                  <a:pt x="624839" y="72390"/>
                </a:moveTo>
                <a:lnTo>
                  <a:pt x="621030" y="72390"/>
                </a:lnTo>
                <a:lnTo>
                  <a:pt x="621030" y="78739"/>
                </a:lnTo>
                <a:lnTo>
                  <a:pt x="624839" y="78739"/>
                </a:lnTo>
                <a:lnTo>
                  <a:pt x="624839" y="72390"/>
                </a:lnTo>
                <a:close/>
              </a:path>
              <a:path w="624839" h="337820">
                <a:moveTo>
                  <a:pt x="624839" y="78740"/>
                </a:moveTo>
                <a:lnTo>
                  <a:pt x="621030" y="78740"/>
                </a:lnTo>
                <a:lnTo>
                  <a:pt x="621030" y="85089"/>
                </a:lnTo>
                <a:lnTo>
                  <a:pt x="623569" y="85089"/>
                </a:lnTo>
                <a:lnTo>
                  <a:pt x="623569" y="82550"/>
                </a:lnTo>
                <a:lnTo>
                  <a:pt x="624839" y="82550"/>
                </a:lnTo>
                <a:lnTo>
                  <a:pt x="624839" y="78740"/>
                </a:lnTo>
                <a:close/>
              </a:path>
              <a:path w="624839" h="337820">
                <a:moveTo>
                  <a:pt x="622300" y="85090"/>
                </a:moveTo>
                <a:lnTo>
                  <a:pt x="621030" y="85090"/>
                </a:lnTo>
                <a:lnTo>
                  <a:pt x="621030" y="86360"/>
                </a:lnTo>
                <a:lnTo>
                  <a:pt x="622300" y="86360"/>
                </a:lnTo>
                <a:lnTo>
                  <a:pt x="622300" y="85090"/>
                </a:lnTo>
                <a:close/>
              </a:path>
              <a:path w="624839" h="337820">
                <a:moveTo>
                  <a:pt x="624839" y="90169"/>
                </a:moveTo>
                <a:lnTo>
                  <a:pt x="623569" y="90169"/>
                </a:lnTo>
                <a:lnTo>
                  <a:pt x="623569" y="91439"/>
                </a:lnTo>
                <a:lnTo>
                  <a:pt x="624839" y="91439"/>
                </a:lnTo>
                <a:lnTo>
                  <a:pt x="624839" y="90169"/>
                </a:lnTo>
                <a:close/>
              </a:path>
              <a:path w="624839" h="337820">
                <a:moveTo>
                  <a:pt x="624839" y="91440"/>
                </a:moveTo>
                <a:lnTo>
                  <a:pt x="623569" y="91440"/>
                </a:lnTo>
                <a:lnTo>
                  <a:pt x="623569" y="93980"/>
                </a:lnTo>
                <a:lnTo>
                  <a:pt x="622300" y="93980"/>
                </a:lnTo>
                <a:lnTo>
                  <a:pt x="622300" y="96519"/>
                </a:lnTo>
                <a:lnTo>
                  <a:pt x="621030" y="96519"/>
                </a:lnTo>
                <a:lnTo>
                  <a:pt x="621030" y="97789"/>
                </a:lnTo>
                <a:lnTo>
                  <a:pt x="624839" y="97789"/>
                </a:lnTo>
                <a:lnTo>
                  <a:pt x="624839" y="91440"/>
                </a:lnTo>
                <a:close/>
              </a:path>
              <a:path w="624839" h="337820">
                <a:moveTo>
                  <a:pt x="624839" y="97790"/>
                </a:moveTo>
                <a:lnTo>
                  <a:pt x="621030" y="97790"/>
                </a:lnTo>
                <a:lnTo>
                  <a:pt x="621030" y="104139"/>
                </a:lnTo>
                <a:lnTo>
                  <a:pt x="624839" y="104139"/>
                </a:lnTo>
                <a:lnTo>
                  <a:pt x="624839" y="97790"/>
                </a:lnTo>
                <a:close/>
              </a:path>
              <a:path w="624839" h="337820">
                <a:moveTo>
                  <a:pt x="624839" y="104140"/>
                </a:moveTo>
                <a:lnTo>
                  <a:pt x="621030" y="104140"/>
                </a:lnTo>
                <a:lnTo>
                  <a:pt x="621030" y="110489"/>
                </a:lnTo>
                <a:lnTo>
                  <a:pt x="624839" y="110489"/>
                </a:lnTo>
                <a:lnTo>
                  <a:pt x="624839" y="104140"/>
                </a:lnTo>
                <a:close/>
              </a:path>
              <a:path w="624839" h="337820">
                <a:moveTo>
                  <a:pt x="624839" y="110490"/>
                </a:moveTo>
                <a:lnTo>
                  <a:pt x="621030" y="110490"/>
                </a:lnTo>
                <a:lnTo>
                  <a:pt x="621030" y="116839"/>
                </a:lnTo>
                <a:lnTo>
                  <a:pt x="624839" y="116839"/>
                </a:lnTo>
                <a:lnTo>
                  <a:pt x="624839" y="110490"/>
                </a:lnTo>
                <a:close/>
              </a:path>
              <a:path w="624839" h="337820">
                <a:moveTo>
                  <a:pt x="624839" y="116840"/>
                </a:moveTo>
                <a:lnTo>
                  <a:pt x="621030" y="116840"/>
                </a:lnTo>
                <a:lnTo>
                  <a:pt x="621030" y="123189"/>
                </a:lnTo>
                <a:lnTo>
                  <a:pt x="624839" y="123189"/>
                </a:lnTo>
                <a:lnTo>
                  <a:pt x="624839" y="116840"/>
                </a:lnTo>
                <a:close/>
              </a:path>
              <a:path w="624839" h="337820">
                <a:moveTo>
                  <a:pt x="624839" y="123190"/>
                </a:moveTo>
                <a:lnTo>
                  <a:pt x="621030" y="123190"/>
                </a:lnTo>
                <a:lnTo>
                  <a:pt x="621030" y="129539"/>
                </a:lnTo>
                <a:lnTo>
                  <a:pt x="624839" y="129539"/>
                </a:lnTo>
                <a:lnTo>
                  <a:pt x="624839" y="123190"/>
                </a:lnTo>
                <a:close/>
              </a:path>
              <a:path w="624839" h="337820">
                <a:moveTo>
                  <a:pt x="624839" y="129540"/>
                </a:moveTo>
                <a:lnTo>
                  <a:pt x="621030" y="129540"/>
                </a:lnTo>
                <a:lnTo>
                  <a:pt x="621030" y="135889"/>
                </a:lnTo>
                <a:lnTo>
                  <a:pt x="624839" y="135889"/>
                </a:lnTo>
                <a:lnTo>
                  <a:pt x="624839" y="129540"/>
                </a:lnTo>
                <a:close/>
              </a:path>
              <a:path w="624839" h="337820">
                <a:moveTo>
                  <a:pt x="624839" y="135890"/>
                </a:moveTo>
                <a:lnTo>
                  <a:pt x="621030" y="135890"/>
                </a:lnTo>
                <a:lnTo>
                  <a:pt x="621030" y="142239"/>
                </a:lnTo>
                <a:lnTo>
                  <a:pt x="624839" y="142239"/>
                </a:lnTo>
                <a:lnTo>
                  <a:pt x="624839" y="135890"/>
                </a:lnTo>
                <a:close/>
              </a:path>
              <a:path w="624839" h="337820">
                <a:moveTo>
                  <a:pt x="624839" y="142240"/>
                </a:moveTo>
                <a:lnTo>
                  <a:pt x="621030" y="142240"/>
                </a:lnTo>
                <a:lnTo>
                  <a:pt x="621030" y="148589"/>
                </a:lnTo>
                <a:lnTo>
                  <a:pt x="624839" y="148589"/>
                </a:lnTo>
                <a:lnTo>
                  <a:pt x="624839" y="142240"/>
                </a:lnTo>
                <a:close/>
              </a:path>
              <a:path w="624839" h="337820">
                <a:moveTo>
                  <a:pt x="624839" y="148590"/>
                </a:moveTo>
                <a:lnTo>
                  <a:pt x="621030" y="148590"/>
                </a:lnTo>
                <a:lnTo>
                  <a:pt x="621030" y="154939"/>
                </a:lnTo>
                <a:lnTo>
                  <a:pt x="624839" y="154939"/>
                </a:lnTo>
                <a:lnTo>
                  <a:pt x="624839" y="148590"/>
                </a:lnTo>
                <a:close/>
              </a:path>
              <a:path w="624839" h="337820">
                <a:moveTo>
                  <a:pt x="624839" y="154940"/>
                </a:moveTo>
                <a:lnTo>
                  <a:pt x="621030" y="154940"/>
                </a:lnTo>
                <a:lnTo>
                  <a:pt x="621030" y="161289"/>
                </a:lnTo>
                <a:lnTo>
                  <a:pt x="624839" y="161289"/>
                </a:lnTo>
                <a:lnTo>
                  <a:pt x="624839" y="154940"/>
                </a:lnTo>
                <a:close/>
              </a:path>
              <a:path w="624839" h="337820">
                <a:moveTo>
                  <a:pt x="624839" y="161290"/>
                </a:moveTo>
                <a:lnTo>
                  <a:pt x="621030" y="161290"/>
                </a:lnTo>
                <a:lnTo>
                  <a:pt x="621030" y="167639"/>
                </a:lnTo>
                <a:lnTo>
                  <a:pt x="624839" y="167639"/>
                </a:lnTo>
                <a:lnTo>
                  <a:pt x="624839" y="161290"/>
                </a:lnTo>
                <a:close/>
              </a:path>
              <a:path w="624839" h="337820">
                <a:moveTo>
                  <a:pt x="624839" y="167640"/>
                </a:moveTo>
                <a:lnTo>
                  <a:pt x="621030" y="167640"/>
                </a:lnTo>
                <a:lnTo>
                  <a:pt x="621030" y="173989"/>
                </a:lnTo>
                <a:lnTo>
                  <a:pt x="624839" y="173989"/>
                </a:lnTo>
                <a:lnTo>
                  <a:pt x="624839" y="167640"/>
                </a:lnTo>
                <a:close/>
              </a:path>
              <a:path w="624839" h="337820">
                <a:moveTo>
                  <a:pt x="624839" y="173990"/>
                </a:moveTo>
                <a:lnTo>
                  <a:pt x="621030" y="173990"/>
                </a:lnTo>
                <a:lnTo>
                  <a:pt x="621030" y="180339"/>
                </a:lnTo>
                <a:lnTo>
                  <a:pt x="624839" y="180339"/>
                </a:lnTo>
                <a:lnTo>
                  <a:pt x="624839" y="173990"/>
                </a:lnTo>
                <a:close/>
              </a:path>
              <a:path w="624839" h="337820">
                <a:moveTo>
                  <a:pt x="624839" y="180340"/>
                </a:moveTo>
                <a:lnTo>
                  <a:pt x="621030" y="180340"/>
                </a:lnTo>
                <a:lnTo>
                  <a:pt x="621030" y="186689"/>
                </a:lnTo>
                <a:lnTo>
                  <a:pt x="624839" y="186689"/>
                </a:lnTo>
                <a:lnTo>
                  <a:pt x="624839" y="180340"/>
                </a:lnTo>
                <a:close/>
              </a:path>
              <a:path w="624839" h="337820">
                <a:moveTo>
                  <a:pt x="624839" y="186690"/>
                </a:moveTo>
                <a:lnTo>
                  <a:pt x="621030" y="186690"/>
                </a:lnTo>
                <a:lnTo>
                  <a:pt x="621030" y="193039"/>
                </a:lnTo>
                <a:lnTo>
                  <a:pt x="624839" y="193039"/>
                </a:lnTo>
                <a:lnTo>
                  <a:pt x="624839" y="186690"/>
                </a:lnTo>
                <a:close/>
              </a:path>
              <a:path w="624839" h="337820">
                <a:moveTo>
                  <a:pt x="624839" y="193040"/>
                </a:moveTo>
                <a:lnTo>
                  <a:pt x="621030" y="193040"/>
                </a:lnTo>
                <a:lnTo>
                  <a:pt x="621030" y="199389"/>
                </a:lnTo>
                <a:lnTo>
                  <a:pt x="624839" y="199389"/>
                </a:lnTo>
                <a:lnTo>
                  <a:pt x="624839" y="193040"/>
                </a:lnTo>
                <a:close/>
              </a:path>
              <a:path w="624839" h="337820">
                <a:moveTo>
                  <a:pt x="624839" y="199390"/>
                </a:moveTo>
                <a:lnTo>
                  <a:pt x="621030" y="199390"/>
                </a:lnTo>
                <a:lnTo>
                  <a:pt x="621030" y="205739"/>
                </a:lnTo>
                <a:lnTo>
                  <a:pt x="624839" y="205739"/>
                </a:lnTo>
                <a:lnTo>
                  <a:pt x="624839" y="199390"/>
                </a:lnTo>
                <a:close/>
              </a:path>
              <a:path w="624839" h="337820">
                <a:moveTo>
                  <a:pt x="624839" y="205740"/>
                </a:moveTo>
                <a:lnTo>
                  <a:pt x="621030" y="205740"/>
                </a:lnTo>
                <a:lnTo>
                  <a:pt x="621030" y="212089"/>
                </a:lnTo>
                <a:lnTo>
                  <a:pt x="624839" y="212089"/>
                </a:lnTo>
                <a:lnTo>
                  <a:pt x="624839" y="205740"/>
                </a:lnTo>
                <a:close/>
              </a:path>
              <a:path w="624839" h="337820">
                <a:moveTo>
                  <a:pt x="624839" y="212090"/>
                </a:moveTo>
                <a:lnTo>
                  <a:pt x="621030" y="212090"/>
                </a:lnTo>
                <a:lnTo>
                  <a:pt x="621030" y="218439"/>
                </a:lnTo>
                <a:lnTo>
                  <a:pt x="624839" y="218439"/>
                </a:lnTo>
                <a:lnTo>
                  <a:pt x="624839" y="212090"/>
                </a:lnTo>
                <a:close/>
              </a:path>
              <a:path w="624839" h="337820">
                <a:moveTo>
                  <a:pt x="624839" y="218440"/>
                </a:moveTo>
                <a:lnTo>
                  <a:pt x="621030" y="218440"/>
                </a:lnTo>
                <a:lnTo>
                  <a:pt x="621030" y="224789"/>
                </a:lnTo>
                <a:lnTo>
                  <a:pt x="624839" y="224789"/>
                </a:lnTo>
                <a:lnTo>
                  <a:pt x="624839" y="218440"/>
                </a:lnTo>
                <a:close/>
              </a:path>
              <a:path w="624839" h="337820">
                <a:moveTo>
                  <a:pt x="624839" y="224790"/>
                </a:moveTo>
                <a:lnTo>
                  <a:pt x="621030" y="224790"/>
                </a:lnTo>
                <a:lnTo>
                  <a:pt x="621030" y="231139"/>
                </a:lnTo>
                <a:lnTo>
                  <a:pt x="624839" y="231139"/>
                </a:lnTo>
                <a:lnTo>
                  <a:pt x="624839" y="224790"/>
                </a:lnTo>
                <a:close/>
              </a:path>
              <a:path w="624839" h="337820">
                <a:moveTo>
                  <a:pt x="624839" y="231140"/>
                </a:moveTo>
                <a:lnTo>
                  <a:pt x="621030" y="231140"/>
                </a:lnTo>
                <a:lnTo>
                  <a:pt x="621030" y="237489"/>
                </a:lnTo>
                <a:lnTo>
                  <a:pt x="624839" y="237489"/>
                </a:lnTo>
                <a:lnTo>
                  <a:pt x="624839" y="231140"/>
                </a:lnTo>
                <a:close/>
              </a:path>
              <a:path w="624839" h="337820">
                <a:moveTo>
                  <a:pt x="624839" y="237490"/>
                </a:moveTo>
                <a:lnTo>
                  <a:pt x="621030" y="237490"/>
                </a:lnTo>
                <a:lnTo>
                  <a:pt x="621030" y="243839"/>
                </a:lnTo>
                <a:lnTo>
                  <a:pt x="624839" y="243839"/>
                </a:lnTo>
                <a:lnTo>
                  <a:pt x="624839" y="237490"/>
                </a:lnTo>
                <a:close/>
              </a:path>
              <a:path w="624839" h="337820">
                <a:moveTo>
                  <a:pt x="624839" y="243840"/>
                </a:moveTo>
                <a:lnTo>
                  <a:pt x="621030" y="243840"/>
                </a:lnTo>
                <a:lnTo>
                  <a:pt x="621030" y="250189"/>
                </a:lnTo>
                <a:lnTo>
                  <a:pt x="624839" y="250189"/>
                </a:lnTo>
                <a:lnTo>
                  <a:pt x="624839" y="243840"/>
                </a:lnTo>
                <a:close/>
              </a:path>
              <a:path w="624839" h="337820">
                <a:moveTo>
                  <a:pt x="624839" y="250190"/>
                </a:moveTo>
                <a:lnTo>
                  <a:pt x="621030" y="250190"/>
                </a:lnTo>
                <a:lnTo>
                  <a:pt x="621030" y="256539"/>
                </a:lnTo>
                <a:lnTo>
                  <a:pt x="624839" y="256539"/>
                </a:lnTo>
                <a:lnTo>
                  <a:pt x="624839" y="250190"/>
                </a:lnTo>
                <a:close/>
              </a:path>
              <a:path w="624839" h="337820">
                <a:moveTo>
                  <a:pt x="624839" y="256540"/>
                </a:moveTo>
                <a:lnTo>
                  <a:pt x="621030" y="256540"/>
                </a:lnTo>
                <a:lnTo>
                  <a:pt x="621030" y="262889"/>
                </a:lnTo>
                <a:lnTo>
                  <a:pt x="624839" y="262889"/>
                </a:lnTo>
                <a:lnTo>
                  <a:pt x="624839" y="256540"/>
                </a:lnTo>
                <a:close/>
              </a:path>
              <a:path w="624839" h="337820">
                <a:moveTo>
                  <a:pt x="624839" y="262890"/>
                </a:moveTo>
                <a:lnTo>
                  <a:pt x="621030" y="262890"/>
                </a:lnTo>
                <a:lnTo>
                  <a:pt x="621030" y="269239"/>
                </a:lnTo>
                <a:lnTo>
                  <a:pt x="624839" y="269239"/>
                </a:lnTo>
                <a:lnTo>
                  <a:pt x="624839" y="262890"/>
                </a:lnTo>
                <a:close/>
              </a:path>
              <a:path w="624839" h="337820">
                <a:moveTo>
                  <a:pt x="624839" y="269240"/>
                </a:moveTo>
                <a:lnTo>
                  <a:pt x="621030" y="269240"/>
                </a:lnTo>
                <a:lnTo>
                  <a:pt x="621030" y="275589"/>
                </a:lnTo>
                <a:lnTo>
                  <a:pt x="624839" y="275589"/>
                </a:lnTo>
                <a:lnTo>
                  <a:pt x="624839" y="269240"/>
                </a:lnTo>
                <a:close/>
              </a:path>
              <a:path w="624839" h="337820">
                <a:moveTo>
                  <a:pt x="624839" y="275590"/>
                </a:moveTo>
                <a:lnTo>
                  <a:pt x="621030" y="275590"/>
                </a:lnTo>
                <a:lnTo>
                  <a:pt x="621030" y="281939"/>
                </a:lnTo>
                <a:lnTo>
                  <a:pt x="624839" y="281939"/>
                </a:lnTo>
                <a:lnTo>
                  <a:pt x="624839" y="275590"/>
                </a:lnTo>
                <a:close/>
              </a:path>
              <a:path w="624839" h="337820">
                <a:moveTo>
                  <a:pt x="624839" y="281940"/>
                </a:moveTo>
                <a:lnTo>
                  <a:pt x="621030" y="281940"/>
                </a:lnTo>
                <a:lnTo>
                  <a:pt x="621030" y="288289"/>
                </a:lnTo>
                <a:lnTo>
                  <a:pt x="624839" y="288289"/>
                </a:lnTo>
                <a:lnTo>
                  <a:pt x="624839" y="281940"/>
                </a:lnTo>
                <a:close/>
              </a:path>
              <a:path w="624839" h="337820">
                <a:moveTo>
                  <a:pt x="624839" y="288290"/>
                </a:moveTo>
                <a:lnTo>
                  <a:pt x="621030" y="288290"/>
                </a:lnTo>
                <a:lnTo>
                  <a:pt x="621030" y="294639"/>
                </a:lnTo>
                <a:lnTo>
                  <a:pt x="624839" y="294639"/>
                </a:lnTo>
                <a:lnTo>
                  <a:pt x="624839" y="288290"/>
                </a:lnTo>
                <a:close/>
              </a:path>
              <a:path w="624839" h="337820">
                <a:moveTo>
                  <a:pt x="624839" y="294640"/>
                </a:moveTo>
                <a:lnTo>
                  <a:pt x="621030" y="294640"/>
                </a:lnTo>
                <a:lnTo>
                  <a:pt x="621030" y="300989"/>
                </a:lnTo>
                <a:lnTo>
                  <a:pt x="624839" y="300989"/>
                </a:lnTo>
                <a:lnTo>
                  <a:pt x="624839" y="294640"/>
                </a:lnTo>
                <a:close/>
              </a:path>
              <a:path w="624839" h="337820">
                <a:moveTo>
                  <a:pt x="624839" y="300990"/>
                </a:moveTo>
                <a:lnTo>
                  <a:pt x="621030" y="300990"/>
                </a:lnTo>
                <a:lnTo>
                  <a:pt x="621030" y="307339"/>
                </a:lnTo>
                <a:lnTo>
                  <a:pt x="624839" y="307339"/>
                </a:lnTo>
                <a:lnTo>
                  <a:pt x="624839" y="300990"/>
                </a:lnTo>
                <a:close/>
              </a:path>
              <a:path w="624839" h="337820">
                <a:moveTo>
                  <a:pt x="624839" y="307340"/>
                </a:moveTo>
                <a:lnTo>
                  <a:pt x="621030" y="307340"/>
                </a:lnTo>
                <a:lnTo>
                  <a:pt x="621030" y="313689"/>
                </a:lnTo>
                <a:lnTo>
                  <a:pt x="624839" y="313689"/>
                </a:lnTo>
                <a:lnTo>
                  <a:pt x="624839" y="307340"/>
                </a:lnTo>
                <a:close/>
              </a:path>
              <a:path w="624839" h="337820">
                <a:moveTo>
                  <a:pt x="624839" y="313690"/>
                </a:moveTo>
                <a:lnTo>
                  <a:pt x="621030" y="313690"/>
                </a:lnTo>
                <a:lnTo>
                  <a:pt x="621030" y="320039"/>
                </a:lnTo>
                <a:lnTo>
                  <a:pt x="624839" y="320039"/>
                </a:lnTo>
                <a:lnTo>
                  <a:pt x="624839" y="313690"/>
                </a:lnTo>
                <a:close/>
              </a:path>
              <a:path w="624839" h="337820">
                <a:moveTo>
                  <a:pt x="624839" y="320040"/>
                </a:moveTo>
                <a:lnTo>
                  <a:pt x="621030" y="320040"/>
                </a:lnTo>
                <a:lnTo>
                  <a:pt x="621030" y="326389"/>
                </a:lnTo>
                <a:lnTo>
                  <a:pt x="624839" y="326389"/>
                </a:lnTo>
                <a:lnTo>
                  <a:pt x="624839" y="320040"/>
                </a:lnTo>
                <a:close/>
              </a:path>
              <a:path w="624839" h="337820">
                <a:moveTo>
                  <a:pt x="624839" y="326390"/>
                </a:moveTo>
                <a:lnTo>
                  <a:pt x="621030" y="326390"/>
                </a:lnTo>
                <a:lnTo>
                  <a:pt x="621030" y="332739"/>
                </a:lnTo>
                <a:lnTo>
                  <a:pt x="624839" y="332739"/>
                </a:lnTo>
                <a:lnTo>
                  <a:pt x="624839" y="326390"/>
                </a:lnTo>
                <a:close/>
              </a:path>
              <a:path w="624839" h="337820">
                <a:moveTo>
                  <a:pt x="116839" y="335280"/>
                </a:moveTo>
                <a:lnTo>
                  <a:pt x="1269" y="335280"/>
                </a:lnTo>
                <a:lnTo>
                  <a:pt x="1269" y="336550"/>
                </a:lnTo>
                <a:lnTo>
                  <a:pt x="0" y="336550"/>
                </a:lnTo>
                <a:lnTo>
                  <a:pt x="0" y="337819"/>
                </a:lnTo>
                <a:lnTo>
                  <a:pt x="116839" y="337819"/>
                </a:lnTo>
                <a:lnTo>
                  <a:pt x="116839" y="335280"/>
                </a:lnTo>
                <a:close/>
              </a:path>
              <a:path w="624839" h="337820">
                <a:moveTo>
                  <a:pt x="118109" y="334010"/>
                </a:moveTo>
                <a:lnTo>
                  <a:pt x="2539" y="334010"/>
                </a:lnTo>
                <a:lnTo>
                  <a:pt x="2539" y="335280"/>
                </a:lnTo>
                <a:lnTo>
                  <a:pt x="118109" y="335280"/>
                </a:lnTo>
                <a:lnTo>
                  <a:pt x="118109" y="334010"/>
                </a:lnTo>
                <a:close/>
              </a:path>
              <a:path w="624839" h="337820">
                <a:moveTo>
                  <a:pt x="426719" y="334010"/>
                </a:moveTo>
                <a:lnTo>
                  <a:pt x="218439" y="334010"/>
                </a:lnTo>
                <a:lnTo>
                  <a:pt x="218439" y="337819"/>
                </a:lnTo>
                <a:lnTo>
                  <a:pt x="425450" y="337819"/>
                </a:lnTo>
                <a:lnTo>
                  <a:pt x="425450" y="336550"/>
                </a:lnTo>
                <a:lnTo>
                  <a:pt x="426719" y="336550"/>
                </a:lnTo>
                <a:lnTo>
                  <a:pt x="426719" y="334010"/>
                </a:lnTo>
                <a:close/>
              </a:path>
              <a:path w="624839" h="337820">
                <a:moveTo>
                  <a:pt x="624839" y="332740"/>
                </a:moveTo>
                <a:lnTo>
                  <a:pt x="621030" y="332740"/>
                </a:lnTo>
                <a:lnTo>
                  <a:pt x="621030" y="334010"/>
                </a:lnTo>
                <a:lnTo>
                  <a:pt x="532130" y="334010"/>
                </a:lnTo>
                <a:lnTo>
                  <a:pt x="532130" y="337819"/>
                </a:lnTo>
                <a:lnTo>
                  <a:pt x="624839" y="337819"/>
                </a:lnTo>
                <a:lnTo>
                  <a:pt x="624839" y="332740"/>
                </a:lnTo>
                <a:close/>
              </a:path>
            </a:pathLst>
          </a:custGeom>
          <a:solidFill>
            <a:srgbClr val="79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8" name="bk object 6918"/>
          <p:cNvSpPr/>
          <p:nvPr/>
        </p:nvSpPr>
        <p:spPr>
          <a:xfrm>
            <a:off x="2588260" y="4130040"/>
            <a:ext cx="617220" cy="331470"/>
          </a:xfrm>
          <a:custGeom>
            <a:avLst/>
            <a:gdLst/>
            <a:ahLst/>
            <a:cxnLst/>
            <a:rect l="l" t="t" r="r" b="b"/>
            <a:pathLst>
              <a:path w="617219" h="331470">
                <a:moveTo>
                  <a:pt x="242569" y="0"/>
                </a:moveTo>
                <a:lnTo>
                  <a:pt x="152400" y="0"/>
                </a:lnTo>
                <a:lnTo>
                  <a:pt x="152400" y="1270"/>
                </a:lnTo>
                <a:lnTo>
                  <a:pt x="151129" y="1270"/>
                </a:lnTo>
                <a:lnTo>
                  <a:pt x="151129" y="3810"/>
                </a:lnTo>
                <a:lnTo>
                  <a:pt x="242569" y="3810"/>
                </a:lnTo>
                <a:lnTo>
                  <a:pt x="242569" y="0"/>
                </a:lnTo>
                <a:close/>
              </a:path>
              <a:path w="617219" h="331470">
                <a:moveTo>
                  <a:pt x="370839" y="0"/>
                </a:moveTo>
                <a:lnTo>
                  <a:pt x="247650" y="0"/>
                </a:lnTo>
                <a:lnTo>
                  <a:pt x="247650" y="1270"/>
                </a:lnTo>
                <a:lnTo>
                  <a:pt x="246379" y="1270"/>
                </a:lnTo>
                <a:lnTo>
                  <a:pt x="246379" y="3810"/>
                </a:lnTo>
                <a:lnTo>
                  <a:pt x="370839" y="3810"/>
                </a:lnTo>
                <a:lnTo>
                  <a:pt x="370839" y="0"/>
                </a:lnTo>
                <a:close/>
              </a:path>
              <a:path w="617219" h="331470">
                <a:moveTo>
                  <a:pt x="617219" y="0"/>
                </a:moveTo>
                <a:lnTo>
                  <a:pt x="561339" y="0"/>
                </a:lnTo>
                <a:lnTo>
                  <a:pt x="561339" y="1270"/>
                </a:lnTo>
                <a:lnTo>
                  <a:pt x="560069" y="1270"/>
                </a:lnTo>
                <a:lnTo>
                  <a:pt x="560069" y="2540"/>
                </a:lnTo>
                <a:lnTo>
                  <a:pt x="558800" y="2540"/>
                </a:lnTo>
                <a:lnTo>
                  <a:pt x="558800" y="3810"/>
                </a:lnTo>
                <a:lnTo>
                  <a:pt x="613409" y="3810"/>
                </a:lnTo>
                <a:lnTo>
                  <a:pt x="613409" y="6350"/>
                </a:lnTo>
                <a:lnTo>
                  <a:pt x="617219" y="6350"/>
                </a:lnTo>
                <a:lnTo>
                  <a:pt x="617219" y="0"/>
                </a:lnTo>
                <a:close/>
              </a:path>
              <a:path w="617219" h="331470">
                <a:moveTo>
                  <a:pt x="617219" y="6350"/>
                </a:moveTo>
                <a:lnTo>
                  <a:pt x="613409" y="6350"/>
                </a:lnTo>
                <a:lnTo>
                  <a:pt x="613409" y="12700"/>
                </a:lnTo>
                <a:lnTo>
                  <a:pt x="617219" y="12700"/>
                </a:lnTo>
                <a:lnTo>
                  <a:pt x="617219" y="6350"/>
                </a:lnTo>
                <a:close/>
              </a:path>
              <a:path w="617219" h="331470">
                <a:moveTo>
                  <a:pt x="617219" y="12700"/>
                </a:moveTo>
                <a:lnTo>
                  <a:pt x="613409" y="12700"/>
                </a:lnTo>
                <a:lnTo>
                  <a:pt x="613409" y="19050"/>
                </a:lnTo>
                <a:lnTo>
                  <a:pt x="617219" y="19050"/>
                </a:lnTo>
                <a:lnTo>
                  <a:pt x="617219" y="12700"/>
                </a:lnTo>
                <a:close/>
              </a:path>
              <a:path w="617219" h="331470">
                <a:moveTo>
                  <a:pt x="617219" y="19050"/>
                </a:moveTo>
                <a:lnTo>
                  <a:pt x="613409" y="19050"/>
                </a:lnTo>
                <a:lnTo>
                  <a:pt x="613409" y="25400"/>
                </a:lnTo>
                <a:lnTo>
                  <a:pt x="617219" y="25400"/>
                </a:lnTo>
                <a:lnTo>
                  <a:pt x="617219" y="19050"/>
                </a:lnTo>
                <a:close/>
              </a:path>
              <a:path w="617219" h="331470">
                <a:moveTo>
                  <a:pt x="617219" y="25400"/>
                </a:moveTo>
                <a:lnTo>
                  <a:pt x="613409" y="25400"/>
                </a:lnTo>
                <a:lnTo>
                  <a:pt x="613409" y="31750"/>
                </a:lnTo>
                <a:lnTo>
                  <a:pt x="617219" y="31750"/>
                </a:lnTo>
                <a:lnTo>
                  <a:pt x="617219" y="25400"/>
                </a:lnTo>
                <a:close/>
              </a:path>
              <a:path w="617219" h="331470">
                <a:moveTo>
                  <a:pt x="617219" y="31750"/>
                </a:moveTo>
                <a:lnTo>
                  <a:pt x="613409" y="31750"/>
                </a:lnTo>
                <a:lnTo>
                  <a:pt x="613409" y="38100"/>
                </a:lnTo>
                <a:lnTo>
                  <a:pt x="617219" y="38100"/>
                </a:lnTo>
                <a:lnTo>
                  <a:pt x="617219" y="31750"/>
                </a:lnTo>
                <a:close/>
              </a:path>
              <a:path w="617219" h="331470">
                <a:moveTo>
                  <a:pt x="617219" y="38100"/>
                </a:moveTo>
                <a:lnTo>
                  <a:pt x="613409" y="38100"/>
                </a:lnTo>
                <a:lnTo>
                  <a:pt x="613409" y="44450"/>
                </a:lnTo>
                <a:lnTo>
                  <a:pt x="617219" y="44450"/>
                </a:lnTo>
                <a:lnTo>
                  <a:pt x="617219" y="38100"/>
                </a:lnTo>
                <a:close/>
              </a:path>
              <a:path w="617219" h="331470">
                <a:moveTo>
                  <a:pt x="617219" y="44450"/>
                </a:moveTo>
                <a:lnTo>
                  <a:pt x="613409" y="44450"/>
                </a:lnTo>
                <a:lnTo>
                  <a:pt x="613409" y="50800"/>
                </a:lnTo>
                <a:lnTo>
                  <a:pt x="617219" y="50800"/>
                </a:lnTo>
                <a:lnTo>
                  <a:pt x="617219" y="44450"/>
                </a:lnTo>
                <a:close/>
              </a:path>
              <a:path w="617219" h="331470">
                <a:moveTo>
                  <a:pt x="617219" y="50800"/>
                </a:moveTo>
                <a:lnTo>
                  <a:pt x="613409" y="50800"/>
                </a:lnTo>
                <a:lnTo>
                  <a:pt x="613409" y="57150"/>
                </a:lnTo>
                <a:lnTo>
                  <a:pt x="617219" y="57150"/>
                </a:lnTo>
                <a:lnTo>
                  <a:pt x="617219" y="50800"/>
                </a:lnTo>
                <a:close/>
              </a:path>
              <a:path w="617219" h="331470">
                <a:moveTo>
                  <a:pt x="617219" y="57150"/>
                </a:moveTo>
                <a:lnTo>
                  <a:pt x="613409" y="57150"/>
                </a:lnTo>
                <a:lnTo>
                  <a:pt x="613409" y="63500"/>
                </a:lnTo>
                <a:lnTo>
                  <a:pt x="617219" y="63500"/>
                </a:lnTo>
                <a:lnTo>
                  <a:pt x="617219" y="57150"/>
                </a:lnTo>
                <a:close/>
              </a:path>
              <a:path w="617219" h="331470">
                <a:moveTo>
                  <a:pt x="617219" y="63500"/>
                </a:moveTo>
                <a:lnTo>
                  <a:pt x="613409" y="63500"/>
                </a:lnTo>
                <a:lnTo>
                  <a:pt x="613409" y="69850"/>
                </a:lnTo>
                <a:lnTo>
                  <a:pt x="617219" y="69850"/>
                </a:lnTo>
                <a:lnTo>
                  <a:pt x="617219" y="63500"/>
                </a:lnTo>
                <a:close/>
              </a:path>
              <a:path w="617219" h="331470">
                <a:moveTo>
                  <a:pt x="617219" y="69850"/>
                </a:moveTo>
                <a:lnTo>
                  <a:pt x="613409" y="69850"/>
                </a:lnTo>
                <a:lnTo>
                  <a:pt x="613409" y="76200"/>
                </a:lnTo>
                <a:lnTo>
                  <a:pt x="617219" y="76200"/>
                </a:lnTo>
                <a:lnTo>
                  <a:pt x="617219" y="69850"/>
                </a:lnTo>
                <a:close/>
              </a:path>
              <a:path w="617219" h="331470">
                <a:moveTo>
                  <a:pt x="617219" y="76200"/>
                </a:moveTo>
                <a:lnTo>
                  <a:pt x="613409" y="76200"/>
                </a:lnTo>
                <a:lnTo>
                  <a:pt x="613409" y="82550"/>
                </a:lnTo>
                <a:lnTo>
                  <a:pt x="617219" y="82550"/>
                </a:lnTo>
                <a:lnTo>
                  <a:pt x="617219" y="76200"/>
                </a:lnTo>
                <a:close/>
              </a:path>
              <a:path w="617219" h="331470">
                <a:moveTo>
                  <a:pt x="617219" y="82550"/>
                </a:moveTo>
                <a:lnTo>
                  <a:pt x="613409" y="82550"/>
                </a:lnTo>
                <a:lnTo>
                  <a:pt x="613409" y="88900"/>
                </a:lnTo>
                <a:lnTo>
                  <a:pt x="614679" y="88900"/>
                </a:lnTo>
                <a:lnTo>
                  <a:pt x="614679" y="87630"/>
                </a:lnTo>
                <a:lnTo>
                  <a:pt x="615949" y="87630"/>
                </a:lnTo>
                <a:lnTo>
                  <a:pt x="615950" y="85090"/>
                </a:lnTo>
                <a:lnTo>
                  <a:pt x="617219" y="85090"/>
                </a:lnTo>
                <a:lnTo>
                  <a:pt x="617219" y="82550"/>
                </a:lnTo>
                <a:close/>
              </a:path>
              <a:path w="617219" h="331470">
                <a:moveTo>
                  <a:pt x="617219" y="97790"/>
                </a:moveTo>
                <a:lnTo>
                  <a:pt x="615950" y="97790"/>
                </a:lnTo>
                <a:lnTo>
                  <a:pt x="615950" y="100330"/>
                </a:lnTo>
                <a:lnTo>
                  <a:pt x="614679" y="100330"/>
                </a:lnTo>
                <a:lnTo>
                  <a:pt x="614679" y="101600"/>
                </a:lnTo>
                <a:lnTo>
                  <a:pt x="617219" y="101600"/>
                </a:lnTo>
                <a:lnTo>
                  <a:pt x="617219" y="97790"/>
                </a:lnTo>
                <a:close/>
              </a:path>
              <a:path w="617219" h="331470">
                <a:moveTo>
                  <a:pt x="617219" y="101600"/>
                </a:moveTo>
                <a:lnTo>
                  <a:pt x="614679" y="101600"/>
                </a:lnTo>
                <a:lnTo>
                  <a:pt x="614679" y="102870"/>
                </a:lnTo>
                <a:lnTo>
                  <a:pt x="613409" y="102870"/>
                </a:lnTo>
                <a:lnTo>
                  <a:pt x="613409" y="107950"/>
                </a:lnTo>
                <a:lnTo>
                  <a:pt x="617219" y="107950"/>
                </a:lnTo>
                <a:lnTo>
                  <a:pt x="617219" y="101600"/>
                </a:lnTo>
                <a:close/>
              </a:path>
              <a:path w="617219" h="331470">
                <a:moveTo>
                  <a:pt x="617219" y="107950"/>
                </a:moveTo>
                <a:lnTo>
                  <a:pt x="613409" y="107950"/>
                </a:lnTo>
                <a:lnTo>
                  <a:pt x="613409" y="114300"/>
                </a:lnTo>
                <a:lnTo>
                  <a:pt x="617219" y="114300"/>
                </a:lnTo>
                <a:lnTo>
                  <a:pt x="617219" y="107950"/>
                </a:lnTo>
                <a:close/>
              </a:path>
              <a:path w="617219" h="331470">
                <a:moveTo>
                  <a:pt x="617219" y="114300"/>
                </a:moveTo>
                <a:lnTo>
                  <a:pt x="613409" y="114300"/>
                </a:lnTo>
                <a:lnTo>
                  <a:pt x="613409" y="120650"/>
                </a:lnTo>
                <a:lnTo>
                  <a:pt x="617219" y="120650"/>
                </a:lnTo>
                <a:lnTo>
                  <a:pt x="617219" y="114300"/>
                </a:lnTo>
                <a:close/>
              </a:path>
              <a:path w="617219" h="331470">
                <a:moveTo>
                  <a:pt x="617219" y="120650"/>
                </a:moveTo>
                <a:lnTo>
                  <a:pt x="613409" y="120650"/>
                </a:lnTo>
                <a:lnTo>
                  <a:pt x="613409" y="127000"/>
                </a:lnTo>
                <a:lnTo>
                  <a:pt x="617219" y="127000"/>
                </a:lnTo>
                <a:lnTo>
                  <a:pt x="617219" y="120650"/>
                </a:lnTo>
                <a:close/>
              </a:path>
              <a:path w="617219" h="331470">
                <a:moveTo>
                  <a:pt x="617219" y="127000"/>
                </a:moveTo>
                <a:lnTo>
                  <a:pt x="613409" y="127000"/>
                </a:lnTo>
                <a:lnTo>
                  <a:pt x="613409" y="133350"/>
                </a:lnTo>
                <a:lnTo>
                  <a:pt x="617219" y="133350"/>
                </a:lnTo>
                <a:lnTo>
                  <a:pt x="617219" y="127000"/>
                </a:lnTo>
                <a:close/>
              </a:path>
              <a:path w="617219" h="331470">
                <a:moveTo>
                  <a:pt x="617219" y="133350"/>
                </a:moveTo>
                <a:lnTo>
                  <a:pt x="613409" y="133350"/>
                </a:lnTo>
                <a:lnTo>
                  <a:pt x="613409" y="139700"/>
                </a:lnTo>
                <a:lnTo>
                  <a:pt x="617219" y="139700"/>
                </a:lnTo>
                <a:lnTo>
                  <a:pt x="617219" y="133350"/>
                </a:lnTo>
                <a:close/>
              </a:path>
              <a:path w="617219" h="331470">
                <a:moveTo>
                  <a:pt x="617219" y="139700"/>
                </a:moveTo>
                <a:lnTo>
                  <a:pt x="613409" y="139700"/>
                </a:lnTo>
                <a:lnTo>
                  <a:pt x="613409" y="146050"/>
                </a:lnTo>
                <a:lnTo>
                  <a:pt x="617219" y="146050"/>
                </a:lnTo>
                <a:lnTo>
                  <a:pt x="617219" y="139700"/>
                </a:lnTo>
                <a:close/>
              </a:path>
              <a:path w="617219" h="331470">
                <a:moveTo>
                  <a:pt x="617219" y="146050"/>
                </a:moveTo>
                <a:lnTo>
                  <a:pt x="613409" y="146050"/>
                </a:lnTo>
                <a:lnTo>
                  <a:pt x="613409" y="152400"/>
                </a:lnTo>
                <a:lnTo>
                  <a:pt x="617219" y="152400"/>
                </a:lnTo>
                <a:lnTo>
                  <a:pt x="617219" y="146050"/>
                </a:lnTo>
                <a:close/>
              </a:path>
              <a:path w="617219" h="331470">
                <a:moveTo>
                  <a:pt x="617219" y="152400"/>
                </a:moveTo>
                <a:lnTo>
                  <a:pt x="613409" y="152400"/>
                </a:lnTo>
                <a:lnTo>
                  <a:pt x="613409" y="158750"/>
                </a:lnTo>
                <a:lnTo>
                  <a:pt x="617219" y="158750"/>
                </a:lnTo>
                <a:lnTo>
                  <a:pt x="617219" y="152400"/>
                </a:lnTo>
                <a:close/>
              </a:path>
              <a:path w="617219" h="331470">
                <a:moveTo>
                  <a:pt x="617219" y="158750"/>
                </a:moveTo>
                <a:lnTo>
                  <a:pt x="613409" y="158750"/>
                </a:lnTo>
                <a:lnTo>
                  <a:pt x="613409" y="165100"/>
                </a:lnTo>
                <a:lnTo>
                  <a:pt x="617219" y="165100"/>
                </a:lnTo>
                <a:lnTo>
                  <a:pt x="617219" y="158750"/>
                </a:lnTo>
                <a:close/>
              </a:path>
              <a:path w="617219" h="331470">
                <a:moveTo>
                  <a:pt x="617219" y="165100"/>
                </a:moveTo>
                <a:lnTo>
                  <a:pt x="613409" y="165100"/>
                </a:lnTo>
                <a:lnTo>
                  <a:pt x="613409" y="171450"/>
                </a:lnTo>
                <a:lnTo>
                  <a:pt x="617219" y="171450"/>
                </a:lnTo>
                <a:lnTo>
                  <a:pt x="617219" y="165100"/>
                </a:lnTo>
                <a:close/>
              </a:path>
              <a:path w="617219" h="331470">
                <a:moveTo>
                  <a:pt x="617219" y="171450"/>
                </a:moveTo>
                <a:lnTo>
                  <a:pt x="613409" y="171450"/>
                </a:lnTo>
                <a:lnTo>
                  <a:pt x="613409" y="177800"/>
                </a:lnTo>
                <a:lnTo>
                  <a:pt x="617219" y="177800"/>
                </a:lnTo>
                <a:lnTo>
                  <a:pt x="617219" y="171450"/>
                </a:lnTo>
                <a:close/>
              </a:path>
              <a:path w="617219" h="331470">
                <a:moveTo>
                  <a:pt x="617219" y="177800"/>
                </a:moveTo>
                <a:lnTo>
                  <a:pt x="613409" y="177800"/>
                </a:lnTo>
                <a:lnTo>
                  <a:pt x="613409" y="184150"/>
                </a:lnTo>
                <a:lnTo>
                  <a:pt x="617219" y="184150"/>
                </a:lnTo>
                <a:lnTo>
                  <a:pt x="617219" y="177800"/>
                </a:lnTo>
                <a:close/>
              </a:path>
              <a:path w="617219" h="331470">
                <a:moveTo>
                  <a:pt x="617219" y="184150"/>
                </a:moveTo>
                <a:lnTo>
                  <a:pt x="613409" y="184150"/>
                </a:lnTo>
                <a:lnTo>
                  <a:pt x="613409" y="190500"/>
                </a:lnTo>
                <a:lnTo>
                  <a:pt x="617219" y="190500"/>
                </a:lnTo>
                <a:lnTo>
                  <a:pt x="617219" y="184150"/>
                </a:lnTo>
                <a:close/>
              </a:path>
              <a:path w="617219" h="331470">
                <a:moveTo>
                  <a:pt x="617219" y="190500"/>
                </a:moveTo>
                <a:lnTo>
                  <a:pt x="613409" y="190500"/>
                </a:lnTo>
                <a:lnTo>
                  <a:pt x="613409" y="196850"/>
                </a:lnTo>
                <a:lnTo>
                  <a:pt x="617219" y="196850"/>
                </a:lnTo>
                <a:lnTo>
                  <a:pt x="617219" y="190500"/>
                </a:lnTo>
                <a:close/>
              </a:path>
              <a:path w="617219" h="331470">
                <a:moveTo>
                  <a:pt x="617219" y="196850"/>
                </a:moveTo>
                <a:lnTo>
                  <a:pt x="613409" y="196850"/>
                </a:lnTo>
                <a:lnTo>
                  <a:pt x="613409" y="203200"/>
                </a:lnTo>
                <a:lnTo>
                  <a:pt x="617219" y="203200"/>
                </a:lnTo>
                <a:lnTo>
                  <a:pt x="617219" y="196850"/>
                </a:lnTo>
                <a:close/>
              </a:path>
              <a:path w="617219" h="331470">
                <a:moveTo>
                  <a:pt x="617219" y="203200"/>
                </a:moveTo>
                <a:lnTo>
                  <a:pt x="613409" y="203200"/>
                </a:lnTo>
                <a:lnTo>
                  <a:pt x="613409" y="209550"/>
                </a:lnTo>
                <a:lnTo>
                  <a:pt x="617219" y="209550"/>
                </a:lnTo>
                <a:lnTo>
                  <a:pt x="617219" y="203200"/>
                </a:lnTo>
                <a:close/>
              </a:path>
              <a:path w="617219" h="331470">
                <a:moveTo>
                  <a:pt x="617219" y="209550"/>
                </a:moveTo>
                <a:lnTo>
                  <a:pt x="613409" y="209550"/>
                </a:lnTo>
                <a:lnTo>
                  <a:pt x="613409" y="215900"/>
                </a:lnTo>
                <a:lnTo>
                  <a:pt x="617219" y="215900"/>
                </a:lnTo>
                <a:lnTo>
                  <a:pt x="617219" y="209550"/>
                </a:lnTo>
                <a:close/>
              </a:path>
              <a:path w="617219" h="331470">
                <a:moveTo>
                  <a:pt x="617219" y="215900"/>
                </a:moveTo>
                <a:lnTo>
                  <a:pt x="613409" y="215900"/>
                </a:lnTo>
                <a:lnTo>
                  <a:pt x="613409" y="222250"/>
                </a:lnTo>
                <a:lnTo>
                  <a:pt x="617219" y="222250"/>
                </a:lnTo>
                <a:lnTo>
                  <a:pt x="617219" y="215900"/>
                </a:lnTo>
                <a:close/>
              </a:path>
              <a:path w="617219" h="331470">
                <a:moveTo>
                  <a:pt x="617219" y="222250"/>
                </a:moveTo>
                <a:lnTo>
                  <a:pt x="613409" y="222250"/>
                </a:lnTo>
                <a:lnTo>
                  <a:pt x="613409" y="228600"/>
                </a:lnTo>
                <a:lnTo>
                  <a:pt x="617219" y="228600"/>
                </a:lnTo>
                <a:lnTo>
                  <a:pt x="617219" y="222250"/>
                </a:lnTo>
                <a:close/>
              </a:path>
              <a:path w="617219" h="331470">
                <a:moveTo>
                  <a:pt x="617219" y="228600"/>
                </a:moveTo>
                <a:lnTo>
                  <a:pt x="613409" y="228600"/>
                </a:lnTo>
                <a:lnTo>
                  <a:pt x="613409" y="234950"/>
                </a:lnTo>
                <a:lnTo>
                  <a:pt x="617219" y="234950"/>
                </a:lnTo>
                <a:lnTo>
                  <a:pt x="617219" y="228600"/>
                </a:lnTo>
                <a:close/>
              </a:path>
              <a:path w="617219" h="331470">
                <a:moveTo>
                  <a:pt x="617219" y="234950"/>
                </a:moveTo>
                <a:lnTo>
                  <a:pt x="613409" y="234950"/>
                </a:lnTo>
                <a:lnTo>
                  <a:pt x="613409" y="241300"/>
                </a:lnTo>
                <a:lnTo>
                  <a:pt x="617219" y="241300"/>
                </a:lnTo>
                <a:lnTo>
                  <a:pt x="617219" y="234950"/>
                </a:lnTo>
                <a:close/>
              </a:path>
              <a:path w="617219" h="331470">
                <a:moveTo>
                  <a:pt x="617219" y="241300"/>
                </a:moveTo>
                <a:lnTo>
                  <a:pt x="613409" y="241300"/>
                </a:lnTo>
                <a:lnTo>
                  <a:pt x="613409" y="247650"/>
                </a:lnTo>
                <a:lnTo>
                  <a:pt x="617219" y="247650"/>
                </a:lnTo>
                <a:lnTo>
                  <a:pt x="617219" y="241300"/>
                </a:lnTo>
                <a:close/>
              </a:path>
              <a:path w="617219" h="331470">
                <a:moveTo>
                  <a:pt x="617219" y="247650"/>
                </a:moveTo>
                <a:lnTo>
                  <a:pt x="613409" y="247650"/>
                </a:lnTo>
                <a:lnTo>
                  <a:pt x="613409" y="254000"/>
                </a:lnTo>
                <a:lnTo>
                  <a:pt x="617219" y="254000"/>
                </a:lnTo>
                <a:lnTo>
                  <a:pt x="617219" y="247650"/>
                </a:lnTo>
                <a:close/>
              </a:path>
              <a:path w="617219" h="331470">
                <a:moveTo>
                  <a:pt x="617219" y="254000"/>
                </a:moveTo>
                <a:lnTo>
                  <a:pt x="613409" y="254000"/>
                </a:lnTo>
                <a:lnTo>
                  <a:pt x="613409" y="260350"/>
                </a:lnTo>
                <a:lnTo>
                  <a:pt x="617219" y="260350"/>
                </a:lnTo>
                <a:lnTo>
                  <a:pt x="617219" y="254000"/>
                </a:lnTo>
                <a:close/>
              </a:path>
              <a:path w="617219" h="331470">
                <a:moveTo>
                  <a:pt x="617219" y="260350"/>
                </a:moveTo>
                <a:lnTo>
                  <a:pt x="613409" y="260350"/>
                </a:lnTo>
                <a:lnTo>
                  <a:pt x="613409" y="266700"/>
                </a:lnTo>
                <a:lnTo>
                  <a:pt x="617219" y="266700"/>
                </a:lnTo>
                <a:lnTo>
                  <a:pt x="617219" y="260350"/>
                </a:lnTo>
                <a:close/>
              </a:path>
              <a:path w="617219" h="331470">
                <a:moveTo>
                  <a:pt x="617219" y="266700"/>
                </a:moveTo>
                <a:lnTo>
                  <a:pt x="613409" y="266700"/>
                </a:lnTo>
                <a:lnTo>
                  <a:pt x="613409" y="273050"/>
                </a:lnTo>
                <a:lnTo>
                  <a:pt x="617219" y="273050"/>
                </a:lnTo>
                <a:lnTo>
                  <a:pt x="617219" y="266700"/>
                </a:lnTo>
                <a:close/>
              </a:path>
              <a:path w="617219" h="331470">
                <a:moveTo>
                  <a:pt x="617219" y="273050"/>
                </a:moveTo>
                <a:lnTo>
                  <a:pt x="613409" y="273050"/>
                </a:lnTo>
                <a:lnTo>
                  <a:pt x="613409" y="279400"/>
                </a:lnTo>
                <a:lnTo>
                  <a:pt x="617219" y="279400"/>
                </a:lnTo>
                <a:lnTo>
                  <a:pt x="617219" y="273050"/>
                </a:lnTo>
                <a:close/>
              </a:path>
              <a:path w="617219" h="331470">
                <a:moveTo>
                  <a:pt x="617219" y="279400"/>
                </a:moveTo>
                <a:lnTo>
                  <a:pt x="613409" y="279400"/>
                </a:lnTo>
                <a:lnTo>
                  <a:pt x="613409" y="285750"/>
                </a:lnTo>
                <a:lnTo>
                  <a:pt x="617219" y="285750"/>
                </a:lnTo>
                <a:lnTo>
                  <a:pt x="617219" y="279400"/>
                </a:lnTo>
                <a:close/>
              </a:path>
              <a:path w="617219" h="331470">
                <a:moveTo>
                  <a:pt x="617219" y="285750"/>
                </a:moveTo>
                <a:lnTo>
                  <a:pt x="613409" y="285750"/>
                </a:lnTo>
                <a:lnTo>
                  <a:pt x="613409" y="292100"/>
                </a:lnTo>
                <a:lnTo>
                  <a:pt x="617219" y="292100"/>
                </a:lnTo>
                <a:lnTo>
                  <a:pt x="617219" y="285750"/>
                </a:lnTo>
                <a:close/>
              </a:path>
              <a:path w="617219" h="331470">
                <a:moveTo>
                  <a:pt x="617219" y="292100"/>
                </a:moveTo>
                <a:lnTo>
                  <a:pt x="613409" y="292100"/>
                </a:lnTo>
                <a:lnTo>
                  <a:pt x="613409" y="298450"/>
                </a:lnTo>
                <a:lnTo>
                  <a:pt x="617219" y="298450"/>
                </a:lnTo>
                <a:lnTo>
                  <a:pt x="617219" y="292100"/>
                </a:lnTo>
                <a:close/>
              </a:path>
              <a:path w="617219" h="331470">
                <a:moveTo>
                  <a:pt x="617219" y="298450"/>
                </a:moveTo>
                <a:lnTo>
                  <a:pt x="613409" y="298450"/>
                </a:lnTo>
                <a:lnTo>
                  <a:pt x="613409" y="304800"/>
                </a:lnTo>
                <a:lnTo>
                  <a:pt x="617219" y="304800"/>
                </a:lnTo>
                <a:lnTo>
                  <a:pt x="617219" y="298450"/>
                </a:lnTo>
                <a:close/>
              </a:path>
              <a:path w="617219" h="331470">
                <a:moveTo>
                  <a:pt x="617219" y="304800"/>
                </a:moveTo>
                <a:lnTo>
                  <a:pt x="613409" y="304800"/>
                </a:lnTo>
                <a:lnTo>
                  <a:pt x="613409" y="311150"/>
                </a:lnTo>
                <a:lnTo>
                  <a:pt x="617219" y="311150"/>
                </a:lnTo>
                <a:lnTo>
                  <a:pt x="617219" y="304800"/>
                </a:lnTo>
                <a:close/>
              </a:path>
              <a:path w="617219" h="331470">
                <a:moveTo>
                  <a:pt x="617219" y="311150"/>
                </a:moveTo>
                <a:lnTo>
                  <a:pt x="613409" y="311150"/>
                </a:lnTo>
                <a:lnTo>
                  <a:pt x="613409" y="317500"/>
                </a:lnTo>
                <a:lnTo>
                  <a:pt x="617219" y="317500"/>
                </a:lnTo>
                <a:lnTo>
                  <a:pt x="617219" y="311150"/>
                </a:lnTo>
                <a:close/>
              </a:path>
              <a:path w="617219" h="331470">
                <a:moveTo>
                  <a:pt x="617219" y="317500"/>
                </a:moveTo>
                <a:lnTo>
                  <a:pt x="613409" y="317500"/>
                </a:lnTo>
                <a:lnTo>
                  <a:pt x="613409" y="323850"/>
                </a:lnTo>
                <a:lnTo>
                  <a:pt x="617219" y="323850"/>
                </a:lnTo>
                <a:lnTo>
                  <a:pt x="617219" y="317500"/>
                </a:lnTo>
                <a:close/>
              </a:path>
              <a:path w="617219" h="331470">
                <a:moveTo>
                  <a:pt x="115569" y="328930"/>
                </a:moveTo>
                <a:lnTo>
                  <a:pt x="0" y="328930"/>
                </a:lnTo>
                <a:lnTo>
                  <a:pt x="0" y="330200"/>
                </a:lnTo>
                <a:lnTo>
                  <a:pt x="115569" y="330200"/>
                </a:lnTo>
                <a:lnTo>
                  <a:pt x="115569" y="328930"/>
                </a:lnTo>
                <a:close/>
              </a:path>
              <a:path w="617219" h="331470">
                <a:moveTo>
                  <a:pt x="116839" y="327660"/>
                </a:moveTo>
                <a:lnTo>
                  <a:pt x="1269" y="327660"/>
                </a:lnTo>
                <a:lnTo>
                  <a:pt x="1269" y="328930"/>
                </a:lnTo>
                <a:lnTo>
                  <a:pt x="116839" y="328930"/>
                </a:lnTo>
                <a:lnTo>
                  <a:pt x="116839" y="327660"/>
                </a:lnTo>
                <a:close/>
              </a:path>
              <a:path w="617219" h="331470">
                <a:moveTo>
                  <a:pt x="425449" y="327660"/>
                </a:moveTo>
                <a:lnTo>
                  <a:pt x="214629" y="327660"/>
                </a:lnTo>
                <a:lnTo>
                  <a:pt x="214629" y="330200"/>
                </a:lnTo>
                <a:lnTo>
                  <a:pt x="425449" y="330200"/>
                </a:lnTo>
                <a:lnTo>
                  <a:pt x="425449" y="327660"/>
                </a:lnTo>
                <a:close/>
              </a:path>
              <a:path w="617219" h="331470">
                <a:moveTo>
                  <a:pt x="617219" y="323850"/>
                </a:moveTo>
                <a:lnTo>
                  <a:pt x="613409" y="323850"/>
                </a:lnTo>
                <a:lnTo>
                  <a:pt x="613409" y="327660"/>
                </a:lnTo>
                <a:lnTo>
                  <a:pt x="530859" y="327660"/>
                </a:lnTo>
                <a:lnTo>
                  <a:pt x="530859" y="328930"/>
                </a:lnTo>
                <a:lnTo>
                  <a:pt x="529589" y="328930"/>
                </a:lnTo>
                <a:lnTo>
                  <a:pt x="529589" y="330200"/>
                </a:lnTo>
                <a:lnTo>
                  <a:pt x="617219" y="330200"/>
                </a:lnTo>
                <a:lnTo>
                  <a:pt x="617219" y="323850"/>
                </a:lnTo>
                <a:close/>
              </a:path>
              <a:path w="617219" h="331470">
                <a:moveTo>
                  <a:pt x="115569" y="330200"/>
                </a:moveTo>
                <a:lnTo>
                  <a:pt x="0" y="330200"/>
                </a:lnTo>
                <a:lnTo>
                  <a:pt x="0" y="331470"/>
                </a:lnTo>
                <a:lnTo>
                  <a:pt x="115569" y="331470"/>
                </a:lnTo>
                <a:lnTo>
                  <a:pt x="115569" y="330200"/>
                </a:lnTo>
                <a:close/>
              </a:path>
              <a:path w="617219" h="331470">
                <a:moveTo>
                  <a:pt x="424179" y="330200"/>
                </a:moveTo>
                <a:lnTo>
                  <a:pt x="214629" y="330200"/>
                </a:lnTo>
                <a:lnTo>
                  <a:pt x="214629" y="331470"/>
                </a:lnTo>
                <a:lnTo>
                  <a:pt x="424179" y="331470"/>
                </a:lnTo>
                <a:lnTo>
                  <a:pt x="424179" y="330200"/>
                </a:lnTo>
                <a:close/>
              </a:path>
              <a:path w="617219" h="331470">
                <a:moveTo>
                  <a:pt x="617219" y="330200"/>
                </a:moveTo>
                <a:lnTo>
                  <a:pt x="529589" y="330200"/>
                </a:lnTo>
                <a:lnTo>
                  <a:pt x="529589" y="331470"/>
                </a:lnTo>
                <a:lnTo>
                  <a:pt x="617219" y="331470"/>
                </a:lnTo>
                <a:lnTo>
                  <a:pt x="617219" y="330200"/>
                </a:lnTo>
                <a:close/>
              </a:path>
            </a:pathLst>
          </a:custGeom>
          <a:solidFill>
            <a:srgbClr val="7753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9" name="bk object 6919"/>
          <p:cNvSpPr/>
          <p:nvPr/>
        </p:nvSpPr>
        <p:spPr>
          <a:xfrm>
            <a:off x="2590800" y="4133850"/>
            <a:ext cx="610870" cy="323850"/>
          </a:xfrm>
          <a:custGeom>
            <a:avLst/>
            <a:gdLst/>
            <a:ahLst/>
            <a:cxnLst/>
            <a:rect l="l" t="t" r="r" b="b"/>
            <a:pathLst>
              <a:path w="610869" h="323850">
                <a:moveTo>
                  <a:pt x="240030" y="0"/>
                </a:moveTo>
                <a:lnTo>
                  <a:pt x="148589" y="0"/>
                </a:lnTo>
                <a:lnTo>
                  <a:pt x="148589" y="1269"/>
                </a:lnTo>
                <a:lnTo>
                  <a:pt x="147319" y="1269"/>
                </a:lnTo>
                <a:lnTo>
                  <a:pt x="147319" y="2539"/>
                </a:lnTo>
                <a:lnTo>
                  <a:pt x="240030" y="2539"/>
                </a:lnTo>
                <a:lnTo>
                  <a:pt x="240030" y="0"/>
                </a:lnTo>
                <a:close/>
              </a:path>
              <a:path w="610869" h="323850">
                <a:moveTo>
                  <a:pt x="368300" y="0"/>
                </a:moveTo>
                <a:lnTo>
                  <a:pt x="243839" y="0"/>
                </a:lnTo>
                <a:lnTo>
                  <a:pt x="243839" y="2539"/>
                </a:lnTo>
                <a:lnTo>
                  <a:pt x="368300" y="2539"/>
                </a:lnTo>
                <a:lnTo>
                  <a:pt x="368300" y="0"/>
                </a:lnTo>
                <a:close/>
              </a:path>
              <a:path w="610869" h="323850">
                <a:moveTo>
                  <a:pt x="610869" y="0"/>
                </a:moveTo>
                <a:lnTo>
                  <a:pt x="554989" y="0"/>
                </a:lnTo>
                <a:lnTo>
                  <a:pt x="554989" y="1269"/>
                </a:lnTo>
                <a:lnTo>
                  <a:pt x="553719" y="1269"/>
                </a:lnTo>
                <a:lnTo>
                  <a:pt x="553719" y="2539"/>
                </a:lnTo>
                <a:lnTo>
                  <a:pt x="610869" y="2539"/>
                </a:lnTo>
                <a:lnTo>
                  <a:pt x="610869" y="0"/>
                </a:lnTo>
                <a:close/>
              </a:path>
              <a:path w="610869" h="323850">
                <a:moveTo>
                  <a:pt x="238759" y="2540"/>
                </a:moveTo>
                <a:lnTo>
                  <a:pt x="147319" y="2540"/>
                </a:lnTo>
                <a:lnTo>
                  <a:pt x="147319" y="3810"/>
                </a:lnTo>
                <a:lnTo>
                  <a:pt x="238759" y="3810"/>
                </a:lnTo>
                <a:lnTo>
                  <a:pt x="238759" y="2540"/>
                </a:lnTo>
                <a:close/>
              </a:path>
              <a:path w="610869" h="323850">
                <a:moveTo>
                  <a:pt x="368300" y="2540"/>
                </a:moveTo>
                <a:lnTo>
                  <a:pt x="243839" y="2540"/>
                </a:lnTo>
                <a:lnTo>
                  <a:pt x="243839" y="3810"/>
                </a:lnTo>
                <a:lnTo>
                  <a:pt x="368300" y="3810"/>
                </a:lnTo>
                <a:lnTo>
                  <a:pt x="368300" y="2540"/>
                </a:lnTo>
                <a:close/>
              </a:path>
              <a:path w="610869" h="323850">
                <a:moveTo>
                  <a:pt x="610869" y="2540"/>
                </a:moveTo>
                <a:lnTo>
                  <a:pt x="553719" y="2540"/>
                </a:lnTo>
                <a:lnTo>
                  <a:pt x="553719" y="3810"/>
                </a:lnTo>
                <a:lnTo>
                  <a:pt x="608330" y="3810"/>
                </a:lnTo>
                <a:lnTo>
                  <a:pt x="608330" y="8889"/>
                </a:lnTo>
                <a:lnTo>
                  <a:pt x="610869" y="8889"/>
                </a:lnTo>
                <a:lnTo>
                  <a:pt x="610869" y="2540"/>
                </a:lnTo>
                <a:close/>
              </a:path>
              <a:path w="610869" h="323850">
                <a:moveTo>
                  <a:pt x="610869" y="8890"/>
                </a:moveTo>
                <a:lnTo>
                  <a:pt x="608330" y="8890"/>
                </a:lnTo>
                <a:lnTo>
                  <a:pt x="608330" y="15239"/>
                </a:lnTo>
                <a:lnTo>
                  <a:pt x="610869" y="15239"/>
                </a:lnTo>
                <a:lnTo>
                  <a:pt x="610869" y="8890"/>
                </a:lnTo>
                <a:close/>
              </a:path>
              <a:path w="610869" h="323850">
                <a:moveTo>
                  <a:pt x="610869" y="15240"/>
                </a:moveTo>
                <a:lnTo>
                  <a:pt x="608330" y="15240"/>
                </a:lnTo>
                <a:lnTo>
                  <a:pt x="608330" y="21589"/>
                </a:lnTo>
                <a:lnTo>
                  <a:pt x="610869" y="21589"/>
                </a:lnTo>
                <a:lnTo>
                  <a:pt x="610869" y="15240"/>
                </a:lnTo>
                <a:close/>
              </a:path>
              <a:path w="610869" h="323850">
                <a:moveTo>
                  <a:pt x="610869" y="21590"/>
                </a:moveTo>
                <a:lnTo>
                  <a:pt x="608330" y="21590"/>
                </a:lnTo>
                <a:lnTo>
                  <a:pt x="608330" y="27939"/>
                </a:lnTo>
                <a:lnTo>
                  <a:pt x="610869" y="27939"/>
                </a:lnTo>
                <a:lnTo>
                  <a:pt x="610869" y="21590"/>
                </a:lnTo>
                <a:close/>
              </a:path>
              <a:path w="610869" h="323850">
                <a:moveTo>
                  <a:pt x="610869" y="27940"/>
                </a:moveTo>
                <a:lnTo>
                  <a:pt x="608330" y="27940"/>
                </a:lnTo>
                <a:lnTo>
                  <a:pt x="608330" y="34289"/>
                </a:lnTo>
                <a:lnTo>
                  <a:pt x="610869" y="34289"/>
                </a:lnTo>
                <a:lnTo>
                  <a:pt x="610869" y="27940"/>
                </a:lnTo>
                <a:close/>
              </a:path>
              <a:path w="610869" h="323850">
                <a:moveTo>
                  <a:pt x="610869" y="34290"/>
                </a:moveTo>
                <a:lnTo>
                  <a:pt x="608330" y="34290"/>
                </a:lnTo>
                <a:lnTo>
                  <a:pt x="608330" y="40639"/>
                </a:lnTo>
                <a:lnTo>
                  <a:pt x="610869" y="40639"/>
                </a:lnTo>
                <a:lnTo>
                  <a:pt x="610869" y="34290"/>
                </a:lnTo>
                <a:close/>
              </a:path>
              <a:path w="610869" h="323850">
                <a:moveTo>
                  <a:pt x="610869" y="40640"/>
                </a:moveTo>
                <a:lnTo>
                  <a:pt x="608330" y="40640"/>
                </a:lnTo>
                <a:lnTo>
                  <a:pt x="608330" y="46989"/>
                </a:lnTo>
                <a:lnTo>
                  <a:pt x="610869" y="46989"/>
                </a:lnTo>
                <a:lnTo>
                  <a:pt x="610869" y="40640"/>
                </a:lnTo>
                <a:close/>
              </a:path>
              <a:path w="610869" h="323850">
                <a:moveTo>
                  <a:pt x="610869" y="46990"/>
                </a:moveTo>
                <a:lnTo>
                  <a:pt x="608330" y="46990"/>
                </a:lnTo>
                <a:lnTo>
                  <a:pt x="608330" y="53339"/>
                </a:lnTo>
                <a:lnTo>
                  <a:pt x="610869" y="53339"/>
                </a:lnTo>
                <a:lnTo>
                  <a:pt x="610869" y="46990"/>
                </a:lnTo>
                <a:close/>
              </a:path>
              <a:path w="610869" h="323850">
                <a:moveTo>
                  <a:pt x="610869" y="53340"/>
                </a:moveTo>
                <a:lnTo>
                  <a:pt x="608330" y="53340"/>
                </a:lnTo>
                <a:lnTo>
                  <a:pt x="608330" y="59689"/>
                </a:lnTo>
                <a:lnTo>
                  <a:pt x="610869" y="59689"/>
                </a:lnTo>
                <a:lnTo>
                  <a:pt x="610869" y="53340"/>
                </a:lnTo>
                <a:close/>
              </a:path>
              <a:path w="610869" h="323850">
                <a:moveTo>
                  <a:pt x="610869" y="59690"/>
                </a:moveTo>
                <a:lnTo>
                  <a:pt x="608330" y="59690"/>
                </a:lnTo>
                <a:lnTo>
                  <a:pt x="608330" y="66039"/>
                </a:lnTo>
                <a:lnTo>
                  <a:pt x="610869" y="66039"/>
                </a:lnTo>
                <a:lnTo>
                  <a:pt x="610869" y="59690"/>
                </a:lnTo>
                <a:close/>
              </a:path>
              <a:path w="610869" h="323850">
                <a:moveTo>
                  <a:pt x="610869" y="66040"/>
                </a:moveTo>
                <a:lnTo>
                  <a:pt x="608330" y="66040"/>
                </a:lnTo>
                <a:lnTo>
                  <a:pt x="608330" y="72389"/>
                </a:lnTo>
                <a:lnTo>
                  <a:pt x="610869" y="72389"/>
                </a:lnTo>
                <a:lnTo>
                  <a:pt x="610869" y="66040"/>
                </a:lnTo>
                <a:close/>
              </a:path>
              <a:path w="610869" h="323850">
                <a:moveTo>
                  <a:pt x="610869" y="72390"/>
                </a:moveTo>
                <a:lnTo>
                  <a:pt x="608330" y="72390"/>
                </a:lnTo>
                <a:lnTo>
                  <a:pt x="608330" y="78739"/>
                </a:lnTo>
                <a:lnTo>
                  <a:pt x="610869" y="78739"/>
                </a:lnTo>
                <a:lnTo>
                  <a:pt x="610869" y="72390"/>
                </a:lnTo>
                <a:close/>
              </a:path>
              <a:path w="610869" h="323850">
                <a:moveTo>
                  <a:pt x="610869" y="78740"/>
                </a:moveTo>
                <a:lnTo>
                  <a:pt x="608330" y="78740"/>
                </a:lnTo>
                <a:lnTo>
                  <a:pt x="608330" y="85089"/>
                </a:lnTo>
                <a:lnTo>
                  <a:pt x="610869" y="85089"/>
                </a:lnTo>
                <a:lnTo>
                  <a:pt x="610869" y="78740"/>
                </a:lnTo>
                <a:close/>
              </a:path>
              <a:path w="610869" h="323850">
                <a:moveTo>
                  <a:pt x="610869" y="85090"/>
                </a:moveTo>
                <a:lnTo>
                  <a:pt x="608330" y="85090"/>
                </a:lnTo>
                <a:lnTo>
                  <a:pt x="608330" y="88900"/>
                </a:lnTo>
                <a:lnTo>
                  <a:pt x="609600" y="88900"/>
                </a:lnTo>
                <a:lnTo>
                  <a:pt x="609600" y="86360"/>
                </a:lnTo>
                <a:lnTo>
                  <a:pt x="610869" y="86360"/>
                </a:lnTo>
                <a:lnTo>
                  <a:pt x="610869" y="85090"/>
                </a:lnTo>
                <a:close/>
              </a:path>
              <a:path w="610869" h="323850">
                <a:moveTo>
                  <a:pt x="610869" y="102869"/>
                </a:moveTo>
                <a:lnTo>
                  <a:pt x="609600" y="102869"/>
                </a:lnTo>
                <a:lnTo>
                  <a:pt x="609600" y="104139"/>
                </a:lnTo>
                <a:lnTo>
                  <a:pt x="610869" y="104139"/>
                </a:lnTo>
                <a:lnTo>
                  <a:pt x="610869" y="102869"/>
                </a:lnTo>
                <a:close/>
              </a:path>
              <a:path w="610869" h="323850">
                <a:moveTo>
                  <a:pt x="610869" y="104140"/>
                </a:moveTo>
                <a:lnTo>
                  <a:pt x="609600" y="104140"/>
                </a:lnTo>
                <a:lnTo>
                  <a:pt x="609600" y="106680"/>
                </a:lnTo>
                <a:lnTo>
                  <a:pt x="608330" y="106680"/>
                </a:lnTo>
                <a:lnTo>
                  <a:pt x="608330" y="110489"/>
                </a:lnTo>
                <a:lnTo>
                  <a:pt x="610869" y="110489"/>
                </a:lnTo>
                <a:lnTo>
                  <a:pt x="610869" y="104140"/>
                </a:lnTo>
                <a:close/>
              </a:path>
              <a:path w="610869" h="323850">
                <a:moveTo>
                  <a:pt x="610869" y="110490"/>
                </a:moveTo>
                <a:lnTo>
                  <a:pt x="608330" y="110490"/>
                </a:lnTo>
                <a:lnTo>
                  <a:pt x="608330" y="116839"/>
                </a:lnTo>
                <a:lnTo>
                  <a:pt x="610869" y="116839"/>
                </a:lnTo>
                <a:lnTo>
                  <a:pt x="610869" y="110490"/>
                </a:lnTo>
                <a:close/>
              </a:path>
              <a:path w="610869" h="323850">
                <a:moveTo>
                  <a:pt x="610869" y="116840"/>
                </a:moveTo>
                <a:lnTo>
                  <a:pt x="608330" y="116840"/>
                </a:lnTo>
                <a:lnTo>
                  <a:pt x="608330" y="123189"/>
                </a:lnTo>
                <a:lnTo>
                  <a:pt x="610869" y="123189"/>
                </a:lnTo>
                <a:lnTo>
                  <a:pt x="610869" y="116840"/>
                </a:lnTo>
                <a:close/>
              </a:path>
              <a:path w="610869" h="323850">
                <a:moveTo>
                  <a:pt x="610869" y="123190"/>
                </a:moveTo>
                <a:lnTo>
                  <a:pt x="608330" y="123190"/>
                </a:lnTo>
                <a:lnTo>
                  <a:pt x="608330" y="129539"/>
                </a:lnTo>
                <a:lnTo>
                  <a:pt x="610869" y="129539"/>
                </a:lnTo>
                <a:lnTo>
                  <a:pt x="610869" y="123190"/>
                </a:lnTo>
                <a:close/>
              </a:path>
              <a:path w="610869" h="323850">
                <a:moveTo>
                  <a:pt x="610869" y="129540"/>
                </a:moveTo>
                <a:lnTo>
                  <a:pt x="608330" y="129540"/>
                </a:lnTo>
                <a:lnTo>
                  <a:pt x="608330" y="135889"/>
                </a:lnTo>
                <a:lnTo>
                  <a:pt x="610869" y="135889"/>
                </a:lnTo>
                <a:lnTo>
                  <a:pt x="610869" y="129540"/>
                </a:lnTo>
                <a:close/>
              </a:path>
              <a:path w="610869" h="323850">
                <a:moveTo>
                  <a:pt x="610869" y="135890"/>
                </a:moveTo>
                <a:lnTo>
                  <a:pt x="608330" y="135890"/>
                </a:lnTo>
                <a:lnTo>
                  <a:pt x="608330" y="142239"/>
                </a:lnTo>
                <a:lnTo>
                  <a:pt x="610869" y="142239"/>
                </a:lnTo>
                <a:lnTo>
                  <a:pt x="610869" y="135890"/>
                </a:lnTo>
                <a:close/>
              </a:path>
              <a:path w="610869" h="323850">
                <a:moveTo>
                  <a:pt x="610869" y="142240"/>
                </a:moveTo>
                <a:lnTo>
                  <a:pt x="608330" y="142240"/>
                </a:lnTo>
                <a:lnTo>
                  <a:pt x="608330" y="148589"/>
                </a:lnTo>
                <a:lnTo>
                  <a:pt x="610869" y="148589"/>
                </a:lnTo>
                <a:lnTo>
                  <a:pt x="610869" y="142240"/>
                </a:lnTo>
                <a:close/>
              </a:path>
              <a:path w="610869" h="323850">
                <a:moveTo>
                  <a:pt x="610869" y="148590"/>
                </a:moveTo>
                <a:lnTo>
                  <a:pt x="608330" y="148590"/>
                </a:lnTo>
                <a:lnTo>
                  <a:pt x="608330" y="154939"/>
                </a:lnTo>
                <a:lnTo>
                  <a:pt x="610869" y="154939"/>
                </a:lnTo>
                <a:lnTo>
                  <a:pt x="610869" y="148590"/>
                </a:lnTo>
                <a:close/>
              </a:path>
              <a:path w="610869" h="323850">
                <a:moveTo>
                  <a:pt x="610869" y="154940"/>
                </a:moveTo>
                <a:lnTo>
                  <a:pt x="608330" y="154940"/>
                </a:lnTo>
                <a:lnTo>
                  <a:pt x="608330" y="161289"/>
                </a:lnTo>
                <a:lnTo>
                  <a:pt x="610869" y="161289"/>
                </a:lnTo>
                <a:lnTo>
                  <a:pt x="610869" y="154940"/>
                </a:lnTo>
                <a:close/>
              </a:path>
              <a:path w="610869" h="323850">
                <a:moveTo>
                  <a:pt x="610869" y="161290"/>
                </a:moveTo>
                <a:lnTo>
                  <a:pt x="608330" y="161290"/>
                </a:lnTo>
                <a:lnTo>
                  <a:pt x="608330" y="167639"/>
                </a:lnTo>
                <a:lnTo>
                  <a:pt x="610869" y="167639"/>
                </a:lnTo>
                <a:lnTo>
                  <a:pt x="610869" y="161290"/>
                </a:lnTo>
                <a:close/>
              </a:path>
              <a:path w="610869" h="323850">
                <a:moveTo>
                  <a:pt x="610869" y="167640"/>
                </a:moveTo>
                <a:lnTo>
                  <a:pt x="608330" y="167640"/>
                </a:lnTo>
                <a:lnTo>
                  <a:pt x="608330" y="173989"/>
                </a:lnTo>
                <a:lnTo>
                  <a:pt x="610869" y="173989"/>
                </a:lnTo>
                <a:lnTo>
                  <a:pt x="610869" y="167640"/>
                </a:lnTo>
                <a:close/>
              </a:path>
              <a:path w="610869" h="323850">
                <a:moveTo>
                  <a:pt x="610869" y="173990"/>
                </a:moveTo>
                <a:lnTo>
                  <a:pt x="608330" y="173990"/>
                </a:lnTo>
                <a:lnTo>
                  <a:pt x="608330" y="180339"/>
                </a:lnTo>
                <a:lnTo>
                  <a:pt x="610869" y="180339"/>
                </a:lnTo>
                <a:lnTo>
                  <a:pt x="610869" y="173990"/>
                </a:lnTo>
                <a:close/>
              </a:path>
              <a:path w="610869" h="323850">
                <a:moveTo>
                  <a:pt x="610869" y="180340"/>
                </a:moveTo>
                <a:lnTo>
                  <a:pt x="608330" y="180340"/>
                </a:lnTo>
                <a:lnTo>
                  <a:pt x="608330" y="186689"/>
                </a:lnTo>
                <a:lnTo>
                  <a:pt x="610869" y="186689"/>
                </a:lnTo>
                <a:lnTo>
                  <a:pt x="610869" y="180340"/>
                </a:lnTo>
                <a:close/>
              </a:path>
              <a:path w="610869" h="323850">
                <a:moveTo>
                  <a:pt x="610869" y="186690"/>
                </a:moveTo>
                <a:lnTo>
                  <a:pt x="608330" y="186690"/>
                </a:lnTo>
                <a:lnTo>
                  <a:pt x="608330" y="193039"/>
                </a:lnTo>
                <a:lnTo>
                  <a:pt x="610869" y="193039"/>
                </a:lnTo>
                <a:lnTo>
                  <a:pt x="610869" y="186690"/>
                </a:lnTo>
                <a:close/>
              </a:path>
              <a:path w="610869" h="323850">
                <a:moveTo>
                  <a:pt x="610869" y="193040"/>
                </a:moveTo>
                <a:lnTo>
                  <a:pt x="608330" y="193040"/>
                </a:lnTo>
                <a:lnTo>
                  <a:pt x="608330" y="199389"/>
                </a:lnTo>
                <a:lnTo>
                  <a:pt x="610869" y="199389"/>
                </a:lnTo>
                <a:lnTo>
                  <a:pt x="610869" y="193040"/>
                </a:lnTo>
                <a:close/>
              </a:path>
              <a:path w="610869" h="323850">
                <a:moveTo>
                  <a:pt x="610869" y="199390"/>
                </a:moveTo>
                <a:lnTo>
                  <a:pt x="608330" y="199390"/>
                </a:lnTo>
                <a:lnTo>
                  <a:pt x="608330" y="205739"/>
                </a:lnTo>
                <a:lnTo>
                  <a:pt x="610869" y="205739"/>
                </a:lnTo>
                <a:lnTo>
                  <a:pt x="610869" y="199390"/>
                </a:lnTo>
                <a:close/>
              </a:path>
              <a:path w="610869" h="323850">
                <a:moveTo>
                  <a:pt x="610869" y="205740"/>
                </a:moveTo>
                <a:lnTo>
                  <a:pt x="608330" y="205740"/>
                </a:lnTo>
                <a:lnTo>
                  <a:pt x="608330" y="212089"/>
                </a:lnTo>
                <a:lnTo>
                  <a:pt x="610869" y="212089"/>
                </a:lnTo>
                <a:lnTo>
                  <a:pt x="610869" y="205740"/>
                </a:lnTo>
                <a:close/>
              </a:path>
              <a:path w="610869" h="323850">
                <a:moveTo>
                  <a:pt x="610869" y="212090"/>
                </a:moveTo>
                <a:lnTo>
                  <a:pt x="608330" y="212090"/>
                </a:lnTo>
                <a:lnTo>
                  <a:pt x="608330" y="218439"/>
                </a:lnTo>
                <a:lnTo>
                  <a:pt x="610869" y="218439"/>
                </a:lnTo>
                <a:lnTo>
                  <a:pt x="610869" y="212090"/>
                </a:lnTo>
                <a:close/>
              </a:path>
              <a:path w="610869" h="323850">
                <a:moveTo>
                  <a:pt x="610869" y="218440"/>
                </a:moveTo>
                <a:lnTo>
                  <a:pt x="608330" y="218440"/>
                </a:lnTo>
                <a:lnTo>
                  <a:pt x="608330" y="224789"/>
                </a:lnTo>
                <a:lnTo>
                  <a:pt x="610869" y="224789"/>
                </a:lnTo>
                <a:lnTo>
                  <a:pt x="610869" y="218440"/>
                </a:lnTo>
                <a:close/>
              </a:path>
              <a:path w="610869" h="323850">
                <a:moveTo>
                  <a:pt x="610869" y="224790"/>
                </a:moveTo>
                <a:lnTo>
                  <a:pt x="608330" y="224790"/>
                </a:lnTo>
                <a:lnTo>
                  <a:pt x="608330" y="231139"/>
                </a:lnTo>
                <a:lnTo>
                  <a:pt x="610869" y="231139"/>
                </a:lnTo>
                <a:lnTo>
                  <a:pt x="610869" y="224790"/>
                </a:lnTo>
                <a:close/>
              </a:path>
              <a:path w="610869" h="323850">
                <a:moveTo>
                  <a:pt x="610869" y="231140"/>
                </a:moveTo>
                <a:lnTo>
                  <a:pt x="608330" y="231140"/>
                </a:lnTo>
                <a:lnTo>
                  <a:pt x="608330" y="237489"/>
                </a:lnTo>
                <a:lnTo>
                  <a:pt x="610869" y="237489"/>
                </a:lnTo>
                <a:lnTo>
                  <a:pt x="610869" y="231140"/>
                </a:lnTo>
                <a:close/>
              </a:path>
              <a:path w="610869" h="323850">
                <a:moveTo>
                  <a:pt x="610869" y="237490"/>
                </a:moveTo>
                <a:lnTo>
                  <a:pt x="608330" y="237490"/>
                </a:lnTo>
                <a:lnTo>
                  <a:pt x="608330" y="243839"/>
                </a:lnTo>
                <a:lnTo>
                  <a:pt x="610869" y="243839"/>
                </a:lnTo>
                <a:lnTo>
                  <a:pt x="610869" y="237490"/>
                </a:lnTo>
                <a:close/>
              </a:path>
              <a:path w="610869" h="323850">
                <a:moveTo>
                  <a:pt x="610869" y="243840"/>
                </a:moveTo>
                <a:lnTo>
                  <a:pt x="608330" y="243840"/>
                </a:lnTo>
                <a:lnTo>
                  <a:pt x="608330" y="250189"/>
                </a:lnTo>
                <a:lnTo>
                  <a:pt x="610869" y="250189"/>
                </a:lnTo>
                <a:lnTo>
                  <a:pt x="610869" y="243840"/>
                </a:lnTo>
                <a:close/>
              </a:path>
              <a:path w="610869" h="323850">
                <a:moveTo>
                  <a:pt x="610869" y="250190"/>
                </a:moveTo>
                <a:lnTo>
                  <a:pt x="608330" y="250190"/>
                </a:lnTo>
                <a:lnTo>
                  <a:pt x="608330" y="256539"/>
                </a:lnTo>
                <a:lnTo>
                  <a:pt x="610869" y="256539"/>
                </a:lnTo>
                <a:lnTo>
                  <a:pt x="610869" y="250190"/>
                </a:lnTo>
                <a:close/>
              </a:path>
              <a:path w="610869" h="323850">
                <a:moveTo>
                  <a:pt x="610869" y="256540"/>
                </a:moveTo>
                <a:lnTo>
                  <a:pt x="608330" y="256540"/>
                </a:lnTo>
                <a:lnTo>
                  <a:pt x="608330" y="262889"/>
                </a:lnTo>
                <a:lnTo>
                  <a:pt x="610869" y="262889"/>
                </a:lnTo>
                <a:lnTo>
                  <a:pt x="610869" y="256540"/>
                </a:lnTo>
                <a:close/>
              </a:path>
              <a:path w="610869" h="323850">
                <a:moveTo>
                  <a:pt x="610869" y="262890"/>
                </a:moveTo>
                <a:lnTo>
                  <a:pt x="608330" y="262890"/>
                </a:lnTo>
                <a:lnTo>
                  <a:pt x="608330" y="269239"/>
                </a:lnTo>
                <a:lnTo>
                  <a:pt x="610869" y="269239"/>
                </a:lnTo>
                <a:lnTo>
                  <a:pt x="610869" y="262890"/>
                </a:lnTo>
                <a:close/>
              </a:path>
              <a:path w="610869" h="323850">
                <a:moveTo>
                  <a:pt x="610869" y="269240"/>
                </a:moveTo>
                <a:lnTo>
                  <a:pt x="608330" y="269240"/>
                </a:lnTo>
                <a:lnTo>
                  <a:pt x="608330" y="275589"/>
                </a:lnTo>
                <a:lnTo>
                  <a:pt x="610869" y="275589"/>
                </a:lnTo>
                <a:lnTo>
                  <a:pt x="610869" y="269240"/>
                </a:lnTo>
                <a:close/>
              </a:path>
              <a:path w="610869" h="323850">
                <a:moveTo>
                  <a:pt x="610869" y="275590"/>
                </a:moveTo>
                <a:lnTo>
                  <a:pt x="608330" y="275590"/>
                </a:lnTo>
                <a:lnTo>
                  <a:pt x="608330" y="281939"/>
                </a:lnTo>
                <a:lnTo>
                  <a:pt x="610869" y="281939"/>
                </a:lnTo>
                <a:lnTo>
                  <a:pt x="610869" y="275590"/>
                </a:lnTo>
                <a:close/>
              </a:path>
              <a:path w="610869" h="323850">
                <a:moveTo>
                  <a:pt x="610869" y="281940"/>
                </a:moveTo>
                <a:lnTo>
                  <a:pt x="608330" y="281940"/>
                </a:lnTo>
                <a:lnTo>
                  <a:pt x="608330" y="288289"/>
                </a:lnTo>
                <a:lnTo>
                  <a:pt x="610869" y="288289"/>
                </a:lnTo>
                <a:lnTo>
                  <a:pt x="610869" y="281940"/>
                </a:lnTo>
                <a:close/>
              </a:path>
              <a:path w="610869" h="323850">
                <a:moveTo>
                  <a:pt x="610869" y="288290"/>
                </a:moveTo>
                <a:lnTo>
                  <a:pt x="608330" y="288290"/>
                </a:lnTo>
                <a:lnTo>
                  <a:pt x="608330" y="294639"/>
                </a:lnTo>
                <a:lnTo>
                  <a:pt x="610869" y="294639"/>
                </a:lnTo>
                <a:lnTo>
                  <a:pt x="610869" y="288290"/>
                </a:lnTo>
                <a:close/>
              </a:path>
              <a:path w="610869" h="323850">
                <a:moveTo>
                  <a:pt x="610869" y="294640"/>
                </a:moveTo>
                <a:lnTo>
                  <a:pt x="608330" y="294640"/>
                </a:lnTo>
                <a:lnTo>
                  <a:pt x="608330" y="300989"/>
                </a:lnTo>
                <a:lnTo>
                  <a:pt x="610869" y="300989"/>
                </a:lnTo>
                <a:lnTo>
                  <a:pt x="610869" y="294640"/>
                </a:lnTo>
                <a:close/>
              </a:path>
              <a:path w="610869" h="323850">
                <a:moveTo>
                  <a:pt x="610869" y="300990"/>
                </a:moveTo>
                <a:lnTo>
                  <a:pt x="608330" y="300990"/>
                </a:lnTo>
                <a:lnTo>
                  <a:pt x="608330" y="307339"/>
                </a:lnTo>
                <a:lnTo>
                  <a:pt x="610869" y="307339"/>
                </a:lnTo>
                <a:lnTo>
                  <a:pt x="610869" y="300990"/>
                </a:lnTo>
                <a:close/>
              </a:path>
              <a:path w="610869" h="323850">
                <a:moveTo>
                  <a:pt x="610869" y="307340"/>
                </a:moveTo>
                <a:lnTo>
                  <a:pt x="608330" y="307340"/>
                </a:lnTo>
                <a:lnTo>
                  <a:pt x="608330" y="313689"/>
                </a:lnTo>
                <a:lnTo>
                  <a:pt x="610869" y="313689"/>
                </a:lnTo>
                <a:lnTo>
                  <a:pt x="610869" y="307340"/>
                </a:lnTo>
                <a:close/>
              </a:path>
              <a:path w="610869" h="323850">
                <a:moveTo>
                  <a:pt x="610869" y="313690"/>
                </a:moveTo>
                <a:lnTo>
                  <a:pt x="608330" y="313690"/>
                </a:lnTo>
                <a:lnTo>
                  <a:pt x="608330" y="320040"/>
                </a:lnTo>
                <a:lnTo>
                  <a:pt x="529589" y="320040"/>
                </a:lnTo>
                <a:lnTo>
                  <a:pt x="529589" y="321310"/>
                </a:lnTo>
                <a:lnTo>
                  <a:pt x="528319" y="321310"/>
                </a:lnTo>
                <a:lnTo>
                  <a:pt x="528319" y="323850"/>
                </a:lnTo>
                <a:lnTo>
                  <a:pt x="610869" y="323850"/>
                </a:lnTo>
                <a:lnTo>
                  <a:pt x="610869" y="313690"/>
                </a:lnTo>
                <a:close/>
              </a:path>
              <a:path w="610869" h="323850">
                <a:moveTo>
                  <a:pt x="115569" y="320040"/>
                </a:moveTo>
                <a:lnTo>
                  <a:pt x="1269" y="320040"/>
                </a:lnTo>
                <a:lnTo>
                  <a:pt x="1269" y="321310"/>
                </a:lnTo>
                <a:lnTo>
                  <a:pt x="0" y="321310"/>
                </a:lnTo>
                <a:lnTo>
                  <a:pt x="0" y="323850"/>
                </a:lnTo>
                <a:lnTo>
                  <a:pt x="114300" y="323850"/>
                </a:lnTo>
                <a:lnTo>
                  <a:pt x="114300" y="322580"/>
                </a:lnTo>
                <a:lnTo>
                  <a:pt x="115569" y="322580"/>
                </a:lnTo>
                <a:lnTo>
                  <a:pt x="115569" y="320040"/>
                </a:lnTo>
                <a:close/>
              </a:path>
              <a:path w="610869" h="323850">
                <a:moveTo>
                  <a:pt x="425450" y="321310"/>
                </a:moveTo>
                <a:lnTo>
                  <a:pt x="212089" y="321310"/>
                </a:lnTo>
                <a:lnTo>
                  <a:pt x="212089" y="323850"/>
                </a:lnTo>
                <a:lnTo>
                  <a:pt x="424179" y="323850"/>
                </a:lnTo>
                <a:lnTo>
                  <a:pt x="424179" y="322580"/>
                </a:lnTo>
                <a:lnTo>
                  <a:pt x="425450" y="322580"/>
                </a:lnTo>
                <a:lnTo>
                  <a:pt x="425450" y="321310"/>
                </a:lnTo>
                <a:close/>
              </a:path>
              <a:path w="610869" h="323850">
                <a:moveTo>
                  <a:pt x="426720" y="320040"/>
                </a:moveTo>
                <a:lnTo>
                  <a:pt x="213360" y="320040"/>
                </a:lnTo>
                <a:lnTo>
                  <a:pt x="213360" y="321310"/>
                </a:lnTo>
                <a:lnTo>
                  <a:pt x="426720" y="321310"/>
                </a:lnTo>
                <a:lnTo>
                  <a:pt x="426720" y="320040"/>
                </a:lnTo>
                <a:close/>
              </a:path>
            </a:pathLst>
          </a:custGeom>
          <a:solidFill>
            <a:srgbClr val="76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0" name="bk object 6920"/>
          <p:cNvSpPr/>
          <p:nvPr/>
        </p:nvSpPr>
        <p:spPr>
          <a:xfrm>
            <a:off x="2593339" y="4137659"/>
            <a:ext cx="605790" cy="316230"/>
          </a:xfrm>
          <a:custGeom>
            <a:avLst/>
            <a:gdLst/>
            <a:ahLst/>
            <a:cxnLst/>
            <a:rect l="l" t="t" r="r" b="b"/>
            <a:pathLst>
              <a:path w="605789" h="316229">
                <a:moveTo>
                  <a:pt x="236219" y="0"/>
                </a:moveTo>
                <a:lnTo>
                  <a:pt x="144780" y="0"/>
                </a:lnTo>
                <a:lnTo>
                  <a:pt x="144780" y="1269"/>
                </a:lnTo>
                <a:lnTo>
                  <a:pt x="143510" y="1269"/>
                </a:lnTo>
                <a:lnTo>
                  <a:pt x="143510" y="3809"/>
                </a:lnTo>
                <a:lnTo>
                  <a:pt x="236220" y="3809"/>
                </a:lnTo>
                <a:lnTo>
                  <a:pt x="236219" y="0"/>
                </a:lnTo>
                <a:close/>
              </a:path>
              <a:path w="605789" h="316229">
                <a:moveTo>
                  <a:pt x="365760" y="0"/>
                </a:moveTo>
                <a:lnTo>
                  <a:pt x="241300" y="0"/>
                </a:lnTo>
                <a:lnTo>
                  <a:pt x="241300" y="3809"/>
                </a:lnTo>
                <a:lnTo>
                  <a:pt x="365760" y="3809"/>
                </a:lnTo>
                <a:lnTo>
                  <a:pt x="365760" y="0"/>
                </a:lnTo>
                <a:close/>
              </a:path>
              <a:path w="605789" h="316229">
                <a:moveTo>
                  <a:pt x="605790" y="0"/>
                </a:moveTo>
                <a:lnTo>
                  <a:pt x="549910" y="0"/>
                </a:lnTo>
                <a:lnTo>
                  <a:pt x="549910" y="1269"/>
                </a:lnTo>
                <a:lnTo>
                  <a:pt x="548640" y="1269"/>
                </a:lnTo>
                <a:lnTo>
                  <a:pt x="548640" y="2539"/>
                </a:lnTo>
                <a:lnTo>
                  <a:pt x="547370" y="2539"/>
                </a:lnTo>
                <a:lnTo>
                  <a:pt x="547370" y="3809"/>
                </a:lnTo>
                <a:lnTo>
                  <a:pt x="601980" y="3809"/>
                </a:lnTo>
                <a:lnTo>
                  <a:pt x="601980" y="5079"/>
                </a:lnTo>
                <a:lnTo>
                  <a:pt x="605790" y="5079"/>
                </a:lnTo>
                <a:lnTo>
                  <a:pt x="605790" y="0"/>
                </a:lnTo>
                <a:close/>
              </a:path>
              <a:path w="605789" h="316229">
                <a:moveTo>
                  <a:pt x="605790" y="5080"/>
                </a:moveTo>
                <a:lnTo>
                  <a:pt x="601980" y="5080"/>
                </a:lnTo>
                <a:lnTo>
                  <a:pt x="601980" y="11429"/>
                </a:lnTo>
                <a:lnTo>
                  <a:pt x="605790" y="11429"/>
                </a:lnTo>
                <a:lnTo>
                  <a:pt x="605790" y="5080"/>
                </a:lnTo>
                <a:close/>
              </a:path>
              <a:path w="605789" h="316229">
                <a:moveTo>
                  <a:pt x="605790" y="11430"/>
                </a:moveTo>
                <a:lnTo>
                  <a:pt x="601980" y="11430"/>
                </a:lnTo>
                <a:lnTo>
                  <a:pt x="601980" y="17779"/>
                </a:lnTo>
                <a:lnTo>
                  <a:pt x="605790" y="17779"/>
                </a:lnTo>
                <a:lnTo>
                  <a:pt x="605790" y="11430"/>
                </a:lnTo>
                <a:close/>
              </a:path>
              <a:path w="605789" h="316229">
                <a:moveTo>
                  <a:pt x="605790" y="17780"/>
                </a:moveTo>
                <a:lnTo>
                  <a:pt x="601980" y="17780"/>
                </a:lnTo>
                <a:lnTo>
                  <a:pt x="601980" y="24129"/>
                </a:lnTo>
                <a:lnTo>
                  <a:pt x="605790" y="24129"/>
                </a:lnTo>
                <a:lnTo>
                  <a:pt x="605790" y="17780"/>
                </a:lnTo>
                <a:close/>
              </a:path>
              <a:path w="605789" h="316229">
                <a:moveTo>
                  <a:pt x="605790" y="24130"/>
                </a:moveTo>
                <a:lnTo>
                  <a:pt x="601980" y="24130"/>
                </a:lnTo>
                <a:lnTo>
                  <a:pt x="601980" y="30479"/>
                </a:lnTo>
                <a:lnTo>
                  <a:pt x="605790" y="30479"/>
                </a:lnTo>
                <a:lnTo>
                  <a:pt x="605790" y="24130"/>
                </a:lnTo>
                <a:close/>
              </a:path>
              <a:path w="605789" h="316229">
                <a:moveTo>
                  <a:pt x="605790" y="30480"/>
                </a:moveTo>
                <a:lnTo>
                  <a:pt x="601980" y="30480"/>
                </a:lnTo>
                <a:lnTo>
                  <a:pt x="601980" y="36829"/>
                </a:lnTo>
                <a:lnTo>
                  <a:pt x="605790" y="36829"/>
                </a:lnTo>
                <a:lnTo>
                  <a:pt x="605790" y="30480"/>
                </a:lnTo>
                <a:close/>
              </a:path>
              <a:path w="605789" h="316229">
                <a:moveTo>
                  <a:pt x="605790" y="36830"/>
                </a:moveTo>
                <a:lnTo>
                  <a:pt x="601980" y="36830"/>
                </a:lnTo>
                <a:lnTo>
                  <a:pt x="601980" y="43179"/>
                </a:lnTo>
                <a:lnTo>
                  <a:pt x="605790" y="43179"/>
                </a:lnTo>
                <a:lnTo>
                  <a:pt x="605790" y="36830"/>
                </a:lnTo>
                <a:close/>
              </a:path>
              <a:path w="605789" h="316229">
                <a:moveTo>
                  <a:pt x="605790" y="43180"/>
                </a:moveTo>
                <a:lnTo>
                  <a:pt x="601980" y="43180"/>
                </a:lnTo>
                <a:lnTo>
                  <a:pt x="601980" y="49529"/>
                </a:lnTo>
                <a:lnTo>
                  <a:pt x="605790" y="49529"/>
                </a:lnTo>
                <a:lnTo>
                  <a:pt x="605790" y="43180"/>
                </a:lnTo>
                <a:close/>
              </a:path>
              <a:path w="605789" h="316229">
                <a:moveTo>
                  <a:pt x="605790" y="49530"/>
                </a:moveTo>
                <a:lnTo>
                  <a:pt x="601980" y="49530"/>
                </a:lnTo>
                <a:lnTo>
                  <a:pt x="601980" y="55879"/>
                </a:lnTo>
                <a:lnTo>
                  <a:pt x="605790" y="55879"/>
                </a:lnTo>
                <a:lnTo>
                  <a:pt x="605790" y="49530"/>
                </a:lnTo>
                <a:close/>
              </a:path>
              <a:path w="605789" h="316229">
                <a:moveTo>
                  <a:pt x="605790" y="55880"/>
                </a:moveTo>
                <a:lnTo>
                  <a:pt x="601980" y="55880"/>
                </a:lnTo>
                <a:lnTo>
                  <a:pt x="601980" y="62229"/>
                </a:lnTo>
                <a:lnTo>
                  <a:pt x="605790" y="62229"/>
                </a:lnTo>
                <a:lnTo>
                  <a:pt x="605790" y="55880"/>
                </a:lnTo>
                <a:close/>
              </a:path>
              <a:path w="605789" h="316229">
                <a:moveTo>
                  <a:pt x="605790" y="62230"/>
                </a:moveTo>
                <a:lnTo>
                  <a:pt x="601980" y="62230"/>
                </a:lnTo>
                <a:lnTo>
                  <a:pt x="601980" y="68579"/>
                </a:lnTo>
                <a:lnTo>
                  <a:pt x="605790" y="68579"/>
                </a:lnTo>
                <a:lnTo>
                  <a:pt x="605790" y="62230"/>
                </a:lnTo>
                <a:close/>
              </a:path>
              <a:path w="605789" h="316229">
                <a:moveTo>
                  <a:pt x="605790" y="68580"/>
                </a:moveTo>
                <a:lnTo>
                  <a:pt x="601980" y="68580"/>
                </a:lnTo>
                <a:lnTo>
                  <a:pt x="601980" y="74929"/>
                </a:lnTo>
                <a:lnTo>
                  <a:pt x="605790" y="74929"/>
                </a:lnTo>
                <a:lnTo>
                  <a:pt x="605790" y="68580"/>
                </a:lnTo>
                <a:close/>
              </a:path>
              <a:path w="605789" h="316229">
                <a:moveTo>
                  <a:pt x="605790" y="74930"/>
                </a:moveTo>
                <a:lnTo>
                  <a:pt x="601980" y="74930"/>
                </a:lnTo>
                <a:lnTo>
                  <a:pt x="601980" y="81279"/>
                </a:lnTo>
                <a:lnTo>
                  <a:pt x="605790" y="81279"/>
                </a:lnTo>
                <a:lnTo>
                  <a:pt x="605790" y="74930"/>
                </a:lnTo>
                <a:close/>
              </a:path>
              <a:path w="605789" h="316229">
                <a:moveTo>
                  <a:pt x="605790" y="81280"/>
                </a:moveTo>
                <a:lnTo>
                  <a:pt x="601980" y="81280"/>
                </a:lnTo>
                <a:lnTo>
                  <a:pt x="601980" y="87629"/>
                </a:lnTo>
                <a:lnTo>
                  <a:pt x="604519" y="87629"/>
                </a:lnTo>
                <a:lnTo>
                  <a:pt x="604519" y="86359"/>
                </a:lnTo>
                <a:lnTo>
                  <a:pt x="605790" y="86359"/>
                </a:lnTo>
                <a:lnTo>
                  <a:pt x="605790" y="81280"/>
                </a:lnTo>
                <a:close/>
              </a:path>
              <a:path w="605789" h="316229">
                <a:moveTo>
                  <a:pt x="603250" y="87630"/>
                </a:moveTo>
                <a:lnTo>
                  <a:pt x="601980" y="87630"/>
                </a:lnTo>
                <a:lnTo>
                  <a:pt x="601980" y="88900"/>
                </a:lnTo>
                <a:lnTo>
                  <a:pt x="603250" y="88900"/>
                </a:lnTo>
                <a:lnTo>
                  <a:pt x="603250" y="87630"/>
                </a:lnTo>
                <a:close/>
              </a:path>
              <a:path w="605789" h="316229">
                <a:moveTo>
                  <a:pt x="605790" y="105409"/>
                </a:moveTo>
                <a:lnTo>
                  <a:pt x="604520" y="105409"/>
                </a:lnTo>
                <a:lnTo>
                  <a:pt x="604520" y="106679"/>
                </a:lnTo>
                <a:lnTo>
                  <a:pt x="605790" y="106679"/>
                </a:lnTo>
                <a:lnTo>
                  <a:pt x="605790" y="105409"/>
                </a:lnTo>
                <a:close/>
              </a:path>
              <a:path w="605789" h="316229">
                <a:moveTo>
                  <a:pt x="605790" y="106680"/>
                </a:moveTo>
                <a:lnTo>
                  <a:pt x="604520" y="106680"/>
                </a:lnTo>
                <a:lnTo>
                  <a:pt x="604520" y="109219"/>
                </a:lnTo>
                <a:lnTo>
                  <a:pt x="603250" y="109219"/>
                </a:lnTo>
                <a:lnTo>
                  <a:pt x="603250" y="113029"/>
                </a:lnTo>
                <a:lnTo>
                  <a:pt x="605790" y="113029"/>
                </a:lnTo>
                <a:lnTo>
                  <a:pt x="605790" y="106680"/>
                </a:lnTo>
                <a:close/>
              </a:path>
              <a:path w="605789" h="316229">
                <a:moveTo>
                  <a:pt x="605790" y="113030"/>
                </a:moveTo>
                <a:lnTo>
                  <a:pt x="601980" y="113030"/>
                </a:lnTo>
                <a:lnTo>
                  <a:pt x="601980" y="119379"/>
                </a:lnTo>
                <a:lnTo>
                  <a:pt x="605790" y="119379"/>
                </a:lnTo>
                <a:lnTo>
                  <a:pt x="605790" y="113030"/>
                </a:lnTo>
                <a:close/>
              </a:path>
              <a:path w="605789" h="316229">
                <a:moveTo>
                  <a:pt x="605790" y="119380"/>
                </a:moveTo>
                <a:lnTo>
                  <a:pt x="601980" y="119380"/>
                </a:lnTo>
                <a:lnTo>
                  <a:pt x="601980" y="125729"/>
                </a:lnTo>
                <a:lnTo>
                  <a:pt x="605790" y="125729"/>
                </a:lnTo>
                <a:lnTo>
                  <a:pt x="605790" y="119380"/>
                </a:lnTo>
                <a:close/>
              </a:path>
              <a:path w="605789" h="316229">
                <a:moveTo>
                  <a:pt x="605790" y="125730"/>
                </a:moveTo>
                <a:lnTo>
                  <a:pt x="601980" y="125730"/>
                </a:lnTo>
                <a:lnTo>
                  <a:pt x="601980" y="132079"/>
                </a:lnTo>
                <a:lnTo>
                  <a:pt x="605790" y="132079"/>
                </a:lnTo>
                <a:lnTo>
                  <a:pt x="605790" y="125730"/>
                </a:lnTo>
                <a:close/>
              </a:path>
              <a:path w="605789" h="316229">
                <a:moveTo>
                  <a:pt x="605790" y="132080"/>
                </a:moveTo>
                <a:lnTo>
                  <a:pt x="601980" y="132080"/>
                </a:lnTo>
                <a:lnTo>
                  <a:pt x="601980" y="138429"/>
                </a:lnTo>
                <a:lnTo>
                  <a:pt x="605790" y="138429"/>
                </a:lnTo>
                <a:lnTo>
                  <a:pt x="605790" y="132080"/>
                </a:lnTo>
                <a:close/>
              </a:path>
              <a:path w="605789" h="316229">
                <a:moveTo>
                  <a:pt x="605790" y="138430"/>
                </a:moveTo>
                <a:lnTo>
                  <a:pt x="601980" y="138430"/>
                </a:lnTo>
                <a:lnTo>
                  <a:pt x="601980" y="144779"/>
                </a:lnTo>
                <a:lnTo>
                  <a:pt x="605790" y="144779"/>
                </a:lnTo>
                <a:lnTo>
                  <a:pt x="605790" y="138430"/>
                </a:lnTo>
                <a:close/>
              </a:path>
              <a:path w="605789" h="316229">
                <a:moveTo>
                  <a:pt x="605790" y="144780"/>
                </a:moveTo>
                <a:lnTo>
                  <a:pt x="601980" y="144780"/>
                </a:lnTo>
                <a:lnTo>
                  <a:pt x="601980" y="151129"/>
                </a:lnTo>
                <a:lnTo>
                  <a:pt x="605790" y="151129"/>
                </a:lnTo>
                <a:lnTo>
                  <a:pt x="605790" y="144780"/>
                </a:lnTo>
                <a:close/>
              </a:path>
              <a:path w="605789" h="316229">
                <a:moveTo>
                  <a:pt x="605790" y="151130"/>
                </a:moveTo>
                <a:lnTo>
                  <a:pt x="601980" y="151130"/>
                </a:lnTo>
                <a:lnTo>
                  <a:pt x="601980" y="157479"/>
                </a:lnTo>
                <a:lnTo>
                  <a:pt x="605790" y="157479"/>
                </a:lnTo>
                <a:lnTo>
                  <a:pt x="605790" y="151130"/>
                </a:lnTo>
                <a:close/>
              </a:path>
              <a:path w="605789" h="316229">
                <a:moveTo>
                  <a:pt x="605790" y="157480"/>
                </a:moveTo>
                <a:lnTo>
                  <a:pt x="601980" y="157480"/>
                </a:lnTo>
                <a:lnTo>
                  <a:pt x="601980" y="163829"/>
                </a:lnTo>
                <a:lnTo>
                  <a:pt x="605790" y="163829"/>
                </a:lnTo>
                <a:lnTo>
                  <a:pt x="605790" y="157480"/>
                </a:lnTo>
                <a:close/>
              </a:path>
              <a:path w="605789" h="316229">
                <a:moveTo>
                  <a:pt x="605790" y="163830"/>
                </a:moveTo>
                <a:lnTo>
                  <a:pt x="601980" y="163830"/>
                </a:lnTo>
                <a:lnTo>
                  <a:pt x="601980" y="170179"/>
                </a:lnTo>
                <a:lnTo>
                  <a:pt x="605790" y="170179"/>
                </a:lnTo>
                <a:lnTo>
                  <a:pt x="605790" y="163830"/>
                </a:lnTo>
                <a:close/>
              </a:path>
              <a:path w="605789" h="316229">
                <a:moveTo>
                  <a:pt x="605790" y="170180"/>
                </a:moveTo>
                <a:lnTo>
                  <a:pt x="601980" y="170180"/>
                </a:lnTo>
                <a:lnTo>
                  <a:pt x="601980" y="176529"/>
                </a:lnTo>
                <a:lnTo>
                  <a:pt x="605790" y="176529"/>
                </a:lnTo>
                <a:lnTo>
                  <a:pt x="605790" y="170180"/>
                </a:lnTo>
                <a:close/>
              </a:path>
              <a:path w="605789" h="316229">
                <a:moveTo>
                  <a:pt x="605790" y="176530"/>
                </a:moveTo>
                <a:lnTo>
                  <a:pt x="601980" y="176530"/>
                </a:lnTo>
                <a:lnTo>
                  <a:pt x="601980" y="182879"/>
                </a:lnTo>
                <a:lnTo>
                  <a:pt x="605790" y="182879"/>
                </a:lnTo>
                <a:lnTo>
                  <a:pt x="605790" y="176530"/>
                </a:lnTo>
                <a:close/>
              </a:path>
              <a:path w="605789" h="316229">
                <a:moveTo>
                  <a:pt x="605790" y="182880"/>
                </a:moveTo>
                <a:lnTo>
                  <a:pt x="601980" y="182880"/>
                </a:lnTo>
                <a:lnTo>
                  <a:pt x="601980" y="189229"/>
                </a:lnTo>
                <a:lnTo>
                  <a:pt x="605790" y="189229"/>
                </a:lnTo>
                <a:lnTo>
                  <a:pt x="605790" y="182880"/>
                </a:lnTo>
                <a:close/>
              </a:path>
              <a:path w="605789" h="316229">
                <a:moveTo>
                  <a:pt x="605790" y="189230"/>
                </a:moveTo>
                <a:lnTo>
                  <a:pt x="601980" y="189230"/>
                </a:lnTo>
                <a:lnTo>
                  <a:pt x="601980" y="195579"/>
                </a:lnTo>
                <a:lnTo>
                  <a:pt x="605790" y="195579"/>
                </a:lnTo>
                <a:lnTo>
                  <a:pt x="605790" y="189230"/>
                </a:lnTo>
                <a:close/>
              </a:path>
              <a:path w="605789" h="316229">
                <a:moveTo>
                  <a:pt x="605790" y="195580"/>
                </a:moveTo>
                <a:lnTo>
                  <a:pt x="601980" y="195580"/>
                </a:lnTo>
                <a:lnTo>
                  <a:pt x="601980" y="201929"/>
                </a:lnTo>
                <a:lnTo>
                  <a:pt x="605790" y="201929"/>
                </a:lnTo>
                <a:lnTo>
                  <a:pt x="605790" y="195580"/>
                </a:lnTo>
                <a:close/>
              </a:path>
              <a:path w="605789" h="316229">
                <a:moveTo>
                  <a:pt x="605790" y="201930"/>
                </a:moveTo>
                <a:lnTo>
                  <a:pt x="601980" y="201930"/>
                </a:lnTo>
                <a:lnTo>
                  <a:pt x="601980" y="208279"/>
                </a:lnTo>
                <a:lnTo>
                  <a:pt x="605790" y="208279"/>
                </a:lnTo>
                <a:lnTo>
                  <a:pt x="605790" y="201930"/>
                </a:lnTo>
                <a:close/>
              </a:path>
              <a:path w="605789" h="316229">
                <a:moveTo>
                  <a:pt x="605790" y="208280"/>
                </a:moveTo>
                <a:lnTo>
                  <a:pt x="601980" y="208280"/>
                </a:lnTo>
                <a:lnTo>
                  <a:pt x="601980" y="214629"/>
                </a:lnTo>
                <a:lnTo>
                  <a:pt x="605790" y="214629"/>
                </a:lnTo>
                <a:lnTo>
                  <a:pt x="605790" y="208280"/>
                </a:lnTo>
                <a:close/>
              </a:path>
              <a:path w="605789" h="316229">
                <a:moveTo>
                  <a:pt x="605790" y="214630"/>
                </a:moveTo>
                <a:lnTo>
                  <a:pt x="601980" y="214630"/>
                </a:lnTo>
                <a:lnTo>
                  <a:pt x="601980" y="220979"/>
                </a:lnTo>
                <a:lnTo>
                  <a:pt x="605790" y="220979"/>
                </a:lnTo>
                <a:lnTo>
                  <a:pt x="605790" y="214630"/>
                </a:lnTo>
                <a:close/>
              </a:path>
              <a:path w="605789" h="316229">
                <a:moveTo>
                  <a:pt x="605790" y="220980"/>
                </a:moveTo>
                <a:lnTo>
                  <a:pt x="601980" y="220980"/>
                </a:lnTo>
                <a:lnTo>
                  <a:pt x="601980" y="227329"/>
                </a:lnTo>
                <a:lnTo>
                  <a:pt x="605790" y="227329"/>
                </a:lnTo>
                <a:lnTo>
                  <a:pt x="605790" y="220980"/>
                </a:lnTo>
                <a:close/>
              </a:path>
              <a:path w="605789" h="316229">
                <a:moveTo>
                  <a:pt x="605790" y="227330"/>
                </a:moveTo>
                <a:lnTo>
                  <a:pt x="601980" y="227330"/>
                </a:lnTo>
                <a:lnTo>
                  <a:pt x="601980" y="233679"/>
                </a:lnTo>
                <a:lnTo>
                  <a:pt x="605790" y="233679"/>
                </a:lnTo>
                <a:lnTo>
                  <a:pt x="605790" y="227330"/>
                </a:lnTo>
                <a:close/>
              </a:path>
              <a:path w="605789" h="316229">
                <a:moveTo>
                  <a:pt x="605790" y="233680"/>
                </a:moveTo>
                <a:lnTo>
                  <a:pt x="601980" y="233680"/>
                </a:lnTo>
                <a:lnTo>
                  <a:pt x="601980" y="240029"/>
                </a:lnTo>
                <a:lnTo>
                  <a:pt x="605790" y="240029"/>
                </a:lnTo>
                <a:lnTo>
                  <a:pt x="605790" y="233680"/>
                </a:lnTo>
                <a:close/>
              </a:path>
              <a:path w="605789" h="316229">
                <a:moveTo>
                  <a:pt x="605790" y="240030"/>
                </a:moveTo>
                <a:lnTo>
                  <a:pt x="601980" y="240030"/>
                </a:lnTo>
                <a:lnTo>
                  <a:pt x="601980" y="246379"/>
                </a:lnTo>
                <a:lnTo>
                  <a:pt x="605790" y="246379"/>
                </a:lnTo>
                <a:lnTo>
                  <a:pt x="605790" y="240030"/>
                </a:lnTo>
                <a:close/>
              </a:path>
              <a:path w="605789" h="316229">
                <a:moveTo>
                  <a:pt x="605790" y="246380"/>
                </a:moveTo>
                <a:lnTo>
                  <a:pt x="601980" y="246380"/>
                </a:lnTo>
                <a:lnTo>
                  <a:pt x="601980" y="252729"/>
                </a:lnTo>
                <a:lnTo>
                  <a:pt x="605790" y="252729"/>
                </a:lnTo>
                <a:lnTo>
                  <a:pt x="605790" y="246380"/>
                </a:lnTo>
                <a:close/>
              </a:path>
              <a:path w="605789" h="316229">
                <a:moveTo>
                  <a:pt x="605790" y="252730"/>
                </a:moveTo>
                <a:lnTo>
                  <a:pt x="601980" y="252730"/>
                </a:lnTo>
                <a:lnTo>
                  <a:pt x="601980" y="259079"/>
                </a:lnTo>
                <a:lnTo>
                  <a:pt x="605790" y="259079"/>
                </a:lnTo>
                <a:lnTo>
                  <a:pt x="605790" y="252730"/>
                </a:lnTo>
                <a:close/>
              </a:path>
              <a:path w="605789" h="316229">
                <a:moveTo>
                  <a:pt x="605790" y="259080"/>
                </a:moveTo>
                <a:lnTo>
                  <a:pt x="601980" y="259080"/>
                </a:lnTo>
                <a:lnTo>
                  <a:pt x="601980" y="265429"/>
                </a:lnTo>
                <a:lnTo>
                  <a:pt x="605790" y="265429"/>
                </a:lnTo>
                <a:lnTo>
                  <a:pt x="605790" y="259080"/>
                </a:lnTo>
                <a:close/>
              </a:path>
              <a:path w="605789" h="316229">
                <a:moveTo>
                  <a:pt x="605790" y="265430"/>
                </a:moveTo>
                <a:lnTo>
                  <a:pt x="601980" y="265430"/>
                </a:lnTo>
                <a:lnTo>
                  <a:pt x="601980" y="271779"/>
                </a:lnTo>
                <a:lnTo>
                  <a:pt x="605790" y="271779"/>
                </a:lnTo>
                <a:lnTo>
                  <a:pt x="605790" y="265430"/>
                </a:lnTo>
                <a:close/>
              </a:path>
              <a:path w="605789" h="316229">
                <a:moveTo>
                  <a:pt x="605790" y="271780"/>
                </a:moveTo>
                <a:lnTo>
                  <a:pt x="601980" y="271780"/>
                </a:lnTo>
                <a:lnTo>
                  <a:pt x="601980" y="278129"/>
                </a:lnTo>
                <a:lnTo>
                  <a:pt x="605790" y="278129"/>
                </a:lnTo>
                <a:lnTo>
                  <a:pt x="605790" y="271780"/>
                </a:lnTo>
                <a:close/>
              </a:path>
              <a:path w="605789" h="316229">
                <a:moveTo>
                  <a:pt x="605790" y="278130"/>
                </a:moveTo>
                <a:lnTo>
                  <a:pt x="601980" y="278130"/>
                </a:lnTo>
                <a:lnTo>
                  <a:pt x="601980" y="284479"/>
                </a:lnTo>
                <a:lnTo>
                  <a:pt x="605790" y="284479"/>
                </a:lnTo>
                <a:lnTo>
                  <a:pt x="605790" y="278130"/>
                </a:lnTo>
                <a:close/>
              </a:path>
              <a:path w="605789" h="316229">
                <a:moveTo>
                  <a:pt x="605790" y="284480"/>
                </a:moveTo>
                <a:lnTo>
                  <a:pt x="601980" y="284480"/>
                </a:lnTo>
                <a:lnTo>
                  <a:pt x="601980" y="290829"/>
                </a:lnTo>
                <a:lnTo>
                  <a:pt x="605790" y="290829"/>
                </a:lnTo>
                <a:lnTo>
                  <a:pt x="605790" y="284480"/>
                </a:lnTo>
                <a:close/>
              </a:path>
              <a:path w="605789" h="316229">
                <a:moveTo>
                  <a:pt x="605790" y="290830"/>
                </a:moveTo>
                <a:lnTo>
                  <a:pt x="601980" y="290830"/>
                </a:lnTo>
                <a:lnTo>
                  <a:pt x="601980" y="297179"/>
                </a:lnTo>
                <a:lnTo>
                  <a:pt x="605790" y="297179"/>
                </a:lnTo>
                <a:lnTo>
                  <a:pt x="605790" y="290830"/>
                </a:lnTo>
                <a:close/>
              </a:path>
              <a:path w="605789" h="316229">
                <a:moveTo>
                  <a:pt x="605790" y="297180"/>
                </a:moveTo>
                <a:lnTo>
                  <a:pt x="601980" y="297180"/>
                </a:lnTo>
                <a:lnTo>
                  <a:pt x="601980" y="303529"/>
                </a:lnTo>
                <a:lnTo>
                  <a:pt x="605790" y="303529"/>
                </a:lnTo>
                <a:lnTo>
                  <a:pt x="605790" y="297180"/>
                </a:lnTo>
                <a:close/>
              </a:path>
              <a:path w="605789" h="316229">
                <a:moveTo>
                  <a:pt x="605790" y="303530"/>
                </a:moveTo>
                <a:lnTo>
                  <a:pt x="601980" y="303530"/>
                </a:lnTo>
                <a:lnTo>
                  <a:pt x="601980" y="309879"/>
                </a:lnTo>
                <a:lnTo>
                  <a:pt x="605790" y="309879"/>
                </a:lnTo>
                <a:lnTo>
                  <a:pt x="605790" y="303530"/>
                </a:lnTo>
                <a:close/>
              </a:path>
              <a:path w="605789" h="316229">
                <a:moveTo>
                  <a:pt x="115570" y="312419"/>
                </a:moveTo>
                <a:lnTo>
                  <a:pt x="1270" y="312419"/>
                </a:lnTo>
                <a:lnTo>
                  <a:pt x="1270" y="313689"/>
                </a:lnTo>
                <a:lnTo>
                  <a:pt x="0" y="313689"/>
                </a:lnTo>
                <a:lnTo>
                  <a:pt x="0" y="316229"/>
                </a:lnTo>
                <a:lnTo>
                  <a:pt x="114300" y="316229"/>
                </a:lnTo>
                <a:lnTo>
                  <a:pt x="114300" y="314959"/>
                </a:lnTo>
                <a:lnTo>
                  <a:pt x="115569" y="314959"/>
                </a:lnTo>
                <a:lnTo>
                  <a:pt x="115570" y="312419"/>
                </a:lnTo>
                <a:close/>
              </a:path>
              <a:path w="605789" h="316229">
                <a:moveTo>
                  <a:pt x="426720" y="312419"/>
                </a:moveTo>
                <a:lnTo>
                  <a:pt x="210820" y="312419"/>
                </a:lnTo>
                <a:lnTo>
                  <a:pt x="210820" y="316229"/>
                </a:lnTo>
                <a:lnTo>
                  <a:pt x="424180" y="316229"/>
                </a:lnTo>
                <a:lnTo>
                  <a:pt x="424180" y="314959"/>
                </a:lnTo>
                <a:lnTo>
                  <a:pt x="425450" y="314959"/>
                </a:lnTo>
                <a:lnTo>
                  <a:pt x="425450" y="313689"/>
                </a:lnTo>
                <a:lnTo>
                  <a:pt x="426720" y="313689"/>
                </a:lnTo>
                <a:lnTo>
                  <a:pt x="426720" y="312419"/>
                </a:lnTo>
                <a:close/>
              </a:path>
              <a:path w="605789" h="316229">
                <a:moveTo>
                  <a:pt x="605790" y="309880"/>
                </a:moveTo>
                <a:lnTo>
                  <a:pt x="601980" y="309880"/>
                </a:lnTo>
                <a:lnTo>
                  <a:pt x="601980" y="312419"/>
                </a:lnTo>
                <a:lnTo>
                  <a:pt x="528320" y="312419"/>
                </a:lnTo>
                <a:lnTo>
                  <a:pt x="528320" y="313689"/>
                </a:lnTo>
                <a:lnTo>
                  <a:pt x="527050" y="313689"/>
                </a:lnTo>
                <a:lnTo>
                  <a:pt x="527050" y="316230"/>
                </a:lnTo>
                <a:lnTo>
                  <a:pt x="605790" y="316230"/>
                </a:lnTo>
                <a:lnTo>
                  <a:pt x="605790" y="309880"/>
                </a:lnTo>
                <a:close/>
              </a:path>
            </a:pathLst>
          </a:custGeom>
          <a:solidFill>
            <a:srgbClr val="745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1" name="bk object 6921"/>
          <p:cNvSpPr/>
          <p:nvPr/>
        </p:nvSpPr>
        <p:spPr>
          <a:xfrm>
            <a:off x="2594610" y="4141470"/>
            <a:ext cx="600710" cy="308610"/>
          </a:xfrm>
          <a:custGeom>
            <a:avLst/>
            <a:gdLst/>
            <a:ahLst/>
            <a:cxnLst/>
            <a:rect l="l" t="t" r="r" b="b"/>
            <a:pathLst>
              <a:path w="600710" h="308610">
                <a:moveTo>
                  <a:pt x="234950" y="0"/>
                </a:moveTo>
                <a:lnTo>
                  <a:pt x="142239" y="0"/>
                </a:lnTo>
                <a:lnTo>
                  <a:pt x="142239" y="1269"/>
                </a:lnTo>
                <a:lnTo>
                  <a:pt x="234950" y="1269"/>
                </a:lnTo>
                <a:lnTo>
                  <a:pt x="234950" y="0"/>
                </a:lnTo>
                <a:close/>
              </a:path>
              <a:path w="600710" h="308610">
                <a:moveTo>
                  <a:pt x="364489" y="0"/>
                </a:moveTo>
                <a:lnTo>
                  <a:pt x="240029" y="0"/>
                </a:lnTo>
                <a:lnTo>
                  <a:pt x="240029" y="1269"/>
                </a:lnTo>
                <a:lnTo>
                  <a:pt x="364489" y="1269"/>
                </a:lnTo>
                <a:lnTo>
                  <a:pt x="364489" y="0"/>
                </a:lnTo>
                <a:close/>
              </a:path>
              <a:path w="600710" h="308610">
                <a:moveTo>
                  <a:pt x="600709" y="0"/>
                </a:moveTo>
                <a:lnTo>
                  <a:pt x="544829" y="0"/>
                </a:lnTo>
                <a:lnTo>
                  <a:pt x="544829" y="1269"/>
                </a:lnTo>
                <a:lnTo>
                  <a:pt x="600709" y="1269"/>
                </a:lnTo>
                <a:lnTo>
                  <a:pt x="600709" y="0"/>
                </a:lnTo>
                <a:close/>
              </a:path>
              <a:path w="600710" h="308610">
                <a:moveTo>
                  <a:pt x="233680" y="1269"/>
                </a:moveTo>
                <a:lnTo>
                  <a:pt x="140969" y="1269"/>
                </a:lnTo>
                <a:lnTo>
                  <a:pt x="140969" y="3809"/>
                </a:lnTo>
                <a:lnTo>
                  <a:pt x="233680" y="3809"/>
                </a:lnTo>
                <a:lnTo>
                  <a:pt x="233680" y="1269"/>
                </a:lnTo>
                <a:close/>
              </a:path>
              <a:path w="600710" h="308610">
                <a:moveTo>
                  <a:pt x="364489" y="1269"/>
                </a:moveTo>
                <a:lnTo>
                  <a:pt x="240029" y="1269"/>
                </a:lnTo>
                <a:lnTo>
                  <a:pt x="240029" y="3809"/>
                </a:lnTo>
                <a:lnTo>
                  <a:pt x="364489" y="3809"/>
                </a:lnTo>
                <a:lnTo>
                  <a:pt x="364489" y="1269"/>
                </a:lnTo>
                <a:close/>
              </a:path>
              <a:path w="600710" h="308610">
                <a:moveTo>
                  <a:pt x="600709" y="1269"/>
                </a:moveTo>
                <a:lnTo>
                  <a:pt x="543559" y="1269"/>
                </a:lnTo>
                <a:lnTo>
                  <a:pt x="543559" y="2539"/>
                </a:lnTo>
                <a:lnTo>
                  <a:pt x="542289" y="2539"/>
                </a:lnTo>
                <a:lnTo>
                  <a:pt x="542289" y="3809"/>
                </a:lnTo>
                <a:lnTo>
                  <a:pt x="596900" y="3809"/>
                </a:lnTo>
                <a:lnTo>
                  <a:pt x="596900" y="7619"/>
                </a:lnTo>
                <a:lnTo>
                  <a:pt x="600709" y="7619"/>
                </a:lnTo>
                <a:lnTo>
                  <a:pt x="600709" y="1269"/>
                </a:lnTo>
                <a:close/>
              </a:path>
              <a:path w="600710" h="308610">
                <a:moveTo>
                  <a:pt x="600709" y="7619"/>
                </a:moveTo>
                <a:lnTo>
                  <a:pt x="596900" y="7619"/>
                </a:lnTo>
                <a:lnTo>
                  <a:pt x="596900" y="13969"/>
                </a:lnTo>
                <a:lnTo>
                  <a:pt x="600709" y="13969"/>
                </a:lnTo>
                <a:lnTo>
                  <a:pt x="600709" y="7619"/>
                </a:lnTo>
                <a:close/>
              </a:path>
              <a:path w="600710" h="308610">
                <a:moveTo>
                  <a:pt x="600709" y="13969"/>
                </a:moveTo>
                <a:lnTo>
                  <a:pt x="596900" y="13969"/>
                </a:lnTo>
                <a:lnTo>
                  <a:pt x="596900" y="20319"/>
                </a:lnTo>
                <a:lnTo>
                  <a:pt x="600709" y="20319"/>
                </a:lnTo>
                <a:lnTo>
                  <a:pt x="600709" y="13969"/>
                </a:lnTo>
                <a:close/>
              </a:path>
              <a:path w="600710" h="308610">
                <a:moveTo>
                  <a:pt x="600709" y="20319"/>
                </a:moveTo>
                <a:lnTo>
                  <a:pt x="596900" y="20319"/>
                </a:lnTo>
                <a:lnTo>
                  <a:pt x="596900" y="26669"/>
                </a:lnTo>
                <a:lnTo>
                  <a:pt x="600709" y="26669"/>
                </a:lnTo>
                <a:lnTo>
                  <a:pt x="600709" y="20319"/>
                </a:lnTo>
                <a:close/>
              </a:path>
              <a:path w="600710" h="308610">
                <a:moveTo>
                  <a:pt x="600709" y="26669"/>
                </a:moveTo>
                <a:lnTo>
                  <a:pt x="596900" y="26669"/>
                </a:lnTo>
                <a:lnTo>
                  <a:pt x="596900" y="33019"/>
                </a:lnTo>
                <a:lnTo>
                  <a:pt x="600709" y="33019"/>
                </a:lnTo>
                <a:lnTo>
                  <a:pt x="600709" y="26669"/>
                </a:lnTo>
                <a:close/>
              </a:path>
              <a:path w="600710" h="308610">
                <a:moveTo>
                  <a:pt x="600709" y="33019"/>
                </a:moveTo>
                <a:lnTo>
                  <a:pt x="596900" y="33019"/>
                </a:lnTo>
                <a:lnTo>
                  <a:pt x="596900" y="39369"/>
                </a:lnTo>
                <a:lnTo>
                  <a:pt x="600709" y="39369"/>
                </a:lnTo>
                <a:lnTo>
                  <a:pt x="600709" y="33019"/>
                </a:lnTo>
                <a:close/>
              </a:path>
              <a:path w="600710" h="308610">
                <a:moveTo>
                  <a:pt x="600709" y="39369"/>
                </a:moveTo>
                <a:lnTo>
                  <a:pt x="596900" y="39369"/>
                </a:lnTo>
                <a:lnTo>
                  <a:pt x="596900" y="45719"/>
                </a:lnTo>
                <a:lnTo>
                  <a:pt x="600709" y="45719"/>
                </a:lnTo>
                <a:lnTo>
                  <a:pt x="600709" y="39369"/>
                </a:lnTo>
                <a:close/>
              </a:path>
              <a:path w="600710" h="308610">
                <a:moveTo>
                  <a:pt x="600709" y="45719"/>
                </a:moveTo>
                <a:lnTo>
                  <a:pt x="596900" y="45719"/>
                </a:lnTo>
                <a:lnTo>
                  <a:pt x="596900" y="52069"/>
                </a:lnTo>
                <a:lnTo>
                  <a:pt x="600709" y="52069"/>
                </a:lnTo>
                <a:lnTo>
                  <a:pt x="600709" y="45719"/>
                </a:lnTo>
                <a:close/>
              </a:path>
              <a:path w="600710" h="308610">
                <a:moveTo>
                  <a:pt x="600709" y="52069"/>
                </a:moveTo>
                <a:lnTo>
                  <a:pt x="596900" y="52069"/>
                </a:lnTo>
                <a:lnTo>
                  <a:pt x="596900" y="58419"/>
                </a:lnTo>
                <a:lnTo>
                  <a:pt x="600709" y="58419"/>
                </a:lnTo>
                <a:lnTo>
                  <a:pt x="600709" y="52069"/>
                </a:lnTo>
                <a:close/>
              </a:path>
              <a:path w="600710" h="308610">
                <a:moveTo>
                  <a:pt x="600709" y="58419"/>
                </a:moveTo>
                <a:lnTo>
                  <a:pt x="596900" y="58419"/>
                </a:lnTo>
                <a:lnTo>
                  <a:pt x="596900" y="64769"/>
                </a:lnTo>
                <a:lnTo>
                  <a:pt x="600709" y="64769"/>
                </a:lnTo>
                <a:lnTo>
                  <a:pt x="600709" y="58419"/>
                </a:lnTo>
                <a:close/>
              </a:path>
              <a:path w="600710" h="308610">
                <a:moveTo>
                  <a:pt x="600709" y="64769"/>
                </a:moveTo>
                <a:lnTo>
                  <a:pt x="596900" y="64769"/>
                </a:lnTo>
                <a:lnTo>
                  <a:pt x="596900" y="71119"/>
                </a:lnTo>
                <a:lnTo>
                  <a:pt x="600709" y="71119"/>
                </a:lnTo>
                <a:lnTo>
                  <a:pt x="600709" y="64769"/>
                </a:lnTo>
                <a:close/>
              </a:path>
              <a:path w="600710" h="308610">
                <a:moveTo>
                  <a:pt x="600709" y="71119"/>
                </a:moveTo>
                <a:lnTo>
                  <a:pt x="596900" y="71119"/>
                </a:lnTo>
                <a:lnTo>
                  <a:pt x="596900" y="77469"/>
                </a:lnTo>
                <a:lnTo>
                  <a:pt x="600709" y="77469"/>
                </a:lnTo>
                <a:lnTo>
                  <a:pt x="600709" y="71119"/>
                </a:lnTo>
                <a:close/>
              </a:path>
              <a:path w="600710" h="308610">
                <a:moveTo>
                  <a:pt x="600709" y="77469"/>
                </a:moveTo>
                <a:lnTo>
                  <a:pt x="596900" y="77469"/>
                </a:lnTo>
                <a:lnTo>
                  <a:pt x="596900" y="83819"/>
                </a:lnTo>
                <a:lnTo>
                  <a:pt x="600709" y="83819"/>
                </a:lnTo>
                <a:lnTo>
                  <a:pt x="600709" y="77469"/>
                </a:lnTo>
                <a:close/>
              </a:path>
              <a:path w="600710" h="308610">
                <a:moveTo>
                  <a:pt x="600709" y="83819"/>
                </a:moveTo>
                <a:lnTo>
                  <a:pt x="596900" y="83819"/>
                </a:lnTo>
                <a:lnTo>
                  <a:pt x="596900" y="90169"/>
                </a:lnTo>
                <a:lnTo>
                  <a:pt x="598169" y="90169"/>
                </a:lnTo>
                <a:lnTo>
                  <a:pt x="598169" y="88899"/>
                </a:lnTo>
                <a:lnTo>
                  <a:pt x="599439" y="88899"/>
                </a:lnTo>
                <a:lnTo>
                  <a:pt x="599439" y="87629"/>
                </a:lnTo>
                <a:lnTo>
                  <a:pt x="600709" y="87629"/>
                </a:lnTo>
                <a:lnTo>
                  <a:pt x="600709" y="83819"/>
                </a:lnTo>
                <a:close/>
              </a:path>
              <a:path w="600710" h="308610">
                <a:moveTo>
                  <a:pt x="600709" y="111759"/>
                </a:moveTo>
                <a:lnTo>
                  <a:pt x="599439" y="111759"/>
                </a:lnTo>
                <a:lnTo>
                  <a:pt x="599439" y="115569"/>
                </a:lnTo>
                <a:lnTo>
                  <a:pt x="600709" y="115569"/>
                </a:lnTo>
                <a:lnTo>
                  <a:pt x="600709" y="111759"/>
                </a:lnTo>
                <a:close/>
              </a:path>
              <a:path w="600710" h="308610">
                <a:moveTo>
                  <a:pt x="600709" y="115569"/>
                </a:moveTo>
                <a:lnTo>
                  <a:pt x="598169" y="115569"/>
                </a:lnTo>
                <a:lnTo>
                  <a:pt x="598169" y="119379"/>
                </a:lnTo>
                <a:lnTo>
                  <a:pt x="596900" y="119379"/>
                </a:lnTo>
                <a:lnTo>
                  <a:pt x="596900" y="121919"/>
                </a:lnTo>
                <a:lnTo>
                  <a:pt x="600709" y="121919"/>
                </a:lnTo>
                <a:lnTo>
                  <a:pt x="600709" y="115569"/>
                </a:lnTo>
                <a:close/>
              </a:path>
              <a:path w="600710" h="308610">
                <a:moveTo>
                  <a:pt x="600709" y="121919"/>
                </a:moveTo>
                <a:lnTo>
                  <a:pt x="596900" y="121919"/>
                </a:lnTo>
                <a:lnTo>
                  <a:pt x="596900" y="128269"/>
                </a:lnTo>
                <a:lnTo>
                  <a:pt x="600709" y="128269"/>
                </a:lnTo>
                <a:lnTo>
                  <a:pt x="600709" y="121919"/>
                </a:lnTo>
                <a:close/>
              </a:path>
              <a:path w="600710" h="308610">
                <a:moveTo>
                  <a:pt x="600709" y="128269"/>
                </a:moveTo>
                <a:lnTo>
                  <a:pt x="596900" y="128269"/>
                </a:lnTo>
                <a:lnTo>
                  <a:pt x="596900" y="134619"/>
                </a:lnTo>
                <a:lnTo>
                  <a:pt x="600709" y="134619"/>
                </a:lnTo>
                <a:lnTo>
                  <a:pt x="600709" y="128269"/>
                </a:lnTo>
                <a:close/>
              </a:path>
              <a:path w="600710" h="308610">
                <a:moveTo>
                  <a:pt x="600709" y="134619"/>
                </a:moveTo>
                <a:lnTo>
                  <a:pt x="596900" y="134619"/>
                </a:lnTo>
                <a:lnTo>
                  <a:pt x="596900" y="140969"/>
                </a:lnTo>
                <a:lnTo>
                  <a:pt x="600709" y="140969"/>
                </a:lnTo>
                <a:lnTo>
                  <a:pt x="600709" y="134619"/>
                </a:lnTo>
                <a:close/>
              </a:path>
              <a:path w="600710" h="308610">
                <a:moveTo>
                  <a:pt x="600709" y="140969"/>
                </a:moveTo>
                <a:lnTo>
                  <a:pt x="596900" y="140969"/>
                </a:lnTo>
                <a:lnTo>
                  <a:pt x="596900" y="147319"/>
                </a:lnTo>
                <a:lnTo>
                  <a:pt x="600709" y="147319"/>
                </a:lnTo>
                <a:lnTo>
                  <a:pt x="600709" y="140969"/>
                </a:lnTo>
                <a:close/>
              </a:path>
              <a:path w="600710" h="308610">
                <a:moveTo>
                  <a:pt x="600709" y="147319"/>
                </a:moveTo>
                <a:lnTo>
                  <a:pt x="596900" y="147319"/>
                </a:lnTo>
                <a:lnTo>
                  <a:pt x="596900" y="153669"/>
                </a:lnTo>
                <a:lnTo>
                  <a:pt x="600709" y="153669"/>
                </a:lnTo>
                <a:lnTo>
                  <a:pt x="600709" y="147319"/>
                </a:lnTo>
                <a:close/>
              </a:path>
              <a:path w="600710" h="308610">
                <a:moveTo>
                  <a:pt x="600709" y="153669"/>
                </a:moveTo>
                <a:lnTo>
                  <a:pt x="596900" y="153669"/>
                </a:lnTo>
                <a:lnTo>
                  <a:pt x="596900" y="160019"/>
                </a:lnTo>
                <a:lnTo>
                  <a:pt x="600709" y="160019"/>
                </a:lnTo>
                <a:lnTo>
                  <a:pt x="600709" y="153669"/>
                </a:lnTo>
                <a:close/>
              </a:path>
              <a:path w="600710" h="308610">
                <a:moveTo>
                  <a:pt x="600709" y="160019"/>
                </a:moveTo>
                <a:lnTo>
                  <a:pt x="596900" y="160019"/>
                </a:lnTo>
                <a:lnTo>
                  <a:pt x="596900" y="166369"/>
                </a:lnTo>
                <a:lnTo>
                  <a:pt x="600709" y="166369"/>
                </a:lnTo>
                <a:lnTo>
                  <a:pt x="600709" y="160019"/>
                </a:lnTo>
                <a:close/>
              </a:path>
              <a:path w="600710" h="308610">
                <a:moveTo>
                  <a:pt x="600709" y="166369"/>
                </a:moveTo>
                <a:lnTo>
                  <a:pt x="596900" y="166369"/>
                </a:lnTo>
                <a:lnTo>
                  <a:pt x="596900" y="172719"/>
                </a:lnTo>
                <a:lnTo>
                  <a:pt x="600709" y="172719"/>
                </a:lnTo>
                <a:lnTo>
                  <a:pt x="600709" y="166369"/>
                </a:lnTo>
                <a:close/>
              </a:path>
              <a:path w="600710" h="308610">
                <a:moveTo>
                  <a:pt x="600709" y="172719"/>
                </a:moveTo>
                <a:lnTo>
                  <a:pt x="596900" y="172719"/>
                </a:lnTo>
                <a:lnTo>
                  <a:pt x="596900" y="179069"/>
                </a:lnTo>
                <a:lnTo>
                  <a:pt x="600709" y="179069"/>
                </a:lnTo>
                <a:lnTo>
                  <a:pt x="600709" y="172719"/>
                </a:lnTo>
                <a:close/>
              </a:path>
              <a:path w="600710" h="308610">
                <a:moveTo>
                  <a:pt x="600709" y="179069"/>
                </a:moveTo>
                <a:lnTo>
                  <a:pt x="596900" y="179069"/>
                </a:lnTo>
                <a:lnTo>
                  <a:pt x="596900" y="185419"/>
                </a:lnTo>
                <a:lnTo>
                  <a:pt x="600709" y="185419"/>
                </a:lnTo>
                <a:lnTo>
                  <a:pt x="600709" y="179069"/>
                </a:lnTo>
                <a:close/>
              </a:path>
              <a:path w="600710" h="308610">
                <a:moveTo>
                  <a:pt x="600709" y="185419"/>
                </a:moveTo>
                <a:lnTo>
                  <a:pt x="596900" y="185419"/>
                </a:lnTo>
                <a:lnTo>
                  <a:pt x="596900" y="191769"/>
                </a:lnTo>
                <a:lnTo>
                  <a:pt x="600709" y="191769"/>
                </a:lnTo>
                <a:lnTo>
                  <a:pt x="600709" y="185419"/>
                </a:lnTo>
                <a:close/>
              </a:path>
              <a:path w="600710" h="308610">
                <a:moveTo>
                  <a:pt x="600709" y="191769"/>
                </a:moveTo>
                <a:lnTo>
                  <a:pt x="596900" y="191769"/>
                </a:lnTo>
                <a:lnTo>
                  <a:pt x="596900" y="198119"/>
                </a:lnTo>
                <a:lnTo>
                  <a:pt x="600709" y="198119"/>
                </a:lnTo>
                <a:lnTo>
                  <a:pt x="600709" y="191769"/>
                </a:lnTo>
                <a:close/>
              </a:path>
              <a:path w="600710" h="308610">
                <a:moveTo>
                  <a:pt x="600709" y="198119"/>
                </a:moveTo>
                <a:lnTo>
                  <a:pt x="596900" y="198119"/>
                </a:lnTo>
                <a:lnTo>
                  <a:pt x="596900" y="204469"/>
                </a:lnTo>
                <a:lnTo>
                  <a:pt x="600709" y="204469"/>
                </a:lnTo>
                <a:lnTo>
                  <a:pt x="600709" y="198119"/>
                </a:lnTo>
                <a:close/>
              </a:path>
              <a:path w="600710" h="308610">
                <a:moveTo>
                  <a:pt x="600709" y="204469"/>
                </a:moveTo>
                <a:lnTo>
                  <a:pt x="596900" y="204469"/>
                </a:lnTo>
                <a:lnTo>
                  <a:pt x="596900" y="210819"/>
                </a:lnTo>
                <a:lnTo>
                  <a:pt x="600709" y="210819"/>
                </a:lnTo>
                <a:lnTo>
                  <a:pt x="600709" y="204469"/>
                </a:lnTo>
                <a:close/>
              </a:path>
              <a:path w="600710" h="308610">
                <a:moveTo>
                  <a:pt x="600709" y="210819"/>
                </a:moveTo>
                <a:lnTo>
                  <a:pt x="596900" y="210819"/>
                </a:lnTo>
                <a:lnTo>
                  <a:pt x="596900" y="217169"/>
                </a:lnTo>
                <a:lnTo>
                  <a:pt x="600709" y="217169"/>
                </a:lnTo>
                <a:lnTo>
                  <a:pt x="600709" y="210819"/>
                </a:lnTo>
                <a:close/>
              </a:path>
              <a:path w="600710" h="308610">
                <a:moveTo>
                  <a:pt x="600709" y="217169"/>
                </a:moveTo>
                <a:lnTo>
                  <a:pt x="596900" y="217169"/>
                </a:lnTo>
                <a:lnTo>
                  <a:pt x="596900" y="223519"/>
                </a:lnTo>
                <a:lnTo>
                  <a:pt x="600709" y="223519"/>
                </a:lnTo>
                <a:lnTo>
                  <a:pt x="600709" y="217169"/>
                </a:lnTo>
                <a:close/>
              </a:path>
              <a:path w="600710" h="308610">
                <a:moveTo>
                  <a:pt x="600709" y="223519"/>
                </a:moveTo>
                <a:lnTo>
                  <a:pt x="596900" y="223519"/>
                </a:lnTo>
                <a:lnTo>
                  <a:pt x="596900" y="229869"/>
                </a:lnTo>
                <a:lnTo>
                  <a:pt x="600709" y="229869"/>
                </a:lnTo>
                <a:lnTo>
                  <a:pt x="600709" y="223519"/>
                </a:lnTo>
                <a:close/>
              </a:path>
              <a:path w="600710" h="308610">
                <a:moveTo>
                  <a:pt x="600709" y="229869"/>
                </a:moveTo>
                <a:lnTo>
                  <a:pt x="596900" y="229869"/>
                </a:lnTo>
                <a:lnTo>
                  <a:pt x="596900" y="236219"/>
                </a:lnTo>
                <a:lnTo>
                  <a:pt x="600709" y="236219"/>
                </a:lnTo>
                <a:lnTo>
                  <a:pt x="600709" y="229869"/>
                </a:lnTo>
                <a:close/>
              </a:path>
              <a:path w="600710" h="308610">
                <a:moveTo>
                  <a:pt x="600709" y="236219"/>
                </a:moveTo>
                <a:lnTo>
                  <a:pt x="596900" y="236219"/>
                </a:lnTo>
                <a:lnTo>
                  <a:pt x="596900" y="242569"/>
                </a:lnTo>
                <a:lnTo>
                  <a:pt x="600709" y="242569"/>
                </a:lnTo>
                <a:lnTo>
                  <a:pt x="600709" y="236219"/>
                </a:lnTo>
                <a:close/>
              </a:path>
              <a:path w="600710" h="308610">
                <a:moveTo>
                  <a:pt x="600709" y="242569"/>
                </a:moveTo>
                <a:lnTo>
                  <a:pt x="596900" y="242569"/>
                </a:lnTo>
                <a:lnTo>
                  <a:pt x="596900" y="248919"/>
                </a:lnTo>
                <a:lnTo>
                  <a:pt x="600709" y="248919"/>
                </a:lnTo>
                <a:lnTo>
                  <a:pt x="600709" y="242569"/>
                </a:lnTo>
                <a:close/>
              </a:path>
              <a:path w="600710" h="308610">
                <a:moveTo>
                  <a:pt x="600709" y="248919"/>
                </a:moveTo>
                <a:lnTo>
                  <a:pt x="596900" y="248919"/>
                </a:lnTo>
                <a:lnTo>
                  <a:pt x="596900" y="255269"/>
                </a:lnTo>
                <a:lnTo>
                  <a:pt x="600709" y="255269"/>
                </a:lnTo>
                <a:lnTo>
                  <a:pt x="600709" y="248919"/>
                </a:lnTo>
                <a:close/>
              </a:path>
              <a:path w="600710" h="308610">
                <a:moveTo>
                  <a:pt x="600709" y="255269"/>
                </a:moveTo>
                <a:lnTo>
                  <a:pt x="596900" y="255269"/>
                </a:lnTo>
                <a:lnTo>
                  <a:pt x="596900" y="261619"/>
                </a:lnTo>
                <a:lnTo>
                  <a:pt x="600709" y="261619"/>
                </a:lnTo>
                <a:lnTo>
                  <a:pt x="600709" y="255269"/>
                </a:lnTo>
                <a:close/>
              </a:path>
              <a:path w="600710" h="308610">
                <a:moveTo>
                  <a:pt x="600709" y="261619"/>
                </a:moveTo>
                <a:lnTo>
                  <a:pt x="596900" y="261619"/>
                </a:lnTo>
                <a:lnTo>
                  <a:pt x="596900" y="267969"/>
                </a:lnTo>
                <a:lnTo>
                  <a:pt x="600709" y="267969"/>
                </a:lnTo>
                <a:lnTo>
                  <a:pt x="600709" y="261619"/>
                </a:lnTo>
                <a:close/>
              </a:path>
              <a:path w="600710" h="308610">
                <a:moveTo>
                  <a:pt x="600709" y="267969"/>
                </a:moveTo>
                <a:lnTo>
                  <a:pt x="596900" y="267969"/>
                </a:lnTo>
                <a:lnTo>
                  <a:pt x="596900" y="274319"/>
                </a:lnTo>
                <a:lnTo>
                  <a:pt x="600709" y="274319"/>
                </a:lnTo>
                <a:lnTo>
                  <a:pt x="600709" y="267969"/>
                </a:lnTo>
                <a:close/>
              </a:path>
              <a:path w="600710" h="308610">
                <a:moveTo>
                  <a:pt x="600709" y="274319"/>
                </a:moveTo>
                <a:lnTo>
                  <a:pt x="596900" y="274319"/>
                </a:lnTo>
                <a:lnTo>
                  <a:pt x="596900" y="280669"/>
                </a:lnTo>
                <a:lnTo>
                  <a:pt x="600709" y="280669"/>
                </a:lnTo>
                <a:lnTo>
                  <a:pt x="600709" y="274319"/>
                </a:lnTo>
                <a:close/>
              </a:path>
              <a:path w="600710" h="308610">
                <a:moveTo>
                  <a:pt x="600709" y="280669"/>
                </a:moveTo>
                <a:lnTo>
                  <a:pt x="596900" y="280669"/>
                </a:lnTo>
                <a:lnTo>
                  <a:pt x="596900" y="287019"/>
                </a:lnTo>
                <a:lnTo>
                  <a:pt x="600709" y="287019"/>
                </a:lnTo>
                <a:lnTo>
                  <a:pt x="600709" y="280669"/>
                </a:lnTo>
                <a:close/>
              </a:path>
              <a:path w="600710" h="308610">
                <a:moveTo>
                  <a:pt x="600709" y="287019"/>
                </a:moveTo>
                <a:lnTo>
                  <a:pt x="596900" y="287019"/>
                </a:lnTo>
                <a:lnTo>
                  <a:pt x="596900" y="293369"/>
                </a:lnTo>
                <a:lnTo>
                  <a:pt x="600709" y="293369"/>
                </a:lnTo>
                <a:lnTo>
                  <a:pt x="600709" y="287019"/>
                </a:lnTo>
                <a:close/>
              </a:path>
              <a:path w="600710" h="308610">
                <a:moveTo>
                  <a:pt x="600709" y="293369"/>
                </a:moveTo>
                <a:lnTo>
                  <a:pt x="596900" y="293369"/>
                </a:lnTo>
                <a:lnTo>
                  <a:pt x="596900" y="299719"/>
                </a:lnTo>
                <a:lnTo>
                  <a:pt x="600709" y="299719"/>
                </a:lnTo>
                <a:lnTo>
                  <a:pt x="600709" y="293369"/>
                </a:lnTo>
                <a:close/>
              </a:path>
              <a:path w="600710" h="308610">
                <a:moveTo>
                  <a:pt x="600709" y="299719"/>
                </a:moveTo>
                <a:lnTo>
                  <a:pt x="596900" y="299719"/>
                </a:lnTo>
                <a:lnTo>
                  <a:pt x="596900" y="306069"/>
                </a:lnTo>
                <a:lnTo>
                  <a:pt x="528319" y="306069"/>
                </a:lnTo>
                <a:lnTo>
                  <a:pt x="528319" y="307339"/>
                </a:lnTo>
                <a:lnTo>
                  <a:pt x="527050" y="307339"/>
                </a:lnTo>
                <a:lnTo>
                  <a:pt x="527050" y="308609"/>
                </a:lnTo>
                <a:lnTo>
                  <a:pt x="600709" y="308609"/>
                </a:lnTo>
                <a:lnTo>
                  <a:pt x="600709" y="299719"/>
                </a:lnTo>
                <a:close/>
              </a:path>
              <a:path w="600710" h="308610">
                <a:moveTo>
                  <a:pt x="115569" y="306069"/>
                </a:moveTo>
                <a:lnTo>
                  <a:pt x="1269" y="306069"/>
                </a:lnTo>
                <a:lnTo>
                  <a:pt x="1269" y="307339"/>
                </a:lnTo>
                <a:lnTo>
                  <a:pt x="0" y="307339"/>
                </a:lnTo>
                <a:lnTo>
                  <a:pt x="0" y="308609"/>
                </a:lnTo>
                <a:lnTo>
                  <a:pt x="115569" y="308609"/>
                </a:lnTo>
                <a:lnTo>
                  <a:pt x="115569" y="306069"/>
                </a:lnTo>
                <a:close/>
              </a:path>
              <a:path w="600710" h="308610">
                <a:moveTo>
                  <a:pt x="426719" y="306069"/>
                </a:moveTo>
                <a:lnTo>
                  <a:pt x="209550" y="306069"/>
                </a:lnTo>
                <a:lnTo>
                  <a:pt x="209550" y="308609"/>
                </a:lnTo>
                <a:lnTo>
                  <a:pt x="426719" y="308609"/>
                </a:lnTo>
                <a:lnTo>
                  <a:pt x="426719" y="306069"/>
                </a:lnTo>
                <a:close/>
              </a:path>
            </a:pathLst>
          </a:custGeom>
          <a:solidFill>
            <a:srgbClr val="735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2" name="bk object 6922"/>
          <p:cNvSpPr/>
          <p:nvPr/>
        </p:nvSpPr>
        <p:spPr>
          <a:xfrm>
            <a:off x="2597150" y="4145279"/>
            <a:ext cx="594360" cy="302260"/>
          </a:xfrm>
          <a:custGeom>
            <a:avLst/>
            <a:gdLst/>
            <a:ahLst/>
            <a:cxnLst/>
            <a:rect l="l" t="t" r="r" b="b"/>
            <a:pathLst>
              <a:path w="594360" h="302260">
                <a:moveTo>
                  <a:pt x="231140" y="0"/>
                </a:moveTo>
                <a:lnTo>
                  <a:pt x="138430" y="0"/>
                </a:lnTo>
                <a:lnTo>
                  <a:pt x="138430" y="1270"/>
                </a:lnTo>
                <a:lnTo>
                  <a:pt x="137160" y="1270"/>
                </a:lnTo>
                <a:lnTo>
                  <a:pt x="137160" y="3810"/>
                </a:lnTo>
                <a:lnTo>
                  <a:pt x="231140" y="3810"/>
                </a:lnTo>
                <a:lnTo>
                  <a:pt x="231140" y="0"/>
                </a:lnTo>
                <a:close/>
              </a:path>
              <a:path w="594360" h="302260">
                <a:moveTo>
                  <a:pt x="361950" y="0"/>
                </a:moveTo>
                <a:lnTo>
                  <a:pt x="236219" y="0"/>
                </a:lnTo>
                <a:lnTo>
                  <a:pt x="236219" y="3810"/>
                </a:lnTo>
                <a:lnTo>
                  <a:pt x="361950" y="3810"/>
                </a:lnTo>
                <a:lnTo>
                  <a:pt x="361950" y="0"/>
                </a:lnTo>
                <a:close/>
              </a:path>
              <a:path w="594360" h="302260">
                <a:moveTo>
                  <a:pt x="594360" y="0"/>
                </a:moveTo>
                <a:lnTo>
                  <a:pt x="539750" y="0"/>
                </a:lnTo>
                <a:lnTo>
                  <a:pt x="539750" y="1270"/>
                </a:lnTo>
                <a:lnTo>
                  <a:pt x="538480" y="1270"/>
                </a:lnTo>
                <a:lnTo>
                  <a:pt x="538480" y="2540"/>
                </a:lnTo>
                <a:lnTo>
                  <a:pt x="537210" y="2540"/>
                </a:lnTo>
                <a:lnTo>
                  <a:pt x="537209" y="3810"/>
                </a:lnTo>
                <a:lnTo>
                  <a:pt x="590550" y="3810"/>
                </a:lnTo>
                <a:lnTo>
                  <a:pt x="590550" y="10160"/>
                </a:lnTo>
                <a:lnTo>
                  <a:pt x="594360" y="10160"/>
                </a:lnTo>
                <a:lnTo>
                  <a:pt x="594360" y="0"/>
                </a:lnTo>
                <a:close/>
              </a:path>
              <a:path w="594360" h="302260">
                <a:moveTo>
                  <a:pt x="594360" y="10160"/>
                </a:moveTo>
                <a:lnTo>
                  <a:pt x="590550" y="10160"/>
                </a:lnTo>
                <a:lnTo>
                  <a:pt x="590550" y="16510"/>
                </a:lnTo>
                <a:lnTo>
                  <a:pt x="594360" y="16510"/>
                </a:lnTo>
                <a:lnTo>
                  <a:pt x="594360" y="10160"/>
                </a:lnTo>
                <a:close/>
              </a:path>
              <a:path w="594360" h="302260">
                <a:moveTo>
                  <a:pt x="594360" y="16510"/>
                </a:moveTo>
                <a:lnTo>
                  <a:pt x="590550" y="16510"/>
                </a:lnTo>
                <a:lnTo>
                  <a:pt x="590550" y="22860"/>
                </a:lnTo>
                <a:lnTo>
                  <a:pt x="594360" y="22860"/>
                </a:lnTo>
                <a:lnTo>
                  <a:pt x="594360" y="16510"/>
                </a:lnTo>
                <a:close/>
              </a:path>
              <a:path w="594360" h="302260">
                <a:moveTo>
                  <a:pt x="594360" y="22860"/>
                </a:moveTo>
                <a:lnTo>
                  <a:pt x="590550" y="22860"/>
                </a:lnTo>
                <a:lnTo>
                  <a:pt x="590550" y="29210"/>
                </a:lnTo>
                <a:lnTo>
                  <a:pt x="594360" y="29210"/>
                </a:lnTo>
                <a:lnTo>
                  <a:pt x="594360" y="22860"/>
                </a:lnTo>
                <a:close/>
              </a:path>
              <a:path w="594360" h="302260">
                <a:moveTo>
                  <a:pt x="594360" y="29210"/>
                </a:moveTo>
                <a:lnTo>
                  <a:pt x="590550" y="29210"/>
                </a:lnTo>
                <a:lnTo>
                  <a:pt x="590550" y="35560"/>
                </a:lnTo>
                <a:lnTo>
                  <a:pt x="594360" y="35560"/>
                </a:lnTo>
                <a:lnTo>
                  <a:pt x="594360" y="29210"/>
                </a:lnTo>
                <a:close/>
              </a:path>
              <a:path w="594360" h="302260">
                <a:moveTo>
                  <a:pt x="594360" y="35560"/>
                </a:moveTo>
                <a:lnTo>
                  <a:pt x="590550" y="35560"/>
                </a:lnTo>
                <a:lnTo>
                  <a:pt x="590550" y="41910"/>
                </a:lnTo>
                <a:lnTo>
                  <a:pt x="594360" y="41910"/>
                </a:lnTo>
                <a:lnTo>
                  <a:pt x="594360" y="35560"/>
                </a:lnTo>
                <a:close/>
              </a:path>
              <a:path w="594360" h="302260">
                <a:moveTo>
                  <a:pt x="594360" y="41910"/>
                </a:moveTo>
                <a:lnTo>
                  <a:pt x="590550" y="41910"/>
                </a:lnTo>
                <a:lnTo>
                  <a:pt x="590550" y="48260"/>
                </a:lnTo>
                <a:lnTo>
                  <a:pt x="594360" y="48260"/>
                </a:lnTo>
                <a:lnTo>
                  <a:pt x="594360" y="41910"/>
                </a:lnTo>
                <a:close/>
              </a:path>
              <a:path w="594360" h="302260">
                <a:moveTo>
                  <a:pt x="594360" y="48260"/>
                </a:moveTo>
                <a:lnTo>
                  <a:pt x="590550" y="48260"/>
                </a:lnTo>
                <a:lnTo>
                  <a:pt x="590550" y="54610"/>
                </a:lnTo>
                <a:lnTo>
                  <a:pt x="594360" y="54610"/>
                </a:lnTo>
                <a:lnTo>
                  <a:pt x="594360" y="48260"/>
                </a:lnTo>
                <a:close/>
              </a:path>
              <a:path w="594360" h="302260">
                <a:moveTo>
                  <a:pt x="594360" y="54610"/>
                </a:moveTo>
                <a:lnTo>
                  <a:pt x="590550" y="54610"/>
                </a:lnTo>
                <a:lnTo>
                  <a:pt x="590550" y="60960"/>
                </a:lnTo>
                <a:lnTo>
                  <a:pt x="594360" y="60960"/>
                </a:lnTo>
                <a:lnTo>
                  <a:pt x="594360" y="54610"/>
                </a:lnTo>
                <a:close/>
              </a:path>
              <a:path w="594360" h="302260">
                <a:moveTo>
                  <a:pt x="594360" y="60960"/>
                </a:moveTo>
                <a:lnTo>
                  <a:pt x="590550" y="60960"/>
                </a:lnTo>
                <a:lnTo>
                  <a:pt x="590550" y="67310"/>
                </a:lnTo>
                <a:lnTo>
                  <a:pt x="594360" y="67310"/>
                </a:lnTo>
                <a:lnTo>
                  <a:pt x="594360" y="60960"/>
                </a:lnTo>
                <a:close/>
              </a:path>
              <a:path w="594360" h="302260">
                <a:moveTo>
                  <a:pt x="594360" y="67310"/>
                </a:moveTo>
                <a:lnTo>
                  <a:pt x="590550" y="67310"/>
                </a:lnTo>
                <a:lnTo>
                  <a:pt x="590550" y="73660"/>
                </a:lnTo>
                <a:lnTo>
                  <a:pt x="594360" y="73660"/>
                </a:lnTo>
                <a:lnTo>
                  <a:pt x="594360" y="67310"/>
                </a:lnTo>
                <a:close/>
              </a:path>
              <a:path w="594360" h="302260">
                <a:moveTo>
                  <a:pt x="594360" y="73660"/>
                </a:moveTo>
                <a:lnTo>
                  <a:pt x="590550" y="73660"/>
                </a:lnTo>
                <a:lnTo>
                  <a:pt x="590550" y="80010"/>
                </a:lnTo>
                <a:lnTo>
                  <a:pt x="594360" y="80010"/>
                </a:lnTo>
                <a:lnTo>
                  <a:pt x="594360" y="73660"/>
                </a:lnTo>
                <a:close/>
              </a:path>
              <a:path w="594360" h="302260">
                <a:moveTo>
                  <a:pt x="594360" y="80010"/>
                </a:moveTo>
                <a:lnTo>
                  <a:pt x="590550" y="80010"/>
                </a:lnTo>
                <a:lnTo>
                  <a:pt x="590550" y="86360"/>
                </a:lnTo>
                <a:lnTo>
                  <a:pt x="594360" y="86360"/>
                </a:lnTo>
                <a:lnTo>
                  <a:pt x="594360" y="80010"/>
                </a:lnTo>
                <a:close/>
              </a:path>
              <a:path w="594360" h="302260">
                <a:moveTo>
                  <a:pt x="594360" y="86360"/>
                </a:moveTo>
                <a:lnTo>
                  <a:pt x="590550" y="86360"/>
                </a:lnTo>
                <a:lnTo>
                  <a:pt x="590550" y="91440"/>
                </a:lnTo>
                <a:lnTo>
                  <a:pt x="591819" y="91440"/>
                </a:lnTo>
                <a:lnTo>
                  <a:pt x="591819" y="90170"/>
                </a:lnTo>
                <a:lnTo>
                  <a:pt x="593089" y="90170"/>
                </a:lnTo>
                <a:lnTo>
                  <a:pt x="593089" y="87630"/>
                </a:lnTo>
                <a:lnTo>
                  <a:pt x="594360" y="87630"/>
                </a:lnTo>
                <a:lnTo>
                  <a:pt x="594360" y="86360"/>
                </a:lnTo>
                <a:close/>
              </a:path>
              <a:path w="594360" h="302260">
                <a:moveTo>
                  <a:pt x="594360" y="118110"/>
                </a:moveTo>
                <a:lnTo>
                  <a:pt x="593089" y="118110"/>
                </a:lnTo>
                <a:lnTo>
                  <a:pt x="593089" y="121920"/>
                </a:lnTo>
                <a:lnTo>
                  <a:pt x="591819" y="121920"/>
                </a:lnTo>
                <a:lnTo>
                  <a:pt x="591819" y="124460"/>
                </a:lnTo>
                <a:lnTo>
                  <a:pt x="594360" y="124460"/>
                </a:lnTo>
                <a:lnTo>
                  <a:pt x="594360" y="118110"/>
                </a:lnTo>
                <a:close/>
              </a:path>
              <a:path w="594360" h="302260">
                <a:moveTo>
                  <a:pt x="594360" y="124460"/>
                </a:moveTo>
                <a:lnTo>
                  <a:pt x="591819" y="124460"/>
                </a:lnTo>
                <a:lnTo>
                  <a:pt x="591819" y="125730"/>
                </a:lnTo>
                <a:lnTo>
                  <a:pt x="590550" y="125730"/>
                </a:lnTo>
                <a:lnTo>
                  <a:pt x="590550" y="130810"/>
                </a:lnTo>
                <a:lnTo>
                  <a:pt x="594360" y="130810"/>
                </a:lnTo>
                <a:lnTo>
                  <a:pt x="594360" y="124460"/>
                </a:lnTo>
                <a:close/>
              </a:path>
              <a:path w="594360" h="302260">
                <a:moveTo>
                  <a:pt x="594360" y="130810"/>
                </a:moveTo>
                <a:lnTo>
                  <a:pt x="590550" y="130810"/>
                </a:lnTo>
                <a:lnTo>
                  <a:pt x="590550" y="137160"/>
                </a:lnTo>
                <a:lnTo>
                  <a:pt x="594360" y="137160"/>
                </a:lnTo>
                <a:lnTo>
                  <a:pt x="594360" y="130810"/>
                </a:lnTo>
                <a:close/>
              </a:path>
              <a:path w="594360" h="302260">
                <a:moveTo>
                  <a:pt x="594360" y="137160"/>
                </a:moveTo>
                <a:lnTo>
                  <a:pt x="590550" y="137160"/>
                </a:lnTo>
                <a:lnTo>
                  <a:pt x="590550" y="143510"/>
                </a:lnTo>
                <a:lnTo>
                  <a:pt x="594360" y="143510"/>
                </a:lnTo>
                <a:lnTo>
                  <a:pt x="594360" y="137160"/>
                </a:lnTo>
                <a:close/>
              </a:path>
              <a:path w="594360" h="302260">
                <a:moveTo>
                  <a:pt x="594360" y="143510"/>
                </a:moveTo>
                <a:lnTo>
                  <a:pt x="590550" y="143510"/>
                </a:lnTo>
                <a:lnTo>
                  <a:pt x="590550" y="149860"/>
                </a:lnTo>
                <a:lnTo>
                  <a:pt x="594360" y="149860"/>
                </a:lnTo>
                <a:lnTo>
                  <a:pt x="594360" y="143510"/>
                </a:lnTo>
                <a:close/>
              </a:path>
              <a:path w="594360" h="302260">
                <a:moveTo>
                  <a:pt x="594360" y="149860"/>
                </a:moveTo>
                <a:lnTo>
                  <a:pt x="590550" y="149860"/>
                </a:lnTo>
                <a:lnTo>
                  <a:pt x="590550" y="156210"/>
                </a:lnTo>
                <a:lnTo>
                  <a:pt x="594360" y="156210"/>
                </a:lnTo>
                <a:lnTo>
                  <a:pt x="594360" y="149860"/>
                </a:lnTo>
                <a:close/>
              </a:path>
              <a:path w="594360" h="302260">
                <a:moveTo>
                  <a:pt x="594360" y="156210"/>
                </a:moveTo>
                <a:lnTo>
                  <a:pt x="590550" y="156210"/>
                </a:lnTo>
                <a:lnTo>
                  <a:pt x="590550" y="162560"/>
                </a:lnTo>
                <a:lnTo>
                  <a:pt x="594360" y="162560"/>
                </a:lnTo>
                <a:lnTo>
                  <a:pt x="594360" y="156210"/>
                </a:lnTo>
                <a:close/>
              </a:path>
              <a:path w="594360" h="302260">
                <a:moveTo>
                  <a:pt x="594360" y="162560"/>
                </a:moveTo>
                <a:lnTo>
                  <a:pt x="590550" y="162560"/>
                </a:lnTo>
                <a:lnTo>
                  <a:pt x="590550" y="168910"/>
                </a:lnTo>
                <a:lnTo>
                  <a:pt x="594360" y="168910"/>
                </a:lnTo>
                <a:lnTo>
                  <a:pt x="594360" y="162560"/>
                </a:lnTo>
                <a:close/>
              </a:path>
              <a:path w="594360" h="302260">
                <a:moveTo>
                  <a:pt x="594360" y="168910"/>
                </a:moveTo>
                <a:lnTo>
                  <a:pt x="590550" y="168910"/>
                </a:lnTo>
                <a:lnTo>
                  <a:pt x="590550" y="175260"/>
                </a:lnTo>
                <a:lnTo>
                  <a:pt x="594360" y="175260"/>
                </a:lnTo>
                <a:lnTo>
                  <a:pt x="594360" y="168910"/>
                </a:lnTo>
                <a:close/>
              </a:path>
              <a:path w="594360" h="302260">
                <a:moveTo>
                  <a:pt x="594360" y="175260"/>
                </a:moveTo>
                <a:lnTo>
                  <a:pt x="590550" y="175260"/>
                </a:lnTo>
                <a:lnTo>
                  <a:pt x="590550" y="181610"/>
                </a:lnTo>
                <a:lnTo>
                  <a:pt x="594360" y="181610"/>
                </a:lnTo>
                <a:lnTo>
                  <a:pt x="594360" y="175260"/>
                </a:lnTo>
                <a:close/>
              </a:path>
              <a:path w="594360" h="302260">
                <a:moveTo>
                  <a:pt x="594360" y="181610"/>
                </a:moveTo>
                <a:lnTo>
                  <a:pt x="590550" y="181610"/>
                </a:lnTo>
                <a:lnTo>
                  <a:pt x="590550" y="187960"/>
                </a:lnTo>
                <a:lnTo>
                  <a:pt x="594360" y="187960"/>
                </a:lnTo>
                <a:lnTo>
                  <a:pt x="594360" y="181610"/>
                </a:lnTo>
                <a:close/>
              </a:path>
              <a:path w="594360" h="302260">
                <a:moveTo>
                  <a:pt x="594360" y="187960"/>
                </a:moveTo>
                <a:lnTo>
                  <a:pt x="590550" y="187960"/>
                </a:lnTo>
                <a:lnTo>
                  <a:pt x="590550" y="194310"/>
                </a:lnTo>
                <a:lnTo>
                  <a:pt x="594360" y="194310"/>
                </a:lnTo>
                <a:lnTo>
                  <a:pt x="594360" y="187960"/>
                </a:lnTo>
                <a:close/>
              </a:path>
              <a:path w="594360" h="302260">
                <a:moveTo>
                  <a:pt x="594360" y="194310"/>
                </a:moveTo>
                <a:lnTo>
                  <a:pt x="590550" y="194310"/>
                </a:lnTo>
                <a:lnTo>
                  <a:pt x="590550" y="200660"/>
                </a:lnTo>
                <a:lnTo>
                  <a:pt x="594360" y="200660"/>
                </a:lnTo>
                <a:lnTo>
                  <a:pt x="594360" y="194310"/>
                </a:lnTo>
                <a:close/>
              </a:path>
              <a:path w="594360" h="302260">
                <a:moveTo>
                  <a:pt x="594360" y="200660"/>
                </a:moveTo>
                <a:lnTo>
                  <a:pt x="590550" y="200660"/>
                </a:lnTo>
                <a:lnTo>
                  <a:pt x="590550" y="207010"/>
                </a:lnTo>
                <a:lnTo>
                  <a:pt x="594360" y="207010"/>
                </a:lnTo>
                <a:lnTo>
                  <a:pt x="594360" y="200660"/>
                </a:lnTo>
                <a:close/>
              </a:path>
              <a:path w="594360" h="302260">
                <a:moveTo>
                  <a:pt x="594360" y="207010"/>
                </a:moveTo>
                <a:lnTo>
                  <a:pt x="590550" y="207010"/>
                </a:lnTo>
                <a:lnTo>
                  <a:pt x="590550" y="213360"/>
                </a:lnTo>
                <a:lnTo>
                  <a:pt x="594360" y="213360"/>
                </a:lnTo>
                <a:lnTo>
                  <a:pt x="594360" y="207010"/>
                </a:lnTo>
                <a:close/>
              </a:path>
              <a:path w="594360" h="302260">
                <a:moveTo>
                  <a:pt x="594360" y="213360"/>
                </a:moveTo>
                <a:lnTo>
                  <a:pt x="590550" y="213360"/>
                </a:lnTo>
                <a:lnTo>
                  <a:pt x="590550" y="219710"/>
                </a:lnTo>
                <a:lnTo>
                  <a:pt x="594360" y="219710"/>
                </a:lnTo>
                <a:lnTo>
                  <a:pt x="594360" y="213360"/>
                </a:lnTo>
                <a:close/>
              </a:path>
              <a:path w="594360" h="302260">
                <a:moveTo>
                  <a:pt x="594360" y="219710"/>
                </a:moveTo>
                <a:lnTo>
                  <a:pt x="590550" y="219710"/>
                </a:lnTo>
                <a:lnTo>
                  <a:pt x="590550" y="226060"/>
                </a:lnTo>
                <a:lnTo>
                  <a:pt x="594360" y="226060"/>
                </a:lnTo>
                <a:lnTo>
                  <a:pt x="594360" y="219710"/>
                </a:lnTo>
                <a:close/>
              </a:path>
              <a:path w="594360" h="302260">
                <a:moveTo>
                  <a:pt x="594360" y="226060"/>
                </a:moveTo>
                <a:lnTo>
                  <a:pt x="590550" y="226060"/>
                </a:lnTo>
                <a:lnTo>
                  <a:pt x="590550" y="232410"/>
                </a:lnTo>
                <a:lnTo>
                  <a:pt x="594360" y="232410"/>
                </a:lnTo>
                <a:lnTo>
                  <a:pt x="594360" y="226060"/>
                </a:lnTo>
                <a:close/>
              </a:path>
              <a:path w="594360" h="302260">
                <a:moveTo>
                  <a:pt x="594360" y="232410"/>
                </a:moveTo>
                <a:lnTo>
                  <a:pt x="590550" y="232410"/>
                </a:lnTo>
                <a:lnTo>
                  <a:pt x="590550" y="238760"/>
                </a:lnTo>
                <a:lnTo>
                  <a:pt x="594360" y="238760"/>
                </a:lnTo>
                <a:lnTo>
                  <a:pt x="594360" y="232410"/>
                </a:lnTo>
                <a:close/>
              </a:path>
              <a:path w="594360" h="302260">
                <a:moveTo>
                  <a:pt x="594360" y="238760"/>
                </a:moveTo>
                <a:lnTo>
                  <a:pt x="590550" y="238760"/>
                </a:lnTo>
                <a:lnTo>
                  <a:pt x="590550" y="245110"/>
                </a:lnTo>
                <a:lnTo>
                  <a:pt x="594360" y="245110"/>
                </a:lnTo>
                <a:lnTo>
                  <a:pt x="594360" y="238760"/>
                </a:lnTo>
                <a:close/>
              </a:path>
              <a:path w="594360" h="302260">
                <a:moveTo>
                  <a:pt x="594360" y="245110"/>
                </a:moveTo>
                <a:lnTo>
                  <a:pt x="590550" y="245110"/>
                </a:lnTo>
                <a:lnTo>
                  <a:pt x="590550" y="251460"/>
                </a:lnTo>
                <a:lnTo>
                  <a:pt x="594360" y="251460"/>
                </a:lnTo>
                <a:lnTo>
                  <a:pt x="594360" y="245110"/>
                </a:lnTo>
                <a:close/>
              </a:path>
              <a:path w="594360" h="302260">
                <a:moveTo>
                  <a:pt x="594360" y="251460"/>
                </a:moveTo>
                <a:lnTo>
                  <a:pt x="590550" y="251460"/>
                </a:lnTo>
                <a:lnTo>
                  <a:pt x="590550" y="257810"/>
                </a:lnTo>
                <a:lnTo>
                  <a:pt x="594360" y="257810"/>
                </a:lnTo>
                <a:lnTo>
                  <a:pt x="594360" y="251460"/>
                </a:lnTo>
                <a:close/>
              </a:path>
              <a:path w="594360" h="302260">
                <a:moveTo>
                  <a:pt x="594360" y="257810"/>
                </a:moveTo>
                <a:lnTo>
                  <a:pt x="590550" y="257810"/>
                </a:lnTo>
                <a:lnTo>
                  <a:pt x="590550" y="264160"/>
                </a:lnTo>
                <a:lnTo>
                  <a:pt x="594360" y="264160"/>
                </a:lnTo>
                <a:lnTo>
                  <a:pt x="594360" y="257810"/>
                </a:lnTo>
                <a:close/>
              </a:path>
              <a:path w="594360" h="302260">
                <a:moveTo>
                  <a:pt x="594360" y="264160"/>
                </a:moveTo>
                <a:lnTo>
                  <a:pt x="590550" y="264160"/>
                </a:lnTo>
                <a:lnTo>
                  <a:pt x="590550" y="270510"/>
                </a:lnTo>
                <a:lnTo>
                  <a:pt x="594360" y="270510"/>
                </a:lnTo>
                <a:lnTo>
                  <a:pt x="594360" y="264160"/>
                </a:lnTo>
                <a:close/>
              </a:path>
              <a:path w="594360" h="302260">
                <a:moveTo>
                  <a:pt x="594360" y="270510"/>
                </a:moveTo>
                <a:lnTo>
                  <a:pt x="590550" y="270510"/>
                </a:lnTo>
                <a:lnTo>
                  <a:pt x="590550" y="276860"/>
                </a:lnTo>
                <a:lnTo>
                  <a:pt x="594360" y="276860"/>
                </a:lnTo>
                <a:lnTo>
                  <a:pt x="594360" y="270510"/>
                </a:lnTo>
                <a:close/>
              </a:path>
              <a:path w="594360" h="302260">
                <a:moveTo>
                  <a:pt x="594360" y="276860"/>
                </a:moveTo>
                <a:lnTo>
                  <a:pt x="590550" y="276860"/>
                </a:lnTo>
                <a:lnTo>
                  <a:pt x="590550" y="283210"/>
                </a:lnTo>
                <a:lnTo>
                  <a:pt x="594360" y="283210"/>
                </a:lnTo>
                <a:lnTo>
                  <a:pt x="594360" y="276860"/>
                </a:lnTo>
                <a:close/>
              </a:path>
              <a:path w="594360" h="302260">
                <a:moveTo>
                  <a:pt x="594360" y="283210"/>
                </a:moveTo>
                <a:lnTo>
                  <a:pt x="590550" y="283210"/>
                </a:lnTo>
                <a:lnTo>
                  <a:pt x="590550" y="289560"/>
                </a:lnTo>
                <a:lnTo>
                  <a:pt x="594360" y="289560"/>
                </a:lnTo>
                <a:lnTo>
                  <a:pt x="594360" y="283210"/>
                </a:lnTo>
                <a:close/>
              </a:path>
              <a:path w="594360" h="302260">
                <a:moveTo>
                  <a:pt x="594360" y="289560"/>
                </a:moveTo>
                <a:lnTo>
                  <a:pt x="590550" y="289560"/>
                </a:lnTo>
                <a:lnTo>
                  <a:pt x="590550" y="295910"/>
                </a:lnTo>
                <a:lnTo>
                  <a:pt x="594360" y="295910"/>
                </a:lnTo>
                <a:lnTo>
                  <a:pt x="594360" y="289560"/>
                </a:lnTo>
                <a:close/>
              </a:path>
              <a:path w="594360" h="302260">
                <a:moveTo>
                  <a:pt x="115569" y="298450"/>
                </a:moveTo>
                <a:lnTo>
                  <a:pt x="1269" y="298450"/>
                </a:lnTo>
                <a:lnTo>
                  <a:pt x="1269" y="299720"/>
                </a:lnTo>
                <a:lnTo>
                  <a:pt x="0" y="299720"/>
                </a:lnTo>
                <a:lnTo>
                  <a:pt x="0" y="302260"/>
                </a:lnTo>
                <a:lnTo>
                  <a:pt x="114300" y="302260"/>
                </a:lnTo>
                <a:lnTo>
                  <a:pt x="114300" y="300990"/>
                </a:lnTo>
                <a:lnTo>
                  <a:pt x="115569" y="300990"/>
                </a:lnTo>
                <a:lnTo>
                  <a:pt x="115569" y="298450"/>
                </a:lnTo>
                <a:close/>
              </a:path>
              <a:path w="594360" h="302260">
                <a:moveTo>
                  <a:pt x="427990" y="298450"/>
                </a:moveTo>
                <a:lnTo>
                  <a:pt x="207010" y="298450"/>
                </a:lnTo>
                <a:lnTo>
                  <a:pt x="207010" y="302260"/>
                </a:lnTo>
                <a:lnTo>
                  <a:pt x="425450" y="302260"/>
                </a:lnTo>
                <a:lnTo>
                  <a:pt x="425450" y="300990"/>
                </a:lnTo>
                <a:lnTo>
                  <a:pt x="426720" y="300990"/>
                </a:lnTo>
                <a:lnTo>
                  <a:pt x="426720" y="299720"/>
                </a:lnTo>
                <a:lnTo>
                  <a:pt x="427990" y="299720"/>
                </a:lnTo>
                <a:lnTo>
                  <a:pt x="427990" y="298450"/>
                </a:lnTo>
                <a:close/>
              </a:path>
              <a:path w="594360" h="302260">
                <a:moveTo>
                  <a:pt x="594360" y="295910"/>
                </a:moveTo>
                <a:lnTo>
                  <a:pt x="590550" y="295910"/>
                </a:lnTo>
                <a:lnTo>
                  <a:pt x="590550" y="298450"/>
                </a:lnTo>
                <a:lnTo>
                  <a:pt x="527050" y="298450"/>
                </a:lnTo>
                <a:lnTo>
                  <a:pt x="527050" y="299720"/>
                </a:lnTo>
                <a:lnTo>
                  <a:pt x="525780" y="299720"/>
                </a:lnTo>
                <a:lnTo>
                  <a:pt x="525780" y="302260"/>
                </a:lnTo>
                <a:lnTo>
                  <a:pt x="594360" y="302260"/>
                </a:lnTo>
                <a:lnTo>
                  <a:pt x="594360" y="295910"/>
                </a:lnTo>
                <a:close/>
              </a:path>
            </a:pathLst>
          </a:custGeom>
          <a:solidFill>
            <a:srgbClr val="715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3" name="bk object 6923"/>
          <p:cNvSpPr/>
          <p:nvPr/>
        </p:nvSpPr>
        <p:spPr>
          <a:xfrm>
            <a:off x="2599689" y="4149090"/>
            <a:ext cx="588010" cy="294640"/>
          </a:xfrm>
          <a:custGeom>
            <a:avLst/>
            <a:gdLst/>
            <a:ahLst/>
            <a:cxnLst/>
            <a:rect l="l" t="t" r="r" b="b"/>
            <a:pathLst>
              <a:path w="588010" h="294639">
                <a:moveTo>
                  <a:pt x="227330" y="0"/>
                </a:moveTo>
                <a:lnTo>
                  <a:pt x="134620" y="0"/>
                </a:lnTo>
                <a:lnTo>
                  <a:pt x="134620" y="1270"/>
                </a:lnTo>
                <a:lnTo>
                  <a:pt x="133350" y="1270"/>
                </a:lnTo>
                <a:lnTo>
                  <a:pt x="133350" y="2540"/>
                </a:lnTo>
                <a:lnTo>
                  <a:pt x="227330" y="2540"/>
                </a:lnTo>
                <a:lnTo>
                  <a:pt x="227330" y="0"/>
                </a:lnTo>
                <a:close/>
              </a:path>
              <a:path w="588010" h="294639">
                <a:moveTo>
                  <a:pt x="588010" y="0"/>
                </a:moveTo>
                <a:lnTo>
                  <a:pt x="533400" y="0"/>
                </a:lnTo>
                <a:lnTo>
                  <a:pt x="533400" y="1270"/>
                </a:lnTo>
                <a:lnTo>
                  <a:pt x="532130" y="1270"/>
                </a:lnTo>
                <a:lnTo>
                  <a:pt x="532130" y="2540"/>
                </a:lnTo>
                <a:lnTo>
                  <a:pt x="584200" y="2540"/>
                </a:lnTo>
                <a:lnTo>
                  <a:pt x="584200" y="6350"/>
                </a:lnTo>
                <a:lnTo>
                  <a:pt x="588010" y="6350"/>
                </a:lnTo>
                <a:lnTo>
                  <a:pt x="588010" y="0"/>
                </a:lnTo>
                <a:close/>
              </a:path>
              <a:path w="588010" h="294639">
                <a:moveTo>
                  <a:pt x="358140" y="0"/>
                </a:moveTo>
                <a:lnTo>
                  <a:pt x="233680" y="0"/>
                </a:lnTo>
                <a:lnTo>
                  <a:pt x="233680" y="2540"/>
                </a:lnTo>
                <a:lnTo>
                  <a:pt x="358140" y="2540"/>
                </a:lnTo>
                <a:lnTo>
                  <a:pt x="358140" y="0"/>
                </a:lnTo>
                <a:close/>
              </a:path>
              <a:path w="588010" h="294639">
                <a:moveTo>
                  <a:pt x="588010" y="6350"/>
                </a:moveTo>
                <a:lnTo>
                  <a:pt x="584200" y="6350"/>
                </a:lnTo>
                <a:lnTo>
                  <a:pt x="584200" y="12700"/>
                </a:lnTo>
                <a:lnTo>
                  <a:pt x="588010" y="12700"/>
                </a:lnTo>
                <a:lnTo>
                  <a:pt x="588010" y="6350"/>
                </a:lnTo>
                <a:close/>
              </a:path>
              <a:path w="588010" h="294639">
                <a:moveTo>
                  <a:pt x="588010" y="12700"/>
                </a:moveTo>
                <a:lnTo>
                  <a:pt x="584200" y="12700"/>
                </a:lnTo>
                <a:lnTo>
                  <a:pt x="584200" y="19050"/>
                </a:lnTo>
                <a:lnTo>
                  <a:pt x="588010" y="19050"/>
                </a:lnTo>
                <a:lnTo>
                  <a:pt x="588010" y="12700"/>
                </a:lnTo>
                <a:close/>
              </a:path>
              <a:path w="588010" h="294639">
                <a:moveTo>
                  <a:pt x="588010" y="19050"/>
                </a:moveTo>
                <a:lnTo>
                  <a:pt x="584200" y="19050"/>
                </a:lnTo>
                <a:lnTo>
                  <a:pt x="584200" y="25400"/>
                </a:lnTo>
                <a:lnTo>
                  <a:pt x="588010" y="25400"/>
                </a:lnTo>
                <a:lnTo>
                  <a:pt x="588010" y="19050"/>
                </a:lnTo>
                <a:close/>
              </a:path>
              <a:path w="588010" h="294639">
                <a:moveTo>
                  <a:pt x="588010" y="25400"/>
                </a:moveTo>
                <a:lnTo>
                  <a:pt x="584200" y="25400"/>
                </a:lnTo>
                <a:lnTo>
                  <a:pt x="584200" y="31750"/>
                </a:lnTo>
                <a:lnTo>
                  <a:pt x="588010" y="31750"/>
                </a:lnTo>
                <a:lnTo>
                  <a:pt x="588010" y="25400"/>
                </a:lnTo>
                <a:close/>
              </a:path>
              <a:path w="588010" h="294639">
                <a:moveTo>
                  <a:pt x="588010" y="31750"/>
                </a:moveTo>
                <a:lnTo>
                  <a:pt x="584200" y="31750"/>
                </a:lnTo>
                <a:lnTo>
                  <a:pt x="584200" y="38100"/>
                </a:lnTo>
                <a:lnTo>
                  <a:pt x="588010" y="38100"/>
                </a:lnTo>
                <a:lnTo>
                  <a:pt x="588010" y="31750"/>
                </a:lnTo>
                <a:close/>
              </a:path>
              <a:path w="588010" h="294639">
                <a:moveTo>
                  <a:pt x="588010" y="38100"/>
                </a:moveTo>
                <a:lnTo>
                  <a:pt x="584200" y="38100"/>
                </a:lnTo>
                <a:lnTo>
                  <a:pt x="584200" y="44450"/>
                </a:lnTo>
                <a:lnTo>
                  <a:pt x="588010" y="44450"/>
                </a:lnTo>
                <a:lnTo>
                  <a:pt x="588010" y="38100"/>
                </a:lnTo>
                <a:close/>
              </a:path>
              <a:path w="588010" h="294639">
                <a:moveTo>
                  <a:pt x="588010" y="44450"/>
                </a:moveTo>
                <a:lnTo>
                  <a:pt x="584200" y="44450"/>
                </a:lnTo>
                <a:lnTo>
                  <a:pt x="584200" y="50800"/>
                </a:lnTo>
                <a:lnTo>
                  <a:pt x="588010" y="50800"/>
                </a:lnTo>
                <a:lnTo>
                  <a:pt x="588010" y="44450"/>
                </a:lnTo>
                <a:close/>
              </a:path>
              <a:path w="588010" h="294639">
                <a:moveTo>
                  <a:pt x="588010" y="50800"/>
                </a:moveTo>
                <a:lnTo>
                  <a:pt x="584200" y="50800"/>
                </a:lnTo>
                <a:lnTo>
                  <a:pt x="584200" y="57150"/>
                </a:lnTo>
                <a:lnTo>
                  <a:pt x="588010" y="57150"/>
                </a:lnTo>
                <a:lnTo>
                  <a:pt x="588010" y="50800"/>
                </a:lnTo>
                <a:close/>
              </a:path>
              <a:path w="588010" h="294639">
                <a:moveTo>
                  <a:pt x="588010" y="57150"/>
                </a:moveTo>
                <a:lnTo>
                  <a:pt x="584200" y="57150"/>
                </a:lnTo>
                <a:lnTo>
                  <a:pt x="584200" y="63500"/>
                </a:lnTo>
                <a:lnTo>
                  <a:pt x="588010" y="63500"/>
                </a:lnTo>
                <a:lnTo>
                  <a:pt x="588010" y="57150"/>
                </a:lnTo>
                <a:close/>
              </a:path>
              <a:path w="588010" h="294639">
                <a:moveTo>
                  <a:pt x="588010" y="63500"/>
                </a:moveTo>
                <a:lnTo>
                  <a:pt x="584200" y="63500"/>
                </a:lnTo>
                <a:lnTo>
                  <a:pt x="584200" y="69850"/>
                </a:lnTo>
                <a:lnTo>
                  <a:pt x="588010" y="69850"/>
                </a:lnTo>
                <a:lnTo>
                  <a:pt x="588010" y="63500"/>
                </a:lnTo>
                <a:close/>
              </a:path>
              <a:path w="588010" h="294639">
                <a:moveTo>
                  <a:pt x="588010" y="69850"/>
                </a:moveTo>
                <a:lnTo>
                  <a:pt x="584200" y="69850"/>
                </a:lnTo>
                <a:lnTo>
                  <a:pt x="584200" y="76200"/>
                </a:lnTo>
                <a:lnTo>
                  <a:pt x="588010" y="76200"/>
                </a:lnTo>
                <a:lnTo>
                  <a:pt x="588010" y="69850"/>
                </a:lnTo>
                <a:close/>
              </a:path>
              <a:path w="588010" h="294639">
                <a:moveTo>
                  <a:pt x="588010" y="76200"/>
                </a:moveTo>
                <a:lnTo>
                  <a:pt x="584200" y="76200"/>
                </a:lnTo>
                <a:lnTo>
                  <a:pt x="584200" y="82550"/>
                </a:lnTo>
                <a:lnTo>
                  <a:pt x="588010" y="82550"/>
                </a:lnTo>
                <a:lnTo>
                  <a:pt x="588010" y="76200"/>
                </a:lnTo>
                <a:close/>
              </a:path>
              <a:path w="588010" h="294639">
                <a:moveTo>
                  <a:pt x="588010" y="82550"/>
                </a:moveTo>
                <a:lnTo>
                  <a:pt x="584200" y="82550"/>
                </a:lnTo>
                <a:lnTo>
                  <a:pt x="584200" y="88900"/>
                </a:lnTo>
                <a:lnTo>
                  <a:pt x="588010" y="88900"/>
                </a:lnTo>
                <a:lnTo>
                  <a:pt x="588010" y="82550"/>
                </a:lnTo>
                <a:close/>
              </a:path>
              <a:path w="588010" h="294639">
                <a:moveTo>
                  <a:pt x="586740" y="88900"/>
                </a:moveTo>
                <a:lnTo>
                  <a:pt x="584200" y="88900"/>
                </a:lnTo>
                <a:lnTo>
                  <a:pt x="584200" y="92710"/>
                </a:lnTo>
                <a:lnTo>
                  <a:pt x="585469" y="92710"/>
                </a:lnTo>
                <a:lnTo>
                  <a:pt x="585469" y="91440"/>
                </a:lnTo>
                <a:lnTo>
                  <a:pt x="586740" y="91440"/>
                </a:lnTo>
                <a:lnTo>
                  <a:pt x="586740" y="88900"/>
                </a:lnTo>
                <a:close/>
              </a:path>
              <a:path w="588010" h="294639">
                <a:moveTo>
                  <a:pt x="588010" y="125730"/>
                </a:moveTo>
                <a:lnTo>
                  <a:pt x="586740" y="125730"/>
                </a:lnTo>
                <a:lnTo>
                  <a:pt x="586740" y="127000"/>
                </a:lnTo>
                <a:lnTo>
                  <a:pt x="588010" y="127000"/>
                </a:lnTo>
                <a:lnTo>
                  <a:pt x="588010" y="125730"/>
                </a:lnTo>
                <a:close/>
              </a:path>
              <a:path w="588010" h="294639">
                <a:moveTo>
                  <a:pt x="588010" y="127000"/>
                </a:moveTo>
                <a:lnTo>
                  <a:pt x="586740" y="127000"/>
                </a:lnTo>
                <a:lnTo>
                  <a:pt x="586740" y="128270"/>
                </a:lnTo>
                <a:lnTo>
                  <a:pt x="585470" y="128270"/>
                </a:lnTo>
                <a:lnTo>
                  <a:pt x="585470" y="132080"/>
                </a:lnTo>
                <a:lnTo>
                  <a:pt x="584200" y="132080"/>
                </a:lnTo>
                <a:lnTo>
                  <a:pt x="584200" y="133350"/>
                </a:lnTo>
                <a:lnTo>
                  <a:pt x="588010" y="133350"/>
                </a:lnTo>
                <a:lnTo>
                  <a:pt x="588010" y="127000"/>
                </a:lnTo>
                <a:close/>
              </a:path>
              <a:path w="588010" h="294639">
                <a:moveTo>
                  <a:pt x="588010" y="133350"/>
                </a:moveTo>
                <a:lnTo>
                  <a:pt x="584200" y="133350"/>
                </a:lnTo>
                <a:lnTo>
                  <a:pt x="584200" y="139700"/>
                </a:lnTo>
                <a:lnTo>
                  <a:pt x="588010" y="139700"/>
                </a:lnTo>
                <a:lnTo>
                  <a:pt x="588010" y="133350"/>
                </a:lnTo>
                <a:close/>
              </a:path>
              <a:path w="588010" h="294639">
                <a:moveTo>
                  <a:pt x="588010" y="139700"/>
                </a:moveTo>
                <a:lnTo>
                  <a:pt x="584200" y="139700"/>
                </a:lnTo>
                <a:lnTo>
                  <a:pt x="584200" y="146050"/>
                </a:lnTo>
                <a:lnTo>
                  <a:pt x="588010" y="146050"/>
                </a:lnTo>
                <a:lnTo>
                  <a:pt x="588010" y="139700"/>
                </a:lnTo>
                <a:close/>
              </a:path>
              <a:path w="588010" h="294639">
                <a:moveTo>
                  <a:pt x="588010" y="146050"/>
                </a:moveTo>
                <a:lnTo>
                  <a:pt x="584200" y="146050"/>
                </a:lnTo>
                <a:lnTo>
                  <a:pt x="584200" y="152400"/>
                </a:lnTo>
                <a:lnTo>
                  <a:pt x="588010" y="152400"/>
                </a:lnTo>
                <a:lnTo>
                  <a:pt x="588010" y="146050"/>
                </a:lnTo>
                <a:close/>
              </a:path>
              <a:path w="588010" h="294639">
                <a:moveTo>
                  <a:pt x="588010" y="152400"/>
                </a:moveTo>
                <a:lnTo>
                  <a:pt x="584200" y="152400"/>
                </a:lnTo>
                <a:lnTo>
                  <a:pt x="584200" y="158750"/>
                </a:lnTo>
                <a:lnTo>
                  <a:pt x="588010" y="158750"/>
                </a:lnTo>
                <a:lnTo>
                  <a:pt x="588010" y="152400"/>
                </a:lnTo>
                <a:close/>
              </a:path>
              <a:path w="588010" h="294639">
                <a:moveTo>
                  <a:pt x="588010" y="158750"/>
                </a:moveTo>
                <a:lnTo>
                  <a:pt x="584200" y="158750"/>
                </a:lnTo>
                <a:lnTo>
                  <a:pt x="584200" y="165100"/>
                </a:lnTo>
                <a:lnTo>
                  <a:pt x="588010" y="165100"/>
                </a:lnTo>
                <a:lnTo>
                  <a:pt x="588010" y="158750"/>
                </a:lnTo>
                <a:close/>
              </a:path>
              <a:path w="588010" h="294639">
                <a:moveTo>
                  <a:pt x="588010" y="165100"/>
                </a:moveTo>
                <a:lnTo>
                  <a:pt x="584200" y="165100"/>
                </a:lnTo>
                <a:lnTo>
                  <a:pt x="584200" y="171450"/>
                </a:lnTo>
                <a:lnTo>
                  <a:pt x="588010" y="171450"/>
                </a:lnTo>
                <a:lnTo>
                  <a:pt x="588010" y="165100"/>
                </a:lnTo>
                <a:close/>
              </a:path>
              <a:path w="588010" h="294639">
                <a:moveTo>
                  <a:pt x="588010" y="171450"/>
                </a:moveTo>
                <a:lnTo>
                  <a:pt x="584200" y="171450"/>
                </a:lnTo>
                <a:lnTo>
                  <a:pt x="584200" y="177800"/>
                </a:lnTo>
                <a:lnTo>
                  <a:pt x="588010" y="177800"/>
                </a:lnTo>
                <a:lnTo>
                  <a:pt x="588010" y="171450"/>
                </a:lnTo>
                <a:close/>
              </a:path>
              <a:path w="588010" h="294639">
                <a:moveTo>
                  <a:pt x="588010" y="177800"/>
                </a:moveTo>
                <a:lnTo>
                  <a:pt x="584200" y="177800"/>
                </a:lnTo>
                <a:lnTo>
                  <a:pt x="584200" y="184150"/>
                </a:lnTo>
                <a:lnTo>
                  <a:pt x="588010" y="184150"/>
                </a:lnTo>
                <a:lnTo>
                  <a:pt x="588010" y="177800"/>
                </a:lnTo>
                <a:close/>
              </a:path>
              <a:path w="588010" h="294639">
                <a:moveTo>
                  <a:pt x="588010" y="184150"/>
                </a:moveTo>
                <a:lnTo>
                  <a:pt x="584200" y="184150"/>
                </a:lnTo>
                <a:lnTo>
                  <a:pt x="584200" y="190500"/>
                </a:lnTo>
                <a:lnTo>
                  <a:pt x="588010" y="190500"/>
                </a:lnTo>
                <a:lnTo>
                  <a:pt x="588010" y="184150"/>
                </a:lnTo>
                <a:close/>
              </a:path>
              <a:path w="588010" h="294639">
                <a:moveTo>
                  <a:pt x="588010" y="190500"/>
                </a:moveTo>
                <a:lnTo>
                  <a:pt x="584200" y="190500"/>
                </a:lnTo>
                <a:lnTo>
                  <a:pt x="584200" y="196850"/>
                </a:lnTo>
                <a:lnTo>
                  <a:pt x="588010" y="196850"/>
                </a:lnTo>
                <a:lnTo>
                  <a:pt x="588010" y="190500"/>
                </a:lnTo>
                <a:close/>
              </a:path>
              <a:path w="588010" h="294639">
                <a:moveTo>
                  <a:pt x="588010" y="196850"/>
                </a:moveTo>
                <a:lnTo>
                  <a:pt x="584200" y="196850"/>
                </a:lnTo>
                <a:lnTo>
                  <a:pt x="584200" y="203200"/>
                </a:lnTo>
                <a:lnTo>
                  <a:pt x="588010" y="203200"/>
                </a:lnTo>
                <a:lnTo>
                  <a:pt x="588010" y="196850"/>
                </a:lnTo>
                <a:close/>
              </a:path>
              <a:path w="588010" h="294639">
                <a:moveTo>
                  <a:pt x="588010" y="203200"/>
                </a:moveTo>
                <a:lnTo>
                  <a:pt x="584200" y="203200"/>
                </a:lnTo>
                <a:lnTo>
                  <a:pt x="584200" y="209550"/>
                </a:lnTo>
                <a:lnTo>
                  <a:pt x="588010" y="209550"/>
                </a:lnTo>
                <a:lnTo>
                  <a:pt x="588010" y="203200"/>
                </a:lnTo>
                <a:close/>
              </a:path>
              <a:path w="588010" h="294639">
                <a:moveTo>
                  <a:pt x="588010" y="209550"/>
                </a:moveTo>
                <a:lnTo>
                  <a:pt x="584200" y="209550"/>
                </a:lnTo>
                <a:lnTo>
                  <a:pt x="584200" y="215900"/>
                </a:lnTo>
                <a:lnTo>
                  <a:pt x="588010" y="215900"/>
                </a:lnTo>
                <a:lnTo>
                  <a:pt x="588010" y="209550"/>
                </a:lnTo>
                <a:close/>
              </a:path>
              <a:path w="588010" h="294639">
                <a:moveTo>
                  <a:pt x="588010" y="215900"/>
                </a:moveTo>
                <a:lnTo>
                  <a:pt x="584200" y="215900"/>
                </a:lnTo>
                <a:lnTo>
                  <a:pt x="584200" y="222250"/>
                </a:lnTo>
                <a:lnTo>
                  <a:pt x="588010" y="222250"/>
                </a:lnTo>
                <a:lnTo>
                  <a:pt x="588010" y="215900"/>
                </a:lnTo>
                <a:close/>
              </a:path>
              <a:path w="588010" h="294639">
                <a:moveTo>
                  <a:pt x="588010" y="222250"/>
                </a:moveTo>
                <a:lnTo>
                  <a:pt x="584200" y="222250"/>
                </a:lnTo>
                <a:lnTo>
                  <a:pt x="584200" y="228600"/>
                </a:lnTo>
                <a:lnTo>
                  <a:pt x="588010" y="228600"/>
                </a:lnTo>
                <a:lnTo>
                  <a:pt x="588010" y="222250"/>
                </a:lnTo>
                <a:close/>
              </a:path>
              <a:path w="588010" h="294639">
                <a:moveTo>
                  <a:pt x="588010" y="228600"/>
                </a:moveTo>
                <a:lnTo>
                  <a:pt x="584200" y="228600"/>
                </a:lnTo>
                <a:lnTo>
                  <a:pt x="584200" y="234950"/>
                </a:lnTo>
                <a:lnTo>
                  <a:pt x="588010" y="234950"/>
                </a:lnTo>
                <a:lnTo>
                  <a:pt x="588010" y="228600"/>
                </a:lnTo>
                <a:close/>
              </a:path>
              <a:path w="588010" h="294639">
                <a:moveTo>
                  <a:pt x="588010" y="234950"/>
                </a:moveTo>
                <a:lnTo>
                  <a:pt x="584200" y="234950"/>
                </a:lnTo>
                <a:lnTo>
                  <a:pt x="584200" y="241300"/>
                </a:lnTo>
                <a:lnTo>
                  <a:pt x="588010" y="241300"/>
                </a:lnTo>
                <a:lnTo>
                  <a:pt x="588010" y="234950"/>
                </a:lnTo>
                <a:close/>
              </a:path>
              <a:path w="588010" h="294639">
                <a:moveTo>
                  <a:pt x="588010" y="241300"/>
                </a:moveTo>
                <a:lnTo>
                  <a:pt x="584200" y="241300"/>
                </a:lnTo>
                <a:lnTo>
                  <a:pt x="584200" y="247650"/>
                </a:lnTo>
                <a:lnTo>
                  <a:pt x="588010" y="247650"/>
                </a:lnTo>
                <a:lnTo>
                  <a:pt x="588010" y="241300"/>
                </a:lnTo>
                <a:close/>
              </a:path>
              <a:path w="588010" h="294639">
                <a:moveTo>
                  <a:pt x="588010" y="247650"/>
                </a:moveTo>
                <a:lnTo>
                  <a:pt x="584200" y="247650"/>
                </a:lnTo>
                <a:lnTo>
                  <a:pt x="584200" y="254000"/>
                </a:lnTo>
                <a:lnTo>
                  <a:pt x="588010" y="254000"/>
                </a:lnTo>
                <a:lnTo>
                  <a:pt x="588010" y="247650"/>
                </a:lnTo>
                <a:close/>
              </a:path>
              <a:path w="588010" h="294639">
                <a:moveTo>
                  <a:pt x="588010" y="254000"/>
                </a:moveTo>
                <a:lnTo>
                  <a:pt x="584200" y="254000"/>
                </a:lnTo>
                <a:lnTo>
                  <a:pt x="584200" y="260350"/>
                </a:lnTo>
                <a:lnTo>
                  <a:pt x="588010" y="260350"/>
                </a:lnTo>
                <a:lnTo>
                  <a:pt x="588010" y="254000"/>
                </a:lnTo>
                <a:close/>
              </a:path>
              <a:path w="588010" h="294639">
                <a:moveTo>
                  <a:pt x="588010" y="260350"/>
                </a:moveTo>
                <a:lnTo>
                  <a:pt x="584200" y="260350"/>
                </a:lnTo>
                <a:lnTo>
                  <a:pt x="584200" y="266700"/>
                </a:lnTo>
                <a:lnTo>
                  <a:pt x="588010" y="266700"/>
                </a:lnTo>
                <a:lnTo>
                  <a:pt x="588010" y="260350"/>
                </a:lnTo>
                <a:close/>
              </a:path>
              <a:path w="588010" h="294639">
                <a:moveTo>
                  <a:pt x="588010" y="266700"/>
                </a:moveTo>
                <a:lnTo>
                  <a:pt x="584200" y="266700"/>
                </a:lnTo>
                <a:lnTo>
                  <a:pt x="584200" y="273050"/>
                </a:lnTo>
                <a:lnTo>
                  <a:pt x="588010" y="273050"/>
                </a:lnTo>
                <a:lnTo>
                  <a:pt x="588010" y="266700"/>
                </a:lnTo>
                <a:close/>
              </a:path>
              <a:path w="588010" h="294639">
                <a:moveTo>
                  <a:pt x="588010" y="273050"/>
                </a:moveTo>
                <a:lnTo>
                  <a:pt x="584200" y="273050"/>
                </a:lnTo>
                <a:lnTo>
                  <a:pt x="584200" y="279400"/>
                </a:lnTo>
                <a:lnTo>
                  <a:pt x="588010" y="279400"/>
                </a:lnTo>
                <a:lnTo>
                  <a:pt x="588010" y="273050"/>
                </a:lnTo>
                <a:close/>
              </a:path>
              <a:path w="588010" h="294639">
                <a:moveTo>
                  <a:pt x="588010" y="279400"/>
                </a:moveTo>
                <a:lnTo>
                  <a:pt x="584200" y="279400"/>
                </a:lnTo>
                <a:lnTo>
                  <a:pt x="584200" y="285750"/>
                </a:lnTo>
                <a:lnTo>
                  <a:pt x="588010" y="285750"/>
                </a:lnTo>
                <a:lnTo>
                  <a:pt x="588010" y="279400"/>
                </a:lnTo>
                <a:close/>
              </a:path>
              <a:path w="588010" h="294639">
                <a:moveTo>
                  <a:pt x="115570" y="290830"/>
                </a:moveTo>
                <a:lnTo>
                  <a:pt x="1270" y="290830"/>
                </a:lnTo>
                <a:lnTo>
                  <a:pt x="1270" y="292100"/>
                </a:lnTo>
                <a:lnTo>
                  <a:pt x="115570" y="292100"/>
                </a:lnTo>
                <a:lnTo>
                  <a:pt x="115570" y="290830"/>
                </a:lnTo>
                <a:close/>
              </a:path>
              <a:path w="588010" h="294639">
                <a:moveTo>
                  <a:pt x="427990" y="290830"/>
                </a:moveTo>
                <a:lnTo>
                  <a:pt x="205740" y="290830"/>
                </a:lnTo>
                <a:lnTo>
                  <a:pt x="205740" y="292100"/>
                </a:lnTo>
                <a:lnTo>
                  <a:pt x="427990" y="292100"/>
                </a:lnTo>
                <a:lnTo>
                  <a:pt x="427990" y="290830"/>
                </a:lnTo>
                <a:close/>
              </a:path>
              <a:path w="588010" h="294639">
                <a:moveTo>
                  <a:pt x="588010" y="285750"/>
                </a:moveTo>
                <a:lnTo>
                  <a:pt x="584200" y="285750"/>
                </a:lnTo>
                <a:lnTo>
                  <a:pt x="584200" y="290830"/>
                </a:lnTo>
                <a:lnTo>
                  <a:pt x="525780" y="290830"/>
                </a:lnTo>
                <a:lnTo>
                  <a:pt x="525780" y="292100"/>
                </a:lnTo>
                <a:lnTo>
                  <a:pt x="588010" y="292100"/>
                </a:lnTo>
                <a:lnTo>
                  <a:pt x="588010" y="285750"/>
                </a:lnTo>
                <a:close/>
              </a:path>
              <a:path w="588010" h="294639">
                <a:moveTo>
                  <a:pt x="114300" y="292100"/>
                </a:moveTo>
                <a:lnTo>
                  <a:pt x="0" y="292100"/>
                </a:lnTo>
                <a:lnTo>
                  <a:pt x="0" y="294640"/>
                </a:lnTo>
                <a:lnTo>
                  <a:pt x="114300" y="294640"/>
                </a:lnTo>
                <a:lnTo>
                  <a:pt x="114300" y="292100"/>
                </a:lnTo>
                <a:close/>
              </a:path>
              <a:path w="588010" h="294639">
                <a:moveTo>
                  <a:pt x="425450" y="293370"/>
                </a:moveTo>
                <a:lnTo>
                  <a:pt x="204470" y="293370"/>
                </a:lnTo>
                <a:lnTo>
                  <a:pt x="204470" y="294640"/>
                </a:lnTo>
                <a:lnTo>
                  <a:pt x="425450" y="294640"/>
                </a:lnTo>
                <a:lnTo>
                  <a:pt x="425450" y="293370"/>
                </a:lnTo>
                <a:close/>
              </a:path>
              <a:path w="588010" h="294639">
                <a:moveTo>
                  <a:pt x="426720" y="292100"/>
                </a:moveTo>
                <a:lnTo>
                  <a:pt x="205740" y="292100"/>
                </a:lnTo>
                <a:lnTo>
                  <a:pt x="205740" y="293370"/>
                </a:lnTo>
                <a:lnTo>
                  <a:pt x="426720" y="293370"/>
                </a:lnTo>
                <a:lnTo>
                  <a:pt x="426720" y="292100"/>
                </a:lnTo>
                <a:close/>
              </a:path>
              <a:path w="588010" h="294639">
                <a:moveTo>
                  <a:pt x="588010" y="292100"/>
                </a:moveTo>
                <a:lnTo>
                  <a:pt x="525780" y="292100"/>
                </a:lnTo>
                <a:lnTo>
                  <a:pt x="525780" y="293370"/>
                </a:lnTo>
                <a:lnTo>
                  <a:pt x="524510" y="293370"/>
                </a:lnTo>
                <a:lnTo>
                  <a:pt x="524510" y="294640"/>
                </a:lnTo>
                <a:lnTo>
                  <a:pt x="588010" y="294640"/>
                </a:lnTo>
                <a:lnTo>
                  <a:pt x="588010" y="292100"/>
                </a:lnTo>
                <a:close/>
              </a:path>
            </a:pathLst>
          </a:custGeom>
          <a:solidFill>
            <a:srgbClr val="7055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4" name="bk object 6924"/>
          <p:cNvSpPr/>
          <p:nvPr/>
        </p:nvSpPr>
        <p:spPr>
          <a:xfrm>
            <a:off x="2600960" y="4151629"/>
            <a:ext cx="582930" cy="288290"/>
          </a:xfrm>
          <a:custGeom>
            <a:avLst/>
            <a:gdLst/>
            <a:ahLst/>
            <a:cxnLst/>
            <a:rect l="l" t="t" r="r" b="b"/>
            <a:pathLst>
              <a:path w="582930" h="288289">
                <a:moveTo>
                  <a:pt x="224789" y="2540"/>
                </a:moveTo>
                <a:lnTo>
                  <a:pt x="130809" y="2540"/>
                </a:lnTo>
                <a:lnTo>
                  <a:pt x="130809" y="3810"/>
                </a:lnTo>
                <a:lnTo>
                  <a:pt x="224790" y="3810"/>
                </a:lnTo>
                <a:lnTo>
                  <a:pt x="224789" y="2540"/>
                </a:lnTo>
                <a:close/>
              </a:path>
              <a:path w="582930" h="288289">
                <a:moveTo>
                  <a:pt x="226060" y="0"/>
                </a:moveTo>
                <a:lnTo>
                  <a:pt x="132079" y="0"/>
                </a:lnTo>
                <a:lnTo>
                  <a:pt x="132079" y="2540"/>
                </a:lnTo>
                <a:lnTo>
                  <a:pt x="226059" y="2540"/>
                </a:lnTo>
                <a:lnTo>
                  <a:pt x="226060" y="0"/>
                </a:lnTo>
                <a:close/>
              </a:path>
              <a:path w="582930" h="288289">
                <a:moveTo>
                  <a:pt x="356869" y="0"/>
                </a:moveTo>
                <a:lnTo>
                  <a:pt x="232409" y="0"/>
                </a:lnTo>
                <a:lnTo>
                  <a:pt x="232409" y="3810"/>
                </a:lnTo>
                <a:lnTo>
                  <a:pt x="356869" y="3810"/>
                </a:lnTo>
                <a:lnTo>
                  <a:pt x="356869" y="0"/>
                </a:lnTo>
                <a:close/>
              </a:path>
              <a:path w="582930" h="288289">
                <a:moveTo>
                  <a:pt x="582929" y="0"/>
                </a:moveTo>
                <a:lnTo>
                  <a:pt x="529589" y="0"/>
                </a:lnTo>
                <a:lnTo>
                  <a:pt x="529589" y="1270"/>
                </a:lnTo>
                <a:lnTo>
                  <a:pt x="528319" y="1270"/>
                </a:lnTo>
                <a:lnTo>
                  <a:pt x="528320" y="3810"/>
                </a:lnTo>
                <a:lnTo>
                  <a:pt x="579119" y="3810"/>
                </a:lnTo>
                <a:lnTo>
                  <a:pt x="579119" y="10160"/>
                </a:lnTo>
                <a:lnTo>
                  <a:pt x="582929" y="10160"/>
                </a:lnTo>
                <a:lnTo>
                  <a:pt x="582929" y="0"/>
                </a:lnTo>
                <a:close/>
              </a:path>
              <a:path w="582930" h="288289">
                <a:moveTo>
                  <a:pt x="582929" y="10160"/>
                </a:moveTo>
                <a:lnTo>
                  <a:pt x="579119" y="10160"/>
                </a:lnTo>
                <a:lnTo>
                  <a:pt x="579119" y="16510"/>
                </a:lnTo>
                <a:lnTo>
                  <a:pt x="582929" y="16510"/>
                </a:lnTo>
                <a:lnTo>
                  <a:pt x="582929" y="10160"/>
                </a:lnTo>
                <a:close/>
              </a:path>
              <a:path w="582930" h="288289">
                <a:moveTo>
                  <a:pt x="582929" y="16510"/>
                </a:moveTo>
                <a:lnTo>
                  <a:pt x="579119" y="16510"/>
                </a:lnTo>
                <a:lnTo>
                  <a:pt x="579119" y="22860"/>
                </a:lnTo>
                <a:lnTo>
                  <a:pt x="582929" y="22860"/>
                </a:lnTo>
                <a:lnTo>
                  <a:pt x="582929" y="16510"/>
                </a:lnTo>
                <a:close/>
              </a:path>
              <a:path w="582930" h="288289">
                <a:moveTo>
                  <a:pt x="582929" y="22860"/>
                </a:moveTo>
                <a:lnTo>
                  <a:pt x="579119" y="22860"/>
                </a:lnTo>
                <a:lnTo>
                  <a:pt x="579119" y="29210"/>
                </a:lnTo>
                <a:lnTo>
                  <a:pt x="582929" y="29210"/>
                </a:lnTo>
                <a:lnTo>
                  <a:pt x="582929" y="22860"/>
                </a:lnTo>
                <a:close/>
              </a:path>
              <a:path w="582930" h="288289">
                <a:moveTo>
                  <a:pt x="582929" y="29210"/>
                </a:moveTo>
                <a:lnTo>
                  <a:pt x="579119" y="29210"/>
                </a:lnTo>
                <a:lnTo>
                  <a:pt x="579119" y="35560"/>
                </a:lnTo>
                <a:lnTo>
                  <a:pt x="582929" y="35560"/>
                </a:lnTo>
                <a:lnTo>
                  <a:pt x="582929" y="29210"/>
                </a:lnTo>
                <a:close/>
              </a:path>
              <a:path w="582930" h="288289">
                <a:moveTo>
                  <a:pt x="582929" y="35560"/>
                </a:moveTo>
                <a:lnTo>
                  <a:pt x="579119" y="35560"/>
                </a:lnTo>
                <a:lnTo>
                  <a:pt x="579119" y="41910"/>
                </a:lnTo>
                <a:lnTo>
                  <a:pt x="582929" y="41910"/>
                </a:lnTo>
                <a:lnTo>
                  <a:pt x="582929" y="35560"/>
                </a:lnTo>
                <a:close/>
              </a:path>
              <a:path w="582930" h="288289">
                <a:moveTo>
                  <a:pt x="582929" y="41910"/>
                </a:moveTo>
                <a:lnTo>
                  <a:pt x="579119" y="41910"/>
                </a:lnTo>
                <a:lnTo>
                  <a:pt x="579119" y="48260"/>
                </a:lnTo>
                <a:lnTo>
                  <a:pt x="582929" y="48260"/>
                </a:lnTo>
                <a:lnTo>
                  <a:pt x="582929" y="41910"/>
                </a:lnTo>
                <a:close/>
              </a:path>
              <a:path w="582930" h="288289">
                <a:moveTo>
                  <a:pt x="582929" y="48260"/>
                </a:moveTo>
                <a:lnTo>
                  <a:pt x="579119" y="48260"/>
                </a:lnTo>
                <a:lnTo>
                  <a:pt x="579119" y="54610"/>
                </a:lnTo>
                <a:lnTo>
                  <a:pt x="582929" y="54610"/>
                </a:lnTo>
                <a:lnTo>
                  <a:pt x="582929" y="48260"/>
                </a:lnTo>
                <a:close/>
              </a:path>
              <a:path w="582930" h="288289">
                <a:moveTo>
                  <a:pt x="582929" y="54610"/>
                </a:moveTo>
                <a:lnTo>
                  <a:pt x="579119" y="54610"/>
                </a:lnTo>
                <a:lnTo>
                  <a:pt x="579119" y="60960"/>
                </a:lnTo>
                <a:lnTo>
                  <a:pt x="582929" y="60960"/>
                </a:lnTo>
                <a:lnTo>
                  <a:pt x="582929" y="54610"/>
                </a:lnTo>
                <a:close/>
              </a:path>
              <a:path w="582930" h="288289">
                <a:moveTo>
                  <a:pt x="582929" y="60960"/>
                </a:moveTo>
                <a:lnTo>
                  <a:pt x="579119" y="60960"/>
                </a:lnTo>
                <a:lnTo>
                  <a:pt x="579119" y="67310"/>
                </a:lnTo>
                <a:lnTo>
                  <a:pt x="582929" y="67310"/>
                </a:lnTo>
                <a:lnTo>
                  <a:pt x="582929" y="60960"/>
                </a:lnTo>
                <a:close/>
              </a:path>
              <a:path w="582930" h="288289">
                <a:moveTo>
                  <a:pt x="582929" y="67310"/>
                </a:moveTo>
                <a:lnTo>
                  <a:pt x="579119" y="67310"/>
                </a:lnTo>
                <a:lnTo>
                  <a:pt x="579119" y="73660"/>
                </a:lnTo>
                <a:lnTo>
                  <a:pt x="582929" y="73660"/>
                </a:lnTo>
                <a:lnTo>
                  <a:pt x="582929" y="67310"/>
                </a:lnTo>
                <a:close/>
              </a:path>
              <a:path w="582930" h="288289">
                <a:moveTo>
                  <a:pt x="582929" y="73660"/>
                </a:moveTo>
                <a:lnTo>
                  <a:pt x="579119" y="73660"/>
                </a:lnTo>
                <a:lnTo>
                  <a:pt x="579119" y="80010"/>
                </a:lnTo>
                <a:lnTo>
                  <a:pt x="582929" y="80010"/>
                </a:lnTo>
                <a:lnTo>
                  <a:pt x="582929" y="73660"/>
                </a:lnTo>
                <a:close/>
              </a:path>
              <a:path w="582930" h="288289">
                <a:moveTo>
                  <a:pt x="582929" y="80010"/>
                </a:moveTo>
                <a:lnTo>
                  <a:pt x="579119" y="80010"/>
                </a:lnTo>
                <a:lnTo>
                  <a:pt x="579119" y="86360"/>
                </a:lnTo>
                <a:lnTo>
                  <a:pt x="582929" y="86360"/>
                </a:lnTo>
                <a:lnTo>
                  <a:pt x="582929" y="80010"/>
                </a:lnTo>
                <a:close/>
              </a:path>
              <a:path w="582930" h="288289">
                <a:moveTo>
                  <a:pt x="582929" y="86360"/>
                </a:moveTo>
                <a:lnTo>
                  <a:pt x="579119" y="86360"/>
                </a:lnTo>
                <a:lnTo>
                  <a:pt x="579119" y="92710"/>
                </a:lnTo>
                <a:lnTo>
                  <a:pt x="581659" y="92710"/>
                </a:lnTo>
                <a:lnTo>
                  <a:pt x="581659" y="91440"/>
                </a:lnTo>
                <a:lnTo>
                  <a:pt x="582929" y="91440"/>
                </a:lnTo>
                <a:lnTo>
                  <a:pt x="582929" y="86360"/>
                </a:lnTo>
                <a:close/>
              </a:path>
              <a:path w="582930" h="288289">
                <a:moveTo>
                  <a:pt x="580389" y="92710"/>
                </a:moveTo>
                <a:lnTo>
                  <a:pt x="579119" y="92710"/>
                </a:lnTo>
                <a:lnTo>
                  <a:pt x="579119" y="95250"/>
                </a:lnTo>
                <a:lnTo>
                  <a:pt x="580389" y="95250"/>
                </a:lnTo>
                <a:lnTo>
                  <a:pt x="580389" y="92710"/>
                </a:lnTo>
                <a:close/>
              </a:path>
              <a:path w="582930" h="288289">
                <a:moveTo>
                  <a:pt x="582929" y="133350"/>
                </a:moveTo>
                <a:lnTo>
                  <a:pt x="581659" y="133350"/>
                </a:lnTo>
                <a:lnTo>
                  <a:pt x="581659" y="135890"/>
                </a:lnTo>
                <a:lnTo>
                  <a:pt x="580389" y="135890"/>
                </a:lnTo>
                <a:lnTo>
                  <a:pt x="580389" y="137160"/>
                </a:lnTo>
                <a:lnTo>
                  <a:pt x="582929" y="137160"/>
                </a:lnTo>
                <a:lnTo>
                  <a:pt x="582929" y="133350"/>
                </a:lnTo>
                <a:close/>
              </a:path>
              <a:path w="582930" h="288289">
                <a:moveTo>
                  <a:pt x="582929" y="137160"/>
                </a:moveTo>
                <a:lnTo>
                  <a:pt x="580389" y="137160"/>
                </a:lnTo>
                <a:lnTo>
                  <a:pt x="580389" y="139700"/>
                </a:lnTo>
                <a:lnTo>
                  <a:pt x="579119" y="139700"/>
                </a:lnTo>
                <a:lnTo>
                  <a:pt x="579119" y="143510"/>
                </a:lnTo>
                <a:lnTo>
                  <a:pt x="582929" y="143510"/>
                </a:lnTo>
                <a:lnTo>
                  <a:pt x="582929" y="137160"/>
                </a:lnTo>
                <a:close/>
              </a:path>
              <a:path w="582930" h="288289">
                <a:moveTo>
                  <a:pt x="582929" y="143510"/>
                </a:moveTo>
                <a:lnTo>
                  <a:pt x="579119" y="143510"/>
                </a:lnTo>
                <a:lnTo>
                  <a:pt x="579119" y="149860"/>
                </a:lnTo>
                <a:lnTo>
                  <a:pt x="582929" y="149860"/>
                </a:lnTo>
                <a:lnTo>
                  <a:pt x="582929" y="143510"/>
                </a:lnTo>
                <a:close/>
              </a:path>
              <a:path w="582930" h="288289">
                <a:moveTo>
                  <a:pt x="582929" y="149860"/>
                </a:moveTo>
                <a:lnTo>
                  <a:pt x="579119" y="149860"/>
                </a:lnTo>
                <a:lnTo>
                  <a:pt x="579119" y="156210"/>
                </a:lnTo>
                <a:lnTo>
                  <a:pt x="582929" y="156210"/>
                </a:lnTo>
                <a:lnTo>
                  <a:pt x="582929" y="149860"/>
                </a:lnTo>
                <a:close/>
              </a:path>
              <a:path w="582930" h="288289">
                <a:moveTo>
                  <a:pt x="582929" y="156210"/>
                </a:moveTo>
                <a:lnTo>
                  <a:pt x="579119" y="156210"/>
                </a:lnTo>
                <a:lnTo>
                  <a:pt x="579119" y="162560"/>
                </a:lnTo>
                <a:lnTo>
                  <a:pt x="582929" y="162560"/>
                </a:lnTo>
                <a:lnTo>
                  <a:pt x="582929" y="156210"/>
                </a:lnTo>
                <a:close/>
              </a:path>
              <a:path w="582930" h="288289">
                <a:moveTo>
                  <a:pt x="582929" y="162560"/>
                </a:moveTo>
                <a:lnTo>
                  <a:pt x="579119" y="162560"/>
                </a:lnTo>
                <a:lnTo>
                  <a:pt x="579119" y="168910"/>
                </a:lnTo>
                <a:lnTo>
                  <a:pt x="582929" y="168910"/>
                </a:lnTo>
                <a:lnTo>
                  <a:pt x="582929" y="162560"/>
                </a:lnTo>
                <a:close/>
              </a:path>
              <a:path w="582930" h="288289">
                <a:moveTo>
                  <a:pt x="582929" y="168910"/>
                </a:moveTo>
                <a:lnTo>
                  <a:pt x="579119" y="168910"/>
                </a:lnTo>
                <a:lnTo>
                  <a:pt x="579119" y="175260"/>
                </a:lnTo>
                <a:lnTo>
                  <a:pt x="582929" y="175260"/>
                </a:lnTo>
                <a:lnTo>
                  <a:pt x="582929" y="168910"/>
                </a:lnTo>
                <a:close/>
              </a:path>
              <a:path w="582930" h="288289">
                <a:moveTo>
                  <a:pt x="582929" y="175260"/>
                </a:moveTo>
                <a:lnTo>
                  <a:pt x="579119" y="175260"/>
                </a:lnTo>
                <a:lnTo>
                  <a:pt x="579119" y="181610"/>
                </a:lnTo>
                <a:lnTo>
                  <a:pt x="582929" y="181610"/>
                </a:lnTo>
                <a:lnTo>
                  <a:pt x="582929" y="175260"/>
                </a:lnTo>
                <a:close/>
              </a:path>
              <a:path w="582930" h="288289">
                <a:moveTo>
                  <a:pt x="582929" y="181610"/>
                </a:moveTo>
                <a:lnTo>
                  <a:pt x="579119" y="181610"/>
                </a:lnTo>
                <a:lnTo>
                  <a:pt x="579119" y="187960"/>
                </a:lnTo>
                <a:lnTo>
                  <a:pt x="582929" y="187960"/>
                </a:lnTo>
                <a:lnTo>
                  <a:pt x="582929" y="181610"/>
                </a:lnTo>
                <a:close/>
              </a:path>
              <a:path w="582930" h="288289">
                <a:moveTo>
                  <a:pt x="582929" y="187960"/>
                </a:moveTo>
                <a:lnTo>
                  <a:pt x="579119" y="187960"/>
                </a:lnTo>
                <a:lnTo>
                  <a:pt x="579119" y="194310"/>
                </a:lnTo>
                <a:lnTo>
                  <a:pt x="582929" y="194310"/>
                </a:lnTo>
                <a:lnTo>
                  <a:pt x="582929" y="187960"/>
                </a:lnTo>
                <a:close/>
              </a:path>
              <a:path w="582930" h="288289">
                <a:moveTo>
                  <a:pt x="582929" y="194310"/>
                </a:moveTo>
                <a:lnTo>
                  <a:pt x="579119" y="194310"/>
                </a:lnTo>
                <a:lnTo>
                  <a:pt x="579119" y="200660"/>
                </a:lnTo>
                <a:lnTo>
                  <a:pt x="582929" y="200660"/>
                </a:lnTo>
                <a:lnTo>
                  <a:pt x="582929" y="194310"/>
                </a:lnTo>
                <a:close/>
              </a:path>
              <a:path w="582930" h="288289">
                <a:moveTo>
                  <a:pt x="582929" y="200660"/>
                </a:moveTo>
                <a:lnTo>
                  <a:pt x="579119" y="200660"/>
                </a:lnTo>
                <a:lnTo>
                  <a:pt x="579119" y="207010"/>
                </a:lnTo>
                <a:lnTo>
                  <a:pt x="582929" y="207010"/>
                </a:lnTo>
                <a:lnTo>
                  <a:pt x="582929" y="200660"/>
                </a:lnTo>
                <a:close/>
              </a:path>
              <a:path w="582930" h="288289">
                <a:moveTo>
                  <a:pt x="582929" y="207010"/>
                </a:moveTo>
                <a:lnTo>
                  <a:pt x="579119" y="207010"/>
                </a:lnTo>
                <a:lnTo>
                  <a:pt x="579119" y="213360"/>
                </a:lnTo>
                <a:lnTo>
                  <a:pt x="582929" y="213360"/>
                </a:lnTo>
                <a:lnTo>
                  <a:pt x="582929" y="207010"/>
                </a:lnTo>
                <a:close/>
              </a:path>
              <a:path w="582930" h="288289">
                <a:moveTo>
                  <a:pt x="582929" y="213360"/>
                </a:moveTo>
                <a:lnTo>
                  <a:pt x="579119" y="213360"/>
                </a:lnTo>
                <a:lnTo>
                  <a:pt x="579119" y="219710"/>
                </a:lnTo>
                <a:lnTo>
                  <a:pt x="582929" y="219710"/>
                </a:lnTo>
                <a:lnTo>
                  <a:pt x="582929" y="213360"/>
                </a:lnTo>
                <a:close/>
              </a:path>
              <a:path w="582930" h="288289">
                <a:moveTo>
                  <a:pt x="582929" y="219710"/>
                </a:moveTo>
                <a:lnTo>
                  <a:pt x="579119" y="219710"/>
                </a:lnTo>
                <a:lnTo>
                  <a:pt x="579119" y="226060"/>
                </a:lnTo>
                <a:lnTo>
                  <a:pt x="582929" y="226060"/>
                </a:lnTo>
                <a:lnTo>
                  <a:pt x="582929" y="219710"/>
                </a:lnTo>
                <a:close/>
              </a:path>
              <a:path w="582930" h="288289">
                <a:moveTo>
                  <a:pt x="582929" y="226060"/>
                </a:moveTo>
                <a:lnTo>
                  <a:pt x="579119" y="226060"/>
                </a:lnTo>
                <a:lnTo>
                  <a:pt x="579119" y="232410"/>
                </a:lnTo>
                <a:lnTo>
                  <a:pt x="582929" y="232410"/>
                </a:lnTo>
                <a:lnTo>
                  <a:pt x="582929" y="226060"/>
                </a:lnTo>
                <a:close/>
              </a:path>
              <a:path w="582930" h="288289">
                <a:moveTo>
                  <a:pt x="582929" y="232410"/>
                </a:moveTo>
                <a:lnTo>
                  <a:pt x="579119" y="232410"/>
                </a:lnTo>
                <a:lnTo>
                  <a:pt x="579119" y="238760"/>
                </a:lnTo>
                <a:lnTo>
                  <a:pt x="582929" y="238760"/>
                </a:lnTo>
                <a:lnTo>
                  <a:pt x="582929" y="232410"/>
                </a:lnTo>
                <a:close/>
              </a:path>
              <a:path w="582930" h="288289">
                <a:moveTo>
                  <a:pt x="582929" y="238760"/>
                </a:moveTo>
                <a:lnTo>
                  <a:pt x="579119" y="238760"/>
                </a:lnTo>
                <a:lnTo>
                  <a:pt x="579119" y="245110"/>
                </a:lnTo>
                <a:lnTo>
                  <a:pt x="582929" y="245110"/>
                </a:lnTo>
                <a:lnTo>
                  <a:pt x="582929" y="238760"/>
                </a:lnTo>
                <a:close/>
              </a:path>
              <a:path w="582930" h="288289">
                <a:moveTo>
                  <a:pt x="582929" y="245110"/>
                </a:moveTo>
                <a:lnTo>
                  <a:pt x="579119" y="245110"/>
                </a:lnTo>
                <a:lnTo>
                  <a:pt x="579119" y="251460"/>
                </a:lnTo>
                <a:lnTo>
                  <a:pt x="582929" y="251460"/>
                </a:lnTo>
                <a:lnTo>
                  <a:pt x="582929" y="245110"/>
                </a:lnTo>
                <a:close/>
              </a:path>
              <a:path w="582930" h="288289">
                <a:moveTo>
                  <a:pt x="582929" y="251460"/>
                </a:moveTo>
                <a:lnTo>
                  <a:pt x="579119" y="251460"/>
                </a:lnTo>
                <a:lnTo>
                  <a:pt x="579119" y="257810"/>
                </a:lnTo>
                <a:lnTo>
                  <a:pt x="582929" y="257810"/>
                </a:lnTo>
                <a:lnTo>
                  <a:pt x="582929" y="251460"/>
                </a:lnTo>
                <a:close/>
              </a:path>
              <a:path w="582930" h="288289">
                <a:moveTo>
                  <a:pt x="582929" y="257810"/>
                </a:moveTo>
                <a:lnTo>
                  <a:pt x="579119" y="257810"/>
                </a:lnTo>
                <a:lnTo>
                  <a:pt x="579119" y="264160"/>
                </a:lnTo>
                <a:lnTo>
                  <a:pt x="582929" y="264160"/>
                </a:lnTo>
                <a:lnTo>
                  <a:pt x="582929" y="257810"/>
                </a:lnTo>
                <a:close/>
              </a:path>
              <a:path w="582930" h="288289">
                <a:moveTo>
                  <a:pt x="582929" y="264160"/>
                </a:moveTo>
                <a:lnTo>
                  <a:pt x="579119" y="264160"/>
                </a:lnTo>
                <a:lnTo>
                  <a:pt x="579119" y="270510"/>
                </a:lnTo>
                <a:lnTo>
                  <a:pt x="582929" y="270510"/>
                </a:lnTo>
                <a:lnTo>
                  <a:pt x="582929" y="264160"/>
                </a:lnTo>
                <a:close/>
              </a:path>
              <a:path w="582930" h="288289">
                <a:moveTo>
                  <a:pt x="582929" y="270510"/>
                </a:moveTo>
                <a:lnTo>
                  <a:pt x="579119" y="270510"/>
                </a:lnTo>
                <a:lnTo>
                  <a:pt x="579119" y="276860"/>
                </a:lnTo>
                <a:lnTo>
                  <a:pt x="582929" y="276860"/>
                </a:lnTo>
                <a:lnTo>
                  <a:pt x="582929" y="270510"/>
                </a:lnTo>
                <a:close/>
              </a:path>
              <a:path w="582930" h="288289">
                <a:moveTo>
                  <a:pt x="582929" y="276860"/>
                </a:moveTo>
                <a:lnTo>
                  <a:pt x="579119" y="276860"/>
                </a:lnTo>
                <a:lnTo>
                  <a:pt x="579119" y="283210"/>
                </a:lnTo>
                <a:lnTo>
                  <a:pt x="582929" y="283210"/>
                </a:lnTo>
                <a:lnTo>
                  <a:pt x="582929" y="276860"/>
                </a:lnTo>
                <a:close/>
              </a:path>
              <a:path w="582930" h="288289">
                <a:moveTo>
                  <a:pt x="114300" y="287020"/>
                </a:moveTo>
                <a:lnTo>
                  <a:pt x="0" y="287020"/>
                </a:lnTo>
                <a:lnTo>
                  <a:pt x="0" y="288290"/>
                </a:lnTo>
                <a:lnTo>
                  <a:pt x="114300" y="288290"/>
                </a:lnTo>
                <a:lnTo>
                  <a:pt x="114300" y="287020"/>
                </a:lnTo>
                <a:close/>
              </a:path>
              <a:path w="582930" h="288289">
                <a:moveTo>
                  <a:pt x="115569" y="285750"/>
                </a:moveTo>
                <a:lnTo>
                  <a:pt x="1269" y="285750"/>
                </a:lnTo>
                <a:lnTo>
                  <a:pt x="1269" y="287020"/>
                </a:lnTo>
                <a:lnTo>
                  <a:pt x="115569" y="287020"/>
                </a:lnTo>
                <a:lnTo>
                  <a:pt x="115569" y="285750"/>
                </a:lnTo>
                <a:close/>
              </a:path>
              <a:path w="582930" h="288289">
                <a:moveTo>
                  <a:pt x="116839" y="284480"/>
                </a:moveTo>
                <a:lnTo>
                  <a:pt x="2539" y="284480"/>
                </a:lnTo>
                <a:lnTo>
                  <a:pt x="2539" y="285750"/>
                </a:lnTo>
                <a:lnTo>
                  <a:pt x="116839" y="285750"/>
                </a:lnTo>
                <a:lnTo>
                  <a:pt x="116839" y="284480"/>
                </a:lnTo>
                <a:close/>
              </a:path>
              <a:path w="582930" h="288289">
                <a:moveTo>
                  <a:pt x="429259" y="284480"/>
                </a:moveTo>
                <a:lnTo>
                  <a:pt x="204469" y="284480"/>
                </a:lnTo>
                <a:lnTo>
                  <a:pt x="204469" y="288290"/>
                </a:lnTo>
                <a:lnTo>
                  <a:pt x="427989" y="288290"/>
                </a:lnTo>
                <a:lnTo>
                  <a:pt x="427989" y="285750"/>
                </a:lnTo>
                <a:lnTo>
                  <a:pt x="429259" y="285750"/>
                </a:lnTo>
                <a:lnTo>
                  <a:pt x="429259" y="284480"/>
                </a:lnTo>
                <a:close/>
              </a:path>
              <a:path w="582930" h="288289">
                <a:moveTo>
                  <a:pt x="582929" y="283210"/>
                </a:moveTo>
                <a:lnTo>
                  <a:pt x="579119" y="283210"/>
                </a:lnTo>
                <a:lnTo>
                  <a:pt x="579119" y="284480"/>
                </a:lnTo>
                <a:lnTo>
                  <a:pt x="525779" y="284480"/>
                </a:lnTo>
                <a:lnTo>
                  <a:pt x="525779" y="287020"/>
                </a:lnTo>
                <a:lnTo>
                  <a:pt x="524509" y="287020"/>
                </a:lnTo>
                <a:lnTo>
                  <a:pt x="524509" y="288290"/>
                </a:lnTo>
                <a:lnTo>
                  <a:pt x="582929" y="288290"/>
                </a:lnTo>
                <a:lnTo>
                  <a:pt x="582929" y="283210"/>
                </a:lnTo>
                <a:close/>
              </a:path>
            </a:pathLst>
          </a:custGeom>
          <a:solidFill>
            <a:srgbClr val="6E5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5" name="bk object 6925"/>
          <p:cNvSpPr/>
          <p:nvPr/>
        </p:nvSpPr>
        <p:spPr>
          <a:xfrm>
            <a:off x="2603500" y="4155440"/>
            <a:ext cx="576580" cy="280670"/>
          </a:xfrm>
          <a:custGeom>
            <a:avLst/>
            <a:gdLst/>
            <a:ahLst/>
            <a:cxnLst/>
            <a:rect l="l" t="t" r="r" b="b"/>
            <a:pathLst>
              <a:path w="576580" h="280670">
                <a:moveTo>
                  <a:pt x="222250" y="0"/>
                </a:moveTo>
                <a:lnTo>
                  <a:pt x="128269" y="0"/>
                </a:lnTo>
                <a:lnTo>
                  <a:pt x="128269" y="2540"/>
                </a:lnTo>
                <a:lnTo>
                  <a:pt x="127000" y="2540"/>
                </a:lnTo>
                <a:lnTo>
                  <a:pt x="127000" y="3810"/>
                </a:lnTo>
                <a:lnTo>
                  <a:pt x="222250" y="3810"/>
                </a:lnTo>
                <a:lnTo>
                  <a:pt x="222250" y="0"/>
                </a:lnTo>
                <a:close/>
              </a:path>
              <a:path w="576580" h="280670">
                <a:moveTo>
                  <a:pt x="354330" y="0"/>
                </a:moveTo>
                <a:lnTo>
                  <a:pt x="229869" y="0"/>
                </a:lnTo>
                <a:lnTo>
                  <a:pt x="229869" y="2540"/>
                </a:lnTo>
                <a:lnTo>
                  <a:pt x="228600" y="2540"/>
                </a:lnTo>
                <a:lnTo>
                  <a:pt x="228600" y="3810"/>
                </a:lnTo>
                <a:lnTo>
                  <a:pt x="354330" y="3810"/>
                </a:lnTo>
                <a:lnTo>
                  <a:pt x="354330" y="0"/>
                </a:lnTo>
                <a:close/>
              </a:path>
              <a:path w="576580" h="280670">
                <a:moveTo>
                  <a:pt x="576580" y="0"/>
                </a:moveTo>
                <a:lnTo>
                  <a:pt x="524510" y="0"/>
                </a:lnTo>
                <a:lnTo>
                  <a:pt x="524510" y="1270"/>
                </a:lnTo>
                <a:lnTo>
                  <a:pt x="523239" y="1270"/>
                </a:lnTo>
                <a:lnTo>
                  <a:pt x="523239" y="2540"/>
                </a:lnTo>
                <a:lnTo>
                  <a:pt x="521969" y="2540"/>
                </a:lnTo>
                <a:lnTo>
                  <a:pt x="521969" y="3810"/>
                </a:lnTo>
                <a:lnTo>
                  <a:pt x="574039" y="3810"/>
                </a:lnTo>
                <a:lnTo>
                  <a:pt x="574039" y="6350"/>
                </a:lnTo>
                <a:lnTo>
                  <a:pt x="576580" y="6350"/>
                </a:lnTo>
                <a:lnTo>
                  <a:pt x="576580" y="0"/>
                </a:lnTo>
                <a:close/>
              </a:path>
              <a:path w="576580" h="280670">
                <a:moveTo>
                  <a:pt x="576580" y="6350"/>
                </a:moveTo>
                <a:lnTo>
                  <a:pt x="574039" y="6350"/>
                </a:lnTo>
                <a:lnTo>
                  <a:pt x="574039" y="12700"/>
                </a:lnTo>
                <a:lnTo>
                  <a:pt x="576580" y="12700"/>
                </a:lnTo>
                <a:lnTo>
                  <a:pt x="576580" y="6350"/>
                </a:lnTo>
                <a:close/>
              </a:path>
              <a:path w="576580" h="280670">
                <a:moveTo>
                  <a:pt x="576580" y="12700"/>
                </a:moveTo>
                <a:lnTo>
                  <a:pt x="574039" y="12700"/>
                </a:lnTo>
                <a:lnTo>
                  <a:pt x="574039" y="19050"/>
                </a:lnTo>
                <a:lnTo>
                  <a:pt x="576580" y="19050"/>
                </a:lnTo>
                <a:lnTo>
                  <a:pt x="576580" y="12700"/>
                </a:lnTo>
                <a:close/>
              </a:path>
              <a:path w="576580" h="280670">
                <a:moveTo>
                  <a:pt x="576580" y="19050"/>
                </a:moveTo>
                <a:lnTo>
                  <a:pt x="574039" y="19050"/>
                </a:lnTo>
                <a:lnTo>
                  <a:pt x="574039" y="25400"/>
                </a:lnTo>
                <a:lnTo>
                  <a:pt x="576580" y="25400"/>
                </a:lnTo>
                <a:lnTo>
                  <a:pt x="576580" y="19050"/>
                </a:lnTo>
                <a:close/>
              </a:path>
              <a:path w="576580" h="280670">
                <a:moveTo>
                  <a:pt x="576580" y="25400"/>
                </a:moveTo>
                <a:lnTo>
                  <a:pt x="574039" y="25400"/>
                </a:lnTo>
                <a:lnTo>
                  <a:pt x="574039" y="31750"/>
                </a:lnTo>
                <a:lnTo>
                  <a:pt x="576580" y="31750"/>
                </a:lnTo>
                <a:lnTo>
                  <a:pt x="576580" y="25400"/>
                </a:lnTo>
                <a:close/>
              </a:path>
              <a:path w="576580" h="280670">
                <a:moveTo>
                  <a:pt x="576580" y="31750"/>
                </a:moveTo>
                <a:lnTo>
                  <a:pt x="574039" y="31750"/>
                </a:lnTo>
                <a:lnTo>
                  <a:pt x="574039" y="38100"/>
                </a:lnTo>
                <a:lnTo>
                  <a:pt x="576580" y="38100"/>
                </a:lnTo>
                <a:lnTo>
                  <a:pt x="576580" y="31750"/>
                </a:lnTo>
                <a:close/>
              </a:path>
              <a:path w="576580" h="280670">
                <a:moveTo>
                  <a:pt x="576580" y="38100"/>
                </a:moveTo>
                <a:lnTo>
                  <a:pt x="574039" y="38100"/>
                </a:lnTo>
                <a:lnTo>
                  <a:pt x="574039" y="44450"/>
                </a:lnTo>
                <a:lnTo>
                  <a:pt x="576580" y="44450"/>
                </a:lnTo>
                <a:lnTo>
                  <a:pt x="576580" y="38100"/>
                </a:lnTo>
                <a:close/>
              </a:path>
              <a:path w="576580" h="280670">
                <a:moveTo>
                  <a:pt x="576580" y="44450"/>
                </a:moveTo>
                <a:lnTo>
                  <a:pt x="574039" y="44450"/>
                </a:lnTo>
                <a:lnTo>
                  <a:pt x="574039" y="50800"/>
                </a:lnTo>
                <a:lnTo>
                  <a:pt x="576580" y="50800"/>
                </a:lnTo>
                <a:lnTo>
                  <a:pt x="576580" y="44450"/>
                </a:lnTo>
                <a:close/>
              </a:path>
              <a:path w="576580" h="280670">
                <a:moveTo>
                  <a:pt x="576580" y="50800"/>
                </a:moveTo>
                <a:lnTo>
                  <a:pt x="574039" y="50800"/>
                </a:lnTo>
                <a:lnTo>
                  <a:pt x="574039" y="57150"/>
                </a:lnTo>
                <a:lnTo>
                  <a:pt x="576580" y="57150"/>
                </a:lnTo>
                <a:lnTo>
                  <a:pt x="576580" y="50800"/>
                </a:lnTo>
                <a:close/>
              </a:path>
              <a:path w="576580" h="280670">
                <a:moveTo>
                  <a:pt x="576580" y="57150"/>
                </a:moveTo>
                <a:lnTo>
                  <a:pt x="574039" y="57150"/>
                </a:lnTo>
                <a:lnTo>
                  <a:pt x="574039" y="63500"/>
                </a:lnTo>
                <a:lnTo>
                  <a:pt x="576580" y="63500"/>
                </a:lnTo>
                <a:lnTo>
                  <a:pt x="576580" y="57150"/>
                </a:lnTo>
                <a:close/>
              </a:path>
              <a:path w="576580" h="280670">
                <a:moveTo>
                  <a:pt x="576580" y="63500"/>
                </a:moveTo>
                <a:lnTo>
                  <a:pt x="574039" y="63500"/>
                </a:lnTo>
                <a:lnTo>
                  <a:pt x="574039" y="69850"/>
                </a:lnTo>
                <a:lnTo>
                  <a:pt x="576580" y="69850"/>
                </a:lnTo>
                <a:lnTo>
                  <a:pt x="576580" y="63500"/>
                </a:lnTo>
                <a:close/>
              </a:path>
              <a:path w="576580" h="280670">
                <a:moveTo>
                  <a:pt x="576580" y="69850"/>
                </a:moveTo>
                <a:lnTo>
                  <a:pt x="574039" y="69850"/>
                </a:lnTo>
                <a:lnTo>
                  <a:pt x="574039" y="76200"/>
                </a:lnTo>
                <a:lnTo>
                  <a:pt x="576580" y="76200"/>
                </a:lnTo>
                <a:lnTo>
                  <a:pt x="576580" y="69850"/>
                </a:lnTo>
                <a:close/>
              </a:path>
              <a:path w="576580" h="280670">
                <a:moveTo>
                  <a:pt x="576580" y="76200"/>
                </a:moveTo>
                <a:lnTo>
                  <a:pt x="574039" y="76200"/>
                </a:lnTo>
                <a:lnTo>
                  <a:pt x="574039" y="82550"/>
                </a:lnTo>
                <a:lnTo>
                  <a:pt x="576580" y="82550"/>
                </a:lnTo>
                <a:lnTo>
                  <a:pt x="576580" y="76200"/>
                </a:lnTo>
                <a:close/>
              </a:path>
              <a:path w="576580" h="280670">
                <a:moveTo>
                  <a:pt x="576580" y="82550"/>
                </a:moveTo>
                <a:lnTo>
                  <a:pt x="574039" y="82550"/>
                </a:lnTo>
                <a:lnTo>
                  <a:pt x="574039" y="88900"/>
                </a:lnTo>
                <a:lnTo>
                  <a:pt x="576580" y="88900"/>
                </a:lnTo>
                <a:lnTo>
                  <a:pt x="576580" y="82550"/>
                </a:lnTo>
                <a:close/>
              </a:path>
              <a:path w="576580" h="280670">
                <a:moveTo>
                  <a:pt x="576580" y="88900"/>
                </a:moveTo>
                <a:lnTo>
                  <a:pt x="574039" y="88900"/>
                </a:lnTo>
                <a:lnTo>
                  <a:pt x="574039" y="93980"/>
                </a:lnTo>
                <a:lnTo>
                  <a:pt x="575309" y="93980"/>
                </a:lnTo>
                <a:lnTo>
                  <a:pt x="575309" y="92710"/>
                </a:lnTo>
                <a:lnTo>
                  <a:pt x="576580" y="92710"/>
                </a:lnTo>
                <a:lnTo>
                  <a:pt x="576580" y="88900"/>
                </a:lnTo>
                <a:close/>
              </a:path>
              <a:path w="576580" h="280670">
                <a:moveTo>
                  <a:pt x="576580" y="139700"/>
                </a:moveTo>
                <a:lnTo>
                  <a:pt x="575310" y="139700"/>
                </a:lnTo>
                <a:lnTo>
                  <a:pt x="575310" y="142240"/>
                </a:lnTo>
                <a:lnTo>
                  <a:pt x="574039" y="142240"/>
                </a:lnTo>
                <a:lnTo>
                  <a:pt x="574039" y="146050"/>
                </a:lnTo>
                <a:lnTo>
                  <a:pt x="576580" y="146050"/>
                </a:lnTo>
                <a:lnTo>
                  <a:pt x="576580" y="139700"/>
                </a:lnTo>
                <a:close/>
              </a:path>
              <a:path w="576580" h="280670">
                <a:moveTo>
                  <a:pt x="576580" y="146050"/>
                </a:moveTo>
                <a:lnTo>
                  <a:pt x="574039" y="146050"/>
                </a:lnTo>
                <a:lnTo>
                  <a:pt x="574039" y="152400"/>
                </a:lnTo>
                <a:lnTo>
                  <a:pt x="576580" y="152400"/>
                </a:lnTo>
                <a:lnTo>
                  <a:pt x="576580" y="146050"/>
                </a:lnTo>
                <a:close/>
              </a:path>
              <a:path w="576580" h="280670">
                <a:moveTo>
                  <a:pt x="576580" y="152400"/>
                </a:moveTo>
                <a:lnTo>
                  <a:pt x="574039" y="152400"/>
                </a:lnTo>
                <a:lnTo>
                  <a:pt x="574039" y="158750"/>
                </a:lnTo>
                <a:lnTo>
                  <a:pt x="576580" y="158750"/>
                </a:lnTo>
                <a:lnTo>
                  <a:pt x="576580" y="152400"/>
                </a:lnTo>
                <a:close/>
              </a:path>
              <a:path w="576580" h="280670">
                <a:moveTo>
                  <a:pt x="576580" y="158750"/>
                </a:moveTo>
                <a:lnTo>
                  <a:pt x="574039" y="158750"/>
                </a:lnTo>
                <a:lnTo>
                  <a:pt x="574039" y="165100"/>
                </a:lnTo>
                <a:lnTo>
                  <a:pt x="576580" y="165100"/>
                </a:lnTo>
                <a:lnTo>
                  <a:pt x="576580" y="158750"/>
                </a:lnTo>
                <a:close/>
              </a:path>
              <a:path w="576580" h="280670">
                <a:moveTo>
                  <a:pt x="576580" y="165100"/>
                </a:moveTo>
                <a:lnTo>
                  <a:pt x="574039" y="165100"/>
                </a:lnTo>
                <a:lnTo>
                  <a:pt x="574039" y="171450"/>
                </a:lnTo>
                <a:lnTo>
                  <a:pt x="576580" y="171450"/>
                </a:lnTo>
                <a:lnTo>
                  <a:pt x="576580" y="165100"/>
                </a:lnTo>
                <a:close/>
              </a:path>
              <a:path w="576580" h="280670">
                <a:moveTo>
                  <a:pt x="576580" y="171450"/>
                </a:moveTo>
                <a:lnTo>
                  <a:pt x="574039" y="171450"/>
                </a:lnTo>
                <a:lnTo>
                  <a:pt x="574039" y="177800"/>
                </a:lnTo>
                <a:lnTo>
                  <a:pt x="576580" y="177800"/>
                </a:lnTo>
                <a:lnTo>
                  <a:pt x="576580" y="171450"/>
                </a:lnTo>
                <a:close/>
              </a:path>
              <a:path w="576580" h="280670">
                <a:moveTo>
                  <a:pt x="576580" y="177800"/>
                </a:moveTo>
                <a:lnTo>
                  <a:pt x="574039" y="177800"/>
                </a:lnTo>
                <a:lnTo>
                  <a:pt x="574039" y="184150"/>
                </a:lnTo>
                <a:lnTo>
                  <a:pt x="576580" y="184150"/>
                </a:lnTo>
                <a:lnTo>
                  <a:pt x="576580" y="177800"/>
                </a:lnTo>
                <a:close/>
              </a:path>
              <a:path w="576580" h="280670">
                <a:moveTo>
                  <a:pt x="576580" y="184150"/>
                </a:moveTo>
                <a:lnTo>
                  <a:pt x="574039" y="184150"/>
                </a:lnTo>
                <a:lnTo>
                  <a:pt x="574039" y="190500"/>
                </a:lnTo>
                <a:lnTo>
                  <a:pt x="576580" y="190500"/>
                </a:lnTo>
                <a:lnTo>
                  <a:pt x="576580" y="184150"/>
                </a:lnTo>
                <a:close/>
              </a:path>
              <a:path w="576580" h="280670">
                <a:moveTo>
                  <a:pt x="576580" y="190500"/>
                </a:moveTo>
                <a:lnTo>
                  <a:pt x="574039" y="190500"/>
                </a:lnTo>
                <a:lnTo>
                  <a:pt x="574039" y="196850"/>
                </a:lnTo>
                <a:lnTo>
                  <a:pt x="576580" y="196850"/>
                </a:lnTo>
                <a:lnTo>
                  <a:pt x="576580" y="190500"/>
                </a:lnTo>
                <a:close/>
              </a:path>
              <a:path w="576580" h="280670">
                <a:moveTo>
                  <a:pt x="576580" y="196850"/>
                </a:moveTo>
                <a:lnTo>
                  <a:pt x="574039" y="196850"/>
                </a:lnTo>
                <a:lnTo>
                  <a:pt x="574039" y="203200"/>
                </a:lnTo>
                <a:lnTo>
                  <a:pt x="576580" y="203200"/>
                </a:lnTo>
                <a:lnTo>
                  <a:pt x="576580" y="196850"/>
                </a:lnTo>
                <a:close/>
              </a:path>
              <a:path w="576580" h="280670">
                <a:moveTo>
                  <a:pt x="576580" y="203200"/>
                </a:moveTo>
                <a:lnTo>
                  <a:pt x="574039" y="203200"/>
                </a:lnTo>
                <a:lnTo>
                  <a:pt x="574039" y="209550"/>
                </a:lnTo>
                <a:lnTo>
                  <a:pt x="576580" y="209550"/>
                </a:lnTo>
                <a:lnTo>
                  <a:pt x="576580" y="203200"/>
                </a:lnTo>
                <a:close/>
              </a:path>
              <a:path w="576580" h="280670">
                <a:moveTo>
                  <a:pt x="576580" y="209550"/>
                </a:moveTo>
                <a:lnTo>
                  <a:pt x="574039" y="209550"/>
                </a:lnTo>
                <a:lnTo>
                  <a:pt x="574039" y="215900"/>
                </a:lnTo>
                <a:lnTo>
                  <a:pt x="576580" y="215900"/>
                </a:lnTo>
                <a:lnTo>
                  <a:pt x="576580" y="209550"/>
                </a:lnTo>
                <a:close/>
              </a:path>
              <a:path w="576580" h="280670">
                <a:moveTo>
                  <a:pt x="576580" y="215900"/>
                </a:moveTo>
                <a:lnTo>
                  <a:pt x="574039" y="215900"/>
                </a:lnTo>
                <a:lnTo>
                  <a:pt x="574039" y="222250"/>
                </a:lnTo>
                <a:lnTo>
                  <a:pt x="576580" y="222250"/>
                </a:lnTo>
                <a:lnTo>
                  <a:pt x="576580" y="215900"/>
                </a:lnTo>
                <a:close/>
              </a:path>
              <a:path w="576580" h="280670">
                <a:moveTo>
                  <a:pt x="576580" y="222250"/>
                </a:moveTo>
                <a:lnTo>
                  <a:pt x="574039" y="222250"/>
                </a:lnTo>
                <a:lnTo>
                  <a:pt x="574039" y="228600"/>
                </a:lnTo>
                <a:lnTo>
                  <a:pt x="576580" y="228600"/>
                </a:lnTo>
                <a:lnTo>
                  <a:pt x="576580" y="222250"/>
                </a:lnTo>
                <a:close/>
              </a:path>
              <a:path w="576580" h="280670">
                <a:moveTo>
                  <a:pt x="576580" y="228600"/>
                </a:moveTo>
                <a:lnTo>
                  <a:pt x="574039" y="228600"/>
                </a:lnTo>
                <a:lnTo>
                  <a:pt x="574039" y="234950"/>
                </a:lnTo>
                <a:lnTo>
                  <a:pt x="576580" y="234950"/>
                </a:lnTo>
                <a:lnTo>
                  <a:pt x="576580" y="228600"/>
                </a:lnTo>
                <a:close/>
              </a:path>
              <a:path w="576580" h="280670">
                <a:moveTo>
                  <a:pt x="576580" y="234950"/>
                </a:moveTo>
                <a:lnTo>
                  <a:pt x="574039" y="234950"/>
                </a:lnTo>
                <a:lnTo>
                  <a:pt x="574039" y="241300"/>
                </a:lnTo>
                <a:lnTo>
                  <a:pt x="576580" y="241300"/>
                </a:lnTo>
                <a:lnTo>
                  <a:pt x="576580" y="234950"/>
                </a:lnTo>
                <a:close/>
              </a:path>
              <a:path w="576580" h="280670">
                <a:moveTo>
                  <a:pt x="576580" y="241300"/>
                </a:moveTo>
                <a:lnTo>
                  <a:pt x="574039" y="241300"/>
                </a:lnTo>
                <a:lnTo>
                  <a:pt x="574039" y="247650"/>
                </a:lnTo>
                <a:lnTo>
                  <a:pt x="576580" y="247650"/>
                </a:lnTo>
                <a:lnTo>
                  <a:pt x="576580" y="241300"/>
                </a:lnTo>
                <a:close/>
              </a:path>
              <a:path w="576580" h="280670">
                <a:moveTo>
                  <a:pt x="576580" y="247650"/>
                </a:moveTo>
                <a:lnTo>
                  <a:pt x="574039" y="247650"/>
                </a:lnTo>
                <a:lnTo>
                  <a:pt x="574039" y="254000"/>
                </a:lnTo>
                <a:lnTo>
                  <a:pt x="576580" y="254000"/>
                </a:lnTo>
                <a:lnTo>
                  <a:pt x="576580" y="247650"/>
                </a:lnTo>
                <a:close/>
              </a:path>
              <a:path w="576580" h="280670">
                <a:moveTo>
                  <a:pt x="576580" y="254000"/>
                </a:moveTo>
                <a:lnTo>
                  <a:pt x="574039" y="254000"/>
                </a:lnTo>
                <a:lnTo>
                  <a:pt x="574039" y="260350"/>
                </a:lnTo>
                <a:lnTo>
                  <a:pt x="576580" y="260350"/>
                </a:lnTo>
                <a:lnTo>
                  <a:pt x="576580" y="254000"/>
                </a:lnTo>
                <a:close/>
              </a:path>
              <a:path w="576580" h="280670">
                <a:moveTo>
                  <a:pt x="576580" y="260350"/>
                </a:moveTo>
                <a:lnTo>
                  <a:pt x="574039" y="260350"/>
                </a:lnTo>
                <a:lnTo>
                  <a:pt x="574039" y="266700"/>
                </a:lnTo>
                <a:lnTo>
                  <a:pt x="576580" y="266700"/>
                </a:lnTo>
                <a:lnTo>
                  <a:pt x="576580" y="260350"/>
                </a:lnTo>
                <a:close/>
              </a:path>
              <a:path w="576580" h="280670">
                <a:moveTo>
                  <a:pt x="576580" y="266700"/>
                </a:moveTo>
                <a:lnTo>
                  <a:pt x="574039" y="266700"/>
                </a:lnTo>
                <a:lnTo>
                  <a:pt x="574039" y="273050"/>
                </a:lnTo>
                <a:lnTo>
                  <a:pt x="576580" y="273050"/>
                </a:lnTo>
                <a:lnTo>
                  <a:pt x="576580" y="266700"/>
                </a:lnTo>
                <a:close/>
              </a:path>
              <a:path w="576580" h="280670">
                <a:moveTo>
                  <a:pt x="115569" y="276860"/>
                </a:moveTo>
                <a:lnTo>
                  <a:pt x="2539" y="276860"/>
                </a:lnTo>
                <a:lnTo>
                  <a:pt x="2539" y="278130"/>
                </a:lnTo>
                <a:lnTo>
                  <a:pt x="1269" y="278130"/>
                </a:lnTo>
                <a:lnTo>
                  <a:pt x="1269" y="279400"/>
                </a:lnTo>
                <a:lnTo>
                  <a:pt x="115569" y="279400"/>
                </a:lnTo>
                <a:lnTo>
                  <a:pt x="115569" y="276860"/>
                </a:lnTo>
                <a:close/>
              </a:path>
              <a:path w="576580" h="280670">
                <a:moveTo>
                  <a:pt x="429260" y="276860"/>
                </a:moveTo>
                <a:lnTo>
                  <a:pt x="201930" y="276860"/>
                </a:lnTo>
                <a:lnTo>
                  <a:pt x="201930" y="279400"/>
                </a:lnTo>
                <a:lnTo>
                  <a:pt x="429260" y="279400"/>
                </a:lnTo>
                <a:lnTo>
                  <a:pt x="429260" y="276860"/>
                </a:lnTo>
                <a:close/>
              </a:path>
              <a:path w="576580" h="280670">
                <a:moveTo>
                  <a:pt x="576580" y="273050"/>
                </a:moveTo>
                <a:lnTo>
                  <a:pt x="574039" y="273050"/>
                </a:lnTo>
                <a:lnTo>
                  <a:pt x="574039" y="276860"/>
                </a:lnTo>
                <a:lnTo>
                  <a:pt x="524510" y="276860"/>
                </a:lnTo>
                <a:lnTo>
                  <a:pt x="524510" y="279400"/>
                </a:lnTo>
                <a:lnTo>
                  <a:pt x="576580" y="279400"/>
                </a:lnTo>
                <a:lnTo>
                  <a:pt x="576580" y="273050"/>
                </a:lnTo>
                <a:close/>
              </a:path>
              <a:path w="576580" h="280670">
                <a:moveTo>
                  <a:pt x="114300" y="279400"/>
                </a:moveTo>
                <a:lnTo>
                  <a:pt x="0" y="279400"/>
                </a:lnTo>
                <a:lnTo>
                  <a:pt x="0" y="280670"/>
                </a:lnTo>
                <a:lnTo>
                  <a:pt x="114300" y="280670"/>
                </a:lnTo>
                <a:lnTo>
                  <a:pt x="114300" y="279400"/>
                </a:lnTo>
                <a:close/>
              </a:path>
              <a:path w="576580" h="280670">
                <a:moveTo>
                  <a:pt x="427990" y="279400"/>
                </a:moveTo>
                <a:lnTo>
                  <a:pt x="201930" y="279400"/>
                </a:lnTo>
                <a:lnTo>
                  <a:pt x="201930" y="280670"/>
                </a:lnTo>
                <a:lnTo>
                  <a:pt x="427990" y="280670"/>
                </a:lnTo>
                <a:lnTo>
                  <a:pt x="427990" y="279400"/>
                </a:lnTo>
                <a:close/>
              </a:path>
              <a:path w="576580" h="280670">
                <a:moveTo>
                  <a:pt x="576580" y="279400"/>
                </a:moveTo>
                <a:lnTo>
                  <a:pt x="523239" y="279400"/>
                </a:lnTo>
                <a:lnTo>
                  <a:pt x="523239" y="280670"/>
                </a:lnTo>
                <a:lnTo>
                  <a:pt x="576580" y="280670"/>
                </a:lnTo>
                <a:lnTo>
                  <a:pt x="576580" y="279400"/>
                </a:lnTo>
                <a:close/>
              </a:path>
            </a:pathLst>
          </a:custGeom>
          <a:solidFill>
            <a:srgbClr val="6D5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6" name="bk object 6926"/>
          <p:cNvSpPr/>
          <p:nvPr/>
        </p:nvSpPr>
        <p:spPr>
          <a:xfrm>
            <a:off x="2730500" y="4161154"/>
            <a:ext cx="93980" cy="0"/>
          </a:xfrm>
          <a:custGeom>
            <a:avLst/>
            <a:gdLst/>
            <a:ahLst/>
            <a:cxnLst/>
            <a:rect l="l" t="t" r="r" b="b"/>
            <a:pathLst>
              <a:path w="93980" h="0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6B56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7" name="bk object 6927"/>
          <p:cNvSpPr/>
          <p:nvPr/>
        </p:nvSpPr>
        <p:spPr>
          <a:xfrm>
            <a:off x="2730500" y="415988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B56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8" name="bk object 6928"/>
          <p:cNvSpPr/>
          <p:nvPr/>
        </p:nvSpPr>
        <p:spPr>
          <a:xfrm>
            <a:off x="2832100" y="4160520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 h="0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6B56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9" name="bk object 6929"/>
          <p:cNvSpPr/>
          <p:nvPr/>
        </p:nvSpPr>
        <p:spPr>
          <a:xfrm>
            <a:off x="3122929" y="4160520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0" y="1269"/>
                </a:moveTo>
                <a:lnTo>
                  <a:pt x="54609" y="1269"/>
                </a:lnTo>
                <a:lnTo>
                  <a:pt x="546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0" name="bk object 6930"/>
          <p:cNvSpPr/>
          <p:nvPr/>
        </p:nvSpPr>
        <p:spPr>
          <a:xfrm>
            <a:off x="3124200" y="415925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1" name="bk object 6931"/>
          <p:cNvSpPr/>
          <p:nvPr/>
        </p:nvSpPr>
        <p:spPr>
          <a:xfrm>
            <a:off x="2729229" y="416242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B56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2" name="bk object 6932"/>
          <p:cNvSpPr/>
          <p:nvPr/>
        </p:nvSpPr>
        <p:spPr>
          <a:xfrm>
            <a:off x="2832100" y="416242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 h="0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6B56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3" name="bk object 6933"/>
          <p:cNvSpPr/>
          <p:nvPr/>
        </p:nvSpPr>
        <p:spPr>
          <a:xfrm>
            <a:off x="3173729" y="41630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09" y="5080"/>
                </a:lnTo>
                <a:lnTo>
                  <a:pt x="3809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4" name="bk object 6934"/>
          <p:cNvSpPr/>
          <p:nvPr/>
        </p:nvSpPr>
        <p:spPr>
          <a:xfrm>
            <a:off x="3121660" y="4161790"/>
            <a:ext cx="55880" cy="1270"/>
          </a:xfrm>
          <a:custGeom>
            <a:avLst/>
            <a:gdLst/>
            <a:ahLst/>
            <a:cxnLst/>
            <a:rect l="l" t="t" r="r" b="b"/>
            <a:pathLst>
              <a:path w="55880" h="1270">
                <a:moveTo>
                  <a:pt x="0" y="1269"/>
                </a:moveTo>
                <a:lnTo>
                  <a:pt x="55879" y="1269"/>
                </a:lnTo>
                <a:lnTo>
                  <a:pt x="558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5" name="bk object 6935"/>
          <p:cNvSpPr/>
          <p:nvPr/>
        </p:nvSpPr>
        <p:spPr>
          <a:xfrm>
            <a:off x="3173729" y="4168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6" name="bk object 6936"/>
          <p:cNvSpPr/>
          <p:nvPr/>
        </p:nvSpPr>
        <p:spPr>
          <a:xfrm>
            <a:off x="3173729" y="4174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7" name="bk object 6937"/>
          <p:cNvSpPr/>
          <p:nvPr/>
        </p:nvSpPr>
        <p:spPr>
          <a:xfrm>
            <a:off x="3173729" y="4180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8" name="bk object 6938"/>
          <p:cNvSpPr/>
          <p:nvPr/>
        </p:nvSpPr>
        <p:spPr>
          <a:xfrm>
            <a:off x="3173729" y="4187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9" name="bk object 6939"/>
          <p:cNvSpPr/>
          <p:nvPr/>
        </p:nvSpPr>
        <p:spPr>
          <a:xfrm>
            <a:off x="3173729" y="4193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0" name="bk object 6940"/>
          <p:cNvSpPr/>
          <p:nvPr/>
        </p:nvSpPr>
        <p:spPr>
          <a:xfrm>
            <a:off x="3173729" y="4199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1" name="bk object 6941"/>
          <p:cNvSpPr/>
          <p:nvPr/>
        </p:nvSpPr>
        <p:spPr>
          <a:xfrm>
            <a:off x="3173729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2" name="bk object 6942"/>
          <p:cNvSpPr/>
          <p:nvPr/>
        </p:nvSpPr>
        <p:spPr>
          <a:xfrm>
            <a:off x="3173729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3" name="bk object 6943"/>
          <p:cNvSpPr/>
          <p:nvPr/>
        </p:nvSpPr>
        <p:spPr>
          <a:xfrm>
            <a:off x="3173729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4" name="bk object 6944"/>
          <p:cNvSpPr/>
          <p:nvPr/>
        </p:nvSpPr>
        <p:spPr>
          <a:xfrm>
            <a:off x="3173729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5" name="bk object 6945"/>
          <p:cNvSpPr/>
          <p:nvPr/>
        </p:nvSpPr>
        <p:spPr>
          <a:xfrm>
            <a:off x="3173729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6" name="bk object 6946"/>
          <p:cNvSpPr/>
          <p:nvPr/>
        </p:nvSpPr>
        <p:spPr>
          <a:xfrm>
            <a:off x="3173729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7" name="bk object 6947"/>
          <p:cNvSpPr/>
          <p:nvPr/>
        </p:nvSpPr>
        <p:spPr>
          <a:xfrm>
            <a:off x="3173729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8" name="bk object 6948"/>
          <p:cNvSpPr/>
          <p:nvPr/>
        </p:nvSpPr>
        <p:spPr>
          <a:xfrm>
            <a:off x="3173729" y="42532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9" name="bk object 6949"/>
          <p:cNvSpPr/>
          <p:nvPr/>
        </p:nvSpPr>
        <p:spPr>
          <a:xfrm>
            <a:off x="3173729" y="42506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0" name="bk object 6950"/>
          <p:cNvSpPr/>
          <p:nvPr/>
        </p:nvSpPr>
        <p:spPr>
          <a:xfrm>
            <a:off x="3175000" y="43053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1" name="bk object 6951"/>
          <p:cNvSpPr/>
          <p:nvPr/>
        </p:nvSpPr>
        <p:spPr>
          <a:xfrm>
            <a:off x="3176270" y="43014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0" y="3810"/>
                </a:moveTo>
                <a:lnTo>
                  <a:pt x="1269" y="3810"/>
                </a:lnTo>
                <a:lnTo>
                  <a:pt x="126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2" name="bk object 6952"/>
          <p:cNvSpPr/>
          <p:nvPr/>
        </p:nvSpPr>
        <p:spPr>
          <a:xfrm>
            <a:off x="3173729" y="43091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09" y="5080"/>
                </a:lnTo>
                <a:lnTo>
                  <a:pt x="3809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3" name="bk object 6953"/>
          <p:cNvSpPr/>
          <p:nvPr/>
        </p:nvSpPr>
        <p:spPr>
          <a:xfrm>
            <a:off x="3175000" y="43078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4" name="bk object 6954"/>
          <p:cNvSpPr/>
          <p:nvPr/>
        </p:nvSpPr>
        <p:spPr>
          <a:xfrm>
            <a:off x="3173729" y="4314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5" name="bk object 6955"/>
          <p:cNvSpPr/>
          <p:nvPr/>
        </p:nvSpPr>
        <p:spPr>
          <a:xfrm>
            <a:off x="3173729" y="4320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6" name="bk object 6956"/>
          <p:cNvSpPr/>
          <p:nvPr/>
        </p:nvSpPr>
        <p:spPr>
          <a:xfrm>
            <a:off x="3173729" y="4326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7" name="bk object 6957"/>
          <p:cNvSpPr/>
          <p:nvPr/>
        </p:nvSpPr>
        <p:spPr>
          <a:xfrm>
            <a:off x="3173729" y="4333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8" name="bk object 6958"/>
          <p:cNvSpPr/>
          <p:nvPr/>
        </p:nvSpPr>
        <p:spPr>
          <a:xfrm>
            <a:off x="3173729" y="4339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9" name="bk object 6959"/>
          <p:cNvSpPr/>
          <p:nvPr/>
        </p:nvSpPr>
        <p:spPr>
          <a:xfrm>
            <a:off x="3173729" y="4345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0" name="bk object 6960"/>
          <p:cNvSpPr/>
          <p:nvPr/>
        </p:nvSpPr>
        <p:spPr>
          <a:xfrm>
            <a:off x="3173729" y="4352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1" name="bk object 6961"/>
          <p:cNvSpPr/>
          <p:nvPr/>
        </p:nvSpPr>
        <p:spPr>
          <a:xfrm>
            <a:off x="3173729" y="4358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2" name="bk object 6962"/>
          <p:cNvSpPr/>
          <p:nvPr/>
        </p:nvSpPr>
        <p:spPr>
          <a:xfrm>
            <a:off x="3173729" y="4364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3" name="bk object 6963"/>
          <p:cNvSpPr/>
          <p:nvPr/>
        </p:nvSpPr>
        <p:spPr>
          <a:xfrm>
            <a:off x="3173729" y="4371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4" name="bk object 6964"/>
          <p:cNvSpPr/>
          <p:nvPr/>
        </p:nvSpPr>
        <p:spPr>
          <a:xfrm>
            <a:off x="3173729" y="4377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5" name="bk object 6965"/>
          <p:cNvSpPr/>
          <p:nvPr/>
        </p:nvSpPr>
        <p:spPr>
          <a:xfrm>
            <a:off x="3173729" y="4384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6" name="bk object 6966"/>
          <p:cNvSpPr/>
          <p:nvPr/>
        </p:nvSpPr>
        <p:spPr>
          <a:xfrm>
            <a:off x="3173729" y="4390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7" name="bk object 6967"/>
          <p:cNvSpPr/>
          <p:nvPr/>
        </p:nvSpPr>
        <p:spPr>
          <a:xfrm>
            <a:off x="3173729" y="4396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8" name="bk object 6968"/>
          <p:cNvSpPr/>
          <p:nvPr/>
        </p:nvSpPr>
        <p:spPr>
          <a:xfrm>
            <a:off x="3173729" y="4403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9" name="bk object 6969"/>
          <p:cNvSpPr/>
          <p:nvPr/>
        </p:nvSpPr>
        <p:spPr>
          <a:xfrm>
            <a:off x="3173729" y="4409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0" name="bk object 6970"/>
          <p:cNvSpPr/>
          <p:nvPr/>
        </p:nvSpPr>
        <p:spPr>
          <a:xfrm>
            <a:off x="3173729" y="4415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1" name="bk object 6971"/>
          <p:cNvSpPr/>
          <p:nvPr/>
        </p:nvSpPr>
        <p:spPr>
          <a:xfrm>
            <a:off x="3173729" y="4422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2" name="bk object 6972"/>
          <p:cNvSpPr/>
          <p:nvPr/>
        </p:nvSpPr>
        <p:spPr>
          <a:xfrm>
            <a:off x="2606039" y="443166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 h="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B56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3" name="bk object 6973"/>
          <p:cNvSpPr/>
          <p:nvPr/>
        </p:nvSpPr>
        <p:spPr>
          <a:xfrm>
            <a:off x="2607310" y="44303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B56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4" name="bk object 6974"/>
          <p:cNvSpPr/>
          <p:nvPr/>
        </p:nvSpPr>
        <p:spPr>
          <a:xfrm>
            <a:off x="2607310" y="44291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 h="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B56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5" name="bk object 6975"/>
          <p:cNvSpPr/>
          <p:nvPr/>
        </p:nvSpPr>
        <p:spPr>
          <a:xfrm>
            <a:off x="2805429" y="443166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 h="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B56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6" name="bk object 6976"/>
          <p:cNvSpPr/>
          <p:nvPr/>
        </p:nvSpPr>
        <p:spPr>
          <a:xfrm>
            <a:off x="2805429" y="44303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 h="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6B56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7" name="bk object 6977"/>
          <p:cNvSpPr/>
          <p:nvPr/>
        </p:nvSpPr>
        <p:spPr>
          <a:xfrm>
            <a:off x="2806700" y="442912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 h="0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6B56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8" name="bk object 6978"/>
          <p:cNvSpPr/>
          <p:nvPr/>
        </p:nvSpPr>
        <p:spPr>
          <a:xfrm>
            <a:off x="3129279" y="4428490"/>
            <a:ext cx="48260" cy="3810"/>
          </a:xfrm>
          <a:custGeom>
            <a:avLst/>
            <a:gdLst/>
            <a:ahLst/>
            <a:cxnLst/>
            <a:rect l="l" t="t" r="r" b="b"/>
            <a:pathLst>
              <a:path w="48260" h="3810">
                <a:moveTo>
                  <a:pt x="48259" y="0"/>
                </a:moveTo>
                <a:lnTo>
                  <a:pt x="0" y="0"/>
                </a:lnTo>
                <a:lnTo>
                  <a:pt x="0" y="3809"/>
                </a:lnTo>
                <a:lnTo>
                  <a:pt x="48259" y="3809"/>
                </a:lnTo>
                <a:lnTo>
                  <a:pt x="48259" y="0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9" name="bk object 6979"/>
          <p:cNvSpPr/>
          <p:nvPr/>
        </p:nvSpPr>
        <p:spPr>
          <a:xfrm>
            <a:off x="2608579" y="4163059"/>
            <a:ext cx="565150" cy="265430"/>
          </a:xfrm>
          <a:custGeom>
            <a:avLst/>
            <a:gdLst/>
            <a:ahLst/>
            <a:cxnLst/>
            <a:rect l="l" t="t" r="r" b="b"/>
            <a:pathLst>
              <a:path w="565150" h="265429">
                <a:moveTo>
                  <a:pt x="215900" y="0"/>
                </a:moveTo>
                <a:lnTo>
                  <a:pt x="120650" y="0"/>
                </a:lnTo>
                <a:lnTo>
                  <a:pt x="120650" y="2539"/>
                </a:lnTo>
                <a:lnTo>
                  <a:pt x="119380" y="2539"/>
                </a:lnTo>
                <a:lnTo>
                  <a:pt x="119380" y="3809"/>
                </a:lnTo>
                <a:lnTo>
                  <a:pt x="215900" y="3809"/>
                </a:lnTo>
                <a:lnTo>
                  <a:pt x="215900" y="0"/>
                </a:lnTo>
                <a:close/>
              </a:path>
              <a:path w="565150" h="265429">
                <a:moveTo>
                  <a:pt x="349250" y="0"/>
                </a:moveTo>
                <a:lnTo>
                  <a:pt x="223519" y="0"/>
                </a:lnTo>
                <a:lnTo>
                  <a:pt x="223519" y="3809"/>
                </a:lnTo>
                <a:lnTo>
                  <a:pt x="349250" y="3809"/>
                </a:lnTo>
                <a:lnTo>
                  <a:pt x="349250" y="0"/>
                </a:lnTo>
                <a:close/>
              </a:path>
              <a:path w="565150" h="265429">
                <a:moveTo>
                  <a:pt x="565150" y="0"/>
                </a:moveTo>
                <a:lnTo>
                  <a:pt x="513080" y="0"/>
                </a:lnTo>
                <a:lnTo>
                  <a:pt x="513080" y="1269"/>
                </a:lnTo>
                <a:lnTo>
                  <a:pt x="511809" y="1269"/>
                </a:lnTo>
                <a:lnTo>
                  <a:pt x="511809" y="2539"/>
                </a:lnTo>
                <a:lnTo>
                  <a:pt x="510539" y="2539"/>
                </a:lnTo>
                <a:lnTo>
                  <a:pt x="510539" y="3809"/>
                </a:lnTo>
                <a:lnTo>
                  <a:pt x="561339" y="3809"/>
                </a:lnTo>
                <a:lnTo>
                  <a:pt x="561339" y="5079"/>
                </a:lnTo>
                <a:lnTo>
                  <a:pt x="565150" y="5079"/>
                </a:lnTo>
                <a:lnTo>
                  <a:pt x="565150" y="0"/>
                </a:lnTo>
                <a:close/>
              </a:path>
              <a:path w="565150" h="265429">
                <a:moveTo>
                  <a:pt x="565150" y="5080"/>
                </a:moveTo>
                <a:lnTo>
                  <a:pt x="561339" y="5080"/>
                </a:lnTo>
                <a:lnTo>
                  <a:pt x="561339" y="11429"/>
                </a:lnTo>
                <a:lnTo>
                  <a:pt x="565150" y="11429"/>
                </a:lnTo>
                <a:lnTo>
                  <a:pt x="565150" y="5080"/>
                </a:lnTo>
                <a:close/>
              </a:path>
              <a:path w="565150" h="265429">
                <a:moveTo>
                  <a:pt x="565150" y="11430"/>
                </a:moveTo>
                <a:lnTo>
                  <a:pt x="561339" y="11430"/>
                </a:lnTo>
                <a:lnTo>
                  <a:pt x="561339" y="17779"/>
                </a:lnTo>
                <a:lnTo>
                  <a:pt x="565150" y="17779"/>
                </a:lnTo>
                <a:lnTo>
                  <a:pt x="565150" y="11430"/>
                </a:lnTo>
                <a:close/>
              </a:path>
              <a:path w="565150" h="265429">
                <a:moveTo>
                  <a:pt x="565150" y="17780"/>
                </a:moveTo>
                <a:lnTo>
                  <a:pt x="561339" y="17780"/>
                </a:lnTo>
                <a:lnTo>
                  <a:pt x="561339" y="24129"/>
                </a:lnTo>
                <a:lnTo>
                  <a:pt x="565150" y="24129"/>
                </a:lnTo>
                <a:lnTo>
                  <a:pt x="565150" y="17780"/>
                </a:lnTo>
                <a:close/>
              </a:path>
              <a:path w="565150" h="265429">
                <a:moveTo>
                  <a:pt x="565150" y="24130"/>
                </a:moveTo>
                <a:lnTo>
                  <a:pt x="561339" y="24130"/>
                </a:lnTo>
                <a:lnTo>
                  <a:pt x="561339" y="30479"/>
                </a:lnTo>
                <a:lnTo>
                  <a:pt x="565150" y="30479"/>
                </a:lnTo>
                <a:lnTo>
                  <a:pt x="565150" y="24130"/>
                </a:lnTo>
                <a:close/>
              </a:path>
              <a:path w="565150" h="265429">
                <a:moveTo>
                  <a:pt x="565150" y="30480"/>
                </a:moveTo>
                <a:lnTo>
                  <a:pt x="561339" y="30480"/>
                </a:lnTo>
                <a:lnTo>
                  <a:pt x="561339" y="36829"/>
                </a:lnTo>
                <a:lnTo>
                  <a:pt x="565150" y="36829"/>
                </a:lnTo>
                <a:lnTo>
                  <a:pt x="565150" y="30480"/>
                </a:lnTo>
                <a:close/>
              </a:path>
              <a:path w="565150" h="265429">
                <a:moveTo>
                  <a:pt x="565150" y="36830"/>
                </a:moveTo>
                <a:lnTo>
                  <a:pt x="561339" y="36830"/>
                </a:lnTo>
                <a:lnTo>
                  <a:pt x="561339" y="43179"/>
                </a:lnTo>
                <a:lnTo>
                  <a:pt x="565150" y="43179"/>
                </a:lnTo>
                <a:lnTo>
                  <a:pt x="565150" y="36830"/>
                </a:lnTo>
                <a:close/>
              </a:path>
              <a:path w="565150" h="265429">
                <a:moveTo>
                  <a:pt x="565150" y="43180"/>
                </a:moveTo>
                <a:lnTo>
                  <a:pt x="561339" y="43180"/>
                </a:lnTo>
                <a:lnTo>
                  <a:pt x="561339" y="49529"/>
                </a:lnTo>
                <a:lnTo>
                  <a:pt x="565150" y="49529"/>
                </a:lnTo>
                <a:lnTo>
                  <a:pt x="565150" y="43180"/>
                </a:lnTo>
                <a:close/>
              </a:path>
              <a:path w="565150" h="265429">
                <a:moveTo>
                  <a:pt x="565150" y="49530"/>
                </a:moveTo>
                <a:lnTo>
                  <a:pt x="561339" y="49530"/>
                </a:lnTo>
                <a:lnTo>
                  <a:pt x="561339" y="55879"/>
                </a:lnTo>
                <a:lnTo>
                  <a:pt x="565150" y="55879"/>
                </a:lnTo>
                <a:lnTo>
                  <a:pt x="565150" y="49530"/>
                </a:lnTo>
                <a:close/>
              </a:path>
              <a:path w="565150" h="265429">
                <a:moveTo>
                  <a:pt x="565150" y="55880"/>
                </a:moveTo>
                <a:lnTo>
                  <a:pt x="561339" y="55880"/>
                </a:lnTo>
                <a:lnTo>
                  <a:pt x="561339" y="62229"/>
                </a:lnTo>
                <a:lnTo>
                  <a:pt x="565150" y="62229"/>
                </a:lnTo>
                <a:lnTo>
                  <a:pt x="565150" y="55880"/>
                </a:lnTo>
                <a:close/>
              </a:path>
              <a:path w="565150" h="265429">
                <a:moveTo>
                  <a:pt x="565150" y="62230"/>
                </a:moveTo>
                <a:lnTo>
                  <a:pt x="561339" y="62230"/>
                </a:lnTo>
                <a:lnTo>
                  <a:pt x="561339" y="68579"/>
                </a:lnTo>
                <a:lnTo>
                  <a:pt x="565150" y="68579"/>
                </a:lnTo>
                <a:lnTo>
                  <a:pt x="565150" y="62230"/>
                </a:lnTo>
                <a:close/>
              </a:path>
              <a:path w="565150" h="265429">
                <a:moveTo>
                  <a:pt x="565150" y="68580"/>
                </a:moveTo>
                <a:lnTo>
                  <a:pt x="561339" y="68580"/>
                </a:lnTo>
                <a:lnTo>
                  <a:pt x="561339" y="74929"/>
                </a:lnTo>
                <a:lnTo>
                  <a:pt x="565150" y="74929"/>
                </a:lnTo>
                <a:lnTo>
                  <a:pt x="565150" y="68580"/>
                </a:lnTo>
                <a:close/>
              </a:path>
              <a:path w="565150" h="265429">
                <a:moveTo>
                  <a:pt x="565150" y="74930"/>
                </a:moveTo>
                <a:lnTo>
                  <a:pt x="561339" y="74930"/>
                </a:lnTo>
                <a:lnTo>
                  <a:pt x="561339" y="81279"/>
                </a:lnTo>
                <a:lnTo>
                  <a:pt x="565150" y="81279"/>
                </a:lnTo>
                <a:lnTo>
                  <a:pt x="565150" y="74930"/>
                </a:lnTo>
                <a:close/>
              </a:path>
              <a:path w="565150" h="265429">
                <a:moveTo>
                  <a:pt x="565150" y="81280"/>
                </a:moveTo>
                <a:lnTo>
                  <a:pt x="561339" y="81280"/>
                </a:lnTo>
                <a:lnTo>
                  <a:pt x="561339" y="87629"/>
                </a:lnTo>
                <a:lnTo>
                  <a:pt x="565150" y="87629"/>
                </a:lnTo>
                <a:lnTo>
                  <a:pt x="565150" y="81280"/>
                </a:lnTo>
                <a:close/>
              </a:path>
              <a:path w="565150" h="265429">
                <a:moveTo>
                  <a:pt x="565150" y="87630"/>
                </a:moveTo>
                <a:lnTo>
                  <a:pt x="561339" y="87630"/>
                </a:lnTo>
                <a:lnTo>
                  <a:pt x="561339" y="93979"/>
                </a:lnTo>
                <a:lnTo>
                  <a:pt x="563879" y="93979"/>
                </a:lnTo>
                <a:lnTo>
                  <a:pt x="563879" y="92709"/>
                </a:lnTo>
                <a:lnTo>
                  <a:pt x="565150" y="92709"/>
                </a:lnTo>
                <a:lnTo>
                  <a:pt x="565150" y="87630"/>
                </a:lnTo>
                <a:close/>
              </a:path>
              <a:path w="565150" h="265429">
                <a:moveTo>
                  <a:pt x="562609" y="93980"/>
                </a:moveTo>
                <a:lnTo>
                  <a:pt x="561339" y="93980"/>
                </a:lnTo>
                <a:lnTo>
                  <a:pt x="561339" y="96519"/>
                </a:lnTo>
                <a:lnTo>
                  <a:pt x="562609" y="96519"/>
                </a:lnTo>
                <a:lnTo>
                  <a:pt x="562609" y="93980"/>
                </a:lnTo>
                <a:close/>
              </a:path>
              <a:path w="565150" h="265429">
                <a:moveTo>
                  <a:pt x="565150" y="148589"/>
                </a:moveTo>
                <a:lnTo>
                  <a:pt x="563880" y="148589"/>
                </a:lnTo>
                <a:lnTo>
                  <a:pt x="563880" y="151129"/>
                </a:lnTo>
                <a:lnTo>
                  <a:pt x="565150" y="151129"/>
                </a:lnTo>
                <a:lnTo>
                  <a:pt x="565150" y="148589"/>
                </a:lnTo>
                <a:close/>
              </a:path>
              <a:path w="565150" h="265429">
                <a:moveTo>
                  <a:pt x="565150" y="151130"/>
                </a:moveTo>
                <a:lnTo>
                  <a:pt x="563880" y="151130"/>
                </a:lnTo>
                <a:lnTo>
                  <a:pt x="563880" y="152400"/>
                </a:lnTo>
                <a:lnTo>
                  <a:pt x="562609" y="152400"/>
                </a:lnTo>
                <a:lnTo>
                  <a:pt x="562609" y="156209"/>
                </a:lnTo>
                <a:lnTo>
                  <a:pt x="561339" y="156209"/>
                </a:lnTo>
                <a:lnTo>
                  <a:pt x="561339" y="157479"/>
                </a:lnTo>
                <a:lnTo>
                  <a:pt x="565150" y="157479"/>
                </a:lnTo>
                <a:lnTo>
                  <a:pt x="565150" y="151130"/>
                </a:lnTo>
                <a:close/>
              </a:path>
              <a:path w="565150" h="265429">
                <a:moveTo>
                  <a:pt x="565150" y="157480"/>
                </a:moveTo>
                <a:lnTo>
                  <a:pt x="561339" y="157480"/>
                </a:lnTo>
                <a:lnTo>
                  <a:pt x="561339" y="163829"/>
                </a:lnTo>
                <a:lnTo>
                  <a:pt x="565150" y="163829"/>
                </a:lnTo>
                <a:lnTo>
                  <a:pt x="565150" y="157480"/>
                </a:lnTo>
                <a:close/>
              </a:path>
              <a:path w="565150" h="265429">
                <a:moveTo>
                  <a:pt x="565150" y="163830"/>
                </a:moveTo>
                <a:lnTo>
                  <a:pt x="561339" y="163830"/>
                </a:lnTo>
                <a:lnTo>
                  <a:pt x="561339" y="170179"/>
                </a:lnTo>
                <a:lnTo>
                  <a:pt x="565150" y="170179"/>
                </a:lnTo>
                <a:lnTo>
                  <a:pt x="565150" y="163830"/>
                </a:lnTo>
                <a:close/>
              </a:path>
              <a:path w="565150" h="265429">
                <a:moveTo>
                  <a:pt x="565150" y="170180"/>
                </a:moveTo>
                <a:lnTo>
                  <a:pt x="561339" y="170180"/>
                </a:lnTo>
                <a:lnTo>
                  <a:pt x="561339" y="176529"/>
                </a:lnTo>
                <a:lnTo>
                  <a:pt x="565150" y="176529"/>
                </a:lnTo>
                <a:lnTo>
                  <a:pt x="565150" y="170180"/>
                </a:lnTo>
                <a:close/>
              </a:path>
              <a:path w="565150" h="265429">
                <a:moveTo>
                  <a:pt x="565150" y="176530"/>
                </a:moveTo>
                <a:lnTo>
                  <a:pt x="561339" y="176530"/>
                </a:lnTo>
                <a:lnTo>
                  <a:pt x="561339" y="182879"/>
                </a:lnTo>
                <a:lnTo>
                  <a:pt x="565150" y="182879"/>
                </a:lnTo>
                <a:lnTo>
                  <a:pt x="565150" y="176530"/>
                </a:lnTo>
                <a:close/>
              </a:path>
              <a:path w="565150" h="265429">
                <a:moveTo>
                  <a:pt x="565150" y="182880"/>
                </a:moveTo>
                <a:lnTo>
                  <a:pt x="561339" y="182880"/>
                </a:lnTo>
                <a:lnTo>
                  <a:pt x="561339" y="189229"/>
                </a:lnTo>
                <a:lnTo>
                  <a:pt x="565150" y="189229"/>
                </a:lnTo>
                <a:lnTo>
                  <a:pt x="565150" y="182880"/>
                </a:lnTo>
                <a:close/>
              </a:path>
              <a:path w="565150" h="265429">
                <a:moveTo>
                  <a:pt x="565150" y="189230"/>
                </a:moveTo>
                <a:lnTo>
                  <a:pt x="561339" y="189230"/>
                </a:lnTo>
                <a:lnTo>
                  <a:pt x="561339" y="195579"/>
                </a:lnTo>
                <a:lnTo>
                  <a:pt x="565150" y="195579"/>
                </a:lnTo>
                <a:lnTo>
                  <a:pt x="565150" y="189230"/>
                </a:lnTo>
                <a:close/>
              </a:path>
              <a:path w="565150" h="265429">
                <a:moveTo>
                  <a:pt x="565150" y="195580"/>
                </a:moveTo>
                <a:lnTo>
                  <a:pt x="561339" y="195580"/>
                </a:lnTo>
                <a:lnTo>
                  <a:pt x="561339" y="201929"/>
                </a:lnTo>
                <a:lnTo>
                  <a:pt x="565150" y="201929"/>
                </a:lnTo>
                <a:lnTo>
                  <a:pt x="565150" y="195580"/>
                </a:lnTo>
                <a:close/>
              </a:path>
              <a:path w="565150" h="265429">
                <a:moveTo>
                  <a:pt x="565150" y="201930"/>
                </a:moveTo>
                <a:lnTo>
                  <a:pt x="561339" y="201930"/>
                </a:lnTo>
                <a:lnTo>
                  <a:pt x="561339" y="208279"/>
                </a:lnTo>
                <a:lnTo>
                  <a:pt x="565150" y="208279"/>
                </a:lnTo>
                <a:lnTo>
                  <a:pt x="565150" y="201930"/>
                </a:lnTo>
                <a:close/>
              </a:path>
              <a:path w="565150" h="265429">
                <a:moveTo>
                  <a:pt x="565150" y="208280"/>
                </a:moveTo>
                <a:lnTo>
                  <a:pt x="561339" y="208280"/>
                </a:lnTo>
                <a:lnTo>
                  <a:pt x="561339" y="214629"/>
                </a:lnTo>
                <a:lnTo>
                  <a:pt x="565150" y="214629"/>
                </a:lnTo>
                <a:lnTo>
                  <a:pt x="565150" y="208280"/>
                </a:lnTo>
                <a:close/>
              </a:path>
              <a:path w="565150" h="265429">
                <a:moveTo>
                  <a:pt x="565150" y="214630"/>
                </a:moveTo>
                <a:lnTo>
                  <a:pt x="561339" y="214630"/>
                </a:lnTo>
                <a:lnTo>
                  <a:pt x="561339" y="220979"/>
                </a:lnTo>
                <a:lnTo>
                  <a:pt x="565150" y="220979"/>
                </a:lnTo>
                <a:lnTo>
                  <a:pt x="565150" y="214630"/>
                </a:lnTo>
                <a:close/>
              </a:path>
              <a:path w="565150" h="265429">
                <a:moveTo>
                  <a:pt x="565150" y="220980"/>
                </a:moveTo>
                <a:lnTo>
                  <a:pt x="561339" y="220980"/>
                </a:lnTo>
                <a:lnTo>
                  <a:pt x="561339" y="227329"/>
                </a:lnTo>
                <a:lnTo>
                  <a:pt x="565150" y="227329"/>
                </a:lnTo>
                <a:lnTo>
                  <a:pt x="565150" y="220980"/>
                </a:lnTo>
                <a:close/>
              </a:path>
              <a:path w="565150" h="265429">
                <a:moveTo>
                  <a:pt x="565150" y="227330"/>
                </a:moveTo>
                <a:lnTo>
                  <a:pt x="561339" y="227330"/>
                </a:lnTo>
                <a:lnTo>
                  <a:pt x="561339" y="233679"/>
                </a:lnTo>
                <a:lnTo>
                  <a:pt x="565150" y="233679"/>
                </a:lnTo>
                <a:lnTo>
                  <a:pt x="565150" y="227330"/>
                </a:lnTo>
                <a:close/>
              </a:path>
              <a:path w="565150" h="265429">
                <a:moveTo>
                  <a:pt x="565150" y="233680"/>
                </a:moveTo>
                <a:lnTo>
                  <a:pt x="561339" y="233680"/>
                </a:lnTo>
                <a:lnTo>
                  <a:pt x="561339" y="240029"/>
                </a:lnTo>
                <a:lnTo>
                  <a:pt x="565150" y="240029"/>
                </a:lnTo>
                <a:lnTo>
                  <a:pt x="565150" y="233680"/>
                </a:lnTo>
                <a:close/>
              </a:path>
              <a:path w="565150" h="265429">
                <a:moveTo>
                  <a:pt x="565150" y="240030"/>
                </a:moveTo>
                <a:lnTo>
                  <a:pt x="561339" y="240030"/>
                </a:lnTo>
                <a:lnTo>
                  <a:pt x="561339" y="246379"/>
                </a:lnTo>
                <a:lnTo>
                  <a:pt x="565150" y="246379"/>
                </a:lnTo>
                <a:lnTo>
                  <a:pt x="565150" y="240030"/>
                </a:lnTo>
                <a:close/>
              </a:path>
              <a:path w="565150" h="265429">
                <a:moveTo>
                  <a:pt x="565150" y="246380"/>
                </a:moveTo>
                <a:lnTo>
                  <a:pt x="561339" y="246380"/>
                </a:lnTo>
                <a:lnTo>
                  <a:pt x="561339" y="252729"/>
                </a:lnTo>
                <a:lnTo>
                  <a:pt x="565150" y="252729"/>
                </a:lnTo>
                <a:lnTo>
                  <a:pt x="565150" y="246380"/>
                </a:lnTo>
                <a:close/>
              </a:path>
              <a:path w="565150" h="265429">
                <a:moveTo>
                  <a:pt x="565150" y="252730"/>
                </a:moveTo>
                <a:lnTo>
                  <a:pt x="561339" y="252730"/>
                </a:lnTo>
                <a:lnTo>
                  <a:pt x="561339" y="259079"/>
                </a:lnTo>
                <a:lnTo>
                  <a:pt x="565150" y="259079"/>
                </a:lnTo>
                <a:lnTo>
                  <a:pt x="565150" y="252730"/>
                </a:lnTo>
                <a:close/>
              </a:path>
              <a:path w="565150" h="265429">
                <a:moveTo>
                  <a:pt x="114300" y="262889"/>
                </a:moveTo>
                <a:lnTo>
                  <a:pt x="1269" y="262889"/>
                </a:lnTo>
                <a:lnTo>
                  <a:pt x="1269" y="264159"/>
                </a:lnTo>
                <a:lnTo>
                  <a:pt x="0" y="264159"/>
                </a:lnTo>
                <a:lnTo>
                  <a:pt x="0" y="265429"/>
                </a:lnTo>
                <a:lnTo>
                  <a:pt x="114300" y="265429"/>
                </a:lnTo>
                <a:lnTo>
                  <a:pt x="114300" y="262889"/>
                </a:lnTo>
                <a:close/>
              </a:path>
              <a:path w="565150" h="265429">
                <a:moveTo>
                  <a:pt x="429259" y="262889"/>
                </a:moveTo>
                <a:lnTo>
                  <a:pt x="198119" y="262889"/>
                </a:lnTo>
                <a:lnTo>
                  <a:pt x="198119" y="265429"/>
                </a:lnTo>
                <a:lnTo>
                  <a:pt x="427989" y="265429"/>
                </a:lnTo>
                <a:lnTo>
                  <a:pt x="427989" y="264159"/>
                </a:lnTo>
                <a:lnTo>
                  <a:pt x="429259" y="264159"/>
                </a:lnTo>
                <a:lnTo>
                  <a:pt x="429259" y="262889"/>
                </a:lnTo>
                <a:close/>
              </a:path>
              <a:path w="565150" h="265429">
                <a:moveTo>
                  <a:pt x="565150" y="259080"/>
                </a:moveTo>
                <a:lnTo>
                  <a:pt x="561339" y="259080"/>
                </a:lnTo>
                <a:lnTo>
                  <a:pt x="561339" y="262889"/>
                </a:lnTo>
                <a:lnTo>
                  <a:pt x="521969" y="262889"/>
                </a:lnTo>
                <a:lnTo>
                  <a:pt x="521969" y="265429"/>
                </a:lnTo>
                <a:lnTo>
                  <a:pt x="565150" y="265429"/>
                </a:lnTo>
                <a:lnTo>
                  <a:pt x="565150" y="259080"/>
                </a:lnTo>
                <a:close/>
              </a:path>
            </a:pathLst>
          </a:custGeom>
          <a:solidFill>
            <a:srgbClr val="6A57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0" name="bk object 6980"/>
          <p:cNvSpPr/>
          <p:nvPr/>
        </p:nvSpPr>
        <p:spPr>
          <a:xfrm>
            <a:off x="2727960" y="416750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8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1" name="bk object 6981"/>
          <p:cNvSpPr/>
          <p:nvPr/>
        </p:nvSpPr>
        <p:spPr>
          <a:xfrm>
            <a:off x="2832100" y="416750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 h="0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68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2" name="bk object 6982"/>
          <p:cNvSpPr/>
          <p:nvPr/>
        </p:nvSpPr>
        <p:spPr>
          <a:xfrm>
            <a:off x="3117850" y="416687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52069" y="0"/>
                </a:moveTo>
                <a:lnTo>
                  <a:pt x="0" y="0"/>
                </a:lnTo>
                <a:lnTo>
                  <a:pt x="0" y="1269"/>
                </a:lnTo>
                <a:lnTo>
                  <a:pt x="52069" y="1269"/>
                </a:lnTo>
                <a:lnTo>
                  <a:pt x="5206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3" name="bk object 6983"/>
          <p:cNvSpPr/>
          <p:nvPr/>
        </p:nvSpPr>
        <p:spPr>
          <a:xfrm>
            <a:off x="2726689" y="417004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8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4" name="bk object 6984"/>
          <p:cNvSpPr/>
          <p:nvPr/>
        </p:nvSpPr>
        <p:spPr>
          <a:xfrm>
            <a:off x="2727960" y="416877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8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5" name="bk object 6985"/>
          <p:cNvSpPr/>
          <p:nvPr/>
        </p:nvSpPr>
        <p:spPr>
          <a:xfrm>
            <a:off x="2832100" y="4169409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 h="0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68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6" name="bk object 6986"/>
          <p:cNvSpPr/>
          <p:nvPr/>
        </p:nvSpPr>
        <p:spPr>
          <a:xfrm>
            <a:off x="3166110" y="41706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09" y="3810"/>
                </a:lnTo>
                <a:lnTo>
                  <a:pt x="380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7" name="bk object 6987"/>
          <p:cNvSpPr/>
          <p:nvPr/>
        </p:nvSpPr>
        <p:spPr>
          <a:xfrm>
            <a:off x="3115310" y="41694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0" y="1270"/>
                </a:moveTo>
                <a:lnTo>
                  <a:pt x="54609" y="1270"/>
                </a:lnTo>
                <a:lnTo>
                  <a:pt x="5460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8" name="bk object 6988"/>
          <p:cNvSpPr/>
          <p:nvPr/>
        </p:nvSpPr>
        <p:spPr>
          <a:xfrm>
            <a:off x="3116579" y="41681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0" y="1269"/>
                </a:moveTo>
                <a:lnTo>
                  <a:pt x="53339" y="1269"/>
                </a:lnTo>
                <a:lnTo>
                  <a:pt x="533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9" name="bk object 6989"/>
          <p:cNvSpPr/>
          <p:nvPr/>
        </p:nvSpPr>
        <p:spPr>
          <a:xfrm>
            <a:off x="3166110" y="4174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0" name="bk object 6990"/>
          <p:cNvSpPr/>
          <p:nvPr/>
        </p:nvSpPr>
        <p:spPr>
          <a:xfrm>
            <a:off x="3166110" y="4180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1" name="bk object 6991"/>
          <p:cNvSpPr/>
          <p:nvPr/>
        </p:nvSpPr>
        <p:spPr>
          <a:xfrm>
            <a:off x="3166110" y="4187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2" name="bk object 6992"/>
          <p:cNvSpPr/>
          <p:nvPr/>
        </p:nvSpPr>
        <p:spPr>
          <a:xfrm>
            <a:off x="3166110" y="4193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3" name="bk object 6993"/>
          <p:cNvSpPr/>
          <p:nvPr/>
        </p:nvSpPr>
        <p:spPr>
          <a:xfrm>
            <a:off x="3166110" y="4199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4" name="bk object 6994"/>
          <p:cNvSpPr/>
          <p:nvPr/>
        </p:nvSpPr>
        <p:spPr>
          <a:xfrm>
            <a:off x="3166110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5" name="bk object 6995"/>
          <p:cNvSpPr/>
          <p:nvPr/>
        </p:nvSpPr>
        <p:spPr>
          <a:xfrm>
            <a:off x="3166110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6" name="bk object 6996"/>
          <p:cNvSpPr/>
          <p:nvPr/>
        </p:nvSpPr>
        <p:spPr>
          <a:xfrm>
            <a:off x="3166110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7" name="bk object 6997"/>
          <p:cNvSpPr/>
          <p:nvPr/>
        </p:nvSpPr>
        <p:spPr>
          <a:xfrm>
            <a:off x="3166110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8" name="bk object 6998"/>
          <p:cNvSpPr/>
          <p:nvPr/>
        </p:nvSpPr>
        <p:spPr>
          <a:xfrm>
            <a:off x="3166110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9" name="bk object 6999"/>
          <p:cNvSpPr/>
          <p:nvPr/>
        </p:nvSpPr>
        <p:spPr>
          <a:xfrm>
            <a:off x="3166110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0" name="bk object 7000"/>
          <p:cNvSpPr/>
          <p:nvPr/>
        </p:nvSpPr>
        <p:spPr>
          <a:xfrm>
            <a:off x="316611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1" name="bk object 7001"/>
          <p:cNvSpPr/>
          <p:nvPr/>
        </p:nvSpPr>
        <p:spPr>
          <a:xfrm>
            <a:off x="316611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2" name="bk object 7002"/>
          <p:cNvSpPr/>
          <p:nvPr/>
        </p:nvSpPr>
        <p:spPr>
          <a:xfrm>
            <a:off x="3166110" y="42621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3" name="bk object 7003"/>
          <p:cNvSpPr/>
          <p:nvPr/>
        </p:nvSpPr>
        <p:spPr>
          <a:xfrm>
            <a:off x="3166110" y="426085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4" name="bk object 7004"/>
          <p:cNvSpPr/>
          <p:nvPr/>
        </p:nvSpPr>
        <p:spPr>
          <a:xfrm>
            <a:off x="3166110" y="42570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09" y="3810"/>
                </a:lnTo>
                <a:lnTo>
                  <a:pt x="380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5" name="bk object 7005"/>
          <p:cNvSpPr/>
          <p:nvPr/>
        </p:nvSpPr>
        <p:spPr>
          <a:xfrm>
            <a:off x="3166110" y="4263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6" name="bk object 7006"/>
          <p:cNvSpPr/>
          <p:nvPr/>
        </p:nvSpPr>
        <p:spPr>
          <a:xfrm>
            <a:off x="3167379" y="4325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7" name="bk object 7007"/>
          <p:cNvSpPr/>
          <p:nvPr/>
        </p:nvSpPr>
        <p:spPr>
          <a:xfrm>
            <a:off x="3168650" y="4321809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0" y="3810"/>
                </a:moveTo>
                <a:lnTo>
                  <a:pt x="1269" y="3810"/>
                </a:lnTo>
                <a:lnTo>
                  <a:pt x="126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8" name="bk object 7008"/>
          <p:cNvSpPr/>
          <p:nvPr/>
        </p:nvSpPr>
        <p:spPr>
          <a:xfrm>
            <a:off x="3166110" y="43294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09" y="3810"/>
                </a:lnTo>
                <a:lnTo>
                  <a:pt x="380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9" name="bk object 7009"/>
          <p:cNvSpPr/>
          <p:nvPr/>
        </p:nvSpPr>
        <p:spPr>
          <a:xfrm>
            <a:off x="3167379" y="43268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0" name="bk object 7010"/>
          <p:cNvSpPr/>
          <p:nvPr/>
        </p:nvSpPr>
        <p:spPr>
          <a:xfrm>
            <a:off x="3166110" y="4333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1" name="bk object 7011"/>
          <p:cNvSpPr/>
          <p:nvPr/>
        </p:nvSpPr>
        <p:spPr>
          <a:xfrm>
            <a:off x="3166110" y="4339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2" name="bk object 7012"/>
          <p:cNvSpPr/>
          <p:nvPr/>
        </p:nvSpPr>
        <p:spPr>
          <a:xfrm>
            <a:off x="3166110" y="4345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3" name="bk object 7013"/>
          <p:cNvSpPr/>
          <p:nvPr/>
        </p:nvSpPr>
        <p:spPr>
          <a:xfrm>
            <a:off x="3166110" y="4352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4" name="bk object 7014"/>
          <p:cNvSpPr/>
          <p:nvPr/>
        </p:nvSpPr>
        <p:spPr>
          <a:xfrm>
            <a:off x="3166110" y="4358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5" name="bk object 7015"/>
          <p:cNvSpPr/>
          <p:nvPr/>
        </p:nvSpPr>
        <p:spPr>
          <a:xfrm>
            <a:off x="3166110" y="4364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6" name="bk object 7016"/>
          <p:cNvSpPr/>
          <p:nvPr/>
        </p:nvSpPr>
        <p:spPr>
          <a:xfrm>
            <a:off x="3166110" y="4371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7" name="bk object 7017"/>
          <p:cNvSpPr/>
          <p:nvPr/>
        </p:nvSpPr>
        <p:spPr>
          <a:xfrm>
            <a:off x="3166110" y="4377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8" name="bk object 7018"/>
          <p:cNvSpPr/>
          <p:nvPr/>
        </p:nvSpPr>
        <p:spPr>
          <a:xfrm>
            <a:off x="3166110" y="4384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9" name="bk object 7019"/>
          <p:cNvSpPr/>
          <p:nvPr/>
        </p:nvSpPr>
        <p:spPr>
          <a:xfrm>
            <a:off x="3166110" y="4390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0" name="bk object 7020"/>
          <p:cNvSpPr/>
          <p:nvPr/>
        </p:nvSpPr>
        <p:spPr>
          <a:xfrm>
            <a:off x="3166110" y="4396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1" name="bk object 7021"/>
          <p:cNvSpPr/>
          <p:nvPr/>
        </p:nvSpPr>
        <p:spPr>
          <a:xfrm>
            <a:off x="3166110" y="4403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2" name="bk object 7022"/>
          <p:cNvSpPr/>
          <p:nvPr/>
        </p:nvSpPr>
        <p:spPr>
          <a:xfrm>
            <a:off x="3166110" y="4409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3" name="bk object 7023"/>
          <p:cNvSpPr/>
          <p:nvPr/>
        </p:nvSpPr>
        <p:spPr>
          <a:xfrm>
            <a:off x="3166110" y="4415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4" name="bk object 7024"/>
          <p:cNvSpPr/>
          <p:nvPr/>
        </p:nvSpPr>
        <p:spPr>
          <a:xfrm>
            <a:off x="2609850" y="442531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 h="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8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5" name="bk object 7025"/>
          <p:cNvSpPr/>
          <p:nvPr/>
        </p:nvSpPr>
        <p:spPr>
          <a:xfrm>
            <a:off x="2611120" y="442404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8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6" name="bk object 7026"/>
          <p:cNvSpPr/>
          <p:nvPr/>
        </p:nvSpPr>
        <p:spPr>
          <a:xfrm>
            <a:off x="2611120" y="442277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 h="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8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7" name="bk object 7027"/>
          <p:cNvSpPr/>
          <p:nvPr/>
        </p:nvSpPr>
        <p:spPr>
          <a:xfrm>
            <a:off x="2806700" y="442531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 h="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8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8" name="bk object 7028"/>
          <p:cNvSpPr/>
          <p:nvPr/>
        </p:nvSpPr>
        <p:spPr>
          <a:xfrm>
            <a:off x="2806700" y="442404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80" h="0">
                <a:moveTo>
                  <a:pt x="0" y="0"/>
                </a:moveTo>
                <a:lnTo>
                  <a:pt x="233680" y="0"/>
                </a:lnTo>
              </a:path>
            </a:pathLst>
          </a:custGeom>
          <a:ln w="3175">
            <a:solidFill>
              <a:srgbClr val="68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9" name="bk object 7029"/>
          <p:cNvSpPr/>
          <p:nvPr/>
        </p:nvSpPr>
        <p:spPr>
          <a:xfrm>
            <a:off x="2806700" y="442277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0" name="bk object 7030"/>
          <p:cNvSpPr/>
          <p:nvPr/>
        </p:nvSpPr>
        <p:spPr>
          <a:xfrm>
            <a:off x="3130550" y="4424679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69" h="1270">
                <a:moveTo>
                  <a:pt x="0" y="1270"/>
                </a:moveTo>
                <a:lnTo>
                  <a:pt x="39369" y="1270"/>
                </a:lnTo>
                <a:lnTo>
                  <a:pt x="393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1" name="bk object 7031"/>
          <p:cNvSpPr/>
          <p:nvPr/>
        </p:nvSpPr>
        <p:spPr>
          <a:xfrm>
            <a:off x="3131820" y="4422140"/>
            <a:ext cx="38100" cy="2540"/>
          </a:xfrm>
          <a:custGeom>
            <a:avLst/>
            <a:gdLst/>
            <a:ahLst/>
            <a:cxnLst/>
            <a:rect l="l" t="t" r="r" b="b"/>
            <a:pathLst>
              <a:path w="38100" h="2539">
                <a:moveTo>
                  <a:pt x="0" y="2539"/>
                </a:moveTo>
                <a:lnTo>
                  <a:pt x="38100" y="2539"/>
                </a:lnTo>
                <a:lnTo>
                  <a:pt x="3810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2" name="bk object 7032"/>
          <p:cNvSpPr/>
          <p:nvPr/>
        </p:nvSpPr>
        <p:spPr>
          <a:xfrm>
            <a:off x="2726689" y="417258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7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3" name="bk object 7033"/>
          <p:cNvSpPr/>
          <p:nvPr/>
        </p:nvSpPr>
        <p:spPr>
          <a:xfrm>
            <a:off x="2726689" y="417131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7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4" name="bk object 7034"/>
          <p:cNvSpPr/>
          <p:nvPr/>
        </p:nvSpPr>
        <p:spPr>
          <a:xfrm>
            <a:off x="2830829" y="417195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7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5" name="bk object 7035"/>
          <p:cNvSpPr/>
          <p:nvPr/>
        </p:nvSpPr>
        <p:spPr>
          <a:xfrm>
            <a:off x="3162300" y="41732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6" name="bk object 7036"/>
          <p:cNvSpPr/>
          <p:nvPr/>
        </p:nvSpPr>
        <p:spPr>
          <a:xfrm>
            <a:off x="3114039" y="4170679"/>
            <a:ext cx="52069" cy="2540"/>
          </a:xfrm>
          <a:custGeom>
            <a:avLst/>
            <a:gdLst/>
            <a:ahLst/>
            <a:cxnLst/>
            <a:rect l="l" t="t" r="r" b="b"/>
            <a:pathLst>
              <a:path w="52069" h="2539">
                <a:moveTo>
                  <a:pt x="0" y="2540"/>
                </a:moveTo>
                <a:lnTo>
                  <a:pt x="52070" y="2540"/>
                </a:lnTo>
                <a:lnTo>
                  <a:pt x="5207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7" name="bk object 7037"/>
          <p:cNvSpPr/>
          <p:nvPr/>
        </p:nvSpPr>
        <p:spPr>
          <a:xfrm>
            <a:off x="3162300" y="4174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8" name="bk object 7038"/>
          <p:cNvSpPr/>
          <p:nvPr/>
        </p:nvSpPr>
        <p:spPr>
          <a:xfrm>
            <a:off x="3162300" y="4180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9" name="bk object 7039"/>
          <p:cNvSpPr/>
          <p:nvPr/>
        </p:nvSpPr>
        <p:spPr>
          <a:xfrm>
            <a:off x="3162300" y="4187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0" name="bk object 7040"/>
          <p:cNvSpPr/>
          <p:nvPr/>
        </p:nvSpPr>
        <p:spPr>
          <a:xfrm>
            <a:off x="3162300" y="4193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1" name="bk object 7041"/>
          <p:cNvSpPr/>
          <p:nvPr/>
        </p:nvSpPr>
        <p:spPr>
          <a:xfrm>
            <a:off x="3162300" y="4199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2" name="bk object 7042"/>
          <p:cNvSpPr/>
          <p:nvPr/>
        </p:nvSpPr>
        <p:spPr>
          <a:xfrm>
            <a:off x="3162300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3" name="bk object 7043"/>
          <p:cNvSpPr/>
          <p:nvPr/>
        </p:nvSpPr>
        <p:spPr>
          <a:xfrm>
            <a:off x="3162300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4" name="bk object 7044"/>
          <p:cNvSpPr/>
          <p:nvPr/>
        </p:nvSpPr>
        <p:spPr>
          <a:xfrm>
            <a:off x="3162300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5" name="bk object 7045"/>
          <p:cNvSpPr/>
          <p:nvPr/>
        </p:nvSpPr>
        <p:spPr>
          <a:xfrm>
            <a:off x="3162300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6" name="bk object 7046"/>
          <p:cNvSpPr/>
          <p:nvPr/>
        </p:nvSpPr>
        <p:spPr>
          <a:xfrm>
            <a:off x="3162300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7" name="bk object 7047"/>
          <p:cNvSpPr/>
          <p:nvPr/>
        </p:nvSpPr>
        <p:spPr>
          <a:xfrm>
            <a:off x="3162300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8" name="bk object 7048"/>
          <p:cNvSpPr/>
          <p:nvPr/>
        </p:nvSpPr>
        <p:spPr>
          <a:xfrm>
            <a:off x="316230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9" name="bk object 7049"/>
          <p:cNvSpPr/>
          <p:nvPr/>
        </p:nvSpPr>
        <p:spPr>
          <a:xfrm>
            <a:off x="316230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0" name="bk object 7050"/>
          <p:cNvSpPr/>
          <p:nvPr/>
        </p:nvSpPr>
        <p:spPr>
          <a:xfrm>
            <a:off x="3162300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1" name="bk object 7051"/>
          <p:cNvSpPr/>
          <p:nvPr/>
        </p:nvSpPr>
        <p:spPr>
          <a:xfrm>
            <a:off x="3162300" y="4267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2" name="bk object 7052"/>
          <p:cNvSpPr/>
          <p:nvPr/>
        </p:nvSpPr>
        <p:spPr>
          <a:xfrm>
            <a:off x="3162300" y="42659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3" name="bk object 7053"/>
          <p:cNvSpPr/>
          <p:nvPr/>
        </p:nvSpPr>
        <p:spPr>
          <a:xfrm>
            <a:off x="3162300" y="42633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4" name="bk object 7054"/>
          <p:cNvSpPr/>
          <p:nvPr/>
        </p:nvSpPr>
        <p:spPr>
          <a:xfrm>
            <a:off x="3163570" y="43357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40" y="3810"/>
                </a:lnTo>
                <a:lnTo>
                  <a:pt x="254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5" name="bk object 7055"/>
          <p:cNvSpPr/>
          <p:nvPr/>
        </p:nvSpPr>
        <p:spPr>
          <a:xfrm>
            <a:off x="3164839" y="433324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6" name="bk object 7056"/>
          <p:cNvSpPr/>
          <p:nvPr/>
        </p:nvSpPr>
        <p:spPr>
          <a:xfrm>
            <a:off x="3162300" y="4339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7" name="bk object 7057"/>
          <p:cNvSpPr/>
          <p:nvPr/>
        </p:nvSpPr>
        <p:spPr>
          <a:xfrm>
            <a:off x="3162300" y="4345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8" name="bk object 7058"/>
          <p:cNvSpPr/>
          <p:nvPr/>
        </p:nvSpPr>
        <p:spPr>
          <a:xfrm>
            <a:off x="3162300" y="4352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9" name="bk object 7059"/>
          <p:cNvSpPr/>
          <p:nvPr/>
        </p:nvSpPr>
        <p:spPr>
          <a:xfrm>
            <a:off x="3162300" y="4358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0" name="bk object 7060"/>
          <p:cNvSpPr/>
          <p:nvPr/>
        </p:nvSpPr>
        <p:spPr>
          <a:xfrm>
            <a:off x="3162300" y="4364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1" name="bk object 7061"/>
          <p:cNvSpPr/>
          <p:nvPr/>
        </p:nvSpPr>
        <p:spPr>
          <a:xfrm>
            <a:off x="3162300" y="4371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2" name="bk object 7062"/>
          <p:cNvSpPr/>
          <p:nvPr/>
        </p:nvSpPr>
        <p:spPr>
          <a:xfrm>
            <a:off x="3162300" y="4377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3" name="bk object 7063"/>
          <p:cNvSpPr/>
          <p:nvPr/>
        </p:nvSpPr>
        <p:spPr>
          <a:xfrm>
            <a:off x="3162300" y="4384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4" name="bk object 7064"/>
          <p:cNvSpPr/>
          <p:nvPr/>
        </p:nvSpPr>
        <p:spPr>
          <a:xfrm>
            <a:off x="3162300" y="4390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5" name="bk object 7065"/>
          <p:cNvSpPr/>
          <p:nvPr/>
        </p:nvSpPr>
        <p:spPr>
          <a:xfrm>
            <a:off x="3162300" y="4396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6" name="bk object 7066"/>
          <p:cNvSpPr/>
          <p:nvPr/>
        </p:nvSpPr>
        <p:spPr>
          <a:xfrm>
            <a:off x="3162300" y="4403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7" name="bk object 7067"/>
          <p:cNvSpPr/>
          <p:nvPr/>
        </p:nvSpPr>
        <p:spPr>
          <a:xfrm>
            <a:off x="3162300" y="4409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8" name="bk object 7068"/>
          <p:cNvSpPr/>
          <p:nvPr/>
        </p:nvSpPr>
        <p:spPr>
          <a:xfrm>
            <a:off x="2612389" y="4421504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 h="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7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9" name="bk object 7069"/>
          <p:cNvSpPr/>
          <p:nvPr/>
        </p:nvSpPr>
        <p:spPr>
          <a:xfrm>
            <a:off x="2613660" y="442023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7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0" name="bk object 7070"/>
          <p:cNvSpPr/>
          <p:nvPr/>
        </p:nvSpPr>
        <p:spPr>
          <a:xfrm>
            <a:off x="2613660" y="441896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 h="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7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1" name="bk object 7071"/>
          <p:cNvSpPr/>
          <p:nvPr/>
        </p:nvSpPr>
        <p:spPr>
          <a:xfrm>
            <a:off x="2806700" y="442150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7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2" name="bk object 7072"/>
          <p:cNvSpPr/>
          <p:nvPr/>
        </p:nvSpPr>
        <p:spPr>
          <a:xfrm>
            <a:off x="2806700" y="4420234"/>
            <a:ext cx="236220" cy="0"/>
          </a:xfrm>
          <a:custGeom>
            <a:avLst/>
            <a:gdLst/>
            <a:ahLst/>
            <a:cxnLst/>
            <a:rect l="l" t="t" r="r" b="b"/>
            <a:pathLst>
              <a:path w="236219" h="0">
                <a:moveTo>
                  <a:pt x="0" y="0"/>
                </a:moveTo>
                <a:lnTo>
                  <a:pt x="236219" y="0"/>
                </a:lnTo>
              </a:path>
            </a:pathLst>
          </a:custGeom>
          <a:ln w="3175">
            <a:solidFill>
              <a:srgbClr val="67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3" name="bk object 7073"/>
          <p:cNvSpPr/>
          <p:nvPr/>
        </p:nvSpPr>
        <p:spPr>
          <a:xfrm>
            <a:off x="2806700" y="441896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 h="0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6757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4" name="bk object 7074"/>
          <p:cNvSpPr/>
          <p:nvPr/>
        </p:nvSpPr>
        <p:spPr>
          <a:xfrm>
            <a:off x="3133089" y="4418329"/>
            <a:ext cx="33020" cy="3810"/>
          </a:xfrm>
          <a:custGeom>
            <a:avLst/>
            <a:gdLst/>
            <a:ahLst/>
            <a:cxnLst/>
            <a:rect l="l" t="t" r="r" b="b"/>
            <a:pathLst>
              <a:path w="33019" h="3810">
                <a:moveTo>
                  <a:pt x="0" y="3810"/>
                </a:moveTo>
                <a:lnTo>
                  <a:pt x="33020" y="3810"/>
                </a:lnTo>
                <a:lnTo>
                  <a:pt x="3302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5" name="bk object 7075"/>
          <p:cNvSpPr/>
          <p:nvPr/>
        </p:nvSpPr>
        <p:spPr>
          <a:xfrm>
            <a:off x="3162300" y="44157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6" name="bk object 7076"/>
          <p:cNvSpPr/>
          <p:nvPr/>
        </p:nvSpPr>
        <p:spPr>
          <a:xfrm>
            <a:off x="2725420" y="4173854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658E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7" name="bk object 7077"/>
          <p:cNvSpPr/>
          <p:nvPr/>
        </p:nvSpPr>
        <p:spPr>
          <a:xfrm>
            <a:off x="2830829" y="417385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658E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8" name="bk object 7078"/>
          <p:cNvSpPr/>
          <p:nvPr/>
        </p:nvSpPr>
        <p:spPr>
          <a:xfrm>
            <a:off x="3112770" y="417322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70">
                <a:moveTo>
                  <a:pt x="49530" y="0"/>
                </a:moveTo>
                <a:lnTo>
                  <a:pt x="0" y="0"/>
                </a:lnTo>
                <a:lnTo>
                  <a:pt x="0" y="1269"/>
                </a:lnTo>
                <a:lnTo>
                  <a:pt x="49530" y="1269"/>
                </a:lnTo>
                <a:lnTo>
                  <a:pt x="4953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9" name="bk object 7079"/>
          <p:cNvSpPr/>
          <p:nvPr/>
        </p:nvSpPr>
        <p:spPr>
          <a:xfrm>
            <a:off x="2725420" y="4175759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658E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0" name="bk object 7080"/>
          <p:cNvSpPr/>
          <p:nvPr/>
        </p:nvSpPr>
        <p:spPr>
          <a:xfrm>
            <a:off x="2830829" y="4175759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 h="0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6658E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1" name="bk object 7081"/>
          <p:cNvSpPr/>
          <p:nvPr/>
        </p:nvSpPr>
        <p:spPr>
          <a:xfrm>
            <a:off x="3158489" y="41770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2" name="bk object 7082"/>
          <p:cNvSpPr/>
          <p:nvPr/>
        </p:nvSpPr>
        <p:spPr>
          <a:xfrm>
            <a:off x="3110229" y="417575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70"/>
                </a:moveTo>
                <a:lnTo>
                  <a:pt x="52069" y="1270"/>
                </a:lnTo>
                <a:lnTo>
                  <a:pt x="520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3" name="bk object 7083"/>
          <p:cNvSpPr/>
          <p:nvPr/>
        </p:nvSpPr>
        <p:spPr>
          <a:xfrm>
            <a:off x="3111500" y="417449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69"/>
                </a:moveTo>
                <a:lnTo>
                  <a:pt x="50800" y="1269"/>
                </a:lnTo>
                <a:lnTo>
                  <a:pt x="508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4" name="bk object 7084"/>
          <p:cNvSpPr/>
          <p:nvPr/>
        </p:nvSpPr>
        <p:spPr>
          <a:xfrm>
            <a:off x="3158489" y="4180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5" name="bk object 7085"/>
          <p:cNvSpPr/>
          <p:nvPr/>
        </p:nvSpPr>
        <p:spPr>
          <a:xfrm>
            <a:off x="3158489" y="4187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6" name="bk object 7086"/>
          <p:cNvSpPr/>
          <p:nvPr/>
        </p:nvSpPr>
        <p:spPr>
          <a:xfrm>
            <a:off x="3158489" y="4193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7" name="bk object 7087"/>
          <p:cNvSpPr/>
          <p:nvPr/>
        </p:nvSpPr>
        <p:spPr>
          <a:xfrm>
            <a:off x="3158489" y="4199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8" name="bk object 7088"/>
          <p:cNvSpPr/>
          <p:nvPr/>
        </p:nvSpPr>
        <p:spPr>
          <a:xfrm>
            <a:off x="3158489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9" name="bk object 7089"/>
          <p:cNvSpPr/>
          <p:nvPr/>
        </p:nvSpPr>
        <p:spPr>
          <a:xfrm>
            <a:off x="3158489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0" name="bk object 7090"/>
          <p:cNvSpPr/>
          <p:nvPr/>
        </p:nvSpPr>
        <p:spPr>
          <a:xfrm>
            <a:off x="3158489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1" name="bk object 7091"/>
          <p:cNvSpPr/>
          <p:nvPr/>
        </p:nvSpPr>
        <p:spPr>
          <a:xfrm>
            <a:off x="3158489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2" name="bk object 7092"/>
          <p:cNvSpPr/>
          <p:nvPr/>
        </p:nvSpPr>
        <p:spPr>
          <a:xfrm>
            <a:off x="3158489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3" name="bk object 7093"/>
          <p:cNvSpPr/>
          <p:nvPr/>
        </p:nvSpPr>
        <p:spPr>
          <a:xfrm>
            <a:off x="3158489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4" name="bk object 7094"/>
          <p:cNvSpPr/>
          <p:nvPr/>
        </p:nvSpPr>
        <p:spPr>
          <a:xfrm>
            <a:off x="3158489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5" name="bk object 7095"/>
          <p:cNvSpPr/>
          <p:nvPr/>
        </p:nvSpPr>
        <p:spPr>
          <a:xfrm>
            <a:off x="3158489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6" name="bk object 7096"/>
          <p:cNvSpPr/>
          <p:nvPr/>
        </p:nvSpPr>
        <p:spPr>
          <a:xfrm>
            <a:off x="3158489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7" name="bk object 7097"/>
          <p:cNvSpPr/>
          <p:nvPr/>
        </p:nvSpPr>
        <p:spPr>
          <a:xfrm>
            <a:off x="3158489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8" name="bk object 7098"/>
          <p:cNvSpPr/>
          <p:nvPr/>
        </p:nvSpPr>
        <p:spPr>
          <a:xfrm>
            <a:off x="3158489" y="42722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9" name="bk object 7099"/>
          <p:cNvSpPr/>
          <p:nvPr/>
        </p:nvSpPr>
        <p:spPr>
          <a:xfrm>
            <a:off x="3158489" y="42710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0" name="bk object 7100"/>
          <p:cNvSpPr/>
          <p:nvPr/>
        </p:nvSpPr>
        <p:spPr>
          <a:xfrm>
            <a:off x="3158489" y="4269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1" name="bk object 7101"/>
          <p:cNvSpPr/>
          <p:nvPr/>
        </p:nvSpPr>
        <p:spPr>
          <a:xfrm>
            <a:off x="3161029" y="43434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39"/>
                </a:lnTo>
                <a:lnTo>
                  <a:pt x="126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2" name="bk object 7102"/>
          <p:cNvSpPr/>
          <p:nvPr/>
        </p:nvSpPr>
        <p:spPr>
          <a:xfrm>
            <a:off x="3158489" y="43497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3" name="bk object 7103"/>
          <p:cNvSpPr/>
          <p:nvPr/>
        </p:nvSpPr>
        <p:spPr>
          <a:xfrm>
            <a:off x="3159760" y="43459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39" y="3810"/>
                </a:lnTo>
                <a:lnTo>
                  <a:pt x="253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4" name="bk object 7104"/>
          <p:cNvSpPr/>
          <p:nvPr/>
        </p:nvSpPr>
        <p:spPr>
          <a:xfrm>
            <a:off x="3158489" y="4352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5" name="bk object 7105"/>
          <p:cNvSpPr/>
          <p:nvPr/>
        </p:nvSpPr>
        <p:spPr>
          <a:xfrm>
            <a:off x="3158489" y="4358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6" name="bk object 7106"/>
          <p:cNvSpPr/>
          <p:nvPr/>
        </p:nvSpPr>
        <p:spPr>
          <a:xfrm>
            <a:off x="3158489" y="4364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7" name="bk object 7107"/>
          <p:cNvSpPr/>
          <p:nvPr/>
        </p:nvSpPr>
        <p:spPr>
          <a:xfrm>
            <a:off x="3158489" y="4371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8" name="bk object 7108"/>
          <p:cNvSpPr/>
          <p:nvPr/>
        </p:nvSpPr>
        <p:spPr>
          <a:xfrm>
            <a:off x="3158489" y="4377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9" name="bk object 7109"/>
          <p:cNvSpPr/>
          <p:nvPr/>
        </p:nvSpPr>
        <p:spPr>
          <a:xfrm>
            <a:off x="3158489" y="4384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0" name="bk object 7110"/>
          <p:cNvSpPr/>
          <p:nvPr/>
        </p:nvSpPr>
        <p:spPr>
          <a:xfrm>
            <a:off x="3158489" y="4390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1" name="bk object 7111"/>
          <p:cNvSpPr/>
          <p:nvPr/>
        </p:nvSpPr>
        <p:spPr>
          <a:xfrm>
            <a:off x="3158489" y="4396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2" name="bk object 7112"/>
          <p:cNvSpPr/>
          <p:nvPr/>
        </p:nvSpPr>
        <p:spPr>
          <a:xfrm>
            <a:off x="3158489" y="4403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3" name="bk object 7113"/>
          <p:cNvSpPr/>
          <p:nvPr/>
        </p:nvSpPr>
        <p:spPr>
          <a:xfrm>
            <a:off x="2616200" y="441515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658E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4" name="bk object 7114"/>
          <p:cNvSpPr/>
          <p:nvPr/>
        </p:nvSpPr>
        <p:spPr>
          <a:xfrm>
            <a:off x="2807970" y="4415154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 h="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658E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5" name="bk object 7115"/>
          <p:cNvSpPr/>
          <p:nvPr/>
        </p:nvSpPr>
        <p:spPr>
          <a:xfrm>
            <a:off x="3134360" y="44145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0" y="1269"/>
                </a:moveTo>
                <a:lnTo>
                  <a:pt x="27939" y="1269"/>
                </a:lnTo>
                <a:lnTo>
                  <a:pt x="279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6" name="bk object 7116"/>
          <p:cNvSpPr/>
          <p:nvPr/>
        </p:nvSpPr>
        <p:spPr>
          <a:xfrm>
            <a:off x="3158489" y="44094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10" y="5080"/>
                </a:lnTo>
                <a:lnTo>
                  <a:pt x="381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7" name="bk object 7117"/>
          <p:cNvSpPr/>
          <p:nvPr/>
        </p:nvSpPr>
        <p:spPr>
          <a:xfrm>
            <a:off x="2614929" y="44176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658E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8" name="bk object 7118"/>
          <p:cNvSpPr/>
          <p:nvPr/>
        </p:nvSpPr>
        <p:spPr>
          <a:xfrm>
            <a:off x="2614929" y="44164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 h="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658E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9" name="bk object 7119"/>
          <p:cNvSpPr/>
          <p:nvPr/>
        </p:nvSpPr>
        <p:spPr>
          <a:xfrm>
            <a:off x="2806700" y="44176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 h="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658E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0" name="bk object 7120"/>
          <p:cNvSpPr/>
          <p:nvPr/>
        </p:nvSpPr>
        <p:spPr>
          <a:xfrm>
            <a:off x="2807970" y="4416425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 h="0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6658E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1" name="bk object 7121"/>
          <p:cNvSpPr/>
          <p:nvPr/>
        </p:nvSpPr>
        <p:spPr>
          <a:xfrm>
            <a:off x="3134360" y="4415790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27939" y="0"/>
                </a:moveTo>
                <a:lnTo>
                  <a:pt x="0" y="0"/>
                </a:lnTo>
                <a:lnTo>
                  <a:pt x="0" y="2539"/>
                </a:lnTo>
                <a:lnTo>
                  <a:pt x="27939" y="2539"/>
                </a:lnTo>
                <a:lnTo>
                  <a:pt x="27939" y="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2" name="bk object 7122"/>
          <p:cNvSpPr/>
          <p:nvPr/>
        </p:nvSpPr>
        <p:spPr>
          <a:xfrm>
            <a:off x="2722879" y="4180204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458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3" name="bk object 7123"/>
          <p:cNvSpPr/>
          <p:nvPr/>
        </p:nvSpPr>
        <p:spPr>
          <a:xfrm>
            <a:off x="2724150" y="4178934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458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4" name="bk object 7124"/>
          <p:cNvSpPr/>
          <p:nvPr/>
        </p:nvSpPr>
        <p:spPr>
          <a:xfrm>
            <a:off x="2724150" y="417766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458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5" name="bk object 7125"/>
          <p:cNvSpPr/>
          <p:nvPr/>
        </p:nvSpPr>
        <p:spPr>
          <a:xfrm>
            <a:off x="2830829" y="417893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 h="0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810">
            <a:solidFill>
              <a:srgbClr val="6458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6" name="bk object 7126"/>
          <p:cNvSpPr/>
          <p:nvPr/>
        </p:nvSpPr>
        <p:spPr>
          <a:xfrm>
            <a:off x="3155950" y="41808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6350"/>
                </a:moveTo>
                <a:lnTo>
                  <a:pt x="2539" y="6350"/>
                </a:lnTo>
                <a:lnTo>
                  <a:pt x="2539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7" name="bk object 7127"/>
          <p:cNvSpPr/>
          <p:nvPr/>
        </p:nvSpPr>
        <p:spPr>
          <a:xfrm>
            <a:off x="3106420" y="417957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8" name="bk object 7128"/>
          <p:cNvSpPr/>
          <p:nvPr/>
        </p:nvSpPr>
        <p:spPr>
          <a:xfrm>
            <a:off x="3107689" y="417830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69"/>
                </a:moveTo>
                <a:lnTo>
                  <a:pt x="50800" y="1269"/>
                </a:lnTo>
                <a:lnTo>
                  <a:pt x="508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9" name="bk object 7129"/>
          <p:cNvSpPr/>
          <p:nvPr/>
        </p:nvSpPr>
        <p:spPr>
          <a:xfrm>
            <a:off x="3108960" y="417702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70">
                <a:moveTo>
                  <a:pt x="0" y="1270"/>
                </a:moveTo>
                <a:lnTo>
                  <a:pt x="49529" y="1270"/>
                </a:lnTo>
                <a:lnTo>
                  <a:pt x="495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0" name="bk object 7130"/>
          <p:cNvSpPr/>
          <p:nvPr/>
        </p:nvSpPr>
        <p:spPr>
          <a:xfrm>
            <a:off x="3155950" y="41871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1" name="bk object 7131"/>
          <p:cNvSpPr/>
          <p:nvPr/>
        </p:nvSpPr>
        <p:spPr>
          <a:xfrm>
            <a:off x="3155950" y="41935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2" name="bk object 7132"/>
          <p:cNvSpPr/>
          <p:nvPr/>
        </p:nvSpPr>
        <p:spPr>
          <a:xfrm>
            <a:off x="3155950" y="41998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3" name="bk object 7133"/>
          <p:cNvSpPr/>
          <p:nvPr/>
        </p:nvSpPr>
        <p:spPr>
          <a:xfrm>
            <a:off x="3155950" y="42062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4" name="bk object 7134"/>
          <p:cNvSpPr/>
          <p:nvPr/>
        </p:nvSpPr>
        <p:spPr>
          <a:xfrm>
            <a:off x="3155950" y="42125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5" name="bk object 7135"/>
          <p:cNvSpPr/>
          <p:nvPr/>
        </p:nvSpPr>
        <p:spPr>
          <a:xfrm>
            <a:off x="3155950" y="42189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6" name="bk object 7136"/>
          <p:cNvSpPr/>
          <p:nvPr/>
        </p:nvSpPr>
        <p:spPr>
          <a:xfrm>
            <a:off x="3155950" y="42252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7" name="bk object 7137"/>
          <p:cNvSpPr/>
          <p:nvPr/>
        </p:nvSpPr>
        <p:spPr>
          <a:xfrm>
            <a:off x="3155950" y="42316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8" name="bk object 7138"/>
          <p:cNvSpPr/>
          <p:nvPr/>
        </p:nvSpPr>
        <p:spPr>
          <a:xfrm>
            <a:off x="3155950" y="42379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9" name="bk object 7139"/>
          <p:cNvSpPr/>
          <p:nvPr/>
        </p:nvSpPr>
        <p:spPr>
          <a:xfrm>
            <a:off x="3155950" y="42443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0" name="bk object 7140"/>
          <p:cNvSpPr/>
          <p:nvPr/>
        </p:nvSpPr>
        <p:spPr>
          <a:xfrm>
            <a:off x="3155950" y="42506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1" name="bk object 7141"/>
          <p:cNvSpPr/>
          <p:nvPr/>
        </p:nvSpPr>
        <p:spPr>
          <a:xfrm>
            <a:off x="3155950" y="42570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2" name="bk object 7142"/>
          <p:cNvSpPr/>
          <p:nvPr/>
        </p:nvSpPr>
        <p:spPr>
          <a:xfrm>
            <a:off x="3155950" y="42633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3" name="bk object 7143"/>
          <p:cNvSpPr/>
          <p:nvPr/>
        </p:nvSpPr>
        <p:spPr>
          <a:xfrm>
            <a:off x="3155950" y="42748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4" name="bk object 7144"/>
          <p:cNvSpPr/>
          <p:nvPr/>
        </p:nvSpPr>
        <p:spPr>
          <a:xfrm>
            <a:off x="3155950" y="42697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5080"/>
                </a:moveTo>
                <a:lnTo>
                  <a:pt x="2539" y="5080"/>
                </a:lnTo>
                <a:lnTo>
                  <a:pt x="2539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5" name="bk object 7145"/>
          <p:cNvSpPr/>
          <p:nvPr/>
        </p:nvSpPr>
        <p:spPr>
          <a:xfrm>
            <a:off x="3155950" y="4276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6" name="bk object 7146"/>
          <p:cNvSpPr/>
          <p:nvPr/>
        </p:nvSpPr>
        <p:spPr>
          <a:xfrm>
            <a:off x="3155950" y="43561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7" name="bk object 7147"/>
          <p:cNvSpPr/>
          <p:nvPr/>
        </p:nvSpPr>
        <p:spPr>
          <a:xfrm>
            <a:off x="3157220" y="435355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40"/>
                </a:moveTo>
                <a:lnTo>
                  <a:pt x="1269" y="2540"/>
                </a:lnTo>
                <a:lnTo>
                  <a:pt x="126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8" name="bk object 7148"/>
          <p:cNvSpPr/>
          <p:nvPr/>
        </p:nvSpPr>
        <p:spPr>
          <a:xfrm>
            <a:off x="3155950" y="43586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9" name="bk object 7149"/>
          <p:cNvSpPr/>
          <p:nvPr/>
        </p:nvSpPr>
        <p:spPr>
          <a:xfrm>
            <a:off x="3155950" y="43649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0" name="bk object 7150"/>
          <p:cNvSpPr/>
          <p:nvPr/>
        </p:nvSpPr>
        <p:spPr>
          <a:xfrm>
            <a:off x="3155950" y="43713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1" name="bk object 7151"/>
          <p:cNvSpPr/>
          <p:nvPr/>
        </p:nvSpPr>
        <p:spPr>
          <a:xfrm>
            <a:off x="3155950" y="43776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2" name="bk object 7152"/>
          <p:cNvSpPr/>
          <p:nvPr/>
        </p:nvSpPr>
        <p:spPr>
          <a:xfrm>
            <a:off x="3155950" y="43840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3" name="bk object 7153"/>
          <p:cNvSpPr/>
          <p:nvPr/>
        </p:nvSpPr>
        <p:spPr>
          <a:xfrm>
            <a:off x="3155950" y="43903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4" name="bk object 7154"/>
          <p:cNvSpPr/>
          <p:nvPr/>
        </p:nvSpPr>
        <p:spPr>
          <a:xfrm>
            <a:off x="3155950" y="43967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5" name="bk object 7155"/>
          <p:cNvSpPr/>
          <p:nvPr/>
        </p:nvSpPr>
        <p:spPr>
          <a:xfrm>
            <a:off x="3155950" y="44030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6" name="bk object 7156"/>
          <p:cNvSpPr/>
          <p:nvPr/>
        </p:nvSpPr>
        <p:spPr>
          <a:xfrm>
            <a:off x="2617470" y="441325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458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7" name="bk object 7157"/>
          <p:cNvSpPr/>
          <p:nvPr/>
        </p:nvSpPr>
        <p:spPr>
          <a:xfrm>
            <a:off x="2618739" y="441134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458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8" name="bk object 7158"/>
          <p:cNvSpPr/>
          <p:nvPr/>
        </p:nvSpPr>
        <p:spPr>
          <a:xfrm>
            <a:off x="2807970" y="4413884"/>
            <a:ext cx="240029" cy="0"/>
          </a:xfrm>
          <a:custGeom>
            <a:avLst/>
            <a:gdLst/>
            <a:ahLst/>
            <a:cxnLst/>
            <a:rect l="l" t="t" r="r" b="b"/>
            <a:pathLst>
              <a:path w="240030" h="0">
                <a:moveTo>
                  <a:pt x="0" y="0"/>
                </a:moveTo>
                <a:lnTo>
                  <a:pt x="240030" y="0"/>
                </a:lnTo>
              </a:path>
            </a:pathLst>
          </a:custGeom>
          <a:ln w="3175">
            <a:solidFill>
              <a:srgbClr val="6458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9" name="bk object 7159"/>
          <p:cNvSpPr/>
          <p:nvPr/>
        </p:nvSpPr>
        <p:spPr>
          <a:xfrm>
            <a:off x="2807970" y="441261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 h="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6458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0" name="bk object 7160"/>
          <p:cNvSpPr/>
          <p:nvPr/>
        </p:nvSpPr>
        <p:spPr>
          <a:xfrm>
            <a:off x="2807970" y="441134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 h="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458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1" name="bk object 7161"/>
          <p:cNvSpPr/>
          <p:nvPr/>
        </p:nvSpPr>
        <p:spPr>
          <a:xfrm>
            <a:off x="3135629" y="4411979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0" y="2540"/>
                </a:moveTo>
                <a:lnTo>
                  <a:pt x="22859" y="2540"/>
                </a:lnTo>
                <a:lnTo>
                  <a:pt x="2285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2" name="bk object 7162"/>
          <p:cNvSpPr/>
          <p:nvPr/>
        </p:nvSpPr>
        <p:spPr>
          <a:xfrm>
            <a:off x="3136900" y="4410709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70">
                <a:moveTo>
                  <a:pt x="0" y="1270"/>
                </a:moveTo>
                <a:lnTo>
                  <a:pt x="21589" y="1270"/>
                </a:lnTo>
                <a:lnTo>
                  <a:pt x="215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3" name="bk object 7163"/>
          <p:cNvSpPr/>
          <p:nvPr/>
        </p:nvSpPr>
        <p:spPr>
          <a:xfrm>
            <a:off x="3155950" y="4409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45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4" name="bk object 7164"/>
          <p:cNvSpPr/>
          <p:nvPr/>
        </p:nvSpPr>
        <p:spPr>
          <a:xfrm>
            <a:off x="2829560" y="418401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2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5" name="bk object 7165"/>
          <p:cNvSpPr/>
          <p:nvPr/>
        </p:nvSpPr>
        <p:spPr>
          <a:xfrm>
            <a:off x="2830829" y="4182109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 h="0">
                <a:moveTo>
                  <a:pt x="0" y="0"/>
                </a:moveTo>
                <a:lnTo>
                  <a:pt x="125730" y="0"/>
                </a:lnTo>
              </a:path>
            </a:pathLst>
          </a:custGeom>
          <a:ln w="3175">
            <a:solidFill>
              <a:srgbClr val="62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6" name="bk object 7166"/>
          <p:cNvSpPr/>
          <p:nvPr/>
        </p:nvSpPr>
        <p:spPr>
          <a:xfrm>
            <a:off x="3152139" y="41846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7" name="bk object 7167"/>
          <p:cNvSpPr/>
          <p:nvPr/>
        </p:nvSpPr>
        <p:spPr>
          <a:xfrm>
            <a:off x="3103879" y="418337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70"/>
                </a:moveTo>
                <a:lnTo>
                  <a:pt x="52069" y="1270"/>
                </a:lnTo>
                <a:lnTo>
                  <a:pt x="520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8" name="bk object 7168"/>
          <p:cNvSpPr/>
          <p:nvPr/>
        </p:nvSpPr>
        <p:spPr>
          <a:xfrm>
            <a:off x="3105150" y="4180840"/>
            <a:ext cx="50800" cy="2540"/>
          </a:xfrm>
          <a:custGeom>
            <a:avLst/>
            <a:gdLst/>
            <a:ahLst/>
            <a:cxnLst/>
            <a:rect l="l" t="t" r="r" b="b"/>
            <a:pathLst>
              <a:path w="50800" h="2539">
                <a:moveTo>
                  <a:pt x="0" y="2539"/>
                </a:moveTo>
                <a:lnTo>
                  <a:pt x="50800" y="2539"/>
                </a:lnTo>
                <a:lnTo>
                  <a:pt x="5080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9" name="bk object 7169"/>
          <p:cNvSpPr/>
          <p:nvPr/>
        </p:nvSpPr>
        <p:spPr>
          <a:xfrm>
            <a:off x="2721610" y="41840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2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0" name="bk object 7170"/>
          <p:cNvSpPr/>
          <p:nvPr/>
        </p:nvSpPr>
        <p:spPr>
          <a:xfrm>
            <a:off x="2722879" y="4182109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2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1" name="bk object 7171"/>
          <p:cNvSpPr/>
          <p:nvPr/>
        </p:nvSpPr>
        <p:spPr>
          <a:xfrm>
            <a:off x="3152139" y="4187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2" name="bk object 7172"/>
          <p:cNvSpPr/>
          <p:nvPr/>
        </p:nvSpPr>
        <p:spPr>
          <a:xfrm>
            <a:off x="3152139" y="4193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3" name="bk object 7173"/>
          <p:cNvSpPr/>
          <p:nvPr/>
        </p:nvSpPr>
        <p:spPr>
          <a:xfrm>
            <a:off x="3152139" y="4199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4" name="bk object 7174"/>
          <p:cNvSpPr/>
          <p:nvPr/>
        </p:nvSpPr>
        <p:spPr>
          <a:xfrm>
            <a:off x="3152139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5" name="bk object 7175"/>
          <p:cNvSpPr/>
          <p:nvPr/>
        </p:nvSpPr>
        <p:spPr>
          <a:xfrm>
            <a:off x="3152139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6" name="bk object 7176"/>
          <p:cNvSpPr/>
          <p:nvPr/>
        </p:nvSpPr>
        <p:spPr>
          <a:xfrm>
            <a:off x="3152139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7" name="bk object 7177"/>
          <p:cNvSpPr/>
          <p:nvPr/>
        </p:nvSpPr>
        <p:spPr>
          <a:xfrm>
            <a:off x="3152139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8" name="bk object 7178"/>
          <p:cNvSpPr/>
          <p:nvPr/>
        </p:nvSpPr>
        <p:spPr>
          <a:xfrm>
            <a:off x="3152139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9" name="bk object 7179"/>
          <p:cNvSpPr/>
          <p:nvPr/>
        </p:nvSpPr>
        <p:spPr>
          <a:xfrm>
            <a:off x="3152139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0" name="bk object 7180"/>
          <p:cNvSpPr/>
          <p:nvPr/>
        </p:nvSpPr>
        <p:spPr>
          <a:xfrm>
            <a:off x="3152139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1" name="bk object 7181"/>
          <p:cNvSpPr/>
          <p:nvPr/>
        </p:nvSpPr>
        <p:spPr>
          <a:xfrm>
            <a:off x="3152139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2" name="bk object 7182"/>
          <p:cNvSpPr/>
          <p:nvPr/>
        </p:nvSpPr>
        <p:spPr>
          <a:xfrm>
            <a:off x="3152139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3" name="bk object 7183"/>
          <p:cNvSpPr/>
          <p:nvPr/>
        </p:nvSpPr>
        <p:spPr>
          <a:xfrm>
            <a:off x="3152139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4" name="bk object 7184"/>
          <p:cNvSpPr/>
          <p:nvPr/>
        </p:nvSpPr>
        <p:spPr>
          <a:xfrm>
            <a:off x="3152139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5" name="bk object 7185"/>
          <p:cNvSpPr/>
          <p:nvPr/>
        </p:nvSpPr>
        <p:spPr>
          <a:xfrm>
            <a:off x="3152139" y="42799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6" name="bk object 7186"/>
          <p:cNvSpPr/>
          <p:nvPr/>
        </p:nvSpPr>
        <p:spPr>
          <a:xfrm>
            <a:off x="3152139" y="42786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7" name="bk object 7187"/>
          <p:cNvSpPr/>
          <p:nvPr/>
        </p:nvSpPr>
        <p:spPr>
          <a:xfrm>
            <a:off x="3152139" y="42760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8" name="bk object 7188"/>
          <p:cNvSpPr/>
          <p:nvPr/>
        </p:nvSpPr>
        <p:spPr>
          <a:xfrm>
            <a:off x="3153410" y="43637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9" name="bk object 7189"/>
          <p:cNvSpPr/>
          <p:nvPr/>
        </p:nvSpPr>
        <p:spPr>
          <a:xfrm>
            <a:off x="3154679" y="4359909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0" y="3810"/>
                </a:moveTo>
                <a:lnTo>
                  <a:pt x="1269" y="3810"/>
                </a:lnTo>
                <a:lnTo>
                  <a:pt x="126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0" name="bk object 7190"/>
          <p:cNvSpPr/>
          <p:nvPr/>
        </p:nvSpPr>
        <p:spPr>
          <a:xfrm>
            <a:off x="3152139" y="43675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1" name="bk object 7191"/>
          <p:cNvSpPr/>
          <p:nvPr/>
        </p:nvSpPr>
        <p:spPr>
          <a:xfrm>
            <a:off x="3153410" y="43649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2" name="bk object 7192"/>
          <p:cNvSpPr/>
          <p:nvPr/>
        </p:nvSpPr>
        <p:spPr>
          <a:xfrm>
            <a:off x="3152139" y="4371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3" name="bk object 7193"/>
          <p:cNvSpPr/>
          <p:nvPr/>
        </p:nvSpPr>
        <p:spPr>
          <a:xfrm>
            <a:off x="3152139" y="4377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4" name="bk object 7194"/>
          <p:cNvSpPr/>
          <p:nvPr/>
        </p:nvSpPr>
        <p:spPr>
          <a:xfrm>
            <a:off x="3152139" y="4384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5" name="bk object 7195"/>
          <p:cNvSpPr/>
          <p:nvPr/>
        </p:nvSpPr>
        <p:spPr>
          <a:xfrm>
            <a:off x="3152139" y="4390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6" name="bk object 7196"/>
          <p:cNvSpPr/>
          <p:nvPr/>
        </p:nvSpPr>
        <p:spPr>
          <a:xfrm>
            <a:off x="3152139" y="4396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7" name="bk object 7197"/>
          <p:cNvSpPr/>
          <p:nvPr/>
        </p:nvSpPr>
        <p:spPr>
          <a:xfrm>
            <a:off x="2620010" y="44088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2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8" name="bk object 7198"/>
          <p:cNvSpPr/>
          <p:nvPr/>
        </p:nvSpPr>
        <p:spPr>
          <a:xfrm>
            <a:off x="2621279" y="440753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62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9" name="bk object 7199"/>
          <p:cNvSpPr/>
          <p:nvPr/>
        </p:nvSpPr>
        <p:spPr>
          <a:xfrm>
            <a:off x="2807970" y="4408804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 h="0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2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0" name="bk object 7200"/>
          <p:cNvSpPr/>
          <p:nvPr/>
        </p:nvSpPr>
        <p:spPr>
          <a:xfrm>
            <a:off x="2807970" y="440753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 h="0">
                <a:moveTo>
                  <a:pt x="0" y="0"/>
                </a:moveTo>
                <a:lnTo>
                  <a:pt x="245110" y="0"/>
                </a:lnTo>
              </a:path>
            </a:pathLst>
          </a:custGeom>
          <a:ln w="3175">
            <a:solidFill>
              <a:srgbClr val="62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1" name="bk object 7201"/>
          <p:cNvSpPr/>
          <p:nvPr/>
        </p:nvSpPr>
        <p:spPr>
          <a:xfrm>
            <a:off x="3136900" y="440817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0" y="1269"/>
                </a:moveTo>
                <a:lnTo>
                  <a:pt x="19050" y="1269"/>
                </a:lnTo>
                <a:lnTo>
                  <a:pt x="190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2" name="bk object 7202"/>
          <p:cNvSpPr/>
          <p:nvPr/>
        </p:nvSpPr>
        <p:spPr>
          <a:xfrm>
            <a:off x="3138170" y="440690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70">
                <a:moveTo>
                  <a:pt x="0" y="1269"/>
                </a:moveTo>
                <a:lnTo>
                  <a:pt x="17780" y="1269"/>
                </a:lnTo>
                <a:lnTo>
                  <a:pt x="177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3" name="bk object 7203"/>
          <p:cNvSpPr/>
          <p:nvPr/>
        </p:nvSpPr>
        <p:spPr>
          <a:xfrm>
            <a:off x="3152139" y="44030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4" name="bk object 7204"/>
          <p:cNvSpPr/>
          <p:nvPr/>
        </p:nvSpPr>
        <p:spPr>
          <a:xfrm>
            <a:off x="2618739" y="441007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2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5" name="bk object 7205"/>
          <p:cNvSpPr/>
          <p:nvPr/>
        </p:nvSpPr>
        <p:spPr>
          <a:xfrm>
            <a:off x="2807970" y="4410075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 h="0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2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6" name="bk object 7206"/>
          <p:cNvSpPr/>
          <p:nvPr/>
        </p:nvSpPr>
        <p:spPr>
          <a:xfrm>
            <a:off x="3136900" y="4409440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7" name="bk object 7207"/>
          <p:cNvSpPr/>
          <p:nvPr/>
        </p:nvSpPr>
        <p:spPr>
          <a:xfrm>
            <a:off x="2720339" y="4186554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61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8" name="bk object 7208"/>
          <p:cNvSpPr/>
          <p:nvPr/>
        </p:nvSpPr>
        <p:spPr>
          <a:xfrm>
            <a:off x="2721610" y="4185284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1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9" name="bk object 7209"/>
          <p:cNvSpPr/>
          <p:nvPr/>
        </p:nvSpPr>
        <p:spPr>
          <a:xfrm>
            <a:off x="2829560" y="418592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1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0" name="bk object 7210"/>
          <p:cNvSpPr/>
          <p:nvPr/>
        </p:nvSpPr>
        <p:spPr>
          <a:xfrm>
            <a:off x="3101339" y="418592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69"/>
                </a:moveTo>
                <a:lnTo>
                  <a:pt x="50800" y="1269"/>
                </a:lnTo>
                <a:lnTo>
                  <a:pt x="508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1" name="bk object 7211"/>
          <p:cNvSpPr/>
          <p:nvPr/>
        </p:nvSpPr>
        <p:spPr>
          <a:xfrm>
            <a:off x="3102610" y="418465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70">
                <a:moveTo>
                  <a:pt x="0" y="1269"/>
                </a:moveTo>
                <a:lnTo>
                  <a:pt x="49529" y="1269"/>
                </a:lnTo>
                <a:lnTo>
                  <a:pt x="4952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2" name="bk object 7212"/>
          <p:cNvSpPr/>
          <p:nvPr/>
        </p:nvSpPr>
        <p:spPr>
          <a:xfrm>
            <a:off x="2720339" y="418782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61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3" name="bk object 7213"/>
          <p:cNvSpPr/>
          <p:nvPr/>
        </p:nvSpPr>
        <p:spPr>
          <a:xfrm>
            <a:off x="2829560" y="418782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1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4" name="bk object 7214"/>
          <p:cNvSpPr/>
          <p:nvPr/>
        </p:nvSpPr>
        <p:spPr>
          <a:xfrm>
            <a:off x="3148329" y="41884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09" y="5080"/>
                </a:lnTo>
                <a:lnTo>
                  <a:pt x="3809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5" name="bk object 7215"/>
          <p:cNvSpPr/>
          <p:nvPr/>
        </p:nvSpPr>
        <p:spPr>
          <a:xfrm>
            <a:off x="3100070" y="4187190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6" name="bk object 7216"/>
          <p:cNvSpPr/>
          <p:nvPr/>
        </p:nvSpPr>
        <p:spPr>
          <a:xfrm>
            <a:off x="3148329" y="4193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7" name="bk object 7217"/>
          <p:cNvSpPr/>
          <p:nvPr/>
        </p:nvSpPr>
        <p:spPr>
          <a:xfrm>
            <a:off x="3148329" y="4199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8" name="bk object 7218"/>
          <p:cNvSpPr/>
          <p:nvPr/>
        </p:nvSpPr>
        <p:spPr>
          <a:xfrm>
            <a:off x="3148329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9" name="bk object 7219"/>
          <p:cNvSpPr/>
          <p:nvPr/>
        </p:nvSpPr>
        <p:spPr>
          <a:xfrm>
            <a:off x="3148329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0" name="bk object 7220"/>
          <p:cNvSpPr/>
          <p:nvPr/>
        </p:nvSpPr>
        <p:spPr>
          <a:xfrm>
            <a:off x="3148329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1" name="bk object 7221"/>
          <p:cNvSpPr/>
          <p:nvPr/>
        </p:nvSpPr>
        <p:spPr>
          <a:xfrm>
            <a:off x="3148329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2" name="bk object 7222"/>
          <p:cNvSpPr/>
          <p:nvPr/>
        </p:nvSpPr>
        <p:spPr>
          <a:xfrm>
            <a:off x="3148329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3" name="bk object 7223"/>
          <p:cNvSpPr/>
          <p:nvPr/>
        </p:nvSpPr>
        <p:spPr>
          <a:xfrm>
            <a:off x="3148329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4" name="bk object 7224"/>
          <p:cNvSpPr/>
          <p:nvPr/>
        </p:nvSpPr>
        <p:spPr>
          <a:xfrm>
            <a:off x="3148329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5" name="bk object 7225"/>
          <p:cNvSpPr/>
          <p:nvPr/>
        </p:nvSpPr>
        <p:spPr>
          <a:xfrm>
            <a:off x="3148329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6" name="bk object 7226"/>
          <p:cNvSpPr/>
          <p:nvPr/>
        </p:nvSpPr>
        <p:spPr>
          <a:xfrm>
            <a:off x="3148329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7" name="bk object 7227"/>
          <p:cNvSpPr/>
          <p:nvPr/>
        </p:nvSpPr>
        <p:spPr>
          <a:xfrm>
            <a:off x="3148329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8" name="bk object 7228"/>
          <p:cNvSpPr/>
          <p:nvPr/>
        </p:nvSpPr>
        <p:spPr>
          <a:xfrm>
            <a:off x="3148329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9" name="bk object 7229"/>
          <p:cNvSpPr/>
          <p:nvPr/>
        </p:nvSpPr>
        <p:spPr>
          <a:xfrm>
            <a:off x="3148329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0" name="bk object 7230"/>
          <p:cNvSpPr/>
          <p:nvPr/>
        </p:nvSpPr>
        <p:spPr>
          <a:xfrm>
            <a:off x="3148329" y="42849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1" name="bk object 7231"/>
          <p:cNvSpPr/>
          <p:nvPr/>
        </p:nvSpPr>
        <p:spPr>
          <a:xfrm>
            <a:off x="3148329" y="42837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2" name="bk object 7232"/>
          <p:cNvSpPr/>
          <p:nvPr/>
        </p:nvSpPr>
        <p:spPr>
          <a:xfrm>
            <a:off x="3148329" y="4282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3" name="bk object 7233"/>
          <p:cNvSpPr/>
          <p:nvPr/>
        </p:nvSpPr>
        <p:spPr>
          <a:xfrm>
            <a:off x="3150870" y="4370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4" name="bk object 7234"/>
          <p:cNvSpPr/>
          <p:nvPr/>
        </p:nvSpPr>
        <p:spPr>
          <a:xfrm>
            <a:off x="3149600" y="43738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39" y="3810"/>
                </a:lnTo>
                <a:lnTo>
                  <a:pt x="253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5" name="bk object 7235"/>
          <p:cNvSpPr/>
          <p:nvPr/>
        </p:nvSpPr>
        <p:spPr>
          <a:xfrm>
            <a:off x="3150870" y="437134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69" y="2539"/>
                </a:lnTo>
                <a:lnTo>
                  <a:pt x="12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6" name="bk object 7236"/>
          <p:cNvSpPr/>
          <p:nvPr/>
        </p:nvSpPr>
        <p:spPr>
          <a:xfrm>
            <a:off x="3148329" y="4377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7" name="bk object 7237"/>
          <p:cNvSpPr/>
          <p:nvPr/>
        </p:nvSpPr>
        <p:spPr>
          <a:xfrm>
            <a:off x="3148329" y="4384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8" name="bk object 7238"/>
          <p:cNvSpPr/>
          <p:nvPr/>
        </p:nvSpPr>
        <p:spPr>
          <a:xfrm>
            <a:off x="3148329" y="4390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9" name="bk object 7239"/>
          <p:cNvSpPr/>
          <p:nvPr/>
        </p:nvSpPr>
        <p:spPr>
          <a:xfrm>
            <a:off x="3148329" y="4396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0" name="bk object 7240"/>
          <p:cNvSpPr/>
          <p:nvPr/>
        </p:nvSpPr>
        <p:spPr>
          <a:xfrm>
            <a:off x="2621279" y="440626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1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1" name="bk object 7241"/>
          <p:cNvSpPr/>
          <p:nvPr/>
        </p:nvSpPr>
        <p:spPr>
          <a:xfrm>
            <a:off x="2622550" y="440499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61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2" name="bk object 7242"/>
          <p:cNvSpPr/>
          <p:nvPr/>
        </p:nvSpPr>
        <p:spPr>
          <a:xfrm>
            <a:off x="2807970" y="4405629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 h="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159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3" name="bk object 7243"/>
          <p:cNvSpPr/>
          <p:nvPr/>
        </p:nvSpPr>
        <p:spPr>
          <a:xfrm>
            <a:off x="3138170" y="4404359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0" y="2540"/>
                </a:moveTo>
                <a:lnTo>
                  <a:pt x="13969" y="2540"/>
                </a:lnTo>
                <a:lnTo>
                  <a:pt x="1396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4" name="bk object 7244"/>
          <p:cNvSpPr/>
          <p:nvPr/>
        </p:nvSpPr>
        <p:spPr>
          <a:xfrm>
            <a:off x="3148329" y="4403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1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5" name="bk object 7245"/>
          <p:cNvSpPr/>
          <p:nvPr/>
        </p:nvSpPr>
        <p:spPr>
          <a:xfrm>
            <a:off x="2719070" y="4191000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5F59E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6" name="bk object 7246"/>
          <p:cNvSpPr/>
          <p:nvPr/>
        </p:nvSpPr>
        <p:spPr>
          <a:xfrm>
            <a:off x="2720339" y="418909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5F59E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7" name="bk object 7247"/>
          <p:cNvSpPr/>
          <p:nvPr/>
        </p:nvSpPr>
        <p:spPr>
          <a:xfrm>
            <a:off x="2829560" y="419036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809">
            <a:solidFill>
              <a:srgbClr val="5F59E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8" name="bk object 7248"/>
          <p:cNvSpPr/>
          <p:nvPr/>
        </p:nvSpPr>
        <p:spPr>
          <a:xfrm>
            <a:off x="3144520" y="41922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9" name="bk object 7249"/>
          <p:cNvSpPr/>
          <p:nvPr/>
        </p:nvSpPr>
        <p:spPr>
          <a:xfrm>
            <a:off x="3097529" y="4189729"/>
            <a:ext cx="50800" cy="2540"/>
          </a:xfrm>
          <a:custGeom>
            <a:avLst/>
            <a:gdLst/>
            <a:ahLst/>
            <a:cxnLst/>
            <a:rect l="l" t="t" r="r" b="b"/>
            <a:pathLst>
              <a:path w="50800" h="2539">
                <a:moveTo>
                  <a:pt x="0" y="2540"/>
                </a:moveTo>
                <a:lnTo>
                  <a:pt x="50800" y="2540"/>
                </a:lnTo>
                <a:lnTo>
                  <a:pt x="5080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0" name="bk object 7250"/>
          <p:cNvSpPr/>
          <p:nvPr/>
        </p:nvSpPr>
        <p:spPr>
          <a:xfrm>
            <a:off x="3098800" y="4188459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70">
                <a:moveTo>
                  <a:pt x="0" y="1270"/>
                </a:moveTo>
                <a:lnTo>
                  <a:pt x="49530" y="1270"/>
                </a:lnTo>
                <a:lnTo>
                  <a:pt x="495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1" name="bk object 7251"/>
          <p:cNvSpPr/>
          <p:nvPr/>
        </p:nvSpPr>
        <p:spPr>
          <a:xfrm>
            <a:off x="3144520" y="4193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2" name="bk object 7252"/>
          <p:cNvSpPr/>
          <p:nvPr/>
        </p:nvSpPr>
        <p:spPr>
          <a:xfrm>
            <a:off x="3144520" y="4199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3" name="bk object 7253"/>
          <p:cNvSpPr/>
          <p:nvPr/>
        </p:nvSpPr>
        <p:spPr>
          <a:xfrm>
            <a:off x="3144520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4" name="bk object 7254"/>
          <p:cNvSpPr/>
          <p:nvPr/>
        </p:nvSpPr>
        <p:spPr>
          <a:xfrm>
            <a:off x="3144520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5" name="bk object 7255"/>
          <p:cNvSpPr/>
          <p:nvPr/>
        </p:nvSpPr>
        <p:spPr>
          <a:xfrm>
            <a:off x="3144520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6" name="bk object 7256"/>
          <p:cNvSpPr/>
          <p:nvPr/>
        </p:nvSpPr>
        <p:spPr>
          <a:xfrm>
            <a:off x="3144520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7" name="bk object 7257"/>
          <p:cNvSpPr/>
          <p:nvPr/>
        </p:nvSpPr>
        <p:spPr>
          <a:xfrm>
            <a:off x="3144520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8" name="bk object 7258"/>
          <p:cNvSpPr/>
          <p:nvPr/>
        </p:nvSpPr>
        <p:spPr>
          <a:xfrm>
            <a:off x="3144520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9" name="bk object 7259"/>
          <p:cNvSpPr/>
          <p:nvPr/>
        </p:nvSpPr>
        <p:spPr>
          <a:xfrm>
            <a:off x="314452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0" name="bk object 7260"/>
          <p:cNvSpPr/>
          <p:nvPr/>
        </p:nvSpPr>
        <p:spPr>
          <a:xfrm>
            <a:off x="314452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1" name="bk object 7261"/>
          <p:cNvSpPr/>
          <p:nvPr/>
        </p:nvSpPr>
        <p:spPr>
          <a:xfrm>
            <a:off x="3144520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2" name="bk object 7262"/>
          <p:cNvSpPr/>
          <p:nvPr/>
        </p:nvSpPr>
        <p:spPr>
          <a:xfrm>
            <a:off x="3144520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3" name="bk object 7263"/>
          <p:cNvSpPr/>
          <p:nvPr/>
        </p:nvSpPr>
        <p:spPr>
          <a:xfrm>
            <a:off x="3144520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4" name="bk object 7264"/>
          <p:cNvSpPr/>
          <p:nvPr/>
        </p:nvSpPr>
        <p:spPr>
          <a:xfrm>
            <a:off x="3144520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5" name="bk object 7265"/>
          <p:cNvSpPr/>
          <p:nvPr/>
        </p:nvSpPr>
        <p:spPr>
          <a:xfrm>
            <a:off x="3144520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6" name="bk object 7266"/>
          <p:cNvSpPr/>
          <p:nvPr/>
        </p:nvSpPr>
        <p:spPr>
          <a:xfrm>
            <a:off x="3144520" y="4290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7" name="bk object 7267"/>
          <p:cNvSpPr/>
          <p:nvPr/>
        </p:nvSpPr>
        <p:spPr>
          <a:xfrm>
            <a:off x="3144520" y="4288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8" name="bk object 7268"/>
          <p:cNvSpPr/>
          <p:nvPr/>
        </p:nvSpPr>
        <p:spPr>
          <a:xfrm>
            <a:off x="3147060" y="4380229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126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9" name="bk object 7269"/>
          <p:cNvSpPr/>
          <p:nvPr/>
        </p:nvSpPr>
        <p:spPr>
          <a:xfrm>
            <a:off x="3144520" y="43878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0" name="bk object 7270"/>
          <p:cNvSpPr/>
          <p:nvPr/>
        </p:nvSpPr>
        <p:spPr>
          <a:xfrm>
            <a:off x="3145789" y="43840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40" y="3810"/>
                </a:lnTo>
                <a:lnTo>
                  <a:pt x="254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1" name="bk object 7271"/>
          <p:cNvSpPr/>
          <p:nvPr/>
        </p:nvSpPr>
        <p:spPr>
          <a:xfrm>
            <a:off x="3144520" y="4390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2" name="bk object 7272"/>
          <p:cNvSpPr/>
          <p:nvPr/>
        </p:nvSpPr>
        <p:spPr>
          <a:xfrm>
            <a:off x="2623820" y="440245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5F59E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3" name="bk object 7273"/>
          <p:cNvSpPr/>
          <p:nvPr/>
        </p:nvSpPr>
        <p:spPr>
          <a:xfrm>
            <a:off x="2623820" y="440118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5F59E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4" name="bk object 7274"/>
          <p:cNvSpPr/>
          <p:nvPr/>
        </p:nvSpPr>
        <p:spPr>
          <a:xfrm>
            <a:off x="2809239" y="4402454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 h="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5F59E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5" name="bk object 7275"/>
          <p:cNvSpPr/>
          <p:nvPr/>
        </p:nvSpPr>
        <p:spPr>
          <a:xfrm>
            <a:off x="2809239" y="4401184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 h="0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5F59E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6" name="bk object 7276"/>
          <p:cNvSpPr/>
          <p:nvPr/>
        </p:nvSpPr>
        <p:spPr>
          <a:xfrm>
            <a:off x="3139439" y="440182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1269"/>
                </a:moveTo>
                <a:lnTo>
                  <a:pt x="8890" y="1269"/>
                </a:lnTo>
                <a:lnTo>
                  <a:pt x="88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7" name="bk object 7277"/>
          <p:cNvSpPr/>
          <p:nvPr/>
        </p:nvSpPr>
        <p:spPr>
          <a:xfrm>
            <a:off x="3140710" y="440055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0" y="1269"/>
                </a:moveTo>
                <a:lnTo>
                  <a:pt x="7619" y="1269"/>
                </a:lnTo>
                <a:lnTo>
                  <a:pt x="76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8" name="bk object 7278"/>
          <p:cNvSpPr/>
          <p:nvPr/>
        </p:nvSpPr>
        <p:spPr>
          <a:xfrm>
            <a:off x="3144520" y="43967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9" name="bk object 7279"/>
          <p:cNvSpPr/>
          <p:nvPr/>
        </p:nvSpPr>
        <p:spPr>
          <a:xfrm>
            <a:off x="2622550" y="44037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5F59E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0" name="bk object 7280"/>
          <p:cNvSpPr/>
          <p:nvPr/>
        </p:nvSpPr>
        <p:spPr>
          <a:xfrm>
            <a:off x="2809239" y="44037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 h="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5F59E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1" name="bk object 7281"/>
          <p:cNvSpPr/>
          <p:nvPr/>
        </p:nvSpPr>
        <p:spPr>
          <a:xfrm>
            <a:off x="3139439" y="4403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2" name="bk object 7282"/>
          <p:cNvSpPr/>
          <p:nvPr/>
        </p:nvSpPr>
        <p:spPr>
          <a:xfrm>
            <a:off x="2717800" y="4192904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5E5AE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3" name="bk object 7283"/>
          <p:cNvSpPr/>
          <p:nvPr/>
        </p:nvSpPr>
        <p:spPr>
          <a:xfrm>
            <a:off x="2829560" y="419290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5E5AE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4" name="bk object 7284"/>
          <p:cNvSpPr/>
          <p:nvPr/>
        </p:nvSpPr>
        <p:spPr>
          <a:xfrm>
            <a:off x="3096260" y="4192270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59" y="0"/>
                </a:moveTo>
                <a:lnTo>
                  <a:pt x="0" y="0"/>
                </a:lnTo>
                <a:lnTo>
                  <a:pt x="0" y="1269"/>
                </a:lnTo>
                <a:lnTo>
                  <a:pt x="48259" y="1269"/>
                </a:lnTo>
                <a:lnTo>
                  <a:pt x="4825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5" name="bk object 7285"/>
          <p:cNvSpPr/>
          <p:nvPr/>
        </p:nvSpPr>
        <p:spPr>
          <a:xfrm>
            <a:off x="2717800" y="419417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5E5AE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6" name="bk object 7286"/>
          <p:cNvSpPr/>
          <p:nvPr/>
        </p:nvSpPr>
        <p:spPr>
          <a:xfrm>
            <a:off x="2829560" y="41941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5E5AE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7" name="bk object 7287"/>
          <p:cNvSpPr/>
          <p:nvPr/>
        </p:nvSpPr>
        <p:spPr>
          <a:xfrm>
            <a:off x="3140710" y="41948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09" y="5080"/>
                </a:lnTo>
                <a:lnTo>
                  <a:pt x="3809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8" name="bk object 7288"/>
          <p:cNvSpPr/>
          <p:nvPr/>
        </p:nvSpPr>
        <p:spPr>
          <a:xfrm>
            <a:off x="3094989" y="419354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70">
                <a:moveTo>
                  <a:pt x="0" y="1269"/>
                </a:moveTo>
                <a:lnTo>
                  <a:pt x="49530" y="1269"/>
                </a:lnTo>
                <a:lnTo>
                  <a:pt x="495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9" name="bk object 7289"/>
          <p:cNvSpPr/>
          <p:nvPr/>
        </p:nvSpPr>
        <p:spPr>
          <a:xfrm>
            <a:off x="3140710" y="4199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0" name="bk object 7290"/>
          <p:cNvSpPr/>
          <p:nvPr/>
        </p:nvSpPr>
        <p:spPr>
          <a:xfrm>
            <a:off x="3140710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1" name="bk object 7291"/>
          <p:cNvSpPr/>
          <p:nvPr/>
        </p:nvSpPr>
        <p:spPr>
          <a:xfrm>
            <a:off x="3140710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2" name="bk object 7292"/>
          <p:cNvSpPr/>
          <p:nvPr/>
        </p:nvSpPr>
        <p:spPr>
          <a:xfrm>
            <a:off x="3140710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3" name="bk object 7293"/>
          <p:cNvSpPr/>
          <p:nvPr/>
        </p:nvSpPr>
        <p:spPr>
          <a:xfrm>
            <a:off x="3140710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4" name="bk object 7294"/>
          <p:cNvSpPr/>
          <p:nvPr/>
        </p:nvSpPr>
        <p:spPr>
          <a:xfrm>
            <a:off x="3140710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5" name="bk object 7295"/>
          <p:cNvSpPr/>
          <p:nvPr/>
        </p:nvSpPr>
        <p:spPr>
          <a:xfrm>
            <a:off x="3140710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6" name="bk object 7296"/>
          <p:cNvSpPr/>
          <p:nvPr/>
        </p:nvSpPr>
        <p:spPr>
          <a:xfrm>
            <a:off x="314071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7" name="bk object 7297"/>
          <p:cNvSpPr/>
          <p:nvPr/>
        </p:nvSpPr>
        <p:spPr>
          <a:xfrm>
            <a:off x="314071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8" name="bk object 7298"/>
          <p:cNvSpPr/>
          <p:nvPr/>
        </p:nvSpPr>
        <p:spPr>
          <a:xfrm>
            <a:off x="3140710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9" name="bk object 7299"/>
          <p:cNvSpPr/>
          <p:nvPr/>
        </p:nvSpPr>
        <p:spPr>
          <a:xfrm>
            <a:off x="3140710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0" name="bk object 7300"/>
          <p:cNvSpPr/>
          <p:nvPr/>
        </p:nvSpPr>
        <p:spPr>
          <a:xfrm>
            <a:off x="3140710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1" name="bk object 7301"/>
          <p:cNvSpPr/>
          <p:nvPr/>
        </p:nvSpPr>
        <p:spPr>
          <a:xfrm>
            <a:off x="3140710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2" name="bk object 7302"/>
          <p:cNvSpPr/>
          <p:nvPr/>
        </p:nvSpPr>
        <p:spPr>
          <a:xfrm>
            <a:off x="3140710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3" name="bk object 7303"/>
          <p:cNvSpPr/>
          <p:nvPr/>
        </p:nvSpPr>
        <p:spPr>
          <a:xfrm>
            <a:off x="3140710" y="42926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4" name="bk object 7304"/>
          <p:cNvSpPr/>
          <p:nvPr/>
        </p:nvSpPr>
        <p:spPr>
          <a:xfrm>
            <a:off x="3140710" y="42887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09" y="3810"/>
                </a:lnTo>
                <a:lnTo>
                  <a:pt x="380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5" name="bk object 7305"/>
          <p:cNvSpPr/>
          <p:nvPr/>
        </p:nvSpPr>
        <p:spPr>
          <a:xfrm>
            <a:off x="3140710" y="4295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6" name="bk object 7306"/>
          <p:cNvSpPr/>
          <p:nvPr/>
        </p:nvSpPr>
        <p:spPr>
          <a:xfrm>
            <a:off x="3141979" y="43942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7" name="bk object 7307"/>
          <p:cNvSpPr/>
          <p:nvPr/>
        </p:nvSpPr>
        <p:spPr>
          <a:xfrm>
            <a:off x="3143250" y="43903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0" y="3810"/>
                </a:moveTo>
                <a:lnTo>
                  <a:pt x="1269" y="3810"/>
                </a:lnTo>
                <a:lnTo>
                  <a:pt x="126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8" name="bk object 7308"/>
          <p:cNvSpPr/>
          <p:nvPr/>
        </p:nvSpPr>
        <p:spPr>
          <a:xfrm>
            <a:off x="2625089" y="439991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5E5AE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9" name="bk object 7309"/>
          <p:cNvSpPr/>
          <p:nvPr/>
        </p:nvSpPr>
        <p:spPr>
          <a:xfrm>
            <a:off x="2625089" y="439864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5E5AE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0" name="bk object 7310"/>
          <p:cNvSpPr/>
          <p:nvPr/>
        </p:nvSpPr>
        <p:spPr>
          <a:xfrm>
            <a:off x="2626360" y="43973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5E5AE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1" name="bk object 7311"/>
          <p:cNvSpPr/>
          <p:nvPr/>
        </p:nvSpPr>
        <p:spPr>
          <a:xfrm>
            <a:off x="2809239" y="4399915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 h="0">
                <a:moveTo>
                  <a:pt x="0" y="0"/>
                </a:moveTo>
                <a:lnTo>
                  <a:pt x="248919" y="0"/>
                </a:lnTo>
              </a:path>
            </a:pathLst>
          </a:custGeom>
          <a:ln w="3175">
            <a:solidFill>
              <a:srgbClr val="5E5AE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2" name="bk object 7312"/>
          <p:cNvSpPr/>
          <p:nvPr/>
        </p:nvSpPr>
        <p:spPr>
          <a:xfrm>
            <a:off x="2809239" y="43986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 h="0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5E5AE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3" name="bk object 7313"/>
          <p:cNvSpPr/>
          <p:nvPr/>
        </p:nvSpPr>
        <p:spPr>
          <a:xfrm>
            <a:off x="2809239" y="439737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 h="0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5E5AE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4" name="bk object 7314"/>
          <p:cNvSpPr/>
          <p:nvPr/>
        </p:nvSpPr>
        <p:spPr>
          <a:xfrm>
            <a:off x="3140710" y="43980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40"/>
                </a:moveTo>
                <a:lnTo>
                  <a:pt x="3809" y="2540"/>
                </a:lnTo>
                <a:lnTo>
                  <a:pt x="380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5" name="bk object 7315"/>
          <p:cNvSpPr/>
          <p:nvPr/>
        </p:nvSpPr>
        <p:spPr>
          <a:xfrm>
            <a:off x="3141979" y="4396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6" name="bk object 7316"/>
          <p:cNvSpPr/>
          <p:nvPr/>
        </p:nvSpPr>
        <p:spPr>
          <a:xfrm>
            <a:off x="2716529" y="4197984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5C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7" name="bk object 7317"/>
          <p:cNvSpPr/>
          <p:nvPr/>
        </p:nvSpPr>
        <p:spPr>
          <a:xfrm>
            <a:off x="2716529" y="419671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5C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8" name="bk object 7318"/>
          <p:cNvSpPr/>
          <p:nvPr/>
        </p:nvSpPr>
        <p:spPr>
          <a:xfrm>
            <a:off x="2717800" y="419544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5C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9" name="bk object 7319"/>
          <p:cNvSpPr/>
          <p:nvPr/>
        </p:nvSpPr>
        <p:spPr>
          <a:xfrm>
            <a:off x="2828289" y="419735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 h="0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5C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0" name="bk object 7320"/>
          <p:cNvSpPr/>
          <p:nvPr/>
        </p:nvSpPr>
        <p:spPr>
          <a:xfrm>
            <a:off x="2829560" y="419544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5C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1" name="bk object 7321"/>
          <p:cNvSpPr/>
          <p:nvPr/>
        </p:nvSpPr>
        <p:spPr>
          <a:xfrm>
            <a:off x="3136900" y="4198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2" name="bk object 7322"/>
          <p:cNvSpPr/>
          <p:nvPr/>
        </p:nvSpPr>
        <p:spPr>
          <a:xfrm>
            <a:off x="3091179" y="419735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30" h="1270">
                <a:moveTo>
                  <a:pt x="0" y="1269"/>
                </a:moveTo>
                <a:lnTo>
                  <a:pt x="49530" y="1269"/>
                </a:lnTo>
                <a:lnTo>
                  <a:pt x="495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3" name="bk object 7323"/>
          <p:cNvSpPr/>
          <p:nvPr/>
        </p:nvSpPr>
        <p:spPr>
          <a:xfrm>
            <a:off x="3092450" y="41960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0" y="1270"/>
                </a:moveTo>
                <a:lnTo>
                  <a:pt x="48260" y="1270"/>
                </a:lnTo>
                <a:lnTo>
                  <a:pt x="482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4" name="bk object 7324"/>
          <p:cNvSpPr/>
          <p:nvPr/>
        </p:nvSpPr>
        <p:spPr>
          <a:xfrm>
            <a:off x="3093720" y="419480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70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5" name="bk object 7325"/>
          <p:cNvSpPr/>
          <p:nvPr/>
        </p:nvSpPr>
        <p:spPr>
          <a:xfrm>
            <a:off x="3136900" y="4199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6" name="bk object 7326"/>
          <p:cNvSpPr/>
          <p:nvPr/>
        </p:nvSpPr>
        <p:spPr>
          <a:xfrm>
            <a:off x="3136900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7" name="bk object 7327"/>
          <p:cNvSpPr/>
          <p:nvPr/>
        </p:nvSpPr>
        <p:spPr>
          <a:xfrm>
            <a:off x="3136900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8" name="bk object 7328"/>
          <p:cNvSpPr/>
          <p:nvPr/>
        </p:nvSpPr>
        <p:spPr>
          <a:xfrm>
            <a:off x="3136900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9" name="bk object 7329"/>
          <p:cNvSpPr/>
          <p:nvPr/>
        </p:nvSpPr>
        <p:spPr>
          <a:xfrm>
            <a:off x="3136900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0" name="bk object 7330"/>
          <p:cNvSpPr/>
          <p:nvPr/>
        </p:nvSpPr>
        <p:spPr>
          <a:xfrm>
            <a:off x="3136900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1" name="bk object 7331"/>
          <p:cNvSpPr/>
          <p:nvPr/>
        </p:nvSpPr>
        <p:spPr>
          <a:xfrm>
            <a:off x="3136900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2" name="bk object 7332"/>
          <p:cNvSpPr/>
          <p:nvPr/>
        </p:nvSpPr>
        <p:spPr>
          <a:xfrm>
            <a:off x="313690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3" name="bk object 7333"/>
          <p:cNvSpPr/>
          <p:nvPr/>
        </p:nvSpPr>
        <p:spPr>
          <a:xfrm>
            <a:off x="313690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4" name="bk object 7334"/>
          <p:cNvSpPr/>
          <p:nvPr/>
        </p:nvSpPr>
        <p:spPr>
          <a:xfrm>
            <a:off x="3136900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5" name="bk object 7335"/>
          <p:cNvSpPr/>
          <p:nvPr/>
        </p:nvSpPr>
        <p:spPr>
          <a:xfrm>
            <a:off x="3136900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6" name="bk object 7336"/>
          <p:cNvSpPr/>
          <p:nvPr/>
        </p:nvSpPr>
        <p:spPr>
          <a:xfrm>
            <a:off x="3136900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7" name="bk object 7337"/>
          <p:cNvSpPr/>
          <p:nvPr/>
        </p:nvSpPr>
        <p:spPr>
          <a:xfrm>
            <a:off x="3136900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8" name="bk object 7338"/>
          <p:cNvSpPr/>
          <p:nvPr/>
        </p:nvSpPr>
        <p:spPr>
          <a:xfrm>
            <a:off x="3136900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9" name="bk object 7339"/>
          <p:cNvSpPr/>
          <p:nvPr/>
        </p:nvSpPr>
        <p:spPr>
          <a:xfrm>
            <a:off x="3136900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0" name="bk object 7340"/>
          <p:cNvSpPr/>
          <p:nvPr/>
        </p:nvSpPr>
        <p:spPr>
          <a:xfrm>
            <a:off x="3136900" y="42989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539"/>
                </a:moveTo>
                <a:lnTo>
                  <a:pt x="1269" y="2539"/>
                </a:lnTo>
                <a:lnTo>
                  <a:pt x="12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1" name="bk object 7341"/>
          <p:cNvSpPr/>
          <p:nvPr/>
        </p:nvSpPr>
        <p:spPr>
          <a:xfrm>
            <a:off x="3136900" y="42976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2" name="bk object 7342"/>
          <p:cNvSpPr/>
          <p:nvPr/>
        </p:nvSpPr>
        <p:spPr>
          <a:xfrm>
            <a:off x="3136900" y="42951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3" name="bk object 7343"/>
          <p:cNvSpPr/>
          <p:nvPr/>
        </p:nvSpPr>
        <p:spPr>
          <a:xfrm>
            <a:off x="2626360" y="4396104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 h="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5C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4" name="bk object 7344"/>
          <p:cNvSpPr/>
          <p:nvPr/>
        </p:nvSpPr>
        <p:spPr>
          <a:xfrm>
            <a:off x="2627629" y="439483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5C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5" name="bk object 7345"/>
          <p:cNvSpPr/>
          <p:nvPr/>
        </p:nvSpPr>
        <p:spPr>
          <a:xfrm>
            <a:off x="2628900" y="43935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5C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6" name="bk object 7346"/>
          <p:cNvSpPr/>
          <p:nvPr/>
        </p:nvSpPr>
        <p:spPr>
          <a:xfrm>
            <a:off x="2809239" y="4396104"/>
            <a:ext cx="252729" cy="0"/>
          </a:xfrm>
          <a:custGeom>
            <a:avLst/>
            <a:gdLst/>
            <a:ahLst/>
            <a:cxnLst/>
            <a:rect l="l" t="t" r="r" b="b"/>
            <a:pathLst>
              <a:path w="252730" h="0">
                <a:moveTo>
                  <a:pt x="0" y="0"/>
                </a:moveTo>
                <a:lnTo>
                  <a:pt x="252730" y="0"/>
                </a:lnTo>
              </a:path>
            </a:pathLst>
          </a:custGeom>
          <a:ln w="3175">
            <a:solidFill>
              <a:srgbClr val="5C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7" name="bk object 7347"/>
          <p:cNvSpPr/>
          <p:nvPr/>
        </p:nvSpPr>
        <p:spPr>
          <a:xfrm>
            <a:off x="2809239" y="439420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 h="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5C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8" name="bk object 7348"/>
          <p:cNvSpPr/>
          <p:nvPr/>
        </p:nvSpPr>
        <p:spPr>
          <a:xfrm>
            <a:off x="2715260" y="419925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5B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9" name="bk object 7349"/>
          <p:cNvSpPr/>
          <p:nvPr/>
        </p:nvSpPr>
        <p:spPr>
          <a:xfrm>
            <a:off x="2828289" y="419925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5B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0" name="bk object 7350"/>
          <p:cNvSpPr/>
          <p:nvPr/>
        </p:nvSpPr>
        <p:spPr>
          <a:xfrm>
            <a:off x="3091179" y="419862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19" h="1270">
                <a:moveTo>
                  <a:pt x="45719" y="0"/>
                </a:moveTo>
                <a:lnTo>
                  <a:pt x="0" y="0"/>
                </a:lnTo>
                <a:lnTo>
                  <a:pt x="0" y="1269"/>
                </a:lnTo>
                <a:lnTo>
                  <a:pt x="45719" y="1269"/>
                </a:lnTo>
                <a:lnTo>
                  <a:pt x="4571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1" name="bk object 7351"/>
          <p:cNvSpPr/>
          <p:nvPr/>
        </p:nvSpPr>
        <p:spPr>
          <a:xfrm>
            <a:off x="2715260" y="420179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5B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2" name="bk object 7352"/>
          <p:cNvSpPr/>
          <p:nvPr/>
        </p:nvSpPr>
        <p:spPr>
          <a:xfrm>
            <a:off x="2715260" y="420052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5B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3" name="bk object 7353"/>
          <p:cNvSpPr/>
          <p:nvPr/>
        </p:nvSpPr>
        <p:spPr>
          <a:xfrm>
            <a:off x="2828289" y="4201159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5B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4" name="bk object 7354"/>
          <p:cNvSpPr/>
          <p:nvPr/>
        </p:nvSpPr>
        <p:spPr>
          <a:xfrm>
            <a:off x="3134360" y="42024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39" y="3810"/>
                </a:lnTo>
                <a:lnTo>
                  <a:pt x="253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5" name="bk object 7355"/>
          <p:cNvSpPr/>
          <p:nvPr/>
        </p:nvSpPr>
        <p:spPr>
          <a:xfrm>
            <a:off x="3088639" y="420115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0" y="1270"/>
                </a:moveTo>
                <a:lnTo>
                  <a:pt x="48260" y="1270"/>
                </a:lnTo>
                <a:lnTo>
                  <a:pt x="482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6" name="bk object 7356"/>
          <p:cNvSpPr/>
          <p:nvPr/>
        </p:nvSpPr>
        <p:spPr>
          <a:xfrm>
            <a:off x="3089910" y="4199890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70">
                <a:moveTo>
                  <a:pt x="0" y="1269"/>
                </a:moveTo>
                <a:lnTo>
                  <a:pt x="46989" y="1269"/>
                </a:lnTo>
                <a:lnTo>
                  <a:pt x="469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7" name="bk object 7357"/>
          <p:cNvSpPr/>
          <p:nvPr/>
        </p:nvSpPr>
        <p:spPr>
          <a:xfrm>
            <a:off x="3134360" y="42062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8" name="bk object 7358"/>
          <p:cNvSpPr/>
          <p:nvPr/>
        </p:nvSpPr>
        <p:spPr>
          <a:xfrm>
            <a:off x="3134360" y="42125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9" name="bk object 7359"/>
          <p:cNvSpPr/>
          <p:nvPr/>
        </p:nvSpPr>
        <p:spPr>
          <a:xfrm>
            <a:off x="3134360" y="42189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0" name="bk object 7360"/>
          <p:cNvSpPr/>
          <p:nvPr/>
        </p:nvSpPr>
        <p:spPr>
          <a:xfrm>
            <a:off x="3134360" y="42252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1" name="bk object 7361"/>
          <p:cNvSpPr/>
          <p:nvPr/>
        </p:nvSpPr>
        <p:spPr>
          <a:xfrm>
            <a:off x="3134360" y="42316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2" name="bk object 7362"/>
          <p:cNvSpPr/>
          <p:nvPr/>
        </p:nvSpPr>
        <p:spPr>
          <a:xfrm>
            <a:off x="3134360" y="42379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3" name="bk object 7363"/>
          <p:cNvSpPr/>
          <p:nvPr/>
        </p:nvSpPr>
        <p:spPr>
          <a:xfrm>
            <a:off x="3134360" y="42443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4" name="bk object 7364"/>
          <p:cNvSpPr/>
          <p:nvPr/>
        </p:nvSpPr>
        <p:spPr>
          <a:xfrm>
            <a:off x="3134360" y="42506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5" name="bk object 7365"/>
          <p:cNvSpPr/>
          <p:nvPr/>
        </p:nvSpPr>
        <p:spPr>
          <a:xfrm>
            <a:off x="3134360" y="42570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6" name="bk object 7366"/>
          <p:cNvSpPr/>
          <p:nvPr/>
        </p:nvSpPr>
        <p:spPr>
          <a:xfrm>
            <a:off x="3134360" y="42633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7" name="bk object 7367"/>
          <p:cNvSpPr/>
          <p:nvPr/>
        </p:nvSpPr>
        <p:spPr>
          <a:xfrm>
            <a:off x="3134360" y="42697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8" name="bk object 7368"/>
          <p:cNvSpPr/>
          <p:nvPr/>
        </p:nvSpPr>
        <p:spPr>
          <a:xfrm>
            <a:off x="3134360" y="42760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9" name="bk object 7369"/>
          <p:cNvSpPr/>
          <p:nvPr/>
        </p:nvSpPr>
        <p:spPr>
          <a:xfrm>
            <a:off x="3134360" y="42824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0" name="bk object 7370"/>
          <p:cNvSpPr/>
          <p:nvPr/>
        </p:nvSpPr>
        <p:spPr>
          <a:xfrm>
            <a:off x="3134360" y="42887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1" name="bk object 7371"/>
          <p:cNvSpPr/>
          <p:nvPr/>
        </p:nvSpPr>
        <p:spPr>
          <a:xfrm>
            <a:off x="3134360" y="42951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2" name="bk object 7372"/>
          <p:cNvSpPr/>
          <p:nvPr/>
        </p:nvSpPr>
        <p:spPr>
          <a:xfrm>
            <a:off x="3134360" y="4302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3" name="bk object 7373"/>
          <p:cNvSpPr/>
          <p:nvPr/>
        </p:nvSpPr>
        <p:spPr>
          <a:xfrm>
            <a:off x="3134360" y="4301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4" name="bk object 7374"/>
          <p:cNvSpPr/>
          <p:nvPr/>
        </p:nvSpPr>
        <p:spPr>
          <a:xfrm>
            <a:off x="2630170" y="438975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5B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5" name="bk object 7375"/>
          <p:cNvSpPr/>
          <p:nvPr/>
        </p:nvSpPr>
        <p:spPr>
          <a:xfrm>
            <a:off x="2810510" y="438975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5B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6" name="bk object 7376"/>
          <p:cNvSpPr/>
          <p:nvPr/>
        </p:nvSpPr>
        <p:spPr>
          <a:xfrm>
            <a:off x="2628900" y="439229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5B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7" name="bk object 7377"/>
          <p:cNvSpPr/>
          <p:nvPr/>
        </p:nvSpPr>
        <p:spPr>
          <a:xfrm>
            <a:off x="2630170" y="439102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5B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8" name="bk object 7378"/>
          <p:cNvSpPr/>
          <p:nvPr/>
        </p:nvSpPr>
        <p:spPr>
          <a:xfrm>
            <a:off x="2809239" y="43922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 h="0">
                <a:moveTo>
                  <a:pt x="0" y="0"/>
                </a:moveTo>
                <a:lnTo>
                  <a:pt x="255269" y="0"/>
                </a:lnTo>
              </a:path>
            </a:pathLst>
          </a:custGeom>
          <a:ln w="3175">
            <a:solidFill>
              <a:srgbClr val="5B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9" name="bk object 7379"/>
          <p:cNvSpPr/>
          <p:nvPr/>
        </p:nvSpPr>
        <p:spPr>
          <a:xfrm>
            <a:off x="2809239" y="439102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5B5A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0" name="bk object 7380"/>
          <p:cNvSpPr/>
          <p:nvPr/>
        </p:nvSpPr>
        <p:spPr>
          <a:xfrm>
            <a:off x="2712720" y="420560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595BE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1" name="bk object 7381"/>
          <p:cNvSpPr/>
          <p:nvPr/>
        </p:nvSpPr>
        <p:spPr>
          <a:xfrm>
            <a:off x="2713989" y="4203700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595BE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2" name="bk object 7382"/>
          <p:cNvSpPr/>
          <p:nvPr/>
        </p:nvSpPr>
        <p:spPr>
          <a:xfrm>
            <a:off x="2828289" y="420433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810">
            <a:solidFill>
              <a:srgbClr val="595BE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3" name="bk object 7383"/>
          <p:cNvSpPr/>
          <p:nvPr/>
        </p:nvSpPr>
        <p:spPr>
          <a:xfrm>
            <a:off x="3130550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6350"/>
                </a:moveTo>
                <a:lnTo>
                  <a:pt x="3810" y="6350"/>
                </a:lnTo>
                <a:lnTo>
                  <a:pt x="3810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4" name="bk object 7384"/>
          <p:cNvSpPr/>
          <p:nvPr/>
        </p:nvSpPr>
        <p:spPr>
          <a:xfrm>
            <a:off x="3086100" y="42037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60" h="2539">
                <a:moveTo>
                  <a:pt x="0" y="2539"/>
                </a:moveTo>
                <a:lnTo>
                  <a:pt x="48260" y="2539"/>
                </a:lnTo>
                <a:lnTo>
                  <a:pt x="4826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5" name="bk object 7385"/>
          <p:cNvSpPr/>
          <p:nvPr/>
        </p:nvSpPr>
        <p:spPr>
          <a:xfrm>
            <a:off x="3087370" y="420242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70">
                <a:moveTo>
                  <a:pt x="0" y="1270"/>
                </a:moveTo>
                <a:lnTo>
                  <a:pt x="46990" y="1270"/>
                </a:lnTo>
                <a:lnTo>
                  <a:pt x="4699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6" name="bk object 7386"/>
          <p:cNvSpPr/>
          <p:nvPr/>
        </p:nvSpPr>
        <p:spPr>
          <a:xfrm>
            <a:off x="3130550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7" name="bk object 7387"/>
          <p:cNvSpPr/>
          <p:nvPr/>
        </p:nvSpPr>
        <p:spPr>
          <a:xfrm>
            <a:off x="3130550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8" name="bk object 7388"/>
          <p:cNvSpPr/>
          <p:nvPr/>
        </p:nvSpPr>
        <p:spPr>
          <a:xfrm>
            <a:off x="3130550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9" name="bk object 7389"/>
          <p:cNvSpPr/>
          <p:nvPr/>
        </p:nvSpPr>
        <p:spPr>
          <a:xfrm>
            <a:off x="3130550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0" name="bk object 7390"/>
          <p:cNvSpPr/>
          <p:nvPr/>
        </p:nvSpPr>
        <p:spPr>
          <a:xfrm>
            <a:off x="3130550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1" name="bk object 7391"/>
          <p:cNvSpPr/>
          <p:nvPr/>
        </p:nvSpPr>
        <p:spPr>
          <a:xfrm>
            <a:off x="313055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2" name="bk object 7392"/>
          <p:cNvSpPr/>
          <p:nvPr/>
        </p:nvSpPr>
        <p:spPr>
          <a:xfrm>
            <a:off x="313055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3" name="bk object 7393"/>
          <p:cNvSpPr/>
          <p:nvPr/>
        </p:nvSpPr>
        <p:spPr>
          <a:xfrm>
            <a:off x="3130550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4" name="bk object 7394"/>
          <p:cNvSpPr/>
          <p:nvPr/>
        </p:nvSpPr>
        <p:spPr>
          <a:xfrm>
            <a:off x="3130550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5" name="bk object 7395"/>
          <p:cNvSpPr/>
          <p:nvPr/>
        </p:nvSpPr>
        <p:spPr>
          <a:xfrm>
            <a:off x="3130550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6" name="bk object 7396"/>
          <p:cNvSpPr/>
          <p:nvPr/>
        </p:nvSpPr>
        <p:spPr>
          <a:xfrm>
            <a:off x="3130550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7" name="bk object 7397"/>
          <p:cNvSpPr/>
          <p:nvPr/>
        </p:nvSpPr>
        <p:spPr>
          <a:xfrm>
            <a:off x="3130550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8" name="bk object 7398"/>
          <p:cNvSpPr/>
          <p:nvPr/>
        </p:nvSpPr>
        <p:spPr>
          <a:xfrm>
            <a:off x="3130550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9" name="bk object 7399"/>
          <p:cNvSpPr/>
          <p:nvPr/>
        </p:nvSpPr>
        <p:spPr>
          <a:xfrm>
            <a:off x="3130550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0" name="bk object 7400"/>
          <p:cNvSpPr/>
          <p:nvPr/>
        </p:nvSpPr>
        <p:spPr>
          <a:xfrm>
            <a:off x="3130550" y="43053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1" name="bk object 7401"/>
          <p:cNvSpPr/>
          <p:nvPr/>
        </p:nvSpPr>
        <p:spPr>
          <a:xfrm>
            <a:off x="3130550" y="43014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2" name="bk object 7402"/>
          <p:cNvSpPr/>
          <p:nvPr/>
        </p:nvSpPr>
        <p:spPr>
          <a:xfrm>
            <a:off x="3130550" y="4307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3" name="bk object 7403"/>
          <p:cNvSpPr/>
          <p:nvPr/>
        </p:nvSpPr>
        <p:spPr>
          <a:xfrm>
            <a:off x="2631439" y="438848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 h="0">
                <a:moveTo>
                  <a:pt x="0" y="0"/>
                </a:moveTo>
                <a:lnTo>
                  <a:pt x="110490" y="0"/>
                </a:lnTo>
              </a:path>
            </a:pathLst>
          </a:custGeom>
          <a:ln w="3175">
            <a:solidFill>
              <a:srgbClr val="595BE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4" name="bk object 7404"/>
          <p:cNvSpPr/>
          <p:nvPr/>
        </p:nvSpPr>
        <p:spPr>
          <a:xfrm>
            <a:off x="2631439" y="438721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595BE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5" name="bk object 7405"/>
          <p:cNvSpPr/>
          <p:nvPr/>
        </p:nvSpPr>
        <p:spPr>
          <a:xfrm>
            <a:off x="2632710" y="438594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 h="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595BE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6" name="bk object 7406"/>
          <p:cNvSpPr/>
          <p:nvPr/>
        </p:nvSpPr>
        <p:spPr>
          <a:xfrm>
            <a:off x="2810510" y="438848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539" y="0"/>
                </a:lnTo>
              </a:path>
            </a:pathLst>
          </a:custGeom>
          <a:ln w="3175">
            <a:solidFill>
              <a:srgbClr val="595BE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7" name="bk object 7407"/>
          <p:cNvSpPr/>
          <p:nvPr/>
        </p:nvSpPr>
        <p:spPr>
          <a:xfrm>
            <a:off x="2810510" y="4387215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 h="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595BE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8" name="bk object 7408"/>
          <p:cNvSpPr/>
          <p:nvPr/>
        </p:nvSpPr>
        <p:spPr>
          <a:xfrm>
            <a:off x="2810510" y="438594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80" h="0">
                <a:moveTo>
                  <a:pt x="0" y="0"/>
                </a:moveTo>
                <a:lnTo>
                  <a:pt x="259080" y="0"/>
                </a:lnTo>
              </a:path>
            </a:pathLst>
          </a:custGeom>
          <a:ln w="3175">
            <a:solidFill>
              <a:srgbClr val="595BE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9" name="bk object 7409"/>
          <p:cNvSpPr/>
          <p:nvPr/>
        </p:nvSpPr>
        <p:spPr>
          <a:xfrm>
            <a:off x="2711450" y="42094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585BE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0" name="bk object 7410"/>
          <p:cNvSpPr/>
          <p:nvPr/>
        </p:nvSpPr>
        <p:spPr>
          <a:xfrm>
            <a:off x="2712720" y="4207509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585BE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1" name="bk object 7411"/>
          <p:cNvSpPr/>
          <p:nvPr/>
        </p:nvSpPr>
        <p:spPr>
          <a:xfrm>
            <a:off x="2828289" y="420814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810">
            <a:solidFill>
              <a:srgbClr val="585BE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2" name="bk object 7412"/>
          <p:cNvSpPr/>
          <p:nvPr/>
        </p:nvSpPr>
        <p:spPr>
          <a:xfrm>
            <a:off x="3126739" y="42100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3" name="bk object 7413"/>
          <p:cNvSpPr/>
          <p:nvPr/>
        </p:nvSpPr>
        <p:spPr>
          <a:xfrm>
            <a:off x="3082289" y="42087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0" y="1270"/>
                </a:moveTo>
                <a:lnTo>
                  <a:pt x="48260" y="1270"/>
                </a:lnTo>
                <a:lnTo>
                  <a:pt x="482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4" name="bk object 7414"/>
          <p:cNvSpPr/>
          <p:nvPr/>
        </p:nvSpPr>
        <p:spPr>
          <a:xfrm>
            <a:off x="3083560" y="4207509"/>
            <a:ext cx="46990" cy="1270"/>
          </a:xfrm>
          <a:custGeom>
            <a:avLst/>
            <a:gdLst/>
            <a:ahLst/>
            <a:cxnLst/>
            <a:rect l="l" t="t" r="r" b="b"/>
            <a:pathLst>
              <a:path w="46989" h="1270">
                <a:moveTo>
                  <a:pt x="0" y="1270"/>
                </a:moveTo>
                <a:lnTo>
                  <a:pt x="46989" y="1270"/>
                </a:lnTo>
                <a:lnTo>
                  <a:pt x="469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5" name="bk object 7415"/>
          <p:cNvSpPr/>
          <p:nvPr/>
        </p:nvSpPr>
        <p:spPr>
          <a:xfrm>
            <a:off x="3084829" y="4206240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19" h="1270">
                <a:moveTo>
                  <a:pt x="0" y="1269"/>
                </a:moveTo>
                <a:lnTo>
                  <a:pt x="45719" y="1269"/>
                </a:lnTo>
                <a:lnTo>
                  <a:pt x="4571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6" name="bk object 7416"/>
          <p:cNvSpPr/>
          <p:nvPr/>
        </p:nvSpPr>
        <p:spPr>
          <a:xfrm>
            <a:off x="3126739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7" name="bk object 7417"/>
          <p:cNvSpPr/>
          <p:nvPr/>
        </p:nvSpPr>
        <p:spPr>
          <a:xfrm>
            <a:off x="3126739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8" name="bk object 7418"/>
          <p:cNvSpPr/>
          <p:nvPr/>
        </p:nvSpPr>
        <p:spPr>
          <a:xfrm>
            <a:off x="3126739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9" name="bk object 7419"/>
          <p:cNvSpPr/>
          <p:nvPr/>
        </p:nvSpPr>
        <p:spPr>
          <a:xfrm>
            <a:off x="3126739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0" name="bk object 7420"/>
          <p:cNvSpPr/>
          <p:nvPr/>
        </p:nvSpPr>
        <p:spPr>
          <a:xfrm>
            <a:off x="3126739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1" name="bk object 7421"/>
          <p:cNvSpPr/>
          <p:nvPr/>
        </p:nvSpPr>
        <p:spPr>
          <a:xfrm>
            <a:off x="3126739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2" name="bk object 7422"/>
          <p:cNvSpPr/>
          <p:nvPr/>
        </p:nvSpPr>
        <p:spPr>
          <a:xfrm>
            <a:off x="3126739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3" name="bk object 7423"/>
          <p:cNvSpPr/>
          <p:nvPr/>
        </p:nvSpPr>
        <p:spPr>
          <a:xfrm>
            <a:off x="3126739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4" name="bk object 7424"/>
          <p:cNvSpPr/>
          <p:nvPr/>
        </p:nvSpPr>
        <p:spPr>
          <a:xfrm>
            <a:off x="3126739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5" name="bk object 7425"/>
          <p:cNvSpPr/>
          <p:nvPr/>
        </p:nvSpPr>
        <p:spPr>
          <a:xfrm>
            <a:off x="3126739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6" name="bk object 7426"/>
          <p:cNvSpPr/>
          <p:nvPr/>
        </p:nvSpPr>
        <p:spPr>
          <a:xfrm>
            <a:off x="3126739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7" name="bk object 7427"/>
          <p:cNvSpPr/>
          <p:nvPr/>
        </p:nvSpPr>
        <p:spPr>
          <a:xfrm>
            <a:off x="3126739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8" name="bk object 7428"/>
          <p:cNvSpPr/>
          <p:nvPr/>
        </p:nvSpPr>
        <p:spPr>
          <a:xfrm>
            <a:off x="3126739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9" name="bk object 7429"/>
          <p:cNvSpPr/>
          <p:nvPr/>
        </p:nvSpPr>
        <p:spPr>
          <a:xfrm>
            <a:off x="3126739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0" name="bk object 7430"/>
          <p:cNvSpPr/>
          <p:nvPr/>
        </p:nvSpPr>
        <p:spPr>
          <a:xfrm>
            <a:off x="3126739" y="4301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1" name="bk object 7431"/>
          <p:cNvSpPr/>
          <p:nvPr/>
        </p:nvSpPr>
        <p:spPr>
          <a:xfrm>
            <a:off x="3126739" y="43116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2" name="bk object 7432"/>
          <p:cNvSpPr/>
          <p:nvPr/>
        </p:nvSpPr>
        <p:spPr>
          <a:xfrm>
            <a:off x="3126739" y="43103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3" name="bk object 7433"/>
          <p:cNvSpPr/>
          <p:nvPr/>
        </p:nvSpPr>
        <p:spPr>
          <a:xfrm>
            <a:off x="3126739" y="43078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585B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4" name="bk object 7434"/>
          <p:cNvSpPr/>
          <p:nvPr/>
        </p:nvSpPr>
        <p:spPr>
          <a:xfrm>
            <a:off x="2633979" y="4383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 h="0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585BE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5" name="bk object 7435"/>
          <p:cNvSpPr/>
          <p:nvPr/>
        </p:nvSpPr>
        <p:spPr>
          <a:xfrm>
            <a:off x="2810510" y="4383404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 h="0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585BE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6" name="bk object 7436"/>
          <p:cNvSpPr/>
          <p:nvPr/>
        </p:nvSpPr>
        <p:spPr>
          <a:xfrm>
            <a:off x="2632710" y="43846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585BE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7" name="bk object 7437"/>
          <p:cNvSpPr/>
          <p:nvPr/>
        </p:nvSpPr>
        <p:spPr>
          <a:xfrm>
            <a:off x="2810510" y="438467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 h="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585BE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8" name="bk object 7438"/>
          <p:cNvSpPr/>
          <p:nvPr/>
        </p:nvSpPr>
        <p:spPr>
          <a:xfrm>
            <a:off x="2633979" y="4210050"/>
            <a:ext cx="492759" cy="17272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39" name="bk object 7439"/>
          <p:cNvSpPr/>
          <p:nvPr/>
        </p:nvSpPr>
        <p:spPr>
          <a:xfrm>
            <a:off x="2688589" y="4271009"/>
            <a:ext cx="377190" cy="49530"/>
          </a:xfrm>
          <a:custGeom>
            <a:avLst/>
            <a:gdLst/>
            <a:ahLst/>
            <a:cxnLst/>
            <a:rect l="l" t="t" r="r" b="b"/>
            <a:pathLst>
              <a:path w="377189" h="49529">
                <a:moveTo>
                  <a:pt x="104140" y="0"/>
                </a:moveTo>
                <a:lnTo>
                  <a:pt x="0" y="0"/>
                </a:lnTo>
                <a:lnTo>
                  <a:pt x="0" y="5079"/>
                </a:lnTo>
                <a:lnTo>
                  <a:pt x="2540" y="5079"/>
                </a:lnTo>
                <a:lnTo>
                  <a:pt x="2540" y="3809"/>
                </a:lnTo>
                <a:lnTo>
                  <a:pt x="104140" y="3809"/>
                </a:lnTo>
                <a:lnTo>
                  <a:pt x="104140" y="0"/>
                </a:lnTo>
                <a:close/>
              </a:path>
              <a:path w="377189" h="49529">
                <a:moveTo>
                  <a:pt x="264160" y="0"/>
                </a:moveTo>
                <a:lnTo>
                  <a:pt x="133350" y="0"/>
                </a:lnTo>
                <a:lnTo>
                  <a:pt x="133350" y="3809"/>
                </a:lnTo>
                <a:lnTo>
                  <a:pt x="262890" y="3809"/>
                </a:lnTo>
                <a:lnTo>
                  <a:pt x="262890" y="2539"/>
                </a:lnTo>
                <a:lnTo>
                  <a:pt x="264160" y="2539"/>
                </a:lnTo>
                <a:lnTo>
                  <a:pt x="264160" y="0"/>
                </a:lnTo>
                <a:close/>
              </a:path>
              <a:path w="377189" h="49529">
                <a:moveTo>
                  <a:pt x="377190" y="0"/>
                </a:moveTo>
                <a:lnTo>
                  <a:pt x="342900" y="0"/>
                </a:lnTo>
                <a:lnTo>
                  <a:pt x="342900" y="2539"/>
                </a:lnTo>
                <a:lnTo>
                  <a:pt x="341630" y="2539"/>
                </a:lnTo>
                <a:lnTo>
                  <a:pt x="341630" y="3809"/>
                </a:lnTo>
                <a:lnTo>
                  <a:pt x="373380" y="3809"/>
                </a:lnTo>
                <a:lnTo>
                  <a:pt x="373380" y="5079"/>
                </a:lnTo>
                <a:lnTo>
                  <a:pt x="377190" y="5079"/>
                </a:lnTo>
                <a:lnTo>
                  <a:pt x="377190" y="0"/>
                </a:lnTo>
                <a:close/>
              </a:path>
              <a:path w="377189" h="49529">
                <a:moveTo>
                  <a:pt x="2540" y="5080"/>
                </a:moveTo>
                <a:lnTo>
                  <a:pt x="0" y="5080"/>
                </a:lnTo>
                <a:lnTo>
                  <a:pt x="0" y="11429"/>
                </a:lnTo>
                <a:lnTo>
                  <a:pt x="2540" y="11429"/>
                </a:lnTo>
                <a:lnTo>
                  <a:pt x="2540" y="5080"/>
                </a:lnTo>
                <a:close/>
              </a:path>
              <a:path w="377189" h="49529">
                <a:moveTo>
                  <a:pt x="377190" y="5080"/>
                </a:moveTo>
                <a:lnTo>
                  <a:pt x="373380" y="5080"/>
                </a:lnTo>
                <a:lnTo>
                  <a:pt x="373380" y="11429"/>
                </a:lnTo>
                <a:lnTo>
                  <a:pt x="377190" y="11429"/>
                </a:lnTo>
                <a:lnTo>
                  <a:pt x="377190" y="5080"/>
                </a:lnTo>
                <a:close/>
              </a:path>
              <a:path w="377189" h="49529">
                <a:moveTo>
                  <a:pt x="254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540" y="17779"/>
                </a:lnTo>
                <a:lnTo>
                  <a:pt x="2540" y="11430"/>
                </a:lnTo>
                <a:close/>
              </a:path>
              <a:path w="377189" h="49529">
                <a:moveTo>
                  <a:pt x="377190" y="11430"/>
                </a:moveTo>
                <a:lnTo>
                  <a:pt x="373380" y="11430"/>
                </a:lnTo>
                <a:lnTo>
                  <a:pt x="373380" y="17779"/>
                </a:lnTo>
                <a:lnTo>
                  <a:pt x="377190" y="17779"/>
                </a:lnTo>
                <a:lnTo>
                  <a:pt x="377190" y="11430"/>
                </a:lnTo>
                <a:close/>
              </a:path>
              <a:path w="377189" h="49529">
                <a:moveTo>
                  <a:pt x="254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2540" y="24129"/>
                </a:lnTo>
                <a:lnTo>
                  <a:pt x="2540" y="17780"/>
                </a:lnTo>
                <a:close/>
              </a:path>
              <a:path w="377189" h="49529">
                <a:moveTo>
                  <a:pt x="377190" y="17780"/>
                </a:moveTo>
                <a:lnTo>
                  <a:pt x="373380" y="17780"/>
                </a:lnTo>
                <a:lnTo>
                  <a:pt x="373380" y="24129"/>
                </a:lnTo>
                <a:lnTo>
                  <a:pt x="377190" y="24129"/>
                </a:lnTo>
                <a:lnTo>
                  <a:pt x="377190" y="17780"/>
                </a:lnTo>
                <a:close/>
              </a:path>
              <a:path w="377189" h="49529">
                <a:moveTo>
                  <a:pt x="254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2540" y="30479"/>
                </a:lnTo>
                <a:lnTo>
                  <a:pt x="2540" y="24130"/>
                </a:lnTo>
                <a:close/>
              </a:path>
              <a:path w="377189" h="49529">
                <a:moveTo>
                  <a:pt x="377190" y="24130"/>
                </a:moveTo>
                <a:lnTo>
                  <a:pt x="373380" y="24130"/>
                </a:lnTo>
                <a:lnTo>
                  <a:pt x="373380" y="30479"/>
                </a:lnTo>
                <a:lnTo>
                  <a:pt x="377190" y="30479"/>
                </a:lnTo>
                <a:lnTo>
                  <a:pt x="377190" y="24130"/>
                </a:lnTo>
                <a:close/>
              </a:path>
              <a:path w="377189" h="49529">
                <a:moveTo>
                  <a:pt x="254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2540" y="36829"/>
                </a:lnTo>
                <a:lnTo>
                  <a:pt x="2540" y="30480"/>
                </a:lnTo>
                <a:close/>
              </a:path>
              <a:path w="377189" h="49529">
                <a:moveTo>
                  <a:pt x="377190" y="30480"/>
                </a:moveTo>
                <a:lnTo>
                  <a:pt x="373380" y="30480"/>
                </a:lnTo>
                <a:lnTo>
                  <a:pt x="373380" y="36829"/>
                </a:lnTo>
                <a:lnTo>
                  <a:pt x="377190" y="36829"/>
                </a:lnTo>
                <a:lnTo>
                  <a:pt x="377190" y="30480"/>
                </a:lnTo>
                <a:close/>
              </a:path>
              <a:path w="377189" h="49529">
                <a:moveTo>
                  <a:pt x="254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2540" y="43179"/>
                </a:lnTo>
                <a:lnTo>
                  <a:pt x="2540" y="36830"/>
                </a:lnTo>
                <a:close/>
              </a:path>
              <a:path w="377189" h="49529">
                <a:moveTo>
                  <a:pt x="377190" y="36830"/>
                </a:moveTo>
                <a:lnTo>
                  <a:pt x="373380" y="36830"/>
                </a:lnTo>
                <a:lnTo>
                  <a:pt x="373380" y="43179"/>
                </a:lnTo>
                <a:lnTo>
                  <a:pt x="377190" y="43179"/>
                </a:lnTo>
                <a:lnTo>
                  <a:pt x="377190" y="36830"/>
                </a:lnTo>
                <a:close/>
              </a:path>
              <a:path w="377189" h="49529">
                <a:moveTo>
                  <a:pt x="2540" y="43180"/>
                </a:moveTo>
                <a:lnTo>
                  <a:pt x="0" y="43180"/>
                </a:lnTo>
                <a:lnTo>
                  <a:pt x="0" y="49530"/>
                </a:lnTo>
                <a:lnTo>
                  <a:pt x="85090" y="49530"/>
                </a:lnTo>
                <a:lnTo>
                  <a:pt x="85090" y="48259"/>
                </a:lnTo>
                <a:lnTo>
                  <a:pt x="86360" y="48259"/>
                </a:lnTo>
                <a:lnTo>
                  <a:pt x="86360" y="46989"/>
                </a:lnTo>
                <a:lnTo>
                  <a:pt x="2540" y="46989"/>
                </a:lnTo>
                <a:lnTo>
                  <a:pt x="2540" y="43180"/>
                </a:lnTo>
                <a:close/>
              </a:path>
              <a:path w="377189" h="49529">
                <a:moveTo>
                  <a:pt x="261620" y="46989"/>
                </a:moveTo>
                <a:lnTo>
                  <a:pt x="128270" y="46989"/>
                </a:lnTo>
                <a:lnTo>
                  <a:pt x="128270" y="49529"/>
                </a:lnTo>
                <a:lnTo>
                  <a:pt x="261620" y="49529"/>
                </a:lnTo>
                <a:lnTo>
                  <a:pt x="261620" y="46989"/>
                </a:lnTo>
                <a:close/>
              </a:path>
              <a:path w="377189" h="49529">
                <a:moveTo>
                  <a:pt x="377190" y="43180"/>
                </a:moveTo>
                <a:lnTo>
                  <a:pt x="373380" y="43180"/>
                </a:lnTo>
                <a:lnTo>
                  <a:pt x="373380" y="46989"/>
                </a:lnTo>
                <a:lnTo>
                  <a:pt x="307340" y="46989"/>
                </a:lnTo>
                <a:lnTo>
                  <a:pt x="307340" y="48259"/>
                </a:lnTo>
                <a:lnTo>
                  <a:pt x="306070" y="48259"/>
                </a:lnTo>
                <a:lnTo>
                  <a:pt x="306070" y="49529"/>
                </a:lnTo>
                <a:lnTo>
                  <a:pt x="377190" y="49529"/>
                </a:lnTo>
                <a:lnTo>
                  <a:pt x="377190" y="43180"/>
                </a:lnTo>
                <a:close/>
              </a:path>
            </a:pathLst>
          </a:custGeom>
          <a:solidFill>
            <a:srgbClr val="3D62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0" name="bk object 7440"/>
          <p:cNvSpPr/>
          <p:nvPr/>
        </p:nvSpPr>
        <p:spPr>
          <a:xfrm>
            <a:off x="2691129" y="427545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3B62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1" name="bk object 7441"/>
          <p:cNvSpPr/>
          <p:nvPr/>
        </p:nvSpPr>
        <p:spPr>
          <a:xfrm>
            <a:off x="2820670" y="427545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3B62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2" name="bk object 7442"/>
          <p:cNvSpPr/>
          <p:nvPr/>
        </p:nvSpPr>
        <p:spPr>
          <a:xfrm>
            <a:off x="3028950" y="427482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19" h="1270">
                <a:moveTo>
                  <a:pt x="33019" y="0"/>
                </a:moveTo>
                <a:lnTo>
                  <a:pt x="0" y="0"/>
                </a:lnTo>
                <a:lnTo>
                  <a:pt x="0" y="1269"/>
                </a:lnTo>
                <a:lnTo>
                  <a:pt x="33019" y="1269"/>
                </a:lnTo>
                <a:lnTo>
                  <a:pt x="33019" y="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3" name="bk object 7443"/>
          <p:cNvSpPr/>
          <p:nvPr/>
        </p:nvSpPr>
        <p:spPr>
          <a:xfrm>
            <a:off x="2691129" y="42786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09" y="3810"/>
                </a:lnTo>
                <a:lnTo>
                  <a:pt x="380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4" name="bk object 7444"/>
          <p:cNvSpPr/>
          <p:nvPr/>
        </p:nvSpPr>
        <p:spPr>
          <a:xfrm>
            <a:off x="2691129" y="4277995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3B62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5" name="bk object 7445"/>
          <p:cNvSpPr/>
          <p:nvPr/>
        </p:nvSpPr>
        <p:spPr>
          <a:xfrm>
            <a:off x="2691129" y="4276725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330" y="0"/>
                </a:lnTo>
              </a:path>
            </a:pathLst>
          </a:custGeom>
          <a:ln w="3175">
            <a:solidFill>
              <a:srgbClr val="3B62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6" name="bk object 7446"/>
          <p:cNvSpPr/>
          <p:nvPr/>
        </p:nvSpPr>
        <p:spPr>
          <a:xfrm>
            <a:off x="2820670" y="427735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3B62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7" name="bk object 7447"/>
          <p:cNvSpPr/>
          <p:nvPr/>
        </p:nvSpPr>
        <p:spPr>
          <a:xfrm>
            <a:off x="3058160" y="42786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09" y="3810"/>
                </a:lnTo>
                <a:lnTo>
                  <a:pt x="380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8" name="bk object 7448"/>
          <p:cNvSpPr/>
          <p:nvPr/>
        </p:nvSpPr>
        <p:spPr>
          <a:xfrm>
            <a:off x="3026410" y="4277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9" name="bk object 7449"/>
          <p:cNvSpPr/>
          <p:nvPr/>
        </p:nvSpPr>
        <p:spPr>
          <a:xfrm>
            <a:off x="3027679" y="42760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0" y="1269"/>
                </a:moveTo>
                <a:lnTo>
                  <a:pt x="34289" y="1269"/>
                </a:lnTo>
                <a:lnTo>
                  <a:pt x="342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0" name="bk object 7450"/>
          <p:cNvSpPr/>
          <p:nvPr/>
        </p:nvSpPr>
        <p:spPr>
          <a:xfrm>
            <a:off x="2691129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1" name="bk object 7451"/>
          <p:cNvSpPr/>
          <p:nvPr/>
        </p:nvSpPr>
        <p:spPr>
          <a:xfrm>
            <a:off x="3058160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2" name="bk object 7452"/>
          <p:cNvSpPr/>
          <p:nvPr/>
        </p:nvSpPr>
        <p:spPr>
          <a:xfrm>
            <a:off x="2691129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3" name="bk object 7453"/>
          <p:cNvSpPr/>
          <p:nvPr/>
        </p:nvSpPr>
        <p:spPr>
          <a:xfrm>
            <a:off x="3058160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4" name="bk object 7454"/>
          <p:cNvSpPr/>
          <p:nvPr/>
        </p:nvSpPr>
        <p:spPr>
          <a:xfrm>
            <a:off x="2691129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5" name="bk object 7455"/>
          <p:cNvSpPr/>
          <p:nvPr/>
        </p:nvSpPr>
        <p:spPr>
          <a:xfrm>
            <a:off x="3058160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6" name="bk object 7456"/>
          <p:cNvSpPr/>
          <p:nvPr/>
        </p:nvSpPr>
        <p:spPr>
          <a:xfrm>
            <a:off x="2691129" y="4301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7" name="bk object 7457"/>
          <p:cNvSpPr/>
          <p:nvPr/>
        </p:nvSpPr>
        <p:spPr>
          <a:xfrm>
            <a:off x="3058160" y="4301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8" name="bk object 7458"/>
          <p:cNvSpPr/>
          <p:nvPr/>
        </p:nvSpPr>
        <p:spPr>
          <a:xfrm>
            <a:off x="2691129" y="4315459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0" y="2540"/>
                </a:moveTo>
                <a:lnTo>
                  <a:pt x="83819" y="2540"/>
                </a:lnTo>
                <a:lnTo>
                  <a:pt x="8381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9" name="bk object 7459"/>
          <p:cNvSpPr/>
          <p:nvPr/>
        </p:nvSpPr>
        <p:spPr>
          <a:xfrm>
            <a:off x="2691129" y="43141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0" y="1269"/>
                </a:moveTo>
                <a:lnTo>
                  <a:pt x="85089" y="1269"/>
                </a:lnTo>
                <a:lnTo>
                  <a:pt x="8508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0" name="bk object 7460"/>
          <p:cNvSpPr/>
          <p:nvPr/>
        </p:nvSpPr>
        <p:spPr>
          <a:xfrm>
            <a:off x="2691129" y="4307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6350"/>
                </a:moveTo>
                <a:lnTo>
                  <a:pt x="3809" y="6350"/>
                </a:lnTo>
                <a:lnTo>
                  <a:pt x="3809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1" name="bk object 7461"/>
          <p:cNvSpPr/>
          <p:nvPr/>
        </p:nvSpPr>
        <p:spPr>
          <a:xfrm>
            <a:off x="3058160" y="4307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2" name="bk object 7462"/>
          <p:cNvSpPr/>
          <p:nvPr/>
        </p:nvSpPr>
        <p:spPr>
          <a:xfrm>
            <a:off x="2816860" y="43160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809">
            <a:solidFill>
              <a:srgbClr val="3B62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3" name="bk object 7463"/>
          <p:cNvSpPr/>
          <p:nvPr/>
        </p:nvSpPr>
        <p:spPr>
          <a:xfrm>
            <a:off x="2995929" y="4316729"/>
            <a:ext cx="66040" cy="1270"/>
          </a:xfrm>
          <a:custGeom>
            <a:avLst/>
            <a:gdLst/>
            <a:ahLst/>
            <a:cxnLst/>
            <a:rect l="l" t="t" r="r" b="b"/>
            <a:pathLst>
              <a:path w="66039" h="1270">
                <a:moveTo>
                  <a:pt x="0" y="1270"/>
                </a:moveTo>
                <a:lnTo>
                  <a:pt x="66039" y="1270"/>
                </a:lnTo>
                <a:lnTo>
                  <a:pt x="660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4" name="bk object 7464"/>
          <p:cNvSpPr/>
          <p:nvPr/>
        </p:nvSpPr>
        <p:spPr>
          <a:xfrm>
            <a:off x="2997200" y="4315459"/>
            <a:ext cx="64769" cy="1270"/>
          </a:xfrm>
          <a:custGeom>
            <a:avLst/>
            <a:gdLst/>
            <a:ahLst/>
            <a:cxnLst/>
            <a:rect l="l" t="t" r="r" b="b"/>
            <a:pathLst>
              <a:path w="64769" h="1270">
                <a:moveTo>
                  <a:pt x="0" y="1270"/>
                </a:moveTo>
                <a:lnTo>
                  <a:pt x="64769" y="1270"/>
                </a:lnTo>
                <a:lnTo>
                  <a:pt x="647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5" name="bk object 7465"/>
          <p:cNvSpPr/>
          <p:nvPr/>
        </p:nvSpPr>
        <p:spPr>
          <a:xfrm>
            <a:off x="2998470" y="431419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0" y="1269"/>
                </a:moveTo>
                <a:lnTo>
                  <a:pt x="63500" y="1269"/>
                </a:lnTo>
                <a:lnTo>
                  <a:pt x="635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6" name="bk object 7466"/>
          <p:cNvSpPr/>
          <p:nvPr/>
        </p:nvSpPr>
        <p:spPr>
          <a:xfrm>
            <a:off x="2694939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6350"/>
                </a:moveTo>
                <a:lnTo>
                  <a:pt x="3810" y="6350"/>
                </a:lnTo>
                <a:lnTo>
                  <a:pt x="3810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7" name="bk object 7467"/>
          <p:cNvSpPr/>
          <p:nvPr/>
        </p:nvSpPr>
        <p:spPr>
          <a:xfrm>
            <a:off x="2694939" y="4281804"/>
            <a:ext cx="93980" cy="0"/>
          </a:xfrm>
          <a:custGeom>
            <a:avLst/>
            <a:gdLst/>
            <a:ahLst/>
            <a:cxnLst/>
            <a:rect l="l" t="t" r="r" b="b"/>
            <a:pathLst>
              <a:path w="93980" h="0">
                <a:moveTo>
                  <a:pt x="0" y="0"/>
                </a:moveTo>
                <a:lnTo>
                  <a:pt x="93980" y="0"/>
                </a:lnTo>
              </a:path>
            </a:pathLst>
          </a:custGeom>
          <a:ln w="3175">
            <a:solidFill>
              <a:srgbClr val="3A63F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8" name="bk object 7468"/>
          <p:cNvSpPr/>
          <p:nvPr/>
        </p:nvSpPr>
        <p:spPr>
          <a:xfrm>
            <a:off x="2694939" y="427990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3A63F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9" name="bk object 7469"/>
          <p:cNvSpPr/>
          <p:nvPr/>
        </p:nvSpPr>
        <p:spPr>
          <a:xfrm>
            <a:off x="2820670" y="428053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810">
            <a:solidFill>
              <a:srgbClr val="3A63F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0" name="bk object 7470"/>
          <p:cNvSpPr/>
          <p:nvPr/>
        </p:nvSpPr>
        <p:spPr>
          <a:xfrm>
            <a:off x="3054350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6350"/>
                </a:moveTo>
                <a:lnTo>
                  <a:pt x="3810" y="6350"/>
                </a:lnTo>
                <a:lnTo>
                  <a:pt x="3810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1" name="bk object 7471"/>
          <p:cNvSpPr/>
          <p:nvPr/>
        </p:nvSpPr>
        <p:spPr>
          <a:xfrm>
            <a:off x="3023870" y="428117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0" y="1269"/>
                </a:moveTo>
                <a:lnTo>
                  <a:pt x="34290" y="1269"/>
                </a:lnTo>
                <a:lnTo>
                  <a:pt x="3429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2" name="bk object 7472"/>
          <p:cNvSpPr/>
          <p:nvPr/>
        </p:nvSpPr>
        <p:spPr>
          <a:xfrm>
            <a:off x="3025139" y="4278629"/>
            <a:ext cx="33020" cy="2540"/>
          </a:xfrm>
          <a:custGeom>
            <a:avLst/>
            <a:gdLst/>
            <a:ahLst/>
            <a:cxnLst/>
            <a:rect l="l" t="t" r="r" b="b"/>
            <a:pathLst>
              <a:path w="33019" h="2539">
                <a:moveTo>
                  <a:pt x="0" y="2540"/>
                </a:moveTo>
                <a:lnTo>
                  <a:pt x="33020" y="2540"/>
                </a:lnTo>
                <a:lnTo>
                  <a:pt x="3302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3" name="bk object 7473"/>
          <p:cNvSpPr/>
          <p:nvPr/>
        </p:nvSpPr>
        <p:spPr>
          <a:xfrm>
            <a:off x="2694939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4" name="bk object 7474"/>
          <p:cNvSpPr/>
          <p:nvPr/>
        </p:nvSpPr>
        <p:spPr>
          <a:xfrm>
            <a:off x="3054350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5" name="bk object 7475"/>
          <p:cNvSpPr/>
          <p:nvPr/>
        </p:nvSpPr>
        <p:spPr>
          <a:xfrm>
            <a:off x="2694939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6" name="bk object 7476"/>
          <p:cNvSpPr/>
          <p:nvPr/>
        </p:nvSpPr>
        <p:spPr>
          <a:xfrm>
            <a:off x="3054350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7" name="bk object 7477"/>
          <p:cNvSpPr/>
          <p:nvPr/>
        </p:nvSpPr>
        <p:spPr>
          <a:xfrm>
            <a:off x="2694939" y="4301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8" name="bk object 7478"/>
          <p:cNvSpPr/>
          <p:nvPr/>
        </p:nvSpPr>
        <p:spPr>
          <a:xfrm>
            <a:off x="3054350" y="4301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9" name="bk object 7479"/>
          <p:cNvSpPr/>
          <p:nvPr/>
        </p:nvSpPr>
        <p:spPr>
          <a:xfrm>
            <a:off x="2694939" y="43129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80" h="1270">
                <a:moveTo>
                  <a:pt x="0" y="1269"/>
                </a:moveTo>
                <a:lnTo>
                  <a:pt x="81280" y="1269"/>
                </a:lnTo>
                <a:lnTo>
                  <a:pt x="812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0" name="bk object 7480"/>
          <p:cNvSpPr/>
          <p:nvPr/>
        </p:nvSpPr>
        <p:spPr>
          <a:xfrm>
            <a:off x="2694939" y="4310379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0" y="2540"/>
                </a:moveTo>
                <a:lnTo>
                  <a:pt x="82550" y="2540"/>
                </a:lnTo>
                <a:lnTo>
                  <a:pt x="8255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1" name="bk object 7481"/>
          <p:cNvSpPr/>
          <p:nvPr/>
        </p:nvSpPr>
        <p:spPr>
          <a:xfrm>
            <a:off x="2694939" y="43078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2" name="bk object 7482"/>
          <p:cNvSpPr/>
          <p:nvPr/>
        </p:nvSpPr>
        <p:spPr>
          <a:xfrm>
            <a:off x="2816860" y="431355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3A63F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3" name="bk object 7483"/>
          <p:cNvSpPr/>
          <p:nvPr/>
        </p:nvSpPr>
        <p:spPr>
          <a:xfrm>
            <a:off x="2818129" y="431165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3A63F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4" name="bk object 7484"/>
          <p:cNvSpPr/>
          <p:nvPr/>
        </p:nvSpPr>
        <p:spPr>
          <a:xfrm>
            <a:off x="2999739" y="43116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0" y="2539"/>
                </a:moveTo>
                <a:lnTo>
                  <a:pt x="58420" y="2539"/>
                </a:lnTo>
                <a:lnTo>
                  <a:pt x="584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5" name="bk object 7485"/>
          <p:cNvSpPr/>
          <p:nvPr/>
        </p:nvSpPr>
        <p:spPr>
          <a:xfrm>
            <a:off x="3001010" y="4310379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0" y="1270"/>
                </a:moveTo>
                <a:lnTo>
                  <a:pt x="57150" y="1270"/>
                </a:lnTo>
                <a:lnTo>
                  <a:pt x="571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6" name="bk object 7486"/>
          <p:cNvSpPr/>
          <p:nvPr/>
        </p:nvSpPr>
        <p:spPr>
          <a:xfrm>
            <a:off x="3054350" y="43078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3A63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7" name="bk object 7487"/>
          <p:cNvSpPr/>
          <p:nvPr/>
        </p:nvSpPr>
        <p:spPr>
          <a:xfrm>
            <a:off x="2698750" y="42849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8" name="bk object 7488"/>
          <p:cNvSpPr/>
          <p:nvPr/>
        </p:nvSpPr>
        <p:spPr>
          <a:xfrm>
            <a:off x="2698750" y="428434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3863F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9" name="bk object 7489"/>
          <p:cNvSpPr/>
          <p:nvPr/>
        </p:nvSpPr>
        <p:spPr>
          <a:xfrm>
            <a:off x="2698750" y="4283075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90169" y="0"/>
                </a:lnTo>
              </a:path>
            </a:pathLst>
          </a:custGeom>
          <a:ln w="3175">
            <a:solidFill>
              <a:srgbClr val="3863F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0" name="bk object 7490"/>
          <p:cNvSpPr/>
          <p:nvPr/>
        </p:nvSpPr>
        <p:spPr>
          <a:xfrm>
            <a:off x="2820670" y="428370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3863F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1" name="bk object 7491"/>
          <p:cNvSpPr/>
          <p:nvPr/>
        </p:nvSpPr>
        <p:spPr>
          <a:xfrm>
            <a:off x="3050539" y="42849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2" name="bk object 7492"/>
          <p:cNvSpPr/>
          <p:nvPr/>
        </p:nvSpPr>
        <p:spPr>
          <a:xfrm>
            <a:off x="3021329" y="428370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19" h="1270">
                <a:moveTo>
                  <a:pt x="0" y="1270"/>
                </a:moveTo>
                <a:lnTo>
                  <a:pt x="33019" y="1270"/>
                </a:lnTo>
                <a:lnTo>
                  <a:pt x="330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3" name="bk object 7493"/>
          <p:cNvSpPr/>
          <p:nvPr/>
        </p:nvSpPr>
        <p:spPr>
          <a:xfrm>
            <a:off x="3022600" y="428244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0" y="1269"/>
                </a:moveTo>
                <a:lnTo>
                  <a:pt x="31750" y="1269"/>
                </a:lnTo>
                <a:lnTo>
                  <a:pt x="317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4" name="bk object 7494"/>
          <p:cNvSpPr/>
          <p:nvPr/>
        </p:nvSpPr>
        <p:spPr>
          <a:xfrm>
            <a:off x="2698750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5" name="bk object 7495"/>
          <p:cNvSpPr/>
          <p:nvPr/>
        </p:nvSpPr>
        <p:spPr>
          <a:xfrm>
            <a:off x="3050539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6" name="bk object 7496"/>
          <p:cNvSpPr/>
          <p:nvPr/>
        </p:nvSpPr>
        <p:spPr>
          <a:xfrm>
            <a:off x="2698750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7" name="bk object 7497"/>
          <p:cNvSpPr/>
          <p:nvPr/>
        </p:nvSpPr>
        <p:spPr>
          <a:xfrm>
            <a:off x="3050539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8" name="bk object 7498"/>
          <p:cNvSpPr/>
          <p:nvPr/>
        </p:nvSpPr>
        <p:spPr>
          <a:xfrm>
            <a:off x="2698750" y="430657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69"/>
                </a:moveTo>
                <a:lnTo>
                  <a:pt x="80010" y="1269"/>
                </a:lnTo>
                <a:lnTo>
                  <a:pt x="800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9" name="bk object 7499"/>
          <p:cNvSpPr/>
          <p:nvPr/>
        </p:nvSpPr>
        <p:spPr>
          <a:xfrm>
            <a:off x="2698750" y="43014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10" y="5080"/>
                </a:lnTo>
                <a:lnTo>
                  <a:pt x="381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0" name="bk object 7500"/>
          <p:cNvSpPr/>
          <p:nvPr/>
        </p:nvSpPr>
        <p:spPr>
          <a:xfrm>
            <a:off x="2818129" y="430720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3863F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1" name="bk object 7501"/>
          <p:cNvSpPr/>
          <p:nvPr/>
        </p:nvSpPr>
        <p:spPr>
          <a:xfrm>
            <a:off x="3003550" y="430657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69"/>
                </a:moveTo>
                <a:lnTo>
                  <a:pt x="50800" y="1269"/>
                </a:lnTo>
                <a:lnTo>
                  <a:pt x="508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2" name="bk object 7502"/>
          <p:cNvSpPr/>
          <p:nvPr/>
        </p:nvSpPr>
        <p:spPr>
          <a:xfrm>
            <a:off x="3050539" y="43014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10" y="5080"/>
                </a:lnTo>
                <a:lnTo>
                  <a:pt x="381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3" name="bk object 7503"/>
          <p:cNvSpPr/>
          <p:nvPr/>
        </p:nvSpPr>
        <p:spPr>
          <a:xfrm>
            <a:off x="2698750" y="4309109"/>
            <a:ext cx="78740" cy="1270"/>
          </a:xfrm>
          <a:custGeom>
            <a:avLst/>
            <a:gdLst/>
            <a:ahLst/>
            <a:cxnLst/>
            <a:rect l="l" t="t" r="r" b="b"/>
            <a:pathLst>
              <a:path w="78739" h="1270">
                <a:moveTo>
                  <a:pt x="0" y="1270"/>
                </a:moveTo>
                <a:lnTo>
                  <a:pt x="78739" y="1270"/>
                </a:lnTo>
                <a:lnTo>
                  <a:pt x="787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4" name="bk object 7504"/>
          <p:cNvSpPr/>
          <p:nvPr/>
        </p:nvSpPr>
        <p:spPr>
          <a:xfrm>
            <a:off x="2698750" y="43078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69"/>
                </a:moveTo>
                <a:lnTo>
                  <a:pt x="80009" y="1269"/>
                </a:lnTo>
                <a:lnTo>
                  <a:pt x="800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5" name="bk object 7505"/>
          <p:cNvSpPr/>
          <p:nvPr/>
        </p:nvSpPr>
        <p:spPr>
          <a:xfrm>
            <a:off x="2818129" y="4309109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3863F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6" name="bk object 7506"/>
          <p:cNvSpPr/>
          <p:nvPr/>
        </p:nvSpPr>
        <p:spPr>
          <a:xfrm>
            <a:off x="3002279" y="43091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70"/>
                </a:moveTo>
                <a:lnTo>
                  <a:pt x="52069" y="1270"/>
                </a:lnTo>
                <a:lnTo>
                  <a:pt x="520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7" name="bk object 7507"/>
          <p:cNvSpPr/>
          <p:nvPr/>
        </p:nvSpPr>
        <p:spPr>
          <a:xfrm>
            <a:off x="3003550" y="43078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0" y="1269"/>
                </a:moveTo>
                <a:lnTo>
                  <a:pt x="50800" y="1269"/>
                </a:lnTo>
                <a:lnTo>
                  <a:pt x="508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8" name="bk object 7508"/>
          <p:cNvSpPr/>
          <p:nvPr/>
        </p:nvSpPr>
        <p:spPr>
          <a:xfrm>
            <a:off x="2702560" y="4284979"/>
            <a:ext cx="347980" cy="21590"/>
          </a:xfrm>
          <a:custGeom>
            <a:avLst/>
            <a:gdLst/>
            <a:ahLst/>
            <a:cxnLst/>
            <a:rect l="l" t="t" r="r" b="b"/>
            <a:pathLst>
              <a:path w="347980" h="21589">
                <a:moveTo>
                  <a:pt x="85089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83819" y="3810"/>
                </a:lnTo>
                <a:lnTo>
                  <a:pt x="83819" y="2540"/>
                </a:lnTo>
                <a:lnTo>
                  <a:pt x="85089" y="2540"/>
                </a:lnTo>
                <a:lnTo>
                  <a:pt x="85089" y="0"/>
                </a:lnTo>
                <a:close/>
              </a:path>
              <a:path w="347980" h="21589">
                <a:moveTo>
                  <a:pt x="248919" y="0"/>
                </a:moveTo>
                <a:lnTo>
                  <a:pt x="118109" y="0"/>
                </a:lnTo>
                <a:lnTo>
                  <a:pt x="118109" y="2540"/>
                </a:lnTo>
                <a:lnTo>
                  <a:pt x="116839" y="2540"/>
                </a:lnTo>
                <a:lnTo>
                  <a:pt x="116839" y="3810"/>
                </a:lnTo>
                <a:lnTo>
                  <a:pt x="248919" y="3810"/>
                </a:lnTo>
                <a:lnTo>
                  <a:pt x="248919" y="0"/>
                </a:lnTo>
                <a:close/>
              </a:path>
              <a:path w="347980" h="21589">
                <a:moveTo>
                  <a:pt x="347979" y="0"/>
                </a:moveTo>
                <a:lnTo>
                  <a:pt x="317500" y="0"/>
                </a:lnTo>
                <a:lnTo>
                  <a:pt x="317500" y="2540"/>
                </a:lnTo>
                <a:lnTo>
                  <a:pt x="316229" y="2540"/>
                </a:lnTo>
                <a:lnTo>
                  <a:pt x="316229" y="3810"/>
                </a:lnTo>
                <a:lnTo>
                  <a:pt x="345439" y="3810"/>
                </a:lnTo>
                <a:lnTo>
                  <a:pt x="345439" y="10160"/>
                </a:lnTo>
                <a:lnTo>
                  <a:pt x="347979" y="10160"/>
                </a:lnTo>
                <a:lnTo>
                  <a:pt x="347979" y="0"/>
                </a:lnTo>
                <a:close/>
              </a:path>
              <a:path w="347980" h="21589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347980" h="21589">
                <a:moveTo>
                  <a:pt x="347979" y="10160"/>
                </a:moveTo>
                <a:lnTo>
                  <a:pt x="345439" y="10160"/>
                </a:lnTo>
                <a:lnTo>
                  <a:pt x="345439" y="16510"/>
                </a:lnTo>
                <a:lnTo>
                  <a:pt x="347979" y="16510"/>
                </a:lnTo>
                <a:lnTo>
                  <a:pt x="347979" y="10160"/>
                </a:lnTo>
                <a:close/>
              </a:path>
              <a:path w="347980" h="21589">
                <a:moveTo>
                  <a:pt x="3809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77469" y="21590"/>
                </a:lnTo>
                <a:lnTo>
                  <a:pt x="77469" y="19050"/>
                </a:lnTo>
                <a:lnTo>
                  <a:pt x="78739" y="19050"/>
                </a:lnTo>
                <a:lnTo>
                  <a:pt x="78739" y="17780"/>
                </a:lnTo>
                <a:lnTo>
                  <a:pt x="3809" y="17780"/>
                </a:lnTo>
                <a:lnTo>
                  <a:pt x="3809" y="16510"/>
                </a:lnTo>
                <a:close/>
              </a:path>
              <a:path w="347980" h="21589">
                <a:moveTo>
                  <a:pt x="247650" y="17780"/>
                </a:moveTo>
                <a:lnTo>
                  <a:pt x="115569" y="17780"/>
                </a:lnTo>
                <a:lnTo>
                  <a:pt x="115569" y="21590"/>
                </a:lnTo>
                <a:lnTo>
                  <a:pt x="247650" y="21590"/>
                </a:lnTo>
                <a:lnTo>
                  <a:pt x="247650" y="17780"/>
                </a:lnTo>
                <a:close/>
              </a:path>
              <a:path w="347980" h="21589">
                <a:moveTo>
                  <a:pt x="347979" y="16510"/>
                </a:moveTo>
                <a:lnTo>
                  <a:pt x="345439" y="16510"/>
                </a:lnTo>
                <a:lnTo>
                  <a:pt x="345439" y="17780"/>
                </a:lnTo>
                <a:lnTo>
                  <a:pt x="304800" y="17780"/>
                </a:lnTo>
                <a:lnTo>
                  <a:pt x="304800" y="19050"/>
                </a:lnTo>
                <a:lnTo>
                  <a:pt x="303529" y="19050"/>
                </a:lnTo>
                <a:lnTo>
                  <a:pt x="303529" y="20320"/>
                </a:lnTo>
                <a:lnTo>
                  <a:pt x="302259" y="20320"/>
                </a:lnTo>
                <a:lnTo>
                  <a:pt x="302259" y="21590"/>
                </a:lnTo>
                <a:lnTo>
                  <a:pt x="347979" y="21590"/>
                </a:lnTo>
                <a:lnTo>
                  <a:pt x="347979" y="16510"/>
                </a:lnTo>
                <a:close/>
              </a:path>
            </a:pathLst>
          </a:custGeom>
          <a:solidFill>
            <a:srgbClr val="37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9" name="bk object 7509"/>
          <p:cNvSpPr/>
          <p:nvPr/>
        </p:nvSpPr>
        <p:spPr>
          <a:xfrm>
            <a:off x="2706370" y="42926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0" name="bk object 7510"/>
          <p:cNvSpPr/>
          <p:nvPr/>
        </p:nvSpPr>
        <p:spPr>
          <a:xfrm>
            <a:off x="2706370" y="4290059"/>
            <a:ext cx="78740" cy="2540"/>
          </a:xfrm>
          <a:custGeom>
            <a:avLst/>
            <a:gdLst/>
            <a:ahLst/>
            <a:cxnLst/>
            <a:rect l="l" t="t" r="r" b="b"/>
            <a:pathLst>
              <a:path w="78739" h="2539">
                <a:moveTo>
                  <a:pt x="0" y="2540"/>
                </a:moveTo>
                <a:lnTo>
                  <a:pt x="78740" y="2540"/>
                </a:lnTo>
                <a:lnTo>
                  <a:pt x="7874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1" name="bk object 7511"/>
          <p:cNvSpPr/>
          <p:nvPr/>
        </p:nvSpPr>
        <p:spPr>
          <a:xfrm>
            <a:off x="2706370" y="42887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1269"/>
                </a:moveTo>
                <a:lnTo>
                  <a:pt x="80010" y="1269"/>
                </a:lnTo>
                <a:lnTo>
                  <a:pt x="800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2" name="bk object 7512"/>
          <p:cNvSpPr/>
          <p:nvPr/>
        </p:nvSpPr>
        <p:spPr>
          <a:xfrm>
            <a:off x="3044189" y="42926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3" name="bk object 7513"/>
          <p:cNvSpPr/>
          <p:nvPr/>
        </p:nvSpPr>
        <p:spPr>
          <a:xfrm>
            <a:off x="3014979" y="4291329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19" h="1270">
                <a:moveTo>
                  <a:pt x="0" y="1270"/>
                </a:moveTo>
                <a:lnTo>
                  <a:pt x="33019" y="1270"/>
                </a:lnTo>
                <a:lnTo>
                  <a:pt x="3301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4" name="bk object 7514"/>
          <p:cNvSpPr/>
          <p:nvPr/>
        </p:nvSpPr>
        <p:spPr>
          <a:xfrm>
            <a:off x="3016250" y="4290059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0" y="1270"/>
                </a:moveTo>
                <a:lnTo>
                  <a:pt x="31750" y="1270"/>
                </a:lnTo>
                <a:lnTo>
                  <a:pt x="3175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5" name="bk object 7515"/>
          <p:cNvSpPr/>
          <p:nvPr/>
        </p:nvSpPr>
        <p:spPr>
          <a:xfrm>
            <a:off x="3017520" y="428879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70">
                <a:moveTo>
                  <a:pt x="0" y="1269"/>
                </a:moveTo>
                <a:lnTo>
                  <a:pt x="30480" y="1269"/>
                </a:lnTo>
                <a:lnTo>
                  <a:pt x="3048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6" name="bk object 7516"/>
          <p:cNvSpPr/>
          <p:nvPr/>
        </p:nvSpPr>
        <p:spPr>
          <a:xfrm>
            <a:off x="2819400" y="429069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809">
            <a:solidFill>
              <a:srgbClr val="3564F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7" name="bk object 7517"/>
          <p:cNvSpPr/>
          <p:nvPr/>
        </p:nvSpPr>
        <p:spPr>
          <a:xfrm>
            <a:off x="2706370" y="430022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70">
                <a:moveTo>
                  <a:pt x="0" y="1269"/>
                </a:moveTo>
                <a:lnTo>
                  <a:pt x="74930" y="1269"/>
                </a:lnTo>
                <a:lnTo>
                  <a:pt x="749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8" name="bk object 7518"/>
          <p:cNvSpPr/>
          <p:nvPr/>
        </p:nvSpPr>
        <p:spPr>
          <a:xfrm>
            <a:off x="2706370" y="429895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0" y="1269"/>
                </a:moveTo>
                <a:lnTo>
                  <a:pt x="76200" y="1269"/>
                </a:lnTo>
                <a:lnTo>
                  <a:pt x="762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9" name="bk object 7519"/>
          <p:cNvSpPr/>
          <p:nvPr/>
        </p:nvSpPr>
        <p:spPr>
          <a:xfrm>
            <a:off x="2706370" y="42951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0" name="bk object 7520"/>
          <p:cNvSpPr/>
          <p:nvPr/>
        </p:nvSpPr>
        <p:spPr>
          <a:xfrm>
            <a:off x="2818129" y="430085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3564F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1" name="bk object 7521"/>
          <p:cNvSpPr/>
          <p:nvPr/>
        </p:nvSpPr>
        <p:spPr>
          <a:xfrm>
            <a:off x="2819400" y="42995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3564F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2" name="bk object 7522"/>
          <p:cNvSpPr/>
          <p:nvPr/>
        </p:nvSpPr>
        <p:spPr>
          <a:xfrm>
            <a:off x="3008629" y="4300220"/>
            <a:ext cx="39370" cy="1270"/>
          </a:xfrm>
          <a:custGeom>
            <a:avLst/>
            <a:gdLst/>
            <a:ahLst/>
            <a:cxnLst/>
            <a:rect l="l" t="t" r="r" b="b"/>
            <a:pathLst>
              <a:path w="39369" h="1270">
                <a:moveTo>
                  <a:pt x="0" y="1269"/>
                </a:moveTo>
                <a:lnTo>
                  <a:pt x="39369" y="1269"/>
                </a:lnTo>
                <a:lnTo>
                  <a:pt x="393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3" name="bk object 7523"/>
          <p:cNvSpPr/>
          <p:nvPr/>
        </p:nvSpPr>
        <p:spPr>
          <a:xfrm>
            <a:off x="3009900" y="429895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69"/>
                </a:moveTo>
                <a:lnTo>
                  <a:pt x="38100" y="1269"/>
                </a:lnTo>
                <a:lnTo>
                  <a:pt x="3810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4" name="bk object 7524"/>
          <p:cNvSpPr/>
          <p:nvPr/>
        </p:nvSpPr>
        <p:spPr>
          <a:xfrm>
            <a:off x="3044189" y="42951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5" name="bk object 7525"/>
          <p:cNvSpPr/>
          <p:nvPr/>
        </p:nvSpPr>
        <p:spPr>
          <a:xfrm>
            <a:off x="2706370" y="430149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70">
                <a:moveTo>
                  <a:pt x="74930" y="0"/>
                </a:moveTo>
                <a:lnTo>
                  <a:pt x="0" y="0"/>
                </a:lnTo>
                <a:lnTo>
                  <a:pt x="0" y="1269"/>
                </a:lnTo>
                <a:lnTo>
                  <a:pt x="74930" y="1269"/>
                </a:lnTo>
                <a:lnTo>
                  <a:pt x="74930" y="0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6" name="bk object 7526"/>
          <p:cNvSpPr/>
          <p:nvPr/>
        </p:nvSpPr>
        <p:spPr>
          <a:xfrm>
            <a:off x="2818129" y="430212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3564F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7" name="bk object 7527"/>
          <p:cNvSpPr/>
          <p:nvPr/>
        </p:nvSpPr>
        <p:spPr>
          <a:xfrm>
            <a:off x="3007360" y="430149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69"/>
                </a:lnTo>
                <a:lnTo>
                  <a:pt x="40639" y="1269"/>
                </a:lnTo>
                <a:lnTo>
                  <a:pt x="40639" y="0"/>
                </a:lnTo>
                <a:close/>
              </a:path>
            </a:pathLst>
          </a:custGeom>
          <a:solidFill>
            <a:srgbClr val="3564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8" name="bk object 7528"/>
          <p:cNvSpPr/>
          <p:nvPr/>
        </p:nvSpPr>
        <p:spPr>
          <a:xfrm>
            <a:off x="2710179" y="4293870"/>
            <a:ext cx="73660" cy="1270"/>
          </a:xfrm>
          <a:custGeom>
            <a:avLst/>
            <a:gdLst/>
            <a:ahLst/>
            <a:cxnLst/>
            <a:rect l="l" t="t" r="r" b="b"/>
            <a:pathLst>
              <a:path w="73660" h="1270">
                <a:moveTo>
                  <a:pt x="0" y="1269"/>
                </a:moveTo>
                <a:lnTo>
                  <a:pt x="73659" y="1269"/>
                </a:lnTo>
                <a:lnTo>
                  <a:pt x="7365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9" name="bk object 7529"/>
          <p:cNvSpPr/>
          <p:nvPr/>
        </p:nvSpPr>
        <p:spPr>
          <a:xfrm>
            <a:off x="2710179" y="4292600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30" h="1270">
                <a:moveTo>
                  <a:pt x="0" y="1269"/>
                </a:moveTo>
                <a:lnTo>
                  <a:pt x="74930" y="1269"/>
                </a:lnTo>
                <a:lnTo>
                  <a:pt x="7493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0" name="bk object 7530"/>
          <p:cNvSpPr/>
          <p:nvPr/>
        </p:nvSpPr>
        <p:spPr>
          <a:xfrm>
            <a:off x="2819400" y="429387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1" name="bk object 7531"/>
          <p:cNvSpPr/>
          <p:nvPr/>
        </p:nvSpPr>
        <p:spPr>
          <a:xfrm>
            <a:off x="3013710" y="429387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70">
                <a:moveTo>
                  <a:pt x="0" y="1269"/>
                </a:moveTo>
                <a:lnTo>
                  <a:pt x="30479" y="1269"/>
                </a:lnTo>
                <a:lnTo>
                  <a:pt x="304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2" name="bk object 7532"/>
          <p:cNvSpPr/>
          <p:nvPr/>
        </p:nvSpPr>
        <p:spPr>
          <a:xfrm>
            <a:off x="3014979" y="429260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0" y="1269"/>
                </a:moveTo>
                <a:lnTo>
                  <a:pt x="29209" y="1269"/>
                </a:lnTo>
                <a:lnTo>
                  <a:pt x="292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3" name="bk object 7533"/>
          <p:cNvSpPr/>
          <p:nvPr/>
        </p:nvSpPr>
        <p:spPr>
          <a:xfrm>
            <a:off x="2710179" y="429767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0" y="1270"/>
                </a:moveTo>
                <a:lnTo>
                  <a:pt x="72389" y="1270"/>
                </a:lnTo>
                <a:lnTo>
                  <a:pt x="7238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4" name="bk object 7534"/>
          <p:cNvSpPr/>
          <p:nvPr/>
        </p:nvSpPr>
        <p:spPr>
          <a:xfrm>
            <a:off x="2710179" y="429514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60" h="2539">
                <a:moveTo>
                  <a:pt x="0" y="2539"/>
                </a:moveTo>
                <a:lnTo>
                  <a:pt x="73659" y="2539"/>
                </a:lnTo>
                <a:lnTo>
                  <a:pt x="7365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5" name="bk object 7535"/>
          <p:cNvSpPr/>
          <p:nvPr/>
        </p:nvSpPr>
        <p:spPr>
          <a:xfrm>
            <a:off x="2819400" y="42983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6" name="bk object 7536"/>
          <p:cNvSpPr/>
          <p:nvPr/>
        </p:nvSpPr>
        <p:spPr>
          <a:xfrm>
            <a:off x="2819400" y="4296409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0" y="0"/>
                </a:moveTo>
                <a:lnTo>
                  <a:pt x="132080" y="0"/>
                </a:lnTo>
              </a:path>
            </a:pathLst>
          </a:custGeom>
          <a:ln w="3175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7" name="bk object 7537"/>
          <p:cNvSpPr/>
          <p:nvPr/>
        </p:nvSpPr>
        <p:spPr>
          <a:xfrm>
            <a:off x="3011170" y="4296409"/>
            <a:ext cx="33020" cy="2540"/>
          </a:xfrm>
          <a:custGeom>
            <a:avLst/>
            <a:gdLst/>
            <a:ahLst/>
            <a:cxnLst/>
            <a:rect l="l" t="t" r="r" b="b"/>
            <a:pathLst>
              <a:path w="33019" h="2539">
                <a:moveTo>
                  <a:pt x="0" y="2540"/>
                </a:moveTo>
                <a:lnTo>
                  <a:pt x="33019" y="2540"/>
                </a:lnTo>
                <a:lnTo>
                  <a:pt x="33019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8" name="bk object 7538"/>
          <p:cNvSpPr/>
          <p:nvPr/>
        </p:nvSpPr>
        <p:spPr>
          <a:xfrm>
            <a:off x="3012439" y="429514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0" y="1269"/>
                </a:moveTo>
                <a:lnTo>
                  <a:pt x="31750" y="1269"/>
                </a:lnTo>
                <a:lnTo>
                  <a:pt x="3175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9" name="bk object 7539"/>
          <p:cNvSpPr/>
          <p:nvPr/>
        </p:nvSpPr>
        <p:spPr>
          <a:xfrm>
            <a:off x="2223770" y="3807459"/>
            <a:ext cx="1305560" cy="977900"/>
          </a:xfrm>
          <a:custGeom>
            <a:avLst/>
            <a:gdLst/>
            <a:ahLst/>
            <a:cxnLst/>
            <a:rect l="l" t="t" r="r" b="b"/>
            <a:pathLst>
              <a:path w="1305560" h="977900">
                <a:moveTo>
                  <a:pt x="547369" y="977900"/>
                </a:moveTo>
                <a:lnTo>
                  <a:pt x="623569" y="200659"/>
                </a:lnTo>
                <a:lnTo>
                  <a:pt x="619760" y="245109"/>
                </a:lnTo>
                <a:lnTo>
                  <a:pt x="613410" y="288289"/>
                </a:lnTo>
                <a:lnTo>
                  <a:pt x="604519" y="331469"/>
                </a:lnTo>
                <a:lnTo>
                  <a:pt x="595630" y="373379"/>
                </a:lnTo>
                <a:lnTo>
                  <a:pt x="584200" y="414019"/>
                </a:lnTo>
                <a:lnTo>
                  <a:pt x="571500" y="454659"/>
                </a:lnTo>
                <a:lnTo>
                  <a:pt x="556260" y="494029"/>
                </a:lnTo>
                <a:lnTo>
                  <a:pt x="539750" y="533400"/>
                </a:lnTo>
                <a:lnTo>
                  <a:pt x="505460" y="605789"/>
                </a:lnTo>
                <a:lnTo>
                  <a:pt x="486410" y="638809"/>
                </a:lnTo>
                <a:lnTo>
                  <a:pt x="450850" y="698500"/>
                </a:lnTo>
                <a:lnTo>
                  <a:pt x="412750" y="750569"/>
                </a:lnTo>
                <a:lnTo>
                  <a:pt x="374650" y="793750"/>
                </a:lnTo>
                <a:lnTo>
                  <a:pt x="336550" y="830579"/>
                </a:lnTo>
                <a:lnTo>
                  <a:pt x="298450" y="861059"/>
                </a:lnTo>
                <a:lnTo>
                  <a:pt x="260350" y="885189"/>
                </a:lnTo>
                <a:lnTo>
                  <a:pt x="222250" y="904239"/>
                </a:lnTo>
                <a:lnTo>
                  <a:pt x="185419" y="916939"/>
                </a:lnTo>
                <a:lnTo>
                  <a:pt x="166369" y="923289"/>
                </a:lnTo>
                <a:lnTo>
                  <a:pt x="148590" y="927100"/>
                </a:lnTo>
                <a:lnTo>
                  <a:pt x="130810" y="929639"/>
                </a:lnTo>
                <a:lnTo>
                  <a:pt x="113030" y="930909"/>
                </a:lnTo>
                <a:lnTo>
                  <a:pt x="95250" y="932179"/>
                </a:lnTo>
                <a:lnTo>
                  <a:pt x="82550" y="932179"/>
                </a:lnTo>
                <a:lnTo>
                  <a:pt x="72390" y="930909"/>
                </a:lnTo>
                <a:lnTo>
                  <a:pt x="62230" y="929639"/>
                </a:lnTo>
                <a:lnTo>
                  <a:pt x="21590" y="910589"/>
                </a:lnTo>
                <a:lnTo>
                  <a:pt x="15240" y="905509"/>
                </a:lnTo>
                <a:lnTo>
                  <a:pt x="12700" y="901700"/>
                </a:lnTo>
                <a:lnTo>
                  <a:pt x="10160" y="899159"/>
                </a:lnTo>
                <a:lnTo>
                  <a:pt x="8890" y="896619"/>
                </a:lnTo>
                <a:lnTo>
                  <a:pt x="6350" y="892809"/>
                </a:lnTo>
                <a:lnTo>
                  <a:pt x="5080" y="890269"/>
                </a:lnTo>
                <a:lnTo>
                  <a:pt x="3810" y="886459"/>
                </a:lnTo>
                <a:lnTo>
                  <a:pt x="2540" y="882650"/>
                </a:lnTo>
                <a:lnTo>
                  <a:pt x="1269" y="878839"/>
                </a:lnTo>
                <a:lnTo>
                  <a:pt x="1269" y="875029"/>
                </a:lnTo>
                <a:lnTo>
                  <a:pt x="1269" y="871219"/>
                </a:lnTo>
                <a:lnTo>
                  <a:pt x="0" y="867409"/>
                </a:lnTo>
                <a:lnTo>
                  <a:pt x="0" y="863600"/>
                </a:lnTo>
                <a:lnTo>
                  <a:pt x="1269" y="859789"/>
                </a:lnTo>
                <a:lnTo>
                  <a:pt x="1269" y="855979"/>
                </a:lnTo>
                <a:lnTo>
                  <a:pt x="3810" y="848359"/>
                </a:lnTo>
                <a:lnTo>
                  <a:pt x="5080" y="844550"/>
                </a:lnTo>
                <a:lnTo>
                  <a:pt x="5080" y="842009"/>
                </a:lnTo>
                <a:lnTo>
                  <a:pt x="7619" y="838200"/>
                </a:lnTo>
                <a:lnTo>
                  <a:pt x="8890" y="835659"/>
                </a:lnTo>
                <a:lnTo>
                  <a:pt x="10160" y="831850"/>
                </a:lnTo>
                <a:lnTo>
                  <a:pt x="12700" y="829309"/>
                </a:lnTo>
                <a:lnTo>
                  <a:pt x="15240" y="825500"/>
                </a:lnTo>
                <a:lnTo>
                  <a:pt x="16510" y="822959"/>
                </a:lnTo>
                <a:lnTo>
                  <a:pt x="19050" y="819150"/>
                </a:lnTo>
                <a:lnTo>
                  <a:pt x="21590" y="816609"/>
                </a:lnTo>
                <a:lnTo>
                  <a:pt x="27940" y="811529"/>
                </a:lnTo>
                <a:lnTo>
                  <a:pt x="34290" y="806450"/>
                </a:lnTo>
                <a:lnTo>
                  <a:pt x="40640" y="801369"/>
                </a:lnTo>
                <a:lnTo>
                  <a:pt x="78740" y="787400"/>
                </a:lnTo>
                <a:lnTo>
                  <a:pt x="86360" y="786129"/>
                </a:lnTo>
                <a:lnTo>
                  <a:pt x="95250" y="786129"/>
                </a:lnTo>
                <a:lnTo>
                  <a:pt x="100330" y="786129"/>
                </a:lnTo>
                <a:lnTo>
                  <a:pt x="105410" y="786129"/>
                </a:lnTo>
                <a:lnTo>
                  <a:pt x="111760" y="787400"/>
                </a:lnTo>
                <a:lnTo>
                  <a:pt x="118110" y="787400"/>
                </a:lnTo>
                <a:lnTo>
                  <a:pt x="132080" y="789939"/>
                </a:lnTo>
                <a:lnTo>
                  <a:pt x="147319" y="793750"/>
                </a:lnTo>
                <a:lnTo>
                  <a:pt x="158750" y="796289"/>
                </a:lnTo>
                <a:lnTo>
                  <a:pt x="168910" y="798829"/>
                </a:lnTo>
                <a:lnTo>
                  <a:pt x="172719" y="798829"/>
                </a:lnTo>
                <a:lnTo>
                  <a:pt x="177800" y="798829"/>
                </a:lnTo>
                <a:lnTo>
                  <a:pt x="181610" y="800100"/>
                </a:lnTo>
                <a:lnTo>
                  <a:pt x="185419" y="800100"/>
                </a:lnTo>
                <a:lnTo>
                  <a:pt x="190500" y="798829"/>
                </a:lnTo>
                <a:lnTo>
                  <a:pt x="196850" y="798829"/>
                </a:lnTo>
                <a:lnTo>
                  <a:pt x="203200" y="797559"/>
                </a:lnTo>
                <a:lnTo>
                  <a:pt x="210819" y="795019"/>
                </a:lnTo>
                <a:lnTo>
                  <a:pt x="217169" y="792479"/>
                </a:lnTo>
                <a:lnTo>
                  <a:pt x="223519" y="789939"/>
                </a:lnTo>
                <a:lnTo>
                  <a:pt x="231140" y="786129"/>
                </a:lnTo>
                <a:lnTo>
                  <a:pt x="238760" y="782319"/>
                </a:lnTo>
                <a:lnTo>
                  <a:pt x="251460" y="773429"/>
                </a:lnTo>
                <a:lnTo>
                  <a:pt x="265430" y="764539"/>
                </a:lnTo>
                <a:lnTo>
                  <a:pt x="278130" y="753109"/>
                </a:lnTo>
                <a:lnTo>
                  <a:pt x="292100" y="739139"/>
                </a:lnTo>
                <a:lnTo>
                  <a:pt x="306069" y="725169"/>
                </a:lnTo>
                <a:lnTo>
                  <a:pt x="336550" y="690879"/>
                </a:lnTo>
                <a:lnTo>
                  <a:pt x="365760" y="650239"/>
                </a:lnTo>
                <a:lnTo>
                  <a:pt x="396240" y="600709"/>
                </a:lnTo>
                <a:lnTo>
                  <a:pt x="441960" y="510539"/>
                </a:lnTo>
                <a:lnTo>
                  <a:pt x="472440" y="439419"/>
                </a:lnTo>
                <a:lnTo>
                  <a:pt x="501650" y="367029"/>
                </a:lnTo>
                <a:lnTo>
                  <a:pt x="524510" y="298450"/>
                </a:lnTo>
                <a:lnTo>
                  <a:pt x="543560" y="233679"/>
                </a:lnTo>
                <a:lnTo>
                  <a:pt x="557530" y="175259"/>
                </a:lnTo>
                <a:lnTo>
                  <a:pt x="532130" y="175259"/>
                </a:lnTo>
                <a:lnTo>
                  <a:pt x="480060" y="184150"/>
                </a:lnTo>
                <a:lnTo>
                  <a:pt x="429260" y="200659"/>
                </a:lnTo>
                <a:lnTo>
                  <a:pt x="379730" y="224789"/>
                </a:lnTo>
                <a:lnTo>
                  <a:pt x="339090" y="252729"/>
                </a:lnTo>
                <a:lnTo>
                  <a:pt x="311150" y="279400"/>
                </a:lnTo>
                <a:lnTo>
                  <a:pt x="300990" y="292100"/>
                </a:lnTo>
                <a:lnTo>
                  <a:pt x="295910" y="298450"/>
                </a:lnTo>
                <a:lnTo>
                  <a:pt x="292100" y="306069"/>
                </a:lnTo>
                <a:lnTo>
                  <a:pt x="287019" y="312419"/>
                </a:lnTo>
                <a:lnTo>
                  <a:pt x="284480" y="318769"/>
                </a:lnTo>
                <a:lnTo>
                  <a:pt x="280669" y="326389"/>
                </a:lnTo>
                <a:lnTo>
                  <a:pt x="278130" y="332739"/>
                </a:lnTo>
                <a:lnTo>
                  <a:pt x="276860" y="340359"/>
                </a:lnTo>
                <a:lnTo>
                  <a:pt x="275590" y="347979"/>
                </a:lnTo>
                <a:lnTo>
                  <a:pt x="275590" y="350519"/>
                </a:lnTo>
                <a:lnTo>
                  <a:pt x="274319" y="353059"/>
                </a:lnTo>
                <a:lnTo>
                  <a:pt x="275590" y="356869"/>
                </a:lnTo>
                <a:lnTo>
                  <a:pt x="275590" y="359409"/>
                </a:lnTo>
                <a:lnTo>
                  <a:pt x="276860" y="365759"/>
                </a:lnTo>
                <a:lnTo>
                  <a:pt x="278130" y="373379"/>
                </a:lnTo>
                <a:lnTo>
                  <a:pt x="281940" y="381000"/>
                </a:lnTo>
                <a:lnTo>
                  <a:pt x="284480" y="388619"/>
                </a:lnTo>
                <a:lnTo>
                  <a:pt x="289560" y="397509"/>
                </a:lnTo>
                <a:lnTo>
                  <a:pt x="294640" y="406400"/>
                </a:lnTo>
                <a:lnTo>
                  <a:pt x="299719" y="414019"/>
                </a:lnTo>
                <a:lnTo>
                  <a:pt x="303530" y="421639"/>
                </a:lnTo>
                <a:lnTo>
                  <a:pt x="306069" y="427989"/>
                </a:lnTo>
                <a:lnTo>
                  <a:pt x="308610" y="435609"/>
                </a:lnTo>
                <a:lnTo>
                  <a:pt x="311150" y="441959"/>
                </a:lnTo>
                <a:lnTo>
                  <a:pt x="311150" y="461009"/>
                </a:lnTo>
                <a:lnTo>
                  <a:pt x="309880" y="467359"/>
                </a:lnTo>
                <a:lnTo>
                  <a:pt x="307340" y="474979"/>
                </a:lnTo>
                <a:lnTo>
                  <a:pt x="304800" y="480059"/>
                </a:lnTo>
                <a:lnTo>
                  <a:pt x="302260" y="486409"/>
                </a:lnTo>
                <a:lnTo>
                  <a:pt x="299719" y="488950"/>
                </a:lnTo>
                <a:lnTo>
                  <a:pt x="298450" y="492759"/>
                </a:lnTo>
                <a:lnTo>
                  <a:pt x="294640" y="497839"/>
                </a:lnTo>
                <a:lnTo>
                  <a:pt x="289560" y="502919"/>
                </a:lnTo>
                <a:lnTo>
                  <a:pt x="284480" y="508000"/>
                </a:lnTo>
                <a:lnTo>
                  <a:pt x="278130" y="511809"/>
                </a:lnTo>
                <a:lnTo>
                  <a:pt x="273050" y="515619"/>
                </a:lnTo>
                <a:lnTo>
                  <a:pt x="266700" y="519429"/>
                </a:lnTo>
                <a:lnTo>
                  <a:pt x="264160" y="520700"/>
                </a:lnTo>
                <a:lnTo>
                  <a:pt x="260350" y="521969"/>
                </a:lnTo>
                <a:lnTo>
                  <a:pt x="257810" y="523239"/>
                </a:lnTo>
                <a:lnTo>
                  <a:pt x="254000" y="523239"/>
                </a:lnTo>
                <a:lnTo>
                  <a:pt x="251460" y="524509"/>
                </a:lnTo>
                <a:lnTo>
                  <a:pt x="247650" y="524509"/>
                </a:lnTo>
                <a:lnTo>
                  <a:pt x="241300" y="525779"/>
                </a:lnTo>
                <a:lnTo>
                  <a:pt x="234950" y="527050"/>
                </a:lnTo>
                <a:lnTo>
                  <a:pt x="229869" y="525779"/>
                </a:lnTo>
                <a:lnTo>
                  <a:pt x="224790" y="525779"/>
                </a:lnTo>
                <a:lnTo>
                  <a:pt x="219710" y="524509"/>
                </a:lnTo>
                <a:lnTo>
                  <a:pt x="215900" y="524509"/>
                </a:lnTo>
                <a:lnTo>
                  <a:pt x="210819" y="523239"/>
                </a:lnTo>
                <a:lnTo>
                  <a:pt x="207010" y="520700"/>
                </a:lnTo>
                <a:lnTo>
                  <a:pt x="203200" y="519429"/>
                </a:lnTo>
                <a:lnTo>
                  <a:pt x="199390" y="516889"/>
                </a:lnTo>
                <a:lnTo>
                  <a:pt x="195580" y="513079"/>
                </a:lnTo>
                <a:lnTo>
                  <a:pt x="191769" y="510539"/>
                </a:lnTo>
                <a:lnTo>
                  <a:pt x="187960" y="508000"/>
                </a:lnTo>
                <a:lnTo>
                  <a:pt x="184150" y="504189"/>
                </a:lnTo>
                <a:lnTo>
                  <a:pt x="181610" y="500379"/>
                </a:lnTo>
                <a:lnTo>
                  <a:pt x="177800" y="496569"/>
                </a:lnTo>
                <a:lnTo>
                  <a:pt x="172719" y="486409"/>
                </a:lnTo>
                <a:lnTo>
                  <a:pt x="167640" y="474979"/>
                </a:lnTo>
                <a:lnTo>
                  <a:pt x="162560" y="463550"/>
                </a:lnTo>
                <a:lnTo>
                  <a:pt x="160019" y="450850"/>
                </a:lnTo>
                <a:lnTo>
                  <a:pt x="157480" y="438150"/>
                </a:lnTo>
                <a:lnTo>
                  <a:pt x="156210" y="425450"/>
                </a:lnTo>
                <a:lnTo>
                  <a:pt x="156210" y="411479"/>
                </a:lnTo>
                <a:lnTo>
                  <a:pt x="157480" y="397509"/>
                </a:lnTo>
                <a:lnTo>
                  <a:pt x="158750" y="382269"/>
                </a:lnTo>
                <a:lnTo>
                  <a:pt x="170180" y="341629"/>
                </a:lnTo>
                <a:lnTo>
                  <a:pt x="186690" y="302259"/>
                </a:lnTo>
                <a:lnTo>
                  <a:pt x="210819" y="264159"/>
                </a:lnTo>
                <a:lnTo>
                  <a:pt x="241300" y="227329"/>
                </a:lnTo>
                <a:lnTo>
                  <a:pt x="276860" y="193039"/>
                </a:lnTo>
                <a:lnTo>
                  <a:pt x="295910" y="176529"/>
                </a:lnTo>
                <a:lnTo>
                  <a:pt x="316230" y="162559"/>
                </a:lnTo>
                <a:lnTo>
                  <a:pt x="337819" y="149859"/>
                </a:lnTo>
                <a:lnTo>
                  <a:pt x="359410" y="137159"/>
                </a:lnTo>
                <a:lnTo>
                  <a:pt x="383540" y="127000"/>
                </a:lnTo>
                <a:lnTo>
                  <a:pt x="407669" y="116839"/>
                </a:lnTo>
                <a:lnTo>
                  <a:pt x="458469" y="100329"/>
                </a:lnTo>
                <a:lnTo>
                  <a:pt x="511810" y="88900"/>
                </a:lnTo>
                <a:lnTo>
                  <a:pt x="567690" y="82550"/>
                </a:lnTo>
                <a:lnTo>
                  <a:pt x="598169" y="80009"/>
                </a:lnTo>
                <a:lnTo>
                  <a:pt x="627380" y="80009"/>
                </a:lnTo>
                <a:lnTo>
                  <a:pt x="642619" y="78739"/>
                </a:lnTo>
                <a:lnTo>
                  <a:pt x="657860" y="77469"/>
                </a:lnTo>
                <a:lnTo>
                  <a:pt x="673100" y="76200"/>
                </a:lnTo>
                <a:lnTo>
                  <a:pt x="689610" y="73659"/>
                </a:lnTo>
                <a:lnTo>
                  <a:pt x="706119" y="71119"/>
                </a:lnTo>
                <a:lnTo>
                  <a:pt x="723900" y="67309"/>
                </a:lnTo>
                <a:lnTo>
                  <a:pt x="741680" y="62229"/>
                </a:lnTo>
                <a:lnTo>
                  <a:pt x="759460" y="57150"/>
                </a:lnTo>
                <a:lnTo>
                  <a:pt x="742950" y="156209"/>
                </a:lnTo>
                <a:lnTo>
                  <a:pt x="742950" y="160019"/>
                </a:lnTo>
                <a:lnTo>
                  <a:pt x="742950" y="165100"/>
                </a:lnTo>
                <a:lnTo>
                  <a:pt x="741680" y="180339"/>
                </a:lnTo>
                <a:lnTo>
                  <a:pt x="721360" y="576579"/>
                </a:lnTo>
                <a:lnTo>
                  <a:pt x="793750" y="481329"/>
                </a:lnTo>
                <a:lnTo>
                  <a:pt x="869950" y="387350"/>
                </a:lnTo>
                <a:lnTo>
                  <a:pt x="948690" y="295909"/>
                </a:lnTo>
                <a:lnTo>
                  <a:pt x="1032509" y="207009"/>
                </a:lnTo>
                <a:lnTo>
                  <a:pt x="1062990" y="176529"/>
                </a:lnTo>
                <a:lnTo>
                  <a:pt x="1094740" y="147319"/>
                </a:lnTo>
                <a:lnTo>
                  <a:pt x="1127759" y="119379"/>
                </a:lnTo>
                <a:lnTo>
                  <a:pt x="1162050" y="92709"/>
                </a:lnTo>
                <a:lnTo>
                  <a:pt x="1196340" y="67309"/>
                </a:lnTo>
                <a:lnTo>
                  <a:pt x="1231900" y="43179"/>
                </a:lnTo>
                <a:lnTo>
                  <a:pt x="1268730" y="20319"/>
                </a:lnTo>
                <a:lnTo>
                  <a:pt x="1305559" y="0"/>
                </a:lnTo>
                <a:lnTo>
                  <a:pt x="1264920" y="93979"/>
                </a:lnTo>
                <a:lnTo>
                  <a:pt x="1224280" y="190500"/>
                </a:lnTo>
                <a:lnTo>
                  <a:pt x="1187450" y="287019"/>
                </a:lnTo>
                <a:lnTo>
                  <a:pt x="1150620" y="384809"/>
                </a:lnTo>
                <a:lnTo>
                  <a:pt x="1040130" y="690879"/>
                </a:lnTo>
                <a:lnTo>
                  <a:pt x="1013460" y="764539"/>
                </a:lnTo>
                <a:lnTo>
                  <a:pt x="999490" y="806450"/>
                </a:lnTo>
                <a:lnTo>
                  <a:pt x="1004569" y="807719"/>
                </a:lnTo>
                <a:lnTo>
                  <a:pt x="1010919" y="808989"/>
                </a:lnTo>
                <a:lnTo>
                  <a:pt x="1024890" y="810259"/>
                </a:lnTo>
                <a:lnTo>
                  <a:pt x="1040130" y="811529"/>
                </a:lnTo>
                <a:lnTo>
                  <a:pt x="1059180" y="811529"/>
                </a:lnTo>
                <a:lnTo>
                  <a:pt x="1068070" y="811529"/>
                </a:lnTo>
                <a:lnTo>
                  <a:pt x="1078230" y="810259"/>
                </a:lnTo>
                <a:lnTo>
                  <a:pt x="1103630" y="807719"/>
                </a:lnTo>
                <a:lnTo>
                  <a:pt x="1134109" y="802639"/>
                </a:lnTo>
                <a:lnTo>
                  <a:pt x="1172209" y="796289"/>
                </a:lnTo>
                <a:lnTo>
                  <a:pt x="1140459" y="891539"/>
                </a:lnTo>
                <a:lnTo>
                  <a:pt x="1115059" y="895350"/>
                </a:lnTo>
                <a:lnTo>
                  <a:pt x="1092200" y="897889"/>
                </a:lnTo>
                <a:lnTo>
                  <a:pt x="1074420" y="900429"/>
                </a:lnTo>
                <a:lnTo>
                  <a:pt x="1068070" y="900429"/>
                </a:lnTo>
                <a:lnTo>
                  <a:pt x="1061720" y="900429"/>
                </a:lnTo>
                <a:lnTo>
                  <a:pt x="1045209" y="900429"/>
                </a:lnTo>
                <a:lnTo>
                  <a:pt x="1026160" y="899159"/>
                </a:lnTo>
                <a:lnTo>
                  <a:pt x="977900" y="894079"/>
                </a:lnTo>
                <a:lnTo>
                  <a:pt x="958850" y="892809"/>
                </a:lnTo>
                <a:lnTo>
                  <a:pt x="939800" y="890269"/>
                </a:lnTo>
                <a:lnTo>
                  <a:pt x="922019" y="890269"/>
                </a:lnTo>
                <a:lnTo>
                  <a:pt x="905510" y="890269"/>
                </a:lnTo>
                <a:lnTo>
                  <a:pt x="896619" y="890269"/>
                </a:lnTo>
                <a:lnTo>
                  <a:pt x="886460" y="891539"/>
                </a:lnTo>
                <a:lnTo>
                  <a:pt x="872490" y="894079"/>
                </a:lnTo>
                <a:lnTo>
                  <a:pt x="857250" y="896619"/>
                </a:lnTo>
                <a:lnTo>
                  <a:pt x="819150" y="905509"/>
                </a:lnTo>
                <a:lnTo>
                  <a:pt x="773430" y="916939"/>
                </a:lnTo>
                <a:lnTo>
                  <a:pt x="810260" y="845819"/>
                </a:lnTo>
                <a:lnTo>
                  <a:pt x="844550" y="773429"/>
                </a:lnTo>
                <a:lnTo>
                  <a:pt x="876300" y="698500"/>
                </a:lnTo>
                <a:lnTo>
                  <a:pt x="905510" y="622300"/>
                </a:lnTo>
                <a:lnTo>
                  <a:pt x="977900" y="426719"/>
                </a:lnTo>
                <a:lnTo>
                  <a:pt x="990600" y="396239"/>
                </a:lnTo>
                <a:lnTo>
                  <a:pt x="1014730" y="342900"/>
                </a:lnTo>
                <a:lnTo>
                  <a:pt x="1040130" y="300989"/>
                </a:lnTo>
                <a:lnTo>
                  <a:pt x="1059180" y="278129"/>
                </a:lnTo>
                <a:lnTo>
                  <a:pt x="1065530" y="271779"/>
                </a:lnTo>
                <a:lnTo>
                  <a:pt x="1071880" y="265429"/>
                </a:lnTo>
                <a:lnTo>
                  <a:pt x="1079500" y="260350"/>
                </a:lnTo>
                <a:lnTo>
                  <a:pt x="1068070" y="280669"/>
                </a:lnTo>
                <a:lnTo>
                  <a:pt x="1019810" y="354329"/>
                </a:lnTo>
                <a:lnTo>
                  <a:pt x="972819" y="416559"/>
                </a:lnTo>
                <a:lnTo>
                  <a:pt x="915669" y="488950"/>
                </a:lnTo>
                <a:lnTo>
                  <a:pt x="862330" y="554989"/>
                </a:lnTo>
                <a:lnTo>
                  <a:pt x="805180" y="628650"/>
                </a:lnTo>
                <a:lnTo>
                  <a:pt x="676910" y="802639"/>
                </a:lnTo>
                <a:lnTo>
                  <a:pt x="547369" y="977900"/>
                </a:lnTo>
                <a:close/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0" name="bk object 7540"/>
          <p:cNvSpPr/>
          <p:nvPr/>
        </p:nvSpPr>
        <p:spPr>
          <a:xfrm>
            <a:off x="3545840" y="4103370"/>
            <a:ext cx="495300" cy="608330"/>
          </a:xfrm>
          <a:custGeom>
            <a:avLst/>
            <a:gdLst/>
            <a:ahLst/>
            <a:cxnLst/>
            <a:rect l="l" t="t" r="r" b="b"/>
            <a:pathLst>
              <a:path w="495300" h="608329">
                <a:moveTo>
                  <a:pt x="391160" y="0"/>
                </a:moveTo>
                <a:lnTo>
                  <a:pt x="358139" y="0"/>
                </a:lnTo>
                <a:lnTo>
                  <a:pt x="358139" y="1269"/>
                </a:lnTo>
                <a:lnTo>
                  <a:pt x="391160" y="1269"/>
                </a:lnTo>
                <a:lnTo>
                  <a:pt x="391160" y="0"/>
                </a:lnTo>
                <a:close/>
              </a:path>
              <a:path w="495300" h="608329">
                <a:moveTo>
                  <a:pt x="403860" y="1269"/>
                </a:moveTo>
                <a:lnTo>
                  <a:pt x="344170" y="1269"/>
                </a:lnTo>
                <a:lnTo>
                  <a:pt x="344170" y="2539"/>
                </a:lnTo>
                <a:lnTo>
                  <a:pt x="403860" y="2539"/>
                </a:lnTo>
                <a:lnTo>
                  <a:pt x="403860" y="1269"/>
                </a:lnTo>
                <a:close/>
              </a:path>
              <a:path w="495300" h="608329">
                <a:moveTo>
                  <a:pt x="491489" y="69849"/>
                </a:moveTo>
                <a:lnTo>
                  <a:pt x="490220" y="69849"/>
                </a:lnTo>
                <a:lnTo>
                  <a:pt x="490220" y="71119"/>
                </a:lnTo>
                <a:lnTo>
                  <a:pt x="491489" y="71119"/>
                </a:lnTo>
                <a:lnTo>
                  <a:pt x="491489" y="69849"/>
                </a:lnTo>
                <a:close/>
              </a:path>
              <a:path w="495300" h="608329">
                <a:moveTo>
                  <a:pt x="491489" y="71119"/>
                </a:moveTo>
                <a:lnTo>
                  <a:pt x="490220" y="71119"/>
                </a:lnTo>
                <a:lnTo>
                  <a:pt x="490220" y="77469"/>
                </a:lnTo>
                <a:lnTo>
                  <a:pt x="492760" y="77469"/>
                </a:lnTo>
                <a:lnTo>
                  <a:pt x="492760" y="73659"/>
                </a:lnTo>
                <a:lnTo>
                  <a:pt x="491490" y="73659"/>
                </a:lnTo>
                <a:lnTo>
                  <a:pt x="491489" y="71119"/>
                </a:lnTo>
                <a:close/>
              </a:path>
              <a:path w="495300" h="608329">
                <a:moveTo>
                  <a:pt x="492760" y="77469"/>
                </a:moveTo>
                <a:lnTo>
                  <a:pt x="490220" y="77469"/>
                </a:lnTo>
                <a:lnTo>
                  <a:pt x="490220" y="83819"/>
                </a:lnTo>
                <a:lnTo>
                  <a:pt x="494030" y="83819"/>
                </a:lnTo>
                <a:lnTo>
                  <a:pt x="494030" y="82549"/>
                </a:lnTo>
                <a:lnTo>
                  <a:pt x="492760" y="82549"/>
                </a:lnTo>
                <a:lnTo>
                  <a:pt x="492760" y="77469"/>
                </a:lnTo>
                <a:close/>
              </a:path>
              <a:path w="495300" h="608329">
                <a:moveTo>
                  <a:pt x="494029" y="83819"/>
                </a:moveTo>
                <a:lnTo>
                  <a:pt x="490220" y="83819"/>
                </a:lnTo>
                <a:lnTo>
                  <a:pt x="490220" y="90169"/>
                </a:lnTo>
                <a:lnTo>
                  <a:pt x="494029" y="90169"/>
                </a:lnTo>
                <a:lnTo>
                  <a:pt x="494029" y="83819"/>
                </a:lnTo>
                <a:close/>
              </a:path>
              <a:path w="495300" h="608329">
                <a:moveTo>
                  <a:pt x="494030" y="90169"/>
                </a:moveTo>
                <a:lnTo>
                  <a:pt x="490220" y="90169"/>
                </a:lnTo>
                <a:lnTo>
                  <a:pt x="490220" y="96519"/>
                </a:lnTo>
                <a:lnTo>
                  <a:pt x="495300" y="96519"/>
                </a:lnTo>
                <a:lnTo>
                  <a:pt x="495300" y="93979"/>
                </a:lnTo>
                <a:lnTo>
                  <a:pt x="494029" y="93979"/>
                </a:lnTo>
                <a:lnTo>
                  <a:pt x="494030" y="90169"/>
                </a:lnTo>
                <a:close/>
              </a:path>
              <a:path w="495300" h="608329">
                <a:moveTo>
                  <a:pt x="495300" y="96519"/>
                </a:moveTo>
                <a:lnTo>
                  <a:pt x="490220" y="96519"/>
                </a:lnTo>
                <a:lnTo>
                  <a:pt x="490220" y="102869"/>
                </a:lnTo>
                <a:lnTo>
                  <a:pt x="495300" y="102869"/>
                </a:lnTo>
                <a:lnTo>
                  <a:pt x="495300" y="96519"/>
                </a:lnTo>
                <a:close/>
              </a:path>
              <a:path w="495300" h="608329">
                <a:moveTo>
                  <a:pt x="495300" y="102869"/>
                </a:moveTo>
                <a:lnTo>
                  <a:pt x="490220" y="102869"/>
                </a:lnTo>
                <a:lnTo>
                  <a:pt x="490220" y="109219"/>
                </a:lnTo>
                <a:lnTo>
                  <a:pt x="495300" y="109219"/>
                </a:lnTo>
                <a:lnTo>
                  <a:pt x="495300" y="102869"/>
                </a:lnTo>
                <a:close/>
              </a:path>
              <a:path w="495300" h="608329">
                <a:moveTo>
                  <a:pt x="495300" y="109219"/>
                </a:moveTo>
                <a:lnTo>
                  <a:pt x="490220" y="109219"/>
                </a:lnTo>
                <a:lnTo>
                  <a:pt x="490220" y="115569"/>
                </a:lnTo>
                <a:lnTo>
                  <a:pt x="495300" y="115569"/>
                </a:lnTo>
                <a:lnTo>
                  <a:pt x="495300" y="109219"/>
                </a:lnTo>
                <a:close/>
              </a:path>
              <a:path w="495300" h="608329">
                <a:moveTo>
                  <a:pt x="495300" y="115569"/>
                </a:moveTo>
                <a:lnTo>
                  <a:pt x="490220" y="115569"/>
                </a:lnTo>
                <a:lnTo>
                  <a:pt x="490220" y="121919"/>
                </a:lnTo>
                <a:lnTo>
                  <a:pt x="494029" y="121919"/>
                </a:lnTo>
                <a:lnTo>
                  <a:pt x="494030" y="118109"/>
                </a:lnTo>
                <a:lnTo>
                  <a:pt x="495300" y="118109"/>
                </a:lnTo>
                <a:lnTo>
                  <a:pt x="495300" y="115569"/>
                </a:lnTo>
                <a:close/>
              </a:path>
              <a:path w="495300" h="608329">
                <a:moveTo>
                  <a:pt x="494029" y="121919"/>
                </a:moveTo>
                <a:lnTo>
                  <a:pt x="490220" y="121919"/>
                </a:lnTo>
                <a:lnTo>
                  <a:pt x="490220" y="128269"/>
                </a:lnTo>
                <a:lnTo>
                  <a:pt x="494030" y="128269"/>
                </a:lnTo>
                <a:lnTo>
                  <a:pt x="494029" y="121919"/>
                </a:lnTo>
                <a:close/>
              </a:path>
              <a:path w="495300" h="608329">
                <a:moveTo>
                  <a:pt x="494030" y="128269"/>
                </a:moveTo>
                <a:lnTo>
                  <a:pt x="490220" y="128269"/>
                </a:lnTo>
                <a:lnTo>
                  <a:pt x="490220" y="134619"/>
                </a:lnTo>
                <a:lnTo>
                  <a:pt x="492760" y="134619"/>
                </a:lnTo>
                <a:lnTo>
                  <a:pt x="492760" y="130809"/>
                </a:lnTo>
                <a:lnTo>
                  <a:pt x="494030" y="130809"/>
                </a:lnTo>
                <a:lnTo>
                  <a:pt x="494030" y="128269"/>
                </a:lnTo>
                <a:close/>
              </a:path>
              <a:path w="495300" h="608329">
                <a:moveTo>
                  <a:pt x="492760" y="134619"/>
                </a:moveTo>
                <a:lnTo>
                  <a:pt x="490220" y="134619"/>
                </a:lnTo>
                <a:lnTo>
                  <a:pt x="490220" y="140969"/>
                </a:lnTo>
                <a:lnTo>
                  <a:pt x="491490" y="140969"/>
                </a:lnTo>
                <a:lnTo>
                  <a:pt x="491490" y="139699"/>
                </a:lnTo>
                <a:lnTo>
                  <a:pt x="492760" y="139699"/>
                </a:lnTo>
                <a:lnTo>
                  <a:pt x="492760" y="134619"/>
                </a:lnTo>
                <a:close/>
              </a:path>
              <a:path w="495300" h="608329">
                <a:moveTo>
                  <a:pt x="491490" y="140969"/>
                </a:moveTo>
                <a:lnTo>
                  <a:pt x="490220" y="140969"/>
                </a:lnTo>
                <a:lnTo>
                  <a:pt x="490220" y="143509"/>
                </a:lnTo>
                <a:lnTo>
                  <a:pt x="491490" y="143509"/>
                </a:lnTo>
                <a:lnTo>
                  <a:pt x="491490" y="140969"/>
                </a:lnTo>
                <a:close/>
              </a:path>
              <a:path w="495300" h="608329">
                <a:moveTo>
                  <a:pt x="2539" y="447039"/>
                </a:moveTo>
                <a:lnTo>
                  <a:pt x="1270" y="447039"/>
                </a:lnTo>
                <a:lnTo>
                  <a:pt x="1270" y="452119"/>
                </a:lnTo>
                <a:lnTo>
                  <a:pt x="2539" y="452119"/>
                </a:lnTo>
                <a:lnTo>
                  <a:pt x="2539" y="447039"/>
                </a:lnTo>
                <a:close/>
              </a:path>
              <a:path w="495300" h="608329">
                <a:moveTo>
                  <a:pt x="2539" y="452119"/>
                </a:moveTo>
                <a:lnTo>
                  <a:pt x="1270" y="452119"/>
                </a:lnTo>
                <a:lnTo>
                  <a:pt x="1270" y="458469"/>
                </a:lnTo>
                <a:lnTo>
                  <a:pt x="2539" y="458469"/>
                </a:lnTo>
                <a:lnTo>
                  <a:pt x="2539" y="452119"/>
                </a:lnTo>
                <a:close/>
              </a:path>
              <a:path w="495300" h="608329">
                <a:moveTo>
                  <a:pt x="2539" y="458469"/>
                </a:moveTo>
                <a:lnTo>
                  <a:pt x="1270" y="458469"/>
                </a:lnTo>
                <a:lnTo>
                  <a:pt x="1270" y="462279"/>
                </a:lnTo>
                <a:lnTo>
                  <a:pt x="0" y="462279"/>
                </a:lnTo>
                <a:lnTo>
                  <a:pt x="0" y="464819"/>
                </a:lnTo>
                <a:lnTo>
                  <a:pt x="2539" y="464819"/>
                </a:lnTo>
                <a:lnTo>
                  <a:pt x="2539" y="458469"/>
                </a:lnTo>
                <a:close/>
              </a:path>
              <a:path w="495300" h="608329">
                <a:moveTo>
                  <a:pt x="2539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2539" y="471169"/>
                </a:lnTo>
                <a:lnTo>
                  <a:pt x="2539" y="464819"/>
                </a:lnTo>
                <a:close/>
              </a:path>
              <a:path w="495300" h="608329">
                <a:moveTo>
                  <a:pt x="2539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2539" y="477519"/>
                </a:lnTo>
                <a:lnTo>
                  <a:pt x="2539" y="471169"/>
                </a:lnTo>
                <a:close/>
              </a:path>
              <a:path w="495300" h="608329">
                <a:moveTo>
                  <a:pt x="2539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2539" y="483869"/>
                </a:lnTo>
                <a:lnTo>
                  <a:pt x="2539" y="477519"/>
                </a:lnTo>
                <a:close/>
              </a:path>
              <a:path w="495300" h="608329">
                <a:moveTo>
                  <a:pt x="2539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2539" y="490219"/>
                </a:lnTo>
                <a:lnTo>
                  <a:pt x="2539" y="483869"/>
                </a:lnTo>
                <a:close/>
              </a:path>
              <a:path w="495300" h="608329">
                <a:moveTo>
                  <a:pt x="2539" y="490219"/>
                </a:moveTo>
                <a:lnTo>
                  <a:pt x="0" y="490219"/>
                </a:lnTo>
                <a:lnTo>
                  <a:pt x="0" y="496569"/>
                </a:lnTo>
                <a:lnTo>
                  <a:pt x="2539" y="496569"/>
                </a:lnTo>
                <a:lnTo>
                  <a:pt x="2539" y="490219"/>
                </a:lnTo>
                <a:close/>
              </a:path>
              <a:path w="495300" h="608329">
                <a:moveTo>
                  <a:pt x="2539" y="496569"/>
                </a:moveTo>
                <a:lnTo>
                  <a:pt x="0" y="496569"/>
                </a:lnTo>
                <a:lnTo>
                  <a:pt x="0" y="497839"/>
                </a:lnTo>
                <a:lnTo>
                  <a:pt x="1270" y="497839"/>
                </a:lnTo>
                <a:lnTo>
                  <a:pt x="1270" y="502919"/>
                </a:lnTo>
                <a:lnTo>
                  <a:pt x="2539" y="502919"/>
                </a:lnTo>
                <a:lnTo>
                  <a:pt x="2539" y="496569"/>
                </a:lnTo>
                <a:close/>
              </a:path>
              <a:path w="495300" h="608329">
                <a:moveTo>
                  <a:pt x="2539" y="502919"/>
                </a:moveTo>
                <a:lnTo>
                  <a:pt x="1270" y="502919"/>
                </a:lnTo>
                <a:lnTo>
                  <a:pt x="1270" y="509269"/>
                </a:lnTo>
                <a:lnTo>
                  <a:pt x="2539" y="509269"/>
                </a:lnTo>
                <a:lnTo>
                  <a:pt x="2539" y="502919"/>
                </a:lnTo>
                <a:close/>
              </a:path>
              <a:path w="495300" h="608329">
                <a:moveTo>
                  <a:pt x="135889" y="607059"/>
                </a:moveTo>
                <a:lnTo>
                  <a:pt x="101600" y="607059"/>
                </a:lnTo>
                <a:lnTo>
                  <a:pt x="101600" y="608329"/>
                </a:lnTo>
                <a:lnTo>
                  <a:pt x="135889" y="608329"/>
                </a:lnTo>
                <a:lnTo>
                  <a:pt x="135889" y="607059"/>
                </a:lnTo>
                <a:close/>
              </a:path>
              <a:path w="495300" h="608329">
                <a:moveTo>
                  <a:pt x="152400" y="605789"/>
                </a:moveTo>
                <a:lnTo>
                  <a:pt x="87630" y="605789"/>
                </a:lnTo>
                <a:lnTo>
                  <a:pt x="87630" y="607059"/>
                </a:lnTo>
                <a:lnTo>
                  <a:pt x="152400" y="607059"/>
                </a:lnTo>
                <a:lnTo>
                  <a:pt x="152400" y="605789"/>
                </a:lnTo>
                <a:close/>
              </a:path>
              <a:path w="495300" h="608329">
                <a:moveTo>
                  <a:pt x="161290" y="604519"/>
                </a:moveTo>
                <a:lnTo>
                  <a:pt x="81280" y="604519"/>
                </a:lnTo>
                <a:lnTo>
                  <a:pt x="81280" y="605789"/>
                </a:lnTo>
                <a:lnTo>
                  <a:pt x="161290" y="605789"/>
                </a:lnTo>
                <a:lnTo>
                  <a:pt x="161290" y="604519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1" name="bk object 7541"/>
          <p:cNvSpPr/>
          <p:nvPr/>
        </p:nvSpPr>
        <p:spPr>
          <a:xfrm>
            <a:off x="3548379" y="4105909"/>
            <a:ext cx="487680" cy="601980"/>
          </a:xfrm>
          <a:custGeom>
            <a:avLst/>
            <a:gdLst/>
            <a:ahLst/>
            <a:cxnLst/>
            <a:rect l="l" t="t" r="r" b="b"/>
            <a:pathLst>
              <a:path w="487679" h="601979">
                <a:moveTo>
                  <a:pt x="416560" y="2539"/>
                </a:moveTo>
                <a:lnTo>
                  <a:pt x="320040" y="2539"/>
                </a:lnTo>
                <a:lnTo>
                  <a:pt x="320040" y="3809"/>
                </a:lnTo>
                <a:lnTo>
                  <a:pt x="416560" y="3809"/>
                </a:lnTo>
                <a:lnTo>
                  <a:pt x="416560" y="2539"/>
                </a:lnTo>
                <a:close/>
              </a:path>
              <a:path w="487679" h="601979">
                <a:moveTo>
                  <a:pt x="414020" y="1269"/>
                </a:moveTo>
                <a:lnTo>
                  <a:pt x="325120" y="1269"/>
                </a:lnTo>
                <a:lnTo>
                  <a:pt x="325120" y="2539"/>
                </a:lnTo>
                <a:lnTo>
                  <a:pt x="414020" y="2539"/>
                </a:lnTo>
                <a:lnTo>
                  <a:pt x="414020" y="1269"/>
                </a:lnTo>
                <a:close/>
              </a:path>
              <a:path w="487679" h="601979">
                <a:moveTo>
                  <a:pt x="405129" y="0"/>
                </a:moveTo>
                <a:lnTo>
                  <a:pt x="336550" y="0"/>
                </a:lnTo>
                <a:lnTo>
                  <a:pt x="336550" y="1269"/>
                </a:lnTo>
                <a:lnTo>
                  <a:pt x="405129" y="1269"/>
                </a:lnTo>
                <a:lnTo>
                  <a:pt x="405129" y="0"/>
                </a:lnTo>
                <a:close/>
              </a:path>
              <a:path w="487679" h="601979">
                <a:moveTo>
                  <a:pt x="486410" y="60959"/>
                </a:moveTo>
                <a:lnTo>
                  <a:pt x="485140" y="60959"/>
                </a:lnTo>
                <a:lnTo>
                  <a:pt x="485140" y="62229"/>
                </a:lnTo>
                <a:lnTo>
                  <a:pt x="486410" y="62229"/>
                </a:lnTo>
                <a:lnTo>
                  <a:pt x="486410" y="60959"/>
                </a:lnTo>
                <a:close/>
              </a:path>
              <a:path w="487679" h="601979">
                <a:moveTo>
                  <a:pt x="486410" y="62230"/>
                </a:moveTo>
                <a:lnTo>
                  <a:pt x="485140" y="62230"/>
                </a:lnTo>
                <a:lnTo>
                  <a:pt x="485140" y="68579"/>
                </a:lnTo>
                <a:lnTo>
                  <a:pt x="487680" y="68579"/>
                </a:lnTo>
                <a:lnTo>
                  <a:pt x="487680" y="64769"/>
                </a:lnTo>
                <a:lnTo>
                  <a:pt x="486410" y="64769"/>
                </a:lnTo>
                <a:lnTo>
                  <a:pt x="486410" y="62230"/>
                </a:lnTo>
                <a:close/>
              </a:path>
              <a:path w="487679" h="601979">
                <a:moveTo>
                  <a:pt x="487680" y="68580"/>
                </a:moveTo>
                <a:lnTo>
                  <a:pt x="485140" y="68580"/>
                </a:lnTo>
                <a:lnTo>
                  <a:pt x="485140" y="74929"/>
                </a:lnTo>
                <a:lnTo>
                  <a:pt x="487680" y="74929"/>
                </a:lnTo>
                <a:lnTo>
                  <a:pt x="487680" y="68580"/>
                </a:lnTo>
                <a:close/>
              </a:path>
              <a:path w="487679" h="601979">
                <a:moveTo>
                  <a:pt x="487680" y="74930"/>
                </a:moveTo>
                <a:lnTo>
                  <a:pt x="485140" y="74930"/>
                </a:lnTo>
                <a:lnTo>
                  <a:pt x="485140" y="81279"/>
                </a:lnTo>
                <a:lnTo>
                  <a:pt x="487680" y="81279"/>
                </a:lnTo>
                <a:lnTo>
                  <a:pt x="487680" y="74930"/>
                </a:lnTo>
                <a:close/>
              </a:path>
              <a:path w="487679" h="601979">
                <a:moveTo>
                  <a:pt x="487680" y="81280"/>
                </a:moveTo>
                <a:lnTo>
                  <a:pt x="485140" y="81280"/>
                </a:lnTo>
                <a:lnTo>
                  <a:pt x="485140" y="87629"/>
                </a:lnTo>
                <a:lnTo>
                  <a:pt x="487680" y="87629"/>
                </a:lnTo>
                <a:lnTo>
                  <a:pt x="487680" y="81280"/>
                </a:lnTo>
                <a:close/>
              </a:path>
              <a:path w="487679" h="601979">
                <a:moveTo>
                  <a:pt x="487680" y="87630"/>
                </a:moveTo>
                <a:lnTo>
                  <a:pt x="485140" y="87630"/>
                </a:lnTo>
                <a:lnTo>
                  <a:pt x="485140" y="93979"/>
                </a:lnTo>
                <a:lnTo>
                  <a:pt x="487680" y="93979"/>
                </a:lnTo>
                <a:lnTo>
                  <a:pt x="487680" y="87630"/>
                </a:lnTo>
                <a:close/>
              </a:path>
              <a:path w="487679" h="601979">
                <a:moveTo>
                  <a:pt x="487680" y="93980"/>
                </a:moveTo>
                <a:lnTo>
                  <a:pt x="485140" y="93980"/>
                </a:lnTo>
                <a:lnTo>
                  <a:pt x="485140" y="100329"/>
                </a:lnTo>
                <a:lnTo>
                  <a:pt x="487680" y="100329"/>
                </a:lnTo>
                <a:lnTo>
                  <a:pt x="487680" y="93980"/>
                </a:lnTo>
                <a:close/>
              </a:path>
              <a:path w="487679" h="601979">
                <a:moveTo>
                  <a:pt x="487680" y="100330"/>
                </a:moveTo>
                <a:lnTo>
                  <a:pt x="485140" y="100330"/>
                </a:lnTo>
                <a:lnTo>
                  <a:pt x="485140" y="106679"/>
                </a:lnTo>
                <a:lnTo>
                  <a:pt x="487680" y="106679"/>
                </a:lnTo>
                <a:lnTo>
                  <a:pt x="487680" y="100330"/>
                </a:lnTo>
                <a:close/>
              </a:path>
              <a:path w="487679" h="601979">
                <a:moveTo>
                  <a:pt x="487680" y="106680"/>
                </a:moveTo>
                <a:lnTo>
                  <a:pt x="485140" y="106680"/>
                </a:lnTo>
                <a:lnTo>
                  <a:pt x="485140" y="113029"/>
                </a:lnTo>
                <a:lnTo>
                  <a:pt x="487680" y="113029"/>
                </a:lnTo>
                <a:lnTo>
                  <a:pt x="487680" y="106680"/>
                </a:lnTo>
                <a:close/>
              </a:path>
              <a:path w="487679" h="601979">
                <a:moveTo>
                  <a:pt x="487680" y="113030"/>
                </a:moveTo>
                <a:lnTo>
                  <a:pt x="485140" y="113030"/>
                </a:lnTo>
                <a:lnTo>
                  <a:pt x="485140" y="119379"/>
                </a:lnTo>
                <a:lnTo>
                  <a:pt x="487680" y="119379"/>
                </a:lnTo>
                <a:lnTo>
                  <a:pt x="487680" y="113030"/>
                </a:lnTo>
                <a:close/>
              </a:path>
              <a:path w="487679" h="601979">
                <a:moveTo>
                  <a:pt x="487680" y="119380"/>
                </a:moveTo>
                <a:lnTo>
                  <a:pt x="485140" y="119380"/>
                </a:lnTo>
                <a:lnTo>
                  <a:pt x="485140" y="125729"/>
                </a:lnTo>
                <a:lnTo>
                  <a:pt x="487680" y="125729"/>
                </a:lnTo>
                <a:lnTo>
                  <a:pt x="487680" y="119380"/>
                </a:lnTo>
                <a:close/>
              </a:path>
              <a:path w="487679" h="601979">
                <a:moveTo>
                  <a:pt x="487680" y="125730"/>
                </a:moveTo>
                <a:lnTo>
                  <a:pt x="485140" y="125730"/>
                </a:lnTo>
                <a:lnTo>
                  <a:pt x="485140" y="132079"/>
                </a:lnTo>
                <a:lnTo>
                  <a:pt x="487680" y="132079"/>
                </a:lnTo>
                <a:lnTo>
                  <a:pt x="487680" y="125730"/>
                </a:lnTo>
                <a:close/>
              </a:path>
              <a:path w="487679" h="601979">
                <a:moveTo>
                  <a:pt x="487680" y="132080"/>
                </a:moveTo>
                <a:lnTo>
                  <a:pt x="485140" y="132080"/>
                </a:lnTo>
                <a:lnTo>
                  <a:pt x="485140" y="138429"/>
                </a:lnTo>
                <a:lnTo>
                  <a:pt x="487680" y="138429"/>
                </a:lnTo>
                <a:lnTo>
                  <a:pt x="487680" y="132080"/>
                </a:lnTo>
                <a:close/>
              </a:path>
              <a:path w="487679" h="601979">
                <a:moveTo>
                  <a:pt x="487680" y="138430"/>
                </a:moveTo>
                <a:lnTo>
                  <a:pt x="485140" y="138430"/>
                </a:lnTo>
                <a:lnTo>
                  <a:pt x="485140" y="144779"/>
                </a:lnTo>
                <a:lnTo>
                  <a:pt x="487680" y="144779"/>
                </a:lnTo>
                <a:lnTo>
                  <a:pt x="487680" y="138430"/>
                </a:lnTo>
                <a:close/>
              </a:path>
              <a:path w="487679" h="601979">
                <a:moveTo>
                  <a:pt x="486410" y="144780"/>
                </a:moveTo>
                <a:lnTo>
                  <a:pt x="485140" y="144780"/>
                </a:lnTo>
                <a:lnTo>
                  <a:pt x="485140" y="148589"/>
                </a:lnTo>
                <a:lnTo>
                  <a:pt x="486410" y="148589"/>
                </a:lnTo>
                <a:lnTo>
                  <a:pt x="486410" y="144780"/>
                </a:lnTo>
                <a:close/>
              </a:path>
              <a:path w="487679" h="601979">
                <a:moveTo>
                  <a:pt x="3810" y="411480"/>
                </a:moveTo>
                <a:lnTo>
                  <a:pt x="2540" y="411480"/>
                </a:lnTo>
                <a:lnTo>
                  <a:pt x="2540" y="417829"/>
                </a:lnTo>
                <a:lnTo>
                  <a:pt x="3810" y="417829"/>
                </a:lnTo>
                <a:lnTo>
                  <a:pt x="3810" y="411480"/>
                </a:lnTo>
                <a:close/>
              </a:path>
              <a:path w="487679" h="601979">
                <a:moveTo>
                  <a:pt x="3810" y="417830"/>
                </a:moveTo>
                <a:lnTo>
                  <a:pt x="2540" y="417830"/>
                </a:lnTo>
                <a:lnTo>
                  <a:pt x="2540" y="420369"/>
                </a:lnTo>
                <a:lnTo>
                  <a:pt x="1270" y="420369"/>
                </a:lnTo>
                <a:lnTo>
                  <a:pt x="1270" y="424179"/>
                </a:lnTo>
                <a:lnTo>
                  <a:pt x="3810" y="424179"/>
                </a:lnTo>
                <a:lnTo>
                  <a:pt x="3810" y="417830"/>
                </a:lnTo>
                <a:close/>
              </a:path>
              <a:path w="487679" h="601979">
                <a:moveTo>
                  <a:pt x="3810" y="424180"/>
                </a:moveTo>
                <a:lnTo>
                  <a:pt x="1270" y="424180"/>
                </a:lnTo>
                <a:lnTo>
                  <a:pt x="1270" y="430529"/>
                </a:lnTo>
                <a:lnTo>
                  <a:pt x="3810" y="430529"/>
                </a:lnTo>
                <a:lnTo>
                  <a:pt x="3810" y="424180"/>
                </a:lnTo>
                <a:close/>
              </a:path>
              <a:path w="487679" h="601979">
                <a:moveTo>
                  <a:pt x="3810" y="430530"/>
                </a:moveTo>
                <a:lnTo>
                  <a:pt x="1270" y="430530"/>
                </a:lnTo>
                <a:lnTo>
                  <a:pt x="1270" y="433069"/>
                </a:lnTo>
                <a:lnTo>
                  <a:pt x="0" y="433069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0530"/>
                </a:lnTo>
                <a:close/>
              </a:path>
              <a:path w="487679" h="601979">
                <a:moveTo>
                  <a:pt x="381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36880"/>
                </a:lnTo>
                <a:close/>
              </a:path>
              <a:path w="487679" h="601979">
                <a:moveTo>
                  <a:pt x="381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3230"/>
                </a:lnTo>
                <a:close/>
              </a:path>
              <a:path w="487679" h="601979">
                <a:moveTo>
                  <a:pt x="381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49580"/>
                </a:lnTo>
                <a:close/>
              </a:path>
              <a:path w="487679" h="601979">
                <a:moveTo>
                  <a:pt x="381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5930"/>
                </a:lnTo>
                <a:close/>
              </a:path>
              <a:path w="487679" h="601979">
                <a:moveTo>
                  <a:pt x="381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2280"/>
                </a:lnTo>
                <a:close/>
              </a:path>
              <a:path w="487679" h="601979">
                <a:moveTo>
                  <a:pt x="3810" y="468630"/>
                </a:moveTo>
                <a:lnTo>
                  <a:pt x="0" y="468630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68630"/>
                </a:lnTo>
                <a:close/>
              </a:path>
              <a:path w="487679" h="601979">
                <a:moveTo>
                  <a:pt x="3810" y="474980"/>
                </a:moveTo>
                <a:lnTo>
                  <a:pt x="0" y="474980"/>
                </a:lnTo>
                <a:lnTo>
                  <a:pt x="0" y="481329"/>
                </a:lnTo>
                <a:lnTo>
                  <a:pt x="3810" y="481329"/>
                </a:lnTo>
                <a:lnTo>
                  <a:pt x="3810" y="474980"/>
                </a:lnTo>
                <a:close/>
              </a:path>
              <a:path w="487679" h="601979">
                <a:moveTo>
                  <a:pt x="381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1330"/>
                </a:lnTo>
                <a:close/>
              </a:path>
              <a:path w="487679" h="601979">
                <a:moveTo>
                  <a:pt x="3810" y="487680"/>
                </a:moveTo>
                <a:lnTo>
                  <a:pt x="0" y="487680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87680"/>
                </a:lnTo>
                <a:close/>
              </a:path>
              <a:path w="487679" h="601979">
                <a:moveTo>
                  <a:pt x="381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3810" y="500379"/>
                </a:lnTo>
                <a:lnTo>
                  <a:pt x="3810" y="494030"/>
                </a:lnTo>
                <a:close/>
              </a:path>
              <a:path w="487679" h="601979">
                <a:moveTo>
                  <a:pt x="3810" y="500380"/>
                </a:moveTo>
                <a:lnTo>
                  <a:pt x="0" y="500380"/>
                </a:lnTo>
                <a:lnTo>
                  <a:pt x="0" y="506729"/>
                </a:lnTo>
                <a:lnTo>
                  <a:pt x="3810" y="506729"/>
                </a:lnTo>
                <a:lnTo>
                  <a:pt x="3810" y="500380"/>
                </a:lnTo>
                <a:close/>
              </a:path>
              <a:path w="487679" h="601979">
                <a:moveTo>
                  <a:pt x="381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3810" y="513079"/>
                </a:lnTo>
                <a:lnTo>
                  <a:pt x="3810" y="506730"/>
                </a:lnTo>
                <a:close/>
              </a:path>
              <a:path w="487679" h="601979">
                <a:moveTo>
                  <a:pt x="3810" y="513080"/>
                </a:moveTo>
                <a:lnTo>
                  <a:pt x="0" y="513080"/>
                </a:lnTo>
                <a:lnTo>
                  <a:pt x="0" y="514350"/>
                </a:lnTo>
                <a:lnTo>
                  <a:pt x="1270" y="514350"/>
                </a:lnTo>
                <a:lnTo>
                  <a:pt x="1270" y="519429"/>
                </a:lnTo>
                <a:lnTo>
                  <a:pt x="3810" y="519429"/>
                </a:lnTo>
                <a:lnTo>
                  <a:pt x="3810" y="513080"/>
                </a:lnTo>
                <a:close/>
              </a:path>
              <a:path w="487679" h="601979">
                <a:moveTo>
                  <a:pt x="3810" y="519430"/>
                </a:moveTo>
                <a:lnTo>
                  <a:pt x="2540" y="519430"/>
                </a:lnTo>
                <a:lnTo>
                  <a:pt x="2540" y="524509"/>
                </a:lnTo>
                <a:lnTo>
                  <a:pt x="3810" y="524509"/>
                </a:lnTo>
                <a:lnTo>
                  <a:pt x="3810" y="519430"/>
                </a:lnTo>
                <a:close/>
              </a:path>
              <a:path w="487679" h="601979">
                <a:moveTo>
                  <a:pt x="163829" y="600709"/>
                </a:moveTo>
                <a:lnTo>
                  <a:pt x="76200" y="600709"/>
                </a:lnTo>
                <a:lnTo>
                  <a:pt x="76200" y="601979"/>
                </a:lnTo>
                <a:lnTo>
                  <a:pt x="163829" y="601979"/>
                </a:lnTo>
                <a:lnTo>
                  <a:pt x="163829" y="600709"/>
                </a:lnTo>
                <a:close/>
              </a:path>
              <a:path w="487679" h="601979">
                <a:moveTo>
                  <a:pt x="167640" y="599439"/>
                </a:moveTo>
                <a:lnTo>
                  <a:pt x="72390" y="599439"/>
                </a:lnTo>
                <a:lnTo>
                  <a:pt x="72390" y="600709"/>
                </a:lnTo>
                <a:lnTo>
                  <a:pt x="167640" y="600709"/>
                </a:lnTo>
                <a:lnTo>
                  <a:pt x="167640" y="599439"/>
                </a:lnTo>
                <a:close/>
              </a:path>
              <a:path w="487679" h="601979">
                <a:moveTo>
                  <a:pt x="173990" y="598169"/>
                </a:moveTo>
                <a:lnTo>
                  <a:pt x="66040" y="598169"/>
                </a:lnTo>
                <a:lnTo>
                  <a:pt x="66040" y="599439"/>
                </a:lnTo>
                <a:lnTo>
                  <a:pt x="173990" y="599439"/>
                </a:lnTo>
                <a:lnTo>
                  <a:pt x="173990" y="598169"/>
                </a:lnTo>
                <a:close/>
              </a:path>
            </a:pathLst>
          </a:custGeom>
          <a:solidFill>
            <a:srgbClr val="FB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2" name="bk object 7542"/>
          <p:cNvSpPr/>
          <p:nvPr/>
        </p:nvSpPr>
        <p:spPr>
          <a:xfrm>
            <a:off x="3552190" y="4109720"/>
            <a:ext cx="481330" cy="594360"/>
          </a:xfrm>
          <a:custGeom>
            <a:avLst/>
            <a:gdLst/>
            <a:ahLst/>
            <a:cxnLst/>
            <a:rect l="l" t="t" r="r" b="b"/>
            <a:pathLst>
              <a:path w="481329" h="594360">
                <a:moveTo>
                  <a:pt x="416560" y="0"/>
                </a:moveTo>
                <a:lnTo>
                  <a:pt x="309880" y="0"/>
                </a:lnTo>
                <a:lnTo>
                  <a:pt x="309880" y="1269"/>
                </a:lnTo>
                <a:lnTo>
                  <a:pt x="416560" y="1269"/>
                </a:lnTo>
                <a:lnTo>
                  <a:pt x="416560" y="0"/>
                </a:lnTo>
                <a:close/>
              </a:path>
              <a:path w="481329" h="594360">
                <a:moveTo>
                  <a:pt x="422910" y="2539"/>
                </a:moveTo>
                <a:lnTo>
                  <a:pt x="300989" y="2539"/>
                </a:lnTo>
                <a:lnTo>
                  <a:pt x="300989" y="3809"/>
                </a:lnTo>
                <a:lnTo>
                  <a:pt x="422910" y="3809"/>
                </a:lnTo>
                <a:lnTo>
                  <a:pt x="422910" y="2539"/>
                </a:lnTo>
                <a:close/>
              </a:path>
              <a:path w="481329" h="594360">
                <a:moveTo>
                  <a:pt x="421640" y="1269"/>
                </a:moveTo>
                <a:lnTo>
                  <a:pt x="306070" y="1269"/>
                </a:lnTo>
                <a:lnTo>
                  <a:pt x="306070" y="2539"/>
                </a:lnTo>
                <a:lnTo>
                  <a:pt x="421640" y="2539"/>
                </a:lnTo>
                <a:lnTo>
                  <a:pt x="421640" y="1269"/>
                </a:lnTo>
                <a:close/>
              </a:path>
              <a:path w="481329" h="594360">
                <a:moveTo>
                  <a:pt x="478790" y="48259"/>
                </a:moveTo>
                <a:lnTo>
                  <a:pt x="477520" y="48259"/>
                </a:lnTo>
                <a:lnTo>
                  <a:pt x="477520" y="52069"/>
                </a:lnTo>
                <a:lnTo>
                  <a:pt x="480060" y="52069"/>
                </a:lnTo>
                <a:lnTo>
                  <a:pt x="480060" y="50799"/>
                </a:lnTo>
                <a:lnTo>
                  <a:pt x="478789" y="50799"/>
                </a:lnTo>
                <a:lnTo>
                  <a:pt x="478790" y="48259"/>
                </a:lnTo>
                <a:close/>
              </a:path>
              <a:path w="481329" h="594360">
                <a:moveTo>
                  <a:pt x="480060" y="52069"/>
                </a:moveTo>
                <a:lnTo>
                  <a:pt x="477520" y="52069"/>
                </a:lnTo>
                <a:lnTo>
                  <a:pt x="477520" y="58419"/>
                </a:lnTo>
                <a:lnTo>
                  <a:pt x="481330" y="58419"/>
                </a:lnTo>
                <a:lnTo>
                  <a:pt x="481330" y="53339"/>
                </a:lnTo>
                <a:lnTo>
                  <a:pt x="480060" y="53339"/>
                </a:lnTo>
                <a:lnTo>
                  <a:pt x="480060" y="52069"/>
                </a:lnTo>
                <a:close/>
              </a:path>
              <a:path w="481329" h="594360">
                <a:moveTo>
                  <a:pt x="481330" y="58419"/>
                </a:moveTo>
                <a:lnTo>
                  <a:pt x="477520" y="58419"/>
                </a:lnTo>
                <a:lnTo>
                  <a:pt x="477520" y="64769"/>
                </a:lnTo>
                <a:lnTo>
                  <a:pt x="481330" y="64769"/>
                </a:lnTo>
                <a:lnTo>
                  <a:pt x="481330" y="58419"/>
                </a:lnTo>
                <a:close/>
              </a:path>
              <a:path w="481329" h="594360">
                <a:moveTo>
                  <a:pt x="481330" y="64769"/>
                </a:moveTo>
                <a:lnTo>
                  <a:pt x="477520" y="64769"/>
                </a:lnTo>
                <a:lnTo>
                  <a:pt x="477520" y="71119"/>
                </a:lnTo>
                <a:lnTo>
                  <a:pt x="481330" y="71119"/>
                </a:lnTo>
                <a:lnTo>
                  <a:pt x="481330" y="64769"/>
                </a:lnTo>
                <a:close/>
              </a:path>
              <a:path w="481329" h="594360">
                <a:moveTo>
                  <a:pt x="481330" y="71119"/>
                </a:moveTo>
                <a:lnTo>
                  <a:pt x="477520" y="71119"/>
                </a:lnTo>
                <a:lnTo>
                  <a:pt x="477520" y="77469"/>
                </a:lnTo>
                <a:lnTo>
                  <a:pt x="481330" y="77469"/>
                </a:lnTo>
                <a:lnTo>
                  <a:pt x="481330" y="71119"/>
                </a:lnTo>
                <a:close/>
              </a:path>
              <a:path w="481329" h="594360">
                <a:moveTo>
                  <a:pt x="481330" y="77469"/>
                </a:moveTo>
                <a:lnTo>
                  <a:pt x="477520" y="77469"/>
                </a:lnTo>
                <a:lnTo>
                  <a:pt x="477520" y="83819"/>
                </a:lnTo>
                <a:lnTo>
                  <a:pt x="481330" y="83819"/>
                </a:lnTo>
                <a:lnTo>
                  <a:pt x="481330" y="77469"/>
                </a:lnTo>
                <a:close/>
              </a:path>
              <a:path w="481329" h="594360">
                <a:moveTo>
                  <a:pt x="481330" y="83819"/>
                </a:moveTo>
                <a:lnTo>
                  <a:pt x="477520" y="83819"/>
                </a:lnTo>
                <a:lnTo>
                  <a:pt x="477520" y="90169"/>
                </a:lnTo>
                <a:lnTo>
                  <a:pt x="481330" y="90169"/>
                </a:lnTo>
                <a:lnTo>
                  <a:pt x="481330" y="83819"/>
                </a:lnTo>
                <a:close/>
              </a:path>
              <a:path w="481329" h="594360">
                <a:moveTo>
                  <a:pt x="481330" y="90169"/>
                </a:moveTo>
                <a:lnTo>
                  <a:pt x="477520" y="90169"/>
                </a:lnTo>
                <a:lnTo>
                  <a:pt x="477520" y="96519"/>
                </a:lnTo>
                <a:lnTo>
                  <a:pt x="481330" y="96519"/>
                </a:lnTo>
                <a:lnTo>
                  <a:pt x="481330" y="90169"/>
                </a:lnTo>
                <a:close/>
              </a:path>
              <a:path w="481329" h="594360">
                <a:moveTo>
                  <a:pt x="481330" y="96519"/>
                </a:moveTo>
                <a:lnTo>
                  <a:pt x="477520" y="96519"/>
                </a:lnTo>
                <a:lnTo>
                  <a:pt x="477520" y="102869"/>
                </a:lnTo>
                <a:lnTo>
                  <a:pt x="481330" y="102869"/>
                </a:lnTo>
                <a:lnTo>
                  <a:pt x="481330" y="96519"/>
                </a:lnTo>
                <a:close/>
              </a:path>
              <a:path w="481329" h="594360">
                <a:moveTo>
                  <a:pt x="481330" y="102869"/>
                </a:moveTo>
                <a:lnTo>
                  <a:pt x="477520" y="102869"/>
                </a:lnTo>
                <a:lnTo>
                  <a:pt x="477520" y="109219"/>
                </a:lnTo>
                <a:lnTo>
                  <a:pt x="481330" y="109219"/>
                </a:lnTo>
                <a:lnTo>
                  <a:pt x="481330" y="102869"/>
                </a:lnTo>
                <a:close/>
              </a:path>
              <a:path w="481329" h="594360">
                <a:moveTo>
                  <a:pt x="481330" y="109219"/>
                </a:moveTo>
                <a:lnTo>
                  <a:pt x="477520" y="109219"/>
                </a:lnTo>
                <a:lnTo>
                  <a:pt x="477520" y="115569"/>
                </a:lnTo>
                <a:lnTo>
                  <a:pt x="481330" y="115569"/>
                </a:lnTo>
                <a:lnTo>
                  <a:pt x="481330" y="109219"/>
                </a:lnTo>
                <a:close/>
              </a:path>
              <a:path w="481329" h="594360">
                <a:moveTo>
                  <a:pt x="481330" y="115569"/>
                </a:moveTo>
                <a:lnTo>
                  <a:pt x="477520" y="115569"/>
                </a:lnTo>
                <a:lnTo>
                  <a:pt x="477520" y="121919"/>
                </a:lnTo>
                <a:lnTo>
                  <a:pt x="481330" y="121919"/>
                </a:lnTo>
                <a:lnTo>
                  <a:pt x="481330" y="115569"/>
                </a:lnTo>
                <a:close/>
              </a:path>
              <a:path w="481329" h="594360">
                <a:moveTo>
                  <a:pt x="481330" y="121919"/>
                </a:moveTo>
                <a:lnTo>
                  <a:pt x="477520" y="121919"/>
                </a:lnTo>
                <a:lnTo>
                  <a:pt x="477520" y="128269"/>
                </a:lnTo>
                <a:lnTo>
                  <a:pt x="481330" y="128269"/>
                </a:lnTo>
                <a:lnTo>
                  <a:pt x="481330" y="121919"/>
                </a:lnTo>
                <a:close/>
              </a:path>
              <a:path w="481329" h="594360">
                <a:moveTo>
                  <a:pt x="481330" y="128269"/>
                </a:moveTo>
                <a:lnTo>
                  <a:pt x="477520" y="128269"/>
                </a:lnTo>
                <a:lnTo>
                  <a:pt x="477520" y="134619"/>
                </a:lnTo>
                <a:lnTo>
                  <a:pt x="481330" y="134619"/>
                </a:lnTo>
                <a:lnTo>
                  <a:pt x="481330" y="128269"/>
                </a:lnTo>
                <a:close/>
              </a:path>
              <a:path w="481329" h="594360">
                <a:moveTo>
                  <a:pt x="481330" y="134619"/>
                </a:moveTo>
                <a:lnTo>
                  <a:pt x="477520" y="134619"/>
                </a:lnTo>
                <a:lnTo>
                  <a:pt x="477520" y="140969"/>
                </a:lnTo>
                <a:lnTo>
                  <a:pt x="481330" y="140969"/>
                </a:lnTo>
                <a:lnTo>
                  <a:pt x="481330" y="134619"/>
                </a:lnTo>
                <a:close/>
              </a:path>
              <a:path w="481329" h="594360">
                <a:moveTo>
                  <a:pt x="481330" y="140969"/>
                </a:moveTo>
                <a:lnTo>
                  <a:pt x="477520" y="140969"/>
                </a:lnTo>
                <a:lnTo>
                  <a:pt x="477520" y="147319"/>
                </a:lnTo>
                <a:lnTo>
                  <a:pt x="481330" y="147319"/>
                </a:lnTo>
                <a:lnTo>
                  <a:pt x="481330" y="140969"/>
                </a:lnTo>
                <a:close/>
              </a:path>
              <a:path w="481329" h="594360">
                <a:moveTo>
                  <a:pt x="481329" y="147319"/>
                </a:moveTo>
                <a:lnTo>
                  <a:pt x="477520" y="147319"/>
                </a:lnTo>
                <a:lnTo>
                  <a:pt x="477520" y="153669"/>
                </a:lnTo>
                <a:lnTo>
                  <a:pt x="480060" y="153669"/>
                </a:lnTo>
                <a:lnTo>
                  <a:pt x="480060" y="148589"/>
                </a:lnTo>
                <a:lnTo>
                  <a:pt x="481329" y="148589"/>
                </a:lnTo>
                <a:lnTo>
                  <a:pt x="481329" y="147319"/>
                </a:lnTo>
                <a:close/>
              </a:path>
              <a:path w="481329" h="594360">
                <a:moveTo>
                  <a:pt x="478789" y="153669"/>
                </a:moveTo>
                <a:lnTo>
                  <a:pt x="477520" y="153669"/>
                </a:lnTo>
                <a:lnTo>
                  <a:pt x="477520" y="157479"/>
                </a:lnTo>
                <a:lnTo>
                  <a:pt x="478790" y="157479"/>
                </a:lnTo>
                <a:lnTo>
                  <a:pt x="478789" y="153669"/>
                </a:lnTo>
                <a:close/>
              </a:path>
              <a:path w="481329" h="594360">
                <a:moveTo>
                  <a:pt x="3810" y="389889"/>
                </a:moveTo>
                <a:lnTo>
                  <a:pt x="2539" y="389889"/>
                </a:lnTo>
                <a:lnTo>
                  <a:pt x="2539" y="394969"/>
                </a:lnTo>
                <a:lnTo>
                  <a:pt x="3810" y="394969"/>
                </a:lnTo>
                <a:lnTo>
                  <a:pt x="3810" y="389889"/>
                </a:lnTo>
                <a:close/>
              </a:path>
              <a:path w="481329" h="594360">
                <a:moveTo>
                  <a:pt x="3810" y="394969"/>
                </a:moveTo>
                <a:lnTo>
                  <a:pt x="2539" y="394969"/>
                </a:lnTo>
                <a:lnTo>
                  <a:pt x="2539" y="396239"/>
                </a:lnTo>
                <a:lnTo>
                  <a:pt x="1270" y="396239"/>
                </a:lnTo>
                <a:lnTo>
                  <a:pt x="1270" y="401319"/>
                </a:lnTo>
                <a:lnTo>
                  <a:pt x="3810" y="401319"/>
                </a:lnTo>
                <a:lnTo>
                  <a:pt x="3810" y="394969"/>
                </a:lnTo>
                <a:close/>
              </a:path>
              <a:path w="481329" h="594360">
                <a:moveTo>
                  <a:pt x="3810" y="401319"/>
                </a:moveTo>
                <a:lnTo>
                  <a:pt x="1270" y="401319"/>
                </a:lnTo>
                <a:lnTo>
                  <a:pt x="1270" y="402589"/>
                </a:lnTo>
                <a:lnTo>
                  <a:pt x="0" y="40258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1319"/>
                </a:lnTo>
                <a:close/>
              </a:path>
              <a:path w="481329" h="594360">
                <a:moveTo>
                  <a:pt x="381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07669"/>
                </a:lnTo>
                <a:close/>
              </a:path>
              <a:path w="481329" h="594360">
                <a:moveTo>
                  <a:pt x="381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4019"/>
                </a:lnTo>
                <a:close/>
              </a:path>
              <a:path w="481329" h="594360">
                <a:moveTo>
                  <a:pt x="381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0369"/>
                </a:lnTo>
                <a:close/>
              </a:path>
              <a:path w="481329" h="594360">
                <a:moveTo>
                  <a:pt x="381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26719"/>
                </a:lnTo>
                <a:close/>
              </a:path>
              <a:path w="481329" h="594360">
                <a:moveTo>
                  <a:pt x="3810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3069"/>
                </a:lnTo>
                <a:close/>
              </a:path>
              <a:path w="481329" h="594360">
                <a:moveTo>
                  <a:pt x="3810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39419"/>
                </a:lnTo>
                <a:close/>
              </a:path>
              <a:path w="481329" h="594360">
                <a:moveTo>
                  <a:pt x="3810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5769"/>
                </a:lnTo>
                <a:close/>
              </a:path>
              <a:path w="481329" h="594360">
                <a:moveTo>
                  <a:pt x="381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2119"/>
                </a:lnTo>
                <a:close/>
              </a:path>
              <a:path w="481329" h="594360">
                <a:moveTo>
                  <a:pt x="3810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58469"/>
                </a:lnTo>
                <a:close/>
              </a:path>
              <a:path w="481329" h="594360">
                <a:moveTo>
                  <a:pt x="3810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4819"/>
                </a:lnTo>
                <a:close/>
              </a:path>
              <a:path w="481329" h="594360">
                <a:moveTo>
                  <a:pt x="3810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1169"/>
                </a:lnTo>
                <a:close/>
              </a:path>
              <a:path w="481329" h="594360">
                <a:moveTo>
                  <a:pt x="3810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77519"/>
                </a:lnTo>
                <a:close/>
              </a:path>
              <a:path w="481329" h="594360">
                <a:moveTo>
                  <a:pt x="3810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3810" y="490219"/>
                </a:lnTo>
                <a:lnTo>
                  <a:pt x="3810" y="483869"/>
                </a:lnTo>
                <a:close/>
              </a:path>
              <a:path w="481329" h="594360">
                <a:moveTo>
                  <a:pt x="3810" y="490219"/>
                </a:moveTo>
                <a:lnTo>
                  <a:pt x="0" y="490219"/>
                </a:lnTo>
                <a:lnTo>
                  <a:pt x="0" y="496569"/>
                </a:lnTo>
                <a:lnTo>
                  <a:pt x="3810" y="496569"/>
                </a:lnTo>
                <a:lnTo>
                  <a:pt x="3810" y="490219"/>
                </a:lnTo>
                <a:close/>
              </a:path>
              <a:path w="481329" h="594360">
                <a:moveTo>
                  <a:pt x="3810" y="496569"/>
                </a:moveTo>
                <a:lnTo>
                  <a:pt x="0" y="496569"/>
                </a:lnTo>
                <a:lnTo>
                  <a:pt x="0" y="502919"/>
                </a:lnTo>
                <a:lnTo>
                  <a:pt x="3810" y="502919"/>
                </a:lnTo>
                <a:lnTo>
                  <a:pt x="3810" y="496569"/>
                </a:lnTo>
                <a:close/>
              </a:path>
              <a:path w="481329" h="594360">
                <a:moveTo>
                  <a:pt x="3810" y="502919"/>
                </a:moveTo>
                <a:lnTo>
                  <a:pt x="0" y="502919"/>
                </a:lnTo>
                <a:lnTo>
                  <a:pt x="0" y="509269"/>
                </a:lnTo>
                <a:lnTo>
                  <a:pt x="3810" y="509269"/>
                </a:lnTo>
                <a:lnTo>
                  <a:pt x="3810" y="502919"/>
                </a:lnTo>
                <a:close/>
              </a:path>
              <a:path w="481329" h="594360">
                <a:moveTo>
                  <a:pt x="3810" y="509269"/>
                </a:moveTo>
                <a:lnTo>
                  <a:pt x="0" y="509269"/>
                </a:lnTo>
                <a:lnTo>
                  <a:pt x="0" y="515619"/>
                </a:lnTo>
                <a:lnTo>
                  <a:pt x="3810" y="515619"/>
                </a:lnTo>
                <a:lnTo>
                  <a:pt x="3810" y="509269"/>
                </a:lnTo>
                <a:close/>
              </a:path>
              <a:path w="481329" h="594360">
                <a:moveTo>
                  <a:pt x="3810" y="515619"/>
                </a:moveTo>
                <a:lnTo>
                  <a:pt x="0" y="515619"/>
                </a:lnTo>
                <a:lnTo>
                  <a:pt x="0" y="521969"/>
                </a:lnTo>
                <a:lnTo>
                  <a:pt x="3810" y="521969"/>
                </a:lnTo>
                <a:lnTo>
                  <a:pt x="3810" y="515619"/>
                </a:lnTo>
                <a:close/>
              </a:path>
              <a:path w="481329" h="594360">
                <a:moveTo>
                  <a:pt x="3810" y="521969"/>
                </a:moveTo>
                <a:lnTo>
                  <a:pt x="0" y="521969"/>
                </a:lnTo>
                <a:lnTo>
                  <a:pt x="0" y="525779"/>
                </a:lnTo>
                <a:lnTo>
                  <a:pt x="1270" y="525779"/>
                </a:lnTo>
                <a:lnTo>
                  <a:pt x="1270" y="528319"/>
                </a:lnTo>
                <a:lnTo>
                  <a:pt x="3810" y="528319"/>
                </a:lnTo>
                <a:lnTo>
                  <a:pt x="3810" y="521969"/>
                </a:lnTo>
                <a:close/>
              </a:path>
              <a:path w="481329" h="594360">
                <a:moveTo>
                  <a:pt x="3810" y="528319"/>
                </a:moveTo>
                <a:lnTo>
                  <a:pt x="1270" y="528319"/>
                </a:lnTo>
                <a:lnTo>
                  <a:pt x="1270" y="529589"/>
                </a:lnTo>
                <a:lnTo>
                  <a:pt x="2539" y="529589"/>
                </a:lnTo>
                <a:lnTo>
                  <a:pt x="2539" y="534669"/>
                </a:lnTo>
                <a:lnTo>
                  <a:pt x="3810" y="534669"/>
                </a:lnTo>
                <a:lnTo>
                  <a:pt x="3810" y="528319"/>
                </a:lnTo>
                <a:close/>
              </a:path>
              <a:path w="481329" h="594360">
                <a:moveTo>
                  <a:pt x="182880" y="590549"/>
                </a:moveTo>
                <a:lnTo>
                  <a:pt x="54610" y="590549"/>
                </a:lnTo>
                <a:lnTo>
                  <a:pt x="54610" y="591819"/>
                </a:lnTo>
                <a:lnTo>
                  <a:pt x="182880" y="591819"/>
                </a:lnTo>
                <a:lnTo>
                  <a:pt x="182880" y="590549"/>
                </a:lnTo>
                <a:close/>
              </a:path>
              <a:path w="481329" h="594360">
                <a:moveTo>
                  <a:pt x="175260" y="593089"/>
                </a:moveTo>
                <a:lnTo>
                  <a:pt x="59689" y="593089"/>
                </a:lnTo>
                <a:lnTo>
                  <a:pt x="59689" y="594359"/>
                </a:lnTo>
                <a:lnTo>
                  <a:pt x="175260" y="594359"/>
                </a:lnTo>
                <a:lnTo>
                  <a:pt x="175260" y="593089"/>
                </a:lnTo>
                <a:close/>
              </a:path>
              <a:path w="481329" h="594360">
                <a:moveTo>
                  <a:pt x="180340" y="591819"/>
                </a:moveTo>
                <a:lnTo>
                  <a:pt x="55880" y="591819"/>
                </a:lnTo>
                <a:lnTo>
                  <a:pt x="55880" y="593089"/>
                </a:lnTo>
                <a:lnTo>
                  <a:pt x="180340" y="593089"/>
                </a:lnTo>
                <a:lnTo>
                  <a:pt x="180340" y="591819"/>
                </a:lnTo>
                <a:close/>
              </a:path>
            </a:pathLst>
          </a:custGeom>
          <a:solidFill>
            <a:srgbClr val="F8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3" name="bk object 7543"/>
          <p:cNvSpPr/>
          <p:nvPr/>
        </p:nvSpPr>
        <p:spPr>
          <a:xfrm>
            <a:off x="3556000" y="4113529"/>
            <a:ext cx="473709" cy="586740"/>
          </a:xfrm>
          <a:custGeom>
            <a:avLst/>
            <a:gdLst/>
            <a:ahLst/>
            <a:cxnLst/>
            <a:rect l="l" t="t" r="r" b="b"/>
            <a:pathLst>
              <a:path w="473710" h="586739">
                <a:moveTo>
                  <a:pt x="430529" y="2540"/>
                </a:moveTo>
                <a:lnTo>
                  <a:pt x="285750" y="2540"/>
                </a:lnTo>
                <a:lnTo>
                  <a:pt x="285750" y="3810"/>
                </a:lnTo>
                <a:lnTo>
                  <a:pt x="430529" y="3810"/>
                </a:lnTo>
                <a:lnTo>
                  <a:pt x="430529" y="2540"/>
                </a:lnTo>
                <a:close/>
              </a:path>
              <a:path w="473710" h="586739">
                <a:moveTo>
                  <a:pt x="429260" y="1270"/>
                </a:moveTo>
                <a:lnTo>
                  <a:pt x="289560" y="1270"/>
                </a:lnTo>
                <a:lnTo>
                  <a:pt x="289560" y="2540"/>
                </a:lnTo>
                <a:lnTo>
                  <a:pt x="429260" y="2540"/>
                </a:lnTo>
                <a:lnTo>
                  <a:pt x="429260" y="1270"/>
                </a:lnTo>
                <a:close/>
              </a:path>
              <a:path w="473710" h="586739">
                <a:moveTo>
                  <a:pt x="422910" y="0"/>
                </a:moveTo>
                <a:lnTo>
                  <a:pt x="294639" y="0"/>
                </a:lnTo>
                <a:lnTo>
                  <a:pt x="294639" y="1270"/>
                </a:lnTo>
                <a:lnTo>
                  <a:pt x="422910" y="1270"/>
                </a:lnTo>
                <a:lnTo>
                  <a:pt x="422910" y="0"/>
                </a:lnTo>
                <a:close/>
              </a:path>
              <a:path w="473710" h="586739">
                <a:moveTo>
                  <a:pt x="471169" y="36830"/>
                </a:moveTo>
                <a:lnTo>
                  <a:pt x="469900" y="36830"/>
                </a:lnTo>
                <a:lnTo>
                  <a:pt x="469900" y="41910"/>
                </a:lnTo>
                <a:lnTo>
                  <a:pt x="472439" y="41910"/>
                </a:lnTo>
                <a:lnTo>
                  <a:pt x="472439" y="39370"/>
                </a:lnTo>
                <a:lnTo>
                  <a:pt x="471170" y="39370"/>
                </a:lnTo>
                <a:lnTo>
                  <a:pt x="471169" y="36830"/>
                </a:lnTo>
                <a:close/>
              </a:path>
              <a:path w="473710" h="586739">
                <a:moveTo>
                  <a:pt x="473710" y="41910"/>
                </a:moveTo>
                <a:lnTo>
                  <a:pt x="469900" y="41910"/>
                </a:lnTo>
                <a:lnTo>
                  <a:pt x="469900" y="48260"/>
                </a:lnTo>
                <a:lnTo>
                  <a:pt x="473710" y="48260"/>
                </a:lnTo>
                <a:lnTo>
                  <a:pt x="473710" y="41910"/>
                </a:lnTo>
                <a:close/>
              </a:path>
              <a:path w="473710" h="586739">
                <a:moveTo>
                  <a:pt x="473710" y="48260"/>
                </a:moveTo>
                <a:lnTo>
                  <a:pt x="469900" y="48260"/>
                </a:lnTo>
                <a:lnTo>
                  <a:pt x="469900" y="54610"/>
                </a:lnTo>
                <a:lnTo>
                  <a:pt x="473710" y="54610"/>
                </a:lnTo>
                <a:lnTo>
                  <a:pt x="473710" y="48260"/>
                </a:lnTo>
                <a:close/>
              </a:path>
              <a:path w="473710" h="586739">
                <a:moveTo>
                  <a:pt x="473710" y="54610"/>
                </a:moveTo>
                <a:lnTo>
                  <a:pt x="469900" y="54610"/>
                </a:lnTo>
                <a:lnTo>
                  <a:pt x="469900" y="60960"/>
                </a:lnTo>
                <a:lnTo>
                  <a:pt x="473710" y="60960"/>
                </a:lnTo>
                <a:lnTo>
                  <a:pt x="473710" y="54610"/>
                </a:lnTo>
                <a:close/>
              </a:path>
              <a:path w="473710" h="586739">
                <a:moveTo>
                  <a:pt x="473710" y="60960"/>
                </a:moveTo>
                <a:lnTo>
                  <a:pt x="469900" y="60960"/>
                </a:lnTo>
                <a:lnTo>
                  <a:pt x="469900" y="67310"/>
                </a:lnTo>
                <a:lnTo>
                  <a:pt x="473710" y="67310"/>
                </a:lnTo>
                <a:lnTo>
                  <a:pt x="473710" y="60960"/>
                </a:lnTo>
                <a:close/>
              </a:path>
              <a:path w="473710" h="586739">
                <a:moveTo>
                  <a:pt x="473710" y="67310"/>
                </a:moveTo>
                <a:lnTo>
                  <a:pt x="469900" y="67310"/>
                </a:lnTo>
                <a:lnTo>
                  <a:pt x="469900" y="73660"/>
                </a:lnTo>
                <a:lnTo>
                  <a:pt x="473710" y="73660"/>
                </a:lnTo>
                <a:lnTo>
                  <a:pt x="473710" y="67310"/>
                </a:lnTo>
                <a:close/>
              </a:path>
              <a:path w="473710" h="586739">
                <a:moveTo>
                  <a:pt x="473710" y="73660"/>
                </a:moveTo>
                <a:lnTo>
                  <a:pt x="469900" y="73660"/>
                </a:lnTo>
                <a:lnTo>
                  <a:pt x="469900" y="80010"/>
                </a:lnTo>
                <a:lnTo>
                  <a:pt x="473710" y="80010"/>
                </a:lnTo>
                <a:lnTo>
                  <a:pt x="473710" y="73660"/>
                </a:lnTo>
                <a:close/>
              </a:path>
              <a:path w="473710" h="586739">
                <a:moveTo>
                  <a:pt x="473710" y="80010"/>
                </a:moveTo>
                <a:lnTo>
                  <a:pt x="469900" y="80010"/>
                </a:lnTo>
                <a:lnTo>
                  <a:pt x="469900" y="86360"/>
                </a:lnTo>
                <a:lnTo>
                  <a:pt x="473710" y="86360"/>
                </a:lnTo>
                <a:lnTo>
                  <a:pt x="473710" y="80010"/>
                </a:lnTo>
                <a:close/>
              </a:path>
              <a:path w="473710" h="586739">
                <a:moveTo>
                  <a:pt x="473710" y="86360"/>
                </a:moveTo>
                <a:lnTo>
                  <a:pt x="469900" y="86360"/>
                </a:lnTo>
                <a:lnTo>
                  <a:pt x="469900" y="92710"/>
                </a:lnTo>
                <a:lnTo>
                  <a:pt x="473710" y="92710"/>
                </a:lnTo>
                <a:lnTo>
                  <a:pt x="473710" y="86360"/>
                </a:lnTo>
                <a:close/>
              </a:path>
              <a:path w="473710" h="586739">
                <a:moveTo>
                  <a:pt x="473710" y="92710"/>
                </a:moveTo>
                <a:lnTo>
                  <a:pt x="469900" y="92710"/>
                </a:lnTo>
                <a:lnTo>
                  <a:pt x="469900" y="99060"/>
                </a:lnTo>
                <a:lnTo>
                  <a:pt x="473710" y="99060"/>
                </a:lnTo>
                <a:lnTo>
                  <a:pt x="473710" y="92710"/>
                </a:lnTo>
                <a:close/>
              </a:path>
              <a:path w="473710" h="586739">
                <a:moveTo>
                  <a:pt x="473710" y="99060"/>
                </a:moveTo>
                <a:lnTo>
                  <a:pt x="469900" y="99060"/>
                </a:lnTo>
                <a:lnTo>
                  <a:pt x="469900" y="105410"/>
                </a:lnTo>
                <a:lnTo>
                  <a:pt x="473710" y="105410"/>
                </a:lnTo>
                <a:lnTo>
                  <a:pt x="473710" y="99060"/>
                </a:lnTo>
                <a:close/>
              </a:path>
              <a:path w="473710" h="586739">
                <a:moveTo>
                  <a:pt x="473710" y="105410"/>
                </a:moveTo>
                <a:lnTo>
                  <a:pt x="469900" y="105410"/>
                </a:lnTo>
                <a:lnTo>
                  <a:pt x="469900" y="111760"/>
                </a:lnTo>
                <a:lnTo>
                  <a:pt x="473710" y="111760"/>
                </a:lnTo>
                <a:lnTo>
                  <a:pt x="473710" y="105410"/>
                </a:lnTo>
                <a:close/>
              </a:path>
              <a:path w="473710" h="586739">
                <a:moveTo>
                  <a:pt x="473710" y="111760"/>
                </a:moveTo>
                <a:lnTo>
                  <a:pt x="469900" y="111760"/>
                </a:lnTo>
                <a:lnTo>
                  <a:pt x="469900" y="118110"/>
                </a:lnTo>
                <a:lnTo>
                  <a:pt x="473710" y="118110"/>
                </a:lnTo>
                <a:lnTo>
                  <a:pt x="473710" y="111760"/>
                </a:lnTo>
                <a:close/>
              </a:path>
              <a:path w="473710" h="586739">
                <a:moveTo>
                  <a:pt x="473710" y="118110"/>
                </a:moveTo>
                <a:lnTo>
                  <a:pt x="469900" y="118110"/>
                </a:lnTo>
                <a:lnTo>
                  <a:pt x="469900" y="124460"/>
                </a:lnTo>
                <a:lnTo>
                  <a:pt x="473710" y="124460"/>
                </a:lnTo>
                <a:lnTo>
                  <a:pt x="473710" y="118110"/>
                </a:lnTo>
                <a:close/>
              </a:path>
              <a:path w="473710" h="586739">
                <a:moveTo>
                  <a:pt x="473710" y="124460"/>
                </a:moveTo>
                <a:lnTo>
                  <a:pt x="469900" y="124460"/>
                </a:lnTo>
                <a:lnTo>
                  <a:pt x="469900" y="130810"/>
                </a:lnTo>
                <a:lnTo>
                  <a:pt x="473710" y="130810"/>
                </a:lnTo>
                <a:lnTo>
                  <a:pt x="473710" y="124460"/>
                </a:lnTo>
                <a:close/>
              </a:path>
              <a:path w="473710" h="586739">
                <a:moveTo>
                  <a:pt x="473710" y="130810"/>
                </a:moveTo>
                <a:lnTo>
                  <a:pt x="469900" y="130810"/>
                </a:lnTo>
                <a:lnTo>
                  <a:pt x="469900" y="137160"/>
                </a:lnTo>
                <a:lnTo>
                  <a:pt x="473710" y="137160"/>
                </a:lnTo>
                <a:lnTo>
                  <a:pt x="473710" y="130810"/>
                </a:lnTo>
                <a:close/>
              </a:path>
              <a:path w="473710" h="586739">
                <a:moveTo>
                  <a:pt x="473710" y="137160"/>
                </a:moveTo>
                <a:lnTo>
                  <a:pt x="469900" y="137160"/>
                </a:lnTo>
                <a:lnTo>
                  <a:pt x="469900" y="143510"/>
                </a:lnTo>
                <a:lnTo>
                  <a:pt x="473710" y="143510"/>
                </a:lnTo>
                <a:lnTo>
                  <a:pt x="473710" y="137160"/>
                </a:lnTo>
                <a:close/>
              </a:path>
              <a:path w="473710" h="586739">
                <a:moveTo>
                  <a:pt x="473710" y="143510"/>
                </a:moveTo>
                <a:lnTo>
                  <a:pt x="469900" y="143510"/>
                </a:lnTo>
                <a:lnTo>
                  <a:pt x="469900" y="149860"/>
                </a:lnTo>
                <a:lnTo>
                  <a:pt x="473710" y="149860"/>
                </a:lnTo>
                <a:lnTo>
                  <a:pt x="473710" y="143510"/>
                </a:lnTo>
                <a:close/>
              </a:path>
              <a:path w="473710" h="586739">
                <a:moveTo>
                  <a:pt x="473710" y="149860"/>
                </a:moveTo>
                <a:lnTo>
                  <a:pt x="469900" y="149860"/>
                </a:lnTo>
                <a:lnTo>
                  <a:pt x="469900" y="156210"/>
                </a:lnTo>
                <a:lnTo>
                  <a:pt x="473710" y="156210"/>
                </a:lnTo>
                <a:lnTo>
                  <a:pt x="473710" y="149860"/>
                </a:lnTo>
                <a:close/>
              </a:path>
              <a:path w="473710" h="586739">
                <a:moveTo>
                  <a:pt x="472439" y="156210"/>
                </a:moveTo>
                <a:lnTo>
                  <a:pt x="469900" y="156210"/>
                </a:lnTo>
                <a:lnTo>
                  <a:pt x="469900" y="161290"/>
                </a:lnTo>
                <a:lnTo>
                  <a:pt x="471169" y="161290"/>
                </a:lnTo>
                <a:lnTo>
                  <a:pt x="471170" y="158750"/>
                </a:lnTo>
                <a:lnTo>
                  <a:pt x="472439" y="158750"/>
                </a:lnTo>
                <a:lnTo>
                  <a:pt x="472439" y="156210"/>
                </a:lnTo>
                <a:close/>
              </a:path>
              <a:path w="473710" h="586739">
                <a:moveTo>
                  <a:pt x="3810" y="368300"/>
                </a:moveTo>
                <a:lnTo>
                  <a:pt x="2539" y="368300"/>
                </a:lnTo>
                <a:lnTo>
                  <a:pt x="2539" y="372110"/>
                </a:lnTo>
                <a:lnTo>
                  <a:pt x="3810" y="372110"/>
                </a:lnTo>
                <a:lnTo>
                  <a:pt x="3810" y="368300"/>
                </a:lnTo>
                <a:close/>
              </a:path>
              <a:path w="473710" h="586739">
                <a:moveTo>
                  <a:pt x="3810" y="372110"/>
                </a:moveTo>
                <a:lnTo>
                  <a:pt x="2539" y="372110"/>
                </a:lnTo>
                <a:lnTo>
                  <a:pt x="2539" y="374650"/>
                </a:lnTo>
                <a:lnTo>
                  <a:pt x="1270" y="374650"/>
                </a:lnTo>
                <a:lnTo>
                  <a:pt x="1270" y="378460"/>
                </a:lnTo>
                <a:lnTo>
                  <a:pt x="3810" y="378460"/>
                </a:lnTo>
                <a:lnTo>
                  <a:pt x="3810" y="372110"/>
                </a:lnTo>
                <a:close/>
              </a:path>
              <a:path w="473710" h="586739">
                <a:moveTo>
                  <a:pt x="3810" y="378460"/>
                </a:moveTo>
                <a:lnTo>
                  <a:pt x="1270" y="378460"/>
                </a:lnTo>
                <a:lnTo>
                  <a:pt x="1270" y="381000"/>
                </a:lnTo>
                <a:lnTo>
                  <a:pt x="0" y="381000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78460"/>
                </a:lnTo>
                <a:close/>
              </a:path>
              <a:path w="473710" h="586739">
                <a:moveTo>
                  <a:pt x="3810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4810"/>
                </a:lnTo>
                <a:close/>
              </a:path>
              <a:path w="473710" h="586739">
                <a:moveTo>
                  <a:pt x="3810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1160"/>
                </a:lnTo>
                <a:close/>
              </a:path>
              <a:path w="473710" h="586739">
                <a:moveTo>
                  <a:pt x="3810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397510"/>
                </a:lnTo>
                <a:close/>
              </a:path>
              <a:path w="473710" h="586739">
                <a:moveTo>
                  <a:pt x="3810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3860"/>
                </a:lnTo>
                <a:close/>
              </a:path>
              <a:path w="473710" h="586739">
                <a:moveTo>
                  <a:pt x="3810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0210"/>
                </a:lnTo>
                <a:close/>
              </a:path>
              <a:path w="473710" h="586739">
                <a:moveTo>
                  <a:pt x="3810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16560"/>
                </a:lnTo>
                <a:close/>
              </a:path>
              <a:path w="473710" h="586739">
                <a:moveTo>
                  <a:pt x="3810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2910"/>
                </a:lnTo>
                <a:close/>
              </a:path>
              <a:path w="473710" h="586739">
                <a:moveTo>
                  <a:pt x="3810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29260"/>
                </a:lnTo>
                <a:close/>
              </a:path>
              <a:path w="473710" h="586739">
                <a:moveTo>
                  <a:pt x="3810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35610"/>
                </a:lnTo>
                <a:close/>
              </a:path>
              <a:path w="473710" h="586739">
                <a:moveTo>
                  <a:pt x="3810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3810" y="448310"/>
                </a:lnTo>
                <a:lnTo>
                  <a:pt x="3810" y="441960"/>
                </a:lnTo>
                <a:close/>
              </a:path>
              <a:path w="473710" h="586739">
                <a:moveTo>
                  <a:pt x="3810" y="448310"/>
                </a:moveTo>
                <a:lnTo>
                  <a:pt x="0" y="448310"/>
                </a:lnTo>
                <a:lnTo>
                  <a:pt x="0" y="454660"/>
                </a:lnTo>
                <a:lnTo>
                  <a:pt x="3810" y="454660"/>
                </a:lnTo>
                <a:lnTo>
                  <a:pt x="3810" y="448310"/>
                </a:lnTo>
                <a:close/>
              </a:path>
              <a:path w="473710" h="586739">
                <a:moveTo>
                  <a:pt x="3810" y="454660"/>
                </a:moveTo>
                <a:lnTo>
                  <a:pt x="0" y="454660"/>
                </a:lnTo>
                <a:lnTo>
                  <a:pt x="0" y="461010"/>
                </a:lnTo>
                <a:lnTo>
                  <a:pt x="3810" y="461010"/>
                </a:lnTo>
                <a:lnTo>
                  <a:pt x="3810" y="454660"/>
                </a:lnTo>
                <a:close/>
              </a:path>
              <a:path w="473710" h="586739">
                <a:moveTo>
                  <a:pt x="3810" y="461010"/>
                </a:moveTo>
                <a:lnTo>
                  <a:pt x="0" y="461010"/>
                </a:lnTo>
                <a:lnTo>
                  <a:pt x="0" y="467360"/>
                </a:lnTo>
                <a:lnTo>
                  <a:pt x="3810" y="467360"/>
                </a:lnTo>
                <a:lnTo>
                  <a:pt x="3810" y="461010"/>
                </a:lnTo>
                <a:close/>
              </a:path>
              <a:path w="473710" h="586739">
                <a:moveTo>
                  <a:pt x="3810" y="467360"/>
                </a:moveTo>
                <a:lnTo>
                  <a:pt x="0" y="467360"/>
                </a:lnTo>
                <a:lnTo>
                  <a:pt x="0" y="473710"/>
                </a:lnTo>
                <a:lnTo>
                  <a:pt x="3810" y="473710"/>
                </a:lnTo>
                <a:lnTo>
                  <a:pt x="3810" y="467360"/>
                </a:lnTo>
                <a:close/>
              </a:path>
              <a:path w="473710" h="586739">
                <a:moveTo>
                  <a:pt x="3810" y="473710"/>
                </a:moveTo>
                <a:lnTo>
                  <a:pt x="0" y="473710"/>
                </a:lnTo>
                <a:lnTo>
                  <a:pt x="0" y="480060"/>
                </a:lnTo>
                <a:lnTo>
                  <a:pt x="3810" y="480060"/>
                </a:lnTo>
                <a:lnTo>
                  <a:pt x="3810" y="473710"/>
                </a:lnTo>
                <a:close/>
              </a:path>
              <a:path w="473710" h="586739">
                <a:moveTo>
                  <a:pt x="3810" y="480060"/>
                </a:moveTo>
                <a:lnTo>
                  <a:pt x="0" y="480060"/>
                </a:lnTo>
                <a:lnTo>
                  <a:pt x="0" y="486410"/>
                </a:lnTo>
                <a:lnTo>
                  <a:pt x="3810" y="486410"/>
                </a:lnTo>
                <a:lnTo>
                  <a:pt x="3810" y="480060"/>
                </a:lnTo>
                <a:close/>
              </a:path>
              <a:path w="473710" h="586739">
                <a:moveTo>
                  <a:pt x="3810" y="486410"/>
                </a:moveTo>
                <a:lnTo>
                  <a:pt x="0" y="486410"/>
                </a:lnTo>
                <a:lnTo>
                  <a:pt x="0" y="492760"/>
                </a:lnTo>
                <a:lnTo>
                  <a:pt x="3810" y="492760"/>
                </a:lnTo>
                <a:lnTo>
                  <a:pt x="3810" y="486410"/>
                </a:lnTo>
                <a:close/>
              </a:path>
              <a:path w="473710" h="586739">
                <a:moveTo>
                  <a:pt x="3810" y="492760"/>
                </a:moveTo>
                <a:lnTo>
                  <a:pt x="0" y="492760"/>
                </a:lnTo>
                <a:lnTo>
                  <a:pt x="0" y="499110"/>
                </a:lnTo>
                <a:lnTo>
                  <a:pt x="3810" y="499110"/>
                </a:lnTo>
                <a:lnTo>
                  <a:pt x="3810" y="492760"/>
                </a:lnTo>
                <a:close/>
              </a:path>
              <a:path w="473710" h="586739">
                <a:moveTo>
                  <a:pt x="3810" y="499110"/>
                </a:moveTo>
                <a:lnTo>
                  <a:pt x="0" y="499110"/>
                </a:lnTo>
                <a:lnTo>
                  <a:pt x="0" y="505460"/>
                </a:lnTo>
                <a:lnTo>
                  <a:pt x="3810" y="505460"/>
                </a:lnTo>
                <a:lnTo>
                  <a:pt x="3810" y="499110"/>
                </a:lnTo>
                <a:close/>
              </a:path>
              <a:path w="473710" h="586739">
                <a:moveTo>
                  <a:pt x="3810" y="505460"/>
                </a:moveTo>
                <a:lnTo>
                  <a:pt x="0" y="505460"/>
                </a:lnTo>
                <a:lnTo>
                  <a:pt x="0" y="511810"/>
                </a:lnTo>
                <a:lnTo>
                  <a:pt x="3810" y="511810"/>
                </a:lnTo>
                <a:lnTo>
                  <a:pt x="3810" y="505460"/>
                </a:lnTo>
                <a:close/>
              </a:path>
              <a:path w="473710" h="586739">
                <a:moveTo>
                  <a:pt x="3810" y="511810"/>
                </a:moveTo>
                <a:lnTo>
                  <a:pt x="0" y="511810"/>
                </a:lnTo>
                <a:lnTo>
                  <a:pt x="0" y="518160"/>
                </a:lnTo>
                <a:lnTo>
                  <a:pt x="3810" y="518160"/>
                </a:lnTo>
                <a:lnTo>
                  <a:pt x="3810" y="511810"/>
                </a:lnTo>
                <a:close/>
              </a:path>
              <a:path w="473710" h="586739">
                <a:moveTo>
                  <a:pt x="3810" y="518160"/>
                </a:moveTo>
                <a:lnTo>
                  <a:pt x="0" y="518160"/>
                </a:lnTo>
                <a:lnTo>
                  <a:pt x="0" y="524510"/>
                </a:lnTo>
                <a:lnTo>
                  <a:pt x="3810" y="524510"/>
                </a:lnTo>
                <a:lnTo>
                  <a:pt x="3810" y="518160"/>
                </a:lnTo>
                <a:close/>
              </a:path>
              <a:path w="473710" h="586739">
                <a:moveTo>
                  <a:pt x="3810" y="524510"/>
                </a:moveTo>
                <a:lnTo>
                  <a:pt x="0" y="524510"/>
                </a:lnTo>
                <a:lnTo>
                  <a:pt x="0" y="530860"/>
                </a:lnTo>
                <a:lnTo>
                  <a:pt x="3810" y="530860"/>
                </a:lnTo>
                <a:lnTo>
                  <a:pt x="3810" y="524510"/>
                </a:lnTo>
                <a:close/>
              </a:path>
              <a:path w="473710" h="586739">
                <a:moveTo>
                  <a:pt x="3810" y="530860"/>
                </a:moveTo>
                <a:lnTo>
                  <a:pt x="0" y="530860"/>
                </a:lnTo>
                <a:lnTo>
                  <a:pt x="0" y="535940"/>
                </a:lnTo>
                <a:lnTo>
                  <a:pt x="1270" y="535940"/>
                </a:lnTo>
                <a:lnTo>
                  <a:pt x="1270" y="537210"/>
                </a:lnTo>
                <a:lnTo>
                  <a:pt x="3810" y="537210"/>
                </a:lnTo>
                <a:lnTo>
                  <a:pt x="3810" y="530860"/>
                </a:lnTo>
                <a:close/>
              </a:path>
              <a:path w="473710" h="586739">
                <a:moveTo>
                  <a:pt x="3810" y="537210"/>
                </a:moveTo>
                <a:lnTo>
                  <a:pt x="1270" y="537210"/>
                </a:lnTo>
                <a:lnTo>
                  <a:pt x="1270" y="539750"/>
                </a:lnTo>
                <a:lnTo>
                  <a:pt x="2539" y="539750"/>
                </a:lnTo>
                <a:lnTo>
                  <a:pt x="2539" y="542290"/>
                </a:lnTo>
                <a:lnTo>
                  <a:pt x="3810" y="542290"/>
                </a:lnTo>
                <a:lnTo>
                  <a:pt x="3810" y="537210"/>
                </a:lnTo>
                <a:close/>
              </a:path>
              <a:path w="473710" h="586739">
                <a:moveTo>
                  <a:pt x="184150" y="585470"/>
                </a:moveTo>
                <a:lnTo>
                  <a:pt x="46989" y="585470"/>
                </a:lnTo>
                <a:lnTo>
                  <a:pt x="46989" y="586740"/>
                </a:lnTo>
                <a:lnTo>
                  <a:pt x="184150" y="586740"/>
                </a:lnTo>
                <a:lnTo>
                  <a:pt x="184150" y="585470"/>
                </a:lnTo>
                <a:close/>
              </a:path>
              <a:path w="473710" h="586739">
                <a:moveTo>
                  <a:pt x="187960" y="584200"/>
                </a:moveTo>
                <a:lnTo>
                  <a:pt x="45720" y="584200"/>
                </a:lnTo>
                <a:lnTo>
                  <a:pt x="45720" y="585470"/>
                </a:lnTo>
                <a:lnTo>
                  <a:pt x="187960" y="585470"/>
                </a:lnTo>
                <a:lnTo>
                  <a:pt x="187960" y="58420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4" name="bk object 7544"/>
          <p:cNvSpPr/>
          <p:nvPr/>
        </p:nvSpPr>
        <p:spPr>
          <a:xfrm>
            <a:off x="3559809" y="4117340"/>
            <a:ext cx="466090" cy="580390"/>
          </a:xfrm>
          <a:custGeom>
            <a:avLst/>
            <a:gdLst/>
            <a:ahLst/>
            <a:cxnLst/>
            <a:rect l="l" t="t" r="r" b="b"/>
            <a:pathLst>
              <a:path w="466089" h="580389">
                <a:moveTo>
                  <a:pt x="434339" y="2539"/>
                </a:moveTo>
                <a:lnTo>
                  <a:pt x="273050" y="2539"/>
                </a:lnTo>
                <a:lnTo>
                  <a:pt x="273050" y="3809"/>
                </a:lnTo>
                <a:lnTo>
                  <a:pt x="434339" y="3809"/>
                </a:lnTo>
                <a:lnTo>
                  <a:pt x="434339" y="2539"/>
                </a:lnTo>
                <a:close/>
              </a:path>
              <a:path w="466089" h="580389">
                <a:moveTo>
                  <a:pt x="431800" y="1269"/>
                </a:moveTo>
                <a:lnTo>
                  <a:pt x="275589" y="1269"/>
                </a:lnTo>
                <a:lnTo>
                  <a:pt x="275589" y="2539"/>
                </a:lnTo>
                <a:lnTo>
                  <a:pt x="431800" y="2539"/>
                </a:lnTo>
                <a:lnTo>
                  <a:pt x="431800" y="1269"/>
                </a:lnTo>
                <a:close/>
              </a:path>
              <a:path w="466089" h="580389">
                <a:moveTo>
                  <a:pt x="430529" y="0"/>
                </a:moveTo>
                <a:lnTo>
                  <a:pt x="279400" y="0"/>
                </a:lnTo>
                <a:lnTo>
                  <a:pt x="279400" y="1269"/>
                </a:lnTo>
                <a:lnTo>
                  <a:pt x="430529" y="1269"/>
                </a:lnTo>
                <a:lnTo>
                  <a:pt x="430529" y="0"/>
                </a:lnTo>
                <a:close/>
              </a:path>
              <a:path w="466089" h="580389">
                <a:moveTo>
                  <a:pt x="463550" y="29209"/>
                </a:moveTo>
                <a:lnTo>
                  <a:pt x="462279" y="29209"/>
                </a:lnTo>
                <a:lnTo>
                  <a:pt x="462279" y="31749"/>
                </a:lnTo>
                <a:lnTo>
                  <a:pt x="464819" y="31749"/>
                </a:lnTo>
                <a:lnTo>
                  <a:pt x="464819" y="30479"/>
                </a:lnTo>
                <a:lnTo>
                  <a:pt x="463550" y="30479"/>
                </a:lnTo>
                <a:lnTo>
                  <a:pt x="463550" y="29209"/>
                </a:lnTo>
                <a:close/>
              </a:path>
              <a:path w="466089" h="580389">
                <a:moveTo>
                  <a:pt x="466089" y="31749"/>
                </a:moveTo>
                <a:lnTo>
                  <a:pt x="462279" y="31749"/>
                </a:lnTo>
                <a:lnTo>
                  <a:pt x="462279" y="38099"/>
                </a:lnTo>
                <a:lnTo>
                  <a:pt x="466089" y="38099"/>
                </a:lnTo>
                <a:lnTo>
                  <a:pt x="466089" y="31749"/>
                </a:lnTo>
                <a:close/>
              </a:path>
              <a:path w="466089" h="580389">
                <a:moveTo>
                  <a:pt x="466089" y="38099"/>
                </a:moveTo>
                <a:lnTo>
                  <a:pt x="462279" y="38099"/>
                </a:lnTo>
                <a:lnTo>
                  <a:pt x="462279" y="44449"/>
                </a:lnTo>
                <a:lnTo>
                  <a:pt x="466089" y="44449"/>
                </a:lnTo>
                <a:lnTo>
                  <a:pt x="466089" y="38099"/>
                </a:lnTo>
                <a:close/>
              </a:path>
              <a:path w="466089" h="580389">
                <a:moveTo>
                  <a:pt x="466089" y="44449"/>
                </a:moveTo>
                <a:lnTo>
                  <a:pt x="462279" y="44449"/>
                </a:lnTo>
                <a:lnTo>
                  <a:pt x="462279" y="50799"/>
                </a:lnTo>
                <a:lnTo>
                  <a:pt x="466089" y="50799"/>
                </a:lnTo>
                <a:lnTo>
                  <a:pt x="466089" y="44449"/>
                </a:lnTo>
                <a:close/>
              </a:path>
              <a:path w="466089" h="580389">
                <a:moveTo>
                  <a:pt x="466089" y="50799"/>
                </a:moveTo>
                <a:lnTo>
                  <a:pt x="462279" y="50799"/>
                </a:lnTo>
                <a:lnTo>
                  <a:pt x="462279" y="57149"/>
                </a:lnTo>
                <a:lnTo>
                  <a:pt x="466089" y="57149"/>
                </a:lnTo>
                <a:lnTo>
                  <a:pt x="466089" y="50799"/>
                </a:lnTo>
                <a:close/>
              </a:path>
              <a:path w="466089" h="580389">
                <a:moveTo>
                  <a:pt x="466089" y="57149"/>
                </a:moveTo>
                <a:lnTo>
                  <a:pt x="462279" y="57149"/>
                </a:lnTo>
                <a:lnTo>
                  <a:pt x="462279" y="63499"/>
                </a:lnTo>
                <a:lnTo>
                  <a:pt x="466089" y="63499"/>
                </a:lnTo>
                <a:lnTo>
                  <a:pt x="466089" y="57149"/>
                </a:lnTo>
                <a:close/>
              </a:path>
              <a:path w="466089" h="580389">
                <a:moveTo>
                  <a:pt x="466089" y="63499"/>
                </a:moveTo>
                <a:lnTo>
                  <a:pt x="462279" y="63499"/>
                </a:lnTo>
                <a:lnTo>
                  <a:pt x="462279" y="69849"/>
                </a:lnTo>
                <a:lnTo>
                  <a:pt x="466089" y="69849"/>
                </a:lnTo>
                <a:lnTo>
                  <a:pt x="466089" y="63499"/>
                </a:lnTo>
                <a:close/>
              </a:path>
              <a:path w="466089" h="580389">
                <a:moveTo>
                  <a:pt x="466089" y="69849"/>
                </a:moveTo>
                <a:lnTo>
                  <a:pt x="462279" y="69849"/>
                </a:lnTo>
                <a:lnTo>
                  <a:pt x="462279" y="76199"/>
                </a:lnTo>
                <a:lnTo>
                  <a:pt x="466089" y="76199"/>
                </a:lnTo>
                <a:lnTo>
                  <a:pt x="466089" y="69849"/>
                </a:lnTo>
                <a:close/>
              </a:path>
              <a:path w="466089" h="580389">
                <a:moveTo>
                  <a:pt x="466089" y="76199"/>
                </a:moveTo>
                <a:lnTo>
                  <a:pt x="462279" y="76199"/>
                </a:lnTo>
                <a:lnTo>
                  <a:pt x="462279" y="82549"/>
                </a:lnTo>
                <a:lnTo>
                  <a:pt x="466089" y="82549"/>
                </a:lnTo>
                <a:lnTo>
                  <a:pt x="466089" y="76199"/>
                </a:lnTo>
                <a:close/>
              </a:path>
              <a:path w="466089" h="580389">
                <a:moveTo>
                  <a:pt x="466089" y="82549"/>
                </a:moveTo>
                <a:lnTo>
                  <a:pt x="462279" y="82549"/>
                </a:lnTo>
                <a:lnTo>
                  <a:pt x="462279" y="88899"/>
                </a:lnTo>
                <a:lnTo>
                  <a:pt x="466089" y="88899"/>
                </a:lnTo>
                <a:lnTo>
                  <a:pt x="466089" y="82549"/>
                </a:lnTo>
                <a:close/>
              </a:path>
              <a:path w="466089" h="580389">
                <a:moveTo>
                  <a:pt x="466089" y="88899"/>
                </a:moveTo>
                <a:lnTo>
                  <a:pt x="462279" y="88899"/>
                </a:lnTo>
                <a:lnTo>
                  <a:pt x="462279" y="95249"/>
                </a:lnTo>
                <a:lnTo>
                  <a:pt x="466089" y="95249"/>
                </a:lnTo>
                <a:lnTo>
                  <a:pt x="466089" y="88899"/>
                </a:lnTo>
                <a:close/>
              </a:path>
              <a:path w="466089" h="580389">
                <a:moveTo>
                  <a:pt x="466089" y="95249"/>
                </a:moveTo>
                <a:lnTo>
                  <a:pt x="462279" y="95249"/>
                </a:lnTo>
                <a:lnTo>
                  <a:pt x="462279" y="101599"/>
                </a:lnTo>
                <a:lnTo>
                  <a:pt x="466089" y="101599"/>
                </a:lnTo>
                <a:lnTo>
                  <a:pt x="466089" y="95249"/>
                </a:lnTo>
                <a:close/>
              </a:path>
              <a:path w="466089" h="580389">
                <a:moveTo>
                  <a:pt x="466089" y="101599"/>
                </a:moveTo>
                <a:lnTo>
                  <a:pt x="462279" y="101599"/>
                </a:lnTo>
                <a:lnTo>
                  <a:pt x="462279" y="107949"/>
                </a:lnTo>
                <a:lnTo>
                  <a:pt x="466089" y="107949"/>
                </a:lnTo>
                <a:lnTo>
                  <a:pt x="466089" y="101599"/>
                </a:lnTo>
                <a:close/>
              </a:path>
              <a:path w="466089" h="580389">
                <a:moveTo>
                  <a:pt x="466089" y="107949"/>
                </a:moveTo>
                <a:lnTo>
                  <a:pt x="462279" y="107949"/>
                </a:lnTo>
                <a:lnTo>
                  <a:pt x="462279" y="114299"/>
                </a:lnTo>
                <a:lnTo>
                  <a:pt x="466089" y="114299"/>
                </a:lnTo>
                <a:lnTo>
                  <a:pt x="466089" y="107949"/>
                </a:lnTo>
                <a:close/>
              </a:path>
              <a:path w="466089" h="580389">
                <a:moveTo>
                  <a:pt x="466089" y="114299"/>
                </a:moveTo>
                <a:lnTo>
                  <a:pt x="462279" y="114299"/>
                </a:lnTo>
                <a:lnTo>
                  <a:pt x="462279" y="120649"/>
                </a:lnTo>
                <a:lnTo>
                  <a:pt x="466089" y="120649"/>
                </a:lnTo>
                <a:lnTo>
                  <a:pt x="466089" y="114299"/>
                </a:lnTo>
                <a:close/>
              </a:path>
              <a:path w="466089" h="580389">
                <a:moveTo>
                  <a:pt x="466089" y="120649"/>
                </a:moveTo>
                <a:lnTo>
                  <a:pt x="462279" y="120649"/>
                </a:lnTo>
                <a:lnTo>
                  <a:pt x="462279" y="126999"/>
                </a:lnTo>
                <a:lnTo>
                  <a:pt x="466089" y="126999"/>
                </a:lnTo>
                <a:lnTo>
                  <a:pt x="466089" y="120649"/>
                </a:lnTo>
                <a:close/>
              </a:path>
              <a:path w="466089" h="580389">
                <a:moveTo>
                  <a:pt x="466089" y="126999"/>
                </a:moveTo>
                <a:lnTo>
                  <a:pt x="462279" y="126999"/>
                </a:lnTo>
                <a:lnTo>
                  <a:pt x="462279" y="133349"/>
                </a:lnTo>
                <a:lnTo>
                  <a:pt x="466089" y="133349"/>
                </a:lnTo>
                <a:lnTo>
                  <a:pt x="466089" y="126999"/>
                </a:lnTo>
                <a:close/>
              </a:path>
              <a:path w="466089" h="580389">
                <a:moveTo>
                  <a:pt x="466089" y="133349"/>
                </a:moveTo>
                <a:lnTo>
                  <a:pt x="462279" y="133349"/>
                </a:lnTo>
                <a:lnTo>
                  <a:pt x="462279" y="139699"/>
                </a:lnTo>
                <a:lnTo>
                  <a:pt x="466089" y="139699"/>
                </a:lnTo>
                <a:lnTo>
                  <a:pt x="466089" y="133349"/>
                </a:lnTo>
                <a:close/>
              </a:path>
              <a:path w="466089" h="580389">
                <a:moveTo>
                  <a:pt x="466089" y="139699"/>
                </a:moveTo>
                <a:lnTo>
                  <a:pt x="462279" y="139699"/>
                </a:lnTo>
                <a:lnTo>
                  <a:pt x="462279" y="146049"/>
                </a:lnTo>
                <a:lnTo>
                  <a:pt x="466089" y="146049"/>
                </a:lnTo>
                <a:lnTo>
                  <a:pt x="466089" y="139699"/>
                </a:lnTo>
                <a:close/>
              </a:path>
              <a:path w="466089" h="580389">
                <a:moveTo>
                  <a:pt x="466089" y="146049"/>
                </a:moveTo>
                <a:lnTo>
                  <a:pt x="462279" y="146049"/>
                </a:lnTo>
                <a:lnTo>
                  <a:pt x="462279" y="152399"/>
                </a:lnTo>
                <a:lnTo>
                  <a:pt x="466089" y="152399"/>
                </a:lnTo>
                <a:lnTo>
                  <a:pt x="466089" y="146049"/>
                </a:lnTo>
                <a:close/>
              </a:path>
              <a:path w="466089" h="580389">
                <a:moveTo>
                  <a:pt x="466089" y="152399"/>
                </a:moveTo>
                <a:lnTo>
                  <a:pt x="462279" y="152399"/>
                </a:lnTo>
                <a:lnTo>
                  <a:pt x="462279" y="158749"/>
                </a:lnTo>
                <a:lnTo>
                  <a:pt x="466089" y="158749"/>
                </a:lnTo>
                <a:lnTo>
                  <a:pt x="466089" y="152399"/>
                </a:lnTo>
                <a:close/>
              </a:path>
              <a:path w="466089" h="580389">
                <a:moveTo>
                  <a:pt x="466089" y="158749"/>
                </a:moveTo>
                <a:lnTo>
                  <a:pt x="462279" y="158749"/>
                </a:lnTo>
                <a:lnTo>
                  <a:pt x="462279" y="165099"/>
                </a:lnTo>
                <a:lnTo>
                  <a:pt x="463550" y="165099"/>
                </a:lnTo>
                <a:lnTo>
                  <a:pt x="463549" y="162559"/>
                </a:lnTo>
                <a:lnTo>
                  <a:pt x="464819" y="162559"/>
                </a:lnTo>
                <a:lnTo>
                  <a:pt x="464819" y="160019"/>
                </a:lnTo>
                <a:lnTo>
                  <a:pt x="466089" y="160019"/>
                </a:lnTo>
                <a:lnTo>
                  <a:pt x="466089" y="158749"/>
                </a:lnTo>
                <a:close/>
              </a:path>
              <a:path w="466089" h="580389">
                <a:moveTo>
                  <a:pt x="3810" y="349249"/>
                </a:moveTo>
                <a:lnTo>
                  <a:pt x="2539" y="349249"/>
                </a:lnTo>
                <a:lnTo>
                  <a:pt x="2539" y="354329"/>
                </a:lnTo>
                <a:lnTo>
                  <a:pt x="1269" y="354329"/>
                </a:lnTo>
                <a:lnTo>
                  <a:pt x="1269" y="355599"/>
                </a:lnTo>
                <a:lnTo>
                  <a:pt x="3810" y="355599"/>
                </a:lnTo>
                <a:lnTo>
                  <a:pt x="3810" y="349249"/>
                </a:lnTo>
                <a:close/>
              </a:path>
              <a:path w="466089" h="580389">
                <a:moveTo>
                  <a:pt x="3810" y="355599"/>
                </a:moveTo>
                <a:lnTo>
                  <a:pt x="1269" y="355599"/>
                </a:lnTo>
                <a:lnTo>
                  <a:pt x="1269" y="359409"/>
                </a:lnTo>
                <a:lnTo>
                  <a:pt x="0" y="359409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55599"/>
                </a:lnTo>
                <a:close/>
              </a:path>
              <a:path w="466089" h="580389">
                <a:moveTo>
                  <a:pt x="3810" y="361949"/>
                </a:moveTo>
                <a:lnTo>
                  <a:pt x="0" y="361949"/>
                </a:lnTo>
                <a:lnTo>
                  <a:pt x="0" y="368299"/>
                </a:lnTo>
                <a:lnTo>
                  <a:pt x="3810" y="368299"/>
                </a:lnTo>
                <a:lnTo>
                  <a:pt x="3810" y="361949"/>
                </a:lnTo>
                <a:close/>
              </a:path>
              <a:path w="466089" h="580389">
                <a:moveTo>
                  <a:pt x="3810" y="368299"/>
                </a:moveTo>
                <a:lnTo>
                  <a:pt x="0" y="368299"/>
                </a:lnTo>
                <a:lnTo>
                  <a:pt x="0" y="374649"/>
                </a:lnTo>
                <a:lnTo>
                  <a:pt x="3810" y="374649"/>
                </a:lnTo>
                <a:lnTo>
                  <a:pt x="3810" y="368299"/>
                </a:lnTo>
                <a:close/>
              </a:path>
              <a:path w="466089" h="580389">
                <a:moveTo>
                  <a:pt x="3810" y="374649"/>
                </a:moveTo>
                <a:lnTo>
                  <a:pt x="0" y="374649"/>
                </a:lnTo>
                <a:lnTo>
                  <a:pt x="0" y="380999"/>
                </a:lnTo>
                <a:lnTo>
                  <a:pt x="3810" y="380999"/>
                </a:lnTo>
                <a:lnTo>
                  <a:pt x="3810" y="374649"/>
                </a:lnTo>
                <a:close/>
              </a:path>
              <a:path w="466089" h="580389">
                <a:moveTo>
                  <a:pt x="3810" y="380999"/>
                </a:moveTo>
                <a:lnTo>
                  <a:pt x="0" y="380999"/>
                </a:lnTo>
                <a:lnTo>
                  <a:pt x="0" y="387349"/>
                </a:lnTo>
                <a:lnTo>
                  <a:pt x="3810" y="387349"/>
                </a:lnTo>
                <a:lnTo>
                  <a:pt x="3810" y="380999"/>
                </a:lnTo>
                <a:close/>
              </a:path>
              <a:path w="466089" h="580389">
                <a:moveTo>
                  <a:pt x="3810" y="387349"/>
                </a:moveTo>
                <a:lnTo>
                  <a:pt x="0" y="387349"/>
                </a:lnTo>
                <a:lnTo>
                  <a:pt x="0" y="393699"/>
                </a:lnTo>
                <a:lnTo>
                  <a:pt x="3810" y="393699"/>
                </a:lnTo>
                <a:lnTo>
                  <a:pt x="3810" y="387349"/>
                </a:lnTo>
                <a:close/>
              </a:path>
              <a:path w="466089" h="580389">
                <a:moveTo>
                  <a:pt x="3810" y="393699"/>
                </a:moveTo>
                <a:lnTo>
                  <a:pt x="0" y="393699"/>
                </a:lnTo>
                <a:lnTo>
                  <a:pt x="0" y="400049"/>
                </a:lnTo>
                <a:lnTo>
                  <a:pt x="3810" y="400049"/>
                </a:lnTo>
                <a:lnTo>
                  <a:pt x="3810" y="393699"/>
                </a:lnTo>
                <a:close/>
              </a:path>
              <a:path w="466089" h="580389">
                <a:moveTo>
                  <a:pt x="381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3810" y="406399"/>
                </a:lnTo>
                <a:lnTo>
                  <a:pt x="3810" y="400049"/>
                </a:lnTo>
                <a:close/>
              </a:path>
              <a:path w="466089" h="580389">
                <a:moveTo>
                  <a:pt x="3810" y="406399"/>
                </a:moveTo>
                <a:lnTo>
                  <a:pt x="0" y="406399"/>
                </a:lnTo>
                <a:lnTo>
                  <a:pt x="0" y="412749"/>
                </a:lnTo>
                <a:lnTo>
                  <a:pt x="3810" y="412749"/>
                </a:lnTo>
                <a:lnTo>
                  <a:pt x="3810" y="406399"/>
                </a:lnTo>
                <a:close/>
              </a:path>
              <a:path w="466089" h="580389">
                <a:moveTo>
                  <a:pt x="381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3810" y="419099"/>
                </a:lnTo>
                <a:lnTo>
                  <a:pt x="3810" y="412749"/>
                </a:lnTo>
                <a:close/>
              </a:path>
              <a:path w="466089" h="580389">
                <a:moveTo>
                  <a:pt x="3810" y="419099"/>
                </a:moveTo>
                <a:lnTo>
                  <a:pt x="0" y="419099"/>
                </a:lnTo>
                <a:lnTo>
                  <a:pt x="0" y="425449"/>
                </a:lnTo>
                <a:lnTo>
                  <a:pt x="3810" y="425449"/>
                </a:lnTo>
                <a:lnTo>
                  <a:pt x="3810" y="419099"/>
                </a:lnTo>
                <a:close/>
              </a:path>
              <a:path w="466089" h="580389">
                <a:moveTo>
                  <a:pt x="381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3810" y="431799"/>
                </a:lnTo>
                <a:lnTo>
                  <a:pt x="3810" y="425449"/>
                </a:lnTo>
                <a:close/>
              </a:path>
              <a:path w="466089" h="580389">
                <a:moveTo>
                  <a:pt x="3810" y="431799"/>
                </a:moveTo>
                <a:lnTo>
                  <a:pt x="0" y="431799"/>
                </a:lnTo>
                <a:lnTo>
                  <a:pt x="0" y="438149"/>
                </a:lnTo>
                <a:lnTo>
                  <a:pt x="3810" y="438149"/>
                </a:lnTo>
                <a:lnTo>
                  <a:pt x="3810" y="431799"/>
                </a:lnTo>
                <a:close/>
              </a:path>
              <a:path w="466089" h="580389">
                <a:moveTo>
                  <a:pt x="3810" y="438149"/>
                </a:moveTo>
                <a:lnTo>
                  <a:pt x="0" y="438149"/>
                </a:lnTo>
                <a:lnTo>
                  <a:pt x="0" y="444499"/>
                </a:lnTo>
                <a:lnTo>
                  <a:pt x="3810" y="444499"/>
                </a:lnTo>
                <a:lnTo>
                  <a:pt x="3810" y="438149"/>
                </a:lnTo>
                <a:close/>
              </a:path>
              <a:path w="466089" h="580389">
                <a:moveTo>
                  <a:pt x="3810" y="444499"/>
                </a:moveTo>
                <a:lnTo>
                  <a:pt x="0" y="444499"/>
                </a:lnTo>
                <a:lnTo>
                  <a:pt x="0" y="450849"/>
                </a:lnTo>
                <a:lnTo>
                  <a:pt x="3810" y="450849"/>
                </a:lnTo>
                <a:lnTo>
                  <a:pt x="3810" y="444499"/>
                </a:lnTo>
                <a:close/>
              </a:path>
              <a:path w="466089" h="580389">
                <a:moveTo>
                  <a:pt x="3810" y="450849"/>
                </a:moveTo>
                <a:lnTo>
                  <a:pt x="0" y="450849"/>
                </a:lnTo>
                <a:lnTo>
                  <a:pt x="0" y="457199"/>
                </a:lnTo>
                <a:lnTo>
                  <a:pt x="3810" y="457199"/>
                </a:lnTo>
                <a:lnTo>
                  <a:pt x="3810" y="450849"/>
                </a:lnTo>
                <a:close/>
              </a:path>
              <a:path w="466089" h="580389">
                <a:moveTo>
                  <a:pt x="3810" y="457199"/>
                </a:moveTo>
                <a:lnTo>
                  <a:pt x="0" y="457199"/>
                </a:lnTo>
                <a:lnTo>
                  <a:pt x="0" y="463549"/>
                </a:lnTo>
                <a:lnTo>
                  <a:pt x="3810" y="463549"/>
                </a:lnTo>
                <a:lnTo>
                  <a:pt x="3810" y="457199"/>
                </a:lnTo>
                <a:close/>
              </a:path>
              <a:path w="466089" h="580389">
                <a:moveTo>
                  <a:pt x="3810" y="463549"/>
                </a:moveTo>
                <a:lnTo>
                  <a:pt x="0" y="463549"/>
                </a:lnTo>
                <a:lnTo>
                  <a:pt x="0" y="469899"/>
                </a:lnTo>
                <a:lnTo>
                  <a:pt x="3810" y="469899"/>
                </a:lnTo>
                <a:lnTo>
                  <a:pt x="3810" y="463549"/>
                </a:lnTo>
                <a:close/>
              </a:path>
              <a:path w="466089" h="580389">
                <a:moveTo>
                  <a:pt x="3810" y="469899"/>
                </a:moveTo>
                <a:lnTo>
                  <a:pt x="0" y="469899"/>
                </a:lnTo>
                <a:lnTo>
                  <a:pt x="0" y="476249"/>
                </a:lnTo>
                <a:lnTo>
                  <a:pt x="3810" y="476249"/>
                </a:lnTo>
                <a:lnTo>
                  <a:pt x="3810" y="469899"/>
                </a:lnTo>
                <a:close/>
              </a:path>
              <a:path w="466089" h="580389">
                <a:moveTo>
                  <a:pt x="3810" y="476249"/>
                </a:moveTo>
                <a:lnTo>
                  <a:pt x="0" y="476249"/>
                </a:lnTo>
                <a:lnTo>
                  <a:pt x="0" y="482599"/>
                </a:lnTo>
                <a:lnTo>
                  <a:pt x="3810" y="482599"/>
                </a:lnTo>
                <a:lnTo>
                  <a:pt x="3810" y="476249"/>
                </a:lnTo>
                <a:close/>
              </a:path>
              <a:path w="466089" h="580389">
                <a:moveTo>
                  <a:pt x="3810" y="482599"/>
                </a:moveTo>
                <a:lnTo>
                  <a:pt x="0" y="482599"/>
                </a:lnTo>
                <a:lnTo>
                  <a:pt x="0" y="488949"/>
                </a:lnTo>
                <a:lnTo>
                  <a:pt x="3810" y="488949"/>
                </a:lnTo>
                <a:lnTo>
                  <a:pt x="3810" y="482599"/>
                </a:lnTo>
                <a:close/>
              </a:path>
              <a:path w="466089" h="580389">
                <a:moveTo>
                  <a:pt x="3810" y="488949"/>
                </a:moveTo>
                <a:lnTo>
                  <a:pt x="0" y="488949"/>
                </a:lnTo>
                <a:lnTo>
                  <a:pt x="0" y="495299"/>
                </a:lnTo>
                <a:lnTo>
                  <a:pt x="3810" y="495299"/>
                </a:lnTo>
                <a:lnTo>
                  <a:pt x="3810" y="488949"/>
                </a:lnTo>
                <a:close/>
              </a:path>
              <a:path w="466089" h="580389">
                <a:moveTo>
                  <a:pt x="3810" y="495299"/>
                </a:moveTo>
                <a:lnTo>
                  <a:pt x="0" y="495299"/>
                </a:lnTo>
                <a:lnTo>
                  <a:pt x="0" y="501649"/>
                </a:lnTo>
                <a:lnTo>
                  <a:pt x="3810" y="501649"/>
                </a:lnTo>
                <a:lnTo>
                  <a:pt x="3810" y="495299"/>
                </a:lnTo>
                <a:close/>
              </a:path>
              <a:path w="466089" h="580389">
                <a:moveTo>
                  <a:pt x="381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3810" y="507999"/>
                </a:lnTo>
                <a:lnTo>
                  <a:pt x="3810" y="501649"/>
                </a:lnTo>
                <a:close/>
              </a:path>
              <a:path w="466089" h="580389">
                <a:moveTo>
                  <a:pt x="3810" y="507999"/>
                </a:moveTo>
                <a:lnTo>
                  <a:pt x="0" y="507999"/>
                </a:lnTo>
                <a:lnTo>
                  <a:pt x="0" y="514349"/>
                </a:lnTo>
                <a:lnTo>
                  <a:pt x="3810" y="514349"/>
                </a:lnTo>
                <a:lnTo>
                  <a:pt x="3810" y="507999"/>
                </a:lnTo>
                <a:close/>
              </a:path>
              <a:path w="466089" h="580389">
                <a:moveTo>
                  <a:pt x="3810" y="514349"/>
                </a:moveTo>
                <a:lnTo>
                  <a:pt x="0" y="514349"/>
                </a:lnTo>
                <a:lnTo>
                  <a:pt x="0" y="520699"/>
                </a:lnTo>
                <a:lnTo>
                  <a:pt x="3810" y="520699"/>
                </a:lnTo>
                <a:lnTo>
                  <a:pt x="3810" y="514349"/>
                </a:lnTo>
                <a:close/>
              </a:path>
              <a:path w="466089" h="580389">
                <a:moveTo>
                  <a:pt x="3810" y="520699"/>
                </a:moveTo>
                <a:lnTo>
                  <a:pt x="0" y="520699"/>
                </a:lnTo>
                <a:lnTo>
                  <a:pt x="0" y="527049"/>
                </a:lnTo>
                <a:lnTo>
                  <a:pt x="3810" y="527049"/>
                </a:lnTo>
                <a:lnTo>
                  <a:pt x="3810" y="520699"/>
                </a:lnTo>
                <a:close/>
              </a:path>
              <a:path w="466089" h="580389">
                <a:moveTo>
                  <a:pt x="3810" y="527049"/>
                </a:moveTo>
                <a:lnTo>
                  <a:pt x="0" y="527049"/>
                </a:lnTo>
                <a:lnTo>
                  <a:pt x="0" y="533399"/>
                </a:lnTo>
                <a:lnTo>
                  <a:pt x="3810" y="533399"/>
                </a:lnTo>
                <a:lnTo>
                  <a:pt x="3810" y="527049"/>
                </a:lnTo>
                <a:close/>
              </a:path>
              <a:path w="466089" h="580389">
                <a:moveTo>
                  <a:pt x="3810" y="533399"/>
                </a:moveTo>
                <a:lnTo>
                  <a:pt x="0" y="533399"/>
                </a:lnTo>
                <a:lnTo>
                  <a:pt x="0" y="539749"/>
                </a:lnTo>
                <a:lnTo>
                  <a:pt x="3810" y="539749"/>
                </a:lnTo>
                <a:lnTo>
                  <a:pt x="3810" y="533399"/>
                </a:lnTo>
                <a:close/>
              </a:path>
              <a:path w="466089" h="580389">
                <a:moveTo>
                  <a:pt x="3810" y="539749"/>
                </a:moveTo>
                <a:lnTo>
                  <a:pt x="1269" y="539749"/>
                </a:lnTo>
                <a:lnTo>
                  <a:pt x="1269" y="542289"/>
                </a:lnTo>
                <a:lnTo>
                  <a:pt x="2539" y="542289"/>
                </a:lnTo>
                <a:lnTo>
                  <a:pt x="2539" y="544829"/>
                </a:lnTo>
                <a:lnTo>
                  <a:pt x="3810" y="544829"/>
                </a:lnTo>
                <a:lnTo>
                  <a:pt x="3810" y="539749"/>
                </a:lnTo>
                <a:close/>
              </a:path>
              <a:path w="466089" h="580389">
                <a:moveTo>
                  <a:pt x="194310" y="576579"/>
                </a:moveTo>
                <a:lnTo>
                  <a:pt x="35560" y="576579"/>
                </a:lnTo>
                <a:lnTo>
                  <a:pt x="35560" y="577849"/>
                </a:lnTo>
                <a:lnTo>
                  <a:pt x="194310" y="577849"/>
                </a:lnTo>
                <a:lnTo>
                  <a:pt x="194310" y="576579"/>
                </a:lnTo>
                <a:close/>
              </a:path>
              <a:path w="466089" h="580389">
                <a:moveTo>
                  <a:pt x="187960" y="579119"/>
                </a:moveTo>
                <a:lnTo>
                  <a:pt x="38100" y="579119"/>
                </a:lnTo>
                <a:lnTo>
                  <a:pt x="38100" y="580389"/>
                </a:lnTo>
                <a:lnTo>
                  <a:pt x="187960" y="580389"/>
                </a:lnTo>
                <a:lnTo>
                  <a:pt x="187960" y="579119"/>
                </a:lnTo>
                <a:close/>
              </a:path>
              <a:path w="466089" h="580389">
                <a:moveTo>
                  <a:pt x="191769" y="577849"/>
                </a:moveTo>
                <a:lnTo>
                  <a:pt x="36829" y="577849"/>
                </a:lnTo>
                <a:lnTo>
                  <a:pt x="36829" y="579119"/>
                </a:lnTo>
                <a:lnTo>
                  <a:pt x="191769" y="579119"/>
                </a:lnTo>
                <a:lnTo>
                  <a:pt x="191769" y="577849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5" name="bk object 7545"/>
          <p:cNvSpPr/>
          <p:nvPr/>
        </p:nvSpPr>
        <p:spPr>
          <a:xfrm>
            <a:off x="3563620" y="4121150"/>
            <a:ext cx="458470" cy="572770"/>
          </a:xfrm>
          <a:custGeom>
            <a:avLst/>
            <a:gdLst/>
            <a:ahLst/>
            <a:cxnLst/>
            <a:rect l="l" t="t" r="r" b="b"/>
            <a:pathLst>
              <a:path w="458470" h="572770">
                <a:moveTo>
                  <a:pt x="433069" y="1269"/>
                </a:moveTo>
                <a:lnTo>
                  <a:pt x="261619" y="1269"/>
                </a:lnTo>
                <a:lnTo>
                  <a:pt x="261619" y="2539"/>
                </a:lnTo>
                <a:lnTo>
                  <a:pt x="433069" y="2539"/>
                </a:lnTo>
                <a:lnTo>
                  <a:pt x="433069" y="1269"/>
                </a:lnTo>
                <a:close/>
              </a:path>
              <a:path w="458470" h="572770">
                <a:moveTo>
                  <a:pt x="431800" y="0"/>
                </a:moveTo>
                <a:lnTo>
                  <a:pt x="265429" y="0"/>
                </a:lnTo>
                <a:lnTo>
                  <a:pt x="265429" y="1269"/>
                </a:lnTo>
                <a:lnTo>
                  <a:pt x="431800" y="1269"/>
                </a:lnTo>
                <a:lnTo>
                  <a:pt x="431800" y="0"/>
                </a:lnTo>
                <a:close/>
              </a:path>
              <a:path w="458470" h="572770">
                <a:moveTo>
                  <a:pt x="435609" y="2540"/>
                </a:moveTo>
                <a:lnTo>
                  <a:pt x="257809" y="2540"/>
                </a:lnTo>
                <a:lnTo>
                  <a:pt x="257809" y="3810"/>
                </a:lnTo>
                <a:lnTo>
                  <a:pt x="435609" y="3810"/>
                </a:lnTo>
                <a:lnTo>
                  <a:pt x="435609" y="2540"/>
                </a:lnTo>
                <a:close/>
              </a:path>
              <a:path w="458470" h="572770">
                <a:moveTo>
                  <a:pt x="455929" y="20319"/>
                </a:moveTo>
                <a:lnTo>
                  <a:pt x="454659" y="20319"/>
                </a:lnTo>
                <a:lnTo>
                  <a:pt x="454659" y="21589"/>
                </a:lnTo>
                <a:lnTo>
                  <a:pt x="455929" y="21589"/>
                </a:lnTo>
                <a:lnTo>
                  <a:pt x="455929" y="20319"/>
                </a:lnTo>
                <a:close/>
              </a:path>
              <a:path w="458470" h="572770">
                <a:moveTo>
                  <a:pt x="457199" y="21590"/>
                </a:moveTo>
                <a:lnTo>
                  <a:pt x="454659" y="21590"/>
                </a:lnTo>
                <a:lnTo>
                  <a:pt x="454659" y="27939"/>
                </a:lnTo>
                <a:lnTo>
                  <a:pt x="458469" y="27939"/>
                </a:lnTo>
                <a:lnTo>
                  <a:pt x="458469" y="24130"/>
                </a:lnTo>
                <a:lnTo>
                  <a:pt x="457200" y="24130"/>
                </a:lnTo>
                <a:lnTo>
                  <a:pt x="457199" y="21590"/>
                </a:lnTo>
                <a:close/>
              </a:path>
              <a:path w="458470" h="572770">
                <a:moveTo>
                  <a:pt x="458469" y="27940"/>
                </a:moveTo>
                <a:lnTo>
                  <a:pt x="454659" y="27940"/>
                </a:lnTo>
                <a:lnTo>
                  <a:pt x="454659" y="34289"/>
                </a:lnTo>
                <a:lnTo>
                  <a:pt x="458469" y="34289"/>
                </a:lnTo>
                <a:lnTo>
                  <a:pt x="458469" y="27940"/>
                </a:lnTo>
                <a:close/>
              </a:path>
              <a:path w="458470" h="572770">
                <a:moveTo>
                  <a:pt x="458469" y="34290"/>
                </a:moveTo>
                <a:lnTo>
                  <a:pt x="454659" y="34290"/>
                </a:lnTo>
                <a:lnTo>
                  <a:pt x="454659" y="40639"/>
                </a:lnTo>
                <a:lnTo>
                  <a:pt x="458469" y="40639"/>
                </a:lnTo>
                <a:lnTo>
                  <a:pt x="458469" y="34290"/>
                </a:lnTo>
                <a:close/>
              </a:path>
              <a:path w="458470" h="572770">
                <a:moveTo>
                  <a:pt x="458469" y="40640"/>
                </a:moveTo>
                <a:lnTo>
                  <a:pt x="454659" y="40640"/>
                </a:lnTo>
                <a:lnTo>
                  <a:pt x="454659" y="46989"/>
                </a:lnTo>
                <a:lnTo>
                  <a:pt x="458469" y="46989"/>
                </a:lnTo>
                <a:lnTo>
                  <a:pt x="458469" y="40640"/>
                </a:lnTo>
                <a:close/>
              </a:path>
              <a:path w="458470" h="572770">
                <a:moveTo>
                  <a:pt x="458469" y="46990"/>
                </a:moveTo>
                <a:lnTo>
                  <a:pt x="454659" y="46990"/>
                </a:lnTo>
                <a:lnTo>
                  <a:pt x="454659" y="53339"/>
                </a:lnTo>
                <a:lnTo>
                  <a:pt x="458469" y="53339"/>
                </a:lnTo>
                <a:lnTo>
                  <a:pt x="458469" y="46990"/>
                </a:lnTo>
                <a:close/>
              </a:path>
              <a:path w="458470" h="572770">
                <a:moveTo>
                  <a:pt x="458469" y="53340"/>
                </a:moveTo>
                <a:lnTo>
                  <a:pt x="454659" y="53340"/>
                </a:lnTo>
                <a:lnTo>
                  <a:pt x="454659" y="59689"/>
                </a:lnTo>
                <a:lnTo>
                  <a:pt x="458469" y="59689"/>
                </a:lnTo>
                <a:lnTo>
                  <a:pt x="458469" y="53340"/>
                </a:lnTo>
                <a:close/>
              </a:path>
              <a:path w="458470" h="572770">
                <a:moveTo>
                  <a:pt x="458469" y="59690"/>
                </a:moveTo>
                <a:lnTo>
                  <a:pt x="454659" y="59690"/>
                </a:lnTo>
                <a:lnTo>
                  <a:pt x="454659" y="66039"/>
                </a:lnTo>
                <a:lnTo>
                  <a:pt x="458469" y="66039"/>
                </a:lnTo>
                <a:lnTo>
                  <a:pt x="458469" y="59690"/>
                </a:lnTo>
                <a:close/>
              </a:path>
              <a:path w="458470" h="572770">
                <a:moveTo>
                  <a:pt x="458469" y="66040"/>
                </a:moveTo>
                <a:lnTo>
                  <a:pt x="454659" y="66040"/>
                </a:lnTo>
                <a:lnTo>
                  <a:pt x="454659" y="72389"/>
                </a:lnTo>
                <a:lnTo>
                  <a:pt x="458469" y="72389"/>
                </a:lnTo>
                <a:lnTo>
                  <a:pt x="458469" y="66040"/>
                </a:lnTo>
                <a:close/>
              </a:path>
              <a:path w="458470" h="572770">
                <a:moveTo>
                  <a:pt x="458469" y="72390"/>
                </a:moveTo>
                <a:lnTo>
                  <a:pt x="454659" y="72390"/>
                </a:lnTo>
                <a:lnTo>
                  <a:pt x="454659" y="78739"/>
                </a:lnTo>
                <a:lnTo>
                  <a:pt x="458469" y="78739"/>
                </a:lnTo>
                <a:lnTo>
                  <a:pt x="458469" y="72390"/>
                </a:lnTo>
                <a:close/>
              </a:path>
              <a:path w="458470" h="572770">
                <a:moveTo>
                  <a:pt x="458469" y="78740"/>
                </a:moveTo>
                <a:lnTo>
                  <a:pt x="454659" y="78740"/>
                </a:lnTo>
                <a:lnTo>
                  <a:pt x="454659" y="85089"/>
                </a:lnTo>
                <a:lnTo>
                  <a:pt x="458469" y="85089"/>
                </a:lnTo>
                <a:lnTo>
                  <a:pt x="458469" y="78740"/>
                </a:lnTo>
                <a:close/>
              </a:path>
              <a:path w="458470" h="572770">
                <a:moveTo>
                  <a:pt x="458469" y="85090"/>
                </a:moveTo>
                <a:lnTo>
                  <a:pt x="454659" y="85090"/>
                </a:lnTo>
                <a:lnTo>
                  <a:pt x="454659" y="91439"/>
                </a:lnTo>
                <a:lnTo>
                  <a:pt x="458469" y="91439"/>
                </a:lnTo>
                <a:lnTo>
                  <a:pt x="458469" y="85090"/>
                </a:lnTo>
                <a:close/>
              </a:path>
              <a:path w="458470" h="572770">
                <a:moveTo>
                  <a:pt x="458469" y="91440"/>
                </a:moveTo>
                <a:lnTo>
                  <a:pt x="454659" y="91440"/>
                </a:lnTo>
                <a:lnTo>
                  <a:pt x="454659" y="97789"/>
                </a:lnTo>
                <a:lnTo>
                  <a:pt x="458469" y="97789"/>
                </a:lnTo>
                <a:lnTo>
                  <a:pt x="458469" y="91440"/>
                </a:lnTo>
                <a:close/>
              </a:path>
              <a:path w="458470" h="572770">
                <a:moveTo>
                  <a:pt x="458469" y="97790"/>
                </a:moveTo>
                <a:lnTo>
                  <a:pt x="454659" y="97790"/>
                </a:lnTo>
                <a:lnTo>
                  <a:pt x="454659" y="104139"/>
                </a:lnTo>
                <a:lnTo>
                  <a:pt x="458469" y="104139"/>
                </a:lnTo>
                <a:lnTo>
                  <a:pt x="458469" y="97790"/>
                </a:lnTo>
                <a:close/>
              </a:path>
              <a:path w="458470" h="572770">
                <a:moveTo>
                  <a:pt x="458469" y="104140"/>
                </a:moveTo>
                <a:lnTo>
                  <a:pt x="454659" y="104140"/>
                </a:lnTo>
                <a:lnTo>
                  <a:pt x="454659" y="110489"/>
                </a:lnTo>
                <a:lnTo>
                  <a:pt x="458469" y="110489"/>
                </a:lnTo>
                <a:lnTo>
                  <a:pt x="458469" y="104140"/>
                </a:lnTo>
                <a:close/>
              </a:path>
              <a:path w="458470" h="572770">
                <a:moveTo>
                  <a:pt x="458469" y="110490"/>
                </a:moveTo>
                <a:lnTo>
                  <a:pt x="454659" y="110490"/>
                </a:lnTo>
                <a:lnTo>
                  <a:pt x="454659" y="116839"/>
                </a:lnTo>
                <a:lnTo>
                  <a:pt x="458469" y="116839"/>
                </a:lnTo>
                <a:lnTo>
                  <a:pt x="458469" y="110490"/>
                </a:lnTo>
                <a:close/>
              </a:path>
              <a:path w="458470" h="572770">
                <a:moveTo>
                  <a:pt x="458469" y="116840"/>
                </a:moveTo>
                <a:lnTo>
                  <a:pt x="454659" y="116840"/>
                </a:lnTo>
                <a:lnTo>
                  <a:pt x="454659" y="123189"/>
                </a:lnTo>
                <a:lnTo>
                  <a:pt x="458469" y="123189"/>
                </a:lnTo>
                <a:lnTo>
                  <a:pt x="458469" y="116840"/>
                </a:lnTo>
                <a:close/>
              </a:path>
              <a:path w="458470" h="572770">
                <a:moveTo>
                  <a:pt x="458469" y="123190"/>
                </a:moveTo>
                <a:lnTo>
                  <a:pt x="454659" y="123190"/>
                </a:lnTo>
                <a:lnTo>
                  <a:pt x="454659" y="129539"/>
                </a:lnTo>
                <a:lnTo>
                  <a:pt x="458469" y="129539"/>
                </a:lnTo>
                <a:lnTo>
                  <a:pt x="458469" y="123190"/>
                </a:lnTo>
                <a:close/>
              </a:path>
              <a:path w="458470" h="572770">
                <a:moveTo>
                  <a:pt x="458469" y="129540"/>
                </a:moveTo>
                <a:lnTo>
                  <a:pt x="454659" y="129540"/>
                </a:lnTo>
                <a:lnTo>
                  <a:pt x="454659" y="135889"/>
                </a:lnTo>
                <a:lnTo>
                  <a:pt x="458469" y="135889"/>
                </a:lnTo>
                <a:lnTo>
                  <a:pt x="458469" y="129540"/>
                </a:lnTo>
                <a:close/>
              </a:path>
              <a:path w="458470" h="572770">
                <a:moveTo>
                  <a:pt x="458469" y="135890"/>
                </a:moveTo>
                <a:lnTo>
                  <a:pt x="454659" y="135890"/>
                </a:lnTo>
                <a:lnTo>
                  <a:pt x="454659" y="142239"/>
                </a:lnTo>
                <a:lnTo>
                  <a:pt x="458469" y="142239"/>
                </a:lnTo>
                <a:lnTo>
                  <a:pt x="458469" y="135890"/>
                </a:lnTo>
                <a:close/>
              </a:path>
              <a:path w="458470" h="572770">
                <a:moveTo>
                  <a:pt x="458469" y="142240"/>
                </a:moveTo>
                <a:lnTo>
                  <a:pt x="454659" y="142240"/>
                </a:lnTo>
                <a:lnTo>
                  <a:pt x="454659" y="148589"/>
                </a:lnTo>
                <a:lnTo>
                  <a:pt x="458469" y="148589"/>
                </a:lnTo>
                <a:lnTo>
                  <a:pt x="458469" y="142240"/>
                </a:lnTo>
                <a:close/>
              </a:path>
              <a:path w="458470" h="572770">
                <a:moveTo>
                  <a:pt x="458469" y="148590"/>
                </a:moveTo>
                <a:lnTo>
                  <a:pt x="454659" y="148590"/>
                </a:lnTo>
                <a:lnTo>
                  <a:pt x="454659" y="154939"/>
                </a:lnTo>
                <a:lnTo>
                  <a:pt x="458469" y="154939"/>
                </a:lnTo>
                <a:lnTo>
                  <a:pt x="458469" y="148590"/>
                </a:lnTo>
                <a:close/>
              </a:path>
              <a:path w="458470" h="572770">
                <a:moveTo>
                  <a:pt x="458469" y="154940"/>
                </a:moveTo>
                <a:lnTo>
                  <a:pt x="454659" y="154940"/>
                </a:lnTo>
                <a:lnTo>
                  <a:pt x="454659" y="161289"/>
                </a:lnTo>
                <a:lnTo>
                  <a:pt x="458469" y="161289"/>
                </a:lnTo>
                <a:lnTo>
                  <a:pt x="458469" y="154940"/>
                </a:lnTo>
                <a:close/>
              </a:path>
              <a:path w="458470" h="572770">
                <a:moveTo>
                  <a:pt x="458469" y="161290"/>
                </a:moveTo>
                <a:lnTo>
                  <a:pt x="454659" y="161290"/>
                </a:lnTo>
                <a:lnTo>
                  <a:pt x="454659" y="167639"/>
                </a:lnTo>
                <a:lnTo>
                  <a:pt x="455929" y="167639"/>
                </a:lnTo>
                <a:lnTo>
                  <a:pt x="455929" y="166369"/>
                </a:lnTo>
                <a:lnTo>
                  <a:pt x="457200" y="166369"/>
                </a:lnTo>
                <a:lnTo>
                  <a:pt x="457200" y="163830"/>
                </a:lnTo>
                <a:lnTo>
                  <a:pt x="458469" y="163830"/>
                </a:lnTo>
                <a:lnTo>
                  <a:pt x="458469" y="161290"/>
                </a:lnTo>
                <a:close/>
              </a:path>
              <a:path w="458470" h="572770">
                <a:moveTo>
                  <a:pt x="3809" y="330200"/>
                </a:moveTo>
                <a:lnTo>
                  <a:pt x="2539" y="330200"/>
                </a:lnTo>
                <a:lnTo>
                  <a:pt x="2539" y="332739"/>
                </a:lnTo>
                <a:lnTo>
                  <a:pt x="3809" y="332739"/>
                </a:lnTo>
                <a:lnTo>
                  <a:pt x="3809" y="330200"/>
                </a:lnTo>
                <a:close/>
              </a:path>
              <a:path w="458470" h="572770">
                <a:moveTo>
                  <a:pt x="3809" y="332740"/>
                </a:moveTo>
                <a:lnTo>
                  <a:pt x="2539" y="332740"/>
                </a:lnTo>
                <a:lnTo>
                  <a:pt x="2539" y="335280"/>
                </a:lnTo>
                <a:lnTo>
                  <a:pt x="1269" y="335280"/>
                </a:lnTo>
                <a:lnTo>
                  <a:pt x="1269" y="339089"/>
                </a:lnTo>
                <a:lnTo>
                  <a:pt x="3809" y="339089"/>
                </a:lnTo>
                <a:lnTo>
                  <a:pt x="3809" y="332740"/>
                </a:lnTo>
                <a:close/>
              </a:path>
              <a:path w="458470" h="572770">
                <a:moveTo>
                  <a:pt x="3809" y="339090"/>
                </a:moveTo>
                <a:lnTo>
                  <a:pt x="1269" y="339090"/>
                </a:lnTo>
                <a:lnTo>
                  <a:pt x="1269" y="340360"/>
                </a:lnTo>
                <a:lnTo>
                  <a:pt x="0" y="34036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39090"/>
                </a:lnTo>
                <a:close/>
              </a:path>
              <a:path w="458470" h="572770">
                <a:moveTo>
                  <a:pt x="3809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3809" y="351789"/>
                </a:lnTo>
                <a:lnTo>
                  <a:pt x="3809" y="345440"/>
                </a:lnTo>
                <a:close/>
              </a:path>
              <a:path w="458470" h="572770">
                <a:moveTo>
                  <a:pt x="3809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1790"/>
                </a:lnTo>
                <a:close/>
              </a:path>
              <a:path w="458470" h="572770">
                <a:moveTo>
                  <a:pt x="3809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58140"/>
                </a:lnTo>
                <a:close/>
              </a:path>
              <a:path w="458470" h="572770">
                <a:moveTo>
                  <a:pt x="3809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4490"/>
                </a:lnTo>
                <a:close/>
              </a:path>
              <a:path w="458470" h="572770">
                <a:moveTo>
                  <a:pt x="3809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3809" y="377189"/>
                </a:lnTo>
                <a:lnTo>
                  <a:pt x="3809" y="370840"/>
                </a:lnTo>
                <a:close/>
              </a:path>
              <a:path w="458470" h="572770">
                <a:moveTo>
                  <a:pt x="3809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77190"/>
                </a:lnTo>
                <a:close/>
              </a:path>
              <a:path w="458470" h="572770">
                <a:moveTo>
                  <a:pt x="3809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09" y="389889"/>
                </a:lnTo>
                <a:lnTo>
                  <a:pt x="3809" y="383540"/>
                </a:lnTo>
                <a:close/>
              </a:path>
              <a:path w="458470" h="572770">
                <a:moveTo>
                  <a:pt x="3809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89890"/>
                </a:lnTo>
                <a:close/>
              </a:path>
              <a:path w="458470" h="572770">
                <a:moveTo>
                  <a:pt x="3809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3809" y="402589"/>
                </a:lnTo>
                <a:lnTo>
                  <a:pt x="3809" y="396240"/>
                </a:lnTo>
                <a:close/>
              </a:path>
              <a:path w="458470" h="572770">
                <a:moveTo>
                  <a:pt x="3809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2590"/>
                </a:lnTo>
                <a:close/>
              </a:path>
              <a:path w="458470" h="572770">
                <a:moveTo>
                  <a:pt x="3809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3809" y="415289"/>
                </a:lnTo>
                <a:lnTo>
                  <a:pt x="3809" y="408940"/>
                </a:lnTo>
                <a:close/>
              </a:path>
              <a:path w="458470" h="572770">
                <a:moveTo>
                  <a:pt x="3809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3809" y="421639"/>
                </a:lnTo>
                <a:lnTo>
                  <a:pt x="3809" y="415290"/>
                </a:lnTo>
                <a:close/>
              </a:path>
              <a:path w="458470" h="572770">
                <a:moveTo>
                  <a:pt x="3809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3809" y="427989"/>
                </a:lnTo>
                <a:lnTo>
                  <a:pt x="3809" y="421640"/>
                </a:lnTo>
                <a:close/>
              </a:path>
              <a:path w="458470" h="572770">
                <a:moveTo>
                  <a:pt x="3809" y="427990"/>
                </a:moveTo>
                <a:lnTo>
                  <a:pt x="0" y="427990"/>
                </a:lnTo>
                <a:lnTo>
                  <a:pt x="0" y="434339"/>
                </a:lnTo>
                <a:lnTo>
                  <a:pt x="3809" y="434339"/>
                </a:lnTo>
                <a:lnTo>
                  <a:pt x="3809" y="427990"/>
                </a:lnTo>
                <a:close/>
              </a:path>
              <a:path w="458470" h="572770">
                <a:moveTo>
                  <a:pt x="380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3809" y="440689"/>
                </a:lnTo>
                <a:lnTo>
                  <a:pt x="3809" y="434340"/>
                </a:lnTo>
                <a:close/>
              </a:path>
              <a:path w="458470" h="572770">
                <a:moveTo>
                  <a:pt x="3809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3809" y="447039"/>
                </a:lnTo>
                <a:lnTo>
                  <a:pt x="3809" y="440690"/>
                </a:lnTo>
                <a:close/>
              </a:path>
              <a:path w="458470" h="572770">
                <a:moveTo>
                  <a:pt x="3809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3809" y="453389"/>
                </a:lnTo>
                <a:lnTo>
                  <a:pt x="3809" y="447040"/>
                </a:lnTo>
                <a:close/>
              </a:path>
              <a:path w="458470" h="572770">
                <a:moveTo>
                  <a:pt x="3809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3809" y="459739"/>
                </a:lnTo>
                <a:lnTo>
                  <a:pt x="3809" y="453390"/>
                </a:lnTo>
                <a:close/>
              </a:path>
              <a:path w="458470" h="572770">
                <a:moveTo>
                  <a:pt x="3809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3809" y="466089"/>
                </a:lnTo>
                <a:lnTo>
                  <a:pt x="3809" y="459740"/>
                </a:lnTo>
                <a:close/>
              </a:path>
              <a:path w="458470" h="572770">
                <a:moveTo>
                  <a:pt x="3809" y="466090"/>
                </a:moveTo>
                <a:lnTo>
                  <a:pt x="0" y="466090"/>
                </a:lnTo>
                <a:lnTo>
                  <a:pt x="0" y="472439"/>
                </a:lnTo>
                <a:lnTo>
                  <a:pt x="3809" y="472439"/>
                </a:lnTo>
                <a:lnTo>
                  <a:pt x="3809" y="466090"/>
                </a:lnTo>
                <a:close/>
              </a:path>
              <a:path w="458470" h="572770">
                <a:moveTo>
                  <a:pt x="3809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3809" y="478789"/>
                </a:lnTo>
                <a:lnTo>
                  <a:pt x="3809" y="472440"/>
                </a:lnTo>
                <a:close/>
              </a:path>
              <a:path w="458470" h="572770">
                <a:moveTo>
                  <a:pt x="3809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3809" y="485139"/>
                </a:lnTo>
                <a:lnTo>
                  <a:pt x="3809" y="478790"/>
                </a:lnTo>
                <a:close/>
              </a:path>
              <a:path w="458470" h="572770">
                <a:moveTo>
                  <a:pt x="3809" y="485140"/>
                </a:moveTo>
                <a:lnTo>
                  <a:pt x="0" y="485140"/>
                </a:lnTo>
                <a:lnTo>
                  <a:pt x="0" y="491489"/>
                </a:lnTo>
                <a:lnTo>
                  <a:pt x="3809" y="491489"/>
                </a:lnTo>
                <a:lnTo>
                  <a:pt x="3809" y="485140"/>
                </a:lnTo>
                <a:close/>
              </a:path>
              <a:path w="458470" h="572770">
                <a:moveTo>
                  <a:pt x="3809" y="491490"/>
                </a:moveTo>
                <a:lnTo>
                  <a:pt x="0" y="491490"/>
                </a:lnTo>
                <a:lnTo>
                  <a:pt x="0" y="497839"/>
                </a:lnTo>
                <a:lnTo>
                  <a:pt x="3809" y="497839"/>
                </a:lnTo>
                <a:lnTo>
                  <a:pt x="3809" y="491490"/>
                </a:lnTo>
                <a:close/>
              </a:path>
              <a:path w="458470" h="572770">
                <a:moveTo>
                  <a:pt x="3809" y="497840"/>
                </a:moveTo>
                <a:lnTo>
                  <a:pt x="0" y="497840"/>
                </a:lnTo>
                <a:lnTo>
                  <a:pt x="0" y="504189"/>
                </a:lnTo>
                <a:lnTo>
                  <a:pt x="3809" y="504189"/>
                </a:lnTo>
                <a:lnTo>
                  <a:pt x="3809" y="497840"/>
                </a:lnTo>
                <a:close/>
              </a:path>
              <a:path w="458470" h="572770">
                <a:moveTo>
                  <a:pt x="3809" y="504190"/>
                </a:moveTo>
                <a:lnTo>
                  <a:pt x="0" y="504190"/>
                </a:lnTo>
                <a:lnTo>
                  <a:pt x="0" y="510539"/>
                </a:lnTo>
                <a:lnTo>
                  <a:pt x="3809" y="510539"/>
                </a:lnTo>
                <a:lnTo>
                  <a:pt x="3809" y="504190"/>
                </a:lnTo>
                <a:close/>
              </a:path>
              <a:path w="458470" h="572770">
                <a:moveTo>
                  <a:pt x="3809" y="510540"/>
                </a:moveTo>
                <a:lnTo>
                  <a:pt x="0" y="510540"/>
                </a:lnTo>
                <a:lnTo>
                  <a:pt x="0" y="516889"/>
                </a:lnTo>
                <a:lnTo>
                  <a:pt x="3809" y="516889"/>
                </a:lnTo>
                <a:lnTo>
                  <a:pt x="3809" y="510540"/>
                </a:lnTo>
                <a:close/>
              </a:path>
              <a:path w="458470" h="572770">
                <a:moveTo>
                  <a:pt x="3809" y="516890"/>
                </a:moveTo>
                <a:lnTo>
                  <a:pt x="0" y="516890"/>
                </a:lnTo>
                <a:lnTo>
                  <a:pt x="0" y="523239"/>
                </a:lnTo>
                <a:lnTo>
                  <a:pt x="3809" y="523239"/>
                </a:lnTo>
                <a:lnTo>
                  <a:pt x="3809" y="516890"/>
                </a:lnTo>
                <a:close/>
              </a:path>
              <a:path w="458470" h="572770">
                <a:moveTo>
                  <a:pt x="3809" y="523240"/>
                </a:moveTo>
                <a:lnTo>
                  <a:pt x="0" y="523240"/>
                </a:lnTo>
                <a:lnTo>
                  <a:pt x="0" y="529589"/>
                </a:lnTo>
                <a:lnTo>
                  <a:pt x="3809" y="529589"/>
                </a:lnTo>
                <a:lnTo>
                  <a:pt x="3809" y="523240"/>
                </a:lnTo>
                <a:close/>
              </a:path>
              <a:path w="458470" h="572770">
                <a:moveTo>
                  <a:pt x="3809" y="529590"/>
                </a:moveTo>
                <a:lnTo>
                  <a:pt x="0" y="529590"/>
                </a:lnTo>
                <a:lnTo>
                  <a:pt x="0" y="535939"/>
                </a:lnTo>
                <a:lnTo>
                  <a:pt x="3809" y="535939"/>
                </a:lnTo>
                <a:lnTo>
                  <a:pt x="3809" y="529590"/>
                </a:lnTo>
                <a:close/>
              </a:path>
              <a:path w="458470" h="572770">
                <a:moveTo>
                  <a:pt x="3809" y="535940"/>
                </a:moveTo>
                <a:lnTo>
                  <a:pt x="0" y="535940"/>
                </a:lnTo>
                <a:lnTo>
                  <a:pt x="0" y="542289"/>
                </a:lnTo>
                <a:lnTo>
                  <a:pt x="3809" y="542289"/>
                </a:lnTo>
                <a:lnTo>
                  <a:pt x="3809" y="535940"/>
                </a:lnTo>
                <a:close/>
              </a:path>
              <a:path w="458470" h="572770">
                <a:moveTo>
                  <a:pt x="3809" y="542290"/>
                </a:moveTo>
                <a:lnTo>
                  <a:pt x="1269" y="542290"/>
                </a:lnTo>
                <a:lnTo>
                  <a:pt x="1269" y="544830"/>
                </a:lnTo>
                <a:lnTo>
                  <a:pt x="2539" y="544830"/>
                </a:lnTo>
                <a:lnTo>
                  <a:pt x="2539" y="546100"/>
                </a:lnTo>
                <a:lnTo>
                  <a:pt x="3809" y="546100"/>
                </a:lnTo>
                <a:lnTo>
                  <a:pt x="3809" y="542290"/>
                </a:lnTo>
                <a:close/>
              </a:path>
              <a:path w="458470" h="572770">
                <a:moveTo>
                  <a:pt x="195579" y="571500"/>
                </a:moveTo>
                <a:lnTo>
                  <a:pt x="29209" y="571500"/>
                </a:lnTo>
                <a:lnTo>
                  <a:pt x="29209" y="572769"/>
                </a:lnTo>
                <a:lnTo>
                  <a:pt x="195579" y="572769"/>
                </a:lnTo>
                <a:lnTo>
                  <a:pt x="195579" y="571500"/>
                </a:lnTo>
                <a:close/>
              </a:path>
              <a:path w="458470" h="572770">
                <a:moveTo>
                  <a:pt x="199389" y="570230"/>
                </a:moveTo>
                <a:lnTo>
                  <a:pt x="27939" y="570230"/>
                </a:lnTo>
                <a:lnTo>
                  <a:pt x="27939" y="571500"/>
                </a:lnTo>
                <a:lnTo>
                  <a:pt x="199389" y="571500"/>
                </a:lnTo>
                <a:lnTo>
                  <a:pt x="199389" y="570230"/>
                </a:lnTo>
                <a:close/>
              </a:path>
              <a:path w="458470" h="572770">
                <a:moveTo>
                  <a:pt x="203199" y="568960"/>
                </a:moveTo>
                <a:lnTo>
                  <a:pt x="26669" y="568960"/>
                </a:lnTo>
                <a:lnTo>
                  <a:pt x="26669" y="570230"/>
                </a:lnTo>
                <a:lnTo>
                  <a:pt x="203199" y="570230"/>
                </a:lnTo>
                <a:lnTo>
                  <a:pt x="203199" y="568960"/>
                </a:lnTo>
                <a:close/>
              </a:path>
            </a:pathLst>
          </a:custGeom>
          <a:solidFill>
            <a:srgbClr val="EF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6" name="bk object 7546"/>
          <p:cNvSpPr/>
          <p:nvPr/>
        </p:nvSpPr>
        <p:spPr>
          <a:xfrm>
            <a:off x="3567429" y="4124959"/>
            <a:ext cx="450850" cy="565150"/>
          </a:xfrm>
          <a:custGeom>
            <a:avLst/>
            <a:gdLst/>
            <a:ahLst/>
            <a:cxnLst/>
            <a:rect l="l" t="t" r="r" b="b"/>
            <a:pathLst>
              <a:path w="450850" h="565150">
                <a:moveTo>
                  <a:pt x="436880" y="1269"/>
                </a:moveTo>
                <a:lnTo>
                  <a:pt x="248920" y="1269"/>
                </a:lnTo>
                <a:lnTo>
                  <a:pt x="248920" y="2539"/>
                </a:lnTo>
                <a:lnTo>
                  <a:pt x="436880" y="2539"/>
                </a:lnTo>
                <a:lnTo>
                  <a:pt x="436880" y="1269"/>
                </a:lnTo>
                <a:close/>
              </a:path>
              <a:path w="450850" h="565150">
                <a:moveTo>
                  <a:pt x="433070" y="0"/>
                </a:moveTo>
                <a:lnTo>
                  <a:pt x="251460" y="0"/>
                </a:lnTo>
                <a:lnTo>
                  <a:pt x="251460" y="1269"/>
                </a:lnTo>
                <a:lnTo>
                  <a:pt x="433070" y="1269"/>
                </a:lnTo>
                <a:lnTo>
                  <a:pt x="433070" y="0"/>
                </a:lnTo>
                <a:close/>
              </a:path>
              <a:path w="450850" h="565150">
                <a:moveTo>
                  <a:pt x="448310" y="12700"/>
                </a:moveTo>
                <a:lnTo>
                  <a:pt x="447040" y="12700"/>
                </a:lnTo>
                <a:lnTo>
                  <a:pt x="447040" y="17779"/>
                </a:lnTo>
                <a:lnTo>
                  <a:pt x="450850" y="17779"/>
                </a:lnTo>
                <a:lnTo>
                  <a:pt x="450850" y="15239"/>
                </a:lnTo>
                <a:lnTo>
                  <a:pt x="449580" y="15239"/>
                </a:lnTo>
                <a:lnTo>
                  <a:pt x="449580" y="13969"/>
                </a:lnTo>
                <a:lnTo>
                  <a:pt x="448310" y="13969"/>
                </a:lnTo>
                <a:lnTo>
                  <a:pt x="448310" y="12700"/>
                </a:lnTo>
                <a:close/>
              </a:path>
              <a:path w="450850" h="565150">
                <a:moveTo>
                  <a:pt x="450850" y="17780"/>
                </a:moveTo>
                <a:lnTo>
                  <a:pt x="447040" y="17780"/>
                </a:lnTo>
                <a:lnTo>
                  <a:pt x="447040" y="24129"/>
                </a:lnTo>
                <a:lnTo>
                  <a:pt x="450850" y="24129"/>
                </a:lnTo>
                <a:lnTo>
                  <a:pt x="450850" y="17780"/>
                </a:lnTo>
                <a:close/>
              </a:path>
              <a:path w="450850" h="565150">
                <a:moveTo>
                  <a:pt x="450850" y="24130"/>
                </a:moveTo>
                <a:lnTo>
                  <a:pt x="447040" y="24130"/>
                </a:lnTo>
                <a:lnTo>
                  <a:pt x="447040" y="30479"/>
                </a:lnTo>
                <a:lnTo>
                  <a:pt x="450850" y="30479"/>
                </a:lnTo>
                <a:lnTo>
                  <a:pt x="450850" y="24130"/>
                </a:lnTo>
                <a:close/>
              </a:path>
              <a:path w="450850" h="565150">
                <a:moveTo>
                  <a:pt x="450850" y="30480"/>
                </a:moveTo>
                <a:lnTo>
                  <a:pt x="447040" y="30480"/>
                </a:lnTo>
                <a:lnTo>
                  <a:pt x="447040" y="36829"/>
                </a:lnTo>
                <a:lnTo>
                  <a:pt x="450850" y="36829"/>
                </a:lnTo>
                <a:lnTo>
                  <a:pt x="450850" y="30480"/>
                </a:lnTo>
                <a:close/>
              </a:path>
              <a:path w="450850" h="565150">
                <a:moveTo>
                  <a:pt x="450850" y="36830"/>
                </a:moveTo>
                <a:lnTo>
                  <a:pt x="447040" y="36830"/>
                </a:lnTo>
                <a:lnTo>
                  <a:pt x="447040" y="43179"/>
                </a:lnTo>
                <a:lnTo>
                  <a:pt x="450850" y="43179"/>
                </a:lnTo>
                <a:lnTo>
                  <a:pt x="450850" y="36830"/>
                </a:lnTo>
                <a:close/>
              </a:path>
              <a:path w="450850" h="565150">
                <a:moveTo>
                  <a:pt x="450850" y="43180"/>
                </a:moveTo>
                <a:lnTo>
                  <a:pt x="447040" y="43180"/>
                </a:lnTo>
                <a:lnTo>
                  <a:pt x="447040" y="49529"/>
                </a:lnTo>
                <a:lnTo>
                  <a:pt x="450850" y="49529"/>
                </a:lnTo>
                <a:lnTo>
                  <a:pt x="450850" y="43180"/>
                </a:lnTo>
                <a:close/>
              </a:path>
              <a:path w="450850" h="565150">
                <a:moveTo>
                  <a:pt x="450850" y="49530"/>
                </a:moveTo>
                <a:lnTo>
                  <a:pt x="447040" y="49530"/>
                </a:lnTo>
                <a:lnTo>
                  <a:pt x="447040" y="55879"/>
                </a:lnTo>
                <a:lnTo>
                  <a:pt x="450850" y="55879"/>
                </a:lnTo>
                <a:lnTo>
                  <a:pt x="450850" y="49530"/>
                </a:lnTo>
                <a:close/>
              </a:path>
              <a:path w="450850" h="565150">
                <a:moveTo>
                  <a:pt x="450850" y="55880"/>
                </a:moveTo>
                <a:lnTo>
                  <a:pt x="447040" y="55880"/>
                </a:lnTo>
                <a:lnTo>
                  <a:pt x="447040" y="62229"/>
                </a:lnTo>
                <a:lnTo>
                  <a:pt x="450850" y="62229"/>
                </a:lnTo>
                <a:lnTo>
                  <a:pt x="450850" y="55880"/>
                </a:lnTo>
                <a:close/>
              </a:path>
              <a:path w="450850" h="565150">
                <a:moveTo>
                  <a:pt x="450850" y="62230"/>
                </a:moveTo>
                <a:lnTo>
                  <a:pt x="447040" y="62230"/>
                </a:lnTo>
                <a:lnTo>
                  <a:pt x="447040" y="68579"/>
                </a:lnTo>
                <a:lnTo>
                  <a:pt x="450850" y="68579"/>
                </a:lnTo>
                <a:lnTo>
                  <a:pt x="450850" y="62230"/>
                </a:lnTo>
                <a:close/>
              </a:path>
              <a:path w="450850" h="565150">
                <a:moveTo>
                  <a:pt x="450850" y="68580"/>
                </a:moveTo>
                <a:lnTo>
                  <a:pt x="447040" y="68580"/>
                </a:lnTo>
                <a:lnTo>
                  <a:pt x="447040" y="74929"/>
                </a:lnTo>
                <a:lnTo>
                  <a:pt x="450850" y="74929"/>
                </a:lnTo>
                <a:lnTo>
                  <a:pt x="450850" y="68580"/>
                </a:lnTo>
                <a:close/>
              </a:path>
              <a:path w="450850" h="565150">
                <a:moveTo>
                  <a:pt x="450850" y="74930"/>
                </a:moveTo>
                <a:lnTo>
                  <a:pt x="447040" y="74930"/>
                </a:lnTo>
                <a:lnTo>
                  <a:pt x="447040" y="81279"/>
                </a:lnTo>
                <a:lnTo>
                  <a:pt x="450850" y="81279"/>
                </a:lnTo>
                <a:lnTo>
                  <a:pt x="450850" y="74930"/>
                </a:lnTo>
                <a:close/>
              </a:path>
              <a:path w="450850" h="565150">
                <a:moveTo>
                  <a:pt x="450850" y="81280"/>
                </a:moveTo>
                <a:lnTo>
                  <a:pt x="447040" y="81280"/>
                </a:lnTo>
                <a:lnTo>
                  <a:pt x="447040" y="87629"/>
                </a:lnTo>
                <a:lnTo>
                  <a:pt x="450850" y="87629"/>
                </a:lnTo>
                <a:lnTo>
                  <a:pt x="450850" y="81280"/>
                </a:lnTo>
                <a:close/>
              </a:path>
              <a:path w="450850" h="565150">
                <a:moveTo>
                  <a:pt x="450850" y="87630"/>
                </a:moveTo>
                <a:lnTo>
                  <a:pt x="447040" y="87630"/>
                </a:lnTo>
                <a:lnTo>
                  <a:pt x="447040" y="93979"/>
                </a:lnTo>
                <a:lnTo>
                  <a:pt x="450850" y="93979"/>
                </a:lnTo>
                <a:lnTo>
                  <a:pt x="450850" y="87630"/>
                </a:lnTo>
                <a:close/>
              </a:path>
              <a:path w="450850" h="565150">
                <a:moveTo>
                  <a:pt x="450850" y="93980"/>
                </a:moveTo>
                <a:lnTo>
                  <a:pt x="447040" y="93980"/>
                </a:lnTo>
                <a:lnTo>
                  <a:pt x="447040" y="100329"/>
                </a:lnTo>
                <a:lnTo>
                  <a:pt x="450850" y="100329"/>
                </a:lnTo>
                <a:lnTo>
                  <a:pt x="450850" y="93980"/>
                </a:lnTo>
                <a:close/>
              </a:path>
              <a:path w="450850" h="565150">
                <a:moveTo>
                  <a:pt x="450850" y="100330"/>
                </a:moveTo>
                <a:lnTo>
                  <a:pt x="447040" y="100330"/>
                </a:lnTo>
                <a:lnTo>
                  <a:pt x="447040" y="106679"/>
                </a:lnTo>
                <a:lnTo>
                  <a:pt x="450850" y="106679"/>
                </a:lnTo>
                <a:lnTo>
                  <a:pt x="450850" y="100330"/>
                </a:lnTo>
                <a:close/>
              </a:path>
              <a:path w="450850" h="565150">
                <a:moveTo>
                  <a:pt x="450850" y="106680"/>
                </a:moveTo>
                <a:lnTo>
                  <a:pt x="447040" y="106680"/>
                </a:lnTo>
                <a:lnTo>
                  <a:pt x="447040" y="113029"/>
                </a:lnTo>
                <a:lnTo>
                  <a:pt x="450850" y="113029"/>
                </a:lnTo>
                <a:lnTo>
                  <a:pt x="450850" y="106680"/>
                </a:lnTo>
                <a:close/>
              </a:path>
              <a:path w="450850" h="565150">
                <a:moveTo>
                  <a:pt x="450850" y="113030"/>
                </a:moveTo>
                <a:lnTo>
                  <a:pt x="447040" y="113030"/>
                </a:lnTo>
                <a:lnTo>
                  <a:pt x="447040" y="119379"/>
                </a:lnTo>
                <a:lnTo>
                  <a:pt x="450850" y="119379"/>
                </a:lnTo>
                <a:lnTo>
                  <a:pt x="450850" y="113030"/>
                </a:lnTo>
                <a:close/>
              </a:path>
              <a:path w="450850" h="565150">
                <a:moveTo>
                  <a:pt x="450850" y="119380"/>
                </a:moveTo>
                <a:lnTo>
                  <a:pt x="447040" y="119380"/>
                </a:lnTo>
                <a:lnTo>
                  <a:pt x="447040" y="125729"/>
                </a:lnTo>
                <a:lnTo>
                  <a:pt x="450850" y="125729"/>
                </a:lnTo>
                <a:lnTo>
                  <a:pt x="450850" y="119380"/>
                </a:lnTo>
                <a:close/>
              </a:path>
              <a:path w="450850" h="565150">
                <a:moveTo>
                  <a:pt x="450850" y="125730"/>
                </a:moveTo>
                <a:lnTo>
                  <a:pt x="447040" y="125730"/>
                </a:lnTo>
                <a:lnTo>
                  <a:pt x="447040" y="132079"/>
                </a:lnTo>
                <a:lnTo>
                  <a:pt x="450850" y="132079"/>
                </a:lnTo>
                <a:lnTo>
                  <a:pt x="450850" y="125730"/>
                </a:lnTo>
                <a:close/>
              </a:path>
              <a:path w="450850" h="565150">
                <a:moveTo>
                  <a:pt x="450850" y="132080"/>
                </a:moveTo>
                <a:lnTo>
                  <a:pt x="447040" y="132080"/>
                </a:lnTo>
                <a:lnTo>
                  <a:pt x="447040" y="138429"/>
                </a:lnTo>
                <a:lnTo>
                  <a:pt x="450850" y="138429"/>
                </a:lnTo>
                <a:lnTo>
                  <a:pt x="450850" y="132080"/>
                </a:lnTo>
                <a:close/>
              </a:path>
              <a:path w="450850" h="565150">
                <a:moveTo>
                  <a:pt x="450850" y="138430"/>
                </a:moveTo>
                <a:lnTo>
                  <a:pt x="447040" y="138430"/>
                </a:lnTo>
                <a:lnTo>
                  <a:pt x="447040" y="144779"/>
                </a:lnTo>
                <a:lnTo>
                  <a:pt x="450850" y="144779"/>
                </a:lnTo>
                <a:lnTo>
                  <a:pt x="450850" y="138430"/>
                </a:lnTo>
                <a:close/>
              </a:path>
              <a:path w="450850" h="565150">
                <a:moveTo>
                  <a:pt x="450850" y="144780"/>
                </a:moveTo>
                <a:lnTo>
                  <a:pt x="447040" y="144780"/>
                </a:lnTo>
                <a:lnTo>
                  <a:pt x="447040" y="151129"/>
                </a:lnTo>
                <a:lnTo>
                  <a:pt x="450850" y="151129"/>
                </a:lnTo>
                <a:lnTo>
                  <a:pt x="450850" y="144780"/>
                </a:lnTo>
                <a:close/>
              </a:path>
              <a:path w="450850" h="565150">
                <a:moveTo>
                  <a:pt x="450850" y="151130"/>
                </a:moveTo>
                <a:lnTo>
                  <a:pt x="447040" y="151130"/>
                </a:lnTo>
                <a:lnTo>
                  <a:pt x="447040" y="157479"/>
                </a:lnTo>
                <a:lnTo>
                  <a:pt x="450850" y="157479"/>
                </a:lnTo>
                <a:lnTo>
                  <a:pt x="450850" y="151130"/>
                </a:lnTo>
                <a:close/>
              </a:path>
              <a:path w="450850" h="565150">
                <a:moveTo>
                  <a:pt x="450850" y="157480"/>
                </a:moveTo>
                <a:lnTo>
                  <a:pt x="447040" y="157480"/>
                </a:lnTo>
                <a:lnTo>
                  <a:pt x="447040" y="163829"/>
                </a:lnTo>
                <a:lnTo>
                  <a:pt x="450850" y="163829"/>
                </a:lnTo>
                <a:lnTo>
                  <a:pt x="450850" y="157480"/>
                </a:lnTo>
                <a:close/>
              </a:path>
              <a:path w="450850" h="565150">
                <a:moveTo>
                  <a:pt x="450850" y="163830"/>
                </a:moveTo>
                <a:lnTo>
                  <a:pt x="447040" y="163830"/>
                </a:lnTo>
                <a:lnTo>
                  <a:pt x="447040" y="170179"/>
                </a:lnTo>
                <a:lnTo>
                  <a:pt x="448310" y="170179"/>
                </a:lnTo>
                <a:lnTo>
                  <a:pt x="448310" y="168909"/>
                </a:lnTo>
                <a:lnTo>
                  <a:pt x="449580" y="168909"/>
                </a:lnTo>
                <a:lnTo>
                  <a:pt x="449580" y="166369"/>
                </a:lnTo>
                <a:lnTo>
                  <a:pt x="450850" y="166369"/>
                </a:lnTo>
                <a:lnTo>
                  <a:pt x="450850" y="163830"/>
                </a:lnTo>
                <a:close/>
              </a:path>
              <a:path w="450850" h="565150">
                <a:moveTo>
                  <a:pt x="2540" y="317500"/>
                </a:moveTo>
                <a:lnTo>
                  <a:pt x="1270" y="317500"/>
                </a:lnTo>
                <a:lnTo>
                  <a:pt x="1270" y="321309"/>
                </a:lnTo>
                <a:lnTo>
                  <a:pt x="0" y="321309"/>
                </a:lnTo>
                <a:lnTo>
                  <a:pt x="0" y="322579"/>
                </a:lnTo>
                <a:lnTo>
                  <a:pt x="2540" y="322579"/>
                </a:lnTo>
                <a:lnTo>
                  <a:pt x="2540" y="317500"/>
                </a:lnTo>
                <a:close/>
              </a:path>
              <a:path w="450850" h="565150">
                <a:moveTo>
                  <a:pt x="254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540" y="328929"/>
                </a:lnTo>
                <a:lnTo>
                  <a:pt x="2540" y="322580"/>
                </a:lnTo>
                <a:close/>
              </a:path>
              <a:path w="450850" h="565150">
                <a:moveTo>
                  <a:pt x="254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2540" y="335279"/>
                </a:lnTo>
                <a:lnTo>
                  <a:pt x="2540" y="328930"/>
                </a:lnTo>
                <a:close/>
              </a:path>
              <a:path w="450850" h="565150">
                <a:moveTo>
                  <a:pt x="254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540" y="341629"/>
                </a:lnTo>
                <a:lnTo>
                  <a:pt x="2540" y="335280"/>
                </a:lnTo>
                <a:close/>
              </a:path>
              <a:path w="450850" h="565150">
                <a:moveTo>
                  <a:pt x="254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2540" y="347979"/>
                </a:lnTo>
                <a:lnTo>
                  <a:pt x="2540" y="341630"/>
                </a:lnTo>
                <a:close/>
              </a:path>
              <a:path w="450850" h="565150">
                <a:moveTo>
                  <a:pt x="254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2540" y="354329"/>
                </a:lnTo>
                <a:lnTo>
                  <a:pt x="2540" y="347980"/>
                </a:lnTo>
                <a:close/>
              </a:path>
              <a:path w="450850" h="565150">
                <a:moveTo>
                  <a:pt x="254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2540" y="360679"/>
                </a:lnTo>
                <a:lnTo>
                  <a:pt x="2540" y="354330"/>
                </a:lnTo>
                <a:close/>
              </a:path>
              <a:path w="450850" h="565150">
                <a:moveTo>
                  <a:pt x="254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540" y="367029"/>
                </a:lnTo>
                <a:lnTo>
                  <a:pt x="2540" y="360680"/>
                </a:lnTo>
                <a:close/>
              </a:path>
              <a:path w="450850" h="565150">
                <a:moveTo>
                  <a:pt x="2540" y="367030"/>
                </a:moveTo>
                <a:lnTo>
                  <a:pt x="0" y="367030"/>
                </a:lnTo>
                <a:lnTo>
                  <a:pt x="0" y="373379"/>
                </a:lnTo>
                <a:lnTo>
                  <a:pt x="2540" y="373379"/>
                </a:lnTo>
                <a:lnTo>
                  <a:pt x="2540" y="367030"/>
                </a:lnTo>
                <a:close/>
              </a:path>
              <a:path w="450850" h="565150">
                <a:moveTo>
                  <a:pt x="2540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540" y="379729"/>
                </a:lnTo>
                <a:lnTo>
                  <a:pt x="2540" y="373380"/>
                </a:lnTo>
                <a:close/>
              </a:path>
              <a:path w="450850" h="565150">
                <a:moveTo>
                  <a:pt x="254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2540" y="386079"/>
                </a:lnTo>
                <a:lnTo>
                  <a:pt x="2540" y="379730"/>
                </a:lnTo>
                <a:close/>
              </a:path>
              <a:path w="450850" h="565150">
                <a:moveTo>
                  <a:pt x="25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540" y="392429"/>
                </a:lnTo>
                <a:lnTo>
                  <a:pt x="2540" y="386080"/>
                </a:lnTo>
                <a:close/>
              </a:path>
              <a:path w="450850" h="565150">
                <a:moveTo>
                  <a:pt x="254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2540" y="398779"/>
                </a:lnTo>
                <a:lnTo>
                  <a:pt x="2540" y="392430"/>
                </a:lnTo>
                <a:close/>
              </a:path>
              <a:path w="450850" h="565150">
                <a:moveTo>
                  <a:pt x="254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540" y="405129"/>
                </a:lnTo>
                <a:lnTo>
                  <a:pt x="2540" y="398780"/>
                </a:lnTo>
                <a:close/>
              </a:path>
              <a:path w="450850" h="565150">
                <a:moveTo>
                  <a:pt x="254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2540" y="411479"/>
                </a:lnTo>
                <a:lnTo>
                  <a:pt x="2540" y="405130"/>
                </a:lnTo>
                <a:close/>
              </a:path>
              <a:path w="450850" h="565150">
                <a:moveTo>
                  <a:pt x="254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2540" y="417829"/>
                </a:lnTo>
                <a:lnTo>
                  <a:pt x="2540" y="411480"/>
                </a:lnTo>
                <a:close/>
              </a:path>
              <a:path w="450850" h="565150">
                <a:moveTo>
                  <a:pt x="254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2540" y="424179"/>
                </a:lnTo>
                <a:lnTo>
                  <a:pt x="2540" y="417830"/>
                </a:lnTo>
                <a:close/>
              </a:path>
              <a:path w="450850" h="565150">
                <a:moveTo>
                  <a:pt x="254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540" y="430529"/>
                </a:lnTo>
                <a:lnTo>
                  <a:pt x="2540" y="424180"/>
                </a:lnTo>
                <a:close/>
              </a:path>
              <a:path w="450850" h="565150">
                <a:moveTo>
                  <a:pt x="254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2540" y="436879"/>
                </a:lnTo>
                <a:lnTo>
                  <a:pt x="2540" y="430530"/>
                </a:lnTo>
                <a:close/>
              </a:path>
              <a:path w="450850" h="565150">
                <a:moveTo>
                  <a:pt x="25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540" y="443229"/>
                </a:lnTo>
                <a:lnTo>
                  <a:pt x="2540" y="436880"/>
                </a:lnTo>
                <a:close/>
              </a:path>
              <a:path w="450850" h="565150">
                <a:moveTo>
                  <a:pt x="254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2540" y="449579"/>
                </a:lnTo>
                <a:lnTo>
                  <a:pt x="2540" y="443230"/>
                </a:lnTo>
                <a:close/>
              </a:path>
              <a:path w="450850" h="565150">
                <a:moveTo>
                  <a:pt x="254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2540" y="455929"/>
                </a:lnTo>
                <a:lnTo>
                  <a:pt x="2540" y="449580"/>
                </a:lnTo>
                <a:close/>
              </a:path>
              <a:path w="450850" h="565150">
                <a:moveTo>
                  <a:pt x="254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2540" y="462279"/>
                </a:lnTo>
                <a:lnTo>
                  <a:pt x="2540" y="455930"/>
                </a:lnTo>
                <a:close/>
              </a:path>
              <a:path w="450850" h="565150">
                <a:moveTo>
                  <a:pt x="254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2540" y="468629"/>
                </a:lnTo>
                <a:lnTo>
                  <a:pt x="2540" y="462280"/>
                </a:lnTo>
                <a:close/>
              </a:path>
              <a:path w="450850" h="565150">
                <a:moveTo>
                  <a:pt x="2540" y="468630"/>
                </a:moveTo>
                <a:lnTo>
                  <a:pt x="0" y="468630"/>
                </a:lnTo>
                <a:lnTo>
                  <a:pt x="0" y="474979"/>
                </a:lnTo>
                <a:lnTo>
                  <a:pt x="2540" y="474979"/>
                </a:lnTo>
                <a:lnTo>
                  <a:pt x="2540" y="468630"/>
                </a:lnTo>
                <a:close/>
              </a:path>
              <a:path w="450850" h="565150">
                <a:moveTo>
                  <a:pt x="2540" y="474980"/>
                </a:moveTo>
                <a:lnTo>
                  <a:pt x="0" y="474980"/>
                </a:lnTo>
                <a:lnTo>
                  <a:pt x="0" y="481329"/>
                </a:lnTo>
                <a:lnTo>
                  <a:pt x="2540" y="481329"/>
                </a:lnTo>
                <a:lnTo>
                  <a:pt x="2540" y="474980"/>
                </a:lnTo>
                <a:close/>
              </a:path>
              <a:path w="450850" h="565150">
                <a:moveTo>
                  <a:pt x="254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540" y="487679"/>
                </a:lnTo>
                <a:lnTo>
                  <a:pt x="2540" y="481330"/>
                </a:lnTo>
                <a:close/>
              </a:path>
              <a:path w="450850" h="565150">
                <a:moveTo>
                  <a:pt x="2540" y="487680"/>
                </a:moveTo>
                <a:lnTo>
                  <a:pt x="0" y="487680"/>
                </a:lnTo>
                <a:lnTo>
                  <a:pt x="0" y="494029"/>
                </a:lnTo>
                <a:lnTo>
                  <a:pt x="2540" y="494029"/>
                </a:lnTo>
                <a:lnTo>
                  <a:pt x="2540" y="487680"/>
                </a:lnTo>
                <a:close/>
              </a:path>
              <a:path w="450850" h="565150">
                <a:moveTo>
                  <a:pt x="254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540" y="500379"/>
                </a:lnTo>
                <a:lnTo>
                  <a:pt x="2540" y="494030"/>
                </a:lnTo>
                <a:close/>
              </a:path>
              <a:path w="450850" h="565150">
                <a:moveTo>
                  <a:pt x="2540" y="500380"/>
                </a:moveTo>
                <a:lnTo>
                  <a:pt x="0" y="500380"/>
                </a:lnTo>
                <a:lnTo>
                  <a:pt x="0" y="506729"/>
                </a:lnTo>
                <a:lnTo>
                  <a:pt x="2540" y="506729"/>
                </a:lnTo>
                <a:lnTo>
                  <a:pt x="2540" y="500380"/>
                </a:lnTo>
                <a:close/>
              </a:path>
              <a:path w="450850" h="565150">
                <a:moveTo>
                  <a:pt x="254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540" y="513079"/>
                </a:lnTo>
                <a:lnTo>
                  <a:pt x="2540" y="506730"/>
                </a:lnTo>
                <a:close/>
              </a:path>
              <a:path w="450850" h="565150">
                <a:moveTo>
                  <a:pt x="2540" y="513080"/>
                </a:moveTo>
                <a:lnTo>
                  <a:pt x="0" y="513080"/>
                </a:lnTo>
                <a:lnTo>
                  <a:pt x="0" y="519429"/>
                </a:lnTo>
                <a:lnTo>
                  <a:pt x="2540" y="519429"/>
                </a:lnTo>
                <a:lnTo>
                  <a:pt x="2540" y="513080"/>
                </a:lnTo>
                <a:close/>
              </a:path>
              <a:path w="450850" h="565150">
                <a:moveTo>
                  <a:pt x="2540" y="519430"/>
                </a:moveTo>
                <a:lnTo>
                  <a:pt x="0" y="519430"/>
                </a:lnTo>
                <a:lnTo>
                  <a:pt x="0" y="525779"/>
                </a:lnTo>
                <a:lnTo>
                  <a:pt x="2540" y="525779"/>
                </a:lnTo>
                <a:lnTo>
                  <a:pt x="2540" y="519430"/>
                </a:lnTo>
                <a:close/>
              </a:path>
              <a:path w="450850" h="565150">
                <a:moveTo>
                  <a:pt x="2540" y="525780"/>
                </a:moveTo>
                <a:lnTo>
                  <a:pt x="0" y="525780"/>
                </a:lnTo>
                <a:lnTo>
                  <a:pt x="0" y="532129"/>
                </a:lnTo>
                <a:lnTo>
                  <a:pt x="2540" y="532129"/>
                </a:lnTo>
                <a:lnTo>
                  <a:pt x="2540" y="525780"/>
                </a:lnTo>
                <a:close/>
              </a:path>
              <a:path w="450850" h="565150">
                <a:moveTo>
                  <a:pt x="2540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540" y="538479"/>
                </a:lnTo>
                <a:lnTo>
                  <a:pt x="2540" y="532130"/>
                </a:lnTo>
                <a:close/>
              </a:path>
              <a:path w="450850" h="565150">
                <a:moveTo>
                  <a:pt x="2540" y="538480"/>
                </a:moveTo>
                <a:lnTo>
                  <a:pt x="0" y="538480"/>
                </a:lnTo>
                <a:lnTo>
                  <a:pt x="0" y="544829"/>
                </a:lnTo>
                <a:lnTo>
                  <a:pt x="2540" y="544829"/>
                </a:lnTo>
                <a:lnTo>
                  <a:pt x="2540" y="538480"/>
                </a:lnTo>
                <a:close/>
              </a:path>
              <a:path w="450850" h="565150">
                <a:moveTo>
                  <a:pt x="2540" y="544830"/>
                </a:moveTo>
                <a:lnTo>
                  <a:pt x="1270" y="544830"/>
                </a:lnTo>
                <a:lnTo>
                  <a:pt x="1270" y="547369"/>
                </a:lnTo>
                <a:lnTo>
                  <a:pt x="2540" y="547369"/>
                </a:lnTo>
                <a:lnTo>
                  <a:pt x="2540" y="544830"/>
                </a:lnTo>
                <a:close/>
              </a:path>
              <a:path w="450850" h="565150">
                <a:moveTo>
                  <a:pt x="205739" y="562609"/>
                </a:moveTo>
                <a:lnTo>
                  <a:pt x="19050" y="562609"/>
                </a:lnTo>
                <a:lnTo>
                  <a:pt x="19050" y="563879"/>
                </a:lnTo>
                <a:lnTo>
                  <a:pt x="205739" y="563879"/>
                </a:lnTo>
                <a:lnTo>
                  <a:pt x="205739" y="562609"/>
                </a:lnTo>
                <a:close/>
              </a:path>
              <a:path w="450850" h="565150">
                <a:moveTo>
                  <a:pt x="209550" y="561339"/>
                </a:moveTo>
                <a:lnTo>
                  <a:pt x="17780" y="561339"/>
                </a:lnTo>
                <a:lnTo>
                  <a:pt x="17780" y="562609"/>
                </a:lnTo>
                <a:lnTo>
                  <a:pt x="209550" y="562609"/>
                </a:lnTo>
                <a:lnTo>
                  <a:pt x="209550" y="561339"/>
                </a:lnTo>
                <a:close/>
              </a:path>
              <a:path w="450850" h="565150">
                <a:moveTo>
                  <a:pt x="203200" y="563880"/>
                </a:moveTo>
                <a:lnTo>
                  <a:pt x="20320" y="563880"/>
                </a:lnTo>
                <a:lnTo>
                  <a:pt x="20320" y="565150"/>
                </a:lnTo>
                <a:lnTo>
                  <a:pt x="203200" y="565150"/>
                </a:lnTo>
                <a:lnTo>
                  <a:pt x="203200" y="563880"/>
                </a:lnTo>
                <a:close/>
              </a:path>
            </a:pathLst>
          </a:custGeom>
          <a:solidFill>
            <a:srgbClr val="EC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7" name="bk object 7547"/>
          <p:cNvSpPr/>
          <p:nvPr/>
        </p:nvSpPr>
        <p:spPr>
          <a:xfrm>
            <a:off x="3569970" y="4127500"/>
            <a:ext cx="444500" cy="558800"/>
          </a:xfrm>
          <a:custGeom>
            <a:avLst/>
            <a:gdLst/>
            <a:ahLst/>
            <a:cxnLst/>
            <a:rect l="l" t="t" r="r" b="b"/>
            <a:pathLst>
              <a:path w="444500" h="558800">
                <a:moveTo>
                  <a:pt x="436879" y="1269"/>
                </a:moveTo>
                <a:lnTo>
                  <a:pt x="240029" y="1269"/>
                </a:lnTo>
                <a:lnTo>
                  <a:pt x="240029" y="2539"/>
                </a:lnTo>
                <a:lnTo>
                  <a:pt x="436879" y="2539"/>
                </a:lnTo>
                <a:lnTo>
                  <a:pt x="436879" y="1269"/>
                </a:lnTo>
                <a:close/>
              </a:path>
              <a:path w="444500" h="558800">
                <a:moveTo>
                  <a:pt x="435609" y="0"/>
                </a:moveTo>
                <a:lnTo>
                  <a:pt x="242569" y="0"/>
                </a:lnTo>
                <a:lnTo>
                  <a:pt x="242569" y="1269"/>
                </a:lnTo>
                <a:lnTo>
                  <a:pt x="435609" y="1269"/>
                </a:lnTo>
                <a:lnTo>
                  <a:pt x="435609" y="0"/>
                </a:lnTo>
                <a:close/>
              </a:path>
              <a:path w="444500" h="558800">
                <a:moveTo>
                  <a:pt x="443229" y="7619"/>
                </a:moveTo>
                <a:lnTo>
                  <a:pt x="441959" y="7619"/>
                </a:lnTo>
                <a:lnTo>
                  <a:pt x="441959" y="8889"/>
                </a:lnTo>
                <a:lnTo>
                  <a:pt x="443229" y="8889"/>
                </a:lnTo>
                <a:lnTo>
                  <a:pt x="443229" y="7619"/>
                </a:lnTo>
                <a:close/>
              </a:path>
              <a:path w="444500" h="558800">
                <a:moveTo>
                  <a:pt x="439420" y="3810"/>
                </a:moveTo>
                <a:lnTo>
                  <a:pt x="234950" y="3810"/>
                </a:lnTo>
                <a:lnTo>
                  <a:pt x="234950" y="5080"/>
                </a:lnTo>
                <a:lnTo>
                  <a:pt x="439420" y="5080"/>
                </a:lnTo>
                <a:lnTo>
                  <a:pt x="439420" y="3810"/>
                </a:lnTo>
                <a:close/>
              </a:path>
              <a:path w="444500" h="558800">
                <a:moveTo>
                  <a:pt x="438150" y="2540"/>
                </a:moveTo>
                <a:lnTo>
                  <a:pt x="237489" y="2540"/>
                </a:lnTo>
                <a:lnTo>
                  <a:pt x="237489" y="3810"/>
                </a:lnTo>
                <a:lnTo>
                  <a:pt x="438150" y="3810"/>
                </a:lnTo>
                <a:lnTo>
                  <a:pt x="438150" y="2540"/>
                </a:lnTo>
                <a:close/>
              </a:path>
              <a:path w="444500" h="558800">
                <a:moveTo>
                  <a:pt x="444499" y="8890"/>
                </a:moveTo>
                <a:lnTo>
                  <a:pt x="441959" y="8890"/>
                </a:lnTo>
                <a:lnTo>
                  <a:pt x="441959" y="15239"/>
                </a:lnTo>
                <a:lnTo>
                  <a:pt x="444500" y="15239"/>
                </a:lnTo>
                <a:lnTo>
                  <a:pt x="444499" y="8890"/>
                </a:lnTo>
                <a:close/>
              </a:path>
              <a:path w="444500" h="558800">
                <a:moveTo>
                  <a:pt x="444500" y="15240"/>
                </a:moveTo>
                <a:lnTo>
                  <a:pt x="441959" y="15240"/>
                </a:lnTo>
                <a:lnTo>
                  <a:pt x="441959" y="21589"/>
                </a:lnTo>
                <a:lnTo>
                  <a:pt x="444500" y="21589"/>
                </a:lnTo>
                <a:lnTo>
                  <a:pt x="444500" y="15240"/>
                </a:lnTo>
                <a:close/>
              </a:path>
              <a:path w="444500" h="558800">
                <a:moveTo>
                  <a:pt x="444500" y="21590"/>
                </a:moveTo>
                <a:lnTo>
                  <a:pt x="441959" y="21590"/>
                </a:lnTo>
                <a:lnTo>
                  <a:pt x="441959" y="27939"/>
                </a:lnTo>
                <a:lnTo>
                  <a:pt x="444500" y="27939"/>
                </a:lnTo>
                <a:lnTo>
                  <a:pt x="444500" y="21590"/>
                </a:lnTo>
                <a:close/>
              </a:path>
              <a:path w="444500" h="558800">
                <a:moveTo>
                  <a:pt x="444500" y="27940"/>
                </a:moveTo>
                <a:lnTo>
                  <a:pt x="441959" y="27940"/>
                </a:lnTo>
                <a:lnTo>
                  <a:pt x="441959" y="34289"/>
                </a:lnTo>
                <a:lnTo>
                  <a:pt x="444500" y="34289"/>
                </a:lnTo>
                <a:lnTo>
                  <a:pt x="444500" y="27940"/>
                </a:lnTo>
                <a:close/>
              </a:path>
              <a:path w="444500" h="558800">
                <a:moveTo>
                  <a:pt x="444500" y="34290"/>
                </a:moveTo>
                <a:lnTo>
                  <a:pt x="441959" y="34290"/>
                </a:lnTo>
                <a:lnTo>
                  <a:pt x="441959" y="40639"/>
                </a:lnTo>
                <a:lnTo>
                  <a:pt x="444500" y="40639"/>
                </a:lnTo>
                <a:lnTo>
                  <a:pt x="444500" y="34290"/>
                </a:lnTo>
                <a:close/>
              </a:path>
              <a:path w="444500" h="558800">
                <a:moveTo>
                  <a:pt x="444500" y="40640"/>
                </a:moveTo>
                <a:lnTo>
                  <a:pt x="441959" y="40640"/>
                </a:lnTo>
                <a:lnTo>
                  <a:pt x="441959" y="46989"/>
                </a:lnTo>
                <a:lnTo>
                  <a:pt x="444500" y="46989"/>
                </a:lnTo>
                <a:lnTo>
                  <a:pt x="444500" y="40640"/>
                </a:lnTo>
                <a:close/>
              </a:path>
              <a:path w="444500" h="558800">
                <a:moveTo>
                  <a:pt x="444500" y="46990"/>
                </a:moveTo>
                <a:lnTo>
                  <a:pt x="441959" y="46990"/>
                </a:lnTo>
                <a:lnTo>
                  <a:pt x="441959" y="53339"/>
                </a:lnTo>
                <a:lnTo>
                  <a:pt x="444500" y="53339"/>
                </a:lnTo>
                <a:lnTo>
                  <a:pt x="444500" y="46990"/>
                </a:lnTo>
                <a:close/>
              </a:path>
              <a:path w="444500" h="558800">
                <a:moveTo>
                  <a:pt x="444500" y="53340"/>
                </a:moveTo>
                <a:lnTo>
                  <a:pt x="441959" y="53340"/>
                </a:lnTo>
                <a:lnTo>
                  <a:pt x="441959" y="59689"/>
                </a:lnTo>
                <a:lnTo>
                  <a:pt x="444500" y="59689"/>
                </a:lnTo>
                <a:lnTo>
                  <a:pt x="444500" y="53340"/>
                </a:lnTo>
                <a:close/>
              </a:path>
              <a:path w="444500" h="558800">
                <a:moveTo>
                  <a:pt x="444500" y="59690"/>
                </a:moveTo>
                <a:lnTo>
                  <a:pt x="441959" y="59690"/>
                </a:lnTo>
                <a:lnTo>
                  <a:pt x="441959" y="66039"/>
                </a:lnTo>
                <a:lnTo>
                  <a:pt x="444500" y="66039"/>
                </a:lnTo>
                <a:lnTo>
                  <a:pt x="444500" y="59690"/>
                </a:lnTo>
                <a:close/>
              </a:path>
              <a:path w="444500" h="558800">
                <a:moveTo>
                  <a:pt x="444500" y="66040"/>
                </a:moveTo>
                <a:lnTo>
                  <a:pt x="441959" y="66040"/>
                </a:lnTo>
                <a:lnTo>
                  <a:pt x="441959" y="72389"/>
                </a:lnTo>
                <a:lnTo>
                  <a:pt x="444500" y="72389"/>
                </a:lnTo>
                <a:lnTo>
                  <a:pt x="444500" y="66040"/>
                </a:lnTo>
                <a:close/>
              </a:path>
              <a:path w="444500" h="558800">
                <a:moveTo>
                  <a:pt x="444500" y="72390"/>
                </a:moveTo>
                <a:lnTo>
                  <a:pt x="441959" y="72390"/>
                </a:lnTo>
                <a:lnTo>
                  <a:pt x="441959" y="78739"/>
                </a:lnTo>
                <a:lnTo>
                  <a:pt x="444500" y="78739"/>
                </a:lnTo>
                <a:lnTo>
                  <a:pt x="444500" y="72390"/>
                </a:lnTo>
                <a:close/>
              </a:path>
              <a:path w="444500" h="558800">
                <a:moveTo>
                  <a:pt x="444500" y="78740"/>
                </a:moveTo>
                <a:lnTo>
                  <a:pt x="441959" y="78740"/>
                </a:lnTo>
                <a:lnTo>
                  <a:pt x="441959" y="85089"/>
                </a:lnTo>
                <a:lnTo>
                  <a:pt x="444500" y="85089"/>
                </a:lnTo>
                <a:lnTo>
                  <a:pt x="444500" y="78740"/>
                </a:lnTo>
                <a:close/>
              </a:path>
              <a:path w="444500" h="558800">
                <a:moveTo>
                  <a:pt x="444500" y="85090"/>
                </a:moveTo>
                <a:lnTo>
                  <a:pt x="441959" y="85090"/>
                </a:lnTo>
                <a:lnTo>
                  <a:pt x="441959" y="91439"/>
                </a:lnTo>
                <a:lnTo>
                  <a:pt x="444500" y="91439"/>
                </a:lnTo>
                <a:lnTo>
                  <a:pt x="444500" y="85090"/>
                </a:lnTo>
                <a:close/>
              </a:path>
              <a:path w="444500" h="558800">
                <a:moveTo>
                  <a:pt x="444500" y="91440"/>
                </a:moveTo>
                <a:lnTo>
                  <a:pt x="441959" y="91440"/>
                </a:lnTo>
                <a:lnTo>
                  <a:pt x="441959" y="97789"/>
                </a:lnTo>
                <a:lnTo>
                  <a:pt x="444500" y="97789"/>
                </a:lnTo>
                <a:lnTo>
                  <a:pt x="444500" y="91440"/>
                </a:lnTo>
                <a:close/>
              </a:path>
              <a:path w="444500" h="558800">
                <a:moveTo>
                  <a:pt x="444500" y="97790"/>
                </a:moveTo>
                <a:lnTo>
                  <a:pt x="441959" y="97790"/>
                </a:lnTo>
                <a:lnTo>
                  <a:pt x="441959" y="104139"/>
                </a:lnTo>
                <a:lnTo>
                  <a:pt x="444500" y="104139"/>
                </a:lnTo>
                <a:lnTo>
                  <a:pt x="444500" y="97790"/>
                </a:lnTo>
                <a:close/>
              </a:path>
              <a:path w="444500" h="558800">
                <a:moveTo>
                  <a:pt x="444500" y="104140"/>
                </a:moveTo>
                <a:lnTo>
                  <a:pt x="441959" y="104140"/>
                </a:lnTo>
                <a:lnTo>
                  <a:pt x="441959" y="110489"/>
                </a:lnTo>
                <a:lnTo>
                  <a:pt x="444500" y="110489"/>
                </a:lnTo>
                <a:lnTo>
                  <a:pt x="444500" y="104140"/>
                </a:lnTo>
                <a:close/>
              </a:path>
              <a:path w="444500" h="558800">
                <a:moveTo>
                  <a:pt x="444500" y="110490"/>
                </a:moveTo>
                <a:lnTo>
                  <a:pt x="441959" y="110490"/>
                </a:lnTo>
                <a:lnTo>
                  <a:pt x="441959" y="116839"/>
                </a:lnTo>
                <a:lnTo>
                  <a:pt x="444500" y="116839"/>
                </a:lnTo>
                <a:lnTo>
                  <a:pt x="444500" y="110490"/>
                </a:lnTo>
                <a:close/>
              </a:path>
              <a:path w="444500" h="558800">
                <a:moveTo>
                  <a:pt x="444500" y="116840"/>
                </a:moveTo>
                <a:lnTo>
                  <a:pt x="441959" y="116840"/>
                </a:lnTo>
                <a:lnTo>
                  <a:pt x="441959" y="123189"/>
                </a:lnTo>
                <a:lnTo>
                  <a:pt x="444500" y="123189"/>
                </a:lnTo>
                <a:lnTo>
                  <a:pt x="444500" y="116840"/>
                </a:lnTo>
                <a:close/>
              </a:path>
              <a:path w="444500" h="558800">
                <a:moveTo>
                  <a:pt x="444500" y="123190"/>
                </a:moveTo>
                <a:lnTo>
                  <a:pt x="441959" y="123190"/>
                </a:lnTo>
                <a:lnTo>
                  <a:pt x="441959" y="129539"/>
                </a:lnTo>
                <a:lnTo>
                  <a:pt x="444500" y="129539"/>
                </a:lnTo>
                <a:lnTo>
                  <a:pt x="444500" y="123190"/>
                </a:lnTo>
                <a:close/>
              </a:path>
              <a:path w="444500" h="558800">
                <a:moveTo>
                  <a:pt x="444500" y="129540"/>
                </a:moveTo>
                <a:lnTo>
                  <a:pt x="441959" y="129540"/>
                </a:lnTo>
                <a:lnTo>
                  <a:pt x="441959" y="135889"/>
                </a:lnTo>
                <a:lnTo>
                  <a:pt x="444500" y="135889"/>
                </a:lnTo>
                <a:lnTo>
                  <a:pt x="444500" y="129540"/>
                </a:lnTo>
                <a:close/>
              </a:path>
              <a:path w="444500" h="558800">
                <a:moveTo>
                  <a:pt x="444500" y="135890"/>
                </a:moveTo>
                <a:lnTo>
                  <a:pt x="441959" y="135890"/>
                </a:lnTo>
                <a:lnTo>
                  <a:pt x="441959" y="142239"/>
                </a:lnTo>
                <a:lnTo>
                  <a:pt x="444500" y="142239"/>
                </a:lnTo>
                <a:lnTo>
                  <a:pt x="444500" y="135890"/>
                </a:lnTo>
                <a:close/>
              </a:path>
              <a:path w="444500" h="558800">
                <a:moveTo>
                  <a:pt x="444500" y="142240"/>
                </a:moveTo>
                <a:lnTo>
                  <a:pt x="441959" y="142240"/>
                </a:lnTo>
                <a:lnTo>
                  <a:pt x="441959" y="148589"/>
                </a:lnTo>
                <a:lnTo>
                  <a:pt x="444500" y="148589"/>
                </a:lnTo>
                <a:lnTo>
                  <a:pt x="444500" y="142240"/>
                </a:lnTo>
                <a:close/>
              </a:path>
              <a:path w="444500" h="558800">
                <a:moveTo>
                  <a:pt x="444500" y="148590"/>
                </a:moveTo>
                <a:lnTo>
                  <a:pt x="441959" y="148590"/>
                </a:lnTo>
                <a:lnTo>
                  <a:pt x="441959" y="154939"/>
                </a:lnTo>
                <a:lnTo>
                  <a:pt x="444500" y="154939"/>
                </a:lnTo>
                <a:lnTo>
                  <a:pt x="444500" y="148590"/>
                </a:lnTo>
                <a:close/>
              </a:path>
              <a:path w="444500" h="558800">
                <a:moveTo>
                  <a:pt x="444500" y="154940"/>
                </a:moveTo>
                <a:lnTo>
                  <a:pt x="441959" y="154940"/>
                </a:lnTo>
                <a:lnTo>
                  <a:pt x="441959" y="161289"/>
                </a:lnTo>
                <a:lnTo>
                  <a:pt x="444500" y="161289"/>
                </a:lnTo>
                <a:lnTo>
                  <a:pt x="444500" y="154940"/>
                </a:lnTo>
                <a:close/>
              </a:path>
              <a:path w="444500" h="558800">
                <a:moveTo>
                  <a:pt x="444500" y="161290"/>
                </a:moveTo>
                <a:lnTo>
                  <a:pt x="441959" y="161290"/>
                </a:lnTo>
                <a:lnTo>
                  <a:pt x="441959" y="167639"/>
                </a:lnTo>
                <a:lnTo>
                  <a:pt x="444500" y="167639"/>
                </a:lnTo>
                <a:lnTo>
                  <a:pt x="444500" y="161290"/>
                </a:lnTo>
                <a:close/>
              </a:path>
              <a:path w="444500" h="558800">
                <a:moveTo>
                  <a:pt x="444500" y="167640"/>
                </a:moveTo>
                <a:lnTo>
                  <a:pt x="441959" y="167640"/>
                </a:lnTo>
                <a:lnTo>
                  <a:pt x="441959" y="172719"/>
                </a:lnTo>
                <a:lnTo>
                  <a:pt x="443229" y="172719"/>
                </a:lnTo>
                <a:lnTo>
                  <a:pt x="443229" y="170180"/>
                </a:lnTo>
                <a:lnTo>
                  <a:pt x="444500" y="170180"/>
                </a:lnTo>
                <a:lnTo>
                  <a:pt x="444500" y="167640"/>
                </a:lnTo>
                <a:close/>
              </a:path>
              <a:path w="444500" h="558800">
                <a:moveTo>
                  <a:pt x="5079" y="300990"/>
                </a:moveTo>
                <a:lnTo>
                  <a:pt x="3809" y="300990"/>
                </a:lnTo>
                <a:lnTo>
                  <a:pt x="3809" y="304800"/>
                </a:lnTo>
                <a:lnTo>
                  <a:pt x="2539" y="304800"/>
                </a:lnTo>
                <a:lnTo>
                  <a:pt x="2539" y="307339"/>
                </a:lnTo>
                <a:lnTo>
                  <a:pt x="5079" y="307339"/>
                </a:lnTo>
                <a:lnTo>
                  <a:pt x="5079" y="300990"/>
                </a:lnTo>
                <a:close/>
              </a:path>
              <a:path w="444500" h="558800">
                <a:moveTo>
                  <a:pt x="5079" y="307340"/>
                </a:moveTo>
                <a:lnTo>
                  <a:pt x="2539" y="307340"/>
                </a:lnTo>
                <a:lnTo>
                  <a:pt x="2539" y="308610"/>
                </a:lnTo>
                <a:lnTo>
                  <a:pt x="1269" y="308610"/>
                </a:lnTo>
                <a:lnTo>
                  <a:pt x="1269" y="312419"/>
                </a:lnTo>
                <a:lnTo>
                  <a:pt x="0" y="312419"/>
                </a:lnTo>
                <a:lnTo>
                  <a:pt x="0" y="313689"/>
                </a:lnTo>
                <a:lnTo>
                  <a:pt x="5079" y="313689"/>
                </a:lnTo>
                <a:lnTo>
                  <a:pt x="5079" y="307340"/>
                </a:lnTo>
                <a:close/>
              </a:path>
              <a:path w="444500" h="558800">
                <a:moveTo>
                  <a:pt x="5079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5079" y="320039"/>
                </a:lnTo>
                <a:lnTo>
                  <a:pt x="5079" y="313690"/>
                </a:lnTo>
                <a:close/>
              </a:path>
              <a:path w="444500" h="558800">
                <a:moveTo>
                  <a:pt x="5079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5079" y="326389"/>
                </a:lnTo>
                <a:lnTo>
                  <a:pt x="5079" y="320040"/>
                </a:lnTo>
                <a:close/>
              </a:path>
              <a:path w="444500" h="558800">
                <a:moveTo>
                  <a:pt x="5079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5079" y="332739"/>
                </a:lnTo>
                <a:lnTo>
                  <a:pt x="5079" y="326390"/>
                </a:lnTo>
                <a:close/>
              </a:path>
              <a:path w="444500" h="558800">
                <a:moveTo>
                  <a:pt x="5079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5079" y="339089"/>
                </a:lnTo>
                <a:lnTo>
                  <a:pt x="5079" y="332740"/>
                </a:lnTo>
                <a:close/>
              </a:path>
              <a:path w="444500" h="558800">
                <a:moveTo>
                  <a:pt x="5079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5079" y="345439"/>
                </a:lnTo>
                <a:lnTo>
                  <a:pt x="5079" y="339090"/>
                </a:lnTo>
                <a:close/>
              </a:path>
              <a:path w="444500" h="558800">
                <a:moveTo>
                  <a:pt x="5079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5079" y="351789"/>
                </a:lnTo>
                <a:lnTo>
                  <a:pt x="5079" y="345440"/>
                </a:lnTo>
                <a:close/>
              </a:path>
              <a:path w="444500" h="558800">
                <a:moveTo>
                  <a:pt x="5079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5079" y="358139"/>
                </a:lnTo>
                <a:lnTo>
                  <a:pt x="5079" y="351790"/>
                </a:lnTo>
                <a:close/>
              </a:path>
              <a:path w="444500" h="558800">
                <a:moveTo>
                  <a:pt x="5079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5079" y="364489"/>
                </a:lnTo>
                <a:lnTo>
                  <a:pt x="5079" y="358140"/>
                </a:lnTo>
                <a:close/>
              </a:path>
              <a:path w="444500" h="558800">
                <a:moveTo>
                  <a:pt x="5079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5079" y="370839"/>
                </a:lnTo>
                <a:lnTo>
                  <a:pt x="5079" y="364490"/>
                </a:lnTo>
                <a:close/>
              </a:path>
              <a:path w="444500" h="558800">
                <a:moveTo>
                  <a:pt x="5079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5079" y="377189"/>
                </a:lnTo>
                <a:lnTo>
                  <a:pt x="5079" y="370840"/>
                </a:lnTo>
                <a:close/>
              </a:path>
              <a:path w="444500" h="558800">
                <a:moveTo>
                  <a:pt x="5079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5079" y="383539"/>
                </a:lnTo>
                <a:lnTo>
                  <a:pt x="5079" y="377190"/>
                </a:lnTo>
                <a:close/>
              </a:path>
              <a:path w="444500" h="558800">
                <a:moveTo>
                  <a:pt x="5079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5079" y="389889"/>
                </a:lnTo>
                <a:lnTo>
                  <a:pt x="5079" y="383540"/>
                </a:lnTo>
                <a:close/>
              </a:path>
              <a:path w="444500" h="558800">
                <a:moveTo>
                  <a:pt x="5079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5079" y="396239"/>
                </a:lnTo>
                <a:lnTo>
                  <a:pt x="5079" y="389890"/>
                </a:lnTo>
                <a:close/>
              </a:path>
              <a:path w="444500" h="558800">
                <a:moveTo>
                  <a:pt x="5079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5079" y="402589"/>
                </a:lnTo>
                <a:lnTo>
                  <a:pt x="5079" y="396240"/>
                </a:lnTo>
                <a:close/>
              </a:path>
              <a:path w="444500" h="558800">
                <a:moveTo>
                  <a:pt x="5079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5079" y="408939"/>
                </a:lnTo>
                <a:lnTo>
                  <a:pt x="5079" y="402590"/>
                </a:lnTo>
                <a:close/>
              </a:path>
              <a:path w="444500" h="558800">
                <a:moveTo>
                  <a:pt x="5079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5079" y="415289"/>
                </a:lnTo>
                <a:lnTo>
                  <a:pt x="5079" y="408940"/>
                </a:lnTo>
                <a:close/>
              </a:path>
              <a:path w="444500" h="558800">
                <a:moveTo>
                  <a:pt x="5079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5079" y="421639"/>
                </a:lnTo>
                <a:lnTo>
                  <a:pt x="5079" y="415290"/>
                </a:lnTo>
                <a:close/>
              </a:path>
              <a:path w="444500" h="558800">
                <a:moveTo>
                  <a:pt x="5079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5079" y="427989"/>
                </a:lnTo>
                <a:lnTo>
                  <a:pt x="5079" y="421640"/>
                </a:lnTo>
                <a:close/>
              </a:path>
              <a:path w="444500" h="558800">
                <a:moveTo>
                  <a:pt x="5079" y="427990"/>
                </a:moveTo>
                <a:lnTo>
                  <a:pt x="0" y="427990"/>
                </a:lnTo>
                <a:lnTo>
                  <a:pt x="0" y="434339"/>
                </a:lnTo>
                <a:lnTo>
                  <a:pt x="5079" y="434339"/>
                </a:lnTo>
                <a:lnTo>
                  <a:pt x="5079" y="427990"/>
                </a:lnTo>
                <a:close/>
              </a:path>
              <a:path w="444500" h="558800">
                <a:moveTo>
                  <a:pt x="507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5079" y="440689"/>
                </a:lnTo>
                <a:lnTo>
                  <a:pt x="5079" y="434340"/>
                </a:lnTo>
                <a:close/>
              </a:path>
              <a:path w="444500" h="558800">
                <a:moveTo>
                  <a:pt x="5079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5079" y="447039"/>
                </a:lnTo>
                <a:lnTo>
                  <a:pt x="5079" y="440690"/>
                </a:lnTo>
                <a:close/>
              </a:path>
              <a:path w="444500" h="558800">
                <a:moveTo>
                  <a:pt x="5079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5079" y="453389"/>
                </a:lnTo>
                <a:lnTo>
                  <a:pt x="5079" y="447040"/>
                </a:lnTo>
                <a:close/>
              </a:path>
              <a:path w="444500" h="558800">
                <a:moveTo>
                  <a:pt x="5079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5079" y="459739"/>
                </a:lnTo>
                <a:lnTo>
                  <a:pt x="5079" y="453390"/>
                </a:lnTo>
                <a:close/>
              </a:path>
              <a:path w="444500" h="558800">
                <a:moveTo>
                  <a:pt x="5079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5079" y="466089"/>
                </a:lnTo>
                <a:lnTo>
                  <a:pt x="5079" y="459740"/>
                </a:lnTo>
                <a:close/>
              </a:path>
              <a:path w="444500" h="558800">
                <a:moveTo>
                  <a:pt x="5079" y="466090"/>
                </a:moveTo>
                <a:lnTo>
                  <a:pt x="0" y="466090"/>
                </a:lnTo>
                <a:lnTo>
                  <a:pt x="0" y="472439"/>
                </a:lnTo>
                <a:lnTo>
                  <a:pt x="5079" y="472439"/>
                </a:lnTo>
                <a:lnTo>
                  <a:pt x="5079" y="466090"/>
                </a:lnTo>
                <a:close/>
              </a:path>
              <a:path w="444500" h="558800">
                <a:moveTo>
                  <a:pt x="5079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5079" y="478789"/>
                </a:lnTo>
                <a:lnTo>
                  <a:pt x="5079" y="472440"/>
                </a:lnTo>
                <a:close/>
              </a:path>
              <a:path w="444500" h="558800">
                <a:moveTo>
                  <a:pt x="5079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5079" y="485139"/>
                </a:lnTo>
                <a:lnTo>
                  <a:pt x="5079" y="478790"/>
                </a:lnTo>
                <a:close/>
              </a:path>
              <a:path w="444500" h="558800">
                <a:moveTo>
                  <a:pt x="5079" y="485140"/>
                </a:moveTo>
                <a:lnTo>
                  <a:pt x="0" y="485140"/>
                </a:lnTo>
                <a:lnTo>
                  <a:pt x="0" y="491489"/>
                </a:lnTo>
                <a:lnTo>
                  <a:pt x="5079" y="491489"/>
                </a:lnTo>
                <a:lnTo>
                  <a:pt x="5079" y="485140"/>
                </a:lnTo>
                <a:close/>
              </a:path>
              <a:path w="444500" h="558800">
                <a:moveTo>
                  <a:pt x="5079" y="491490"/>
                </a:moveTo>
                <a:lnTo>
                  <a:pt x="0" y="491490"/>
                </a:lnTo>
                <a:lnTo>
                  <a:pt x="0" y="497839"/>
                </a:lnTo>
                <a:lnTo>
                  <a:pt x="5079" y="497839"/>
                </a:lnTo>
                <a:lnTo>
                  <a:pt x="5079" y="491490"/>
                </a:lnTo>
                <a:close/>
              </a:path>
              <a:path w="444500" h="558800">
                <a:moveTo>
                  <a:pt x="5079" y="497840"/>
                </a:moveTo>
                <a:lnTo>
                  <a:pt x="0" y="497840"/>
                </a:lnTo>
                <a:lnTo>
                  <a:pt x="0" y="504189"/>
                </a:lnTo>
                <a:lnTo>
                  <a:pt x="5079" y="504189"/>
                </a:lnTo>
                <a:lnTo>
                  <a:pt x="5079" y="497840"/>
                </a:lnTo>
                <a:close/>
              </a:path>
              <a:path w="444500" h="558800">
                <a:moveTo>
                  <a:pt x="5079" y="504190"/>
                </a:moveTo>
                <a:lnTo>
                  <a:pt x="0" y="504190"/>
                </a:lnTo>
                <a:lnTo>
                  <a:pt x="0" y="510539"/>
                </a:lnTo>
                <a:lnTo>
                  <a:pt x="5079" y="510539"/>
                </a:lnTo>
                <a:lnTo>
                  <a:pt x="5079" y="504190"/>
                </a:lnTo>
                <a:close/>
              </a:path>
              <a:path w="444500" h="558800">
                <a:moveTo>
                  <a:pt x="5079" y="510540"/>
                </a:moveTo>
                <a:lnTo>
                  <a:pt x="0" y="510540"/>
                </a:lnTo>
                <a:lnTo>
                  <a:pt x="0" y="516889"/>
                </a:lnTo>
                <a:lnTo>
                  <a:pt x="5079" y="516889"/>
                </a:lnTo>
                <a:lnTo>
                  <a:pt x="5079" y="510540"/>
                </a:lnTo>
                <a:close/>
              </a:path>
              <a:path w="444500" h="558800">
                <a:moveTo>
                  <a:pt x="5079" y="516890"/>
                </a:moveTo>
                <a:lnTo>
                  <a:pt x="0" y="516890"/>
                </a:lnTo>
                <a:lnTo>
                  <a:pt x="0" y="523239"/>
                </a:lnTo>
                <a:lnTo>
                  <a:pt x="5079" y="523239"/>
                </a:lnTo>
                <a:lnTo>
                  <a:pt x="5079" y="516890"/>
                </a:lnTo>
                <a:close/>
              </a:path>
              <a:path w="444500" h="558800">
                <a:moveTo>
                  <a:pt x="5079" y="523240"/>
                </a:moveTo>
                <a:lnTo>
                  <a:pt x="0" y="523240"/>
                </a:lnTo>
                <a:lnTo>
                  <a:pt x="0" y="529589"/>
                </a:lnTo>
                <a:lnTo>
                  <a:pt x="5079" y="529589"/>
                </a:lnTo>
                <a:lnTo>
                  <a:pt x="5079" y="523240"/>
                </a:lnTo>
                <a:close/>
              </a:path>
              <a:path w="444500" h="558800">
                <a:moveTo>
                  <a:pt x="5079" y="529590"/>
                </a:moveTo>
                <a:lnTo>
                  <a:pt x="0" y="529590"/>
                </a:lnTo>
                <a:lnTo>
                  <a:pt x="0" y="535939"/>
                </a:lnTo>
                <a:lnTo>
                  <a:pt x="5079" y="535939"/>
                </a:lnTo>
                <a:lnTo>
                  <a:pt x="5079" y="529590"/>
                </a:lnTo>
                <a:close/>
              </a:path>
              <a:path w="444500" h="558800">
                <a:moveTo>
                  <a:pt x="5079" y="535940"/>
                </a:moveTo>
                <a:lnTo>
                  <a:pt x="0" y="535940"/>
                </a:lnTo>
                <a:lnTo>
                  <a:pt x="0" y="542289"/>
                </a:lnTo>
                <a:lnTo>
                  <a:pt x="5079" y="542289"/>
                </a:lnTo>
                <a:lnTo>
                  <a:pt x="5079" y="535940"/>
                </a:lnTo>
                <a:close/>
              </a:path>
              <a:path w="444500" h="558800">
                <a:moveTo>
                  <a:pt x="5079" y="542290"/>
                </a:moveTo>
                <a:lnTo>
                  <a:pt x="0" y="542290"/>
                </a:lnTo>
                <a:lnTo>
                  <a:pt x="0" y="546100"/>
                </a:lnTo>
                <a:lnTo>
                  <a:pt x="1269" y="546100"/>
                </a:lnTo>
                <a:lnTo>
                  <a:pt x="1269" y="547369"/>
                </a:lnTo>
                <a:lnTo>
                  <a:pt x="2539" y="547369"/>
                </a:lnTo>
                <a:lnTo>
                  <a:pt x="2539" y="548639"/>
                </a:lnTo>
                <a:lnTo>
                  <a:pt x="5079" y="548639"/>
                </a:lnTo>
                <a:lnTo>
                  <a:pt x="5079" y="542290"/>
                </a:lnTo>
                <a:close/>
              </a:path>
              <a:path w="444500" h="558800">
                <a:moveTo>
                  <a:pt x="5079" y="548640"/>
                </a:moveTo>
                <a:lnTo>
                  <a:pt x="3809" y="548640"/>
                </a:lnTo>
                <a:lnTo>
                  <a:pt x="3809" y="549910"/>
                </a:lnTo>
                <a:lnTo>
                  <a:pt x="5079" y="549910"/>
                </a:lnTo>
                <a:lnTo>
                  <a:pt x="5079" y="548640"/>
                </a:lnTo>
                <a:close/>
              </a:path>
              <a:path w="444500" h="558800">
                <a:moveTo>
                  <a:pt x="209550" y="557530"/>
                </a:moveTo>
                <a:lnTo>
                  <a:pt x="12700" y="557530"/>
                </a:lnTo>
                <a:lnTo>
                  <a:pt x="12700" y="558800"/>
                </a:lnTo>
                <a:lnTo>
                  <a:pt x="209550" y="558800"/>
                </a:lnTo>
                <a:lnTo>
                  <a:pt x="209550" y="557530"/>
                </a:lnTo>
                <a:close/>
              </a:path>
              <a:path w="444500" h="558800">
                <a:moveTo>
                  <a:pt x="212089" y="556260"/>
                </a:moveTo>
                <a:lnTo>
                  <a:pt x="11429" y="556260"/>
                </a:lnTo>
                <a:lnTo>
                  <a:pt x="11429" y="557530"/>
                </a:lnTo>
                <a:lnTo>
                  <a:pt x="212089" y="557530"/>
                </a:lnTo>
                <a:lnTo>
                  <a:pt x="212089" y="556260"/>
                </a:lnTo>
                <a:close/>
              </a:path>
              <a:path w="444500" h="558800">
                <a:moveTo>
                  <a:pt x="214629" y="554990"/>
                </a:moveTo>
                <a:lnTo>
                  <a:pt x="10159" y="554990"/>
                </a:lnTo>
                <a:lnTo>
                  <a:pt x="10159" y="556260"/>
                </a:lnTo>
                <a:lnTo>
                  <a:pt x="214629" y="556260"/>
                </a:lnTo>
                <a:lnTo>
                  <a:pt x="214629" y="55499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8" name="bk object 7548"/>
          <p:cNvSpPr/>
          <p:nvPr/>
        </p:nvSpPr>
        <p:spPr>
          <a:xfrm>
            <a:off x="3575050" y="4132579"/>
            <a:ext cx="436880" cy="549910"/>
          </a:xfrm>
          <a:custGeom>
            <a:avLst/>
            <a:gdLst/>
            <a:ahLst/>
            <a:cxnLst/>
            <a:rect l="l" t="t" r="r" b="b"/>
            <a:pathLst>
              <a:path w="436879" h="549910">
                <a:moveTo>
                  <a:pt x="436879" y="1270"/>
                </a:moveTo>
                <a:lnTo>
                  <a:pt x="224789" y="1270"/>
                </a:lnTo>
                <a:lnTo>
                  <a:pt x="224789" y="2540"/>
                </a:lnTo>
                <a:lnTo>
                  <a:pt x="433070" y="2540"/>
                </a:lnTo>
                <a:lnTo>
                  <a:pt x="433070" y="3810"/>
                </a:lnTo>
                <a:lnTo>
                  <a:pt x="436879" y="3810"/>
                </a:lnTo>
                <a:lnTo>
                  <a:pt x="436879" y="1270"/>
                </a:lnTo>
                <a:close/>
              </a:path>
              <a:path w="436879" h="549910">
                <a:moveTo>
                  <a:pt x="435609" y="0"/>
                </a:moveTo>
                <a:lnTo>
                  <a:pt x="227329" y="0"/>
                </a:lnTo>
                <a:lnTo>
                  <a:pt x="227329" y="1270"/>
                </a:lnTo>
                <a:lnTo>
                  <a:pt x="435609" y="1270"/>
                </a:lnTo>
                <a:lnTo>
                  <a:pt x="435609" y="0"/>
                </a:lnTo>
                <a:close/>
              </a:path>
              <a:path w="436879" h="549910">
                <a:moveTo>
                  <a:pt x="436879" y="3810"/>
                </a:moveTo>
                <a:lnTo>
                  <a:pt x="433070" y="3810"/>
                </a:lnTo>
                <a:lnTo>
                  <a:pt x="433070" y="10160"/>
                </a:lnTo>
                <a:lnTo>
                  <a:pt x="436879" y="10160"/>
                </a:lnTo>
                <a:lnTo>
                  <a:pt x="436879" y="3810"/>
                </a:lnTo>
                <a:close/>
              </a:path>
              <a:path w="436879" h="549910">
                <a:moveTo>
                  <a:pt x="436879" y="10160"/>
                </a:moveTo>
                <a:lnTo>
                  <a:pt x="433070" y="10160"/>
                </a:lnTo>
                <a:lnTo>
                  <a:pt x="433070" y="16510"/>
                </a:lnTo>
                <a:lnTo>
                  <a:pt x="436879" y="16510"/>
                </a:lnTo>
                <a:lnTo>
                  <a:pt x="436879" y="10160"/>
                </a:lnTo>
                <a:close/>
              </a:path>
              <a:path w="436879" h="549910">
                <a:moveTo>
                  <a:pt x="436879" y="16510"/>
                </a:moveTo>
                <a:lnTo>
                  <a:pt x="433070" y="16510"/>
                </a:lnTo>
                <a:lnTo>
                  <a:pt x="433070" y="22860"/>
                </a:lnTo>
                <a:lnTo>
                  <a:pt x="436879" y="22860"/>
                </a:lnTo>
                <a:lnTo>
                  <a:pt x="436879" y="16510"/>
                </a:lnTo>
                <a:close/>
              </a:path>
              <a:path w="436879" h="549910">
                <a:moveTo>
                  <a:pt x="436879" y="22860"/>
                </a:moveTo>
                <a:lnTo>
                  <a:pt x="433070" y="22860"/>
                </a:lnTo>
                <a:lnTo>
                  <a:pt x="433070" y="29210"/>
                </a:lnTo>
                <a:lnTo>
                  <a:pt x="436879" y="29210"/>
                </a:lnTo>
                <a:lnTo>
                  <a:pt x="436879" y="22860"/>
                </a:lnTo>
                <a:close/>
              </a:path>
              <a:path w="436879" h="549910">
                <a:moveTo>
                  <a:pt x="436879" y="29210"/>
                </a:moveTo>
                <a:lnTo>
                  <a:pt x="433070" y="29210"/>
                </a:lnTo>
                <a:lnTo>
                  <a:pt x="433070" y="35560"/>
                </a:lnTo>
                <a:lnTo>
                  <a:pt x="436879" y="35560"/>
                </a:lnTo>
                <a:lnTo>
                  <a:pt x="436879" y="29210"/>
                </a:lnTo>
                <a:close/>
              </a:path>
              <a:path w="436879" h="549910">
                <a:moveTo>
                  <a:pt x="436879" y="35560"/>
                </a:moveTo>
                <a:lnTo>
                  <a:pt x="433070" y="35560"/>
                </a:lnTo>
                <a:lnTo>
                  <a:pt x="433070" y="41910"/>
                </a:lnTo>
                <a:lnTo>
                  <a:pt x="436879" y="41910"/>
                </a:lnTo>
                <a:lnTo>
                  <a:pt x="436879" y="35560"/>
                </a:lnTo>
                <a:close/>
              </a:path>
              <a:path w="436879" h="549910">
                <a:moveTo>
                  <a:pt x="436879" y="41910"/>
                </a:moveTo>
                <a:lnTo>
                  <a:pt x="433070" y="41910"/>
                </a:lnTo>
                <a:lnTo>
                  <a:pt x="433070" y="48260"/>
                </a:lnTo>
                <a:lnTo>
                  <a:pt x="436879" y="48260"/>
                </a:lnTo>
                <a:lnTo>
                  <a:pt x="436879" y="41910"/>
                </a:lnTo>
                <a:close/>
              </a:path>
              <a:path w="436879" h="549910">
                <a:moveTo>
                  <a:pt x="436879" y="48260"/>
                </a:moveTo>
                <a:lnTo>
                  <a:pt x="433070" y="48260"/>
                </a:lnTo>
                <a:lnTo>
                  <a:pt x="433070" y="54610"/>
                </a:lnTo>
                <a:lnTo>
                  <a:pt x="436879" y="54610"/>
                </a:lnTo>
                <a:lnTo>
                  <a:pt x="436879" y="48260"/>
                </a:lnTo>
                <a:close/>
              </a:path>
              <a:path w="436879" h="549910">
                <a:moveTo>
                  <a:pt x="436879" y="54610"/>
                </a:moveTo>
                <a:lnTo>
                  <a:pt x="433070" y="54610"/>
                </a:lnTo>
                <a:lnTo>
                  <a:pt x="433070" y="60960"/>
                </a:lnTo>
                <a:lnTo>
                  <a:pt x="436879" y="60960"/>
                </a:lnTo>
                <a:lnTo>
                  <a:pt x="436879" y="54610"/>
                </a:lnTo>
                <a:close/>
              </a:path>
              <a:path w="436879" h="549910">
                <a:moveTo>
                  <a:pt x="436879" y="60960"/>
                </a:moveTo>
                <a:lnTo>
                  <a:pt x="433070" y="60960"/>
                </a:lnTo>
                <a:lnTo>
                  <a:pt x="433070" y="67310"/>
                </a:lnTo>
                <a:lnTo>
                  <a:pt x="436879" y="67310"/>
                </a:lnTo>
                <a:lnTo>
                  <a:pt x="436879" y="60960"/>
                </a:lnTo>
                <a:close/>
              </a:path>
              <a:path w="436879" h="549910">
                <a:moveTo>
                  <a:pt x="436879" y="67310"/>
                </a:moveTo>
                <a:lnTo>
                  <a:pt x="433070" y="67310"/>
                </a:lnTo>
                <a:lnTo>
                  <a:pt x="433070" y="73660"/>
                </a:lnTo>
                <a:lnTo>
                  <a:pt x="436879" y="73660"/>
                </a:lnTo>
                <a:lnTo>
                  <a:pt x="436879" y="67310"/>
                </a:lnTo>
                <a:close/>
              </a:path>
              <a:path w="436879" h="549910">
                <a:moveTo>
                  <a:pt x="436879" y="73660"/>
                </a:moveTo>
                <a:lnTo>
                  <a:pt x="433070" y="73660"/>
                </a:lnTo>
                <a:lnTo>
                  <a:pt x="433070" y="80010"/>
                </a:lnTo>
                <a:lnTo>
                  <a:pt x="436879" y="80010"/>
                </a:lnTo>
                <a:lnTo>
                  <a:pt x="436879" y="73660"/>
                </a:lnTo>
                <a:close/>
              </a:path>
              <a:path w="436879" h="549910">
                <a:moveTo>
                  <a:pt x="436879" y="80010"/>
                </a:moveTo>
                <a:lnTo>
                  <a:pt x="433070" y="80010"/>
                </a:lnTo>
                <a:lnTo>
                  <a:pt x="433070" y="86360"/>
                </a:lnTo>
                <a:lnTo>
                  <a:pt x="436879" y="86360"/>
                </a:lnTo>
                <a:lnTo>
                  <a:pt x="436879" y="80010"/>
                </a:lnTo>
                <a:close/>
              </a:path>
              <a:path w="436879" h="549910">
                <a:moveTo>
                  <a:pt x="436879" y="86360"/>
                </a:moveTo>
                <a:lnTo>
                  <a:pt x="433070" y="86360"/>
                </a:lnTo>
                <a:lnTo>
                  <a:pt x="433070" y="92710"/>
                </a:lnTo>
                <a:lnTo>
                  <a:pt x="436879" y="92710"/>
                </a:lnTo>
                <a:lnTo>
                  <a:pt x="436879" y="86360"/>
                </a:lnTo>
                <a:close/>
              </a:path>
              <a:path w="436879" h="549910">
                <a:moveTo>
                  <a:pt x="436879" y="92710"/>
                </a:moveTo>
                <a:lnTo>
                  <a:pt x="433070" y="92710"/>
                </a:lnTo>
                <a:lnTo>
                  <a:pt x="433070" y="99060"/>
                </a:lnTo>
                <a:lnTo>
                  <a:pt x="436879" y="99060"/>
                </a:lnTo>
                <a:lnTo>
                  <a:pt x="436879" y="92710"/>
                </a:lnTo>
                <a:close/>
              </a:path>
              <a:path w="436879" h="549910">
                <a:moveTo>
                  <a:pt x="436879" y="99060"/>
                </a:moveTo>
                <a:lnTo>
                  <a:pt x="433070" y="99060"/>
                </a:lnTo>
                <a:lnTo>
                  <a:pt x="433070" y="105410"/>
                </a:lnTo>
                <a:lnTo>
                  <a:pt x="436879" y="105410"/>
                </a:lnTo>
                <a:lnTo>
                  <a:pt x="436879" y="99060"/>
                </a:lnTo>
                <a:close/>
              </a:path>
              <a:path w="436879" h="549910">
                <a:moveTo>
                  <a:pt x="436879" y="105410"/>
                </a:moveTo>
                <a:lnTo>
                  <a:pt x="433070" y="105410"/>
                </a:lnTo>
                <a:lnTo>
                  <a:pt x="433070" y="111760"/>
                </a:lnTo>
                <a:lnTo>
                  <a:pt x="436879" y="111760"/>
                </a:lnTo>
                <a:lnTo>
                  <a:pt x="436879" y="105410"/>
                </a:lnTo>
                <a:close/>
              </a:path>
              <a:path w="436879" h="549910">
                <a:moveTo>
                  <a:pt x="436879" y="111760"/>
                </a:moveTo>
                <a:lnTo>
                  <a:pt x="433070" y="111760"/>
                </a:lnTo>
                <a:lnTo>
                  <a:pt x="433070" y="118110"/>
                </a:lnTo>
                <a:lnTo>
                  <a:pt x="436879" y="118110"/>
                </a:lnTo>
                <a:lnTo>
                  <a:pt x="436879" y="111760"/>
                </a:lnTo>
                <a:close/>
              </a:path>
              <a:path w="436879" h="549910">
                <a:moveTo>
                  <a:pt x="436879" y="118110"/>
                </a:moveTo>
                <a:lnTo>
                  <a:pt x="433070" y="118110"/>
                </a:lnTo>
                <a:lnTo>
                  <a:pt x="433070" y="124460"/>
                </a:lnTo>
                <a:lnTo>
                  <a:pt x="436879" y="124460"/>
                </a:lnTo>
                <a:lnTo>
                  <a:pt x="436879" y="118110"/>
                </a:lnTo>
                <a:close/>
              </a:path>
              <a:path w="436879" h="549910">
                <a:moveTo>
                  <a:pt x="436879" y="124460"/>
                </a:moveTo>
                <a:lnTo>
                  <a:pt x="433070" y="124460"/>
                </a:lnTo>
                <a:lnTo>
                  <a:pt x="433070" y="130810"/>
                </a:lnTo>
                <a:lnTo>
                  <a:pt x="436879" y="130810"/>
                </a:lnTo>
                <a:lnTo>
                  <a:pt x="436879" y="124460"/>
                </a:lnTo>
                <a:close/>
              </a:path>
              <a:path w="436879" h="549910">
                <a:moveTo>
                  <a:pt x="436879" y="130810"/>
                </a:moveTo>
                <a:lnTo>
                  <a:pt x="433070" y="130810"/>
                </a:lnTo>
                <a:lnTo>
                  <a:pt x="433070" y="137160"/>
                </a:lnTo>
                <a:lnTo>
                  <a:pt x="436879" y="137160"/>
                </a:lnTo>
                <a:lnTo>
                  <a:pt x="436879" y="130810"/>
                </a:lnTo>
                <a:close/>
              </a:path>
              <a:path w="436879" h="549910">
                <a:moveTo>
                  <a:pt x="436879" y="137160"/>
                </a:moveTo>
                <a:lnTo>
                  <a:pt x="433070" y="137160"/>
                </a:lnTo>
                <a:lnTo>
                  <a:pt x="433070" y="143510"/>
                </a:lnTo>
                <a:lnTo>
                  <a:pt x="436879" y="143510"/>
                </a:lnTo>
                <a:lnTo>
                  <a:pt x="436879" y="137160"/>
                </a:lnTo>
                <a:close/>
              </a:path>
              <a:path w="436879" h="549910">
                <a:moveTo>
                  <a:pt x="436879" y="143510"/>
                </a:moveTo>
                <a:lnTo>
                  <a:pt x="433070" y="143510"/>
                </a:lnTo>
                <a:lnTo>
                  <a:pt x="433070" y="149860"/>
                </a:lnTo>
                <a:lnTo>
                  <a:pt x="436879" y="149860"/>
                </a:lnTo>
                <a:lnTo>
                  <a:pt x="436879" y="143510"/>
                </a:lnTo>
                <a:close/>
              </a:path>
              <a:path w="436879" h="549910">
                <a:moveTo>
                  <a:pt x="436879" y="149860"/>
                </a:moveTo>
                <a:lnTo>
                  <a:pt x="433070" y="149860"/>
                </a:lnTo>
                <a:lnTo>
                  <a:pt x="433070" y="156210"/>
                </a:lnTo>
                <a:lnTo>
                  <a:pt x="436879" y="156210"/>
                </a:lnTo>
                <a:lnTo>
                  <a:pt x="436879" y="149860"/>
                </a:lnTo>
                <a:close/>
              </a:path>
              <a:path w="436879" h="549910">
                <a:moveTo>
                  <a:pt x="436879" y="156210"/>
                </a:moveTo>
                <a:lnTo>
                  <a:pt x="433070" y="156210"/>
                </a:lnTo>
                <a:lnTo>
                  <a:pt x="433070" y="162560"/>
                </a:lnTo>
                <a:lnTo>
                  <a:pt x="436879" y="162560"/>
                </a:lnTo>
                <a:lnTo>
                  <a:pt x="436879" y="156210"/>
                </a:lnTo>
                <a:close/>
              </a:path>
              <a:path w="436879" h="549910">
                <a:moveTo>
                  <a:pt x="436879" y="162560"/>
                </a:moveTo>
                <a:lnTo>
                  <a:pt x="433070" y="162560"/>
                </a:lnTo>
                <a:lnTo>
                  <a:pt x="433070" y="168910"/>
                </a:lnTo>
                <a:lnTo>
                  <a:pt x="436879" y="168910"/>
                </a:lnTo>
                <a:lnTo>
                  <a:pt x="436879" y="162560"/>
                </a:lnTo>
                <a:close/>
              </a:path>
              <a:path w="436879" h="549910">
                <a:moveTo>
                  <a:pt x="435610" y="168910"/>
                </a:moveTo>
                <a:lnTo>
                  <a:pt x="433070" y="168910"/>
                </a:lnTo>
                <a:lnTo>
                  <a:pt x="433070" y="172720"/>
                </a:lnTo>
                <a:lnTo>
                  <a:pt x="434339" y="172720"/>
                </a:lnTo>
                <a:lnTo>
                  <a:pt x="434340" y="170180"/>
                </a:lnTo>
                <a:lnTo>
                  <a:pt x="435610" y="170180"/>
                </a:lnTo>
                <a:lnTo>
                  <a:pt x="435610" y="168910"/>
                </a:lnTo>
                <a:close/>
              </a:path>
              <a:path w="436879" h="549910">
                <a:moveTo>
                  <a:pt x="2539" y="289560"/>
                </a:moveTo>
                <a:lnTo>
                  <a:pt x="1270" y="289560"/>
                </a:lnTo>
                <a:lnTo>
                  <a:pt x="1270" y="292100"/>
                </a:lnTo>
                <a:lnTo>
                  <a:pt x="0" y="292100"/>
                </a:lnTo>
                <a:lnTo>
                  <a:pt x="0" y="295910"/>
                </a:lnTo>
                <a:lnTo>
                  <a:pt x="2539" y="295910"/>
                </a:lnTo>
                <a:lnTo>
                  <a:pt x="2539" y="289560"/>
                </a:lnTo>
                <a:close/>
              </a:path>
              <a:path w="436879" h="549910">
                <a:moveTo>
                  <a:pt x="2539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2539" y="302260"/>
                </a:lnTo>
                <a:lnTo>
                  <a:pt x="2539" y="295910"/>
                </a:lnTo>
                <a:close/>
              </a:path>
              <a:path w="436879" h="549910">
                <a:moveTo>
                  <a:pt x="2539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2539" y="308610"/>
                </a:lnTo>
                <a:lnTo>
                  <a:pt x="2539" y="302260"/>
                </a:lnTo>
                <a:close/>
              </a:path>
              <a:path w="436879" h="549910">
                <a:moveTo>
                  <a:pt x="2539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2539" y="314960"/>
                </a:lnTo>
                <a:lnTo>
                  <a:pt x="2539" y="308610"/>
                </a:lnTo>
                <a:close/>
              </a:path>
              <a:path w="436879" h="549910">
                <a:moveTo>
                  <a:pt x="2539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2539" y="321310"/>
                </a:lnTo>
                <a:lnTo>
                  <a:pt x="2539" y="314960"/>
                </a:lnTo>
                <a:close/>
              </a:path>
              <a:path w="436879" h="549910">
                <a:moveTo>
                  <a:pt x="2539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2539" y="327660"/>
                </a:lnTo>
                <a:lnTo>
                  <a:pt x="2539" y="321310"/>
                </a:lnTo>
                <a:close/>
              </a:path>
              <a:path w="436879" h="549910">
                <a:moveTo>
                  <a:pt x="2539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2539" y="334010"/>
                </a:lnTo>
                <a:lnTo>
                  <a:pt x="2539" y="327660"/>
                </a:lnTo>
                <a:close/>
              </a:path>
              <a:path w="436879" h="549910">
                <a:moveTo>
                  <a:pt x="2539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2539" y="340360"/>
                </a:lnTo>
                <a:lnTo>
                  <a:pt x="2539" y="334010"/>
                </a:lnTo>
                <a:close/>
              </a:path>
              <a:path w="436879" h="549910">
                <a:moveTo>
                  <a:pt x="253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2539" y="346710"/>
                </a:lnTo>
                <a:lnTo>
                  <a:pt x="2539" y="340360"/>
                </a:lnTo>
                <a:close/>
              </a:path>
              <a:path w="436879" h="549910">
                <a:moveTo>
                  <a:pt x="2539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2539" y="353060"/>
                </a:lnTo>
                <a:lnTo>
                  <a:pt x="2539" y="346710"/>
                </a:lnTo>
                <a:close/>
              </a:path>
              <a:path w="436879" h="549910">
                <a:moveTo>
                  <a:pt x="2539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2539" y="359410"/>
                </a:lnTo>
                <a:lnTo>
                  <a:pt x="2539" y="353060"/>
                </a:lnTo>
                <a:close/>
              </a:path>
              <a:path w="436879" h="549910">
                <a:moveTo>
                  <a:pt x="2539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2539" y="365760"/>
                </a:lnTo>
                <a:lnTo>
                  <a:pt x="2539" y="359410"/>
                </a:lnTo>
                <a:close/>
              </a:path>
              <a:path w="436879" h="549910">
                <a:moveTo>
                  <a:pt x="253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2539" y="372110"/>
                </a:lnTo>
                <a:lnTo>
                  <a:pt x="2539" y="365760"/>
                </a:lnTo>
                <a:close/>
              </a:path>
              <a:path w="436879" h="549910">
                <a:moveTo>
                  <a:pt x="2539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2539" y="378460"/>
                </a:lnTo>
                <a:lnTo>
                  <a:pt x="2539" y="372110"/>
                </a:lnTo>
                <a:close/>
              </a:path>
              <a:path w="436879" h="549910">
                <a:moveTo>
                  <a:pt x="2539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2539" y="384810"/>
                </a:lnTo>
                <a:lnTo>
                  <a:pt x="2539" y="378460"/>
                </a:lnTo>
                <a:close/>
              </a:path>
              <a:path w="436879" h="549910">
                <a:moveTo>
                  <a:pt x="2539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2539" y="391160"/>
                </a:lnTo>
                <a:lnTo>
                  <a:pt x="2539" y="384810"/>
                </a:lnTo>
                <a:close/>
              </a:path>
              <a:path w="436879" h="549910">
                <a:moveTo>
                  <a:pt x="2539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2539" y="397510"/>
                </a:lnTo>
                <a:lnTo>
                  <a:pt x="2539" y="391160"/>
                </a:lnTo>
                <a:close/>
              </a:path>
              <a:path w="436879" h="549910">
                <a:moveTo>
                  <a:pt x="2539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2539" y="403860"/>
                </a:lnTo>
                <a:lnTo>
                  <a:pt x="2539" y="397510"/>
                </a:lnTo>
                <a:close/>
              </a:path>
              <a:path w="436879" h="549910">
                <a:moveTo>
                  <a:pt x="2539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2539" y="410210"/>
                </a:lnTo>
                <a:lnTo>
                  <a:pt x="2539" y="403860"/>
                </a:lnTo>
                <a:close/>
              </a:path>
              <a:path w="436879" h="549910">
                <a:moveTo>
                  <a:pt x="2539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2539" y="416560"/>
                </a:lnTo>
                <a:lnTo>
                  <a:pt x="2539" y="410210"/>
                </a:lnTo>
                <a:close/>
              </a:path>
              <a:path w="436879" h="549910">
                <a:moveTo>
                  <a:pt x="2539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2539" y="422910"/>
                </a:lnTo>
                <a:lnTo>
                  <a:pt x="2539" y="416560"/>
                </a:lnTo>
                <a:close/>
              </a:path>
              <a:path w="436879" h="549910">
                <a:moveTo>
                  <a:pt x="2539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2539" y="429260"/>
                </a:lnTo>
                <a:lnTo>
                  <a:pt x="2539" y="422910"/>
                </a:lnTo>
                <a:close/>
              </a:path>
              <a:path w="436879" h="549910">
                <a:moveTo>
                  <a:pt x="2539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2539" y="435610"/>
                </a:lnTo>
                <a:lnTo>
                  <a:pt x="2539" y="429260"/>
                </a:lnTo>
                <a:close/>
              </a:path>
              <a:path w="436879" h="549910">
                <a:moveTo>
                  <a:pt x="2539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2539" y="441960"/>
                </a:lnTo>
                <a:lnTo>
                  <a:pt x="2539" y="435610"/>
                </a:lnTo>
                <a:close/>
              </a:path>
              <a:path w="436879" h="549910">
                <a:moveTo>
                  <a:pt x="2539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2539" y="448310"/>
                </a:lnTo>
                <a:lnTo>
                  <a:pt x="2539" y="441960"/>
                </a:lnTo>
                <a:close/>
              </a:path>
              <a:path w="436879" h="549910">
                <a:moveTo>
                  <a:pt x="2539" y="448310"/>
                </a:moveTo>
                <a:lnTo>
                  <a:pt x="0" y="448310"/>
                </a:lnTo>
                <a:lnTo>
                  <a:pt x="0" y="454660"/>
                </a:lnTo>
                <a:lnTo>
                  <a:pt x="2539" y="454660"/>
                </a:lnTo>
                <a:lnTo>
                  <a:pt x="2539" y="448310"/>
                </a:lnTo>
                <a:close/>
              </a:path>
              <a:path w="436879" h="549910">
                <a:moveTo>
                  <a:pt x="2539" y="454660"/>
                </a:moveTo>
                <a:lnTo>
                  <a:pt x="0" y="454660"/>
                </a:lnTo>
                <a:lnTo>
                  <a:pt x="0" y="461010"/>
                </a:lnTo>
                <a:lnTo>
                  <a:pt x="2539" y="461010"/>
                </a:lnTo>
                <a:lnTo>
                  <a:pt x="2539" y="454660"/>
                </a:lnTo>
                <a:close/>
              </a:path>
              <a:path w="436879" h="549910">
                <a:moveTo>
                  <a:pt x="2539" y="461010"/>
                </a:moveTo>
                <a:lnTo>
                  <a:pt x="0" y="461010"/>
                </a:lnTo>
                <a:lnTo>
                  <a:pt x="0" y="467360"/>
                </a:lnTo>
                <a:lnTo>
                  <a:pt x="2539" y="467360"/>
                </a:lnTo>
                <a:lnTo>
                  <a:pt x="2539" y="461010"/>
                </a:lnTo>
                <a:close/>
              </a:path>
              <a:path w="436879" h="549910">
                <a:moveTo>
                  <a:pt x="2539" y="467360"/>
                </a:moveTo>
                <a:lnTo>
                  <a:pt x="0" y="467360"/>
                </a:lnTo>
                <a:lnTo>
                  <a:pt x="0" y="473710"/>
                </a:lnTo>
                <a:lnTo>
                  <a:pt x="2539" y="473710"/>
                </a:lnTo>
                <a:lnTo>
                  <a:pt x="2539" y="467360"/>
                </a:lnTo>
                <a:close/>
              </a:path>
              <a:path w="436879" h="549910">
                <a:moveTo>
                  <a:pt x="2539" y="473710"/>
                </a:moveTo>
                <a:lnTo>
                  <a:pt x="0" y="473710"/>
                </a:lnTo>
                <a:lnTo>
                  <a:pt x="0" y="480060"/>
                </a:lnTo>
                <a:lnTo>
                  <a:pt x="2539" y="480060"/>
                </a:lnTo>
                <a:lnTo>
                  <a:pt x="2539" y="473710"/>
                </a:lnTo>
                <a:close/>
              </a:path>
              <a:path w="436879" h="549910">
                <a:moveTo>
                  <a:pt x="2539" y="480060"/>
                </a:moveTo>
                <a:lnTo>
                  <a:pt x="0" y="480060"/>
                </a:lnTo>
                <a:lnTo>
                  <a:pt x="0" y="486410"/>
                </a:lnTo>
                <a:lnTo>
                  <a:pt x="2539" y="486410"/>
                </a:lnTo>
                <a:lnTo>
                  <a:pt x="2539" y="480060"/>
                </a:lnTo>
                <a:close/>
              </a:path>
              <a:path w="436879" h="549910">
                <a:moveTo>
                  <a:pt x="2539" y="486410"/>
                </a:moveTo>
                <a:lnTo>
                  <a:pt x="0" y="486410"/>
                </a:lnTo>
                <a:lnTo>
                  <a:pt x="0" y="492760"/>
                </a:lnTo>
                <a:lnTo>
                  <a:pt x="2539" y="492760"/>
                </a:lnTo>
                <a:lnTo>
                  <a:pt x="2539" y="486410"/>
                </a:lnTo>
                <a:close/>
              </a:path>
              <a:path w="436879" h="549910">
                <a:moveTo>
                  <a:pt x="2539" y="492760"/>
                </a:moveTo>
                <a:lnTo>
                  <a:pt x="0" y="492760"/>
                </a:lnTo>
                <a:lnTo>
                  <a:pt x="0" y="499110"/>
                </a:lnTo>
                <a:lnTo>
                  <a:pt x="2539" y="499110"/>
                </a:lnTo>
                <a:lnTo>
                  <a:pt x="2539" y="492760"/>
                </a:lnTo>
                <a:close/>
              </a:path>
              <a:path w="436879" h="549910">
                <a:moveTo>
                  <a:pt x="2539" y="499110"/>
                </a:moveTo>
                <a:lnTo>
                  <a:pt x="0" y="499110"/>
                </a:lnTo>
                <a:lnTo>
                  <a:pt x="0" y="505460"/>
                </a:lnTo>
                <a:lnTo>
                  <a:pt x="2539" y="505460"/>
                </a:lnTo>
                <a:lnTo>
                  <a:pt x="2539" y="499110"/>
                </a:lnTo>
                <a:close/>
              </a:path>
              <a:path w="436879" h="549910">
                <a:moveTo>
                  <a:pt x="2539" y="505460"/>
                </a:moveTo>
                <a:lnTo>
                  <a:pt x="0" y="505460"/>
                </a:lnTo>
                <a:lnTo>
                  <a:pt x="0" y="511810"/>
                </a:lnTo>
                <a:lnTo>
                  <a:pt x="2539" y="511810"/>
                </a:lnTo>
                <a:lnTo>
                  <a:pt x="2539" y="505460"/>
                </a:lnTo>
                <a:close/>
              </a:path>
              <a:path w="436879" h="549910">
                <a:moveTo>
                  <a:pt x="2539" y="511810"/>
                </a:moveTo>
                <a:lnTo>
                  <a:pt x="0" y="511810"/>
                </a:lnTo>
                <a:lnTo>
                  <a:pt x="0" y="518160"/>
                </a:lnTo>
                <a:lnTo>
                  <a:pt x="2539" y="518160"/>
                </a:lnTo>
                <a:lnTo>
                  <a:pt x="2539" y="511810"/>
                </a:lnTo>
                <a:close/>
              </a:path>
              <a:path w="436879" h="549910">
                <a:moveTo>
                  <a:pt x="2539" y="518160"/>
                </a:moveTo>
                <a:lnTo>
                  <a:pt x="0" y="518160"/>
                </a:lnTo>
                <a:lnTo>
                  <a:pt x="0" y="524510"/>
                </a:lnTo>
                <a:lnTo>
                  <a:pt x="2539" y="524510"/>
                </a:lnTo>
                <a:lnTo>
                  <a:pt x="2539" y="518160"/>
                </a:lnTo>
                <a:close/>
              </a:path>
              <a:path w="436879" h="549910">
                <a:moveTo>
                  <a:pt x="2539" y="524510"/>
                </a:moveTo>
                <a:lnTo>
                  <a:pt x="0" y="524510"/>
                </a:lnTo>
                <a:lnTo>
                  <a:pt x="0" y="530860"/>
                </a:lnTo>
                <a:lnTo>
                  <a:pt x="2539" y="530860"/>
                </a:lnTo>
                <a:lnTo>
                  <a:pt x="2539" y="524510"/>
                </a:lnTo>
                <a:close/>
              </a:path>
              <a:path w="436879" h="549910">
                <a:moveTo>
                  <a:pt x="2539" y="530860"/>
                </a:moveTo>
                <a:lnTo>
                  <a:pt x="0" y="530860"/>
                </a:lnTo>
                <a:lnTo>
                  <a:pt x="0" y="537210"/>
                </a:lnTo>
                <a:lnTo>
                  <a:pt x="2539" y="537210"/>
                </a:lnTo>
                <a:lnTo>
                  <a:pt x="2539" y="530860"/>
                </a:lnTo>
                <a:close/>
              </a:path>
              <a:path w="436879" h="549910">
                <a:moveTo>
                  <a:pt x="2539" y="537210"/>
                </a:moveTo>
                <a:lnTo>
                  <a:pt x="0" y="537210"/>
                </a:lnTo>
                <a:lnTo>
                  <a:pt x="0" y="543560"/>
                </a:lnTo>
                <a:lnTo>
                  <a:pt x="2539" y="543560"/>
                </a:lnTo>
                <a:lnTo>
                  <a:pt x="2539" y="537210"/>
                </a:lnTo>
                <a:close/>
              </a:path>
              <a:path w="436879" h="549910">
                <a:moveTo>
                  <a:pt x="212089" y="548640"/>
                </a:moveTo>
                <a:lnTo>
                  <a:pt x="3810" y="548640"/>
                </a:lnTo>
                <a:lnTo>
                  <a:pt x="3810" y="549910"/>
                </a:lnTo>
                <a:lnTo>
                  <a:pt x="212089" y="549910"/>
                </a:lnTo>
                <a:lnTo>
                  <a:pt x="212089" y="548640"/>
                </a:lnTo>
                <a:close/>
              </a:path>
              <a:path w="436879" h="549910">
                <a:moveTo>
                  <a:pt x="214629" y="547370"/>
                </a:moveTo>
                <a:lnTo>
                  <a:pt x="2539" y="547370"/>
                </a:lnTo>
                <a:lnTo>
                  <a:pt x="2539" y="548640"/>
                </a:lnTo>
                <a:lnTo>
                  <a:pt x="214629" y="548640"/>
                </a:lnTo>
                <a:lnTo>
                  <a:pt x="214629" y="547370"/>
                </a:lnTo>
                <a:close/>
              </a:path>
              <a:path w="436879" h="549910">
                <a:moveTo>
                  <a:pt x="218440" y="546100"/>
                </a:moveTo>
                <a:lnTo>
                  <a:pt x="1270" y="546100"/>
                </a:lnTo>
                <a:lnTo>
                  <a:pt x="1270" y="547370"/>
                </a:lnTo>
                <a:lnTo>
                  <a:pt x="218440" y="547370"/>
                </a:lnTo>
                <a:lnTo>
                  <a:pt x="218440" y="546100"/>
                </a:lnTo>
                <a:close/>
              </a:path>
              <a:path w="436879" h="549910">
                <a:moveTo>
                  <a:pt x="2539" y="543560"/>
                </a:moveTo>
                <a:lnTo>
                  <a:pt x="0" y="543560"/>
                </a:lnTo>
                <a:lnTo>
                  <a:pt x="0" y="546100"/>
                </a:lnTo>
                <a:lnTo>
                  <a:pt x="2539" y="546100"/>
                </a:lnTo>
                <a:lnTo>
                  <a:pt x="2539" y="54356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9" name="bk object 7549"/>
          <p:cNvSpPr/>
          <p:nvPr/>
        </p:nvSpPr>
        <p:spPr>
          <a:xfrm>
            <a:off x="3577590" y="4135120"/>
            <a:ext cx="430530" cy="543560"/>
          </a:xfrm>
          <a:custGeom>
            <a:avLst/>
            <a:gdLst/>
            <a:ahLst/>
            <a:cxnLst/>
            <a:rect l="l" t="t" r="r" b="b"/>
            <a:pathLst>
              <a:path w="430529" h="543560">
                <a:moveTo>
                  <a:pt x="430530" y="0"/>
                </a:moveTo>
                <a:lnTo>
                  <a:pt x="220980" y="0"/>
                </a:lnTo>
                <a:lnTo>
                  <a:pt x="220980" y="1269"/>
                </a:lnTo>
                <a:lnTo>
                  <a:pt x="430530" y="1269"/>
                </a:lnTo>
                <a:lnTo>
                  <a:pt x="430530" y="0"/>
                </a:lnTo>
                <a:close/>
              </a:path>
              <a:path w="430529" h="543560">
                <a:moveTo>
                  <a:pt x="430530" y="1269"/>
                </a:moveTo>
                <a:lnTo>
                  <a:pt x="218439" y="1269"/>
                </a:lnTo>
                <a:lnTo>
                  <a:pt x="218439" y="2539"/>
                </a:lnTo>
                <a:lnTo>
                  <a:pt x="217170" y="2539"/>
                </a:lnTo>
                <a:lnTo>
                  <a:pt x="217170" y="3809"/>
                </a:lnTo>
                <a:lnTo>
                  <a:pt x="426720" y="3809"/>
                </a:lnTo>
                <a:lnTo>
                  <a:pt x="426720" y="7619"/>
                </a:lnTo>
                <a:lnTo>
                  <a:pt x="430530" y="7619"/>
                </a:lnTo>
                <a:lnTo>
                  <a:pt x="430530" y="1269"/>
                </a:lnTo>
                <a:close/>
              </a:path>
              <a:path w="430529" h="543560">
                <a:moveTo>
                  <a:pt x="430530" y="7619"/>
                </a:moveTo>
                <a:lnTo>
                  <a:pt x="426720" y="7619"/>
                </a:lnTo>
                <a:lnTo>
                  <a:pt x="426720" y="13969"/>
                </a:lnTo>
                <a:lnTo>
                  <a:pt x="430530" y="13969"/>
                </a:lnTo>
                <a:lnTo>
                  <a:pt x="430530" y="7619"/>
                </a:lnTo>
                <a:close/>
              </a:path>
              <a:path w="430529" h="543560">
                <a:moveTo>
                  <a:pt x="430530" y="13969"/>
                </a:moveTo>
                <a:lnTo>
                  <a:pt x="426720" y="13969"/>
                </a:lnTo>
                <a:lnTo>
                  <a:pt x="426720" y="20319"/>
                </a:lnTo>
                <a:lnTo>
                  <a:pt x="430530" y="20319"/>
                </a:lnTo>
                <a:lnTo>
                  <a:pt x="430530" y="13969"/>
                </a:lnTo>
                <a:close/>
              </a:path>
              <a:path w="430529" h="543560">
                <a:moveTo>
                  <a:pt x="430530" y="20319"/>
                </a:moveTo>
                <a:lnTo>
                  <a:pt x="426720" y="20319"/>
                </a:lnTo>
                <a:lnTo>
                  <a:pt x="426720" y="26669"/>
                </a:lnTo>
                <a:lnTo>
                  <a:pt x="430530" y="26669"/>
                </a:lnTo>
                <a:lnTo>
                  <a:pt x="430530" y="20319"/>
                </a:lnTo>
                <a:close/>
              </a:path>
              <a:path w="430529" h="543560">
                <a:moveTo>
                  <a:pt x="430530" y="26669"/>
                </a:moveTo>
                <a:lnTo>
                  <a:pt x="426720" y="26669"/>
                </a:lnTo>
                <a:lnTo>
                  <a:pt x="426720" y="33019"/>
                </a:lnTo>
                <a:lnTo>
                  <a:pt x="430530" y="33019"/>
                </a:lnTo>
                <a:lnTo>
                  <a:pt x="430530" y="26669"/>
                </a:lnTo>
                <a:close/>
              </a:path>
              <a:path w="430529" h="543560">
                <a:moveTo>
                  <a:pt x="430530" y="33019"/>
                </a:moveTo>
                <a:lnTo>
                  <a:pt x="426720" y="33019"/>
                </a:lnTo>
                <a:lnTo>
                  <a:pt x="426720" y="39369"/>
                </a:lnTo>
                <a:lnTo>
                  <a:pt x="430530" y="39369"/>
                </a:lnTo>
                <a:lnTo>
                  <a:pt x="430530" y="33019"/>
                </a:lnTo>
                <a:close/>
              </a:path>
              <a:path w="430529" h="543560">
                <a:moveTo>
                  <a:pt x="430530" y="39369"/>
                </a:moveTo>
                <a:lnTo>
                  <a:pt x="426720" y="39369"/>
                </a:lnTo>
                <a:lnTo>
                  <a:pt x="426720" y="45719"/>
                </a:lnTo>
                <a:lnTo>
                  <a:pt x="430530" y="45719"/>
                </a:lnTo>
                <a:lnTo>
                  <a:pt x="430530" y="39369"/>
                </a:lnTo>
                <a:close/>
              </a:path>
              <a:path w="430529" h="543560">
                <a:moveTo>
                  <a:pt x="430530" y="45719"/>
                </a:moveTo>
                <a:lnTo>
                  <a:pt x="426720" y="45719"/>
                </a:lnTo>
                <a:lnTo>
                  <a:pt x="426720" y="52069"/>
                </a:lnTo>
                <a:lnTo>
                  <a:pt x="430530" y="52069"/>
                </a:lnTo>
                <a:lnTo>
                  <a:pt x="430530" y="45719"/>
                </a:lnTo>
                <a:close/>
              </a:path>
              <a:path w="430529" h="543560">
                <a:moveTo>
                  <a:pt x="430530" y="52069"/>
                </a:moveTo>
                <a:lnTo>
                  <a:pt x="426720" y="52069"/>
                </a:lnTo>
                <a:lnTo>
                  <a:pt x="426720" y="58419"/>
                </a:lnTo>
                <a:lnTo>
                  <a:pt x="430530" y="58419"/>
                </a:lnTo>
                <a:lnTo>
                  <a:pt x="430530" y="52069"/>
                </a:lnTo>
                <a:close/>
              </a:path>
              <a:path w="430529" h="543560">
                <a:moveTo>
                  <a:pt x="430530" y="58419"/>
                </a:moveTo>
                <a:lnTo>
                  <a:pt x="426720" y="58419"/>
                </a:lnTo>
                <a:lnTo>
                  <a:pt x="426720" y="64769"/>
                </a:lnTo>
                <a:lnTo>
                  <a:pt x="430530" y="64769"/>
                </a:lnTo>
                <a:lnTo>
                  <a:pt x="430530" y="58419"/>
                </a:lnTo>
                <a:close/>
              </a:path>
              <a:path w="430529" h="543560">
                <a:moveTo>
                  <a:pt x="430530" y="64769"/>
                </a:moveTo>
                <a:lnTo>
                  <a:pt x="426720" y="64769"/>
                </a:lnTo>
                <a:lnTo>
                  <a:pt x="426720" y="71119"/>
                </a:lnTo>
                <a:lnTo>
                  <a:pt x="430530" y="71119"/>
                </a:lnTo>
                <a:lnTo>
                  <a:pt x="430530" y="64769"/>
                </a:lnTo>
                <a:close/>
              </a:path>
              <a:path w="430529" h="543560">
                <a:moveTo>
                  <a:pt x="430530" y="71119"/>
                </a:moveTo>
                <a:lnTo>
                  <a:pt x="426720" y="71119"/>
                </a:lnTo>
                <a:lnTo>
                  <a:pt x="426720" y="77469"/>
                </a:lnTo>
                <a:lnTo>
                  <a:pt x="430530" y="77469"/>
                </a:lnTo>
                <a:lnTo>
                  <a:pt x="430530" y="71119"/>
                </a:lnTo>
                <a:close/>
              </a:path>
              <a:path w="430529" h="543560">
                <a:moveTo>
                  <a:pt x="430530" y="77469"/>
                </a:moveTo>
                <a:lnTo>
                  <a:pt x="426720" y="77469"/>
                </a:lnTo>
                <a:lnTo>
                  <a:pt x="426720" y="83819"/>
                </a:lnTo>
                <a:lnTo>
                  <a:pt x="430530" y="83819"/>
                </a:lnTo>
                <a:lnTo>
                  <a:pt x="430530" y="77469"/>
                </a:lnTo>
                <a:close/>
              </a:path>
              <a:path w="430529" h="543560">
                <a:moveTo>
                  <a:pt x="430530" y="83819"/>
                </a:moveTo>
                <a:lnTo>
                  <a:pt x="426720" y="83819"/>
                </a:lnTo>
                <a:lnTo>
                  <a:pt x="426720" y="90169"/>
                </a:lnTo>
                <a:lnTo>
                  <a:pt x="430530" y="90169"/>
                </a:lnTo>
                <a:lnTo>
                  <a:pt x="430530" y="83819"/>
                </a:lnTo>
                <a:close/>
              </a:path>
              <a:path w="430529" h="543560">
                <a:moveTo>
                  <a:pt x="430530" y="90169"/>
                </a:moveTo>
                <a:lnTo>
                  <a:pt x="426720" y="90169"/>
                </a:lnTo>
                <a:lnTo>
                  <a:pt x="426720" y="96519"/>
                </a:lnTo>
                <a:lnTo>
                  <a:pt x="430530" y="96519"/>
                </a:lnTo>
                <a:lnTo>
                  <a:pt x="430530" y="90169"/>
                </a:lnTo>
                <a:close/>
              </a:path>
              <a:path w="430529" h="543560">
                <a:moveTo>
                  <a:pt x="430530" y="96519"/>
                </a:moveTo>
                <a:lnTo>
                  <a:pt x="426720" y="96519"/>
                </a:lnTo>
                <a:lnTo>
                  <a:pt x="426720" y="102869"/>
                </a:lnTo>
                <a:lnTo>
                  <a:pt x="430530" y="102869"/>
                </a:lnTo>
                <a:lnTo>
                  <a:pt x="430530" y="96519"/>
                </a:lnTo>
                <a:close/>
              </a:path>
              <a:path w="430529" h="543560">
                <a:moveTo>
                  <a:pt x="430530" y="102869"/>
                </a:moveTo>
                <a:lnTo>
                  <a:pt x="426720" y="102869"/>
                </a:lnTo>
                <a:lnTo>
                  <a:pt x="426720" y="109219"/>
                </a:lnTo>
                <a:lnTo>
                  <a:pt x="430530" y="109219"/>
                </a:lnTo>
                <a:lnTo>
                  <a:pt x="430530" y="102869"/>
                </a:lnTo>
                <a:close/>
              </a:path>
              <a:path w="430529" h="543560">
                <a:moveTo>
                  <a:pt x="430530" y="109219"/>
                </a:moveTo>
                <a:lnTo>
                  <a:pt x="426720" y="109219"/>
                </a:lnTo>
                <a:lnTo>
                  <a:pt x="426720" y="115569"/>
                </a:lnTo>
                <a:lnTo>
                  <a:pt x="430530" y="115569"/>
                </a:lnTo>
                <a:lnTo>
                  <a:pt x="430530" y="109219"/>
                </a:lnTo>
                <a:close/>
              </a:path>
              <a:path w="430529" h="543560">
                <a:moveTo>
                  <a:pt x="430530" y="115569"/>
                </a:moveTo>
                <a:lnTo>
                  <a:pt x="426720" y="115569"/>
                </a:lnTo>
                <a:lnTo>
                  <a:pt x="426720" y="121919"/>
                </a:lnTo>
                <a:lnTo>
                  <a:pt x="430530" y="121919"/>
                </a:lnTo>
                <a:lnTo>
                  <a:pt x="430530" y="115569"/>
                </a:lnTo>
                <a:close/>
              </a:path>
              <a:path w="430529" h="543560">
                <a:moveTo>
                  <a:pt x="430530" y="121919"/>
                </a:moveTo>
                <a:lnTo>
                  <a:pt x="426720" y="121919"/>
                </a:lnTo>
                <a:lnTo>
                  <a:pt x="426720" y="128269"/>
                </a:lnTo>
                <a:lnTo>
                  <a:pt x="430530" y="128269"/>
                </a:lnTo>
                <a:lnTo>
                  <a:pt x="430530" y="121919"/>
                </a:lnTo>
                <a:close/>
              </a:path>
              <a:path w="430529" h="543560">
                <a:moveTo>
                  <a:pt x="430530" y="128269"/>
                </a:moveTo>
                <a:lnTo>
                  <a:pt x="426720" y="128269"/>
                </a:lnTo>
                <a:lnTo>
                  <a:pt x="426720" y="134619"/>
                </a:lnTo>
                <a:lnTo>
                  <a:pt x="430530" y="134619"/>
                </a:lnTo>
                <a:lnTo>
                  <a:pt x="430530" y="128269"/>
                </a:lnTo>
                <a:close/>
              </a:path>
              <a:path w="430529" h="543560">
                <a:moveTo>
                  <a:pt x="430530" y="134619"/>
                </a:moveTo>
                <a:lnTo>
                  <a:pt x="426720" y="134619"/>
                </a:lnTo>
                <a:lnTo>
                  <a:pt x="426720" y="140969"/>
                </a:lnTo>
                <a:lnTo>
                  <a:pt x="430530" y="140969"/>
                </a:lnTo>
                <a:lnTo>
                  <a:pt x="430530" y="134619"/>
                </a:lnTo>
                <a:close/>
              </a:path>
              <a:path w="430529" h="543560">
                <a:moveTo>
                  <a:pt x="430530" y="140969"/>
                </a:moveTo>
                <a:lnTo>
                  <a:pt x="426720" y="140969"/>
                </a:lnTo>
                <a:lnTo>
                  <a:pt x="426720" y="147319"/>
                </a:lnTo>
                <a:lnTo>
                  <a:pt x="430530" y="147319"/>
                </a:lnTo>
                <a:lnTo>
                  <a:pt x="430530" y="140969"/>
                </a:lnTo>
                <a:close/>
              </a:path>
              <a:path w="430529" h="543560">
                <a:moveTo>
                  <a:pt x="430530" y="147319"/>
                </a:moveTo>
                <a:lnTo>
                  <a:pt x="426720" y="147319"/>
                </a:lnTo>
                <a:lnTo>
                  <a:pt x="426720" y="153669"/>
                </a:lnTo>
                <a:lnTo>
                  <a:pt x="430530" y="153669"/>
                </a:lnTo>
                <a:lnTo>
                  <a:pt x="430530" y="147319"/>
                </a:lnTo>
                <a:close/>
              </a:path>
              <a:path w="430529" h="543560">
                <a:moveTo>
                  <a:pt x="430530" y="153669"/>
                </a:moveTo>
                <a:lnTo>
                  <a:pt x="426720" y="153669"/>
                </a:lnTo>
                <a:lnTo>
                  <a:pt x="426720" y="160019"/>
                </a:lnTo>
                <a:lnTo>
                  <a:pt x="430530" y="160019"/>
                </a:lnTo>
                <a:lnTo>
                  <a:pt x="430530" y="153669"/>
                </a:lnTo>
                <a:close/>
              </a:path>
              <a:path w="430529" h="543560">
                <a:moveTo>
                  <a:pt x="430530" y="160019"/>
                </a:moveTo>
                <a:lnTo>
                  <a:pt x="426720" y="160019"/>
                </a:lnTo>
                <a:lnTo>
                  <a:pt x="426720" y="166369"/>
                </a:lnTo>
                <a:lnTo>
                  <a:pt x="430530" y="166369"/>
                </a:lnTo>
                <a:lnTo>
                  <a:pt x="430530" y="160019"/>
                </a:lnTo>
                <a:close/>
              </a:path>
              <a:path w="430529" h="543560">
                <a:moveTo>
                  <a:pt x="430530" y="166369"/>
                </a:moveTo>
                <a:lnTo>
                  <a:pt x="426720" y="166369"/>
                </a:lnTo>
                <a:lnTo>
                  <a:pt x="426720" y="172719"/>
                </a:lnTo>
                <a:lnTo>
                  <a:pt x="429260" y="172719"/>
                </a:lnTo>
                <a:lnTo>
                  <a:pt x="429260" y="171449"/>
                </a:lnTo>
                <a:lnTo>
                  <a:pt x="430529" y="171449"/>
                </a:lnTo>
                <a:lnTo>
                  <a:pt x="430530" y="166369"/>
                </a:lnTo>
                <a:close/>
              </a:path>
              <a:path w="430529" h="543560">
                <a:moveTo>
                  <a:pt x="427989" y="172719"/>
                </a:moveTo>
                <a:lnTo>
                  <a:pt x="426720" y="172719"/>
                </a:lnTo>
                <a:lnTo>
                  <a:pt x="426720" y="175259"/>
                </a:lnTo>
                <a:lnTo>
                  <a:pt x="427990" y="175259"/>
                </a:lnTo>
                <a:lnTo>
                  <a:pt x="427989" y="172719"/>
                </a:lnTo>
                <a:close/>
              </a:path>
              <a:path w="430529" h="543560">
                <a:moveTo>
                  <a:pt x="3810" y="275589"/>
                </a:moveTo>
                <a:lnTo>
                  <a:pt x="2539" y="275589"/>
                </a:lnTo>
                <a:lnTo>
                  <a:pt x="2539" y="279399"/>
                </a:lnTo>
                <a:lnTo>
                  <a:pt x="1270" y="279399"/>
                </a:lnTo>
                <a:lnTo>
                  <a:pt x="1270" y="280669"/>
                </a:lnTo>
                <a:lnTo>
                  <a:pt x="3810" y="280669"/>
                </a:lnTo>
                <a:lnTo>
                  <a:pt x="3810" y="275589"/>
                </a:lnTo>
                <a:close/>
              </a:path>
              <a:path w="430529" h="543560">
                <a:moveTo>
                  <a:pt x="3810" y="280669"/>
                </a:moveTo>
                <a:lnTo>
                  <a:pt x="1270" y="280669"/>
                </a:lnTo>
                <a:lnTo>
                  <a:pt x="1270" y="283209"/>
                </a:lnTo>
                <a:lnTo>
                  <a:pt x="0" y="28320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0669"/>
                </a:lnTo>
                <a:close/>
              </a:path>
              <a:path w="430529" h="543560">
                <a:moveTo>
                  <a:pt x="381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7019"/>
                </a:lnTo>
                <a:close/>
              </a:path>
              <a:path w="430529" h="543560">
                <a:moveTo>
                  <a:pt x="38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430529" h="543560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430529" h="543560">
                <a:moveTo>
                  <a:pt x="381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6069"/>
                </a:lnTo>
                <a:close/>
              </a:path>
              <a:path w="430529" h="543560">
                <a:moveTo>
                  <a:pt x="3810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2419"/>
                </a:lnTo>
                <a:close/>
              </a:path>
              <a:path w="430529" h="543560">
                <a:moveTo>
                  <a:pt x="38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8769"/>
                </a:lnTo>
                <a:close/>
              </a:path>
              <a:path w="430529" h="543560">
                <a:moveTo>
                  <a:pt x="38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5119"/>
                </a:lnTo>
                <a:close/>
              </a:path>
              <a:path w="430529" h="543560">
                <a:moveTo>
                  <a:pt x="381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1469"/>
                </a:lnTo>
                <a:close/>
              </a:path>
              <a:path w="430529" h="543560">
                <a:moveTo>
                  <a:pt x="3810" y="337819"/>
                </a:moveTo>
                <a:lnTo>
                  <a:pt x="0" y="33781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7819"/>
                </a:lnTo>
                <a:close/>
              </a:path>
              <a:path w="430529" h="543560">
                <a:moveTo>
                  <a:pt x="38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4169"/>
                </a:lnTo>
                <a:close/>
              </a:path>
              <a:path w="430529" h="543560">
                <a:moveTo>
                  <a:pt x="381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0519"/>
                </a:lnTo>
                <a:close/>
              </a:path>
              <a:path w="430529" h="543560">
                <a:moveTo>
                  <a:pt x="381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56869"/>
                </a:lnTo>
                <a:close/>
              </a:path>
              <a:path w="430529" h="543560">
                <a:moveTo>
                  <a:pt x="3810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3219"/>
                </a:lnTo>
                <a:close/>
              </a:path>
              <a:path w="430529" h="543560">
                <a:moveTo>
                  <a:pt x="38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9569"/>
                </a:lnTo>
                <a:close/>
              </a:path>
              <a:path w="430529" h="543560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5919"/>
                </a:lnTo>
                <a:close/>
              </a:path>
              <a:path w="430529" h="543560">
                <a:moveTo>
                  <a:pt x="381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2269"/>
                </a:lnTo>
                <a:close/>
              </a:path>
              <a:path w="430529" h="543560">
                <a:moveTo>
                  <a:pt x="381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88619"/>
                </a:lnTo>
                <a:close/>
              </a:path>
              <a:path w="430529" h="543560">
                <a:moveTo>
                  <a:pt x="381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4969"/>
                </a:lnTo>
                <a:close/>
              </a:path>
              <a:path w="430529" h="543560">
                <a:moveTo>
                  <a:pt x="3810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1319"/>
                </a:lnTo>
                <a:close/>
              </a:path>
              <a:path w="430529" h="543560">
                <a:moveTo>
                  <a:pt x="381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07669"/>
                </a:lnTo>
                <a:close/>
              </a:path>
              <a:path w="430529" h="543560">
                <a:moveTo>
                  <a:pt x="381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4019"/>
                </a:lnTo>
                <a:close/>
              </a:path>
              <a:path w="430529" h="543560">
                <a:moveTo>
                  <a:pt x="381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0369"/>
                </a:lnTo>
                <a:close/>
              </a:path>
              <a:path w="430529" h="543560">
                <a:moveTo>
                  <a:pt x="381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26719"/>
                </a:lnTo>
                <a:close/>
              </a:path>
              <a:path w="430529" h="543560">
                <a:moveTo>
                  <a:pt x="3810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3069"/>
                </a:lnTo>
                <a:close/>
              </a:path>
              <a:path w="430529" h="543560">
                <a:moveTo>
                  <a:pt x="3810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39419"/>
                </a:lnTo>
                <a:close/>
              </a:path>
              <a:path w="430529" h="543560">
                <a:moveTo>
                  <a:pt x="3810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5769"/>
                </a:lnTo>
                <a:close/>
              </a:path>
              <a:path w="430529" h="543560">
                <a:moveTo>
                  <a:pt x="381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2119"/>
                </a:lnTo>
                <a:close/>
              </a:path>
              <a:path w="430529" h="543560">
                <a:moveTo>
                  <a:pt x="3810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58469"/>
                </a:lnTo>
                <a:close/>
              </a:path>
              <a:path w="430529" h="543560">
                <a:moveTo>
                  <a:pt x="3810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4819"/>
                </a:lnTo>
                <a:close/>
              </a:path>
              <a:path w="430529" h="543560">
                <a:moveTo>
                  <a:pt x="3810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1169"/>
                </a:lnTo>
                <a:close/>
              </a:path>
              <a:path w="430529" h="543560">
                <a:moveTo>
                  <a:pt x="3810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77519"/>
                </a:lnTo>
                <a:close/>
              </a:path>
              <a:path w="430529" h="543560">
                <a:moveTo>
                  <a:pt x="3810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3810" y="490219"/>
                </a:lnTo>
                <a:lnTo>
                  <a:pt x="3810" y="483869"/>
                </a:lnTo>
                <a:close/>
              </a:path>
              <a:path w="430529" h="543560">
                <a:moveTo>
                  <a:pt x="3810" y="490219"/>
                </a:moveTo>
                <a:lnTo>
                  <a:pt x="0" y="490219"/>
                </a:lnTo>
                <a:lnTo>
                  <a:pt x="0" y="496569"/>
                </a:lnTo>
                <a:lnTo>
                  <a:pt x="3810" y="496569"/>
                </a:lnTo>
                <a:lnTo>
                  <a:pt x="3810" y="490219"/>
                </a:lnTo>
                <a:close/>
              </a:path>
              <a:path w="430529" h="543560">
                <a:moveTo>
                  <a:pt x="3810" y="496569"/>
                </a:moveTo>
                <a:lnTo>
                  <a:pt x="0" y="496569"/>
                </a:lnTo>
                <a:lnTo>
                  <a:pt x="0" y="502919"/>
                </a:lnTo>
                <a:lnTo>
                  <a:pt x="3810" y="502919"/>
                </a:lnTo>
                <a:lnTo>
                  <a:pt x="3810" y="496569"/>
                </a:lnTo>
                <a:close/>
              </a:path>
              <a:path w="430529" h="543560">
                <a:moveTo>
                  <a:pt x="3810" y="502919"/>
                </a:moveTo>
                <a:lnTo>
                  <a:pt x="0" y="502919"/>
                </a:lnTo>
                <a:lnTo>
                  <a:pt x="0" y="509269"/>
                </a:lnTo>
                <a:lnTo>
                  <a:pt x="3810" y="509269"/>
                </a:lnTo>
                <a:lnTo>
                  <a:pt x="3810" y="502919"/>
                </a:lnTo>
                <a:close/>
              </a:path>
              <a:path w="430529" h="543560">
                <a:moveTo>
                  <a:pt x="3810" y="509269"/>
                </a:moveTo>
                <a:lnTo>
                  <a:pt x="0" y="509269"/>
                </a:lnTo>
                <a:lnTo>
                  <a:pt x="0" y="515619"/>
                </a:lnTo>
                <a:lnTo>
                  <a:pt x="3810" y="515619"/>
                </a:lnTo>
                <a:lnTo>
                  <a:pt x="3810" y="509269"/>
                </a:lnTo>
                <a:close/>
              </a:path>
              <a:path w="430529" h="543560">
                <a:moveTo>
                  <a:pt x="3810" y="515619"/>
                </a:moveTo>
                <a:lnTo>
                  <a:pt x="0" y="515619"/>
                </a:lnTo>
                <a:lnTo>
                  <a:pt x="0" y="521969"/>
                </a:lnTo>
                <a:lnTo>
                  <a:pt x="3810" y="521969"/>
                </a:lnTo>
                <a:lnTo>
                  <a:pt x="3810" y="515619"/>
                </a:lnTo>
                <a:close/>
              </a:path>
              <a:path w="430529" h="543560">
                <a:moveTo>
                  <a:pt x="3810" y="521969"/>
                </a:moveTo>
                <a:lnTo>
                  <a:pt x="0" y="521969"/>
                </a:lnTo>
                <a:lnTo>
                  <a:pt x="0" y="528319"/>
                </a:lnTo>
                <a:lnTo>
                  <a:pt x="3810" y="528319"/>
                </a:lnTo>
                <a:lnTo>
                  <a:pt x="3810" y="521969"/>
                </a:lnTo>
                <a:close/>
              </a:path>
              <a:path w="430529" h="543560">
                <a:moveTo>
                  <a:pt x="3810" y="528319"/>
                </a:moveTo>
                <a:lnTo>
                  <a:pt x="0" y="528319"/>
                </a:lnTo>
                <a:lnTo>
                  <a:pt x="0" y="534669"/>
                </a:lnTo>
                <a:lnTo>
                  <a:pt x="3810" y="534669"/>
                </a:lnTo>
                <a:lnTo>
                  <a:pt x="3810" y="528319"/>
                </a:lnTo>
                <a:close/>
              </a:path>
              <a:path w="430529" h="543560">
                <a:moveTo>
                  <a:pt x="3810" y="534669"/>
                </a:moveTo>
                <a:lnTo>
                  <a:pt x="0" y="534669"/>
                </a:lnTo>
                <a:lnTo>
                  <a:pt x="0" y="541019"/>
                </a:lnTo>
                <a:lnTo>
                  <a:pt x="223520" y="541019"/>
                </a:lnTo>
                <a:lnTo>
                  <a:pt x="223520" y="539749"/>
                </a:lnTo>
                <a:lnTo>
                  <a:pt x="3810" y="539749"/>
                </a:lnTo>
                <a:lnTo>
                  <a:pt x="3810" y="534669"/>
                </a:lnTo>
                <a:close/>
              </a:path>
              <a:path w="430529" h="543560">
                <a:moveTo>
                  <a:pt x="220979" y="541019"/>
                </a:moveTo>
                <a:lnTo>
                  <a:pt x="0" y="541019"/>
                </a:lnTo>
                <a:lnTo>
                  <a:pt x="0" y="543559"/>
                </a:lnTo>
                <a:lnTo>
                  <a:pt x="218439" y="543559"/>
                </a:lnTo>
                <a:lnTo>
                  <a:pt x="218439" y="542289"/>
                </a:lnTo>
                <a:lnTo>
                  <a:pt x="220979" y="542289"/>
                </a:lnTo>
                <a:lnTo>
                  <a:pt x="220979" y="541019"/>
                </a:lnTo>
                <a:close/>
              </a:path>
            </a:pathLst>
          </a:custGeom>
          <a:solidFill>
            <a:srgbClr val="E3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0" name="bk object 7550"/>
          <p:cNvSpPr/>
          <p:nvPr/>
        </p:nvSpPr>
        <p:spPr>
          <a:xfrm>
            <a:off x="3581400" y="4138929"/>
            <a:ext cx="422909" cy="535940"/>
          </a:xfrm>
          <a:custGeom>
            <a:avLst/>
            <a:gdLst/>
            <a:ahLst/>
            <a:cxnLst/>
            <a:rect l="l" t="t" r="r" b="b"/>
            <a:pathLst>
              <a:path w="422910" h="535939">
                <a:moveTo>
                  <a:pt x="422910" y="0"/>
                </a:moveTo>
                <a:lnTo>
                  <a:pt x="210820" y="0"/>
                </a:lnTo>
                <a:lnTo>
                  <a:pt x="210820" y="1270"/>
                </a:lnTo>
                <a:lnTo>
                  <a:pt x="209550" y="1270"/>
                </a:lnTo>
                <a:lnTo>
                  <a:pt x="209550" y="2540"/>
                </a:lnTo>
                <a:lnTo>
                  <a:pt x="207010" y="2540"/>
                </a:lnTo>
                <a:lnTo>
                  <a:pt x="207010" y="3810"/>
                </a:lnTo>
                <a:lnTo>
                  <a:pt x="419100" y="3810"/>
                </a:lnTo>
                <a:lnTo>
                  <a:pt x="419100" y="10160"/>
                </a:lnTo>
                <a:lnTo>
                  <a:pt x="422910" y="10160"/>
                </a:lnTo>
                <a:lnTo>
                  <a:pt x="422910" y="0"/>
                </a:lnTo>
                <a:close/>
              </a:path>
              <a:path w="422910" h="535939">
                <a:moveTo>
                  <a:pt x="422910" y="10160"/>
                </a:moveTo>
                <a:lnTo>
                  <a:pt x="419100" y="10160"/>
                </a:lnTo>
                <a:lnTo>
                  <a:pt x="419100" y="16510"/>
                </a:lnTo>
                <a:lnTo>
                  <a:pt x="422910" y="16510"/>
                </a:lnTo>
                <a:lnTo>
                  <a:pt x="422910" y="10160"/>
                </a:lnTo>
                <a:close/>
              </a:path>
              <a:path w="422910" h="535939">
                <a:moveTo>
                  <a:pt x="422910" y="16510"/>
                </a:moveTo>
                <a:lnTo>
                  <a:pt x="419100" y="16510"/>
                </a:lnTo>
                <a:lnTo>
                  <a:pt x="419100" y="22860"/>
                </a:lnTo>
                <a:lnTo>
                  <a:pt x="422910" y="22860"/>
                </a:lnTo>
                <a:lnTo>
                  <a:pt x="422910" y="16510"/>
                </a:lnTo>
                <a:close/>
              </a:path>
              <a:path w="422910" h="535939">
                <a:moveTo>
                  <a:pt x="422910" y="22860"/>
                </a:moveTo>
                <a:lnTo>
                  <a:pt x="419100" y="22860"/>
                </a:lnTo>
                <a:lnTo>
                  <a:pt x="419100" y="29210"/>
                </a:lnTo>
                <a:lnTo>
                  <a:pt x="422910" y="29210"/>
                </a:lnTo>
                <a:lnTo>
                  <a:pt x="422910" y="22860"/>
                </a:lnTo>
                <a:close/>
              </a:path>
              <a:path w="422910" h="535939">
                <a:moveTo>
                  <a:pt x="422910" y="29210"/>
                </a:moveTo>
                <a:lnTo>
                  <a:pt x="419100" y="29210"/>
                </a:lnTo>
                <a:lnTo>
                  <a:pt x="419100" y="35560"/>
                </a:lnTo>
                <a:lnTo>
                  <a:pt x="422910" y="35560"/>
                </a:lnTo>
                <a:lnTo>
                  <a:pt x="422910" y="29210"/>
                </a:lnTo>
                <a:close/>
              </a:path>
              <a:path w="422910" h="535939">
                <a:moveTo>
                  <a:pt x="422910" y="35560"/>
                </a:moveTo>
                <a:lnTo>
                  <a:pt x="419100" y="35560"/>
                </a:lnTo>
                <a:lnTo>
                  <a:pt x="419100" y="41910"/>
                </a:lnTo>
                <a:lnTo>
                  <a:pt x="422910" y="41910"/>
                </a:lnTo>
                <a:lnTo>
                  <a:pt x="422910" y="35560"/>
                </a:lnTo>
                <a:close/>
              </a:path>
              <a:path w="422910" h="535939">
                <a:moveTo>
                  <a:pt x="422910" y="41910"/>
                </a:moveTo>
                <a:lnTo>
                  <a:pt x="419100" y="41910"/>
                </a:lnTo>
                <a:lnTo>
                  <a:pt x="419100" y="48260"/>
                </a:lnTo>
                <a:lnTo>
                  <a:pt x="422910" y="48260"/>
                </a:lnTo>
                <a:lnTo>
                  <a:pt x="422910" y="41910"/>
                </a:lnTo>
                <a:close/>
              </a:path>
              <a:path w="422910" h="535939">
                <a:moveTo>
                  <a:pt x="422910" y="48260"/>
                </a:moveTo>
                <a:lnTo>
                  <a:pt x="419100" y="48260"/>
                </a:lnTo>
                <a:lnTo>
                  <a:pt x="419100" y="54610"/>
                </a:lnTo>
                <a:lnTo>
                  <a:pt x="422910" y="54610"/>
                </a:lnTo>
                <a:lnTo>
                  <a:pt x="422910" y="48260"/>
                </a:lnTo>
                <a:close/>
              </a:path>
              <a:path w="422910" h="535939">
                <a:moveTo>
                  <a:pt x="422910" y="54610"/>
                </a:moveTo>
                <a:lnTo>
                  <a:pt x="419100" y="54610"/>
                </a:lnTo>
                <a:lnTo>
                  <a:pt x="419100" y="60960"/>
                </a:lnTo>
                <a:lnTo>
                  <a:pt x="422910" y="60960"/>
                </a:lnTo>
                <a:lnTo>
                  <a:pt x="422910" y="54610"/>
                </a:lnTo>
                <a:close/>
              </a:path>
              <a:path w="422910" h="535939">
                <a:moveTo>
                  <a:pt x="422910" y="60960"/>
                </a:moveTo>
                <a:lnTo>
                  <a:pt x="419100" y="60960"/>
                </a:lnTo>
                <a:lnTo>
                  <a:pt x="419100" y="67310"/>
                </a:lnTo>
                <a:lnTo>
                  <a:pt x="422910" y="67310"/>
                </a:lnTo>
                <a:lnTo>
                  <a:pt x="422910" y="60960"/>
                </a:lnTo>
                <a:close/>
              </a:path>
              <a:path w="422910" h="535939">
                <a:moveTo>
                  <a:pt x="422910" y="67310"/>
                </a:moveTo>
                <a:lnTo>
                  <a:pt x="419100" y="67310"/>
                </a:lnTo>
                <a:lnTo>
                  <a:pt x="419100" y="73660"/>
                </a:lnTo>
                <a:lnTo>
                  <a:pt x="422910" y="73660"/>
                </a:lnTo>
                <a:lnTo>
                  <a:pt x="422910" y="67310"/>
                </a:lnTo>
                <a:close/>
              </a:path>
              <a:path w="422910" h="535939">
                <a:moveTo>
                  <a:pt x="422910" y="73660"/>
                </a:moveTo>
                <a:lnTo>
                  <a:pt x="419100" y="73660"/>
                </a:lnTo>
                <a:lnTo>
                  <a:pt x="419100" y="80010"/>
                </a:lnTo>
                <a:lnTo>
                  <a:pt x="422910" y="80010"/>
                </a:lnTo>
                <a:lnTo>
                  <a:pt x="422910" y="73660"/>
                </a:lnTo>
                <a:close/>
              </a:path>
              <a:path w="422910" h="535939">
                <a:moveTo>
                  <a:pt x="422910" y="80010"/>
                </a:moveTo>
                <a:lnTo>
                  <a:pt x="419100" y="80010"/>
                </a:lnTo>
                <a:lnTo>
                  <a:pt x="419100" y="86360"/>
                </a:lnTo>
                <a:lnTo>
                  <a:pt x="422910" y="86360"/>
                </a:lnTo>
                <a:lnTo>
                  <a:pt x="422910" y="80010"/>
                </a:lnTo>
                <a:close/>
              </a:path>
              <a:path w="422910" h="535939">
                <a:moveTo>
                  <a:pt x="422910" y="86360"/>
                </a:moveTo>
                <a:lnTo>
                  <a:pt x="419100" y="86360"/>
                </a:lnTo>
                <a:lnTo>
                  <a:pt x="419100" y="92710"/>
                </a:lnTo>
                <a:lnTo>
                  <a:pt x="422910" y="92710"/>
                </a:lnTo>
                <a:lnTo>
                  <a:pt x="422910" y="86360"/>
                </a:lnTo>
                <a:close/>
              </a:path>
              <a:path w="422910" h="535939">
                <a:moveTo>
                  <a:pt x="422910" y="92710"/>
                </a:moveTo>
                <a:lnTo>
                  <a:pt x="419100" y="92710"/>
                </a:lnTo>
                <a:lnTo>
                  <a:pt x="419100" y="99060"/>
                </a:lnTo>
                <a:lnTo>
                  <a:pt x="422910" y="99060"/>
                </a:lnTo>
                <a:lnTo>
                  <a:pt x="422910" y="92710"/>
                </a:lnTo>
                <a:close/>
              </a:path>
              <a:path w="422910" h="535939">
                <a:moveTo>
                  <a:pt x="422910" y="99060"/>
                </a:moveTo>
                <a:lnTo>
                  <a:pt x="419100" y="99060"/>
                </a:lnTo>
                <a:lnTo>
                  <a:pt x="419100" y="105410"/>
                </a:lnTo>
                <a:lnTo>
                  <a:pt x="422910" y="105410"/>
                </a:lnTo>
                <a:lnTo>
                  <a:pt x="422910" y="99060"/>
                </a:lnTo>
                <a:close/>
              </a:path>
              <a:path w="422910" h="535939">
                <a:moveTo>
                  <a:pt x="422910" y="105410"/>
                </a:moveTo>
                <a:lnTo>
                  <a:pt x="419100" y="105410"/>
                </a:lnTo>
                <a:lnTo>
                  <a:pt x="419100" y="111760"/>
                </a:lnTo>
                <a:lnTo>
                  <a:pt x="422910" y="111760"/>
                </a:lnTo>
                <a:lnTo>
                  <a:pt x="422910" y="105410"/>
                </a:lnTo>
                <a:close/>
              </a:path>
              <a:path w="422910" h="535939">
                <a:moveTo>
                  <a:pt x="422910" y="111760"/>
                </a:moveTo>
                <a:lnTo>
                  <a:pt x="419100" y="111760"/>
                </a:lnTo>
                <a:lnTo>
                  <a:pt x="419100" y="118110"/>
                </a:lnTo>
                <a:lnTo>
                  <a:pt x="422910" y="118110"/>
                </a:lnTo>
                <a:lnTo>
                  <a:pt x="422910" y="111760"/>
                </a:lnTo>
                <a:close/>
              </a:path>
              <a:path w="422910" h="535939">
                <a:moveTo>
                  <a:pt x="422910" y="118110"/>
                </a:moveTo>
                <a:lnTo>
                  <a:pt x="419100" y="118110"/>
                </a:lnTo>
                <a:lnTo>
                  <a:pt x="419100" y="124460"/>
                </a:lnTo>
                <a:lnTo>
                  <a:pt x="422910" y="124460"/>
                </a:lnTo>
                <a:lnTo>
                  <a:pt x="422910" y="118110"/>
                </a:lnTo>
                <a:close/>
              </a:path>
              <a:path w="422910" h="535939">
                <a:moveTo>
                  <a:pt x="422910" y="124460"/>
                </a:moveTo>
                <a:lnTo>
                  <a:pt x="419100" y="124460"/>
                </a:lnTo>
                <a:lnTo>
                  <a:pt x="419100" y="130810"/>
                </a:lnTo>
                <a:lnTo>
                  <a:pt x="422910" y="130810"/>
                </a:lnTo>
                <a:lnTo>
                  <a:pt x="422910" y="124460"/>
                </a:lnTo>
                <a:close/>
              </a:path>
              <a:path w="422910" h="535939">
                <a:moveTo>
                  <a:pt x="422910" y="130810"/>
                </a:moveTo>
                <a:lnTo>
                  <a:pt x="419100" y="130810"/>
                </a:lnTo>
                <a:lnTo>
                  <a:pt x="419100" y="137160"/>
                </a:lnTo>
                <a:lnTo>
                  <a:pt x="422910" y="137160"/>
                </a:lnTo>
                <a:lnTo>
                  <a:pt x="422910" y="130810"/>
                </a:lnTo>
                <a:close/>
              </a:path>
              <a:path w="422910" h="535939">
                <a:moveTo>
                  <a:pt x="422910" y="137160"/>
                </a:moveTo>
                <a:lnTo>
                  <a:pt x="419100" y="137160"/>
                </a:lnTo>
                <a:lnTo>
                  <a:pt x="419100" y="143510"/>
                </a:lnTo>
                <a:lnTo>
                  <a:pt x="422910" y="143510"/>
                </a:lnTo>
                <a:lnTo>
                  <a:pt x="422910" y="137160"/>
                </a:lnTo>
                <a:close/>
              </a:path>
              <a:path w="422910" h="535939">
                <a:moveTo>
                  <a:pt x="422910" y="143510"/>
                </a:moveTo>
                <a:lnTo>
                  <a:pt x="419100" y="143510"/>
                </a:lnTo>
                <a:lnTo>
                  <a:pt x="419100" y="149860"/>
                </a:lnTo>
                <a:lnTo>
                  <a:pt x="422910" y="149860"/>
                </a:lnTo>
                <a:lnTo>
                  <a:pt x="422910" y="143510"/>
                </a:lnTo>
                <a:close/>
              </a:path>
              <a:path w="422910" h="535939">
                <a:moveTo>
                  <a:pt x="422910" y="149860"/>
                </a:moveTo>
                <a:lnTo>
                  <a:pt x="419100" y="149860"/>
                </a:lnTo>
                <a:lnTo>
                  <a:pt x="419100" y="156210"/>
                </a:lnTo>
                <a:lnTo>
                  <a:pt x="422910" y="156210"/>
                </a:lnTo>
                <a:lnTo>
                  <a:pt x="422910" y="149860"/>
                </a:lnTo>
                <a:close/>
              </a:path>
              <a:path w="422910" h="535939">
                <a:moveTo>
                  <a:pt x="422910" y="156210"/>
                </a:moveTo>
                <a:lnTo>
                  <a:pt x="419100" y="156210"/>
                </a:lnTo>
                <a:lnTo>
                  <a:pt x="419100" y="162560"/>
                </a:lnTo>
                <a:lnTo>
                  <a:pt x="422910" y="162560"/>
                </a:lnTo>
                <a:lnTo>
                  <a:pt x="422910" y="156210"/>
                </a:lnTo>
                <a:close/>
              </a:path>
              <a:path w="422910" h="535939">
                <a:moveTo>
                  <a:pt x="422910" y="162560"/>
                </a:moveTo>
                <a:lnTo>
                  <a:pt x="419100" y="162560"/>
                </a:lnTo>
                <a:lnTo>
                  <a:pt x="419100" y="168910"/>
                </a:lnTo>
                <a:lnTo>
                  <a:pt x="422910" y="168910"/>
                </a:lnTo>
                <a:lnTo>
                  <a:pt x="422910" y="162560"/>
                </a:lnTo>
                <a:close/>
              </a:path>
              <a:path w="422910" h="535939">
                <a:moveTo>
                  <a:pt x="422910" y="168910"/>
                </a:moveTo>
                <a:lnTo>
                  <a:pt x="419100" y="168910"/>
                </a:lnTo>
                <a:lnTo>
                  <a:pt x="419100" y="175260"/>
                </a:lnTo>
                <a:lnTo>
                  <a:pt x="420369" y="175260"/>
                </a:lnTo>
                <a:lnTo>
                  <a:pt x="420369" y="173990"/>
                </a:lnTo>
                <a:lnTo>
                  <a:pt x="421639" y="173990"/>
                </a:lnTo>
                <a:lnTo>
                  <a:pt x="421639" y="172720"/>
                </a:lnTo>
                <a:lnTo>
                  <a:pt x="422910" y="172720"/>
                </a:lnTo>
                <a:lnTo>
                  <a:pt x="422910" y="168910"/>
                </a:lnTo>
                <a:close/>
              </a:path>
              <a:path w="422910" h="535939">
                <a:moveTo>
                  <a:pt x="3810" y="264160"/>
                </a:moveTo>
                <a:lnTo>
                  <a:pt x="2539" y="264160"/>
                </a:lnTo>
                <a:lnTo>
                  <a:pt x="2539" y="266700"/>
                </a:lnTo>
                <a:lnTo>
                  <a:pt x="1270" y="266700"/>
                </a:lnTo>
                <a:lnTo>
                  <a:pt x="1270" y="269240"/>
                </a:lnTo>
                <a:lnTo>
                  <a:pt x="0" y="26924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4160"/>
                </a:lnTo>
                <a:close/>
              </a:path>
              <a:path w="422910" h="535939">
                <a:moveTo>
                  <a:pt x="3810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0510"/>
                </a:lnTo>
                <a:close/>
              </a:path>
              <a:path w="422910" h="535939">
                <a:moveTo>
                  <a:pt x="381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6860"/>
                </a:lnTo>
                <a:close/>
              </a:path>
              <a:path w="422910" h="535939">
                <a:moveTo>
                  <a:pt x="381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3210"/>
                </a:lnTo>
                <a:close/>
              </a:path>
              <a:path w="422910" h="535939">
                <a:moveTo>
                  <a:pt x="381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89560"/>
                </a:lnTo>
                <a:close/>
              </a:path>
              <a:path w="422910" h="535939">
                <a:moveTo>
                  <a:pt x="381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5910"/>
                </a:lnTo>
                <a:close/>
              </a:path>
              <a:path w="422910" h="535939">
                <a:moveTo>
                  <a:pt x="381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2260"/>
                </a:lnTo>
                <a:close/>
              </a:path>
              <a:path w="422910" h="535939">
                <a:moveTo>
                  <a:pt x="3810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08610"/>
                </a:lnTo>
                <a:close/>
              </a:path>
              <a:path w="422910" h="535939">
                <a:moveTo>
                  <a:pt x="3810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4960"/>
                </a:lnTo>
                <a:close/>
              </a:path>
              <a:path w="422910" h="535939">
                <a:moveTo>
                  <a:pt x="3810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1310"/>
                </a:lnTo>
                <a:close/>
              </a:path>
              <a:path w="422910" h="535939">
                <a:moveTo>
                  <a:pt x="3810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27660"/>
                </a:lnTo>
                <a:close/>
              </a:path>
              <a:path w="422910" h="535939">
                <a:moveTo>
                  <a:pt x="3810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4010"/>
                </a:lnTo>
                <a:close/>
              </a:path>
              <a:path w="422910" h="535939">
                <a:moveTo>
                  <a:pt x="3810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0360"/>
                </a:lnTo>
                <a:close/>
              </a:path>
              <a:path w="422910" h="535939">
                <a:moveTo>
                  <a:pt x="3810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46710"/>
                </a:lnTo>
                <a:close/>
              </a:path>
              <a:path w="422910" h="535939">
                <a:moveTo>
                  <a:pt x="381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3060"/>
                </a:lnTo>
                <a:close/>
              </a:path>
              <a:path w="422910" h="535939">
                <a:moveTo>
                  <a:pt x="381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59410"/>
                </a:lnTo>
                <a:close/>
              </a:path>
              <a:path w="422910" h="535939">
                <a:moveTo>
                  <a:pt x="3810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65760"/>
                </a:lnTo>
                <a:close/>
              </a:path>
              <a:path w="422910" h="535939">
                <a:moveTo>
                  <a:pt x="3810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2110"/>
                </a:lnTo>
                <a:close/>
              </a:path>
              <a:path w="422910" h="535939">
                <a:moveTo>
                  <a:pt x="3810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78460"/>
                </a:lnTo>
                <a:close/>
              </a:path>
              <a:path w="422910" h="535939">
                <a:moveTo>
                  <a:pt x="3810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4810"/>
                </a:lnTo>
                <a:close/>
              </a:path>
              <a:path w="422910" h="535939">
                <a:moveTo>
                  <a:pt x="3810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1160"/>
                </a:lnTo>
                <a:close/>
              </a:path>
              <a:path w="422910" h="535939">
                <a:moveTo>
                  <a:pt x="3810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397510"/>
                </a:lnTo>
                <a:close/>
              </a:path>
              <a:path w="422910" h="535939">
                <a:moveTo>
                  <a:pt x="3810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3860"/>
                </a:lnTo>
                <a:close/>
              </a:path>
              <a:path w="422910" h="535939">
                <a:moveTo>
                  <a:pt x="3810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0210"/>
                </a:lnTo>
                <a:close/>
              </a:path>
              <a:path w="422910" h="535939">
                <a:moveTo>
                  <a:pt x="3810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16560"/>
                </a:lnTo>
                <a:close/>
              </a:path>
              <a:path w="422910" h="535939">
                <a:moveTo>
                  <a:pt x="3810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2910"/>
                </a:lnTo>
                <a:close/>
              </a:path>
              <a:path w="422910" h="535939">
                <a:moveTo>
                  <a:pt x="3810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29260"/>
                </a:lnTo>
                <a:close/>
              </a:path>
              <a:path w="422910" h="535939">
                <a:moveTo>
                  <a:pt x="3810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35610"/>
                </a:lnTo>
                <a:close/>
              </a:path>
              <a:path w="422910" h="535939">
                <a:moveTo>
                  <a:pt x="3810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3810" y="448310"/>
                </a:lnTo>
                <a:lnTo>
                  <a:pt x="3810" y="441960"/>
                </a:lnTo>
                <a:close/>
              </a:path>
              <a:path w="422910" h="535939">
                <a:moveTo>
                  <a:pt x="3810" y="448310"/>
                </a:moveTo>
                <a:lnTo>
                  <a:pt x="0" y="448310"/>
                </a:lnTo>
                <a:lnTo>
                  <a:pt x="0" y="454660"/>
                </a:lnTo>
                <a:lnTo>
                  <a:pt x="3810" y="454660"/>
                </a:lnTo>
                <a:lnTo>
                  <a:pt x="3810" y="448310"/>
                </a:lnTo>
                <a:close/>
              </a:path>
              <a:path w="422910" h="535939">
                <a:moveTo>
                  <a:pt x="3810" y="454660"/>
                </a:moveTo>
                <a:lnTo>
                  <a:pt x="0" y="454660"/>
                </a:lnTo>
                <a:lnTo>
                  <a:pt x="0" y="461010"/>
                </a:lnTo>
                <a:lnTo>
                  <a:pt x="3810" y="461010"/>
                </a:lnTo>
                <a:lnTo>
                  <a:pt x="3810" y="454660"/>
                </a:lnTo>
                <a:close/>
              </a:path>
              <a:path w="422910" h="535939">
                <a:moveTo>
                  <a:pt x="3810" y="461010"/>
                </a:moveTo>
                <a:lnTo>
                  <a:pt x="0" y="461010"/>
                </a:lnTo>
                <a:lnTo>
                  <a:pt x="0" y="467360"/>
                </a:lnTo>
                <a:lnTo>
                  <a:pt x="3810" y="467360"/>
                </a:lnTo>
                <a:lnTo>
                  <a:pt x="3810" y="461010"/>
                </a:lnTo>
                <a:close/>
              </a:path>
              <a:path w="422910" h="535939">
                <a:moveTo>
                  <a:pt x="3810" y="467360"/>
                </a:moveTo>
                <a:lnTo>
                  <a:pt x="0" y="467360"/>
                </a:lnTo>
                <a:lnTo>
                  <a:pt x="0" y="473710"/>
                </a:lnTo>
                <a:lnTo>
                  <a:pt x="3810" y="473710"/>
                </a:lnTo>
                <a:lnTo>
                  <a:pt x="3810" y="467360"/>
                </a:lnTo>
                <a:close/>
              </a:path>
              <a:path w="422910" h="535939">
                <a:moveTo>
                  <a:pt x="3810" y="473710"/>
                </a:moveTo>
                <a:lnTo>
                  <a:pt x="0" y="473710"/>
                </a:lnTo>
                <a:lnTo>
                  <a:pt x="0" y="480060"/>
                </a:lnTo>
                <a:lnTo>
                  <a:pt x="3810" y="480060"/>
                </a:lnTo>
                <a:lnTo>
                  <a:pt x="3810" y="473710"/>
                </a:lnTo>
                <a:close/>
              </a:path>
              <a:path w="422910" h="535939">
                <a:moveTo>
                  <a:pt x="3810" y="480060"/>
                </a:moveTo>
                <a:lnTo>
                  <a:pt x="0" y="480060"/>
                </a:lnTo>
                <a:lnTo>
                  <a:pt x="0" y="486410"/>
                </a:lnTo>
                <a:lnTo>
                  <a:pt x="3810" y="486410"/>
                </a:lnTo>
                <a:lnTo>
                  <a:pt x="3810" y="480060"/>
                </a:lnTo>
                <a:close/>
              </a:path>
              <a:path w="422910" h="535939">
                <a:moveTo>
                  <a:pt x="3810" y="486410"/>
                </a:moveTo>
                <a:lnTo>
                  <a:pt x="0" y="486410"/>
                </a:lnTo>
                <a:lnTo>
                  <a:pt x="0" y="492760"/>
                </a:lnTo>
                <a:lnTo>
                  <a:pt x="3810" y="492760"/>
                </a:lnTo>
                <a:lnTo>
                  <a:pt x="3810" y="486410"/>
                </a:lnTo>
                <a:close/>
              </a:path>
              <a:path w="422910" h="535939">
                <a:moveTo>
                  <a:pt x="3810" y="492760"/>
                </a:moveTo>
                <a:lnTo>
                  <a:pt x="0" y="492760"/>
                </a:lnTo>
                <a:lnTo>
                  <a:pt x="0" y="499110"/>
                </a:lnTo>
                <a:lnTo>
                  <a:pt x="3810" y="499110"/>
                </a:lnTo>
                <a:lnTo>
                  <a:pt x="3810" y="492760"/>
                </a:lnTo>
                <a:close/>
              </a:path>
              <a:path w="422910" h="535939">
                <a:moveTo>
                  <a:pt x="3810" y="499110"/>
                </a:moveTo>
                <a:lnTo>
                  <a:pt x="0" y="499110"/>
                </a:lnTo>
                <a:lnTo>
                  <a:pt x="0" y="505460"/>
                </a:lnTo>
                <a:lnTo>
                  <a:pt x="3810" y="505460"/>
                </a:lnTo>
                <a:lnTo>
                  <a:pt x="3810" y="499110"/>
                </a:lnTo>
                <a:close/>
              </a:path>
              <a:path w="422910" h="535939">
                <a:moveTo>
                  <a:pt x="3810" y="505460"/>
                </a:moveTo>
                <a:lnTo>
                  <a:pt x="0" y="505460"/>
                </a:lnTo>
                <a:lnTo>
                  <a:pt x="0" y="511810"/>
                </a:lnTo>
                <a:lnTo>
                  <a:pt x="3810" y="511810"/>
                </a:lnTo>
                <a:lnTo>
                  <a:pt x="3810" y="505460"/>
                </a:lnTo>
                <a:close/>
              </a:path>
              <a:path w="422910" h="535939">
                <a:moveTo>
                  <a:pt x="3810" y="511810"/>
                </a:moveTo>
                <a:lnTo>
                  <a:pt x="0" y="511810"/>
                </a:lnTo>
                <a:lnTo>
                  <a:pt x="0" y="518160"/>
                </a:lnTo>
                <a:lnTo>
                  <a:pt x="3810" y="518160"/>
                </a:lnTo>
                <a:lnTo>
                  <a:pt x="3810" y="511810"/>
                </a:lnTo>
                <a:close/>
              </a:path>
              <a:path w="422910" h="535939">
                <a:moveTo>
                  <a:pt x="3810" y="518160"/>
                </a:moveTo>
                <a:lnTo>
                  <a:pt x="0" y="518160"/>
                </a:lnTo>
                <a:lnTo>
                  <a:pt x="0" y="524510"/>
                </a:lnTo>
                <a:lnTo>
                  <a:pt x="3810" y="524510"/>
                </a:lnTo>
                <a:lnTo>
                  <a:pt x="3810" y="518160"/>
                </a:lnTo>
                <a:close/>
              </a:path>
              <a:path w="422910" h="535939">
                <a:moveTo>
                  <a:pt x="3810" y="524510"/>
                </a:moveTo>
                <a:lnTo>
                  <a:pt x="0" y="524510"/>
                </a:lnTo>
                <a:lnTo>
                  <a:pt x="0" y="530860"/>
                </a:lnTo>
                <a:lnTo>
                  <a:pt x="3810" y="530860"/>
                </a:lnTo>
                <a:lnTo>
                  <a:pt x="3810" y="524510"/>
                </a:lnTo>
                <a:close/>
              </a:path>
              <a:path w="422910" h="535939">
                <a:moveTo>
                  <a:pt x="3810" y="530860"/>
                </a:moveTo>
                <a:lnTo>
                  <a:pt x="0" y="530860"/>
                </a:lnTo>
                <a:lnTo>
                  <a:pt x="0" y="535940"/>
                </a:lnTo>
                <a:lnTo>
                  <a:pt x="222250" y="535940"/>
                </a:lnTo>
                <a:lnTo>
                  <a:pt x="222250" y="534670"/>
                </a:lnTo>
                <a:lnTo>
                  <a:pt x="224790" y="534670"/>
                </a:lnTo>
                <a:lnTo>
                  <a:pt x="224790" y="533400"/>
                </a:lnTo>
                <a:lnTo>
                  <a:pt x="3810" y="533400"/>
                </a:lnTo>
                <a:lnTo>
                  <a:pt x="3810" y="53086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1" name="bk object 7551"/>
          <p:cNvSpPr/>
          <p:nvPr/>
        </p:nvSpPr>
        <p:spPr>
          <a:xfrm>
            <a:off x="3585209" y="4142740"/>
            <a:ext cx="415290" cy="529590"/>
          </a:xfrm>
          <a:custGeom>
            <a:avLst/>
            <a:gdLst/>
            <a:ahLst/>
            <a:cxnLst/>
            <a:rect l="l" t="t" r="r" b="b"/>
            <a:pathLst>
              <a:path w="415289" h="529589">
                <a:moveTo>
                  <a:pt x="415289" y="0"/>
                </a:moveTo>
                <a:lnTo>
                  <a:pt x="201929" y="0"/>
                </a:lnTo>
                <a:lnTo>
                  <a:pt x="201929" y="1270"/>
                </a:lnTo>
                <a:lnTo>
                  <a:pt x="199389" y="1270"/>
                </a:lnTo>
                <a:lnTo>
                  <a:pt x="199389" y="2540"/>
                </a:lnTo>
                <a:lnTo>
                  <a:pt x="198119" y="2540"/>
                </a:lnTo>
                <a:lnTo>
                  <a:pt x="198119" y="3810"/>
                </a:lnTo>
                <a:lnTo>
                  <a:pt x="411479" y="3810"/>
                </a:lnTo>
                <a:lnTo>
                  <a:pt x="411479" y="6350"/>
                </a:lnTo>
                <a:lnTo>
                  <a:pt x="415289" y="6350"/>
                </a:lnTo>
                <a:lnTo>
                  <a:pt x="415289" y="0"/>
                </a:lnTo>
                <a:close/>
              </a:path>
              <a:path w="415289" h="529589">
                <a:moveTo>
                  <a:pt x="415289" y="6350"/>
                </a:moveTo>
                <a:lnTo>
                  <a:pt x="411479" y="6350"/>
                </a:lnTo>
                <a:lnTo>
                  <a:pt x="411479" y="12700"/>
                </a:lnTo>
                <a:lnTo>
                  <a:pt x="415289" y="12700"/>
                </a:lnTo>
                <a:lnTo>
                  <a:pt x="415289" y="6350"/>
                </a:lnTo>
                <a:close/>
              </a:path>
              <a:path w="415289" h="529589">
                <a:moveTo>
                  <a:pt x="415289" y="12700"/>
                </a:moveTo>
                <a:lnTo>
                  <a:pt x="411479" y="12700"/>
                </a:lnTo>
                <a:lnTo>
                  <a:pt x="411479" y="19050"/>
                </a:lnTo>
                <a:lnTo>
                  <a:pt x="415289" y="19050"/>
                </a:lnTo>
                <a:lnTo>
                  <a:pt x="415289" y="12700"/>
                </a:lnTo>
                <a:close/>
              </a:path>
              <a:path w="415289" h="529589">
                <a:moveTo>
                  <a:pt x="415289" y="19050"/>
                </a:moveTo>
                <a:lnTo>
                  <a:pt x="411479" y="19050"/>
                </a:lnTo>
                <a:lnTo>
                  <a:pt x="411479" y="25400"/>
                </a:lnTo>
                <a:lnTo>
                  <a:pt x="415289" y="25400"/>
                </a:lnTo>
                <a:lnTo>
                  <a:pt x="415289" y="19050"/>
                </a:lnTo>
                <a:close/>
              </a:path>
              <a:path w="415289" h="529589">
                <a:moveTo>
                  <a:pt x="415289" y="25400"/>
                </a:moveTo>
                <a:lnTo>
                  <a:pt x="411479" y="25400"/>
                </a:lnTo>
                <a:lnTo>
                  <a:pt x="411479" y="31750"/>
                </a:lnTo>
                <a:lnTo>
                  <a:pt x="415289" y="31750"/>
                </a:lnTo>
                <a:lnTo>
                  <a:pt x="415289" y="25400"/>
                </a:lnTo>
                <a:close/>
              </a:path>
              <a:path w="415289" h="529589">
                <a:moveTo>
                  <a:pt x="415289" y="31750"/>
                </a:moveTo>
                <a:lnTo>
                  <a:pt x="411479" y="31750"/>
                </a:lnTo>
                <a:lnTo>
                  <a:pt x="411479" y="38100"/>
                </a:lnTo>
                <a:lnTo>
                  <a:pt x="415289" y="38100"/>
                </a:lnTo>
                <a:lnTo>
                  <a:pt x="415289" y="31750"/>
                </a:lnTo>
                <a:close/>
              </a:path>
              <a:path w="415289" h="529589">
                <a:moveTo>
                  <a:pt x="415289" y="38100"/>
                </a:moveTo>
                <a:lnTo>
                  <a:pt x="411479" y="38100"/>
                </a:lnTo>
                <a:lnTo>
                  <a:pt x="411479" y="44450"/>
                </a:lnTo>
                <a:lnTo>
                  <a:pt x="415289" y="44450"/>
                </a:lnTo>
                <a:lnTo>
                  <a:pt x="415289" y="38100"/>
                </a:lnTo>
                <a:close/>
              </a:path>
              <a:path w="415289" h="529589">
                <a:moveTo>
                  <a:pt x="415289" y="44450"/>
                </a:moveTo>
                <a:lnTo>
                  <a:pt x="411479" y="44450"/>
                </a:lnTo>
                <a:lnTo>
                  <a:pt x="411479" y="50800"/>
                </a:lnTo>
                <a:lnTo>
                  <a:pt x="415289" y="50800"/>
                </a:lnTo>
                <a:lnTo>
                  <a:pt x="415289" y="44450"/>
                </a:lnTo>
                <a:close/>
              </a:path>
              <a:path w="415289" h="529589">
                <a:moveTo>
                  <a:pt x="415289" y="50800"/>
                </a:moveTo>
                <a:lnTo>
                  <a:pt x="411479" y="50800"/>
                </a:lnTo>
                <a:lnTo>
                  <a:pt x="411479" y="57150"/>
                </a:lnTo>
                <a:lnTo>
                  <a:pt x="415289" y="57150"/>
                </a:lnTo>
                <a:lnTo>
                  <a:pt x="415289" y="50800"/>
                </a:lnTo>
                <a:close/>
              </a:path>
              <a:path w="415289" h="529589">
                <a:moveTo>
                  <a:pt x="415289" y="57150"/>
                </a:moveTo>
                <a:lnTo>
                  <a:pt x="411479" y="57150"/>
                </a:lnTo>
                <a:lnTo>
                  <a:pt x="411479" y="63500"/>
                </a:lnTo>
                <a:lnTo>
                  <a:pt x="415289" y="63500"/>
                </a:lnTo>
                <a:lnTo>
                  <a:pt x="415289" y="57150"/>
                </a:lnTo>
                <a:close/>
              </a:path>
              <a:path w="415289" h="529589">
                <a:moveTo>
                  <a:pt x="415289" y="63500"/>
                </a:moveTo>
                <a:lnTo>
                  <a:pt x="411479" y="63500"/>
                </a:lnTo>
                <a:lnTo>
                  <a:pt x="411479" y="69850"/>
                </a:lnTo>
                <a:lnTo>
                  <a:pt x="415289" y="69850"/>
                </a:lnTo>
                <a:lnTo>
                  <a:pt x="415289" y="63500"/>
                </a:lnTo>
                <a:close/>
              </a:path>
              <a:path w="415289" h="529589">
                <a:moveTo>
                  <a:pt x="415289" y="69850"/>
                </a:moveTo>
                <a:lnTo>
                  <a:pt x="411479" y="69850"/>
                </a:lnTo>
                <a:lnTo>
                  <a:pt x="411479" y="76200"/>
                </a:lnTo>
                <a:lnTo>
                  <a:pt x="415289" y="76200"/>
                </a:lnTo>
                <a:lnTo>
                  <a:pt x="415289" y="69850"/>
                </a:lnTo>
                <a:close/>
              </a:path>
              <a:path w="415289" h="529589">
                <a:moveTo>
                  <a:pt x="415289" y="76200"/>
                </a:moveTo>
                <a:lnTo>
                  <a:pt x="411479" y="76200"/>
                </a:lnTo>
                <a:lnTo>
                  <a:pt x="411479" y="82550"/>
                </a:lnTo>
                <a:lnTo>
                  <a:pt x="415289" y="82550"/>
                </a:lnTo>
                <a:lnTo>
                  <a:pt x="415289" y="76200"/>
                </a:lnTo>
                <a:close/>
              </a:path>
              <a:path w="415289" h="529589">
                <a:moveTo>
                  <a:pt x="415289" y="82550"/>
                </a:moveTo>
                <a:lnTo>
                  <a:pt x="411479" y="82550"/>
                </a:lnTo>
                <a:lnTo>
                  <a:pt x="411479" y="88900"/>
                </a:lnTo>
                <a:lnTo>
                  <a:pt x="415289" y="88900"/>
                </a:lnTo>
                <a:lnTo>
                  <a:pt x="415289" y="82550"/>
                </a:lnTo>
                <a:close/>
              </a:path>
              <a:path w="415289" h="529589">
                <a:moveTo>
                  <a:pt x="415289" y="88900"/>
                </a:moveTo>
                <a:lnTo>
                  <a:pt x="411479" y="88900"/>
                </a:lnTo>
                <a:lnTo>
                  <a:pt x="411479" y="95250"/>
                </a:lnTo>
                <a:lnTo>
                  <a:pt x="415289" y="95250"/>
                </a:lnTo>
                <a:lnTo>
                  <a:pt x="415289" y="88900"/>
                </a:lnTo>
                <a:close/>
              </a:path>
              <a:path w="415289" h="529589">
                <a:moveTo>
                  <a:pt x="415289" y="95250"/>
                </a:moveTo>
                <a:lnTo>
                  <a:pt x="411479" y="95250"/>
                </a:lnTo>
                <a:lnTo>
                  <a:pt x="411479" y="101600"/>
                </a:lnTo>
                <a:lnTo>
                  <a:pt x="415289" y="101600"/>
                </a:lnTo>
                <a:lnTo>
                  <a:pt x="415289" y="95250"/>
                </a:lnTo>
                <a:close/>
              </a:path>
              <a:path w="415289" h="529589">
                <a:moveTo>
                  <a:pt x="415289" y="101600"/>
                </a:moveTo>
                <a:lnTo>
                  <a:pt x="411479" y="101600"/>
                </a:lnTo>
                <a:lnTo>
                  <a:pt x="411479" y="107950"/>
                </a:lnTo>
                <a:lnTo>
                  <a:pt x="415289" y="107950"/>
                </a:lnTo>
                <a:lnTo>
                  <a:pt x="415289" y="101600"/>
                </a:lnTo>
                <a:close/>
              </a:path>
              <a:path w="415289" h="529589">
                <a:moveTo>
                  <a:pt x="415289" y="107950"/>
                </a:moveTo>
                <a:lnTo>
                  <a:pt x="411479" y="107950"/>
                </a:lnTo>
                <a:lnTo>
                  <a:pt x="411479" y="114300"/>
                </a:lnTo>
                <a:lnTo>
                  <a:pt x="415289" y="114300"/>
                </a:lnTo>
                <a:lnTo>
                  <a:pt x="415289" y="107950"/>
                </a:lnTo>
                <a:close/>
              </a:path>
              <a:path w="415289" h="529589">
                <a:moveTo>
                  <a:pt x="415289" y="114300"/>
                </a:moveTo>
                <a:lnTo>
                  <a:pt x="411479" y="114300"/>
                </a:lnTo>
                <a:lnTo>
                  <a:pt x="411479" y="120650"/>
                </a:lnTo>
                <a:lnTo>
                  <a:pt x="415289" y="120650"/>
                </a:lnTo>
                <a:lnTo>
                  <a:pt x="415289" y="114300"/>
                </a:lnTo>
                <a:close/>
              </a:path>
              <a:path w="415289" h="529589">
                <a:moveTo>
                  <a:pt x="415289" y="120650"/>
                </a:moveTo>
                <a:lnTo>
                  <a:pt x="411479" y="120650"/>
                </a:lnTo>
                <a:lnTo>
                  <a:pt x="411479" y="127000"/>
                </a:lnTo>
                <a:lnTo>
                  <a:pt x="415289" y="127000"/>
                </a:lnTo>
                <a:lnTo>
                  <a:pt x="415289" y="120650"/>
                </a:lnTo>
                <a:close/>
              </a:path>
              <a:path w="415289" h="529589">
                <a:moveTo>
                  <a:pt x="415289" y="127000"/>
                </a:moveTo>
                <a:lnTo>
                  <a:pt x="411479" y="127000"/>
                </a:lnTo>
                <a:lnTo>
                  <a:pt x="411479" y="133350"/>
                </a:lnTo>
                <a:lnTo>
                  <a:pt x="415289" y="133350"/>
                </a:lnTo>
                <a:lnTo>
                  <a:pt x="415289" y="127000"/>
                </a:lnTo>
                <a:close/>
              </a:path>
              <a:path w="415289" h="529589">
                <a:moveTo>
                  <a:pt x="415289" y="133350"/>
                </a:moveTo>
                <a:lnTo>
                  <a:pt x="411479" y="133350"/>
                </a:lnTo>
                <a:lnTo>
                  <a:pt x="411479" y="139700"/>
                </a:lnTo>
                <a:lnTo>
                  <a:pt x="415289" y="139700"/>
                </a:lnTo>
                <a:lnTo>
                  <a:pt x="415289" y="133350"/>
                </a:lnTo>
                <a:close/>
              </a:path>
              <a:path w="415289" h="529589">
                <a:moveTo>
                  <a:pt x="415289" y="139700"/>
                </a:moveTo>
                <a:lnTo>
                  <a:pt x="411479" y="139700"/>
                </a:lnTo>
                <a:lnTo>
                  <a:pt x="411479" y="146050"/>
                </a:lnTo>
                <a:lnTo>
                  <a:pt x="415289" y="146050"/>
                </a:lnTo>
                <a:lnTo>
                  <a:pt x="415289" y="139700"/>
                </a:lnTo>
                <a:close/>
              </a:path>
              <a:path w="415289" h="529589">
                <a:moveTo>
                  <a:pt x="415289" y="146050"/>
                </a:moveTo>
                <a:lnTo>
                  <a:pt x="411479" y="146050"/>
                </a:lnTo>
                <a:lnTo>
                  <a:pt x="411479" y="152400"/>
                </a:lnTo>
                <a:lnTo>
                  <a:pt x="415289" y="152400"/>
                </a:lnTo>
                <a:lnTo>
                  <a:pt x="415289" y="146050"/>
                </a:lnTo>
                <a:close/>
              </a:path>
              <a:path w="415289" h="529589">
                <a:moveTo>
                  <a:pt x="415289" y="152400"/>
                </a:moveTo>
                <a:lnTo>
                  <a:pt x="411479" y="152400"/>
                </a:lnTo>
                <a:lnTo>
                  <a:pt x="411479" y="158750"/>
                </a:lnTo>
                <a:lnTo>
                  <a:pt x="415289" y="158750"/>
                </a:lnTo>
                <a:lnTo>
                  <a:pt x="415289" y="152400"/>
                </a:lnTo>
                <a:close/>
              </a:path>
              <a:path w="415289" h="529589">
                <a:moveTo>
                  <a:pt x="415289" y="158750"/>
                </a:moveTo>
                <a:lnTo>
                  <a:pt x="411479" y="158750"/>
                </a:lnTo>
                <a:lnTo>
                  <a:pt x="411479" y="165100"/>
                </a:lnTo>
                <a:lnTo>
                  <a:pt x="415289" y="165100"/>
                </a:lnTo>
                <a:lnTo>
                  <a:pt x="415289" y="158750"/>
                </a:lnTo>
                <a:close/>
              </a:path>
              <a:path w="415289" h="529589">
                <a:moveTo>
                  <a:pt x="415289" y="165100"/>
                </a:moveTo>
                <a:lnTo>
                  <a:pt x="411479" y="165100"/>
                </a:lnTo>
                <a:lnTo>
                  <a:pt x="411479" y="171450"/>
                </a:lnTo>
                <a:lnTo>
                  <a:pt x="415289" y="171450"/>
                </a:lnTo>
                <a:lnTo>
                  <a:pt x="415289" y="165100"/>
                </a:lnTo>
                <a:close/>
              </a:path>
              <a:path w="415289" h="529589">
                <a:moveTo>
                  <a:pt x="415289" y="171450"/>
                </a:moveTo>
                <a:lnTo>
                  <a:pt x="411479" y="171450"/>
                </a:lnTo>
                <a:lnTo>
                  <a:pt x="411479" y="176530"/>
                </a:lnTo>
                <a:lnTo>
                  <a:pt x="412750" y="176530"/>
                </a:lnTo>
                <a:lnTo>
                  <a:pt x="412750" y="175260"/>
                </a:lnTo>
                <a:lnTo>
                  <a:pt x="414019" y="175260"/>
                </a:lnTo>
                <a:lnTo>
                  <a:pt x="414019" y="173990"/>
                </a:lnTo>
                <a:lnTo>
                  <a:pt x="415289" y="173990"/>
                </a:lnTo>
                <a:lnTo>
                  <a:pt x="415289" y="171450"/>
                </a:lnTo>
                <a:close/>
              </a:path>
              <a:path w="415289" h="529589">
                <a:moveTo>
                  <a:pt x="3810" y="252730"/>
                </a:moveTo>
                <a:lnTo>
                  <a:pt x="2539" y="252730"/>
                </a:lnTo>
                <a:lnTo>
                  <a:pt x="2539" y="254000"/>
                </a:lnTo>
                <a:lnTo>
                  <a:pt x="3810" y="254000"/>
                </a:lnTo>
                <a:lnTo>
                  <a:pt x="3810" y="252730"/>
                </a:lnTo>
                <a:close/>
              </a:path>
              <a:path w="415289" h="529589">
                <a:moveTo>
                  <a:pt x="3810" y="254000"/>
                </a:moveTo>
                <a:lnTo>
                  <a:pt x="2539" y="254000"/>
                </a:lnTo>
                <a:lnTo>
                  <a:pt x="2539" y="255270"/>
                </a:lnTo>
                <a:lnTo>
                  <a:pt x="1269" y="255270"/>
                </a:lnTo>
                <a:lnTo>
                  <a:pt x="1269" y="257810"/>
                </a:lnTo>
                <a:lnTo>
                  <a:pt x="0" y="25781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415289" h="529589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415289" h="529589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415289" h="529589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415289" h="529589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415289" h="529589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415289" h="529589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415289" h="529589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415289" h="529589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415289" h="529589">
                <a:moveTo>
                  <a:pt x="381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1150"/>
                </a:lnTo>
                <a:close/>
              </a:path>
              <a:path w="415289" h="529589">
                <a:moveTo>
                  <a:pt x="381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17500"/>
                </a:lnTo>
                <a:close/>
              </a:path>
              <a:path w="415289" h="529589">
                <a:moveTo>
                  <a:pt x="381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3850"/>
                </a:lnTo>
                <a:close/>
              </a:path>
              <a:path w="415289" h="529589">
                <a:moveTo>
                  <a:pt x="3810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0200"/>
                </a:lnTo>
                <a:close/>
              </a:path>
              <a:path w="415289" h="529589">
                <a:moveTo>
                  <a:pt x="3810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36550"/>
                </a:lnTo>
                <a:close/>
              </a:path>
              <a:path w="415289" h="529589">
                <a:moveTo>
                  <a:pt x="3810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2900"/>
                </a:lnTo>
                <a:close/>
              </a:path>
              <a:path w="415289" h="529589">
                <a:moveTo>
                  <a:pt x="381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49250"/>
                </a:lnTo>
                <a:close/>
              </a:path>
              <a:path w="415289" h="529589">
                <a:moveTo>
                  <a:pt x="381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5600"/>
                </a:lnTo>
                <a:close/>
              </a:path>
              <a:path w="415289" h="529589">
                <a:moveTo>
                  <a:pt x="3810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1950"/>
                </a:lnTo>
                <a:close/>
              </a:path>
              <a:path w="415289" h="529589">
                <a:moveTo>
                  <a:pt x="381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68300"/>
                </a:lnTo>
                <a:close/>
              </a:path>
              <a:path w="415289" h="529589">
                <a:moveTo>
                  <a:pt x="3810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4650"/>
                </a:lnTo>
                <a:close/>
              </a:path>
              <a:path w="415289" h="529589">
                <a:moveTo>
                  <a:pt x="381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1000"/>
                </a:lnTo>
                <a:close/>
              </a:path>
              <a:path w="415289" h="529589">
                <a:moveTo>
                  <a:pt x="3810" y="387350"/>
                </a:moveTo>
                <a:lnTo>
                  <a:pt x="0" y="38735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87350"/>
                </a:lnTo>
                <a:close/>
              </a:path>
              <a:path w="415289" h="529589">
                <a:moveTo>
                  <a:pt x="381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3700"/>
                </a:lnTo>
                <a:close/>
              </a:path>
              <a:path w="415289" h="529589">
                <a:moveTo>
                  <a:pt x="412750" y="396240"/>
                </a:moveTo>
                <a:lnTo>
                  <a:pt x="411479" y="396240"/>
                </a:lnTo>
                <a:lnTo>
                  <a:pt x="411479" y="397510"/>
                </a:lnTo>
                <a:lnTo>
                  <a:pt x="412750" y="397510"/>
                </a:lnTo>
                <a:lnTo>
                  <a:pt x="412750" y="396240"/>
                </a:lnTo>
                <a:close/>
              </a:path>
              <a:path w="415289" h="529589">
                <a:moveTo>
                  <a:pt x="3810" y="400050"/>
                </a:moveTo>
                <a:lnTo>
                  <a:pt x="0" y="400050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0050"/>
                </a:lnTo>
                <a:close/>
              </a:path>
              <a:path w="415289" h="529589">
                <a:moveTo>
                  <a:pt x="381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06400"/>
                </a:lnTo>
                <a:close/>
              </a:path>
              <a:path w="415289" h="529589">
                <a:moveTo>
                  <a:pt x="3810" y="412750"/>
                </a:moveTo>
                <a:lnTo>
                  <a:pt x="0" y="412750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2750"/>
                </a:lnTo>
                <a:close/>
              </a:path>
              <a:path w="415289" h="529589">
                <a:moveTo>
                  <a:pt x="381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19100"/>
                </a:lnTo>
                <a:close/>
              </a:path>
              <a:path w="415289" h="529589">
                <a:moveTo>
                  <a:pt x="3810" y="425450"/>
                </a:moveTo>
                <a:lnTo>
                  <a:pt x="0" y="425450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25450"/>
                </a:lnTo>
                <a:close/>
              </a:path>
              <a:path w="415289" h="529589">
                <a:moveTo>
                  <a:pt x="381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3810" y="438150"/>
                </a:lnTo>
                <a:lnTo>
                  <a:pt x="3810" y="431800"/>
                </a:lnTo>
                <a:close/>
              </a:path>
              <a:path w="415289" h="529589">
                <a:moveTo>
                  <a:pt x="381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3810" y="444500"/>
                </a:lnTo>
                <a:lnTo>
                  <a:pt x="3810" y="438150"/>
                </a:lnTo>
                <a:close/>
              </a:path>
              <a:path w="415289" h="529589">
                <a:moveTo>
                  <a:pt x="381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3810" y="450850"/>
                </a:lnTo>
                <a:lnTo>
                  <a:pt x="3810" y="444500"/>
                </a:lnTo>
                <a:close/>
              </a:path>
              <a:path w="415289" h="529589">
                <a:moveTo>
                  <a:pt x="381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3810" y="457200"/>
                </a:lnTo>
                <a:lnTo>
                  <a:pt x="3810" y="450850"/>
                </a:lnTo>
                <a:close/>
              </a:path>
              <a:path w="415289" h="529589">
                <a:moveTo>
                  <a:pt x="381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3810" y="463550"/>
                </a:lnTo>
                <a:lnTo>
                  <a:pt x="3810" y="457200"/>
                </a:lnTo>
                <a:close/>
              </a:path>
              <a:path w="415289" h="529589">
                <a:moveTo>
                  <a:pt x="381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3810" y="469900"/>
                </a:lnTo>
                <a:lnTo>
                  <a:pt x="3810" y="463550"/>
                </a:lnTo>
                <a:close/>
              </a:path>
              <a:path w="415289" h="529589">
                <a:moveTo>
                  <a:pt x="381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3810" y="476250"/>
                </a:lnTo>
                <a:lnTo>
                  <a:pt x="3810" y="469900"/>
                </a:lnTo>
                <a:close/>
              </a:path>
              <a:path w="415289" h="529589">
                <a:moveTo>
                  <a:pt x="3810" y="476250"/>
                </a:moveTo>
                <a:lnTo>
                  <a:pt x="0" y="476250"/>
                </a:lnTo>
                <a:lnTo>
                  <a:pt x="0" y="482600"/>
                </a:lnTo>
                <a:lnTo>
                  <a:pt x="3810" y="482600"/>
                </a:lnTo>
                <a:lnTo>
                  <a:pt x="3810" y="476250"/>
                </a:lnTo>
                <a:close/>
              </a:path>
              <a:path w="415289" h="529589">
                <a:moveTo>
                  <a:pt x="3810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3810" y="488950"/>
                </a:lnTo>
                <a:lnTo>
                  <a:pt x="3810" y="482600"/>
                </a:lnTo>
                <a:close/>
              </a:path>
              <a:path w="415289" h="529589">
                <a:moveTo>
                  <a:pt x="3810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3810" y="495300"/>
                </a:lnTo>
                <a:lnTo>
                  <a:pt x="3810" y="488950"/>
                </a:lnTo>
                <a:close/>
              </a:path>
              <a:path w="415289" h="529589">
                <a:moveTo>
                  <a:pt x="3810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3810" y="501650"/>
                </a:lnTo>
                <a:lnTo>
                  <a:pt x="3810" y="495300"/>
                </a:lnTo>
                <a:close/>
              </a:path>
              <a:path w="415289" h="529589">
                <a:moveTo>
                  <a:pt x="3810" y="501650"/>
                </a:moveTo>
                <a:lnTo>
                  <a:pt x="0" y="501650"/>
                </a:lnTo>
                <a:lnTo>
                  <a:pt x="0" y="508000"/>
                </a:lnTo>
                <a:lnTo>
                  <a:pt x="3810" y="508000"/>
                </a:lnTo>
                <a:lnTo>
                  <a:pt x="3810" y="501650"/>
                </a:lnTo>
                <a:close/>
              </a:path>
              <a:path w="415289" h="529589">
                <a:moveTo>
                  <a:pt x="381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3810" y="514350"/>
                </a:lnTo>
                <a:lnTo>
                  <a:pt x="3810" y="508000"/>
                </a:lnTo>
                <a:close/>
              </a:path>
              <a:path w="415289" h="529589">
                <a:moveTo>
                  <a:pt x="381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3810" y="520700"/>
                </a:lnTo>
                <a:lnTo>
                  <a:pt x="3810" y="514350"/>
                </a:lnTo>
                <a:close/>
              </a:path>
              <a:path w="415289" h="529589">
                <a:moveTo>
                  <a:pt x="3810" y="520700"/>
                </a:moveTo>
                <a:lnTo>
                  <a:pt x="0" y="520700"/>
                </a:lnTo>
                <a:lnTo>
                  <a:pt x="0" y="527050"/>
                </a:lnTo>
                <a:lnTo>
                  <a:pt x="228599" y="527050"/>
                </a:lnTo>
                <a:lnTo>
                  <a:pt x="228599" y="525780"/>
                </a:lnTo>
                <a:lnTo>
                  <a:pt x="3810" y="525780"/>
                </a:lnTo>
                <a:lnTo>
                  <a:pt x="3810" y="520700"/>
                </a:lnTo>
                <a:close/>
              </a:path>
              <a:path w="415289" h="529589">
                <a:moveTo>
                  <a:pt x="226060" y="527050"/>
                </a:moveTo>
                <a:lnTo>
                  <a:pt x="0" y="527050"/>
                </a:lnTo>
                <a:lnTo>
                  <a:pt x="0" y="529590"/>
                </a:lnTo>
                <a:lnTo>
                  <a:pt x="223519" y="529590"/>
                </a:lnTo>
                <a:lnTo>
                  <a:pt x="223519" y="528320"/>
                </a:lnTo>
                <a:lnTo>
                  <a:pt x="226060" y="528320"/>
                </a:lnTo>
                <a:lnTo>
                  <a:pt x="226060" y="52705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2" name="bk object 7552"/>
          <p:cNvSpPr/>
          <p:nvPr/>
        </p:nvSpPr>
        <p:spPr>
          <a:xfrm>
            <a:off x="3589020" y="4146550"/>
            <a:ext cx="407670" cy="521970"/>
          </a:xfrm>
          <a:custGeom>
            <a:avLst/>
            <a:gdLst/>
            <a:ahLst/>
            <a:cxnLst/>
            <a:rect l="l" t="t" r="r" b="b"/>
            <a:pathLst>
              <a:path w="407670" h="521970">
                <a:moveTo>
                  <a:pt x="407669" y="0"/>
                </a:moveTo>
                <a:lnTo>
                  <a:pt x="191769" y="0"/>
                </a:lnTo>
                <a:lnTo>
                  <a:pt x="191769" y="1269"/>
                </a:lnTo>
                <a:lnTo>
                  <a:pt x="189229" y="1269"/>
                </a:lnTo>
                <a:lnTo>
                  <a:pt x="189229" y="2539"/>
                </a:lnTo>
                <a:lnTo>
                  <a:pt x="407669" y="2539"/>
                </a:lnTo>
                <a:lnTo>
                  <a:pt x="407669" y="0"/>
                </a:lnTo>
                <a:close/>
              </a:path>
              <a:path w="407670" h="521970">
                <a:moveTo>
                  <a:pt x="407669" y="2540"/>
                </a:moveTo>
                <a:lnTo>
                  <a:pt x="187959" y="2540"/>
                </a:lnTo>
                <a:lnTo>
                  <a:pt x="187959" y="3810"/>
                </a:lnTo>
                <a:lnTo>
                  <a:pt x="403859" y="3810"/>
                </a:lnTo>
                <a:lnTo>
                  <a:pt x="403859" y="8889"/>
                </a:lnTo>
                <a:lnTo>
                  <a:pt x="407669" y="8889"/>
                </a:lnTo>
                <a:lnTo>
                  <a:pt x="407669" y="2540"/>
                </a:lnTo>
                <a:close/>
              </a:path>
              <a:path w="407670" h="521970">
                <a:moveTo>
                  <a:pt x="407669" y="8890"/>
                </a:moveTo>
                <a:lnTo>
                  <a:pt x="403859" y="8890"/>
                </a:lnTo>
                <a:lnTo>
                  <a:pt x="403859" y="15239"/>
                </a:lnTo>
                <a:lnTo>
                  <a:pt x="407669" y="15239"/>
                </a:lnTo>
                <a:lnTo>
                  <a:pt x="407669" y="8890"/>
                </a:lnTo>
                <a:close/>
              </a:path>
              <a:path w="407670" h="521970">
                <a:moveTo>
                  <a:pt x="407669" y="15240"/>
                </a:moveTo>
                <a:lnTo>
                  <a:pt x="403859" y="15240"/>
                </a:lnTo>
                <a:lnTo>
                  <a:pt x="403859" y="21589"/>
                </a:lnTo>
                <a:lnTo>
                  <a:pt x="407669" y="21589"/>
                </a:lnTo>
                <a:lnTo>
                  <a:pt x="407669" y="15240"/>
                </a:lnTo>
                <a:close/>
              </a:path>
              <a:path w="407670" h="521970">
                <a:moveTo>
                  <a:pt x="407669" y="21590"/>
                </a:moveTo>
                <a:lnTo>
                  <a:pt x="403859" y="21590"/>
                </a:lnTo>
                <a:lnTo>
                  <a:pt x="403859" y="27939"/>
                </a:lnTo>
                <a:lnTo>
                  <a:pt x="407669" y="27939"/>
                </a:lnTo>
                <a:lnTo>
                  <a:pt x="407669" y="21590"/>
                </a:lnTo>
                <a:close/>
              </a:path>
              <a:path w="407670" h="521970">
                <a:moveTo>
                  <a:pt x="407669" y="27940"/>
                </a:moveTo>
                <a:lnTo>
                  <a:pt x="403859" y="27940"/>
                </a:lnTo>
                <a:lnTo>
                  <a:pt x="403859" y="34289"/>
                </a:lnTo>
                <a:lnTo>
                  <a:pt x="407669" y="34289"/>
                </a:lnTo>
                <a:lnTo>
                  <a:pt x="407669" y="27940"/>
                </a:lnTo>
                <a:close/>
              </a:path>
              <a:path w="407670" h="521970">
                <a:moveTo>
                  <a:pt x="407669" y="34290"/>
                </a:moveTo>
                <a:lnTo>
                  <a:pt x="403859" y="34290"/>
                </a:lnTo>
                <a:lnTo>
                  <a:pt x="403859" y="40639"/>
                </a:lnTo>
                <a:lnTo>
                  <a:pt x="407669" y="40639"/>
                </a:lnTo>
                <a:lnTo>
                  <a:pt x="407669" y="34290"/>
                </a:lnTo>
                <a:close/>
              </a:path>
              <a:path w="407670" h="521970">
                <a:moveTo>
                  <a:pt x="407669" y="40640"/>
                </a:moveTo>
                <a:lnTo>
                  <a:pt x="403859" y="40640"/>
                </a:lnTo>
                <a:lnTo>
                  <a:pt x="403859" y="46989"/>
                </a:lnTo>
                <a:lnTo>
                  <a:pt x="407669" y="46989"/>
                </a:lnTo>
                <a:lnTo>
                  <a:pt x="407669" y="40640"/>
                </a:lnTo>
                <a:close/>
              </a:path>
              <a:path w="407670" h="521970">
                <a:moveTo>
                  <a:pt x="407669" y="46990"/>
                </a:moveTo>
                <a:lnTo>
                  <a:pt x="403859" y="46990"/>
                </a:lnTo>
                <a:lnTo>
                  <a:pt x="403859" y="53339"/>
                </a:lnTo>
                <a:lnTo>
                  <a:pt x="407669" y="53339"/>
                </a:lnTo>
                <a:lnTo>
                  <a:pt x="407669" y="46990"/>
                </a:lnTo>
                <a:close/>
              </a:path>
              <a:path w="407670" h="521970">
                <a:moveTo>
                  <a:pt x="407669" y="53340"/>
                </a:moveTo>
                <a:lnTo>
                  <a:pt x="403859" y="53340"/>
                </a:lnTo>
                <a:lnTo>
                  <a:pt x="403859" y="59689"/>
                </a:lnTo>
                <a:lnTo>
                  <a:pt x="407669" y="59689"/>
                </a:lnTo>
                <a:lnTo>
                  <a:pt x="407669" y="53340"/>
                </a:lnTo>
                <a:close/>
              </a:path>
              <a:path w="407670" h="521970">
                <a:moveTo>
                  <a:pt x="407669" y="59690"/>
                </a:moveTo>
                <a:lnTo>
                  <a:pt x="403859" y="59690"/>
                </a:lnTo>
                <a:lnTo>
                  <a:pt x="403859" y="66039"/>
                </a:lnTo>
                <a:lnTo>
                  <a:pt x="407669" y="66039"/>
                </a:lnTo>
                <a:lnTo>
                  <a:pt x="407669" y="59690"/>
                </a:lnTo>
                <a:close/>
              </a:path>
              <a:path w="407670" h="521970">
                <a:moveTo>
                  <a:pt x="407669" y="66040"/>
                </a:moveTo>
                <a:lnTo>
                  <a:pt x="403859" y="66040"/>
                </a:lnTo>
                <a:lnTo>
                  <a:pt x="403859" y="72389"/>
                </a:lnTo>
                <a:lnTo>
                  <a:pt x="407669" y="72389"/>
                </a:lnTo>
                <a:lnTo>
                  <a:pt x="407669" y="66040"/>
                </a:lnTo>
                <a:close/>
              </a:path>
              <a:path w="407670" h="521970">
                <a:moveTo>
                  <a:pt x="407669" y="72390"/>
                </a:moveTo>
                <a:lnTo>
                  <a:pt x="403859" y="72390"/>
                </a:lnTo>
                <a:lnTo>
                  <a:pt x="403859" y="78739"/>
                </a:lnTo>
                <a:lnTo>
                  <a:pt x="407669" y="78739"/>
                </a:lnTo>
                <a:lnTo>
                  <a:pt x="407669" y="72390"/>
                </a:lnTo>
                <a:close/>
              </a:path>
              <a:path w="407670" h="521970">
                <a:moveTo>
                  <a:pt x="407669" y="78740"/>
                </a:moveTo>
                <a:lnTo>
                  <a:pt x="403859" y="78740"/>
                </a:lnTo>
                <a:lnTo>
                  <a:pt x="403859" y="85089"/>
                </a:lnTo>
                <a:lnTo>
                  <a:pt x="407669" y="85089"/>
                </a:lnTo>
                <a:lnTo>
                  <a:pt x="407669" y="78740"/>
                </a:lnTo>
                <a:close/>
              </a:path>
              <a:path w="407670" h="521970">
                <a:moveTo>
                  <a:pt x="407669" y="85090"/>
                </a:moveTo>
                <a:lnTo>
                  <a:pt x="403859" y="85090"/>
                </a:lnTo>
                <a:lnTo>
                  <a:pt x="403859" y="91439"/>
                </a:lnTo>
                <a:lnTo>
                  <a:pt x="407669" y="91439"/>
                </a:lnTo>
                <a:lnTo>
                  <a:pt x="407669" y="85090"/>
                </a:lnTo>
                <a:close/>
              </a:path>
              <a:path w="407670" h="521970">
                <a:moveTo>
                  <a:pt x="407669" y="91440"/>
                </a:moveTo>
                <a:lnTo>
                  <a:pt x="403859" y="91440"/>
                </a:lnTo>
                <a:lnTo>
                  <a:pt x="403859" y="97789"/>
                </a:lnTo>
                <a:lnTo>
                  <a:pt x="407669" y="97789"/>
                </a:lnTo>
                <a:lnTo>
                  <a:pt x="407669" y="91440"/>
                </a:lnTo>
                <a:close/>
              </a:path>
              <a:path w="407670" h="521970">
                <a:moveTo>
                  <a:pt x="407669" y="97790"/>
                </a:moveTo>
                <a:lnTo>
                  <a:pt x="403859" y="97790"/>
                </a:lnTo>
                <a:lnTo>
                  <a:pt x="403859" y="104139"/>
                </a:lnTo>
                <a:lnTo>
                  <a:pt x="407669" y="104139"/>
                </a:lnTo>
                <a:lnTo>
                  <a:pt x="407669" y="97790"/>
                </a:lnTo>
                <a:close/>
              </a:path>
              <a:path w="407670" h="521970">
                <a:moveTo>
                  <a:pt x="407669" y="104140"/>
                </a:moveTo>
                <a:lnTo>
                  <a:pt x="403859" y="104140"/>
                </a:lnTo>
                <a:lnTo>
                  <a:pt x="403859" y="110489"/>
                </a:lnTo>
                <a:lnTo>
                  <a:pt x="407669" y="110489"/>
                </a:lnTo>
                <a:lnTo>
                  <a:pt x="407669" y="104140"/>
                </a:lnTo>
                <a:close/>
              </a:path>
              <a:path w="407670" h="521970">
                <a:moveTo>
                  <a:pt x="407669" y="110490"/>
                </a:moveTo>
                <a:lnTo>
                  <a:pt x="403859" y="110490"/>
                </a:lnTo>
                <a:lnTo>
                  <a:pt x="403859" y="116839"/>
                </a:lnTo>
                <a:lnTo>
                  <a:pt x="407669" y="116839"/>
                </a:lnTo>
                <a:lnTo>
                  <a:pt x="407669" y="110490"/>
                </a:lnTo>
                <a:close/>
              </a:path>
              <a:path w="407670" h="521970">
                <a:moveTo>
                  <a:pt x="407669" y="116840"/>
                </a:moveTo>
                <a:lnTo>
                  <a:pt x="403859" y="116840"/>
                </a:lnTo>
                <a:lnTo>
                  <a:pt x="403859" y="123189"/>
                </a:lnTo>
                <a:lnTo>
                  <a:pt x="407669" y="123189"/>
                </a:lnTo>
                <a:lnTo>
                  <a:pt x="407669" y="116840"/>
                </a:lnTo>
                <a:close/>
              </a:path>
              <a:path w="407670" h="521970">
                <a:moveTo>
                  <a:pt x="407669" y="123190"/>
                </a:moveTo>
                <a:lnTo>
                  <a:pt x="403859" y="123190"/>
                </a:lnTo>
                <a:lnTo>
                  <a:pt x="403859" y="129539"/>
                </a:lnTo>
                <a:lnTo>
                  <a:pt x="407669" y="129539"/>
                </a:lnTo>
                <a:lnTo>
                  <a:pt x="407669" y="123190"/>
                </a:lnTo>
                <a:close/>
              </a:path>
              <a:path w="407670" h="521970">
                <a:moveTo>
                  <a:pt x="407669" y="129540"/>
                </a:moveTo>
                <a:lnTo>
                  <a:pt x="403859" y="129540"/>
                </a:lnTo>
                <a:lnTo>
                  <a:pt x="403859" y="135889"/>
                </a:lnTo>
                <a:lnTo>
                  <a:pt x="407669" y="135889"/>
                </a:lnTo>
                <a:lnTo>
                  <a:pt x="407669" y="129540"/>
                </a:lnTo>
                <a:close/>
              </a:path>
              <a:path w="407670" h="521970">
                <a:moveTo>
                  <a:pt x="407669" y="135890"/>
                </a:moveTo>
                <a:lnTo>
                  <a:pt x="403859" y="135890"/>
                </a:lnTo>
                <a:lnTo>
                  <a:pt x="403859" y="142239"/>
                </a:lnTo>
                <a:lnTo>
                  <a:pt x="407669" y="142239"/>
                </a:lnTo>
                <a:lnTo>
                  <a:pt x="407669" y="135890"/>
                </a:lnTo>
                <a:close/>
              </a:path>
              <a:path w="407670" h="521970">
                <a:moveTo>
                  <a:pt x="407669" y="142240"/>
                </a:moveTo>
                <a:lnTo>
                  <a:pt x="403859" y="142240"/>
                </a:lnTo>
                <a:lnTo>
                  <a:pt x="403859" y="148589"/>
                </a:lnTo>
                <a:lnTo>
                  <a:pt x="407669" y="148589"/>
                </a:lnTo>
                <a:lnTo>
                  <a:pt x="407669" y="142240"/>
                </a:lnTo>
                <a:close/>
              </a:path>
              <a:path w="407670" h="521970">
                <a:moveTo>
                  <a:pt x="407669" y="148590"/>
                </a:moveTo>
                <a:lnTo>
                  <a:pt x="403859" y="148590"/>
                </a:lnTo>
                <a:lnTo>
                  <a:pt x="403859" y="154939"/>
                </a:lnTo>
                <a:lnTo>
                  <a:pt x="407669" y="154939"/>
                </a:lnTo>
                <a:lnTo>
                  <a:pt x="407669" y="148590"/>
                </a:lnTo>
                <a:close/>
              </a:path>
              <a:path w="407670" h="521970">
                <a:moveTo>
                  <a:pt x="407669" y="154940"/>
                </a:moveTo>
                <a:lnTo>
                  <a:pt x="403859" y="154940"/>
                </a:lnTo>
                <a:lnTo>
                  <a:pt x="403859" y="161289"/>
                </a:lnTo>
                <a:lnTo>
                  <a:pt x="407669" y="161289"/>
                </a:lnTo>
                <a:lnTo>
                  <a:pt x="407669" y="154940"/>
                </a:lnTo>
                <a:close/>
              </a:path>
              <a:path w="407670" h="521970">
                <a:moveTo>
                  <a:pt x="407669" y="161290"/>
                </a:moveTo>
                <a:lnTo>
                  <a:pt x="403859" y="161290"/>
                </a:lnTo>
                <a:lnTo>
                  <a:pt x="403859" y="167639"/>
                </a:lnTo>
                <a:lnTo>
                  <a:pt x="407669" y="167639"/>
                </a:lnTo>
                <a:lnTo>
                  <a:pt x="407669" y="161290"/>
                </a:lnTo>
                <a:close/>
              </a:path>
              <a:path w="407670" h="521970">
                <a:moveTo>
                  <a:pt x="407669" y="167640"/>
                </a:moveTo>
                <a:lnTo>
                  <a:pt x="403859" y="167640"/>
                </a:lnTo>
                <a:lnTo>
                  <a:pt x="403859" y="173989"/>
                </a:lnTo>
                <a:lnTo>
                  <a:pt x="407670" y="173989"/>
                </a:lnTo>
                <a:lnTo>
                  <a:pt x="407669" y="167640"/>
                </a:lnTo>
                <a:close/>
              </a:path>
              <a:path w="407670" h="521970">
                <a:moveTo>
                  <a:pt x="407669" y="173990"/>
                </a:moveTo>
                <a:lnTo>
                  <a:pt x="403859" y="173990"/>
                </a:lnTo>
                <a:lnTo>
                  <a:pt x="403859" y="177800"/>
                </a:lnTo>
                <a:lnTo>
                  <a:pt x="405129" y="177800"/>
                </a:lnTo>
                <a:lnTo>
                  <a:pt x="405129" y="176530"/>
                </a:lnTo>
                <a:lnTo>
                  <a:pt x="406399" y="176530"/>
                </a:lnTo>
                <a:lnTo>
                  <a:pt x="406399" y="175260"/>
                </a:lnTo>
                <a:lnTo>
                  <a:pt x="407669" y="175260"/>
                </a:lnTo>
                <a:lnTo>
                  <a:pt x="407669" y="173990"/>
                </a:lnTo>
                <a:close/>
              </a:path>
              <a:path w="407670" h="521970">
                <a:moveTo>
                  <a:pt x="3809" y="240030"/>
                </a:moveTo>
                <a:lnTo>
                  <a:pt x="2539" y="240030"/>
                </a:lnTo>
                <a:lnTo>
                  <a:pt x="2539" y="242569"/>
                </a:lnTo>
                <a:lnTo>
                  <a:pt x="1269" y="242569"/>
                </a:lnTo>
                <a:lnTo>
                  <a:pt x="1269" y="243839"/>
                </a:lnTo>
                <a:lnTo>
                  <a:pt x="3809" y="243839"/>
                </a:lnTo>
                <a:lnTo>
                  <a:pt x="3809" y="240030"/>
                </a:lnTo>
                <a:close/>
              </a:path>
              <a:path w="407670" h="521970">
                <a:moveTo>
                  <a:pt x="3809" y="243840"/>
                </a:moveTo>
                <a:lnTo>
                  <a:pt x="1269" y="243840"/>
                </a:lnTo>
                <a:lnTo>
                  <a:pt x="1269" y="245110"/>
                </a:lnTo>
                <a:lnTo>
                  <a:pt x="0" y="24511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3840"/>
                </a:lnTo>
                <a:close/>
              </a:path>
              <a:path w="407670" h="521970">
                <a:moveTo>
                  <a:pt x="380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0190"/>
                </a:lnTo>
                <a:close/>
              </a:path>
              <a:path w="407670" h="52197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407670" h="521970">
                <a:moveTo>
                  <a:pt x="380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2890"/>
                </a:lnTo>
                <a:close/>
              </a:path>
              <a:path w="407670" h="521970">
                <a:moveTo>
                  <a:pt x="380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9240"/>
                </a:lnTo>
                <a:close/>
              </a:path>
              <a:path w="407670" h="521970">
                <a:moveTo>
                  <a:pt x="380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5590"/>
                </a:lnTo>
                <a:close/>
              </a:path>
              <a:path w="407670" h="521970">
                <a:moveTo>
                  <a:pt x="380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1940"/>
                </a:lnTo>
                <a:close/>
              </a:path>
              <a:path w="407670" h="521970">
                <a:moveTo>
                  <a:pt x="380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8290"/>
                </a:lnTo>
                <a:close/>
              </a:path>
              <a:path w="407670" h="521970">
                <a:moveTo>
                  <a:pt x="380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4640"/>
                </a:lnTo>
                <a:close/>
              </a:path>
              <a:path w="407670" h="521970">
                <a:moveTo>
                  <a:pt x="380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0990"/>
                </a:lnTo>
                <a:close/>
              </a:path>
              <a:path w="407670" h="521970">
                <a:moveTo>
                  <a:pt x="380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07340"/>
                </a:lnTo>
                <a:close/>
              </a:path>
              <a:path w="407670" h="521970">
                <a:moveTo>
                  <a:pt x="3809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3690"/>
                </a:lnTo>
                <a:close/>
              </a:path>
              <a:path w="407670" h="521970">
                <a:moveTo>
                  <a:pt x="3809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3809" y="326389"/>
                </a:lnTo>
                <a:lnTo>
                  <a:pt x="3809" y="320040"/>
                </a:lnTo>
                <a:close/>
              </a:path>
              <a:path w="407670" h="521970">
                <a:moveTo>
                  <a:pt x="3809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3809" y="332739"/>
                </a:lnTo>
                <a:lnTo>
                  <a:pt x="3809" y="326390"/>
                </a:lnTo>
                <a:close/>
              </a:path>
              <a:path w="407670" h="521970">
                <a:moveTo>
                  <a:pt x="3809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32740"/>
                </a:lnTo>
                <a:close/>
              </a:path>
              <a:path w="407670" h="521970">
                <a:moveTo>
                  <a:pt x="3809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39090"/>
                </a:lnTo>
                <a:close/>
              </a:path>
              <a:path w="407670" h="521970">
                <a:moveTo>
                  <a:pt x="3809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3809" y="351789"/>
                </a:lnTo>
                <a:lnTo>
                  <a:pt x="3809" y="345440"/>
                </a:lnTo>
                <a:close/>
              </a:path>
              <a:path w="407670" h="521970">
                <a:moveTo>
                  <a:pt x="3809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1790"/>
                </a:lnTo>
                <a:close/>
              </a:path>
              <a:path w="407670" h="521970">
                <a:moveTo>
                  <a:pt x="3809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58140"/>
                </a:lnTo>
                <a:close/>
              </a:path>
              <a:path w="407670" h="521970">
                <a:moveTo>
                  <a:pt x="3809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4490"/>
                </a:lnTo>
                <a:close/>
              </a:path>
              <a:path w="407670" h="521970">
                <a:moveTo>
                  <a:pt x="3809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3809" y="377189"/>
                </a:lnTo>
                <a:lnTo>
                  <a:pt x="3809" y="370840"/>
                </a:lnTo>
                <a:close/>
              </a:path>
              <a:path w="407670" h="521970">
                <a:moveTo>
                  <a:pt x="3809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77190"/>
                </a:lnTo>
                <a:close/>
              </a:path>
              <a:path w="407670" h="521970">
                <a:moveTo>
                  <a:pt x="3809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09" y="389889"/>
                </a:lnTo>
                <a:lnTo>
                  <a:pt x="3809" y="383540"/>
                </a:lnTo>
                <a:close/>
              </a:path>
              <a:path w="407670" h="521970">
                <a:moveTo>
                  <a:pt x="405129" y="387350"/>
                </a:moveTo>
                <a:lnTo>
                  <a:pt x="403859" y="387350"/>
                </a:lnTo>
                <a:lnTo>
                  <a:pt x="403859" y="389889"/>
                </a:lnTo>
                <a:lnTo>
                  <a:pt x="406400" y="389889"/>
                </a:lnTo>
                <a:lnTo>
                  <a:pt x="406400" y="388619"/>
                </a:lnTo>
                <a:lnTo>
                  <a:pt x="405129" y="388619"/>
                </a:lnTo>
                <a:lnTo>
                  <a:pt x="405129" y="387350"/>
                </a:lnTo>
                <a:close/>
              </a:path>
              <a:path w="407670" h="521970">
                <a:moveTo>
                  <a:pt x="3809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89890"/>
                </a:lnTo>
                <a:close/>
              </a:path>
              <a:path w="407670" h="521970">
                <a:moveTo>
                  <a:pt x="407669" y="389890"/>
                </a:moveTo>
                <a:lnTo>
                  <a:pt x="403859" y="389890"/>
                </a:lnTo>
                <a:lnTo>
                  <a:pt x="403859" y="396239"/>
                </a:lnTo>
                <a:lnTo>
                  <a:pt x="406399" y="396239"/>
                </a:lnTo>
                <a:lnTo>
                  <a:pt x="406399" y="394969"/>
                </a:lnTo>
                <a:lnTo>
                  <a:pt x="407669" y="394969"/>
                </a:lnTo>
                <a:lnTo>
                  <a:pt x="407669" y="389890"/>
                </a:lnTo>
                <a:close/>
              </a:path>
              <a:path w="407670" h="521970">
                <a:moveTo>
                  <a:pt x="3809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3809" y="402589"/>
                </a:lnTo>
                <a:lnTo>
                  <a:pt x="3809" y="396240"/>
                </a:lnTo>
                <a:close/>
              </a:path>
              <a:path w="407670" h="521970">
                <a:moveTo>
                  <a:pt x="3809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2590"/>
                </a:lnTo>
                <a:close/>
              </a:path>
              <a:path w="407670" h="521970">
                <a:moveTo>
                  <a:pt x="3809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3809" y="415289"/>
                </a:lnTo>
                <a:lnTo>
                  <a:pt x="3809" y="408940"/>
                </a:lnTo>
                <a:close/>
              </a:path>
              <a:path w="407670" h="521970">
                <a:moveTo>
                  <a:pt x="3809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3809" y="421639"/>
                </a:lnTo>
                <a:lnTo>
                  <a:pt x="3809" y="415290"/>
                </a:lnTo>
                <a:close/>
              </a:path>
              <a:path w="407670" h="521970">
                <a:moveTo>
                  <a:pt x="3809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3809" y="427989"/>
                </a:lnTo>
                <a:lnTo>
                  <a:pt x="3809" y="421640"/>
                </a:lnTo>
                <a:close/>
              </a:path>
              <a:path w="407670" h="521970">
                <a:moveTo>
                  <a:pt x="3809" y="427990"/>
                </a:moveTo>
                <a:lnTo>
                  <a:pt x="0" y="427990"/>
                </a:lnTo>
                <a:lnTo>
                  <a:pt x="0" y="434339"/>
                </a:lnTo>
                <a:lnTo>
                  <a:pt x="3809" y="434339"/>
                </a:lnTo>
                <a:lnTo>
                  <a:pt x="3809" y="427990"/>
                </a:lnTo>
                <a:close/>
              </a:path>
              <a:path w="407670" h="521970">
                <a:moveTo>
                  <a:pt x="380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3809" y="440689"/>
                </a:lnTo>
                <a:lnTo>
                  <a:pt x="3809" y="434340"/>
                </a:lnTo>
                <a:close/>
              </a:path>
              <a:path w="407670" h="521970">
                <a:moveTo>
                  <a:pt x="3809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3809" y="447039"/>
                </a:lnTo>
                <a:lnTo>
                  <a:pt x="3809" y="440690"/>
                </a:lnTo>
                <a:close/>
              </a:path>
              <a:path w="407670" h="521970">
                <a:moveTo>
                  <a:pt x="3809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3809" y="453389"/>
                </a:lnTo>
                <a:lnTo>
                  <a:pt x="3809" y="447040"/>
                </a:lnTo>
                <a:close/>
              </a:path>
              <a:path w="407670" h="521970">
                <a:moveTo>
                  <a:pt x="3809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3809" y="459739"/>
                </a:lnTo>
                <a:lnTo>
                  <a:pt x="3809" y="453390"/>
                </a:lnTo>
                <a:close/>
              </a:path>
              <a:path w="407670" h="521970">
                <a:moveTo>
                  <a:pt x="3809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3809" y="466089"/>
                </a:lnTo>
                <a:lnTo>
                  <a:pt x="3809" y="459740"/>
                </a:lnTo>
                <a:close/>
              </a:path>
              <a:path w="407670" h="521970">
                <a:moveTo>
                  <a:pt x="3809" y="466090"/>
                </a:moveTo>
                <a:lnTo>
                  <a:pt x="0" y="466090"/>
                </a:lnTo>
                <a:lnTo>
                  <a:pt x="0" y="472439"/>
                </a:lnTo>
                <a:lnTo>
                  <a:pt x="3809" y="472439"/>
                </a:lnTo>
                <a:lnTo>
                  <a:pt x="3809" y="466090"/>
                </a:lnTo>
                <a:close/>
              </a:path>
              <a:path w="407670" h="521970">
                <a:moveTo>
                  <a:pt x="3809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3809" y="478789"/>
                </a:lnTo>
                <a:lnTo>
                  <a:pt x="3809" y="472440"/>
                </a:lnTo>
                <a:close/>
              </a:path>
              <a:path w="407670" h="521970">
                <a:moveTo>
                  <a:pt x="3809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3809" y="485139"/>
                </a:lnTo>
                <a:lnTo>
                  <a:pt x="3809" y="478790"/>
                </a:lnTo>
                <a:close/>
              </a:path>
              <a:path w="407670" h="521970">
                <a:moveTo>
                  <a:pt x="3809" y="485140"/>
                </a:moveTo>
                <a:lnTo>
                  <a:pt x="0" y="485140"/>
                </a:lnTo>
                <a:lnTo>
                  <a:pt x="0" y="491489"/>
                </a:lnTo>
                <a:lnTo>
                  <a:pt x="3809" y="491489"/>
                </a:lnTo>
                <a:lnTo>
                  <a:pt x="3809" y="485140"/>
                </a:lnTo>
                <a:close/>
              </a:path>
              <a:path w="407670" h="521970">
                <a:moveTo>
                  <a:pt x="3809" y="491490"/>
                </a:moveTo>
                <a:lnTo>
                  <a:pt x="0" y="491490"/>
                </a:lnTo>
                <a:lnTo>
                  <a:pt x="0" y="497839"/>
                </a:lnTo>
                <a:lnTo>
                  <a:pt x="3809" y="497839"/>
                </a:lnTo>
                <a:lnTo>
                  <a:pt x="3809" y="491490"/>
                </a:lnTo>
                <a:close/>
              </a:path>
              <a:path w="407670" h="521970">
                <a:moveTo>
                  <a:pt x="3809" y="497840"/>
                </a:moveTo>
                <a:lnTo>
                  <a:pt x="0" y="497840"/>
                </a:lnTo>
                <a:lnTo>
                  <a:pt x="0" y="504189"/>
                </a:lnTo>
                <a:lnTo>
                  <a:pt x="3809" y="504189"/>
                </a:lnTo>
                <a:lnTo>
                  <a:pt x="3809" y="497840"/>
                </a:lnTo>
                <a:close/>
              </a:path>
              <a:path w="407670" h="521970">
                <a:moveTo>
                  <a:pt x="3809" y="504190"/>
                </a:moveTo>
                <a:lnTo>
                  <a:pt x="0" y="504190"/>
                </a:lnTo>
                <a:lnTo>
                  <a:pt x="0" y="510539"/>
                </a:lnTo>
                <a:lnTo>
                  <a:pt x="3809" y="510539"/>
                </a:lnTo>
                <a:lnTo>
                  <a:pt x="3809" y="504190"/>
                </a:lnTo>
                <a:close/>
              </a:path>
              <a:path w="407670" h="521970">
                <a:moveTo>
                  <a:pt x="3809" y="510540"/>
                </a:moveTo>
                <a:lnTo>
                  <a:pt x="0" y="510540"/>
                </a:lnTo>
                <a:lnTo>
                  <a:pt x="0" y="516889"/>
                </a:lnTo>
                <a:lnTo>
                  <a:pt x="3809" y="516889"/>
                </a:lnTo>
                <a:lnTo>
                  <a:pt x="3809" y="510540"/>
                </a:lnTo>
                <a:close/>
              </a:path>
              <a:path w="407670" h="521970">
                <a:moveTo>
                  <a:pt x="3809" y="516890"/>
                </a:moveTo>
                <a:lnTo>
                  <a:pt x="0" y="516890"/>
                </a:lnTo>
                <a:lnTo>
                  <a:pt x="0" y="521969"/>
                </a:lnTo>
                <a:lnTo>
                  <a:pt x="227329" y="521969"/>
                </a:lnTo>
                <a:lnTo>
                  <a:pt x="227329" y="520700"/>
                </a:lnTo>
                <a:lnTo>
                  <a:pt x="229869" y="520700"/>
                </a:lnTo>
                <a:lnTo>
                  <a:pt x="229869" y="519430"/>
                </a:lnTo>
                <a:lnTo>
                  <a:pt x="232409" y="519430"/>
                </a:lnTo>
                <a:lnTo>
                  <a:pt x="232409" y="518160"/>
                </a:lnTo>
                <a:lnTo>
                  <a:pt x="3809" y="518160"/>
                </a:lnTo>
                <a:lnTo>
                  <a:pt x="3809" y="516890"/>
                </a:lnTo>
                <a:close/>
              </a:path>
            </a:pathLst>
          </a:custGeom>
          <a:solidFill>
            <a:srgbClr val="DA3B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3" name="bk object 7553"/>
          <p:cNvSpPr/>
          <p:nvPr/>
        </p:nvSpPr>
        <p:spPr>
          <a:xfrm>
            <a:off x="3592829" y="4150359"/>
            <a:ext cx="400050" cy="514350"/>
          </a:xfrm>
          <a:custGeom>
            <a:avLst/>
            <a:gdLst/>
            <a:ahLst/>
            <a:cxnLst/>
            <a:rect l="l" t="t" r="r" b="b"/>
            <a:pathLst>
              <a:path w="400050" h="514350">
                <a:moveTo>
                  <a:pt x="400050" y="0"/>
                </a:moveTo>
                <a:lnTo>
                  <a:pt x="181610" y="0"/>
                </a:lnTo>
                <a:lnTo>
                  <a:pt x="181610" y="1269"/>
                </a:lnTo>
                <a:lnTo>
                  <a:pt x="180340" y="1269"/>
                </a:lnTo>
                <a:lnTo>
                  <a:pt x="180340" y="2539"/>
                </a:lnTo>
                <a:lnTo>
                  <a:pt x="177800" y="2539"/>
                </a:lnTo>
                <a:lnTo>
                  <a:pt x="177800" y="3809"/>
                </a:lnTo>
                <a:lnTo>
                  <a:pt x="396240" y="3809"/>
                </a:lnTo>
                <a:lnTo>
                  <a:pt x="396240" y="5079"/>
                </a:lnTo>
                <a:lnTo>
                  <a:pt x="400050" y="5079"/>
                </a:lnTo>
                <a:lnTo>
                  <a:pt x="400050" y="0"/>
                </a:lnTo>
                <a:close/>
              </a:path>
              <a:path w="400050" h="514350">
                <a:moveTo>
                  <a:pt x="400050" y="5080"/>
                </a:moveTo>
                <a:lnTo>
                  <a:pt x="396240" y="5080"/>
                </a:lnTo>
                <a:lnTo>
                  <a:pt x="396240" y="11429"/>
                </a:lnTo>
                <a:lnTo>
                  <a:pt x="400050" y="11429"/>
                </a:lnTo>
                <a:lnTo>
                  <a:pt x="400050" y="5080"/>
                </a:lnTo>
                <a:close/>
              </a:path>
              <a:path w="400050" h="514350">
                <a:moveTo>
                  <a:pt x="400050" y="11430"/>
                </a:moveTo>
                <a:lnTo>
                  <a:pt x="396240" y="11430"/>
                </a:lnTo>
                <a:lnTo>
                  <a:pt x="396240" y="17779"/>
                </a:lnTo>
                <a:lnTo>
                  <a:pt x="400050" y="17779"/>
                </a:lnTo>
                <a:lnTo>
                  <a:pt x="400050" y="11430"/>
                </a:lnTo>
                <a:close/>
              </a:path>
              <a:path w="400050" h="514350">
                <a:moveTo>
                  <a:pt x="400050" y="17780"/>
                </a:moveTo>
                <a:lnTo>
                  <a:pt x="396240" y="17780"/>
                </a:lnTo>
                <a:lnTo>
                  <a:pt x="396240" y="24129"/>
                </a:lnTo>
                <a:lnTo>
                  <a:pt x="400050" y="24129"/>
                </a:lnTo>
                <a:lnTo>
                  <a:pt x="400050" y="17780"/>
                </a:lnTo>
                <a:close/>
              </a:path>
              <a:path w="400050" h="514350">
                <a:moveTo>
                  <a:pt x="400050" y="24130"/>
                </a:moveTo>
                <a:lnTo>
                  <a:pt x="396240" y="24130"/>
                </a:lnTo>
                <a:lnTo>
                  <a:pt x="396240" y="30479"/>
                </a:lnTo>
                <a:lnTo>
                  <a:pt x="400050" y="30479"/>
                </a:lnTo>
                <a:lnTo>
                  <a:pt x="400050" y="24130"/>
                </a:lnTo>
                <a:close/>
              </a:path>
              <a:path w="400050" h="514350">
                <a:moveTo>
                  <a:pt x="400050" y="30480"/>
                </a:moveTo>
                <a:lnTo>
                  <a:pt x="396240" y="30480"/>
                </a:lnTo>
                <a:lnTo>
                  <a:pt x="396240" y="36829"/>
                </a:lnTo>
                <a:lnTo>
                  <a:pt x="400050" y="36829"/>
                </a:lnTo>
                <a:lnTo>
                  <a:pt x="400050" y="30480"/>
                </a:lnTo>
                <a:close/>
              </a:path>
              <a:path w="400050" h="514350">
                <a:moveTo>
                  <a:pt x="400050" y="36830"/>
                </a:moveTo>
                <a:lnTo>
                  <a:pt x="396240" y="36830"/>
                </a:lnTo>
                <a:lnTo>
                  <a:pt x="396240" y="43179"/>
                </a:lnTo>
                <a:lnTo>
                  <a:pt x="400050" y="43179"/>
                </a:lnTo>
                <a:lnTo>
                  <a:pt x="400050" y="36830"/>
                </a:lnTo>
                <a:close/>
              </a:path>
              <a:path w="400050" h="514350">
                <a:moveTo>
                  <a:pt x="400050" y="43180"/>
                </a:moveTo>
                <a:lnTo>
                  <a:pt x="396240" y="43180"/>
                </a:lnTo>
                <a:lnTo>
                  <a:pt x="396240" y="49529"/>
                </a:lnTo>
                <a:lnTo>
                  <a:pt x="400050" y="49529"/>
                </a:lnTo>
                <a:lnTo>
                  <a:pt x="400050" y="43180"/>
                </a:lnTo>
                <a:close/>
              </a:path>
              <a:path w="400050" h="514350">
                <a:moveTo>
                  <a:pt x="400050" y="49530"/>
                </a:moveTo>
                <a:lnTo>
                  <a:pt x="396240" y="49530"/>
                </a:lnTo>
                <a:lnTo>
                  <a:pt x="396240" y="55879"/>
                </a:lnTo>
                <a:lnTo>
                  <a:pt x="400050" y="55879"/>
                </a:lnTo>
                <a:lnTo>
                  <a:pt x="400050" y="49530"/>
                </a:lnTo>
                <a:close/>
              </a:path>
              <a:path w="400050" h="514350">
                <a:moveTo>
                  <a:pt x="400050" y="55880"/>
                </a:moveTo>
                <a:lnTo>
                  <a:pt x="396240" y="55880"/>
                </a:lnTo>
                <a:lnTo>
                  <a:pt x="396240" y="62229"/>
                </a:lnTo>
                <a:lnTo>
                  <a:pt x="400050" y="62229"/>
                </a:lnTo>
                <a:lnTo>
                  <a:pt x="400050" y="55880"/>
                </a:lnTo>
                <a:close/>
              </a:path>
              <a:path w="400050" h="514350">
                <a:moveTo>
                  <a:pt x="400050" y="62230"/>
                </a:moveTo>
                <a:lnTo>
                  <a:pt x="396240" y="62230"/>
                </a:lnTo>
                <a:lnTo>
                  <a:pt x="396240" y="68579"/>
                </a:lnTo>
                <a:lnTo>
                  <a:pt x="400050" y="68579"/>
                </a:lnTo>
                <a:lnTo>
                  <a:pt x="400050" y="62230"/>
                </a:lnTo>
                <a:close/>
              </a:path>
              <a:path w="400050" h="514350">
                <a:moveTo>
                  <a:pt x="400050" y="68580"/>
                </a:moveTo>
                <a:lnTo>
                  <a:pt x="396240" y="68580"/>
                </a:lnTo>
                <a:lnTo>
                  <a:pt x="396240" y="74929"/>
                </a:lnTo>
                <a:lnTo>
                  <a:pt x="400050" y="74929"/>
                </a:lnTo>
                <a:lnTo>
                  <a:pt x="400050" y="68580"/>
                </a:lnTo>
                <a:close/>
              </a:path>
              <a:path w="400050" h="514350">
                <a:moveTo>
                  <a:pt x="400050" y="74930"/>
                </a:moveTo>
                <a:lnTo>
                  <a:pt x="396240" y="74930"/>
                </a:lnTo>
                <a:lnTo>
                  <a:pt x="396240" y="81279"/>
                </a:lnTo>
                <a:lnTo>
                  <a:pt x="400050" y="81279"/>
                </a:lnTo>
                <a:lnTo>
                  <a:pt x="400050" y="74930"/>
                </a:lnTo>
                <a:close/>
              </a:path>
              <a:path w="400050" h="514350">
                <a:moveTo>
                  <a:pt x="400050" y="81280"/>
                </a:moveTo>
                <a:lnTo>
                  <a:pt x="396240" y="81280"/>
                </a:lnTo>
                <a:lnTo>
                  <a:pt x="396240" y="87629"/>
                </a:lnTo>
                <a:lnTo>
                  <a:pt x="400050" y="87629"/>
                </a:lnTo>
                <a:lnTo>
                  <a:pt x="400050" y="81280"/>
                </a:lnTo>
                <a:close/>
              </a:path>
              <a:path w="400050" h="514350">
                <a:moveTo>
                  <a:pt x="400050" y="87630"/>
                </a:moveTo>
                <a:lnTo>
                  <a:pt x="396240" y="87630"/>
                </a:lnTo>
                <a:lnTo>
                  <a:pt x="396240" y="93979"/>
                </a:lnTo>
                <a:lnTo>
                  <a:pt x="400050" y="93979"/>
                </a:lnTo>
                <a:lnTo>
                  <a:pt x="400050" y="87630"/>
                </a:lnTo>
                <a:close/>
              </a:path>
              <a:path w="400050" h="514350">
                <a:moveTo>
                  <a:pt x="400050" y="93980"/>
                </a:moveTo>
                <a:lnTo>
                  <a:pt x="396240" y="93980"/>
                </a:lnTo>
                <a:lnTo>
                  <a:pt x="396240" y="100329"/>
                </a:lnTo>
                <a:lnTo>
                  <a:pt x="400050" y="100329"/>
                </a:lnTo>
                <a:lnTo>
                  <a:pt x="400050" y="93980"/>
                </a:lnTo>
                <a:close/>
              </a:path>
              <a:path w="400050" h="514350">
                <a:moveTo>
                  <a:pt x="400050" y="100330"/>
                </a:moveTo>
                <a:lnTo>
                  <a:pt x="396240" y="100330"/>
                </a:lnTo>
                <a:lnTo>
                  <a:pt x="396240" y="106679"/>
                </a:lnTo>
                <a:lnTo>
                  <a:pt x="400050" y="106679"/>
                </a:lnTo>
                <a:lnTo>
                  <a:pt x="400050" y="100330"/>
                </a:lnTo>
                <a:close/>
              </a:path>
              <a:path w="400050" h="514350">
                <a:moveTo>
                  <a:pt x="400050" y="106680"/>
                </a:moveTo>
                <a:lnTo>
                  <a:pt x="396240" y="106680"/>
                </a:lnTo>
                <a:lnTo>
                  <a:pt x="396240" y="113029"/>
                </a:lnTo>
                <a:lnTo>
                  <a:pt x="400050" y="113029"/>
                </a:lnTo>
                <a:lnTo>
                  <a:pt x="400050" y="106680"/>
                </a:lnTo>
                <a:close/>
              </a:path>
              <a:path w="400050" h="514350">
                <a:moveTo>
                  <a:pt x="400050" y="113030"/>
                </a:moveTo>
                <a:lnTo>
                  <a:pt x="396240" y="113030"/>
                </a:lnTo>
                <a:lnTo>
                  <a:pt x="396240" y="119379"/>
                </a:lnTo>
                <a:lnTo>
                  <a:pt x="400050" y="119379"/>
                </a:lnTo>
                <a:lnTo>
                  <a:pt x="400050" y="113030"/>
                </a:lnTo>
                <a:close/>
              </a:path>
              <a:path w="400050" h="514350">
                <a:moveTo>
                  <a:pt x="400050" y="119380"/>
                </a:moveTo>
                <a:lnTo>
                  <a:pt x="396240" y="119380"/>
                </a:lnTo>
                <a:lnTo>
                  <a:pt x="396240" y="125729"/>
                </a:lnTo>
                <a:lnTo>
                  <a:pt x="400050" y="125729"/>
                </a:lnTo>
                <a:lnTo>
                  <a:pt x="400050" y="119380"/>
                </a:lnTo>
                <a:close/>
              </a:path>
              <a:path w="400050" h="514350">
                <a:moveTo>
                  <a:pt x="400050" y="125730"/>
                </a:moveTo>
                <a:lnTo>
                  <a:pt x="396240" y="125730"/>
                </a:lnTo>
                <a:lnTo>
                  <a:pt x="396240" y="132079"/>
                </a:lnTo>
                <a:lnTo>
                  <a:pt x="400050" y="132079"/>
                </a:lnTo>
                <a:lnTo>
                  <a:pt x="400050" y="125730"/>
                </a:lnTo>
                <a:close/>
              </a:path>
              <a:path w="400050" h="514350">
                <a:moveTo>
                  <a:pt x="400050" y="132080"/>
                </a:moveTo>
                <a:lnTo>
                  <a:pt x="396240" y="132080"/>
                </a:lnTo>
                <a:lnTo>
                  <a:pt x="396240" y="138429"/>
                </a:lnTo>
                <a:lnTo>
                  <a:pt x="400050" y="138429"/>
                </a:lnTo>
                <a:lnTo>
                  <a:pt x="400050" y="132080"/>
                </a:lnTo>
                <a:close/>
              </a:path>
              <a:path w="400050" h="514350">
                <a:moveTo>
                  <a:pt x="400050" y="138430"/>
                </a:moveTo>
                <a:lnTo>
                  <a:pt x="396240" y="138430"/>
                </a:lnTo>
                <a:lnTo>
                  <a:pt x="396240" y="144779"/>
                </a:lnTo>
                <a:lnTo>
                  <a:pt x="400050" y="144779"/>
                </a:lnTo>
                <a:lnTo>
                  <a:pt x="400050" y="138430"/>
                </a:lnTo>
                <a:close/>
              </a:path>
              <a:path w="400050" h="514350">
                <a:moveTo>
                  <a:pt x="400050" y="144780"/>
                </a:moveTo>
                <a:lnTo>
                  <a:pt x="396240" y="144780"/>
                </a:lnTo>
                <a:lnTo>
                  <a:pt x="396240" y="151129"/>
                </a:lnTo>
                <a:lnTo>
                  <a:pt x="400050" y="151129"/>
                </a:lnTo>
                <a:lnTo>
                  <a:pt x="400050" y="144780"/>
                </a:lnTo>
                <a:close/>
              </a:path>
              <a:path w="400050" h="514350">
                <a:moveTo>
                  <a:pt x="400050" y="151130"/>
                </a:moveTo>
                <a:lnTo>
                  <a:pt x="396240" y="151130"/>
                </a:lnTo>
                <a:lnTo>
                  <a:pt x="396240" y="157479"/>
                </a:lnTo>
                <a:lnTo>
                  <a:pt x="400050" y="157479"/>
                </a:lnTo>
                <a:lnTo>
                  <a:pt x="400050" y="151130"/>
                </a:lnTo>
                <a:close/>
              </a:path>
              <a:path w="400050" h="514350">
                <a:moveTo>
                  <a:pt x="400050" y="157480"/>
                </a:moveTo>
                <a:lnTo>
                  <a:pt x="396240" y="157480"/>
                </a:lnTo>
                <a:lnTo>
                  <a:pt x="396240" y="163829"/>
                </a:lnTo>
                <a:lnTo>
                  <a:pt x="400050" y="163829"/>
                </a:lnTo>
                <a:lnTo>
                  <a:pt x="400050" y="157480"/>
                </a:lnTo>
                <a:close/>
              </a:path>
              <a:path w="400050" h="514350">
                <a:moveTo>
                  <a:pt x="400050" y="163830"/>
                </a:moveTo>
                <a:lnTo>
                  <a:pt x="396240" y="163830"/>
                </a:lnTo>
                <a:lnTo>
                  <a:pt x="396240" y="170179"/>
                </a:lnTo>
                <a:lnTo>
                  <a:pt x="400050" y="170179"/>
                </a:lnTo>
                <a:lnTo>
                  <a:pt x="400050" y="163830"/>
                </a:lnTo>
                <a:close/>
              </a:path>
              <a:path w="400050" h="514350">
                <a:moveTo>
                  <a:pt x="400050" y="170180"/>
                </a:moveTo>
                <a:lnTo>
                  <a:pt x="396240" y="170180"/>
                </a:lnTo>
                <a:lnTo>
                  <a:pt x="396240" y="176529"/>
                </a:lnTo>
                <a:lnTo>
                  <a:pt x="398780" y="176529"/>
                </a:lnTo>
                <a:lnTo>
                  <a:pt x="398780" y="175259"/>
                </a:lnTo>
                <a:lnTo>
                  <a:pt x="400050" y="175259"/>
                </a:lnTo>
                <a:lnTo>
                  <a:pt x="400050" y="170180"/>
                </a:lnTo>
                <a:close/>
              </a:path>
              <a:path w="400050" h="514350">
                <a:moveTo>
                  <a:pt x="397510" y="176530"/>
                </a:moveTo>
                <a:lnTo>
                  <a:pt x="396240" y="176530"/>
                </a:lnTo>
                <a:lnTo>
                  <a:pt x="396240" y="177800"/>
                </a:lnTo>
                <a:lnTo>
                  <a:pt x="397510" y="177800"/>
                </a:lnTo>
                <a:lnTo>
                  <a:pt x="397510" y="176530"/>
                </a:lnTo>
                <a:close/>
              </a:path>
              <a:path w="400050" h="514350">
                <a:moveTo>
                  <a:pt x="3810" y="228600"/>
                </a:moveTo>
                <a:lnTo>
                  <a:pt x="2540" y="228600"/>
                </a:lnTo>
                <a:lnTo>
                  <a:pt x="2540" y="231139"/>
                </a:lnTo>
                <a:lnTo>
                  <a:pt x="1270" y="231139"/>
                </a:lnTo>
                <a:lnTo>
                  <a:pt x="1270" y="233679"/>
                </a:lnTo>
                <a:lnTo>
                  <a:pt x="3810" y="233679"/>
                </a:lnTo>
                <a:lnTo>
                  <a:pt x="3810" y="228600"/>
                </a:lnTo>
                <a:close/>
              </a:path>
              <a:path w="400050" h="514350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400050" h="514350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400050" h="514350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400050" h="514350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400050" h="514350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400050" h="514350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400050" h="514350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400050" h="514350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400050" h="514350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400050" h="514350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400050" h="514350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400050" h="514350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400050" h="514350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400050" h="514350">
                <a:moveTo>
                  <a:pt x="381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6230"/>
                </a:lnTo>
                <a:close/>
              </a:path>
              <a:path w="400050" h="514350">
                <a:moveTo>
                  <a:pt x="381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2580"/>
                </a:lnTo>
                <a:close/>
              </a:path>
              <a:path w="400050" h="514350">
                <a:moveTo>
                  <a:pt x="381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8930"/>
                </a:lnTo>
                <a:close/>
              </a:path>
              <a:path w="400050" h="514350">
                <a:moveTo>
                  <a:pt x="381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5280"/>
                </a:lnTo>
                <a:close/>
              </a:path>
              <a:path w="400050" h="514350">
                <a:moveTo>
                  <a:pt x="381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1630"/>
                </a:lnTo>
                <a:close/>
              </a:path>
              <a:path w="400050" h="514350">
                <a:moveTo>
                  <a:pt x="381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7980"/>
                </a:lnTo>
                <a:close/>
              </a:path>
              <a:path w="400050" h="514350">
                <a:moveTo>
                  <a:pt x="381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4330"/>
                </a:lnTo>
                <a:close/>
              </a:path>
              <a:path w="400050" h="514350">
                <a:moveTo>
                  <a:pt x="381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0680"/>
                </a:lnTo>
                <a:close/>
              </a:path>
              <a:path w="400050" h="514350">
                <a:moveTo>
                  <a:pt x="3810" y="367030"/>
                </a:moveTo>
                <a:lnTo>
                  <a:pt x="0" y="36703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67030"/>
                </a:lnTo>
                <a:close/>
              </a:path>
              <a:path w="400050" h="514350">
                <a:moveTo>
                  <a:pt x="3810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3380"/>
                </a:lnTo>
                <a:close/>
              </a:path>
              <a:path w="400050" h="514350">
                <a:moveTo>
                  <a:pt x="397510" y="378459"/>
                </a:moveTo>
                <a:lnTo>
                  <a:pt x="396240" y="378459"/>
                </a:lnTo>
                <a:lnTo>
                  <a:pt x="396240" y="379729"/>
                </a:lnTo>
                <a:lnTo>
                  <a:pt x="397510" y="379729"/>
                </a:lnTo>
                <a:lnTo>
                  <a:pt x="397510" y="378459"/>
                </a:lnTo>
                <a:close/>
              </a:path>
              <a:path w="400050" h="514350">
                <a:moveTo>
                  <a:pt x="381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30"/>
                </a:lnTo>
                <a:close/>
              </a:path>
              <a:path w="400050" h="514350">
                <a:moveTo>
                  <a:pt x="398780" y="379730"/>
                </a:moveTo>
                <a:lnTo>
                  <a:pt x="396240" y="379730"/>
                </a:lnTo>
                <a:lnTo>
                  <a:pt x="396240" y="386079"/>
                </a:lnTo>
                <a:lnTo>
                  <a:pt x="400050" y="386079"/>
                </a:lnTo>
                <a:lnTo>
                  <a:pt x="400050" y="381000"/>
                </a:lnTo>
                <a:lnTo>
                  <a:pt x="398780" y="381000"/>
                </a:lnTo>
                <a:lnTo>
                  <a:pt x="398780" y="379730"/>
                </a:lnTo>
                <a:close/>
              </a:path>
              <a:path w="400050" h="514350">
                <a:moveTo>
                  <a:pt x="381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6080"/>
                </a:lnTo>
                <a:close/>
              </a:path>
              <a:path w="400050" h="514350">
                <a:moveTo>
                  <a:pt x="400050" y="386080"/>
                </a:moveTo>
                <a:lnTo>
                  <a:pt x="396240" y="386080"/>
                </a:lnTo>
                <a:lnTo>
                  <a:pt x="396240" y="392429"/>
                </a:lnTo>
                <a:lnTo>
                  <a:pt x="400050" y="392429"/>
                </a:lnTo>
                <a:lnTo>
                  <a:pt x="400050" y="386080"/>
                </a:lnTo>
                <a:close/>
              </a:path>
              <a:path w="400050" h="514350">
                <a:moveTo>
                  <a:pt x="381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2430"/>
                </a:lnTo>
                <a:close/>
              </a:path>
              <a:path w="400050" h="514350">
                <a:moveTo>
                  <a:pt x="400050" y="392430"/>
                </a:moveTo>
                <a:lnTo>
                  <a:pt x="396240" y="392430"/>
                </a:lnTo>
                <a:lnTo>
                  <a:pt x="396240" y="396239"/>
                </a:lnTo>
                <a:lnTo>
                  <a:pt x="397510" y="396239"/>
                </a:lnTo>
                <a:lnTo>
                  <a:pt x="397510" y="394969"/>
                </a:lnTo>
                <a:lnTo>
                  <a:pt x="398779" y="394969"/>
                </a:lnTo>
                <a:lnTo>
                  <a:pt x="398779" y="393700"/>
                </a:lnTo>
                <a:lnTo>
                  <a:pt x="400050" y="393700"/>
                </a:lnTo>
                <a:lnTo>
                  <a:pt x="400050" y="392430"/>
                </a:lnTo>
                <a:close/>
              </a:path>
              <a:path w="400050" h="514350">
                <a:moveTo>
                  <a:pt x="381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8780"/>
                </a:lnTo>
                <a:close/>
              </a:path>
              <a:path w="400050" h="514350">
                <a:moveTo>
                  <a:pt x="381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5130"/>
                </a:lnTo>
                <a:close/>
              </a:path>
              <a:path w="400050" h="514350">
                <a:moveTo>
                  <a:pt x="381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1480"/>
                </a:lnTo>
                <a:close/>
              </a:path>
              <a:path w="400050" h="514350">
                <a:moveTo>
                  <a:pt x="381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17830"/>
                </a:lnTo>
                <a:close/>
              </a:path>
              <a:path w="400050" h="514350">
                <a:moveTo>
                  <a:pt x="381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4180"/>
                </a:lnTo>
                <a:close/>
              </a:path>
              <a:path w="400050" h="514350">
                <a:moveTo>
                  <a:pt x="381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0530"/>
                </a:lnTo>
                <a:close/>
              </a:path>
              <a:path w="400050" h="514350">
                <a:moveTo>
                  <a:pt x="381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36880"/>
                </a:lnTo>
                <a:close/>
              </a:path>
              <a:path w="400050" h="514350">
                <a:moveTo>
                  <a:pt x="381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3230"/>
                </a:lnTo>
                <a:close/>
              </a:path>
              <a:path w="400050" h="514350">
                <a:moveTo>
                  <a:pt x="381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49580"/>
                </a:lnTo>
                <a:close/>
              </a:path>
              <a:path w="400050" h="514350">
                <a:moveTo>
                  <a:pt x="381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5930"/>
                </a:lnTo>
                <a:close/>
              </a:path>
              <a:path w="400050" h="514350">
                <a:moveTo>
                  <a:pt x="381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2280"/>
                </a:lnTo>
                <a:close/>
              </a:path>
              <a:path w="400050" h="514350">
                <a:moveTo>
                  <a:pt x="3810" y="468630"/>
                </a:moveTo>
                <a:lnTo>
                  <a:pt x="0" y="468630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68630"/>
                </a:lnTo>
                <a:close/>
              </a:path>
              <a:path w="400050" h="514350">
                <a:moveTo>
                  <a:pt x="3810" y="474980"/>
                </a:moveTo>
                <a:lnTo>
                  <a:pt x="0" y="474980"/>
                </a:lnTo>
                <a:lnTo>
                  <a:pt x="0" y="481329"/>
                </a:lnTo>
                <a:lnTo>
                  <a:pt x="3810" y="481329"/>
                </a:lnTo>
                <a:lnTo>
                  <a:pt x="3810" y="474980"/>
                </a:lnTo>
                <a:close/>
              </a:path>
              <a:path w="400050" h="514350">
                <a:moveTo>
                  <a:pt x="381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1330"/>
                </a:lnTo>
                <a:close/>
              </a:path>
              <a:path w="400050" h="514350">
                <a:moveTo>
                  <a:pt x="3810" y="487680"/>
                </a:moveTo>
                <a:lnTo>
                  <a:pt x="0" y="487680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87680"/>
                </a:lnTo>
                <a:close/>
              </a:path>
              <a:path w="400050" h="514350">
                <a:moveTo>
                  <a:pt x="381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3810" y="500379"/>
                </a:lnTo>
                <a:lnTo>
                  <a:pt x="3810" y="494030"/>
                </a:lnTo>
                <a:close/>
              </a:path>
              <a:path w="400050" h="514350">
                <a:moveTo>
                  <a:pt x="3810" y="500380"/>
                </a:moveTo>
                <a:lnTo>
                  <a:pt x="0" y="500380"/>
                </a:lnTo>
                <a:lnTo>
                  <a:pt x="0" y="506729"/>
                </a:lnTo>
                <a:lnTo>
                  <a:pt x="3810" y="506729"/>
                </a:lnTo>
                <a:lnTo>
                  <a:pt x="3810" y="500380"/>
                </a:lnTo>
                <a:close/>
              </a:path>
              <a:path w="400050" h="514350">
                <a:moveTo>
                  <a:pt x="381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32410" y="513079"/>
                </a:lnTo>
                <a:lnTo>
                  <a:pt x="232410" y="511809"/>
                </a:lnTo>
                <a:lnTo>
                  <a:pt x="234950" y="511809"/>
                </a:lnTo>
                <a:lnTo>
                  <a:pt x="234950" y="510539"/>
                </a:lnTo>
                <a:lnTo>
                  <a:pt x="3810" y="510539"/>
                </a:lnTo>
                <a:lnTo>
                  <a:pt x="3810" y="506730"/>
                </a:lnTo>
                <a:close/>
              </a:path>
              <a:path w="400050" h="514350">
                <a:moveTo>
                  <a:pt x="231139" y="513080"/>
                </a:moveTo>
                <a:lnTo>
                  <a:pt x="0" y="513080"/>
                </a:lnTo>
                <a:lnTo>
                  <a:pt x="0" y="514350"/>
                </a:lnTo>
                <a:lnTo>
                  <a:pt x="231139" y="514350"/>
                </a:lnTo>
                <a:lnTo>
                  <a:pt x="231139" y="513080"/>
                </a:lnTo>
                <a:close/>
              </a:path>
            </a:pathLst>
          </a:custGeom>
          <a:solidFill>
            <a:srgbClr val="D73B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4" name="bk object 7554"/>
          <p:cNvSpPr/>
          <p:nvPr/>
        </p:nvSpPr>
        <p:spPr>
          <a:xfrm>
            <a:off x="3596640" y="4154170"/>
            <a:ext cx="392430" cy="506730"/>
          </a:xfrm>
          <a:custGeom>
            <a:avLst/>
            <a:gdLst/>
            <a:ahLst/>
            <a:cxnLst/>
            <a:rect l="l" t="t" r="r" b="b"/>
            <a:pathLst>
              <a:path w="392429" h="506729">
                <a:moveTo>
                  <a:pt x="392430" y="0"/>
                </a:moveTo>
                <a:lnTo>
                  <a:pt x="171450" y="0"/>
                </a:lnTo>
                <a:lnTo>
                  <a:pt x="171450" y="1269"/>
                </a:lnTo>
                <a:lnTo>
                  <a:pt x="392430" y="1269"/>
                </a:lnTo>
                <a:lnTo>
                  <a:pt x="392430" y="0"/>
                </a:lnTo>
                <a:close/>
              </a:path>
              <a:path w="392429" h="506729">
                <a:moveTo>
                  <a:pt x="392430" y="1269"/>
                </a:moveTo>
                <a:lnTo>
                  <a:pt x="170180" y="1269"/>
                </a:lnTo>
                <a:lnTo>
                  <a:pt x="170180" y="2539"/>
                </a:lnTo>
                <a:lnTo>
                  <a:pt x="389889" y="2539"/>
                </a:lnTo>
                <a:lnTo>
                  <a:pt x="389889" y="7619"/>
                </a:lnTo>
                <a:lnTo>
                  <a:pt x="392430" y="7619"/>
                </a:lnTo>
                <a:lnTo>
                  <a:pt x="392430" y="1269"/>
                </a:lnTo>
                <a:close/>
              </a:path>
              <a:path w="392429" h="506729">
                <a:moveTo>
                  <a:pt x="392430" y="7619"/>
                </a:moveTo>
                <a:lnTo>
                  <a:pt x="389889" y="7619"/>
                </a:lnTo>
                <a:lnTo>
                  <a:pt x="389889" y="13969"/>
                </a:lnTo>
                <a:lnTo>
                  <a:pt x="392430" y="13969"/>
                </a:lnTo>
                <a:lnTo>
                  <a:pt x="392430" y="7619"/>
                </a:lnTo>
                <a:close/>
              </a:path>
              <a:path w="392429" h="506729">
                <a:moveTo>
                  <a:pt x="392430" y="13969"/>
                </a:moveTo>
                <a:lnTo>
                  <a:pt x="389889" y="13969"/>
                </a:lnTo>
                <a:lnTo>
                  <a:pt x="389889" y="20319"/>
                </a:lnTo>
                <a:lnTo>
                  <a:pt x="392430" y="20319"/>
                </a:lnTo>
                <a:lnTo>
                  <a:pt x="392430" y="13969"/>
                </a:lnTo>
                <a:close/>
              </a:path>
              <a:path w="392429" h="506729">
                <a:moveTo>
                  <a:pt x="392430" y="20319"/>
                </a:moveTo>
                <a:lnTo>
                  <a:pt x="389889" y="20319"/>
                </a:lnTo>
                <a:lnTo>
                  <a:pt x="389889" y="26669"/>
                </a:lnTo>
                <a:lnTo>
                  <a:pt x="392430" y="26669"/>
                </a:lnTo>
                <a:lnTo>
                  <a:pt x="392430" y="20319"/>
                </a:lnTo>
                <a:close/>
              </a:path>
              <a:path w="392429" h="506729">
                <a:moveTo>
                  <a:pt x="392430" y="26669"/>
                </a:moveTo>
                <a:lnTo>
                  <a:pt x="389889" y="26669"/>
                </a:lnTo>
                <a:lnTo>
                  <a:pt x="389889" y="33019"/>
                </a:lnTo>
                <a:lnTo>
                  <a:pt x="392430" y="33019"/>
                </a:lnTo>
                <a:lnTo>
                  <a:pt x="392430" y="26669"/>
                </a:lnTo>
                <a:close/>
              </a:path>
              <a:path w="392429" h="506729">
                <a:moveTo>
                  <a:pt x="392430" y="33019"/>
                </a:moveTo>
                <a:lnTo>
                  <a:pt x="389889" y="33019"/>
                </a:lnTo>
                <a:lnTo>
                  <a:pt x="389889" y="39369"/>
                </a:lnTo>
                <a:lnTo>
                  <a:pt x="392430" y="39369"/>
                </a:lnTo>
                <a:lnTo>
                  <a:pt x="392430" y="33019"/>
                </a:lnTo>
                <a:close/>
              </a:path>
              <a:path w="392429" h="506729">
                <a:moveTo>
                  <a:pt x="392430" y="39369"/>
                </a:moveTo>
                <a:lnTo>
                  <a:pt x="389889" y="39369"/>
                </a:lnTo>
                <a:lnTo>
                  <a:pt x="389889" y="45719"/>
                </a:lnTo>
                <a:lnTo>
                  <a:pt x="392430" y="45719"/>
                </a:lnTo>
                <a:lnTo>
                  <a:pt x="392430" y="39369"/>
                </a:lnTo>
                <a:close/>
              </a:path>
              <a:path w="392429" h="506729">
                <a:moveTo>
                  <a:pt x="392430" y="45719"/>
                </a:moveTo>
                <a:lnTo>
                  <a:pt x="389889" y="45719"/>
                </a:lnTo>
                <a:lnTo>
                  <a:pt x="389889" y="52069"/>
                </a:lnTo>
                <a:lnTo>
                  <a:pt x="392430" y="52069"/>
                </a:lnTo>
                <a:lnTo>
                  <a:pt x="392430" y="45719"/>
                </a:lnTo>
                <a:close/>
              </a:path>
              <a:path w="392429" h="506729">
                <a:moveTo>
                  <a:pt x="392430" y="52069"/>
                </a:moveTo>
                <a:lnTo>
                  <a:pt x="389889" y="52069"/>
                </a:lnTo>
                <a:lnTo>
                  <a:pt x="389889" y="58419"/>
                </a:lnTo>
                <a:lnTo>
                  <a:pt x="392430" y="58419"/>
                </a:lnTo>
                <a:lnTo>
                  <a:pt x="392430" y="52069"/>
                </a:lnTo>
                <a:close/>
              </a:path>
              <a:path w="392429" h="506729">
                <a:moveTo>
                  <a:pt x="392430" y="58419"/>
                </a:moveTo>
                <a:lnTo>
                  <a:pt x="389889" y="58419"/>
                </a:lnTo>
                <a:lnTo>
                  <a:pt x="389889" y="64769"/>
                </a:lnTo>
                <a:lnTo>
                  <a:pt x="392430" y="64769"/>
                </a:lnTo>
                <a:lnTo>
                  <a:pt x="392430" y="58419"/>
                </a:lnTo>
                <a:close/>
              </a:path>
              <a:path w="392429" h="506729">
                <a:moveTo>
                  <a:pt x="392430" y="64769"/>
                </a:moveTo>
                <a:lnTo>
                  <a:pt x="389889" y="64769"/>
                </a:lnTo>
                <a:lnTo>
                  <a:pt x="389889" y="71119"/>
                </a:lnTo>
                <a:lnTo>
                  <a:pt x="392430" y="71119"/>
                </a:lnTo>
                <a:lnTo>
                  <a:pt x="392430" y="64769"/>
                </a:lnTo>
                <a:close/>
              </a:path>
              <a:path w="392429" h="506729">
                <a:moveTo>
                  <a:pt x="392430" y="71119"/>
                </a:moveTo>
                <a:lnTo>
                  <a:pt x="389889" y="71119"/>
                </a:lnTo>
                <a:lnTo>
                  <a:pt x="389889" y="77469"/>
                </a:lnTo>
                <a:lnTo>
                  <a:pt x="392430" y="77469"/>
                </a:lnTo>
                <a:lnTo>
                  <a:pt x="392430" y="71119"/>
                </a:lnTo>
                <a:close/>
              </a:path>
              <a:path w="392429" h="506729">
                <a:moveTo>
                  <a:pt x="392430" y="77469"/>
                </a:moveTo>
                <a:lnTo>
                  <a:pt x="389889" y="77469"/>
                </a:lnTo>
                <a:lnTo>
                  <a:pt x="389889" y="83819"/>
                </a:lnTo>
                <a:lnTo>
                  <a:pt x="392430" y="83819"/>
                </a:lnTo>
                <a:lnTo>
                  <a:pt x="392430" y="77469"/>
                </a:lnTo>
                <a:close/>
              </a:path>
              <a:path w="392429" h="506729">
                <a:moveTo>
                  <a:pt x="392430" y="83819"/>
                </a:moveTo>
                <a:lnTo>
                  <a:pt x="389889" y="83819"/>
                </a:lnTo>
                <a:lnTo>
                  <a:pt x="389889" y="90169"/>
                </a:lnTo>
                <a:lnTo>
                  <a:pt x="392430" y="90169"/>
                </a:lnTo>
                <a:lnTo>
                  <a:pt x="392430" y="83819"/>
                </a:lnTo>
                <a:close/>
              </a:path>
              <a:path w="392429" h="506729">
                <a:moveTo>
                  <a:pt x="392430" y="90169"/>
                </a:moveTo>
                <a:lnTo>
                  <a:pt x="389889" y="90169"/>
                </a:lnTo>
                <a:lnTo>
                  <a:pt x="389889" y="96519"/>
                </a:lnTo>
                <a:lnTo>
                  <a:pt x="392430" y="96519"/>
                </a:lnTo>
                <a:lnTo>
                  <a:pt x="392430" y="90169"/>
                </a:lnTo>
                <a:close/>
              </a:path>
              <a:path w="392429" h="506729">
                <a:moveTo>
                  <a:pt x="392430" y="96519"/>
                </a:moveTo>
                <a:lnTo>
                  <a:pt x="389889" y="96519"/>
                </a:lnTo>
                <a:lnTo>
                  <a:pt x="389889" y="102869"/>
                </a:lnTo>
                <a:lnTo>
                  <a:pt x="392430" y="102869"/>
                </a:lnTo>
                <a:lnTo>
                  <a:pt x="392430" y="96519"/>
                </a:lnTo>
                <a:close/>
              </a:path>
              <a:path w="392429" h="506729">
                <a:moveTo>
                  <a:pt x="392430" y="102869"/>
                </a:moveTo>
                <a:lnTo>
                  <a:pt x="389889" y="102869"/>
                </a:lnTo>
                <a:lnTo>
                  <a:pt x="389889" y="109219"/>
                </a:lnTo>
                <a:lnTo>
                  <a:pt x="392430" y="109219"/>
                </a:lnTo>
                <a:lnTo>
                  <a:pt x="392430" y="102869"/>
                </a:lnTo>
                <a:close/>
              </a:path>
              <a:path w="392429" h="506729">
                <a:moveTo>
                  <a:pt x="392430" y="109219"/>
                </a:moveTo>
                <a:lnTo>
                  <a:pt x="389889" y="109219"/>
                </a:lnTo>
                <a:lnTo>
                  <a:pt x="389889" y="115569"/>
                </a:lnTo>
                <a:lnTo>
                  <a:pt x="392430" y="115569"/>
                </a:lnTo>
                <a:lnTo>
                  <a:pt x="392430" y="109219"/>
                </a:lnTo>
                <a:close/>
              </a:path>
              <a:path w="392429" h="506729">
                <a:moveTo>
                  <a:pt x="392430" y="115569"/>
                </a:moveTo>
                <a:lnTo>
                  <a:pt x="389889" y="115569"/>
                </a:lnTo>
                <a:lnTo>
                  <a:pt x="389889" y="121919"/>
                </a:lnTo>
                <a:lnTo>
                  <a:pt x="392430" y="121919"/>
                </a:lnTo>
                <a:lnTo>
                  <a:pt x="392430" y="115569"/>
                </a:lnTo>
                <a:close/>
              </a:path>
              <a:path w="392429" h="506729">
                <a:moveTo>
                  <a:pt x="392430" y="121919"/>
                </a:moveTo>
                <a:lnTo>
                  <a:pt x="389889" y="121919"/>
                </a:lnTo>
                <a:lnTo>
                  <a:pt x="389889" y="128269"/>
                </a:lnTo>
                <a:lnTo>
                  <a:pt x="392430" y="128269"/>
                </a:lnTo>
                <a:lnTo>
                  <a:pt x="392430" y="121919"/>
                </a:lnTo>
                <a:close/>
              </a:path>
              <a:path w="392429" h="506729">
                <a:moveTo>
                  <a:pt x="392430" y="128269"/>
                </a:moveTo>
                <a:lnTo>
                  <a:pt x="389889" y="128269"/>
                </a:lnTo>
                <a:lnTo>
                  <a:pt x="389889" y="134619"/>
                </a:lnTo>
                <a:lnTo>
                  <a:pt x="392430" y="134619"/>
                </a:lnTo>
                <a:lnTo>
                  <a:pt x="392430" y="128269"/>
                </a:lnTo>
                <a:close/>
              </a:path>
              <a:path w="392429" h="506729">
                <a:moveTo>
                  <a:pt x="392430" y="134619"/>
                </a:moveTo>
                <a:lnTo>
                  <a:pt x="389889" y="134619"/>
                </a:lnTo>
                <a:lnTo>
                  <a:pt x="389889" y="140969"/>
                </a:lnTo>
                <a:lnTo>
                  <a:pt x="392430" y="140969"/>
                </a:lnTo>
                <a:lnTo>
                  <a:pt x="392430" y="134619"/>
                </a:lnTo>
                <a:close/>
              </a:path>
              <a:path w="392429" h="506729">
                <a:moveTo>
                  <a:pt x="392430" y="140969"/>
                </a:moveTo>
                <a:lnTo>
                  <a:pt x="389889" y="140969"/>
                </a:lnTo>
                <a:lnTo>
                  <a:pt x="389889" y="147319"/>
                </a:lnTo>
                <a:lnTo>
                  <a:pt x="392430" y="147319"/>
                </a:lnTo>
                <a:lnTo>
                  <a:pt x="392430" y="140969"/>
                </a:lnTo>
                <a:close/>
              </a:path>
              <a:path w="392429" h="506729">
                <a:moveTo>
                  <a:pt x="392430" y="147319"/>
                </a:moveTo>
                <a:lnTo>
                  <a:pt x="389889" y="147319"/>
                </a:lnTo>
                <a:lnTo>
                  <a:pt x="389889" y="153669"/>
                </a:lnTo>
                <a:lnTo>
                  <a:pt x="392430" y="153669"/>
                </a:lnTo>
                <a:lnTo>
                  <a:pt x="392430" y="147319"/>
                </a:lnTo>
                <a:close/>
              </a:path>
              <a:path w="392429" h="506729">
                <a:moveTo>
                  <a:pt x="392430" y="153669"/>
                </a:moveTo>
                <a:lnTo>
                  <a:pt x="389889" y="153669"/>
                </a:lnTo>
                <a:lnTo>
                  <a:pt x="389889" y="160019"/>
                </a:lnTo>
                <a:lnTo>
                  <a:pt x="392430" y="160019"/>
                </a:lnTo>
                <a:lnTo>
                  <a:pt x="392430" y="153669"/>
                </a:lnTo>
                <a:close/>
              </a:path>
              <a:path w="392429" h="506729">
                <a:moveTo>
                  <a:pt x="392430" y="160019"/>
                </a:moveTo>
                <a:lnTo>
                  <a:pt x="389889" y="160019"/>
                </a:lnTo>
                <a:lnTo>
                  <a:pt x="389889" y="166369"/>
                </a:lnTo>
                <a:lnTo>
                  <a:pt x="392430" y="166369"/>
                </a:lnTo>
                <a:lnTo>
                  <a:pt x="392430" y="160019"/>
                </a:lnTo>
                <a:close/>
              </a:path>
              <a:path w="392429" h="506729">
                <a:moveTo>
                  <a:pt x="392430" y="166369"/>
                </a:moveTo>
                <a:lnTo>
                  <a:pt x="389889" y="166369"/>
                </a:lnTo>
                <a:lnTo>
                  <a:pt x="389889" y="172719"/>
                </a:lnTo>
                <a:lnTo>
                  <a:pt x="392430" y="172719"/>
                </a:lnTo>
                <a:lnTo>
                  <a:pt x="392430" y="166369"/>
                </a:lnTo>
                <a:close/>
              </a:path>
              <a:path w="392429" h="506729">
                <a:moveTo>
                  <a:pt x="392430" y="172719"/>
                </a:moveTo>
                <a:lnTo>
                  <a:pt x="389889" y="172719"/>
                </a:lnTo>
                <a:lnTo>
                  <a:pt x="389889" y="176529"/>
                </a:lnTo>
                <a:lnTo>
                  <a:pt x="391160" y="176529"/>
                </a:lnTo>
                <a:lnTo>
                  <a:pt x="391160" y="175259"/>
                </a:lnTo>
                <a:lnTo>
                  <a:pt x="392429" y="175259"/>
                </a:lnTo>
                <a:lnTo>
                  <a:pt x="392430" y="172719"/>
                </a:lnTo>
                <a:close/>
              </a:path>
              <a:path w="392429" h="506729">
                <a:moveTo>
                  <a:pt x="2539" y="219709"/>
                </a:moveTo>
                <a:lnTo>
                  <a:pt x="1270" y="219709"/>
                </a:lnTo>
                <a:lnTo>
                  <a:pt x="1270" y="222249"/>
                </a:lnTo>
                <a:lnTo>
                  <a:pt x="0" y="222249"/>
                </a:lnTo>
                <a:lnTo>
                  <a:pt x="0" y="223519"/>
                </a:lnTo>
                <a:lnTo>
                  <a:pt x="2539" y="223519"/>
                </a:lnTo>
                <a:lnTo>
                  <a:pt x="2539" y="219709"/>
                </a:lnTo>
                <a:close/>
              </a:path>
              <a:path w="392429" h="506729">
                <a:moveTo>
                  <a:pt x="2539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2539" y="229869"/>
                </a:lnTo>
                <a:lnTo>
                  <a:pt x="2539" y="223519"/>
                </a:lnTo>
                <a:close/>
              </a:path>
              <a:path w="392429" h="506729">
                <a:moveTo>
                  <a:pt x="2539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2539" y="236219"/>
                </a:lnTo>
                <a:lnTo>
                  <a:pt x="2539" y="229869"/>
                </a:lnTo>
                <a:close/>
              </a:path>
              <a:path w="392429" h="506729">
                <a:moveTo>
                  <a:pt x="2539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2539" y="242569"/>
                </a:lnTo>
                <a:lnTo>
                  <a:pt x="2539" y="236219"/>
                </a:lnTo>
                <a:close/>
              </a:path>
              <a:path w="392429" h="506729">
                <a:moveTo>
                  <a:pt x="2539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2539" y="248919"/>
                </a:lnTo>
                <a:lnTo>
                  <a:pt x="2539" y="242569"/>
                </a:lnTo>
                <a:close/>
              </a:path>
              <a:path w="392429" h="506729">
                <a:moveTo>
                  <a:pt x="2539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2539" y="255269"/>
                </a:lnTo>
                <a:lnTo>
                  <a:pt x="2539" y="248919"/>
                </a:lnTo>
                <a:close/>
              </a:path>
              <a:path w="392429" h="506729">
                <a:moveTo>
                  <a:pt x="2539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2539" y="261619"/>
                </a:lnTo>
                <a:lnTo>
                  <a:pt x="2539" y="255269"/>
                </a:lnTo>
                <a:close/>
              </a:path>
              <a:path w="392429" h="506729">
                <a:moveTo>
                  <a:pt x="2539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2539" y="267969"/>
                </a:lnTo>
                <a:lnTo>
                  <a:pt x="2539" y="261619"/>
                </a:lnTo>
                <a:close/>
              </a:path>
              <a:path w="392429" h="506729">
                <a:moveTo>
                  <a:pt x="2539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2539" y="274319"/>
                </a:lnTo>
                <a:lnTo>
                  <a:pt x="2539" y="267969"/>
                </a:lnTo>
                <a:close/>
              </a:path>
              <a:path w="392429" h="506729">
                <a:moveTo>
                  <a:pt x="2539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2539" y="280669"/>
                </a:lnTo>
                <a:lnTo>
                  <a:pt x="2539" y="274319"/>
                </a:lnTo>
                <a:close/>
              </a:path>
              <a:path w="392429" h="506729">
                <a:moveTo>
                  <a:pt x="2539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2539" y="287019"/>
                </a:lnTo>
                <a:lnTo>
                  <a:pt x="2539" y="280669"/>
                </a:lnTo>
                <a:close/>
              </a:path>
              <a:path w="392429" h="506729">
                <a:moveTo>
                  <a:pt x="2539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2539" y="293369"/>
                </a:lnTo>
                <a:lnTo>
                  <a:pt x="2539" y="287019"/>
                </a:lnTo>
                <a:close/>
              </a:path>
              <a:path w="392429" h="506729">
                <a:moveTo>
                  <a:pt x="2539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2539" y="299719"/>
                </a:lnTo>
                <a:lnTo>
                  <a:pt x="2539" y="293369"/>
                </a:lnTo>
                <a:close/>
              </a:path>
              <a:path w="392429" h="506729">
                <a:moveTo>
                  <a:pt x="2539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2539" y="306069"/>
                </a:lnTo>
                <a:lnTo>
                  <a:pt x="2539" y="299719"/>
                </a:lnTo>
                <a:close/>
              </a:path>
              <a:path w="392429" h="506729">
                <a:moveTo>
                  <a:pt x="2539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2539" y="312419"/>
                </a:lnTo>
                <a:lnTo>
                  <a:pt x="2539" y="306069"/>
                </a:lnTo>
                <a:close/>
              </a:path>
              <a:path w="392429" h="506729">
                <a:moveTo>
                  <a:pt x="2539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2539" y="318769"/>
                </a:lnTo>
                <a:lnTo>
                  <a:pt x="2539" y="312419"/>
                </a:lnTo>
                <a:close/>
              </a:path>
              <a:path w="392429" h="506729">
                <a:moveTo>
                  <a:pt x="2539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2539" y="325119"/>
                </a:lnTo>
                <a:lnTo>
                  <a:pt x="2539" y="318769"/>
                </a:lnTo>
                <a:close/>
              </a:path>
              <a:path w="392429" h="506729">
                <a:moveTo>
                  <a:pt x="2539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2539" y="331469"/>
                </a:lnTo>
                <a:lnTo>
                  <a:pt x="2539" y="325119"/>
                </a:lnTo>
                <a:close/>
              </a:path>
              <a:path w="392429" h="506729">
                <a:moveTo>
                  <a:pt x="2539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2539" y="337819"/>
                </a:lnTo>
                <a:lnTo>
                  <a:pt x="2539" y="331469"/>
                </a:lnTo>
                <a:close/>
              </a:path>
              <a:path w="392429" h="506729">
                <a:moveTo>
                  <a:pt x="2539" y="337819"/>
                </a:moveTo>
                <a:lnTo>
                  <a:pt x="0" y="337819"/>
                </a:lnTo>
                <a:lnTo>
                  <a:pt x="0" y="344169"/>
                </a:lnTo>
                <a:lnTo>
                  <a:pt x="2539" y="344169"/>
                </a:lnTo>
                <a:lnTo>
                  <a:pt x="2539" y="337819"/>
                </a:lnTo>
                <a:close/>
              </a:path>
              <a:path w="392429" h="506729">
                <a:moveTo>
                  <a:pt x="2539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2539" y="350519"/>
                </a:lnTo>
                <a:lnTo>
                  <a:pt x="2539" y="344169"/>
                </a:lnTo>
                <a:close/>
              </a:path>
              <a:path w="392429" h="506729">
                <a:moveTo>
                  <a:pt x="2539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2539" y="356869"/>
                </a:lnTo>
                <a:lnTo>
                  <a:pt x="2539" y="350519"/>
                </a:lnTo>
                <a:close/>
              </a:path>
              <a:path w="392429" h="506729">
                <a:moveTo>
                  <a:pt x="2539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2539" y="363219"/>
                </a:lnTo>
                <a:lnTo>
                  <a:pt x="2539" y="356869"/>
                </a:lnTo>
                <a:close/>
              </a:path>
              <a:path w="392429" h="506729">
                <a:moveTo>
                  <a:pt x="2539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2539" y="369569"/>
                </a:lnTo>
                <a:lnTo>
                  <a:pt x="2539" y="363219"/>
                </a:lnTo>
                <a:close/>
              </a:path>
              <a:path w="392429" h="506729">
                <a:moveTo>
                  <a:pt x="2539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2539" y="375919"/>
                </a:lnTo>
                <a:lnTo>
                  <a:pt x="2539" y="369569"/>
                </a:lnTo>
                <a:close/>
              </a:path>
              <a:path w="392429" h="506729">
                <a:moveTo>
                  <a:pt x="391160" y="370839"/>
                </a:moveTo>
                <a:lnTo>
                  <a:pt x="389890" y="370839"/>
                </a:lnTo>
                <a:lnTo>
                  <a:pt x="389889" y="375919"/>
                </a:lnTo>
                <a:lnTo>
                  <a:pt x="392430" y="375919"/>
                </a:lnTo>
                <a:lnTo>
                  <a:pt x="392430" y="372109"/>
                </a:lnTo>
                <a:lnTo>
                  <a:pt x="391160" y="372109"/>
                </a:lnTo>
                <a:lnTo>
                  <a:pt x="391160" y="370839"/>
                </a:lnTo>
                <a:close/>
              </a:path>
              <a:path w="392429" h="506729">
                <a:moveTo>
                  <a:pt x="2539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2539" y="382269"/>
                </a:lnTo>
                <a:lnTo>
                  <a:pt x="2539" y="375919"/>
                </a:lnTo>
                <a:close/>
              </a:path>
              <a:path w="392429" h="506729">
                <a:moveTo>
                  <a:pt x="392430" y="375919"/>
                </a:moveTo>
                <a:lnTo>
                  <a:pt x="389889" y="375919"/>
                </a:lnTo>
                <a:lnTo>
                  <a:pt x="389889" y="382269"/>
                </a:lnTo>
                <a:lnTo>
                  <a:pt x="392430" y="382269"/>
                </a:lnTo>
                <a:lnTo>
                  <a:pt x="392430" y="375919"/>
                </a:lnTo>
                <a:close/>
              </a:path>
              <a:path w="392429" h="506729">
                <a:moveTo>
                  <a:pt x="2539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2539" y="388619"/>
                </a:lnTo>
                <a:lnTo>
                  <a:pt x="2539" y="382269"/>
                </a:lnTo>
                <a:close/>
              </a:path>
              <a:path w="392429" h="506729">
                <a:moveTo>
                  <a:pt x="392430" y="382269"/>
                </a:moveTo>
                <a:lnTo>
                  <a:pt x="389889" y="382269"/>
                </a:lnTo>
                <a:lnTo>
                  <a:pt x="389889" y="388619"/>
                </a:lnTo>
                <a:lnTo>
                  <a:pt x="392430" y="388619"/>
                </a:lnTo>
                <a:lnTo>
                  <a:pt x="392430" y="382269"/>
                </a:lnTo>
                <a:close/>
              </a:path>
              <a:path w="392429" h="506729">
                <a:moveTo>
                  <a:pt x="2539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539" y="394969"/>
                </a:lnTo>
                <a:lnTo>
                  <a:pt x="2539" y="388619"/>
                </a:lnTo>
                <a:close/>
              </a:path>
              <a:path w="392429" h="506729">
                <a:moveTo>
                  <a:pt x="392430" y="388619"/>
                </a:moveTo>
                <a:lnTo>
                  <a:pt x="389889" y="388619"/>
                </a:lnTo>
                <a:lnTo>
                  <a:pt x="389889" y="394969"/>
                </a:lnTo>
                <a:lnTo>
                  <a:pt x="391160" y="394969"/>
                </a:lnTo>
                <a:lnTo>
                  <a:pt x="391160" y="393699"/>
                </a:lnTo>
                <a:lnTo>
                  <a:pt x="392430" y="393699"/>
                </a:lnTo>
                <a:lnTo>
                  <a:pt x="392430" y="388619"/>
                </a:lnTo>
                <a:close/>
              </a:path>
              <a:path w="392429" h="506729">
                <a:moveTo>
                  <a:pt x="2539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2539" y="401319"/>
                </a:lnTo>
                <a:lnTo>
                  <a:pt x="2539" y="394969"/>
                </a:lnTo>
                <a:close/>
              </a:path>
              <a:path w="392429" h="506729">
                <a:moveTo>
                  <a:pt x="2539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2539" y="407669"/>
                </a:lnTo>
                <a:lnTo>
                  <a:pt x="2539" y="401319"/>
                </a:lnTo>
                <a:close/>
              </a:path>
              <a:path w="392429" h="506729">
                <a:moveTo>
                  <a:pt x="2539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2539" y="414019"/>
                </a:lnTo>
                <a:lnTo>
                  <a:pt x="2539" y="407669"/>
                </a:lnTo>
                <a:close/>
              </a:path>
              <a:path w="392429" h="506729">
                <a:moveTo>
                  <a:pt x="2539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2539" y="420369"/>
                </a:lnTo>
                <a:lnTo>
                  <a:pt x="2539" y="414019"/>
                </a:lnTo>
                <a:close/>
              </a:path>
              <a:path w="392429" h="506729">
                <a:moveTo>
                  <a:pt x="2539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2539" y="426719"/>
                </a:lnTo>
                <a:lnTo>
                  <a:pt x="2539" y="420369"/>
                </a:lnTo>
                <a:close/>
              </a:path>
              <a:path w="392429" h="506729">
                <a:moveTo>
                  <a:pt x="2539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2539" y="433069"/>
                </a:lnTo>
                <a:lnTo>
                  <a:pt x="2539" y="426719"/>
                </a:lnTo>
                <a:close/>
              </a:path>
              <a:path w="392429" h="506729">
                <a:moveTo>
                  <a:pt x="2539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2539" y="439419"/>
                </a:lnTo>
                <a:lnTo>
                  <a:pt x="2539" y="433069"/>
                </a:lnTo>
                <a:close/>
              </a:path>
              <a:path w="392429" h="506729">
                <a:moveTo>
                  <a:pt x="2539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2539" y="445769"/>
                </a:lnTo>
                <a:lnTo>
                  <a:pt x="2539" y="439419"/>
                </a:lnTo>
                <a:close/>
              </a:path>
              <a:path w="392429" h="506729">
                <a:moveTo>
                  <a:pt x="2539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2539" y="452119"/>
                </a:lnTo>
                <a:lnTo>
                  <a:pt x="2539" y="445769"/>
                </a:lnTo>
                <a:close/>
              </a:path>
              <a:path w="392429" h="506729">
                <a:moveTo>
                  <a:pt x="2539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2539" y="458469"/>
                </a:lnTo>
                <a:lnTo>
                  <a:pt x="2539" y="452119"/>
                </a:lnTo>
                <a:close/>
              </a:path>
              <a:path w="392429" h="506729">
                <a:moveTo>
                  <a:pt x="2539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2539" y="464819"/>
                </a:lnTo>
                <a:lnTo>
                  <a:pt x="2539" y="458469"/>
                </a:lnTo>
                <a:close/>
              </a:path>
              <a:path w="392429" h="506729">
                <a:moveTo>
                  <a:pt x="2539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2539" y="471169"/>
                </a:lnTo>
                <a:lnTo>
                  <a:pt x="2539" y="464819"/>
                </a:lnTo>
                <a:close/>
              </a:path>
              <a:path w="392429" h="506729">
                <a:moveTo>
                  <a:pt x="2539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2539" y="477519"/>
                </a:lnTo>
                <a:lnTo>
                  <a:pt x="2539" y="471169"/>
                </a:lnTo>
                <a:close/>
              </a:path>
              <a:path w="392429" h="506729">
                <a:moveTo>
                  <a:pt x="2539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2539" y="483869"/>
                </a:lnTo>
                <a:lnTo>
                  <a:pt x="2539" y="477519"/>
                </a:lnTo>
                <a:close/>
              </a:path>
              <a:path w="392429" h="506729">
                <a:moveTo>
                  <a:pt x="2539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2539" y="490219"/>
                </a:lnTo>
                <a:lnTo>
                  <a:pt x="2539" y="483869"/>
                </a:lnTo>
                <a:close/>
              </a:path>
              <a:path w="392429" h="506729">
                <a:moveTo>
                  <a:pt x="2539" y="490219"/>
                </a:moveTo>
                <a:lnTo>
                  <a:pt x="0" y="490219"/>
                </a:lnTo>
                <a:lnTo>
                  <a:pt x="0" y="496569"/>
                </a:lnTo>
                <a:lnTo>
                  <a:pt x="2539" y="496569"/>
                </a:lnTo>
                <a:lnTo>
                  <a:pt x="2539" y="490219"/>
                </a:lnTo>
                <a:close/>
              </a:path>
              <a:path w="392429" h="506729">
                <a:moveTo>
                  <a:pt x="2539" y="496569"/>
                </a:moveTo>
                <a:lnTo>
                  <a:pt x="0" y="496569"/>
                </a:lnTo>
                <a:lnTo>
                  <a:pt x="0" y="502919"/>
                </a:lnTo>
                <a:lnTo>
                  <a:pt x="2539" y="502919"/>
                </a:lnTo>
                <a:lnTo>
                  <a:pt x="2539" y="496569"/>
                </a:lnTo>
                <a:close/>
              </a:path>
              <a:path w="392429" h="506729">
                <a:moveTo>
                  <a:pt x="238760" y="502919"/>
                </a:moveTo>
                <a:lnTo>
                  <a:pt x="0" y="502919"/>
                </a:lnTo>
                <a:lnTo>
                  <a:pt x="0" y="506729"/>
                </a:lnTo>
                <a:lnTo>
                  <a:pt x="233680" y="506729"/>
                </a:lnTo>
                <a:lnTo>
                  <a:pt x="233680" y="505459"/>
                </a:lnTo>
                <a:lnTo>
                  <a:pt x="236219" y="505459"/>
                </a:lnTo>
                <a:lnTo>
                  <a:pt x="236219" y="504189"/>
                </a:lnTo>
                <a:lnTo>
                  <a:pt x="238760" y="504189"/>
                </a:lnTo>
                <a:lnTo>
                  <a:pt x="238760" y="502919"/>
                </a:lnTo>
                <a:close/>
              </a:path>
            </a:pathLst>
          </a:custGeom>
          <a:solidFill>
            <a:srgbClr val="D4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5" name="bk object 7555"/>
          <p:cNvSpPr/>
          <p:nvPr/>
        </p:nvSpPr>
        <p:spPr>
          <a:xfrm>
            <a:off x="3599179" y="4156709"/>
            <a:ext cx="387350" cy="500380"/>
          </a:xfrm>
          <a:custGeom>
            <a:avLst/>
            <a:gdLst/>
            <a:ahLst/>
            <a:cxnLst/>
            <a:rect l="l" t="t" r="r" b="b"/>
            <a:pathLst>
              <a:path w="387350" h="500379">
                <a:moveTo>
                  <a:pt x="387350" y="0"/>
                </a:moveTo>
                <a:lnTo>
                  <a:pt x="166370" y="0"/>
                </a:lnTo>
                <a:lnTo>
                  <a:pt x="166370" y="1269"/>
                </a:lnTo>
                <a:lnTo>
                  <a:pt x="163830" y="1269"/>
                </a:lnTo>
                <a:lnTo>
                  <a:pt x="163830" y="2539"/>
                </a:lnTo>
                <a:lnTo>
                  <a:pt x="162560" y="2539"/>
                </a:lnTo>
                <a:lnTo>
                  <a:pt x="162560" y="3809"/>
                </a:lnTo>
                <a:lnTo>
                  <a:pt x="161290" y="3809"/>
                </a:lnTo>
                <a:lnTo>
                  <a:pt x="161290" y="5080"/>
                </a:lnTo>
                <a:lnTo>
                  <a:pt x="383540" y="5080"/>
                </a:lnTo>
                <a:lnTo>
                  <a:pt x="383540" y="11429"/>
                </a:lnTo>
                <a:lnTo>
                  <a:pt x="387350" y="11429"/>
                </a:lnTo>
                <a:lnTo>
                  <a:pt x="387350" y="0"/>
                </a:lnTo>
                <a:close/>
              </a:path>
              <a:path w="387350" h="500379">
                <a:moveTo>
                  <a:pt x="387350" y="11430"/>
                </a:moveTo>
                <a:lnTo>
                  <a:pt x="383540" y="11430"/>
                </a:lnTo>
                <a:lnTo>
                  <a:pt x="383540" y="17779"/>
                </a:lnTo>
                <a:lnTo>
                  <a:pt x="387350" y="17779"/>
                </a:lnTo>
                <a:lnTo>
                  <a:pt x="387350" y="11430"/>
                </a:lnTo>
                <a:close/>
              </a:path>
              <a:path w="387350" h="500379">
                <a:moveTo>
                  <a:pt x="387350" y="17780"/>
                </a:moveTo>
                <a:lnTo>
                  <a:pt x="383540" y="17780"/>
                </a:lnTo>
                <a:lnTo>
                  <a:pt x="383540" y="24129"/>
                </a:lnTo>
                <a:lnTo>
                  <a:pt x="387350" y="24129"/>
                </a:lnTo>
                <a:lnTo>
                  <a:pt x="387350" y="17780"/>
                </a:lnTo>
                <a:close/>
              </a:path>
              <a:path w="387350" h="500379">
                <a:moveTo>
                  <a:pt x="387350" y="24130"/>
                </a:moveTo>
                <a:lnTo>
                  <a:pt x="383540" y="24130"/>
                </a:lnTo>
                <a:lnTo>
                  <a:pt x="383540" y="30479"/>
                </a:lnTo>
                <a:lnTo>
                  <a:pt x="387350" y="30479"/>
                </a:lnTo>
                <a:lnTo>
                  <a:pt x="387350" y="24130"/>
                </a:lnTo>
                <a:close/>
              </a:path>
              <a:path w="387350" h="500379">
                <a:moveTo>
                  <a:pt x="387350" y="30480"/>
                </a:moveTo>
                <a:lnTo>
                  <a:pt x="383540" y="30480"/>
                </a:lnTo>
                <a:lnTo>
                  <a:pt x="383540" y="36829"/>
                </a:lnTo>
                <a:lnTo>
                  <a:pt x="387350" y="36829"/>
                </a:lnTo>
                <a:lnTo>
                  <a:pt x="387350" y="30480"/>
                </a:lnTo>
                <a:close/>
              </a:path>
              <a:path w="387350" h="500379">
                <a:moveTo>
                  <a:pt x="387350" y="36830"/>
                </a:moveTo>
                <a:lnTo>
                  <a:pt x="383540" y="36830"/>
                </a:lnTo>
                <a:lnTo>
                  <a:pt x="383540" y="43179"/>
                </a:lnTo>
                <a:lnTo>
                  <a:pt x="387350" y="43179"/>
                </a:lnTo>
                <a:lnTo>
                  <a:pt x="387350" y="36830"/>
                </a:lnTo>
                <a:close/>
              </a:path>
              <a:path w="387350" h="500379">
                <a:moveTo>
                  <a:pt x="387350" y="43180"/>
                </a:moveTo>
                <a:lnTo>
                  <a:pt x="383540" y="43180"/>
                </a:lnTo>
                <a:lnTo>
                  <a:pt x="383540" y="49529"/>
                </a:lnTo>
                <a:lnTo>
                  <a:pt x="387350" y="49529"/>
                </a:lnTo>
                <a:lnTo>
                  <a:pt x="387350" y="43180"/>
                </a:lnTo>
                <a:close/>
              </a:path>
              <a:path w="387350" h="500379">
                <a:moveTo>
                  <a:pt x="387350" y="49530"/>
                </a:moveTo>
                <a:lnTo>
                  <a:pt x="383540" y="49530"/>
                </a:lnTo>
                <a:lnTo>
                  <a:pt x="383540" y="55879"/>
                </a:lnTo>
                <a:lnTo>
                  <a:pt x="387350" y="55879"/>
                </a:lnTo>
                <a:lnTo>
                  <a:pt x="387350" y="49530"/>
                </a:lnTo>
                <a:close/>
              </a:path>
              <a:path w="387350" h="500379">
                <a:moveTo>
                  <a:pt x="387350" y="55880"/>
                </a:moveTo>
                <a:lnTo>
                  <a:pt x="383540" y="55880"/>
                </a:lnTo>
                <a:lnTo>
                  <a:pt x="383540" y="62229"/>
                </a:lnTo>
                <a:lnTo>
                  <a:pt x="387350" y="62229"/>
                </a:lnTo>
                <a:lnTo>
                  <a:pt x="387350" y="55880"/>
                </a:lnTo>
                <a:close/>
              </a:path>
              <a:path w="387350" h="500379">
                <a:moveTo>
                  <a:pt x="387350" y="62230"/>
                </a:moveTo>
                <a:lnTo>
                  <a:pt x="383540" y="62230"/>
                </a:lnTo>
                <a:lnTo>
                  <a:pt x="383540" y="68579"/>
                </a:lnTo>
                <a:lnTo>
                  <a:pt x="387350" y="68579"/>
                </a:lnTo>
                <a:lnTo>
                  <a:pt x="387350" y="62230"/>
                </a:lnTo>
                <a:close/>
              </a:path>
              <a:path w="387350" h="500379">
                <a:moveTo>
                  <a:pt x="387350" y="68580"/>
                </a:moveTo>
                <a:lnTo>
                  <a:pt x="383540" y="68580"/>
                </a:lnTo>
                <a:lnTo>
                  <a:pt x="383540" y="74929"/>
                </a:lnTo>
                <a:lnTo>
                  <a:pt x="387350" y="74929"/>
                </a:lnTo>
                <a:lnTo>
                  <a:pt x="387350" y="68580"/>
                </a:lnTo>
                <a:close/>
              </a:path>
              <a:path w="387350" h="500379">
                <a:moveTo>
                  <a:pt x="387350" y="74930"/>
                </a:moveTo>
                <a:lnTo>
                  <a:pt x="383540" y="74930"/>
                </a:lnTo>
                <a:lnTo>
                  <a:pt x="383540" y="81279"/>
                </a:lnTo>
                <a:lnTo>
                  <a:pt x="387350" y="81279"/>
                </a:lnTo>
                <a:lnTo>
                  <a:pt x="387350" y="74930"/>
                </a:lnTo>
                <a:close/>
              </a:path>
              <a:path w="387350" h="500379">
                <a:moveTo>
                  <a:pt x="387350" y="81280"/>
                </a:moveTo>
                <a:lnTo>
                  <a:pt x="383540" y="81280"/>
                </a:lnTo>
                <a:lnTo>
                  <a:pt x="383540" y="87629"/>
                </a:lnTo>
                <a:lnTo>
                  <a:pt x="387350" y="87629"/>
                </a:lnTo>
                <a:lnTo>
                  <a:pt x="387350" y="81280"/>
                </a:lnTo>
                <a:close/>
              </a:path>
              <a:path w="387350" h="500379">
                <a:moveTo>
                  <a:pt x="387350" y="87630"/>
                </a:moveTo>
                <a:lnTo>
                  <a:pt x="383540" y="87630"/>
                </a:lnTo>
                <a:lnTo>
                  <a:pt x="383540" y="93979"/>
                </a:lnTo>
                <a:lnTo>
                  <a:pt x="387350" y="93979"/>
                </a:lnTo>
                <a:lnTo>
                  <a:pt x="387350" y="87630"/>
                </a:lnTo>
                <a:close/>
              </a:path>
              <a:path w="387350" h="500379">
                <a:moveTo>
                  <a:pt x="387350" y="93980"/>
                </a:moveTo>
                <a:lnTo>
                  <a:pt x="383540" y="93980"/>
                </a:lnTo>
                <a:lnTo>
                  <a:pt x="383540" y="100329"/>
                </a:lnTo>
                <a:lnTo>
                  <a:pt x="387350" y="100329"/>
                </a:lnTo>
                <a:lnTo>
                  <a:pt x="387350" y="93980"/>
                </a:lnTo>
                <a:close/>
              </a:path>
              <a:path w="387350" h="500379">
                <a:moveTo>
                  <a:pt x="387350" y="100330"/>
                </a:moveTo>
                <a:lnTo>
                  <a:pt x="383540" y="100330"/>
                </a:lnTo>
                <a:lnTo>
                  <a:pt x="383540" y="106679"/>
                </a:lnTo>
                <a:lnTo>
                  <a:pt x="387350" y="106679"/>
                </a:lnTo>
                <a:lnTo>
                  <a:pt x="387350" y="100330"/>
                </a:lnTo>
                <a:close/>
              </a:path>
              <a:path w="387350" h="500379">
                <a:moveTo>
                  <a:pt x="387350" y="106680"/>
                </a:moveTo>
                <a:lnTo>
                  <a:pt x="383540" y="106680"/>
                </a:lnTo>
                <a:lnTo>
                  <a:pt x="383540" y="113029"/>
                </a:lnTo>
                <a:lnTo>
                  <a:pt x="387350" y="113029"/>
                </a:lnTo>
                <a:lnTo>
                  <a:pt x="387350" y="106680"/>
                </a:lnTo>
                <a:close/>
              </a:path>
              <a:path w="387350" h="500379">
                <a:moveTo>
                  <a:pt x="387350" y="113030"/>
                </a:moveTo>
                <a:lnTo>
                  <a:pt x="383540" y="113030"/>
                </a:lnTo>
                <a:lnTo>
                  <a:pt x="383540" y="119379"/>
                </a:lnTo>
                <a:lnTo>
                  <a:pt x="387350" y="119379"/>
                </a:lnTo>
                <a:lnTo>
                  <a:pt x="387350" y="113030"/>
                </a:lnTo>
                <a:close/>
              </a:path>
              <a:path w="387350" h="500379">
                <a:moveTo>
                  <a:pt x="387350" y="119380"/>
                </a:moveTo>
                <a:lnTo>
                  <a:pt x="383540" y="119380"/>
                </a:lnTo>
                <a:lnTo>
                  <a:pt x="383540" y="125729"/>
                </a:lnTo>
                <a:lnTo>
                  <a:pt x="387350" y="125729"/>
                </a:lnTo>
                <a:lnTo>
                  <a:pt x="387350" y="119380"/>
                </a:lnTo>
                <a:close/>
              </a:path>
              <a:path w="387350" h="500379">
                <a:moveTo>
                  <a:pt x="387350" y="125730"/>
                </a:moveTo>
                <a:lnTo>
                  <a:pt x="383540" y="125730"/>
                </a:lnTo>
                <a:lnTo>
                  <a:pt x="383540" y="132079"/>
                </a:lnTo>
                <a:lnTo>
                  <a:pt x="387350" y="132079"/>
                </a:lnTo>
                <a:lnTo>
                  <a:pt x="387350" y="125730"/>
                </a:lnTo>
                <a:close/>
              </a:path>
              <a:path w="387350" h="500379">
                <a:moveTo>
                  <a:pt x="387350" y="132080"/>
                </a:moveTo>
                <a:lnTo>
                  <a:pt x="383540" y="132080"/>
                </a:lnTo>
                <a:lnTo>
                  <a:pt x="383540" y="138429"/>
                </a:lnTo>
                <a:lnTo>
                  <a:pt x="387350" y="138429"/>
                </a:lnTo>
                <a:lnTo>
                  <a:pt x="387350" y="132080"/>
                </a:lnTo>
                <a:close/>
              </a:path>
              <a:path w="387350" h="500379">
                <a:moveTo>
                  <a:pt x="387350" y="138430"/>
                </a:moveTo>
                <a:lnTo>
                  <a:pt x="383540" y="138430"/>
                </a:lnTo>
                <a:lnTo>
                  <a:pt x="383540" y="144779"/>
                </a:lnTo>
                <a:lnTo>
                  <a:pt x="387350" y="144779"/>
                </a:lnTo>
                <a:lnTo>
                  <a:pt x="387350" y="138430"/>
                </a:lnTo>
                <a:close/>
              </a:path>
              <a:path w="387350" h="500379">
                <a:moveTo>
                  <a:pt x="387350" y="144780"/>
                </a:moveTo>
                <a:lnTo>
                  <a:pt x="383540" y="144780"/>
                </a:lnTo>
                <a:lnTo>
                  <a:pt x="383540" y="151129"/>
                </a:lnTo>
                <a:lnTo>
                  <a:pt x="387350" y="151129"/>
                </a:lnTo>
                <a:lnTo>
                  <a:pt x="387350" y="144780"/>
                </a:lnTo>
                <a:close/>
              </a:path>
              <a:path w="387350" h="500379">
                <a:moveTo>
                  <a:pt x="387350" y="151130"/>
                </a:moveTo>
                <a:lnTo>
                  <a:pt x="383540" y="151130"/>
                </a:lnTo>
                <a:lnTo>
                  <a:pt x="383540" y="157479"/>
                </a:lnTo>
                <a:lnTo>
                  <a:pt x="387350" y="157479"/>
                </a:lnTo>
                <a:lnTo>
                  <a:pt x="387350" y="151130"/>
                </a:lnTo>
                <a:close/>
              </a:path>
              <a:path w="387350" h="500379">
                <a:moveTo>
                  <a:pt x="387350" y="157480"/>
                </a:moveTo>
                <a:lnTo>
                  <a:pt x="383540" y="157480"/>
                </a:lnTo>
                <a:lnTo>
                  <a:pt x="383540" y="163829"/>
                </a:lnTo>
                <a:lnTo>
                  <a:pt x="387350" y="163829"/>
                </a:lnTo>
                <a:lnTo>
                  <a:pt x="387350" y="157480"/>
                </a:lnTo>
                <a:close/>
              </a:path>
              <a:path w="387350" h="500379">
                <a:moveTo>
                  <a:pt x="387350" y="163830"/>
                </a:moveTo>
                <a:lnTo>
                  <a:pt x="383540" y="163830"/>
                </a:lnTo>
                <a:lnTo>
                  <a:pt x="383540" y="170179"/>
                </a:lnTo>
                <a:lnTo>
                  <a:pt x="387350" y="170179"/>
                </a:lnTo>
                <a:lnTo>
                  <a:pt x="387350" y="163830"/>
                </a:lnTo>
                <a:close/>
              </a:path>
              <a:path w="387350" h="500379">
                <a:moveTo>
                  <a:pt x="387350" y="170180"/>
                </a:moveTo>
                <a:lnTo>
                  <a:pt x="383540" y="170180"/>
                </a:lnTo>
                <a:lnTo>
                  <a:pt x="383540" y="176529"/>
                </a:lnTo>
                <a:lnTo>
                  <a:pt x="386080" y="176529"/>
                </a:lnTo>
                <a:lnTo>
                  <a:pt x="386080" y="175259"/>
                </a:lnTo>
                <a:lnTo>
                  <a:pt x="387350" y="175259"/>
                </a:lnTo>
                <a:lnTo>
                  <a:pt x="387350" y="170180"/>
                </a:lnTo>
                <a:close/>
              </a:path>
              <a:path w="387350" h="500379">
                <a:moveTo>
                  <a:pt x="384810" y="176530"/>
                </a:moveTo>
                <a:lnTo>
                  <a:pt x="383540" y="176530"/>
                </a:lnTo>
                <a:lnTo>
                  <a:pt x="383540" y="177800"/>
                </a:lnTo>
                <a:lnTo>
                  <a:pt x="384810" y="177800"/>
                </a:lnTo>
                <a:lnTo>
                  <a:pt x="384810" y="176530"/>
                </a:lnTo>
                <a:close/>
              </a:path>
              <a:path w="387350" h="500379">
                <a:moveTo>
                  <a:pt x="3810" y="209550"/>
                </a:moveTo>
                <a:lnTo>
                  <a:pt x="2540" y="209550"/>
                </a:lnTo>
                <a:lnTo>
                  <a:pt x="2540" y="212089"/>
                </a:lnTo>
                <a:lnTo>
                  <a:pt x="1270" y="212089"/>
                </a:lnTo>
                <a:lnTo>
                  <a:pt x="1270" y="214629"/>
                </a:lnTo>
                <a:lnTo>
                  <a:pt x="3810" y="214629"/>
                </a:lnTo>
                <a:lnTo>
                  <a:pt x="3810" y="209550"/>
                </a:lnTo>
                <a:close/>
              </a:path>
              <a:path w="387350" h="500379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387350" h="50037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387350" h="500379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387350" h="500379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387350" h="500379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387350" h="500379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387350" h="500379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387350" h="500379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387350" h="500379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387350" h="500379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387350" h="500379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387350" h="500379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387350" h="500379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387350" h="500379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387350" h="500379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387350" h="500379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387350" h="500379">
                <a:moveTo>
                  <a:pt x="381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6230"/>
                </a:lnTo>
                <a:close/>
              </a:path>
              <a:path w="387350" h="500379">
                <a:moveTo>
                  <a:pt x="381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2580"/>
                </a:lnTo>
                <a:close/>
              </a:path>
              <a:path w="387350" h="500379">
                <a:moveTo>
                  <a:pt x="381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8930"/>
                </a:lnTo>
                <a:close/>
              </a:path>
              <a:path w="387350" h="500379">
                <a:moveTo>
                  <a:pt x="381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5280"/>
                </a:lnTo>
                <a:close/>
              </a:path>
              <a:path w="387350" h="500379">
                <a:moveTo>
                  <a:pt x="381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1630"/>
                </a:lnTo>
                <a:close/>
              </a:path>
              <a:path w="387350" h="500379">
                <a:moveTo>
                  <a:pt x="381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7980"/>
                </a:lnTo>
                <a:close/>
              </a:path>
              <a:path w="387350" h="500379">
                <a:moveTo>
                  <a:pt x="381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4330"/>
                </a:lnTo>
                <a:close/>
              </a:path>
              <a:path w="387350" h="500379">
                <a:moveTo>
                  <a:pt x="381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0680"/>
                </a:lnTo>
                <a:close/>
              </a:path>
              <a:path w="387350" h="500379">
                <a:moveTo>
                  <a:pt x="384810" y="363219"/>
                </a:moveTo>
                <a:lnTo>
                  <a:pt x="383540" y="363219"/>
                </a:lnTo>
                <a:lnTo>
                  <a:pt x="383540" y="367029"/>
                </a:lnTo>
                <a:lnTo>
                  <a:pt x="386080" y="367029"/>
                </a:lnTo>
                <a:lnTo>
                  <a:pt x="386079" y="364489"/>
                </a:lnTo>
                <a:lnTo>
                  <a:pt x="384810" y="364489"/>
                </a:lnTo>
                <a:lnTo>
                  <a:pt x="384810" y="363219"/>
                </a:lnTo>
                <a:close/>
              </a:path>
              <a:path w="387350" h="500379">
                <a:moveTo>
                  <a:pt x="3810" y="367030"/>
                </a:moveTo>
                <a:lnTo>
                  <a:pt x="0" y="36703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67030"/>
                </a:lnTo>
                <a:close/>
              </a:path>
              <a:path w="387350" h="500379">
                <a:moveTo>
                  <a:pt x="387350" y="367030"/>
                </a:moveTo>
                <a:lnTo>
                  <a:pt x="383540" y="367030"/>
                </a:lnTo>
                <a:lnTo>
                  <a:pt x="383540" y="373379"/>
                </a:lnTo>
                <a:lnTo>
                  <a:pt x="387350" y="373379"/>
                </a:lnTo>
                <a:lnTo>
                  <a:pt x="387350" y="367030"/>
                </a:lnTo>
                <a:close/>
              </a:path>
              <a:path w="387350" h="500379">
                <a:moveTo>
                  <a:pt x="3810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3380"/>
                </a:lnTo>
                <a:close/>
              </a:path>
              <a:path w="387350" h="500379">
                <a:moveTo>
                  <a:pt x="387350" y="373380"/>
                </a:moveTo>
                <a:lnTo>
                  <a:pt x="383540" y="373380"/>
                </a:lnTo>
                <a:lnTo>
                  <a:pt x="383540" y="379729"/>
                </a:lnTo>
                <a:lnTo>
                  <a:pt x="387350" y="379729"/>
                </a:lnTo>
                <a:lnTo>
                  <a:pt x="387350" y="373380"/>
                </a:lnTo>
                <a:close/>
              </a:path>
              <a:path w="387350" h="500379">
                <a:moveTo>
                  <a:pt x="381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30"/>
                </a:lnTo>
                <a:close/>
              </a:path>
              <a:path w="387350" h="500379">
                <a:moveTo>
                  <a:pt x="387350" y="379730"/>
                </a:moveTo>
                <a:lnTo>
                  <a:pt x="383540" y="379730"/>
                </a:lnTo>
                <a:lnTo>
                  <a:pt x="383540" y="386079"/>
                </a:lnTo>
                <a:lnTo>
                  <a:pt x="387350" y="386079"/>
                </a:lnTo>
                <a:lnTo>
                  <a:pt x="387350" y="379730"/>
                </a:lnTo>
                <a:close/>
              </a:path>
              <a:path w="387350" h="500379">
                <a:moveTo>
                  <a:pt x="381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6080"/>
                </a:lnTo>
                <a:close/>
              </a:path>
              <a:path w="387350" h="500379">
                <a:moveTo>
                  <a:pt x="387350" y="386080"/>
                </a:moveTo>
                <a:lnTo>
                  <a:pt x="383540" y="386080"/>
                </a:lnTo>
                <a:lnTo>
                  <a:pt x="383540" y="392429"/>
                </a:lnTo>
                <a:lnTo>
                  <a:pt x="387350" y="392429"/>
                </a:lnTo>
                <a:lnTo>
                  <a:pt x="387350" y="386080"/>
                </a:lnTo>
                <a:close/>
              </a:path>
              <a:path w="387350" h="500379">
                <a:moveTo>
                  <a:pt x="381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2430"/>
                </a:lnTo>
                <a:close/>
              </a:path>
              <a:path w="387350" h="500379">
                <a:moveTo>
                  <a:pt x="386080" y="392430"/>
                </a:moveTo>
                <a:lnTo>
                  <a:pt x="383540" y="392430"/>
                </a:lnTo>
                <a:lnTo>
                  <a:pt x="383540" y="394969"/>
                </a:lnTo>
                <a:lnTo>
                  <a:pt x="384810" y="394969"/>
                </a:lnTo>
                <a:lnTo>
                  <a:pt x="384810" y="393700"/>
                </a:lnTo>
                <a:lnTo>
                  <a:pt x="386080" y="393700"/>
                </a:lnTo>
                <a:lnTo>
                  <a:pt x="386080" y="392430"/>
                </a:lnTo>
                <a:close/>
              </a:path>
              <a:path w="387350" h="500379">
                <a:moveTo>
                  <a:pt x="381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8780"/>
                </a:lnTo>
                <a:close/>
              </a:path>
              <a:path w="387350" h="500379">
                <a:moveTo>
                  <a:pt x="381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5130"/>
                </a:lnTo>
                <a:close/>
              </a:path>
              <a:path w="387350" h="500379">
                <a:moveTo>
                  <a:pt x="381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1480"/>
                </a:lnTo>
                <a:close/>
              </a:path>
              <a:path w="387350" h="500379">
                <a:moveTo>
                  <a:pt x="381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17830"/>
                </a:lnTo>
                <a:close/>
              </a:path>
              <a:path w="387350" h="500379">
                <a:moveTo>
                  <a:pt x="381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4180"/>
                </a:lnTo>
                <a:close/>
              </a:path>
              <a:path w="387350" h="500379">
                <a:moveTo>
                  <a:pt x="381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0530"/>
                </a:lnTo>
                <a:close/>
              </a:path>
              <a:path w="387350" h="500379">
                <a:moveTo>
                  <a:pt x="381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36880"/>
                </a:lnTo>
                <a:close/>
              </a:path>
              <a:path w="387350" h="500379">
                <a:moveTo>
                  <a:pt x="381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3230"/>
                </a:lnTo>
                <a:close/>
              </a:path>
              <a:path w="387350" h="500379">
                <a:moveTo>
                  <a:pt x="381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49580"/>
                </a:lnTo>
                <a:close/>
              </a:path>
              <a:path w="387350" h="500379">
                <a:moveTo>
                  <a:pt x="381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5930"/>
                </a:lnTo>
                <a:close/>
              </a:path>
              <a:path w="387350" h="500379">
                <a:moveTo>
                  <a:pt x="381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2280"/>
                </a:lnTo>
                <a:close/>
              </a:path>
              <a:path w="387350" h="500379">
                <a:moveTo>
                  <a:pt x="3810" y="468630"/>
                </a:moveTo>
                <a:lnTo>
                  <a:pt x="0" y="468630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68630"/>
                </a:lnTo>
                <a:close/>
              </a:path>
              <a:path w="387350" h="500379">
                <a:moveTo>
                  <a:pt x="3810" y="474980"/>
                </a:moveTo>
                <a:lnTo>
                  <a:pt x="0" y="474980"/>
                </a:lnTo>
                <a:lnTo>
                  <a:pt x="0" y="481329"/>
                </a:lnTo>
                <a:lnTo>
                  <a:pt x="3810" y="481329"/>
                </a:lnTo>
                <a:lnTo>
                  <a:pt x="3810" y="474980"/>
                </a:lnTo>
                <a:close/>
              </a:path>
              <a:path w="387350" h="500379">
                <a:moveTo>
                  <a:pt x="381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1330"/>
                </a:lnTo>
                <a:close/>
              </a:path>
              <a:path w="387350" h="500379">
                <a:moveTo>
                  <a:pt x="3810" y="487680"/>
                </a:moveTo>
                <a:lnTo>
                  <a:pt x="0" y="487680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87680"/>
                </a:lnTo>
                <a:close/>
              </a:path>
              <a:path w="387350" h="500379">
                <a:moveTo>
                  <a:pt x="381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37490" y="500379"/>
                </a:lnTo>
                <a:lnTo>
                  <a:pt x="237490" y="499109"/>
                </a:lnTo>
                <a:lnTo>
                  <a:pt x="240030" y="499109"/>
                </a:lnTo>
                <a:lnTo>
                  <a:pt x="240030" y="497839"/>
                </a:lnTo>
                <a:lnTo>
                  <a:pt x="242570" y="497839"/>
                </a:lnTo>
                <a:lnTo>
                  <a:pt x="242570" y="496569"/>
                </a:lnTo>
                <a:lnTo>
                  <a:pt x="3810" y="496569"/>
                </a:lnTo>
                <a:lnTo>
                  <a:pt x="3810" y="494030"/>
                </a:lnTo>
                <a:close/>
              </a:path>
            </a:pathLst>
          </a:custGeom>
          <a:solidFill>
            <a:srgbClr val="D13D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6" name="bk object 7556"/>
          <p:cNvSpPr/>
          <p:nvPr/>
        </p:nvSpPr>
        <p:spPr>
          <a:xfrm>
            <a:off x="3602990" y="4161790"/>
            <a:ext cx="379730" cy="491490"/>
          </a:xfrm>
          <a:custGeom>
            <a:avLst/>
            <a:gdLst/>
            <a:ahLst/>
            <a:cxnLst/>
            <a:rect l="l" t="t" r="r" b="b"/>
            <a:pathLst>
              <a:path w="379729" h="491489">
                <a:moveTo>
                  <a:pt x="379730" y="0"/>
                </a:moveTo>
                <a:lnTo>
                  <a:pt x="154939" y="0"/>
                </a:lnTo>
                <a:lnTo>
                  <a:pt x="154939" y="1270"/>
                </a:lnTo>
                <a:lnTo>
                  <a:pt x="153670" y="1270"/>
                </a:lnTo>
                <a:lnTo>
                  <a:pt x="153670" y="2540"/>
                </a:lnTo>
                <a:lnTo>
                  <a:pt x="375920" y="2540"/>
                </a:lnTo>
                <a:lnTo>
                  <a:pt x="375920" y="6350"/>
                </a:lnTo>
                <a:lnTo>
                  <a:pt x="379730" y="6350"/>
                </a:lnTo>
                <a:lnTo>
                  <a:pt x="379730" y="0"/>
                </a:lnTo>
                <a:close/>
              </a:path>
              <a:path w="379729" h="491489">
                <a:moveTo>
                  <a:pt x="379730" y="6350"/>
                </a:moveTo>
                <a:lnTo>
                  <a:pt x="375920" y="6350"/>
                </a:lnTo>
                <a:lnTo>
                  <a:pt x="375920" y="12700"/>
                </a:lnTo>
                <a:lnTo>
                  <a:pt x="379730" y="12700"/>
                </a:lnTo>
                <a:lnTo>
                  <a:pt x="379730" y="6350"/>
                </a:lnTo>
                <a:close/>
              </a:path>
              <a:path w="379729" h="491489">
                <a:moveTo>
                  <a:pt x="379730" y="12700"/>
                </a:moveTo>
                <a:lnTo>
                  <a:pt x="375920" y="12700"/>
                </a:lnTo>
                <a:lnTo>
                  <a:pt x="375920" y="19050"/>
                </a:lnTo>
                <a:lnTo>
                  <a:pt x="379730" y="19050"/>
                </a:lnTo>
                <a:lnTo>
                  <a:pt x="379730" y="12700"/>
                </a:lnTo>
                <a:close/>
              </a:path>
              <a:path w="379729" h="491489">
                <a:moveTo>
                  <a:pt x="379730" y="19050"/>
                </a:moveTo>
                <a:lnTo>
                  <a:pt x="375920" y="19050"/>
                </a:lnTo>
                <a:lnTo>
                  <a:pt x="375920" y="25400"/>
                </a:lnTo>
                <a:lnTo>
                  <a:pt x="379730" y="25400"/>
                </a:lnTo>
                <a:lnTo>
                  <a:pt x="379730" y="19050"/>
                </a:lnTo>
                <a:close/>
              </a:path>
              <a:path w="379729" h="491489">
                <a:moveTo>
                  <a:pt x="379730" y="25400"/>
                </a:moveTo>
                <a:lnTo>
                  <a:pt x="375920" y="25400"/>
                </a:lnTo>
                <a:lnTo>
                  <a:pt x="375920" y="31750"/>
                </a:lnTo>
                <a:lnTo>
                  <a:pt x="379730" y="31750"/>
                </a:lnTo>
                <a:lnTo>
                  <a:pt x="379730" y="25400"/>
                </a:lnTo>
                <a:close/>
              </a:path>
              <a:path w="379729" h="491489">
                <a:moveTo>
                  <a:pt x="379730" y="31750"/>
                </a:moveTo>
                <a:lnTo>
                  <a:pt x="375920" y="31750"/>
                </a:lnTo>
                <a:lnTo>
                  <a:pt x="375920" y="38100"/>
                </a:lnTo>
                <a:lnTo>
                  <a:pt x="379730" y="38100"/>
                </a:lnTo>
                <a:lnTo>
                  <a:pt x="379730" y="31750"/>
                </a:lnTo>
                <a:close/>
              </a:path>
              <a:path w="379729" h="491489">
                <a:moveTo>
                  <a:pt x="379730" y="38100"/>
                </a:moveTo>
                <a:lnTo>
                  <a:pt x="375920" y="38100"/>
                </a:lnTo>
                <a:lnTo>
                  <a:pt x="375920" y="44450"/>
                </a:lnTo>
                <a:lnTo>
                  <a:pt x="379730" y="44450"/>
                </a:lnTo>
                <a:lnTo>
                  <a:pt x="379730" y="38100"/>
                </a:lnTo>
                <a:close/>
              </a:path>
              <a:path w="379729" h="491489">
                <a:moveTo>
                  <a:pt x="379730" y="44450"/>
                </a:moveTo>
                <a:lnTo>
                  <a:pt x="375920" y="44450"/>
                </a:lnTo>
                <a:lnTo>
                  <a:pt x="375920" y="50800"/>
                </a:lnTo>
                <a:lnTo>
                  <a:pt x="379730" y="50800"/>
                </a:lnTo>
                <a:lnTo>
                  <a:pt x="379730" y="44450"/>
                </a:lnTo>
                <a:close/>
              </a:path>
              <a:path w="379729" h="491489">
                <a:moveTo>
                  <a:pt x="379730" y="50800"/>
                </a:moveTo>
                <a:lnTo>
                  <a:pt x="375920" y="50800"/>
                </a:lnTo>
                <a:lnTo>
                  <a:pt x="375920" y="57150"/>
                </a:lnTo>
                <a:lnTo>
                  <a:pt x="379730" y="57150"/>
                </a:lnTo>
                <a:lnTo>
                  <a:pt x="379730" y="50800"/>
                </a:lnTo>
                <a:close/>
              </a:path>
              <a:path w="379729" h="491489">
                <a:moveTo>
                  <a:pt x="379730" y="57150"/>
                </a:moveTo>
                <a:lnTo>
                  <a:pt x="375920" y="57150"/>
                </a:lnTo>
                <a:lnTo>
                  <a:pt x="375920" y="63500"/>
                </a:lnTo>
                <a:lnTo>
                  <a:pt x="379730" y="63500"/>
                </a:lnTo>
                <a:lnTo>
                  <a:pt x="379730" y="57150"/>
                </a:lnTo>
                <a:close/>
              </a:path>
              <a:path w="379729" h="491489">
                <a:moveTo>
                  <a:pt x="379730" y="63500"/>
                </a:moveTo>
                <a:lnTo>
                  <a:pt x="375920" y="63500"/>
                </a:lnTo>
                <a:lnTo>
                  <a:pt x="375920" y="69850"/>
                </a:lnTo>
                <a:lnTo>
                  <a:pt x="379730" y="69850"/>
                </a:lnTo>
                <a:lnTo>
                  <a:pt x="379730" y="63500"/>
                </a:lnTo>
                <a:close/>
              </a:path>
              <a:path w="379729" h="491489">
                <a:moveTo>
                  <a:pt x="379730" y="69850"/>
                </a:moveTo>
                <a:lnTo>
                  <a:pt x="375920" y="69850"/>
                </a:lnTo>
                <a:lnTo>
                  <a:pt x="375920" y="76200"/>
                </a:lnTo>
                <a:lnTo>
                  <a:pt x="379730" y="76200"/>
                </a:lnTo>
                <a:lnTo>
                  <a:pt x="379730" y="69850"/>
                </a:lnTo>
                <a:close/>
              </a:path>
              <a:path w="379729" h="491489">
                <a:moveTo>
                  <a:pt x="379730" y="76200"/>
                </a:moveTo>
                <a:lnTo>
                  <a:pt x="375920" y="76200"/>
                </a:lnTo>
                <a:lnTo>
                  <a:pt x="375920" y="82550"/>
                </a:lnTo>
                <a:lnTo>
                  <a:pt x="379730" y="82550"/>
                </a:lnTo>
                <a:lnTo>
                  <a:pt x="379730" y="76200"/>
                </a:lnTo>
                <a:close/>
              </a:path>
              <a:path w="379729" h="491489">
                <a:moveTo>
                  <a:pt x="379730" y="82550"/>
                </a:moveTo>
                <a:lnTo>
                  <a:pt x="375920" y="82550"/>
                </a:lnTo>
                <a:lnTo>
                  <a:pt x="375920" y="88900"/>
                </a:lnTo>
                <a:lnTo>
                  <a:pt x="379730" y="88900"/>
                </a:lnTo>
                <a:lnTo>
                  <a:pt x="379730" y="82550"/>
                </a:lnTo>
                <a:close/>
              </a:path>
              <a:path w="379729" h="491489">
                <a:moveTo>
                  <a:pt x="379730" y="88900"/>
                </a:moveTo>
                <a:lnTo>
                  <a:pt x="375920" y="88900"/>
                </a:lnTo>
                <a:lnTo>
                  <a:pt x="375920" y="95250"/>
                </a:lnTo>
                <a:lnTo>
                  <a:pt x="379730" y="95250"/>
                </a:lnTo>
                <a:lnTo>
                  <a:pt x="379730" y="88900"/>
                </a:lnTo>
                <a:close/>
              </a:path>
              <a:path w="379729" h="491489">
                <a:moveTo>
                  <a:pt x="379730" y="95250"/>
                </a:moveTo>
                <a:lnTo>
                  <a:pt x="375920" y="95250"/>
                </a:lnTo>
                <a:lnTo>
                  <a:pt x="375920" y="101600"/>
                </a:lnTo>
                <a:lnTo>
                  <a:pt x="379730" y="101600"/>
                </a:lnTo>
                <a:lnTo>
                  <a:pt x="379730" y="95250"/>
                </a:lnTo>
                <a:close/>
              </a:path>
              <a:path w="379729" h="491489">
                <a:moveTo>
                  <a:pt x="379730" y="101600"/>
                </a:moveTo>
                <a:lnTo>
                  <a:pt x="375920" y="101600"/>
                </a:lnTo>
                <a:lnTo>
                  <a:pt x="375920" y="107950"/>
                </a:lnTo>
                <a:lnTo>
                  <a:pt x="379730" y="107950"/>
                </a:lnTo>
                <a:lnTo>
                  <a:pt x="379730" y="101600"/>
                </a:lnTo>
                <a:close/>
              </a:path>
              <a:path w="379729" h="491489">
                <a:moveTo>
                  <a:pt x="379730" y="107950"/>
                </a:moveTo>
                <a:lnTo>
                  <a:pt x="375920" y="107950"/>
                </a:lnTo>
                <a:lnTo>
                  <a:pt x="375920" y="114300"/>
                </a:lnTo>
                <a:lnTo>
                  <a:pt x="379730" y="114300"/>
                </a:lnTo>
                <a:lnTo>
                  <a:pt x="379730" y="107950"/>
                </a:lnTo>
                <a:close/>
              </a:path>
              <a:path w="379729" h="491489">
                <a:moveTo>
                  <a:pt x="379730" y="114300"/>
                </a:moveTo>
                <a:lnTo>
                  <a:pt x="375920" y="114300"/>
                </a:lnTo>
                <a:lnTo>
                  <a:pt x="375920" y="120650"/>
                </a:lnTo>
                <a:lnTo>
                  <a:pt x="379730" y="120650"/>
                </a:lnTo>
                <a:lnTo>
                  <a:pt x="379730" y="114300"/>
                </a:lnTo>
                <a:close/>
              </a:path>
              <a:path w="379729" h="491489">
                <a:moveTo>
                  <a:pt x="379730" y="120650"/>
                </a:moveTo>
                <a:lnTo>
                  <a:pt x="375920" y="120650"/>
                </a:lnTo>
                <a:lnTo>
                  <a:pt x="375920" y="127000"/>
                </a:lnTo>
                <a:lnTo>
                  <a:pt x="379730" y="127000"/>
                </a:lnTo>
                <a:lnTo>
                  <a:pt x="379730" y="120650"/>
                </a:lnTo>
                <a:close/>
              </a:path>
              <a:path w="379729" h="491489">
                <a:moveTo>
                  <a:pt x="379730" y="127000"/>
                </a:moveTo>
                <a:lnTo>
                  <a:pt x="375920" y="127000"/>
                </a:lnTo>
                <a:lnTo>
                  <a:pt x="375920" y="133350"/>
                </a:lnTo>
                <a:lnTo>
                  <a:pt x="379730" y="133350"/>
                </a:lnTo>
                <a:lnTo>
                  <a:pt x="379730" y="127000"/>
                </a:lnTo>
                <a:close/>
              </a:path>
              <a:path w="379729" h="491489">
                <a:moveTo>
                  <a:pt x="379730" y="133350"/>
                </a:moveTo>
                <a:lnTo>
                  <a:pt x="375920" y="133350"/>
                </a:lnTo>
                <a:lnTo>
                  <a:pt x="375920" y="139700"/>
                </a:lnTo>
                <a:lnTo>
                  <a:pt x="379730" y="139700"/>
                </a:lnTo>
                <a:lnTo>
                  <a:pt x="379730" y="133350"/>
                </a:lnTo>
                <a:close/>
              </a:path>
              <a:path w="379729" h="491489">
                <a:moveTo>
                  <a:pt x="379730" y="139700"/>
                </a:moveTo>
                <a:lnTo>
                  <a:pt x="375920" y="139700"/>
                </a:lnTo>
                <a:lnTo>
                  <a:pt x="375920" y="146050"/>
                </a:lnTo>
                <a:lnTo>
                  <a:pt x="379730" y="146050"/>
                </a:lnTo>
                <a:lnTo>
                  <a:pt x="379730" y="139700"/>
                </a:lnTo>
                <a:close/>
              </a:path>
              <a:path w="379729" h="491489">
                <a:moveTo>
                  <a:pt x="379730" y="146050"/>
                </a:moveTo>
                <a:lnTo>
                  <a:pt x="375920" y="146050"/>
                </a:lnTo>
                <a:lnTo>
                  <a:pt x="375920" y="152400"/>
                </a:lnTo>
                <a:lnTo>
                  <a:pt x="379730" y="152400"/>
                </a:lnTo>
                <a:lnTo>
                  <a:pt x="379730" y="146050"/>
                </a:lnTo>
                <a:close/>
              </a:path>
              <a:path w="379729" h="491489">
                <a:moveTo>
                  <a:pt x="379730" y="152400"/>
                </a:moveTo>
                <a:lnTo>
                  <a:pt x="375920" y="152400"/>
                </a:lnTo>
                <a:lnTo>
                  <a:pt x="375920" y="158750"/>
                </a:lnTo>
                <a:lnTo>
                  <a:pt x="379730" y="158750"/>
                </a:lnTo>
                <a:lnTo>
                  <a:pt x="379730" y="152400"/>
                </a:lnTo>
                <a:close/>
              </a:path>
              <a:path w="379729" h="491489">
                <a:moveTo>
                  <a:pt x="379730" y="158750"/>
                </a:moveTo>
                <a:lnTo>
                  <a:pt x="375920" y="158750"/>
                </a:lnTo>
                <a:lnTo>
                  <a:pt x="375920" y="165100"/>
                </a:lnTo>
                <a:lnTo>
                  <a:pt x="379730" y="165100"/>
                </a:lnTo>
                <a:lnTo>
                  <a:pt x="379730" y="158750"/>
                </a:lnTo>
                <a:close/>
              </a:path>
              <a:path w="379729" h="491489">
                <a:moveTo>
                  <a:pt x="379730" y="165100"/>
                </a:moveTo>
                <a:lnTo>
                  <a:pt x="375920" y="165100"/>
                </a:lnTo>
                <a:lnTo>
                  <a:pt x="375920" y="171450"/>
                </a:lnTo>
                <a:lnTo>
                  <a:pt x="379730" y="171450"/>
                </a:lnTo>
                <a:lnTo>
                  <a:pt x="379730" y="165100"/>
                </a:lnTo>
                <a:close/>
              </a:path>
              <a:path w="379729" h="491489">
                <a:moveTo>
                  <a:pt x="379730" y="171450"/>
                </a:moveTo>
                <a:lnTo>
                  <a:pt x="375920" y="171450"/>
                </a:lnTo>
                <a:lnTo>
                  <a:pt x="375920" y="176530"/>
                </a:lnTo>
                <a:lnTo>
                  <a:pt x="377189" y="176530"/>
                </a:lnTo>
                <a:lnTo>
                  <a:pt x="377189" y="175260"/>
                </a:lnTo>
                <a:lnTo>
                  <a:pt x="378460" y="175260"/>
                </a:lnTo>
                <a:lnTo>
                  <a:pt x="378460" y="173990"/>
                </a:lnTo>
                <a:lnTo>
                  <a:pt x="379730" y="173990"/>
                </a:lnTo>
                <a:lnTo>
                  <a:pt x="379730" y="171450"/>
                </a:lnTo>
                <a:close/>
              </a:path>
              <a:path w="379729" h="491489">
                <a:moveTo>
                  <a:pt x="3810" y="196850"/>
                </a:moveTo>
                <a:lnTo>
                  <a:pt x="2539" y="196850"/>
                </a:lnTo>
                <a:lnTo>
                  <a:pt x="2539" y="199390"/>
                </a:lnTo>
                <a:lnTo>
                  <a:pt x="1270" y="199390"/>
                </a:lnTo>
                <a:lnTo>
                  <a:pt x="1270" y="201930"/>
                </a:lnTo>
                <a:lnTo>
                  <a:pt x="0" y="20193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379729" h="491489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379729" h="491489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379729" h="491489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379729" h="491489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379729" h="491489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379729" h="491489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379729" h="491489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379729" h="491489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379729" h="491489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379729" h="491489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379729" h="491489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379729" h="491489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379729" h="491489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379729" h="491489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379729" h="491489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379729" h="491489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379729" h="491489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379729" h="491489">
                <a:moveTo>
                  <a:pt x="381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1150"/>
                </a:lnTo>
                <a:close/>
              </a:path>
              <a:path w="379729" h="491489">
                <a:moveTo>
                  <a:pt x="381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17500"/>
                </a:lnTo>
                <a:close/>
              </a:path>
              <a:path w="379729" h="491489">
                <a:moveTo>
                  <a:pt x="381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3850"/>
                </a:lnTo>
                <a:close/>
              </a:path>
              <a:path w="379729" h="491489">
                <a:moveTo>
                  <a:pt x="3810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0200"/>
                </a:lnTo>
                <a:close/>
              </a:path>
              <a:path w="379729" h="491489">
                <a:moveTo>
                  <a:pt x="3810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36550"/>
                </a:lnTo>
                <a:close/>
              </a:path>
              <a:path w="379729" h="491489">
                <a:moveTo>
                  <a:pt x="3810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2900"/>
                </a:lnTo>
                <a:close/>
              </a:path>
              <a:path w="379729" h="491489">
                <a:moveTo>
                  <a:pt x="381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49250"/>
                </a:lnTo>
                <a:close/>
              </a:path>
              <a:path w="379729" h="491489">
                <a:moveTo>
                  <a:pt x="377189" y="353060"/>
                </a:moveTo>
                <a:lnTo>
                  <a:pt x="375919" y="353060"/>
                </a:lnTo>
                <a:lnTo>
                  <a:pt x="375920" y="355600"/>
                </a:lnTo>
                <a:lnTo>
                  <a:pt x="378460" y="355600"/>
                </a:lnTo>
                <a:lnTo>
                  <a:pt x="378460" y="354330"/>
                </a:lnTo>
                <a:lnTo>
                  <a:pt x="377189" y="354330"/>
                </a:lnTo>
                <a:lnTo>
                  <a:pt x="377189" y="353060"/>
                </a:lnTo>
                <a:close/>
              </a:path>
              <a:path w="379729" h="491489">
                <a:moveTo>
                  <a:pt x="381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5600"/>
                </a:lnTo>
                <a:close/>
              </a:path>
              <a:path w="379729" h="491489">
                <a:moveTo>
                  <a:pt x="378460" y="355600"/>
                </a:moveTo>
                <a:lnTo>
                  <a:pt x="375920" y="355600"/>
                </a:lnTo>
                <a:lnTo>
                  <a:pt x="375920" y="361950"/>
                </a:lnTo>
                <a:lnTo>
                  <a:pt x="379730" y="361950"/>
                </a:lnTo>
                <a:lnTo>
                  <a:pt x="379729" y="356870"/>
                </a:lnTo>
                <a:lnTo>
                  <a:pt x="378460" y="356870"/>
                </a:lnTo>
                <a:lnTo>
                  <a:pt x="378460" y="355600"/>
                </a:lnTo>
                <a:close/>
              </a:path>
              <a:path w="379729" h="491489">
                <a:moveTo>
                  <a:pt x="3810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1950"/>
                </a:lnTo>
                <a:close/>
              </a:path>
              <a:path w="379729" h="491489">
                <a:moveTo>
                  <a:pt x="379730" y="361950"/>
                </a:moveTo>
                <a:lnTo>
                  <a:pt x="375920" y="361950"/>
                </a:lnTo>
                <a:lnTo>
                  <a:pt x="375920" y="368300"/>
                </a:lnTo>
                <a:lnTo>
                  <a:pt x="379730" y="368300"/>
                </a:lnTo>
                <a:lnTo>
                  <a:pt x="379730" y="361950"/>
                </a:lnTo>
                <a:close/>
              </a:path>
              <a:path w="379729" h="491489">
                <a:moveTo>
                  <a:pt x="381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68300"/>
                </a:lnTo>
                <a:close/>
              </a:path>
              <a:path w="379729" h="491489">
                <a:moveTo>
                  <a:pt x="379730" y="368300"/>
                </a:moveTo>
                <a:lnTo>
                  <a:pt x="375920" y="368300"/>
                </a:lnTo>
                <a:lnTo>
                  <a:pt x="375920" y="374650"/>
                </a:lnTo>
                <a:lnTo>
                  <a:pt x="379730" y="374650"/>
                </a:lnTo>
                <a:lnTo>
                  <a:pt x="379730" y="368300"/>
                </a:lnTo>
                <a:close/>
              </a:path>
              <a:path w="379729" h="491489">
                <a:moveTo>
                  <a:pt x="3810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4650"/>
                </a:lnTo>
                <a:close/>
              </a:path>
              <a:path w="379729" h="491489">
                <a:moveTo>
                  <a:pt x="379730" y="374650"/>
                </a:moveTo>
                <a:lnTo>
                  <a:pt x="375920" y="374650"/>
                </a:lnTo>
                <a:lnTo>
                  <a:pt x="375920" y="381000"/>
                </a:lnTo>
                <a:lnTo>
                  <a:pt x="379730" y="381000"/>
                </a:lnTo>
                <a:lnTo>
                  <a:pt x="379730" y="374650"/>
                </a:lnTo>
                <a:close/>
              </a:path>
              <a:path w="379729" h="491489">
                <a:moveTo>
                  <a:pt x="381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1000"/>
                </a:lnTo>
                <a:close/>
              </a:path>
              <a:path w="379729" h="491489">
                <a:moveTo>
                  <a:pt x="379730" y="381000"/>
                </a:moveTo>
                <a:lnTo>
                  <a:pt x="375920" y="381000"/>
                </a:lnTo>
                <a:lnTo>
                  <a:pt x="375920" y="387350"/>
                </a:lnTo>
                <a:lnTo>
                  <a:pt x="379730" y="387350"/>
                </a:lnTo>
                <a:lnTo>
                  <a:pt x="379730" y="381000"/>
                </a:lnTo>
                <a:close/>
              </a:path>
              <a:path w="379729" h="491489">
                <a:moveTo>
                  <a:pt x="3810" y="387350"/>
                </a:moveTo>
                <a:lnTo>
                  <a:pt x="0" y="38735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87350"/>
                </a:lnTo>
                <a:close/>
              </a:path>
              <a:path w="379729" h="491489">
                <a:moveTo>
                  <a:pt x="379730" y="387350"/>
                </a:moveTo>
                <a:lnTo>
                  <a:pt x="375920" y="387350"/>
                </a:lnTo>
                <a:lnTo>
                  <a:pt x="375920" y="392430"/>
                </a:lnTo>
                <a:lnTo>
                  <a:pt x="378460" y="392430"/>
                </a:lnTo>
                <a:lnTo>
                  <a:pt x="378460" y="391160"/>
                </a:lnTo>
                <a:lnTo>
                  <a:pt x="379729" y="391160"/>
                </a:lnTo>
                <a:lnTo>
                  <a:pt x="379730" y="387350"/>
                </a:lnTo>
                <a:close/>
              </a:path>
              <a:path w="379729" h="491489">
                <a:moveTo>
                  <a:pt x="381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3700"/>
                </a:lnTo>
                <a:close/>
              </a:path>
              <a:path w="379729" h="491489">
                <a:moveTo>
                  <a:pt x="3810" y="400050"/>
                </a:moveTo>
                <a:lnTo>
                  <a:pt x="0" y="400050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0050"/>
                </a:lnTo>
                <a:close/>
              </a:path>
              <a:path w="379729" h="491489">
                <a:moveTo>
                  <a:pt x="381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06400"/>
                </a:lnTo>
                <a:close/>
              </a:path>
              <a:path w="379729" h="491489">
                <a:moveTo>
                  <a:pt x="3810" y="412750"/>
                </a:moveTo>
                <a:lnTo>
                  <a:pt x="0" y="412750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2750"/>
                </a:lnTo>
                <a:close/>
              </a:path>
              <a:path w="379729" h="491489">
                <a:moveTo>
                  <a:pt x="381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19100"/>
                </a:lnTo>
                <a:close/>
              </a:path>
              <a:path w="379729" h="491489">
                <a:moveTo>
                  <a:pt x="3810" y="425450"/>
                </a:moveTo>
                <a:lnTo>
                  <a:pt x="0" y="425450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25450"/>
                </a:lnTo>
                <a:close/>
              </a:path>
              <a:path w="379729" h="491489">
                <a:moveTo>
                  <a:pt x="381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3810" y="438150"/>
                </a:lnTo>
                <a:lnTo>
                  <a:pt x="3810" y="431800"/>
                </a:lnTo>
                <a:close/>
              </a:path>
              <a:path w="379729" h="491489">
                <a:moveTo>
                  <a:pt x="381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3810" y="444500"/>
                </a:lnTo>
                <a:lnTo>
                  <a:pt x="3810" y="438150"/>
                </a:lnTo>
                <a:close/>
              </a:path>
              <a:path w="379729" h="491489">
                <a:moveTo>
                  <a:pt x="381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3810" y="450850"/>
                </a:lnTo>
                <a:lnTo>
                  <a:pt x="3810" y="444500"/>
                </a:lnTo>
                <a:close/>
              </a:path>
              <a:path w="379729" h="491489">
                <a:moveTo>
                  <a:pt x="381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3810" y="457200"/>
                </a:lnTo>
                <a:lnTo>
                  <a:pt x="3810" y="450850"/>
                </a:lnTo>
                <a:close/>
              </a:path>
              <a:path w="379729" h="491489">
                <a:moveTo>
                  <a:pt x="381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3810" y="463550"/>
                </a:lnTo>
                <a:lnTo>
                  <a:pt x="3810" y="457200"/>
                </a:lnTo>
                <a:close/>
              </a:path>
              <a:path w="379729" h="491489">
                <a:moveTo>
                  <a:pt x="381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3810" y="469900"/>
                </a:lnTo>
                <a:lnTo>
                  <a:pt x="3810" y="463550"/>
                </a:lnTo>
                <a:close/>
              </a:path>
              <a:path w="379729" h="491489">
                <a:moveTo>
                  <a:pt x="381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3810" y="476250"/>
                </a:lnTo>
                <a:lnTo>
                  <a:pt x="3810" y="469900"/>
                </a:lnTo>
                <a:close/>
              </a:path>
              <a:path w="379729" h="491489">
                <a:moveTo>
                  <a:pt x="3810" y="476250"/>
                </a:moveTo>
                <a:lnTo>
                  <a:pt x="0" y="476250"/>
                </a:lnTo>
                <a:lnTo>
                  <a:pt x="0" y="482600"/>
                </a:lnTo>
                <a:lnTo>
                  <a:pt x="3810" y="482600"/>
                </a:lnTo>
                <a:lnTo>
                  <a:pt x="3810" y="476250"/>
                </a:lnTo>
                <a:close/>
              </a:path>
              <a:path w="379729" h="491489">
                <a:moveTo>
                  <a:pt x="3810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45110" y="488950"/>
                </a:lnTo>
                <a:lnTo>
                  <a:pt x="245110" y="487680"/>
                </a:lnTo>
                <a:lnTo>
                  <a:pt x="3810" y="487680"/>
                </a:lnTo>
                <a:lnTo>
                  <a:pt x="3810" y="482600"/>
                </a:lnTo>
                <a:close/>
              </a:path>
              <a:path w="379729" h="491489">
                <a:moveTo>
                  <a:pt x="242570" y="488950"/>
                </a:moveTo>
                <a:lnTo>
                  <a:pt x="0" y="488950"/>
                </a:lnTo>
                <a:lnTo>
                  <a:pt x="0" y="491490"/>
                </a:lnTo>
                <a:lnTo>
                  <a:pt x="241300" y="491490"/>
                </a:lnTo>
                <a:lnTo>
                  <a:pt x="241300" y="490220"/>
                </a:lnTo>
                <a:lnTo>
                  <a:pt x="242570" y="490220"/>
                </a:lnTo>
                <a:lnTo>
                  <a:pt x="242570" y="488950"/>
                </a:lnTo>
                <a:close/>
              </a:path>
            </a:pathLst>
          </a:custGeom>
          <a:solidFill>
            <a:srgbClr val="CE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7" name="bk object 7557"/>
          <p:cNvSpPr/>
          <p:nvPr/>
        </p:nvSpPr>
        <p:spPr>
          <a:xfrm>
            <a:off x="3606800" y="4164329"/>
            <a:ext cx="372110" cy="485140"/>
          </a:xfrm>
          <a:custGeom>
            <a:avLst/>
            <a:gdLst/>
            <a:ahLst/>
            <a:cxnLst/>
            <a:rect l="l" t="t" r="r" b="b"/>
            <a:pathLst>
              <a:path w="372110" h="485139">
                <a:moveTo>
                  <a:pt x="372110" y="0"/>
                </a:moveTo>
                <a:lnTo>
                  <a:pt x="148589" y="0"/>
                </a:lnTo>
                <a:lnTo>
                  <a:pt x="148589" y="1270"/>
                </a:lnTo>
                <a:lnTo>
                  <a:pt x="146050" y="1270"/>
                </a:lnTo>
                <a:lnTo>
                  <a:pt x="146050" y="2540"/>
                </a:lnTo>
                <a:lnTo>
                  <a:pt x="144779" y="2540"/>
                </a:lnTo>
                <a:lnTo>
                  <a:pt x="144779" y="3810"/>
                </a:lnTo>
                <a:lnTo>
                  <a:pt x="368300" y="3810"/>
                </a:lnTo>
                <a:lnTo>
                  <a:pt x="368300" y="10160"/>
                </a:lnTo>
                <a:lnTo>
                  <a:pt x="372110" y="10160"/>
                </a:lnTo>
                <a:lnTo>
                  <a:pt x="372110" y="0"/>
                </a:lnTo>
                <a:close/>
              </a:path>
              <a:path w="372110" h="485139">
                <a:moveTo>
                  <a:pt x="372110" y="10160"/>
                </a:moveTo>
                <a:lnTo>
                  <a:pt x="368300" y="10160"/>
                </a:lnTo>
                <a:lnTo>
                  <a:pt x="368300" y="16510"/>
                </a:lnTo>
                <a:lnTo>
                  <a:pt x="372110" y="16510"/>
                </a:lnTo>
                <a:lnTo>
                  <a:pt x="372110" y="10160"/>
                </a:lnTo>
                <a:close/>
              </a:path>
              <a:path w="372110" h="485139">
                <a:moveTo>
                  <a:pt x="372110" y="16510"/>
                </a:moveTo>
                <a:lnTo>
                  <a:pt x="368300" y="16510"/>
                </a:lnTo>
                <a:lnTo>
                  <a:pt x="368300" y="22860"/>
                </a:lnTo>
                <a:lnTo>
                  <a:pt x="372110" y="22860"/>
                </a:lnTo>
                <a:lnTo>
                  <a:pt x="372110" y="16510"/>
                </a:lnTo>
                <a:close/>
              </a:path>
              <a:path w="372110" h="485139">
                <a:moveTo>
                  <a:pt x="372110" y="22860"/>
                </a:moveTo>
                <a:lnTo>
                  <a:pt x="368300" y="22860"/>
                </a:lnTo>
                <a:lnTo>
                  <a:pt x="368300" y="29210"/>
                </a:lnTo>
                <a:lnTo>
                  <a:pt x="372110" y="29210"/>
                </a:lnTo>
                <a:lnTo>
                  <a:pt x="372110" y="22860"/>
                </a:lnTo>
                <a:close/>
              </a:path>
              <a:path w="372110" h="485139">
                <a:moveTo>
                  <a:pt x="372110" y="29210"/>
                </a:moveTo>
                <a:lnTo>
                  <a:pt x="368300" y="29210"/>
                </a:lnTo>
                <a:lnTo>
                  <a:pt x="368300" y="35560"/>
                </a:lnTo>
                <a:lnTo>
                  <a:pt x="372110" y="35560"/>
                </a:lnTo>
                <a:lnTo>
                  <a:pt x="372110" y="29210"/>
                </a:lnTo>
                <a:close/>
              </a:path>
              <a:path w="372110" h="485139">
                <a:moveTo>
                  <a:pt x="372110" y="35560"/>
                </a:moveTo>
                <a:lnTo>
                  <a:pt x="368300" y="35560"/>
                </a:lnTo>
                <a:lnTo>
                  <a:pt x="368300" y="41910"/>
                </a:lnTo>
                <a:lnTo>
                  <a:pt x="372110" y="41910"/>
                </a:lnTo>
                <a:lnTo>
                  <a:pt x="372110" y="35560"/>
                </a:lnTo>
                <a:close/>
              </a:path>
              <a:path w="372110" h="485139">
                <a:moveTo>
                  <a:pt x="372110" y="41910"/>
                </a:moveTo>
                <a:lnTo>
                  <a:pt x="368300" y="41910"/>
                </a:lnTo>
                <a:lnTo>
                  <a:pt x="368300" y="48260"/>
                </a:lnTo>
                <a:lnTo>
                  <a:pt x="372110" y="48260"/>
                </a:lnTo>
                <a:lnTo>
                  <a:pt x="372110" y="41910"/>
                </a:lnTo>
                <a:close/>
              </a:path>
              <a:path w="372110" h="485139">
                <a:moveTo>
                  <a:pt x="372110" y="48260"/>
                </a:moveTo>
                <a:lnTo>
                  <a:pt x="368300" y="48260"/>
                </a:lnTo>
                <a:lnTo>
                  <a:pt x="368300" y="54610"/>
                </a:lnTo>
                <a:lnTo>
                  <a:pt x="372110" y="54610"/>
                </a:lnTo>
                <a:lnTo>
                  <a:pt x="372110" y="48260"/>
                </a:lnTo>
                <a:close/>
              </a:path>
              <a:path w="372110" h="485139">
                <a:moveTo>
                  <a:pt x="372110" y="54610"/>
                </a:moveTo>
                <a:lnTo>
                  <a:pt x="368300" y="54610"/>
                </a:lnTo>
                <a:lnTo>
                  <a:pt x="368300" y="60960"/>
                </a:lnTo>
                <a:lnTo>
                  <a:pt x="372110" y="60960"/>
                </a:lnTo>
                <a:lnTo>
                  <a:pt x="372110" y="54610"/>
                </a:lnTo>
                <a:close/>
              </a:path>
              <a:path w="372110" h="485139">
                <a:moveTo>
                  <a:pt x="372110" y="60960"/>
                </a:moveTo>
                <a:lnTo>
                  <a:pt x="368300" y="60960"/>
                </a:lnTo>
                <a:lnTo>
                  <a:pt x="368300" y="67310"/>
                </a:lnTo>
                <a:lnTo>
                  <a:pt x="372110" y="67310"/>
                </a:lnTo>
                <a:lnTo>
                  <a:pt x="372110" y="60960"/>
                </a:lnTo>
                <a:close/>
              </a:path>
              <a:path w="372110" h="485139">
                <a:moveTo>
                  <a:pt x="372110" y="67310"/>
                </a:moveTo>
                <a:lnTo>
                  <a:pt x="368300" y="67310"/>
                </a:lnTo>
                <a:lnTo>
                  <a:pt x="368300" y="73660"/>
                </a:lnTo>
                <a:lnTo>
                  <a:pt x="372110" y="73660"/>
                </a:lnTo>
                <a:lnTo>
                  <a:pt x="372110" y="67310"/>
                </a:lnTo>
                <a:close/>
              </a:path>
              <a:path w="372110" h="485139">
                <a:moveTo>
                  <a:pt x="372110" y="73660"/>
                </a:moveTo>
                <a:lnTo>
                  <a:pt x="368300" y="73660"/>
                </a:lnTo>
                <a:lnTo>
                  <a:pt x="368300" y="80010"/>
                </a:lnTo>
                <a:lnTo>
                  <a:pt x="372110" y="80010"/>
                </a:lnTo>
                <a:lnTo>
                  <a:pt x="372110" y="73660"/>
                </a:lnTo>
                <a:close/>
              </a:path>
              <a:path w="372110" h="485139">
                <a:moveTo>
                  <a:pt x="372110" y="80010"/>
                </a:moveTo>
                <a:lnTo>
                  <a:pt x="368300" y="80010"/>
                </a:lnTo>
                <a:lnTo>
                  <a:pt x="368300" y="86360"/>
                </a:lnTo>
                <a:lnTo>
                  <a:pt x="372110" y="86360"/>
                </a:lnTo>
                <a:lnTo>
                  <a:pt x="372110" y="80010"/>
                </a:lnTo>
                <a:close/>
              </a:path>
              <a:path w="372110" h="485139">
                <a:moveTo>
                  <a:pt x="372110" y="86360"/>
                </a:moveTo>
                <a:lnTo>
                  <a:pt x="368300" y="86360"/>
                </a:lnTo>
                <a:lnTo>
                  <a:pt x="368300" y="92710"/>
                </a:lnTo>
                <a:lnTo>
                  <a:pt x="372110" y="92710"/>
                </a:lnTo>
                <a:lnTo>
                  <a:pt x="372110" y="86360"/>
                </a:lnTo>
                <a:close/>
              </a:path>
              <a:path w="372110" h="485139">
                <a:moveTo>
                  <a:pt x="372110" y="92710"/>
                </a:moveTo>
                <a:lnTo>
                  <a:pt x="368300" y="92710"/>
                </a:lnTo>
                <a:lnTo>
                  <a:pt x="368300" y="99060"/>
                </a:lnTo>
                <a:lnTo>
                  <a:pt x="372110" y="99060"/>
                </a:lnTo>
                <a:lnTo>
                  <a:pt x="372110" y="92710"/>
                </a:lnTo>
                <a:close/>
              </a:path>
              <a:path w="372110" h="485139">
                <a:moveTo>
                  <a:pt x="372110" y="99060"/>
                </a:moveTo>
                <a:lnTo>
                  <a:pt x="368300" y="99060"/>
                </a:lnTo>
                <a:lnTo>
                  <a:pt x="368300" y="105410"/>
                </a:lnTo>
                <a:lnTo>
                  <a:pt x="372110" y="105410"/>
                </a:lnTo>
                <a:lnTo>
                  <a:pt x="372110" y="99060"/>
                </a:lnTo>
                <a:close/>
              </a:path>
              <a:path w="372110" h="485139">
                <a:moveTo>
                  <a:pt x="372110" y="105410"/>
                </a:moveTo>
                <a:lnTo>
                  <a:pt x="368300" y="105410"/>
                </a:lnTo>
                <a:lnTo>
                  <a:pt x="368300" y="111760"/>
                </a:lnTo>
                <a:lnTo>
                  <a:pt x="372110" y="111760"/>
                </a:lnTo>
                <a:lnTo>
                  <a:pt x="372110" y="105410"/>
                </a:lnTo>
                <a:close/>
              </a:path>
              <a:path w="372110" h="485139">
                <a:moveTo>
                  <a:pt x="372110" y="111760"/>
                </a:moveTo>
                <a:lnTo>
                  <a:pt x="368300" y="111760"/>
                </a:lnTo>
                <a:lnTo>
                  <a:pt x="368300" y="118110"/>
                </a:lnTo>
                <a:lnTo>
                  <a:pt x="372110" y="118110"/>
                </a:lnTo>
                <a:lnTo>
                  <a:pt x="372110" y="111760"/>
                </a:lnTo>
                <a:close/>
              </a:path>
              <a:path w="372110" h="485139">
                <a:moveTo>
                  <a:pt x="372110" y="118110"/>
                </a:moveTo>
                <a:lnTo>
                  <a:pt x="368300" y="118110"/>
                </a:lnTo>
                <a:lnTo>
                  <a:pt x="368300" y="124460"/>
                </a:lnTo>
                <a:lnTo>
                  <a:pt x="372110" y="124460"/>
                </a:lnTo>
                <a:lnTo>
                  <a:pt x="372110" y="118110"/>
                </a:lnTo>
                <a:close/>
              </a:path>
              <a:path w="372110" h="485139">
                <a:moveTo>
                  <a:pt x="372110" y="124460"/>
                </a:moveTo>
                <a:lnTo>
                  <a:pt x="368300" y="124460"/>
                </a:lnTo>
                <a:lnTo>
                  <a:pt x="368300" y="130810"/>
                </a:lnTo>
                <a:lnTo>
                  <a:pt x="372110" y="130810"/>
                </a:lnTo>
                <a:lnTo>
                  <a:pt x="372110" y="124460"/>
                </a:lnTo>
                <a:close/>
              </a:path>
              <a:path w="372110" h="485139">
                <a:moveTo>
                  <a:pt x="372110" y="130810"/>
                </a:moveTo>
                <a:lnTo>
                  <a:pt x="368300" y="130810"/>
                </a:lnTo>
                <a:lnTo>
                  <a:pt x="368300" y="137160"/>
                </a:lnTo>
                <a:lnTo>
                  <a:pt x="372110" y="137160"/>
                </a:lnTo>
                <a:lnTo>
                  <a:pt x="372110" y="130810"/>
                </a:lnTo>
                <a:close/>
              </a:path>
              <a:path w="372110" h="485139">
                <a:moveTo>
                  <a:pt x="372110" y="137160"/>
                </a:moveTo>
                <a:lnTo>
                  <a:pt x="368300" y="137160"/>
                </a:lnTo>
                <a:lnTo>
                  <a:pt x="368300" y="143510"/>
                </a:lnTo>
                <a:lnTo>
                  <a:pt x="372110" y="143510"/>
                </a:lnTo>
                <a:lnTo>
                  <a:pt x="372110" y="137160"/>
                </a:lnTo>
                <a:close/>
              </a:path>
              <a:path w="372110" h="485139">
                <a:moveTo>
                  <a:pt x="372110" y="143510"/>
                </a:moveTo>
                <a:lnTo>
                  <a:pt x="368300" y="143510"/>
                </a:lnTo>
                <a:lnTo>
                  <a:pt x="368300" y="149860"/>
                </a:lnTo>
                <a:lnTo>
                  <a:pt x="372110" y="149860"/>
                </a:lnTo>
                <a:lnTo>
                  <a:pt x="372110" y="143510"/>
                </a:lnTo>
                <a:close/>
              </a:path>
              <a:path w="372110" h="485139">
                <a:moveTo>
                  <a:pt x="372110" y="149860"/>
                </a:moveTo>
                <a:lnTo>
                  <a:pt x="368300" y="149860"/>
                </a:lnTo>
                <a:lnTo>
                  <a:pt x="368300" y="156210"/>
                </a:lnTo>
                <a:lnTo>
                  <a:pt x="372110" y="156210"/>
                </a:lnTo>
                <a:lnTo>
                  <a:pt x="372110" y="149860"/>
                </a:lnTo>
                <a:close/>
              </a:path>
              <a:path w="372110" h="485139">
                <a:moveTo>
                  <a:pt x="372110" y="156210"/>
                </a:moveTo>
                <a:lnTo>
                  <a:pt x="368300" y="156210"/>
                </a:lnTo>
                <a:lnTo>
                  <a:pt x="368300" y="162560"/>
                </a:lnTo>
                <a:lnTo>
                  <a:pt x="372110" y="162560"/>
                </a:lnTo>
                <a:lnTo>
                  <a:pt x="372110" y="156210"/>
                </a:lnTo>
                <a:close/>
              </a:path>
              <a:path w="372110" h="485139">
                <a:moveTo>
                  <a:pt x="372110" y="162560"/>
                </a:moveTo>
                <a:lnTo>
                  <a:pt x="368300" y="162560"/>
                </a:lnTo>
                <a:lnTo>
                  <a:pt x="368300" y="168910"/>
                </a:lnTo>
                <a:lnTo>
                  <a:pt x="372110" y="168910"/>
                </a:lnTo>
                <a:lnTo>
                  <a:pt x="372110" y="162560"/>
                </a:lnTo>
                <a:close/>
              </a:path>
              <a:path w="372110" h="485139">
                <a:moveTo>
                  <a:pt x="372110" y="168910"/>
                </a:moveTo>
                <a:lnTo>
                  <a:pt x="368300" y="168910"/>
                </a:lnTo>
                <a:lnTo>
                  <a:pt x="368300" y="175260"/>
                </a:lnTo>
                <a:lnTo>
                  <a:pt x="370839" y="175260"/>
                </a:lnTo>
                <a:lnTo>
                  <a:pt x="370839" y="173990"/>
                </a:lnTo>
                <a:lnTo>
                  <a:pt x="372110" y="173990"/>
                </a:lnTo>
                <a:lnTo>
                  <a:pt x="372110" y="168910"/>
                </a:lnTo>
                <a:close/>
              </a:path>
              <a:path w="372110" h="485139">
                <a:moveTo>
                  <a:pt x="369569" y="175260"/>
                </a:moveTo>
                <a:lnTo>
                  <a:pt x="368300" y="175260"/>
                </a:lnTo>
                <a:lnTo>
                  <a:pt x="368300" y="176530"/>
                </a:lnTo>
                <a:lnTo>
                  <a:pt x="369569" y="176530"/>
                </a:lnTo>
                <a:lnTo>
                  <a:pt x="369569" y="175260"/>
                </a:lnTo>
                <a:close/>
              </a:path>
              <a:path w="372110" h="485139">
                <a:moveTo>
                  <a:pt x="3810" y="186690"/>
                </a:moveTo>
                <a:lnTo>
                  <a:pt x="2539" y="186690"/>
                </a:lnTo>
                <a:lnTo>
                  <a:pt x="2539" y="187960"/>
                </a:lnTo>
                <a:lnTo>
                  <a:pt x="3810" y="187960"/>
                </a:lnTo>
                <a:lnTo>
                  <a:pt x="3810" y="186690"/>
                </a:lnTo>
                <a:close/>
              </a:path>
              <a:path w="372110" h="485139">
                <a:moveTo>
                  <a:pt x="3810" y="187960"/>
                </a:moveTo>
                <a:lnTo>
                  <a:pt x="2539" y="187960"/>
                </a:lnTo>
                <a:lnTo>
                  <a:pt x="2539" y="189230"/>
                </a:lnTo>
                <a:lnTo>
                  <a:pt x="1270" y="189230"/>
                </a:lnTo>
                <a:lnTo>
                  <a:pt x="1270" y="191770"/>
                </a:lnTo>
                <a:lnTo>
                  <a:pt x="0" y="191770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87960"/>
                </a:lnTo>
                <a:close/>
              </a:path>
              <a:path w="372110" h="485139">
                <a:moveTo>
                  <a:pt x="381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4310"/>
                </a:lnTo>
                <a:close/>
              </a:path>
              <a:path w="372110" h="485139">
                <a:moveTo>
                  <a:pt x="381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0660"/>
                </a:lnTo>
                <a:close/>
              </a:path>
              <a:path w="372110" h="485139">
                <a:moveTo>
                  <a:pt x="381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07010"/>
                </a:lnTo>
                <a:close/>
              </a:path>
              <a:path w="372110" h="485139">
                <a:moveTo>
                  <a:pt x="381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3360"/>
                </a:lnTo>
                <a:close/>
              </a:path>
              <a:path w="372110" h="485139">
                <a:moveTo>
                  <a:pt x="381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19710"/>
                </a:lnTo>
                <a:close/>
              </a:path>
              <a:path w="372110" h="485139">
                <a:moveTo>
                  <a:pt x="381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26060"/>
                </a:lnTo>
                <a:close/>
              </a:path>
              <a:path w="372110" h="485139">
                <a:moveTo>
                  <a:pt x="381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2410"/>
                </a:lnTo>
                <a:close/>
              </a:path>
              <a:path w="372110" h="485139">
                <a:moveTo>
                  <a:pt x="3810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38760"/>
                </a:lnTo>
                <a:close/>
              </a:path>
              <a:path w="372110" h="485139">
                <a:moveTo>
                  <a:pt x="381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5110"/>
                </a:lnTo>
                <a:close/>
              </a:path>
              <a:path w="372110" h="485139">
                <a:moveTo>
                  <a:pt x="381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1460"/>
                </a:lnTo>
                <a:close/>
              </a:path>
              <a:path w="372110" h="485139">
                <a:moveTo>
                  <a:pt x="381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7810"/>
                </a:lnTo>
                <a:close/>
              </a:path>
              <a:path w="372110" h="485139">
                <a:moveTo>
                  <a:pt x="381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4160"/>
                </a:lnTo>
                <a:close/>
              </a:path>
              <a:path w="372110" h="485139">
                <a:moveTo>
                  <a:pt x="3810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0510"/>
                </a:lnTo>
                <a:close/>
              </a:path>
              <a:path w="372110" h="485139">
                <a:moveTo>
                  <a:pt x="381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6860"/>
                </a:lnTo>
                <a:close/>
              </a:path>
              <a:path w="372110" h="485139">
                <a:moveTo>
                  <a:pt x="381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3210"/>
                </a:lnTo>
                <a:close/>
              </a:path>
              <a:path w="372110" h="485139">
                <a:moveTo>
                  <a:pt x="381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89560"/>
                </a:lnTo>
                <a:close/>
              </a:path>
              <a:path w="372110" h="485139">
                <a:moveTo>
                  <a:pt x="381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5910"/>
                </a:lnTo>
                <a:close/>
              </a:path>
              <a:path w="372110" h="485139">
                <a:moveTo>
                  <a:pt x="381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2260"/>
                </a:lnTo>
                <a:close/>
              </a:path>
              <a:path w="372110" h="485139">
                <a:moveTo>
                  <a:pt x="3810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08610"/>
                </a:lnTo>
                <a:close/>
              </a:path>
              <a:path w="372110" h="485139">
                <a:moveTo>
                  <a:pt x="3810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4960"/>
                </a:lnTo>
                <a:close/>
              </a:path>
              <a:path w="372110" h="485139">
                <a:moveTo>
                  <a:pt x="3810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1310"/>
                </a:lnTo>
                <a:close/>
              </a:path>
              <a:path w="372110" h="485139">
                <a:moveTo>
                  <a:pt x="3810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27660"/>
                </a:lnTo>
                <a:close/>
              </a:path>
              <a:path w="372110" h="485139">
                <a:moveTo>
                  <a:pt x="3810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4010"/>
                </a:lnTo>
                <a:close/>
              </a:path>
              <a:path w="372110" h="485139">
                <a:moveTo>
                  <a:pt x="3810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0360"/>
                </a:lnTo>
                <a:close/>
              </a:path>
              <a:path w="372110" h="485139">
                <a:moveTo>
                  <a:pt x="369569" y="345440"/>
                </a:moveTo>
                <a:lnTo>
                  <a:pt x="368300" y="345440"/>
                </a:lnTo>
                <a:lnTo>
                  <a:pt x="368300" y="346710"/>
                </a:lnTo>
                <a:lnTo>
                  <a:pt x="369569" y="346710"/>
                </a:lnTo>
                <a:lnTo>
                  <a:pt x="369569" y="345440"/>
                </a:lnTo>
                <a:close/>
              </a:path>
              <a:path w="372110" h="485139">
                <a:moveTo>
                  <a:pt x="3810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46710"/>
                </a:lnTo>
                <a:close/>
              </a:path>
              <a:path w="372110" h="485139">
                <a:moveTo>
                  <a:pt x="370839" y="346710"/>
                </a:moveTo>
                <a:lnTo>
                  <a:pt x="368300" y="346710"/>
                </a:lnTo>
                <a:lnTo>
                  <a:pt x="368300" y="353060"/>
                </a:lnTo>
                <a:lnTo>
                  <a:pt x="372110" y="353060"/>
                </a:lnTo>
                <a:lnTo>
                  <a:pt x="372109" y="349250"/>
                </a:lnTo>
                <a:lnTo>
                  <a:pt x="370839" y="349250"/>
                </a:lnTo>
                <a:lnTo>
                  <a:pt x="370839" y="346710"/>
                </a:lnTo>
                <a:close/>
              </a:path>
              <a:path w="372110" h="485139">
                <a:moveTo>
                  <a:pt x="381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3060"/>
                </a:lnTo>
                <a:close/>
              </a:path>
              <a:path w="372110" h="485139">
                <a:moveTo>
                  <a:pt x="372110" y="353060"/>
                </a:moveTo>
                <a:lnTo>
                  <a:pt x="368300" y="353060"/>
                </a:lnTo>
                <a:lnTo>
                  <a:pt x="368300" y="359410"/>
                </a:lnTo>
                <a:lnTo>
                  <a:pt x="372110" y="359410"/>
                </a:lnTo>
                <a:lnTo>
                  <a:pt x="372110" y="353060"/>
                </a:lnTo>
                <a:close/>
              </a:path>
              <a:path w="372110" h="485139">
                <a:moveTo>
                  <a:pt x="381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59410"/>
                </a:lnTo>
                <a:close/>
              </a:path>
              <a:path w="372110" h="485139">
                <a:moveTo>
                  <a:pt x="372110" y="359410"/>
                </a:moveTo>
                <a:lnTo>
                  <a:pt x="368300" y="359410"/>
                </a:lnTo>
                <a:lnTo>
                  <a:pt x="368300" y="365760"/>
                </a:lnTo>
                <a:lnTo>
                  <a:pt x="372110" y="365760"/>
                </a:lnTo>
                <a:lnTo>
                  <a:pt x="372110" y="359410"/>
                </a:lnTo>
                <a:close/>
              </a:path>
              <a:path w="372110" h="485139">
                <a:moveTo>
                  <a:pt x="3810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65760"/>
                </a:lnTo>
                <a:close/>
              </a:path>
              <a:path w="372110" h="485139">
                <a:moveTo>
                  <a:pt x="372110" y="365760"/>
                </a:moveTo>
                <a:lnTo>
                  <a:pt x="368300" y="365760"/>
                </a:lnTo>
                <a:lnTo>
                  <a:pt x="368300" y="372110"/>
                </a:lnTo>
                <a:lnTo>
                  <a:pt x="372110" y="372110"/>
                </a:lnTo>
                <a:lnTo>
                  <a:pt x="372110" y="365760"/>
                </a:lnTo>
                <a:close/>
              </a:path>
              <a:path w="372110" h="485139">
                <a:moveTo>
                  <a:pt x="3810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2110"/>
                </a:lnTo>
                <a:close/>
              </a:path>
              <a:path w="372110" h="485139">
                <a:moveTo>
                  <a:pt x="372110" y="372110"/>
                </a:moveTo>
                <a:lnTo>
                  <a:pt x="368300" y="372110"/>
                </a:lnTo>
                <a:lnTo>
                  <a:pt x="368300" y="378460"/>
                </a:lnTo>
                <a:lnTo>
                  <a:pt x="372110" y="378460"/>
                </a:lnTo>
                <a:lnTo>
                  <a:pt x="372110" y="372110"/>
                </a:lnTo>
                <a:close/>
              </a:path>
              <a:path w="372110" h="485139">
                <a:moveTo>
                  <a:pt x="3810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78460"/>
                </a:lnTo>
                <a:close/>
              </a:path>
              <a:path w="372110" h="485139">
                <a:moveTo>
                  <a:pt x="372110" y="378460"/>
                </a:moveTo>
                <a:lnTo>
                  <a:pt x="368300" y="378460"/>
                </a:lnTo>
                <a:lnTo>
                  <a:pt x="368300" y="384810"/>
                </a:lnTo>
                <a:lnTo>
                  <a:pt x="372110" y="384810"/>
                </a:lnTo>
                <a:lnTo>
                  <a:pt x="372110" y="378460"/>
                </a:lnTo>
                <a:close/>
              </a:path>
              <a:path w="372110" h="485139">
                <a:moveTo>
                  <a:pt x="3810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4810"/>
                </a:lnTo>
                <a:close/>
              </a:path>
              <a:path w="372110" h="485139">
                <a:moveTo>
                  <a:pt x="372110" y="384810"/>
                </a:moveTo>
                <a:lnTo>
                  <a:pt x="368300" y="384810"/>
                </a:lnTo>
                <a:lnTo>
                  <a:pt x="368300" y="391160"/>
                </a:lnTo>
                <a:lnTo>
                  <a:pt x="372110" y="391160"/>
                </a:lnTo>
                <a:lnTo>
                  <a:pt x="372110" y="384810"/>
                </a:lnTo>
                <a:close/>
              </a:path>
              <a:path w="372110" h="485139">
                <a:moveTo>
                  <a:pt x="3810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1160"/>
                </a:lnTo>
                <a:close/>
              </a:path>
              <a:path w="372110" h="485139">
                <a:moveTo>
                  <a:pt x="370839" y="391160"/>
                </a:moveTo>
                <a:lnTo>
                  <a:pt x="368300" y="391160"/>
                </a:lnTo>
                <a:lnTo>
                  <a:pt x="368300" y="393700"/>
                </a:lnTo>
                <a:lnTo>
                  <a:pt x="369570" y="393700"/>
                </a:lnTo>
                <a:lnTo>
                  <a:pt x="369570" y="392430"/>
                </a:lnTo>
                <a:lnTo>
                  <a:pt x="370839" y="392430"/>
                </a:lnTo>
                <a:lnTo>
                  <a:pt x="370839" y="391160"/>
                </a:lnTo>
                <a:close/>
              </a:path>
              <a:path w="372110" h="485139">
                <a:moveTo>
                  <a:pt x="3810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397510"/>
                </a:lnTo>
                <a:close/>
              </a:path>
              <a:path w="372110" h="485139">
                <a:moveTo>
                  <a:pt x="3810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3860"/>
                </a:lnTo>
                <a:close/>
              </a:path>
              <a:path w="372110" h="485139">
                <a:moveTo>
                  <a:pt x="3810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0210"/>
                </a:lnTo>
                <a:close/>
              </a:path>
              <a:path w="372110" h="485139">
                <a:moveTo>
                  <a:pt x="3810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16560"/>
                </a:lnTo>
                <a:close/>
              </a:path>
              <a:path w="372110" h="485139">
                <a:moveTo>
                  <a:pt x="3810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2910"/>
                </a:lnTo>
                <a:close/>
              </a:path>
              <a:path w="372110" h="485139">
                <a:moveTo>
                  <a:pt x="3810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29260"/>
                </a:lnTo>
                <a:close/>
              </a:path>
              <a:path w="372110" h="485139">
                <a:moveTo>
                  <a:pt x="3810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35610"/>
                </a:lnTo>
                <a:close/>
              </a:path>
              <a:path w="372110" h="485139">
                <a:moveTo>
                  <a:pt x="3810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3810" y="448310"/>
                </a:lnTo>
                <a:lnTo>
                  <a:pt x="3810" y="441960"/>
                </a:lnTo>
                <a:close/>
              </a:path>
              <a:path w="372110" h="485139">
                <a:moveTo>
                  <a:pt x="3810" y="448310"/>
                </a:moveTo>
                <a:lnTo>
                  <a:pt x="0" y="448310"/>
                </a:lnTo>
                <a:lnTo>
                  <a:pt x="0" y="454660"/>
                </a:lnTo>
                <a:lnTo>
                  <a:pt x="3810" y="454660"/>
                </a:lnTo>
                <a:lnTo>
                  <a:pt x="3810" y="448310"/>
                </a:lnTo>
                <a:close/>
              </a:path>
              <a:path w="372110" h="485139">
                <a:moveTo>
                  <a:pt x="3810" y="454660"/>
                </a:moveTo>
                <a:lnTo>
                  <a:pt x="0" y="454660"/>
                </a:lnTo>
                <a:lnTo>
                  <a:pt x="0" y="461010"/>
                </a:lnTo>
                <a:lnTo>
                  <a:pt x="3810" y="461010"/>
                </a:lnTo>
                <a:lnTo>
                  <a:pt x="3810" y="454660"/>
                </a:lnTo>
                <a:close/>
              </a:path>
              <a:path w="372110" h="485139">
                <a:moveTo>
                  <a:pt x="3810" y="461010"/>
                </a:moveTo>
                <a:lnTo>
                  <a:pt x="0" y="461010"/>
                </a:lnTo>
                <a:lnTo>
                  <a:pt x="0" y="467360"/>
                </a:lnTo>
                <a:lnTo>
                  <a:pt x="3810" y="467360"/>
                </a:lnTo>
                <a:lnTo>
                  <a:pt x="3810" y="461010"/>
                </a:lnTo>
                <a:close/>
              </a:path>
              <a:path w="372110" h="485139">
                <a:moveTo>
                  <a:pt x="3810" y="467360"/>
                </a:moveTo>
                <a:lnTo>
                  <a:pt x="0" y="467360"/>
                </a:lnTo>
                <a:lnTo>
                  <a:pt x="0" y="473710"/>
                </a:lnTo>
                <a:lnTo>
                  <a:pt x="3810" y="473710"/>
                </a:lnTo>
                <a:lnTo>
                  <a:pt x="3810" y="467360"/>
                </a:lnTo>
                <a:close/>
              </a:path>
              <a:path w="372110" h="485139">
                <a:moveTo>
                  <a:pt x="3810" y="473710"/>
                </a:moveTo>
                <a:lnTo>
                  <a:pt x="0" y="473710"/>
                </a:lnTo>
                <a:lnTo>
                  <a:pt x="0" y="480060"/>
                </a:lnTo>
                <a:lnTo>
                  <a:pt x="3810" y="480060"/>
                </a:lnTo>
                <a:lnTo>
                  <a:pt x="3810" y="473710"/>
                </a:lnTo>
                <a:close/>
              </a:path>
              <a:path w="372110" h="485139">
                <a:moveTo>
                  <a:pt x="3810" y="480060"/>
                </a:moveTo>
                <a:lnTo>
                  <a:pt x="0" y="480060"/>
                </a:lnTo>
                <a:lnTo>
                  <a:pt x="0" y="485140"/>
                </a:lnTo>
                <a:lnTo>
                  <a:pt x="243839" y="485140"/>
                </a:lnTo>
                <a:lnTo>
                  <a:pt x="243839" y="483870"/>
                </a:lnTo>
                <a:lnTo>
                  <a:pt x="246379" y="483870"/>
                </a:lnTo>
                <a:lnTo>
                  <a:pt x="246379" y="482600"/>
                </a:lnTo>
                <a:lnTo>
                  <a:pt x="248920" y="482600"/>
                </a:lnTo>
                <a:lnTo>
                  <a:pt x="248920" y="481330"/>
                </a:lnTo>
                <a:lnTo>
                  <a:pt x="3810" y="481330"/>
                </a:lnTo>
                <a:lnTo>
                  <a:pt x="3810" y="480060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8" name="bk object 7558"/>
          <p:cNvSpPr/>
          <p:nvPr/>
        </p:nvSpPr>
        <p:spPr>
          <a:xfrm>
            <a:off x="3610609" y="4168140"/>
            <a:ext cx="364490" cy="477520"/>
          </a:xfrm>
          <a:custGeom>
            <a:avLst/>
            <a:gdLst/>
            <a:ahLst/>
            <a:cxnLst/>
            <a:rect l="l" t="t" r="r" b="b"/>
            <a:pathLst>
              <a:path w="364489" h="477520">
                <a:moveTo>
                  <a:pt x="364489" y="0"/>
                </a:moveTo>
                <a:lnTo>
                  <a:pt x="139700" y="0"/>
                </a:lnTo>
                <a:lnTo>
                  <a:pt x="139700" y="1270"/>
                </a:lnTo>
                <a:lnTo>
                  <a:pt x="138429" y="1270"/>
                </a:lnTo>
                <a:lnTo>
                  <a:pt x="138429" y="2540"/>
                </a:lnTo>
                <a:lnTo>
                  <a:pt x="137160" y="2540"/>
                </a:lnTo>
                <a:lnTo>
                  <a:pt x="137160" y="3810"/>
                </a:lnTo>
                <a:lnTo>
                  <a:pt x="360679" y="3810"/>
                </a:lnTo>
                <a:lnTo>
                  <a:pt x="360679" y="6350"/>
                </a:lnTo>
                <a:lnTo>
                  <a:pt x="364489" y="6350"/>
                </a:lnTo>
                <a:lnTo>
                  <a:pt x="364489" y="0"/>
                </a:lnTo>
                <a:close/>
              </a:path>
              <a:path w="364489" h="477520">
                <a:moveTo>
                  <a:pt x="364489" y="6350"/>
                </a:moveTo>
                <a:lnTo>
                  <a:pt x="360679" y="6350"/>
                </a:lnTo>
                <a:lnTo>
                  <a:pt x="360679" y="12700"/>
                </a:lnTo>
                <a:lnTo>
                  <a:pt x="364489" y="12700"/>
                </a:lnTo>
                <a:lnTo>
                  <a:pt x="364489" y="6350"/>
                </a:lnTo>
                <a:close/>
              </a:path>
              <a:path w="364489" h="477520">
                <a:moveTo>
                  <a:pt x="364489" y="12700"/>
                </a:moveTo>
                <a:lnTo>
                  <a:pt x="360679" y="12700"/>
                </a:lnTo>
                <a:lnTo>
                  <a:pt x="360679" y="19050"/>
                </a:lnTo>
                <a:lnTo>
                  <a:pt x="364489" y="19050"/>
                </a:lnTo>
                <a:lnTo>
                  <a:pt x="364489" y="12700"/>
                </a:lnTo>
                <a:close/>
              </a:path>
              <a:path w="364489" h="477520">
                <a:moveTo>
                  <a:pt x="364489" y="19050"/>
                </a:moveTo>
                <a:lnTo>
                  <a:pt x="360679" y="19050"/>
                </a:lnTo>
                <a:lnTo>
                  <a:pt x="360679" y="25400"/>
                </a:lnTo>
                <a:lnTo>
                  <a:pt x="364489" y="25400"/>
                </a:lnTo>
                <a:lnTo>
                  <a:pt x="364489" y="19050"/>
                </a:lnTo>
                <a:close/>
              </a:path>
              <a:path w="364489" h="477520">
                <a:moveTo>
                  <a:pt x="364489" y="25400"/>
                </a:moveTo>
                <a:lnTo>
                  <a:pt x="360679" y="25400"/>
                </a:lnTo>
                <a:lnTo>
                  <a:pt x="360679" y="31750"/>
                </a:lnTo>
                <a:lnTo>
                  <a:pt x="364489" y="31750"/>
                </a:lnTo>
                <a:lnTo>
                  <a:pt x="364489" y="25400"/>
                </a:lnTo>
                <a:close/>
              </a:path>
              <a:path w="364489" h="477520">
                <a:moveTo>
                  <a:pt x="364489" y="31750"/>
                </a:moveTo>
                <a:lnTo>
                  <a:pt x="360679" y="31750"/>
                </a:lnTo>
                <a:lnTo>
                  <a:pt x="360679" y="38100"/>
                </a:lnTo>
                <a:lnTo>
                  <a:pt x="364489" y="38100"/>
                </a:lnTo>
                <a:lnTo>
                  <a:pt x="364489" y="31750"/>
                </a:lnTo>
                <a:close/>
              </a:path>
              <a:path w="364489" h="477520">
                <a:moveTo>
                  <a:pt x="364489" y="38100"/>
                </a:moveTo>
                <a:lnTo>
                  <a:pt x="360679" y="38100"/>
                </a:lnTo>
                <a:lnTo>
                  <a:pt x="360679" y="44450"/>
                </a:lnTo>
                <a:lnTo>
                  <a:pt x="364489" y="44450"/>
                </a:lnTo>
                <a:lnTo>
                  <a:pt x="364489" y="38100"/>
                </a:lnTo>
                <a:close/>
              </a:path>
              <a:path w="364489" h="477520">
                <a:moveTo>
                  <a:pt x="364489" y="44450"/>
                </a:moveTo>
                <a:lnTo>
                  <a:pt x="360679" y="44450"/>
                </a:lnTo>
                <a:lnTo>
                  <a:pt x="360679" y="50800"/>
                </a:lnTo>
                <a:lnTo>
                  <a:pt x="364489" y="50800"/>
                </a:lnTo>
                <a:lnTo>
                  <a:pt x="364489" y="44450"/>
                </a:lnTo>
                <a:close/>
              </a:path>
              <a:path w="364489" h="477520">
                <a:moveTo>
                  <a:pt x="364489" y="50800"/>
                </a:moveTo>
                <a:lnTo>
                  <a:pt x="360679" y="50800"/>
                </a:lnTo>
                <a:lnTo>
                  <a:pt x="360679" y="57150"/>
                </a:lnTo>
                <a:lnTo>
                  <a:pt x="364489" y="57150"/>
                </a:lnTo>
                <a:lnTo>
                  <a:pt x="364489" y="50800"/>
                </a:lnTo>
                <a:close/>
              </a:path>
              <a:path w="364489" h="477520">
                <a:moveTo>
                  <a:pt x="364489" y="57150"/>
                </a:moveTo>
                <a:lnTo>
                  <a:pt x="360679" y="57150"/>
                </a:lnTo>
                <a:lnTo>
                  <a:pt x="360679" y="63500"/>
                </a:lnTo>
                <a:lnTo>
                  <a:pt x="364489" y="63500"/>
                </a:lnTo>
                <a:lnTo>
                  <a:pt x="364489" y="57150"/>
                </a:lnTo>
                <a:close/>
              </a:path>
              <a:path w="364489" h="477520">
                <a:moveTo>
                  <a:pt x="364489" y="63500"/>
                </a:moveTo>
                <a:lnTo>
                  <a:pt x="360679" y="63500"/>
                </a:lnTo>
                <a:lnTo>
                  <a:pt x="360679" y="69850"/>
                </a:lnTo>
                <a:lnTo>
                  <a:pt x="364489" y="69850"/>
                </a:lnTo>
                <a:lnTo>
                  <a:pt x="364489" y="63500"/>
                </a:lnTo>
                <a:close/>
              </a:path>
              <a:path w="364489" h="477520">
                <a:moveTo>
                  <a:pt x="364489" y="69850"/>
                </a:moveTo>
                <a:lnTo>
                  <a:pt x="360679" y="69850"/>
                </a:lnTo>
                <a:lnTo>
                  <a:pt x="360679" y="76200"/>
                </a:lnTo>
                <a:lnTo>
                  <a:pt x="364489" y="76200"/>
                </a:lnTo>
                <a:lnTo>
                  <a:pt x="364489" y="69850"/>
                </a:lnTo>
                <a:close/>
              </a:path>
              <a:path w="364489" h="477520">
                <a:moveTo>
                  <a:pt x="364489" y="76200"/>
                </a:moveTo>
                <a:lnTo>
                  <a:pt x="360679" y="76200"/>
                </a:lnTo>
                <a:lnTo>
                  <a:pt x="360679" y="82550"/>
                </a:lnTo>
                <a:lnTo>
                  <a:pt x="364489" y="82550"/>
                </a:lnTo>
                <a:lnTo>
                  <a:pt x="364489" y="76200"/>
                </a:lnTo>
                <a:close/>
              </a:path>
              <a:path w="364489" h="477520">
                <a:moveTo>
                  <a:pt x="364489" y="82550"/>
                </a:moveTo>
                <a:lnTo>
                  <a:pt x="360679" y="82550"/>
                </a:lnTo>
                <a:lnTo>
                  <a:pt x="360679" y="88900"/>
                </a:lnTo>
                <a:lnTo>
                  <a:pt x="364489" y="88900"/>
                </a:lnTo>
                <a:lnTo>
                  <a:pt x="364489" y="82550"/>
                </a:lnTo>
                <a:close/>
              </a:path>
              <a:path w="364489" h="477520">
                <a:moveTo>
                  <a:pt x="364489" y="88900"/>
                </a:moveTo>
                <a:lnTo>
                  <a:pt x="360679" y="88900"/>
                </a:lnTo>
                <a:lnTo>
                  <a:pt x="360679" y="95250"/>
                </a:lnTo>
                <a:lnTo>
                  <a:pt x="364489" y="95250"/>
                </a:lnTo>
                <a:lnTo>
                  <a:pt x="364489" y="88900"/>
                </a:lnTo>
                <a:close/>
              </a:path>
              <a:path w="364489" h="477520">
                <a:moveTo>
                  <a:pt x="364489" y="95250"/>
                </a:moveTo>
                <a:lnTo>
                  <a:pt x="360679" y="95250"/>
                </a:lnTo>
                <a:lnTo>
                  <a:pt x="360679" y="101600"/>
                </a:lnTo>
                <a:lnTo>
                  <a:pt x="364489" y="101600"/>
                </a:lnTo>
                <a:lnTo>
                  <a:pt x="364489" y="95250"/>
                </a:lnTo>
                <a:close/>
              </a:path>
              <a:path w="364489" h="477520">
                <a:moveTo>
                  <a:pt x="364489" y="101600"/>
                </a:moveTo>
                <a:lnTo>
                  <a:pt x="360679" y="101600"/>
                </a:lnTo>
                <a:lnTo>
                  <a:pt x="360679" y="107950"/>
                </a:lnTo>
                <a:lnTo>
                  <a:pt x="364489" y="107950"/>
                </a:lnTo>
                <a:lnTo>
                  <a:pt x="364489" y="101600"/>
                </a:lnTo>
                <a:close/>
              </a:path>
              <a:path w="364489" h="477520">
                <a:moveTo>
                  <a:pt x="364489" y="107950"/>
                </a:moveTo>
                <a:lnTo>
                  <a:pt x="360679" y="107950"/>
                </a:lnTo>
                <a:lnTo>
                  <a:pt x="360679" y="114300"/>
                </a:lnTo>
                <a:lnTo>
                  <a:pt x="364489" y="114300"/>
                </a:lnTo>
                <a:lnTo>
                  <a:pt x="364489" y="107950"/>
                </a:lnTo>
                <a:close/>
              </a:path>
              <a:path w="364489" h="477520">
                <a:moveTo>
                  <a:pt x="364489" y="114300"/>
                </a:moveTo>
                <a:lnTo>
                  <a:pt x="360679" y="114300"/>
                </a:lnTo>
                <a:lnTo>
                  <a:pt x="360679" y="120650"/>
                </a:lnTo>
                <a:lnTo>
                  <a:pt x="364489" y="120650"/>
                </a:lnTo>
                <a:lnTo>
                  <a:pt x="364489" y="114300"/>
                </a:lnTo>
                <a:close/>
              </a:path>
              <a:path w="364489" h="477520">
                <a:moveTo>
                  <a:pt x="364489" y="120650"/>
                </a:moveTo>
                <a:lnTo>
                  <a:pt x="360679" y="120650"/>
                </a:lnTo>
                <a:lnTo>
                  <a:pt x="360679" y="127000"/>
                </a:lnTo>
                <a:lnTo>
                  <a:pt x="364489" y="127000"/>
                </a:lnTo>
                <a:lnTo>
                  <a:pt x="364489" y="120650"/>
                </a:lnTo>
                <a:close/>
              </a:path>
              <a:path w="364489" h="477520">
                <a:moveTo>
                  <a:pt x="364489" y="127000"/>
                </a:moveTo>
                <a:lnTo>
                  <a:pt x="360679" y="127000"/>
                </a:lnTo>
                <a:lnTo>
                  <a:pt x="360679" y="133350"/>
                </a:lnTo>
                <a:lnTo>
                  <a:pt x="364489" y="133350"/>
                </a:lnTo>
                <a:lnTo>
                  <a:pt x="364489" y="127000"/>
                </a:lnTo>
                <a:close/>
              </a:path>
              <a:path w="364489" h="477520">
                <a:moveTo>
                  <a:pt x="364489" y="133350"/>
                </a:moveTo>
                <a:lnTo>
                  <a:pt x="360679" y="133350"/>
                </a:lnTo>
                <a:lnTo>
                  <a:pt x="360679" y="139700"/>
                </a:lnTo>
                <a:lnTo>
                  <a:pt x="364489" y="139700"/>
                </a:lnTo>
                <a:lnTo>
                  <a:pt x="364489" y="133350"/>
                </a:lnTo>
                <a:close/>
              </a:path>
              <a:path w="364489" h="477520">
                <a:moveTo>
                  <a:pt x="364489" y="139700"/>
                </a:moveTo>
                <a:lnTo>
                  <a:pt x="360679" y="139700"/>
                </a:lnTo>
                <a:lnTo>
                  <a:pt x="360679" y="146050"/>
                </a:lnTo>
                <a:lnTo>
                  <a:pt x="364489" y="146050"/>
                </a:lnTo>
                <a:lnTo>
                  <a:pt x="364489" y="139700"/>
                </a:lnTo>
                <a:close/>
              </a:path>
              <a:path w="364489" h="477520">
                <a:moveTo>
                  <a:pt x="364489" y="146050"/>
                </a:moveTo>
                <a:lnTo>
                  <a:pt x="360679" y="146050"/>
                </a:lnTo>
                <a:lnTo>
                  <a:pt x="360679" y="152400"/>
                </a:lnTo>
                <a:lnTo>
                  <a:pt x="364489" y="152400"/>
                </a:lnTo>
                <a:lnTo>
                  <a:pt x="364489" y="146050"/>
                </a:lnTo>
                <a:close/>
              </a:path>
              <a:path w="364489" h="477520">
                <a:moveTo>
                  <a:pt x="364489" y="152400"/>
                </a:moveTo>
                <a:lnTo>
                  <a:pt x="360679" y="152400"/>
                </a:lnTo>
                <a:lnTo>
                  <a:pt x="360679" y="158750"/>
                </a:lnTo>
                <a:lnTo>
                  <a:pt x="364489" y="158750"/>
                </a:lnTo>
                <a:lnTo>
                  <a:pt x="364489" y="152400"/>
                </a:lnTo>
                <a:close/>
              </a:path>
              <a:path w="364489" h="477520">
                <a:moveTo>
                  <a:pt x="364489" y="158750"/>
                </a:moveTo>
                <a:lnTo>
                  <a:pt x="360679" y="158750"/>
                </a:lnTo>
                <a:lnTo>
                  <a:pt x="360679" y="165100"/>
                </a:lnTo>
                <a:lnTo>
                  <a:pt x="364489" y="165100"/>
                </a:lnTo>
                <a:lnTo>
                  <a:pt x="364489" y="158750"/>
                </a:lnTo>
                <a:close/>
              </a:path>
              <a:path w="364489" h="477520">
                <a:moveTo>
                  <a:pt x="364489" y="165100"/>
                </a:moveTo>
                <a:lnTo>
                  <a:pt x="360679" y="165100"/>
                </a:lnTo>
                <a:lnTo>
                  <a:pt x="360679" y="171450"/>
                </a:lnTo>
                <a:lnTo>
                  <a:pt x="364489" y="171450"/>
                </a:lnTo>
                <a:lnTo>
                  <a:pt x="364489" y="165100"/>
                </a:lnTo>
                <a:close/>
              </a:path>
              <a:path w="364489" h="477520">
                <a:moveTo>
                  <a:pt x="3810" y="175260"/>
                </a:moveTo>
                <a:lnTo>
                  <a:pt x="2539" y="175260"/>
                </a:lnTo>
                <a:lnTo>
                  <a:pt x="2539" y="177800"/>
                </a:lnTo>
                <a:lnTo>
                  <a:pt x="3810" y="177800"/>
                </a:lnTo>
                <a:lnTo>
                  <a:pt x="3810" y="175260"/>
                </a:lnTo>
                <a:close/>
              </a:path>
              <a:path w="364489" h="477520">
                <a:moveTo>
                  <a:pt x="364489" y="171450"/>
                </a:moveTo>
                <a:lnTo>
                  <a:pt x="360679" y="171450"/>
                </a:lnTo>
                <a:lnTo>
                  <a:pt x="360679" y="176530"/>
                </a:lnTo>
                <a:lnTo>
                  <a:pt x="361949" y="176530"/>
                </a:lnTo>
                <a:lnTo>
                  <a:pt x="361949" y="175260"/>
                </a:lnTo>
                <a:lnTo>
                  <a:pt x="363220" y="175260"/>
                </a:lnTo>
                <a:lnTo>
                  <a:pt x="363220" y="173990"/>
                </a:lnTo>
                <a:lnTo>
                  <a:pt x="364489" y="173990"/>
                </a:lnTo>
                <a:lnTo>
                  <a:pt x="364489" y="171450"/>
                </a:lnTo>
                <a:close/>
              </a:path>
              <a:path w="364489" h="477520">
                <a:moveTo>
                  <a:pt x="3810" y="177800"/>
                </a:moveTo>
                <a:lnTo>
                  <a:pt x="1269" y="177800"/>
                </a:lnTo>
                <a:lnTo>
                  <a:pt x="1269" y="180340"/>
                </a:lnTo>
                <a:lnTo>
                  <a:pt x="0" y="18034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364489" h="477520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364489" h="477520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364489" h="477520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364489" h="477520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364489" h="477520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364489" h="477520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364489" h="477520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364489" h="477520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364489" h="477520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364489" h="477520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364489" h="477520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364489" h="477520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364489" h="477520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364489" h="477520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364489" h="477520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364489" h="477520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364489" h="477520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364489" h="477520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364489" h="477520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364489" h="477520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364489" h="477520">
                <a:moveTo>
                  <a:pt x="381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1150"/>
                </a:lnTo>
                <a:close/>
              </a:path>
              <a:path w="364489" h="477520">
                <a:moveTo>
                  <a:pt x="381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17500"/>
                </a:lnTo>
                <a:close/>
              </a:path>
              <a:path w="364489" h="477520">
                <a:moveTo>
                  <a:pt x="381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3850"/>
                </a:lnTo>
                <a:close/>
              </a:path>
              <a:path w="364489" h="477520">
                <a:moveTo>
                  <a:pt x="3810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0200"/>
                </a:lnTo>
                <a:close/>
              </a:path>
              <a:path w="364489" h="477520">
                <a:moveTo>
                  <a:pt x="3810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36550"/>
                </a:lnTo>
                <a:close/>
              </a:path>
              <a:path w="364489" h="477520">
                <a:moveTo>
                  <a:pt x="361950" y="336550"/>
                </a:moveTo>
                <a:lnTo>
                  <a:pt x="360679" y="336550"/>
                </a:lnTo>
                <a:lnTo>
                  <a:pt x="360679" y="342900"/>
                </a:lnTo>
                <a:lnTo>
                  <a:pt x="364489" y="342900"/>
                </a:lnTo>
                <a:lnTo>
                  <a:pt x="364489" y="340360"/>
                </a:lnTo>
                <a:lnTo>
                  <a:pt x="363219" y="340360"/>
                </a:lnTo>
                <a:lnTo>
                  <a:pt x="363220" y="337820"/>
                </a:lnTo>
                <a:lnTo>
                  <a:pt x="361950" y="337820"/>
                </a:lnTo>
                <a:lnTo>
                  <a:pt x="361950" y="336550"/>
                </a:lnTo>
                <a:close/>
              </a:path>
              <a:path w="364489" h="477520">
                <a:moveTo>
                  <a:pt x="3810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2900"/>
                </a:lnTo>
                <a:close/>
              </a:path>
              <a:path w="364489" h="477520">
                <a:moveTo>
                  <a:pt x="364489" y="342900"/>
                </a:moveTo>
                <a:lnTo>
                  <a:pt x="360679" y="342900"/>
                </a:lnTo>
                <a:lnTo>
                  <a:pt x="360679" y="349250"/>
                </a:lnTo>
                <a:lnTo>
                  <a:pt x="364489" y="349250"/>
                </a:lnTo>
                <a:lnTo>
                  <a:pt x="364489" y="342900"/>
                </a:lnTo>
                <a:close/>
              </a:path>
              <a:path w="364489" h="477520">
                <a:moveTo>
                  <a:pt x="381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49250"/>
                </a:lnTo>
                <a:close/>
              </a:path>
              <a:path w="364489" h="477520">
                <a:moveTo>
                  <a:pt x="364489" y="349250"/>
                </a:moveTo>
                <a:lnTo>
                  <a:pt x="360679" y="349250"/>
                </a:lnTo>
                <a:lnTo>
                  <a:pt x="360679" y="355600"/>
                </a:lnTo>
                <a:lnTo>
                  <a:pt x="364489" y="355600"/>
                </a:lnTo>
                <a:lnTo>
                  <a:pt x="364489" y="349250"/>
                </a:lnTo>
                <a:close/>
              </a:path>
              <a:path w="364489" h="477520">
                <a:moveTo>
                  <a:pt x="381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5600"/>
                </a:lnTo>
                <a:close/>
              </a:path>
              <a:path w="364489" h="477520">
                <a:moveTo>
                  <a:pt x="364489" y="355600"/>
                </a:moveTo>
                <a:lnTo>
                  <a:pt x="360679" y="355600"/>
                </a:lnTo>
                <a:lnTo>
                  <a:pt x="360679" y="361950"/>
                </a:lnTo>
                <a:lnTo>
                  <a:pt x="364489" y="361950"/>
                </a:lnTo>
                <a:lnTo>
                  <a:pt x="364489" y="355600"/>
                </a:lnTo>
                <a:close/>
              </a:path>
              <a:path w="364489" h="477520">
                <a:moveTo>
                  <a:pt x="3810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1950"/>
                </a:lnTo>
                <a:close/>
              </a:path>
              <a:path w="364489" h="477520">
                <a:moveTo>
                  <a:pt x="364489" y="361950"/>
                </a:moveTo>
                <a:lnTo>
                  <a:pt x="360679" y="361950"/>
                </a:lnTo>
                <a:lnTo>
                  <a:pt x="360679" y="368300"/>
                </a:lnTo>
                <a:lnTo>
                  <a:pt x="364489" y="368300"/>
                </a:lnTo>
                <a:lnTo>
                  <a:pt x="364489" y="361950"/>
                </a:lnTo>
                <a:close/>
              </a:path>
              <a:path w="364489" h="477520">
                <a:moveTo>
                  <a:pt x="381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68300"/>
                </a:lnTo>
                <a:close/>
              </a:path>
              <a:path w="364489" h="477520">
                <a:moveTo>
                  <a:pt x="364489" y="368300"/>
                </a:moveTo>
                <a:lnTo>
                  <a:pt x="360679" y="368300"/>
                </a:lnTo>
                <a:lnTo>
                  <a:pt x="360679" y="374650"/>
                </a:lnTo>
                <a:lnTo>
                  <a:pt x="364489" y="374650"/>
                </a:lnTo>
                <a:lnTo>
                  <a:pt x="364489" y="368300"/>
                </a:lnTo>
                <a:close/>
              </a:path>
              <a:path w="364489" h="477520">
                <a:moveTo>
                  <a:pt x="3810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4650"/>
                </a:lnTo>
                <a:close/>
              </a:path>
              <a:path w="364489" h="477520">
                <a:moveTo>
                  <a:pt x="364489" y="374650"/>
                </a:moveTo>
                <a:lnTo>
                  <a:pt x="360679" y="374650"/>
                </a:lnTo>
                <a:lnTo>
                  <a:pt x="360679" y="381000"/>
                </a:lnTo>
                <a:lnTo>
                  <a:pt x="364489" y="381000"/>
                </a:lnTo>
                <a:lnTo>
                  <a:pt x="364489" y="374650"/>
                </a:lnTo>
                <a:close/>
              </a:path>
              <a:path w="364489" h="477520">
                <a:moveTo>
                  <a:pt x="381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1000"/>
                </a:lnTo>
                <a:close/>
              </a:path>
              <a:path w="364489" h="477520">
                <a:moveTo>
                  <a:pt x="364489" y="381000"/>
                </a:moveTo>
                <a:lnTo>
                  <a:pt x="360679" y="381000"/>
                </a:lnTo>
                <a:lnTo>
                  <a:pt x="360679" y="387350"/>
                </a:lnTo>
                <a:lnTo>
                  <a:pt x="364489" y="387350"/>
                </a:lnTo>
                <a:lnTo>
                  <a:pt x="364489" y="381000"/>
                </a:lnTo>
                <a:close/>
              </a:path>
              <a:path w="364489" h="477520">
                <a:moveTo>
                  <a:pt x="3810" y="387350"/>
                </a:moveTo>
                <a:lnTo>
                  <a:pt x="0" y="38735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87350"/>
                </a:lnTo>
                <a:close/>
              </a:path>
              <a:path w="364489" h="477520">
                <a:moveTo>
                  <a:pt x="364489" y="387350"/>
                </a:moveTo>
                <a:lnTo>
                  <a:pt x="360679" y="387350"/>
                </a:lnTo>
                <a:lnTo>
                  <a:pt x="360679" y="392430"/>
                </a:lnTo>
                <a:lnTo>
                  <a:pt x="363219" y="392430"/>
                </a:lnTo>
                <a:lnTo>
                  <a:pt x="363219" y="391160"/>
                </a:lnTo>
                <a:lnTo>
                  <a:pt x="364489" y="391160"/>
                </a:lnTo>
                <a:lnTo>
                  <a:pt x="364489" y="387350"/>
                </a:lnTo>
                <a:close/>
              </a:path>
              <a:path w="364489" h="477520">
                <a:moveTo>
                  <a:pt x="381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3700"/>
                </a:lnTo>
                <a:close/>
              </a:path>
              <a:path w="364489" h="477520">
                <a:moveTo>
                  <a:pt x="3810" y="400050"/>
                </a:moveTo>
                <a:lnTo>
                  <a:pt x="0" y="400050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0050"/>
                </a:lnTo>
                <a:close/>
              </a:path>
              <a:path w="364489" h="477520">
                <a:moveTo>
                  <a:pt x="381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06400"/>
                </a:lnTo>
                <a:close/>
              </a:path>
              <a:path w="364489" h="477520">
                <a:moveTo>
                  <a:pt x="3810" y="412750"/>
                </a:moveTo>
                <a:lnTo>
                  <a:pt x="0" y="412750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2750"/>
                </a:lnTo>
                <a:close/>
              </a:path>
              <a:path w="364489" h="477520">
                <a:moveTo>
                  <a:pt x="381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19100"/>
                </a:lnTo>
                <a:close/>
              </a:path>
              <a:path w="364489" h="477520">
                <a:moveTo>
                  <a:pt x="3810" y="425450"/>
                </a:moveTo>
                <a:lnTo>
                  <a:pt x="0" y="425450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25450"/>
                </a:lnTo>
                <a:close/>
              </a:path>
              <a:path w="364489" h="477520">
                <a:moveTo>
                  <a:pt x="381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3810" y="438150"/>
                </a:lnTo>
                <a:lnTo>
                  <a:pt x="3810" y="431800"/>
                </a:lnTo>
                <a:close/>
              </a:path>
              <a:path w="364489" h="477520">
                <a:moveTo>
                  <a:pt x="381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3810" y="444500"/>
                </a:lnTo>
                <a:lnTo>
                  <a:pt x="3810" y="438150"/>
                </a:lnTo>
                <a:close/>
              </a:path>
              <a:path w="364489" h="477520">
                <a:moveTo>
                  <a:pt x="381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3810" y="450850"/>
                </a:lnTo>
                <a:lnTo>
                  <a:pt x="3810" y="444500"/>
                </a:lnTo>
                <a:close/>
              </a:path>
              <a:path w="364489" h="477520">
                <a:moveTo>
                  <a:pt x="381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3810" y="457200"/>
                </a:lnTo>
                <a:lnTo>
                  <a:pt x="3810" y="450850"/>
                </a:lnTo>
                <a:close/>
              </a:path>
              <a:path w="364489" h="477520">
                <a:moveTo>
                  <a:pt x="381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3810" y="463550"/>
                </a:lnTo>
                <a:lnTo>
                  <a:pt x="3810" y="457200"/>
                </a:lnTo>
                <a:close/>
              </a:path>
              <a:path w="364489" h="477520">
                <a:moveTo>
                  <a:pt x="381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3810" y="469900"/>
                </a:lnTo>
                <a:lnTo>
                  <a:pt x="3810" y="463550"/>
                </a:lnTo>
                <a:close/>
              </a:path>
              <a:path w="364489" h="477520">
                <a:moveTo>
                  <a:pt x="381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48919" y="476250"/>
                </a:lnTo>
                <a:lnTo>
                  <a:pt x="248919" y="474980"/>
                </a:lnTo>
                <a:lnTo>
                  <a:pt x="3810" y="474980"/>
                </a:lnTo>
                <a:lnTo>
                  <a:pt x="3810" y="469900"/>
                </a:lnTo>
                <a:close/>
              </a:path>
              <a:path w="364489" h="477520">
                <a:moveTo>
                  <a:pt x="246379" y="476250"/>
                </a:moveTo>
                <a:lnTo>
                  <a:pt x="0" y="476250"/>
                </a:lnTo>
                <a:lnTo>
                  <a:pt x="0" y="477520"/>
                </a:lnTo>
                <a:lnTo>
                  <a:pt x="246379" y="477520"/>
                </a:lnTo>
                <a:lnTo>
                  <a:pt x="246379" y="476250"/>
                </a:lnTo>
                <a:close/>
              </a:path>
            </a:pathLst>
          </a:custGeom>
          <a:solidFill>
            <a:srgbClr val="C8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9" name="bk object 7559"/>
          <p:cNvSpPr/>
          <p:nvPr/>
        </p:nvSpPr>
        <p:spPr>
          <a:xfrm>
            <a:off x="3614420" y="4171950"/>
            <a:ext cx="356870" cy="471170"/>
          </a:xfrm>
          <a:custGeom>
            <a:avLst/>
            <a:gdLst/>
            <a:ahLst/>
            <a:cxnLst/>
            <a:rect l="l" t="t" r="r" b="b"/>
            <a:pathLst>
              <a:path w="356870" h="471170">
                <a:moveTo>
                  <a:pt x="356869" y="0"/>
                </a:moveTo>
                <a:lnTo>
                  <a:pt x="132079" y="0"/>
                </a:lnTo>
                <a:lnTo>
                  <a:pt x="132079" y="1269"/>
                </a:lnTo>
                <a:lnTo>
                  <a:pt x="130809" y="1269"/>
                </a:lnTo>
                <a:lnTo>
                  <a:pt x="130809" y="2539"/>
                </a:lnTo>
                <a:lnTo>
                  <a:pt x="356869" y="2539"/>
                </a:lnTo>
                <a:lnTo>
                  <a:pt x="356869" y="0"/>
                </a:lnTo>
                <a:close/>
              </a:path>
              <a:path w="356870" h="471170">
                <a:moveTo>
                  <a:pt x="356869" y="2540"/>
                </a:moveTo>
                <a:lnTo>
                  <a:pt x="128269" y="2540"/>
                </a:lnTo>
                <a:lnTo>
                  <a:pt x="128269" y="3810"/>
                </a:lnTo>
                <a:lnTo>
                  <a:pt x="353059" y="3810"/>
                </a:lnTo>
                <a:lnTo>
                  <a:pt x="353059" y="8889"/>
                </a:lnTo>
                <a:lnTo>
                  <a:pt x="356869" y="8889"/>
                </a:lnTo>
                <a:lnTo>
                  <a:pt x="356869" y="2540"/>
                </a:lnTo>
                <a:close/>
              </a:path>
              <a:path w="356870" h="471170">
                <a:moveTo>
                  <a:pt x="356869" y="8890"/>
                </a:moveTo>
                <a:lnTo>
                  <a:pt x="353059" y="8890"/>
                </a:lnTo>
                <a:lnTo>
                  <a:pt x="353059" y="15239"/>
                </a:lnTo>
                <a:lnTo>
                  <a:pt x="356869" y="15239"/>
                </a:lnTo>
                <a:lnTo>
                  <a:pt x="356869" y="8890"/>
                </a:lnTo>
                <a:close/>
              </a:path>
              <a:path w="356870" h="471170">
                <a:moveTo>
                  <a:pt x="356869" y="15240"/>
                </a:moveTo>
                <a:lnTo>
                  <a:pt x="353059" y="15240"/>
                </a:lnTo>
                <a:lnTo>
                  <a:pt x="353059" y="21589"/>
                </a:lnTo>
                <a:lnTo>
                  <a:pt x="356869" y="21589"/>
                </a:lnTo>
                <a:lnTo>
                  <a:pt x="356869" y="15240"/>
                </a:lnTo>
                <a:close/>
              </a:path>
              <a:path w="356870" h="471170">
                <a:moveTo>
                  <a:pt x="356869" y="21590"/>
                </a:moveTo>
                <a:lnTo>
                  <a:pt x="353059" y="21590"/>
                </a:lnTo>
                <a:lnTo>
                  <a:pt x="353059" y="27939"/>
                </a:lnTo>
                <a:lnTo>
                  <a:pt x="356869" y="27939"/>
                </a:lnTo>
                <a:lnTo>
                  <a:pt x="356869" y="21590"/>
                </a:lnTo>
                <a:close/>
              </a:path>
              <a:path w="356870" h="471170">
                <a:moveTo>
                  <a:pt x="356869" y="27940"/>
                </a:moveTo>
                <a:lnTo>
                  <a:pt x="353059" y="27940"/>
                </a:lnTo>
                <a:lnTo>
                  <a:pt x="353059" y="34289"/>
                </a:lnTo>
                <a:lnTo>
                  <a:pt x="356869" y="34289"/>
                </a:lnTo>
                <a:lnTo>
                  <a:pt x="356869" y="27940"/>
                </a:lnTo>
                <a:close/>
              </a:path>
              <a:path w="356870" h="471170">
                <a:moveTo>
                  <a:pt x="356869" y="34290"/>
                </a:moveTo>
                <a:lnTo>
                  <a:pt x="353059" y="34290"/>
                </a:lnTo>
                <a:lnTo>
                  <a:pt x="353059" y="40639"/>
                </a:lnTo>
                <a:lnTo>
                  <a:pt x="356869" y="40639"/>
                </a:lnTo>
                <a:lnTo>
                  <a:pt x="356869" y="34290"/>
                </a:lnTo>
                <a:close/>
              </a:path>
              <a:path w="356870" h="471170">
                <a:moveTo>
                  <a:pt x="356869" y="40640"/>
                </a:moveTo>
                <a:lnTo>
                  <a:pt x="353059" y="40640"/>
                </a:lnTo>
                <a:lnTo>
                  <a:pt x="353059" y="46989"/>
                </a:lnTo>
                <a:lnTo>
                  <a:pt x="356869" y="46989"/>
                </a:lnTo>
                <a:lnTo>
                  <a:pt x="356869" y="40640"/>
                </a:lnTo>
                <a:close/>
              </a:path>
              <a:path w="356870" h="471170">
                <a:moveTo>
                  <a:pt x="356869" y="46990"/>
                </a:moveTo>
                <a:lnTo>
                  <a:pt x="353059" y="46990"/>
                </a:lnTo>
                <a:lnTo>
                  <a:pt x="353059" y="53339"/>
                </a:lnTo>
                <a:lnTo>
                  <a:pt x="356869" y="53339"/>
                </a:lnTo>
                <a:lnTo>
                  <a:pt x="356869" y="46990"/>
                </a:lnTo>
                <a:close/>
              </a:path>
              <a:path w="356870" h="471170">
                <a:moveTo>
                  <a:pt x="356869" y="53340"/>
                </a:moveTo>
                <a:lnTo>
                  <a:pt x="353059" y="53340"/>
                </a:lnTo>
                <a:lnTo>
                  <a:pt x="353059" y="59689"/>
                </a:lnTo>
                <a:lnTo>
                  <a:pt x="356869" y="59689"/>
                </a:lnTo>
                <a:lnTo>
                  <a:pt x="356869" y="53340"/>
                </a:lnTo>
                <a:close/>
              </a:path>
              <a:path w="356870" h="471170">
                <a:moveTo>
                  <a:pt x="356869" y="59690"/>
                </a:moveTo>
                <a:lnTo>
                  <a:pt x="353059" y="59690"/>
                </a:lnTo>
                <a:lnTo>
                  <a:pt x="353059" y="66039"/>
                </a:lnTo>
                <a:lnTo>
                  <a:pt x="356869" y="66039"/>
                </a:lnTo>
                <a:lnTo>
                  <a:pt x="356869" y="59690"/>
                </a:lnTo>
                <a:close/>
              </a:path>
              <a:path w="356870" h="471170">
                <a:moveTo>
                  <a:pt x="356869" y="66040"/>
                </a:moveTo>
                <a:lnTo>
                  <a:pt x="353059" y="66040"/>
                </a:lnTo>
                <a:lnTo>
                  <a:pt x="353059" y="72389"/>
                </a:lnTo>
                <a:lnTo>
                  <a:pt x="356869" y="72389"/>
                </a:lnTo>
                <a:lnTo>
                  <a:pt x="356869" y="66040"/>
                </a:lnTo>
                <a:close/>
              </a:path>
              <a:path w="356870" h="471170">
                <a:moveTo>
                  <a:pt x="356869" y="72390"/>
                </a:moveTo>
                <a:lnTo>
                  <a:pt x="353059" y="72390"/>
                </a:lnTo>
                <a:lnTo>
                  <a:pt x="353059" y="78739"/>
                </a:lnTo>
                <a:lnTo>
                  <a:pt x="356869" y="78739"/>
                </a:lnTo>
                <a:lnTo>
                  <a:pt x="356869" y="72390"/>
                </a:lnTo>
                <a:close/>
              </a:path>
              <a:path w="356870" h="471170">
                <a:moveTo>
                  <a:pt x="356869" y="78740"/>
                </a:moveTo>
                <a:lnTo>
                  <a:pt x="353059" y="78740"/>
                </a:lnTo>
                <a:lnTo>
                  <a:pt x="353059" y="85089"/>
                </a:lnTo>
                <a:lnTo>
                  <a:pt x="356869" y="85089"/>
                </a:lnTo>
                <a:lnTo>
                  <a:pt x="356869" y="78740"/>
                </a:lnTo>
                <a:close/>
              </a:path>
              <a:path w="356870" h="471170">
                <a:moveTo>
                  <a:pt x="356869" y="85090"/>
                </a:moveTo>
                <a:lnTo>
                  <a:pt x="353059" y="85090"/>
                </a:lnTo>
                <a:lnTo>
                  <a:pt x="353059" y="91439"/>
                </a:lnTo>
                <a:lnTo>
                  <a:pt x="356869" y="91439"/>
                </a:lnTo>
                <a:lnTo>
                  <a:pt x="356869" y="85090"/>
                </a:lnTo>
                <a:close/>
              </a:path>
              <a:path w="356870" h="471170">
                <a:moveTo>
                  <a:pt x="356869" y="91440"/>
                </a:moveTo>
                <a:lnTo>
                  <a:pt x="353059" y="91440"/>
                </a:lnTo>
                <a:lnTo>
                  <a:pt x="353059" y="97789"/>
                </a:lnTo>
                <a:lnTo>
                  <a:pt x="356869" y="97789"/>
                </a:lnTo>
                <a:lnTo>
                  <a:pt x="356869" y="91440"/>
                </a:lnTo>
                <a:close/>
              </a:path>
              <a:path w="356870" h="471170">
                <a:moveTo>
                  <a:pt x="356869" y="97790"/>
                </a:moveTo>
                <a:lnTo>
                  <a:pt x="353059" y="97790"/>
                </a:lnTo>
                <a:lnTo>
                  <a:pt x="353059" y="104139"/>
                </a:lnTo>
                <a:lnTo>
                  <a:pt x="356869" y="104139"/>
                </a:lnTo>
                <a:lnTo>
                  <a:pt x="356869" y="97790"/>
                </a:lnTo>
                <a:close/>
              </a:path>
              <a:path w="356870" h="471170">
                <a:moveTo>
                  <a:pt x="356869" y="104140"/>
                </a:moveTo>
                <a:lnTo>
                  <a:pt x="353059" y="104140"/>
                </a:lnTo>
                <a:lnTo>
                  <a:pt x="353059" y="110489"/>
                </a:lnTo>
                <a:lnTo>
                  <a:pt x="356869" y="110489"/>
                </a:lnTo>
                <a:lnTo>
                  <a:pt x="356869" y="104140"/>
                </a:lnTo>
                <a:close/>
              </a:path>
              <a:path w="356870" h="471170">
                <a:moveTo>
                  <a:pt x="356869" y="110490"/>
                </a:moveTo>
                <a:lnTo>
                  <a:pt x="353059" y="110490"/>
                </a:lnTo>
                <a:lnTo>
                  <a:pt x="353059" y="116839"/>
                </a:lnTo>
                <a:lnTo>
                  <a:pt x="356869" y="116839"/>
                </a:lnTo>
                <a:lnTo>
                  <a:pt x="356869" y="110490"/>
                </a:lnTo>
                <a:close/>
              </a:path>
              <a:path w="356870" h="471170">
                <a:moveTo>
                  <a:pt x="356869" y="116840"/>
                </a:moveTo>
                <a:lnTo>
                  <a:pt x="353059" y="116840"/>
                </a:lnTo>
                <a:lnTo>
                  <a:pt x="353059" y="123189"/>
                </a:lnTo>
                <a:lnTo>
                  <a:pt x="356869" y="123189"/>
                </a:lnTo>
                <a:lnTo>
                  <a:pt x="356869" y="116840"/>
                </a:lnTo>
                <a:close/>
              </a:path>
              <a:path w="356870" h="471170">
                <a:moveTo>
                  <a:pt x="356869" y="123190"/>
                </a:moveTo>
                <a:lnTo>
                  <a:pt x="353059" y="123190"/>
                </a:lnTo>
                <a:lnTo>
                  <a:pt x="353059" y="129539"/>
                </a:lnTo>
                <a:lnTo>
                  <a:pt x="356869" y="129539"/>
                </a:lnTo>
                <a:lnTo>
                  <a:pt x="356869" y="123190"/>
                </a:lnTo>
                <a:close/>
              </a:path>
              <a:path w="356870" h="471170">
                <a:moveTo>
                  <a:pt x="356869" y="129540"/>
                </a:moveTo>
                <a:lnTo>
                  <a:pt x="353059" y="129540"/>
                </a:lnTo>
                <a:lnTo>
                  <a:pt x="353059" y="135889"/>
                </a:lnTo>
                <a:lnTo>
                  <a:pt x="356869" y="135889"/>
                </a:lnTo>
                <a:lnTo>
                  <a:pt x="356869" y="129540"/>
                </a:lnTo>
                <a:close/>
              </a:path>
              <a:path w="356870" h="471170">
                <a:moveTo>
                  <a:pt x="356869" y="135890"/>
                </a:moveTo>
                <a:lnTo>
                  <a:pt x="353059" y="135890"/>
                </a:lnTo>
                <a:lnTo>
                  <a:pt x="353059" y="142239"/>
                </a:lnTo>
                <a:lnTo>
                  <a:pt x="356869" y="142239"/>
                </a:lnTo>
                <a:lnTo>
                  <a:pt x="356869" y="135890"/>
                </a:lnTo>
                <a:close/>
              </a:path>
              <a:path w="356870" h="471170">
                <a:moveTo>
                  <a:pt x="356869" y="142240"/>
                </a:moveTo>
                <a:lnTo>
                  <a:pt x="353059" y="142240"/>
                </a:lnTo>
                <a:lnTo>
                  <a:pt x="353059" y="148589"/>
                </a:lnTo>
                <a:lnTo>
                  <a:pt x="356869" y="148589"/>
                </a:lnTo>
                <a:lnTo>
                  <a:pt x="356869" y="142240"/>
                </a:lnTo>
                <a:close/>
              </a:path>
              <a:path w="356870" h="471170">
                <a:moveTo>
                  <a:pt x="356869" y="148590"/>
                </a:moveTo>
                <a:lnTo>
                  <a:pt x="353059" y="148590"/>
                </a:lnTo>
                <a:lnTo>
                  <a:pt x="353059" y="154939"/>
                </a:lnTo>
                <a:lnTo>
                  <a:pt x="356869" y="154939"/>
                </a:lnTo>
                <a:lnTo>
                  <a:pt x="356869" y="148590"/>
                </a:lnTo>
                <a:close/>
              </a:path>
              <a:path w="356870" h="471170">
                <a:moveTo>
                  <a:pt x="356869" y="154940"/>
                </a:moveTo>
                <a:lnTo>
                  <a:pt x="353059" y="154940"/>
                </a:lnTo>
                <a:lnTo>
                  <a:pt x="353059" y="161289"/>
                </a:lnTo>
                <a:lnTo>
                  <a:pt x="356869" y="161289"/>
                </a:lnTo>
                <a:lnTo>
                  <a:pt x="356869" y="154940"/>
                </a:lnTo>
                <a:close/>
              </a:path>
              <a:path w="356870" h="471170">
                <a:moveTo>
                  <a:pt x="3809" y="163830"/>
                </a:moveTo>
                <a:lnTo>
                  <a:pt x="2539" y="163830"/>
                </a:lnTo>
                <a:lnTo>
                  <a:pt x="2539" y="166369"/>
                </a:lnTo>
                <a:lnTo>
                  <a:pt x="1269" y="166369"/>
                </a:lnTo>
                <a:lnTo>
                  <a:pt x="1269" y="167639"/>
                </a:lnTo>
                <a:lnTo>
                  <a:pt x="3809" y="167639"/>
                </a:lnTo>
                <a:lnTo>
                  <a:pt x="3809" y="163830"/>
                </a:lnTo>
                <a:close/>
              </a:path>
              <a:path w="356870" h="471170">
                <a:moveTo>
                  <a:pt x="356869" y="161290"/>
                </a:moveTo>
                <a:lnTo>
                  <a:pt x="353059" y="161290"/>
                </a:lnTo>
                <a:lnTo>
                  <a:pt x="353059" y="167639"/>
                </a:lnTo>
                <a:lnTo>
                  <a:pt x="356869" y="167639"/>
                </a:lnTo>
                <a:lnTo>
                  <a:pt x="356869" y="161290"/>
                </a:lnTo>
                <a:close/>
              </a:path>
              <a:path w="356870" h="471170">
                <a:moveTo>
                  <a:pt x="3809" y="167640"/>
                </a:moveTo>
                <a:lnTo>
                  <a:pt x="1269" y="167640"/>
                </a:lnTo>
                <a:lnTo>
                  <a:pt x="1269" y="168910"/>
                </a:lnTo>
                <a:lnTo>
                  <a:pt x="0" y="16891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356870" h="471170">
                <a:moveTo>
                  <a:pt x="356869" y="167640"/>
                </a:moveTo>
                <a:lnTo>
                  <a:pt x="353059" y="167640"/>
                </a:lnTo>
                <a:lnTo>
                  <a:pt x="353059" y="173989"/>
                </a:lnTo>
                <a:lnTo>
                  <a:pt x="355600" y="173989"/>
                </a:lnTo>
                <a:lnTo>
                  <a:pt x="355600" y="172719"/>
                </a:lnTo>
                <a:lnTo>
                  <a:pt x="356869" y="172719"/>
                </a:lnTo>
                <a:lnTo>
                  <a:pt x="356869" y="167640"/>
                </a:lnTo>
                <a:close/>
              </a:path>
              <a:path w="356870" h="47117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356870" h="471170">
                <a:moveTo>
                  <a:pt x="354329" y="173990"/>
                </a:moveTo>
                <a:lnTo>
                  <a:pt x="353059" y="173990"/>
                </a:lnTo>
                <a:lnTo>
                  <a:pt x="353059" y="175260"/>
                </a:lnTo>
                <a:lnTo>
                  <a:pt x="354329" y="175260"/>
                </a:lnTo>
                <a:lnTo>
                  <a:pt x="354329" y="173990"/>
                </a:lnTo>
                <a:close/>
              </a:path>
              <a:path w="356870" h="47117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356870" h="471170">
                <a:moveTo>
                  <a:pt x="380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86690"/>
                </a:lnTo>
                <a:close/>
              </a:path>
              <a:path w="356870" h="471170">
                <a:moveTo>
                  <a:pt x="380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3040"/>
                </a:lnTo>
                <a:close/>
              </a:path>
              <a:path w="356870" h="47117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356870" h="47117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356870" h="471170">
                <a:moveTo>
                  <a:pt x="380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2090"/>
                </a:lnTo>
                <a:close/>
              </a:path>
              <a:path w="356870" h="471170">
                <a:moveTo>
                  <a:pt x="380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18440"/>
                </a:lnTo>
                <a:close/>
              </a:path>
              <a:path w="356870" h="47117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4790"/>
                </a:lnTo>
                <a:close/>
              </a:path>
              <a:path w="356870" h="47117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356870" h="471170">
                <a:moveTo>
                  <a:pt x="380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37490"/>
                </a:lnTo>
                <a:close/>
              </a:path>
              <a:path w="356870" h="471170">
                <a:moveTo>
                  <a:pt x="380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3840"/>
                </a:lnTo>
                <a:close/>
              </a:path>
              <a:path w="356870" h="471170">
                <a:moveTo>
                  <a:pt x="380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0190"/>
                </a:lnTo>
                <a:close/>
              </a:path>
              <a:path w="356870" h="47117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356870" h="471170">
                <a:moveTo>
                  <a:pt x="380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2890"/>
                </a:lnTo>
                <a:close/>
              </a:path>
              <a:path w="356870" h="471170">
                <a:moveTo>
                  <a:pt x="380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9240"/>
                </a:lnTo>
                <a:close/>
              </a:path>
              <a:path w="356870" h="471170">
                <a:moveTo>
                  <a:pt x="380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5590"/>
                </a:lnTo>
                <a:close/>
              </a:path>
              <a:path w="356870" h="471170">
                <a:moveTo>
                  <a:pt x="380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1940"/>
                </a:lnTo>
                <a:close/>
              </a:path>
              <a:path w="356870" h="471170">
                <a:moveTo>
                  <a:pt x="380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8290"/>
                </a:lnTo>
                <a:close/>
              </a:path>
              <a:path w="356870" h="471170">
                <a:moveTo>
                  <a:pt x="380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4640"/>
                </a:lnTo>
                <a:close/>
              </a:path>
              <a:path w="356870" h="471170">
                <a:moveTo>
                  <a:pt x="380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0990"/>
                </a:lnTo>
                <a:close/>
              </a:path>
              <a:path w="356870" h="471170">
                <a:moveTo>
                  <a:pt x="380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07340"/>
                </a:lnTo>
                <a:close/>
              </a:path>
              <a:path w="356870" h="471170">
                <a:moveTo>
                  <a:pt x="3809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3690"/>
                </a:lnTo>
                <a:close/>
              </a:path>
              <a:path w="356870" h="471170">
                <a:moveTo>
                  <a:pt x="3809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3809" y="326389"/>
                </a:lnTo>
                <a:lnTo>
                  <a:pt x="3809" y="320040"/>
                </a:lnTo>
                <a:close/>
              </a:path>
              <a:path w="356870" h="471170">
                <a:moveTo>
                  <a:pt x="3809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3809" y="332739"/>
                </a:lnTo>
                <a:lnTo>
                  <a:pt x="3809" y="326390"/>
                </a:lnTo>
                <a:close/>
              </a:path>
              <a:path w="356870" h="471170">
                <a:moveTo>
                  <a:pt x="354329" y="327660"/>
                </a:moveTo>
                <a:lnTo>
                  <a:pt x="353060" y="327660"/>
                </a:lnTo>
                <a:lnTo>
                  <a:pt x="353059" y="332739"/>
                </a:lnTo>
                <a:lnTo>
                  <a:pt x="356869" y="332739"/>
                </a:lnTo>
                <a:lnTo>
                  <a:pt x="356869" y="331469"/>
                </a:lnTo>
                <a:lnTo>
                  <a:pt x="355600" y="331469"/>
                </a:lnTo>
                <a:lnTo>
                  <a:pt x="355600" y="328930"/>
                </a:lnTo>
                <a:lnTo>
                  <a:pt x="354329" y="328930"/>
                </a:lnTo>
                <a:lnTo>
                  <a:pt x="354329" y="327660"/>
                </a:lnTo>
                <a:close/>
              </a:path>
              <a:path w="356870" h="471170">
                <a:moveTo>
                  <a:pt x="3809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32740"/>
                </a:lnTo>
                <a:close/>
              </a:path>
              <a:path w="356870" h="471170">
                <a:moveTo>
                  <a:pt x="356869" y="332740"/>
                </a:moveTo>
                <a:lnTo>
                  <a:pt x="353059" y="332740"/>
                </a:lnTo>
                <a:lnTo>
                  <a:pt x="353059" y="339089"/>
                </a:lnTo>
                <a:lnTo>
                  <a:pt x="356869" y="339089"/>
                </a:lnTo>
                <a:lnTo>
                  <a:pt x="356869" y="332740"/>
                </a:lnTo>
                <a:close/>
              </a:path>
              <a:path w="356870" h="471170">
                <a:moveTo>
                  <a:pt x="3809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39090"/>
                </a:lnTo>
                <a:close/>
              </a:path>
              <a:path w="356870" h="471170">
                <a:moveTo>
                  <a:pt x="356869" y="339090"/>
                </a:moveTo>
                <a:lnTo>
                  <a:pt x="353059" y="339090"/>
                </a:lnTo>
                <a:lnTo>
                  <a:pt x="353059" y="345439"/>
                </a:lnTo>
                <a:lnTo>
                  <a:pt x="356869" y="345439"/>
                </a:lnTo>
                <a:lnTo>
                  <a:pt x="356869" y="339090"/>
                </a:lnTo>
                <a:close/>
              </a:path>
              <a:path w="356870" h="471170">
                <a:moveTo>
                  <a:pt x="3809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3809" y="351789"/>
                </a:lnTo>
                <a:lnTo>
                  <a:pt x="3809" y="345440"/>
                </a:lnTo>
                <a:close/>
              </a:path>
              <a:path w="356870" h="471170">
                <a:moveTo>
                  <a:pt x="356869" y="345440"/>
                </a:moveTo>
                <a:lnTo>
                  <a:pt x="353059" y="345440"/>
                </a:lnTo>
                <a:lnTo>
                  <a:pt x="353059" y="351789"/>
                </a:lnTo>
                <a:lnTo>
                  <a:pt x="356869" y="351789"/>
                </a:lnTo>
                <a:lnTo>
                  <a:pt x="356869" y="345440"/>
                </a:lnTo>
                <a:close/>
              </a:path>
              <a:path w="356870" h="471170">
                <a:moveTo>
                  <a:pt x="3809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1790"/>
                </a:lnTo>
                <a:close/>
              </a:path>
              <a:path w="356870" h="471170">
                <a:moveTo>
                  <a:pt x="356869" y="351790"/>
                </a:moveTo>
                <a:lnTo>
                  <a:pt x="353059" y="351790"/>
                </a:lnTo>
                <a:lnTo>
                  <a:pt x="353059" y="358139"/>
                </a:lnTo>
                <a:lnTo>
                  <a:pt x="356869" y="358139"/>
                </a:lnTo>
                <a:lnTo>
                  <a:pt x="356869" y="351790"/>
                </a:lnTo>
                <a:close/>
              </a:path>
              <a:path w="356870" h="471170">
                <a:moveTo>
                  <a:pt x="3809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58140"/>
                </a:lnTo>
                <a:close/>
              </a:path>
              <a:path w="356870" h="471170">
                <a:moveTo>
                  <a:pt x="356869" y="358140"/>
                </a:moveTo>
                <a:lnTo>
                  <a:pt x="353059" y="358140"/>
                </a:lnTo>
                <a:lnTo>
                  <a:pt x="353059" y="364489"/>
                </a:lnTo>
                <a:lnTo>
                  <a:pt x="356869" y="364489"/>
                </a:lnTo>
                <a:lnTo>
                  <a:pt x="356869" y="358140"/>
                </a:lnTo>
                <a:close/>
              </a:path>
              <a:path w="356870" h="471170">
                <a:moveTo>
                  <a:pt x="3809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4490"/>
                </a:lnTo>
                <a:close/>
              </a:path>
              <a:path w="356870" h="471170">
                <a:moveTo>
                  <a:pt x="356869" y="364490"/>
                </a:moveTo>
                <a:lnTo>
                  <a:pt x="353059" y="364490"/>
                </a:lnTo>
                <a:lnTo>
                  <a:pt x="353059" y="370839"/>
                </a:lnTo>
                <a:lnTo>
                  <a:pt x="356869" y="370839"/>
                </a:lnTo>
                <a:lnTo>
                  <a:pt x="356869" y="364490"/>
                </a:lnTo>
                <a:close/>
              </a:path>
              <a:path w="356870" h="471170">
                <a:moveTo>
                  <a:pt x="3809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3809" y="377189"/>
                </a:lnTo>
                <a:lnTo>
                  <a:pt x="3809" y="370840"/>
                </a:lnTo>
                <a:close/>
              </a:path>
              <a:path w="356870" h="471170">
                <a:moveTo>
                  <a:pt x="356869" y="370840"/>
                </a:moveTo>
                <a:lnTo>
                  <a:pt x="353059" y="370840"/>
                </a:lnTo>
                <a:lnTo>
                  <a:pt x="353059" y="377189"/>
                </a:lnTo>
                <a:lnTo>
                  <a:pt x="356869" y="377189"/>
                </a:lnTo>
                <a:lnTo>
                  <a:pt x="356869" y="370840"/>
                </a:lnTo>
                <a:close/>
              </a:path>
              <a:path w="356870" h="471170">
                <a:moveTo>
                  <a:pt x="3809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77190"/>
                </a:lnTo>
                <a:close/>
              </a:path>
              <a:path w="356870" h="471170">
                <a:moveTo>
                  <a:pt x="356869" y="377190"/>
                </a:moveTo>
                <a:lnTo>
                  <a:pt x="353059" y="377190"/>
                </a:lnTo>
                <a:lnTo>
                  <a:pt x="353059" y="383539"/>
                </a:lnTo>
                <a:lnTo>
                  <a:pt x="356869" y="383539"/>
                </a:lnTo>
                <a:lnTo>
                  <a:pt x="356869" y="377190"/>
                </a:lnTo>
                <a:close/>
              </a:path>
              <a:path w="356870" h="471170">
                <a:moveTo>
                  <a:pt x="3809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09" y="389889"/>
                </a:lnTo>
                <a:lnTo>
                  <a:pt x="3809" y="383540"/>
                </a:lnTo>
                <a:close/>
              </a:path>
              <a:path w="356870" h="471170">
                <a:moveTo>
                  <a:pt x="356869" y="383540"/>
                </a:moveTo>
                <a:lnTo>
                  <a:pt x="353059" y="383540"/>
                </a:lnTo>
                <a:lnTo>
                  <a:pt x="353059" y="389889"/>
                </a:lnTo>
                <a:lnTo>
                  <a:pt x="356869" y="389889"/>
                </a:lnTo>
                <a:lnTo>
                  <a:pt x="356869" y="383540"/>
                </a:lnTo>
                <a:close/>
              </a:path>
              <a:path w="356870" h="471170">
                <a:moveTo>
                  <a:pt x="3809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89890"/>
                </a:lnTo>
                <a:close/>
              </a:path>
              <a:path w="356870" h="471170">
                <a:moveTo>
                  <a:pt x="355600" y="389890"/>
                </a:moveTo>
                <a:lnTo>
                  <a:pt x="353059" y="389890"/>
                </a:lnTo>
                <a:lnTo>
                  <a:pt x="353059" y="392430"/>
                </a:lnTo>
                <a:lnTo>
                  <a:pt x="354329" y="392430"/>
                </a:lnTo>
                <a:lnTo>
                  <a:pt x="354329" y="391160"/>
                </a:lnTo>
                <a:lnTo>
                  <a:pt x="355600" y="391160"/>
                </a:lnTo>
                <a:lnTo>
                  <a:pt x="355600" y="389890"/>
                </a:lnTo>
                <a:close/>
              </a:path>
              <a:path w="356870" h="471170">
                <a:moveTo>
                  <a:pt x="3809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3809" y="402589"/>
                </a:lnTo>
                <a:lnTo>
                  <a:pt x="3809" y="396240"/>
                </a:lnTo>
                <a:close/>
              </a:path>
              <a:path w="356870" h="471170">
                <a:moveTo>
                  <a:pt x="3809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2590"/>
                </a:lnTo>
                <a:close/>
              </a:path>
              <a:path w="356870" h="471170">
                <a:moveTo>
                  <a:pt x="3809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3809" y="415289"/>
                </a:lnTo>
                <a:lnTo>
                  <a:pt x="3809" y="408940"/>
                </a:lnTo>
                <a:close/>
              </a:path>
              <a:path w="356870" h="471170">
                <a:moveTo>
                  <a:pt x="3809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3809" y="421639"/>
                </a:lnTo>
                <a:lnTo>
                  <a:pt x="3809" y="415290"/>
                </a:lnTo>
                <a:close/>
              </a:path>
              <a:path w="356870" h="471170">
                <a:moveTo>
                  <a:pt x="3809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3809" y="427989"/>
                </a:lnTo>
                <a:lnTo>
                  <a:pt x="3809" y="421640"/>
                </a:lnTo>
                <a:close/>
              </a:path>
              <a:path w="356870" h="471170">
                <a:moveTo>
                  <a:pt x="3809" y="427990"/>
                </a:moveTo>
                <a:lnTo>
                  <a:pt x="0" y="427990"/>
                </a:lnTo>
                <a:lnTo>
                  <a:pt x="0" y="434339"/>
                </a:lnTo>
                <a:lnTo>
                  <a:pt x="3809" y="434339"/>
                </a:lnTo>
                <a:lnTo>
                  <a:pt x="3809" y="427990"/>
                </a:lnTo>
                <a:close/>
              </a:path>
              <a:path w="356870" h="471170">
                <a:moveTo>
                  <a:pt x="380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3809" y="440689"/>
                </a:lnTo>
                <a:lnTo>
                  <a:pt x="3809" y="434340"/>
                </a:lnTo>
                <a:close/>
              </a:path>
              <a:path w="356870" h="471170">
                <a:moveTo>
                  <a:pt x="3809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3809" y="447039"/>
                </a:lnTo>
                <a:lnTo>
                  <a:pt x="3809" y="440690"/>
                </a:lnTo>
                <a:close/>
              </a:path>
              <a:path w="356870" h="471170">
                <a:moveTo>
                  <a:pt x="3809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3809" y="453389"/>
                </a:lnTo>
                <a:lnTo>
                  <a:pt x="3809" y="447040"/>
                </a:lnTo>
                <a:close/>
              </a:path>
              <a:path w="356870" h="471170">
                <a:moveTo>
                  <a:pt x="3809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3809" y="459739"/>
                </a:lnTo>
                <a:lnTo>
                  <a:pt x="3809" y="453390"/>
                </a:lnTo>
                <a:close/>
              </a:path>
              <a:path w="356870" h="471170">
                <a:moveTo>
                  <a:pt x="3809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3809" y="466089"/>
                </a:lnTo>
                <a:lnTo>
                  <a:pt x="3809" y="459740"/>
                </a:lnTo>
                <a:close/>
              </a:path>
              <a:path w="356870" h="471170">
                <a:moveTo>
                  <a:pt x="3809" y="466090"/>
                </a:moveTo>
                <a:lnTo>
                  <a:pt x="0" y="466090"/>
                </a:lnTo>
                <a:lnTo>
                  <a:pt x="0" y="471169"/>
                </a:lnTo>
                <a:lnTo>
                  <a:pt x="246379" y="471169"/>
                </a:lnTo>
                <a:lnTo>
                  <a:pt x="246379" y="469900"/>
                </a:lnTo>
                <a:lnTo>
                  <a:pt x="248919" y="469900"/>
                </a:lnTo>
                <a:lnTo>
                  <a:pt x="248919" y="468630"/>
                </a:lnTo>
                <a:lnTo>
                  <a:pt x="250189" y="468630"/>
                </a:lnTo>
                <a:lnTo>
                  <a:pt x="250189" y="467360"/>
                </a:lnTo>
                <a:lnTo>
                  <a:pt x="3809" y="467360"/>
                </a:lnTo>
                <a:lnTo>
                  <a:pt x="3809" y="466090"/>
                </a:lnTo>
                <a:close/>
              </a:path>
            </a:pathLst>
          </a:custGeom>
          <a:solidFill>
            <a:srgbClr val="C54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0" name="bk object 7560"/>
          <p:cNvSpPr/>
          <p:nvPr/>
        </p:nvSpPr>
        <p:spPr>
          <a:xfrm>
            <a:off x="3618229" y="4175759"/>
            <a:ext cx="349250" cy="463550"/>
          </a:xfrm>
          <a:custGeom>
            <a:avLst/>
            <a:gdLst/>
            <a:ahLst/>
            <a:cxnLst/>
            <a:rect l="l" t="t" r="r" b="b"/>
            <a:pathLst>
              <a:path w="349250" h="463550">
                <a:moveTo>
                  <a:pt x="349250" y="0"/>
                </a:moveTo>
                <a:lnTo>
                  <a:pt x="123190" y="0"/>
                </a:lnTo>
                <a:lnTo>
                  <a:pt x="123190" y="1269"/>
                </a:lnTo>
                <a:lnTo>
                  <a:pt x="121920" y="1269"/>
                </a:lnTo>
                <a:lnTo>
                  <a:pt x="121920" y="2539"/>
                </a:lnTo>
                <a:lnTo>
                  <a:pt x="120650" y="2539"/>
                </a:lnTo>
                <a:lnTo>
                  <a:pt x="120650" y="3809"/>
                </a:lnTo>
                <a:lnTo>
                  <a:pt x="345440" y="3809"/>
                </a:lnTo>
                <a:lnTo>
                  <a:pt x="345440" y="5079"/>
                </a:lnTo>
                <a:lnTo>
                  <a:pt x="349250" y="5079"/>
                </a:lnTo>
                <a:lnTo>
                  <a:pt x="349250" y="0"/>
                </a:lnTo>
                <a:close/>
              </a:path>
              <a:path w="349250" h="463550">
                <a:moveTo>
                  <a:pt x="349250" y="5080"/>
                </a:moveTo>
                <a:lnTo>
                  <a:pt x="345440" y="5080"/>
                </a:lnTo>
                <a:lnTo>
                  <a:pt x="345440" y="11429"/>
                </a:lnTo>
                <a:lnTo>
                  <a:pt x="349250" y="11429"/>
                </a:lnTo>
                <a:lnTo>
                  <a:pt x="349250" y="5080"/>
                </a:lnTo>
                <a:close/>
              </a:path>
              <a:path w="349250" h="463550">
                <a:moveTo>
                  <a:pt x="349250" y="11430"/>
                </a:moveTo>
                <a:lnTo>
                  <a:pt x="345440" y="11430"/>
                </a:lnTo>
                <a:lnTo>
                  <a:pt x="345440" y="17779"/>
                </a:lnTo>
                <a:lnTo>
                  <a:pt x="349250" y="17779"/>
                </a:lnTo>
                <a:lnTo>
                  <a:pt x="349250" y="11430"/>
                </a:lnTo>
                <a:close/>
              </a:path>
              <a:path w="349250" h="463550">
                <a:moveTo>
                  <a:pt x="349250" y="17780"/>
                </a:moveTo>
                <a:lnTo>
                  <a:pt x="345440" y="17780"/>
                </a:lnTo>
                <a:lnTo>
                  <a:pt x="345440" y="24129"/>
                </a:lnTo>
                <a:lnTo>
                  <a:pt x="349250" y="24129"/>
                </a:lnTo>
                <a:lnTo>
                  <a:pt x="349250" y="17780"/>
                </a:lnTo>
                <a:close/>
              </a:path>
              <a:path w="349250" h="463550">
                <a:moveTo>
                  <a:pt x="349250" y="24130"/>
                </a:moveTo>
                <a:lnTo>
                  <a:pt x="345440" y="24130"/>
                </a:lnTo>
                <a:lnTo>
                  <a:pt x="345440" y="30479"/>
                </a:lnTo>
                <a:lnTo>
                  <a:pt x="349250" y="30479"/>
                </a:lnTo>
                <a:lnTo>
                  <a:pt x="349250" y="24130"/>
                </a:lnTo>
                <a:close/>
              </a:path>
              <a:path w="349250" h="463550">
                <a:moveTo>
                  <a:pt x="349250" y="30480"/>
                </a:moveTo>
                <a:lnTo>
                  <a:pt x="345440" y="30480"/>
                </a:lnTo>
                <a:lnTo>
                  <a:pt x="345440" y="36829"/>
                </a:lnTo>
                <a:lnTo>
                  <a:pt x="349250" y="36829"/>
                </a:lnTo>
                <a:lnTo>
                  <a:pt x="349250" y="30480"/>
                </a:lnTo>
                <a:close/>
              </a:path>
              <a:path w="349250" h="463550">
                <a:moveTo>
                  <a:pt x="349250" y="36830"/>
                </a:moveTo>
                <a:lnTo>
                  <a:pt x="345440" y="36830"/>
                </a:lnTo>
                <a:lnTo>
                  <a:pt x="345440" y="43179"/>
                </a:lnTo>
                <a:lnTo>
                  <a:pt x="349250" y="43179"/>
                </a:lnTo>
                <a:lnTo>
                  <a:pt x="349250" y="36830"/>
                </a:lnTo>
                <a:close/>
              </a:path>
              <a:path w="349250" h="463550">
                <a:moveTo>
                  <a:pt x="349250" y="43180"/>
                </a:moveTo>
                <a:lnTo>
                  <a:pt x="345440" y="43180"/>
                </a:lnTo>
                <a:lnTo>
                  <a:pt x="345440" y="49529"/>
                </a:lnTo>
                <a:lnTo>
                  <a:pt x="349250" y="49529"/>
                </a:lnTo>
                <a:lnTo>
                  <a:pt x="349250" y="43180"/>
                </a:lnTo>
                <a:close/>
              </a:path>
              <a:path w="349250" h="463550">
                <a:moveTo>
                  <a:pt x="349250" y="49530"/>
                </a:moveTo>
                <a:lnTo>
                  <a:pt x="345440" y="49530"/>
                </a:lnTo>
                <a:lnTo>
                  <a:pt x="345440" y="55879"/>
                </a:lnTo>
                <a:lnTo>
                  <a:pt x="349250" y="55879"/>
                </a:lnTo>
                <a:lnTo>
                  <a:pt x="349250" y="49530"/>
                </a:lnTo>
                <a:close/>
              </a:path>
              <a:path w="349250" h="463550">
                <a:moveTo>
                  <a:pt x="349250" y="55880"/>
                </a:moveTo>
                <a:lnTo>
                  <a:pt x="345440" y="55880"/>
                </a:lnTo>
                <a:lnTo>
                  <a:pt x="345440" y="62229"/>
                </a:lnTo>
                <a:lnTo>
                  <a:pt x="349250" y="62229"/>
                </a:lnTo>
                <a:lnTo>
                  <a:pt x="349250" y="55880"/>
                </a:lnTo>
                <a:close/>
              </a:path>
              <a:path w="349250" h="463550">
                <a:moveTo>
                  <a:pt x="349250" y="62230"/>
                </a:moveTo>
                <a:lnTo>
                  <a:pt x="345440" y="62230"/>
                </a:lnTo>
                <a:lnTo>
                  <a:pt x="345440" y="68579"/>
                </a:lnTo>
                <a:lnTo>
                  <a:pt x="349250" y="68579"/>
                </a:lnTo>
                <a:lnTo>
                  <a:pt x="349250" y="62230"/>
                </a:lnTo>
                <a:close/>
              </a:path>
              <a:path w="349250" h="463550">
                <a:moveTo>
                  <a:pt x="349250" y="68580"/>
                </a:moveTo>
                <a:lnTo>
                  <a:pt x="345440" y="68580"/>
                </a:lnTo>
                <a:lnTo>
                  <a:pt x="345440" y="74929"/>
                </a:lnTo>
                <a:lnTo>
                  <a:pt x="349250" y="74929"/>
                </a:lnTo>
                <a:lnTo>
                  <a:pt x="349250" y="68580"/>
                </a:lnTo>
                <a:close/>
              </a:path>
              <a:path w="349250" h="463550">
                <a:moveTo>
                  <a:pt x="349250" y="74930"/>
                </a:moveTo>
                <a:lnTo>
                  <a:pt x="345440" y="74930"/>
                </a:lnTo>
                <a:lnTo>
                  <a:pt x="345440" y="81279"/>
                </a:lnTo>
                <a:lnTo>
                  <a:pt x="349250" y="81279"/>
                </a:lnTo>
                <a:lnTo>
                  <a:pt x="349250" y="74930"/>
                </a:lnTo>
                <a:close/>
              </a:path>
              <a:path w="349250" h="463550">
                <a:moveTo>
                  <a:pt x="349250" y="81280"/>
                </a:moveTo>
                <a:lnTo>
                  <a:pt x="345440" y="81280"/>
                </a:lnTo>
                <a:lnTo>
                  <a:pt x="345440" y="87629"/>
                </a:lnTo>
                <a:lnTo>
                  <a:pt x="349250" y="87629"/>
                </a:lnTo>
                <a:lnTo>
                  <a:pt x="349250" y="81280"/>
                </a:lnTo>
                <a:close/>
              </a:path>
              <a:path w="349250" h="463550">
                <a:moveTo>
                  <a:pt x="349250" y="87630"/>
                </a:moveTo>
                <a:lnTo>
                  <a:pt x="345440" y="87630"/>
                </a:lnTo>
                <a:lnTo>
                  <a:pt x="345440" y="93979"/>
                </a:lnTo>
                <a:lnTo>
                  <a:pt x="349250" y="93979"/>
                </a:lnTo>
                <a:lnTo>
                  <a:pt x="349250" y="87630"/>
                </a:lnTo>
                <a:close/>
              </a:path>
              <a:path w="349250" h="463550">
                <a:moveTo>
                  <a:pt x="349250" y="93980"/>
                </a:moveTo>
                <a:lnTo>
                  <a:pt x="345440" y="93980"/>
                </a:lnTo>
                <a:lnTo>
                  <a:pt x="345440" y="100329"/>
                </a:lnTo>
                <a:lnTo>
                  <a:pt x="349250" y="100329"/>
                </a:lnTo>
                <a:lnTo>
                  <a:pt x="349250" y="93980"/>
                </a:lnTo>
                <a:close/>
              </a:path>
              <a:path w="349250" h="463550">
                <a:moveTo>
                  <a:pt x="349250" y="100330"/>
                </a:moveTo>
                <a:lnTo>
                  <a:pt x="345440" y="100330"/>
                </a:lnTo>
                <a:lnTo>
                  <a:pt x="345440" y="106679"/>
                </a:lnTo>
                <a:lnTo>
                  <a:pt x="349250" y="106679"/>
                </a:lnTo>
                <a:lnTo>
                  <a:pt x="349250" y="100330"/>
                </a:lnTo>
                <a:close/>
              </a:path>
              <a:path w="349250" h="463550">
                <a:moveTo>
                  <a:pt x="349250" y="106680"/>
                </a:moveTo>
                <a:lnTo>
                  <a:pt x="345440" y="106680"/>
                </a:lnTo>
                <a:lnTo>
                  <a:pt x="345440" y="113029"/>
                </a:lnTo>
                <a:lnTo>
                  <a:pt x="349250" y="113029"/>
                </a:lnTo>
                <a:lnTo>
                  <a:pt x="349250" y="106680"/>
                </a:lnTo>
                <a:close/>
              </a:path>
              <a:path w="349250" h="463550">
                <a:moveTo>
                  <a:pt x="349250" y="113030"/>
                </a:moveTo>
                <a:lnTo>
                  <a:pt x="345440" y="113030"/>
                </a:lnTo>
                <a:lnTo>
                  <a:pt x="345440" y="119379"/>
                </a:lnTo>
                <a:lnTo>
                  <a:pt x="349250" y="119379"/>
                </a:lnTo>
                <a:lnTo>
                  <a:pt x="349250" y="113030"/>
                </a:lnTo>
                <a:close/>
              </a:path>
              <a:path w="349250" h="463550">
                <a:moveTo>
                  <a:pt x="349250" y="119380"/>
                </a:moveTo>
                <a:lnTo>
                  <a:pt x="345440" y="119380"/>
                </a:lnTo>
                <a:lnTo>
                  <a:pt x="345440" y="125729"/>
                </a:lnTo>
                <a:lnTo>
                  <a:pt x="349250" y="125729"/>
                </a:lnTo>
                <a:lnTo>
                  <a:pt x="349250" y="119380"/>
                </a:lnTo>
                <a:close/>
              </a:path>
              <a:path w="349250" h="463550">
                <a:moveTo>
                  <a:pt x="349250" y="125730"/>
                </a:moveTo>
                <a:lnTo>
                  <a:pt x="345440" y="125730"/>
                </a:lnTo>
                <a:lnTo>
                  <a:pt x="345440" y="132079"/>
                </a:lnTo>
                <a:lnTo>
                  <a:pt x="349250" y="132079"/>
                </a:lnTo>
                <a:lnTo>
                  <a:pt x="349250" y="125730"/>
                </a:lnTo>
                <a:close/>
              </a:path>
              <a:path w="349250" h="463550">
                <a:moveTo>
                  <a:pt x="349250" y="132080"/>
                </a:moveTo>
                <a:lnTo>
                  <a:pt x="345440" y="132080"/>
                </a:lnTo>
                <a:lnTo>
                  <a:pt x="345440" y="138429"/>
                </a:lnTo>
                <a:lnTo>
                  <a:pt x="349250" y="138429"/>
                </a:lnTo>
                <a:lnTo>
                  <a:pt x="349250" y="132080"/>
                </a:lnTo>
                <a:close/>
              </a:path>
              <a:path w="349250" h="463550">
                <a:moveTo>
                  <a:pt x="349250" y="138430"/>
                </a:moveTo>
                <a:lnTo>
                  <a:pt x="345440" y="138430"/>
                </a:lnTo>
                <a:lnTo>
                  <a:pt x="345440" y="144779"/>
                </a:lnTo>
                <a:lnTo>
                  <a:pt x="349250" y="144779"/>
                </a:lnTo>
                <a:lnTo>
                  <a:pt x="349250" y="138430"/>
                </a:lnTo>
                <a:close/>
              </a:path>
              <a:path w="349250" h="463550">
                <a:moveTo>
                  <a:pt x="349250" y="144780"/>
                </a:moveTo>
                <a:lnTo>
                  <a:pt x="345440" y="144780"/>
                </a:lnTo>
                <a:lnTo>
                  <a:pt x="345440" y="151129"/>
                </a:lnTo>
                <a:lnTo>
                  <a:pt x="349250" y="151129"/>
                </a:lnTo>
                <a:lnTo>
                  <a:pt x="349250" y="144780"/>
                </a:lnTo>
                <a:close/>
              </a:path>
              <a:path w="349250" h="463550">
                <a:moveTo>
                  <a:pt x="3810" y="153669"/>
                </a:moveTo>
                <a:lnTo>
                  <a:pt x="2540" y="153669"/>
                </a:lnTo>
                <a:lnTo>
                  <a:pt x="2540" y="156209"/>
                </a:lnTo>
                <a:lnTo>
                  <a:pt x="1270" y="156209"/>
                </a:lnTo>
                <a:lnTo>
                  <a:pt x="1270" y="157479"/>
                </a:lnTo>
                <a:lnTo>
                  <a:pt x="3810" y="157479"/>
                </a:lnTo>
                <a:lnTo>
                  <a:pt x="3810" y="153669"/>
                </a:lnTo>
                <a:close/>
              </a:path>
              <a:path w="349250" h="463550">
                <a:moveTo>
                  <a:pt x="349250" y="151130"/>
                </a:moveTo>
                <a:lnTo>
                  <a:pt x="345440" y="151130"/>
                </a:lnTo>
                <a:lnTo>
                  <a:pt x="345440" y="157479"/>
                </a:lnTo>
                <a:lnTo>
                  <a:pt x="349250" y="157479"/>
                </a:lnTo>
                <a:lnTo>
                  <a:pt x="349250" y="151130"/>
                </a:lnTo>
                <a:close/>
              </a:path>
              <a:path w="349250" h="463550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349250" h="463550">
                <a:moveTo>
                  <a:pt x="349250" y="157480"/>
                </a:moveTo>
                <a:lnTo>
                  <a:pt x="345440" y="157480"/>
                </a:lnTo>
                <a:lnTo>
                  <a:pt x="345440" y="163829"/>
                </a:lnTo>
                <a:lnTo>
                  <a:pt x="349250" y="163829"/>
                </a:lnTo>
                <a:lnTo>
                  <a:pt x="349250" y="157480"/>
                </a:lnTo>
                <a:close/>
              </a:path>
              <a:path w="349250" h="463550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349250" h="463550">
                <a:moveTo>
                  <a:pt x="349250" y="163830"/>
                </a:moveTo>
                <a:lnTo>
                  <a:pt x="345440" y="163830"/>
                </a:lnTo>
                <a:lnTo>
                  <a:pt x="345440" y="170179"/>
                </a:lnTo>
                <a:lnTo>
                  <a:pt x="349250" y="170179"/>
                </a:lnTo>
                <a:lnTo>
                  <a:pt x="349250" y="163830"/>
                </a:lnTo>
                <a:close/>
              </a:path>
              <a:path w="349250" h="463550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349250" h="463550">
                <a:moveTo>
                  <a:pt x="349250" y="170180"/>
                </a:moveTo>
                <a:lnTo>
                  <a:pt x="345440" y="170180"/>
                </a:lnTo>
                <a:lnTo>
                  <a:pt x="345440" y="173989"/>
                </a:lnTo>
                <a:lnTo>
                  <a:pt x="347979" y="173989"/>
                </a:lnTo>
                <a:lnTo>
                  <a:pt x="347979" y="172719"/>
                </a:lnTo>
                <a:lnTo>
                  <a:pt x="349250" y="172719"/>
                </a:lnTo>
                <a:lnTo>
                  <a:pt x="349250" y="170180"/>
                </a:lnTo>
                <a:close/>
              </a:path>
              <a:path w="349250" h="463550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349250" h="463550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349250" h="463550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349250" h="463550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349250" h="463550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349250" h="463550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349250" h="463550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349250" h="463550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349250" h="463550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349250" h="463550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349250" h="463550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349250" h="463550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349250" h="463550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349250" h="463550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349250" h="463550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349250" h="463550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349250" h="463550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349250" h="463550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349250" h="463550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349250" h="463550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349250" h="463550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349250" h="463550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349250" h="463550">
                <a:moveTo>
                  <a:pt x="381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6230"/>
                </a:lnTo>
                <a:close/>
              </a:path>
              <a:path w="349250" h="463550">
                <a:moveTo>
                  <a:pt x="346710" y="318769"/>
                </a:moveTo>
                <a:lnTo>
                  <a:pt x="345440" y="318769"/>
                </a:lnTo>
                <a:lnTo>
                  <a:pt x="345440" y="322579"/>
                </a:lnTo>
                <a:lnTo>
                  <a:pt x="347979" y="322579"/>
                </a:lnTo>
                <a:lnTo>
                  <a:pt x="347980" y="320039"/>
                </a:lnTo>
                <a:lnTo>
                  <a:pt x="346710" y="320039"/>
                </a:lnTo>
                <a:lnTo>
                  <a:pt x="346710" y="318769"/>
                </a:lnTo>
                <a:close/>
              </a:path>
              <a:path w="349250" h="463550">
                <a:moveTo>
                  <a:pt x="381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2580"/>
                </a:lnTo>
                <a:close/>
              </a:path>
              <a:path w="349250" h="463550">
                <a:moveTo>
                  <a:pt x="349250" y="322580"/>
                </a:moveTo>
                <a:lnTo>
                  <a:pt x="345440" y="322580"/>
                </a:lnTo>
                <a:lnTo>
                  <a:pt x="345440" y="328929"/>
                </a:lnTo>
                <a:lnTo>
                  <a:pt x="349250" y="328929"/>
                </a:lnTo>
                <a:lnTo>
                  <a:pt x="349250" y="322580"/>
                </a:lnTo>
                <a:close/>
              </a:path>
              <a:path w="349250" h="463550">
                <a:moveTo>
                  <a:pt x="381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8930"/>
                </a:lnTo>
                <a:close/>
              </a:path>
              <a:path w="349250" h="463550">
                <a:moveTo>
                  <a:pt x="349250" y="328930"/>
                </a:moveTo>
                <a:lnTo>
                  <a:pt x="345440" y="328930"/>
                </a:lnTo>
                <a:lnTo>
                  <a:pt x="345440" y="335279"/>
                </a:lnTo>
                <a:lnTo>
                  <a:pt x="349250" y="335279"/>
                </a:lnTo>
                <a:lnTo>
                  <a:pt x="349250" y="328930"/>
                </a:lnTo>
                <a:close/>
              </a:path>
              <a:path w="349250" h="463550">
                <a:moveTo>
                  <a:pt x="381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5280"/>
                </a:lnTo>
                <a:close/>
              </a:path>
              <a:path w="349250" h="463550">
                <a:moveTo>
                  <a:pt x="349250" y="335280"/>
                </a:moveTo>
                <a:lnTo>
                  <a:pt x="345440" y="335280"/>
                </a:lnTo>
                <a:lnTo>
                  <a:pt x="345440" y="341629"/>
                </a:lnTo>
                <a:lnTo>
                  <a:pt x="349250" y="341629"/>
                </a:lnTo>
                <a:lnTo>
                  <a:pt x="349250" y="335280"/>
                </a:lnTo>
                <a:close/>
              </a:path>
              <a:path w="349250" h="463550">
                <a:moveTo>
                  <a:pt x="381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1630"/>
                </a:lnTo>
                <a:close/>
              </a:path>
              <a:path w="349250" h="463550">
                <a:moveTo>
                  <a:pt x="349250" y="341630"/>
                </a:moveTo>
                <a:lnTo>
                  <a:pt x="345440" y="341630"/>
                </a:lnTo>
                <a:lnTo>
                  <a:pt x="345440" y="347979"/>
                </a:lnTo>
                <a:lnTo>
                  <a:pt x="349250" y="347979"/>
                </a:lnTo>
                <a:lnTo>
                  <a:pt x="349250" y="341630"/>
                </a:lnTo>
                <a:close/>
              </a:path>
              <a:path w="349250" h="463550">
                <a:moveTo>
                  <a:pt x="381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7980"/>
                </a:lnTo>
                <a:close/>
              </a:path>
              <a:path w="349250" h="463550">
                <a:moveTo>
                  <a:pt x="349250" y="347980"/>
                </a:moveTo>
                <a:lnTo>
                  <a:pt x="345440" y="347980"/>
                </a:lnTo>
                <a:lnTo>
                  <a:pt x="345440" y="354329"/>
                </a:lnTo>
                <a:lnTo>
                  <a:pt x="349250" y="354329"/>
                </a:lnTo>
                <a:lnTo>
                  <a:pt x="349250" y="347980"/>
                </a:lnTo>
                <a:close/>
              </a:path>
              <a:path w="349250" h="463550">
                <a:moveTo>
                  <a:pt x="381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4330"/>
                </a:lnTo>
                <a:close/>
              </a:path>
              <a:path w="349250" h="463550">
                <a:moveTo>
                  <a:pt x="349250" y="354330"/>
                </a:moveTo>
                <a:lnTo>
                  <a:pt x="345440" y="354330"/>
                </a:lnTo>
                <a:lnTo>
                  <a:pt x="345440" y="360679"/>
                </a:lnTo>
                <a:lnTo>
                  <a:pt x="349250" y="360679"/>
                </a:lnTo>
                <a:lnTo>
                  <a:pt x="349250" y="354330"/>
                </a:lnTo>
                <a:close/>
              </a:path>
              <a:path w="349250" h="463550">
                <a:moveTo>
                  <a:pt x="381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0680"/>
                </a:lnTo>
                <a:close/>
              </a:path>
              <a:path w="349250" h="463550">
                <a:moveTo>
                  <a:pt x="349250" y="360680"/>
                </a:moveTo>
                <a:lnTo>
                  <a:pt x="345440" y="360680"/>
                </a:lnTo>
                <a:lnTo>
                  <a:pt x="345440" y="367029"/>
                </a:lnTo>
                <a:lnTo>
                  <a:pt x="349250" y="367029"/>
                </a:lnTo>
                <a:lnTo>
                  <a:pt x="349250" y="360680"/>
                </a:lnTo>
                <a:close/>
              </a:path>
              <a:path w="349250" h="463550">
                <a:moveTo>
                  <a:pt x="3810" y="367030"/>
                </a:moveTo>
                <a:lnTo>
                  <a:pt x="0" y="36703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67030"/>
                </a:lnTo>
                <a:close/>
              </a:path>
              <a:path w="349250" h="463550">
                <a:moveTo>
                  <a:pt x="349250" y="367030"/>
                </a:moveTo>
                <a:lnTo>
                  <a:pt x="345440" y="367030"/>
                </a:lnTo>
                <a:lnTo>
                  <a:pt x="345440" y="373379"/>
                </a:lnTo>
                <a:lnTo>
                  <a:pt x="349250" y="373379"/>
                </a:lnTo>
                <a:lnTo>
                  <a:pt x="349250" y="367030"/>
                </a:lnTo>
                <a:close/>
              </a:path>
              <a:path w="349250" h="463550">
                <a:moveTo>
                  <a:pt x="3810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3380"/>
                </a:lnTo>
                <a:close/>
              </a:path>
              <a:path w="349250" h="463550">
                <a:moveTo>
                  <a:pt x="349250" y="373380"/>
                </a:moveTo>
                <a:lnTo>
                  <a:pt x="345440" y="373380"/>
                </a:lnTo>
                <a:lnTo>
                  <a:pt x="345440" y="379729"/>
                </a:lnTo>
                <a:lnTo>
                  <a:pt x="349250" y="379729"/>
                </a:lnTo>
                <a:lnTo>
                  <a:pt x="349250" y="373380"/>
                </a:lnTo>
                <a:close/>
              </a:path>
              <a:path w="349250" h="463550">
                <a:moveTo>
                  <a:pt x="381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30"/>
                </a:lnTo>
                <a:close/>
              </a:path>
              <a:path w="349250" h="463550">
                <a:moveTo>
                  <a:pt x="349250" y="379730"/>
                </a:moveTo>
                <a:lnTo>
                  <a:pt x="345440" y="379730"/>
                </a:lnTo>
                <a:lnTo>
                  <a:pt x="345440" y="386079"/>
                </a:lnTo>
                <a:lnTo>
                  <a:pt x="349250" y="386079"/>
                </a:lnTo>
                <a:lnTo>
                  <a:pt x="349250" y="379730"/>
                </a:lnTo>
                <a:close/>
              </a:path>
              <a:path w="349250" h="463550">
                <a:moveTo>
                  <a:pt x="381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6080"/>
                </a:lnTo>
                <a:close/>
              </a:path>
              <a:path w="349250" h="463550">
                <a:moveTo>
                  <a:pt x="349250" y="386080"/>
                </a:moveTo>
                <a:lnTo>
                  <a:pt x="345440" y="386080"/>
                </a:lnTo>
                <a:lnTo>
                  <a:pt x="345440" y="391159"/>
                </a:lnTo>
                <a:lnTo>
                  <a:pt x="347980" y="391159"/>
                </a:lnTo>
                <a:lnTo>
                  <a:pt x="347980" y="389889"/>
                </a:lnTo>
                <a:lnTo>
                  <a:pt x="349250" y="389889"/>
                </a:lnTo>
                <a:lnTo>
                  <a:pt x="349250" y="386080"/>
                </a:lnTo>
                <a:close/>
              </a:path>
              <a:path w="349250" h="463550">
                <a:moveTo>
                  <a:pt x="381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2430"/>
                </a:lnTo>
                <a:close/>
              </a:path>
              <a:path w="349250" h="463550">
                <a:moveTo>
                  <a:pt x="381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8780"/>
                </a:lnTo>
                <a:close/>
              </a:path>
              <a:path w="349250" h="463550">
                <a:moveTo>
                  <a:pt x="381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5130"/>
                </a:lnTo>
                <a:close/>
              </a:path>
              <a:path w="349250" h="463550">
                <a:moveTo>
                  <a:pt x="381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1480"/>
                </a:lnTo>
                <a:close/>
              </a:path>
              <a:path w="349250" h="463550">
                <a:moveTo>
                  <a:pt x="381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17830"/>
                </a:lnTo>
                <a:close/>
              </a:path>
              <a:path w="349250" h="463550">
                <a:moveTo>
                  <a:pt x="381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4180"/>
                </a:lnTo>
                <a:close/>
              </a:path>
              <a:path w="349250" h="463550">
                <a:moveTo>
                  <a:pt x="381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0530"/>
                </a:lnTo>
                <a:close/>
              </a:path>
              <a:path w="349250" h="463550">
                <a:moveTo>
                  <a:pt x="381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36880"/>
                </a:lnTo>
                <a:close/>
              </a:path>
              <a:path w="349250" h="463550">
                <a:moveTo>
                  <a:pt x="381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3230"/>
                </a:lnTo>
                <a:close/>
              </a:path>
              <a:path w="349250" h="463550">
                <a:moveTo>
                  <a:pt x="381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49580"/>
                </a:lnTo>
                <a:close/>
              </a:path>
              <a:path w="349250" h="463550">
                <a:moveTo>
                  <a:pt x="381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250190" y="462279"/>
                </a:lnTo>
                <a:lnTo>
                  <a:pt x="250190" y="461009"/>
                </a:lnTo>
                <a:lnTo>
                  <a:pt x="251460" y="461009"/>
                </a:lnTo>
                <a:lnTo>
                  <a:pt x="251460" y="459739"/>
                </a:lnTo>
                <a:lnTo>
                  <a:pt x="3810" y="459739"/>
                </a:lnTo>
                <a:lnTo>
                  <a:pt x="3810" y="455930"/>
                </a:lnTo>
                <a:close/>
              </a:path>
              <a:path w="349250" h="463550">
                <a:moveTo>
                  <a:pt x="248920" y="462280"/>
                </a:moveTo>
                <a:lnTo>
                  <a:pt x="0" y="462280"/>
                </a:lnTo>
                <a:lnTo>
                  <a:pt x="0" y="463550"/>
                </a:lnTo>
                <a:lnTo>
                  <a:pt x="248920" y="463550"/>
                </a:lnTo>
                <a:lnTo>
                  <a:pt x="248920" y="462280"/>
                </a:lnTo>
                <a:close/>
              </a:path>
            </a:pathLst>
          </a:custGeom>
          <a:solidFill>
            <a:srgbClr val="C241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1" name="bk object 7561"/>
          <p:cNvSpPr/>
          <p:nvPr/>
        </p:nvSpPr>
        <p:spPr>
          <a:xfrm>
            <a:off x="3622040" y="4179570"/>
            <a:ext cx="341630" cy="455930"/>
          </a:xfrm>
          <a:custGeom>
            <a:avLst/>
            <a:gdLst/>
            <a:ahLst/>
            <a:cxnLst/>
            <a:rect l="l" t="t" r="r" b="b"/>
            <a:pathLst>
              <a:path w="341629" h="455929">
                <a:moveTo>
                  <a:pt x="341630" y="0"/>
                </a:moveTo>
                <a:lnTo>
                  <a:pt x="115570" y="0"/>
                </a:lnTo>
                <a:lnTo>
                  <a:pt x="115570" y="1269"/>
                </a:lnTo>
                <a:lnTo>
                  <a:pt x="341630" y="1269"/>
                </a:lnTo>
                <a:lnTo>
                  <a:pt x="341630" y="0"/>
                </a:lnTo>
                <a:close/>
              </a:path>
              <a:path w="341629" h="455929">
                <a:moveTo>
                  <a:pt x="341630" y="1269"/>
                </a:moveTo>
                <a:lnTo>
                  <a:pt x="114300" y="1269"/>
                </a:lnTo>
                <a:lnTo>
                  <a:pt x="114300" y="2539"/>
                </a:lnTo>
                <a:lnTo>
                  <a:pt x="113030" y="2539"/>
                </a:lnTo>
                <a:lnTo>
                  <a:pt x="113030" y="3809"/>
                </a:lnTo>
                <a:lnTo>
                  <a:pt x="337820" y="3809"/>
                </a:lnTo>
                <a:lnTo>
                  <a:pt x="337820" y="7619"/>
                </a:lnTo>
                <a:lnTo>
                  <a:pt x="341630" y="7619"/>
                </a:lnTo>
                <a:lnTo>
                  <a:pt x="341630" y="1269"/>
                </a:lnTo>
                <a:close/>
              </a:path>
              <a:path w="341629" h="455929">
                <a:moveTo>
                  <a:pt x="341630" y="7619"/>
                </a:moveTo>
                <a:lnTo>
                  <a:pt x="337820" y="7619"/>
                </a:lnTo>
                <a:lnTo>
                  <a:pt x="337820" y="13969"/>
                </a:lnTo>
                <a:lnTo>
                  <a:pt x="341630" y="13969"/>
                </a:lnTo>
                <a:lnTo>
                  <a:pt x="341630" y="7619"/>
                </a:lnTo>
                <a:close/>
              </a:path>
              <a:path w="341629" h="455929">
                <a:moveTo>
                  <a:pt x="341630" y="13969"/>
                </a:moveTo>
                <a:lnTo>
                  <a:pt x="337820" y="13969"/>
                </a:lnTo>
                <a:lnTo>
                  <a:pt x="337820" y="20319"/>
                </a:lnTo>
                <a:lnTo>
                  <a:pt x="341630" y="20319"/>
                </a:lnTo>
                <a:lnTo>
                  <a:pt x="341630" y="13969"/>
                </a:lnTo>
                <a:close/>
              </a:path>
              <a:path w="341629" h="455929">
                <a:moveTo>
                  <a:pt x="341630" y="20319"/>
                </a:moveTo>
                <a:lnTo>
                  <a:pt x="337820" y="20319"/>
                </a:lnTo>
                <a:lnTo>
                  <a:pt x="337820" y="26669"/>
                </a:lnTo>
                <a:lnTo>
                  <a:pt x="341630" y="26669"/>
                </a:lnTo>
                <a:lnTo>
                  <a:pt x="341630" y="20319"/>
                </a:lnTo>
                <a:close/>
              </a:path>
              <a:path w="341629" h="455929">
                <a:moveTo>
                  <a:pt x="341630" y="26669"/>
                </a:moveTo>
                <a:lnTo>
                  <a:pt x="337820" y="26669"/>
                </a:lnTo>
                <a:lnTo>
                  <a:pt x="337820" y="33019"/>
                </a:lnTo>
                <a:lnTo>
                  <a:pt x="341630" y="33019"/>
                </a:lnTo>
                <a:lnTo>
                  <a:pt x="341630" y="26669"/>
                </a:lnTo>
                <a:close/>
              </a:path>
              <a:path w="341629" h="455929">
                <a:moveTo>
                  <a:pt x="341630" y="33019"/>
                </a:moveTo>
                <a:lnTo>
                  <a:pt x="337820" y="33019"/>
                </a:lnTo>
                <a:lnTo>
                  <a:pt x="337820" y="39369"/>
                </a:lnTo>
                <a:lnTo>
                  <a:pt x="341630" y="39369"/>
                </a:lnTo>
                <a:lnTo>
                  <a:pt x="341630" y="33019"/>
                </a:lnTo>
                <a:close/>
              </a:path>
              <a:path w="341629" h="455929">
                <a:moveTo>
                  <a:pt x="341630" y="39369"/>
                </a:moveTo>
                <a:lnTo>
                  <a:pt x="337820" y="39369"/>
                </a:lnTo>
                <a:lnTo>
                  <a:pt x="337820" y="45719"/>
                </a:lnTo>
                <a:lnTo>
                  <a:pt x="341630" y="45719"/>
                </a:lnTo>
                <a:lnTo>
                  <a:pt x="341630" y="39369"/>
                </a:lnTo>
                <a:close/>
              </a:path>
              <a:path w="341629" h="455929">
                <a:moveTo>
                  <a:pt x="341630" y="45719"/>
                </a:moveTo>
                <a:lnTo>
                  <a:pt x="337820" y="45719"/>
                </a:lnTo>
                <a:lnTo>
                  <a:pt x="337820" y="52069"/>
                </a:lnTo>
                <a:lnTo>
                  <a:pt x="341630" y="52069"/>
                </a:lnTo>
                <a:lnTo>
                  <a:pt x="341630" y="45719"/>
                </a:lnTo>
                <a:close/>
              </a:path>
              <a:path w="341629" h="455929">
                <a:moveTo>
                  <a:pt x="341630" y="52069"/>
                </a:moveTo>
                <a:lnTo>
                  <a:pt x="337820" y="52069"/>
                </a:lnTo>
                <a:lnTo>
                  <a:pt x="337820" y="58419"/>
                </a:lnTo>
                <a:lnTo>
                  <a:pt x="341630" y="58419"/>
                </a:lnTo>
                <a:lnTo>
                  <a:pt x="341630" y="52069"/>
                </a:lnTo>
                <a:close/>
              </a:path>
              <a:path w="341629" h="455929">
                <a:moveTo>
                  <a:pt x="341630" y="58419"/>
                </a:moveTo>
                <a:lnTo>
                  <a:pt x="337820" y="58419"/>
                </a:lnTo>
                <a:lnTo>
                  <a:pt x="337820" y="64769"/>
                </a:lnTo>
                <a:lnTo>
                  <a:pt x="341630" y="64769"/>
                </a:lnTo>
                <a:lnTo>
                  <a:pt x="341630" y="58419"/>
                </a:lnTo>
                <a:close/>
              </a:path>
              <a:path w="341629" h="455929">
                <a:moveTo>
                  <a:pt x="341630" y="64769"/>
                </a:moveTo>
                <a:lnTo>
                  <a:pt x="337820" y="64769"/>
                </a:lnTo>
                <a:lnTo>
                  <a:pt x="337820" y="71119"/>
                </a:lnTo>
                <a:lnTo>
                  <a:pt x="341630" y="71119"/>
                </a:lnTo>
                <a:lnTo>
                  <a:pt x="341630" y="64769"/>
                </a:lnTo>
                <a:close/>
              </a:path>
              <a:path w="341629" h="455929">
                <a:moveTo>
                  <a:pt x="341630" y="71119"/>
                </a:moveTo>
                <a:lnTo>
                  <a:pt x="337820" y="71119"/>
                </a:lnTo>
                <a:lnTo>
                  <a:pt x="337820" y="77469"/>
                </a:lnTo>
                <a:lnTo>
                  <a:pt x="341630" y="77469"/>
                </a:lnTo>
                <a:lnTo>
                  <a:pt x="341630" y="71119"/>
                </a:lnTo>
                <a:close/>
              </a:path>
              <a:path w="341629" h="455929">
                <a:moveTo>
                  <a:pt x="341630" y="77469"/>
                </a:moveTo>
                <a:lnTo>
                  <a:pt x="337820" y="77469"/>
                </a:lnTo>
                <a:lnTo>
                  <a:pt x="337820" y="83819"/>
                </a:lnTo>
                <a:lnTo>
                  <a:pt x="341630" y="83819"/>
                </a:lnTo>
                <a:lnTo>
                  <a:pt x="341630" y="77469"/>
                </a:lnTo>
                <a:close/>
              </a:path>
              <a:path w="341629" h="455929">
                <a:moveTo>
                  <a:pt x="341630" y="83819"/>
                </a:moveTo>
                <a:lnTo>
                  <a:pt x="337820" y="83819"/>
                </a:lnTo>
                <a:lnTo>
                  <a:pt x="337820" y="90169"/>
                </a:lnTo>
                <a:lnTo>
                  <a:pt x="341630" y="90169"/>
                </a:lnTo>
                <a:lnTo>
                  <a:pt x="341630" y="83819"/>
                </a:lnTo>
                <a:close/>
              </a:path>
              <a:path w="341629" h="455929">
                <a:moveTo>
                  <a:pt x="341630" y="90169"/>
                </a:moveTo>
                <a:lnTo>
                  <a:pt x="337820" y="90169"/>
                </a:lnTo>
                <a:lnTo>
                  <a:pt x="337820" y="96519"/>
                </a:lnTo>
                <a:lnTo>
                  <a:pt x="341630" y="96519"/>
                </a:lnTo>
                <a:lnTo>
                  <a:pt x="341630" y="90169"/>
                </a:lnTo>
                <a:close/>
              </a:path>
              <a:path w="341629" h="455929">
                <a:moveTo>
                  <a:pt x="341630" y="96519"/>
                </a:moveTo>
                <a:lnTo>
                  <a:pt x="337820" y="96519"/>
                </a:lnTo>
                <a:lnTo>
                  <a:pt x="337820" y="102869"/>
                </a:lnTo>
                <a:lnTo>
                  <a:pt x="341630" y="102869"/>
                </a:lnTo>
                <a:lnTo>
                  <a:pt x="341630" y="96519"/>
                </a:lnTo>
                <a:close/>
              </a:path>
              <a:path w="341629" h="455929">
                <a:moveTo>
                  <a:pt x="341630" y="102869"/>
                </a:moveTo>
                <a:lnTo>
                  <a:pt x="337820" y="102869"/>
                </a:lnTo>
                <a:lnTo>
                  <a:pt x="337820" y="109219"/>
                </a:lnTo>
                <a:lnTo>
                  <a:pt x="341630" y="109219"/>
                </a:lnTo>
                <a:lnTo>
                  <a:pt x="341630" y="102869"/>
                </a:lnTo>
                <a:close/>
              </a:path>
              <a:path w="341629" h="455929">
                <a:moveTo>
                  <a:pt x="341630" y="109219"/>
                </a:moveTo>
                <a:lnTo>
                  <a:pt x="337820" y="109219"/>
                </a:lnTo>
                <a:lnTo>
                  <a:pt x="337820" y="115569"/>
                </a:lnTo>
                <a:lnTo>
                  <a:pt x="341630" y="115569"/>
                </a:lnTo>
                <a:lnTo>
                  <a:pt x="341630" y="109219"/>
                </a:lnTo>
                <a:close/>
              </a:path>
              <a:path w="341629" h="455929">
                <a:moveTo>
                  <a:pt x="341630" y="115569"/>
                </a:moveTo>
                <a:lnTo>
                  <a:pt x="337820" y="115569"/>
                </a:lnTo>
                <a:lnTo>
                  <a:pt x="337820" y="121919"/>
                </a:lnTo>
                <a:lnTo>
                  <a:pt x="341630" y="121919"/>
                </a:lnTo>
                <a:lnTo>
                  <a:pt x="341630" y="115569"/>
                </a:lnTo>
                <a:close/>
              </a:path>
              <a:path w="341629" h="455929">
                <a:moveTo>
                  <a:pt x="341630" y="121919"/>
                </a:moveTo>
                <a:lnTo>
                  <a:pt x="337820" y="121919"/>
                </a:lnTo>
                <a:lnTo>
                  <a:pt x="337820" y="128269"/>
                </a:lnTo>
                <a:lnTo>
                  <a:pt x="341630" y="128269"/>
                </a:lnTo>
                <a:lnTo>
                  <a:pt x="341630" y="121919"/>
                </a:lnTo>
                <a:close/>
              </a:path>
              <a:path w="341629" h="455929">
                <a:moveTo>
                  <a:pt x="341630" y="128269"/>
                </a:moveTo>
                <a:lnTo>
                  <a:pt x="337820" y="128269"/>
                </a:lnTo>
                <a:lnTo>
                  <a:pt x="337820" y="134619"/>
                </a:lnTo>
                <a:lnTo>
                  <a:pt x="341630" y="134619"/>
                </a:lnTo>
                <a:lnTo>
                  <a:pt x="341630" y="128269"/>
                </a:lnTo>
                <a:close/>
              </a:path>
              <a:path w="341629" h="455929">
                <a:moveTo>
                  <a:pt x="341630" y="134619"/>
                </a:moveTo>
                <a:lnTo>
                  <a:pt x="337820" y="134619"/>
                </a:lnTo>
                <a:lnTo>
                  <a:pt x="337820" y="140969"/>
                </a:lnTo>
                <a:lnTo>
                  <a:pt x="341630" y="140969"/>
                </a:lnTo>
                <a:lnTo>
                  <a:pt x="341630" y="134619"/>
                </a:lnTo>
                <a:close/>
              </a:path>
              <a:path w="341629" h="455929">
                <a:moveTo>
                  <a:pt x="2539" y="144779"/>
                </a:moveTo>
                <a:lnTo>
                  <a:pt x="1270" y="144779"/>
                </a:lnTo>
                <a:lnTo>
                  <a:pt x="1270" y="147319"/>
                </a:lnTo>
                <a:lnTo>
                  <a:pt x="2539" y="147319"/>
                </a:lnTo>
                <a:lnTo>
                  <a:pt x="2539" y="144779"/>
                </a:lnTo>
                <a:close/>
              </a:path>
              <a:path w="341629" h="455929">
                <a:moveTo>
                  <a:pt x="341630" y="140969"/>
                </a:moveTo>
                <a:lnTo>
                  <a:pt x="337820" y="140969"/>
                </a:lnTo>
                <a:lnTo>
                  <a:pt x="337820" y="147319"/>
                </a:lnTo>
                <a:lnTo>
                  <a:pt x="341630" y="147319"/>
                </a:lnTo>
                <a:lnTo>
                  <a:pt x="341630" y="140969"/>
                </a:lnTo>
                <a:close/>
              </a:path>
              <a:path w="341629" h="455929">
                <a:moveTo>
                  <a:pt x="2539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2539" y="153669"/>
                </a:lnTo>
                <a:lnTo>
                  <a:pt x="2539" y="147319"/>
                </a:lnTo>
                <a:close/>
              </a:path>
              <a:path w="341629" h="455929">
                <a:moveTo>
                  <a:pt x="341630" y="147319"/>
                </a:moveTo>
                <a:lnTo>
                  <a:pt x="337820" y="147319"/>
                </a:lnTo>
                <a:lnTo>
                  <a:pt x="337820" y="153669"/>
                </a:lnTo>
                <a:lnTo>
                  <a:pt x="341630" y="153669"/>
                </a:lnTo>
                <a:lnTo>
                  <a:pt x="341630" y="147319"/>
                </a:lnTo>
                <a:close/>
              </a:path>
              <a:path w="341629" h="455929">
                <a:moveTo>
                  <a:pt x="2539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2539" y="160019"/>
                </a:lnTo>
                <a:lnTo>
                  <a:pt x="2539" y="153669"/>
                </a:lnTo>
                <a:close/>
              </a:path>
              <a:path w="341629" h="455929">
                <a:moveTo>
                  <a:pt x="341630" y="153669"/>
                </a:moveTo>
                <a:lnTo>
                  <a:pt x="337820" y="153669"/>
                </a:lnTo>
                <a:lnTo>
                  <a:pt x="337820" y="160019"/>
                </a:lnTo>
                <a:lnTo>
                  <a:pt x="341630" y="160019"/>
                </a:lnTo>
                <a:lnTo>
                  <a:pt x="341630" y="153669"/>
                </a:lnTo>
                <a:close/>
              </a:path>
              <a:path w="341629" h="455929">
                <a:moveTo>
                  <a:pt x="2539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2539" y="166369"/>
                </a:lnTo>
                <a:lnTo>
                  <a:pt x="2539" y="160019"/>
                </a:lnTo>
                <a:close/>
              </a:path>
              <a:path w="341629" h="455929">
                <a:moveTo>
                  <a:pt x="341630" y="160019"/>
                </a:moveTo>
                <a:lnTo>
                  <a:pt x="337820" y="160019"/>
                </a:lnTo>
                <a:lnTo>
                  <a:pt x="337820" y="166369"/>
                </a:lnTo>
                <a:lnTo>
                  <a:pt x="341630" y="166369"/>
                </a:lnTo>
                <a:lnTo>
                  <a:pt x="341630" y="160019"/>
                </a:lnTo>
                <a:close/>
              </a:path>
              <a:path w="341629" h="455929">
                <a:moveTo>
                  <a:pt x="2539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2539" y="172719"/>
                </a:lnTo>
                <a:lnTo>
                  <a:pt x="2539" y="166369"/>
                </a:lnTo>
                <a:close/>
              </a:path>
              <a:path w="341629" h="455929">
                <a:moveTo>
                  <a:pt x="341630" y="166369"/>
                </a:moveTo>
                <a:lnTo>
                  <a:pt x="337820" y="166369"/>
                </a:lnTo>
                <a:lnTo>
                  <a:pt x="337820" y="172719"/>
                </a:lnTo>
                <a:lnTo>
                  <a:pt x="340360" y="172719"/>
                </a:lnTo>
                <a:lnTo>
                  <a:pt x="340360" y="171449"/>
                </a:lnTo>
                <a:lnTo>
                  <a:pt x="341629" y="171449"/>
                </a:lnTo>
                <a:lnTo>
                  <a:pt x="341630" y="166369"/>
                </a:lnTo>
                <a:close/>
              </a:path>
              <a:path w="341629" h="455929">
                <a:moveTo>
                  <a:pt x="2539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2539" y="179069"/>
                </a:lnTo>
                <a:lnTo>
                  <a:pt x="2539" y="172719"/>
                </a:lnTo>
                <a:close/>
              </a:path>
              <a:path w="341629" h="455929">
                <a:moveTo>
                  <a:pt x="339090" y="172719"/>
                </a:moveTo>
                <a:lnTo>
                  <a:pt x="337820" y="172719"/>
                </a:lnTo>
                <a:lnTo>
                  <a:pt x="337820" y="173989"/>
                </a:lnTo>
                <a:lnTo>
                  <a:pt x="339090" y="173989"/>
                </a:lnTo>
                <a:lnTo>
                  <a:pt x="339090" y="172719"/>
                </a:lnTo>
                <a:close/>
              </a:path>
              <a:path w="341629" h="455929">
                <a:moveTo>
                  <a:pt x="2539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2539" y="185419"/>
                </a:lnTo>
                <a:lnTo>
                  <a:pt x="2539" y="179069"/>
                </a:lnTo>
                <a:close/>
              </a:path>
              <a:path w="341629" h="455929">
                <a:moveTo>
                  <a:pt x="2539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2539" y="191769"/>
                </a:lnTo>
                <a:lnTo>
                  <a:pt x="2539" y="185419"/>
                </a:lnTo>
                <a:close/>
              </a:path>
              <a:path w="341629" h="455929">
                <a:moveTo>
                  <a:pt x="2539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2539" y="198119"/>
                </a:lnTo>
                <a:lnTo>
                  <a:pt x="2539" y="191769"/>
                </a:lnTo>
                <a:close/>
              </a:path>
              <a:path w="341629" h="455929">
                <a:moveTo>
                  <a:pt x="2539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2539" y="204469"/>
                </a:lnTo>
                <a:lnTo>
                  <a:pt x="2539" y="198119"/>
                </a:lnTo>
                <a:close/>
              </a:path>
              <a:path w="341629" h="455929">
                <a:moveTo>
                  <a:pt x="2539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2539" y="210819"/>
                </a:lnTo>
                <a:lnTo>
                  <a:pt x="2539" y="204469"/>
                </a:lnTo>
                <a:close/>
              </a:path>
              <a:path w="341629" h="455929">
                <a:moveTo>
                  <a:pt x="2539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2539" y="217169"/>
                </a:lnTo>
                <a:lnTo>
                  <a:pt x="2539" y="210819"/>
                </a:lnTo>
                <a:close/>
              </a:path>
              <a:path w="341629" h="455929">
                <a:moveTo>
                  <a:pt x="2539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2539" y="223519"/>
                </a:lnTo>
                <a:lnTo>
                  <a:pt x="2539" y="217169"/>
                </a:lnTo>
                <a:close/>
              </a:path>
              <a:path w="341629" h="455929">
                <a:moveTo>
                  <a:pt x="2539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2539" y="229869"/>
                </a:lnTo>
                <a:lnTo>
                  <a:pt x="2539" y="223519"/>
                </a:lnTo>
                <a:close/>
              </a:path>
              <a:path w="341629" h="455929">
                <a:moveTo>
                  <a:pt x="2539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2539" y="236219"/>
                </a:lnTo>
                <a:lnTo>
                  <a:pt x="2539" y="229869"/>
                </a:lnTo>
                <a:close/>
              </a:path>
              <a:path w="341629" h="455929">
                <a:moveTo>
                  <a:pt x="2539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2539" y="242569"/>
                </a:lnTo>
                <a:lnTo>
                  <a:pt x="2539" y="236219"/>
                </a:lnTo>
                <a:close/>
              </a:path>
              <a:path w="341629" h="455929">
                <a:moveTo>
                  <a:pt x="2539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2539" y="248919"/>
                </a:lnTo>
                <a:lnTo>
                  <a:pt x="2539" y="242569"/>
                </a:lnTo>
                <a:close/>
              </a:path>
              <a:path w="341629" h="455929">
                <a:moveTo>
                  <a:pt x="2539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2539" y="255269"/>
                </a:lnTo>
                <a:lnTo>
                  <a:pt x="2539" y="248919"/>
                </a:lnTo>
                <a:close/>
              </a:path>
              <a:path w="341629" h="455929">
                <a:moveTo>
                  <a:pt x="2539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2539" y="261619"/>
                </a:lnTo>
                <a:lnTo>
                  <a:pt x="2539" y="255269"/>
                </a:lnTo>
                <a:close/>
              </a:path>
              <a:path w="341629" h="455929">
                <a:moveTo>
                  <a:pt x="2539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2539" y="267969"/>
                </a:lnTo>
                <a:lnTo>
                  <a:pt x="2539" y="261619"/>
                </a:lnTo>
                <a:close/>
              </a:path>
              <a:path w="341629" h="455929">
                <a:moveTo>
                  <a:pt x="2539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2539" y="274319"/>
                </a:lnTo>
                <a:lnTo>
                  <a:pt x="2539" y="267969"/>
                </a:lnTo>
                <a:close/>
              </a:path>
              <a:path w="341629" h="455929">
                <a:moveTo>
                  <a:pt x="2539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2539" y="280669"/>
                </a:lnTo>
                <a:lnTo>
                  <a:pt x="2539" y="274319"/>
                </a:lnTo>
                <a:close/>
              </a:path>
              <a:path w="341629" h="455929">
                <a:moveTo>
                  <a:pt x="2539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2539" y="287019"/>
                </a:lnTo>
                <a:lnTo>
                  <a:pt x="2539" y="280669"/>
                </a:lnTo>
                <a:close/>
              </a:path>
              <a:path w="341629" h="455929">
                <a:moveTo>
                  <a:pt x="2539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2539" y="293369"/>
                </a:lnTo>
                <a:lnTo>
                  <a:pt x="2539" y="287019"/>
                </a:lnTo>
                <a:close/>
              </a:path>
              <a:path w="341629" h="455929">
                <a:moveTo>
                  <a:pt x="2539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2539" y="299719"/>
                </a:lnTo>
                <a:lnTo>
                  <a:pt x="2539" y="293369"/>
                </a:lnTo>
                <a:close/>
              </a:path>
              <a:path w="341629" h="455929">
                <a:moveTo>
                  <a:pt x="2539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2539" y="306069"/>
                </a:lnTo>
                <a:lnTo>
                  <a:pt x="2539" y="299719"/>
                </a:lnTo>
                <a:close/>
              </a:path>
              <a:path w="341629" h="455929">
                <a:moveTo>
                  <a:pt x="2539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2539" y="312419"/>
                </a:lnTo>
                <a:lnTo>
                  <a:pt x="2539" y="306069"/>
                </a:lnTo>
                <a:close/>
              </a:path>
              <a:path w="341629" h="455929">
                <a:moveTo>
                  <a:pt x="339090" y="309879"/>
                </a:moveTo>
                <a:lnTo>
                  <a:pt x="337820" y="309879"/>
                </a:lnTo>
                <a:lnTo>
                  <a:pt x="337820" y="312419"/>
                </a:lnTo>
                <a:lnTo>
                  <a:pt x="340360" y="312419"/>
                </a:lnTo>
                <a:lnTo>
                  <a:pt x="340360" y="311149"/>
                </a:lnTo>
                <a:lnTo>
                  <a:pt x="339090" y="311149"/>
                </a:lnTo>
                <a:lnTo>
                  <a:pt x="339090" y="309879"/>
                </a:lnTo>
                <a:close/>
              </a:path>
              <a:path w="341629" h="455929">
                <a:moveTo>
                  <a:pt x="2539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2539" y="318769"/>
                </a:lnTo>
                <a:lnTo>
                  <a:pt x="2539" y="312419"/>
                </a:lnTo>
                <a:close/>
              </a:path>
              <a:path w="341629" h="455929">
                <a:moveTo>
                  <a:pt x="340360" y="312419"/>
                </a:moveTo>
                <a:lnTo>
                  <a:pt x="337820" y="312419"/>
                </a:lnTo>
                <a:lnTo>
                  <a:pt x="337820" y="318769"/>
                </a:lnTo>
                <a:lnTo>
                  <a:pt x="341630" y="318769"/>
                </a:lnTo>
                <a:lnTo>
                  <a:pt x="341630" y="313689"/>
                </a:lnTo>
                <a:lnTo>
                  <a:pt x="340360" y="313689"/>
                </a:lnTo>
                <a:lnTo>
                  <a:pt x="340360" y="312419"/>
                </a:lnTo>
                <a:close/>
              </a:path>
              <a:path w="341629" h="455929">
                <a:moveTo>
                  <a:pt x="2539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2539" y="325119"/>
                </a:lnTo>
                <a:lnTo>
                  <a:pt x="2539" y="318769"/>
                </a:lnTo>
                <a:close/>
              </a:path>
              <a:path w="341629" h="455929">
                <a:moveTo>
                  <a:pt x="341630" y="318769"/>
                </a:moveTo>
                <a:lnTo>
                  <a:pt x="337820" y="318769"/>
                </a:lnTo>
                <a:lnTo>
                  <a:pt x="337820" y="325119"/>
                </a:lnTo>
                <a:lnTo>
                  <a:pt x="341630" y="325119"/>
                </a:lnTo>
                <a:lnTo>
                  <a:pt x="341630" y="318769"/>
                </a:lnTo>
                <a:close/>
              </a:path>
              <a:path w="341629" h="455929">
                <a:moveTo>
                  <a:pt x="2539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2539" y="331469"/>
                </a:lnTo>
                <a:lnTo>
                  <a:pt x="2539" y="325119"/>
                </a:lnTo>
                <a:close/>
              </a:path>
              <a:path w="341629" h="455929">
                <a:moveTo>
                  <a:pt x="341630" y="325119"/>
                </a:moveTo>
                <a:lnTo>
                  <a:pt x="337820" y="325119"/>
                </a:lnTo>
                <a:lnTo>
                  <a:pt x="337820" y="331469"/>
                </a:lnTo>
                <a:lnTo>
                  <a:pt x="341630" y="331469"/>
                </a:lnTo>
                <a:lnTo>
                  <a:pt x="341630" y="325119"/>
                </a:lnTo>
                <a:close/>
              </a:path>
              <a:path w="341629" h="455929">
                <a:moveTo>
                  <a:pt x="2539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2539" y="337819"/>
                </a:lnTo>
                <a:lnTo>
                  <a:pt x="2539" y="331469"/>
                </a:lnTo>
                <a:close/>
              </a:path>
              <a:path w="341629" h="455929">
                <a:moveTo>
                  <a:pt x="341630" y="331469"/>
                </a:moveTo>
                <a:lnTo>
                  <a:pt x="337820" y="331469"/>
                </a:lnTo>
                <a:lnTo>
                  <a:pt x="337820" y="337819"/>
                </a:lnTo>
                <a:lnTo>
                  <a:pt x="341630" y="337819"/>
                </a:lnTo>
                <a:lnTo>
                  <a:pt x="341630" y="331469"/>
                </a:lnTo>
                <a:close/>
              </a:path>
              <a:path w="341629" h="455929">
                <a:moveTo>
                  <a:pt x="2539" y="337819"/>
                </a:moveTo>
                <a:lnTo>
                  <a:pt x="0" y="337819"/>
                </a:lnTo>
                <a:lnTo>
                  <a:pt x="0" y="344169"/>
                </a:lnTo>
                <a:lnTo>
                  <a:pt x="2539" y="344169"/>
                </a:lnTo>
                <a:lnTo>
                  <a:pt x="2539" y="337819"/>
                </a:lnTo>
                <a:close/>
              </a:path>
              <a:path w="341629" h="455929">
                <a:moveTo>
                  <a:pt x="341630" y="337819"/>
                </a:moveTo>
                <a:lnTo>
                  <a:pt x="337820" y="337819"/>
                </a:lnTo>
                <a:lnTo>
                  <a:pt x="337820" y="344169"/>
                </a:lnTo>
                <a:lnTo>
                  <a:pt x="341630" y="344169"/>
                </a:lnTo>
                <a:lnTo>
                  <a:pt x="341630" y="337819"/>
                </a:lnTo>
                <a:close/>
              </a:path>
              <a:path w="341629" h="455929">
                <a:moveTo>
                  <a:pt x="2539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2539" y="350519"/>
                </a:lnTo>
                <a:lnTo>
                  <a:pt x="2539" y="344169"/>
                </a:lnTo>
                <a:close/>
              </a:path>
              <a:path w="341629" h="455929">
                <a:moveTo>
                  <a:pt x="341630" y="344169"/>
                </a:moveTo>
                <a:lnTo>
                  <a:pt x="337820" y="344169"/>
                </a:lnTo>
                <a:lnTo>
                  <a:pt x="337820" y="350519"/>
                </a:lnTo>
                <a:lnTo>
                  <a:pt x="341630" y="350519"/>
                </a:lnTo>
                <a:lnTo>
                  <a:pt x="341630" y="344169"/>
                </a:lnTo>
                <a:close/>
              </a:path>
              <a:path w="341629" h="455929">
                <a:moveTo>
                  <a:pt x="2539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2539" y="356869"/>
                </a:lnTo>
                <a:lnTo>
                  <a:pt x="2539" y="350519"/>
                </a:lnTo>
                <a:close/>
              </a:path>
              <a:path w="341629" h="455929">
                <a:moveTo>
                  <a:pt x="341630" y="350519"/>
                </a:moveTo>
                <a:lnTo>
                  <a:pt x="337820" y="350519"/>
                </a:lnTo>
                <a:lnTo>
                  <a:pt x="337820" y="356869"/>
                </a:lnTo>
                <a:lnTo>
                  <a:pt x="341630" y="356869"/>
                </a:lnTo>
                <a:lnTo>
                  <a:pt x="341630" y="350519"/>
                </a:lnTo>
                <a:close/>
              </a:path>
              <a:path w="341629" h="455929">
                <a:moveTo>
                  <a:pt x="2539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2539" y="363219"/>
                </a:lnTo>
                <a:lnTo>
                  <a:pt x="2539" y="356869"/>
                </a:lnTo>
                <a:close/>
              </a:path>
              <a:path w="341629" h="455929">
                <a:moveTo>
                  <a:pt x="341630" y="356869"/>
                </a:moveTo>
                <a:lnTo>
                  <a:pt x="337820" y="356869"/>
                </a:lnTo>
                <a:lnTo>
                  <a:pt x="337820" y="363219"/>
                </a:lnTo>
                <a:lnTo>
                  <a:pt x="341630" y="363219"/>
                </a:lnTo>
                <a:lnTo>
                  <a:pt x="341630" y="356869"/>
                </a:lnTo>
                <a:close/>
              </a:path>
              <a:path w="341629" h="455929">
                <a:moveTo>
                  <a:pt x="2539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2539" y="369569"/>
                </a:lnTo>
                <a:lnTo>
                  <a:pt x="2539" y="363219"/>
                </a:lnTo>
                <a:close/>
              </a:path>
              <a:path w="341629" h="455929">
                <a:moveTo>
                  <a:pt x="341630" y="363219"/>
                </a:moveTo>
                <a:lnTo>
                  <a:pt x="337820" y="363219"/>
                </a:lnTo>
                <a:lnTo>
                  <a:pt x="337820" y="369569"/>
                </a:lnTo>
                <a:lnTo>
                  <a:pt x="341630" y="369569"/>
                </a:lnTo>
                <a:lnTo>
                  <a:pt x="341630" y="363219"/>
                </a:lnTo>
                <a:close/>
              </a:path>
              <a:path w="341629" h="455929">
                <a:moveTo>
                  <a:pt x="2539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2539" y="375919"/>
                </a:lnTo>
                <a:lnTo>
                  <a:pt x="2539" y="369569"/>
                </a:lnTo>
                <a:close/>
              </a:path>
              <a:path w="341629" h="455929">
                <a:moveTo>
                  <a:pt x="341630" y="369569"/>
                </a:moveTo>
                <a:lnTo>
                  <a:pt x="337820" y="369569"/>
                </a:lnTo>
                <a:lnTo>
                  <a:pt x="337820" y="375919"/>
                </a:lnTo>
                <a:lnTo>
                  <a:pt x="341630" y="375919"/>
                </a:lnTo>
                <a:lnTo>
                  <a:pt x="341630" y="369569"/>
                </a:lnTo>
                <a:close/>
              </a:path>
              <a:path w="341629" h="455929">
                <a:moveTo>
                  <a:pt x="2539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2539" y="382269"/>
                </a:lnTo>
                <a:lnTo>
                  <a:pt x="2539" y="375919"/>
                </a:lnTo>
                <a:close/>
              </a:path>
              <a:path w="341629" h="455929">
                <a:moveTo>
                  <a:pt x="341630" y="375919"/>
                </a:moveTo>
                <a:lnTo>
                  <a:pt x="337820" y="375919"/>
                </a:lnTo>
                <a:lnTo>
                  <a:pt x="337820" y="382269"/>
                </a:lnTo>
                <a:lnTo>
                  <a:pt x="341630" y="382269"/>
                </a:lnTo>
                <a:lnTo>
                  <a:pt x="341630" y="375919"/>
                </a:lnTo>
                <a:close/>
              </a:path>
              <a:path w="341629" h="455929">
                <a:moveTo>
                  <a:pt x="2539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2539" y="388619"/>
                </a:lnTo>
                <a:lnTo>
                  <a:pt x="2539" y="382269"/>
                </a:lnTo>
                <a:close/>
              </a:path>
              <a:path w="341629" h="455929">
                <a:moveTo>
                  <a:pt x="341630" y="382269"/>
                </a:moveTo>
                <a:lnTo>
                  <a:pt x="337820" y="382269"/>
                </a:lnTo>
                <a:lnTo>
                  <a:pt x="337820" y="388619"/>
                </a:lnTo>
                <a:lnTo>
                  <a:pt x="341630" y="388619"/>
                </a:lnTo>
                <a:lnTo>
                  <a:pt x="341630" y="382269"/>
                </a:lnTo>
                <a:close/>
              </a:path>
              <a:path w="341629" h="455929">
                <a:moveTo>
                  <a:pt x="2539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539" y="394969"/>
                </a:lnTo>
                <a:lnTo>
                  <a:pt x="2539" y="388619"/>
                </a:lnTo>
                <a:close/>
              </a:path>
              <a:path w="341629" h="455929">
                <a:moveTo>
                  <a:pt x="340360" y="388619"/>
                </a:moveTo>
                <a:lnTo>
                  <a:pt x="337820" y="388619"/>
                </a:lnTo>
                <a:lnTo>
                  <a:pt x="337820" y="391159"/>
                </a:lnTo>
                <a:lnTo>
                  <a:pt x="339089" y="391159"/>
                </a:lnTo>
                <a:lnTo>
                  <a:pt x="339089" y="389889"/>
                </a:lnTo>
                <a:lnTo>
                  <a:pt x="340360" y="389889"/>
                </a:lnTo>
                <a:lnTo>
                  <a:pt x="340360" y="388619"/>
                </a:lnTo>
                <a:close/>
              </a:path>
              <a:path w="341629" h="455929">
                <a:moveTo>
                  <a:pt x="2539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2539" y="401319"/>
                </a:lnTo>
                <a:lnTo>
                  <a:pt x="2539" y="394969"/>
                </a:lnTo>
                <a:close/>
              </a:path>
              <a:path w="341629" h="455929">
                <a:moveTo>
                  <a:pt x="2539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2539" y="407669"/>
                </a:lnTo>
                <a:lnTo>
                  <a:pt x="2539" y="401319"/>
                </a:lnTo>
                <a:close/>
              </a:path>
              <a:path w="341629" h="455929">
                <a:moveTo>
                  <a:pt x="2539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2539" y="414019"/>
                </a:lnTo>
                <a:lnTo>
                  <a:pt x="2539" y="407669"/>
                </a:lnTo>
                <a:close/>
              </a:path>
              <a:path w="341629" h="455929">
                <a:moveTo>
                  <a:pt x="2539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2539" y="420369"/>
                </a:lnTo>
                <a:lnTo>
                  <a:pt x="2539" y="414019"/>
                </a:lnTo>
                <a:close/>
              </a:path>
              <a:path w="341629" h="455929">
                <a:moveTo>
                  <a:pt x="2539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2539" y="426719"/>
                </a:lnTo>
                <a:lnTo>
                  <a:pt x="2539" y="420369"/>
                </a:lnTo>
                <a:close/>
              </a:path>
              <a:path w="341629" h="455929">
                <a:moveTo>
                  <a:pt x="2539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2539" y="433069"/>
                </a:lnTo>
                <a:lnTo>
                  <a:pt x="2539" y="426719"/>
                </a:lnTo>
                <a:close/>
              </a:path>
              <a:path w="341629" h="455929">
                <a:moveTo>
                  <a:pt x="2539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2539" y="439419"/>
                </a:lnTo>
                <a:lnTo>
                  <a:pt x="2539" y="433069"/>
                </a:lnTo>
                <a:close/>
              </a:path>
              <a:path w="341629" h="455929">
                <a:moveTo>
                  <a:pt x="2539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2539" y="445769"/>
                </a:lnTo>
                <a:lnTo>
                  <a:pt x="2539" y="439419"/>
                </a:lnTo>
                <a:close/>
              </a:path>
              <a:path w="341629" h="455929">
                <a:moveTo>
                  <a:pt x="2539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2539" y="452119"/>
                </a:lnTo>
                <a:lnTo>
                  <a:pt x="2539" y="445769"/>
                </a:lnTo>
                <a:close/>
              </a:path>
              <a:path w="341629" h="455929">
                <a:moveTo>
                  <a:pt x="254000" y="452119"/>
                </a:moveTo>
                <a:lnTo>
                  <a:pt x="0" y="452119"/>
                </a:lnTo>
                <a:lnTo>
                  <a:pt x="0" y="455929"/>
                </a:lnTo>
                <a:lnTo>
                  <a:pt x="250189" y="455929"/>
                </a:lnTo>
                <a:lnTo>
                  <a:pt x="250189" y="454659"/>
                </a:lnTo>
                <a:lnTo>
                  <a:pt x="251460" y="454659"/>
                </a:lnTo>
                <a:lnTo>
                  <a:pt x="251460" y="453389"/>
                </a:lnTo>
                <a:lnTo>
                  <a:pt x="254000" y="453389"/>
                </a:lnTo>
                <a:lnTo>
                  <a:pt x="254000" y="452119"/>
                </a:lnTo>
                <a:close/>
              </a:path>
            </a:pathLst>
          </a:custGeom>
          <a:solidFill>
            <a:srgbClr val="BF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2" name="bk object 7562"/>
          <p:cNvSpPr/>
          <p:nvPr/>
        </p:nvSpPr>
        <p:spPr>
          <a:xfrm>
            <a:off x="3624579" y="4183379"/>
            <a:ext cx="335280" cy="448309"/>
          </a:xfrm>
          <a:custGeom>
            <a:avLst/>
            <a:gdLst/>
            <a:ahLst/>
            <a:cxnLst/>
            <a:rect l="l" t="t" r="r" b="b"/>
            <a:pathLst>
              <a:path w="335279" h="448310">
                <a:moveTo>
                  <a:pt x="335280" y="0"/>
                </a:moveTo>
                <a:lnTo>
                  <a:pt x="109220" y="0"/>
                </a:lnTo>
                <a:lnTo>
                  <a:pt x="109220" y="1270"/>
                </a:lnTo>
                <a:lnTo>
                  <a:pt x="107950" y="1270"/>
                </a:lnTo>
                <a:lnTo>
                  <a:pt x="107950" y="2540"/>
                </a:lnTo>
                <a:lnTo>
                  <a:pt x="332740" y="2540"/>
                </a:lnTo>
                <a:lnTo>
                  <a:pt x="332740" y="3810"/>
                </a:lnTo>
                <a:lnTo>
                  <a:pt x="335280" y="3810"/>
                </a:lnTo>
                <a:lnTo>
                  <a:pt x="335280" y="0"/>
                </a:lnTo>
                <a:close/>
              </a:path>
              <a:path w="335279" h="448310">
                <a:moveTo>
                  <a:pt x="335280" y="3810"/>
                </a:moveTo>
                <a:lnTo>
                  <a:pt x="332740" y="3810"/>
                </a:lnTo>
                <a:lnTo>
                  <a:pt x="332740" y="10160"/>
                </a:lnTo>
                <a:lnTo>
                  <a:pt x="335280" y="10160"/>
                </a:lnTo>
                <a:lnTo>
                  <a:pt x="335280" y="3810"/>
                </a:lnTo>
                <a:close/>
              </a:path>
              <a:path w="335279" h="448310">
                <a:moveTo>
                  <a:pt x="335280" y="10160"/>
                </a:moveTo>
                <a:lnTo>
                  <a:pt x="332740" y="10160"/>
                </a:lnTo>
                <a:lnTo>
                  <a:pt x="332740" y="16510"/>
                </a:lnTo>
                <a:lnTo>
                  <a:pt x="335280" y="16510"/>
                </a:lnTo>
                <a:lnTo>
                  <a:pt x="335280" y="10160"/>
                </a:lnTo>
                <a:close/>
              </a:path>
              <a:path w="335279" h="448310">
                <a:moveTo>
                  <a:pt x="335280" y="16510"/>
                </a:moveTo>
                <a:lnTo>
                  <a:pt x="332740" y="16510"/>
                </a:lnTo>
                <a:lnTo>
                  <a:pt x="332740" y="22860"/>
                </a:lnTo>
                <a:lnTo>
                  <a:pt x="335280" y="22860"/>
                </a:lnTo>
                <a:lnTo>
                  <a:pt x="335280" y="16510"/>
                </a:lnTo>
                <a:close/>
              </a:path>
              <a:path w="335279" h="448310">
                <a:moveTo>
                  <a:pt x="335280" y="22860"/>
                </a:moveTo>
                <a:lnTo>
                  <a:pt x="332740" y="22860"/>
                </a:lnTo>
                <a:lnTo>
                  <a:pt x="332740" y="29210"/>
                </a:lnTo>
                <a:lnTo>
                  <a:pt x="335280" y="29210"/>
                </a:lnTo>
                <a:lnTo>
                  <a:pt x="335280" y="22860"/>
                </a:lnTo>
                <a:close/>
              </a:path>
              <a:path w="335279" h="448310">
                <a:moveTo>
                  <a:pt x="335280" y="29210"/>
                </a:moveTo>
                <a:lnTo>
                  <a:pt x="332740" y="29210"/>
                </a:lnTo>
                <a:lnTo>
                  <a:pt x="332740" y="35560"/>
                </a:lnTo>
                <a:lnTo>
                  <a:pt x="335280" y="35560"/>
                </a:lnTo>
                <a:lnTo>
                  <a:pt x="335280" y="29210"/>
                </a:lnTo>
                <a:close/>
              </a:path>
              <a:path w="335279" h="448310">
                <a:moveTo>
                  <a:pt x="335280" y="35560"/>
                </a:moveTo>
                <a:lnTo>
                  <a:pt x="332740" y="35560"/>
                </a:lnTo>
                <a:lnTo>
                  <a:pt x="332740" y="41910"/>
                </a:lnTo>
                <a:lnTo>
                  <a:pt x="335280" y="41910"/>
                </a:lnTo>
                <a:lnTo>
                  <a:pt x="335280" y="35560"/>
                </a:lnTo>
                <a:close/>
              </a:path>
              <a:path w="335279" h="448310">
                <a:moveTo>
                  <a:pt x="335280" y="41910"/>
                </a:moveTo>
                <a:lnTo>
                  <a:pt x="332740" y="41910"/>
                </a:lnTo>
                <a:lnTo>
                  <a:pt x="332740" y="48260"/>
                </a:lnTo>
                <a:lnTo>
                  <a:pt x="335280" y="48260"/>
                </a:lnTo>
                <a:lnTo>
                  <a:pt x="335280" y="41910"/>
                </a:lnTo>
                <a:close/>
              </a:path>
              <a:path w="335279" h="448310">
                <a:moveTo>
                  <a:pt x="335280" y="48260"/>
                </a:moveTo>
                <a:lnTo>
                  <a:pt x="332740" y="48260"/>
                </a:lnTo>
                <a:lnTo>
                  <a:pt x="332740" y="54610"/>
                </a:lnTo>
                <a:lnTo>
                  <a:pt x="335280" y="54610"/>
                </a:lnTo>
                <a:lnTo>
                  <a:pt x="335280" y="48260"/>
                </a:lnTo>
                <a:close/>
              </a:path>
              <a:path w="335279" h="448310">
                <a:moveTo>
                  <a:pt x="335280" y="54610"/>
                </a:moveTo>
                <a:lnTo>
                  <a:pt x="332740" y="54610"/>
                </a:lnTo>
                <a:lnTo>
                  <a:pt x="332740" y="60960"/>
                </a:lnTo>
                <a:lnTo>
                  <a:pt x="335280" y="60960"/>
                </a:lnTo>
                <a:lnTo>
                  <a:pt x="335280" y="54610"/>
                </a:lnTo>
                <a:close/>
              </a:path>
              <a:path w="335279" h="448310">
                <a:moveTo>
                  <a:pt x="335280" y="60960"/>
                </a:moveTo>
                <a:lnTo>
                  <a:pt x="332740" y="60960"/>
                </a:lnTo>
                <a:lnTo>
                  <a:pt x="332740" y="67310"/>
                </a:lnTo>
                <a:lnTo>
                  <a:pt x="335280" y="67310"/>
                </a:lnTo>
                <a:lnTo>
                  <a:pt x="335280" y="60960"/>
                </a:lnTo>
                <a:close/>
              </a:path>
              <a:path w="335279" h="448310">
                <a:moveTo>
                  <a:pt x="335280" y="67310"/>
                </a:moveTo>
                <a:lnTo>
                  <a:pt x="332740" y="67310"/>
                </a:lnTo>
                <a:lnTo>
                  <a:pt x="332740" y="73660"/>
                </a:lnTo>
                <a:lnTo>
                  <a:pt x="335280" y="73660"/>
                </a:lnTo>
                <a:lnTo>
                  <a:pt x="335280" y="67310"/>
                </a:lnTo>
                <a:close/>
              </a:path>
              <a:path w="335279" h="448310">
                <a:moveTo>
                  <a:pt x="335280" y="73660"/>
                </a:moveTo>
                <a:lnTo>
                  <a:pt x="332740" y="73660"/>
                </a:lnTo>
                <a:lnTo>
                  <a:pt x="332740" y="80010"/>
                </a:lnTo>
                <a:lnTo>
                  <a:pt x="335280" y="80010"/>
                </a:lnTo>
                <a:lnTo>
                  <a:pt x="335280" y="73660"/>
                </a:lnTo>
                <a:close/>
              </a:path>
              <a:path w="335279" h="448310">
                <a:moveTo>
                  <a:pt x="335280" y="80010"/>
                </a:moveTo>
                <a:lnTo>
                  <a:pt x="332740" y="80010"/>
                </a:lnTo>
                <a:lnTo>
                  <a:pt x="332740" y="86360"/>
                </a:lnTo>
                <a:lnTo>
                  <a:pt x="335280" y="86360"/>
                </a:lnTo>
                <a:lnTo>
                  <a:pt x="335280" y="80010"/>
                </a:lnTo>
                <a:close/>
              </a:path>
              <a:path w="335279" h="448310">
                <a:moveTo>
                  <a:pt x="335280" y="86360"/>
                </a:moveTo>
                <a:lnTo>
                  <a:pt x="332740" y="86360"/>
                </a:lnTo>
                <a:lnTo>
                  <a:pt x="332740" y="92710"/>
                </a:lnTo>
                <a:lnTo>
                  <a:pt x="335280" y="92710"/>
                </a:lnTo>
                <a:lnTo>
                  <a:pt x="335280" y="86360"/>
                </a:lnTo>
                <a:close/>
              </a:path>
              <a:path w="335279" h="448310">
                <a:moveTo>
                  <a:pt x="335280" y="92710"/>
                </a:moveTo>
                <a:lnTo>
                  <a:pt x="332740" y="92710"/>
                </a:lnTo>
                <a:lnTo>
                  <a:pt x="332740" y="99060"/>
                </a:lnTo>
                <a:lnTo>
                  <a:pt x="335280" y="99060"/>
                </a:lnTo>
                <a:lnTo>
                  <a:pt x="335280" y="92710"/>
                </a:lnTo>
                <a:close/>
              </a:path>
              <a:path w="335279" h="448310">
                <a:moveTo>
                  <a:pt x="335280" y="99060"/>
                </a:moveTo>
                <a:lnTo>
                  <a:pt x="332740" y="99060"/>
                </a:lnTo>
                <a:lnTo>
                  <a:pt x="332740" y="105410"/>
                </a:lnTo>
                <a:lnTo>
                  <a:pt x="335280" y="105410"/>
                </a:lnTo>
                <a:lnTo>
                  <a:pt x="335280" y="99060"/>
                </a:lnTo>
                <a:close/>
              </a:path>
              <a:path w="335279" h="448310">
                <a:moveTo>
                  <a:pt x="335280" y="105410"/>
                </a:moveTo>
                <a:lnTo>
                  <a:pt x="332740" y="105410"/>
                </a:lnTo>
                <a:lnTo>
                  <a:pt x="332740" y="111760"/>
                </a:lnTo>
                <a:lnTo>
                  <a:pt x="335280" y="111760"/>
                </a:lnTo>
                <a:lnTo>
                  <a:pt x="335280" y="105410"/>
                </a:lnTo>
                <a:close/>
              </a:path>
              <a:path w="335279" h="448310">
                <a:moveTo>
                  <a:pt x="335280" y="111760"/>
                </a:moveTo>
                <a:lnTo>
                  <a:pt x="332740" y="111760"/>
                </a:lnTo>
                <a:lnTo>
                  <a:pt x="332740" y="118110"/>
                </a:lnTo>
                <a:lnTo>
                  <a:pt x="335280" y="118110"/>
                </a:lnTo>
                <a:lnTo>
                  <a:pt x="335280" y="111760"/>
                </a:lnTo>
                <a:close/>
              </a:path>
              <a:path w="335279" h="448310">
                <a:moveTo>
                  <a:pt x="335280" y="118110"/>
                </a:moveTo>
                <a:lnTo>
                  <a:pt x="332740" y="118110"/>
                </a:lnTo>
                <a:lnTo>
                  <a:pt x="332740" y="124460"/>
                </a:lnTo>
                <a:lnTo>
                  <a:pt x="335280" y="124460"/>
                </a:lnTo>
                <a:lnTo>
                  <a:pt x="335280" y="118110"/>
                </a:lnTo>
                <a:close/>
              </a:path>
              <a:path w="335279" h="448310">
                <a:moveTo>
                  <a:pt x="335280" y="124460"/>
                </a:moveTo>
                <a:lnTo>
                  <a:pt x="332740" y="124460"/>
                </a:lnTo>
                <a:lnTo>
                  <a:pt x="332740" y="130810"/>
                </a:lnTo>
                <a:lnTo>
                  <a:pt x="335280" y="130810"/>
                </a:lnTo>
                <a:lnTo>
                  <a:pt x="335280" y="124460"/>
                </a:lnTo>
                <a:close/>
              </a:path>
              <a:path w="335279" h="448310">
                <a:moveTo>
                  <a:pt x="3810" y="134620"/>
                </a:moveTo>
                <a:lnTo>
                  <a:pt x="2540" y="134620"/>
                </a:lnTo>
                <a:lnTo>
                  <a:pt x="2540" y="137160"/>
                </a:lnTo>
                <a:lnTo>
                  <a:pt x="3810" y="137160"/>
                </a:lnTo>
                <a:lnTo>
                  <a:pt x="3810" y="134620"/>
                </a:lnTo>
                <a:close/>
              </a:path>
              <a:path w="335279" h="448310">
                <a:moveTo>
                  <a:pt x="335280" y="130810"/>
                </a:moveTo>
                <a:lnTo>
                  <a:pt x="332740" y="130810"/>
                </a:lnTo>
                <a:lnTo>
                  <a:pt x="332740" y="137160"/>
                </a:lnTo>
                <a:lnTo>
                  <a:pt x="335280" y="137160"/>
                </a:lnTo>
                <a:lnTo>
                  <a:pt x="335280" y="130810"/>
                </a:lnTo>
                <a:close/>
              </a:path>
              <a:path w="335279" h="448310">
                <a:moveTo>
                  <a:pt x="3810" y="137160"/>
                </a:moveTo>
                <a:lnTo>
                  <a:pt x="1270" y="137160"/>
                </a:lnTo>
                <a:lnTo>
                  <a:pt x="1270" y="139700"/>
                </a:lnTo>
                <a:lnTo>
                  <a:pt x="0" y="13970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7160"/>
                </a:lnTo>
                <a:close/>
              </a:path>
              <a:path w="335279" h="448310">
                <a:moveTo>
                  <a:pt x="335280" y="137160"/>
                </a:moveTo>
                <a:lnTo>
                  <a:pt x="332740" y="137160"/>
                </a:lnTo>
                <a:lnTo>
                  <a:pt x="332740" y="143510"/>
                </a:lnTo>
                <a:lnTo>
                  <a:pt x="335280" y="143510"/>
                </a:lnTo>
                <a:lnTo>
                  <a:pt x="335280" y="137160"/>
                </a:lnTo>
                <a:close/>
              </a:path>
              <a:path w="335279" h="448310">
                <a:moveTo>
                  <a:pt x="38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510"/>
                </a:lnTo>
                <a:close/>
              </a:path>
              <a:path w="335279" h="448310">
                <a:moveTo>
                  <a:pt x="335280" y="143510"/>
                </a:moveTo>
                <a:lnTo>
                  <a:pt x="332740" y="143510"/>
                </a:lnTo>
                <a:lnTo>
                  <a:pt x="332740" y="149860"/>
                </a:lnTo>
                <a:lnTo>
                  <a:pt x="335280" y="149860"/>
                </a:lnTo>
                <a:lnTo>
                  <a:pt x="335280" y="143510"/>
                </a:lnTo>
                <a:close/>
              </a:path>
              <a:path w="335279" h="448310">
                <a:moveTo>
                  <a:pt x="381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49860"/>
                </a:lnTo>
                <a:close/>
              </a:path>
              <a:path w="335279" h="448310">
                <a:moveTo>
                  <a:pt x="335280" y="149860"/>
                </a:moveTo>
                <a:lnTo>
                  <a:pt x="332740" y="149860"/>
                </a:lnTo>
                <a:lnTo>
                  <a:pt x="332740" y="156210"/>
                </a:lnTo>
                <a:lnTo>
                  <a:pt x="335280" y="156210"/>
                </a:lnTo>
                <a:lnTo>
                  <a:pt x="335280" y="149860"/>
                </a:lnTo>
                <a:close/>
              </a:path>
              <a:path w="335279" h="448310">
                <a:moveTo>
                  <a:pt x="381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56210"/>
                </a:lnTo>
                <a:close/>
              </a:path>
              <a:path w="335279" h="448310">
                <a:moveTo>
                  <a:pt x="335280" y="156210"/>
                </a:moveTo>
                <a:lnTo>
                  <a:pt x="332740" y="156210"/>
                </a:lnTo>
                <a:lnTo>
                  <a:pt x="332740" y="162560"/>
                </a:lnTo>
                <a:lnTo>
                  <a:pt x="335280" y="162560"/>
                </a:lnTo>
                <a:lnTo>
                  <a:pt x="335280" y="156210"/>
                </a:lnTo>
                <a:close/>
              </a:path>
              <a:path w="335279" h="448310">
                <a:moveTo>
                  <a:pt x="381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2560"/>
                </a:lnTo>
                <a:close/>
              </a:path>
              <a:path w="335279" h="448310">
                <a:moveTo>
                  <a:pt x="335280" y="162560"/>
                </a:moveTo>
                <a:lnTo>
                  <a:pt x="332740" y="162560"/>
                </a:lnTo>
                <a:lnTo>
                  <a:pt x="332740" y="168910"/>
                </a:lnTo>
                <a:lnTo>
                  <a:pt x="335280" y="168910"/>
                </a:lnTo>
                <a:lnTo>
                  <a:pt x="335280" y="162560"/>
                </a:lnTo>
                <a:close/>
              </a:path>
              <a:path w="335279" h="448310">
                <a:moveTo>
                  <a:pt x="38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68910"/>
                </a:lnTo>
                <a:close/>
              </a:path>
              <a:path w="335279" h="448310">
                <a:moveTo>
                  <a:pt x="335280" y="168910"/>
                </a:moveTo>
                <a:lnTo>
                  <a:pt x="332740" y="168910"/>
                </a:lnTo>
                <a:lnTo>
                  <a:pt x="332740" y="172720"/>
                </a:lnTo>
                <a:lnTo>
                  <a:pt x="334010" y="172720"/>
                </a:lnTo>
                <a:lnTo>
                  <a:pt x="334010" y="171450"/>
                </a:lnTo>
                <a:lnTo>
                  <a:pt x="335280" y="171450"/>
                </a:lnTo>
                <a:lnTo>
                  <a:pt x="335280" y="168910"/>
                </a:lnTo>
                <a:close/>
              </a:path>
              <a:path w="335279" h="448310">
                <a:moveTo>
                  <a:pt x="381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5260"/>
                </a:lnTo>
                <a:close/>
              </a:path>
              <a:path w="335279" h="448310">
                <a:moveTo>
                  <a:pt x="381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1610"/>
                </a:lnTo>
                <a:close/>
              </a:path>
              <a:path w="335279" h="448310">
                <a:moveTo>
                  <a:pt x="38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87960"/>
                </a:lnTo>
                <a:close/>
              </a:path>
              <a:path w="335279" h="448310">
                <a:moveTo>
                  <a:pt x="381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4310"/>
                </a:lnTo>
                <a:close/>
              </a:path>
              <a:path w="335279" h="448310">
                <a:moveTo>
                  <a:pt x="381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0660"/>
                </a:lnTo>
                <a:close/>
              </a:path>
              <a:path w="335279" h="448310">
                <a:moveTo>
                  <a:pt x="381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07010"/>
                </a:lnTo>
                <a:close/>
              </a:path>
              <a:path w="335279" h="448310">
                <a:moveTo>
                  <a:pt x="381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3360"/>
                </a:lnTo>
                <a:close/>
              </a:path>
              <a:path w="335279" h="448310">
                <a:moveTo>
                  <a:pt x="381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19710"/>
                </a:lnTo>
                <a:close/>
              </a:path>
              <a:path w="335279" h="448310">
                <a:moveTo>
                  <a:pt x="381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26060"/>
                </a:lnTo>
                <a:close/>
              </a:path>
              <a:path w="335279" h="448310">
                <a:moveTo>
                  <a:pt x="381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2410"/>
                </a:lnTo>
                <a:close/>
              </a:path>
              <a:path w="335279" h="448310">
                <a:moveTo>
                  <a:pt x="3810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38760"/>
                </a:lnTo>
                <a:close/>
              </a:path>
              <a:path w="335279" h="448310">
                <a:moveTo>
                  <a:pt x="381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5110"/>
                </a:lnTo>
                <a:close/>
              </a:path>
              <a:path w="335279" h="448310">
                <a:moveTo>
                  <a:pt x="381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1460"/>
                </a:lnTo>
                <a:close/>
              </a:path>
              <a:path w="335279" h="448310">
                <a:moveTo>
                  <a:pt x="381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7810"/>
                </a:lnTo>
                <a:close/>
              </a:path>
              <a:path w="335279" h="448310">
                <a:moveTo>
                  <a:pt x="381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4160"/>
                </a:lnTo>
                <a:close/>
              </a:path>
              <a:path w="335279" h="448310">
                <a:moveTo>
                  <a:pt x="3810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0510"/>
                </a:lnTo>
                <a:close/>
              </a:path>
              <a:path w="335279" h="448310">
                <a:moveTo>
                  <a:pt x="381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6860"/>
                </a:lnTo>
                <a:close/>
              </a:path>
              <a:path w="335279" h="448310">
                <a:moveTo>
                  <a:pt x="381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3210"/>
                </a:lnTo>
                <a:close/>
              </a:path>
              <a:path w="335279" h="448310">
                <a:moveTo>
                  <a:pt x="381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89560"/>
                </a:lnTo>
                <a:close/>
              </a:path>
              <a:path w="335279" h="448310">
                <a:moveTo>
                  <a:pt x="381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5910"/>
                </a:lnTo>
                <a:close/>
              </a:path>
              <a:path w="335279" h="448310">
                <a:moveTo>
                  <a:pt x="381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2260"/>
                </a:lnTo>
                <a:close/>
              </a:path>
              <a:path w="335279" h="448310">
                <a:moveTo>
                  <a:pt x="334010" y="302260"/>
                </a:moveTo>
                <a:lnTo>
                  <a:pt x="332740" y="302260"/>
                </a:lnTo>
                <a:lnTo>
                  <a:pt x="332740" y="308610"/>
                </a:lnTo>
                <a:lnTo>
                  <a:pt x="335280" y="308610"/>
                </a:lnTo>
                <a:lnTo>
                  <a:pt x="335279" y="304800"/>
                </a:lnTo>
                <a:lnTo>
                  <a:pt x="334010" y="304800"/>
                </a:lnTo>
                <a:lnTo>
                  <a:pt x="334010" y="302260"/>
                </a:lnTo>
                <a:close/>
              </a:path>
              <a:path w="335279" h="448310">
                <a:moveTo>
                  <a:pt x="3810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08610"/>
                </a:lnTo>
                <a:close/>
              </a:path>
              <a:path w="335279" h="448310">
                <a:moveTo>
                  <a:pt x="335280" y="308610"/>
                </a:moveTo>
                <a:lnTo>
                  <a:pt x="332740" y="308610"/>
                </a:lnTo>
                <a:lnTo>
                  <a:pt x="332740" y="314960"/>
                </a:lnTo>
                <a:lnTo>
                  <a:pt x="335280" y="314960"/>
                </a:lnTo>
                <a:lnTo>
                  <a:pt x="335280" y="308610"/>
                </a:lnTo>
                <a:close/>
              </a:path>
              <a:path w="335279" h="448310">
                <a:moveTo>
                  <a:pt x="3810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4960"/>
                </a:lnTo>
                <a:close/>
              </a:path>
              <a:path w="335279" h="448310">
                <a:moveTo>
                  <a:pt x="335280" y="314960"/>
                </a:moveTo>
                <a:lnTo>
                  <a:pt x="332740" y="314960"/>
                </a:lnTo>
                <a:lnTo>
                  <a:pt x="332740" y="321310"/>
                </a:lnTo>
                <a:lnTo>
                  <a:pt x="335280" y="321310"/>
                </a:lnTo>
                <a:lnTo>
                  <a:pt x="335280" y="314960"/>
                </a:lnTo>
                <a:close/>
              </a:path>
              <a:path w="335279" h="448310">
                <a:moveTo>
                  <a:pt x="3810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1310"/>
                </a:lnTo>
                <a:close/>
              </a:path>
              <a:path w="335279" h="448310">
                <a:moveTo>
                  <a:pt x="335280" y="321310"/>
                </a:moveTo>
                <a:lnTo>
                  <a:pt x="332740" y="321310"/>
                </a:lnTo>
                <a:lnTo>
                  <a:pt x="332740" y="327660"/>
                </a:lnTo>
                <a:lnTo>
                  <a:pt x="335280" y="327660"/>
                </a:lnTo>
                <a:lnTo>
                  <a:pt x="335280" y="321310"/>
                </a:lnTo>
                <a:close/>
              </a:path>
              <a:path w="335279" h="448310">
                <a:moveTo>
                  <a:pt x="3810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27660"/>
                </a:lnTo>
                <a:close/>
              </a:path>
              <a:path w="335279" h="448310">
                <a:moveTo>
                  <a:pt x="335280" y="327660"/>
                </a:moveTo>
                <a:lnTo>
                  <a:pt x="332740" y="327660"/>
                </a:lnTo>
                <a:lnTo>
                  <a:pt x="332740" y="334010"/>
                </a:lnTo>
                <a:lnTo>
                  <a:pt x="335280" y="334010"/>
                </a:lnTo>
                <a:lnTo>
                  <a:pt x="335280" y="327660"/>
                </a:lnTo>
                <a:close/>
              </a:path>
              <a:path w="335279" h="448310">
                <a:moveTo>
                  <a:pt x="3810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4010"/>
                </a:lnTo>
                <a:close/>
              </a:path>
              <a:path w="335279" h="448310">
                <a:moveTo>
                  <a:pt x="335280" y="334010"/>
                </a:moveTo>
                <a:lnTo>
                  <a:pt x="332740" y="334010"/>
                </a:lnTo>
                <a:lnTo>
                  <a:pt x="332740" y="340360"/>
                </a:lnTo>
                <a:lnTo>
                  <a:pt x="335280" y="340360"/>
                </a:lnTo>
                <a:lnTo>
                  <a:pt x="335280" y="334010"/>
                </a:lnTo>
                <a:close/>
              </a:path>
              <a:path w="335279" h="448310">
                <a:moveTo>
                  <a:pt x="3810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0360"/>
                </a:lnTo>
                <a:close/>
              </a:path>
              <a:path w="335279" h="448310">
                <a:moveTo>
                  <a:pt x="335280" y="340360"/>
                </a:moveTo>
                <a:lnTo>
                  <a:pt x="332740" y="340360"/>
                </a:lnTo>
                <a:lnTo>
                  <a:pt x="332740" y="346710"/>
                </a:lnTo>
                <a:lnTo>
                  <a:pt x="335280" y="346710"/>
                </a:lnTo>
                <a:lnTo>
                  <a:pt x="335280" y="340360"/>
                </a:lnTo>
                <a:close/>
              </a:path>
              <a:path w="335279" h="448310">
                <a:moveTo>
                  <a:pt x="3810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46710"/>
                </a:lnTo>
                <a:close/>
              </a:path>
              <a:path w="335279" h="448310">
                <a:moveTo>
                  <a:pt x="335280" y="346710"/>
                </a:moveTo>
                <a:lnTo>
                  <a:pt x="332740" y="346710"/>
                </a:lnTo>
                <a:lnTo>
                  <a:pt x="332740" y="353060"/>
                </a:lnTo>
                <a:lnTo>
                  <a:pt x="335280" y="353060"/>
                </a:lnTo>
                <a:lnTo>
                  <a:pt x="335280" y="346710"/>
                </a:lnTo>
                <a:close/>
              </a:path>
              <a:path w="335279" h="448310">
                <a:moveTo>
                  <a:pt x="381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3060"/>
                </a:lnTo>
                <a:close/>
              </a:path>
              <a:path w="335279" h="448310">
                <a:moveTo>
                  <a:pt x="335280" y="353060"/>
                </a:moveTo>
                <a:lnTo>
                  <a:pt x="332740" y="353060"/>
                </a:lnTo>
                <a:lnTo>
                  <a:pt x="332740" y="359410"/>
                </a:lnTo>
                <a:lnTo>
                  <a:pt x="335280" y="359410"/>
                </a:lnTo>
                <a:lnTo>
                  <a:pt x="335280" y="353060"/>
                </a:lnTo>
                <a:close/>
              </a:path>
              <a:path w="335279" h="448310">
                <a:moveTo>
                  <a:pt x="381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59410"/>
                </a:lnTo>
                <a:close/>
              </a:path>
              <a:path w="335279" h="448310">
                <a:moveTo>
                  <a:pt x="335280" y="359410"/>
                </a:moveTo>
                <a:lnTo>
                  <a:pt x="332740" y="359410"/>
                </a:lnTo>
                <a:lnTo>
                  <a:pt x="332740" y="365760"/>
                </a:lnTo>
                <a:lnTo>
                  <a:pt x="335280" y="365760"/>
                </a:lnTo>
                <a:lnTo>
                  <a:pt x="335280" y="359410"/>
                </a:lnTo>
                <a:close/>
              </a:path>
              <a:path w="335279" h="448310">
                <a:moveTo>
                  <a:pt x="3810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65760"/>
                </a:lnTo>
                <a:close/>
              </a:path>
              <a:path w="335279" h="448310">
                <a:moveTo>
                  <a:pt x="335280" y="365760"/>
                </a:moveTo>
                <a:lnTo>
                  <a:pt x="332740" y="365760"/>
                </a:lnTo>
                <a:lnTo>
                  <a:pt x="332740" y="372110"/>
                </a:lnTo>
                <a:lnTo>
                  <a:pt x="335280" y="372110"/>
                </a:lnTo>
                <a:lnTo>
                  <a:pt x="335280" y="365760"/>
                </a:lnTo>
                <a:close/>
              </a:path>
              <a:path w="335279" h="448310">
                <a:moveTo>
                  <a:pt x="3810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2110"/>
                </a:lnTo>
                <a:close/>
              </a:path>
              <a:path w="335279" h="448310">
                <a:moveTo>
                  <a:pt x="335280" y="372110"/>
                </a:moveTo>
                <a:lnTo>
                  <a:pt x="332740" y="372110"/>
                </a:lnTo>
                <a:lnTo>
                  <a:pt x="332740" y="378460"/>
                </a:lnTo>
                <a:lnTo>
                  <a:pt x="335280" y="378460"/>
                </a:lnTo>
                <a:lnTo>
                  <a:pt x="335280" y="372110"/>
                </a:lnTo>
                <a:close/>
              </a:path>
              <a:path w="335279" h="448310">
                <a:moveTo>
                  <a:pt x="3810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78460"/>
                </a:lnTo>
                <a:close/>
              </a:path>
              <a:path w="335279" h="448310">
                <a:moveTo>
                  <a:pt x="335280" y="378460"/>
                </a:moveTo>
                <a:lnTo>
                  <a:pt x="332740" y="378460"/>
                </a:lnTo>
                <a:lnTo>
                  <a:pt x="332740" y="384810"/>
                </a:lnTo>
                <a:lnTo>
                  <a:pt x="335280" y="384810"/>
                </a:lnTo>
                <a:lnTo>
                  <a:pt x="335280" y="378460"/>
                </a:lnTo>
                <a:close/>
              </a:path>
              <a:path w="335279" h="448310">
                <a:moveTo>
                  <a:pt x="3810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4810"/>
                </a:lnTo>
                <a:close/>
              </a:path>
              <a:path w="335279" h="448310">
                <a:moveTo>
                  <a:pt x="335280" y="384810"/>
                </a:moveTo>
                <a:lnTo>
                  <a:pt x="332740" y="384810"/>
                </a:lnTo>
                <a:lnTo>
                  <a:pt x="332740" y="388620"/>
                </a:lnTo>
                <a:lnTo>
                  <a:pt x="335280" y="388620"/>
                </a:lnTo>
                <a:lnTo>
                  <a:pt x="335280" y="384810"/>
                </a:lnTo>
                <a:close/>
              </a:path>
              <a:path w="335279" h="448310">
                <a:moveTo>
                  <a:pt x="3810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1160"/>
                </a:lnTo>
                <a:close/>
              </a:path>
              <a:path w="335279" h="448310">
                <a:moveTo>
                  <a:pt x="3810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397510"/>
                </a:lnTo>
                <a:close/>
              </a:path>
              <a:path w="335279" h="448310">
                <a:moveTo>
                  <a:pt x="3810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3860"/>
                </a:lnTo>
                <a:close/>
              </a:path>
              <a:path w="335279" h="448310">
                <a:moveTo>
                  <a:pt x="3810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0210"/>
                </a:lnTo>
                <a:close/>
              </a:path>
              <a:path w="335279" h="448310">
                <a:moveTo>
                  <a:pt x="3810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16560"/>
                </a:lnTo>
                <a:close/>
              </a:path>
              <a:path w="335279" h="448310">
                <a:moveTo>
                  <a:pt x="3810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2910"/>
                </a:lnTo>
                <a:close/>
              </a:path>
              <a:path w="335279" h="448310">
                <a:moveTo>
                  <a:pt x="3810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29260"/>
                </a:lnTo>
                <a:close/>
              </a:path>
              <a:path w="335279" h="448310">
                <a:moveTo>
                  <a:pt x="3810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35610"/>
                </a:lnTo>
                <a:close/>
              </a:path>
              <a:path w="335279" h="448310">
                <a:moveTo>
                  <a:pt x="3810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252730" y="448310"/>
                </a:lnTo>
                <a:lnTo>
                  <a:pt x="252730" y="447040"/>
                </a:lnTo>
                <a:lnTo>
                  <a:pt x="255270" y="447040"/>
                </a:lnTo>
                <a:lnTo>
                  <a:pt x="255270" y="445770"/>
                </a:lnTo>
                <a:lnTo>
                  <a:pt x="256540" y="445770"/>
                </a:lnTo>
                <a:lnTo>
                  <a:pt x="256540" y="444500"/>
                </a:lnTo>
                <a:lnTo>
                  <a:pt x="3810" y="444500"/>
                </a:lnTo>
                <a:lnTo>
                  <a:pt x="3810" y="441960"/>
                </a:lnTo>
                <a:close/>
              </a:path>
            </a:pathLst>
          </a:custGeom>
          <a:solidFill>
            <a:srgbClr val="BC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3" name="bk object 7563"/>
          <p:cNvSpPr/>
          <p:nvPr/>
        </p:nvSpPr>
        <p:spPr>
          <a:xfrm>
            <a:off x="3628390" y="4185920"/>
            <a:ext cx="328930" cy="441959"/>
          </a:xfrm>
          <a:custGeom>
            <a:avLst/>
            <a:gdLst/>
            <a:ahLst/>
            <a:cxnLst/>
            <a:rect l="l" t="t" r="r" b="b"/>
            <a:pathLst>
              <a:path w="328929" h="441960">
                <a:moveTo>
                  <a:pt x="328930" y="0"/>
                </a:moveTo>
                <a:lnTo>
                  <a:pt x="102870" y="0"/>
                </a:lnTo>
                <a:lnTo>
                  <a:pt x="102870" y="1269"/>
                </a:lnTo>
                <a:lnTo>
                  <a:pt x="328930" y="1269"/>
                </a:lnTo>
                <a:lnTo>
                  <a:pt x="328930" y="0"/>
                </a:lnTo>
                <a:close/>
              </a:path>
              <a:path w="328929" h="441960">
                <a:moveTo>
                  <a:pt x="328930" y="1269"/>
                </a:moveTo>
                <a:lnTo>
                  <a:pt x="101600" y="1269"/>
                </a:lnTo>
                <a:lnTo>
                  <a:pt x="101600" y="2539"/>
                </a:lnTo>
                <a:lnTo>
                  <a:pt x="100330" y="2539"/>
                </a:lnTo>
                <a:lnTo>
                  <a:pt x="100330" y="3809"/>
                </a:lnTo>
                <a:lnTo>
                  <a:pt x="97789" y="3809"/>
                </a:lnTo>
                <a:lnTo>
                  <a:pt x="97789" y="5079"/>
                </a:lnTo>
                <a:lnTo>
                  <a:pt x="325120" y="5079"/>
                </a:lnTo>
                <a:lnTo>
                  <a:pt x="325120" y="7619"/>
                </a:lnTo>
                <a:lnTo>
                  <a:pt x="328930" y="7619"/>
                </a:lnTo>
                <a:lnTo>
                  <a:pt x="328930" y="1269"/>
                </a:lnTo>
                <a:close/>
              </a:path>
              <a:path w="328929" h="441960">
                <a:moveTo>
                  <a:pt x="328930" y="7619"/>
                </a:moveTo>
                <a:lnTo>
                  <a:pt x="325120" y="7619"/>
                </a:lnTo>
                <a:lnTo>
                  <a:pt x="325120" y="13969"/>
                </a:lnTo>
                <a:lnTo>
                  <a:pt x="328930" y="13969"/>
                </a:lnTo>
                <a:lnTo>
                  <a:pt x="328930" y="7619"/>
                </a:lnTo>
                <a:close/>
              </a:path>
              <a:path w="328929" h="441960">
                <a:moveTo>
                  <a:pt x="328930" y="13969"/>
                </a:moveTo>
                <a:lnTo>
                  <a:pt x="325120" y="13969"/>
                </a:lnTo>
                <a:lnTo>
                  <a:pt x="325120" y="20319"/>
                </a:lnTo>
                <a:lnTo>
                  <a:pt x="328930" y="20319"/>
                </a:lnTo>
                <a:lnTo>
                  <a:pt x="328930" y="13969"/>
                </a:lnTo>
                <a:close/>
              </a:path>
              <a:path w="328929" h="441960">
                <a:moveTo>
                  <a:pt x="328930" y="20319"/>
                </a:moveTo>
                <a:lnTo>
                  <a:pt x="325120" y="20319"/>
                </a:lnTo>
                <a:lnTo>
                  <a:pt x="325120" y="26669"/>
                </a:lnTo>
                <a:lnTo>
                  <a:pt x="328930" y="26669"/>
                </a:lnTo>
                <a:lnTo>
                  <a:pt x="328930" y="20319"/>
                </a:lnTo>
                <a:close/>
              </a:path>
              <a:path w="328929" h="441960">
                <a:moveTo>
                  <a:pt x="328930" y="26669"/>
                </a:moveTo>
                <a:lnTo>
                  <a:pt x="325120" y="26669"/>
                </a:lnTo>
                <a:lnTo>
                  <a:pt x="325120" y="33019"/>
                </a:lnTo>
                <a:lnTo>
                  <a:pt x="328930" y="33019"/>
                </a:lnTo>
                <a:lnTo>
                  <a:pt x="328930" y="26669"/>
                </a:lnTo>
                <a:close/>
              </a:path>
              <a:path w="328929" h="441960">
                <a:moveTo>
                  <a:pt x="328930" y="33019"/>
                </a:moveTo>
                <a:lnTo>
                  <a:pt x="325120" y="33019"/>
                </a:lnTo>
                <a:lnTo>
                  <a:pt x="325120" y="39369"/>
                </a:lnTo>
                <a:lnTo>
                  <a:pt x="328930" y="39369"/>
                </a:lnTo>
                <a:lnTo>
                  <a:pt x="328930" y="33019"/>
                </a:lnTo>
                <a:close/>
              </a:path>
              <a:path w="328929" h="441960">
                <a:moveTo>
                  <a:pt x="328930" y="39369"/>
                </a:moveTo>
                <a:lnTo>
                  <a:pt x="325120" y="39369"/>
                </a:lnTo>
                <a:lnTo>
                  <a:pt x="325120" y="45719"/>
                </a:lnTo>
                <a:lnTo>
                  <a:pt x="328930" y="45719"/>
                </a:lnTo>
                <a:lnTo>
                  <a:pt x="328930" y="39369"/>
                </a:lnTo>
                <a:close/>
              </a:path>
              <a:path w="328929" h="441960">
                <a:moveTo>
                  <a:pt x="328930" y="45719"/>
                </a:moveTo>
                <a:lnTo>
                  <a:pt x="325120" y="45719"/>
                </a:lnTo>
                <a:lnTo>
                  <a:pt x="325120" y="52069"/>
                </a:lnTo>
                <a:lnTo>
                  <a:pt x="328930" y="52069"/>
                </a:lnTo>
                <a:lnTo>
                  <a:pt x="328930" y="45719"/>
                </a:lnTo>
                <a:close/>
              </a:path>
              <a:path w="328929" h="441960">
                <a:moveTo>
                  <a:pt x="328930" y="52069"/>
                </a:moveTo>
                <a:lnTo>
                  <a:pt x="325120" y="52069"/>
                </a:lnTo>
                <a:lnTo>
                  <a:pt x="325120" y="58419"/>
                </a:lnTo>
                <a:lnTo>
                  <a:pt x="328930" y="58419"/>
                </a:lnTo>
                <a:lnTo>
                  <a:pt x="328930" y="52069"/>
                </a:lnTo>
                <a:close/>
              </a:path>
              <a:path w="328929" h="441960">
                <a:moveTo>
                  <a:pt x="328930" y="58419"/>
                </a:moveTo>
                <a:lnTo>
                  <a:pt x="325120" y="58419"/>
                </a:lnTo>
                <a:lnTo>
                  <a:pt x="325120" y="64769"/>
                </a:lnTo>
                <a:lnTo>
                  <a:pt x="328930" y="64769"/>
                </a:lnTo>
                <a:lnTo>
                  <a:pt x="328930" y="58419"/>
                </a:lnTo>
                <a:close/>
              </a:path>
              <a:path w="328929" h="441960">
                <a:moveTo>
                  <a:pt x="328930" y="64769"/>
                </a:moveTo>
                <a:lnTo>
                  <a:pt x="325120" y="64769"/>
                </a:lnTo>
                <a:lnTo>
                  <a:pt x="325120" y="71119"/>
                </a:lnTo>
                <a:lnTo>
                  <a:pt x="328930" y="71119"/>
                </a:lnTo>
                <a:lnTo>
                  <a:pt x="328930" y="64769"/>
                </a:lnTo>
                <a:close/>
              </a:path>
              <a:path w="328929" h="441960">
                <a:moveTo>
                  <a:pt x="328930" y="71119"/>
                </a:moveTo>
                <a:lnTo>
                  <a:pt x="325120" y="71119"/>
                </a:lnTo>
                <a:lnTo>
                  <a:pt x="325120" y="77469"/>
                </a:lnTo>
                <a:lnTo>
                  <a:pt x="328930" y="77469"/>
                </a:lnTo>
                <a:lnTo>
                  <a:pt x="328930" y="71119"/>
                </a:lnTo>
                <a:close/>
              </a:path>
              <a:path w="328929" h="441960">
                <a:moveTo>
                  <a:pt x="328930" y="77469"/>
                </a:moveTo>
                <a:lnTo>
                  <a:pt x="325120" y="77469"/>
                </a:lnTo>
                <a:lnTo>
                  <a:pt x="325120" y="83819"/>
                </a:lnTo>
                <a:lnTo>
                  <a:pt x="328930" y="83819"/>
                </a:lnTo>
                <a:lnTo>
                  <a:pt x="328930" y="77469"/>
                </a:lnTo>
                <a:close/>
              </a:path>
              <a:path w="328929" h="441960">
                <a:moveTo>
                  <a:pt x="328930" y="83819"/>
                </a:moveTo>
                <a:lnTo>
                  <a:pt x="325120" y="83819"/>
                </a:lnTo>
                <a:lnTo>
                  <a:pt x="325120" y="90169"/>
                </a:lnTo>
                <a:lnTo>
                  <a:pt x="328930" y="90169"/>
                </a:lnTo>
                <a:lnTo>
                  <a:pt x="328930" y="83819"/>
                </a:lnTo>
                <a:close/>
              </a:path>
              <a:path w="328929" h="441960">
                <a:moveTo>
                  <a:pt x="328930" y="90169"/>
                </a:moveTo>
                <a:lnTo>
                  <a:pt x="325120" y="90169"/>
                </a:lnTo>
                <a:lnTo>
                  <a:pt x="325120" y="96519"/>
                </a:lnTo>
                <a:lnTo>
                  <a:pt x="328930" y="96519"/>
                </a:lnTo>
                <a:lnTo>
                  <a:pt x="328930" y="90169"/>
                </a:lnTo>
                <a:close/>
              </a:path>
              <a:path w="328929" h="441960">
                <a:moveTo>
                  <a:pt x="328930" y="96519"/>
                </a:moveTo>
                <a:lnTo>
                  <a:pt x="325120" y="96519"/>
                </a:lnTo>
                <a:lnTo>
                  <a:pt x="325120" y="102869"/>
                </a:lnTo>
                <a:lnTo>
                  <a:pt x="328930" y="102869"/>
                </a:lnTo>
                <a:lnTo>
                  <a:pt x="328930" y="96519"/>
                </a:lnTo>
                <a:close/>
              </a:path>
              <a:path w="328929" h="441960">
                <a:moveTo>
                  <a:pt x="328930" y="102869"/>
                </a:moveTo>
                <a:lnTo>
                  <a:pt x="325120" y="102869"/>
                </a:lnTo>
                <a:lnTo>
                  <a:pt x="325120" y="109219"/>
                </a:lnTo>
                <a:lnTo>
                  <a:pt x="328930" y="109219"/>
                </a:lnTo>
                <a:lnTo>
                  <a:pt x="328930" y="102869"/>
                </a:lnTo>
                <a:close/>
              </a:path>
              <a:path w="328929" h="441960">
                <a:moveTo>
                  <a:pt x="328930" y="109219"/>
                </a:moveTo>
                <a:lnTo>
                  <a:pt x="325120" y="109219"/>
                </a:lnTo>
                <a:lnTo>
                  <a:pt x="325120" y="115569"/>
                </a:lnTo>
                <a:lnTo>
                  <a:pt x="328930" y="115569"/>
                </a:lnTo>
                <a:lnTo>
                  <a:pt x="328930" y="109219"/>
                </a:lnTo>
                <a:close/>
              </a:path>
              <a:path w="328929" h="441960">
                <a:moveTo>
                  <a:pt x="328930" y="115569"/>
                </a:moveTo>
                <a:lnTo>
                  <a:pt x="325120" y="115569"/>
                </a:lnTo>
                <a:lnTo>
                  <a:pt x="325120" y="121919"/>
                </a:lnTo>
                <a:lnTo>
                  <a:pt x="328930" y="121919"/>
                </a:lnTo>
                <a:lnTo>
                  <a:pt x="328930" y="115569"/>
                </a:lnTo>
                <a:close/>
              </a:path>
              <a:path w="328929" h="441960">
                <a:moveTo>
                  <a:pt x="3810" y="125729"/>
                </a:moveTo>
                <a:lnTo>
                  <a:pt x="2539" y="125729"/>
                </a:lnTo>
                <a:lnTo>
                  <a:pt x="2539" y="128269"/>
                </a:lnTo>
                <a:lnTo>
                  <a:pt x="3810" y="128269"/>
                </a:lnTo>
                <a:lnTo>
                  <a:pt x="3810" y="125729"/>
                </a:lnTo>
                <a:close/>
              </a:path>
              <a:path w="328929" h="441960">
                <a:moveTo>
                  <a:pt x="328930" y="121919"/>
                </a:moveTo>
                <a:lnTo>
                  <a:pt x="325120" y="121919"/>
                </a:lnTo>
                <a:lnTo>
                  <a:pt x="325120" y="128269"/>
                </a:lnTo>
                <a:lnTo>
                  <a:pt x="328930" y="128269"/>
                </a:lnTo>
                <a:lnTo>
                  <a:pt x="328930" y="121919"/>
                </a:lnTo>
                <a:close/>
              </a:path>
              <a:path w="328929" h="441960">
                <a:moveTo>
                  <a:pt x="3810" y="128269"/>
                </a:moveTo>
                <a:lnTo>
                  <a:pt x="1270" y="128269"/>
                </a:lnTo>
                <a:lnTo>
                  <a:pt x="1270" y="129539"/>
                </a:lnTo>
                <a:lnTo>
                  <a:pt x="0" y="12953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328929" h="441960">
                <a:moveTo>
                  <a:pt x="328930" y="128269"/>
                </a:moveTo>
                <a:lnTo>
                  <a:pt x="325120" y="128269"/>
                </a:lnTo>
                <a:lnTo>
                  <a:pt x="325120" y="134619"/>
                </a:lnTo>
                <a:lnTo>
                  <a:pt x="328930" y="134619"/>
                </a:lnTo>
                <a:lnTo>
                  <a:pt x="328930" y="128269"/>
                </a:lnTo>
                <a:close/>
              </a:path>
              <a:path w="328929" h="44196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328929" h="441960">
                <a:moveTo>
                  <a:pt x="328930" y="134619"/>
                </a:moveTo>
                <a:lnTo>
                  <a:pt x="325120" y="134619"/>
                </a:lnTo>
                <a:lnTo>
                  <a:pt x="325120" y="140969"/>
                </a:lnTo>
                <a:lnTo>
                  <a:pt x="328930" y="140969"/>
                </a:lnTo>
                <a:lnTo>
                  <a:pt x="328930" y="134619"/>
                </a:lnTo>
                <a:close/>
              </a:path>
              <a:path w="328929" h="44196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328929" h="441960">
                <a:moveTo>
                  <a:pt x="328930" y="140969"/>
                </a:moveTo>
                <a:lnTo>
                  <a:pt x="325120" y="140969"/>
                </a:lnTo>
                <a:lnTo>
                  <a:pt x="325120" y="147319"/>
                </a:lnTo>
                <a:lnTo>
                  <a:pt x="328930" y="147319"/>
                </a:lnTo>
                <a:lnTo>
                  <a:pt x="328930" y="140969"/>
                </a:lnTo>
                <a:close/>
              </a:path>
              <a:path w="328929" h="44196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328929" h="441960">
                <a:moveTo>
                  <a:pt x="328930" y="147319"/>
                </a:moveTo>
                <a:lnTo>
                  <a:pt x="325120" y="147319"/>
                </a:lnTo>
                <a:lnTo>
                  <a:pt x="325120" y="153669"/>
                </a:lnTo>
                <a:lnTo>
                  <a:pt x="328930" y="153669"/>
                </a:lnTo>
                <a:lnTo>
                  <a:pt x="328930" y="147319"/>
                </a:lnTo>
                <a:close/>
              </a:path>
              <a:path w="328929" h="441960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328929" h="441960">
                <a:moveTo>
                  <a:pt x="328930" y="153669"/>
                </a:moveTo>
                <a:lnTo>
                  <a:pt x="325120" y="153669"/>
                </a:lnTo>
                <a:lnTo>
                  <a:pt x="325120" y="160019"/>
                </a:lnTo>
                <a:lnTo>
                  <a:pt x="328930" y="160019"/>
                </a:lnTo>
                <a:lnTo>
                  <a:pt x="328930" y="153669"/>
                </a:lnTo>
                <a:close/>
              </a:path>
              <a:path w="328929" h="44196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328929" h="441960">
                <a:moveTo>
                  <a:pt x="328930" y="160019"/>
                </a:moveTo>
                <a:lnTo>
                  <a:pt x="325120" y="160019"/>
                </a:lnTo>
                <a:lnTo>
                  <a:pt x="325120" y="166369"/>
                </a:lnTo>
                <a:lnTo>
                  <a:pt x="328930" y="166369"/>
                </a:lnTo>
                <a:lnTo>
                  <a:pt x="328930" y="160019"/>
                </a:lnTo>
                <a:close/>
              </a:path>
              <a:path w="328929" h="44196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328929" h="441960">
                <a:moveTo>
                  <a:pt x="328930" y="166369"/>
                </a:moveTo>
                <a:lnTo>
                  <a:pt x="325120" y="166369"/>
                </a:lnTo>
                <a:lnTo>
                  <a:pt x="325120" y="172719"/>
                </a:lnTo>
                <a:lnTo>
                  <a:pt x="326390" y="172719"/>
                </a:lnTo>
                <a:lnTo>
                  <a:pt x="326390" y="171449"/>
                </a:lnTo>
                <a:lnTo>
                  <a:pt x="327660" y="171449"/>
                </a:lnTo>
                <a:lnTo>
                  <a:pt x="327660" y="170179"/>
                </a:lnTo>
                <a:lnTo>
                  <a:pt x="328930" y="170179"/>
                </a:lnTo>
                <a:lnTo>
                  <a:pt x="328930" y="166369"/>
                </a:lnTo>
                <a:close/>
              </a:path>
              <a:path w="328929" h="441960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328929" h="441960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328929" h="44196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328929" h="44196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328929" h="441960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328929" h="441960">
                <a:moveTo>
                  <a:pt x="381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69"/>
                </a:lnTo>
                <a:close/>
              </a:path>
              <a:path w="328929" h="441960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328929" h="44196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328929" h="441960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3519"/>
                </a:lnTo>
                <a:close/>
              </a:path>
              <a:path w="328929" h="441960">
                <a:moveTo>
                  <a:pt x="381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9869"/>
                </a:lnTo>
                <a:close/>
              </a:path>
              <a:path w="328929" h="441960">
                <a:moveTo>
                  <a:pt x="381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328929" h="441960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328929" h="441960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328929" h="441960">
                <a:moveTo>
                  <a:pt x="38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5269"/>
                </a:lnTo>
                <a:close/>
              </a:path>
              <a:path w="328929" h="441960">
                <a:moveTo>
                  <a:pt x="381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1619"/>
                </a:lnTo>
                <a:close/>
              </a:path>
              <a:path w="328929" h="441960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328929" h="441960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4319"/>
                </a:lnTo>
                <a:close/>
              </a:path>
              <a:path w="328929" h="441960">
                <a:moveTo>
                  <a:pt x="3810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0669"/>
                </a:lnTo>
                <a:close/>
              </a:path>
              <a:path w="328929" h="441960">
                <a:moveTo>
                  <a:pt x="381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7019"/>
                </a:lnTo>
                <a:close/>
              </a:path>
              <a:path w="328929" h="441960">
                <a:moveTo>
                  <a:pt x="38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328929" h="441960">
                <a:moveTo>
                  <a:pt x="326390" y="294639"/>
                </a:moveTo>
                <a:lnTo>
                  <a:pt x="325120" y="294639"/>
                </a:lnTo>
                <a:lnTo>
                  <a:pt x="325120" y="299719"/>
                </a:lnTo>
                <a:lnTo>
                  <a:pt x="328930" y="299719"/>
                </a:lnTo>
                <a:lnTo>
                  <a:pt x="328930" y="298449"/>
                </a:lnTo>
                <a:lnTo>
                  <a:pt x="327660" y="298449"/>
                </a:lnTo>
                <a:lnTo>
                  <a:pt x="327660" y="297179"/>
                </a:lnTo>
                <a:lnTo>
                  <a:pt x="326390" y="297179"/>
                </a:lnTo>
                <a:lnTo>
                  <a:pt x="326390" y="294639"/>
                </a:lnTo>
                <a:close/>
              </a:path>
              <a:path w="328929" h="441960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328929" h="441960">
                <a:moveTo>
                  <a:pt x="328930" y="299719"/>
                </a:moveTo>
                <a:lnTo>
                  <a:pt x="325120" y="299719"/>
                </a:lnTo>
                <a:lnTo>
                  <a:pt x="325120" y="306069"/>
                </a:lnTo>
                <a:lnTo>
                  <a:pt x="328930" y="306069"/>
                </a:lnTo>
                <a:lnTo>
                  <a:pt x="328930" y="299719"/>
                </a:lnTo>
                <a:close/>
              </a:path>
              <a:path w="328929" h="441960">
                <a:moveTo>
                  <a:pt x="381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6069"/>
                </a:lnTo>
                <a:close/>
              </a:path>
              <a:path w="328929" h="441960">
                <a:moveTo>
                  <a:pt x="328930" y="306069"/>
                </a:moveTo>
                <a:lnTo>
                  <a:pt x="325120" y="306069"/>
                </a:lnTo>
                <a:lnTo>
                  <a:pt x="325120" y="312419"/>
                </a:lnTo>
                <a:lnTo>
                  <a:pt x="328930" y="312419"/>
                </a:lnTo>
                <a:lnTo>
                  <a:pt x="328930" y="306069"/>
                </a:lnTo>
                <a:close/>
              </a:path>
              <a:path w="328929" h="441960">
                <a:moveTo>
                  <a:pt x="3810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2419"/>
                </a:lnTo>
                <a:close/>
              </a:path>
              <a:path w="328929" h="441960">
                <a:moveTo>
                  <a:pt x="328930" y="312419"/>
                </a:moveTo>
                <a:lnTo>
                  <a:pt x="325120" y="312419"/>
                </a:lnTo>
                <a:lnTo>
                  <a:pt x="325120" y="318769"/>
                </a:lnTo>
                <a:lnTo>
                  <a:pt x="328930" y="318769"/>
                </a:lnTo>
                <a:lnTo>
                  <a:pt x="328930" y="312419"/>
                </a:lnTo>
                <a:close/>
              </a:path>
              <a:path w="328929" h="441960">
                <a:moveTo>
                  <a:pt x="38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8769"/>
                </a:lnTo>
                <a:close/>
              </a:path>
              <a:path w="328929" h="441960">
                <a:moveTo>
                  <a:pt x="328930" y="318769"/>
                </a:moveTo>
                <a:lnTo>
                  <a:pt x="325120" y="318769"/>
                </a:lnTo>
                <a:lnTo>
                  <a:pt x="325120" y="325119"/>
                </a:lnTo>
                <a:lnTo>
                  <a:pt x="328930" y="325119"/>
                </a:lnTo>
                <a:lnTo>
                  <a:pt x="328930" y="318769"/>
                </a:lnTo>
                <a:close/>
              </a:path>
              <a:path w="328929" h="441960">
                <a:moveTo>
                  <a:pt x="38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5119"/>
                </a:lnTo>
                <a:close/>
              </a:path>
              <a:path w="328929" h="441960">
                <a:moveTo>
                  <a:pt x="328930" y="325119"/>
                </a:moveTo>
                <a:lnTo>
                  <a:pt x="325120" y="325119"/>
                </a:lnTo>
                <a:lnTo>
                  <a:pt x="325120" y="331469"/>
                </a:lnTo>
                <a:lnTo>
                  <a:pt x="328930" y="331469"/>
                </a:lnTo>
                <a:lnTo>
                  <a:pt x="328930" y="325119"/>
                </a:lnTo>
                <a:close/>
              </a:path>
              <a:path w="328929" h="441960">
                <a:moveTo>
                  <a:pt x="381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1469"/>
                </a:lnTo>
                <a:close/>
              </a:path>
              <a:path w="328929" h="441960">
                <a:moveTo>
                  <a:pt x="328930" y="331469"/>
                </a:moveTo>
                <a:lnTo>
                  <a:pt x="325120" y="331469"/>
                </a:lnTo>
                <a:lnTo>
                  <a:pt x="325120" y="337819"/>
                </a:lnTo>
                <a:lnTo>
                  <a:pt x="328930" y="337819"/>
                </a:lnTo>
                <a:lnTo>
                  <a:pt x="328930" y="331469"/>
                </a:lnTo>
                <a:close/>
              </a:path>
              <a:path w="328929" h="441960">
                <a:moveTo>
                  <a:pt x="3810" y="337819"/>
                </a:moveTo>
                <a:lnTo>
                  <a:pt x="0" y="33781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7819"/>
                </a:lnTo>
                <a:close/>
              </a:path>
              <a:path w="328929" h="441960">
                <a:moveTo>
                  <a:pt x="328930" y="337819"/>
                </a:moveTo>
                <a:lnTo>
                  <a:pt x="325120" y="337819"/>
                </a:lnTo>
                <a:lnTo>
                  <a:pt x="325120" y="344169"/>
                </a:lnTo>
                <a:lnTo>
                  <a:pt x="328930" y="344169"/>
                </a:lnTo>
                <a:lnTo>
                  <a:pt x="328930" y="337819"/>
                </a:lnTo>
                <a:close/>
              </a:path>
              <a:path w="328929" h="441960">
                <a:moveTo>
                  <a:pt x="38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4169"/>
                </a:lnTo>
                <a:close/>
              </a:path>
              <a:path w="328929" h="441960">
                <a:moveTo>
                  <a:pt x="328930" y="344169"/>
                </a:moveTo>
                <a:lnTo>
                  <a:pt x="325120" y="344169"/>
                </a:lnTo>
                <a:lnTo>
                  <a:pt x="325120" y="350519"/>
                </a:lnTo>
                <a:lnTo>
                  <a:pt x="328930" y="350519"/>
                </a:lnTo>
                <a:lnTo>
                  <a:pt x="328930" y="344169"/>
                </a:lnTo>
                <a:close/>
              </a:path>
              <a:path w="328929" h="441960">
                <a:moveTo>
                  <a:pt x="381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0519"/>
                </a:lnTo>
                <a:close/>
              </a:path>
              <a:path w="328929" h="441960">
                <a:moveTo>
                  <a:pt x="328930" y="350519"/>
                </a:moveTo>
                <a:lnTo>
                  <a:pt x="325120" y="350519"/>
                </a:lnTo>
                <a:lnTo>
                  <a:pt x="325120" y="356869"/>
                </a:lnTo>
                <a:lnTo>
                  <a:pt x="328930" y="356869"/>
                </a:lnTo>
                <a:lnTo>
                  <a:pt x="328930" y="350519"/>
                </a:lnTo>
                <a:close/>
              </a:path>
              <a:path w="328929" h="441960">
                <a:moveTo>
                  <a:pt x="381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56869"/>
                </a:lnTo>
                <a:close/>
              </a:path>
              <a:path w="328929" h="441960">
                <a:moveTo>
                  <a:pt x="328930" y="356869"/>
                </a:moveTo>
                <a:lnTo>
                  <a:pt x="325120" y="356869"/>
                </a:lnTo>
                <a:lnTo>
                  <a:pt x="325120" y="363219"/>
                </a:lnTo>
                <a:lnTo>
                  <a:pt x="328930" y="363219"/>
                </a:lnTo>
                <a:lnTo>
                  <a:pt x="328930" y="356869"/>
                </a:lnTo>
                <a:close/>
              </a:path>
              <a:path w="328929" h="441960">
                <a:moveTo>
                  <a:pt x="3810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3219"/>
                </a:lnTo>
                <a:close/>
              </a:path>
              <a:path w="328929" h="441960">
                <a:moveTo>
                  <a:pt x="328930" y="363219"/>
                </a:moveTo>
                <a:lnTo>
                  <a:pt x="325120" y="363219"/>
                </a:lnTo>
                <a:lnTo>
                  <a:pt x="325120" y="369569"/>
                </a:lnTo>
                <a:lnTo>
                  <a:pt x="328930" y="369569"/>
                </a:lnTo>
                <a:lnTo>
                  <a:pt x="328930" y="363219"/>
                </a:lnTo>
                <a:close/>
              </a:path>
              <a:path w="328929" h="441960">
                <a:moveTo>
                  <a:pt x="38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9569"/>
                </a:lnTo>
                <a:close/>
              </a:path>
              <a:path w="328929" h="441960">
                <a:moveTo>
                  <a:pt x="328930" y="369569"/>
                </a:moveTo>
                <a:lnTo>
                  <a:pt x="325120" y="369569"/>
                </a:lnTo>
                <a:lnTo>
                  <a:pt x="325120" y="375919"/>
                </a:lnTo>
                <a:lnTo>
                  <a:pt x="328930" y="375919"/>
                </a:lnTo>
                <a:lnTo>
                  <a:pt x="328930" y="369569"/>
                </a:lnTo>
                <a:close/>
              </a:path>
              <a:path w="328929" h="441960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5919"/>
                </a:lnTo>
                <a:close/>
              </a:path>
              <a:path w="328929" h="441960">
                <a:moveTo>
                  <a:pt x="328930" y="375919"/>
                </a:moveTo>
                <a:lnTo>
                  <a:pt x="325120" y="375919"/>
                </a:lnTo>
                <a:lnTo>
                  <a:pt x="325120" y="382269"/>
                </a:lnTo>
                <a:lnTo>
                  <a:pt x="328930" y="382269"/>
                </a:lnTo>
                <a:lnTo>
                  <a:pt x="328930" y="375919"/>
                </a:lnTo>
                <a:close/>
              </a:path>
              <a:path w="328929" h="441960">
                <a:moveTo>
                  <a:pt x="381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2269"/>
                </a:lnTo>
                <a:close/>
              </a:path>
              <a:path w="328929" h="441960">
                <a:moveTo>
                  <a:pt x="328930" y="382269"/>
                </a:moveTo>
                <a:lnTo>
                  <a:pt x="325120" y="382269"/>
                </a:lnTo>
                <a:lnTo>
                  <a:pt x="325120" y="388619"/>
                </a:lnTo>
                <a:lnTo>
                  <a:pt x="327660" y="388619"/>
                </a:lnTo>
                <a:lnTo>
                  <a:pt x="327660" y="387349"/>
                </a:lnTo>
                <a:lnTo>
                  <a:pt x="328929" y="387349"/>
                </a:lnTo>
                <a:lnTo>
                  <a:pt x="328930" y="382269"/>
                </a:lnTo>
                <a:close/>
              </a:path>
              <a:path w="328929" h="441960">
                <a:moveTo>
                  <a:pt x="381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88619"/>
                </a:lnTo>
                <a:close/>
              </a:path>
              <a:path w="328929" h="441960">
                <a:moveTo>
                  <a:pt x="326390" y="388619"/>
                </a:moveTo>
                <a:lnTo>
                  <a:pt x="325120" y="388619"/>
                </a:lnTo>
                <a:lnTo>
                  <a:pt x="325120" y="389889"/>
                </a:lnTo>
                <a:lnTo>
                  <a:pt x="326390" y="389889"/>
                </a:lnTo>
                <a:lnTo>
                  <a:pt x="326390" y="388619"/>
                </a:lnTo>
                <a:close/>
              </a:path>
              <a:path w="328929" h="441960">
                <a:moveTo>
                  <a:pt x="381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4969"/>
                </a:lnTo>
                <a:close/>
              </a:path>
              <a:path w="328929" h="441960">
                <a:moveTo>
                  <a:pt x="3810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1319"/>
                </a:lnTo>
                <a:close/>
              </a:path>
              <a:path w="328929" h="441960">
                <a:moveTo>
                  <a:pt x="381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07669"/>
                </a:lnTo>
                <a:close/>
              </a:path>
              <a:path w="328929" h="441960">
                <a:moveTo>
                  <a:pt x="381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4019"/>
                </a:lnTo>
                <a:close/>
              </a:path>
              <a:path w="328929" h="441960">
                <a:moveTo>
                  <a:pt x="381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0369"/>
                </a:lnTo>
                <a:close/>
              </a:path>
              <a:path w="328929" h="441960">
                <a:moveTo>
                  <a:pt x="381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26719"/>
                </a:lnTo>
                <a:close/>
              </a:path>
              <a:path w="328929" h="441960">
                <a:moveTo>
                  <a:pt x="3810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259080" y="439419"/>
                </a:lnTo>
                <a:lnTo>
                  <a:pt x="259080" y="438149"/>
                </a:lnTo>
                <a:lnTo>
                  <a:pt x="3810" y="438149"/>
                </a:lnTo>
                <a:lnTo>
                  <a:pt x="3810" y="433069"/>
                </a:lnTo>
                <a:close/>
              </a:path>
              <a:path w="328929" h="441960">
                <a:moveTo>
                  <a:pt x="256540" y="439419"/>
                </a:moveTo>
                <a:lnTo>
                  <a:pt x="0" y="439419"/>
                </a:lnTo>
                <a:lnTo>
                  <a:pt x="0" y="441959"/>
                </a:lnTo>
                <a:lnTo>
                  <a:pt x="255270" y="441959"/>
                </a:lnTo>
                <a:lnTo>
                  <a:pt x="255270" y="440689"/>
                </a:lnTo>
                <a:lnTo>
                  <a:pt x="256540" y="440689"/>
                </a:lnTo>
                <a:lnTo>
                  <a:pt x="256540" y="439419"/>
                </a:lnTo>
                <a:close/>
              </a:path>
            </a:pathLst>
          </a:custGeom>
          <a:solidFill>
            <a:srgbClr val="B9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4" name="bk object 7564"/>
          <p:cNvSpPr/>
          <p:nvPr/>
        </p:nvSpPr>
        <p:spPr>
          <a:xfrm>
            <a:off x="3632200" y="4191000"/>
            <a:ext cx="321310" cy="433070"/>
          </a:xfrm>
          <a:custGeom>
            <a:avLst/>
            <a:gdLst/>
            <a:ahLst/>
            <a:cxnLst/>
            <a:rect l="l" t="t" r="r" b="b"/>
            <a:pathLst>
              <a:path w="321310" h="433070">
                <a:moveTo>
                  <a:pt x="321310" y="0"/>
                </a:moveTo>
                <a:lnTo>
                  <a:pt x="92710" y="0"/>
                </a:lnTo>
                <a:lnTo>
                  <a:pt x="92710" y="1269"/>
                </a:lnTo>
                <a:lnTo>
                  <a:pt x="91439" y="1269"/>
                </a:lnTo>
                <a:lnTo>
                  <a:pt x="91439" y="2540"/>
                </a:lnTo>
                <a:lnTo>
                  <a:pt x="317500" y="2540"/>
                </a:lnTo>
                <a:lnTo>
                  <a:pt x="317500" y="8889"/>
                </a:lnTo>
                <a:lnTo>
                  <a:pt x="321310" y="8889"/>
                </a:lnTo>
                <a:lnTo>
                  <a:pt x="321310" y="0"/>
                </a:lnTo>
                <a:close/>
              </a:path>
              <a:path w="321310" h="433070">
                <a:moveTo>
                  <a:pt x="321310" y="8890"/>
                </a:moveTo>
                <a:lnTo>
                  <a:pt x="317500" y="8890"/>
                </a:lnTo>
                <a:lnTo>
                  <a:pt x="317500" y="15239"/>
                </a:lnTo>
                <a:lnTo>
                  <a:pt x="321310" y="15239"/>
                </a:lnTo>
                <a:lnTo>
                  <a:pt x="321310" y="8890"/>
                </a:lnTo>
                <a:close/>
              </a:path>
              <a:path w="321310" h="433070">
                <a:moveTo>
                  <a:pt x="321310" y="15240"/>
                </a:moveTo>
                <a:lnTo>
                  <a:pt x="317500" y="15240"/>
                </a:lnTo>
                <a:lnTo>
                  <a:pt x="317500" y="21589"/>
                </a:lnTo>
                <a:lnTo>
                  <a:pt x="321310" y="21589"/>
                </a:lnTo>
                <a:lnTo>
                  <a:pt x="321310" y="15240"/>
                </a:lnTo>
                <a:close/>
              </a:path>
              <a:path w="321310" h="433070">
                <a:moveTo>
                  <a:pt x="321310" y="21590"/>
                </a:moveTo>
                <a:lnTo>
                  <a:pt x="317500" y="21590"/>
                </a:lnTo>
                <a:lnTo>
                  <a:pt x="317500" y="27939"/>
                </a:lnTo>
                <a:lnTo>
                  <a:pt x="321310" y="27939"/>
                </a:lnTo>
                <a:lnTo>
                  <a:pt x="321310" y="21590"/>
                </a:lnTo>
                <a:close/>
              </a:path>
              <a:path w="321310" h="433070">
                <a:moveTo>
                  <a:pt x="321310" y="27940"/>
                </a:moveTo>
                <a:lnTo>
                  <a:pt x="317500" y="27940"/>
                </a:lnTo>
                <a:lnTo>
                  <a:pt x="317500" y="34289"/>
                </a:lnTo>
                <a:lnTo>
                  <a:pt x="321310" y="34289"/>
                </a:lnTo>
                <a:lnTo>
                  <a:pt x="321310" y="27940"/>
                </a:lnTo>
                <a:close/>
              </a:path>
              <a:path w="321310" h="433070">
                <a:moveTo>
                  <a:pt x="321310" y="34290"/>
                </a:moveTo>
                <a:lnTo>
                  <a:pt x="317500" y="34290"/>
                </a:lnTo>
                <a:lnTo>
                  <a:pt x="317500" y="40639"/>
                </a:lnTo>
                <a:lnTo>
                  <a:pt x="321310" y="40639"/>
                </a:lnTo>
                <a:lnTo>
                  <a:pt x="321310" y="34290"/>
                </a:lnTo>
                <a:close/>
              </a:path>
              <a:path w="321310" h="433070">
                <a:moveTo>
                  <a:pt x="321310" y="40640"/>
                </a:moveTo>
                <a:lnTo>
                  <a:pt x="317500" y="40640"/>
                </a:lnTo>
                <a:lnTo>
                  <a:pt x="317500" y="46989"/>
                </a:lnTo>
                <a:lnTo>
                  <a:pt x="321310" y="46989"/>
                </a:lnTo>
                <a:lnTo>
                  <a:pt x="321310" y="40640"/>
                </a:lnTo>
                <a:close/>
              </a:path>
              <a:path w="321310" h="433070">
                <a:moveTo>
                  <a:pt x="321310" y="46990"/>
                </a:moveTo>
                <a:lnTo>
                  <a:pt x="317500" y="46990"/>
                </a:lnTo>
                <a:lnTo>
                  <a:pt x="317500" y="53339"/>
                </a:lnTo>
                <a:lnTo>
                  <a:pt x="321310" y="53339"/>
                </a:lnTo>
                <a:lnTo>
                  <a:pt x="321310" y="46990"/>
                </a:lnTo>
                <a:close/>
              </a:path>
              <a:path w="321310" h="433070">
                <a:moveTo>
                  <a:pt x="321310" y="53340"/>
                </a:moveTo>
                <a:lnTo>
                  <a:pt x="317500" y="53340"/>
                </a:lnTo>
                <a:lnTo>
                  <a:pt x="317500" y="59689"/>
                </a:lnTo>
                <a:lnTo>
                  <a:pt x="321310" y="59689"/>
                </a:lnTo>
                <a:lnTo>
                  <a:pt x="321310" y="53340"/>
                </a:lnTo>
                <a:close/>
              </a:path>
              <a:path w="321310" h="433070">
                <a:moveTo>
                  <a:pt x="321310" y="59690"/>
                </a:moveTo>
                <a:lnTo>
                  <a:pt x="317500" y="59690"/>
                </a:lnTo>
                <a:lnTo>
                  <a:pt x="317500" y="66039"/>
                </a:lnTo>
                <a:lnTo>
                  <a:pt x="321310" y="66039"/>
                </a:lnTo>
                <a:lnTo>
                  <a:pt x="321310" y="59690"/>
                </a:lnTo>
                <a:close/>
              </a:path>
              <a:path w="321310" h="433070">
                <a:moveTo>
                  <a:pt x="321310" y="66040"/>
                </a:moveTo>
                <a:lnTo>
                  <a:pt x="317500" y="66040"/>
                </a:lnTo>
                <a:lnTo>
                  <a:pt x="317500" y="72389"/>
                </a:lnTo>
                <a:lnTo>
                  <a:pt x="321310" y="72389"/>
                </a:lnTo>
                <a:lnTo>
                  <a:pt x="321310" y="66040"/>
                </a:lnTo>
                <a:close/>
              </a:path>
              <a:path w="321310" h="433070">
                <a:moveTo>
                  <a:pt x="321310" y="72390"/>
                </a:moveTo>
                <a:lnTo>
                  <a:pt x="317500" y="72390"/>
                </a:lnTo>
                <a:lnTo>
                  <a:pt x="317500" y="78739"/>
                </a:lnTo>
                <a:lnTo>
                  <a:pt x="321310" y="78739"/>
                </a:lnTo>
                <a:lnTo>
                  <a:pt x="321310" y="72390"/>
                </a:lnTo>
                <a:close/>
              </a:path>
              <a:path w="321310" h="433070">
                <a:moveTo>
                  <a:pt x="321310" y="78740"/>
                </a:moveTo>
                <a:lnTo>
                  <a:pt x="317500" y="78740"/>
                </a:lnTo>
                <a:lnTo>
                  <a:pt x="317500" y="85089"/>
                </a:lnTo>
                <a:lnTo>
                  <a:pt x="321310" y="85089"/>
                </a:lnTo>
                <a:lnTo>
                  <a:pt x="321310" y="78740"/>
                </a:lnTo>
                <a:close/>
              </a:path>
              <a:path w="321310" h="433070">
                <a:moveTo>
                  <a:pt x="321310" y="85090"/>
                </a:moveTo>
                <a:lnTo>
                  <a:pt x="317500" y="85090"/>
                </a:lnTo>
                <a:lnTo>
                  <a:pt x="317500" y="91439"/>
                </a:lnTo>
                <a:lnTo>
                  <a:pt x="321310" y="91439"/>
                </a:lnTo>
                <a:lnTo>
                  <a:pt x="321310" y="85090"/>
                </a:lnTo>
                <a:close/>
              </a:path>
              <a:path w="321310" h="433070">
                <a:moveTo>
                  <a:pt x="321310" y="91440"/>
                </a:moveTo>
                <a:lnTo>
                  <a:pt x="317500" y="91440"/>
                </a:lnTo>
                <a:lnTo>
                  <a:pt x="317500" y="97789"/>
                </a:lnTo>
                <a:lnTo>
                  <a:pt x="321310" y="97789"/>
                </a:lnTo>
                <a:lnTo>
                  <a:pt x="321310" y="91440"/>
                </a:lnTo>
                <a:close/>
              </a:path>
              <a:path w="321310" h="433070">
                <a:moveTo>
                  <a:pt x="321310" y="97790"/>
                </a:moveTo>
                <a:lnTo>
                  <a:pt x="317500" y="97790"/>
                </a:lnTo>
                <a:lnTo>
                  <a:pt x="317500" y="104139"/>
                </a:lnTo>
                <a:lnTo>
                  <a:pt x="321310" y="104139"/>
                </a:lnTo>
                <a:lnTo>
                  <a:pt x="321310" y="97790"/>
                </a:lnTo>
                <a:close/>
              </a:path>
              <a:path w="321310" h="433070">
                <a:moveTo>
                  <a:pt x="321310" y="104140"/>
                </a:moveTo>
                <a:lnTo>
                  <a:pt x="317500" y="104140"/>
                </a:lnTo>
                <a:lnTo>
                  <a:pt x="317500" y="110489"/>
                </a:lnTo>
                <a:lnTo>
                  <a:pt x="321310" y="110489"/>
                </a:lnTo>
                <a:lnTo>
                  <a:pt x="321310" y="104140"/>
                </a:lnTo>
                <a:close/>
              </a:path>
              <a:path w="321310" h="433070">
                <a:moveTo>
                  <a:pt x="3810" y="114300"/>
                </a:moveTo>
                <a:lnTo>
                  <a:pt x="2539" y="114300"/>
                </a:lnTo>
                <a:lnTo>
                  <a:pt x="2539" y="115569"/>
                </a:lnTo>
                <a:lnTo>
                  <a:pt x="1270" y="115569"/>
                </a:lnTo>
                <a:lnTo>
                  <a:pt x="1270" y="116839"/>
                </a:lnTo>
                <a:lnTo>
                  <a:pt x="3810" y="116839"/>
                </a:lnTo>
                <a:lnTo>
                  <a:pt x="3810" y="114300"/>
                </a:lnTo>
                <a:close/>
              </a:path>
              <a:path w="321310" h="433070">
                <a:moveTo>
                  <a:pt x="321310" y="110490"/>
                </a:moveTo>
                <a:lnTo>
                  <a:pt x="317500" y="110490"/>
                </a:lnTo>
                <a:lnTo>
                  <a:pt x="317500" y="116839"/>
                </a:lnTo>
                <a:lnTo>
                  <a:pt x="321310" y="116839"/>
                </a:lnTo>
                <a:lnTo>
                  <a:pt x="321310" y="110490"/>
                </a:lnTo>
                <a:close/>
              </a:path>
              <a:path w="321310" h="433070">
                <a:moveTo>
                  <a:pt x="3810" y="116840"/>
                </a:moveTo>
                <a:lnTo>
                  <a:pt x="1270" y="116840"/>
                </a:lnTo>
                <a:lnTo>
                  <a:pt x="1270" y="118110"/>
                </a:lnTo>
                <a:lnTo>
                  <a:pt x="0" y="11811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16840"/>
                </a:lnTo>
                <a:close/>
              </a:path>
              <a:path w="321310" h="433070">
                <a:moveTo>
                  <a:pt x="321310" y="116840"/>
                </a:moveTo>
                <a:lnTo>
                  <a:pt x="317500" y="116840"/>
                </a:lnTo>
                <a:lnTo>
                  <a:pt x="317500" y="123189"/>
                </a:lnTo>
                <a:lnTo>
                  <a:pt x="321310" y="123189"/>
                </a:lnTo>
                <a:lnTo>
                  <a:pt x="321310" y="116840"/>
                </a:lnTo>
                <a:close/>
              </a:path>
              <a:path w="321310" h="433070">
                <a:moveTo>
                  <a:pt x="381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3190"/>
                </a:lnTo>
                <a:close/>
              </a:path>
              <a:path w="321310" h="433070">
                <a:moveTo>
                  <a:pt x="321310" y="123190"/>
                </a:moveTo>
                <a:lnTo>
                  <a:pt x="317500" y="123190"/>
                </a:lnTo>
                <a:lnTo>
                  <a:pt x="317500" y="129539"/>
                </a:lnTo>
                <a:lnTo>
                  <a:pt x="321310" y="129539"/>
                </a:lnTo>
                <a:lnTo>
                  <a:pt x="321310" y="123190"/>
                </a:lnTo>
                <a:close/>
              </a:path>
              <a:path w="321310" h="433070">
                <a:moveTo>
                  <a:pt x="381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29540"/>
                </a:lnTo>
                <a:close/>
              </a:path>
              <a:path w="321310" h="433070">
                <a:moveTo>
                  <a:pt x="321310" y="129540"/>
                </a:moveTo>
                <a:lnTo>
                  <a:pt x="317500" y="129540"/>
                </a:lnTo>
                <a:lnTo>
                  <a:pt x="317500" y="135889"/>
                </a:lnTo>
                <a:lnTo>
                  <a:pt x="321310" y="135889"/>
                </a:lnTo>
                <a:lnTo>
                  <a:pt x="321310" y="129540"/>
                </a:lnTo>
                <a:close/>
              </a:path>
              <a:path w="321310" h="433070">
                <a:moveTo>
                  <a:pt x="381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5890"/>
                </a:lnTo>
                <a:close/>
              </a:path>
              <a:path w="321310" h="433070">
                <a:moveTo>
                  <a:pt x="321310" y="135890"/>
                </a:moveTo>
                <a:lnTo>
                  <a:pt x="317500" y="135890"/>
                </a:lnTo>
                <a:lnTo>
                  <a:pt x="317500" y="142239"/>
                </a:lnTo>
                <a:lnTo>
                  <a:pt x="321310" y="142239"/>
                </a:lnTo>
                <a:lnTo>
                  <a:pt x="321310" y="135890"/>
                </a:lnTo>
                <a:close/>
              </a:path>
              <a:path w="321310" h="433070">
                <a:moveTo>
                  <a:pt x="381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2240"/>
                </a:lnTo>
                <a:close/>
              </a:path>
              <a:path w="321310" h="433070">
                <a:moveTo>
                  <a:pt x="321310" y="142240"/>
                </a:moveTo>
                <a:lnTo>
                  <a:pt x="317500" y="142240"/>
                </a:lnTo>
                <a:lnTo>
                  <a:pt x="317500" y="148589"/>
                </a:lnTo>
                <a:lnTo>
                  <a:pt x="321310" y="148589"/>
                </a:lnTo>
                <a:lnTo>
                  <a:pt x="321310" y="142240"/>
                </a:lnTo>
                <a:close/>
              </a:path>
              <a:path w="321310" h="433070">
                <a:moveTo>
                  <a:pt x="381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48590"/>
                </a:lnTo>
                <a:close/>
              </a:path>
              <a:path w="321310" h="433070">
                <a:moveTo>
                  <a:pt x="321310" y="148590"/>
                </a:moveTo>
                <a:lnTo>
                  <a:pt x="317500" y="148590"/>
                </a:lnTo>
                <a:lnTo>
                  <a:pt x="317500" y="154939"/>
                </a:lnTo>
                <a:lnTo>
                  <a:pt x="321310" y="154939"/>
                </a:lnTo>
                <a:lnTo>
                  <a:pt x="321310" y="148590"/>
                </a:lnTo>
                <a:close/>
              </a:path>
              <a:path w="321310" h="433070">
                <a:moveTo>
                  <a:pt x="3810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4940"/>
                </a:lnTo>
                <a:close/>
              </a:path>
              <a:path w="321310" h="433070">
                <a:moveTo>
                  <a:pt x="321310" y="154940"/>
                </a:moveTo>
                <a:lnTo>
                  <a:pt x="317500" y="154940"/>
                </a:lnTo>
                <a:lnTo>
                  <a:pt x="317500" y="161289"/>
                </a:lnTo>
                <a:lnTo>
                  <a:pt x="321310" y="161289"/>
                </a:lnTo>
                <a:lnTo>
                  <a:pt x="321310" y="154940"/>
                </a:lnTo>
                <a:close/>
              </a:path>
              <a:path w="321310" h="433070">
                <a:moveTo>
                  <a:pt x="3810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1290"/>
                </a:lnTo>
                <a:close/>
              </a:path>
              <a:path w="321310" h="433070">
                <a:moveTo>
                  <a:pt x="321310" y="161290"/>
                </a:moveTo>
                <a:lnTo>
                  <a:pt x="317500" y="161290"/>
                </a:lnTo>
                <a:lnTo>
                  <a:pt x="317500" y="167639"/>
                </a:lnTo>
                <a:lnTo>
                  <a:pt x="321310" y="167639"/>
                </a:lnTo>
                <a:lnTo>
                  <a:pt x="321310" y="161290"/>
                </a:lnTo>
                <a:close/>
              </a:path>
              <a:path w="321310" h="433070">
                <a:moveTo>
                  <a:pt x="381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7640"/>
                </a:lnTo>
                <a:close/>
              </a:path>
              <a:path w="321310" h="433070">
                <a:moveTo>
                  <a:pt x="321309" y="167640"/>
                </a:moveTo>
                <a:lnTo>
                  <a:pt x="317500" y="167640"/>
                </a:lnTo>
                <a:lnTo>
                  <a:pt x="317500" y="170180"/>
                </a:lnTo>
                <a:lnTo>
                  <a:pt x="320039" y="170180"/>
                </a:lnTo>
                <a:lnTo>
                  <a:pt x="320039" y="168910"/>
                </a:lnTo>
                <a:lnTo>
                  <a:pt x="321309" y="168910"/>
                </a:lnTo>
                <a:lnTo>
                  <a:pt x="321309" y="167640"/>
                </a:lnTo>
                <a:close/>
              </a:path>
              <a:path w="321310" h="433070">
                <a:moveTo>
                  <a:pt x="3810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3990"/>
                </a:lnTo>
                <a:close/>
              </a:path>
              <a:path w="321310" h="433070">
                <a:moveTo>
                  <a:pt x="381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0340"/>
                </a:lnTo>
                <a:close/>
              </a:path>
              <a:path w="321310" h="433070">
                <a:moveTo>
                  <a:pt x="381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6690"/>
                </a:lnTo>
                <a:close/>
              </a:path>
              <a:path w="321310" h="433070">
                <a:moveTo>
                  <a:pt x="381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3040"/>
                </a:lnTo>
                <a:close/>
              </a:path>
              <a:path w="321310" h="433070">
                <a:moveTo>
                  <a:pt x="381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199390"/>
                </a:lnTo>
                <a:close/>
              </a:path>
              <a:path w="321310" h="433070">
                <a:moveTo>
                  <a:pt x="3810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5740"/>
                </a:lnTo>
                <a:close/>
              </a:path>
              <a:path w="321310" h="433070">
                <a:moveTo>
                  <a:pt x="381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2090"/>
                </a:lnTo>
                <a:close/>
              </a:path>
              <a:path w="321310" h="433070">
                <a:moveTo>
                  <a:pt x="3810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18440"/>
                </a:lnTo>
                <a:close/>
              </a:path>
              <a:path w="321310" h="433070">
                <a:moveTo>
                  <a:pt x="3810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4790"/>
                </a:lnTo>
                <a:close/>
              </a:path>
              <a:path w="321310" h="433070">
                <a:moveTo>
                  <a:pt x="3810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1140"/>
                </a:lnTo>
                <a:close/>
              </a:path>
              <a:path w="321310" h="433070">
                <a:moveTo>
                  <a:pt x="3810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37490"/>
                </a:lnTo>
                <a:close/>
              </a:path>
              <a:path w="321310" h="433070">
                <a:moveTo>
                  <a:pt x="3810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3840"/>
                </a:lnTo>
                <a:close/>
              </a:path>
              <a:path w="321310" h="433070">
                <a:moveTo>
                  <a:pt x="3810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0190"/>
                </a:lnTo>
                <a:close/>
              </a:path>
              <a:path w="321310" h="433070">
                <a:moveTo>
                  <a:pt x="3810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6540"/>
                </a:lnTo>
                <a:close/>
              </a:path>
              <a:path w="321310" h="433070">
                <a:moveTo>
                  <a:pt x="381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2890"/>
                </a:lnTo>
                <a:close/>
              </a:path>
              <a:path w="321310" h="433070">
                <a:moveTo>
                  <a:pt x="3810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69240"/>
                </a:lnTo>
                <a:close/>
              </a:path>
              <a:path w="321310" h="433070">
                <a:moveTo>
                  <a:pt x="3810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5590"/>
                </a:lnTo>
                <a:close/>
              </a:path>
              <a:path w="321310" h="433070">
                <a:moveTo>
                  <a:pt x="3810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1940"/>
                </a:lnTo>
                <a:close/>
              </a:path>
              <a:path w="321310" h="433070">
                <a:moveTo>
                  <a:pt x="318769" y="284480"/>
                </a:moveTo>
                <a:lnTo>
                  <a:pt x="317500" y="284480"/>
                </a:lnTo>
                <a:lnTo>
                  <a:pt x="317500" y="288289"/>
                </a:lnTo>
                <a:lnTo>
                  <a:pt x="320040" y="288289"/>
                </a:lnTo>
                <a:lnTo>
                  <a:pt x="320040" y="287019"/>
                </a:lnTo>
                <a:lnTo>
                  <a:pt x="318769" y="287019"/>
                </a:lnTo>
                <a:lnTo>
                  <a:pt x="318769" y="284480"/>
                </a:lnTo>
                <a:close/>
              </a:path>
              <a:path w="321310" h="433070">
                <a:moveTo>
                  <a:pt x="3810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88290"/>
                </a:lnTo>
                <a:close/>
              </a:path>
              <a:path w="321310" h="433070">
                <a:moveTo>
                  <a:pt x="321309" y="288290"/>
                </a:moveTo>
                <a:lnTo>
                  <a:pt x="317500" y="288290"/>
                </a:lnTo>
                <a:lnTo>
                  <a:pt x="317500" y="294639"/>
                </a:lnTo>
                <a:lnTo>
                  <a:pt x="321310" y="294639"/>
                </a:lnTo>
                <a:lnTo>
                  <a:pt x="321309" y="288290"/>
                </a:lnTo>
                <a:close/>
              </a:path>
              <a:path w="321310" h="433070">
                <a:moveTo>
                  <a:pt x="3810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4640"/>
                </a:lnTo>
                <a:close/>
              </a:path>
              <a:path w="321310" h="433070">
                <a:moveTo>
                  <a:pt x="321310" y="294640"/>
                </a:moveTo>
                <a:lnTo>
                  <a:pt x="317500" y="294640"/>
                </a:lnTo>
                <a:lnTo>
                  <a:pt x="317500" y="300989"/>
                </a:lnTo>
                <a:lnTo>
                  <a:pt x="321310" y="300989"/>
                </a:lnTo>
                <a:lnTo>
                  <a:pt x="321310" y="294640"/>
                </a:lnTo>
                <a:close/>
              </a:path>
              <a:path w="321310" h="433070">
                <a:moveTo>
                  <a:pt x="3810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0990"/>
                </a:lnTo>
                <a:close/>
              </a:path>
              <a:path w="321310" h="433070">
                <a:moveTo>
                  <a:pt x="321310" y="300990"/>
                </a:moveTo>
                <a:lnTo>
                  <a:pt x="317500" y="300990"/>
                </a:lnTo>
                <a:lnTo>
                  <a:pt x="317500" y="307339"/>
                </a:lnTo>
                <a:lnTo>
                  <a:pt x="321310" y="307339"/>
                </a:lnTo>
                <a:lnTo>
                  <a:pt x="321310" y="300990"/>
                </a:lnTo>
                <a:close/>
              </a:path>
              <a:path w="321310" h="433070">
                <a:moveTo>
                  <a:pt x="3810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7340"/>
                </a:lnTo>
                <a:close/>
              </a:path>
              <a:path w="321310" h="433070">
                <a:moveTo>
                  <a:pt x="321310" y="307340"/>
                </a:moveTo>
                <a:lnTo>
                  <a:pt x="317500" y="307340"/>
                </a:lnTo>
                <a:lnTo>
                  <a:pt x="317500" y="313689"/>
                </a:lnTo>
                <a:lnTo>
                  <a:pt x="321310" y="313689"/>
                </a:lnTo>
                <a:lnTo>
                  <a:pt x="321310" y="307340"/>
                </a:lnTo>
                <a:close/>
              </a:path>
              <a:path w="321310" h="433070">
                <a:moveTo>
                  <a:pt x="3810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3690"/>
                </a:lnTo>
                <a:close/>
              </a:path>
              <a:path w="321310" h="433070">
                <a:moveTo>
                  <a:pt x="321310" y="313690"/>
                </a:moveTo>
                <a:lnTo>
                  <a:pt x="317500" y="313690"/>
                </a:lnTo>
                <a:lnTo>
                  <a:pt x="317500" y="320039"/>
                </a:lnTo>
                <a:lnTo>
                  <a:pt x="321310" y="320039"/>
                </a:lnTo>
                <a:lnTo>
                  <a:pt x="321310" y="313690"/>
                </a:lnTo>
                <a:close/>
              </a:path>
              <a:path w="321310" h="433070">
                <a:moveTo>
                  <a:pt x="3810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0040"/>
                </a:lnTo>
                <a:close/>
              </a:path>
              <a:path w="321310" h="433070">
                <a:moveTo>
                  <a:pt x="321310" y="320040"/>
                </a:moveTo>
                <a:lnTo>
                  <a:pt x="317500" y="320040"/>
                </a:lnTo>
                <a:lnTo>
                  <a:pt x="317500" y="326389"/>
                </a:lnTo>
                <a:lnTo>
                  <a:pt x="321310" y="326389"/>
                </a:lnTo>
                <a:lnTo>
                  <a:pt x="321310" y="320040"/>
                </a:lnTo>
                <a:close/>
              </a:path>
              <a:path w="321310" h="433070">
                <a:moveTo>
                  <a:pt x="3810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6390"/>
                </a:lnTo>
                <a:close/>
              </a:path>
              <a:path w="321310" h="433070">
                <a:moveTo>
                  <a:pt x="321310" y="326390"/>
                </a:moveTo>
                <a:lnTo>
                  <a:pt x="317500" y="326390"/>
                </a:lnTo>
                <a:lnTo>
                  <a:pt x="317500" y="332739"/>
                </a:lnTo>
                <a:lnTo>
                  <a:pt x="321310" y="332739"/>
                </a:lnTo>
                <a:lnTo>
                  <a:pt x="321310" y="326390"/>
                </a:lnTo>
                <a:close/>
              </a:path>
              <a:path w="321310" h="433070">
                <a:moveTo>
                  <a:pt x="3810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2740"/>
                </a:lnTo>
                <a:close/>
              </a:path>
              <a:path w="321310" h="433070">
                <a:moveTo>
                  <a:pt x="321310" y="332740"/>
                </a:moveTo>
                <a:lnTo>
                  <a:pt x="317500" y="332740"/>
                </a:lnTo>
                <a:lnTo>
                  <a:pt x="317500" y="339089"/>
                </a:lnTo>
                <a:lnTo>
                  <a:pt x="321310" y="339089"/>
                </a:lnTo>
                <a:lnTo>
                  <a:pt x="321310" y="332740"/>
                </a:lnTo>
                <a:close/>
              </a:path>
              <a:path w="321310" h="433070">
                <a:moveTo>
                  <a:pt x="3810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39090"/>
                </a:lnTo>
                <a:close/>
              </a:path>
              <a:path w="321310" h="433070">
                <a:moveTo>
                  <a:pt x="321310" y="339090"/>
                </a:moveTo>
                <a:lnTo>
                  <a:pt x="317500" y="339090"/>
                </a:lnTo>
                <a:lnTo>
                  <a:pt x="317500" y="345439"/>
                </a:lnTo>
                <a:lnTo>
                  <a:pt x="321310" y="345439"/>
                </a:lnTo>
                <a:lnTo>
                  <a:pt x="321310" y="339090"/>
                </a:lnTo>
                <a:close/>
              </a:path>
              <a:path w="321310" h="433070">
                <a:moveTo>
                  <a:pt x="3810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5440"/>
                </a:lnTo>
                <a:close/>
              </a:path>
              <a:path w="321310" h="433070">
                <a:moveTo>
                  <a:pt x="321310" y="345440"/>
                </a:moveTo>
                <a:lnTo>
                  <a:pt x="317500" y="345440"/>
                </a:lnTo>
                <a:lnTo>
                  <a:pt x="317500" y="351789"/>
                </a:lnTo>
                <a:lnTo>
                  <a:pt x="321310" y="351789"/>
                </a:lnTo>
                <a:lnTo>
                  <a:pt x="321310" y="345440"/>
                </a:lnTo>
                <a:close/>
              </a:path>
              <a:path w="321310" h="433070">
                <a:moveTo>
                  <a:pt x="3810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1790"/>
                </a:lnTo>
                <a:close/>
              </a:path>
              <a:path w="321310" h="433070">
                <a:moveTo>
                  <a:pt x="321310" y="351790"/>
                </a:moveTo>
                <a:lnTo>
                  <a:pt x="317500" y="351790"/>
                </a:lnTo>
                <a:lnTo>
                  <a:pt x="317500" y="358139"/>
                </a:lnTo>
                <a:lnTo>
                  <a:pt x="321310" y="358139"/>
                </a:lnTo>
                <a:lnTo>
                  <a:pt x="321310" y="351790"/>
                </a:lnTo>
                <a:close/>
              </a:path>
              <a:path w="321310" h="433070">
                <a:moveTo>
                  <a:pt x="3810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58140"/>
                </a:lnTo>
                <a:close/>
              </a:path>
              <a:path w="321310" h="433070">
                <a:moveTo>
                  <a:pt x="321310" y="358140"/>
                </a:moveTo>
                <a:lnTo>
                  <a:pt x="317500" y="358140"/>
                </a:lnTo>
                <a:lnTo>
                  <a:pt x="317500" y="364489"/>
                </a:lnTo>
                <a:lnTo>
                  <a:pt x="321310" y="364489"/>
                </a:lnTo>
                <a:lnTo>
                  <a:pt x="321310" y="358140"/>
                </a:lnTo>
                <a:close/>
              </a:path>
              <a:path w="321310" h="433070">
                <a:moveTo>
                  <a:pt x="3810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4490"/>
                </a:lnTo>
                <a:close/>
              </a:path>
              <a:path w="321310" h="433070">
                <a:moveTo>
                  <a:pt x="321310" y="364490"/>
                </a:moveTo>
                <a:lnTo>
                  <a:pt x="317500" y="364490"/>
                </a:lnTo>
                <a:lnTo>
                  <a:pt x="317500" y="370839"/>
                </a:lnTo>
                <a:lnTo>
                  <a:pt x="321310" y="370839"/>
                </a:lnTo>
                <a:lnTo>
                  <a:pt x="321310" y="364490"/>
                </a:lnTo>
                <a:close/>
              </a:path>
              <a:path w="321310" h="433070">
                <a:moveTo>
                  <a:pt x="3810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0840"/>
                </a:lnTo>
                <a:close/>
              </a:path>
              <a:path w="321310" h="433070">
                <a:moveTo>
                  <a:pt x="321310" y="370840"/>
                </a:moveTo>
                <a:lnTo>
                  <a:pt x="317500" y="370840"/>
                </a:lnTo>
                <a:lnTo>
                  <a:pt x="317500" y="377189"/>
                </a:lnTo>
                <a:lnTo>
                  <a:pt x="321310" y="377189"/>
                </a:lnTo>
                <a:lnTo>
                  <a:pt x="321310" y="370840"/>
                </a:lnTo>
                <a:close/>
              </a:path>
              <a:path w="321310" h="433070">
                <a:moveTo>
                  <a:pt x="3810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77190"/>
                </a:lnTo>
                <a:close/>
              </a:path>
              <a:path w="321310" h="433070">
                <a:moveTo>
                  <a:pt x="321310" y="377190"/>
                </a:moveTo>
                <a:lnTo>
                  <a:pt x="317500" y="377190"/>
                </a:lnTo>
                <a:lnTo>
                  <a:pt x="317500" y="383539"/>
                </a:lnTo>
                <a:lnTo>
                  <a:pt x="321310" y="383539"/>
                </a:lnTo>
                <a:lnTo>
                  <a:pt x="321310" y="377190"/>
                </a:lnTo>
                <a:close/>
              </a:path>
              <a:path w="321310" h="433070">
                <a:moveTo>
                  <a:pt x="3810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3540"/>
                </a:lnTo>
                <a:close/>
              </a:path>
              <a:path w="321310" h="433070">
                <a:moveTo>
                  <a:pt x="321310" y="383540"/>
                </a:moveTo>
                <a:lnTo>
                  <a:pt x="317500" y="383540"/>
                </a:lnTo>
                <a:lnTo>
                  <a:pt x="317500" y="387350"/>
                </a:lnTo>
                <a:lnTo>
                  <a:pt x="320039" y="387350"/>
                </a:lnTo>
                <a:lnTo>
                  <a:pt x="320039" y="386080"/>
                </a:lnTo>
                <a:lnTo>
                  <a:pt x="321310" y="386080"/>
                </a:lnTo>
                <a:lnTo>
                  <a:pt x="321310" y="383540"/>
                </a:lnTo>
                <a:close/>
              </a:path>
              <a:path w="321310" h="433070">
                <a:moveTo>
                  <a:pt x="3810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89890"/>
                </a:lnTo>
                <a:close/>
              </a:path>
              <a:path w="321310" h="433070">
                <a:moveTo>
                  <a:pt x="3810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396240"/>
                </a:lnTo>
                <a:close/>
              </a:path>
              <a:path w="321310" h="433070">
                <a:moveTo>
                  <a:pt x="3810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2590"/>
                </a:lnTo>
                <a:close/>
              </a:path>
              <a:path w="321310" h="433070">
                <a:moveTo>
                  <a:pt x="381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08940"/>
                </a:lnTo>
                <a:close/>
              </a:path>
              <a:path w="321310" h="433070">
                <a:moveTo>
                  <a:pt x="3810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5290"/>
                </a:lnTo>
                <a:close/>
              </a:path>
              <a:path w="321310" h="433070">
                <a:moveTo>
                  <a:pt x="3810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1640"/>
                </a:lnTo>
                <a:close/>
              </a:path>
              <a:path w="321310" h="433070">
                <a:moveTo>
                  <a:pt x="3810" y="427990"/>
                </a:moveTo>
                <a:lnTo>
                  <a:pt x="0" y="427990"/>
                </a:lnTo>
                <a:lnTo>
                  <a:pt x="0" y="433069"/>
                </a:lnTo>
                <a:lnTo>
                  <a:pt x="256539" y="433069"/>
                </a:lnTo>
                <a:lnTo>
                  <a:pt x="256539" y="431800"/>
                </a:lnTo>
                <a:lnTo>
                  <a:pt x="257810" y="431800"/>
                </a:lnTo>
                <a:lnTo>
                  <a:pt x="257810" y="430530"/>
                </a:lnTo>
                <a:lnTo>
                  <a:pt x="260350" y="430530"/>
                </a:lnTo>
                <a:lnTo>
                  <a:pt x="260350" y="429260"/>
                </a:lnTo>
                <a:lnTo>
                  <a:pt x="3810" y="429260"/>
                </a:lnTo>
                <a:lnTo>
                  <a:pt x="3810" y="427990"/>
                </a:lnTo>
                <a:close/>
              </a:path>
            </a:pathLst>
          </a:custGeom>
          <a:solidFill>
            <a:srgbClr val="B6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5" name="bk object 7565"/>
          <p:cNvSpPr/>
          <p:nvPr/>
        </p:nvSpPr>
        <p:spPr>
          <a:xfrm>
            <a:off x="3636009" y="4193540"/>
            <a:ext cx="313690" cy="426720"/>
          </a:xfrm>
          <a:custGeom>
            <a:avLst/>
            <a:gdLst/>
            <a:ahLst/>
            <a:cxnLst/>
            <a:rect l="l" t="t" r="r" b="b"/>
            <a:pathLst>
              <a:path w="313689" h="426720">
                <a:moveTo>
                  <a:pt x="313689" y="0"/>
                </a:moveTo>
                <a:lnTo>
                  <a:pt x="86360" y="0"/>
                </a:lnTo>
                <a:lnTo>
                  <a:pt x="86360" y="1270"/>
                </a:lnTo>
                <a:lnTo>
                  <a:pt x="85089" y="1270"/>
                </a:lnTo>
                <a:lnTo>
                  <a:pt x="85089" y="2540"/>
                </a:lnTo>
                <a:lnTo>
                  <a:pt x="83819" y="2540"/>
                </a:lnTo>
                <a:lnTo>
                  <a:pt x="83819" y="3810"/>
                </a:lnTo>
                <a:lnTo>
                  <a:pt x="309879" y="3810"/>
                </a:lnTo>
                <a:lnTo>
                  <a:pt x="309879" y="6350"/>
                </a:lnTo>
                <a:lnTo>
                  <a:pt x="313689" y="6350"/>
                </a:lnTo>
                <a:lnTo>
                  <a:pt x="313689" y="0"/>
                </a:lnTo>
                <a:close/>
              </a:path>
              <a:path w="313689" h="426720">
                <a:moveTo>
                  <a:pt x="313689" y="6350"/>
                </a:moveTo>
                <a:lnTo>
                  <a:pt x="309879" y="6350"/>
                </a:lnTo>
                <a:lnTo>
                  <a:pt x="309879" y="12700"/>
                </a:lnTo>
                <a:lnTo>
                  <a:pt x="313689" y="12700"/>
                </a:lnTo>
                <a:lnTo>
                  <a:pt x="313689" y="6350"/>
                </a:lnTo>
                <a:close/>
              </a:path>
              <a:path w="313689" h="426720">
                <a:moveTo>
                  <a:pt x="313689" y="12700"/>
                </a:moveTo>
                <a:lnTo>
                  <a:pt x="309879" y="12700"/>
                </a:lnTo>
                <a:lnTo>
                  <a:pt x="309879" y="19050"/>
                </a:lnTo>
                <a:lnTo>
                  <a:pt x="313689" y="19050"/>
                </a:lnTo>
                <a:lnTo>
                  <a:pt x="313689" y="12700"/>
                </a:lnTo>
                <a:close/>
              </a:path>
              <a:path w="313689" h="426720">
                <a:moveTo>
                  <a:pt x="313689" y="19050"/>
                </a:moveTo>
                <a:lnTo>
                  <a:pt x="309879" y="19050"/>
                </a:lnTo>
                <a:lnTo>
                  <a:pt x="309879" y="25400"/>
                </a:lnTo>
                <a:lnTo>
                  <a:pt x="313689" y="25400"/>
                </a:lnTo>
                <a:lnTo>
                  <a:pt x="313689" y="19050"/>
                </a:lnTo>
                <a:close/>
              </a:path>
              <a:path w="313689" h="426720">
                <a:moveTo>
                  <a:pt x="313689" y="25400"/>
                </a:moveTo>
                <a:lnTo>
                  <a:pt x="309879" y="25400"/>
                </a:lnTo>
                <a:lnTo>
                  <a:pt x="309879" y="31750"/>
                </a:lnTo>
                <a:lnTo>
                  <a:pt x="313689" y="31750"/>
                </a:lnTo>
                <a:lnTo>
                  <a:pt x="313689" y="25400"/>
                </a:lnTo>
                <a:close/>
              </a:path>
              <a:path w="313689" h="426720">
                <a:moveTo>
                  <a:pt x="313689" y="31750"/>
                </a:moveTo>
                <a:lnTo>
                  <a:pt x="309879" y="31750"/>
                </a:lnTo>
                <a:lnTo>
                  <a:pt x="309879" y="38100"/>
                </a:lnTo>
                <a:lnTo>
                  <a:pt x="313689" y="38100"/>
                </a:lnTo>
                <a:lnTo>
                  <a:pt x="313689" y="31750"/>
                </a:lnTo>
                <a:close/>
              </a:path>
              <a:path w="313689" h="426720">
                <a:moveTo>
                  <a:pt x="313689" y="38100"/>
                </a:moveTo>
                <a:lnTo>
                  <a:pt x="309879" y="38100"/>
                </a:lnTo>
                <a:lnTo>
                  <a:pt x="309879" y="44450"/>
                </a:lnTo>
                <a:lnTo>
                  <a:pt x="313689" y="44450"/>
                </a:lnTo>
                <a:lnTo>
                  <a:pt x="313689" y="38100"/>
                </a:lnTo>
                <a:close/>
              </a:path>
              <a:path w="313689" h="426720">
                <a:moveTo>
                  <a:pt x="313689" y="44450"/>
                </a:moveTo>
                <a:lnTo>
                  <a:pt x="309879" y="44450"/>
                </a:lnTo>
                <a:lnTo>
                  <a:pt x="309879" y="50800"/>
                </a:lnTo>
                <a:lnTo>
                  <a:pt x="313689" y="50800"/>
                </a:lnTo>
                <a:lnTo>
                  <a:pt x="313689" y="44450"/>
                </a:lnTo>
                <a:close/>
              </a:path>
              <a:path w="313689" h="426720">
                <a:moveTo>
                  <a:pt x="313689" y="50800"/>
                </a:moveTo>
                <a:lnTo>
                  <a:pt x="309879" y="50800"/>
                </a:lnTo>
                <a:lnTo>
                  <a:pt x="309879" y="57150"/>
                </a:lnTo>
                <a:lnTo>
                  <a:pt x="313689" y="57150"/>
                </a:lnTo>
                <a:lnTo>
                  <a:pt x="313689" y="50800"/>
                </a:lnTo>
                <a:close/>
              </a:path>
              <a:path w="313689" h="426720">
                <a:moveTo>
                  <a:pt x="313689" y="57150"/>
                </a:moveTo>
                <a:lnTo>
                  <a:pt x="309879" y="57150"/>
                </a:lnTo>
                <a:lnTo>
                  <a:pt x="309879" y="63500"/>
                </a:lnTo>
                <a:lnTo>
                  <a:pt x="313689" y="63500"/>
                </a:lnTo>
                <a:lnTo>
                  <a:pt x="313689" y="57150"/>
                </a:lnTo>
                <a:close/>
              </a:path>
              <a:path w="313689" h="426720">
                <a:moveTo>
                  <a:pt x="313689" y="63500"/>
                </a:moveTo>
                <a:lnTo>
                  <a:pt x="309879" y="63500"/>
                </a:lnTo>
                <a:lnTo>
                  <a:pt x="309879" y="69850"/>
                </a:lnTo>
                <a:lnTo>
                  <a:pt x="313689" y="69850"/>
                </a:lnTo>
                <a:lnTo>
                  <a:pt x="313689" y="63500"/>
                </a:lnTo>
                <a:close/>
              </a:path>
              <a:path w="313689" h="426720">
                <a:moveTo>
                  <a:pt x="313689" y="69850"/>
                </a:moveTo>
                <a:lnTo>
                  <a:pt x="309879" y="69850"/>
                </a:lnTo>
                <a:lnTo>
                  <a:pt x="309879" y="76200"/>
                </a:lnTo>
                <a:lnTo>
                  <a:pt x="313689" y="76200"/>
                </a:lnTo>
                <a:lnTo>
                  <a:pt x="313689" y="69850"/>
                </a:lnTo>
                <a:close/>
              </a:path>
              <a:path w="313689" h="426720">
                <a:moveTo>
                  <a:pt x="313689" y="76200"/>
                </a:moveTo>
                <a:lnTo>
                  <a:pt x="309879" y="76200"/>
                </a:lnTo>
                <a:lnTo>
                  <a:pt x="309879" y="82550"/>
                </a:lnTo>
                <a:lnTo>
                  <a:pt x="313689" y="82550"/>
                </a:lnTo>
                <a:lnTo>
                  <a:pt x="313689" y="76200"/>
                </a:lnTo>
                <a:close/>
              </a:path>
              <a:path w="313689" h="426720">
                <a:moveTo>
                  <a:pt x="313689" y="82550"/>
                </a:moveTo>
                <a:lnTo>
                  <a:pt x="309879" y="82550"/>
                </a:lnTo>
                <a:lnTo>
                  <a:pt x="309879" y="88900"/>
                </a:lnTo>
                <a:lnTo>
                  <a:pt x="313689" y="88900"/>
                </a:lnTo>
                <a:lnTo>
                  <a:pt x="313689" y="82550"/>
                </a:lnTo>
                <a:close/>
              </a:path>
              <a:path w="313689" h="426720">
                <a:moveTo>
                  <a:pt x="313689" y="88900"/>
                </a:moveTo>
                <a:lnTo>
                  <a:pt x="309879" y="88900"/>
                </a:lnTo>
                <a:lnTo>
                  <a:pt x="309879" y="95250"/>
                </a:lnTo>
                <a:lnTo>
                  <a:pt x="313689" y="95250"/>
                </a:lnTo>
                <a:lnTo>
                  <a:pt x="313689" y="88900"/>
                </a:lnTo>
                <a:close/>
              </a:path>
              <a:path w="313689" h="426720">
                <a:moveTo>
                  <a:pt x="313689" y="95250"/>
                </a:moveTo>
                <a:lnTo>
                  <a:pt x="309879" y="95250"/>
                </a:lnTo>
                <a:lnTo>
                  <a:pt x="309879" y="101600"/>
                </a:lnTo>
                <a:lnTo>
                  <a:pt x="313689" y="101600"/>
                </a:lnTo>
                <a:lnTo>
                  <a:pt x="313689" y="95250"/>
                </a:lnTo>
                <a:close/>
              </a:path>
              <a:path w="313689" h="426720">
                <a:moveTo>
                  <a:pt x="3810" y="105410"/>
                </a:moveTo>
                <a:lnTo>
                  <a:pt x="2539" y="105410"/>
                </a:lnTo>
                <a:lnTo>
                  <a:pt x="2539" y="107950"/>
                </a:lnTo>
                <a:lnTo>
                  <a:pt x="3810" y="107950"/>
                </a:lnTo>
                <a:lnTo>
                  <a:pt x="3810" y="105410"/>
                </a:lnTo>
                <a:close/>
              </a:path>
              <a:path w="313689" h="426720">
                <a:moveTo>
                  <a:pt x="313689" y="101600"/>
                </a:moveTo>
                <a:lnTo>
                  <a:pt x="309879" y="101600"/>
                </a:lnTo>
                <a:lnTo>
                  <a:pt x="309879" y="107950"/>
                </a:lnTo>
                <a:lnTo>
                  <a:pt x="313689" y="107950"/>
                </a:lnTo>
                <a:lnTo>
                  <a:pt x="313689" y="101600"/>
                </a:lnTo>
                <a:close/>
              </a:path>
              <a:path w="313689" h="426720">
                <a:moveTo>
                  <a:pt x="3810" y="107950"/>
                </a:moveTo>
                <a:lnTo>
                  <a:pt x="1269" y="107950"/>
                </a:lnTo>
                <a:lnTo>
                  <a:pt x="1269" y="109220"/>
                </a:lnTo>
                <a:lnTo>
                  <a:pt x="0" y="10922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313689" h="426720">
                <a:moveTo>
                  <a:pt x="313689" y="107950"/>
                </a:moveTo>
                <a:lnTo>
                  <a:pt x="309879" y="107950"/>
                </a:lnTo>
                <a:lnTo>
                  <a:pt x="309879" y="114300"/>
                </a:lnTo>
                <a:lnTo>
                  <a:pt x="313689" y="114300"/>
                </a:lnTo>
                <a:lnTo>
                  <a:pt x="313689" y="107950"/>
                </a:lnTo>
                <a:close/>
              </a:path>
              <a:path w="313689" h="426720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313689" h="426720">
                <a:moveTo>
                  <a:pt x="313689" y="114300"/>
                </a:moveTo>
                <a:lnTo>
                  <a:pt x="309879" y="114300"/>
                </a:lnTo>
                <a:lnTo>
                  <a:pt x="309879" y="120650"/>
                </a:lnTo>
                <a:lnTo>
                  <a:pt x="313689" y="120650"/>
                </a:lnTo>
                <a:lnTo>
                  <a:pt x="313689" y="114300"/>
                </a:lnTo>
                <a:close/>
              </a:path>
              <a:path w="313689" h="426720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313689" h="426720">
                <a:moveTo>
                  <a:pt x="313689" y="120650"/>
                </a:moveTo>
                <a:lnTo>
                  <a:pt x="309879" y="120650"/>
                </a:lnTo>
                <a:lnTo>
                  <a:pt x="309879" y="127000"/>
                </a:lnTo>
                <a:lnTo>
                  <a:pt x="313689" y="127000"/>
                </a:lnTo>
                <a:lnTo>
                  <a:pt x="313689" y="120650"/>
                </a:lnTo>
                <a:close/>
              </a:path>
              <a:path w="313689" h="426720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313689" h="426720">
                <a:moveTo>
                  <a:pt x="313689" y="127000"/>
                </a:moveTo>
                <a:lnTo>
                  <a:pt x="309879" y="127000"/>
                </a:lnTo>
                <a:lnTo>
                  <a:pt x="309879" y="133350"/>
                </a:lnTo>
                <a:lnTo>
                  <a:pt x="313689" y="133350"/>
                </a:lnTo>
                <a:lnTo>
                  <a:pt x="313689" y="127000"/>
                </a:lnTo>
                <a:close/>
              </a:path>
              <a:path w="313689" h="426720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313689" h="426720">
                <a:moveTo>
                  <a:pt x="313689" y="133350"/>
                </a:moveTo>
                <a:lnTo>
                  <a:pt x="309879" y="133350"/>
                </a:lnTo>
                <a:lnTo>
                  <a:pt x="309879" y="139700"/>
                </a:lnTo>
                <a:lnTo>
                  <a:pt x="313689" y="139700"/>
                </a:lnTo>
                <a:lnTo>
                  <a:pt x="313689" y="133350"/>
                </a:lnTo>
                <a:close/>
              </a:path>
              <a:path w="313689" h="426720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313689" h="426720">
                <a:moveTo>
                  <a:pt x="313689" y="139700"/>
                </a:moveTo>
                <a:lnTo>
                  <a:pt x="309879" y="139700"/>
                </a:lnTo>
                <a:lnTo>
                  <a:pt x="309879" y="146050"/>
                </a:lnTo>
                <a:lnTo>
                  <a:pt x="313689" y="146050"/>
                </a:lnTo>
                <a:lnTo>
                  <a:pt x="313689" y="139700"/>
                </a:lnTo>
                <a:close/>
              </a:path>
              <a:path w="313689" h="426720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313689" h="426720">
                <a:moveTo>
                  <a:pt x="313689" y="146050"/>
                </a:moveTo>
                <a:lnTo>
                  <a:pt x="309879" y="146050"/>
                </a:lnTo>
                <a:lnTo>
                  <a:pt x="309879" y="152400"/>
                </a:lnTo>
                <a:lnTo>
                  <a:pt x="313689" y="152400"/>
                </a:lnTo>
                <a:lnTo>
                  <a:pt x="313689" y="146050"/>
                </a:lnTo>
                <a:close/>
              </a:path>
              <a:path w="313689" h="426720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313689" h="426720">
                <a:moveTo>
                  <a:pt x="313689" y="152400"/>
                </a:moveTo>
                <a:lnTo>
                  <a:pt x="309879" y="152400"/>
                </a:lnTo>
                <a:lnTo>
                  <a:pt x="309879" y="158750"/>
                </a:lnTo>
                <a:lnTo>
                  <a:pt x="313689" y="158750"/>
                </a:lnTo>
                <a:lnTo>
                  <a:pt x="313689" y="152400"/>
                </a:lnTo>
                <a:close/>
              </a:path>
              <a:path w="313689" h="426720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313689" h="426720">
                <a:moveTo>
                  <a:pt x="313689" y="158750"/>
                </a:moveTo>
                <a:lnTo>
                  <a:pt x="309879" y="158750"/>
                </a:lnTo>
                <a:lnTo>
                  <a:pt x="309879" y="165100"/>
                </a:lnTo>
                <a:lnTo>
                  <a:pt x="313689" y="165100"/>
                </a:lnTo>
                <a:lnTo>
                  <a:pt x="313689" y="158750"/>
                </a:lnTo>
                <a:close/>
              </a:path>
              <a:path w="313689" h="426720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313689" h="426720">
                <a:moveTo>
                  <a:pt x="313689" y="165100"/>
                </a:moveTo>
                <a:lnTo>
                  <a:pt x="309879" y="165100"/>
                </a:lnTo>
                <a:lnTo>
                  <a:pt x="309879" y="171450"/>
                </a:lnTo>
                <a:lnTo>
                  <a:pt x="311150" y="171450"/>
                </a:lnTo>
                <a:lnTo>
                  <a:pt x="311150" y="170180"/>
                </a:lnTo>
                <a:lnTo>
                  <a:pt x="312420" y="170180"/>
                </a:lnTo>
                <a:lnTo>
                  <a:pt x="312420" y="168910"/>
                </a:lnTo>
                <a:lnTo>
                  <a:pt x="313689" y="168910"/>
                </a:lnTo>
                <a:lnTo>
                  <a:pt x="313689" y="165100"/>
                </a:lnTo>
                <a:close/>
              </a:path>
              <a:path w="313689" h="426720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313689" h="426720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313689" h="426720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313689" h="426720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313689" h="426720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313689" h="426720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313689" h="426720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313689" h="426720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313689" h="426720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313689" h="426720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313689" h="426720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313689" h="426720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313689" h="426720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313689" h="426720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313689" h="426720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313689" h="426720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313689" h="426720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313689" h="426720">
                <a:moveTo>
                  <a:pt x="311149" y="276860"/>
                </a:moveTo>
                <a:lnTo>
                  <a:pt x="309880" y="276860"/>
                </a:lnTo>
                <a:lnTo>
                  <a:pt x="309879" y="279400"/>
                </a:lnTo>
                <a:lnTo>
                  <a:pt x="311150" y="279400"/>
                </a:lnTo>
                <a:lnTo>
                  <a:pt x="311149" y="276860"/>
                </a:lnTo>
                <a:close/>
              </a:path>
              <a:path w="313689" h="426720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313689" h="426720">
                <a:moveTo>
                  <a:pt x="312420" y="279400"/>
                </a:moveTo>
                <a:lnTo>
                  <a:pt x="309879" y="279400"/>
                </a:lnTo>
                <a:lnTo>
                  <a:pt x="309879" y="285750"/>
                </a:lnTo>
                <a:lnTo>
                  <a:pt x="313689" y="285750"/>
                </a:lnTo>
                <a:lnTo>
                  <a:pt x="313689" y="280670"/>
                </a:lnTo>
                <a:lnTo>
                  <a:pt x="312420" y="280670"/>
                </a:lnTo>
                <a:lnTo>
                  <a:pt x="312420" y="279400"/>
                </a:lnTo>
                <a:close/>
              </a:path>
              <a:path w="313689" h="426720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313689" h="426720">
                <a:moveTo>
                  <a:pt x="313689" y="285750"/>
                </a:moveTo>
                <a:lnTo>
                  <a:pt x="309879" y="285750"/>
                </a:lnTo>
                <a:lnTo>
                  <a:pt x="309879" y="292100"/>
                </a:lnTo>
                <a:lnTo>
                  <a:pt x="313689" y="292100"/>
                </a:lnTo>
                <a:lnTo>
                  <a:pt x="313689" y="285750"/>
                </a:lnTo>
                <a:close/>
              </a:path>
              <a:path w="313689" h="426720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313689" h="426720">
                <a:moveTo>
                  <a:pt x="313689" y="292100"/>
                </a:moveTo>
                <a:lnTo>
                  <a:pt x="309879" y="292100"/>
                </a:lnTo>
                <a:lnTo>
                  <a:pt x="309879" y="298450"/>
                </a:lnTo>
                <a:lnTo>
                  <a:pt x="313689" y="298450"/>
                </a:lnTo>
                <a:lnTo>
                  <a:pt x="313689" y="292100"/>
                </a:lnTo>
                <a:close/>
              </a:path>
              <a:path w="313689" h="426720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313689" h="426720">
                <a:moveTo>
                  <a:pt x="313689" y="298450"/>
                </a:moveTo>
                <a:lnTo>
                  <a:pt x="309879" y="298450"/>
                </a:lnTo>
                <a:lnTo>
                  <a:pt x="309879" y="304800"/>
                </a:lnTo>
                <a:lnTo>
                  <a:pt x="313689" y="304800"/>
                </a:lnTo>
                <a:lnTo>
                  <a:pt x="313689" y="298450"/>
                </a:lnTo>
                <a:close/>
              </a:path>
              <a:path w="313689" h="426720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313689" h="426720">
                <a:moveTo>
                  <a:pt x="313689" y="304800"/>
                </a:moveTo>
                <a:lnTo>
                  <a:pt x="309879" y="304800"/>
                </a:lnTo>
                <a:lnTo>
                  <a:pt x="309879" y="311150"/>
                </a:lnTo>
                <a:lnTo>
                  <a:pt x="313689" y="311150"/>
                </a:lnTo>
                <a:lnTo>
                  <a:pt x="313689" y="304800"/>
                </a:lnTo>
                <a:close/>
              </a:path>
              <a:path w="313689" h="426720">
                <a:moveTo>
                  <a:pt x="381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1150"/>
                </a:lnTo>
                <a:close/>
              </a:path>
              <a:path w="313689" h="426720">
                <a:moveTo>
                  <a:pt x="313689" y="311150"/>
                </a:moveTo>
                <a:lnTo>
                  <a:pt x="309879" y="311150"/>
                </a:lnTo>
                <a:lnTo>
                  <a:pt x="309879" y="317500"/>
                </a:lnTo>
                <a:lnTo>
                  <a:pt x="313689" y="317500"/>
                </a:lnTo>
                <a:lnTo>
                  <a:pt x="313689" y="311150"/>
                </a:lnTo>
                <a:close/>
              </a:path>
              <a:path w="313689" h="426720">
                <a:moveTo>
                  <a:pt x="381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17500"/>
                </a:lnTo>
                <a:close/>
              </a:path>
              <a:path w="313689" h="426720">
                <a:moveTo>
                  <a:pt x="313689" y="317500"/>
                </a:moveTo>
                <a:lnTo>
                  <a:pt x="309879" y="317500"/>
                </a:lnTo>
                <a:lnTo>
                  <a:pt x="309879" y="323850"/>
                </a:lnTo>
                <a:lnTo>
                  <a:pt x="313689" y="323850"/>
                </a:lnTo>
                <a:lnTo>
                  <a:pt x="313689" y="317500"/>
                </a:lnTo>
                <a:close/>
              </a:path>
              <a:path w="313689" h="426720">
                <a:moveTo>
                  <a:pt x="381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3850"/>
                </a:lnTo>
                <a:close/>
              </a:path>
              <a:path w="313689" h="426720">
                <a:moveTo>
                  <a:pt x="313689" y="323850"/>
                </a:moveTo>
                <a:lnTo>
                  <a:pt x="309879" y="323850"/>
                </a:lnTo>
                <a:lnTo>
                  <a:pt x="309879" y="330200"/>
                </a:lnTo>
                <a:lnTo>
                  <a:pt x="313689" y="330200"/>
                </a:lnTo>
                <a:lnTo>
                  <a:pt x="313689" y="323850"/>
                </a:lnTo>
                <a:close/>
              </a:path>
              <a:path w="313689" h="426720">
                <a:moveTo>
                  <a:pt x="3810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0200"/>
                </a:lnTo>
                <a:close/>
              </a:path>
              <a:path w="313689" h="426720">
                <a:moveTo>
                  <a:pt x="313689" y="330200"/>
                </a:moveTo>
                <a:lnTo>
                  <a:pt x="309879" y="330200"/>
                </a:lnTo>
                <a:lnTo>
                  <a:pt x="309879" y="336550"/>
                </a:lnTo>
                <a:lnTo>
                  <a:pt x="313689" y="336550"/>
                </a:lnTo>
                <a:lnTo>
                  <a:pt x="313689" y="330200"/>
                </a:lnTo>
                <a:close/>
              </a:path>
              <a:path w="313689" h="426720">
                <a:moveTo>
                  <a:pt x="3810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36550"/>
                </a:lnTo>
                <a:close/>
              </a:path>
              <a:path w="313689" h="426720">
                <a:moveTo>
                  <a:pt x="313689" y="336550"/>
                </a:moveTo>
                <a:lnTo>
                  <a:pt x="309879" y="336550"/>
                </a:lnTo>
                <a:lnTo>
                  <a:pt x="309879" y="342900"/>
                </a:lnTo>
                <a:lnTo>
                  <a:pt x="313689" y="342900"/>
                </a:lnTo>
                <a:lnTo>
                  <a:pt x="313689" y="336550"/>
                </a:lnTo>
                <a:close/>
              </a:path>
              <a:path w="313689" h="426720">
                <a:moveTo>
                  <a:pt x="3810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2900"/>
                </a:lnTo>
                <a:close/>
              </a:path>
              <a:path w="313689" h="426720">
                <a:moveTo>
                  <a:pt x="313689" y="342900"/>
                </a:moveTo>
                <a:lnTo>
                  <a:pt x="309879" y="342900"/>
                </a:lnTo>
                <a:lnTo>
                  <a:pt x="309879" y="349250"/>
                </a:lnTo>
                <a:lnTo>
                  <a:pt x="313689" y="349250"/>
                </a:lnTo>
                <a:lnTo>
                  <a:pt x="313689" y="342900"/>
                </a:lnTo>
                <a:close/>
              </a:path>
              <a:path w="313689" h="426720">
                <a:moveTo>
                  <a:pt x="381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49250"/>
                </a:lnTo>
                <a:close/>
              </a:path>
              <a:path w="313689" h="426720">
                <a:moveTo>
                  <a:pt x="313689" y="349250"/>
                </a:moveTo>
                <a:lnTo>
                  <a:pt x="309879" y="349250"/>
                </a:lnTo>
                <a:lnTo>
                  <a:pt x="309879" y="355600"/>
                </a:lnTo>
                <a:lnTo>
                  <a:pt x="313689" y="355600"/>
                </a:lnTo>
                <a:lnTo>
                  <a:pt x="313689" y="349250"/>
                </a:lnTo>
                <a:close/>
              </a:path>
              <a:path w="313689" h="426720">
                <a:moveTo>
                  <a:pt x="381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5600"/>
                </a:lnTo>
                <a:close/>
              </a:path>
              <a:path w="313689" h="426720">
                <a:moveTo>
                  <a:pt x="313689" y="355600"/>
                </a:moveTo>
                <a:lnTo>
                  <a:pt x="309879" y="355600"/>
                </a:lnTo>
                <a:lnTo>
                  <a:pt x="309879" y="361950"/>
                </a:lnTo>
                <a:lnTo>
                  <a:pt x="313689" y="361950"/>
                </a:lnTo>
                <a:lnTo>
                  <a:pt x="313689" y="355600"/>
                </a:lnTo>
                <a:close/>
              </a:path>
              <a:path w="313689" h="426720">
                <a:moveTo>
                  <a:pt x="3810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1950"/>
                </a:lnTo>
                <a:close/>
              </a:path>
              <a:path w="313689" h="426720">
                <a:moveTo>
                  <a:pt x="313689" y="361950"/>
                </a:moveTo>
                <a:lnTo>
                  <a:pt x="309879" y="361950"/>
                </a:lnTo>
                <a:lnTo>
                  <a:pt x="309879" y="368300"/>
                </a:lnTo>
                <a:lnTo>
                  <a:pt x="313689" y="368300"/>
                </a:lnTo>
                <a:lnTo>
                  <a:pt x="313689" y="361950"/>
                </a:lnTo>
                <a:close/>
              </a:path>
              <a:path w="313689" h="426720">
                <a:moveTo>
                  <a:pt x="381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68300"/>
                </a:lnTo>
                <a:close/>
              </a:path>
              <a:path w="313689" h="426720">
                <a:moveTo>
                  <a:pt x="313689" y="368300"/>
                </a:moveTo>
                <a:lnTo>
                  <a:pt x="309879" y="368300"/>
                </a:lnTo>
                <a:lnTo>
                  <a:pt x="309879" y="374650"/>
                </a:lnTo>
                <a:lnTo>
                  <a:pt x="313689" y="374650"/>
                </a:lnTo>
                <a:lnTo>
                  <a:pt x="313689" y="368300"/>
                </a:lnTo>
                <a:close/>
              </a:path>
              <a:path w="313689" h="426720">
                <a:moveTo>
                  <a:pt x="3810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4650"/>
                </a:lnTo>
                <a:close/>
              </a:path>
              <a:path w="313689" h="426720">
                <a:moveTo>
                  <a:pt x="313689" y="374650"/>
                </a:moveTo>
                <a:lnTo>
                  <a:pt x="309879" y="374650"/>
                </a:lnTo>
                <a:lnTo>
                  <a:pt x="309879" y="381000"/>
                </a:lnTo>
                <a:lnTo>
                  <a:pt x="313689" y="381000"/>
                </a:lnTo>
                <a:lnTo>
                  <a:pt x="313689" y="374650"/>
                </a:lnTo>
                <a:close/>
              </a:path>
              <a:path w="313689" h="426720">
                <a:moveTo>
                  <a:pt x="381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1000"/>
                </a:lnTo>
                <a:close/>
              </a:path>
              <a:path w="313689" h="426720">
                <a:moveTo>
                  <a:pt x="313689" y="381000"/>
                </a:moveTo>
                <a:lnTo>
                  <a:pt x="309879" y="381000"/>
                </a:lnTo>
                <a:lnTo>
                  <a:pt x="309879" y="387350"/>
                </a:lnTo>
                <a:lnTo>
                  <a:pt x="312419" y="387350"/>
                </a:lnTo>
                <a:lnTo>
                  <a:pt x="312419" y="386080"/>
                </a:lnTo>
                <a:lnTo>
                  <a:pt x="313689" y="386080"/>
                </a:lnTo>
                <a:lnTo>
                  <a:pt x="313689" y="381000"/>
                </a:lnTo>
                <a:close/>
              </a:path>
              <a:path w="313689" h="426720">
                <a:moveTo>
                  <a:pt x="3810" y="387350"/>
                </a:moveTo>
                <a:lnTo>
                  <a:pt x="0" y="38735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87350"/>
                </a:lnTo>
                <a:close/>
              </a:path>
              <a:path w="313689" h="426720">
                <a:moveTo>
                  <a:pt x="311150" y="387350"/>
                </a:moveTo>
                <a:lnTo>
                  <a:pt x="309879" y="387350"/>
                </a:lnTo>
                <a:lnTo>
                  <a:pt x="309879" y="388620"/>
                </a:lnTo>
                <a:lnTo>
                  <a:pt x="311150" y="388620"/>
                </a:lnTo>
                <a:lnTo>
                  <a:pt x="311150" y="387350"/>
                </a:lnTo>
                <a:close/>
              </a:path>
              <a:path w="313689" h="426720">
                <a:moveTo>
                  <a:pt x="381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3700"/>
                </a:lnTo>
                <a:close/>
              </a:path>
              <a:path w="313689" h="426720">
                <a:moveTo>
                  <a:pt x="3810" y="400050"/>
                </a:moveTo>
                <a:lnTo>
                  <a:pt x="0" y="400050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0050"/>
                </a:lnTo>
                <a:close/>
              </a:path>
              <a:path w="313689" h="426720">
                <a:moveTo>
                  <a:pt x="381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06400"/>
                </a:lnTo>
                <a:close/>
              </a:path>
              <a:path w="313689" h="426720">
                <a:moveTo>
                  <a:pt x="3810" y="412750"/>
                </a:moveTo>
                <a:lnTo>
                  <a:pt x="0" y="412750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2750"/>
                </a:lnTo>
                <a:close/>
              </a:path>
              <a:path w="313689" h="426720">
                <a:moveTo>
                  <a:pt x="381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0349" y="425450"/>
                </a:lnTo>
                <a:lnTo>
                  <a:pt x="260349" y="424180"/>
                </a:lnTo>
                <a:lnTo>
                  <a:pt x="261619" y="424180"/>
                </a:lnTo>
                <a:lnTo>
                  <a:pt x="261619" y="422910"/>
                </a:lnTo>
                <a:lnTo>
                  <a:pt x="3810" y="422910"/>
                </a:lnTo>
                <a:lnTo>
                  <a:pt x="3810" y="419100"/>
                </a:lnTo>
                <a:close/>
              </a:path>
              <a:path w="313689" h="426720">
                <a:moveTo>
                  <a:pt x="257809" y="425450"/>
                </a:moveTo>
                <a:lnTo>
                  <a:pt x="0" y="425450"/>
                </a:lnTo>
                <a:lnTo>
                  <a:pt x="0" y="426720"/>
                </a:lnTo>
                <a:lnTo>
                  <a:pt x="257809" y="426720"/>
                </a:lnTo>
                <a:lnTo>
                  <a:pt x="257809" y="425450"/>
                </a:lnTo>
                <a:close/>
              </a:path>
            </a:pathLst>
          </a:custGeom>
          <a:solidFill>
            <a:srgbClr val="B3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6" name="bk object 7566"/>
          <p:cNvSpPr/>
          <p:nvPr/>
        </p:nvSpPr>
        <p:spPr>
          <a:xfrm>
            <a:off x="3639820" y="4197350"/>
            <a:ext cx="306070" cy="419100"/>
          </a:xfrm>
          <a:custGeom>
            <a:avLst/>
            <a:gdLst/>
            <a:ahLst/>
            <a:cxnLst/>
            <a:rect l="l" t="t" r="r" b="b"/>
            <a:pathLst>
              <a:path w="306070" h="419100">
                <a:moveTo>
                  <a:pt x="306069" y="0"/>
                </a:moveTo>
                <a:lnTo>
                  <a:pt x="78739" y="0"/>
                </a:lnTo>
                <a:lnTo>
                  <a:pt x="78739" y="1269"/>
                </a:lnTo>
                <a:lnTo>
                  <a:pt x="77469" y="1269"/>
                </a:lnTo>
                <a:lnTo>
                  <a:pt x="77469" y="2539"/>
                </a:lnTo>
                <a:lnTo>
                  <a:pt x="306069" y="2539"/>
                </a:lnTo>
                <a:lnTo>
                  <a:pt x="306069" y="0"/>
                </a:lnTo>
                <a:close/>
              </a:path>
              <a:path w="306070" h="419100">
                <a:moveTo>
                  <a:pt x="306069" y="2540"/>
                </a:moveTo>
                <a:lnTo>
                  <a:pt x="76200" y="2540"/>
                </a:lnTo>
                <a:lnTo>
                  <a:pt x="76200" y="3810"/>
                </a:lnTo>
                <a:lnTo>
                  <a:pt x="302259" y="3810"/>
                </a:lnTo>
                <a:lnTo>
                  <a:pt x="302259" y="8889"/>
                </a:lnTo>
                <a:lnTo>
                  <a:pt x="306069" y="8889"/>
                </a:lnTo>
                <a:lnTo>
                  <a:pt x="306069" y="2540"/>
                </a:lnTo>
                <a:close/>
              </a:path>
              <a:path w="306070" h="419100">
                <a:moveTo>
                  <a:pt x="306069" y="8890"/>
                </a:moveTo>
                <a:lnTo>
                  <a:pt x="302259" y="8890"/>
                </a:lnTo>
                <a:lnTo>
                  <a:pt x="302259" y="15239"/>
                </a:lnTo>
                <a:lnTo>
                  <a:pt x="306069" y="15239"/>
                </a:lnTo>
                <a:lnTo>
                  <a:pt x="306069" y="8890"/>
                </a:lnTo>
                <a:close/>
              </a:path>
              <a:path w="306070" h="419100">
                <a:moveTo>
                  <a:pt x="306069" y="15240"/>
                </a:moveTo>
                <a:lnTo>
                  <a:pt x="302259" y="15240"/>
                </a:lnTo>
                <a:lnTo>
                  <a:pt x="302259" y="21589"/>
                </a:lnTo>
                <a:lnTo>
                  <a:pt x="306069" y="21589"/>
                </a:lnTo>
                <a:lnTo>
                  <a:pt x="306069" y="15240"/>
                </a:lnTo>
                <a:close/>
              </a:path>
              <a:path w="306070" h="419100">
                <a:moveTo>
                  <a:pt x="306069" y="21590"/>
                </a:moveTo>
                <a:lnTo>
                  <a:pt x="302259" y="21590"/>
                </a:lnTo>
                <a:lnTo>
                  <a:pt x="302259" y="27939"/>
                </a:lnTo>
                <a:lnTo>
                  <a:pt x="306069" y="27939"/>
                </a:lnTo>
                <a:lnTo>
                  <a:pt x="306069" y="21590"/>
                </a:lnTo>
                <a:close/>
              </a:path>
              <a:path w="306070" h="419100">
                <a:moveTo>
                  <a:pt x="306069" y="27940"/>
                </a:moveTo>
                <a:lnTo>
                  <a:pt x="302259" y="27940"/>
                </a:lnTo>
                <a:lnTo>
                  <a:pt x="302259" y="34289"/>
                </a:lnTo>
                <a:lnTo>
                  <a:pt x="306069" y="34289"/>
                </a:lnTo>
                <a:lnTo>
                  <a:pt x="306069" y="27940"/>
                </a:lnTo>
                <a:close/>
              </a:path>
              <a:path w="306070" h="419100">
                <a:moveTo>
                  <a:pt x="306069" y="34290"/>
                </a:moveTo>
                <a:lnTo>
                  <a:pt x="302259" y="34290"/>
                </a:lnTo>
                <a:lnTo>
                  <a:pt x="302259" y="40639"/>
                </a:lnTo>
                <a:lnTo>
                  <a:pt x="306069" y="40639"/>
                </a:lnTo>
                <a:lnTo>
                  <a:pt x="306069" y="34290"/>
                </a:lnTo>
                <a:close/>
              </a:path>
              <a:path w="306070" h="419100">
                <a:moveTo>
                  <a:pt x="306069" y="40640"/>
                </a:moveTo>
                <a:lnTo>
                  <a:pt x="302259" y="40640"/>
                </a:lnTo>
                <a:lnTo>
                  <a:pt x="302259" y="46989"/>
                </a:lnTo>
                <a:lnTo>
                  <a:pt x="306069" y="46989"/>
                </a:lnTo>
                <a:lnTo>
                  <a:pt x="306069" y="40640"/>
                </a:lnTo>
                <a:close/>
              </a:path>
              <a:path w="306070" h="419100">
                <a:moveTo>
                  <a:pt x="306069" y="46990"/>
                </a:moveTo>
                <a:lnTo>
                  <a:pt x="302259" y="46990"/>
                </a:lnTo>
                <a:lnTo>
                  <a:pt x="302259" y="53339"/>
                </a:lnTo>
                <a:lnTo>
                  <a:pt x="306069" y="53339"/>
                </a:lnTo>
                <a:lnTo>
                  <a:pt x="306069" y="46990"/>
                </a:lnTo>
                <a:close/>
              </a:path>
              <a:path w="306070" h="419100">
                <a:moveTo>
                  <a:pt x="306069" y="53340"/>
                </a:moveTo>
                <a:lnTo>
                  <a:pt x="302259" y="53340"/>
                </a:lnTo>
                <a:lnTo>
                  <a:pt x="302259" y="59689"/>
                </a:lnTo>
                <a:lnTo>
                  <a:pt x="306069" y="59689"/>
                </a:lnTo>
                <a:lnTo>
                  <a:pt x="306069" y="53340"/>
                </a:lnTo>
                <a:close/>
              </a:path>
              <a:path w="306070" h="419100">
                <a:moveTo>
                  <a:pt x="306069" y="59690"/>
                </a:moveTo>
                <a:lnTo>
                  <a:pt x="302259" y="59690"/>
                </a:lnTo>
                <a:lnTo>
                  <a:pt x="302259" y="66039"/>
                </a:lnTo>
                <a:lnTo>
                  <a:pt x="306069" y="66039"/>
                </a:lnTo>
                <a:lnTo>
                  <a:pt x="306069" y="59690"/>
                </a:lnTo>
                <a:close/>
              </a:path>
              <a:path w="306070" h="419100">
                <a:moveTo>
                  <a:pt x="306069" y="66040"/>
                </a:moveTo>
                <a:lnTo>
                  <a:pt x="302259" y="66040"/>
                </a:lnTo>
                <a:lnTo>
                  <a:pt x="302259" y="72389"/>
                </a:lnTo>
                <a:lnTo>
                  <a:pt x="306069" y="72389"/>
                </a:lnTo>
                <a:lnTo>
                  <a:pt x="306069" y="66040"/>
                </a:lnTo>
                <a:close/>
              </a:path>
              <a:path w="306070" h="419100">
                <a:moveTo>
                  <a:pt x="306069" y="72390"/>
                </a:moveTo>
                <a:lnTo>
                  <a:pt x="302259" y="72390"/>
                </a:lnTo>
                <a:lnTo>
                  <a:pt x="302259" y="78739"/>
                </a:lnTo>
                <a:lnTo>
                  <a:pt x="306069" y="78739"/>
                </a:lnTo>
                <a:lnTo>
                  <a:pt x="306069" y="72390"/>
                </a:lnTo>
                <a:close/>
              </a:path>
              <a:path w="306070" h="419100">
                <a:moveTo>
                  <a:pt x="306069" y="78740"/>
                </a:moveTo>
                <a:lnTo>
                  <a:pt x="302259" y="78740"/>
                </a:lnTo>
                <a:lnTo>
                  <a:pt x="302259" y="85089"/>
                </a:lnTo>
                <a:lnTo>
                  <a:pt x="306069" y="85089"/>
                </a:lnTo>
                <a:lnTo>
                  <a:pt x="306069" y="78740"/>
                </a:lnTo>
                <a:close/>
              </a:path>
              <a:path w="306070" h="419100">
                <a:moveTo>
                  <a:pt x="306069" y="85090"/>
                </a:moveTo>
                <a:lnTo>
                  <a:pt x="302259" y="85090"/>
                </a:lnTo>
                <a:lnTo>
                  <a:pt x="302259" y="91439"/>
                </a:lnTo>
                <a:lnTo>
                  <a:pt x="306069" y="91439"/>
                </a:lnTo>
                <a:lnTo>
                  <a:pt x="306069" y="85090"/>
                </a:lnTo>
                <a:close/>
              </a:path>
              <a:path w="306070" h="419100">
                <a:moveTo>
                  <a:pt x="3809" y="96519"/>
                </a:moveTo>
                <a:lnTo>
                  <a:pt x="2539" y="96519"/>
                </a:lnTo>
                <a:lnTo>
                  <a:pt x="2539" y="97789"/>
                </a:lnTo>
                <a:lnTo>
                  <a:pt x="3809" y="97789"/>
                </a:lnTo>
                <a:lnTo>
                  <a:pt x="3809" y="96519"/>
                </a:lnTo>
                <a:close/>
              </a:path>
              <a:path w="306070" h="419100">
                <a:moveTo>
                  <a:pt x="306069" y="91440"/>
                </a:moveTo>
                <a:lnTo>
                  <a:pt x="302259" y="91440"/>
                </a:lnTo>
                <a:lnTo>
                  <a:pt x="302259" y="97789"/>
                </a:lnTo>
                <a:lnTo>
                  <a:pt x="306069" y="97789"/>
                </a:lnTo>
                <a:lnTo>
                  <a:pt x="306069" y="91440"/>
                </a:lnTo>
                <a:close/>
              </a:path>
              <a:path w="306070" h="419100">
                <a:moveTo>
                  <a:pt x="3809" y="97790"/>
                </a:moveTo>
                <a:lnTo>
                  <a:pt x="1269" y="97790"/>
                </a:lnTo>
                <a:lnTo>
                  <a:pt x="1269" y="100330"/>
                </a:lnTo>
                <a:lnTo>
                  <a:pt x="0" y="10033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306070" h="419100">
                <a:moveTo>
                  <a:pt x="306069" y="97790"/>
                </a:moveTo>
                <a:lnTo>
                  <a:pt x="302259" y="97790"/>
                </a:lnTo>
                <a:lnTo>
                  <a:pt x="302259" y="104139"/>
                </a:lnTo>
                <a:lnTo>
                  <a:pt x="306069" y="104139"/>
                </a:lnTo>
                <a:lnTo>
                  <a:pt x="306069" y="97790"/>
                </a:lnTo>
                <a:close/>
              </a:path>
              <a:path w="306070" h="419100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306070" h="419100">
                <a:moveTo>
                  <a:pt x="306069" y="104140"/>
                </a:moveTo>
                <a:lnTo>
                  <a:pt x="302259" y="104140"/>
                </a:lnTo>
                <a:lnTo>
                  <a:pt x="302259" y="110489"/>
                </a:lnTo>
                <a:lnTo>
                  <a:pt x="306069" y="110489"/>
                </a:lnTo>
                <a:lnTo>
                  <a:pt x="306069" y="104140"/>
                </a:lnTo>
                <a:close/>
              </a:path>
              <a:path w="306070" h="419100">
                <a:moveTo>
                  <a:pt x="380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306070" h="419100">
                <a:moveTo>
                  <a:pt x="306069" y="110490"/>
                </a:moveTo>
                <a:lnTo>
                  <a:pt x="302259" y="110490"/>
                </a:lnTo>
                <a:lnTo>
                  <a:pt x="302259" y="116839"/>
                </a:lnTo>
                <a:lnTo>
                  <a:pt x="306069" y="116839"/>
                </a:lnTo>
                <a:lnTo>
                  <a:pt x="306069" y="110490"/>
                </a:lnTo>
                <a:close/>
              </a:path>
              <a:path w="306070" h="41910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306070" h="419100">
                <a:moveTo>
                  <a:pt x="306069" y="116840"/>
                </a:moveTo>
                <a:lnTo>
                  <a:pt x="302259" y="116840"/>
                </a:lnTo>
                <a:lnTo>
                  <a:pt x="302259" y="123189"/>
                </a:lnTo>
                <a:lnTo>
                  <a:pt x="306069" y="123189"/>
                </a:lnTo>
                <a:lnTo>
                  <a:pt x="306069" y="116840"/>
                </a:lnTo>
                <a:close/>
              </a:path>
              <a:path w="306070" h="41910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306070" h="419100">
                <a:moveTo>
                  <a:pt x="306069" y="123190"/>
                </a:moveTo>
                <a:lnTo>
                  <a:pt x="302259" y="123190"/>
                </a:lnTo>
                <a:lnTo>
                  <a:pt x="302259" y="129539"/>
                </a:lnTo>
                <a:lnTo>
                  <a:pt x="306069" y="129539"/>
                </a:lnTo>
                <a:lnTo>
                  <a:pt x="306069" y="123190"/>
                </a:lnTo>
                <a:close/>
              </a:path>
              <a:path w="306070" h="41910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306070" h="419100">
                <a:moveTo>
                  <a:pt x="306069" y="129540"/>
                </a:moveTo>
                <a:lnTo>
                  <a:pt x="302259" y="129540"/>
                </a:lnTo>
                <a:lnTo>
                  <a:pt x="302259" y="135889"/>
                </a:lnTo>
                <a:lnTo>
                  <a:pt x="306069" y="135889"/>
                </a:lnTo>
                <a:lnTo>
                  <a:pt x="306069" y="129540"/>
                </a:lnTo>
                <a:close/>
              </a:path>
              <a:path w="306070" h="41910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306070" h="419100">
                <a:moveTo>
                  <a:pt x="306069" y="135890"/>
                </a:moveTo>
                <a:lnTo>
                  <a:pt x="302259" y="135890"/>
                </a:lnTo>
                <a:lnTo>
                  <a:pt x="302259" y="142239"/>
                </a:lnTo>
                <a:lnTo>
                  <a:pt x="306069" y="142239"/>
                </a:lnTo>
                <a:lnTo>
                  <a:pt x="306069" y="135890"/>
                </a:lnTo>
                <a:close/>
              </a:path>
              <a:path w="306070" h="41910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306070" h="419100">
                <a:moveTo>
                  <a:pt x="306069" y="142240"/>
                </a:moveTo>
                <a:lnTo>
                  <a:pt x="302259" y="142240"/>
                </a:lnTo>
                <a:lnTo>
                  <a:pt x="302259" y="148589"/>
                </a:lnTo>
                <a:lnTo>
                  <a:pt x="306069" y="148589"/>
                </a:lnTo>
                <a:lnTo>
                  <a:pt x="306069" y="142240"/>
                </a:lnTo>
                <a:close/>
              </a:path>
              <a:path w="306070" h="41910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306070" h="419100">
                <a:moveTo>
                  <a:pt x="306069" y="148590"/>
                </a:moveTo>
                <a:lnTo>
                  <a:pt x="302259" y="148590"/>
                </a:lnTo>
                <a:lnTo>
                  <a:pt x="302259" y="154939"/>
                </a:lnTo>
                <a:lnTo>
                  <a:pt x="306069" y="154939"/>
                </a:lnTo>
                <a:lnTo>
                  <a:pt x="306069" y="148590"/>
                </a:lnTo>
                <a:close/>
              </a:path>
              <a:path w="306070" h="41910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306070" h="419100">
                <a:moveTo>
                  <a:pt x="306069" y="154940"/>
                </a:moveTo>
                <a:lnTo>
                  <a:pt x="302259" y="154940"/>
                </a:lnTo>
                <a:lnTo>
                  <a:pt x="302259" y="161289"/>
                </a:lnTo>
                <a:lnTo>
                  <a:pt x="306069" y="161289"/>
                </a:lnTo>
                <a:lnTo>
                  <a:pt x="306069" y="154940"/>
                </a:lnTo>
                <a:close/>
              </a:path>
              <a:path w="306070" h="41910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306070" h="419100">
                <a:moveTo>
                  <a:pt x="306069" y="161290"/>
                </a:moveTo>
                <a:lnTo>
                  <a:pt x="302259" y="161290"/>
                </a:lnTo>
                <a:lnTo>
                  <a:pt x="302259" y="167639"/>
                </a:lnTo>
                <a:lnTo>
                  <a:pt x="306069" y="167639"/>
                </a:lnTo>
                <a:lnTo>
                  <a:pt x="306069" y="161290"/>
                </a:lnTo>
                <a:close/>
              </a:path>
              <a:path w="306070" h="419100">
                <a:moveTo>
                  <a:pt x="380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306070" h="419100">
                <a:moveTo>
                  <a:pt x="304799" y="167640"/>
                </a:moveTo>
                <a:lnTo>
                  <a:pt x="302259" y="167640"/>
                </a:lnTo>
                <a:lnTo>
                  <a:pt x="302259" y="170180"/>
                </a:lnTo>
                <a:lnTo>
                  <a:pt x="303529" y="170180"/>
                </a:lnTo>
                <a:lnTo>
                  <a:pt x="303529" y="168910"/>
                </a:lnTo>
                <a:lnTo>
                  <a:pt x="304799" y="168910"/>
                </a:lnTo>
                <a:lnTo>
                  <a:pt x="304799" y="167640"/>
                </a:lnTo>
                <a:close/>
              </a:path>
              <a:path w="306070" h="41910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306070" h="41910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306070" h="419100">
                <a:moveTo>
                  <a:pt x="380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86690"/>
                </a:lnTo>
                <a:close/>
              </a:path>
              <a:path w="306070" h="419100">
                <a:moveTo>
                  <a:pt x="380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3040"/>
                </a:lnTo>
                <a:close/>
              </a:path>
              <a:path w="306070" h="41910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306070" h="41910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306070" h="419100">
                <a:moveTo>
                  <a:pt x="380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2090"/>
                </a:lnTo>
                <a:close/>
              </a:path>
              <a:path w="306070" h="419100">
                <a:moveTo>
                  <a:pt x="380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18440"/>
                </a:lnTo>
                <a:close/>
              </a:path>
              <a:path w="306070" h="41910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4790"/>
                </a:lnTo>
                <a:close/>
              </a:path>
              <a:path w="306070" h="41910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306070" h="419100">
                <a:moveTo>
                  <a:pt x="380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37490"/>
                </a:lnTo>
                <a:close/>
              </a:path>
              <a:path w="306070" h="419100">
                <a:moveTo>
                  <a:pt x="380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3840"/>
                </a:lnTo>
                <a:close/>
              </a:path>
              <a:path w="306070" h="419100">
                <a:moveTo>
                  <a:pt x="380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0190"/>
                </a:lnTo>
                <a:close/>
              </a:path>
              <a:path w="306070" h="41910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306070" h="419100">
                <a:moveTo>
                  <a:pt x="380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2890"/>
                </a:lnTo>
                <a:close/>
              </a:path>
              <a:path w="306070" h="419100">
                <a:moveTo>
                  <a:pt x="380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9240"/>
                </a:lnTo>
                <a:close/>
              </a:path>
              <a:path w="306070" h="419100">
                <a:moveTo>
                  <a:pt x="306070" y="271780"/>
                </a:moveTo>
                <a:lnTo>
                  <a:pt x="304800" y="271780"/>
                </a:lnTo>
                <a:lnTo>
                  <a:pt x="304800" y="273050"/>
                </a:lnTo>
                <a:lnTo>
                  <a:pt x="302259" y="273050"/>
                </a:lnTo>
                <a:lnTo>
                  <a:pt x="302259" y="275589"/>
                </a:lnTo>
                <a:lnTo>
                  <a:pt x="306069" y="275589"/>
                </a:lnTo>
                <a:lnTo>
                  <a:pt x="306070" y="271780"/>
                </a:lnTo>
                <a:close/>
              </a:path>
              <a:path w="306070" h="419100">
                <a:moveTo>
                  <a:pt x="380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5590"/>
                </a:lnTo>
                <a:close/>
              </a:path>
              <a:path w="306070" h="419100">
                <a:moveTo>
                  <a:pt x="306069" y="275590"/>
                </a:moveTo>
                <a:lnTo>
                  <a:pt x="302259" y="275590"/>
                </a:lnTo>
                <a:lnTo>
                  <a:pt x="302259" y="281939"/>
                </a:lnTo>
                <a:lnTo>
                  <a:pt x="306069" y="281939"/>
                </a:lnTo>
                <a:lnTo>
                  <a:pt x="306069" y="275590"/>
                </a:lnTo>
                <a:close/>
              </a:path>
              <a:path w="306070" h="419100">
                <a:moveTo>
                  <a:pt x="380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1940"/>
                </a:lnTo>
                <a:close/>
              </a:path>
              <a:path w="306070" h="419100">
                <a:moveTo>
                  <a:pt x="306069" y="281940"/>
                </a:moveTo>
                <a:lnTo>
                  <a:pt x="302259" y="281940"/>
                </a:lnTo>
                <a:lnTo>
                  <a:pt x="302259" y="288289"/>
                </a:lnTo>
                <a:lnTo>
                  <a:pt x="306069" y="288289"/>
                </a:lnTo>
                <a:lnTo>
                  <a:pt x="306069" y="281940"/>
                </a:lnTo>
                <a:close/>
              </a:path>
              <a:path w="306070" h="419100">
                <a:moveTo>
                  <a:pt x="380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8290"/>
                </a:lnTo>
                <a:close/>
              </a:path>
              <a:path w="306070" h="419100">
                <a:moveTo>
                  <a:pt x="306069" y="288290"/>
                </a:moveTo>
                <a:lnTo>
                  <a:pt x="302259" y="288290"/>
                </a:lnTo>
                <a:lnTo>
                  <a:pt x="302259" y="294639"/>
                </a:lnTo>
                <a:lnTo>
                  <a:pt x="306069" y="294639"/>
                </a:lnTo>
                <a:lnTo>
                  <a:pt x="306069" y="288290"/>
                </a:lnTo>
                <a:close/>
              </a:path>
              <a:path w="306070" h="419100">
                <a:moveTo>
                  <a:pt x="380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4640"/>
                </a:lnTo>
                <a:close/>
              </a:path>
              <a:path w="306070" h="419100">
                <a:moveTo>
                  <a:pt x="306069" y="294640"/>
                </a:moveTo>
                <a:lnTo>
                  <a:pt x="302259" y="294640"/>
                </a:lnTo>
                <a:lnTo>
                  <a:pt x="302259" y="300989"/>
                </a:lnTo>
                <a:lnTo>
                  <a:pt x="306069" y="300989"/>
                </a:lnTo>
                <a:lnTo>
                  <a:pt x="306069" y="294640"/>
                </a:lnTo>
                <a:close/>
              </a:path>
              <a:path w="306070" h="419100">
                <a:moveTo>
                  <a:pt x="380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0990"/>
                </a:lnTo>
                <a:close/>
              </a:path>
              <a:path w="306070" h="419100">
                <a:moveTo>
                  <a:pt x="306069" y="300990"/>
                </a:moveTo>
                <a:lnTo>
                  <a:pt x="302259" y="300990"/>
                </a:lnTo>
                <a:lnTo>
                  <a:pt x="302259" y="307339"/>
                </a:lnTo>
                <a:lnTo>
                  <a:pt x="306069" y="307339"/>
                </a:lnTo>
                <a:lnTo>
                  <a:pt x="306069" y="300990"/>
                </a:lnTo>
                <a:close/>
              </a:path>
              <a:path w="306070" h="419100">
                <a:moveTo>
                  <a:pt x="380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07340"/>
                </a:lnTo>
                <a:close/>
              </a:path>
              <a:path w="306070" h="419100">
                <a:moveTo>
                  <a:pt x="306069" y="307340"/>
                </a:moveTo>
                <a:lnTo>
                  <a:pt x="302259" y="307340"/>
                </a:lnTo>
                <a:lnTo>
                  <a:pt x="302259" y="313689"/>
                </a:lnTo>
                <a:lnTo>
                  <a:pt x="306069" y="313689"/>
                </a:lnTo>
                <a:lnTo>
                  <a:pt x="306069" y="307340"/>
                </a:lnTo>
                <a:close/>
              </a:path>
              <a:path w="306070" h="419100">
                <a:moveTo>
                  <a:pt x="3809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3690"/>
                </a:lnTo>
                <a:close/>
              </a:path>
              <a:path w="306070" h="419100">
                <a:moveTo>
                  <a:pt x="306069" y="313690"/>
                </a:moveTo>
                <a:lnTo>
                  <a:pt x="302259" y="313690"/>
                </a:lnTo>
                <a:lnTo>
                  <a:pt x="302259" y="320039"/>
                </a:lnTo>
                <a:lnTo>
                  <a:pt x="306069" y="320039"/>
                </a:lnTo>
                <a:lnTo>
                  <a:pt x="306069" y="313690"/>
                </a:lnTo>
                <a:close/>
              </a:path>
              <a:path w="306070" h="419100">
                <a:moveTo>
                  <a:pt x="3809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3809" y="326389"/>
                </a:lnTo>
                <a:lnTo>
                  <a:pt x="3809" y="320040"/>
                </a:lnTo>
                <a:close/>
              </a:path>
              <a:path w="306070" h="419100">
                <a:moveTo>
                  <a:pt x="306069" y="320040"/>
                </a:moveTo>
                <a:lnTo>
                  <a:pt x="302259" y="320040"/>
                </a:lnTo>
                <a:lnTo>
                  <a:pt x="302259" y="326389"/>
                </a:lnTo>
                <a:lnTo>
                  <a:pt x="306069" y="326389"/>
                </a:lnTo>
                <a:lnTo>
                  <a:pt x="306069" y="320040"/>
                </a:lnTo>
                <a:close/>
              </a:path>
              <a:path w="306070" h="419100">
                <a:moveTo>
                  <a:pt x="3809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3809" y="332739"/>
                </a:lnTo>
                <a:lnTo>
                  <a:pt x="3809" y="326390"/>
                </a:lnTo>
                <a:close/>
              </a:path>
              <a:path w="306070" h="419100">
                <a:moveTo>
                  <a:pt x="306069" y="326390"/>
                </a:moveTo>
                <a:lnTo>
                  <a:pt x="302259" y="326390"/>
                </a:lnTo>
                <a:lnTo>
                  <a:pt x="302259" y="332739"/>
                </a:lnTo>
                <a:lnTo>
                  <a:pt x="306069" y="332739"/>
                </a:lnTo>
                <a:lnTo>
                  <a:pt x="306069" y="326390"/>
                </a:lnTo>
                <a:close/>
              </a:path>
              <a:path w="306070" h="419100">
                <a:moveTo>
                  <a:pt x="3809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32740"/>
                </a:lnTo>
                <a:close/>
              </a:path>
              <a:path w="306070" h="419100">
                <a:moveTo>
                  <a:pt x="306069" y="332740"/>
                </a:moveTo>
                <a:lnTo>
                  <a:pt x="302259" y="332740"/>
                </a:lnTo>
                <a:lnTo>
                  <a:pt x="302259" y="339089"/>
                </a:lnTo>
                <a:lnTo>
                  <a:pt x="306069" y="339089"/>
                </a:lnTo>
                <a:lnTo>
                  <a:pt x="306069" y="332740"/>
                </a:lnTo>
                <a:close/>
              </a:path>
              <a:path w="306070" h="419100">
                <a:moveTo>
                  <a:pt x="3809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39090"/>
                </a:lnTo>
                <a:close/>
              </a:path>
              <a:path w="306070" h="419100">
                <a:moveTo>
                  <a:pt x="306069" y="339090"/>
                </a:moveTo>
                <a:lnTo>
                  <a:pt x="302259" y="339090"/>
                </a:lnTo>
                <a:lnTo>
                  <a:pt x="302259" y="345439"/>
                </a:lnTo>
                <a:lnTo>
                  <a:pt x="306069" y="345439"/>
                </a:lnTo>
                <a:lnTo>
                  <a:pt x="306069" y="339090"/>
                </a:lnTo>
                <a:close/>
              </a:path>
              <a:path w="306070" h="419100">
                <a:moveTo>
                  <a:pt x="3809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3809" y="351789"/>
                </a:lnTo>
                <a:lnTo>
                  <a:pt x="3809" y="345440"/>
                </a:lnTo>
                <a:close/>
              </a:path>
              <a:path w="306070" h="419100">
                <a:moveTo>
                  <a:pt x="306069" y="345440"/>
                </a:moveTo>
                <a:lnTo>
                  <a:pt x="302259" y="345440"/>
                </a:lnTo>
                <a:lnTo>
                  <a:pt x="302259" y="351789"/>
                </a:lnTo>
                <a:lnTo>
                  <a:pt x="306069" y="351789"/>
                </a:lnTo>
                <a:lnTo>
                  <a:pt x="306069" y="345440"/>
                </a:lnTo>
                <a:close/>
              </a:path>
              <a:path w="306070" h="419100">
                <a:moveTo>
                  <a:pt x="3809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1790"/>
                </a:lnTo>
                <a:close/>
              </a:path>
              <a:path w="306070" h="419100">
                <a:moveTo>
                  <a:pt x="306069" y="351790"/>
                </a:moveTo>
                <a:lnTo>
                  <a:pt x="302259" y="351790"/>
                </a:lnTo>
                <a:lnTo>
                  <a:pt x="302259" y="358139"/>
                </a:lnTo>
                <a:lnTo>
                  <a:pt x="306069" y="358139"/>
                </a:lnTo>
                <a:lnTo>
                  <a:pt x="306069" y="351790"/>
                </a:lnTo>
                <a:close/>
              </a:path>
              <a:path w="306070" h="419100">
                <a:moveTo>
                  <a:pt x="3809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58140"/>
                </a:lnTo>
                <a:close/>
              </a:path>
              <a:path w="306070" h="419100">
                <a:moveTo>
                  <a:pt x="306069" y="358140"/>
                </a:moveTo>
                <a:lnTo>
                  <a:pt x="302259" y="358140"/>
                </a:lnTo>
                <a:lnTo>
                  <a:pt x="302259" y="364489"/>
                </a:lnTo>
                <a:lnTo>
                  <a:pt x="306069" y="364489"/>
                </a:lnTo>
                <a:lnTo>
                  <a:pt x="306069" y="358140"/>
                </a:lnTo>
                <a:close/>
              </a:path>
              <a:path w="306070" h="419100">
                <a:moveTo>
                  <a:pt x="3809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4490"/>
                </a:lnTo>
                <a:close/>
              </a:path>
              <a:path w="306070" h="419100">
                <a:moveTo>
                  <a:pt x="306069" y="364490"/>
                </a:moveTo>
                <a:lnTo>
                  <a:pt x="302259" y="364490"/>
                </a:lnTo>
                <a:lnTo>
                  <a:pt x="302259" y="370839"/>
                </a:lnTo>
                <a:lnTo>
                  <a:pt x="306069" y="370839"/>
                </a:lnTo>
                <a:lnTo>
                  <a:pt x="306069" y="364490"/>
                </a:lnTo>
                <a:close/>
              </a:path>
              <a:path w="306070" h="419100">
                <a:moveTo>
                  <a:pt x="3809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3809" y="377189"/>
                </a:lnTo>
                <a:lnTo>
                  <a:pt x="3809" y="370840"/>
                </a:lnTo>
                <a:close/>
              </a:path>
              <a:path w="306070" h="419100">
                <a:moveTo>
                  <a:pt x="306069" y="370840"/>
                </a:moveTo>
                <a:lnTo>
                  <a:pt x="302259" y="370840"/>
                </a:lnTo>
                <a:lnTo>
                  <a:pt x="302259" y="377189"/>
                </a:lnTo>
                <a:lnTo>
                  <a:pt x="306069" y="377189"/>
                </a:lnTo>
                <a:lnTo>
                  <a:pt x="306069" y="370840"/>
                </a:lnTo>
                <a:close/>
              </a:path>
              <a:path w="306070" h="419100">
                <a:moveTo>
                  <a:pt x="3809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77190"/>
                </a:lnTo>
                <a:close/>
              </a:path>
              <a:path w="306070" h="419100">
                <a:moveTo>
                  <a:pt x="306069" y="377190"/>
                </a:moveTo>
                <a:lnTo>
                  <a:pt x="302259" y="377190"/>
                </a:lnTo>
                <a:lnTo>
                  <a:pt x="302259" y="383539"/>
                </a:lnTo>
                <a:lnTo>
                  <a:pt x="306069" y="383539"/>
                </a:lnTo>
                <a:lnTo>
                  <a:pt x="306069" y="377190"/>
                </a:lnTo>
                <a:close/>
              </a:path>
              <a:path w="306070" h="419100">
                <a:moveTo>
                  <a:pt x="3809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09" y="389889"/>
                </a:lnTo>
                <a:lnTo>
                  <a:pt x="3809" y="383540"/>
                </a:lnTo>
                <a:close/>
              </a:path>
              <a:path w="306070" h="419100">
                <a:moveTo>
                  <a:pt x="306069" y="383540"/>
                </a:moveTo>
                <a:lnTo>
                  <a:pt x="302259" y="383540"/>
                </a:lnTo>
                <a:lnTo>
                  <a:pt x="302259" y="387350"/>
                </a:lnTo>
                <a:lnTo>
                  <a:pt x="303529" y="387350"/>
                </a:lnTo>
                <a:lnTo>
                  <a:pt x="303529" y="386080"/>
                </a:lnTo>
                <a:lnTo>
                  <a:pt x="304799" y="386080"/>
                </a:lnTo>
                <a:lnTo>
                  <a:pt x="304799" y="384810"/>
                </a:lnTo>
                <a:lnTo>
                  <a:pt x="306069" y="384810"/>
                </a:lnTo>
                <a:lnTo>
                  <a:pt x="306069" y="383540"/>
                </a:lnTo>
                <a:close/>
              </a:path>
              <a:path w="306070" h="419100">
                <a:moveTo>
                  <a:pt x="3809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89890"/>
                </a:lnTo>
                <a:close/>
              </a:path>
              <a:path w="306070" h="419100">
                <a:moveTo>
                  <a:pt x="3809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3809" y="402589"/>
                </a:lnTo>
                <a:lnTo>
                  <a:pt x="3809" y="396240"/>
                </a:lnTo>
                <a:close/>
              </a:path>
              <a:path w="306070" h="419100">
                <a:moveTo>
                  <a:pt x="3809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2590"/>
                </a:lnTo>
                <a:close/>
              </a:path>
              <a:path w="306070" h="419100">
                <a:moveTo>
                  <a:pt x="3809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3809" y="415289"/>
                </a:lnTo>
                <a:lnTo>
                  <a:pt x="3809" y="408940"/>
                </a:lnTo>
                <a:close/>
              </a:path>
              <a:path w="306070" h="419100">
                <a:moveTo>
                  <a:pt x="3809" y="415290"/>
                </a:moveTo>
                <a:lnTo>
                  <a:pt x="0" y="415290"/>
                </a:lnTo>
                <a:lnTo>
                  <a:pt x="0" y="419100"/>
                </a:lnTo>
                <a:lnTo>
                  <a:pt x="260349" y="419100"/>
                </a:lnTo>
                <a:lnTo>
                  <a:pt x="260349" y="417830"/>
                </a:lnTo>
                <a:lnTo>
                  <a:pt x="261619" y="417830"/>
                </a:lnTo>
                <a:lnTo>
                  <a:pt x="261619" y="416560"/>
                </a:lnTo>
                <a:lnTo>
                  <a:pt x="3809" y="416560"/>
                </a:lnTo>
                <a:lnTo>
                  <a:pt x="3809" y="415290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7" name="bk object 7567"/>
          <p:cNvSpPr/>
          <p:nvPr/>
        </p:nvSpPr>
        <p:spPr>
          <a:xfrm>
            <a:off x="3643629" y="4201159"/>
            <a:ext cx="298450" cy="412750"/>
          </a:xfrm>
          <a:custGeom>
            <a:avLst/>
            <a:gdLst/>
            <a:ahLst/>
            <a:cxnLst/>
            <a:rect l="l" t="t" r="r" b="b"/>
            <a:pathLst>
              <a:path w="298450" h="412750">
                <a:moveTo>
                  <a:pt x="298450" y="0"/>
                </a:moveTo>
                <a:lnTo>
                  <a:pt x="71120" y="0"/>
                </a:lnTo>
                <a:lnTo>
                  <a:pt x="71120" y="1269"/>
                </a:lnTo>
                <a:lnTo>
                  <a:pt x="69850" y="1269"/>
                </a:lnTo>
                <a:lnTo>
                  <a:pt x="69850" y="3809"/>
                </a:lnTo>
                <a:lnTo>
                  <a:pt x="294640" y="3809"/>
                </a:lnTo>
                <a:lnTo>
                  <a:pt x="294640" y="5079"/>
                </a:lnTo>
                <a:lnTo>
                  <a:pt x="298450" y="5079"/>
                </a:lnTo>
                <a:lnTo>
                  <a:pt x="298450" y="0"/>
                </a:lnTo>
                <a:close/>
              </a:path>
              <a:path w="298450" h="412750">
                <a:moveTo>
                  <a:pt x="298450" y="5080"/>
                </a:moveTo>
                <a:lnTo>
                  <a:pt x="294640" y="5080"/>
                </a:lnTo>
                <a:lnTo>
                  <a:pt x="294640" y="11429"/>
                </a:lnTo>
                <a:lnTo>
                  <a:pt x="298450" y="11429"/>
                </a:lnTo>
                <a:lnTo>
                  <a:pt x="298450" y="5080"/>
                </a:lnTo>
                <a:close/>
              </a:path>
              <a:path w="298450" h="412750">
                <a:moveTo>
                  <a:pt x="298450" y="11430"/>
                </a:moveTo>
                <a:lnTo>
                  <a:pt x="294640" y="11430"/>
                </a:lnTo>
                <a:lnTo>
                  <a:pt x="294640" y="17779"/>
                </a:lnTo>
                <a:lnTo>
                  <a:pt x="298450" y="17779"/>
                </a:lnTo>
                <a:lnTo>
                  <a:pt x="298450" y="11430"/>
                </a:lnTo>
                <a:close/>
              </a:path>
              <a:path w="298450" h="412750">
                <a:moveTo>
                  <a:pt x="298450" y="17780"/>
                </a:moveTo>
                <a:lnTo>
                  <a:pt x="294640" y="17780"/>
                </a:lnTo>
                <a:lnTo>
                  <a:pt x="294640" y="24129"/>
                </a:lnTo>
                <a:lnTo>
                  <a:pt x="298450" y="24129"/>
                </a:lnTo>
                <a:lnTo>
                  <a:pt x="298450" y="17780"/>
                </a:lnTo>
                <a:close/>
              </a:path>
              <a:path w="298450" h="412750">
                <a:moveTo>
                  <a:pt x="298450" y="24130"/>
                </a:moveTo>
                <a:lnTo>
                  <a:pt x="294640" y="24130"/>
                </a:lnTo>
                <a:lnTo>
                  <a:pt x="294640" y="30479"/>
                </a:lnTo>
                <a:lnTo>
                  <a:pt x="298450" y="30479"/>
                </a:lnTo>
                <a:lnTo>
                  <a:pt x="298450" y="24130"/>
                </a:lnTo>
                <a:close/>
              </a:path>
              <a:path w="298450" h="412750">
                <a:moveTo>
                  <a:pt x="298450" y="30480"/>
                </a:moveTo>
                <a:lnTo>
                  <a:pt x="294640" y="30480"/>
                </a:lnTo>
                <a:lnTo>
                  <a:pt x="294640" y="36829"/>
                </a:lnTo>
                <a:lnTo>
                  <a:pt x="298450" y="36829"/>
                </a:lnTo>
                <a:lnTo>
                  <a:pt x="298450" y="30480"/>
                </a:lnTo>
                <a:close/>
              </a:path>
              <a:path w="298450" h="412750">
                <a:moveTo>
                  <a:pt x="298450" y="36830"/>
                </a:moveTo>
                <a:lnTo>
                  <a:pt x="294640" y="36830"/>
                </a:lnTo>
                <a:lnTo>
                  <a:pt x="294640" y="43179"/>
                </a:lnTo>
                <a:lnTo>
                  <a:pt x="298450" y="43179"/>
                </a:lnTo>
                <a:lnTo>
                  <a:pt x="298450" y="36830"/>
                </a:lnTo>
                <a:close/>
              </a:path>
              <a:path w="298450" h="412750">
                <a:moveTo>
                  <a:pt x="298450" y="43180"/>
                </a:moveTo>
                <a:lnTo>
                  <a:pt x="294640" y="43180"/>
                </a:lnTo>
                <a:lnTo>
                  <a:pt x="294640" y="49529"/>
                </a:lnTo>
                <a:lnTo>
                  <a:pt x="298450" y="49529"/>
                </a:lnTo>
                <a:lnTo>
                  <a:pt x="298450" y="43180"/>
                </a:lnTo>
                <a:close/>
              </a:path>
              <a:path w="298450" h="412750">
                <a:moveTo>
                  <a:pt x="298450" y="49530"/>
                </a:moveTo>
                <a:lnTo>
                  <a:pt x="294640" y="49530"/>
                </a:lnTo>
                <a:lnTo>
                  <a:pt x="294640" y="55879"/>
                </a:lnTo>
                <a:lnTo>
                  <a:pt x="298450" y="55879"/>
                </a:lnTo>
                <a:lnTo>
                  <a:pt x="298450" y="49530"/>
                </a:lnTo>
                <a:close/>
              </a:path>
              <a:path w="298450" h="412750">
                <a:moveTo>
                  <a:pt x="298450" y="55880"/>
                </a:moveTo>
                <a:lnTo>
                  <a:pt x="294640" y="55880"/>
                </a:lnTo>
                <a:lnTo>
                  <a:pt x="294640" y="62229"/>
                </a:lnTo>
                <a:lnTo>
                  <a:pt x="298450" y="62229"/>
                </a:lnTo>
                <a:lnTo>
                  <a:pt x="298450" y="55880"/>
                </a:lnTo>
                <a:close/>
              </a:path>
              <a:path w="298450" h="412750">
                <a:moveTo>
                  <a:pt x="298450" y="62230"/>
                </a:moveTo>
                <a:lnTo>
                  <a:pt x="294640" y="62230"/>
                </a:lnTo>
                <a:lnTo>
                  <a:pt x="294640" y="68579"/>
                </a:lnTo>
                <a:lnTo>
                  <a:pt x="298450" y="68579"/>
                </a:lnTo>
                <a:lnTo>
                  <a:pt x="298450" y="62230"/>
                </a:lnTo>
                <a:close/>
              </a:path>
              <a:path w="298450" h="412750">
                <a:moveTo>
                  <a:pt x="298450" y="68580"/>
                </a:moveTo>
                <a:lnTo>
                  <a:pt x="294640" y="68580"/>
                </a:lnTo>
                <a:lnTo>
                  <a:pt x="294640" y="74929"/>
                </a:lnTo>
                <a:lnTo>
                  <a:pt x="298450" y="74929"/>
                </a:lnTo>
                <a:lnTo>
                  <a:pt x="298450" y="68580"/>
                </a:lnTo>
                <a:close/>
              </a:path>
              <a:path w="298450" h="412750">
                <a:moveTo>
                  <a:pt x="298450" y="74930"/>
                </a:moveTo>
                <a:lnTo>
                  <a:pt x="294640" y="74930"/>
                </a:lnTo>
                <a:lnTo>
                  <a:pt x="294640" y="81279"/>
                </a:lnTo>
                <a:lnTo>
                  <a:pt x="298450" y="81279"/>
                </a:lnTo>
                <a:lnTo>
                  <a:pt x="298450" y="74930"/>
                </a:lnTo>
                <a:close/>
              </a:path>
              <a:path w="298450" h="412750">
                <a:moveTo>
                  <a:pt x="298450" y="81280"/>
                </a:moveTo>
                <a:lnTo>
                  <a:pt x="294640" y="81280"/>
                </a:lnTo>
                <a:lnTo>
                  <a:pt x="294640" y="87629"/>
                </a:lnTo>
                <a:lnTo>
                  <a:pt x="298450" y="87629"/>
                </a:lnTo>
                <a:lnTo>
                  <a:pt x="298450" y="81280"/>
                </a:lnTo>
                <a:close/>
              </a:path>
              <a:path w="298450" h="412750">
                <a:moveTo>
                  <a:pt x="3810" y="87630"/>
                </a:moveTo>
                <a:lnTo>
                  <a:pt x="2540" y="87630"/>
                </a:lnTo>
                <a:lnTo>
                  <a:pt x="2540" y="88900"/>
                </a:lnTo>
                <a:lnTo>
                  <a:pt x="1270" y="88900"/>
                </a:lnTo>
                <a:lnTo>
                  <a:pt x="1270" y="90169"/>
                </a:lnTo>
                <a:lnTo>
                  <a:pt x="0" y="90169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298450" h="412750">
                <a:moveTo>
                  <a:pt x="298450" y="87630"/>
                </a:moveTo>
                <a:lnTo>
                  <a:pt x="294640" y="87630"/>
                </a:lnTo>
                <a:lnTo>
                  <a:pt x="294640" y="93979"/>
                </a:lnTo>
                <a:lnTo>
                  <a:pt x="298450" y="93979"/>
                </a:lnTo>
                <a:lnTo>
                  <a:pt x="298450" y="87630"/>
                </a:lnTo>
                <a:close/>
              </a:path>
              <a:path w="298450" h="412750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298450" h="412750">
                <a:moveTo>
                  <a:pt x="298450" y="93980"/>
                </a:moveTo>
                <a:lnTo>
                  <a:pt x="294640" y="93980"/>
                </a:lnTo>
                <a:lnTo>
                  <a:pt x="294640" y="100329"/>
                </a:lnTo>
                <a:lnTo>
                  <a:pt x="298450" y="100329"/>
                </a:lnTo>
                <a:lnTo>
                  <a:pt x="298450" y="93980"/>
                </a:lnTo>
                <a:close/>
              </a:path>
              <a:path w="298450" h="412750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298450" h="412750">
                <a:moveTo>
                  <a:pt x="298450" y="100330"/>
                </a:moveTo>
                <a:lnTo>
                  <a:pt x="294640" y="100330"/>
                </a:lnTo>
                <a:lnTo>
                  <a:pt x="294640" y="106679"/>
                </a:lnTo>
                <a:lnTo>
                  <a:pt x="298450" y="106679"/>
                </a:lnTo>
                <a:lnTo>
                  <a:pt x="298450" y="100330"/>
                </a:lnTo>
                <a:close/>
              </a:path>
              <a:path w="298450" h="412750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298450" h="412750">
                <a:moveTo>
                  <a:pt x="298450" y="106680"/>
                </a:moveTo>
                <a:lnTo>
                  <a:pt x="294640" y="106680"/>
                </a:lnTo>
                <a:lnTo>
                  <a:pt x="294640" y="113029"/>
                </a:lnTo>
                <a:lnTo>
                  <a:pt x="298450" y="113029"/>
                </a:lnTo>
                <a:lnTo>
                  <a:pt x="298450" y="106680"/>
                </a:lnTo>
                <a:close/>
              </a:path>
              <a:path w="298450" h="412750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298450" h="412750">
                <a:moveTo>
                  <a:pt x="298450" y="113030"/>
                </a:moveTo>
                <a:lnTo>
                  <a:pt x="294640" y="113030"/>
                </a:lnTo>
                <a:lnTo>
                  <a:pt x="294640" y="119379"/>
                </a:lnTo>
                <a:lnTo>
                  <a:pt x="298450" y="119379"/>
                </a:lnTo>
                <a:lnTo>
                  <a:pt x="298450" y="113030"/>
                </a:lnTo>
                <a:close/>
              </a:path>
              <a:path w="298450" h="412750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298450" h="412750">
                <a:moveTo>
                  <a:pt x="298450" y="119380"/>
                </a:moveTo>
                <a:lnTo>
                  <a:pt x="294640" y="119380"/>
                </a:lnTo>
                <a:lnTo>
                  <a:pt x="294640" y="125729"/>
                </a:lnTo>
                <a:lnTo>
                  <a:pt x="298450" y="125729"/>
                </a:lnTo>
                <a:lnTo>
                  <a:pt x="298450" y="119380"/>
                </a:lnTo>
                <a:close/>
              </a:path>
              <a:path w="298450" h="412750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298450" h="412750">
                <a:moveTo>
                  <a:pt x="298450" y="125730"/>
                </a:moveTo>
                <a:lnTo>
                  <a:pt x="294640" y="125730"/>
                </a:lnTo>
                <a:lnTo>
                  <a:pt x="294640" y="132079"/>
                </a:lnTo>
                <a:lnTo>
                  <a:pt x="298450" y="132079"/>
                </a:lnTo>
                <a:lnTo>
                  <a:pt x="298450" y="125730"/>
                </a:lnTo>
                <a:close/>
              </a:path>
              <a:path w="298450" h="412750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298450" h="412750">
                <a:moveTo>
                  <a:pt x="298450" y="132080"/>
                </a:moveTo>
                <a:lnTo>
                  <a:pt x="294640" y="132080"/>
                </a:lnTo>
                <a:lnTo>
                  <a:pt x="294640" y="138429"/>
                </a:lnTo>
                <a:lnTo>
                  <a:pt x="298450" y="138429"/>
                </a:lnTo>
                <a:lnTo>
                  <a:pt x="298450" y="132080"/>
                </a:lnTo>
                <a:close/>
              </a:path>
              <a:path w="298450" h="412750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298450" h="412750">
                <a:moveTo>
                  <a:pt x="298450" y="138430"/>
                </a:moveTo>
                <a:lnTo>
                  <a:pt x="294640" y="138430"/>
                </a:lnTo>
                <a:lnTo>
                  <a:pt x="294640" y="144779"/>
                </a:lnTo>
                <a:lnTo>
                  <a:pt x="298450" y="144779"/>
                </a:lnTo>
                <a:lnTo>
                  <a:pt x="298450" y="138430"/>
                </a:lnTo>
                <a:close/>
              </a:path>
              <a:path w="298450" h="412750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298450" h="412750">
                <a:moveTo>
                  <a:pt x="298450" y="144780"/>
                </a:moveTo>
                <a:lnTo>
                  <a:pt x="294640" y="144780"/>
                </a:lnTo>
                <a:lnTo>
                  <a:pt x="294640" y="151129"/>
                </a:lnTo>
                <a:lnTo>
                  <a:pt x="298450" y="151129"/>
                </a:lnTo>
                <a:lnTo>
                  <a:pt x="298450" y="144780"/>
                </a:lnTo>
                <a:close/>
              </a:path>
              <a:path w="298450" h="412750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298450" h="412750">
                <a:moveTo>
                  <a:pt x="298450" y="151130"/>
                </a:moveTo>
                <a:lnTo>
                  <a:pt x="294640" y="151130"/>
                </a:lnTo>
                <a:lnTo>
                  <a:pt x="294640" y="157479"/>
                </a:lnTo>
                <a:lnTo>
                  <a:pt x="298450" y="157479"/>
                </a:lnTo>
                <a:lnTo>
                  <a:pt x="298450" y="151130"/>
                </a:lnTo>
                <a:close/>
              </a:path>
              <a:path w="298450" h="412750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298450" h="412750">
                <a:moveTo>
                  <a:pt x="298450" y="157480"/>
                </a:moveTo>
                <a:lnTo>
                  <a:pt x="294640" y="157480"/>
                </a:lnTo>
                <a:lnTo>
                  <a:pt x="294640" y="163829"/>
                </a:lnTo>
                <a:lnTo>
                  <a:pt x="298450" y="163829"/>
                </a:lnTo>
                <a:lnTo>
                  <a:pt x="298450" y="157480"/>
                </a:lnTo>
                <a:close/>
              </a:path>
              <a:path w="298450" h="412750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298450" h="412750">
                <a:moveTo>
                  <a:pt x="298450" y="163830"/>
                </a:moveTo>
                <a:lnTo>
                  <a:pt x="294640" y="163830"/>
                </a:lnTo>
                <a:lnTo>
                  <a:pt x="294640" y="168909"/>
                </a:lnTo>
                <a:lnTo>
                  <a:pt x="295910" y="168909"/>
                </a:lnTo>
                <a:lnTo>
                  <a:pt x="295910" y="167639"/>
                </a:lnTo>
                <a:lnTo>
                  <a:pt x="298450" y="167639"/>
                </a:lnTo>
                <a:lnTo>
                  <a:pt x="298450" y="163830"/>
                </a:lnTo>
                <a:close/>
              </a:path>
              <a:path w="298450" h="412750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298450" h="412750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298450" h="412750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298450" h="412750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298450" h="412750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298450" h="412750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298450" h="412750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298450" h="412750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298450" h="412750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298450" h="412750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298450" h="412750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298450" h="412750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298450" h="412750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298450" h="412750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298450" h="412750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298450" h="412750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298450" h="412750">
                <a:moveTo>
                  <a:pt x="298450" y="270509"/>
                </a:moveTo>
                <a:lnTo>
                  <a:pt x="297180" y="270509"/>
                </a:lnTo>
                <a:lnTo>
                  <a:pt x="297180" y="271779"/>
                </a:lnTo>
                <a:lnTo>
                  <a:pt x="298450" y="271779"/>
                </a:lnTo>
                <a:lnTo>
                  <a:pt x="298450" y="270509"/>
                </a:lnTo>
                <a:close/>
              </a:path>
              <a:path w="298450" h="412750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298450" h="412750">
                <a:moveTo>
                  <a:pt x="298450" y="271780"/>
                </a:moveTo>
                <a:lnTo>
                  <a:pt x="294640" y="271780"/>
                </a:lnTo>
                <a:lnTo>
                  <a:pt x="294640" y="278129"/>
                </a:lnTo>
                <a:lnTo>
                  <a:pt x="298450" y="278129"/>
                </a:lnTo>
                <a:lnTo>
                  <a:pt x="298450" y="271780"/>
                </a:lnTo>
                <a:close/>
              </a:path>
              <a:path w="298450" h="412750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298450" h="412750">
                <a:moveTo>
                  <a:pt x="298450" y="278130"/>
                </a:moveTo>
                <a:lnTo>
                  <a:pt x="294640" y="278130"/>
                </a:lnTo>
                <a:lnTo>
                  <a:pt x="294640" y="284479"/>
                </a:lnTo>
                <a:lnTo>
                  <a:pt x="298450" y="284479"/>
                </a:lnTo>
                <a:lnTo>
                  <a:pt x="298450" y="278130"/>
                </a:lnTo>
                <a:close/>
              </a:path>
              <a:path w="298450" h="412750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298450" h="412750">
                <a:moveTo>
                  <a:pt x="298450" y="284480"/>
                </a:moveTo>
                <a:lnTo>
                  <a:pt x="294640" y="284480"/>
                </a:lnTo>
                <a:lnTo>
                  <a:pt x="294640" y="290829"/>
                </a:lnTo>
                <a:lnTo>
                  <a:pt x="298450" y="290829"/>
                </a:lnTo>
                <a:lnTo>
                  <a:pt x="298450" y="284480"/>
                </a:lnTo>
                <a:close/>
              </a:path>
              <a:path w="298450" h="412750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298450" h="412750">
                <a:moveTo>
                  <a:pt x="298450" y="290830"/>
                </a:moveTo>
                <a:lnTo>
                  <a:pt x="294640" y="290830"/>
                </a:lnTo>
                <a:lnTo>
                  <a:pt x="294640" y="297179"/>
                </a:lnTo>
                <a:lnTo>
                  <a:pt x="298450" y="297179"/>
                </a:lnTo>
                <a:lnTo>
                  <a:pt x="298450" y="290830"/>
                </a:lnTo>
                <a:close/>
              </a:path>
              <a:path w="298450" h="412750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298450" h="412750">
                <a:moveTo>
                  <a:pt x="298450" y="297180"/>
                </a:moveTo>
                <a:lnTo>
                  <a:pt x="294640" y="297180"/>
                </a:lnTo>
                <a:lnTo>
                  <a:pt x="294640" y="303529"/>
                </a:lnTo>
                <a:lnTo>
                  <a:pt x="298450" y="303529"/>
                </a:lnTo>
                <a:lnTo>
                  <a:pt x="298450" y="297180"/>
                </a:lnTo>
                <a:close/>
              </a:path>
              <a:path w="298450" h="412750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298450" h="412750">
                <a:moveTo>
                  <a:pt x="298450" y="303530"/>
                </a:moveTo>
                <a:lnTo>
                  <a:pt x="294640" y="303530"/>
                </a:lnTo>
                <a:lnTo>
                  <a:pt x="294640" y="309879"/>
                </a:lnTo>
                <a:lnTo>
                  <a:pt x="298450" y="309879"/>
                </a:lnTo>
                <a:lnTo>
                  <a:pt x="298450" y="303530"/>
                </a:lnTo>
                <a:close/>
              </a:path>
              <a:path w="298450" h="412750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298450" h="412750">
                <a:moveTo>
                  <a:pt x="298450" y="309880"/>
                </a:moveTo>
                <a:lnTo>
                  <a:pt x="294640" y="309880"/>
                </a:lnTo>
                <a:lnTo>
                  <a:pt x="294640" y="316229"/>
                </a:lnTo>
                <a:lnTo>
                  <a:pt x="298450" y="316229"/>
                </a:lnTo>
                <a:lnTo>
                  <a:pt x="298450" y="309880"/>
                </a:lnTo>
                <a:close/>
              </a:path>
              <a:path w="298450" h="412750">
                <a:moveTo>
                  <a:pt x="381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6230"/>
                </a:lnTo>
                <a:close/>
              </a:path>
              <a:path w="298450" h="412750">
                <a:moveTo>
                  <a:pt x="298450" y="316230"/>
                </a:moveTo>
                <a:lnTo>
                  <a:pt x="294640" y="316230"/>
                </a:lnTo>
                <a:lnTo>
                  <a:pt x="294640" y="322579"/>
                </a:lnTo>
                <a:lnTo>
                  <a:pt x="298450" y="322579"/>
                </a:lnTo>
                <a:lnTo>
                  <a:pt x="298450" y="316230"/>
                </a:lnTo>
                <a:close/>
              </a:path>
              <a:path w="298450" h="412750">
                <a:moveTo>
                  <a:pt x="381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2580"/>
                </a:lnTo>
                <a:close/>
              </a:path>
              <a:path w="298450" h="412750">
                <a:moveTo>
                  <a:pt x="298450" y="322580"/>
                </a:moveTo>
                <a:lnTo>
                  <a:pt x="294640" y="322580"/>
                </a:lnTo>
                <a:lnTo>
                  <a:pt x="294640" y="328929"/>
                </a:lnTo>
                <a:lnTo>
                  <a:pt x="298450" y="328929"/>
                </a:lnTo>
                <a:lnTo>
                  <a:pt x="298450" y="322580"/>
                </a:lnTo>
                <a:close/>
              </a:path>
              <a:path w="298450" h="412750">
                <a:moveTo>
                  <a:pt x="381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8930"/>
                </a:lnTo>
                <a:close/>
              </a:path>
              <a:path w="298450" h="412750">
                <a:moveTo>
                  <a:pt x="298450" y="328930"/>
                </a:moveTo>
                <a:lnTo>
                  <a:pt x="294640" y="328930"/>
                </a:lnTo>
                <a:lnTo>
                  <a:pt x="294640" y="335279"/>
                </a:lnTo>
                <a:lnTo>
                  <a:pt x="298450" y="335279"/>
                </a:lnTo>
                <a:lnTo>
                  <a:pt x="298450" y="328930"/>
                </a:lnTo>
                <a:close/>
              </a:path>
              <a:path w="298450" h="412750">
                <a:moveTo>
                  <a:pt x="381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5280"/>
                </a:lnTo>
                <a:close/>
              </a:path>
              <a:path w="298450" h="412750">
                <a:moveTo>
                  <a:pt x="298450" y="335280"/>
                </a:moveTo>
                <a:lnTo>
                  <a:pt x="294640" y="335280"/>
                </a:lnTo>
                <a:lnTo>
                  <a:pt x="294640" y="341629"/>
                </a:lnTo>
                <a:lnTo>
                  <a:pt x="298450" y="341629"/>
                </a:lnTo>
                <a:lnTo>
                  <a:pt x="298450" y="335280"/>
                </a:lnTo>
                <a:close/>
              </a:path>
              <a:path w="298450" h="412750">
                <a:moveTo>
                  <a:pt x="381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1630"/>
                </a:lnTo>
                <a:close/>
              </a:path>
              <a:path w="298450" h="412750">
                <a:moveTo>
                  <a:pt x="298450" y="341630"/>
                </a:moveTo>
                <a:lnTo>
                  <a:pt x="294640" y="341630"/>
                </a:lnTo>
                <a:lnTo>
                  <a:pt x="294640" y="347979"/>
                </a:lnTo>
                <a:lnTo>
                  <a:pt x="298450" y="347979"/>
                </a:lnTo>
                <a:lnTo>
                  <a:pt x="298450" y="341630"/>
                </a:lnTo>
                <a:close/>
              </a:path>
              <a:path w="298450" h="412750">
                <a:moveTo>
                  <a:pt x="381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7980"/>
                </a:lnTo>
                <a:close/>
              </a:path>
              <a:path w="298450" h="412750">
                <a:moveTo>
                  <a:pt x="298450" y="347980"/>
                </a:moveTo>
                <a:lnTo>
                  <a:pt x="294640" y="347980"/>
                </a:lnTo>
                <a:lnTo>
                  <a:pt x="294640" y="354329"/>
                </a:lnTo>
                <a:lnTo>
                  <a:pt x="298450" y="354329"/>
                </a:lnTo>
                <a:lnTo>
                  <a:pt x="298450" y="347980"/>
                </a:lnTo>
                <a:close/>
              </a:path>
              <a:path w="298450" h="412750">
                <a:moveTo>
                  <a:pt x="381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4330"/>
                </a:lnTo>
                <a:close/>
              </a:path>
              <a:path w="298450" h="412750">
                <a:moveTo>
                  <a:pt x="298450" y="354330"/>
                </a:moveTo>
                <a:lnTo>
                  <a:pt x="294640" y="354330"/>
                </a:lnTo>
                <a:lnTo>
                  <a:pt x="294640" y="360679"/>
                </a:lnTo>
                <a:lnTo>
                  <a:pt x="298450" y="360679"/>
                </a:lnTo>
                <a:lnTo>
                  <a:pt x="298450" y="354330"/>
                </a:lnTo>
                <a:close/>
              </a:path>
              <a:path w="298450" h="412750">
                <a:moveTo>
                  <a:pt x="381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0680"/>
                </a:lnTo>
                <a:close/>
              </a:path>
              <a:path w="298450" h="412750">
                <a:moveTo>
                  <a:pt x="298450" y="360680"/>
                </a:moveTo>
                <a:lnTo>
                  <a:pt x="294640" y="360680"/>
                </a:lnTo>
                <a:lnTo>
                  <a:pt x="294640" y="367029"/>
                </a:lnTo>
                <a:lnTo>
                  <a:pt x="298450" y="367029"/>
                </a:lnTo>
                <a:lnTo>
                  <a:pt x="298450" y="360680"/>
                </a:lnTo>
                <a:close/>
              </a:path>
              <a:path w="298450" h="412750">
                <a:moveTo>
                  <a:pt x="3810" y="367030"/>
                </a:moveTo>
                <a:lnTo>
                  <a:pt x="0" y="36703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67030"/>
                </a:lnTo>
                <a:close/>
              </a:path>
              <a:path w="298450" h="412750">
                <a:moveTo>
                  <a:pt x="298450" y="367030"/>
                </a:moveTo>
                <a:lnTo>
                  <a:pt x="294640" y="367030"/>
                </a:lnTo>
                <a:lnTo>
                  <a:pt x="294640" y="373379"/>
                </a:lnTo>
                <a:lnTo>
                  <a:pt x="298450" y="373379"/>
                </a:lnTo>
                <a:lnTo>
                  <a:pt x="298450" y="367030"/>
                </a:lnTo>
                <a:close/>
              </a:path>
              <a:path w="298450" h="412750">
                <a:moveTo>
                  <a:pt x="3810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3380"/>
                </a:lnTo>
                <a:close/>
              </a:path>
              <a:path w="298450" h="412750">
                <a:moveTo>
                  <a:pt x="298450" y="373380"/>
                </a:moveTo>
                <a:lnTo>
                  <a:pt x="294640" y="373380"/>
                </a:lnTo>
                <a:lnTo>
                  <a:pt x="294640" y="379729"/>
                </a:lnTo>
                <a:lnTo>
                  <a:pt x="298450" y="379729"/>
                </a:lnTo>
                <a:lnTo>
                  <a:pt x="298450" y="373380"/>
                </a:lnTo>
                <a:close/>
              </a:path>
              <a:path w="298450" h="412750">
                <a:moveTo>
                  <a:pt x="381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30"/>
                </a:lnTo>
                <a:close/>
              </a:path>
              <a:path w="298450" h="412750">
                <a:moveTo>
                  <a:pt x="298450" y="379730"/>
                </a:moveTo>
                <a:lnTo>
                  <a:pt x="294640" y="379730"/>
                </a:lnTo>
                <a:lnTo>
                  <a:pt x="294640" y="386079"/>
                </a:lnTo>
                <a:lnTo>
                  <a:pt x="295910" y="386079"/>
                </a:lnTo>
                <a:lnTo>
                  <a:pt x="295910" y="384809"/>
                </a:lnTo>
                <a:lnTo>
                  <a:pt x="298450" y="384809"/>
                </a:lnTo>
                <a:lnTo>
                  <a:pt x="298450" y="379730"/>
                </a:lnTo>
                <a:close/>
              </a:path>
              <a:path w="298450" h="412750">
                <a:moveTo>
                  <a:pt x="381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6080"/>
                </a:lnTo>
                <a:close/>
              </a:path>
              <a:path w="298450" h="412750">
                <a:moveTo>
                  <a:pt x="381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2430"/>
                </a:lnTo>
                <a:close/>
              </a:path>
              <a:path w="298450" h="412750">
                <a:moveTo>
                  <a:pt x="381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8780"/>
                </a:lnTo>
                <a:close/>
              </a:path>
              <a:path w="298450" h="412750">
                <a:moveTo>
                  <a:pt x="381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261620" y="411479"/>
                </a:lnTo>
                <a:lnTo>
                  <a:pt x="261620" y="410209"/>
                </a:lnTo>
                <a:lnTo>
                  <a:pt x="262890" y="410209"/>
                </a:lnTo>
                <a:lnTo>
                  <a:pt x="262890" y="408939"/>
                </a:lnTo>
                <a:lnTo>
                  <a:pt x="3810" y="408939"/>
                </a:lnTo>
                <a:lnTo>
                  <a:pt x="3810" y="405130"/>
                </a:lnTo>
                <a:close/>
              </a:path>
              <a:path w="298450" h="412750">
                <a:moveTo>
                  <a:pt x="260350" y="411480"/>
                </a:moveTo>
                <a:lnTo>
                  <a:pt x="0" y="411480"/>
                </a:lnTo>
                <a:lnTo>
                  <a:pt x="0" y="412750"/>
                </a:lnTo>
                <a:lnTo>
                  <a:pt x="260350" y="412750"/>
                </a:lnTo>
                <a:lnTo>
                  <a:pt x="260350" y="41148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8" name="bk object 7568"/>
          <p:cNvSpPr/>
          <p:nvPr/>
        </p:nvSpPr>
        <p:spPr>
          <a:xfrm>
            <a:off x="3647440" y="4204970"/>
            <a:ext cx="290830" cy="405130"/>
          </a:xfrm>
          <a:custGeom>
            <a:avLst/>
            <a:gdLst/>
            <a:ahLst/>
            <a:cxnLst/>
            <a:rect l="l" t="t" r="r" b="b"/>
            <a:pathLst>
              <a:path w="290829" h="405129">
                <a:moveTo>
                  <a:pt x="290830" y="0"/>
                </a:moveTo>
                <a:lnTo>
                  <a:pt x="64770" y="0"/>
                </a:lnTo>
                <a:lnTo>
                  <a:pt x="64770" y="1269"/>
                </a:lnTo>
                <a:lnTo>
                  <a:pt x="290830" y="1269"/>
                </a:lnTo>
                <a:lnTo>
                  <a:pt x="290830" y="0"/>
                </a:lnTo>
                <a:close/>
              </a:path>
              <a:path w="290829" h="405129">
                <a:moveTo>
                  <a:pt x="290830" y="1269"/>
                </a:moveTo>
                <a:lnTo>
                  <a:pt x="63500" y="1269"/>
                </a:lnTo>
                <a:lnTo>
                  <a:pt x="63500" y="2539"/>
                </a:lnTo>
                <a:lnTo>
                  <a:pt x="62230" y="2539"/>
                </a:lnTo>
                <a:lnTo>
                  <a:pt x="62230" y="3809"/>
                </a:lnTo>
                <a:lnTo>
                  <a:pt x="287020" y="3809"/>
                </a:lnTo>
                <a:lnTo>
                  <a:pt x="287020" y="7619"/>
                </a:lnTo>
                <a:lnTo>
                  <a:pt x="290830" y="7619"/>
                </a:lnTo>
                <a:lnTo>
                  <a:pt x="290830" y="1269"/>
                </a:lnTo>
                <a:close/>
              </a:path>
              <a:path w="290829" h="405129">
                <a:moveTo>
                  <a:pt x="290830" y="7619"/>
                </a:moveTo>
                <a:lnTo>
                  <a:pt x="287020" y="7619"/>
                </a:lnTo>
                <a:lnTo>
                  <a:pt x="287020" y="13969"/>
                </a:lnTo>
                <a:lnTo>
                  <a:pt x="290830" y="13969"/>
                </a:lnTo>
                <a:lnTo>
                  <a:pt x="290830" y="7619"/>
                </a:lnTo>
                <a:close/>
              </a:path>
              <a:path w="290829" h="405129">
                <a:moveTo>
                  <a:pt x="290830" y="13969"/>
                </a:moveTo>
                <a:lnTo>
                  <a:pt x="287020" y="13969"/>
                </a:lnTo>
                <a:lnTo>
                  <a:pt x="287020" y="20319"/>
                </a:lnTo>
                <a:lnTo>
                  <a:pt x="290830" y="20319"/>
                </a:lnTo>
                <a:lnTo>
                  <a:pt x="290830" y="13969"/>
                </a:lnTo>
                <a:close/>
              </a:path>
              <a:path w="290829" h="405129">
                <a:moveTo>
                  <a:pt x="290830" y="20319"/>
                </a:moveTo>
                <a:lnTo>
                  <a:pt x="287020" y="20319"/>
                </a:lnTo>
                <a:lnTo>
                  <a:pt x="287020" y="26669"/>
                </a:lnTo>
                <a:lnTo>
                  <a:pt x="290830" y="26669"/>
                </a:lnTo>
                <a:lnTo>
                  <a:pt x="290830" y="20319"/>
                </a:lnTo>
                <a:close/>
              </a:path>
              <a:path w="290829" h="405129">
                <a:moveTo>
                  <a:pt x="290830" y="26669"/>
                </a:moveTo>
                <a:lnTo>
                  <a:pt x="287020" y="26669"/>
                </a:lnTo>
                <a:lnTo>
                  <a:pt x="287020" y="33019"/>
                </a:lnTo>
                <a:lnTo>
                  <a:pt x="290830" y="33019"/>
                </a:lnTo>
                <a:lnTo>
                  <a:pt x="290830" y="26669"/>
                </a:lnTo>
                <a:close/>
              </a:path>
              <a:path w="290829" h="405129">
                <a:moveTo>
                  <a:pt x="290830" y="33019"/>
                </a:moveTo>
                <a:lnTo>
                  <a:pt x="287020" y="33019"/>
                </a:lnTo>
                <a:lnTo>
                  <a:pt x="287020" y="39369"/>
                </a:lnTo>
                <a:lnTo>
                  <a:pt x="290830" y="39369"/>
                </a:lnTo>
                <a:lnTo>
                  <a:pt x="290830" y="33019"/>
                </a:lnTo>
                <a:close/>
              </a:path>
              <a:path w="290829" h="405129">
                <a:moveTo>
                  <a:pt x="290830" y="39369"/>
                </a:moveTo>
                <a:lnTo>
                  <a:pt x="287020" y="39369"/>
                </a:lnTo>
                <a:lnTo>
                  <a:pt x="287020" y="45719"/>
                </a:lnTo>
                <a:lnTo>
                  <a:pt x="290830" y="45719"/>
                </a:lnTo>
                <a:lnTo>
                  <a:pt x="290830" y="39369"/>
                </a:lnTo>
                <a:close/>
              </a:path>
              <a:path w="290829" h="405129">
                <a:moveTo>
                  <a:pt x="290830" y="45719"/>
                </a:moveTo>
                <a:lnTo>
                  <a:pt x="287020" y="45719"/>
                </a:lnTo>
                <a:lnTo>
                  <a:pt x="287020" y="52069"/>
                </a:lnTo>
                <a:lnTo>
                  <a:pt x="290830" y="52069"/>
                </a:lnTo>
                <a:lnTo>
                  <a:pt x="290830" y="45719"/>
                </a:lnTo>
                <a:close/>
              </a:path>
              <a:path w="290829" h="405129">
                <a:moveTo>
                  <a:pt x="290830" y="52069"/>
                </a:moveTo>
                <a:lnTo>
                  <a:pt x="287020" y="52069"/>
                </a:lnTo>
                <a:lnTo>
                  <a:pt x="287020" y="58419"/>
                </a:lnTo>
                <a:lnTo>
                  <a:pt x="290830" y="58419"/>
                </a:lnTo>
                <a:lnTo>
                  <a:pt x="290830" y="52069"/>
                </a:lnTo>
                <a:close/>
              </a:path>
              <a:path w="290829" h="405129">
                <a:moveTo>
                  <a:pt x="290830" y="58419"/>
                </a:moveTo>
                <a:lnTo>
                  <a:pt x="287020" y="58419"/>
                </a:lnTo>
                <a:lnTo>
                  <a:pt x="287020" y="64769"/>
                </a:lnTo>
                <a:lnTo>
                  <a:pt x="290830" y="64769"/>
                </a:lnTo>
                <a:lnTo>
                  <a:pt x="290830" y="58419"/>
                </a:lnTo>
                <a:close/>
              </a:path>
              <a:path w="290829" h="405129">
                <a:moveTo>
                  <a:pt x="290830" y="64769"/>
                </a:moveTo>
                <a:lnTo>
                  <a:pt x="287020" y="64769"/>
                </a:lnTo>
                <a:lnTo>
                  <a:pt x="287020" y="71119"/>
                </a:lnTo>
                <a:lnTo>
                  <a:pt x="290830" y="71119"/>
                </a:lnTo>
                <a:lnTo>
                  <a:pt x="290830" y="64769"/>
                </a:lnTo>
                <a:close/>
              </a:path>
              <a:path w="290829" h="405129">
                <a:moveTo>
                  <a:pt x="290830" y="71119"/>
                </a:moveTo>
                <a:lnTo>
                  <a:pt x="287020" y="71119"/>
                </a:lnTo>
                <a:lnTo>
                  <a:pt x="287020" y="77469"/>
                </a:lnTo>
                <a:lnTo>
                  <a:pt x="290830" y="77469"/>
                </a:lnTo>
                <a:lnTo>
                  <a:pt x="290830" y="71119"/>
                </a:lnTo>
                <a:close/>
              </a:path>
              <a:path w="290829" h="405129">
                <a:moveTo>
                  <a:pt x="3810" y="77469"/>
                </a:moveTo>
                <a:lnTo>
                  <a:pt x="2539" y="77469"/>
                </a:lnTo>
                <a:lnTo>
                  <a:pt x="2539" y="80009"/>
                </a:lnTo>
                <a:lnTo>
                  <a:pt x="1270" y="80009"/>
                </a:lnTo>
                <a:lnTo>
                  <a:pt x="1270" y="81279"/>
                </a:lnTo>
                <a:lnTo>
                  <a:pt x="0" y="8127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290829" h="405129">
                <a:moveTo>
                  <a:pt x="290830" y="77469"/>
                </a:moveTo>
                <a:lnTo>
                  <a:pt x="287020" y="77469"/>
                </a:lnTo>
                <a:lnTo>
                  <a:pt x="287020" y="83819"/>
                </a:lnTo>
                <a:lnTo>
                  <a:pt x="290830" y="83819"/>
                </a:lnTo>
                <a:lnTo>
                  <a:pt x="290830" y="77469"/>
                </a:lnTo>
                <a:close/>
              </a:path>
              <a:path w="290829" h="405129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290829" h="405129">
                <a:moveTo>
                  <a:pt x="290830" y="83819"/>
                </a:moveTo>
                <a:lnTo>
                  <a:pt x="287020" y="83819"/>
                </a:lnTo>
                <a:lnTo>
                  <a:pt x="287020" y="90169"/>
                </a:lnTo>
                <a:lnTo>
                  <a:pt x="290830" y="90169"/>
                </a:lnTo>
                <a:lnTo>
                  <a:pt x="290830" y="83819"/>
                </a:lnTo>
                <a:close/>
              </a:path>
              <a:path w="290829" h="405129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290829" h="405129">
                <a:moveTo>
                  <a:pt x="290830" y="90169"/>
                </a:moveTo>
                <a:lnTo>
                  <a:pt x="287020" y="90169"/>
                </a:lnTo>
                <a:lnTo>
                  <a:pt x="287020" y="96519"/>
                </a:lnTo>
                <a:lnTo>
                  <a:pt x="290830" y="96519"/>
                </a:lnTo>
                <a:lnTo>
                  <a:pt x="290830" y="90169"/>
                </a:lnTo>
                <a:close/>
              </a:path>
              <a:path w="290829" h="405129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290829" h="405129">
                <a:moveTo>
                  <a:pt x="290830" y="96519"/>
                </a:moveTo>
                <a:lnTo>
                  <a:pt x="287020" y="96519"/>
                </a:lnTo>
                <a:lnTo>
                  <a:pt x="287020" y="102869"/>
                </a:lnTo>
                <a:lnTo>
                  <a:pt x="290830" y="102869"/>
                </a:lnTo>
                <a:lnTo>
                  <a:pt x="290830" y="96519"/>
                </a:lnTo>
                <a:close/>
              </a:path>
              <a:path w="290829" h="405129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290829" h="405129">
                <a:moveTo>
                  <a:pt x="290830" y="102869"/>
                </a:moveTo>
                <a:lnTo>
                  <a:pt x="287020" y="102869"/>
                </a:lnTo>
                <a:lnTo>
                  <a:pt x="287020" y="109219"/>
                </a:lnTo>
                <a:lnTo>
                  <a:pt x="290830" y="109219"/>
                </a:lnTo>
                <a:lnTo>
                  <a:pt x="290830" y="102869"/>
                </a:lnTo>
                <a:close/>
              </a:path>
              <a:path w="290829" h="405129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290829" h="405129">
                <a:moveTo>
                  <a:pt x="290830" y="109219"/>
                </a:moveTo>
                <a:lnTo>
                  <a:pt x="287020" y="109219"/>
                </a:lnTo>
                <a:lnTo>
                  <a:pt x="287020" y="115569"/>
                </a:lnTo>
                <a:lnTo>
                  <a:pt x="290830" y="115569"/>
                </a:lnTo>
                <a:lnTo>
                  <a:pt x="290830" y="109219"/>
                </a:lnTo>
                <a:close/>
              </a:path>
              <a:path w="290829" h="405129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290829" h="405129">
                <a:moveTo>
                  <a:pt x="290830" y="115569"/>
                </a:moveTo>
                <a:lnTo>
                  <a:pt x="287020" y="115569"/>
                </a:lnTo>
                <a:lnTo>
                  <a:pt x="287020" y="121919"/>
                </a:lnTo>
                <a:lnTo>
                  <a:pt x="290830" y="121919"/>
                </a:lnTo>
                <a:lnTo>
                  <a:pt x="290830" y="115569"/>
                </a:lnTo>
                <a:close/>
              </a:path>
              <a:path w="290829" h="405129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290829" h="405129">
                <a:moveTo>
                  <a:pt x="290830" y="121919"/>
                </a:moveTo>
                <a:lnTo>
                  <a:pt x="287020" y="121919"/>
                </a:lnTo>
                <a:lnTo>
                  <a:pt x="287020" y="128269"/>
                </a:lnTo>
                <a:lnTo>
                  <a:pt x="290830" y="128269"/>
                </a:lnTo>
                <a:lnTo>
                  <a:pt x="290830" y="121919"/>
                </a:lnTo>
                <a:close/>
              </a:path>
              <a:path w="290829" h="405129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290829" h="405129">
                <a:moveTo>
                  <a:pt x="290830" y="128269"/>
                </a:moveTo>
                <a:lnTo>
                  <a:pt x="287020" y="128269"/>
                </a:lnTo>
                <a:lnTo>
                  <a:pt x="287020" y="134619"/>
                </a:lnTo>
                <a:lnTo>
                  <a:pt x="290830" y="134619"/>
                </a:lnTo>
                <a:lnTo>
                  <a:pt x="290830" y="128269"/>
                </a:lnTo>
                <a:close/>
              </a:path>
              <a:path w="290829" h="405129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290829" h="405129">
                <a:moveTo>
                  <a:pt x="290830" y="134619"/>
                </a:moveTo>
                <a:lnTo>
                  <a:pt x="287020" y="134619"/>
                </a:lnTo>
                <a:lnTo>
                  <a:pt x="287020" y="140969"/>
                </a:lnTo>
                <a:lnTo>
                  <a:pt x="290830" y="140969"/>
                </a:lnTo>
                <a:lnTo>
                  <a:pt x="290830" y="134619"/>
                </a:lnTo>
                <a:close/>
              </a:path>
              <a:path w="290829" h="405129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290829" h="405129">
                <a:moveTo>
                  <a:pt x="290830" y="140969"/>
                </a:moveTo>
                <a:lnTo>
                  <a:pt x="287020" y="140969"/>
                </a:lnTo>
                <a:lnTo>
                  <a:pt x="287020" y="147319"/>
                </a:lnTo>
                <a:lnTo>
                  <a:pt x="290830" y="147319"/>
                </a:lnTo>
                <a:lnTo>
                  <a:pt x="290830" y="140969"/>
                </a:lnTo>
                <a:close/>
              </a:path>
              <a:path w="290829" h="405129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290829" h="405129">
                <a:moveTo>
                  <a:pt x="290830" y="147319"/>
                </a:moveTo>
                <a:lnTo>
                  <a:pt x="287020" y="147319"/>
                </a:lnTo>
                <a:lnTo>
                  <a:pt x="287020" y="153669"/>
                </a:lnTo>
                <a:lnTo>
                  <a:pt x="290830" y="153669"/>
                </a:lnTo>
                <a:lnTo>
                  <a:pt x="290830" y="147319"/>
                </a:lnTo>
                <a:close/>
              </a:path>
              <a:path w="290829" h="405129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290829" h="405129">
                <a:moveTo>
                  <a:pt x="290830" y="153669"/>
                </a:moveTo>
                <a:lnTo>
                  <a:pt x="287020" y="153669"/>
                </a:lnTo>
                <a:lnTo>
                  <a:pt x="287020" y="160019"/>
                </a:lnTo>
                <a:lnTo>
                  <a:pt x="290830" y="160019"/>
                </a:lnTo>
                <a:lnTo>
                  <a:pt x="290830" y="153669"/>
                </a:lnTo>
                <a:close/>
              </a:path>
              <a:path w="290829" h="405129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290829" h="405129">
                <a:moveTo>
                  <a:pt x="290830" y="160019"/>
                </a:moveTo>
                <a:lnTo>
                  <a:pt x="287020" y="160019"/>
                </a:lnTo>
                <a:lnTo>
                  <a:pt x="287020" y="166369"/>
                </a:lnTo>
                <a:lnTo>
                  <a:pt x="290830" y="166369"/>
                </a:lnTo>
                <a:lnTo>
                  <a:pt x="290830" y="160019"/>
                </a:lnTo>
                <a:close/>
              </a:path>
              <a:path w="290829" h="405129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290829" h="405129">
                <a:moveTo>
                  <a:pt x="288289" y="166369"/>
                </a:moveTo>
                <a:lnTo>
                  <a:pt x="287020" y="166369"/>
                </a:lnTo>
                <a:lnTo>
                  <a:pt x="287020" y="167639"/>
                </a:lnTo>
                <a:lnTo>
                  <a:pt x="288289" y="167639"/>
                </a:lnTo>
                <a:lnTo>
                  <a:pt x="288289" y="166369"/>
                </a:lnTo>
                <a:close/>
              </a:path>
              <a:path w="290829" h="405129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290829" h="405129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290829" h="405129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290829" h="405129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290829" h="405129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290829" h="405129">
                <a:moveTo>
                  <a:pt x="381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69"/>
                </a:lnTo>
                <a:close/>
              </a:path>
              <a:path w="290829" h="405129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290829" h="405129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290829" h="405129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3519"/>
                </a:lnTo>
                <a:close/>
              </a:path>
              <a:path w="290829" h="405129">
                <a:moveTo>
                  <a:pt x="381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9869"/>
                </a:lnTo>
                <a:close/>
              </a:path>
              <a:path w="290829" h="405129">
                <a:moveTo>
                  <a:pt x="381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290829" h="405129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290829" h="405129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290829" h="405129">
                <a:moveTo>
                  <a:pt x="38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5269"/>
                </a:lnTo>
                <a:close/>
              </a:path>
              <a:path w="290829" h="405129">
                <a:moveTo>
                  <a:pt x="381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1619"/>
                </a:lnTo>
                <a:close/>
              </a:path>
              <a:path w="290829" h="405129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290829" h="405129">
                <a:moveTo>
                  <a:pt x="290830" y="269239"/>
                </a:moveTo>
                <a:lnTo>
                  <a:pt x="289560" y="269239"/>
                </a:lnTo>
                <a:lnTo>
                  <a:pt x="289560" y="270509"/>
                </a:lnTo>
                <a:lnTo>
                  <a:pt x="288289" y="270509"/>
                </a:lnTo>
                <a:lnTo>
                  <a:pt x="288289" y="271779"/>
                </a:lnTo>
                <a:lnTo>
                  <a:pt x="287020" y="271779"/>
                </a:lnTo>
                <a:lnTo>
                  <a:pt x="287020" y="274319"/>
                </a:lnTo>
                <a:lnTo>
                  <a:pt x="290830" y="274319"/>
                </a:lnTo>
                <a:lnTo>
                  <a:pt x="290830" y="269239"/>
                </a:lnTo>
                <a:close/>
              </a:path>
              <a:path w="290829" h="405129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4319"/>
                </a:lnTo>
                <a:close/>
              </a:path>
              <a:path w="290829" h="405129">
                <a:moveTo>
                  <a:pt x="290830" y="274319"/>
                </a:moveTo>
                <a:lnTo>
                  <a:pt x="287020" y="274319"/>
                </a:lnTo>
                <a:lnTo>
                  <a:pt x="287020" y="280669"/>
                </a:lnTo>
                <a:lnTo>
                  <a:pt x="290830" y="280669"/>
                </a:lnTo>
                <a:lnTo>
                  <a:pt x="290830" y="274319"/>
                </a:lnTo>
                <a:close/>
              </a:path>
              <a:path w="290829" h="405129">
                <a:moveTo>
                  <a:pt x="3810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0669"/>
                </a:lnTo>
                <a:close/>
              </a:path>
              <a:path w="290829" h="405129">
                <a:moveTo>
                  <a:pt x="290830" y="280669"/>
                </a:moveTo>
                <a:lnTo>
                  <a:pt x="287020" y="280669"/>
                </a:lnTo>
                <a:lnTo>
                  <a:pt x="287020" y="287019"/>
                </a:lnTo>
                <a:lnTo>
                  <a:pt x="290830" y="287019"/>
                </a:lnTo>
                <a:lnTo>
                  <a:pt x="290830" y="280669"/>
                </a:lnTo>
                <a:close/>
              </a:path>
              <a:path w="290829" h="405129">
                <a:moveTo>
                  <a:pt x="381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7019"/>
                </a:lnTo>
                <a:close/>
              </a:path>
              <a:path w="290829" h="405129">
                <a:moveTo>
                  <a:pt x="290830" y="287019"/>
                </a:moveTo>
                <a:lnTo>
                  <a:pt x="287020" y="287019"/>
                </a:lnTo>
                <a:lnTo>
                  <a:pt x="287020" y="293369"/>
                </a:lnTo>
                <a:lnTo>
                  <a:pt x="290830" y="293369"/>
                </a:lnTo>
                <a:lnTo>
                  <a:pt x="290830" y="287019"/>
                </a:lnTo>
                <a:close/>
              </a:path>
              <a:path w="290829" h="405129">
                <a:moveTo>
                  <a:pt x="38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290829" h="405129">
                <a:moveTo>
                  <a:pt x="290830" y="293369"/>
                </a:moveTo>
                <a:lnTo>
                  <a:pt x="287020" y="293369"/>
                </a:lnTo>
                <a:lnTo>
                  <a:pt x="287020" y="299719"/>
                </a:lnTo>
                <a:lnTo>
                  <a:pt x="290830" y="299719"/>
                </a:lnTo>
                <a:lnTo>
                  <a:pt x="290830" y="293369"/>
                </a:lnTo>
                <a:close/>
              </a:path>
              <a:path w="290829" h="405129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290829" h="405129">
                <a:moveTo>
                  <a:pt x="290830" y="299719"/>
                </a:moveTo>
                <a:lnTo>
                  <a:pt x="287020" y="299719"/>
                </a:lnTo>
                <a:lnTo>
                  <a:pt x="287020" y="306069"/>
                </a:lnTo>
                <a:lnTo>
                  <a:pt x="290830" y="306069"/>
                </a:lnTo>
                <a:lnTo>
                  <a:pt x="290830" y="299719"/>
                </a:lnTo>
                <a:close/>
              </a:path>
              <a:path w="290829" h="405129">
                <a:moveTo>
                  <a:pt x="381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6069"/>
                </a:lnTo>
                <a:close/>
              </a:path>
              <a:path w="290829" h="405129">
                <a:moveTo>
                  <a:pt x="290830" y="306069"/>
                </a:moveTo>
                <a:lnTo>
                  <a:pt x="287020" y="306069"/>
                </a:lnTo>
                <a:lnTo>
                  <a:pt x="287020" y="312419"/>
                </a:lnTo>
                <a:lnTo>
                  <a:pt x="290830" y="312419"/>
                </a:lnTo>
                <a:lnTo>
                  <a:pt x="290830" y="306069"/>
                </a:lnTo>
                <a:close/>
              </a:path>
              <a:path w="290829" h="405129">
                <a:moveTo>
                  <a:pt x="3810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2419"/>
                </a:lnTo>
                <a:close/>
              </a:path>
              <a:path w="290829" h="405129">
                <a:moveTo>
                  <a:pt x="290830" y="312419"/>
                </a:moveTo>
                <a:lnTo>
                  <a:pt x="287020" y="312419"/>
                </a:lnTo>
                <a:lnTo>
                  <a:pt x="287020" y="318769"/>
                </a:lnTo>
                <a:lnTo>
                  <a:pt x="290830" y="318769"/>
                </a:lnTo>
                <a:lnTo>
                  <a:pt x="290830" y="312419"/>
                </a:lnTo>
                <a:close/>
              </a:path>
              <a:path w="290829" h="405129">
                <a:moveTo>
                  <a:pt x="38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8769"/>
                </a:lnTo>
                <a:close/>
              </a:path>
              <a:path w="290829" h="405129">
                <a:moveTo>
                  <a:pt x="290830" y="318769"/>
                </a:moveTo>
                <a:lnTo>
                  <a:pt x="287020" y="318769"/>
                </a:lnTo>
                <a:lnTo>
                  <a:pt x="287020" y="325119"/>
                </a:lnTo>
                <a:lnTo>
                  <a:pt x="290830" y="325119"/>
                </a:lnTo>
                <a:lnTo>
                  <a:pt x="290830" y="318769"/>
                </a:lnTo>
                <a:close/>
              </a:path>
              <a:path w="290829" h="405129">
                <a:moveTo>
                  <a:pt x="38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5119"/>
                </a:lnTo>
                <a:close/>
              </a:path>
              <a:path w="290829" h="405129">
                <a:moveTo>
                  <a:pt x="290830" y="325119"/>
                </a:moveTo>
                <a:lnTo>
                  <a:pt x="287020" y="325119"/>
                </a:lnTo>
                <a:lnTo>
                  <a:pt x="287020" y="331469"/>
                </a:lnTo>
                <a:lnTo>
                  <a:pt x="290830" y="331469"/>
                </a:lnTo>
                <a:lnTo>
                  <a:pt x="290830" y="325119"/>
                </a:lnTo>
                <a:close/>
              </a:path>
              <a:path w="290829" h="405129">
                <a:moveTo>
                  <a:pt x="381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1469"/>
                </a:lnTo>
                <a:close/>
              </a:path>
              <a:path w="290829" h="405129">
                <a:moveTo>
                  <a:pt x="290830" y="331469"/>
                </a:moveTo>
                <a:lnTo>
                  <a:pt x="287020" y="331469"/>
                </a:lnTo>
                <a:lnTo>
                  <a:pt x="287020" y="337819"/>
                </a:lnTo>
                <a:lnTo>
                  <a:pt x="290830" y="337819"/>
                </a:lnTo>
                <a:lnTo>
                  <a:pt x="290830" y="331469"/>
                </a:lnTo>
                <a:close/>
              </a:path>
              <a:path w="290829" h="405129">
                <a:moveTo>
                  <a:pt x="3810" y="337819"/>
                </a:moveTo>
                <a:lnTo>
                  <a:pt x="0" y="33781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7819"/>
                </a:lnTo>
                <a:close/>
              </a:path>
              <a:path w="290829" h="405129">
                <a:moveTo>
                  <a:pt x="290830" y="337819"/>
                </a:moveTo>
                <a:lnTo>
                  <a:pt x="287020" y="337819"/>
                </a:lnTo>
                <a:lnTo>
                  <a:pt x="287020" y="344169"/>
                </a:lnTo>
                <a:lnTo>
                  <a:pt x="290830" y="344169"/>
                </a:lnTo>
                <a:lnTo>
                  <a:pt x="290830" y="337819"/>
                </a:lnTo>
                <a:close/>
              </a:path>
              <a:path w="290829" h="405129">
                <a:moveTo>
                  <a:pt x="38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4169"/>
                </a:lnTo>
                <a:close/>
              </a:path>
              <a:path w="290829" h="405129">
                <a:moveTo>
                  <a:pt x="290830" y="344169"/>
                </a:moveTo>
                <a:lnTo>
                  <a:pt x="287020" y="344169"/>
                </a:lnTo>
                <a:lnTo>
                  <a:pt x="287020" y="350519"/>
                </a:lnTo>
                <a:lnTo>
                  <a:pt x="290830" y="350519"/>
                </a:lnTo>
                <a:lnTo>
                  <a:pt x="290830" y="344169"/>
                </a:lnTo>
                <a:close/>
              </a:path>
              <a:path w="290829" h="405129">
                <a:moveTo>
                  <a:pt x="381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0519"/>
                </a:lnTo>
                <a:close/>
              </a:path>
              <a:path w="290829" h="405129">
                <a:moveTo>
                  <a:pt x="290830" y="350519"/>
                </a:moveTo>
                <a:lnTo>
                  <a:pt x="287020" y="350519"/>
                </a:lnTo>
                <a:lnTo>
                  <a:pt x="287020" y="356869"/>
                </a:lnTo>
                <a:lnTo>
                  <a:pt x="290830" y="356869"/>
                </a:lnTo>
                <a:lnTo>
                  <a:pt x="290830" y="350519"/>
                </a:lnTo>
                <a:close/>
              </a:path>
              <a:path w="290829" h="405129">
                <a:moveTo>
                  <a:pt x="381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56869"/>
                </a:lnTo>
                <a:close/>
              </a:path>
              <a:path w="290829" h="405129">
                <a:moveTo>
                  <a:pt x="290830" y="356869"/>
                </a:moveTo>
                <a:lnTo>
                  <a:pt x="287020" y="356869"/>
                </a:lnTo>
                <a:lnTo>
                  <a:pt x="287020" y="363219"/>
                </a:lnTo>
                <a:lnTo>
                  <a:pt x="290830" y="363219"/>
                </a:lnTo>
                <a:lnTo>
                  <a:pt x="290830" y="356869"/>
                </a:lnTo>
                <a:close/>
              </a:path>
              <a:path w="290829" h="405129">
                <a:moveTo>
                  <a:pt x="3810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3219"/>
                </a:lnTo>
                <a:close/>
              </a:path>
              <a:path w="290829" h="405129">
                <a:moveTo>
                  <a:pt x="290830" y="363219"/>
                </a:moveTo>
                <a:lnTo>
                  <a:pt x="287020" y="363219"/>
                </a:lnTo>
                <a:lnTo>
                  <a:pt x="287020" y="369569"/>
                </a:lnTo>
                <a:lnTo>
                  <a:pt x="290830" y="369569"/>
                </a:lnTo>
                <a:lnTo>
                  <a:pt x="290830" y="363219"/>
                </a:lnTo>
                <a:close/>
              </a:path>
              <a:path w="290829" h="405129">
                <a:moveTo>
                  <a:pt x="38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9569"/>
                </a:lnTo>
                <a:close/>
              </a:path>
              <a:path w="290829" h="405129">
                <a:moveTo>
                  <a:pt x="290830" y="369569"/>
                </a:moveTo>
                <a:lnTo>
                  <a:pt x="287020" y="369569"/>
                </a:lnTo>
                <a:lnTo>
                  <a:pt x="287020" y="375919"/>
                </a:lnTo>
                <a:lnTo>
                  <a:pt x="290830" y="375919"/>
                </a:lnTo>
                <a:lnTo>
                  <a:pt x="290830" y="369569"/>
                </a:lnTo>
                <a:close/>
              </a:path>
              <a:path w="290829" h="405129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5919"/>
                </a:lnTo>
                <a:close/>
              </a:path>
              <a:path w="290829" h="405129">
                <a:moveTo>
                  <a:pt x="290830" y="375919"/>
                </a:moveTo>
                <a:lnTo>
                  <a:pt x="287020" y="375919"/>
                </a:lnTo>
                <a:lnTo>
                  <a:pt x="287020" y="382269"/>
                </a:lnTo>
                <a:lnTo>
                  <a:pt x="290830" y="382269"/>
                </a:lnTo>
                <a:lnTo>
                  <a:pt x="290830" y="375919"/>
                </a:lnTo>
                <a:close/>
              </a:path>
              <a:path w="290829" h="405129">
                <a:moveTo>
                  <a:pt x="3810" y="382270"/>
                </a:moveTo>
                <a:lnTo>
                  <a:pt x="0" y="382270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2270"/>
                </a:lnTo>
                <a:close/>
              </a:path>
              <a:path w="290829" h="405129">
                <a:moveTo>
                  <a:pt x="290830" y="382270"/>
                </a:moveTo>
                <a:lnTo>
                  <a:pt x="287020" y="382270"/>
                </a:lnTo>
                <a:lnTo>
                  <a:pt x="287020" y="384809"/>
                </a:lnTo>
                <a:lnTo>
                  <a:pt x="289560" y="384809"/>
                </a:lnTo>
                <a:lnTo>
                  <a:pt x="289560" y="383539"/>
                </a:lnTo>
                <a:lnTo>
                  <a:pt x="290830" y="383539"/>
                </a:lnTo>
                <a:lnTo>
                  <a:pt x="290830" y="382270"/>
                </a:lnTo>
                <a:close/>
              </a:path>
              <a:path w="290829" h="405129">
                <a:moveTo>
                  <a:pt x="381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88619"/>
                </a:lnTo>
                <a:close/>
              </a:path>
              <a:path w="290829" h="405129">
                <a:moveTo>
                  <a:pt x="381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4969"/>
                </a:lnTo>
                <a:close/>
              </a:path>
              <a:path w="290829" h="405129">
                <a:moveTo>
                  <a:pt x="264160" y="401319"/>
                </a:moveTo>
                <a:lnTo>
                  <a:pt x="0" y="401319"/>
                </a:lnTo>
                <a:lnTo>
                  <a:pt x="0" y="405129"/>
                </a:lnTo>
                <a:lnTo>
                  <a:pt x="261620" y="405129"/>
                </a:lnTo>
                <a:lnTo>
                  <a:pt x="261620" y="403859"/>
                </a:lnTo>
                <a:lnTo>
                  <a:pt x="262890" y="403859"/>
                </a:lnTo>
                <a:lnTo>
                  <a:pt x="262890" y="402589"/>
                </a:lnTo>
                <a:lnTo>
                  <a:pt x="264160" y="402589"/>
                </a:lnTo>
                <a:lnTo>
                  <a:pt x="264160" y="401319"/>
                </a:lnTo>
                <a:close/>
              </a:path>
            </a:pathLst>
          </a:custGeom>
          <a:solidFill>
            <a:srgbClr val="AA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9" name="bk object 7569"/>
          <p:cNvSpPr/>
          <p:nvPr/>
        </p:nvSpPr>
        <p:spPr>
          <a:xfrm>
            <a:off x="3651250" y="4208779"/>
            <a:ext cx="283210" cy="397510"/>
          </a:xfrm>
          <a:custGeom>
            <a:avLst/>
            <a:gdLst/>
            <a:ahLst/>
            <a:cxnLst/>
            <a:rect l="l" t="t" r="r" b="b"/>
            <a:pathLst>
              <a:path w="283210" h="397510">
                <a:moveTo>
                  <a:pt x="283210" y="0"/>
                </a:moveTo>
                <a:lnTo>
                  <a:pt x="57150" y="0"/>
                </a:lnTo>
                <a:lnTo>
                  <a:pt x="57150" y="1270"/>
                </a:lnTo>
                <a:lnTo>
                  <a:pt x="217170" y="1270"/>
                </a:lnTo>
                <a:lnTo>
                  <a:pt x="217170" y="2540"/>
                </a:lnTo>
                <a:lnTo>
                  <a:pt x="218439" y="2540"/>
                </a:lnTo>
                <a:lnTo>
                  <a:pt x="218439" y="3810"/>
                </a:lnTo>
                <a:lnTo>
                  <a:pt x="279400" y="3810"/>
                </a:lnTo>
                <a:lnTo>
                  <a:pt x="279400" y="10160"/>
                </a:lnTo>
                <a:lnTo>
                  <a:pt x="283210" y="10160"/>
                </a:lnTo>
                <a:lnTo>
                  <a:pt x="283210" y="0"/>
                </a:lnTo>
                <a:close/>
              </a:path>
              <a:path w="283210" h="397510">
                <a:moveTo>
                  <a:pt x="207010" y="2540"/>
                </a:moveTo>
                <a:lnTo>
                  <a:pt x="54610" y="2540"/>
                </a:lnTo>
                <a:lnTo>
                  <a:pt x="54610" y="3810"/>
                </a:lnTo>
                <a:lnTo>
                  <a:pt x="207010" y="3810"/>
                </a:lnTo>
                <a:lnTo>
                  <a:pt x="207010" y="2540"/>
                </a:lnTo>
                <a:close/>
              </a:path>
              <a:path w="283210" h="397510">
                <a:moveTo>
                  <a:pt x="208279" y="1270"/>
                </a:moveTo>
                <a:lnTo>
                  <a:pt x="55879" y="1270"/>
                </a:lnTo>
                <a:lnTo>
                  <a:pt x="55879" y="2540"/>
                </a:lnTo>
                <a:lnTo>
                  <a:pt x="208279" y="2540"/>
                </a:lnTo>
                <a:lnTo>
                  <a:pt x="208279" y="1270"/>
                </a:lnTo>
                <a:close/>
              </a:path>
              <a:path w="283210" h="397510">
                <a:moveTo>
                  <a:pt x="283210" y="10160"/>
                </a:moveTo>
                <a:lnTo>
                  <a:pt x="279400" y="10160"/>
                </a:lnTo>
                <a:lnTo>
                  <a:pt x="279400" y="16510"/>
                </a:lnTo>
                <a:lnTo>
                  <a:pt x="283210" y="16510"/>
                </a:lnTo>
                <a:lnTo>
                  <a:pt x="283210" y="10160"/>
                </a:lnTo>
                <a:close/>
              </a:path>
              <a:path w="283210" h="397510">
                <a:moveTo>
                  <a:pt x="283210" y="16510"/>
                </a:moveTo>
                <a:lnTo>
                  <a:pt x="279400" y="16510"/>
                </a:lnTo>
                <a:lnTo>
                  <a:pt x="279400" y="22860"/>
                </a:lnTo>
                <a:lnTo>
                  <a:pt x="283210" y="22860"/>
                </a:lnTo>
                <a:lnTo>
                  <a:pt x="283210" y="16510"/>
                </a:lnTo>
                <a:close/>
              </a:path>
              <a:path w="283210" h="397510">
                <a:moveTo>
                  <a:pt x="283210" y="22860"/>
                </a:moveTo>
                <a:lnTo>
                  <a:pt x="279400" y="22860"/>
                </a:lnTo>
                <a:lnTo>
                  <a:pt x="279400" y="29210"/>
                </a:lnTo>
                <a:lnTo>
                  <a:pt x="283210" y="29210"/>
                </a:lnTo>
                <a:lnTo>
                  <a:pt x="283210" y="22860"/>
                </a:lnTo>
                <a:close/>
              </a:path>
              <a:path w="283210" h="397510">
                <a:moveTo>
                  <a:pt x="283210" y="29210"/>
                </a:moveTo>
                <a:lnTo>
                  <a:pt x="279400" y="29210"/>
                </a:lnTo>
                <a:lnTo>
                  <a:pt x="279400" y="35560"/>
                </a:lnTo>
                <a:lnTo>
                  <a:pt x="283210" y="35560"/>
                </a:lnTo>
                <a:lnTo>
                  <a:pt x="283210" y="29210"/>
                </a:lnTo>
                <a:close/>
              </a:path>
              <a:path w="283210" h="397510">
                <a:moveTo>
                  <a:pt x="283210" y="35560"/>
                </a:moveTo>
                <a:lnTo>
                  <a:pt x="279400" y="35560"/>
                </a:lnTo>
                <a:lnTo>
                  <a:pt x="279400" y="41910"/>
                </a:lnTo>
                <a:lnTo>
                  <a:pt x="283210" y="41910"/>
                </a:lnTo>
                <a:lnTo>
                  <a:pt x="283210" y="35560"/>
                </a:lnTo>
                <a:close/>
              </a:path>
              <a:path w="283210" h="397510">
                <a:moveTo>
                  <a:pt x="283210" y="41910"/>
                </a:moveTo>
                <a:lnTo>
                  <a:pt x="279400" y="41910"/>
                </a:lnTo>
                <a:lnTo>
                  <a:pt x="279400" y="48260"/>
                </a:lnTo>
                <a:lnTo>
                  <a:pt x="283210" y="48260"/>
                </a:lnTo>
                <a:lnTo>
                  <a:pt x="283210" y="41910"/>
                </a:lnTo>
                <a:close/>
              </a:path>
              <a:path w="283210" h="397510">
                <a:moveTo>
                  <a:pt x="283210" y="48260"/>
                </a:moveTo>
                <a:lnTo>
                  <a:pt x="279400" y="48260"/>
                </a:lnTo>
                <a:lnTo>
                  <a:pt x="279400" y="54610"/>
                </a:lnTo>
                <a:lnTo>
                  <a:pt x="283210" y="54610"/>
                </a:lnTo>
                <a:lnTo>
                  <a:pt x="283210" y="48260"/>
                </a:lnTo>
                <a:close/>
              </a:path>
              <a:path w="283210" h="397510">
                <a:moveTo>
                  <a:pt x="283210" y="54610"/>
                </a:moveTo>
                <a:lnTo>
                  <a:pt x="279400" y="54610"/>
                </a:lnTo>
                <a:lnTo>
                  <a:pt x="279400" y="60960"/>
                </a:lnTo>
                <a:lnTo>
                  <a:pt x="283210" y="60960"/>
                </a:lnTo>
                <a:lnTo>
                  <a:pt x="283210" y="54610"/>
                </a:lnTo>
                <a:close/>
              </a:path>
              <a:path w="283210" h="397510">
                <a:moveTo>
                  <a:pt x="283210" y="60960"/>
                </a:moveTo>
                <a:lnTo>
                  <a:pt x="279400" y="60960"/>
                </a:lnTo>
                <a:lnTo>
                  <a:pt x="279400" y="67310"/>
                </a:lnTo>
                <a:lnTo>
                  <a:pt x="283210" y="67310"/>
                </a:lnTo>
                <a:lnTo>
                  <a:pt x="283210" y="60960"/>
                </a:lnTo>
                <a:close/>
              </a:path>
              <a:path w="283210" h="397510">
                <a:moveTo>
                  <a:pt x="2539" y="69850"/>
                </a:moveTo>
                <a:lnTo>
                  <a:pt x="1270" y="69850"/>
                </a:lnTo>
                <a:lnTo>
                  <a:pt x="1270" y="72390"/>
                </a:lnTo>
                <a:lnTo>
                  <a:pt x="0" y="72390"/>
                </a:lnTo>
                <a:lnTo>
                  <a:pt x="0" y="73660"/>
                </a:lnTo>
                <a:lnTo>
                  <a:pt x="2539" y="73660"/>
                </a:lnTo>
                <a:lnTo>
                  <a:pt x="2539" y="69850"/>
                </a:lnTo>
                <a:close/>
              </a:path>
              <a:path w="283210" h="397510">
                <a:moveTo>
                  <a:pt x="283210" y="67310"/>
                </a:moveTo>
                <a:lnTo>
                  <a:pt x="279400" y="67310"/>
                </a:lnTo>
                <a:lnTo>
                  <a:pt x="279400" y="73660"/>
                </a:lnTo>
                <a:lnTo>
                  <a:pt x="283210" y="73660"/>
                </a:lnTo>
                <a:lnTo>
                  <a:pt x="283210" y="67310"/>
                </a:lnTo>
                <a:close/>
              </a:path>
              <a:path w="283210" h="397510">
                <a:moveTo>
                  <a:pt x="253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2539" y="80010"/>
                </a:lnTo>
                <a:lnTo>
                  <a:pt x="2539" y="73660"/>
                </a:lnTo>
                <a:close/>
              </a:path>
              <a:path w="283210" h="397510">
                <a:moveTo>
                  <a:pt x="283210" y="73660"/>
                </a:moveTo>
                <a:lnTo>
                  <a:pt x="279400" y="73660"/>
                </a:lnTo>
                <a:lnTo>
                  <a:pt x="279400" y="80010"/>
                </a:lnTo>
                <a:lnTo>
                  <a:pt x="283210" y="80010"/>
                </a:lnTo>
                <a:lnTo>
                  <a:pt x="283210" y="73660"/>
                </a:lnTo>
                <a:close/>
              </a:path>
              <a:path w="283210" h="397510">
                <a:moveTo>
                  <a:pt x="253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2539" y="86360"/>
                </a:lnTo>
                <a:lnTo>
                  <a:pt x="2539" y="80010"/>
                </a:lnTo>
                <a:close/>
              </a:path>
              <a:path w="283210" h="397510">
                <a:moveTo>
                  <a:pt x="283210" y="80010"/>
                </a:moveTo>
                <a:lnTo>
                  <a:pt x="279400" y="80010"/>
                </a:lnTo>
                <a:lnTo>
                  <a:pt x="279400" y="86360"/>
                </a:lnTo>
                <a:lnTo>
                  <a:pt x="283210" y="86360"/>
                </a:lnTo>
                <a:lnTo>
                  <a:pt x="283210" y="80010"/>
                </a:lnTo>
                <a:close/>
              </a:path>
              <a:path w="283210" h="397510">
                <a:moveTo>
                  <a:pt x="253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2539" y="92710"/>
                </a:lnTo>
                <a:lnTo>
                  <a:pt x="2539" y="86360"/>
                </a:lnTo>
                <a:close/>
              </a:path>
              <a:path w="283210" h="397510">
                <a:moveTo>
                  <a:pt x="283210" y="86360"/>
                </a:moveTo>
                <a:lnTo>
                  <a:pt x="279400" y="86360"/>
                </a:lnTo>
                <a:lnTo>
                  <a:pt x="279400" y="92710"/>
                </a:lnTo>
                <a:lnTo>
                  <a:pt x="283210" y="92710"/>
                </a:lnTo>
                <a:lnTo>
                  <a:pt x="283210" y="86360"/>
                </a:lnTo>
                <a:close/>
              </a:path>
              <a:path w="283210" h="397510">
                <a:moveTo>
                  <a:pt x="253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2539" y="99060"/>
                </a:lnTo>
                <a:lnTo>
                  <a:pt x="2539" y="92710"/>
                </a:lnTo>
                <a:close/>
              </a:path>
              <a:path w="283210" h="397510">
                <a:moveTo>
                  <a:pt x="283210" y="92710"/>
                </a:moveTo>
                <a:lnTo>
                  <a:pt x="279400" y="92710"/>
                </a:lnTo>
                <a:lnTo>
                  <a:pt x="279400" y="99060"/>
                </a:lnTo>
                <a:lnTo>
                  <a:pt x="283210" y="99060"/>
                </a:lnTo>
                <a:lnTo>
                  <a:pt x="283210" y="92710"/>
                </a:lnTo>
                <a:close/>
              </a:path>
              <a:path w="283210" h="397510">
                <a:moveTo>
                  <a:pt x="253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2539" y="105410"/>
                </a:lnTo>
                <a:lnTo>
                  <a:pt x="2539" y="99060"/>
                </a:lnTo>
                <a:close/>
              </a:path>
              <a:path w="283210" h="397510">
                <a:moveTo>
                  <a:pt x="283210" y="99060"/>
                </a:moveTo>
                <a:lnTo>
                  <a:pt x="279400" y="99060"/>
                </a:lnTo>
                <a:lnTo>
                  <a:pt x="279400" y="105410"/>
                </a:lnTo>
                <a:lnTo>
                  <a:pt x="283210" y="105410"/>
                </a:lnTo>
                <a:lnTo>
                  <a:pt x="283210" y="99060"/>
                </a:lnTo>
                <a:close/>
              </a:path>
              <a:path w="283210" h="397510">
                <a:moveTo>
                  <a:pt x="2539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2539" y="111760"/>
                </a:lnTo>
                <a:lnTo>
                  <a:pt x="2539" y="105410"/>
                </a:lnTo>
                <a:close/>
              </a:path>
              <a:path w="283210" h="397510">
                <a:moveTo>
                  <a:pt x="283210" y="105410"/>
                </a:moveTo>
                <a:lnTo>
                  <a:pt x="279400" y="105410"/>
                </a:lnTo>
                <a:lnTo>
                  <a:pt x="279400" y="111760"/>
                </a:lnTo>
                <a:lnTo>
                  <a:pt x="283210" y="111760"/>
                </a:lnTo>
                <a:lnTo>
                  <a:pt x="283210" y="105410"/>
                </a:lnTo>
                <a:close/>
              </a:path>
              <a:path w="283210" h="397510">
                <a:moveTo>
                  <a:pt x="253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2539" y="118110"/>
                </a:lnTo>
                <a:lnTo>
                  <a:pt x="2539" y="111760"/>
                </a:lnTo>
                <a:close/>
              </a:path>
              <a:path w="283210" h="397510">
                <a:moveTo>
                  <a:pt x="283210" y="111760"/>
                </a:moveTo>
                <a:lnTo>
                  <a:pt x="279400" y="111760"/>
                </a:lnTo>
                <a:lnTo>
                  <a:pt x="279400" y="118110"/>
                </a:lnTo>
                <a:lnTo>
                  <a:pt x="283210" y="118110"/>
                </a:lnTo>
                <a:lnTo>
                  <a:pt x="283210" y="111760"/>
                </a:lnTo>
                <a:close/>
              </a:path>
              <a:path w="283210" h="397510">
                <a:moveTo>
                  <a:pt x="253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2539" y="124460"/>
                </a:lnTo>
                <a:lnTo>
                  <a:pt x="2539" y="118110"/>
                </a:lnTo>
                <a:close/>
              </a:path>
              <a:path w="283210" h="397510">
                <a:moveTo>
                  <a:pt x="283210" y="118110"/>
                </a:moveTo>
                <a:lnTo>
                  <a:pt x="279400" y="118110"/>
                </a:lnTo>
                <a:lnTo>
                  <a:pt x="279400" y="124460"/>
                </a:lnTo>
                <a:lnTo>
                  <a:pt x="283210" y="124460"/>
                </a:lnTo>
                <a:lnTo>
                  <a:pt x="283210" y="118110"/>
                </a:lnTo>
                <a:close/>
              </a:path>
              <a:path w="283210" h="397510">
                <a:moveTo>
                  <a:pt x="253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2539" y="130810"/>
                </a:lnTo>
                <a:lnTo>
                  <a:pt x="2539" y="124460"/>
                </a:lnTo>
                <a:close/>
              </a:path>
              <a:path w="283210" h="397510">
                <a:moveTo>
                  <a:pt x="283210" y="124460"/>
                </a:moveTo>
                <a:lnTo>
                  <a:pt x="279400" y="124460"/>
                </a:lnTo>
                <a:lnTo>
                  <a:pt x="279400" y="130810"/>
                </a:lnTo>
                <a:lnTo>
                  <a:pt x="283210" y="130810"/>
                </a:lnTo>
                <a:lnTo>
                  <a:pt x="283210" y="124460"/>
                </a:lnTo>
                <a:close/>
              </a:path>
              <a:path w="283210" h="397510">
                <a:moveTo>
                  <a:pt x="253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2539" y="137160"/>
                </a:lnTo>
                <a:lnTo>
                  <a:pt x="2539" y="130810"/>
                </a:lnTo>
                <a:close/>
              </a:path>
              <a:path w="283210" h="397510">
                <a:moveTo>
                  <a:pt x="283210" y="130810"/>
                </a:moveTo>
                <a:lnTo>
                  <a:pt x="279400" y="130810"/>
                </a:lnTo>
                <a:lnTo>
                  <a:pt x="279400" y="137160"/>
                </a:lnTo>
                <a:lnTo>
                  <a:pt x="283210" y="137160"/>
                </a:lnTo>
                <a:lnTo>
                  <a:pt x="283210" y="130810"/>
                </a:lnTo>
                <a:close/>
              </a:path>
              <a:path w="283210" h="397510">
                <a:moveTo>
                  <a:pt x="253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2539" y="143510"/>
                </a:lnTo>
                <a:lnTo>
                  <a:pt x="2539" y="137160"/>
                </a:lnTo>
                <a:close/>
              </a:path>
              <a:path w="283210" h="397510">
                <a:moveTo>
                  <a:pt x="283210" y="137160"/>
                </a:moveTo>
                <a:lnTo>
                  <a:pt x="279400" y="137160"/>
                </a:lnTo>
                <a:lnTo>
                  <a:pt x="279400" y="143510"/>
                </a:lnTo>
                <a:lnTo>
                  <a:pt x="283210" y="143510"/>
                </a:lnTo>
                <a:lnTo>
                  <a:pt x="283210" y="137160"/>
                </a:lnTo>
                <a:close/>
              </a:path>
              <a:path w="283210" h="397510">
                <a:moveTo>
                  <a:pt x="253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2539" y="149860"/>
                </a:lnTo>
                <a:lnTo>
                  <a:pt x="2539" y="143510"/>
                </a:lnTo>
                <a:close/>
              </a:path>
              <a:path w="283210" h="397510">
                <a:moveTo>
                  <a:pt x="283210" y="143510"/>
                </a:moveTo>
                <a:lnTo>
                  <a:pt x="279400" y="143510"/>
                </a:lnTo>
                <a:lnTo>
                  <a:pt x="279400" y="149860"/>
                </a:lnTo>
                <a:lnTo>
                  <a:pt x="283210" y="149860"/>
                </a:lnTo>
                <a:lnTo>
                  <a:pt x="283210" y="143510"/>
                </a:lnTo>
                <a:close/>
              </a:path>
              <a:path w="283210" h="397510">
                <a:moveTo>
                  <a:pt x="253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2539" y="156210"/>
                </a:lnTo>
                <a:lnTo>
                  <a:pt x="2539" y="149860"/>
                </a:lnTo>
                <a:close/>
              </a:path>
              <a:path w="283210" h="397510">
                <a:moveTo>
                  <a:pt x="283210" y="149860"/>
                </a:moveTo>
                <a:lnTo>
                  <a:pt x="279400" y="149860"/>
                </a:lnTo>
                <a:lnTo>
                  <a:pt x="279400" y="156210"/>
                </a:lnTo>
                <a:lnTo>
                  <a:pt x="283210" y="156210"/>
                </a:lnTo>
                <a:lnTo>
                  <a:pt x="283210" y="149860"/>
                </a:lnTo>
                <a:close/>
              </a:path>
              <a:path w="283210" h="397510">
                <a:moveTo>
                  <a:pt x="253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2539" y="162560"/>
                </a:lnTo>
                <a:lnTo>
                  <a:pt x="2539" y="156210"/>
                </a:lnTo>
                <a:close/>
              </a:path>
              <a:path w="283210" h="397510">
                <a:moveTo>
                  <a:pt x="283210" y="156210"/>
                </a:moveTo>
                <a:lnTo>
                  <a:pt x="279400" y="156210"/>
                </a:lnTo>
                <a:lnTo>
                  <a:pt x="279400" y="162560"/>
                </a:lnTo>
                <a:lnTo>
                  <a:pt x="283210" y="162560"/>
                </a:lnTo>
                <a:lnTo>
                  <a:pt x="283210" y="156210"/>
                </a:lnTo>
                <a:close/>
              </a:path>
              <a:path w="283210" h="397510">
                <a:moveTo>
                  <a:pt x="253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2539" y="168910"/>
                </a:lnTo>
                <a:lnTo>
                  <a:pt x="2539" y="162560"/>
                </a:lnTo>
                <a:close/>
              </a:path>
              <a:path w="283210" h="397510">
                <a:moveTo>
                  <a:pt x="283210" y="162560"/>
                </a:moveTo>
                <a:lnTo>
                  <a:pt x="279400" y="162560"/>
                </a:lnTo>
                <a:lnTo>
                  <a:pt x="279400" y="166370"/>
                </a:lnTo>
                <a:lnTo>
                  <a:pt x="280670" y="166370"/>
                </a:lnTo>
                <a:lnTo>
                  <a:pt x="280670" y="165100"/>
                </a:lnTo>
                <a:lnTo>
                  <a:pt x="283210" y="165100"/>
                </a:lnTo>
                <a:lnTo>
                  <a:pt x="283210" y="162560"/>
                </a:lnTo>
                <a:close/>
              </a:path>
              <a:path w="283210" h="397510">
                <a:moveTo>
                  <a:pt x="253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2539" y="175260"/>
                </a:lnTo>
                <a:lnTo>
                  <a:pt x="2539" y="168910"/>
                </a:lnTo>
                <a:close/>
              </a:path>
              <a:path w="283210" h="397510">
                <a:moveTo>
                  <a:pt x="253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175260"/>
                </a:lnTo>
                <a:close/>
              </a:path>
              <a:path w="283210" h="397510">
                <a:moveTo>
                  <a:pt x="253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2539" y="187960"/>
                </a:lnTo>
                <a:lnTo>
                  <a:pt x="2539" y="181610"/>
                </a:lnTo>
                <a:close/>
              </a:path>
              <a:path w="283210" h="397510">
                <a:moveTo>
                  <a:pt x="253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2539" y="194310"/>
                </a:lnTo>
                <a:lnTo>
                  <a:pt x="2539" y="187960"/>
                </a:lnTo>
                <a:close/>
              </a:path>
              <a:path w="283210" h="397510">
                <a:moveTo>
                  <a:pt x="253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2539" y="200660"/>
                </a:lnTo>
                <a:lnTo>
                  <a:pt x="2539" y="194310"/>
                </a:lnTo>
                <a:close/>
              </a:path>
              <a:path w="283210" h="397510">
                <a:moveTo>
                  <a:pt x="253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2539" y="207010"/>
                </a:lnTo>
                <a:lnTo>
                  <a:pt x="2539" y="200660"/>
                </a:lnTo>
                <a:close/>
              </a:path>
              <a:path w="283210" h="397510">
                <a:moveTo>
                  <a:pt x="253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2539" y="213360"/>
                </a:lnTo>
                <a:lnTo>
                  <a:pt x="2539" y="207010"/>
                </a:lnTo>
                <a:close/>
              </a:path>
              <a:path w="283210" h="397510">
                <a:moveTo>
                  <a:pt x="253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2539" y="219710"/>
                </a:lnTo>
                <a:lnTo>
                  <a:pt x="2539" y="213360"/>
                </a:lnTo>
                <a:close/>
              </a:path>
              <a:path w="283210" h="397510">
                <a:moveTo>
                  <a:pt x="2539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2539" y="226060"/>
                </a:lnTo>
                <a:lnTo>
                  <a:pt x="2539" y="219710"/>
                </a:lnTo>
                <a:close/>
              </a:path>
              <a:path w="283210" h="397510">
                <a:moveTo>
                  <a:pt x="2539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2539" y="232410"/>
                </a:lnTo>
                <a:lnTo>
                  <a:pt x="2539" y="226060"/>
                </a:lnTo>
                <a:close/>
              </a:path>
              <a:path w="283210" h="397510">
                <a:moveTo>
                  <a:pt x="253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2539" y="238760"/>
                </a:lnTo>
                <a:lnTo>
                  <a:pt x="2539" y="232410"/>
                </a:lnTo>
                <a:close/>
              </a:path>
              <a:path w="283210" h="397510">
                <a:moveTo>
                  <a:pt x="253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2539" y="245110"/>
                </a:lnTo>
                <a:lnTo>
                  <a:pt x="2539" y="238760"/>
                </a:lnTo>
                <a:close/>
              </a:path>
              <a:path w="283210" h="397510">
                <a:moveTo>
                  <a:pt x="253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2539" y="251460"/>
                </a:lnTo>
                <a:lnTo>
                  <a:pt x="2539" y="245110"/>
                </a:lnTo>
                <a:close/>
              </a:path>
              <a:path w="283210" h="397510">
                <a:moveTo>
                  <a:pt x="2539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2539" y="257810"/>
                </a:lnTo>
                <a:lnTo>
                  <a:pt x="2539" y="251460"/>
                </a:lnTo>
                <a:close/>
              </a:path>
              <a:path w="283210" h="397510">
                <a:moveTo>
                  <a:pt x="253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2539" y="264160"/>
                </a:lnTo>
                <a:lnTo>
                  <a:pt x="2539" y="257810"/>
                </a:lnTo>
                <a:close/>
              </a:path>
              <a:path w="283210" h="397510">
                <a:moveTo>
                  <a:pt x="253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2539" y="270510"/>
                </a:lnTo>
                <a:lnTo>
                  <a:pt x="2539" y="264160"/>
                </a:lnTo>
                <a:close/>
              </a:path>
              <a:path w="283210" h="397510">
                <a:moveTo>
                  <a:pt x="283210" y="267970"/>
                </a:moveTo>
                <a:lnTo>
                  <a:pt x="281939" y="267970"/>
                </a:lnTo>
                <a:lnTo>
                  <a:pt x="281939" y="269240"/>
                </a:lnTo>
                <a:lnTo>
                  <a:pt x="280670" y="269240"/>
                </a:lnTo>
                <a:lnTo>
                  <a:pt x="280670" y="270510"/>
                </a:lnTo>
                <a:lnTo>
                  <a:pt x="283210" y="270510"/>
                </a:lnTo>
                <a:lnTo>
                  <a:pt x="283210" y="267970"/>
                </a:lnTo>
                <a:close/>
              </a:path>
              <a:path w="283210" h="397510">
                <a:moveTo>
                  <a:pt x="2539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2539" y="276860"/>
                </a:lnTo>
                <a:lnTo>
                  <a:pt x="2539" y="270510"/>
                </a:lnTo>
                <a:close/>
              </a:path>
              <a:path w="283210" h="397510">
                <a:moveTo>
                  <a:pt x="283210" y="270510"/>
                </a:moveTo>
                <a:lnTo>
                  <a:pt x="279400" y="270510"/>
                </a:lnTo>
                <a:lnTo>
                  <a:pt x="279400" y="276860"/>
                </a:lnTo>
                <a:lnTo>
                  <a:pt x="283210" y="276860"/>
                </a:lnTo>
                <a:lnTo>
                  <a:pt x="283210" y="270510"/>
                </a:lnTo>
                <a:close/>
              </a:path>
              <a:path w="283210" h="397510">
                <a:moveTo>
                  <a:pt x="2539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2539" y="283210"/>
                </a:lnTo>
                <a:lnTo>
                  <a:pt x="2539" y="276860"/>
                </a:lnTo>
                <a:close/>
              </a:path>
              <a:path w="283210" h="397510">
                <a:moveTo>
                  <a:pt x="283210" y="276860"/>
                </a:moveTo>
                <a:lnTo>
                  <a:pt x="279400" y="276860"/>
                </a:lnTo>
                <a:lnTo>
                  <a:pt x="279400" y="283210"/>
                </a:lnTo>
                <a:lnTo>
                  <a:pt x="283210" y="283210"/>
                </a:lnTo>
                <a:lnTo>
                  <a:pt x="283210" y="276860"/>
                </a:lnTo>
                <a:close/>
              </a:path>
              <a:path w="283210" h="397510">
                <a:moveTo>
                  <a:pt x="253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2539" y="289560"/>
                </a:lnTo>
                <a:lnTo>
                  <a:pt x="2539" y="283210"/>
                </a:lnTo>
                <a:close/>
              </a:path>
              <a:path w="283210" h="397510">
                <a:moveTo>
                  <a:pt x="283210" y="283210"/>
                </a:moveTo>
                <a:lnTo>
                  <a:pt x="279400" y="283210"/>
                </a:lnTo>
                <a:lnTo>
                  <a:pt x="279400" y="289560"/>
                </a:lnTo>
                <a:lnTo>
                  <a:pt x="283210" y="289560"/>
                </a:lnTo>
                <a:lnTo>
                  <a:pt x="283210" y="283210"/>
                </a:lnTo>
                <a:close/>
              </a:path>
              <a:path w="283210" h="397510">
                <a:moveTo>
                  <a:pt x="253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2539" y="295910"/>
                </a:lnTo>
                <a:lnTo>
                  <a:pt x="2539" y="289560"/>
                </a:lnTo>
                <a:close/>
              </a:path>
              <a:path w="283210" h="397510">
                <a:moveTo>
                  <a:pt x="283210" y="289560"/>
                </a:moveTo>
                <a:lnTo>
                  <a:pt x="279400" y="289560"/>
                </a:lnTo>
                <a:lnTo>
                  <a:pt x="279400" y="295910"/>
                </a:lnTo>
                <a:lnTo>
                  <a:pt x="283210" y="295910"/>
                </a:lnTo>
                <a:lnTo>
                  <a:pt x="283210" y="289560"/>
                </a:lnTo>
                <a:close/>
              </a:path>
              <a:path w="283210" h="397510">
                <a:moveTo>
                  <a:pt x="2539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2539" y="302260"/>
                </a:lnTo>
                <a:lnTo>
                  <a:pt x="2539" y="295910"/>
                </a:lnTo>
                <a:close/>
              </a:path>
              <a:path w="283210" h="397510">
                <a:moveTo>
                  <a:pt x="283210" y="295910"/>
                </a:moveTo>
                <a:lnTo>
                  <a:pt x="279400" y="295910"/>
                </a:lnTo>
                <a:lnTo>
                  <a:pt x="279400" y="302260"/>
                </a:lnTo>
                <a:lnTo>
                  <a:pt x="283210" y="302260"/>
                </a:lnTo>
                <a:lnTo>
                  <a:pt x="283210" y="295910"/>
                </a:lnTo>
                <a:close/>
              </a:path>
              <a:path w="283210" h="397510">
                <a:moveTo>
                  <a:pt x="2539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2539" y="308610"/>
                </a:lnTo>
                <a:lnTo>
                  <a:pt x="2539" y="302260"/>
                </a:lnTo>
                <a:close/>
              </a:path>
              <a:path w="283210" h="397510">
                <a:moveTo>
                  <a:pt x="283210" y="302260"/>
                </a:moveTo>
                <a:lnTo>
                  <a:pt x="279400" y="302260"/>
                </a:lnTo>
                <a:lnTo>
                  <a:pt x="279400" y="308610"/>
                </a:lnTo>
                <a:lnTo>
                  <a:pt x="283210" y="308610"/>
                </a:lnTo>
                <a:lnTo>
                  <a:pt x="283210" y="302260"/>
                </a:lnTo>
                <a:close/>
              </a:path>
              <a:path w="283210" h="397510">
                <a:moveTo>
                  <a:pt x="2539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2539" y="314960"/>
                </a:lnTo>
                <a:lnTo>
                  <a:pt x="2539" y="308610"/>
                </a:lnTo>
                <a:close/>
              </a:path>
              <a:path w="283210" h="397510">
                <a:moveTo>
                  <a:pt x="283210" y="308610"/>
                </a:moveTo>
                <a:lnTo>
                  <a:pt x="279400" y="308610"/>
                </a:lnTo>
                <a:lnTo>
                  <a:pt x="279400" y="314960"/>
                </a:lnTo>
                <a:lnTo>
                  <a:pt x="283210" y="314960"/>
                </a:lnTo>
                <a:lnTo>
                  <a:pt x="283210" y="308610"/>
                </a:lnTo>
                <a:close/>
              </a:path>
              <a:path w="283210" h="397510">
                <a:moveTo>
                  <a:pt x="2539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2539" y="321310"/>
                </a:lnTo>
                <a:lnTo>
                  <a:pt x="2539" y="314960"/>
                </a:lnTo>
                <a:close/>
              </a:path>
              <a:path w="283210" h="397510">
                <a:moveTo>
                  <a:pt x="283210" y="314960"/>
                </a:moveTo>
                <a:lnTo>
                  <a:pt x="279400" y="314960"/>
                </a:lnTo>
                <a:lnTo>
                  <a:pt x="279400" y="321310"/>
                </a:lnTo>
                <a:lnTo>
                  <a:pt x="283210" y="321310"/>
                </a:lnTo>
                <a:lnTo>
                  <a:pt x="283210" y="314960"/>
                </a:lnTo>
                <a:close/>
              </a:path>
              <a:path w="283210" h="397510">
                <a:moveTo>
                  <a:pt x="2539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2539" y="327660"/>
                </a:lnTo>
                <a:lnTo>
                  <a:pt x="2539" y="321310"/>
                </a:lnTo>
                <a:close/>
              </a:path>
              <a:path w="283210" h="397510">
                <a:moveTo>
                  <a:pt x="283210" y="321310"/>
                </a:moveTo>
                <a:lnTo>
                  <a:pt x="279400" y="321310"/>
                </a:lnTo>
                <a:lnTo>
                  <a:pt x="279400" y="327660"/>
                </a:lnTo>
                <a:lnTo>
                  <a:pt x="283210" y="327660"/>
                </a:lnTo>
                <a:lnTo>
                  <a:pt x="283210" y="321310"/>
                </a:lnTo>
                <a:close/>
              </a:path>
              <a:path w="283210" h="397510">
                <a:moveTo>
                  <a:pt x="2539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2539" y="334010"/>
                </a:lnTo>
                <a:lnTo>
                  <a:pt x="2539" y="327660"/>
                </a:lnTo>
                <a:close/>
              </a:path>
              <a:path w="283210" h="397510">
                <a:moveTo>
                  <a:pt x="283210" y="327660"/>
                </a:moveTo>
                <a:lnTo>
                  <a:pt x="279400" y="327660"/>
                </a:lnTo>
                <a:lnTo>
                  <a:pt x="279400" y="334010"/>
                </a:lnTo>
                <a:lnTo>
                  <a:pt x="283210" y="334010"/>
                </a:lnTo>
                <a:lnTo>
                  <a:pt x="283210" y="327660"/>
                </a:lnTo>
                <a:close/>
              </a:path>
              <a:path w="283210" h="397510">
                <a:moveTo>
                  <a:pt x="2539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2539" y="340360"/>
                </a:lnTo>
                <a:lnTo>
                  <a:pt x="2539" y="334010"/>
                </a:lnTo>
                <a:close/>
              </a:path>
              <a:path w="283210" h="397510">
                <a:moveTo>
                  <a:pt x="283210" y="334010"/>
                </a:moveTo>
                <a:lnTo>
                  <a:pt x="279400" y="334010"/>
                </a:lnTo>
                <a:lnTo>
                  <a:pt x="279400" y="340360"/>
                </a:lnTo>
                <a:lnTo>
                  <a:pt x="283210" y="340360"/>
                </a:lnTo>
                <a:lnTo>
                  <a:pt x="283210" y="334010"/>
                </a:lnTo>
                <a:close/>
              </a:path>
              <a:path w="283210" h="397510">
                <a:moveTo>
                  <a:pt x="253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2539" y="346710"/>
                </a:lnTo>
                <a:lnTo>
                  <a:pt x="2539" y="340360"/>
                </a:lnTo>
                <a:close/>
              </a:path>
              <a:path w="283210" h="397510">
                <a:moveTo>
                  <a:pt x="283210" y="340360"/>
                </a:moveTo>
                <a:lnTo>
                  <a:pt x="279400" y="340360"/>
                </a:lnTo>
                <a:lnTo>
                  <a:pt x="279400" y="346710"/>
                </a:lnTo>
                <a:lnTo>
                  <a:pt x="283210" y="346710"/>
                </a:lnTo>
                <a:lnTo>
                  <a:pt x="283210" y="340360"/>
                </a:lnTo>
                <a:close/>
              </a:path>
              <a:path w="283210" h="397510">
                <a:moveTo>
                  <a:pt x="2539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2539" y="353060"/>
                </a:lnTo>
                <a:lnTo>
                  <a:pt x="2539" y="346710"/>
                </a:lnTo>
                <a:close/>
              </a:path>
              <a:path w="283210" h="397510">
                <a:moveTo>
                  <a:pt x="283210" y="346710"/>
                </a:moveTo>
                <a:lnTo>
                  <a:pt x="279400" y="346710"/>
                </a:lnTo>
                <a:lnTo>
                  <a:pt x="279400" y="353060"/>
                </a:lnTo>
                <a:lnTo>
                  <a:pt x="283210" y="353060"/>
                </a:lnTo>
                <a:lnTo>
                  <a:pt x="283210" y="346710"/>
                </a:lnTo>
                <a:close/>
              </a:path>
              <a:path w="283210" h="397510">
                <a:moveTo>
                  <a:pt x="2539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2539" y="359410"/>
                </a:lnTo>
                <a:lnTo>
                  <a:pt x="2539" y="353060"/>
                </a:lnTo>
                <a:close/>
              </a:path>
              <a:path w="283210" h="397510">
                <a:moveTo>
                  <a:pt x="283210" y="353060"/>
                </a:moveTo>
                <a:lnTo>
                  <a:pt x="279400" y="353060"/>
                </a:lnTo>
                <a:lnTo>
                  <a:pt x="279400" y="359410"/>
                </a:lnTo>
                <a:lnTo>
                  <a:pt x="283210" y="359410"/>
                </a:lnTo>
                <a:lnTo>
                  <a:pt x="283210" y="353060"/>
                </a:lnTo>
                <a:close/>
              </a:path>
              <a:path w="283210" h="397510">
                <a:moveTo>
                  <a:pt x="2539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2539" y="365760"/>
                </a:lnTo>
                <a:lnTo>
                  <a:pt x="2539" y="359410"/>
                </a:lnTo>
                <a:close/>
              </a:path>
              <a:path w="283210" h="397510">
                <a:moveTo>
                  <a:pt x="283210" y="359410"/>
                </a:moveTo>
                <a:lnTo>
                  <a:pt x="279400" y="359410"/>
                </a:lnTo>
                <a:lnTo>
                  <a:pt x="279400" y="365760"/>
                </a:lnTo>
                <a:lnTo>
                  <a:pt x="283210" y="365760"/>
                </a:lnTo>
                <a:lnTo>
                  <a:pt x="283210" y="359410"/>
                </a:lnTo>
                <a:close/>
              </a:path>
              <a:path w="283210" h="397510">
                <a:moveTo>
                  <a:pt x="253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2539" y="372110"/>
                </a:lnTo>
                <a:lnTo>
                  <a:pt x="2539" y="365760"/>
                </a:lnTo>
                <a:close/>
              </a:path>
              <a:path w="283210" h="397510">
                <a:moveTo>
                  <a:pt x="283210" y="365760"/>
                </a:moveTo>
                <a:lnTo>
                  <a:pt x="279400" y="365760"/>
                </a:lnTo>
                <a:lnTo>
                  <a:pt x="279400" y="372110"/>
                </a:lnTo>
                <a:lnTo>
                  <a:pt x="283210" y="372110"/>
                </a:lnTo>
                <a:lnTo>
                  <a:pt x="283210" y="365760"/>
                </a:lnTo>
                <a:close/>
              </a:path>
              <a:path w="283210" h="397510">
                <a:moveTo>
                  <a:pt x="2539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2539" y="378460"/>
                </a:lnTo>
                <a:lnTo>
                  <a:pt x="2539" y="372110"/>
                </a:lnTo>
                <a:close/>
              </a:path>
              <a:path w="283210" h="397510">
                <a:moveTo>
                  <a:pt x="283210" y="372110"/>
                </a:moveTo>
                <a:lnTo>
                  <a:pt x="279400" y="372110"/>
                </a:lnTo>
                <a:lnTo>
                  <a:pt x="279400" y="378460"/>
                </a:lnTo>
                <a:lnTo>
                  <a:pt x="283210" y="378460"/>
                </a:lnTo>
                <a:lnTo>
                  <a:pt x="283210" y="372110"/>
                </a:lnTo>
                <a:close/>
              </a:path>
              <a:path w="283210" h="397510">
                <a:moveTo>
                  <a:pt x="2539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2539" y="384810"/>
                </a:lnTo>
                <a:lnTo>
                  <a:pt x="2539" y="378460"/>
                </a:lnTo>
                <a:close/>
              </a:path>
              <a:path w="283210" h="397510">
                <a:moveTo>
                  <a:pt x="283210" y="378460"/>
                </a:moveTo>
                <a:lnTo>
                  <a:pt x="279400" y="378460"/>
                </a:lnTo>
                <a:lnTo>
                  <a:pt x="279400" y="383540"/>
                </a:lnTo>
                <a:lnTo>
                  <a:pt x="281939" y="383540"/>
                </a:lnTo>
                <a:lnTo>
                  <a:pt x="281939" y="382270"/>
                </a:lnTo>
                <a:lnTo>
                  <a:pt x="283210" y="382270"/>
                </a:lnTo>
                <a:lnTo>
                  <a:pt x="283210" y="378460"/>
                </a:lnTo>
                <a:close/>
              </a:path>
              <a:path w="283210" h="397510">
                <a:moveTo>
                  <a:pt x="2539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2539" y="391160"/>
                </a:lnTo>
                <a:lnTo>
                  <a:pt x="2539" y="384810"/>
                </a:lnTo>
                <a:close/>
              </a:path>
              <a:path w="283210" h="397510">
                <a:moveTo>
                  <a:pt x="2539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262889" y="397510"/>
                </a:lnTo>
                <a:lnTo>
                  <a:pt x="262889" y="396240"/>
                </a:lnTo>
                <a:lnTo>
                  <a:pt x="264160" y="396240"/>
                </a:lnTo>
                <a:lnTo>
                  <a:pt x="264160" y="394970"/>
                </a:lnTo>
                <a:lnTo>
                  <a:pt x="266700" y="394970"/>
                </a:lnTo>
                <a:lnTo>
                  <a:pt x="266700" y="393700"/>
                </a:lnTo>
                <a:lnTo>
                  <a:pt x="2539" y="393700"/>
                </a:lnTo>
                <a:lnTo>
                  <a:pt x="2539" y="391160"/>
                </a:lnTo>
                <a:close/>
              </a:path>
            </a:pathLst>
          </a:custGeom>
          <a:solidFill>
            <a:srgbClr val="A7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0" name="bk object 7570"/>
          <p:cNvSpPr/>
          <p:nvPr/>
        </p:nvSpPr>
        <p:spPr>
          <a:xfrm>
            <a:off x="3653790" y="4212590"/>
            <a:ext cx="276860" cy="389890"/>
          </a:xfrm>
          <a:custGeom>
            <a:avLst/>
            <a:gdLst/>
            <a:ahLst/>
            <a:cxnLst/>
            <a:rect l="l" t="t" r="r" b="b"/>
            <a:pathLst>
              <a:path w="276860" h="389889">
                <a:moveTo>
                  <a:pt x="276860" y="0"/>
                </a:moveTo>
                <a:lnTo>
                  <a:pt x="219710" y="0"/>
                </a:lnTo>
                <a:lnTo>
                  <a:pt x="219710" y="1270"/>
                </a:lnTo>
                <a:lnTo>
                  <a:pt x="222250" y="1270"/>
                </a:lnTo>
                <a:lnTo>
                  <a:pt x="222250" y="2540"/>
                </a:lnTo>
                <a:lnTo>
                  <a:pt x="274320" y="2540"/>
                </a:lnTo>
                <a:lnTo>
                  <a:pt x="274320" y="6350"/>
                </a:lnTo>
                <a:lnTo>
                  <a:pt x="276860" y="6350"/>
                </a:lnTo>
                <a:lnTo>
                  <a:pt x="276860" y="0"/>
                </a:lnTo>
                <a:close/>
              </a:path>
              <a:path w="276860" h="389889">
                <a:moveTo>
                  <a:pt x="200660" y="0"/>
                </a:moveTo>
                <a:lnTo>
                  <a:pt x="50800" y="0"/>
                </a:lnTo>
                <a:lnTo>
                  <a:pt x="50800" y="2540"/>
                </a:lnTo>
                <a:lnTo>
                  <a:pt x="196850" y="2540"/>
                </a:lnTo>
                <a:lnTo>
                  <a:pt x="196850" y="1270"/>
                </a:lnTo>
                <a:lnTo>
                  <a:pt x="200660" y="1270"/>
                </a:lnTo>
                <a:lnTo>
                  <a:pt x="200660" y="0"/>
                </a:lnTo>
                <a:close/>
              </a:path>
              <a:path w="276860" h="389889">
                <a:moveTo>
                  <a:pt x="276860" y="6350"/>
                </a:moveTo>
                <a:lnTo>
                  <a:pt x="274320" y="6350"/>
                </a:lnTo>
                <a:lnTo>
                  <a:pt x="274320" y="12700"/>
                </a:lnTo>
                <a:lnTo>
                  <a:pt x="276860" y="12700"/>
                </a:lnTo>
                <a:lnTo>
                  <a:pt x="276860" y="6350"/>
                </a:lnTo>
                <a:close/>
              </a:path>
              <a:path w="276860" h="389889">
                <a:moveTo>
                  <a:pt x="276860" y="12700"/>
                </a:moveTo>
                <a:lnTo>
                  <a:pt x="274320" y="12700"/>
                </a:lnTo>
                <a:lnTo>
                  <a:pt x="274320" y="19050"/>
                </a:lnTo>
                <a:lnTo>
                  <a:pt x="276860" y="19050"/>
                </a:lnTo>
                <a:lnTo>
                  <a:pt x="276860" y="12700"/>
                </a:lnTo>
                <a:close/>
              </a:path>
              <a:path w="276860" h="389889">
                <a:moveTo>
                  <a:pt x="276860" y="19050"/>
                </a:moveTo>
                <a:lnTo>
                  <a:pt x="274320" y="19050"/>
                </a:lnTo>
                <a:lnTo>
                  <a:pt x="274320" y="25400"/>
                </a:lnTo>
                <a:lnTo>
                  <a:pt x="276860" y="25400"/>
                </a:lnTo>
                <a:lnTo>
                  <a:pt x="276860" y="19050"/>
                </a:lnTo>
                <a:close/>
              </a:path>
              <a:path w="276860" h="389889">
                <a:moveTo>
                  <a:pt x="276860" y="25400"/>
                </a:moveTo>
                <a:lnTo>
                  <a:pt x="274320" y="25400"/>
                </a:lnTo>
                <a:lnTo>
                  <a:pt x="274320" y="31750"/>
                </a:lnTo>
                <a:lnTo>
                  <a:pt x="276860" y="31750"/>
                </a:lnTo>
                <a:lnTo>
                  <a:pt x="276860" y="25400"/>
                </a:lnTo>
                <a:close/>
              </a:path>
              <a:path w="276860" h="389889">
                <a:moveTo>
                  <a:pt x="276860" y="31750"/>
                </a:moveTo>
                <a:lnTo>
                  <a:pt x="274320" y="31750"/>
                </a:lnTo>
                <a:lnTo>
                  <a:pt x="274320" y="38100"/>
                </a:lnTo>
                <a:lnTo>
                  <a:pt x="276860" y="38100"/>
                </a:lnTo>
                <a:lnTo>
                  <a:pt x="276860" y="31750"/>
                </a:lnTo>
                <a:close/>
              </a:path>
              <a:path w="276860" h="389889">
                <a:moveTo>
                  <a:pt x="276860" y="38100"/>
                </a:moveTo>
                <a:lnTo>
                  <a:pt x="274320" y="38100"/>
                </a:lnTo>
                <a:lnTo>
                  <a:pt x="274320" y="44450"/>
                </a:lnTo>
                <a:lnTo>
                  <a:pt x="276860" y="44450"/>
                </a:lnTo>
                <a:lnTo>
                  <a:pt x="276860" y="38100"/>
                </a:lnTo>
                <a:close/>
              </a:path>
              <a:path w="276860" h="389889">
                <a:moveTo>
                  <a:pt x="276860" y="44450"/>
                </a:moveTo>
                <a:lnTo>
                  <a:pt x="274320" y="44450"/>
                </a:lnTo>
                <a:lnTo>
                  <a:pt x="274320" y="50800"/>
                </a:lnTo>
                <a:lnTo>
                  <a:pt x="276860" y="50800"/>
                </a:lnTo>
                <a:lnTo>
                  <a:pt x="276860" y="44450"/>
                </a:lnTo>
                <a:close/>
              </a:path>
              <a:path w="276860" h="389889">
                <a:moveTo>
                  <a:pt x="276860" y="50800"/>
                </a:moveTo>
                <a:lnTo>
                  <a:pt x="274320" y="50800"/>
                </a:lnTo>
                <a:lnTo>
                  <a:pt x="274320" y="57150"/>
                </a:lnTo>
                <a:lnTo>
                  <a:pt x="276860" y="57150"/>
                </a:lnTo>
                <a:lnTo>
                  <a:pt x="276860" y="50800"/>
                </a:lnTo>
                <a:close/>
              </a:path>
              <a:path w="276860" h="389889">
                <a:moveTo>
                  <a:pt x="3810" y="60960"/>
                </a:moveTo>
                <a:lnTo>
                  <a:pt x="2539" y="60960"/>
                </a:lnTo>
                <a:lnTo>
                  <a:pt x="2539" y="62230"/>
                </a:lnTo>
                <a:lnTo>
                  <a:pt x="1270" y="62230"/>
                </a:lnTo>
                <a:lnTo>
                  <a:pt x="1270" y="63500"/>
                </a:lnTo>
                <a:lnTo>
                  <a:pt x="3810" y="63500"/>
                </a:lnTo>
                <a:lnTo>
                  <a:pt x="3810" y="60960"/>
                </a:lnTo>
                <a:close/>
              </a:path>
              <a:path w="276860" h="389889">
                <a:moveTo>
                  <a:pt x="276860" y="57150"/>
                </a:moveTo>
                <a:lnTo>
                  <a:pt x="274320" y="57150"/>
                </a:lnTo>
                <a:lnTo>
                  <a:pt x="274320" y="63500"/>
                </a:lnTo>
                <a:lnTo>
                  <a:pt x="276860" y="63500"/>
                </a:lnTo>
                <a:lnTo>
                  <a:pt x="276860" y="57150"/>
                </a:lnTo>
                <a:close/>
              </a:path>
              <a:path w="276860" h="389889">
                <a:moveTo>
                  <a:pt x="3810" y="63500"/>
                </a:moveTo>
                <a:lnTo>
                  <a:pt x="1270" y="63500"/>
                </a:lnTo>
                <a:lnTo>
                  <a:pt x="1270" y="64770"/>
                </a:lnTo>
                <a:lnTo>
                  <a:pt x="0" y="6477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276860" h="389889">
                <a:moveTo>
                  <a:pt x="276860" y="63500"/>
                </a:moveTo>
                <a:lnTo>
                  <a:pt x="274320" y="63500"/>
                </a:lnTo>
                <a:lnTo>
                  <a:pt x="274320" y="69850"/>
                </a:lnTo>
                <a:lnTo>
                  <a:pt x="276860" y="69850"/>
                </a:lnTo>
                <a:lnTo>
                  <a:pt x="276860" y="63500"/>
                </a:lnTo>
                <a:close/>
              </a:path>
              <a:path w="276860" h="38988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276860" h="389889">
                <a:moveTo>
                  <a:pt x="276860" y="69850"/>
                </a:moveTo>
                <a:lnTo>
                  <a:pt x="274320" y="69850"/>
                </a:lnTo>
                <a:lnTo>
                  <a:pt x="274320" y="76200"/>
                </a:lnTo>
                <a:lnTo>
                  <a:pt x="276860" y="76200"/>
                </a:lnTo>
                <a:lnTo>
                  <a:pt x="276860" y="69850"/>
                </a:lnTo>
                <a:close/>
              </a:path>
              <a:path w="276860" h="38988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276860" h="389889">
                <a:moveTo>
                  <a:pt x="276860" y="76200"/>
                </a:moveTo>
                <a:lnTo>
                  <a:pt x="274320" y="76200"/>
                </a:lnTo>
                <a:lnTo>
                  <a:pt x="274320" y="82550"/>
                </a:lnTo>
                <a:lnTo>
                  <a:pt x="276860" y="82550"/>
                </a:lnTo>
                <a:lnTo>
                  <a:pt x="276860" y="76200"/>
                </a:lnTo>
                <a:close/>
              </a:path>
              <a:path w="276860" h="38988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276860" h="389889">
                <a:moveTo>
                  <a:pt x="276860" y="82550"/>
                </a:moveTo>
                <a:lnTo>
                  <a:pt x="274320" y="82550"/>
                </a:lnTo>
                <a:lnTo>
                  <a:pt x="274320" y="88900"/>
                </a:lnTo>
                <a:lnTo>
                  <a:pt x="276860" y="88900"/>
                </a:lnTo>
                <a:lnTo>
                  <a:pt x="276860" y="82550"/>
                </a:lnTo>
                <a:close/>
              </a:path>
              <a:path w="276860" h="38988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276860" h="389889">
                <a:moveTo>
                  <a:pt x="276860" y="88900"/>
                </a:moveTo>
                <a:lnTo>
                  <a:pt x="274320" y="88900"/>
                </a:lnTo>
                <a:lnTo>
                  <a:pt x="274320" y="95250"/>
                </a:lnTo>
                <a:lnTo>
                  <a:pt x="276860" y="95250"/>
                </a:lnTo>
                <a:lnTo>
                  <a:pt x="276860" y="88900"/>
                </a:lnTo>
                <a:close/>
              </a:path>
              <a:path w="276860" h="389889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276860" h="389889">
                <a:moveTo>
                  <a:pt x="276860" y="95250"/>
                </a:moveTo>
                <a:lnTo>
                  <a:pt x="274320" y="95250"/>
                </a:lnTo>
                <a:lnTo>
                  <a:pt x="274320" y="101600"/>
                </a:lnTo>
                <a:lnTo>
                  <a:pt x="276860" y="101600"/>
                </a:lnTo>
                <a:lnTo>
                  <a:pt x="276860" y="95250"/>
                </a:lnTo>
                <a:close/>
              </a:path>
              <a:path w="276860" h="389889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276860" h="389889">
                <a:moveTo>
                  <a:pt x="276860" y="101600"/>
                </a:moveTo>
                <a:lnTo>
                  <a:pt x="274320" y="101600"/>
                </a:lnTo>
                <a:lnTo>
                  <a:pt x="274320" y="107950"/>
                </a:lnTo>
                <a:lnTo>
                  <a:pt x="276860" y="107950"/>
                </a:lnTo>
                <a:lnTo>
                  <a:pt x="276860" y="101600"/>
                </a:lnTo>
                <a:close/>
              </a:path>
              <a:path w="276860" h="38988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276860" h="389889">
                <a:moveTo>
                  <a:pt x="276860" y="107950"/>
                </a:moveTo>
                <a:lnTo>
                  <a:pt x="274320" y="107950"/>
                </a:lnTo>
                <a:lnTo>
                  <a:pt x="274320" y="114300"/>
                </a:lnTo>
                <a:lnTo>
                  <a:pt x="276860" y="114300"/>
                </a:lnTo>
                <a:lnTo>
                  <a:pt x="276860" y="107950"/>
                </a:lnTo>
                <a:close/>
              </a:path>
              <a:path w="276860" h="389889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276860" h="389889">
                <a:moveTo>
                  <a:pt x="276860" y="114300"/>
                </a:moveTo>
                <a:lnTo>
                  <a:pt x="274320" y="114300"/>
                </a:lnTo>
                <a:lnTo>
                  <a:pt x="274320" y="120650"/>
                </a:lnTo>
                <a:lnTo>
                  <a:pt x="276860" y="120650"/>
                </a:lnTo>
                <a:lnTo>
                  <a:pt x="276860" y="114300"/>
                </a:lnTo>
                <a:close/>
              </a:path>
              <a:path w="276860" h="389889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276860" h="389889">
                <a:moveTo>
                  <a:pt x="276860" y="120650"/>
                </a:moveTo>
                <a:lnTo>
                  <a:pt x="274320" y="120650"/>
                </a:lnTo>
                <a:lnTo>
                  <a:pt x="274320" y="127000"/>
                </a:lnTo>
                <a:lnTo>
                  <a:pt x="276860" y="127000"/>
                </a:lnTo>
                <a:lnTo>
                  <a:pt x="276860" y="120650"/>
                </a:lnTo>
                <a:close/>
              </a:path>
              <a:path w="276860" h="389889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276860" h="389889">
                <a:moveTo>
                  <a:pt x="276860" y="127000"/>
                </a:moveTo>
                <a:lnTo>
                  <a:pt x="274320" y="127000"/>
                </a:lnTo>
                <a:lnTo>
                  <a:pt x="274320" y="133350"/>
                </a:lnTo>
                <a:lnTo>
                  <a:pt x="276860" y="133350"/>
                </a:lnTo>
                <a:lnTo>
                  <a:pt x="276860" y="127000"/>
                </a:lnTo>
                <a:close/>
              </a:path>
              <a:path w="276860" h="389889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276860" h="389889">
                <a:moveTo>
                  <a:pt x="276860" y="133350"/>
                </a:moveTo>
                <a:lnTo>
                  <a:pt x="274320" y="133350"/>
                </a:lnTo>
                <a:lnTo>
                  <a:pt x="274320" y="139700"/>
                </a:lnTo>
                <a:lnTo>
                  <a:pt x="276860" y="139700"/>
                </a:lnTo>
                <a:lnTo>
                  <a:pt x="276860" y="133350"/>
                </a:lnTo>
                <a:close/>
              </a:path>
              <a:path w="276860" h="389889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276860" h="389889">
                <a:moveTo>
                  <a:pt x="276860" y="139700"/>
                </a:moveTo>
                <a:lnTo>
                  <a:pt x="274320" y="139700"/>
                </a:lnTo>
                <a:lnTo>
                  <a:pt x="274320" y="146050"/>
                </a:lnTo>
                <a:lnTo>
                  <a:pt x="276860" y="146050"/>
                </a:lnTo>
                <a:lnTo>
                  <a:pt x="276860" y="139700"/>
                </a:lnTo>
                <a:close/>
              </a:path>
              <a:path w="276860" h="389889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276860" h="389889">
                <a:moveTo>
                  <a:pt x="276860" y="146050"/>
                </a:moveTo>
                <a:lnTo>
                  <a:pt x="274320" y="146050"/>
                </a:lnTo>
                <a:lnTo>
                  <a:pt x="274320" y="152400"/>
                </a:lnTo>
                <a:lnTo>
                  <a:pt x="276860" y="152400"/>
                </a:lnTo>
                <a:lnTo>
                  <a:pt x="276860" y="146050"/>
                </a:lnTo>
                <a:close/>
              </a:path>
              <a:path w="276860" h="389889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276860" h="389889">
                <a:moveTo>
                  <a:pt x="276860" y="152400"/>
                </a:moveTo>
                <a:lnTo>
                  <a:pt x="274320" y="152400"/>
                </a:lnTo>
                <a:lnTo>
                  <a:pt x="274320" y="158750"/>
                </a:lnTo>
                <a:lnTo>
                  <a:pt x="276860" y="158750"/>
                </a:lnTo>
                <a:lnTo>
                  <a:pt x="276860" y="152400"/>
                </a:lnTo>
                <a:close/>
              </a:path>
              <a:path w="276860" h="389889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276860" h="389889">
                <a:moveTo>
                  <a:pt x="276860" y="158750"/>
                </a:moveTo>
                <a:lnTo>
                  <a:pt x="274320" y="158750"/>
                </a:lnTo>
                <a:lnTo>
                  <a:pt x="274320" y="163830"/>
                </a:lnTo>
                <a:lnTo>
                  <a:pt x="276860" y="163830"/>
                </a:lnTo>
                <a:lnTo>
                  <a:pt x="276860" y="158750"/>
                </a:lnTo>
                <a:close/>
              </a:path>
              <a:path w="276860" h="389889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276860" h="389889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276860" h="389889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276860" h="389889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276860" h="389889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276860" h="389889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276860" h="389889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276860" h="389889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276860" h="389889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276860" h="389889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276860" h="389889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276860" h="389889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276860" h="389889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276860" h="389889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276860" h="389889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276860" h="389889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276860" h="389889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276860" h="389889">
                <a:moveTo>
                  <a:pt x="276860" y="266700"/>
                </a:moveTo>
                <a:lnTo>
                  <a:pt x="275589" y="266700"/>
                </a:lnTo>
                <a:lnTo>
                  <a:pt x="275589" y="267970"/>
                </a:lnTo>
                <a:lnTo>
                  <a:pt x="274320" y="267970"/>
                </a:lnTo>
                <a:lnTo>
                  <a:pt x="274320" y="273050"/>
                </a:lnTo>
                <a:lnTo>
                  <a:pt x="276860" y="273050"/>
                </a:lnTo>
                <a:lnTo>
                  <a:pt x="276860" y="266700"/>
                </a:lnTo>
                <a:close/>
              </a:path>
              <a:path w="276860" h="389889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276860" h="389889">
                <a:moveTo>
                  <a:pt x="276860" y="273050"/>
                </a:moveTo>
                <a:lnTo>
                  <a:pt x="274320" y="273050"/>
                </a:lnTo>
                <a:lnTo>
                  <a:pt x="274320" y="279400"/>
                </a:lnTo>
                <a:lnTo>
                  <a:pt x="276860" y="279400"/>
                </a:lnTo>
                <a:lnTo>
                  <a:pt x="276860" y="273050"/>
                </a:lnTo>
                <a:close/>
              </a:path>
              <a:path w="276860" h="389889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276860" h="389889">
                <a:moveTo>
                  <a:pt x="276860" y="279400"/>
                </a:moveTo>
                <a:lnTo>
                  <a:pt x="274320" y="279400"/>
                </a:lnTo>
                <a:lnTo>
                  <a:pt x="274320" y="285750"/>
                </a:lnTo>
                <a:lnTo>
                  <a:pt x="276860" y="285750"/>
                </a:lnTo>
                <a:lnTo>
                  <a:pt x="276860" y="279400"/>
                </a:lnTo>
                <a:close/>
              </a:path>
              <a:path w="276860" h="389889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276860" h="389889">
                <a:moveTo>
                  <a:pt x="276860" y="285750"/>
                </a:moveTo>
                <a:lnTo>
                  <a:pt x="274320" y="285750"/>
                </a:lnTo>
                <a:lnTo>
                  <a:pt x="274320" y="292100"/>
                </a:lnTo>
                <a:lnTo>
                  <a:pt x="276860" y="292100"/>
                </a:lnTo>
                <a:lnTo>
                  <a:pt x="276860" y="285750"/>
                </a:lnTo>
                <a:close/>
              </a:path>
              <a:path w="276860" h="389889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276860" h="389889">
                <a:moveTo>
                  <a:pt x="276860" y="292100"/>
                </a:moveTo>
                <a:lnTo>
                  <a:pt x="274320" y="292100"/>
                </a:lnTo>
                <a:lnTo>
                  <a:pt x="274320" y="298450"/>
                </a:lnTo>
                <a:lnTo>
                  <a:pt x="276860" y="298450"/>
                </a:lnTo>
                <a:lnTo>
                  <a:pt x="276860" y="292100"/>
                </a:lnTo>
                <a:close/>
              </a:path>
              <a:path w="276860" h="389889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276860" h="389889">
                <a:moveTo>
                  <a:pt x="276860" y="298450"/>
                </a:moveTo>
                <a:lnTo>
                  <a:pt x="274320" y="298450"/>
                </a:lnTo>
                <a:lnTo>
                  <a:pt x="274320" y="304800"/>
                </a:lnTo>
                <a:lnTo>
                  <a:pt x="276860" y="304800"/>
                </a:lnTo>
                <a:lnTo>
                  <a:pt x="276860" y="298450"/>
                </a:lnTo>
                <a:close/>
              </a:path>
              <a:path w="276860" h="389889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276860" h="389889">
                <a:moveTo>
                  <a:pt x="276860" y="304800"/>
                </a:moveTo>
                <a:lnTo>
                  <a:pt x="274320" y="304800"/>
                </a:lnTo>
                <a:lnTo>
                  <a:pt x="274320" y="311150"/>
                </a:lnTo>
                <a:lnTo>
                  <a:pt x="276860" y="311150"/>
                </a:lnTo>
                <a:lnTo>
                  <a:pt x="276860" y="304800"/>
                </a:lnTo>
                <a:close/>
              </a:path>
              <a:path w="276860" h="389889">
                <a:moveTo>
                  <a:pt x="381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1150"/>
                </a:lnTo>
                <a:close/>
              </a:path>
              <a:path w="276860" h="389889">
                <a:moveTo>
                  <a:pt x="276860" y="311150"/>
                </a:moveTo>
                <a:lnTo>
                  <a:pt x="274320" y="311150"/>
                </a:lnTo>
                <a:lnTo>
                  <a:pt x="274320" y="317500"/>
                </a:lnTo>
                <a:lnTo>
                  <a:pt x="276860" y="317500"/>
                </a:lnTo>
                <a:lnTo>
                  <a:pt x="276860" y="311150"/>
                </a:lnTo>
                <a:close/>
              </a:path>
              <a:path w="276860" h="389889">
                <a:moveTo>
                  <a:pt x="381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17500"/>
                </a:lnTo>
                <a:close/>
              </a:path>
              <a:path w="276860" h="389889">
                <a:moveTo>
                  <a:pt x="276860" y="317500"/>
                </a:moveTo>
                <a:lnTo>
                  <a:pt x="274320" y="317500"/>
                </a:lnTo>
                <a:lnTo>
                  <a:pt x="274320" y="323850"/>
                </a:lnTo>
                <a:lnTo>
                  <a:pt x="276860" y="323850"/>
                </a:lnTo>
                <a:lnTo>
                  <a:pt x="276860" y="317500"/>
                </a:lnTo>
                <a:close/>
              </a:path>
              <a:path w="276860" h="389889">
                <a:moveTo>
                  <a:pt x="381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3850"/>
                </a:lnTo>
                <a:close/>
              </a:path>
              <a:path w="276860" h="389889">
                <a:moveTo>
                  <a:pt x="276860" y="323850"/>
                </a:moveTo>
                <a:lnTo>
                  <a:pt x="274320" y="323850"/>
                </a:lnTo>
                <a:lnTo>
                  <a:pt x="274320" y="330200"/>
                </a:lnTo>
                <a:lnTo>
                  <a:pt x="276860" y="330200"/>
                </a:lnTo>
                <a:lnTo>
                  <a:pt x="276860" y="323850"/>
                </a:lnTo>
                <a:close/>
              </a:path>
              <a:path w="276860" h="389889">
                <a:moveTo>
                  <a:pt x="3810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0200"/>
                </a:lnTo>
                <a:close/>
              </a:path>
              <a:path w="276860" h="389889">
                <a:moveTo>
                  <a:pt x="276860" y="330200"/>
                </a:moveTo>
                <a:lnTo>
                  <a:pt x="274320" y="330200"/>
                </a:lnTo>
                <a:lnTo>
                  <a:pt x="274320" y="336550"/>
                </a:lnTo>
                <a:lnTo>
                  <a:pt x="276860" y="336550"/>
                </a:lnTo>
                <a:lnTo>
                  <a:pt x="276860" y="330200"/>
                </a:lnTo>
                <a:close/>
              </a:path>
              <a:path w="276860" h="389889">
                <a:moveTo>
                  <a:pt x="3810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36550"/>
                </a:lnTo>
                <a:close/>
              </a:path>
              <a:path w="276860" h="389889">
                <a:moveTo>
                  <a:pt x="276860" y="336550"/>
                </a:moveTo>
                <a:lnTo>
                  <a:pt x="274320" y="336550"/>
                </a:lnTo>
                <a:lnTo>
                  <a:pt x="274320" y="342900"/>
                </a:lnTo>
                <a:lnTo>
                  <a:pt x="276860" y="342900"/>
                </a:lnTo>
                <a:lnTo>
                  <a:pt x="276860" y="336550"/>
                </a:lnTo>
                <a:close/>
              </a:path>
              <a:path w="276860" h="389889">
                <a:moveTo>
                  <a:pt x="3810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2900"/>
                </a:lnTo>
                <a:close/>
              </a:path>
              <a:path w="276860" h="389889">
                <a:moveTo>
                  <a:pt x="276860" y="342900"/>
                </a:moveTo>
                <a:lnTo>
                  <a:pt x="274320" y="342900"/>
                </a:lnTo>
                <a:lnTo>
                  <a:pt x="274320" y="349250"/>
                </a:lnTo>
                <a:lnTo>
                  <a:pt x="276860" y="349250"/>
                </a:lnTo>
                <a:lnTo>
                  <a:pt x="276860" y="342900"/>
                </a:lnTo>
                <a:close/>
              </a:path>
              <a:path w="276860" h="389889">
                <a:moveTo>
                  <a:pt x="381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49250"/>
                </a:lnTo>
                <a:close/>
              </a:path>
              <a:path w="276860" h="389889">
                <a:moveTo>
                  <a:pt x="276860" y="349250"/>
                </a:moveTo>
                <a:lnTo>
                  <a:pt x="274320" y="349250"/>
                </a:lnTo>
                <a:lnTo>
                  <a:pt x="274320" y="355600"/>
                </a:lnTo>
                <a:lnTo>
                  <a:pt x="276860" y="355600"/>
                </a:lnTo>
                <a:lnTo>
                  <a:pt x="276860" y="349250"/>
                </a:lnTo>
                <a:close/>
              </a:path>
              <a:path w="276860" h="389889">
                <a:moveTo>
                  <a:pt x="381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5600"/>
                </a:lnTo>
                <a:close/>
              </a:path>
              <a:path w="276860" h="389889">
                <a:moveTo>
                  <a:pt x="276860" y="355600"/>
                </a:moveTo>
                <a:lnTo>
                  <a:pt x="274320" y="355600"/>
                </a:lnTo>
                <a:lnTo>
                  <a:pt x="274320" y="361950"/>
                </a:lnTo>
                <a:lnTo>
                  <a:pt x="276860" y="361950"/>
                </a:lnTo>
                <a:lnTo>
                  <a:pt x="276860" y="355600"/>
                </a:lnTo>
                <a:close/>
              </a:path>
              <a:path w="276860" h="389889">
                <a:moveTo>
                  <a:pt x="3810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1950"/>
                </a:lnTo>
                <a:close/>
              </a:path>
              <a:path w="276860" h="389889">
                <a:moveTo>
                  <a:pt x="276860" y="361950"/>
                </a:moveTo>
                <a:lnTo>
                  <a:pt x="274320" y="361950"/>
                </a:lnTo>
                <a:lnTo>
                  <a:pt x="274320" y="368300"/>
                </a:lnTo>
                <a:lnTo>
                  <a:pt x="276860" y="368300"/>
                </a:lnTo>
                <a:lnTo>
                  <a:pt x="276860" y="361950"/>
                </a:lnTo>
                <a:close/>
              </a:path>
              <a:path w="276860" h="389889">
                <a:moveTo>
                  <a:pt x="381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68300"/>
                </a:lnTo>
                <a:close/>
              </a:path>
              <a:path w="276860" h="389889">
                <a:moveTo>
                  <a:pt x="276860" y="368300"/>
                </a:moveTo>
                <a:lnTo>
                  <a:pt x="274320" y="368300"/>
                </a:lnTo>
                <a:lnTo>
                  <a:pt x="274320" y="374650"/>
                </a:lnTo>
                <a:lnTo>
                  <a:pt x="276860" y="374650"/>
                </a:lnTo>
                <a:lnTo>
                  <a:pt x="276860" y="368300"/>
                </a:lnTo>
                <a:close/>
              </a:path>
              <a:path w="276860" h="389889">
                <a:moveTo>
                  <a:pt x="3810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4650"/>
                </a:lnTo>
                <a:close/>
              </a:path>
              <a:path w="276860" h="389889">
                <a:moveTo>
                  <a:pt x="276860" y="374650"/>
                </a:moveTo>
                <a:lnTo>
                  <a:pt x="274320" y="374650"/>
                </a:lnTo>
                <a:lnTo>
                  <a:pt x="274320" y="381000"/>
                </a:lnTo>
                <a:lnTo>
                  <a:pt x="276860" y="381000"/>
                </a:lnTo>
                <a:lnTo>
                  <a:pt x="276860" y="374650"/>
                </a:lnTo>
                <a:close/>
              </a:path>
              <a:path w="276860" h="389889">
                <a:moveTo>
                  <a:pt x="381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69239" y="387350"/>
                </a:lnTo>
                <a:lnTo>
                  <a:pt x="269239" y="386080"/>
                </a:lnTo>
                <a:lnTo>
                  <a:pt x="3810" y="386080"/>
                </a:lnTo>
                <a:lnTo>
                  <a:pt x="3810" y="381000"/>
                </a:lnTo>
                <a:close/>
              </a:path>
              <a:path w="276860" h="389889">
                <a:moveTo>
                  <a:pt x="275589" y="381000"/>
                </a:moveTo>
                <a:lnTo>
                  <a:pt x="274320" y="381000"/>
                </a:lnTo>
                <a:lnTo>
                  <a:pt x="274320" y="382270"/>
                </a:lnTo>
                <a:lnTo>
                  <a:pt x="275589" y="382270"/>
                </a:lnTo>
                <a:lnTo>
                  <a:pt x="275589" y="381000"/>
                </a:lnTo>
                <a:close/>
              </a:path>
              <a:path w="276860" h="389889">
                <a:moveTo>
                  <a:pt x="266700" y="387350"/>
                </a:moveTo>
                <a:lnTo>
                  <a:pt x="0" y="387350"/>
                </a:lnTo>
                <a:lnTo>
                  <a:pt x="0" y="389890"/>
                </a:lnTo>
                <a:lnTo>
                  <a:pt x="265430" y="389890"/>
                </a:lnTo>
                <a:lnTo>
                  <a:pt x="265430" y="388620"/>
                </a:lnTo>
                <a:lnTo>
                  <a:pt x="266700" y="388620"/>
                </a:lnTo>
                <a:lnTo>
                  <a:pt x="266700" y="387350"/>
                </a:lnTo>
                <a:close/>
              </a:path>
            </a:pathLst>
          </a:custGeom>
          <a:solidFill>
            <a:srgbClr val="A4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1" name="bk object 7571"/>
          <p:cNvSpPr/>
          <p:nvPr/>
        </p:nvSpPr>
        <p:spPr>
          <a:xfrm>
            <a:off x="3657600" y="4215129"/>
            <a:ext cx="270510" cy="383540"/>
          </a:xfrm>
          <a:custGeom>
            <a:avLst/>
            <a:gdLst/>
            <a:ahLst/>
            <a:cxnLst/>
            <a:rect l="l" t="t" r="r" b="b"/>
            <a:pathLst>
              <a:path w="270510" h="383539">
                <a:moveTo>
                  <a:pt x="185419" y="2540"/>
                </a:moveTo>
                <a:lnTo>
                  <a:pt x="43179" y="2540"/>
                </a:lnTo>
                <a:lnTo>
                  <a:pt x="43179" y="3810"/>
                </a:lnTo>
                <a:lnTo>
                  <a:pt x="185419" y="3810"/>
                </a:lnTo>
                <a:lnTo>
                  <a:pt x="185419" y="2540"/>
                </a:lnTo>
                <a:close/>
              </a:path>
              <a:path w="270510" h="383539">
                <a:moveTo>
                  <a:pt x="187960" y="1270"/>
                </a:moveTo>
                <a:lnTo>
                  <a:pt x="44450" y="1270"/>
                </a:lnTo>
                <a:lnTo>
                  <a:pt x="44450" y="2540"/>
                </a:lnTo>
                <a:lnTo>
                  <a:pt x="187960" y="2540"/>
                </a:lnTo>
                <a:lnTo>
                  <a:pt x="187960" y="1270"/>
                </a:lnTo>
                <a:close/>
              </a:path>
              <a:path w="270510" h="383539">
                <a:moveTo>
                  <a:pt x="189230" y="0"/>
                </a:moveTo>
                <a:lnTo>
                  <a:pt x="45720" y="0"/>
                </a:lnTo>
                <a:lnTo>
                  <a:pt x="45720" y="1270"/>
                </a:lnTo>
                <a:lnTo>
                  <a:pt x="189230" y="1270"/>
                </a:lnTo>
                <a:lnTo>
                  <a:pt x="189230" y="0"/>
                </a:lnTo>
                <a:close/>
              </a:path>
              <a:path w="270510" h="383539">
                <a:moveTo>
                  <a:pt x="270510" y="0"/>
                </a:moveTo>
                <a:lnTo>
                  <a:pt x="219710" y="0"/>
                </a:lnTo>
                <a:lnTo>
                  <a:pt x="219710" y="1270"/>
                </a:lnTo>
                <a:lnTo>
                  <a:pt x="222250" y="1270"/>
                </a:lnTo>
                <a:lnTo>
                  <a:pt x="222250" y="2540"/>
                </a:lnTo>
                <a:lnTo>
                  <a:pt x="223520" y="2540"/>
                </a:lnTo>
                <a:lnTo>
                  <a:pt x="223520" y="3810"/>
                </a:lnTo>
                <a:lnTo>
                  <a:pt x="266700" y="3810"/>
                </a:lnTo>
                <a:lnTo>
                  <a:pt x="266700" y="10160"/>
                </a:lnTo>
                <a:lnTo>
                  <a:pt x="270510" y="10160"/>
                </a:lnTo>
                <a:lnTo>
                  <a:pt x="270510" y="0"/>
                </a:lnTo>
                <a:close/>
              </a:path>
              <a:path w="270510" h="383539">
                <a:moveTo>
                  <a:pt x="270510" y="10160"/>
                </a:moveTo>
                <a:lnTo>
                  <a:pt x="266700" y="10160"/>
                </a:lnTo>
                <a:lnTo>
                  <a:pt x="266700" y="16510"/>
                </a:lnTo>
                <a:lnTo>
                  <a:pt x="270510" y="16510"/>
                </a:lnTo>
                <a:lnTo>
                  <a:pt x="270510" y="10160"/>
                </a:lnTo>
                <a:close/>
              </a:path>
              <a:path w="270510" h="383539">
                <a:moveTo>
                  <a:pt x="270510" y="16510"/>
                </a:moveTo>
                <a:lnTo>
                  <a:pt x="266700" y="16510"/>
                </a:lnTo>
                <a:lnTo>
                  <a:pt x="266700" y="22860"/>
                </a:lnTo>
                <a:lnTo>
                  <a:pt x="270510" y="22860"/>
                </a:lnTo>
                <a:lnTo>
                  <a:pt x="270510" y="16510"/>
                </a:lnTo>
                <a:close/>
              </a:path>
              <a:path w="270510" h="383539">
                <a:moveTo>
                  <a:pt x="270510" y="22860"/>
                </a:moveTo>
                <a:lnTo>
                  <a:pt x="266700" y="22860"/>
                </a:lnTo>
                <a:lnTo>
                  <a:pt x="266700" y="29210"/>
                </a:lnTo>
                <a:lnTo>
                  <a:pt x="270510" y="29210"/>
                </a:lnTo>
                <a:lnTo>
                  <a:pt x="270510" y="22860"/>
                </a:lnTo>
                <a:close/>
              </a:path>
              <a:path w="270510" h="383539">
                <a:moveTo>
                  <a:pt x="270510" y="29210"/>
                </a:moveTo>
                <a:lnTo>
                  <a:pt x="266700" y="29210"/>
                </a:lnTo>
                <a:lnTo>
                  <a:pt x="266700" y="35560"/>
                </a:lnTo>
                <a:lnTo>
                  <a:pt x="270510" y="35560"/>
                </a:lnTo>
                <a:lnTo>
                  <a:pt x="270510" y="29210"/>
                </a:lnTo>
                <a:close/>
              </a:path>
              <a:path w="270510" h="383539">
                <a:moveTo>
                  <a:pt x="270510" y="35560"/>
                </a:moveTo>
                <a:lnTo>
                  <a:pt x="266700" y="35560"/>
                </a:lnTo>
                <a:lnTo>
                  <a:pt x="266700" y="41910"/>
                </a:lnTo>
                <a:lnTo>
                  <a:pt x="270510" y="41910"/>
                </a:lnTo>
                <a:lnTo>
                  <a:pt x="270510" y="35560"/>
                </a:lnTo>
                <a:close/>
              </a:path>
              <a:path w="270510" h="383539">
                <a:moveTo>
                  <a:pt x="270510" y="41910"/>
                </a:moveTo>
                <a:lnTo>
                  <a:pt x="266700" y="41910"/>
                </a:lnTo>
                <a:lnTo>
                  <a:pt x="266700" y="48260"/>
                </a:lnTo>
                <a:lnTo>
                  <a:pt x="270510" y="48260"/>
                </a:lnTo>
                <a:lnTo>
                  <a:pt x="270510" y="41910"/>
                </a:lnTo>
                <a:close/>
              </a:path>
              <a:path w="270510" h="383539">
                <a:moveTo>
                  <a:pt x="3810" y="53340"/>
                </a:moveTo>
                <a:lnTo>
                  <a:pt x="2539" y="53340"/>
                </a:lnTo>
                <a:lnTo>
                  <a:pt x="2539" y="54610"/>
                </a:lnTo>
                <a:lnTo>
                  <a:pt x="3810" y="54610"/>
                </a:lnTo>
                <a:lnTo>
                  <a:pt x="3810" y="53340"/>
                </a:lnTo>
                <a:close/>
              </a:path>
              <a:path w="270510" h="383539">
                <a:moveTo>
                  <a:pt x="270510" y="48260"/>
                </a:moveTo>
                <a:lnTo>
                  <a:pt x="266700" y="48260"/>
                </a:lnTo>
                <a:lnTo>
                  <a:pt x="266700" y="54610"/>
                </a:lnTo>
                <a:lnTo>
                  <a:pt x="270510" y="54610"/>
                </a:lnTo>
                <a:lnTo>
                  <a:pt x="270510" y="48260"/>
                </a:lnTo>
                <a:close/>
              </a:path>
              <a:path w="270510" h="383539">
                <a:moveTo>
                  <a:pt x="3810" y="54610"/>
                </a:moveTo>
                <a:lnTo>
                  <a:pt x="1270" y="54610"/>
                </a:lnTo>
                <a:lnTo>
                  <a:pt x="1270" y="55880"/>
                </a:lnTo>
                <a:lnTo>
                  <a:pt x="0" y="5588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4610"/>
                </a:lnTo>
                <a:close/>
              </a:path>
              <a:path w="270510" h="383539">
                <a:moveTo>
                  <a:pt x="270510" y="54610"/>
                </a:moveTo>
                <a:lnTo>
                  <a:pt x="266700" y="54610"/>
                </a:lnTo>
                <a:lnTo>
                  <a:pt x="266700" y="60960"/>
                </a:lnTo>
                <a:lnTo>
                  <a:pt x="270510" y="60960"/>
                </a:lnTo>
                <a:lnTo>
                  <a:pt x="270510" y="54610"/>
                </a:lnTo>
                <a:close/>
              </a:path>
              <a:path w="270510" h="383539">
                <a:moveTo>
                  <a:pt x="381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0960"/>
                </a:lnTo>
                <a:close/>
              </a:path>
              <a:path w="270510" h="383539">
                <a:moveTo>
                  <a:pt x="270510" y="60960"/>
                </a:moveTo>
                <a:lnTo>
                  <a:pt x="266700" y="60960"/>
                </a:lnTo>
                <a:lnTo>
                  <a:pt x="266700" y="67310"/>
                </a:lnTo>
                <a:lnTo>
                  <a:pt x="270510" y="67310"/>
                </a:lnTo>
                <a:lnTo>
                  <a:pt x="270510" y="60960"/>
                </a:lnTo>
                <a:close/>
              </a:path>
              <a:path w="270510" h="383539">
                <a:moveTo>
                  <a:pt x="381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7310"/>
                </a:lnTo>
                <a:close/>
              </a:path>
              <a:path w="270510" h="383539">
                <a:moveTo>
                  <a:pt x="270510" y="67310"/>
                </a:moveTo>
                <a:lnTo>
                  <a:pt x="266700" y="67310"/>
                </a:lnTo>
                <a:lnTo>
                  <a:pt x="266700" y="73660"/>
                </a:lnTo>
                <a:lnTo>
                  <a:pt x="270510" y="73660"/>
                </a:lnTo>
                <a:lnTo>
                  <a:pt x="270510" y="67310"/>
                </a:lnTo>
                <a:close/>
              </a:path>
              <a:path w="270510" h="383539">
                <a:moveTo>
                  <a:pt x="381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3660"/>
                </a:lnTo>
                <a:close/>
              </a:path>
              <a:path w="270510" h="383539">
                <a:moveTo>
                  <a:pt x="270510" y="73660"/>
                </a:moveTo>
                <a:lnTo>
                  <a:pt x="266700" y="73660"/>
                </a:lnTo>
                <a:lnTo>
                  <a:pt x="266700" y="80010"/>
                </a:lnTo>
                <a:lnTo>
                  <a:pt x="270510" y="80010"/>
                </a:lnTo>
                <a:lnTo>
                  <a:pt x="270510" y="73660"/>
                </a:lnTo>
                <a:close/>
              </a:path>
              <a:path w="270510" h="383539">
                <a:moveTo>
                  <a:pt x="381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0010"/>
                </a:lnTo>
                <a:close/>
              </a:path>
              <a:path w="270510" h="383539">
                <a:moveTo>
                  <a:pt x="270510" y="80010"/>
                </a:moveTo>
                <a:lnTo>
                  <a:pt x="266700" y="80010"/>
                </a:lnTo>
                <a:lnTo>
                  <a:pt x="266700" y="86360"/>
                </a:lnTo>
                <a:lnTo>
                  <a:pt x="270510" y="86360"/>
                </a:lnTo>
                <a:lnTo>
                  <a:pt x="270510" y="80010"/>
                </a:lnTo>
                <a:close/>
              </a:path>
              <a:path w="270510" h="383539">
                <a:moveTo>
                  <a:pt x="381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6360"/>
                </a:lnTo>
                <a:close/>
              </a:path>
              <a:path w="270510" h="383539">
                <a:moveTo>
                  <a:pt x="270510" y="86360"/>
                </a:moveTo>
                <a:lnTo>
                  <a:pt x="266700" y="86360"/>
                </a:lnTo>
                <a:lnTo>
                  <a:pt x="266700" y="92710"/>
                </a:lnTo>
                <a:lnTo>
                  <a:pt x="270510" y="92710"/>
                </a:lnTo>
                <a:lnTo>
                  <a:pt x="270510" y="86360"/>
                </a:lnTo>
                <a:close/>
              </a:path>
              <a:path w="270510" h="383539">
                <a:moveTo>
                  <a:pt x="381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2710"/>
                </a:lnTo>
                <a:close/>
              </a:path>
              <a:path w="270510" h="383539">
                <a:moveTo>
                  <a:pt x="270510" y="92710"/>
                </a:moveTo>
                <a:lnTo>
                  <a:pt x="266700" y="92710"/>
                </a:lnTo>
                <a:lnTo>
                  <a:pt x="266700" y="99060"/>
                </a:lnTo>
                <a:lnTo>
                  <a:pt x="270510" y="99060"/>
                </a:lnTo>
                <a:lnTo>
                  <a:pt x="270510" y="92710"/>
                </a:lnTo>
                <a:close/>
              </a:path>
              <a:path w="270510" h="383539">
                <a:moveTo>
                  <a:pt x="381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99060"/>
                </a:lnTo>
                <a:close/>
              </a:path>
              <a:path w="270510" h="383539">
                <a:moveTo>
                  <a:pt x="270510" y="99060"/>
                </a:moveTo>
                <a:lnTo>
                  <a:pt x="266700" y="99060"/>
                </a:lnTo>
                <a:lnTo>
                  <a:pt x="266700" y="105410"/>
                </a:lnTo>
                <a:lnTo>
                  <a:pt x="270510" y="105410"/>
                </a:lnTo>
                <a:lnTo>
                  <a:pt x="270510" y="99060"/>
                </a:lnTo>
                <a:close/>
              </a:path>
              <a:path w="270510" h="383539">
                <a:moveTo>
                  <a:pt x="381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5410"/>
                </a:lnTo>
                <a:close/>
              </a:path>
              <a:path w="270510" h="383539">
                <a:moveTo>
                  <a:pt x="270510" y="105410"/>
                </a:moveTo>
                <a:lnTo>
                  <a:pt x="266700" y="105410"/>
                </a:lnTo>
                <a:lnTo>
                  <a:pt x="266700" y="111760"/>
                </a:lnTo>
                <a:lnTo>
                  <a:pt x="270510" y="111760"/>
                </a:lnTo>
                <a:lnTo>
                  <a:pt x="270510" y="105410"/>
                </a:lnTo>
                <a:close/>
              </a:path>
              <a:path w="270510" h="383539">
                <a:moveTo>
                  <a:pt x="381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1760"/>
                </a:lnTo>
                <a:close/>
              </a:path>
              <a:path w="270510" h="383539">
                <a:moveTo>
                  <a:pt x="270510" y="111760"/>
                </a:moveTo>
                <a:lnTo>
                  <a:pt x="266700" y="111760"/>
                </a:lnTo>
                <a:lnTo>
                  <a:pt x="266700" y="118110"/>
                </a:lnTo>
                <a:lnTo>
                  <a:pt x="270510" y="118110"/>
                </a:lnTo>
                <a:lnTo>
                  <a:pt x="270510" y="111760"/>
                </a:lnTo>
                <a:close/>
              </a:path>
              <a:path w="270510" h="383539">
                <a:moveTo>
                  <a:pt x="381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8110"/>
                </a:lnTo>
                <a:close/>
              </a:path>
              <a:path w="270510" h="383539">
                <a:moveTo>
                  <a:pt x="270510" y="118110"/>
                </a:moveTo>
                <a:lnTo>
                  <a:pt x="266700" y="118110"/>
                </a:lnTo>
                <a:lnTo>
                  <a:pt x="266700" y="124460"/>
                </a:lnTo>
                <a:lnTo>
                  <a:pt x="270510" y="124460"/>
                </a:lnTo>
                <a:lnTo>
                  <a:pt x="270510" y="118110"/>
                </a:lnTo>
                <a:close/>
              </a:path>
              <a:path w="270510" h="383539">
                <a:moveTo>
                  <a:pt x="381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4460"/>
                </a:lnTo>
                <a:close/>
              </a:path>
              <a:path w="270510" h="383539">
                <a:moveTo>
                  <a:pt x="270510" y="124460"/>
                </a:moveTo>
                <a:lnTo>
                  <a:pt x="266700" y="124460"/>
                </a:lnTo>
                <a:lnTo>
                  <a:pt x="266700" y="130810"/>
                </a:lnTo>
                <a:lnTo>
                  <a:pt x="270510" y="130810"/>
                </a:lnTo>
                <a:lnTo>
                  <a:pt x="270510" y="124460"/>
                </a:lnTo>
                <a:close/>
              </a:path>
              <a:path w="270510" h="383539">
                <a:moveTo>
                  <a:pt x="381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0810"/>
                </a:lnTo>
                <a:close/>
              </a:path>
              <a:path w="270510" h="383539">
                <a:moveTo>
                  <a:pt x="270510" y="130810"/>
                </a:moveTo>
                <a:lnTo>
                  <a:pt x="266700" y="130810"/>
                </a:lnTo>
                <a:lnTo>
                  <a:pt x="266700" y="137160"/>
                </a:lnTo>
                <a:lnTo>
                  <a:pt x="270510" y="137160"/>
                </a:lnTo>
                <a:lnTo>
                  <a:pt x="270510" y="130810"/>
                </a:lnTo>
                <a:close/>
              </a:path>
              <a:path w="270510" h="383539">
                <a:moveTo>
                  <a:pt x="381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7160"/>
                </a:lnTo>
                <a:close/>
              </a:path>
              <a:path w="270510" h="383539">
                <a:moveTo>
                  <a:pt x="270510" y="137160"/>
                </a:moveTo>
                <a:lnTo>
                  <a:pt x="266700" y="137160"/>
                </a:lnTo>
                <a:lnTo>
                  <a:pt x="266700" y="143510"/>
                </a:lnTo>
                <a:lnTo>
                  <a:pt x="270510" y="143510"/>
                </a:lnTo>
                <a:lnTo>
                  <a:pt x="270510" y="137160"/>
                </a:lnTo>
                <a:close/>
              </a:path>
              <a:path w="270510" h="383539">
                <a:moveTo>
                  <a:pt x="38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510"/>
                </a:lnTo>
                <a:close/>
              </a:path>
              <a:path w="270510" h="383539">
                <a:moveTo>
                  <a:pt x="270510" y="143510"/>
                </a:moveTo>
                <a:lnTo>
                  <a:pt x="266700" y="143510"/>
                </a:lnTo>
                <a:lnTo>
                  <a:pt x="266700" y="149860"/>
                </a:lnTo>
                <a:lnTo>
                  <a:pt x="270510" y="149860"/>
                </a:lnTo>
                <a:lnTo>
                  <a:pt x="270510" y="143510"/>
                </a:lnTo>
                <a:close/>
              </a:path>
              <a:path w="270510" h="383539">
                <a:moveTo>
                  <a:pt x="381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49860"/>
                </a:lnTo>
                <a:close/>
              </a:path>
              <a:path w="270510" h="383539">
                <a:moveTo>
                  <a:pt x="270510" y="149860"/>
                </a:moveTo>
                <a:lnTo>
                  <a:pt x="266700" y="149860"/>
                </a:lnTo>
                <a:lnTo>
                  <a:pt x="266700" y="156210"/>
                </a:lnTo>
                <a:lnTo>
                  <a:pt x="270510" y="156210"/>
                </a:lnTo>
                <a:lnTo>
                  <a:pt x="270510" y="149860"/>
                </a:lnTo>
                <a:close/>
              </a:path>
              <a:path w="270510" h="383539">
                <a:moveTo>
                  <a:pt x="381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56210"/>
                </a:lnTo>
                <a:close/>
              </a:path>
              <a:path w="270510" h="383539">
                <a:moveTo>
                  <a:pt x="270510" y="156210"/>
                </a:moveTo>
                <a:lnTo>
                  <a:pt x="266700" y="156210"/>
                </a:lnTo>
                <a:lnTo>
                  <a:pt x="266700" y="162560"/>
                </a:lnTo>
                <a:lnTo>
                  <a:pt x="270510" y="162560"/>
                </a:lnTo>
                <a:lnTo>
                  <a:pt x="270510" y="156210"/>
                </a:lnTo>
                <a:close/>
              </a:path>
              <a:path w="270510" h="383539">
                <a:moveTo>
                  <a:pt x="381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2560"/>
                </a:lnTo>
                <a:close/>
              </a:path>
              <a:path w="270510" h="383539">
                <a:moveTo>
                  <a:pt x="267969" y="162560"/>
                </a:moveTo>
                <a:lnTo>
                  <a:pt x="266700" y="162560"/>
                </a:lnTo>
                <a:lnTo>
                  <a:pt x="266700" y="163830"/>
                </a:lnTo>
                <a:lnTo>
                  <a:pt x="267969" y="163830"/>
                </a:lnTo>
                <a:lnTo>
                  <a:pt x="267969" y="162560"/>
                </a:lnTo>
                <a:close/>
              </a:path>
              <a:path w="270510" h="383539">
                <a:moveTo>
                  <a:pt x="38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68910"/>
                </a:lnTo>
                <a:close/>
              </a:path>
              <a:path w="270510" h="383539">
                <a:moveTo>
                  <a:pt x="381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5260"/>
                </a:lnTo>
                <a:close/>
              </a:path>
              <a:path w="270510" h="383539">
                <a:moveTo>
                  <a:pt x="381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1610"/>
                </a:lnTo>
                <a:close/>
              </a:path>
              <a:path w="270510" h="383539">
                <a:moveTo>
                  <a:pt x="38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87960"/>
                </a:lnTo>
                <a:close/>
              </a:path>
              <a:path w="270510" h="383539">
                <a:moveTo>
                  <a:pt x="381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4310"/>
                </a:lnTo>
                <a:close/>
              </a:path>
              <a:path w="270510" h="383539">
                <a:moveTo>
                  <a:pt x="381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0660"/>
                </a:lnTo>
                <a:close/>
              </a:path>
              <a:path w="270510" h="383539">
                <a:moveTo>
                  <a:pt x="381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07010"/>
                </a:lnTo>
                <a:close/>
              </a:path>
              <a:path w="270510" h="383539">
                <a:moveTo>
                  <a:pt x="381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3360"/>
                </a:lnTo>
                <a:close/>
              </a:path>
              <a:path w="270510" h="383539">
                <a:moveTo>
                  <a:pt x="381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19710"/>
                </a:lnTo>
                <a:close/>
              </a:path>
              <a:path w="270510" h="383539">
                <a:moveTo>
                  <a:pt x="381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26060"/>
                </a:lnTo>
                <a:close/>
              </a:path>
              <a:path w="270510" h="383539">
                <a:moveTo>
                  <a:pt x="381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2410"/>
                </a:lnTo>
                <a:close/>
              </a:path>
              <a:path w="270510" h="383539">
                <a:moveTo>
                  <a:pt x="3810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38760"/>
                </a:lnTo>
                <a:close/>
              </a:path>
              <a:path w="270510" h="383539">
                <a:moveTo>
                  <a:pt x="381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5110"/>
                </a:lnTo>
                <a:close/>
              </a:path>
              <a:path w="270510" h="383539">
                <a:moveTo>
                  <a:pt x="381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1460"/>
                </a:lnTo>
                <a:close/>
              </a:path>
              <a:path w="270510" h="383539">
                <a:moveTo>
                  <a:pt x="381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7810"/>
                </a:lnTo>
                <a:close/>
              </a:path>
              <a:path w="270510" h="383539">
                <a:moveTo>
                  <a:pt x="381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4160"/>
                </a:lnTo>
                <a:close/>
              </a:path>
              <a:path w="270510" h="383539">
                <a:moveTo>
                  <a:pt x="270510" y="266700"/>
                </a:moveTo>
                <a:lnTo>
                  <a:pt x="267970" y="266700"/>
                </a:lnTo>
                <a:lnTo>
                  <a:pt x="267970" y="267970"/>
                </a:lnTo>
                <a:lnTo>
                  <a:pt x="266700" y="267970"/>
                </a:lnTo>
                <a:lnTo>
                  <a:pt x="266700" y="270510"/>
                </a:lnTo>
                <a:lnTo>
                  <a:pt x="270510" y="270510"/>
                </a:lnTo>
                <a:lnTo>
                  <a:pt x="270510" y="266700"/>
                </a:lnTo>
                <a:close/>
              </a:path>
              <a:path w="270510" h="383539">
                <a:moveTo>
                  <a:pt x="3810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0510"/>
                </a:lnTo>
                <a:close/>
              </a:path>
              <a:path w="270510" h="383539">
                <a:moveTo>
                  <a:pt x="270510" y="270510"/>
                </a:moveTo>
                <a:lnTo>
                  <a:pt x="266700" y="270510"/>
                </a:lnTo>
                <a:lnTo>
                  <a:pt x="266700" y="276860"/>
                </a:lnTo>
                <a:lnTo>
                  <a:pt x="270510" y="276860"/>
                </a:lnTo>
                <a:lnTo>
                  <a:pt x="270510" y="270510"/>
                </a:lnTo>
                <a:close/>
              </a:path>
              <a:path w="270510" h="383539">
                <a:moveTo>
                  <a:pt x="381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6860"/>
                </a:lnTo>
                <a:close/>
              </a:path>
              <a:path w="270510" h="383539">
                <a:moveTo>
                  <a:pt x="270510" y="276860"/>
                </a:moveTo>
                <a:lnTo>
                  <a:pt x="266700" y="276860"/>
                </a:lnTo>
                <a:lnTo>
                  <a:pt x="266700" y="283210"/>
                </a:lnTo>
                <a:lnTo>
                  <a:pt x="270510" y="283210"/>
                </a:lnTo>
                <a:lnTo>
                  <a:pt x="270510" y="276860"/>
                </a:lnTo>
                <a:close/>
              </a:path>
              <a:path w="270510" h="383539">
                <a:moveTo>
                  <a:pt x="381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3210"/>
                </a:lnTo>
                <a:close/>
              </a:path>
              <a:path w="270510" h="383539">
                <a:moveTo>
                  <a:pt x="270510" y="283210"/>
                </a:moveTo>
                <a:lnTo>
                  <a:pt x="266700" y="283210"/>
                </a:lnTo>
                <a:lnTo>
                  <a:pt x="266700" y="289560"/>
                </a:lnTo>
                <a:lnTo>
                  <a:pt x="270510" y="289560"/>
                </a:lnTo>
                <a:lnTo>
                  <a:pt x="270510" y="283210"/>
                </a:lnTo>
                <a:close/>
              </a:path>
              <a:path w="270510" h="383539">
                <a:moveTo>
                  <a:pt x="381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89560"/>
                </a:lnTo>
                <a:close/>
              </a:path>
              <a:path w="270510" h="383539">
                <a:moveTo>
                  <a:pt x="270510" y="289560"/>
                </a:moveTo>
                <a:lnTo>
                  <a:pt x="266700" y="289560"/>
                </a:lnTo>
                <a:lnTo>
                  <a:pt x="266700" y="295910"/>
                </a:lnTo>
                <a:lnTo>
                  <a:pt x="270510" y="295910"/>
                </a:lnTo>
                <a:lnTo>
                  <a:pt x="270510" y="289560"/>
                </a:lnTo>
                <a:close/>
              </a:path>
              <a:path w="270510" h="383539">
                <a:moveTo>
                  <a:pt x="381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5910"/>
                </a:lnTo>
                <a:close/>
              </a:path>
              <a:path w="270510" h="383539">
                <a:moveTo>
                  <a:pt x="270510" y="295910"/>
                </a:moveTo>
                <a:lnTo>
                  <a:pt x="266700" y="295910"/>
                </a:lnTo>
                <a:lnTo>
                  <a:pt x="266700" y="302260"/>
                </a:lnTo>
                <a:lnTo>
                  <a:pt x="270510" y="302260"/>
                </a:lnTo>
                <a:lnTo>
                  <a:pt x="270510" y="295910"/>
                </a:lnTo>
                <a:close/>
              </a:path>
              <a:path w="270510" h="383539">
                <a:moveTo>
                  <a:pt x="381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2260"/>
                </a:lnTo>
                <a:close/>
              </a:path>
              <a:path w="270510" h="383539">
                <a:moveTo>
                  <a:pt x="270510" y="302260"/>
                </a:moveTo>
                <a:lnTo>
                  <a:pt x="266700" y="302260"/>
                </a:lnTo>
                <a:lnTo>
                  <a:pt x="266700" y="308610"/>
                </a:lnTo>
                <a:lnTo>
                  <a:pt x="270510" y="308610"/>
                </a:lnTo>
                <a:lnTo>
                  <a:pt x="270510" y="302260"/>
                </a:lnTo>
                <a:close/>
              </a:path>
              <a:path w="270510" h="383539">
                <a:moveTo>
                  <a:pt x="3810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08610"/>
                </a:lnTo>
                <a:close/>
              </a:path>
              <a:path w="270510" h="383539">
                <a:moveTo>
                  <a:pt x="270510" y="308610"/>
                </a:moveTo>
                <a:lnTo>
                  <a:pt x="266700" y="308610"/>
                </a:lnTo>
                <a:lnTo>
                  <a:pt x="266700" y="314960"/>
                </a:lnTo>
                <a:lnTo>
                  <a:pt x="270510" y="314960"/>
                </a:lnTo>
                <a:lnTo>
                  <a:pt x="270510" y="308610"/>
                </a:lnTo>
                <a:close/>
              </a:path>
              <a:path w="270510" h="383539">
                <a:moveTo>
                  <a:pt x="3810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4960"/>
                </a:lnTo>
                <a:close/>
              </a:path>
              <a:path w="270510" h="383539">
                <a:moveTo>
                  <a:pt x="270510" y="314960"/>
                </a:moveTo>
                <a:lnTo>
                  <a:pt x="266700" y="314960"/>
                </a:lnTo>
                <a:lnTo>
                  <a:pt x="266700" y="321310"/>
                </a:lnTo>
                <a:lnTo>
                  <a:pt x="270510" y="321310"/>
                </a:lnTo>
                <a:lnTo>
                  <a:pt x="270510" y="314960"/>
                </a:lnTo>
                <a:close/>
              </a:path>
              <a:path w="270510" h="383539">
                <a:moveTo>
                  <a:pt x="3810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1310"/>
                </a:lnTo>
                <a:close/>
              </a:path>
              <a:path w="270510" h="383539">
                <a:moveTo>
                  <a:pt x="270510" y="321310"/>
                </a:moveTo>
                <a:lnTo>
                  <a:pt x="266700" y="321310"/>
                </a:lnTo>
                <a:lnTo>
                  <a:pt x="266700" y="327660"/>
                </a:lnTo>
                <a:lnTo>
                  <a:pt x="270510" y="327660"/>
                </a:lnTo>
                <a:lnTo>
                  <a:pt x="270510" y="321310"/>
                </a:lnTo>
                <a:close/>
              </a:path>
              <a:path w="270510" h="383539">
                <a:moveTo>
                  <a:pt x="3810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27660"/>
                </a:lnTo>
                <a:close/>
              </a:path>
              <a:path w="270510" h="383539">
                <a:moveTo>
                  <a:pt x="270510" y="327660"/>
                </a:moveTo>
                <a:lnTo>
                  <a:pt x="266700" y="327660"/>
                </a:lnTo>
                <a:lnTo>
                  <a:pt x="266700" y="334010"/>
                </a:lnTo>
                <a:lnTo>
                  <a:pt x="270510" y="334010"/>
                </a:lnTo>
                <a:lnTo>
                  <a:pt x="270510" y="327660"/>
                </a:lnTo>
                <a:close/>
              </a:path>
              <a:path w="270510" h="383539">
                <a:moveTo>
                  <a:pt x="3810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4010"/>
                </a:lnTo>
                <a:close/>
              </a:path>
              <a:path w="270510" h="383539">
                <a:moveTo>
                  <a:pt x="270510" y="334010"/>
                </a:moveTo>
                <a:lnTo>
                  <a:pt x="266700" y="334010"/>
                </a:lnTo>
                <a:lnTo>
                  <a:pt x="266700" y="340360"/>
                </a:lnTo>
                <a:lnTo>
                  <a:pt x="270510" y="340360"/>
                </a:lnTo>
                <a:lnTo>
                  <a:pt x="270510" y="334010"/>
                </a:lnTo>
                <a:close/>
              </a:path>
              <a:path w="270510" h="383539">
                <a:moveTo>
                  <a:pt x="3810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40360"/>
                </a:lnTo>
                <a:close/>
              </a:path>
              <a:path w="270510" h="383539">
                <a:moveTo>
                  <a:pt x="270510" y="340360"/>
                </a:moveTo>
                <a:lnTo>
                  <a:pt x="266700" y="340360"/>
                </a:lnTo>
                <a:lnTo>
                  <a:pt x="266700" y="346710"/>
                </a:lnTo>
                <a:lnTo>
                  <a:pt x="270510" y="346710"/>
                </a:lnTo>
                <a:lnTo>
                  <a:pt x="270510" y="340360"/>
                </a:lnTo>
                <a:close/>
              </a:path>
              <a:path w="270510" h="383539">
                <a:moveTo>
                  <a:pt x="3810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46710"/>
                </a:lnTo>
                <a:close/>
              </a:path>
              <a:path w="270510" h="383539">
                <a:moveTo>
                  <a:pt x="270510" y="346710"/>
                </a:moveTo>
                <a:lnTo>
                  <a:pt x="266700" y="346710"/>
                </a:lnTo>
                <a:lnTo>
                  <a:pt x="266700" y="353060"/>
                </a:lnTo>
                <a:lnTo>
                  <a:pt x="270510" y="353060"/>
                </a:lnTo>
                <a:lnTo>
                  <a:pt x="270510" y="346710"/>
                </a:lnTo>
                <a:close/>
              </a:path>
              <a:path w="270510" h="383539">
                <a:moveTo>
                  <a:pt x="381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3060"/>
                </a:lnTo>
                <a:close/>
              </a:path>
              <a:path w="270510" h="383539">
                <a:moveTo>
                  <a:pt x="270510" y="353060"/>
                </a:moveTo>
                <a:lnTo>
                  <a:pt x="266700" y="353060"/>
                </a:lnTo>
                <a:lnTo>
                  <a:pt x="266700" y="359410"/>
                </a:lnTo>
                <a:lnTo>
                  <a:pt x="270510" y="359410"/>
                </a:lnTo>
                <a:lnTo>
                  <a:pt x="270510" y="353060"/>
                </a:lnTo>
                <a:close/>
              </a:path>
              <a:path w="270510" h="383539">
                <a:moveTo>
                  <a:pt x="381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59410"/>
                </a:lnTo>
                <a:close/>
              </a:path>
              <a:path w="270510" h="383539">
                <a:moveTo>
                  <a:pt x="270510" y="359410"/>
                </a:moveTo>
                <a:lnTo>
                  <a:pt x="266700" y="359410"/>
                </a:lnTo>
                <a:lnTo>
                  <a:pt x="266700" y="365760"/>
                </a:lnTo>
                <a:lnTo>
                  <a:pt x="270510" y="365760"/>
                </a:lnTo>
                <a:lnTo>
                  <a:pt x="270510" y="359410"/>
                </a:lnTo>
                <a:close/>
              </a:path>
              <a:path w="270510" h="383539">
                <a:moveTo>
                  <a:pt x="3810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65760"/>
                </a:lnTo>
                <a:close/>
              </a:path>
              <a:path w="270510" h="383539">
                <a:moveTo>
                  <a:pt x="270510" y="365760"/>
                </a:moveTo>
                <a:lnTo>
                  <a:pt x="266700" y="365760"/>
                </a:lnTo>
                <a:lnTo>
                  <a:pt x="266700" y="372110"/>
                </a:lnTo>
                <a:lnTo>
                  <a:pt x="270510" y="372110"/>
                </a:lnTo>
                <a:lnTo>
                  <a:pt x="270510" y="365760"/>
                </a:lnTo>
                <a:close/>
              </a:path>
              <a:path w="270510" h="383539">
                <a:moveTo>
                  <a:pt x="3810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2110"/>
                </a:lnTo>
                <a:close/>
              </a:path>
              <a:path w="270510" h="383539">
                <a:moveTo>
                  <a:pt x="270510" y="372110"/>
                </a:moveTo>
                <a:lnTo>
                  <a:pt x="266700" y="372110"/>
                </a:lnTo>
                <a:lnTo>
                  <a:pt x="266700" y="378460"/>
                </a:lnTo>
                <a:lnTo>
                  <a:pt x="270510" y="378460"/>
                </a:lnTo>
                <a:lnTo>
                  <a:pt x="270510" y="372110"/>
                </a:lnTo>
                <a:close/>
              </a:path>
              <a:path w="270510" h="383539">
                <a:moveTo>
                  <a:pt x="3810" y="378460"/>
                </a:moveTo>
                <a:lnTo>
                  <a:pt x="0" y="378460"/>
                </a:lnTo>
                <a:lnTo>
                  <a:pt x="0" y="383540"/>
                </a:lnTo>
                <a:lnTo>
                  <a:pt x="266700" y="383540"/>
                </a:lnTo>
                <a:lnTo>
                  <a:pt x="266700" y="382270"/>
                </a:lnTo>
                <a:lnTo>
                  <a:pt x="267969" y="382270"/>
                </a:lnTo>
                <a:lnTo>
                  <a:pt x="267969" y="381000"/>
                </a:lnTo>
                <a:lnTo>
                  <a:pt x="270510" y="381000"/>
                </a:lnTo>
                <a:lnTo>
                  <a:pt x="270510" y="379730"/>
                </a:lnTo>
                <a:lnTo>
                  <a:pt x="3810" y="379730"/>
                </a:lnTo>
                <a:lnTo>
                  <a:pt x="3810" y="378460"/>
                </a:lnTo>
                <a:close/>
              </a:path>
              <a:path w="270510" h="383539">
                <a:moveTo>
                  <a:pt x="270510" y="378460"/>
                </a:moveTo>
                <a:lnTo>
                  <a:pt x="266700" y="378460"/>
                </a:lnTo>
                <a:lnTo>
                  <a:pt x="266700" y="379730"/>
                </a:lnTo>
                <a:lnTo>
                  <a:pt x="270510" y="379730"/>
                </a:lnTo>
                <a:lnTo>
                  <a:pt x="270510" y="378460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2" name="bk object 7572"/>
          <p:cNvSpPr/>
          <p:nvPr/>
        </p:nvSpPr>
        <p:spPr>
          <a:xfrm>
            <a:off x="3661409" y="4218940"/>
            <a:ext cx="262890" cy="375920"/>
          </a:xfrm>
          <a:custGeom>
            <a:avLst/>
            <a:gdLst/>
            <a:ahLst/>
            <a:cxnLst/>
            <a:rect l="l" t="t" r="r" b="b"/>
            <a:pathLst>
              <a:path w="262889" h="375920">
                <a:moveTo>
                  <a:pt x="262889" y="0"/>
                </a:moveTo>
                <a:lnTo>
                  <a:pt x="220979" y="0"/>
                </a:lnTo>
                <a:lnTo>
                  <a:pt x="220979" y="2540"/>
                </a:lnTo>
                <a:lnTo>
                  <a:pt x="222250" y="2540"/>
                </a:lnTo>
                <a:lnTo>
                  <a:pt x="222250" y="3810"/>
                </a:lnTo>
                <a:lnTo>
                  <a:pt x="259079" y="3810"/>
                </a:lnTo>
                <a:lnTo>
                  <a:pt x="259079" y="6350"/>
                </a:lnTo>
                <a:lnTo>
                  <a:pt x="262889" y="6350"/>
                </a:lnTo>
                <a:lnTo>
                  <a:pt x="262889" y="0"/>
                </a:lnTo>
                <a:close/>
              </a:path>
              <a:path w="262889" h="375920">
                <a:moveTo>
                  <a:pt x="173989" y="2540"/>
                </a:moveTo>
                <a:lnTo>
                  <a:pt x="35560" y="2540"/>
                </a:lnTo>
                <a:lnTo>
                  <a:pt x="35560" y="3810"/>
                </a:lnTo>
                <a:lnTo>
                  <a:pt x="173989" y="3810"/>
                </a:lnTo>
                <a:lnTo>
                  <a:pt x="173989" y="2540"/>
                </a:lnTo>
                <a:close/>
              </a:path>
              <a:path w="262889" h="375920">
                <a:moveTo>
                  <a:pt x="175259" y="1270"/>
                </a:moveTo>
                <a:lnTo>
                  <a:pt x="36829" y="1270"/>
                </a:lnTo>
                <a:lnTo>
                  <a:pt x="36829" y="2540"/>
                </a:lnTo>
                <a:lnTo>
                  <a:pt x="175259" y="2540"/>
                </a:lnTo>
                <a:lnTo>
                  <a:pt x="175259" y="1270"/>
                </a:lnTo>
                <a:close/>
              </a:path>
              <a:path w="262889" h="375920">
                <a:moveTo>
                  <a:pt x="176529" y="0"/>
                </a:moveTo>
                <a:lnTo>
                  <a:pt x="38100" y="0"/>
                </a:lnTo>
                <a:lnTo>
                  <a:pt x="38100" y="1270"/>
                </a:lnTo>
                <a:lnTo>
                  <a:pt x="176529" y="1270"/>
                </a:lnTo>
                <a:lnTo>
                  <a:pt x="176529" y="0"/>
                </a:lnTo>
                <a:close/>
              </a:path>
              <a:path w="262889" h="375920">
                <a:moveTo>
                  <a:pt x="262889" y="6350"/>
                </a:moveTo>
                <a:lnTo>
                  <a:pt x="259079" y="6350"/>
                </a:lnTo>
                <a:lnTo>
                  <a:pt x="259079" y="12700"/>
                </a:lnTo>
                <a:lnTo>
                  <a:pt x="262889" y="12700"/>
                </a:lnTo>
                <a:lnTo>
                  <a:pt x="262889" y="6350"/>
                </a:lnTo>
                <a:close/>
              </a:path>
              <a:path w="262889" h="375920">
                <a:moveTo>
                  <a:pt x="262889" y="12700"/>
                </a:moveTo>
                <a:lnTo>
                  <a:pt x="259079" y="12700"/>
                </a:lnTo>
                <a:lnTo>
                  <a:pt x="259079" y="19050"/>
                </a:lnTo>
                <a:lnTo>
                  <a:pt x="262889" y="19050"/>
                </a:lnTo>
                <a:lnTo>
                  <a:pt x="262889" y="12700"/>
                </a:lnTo>
                <a:close/>
              </a:path>
              <a:path w="262889" h="375920">
                <a:moveTo>
                  <a:pt x="262889" y="19050"/>
                </a:moveTo>
                <a:lnTo>
                  <a:pt x="259079" y="19050"/>
                </a:lnTo>
                <a:lnTo>
                  <a:pt x="259079" y="25400"/>
                </a:lnTo>
                <a:lnTo>
                  <a:pt x="262889" y="25400"/>
                </a:lnTo>
                <a:lnTo>
                  <a:pt x="262889" y="19050"/>
                </a:lnTo>
                <a:close/>
              </a:path>
              <a:path w="262889" h="375920">
                <a:moveTo>
                  <a:pt x="262889" y="25400"/>
                </a:moveTo>
                <a:lnTo>
                  <a:pt x="259079" y="25400"/>
                </a:lnTo>
                <a:lnTo>
                  <a:pt x="259079" y="31750"/>
                </a:lnTo>
                <a:lnTo>
                  <a:pt x="262889" y="31750"/>
                </a:lnTo>
                <a:lnTo>
                  <a:pt x="262889" y="25400"/>
                </a:lnTo>
                <a:close/>
              </a:path>
              <a:path w="262889" h="375920">
                <a:moveTo>
                  <a:pt x="262889" y="31750"/>
                </a:moveTo>
                <a:lnTo>
                  <a:pt x="259079" y="31750"/>
                </a:lnTo>
                <a:lnTo>
                  <a:pt x="259079" y="38100"/>
                </a:lnTo>
                <a:lnTo>
                  <a:pt x="262889" y="38100"/>
                </a:lnTo>
                <a:lnTo>
                  <a:pt x="262889" y="31750"/>
                </a:lnTo>
                <a:close/>
              </a:path>
              <a:path w="262889" h="375920">
                <a:moveTo>
                  <a:pt x="262889" y="38100"/>
                </a:moveTo>
                <a:lnTo>
                  <a:pt x="259079" y="38100"/>
                </a:lnTo>
                <a:lnTo>
                  <a:pt x="259079" y="44450"/>
                </a:lnTo>
                <a:lnTo>
                  <a:pt x="262889" y="44450"/>
                </a:lnTo>
                <a:lnTo>
                  <a:pt x="262889" y="38100"/>
                </a:lnTo>
                <a:close/>
              </a:path>
              <a:path w="262889" h="375920">
                <a:moveTo>
                  <a:pt x="3810" y="44450"/>
                </a:moveTo>
                <a:lnTo>
                  <a:pt x="2539" y="44450"/>
                </a:lnTo>
                <a:lnTo>
                  <a:pt x="2539" y="45720"/>
                </a:lnTo>
                <a:lnTo>
                  <a:pt x="1269" y="45720"/>
                </a:lnTo>
                <a:lnTo>
                  <a:pt x="1269" y="46990"/>
                </a:lnTo>
                <a:lnTo>
                  <a:pt x="0" y="4699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262889" h="375920">
                <a:moveTo>
                  <a:pt x="262889" y="44450"/>
                </a:moveTo>
                <a:lnTo>
                  <a:pt x="259079" y="44450"/>
                </a:lnTo>
                <a:lnTo>
                  <a:pt x="259079" y="50800"/>
                </a:lnTo>
                <a:lnTo>
                  <a:pt x="262889" y="50800"/>
                </a:lnTo>
                <a:lnTo>
                  <a:pt x="262889" y="44450"/>
                </a:lnTo>
                <a:close/>
              </a:path>
              <a:path w="262889" h="375920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262889" h="375920">
                <a:moveTo>
                  <a:pt x="262889" y="50800"/>
                </a:moveTo>
                <a:lnTo>
                  <a:pt x="259079" y="50800"/>
                </a:lnTo>
                <a:lnTo>
                  <a:pt x="259079" y="57150"/>
                </a:lnTo>
                <a:lnTo>
                  <a:pt x="262889" y="57150"/>
                </a:lnTo>
                <a:lnTo>
                  <a:pt x="262889" y="50800"/>
                </a:lnTo>
                <a:close/>
              </a:path>
              <a:path w="262889" h="375920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262889" h="375920">
                <a:moveTo>
                  <a:pt x="262889" y="57150"/>
                </a:moveTo>
                <a:lnTo>
                  <a:pt x="259079" y="57150"/>
                </a:lnTo>
                <a:lnTo>
                  <a:pt x="259079" y="63500"/>
                </a:lnTo>
                <a:lnTo>
                  <a:pt x="262889" y="63500"/>
                </a:lnTo>
                <a:lnTo>
                  <a:pt x="262889" y="57150"/>
                </a:lnTo>
                <a:close/>
              </a:path>
              <a:path w="262889" h="375920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262889" h="375920">
                <a:moveTo>
                  <a:pt x="262889" y="63500"/>
                </a:moveTo>
                <a:lnTo>
                  <a:pt x="259079" y="63500"/>
                </a:lnTo>
                <a:lnTo>
                  <a:pt x="259079" y="69850"/>
                </a:lnTo>
                <a:lnTo>
                  <a:pt x="262889" y="69850"/>
                </a:lnTo>
                <a:lnTo>
                  <a:pt x="262889" y="63500"/>
                </a:lnTo>
                <a:close/>
              </a:path>
              <a:path w="262889" h="375920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262889" h="375920">
                <a:moveTo>
                  <a:pt x="262889" y="69850"/>
                </a:moveTo>
                <a:lnTo>
                  <a:pt x="259079" y="69850"/>
                </a:lnTo>
                <a:lnTo>
                  <a:pt x="259079" y="76200"/>
                </a:lnTo>
                <a:lnTo>
                  <a:pt x="262889" y="76200"/>
                </a:lnTo>
                <a:lnTo>
                  <a:pt x="262889" y="69850"/>
                </a:lnTo>
                <a:close/>
              </a:path>
              <a:path w="262889" h="375920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262889" h="375920">
                <a:moveTo>
                  <a:pt x="262889" y="76200"/>
                </a:moveTo>
                <a:lnTo>
                  <a:pt x="259079" y="76200"/>
                </a:lnTo>
                <a:lnTo>
                  <a:pt x="259079" y="82550"/>
                </a:lnTo>
                <a:lnTo>
                  <a:pt x="262889" y="82550"/>
                </a:lnTo>
                <a:lnTo>
                  <a:pt x="262889" y="76200"/>
                </a:lnTo>
                <a:close/>
              </a:path>
              <a:path w="262889" h="375920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262889" h="375920">
                <a:moveTo>
                  <a:pt x="262889" y="82550"/>
                </a:moveTo>
                <a:lnTo>
                  <a:pt x="259079" y="82550"/>
                </a:lnTo>
                <a:lnTo>
                  <a:pt x="259079" y="88900"/>
                </a:lnTo>
                <a:lnTo>
                  <a:pt x="262889" y="88900"/>
                </a:lnTo>
                <a:lnTo>
                  <a:pt x="262889" y="82550"/>
                </a:lnTo>
                <a:close/>
              </a:path>
              <a:path w="262889" h="375920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262889" h="375920">
                <a:moveTo>
                  <a:pt x="262889" y="88900"/>
                </a:moveTo>
                <a:lnTo>
                  <a:pt x="259079" y="88900"/>
                </a:lnTo>
                <a:lnTo>
                  <a:pt x="259079" y="95250"/>
                </a:lnTo>
                <a:lnTo>
                  <a:pt x="262889" y="95250"/>
                </a:lnTo>
                <a:lnTo>
                  <a:pt x="262889" y="88900"/>
                </a:lnTo>
                <a:close/>
              </a:path>
              <a:path w="262889" h="375920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262889" h="375920">
                <a:moveTo>
                  <a:pt x="262889" y="95250"/>
                </a:moveTo>
                <a:lnTo>
                  <a:pt x="259079" y="95250"/>
                </a:lnTo>
                <a:lnTo>
                  <a:pt x="259079" y="101600"/>
                </a:lnTo>
                <a:lnTo>
                  <a:pt x="262889" y="101600"/>
                </a:lnTo>
                <a:lnTo>
                  <a:pt x="262889" y="95250"/>
                </a:lnTo>
                <a:close/>
              </a:path>
              <a:path w="262889" h="375920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262889" h="375920">
                <a:moveTo>
                  <a:pt x="262889" y="101600"/>
                </a:moveTo>
                <a:lnTo>
                  <a:pt x="259079" y="101600"/>
                </a:lnTo>
                <a:lnTo>
                  <a:pt x="259079" y="107950"/>
                </a:lnTo>
                <a:lnTo>
                  <a:pt x="262889" y="107950"/>
                </a:lnTo>
                <a:lnTo>
                  <a:pt x="262889" y="101600"/>
                </a:lnTo>
                <a:close/>
              </a:path>
              <a:path w="262889" h="375920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262889" h="375920">
                <a:moveTo>
                  <a:pt x="262889" y="107950"/>
                </a:moveTo>
                <a:lnTo>
                  <a:pt x="259079" y="107950"/>
                </a:lnTo>
                <a:lnTo>
                  <a:pt x="259079" y="114300"/>
                </a:lnTo>
                <a:lnTo>
                  <a:pt x="262889" y="114300"/>
                </a:lnTo>
                <a:lnTo>
                  <a:pt x="262889" y="107950"/>
                </a:lnTo>
                <a:close/>
              </a:path>
              <a:path w="262889" h="375920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262889" h="375920">
                <a:moveTo>
                  <a:pt x="262889" y="114300"/>
                </a:moveTo>
                <a:lnTo>
                  <a:pt x="259079" y="114300"/>
                </a:lnTo>
                <a:lnTo>
                  <a:pt x="259079" y="120650"/>
                </a:lnTo>
                <a:lnTo>
                  <a:pt x="262889" y="120650"/>
                </a:lnTo>
                <a:lnTo>
                  <a:pt x="262889" y="114300"/>
                </a:lnTo>
                <a:close/>
              </a:path>
              <a:path w="262889" h="375920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262889" h="375920">
                <a:moveTo>
                  <a:pt x="262889" y="120650"/>
                </a:moveTo>
                <a:lnTo>
                  <a:pt x="259079" y="120650"/>
                </a:lnTo>
                <a:lnTo>
                  <a:pt x="259079" y="127000"/>
                </a:lnTo>
                <a:lnTo>
                  <a:pt x="262889" y="127000"/>
                </a:lnTo>
                <a:lnTo>
                  <a:pt x="262889" y="120650"/>
                </a:lnTo>
                <a:close/>
              </a:path>
              <a:path w="262889" h="375920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262889" h="375920">
                <a:moveTo>
                  <a:pt x="262889" y="127000"/>
                </a:moveTo>
                <a:lnTo>
                  <a:pt x="259079" y="127000"/>
                </a:lnTo>
                <a:lnTo>
                  <a:pt x="259079" y="133350"/>
                </a:lnTo>
                <a:lnTo>
                  <a:pt x="262889" y="133350"/>
                </a:lnTo>
                <a:lnTo>
                  <a:pt x="262889" y="127000"/>
                </a:lnTo>
                <a:close/>
              </a:path>
              <a:path w="262889" h="375920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262889" h="375920">
                <a:moveTo>
                  <a:pt x="262889" y="133350"/>
                </a:moveTo>
                <a:lnTo>
                  <a:pt x="259079" y="133350"/>
                </a:lnTo>
                <a:lnTo>
                  <a:pt x="259079" y="139700"/>
                </a:lnTo>
                <a:lnTo>
                  <a:pt x="262889" y="139700"/>
                </a:lnTo>
                <a:lnTo>
                  <a:pt x="262889" y="133350"/>
                </a:lnTo>
                <a:close/>
              </a:path>
              <a:path w="262889" h="375920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262889" h="375920">
                <a:moveTo>
                  <a:pt x="262889" y="139700"/>
                </a:moveTo>
                <a:lnTo>
                  <a:pt x="259079" y="139700"/>
                </a:lnTo>
                <a:lnTo>
                  <a:pt x="259079" y="146050"/>
                </a:lnTo>
                <a:lnTo>
                  <a:pt x="262889" y="146050"/>
                </a:lnTo>
                <a:lnTo>
                  <a:pt x="262889" y="139700"/>
                </a:lnTo>
                <a:close/>
              </a:path>
              <a:path w="262889" h="375920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262889" h="375920">
                <a:moveTo>
                  <a:pt x="262889" y="146050"/>
                </a:moveTo>
                <a:lnTo>
                  <a:pt x="259079" y="146050"/>
                </a:lnTo>
                <a:lnTo>
                  <a:pt x="259079" y="152400"/>
                </a:lnTo>
                <a:lnTo>
                  <a:pt x="262889" y="152400"/>
                </a:lnTo>
                <a:lnTo>
                  <a:pt x="262889" y="146050"/>
                </a:lnTo>
                <a:close/>
              </a:path>
              <a:path w="262889" h="375920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262889" h="375920">
                <a:moveTo>
                  <a:pt x="262889" y="152400"/>
                </a:moveTo>
                <a:lnTo>
                  <a:pt x="259079" y="152400"/>
                </a:lnTo>
                <a:lnTo>
                  <a:pt x="259079" y="158750"/>
                </a:lnTo>
                <a:lnTo>
                  <a:pt x="262889" y="158750"/>
                </a:lnTo>
                <a:lnTo>
                  <a:pt x="262889" y="152400"/>
                </a:lnTo>
                <a:close/>
              </a:path>
              <a:path w="262889" h="375920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262889" h="375920">
                <a:moveTo>
                  <a:pt x="262889" y="158750"/>
                </a:moveTo>
                <a:lnTo>
                  <a:pt x="259079" y="158750"/>
                </a:lnTo>
                <a:lnTo>
                  <a:pt x="259079" y="162560"/>
                </a:lnTo>
                <a:lnTo>
                  <a:pt x="260350" y="162560"/>
                </a:lnTo>
                <a:lnTo>
                  <a:pt x="260350" y="161290"/>
                </a:lnTo>
                <a:lnTo>
                  <a:pt x="262889" y="161290"/>
                </a:lnTo>
                <a:lnTo>
                  <a:pt x="262889" y="158750"/>
                </a:lnTo>
                <a:close/>
              </a:path>
              <a:path w="262889" h="375920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262889" h="375920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262889" h="375920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262889" h="375920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262889" h="375920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262889" h="375920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262889" h="375920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262889" h="375920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262889" h="375920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262889" h="375920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262889" h="375920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262889" h="375920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262889" h="375920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262889" h="375920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262889" h="375920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262889" h="375920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262889" h="375920">
                <a:moveTo>
                  <a:pt x="262889" y="265430"/>
                </a:moveTo>
                <a:lnTo>
                  <a:pt x="260350" y="265430"/>
                </a:lnTo>
                <a:lnTo>
                  <a:pt x="260350" y="266700"/>
                </a:lnTo>
                <a:lnTo>
                  <a:pt x="262889" y="266700"/>
                </a:lnTo>
                <a:lnTo>
                  <a:pt x="262889" y="265430"/>
                </a:lnTo>
                <a:close/>
              </a:path>
              <a:path w="262889" h="375920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262889" h="375920">
                <a:moveTo>
                  <a:pt x="262889" y="266700"/>
                </a:moveTo>
                <a:lnTo>
                  <a:pt x="259079" y="266700"/>
                </a:lnTo>
                <a:lnTo>
                  <a:pt x="259079" y="273050"/>
                </a:lnTo>
                <a:lnTo>
                  <a:pt x="262889" y="273050"/>
                </a:lnTo>
                <a:lnTo>
                  <a:pt x="262889" y="266700"/>
                </a:lnTo>
                <a:close/>
              </a:path>
              <a:path w="262889" h="375920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262889" h="375920">
                <a:moveTo>
                  <a:pt x="262889" y="273050"/>
                </a:moveTo>
                <a:lnTo>
                  <a:pt x="259079" y="273050"/>
                </a:lnTo>
                <a:lnTo>
                  <a:pt x="259079" y="279400"/>
                </a:lnTo>
                <a:lnTo>
                  <a:pt x="262889" y="279400"/>
                </a:lnTo>
                <a:lnTo>
                  <a:pt x="262889" y="273050"/>
                </a:lnTo>
                <a:close/>
              </a:path>
              <a:path w="262889" h="375920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262889" h="375920">
                <a:moveTo>
                  <a:pt x="262889" y="279400"/>
                </a:moveTo>
                <a:lnTo>
                  <a:pt x="259079" y="279400"/>
                </a:lnTo>
                <a:lnTo>
                  <a:pt x="259079" y="285750"/>
                </a:lnTo>
                <a:lnTo>
                  <a:pt x="262889" y="285750"/>
                </a:lnTo>
                <a:lnTo>
                  <a:pt x="262889" y="279400"/>
                </a:lnTo>
                <a:close/>
              </a:path>
              <a:path w="262889" h="375920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262889" h="375920">
                <a:moveTo>
                  <a:pt x="262889" y="285750"/>
                </a:moveTo>
                <a:lnTo>
                  <a:pt x="259079" y="285750"/>
                </a:lnTo>
                <a:lnTo>
                  <a:pt x="259079" y="292100"/>
                </a:lnTo>
                <a:lnTo>
                  <a:pt x="262889" y="292100"/>
                </a:lnTo>
                <a:lnTo>
                  <a:pt x="262889" y="285750"/>
                </a:lnTo>
                <a:close/>
              </a:path>
              <a:path w="262889" h="375920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262889" h="375920">
                <a:moveTo>
                  <a:pt x="262889" y="292100"/>
                </a:moveTo>
                <a:lnTo>
                  <a:pt x="259079" y="292100"/>
                </a:lnTo>
                <a:lnTo>
                  <a:pt x="259079" y="298450"/>
                </a:lnTo>
                <a:lnTo>
                  <a:pt x="262889" y="298450"/>
                </a:lnTo>
                <a:lnTo>
                  <a:pt x="262889" y="292100"/>
                </a:lnTo>
                <a:close/>
              </a:path>
              <a:path w="262889" h="375920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262889" h="375920">
                <a:moveTo>
                  <a:pt x="262889" y="298450"/>
                </a:moveTo>
                <a:lnTo>
                  <a:pt x="259079" y="298450"/>
                </a:lnTo>
                <a:lnTo>
                  <a:pt x="259079" y="304800"/>
                </a:lnTo>
                <a:lnTo>
                  <a:pt x="262889" y="304800"/>
                </a:lnTo>
                <a:lnTo>
                  <a:pt x="262889" y="298450"/>
                </a:lnTo>
                <a:close/>
              </a:path>
              <a:path w="262889" h="375920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262889" h="375920">
                <a:moveTo>
                  <a:pt x="262889" y="304800"/>
                </a:moveTo>
                <a:lnTo>
                  <a:pt x="259079" y="304800"/>
                </a:lnTo>
                <a:lnTo>
                  <a:pt x="259079" y="311150"/>
                </a:lnTo>
                <a:lnTo>
                  <a:pt x="262889" y="311150"/>
                </a:lnTo>
                <a:lnTo>
                  <a:pt x="262889" y="304800"/>
                </a:lnTo>
                <a:close/>
              </a:path>
              <a:path w="262889" h="375920">
                <a:moveTo>
                  <a:pt x="381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1150"/>
                </a:lnTo>
                <a:close/>
              </a:path>
              <a:path w="262889" h="375920">
                <a:moveTo>
                  <a:pt x="262889" y="311150"/>
                </a:moveTo>
                <a:lnTo>
                  <a:pt x="259079" y="311150"/>
                </a:lnTo>
                <a:lnTo>
                  <a:pt x="259079" y="317500"/>
                </a:lnTo>
                <a:lnTo>
                  <a:pt x="262889" y="317500"/>
                </a:lnTo>
                <a:lnTo>
                  <a:pt x="262889" y="311150"/>
                </a:lnTo>
                <a:close/>
              </a:path>
              <a:path w="262889" h="375920">
                <a:moveTo>
                  <a:pt x="381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17500"/>
                </a:lnTo>
                <a:close/>
              </a:path>
              <a:path w="262889" h="375920">
                <a:moveTo>
                  <a:pt x="262889" y="317500"/>
                </a:moveTo>
                <a:lnTo>
                  <a:pt x="259079" y="317500"/>
                </a:lnTo>
                <a:lnTo>
                  <a:pt x="259079" y="323850"/>
                </a:lnTo>
                <a:lnTo>
                  <a:pt x="262889" y="323850"/>
                </a:lnTo>
                <a:lnTo>
                  <a:pt x="262889" y="317500"/>
                </a:lnTo>
                <a:close/>
              </a:path>
              <a:path w="262889" h="375920">
                <a:moveTo>
                  <a:pt x="381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3850"/>
                </a:lnTo>
                <a:close/>
              </a:path>
              <a:path w="262889" h="375920">
                <a:moveTo>
                  <a:pt x="262889" y="323850"/>
                </a:moveTo>
                <a:lnTo>
                  <a:pt x="259079" y="323850"/>
                </a:lnTo>
                <a:lnTo>
                  <a:pt x="259079" y="330200"/>
                </a:lnTo>
                <a:lnTo>
                  <a:pt x="262889" y="330200"/>
                </a:lnTo>
                <a:lnTo>
                  <a:pt x="262889" y="323850"/>
                </a:lnTo>
                <a:close/>
              </a:path>
              <a:path w="262889" h="375920">
                <a:moveTo>
                  <a:pt x="3810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0200"/>
                </a:lnTo>
                <a:close/>
              </a:path>
              <a:path w="262889" h="375920">
                <a:moveTo>
                  <a:pt x="262889" y="330200"/>
                </a:moveTo>
                <a:lnTo>
                  <a:pt x="259079" y="330200"/>
                </a:lnTo>
                <a:lnTo>
                  <a:pt x="259079" y="336550"/>
                </a:lnTo>
                <a:lnTo>
                  <a:pt x="262889" y="336550"/>
                </a:lnTo>
                <a:lnTo>
                  <a:pt x="262889" y="330200"/>
                </a:lnTo>
                <a:close/>
              </a:path>
              <a:path w="262889" h="375920">
                <a:moveTo>
                  <a:pt x="3810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36550"/>
                </a:lnTo>
                <a:close/>
              </a:path>
              <a:path w="262889" h="375920">
                <a:moveTo>
                  <a:pt x="262889" y="336550"/>
                </a:moveTo>
                <a:lnTo>
                  <a:pt x="259079" y="336550"/>
                </a:lnTo>
                <a:lnTo>
                  <a:pt x="259079" y="342900"/>
                </a:lnTo>
                <a:lnTo>
                  <a:pt x="262889" y="342900"/>
                </a:lnTo>
                <a:lnTo>
                  <a:pt x="262889" y="336550"/>
                </a:lnTo>
                <a:close/>
              </a:path>
              <a:path w="262889" h="375920">
                <a:moveTo>
                  <a:pt x="3810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2900"/>
                </a:lnTo>
                <a:close/>
              </a:path>
              <a:path w="262889" h="375920">
                <a:moveTo>
                  <a:pt x="262889" y="342900"/>
                </a:moveTo>
                <a:lnTo>
                  <a:pt x="259079" y="342900"/>
                </a:lnTo>
                <a:lnTo>
                  <a:pt x="259079" y="349250"/>
                </a:lnTo>
                <a:lnTo>
                  <a:pt x="262889" y="349250"/>
                </a:lnTo>
                <a:lnTo>
                  <a:pt x="262889" y="342900"/>
                </a:lnTo>
                <a:close/>
              </a:path>
              <a:path w="262889" h="375920">
                <a:moveTo>
                  <a:pt x="381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49250"/>
                </a:lnTo>
                <a:close/>
              </a:path>
              <a:path w="262889" h="375920">
                <a:moveTo>
                  <a:pt x="262889" y="349250"/>
                </a:moveTo>
                <a:lnTo>
                  <a:pt x="259079" y="349250"/>
                </a:lnTo>
                <a:lnTo>
                  <a:pt x="259079" y="355600"/>
                </a:lnTo>
                <a:lnTo>
                  <a:pt x="262889" y="355600"/>
                </a:lnTo>
                <a:lnTo>
                  <a:pt x="262889" y="349250"/>
                </a:lnTo>
                <a:close/>
              </a:path>
              <a:path w="262889" h="375920">
                <a:moveTo>
                  <a:pt x="381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5600"/>
                </a:lnTo>
                <a:close/>
              </a:path>
              <a:path w="262889" h="375920">
                <a:moveTo>
                  <a:pt x="262889" y="355600"/>
                </a:moveTo>
                <a:lnTo>
                  <a:pt x="259079" y="355600"/>
                </a:lnTo>
                <a:lnTo>
                  <a:pt x="259079" y="361950"/>
                </a:lnTo>
                <a:lnTo>
                  <a:pt x="262889" y="361950"/>
                </a:lnTo>
                <a:lnTo>
                  <a:pt x="262889" y="355600"/>
                </a:lnTo>
                <a:close/>
              </a:path>
              <a:path w="262889" h="375920">
                <a:moveTo>
                  <a:pt x="3810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1950"/>
                </a:lnTo>
                <a:close/>
              </a:path>
              <a:path w="262889" h="375920">
                <a:moveTo>
                  <a:pt x="262889" y="361950"/>
                </a:moveTo>
                <a:lnTo>
                  <a:pt x="259079" y="361950"/>
                </a:lnTo>
                <a:lnTo>
                  <a:pt x="259079" y="368300"/>
                </a:lnTo>
                <a:lnTo>
                  <a:pt x="262889" y="368300"/>
                </a:lnTo>
                <a:lnTo>
                  <a:pt x="262889" y="361950"/>
                </a:lnTo>
                <a:close/>
              </a:path>
              <a:path w="262889" h="375920">
                <a:moveTo>
                  <a:pt x="381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2889" y="374650"/>
                </a:lnTo>
                <a:lnTo>
                  <a:pt x="262889" y="372110"/>
                </a:lnTo>
                <a:lnTo>
                  <a:pt x="3810" y="372110"/>
                </a:lnTo>
                <a:lnTo>
                  <a:pt x="3810" y="368300"/>
                </a:lnTo>
                <a:close/>
              </a:path>
              <a:path w="262889" h="375920">
                <a:moveTo>
                  <a:pt x="262889" y="368300"/>
                </a:moveTo>
                <a:lnTo>
                  <a:pt x="259079" y="368300"/>
                </a:lnTo>
                <a:lnTo>
                  <a:pt x="259079" y="372110"/>
                </a:lnTo>
                <a:lnTo>
                  <a:pt x="262889" y="372110"/>
                </a:lnTo>
                <a:lnTo>
                  <a:pt x="262889" y="368300"/>
                </a:lnTo>
                <a:close/>
              </a:path>
              <a:path w="262889" h="375920">
                <a:moveTo>
                  <a:pt x="262889" y="374650"/>
                </a:moveTo>
                <a:lnTo>
                  <a:pt x="0" y="374650"/>
                </a:lnTo>
                <a:lnTo>
                  <a:pt x="0" y="375920"/>
                </a:lnTo>
                <a:lnTo>
                  <a:pt x="262889" y="375920"/>
                </a:lnTo>
                <a:lnTo>
                  <a:pt x="262889" y="374650"/>
                </a:lnTo>
                <a:close/>
              </a:path>
            </a:pathLst>
          </a:custGeom>
          <a:solidFill>
            <a:srgbClr val="9E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3" name="bk object 7573"/>
          <p:cNvSpPr/>
          <p:nvPr/>
        </p:nvSpPr>
        <p:spPr>
          <a:xfrm>
            <a:off x="3665220" y="4222750"/>
            <a:ext cx="255270" cy="368300"/>
          </a:xfrm>
          <a:custGeom>
            <a:avLst/>
            <a:gdLst/>
            <a:ahLst/>
            <a:cxnLst/>
            <a:rect l="l" t="t" r="r" b="b"/>
            <a:pathLst>
              <a:path w="255270" h="368300">
                <a:moveTo>
                  <a:pt x="167639" y="1269"/>
                </a:moveTo>
                <a:lnTo>
                  <a:pt x="29209" y="1269"/>
                </a:lnTo>
                <a:lnTo>
                  <a:pt x="29209" y="2539"/>
                </a:lnTo>
                <a:lnTo>
                  <a:pt x="167639" y="2539"/>
                </a:lnTo>
                <a:lnTo>
                  <a:pt x="167639" y="1269"/>
                </a:lnTo>
                <a:close/>
              </a:path>
              <a:path w="255270" h="368300">
                <a:moveTo>
                  <a:pt x="168909" y="0"/>
                </a:moveTo>
                <a:lnTo>
                  <a:pt x="30479" y="0"/>
                </a:lnTo>
                <a:lnTo>
                  <a:pt x="30479" y="1269"/>
                </a:lnTo>
                <a:lnTo>
                  <a:pt x="168909" y="1269"/>
                </a:lnTo>
                <a:lnTo>
                  <a:pt x="168909" y="0"/>
                </a:lnTo>
                <a:close/>
              </a:path>
              <a:path w="255270" h="368300">
                <a:moveTo>
                  <a:pt x="255269" y="0"/>
                </a:moveTo>
                <a:lnTo>
                  <a:pt x="219709" y="0"/>
                </a:lnTo>
                <a:lnTo>
                  <a:pt x="219709" y="2539"/>
                </a:lnTo>
                <a:lnTo>
                  <a:pt x="255269" y="2539"/>
                </a:lnTo>
                <a:lnTo>
                  <a:pt x="255269" y="0"/>
                </a:lnTo>
                <a:close/>
              </a:path>
              <a:path w="255270" h="368300">
                <a:moveTo>
                  <a:pt x="166369" y="2540"/>
                </a:moveTo>
                <a:lnTo>
                  <a:pt x="29209" y="2540"/>
                </a:lnTo>
                <a:lnTo>
                  <a:pt x="29209" y="3810"/>
                </a:lnTo>
                <a:lnTo>
                  <a:pt x="166369" y="3810"/>
                </a:lnTo>
                <a:lnTo>
                  <a:pt x="166369" y="2540"/>
                </a:lnTo>
                <a:close/>
              </a:path>
              <a:path w="255270" h="368300">
                <a:moveTo>
                  <a:pt x="255269" y="2540"/>
                </a:moveTo>
                <a:lnTo>
                  <a:pt x="219709" y="2540"/>
                </a:lnTo>
                <a:lnTo>
                  <a:pt x="219709" y="3810"/>
                </a:lnTo>
                <a:lnTo>
                  <a:pt x="251459" y="3810"/>
                </a:lnTo>
                <a:lnTo>
                  <a:pt x="251459" y="8889"/>
                </a:lnTo>
                <a:lnTo>
                  <a:pt x="255269" y="8889"/>
                </a:lnTo>
                <a:lnTo>
                  <a:pt x="255269" y="2540"/>
                </a:lnTo>
                <a:close/>
              </a:path>
              <a:path w="255270" h="368300">
                <a:moveTo>
                  <a:pt x="255269" y="8890"/>
                </a:moveTo>
                <a:lnTo>
                  <a:pt x="251459" y="8890"/>
                </a:lnTo>
                <a:lnTo>
                  <a:pt x="251459" y="15239"/>
                </a:lnTo>
                <a:lnTo>
                  <a:pt x="255269" y="15239"/>
                </a:lnTo>
                <a:lnTo>
                  <a:pt x="255269" y="8890"/>
                </a:lnTo>
                <a:close/>
              </a:path>
              <a:path w="255270" h="368300">
                <a:moveTo>
                  <a:pt x="255269" y="15240"/>
                </a:moveTo>
                <a:lnTo>
                  <a:pt x="251459" y="15240"/>
                </a:lnTo>
                <a:lnTo>
                  <a:pt x="251459" y="21589"/>
                </a:lnTo>
                <a:lnTo>
                  <a:pt x="255269" y="21589"/>
                </a:lnTo>
                <a:lnTo>
                  <a:pt x="255269" y="15240"/>
                </a:lnTo>
                <a:close/>
              </a:path>
              <a:path w="255270" h="368300">
                <a:moveTo>
                  <a:pt x="255269" y="21590"/>
                </a:moveTo>
                <a:lnTo>
                  <a:pt x="251459" y="21590"/>
                </a:lnTo>
                <a:lnTo>
                  <a:pt x="251459" y="27939"/>
                </a:lnTo>
                <a:lnTo>
                  <a:pt x="255269" y="27939"/>
                </a:lnTo>
                <a:lnTo>
                  <a:pt x="255269" y="21590"/>
                </a:lnTo>
                <a:close/>
              </a:path>
              <a:path w="255270" h="368300">
                <a:moveTo>
                  <a:pt x="255269" y="27940"/>
                </a:moveTo>
                <a:lnTo>
                  <a:pt x="251459" y="27940"/>
                </a:lnTo>
                <a:lnTo>
                  <a:pt x="251459" y="34289"/>
                </a:lnTo>
                <a:lnTo>
                  <a:pt x="255269" y="34289"/>
                </a:lnTo>
                <a:lnTo>
                  <a:pt x="255269" y="27940"/>
                </a:lnTo>
                <a:close/>
              </a:path>
              <a:path w="255270" h="368300">
                <a:moveTo>
                  <a:pt x="3809" y="35560"/>
                </a:moveTo>
                <a:lnTo>
                  <a:pt x="2539" y="35560"/>
                </a:lnTo>
                <a:lnTo>
                  <a:pt x="2539" y="36830"/>
                </a:lnTo>
                <a:lnTo>
                  <a:pt x="1269" y="36830"/>
                </a:lnTo>
                <a:lnTo>
                  <a:pt x="1269" y="38100"/>
                </a:lnTo>
                <a:lnTo>
                  <a:pt x="0" y="38100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5560"/>
                </a:lnTo>
                <a:close/>
              </a:path>
              <a:path w="255270" h="368300">
                <a:moveTo>
                  <a:pt x="255269" y="34290"/>
                </a:moveTo>
                <a:lnTo>
                  <a:pt x="251459" y="34290"/>
                </a:lnTo>
                <a:lnTo>
                  <a:pt x="251459" y="40639"/>
                </a:lnTo>
                <a:lnTo>
                  <a:pt x="255269" y="40639"/>
                </a:lnTo>
                <a:lnTo>
                  <a:pt x="255269" y="34290"/>
                </a:lnTo>
                <a:close/>
              </a:path>
              <a:path w="255270" h="368300">
                <a:moveTo>
                  <a:pt x="380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0640"/>
                </a:lnTo>
                <a:close/>
              </a:path>
              <a:path w="255270" h="368300">
                <a:moveTo>
                  <a:pt x="255269" y="40640"/>
                </a:moveTo>
                <a:lnTo>
                  <a:pt x="251459" y="40640"/>
                </a:lnTo>
                <a:lnTo>
                  <a:pt x="251459" y="46989"/>
                </a:lnTo>
                <a:lnTo>
                  <a:pt x="255269" y="46989"/>
                </a:lnTo>
                <a:lnTo>
                  <a:pt x="255269" y="40640"/>
                </a:lnTo>
                <a:close/>
              </a:path>
              <a:path w="255270" h="368300">
                <a:moveTo>
                  <a:pt x="38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6990"/>
                </a:lnTo>
                <a:close/>
              </a:path>
              <a:path w="255270" h="368300">
                <a:moveTo>
                  <a:pt x="255269" y="46990"/>
                </a:moveTo>
                <a:lnTo>
                  <a:pt x="251459" y="46990"/>
                </a:lnTo>
                <a:lnTo>
                  <a:pt x="251459" y="53339"/>
                </a:lnTo>
                <a:lnTo>
                  <a:pt x="255269" y="53339"/>
                </a:lnTo>
                <a:lnTo>
                  <a:pt x="255269" y="46990"/>
                </a:lnTo>
                <a:close/>
              </a:path>
              <a:path w="255270" h="368300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255270" h="368300">
                <a:moveTo>
                  <a:pt x="255269" y="53340"/>
                </a:moveTo>
                <a:lnTo>
                  <a:pt x="251459" y="53340"/>
                </a:lnTo>
                <a:lnTo>
                  <a:pt x="251459" y="59689"/>
                </a:lnTo>
                <a:lnTo>
                  <a:pt x="255269" y="59689"/>
                </a:lnTo>
                <a:lnTo>
                  <a:pt x="255269" y="53340"/>
                </a:lnTo>
                <a:close/>
              </a:path>
              <a:path w="255270" h="368300">
                <a:moveTo>
                  <a:pt x="380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9690"/>
                </a:lnTo>
                <a:close/>
              </a:path>
              <a:path w="255270" h="368300">
                <a:moveTo>
                  <a:pt x="255269" y="59690"/>
                </a:moveTo>
                <a:lnTo>
                  <a:pt x="251459" y="59690"/>
                </a:lnTo>
                <a:lnTo>
                  <a:pt x="251459" y="66039"/>
                </a:lnTo>
                <a:lnTo>
                  <a:pt x="255269" y="66039"/>
                </a:lnTo>
                <a:lnTo>
                  <a:pt x="255269" y="59690"/>
                </a:lnTo>
                <a:close/>
              </a:path>
              <a:path w="255270" h="368300">
                <a:moveTo>
                  <a:pt x="380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6040"/>
                </a:lnTo>
                <a:close/>
              </a:path>
              <a:path w="255270" h="368300">
                <a:moveTo>
                  <a:pt x="255269" y="66040"/>
                </a:moveTo>
                <a:lnTo>
                  <a:pt x="251459" y="66040"/>
                </a:lnTo>
                <a:lnTo>
                  <a:pt x="251459" y="72389"/>
                </a:lnTo>
                <a:lnTo>
                  <a:pt x="255269" y="72389"/>
                </a:lnTo>
                <a:lnTo>
                  <a:pt x="255269" y="66040"/>
                </a:lnTo>
                <a:close/>
              </a:path>
              <a:path w="255270" h="368300">
                <a:moveTo>
                  <a:pt x="38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2390"/>
                </a:lnTo>
                <a:close/>
              </a:path>
              <a:path w="255270" h="368300">
                <a:moveTo>
                  <a:pt x="255269" y="72390"/>
                </a:moveTo>
                <a:lnTo>
                  <a:pt x="251459" y="72390"/>
                </a:lnTo>
                <a:lnTo>
                  <a:pt x="251459" y="78739"/>
                </a:lnTo>
                <a:lnTo>
                  <a:pt x="255269" y="78739"/>
                </a:lnTo>
                <a:lnTo>
                  <a:pt x="255269" y="72390"/>
                </a:lnTo>
                <a:close/>
              </a:path>
              <a:path w="255270" h="368300">
                <a:moveTo>
                  <a:pt x="380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8740"/>
                </a:lnTo>
                <a:close/>
              </a:path>
              <a:path w="255270" h="368300">
                <a:moveTo>
                  <a:pt x="255269" y="78740"/>
                </a:moveTo>
                <a:lnTo>
                  <a:pt x="251459" y="78740"/>
                </a:lnTo>
                <a:lnTo>
                  <a:pt x="251459" y="85089"/>
                </a:lnTo>
                <a:lnTo>
                  <a:pt x="255269" y="85089"/>
                </a:lnTo>
                <a:lnTo>
                  <a:pt x="255269" y="78740"/>
                </a:lnTo>
                <a:close/>
              </a:path>
              <a:path w="255270" h="368300">
                <a:moveTo>
                  <a:pt x="380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5090"/>
                </a:lnTo>
                <a:close/>
              </a:path>
              <a:path w="255270" h="368300">
                <a:moveTo>
                  <a:pt x="255269" y="85090"/>
                </a:moveTo>
                <a:lnTo>
                  <a:pt x="251459" y="85090"/>
                </a:lnTo>
                <a:lnTo>
                  <a:pt x="251459" y="91439"/>
                </a:lnTo>
                <a:lnTo>
                  <a:pt x="255269" y="91439"/>
                </a:lnTo>
                <a:lnTo>
                  <a:pt x="255269" y="85090"/>
                </a:lnTo>
                <a:close/>
              </a:path>
              <a:path w="255270" h="368300">
                <a:moveTo>
                  <a:pt x="38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1440"/>
                </a:lnTo>
                <a:close/>
              </a:path>
              <a:path w="255270" h="368300">
                <a:moveTo>
                  <a:pt x="255269" y="91440"/>
                </a:moveTo>
                <a:lnTo>
                  <a:pt x="251459" y="91440"/>
                </a:lnTo>
                <a:lnTo>
                  <a:pt x="251459" y="97789"/>
                </a:lnTo>
                <a:lnTo>
                  <a:pt x="255269" y="97789"/>
                </a:lnTo>
                <a:lnTo>
                  <a:pt x="255269" y="91440"/>
                </a:lnTo>
                <a:close/>
              </a:path>
              <a:path w="255270" h="368300">
                <a:moveTo>
                  <a:pt x="38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255270" h="368300">
                <a:moveTo>
                  <a:pt x="255269" y="97790"/>
                </a:moveTo>
                <a:lnTo>
                  <a:pt x="251459" y="97790"/>
                </a:lnTo>
                <a:lnTo>
                  <a:pt x="251459" y="104139"/>
                </a:lnTo>
                <a:lnTo>
                  <a:pt x="255269" y="104139"/>
                </a:lnTo>
                <a:lnTo>
                  <a:pt x="255269" y="97790"/>
                </a:lnTo>
                <a:close/>
              </a:path>
              <a:path w="255270" h="368300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255270" h="368300">
                <a:moveTo>
                  <a:pt x="255269" y="104140"/>
                </a:moveTo>
                <a:lnTo>
                  <a:pt x="251459" y="104140"/>
                </a:lnTo>
                <a:lnTo>
                  <a:pt x="251459" y="110489"/>
                </a:lnTo>
                <a:lnTo>
                  <a:pt x="255269" y="110489"/>
                </a:lnTo>
                <a:lnTo>
                  <a:pt x="255269" y="104140"/>
                </a:lnTo>
                <a:close/>
              </a:path>
              <a:path w="255270" h="368300">
                <a:moveTo>
                  <a:pt x="380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255270" h="368300">
                <a:moveTo>
                  <a:pt x="255269" y="110490"/>
                </a:moveTo>
                <a:lnTo>
                  <a:pt x="251459" y="110490"/>
                </a:lnTo>
                <a:lnTo>
                  <a:pt x="251459" y="116839"/>
                </a:lnTo>
                <a:lnTo>
                  <a:pt x="255269" y="116839"/>
                </a:lnTo>
                <a:lnTo>
                  <a:pt x="255269" y="110490"/>
                </a:lnTo>
                <a:close/>
              </a:path>
              <a:path w="255270" h="36830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255270" h="368300">
                <a:moveTo>
                  <a:pt x="255269" y="116840"/>
                </a:moveTo>
                <a:lnTo>
                  <a:pt x="251459" y="116840"/>
                </a:lnTo>
                <a:lnTo>
                  <a:pt x="251459" y="123189"/>
                </a:lnTo>
                <a:lnTo>
                  <a:pt x="255269" y="123189"/>
                </a:lnTo>
                <a:lnTo>
                  <a:pt x="255269" y="116840"/>
                </a:lnTo>
                <a:close/>
              </a:path>
              <a:path w="255270" h="36830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255270" h="368300">
                <a:moveTo>
                  <a:pt x="255269" y="123190"/>
                </a:moveTo>
                <a:lnTo>
                  <a:pt x="251459" y="123190"/>
                </a:lnTo>
                <a:lnTo>
                  <a:pt x="251459" y="129539"/>
                </a:lnTo>
                <a:lnTo>
                  <a:pt x="255269" y="129539"/>
                </a:lnTo>
                <a:lnTo>
                  <a:pt x="255269" y="123190"/>
                </a:lnTo>
                <a:close/>
              </a:path>
              <a:path w="255270" h="36830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255270" h="368300">
                <a:moveTo>
                  <a:pt x="255269" y="129540"/>
                </a:moveTo>
                <a:lnTo>
                  <a:pt x="251459" y="129540"/>
                </a:lnTo>
                <a:lnTo>
                  <a:pt x="251459" y="135889"/>
                </a:lnTo>
                <a:lnTo>
                  <a:pt x="255269" y="135889"/>
                </a:lnTo>
                <a:lnTo>
                  <a:pt x="255269" y="129540"/>
                </a:lnTo>
                <a:close/>
              </a:path>
              <a:path w="255270" h="36830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255270" h="368300">
                <a:moveTo>
                  <a:pt x="255269" y="135890"/>
                </a:moveTo>
                <a:lnTo>
                  <a:pt x="251459" y="135890"/>
                </a:lnTo>
                <a:lnTo>
                  <a:pt x="251459" y="142239"/>
                </a:lnTo>
                <a:lnTo>
                  <a:pt x="255269" y="142239"/>
                </a:lnTo>
                <a:lnTo>
                  <a:pt x="255269" y="135890"/>
                </a:lnTo>
                <a:close/>
              </a:path>
              <a:path w="255270" h="36830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255270" h="368300">
                <a:moveTo>
                  <a:pt x="255269" y="142240"/>
                </a:moveTo>
                <a:lnTo>
                  <a:pt x="251459" y="142240"/>
                </a:lnTo>
                <a:lnTo>
                  <a:pt x="251459" y="148589"/>
                </a:lnTo>
                <a:lnTo>
                  <a:pt x="255269" y="148589"/>
                </a:lnTo>
                <a:lnTo>
                  <a:pt x="255269" y="142240"/>
                </a:lnTo>
                <a:close/>
              </a:path>
              <a:path w="255270" h="36830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255270" h="368300">
                <a:moveTo>
                  <a:pt x="255269" y="148590"/>
                </a:moveTo>
                <a:lnTo>
                  <a:pt x="251459" y="148590"/>
                </a:lnTo>
                <a:lnTo>
                  <a:pt x="251459" y="154939"/>
                </a:lnTo>
                <a:lnTo>
                  <a:pt x="255269" y="154939"/>
                </a:lnTo>
                <a:lnTo>
                  <a:pt x="255269" y="148590"/>
                </a:lnTo>
                <a:close/>
              </a:path>
              <a:path w="255270" h="36830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255270" h="368300">
                <a:moveTo>
                  <a:pt x="255269" y="154940"/>
                </a:moveTo>
                <a:lnTo>
                  <a:pt x="251459" y="154940"/>
                </a:lnTo>
                <a:lnTo>
                  <a:pt x="251459" y="161289"/>
                </a:lnTo>
                <a:lnTo>
                  <a:pt x="252729" y="161289"/>
                </a:lnTo>
                <a:lnTo>
                  <a:pt x="252729" y="160019"/>
                </a:lnTo>
                <a:lnTo>
                  <a:pt x="255269" y="160019"/>
                </a:lnTo>
                <a:lnTo>
                  <a:pt x="255269" y="154940"/>
                </a:lnTo>
                <a:close/>
              </a:path>
              <a:path w="255270" h="36830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255270" h="368300">
                <a:moveTo>
                  <a:pt x="380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255270" h="36830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255270" h="36830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255270" h="368300">
                <a:moveTo>
                  <a:pt x="380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86690"/>
                </a:lnTo>
                <a:close/>
              </a:path>
              <a:path w="255270" h="368300">
                <a:moveTo>
                  <a:pt x="380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3040"/>
                </a:lnTo>
                <a:close/>
              </a:path>
              <a:path w="255270" h="36830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255270" h="36830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255270" h="368300">
                <a:moveTo>
                  <a:pt x="380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2090"/>
                </a:lnTo>
                <a:close/>
              </a:path>
              <a:path w="255270" h="368300">
                <a:moveTo>
                  <a:pt x="380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18440"/>
                </a:lnTo>
                <a:close/>
              </a:path>
              <a:path w="255270" h="36830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4790"/>
                </a:lnTo>
                <a:close/>
              </a:path>
              <a:path w="255270" h="36830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255270" h="368300">
                <a:moveTo>
                  <a:pt x="380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37490"/>
                </a:lnTo>
                <a:close/>
              </a:path>
              <a:path w="255270" h="368300">
                <a:moveTo>
                  <a:pt x="380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3840"/>
                </a:lnTo>
                <a:close/>
              </a:path>
              <a:path w="255270" h="368300">
                <a:moveTo>
                  <a:pt x="380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0190"/>
                </a:lnTo>
                <a:close/>
              </a:path>
              <a:path w="255270" h="36830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255270" h="368300">
                <a:moveTo>
                  <a:pt x="380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2890"/>
                </a:lnTo>
                <a:close/>
              </a:path>
              <a:path w="255270" h="368300">
                <a:moveTo>
                  <a:pt x="255269" y="264160"/>
                </a:moveTo>
                <a:lnTo>
                  <a:pt x="254000" y="264160"/>
                </a:lnTo>
                <a:lnTo>
                  <a:pt x="254000" y="265430"/>
                </a:lnTo>
                <a:lnTo>
                  <a:pt x="251459" y="265430"/>
                </a:lnTo>
                <a:lnTo>
                  <a:pt x="251459" y="269239"/>
                </a:lnTo>
                <a:lnTo>
                  <a:pt x="255269" y="269239"/>
                </a:lnTo>
                <a:lnTo>
                  <a:pt x="255269" y="264160"/>
                </a:lnTo>
                <a:close/>
              </a:path>
              <a:path w="255270" h="368300">
                <a:moveTo>
                  <a:pt x="380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9240"/>
                </a:lnTo>
                <a:close/>
              </a:path>
              <a:path w="255270" h="368300">
                <a:moveTo>
                  <a:pt x="255269" y="269240"/>
                </a:moveTo>
                <a:lnTo>
                  <a:pt x="251459" y="269240"/>
                </a:lnTo>
                <a:lnTo>
                  <a:pt x="251459" y="275589"/>
                </a:lnTo>
                <a:lnTo>
                  <a:pt x="255269" y="275589"/>
                </a:lnTo>
                <a:lnTo>
                  <a:pt x="255269" y="269240"/>
                </a:lnTo>
                <a:close/>
              </a:path>
              <a:path w="255270" h="368300">
                <a:moveTo>
                  <a:pt x="380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5590"/>
                </a:lnTo>
                <a:close/>
              </a:path>
              <a:path w="255270" h="368300">
                <a:moveTo>
                  <a:pt x="255269" y="275590"/>
                </a:moveTo>
                <a:lnTo>
                  <a:pt x="251459" y="275590"/>
                </a:lnTo>
                <a:lnTo>
                  <a:pt x="251459" y="281939"/>
                </a:lnTo>
                <a:lnTo>
                  <a:pt x="255269" y="281939"/>
                </a:lnTo>
                <a:lnTo>
                  <a:pt x="255269" y="275590"/>
                </a:lnTo>
                <a:close/>
              </a:path>
              <a:path w="255270" h="368300">
                <a:moveTo>
                  <a:pt x="380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1940"/>
                </a:lnTo>
                <a:close/>
              </a:path>
              <a:path w="255270" h="368300">
                <a:moveTo>
                  <a:pt x="255269" y="281940"/>
                </a:moveTo>
                <a:lnTo>
                  <a:pt x="251459" y="281940"/>
                </a:lnTo>
                <a:lnTo>
                  <a:pt x="251459" y="288289"/>
                </a:lnTo>
                <a:lnTo>
                  <a:pt x="255269" y="288289"/>
                </a:lnTo>
                <a:lnTo>
                  <a:pt x="255269" y="281940"/>
                </a:lnTo>
                <a:close/>
              </a:path>
              <a:path w="255270" h="368300">
                <a:moveTo>
                  <a:pt x="380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8290"/>
                </a:lnTo>
                <a:close/>
              </a:path>
              <a:path w="255270" h="368300">
                <a:moveTo>
                  <a:pt x="255269" y="288290"/>
                </a:moveTo>
                <a:lnTo>
                  <a:pt x="251459" y="288290"/>
                </a:lnTo>
                <a:lnTo>
                  <a:pt x="251459" y="294639"/>
                </a:lnTo>
                <a:lnTo>
                  <a:pt x="255269" y="294639"/>
                </a:lnTo>
                <a:lnTo>
                  <a:pt x="255269" y="288290"/>
                </a:lnTo>
                <a:close/>
              </a:path>
              <a:path w="255270" h="368300">
                <a:moveTo>
                  <a:pt x="380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4640"/>
                </a:lnTo>
                <a:close/>
              </a:path>
              <a:path w="255270" h="368300">
                <a:moveTo>
                  <a:pt x="255269" y="294640"/>
                </a:moveTo>
                <a:lnTo>
                  <a:pt x="251459" y="294640"/>
                </a:lnTo>
                <a:lnTo>
                  <a:pt x="251459" y="300989"/>
                </a:lnTo>
                <a:lnTo>
                  <a:pt x="255269" y="300989"/>
                </a:lnTo>
                <a:lnTo>
                  <a:pt x="255269" y="294640"/>
                </a:lnTo>
                <a:close/>
              </a:path>
              <a:path w="255270" h="368300">
                <a:moveTo>
                  <a:pt x="380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0990"/>
                </a:lnTo>
                <a:close/>
              </a:path>
              <a:path w="255270" h="368300">
                <a:moveTo>
                  <a:pt x="255269" y="300990"/>
                </a:moveTo>
                <a:lnTo>
                  <a:pt x="251459" y="300990"/>
                </a:lnTo>
                <a:lnTo>
                  <a:pt x="251459" y="307339"/>
                </a:lnTo>
                <a:lnTo>
                  <a:pt x="255269" y="307339"/>
                </a:lnTo>
                <a:lnTo>
                  <a:pt x="255269" y="300990"/>
                </a:lnTo>
                <a:close/>
              </a:path>
              <a:path w="255270" h="368300">
                <a:moveTo>
                  <a:pt x="380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07340"/>
                </a:lnTo>
                <a:close/>
              </a:path>
              <a:path w="255270" h="368300">
                <a:moveTo>
                  <a:pt x="255269" y="307340"/>
                </a:moveTo>
                <a:lnTo>
                  <a:pt x="251459" y="307340"/>
                </a:lnTo>
                <a:lnTo>
                  <a:pt x="251459" y="313689"/>
                </a:lnTo>
                <a:lnTo>
                  <a:pt x="255269" y="313689"/>
                </a:lnTo>
                <a:lnTo>
                  <a:pt x="255269" y="307340"/>
                </a:lnTo>
                <a:close/>
              </a:path>
              <a:path w="255270" h="368300">
                <a:moveTo>
                  <a:pt x="3809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3690"/>
                </a:lnTo>
                <a:close/>
              </a:path>
              <a:path w="255270" h="368300">
                <a:moveTo>
                  <a:pt x="255269" y="313690"/>
                </a:moveTo>
                <a:lnTo>
                  <a:pt x="251459" y="313690"/>
                </a:lnTo>
                <a:lnTo>
                  <a:pt x="251459" y="320039"/>
                </a:lnTo>
                <a:lnTo>
                  <a:pt x="255269" y="320039"/>
                </a:lnTo>
                <a:lnTo>
                  <a:pt x="255269" y="313690"/>
                </a:lnTo>
                <a:close/>
              </a:path>
              <a:path w="255270" h="368300">
                <a:moveTo>
                  <a:pt x="3809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3809" y="326389"/>
                </a:lnTo>
                <a:lnTo>
                  <a:pt x="3809" y="320040"/>
                </a:lnTo>
                <a:close/>
              </a:path>
              <a:path w="255270" h="368300">
                <a:moveTo>
                  <a:pt x="255269" y="320040"/>
                </a:moveTo>
                <a:lnTo>
                  <a:pt x="251459" y="320040"/>
                </a:lnTo>
                <a:lnTo>
                  <a:pt x="251459" y="326389"/>
                </a:lnTo>
                <a:lnTo>
                  <a:pt x="255269" y="326389"/>
                </a:lnTo>
                <a:lnTo>
                  <a:pt x="255269" y="320040"/>
                </a:lnTo>
                <a:close/>
              </a:path>
              <a:path w="255270" h="368300">
                <a:moveTo>
                  <a:pt x="3809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3809" y="332739"/>
                </a:lnTo>
                <a:lnTo>
                  <a:pt x="3809" y="326390"/>
                </a:lnTo>
                <a:close/>
              </a:path>
              <a:path w="255270" h="368300">
                <a:moveTo>
                  <a:pt x="255269" y="326390"/>
                </a:moveTo>
                <a:lnTo>
                  <a:pt x="251459" y="326390"/>
                </a:lnTo>
                <a:lnTo>
                  <a:pt x="251459" y="332739"/>
                </a:lnTo>
                <a:lnTo>
                  <a:pt x="255269" y="332739"/>
                </a:lnTo>
                <a:lnTo>
                  <a:pt x="255269" y="326390"/>
                </a:lnTo>
                <a:close/>
              </a:path>
              <a:path w="255270" h="368300">
                <a:moveTo>
                  <a:pt x="3809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32740"/>
                </a:lnTo>
                <a:close/>
              </a:path>
              <a:path w="255270" h="368300">
                <a:moveTo>
                  <a:pt x="255269" y="332740"/>
                </a:moveTo>
                <a:lnTo>
                  <a:pt x="251459" y="332740"/>
                </a:lnTo>
                <a:lnTo>
                  <a:pt x="251459" y="339089"/>
                </a:lnTo>
                <a:lnTo>
                  <a:pt x="255269" y="339089"/>
                </a:lnTo>
                <a:lnTo>
                  <a:pt x="255269" y="332740"/>
                </a:lnTo>
                <a:close/>
              </a:path>
              <a:path w="255270" h="368300">
                <a:moveTo>
                  <a:pt x="3809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39090"/>
                </a:lnTo>
                <a:close/>
              </a:path>
              <a:path w="255270" h="368300">
                <a:moveTo>
                  <a:pt x="255269" y="339090"/>
                </a:moveTo>
                <a:lnTo>
                  <a:pt x="251459" y="339090"/>
                </a:lnTo>
                <a:lnTo>
                  <a:pt x="251459" y="345439"/>
                </a:lnTo>
                <a:lnTo>
                  <a:pt x="255269" y="345439"/>
                </a:lnTo>
                <a:lnTo>
                  <a:pt x="255269" y="339090"/>
                </a:lnTo>
                <a:close/>
              </a:path>
              <a:path w="255270" h="368300">
                <a:moveTo>
                  <a:pt x="3809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3809" y="351789"/>
                </a:lnTo>
                <a:lnTo>
                  <a:pt x="3809" y="345440"/>
                </a:lnTo>
                <a:close/>
              </a:path>
              <a:path w="255270" h="368300">
                <a:moveTo>
                  <a:pt x="255269" y="345440"/>
                </a:moveTo>
                <a:lnTo>
                  <a:pt x="251459" y="345440"/>
                </a:lnTo>
                <a:lnTo>
                  <a:pt x="251459" y="351789"/>
                </a:lnTo>
                <a:lnTo>
                  <a:pt x="255269" y="351789"/>
                </a:lnTo>
                <a:lnTo>
                  <a:pt x="255269" y="345440"/>
                </a:lnTo>
                <a:close/>
              </a:path>
              <a:path w="255270" h="368300">
                <a:moveTo>
                  <a:pt x="3809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1790"/>
                </a:lnTo>
                <a:close/>
              </a:path>
              <a:path w="255270" h="368300">
                <a:moveTo>
                  <a:pt x="255269" y="351790"/>
                </a:moveTo>
                <a:lnTo>
                  <a:pt x="251459" y="351790"/>
                </a:lnTo>
                <a:lnTo>
                  <a:pt x="251459" y="358139"/>
                </a:lnTo>
                <a:lnTo>
                  <a:pt x="255269" y="358139"/>
                </a:lnTo>
                <a:lnTo>
                  <a:pt x="255269" y="351790"/>
                </a:lnTo>
                <a:close/>
              </a:path>
              <a:path w="255270" h="368300">
                <a:moveTo>
                  <a:pt x="3809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58140"/>
                </a:lnTo>
                <a:close/>
              </a:path>
              <a:path w="255270" h="368300">
                <a:moveTo>
                  <a:pt x="255269" y="358140"/>
                </a:moveTo>
                <a:lnTo>
                  <a:pt x="251459" y="358140"/>
                </a:lnTo>
                <a:lnTo>
                  <a:pt x="251459" y="364489"/>
                </a:lnTo>
                <a:lnTo>
                  <a:pt x="255269" y="364489"/>
                </a:lnTo>
                <a:lnTo>
                  <a:pt x="255269" y="358140"/>
                </a:lnTo>
                <a:close/>
              </a:path>
              <a:path w="255270" h="368300">
                <a:moveTo>
                  <a:pt x="255269" y="364490"/>
                </a:moveTo>
                <a:lnTo>
                  <a:pt x="0" y="364490"/>
                </a:lnTo>
                <a:lnTo>
                  <a:pt x="0" y="368300"/>
                </a:lnTo>
                <a:lnTo>
                  <a:pt x="255269" y="368300"/>
                </a:lnTo>
                <a:lnTo>
                  <a:pt x="255269" y="364490"/>
                </a:lnTo>
                <a:close/>
              </a:path>
            </a:pathLst>
          </a:custGeom>
          <a:solidFill>
            <a:srgbClr val="9B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4" name="bk object 7574"/>
          <p:cNvSpPr/>
          <p:nvPr/>
        </p:nvSpPr>
        <p:spPr>
          <a:xfrm>
            <a:off x="3669029" y="4226559"/>
            <a:ext cx="247650" cy="360680"/>
          </a:xfrm>
          <a:custGeom>
            <a:avLst/>
            <a:gdLst/>
            <a:ahLst/>
            <a:cxnLst/>
            <a:rect l="l" t="t" r="r" b="b"/>
            <a:pathLst>
              <a:path w="247650" h="360679">
                <a:moveTo>
                  <a:pt x="157480" y="2539"/>
                </a:moveTo>
                <a:lnTo>
                  <a:pt x="21590" y="2539"/>
                </a:lnTo>
                <a:lnTo>
                  <a:pt x="21590" y="3809"/>
                </a:lnTo>
                <a:lnTo>
                  <a:pt x="157480" y="3809"/>
                </a:lnTo>
                <a:lnTo>
                  <a:pt x="157480" y="2539"/>
                </a:lnTo>
                <a:close/>
              </a:path>
              <a:path w="247650" h="360679">
                <a:moveTo>
                  <a:pt x="158750" y="1269"/>
                </a:moveTo>
                <a:lnTo>
                  <a:pt x="22860" y="1269"/>
                </a:lnTo>
                <a:lnTo>
                  <a:pt x="22860" y="2539"/>
                </a:lnTo>
                <a:lnTo>
                  <a:pt x="158750" y="2539"/>
                </a:lnTo>
                <a:lnTo>
                  <a:pt x="158750" y="1269"/>
                </a:lnTo>
                <a:close/>
              </a:path>
              <a:path w="247650" h="360679">
                <a:moveTo>
                  <a:pt x="160020" y="0"/>
                </a:moveTo>
                <a:lnTo>
                  <a:pt x="24130" y="0"/>
                </a:lnTo>
                <a:lnTo>
                  <a:pt x="24130" y="1269"/>
                </a:lnTo>
                <a:lnTo>
                  <a:pt x="160020" y="1269"/>
                </a:lnTo>
                <a:lnTo>
                  <a:pt x="160020" y="0"/>
                </a:lnTo>
                <a:close/>
              </a:path>
              <a:path w="247650" h="360679">
                <a:moveTo>
                  <a:pt x="247650" y="0"/>
                </a:moveTo>
                <a:lnTo>
                  <a:pt x="215900" y="0"/>
                </a:lnTo>
                <a:lnTo>
                  <a:pt x="215900" y="1269"/>
                </a:lnTo>
                <a:lnTo>
                  <a:pt x="217170" y="1269"/>
                </a:lnTo>
                <a:lnTo>
                  <a:pt x="217170" y="3809"/>
                </a:lnTo>
                <a:lnTo>
                  <a:pt x="243840" y="3809"/>
                </a:lnTo>
                <a:lnTo>
                  <a:pt x="243840" y="5079"/>
                </a:lnTo>
                <a:lnTo>
                  <a:pt x="247650" y="5079"/>
                </a:lnTo>
                <a:lnTo>
                  <a:pt x="247650" y="0"/>
                </a:lnTo>
                <a:close/>
              </a:path>
              <a:path w="247650" h="360679">
                <a:moveTo>
                  <a:pt x="247650" y="5080"/>
                </a:moveTo>
                <a:lnTo>
                  <a:pt x="243840" y="5080"/>
                </a:lnTo>
                <a:lnTo>
                  <a:pt x="243840" y="11429"/>
                </a:lnTo>
                <a:lnTo>
                  <a:pt x="247650" y="11429"/>
                </a:lnTo>
                <a:lnTo>
                  <a:pt x="247650" y="5080"/>
                </a:lnTo>
                <a:close/>
              </a:path>
              <a:path w="247650" h="360679">
                <a:moveTo>
                  <a:pt x="247650" y="11430"/>
                </a:moveTo>
                <a:lnTo>
                  <a:pt x="243840" y="11430"/>
                </a:lnTo>
                <a:lnTo>
                  <a:pt x="243840" y="17779"/>
                </a:lnTo>
                <a:lnTo>
                  <a:pt x="247650" y="17779"/>
                </a:lnTo>
                <a:lnTo>
                  <a:pt x="247650" y="11430"/>
                </a:lnTo>
                <a:close/>
              </a:path>
              <a:path w="247650" h="360679">
                <a:moveTo>
                  <a:pt x="247650" y="17780"/>
                </a:moveTo>
                <a:lnTo>
                  <a:pt x="243840" y="17780"/>
                </a:lnTo>
                <a:lnTo>
                  <a:pt x="243840" y="24129"/>
                </a:lnTo>
                <a:lnTo>
                  <a:pt x="247650" y="24129"/>
                </a:lnTo>
                <a:lnTo>
                  <a:pt x="247650" y="17780"/>
                </a:lnTo>
                <a:close/>
              </a:path>
              <a:path w="247650" h="360679">
                <a:moveTo>
                  <a:pt x="3810" y="26669"/>
                </a:moveTo>
                <a:lnTo>
                  <a:pt x="2540" y="26669"/>
                </a:lnTo>
                <a:lnTo>
                  <a:pt x="2540" y="27939"/>
                </a:lnTo>
                <a:lnTo>
                  <a:pt x="1270" y="27939"/>
                </a:lnTo>
                <a:lnTo>
                  <a:pt x="1270" y="30479"/>
                </a:lnTo>
                <a:lnTo>
                  <a:pt x="3810" y="30479"/>
                </a:lnTo>
                <a:lnTo>
                  <a:pt x="3810" y="26669"/>
                </a:lnTo>
                <a:close/>
              </a:path>
              <a:path w="247650" h="360679">
                <a:moveTo>
                  <a:pt x="247650" y="24130"/>
                </a:moveTo>
                <a:lnTo>
                  <a:pt x="243840" y="24130"/>
                </a:lnTo>
                <a:lnTo>
                  <a:pt x="243840" y="30479"/>
                </a:lnTo>
                <a:lnTo>
                  <a:pt x="247650" y="30479"/>
                </a:lnTo>
                <a:lnTo>
                  <a:pt x="247650" y="24130"/>
                </a:lnTo>
                <a:close/>
              </a:path>
              <a:path w="247650" h="36067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247650" h="360679">
                <a:moveTo>
                  <a:pt x="247650" y="30480"/>
                </a:moveTo>
                <a:lnTo>
                  <a:pt x="243840" y="30480"/>
                </a:lnTo>
                <a:lnTo>
                  <a:pt x="243840" y="36829"/>
                </a:lnTo>
                <a:lnTo>
                  <a:pt x="247650" y="36829"/>
                </a:lnTo>
                <a:lnTo>
                  <a:pt x="247650" y="30480"/>
                </a:lnTo>
                <a:close/>
              </a:path>
              <a:path w="247650" h="36067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247650" h="360679">
                <a:moveTo>
                  <a:pt x="247650" y="36830"/>
                </a:moveTo>
                <a:lnTo>
                  <a:pt x="243840" y="36830"/>
                </a:lnTo>
                <a:lnTo>
                  <a:pt x="243840" y="43179"/>
                </a:lnTo>
                <a:lnTo>
                  <a:pt x="247650" y="43179"/>
                </a:lnTo>
                <a:lnTo>
                  <a:pt x="247650" y="36830"/>
                </a:lnTo>
                <a:close/>
              </a:path>
              <a:path w="247650" h="36067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247650" h="360679">
                <a:moveTo>
                  <a:pt x="247650" y="43180"/>
                </a:moveTo>
                <a:lnTo>
                  <a:pt x="243840" y="43180"/>
                </a:lnTo>
                <a:lnTo>
                  <a:pt x="243840" y="49529"/>
                </a:lnTo>
                <a:lnTo>
                  <a:pt x="247650" y="49529"/>
                </a:lnTo>
                <a:lnTo>
                  <a:pt x="247650" y="43180"/>
                </a:lnTo>
                <a:close/>
              </a:path>
              <a:path w="247650" h="36067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247650" h="360679">
                <a:moveTo>
                  <a:pt x="247650" y="49530"/>
                </a:moveTo>
                <a:lnTo>
                  <a:pt x="243840" y="49530"/>
                </a:lnTo>
                <a:lnTo>
                  <a:pt x="243840" y="55879"/>
                </a:lnTo>
                <a:lnTo>
                  <a:pt x="247650" y="55879"/>
                </a:lnTo>
                <a:lnTo>
                  <a:pt x="247650" y="49530"/>
                </a:lnTo>
                <a:close/>
              </a:path>
              <a:path w="247650" h="36067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247650" h="360679">
                <a:moveTo>
                  <a:pt x="247650" y="55880"/>
                </a:moveTo>
                <a:lnTo>
                  <a:pt x="243840" y="55880"/>
                </a:lnTo>
                <a:lnTo>
                  <a:pt x="243840" y="62229"/>
                </a:lnTo>
                <a:lnTo>
                  <a:pt x="247650" y="62229"/>
                </a:lnTo>
                <a:lnTo>
                  <a:pt x="247650" y="55880"/>
                </a:lnTo>
                <a:close/>
              </a:path>
              <a:path w="247650" h="36067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247650" h="360679">
                <a:moveTo>
                  <a:pt x="247650" y="62230"/>
                </a:moveTo>
                <a:lnTo>
                  <a:pt x="243840" y="62230"/>
                </a:lnTo>
                <a:lnTo>
                  <a:pt x="243840" y="68579"/>
                </a:lnTo>
                <a:lnTo>
                  <a:pt x="247650" y="68579"/>
                </a:lnTo>
                <a:lnTo>
                  <a:pt x="247650" y="62230"/>
                </a:lnTo>
                <a:close/>
              </a:path>
              <a:path w="247650" h="36067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247650" h="360679">
                <a:moveTo>
                  <a:pt x="247650" y="68580"/>
                </a:moveTo>
                <a:lnTo>
                  <a:pt x="243840" y="68580"/>
                </a:lnTo>
                <a:lnTo>
                  <a:pt x="243840" y="74929"/>
                </a:lnTo>
                <a:lnTo>
                  <a:pt x="247650" y="74929"/>
                </a:lnTo>
                <a:lnTo>
                  <a:pt x="247650" y="68580"/>
                </a:lnTo>
                <a:close/>
              </a:path>
              <a:path w="247650" h="36067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247650" h="360679">
                <a:moveTo>
                  <a:pt x="247650" y="74930"/>
                </a:moveTo>
                <a:lnTo>
                  <a:pt x="243840" y="74930"/>
                </a:lnTo>
                <a:lnTo>
                  <a:pt x="243840" y="81279"/>
                </a:lnTo>
                <a:lnTo>
                  <a:pt x="247650" y="81279"/>
                </a:lnTo>
                <a:lnTo>
                  <a:pt x="247650" y="74930"/>
                </a:lnTo>
                <a:close/>
              </a:path>
              <a:path w="247650" h="36067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247650" h="360679">
                <a:moveTo>
                  <a:pt x="247650" y="81280"/>
                </a:moveTo>
                <a:lnTo>
                  <a:pt x="243840" y="81280"/>
                </a:lnTo>
                <a:lnTo>
                  <a:pt x="243840" y="87629"/>
                </a:lnTo>
                <a:lnTo>
                  <a:pt x="247650" y="87629"/>
                </a:lnTo>
                <a:lnTo>
                  <a:pt x="247650" y="81280"/>
                </a:lnTo>
                <a:close/>
              </a:path>
              <a:path w="247650" h="36067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247650" h="360679">
                <a:moveTo>
                  <a:pt x="247650" y="87630"/>
                </a:moveTo>
                <a:lnTo>
                  <a:pt x="243840" y="87630"/>
                </a:lnTo>
                <a:lnTo>
                  <a:pt x="243840" y="93979"/>
                </a:lnTo>
                <a:lnTo>
                  <a:pt x="247650" y="93979"/>
                </a:lnTo>
                <a:lnTo>
                  <a:pt x="247650" y="87630"/>
                </a:lnTo>
                <a:close/>
              </a:path>
              <a:path w="247650" h="36067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247650" h="360679">
                <a:moveTo>
                  <a:pt x="247650" y="93980"/>
                </a:moveTo>
                <a:lnTo>
                  <a:pt x="243840" y="93980"/>
                </a:lnTo>
                <a:lnTo>
                  <a:pt x="243840" y="100329"/>
                </a:lnTo>
                <a:lnTo>
                  <a:pt x="247650" y="100329"/>
                </a:lnTo>
                <a:lnTo>
                  <a:pt x="247650" y="93980"/>
                </a:lnTo>
                <a:close/>
              </a:path>
              <a:path w="247650" h="36067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247650" h="360679">
                <a:moveTo>
                  <a:pt x="247650" y="100330"/>
                </a:moveTo>
                <a:lnTo>
                  <a:pt x="243840" y="100330"/>
                </a:lnTo>
                <a:lnTo>
                  <a:pt x="243840" y="106679"/>
                </a:lnTo>
                <a:lnTo>
                  <a:pt x="247650" y="106679"/>
                </a:lnTo>
                <a:lnTo>
                  <a:pt x="247650" y="100330"/>
                </a:lnTo>
                <a:close/>
              </a:path>
              <a:path w="247650" h="36067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247650" h="360679">
                <a:moveTo>
                  <a:pt x="247650" y="106680"/>
                </a:moveTo>
                <a:lnTo>
                  <a:pt x="243840" y="106680"/>
                </a:lnTo>
                <a:lnTo>
                  <a:pt x="243840" y="113029"/>
                </a:lnTo>
                <a:lnTo>
                  <a:pt x="247650" y="113029"/>
                </a:lnTo>
                <a:lnTo>
                  <a:pt x="247650" y="106680"/>
                </a:lnTo>
                <a:close/>
              </a:path>
              <a:path w="247650" h="36067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247650" h="360679">
                <a:moveTo>
                  <a:pt x="247650" y="113030"/>
                </a:moveTo>
                <a:lnTo>
                  <a:pt x="243840" y="113030"/>
                </a:lnTo>
                <a:lnTo>
                  <a:pt x="243840" y="119379"/>
                </a:lnTo>
                <a:lnTo>
                  <a:pt x="247650" y="119379"/>
                </a:lnTo>
                <a:lnTo>
                  <a:pt x="247650" y="113030"/>
                </a:lnTo>
                <a:close/>
              </a:path>
              <a:path w="247650" h="36067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247650" h="360679">
                <a:moveTo>
                  <a:pt x="247650" y="119380"/>
                </a:moveTo>
                <a:lnTo>
                  <a:pt x="243840" y="119380"/>
                </a:lnTo>
                <a:lnTo>
                  <a:pt x="243840" y="125729"/>
                </a:lnTo>
                <a:lnTo>
                  <a:pt x="247650" y="125729"/>
                </a:lnTo>
                <a:lnTo>
                  <a:pt x="247650" y="119380"/>
                </a:lnTo>
                <a:close/>
              </a:path>
              <a:path w="247650" h="36067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247650" h="360679">
                <a:moveTo>
                  <a:pt x="247650" y="125730"/>
                </a:moveTo>
                <a:lnTo>
                  <a:pt x="243840" y="125730"/>
                </a:lnTo>
                <a:lnTo>
                  <a:pt x="243840" y="132079"/>
                </a:lnTo>
                <a:lnTo>
                  <a:pt x="247650" y="132079"/>
                </a:lnTo>
                <a:lnTo>
                  <a:pt x="247650" y="125730"/>
                </a:lnTo>
                <a:close/>
              </a:path>
              <a:path w="247650" h="36067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247650" h="360679">
                <a:moveTo>
                  <a:pt x="247650" y="132080"/>
                </a:moveTo>
                <a:lnTo>
                  <a:pt x="243840" y="132080"/>
                </a:lnTo>
                <a:lnTo>
                  <a:pt x="243840" y="138429"/>
                </a:lnTo>
                <a:lnTo>
                  <a:pt x="247650" y="138429"/>
                </a:lnTo>
                <a:lnTo>
                  <a:pt x="247650" y="132080"/>
                </a:lnTo>
                <a:close/>
              </a:path>
              <a:path w="247650" h="36067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247650" h="360679">
                <a:moveTo>
                  <a:pt x="247650" y="138430"/>
                </a:moveTo>
                <a:lnTo>
                  <a:pt x="243840" y="138430"/>
                </a:lnTo>
                <a:lnTo>
                  <a:pt x="243840" y="144779"/>
                </a:lnTo>
                <a:lnTo>
                  <a:pt x="247650" y="144779"/>
                </a:lnTo>
                <a:lnTo>
                  <a:pt x="247650" y="138430"/>
                </a:lnTo>
                <a:close/>
              </a:path>
              <a:path w="247650" h="36067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247650" h="360679">
                <a:moveTo>
                  <a:pt x="247650" y="144780"/>
                </a:moveTo>
                <a:lnTo>
                  <a:pt x="243840" y="144780"/>
                </a:lnTo>
                <a:lnTo>
                  <a:pt x="243840" y="151129"/>
                </a:lnTo>
                <a:lnTo>
                  <a:pt x="247650" y="151129"/>
                </a:lnTo>
                <a:lnTo>
                  <a:pt x="247650" y="144780"/>
                </a:lnTo>
                <a:close/>
              </a:path>
              <a:path w="247650" h="36067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247650" h="360679">
                <a:moveTo>
                  <a:pt x="247650" y="151130"/>
                </a:moveTo>
                <a:lnTo>
                  <a:pt x="243840" y="151130"/>
                </a:lnTo>
                <a:lnTo>
                  <a:pt x="243840" y="157479"/>
                </a:lnTo>
                <a:lnTo>
                  <a:pt x="247650" y="157479"/>
                </a:lnTo>
                <a:lnTo>
                  <a:pt x="247650" y="151130"/>
                </a:lnTo>
                <a:close/>
              </a:path>
              <a:path w="247650" h="36067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247650" h="360679">
                <a:moveTo>
                  <a:pt x="247650" y="157480"/>
                </a:moveTo>
                <a:lnTo>
                  <a:pt x="243840" y="157480"/>
                </a:lnTo>
                <a:lnTo>
                  <a:pt x="243840" y="160019"/>
                </a:lnTo>
                <a:lnTo>
                  <a:pt x="245110" y="160019"/>
                </a:lnTo>
                <a:lnTo>
                  <a:pt x="245110" y="158750"/>
                </a:lnTo>
                <a:lnTo>
                  <a:pt x="247650" y="158750"/>
                </a:lnTo>
                <a:lnTo>
                  <a:pt x="247650" y="157480"/>
                </a:lnTo>
                <a:close/>
              </a:path>
              <a:path w="247650" h="360679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247650" h="360679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247650" h="360679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247650" h="360679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247650" h="360679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247650" h="360679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247650" h="360679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247650" h="360679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247650" h="360679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247650" h="36067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247650" h="360679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247650" h="360679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247650" h="360679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247650" h="360679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247650" h="360679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247650" h="360679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247650" h="360679">
                <a:moveTo>
                  <a:pt x="247650" y="262889"/>
                </a:moveTo>
                <a:lnTo>
                  <a:pt x="246380" y="262889"/>
                </a:lnTo>
                <a:lnTo>
                  <a:pt x="246380" y="264159"/>
                </a:lnTo>
                <a:lnTo>
                  <a:pt x="243840" y="264159"/>
                </a:lnTo>
                <a:lnTo>
                  <a:pt x="243840" y="265429"/>
                </a:lnTo>
                <a:lnTo>
                  <a:pt x="247650" y="265429"/>
                </a:lnTo>
                <a:lnTo>
                  <a:pt x="247650" y="262889"/>
                </a:lnTo>
                <a:close/>
              </a:path>
              <a:path w="247650" h="360679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247650" h="360679">
                <a:moveTo>
                  <a:pt x="247650" y="265430"/>
                </a:moveTo>
                <a:lnTo>
                  <a:pt x="243840" y="265430"/>
                </a:lnTo>
                <a:lnTo>
                  <a:pt x="243840" y="271779"/>
                </a:lnTo>
                <a:lnTo>
                  <a:pt x="247650" y="271779"/>
                </a:lnTo>
                <a:lnTo>
                  <a:pt x="247650" y="265430"/>
                </a:lnTo>
                <a:close/>
              </a:path>
              <a:path w="247650" h="360679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247650" h="360679">
                <a:moveTo>
                  <a:pt x="247650" y="271780"/>
                </a:moveTo>
                <a:lnTo>
                  <a:pt x="243840" y="271780"/>
                </a:lnTo>
                <a:lnTo>
                  <a:pt x="243840" y="278129"/>
                </a:lnTo>
                <a:lnTo>
                  <a:pt x="247650" y="278129"/>
                </a:lnTo>
                <a:lnTo>
                  <a:pt x="247650" y="271780"/>
                </a:lnTo>
                <a:close/>
              </a:path>
              <a:path w="247650" h="360679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247650" h="360679">
                <a:moveTo>
                  <a:pt x="247650" y="278130"/>
                </a:moveTo>
                <a:lnTo>
                  <a:pt x="243840" y="278130"/>
                </a:lnTo>
                <a:lnTo>
                  <a:pt x="243840" y="284479"/>
                </a:lnTo>
                <a:lnTo>
                  <a:pt x="247650" y="284479"/>
                </a:lnTo>
                <a:lnTo>
                  <a:pt x="247650" y="278130"/>
                </a:lnTo>
                <a:close/>
              </a:path>
              <a:path w="247650" h="360679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247650" h="360679">
                <a:moveTo>
                  <a:pt x="247650" y="284480"/>
                </a:moveTo>
                <a:lnTo>
                  <a:pt x="243840" y="284480"/>
                </a:lnTo>
                <a:lnTo>
                  <a:pt x="243840" y="290829"/>
                </a:lnTo>
                <a:lnTo>
                  <a:pt x="247650" y="290829"/>
                </a:lnTo>
                <a:lnTo>
                  <a:pt x="247650" y="284480"/>
                </a:lnTo>
                <a:close/>
              </a:path>
              <a:path w="247650" h="360679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247650" h="360679">
                <a:moveTo>
                  <a:pt x="247650" y="290830"/>
                </a:moveTo>
                <a:lnTo>
                  <a:pt x="243840" y="290830"/>
                </a:lnTo>
                <a:lnTo>
                  <a:pt x="243840" y="297179"/>
                </a:lnTo>
                <a:lnTo>
                  <a:pt x="247650" y="297179"/>
                </a:lnTo>
                <a:lnTo>
                  <a:pt x="247650" y="290830"/>
                </a:lnTo>
                <a:close/>
              </a:path>
              <a:path w="247650" h="360679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247650" h="360679">
                <a:moveTo>
                  <a:pt x="247650" y="297180"/>
                </a:moveTo>
                <a:lnTo>
                  <a:pt x="243840" y="297180"/>
                </a:lnTo>
                <a:lnTo>
                  <a:pt x="243840" y="303529"/>
                </a:lnTo>
                <a:lnTo>
                  <a:pt x="247650" y="303529"/>
                </a:lnTo>
                <a:lnTo>
                  <a:pt x="247650" y="297180"/>
                </a:lnTo>
                <a:close/>
              </a:path>
              <a:path w="247650" h="360679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247650" h="360679">
                <a:moveTo>
                  <a:pt x="247650" y="303530"/>
                </a:moveTo>
                <a:lnTo>
                  <a:pt x="243840" y="303530"/>
                </a:lnTo>
                <a:lnTo>
                  <a:pt x="243840" y="309879"/>
                </a:lnTo>
                <a:lnTo>
                  <a:pt x="247650" y="309879"/>
                </a:lnTo>
                <a:lnTo>
                  <a:pt x="247650" y="303530"/>
                </a:lnTo>
                <a:close/>
              </a:path>
              <a:path w="247650" h="360679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247650" h="360679">
                <a:moveTo>
                  <a:pt x="247650" y="309880"/>
                </a:moveTo>
                <a:lnTo>
                  <a:pt x="243840" y="309880"/>
                </a:lnTo>
                <a:lnTo>
                  <a:pt x="243840" y="316229"/>
                </a:lnTo>
                <a:lnTo>
                  <a:pt x="247650" y="316229"/>
                </a:lnTo>
                <a:lnTo>
                  <a:pt x="247650" y="309880"/>
                </a:lnTo>
                <a:close/>
              </a:path>
              <a:path w="247650" h="360679">
                <a:moveTo>
                  <a:pt x="381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6230"/>
                </a:lnTo>
                <a:close/>
              </a:path>
              <a:path w="247650" h="360679">
                <a:moveTo>
                  <a:pt x="247650" y="316230"/>
                </a:moveTo>
                <a:lnTo>
                  <a:pt x="243840" y="316230"/>
                </a:lnTo>
                <a:lnTo>
                  <a:pt x="243840" y="322579"/>
                </a:lnTo>
                <a:lnTo>
                  <a:pt x="247650" y="322579"/>
                </a:lnTo>
                <a:lnTo>
                  <a:pt x="247650" y="316230"/>
                </a:lnTo>
                <a:close/>
              </a:path>
              <a:path w="247650" h="360679">
                <a:moveTo>
                  <a:pt x="381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2580"/>
                </a:lnTo>
                <a:close/>
              </a:path>
              <a:path w="247650" h="360679">
                <a:moveTo>
                  <a:pt x="247650" y="322580"/>
                </a:moveTo>
                <a:lnTo>
                  <a:pt x="243840" y="322580"/>
                </a:lnTo>
                <a:lnTo>
                  <a:pt x="243840" y="328929"/>
                </a:lnTo>
                <a:lnTo>
                  <a:pt x="247650" y="328929"/>
                </a:lnTo>
                <a:lnTo>
                  <a:pt x="247650" y="322580"/>
                </a:lnTo>
                <a:close/>
              </a:path>
              <a:path w="247650" h="360679">
                <a:moveTo>
                  <a:pt x="381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8930"/>
                </a:lnTo>
                <a:close/>
              </a:path>
              <a:path w="247650" h="360679">
                <a:moveTo>
                  <a:pt x="247650" y="328930"/>
                </a:moveTo>
                <a:lnTo>
                  <a:pt x="243840" y="328930"/>
                </a:lnTo>
                <a:lnTo>
                  <a:pt x="243840" y="335279"/>
                </a:lnTo>
                <a:lnTo>
                  <a:pt x="247650" y="335279"/>
                </a:lnTo>
                <a:lnTo>
                  <a:pt x="247650" y="328930"/>
                </a:lnTo>
                <a:close/>
              </a:path>
              <a:path w="247650" h="360679">
                <a:moveTo>
                  <a:pt x="381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5280"/>
                </a:lnTo>
                <a:close/>
              </a:path>
              <a:path w="247650" h="360679">
                <a:moveTo>
                  <a:pt x="247650" y="335280"/>
                </a:moveTo>
                <a:lnTo>
                  <a:pt x="243840" y="335280"/>
                </a:lnTo>
                <a:lnTo>
                  <a:pt x="243840" y="341629"/>
                </a:lnTo>
                <a:lnTo>
                  <a:pt x="247650" y="341629"/>
                </a:lnTo>
                <a:lnTo>
                  <a:pt x="247650" y="335280"/>
                </a:lnTo>
                <a:close/>
              </a:path>
              <a:path w="247650" h="360679">
                <a:moveTo>
                  <a:pt x="381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1630"/>
                </a:lnTo>
                <a:close/>
              </a:path>
              <a:path w="247650" h="360679">
                <a:moveTo>
                  <a:pt x="247650" y="341630"/>
                </a:moveTo>
                <a:lnTo>
                  <a:pt x="243840" y="341630"/>
                </a:lnTo>
                <a:lnTo>
                  <a:pt x="243840" y="347979"/>
                </a:lnTo>
                <a:lnTo>
                  <a:pt x="247650" y="347979"/>
                </a:lnTo>
                <a:lnTo>
                  <a:pt x="247650" y="341630"/>
                </a:lnTo>
                <a:close/>
              </a:path>
              <a:path w="247650" h="360679">
                <a:moveTo>
                  <a:pt x="381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7980"/>
                </a:lnTo>
                <a:close/>
              </a:path>
              <a:path w="247650" h="360679">
                <a:moveTo>
                  <a:pt x="247650" y="347980"/>
                </a:moveTo>
                <a:lnTo>
                  <a:pt x="243840" y="347980"/>
                </a:lnTo>
                <a:lnTo>
                  <a:pt x="243840" y="354329"/>
                </a:lnTo>
                <a:lnTo>
                  <a:pt x="247650" y="354329"/>
                </a:lnTo>
                <a:lnTo>
                  <a:pt x="247650" y="347980"/>
                </a:lnTo>
                <a:close/>
              </a:path>
              <a:path w="247650" h="360679">
                <a:moveTo>
                  <a:pt x="381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247650" y="360679"/>
                </a:lnTo>
                <a:lnTo>
                  <a:pt x="247650" y="358139"/>
                </a:lnTo>
                <a:lnTo>
                  <a:pt x="3810" y="358139"/>
                </a:lnTo>
                <a:lnTo>
                  <a:pt x="3810" y="354330"/>
                </a:lnTo>
                <a:close/>
              </a:path>
              <a:path w="247650" h="360679">
                <a:moveTo>
                  <a:pt x="247650" y="354330"/>
                </a:moveTo>
                <a:lnTo>
                  <a:pt x="243840" y="354330"/>
                </a:lnTo>
                <a:lnTo>
                  <a:pt x="243840" y="358139"/>
                </a:lnTo>
                <a:lnTo>
                  <a:pt x="247650" y="358139"/>
                </a:lnTo>
                <a:lnTo>
                  <a:pt x="247650" y="354330"/>
                </a:lnTo>
                <a:close/>
              </a:path>
            </a:pathLst>
          </a:custGeom>
          <a:solidFill>
            <a:srgbClr val="98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5" name="bk object 7575"/>
          <p:cNvSpPr/>
          <p:nvPr/>
        </p:nvSpPr>
        <p:spPr>
          <a:xfrm>
            <a:off x="3672840" y="4230370"/>
            <a:ext cx="240029" cy="354330"/>
          </a:xfrm>
          <a:custGeom>
            <a:avLst/>
            <a:gdLst/>
            <a:ahLst/>
            <a:cxnLst/>
            <a:rect l="l" t="t" r="r" b="b"/>
            <a:pathLst>
              <a:path w="240029" h="354329">
                <a:moveTo>
                  <a:pt x="152400" y="0"/>
                </a:moveTo>
                <a:lnTo>
                  <a:pt x="16510" y="0"/>
                </a:lnTo>
                <a:lnTo>
                  <a:pt x="16510" y="1269"/>
                </a:lnTo>
                <a:lnTo>
                  <a:pt x="152400" y="1269"/>
                </a:lnTo>
                <a:lnTo>
                  <a:pt x="152400" y="0"/>
                </a:lnTo>
                <a:close/>
              </a:path>
              <a:path w="240029" h="354329">
                <a:moveTo>
                  <a:pt x="240030" y="0"/>
                </a:moveTo>
                <a:lnTo>
                  <a:pt x="213360" y="0"/>
                </a:lnTo>
                <a:lnTo>
                  <a:pt x="213360" y="1269"/>
                </a:lnTo>
                <a:lnTo>
                  <a:pt x="240030" y="1269"/>
                </a:lnTo>
                <a:lnTo>
                  <a:pt x="240030" y="0"/>
                </a:lnTo>
                <a:close/>
              </a:path>
              <a:path w="240029" h="354329">
                <a:moveTo>
                  <a:pt x="148590" y="2539"/>
                </a:moveTo>
                <a:lnTo>
                  <a:pt x="13970" y="2539"/>
                </a:lnTo>
                <a:lnTo>
                  <a:pt x="13970" y="3809"/>
                </a:lnTo>
                <a:lnTo>
                  <a:pt x="148590" y="3809"/>
                </a:lnTo>
                <a:lnTo>
                  <a:pt x="148590" y="2539"/>
                </a:lnTo>
                <a:close/>
              </a:path>
              <a:path w="240029" h="354329">
                <a:moveTo>
                  <a:pt x="149860" y="1269"/>
                </a:moveTo>
                <a:lnTo>
                  <a:pt x="15239" y="1269"/>
                </a:lnTo>
                <a:lnTo>
                  <a:pt x="15239" y="2539"/>
                </a:lnTo>
                <a:lnTo>
                  <a:pt x="149860" y="2539"/>
                </a:lnTo>
                <a:lnTo>
                  <a:pt x="149860" y="1269"/>
                </a:lnTo>
                <a:close/>
              </a:path>
              <a:path w="240029" h="354329">
                <a:moveTo>
                  <a:pt x="240030" y="1269"/>
                </a:moveTo>
                <a:lnTo>
                  <a:pt x="214630" y="1269"/>
                </a:lnTo>
                <a:lnTo>
                  <a:pt x="214630" y="3809"/>
                </a:lnTo>
                <a:lnTo>
                  <a:pt x="236220" y="3809"/>
                </a:lnTo>
                <a:lnTo>
                  <a:pt x="236220" y="7619"/>
                </a:lnTo>
                <a:lnTo>
                  <a:pt x="240030" y="7619"/>
                </a:lnTo>
                <a:lnTo>
                  <a:pt x="240030" y="1269"/>
                </a:lnTo>
                <a:close/>
              </a:path>
              <a:path w="240029" h="354329">
                <a:moveTo>
                  <a:pt x="240030" y="7619"/>
                </a:moveTo>
                <a:lnTo>
                  <a:pt x="236220" y="7619"/>
                </a:lnTo>
                <a:lnTo>
                  <a:pt x="236220" y="13969"/>
                </a:lnTo>
                <a:lnTo>
                  <a:pt x="240030" y="13969"/>
                </a:lnTo>
                <a:lnTo>
                  <a:pt x="240030" y="7619"/>
                </a:lnTo>
                <a:close/>
              </a:path>
              <a:path w="240029" h="354329">
                <a:moveTo>
                  <a:pt x="3810" y="17779"/>
                </a:moveTo>
                <a:lnTo>
                  <a:pt x="2539" y="17779"/>
                </a:lnTo>
                <a:lnTo>
                  <a:pt x="2539" y="19049"/>
                </a:lnTo>
                <a:lnTo>
                  <a:pt x="1270" y="19049"/>
                </a:lnTo>
                <a:lnTo>
                  <a:pt x="1270" y="20319"/>
                </a:lnTo>
                <a:lnTo>
                  <a:pt x="3810" y="20319"/>
                </a:lnTo>
                <a:lnTo>
                  <a:pt x="3810" y="17779"/>
                </a:lnTo>
                <a:close/>
              </a:path>
              <a:path w="240029" h="354329">
                <a:moveTo>
                  <a:pt x="240030" y="13969"/>
                </a:moveTo>
                <a:lnTo>
                  <a:pt x="236220" y="13969"/>
                </a:lnTo>
                <a:lnTo>
                  <a:pt x="236220" y="20319"/>
                </a:lnTo>
                <a:lnTo>
                  <a:pt x="240030" y="20319"/>
                </a:lnTo>
                <a:lnTo>
                  <a:pt x="240030" y="13969"/>
                </a:lnTo>
                <a:close/>
              </a:path>
              <a:path w="240029" h="354329">
                <a:moveTo>
                  <a:pt x="3810" y="20319"/>
                </a:moveTo>
                <a:lnTo>
                  <a:pt x="1270" y="20319"/>
                </a:lnTo>
                <a:lnTo>
                  <a:pt x="1270" y="21589"/>
                </a:lnTo>
                <a:lnTo>
                  <a:pt x="0" y="2158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240029" h="354329">
                <a:moveTo>
                  <a:pt x="240030" y="20319"/>
                </a:moveTo>
                <a:lnTo>
                  <a:pt x="236220" y="20319"/>
                </a:lnTo>
                <a:lnTo>
                  <a:pt x="236220" y="26669"/>
                </a:lnTo>
                <a:lnTo>
                  <a:pt x="240030" y="26669"/>
                </a:lnTo>
                <a:lnTo>
                  <a:pt x="240030" y="20319"/>
                </a:lnTo>
                <a:close/>
              </a:path>
              <a:path w="240029" h="354329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240029" h="354329">
                <a:moveTo>
                  <a:pt x="240030" y="26669"/>
                </a:moveTo>
                <a:lnTo>
                  <a:pt x="236220" y="26669"/>
                </a:lnTo>
                <a:lnTo>
                  <a:pt x="236220" y="33019"/>
                </a:lnTo>
                <a:lnTo>
                  <a:pt x="240030" y="33019"/>
                </a:lnTo>
                <a:lnTo>
                  <a:pt x="240030" y="26669"/>
                </a:lnTo>
                <a:close/>
              </a:path>
              <a:path w="240029" h="354329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240029" h="354329">
                <a:moveTo>
                  <a:pt x="240030" y="33019"/>
                </a:moveTo>
                <a:lnTo>
                  <a:pt x="236220" y="33019"/>
                </a:lnTo>
                <a:lnTo>
                  <a:pt x="236220" y="39369"/>
                </a:lnTo>
                <a:lnTo>
                  <a:pt x="240030" y="39369"/>
                </a:lnTo>
                <a:lnTo>
                  <a:pt x="240030" y="33019"/>
                </a:lnTo>
                <a:close/>
              </a:path>
              <a:path w="240029" h="354329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240029" h="354329">
                <a:moveTo>
                  <a:pt x="240030" y="39369"/>
                </a:moveTo>
                <a:lnTo>
                  <a:pt x="236220" y="39369"/>
                </a:lnTo>
                <a:lnTo>
                  <a:pt x="236220" y="45719"/>
                </a:lnTo>
                <a:lnTo>
                  <a:pt x="240030" y="45719"/>
                </a:lnTo>
                <a:lnTo>
                  <a:pt x="240030" y="39369"/>
                </a:lnTo>
                <a:close/>
              </a:path>
              <a:path w="240029" h="354329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240029" h="354329">
                <a:moveTo>
                  <a:pt x="240030" y="45719"/>
                </a:moveTo>
                <a:lnTo>
                  <a:pt x="236220" y="45719"/>
                </a:lnTo>
                <a:lnTo>
                  <a:pt x="236220" y="52069"/>
                </a:lnTo>
                <a:lnTo>
                  <a:pt x="240030" y="52069"/>
                </a:lnTo>
                <a:lnTo>
                  <a:pt x="240030" y="45719"/>
                </a:lnTo>
                <a:close/>
              </a:path>
              <a:path w="240029" h="354329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240029" h="354329">
                <a:moveTo>
                  <a:pt x="240030" y="52069"/>
                </a:moveTo>
                <a:lnTo>
                  <a:pt x="236220" y="52069"/>
                </a:lnTo>
                <a:lnTo>
                  <a:pt x="236220" y="58419"/>
                </a:lnTo>
                <a:lnTo>
                  <a:pt x="240030" y="58419"/>
                </a:lnTo>
                <a:lnTo>
                  <a:pt x="240030" y="52069"/>
                </a:lnTo>
                <a:close/>
              </a:path>
              <a:path w="240029" h="354329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240029" h="354329">
                <a:moveTo>
                  <a:pt x="240030" y="58419"/>
                </a:moveTo>
                <a:lnTo>
                  <a:pt x="236220" y="58419"/>
                </a:lnTo>
                <a:lnTo>
                  <a:pt x="236220" y="64769"/>
                </a:lnTo>
                <a:lnTo>
                  <a:pt x="240030" y="64769"/>
                </a:lnTo>
                <a:lnTo>
                  <a:pt x="240030" y="58419"/>
                </a:lnTo>
                <a:close/>
              </a:path>
              <a:path w="240029" h="354329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240029" h="354329">
                <a:moveTo>
                  <a:pt x="240030" y="64769"/>
                </a:moveTo>
                <a:lnTo>
                  <a:pt x="236220" y="64769"/>
                </a:lnTo>
                <a:lnTo>
                  <a:pt x="236220" y="71119"/>
                </a:lnTo>
                <a:lnTo>
                  <a:pt x="240030" y="71119"/>
                </a:lnTo>
                <a:lnTo>
                  <a:pt x="240030" y="64769"/>
                </a:lnTo>
                <a:close/>
              </a:path>
              <a:path w="240029" h="354329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240029" h="354329">
                <a:moveTo>
                  <a:pt x="240030" y="71119"/>
                </a:moveTo>
                <a:lnTo>
                  <a:pt x="236220" y="71119"/>
                </a:lnTo>
                <a:lnTo>
                  <a:pt x="236220" y="77469"/>
                </a:lnTo>
                <a:lnTo>
                  <a:pt x="240030" y="77469"/>
                </a:lnTo>
                <a:lnTo>
                  <a:pt x="240030" y="71119"/>
                </a:lnTo>
                <a:close/>
              </a:path>
              <a:path w="240029" h="354329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240029" h="354329">
                <a:moveTo>
                  <a:pt x="240030" y="77469"/>
                </a:moveTo>
                <a:lnTo>
                  <a:pt x="236220" y="77469"/>
                </a:lnTo>
                <a:lnTo>
                  <a:pt x="236220" y="83819"/>
                </a:lnTo>
                <a:lnTo>
                  <a:pt x="240030" y="83819"/>
                </a:lnTo>
                <a:lnTo>
                  <a:pt x="240030" y="77469"/>
                </a:lnTo>
                <a:close/>
              </a:path>
              <a:path w="240029" h="354329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240029" h="354329">
                <a:moveTo>
                  <a:pt x="240030" y="83819"/>
                </a:moveTo>
                <a:lnTo>
                  <a:pt x="236220" y="83819"/>
                </a:lnTo>
                <a:lnTo>
                  <a:pt x="236220" y="90169"/>
                </a:lnTo>
                <a:lnTo>
                  <a:pt x="240030" y="90169"/>
                </a:lnTo>
                <a:lnTo>
                  <a:pt x="240030" y="83819"/>
                </a:lnTo>
                <a:close/>
              </a:path>
              <a:path w="240029" h="354329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240029" h="354329">
                <a:moveTo>
                  <a:pt x="240030" y="90169"/>
                </a:moveTo>
                <a:lnTo>
                  <a:pt x="236220" y="90169"/>
                </a:lnTo>
                <a:lnTo>
                  <a:pt x="236220" y="96519"/>
                </a:lnTo>
                <a:lnTo>
                  <a:pt x="240030" y="96519"/>
                </a:lnTo>
                <a:lnTo>
                  <a:pt x="240030" y="90169"/>
                </a:lnTo>
                <a:close/>
              </a:path>
              <a:path w="240029" h="354329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240029" h="354329">
                <a:moveTo>
                  <a:pt x="240030" y="96519"/>
                </a:moveTo>
                <a:lnTo>
                  <a:pt x="236220" y="96519"/>
                </a:lnTo>
                <a:lnTo>
                  <a:pt x="236220" y="102869"/>
                </a:lnTo>
                <a:lnTo>
                  <a:pt x="240030" y="102869"/>
                </a:lnTo>
                <a:lnTo>
                  <a:pt x="240030" y="96519"/>
                </a:lnTo>
                <a:close/>
              </a:path>
              <a:path w="240029" h="354329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240029" h="354329">
                <a:moveTo>
                  <a:pt x="240030" y="102869"/>
                </a:moveTo>
                <a:lnTo>
                  <a:pt x="236220" y="102869"/>
                </a:lnTo>
                <a:lnTo>
                  <a:pt x="236220" y="109219"/>
                </a:lnTo>
                <a:lnTo>
                  <a:pt x="240030" y="109219"/>
                </a:lnTo>
                <a:lnTo>
                  <a:pt x="240030" y="102869"/>
                </a:lnTo>
                <a:close/>
              </a:path>
              <a:path w="240029" h="354329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240029" h="354329">
                <a:moveTo>
                  <a:pt x="240030" y="109219"/>
                </a:moveTo>
                <a:lnTo>
                  <a:pt x="236220" y="109219"/>
                </a:lnTo>
                <a:lnTo>
                  <a:pt x="236220" y="115569"/>
                </a:lnTo>
                <a:lnTo>
                  <a:pt x="240030" y="115569"/>
                </a:lnTo>
                <a:lnTo>
                  <a:pt x="240030" y="109219"/>
                </a:lnTo>
                <a:close/>
              </a:path>
              <a:path w="240029" h="354329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240029" h="354329">
                <a:moveTo>
                  <a:pt x="240030" y="115569"/>
                </a:moveTo>
                <a:lnTo>
                  <a:pt x="236220" y="115569"/>
                </a:lnTo>
                <a:lnTo>
                  <a:pt x="236220" y="121919"/>
                </a:lnTo>
                <a:lnTo>
                  <a:pt x="240030" y="121919"/>
                </a:lnTo>
                <a:lnTo>
                  <a:pt x="240030" y="115569"/>
                </a:lnTo>
                <a:close/>
              </a:path>
              <a:path w="240029" h="354329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240029" h="354329">
                <a:moveTo>
                  <a:pt x="240030" y="121919"/>
                </a:moveTo>
                <a:lnTo>
                  <a:pt x="236220" y="121919"/>
                </a:lnTo>
                <a:lnTo>
                  <a:pt x="236220" y="128269"/>
                </a:lnTo>
                <a:lnTo>
                  <a:pt x="240030" y="128269"/>
                </a:lnTo>
                <a:lnTo>
                  <a:pt x="240030" y="121919"/>
                </a:lnTo>
                <a:close/>
              </a:path>
              <a:path w="240029" h="354329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240029" h="354329">
                <a:moveTo>
                  <a:pt x="240030" y="128269"/>
                </a:moveTo>
                <a:lnTo>
                  <a:pt x="236220" y="128269"/>
                </a:lnTo>
                <a:lnTo>
                  <a:pt x="236220" y="134619"/>
                </a:lnTo>
                <a:lnTo>
                  <a:pt x="240030" y="134619"/>
                </a:lnTo>
                <a:lnTo>
                  <a:pt x="240030" y="128269"/>
                </a:lnTo>
                <a:close/>
              </a:path>
              <a:path w="240029" h="354329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240029" h="354329">
                <a:moveTo>
                  <a:pt x="240030" y="134619"/>
                </a:moveTo>
                <a:lnTo>
                  <a:pt x="236220" y="134619"/>
                </a:lnTo>
                <a:lnTo>
                  <a:pt x="236220" y="140969"/>
                </a:lnTo>
                <a:lnTo>
                  <a:pt x="240030" y="140969"/>
                </a:lnTo>
                <a:lnTo>
                  <a:pt x="240030" y="134619"/>
                </a:lnTo>
                <a:close/>
              </a:path>
              <a:path w="240029" h="354329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240029" h="354329">
                <a:moveTo>
                  <a:pt x="240030" y="140969"/>
                </a:moveTo>
                <a:lnTo>
                  <a:pt x="236220" y="140969"/>
                </a:lnTo>
                <a:lnTo>
                  <a:pt x="236220" y="147319"/>
                </a:lnTo>
                <a:lnTo>
                  <a:pt x="240030" y="147319"/>
                </a:lnTo>
                <a:lnTo>
                  <a:pt x="240030" y="140969"/>
                </a:lnTo>
                <a:close/>
              </a:path>
              <a:path w="240029" h="354329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240029" h="354329">
                <a:moveTo>
                  <a:pt x="240030" y="147319"/>
                </a:moveTo>
                <a:lnTo>
                  <a:pt x="236220" y="147319"/>
                </a:lnTo>
                <a:lnTo>
                  <a:pt x="236220" y="153669"/>
                </a:lnTo>
                <a:lnTo>
                  <a:pt x="240030" y="153669"/>
                </a:lnTo>
                <a:lnTo>
                  <a:pt x="240030" y="147319"/>
                </a:lnTo>
                <a:close/>
              </a:path>
              <a:path w="240029" h="354329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240029" h="354329">
                <a:moveTo>
                  <a:pt x="240030" y="153669"/>
                </a:moveTo>
                <a:lnTo>
                  <a:pt x="236220" y="153669"/>
                </a:lnTo>
                <a:lnTo>
                  <a:pt x="236220" y="158749"/>
                </a:lnTo>
                <a:lnTo>
                  <a:pt x="237490" y="158749"/>
                </a:lnTo>
                <a:lnTo>
                  <a:pt x="237490" y="157479"/>
                </a:lnTo>
                <a:lnTo>
                  <a:pt x="240030" y="157479"/>
                </a:lnTo>
                <a:lnTo>
                  <a:pt x="240030" y="153669"/>
                </a:lnTo>
                <a:close/>
              </a:path>
              <a:path w="240029" h="354329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240029" h="354329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240029" h="354329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240029" h="354329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240029" h="354329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240029" h="354329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240029" h="354329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240029" h="354329">
                <a:moveTo>
                  <a:pt x="381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69"/>
                </a:lnTo>
                <a:close/>
              </a:path>
              <a:path w="240029" h="354329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240029" h="354329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240029" h="354329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3519"/>
                </a:lnTo>
                <a:close/>
              </a:path>
              <a:path w="240029" h="354329">
                <a:moveTo>
                  <a:pt x="381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9869"/>
                </a:lnTo>
                <a:close/>
              </a:path>
              <a:path w="240029" h="354329">
                <a:moveTo>
                  <a:pt x="381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240029" h="354329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240029" h="354329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240029" h="354329">
                <a:moveTo>
                  <a:pt x="38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5269"/>
                </a:lnTo>
                <a:close/>
              </a:path>
              <a:path w="240029" h="354329">
                <a:moveTo>
                  <a:pt x="381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1619"/>
                </a:lnTo>
                <a:close/>
              </a:path>
              <a:path w="240029" h="354329">
                <a:moveTo>
                  <a:pt x="240030" y="261619"/>
                </a:moveTo>
                <a:lnTo>
                  <a:pt x="238760" y="261619"/>
                </a:lnTo>
                <a:lnTo>
                  <a:pt x="238760" y="262889"/>
                </a:lnTo>
                <a:lnTo>
                  <a:pt x="236220" y="262889"/>
                </a:lnTo>
                <a:lnTo>
                  <a:pt x="236220" y="267969"/>
                </a:lnTo>
                <a:lnTo>
                  <a:pt x="240030" y="267969"/>
                </a:lnTo>
                <a:lnTo>
                  <a:pt x="240030" y="261619"/>
                </a:lnTo>
                <a:close/>
              </a:path>
              <a:path w="240029" h="354329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240029" h="354329">
                <a:moveTo>
                  <a:pt x="240030" y="267969"/>
                </a:moveTo>
                <a:lnTo>
                  <a:pt x="236220" y="267969"/>
                </a:lnTo>
                <a:lnTo>
                  <a:pt x="236220" y="274319"/>
                </a:lnTo>
                <a:lnTo>
                  <a:pt x="240030" y="274319"/>
                </a:lnTo>
                <a:lnTo>
                  <a:pt x="240030" y="267969"/>
                </a:lnTo>
                <a:close/>
              </a:path>
              <a:path w="240029" h="354329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4319"/>
                </a:lnTo>
                <a:close/>
              </a:path>
              <a:path w="240029" h="354329">
                <a:moveTo>
                  <a:pt x="240030" y="274319"/>
                </a:moveTo>
                <a:lnTo>
                  <a:pt x="236220" y="274319"/>
                </a:lnTo>
                <a:lnTo>
                  <a:pt x="236220" y="280669"/>
                </a:lnTo>
                <a:lnTo>
                  <a:pt x="240030" y="280669"/>
                </a:lnTo>
                <a:lnTo>
                  <a:pt x="240030" y="274319"/>
                </a:lnTo>
                <a:close/>
              </a:path>
              <a:path w="240029" h="354329">
                <a:moveTo>
                  <a:pt x="3810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0669"/>
                </a:lnTo>
                <a:close/>
              </a:path>
              <a:path w="240029" h="354329">
                <a:moveTo>
                  <a:pt x="240030" y="280669"/>
                </a:moveTo>
                <a:lnTo>
                  <a:pt x="236220" y="280669"/>
                </a:lnTo>
                <a:lnTo>
                  <a:pt x="236220" y="287019"/>
                </a:lnTo>
                <a:lnTo>
                  <a:pt x="240030" y="287019"/>
                </a:lnTo>
                <a:lnTo>
                  <a:pt x="240030" y="280669"/>
                </a:lnTo>
                <a:close/>
              </a:path>
              <a:path w="240029" h="354329">
                <a:moveTo>
                  <a:pt x="381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7019"/>
                </a:lnTo>
                <a:close/>
              </a:path>
              <a:path w="240029" h="354329">
                <a:moveTo>
                  <a:pt x="240030" y="287019"/>
                </a:moveTo>
                <a:lnTo>
                  <a:pt x="236220" y="287019"/>
                </a:lnTo>
                <a:lnTo>
                  <a:pt x="236220" y="293369"/>
                </a:lnTo>
                <a:lnTo>
                  <a:pt x="240030" y="293369"/>
                </a:lnTo>
                <a:lnTo>
                  <a:pt x="240030" y="287019"/>
                </a:lnTo>
                <a:close/>
              </a:path>
              <a:path w="240029" h="354329">
                <a:moveTo>
                  <a:pt x="38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240029" h="354329">
                <a:moveTo>
                  <a:pt x="240030" y="293369"/>
                </a:moveTo>
                <a:lnTo>
                  <a:pt x="236220" y="293369"/>
                </a:lnTo>
                <a:lnTo>
                  <a:pt x="236220" y="299719"/>
                </a:lnTo>
                <a:lnTo>
                  <a:pt x="240030" y="299719"/>
                </a:lnTo>
                <a:lnTo>
                  <a:pt x="240030" y="293369"/>
                </a:lnTo>
                <a:close/>
              </a:path>
              <a:path w="240029" h="354329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240029" h="354329">
                <a:moveTo>
                  <a:pt x="240030" y="299719"/>
                </a:moveTo>
                <a:lnTo>
                  <a:pt x="236220" y="299719"/>
                </a:lnTo>
                <a:lnTo>
                  <a:pt x="236220" y="306069"/>
                </a:lnTo>
                <a:lnTo>
                  <a:pt x="240030" y="306069"/>
                </a:lnTo>
                <a:lnTo>
                  <a:pt x="240030" y="299719"/>
                </a:lnTo>
                <a:close/>
              </a:path>
              <a:path w="240029" h="354329">
                <a:moveTo>
                  <a:pt x="381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6069"/>
                </a:lnTo>
                <a:close/>
              </a:path>
              <a:path w="240029" h="354329">
                <a:moveTo>
                  <a:pt x="240030" y="306069"/>
                </a:moveTo>
                <a:lnTo>
                  <a:pt x="236220" y="306069"/>
                </a:lnTo>
                <a:lnTo>
                  <a:pt x="236220" y="312419"/>
                </a:lnTo>
                <a:lnTo>
                  <a:pt x="240030" y="312419"/>
                </a:lnTo>
                <a:lnTo>
                  <a:pt x="240030" y="306069"/>
                </a:lnTo>
                <a:close/>
              </a:path>
              <a:path w="240029" h="354329">
                <a:moveTo>
                  <a:pt x="3810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2419"/>
                </a:lnTo>
                <a:close/>
              </a:path>
              <a:path w="240029" h="354329">
                <a:moveTo>
                  <a:pt x="240030" y="312419"/>
                </a:moveTo>
                <a:lnTo>
                  <a:pt x="236220" y="312419"/>
                </a:lnTo>
                <a:lnTo>
                  <a:pt x="236220" y="318769"/>
                </a:lnTo>
                <a:lnTo>
                  <a:pt x="240030" y="318769"/>
                </a:lnTo>
                <a:lnTo>
                  <a:pt x="240030" y="312419"/>
                </a:lnTo>
                <a:close/>
              </a:path>
              <a:path w="240029" h="354329">
                <a:moveTo>
                  <a:pt x="38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8769"/>
                </a:lnTo>
                <a:close/>
              </a:path>
              <a:path w="240029" h="354329">
                <a:moveTo>
                  <a:pt x="240030" y="318769"/>
                </a:moveTo>
                <a:lnTo>
                  <a:pt x="236220" y="318769"/>
                </a:lnTo>
                <a:lnTo>
                  <a:pt x="236220" y="325119"/>
                </a:lnTo>
                <a:lnTo>
                  <a:pt x="240030" y="325119"/>
                </a:lnTo>
                <a:lnTo>
                  <a:pt x="240030" y="318769"/>
                </a:lnTo>
                <a:close/>
              </a:path>
              <a:path w="240029" h="354329">
                <a:moveTo>
                  <a:pt x="38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5119"/>
                </a:lnTo>
                <a:close/>
              </a:path>
              <a:path w="240029" h="354329">
                <a:moveTo>
                  <a:pt x="240030" y="325119"/>
                </a:moveTo>
                <a:lnTo>
                  <a:pt x="236220" y="325119"/>
                </a:lnTo>
                <a:lnTo>
                  <a:pt x="236220" y="331469"/>
                </a:lnTo>
                <a:lnTo>
                  <a:pt x="240030" y="331469"/>
                </a:lnTo>
                <a:lnTo>
                  <a:pt x="240030" y="325119"/>
                </a:lnTo>
                <a:close/>
              </a:path>
              <a:path w="240029" h="354329">
                <a:moveTo>
                  <a:pt x="381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1469"/>
                </a:lnTo>
                <a:close/>
              </a:path>
              <a:path w="240029" h="354329">
                <a:moveTo>
                  <a:pt x="240030" y="331469"/>
                </a:moveTo>
                <a:lnTo>
                  <a:pt x="236220" y="331469"/>
                </a:lnTo>
                <a:lnTo>
                  <a:pt x="236220" y="337819"/>
                </a:lnTo>
                <a:lnTo>
                  <a:pt x="240030" y="337819"/>
                </a:lnTo>
                <a:lnTo>
                  <a:pt x="240030" y="331469"/>
                </a:lnTo>
                <a:close/>
              </a:path>
              <a:path w="240029" h="354329">
                <a:moveTo>
                  <a:pt x="3810" y="337819"/>
                </a:moveTo>
                <a:lnTo>
                  <a:pt x="0" y="33781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7819"/>
                </a:lnTo>
                <a:close/>
              </a:path>
              <a:path w="240029" h="354329">
                <a:moveTo>
                  <a:pt x="240030" y="337819"/>
                </a:moveTo>
                <a:lnTo>
                  <a:pt x="236220" y="337819"/>
                </a:lnTo>
                <a:lnTo>
                  <a:pt x="236220" y="344169"/>
                </a:lnTo>
                <a:lnTo>
                  <a:pt x="240030" y="344169"/>
                </a:lnTo>
                <a:lnTo>
                  <a:pt x="240030" y="337819"/>
                </a:lnTo>
                <a:close/>
              </a:path>
              <a:path w="240029" h="354329">
                <a:moveTo>
                  <a:pt x="38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4169"/>
                </a:lnTo>
                <a:close/>
              </a:path>
              <a:path w="240029" h="354329">
                <a:moveTo>
                  <a:pt x="240030" y="344169"/>
                </a:moveTo>
                <a:lnTo>
                  <a:pt x="236220" y="344169"/>
                </a:lnTo>
                <a:lnTo>
                  <a:pt x="236220" y="350519"/>
                </a:lnTo>
                <a:lnTo>
                  <a:pt x="240030" y="350519"/>
                </a:lnTo>
                <a:lnTo>
                  <a:pt x="240030" y="344169"/>
                </a:lnTo>
                <a:close/>
              </a:path>
              <a:path w="240029" h="354329">
                <a:moveTo>
                  <a:pt x="240030" y="350519"/>
                </a:moveTo>
                <a:lnTo>
                  <a:pt x="0" y="350519"/>
                </a:lnTo>
                <a:lnTo>
                  <a:pt x="0" y="354329"/>
                </a:lnTo>
                <a:lnTo>
                  <a:pt x="240030" y="354329"/>
                </a:lnTo>
                <a:lnTo>
                  <a:pt x="240030" y="350519"/>
                </a:lnTo>
                <a:close/>
              </a:path>
            </a:pathLst>
          </a:custGeom>
          <a:solidFill>
            <a:srgbClr val="95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6" name="bk object 7576"/>
          <p:cNvSpPr/>
          <p:nvPr/>
        </p:nvSpPr>
        <p:spPr>
          <a:xfrm>
            <a:off x="3676650" y="4234179"/>
            <a:ext cx="232410" cy="346710"/>
          </a:xfrm>
          <a:custGeom>
            <a:avLst/>
            <a:gdLst/>
            <a:ahLst/>
            <a:cxnLst/>
            <a:rect l="l" t="t" r="r" b="b"/>
            <a:pathLst>
              <a:path w="232410" h="346710">
                <a:moveTo>
                  <a:pt x="142240" y="2540"/>
                </a:moveTo>
                <a:lnTo>
                  <a:pt x="7620" y="2540"/>
                </a:lnTo>
                <a:lnTo>
                  <a:pt x="7620" y="3810"/>
                </a:lnTo>
                <a:lnTo>
                  <a:pt x="142240" y="3810"/>
                </a:lnTo>
                <a:lnTo>
                  <a:pt x="142240" y="2540"/>
                </a:lnTo>
                <a:close/>
              </a:path>
              <a:path w="232410" h="346710">
                <a:moveTo>
                  <a:pt x="143510" y="0"/>
                </a:moveTo>
                <a:lnTo>
                  <a:pt x="10160" y="0"/>
                </a:lnTo>
                <a:lnTo>
                  <a:pt x="10160" y="1270"/>
                </a:lnTo>
                <a:lnTo>
                  <a:pt x="8889" y="1270"/>
                </a:lnTo>
                <a:lnTo>
                  <a:pt x="8889" y="2540"/>
                </a:lnTo>
                <a:lnTo>
                  <a:pt x="143510" y="2540"/>
                </a:lnTo>
                <a:lnTo>
                  <a:pt x="143510" y="0"/>
                </a:lnTo>
                <a:close/>
              </a:path>
              <a:path w="232410" h="346710">
                <a:moveTo>
                  <a:pt x="232410" y="0"/>
                </a:moveTo>
                <a:lnTo>
                  <a:pt x="210820" y="0"/>
                </a:lnTo>
                <a:lnTo>
                  <a:pt x="210820" y="3810"/>
                </a:lnTo>
                <a:lnTo>
                  <a:pt x="228600" y="3810"/>
                </a:lnTo>
                <a:lnTo>
                  <a:pt x="228600" y="10160"/>
                </a:lnTo>
                <a:lnTo>
                  <a:pt x="232410" y="10160"/>
                </a:lnTo>
                <a:lnTo>
                  <a:pt x="232410" y="0"/>
                </a:lnTo>
                <a:close/>
              </a:path>
              <a:path w="232410" h="346710">
                <a:moveTo>
                  <a:pt x="3810" y="8890"/>
                </a:moveTo>
                <a:lnTo>
                  <a:pt x="2539" y="8890"/>
                </a:lnTo>
                <a:lnTo>
                  <a:pt x="2539" y="10160"/>
                </a:lnTo>
                <a:lnTo>
                  <a:pt x="3810" y="10160"/>
                </a:lnTo>
                <a:lnTo>
                  <a:pt x="3810" y="8890"/>
                </a:lnTo>
                <a:close/>
              </a:path>
              <a:path w="232410" h="346710">
                <a:moveTo>
                  <a:pt x="3810" y="10160"/>
                </a:moveTo>
                <a:lnTo>
                  <a:pt x="1270" y="10160"/>
                </a:lnTo>
                <a:lnTo>
                  <a:pt x="1270" y="12700"/>
                </a:lnTo>
                <a:lnTo>
                  <a:pt x="0" y="12700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10160"/>
                </a:lnTo>
                <a:close/>
              </a:path>
              <a:path w="232410" h="346710">
                <a:moveTo>
                  <a:pt x="232410" y="10160"/>
                </a:moveTo>
                <a:lnTo>
                  <a:pt x="228600" y="10160"/>
                </a:lnTo>
                <a:lnTo>
                  <a:pt x="228600" y="16510"/>
                </a:lnTo>
                <a:lnTo>
                  <a:pt x="232410" y="16510"/>
                </a:lnTo>
                <a:lnTo>
                  <a:pt x="232410" y="10160"/>
                </a:lnTo>
                <a:close/>
              </a:path>
              <a:path w="232410" h="346710">
                <a:moveTo>
                  <a:pt x="381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16510"/>
                </a:lnTo>
                <a:close/>
              </a:path>
              <a:path w="232410" h="346710">
                <a:moveTo>
                  <a:pt x="232410" y="16510"/>
                </a:moveTo>
                <a:lnTo>
                  <a:pt x="228600" y="16510"/>
                </a:lnTo>
                <a:lnTo>
                  <a:pt x="228600" y="22860"/>
                </a:lnTo>
                <a:lnTo>
                  <a:pt x="232410" y="22860"/>
                </a:lnTo>
                <a:lnTo>
                  <a:pt x="232410" y="16510"/>
                </a:lnTo>
                <a:close/>
              </a:path>
              <a:path w="232410" h="346710">
                <a:moveTo>
                  <a:pt x="381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2860"/>
                </a:lnTo>
                <a:close/>
              </a:path>
              <a:path w="232410" h="346710">
                <a:moveTo>
                  <a:pt x="232410" y="22860"/>
                </a:moveTo>
                <a:lnTo>
                  <a:pt x="228600" y="22860"/>
                </a:lnTo>
                <a:lnTo>
                  <a:pt x="228600" y="29210"/>
                </a:lnTo>
                <a:lnTo>
                  <a:pt x="232410" y="29210"/>
                </a:lnTo>
                <a:lnTo>
                  <a:pt x="232410" y="22860"/>
                </a:lnTo>
                <a:close/>
              </a:path>
              <a:path w="232410" h="346710">
                <a:moveTo>
                  <a:pt x="381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29210"/>
                </a:lnTo>
                <a:close/>
              </a:path>
              <a:path w="232410" h="346710">
                <a:moveTo>
                  <a:pt x="232410" y="29210"/>
                </a:moveTo>
                <a:lnTo>
                  <a:pt x="228600" y="29210"/>
                </a:lnTo>
                <a:lnTo>
                  <a:pt x="228600" y="35560"/>
                </a:lnTo>
                <a:lnTo>
                  <a:pt x="232410" y="35560"/>
                </a:lnTo>
                <a:lnTo>
                  <a:pt x="232410" y="29210"/>
                </a:lnTo>
                <a:close/>
              </a:path>
              <a:path w="232410" h="346710">
                <a:moveTo>
                  <a:pt x="381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5560"/>
                </a:lnTo>
                <a:close/>
              </a:path>
              <a:path w="232410" h="346710">
                <a:moveTo>
                  <a:pt x="232410" y="35560"/>
                </a:moveTo>
                <a:lnTo>
                  <a:pt x="228600" y="35560"/>
                </a:lnTo>
                <a:lnTo>
                  <a:pt x="228600" y="41910"/>
                </a:lnTo>
                <a:lnTo>
                  <a:pt x="232410" y="41910"/>
                </a:lnTo>
                <a:lnTo>
                  <a:pt x="232410" y="35560"/>
                </a:lnTo>
                <a:close/>
              </a:path>
              <a:path w="232410" h="346710">
                <a:moveTo>
                  <a:pt x="381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1910"/>
                </a:lnTo>
                <a:close/>
              </a:path>
              <a:path w="232410" h="346710">
                <a:moveTo>
                  <a:pt x="232410" y="41910"/>
                </a:moveTo>
                <a:lnTo>
                  <a:pt x="228600" y="41910"/>
                </a:lnTo>
                <a:lnTo>
                  <a:pt x="228600" y="48260"/>
                </a:lnTo>
                <a:lnTo>
                  <a:pt x="232410" y="48260"/>
                </a:lnTo>
                <a:lnTo>
                  <a:pt x="232410" y="41910"/>
                </a:lnTo>
                <a:close/>
              </a:path>
              <a:path w="232410" h="346710">
                <a:moveTo>
                  <a:pt x="381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48260"/>
                </a:lnTo>
                <a:close/>
              </a:path>
              <a:path w="232410" h="346710">
                <a:moveTo>
                  <a:pt x="232410" y="48260"/>
                </a:moveTo>
                <a:lnTo>
                  <a:pt x="228600" y="48260"/>
                </a:lnTo>
                <a:lnTo>
                  <a:pt x="228600" y="54610"/>
                </a:lnTo>
                <a:lnTo>
                  <a:pt x="232410" y="54610"/>
                </a:lnTo>
                <a:lnTo>
                  <a:pt x="232410" y="48260"/>
                </a:lnTo>
                <a:close/>
              </a:path>
              <a:path w="232410" h="346710">
                <a:moveTo>
                  <a:pt x="381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4610"/>
                </a:lnTo>
                <a:close/>
              </a:path>
              <a:path w="232410" h="346710">
                <a:moveTo>
                  <a:pt x="232410" y="54610"/>
                </a:moveTo>
                <a:lnTo>
                  <a:pt x="228600" y="54610"/>
                </a:lnTo>
                <a:lnTo>
                  <a:pt x="228600" y="60960"/>
                </a:lnTo>
                <a:lnTo>
                  <a:pt x="232410" y="60960"/>
                </a:lnTo>
                <a:lnTo>
                  <a:pt x="232410" y="54610"/>
                </a:lnTo>
                <a:close/>
              </a:path>
              <a:path w="232410" h="346710">
                <a:moveTo>
                  <a:pt x="381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0960"/>
                </a:lnTo>
                <a:close/>
              </a:path>
              <a:path w="232410" h="346710">
                <a:moveTo>
                  <a:pt x="232410" y="60960"/>
                </a:moveTo>
                <a:lnTo>
                  <a:pt x="228600" y="60960"/>
                </a:lnTo>
                <a:lnTo>
                  <a:pt x="228600" y="67310"/>
                </a:lnTo>
                <a:lnTo>
                  <a:pt x="232410" y="67310"/>
                </a:lnTo>
                <a:lnTo>
                  <a:pt x="232410" y="60960"/>
                </a:lnTo>
                <a:close/>
              </a:path>
              <a:path w="232410" h="346710">
                <a:moveTo>
                  <a:pt x="381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7310"/>
                </a:lnTo>
                <a:close/>
              </a:path>
              <a:path w="232410" h="346710">
                <a:moveTo>
                  <a:pt x="232410" y="67310"/>
                </a:moveTo>
                <a:lnTo>
                  <a:pt x="228600" y="67310"/>
                </a:lnTo>
                <a:lnTo>
                  <a:pt x="228600" y="73660"/>
                </a:lnTo>
                <a:lnTo>
                  <a:pt x="232410" y="73660"/>
                </a:lnTo>
                <a:lnTo>
                  <a:pt x="232410" y="67310"/>
                </a:lnTo>
                <a:close/>
              </a:path>
              <a:path w="232410" h="346710">
                <a:moveTo>
                  <a:pt x="381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3660"/>
                </a:lnTo>
                <a:close/>
              </a:path>
              <a:path w="232410" h="346710">
                <a:moveTo>
                  <a:pt x="232410" y="73660"/>
                </a:moveTo>
                <a:lnTo>
                  <a:pt x="228600" y="73660"/>
                </a:lnTo>
                <a:lnTo>
                  <a:pt x="228600" y="80010"/>
                </a:lnTo>
                <a:lnTo>
                  <a:pt x="232410" y="80010"/>
                </a:lnTo>
                <a:lnTo>
                  <a:pt x="232410" y="73660"/>
                </a:lnTo>
                <a:close/>
              </a:path>
              <a:path w="232410" h="346710">
                <a:moveTo>
                  <a:pt x="381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0010"/>
                </a:lnTo>
                <a:close/>
              </a:path>
              <a:path w="232410" h="346710">
                <a:moveTo>
                  <a:pt x="232410" y="80010"/>
                </a:moveTo>
                <a:lnTo>
                  <a:pt x="228600" y="80010"/>
                </a:lnTo>
                <a:lnTo>
                  <a:pt x="228600" y="86360"/>
                </a:lnTo>
                <a:lnTo>
                  <a:pt x="232410" y="86360"/>
                </a:lnTo>
                <a:lnTo>
                  <a:pt x="232410" y="80010"/>
                </a:lnTo>
                <a:close/>
              </a:path>
              <a:path w="232410" h="346710">
                <a:moveTo>
                  <a:pt x="381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6360"/>
                </a:lnTo>
                <a:close/>
              </a:path>
              <a:path w="232410" h="346710">
                <a:moveTo>
                  <a:pt x="232410" y="86360"/>
                </a:moveTo>
                <a:lnTo>
                  <a:pt x="228600" y="86360"/>
                </a:lnTo>
                <a:lnTo>
                  <a:pt x="228600" y="92710"/>
                </a:lnTo>
                <a:lnTo>
                  <a:pt x="232410" y="92710"/>
                </a:lnTo>
                <a:lnTo>
                  <a:pt x="232410" y="86360"/>
                </a:lnTo>
                <a:close/>
              </a:path>
              <a:path w="232410" h="346710">
                <a:moveTo>
                  <a:pt x="381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2710"/>
                </a:lnTo>
                <a:close/>
              </a:path>
              <a:path w="232410" h="346710">
                <a:moveTo>
                  <a:pt x="232410" y="92710"/>
                </a:moveTo>
                <a:lnTo>
                  <a:pt x="228600" y="92710"/>
                </a:lnTo>
                <a:lnTo>
                  <a:pt x="228600" y="99060"/>
                </a:lnTo>
                <a:lnTo>
                  <a:pt x="232410" y="99060"/>
                </a:lnTo>
                <a:lnTo>
                  <a:pt x="232410" y="92710"/>
                </a:lnTo>
                <a:close/>
              </a:path>
              <a:path w="232410" h="346710">
                <a:moveTo>
                  <a:pt x="381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99060"/>
                </a:lnTo>
                <a:close/>
              </a:path>
              <a:path w="232410" h="346710">
                <a:moveTo>
                  <a:pt x="232410" y="99060"/>
                </a:moveTo>
                <a:lnTo>
                  <a:pt x="228600" y="99060"/>
                </a:lnTo>
                <a:lnTo>
                  <a:pt x="228600" y="105410"/>
                </a:lnTo>
                <a:lnTo>
                  <a:pt x="232410" y="105410"/>
                </a:lnTo>
                <a:lnTo>
                  <a:pt x="232410" y="99060"/>
                </a:lnTo>
                <a:close/>
              </a:path>
              <a:path w="232410" h="346710">
                <a:moveTo>
                  <a:pt x="381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5410"/>
                </a:lnTo>
                <a:close/>
              </a:path>
              <a:path w="232410" h="346710">
                <a:moveTo>
                  <a:pt x="232410" y="105410"/>
                </a:moveTo>
                <a:lnTo>
                  <a:pt x="228600" y="105410"/>
                </a:lnTo>
                <a:lnTo>
                  <a:pt x="228600" y="111760"/>
                </a:lnTo>
                <a:lnTo>
                  <a:pt x="232410" y="111760"/>
                </a:lnTo>
                <a:lnTo>
                  <a:pt x="232410" y="105410"/>
                </a:lnTo>
                <a:close/>
              </a:path>
              <a:path w="232410" h="346710">
                <a:moveTo>
                  <a:pt x="381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1760"/>
                </a:lnTo>
                <a:close/>
              </a:path>
              <a:path w="232410" h="346710">
                <a:moveTo>
                  <a:pt x="232410" y="111760"/>
                </a:moveTo>
                <a:lnTo>
                  <a:pt x="228600" y="111760"/>
                </a:lnTo>
                <a:lnTo>
                  <a:pt x="228600" y="118110"/>
                </a:lnTo>
                <a:lnTo>
                  <a:pt x="232410" y="118110"/>
                </a:lnTo>
                <a:lnTo>
                  <a:pt x="232410" y="111760"/>
                </a:lnTo>
                <a:close/>
              </a:path>
              <a:path w="232410" h="346710">
                <a:moveTo>
                  <a:pt x="381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8110"/>
                </a:lnTo>
                <a:close/>
              </a:path>
              <a:path w="232410" h="346710">
                <a:moveTo>
                  <a:pt x="232410" y="118110"/>
                </a:moveTo>
                <a:lnTo>
                  <a:pt x="228600" y="118110"/>
                </a:lnTo>
                <a:lnTo>
                  <a:pt x="228600" y="124460"/>
                </a:lnTo>
                <a:lnTo>
                  <a:pt x="232410" y="124460"/>
                </a:lnTo>
                <a:lnTo>
                  <a:pt x="232410" y="118110"/>
                </a:lnTo>
                <a:close/>
              </a:path>
              <a:path w="232410" h="346710">
                <a:moveTo>
                  <a:pt x="381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4460"/>
                </a:lnTo>
                <a:close/>
              </a:path>
              <a:path w="232410" h="346710">
                <a:moveTo>
                  <a:pt x="232410" y="124460"/>
                </a:moveTo>
                <a:lnTo>
                  <a:pt x="228600" y="124460"/>
                </a:lnTo>
                <a:lnTo>
                  <a:pt x="228600" y="130810"/>
                </a:lnTo>
                <a:lnTo>
                  <a:pt x="232410" y="130810"/>
                </a:lnTo>
                <a:lnTo>
                  <a:pt x="232410" y="124460"/>
                </a:lnTo>
                <a:close/>
              </a:path>
              <a:path w="232410" h="346710">
                <a:moveTo>
                  <a:pt x="381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0810"/>
                </a:lnTo>
                <a:close/>
              </a:path>
              <a:path w="232410" h="346710">
                <a:moveTo>
                  <a:pt x="232410" y="130810"/>
                </a:moveTo>
                <a:lnTo>
                  <a:pt x="228600" y="130810"/>
                </a:lnTo>
                <a:lnTo>
                  <a:pt x="228600" y="137160"/>
                </a:lnTo>
                <a:lnTo>
                  <a:pt x="232410" y="137160"/>
                </a:lnTo>
                <a:lnTo>
                  <a:pt x="232410" y="130810"/>
                </a:lnTo>
                <a:close/>
              </a:path>
              <a:path w="232410" h="346710">
                <a:moveTo>
                  <a:pt x="381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7160"/>
                </a:lnTo>
                <a:close/>
              </a:path>
              <a:path w="232410" h="346710">
                <a:moveTo>
                  <a:pt x="232410" y="137160"/>
                </a:moveTo>
                <a:lnTo>
                  <a:pt x="228600" y="137160"/>
                </a:lnTo>
                <a:lnTo>
                  <a:pt x="228600" y="143510"/>
                </a:lnTo>
                <a:lnTo>
                  <a:pt x="232410" y="143510"/>
                </a:lnTo>
                <a:lnTo>
                  <a:pt x="232410" y="137160"/>
                </a:lnTo>
                <a:close/>
              </a:path>
              <a:path w="232410" h="346710">
                <a:moveTo>
                  <a:pt x="38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510"/>
                </a:lnTo>
                <a:close/>
              </a:path>
              <a:path w="232410" h="346710">
                <a:moveTo>
                  <a:pt x="232410" y="143510"/>
                </a:moveTo>
                <a:lnTo>
                  <a:pt x="228600" y="143510"/>
                </a:lnTo>
                <a:lnTo>
                  <a:pt x="228600" y="149860"/>
                </a:lnTo>
                <a:lnTo>
                  <a:pt x="232410" y="149860"/>
                </a:lnTo>
                <a:lnTo>
                  <a:pt x="232410" y="143510"/>
                </a:lnTo>
                <a:close/>
              </a:path>
              <a:path w="232410" h="346710">
                <a:moveTo>
                  <a:pt x="381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49860"/>
                </a:lnTo>
                <a:close/>
              </a:path>
              <a:path w="232410" h="346710">
                <a:moveTo>
                  <a:pt x="232410" y="149860"/>
                </a:moveTo>
                <a:lnTo>
                  <a:pt x="228600" y="149860"/>
                </a:lnTo>
                <a:lnTo>
                  <a:pt x="228600" y="156210"/>
                </a:lnTo>
                <a:lnTo>
                  <a:pt x="232410" y="156210"/>
                </a:lnTo>
                <a:lnTo>
                  <a:pt x="232410" y="149860"/>
                </a:lnTo>
                <a:close/>
              </a:path>
              <a:path w="232410" h="346710">
                <a:moveTo>
                  <a:pt x="381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56210"/>
                </a:lnTo>
                <a:close/>
              </a:path>
              <a:path w="232410" h="346710">
                <a:moveTo>
                  <a:pt x="229869" y="156210"/>
                </a:moveTo>
                <a:lnTo>
                  <a:pt x="228600" y="156210"/>
                </a:lnTo>
                <a:lnTo>
                  <a:pt x="228600" y="157480"/>
                </a:lnTo>
                <a:lnTo>
                  <a:pt x="229869" y="157480"/>
                </a:lnTo>
                <a:lnTo>
                  <a:pt x="229869" y="156210"/>
                </a:lnTo>
                <a:close/>
              </a:path>
              <a:path w="232410" h="346710">
                <a:moveTo>
                  <a:pt x="381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2560"/>
                </a:lnTo>
                <a:close/>
              </a:path>
              <a:path w="232410" h="346710">
                <a:moveTo>
                  <a:pt x="38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68910"/>
                </a:lnTo>
                <a:close/>
              </a:path>
              <a:path w="232410" h="346710">
                <a:moveTo>
                  <a:pt x="381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5260"/>
                </a:lnTo>
                <a:close/>
              </a:path>
              <a:path w="232410" h="346710">
                <a:moveTo>
                  <a:pt x="381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1610"/>
                </a:lnTo>
                <a:close/>
              </a:path>
              <a:path w="232410" h="346710">
                <a:moveTo>
                  <a:pt x="38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87960"/>
                </a:lnTo>
                <a:close/>
              </a:path>
              <a:path w="232410" h="346710">
                <a:moveTo>
                  <a:pt x="381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4310"/>
                </a:lnTo>
                <a:close/>
              </a:path>
              <a:path w="232410" h="346710">
                <a:moveTo>
                  <a:pt x="381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0660"/>
                </a:lnTo>
                <a:close/>
              </a:path>
              <a:path w="232410" h="346710">
                <a:moveTo>
                  <a:pt x="381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07010"/>
                </a:lnTo>
                <a:close/>
              </a:path>
              <a:path w="232410" h="346710">
                <a:moveTo>
                  <a:pt x="381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3360"/>
                </a:lnTo>
                <a:close/>
              </a:path>
              <a:path w="232410" h="346710">
                <a:moveTo>
                  <a:pt x="381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19710"/>
                </a:lnTo>
                <a:close/>
              </a:path>
              <a:path w="232410" h="346710">
                <a:moveTo>
                  <a:pt x="381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26060"/>
                </a:lnTo>
                <a:close/>
              </a:path>
              <a:path w="232410" h="346710">
                <a:moveTo>
                  <a:pt x="381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2410"/>
                </a:lnTo>
                <a:close/>
              </a:path>
              <a:path w="232410" h="346710">
                <a:moveTo>
                  <a:pt x="3810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38760"/>
                </a:lnTo>
                <a:close/>
              </a:path>
              <a:path w="232410" h="346710">
                <a:moveTo>
                  <a:pt x="381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5110"/>
                </a:lnTo>
                <a:close/>
              </a:path>
              <a:path w="232410" h="346710">
                <a:moveTo>
                  <a:pt x="381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1460"/>
                </a:lnTo>
                <a:close/>
              </a:path>
              <a:path w="232410" h="346710">
                <a:moveTo>
                  <a:pt x="381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7810"/>
                </a:lnTo>
                <a:close/>
              </a:path>
              <a:path w="232410" h="346710">
                <a:moveTo>
                  <a:pt x="232410" y="260350"/>
                </a:moveTo>
                <a:lnTo>
                  <a:pt x="231139" y="260350"/>
                </a:lnTo>
                <a:lnTo>
                  <a:pt x="231139" y="261620"/>
                </a:lnTo>
                <a:lnTo>
                  <a:pt x="228600" y="261620"/>
                </a:lnTo>
                <a:lnTo>
                  <a:pt x="228600" y="264160"/>
                </a:lnTo>
                <a:lnTo>
                  <a:pt x="232410" y="264160"/>
                </a:lnTo>
                <a:lnTo>
                  <a:pt x="232410" y="260350"/>
                </a:lnTo>
                <a:close/>
              </a:path>
              <a:path w="232410" h="346710">
                <a:moveTo>
                  <a:pt x="381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4160"/>
                </a:lnTo>
                <a:close/>
              </a:path>
              <a:path w="232410" h="346710">
                <a:moveTo>
                  <a:pt x="232410" y="264160"/>
                </a:moveTo>
                <a:lnTo>
                  <a:pt x="228600" y="264160"/>
                </a:lnTo>
                <a:lnTo>
                  <a:pt x="228600" y="270510"/>
                </a:lnTo>
                <a:lnTo>
                  <a:pt x="232410" y="270510"/>
                </a:lnTo>
                <a:lnTo>
                  <a:pt x="232410" y="264160"/>
                </a:lnTo>
                <a:close/>
              </a:path>
              <a:path w="232410" h="346710">
                <a:moveTo>
                  <a:pt x="3810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0510"/>
                </a:lnTo>
                <a:close/>
              </a:path>
              <a:path w="232410" h="346710">
                <a:moveTo>
                  <a:pt x="232410" y="270510"/>
                </a:moveTo>
                <a:lnTo>
                  <a:pt x="228600" y="270510"/>
                </a:lnTo>
                <a:lnTo>
                  <a:pt x="228600" y="276860"/>
                </a:lnTo>
                <a:lnTo>
                  <a:pt x="232410" y="276860"/>
                </a:lnTo>
                <a:lnTo>
                  <a:pt x="232410" y="270510"/>
                </a:lnTo>
                <a:close/>
              </a:path>
              <a:path w="232410" h="346710">
                <a:moveTo>
                  <a:pt x="381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6860"/>
                </a:lnTo>
                <a:close/>
              </a:path>
              <a:path w="232410" h="346710">
                <a:moveTo>
                  <a:pt x="232410" y="276860"/>
                </a:moveTo>
                <a:lnTo>
                  <a:pt x="228600" y="276860"/>
                </a:lnTo>
                <a:lnTo>
                  <a:pt x="228600" y="283210"/>
                </a:lnTo>
                <a:lnTo>
                  <a:pt x="232410" y="283210"/>
                </a:lnTo>
                <a:lnTo>
                  <a:pt x="232410" y="276860"/>
                </a:lnTo>
                <a:close/>
              </a:path>
              <a:path w="232410" h="346710">
                <a:moveTo>
                  <a:pt x="381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3210"/>
                </a:lnTo>
                <a:close/>
              </a:path>
              <a:path w="232410" h="346710">
                <a:moveTo>
                  <a:pt x="232410" y="283210"/>
                </a:moveTo>
                <a:lnTo>
                  <a:pt x="228600" y="283210"/>
                </a:lnTo>
                <a:lnTo>
                  <a:pt x="228600" y="289560"/>
                </a:lnTo>
                <a:lnTo>
                  <a:pt x="232410" y="289560"/>
                </a:lnTo>
                <a:lnTo>
                  <a:pt x="232410" y="283210"/>
                </a:lnTo>
                <a:close/>
              </a:path>
              <a:path w="232410" h="346710">
                <a:moveTo>
                  <a:pt x="381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89560"/>
                </a:lnTo>
                <a:close/>
              </a:path>
              <a:path w="232410" h="346710">
                <a:moveTo>
                  <a:pt x="232410" y="289560"/>
                </a:moveTo>
                <a:lnTo>
                  <a:pt x="228600" y="289560"/>
                </a:lnTo>
                <a:lnTo>
                  <a:pt x="228600" y="295910"/>
                </a:lnTo>
                <a:lnTo>
                  <a:pt x="232410" y="295910"/>
                </a:lnTo>
                <a:lnTo>
                  <a:pt x="232410" y="289560"/>
                </a:lnTo>
                <a:close/>
              </a:path>
              <a:path w="232410" h="346710">
                <a:moveTo>
                  <a:pt x="381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5910"/>
                </a:lnTo>
                <a:close/>
              </a:path>
              <a:path w="232410" h="346710">
                <a:moveTo>
                  <a:pt x="232410" y="295910"/>
                </a:moveTo>
                <a:lnTo>
                  <a:pt x="228600" y="295910"/>
                </a:lnTo>
                <a:lnTo>
                  <a:pt x="228600" y="302260"/>
                </a:lnTo>
                <a:lnTo>
                  <a:pt x="232410" y="302260"/>
                </a:lnTo>
                <a:lnTo>
                  <a:pt x="232410" y="295910"/>
                </a:lnTo>
                <a:close/>
              </a:path>
              <a:path w="232410" h="346710">
                <a:moveTo>
                  <a:pt x="381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2260"/>
                </a:lnTo>
                <a:close/>
              </a:path>
              <a:path w="232410" h="346710">
                <a:moveTo>
                  <a:pt x="232410" y="302260"/>
                </a:moveTo>
                <a:lnTo>
                  <a:pt x="228600" y="302260"/>
                </a:lnTo>
                <a:lnTo>
                  <a:pt x="228600" y="308610"/>
                </a:lnTo>
                <a:lnTo>
                  <a:pt x="232410" y="308610"/>
                </a:lnTo>
                <a:lnTo>
                  <a:pt x="232410" y="302260"/>
                </a:lnTo>
                <a:close/>
              </a:path>
              <a:path w="232410" h="346710">
                <a:moveTo>
                  <a:pt x="3810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08610"/>
                </a:lnTo>
                <a:close/>
              </a:path>
              <a:path w="232410" h="346710">
                <a:moveTo>
                  <a:pt x="232410" y="308610"/>
                </a:moveTo>
                <a:lnTo>
                  <a:pt x="228600" y="308610"/>
                </a:lnTo>
                <a:lnTo>
                  <a:pt x="228600" y="314960"/>
                </a:lnTo>
                <a:lnTo>
                  <a:pt x="232410" y="314960"/>
                </a:lnTo>
                <a:lnTo>
                  <a:pt x="232410" y="308610"/>
                </a:lnTo>
                <a:close/>
              </a:path>
              <a:path w="232410" h="346710">
                <a:moveTo>
                  <a:pt x="3810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4960"/>
                </a:lnTo>
                <a:close/>
              </a:path>
              <a:path w="232410" h="346710">
                <a:moveTo>
                  <a:pt x="232410" y="314960"/>
                </a:moveTo>
                <a:lnTo>
                  <a:pt x="228600" y="314960"/>
                </a:lnTo>
                <a:lnTo>
                  <a:pt x="228600" y="321310"/>
                </a:lnTo>
                <a:lnTo>
                  <a:pt x="232410" y="321310"/>
                </a:lnTo>
                <a:lnTo>
                  <a:pt x="232410" y="314960"/>
                </a:lnTo>
                <a:close/>
              </a:path>
              <a:path w="232410" h="346710">
                <a:moveTo>
                  <a:pt x="3810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1310"/>
                </a:lnTo>
                <a:close/>
              </a:path>
              <a:path w="232410" h="346710">
                <a:moveTo>
                  <a:pt x="232410" y="321310"/>
                </a:moveTo>
                <a:lnTo>
                  <a:pt x="228600" y="321310"/>
                </a:lnTo>
                <a:lnTo>
                  <a:pt x="228600" y="327660"/>
                </a:lnTo>
                <a:lnTo>
                  <a:pt x="232410" y="327660"/>
                </a:lnTo>
                <a:lnTo>
                  <a:pt x="232410" y="321310"/>
                </a:lnTo>
                <a:close/>
              </a:path>
              <a:path w="232410" h="346710">
                <a:moveTo>
                  <a:pt x="3810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27660"/>
                </a:lnTo>
                <a:close/>
              </a:path>
              <a:path w="232410" h="346710">
                <a:moveTo>
                  <a:pt x="232410" y="327660"/>
                </a:moveTo>
                <a:lnTo>
                  <a:pt x="228600" y="327660"/>
                </a:lnTo>
                <a:lnTo>
                  <a:pt x="228600" y="334010"/>
                </a:lnTo>
                <a:lnTo>
                  <a:pt x="232410" y="334010"/>
                </a:lnTo>
                <a:lnTo>
                  <a:pt x="232410" y="327660"/>
                </a:lnTo>
                <a:close/>
              </a:path>
              <a:path w="232410" h="346710">
                <a:moveTo>
                  <a:pt x="3810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4010"/>
                </a:lnTo>
                <a:close/>
              </a:path>
              <a:path w="232410" h="346710">
                <a:moveTo>
                  <a:pt x="232410" y="334010"/>
                </a:moveTo>
                <a:lnTo>
                  <a:pt x="228600" y="334010"/>
                </a:lnTo>
                <a:lnTo>
                  <a:pt x="228600" y="340360"/>
                </a:lnTo>
                <a:lnTo>
                  <a:pt x="232410" y="340360"/>
                </a:lnTo>
                <a:lnTo>
                  <a:pt x="232410" y="334010"/>
                </a:lnTo>
                <a:close/>
              </a:path>
              <a:path w="232410" h="346710">
                <a:moveTo>
                  <a:pt x="3810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232410" y="346710"/>
                </a:lnTo>
                <a:lnTo>
                  <a:pt x="232410" y="342900"/>
                </a:lnTo>
                <a:lnTo>
                  <a:pt x="3810" y="342900"/>
                </a:lnTo>
                <a:lnTo>
                  <a:pt x="3810" y="340360"/>
                </a:lnTo>
                <a:close/>
              </a:path>
              <a:path w="232410" h="346710">
                <a:moveTo>
                  <a:pt x="232410" y="340360"/>
                </a:moveTo>
                <a:lnTo>
                  <a:pt x="228600" y="340360"/>
                </a:lnTo>
                <a:lnTo>
                  <a:pt x="228600" y="342900"/>
                </a:lnTo>
                <a:lnTo>
                  <a:pt x="232410" y="342900"/>
                </a:lnTo>
                <a:lnTo>
                  <a:pt x="232410" y="340360"/>
                </a:lnTo>
                <a:close/>
              </a:path>
            </a:pathLst>
          </a:custGeom>
          <a:solidFill>
            <a:srgbClr val="92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7" name="bk object 7577"/>
          <p:cNvSpPr/>
          <p:nvPr/>
        </p:nvSpPr>
        <p:spPr>
          <a:xfrm>
            <a:off x="3680459" y="4237990"/>
            <a:ext cx="224790" cy="339090"/>
          </a:xfrm>
          <a:custGeom>
            <a:avLst/>
            <a:gdLst/>
            <a:ahLst/>
            <a:cxnLst/>
            <a:rect l="l" t="t" r="r" b="b"/>
            <a:pathLst>
              <a:path w="224789" h="339089">
                <a:moveTo>
                  <a:pt x="224789" y="0"/>
                </a:moveTo>
                <a:lnTo>
                  <a:pt x="207010" y="0"/>
                </a:lnTo>
                <a:lnTo>
                  <a:pt x="207010" y="2540"/>
                </a:lnTo>
                <a:lnTo>
                  <a:pt x="220979" y="2540"/>
                </a:lnTo>
                <a:lnTo>
                  <a:pt x="220979" y="6350"/>
                </a:lnTo>
                <a:lnTo>
                  <a:pt x="224789" y="6350"/>
                </a:lnTo>
                <a:lnTo>
                  <a:pt x="224789" y="0"/>
                </a:lnTo>
                <a:close/>
              </a:path>
              <a:path w="224789" h="339089">
                <a:moveTo>
                  <a:pt x="2539" y="2540"/>
                </a:moveTo>
                <a:lnTo>
                  <a:pt x="1269" y="2540"/>
                </a:lnTo>
                <a:lnTo>
                  <a:pt x="1269" y="3810"/>
                </a:lnTo>
                <a:lnTo>
                  <a:pt x="0" y="3810"/>
                </a:lnTo>
                <a:lnTo>
                  <a:pt x="0" y="6350"/>
                </a:lnTo>
                <a:lnTo>
                  <a:pt x="2539" y="6350"/>
                </a:lnTo>
                <a:lnTo>
                  <a:pt x="2539" y="2540"/>
                </a:lnTo>
                <a:close/>
              </a:path>
              <a:path w="224789" h="339089">
                <a:moveTo>
                  <a:pt x="137160" y="0"/>
                </a:moveTo>
                <a:lnTo>
                  <a:pt x="2539" y="0"/>
                </a:lnTo>
                <a:lnTo>
                  <a:pt x="2539" y="2540"/>
                </a:lnTo>
                <a:lnTo>
                  <a:pt x="137160" y="2540"/>
                </a:lnTo>
                <a:lnTo>
                  <a:pt x="137160" y="0"/>
                </a:lnTo>
                <a:close/>
              </a:path>
              <a:path w="224789" h="339089">
                <a:moveTo>
                  <a:pt x="2539" y="6350"/>
                </a:moveTo>
                <a:lnTo>
                  <a:pt x="0" y="635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6350"/>
                </a:lnTo>
                <a:close/>
              </a:path>
              <a:path w="224789" h="339089">
                <a:moveTo>
                  <a:pt x="224789" y="6350"/>
                </a:moveTo>
                <a:lnTo>
                  <a:pt x="220979" y="6350"/>
                </a:lnTo>
                <a:lnTo>
                  <a:pt x="220979" y="12700"/>
                </a:lnTo>
                <a:lnTo>
                  <a:pt x="224789" y="12700"/>
                </a:lnTo>
                <a:lnTo>
                  <a:pt x="224789" y="6350"/>
                </a:lnTo>
                <a:close/>
              </a:path>
              <a:path w="224789" h="339089">
                <a:moveTo>
                  <a:pt x="2539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2539" y="19050"/>
                </a:lnTo>
                <a:lnTo>
                  <a:pt x="2539" y="12700"/>
                </a:lnTo>
                <a:close/>
              </a:path>
              <a:path w="224789" h="339089">
                <a:moveTo>
                  <a:pt x="224789" y="12700"/>
                </a:moveTo>
                <a:lnTo>
                  <a:pt x="220979" y="12700"/>
                </a:lnTo>
                <a:lnTo>
                  <a:pt x="220979" y="19050"/>
                </a:lnTo>
                <a:lnTo>
                  <a:pt x="224789" y="19050"/>
                </a:lnTo>
                <a:lnTo>
                  <a:pt x="224789" y="12700"/>
                </a:lnTo>
                <a:close/>
              </a:path>
              <a:path w="224789" h="339089">
                <a:moveTo>
                  <a:pt x="2539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2539" y="25400"/>
                </a:lnTo>
                <a:lnTo>
                  <a:pt x="2539" y="19050"/>
                </a:lnTo>
                <a:close/>
              </a:path>
              <a:path w="224789" h="339089">
                <a:moveTo>
                  <a:pt x="224789" y="19050"/>
                </a:moveTo>
                <a:lnTo>
                  <a:pt x="220979" y="19050"/>
                </a:lnTo>
                <a:lnTo>
                  <a:pt x="220979" y="25400"/>
                </a:lnTo>
                <a:lnTo>
                  <a:pt x="224789" y="25400"/>
                </a:lnTo>
                <a:lnTo>
                  <a:pt x="224789" y="19050"/>
                </a:lnTo>
                <a:close/>
              </a:path>
              <a:path w="224789" h="339089">
                <a:moveTo>
                  <a:pt x="2539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2539" y="31750"/>
                </a:lnTo>
                <a:lnTo>
                  <a:pt x="2539" y="25400"/>
                </a:lnTo>
                <a:close/>
              </a:path>
              <a:path w="224789" h="339089">
                <a:moveTo>
                  <a:pt x="224789" y="25400"/>
                </a:moveTo>
                <a:lnTo>
                  <a:pt x="220979" y="25400"/>
                </a:lnTo>
                <a:lnTo>
                  <a:pt x="220979" y="31750"/>
                </a:lnTo>
                <a:lnTo>
                  <a:pt x="224789" y="31750"/>
                </a:lnTo>
                <a:lnTo>
                  <a:pt x="224789" y="25400"/>
                </a:lnTo>
                <a:close/>
              </a:path>
              <a:path w="224789" h="339089">
                <a:moveTo>
                  <a:pt x="2539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31750"/>
                </a:lnTo>
                <a:close/>
              </a:path>
              <a:path w="224789" h="339089">
                <a:moveTo>
                  <a:pt x="224789" y="31750"/>
                </a:moveTo>
                <a:lnTo>
                  <a:pt x="220979" y="31750"/>
                </a:lnTo>
                <a:lnTo>
                  <a:pt x="220979" y="38100"/>
                </a:lnTo>
                <a:lnTo>
                  <a:pt x="224789" y="38100"/>
                </a:lnTo>
                <a:lnTo>
                  <a:pt x="224789" y="31750"/>
                </a:lnTo>
                <a:close/>
              </a:path>
              <a:path w="224789" h="339089">
                <a:moveTo>
                  <a:pt x="2539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2539" y="44450"/>
                </a:lnTo>
                <a:lnTo>
                  <a:pt x="2539" y="38100"/>
                </a:lnTo>
                <a:close/>
              </a:path>
              <a:path w="224789" h="339089">
                <a:moveTo>
                  <a:pt x="224789" y="38100"/>
                </a:moveTo>
                <a:lnTo>
                  <a:pt x="220979" y="38100"/>
                </a:lnTo>
                <a:lnTo>
                  <a:pt x="220979" y="44450"/>
                </a:lnTo>
                <a:lnTo>
                  <a:pt x="224789" y="44450"/>
                </a:lnTo>
                <a:lnTo>
                  <a:pt x="224789" y="38100"/>
                </a:lnTo>
                <a:close/>
              </a:path>
              <a:path w="224789" h="339089">
                <a:moveTo>
                  <a:pt x="2539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2539" y="50800"/>
                </a:lnTo>
                <a:lnTo>
                  <a:pt x="2539" y="44450"/>
                </a:lnTo>
                <a:close/>
              </a:path>
              <a:path w="224789" h="339089">
                <a:moveTo>
                  <a:pt x="224789" y="44450"/>
                </a:moveTo>
                <a:lnTo>
                  <a:pt x="220979" y="44450"/>
                </a:lnTo>
                <a:lnTo>
                  <a:pt x="220979" y="50800"/>
                </a:lnTo>
                <a:lnTo>
                  <a:pt x="224789" y="50800"/>
                </a:lnTo>
                <a:lnTo>
                  <a:pt x="224789" y="44450"/>
                </a:lnTo>
                <a:close/>
              </a:path>
              <a:path w="224789" h="339089">
                <a:moveTo>
                  <a:pt x="2539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2539" y="57150"/>
                </a:lnTo>
                <a:lnTo>
                  <a:pt x="2539" y="50800"/>
                </a:lnTo>
                <a:close/>
              </a:path>
              <a:path w="224789" h="339089">
                <a:moveTo>
                  <a:pt x="224789" y="50800"/>
                </a:moveTo>
                <a:lnTo>
                  <a:pt x="220979" y="50800"/>
                </a:lnTo>
                <a:lnTo>
                  <a:pt x="220979" y="57150"/>
                </a:lnTo>
                <a:lnTo>
                  <a:pt x="224789" y="57150"/>
                </a:lnTo>
                <a:lnTo>
                  <a:pt x="224789" y="50800"/>
                </a:lnTo>
                <a:close/>
              </a:path>
              <a:path w="224789" h="339089">
                <a:moveTo>
                  <a:pt x="2539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2539" y="63500"/>
                </a:lnTo>
                <a:lnTo>
                  <a:pt x="2539" y="57150"/>
                </a:lnTo>
                <a:close/>
              </a:path>
              <a:path w="224789" h="339089">
                <a:moveTo>
                  <a:pt x="224789" y="57150"/>
                </a:moveTo>
                <a:lnTo>
                  <a:pt x="220979" y="57150"/>
                </a:lnTo>
                <a:lnTo>
                  <a:pt x="220979" y="63500"/>
                </a:lnTo>
                <a:lnTo>
                  <a:pt x="224789" y="63500"/>
                </a:lnTo>
                <a:lnTo>
                  <a:pt x="224789" y="57150"/>
                </a:lnTo>
                <a:close/>
              </a:path>
              <a:path w="224789" h="339089">
                <a:moveTo>
                  <a:pt x="2539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2539" y="69850"/>
                </a:lnTo>
                <a:lnTo>
                  <a:pt x="2539" y="63500"/>
                </a:lnTo>
                <a:close/>
              </a:path>
              <a:path w="224789" h="339089">
                <a:moveTo>
                  <a:pt x="224789" y="63500"/>
                </a:moveTo>
                <a:lnTo>
                  <a:pt x="220979" y="63500"/>
                </a:lnTo>
                <a:lnTo>
                  <a:pt x="220979" y="69850"/>
                </a:lnTo>
                <a:lnTo>
                  <a:pt x="224789" y="69850"/>
                </a:lnTo>
                <a:lnTo>
                  <a:pt x="224789" y="63500"/>
                </a:lnTo>
                <a:close/>
              </a:path>
              <a:path w="224789" h="339089">
                <a:moveTo>
                  <a:pt x="2539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2539" y="76200"/>
                </a:lnTo>
                <a:lnTo>
                  <a:pt x="2539" y="69850"/>
                </a:lnTo>
                <a:close/>
              </a:path>
              <a:path w="224789" h="339089">
                <a:moveTo>
                  <a:pt x="224789" y="69850"/>
                </a:moveTo>
                <a:lnTo>
                  <a:pt x="220979" y="69850"/>
                </a:lnTo>
                <a:lnTo>
                  <a:pt x="220979" y="76200"/>
                </a:lnTo>
                <a:lnTo>
                  <a:pt x="224789" y="76200"/>
                </a:lnTo>
                <a:lnTo>
                  <a:pt x="224789" y="69850"/>
                </a:lnTo>
                <a:close/>
              </a:path>
              <a:path w="224789" h="339089">
                <a:moveTo>
                  <a:pt x="2539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2539" y="82550"/>
                </a:lnTo>
                <a:lnTo>
                  <a:pt x="2539" y="76200"/>
                </a:lnTo>
                <a:close/>
              </a:path>
              <a:path w="224789" h="339089">
                <a:moveTo>
                  <a:pt x="224789" y="76200"/>
                </a:moveTo>
                <a:lnTo>
                  <a:pt x="220979" y="76200"/>
                </a:lnTo>
                <a:lnTo>
                  <a:pt x="220979" y="82550"/>
                </a:lnTo>
                <a:lnTo>
                  <a:pt x="224789" y="82550"/>
                </a:lnTo>
                <a:lnTo>
                  <a:pt x="224789" y="76200"/>
                </a:lnTo>
                <a:close/>
              </a:path>
              <a:path w="224789" h="339089">
                <a:moveTo>
                  <a:pt x="2539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2539" y="88900"/>
                </a:lnTo>
                <a:lnTo>
                  <a:pt x="2539" y="82550"/>
                </a:lnTo>
                <a:close/>
              </a:path>
              <a:path w="224789" h="339089">
                <a:moveTo>
                  <a:pt x="224789" y="82550"/>
                </a:moveTo>
                <a:lnTo>
                  <a:pt x="220979" y="82550"/>
                </a:lnTo>
                <a:lnTo>
                  <a:pt x="220979" y="88900"/>
                </a:lnTo>
                <a:lnTo>
                  <a:pt x="224789" y="88900"/>
                </a:lnTo>
                <a:lnTo>
                  <a:pt x="224789" y="82550"/>
                </a:lnTo>
                <a:close/>
              </a:path>
              <a:path w="224789" h="339089">
                <a:moveTo>
                  <a:pt x="2539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2539" y="95250"/>
                </a:lnTo>
                <a:lnTo>
                  <a:pt x="2539" y="88900"/>
                </a:lnTo>
                <a:close/>
              </a:path>
              <a:path w="224789" h="339089">
                <a:moveTo>
                  <a:pt x="224789" y="88900"/>
                </a:moveTo>
                <a:lnTo>
                  <a:pt x="220979" y="88900"/>
                </a:lnTo>
                <a:lnTo>
                  <a:pt x="220979" y="95250"/>
                </a:lnTo>
                <a:lnTo>
                  <a:pt x="224789" y="95250"/>
                </a:lnTo>
                <a:lnTo>
                  <a:pt x="224789" y="88900"/>
                </a:lnTo>
                <a:close/>
              </a:path>
              <a:path w="224789" h="339089">
                <a:moveTo>
                  <a:pt x="2539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2539" y="101600"/>
                </a:lnTo>
                <a:lnTo>
                  <a:pt x="2539" y="95250"/>
                </a:lnTo>
                <a:close/>
              </a:path>
              <a:path w="224789" h="339089">
                <a:moveTo>
                  <a:pt x="224789" y="95250"/>
                </a:moveTo>
                <a:lnTo>
                  <a:pt x="220979" y="95250"/>
                </a:lnTo>
                <a:lnTo>
                  <a:pt x="220979" y="101600"/>
                </a:lnTo>
                <a:lnTo>
                  <a:pt x="224789" y="101600"/>
                </a:lnTo>
                <a:lnTo>
                  <a:pt x="224789" y="95250"/>
                </a:lnTo>
                <a:close/>
              </a:path>
              <a:path w="224789" h="339089">
                <a:moveTo>
                  <a:pt x="2539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2539" y="107950"/>
                </a:lnTo>
                <a:lnTo>
                  <a:pt x="2539" y="101600"/>
                </a:lnTo>
                <a:close/>
              </a:path>
              <a:path w="224789" h="339089">
                <a:moveTo>
                  <a:pt x="224789" y="101600"/>
                </a:moveTo>
                <a:lnTo>
                  <a:pt x="220979" y="101600"/>
                </a:lnTo>
                <a:lnTo>
                  <a:pt x="220979" y="107950"/>
                </a:lnTo>
                <a:lnTo>
                  <a:pt x="224789" y="107950"/>
                </a:lnTo>
                <a:lnTo>
                  <a:pt x="224789" y="101600"/>
                </a:lnTo>
                <a:close/>
              </a:path>
              <a:path w="224789" h="339089">
                <a:moveTo>
                  <a:pt x="2539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2539" y="114300"/>
                </a:lnTo>
                <a:lnTo>
                  <a:pt x="2539" y="107950"/>
                </a:lnTo>
                <a:close/>
              </a:path>
              <a:path w="224789" h="339089">
                <a:moveTo>
                  <a:pt x="224789" y="107950"/>
                </a:moveTo>
                <a:lnTo>
                  <a:pt x="220979" y="107950"/>
                </a:lnTo>
                <a:lnTo>
                  <a:pt x="220979" y="114300"/>
                </a:lnTo>
                <a:lnTo>
                  <a:pt x="224789" y="114300"/>
                </a:lnTo>
                <a:lnTo>
                  <a:pt x="224789" y="107950"/>
                </a:lnTo>
                <a:close/>
              </a:path>
              <a:path w="224789" h="339089">
                <a:moveTo>
                  <a:pt x="2539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2539" y="120650"/>
                </a:lnTo>
                <a:lnTo>
                  <a:pt x="2539" y="114300"/>
                </a:lnTo>
                <a:close/>
              </a:path>
              <a:path w="224789" h="339089">
                <a:moveTo>
                  <a:pt x="224789" y="114300"/>
                </a:moveTo>
                <a:lnTo>
                  <a:pt x="220979" y="114300"/>
                </a:lnTo>
                <a:lnTo>
                  <a:pt x="220979" y="120650"/>
                </a:lnTo>
                <a:lnTo>
                  <a:pt x="224789" y="120650"/>
                </a:lnTo>
                <a:lnTo>
                  <a:pt x="224789" y="114300"/>
                </a:lnTo>
                <a:close/>
              </a:path>
              <a:path w="224789" h="339089">
                <a:moveTo>
                  <a:pt x="2539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2539" y="127000"/>
                </a:lnTo>
                <a:lnTo>
                  <a:pt x="2539" y="120650"/>
                </a:lnTo>
                <a:close/>
              </a:path>
              <a:path w="224789" h="339089">
                <a:moveTo>
                  <a:pt x="224789" y="120650"/>
                </a:moveTo>
                <a:lnTo>
                  <a:pt x="220979" y="120650"/>
                </a:lnTo>
                <a:lnTo>
                  <a:pt x="220979" y="127000"/>
                </a:lnTo>
                <a:lnTo>
                  <a:pt x="224789" y="127000"/>
                </a:lnTo>
                <a:lnTo>
                  <a:pt x="224789" y="120650"/>
                </a:lnTo>
                <a:close/>
              </a:path>
              <a:path w="224789" h="339089">
                <a:moveTo>
                  <a:pt x="25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539" y="133350"/>
                </a:lnTo>
                <a:lnTo>
                  <a:pt x="2539" y="127000"/>
                </a:lnTo>
                <a:close/>
              </a:path>
              <a:path w="224789" h="339089">
                <a:moveTo>
                  <a:pt x="224789" y="127000"/>
                </a:moveTo>
                <a:lnTo>
                  <a:pt x="220979" y="127000"/>
                </a:lnTo>
                <a:lnTo>
                  <a:pt x="220979" y="133350"/>
                </a:lnTo>
                <a:lnTo>
                  <a:pt x="224789" y="133350"/>
                </a:lnTo>
                <a:lnTo>
                  <a:pt x="224789" y="127000"/>
                </a:lnTo>
                <a:close/>
              </a:path>
              <a:path w="224789" h="339089">
                <a:moveTo>
                  <a:pt x="2539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2539" y="139700"/>
                </a:lnTo>
                <a:lnTo>
                  <a:pt x="2539" y="133350"/>
                </a:lnTo>
                <a:close/>
              </a:path>
              <a:path w="224789" h="339089">
                <a:moveTo>
                  <a:pt x="224789" y="133350"/>
                </a:moveTo>
                <a:lnTo>
                  <a:pt x="220979" y="133350"/>
                </a:lnTo>
                <a:lnTo>
                  <a:pt x="220979" y="139700"/>
                </a:lnTo>
                <a:lnTo>
                  <a:pt x="224789" y="139700"/>
                </a:lnTo>
                <a:lnTo>
                  <a:pt x="224789" y="133350"/>
                </a:lnTo>
                <a:close/>
              </a:path>
              <a:path w="224789" h="339089">
                <a:moveTo>
                  <a:pt x="253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539" y="146050"/>
                </a:lnTo>
                <a:lnTo>
                  <a:pt x="2539" y="139700"/>
                </a:lnTo>
                <a:close/>
              </a:path>
              <a:path w="224789" h="339089">
                <a:moveTo>
                  <a:pt x="224789" y="139700"/>
                </a:moveTo>
                <a:lnTo>
                  <a:pt x="220979" y="139700"/>
                </a:lnTo>
                <a:lnTo>
                  <a:pt x="220979" y="146050"/>
                </a:lnTo>
                <a:lnTo>
                  <a:pt x="224789" y="146050"/>
                </a:lnTo>
                <a:lnTo>
                  <a:pt x="224789" y="139700"/>
                </a:lnTo>
                <a:close/>
              </a:path>
              <a:path w="224789" h="339089">
                <a:moveTo>
                  <a:pt x="2539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2539" y="152400"/>
                </a:lnTo>
                <a:lnTo>
                  <a:pt x="2539" y="146050"/>
                </a:lnTo>
                <a:close/>
              </a:path>
              <a:path w="224789" h="339089">
                <a:moveTo>
                  <a:pt x="224789" y="146050"/>
                </a:moveTo>
                <a:lnTo>
                  <a:pt x="220979" y="146050"/>
                </a:lnTo>
                <a:lnTo>
                  <a:pt x="220979" y="152400"/>
                </a:lnTo>
                <a:lnTo>
                  <a:pt x="224789" y="152400"/>
                </a:lnTo>
                <a:lnTo>
                  <a:pt x="224789" y="146050"/>
                </a:lnTo>
                <a:close/>
              </a:path>
              <a:path w="224789" h="339089">
                <a:moveTo>
                  <a:pt x="2539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539" y="158750"/>
                </a:lnTo>
                <a:lnTo>
                  <a:pt x="2539" y="152400"/>
                </a:lnTo>
                <a:close/>
              </a:path>
              <a:path w="224789" h="339089">
                <a:moveTo>
                  <a:pt x="224789" y="152400"/>
                </a:moveTo>
                <a:lnTo>
                  <a:pt x="220979" y="152400"/>
                </a:lnTo>
                <a:lnTo>
                  <a:pt x="220979" y="156210"/>
                </a:lnTo>
                <a:lnTo>
                  <a:pt x="222250" y="156210"/>
                </a:lnTo>
                <a:lnTo>
                  <a:pt x="222250" y="154940"/>
                </a:lnTo>
                <a:lnTo>
                  <a:pt x="224789" y="154940"/>
                </a:lnTo>
                <a:lnTo>
                  <a:pt x="224789" y="152400"/>
                </a:lnTo>
                <a:close/>
              </a:path>
              <a:path w="224789" h="339089">
                <a:moveTo>
                  <a:pt x="2539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2539" y="165100"/>
                </a:lnTo>
                <a:lnTo>
                  <a:pt x="2539" y="158750"/>
                </a:lnTo>
                <a:close/>
              </a:path>
              <a:path w="224789" h="339089">
                <a:moveTo>
                  <a:pt x="2539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2539" y="171450"/>
                </a:lnTo>
                <a:lnTo>
                  <a:pt x="2539" y="165100"/>
                </a:lnTo>
                <a:close/>
              </a:path>
              <a:path w="224789" h="339089">
                <a:moveTo>
                  <a:pt x="2539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2539" y="177800"/>
                </a:lnTo>
                <a:lnTo>
                  <a:pt x="2539" y="171450"/>
                </a:lnTo>
                <a:close/>
              </a:path>
              <a:path w="224789" h="339089">
                <a:moveTo>
                  <a:pt x="25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539" y="184150"/>
                </a:lnTo>
                <a:lnTo>
                  <a:pt x="2539" y="177800"/>
                </a:lnTo>
                <a:close/>
              </a:path>
              <a:path w="224789" h="339089">
                <a:moveTo>
                  <a:pt x="2539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2539" y="190500"/>
                </a:lnTo>
                <a:lnTo>
                  <a:pt x="2539" y="184150"/>
                </a:lnTo>
                <a:close/>
              </a:path>
              <a:path w="224789" h="339089">
                <a:moveTo>
                  <a:pt x="2539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2539" y="196850"/>
                </a:lnTo>
                <a:lnTo>
                  <a:pt x="2539" y="190500"/>
                </a:lnTo>
                <a:close/>
              </a:path>
              <a:path w="224789" h="339089">
                <a:moveTo>
                  <a:pt x="2539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2539" y="203200"/>
                </a:lnTo>
                <a:lnTo>
                  <a:pt x="2539" y="196850"/>
                </a:lnTo>
                <a:close/>
              </a:path>
              <a:path w="224789" h="339089">
                <a:moveTo>
                  <a:pt x="25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539" y="209550"/>
                </a:lnTo>
                <a:lnTo>
                  <a:pt x="2539" y="203200"/>
                </a:lnTo>
                <a:close/>
              </a:path>
              <a:path w="224789" h="339089">
                <a:moveTo>
                  <a:pt x="2539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2539" y="215900"/>
                </a:lnTo>
                <a:lnTo>
                  <a:pt x="2539" y="209550"/>
                </a:lnTo>
                <a:close/>
              </a:path>
              <a:path w="224789" h="339089">
                <a:moveTo>
                  <a:pt x="2539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539" y="222250"/>
                </a:lnTo>
                <a:lnTo>
                  <a:pt x="2539" y="215900"/>
                </a:lnTo>
                <a:close/>
              </a:path>
              <a:path w="224789" h="339089">
                <a:moveTo>
                  <a:pt x="2539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2539" y="228600"/>
                </a:lnTo>
                <a:lnTo>
                  <a:pt x="2539" y="222250"/>
                </a:lnTo>
                <a:close/>
              </a:path>
              <a:path w="224789" h="339089">
                <a:moveTo>
                  <a:pt x="2539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2539" y="234950"/>
                </a:lnTo>
                <a:lnTo>
                  <a:pt x="2539" y="228600"/>
                </a:lnTo>
                <a:close/>
              </a:path>
              <a:path w="224789" h="339089">
                <a:moveTo>
                  <a:pt x="2539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2539" y="241300"/>
                </a:lnTo>
                <a:lnTo>
                  <a:pt x="2539" y="234950"/>
                </a:lnTo>
                <a:close/>
              </a:path>
              <a:path w="224789" h="339089">
                <a:moveTo>
                  <a:pt x="253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539" y="247650"/>
                </a:lnTo>
                <a:lnTo>
                  <a:pt x="2539" y="241300"/>
                </a:lnTo>
                <a:close/>
              </a:path>
              <a:path w="224789" h="339089">
                <a:moveTo>
                  <a:pt x="2539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2539" y="254000"/>
                </a:lnTo>
                <a:lnTo>
                  <a:pt x="2539" y="247650"/>
                </a:lnTo>
                <a:close/>
              </a:path>
              <a:path w="224789" h="339089">
                <a:moveTo>
                  <a:pt x="25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539" y="260350"/>
                </a:lnTo>
                <a:lnTo>
                  <a:pt x="2539" y="254000"/>
                </a:lnTo>
                <a:close/>
              </a:path>
              <a:path w="224789" h="339089">
                <a:moveTo>
                  <a:pt x="224789" y="259080"/>
                </a:moveTo>
                <a:lnTo>
                  <a:pt x="223519" y="259080"/>
                </a:lnTo>
                <a:lnTo>
                  <a:pt x="223519" y="260350"/>
                </a:lnTo>
                <a:lnTo>
                  <a:pt x="224789" y="260350"/>
                </a:lnTo>
                <a:lnTo>
                  <a:pt x="224789" y="259080"/>
                </a:lnTo>
                <a:close/>
              </a:path>
              <a:path w="224789" h="339089">
                <a:moveTo>
                  <a:pt x="2539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2539" y="266700"/>
                </a:lnTo>
                <a:lnTo>
                  <a:pt x="2539" y="260350"/>
                </a:lnTo>
                <a:close/>
              </a:path>
              <a:path w="224789" h="339089">
                <a:moveTo>
                  <a:pt x="224789" y="260350"/>
                </a:moveTo>
                <a:lnTo>
                  <a:pt x="222250" y="260350"/>
                </a:lnTo>
                <a:lnTo>
                  <a:pt x="222250" y="261620"/>
                </a:lnTo>
                <a:lnTo>
                  <a:pt x="220979" y="261620"/>
                </a:lnTo>
                <a:lnTo>
                  <a:pt x="220979" y="266700"/>
                </a:lnTo>
                <a:lnTo>
                  <a:pt x="224789" y="266700"/>
                </a:lnTo>
                <a:lnTo>
                  <a:pt x="224789" y="260350"/>
                </a:lnTo>
                <a:close/>
              </a:path>
              <a:path w="224789" h="339089">
                <a:moveTo>
                  <a:pt x="2539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2539" y="273050"/>
                </a:lnTo>
                <a:lnTo>
                  <a:pt x="2539" y="266700"/>
                </a:lnTo>
                <a:close/>
              </a:path>
              <a:path w="224789" h="339089">
                <a:moveTo>
                  <a:pt x="224789" y="266700"/>
                </a:moveTo>
                <a:lnTo>
                  <a:pt x="220979" y="266700"/>
                </a:lnTo>
                <a:lnTo>
                  <a:pt x="220979" y="273050"/>
                </a:lnTo>
                <a:lnTo>
                  <a:pt x="224789" y="273050"/>
                </a:lnTo>
                <a:lnTo>
                  <a:pt x="224789" y="266700"/>
                </a:lnTo>
                <a:close/>
              </a:path>
              <a:path w="224789" h="339089">
                <a:moveTo>
                  <a:pt x="2539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2539" y="279400"/>
                </a:lnTo>
                <a:lnTo>
                  <a:pt x="2539" y="273050"/>
                </a:lnTo>
                <a:close/>
              </a:path>
              <a:path w="224789" h="339089">
                <a:moveTo>
                  <a:pt x="224789" y="273050"/>
                </a:moveTo>
                <a:lnTo>
                  <a:pt x="220979" y="273050"/>
                </a:lnTo>
                <a:lnTo>
                  <a:pt x="220979" y="279400"/>
                </a:lnTo>
                <a:lnTo>
                  <a:pt x="224789" y="279400"/>
                </a:lnTo>
                <a:lnTo>
                  <a:pt x="224789" y="273050"/>
                </a:lnTo>
                <a:close/>
              </a:path>
              <a:path w="224789" h="339089">
                <a:moveTo>
                  <a:pt x="2539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2539" y="285750"/>
                </a:lnTo>
                <a:lnTo>
                  <a:pt x="2539" y="279400"/>
                </a:lnTo>
                <a:close/>
              </a:path>
              <a:path w="224789" h="339089">
                <a:moveTo>
                  <a:pt x="224789" y="279400"/>
                </a:moveTo>
                <a:lnTo>
                  <a:pt x="220979" y="279400"/>
                </a:lnTo>
                <a:lnTo>
                  <a:pt x="220979" y="285750"/>
                </a:lnTo>
                <a:lnTo>
                  <a:pt x="224789" y="285750"/>
                </a:lnTo>
                <a:lnTo>
                  <a:pt x="224789" y="279400"/>
                </a:lnTo>
                <a:close/>
              </a:path>
              <a:path w="224789" h="339089">
                <a:moveTo>
                  <a:pt x="2539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2539" y="292100"/>
                </a:lnTo>
                <a:lnTo>
                  <a:pt x="2539" y="285750"/>
                </a:lnTo>
                <a:close/>
              </a:path>
              <a:path w="224789" h="339089">
                <a:moveTo>
                  <a:pt x="224789" y="285750"/>
                </a:moveTo>
                <a:lnTo>
                  <a:pt x="220979" y="285750"/>
                </a:lnTo>
                <a:lnTo>
                  <a:pt x="220979" y="292100"/>
                </a:lnTo>
                <a:lnTo>
                  <a:pt x="224789" y="292100"/>
                </a:lnTo>
                <a:lnTo>
                  <a:pt x="224789" y="285750"/>
                </a:lnTo>
                <a:close/>
              </a:path>
              <a:path w="224789" h="339089">
                <a:moveTo>
                  <a:pt x="2539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2539" y="298450"/>
                </a:lnTo>
                <a:lnTo>
                  <a:pt x="2539" y="292100"/>
                </a:lnTo>
                <a:close/>
              </a:path>
              <a:path w="224789" h="339089">
                <a:moveTo>
                  <a:pt x="224789" y="292100"/>
                </a:moveTo>
                <a:lnTo>
                  <a:pt x="220979" y="292100"/>
                </a:lnTo>
                <a:lnTo>
                  <a:pt x="220979" y="298450"/>
                </a:lnTo>
                <a:lnTo>
                  <a:pt x="224789" y="298450"/>
                </a:lnTo>
                <a:lnTo>
                  <a:pt x="224789" y="292100"/>
                </a:lnTo>
                <a:close/>
              </a:path>
              <a:path w="224789" h="339089">
                <a:moveTo>
                  <a:pt x="2539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2539" y="304800"/>
                </a:lnTo>
                <a:lnTo>
                  <a:pt x="2539" y="298450"/>
                </a:lnTo>
                <a:close/>
              </a:path>
              <a:path w="224789" h="339089">
                <a:moveTo>
                  <a:pt x="224789" y="298450"/>
                </a:moveTo>
                <a:lnTo>
                  <a:pt x="220979" y="298450"/>
                </a:lnTo>
                <a:lnTo>
                  <a:pt x="220979" y="304800"/>
                </a:lnTo>
                <a:lnTo>
                  <a:pt x="224789" y="304800"/>
                </a:lnTo>
                <a:lnTo>
                  <a:pt x="224789" y="298450"/>
                </a:lnTo>
                <a:close/>
              </a:path>
              <a:path w="224789" h="339089">
                <a:moveTo>
                  <a:pt x="2539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2539" y="311150"/>
                </a:lnTo>
                <a:lnTo>
                  <a:pt x="2539" y="304800"/>
                </a:lnTo>
                <a:close/>
              </a:path>
              <a:path w="224789" h="339089">
                <a:moveTo>
                  <a:pt x="224789" y="304800"/>
                </a:moveTo>
                <a:lnTo>
                  <a:pt x="220979" y="304800"/>
                </a:lnTo>
                <a:lnTo>
                  <a:pt x="220979" y="311150"/>
                </a:lnTo>
                <a:lnTo>
                  <a:pt x="224789" y="311150"/>
                </a:lnTo>
                <a:lnTo>
                  <a:pt x="224789" y="304800"/>
                </a:lnTo>
                <a:close/>
              </a:path>
              <a:path w="224789" h="339089">
                <a:moveTo>
                  <a:pt x="2539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2539" y="317500"/>
                </a:lnTo>
                <a:lnTo>
                  <a:pt x="2539" y="311150"/>
                </a:lnTo>
                <a:close/>
              </a:path>
              <a:path w="224789" h="339089">
                <a:moveTo>
                  <a:pt x="224789" y="311150"/>
                </a:moveTo>
                <a:lnTo>
                  <a:pt x="220979" y="311150"/>
                </a:lnTo>
                <a:lnTo>
                  <a:pt x="220979" y="317500"/>
                </a:lnTo>
                <a:lnTo>
                  <a:pt x="224789" y="317500"/>
                </a:lnTo>
                <a:lnTo>
                  <a:pt x="224789" y="311150"/>
                </a:lnTo>
                <a:close/>
              </a:path>
              <a:path w="224789" h="339089">
                <a:moveTo>
                  <a:pt x="2539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2539" y="323850"/>
                </a:lnTo>
                <a:lnTo>
                  <a:pt x="2539" y="317500"/>
                </a:lnTo>
                <a:close/>
              </a:path>
              <a:path w="224789" h="339089">
                <a:moveTo>
                  <a:pt x="224789" y="317500"/>
                </a:moveTo>
                <a:lnTo>
                  <a:pt x="220979" y="317500"/>
                </a:lnTo>
                <a:lnTo>
                  <a:pt x="220979" y="323850"/>
                </a:lnTo>
                <a:lnTo>
                  <a:pt x="224789" y="323850"/>
                </a:lnTo>
                <a:lnTo>
                  <a:pt x="224789" y="317500"/>
                </a:lnTo>
                <a:close/>
              </a:path>
              <a:path w="224789" h="339089">
                <a:moveTo>
                  <a:pt x="2539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2539" y="330200"/>
                </a:lnTo>
                <a:lnTo>
                  <a:pt x="2539" y="323850"/>
                </a:lnTo>
                <a:close/>
              </a:path>
              <a:path w="224789" h="339089">
                <a:moveTo>
                  <a:pt x="224789" y="323850"/>
                </a:moveTo>
                <a:lnTo>
                  <a:pt x="220979" y="323850"/>
                </a:lnTo>
                <a:lnTo>
                  <a:pt x="220979" y="330200"/>
                </a:lnTo>
                <a:lnTo>
                  <a:pt x="224789" y="330200"/>
                </a:lnTo>
                <a:lnTo>
                  <a:pt x="224789" y="323850"/>
                </a:lnTo>
                <a:close/>
              </a:path>
              <a:path w="224789" h="339089">
                <a:moveTo>
                  <a:pt x="2539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49529" y="336550"/>
                </a:lnTo>
                <a:lnTo>
                  <a:pt x="49529" y="335280"/>
                </a:lnTo>
                <a:lnTo>
                  <a:pt x="2539" y="335280"/>
                </a:lnTo>
                <a:lnTo>
                  <a:pt x="2539" y="330200"/>
                </a:lnTo>
                <a:close/>
              </a:path>
              <a:path w="224789" h="339089">
                <a:moveTo>
                  <a:pt x="224789" y="330200"/>
                </a:moveTo>
                <a:lnTo>
                  <a:pt x="220979" y="330200"/>
                </a:lnTo>
                <a:lnTo>
                  <a:pt x="220979" y="335280"/>
                </a:lnTo>
                <a:lnTo>
                  <a:pt x="80010" y="335280"/>
                </a:lnTo>
                <a:lnTo>
                  <a:pt x="80010" y="336550"/>
                </a:lnTo>
                <a:lnTo>
                  <a:pt x="224789" y="336550"/>
                </a:lnTo>
                <a:lnTo>
                  <a:pt x="224789" y="330200"/>
                </a:lnTo>
                <a:close/>
              </a:path>
              <a:path w="224789" h="339089">
                <a:moveTo>
                  <a:pt x="53339" y="336550"/>
                </a:moveTo>
                <a:lnTo>
                  <a:pt x="0" y="336550"/>
                </a:lnTo>
                <a:lnTo>
                  <a:pt x="0" y="339090"/>
                </a:lnTo>
                <a:lnTo>
                  <a:pt x="59689" y="339090"/>
                </a:lnTo>
                <a:lnTo>
                  <a:pt x="59689" y="337820"/>
                </a:lnTo>
                <a:lnTo>
                  <a:pt x="53339" y="337820"/>
                </a:lnTo>
                <a:lnTo>
                  <a:pt x="53339" y="336550"/>
                </a:lnTo>
                <a:close/>
              </a:path>
              <a:path w="224789" h="339089">
                <a:moveTo>
                  <a:pt x="224789" y="336550"/>
                </a:moveTo>
                <a:lnTo>
                  <a:pt x="73660" y="336550"/>
                </a:lnTo>
                <a:lnTo>
                  <a:pt x="73660" y="337820"/>
                </a:lnTo>
                <a:lnTo>
                  <a:pt x="68579" y="337820"/>
                </a:lnTo>
                <a:lnTo>
                  <a:pt x="68579" y="339090"/>
                </a:lnTo>
                <a:lnTo>
                  <a:pt x="224789" y="339090"/>
                </a:lnTo>
                <a:lnTo>
                  <a:pt x="224789" y="336550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8" name="bk object 7578"/>
          <p:cNvSpPr/>
          <p:nvPr/>
        </p:nvSpPr>
        <p:spPr>
          <a:xfrm>
            <a:off x="3683000" y="4240529"/>
            <a:ext cx="218440" cy="332740"/>
          </a:xfrm>
          <a:custGeom>
            <a:avLst/>
            <a:gdLst/>
            <a:ahLst/>
            <a:cxnLst/>
            <a:rect l="l" t="t" r="r" b="b"/>
            <a:pathLst>
              <a:path w="218439" h="332739">
                <a:moveTo>
                  <a:pt x="133350" y="0"/>
                </a:moveTo>
                <a:lnTo>
                  <a:pt x="0" y="0"/>
                </a:lnTo>
                <a:lnTo>
                  <a:pt x="0" y="10160"/>
                </a:lnTo>
                <a:lnTo>
                  <a:pt x="3810" y="10160"/>
                </a:lnTo>
                <a:lnTo>
                  <a:pt x="3810" y="3810"/>
                </a:lnTo>
                <a:lnTo>
                  <a:pt x="130810" y="3810"/>
                </a:lnTo>
                <a:lnTo>
                  <a:pt x="130810" y="2540"/>
                </a:lnTo>
                <a:lnTo>
                  <a:pt x="132080" y="2540"/>
                </a:lnTo>
                <a:lnTo>
                  <a:pt x="132080" y="1270"/>
                </a:lnTo>
                <a:lnTo>
                  <a:pt x="133350" y="1270"/>
                </a:lnTo>
                <a:lnTo>
                  <a:pt x="133350" y="0"/>
                </a:lnTo>
                <a:close/>
              </a:path>
              <a:path w="218439" h="332739">
                <a:moveTo>
                  <a:pt x="218439" y="0"/>
                </a:moveTo>
                <a:lnTo>
                  <a:pt x="204470" y="0"/>
                </a:lnTo>
                <a:lnTo>
                  <a:pt x="204470" y="3810"/>
                </a:lnTo>
                <a:lnTo>
                  <a:pt x="215900" y="3810"/>
                </a:lnTo>
                <a:lnTo>
                  <a:pt x="215900" y="10160"/>
                </a:lnTo>
                <a:lnTo>
                  <a:pt x="218439" y="10160"/>
                </a:lnTo>
                <a:lnTo>
                  <a:pt x="218439" y="0"/>
                </a:lnTo>
                <a:close/>
              </a:path>
              <a:path w="218439" h="332739">
                <a:moveTo>
                  <a:pt x="381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10160"/>
                </a:lnTo>
                <a:close/>
              </a:path>
              <a:path w="218439" h="332739">
                <a:moveTo>
                  <a:pt x="218439" y="10160"/>
                </a:moveTo>
                <a:lnTo>
                  <a:pt x="215900" y="10160"/>
                </a:lnTo>
                <a:lnTo>
                  <a:pt x="215900" y="16510"/>
                </a:lnTo>
                <a:lnTo>
                  <a:pt x="218439" y="16510"/>
                </a:lnTo>
                <a:lnTo>
                  <a:pt x="218439" y="10160"/>
                </a:lnTo>
                <a:close/>
              </a:path>
              <a:path w="218439" h="332739">
                <a:moveTo>
                  <a:pt x="381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16510"/>
                </a:lnTo>
                <a:close/>
              </a:path>
              <a:path w="218439" h="332739">
                <a:moveTo>
                  <a:pt x="218439" y="16510"/>
                </a:moveTo>
                <a:lnTo>
                  <a:pt x="215900" y="16510"/>
                </a:lnTo>
                <a:lnTo>
                  <a:pt x="215900" y="22860"/>
                </a:lnTo>
                <a:lnTo>
                  <a:pt x="218439" y="22860"/>
                </a:lnTo>
                <a:lnTo>
                  <a:pt x="218439" y="16510"/>
                </a:lnTo>
                <a:close/>
              </a:path>
              <a:path w="218439" h="332739">
                <a:moveTo>
                  <a:pt x="381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2860"/>
                </a:lnTo>
                <a:close/>
              </a:path>
              <a:path w="218439" h="332739">
                <a:moveTo>
                  <a:pt x="218439" y="22860"/>
                </a:moveTo>
                <a:lnTo>
                  <a:pt x="215900" y="22860"/>
                </a:lnTo>
                <a:lnTo>
                  <a:pt x="215900" y="29210"/>
                </a:lnTo>
                <a:lnTo>
                  <a:pt x="218439" y="29210"/>
                </a:lnTo>
                <a:lnTo>
                  <a:pt x="218439" y="22860"/>
                </a:lnTo>
                <a:close/>
              </a:path>
              <a:path w="218439" h="332739">
                <a:moveTo>
                  <a:pt x="381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29210"/>
                </a:lnTo>
                <a:close/>
              </a:path>
              <a:path w="218439" h="332739">
                <a:moveTo>
                  <a:pt x="218439" y="29210"/>
                </a:moveTo>
                <a:lnTo>
                  <a:pt x="215900" y="29210"/>
                </a:lnTo>
                <a:lnTo>
                  <a:pt x="215900" y="35560"/>
                </a:lnTo>
                <a:lnTo>
                  <a:pt x="218439" y="35560"/>
                </a:lnTo>
                <a:lnTo>
                  <a:pt x="218439" y="29210"/>
                </a:lnTo>
                <a:close/>
              </a:path>
              <a:path w="218439" h="332739">
                <a:moveTo>
                  <a:pt x="381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5560"/>
                </a:lnTo>
                <a:close/>
              </a:path>
              <a:path w="218439" h="332739">
                <a:moveTo>
                  <a:pt x="218439" y="35560"/>
                </a:moveTo>
                <a:lnTo>
                  <a:pt x="215900" y="35560"/>
                </a:lnTo>
                <a:lnTo>
                  <a:pt x="215900" y="41910"/>
                </a:lnTo>
                <a:lnTo>
                  <a:pt x="218439" y="41910"/>
                </a:lnTo>
                <a:lnTo>
                  <a:pt x="218439" y="35560"/>
                </a:lnTo>
                <a:close/>
              </a:path>
              <a:path w="218439" h="332739">
                <a:moveTo>
                  <a:pt x="381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1910"/>
                </a:lnTo>
                <a:close/>
              </a:path>
              <a:path w="218439" h="332739">
                <a:moveTo>
                  <a:pt x="218439" y="41910"/>
                </a:moveTo>
                <a:lnTo>
                  <a:pt x="215900" y="41910"/>
                </a:lnTo>
                <a:lnTo>
                  <a:pt x="215900" y="48260"/>
                </a:lnTo>
                <a:lnTo>
                  <a:pt x="218439" y="48260"/>
                </a:lnTo>
                <a:lnTo>
                  <a:pt x="218439" y="41910"/>
                </a:lnTo>
                <a:close/>
              </a:path>
              <a:path w="218439" h="332739">
                <a:moveTo>
                  <a:pt x="381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48260"/>
                </a:lnTo>
                <a:close/>
              </a:path>
              <a:path w="218439" h="332739">
                <a:moveTo>
                  <a:pt x="218439" y="48260"/>
                </a:moveTo>
                <a:lnTo>
                  <a:pt x="215900" y="48260"/>
                </a:lnTo>
                <a:lnTo>
                  <a:pt x="215900" y="54610"/>
                </a:lnTo>
                <a:lnTo>
                  <a:pt x="218439" y="54610"/>
                </a:lnTo>
                <a:lnTo>
                  <a:pt x="218439" y="48260"/>
                </a:lnTo>
                <a:close/>
              </a:path>
              <a:path w="218439" h="332739">
                <a:moveTo>
                  <a:pt x="381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4610"/>
                </a:lnTo>
                <a:close/>
              </a:path>
              <a:path w="218439" h="332739">
                <a:moveTo>
                  <a:pt x="218439" y="54610"/>
                </a:moveTo>
                <a:lnTo>
                  <a:pt x="215900" y="54610"/>
                </a:lnTo>
                <a:lnTo>
                  <a:pt x="215900" y="60960"/>
                </a:lnTo>
                <a:lnTo>
                  <a:pt x="218439" y="60960"/>
                </a:lnTo>
                <a:lnTo>
                  <a:pt x="218439" y="54610"/>
                </a:lnTo>
                <a:close/>
              </a:path>
              <a:path w="218439" h="332739">
                <a:moveTo>
                  <a:pt x="381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0960"/>
                </a:lnTo>
                <a:close/>
              </a:path>
              <a:path w="218439" h="332739">
                <a:moveTo>
                  <a:pt x="218439" y="60960"/>
                </a:moveTo>
                <a:lnTo>
                  <a:pt x="215900" y="60960"/>
                </a:lnTo>
                <a:lnTo>
                  <a:pt x="215900" y="67310"/>
                </a:lnTo>
                <a:lnTo>
                  <a:pt x="218439" y="67310"/>
                </a:lnTo>
                <a:lnTo>
                  <a:pt x="218439" y="60960"/>
                </a:lnTo>
                <a:close/>
              </a:path>
              <a:path w="218439" h="332739">
                <a:moveTo>
                  <a:pt x="381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7310"/>
                </a:lnTo>
                <a:close/>
              </a:path>
              <a:path w="218439" h="332739">
                <a:moveTo>
                  <a:pt x="218439" y="67310"/>
                </a:moveTo>
                <a:lnTo>
                  <a:pt x="215900" y="67310"/>
                </a:lnTo>
                <a:lnTo>
                  <a:pt x="215900" y="73660"/>
                </a:lnTo>
                <a:lnTo>
                  <a:pt x="218439" y="73660"/>
                </a:lnTo>
                <a:lnTo>
                  <a:pt x="218439" y="67310"/>
                </a:lnTo>
                <a:close/>
              </a:path>
              <a:path w="218439" h="332739">
                <a:moveTo>
                  <a:pt x="381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3660"/>
                </a:lnTo>
                <a:close/>
              </a:path>
              <a:path w="218439" h="332739">
                <a:moveTo>
                  <a:pt x="218439" y="73660"/>
                </a:moveTo>
                <a:lnTo>
                  <a:pt x="215900" y="73660"/>
                </a:lnTo>
                <a:lnTo>
                  <a:pt x="215900" y="80010"/>
                </a:lnTo>
                <a:lnTo>
                  <a:pt x="218439" y="80010"/>
                </a:lnTo>
                <a:lnTo>
                  <a:pt x="218439" y="73660"/>
                </a:lnTo>
                <a:close/>
              </a:path>
              <a:path w="218439" h="332739">
                <a:moveTo>
                  <a:pt x="381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0010"/>
                </a:lnTo>
                <a:close/>
              </a:path>
              <a:path w="218439" h="332739">
                <a:moveTo>
                  <a:pt x="218439" y="80010"/>
                </a:moveTo>
                <a:lnTo>
                  <a:pt x="215900" y="80010"/>
                </a:lnTo>
                <a:lnTo>
                  <a:pt x="215900" y="86360"/>
                </a:lnTo>
                <a:lnTo>
                  <a:pt x="218439" y="86360"/>
                </a:lnTo>
                <a:lnTo>
                  <a:pt x="218439" y="80010"/>
                </a:lnTo>
                <a:close/>
              </a:path>
              <a:path w="218439" h="332739">
                <a:moveTo>
                  <a:pt x="381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6360"/>
                </a:lnTo>
                <a:close/>
              </a:path>
              <a:path w="218439" h="332739">
                <a:moveTo>
                  <a:pt x="218439" y="86360"/>
                </a:moveTo>
                <a:lnTo>
                  <a:pt x="215900" y="86360"/>
                </a:lnTo>
                <a:lnTo>
                  <a:pt x="215900" y="92710"/>
                </a:lnTo>
                <a:lnTo>
                  <a:pt x="218439" y="92710"/>
                </a:lnTo>
                <a:lnTo>
                  <a:pt x="218439" y="86360"/>
                </a:lnTo>
                <a:close/>
              </a:path>
              <a:path w="218439" h="332739">
                <a:moveTo>
                  <a:pt x="381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2710"/>
                </a:lnTo>
                <a:close/>
              </a:path>
              <a:path w="218439" h="332739">
                <a:moveTo>
                  <a:pt x="218439" y="92710"/>
                </a:moveTo>
                <a:lnTo>
                  <a:pt x="215900" y="92710"/>
                </a:lnTo>
                <a:lnTo>
                  <a:pt x="215900" y="99060"/>
                </a:lnTo>
                <a:lnTo>
                  <a:pt x="218439" y="99060"/>
                </a:lnTo>
                <a:lnTo>
                  <a:pt x="218439" y="92710"/>
                </a:lnTo>
                <a:close/>
              </a:path>
              <a:path w="218439" h="332739">
                <a:moveTo>
                  <a:pt x="381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99060"/>
                </a:lnTo>
                <a:close/>
              </a:path>
              <a:path w="218439" h="332739">
                <a:moveTo>
                  <a:pt x="218439" y="99060"/>
                </a:moveTo>
                <a:lnTo>
                  <a:pt x="215900" y="99060"/>
                </a:lnTo>
                <a:lnTo>
                  <a:pt x="215900" y="105410"/>
                </a:lnTo>
                <a:lnTo>
                  <a:pt x="218439" y="105410"/>
                </a:lnTo>
                <a:lnTo>
                  <a:pt x="218439" y="99060"/>
                </a:lnTo>
                <a:close/>
              </a:path>
              <a:path w="218439" h="332739">
                <a:moveTo>
                  <a:pt x="381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5410"/>
                </a:lnTo>
                <a:close/>
              </a:path>
              <a:path w="218439" h="332739">
                <a:moveTo>
                  <a:pt x="218439" y="105410"/>
                </a:moveTo>
                <a:lnTo>
                  <a:pt x="215900" y="105410"/>
                </a:lnTo>
                <a:lnTo>
                  <a:pt x="215900" y="111760"/>
                </a:lnTo>
                <a:lnTo>
                  <a:pt x="218439" y="111760"/>
                </a:lnTo>
                <a:lnTo>
                  <a:pt x="218439" y="105410"/>
                </a:lnTo>
                <a:close/>
              </a:path>
              <a:path w="218439" h="332739">
                <a:moveTo>
                  <a:pt x="381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1760"/>
                </a:lnTo>
                <a:close/>
              </a:path>
              <a:path w="218439" h="332739">
                <a:moveTo>
                  <a:pt x="218439" y="111760"/>
                </a:moveTo>
                <a:lnTo>
                  <a:pt x="215900" y="111760"/>
                </a:lnTo>
                <a:lnTo>
                  <a:pt x="215900" y="118110"/>
                </a:lnTo>
                <a:lnTo>
                  <a:pt x="218439" y="118110"/>
                </a:lnTo>
                <a:lnTo>
                  <a:pt x="218439" y="111760"/>
                </a:lnTo>
                <a:close/>
              </a:path>
              <a:path w="218439" h="332739">
                <a:moveTo>
                  <a:pt x="381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8110"/>
                </a:lnTo>
                <a:close/>
              </a:path>
              <a:path w="218439" h="332739">
                <a:moveTo>
                  <a:pt x="218439" y="118110"/>
                </a:moveTo>
                <a:lnTo>
                  <a:pt x="215900" y="118110"/>
                </a:lnTo>
                <a:lnTo>
                  <a:pt x="215900" y="124460"/>
                </a:lnTo>
                <a:lnTo>
                  <a:pt x="218439" y="124460"/>
                </a:lnTo>
                <a:lnTo>
                  <a:pt x="218439" y="118110"/>
                </a:lnTo>
                <a:close/>
              </a:path>
              <a:path w="218439" h="332739">
                <a:moveTo>
                  <a:pt x="381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4460"/>
                </a:lnTo>
                <a:close/>
              </a:path>
              <a:path w="218439" h="332739">
                <a:moveTo>
                  <a:pt x="218439" y="124460"/>
                </a:moveTo>
                <a:lnTo>
                  <a:pt x="215900" y="124460"/>
                </a:lnTo>
                <a:lnTo>
                  <a:pt x="215900" y="130810"/>
                </a:lnTo>
                <a:lnTo>
                  <a:pt x="218439" y="130810"/>
                </a:lnTo>
                <a:lnTo>
                  <a:pt x="218439" y="124460"/>
                </a:lnTo>
                <a:close/>
              </a:path>
              <a:path w="218439" h="332739">
                <a:moveTo>
                  <a:pt x="381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0810"/>
                </a:lnTo>
                <a:close/>
              </a:path>
              <a:path w="218439" h="332739">
                <a:moveTo>
                  <a:pt x="218439" y="130810"/>
                </a:moveTo>
                <a:lnTo>
                  <a:pt x="215900" y="130810"/>
                </a:lnTo>
                <a:lnTo>
                  <a:pt x="215900" y="137160"/>
                </a:lnTo>
                <a:lnTo>
                  <a:pt x="218439" y="137160"/>
                </a:lnTo>
                <a:lnTo>
                  <a:pt x="218439" y="130810"/>
                </a:lnTo>
                <a:close/>
              </a:path>
              <a:path w="218439" h="332739">
                <a:moveTo>
                  <a:pt x="381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7160"/>
                </a:lnTo>
                <a:close/>
              </a:path>
              <a:path w="218439" h="332739">
                <a:moveTo>
                  <a:pt x="218439" y="137160"/>
                </a:moveTo>
                <a:lnTo>
                  <a:pt x="215900" y="137160"/>
                </a:lnTo>
                <a:lnTo>
                  <a:pt x="215900" y="143510"/>
                </a:lnTo>
                <a:lnTo>
                  <a:pt x="218439" y="143510"/>
                </a:lnTo>
                <a:lnTo>
                  <a:pt x="218439" y="137160"/>
                </a:lnTo>
                <a:close/>
              </a:path>
              <a:path w="218439" h="332739">
                <a:moveTo>
                  <a:pt x="38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510"/>
                </a:lnTo>
                <a:close/>
              </a:path>
              <a:path w="218439" h="332739">
                <a:moveTo>
                  <a:pt x="218439" y="143510"/>
                </a:moveTo>
                <a:lnTo>
                  <a:pt x="215900" y="143510"/>
                </a:lnTo>
                <a:lnTo>
                  <a:pt x="215900" y="149860"/>
                </a:lnTo>
                <a:lnTo>
                  <a:pt x="218439" y="149860"/>
                </a:lnTo>
                <a:lnTo>
                  <a:pt x="218439" y="143510"/>
                </a:lnTo>
                <a:close/>
              </a:path>
              <a:path w="218439" h="332739">
                <a:moveTo>
                  <a:pt x="381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49860"/>
                </a:lnTo>
                <a:close/>
              </a:path>
              <a:path w="218439" h="332739">
                <a:moveTo>
                  <a:pt x="218439" y="149860"/>
                </a:moveTo>
                <a:lnTo>
                  <a:pt x="215900" y="149860"/>
                </a:lnTo>
                <a:lnTo>
                  <a:pt x="215900" y="154940"/>
                </a:lnTo>
                <a:lnTo>
                  <a:pt x="218439" y="154940"/>
                </a:lnTo>
                <a:lnTo>
                  <a:pt x="218439" y="149860"/>
                </a:lnTo>
                <a:close/>
              </a:path>
              <a:path w="218439" h="332739">
                <a:moveTo>
                  <a:pt x="381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56210"/>
                </a:lnTo>
                <a:close/>
              </a:path>
              <a:path w="218439" h="332739">
                <a:moveTo>
                  <a:pt x="381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2560"/>
                </a:lnTo>
                <a:close/>
              </a:path>
              <a:path w="218439" h="332739">
                <a:moveTo>
                  <a:pt x="38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68910"/>
                </a:lnTo>
                <a:close/>
              </a:path>
              <a:path w="218439" h="332739">
                <a:moveTo>
                  <a:pt x="381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5260"/>
                </a:lnTo>
                <a:close/>
              </a:path>
              <a:path w="218439" h="332739">
                <a:moveTo>
                  <a:pt x="381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1610"/>
                </a:lnTo>
                <a:close/>
              </a:path>
              <a:path w="218439" h="332739">
                <a:moveTo>
                  <a:pt x="38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87960"/>
                </a:lnTo>
                <a:close/>
              </a:path>
              <a:path w="218439" h="332739">
                <a:moveTo>
                  <a:pt x="381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4310"/>
                </a:lnTo>
                <a:close/>
              </a:path>
              <a:path w="218439" h="332739">
                <a:moveTo>
                  <a:pt x="381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0660"/>
                </a:lnTo>
                <a:close/>
              </a:path>
              <a:path w="218439" h="332739">
                <a:moveTo>
                  <a:pt x="381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07010"/>
                </a:lnTo>
                <a:close/>
              </a:path>
              <a:path w="218439" h="332739">
                <a:moveTo>
                  <a:pt x="381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3360"/>
                </a:lnTo>
                <a:close/>
              </a:path>
              <a:path w="218439" h="332739">
                <a:moveTo>
                  <a:pt x="381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19710"/>
                </a:lnTo>
                <a:close/>
              </a:path>
              <a:path w="218439" h="332739">
                <a:moveTo>
                  <a:pt x="381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26060"/>
                </a:lnTo>
                <a:close/>
              </a:path>
              <a:path w="218439" h="332739">
                <a:moveTo>
                  <a:pt x="381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2410"/>
                </a:lnTo>
                <a:close/>
              </a:path>
              <a:path w="218439" h="332739">
                <a:moveTo>
                  <a:pt x="3810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38760"/>
                </a:lnTo>
                <a:close/>
              </a:path>
              <a:path w="218439" h="332739">
                <a:moveTo>
                  <a:pt x="381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5110"/>
                </a:lnTo>
                <a:close/>
              </a:path>
              <a:path w="218439" h="332739">
                <a:moveTo>
                  <a:pt x="381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1460"/>
                </a:lnTo>
                <a:close/>
              </a:path>
              <a:path w="218439" h="332739">
                <a:moveTo>
                  <a:pt x="381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7810"/>
                </a:lnTo>
                <a:close/>
              </a:path>
              <a:path w="218439" h="332739">
                <a:moveTo>
                  <a:pt x="218439" y="259080"/>
                </a:moveTo>
                <a:lnTo>
                  <a:pt x="217170" y="259080"/>
                </a:lnTo>
                <a:lnTo>
                  <a:pt x="217170" y="260350"/>
                </a:lnTo>
                <a:lnTo>
                  <a:pt x="215900" y="260350"/>
                </a:lnTo>
                <a:lnTo>
                  <a:pt x="215900" y="264160"/>
                </a:lnTo>
                <a:lnTo>
                  <a:pt x="218439" y="264160"/>
                </a:lnTo>
                <a:lnTo>
                  <a:pt x="218439" y="259080"/>
                </a:lnTo>
                <a:close/>
              </a:path>
              <a:path w="218439" h="332739">
                <a:moveTo>
                  <a:pt x="381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4160"/>
                </a:lnTo>
                <a:close/>
              </a:path>
              <a:path w="218439" h="332739">
                <a:moveTo>
                  <a:pt x="218439" y="264160"/>
                </a:moveTo>
                <a:lnTo>
                  <a:pt x="215900" y="264160"/>
                </a:lnTo>
                <a:lnTo>
                  <a:pt x="215900" y="270510"/>
                </a:lnTo>
                <a:lnTo>
                  <a:pt x="218439" y="270510"/>
                </a:lnTo>
                <a:lnTo>
                  <a:pt x="218439" y="264160"/>
                </a:lnTo>
                <a:close/>
              </a:path>
              <a:path w="218439" h="332739">
                <a:moveTo>
                  <a:pt x="3810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0510"/>
                </a:lnTo>
                <a:close/>
              </a:path>
              <a:path w="218439" h="332739">
                <a:moveTo>
                  <a:pt x="218439" y="270510"/>
                </a:moveTo>
                <a:lnTo>
                  <a:pt x="215900" y="270510"/>
                </a:lnTo>
                <a:lnTo>
                  <a:pt x="215900" y="276860"/>
                </a:lnTo>
                <a:lnTo>
                  <a:pt x="218439" y="276860"/>
                </a:lnTo>
                <a:lnTo>
                  <a:pt x="218439" y="270510"/>
                </a:lnTo>
                <a:close/>
              </a:path>
              <a:path w="218439" h="332739">
                <a:moveTo>
                  <a:pt x="381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6860"/>
                </a:lnTo>
                <a:close/>
              </a:path>
              <a:path w="218439" h="332739">
                <a:moveTo>
                  <a:pt x="218439" y="276860"/>
                </a:moveTo>
                <a:lnTo>
                  <a:pt x="215900" y="276860"/>
                </a:lnTo>
                <a:lnTo>
                  <a:pt x="215900" y="283210"/>
                </a:lnTo>
                <a:lnTo>
                  <a:pt x="218439" y="283210"/>
                </a:lnTo>
                <a:lnTo>
                  <a:pt x="218439" y="276860"/>
                </a:lnTo>
                <a:close/>
              </a:path>
              <a:path w="218439" h="332739">
                <a:moveTo>
                  <a:pt x="381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3210"/>
                </a:lnTo>
                <a:close/>
              </a:path>
              <a:path w="218439" h="332739">
                <a:moveTo>
                  <a:pt x="218439" y="283210"/>
                </a:moveTo>
                <a:lnTo>
                  <a:pt x="215900" y="283210"/>
                </a:lnTo>
                <a:lnTo>
                  <a:pt x="215900" y="289560"/>
                </a:lnTo>
                <a:lnTo>
                  <a:pt x="218439" y="289560"/>
                </a:lnTo>
                <a:lnTo>
                  <a:pt x="218439" y="283210"/>
                </a:lnTo>
                <a:close/>
              </a:path>
              <a:path w="218439" h="332739">
                <a:moveTo>
                  <a:pt x="381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89560"/>
                </a:lnTo>
                <a:close/>
              </a:path>
              <a:path w="218439" h="332739">
                <a:moveTo>
                  <a:pt x="218439" y="289560"/>
                </a:moveTo>
                <a:lnTo>
                  <a:pt x="215900" y="289560"/>
                </a:lnTo>
                <a:lnTo>
                  <a:pt x="215900" y="295910"/>
                </a:lnTo>
                <a:lnTo>
                  <a:pt x="218439" y="295910"/>
                </a:lnTo>
                <a:lnTo>
                  <a:pt x="218439" y="289560"/>
                </a:lnTo>
                <a:close/>
              </a:path>
              <a:path w="218439" h="332739">
                <a:moveTo>
                  <a:pt x="381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5910"/>
                </a:lnTo>
                <a:close/>
              </a:path>
              <a:path w="218439" h="332739">
                <a:moveTo>
                  <a:pt x="218439" y="295910"/>
                </a:moveTo>
                <a:lnTo>
                  <a:pt x="215900" y="295910"/>
                </a:lnTo>
                <a:lnTo>
                  <a:pt x="215900" y="302260"/>
                </a:lnTo>
                <a:lnTo>
                  <a:pt x="218439" y="302260"/>
                </a:lnTo>
                <a:lnTo>
                  <a:pt x="218439" y="295910"/>
                </a:lnTo>
                <a:close/>
              </a:path>
              <a:path w="218439" h="332739">
                <a:moveTo>
                  <a:pt x="381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2260"/>
                </a:lnTo>
                <a:close/>
              </a:path>
              <a:path w="218439" h="332739">
                <a:moveTo>
                  <a:pt x="218439" y="302260"/>
                </a:moveTo>
                <a:lnTo>
                  <a:pt x="215900" y="302260"/>
                </a:lnTo>
                <a:lnTo>
                  <a:pt x="215900" y="308610"/>
                </a:lnTo>
                <a:lnTo>
                  <a:pt x="218439" y="308610"/>
                </a:lnTo>
                <a:lnTo>
                  <a:pt x="218439" y="302260"/>
                </a:lnTo>
                <a:close/>
              </a:path>
              <a:path w="218439" h="332739">
                <a:moveTo>
                  <a:pt x="3810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08610"/>
                </a:lnTo>
                <a:close/>
              </a:path>
              <a:path w="218439" h="332739">
                <a:moveTo>
                  <a:pt x="218439" y="308610"/>
                </a:moveTo>
                <a:lnTo>
                  <a:pt x="215900" y="308610"/>
                </a:lnTo>
                <a:lnTo>
                  <a:pt x="215900" y="314960"/>
                </a:lnTo>
                <a:lnTo>
                  <a:pt x="218439" y="314960"/>
                </a:lnTo>
                <a:lnTo>
                  <a:pt x="218439" y="308610"/>
                </a:lnTo>
                <a:close/>
              </a:path>
              <a:path w="218439" h="332739">
                <a:moveTo>
                  <a:pt x="3810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4960"/>
                </a:lnTo>
                <a:close/>
              </a:path>
              <a:path w="218439" h="332739">
                <a:moveTo>
                  <a:pt x="218439" y="314960"/>
                </a:moveTo>
                <a:lnTo>
                  <a:pt x="215900" y="314960"/>
                </a:lnTo>
                <a:lnTo>
                  <a:pt x="215900" y="321310"/>
                </a:lnTo>
                <a:lnTo>
                  <a:pt x="218439" y="321310"/>
                </a:lnTo>
                <a:lnTo>
                  <a:pt x="218439" y="314960"/>
                </a:lnTo>
                <a:close/>
              </a:path>
              <a:path w="218439" h="332739">
                <a:moveTo>
                  <a:pt x="3810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1310"/>
                </a:lnTo>
                <a:close/>
              </a:path>
              <a:path w="218439" h="332739">
                <a:moveTo>
                  <a:pt x="218439" y="321310"/>
                </a:moveTo>
                <a:lnTo>
                  <a:pt x="215900" y="321310"/>
                </a:lnTo>
                <a:lnTo>
                  <a:pt x="215900" y="327660"/>
                </a:lnTo>
                <a:lnTo>
                  <a:pt x="218439" y="327660"/>
                </a:lnTo>
                <a:lnTo>
                  <a:pt x="218439" y="321310"/>
                </a:lnTo>
                <a:close/>
              </a:path>
              <a:path w="218439" h="332739">
                <a:moveTo>
                  <a:pt x="3810" y="327660"/>
                </a:moveTo>
                <a:lnTo>
                  <a:pt x="0" y="327660"/>
                </a:lnTo>
                <a:lnTo>
                  <a:pt x="0" y="332740"/>
                </a:lnTo>
                <a:lnTo>
                  <a:pt x="44450" y="332740"/>
                </a:lnTo>
                <a:lnTo>
                  <a:pt x="44450" y="331470"/>
                </a:lnTo>
                <a:lnTo>
                  <a:pt x="43179" y="331470"/>
                </a:lnTo>
                <a:lnTo>
                  <a:pt x="43179" y="330200"/>
                </a:lnTo>
                <a:lnTo>
                  <a:pt x="41910" y="330200"/>
                </a:lnTo>
                <a:lnTo>
                  <a:pt x="41910" y="328930"/>
                </a:lnTo>
                <a:lnTo>
                  <a:pt x="3810" y="328930"/>
                </a:lnTo>
                <a:lnTo>
                  <a:pt x="3810" y="327660"/>
                </a:lnTo>
                <a:close/>
              </a:path>
              <a:path w="218439" h="332739">
                <a:moveTo>
                  <a:pt x="218439" y="327660"/>
                </a:moveTo>
                <a:lnTo>
                  <a:pt x="215900" y="327660"/>
                </a:lnTo>
                <a:lnTo>
                  <a:pt x="215900" y="328930"/>
                </a:lnTo>
                <a:lnTo>
                  <a:pt x="91439" y="328930"/>
                </a:lnTo>
                <a:lnTo>
                  <a:pt x="91439" y="330200"/>
                </a:lnTo>
                <a:lnTo>
                  <a:pt x="88900" y="330200"/>
                </a:lnTo>
                <a:lnTo>
                  <a:pt x="88900" y="331470"/>
                </a:lnTo>
                <a:lnTo>
                  <a:pt x="85089" y="331470"/>
                </a:lnTo>
                <a:lnTo>
                  <a:pt x="85089" y="332740"/>
                </a:lnTo>
                <a:lnTo>
                  <a:pt x="218439" y="332740"/>
                </a:lnTo>
                <a:lnTo>
                  <a:pt x="218439" y="327660"/>
                </a:lnTo>
                <a:close/>
              </a:path>
            </a:pathLst>
          </a:custGeom>
          <a:solidFill>
            <a:srgbClr val="8C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9" name="bk object 7579"/>
          <p:cNvSpPr/>
          <p:nvPr/>
        </p:nvSpPr>
        <p:spPr>
          <a:xfrm>
            <a:off x="3686809" y="4244340"/>
            <a:ext cx="212090" cy="325120"/>
          </a:xfrm>
          <a:custGeom>
            <a:avLst/>
            <a:gdLst/>
            <a:ahLst/>
            <a:cxnLst/>
            <a:rect l="l" t="t" r="r" b="b"/>
            <a:pathLst>
              <a:path w="212089" h="325120">
                <a:moveTo>
                  <a:pt x="12573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123189" y="3810"/>
                </a:lnTo>
                <a:lnTo>
                  <a:pt x="123189" y="2540"/>
                </a:lnTo>
                <a:lnTo>
                  <a:pt x="124460" y="2540"/>
                </a:lnTo>
                <a:lnTo>
                  <a:pt x="124460" y="1270"/>
                </a:lnTo>
                <a:lnTo>
                  <a:pt x="125730" y="1270"/>
                </a:lnTo>
                <a:lnTo>
                  <a:pt x="125730" y="0"/>
                </a:lnTo>
                <a:close/>
              </a:path>
              <a:path w="212089" h="325120">
                <a:moveTo>
                  <a:pt x="212089" y="0"/>
                </a:moveTo>
                <a:lnTo>
                  <a:pt x="200660" y="0"/>
                </a:lnTo>
                <a:lnTo>
                  <a:pt x="200660" y="3810"/>
                </a:lnTo>
                <a:lnTo>
                  <a:pt x="208279" y="3810"/>
                </a:lnTo>
                <a:lnTo>
                  <a:pt x="208279" y="6350"/>
                </a:lnTo>
                <a:lnTo>
                  <a:pt x="212089" y="6350"/>
                </a:lnTo>
                <a:lnTo>
                  <a:pt x="212089" y="0"/>
                </a:lnTo>
                <a:close/>
              </a:path>
              <a:path w="212089" h="325120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212089" h="325120">
                <a:moveTo>
                  <a:pt x="212089" y="6350"/>
                </a:moveTo>
                <a:lnTo>
                  <a:pt x="208279" y="6350"/>
                </a:lnTo>
                <a:lnTo>
                  <a:pt x="208279" y="12700"/>
                </a:lnTo>
                <a:lnTo>
                  <a:pt x="212089" y="12700"/>
                </a:lnTo>
                <a:lnTo>
                  <a:pt x="212089" y="6350"/>
                </a:lnTo>
                <a:close/>
              </a:path>
              <a:path w="212089" h="325120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212089" h="325120">
                <a:moveTo>
                  <a:pt x="212089" y="12700"/>
                </a:moveTo>
                <a:lnTo>
                  <a:pt x="208279" y="12700"/>
                </a:lnTo>
                <a:lnTo>
                  <a:pt x="208279" y="19050"/>
                </a:lnTo>
                <a:lnTo>
                  <a:pt x="212089" y="19050"/>
                </a:lnTo>
                <a:lnTo>
                  <a:pt x="212089" y="12700"/>
                </a:lnTo>
                <a:close/>
              </a:path>
              <a:path w="212089" h="325120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212089" h="325120">
                <a:moveTo>
                  <a:pt x="212089" y="19050"/>
                </a:moveTo>
                <a:lnTo>
                  <a:pt x="208279" y="19050"/>
                </a:lnTo>
                <a:lnTo>
                  <a:pt x="208279" y="25400"/>
                </a:lnTo>
                <a:lnTo>
                  <a:pt x="212089" y="25400"/>
                </a:lnTo>
                <a:lnTo>
                  <a:pt x="212089" y="19050"/>
                </a:lnTo>
                <a:close/>
              </a:path>
              <a:path w="212089" h="325120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212089" h="325120">
                <a:moveTo>
                  <a:pt x="212089" y="25400"/>
                </a:moveTo>
                <a:lnTo>
                  <a:pt x="208279" y="25400"/>
                </a:lnTo>
                <a:lnTo>
                  <a:pt x="208279" y="31750"/>
                </a:lnTo>
                <a:lnTo>
                  <a:pt x="212089" y="31750"/>
                </a:lnTo>
                <a:lnTo>
                  <a:pt x="212089" y="25400"/>
                </a:lnTo>
                <a:close/>
              </a:path>
              <a:path w="212089" h="325120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212089" h="325120">
                <a:moveTo>
                  <a:pt x="212089" y="31750"/>
                </a:moveTo>
                <a:lnTo>
                  <a:pt x="208279" y="31750"/>
                </a:lnTo>
                <a:lnTo>
                  <a:pt x="208279" y="38100"/>
                </a:lnTo>
                <a:lnTo>
                  <a:pt x="212089" y="38100"/>
                </a:lnTo>
                <a:lnTo>
                  <a:pt x="212089" y="31750"/>
                </a:lnTo>
                <a:close/>
              </a:path>
              <a:path w="212089" h="325120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212089" h="325120">
                <a:moveTo>
                  <a:pt x="212089" y="38100"/>
                </a:moveTo>
                <a:lnTo>
                  <a:pt x="208279" y="38100"/>
                </a:lnTo>
                <a:lnTo>
                  <a:pt x="208279" y="44450"/>
                </a:lnTo>
                <a:lnTo>
                  <a:pt x="212089" y="44450"/>
                </a:lnTo>
                <a:lnTo>
                  <a:pt x="212089" y="38100"/>
                </a:lnTo>
                <a:close/>
              </a:path>
              <a:path w="212089" h="325120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212089" h="325120">
                <a:moveTo>
                  <a:pt x="212089" y="44450"/>
                </a:moveTo>
                <a:lnTo>
                  <a:pt x="208279" y="44450"/>
                </a:lnTo>
                <a:lnTo>
                  <a:pt x="208279" y="50800"/>
                </a:lnTo>
                <a:lnTo>
                  <a:pt x="212089" y="50800"/>
                </a:lnTo>
                <a:lnTo>
                  <a:pt x="212089" y="44450"/>
                </a:lnTo>
                <a:close/>
              </a:path>
              <a:path w="212089" h="325120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212089" h="325120">
                <a:moveTo>
                  <a:pt x="212089" y="50800"/>
                </a:moveTo>
                <a:lnTo>
                  <a:pt x="208279" y="50800"/>
                </a:lnTo>
                <a:lnTo>
                  <a:pt x="208279" y="57150"/>
                </a:lnTo>
                <a:lnTo>
                  <a:pt x="212089" y="57150"/>
                </a:lnTo>
                <a:lnTo>
                  <a:pt x="212089" y="50800"/>
                </a:lnTo>
                <a:close/>
              </a:path>
              <a:path w="212089" h="325120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212089" h="325120">
                <a:moveTo>
                  <a:pt x="212089" y="57150"/>
                </a:moveTo>
                <a:lnTo>
                  <a:pt x="208279" y="57150"/>
                </a:lnTo>
                <a:lnTo>
                  <a:pt x="208279" y="63500"/>
                </a:lnTo>
                <a:lnTo>
                  <a:pt x="212089" y="63500"/>
                </a:lnTo>
                <a:lnTo>
                  <a:pt x="212089" y="57150"/>
                </a:lnTo>
                <a:close/>
              </a:path>
              <a:path w="212089" h="325120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212089" h="325120">
                <a:moveTo>
                  <a:pt x="212089" y="63500"/>
                </a:moveTo>
                <a:lnTo>
                  <a:pt x="208279" y="63500"/>
                </a:lnTo>
                <a:lnTo>
                  <a:pt x="208279" y="69850"/>
                </a:lnTo>
                <a:lnTo>
                  <a:pt x="212089" y="69850"/>
                </a:lnTo>
                <a:lnTo>
                  <a:pt x="212089" y="63500"/>
                </a:lnTo>
                <a:close/>
              </a:path>
              <a:path w="212089" h="325120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212089" h="325120">
                <a:moveTo>
                  <a:pt x="212089" y="69850"/>
                </a:moveTo>
                <a:lnTo>
                  <a:pt x="208279" y="69850"/>
                </a:lnTo>
                <a:lnTo>
                  <a:pt x="208279" y="76200"/>
                </a:lnTo>
                <a:lnTo>
                  <a:pt x="212089" y="76200"/>
                </a:lnTo>
                <a:lnTo>
                  <a:pt x="212089" y="69850"/>
                </a:lnTo>
                <a:close/>
              </a:path>
              <a:path w="212089" h="325120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212089" h="325120">
                <a:moveTo>
                  <a:pt x="212089" y="76200"/>
                </a:moveTo>
                <a:lnTo>
                  <a:pt x="208279" y="76200"/>
                </a:lnTo>
                <a:lnTo>
                  <a:pt x="208279" y="82550"/>
                </a:lnTo>
                <a:lnTo>
                  <a:pt x="212089" y="82550"/>
                </a:lnTo>
                <a:lnTo>
                  <a:pt x="212089" y="76200"/>
                </a:lnTo>
                <a:close/>
              </a:path>
              <a:path w="212089" h="325120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212089" h="325120">
                <a:moveTo>
                  <a:pt x="212089" y="82550"/>
                </a:moveTo>
                <a:lnTo>
                  <a:pt x="208279" y="82550"/>
                </a:lnTo>
                <a:lnTo>
                  <a:pt x="208279" y="88900"/>
                </a:lnTo>
                <a:lnTo>
                  <a:pt x="212089" y="88900"/>
                </a:lnTo>
                <a:lnTo>
                  <a:pt x="212089" y="82550"/>
                </a:lnTo>
                <a:close/>
              </a:path>
              <a:path w="212089" h="325120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212089" h="325120">
                <a:moveTo>
                  <a:pt x="212089" y="88900"/>
                </a:moveTo>
                <a:lnTo>
                  <a:pt x="208279" y="88900"/>
                </a:lnTo>
                <a:lnTo>
                  <a:pt x="208279" y="95250"/>
                </a:lnTo>
                <a:lnTo>
                  <a:pt x="212089" y="95250"/>
                </a:lnTo>
                <a:lnTo>
                  <a:pt x="212089" y="88900"/>
                </a:lnTo>
                <a:close/>
              </a:path>
              <a:path w="212089" h="325120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212089" h="325120">
                <a:moveTo>
                  <a:pt x="212089" y="95250"/>
                </a:moveTo>
                <a:lnTo>
                  <a:pt x="208279" y="95250"/>
                </a:lnTo>
                <a:lnTo>
                  <a:pt x="208279" y="101600"/>
                </a:lnTo>
                <a:lnTo>
                  <a:pt x="212089" y="101600"/>
                </a:lnTo>
                <a:lnTo>
                  <a:pt x="212089" y="95250"/>
                </a:lnTo>
                <a:close/>
              </a:path>
              <a:path w="212089" h="325120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212089" h="325120">
                <a:moveTo>
                  <a:pt x="212089" y="101600"/>
                </a:moveTo>
                <a:lnTo>
                  <a:pt x="208279" y="101600"/>
                </a:lnTo>
                <a:lnTo>
                  <a:pt x="208279" y="107950"/>
                </a:lnTo>
                <a:lnTo>
                  <a:pt x="212089" y="107950"/>
                </a:lnTo>
                <a:lnTo>
                  <a:pt x="212089" y="101600"/>
                </a:lnTo>
                <a:close/>
              </a:path>
              <a:path w="212089" h="325120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212089" h="325120">
                <a:moveTo>
                  <a:pt x="212089" y="107950"/>
                </a:moveTo>
                <a:lnTo>
                  <a:pt x="208279" y="107950"/>
                </a:lnTo>
                <a:lnTo>
                  <a:pt x="208279" y="114300"/>
                </a:lnTo>
                <a:lnTo>
                  <a:pt x="212089" y="114300"/>
                </a:lnTo>
                <a:lnTo>
                  <a:pt x="212089" y="107950"/>
                </a:lnTo>
                <a:close/>
              </a:path>
              <a:path w="212089" h="325120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212089" h="325120">
                <a:moveTo>
                  <a:pt x="212089" y="114300"/>
                </a:moveTo>
                <a:lnTo>
                  <a:pt x="208279" y="114300"/>
                </a:lnTo>
                <a:lnTo>
                  <a:pt x="208279" y="120650"/>
                </a:lnTo>
                <a:lnTo>
                  <a:pt x="212089" y="120650"/>
                </a:lnTo>
                <a:lnTo>
                  <a:pt x="212089" y="114300"/>
                </a:lnTo>
                <a:close/>
              </a:path>
              <a:path w="212089" h="325120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212089" h="325120">
                <a:moveTo>
                  <a:pt x="212089" y="120650"/>
                </a:moveTo>
                <a:lnTo>
                  <a:pt x="208279" y="120650"/>
                </a:lnTo>
                <a:lnTo>
                  <a:pt x="208279" y="127000"/>
                </a:lnTo>
                <a:lnTo>
                  <a:pt x="212089" y="127000"/>
                </a:lnTo>
                <a:lnTo>
                  <a:pt x="212089" y="120650"/>
                </a:lnTo>
                <a:close/>
              </a:path>
              <a:path w="212089" h="325120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212089" h="325120">
                <a:moveTo>
                  <a:pt x="212089" y="127000"/>
                </a:moveTo>
                <a:lnTo>
                  <a:pt x="208279" y="127000"/>
                </a:lnTo>
                <a:lnTo>
                  <a:pt x="208279" y="133350"/>
                </a:lnTo>
                <a:lnTo>
                  <a:pt x="212089" y="133350"/>
                </a:lnTo>
                <a:lnTo>
                  <a:pt x="212089" y="127000"/>
                </a:lnTo>
                <a:close/>
              </a:path>
              <a:path w="212089" h="325120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212089" h="325120">
                <a:moveTo>
                  <a:pt x="212089" y="133350"/>
                </a:moveTo>
                <a:lnTo>
                  <a:pt x="208279" y="133350"/>
                </a:lnTo>
                <a:lnTo>
                  <a:pt x="208279" y="139700"/>
                </a:lnTo>
                <a:lnTo>
                  <a:pt x="212089" y="139700"/>
                </a:lnTo>
                <a:lnTo>
                  <a:pt x="212089" y="133350"/>
                </a:lnTo>
                <a:close/>
              </a:path>
              <a:path w="212089" h="325120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212089" h="325120">
                <a:moveTo>
                  <a:pt x="212089" y="139700"/>
                </a:moveTo>
                <a:lnTo>
                  <a:pt x="208279" y="139700"/>
                </a:lnTo>
                <a:lnTo>
                  <a:pt x="208279" y="146050"/>
                </a:lnTo>
                <a:lnTo>
                  <a:pt x="212089" y="146050"/>
                </a:lnTo>
                <a:lnTo>
                  <a:pt x="212089" y="139700"/>
                </a:lnTo>
                <a:close/>
              </a:path>
              <a:path w="212089" h="325120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212089" h="325120">
                <a:moveTo>
                  <a:pt x="212089" y="146050"/>
                </a:moveTo>
                <a:lnTo>
                  <a:pt x="208279" y="146050"/>
                </a:lnTo>
                <a:lnTo>
                  <a:pt x="208279" y="152400"/>
                </a:lnTo>
                <a:lnTo>
                  <a:pt x="212089" y="152400"/>
                </a:lnTo>
                <a:lnTo>
                  <a:pt x="212089" y="146050"/>
                </a:lnTo>
                <a:close/>
              </a:path>
              <a:path w="212089" h="325120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212089" h="325120">
                <a:moveTo>
                  <a:pt x="209550" y="152400"/>
                </a:moveTo>
                <a:lnTo>
                  <a:pt x="208279" y="152400"/>
                </a:lnTo>
                <a:lnTo>
                  <a:pt x="208279" y="153670"/>
                </a:lnTo>
                <a:lnTo>
                  <a:pt x="209550" y="153670"/>
                </a:lnTo>
                <a:lnTo>
                  <a:pt x="209550" y="152400"/>
                </a:lnTo>
                <a:close/>
              </a:path>
              <a:path w="212089" h="325120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212089" h="325120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212089" h="325120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212089" h="325120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212089" h="325120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212089" h="325120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212089" h="325120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212089" h="325120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212089" h="325120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212089" h="325120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212089" h="325120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212089" h="325120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212089" h="325120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212089" h="325120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212089" h="325120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212089" h="325120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212089" h="325120">
                <a:moveTo>
                  <a:pt x="212089" y="257810"/>
                </a:moveTo>
                <a:lnTo>
                  <a:pt x="209550" y="257810"/>
                </a:lnTo>
                <a:lnTo>
                  <a:pt x="209550" y="259080"/>
                </a:lnTo>
                <a:lnTo>
                  <a:pt x="208279" y="259080"/>
                </a:lnTo>
                <a:lnTo>
                  <a:pt x="208279" y="260350"/>
                </a:lnTo>
                <a:lnTo>
                  <a:pt x="212089" y="260350"/>
                </a:lnTo>
                <a:lnTo>
                  <a:pt x="212089" y="257810"/>
                </a:lnTo>
                <a:close/>
              </a:path>
              <a:path w="212089" h="325120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212089" h="325120">
                <a:moveTo>
                  <a:pt x="212089" y="260350"/>
                </a:moveTo>
                <a:lnTo>
                  <a:pt x="208279" y="260350"/>
                </a:lnTo>
                <a:lnTo>
                  <a:pt x="208279" y="266700"/>
                </a:lnTo>
                <a:lnTo>
                  <a:pt x="212089" y="266700"/>
                </a:lnTo>
                <a:lnTo>
                  <a:pt x="212089" y="260350"/>
                </a:lnTo>
                <a:close/>
              </a:path>
              <a:path w="212089" h="325120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212089" h="325120">
                <a:moveTo>
                  <a:pt x="212089" y="266700"/>
                </a:moveTo>
                <a:lnTo>
                  <a:pt x="208279" y="266700"/>
                </a:lnTo>
                <a:lnTo>
                  <a:pt x="208279" y="273050"/>
                </a:lnTo>
                <a:lnTo>
                  <a:pt x="212089" y="273050"/>
                </a:lnTo>
                <a:lnTo>
                  <a:pt x="212089" y="266700"/>
                </a:lnTo>
                <a:close/>
              </a:path>
              <a:path w="212089" h="325120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212089" h="325120">
                <a:moveTo>
                  <a:pt x="212089" y="273050"/>
                </a:moveTo>
                <a:lnTo>
                  <a:pt x="208279" y="273050"/>
                </a:lnTo>
                <a:lnTo>
                  <a:pt x="208279" y="279400"/>
                </a:lnTo>
                <a:lnTo>
                  <a:pt x="212089" y="279400"/>
                </a:lnTo>
                <a:lnTo>
                  <a:pt x="212089" y="273050"/>
                </a:lnTo>
                <a:close/>
              </a:path>
              <a:path w="212089" h="325120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212089" h="325120">
                <a:moveTo>
                  <a:pt x="212089" y="279400"/>
                </a:moveTo>
                <a:lnTo>
                  <a:pt x="208279" y="279400"/>
                </a:lnTo>
                <a:lnTo>
                  <a:pt x="208279" y="285750"/>
                </a:lnTo>
                <a:lnTo>
                  <a:pt x="212089" y="285750"/>
                </a:lnTo>
                <a:lnTo>
                  <a:pt x="212089" y="279400"/>
                </a:lnTo>
                <a:close/>
              </a:path>
              <a:path w="212089" h="325120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212089" h="325120">
                <a:moveTo>
                  <a:pt x="212089" y="285750"/>
                </a:moveTo>
                <a:lnTo>
                  <a:pt x="208279" y="285750"/>
                </a:lnTo>
                <a:lnTo>
                  <a:pt x="208279" y="292100"/>
                </a:lnTo>
                <a:lnTo>
                  <a:pt x="212089" y="292100"/>
                </a:lnTo>
                <a:lnTo>
                  <a:pt x="212089" y="285750"/>
                </a:lnTo>
                <a:close/>
              </a:path>
              <a:path w="212089" h="325120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212089" h="325120">
                <a:moveTo>
                  <a:pt x="212089" y="292100"/>
                </a:moveTo>
                <a:lnTo>
                  <a:pt x="208279" y="292100"/>
                </a:lnTo>
                <a:lnTo>
                  <a:pt x="208279" y="298450"/>
                </a:lnTo>
                <a:lnTo>
                  <a:pt x="212089" y="298450"/>
                </a:lnTo>
                <a:lnTo>
                  <a:pt x="212089" y="292100"/>
                </a:lnTo>
                <a:close/>
              </a:path>
              <a:path w="212089" h="325120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212089" h="325120">
                <a:moveTo>
                  <a:pt x="212089" y="298450"/>
                </a:moveTo>
                <a:lnTo>
                  <a:pt x="208279" y="298450"/>
                </a:lnTo>
                <a:lnTo>
                  <a:pt x="208279" y="304800"/>
                </a:lnTo>
                <a:lnTo>
                  <a:pt x="212089" y="304800"/>
                </a:lnTo>
                <a:lnTo>
                  <a:pt x="212089" y="298450"/>
                </a:lnTo>
                <a:close/>
              </a:path>
              <a:path w="212089" h="325120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212089" h="325120">
                <a:moveTo>
                  <a:pt x="212089" y="304800"/>
                </a:moveTo>
                <a:lnTo>
                  <a:pt x="208279" y="304800"/>
                </a:lnTo>
                <a:lnTo>
                  <a:pt x="208279" y="311150"/>
                </a:lnTo>
                <a:lnTo>
                  <a:pt x="212089" y="311150"/>
                </a:lnTo>
                <a:lnTo>
                  <a:pt x="212089" y="304800"/>
                </a:lnTo>
                <a:close/>
              </a:path>
              <a:path w="212089" h="325120">
                <a:moveTo>
                  <a:pt x="381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1150"/>
                </a:lnTo>
                <a:close/>
              </a:path>
              <a:path w="212089" h="325120">
                <a:moveTo>
                  <a:pt x="212089" y="311150"/>
                </a:moveTo>
                <a:lnTo>
                  <a:pt x="208279" y="311150"/>
                </a:lnTo>
                <a:lnTo>
                  <a:pt x="208279" y="317500"/>
                </a:lnTo>
                <a:lnTo>
                  <a:pt x="212089" y="317500"/>
                </a:lnTo>
                <a:lnTo>
                  <a:pt x="212089" y="311150"/>
                </a:lnTo>
                <a:close/>
              </a:path>
              <a:path w="212089" h="325120">
                <a:moveTo>
                  <a:pt x="381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35559" y="323850"/>
                </a:lnTo>
                <a:lnTo>
                  <a:pt x="35559" y="322580"/>
                </a:lnTo>
                <a:lnTo>
                  <a:pt x="34289" y="322580"/>
                </a:lnTo>
                <a:lnTo>
                  <a:pt x="34289" y="321310"/>
                </a:lnTo>
                <a:lnTo>
                  <a:pt x="3810" y="321310"/>
                </a:lnTo>
                <a:lnTo>
                  <a:pt x="3810" y="317500"/>
                </a:lnTo>
                <a:close/>
              </a:path>
              <a:path w="212089" h="325120">
                <a:moveTo>
                  <a:pt x="212089" y="317500"/>
                </a:moveTo>
                <a:lnTo>
                  <a:pt x="208279" y="317500"/>
                </a:lnTo>
                <a:lnTo>
                  <a:pt x="208279" y="321310"/>
                </a:lnTo>
                <a:lnTo>
                  <a:pt x="99060" y="321310"/>
                </a:lnTo>
                <a:lnTo>
                  <a:pt x="99060" y="322580"/>
                </a:lnTo>
                <a:lnTo>
                  <a:pt x="95250" y="322580"/>
                </a:lnTo>
                <a:lnTo>
                  <a:pt x="95250" y="323850"/>
                </a:lnTo>
                <a:lnTo>
                  <a:pt x="212089" y="323850"/>
                </a:lnTo>
                <a:lnTo>
                  <a:pt x="212089" y="317500"/>
                </a:lnTo>
                <a:close/>
              </a:path>
              <a:path w="212089" h="325120">
                <a:moveTo>
                  <a:pt x="35559" y="323850"/>
                </a:moveTo>
                <a:lnTo>
                  <a:pt x="0" y="323850"/>
                </a:lnTo>
                <a:lnTo>
                  <a:pt x="0" y="325120"/>
                </a:lnTo>
                <a:lnTo>
                  <a:pt x="35559" y="325120"/>
                </a:lnTo>
                <a:lnTo>
                  <a:pt x="35559" y="323850"/>
                </a:lnTo>
                <a:close/>
              </a:path>
              <a:path w="212089" h="325120">
                <a:moveTo>
                  <a:pt x="212089" y="323850"/>
                </a:moveTo>
                <a:lnTo>
                  <a:pt x="92710" y="323850"/>
                </a:lnTo>
                <a:lnTo>
                  <a:pt x="92710" y="325120"/>
                </a:lnTo>
                <a:lnTo>
                  <a:pt x="212089" y="325120"/>
                </a:lnTo>
                <a:lnTo>
                  <a:pt x="212089" y="32385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0" name="bk object 7580"/>
          <p:cNvSpPr/>
          <p:nvPr/>
        </p:nvSpPr>
        <p:spPr>
          <a:xfrm>
            <a:off x="3690620" y="4248150"/>
            <a:ext cx="204470" cy="317500"/>
          </a:xfrm>
          <a:custGeom>
            <a:avLst/>
            <a:gdLst/>
            <a:ahLst/>
            <a:cxnLst/>
            <a:rect l="l" t="t" r="r" b="b"/>
            <a:pathLst>
              <a:path w="204470" h="317500">
                <a:moveTo>
                  <a:pt x="118109" y="0"/>
                </a:moveTo>
                <a:lnTo>
                  <a:pt x="0" y="0"/>
                </a:lnTo>
                <a:lnTo>
                  <a:pt x="0" y="2539"/>
                </a:lnTo>
                <a:lnTo>
                  <a:pt x="118110" y="2539"/>
                </a:lnTo>
                <a:lnTo>
                  <a:pt x="118109" y="0"/>
                </a:lnTo>
                <a:close/>
              </a:path>
              <a:path w="204470" h="317500">
                <a:moveTo>
                  <a:pt x="204469" y="0"/>
                </a:moveTo>
                <a:lnTo>
                  <a:pt x="196850" y="0"/>
                </a:lnTo>
                <a:lnTo>
                  <a:pt x="196850" y="2539"/>
                </a:lnTo>
                <a:lnTo>
                  <a:pt x="204469" y="2539"/>
                </a:lnTo>
                <a:lnTo>
                  <a:pt x="204469" y="0"/>
                </a:lnTo>
                <a:close/>
              </a:path>
              <a:path w="204470" h="317500">
                <a:moveTo>
                  <a:pt x="116839" y="2540"/>
                </a:moveTo>
                <a:lnTo>
                  <a:pt x="0" y="2540"/>
                </a:lnTo>
                <a:lnTo>
                  <a:pt x="0" y="8889"/>
                </a:lnTo>
                <a:lnTo>
                  <a:pt x="3809" y="8889"/>
                </a:lnTo>
                <a:lnTo>
                  <a:pt x="3809" y="3810"/>
                </a:lnTo>
                <a:lnTo>
                  <a:pt x="116839" y="3810"/>
                </a:lnTo>
                <a:lnTo>
                  <a:pt x="116839" y="2540"/>
                </a:lnTo>
                <a:close/>
              </a:path>
              <a:path w="204470" h="317500">
                <a:moveTo>
                  <a:pt x="204469" y="2540"/>
                </a:moveTo>
                <a:lnTo>
                  <a:pt x="196850" y="2540"/>
                </a:lnTo>
                <a:lnTo>
                  <a:pt x="196850" y="3810"/>
                </a:lnTo>
                <a:lnTo>
                  <a:pt x="200659" y="3810"/>
                </a:lnTo>
                <a:lnTo>
                  <a:pt x="200659" y="8889"/>
                </a:lnTo>
                <a:lnTo>
                  <a:pt x="204469" y="8889"/>
                </a:lnTo>
                <a:lnTo>
                  <a:pt x="204469" y="2540"/>
                </a:lnTo>
                <a:close/>
              </a:path>
              <a:path w="204470" h="317500">
                <a:moveTo>
                  <a:pt x="3809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8890"/>
                </a:lnTo>
                <a:close/>
              </a:path>
              <a:path w="204470" h="317500">
                <a:moveTo>
                  <a:pt x="204469" y="8890"/>
                </a:moveTo>
                <a:lnTo>
                  <a:pt x="200659" y="8890"/>
                </a:lnTo>
                <a:lnTo>
                  <a:pt x="200659" y="15239"/>
                </a:lnTo>
                <a:lnTo>
                  <a:pt x="204469" y="15239"/>
                </a:lnTo>
                <a:lnTo>
                  <a:pt x="204469" y="8890"/>
                </a:lnTo>
                <a:close/>
              </a:path>
              <a:path w="204470" h="317500">
                <a:moveTo>
                  <a:pt x="380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15240"/>
                </a:lnTo>
                <a:close/>
              </a:path>
              <a:path w="204470" h="317500">
                <a:moveTo>
                  <a:pt x="204469" y="15240"/>
                </a:moveTo>
                <a:lnTo>
                  <a:pt x="200659" y="15240"/>
                </a:lnTo>
                <a:lnTo>
                  <a:pt x="200659" y="21589"/>
                </a:lnTo>
                <a:lnTo>
                  <a:pt x="204469" y="21589"/>
                </a:lnTo>
                <a:lnTo>
                  <a:pt x="204469" y="15240"/>
                </a:lnTo>
                <a:close/>
              </a:path>
              <a:path w="204470" h="317500">
                <a:moveTo>
                  <a:pt x="3809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1590"/>
                </a:lnTo>
                <a:close/>
              </a:path>
              <a:path w="204470" h="317500">
                <a:moveTo>
                  <a:pt x="204469" y="21590"/>
                </a:moveTo>
                <a:lnTo>
                  <a:pt x="200659" y="21590"/>
                </a:lnTo>
                <a:lnTo>
                  <a:pt x="200659" y="27939"/>
                </a:lnTo>
                <a:lnTo>
                  <a:pt x="204469" y="27939"/>
                </a:lnTo>
                <a:lnTo>
                  <a:pt x="204469" y="21590"/>
                </a:lnTo>
                <a:close/>
              </a:path>
              <a:path w="204470" h="317500">
                <a:moveTo>
                  <a:pt x="380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27940"/>
                </a:lnTo>
                <a:close/>
              </a:path>
              <a:path w="204470" h="317500">
                <a:moveTo>
                  <a:pt x="204469" y="27940"/>
                </a:moveTo>
                <a:lnTo>
                  <a:pt x="200659" y="27940"/>
                </a:lnTo>
                <a:lnTo>
                  <a:pt x="200659" y="34289"/>
                </a:lnTo>
                <a:lnTo>
                  <a:pt x="204469" y="34289"/>
                </a:lnTo>
                <a:lnTo>
                  <a:pt x="204469" y="27940"/>
                </a:lnTo>
                <a:close/>
              </a:path>
              <a:path w="204470" h="317500">
                <a:moveTo>
                  <a:pt x="380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4290"/>
                </a:lnTo>
                <a:close/>
              </a:path>
              <a:path w="204470" h="317500">
                <a:moveTo>
                  <a:pt x="204469" y="34290"/>
                </a:moveTo>
                <a:lnTo>
                  <a:pt x="200659" y="34290"/>
                </a:lnTo>
                <a:lnTo>
                  <a:pt x="200659" y="40639"/>
                </a:lnTo>
                <a:lnTo>
                  <a:pt x="204469" y="40639"/>
                </a:lnTo>
                <a:lnTo>
                  <a:pt x="204469" y="34290"/>
                </a:lnTo>
                <a:close/>
              </a:path>
              <a:path w="204470" h="317500">
                <a:moveTo>
                  <a:pt x="380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0640"/>
                </a:lnTo>
                <a:close/>
              </a:path>
              <a:path w="204470" h="317500">
                <a:moveTo>
                  <a:pt x="204469" y="40640"/>
                </a:moveTo>
                <a:lnTo>
                  <a:pt x="200659" y="40640"/>
                </a:lnTo>
                <a:lnTo>
                  <a:pt x="200659" y="46989"/>
                </a:lnTo>
                <a:lnTo>
                  <a:pt x="204469" y="46989"/>
                </a:lnTo>
                <a:lnTo>
                  <a:pt x="204469" y="40640"/>
                </a:lnTo>
                <a:close/>
              </a:path>
              <a:path w="204470" h="317500">
                <a:moveTo>
                  <a:pt x="38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6990"/>
                </a:lnTo>
                <a:close/>
              </a:path>
              <a:path w="204470" h="317500">
                <a:moveTo>
                  <a:pt x="204469" y="46990"/>
                </a:moveTo>
                <a:lnTo>
                  <a:pt x="200659" y="46990"/>
                </a:lnTo>
                <a:lnTo>
                  <a:pt x="200659" y="53339"/>
                </a:lnTo>
                <a:lnTo>
                  <a:pt x="204469" y="53339"/>
                </a:lnTo>
                <a:lnTo>
                  <a:pt x="204469" y="46990"/>
                </a:lnTo>
                <a:close/>
              </a:path>
              <a:path w="204470" h="317500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204470" h="317500">
                <a:moveTo>
                  <a:pt x="204469" y="53340"/>
                </a:moveTo>
                <a:lnTo>
                  <a:pt x="200659" y="53340"/>
                </a:lnTo>
                <a:lnTo>
                  <a:pt x="200659" y="59689"/>
                </a:lnTo>
                <a:lnTo>
                  <a:pt x="204469" y="59689"/>
                </a:lnTo>
                <a:lnTo>
                  <a:pt x="204469" y="53340"/>
                </a:lnTo>
                <a:close/>
              </a:path>
              <a:path w="204470" h="317500">
                <a:moveTo>
                  <a:pt x="380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9690"/>
                </a:lnTo>
                <a:close/>
              </a:path>
              <a:path w="204470" h="317500">
                <a:moveTo>
                  <a:pt x="204469" y="59690"/>
                </a:moveTo>
                <a:lnTo>
                  <a:pt x="200659" y="59690"/>
                </a:lnTo>
                <a:lnTo>
                  <a:pt x="200659" y="66039"/>
                </a:lnTo>
                <a:lnTo>
                  <a:pt x="204469" y="66039"/>
                </a:lnTo>
                <a:lnTo>
                  <a:pt x="204469" y="59690"/>
                </a:lnTo>
                <a:close/>
              </a:path>
              <a:path w="204470" h="317500">
                <a:moveTo>
                  <a:pt x="380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6040"/>
                </a:lnTo>
                <a:close/>
              </a:path>
              <a:path w="204470" h="317500">
                <a:moveTo>
                  <a:pt x="204469" y="66040"/>
                </a:moveTo>
                <a:lnTo>
                  <a:pt x="200659" y="66040"/>
                </a:lnTo>
                <a:lnTo>
                  <a:pt x="200659" y="72389"/>
                </a:lnTo>
                <a:lnTo>
                  <a:pt x="204469" y="72389"/>
                </a:lnTo>
                <a:lnTo>
                  <a:pt x="204469" y="66040"/>
                </a:lnTo>
                <a:close/>
              </a:path>
              <a:path w="204470" h="317500">
                <a:moveTo>
                  <a:pt x="38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2390"/>
                </a:lnTo>
                <a:close/>
              </a:path>
              <a:path w="204470" h="317500">
                <a:moveTo>
                  <a:pt x="204469" y="72390"/>
                </a:moveTo>
                <a:lnTo>
                  <a:pt x="200659" y="72390"/>
                </a:lnTo>
                <a:lnTo>
                  <a:pt x="200659" y="78739"/>
                </a:lnTo>
                <a:lnTo>
                  <a:pt x="204469" y="78739"/>
                </a:lnTo>
                <a:lnTo>
                  <a:pt x="204469" y="72390"/>
                </a:lnTo>
                <a:close/>
              </a:path>
              <a:path w="204470" h="317500">
                <a:moveTo>
                  <a:pt x="380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8740"/>
                </a:lnTo>
                <a:close/>
              </a:path>
              <a:path w="204470" h="317500">
                <a:moveTo>
                  <a:pt x="204469" y="78740"/>
                </a:moveTo>
                <a:lnTo>
                  <a:pt x="200659" y="78740"/>
                </a:lnTo>
                <a:lnTo>
                  <a:pt x="200659" y="85089"/>
                </a:lnTo>
                <a:lnTo>
                  <a:pt x="204469" y="85089"/>
                </a:lnTo>
                <a:lnTo>
                  <a:pt x="204469" y="78740"/>
                </a:lnTo>
                <a:close/>
              </a:path>
              <a:path w="204470" h="317500">
                <a:moveTo>
                  <a:pt x="380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5090"/>
                </a:lnTo>
                <a:close/>
              </a:path>
              <a:path w="204470" h="317500">
                <a:moveTo>
                  <a:pt x="204469" y="85090"/>
                </a:moveTo>
                <a:lnTo>
                  <a:pt x="200659" y="85090"/>
                </a:lnTo>
                <a:lnTo>
                  <a:pt x="200659" y="91439"/>
                </a:lnTo>
                <a:lnTo>
                  <a:pt x="204469" y="91439"/>
                </a:lnTo>
                <a:lnTo>
                  <a:pt x="204469" y="85090"/>
                </a:lnTo>
                <a:close/>
              </a:path>
              <a:path w="204470" h="317500">
                <a:moveTo>
                  <a:pt x="38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1440"/>
                </a:lnTo>
                <a:close/>
              </a:path>
              <a:path w="204470" h="317500">
                <a:moveTo>
                  <a:pt x="204469" y="91440"/>
                </a:moveTo>
                <a:lnTo>
                  <a:pt x="200659" y="91440"/>
                </a:lnTo>
                <a:lnTo>
                  <a:pt x="200659" y="97789"/>
                </a:lnTo>
                <a:lnTo>
                  <a:pt x="204469" y="97789"/>
                </a:lnTo>
                <a:lnTo>
                  <a:pt x="204469" y="91440"/>
                </a:lnTo>
                <a:close/>
              </a:path>
              <a:path w="204470" h="317500">
                <a:moveTo>
                  <a:pt x="38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204470" h="317500">
                <a:moveTo>
                  <a:pt x="204469" y="97790"/>
                </a:moveTo>
                <a:lnTo>
                  <a:pt x="200659" y="97790"/>
                </a:lnTo>
                <a:lnTo>
                  <a:pt x="200659" y="104139"/>
                </a:lnTo>
                <a:lnTo>
                  <a:pt x="204469" y="104139"/>
                </a:lnTo>
                <a:lnTo>
                  <a:pt x="204469" y="97790"/>
                </a:lnTo>
                <a:close/>
              </a:path>
              <a:path w="204470" h="317500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204470" h="317500">
                <a:moveTo>
                  <a:pt x="204469" y="104140"/>
                </a:moveTo>
                <a:lnTo>
                  <a:pt x="200659" y="104140"/>
                </a:lnTo>
                <a:lnTo>
                  <a:pt x="200659" y="110489"/>
                </a:lnTo>
                <a:lnTo>
                  <a:pt x="204469" y="110489"/>
                </a:lnTo>
                <a:lnTo>
                  <a:pt x="204469" y="104140"/>
                </a:lnTo>
                <a:close/>
              </a:path>
              <a:path w="204470" h="317500">
                <a:moveTo>
                  <a:pt x="380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204470" h="317500">
                <a:moveTo>
                  <a:pt x="204469" y="110490"/>
                </a:moveTo>
                <a:lnTo>
                  <a:pt x="200659" y="110490"/>
                </a:lnTo>
                <a:lnTo>
                  <a:pt x="200659" y="116839"/>
                </a:lnTo>
                <a:lnTo>
                  <a:pt x="204469" y="116839"/>
                </a:lnTo>
                <a:lnTo>
                  <a:pt x="204469" y="110490"/>
                </a:lnTo>
                <a:close/>
              </a:path>
              <a:path w="204470" h="31750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204470" h="317500">
                <a:moveTo>
                  <a:pt x="204469" y="116840"/>
                </a:moveTo>
                <a:lnTo>
                  <a:pt x="200659" y="116840"/>
                </a:lnTo>
                <a:lnTo>
                  <a:pt x="200659" y="123189"/>
                </a:lnTo>
                <a:lnTo>
                  <a:pt x="204469" y="123189"/>
                </a:lnTo>
                <a:lnTo>
                  <a:pt x="204469" y="116840"/>
                </a:lnTo>
                <a:close/>
              </a:path>
              <a:path w="204470" h="31750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204470" h="317500">
                <a:moveTo>
                  <a:pt x="204469" y="123190"/>
                </a:moveTo>
                <a:lnTo>
                  <a:pt x="200659" y="123190"/>
                </a:lnTo>
                <a:lnTo>
                  <a:pt x="200659" y="129539"/>
                </a:lnTo>
                <a:lnTo>
                  <a:pt x="204469" y="129539"/>
                </a:lnTo>
                <a:lnTo>
                  <a:pt x="204469" y="123190"/>
                </a:lnTo>
                <a:close/>
              </a:path>
              <a:path w="204470" h="31750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204470" h="317500">
                <a:moveTo>
                  <a:pt x="204469" y="129540"/>
                </a:moveTo>
                <a:lnTo>
                  <a:pt x="200659" y="129540"/>
                </a:lnTo>
                <a:lnTo>
                  <a:pt x="200659" y="135889"/>
                </a:lnTo>
                <a:lnTo>
                  <a:pt x="204469" y="135889"/>
                </a:lnTo>
                <a:lnTo>
                  <a:pt x="204469" y="129540"/>
                </a:lnTo>
                <a:close/>
              </a:path>
              <a:path w="204470" h="31750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204470" h="317500">
                <a:moveTo>
                  <a:pt x="204469" y="135890"/>
                </a:moveTo>
                <a:lnTo>
                  <a:pt x="200659" y="135890"/>
                </a:lnTo>
                <a:lnTo>
                  <a:pt x="200659" y="142239"/>
                </a:lnTo>
                <a:lnTo>
                  <a:pt x="204469" y="142239"/>
                </a:lnTo>
                <a:lnTo>
                  <a:pt x="204469" y="135890"/>
                </a:lnTo>
                <a:close/>
              </a:path>
              <a:path w="204470" h="31750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204470" h="317500">
                <a:moveTo>
                  <a:pt x="204469" y="142240"/>
                </a:moveTo>
                <a:lnTo>
                  <a:pt x="200659" y="142240"/>
                </a:lnTo>
                <a:lnTo>
                  <a:pt x="200659" y="148589"/>
                </a:lnTo>
                <a:lnTo>
                  <a:pt x="204469" y="148589"/>
                </a:lnTo>
                <a:lnTo>
                  <a:pt x="204469" y="142240"/>
                </a:lnTo>
                <a:close/>
              </a:path>
              <a:path w="204470" h="31750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204470" h="317500">
                <a:moveTo>
                  <a:pt x="204469" y="148590"/>
                </a:moveTo>
                <a:lnTo>
                  <a:pt x="200659" y="148590"/>
                </a:lnTo>
                <a:lnTo>
                  <a:pt x="200659" y="152400"/>
                </a:lnTo>
                <a:lnTo>
                  <a:pt x="201929" y="152400"/>
                </a:lnTo>
                <a:lnTo>
                  <a:pt x="201929" y="151130"/>
                </a:lnTo>
                <a:lnTo>
                  <a:pt x="203199" y="151130"/>
                </a:lnTo>
                <a:lnTo>
                  <a:pt x="203199" y="149860"/>
                </a:lnTo>
                <a:lnTo>
                  <a:pt x="204469" y="149860"/>
                </a:lnTo>
                <a:lnTo>
                  <a:pt x="204469" y="148590"/>
                </a:lnTo>
                <a:close/>
              </a:path>
              <a:path w="204470" h="31750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204470" h="31750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204470" h="317500">
                <a:moveTo>
                  <a:pt x="380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204470" h="31750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204470" h="31750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204470" h="317500">
                <a:moveTo>
                  <a:pt x="380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86690"/>
                </a:lnTo>
                <a:close/>
              </a:path>
              <a:path w="204470" h="317500">
                <a:moveTo>
                  <a:pt x="380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3040"/>
                </a:lnTo>
                <a:close/>
              </a:path>
              <a:path w="204470" h="31750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204470" h="31750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204470" h="317500">
                <a:moveTo>
                  <a:pt x="380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2090"/>
                </a:lnTo>
                <a:close/>
              </a:path>
              <a:path w="204470" h="317500">
                <a:moveTo>
                  <a:pt x="380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18440"/>
                </a:lnTo>
                <a:close/>
              </a:path>
              <a:path w="204470" h="31750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4790"/>
                </a:lnTo>
                <a:close/>
              </a:path>
              <a:path w="204470" h="31750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204470" h="317500">
                <a:moveTo>
                  <a:pt x="380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37490"/>
                </a:lnTo>
                <a:close/>
              </a:path>
              <a:path w="204470" h="317500">
                <a:moveTo>
                  <a:pt x="380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3840"/>
                </a:lnTo>
                <a:close/>
              </a:path>
              <a:path w="204470" h="317500">
                <a:moveTo>
                  <a:pt x="380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0190"/>
                </a:lnTo>
                <a:close/>
              </a:path>
              <a:path w="204470" h="31750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204470" h="317500">
                <a:moveTo>
                  <a:pt x="204469" y="256540"/>
                </a:moveTo>
                <a:lnTo>
                  <a:pt x="201929" y="256540"/>
                </a:lnTo>
                <a:lnTo>
                  <a:pt x="201929" y="257810"/>
                </a:lnTo>
                <a:lnTo>
                  <a:pt x="200659" y="257810"/>
                </a:lnTo>
                <a:lnTo>
                  <a:pt x="200659" y="262889"/>
                </a:lnTo>
                <a:lnTo>
                  <a:pt x="204469" y="262889"/>
                </a:lnTo>
                <a:lnTo>
                  <a:pt x="204469" y="256540"/>
                </a:lnTo>
                <a:close/>
              </a:path>
              <a:path w="204470" h="317500">
                <a:moveTo>
                  <a:pt x="380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2890"/>
                </a:lnTo>
                <a:close/>
              </a:path>
              <a:path w="204470" h="317500">
                <a:moveTo>
                  <a:pt x="204469" y="262890"/>
                </a:moveTo>
                <a:lnTo>
                  <a:pt x="200659" y="262890"/>
                </a:lnTo>
                <a:lnTo>
                  <a:pt x="200659" y="269239"/>
                </a:lnTo>
                <a:lnTo>
                  <a:pt x="204469" y="269239"/>
                </a:lnTo>
                <a:lnTo>
                  <a:pt x="204469" y="262890"/>
                </a:lnTo>
                <a:close/>
              </a:path>
              <a:path w="204470" h="317500">
                <a:moveTo>
                  <a:pt x="380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9240"/>
                </a:lnTo>
                <a:close/>
              </a:path>
              <a:path w="204470" h="317500">
                <a:moveTo>
                  <a:pt x="204469" y="269240"/>
                </a:moveTo>
                <a:lnTo>
                  <a:pt x="200659" y="269240"/>
                </a:lnTo>
                <a:lnTo>
                  <a:pt x="200659" y="275589"/>
                </a:lnTo>
                <a:lnTo>
                  <a:pt x="204469" y="275589"/>
                </a:lnTo>
                <a:lnTo>
                  <a:pt x="204469" y="269240"/>
                </a:lnTo>
                <a:close/>
              </a:path>
              <a:path w="204470" h="317500">
                <a:moveTo>
                  <a:pt x="380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5590"/>
                </a:lnTo>
                <a:close/>
              </a:path>
              <a:path w="204470" h="317500">
                <a:moveTo>
                  <a:pt x="204469" y="275590"/>
                </a:moveTo>
                <a:lnTo>
                  <a:pt x="200659" y="275590"/>
                </a:lnTo>
                <a:lnTo>
                  <a:pt x="200659" y="281939"/>
                </a:lnTo>
                <a:lnTo>
                  <a:pt x="204469" y="281939"/>
                </a:lnTo>
                <a:lnTo>
                  <a:pt x="204469" y="275590"/>
                </a:lnTo>
                <a:close/>
              </a:path>
              <a:path w="204470" h="317500">
                <a:moveTo>
                  <a:pt x="380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1940"/>
                </a:lnTo>
                <a:close/>
              </a:path>
              <a:path w="204470" h="317500">
                <a:moveTo>
                  <a:pt x="204469" y="281940"/>
                </a:moveTo>
                <a:lnTo>
                  <a:pt x="200659" y="281940"/>
                </a:lnTo>
                <a:lnTo>
                  <a:pt x="200659" y="288289"/>
                </a:lnTo>
                <a:lnTo>
                  <a:pt x="204469" y="288289"/>
                </a:lnTo>
                <a:lnTo>
                  <a:pt x="204469" y="281940"/>
                </a:lnTo>
                <a:close/>
              </a:path>
              <a:path w="204470" h="317500">
                <a:moveTo>
                  <a:pt x="380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8290"/>
                </a:lnTo>
                <a:close/>
              </a:path>
              <a:path w="204470" h="317500">
                <a:moveTo>
                  <a:pt x="204469" y="288290"/>
                </a:moveTo>
                <a:lnTo>
                  <a:pt x="200659" y="288290"/>
                </a:lnTo>
                <a:lnTo>
                  <a:pt x="200659" y="294639"/>
                </a:lnTo>
                <a:lnTo>
                  <a:pt x="204469" y="294639"/>
                </a:lnTo>
                <a:lnTo>
                  <a:pt x="204469" y="288290"/>
                </a:lnTo>
                <a:close/>
              </a:path>
              <a:path w="204470" h="317500">
                <a:moveTo>
                  <a:pt x="380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4640"/>
                </a:lnTo>
                <a:close/>
              </a:path>
              <a:path w="204470" h="317500">
                <a:moveTo>
                  <a:pt x="204469" y="294640"/>
                </a:moveTo>
                <a:lnTo>
                  <a:pt x="200659" y="294640"/>
                </a:lnTo>
                <a:lnTo>
                  <a:pt x="200659" y="300989"/>
                </a:lnTo>
                <a:lnTo>
                  <a:pt x="204469" y="300989"/>
                </a:lnTo>
                <a:lnTo>
                  <a:pt x="204469" y="294640"/>
                </a:lnTo>
                <a:close/>
              </a:path>
              <a:path w="204470" h="317500">
                <a:moveTo>
                  <a:pt x="380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300990"/>
                </a:lnTo>
                <a:close/>
              </a:path>
              <a:path w="204470" h="317500">
                <a:moveTo>
                  <a:pt x="204469" y="300990"/>
                </a:moveTo>
                <a:lnTo>
                  <a:pt x="200659" y="300990"/>
                </a:lnTo>
                <a:lnTo>
                  <a:pt x="200659" y="307339"/>
                </a:lnTo>
                <a:lnTo>
                  <a:pt x="204469" y="307339"/>
                </a:lnTo>
                <a:lnTo>
                  <a:pt x="204469" y="300990"/>
                </a:lnTo>
                <a:close/>
              </a:path>
              <a:path w="204470" h="317500">
                <a:moveTo>
                  <a:pt x="3809" y="307340"/>
                </a:moveTo>
                <a:lnTo>
                  <a:pt x="0" y="307340"/>
                </a:lnTo>
                <a:lnTo>
                  <a:pt x="0" y="317500"/>
                </a:lnTo>
                <a:lnTo>
                  <a:pt x="30479" y="317500"/>
                </a:lnTo>
                <a:lnTo>
                  <a:pt x="30479" y="316230"/>
                </a:lnTo>
                <a:lnTo>
                  <a:pt x="29210" y="316230"/>
                </a:lnTo>
                <a:lnTo>
                  <a:pt x="29210" y="313690"/>
                </a:lnTo>
                <a:lnTo>
                  <a:pt x="3809" y="313690"/>
                </a:lnTo>
                <a:lnTo>
                  <a:pt x="3809" y="307340"/>
                </a:lnTo>
                <a:close/>
              </a:path>
              <a:path w="204470" h="317500">
                <a:moveTo>
                  <a:pt x="204469" y="307340"/>
                </a:moveTo>
                <a:lnTo>
                  <a:pt x="200659" y="307340"/>
                </a:lnTo>
                <a:lnTo>
                  <a:pt x="200659" y="313690"/>
                </a:lnTo>
                <a:lnTo>
                  <a:pt x="104139" y="313690"/>
                </a:lnTo>
                <a:lnTo>
                  <a:pt x="104139" y="314960"/>
                </a:lnTo>
                <a:lnTo>
                  <a:pt x="101600" y="314960"/>
                </a:lnTo>
                <a:lnTo>
                  <a:pt x="101600" y="316230"/>
                </a:lnTo>
                <a:lnTo>
                  <a:pt x="97789" y="316230"/>
                </a:lnTo>
                <a:lnTo>
                  <a:pt x="97789" y="317500"/>
                </a:lnTo>
                <a:lnTo>
                  <a:pt x="204469" y="317500"/>
                </a:lnTo>
                <a:lnTo>
                  <a:pt x="204469" y="30734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1" name="bk object 7581"/>
          <p:cNvSpPr/>
          <p:nvPr/>
        </p:nvSpPr>
        <p:spPr>
          <a:xfrm>
            <a:off x="3694429" y="4251959"/>
            <a:ext cx="196850" cy="309880"/>
          </a:xfrm>
          <a:custGeom>
            <a:avLst/>
            <a:gdLst/>
            <a:ahLst/>
            <a:cxnLst/>
            <a:rect l="l" t="t" r="r" b="b"/>
            <a:pathLst>
              <a:path w="196850" h="309879">
                <a:moveTo>
                  <a:pt x="11176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110490" y="3809"/>
                </a:lnTo>
                <a:lnTo>
                  <a:pt x="110490" y="1269"/>
                </a:lnTo>
                <a:lnTo>
                  <a:pt x="111760" y="1269"/>
                </a:lnTo>
                <a:lnTo>
                  <a:pt x="111760" y="0"/>
                </a:lnTo>
                <a:close/>
              </a:path>
              <a:path w="196850" h="309879">
                <a:moveTo>
                  <a:pt x="196850" y="0"/>
                </a:moveTo>
                <a:lnTo>
                  <a:pt x="191770" y="0"/>
                </a:lnTo>
                <a:lnTo>
                  <a:pt x="191770" y="3809"/>
                </a:lnTo>
                <a:lnTo>
                  <a:pt x="193040" y="3809"/>
                </a:lnTo>
                <a:lnTo>
                  <a:pt x="193040" y="5079"/>
                </a:lnTo>
                <a:lnTo>
                  <a:pt x="196850" y="5079"/>
                </a:lnTo>
                <a:lnTo>
                  <a:pt x="196850" y="0"/>
                </a:lnTo>
                <a:close/>
              </a:path>
              <a:path w="196850" h="30987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196850" h="309879">
                <a:moveTo>
                  <a:pt x="196850" y="5080"/>
                </a:moveTo>
                <a:lnTo>
                  <a:pt x="193040" y="5080"/>
                </a:lnTo>
                <a:lnTo>
                  <a:pt x="193040" y="11429"/>
                </a:lnTo>
                <a:lnTo>
                  <a:pt x="196850" y="11429"/>
                </a:lnTo>
                <a:lnTo>
                  <a:pt x="196850" y="5080"/>
                </a:lnTo>
                <a:close/>
              </a:path>
              <a:path w="196850" h="30987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196850" h="309879">
                <a:moveTo>
                  <a:pt x="196850" y="11430"/>
                </a:moveTo>
                <a:lnTo>
                  <a:pt x="193040" y="11430"/>
                </a:lnTo>
                <a:lnTo>
                  <a:pt x="193040" y="17779"/>
                </a:lnTo>
                <a:lnTo>
                  <a:pt x="196850" y="17779"/>
                </a:lnTo>
                <a:lnTo>
                  <a:pt x="196850" y="11430"/>
                </a:lnTo>
                <a:close/>
              </a:path>
              <a:path w="196850" h="30987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196850" h="309879">
                <a:moveTo>
                  <a:pt x="196850" y="17780"/>
                </a:moveTo>
                <a:lnTo>
                  <a:pt x="193040" y="17780"/>
                </a:lnTo>
                <a:lnTo>
                  <a:pt x="193040" y="24129"/>
                </a:lnTo>
                <a:lnTo>
                  <a:pt x="196850" y="24129"/>
                </a:lnTo>
                <a:lnTo>
                  <a:pt x="196850" y="17780"/>
                </a:lnTo>
                <a:close/>
              </a:path>
              <a:path w="196850" h="30987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196850" h="309879">
                <a:moveTo>
                  <a:pt x="196850" y="24130"/>
                </a:moveTo>
                <a:lnTo>
                  <a:pt x="193040" y="24130"/>
                </a:lnTo>
                <a:lnTo>
                  <a:pt x="193040" y="30479"/>
                </a:lnTo>
                <a:lnTo>
                  <a:pt x="196850" y="30479"/>
                </a:lnTo>
                <a:lnTo>
                  <a:pt x="196850" y="24130"/>
                </a:lnTo>
                <a:close/>
              </a:path>
              <a:path w="196850" h="30987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196850" h="309879">
                <a:moveTo>
                  <a:pt x="196850" y="30480"/>
                </a:moveTo>
                <a:lnTo>
                  <a:pt x="193040" y="30480"/>
                </a:lnTo>
                <a:lnTo>
                  <a:pt x="193040" y="36829"/>
                </a:lnTo>
                <a:lnTo>
                  <a:pt x="196850" y="36829"/>
                </a:lnTo>
                <a:lnTo>
                  <a:pt x="196850" y="30480"/>
                </a:lnTo>
                <a:close/>
              </a:path>
              <a:path w="196850" h="30987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196850" h="309879">
                <a:moveTo>
                  <a:pt x="196850" y="36830"/>
                </a:moveTo>
                <a:lnTo>
                  <a:pt x="193040" y="36830"/>
                </a:lnTo>
                <a:lnTo>
                  <a:pt x="193040" y="43179"/>
                </a:lnTo>
                <a:lnTo>
                  <a:pt x="196850" y="43179"/>
                </a:lnTo>
                <a:lnTo>
                  <a:pt x="196850" y="36830"/>
                </a:lnTo>
                <a:close/>
              </a:path>
              <a:path w="196850" h="30987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196850" h="309879">
                <a:moveTo>
                  <a:pt x="196850" y="43180"/>
                </a:moveTo>
                <a:lnTo>
                  <a:pt x="193040" y="43180"/>
                </a:lnTo>
                <a:lnTo>
                  <a:pt x="193040" y="49529"/>
                </a:lnTo>
                <a:lnTo>
                  <a:pt x="196850" y="49529"/>
                </a:lnTo>
                <a:lnTo>
                  <a:pt x="196850" y="43180"/>
                </a:lnTo>
                <a:close/>
              </a:path>
              <a:path w="196850" h="30987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196850" h="309879">
                <a:moveTo>
                  <a:pt x="196850" y="49530"/>
                </a:moveTo>
                <a:lnTo>
                  <a:pt x="193040" y="49530"/>
                </a:lnTo>
                <a:lnTo>
                  <a:pt x="193040" y="55879"/>
                </a:lnTo>
                <a:lnTo>
                  <a:pt x="196850" y="55879"/>
                </a:lnTo>
                <a:lnTo>
                  <a:pt x="196850" y="49530"/>
                </a:lnTo>
                <a:close/>
              </a:path>
              <a:path w="196850" h="30987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196850" h="309879">
                <a:moveTo>
                  <a:pt x="196850" y="55880"/>
                </a:moveTo>
                <a:lnTo>
                  <a:pt x="193040" y="55880"/>
                </a:lnTo>
                <a:lnTo>
                  <a:pt x="193040" y="62229"/>
                </a:lnTo>
                <a:lnTo>
                  <a:pt x="196850" y="62229"/>
                </a:lnTo>
                <a:lnTo>
                  <a:pt x="196850" y="55880"/>
                </a:lnTo>
                <a:close/>
              </a:path>
              <a:path w="196850" h="30987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196850" h="309879">
                <a:moveTo>
                  <a:pt x="196850" y="62230"/>
                </a:moveTo>
                <a:lnTo>
                  <a:pt x="193040" y="62230"/>
                </a:lnTo>
                <a:lnTo>
                  <a:pt x="193040" y="68579"/>
                </a:lnTo>
                <a:lnTo>
                  <a:pt x="196850" y="68579"/>
                </a:lnTo>
                <a:lnTo>
                  <a:pt x="196850" y="62230"/>
                </a:lnTo>
                <a:close/>
              </a:path>
              <a:path w="196850" h="30987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196850" h="309879">
                <a:moveTo>
                  <a:pt x="196850" y="68580"/>
                </a:moveTo>
                <a:lnTo>
                  <a:pt x="193040" y="68580"/>
                </a:lnTo>
                <a:lnTo>
                  <a:pt x="193040" y="74929"/>
                </a:lnTo>
                <a:lnTo>
                  <a:pt x="196850" y="74929"/>
                </a:lnTo>
                <a:lnTo>
                  <a:pt x="196850" y="68580"/>
                </a:lnTo>
                <a:close/>
              </a:path>
              <a:path w="196850" h="30987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196850" h="309879">
                <a:moveTo>
                  <a:pt x="196850" y="74930"/>
                </a:moveTo>
                <a:lnTo>
                  <a:pt x="193040" y="74930"/>
                </a:lnTo>
                <a:lnTo>
                  <a:pt x="193040" y="81279"/>
                </a:lnTo>
                <a:lnTo>
                  <a:pt x="196850" y="81279"/>
                </a:lnTo>
                <a:lnTo>
                  <a:pt x="196850" y="74930"/>
                </a:lnTo>
                <a:close/>
              </a:path>
              <a:path w="196850" h="30987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196850" h="309879">
                <a:moveTo>
                  <a:pt x="196850" y="81280"/>
                </a:moveTo>
                <a:lnTo>
                  <a:pt x="193040" y="81280"/>
                </a:lnTo>
                <a:lnTo>
                  <a:pt x="193040" y="87629"/>
                </a:lnTo>
                <a:lnTo>
                  <a:pt x="196850" y="87629"/>
                </a:lnTo>
                <a:lnTo>
                  <a:pt x="196850" y="81280"/>
                </a:lnTo>
                <a:close/>
              </a:path>
              <a:path w="196850" h="30987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196850" h="309879">
                <a:moveTo>
                  <a:pt x="196850" y="87630"/>
                </a:moveTo>
                <a:lnTo>
                  <a:pt x="193040" y="87630"/>
                </a:lnTo>
                <a:lnTo>
                  <a:pt x="193040" y="93979"/>
                </a:lnTo>
                <a:lnTo>
                  <a:pt x="196850" y="93979"/>
                </a:lnTo>
                <a:lnTo>
                  <a:pt x="196850" y="87630"/>
                </a:lnTo>
                <a:close/>
              </a:path>
              <a:path w="196850" h="30987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196850" h="309879">
                <a:moveTo>
                  <a:pt x="196850" y="93980"/>
                </a:moveTo>
                <a:lnTo>
                  <a:pt x="193040" y="93980"/>
                </a:lnTo>
                <a:lnTo>
                  <a:pt x="193040" y="100329"/>
                </a:lnTo>
                <a:lnTo>
                  <a:pt x="196850" y="100329"/>
                </a:lnTo>
                <a:lnTo>
                  <a:pt x="196850" y="93980"/>
                </a:lnTo>
                <a:close/>
              </a:path>
              <a:path w="196850" h="30987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196850" h="309879">
                <a:moveTo>
                  <a:pt x="196850" y="100330"/>
                </a:moveTo>
                <a:lnTo>
                  <a:pt x="193040" y="100330"/>
                </a:lnTo>
                <a:lnTo>
                  <a:pt x="193040" y="106679"/>
                </a:lnTo>
                <a:lnTo>
                  <a:pt x="196850" y="106679"/>
                </a:lnTo>
                <a:lnTo>
                  <a:pt x="196850" y="100330"/>
                </a:lnTo>
                <a:close/>
              </a:path>
              <a:path w="196850" h="30987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196850" h="309879">
                <a:moveTo>
                  <a:pt x="196850" y="106680"/>
                </a:moveTo>
                <a:lnTo>
                  <a:pt x="193040" y="106680"/>
                </a:lnTo>
                <a:lnTo>
                  <a:pt x="193040" y="113029"/>
                </a:lnTo>
                <a:lnTo>
                  <a:pt x="196850" y="113029"/>
                </a:lnTo>
                <a:lnTo>
                  <a:pt x="196850" y="106680"/>
                </a:lnTo>
                <a:close/>
              </a:path>
              <a:path w="196850" h="30987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196850" h="309879">
                <a:moveTo>
                  <a:pt x="196850" y="113030"/>
                </a:moveTo>
                <a:lnTo>
                  <a:pt x="193040" y="113030"/>
                </a:lnTo>
                <a:lnTo>
                  <a:pt x="193040" y="119379"/>
                </a:lnTo>
                <a:lnTo>
                  <a:pt x="196850" y="119379"/>
                </a:lnTo>
                <a:lnTo>
                  <a:pt x="196850" y="113030"/>
                </a:lnTo>
                <a:close/>
              </a:path>
              <a:path w="196850" h="30987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196850" h="309879">
                <a:moveTo>
                  <a:pt x="196850" y="119380"/>
                </a:moveTo>
                <a:lnTo>
                  <a:pt x="193040" y="119380"/>
                </a:lnTo>
                <a:lnTo>
                  <a:pt x="193040" y="125729"/>
                </a:lnTo>
                <a:lnTo>
                  <a:pt x="196850" y="125729"/>
                </a:lnTo>
                <a:lnTo>
                  <a:pt x="196850" y="119380"/>
                </a:lnTo>
                <a:close/>
              </a:path>
              <a:path w="196850" h="30987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196850" h="309879">
                <a:moveTo>
                  <a:pt x="196850" y="125730"/>
                </a:moveTo>
                <a:lnTo>
                  <a:pt x="193040" y="125730"/>
                </a:lnTo>
                <a:lnTo>
                  <a:pt x="193040" y="132079"/>
                </a:lnTo>
                <a:lnTo>
                  <a:pt x="196850" y="132079"/>
                </a:lnTo>
                <a:lnTo>
                  <a:pt x="196850" y="125730"/>
                </a:lnTo>
                <a:close/>
              </a:path>
              <a:path w="196850" h="30987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196850" h="309879">
                <a:moveTo>
                  <a:pt x="196850" y="132080"/>
                </a:moveTo>
                <a:lnTo>
                  <a:pt x="193040" y="132080"/>
                </a:lnTo>
                <a:lnTo>
                  <a:pt x="193040" y="138429"/>
                </a:lnTo>
                <a:lnTo>
                  <a:pt x="196850" y="138429"/>
                </a:lnTo>
                <a:lnTo>
                  <a:pt x="196850" y="132080"/>
                </a:lnTo>
                <a:close/>
              </a:path>
              <a:path w="196850" h="30987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196850" h="309879">
                <a:moveTo>
                  <a:pt x="196850" y="138430"/>
                </a:moveTo>
                <a:lnTo>
                  <a:pt x="193040" y="138430"/>
                </a:lnTo>
                <a:lnTo>
                  <a:pt x="193040" y="144779"/>
                </a:lnTo>
                <a:lnTo>
                  <a:pt x="196850" y="144779"/>
                </a:lnTo>
                <a:lnTo>
                  <a:pt x="196850" y="138430"/>
                </a:lnTo>
                <a:close/>
              </a:path>
              <a:path w="196850" h="30987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196850" h="309879">
                <a:moveTo>
                  <a:pt x="196850" y="144780"/>
                </a:moveTo>
                <a:lnTo>
                  <a:pt x="193040" y="144780"/>
                </a:lnTo>
                <a:lnTo>
                  <a:pt x="193040" y="149859"/>
                </a:lnTo>
                <a:lnTo>
                  <a:pt x="195580" y="149859"/>
                </a:lnTo>
                <a:lnTo>
                  <a:pt x="195580" y="148589"/>
                </a:lnTo>
                <a:lnTo>
                  <a:pt x="196850" y="148589"/>
                </a:lnTo>
                <a:lnTo>
                  <a:pt x="196850" y="144780"/>
                </a:lnTo>
                <a:close/>
              </a:path>
              <a:path w="196850" h="30987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196850" h="30987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196850" h="309879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196850" h="309879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196850" h="309879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196850" h="309879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196850" h="309879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196850" h="309879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196850" h="309879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196850" h="309879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196850" h="309879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196850" h="30987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196850" h="309879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196850" h="309879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196850" h="309879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196850" h="309879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196850" h="309879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196850" h="309879">
                <a:moveTo>
                  <a:pt x="196850" y="254000"/>
                </a:moveTo>
                <a:lnTo>
                  <a:pt x="195580" y="254000"/>
                </a:lnTo>
                <a:lnTo>
                  <a:pt x="195580" y="255269"/>
                </a:lnTo>
                <a:lnTo>
                  <a:pt x="194310" y="255269"/>
                </a:lnTo>
                <a:lnTo>
                  <a:pt x="194310" y="256539"/>
                </a:lnTo>
                <a:lnTo>
                  <a:pt x="193040" y="256539"/>
                </a:lnTo>
                <a:lnTo>
                  <a:pt x="193040" y="259079"/>
                </a:lnTo>
                <a:lnTo>
                  <a:pt x="196850" y="259079"/>
                </a:lnTo>
                <a:lnTo>
                  <a:pt x="196850" y="254000"/>
                </a:lnTo>
                <a:close/>
              </a:path>
              <a:path w="196850" h="309879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196850" h="309879">
                <a:moveTo>
                  <a:pt x="196850" y="259080"/>
                </a:moveTo>
                <a:lnTo>
                  <a:pt x="193040" y="259080"/>
                </a:lnTo>
                <a:lnTo>
                  <a:pt x="193040" y="265429"/>
                </a:lnTo>
                <a:lnTo>
                  <a:pt x="196850" y="265429"/>
                </a:lnTo>
                <a:lnTo>
                  <a:pt x="196850" y="259080"/>
                </a:lnTo>
                <a:close/>
              </a:path>
              <a:path w="196850" h="309879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196850" h="309879">
                <a:moveTo>
                  <a:pt x="196850" y="265430"/>
                </a:moveTo>
                <a:lnTo>
                  <a:pt x="193040" y="265430"/>
                </a:lnTo>
                <a:lnTo>
                  <a:pt x="193040" y="271779"/>
                </a:lnTo>
                <a:lnTo>
                  <a:pt x="196850" y="271779"/>
                </a:lnTo>
                <a:lnTo>
                  <a:pt x="196850" y="265430"/>
                </a:lnTo>
                <a:close/>
              </a:path>
              <a:path w="196850" h="309879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196850" h="309879">
                <a:moveTo>
                  <a:pt x="196850" y="271780"/>
                </a:moveTo>
                <a:lnTo>
                  <a:pt x="193040" y="271780"/>
                </a:lnTo>
                <a:lnTo>
                  <a:pt x="193040" y="278129"/>
                </a:lnTo>
                <a:lnTo>
                  <a:pt x="196850" y="278129"/>
                </a:lnTo>
                <a:lnTo>
                  <a:pt x="196850" y="271780"/>
                </a:lnTo>
                <a:close/>
              </a:path>
              <a:path w="196850" h="309879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196850" h="309879">
                <a:moveTo>
                  <a:pt x="196850" y="278130"/>
                </a:moveTo>
                <a:lnTo>
                  <a:pt x="193040" y="278130"/>
                </a:lnTo>
                <a:lnTo>
                  <a:pt x="193040" y="284479"/>
                </a:lnTo>
                <a:lnTo>
                  <a:pt x="196850" y="284479"/>
                </a:lnTo>
                <a:lnTo>
                  <a:pt x="196850" y="278130"/>
                </a:lnTo>
                <a:close/>
              </a:path>
              <a:path w="196850" h="309879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196850" h="309879">
                <a:moveTo>
                  <a:pt x="196850" y="284480"/>
                </a:moveTo>
                <a:lnTo>
                  <a:pt x="193040" y="284480"/>
                </a:lnTo>
                <a:lnTo>
                  <a:pt x="193040" y="290829"/>
                </a:lnTo>
                <a:lnTo>
                  <a:pt x="196850" y="290829"/>
                </a:lnTo>
                <a:lnTo>
                  <a:pt x="196850" y="284480"/>
                </a:lnTo>
                <a:close/>
              </a:path>
              <a:path w="196850" h="309879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196850" h="309879">
                <a:moveTo>
                  <a:pt x="196850" y="290830"/>
                </a:moveTo>
                <a:lnTo>
                  <a:pt x="193040" y="290830"/>
                </a:lnTo>
                <a:lnTo>
                  <a:pt x="193040" y="297179"/>
                </a:lnTo>
                <a:lnTo>
                  <a:pt x="196850" y="297179"/>
                </a:lnTo>
                <a:lnTo>
                  <a:pt x="196850" y="290830"/>
                </a:lnTo>
                <a:close/>
              </a:path>
              <a:path w="196850" h="309879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196850" h="309879">
                <a:moveTo>
                  <a:pt x="196850" y="297180"/>
                </a:moveTo>
                <a:lnTo>
                  <a:pt x="193040" y="297180"/>
                </a:lnTo>
                <a:lnTo>
                  <a:pt x="193040" y="303529"/>
                </a:lnTo>
                <a:lnTo>
                  <a:pt x="196850" y="303529"/>
                </a:lnTo>
                <a:lnTo>
                  <a:pt x="196850" y="297180"/>
                </a:lnTo>
                <a:close/>
              </a:path>
              <a:path w="196850" h="309879">
                <a:moveTo>
                  <a:pt x="3810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4130" y="309880"/>
                </a:lnTo>
                <a:lnTo>
                  <a:pt x="24130" y="307339"/>
                </a:lnTo>
                <a:lnTo>
                  <a:pt x="3810" y="307339"/>
                </a:lnTo>
                <a:lnTo>
                  <a:pt x="3810" y="303530"/>
                </a:lnTo>
                <a:close/>
              </a:path>
              <a:path w="196850" h="309879">
                <a:moveTo>
                  <a:pt x="196850" y="303530"/>
                </a:moveTo>
                <a:lnTo>
                  <a:pt x="193040" y="303530"/>
                </a:lnTo>
                <a:lnTo>
                  <a:pt x="193040" y="307339"/>
                </a:lnTo>
                <a:lnTo>
                  <a:pt x="105410" y="307339"/>
                </a:lnTo>
                <a:lnTo>
                  <a:pt x="105410" y="308609"/>
                </a:lnTo>
                <a:lnTo>
                  <a:pt x="102870" y="308609"/>
                </a:lnTo>
                <a:lnTo>
                  <a:pt x="102869" y="309880"/>
                </a:lnTo>
                <a:lnTo>
                  <a:pt x="196850" y="309880"/>
                </a:lnTo>
                <a:lnTo>
                  <a:pt x="196850" y="303530"/>
                </a:lnTo>
                <a:close/>
              </a:path>
            </a:pathLst>
          </a:custGeom>
          <a:solidFill>
            <a:srgbClr val="83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2" name="bk object 7582"/>
          <p:cNvSpPr/>
          <p:nvPr/>
        </p:nvSpPr>
        <p:spPr>
          <a:xfrm>
            <a:off x="3698240" y="4255770"/>
            <a:ext cx="189230" cy="303530"/>
          </a:xfrm>
          <a:custGeom>
            <a:avLst/>
            <a:gdLst/>
            <a:ahLst/>
            <a:cxnLst/>
            <a:rect l="l" t="t" r="r" b="b"/>
            <a:pathLst>
              <a:path w="189229" h="303529">
                <a:moveTo>
                  <a:pt x="105410" y="0"/>
                </a:moveTo>
                <a:lnTo>
                  <a:pt x="0" y="0"/>
                </a:lnTo>
                <a:lnTo>
                  <a:pt x="0" y="1269"/>
                </a:lnTo>
                <a:lnTo>
                  <a:pt x="105410" y="1269"/>
                </a:lnTo>
                <a:lnTo>
                  <a:pt x="105410" y="0"/>
                </a:lnTo>
                <a:close/>
              </a:path>
              <a:path w="189229" h="303529">
                <a:moveTo>
                  <a:pt x="189230" y="0"/>
                </a:moveTo>
                <a:lnTo>
                  <a:pt x="186689" y="0"/>
                </a:lnTo>
                <a:lnTo>
                  <a:pt x="186689" y="1269"/>
                </a:lnTo>
                <a:lnTo>
                  <a:pt x="189230" y="1269"/>
                </a:lnTo>
                <a:lnTo>
                  <a:pt x="189230" y="0"/>
                </a:lnTo>
                <a:close/>
              </a:path>
              <a:path w="189229" h="303529">
                <a:moveTo>
                  <a:pt x="104139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104140" y="3809"/>
                </a:lnTo>
                <a:lnTo>
                  <a:pt x="104139" y="1269"/>
                </a:lnTo>
                <a:close/>
              </a:path>
              <a:path w="189229" h="303529">
                <a:moveTo>
                  <a:pt x="189230" y="1269"/>
                </a:moveTo>
                <a:lnTo>
                  <a:pt x="186689" y="1269"/>
                </a:lnTo>
                <a:lnTo>
                  <a:pt x="186689" y="2539"/>
                </a:lnTo>
                <a:lnTo>
                  <a:pt x="185420" y="2539"/>
                </a:lnTo>
                <a:lnTo>
                  <a:pt x="185420" y="7619"/>
                </a:lnTo>
                <a:lnTo>
                  <a:pt x="189230" y="7619"/>
                </a:lnTo>
                <a:lnTo>
                  <a:pt x="189230" y="1269"/>
                </a:lnTo>
                <a:close/>
              </a:path>
              <a:path w="189229" h="303529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189229" h="303529">
                <a:moveTo>
                  <a:pt x="189230" y="7619"/>
                </a:moveTo>
                <a:lnTo>
                  <a:pt x="185420" y="7619"/>
                </a:lnTo>
                <a:lnTo>
                  <a:pt x="185420" y="13969"/>
                </a:lnTo>
                <a:lnTo>
                  <a:pt x="189230" y="13969"/>
                </a:lnTo>
                <a:lnTo>
                  <a:pt x="189230" y="7619"/>
                </a:lnTo>
                <a:close/>
              </a:path>
              <a:path w="189229" h="303529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189229" h="303529">
                <a:moveTo>
                  <a:pt x="189230" y="13969"/>
                </a:moveTo>
                <a:lnTo>
                  <a:pt x="185420" y="13969"/>
                </a:lnTo>
                <a:lnTo>
                  <a:pt x="185420" y="20319"/>
                </a:lnTo>
                <a:lnTo>
                  <a:pt x="189230" y="20319"/>
                </a:lnTo>
                <a:lnTo>
                  <a:pt x="189230" y="13969"/>
                </a:lnTo>
                <a:close/>
              </a:path>
              <a:path w="189229" h="303529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189229" h="303529">
                <a:moveTo>
                  <a:pt x="189230" y="20319"/>
                </a:moveTo>
                <a:lnTo>
                  <a:pt x="185420" y="20319"/>
                </a:lnTo>
                <a:lnTo>
                  <a:pt x="185420" y="26669"/>
                </a:lnTo>
                <a:lnTo>
                  <a:pt x="189230" y="26669"/>
                </a:lnTo>
                <a:lnTo>
                  <a:pt x="189230" y="20319"/>
                </a:lnTo>
                <a:close/>
              </a:path>
              <a:path w="189229" h="303529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189229" h="303529">
                <a:moveTo>
                  <a:pt x="189230" y="26669"/>
                </a:moveTo>
                <a:lnTo>
                  <a:pt x="185420" y="26669"/>
                </a:lnTo>
                <a:lnTo>
                  <a:pt x="185420" y="33019"/>
                </a:lnTo>
                <a:lnTo>
                  <a:pt x="189230" y="33019"/>
                </a:lnTo>
                <a:lnTo>
                  <a:pt x="189230" y="26669"/>
                </a:lnTo>
                <a:close/>
              </a:path>
              <a:path w="189229" h="303529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189229" h="303529">
                <a:moveTo>
                  <a:pt x="189230" y="33019"/>
                </a:moveTo>
                <a:lnTo>
                  <a:pt x="185420" y="33019"/>
                </a:lnTo>
                <a:lnTo>
                  <a:pt x="185420" y="39369"/>
                </a:lnTo>
                <a:lnTo>
                  <a:pt x="189230" y="39369"/>
                </a:lnTo>
                <a:lnTo>
                  <a:pt x="189230" y="33019"/>
                </a:lnTo>
                <a:close/>
              </a:path>
              <a:path w="189229" h="303529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189229" h="303529">
                <a:moveTo>
                  <a:pt x="189230" y="39369"/>
                </a:moveTo>
                <a:lnTo>
                  <a:pt x="185420" y="39369"/>
                </a:lnTo>
                <a:lnTo>
                  <a:pt x="185420" y="45719"/>
                </a:lnTo>
                <a:lnTo>
                  <a:pt x="189230" y="45719"/>
                </a:lnTo>
                <a:lnTo>
                  <a:pt x="189230" y="39369"/>
                </a:lnTo>
                <a:close/>
              </a:path>
              <a:path w="189229" h="303529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189229" h="303529">
                <a:moveTo>
                  <a:pt x="189230" y="45719"/>
                </a:moveTo>
                <a:lnTo>
                  <a:pt x="185420" y="45719"/>
                </a:lnTo>
                <a:lnTo>
                  <a:pt x="185420" y="52069"/>
                </a:lnTo>
                <a:lnTo>
                  <a:pt x="189230" y="52069"/>
                </a:lnTo>
                <a:lnTo>
                  <a:pt x="189230" y="45719"/>
                </a:lnTo>
                <a:close/>
              </a:path>
              <a:path w="189229" h="303529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189229" h="303529">
                <a:moveTo>
                  <a:pt x="189230" y="52069"/>
                </a:moveTo>
                <a:lnTo>
                  <a:pt x="185420" y="52069"/>
                </a:lnTo>
                <a:lnTo>
                  <a:pt x="185420" y="58419"/>
                </a:lnTo>
                <a:lnTo>
                  <a:pt x="189230" y="58419"/>
                </a:lnTo>
                <a:lnTo>
                  <a:pt x="189230" y="52069"/>
                </a:lnTo>
                <a:close/>
              </a:path>
              <a:path w="189229" h="303529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189229" h="303529">
                <a:moveTo>
                  <a:pt x="189230" y="58419"/>
                </a:moveTo>
                <a:lnTo>
                  <a:pt x="185420" y="58419"/>
                </a:lnTo>
                <a:lnTo>
                  <a:pt x="185420" y="64769"/>
                </a:lnTo>
                <a:lnTo>
                  <a:pt x="189230" y="64769"/>
                </a:lnTo>
                <a:lnTo>
                  <a:pt x="189230" y="58419"/>
                </a:lnTo>
                <a:close/>
              </a:path>
              <a:path w="189229" h="303529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189229" h="303529">
                <a:moveTo>
                  <a:pt x="189230" y="64769"/>
                </a:moveTo>
                <a:lnTo>
                  <a:pt x="185420" y="64769"/>
                </a:lnTo>
                <a:lnTo>
                  <a:pt x="185420" y="71119"/>
                </a:lnTo>
                <a:lnTo>
                  <a:pt x="189230" y="71119"/>
                </a:lnTo>
                <a:lnTo>
                  <a:pt x="189230" y="64769"/>
                </a:lnTo>
                <a:close/>
              </a:path>
              <a:path w="189229" h="303529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189229" h="303529">
                <a:moveTo>
                  <a:pt x="189230" y="71119"/>
                </a:moveTo>
                <a:lnTo>
                  <a:pt x="185420" y="71119"/>
                </a:lnTo>
                <a:lnTo>
                  <a:pt x="185420" y="77469"/>
                </a:lnTo>
                <a:lnTo>
                  <a:pt x="189230" y="77469"/>
                </a:lnTo>
                <a:lnTo>
                  <a:pt x="189230" y="71119"/>
                </a:lnTo>
                <a:close/>
              </a:path>
              <a:path w="189229" h="303529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189229" h="303529">
                <a:moveTo>
                  <a:pt x="189230" y="77469"/>
                </a:moveTo>
                <a:lnTo>
                  <a:pt x="185420" y="77469"/>
                </a:lnTo>
                <a:lnTo>
                  <a:pt x="185420" y="83819"/>
                </a:lnTo>
                <a:lnTo>
                  <a:pt x="189230" y="83819"/>
                </a:lnTo>
                <a:lnTo>
                  <a:pt x="189230" y="77469"/>
                </a:lnTo>
                <a:close/>
              </a:path>
              <a:path w="189229" h="303529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189229" h="303529">
                <a:moveTo>
                  <a:pt x="189230" y="83819"/>
                </a:moveTo>
                <a:lnTo>
                  <a:pt x="185420" y="83819"/>
                </a:lnTo>
                <a:lnTo>
                  <a:pt x="185420" y="90169"/>
                </a:lnTo>
                <a:lnTo>
                  <a:pt x="189230" y="90169"/>
                </a:lnTo>
                <a:lnTo>
                  <a:pt x="189230" y="83819"/>
                </a:lnTo>
                <a:close/>
              </a:path>
              <a:path w="189229" h="303529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189229" h="303529">
                <a:moveTo>
                  <a:pt x="189230" y="90169"/>
                </a:moveTo>
                <a:lnTo>
                  <a:pt x="185420" y="90169"/>
                </a:lnTo>
                <a:lnTo>
                  <a:pt x="185420" y="96519"/>
                </a:lnTo>
                <a:lnTo>
                  <a:pt x="189230" y="96519"/>
                </a:lnTo>
                <a:lnTo>
                  <a:pt x="189230" y="90169"/>
                </a:lnTo>
                <a:close/>
              </a:path>
              <a:path w="189229" h="303529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189229" h="303529">
                <a:moveTo>
                  <a:pt x="189230" y="96519"/>
                </a:moveTo>
                <a:lnTo>
                  <a:pt x="185420" y="96519"/>
                </a:lnTo>
                <a:lnTo>
                  <a:pt x="185420" y="102869"/>
                </a:lnTo>
                <a:lnTo>
                  <a:pt x="189230" y="102869"/>
                </a:lnTo>
                <a:lnTo>
                  <a:pt x="189230" y="96519"/>
                </a:lnTo>
                <a:close/>
              </a:path>
              <a:path w="189229" h="303529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189229" h="303529">
                <a:moveTo>
                  <a:pt x="189230" y="102869"/>
                </a:moveTo>
                <a:lnTo>
                  <a:pt x="185420" y="102869"/>
                </a:lnTo>
                <a:lnTo>
                  <a:pt x="185420" y="109219"/>
                </a:lnTo>
                <a:lnTo>
                  <a:pt x="189230" y="109219"/>
                </a:lnTo>
                <a:lnTo>
                  <a:pt x="189230" y="102869"/>
                </a:lnTo>
                <a:close/>
              </a:path>
              <a:path w="189229" h="303529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189229" h="303529">
                <a:moveTo>
                  <a:pt x="189230" y="109219"/>
                </a:moveTo>
                <a:lnTo>
                  <a:pt x="185420" y="109219"/>
                </a:lnTo>
                <a:lnTo>
                  <a:pt x="185420" y="115569"/>
                </a:lnTo>
                <a:lnTo>
                  <a:pt x="189230" y="115569"/>
                </a:lnTo>
                <a:lnTo>
                  <a:pt x="189230" y="109219"/>
                </a:lnTo>
                <a:close/>
              </a:path>
              <a:path w="189229" h="303529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189229" h="303529">
                <a:moveTo>
                  <a:pt x="189230" y="115569"/>
                </a:moveTo>
                <a:lnTo>
                  <a:pt x="185420" y="115569"/>
                </a:lnTo>
                <a:lnTo>
                  <a:pt x="185420" y="121919"/>
                </a:lnTo>
                <a:lnTo>
                  <a:pt x="189230" y="121919"/>
                </a:lnTo>
                <a:lnTo>
                  <a:pt x="189230" y="115569"/>
                </a:lnTo>
                <a:close/>
              </a:path>
              <a:path w="189229" h="303529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189229" h="303529">
                <a:moveTo>
                  <a:pt x="189230" y="121919"/>
                </a:moveTo>
                <a:lnTo>
                  <a:pt x="185420" y="121919"/>
                </a:lnTo>
                <a:lnTo>
                  <a:pt x="185420" y="128269"/>
                </a:lnTo>
                <a:lnTo>
                  <a:pt x="189230" y="128269"/>
                </a:lnTo>
                <a:lnTo>
                  <a:pt x="189230" y="121919"/>
                </a:lnTo>
                <a:close/>
              </a:path>
              <a:path w="189229" h="303529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189229" h="303529">
                <a:moveTo>
                  <a:pt x="189230" y="128269"/>
                </a:moveTo>
                <a:lnTo>
                  <a:pt x="185420" y="128269"/>
                </a:lnTo>
                <a:lnTo>
                  <a:pt x="185420" y="134619"/>
                </a:lnTo>
                <a:lnTo>
                  <a:pt x="189230" y="134619"/>
                </a:lnTo>
                <a:lnTo>
                  <a:pt x="189230" y="128269"/>
                </a:lnTo>
                <a:close/>
              </a:path>
              <a:path w="189229" h="303529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189229" h="303529">
                <a:moveTo>
                  <a:pt x="189230" y="134619"/>
                </a:moveTo>
                <a:lnTo>
                  <a:pt x="185420" y="134619"/>
                </a:lnTo>
                <a:lnTo>
                  <a:pt x="185420" y="140969"/>
                </a:lnTo>
                <a:lnTo>
                  <a:pt x="189230" y="140969"/>
                </a:lnTo>
                <a:lnTo>
                  <a:pt x="189230" y="134619"/>
                </a:lnTo>
                <a:close/>
              </a:path>
              <a:path w="189229" h="303529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189229" h="303529">
                <a:moveTo>
                  <a:pt x="189230" y="140969"/>
                </a:moveTo>
                <a:lnTo>
                  <a:pt x="185420" y="140969"/>
                </a:lnTo>
                <a:lnTo>
                  <a:pt x="185420" y="147319"/>
                </a:lnTo>
                <a:lnTo>
                  <a:pt x="189230" y="147319"/>
                </a:lnTo>
                <a:lnTo>
                  <a:pt x="189230" y="140969"/>
                </a:lnTo>
                <a:close/>
              </a:path>
              <a:path w="189229" h="303529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189229" h="303529">
                <a:moveTo>
                  <a:pt x="186689" y="147319"/>
                </a:moveTo>
                <a:lnTo>
                  <a:pt x="185420" y="147319"/>
                </a:lnTo>
                <a:lnTo>
                  <a:pt x="185420" y="148589"/>
                </a:lnTo>
                <a:lnTo>
                  <a:pt x="186689" y="148589"/>
                </a:lnTo>
                <a:lnTo>
                  <a:pt x="186689" y="147319"/>
                </a:lnTo>
                <a:close/>
              </a:path>
              <a:path w="189229" h="303529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189229" h="303529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189229" h="303529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189229" h="303529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189229" h="303529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189229" h="303529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189229" h="303529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189229" h="303529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189229" h="303529">
                <a:moveTo>
                  <a:pt x="381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69"/>
                </a:lnTo>
                <a:close/>
              </a:path>
              <a:path w="189229" h="303529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189229" h="303529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189229" h="303529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3519"/>
                </a:lnTo>
                <a:close/>
              </a:path>
              <a:path w="189229" h="303529">
                <a:moveTo>
                  <a:pt x="381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9869"/>
                </a:lnTo>
                <a:close/>
              </a:path>
              <a:path w="189229" h="303529">
                <a:moveTo>
                  <a:pt x="381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189229" h="303529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189229" h="303529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189229" h="303529">
                <a:moveTo>
                  <a:pt x="189230" y="252729"/>
                </a:moveTo>
                <a:lnTo>
                  <a:pt x="187960" y="252729"/>
                </a:lnTo>
                <a:lnTo>
                  <a:pt x="187960" y="253999"/>
                </a:lnTo>
                <a:lnTo>
                  <a:pt x="186689" y="253999"/>
                </a:lnTo>
                <a:lnTo>
                  <a:pt x="186689" y="255269"/>
                </a:lnTo>
                <a:lnTo>
                  <a:pt x="189230" y="255269"/>
                </a:lnTo>
                <a:lnTo>
                  <a:pt x="189230" y="252729"/>
                </a:lnTo>
                <a:close/>
              </a:path>
              <a:path w="189229" h="303529">
                <a:moveTo>
                  <a:pt x="38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5269"/>
                </a:lnTo>
                <a:close/>
              </a:path>
              <a:path w="189229" h="303529">
                <a:moveTo>
                  <a:pt x="189230" y="255269"/>
                </a:moveTo>
                <a:lnTo>
                  <a:pt x="185420" y="255269"/>
                </a:lnTo>
                <a:lnTo>
                  <a:pt x="185420" y="261619"/>
                </a:lnTo>
                <a:lnTo>
                  <a:pt x="189230" y="261619"/>
                </a:lnTo>
                <a:lnTo>
                  <a:pt x="189230" y="255269"/>
                </a:lnTo>
                <a:close/>
              </a:path>
              <a:path w="189229" h="303529">
                <a:moveTo>
                  <a:pt x="381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1619"/>
                </a:lnTo>
                <a:close/>
              </a:path>
              <a:path w="189229" h="303529">
                <a:moveTo>
                  <a:pt x="189230" y="261619"/>
                </a:moveTo>
                <a:lnTo>
                  <a:pt x="185420" y="261619"/>
                </a:lnTo>
                <a:lnTo>
                  <a:pt x="185420" y="267969"/>
                </a:lnTo>
                <a:lnTo>
                  <a:pt x="189230" y="267969"/>
                </a:lnTo>
                <a:lnTo>
                  <a:pt x="189230" y="261619"/>
                </a:lnTo>
                <a:close/>
              </a:path>
              <a:path w="189229" h="303529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189229" h="303529">
                <a:moveTo>
                  <a:pt x="189230" y="267969"/>
                </a:moveTo>
                <a:lnTo>
                  <a:pt x="185420" y="267969"/>
                </a:lnTo>
                <a:lnTo>
                  <a:pt x="185420" y="274319"/>
                </a:lnTo>
                <a:lnTo>
                  <a:pt x="189230" y="274319"/>
                </a:lnTo>
                <a:lnTo>
                  <a:pt x="189230" y="267969"/>
                </a:lnTo>
                <a:close/>
              </a:path>
              <a:path w="189229" h="303529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4319"/>
                </a:lnTo>
                <a:close/>
              </a:path>
              <a:path w="189229" h="303529">
                <a:moveTo>
                  <a:pt x="189230" y="274319"/>
                </a:moveTo>
                <a:lnTo>
                  <a:pt x="185420" y="274319"/>
                </a:lnTo>
                <a:lnTo>
                  <a:pt x="185420" y="280669"/>
                </a:lnTo>
                <a:lnTo>
                  <a:pt x="189230" y="280669"/>
                </a:lnTo>
                <a:lnTo>
                  <a:pt x="189230" y="274319"/>
                </a:lnTo>
                <a:close/>
              </a:path>
              <a:path w="189229" h="303529">
                <a:moveTo>
                  <a:pt x="3810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0669"/>
                </a:lnTo>
                <a:close/>
              </a:path>
              <a:path w="189229" h="303529">
                <a:moveTo>
                  <a:pt x="189230" y="280669"/>
                </a:moveTo>
                <a:lnTo>
                  <a:pt x="185420" y="280669"/>
                </a:lnTo>
                <a:lnTo>
                  <a:pt x="185420" y="287019"/>
                </a:lnTo>
                <a:lnTo>
                  <a:pt x="189230" y="287019"/>
                </a:lnTo>
                <a:lnTo>
                  <a:pt x="189230" y="280669"/>
                </a:lnTo>
                <a:close/>
              </a:path>
              <a:path w="189229" h="303529">
                <a:moveTo>
                  <a:pt x="381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7019"/>
                </a:lnTo>
                <a:close/>
              </a:path>
              <a:path w="189229" h="303529">
                <a:moveTo>
                  <a:pt x="189230" y="287019"/>
                </a:moveTo>
                <a:lnTo>
                  <a:pt x="185420" y="287019"/>
                </a:lnTo>
                <a:lnTo>
                  <a:pt x="185420" y="293369"/>
                </a:lnTo>
                <a:lnTo>
                  <a:pt x="189230" y="293369"/>
                </a:lnTo>
                <a:lnTo>
                  <a:pt x="189230" y="287019"/>
                </a:lnTo>
                <a:close/>
              </a:path>
              <a:path w="189229" h="303529">
                <a:moveTo>
                  <a:pt x="3810" y="293369"/>
                </a:moveTo>
                <a:lnTo>
                  <a:pt x="0" y="293369"/>
                </a:lnTo>
                <a:lnTo>
                  <a:pt x="0" y="303529"/>
                </a:lnTo>
                <a:lnTo>
                  <a:pt x="20320" y="303529"/>
                </a:lnTo>
                <a:lnTo>
                  <a:pt x="20320" y="302259"/>
                </a:lnTo>
                <a:lnTo>
                  <a:pt x="19050" y="302259"/>
                </a:lnTo>
                <a:lnTo>
                  <a:pt x="1905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189229" h="303529">
                <a:moveTo>
                  <a:pt x="189230" y="293369"/>
                </a:moveTo>
                <a:lnTo>
                  <a:pt x="185420" y="293369"/>
                </a:lnTo>
                <a:lnTo>
                  <a:pt x="185420" y="299719"/>
                </a:lnTo>
                <a:lnTo>
                  <a:pt x="189230" y="299719"/>
                </a:lnTo>
                <a:lnTo>
                  <a:pt x="189230" y="293369"/>
                </a:lnTo>
                <a:close/>
              </a:path>
              <a:path w="189229" h="303529">
                <a:moveTo>
                  <a:pt x="189230" y="299719"/>
                </a:moveTo>
                <a:lnTo>
                  <a:pt x="109220" y="299719"/>
                </a:lnTo>
                <a:lnTo>
                  <a:pt x="109220" y="300989"/>
                </a:lnTo>
                <a:lnTo>
                  <a:pt x="106680" y="300989"/>
                </a:lnTo>
                <a:lnTo>
                  <a:pt x="106680" y="302259"/>
                </a:lnTo>
                <a:lnTo>
                  <a:pt x="105410" y="302259"/>
                </a:lnTo>
                <a:lnTo>
                  <a:pt x="105410" y="303529"/>
                </a:lnTo>
                <a:lnTo>
                  <a:pt x="189230" y="303529"/>
                </a:lnTo>
                <a:lnTo>
                  <a:pt x="189230" y="299719"/>
                </a:lnTo>
                <a:close/>
              </a:path>
            </a:pathLst>
          </a:custGeom>
          <a:solidFill>
            <a:srgbClr val="80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3" name="bk object 7583"/>
          <p:cNvSpPr/>
          <p:nvPr/>
        </p:nvSpPr>
        <p:spPr>
          <a:xfrm>
            <a:off x="3702050" y="4259579"/>
            <a:ext cx="181610" cy="295910"/>
          </a:xfrm>
          <a:custGeom>
            <a:avLst/>
            <a:gdLst/>
            <a:ahLst/>
            <a:cxnLst/>
            <a:rect l="l" t="t" r="r" b="b"/>
            <a:pathLst>
              <a:path w="181610" h="295910">
                <a:moveTo>
                  <a:pt x="99060" y="0"/>
                </a:moveTo>
                <a:lnTo>
                  <a:pt x="0" y="0"/>
                </a:lnTo>
                <a:lnTo>
                  <a:pt x="0" y="10160"/>
                </a:lnTo>
                <a:lnTo>
                  <a:pt x="3810" y="10160"/>
                </a:lnTo>
                <a:lnTo>
                  <a:pt x="3810" y="3810"/>
                </a:lnTo>
                <a:lnTo>
                  <a:pt x="97790" y="3810"/>
                </a:lnTo>
                <a:lnTo>
                  <a:pt x="97790" y="1270"/>
                </a:lnTo>
                <a:lnTo>
                  <a:pt x="99060" y="1270"/>
                </a:lnTo>
                <a:lnTo>
                  <a:pt x="99060" y="0"/>
                </a:lnTo>
                <a:close/>
              </a:path>
              <a:path w="181610" h="295910">
                <a:moveTo>
                  <a:pt x="181610" y="2540"/>
                </a:moveTo>
                <a:lnTo>
                  <a:pt x="180339" y="2540"/>
                </a:lnTo>
                <a:lnTo>
                  <a:pt x="180339" y="3810"/>
                </a:lnTo>
                <a:lnTo>
                  <a:pt x="181610" y="3810"/>
                </a:lnTo>
                <a:lnTo>
                  <a:pt x="181610" y="2540"/>
                </a:lnTo>
                <a:close/>
              </a:path>
              <a:path w="181610" h="295910">
                <a:moveTo>
                  <a:pt x="181610" y="3810"/>
                </a:moveTo>
                <a:lnTo>
                  <a:pt x="180339" y="3810"/>
                </a:lnTo>
                <a:lnTo>
                  <a:pt x="180339" y="5080"/>
                </a:lnTo>
                <a:lnTo>
                  <a:pt x="179070" y="5080"/>
                </a:lnTo>
                <a:lnTo>
                  <a:pt x="179070" y="7620"/>
                </a:lnTo>
                <a:lnTo>
                  <a:pt x="177800" y="7620"/>
                </a:lnTo>
                <a:lnTo>
                  <a:pt x="177800" y="10160"/>
                </a:lnTo>
                <a:lnTo>
                  <a:pt x="181610" y="10160"/>
                </a:lnTo>
                <a:lnTo>
                  <a:pt x="181610" y="3810"/>
                </a:lnTo>
                <a:close/>
              </a:path>
              <a:path w="181610" h="295910">
                <a:moveTo>
                  <a:pt x="381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10160"/>
                </a:lnTo>
                <a:close/>
              </a:path>
              <a:path w="181610" h="295910">
                <a:moveTo>
                  <a:pt x="181610" y="10160"/>
                </a:moveTo>
                <a:lnTo>
                  <a:pt x="177800" y="10160"/>
                </a:lnTo>
                <a:lnTo>
                  <a:pt x="177800" y="16510"/>
                </a:lnTo>
                <a:lnTo>
                  <a:pt x="181610" y="16510"/>
                </a:lnTo>
                <a:lnTo>
                  <a:pt x="181610" y="10160"/>
                </a:lnTo>
                <a:close/>
              </a:path>
              <a:path w="181610" h="295910">
                <a:moveTo>
                  <a:pt x="381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16510"/>
                </a:lnTo>
                <a:close/>
              </a:path>
              <a:path w="181610" h="295910">
                <a:moveTo>
                  <a:pt x="181610" y="16510"/>
                </a:moveTo>
                <a:lnTo>
                  <a:pt x="177800" y="16510"/>
                </a:lnTo>
                <a:lnTo>
                  <a:pt x="177800" y="22860"/>
                </a:lnTo>
                <a:lnTo>
                  <a:pt x="181610" y="22860"/>
                </a:lnTo>
                <a:lnTo>
                  <a:pt x="181610" y="16510"/>
                </a:lnTo>
                <a:close/>
              </a:path>
              <a:path w="181610" h="295910">
                <a:moveTo>
                  <a:pt x="381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2860"/>
                </a:lnTo>
                <a:close/>
              </a:path>
              <a:path w="181610" h="295910">
                <a:moveTo>
                  <a:pt x="181610" y="22860"/>
                </a:moveTo>
                <a:lnTo>
                  <a:pt x="177800" y="22860"/>
                </a:lnTo>
                <a:lnTo>
                  <a:pt x="177800" y="29210"/>
                </a:lnTo>
                <a:lnTo>
                  <a:pt x="181610" y="29210"/>
                </a:lnTo>
                <a:lnTo>
                  <a:pt x="181610" y="22860"/>
                </a:lnTo>
                <a:close/>
              </a:path>
              <a:path w="181610" h="295910">
                <a:moveTo>
                  <a:pt x="381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29210"/>
                </a:lnTo>
                <a:close/>
              </a:path>
              <a:path w="181610" h="295910">
                <a:moveTo>
                  <a:pt x="181610" y="29210"/>
                </a:moveTo>
                <a:lnTo>
                  <a:pt x="177800" y="29210"/>
                </a:lnTo>
                <a:lnTo>
                  <a:pt x="177800" y="35560"/>
                </a:lnTo>
                <a:lnTo>
                  <a:pt x="181610" y="35560"/>
                </a:lnTo>
                <a:lnTo>
                  <a:pt x="181610" y="29210"/>
                </a:lnTo>
                <a:close/>
              </a:path>
              <a:path w="181610" h="295910">
                <a:moveTo>
                  <a:pt x="381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5560"/>
                </a:lnTo>
                <a:close/>
              </a:path>
              <a:path w="181610" h="295910">
                <a:moveTo>
                  <a:pt x="181610" y="35560"/>
                </a:moveTo>
                <a:lnTo>
                  <a:pt x="177800" y="35560"/>
                </a:lnTo>
                <a:lnTo>
                  <a:pt x="177800" y="41910"/>
                </a:lnTo>
                <a:lnTo>
                  <a:pt x="181610" y="41910"/>
                </a:lnTo>
                <a:lnTo>
                  <a:pt x="181610" y="35560"/>
                </a:lnTo>
                <a:close/>
              </a:path>
              <a:path w="181610" h="295910">
                <a:moveTo>
                  <a:pt x="381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1910"/>
                </a:lnTo>
                <a:close/>
              </a:path>
              <a:path w="181610" h="295910">
                <a:moveTo>
                  <a:pt x="181610" y="41910"/>
                </a:moveTo>
                <a:lnTo>
                  <a:pt x="177800" y="41910"/>
                </a:lnTo>
                <a:lnTo>
                  <a:pt x="177800" y="48260"/>
                </a:lnTo>
                <a:lnTo>
                  <a:pt x="181610" y="48260"/>
                </a:lnTo>
                <a:lnTo>
                  <a:pt x="181610" y="41910"/>
                </a:lnTo>
                <a:close/>
              </a:path>
              <a:path w="181610" h="295910">
                <a:moveTo>
                  <a:pt x="381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48260"/>
                </a:lnTo>
                <a:close/>
              </a:path>
              <a:path w="181610" h="295910">
                <a:moveTo>
                  <a:pt x="181610" y="48260"/>
                </a:moveTo>
                <a:lnTo>
                  <a:pt x="177800" y="48260"/>
                </a:lnTo>
                <a:lnTo>
                  <a:pt x="177800" y="54610"/>
                </a:lnTo>
                <a:lnTo>
                  <a:pt x="181610" y="54610"/>
                </a:lnTo>
                <a:lnTo>
                  <a:pt x="181610" y="48260"/>
                </a:lnTo>
                <a:close/>
              </a:path>
              <a:path w="181610" h="295910">
                <a:moveTo>
                  <a:pt x="381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4610"/>
                </a:lnTo>
                <a:close/>
              </a:path>
              <a:path w="181610" h="295910">
                <a:moveTo>
                  <a:pt x="181610" y="54610"/>
                </a:moveTo>
                <a:lnTo>
                  <a:pt x="177800" y="54610"/>
                </a:lnTo>
                <a:lnTo>
                  <a:pt x="177800" y="60960"/>
                </a:lnTo>
                <a:lnTo>
                  <a:pt x="181610" y="60960"/>
                </a:lnTo>
                <a:lnTo>
                  <a:pt x="181610" y="54610"/>
                </a:lnTo>
                <a:close/>
              </a:path>
              <a:path w="181610" h="295910">
                <a:moveTo>
                  <a:pt x="381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0960"/>
                </a:lnTo>
                <a:close/>
              </a:path>
              <a:path w="181610" h="295910">
                <a:moveTo>
                  <a:pt x="181610" y="60960"/>
                </a:moveTo>
                <a:lnTo>
                  <a:pt x="177800" y="60960"/>
                </a:lnTo>
                <a:lnTo>
                  <a:pt x="177800" y="67310"/>
                </a:lnTo>
                <a:lnTo>
                  <a:pt x="181610" y="67310"/>
                </a:lnTo>
                <a:lnTo>
                  <a:pt x="181610" y="60960"/>
                </a:lnTo>
                <a:close/>
              </a:path>
              <a:path w="181610" h="295910">
                <a:moveTo>
                  <a:pt x="381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7310"/>
                </a:lnTo>
                <a:close/>
              </a:path>
              <a:path w="181610" h="295910">
                <a:moveTo>
                  <a:pt x="181610" y="67310"/>
                </a:moveTo>
                <a:lnTo>
                  <a:pt x="177800" y="67310"/>
                </a:lnTo>
                <a:lnTo>
                  <a:pt x="177800" y="73660"/>
                </a:lnTo>
                <a:lnTo>
                  <a:pt x="181610" y="73660"/>
                </a:lnTo>
                <a:lnTo>
                  <a:pt x="181610" y="67310"/>
                </a:lnTo>
                <a:close/>
              </a:path>
              <a:path w="181610" h="295910">
                <a:moveTo>
                  <a:pt x="381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3660"/>
                </a:lnTo>
                <a:close/>
              </a:path>
              <a:path w="181610" h="295910">
                <a:moveTo>
                  <a:pt x="181610" y="73660"/>
                </a:moveTo>
                <a:lnTo>
                  <a:pt x="177800" y="73660"/>
                </a:lnTo>
                <a:lnTo>
                  <a:pt x="177800" y="80010"/>
                </a:lnTo>
                <a:lnTo>
                  <a:pt x="181610" y="80010"/>
                </a:lnTo>
                <a:lnTo>
                  <a:pt x="181610" y="73660"/>
                </a:lnTo>
                <a:close/>
              </a:path>
              <a:path w="181610" h="295910">
                <a:moveTo>
                  <a:pt x="381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0010"/>
                </a:lnTo>
                <a:close/>
              </a:path>
              <a:path w="181610" h="295910">
                <a:moveTo>
                  <a:pt x="181610" y="80010"/>
                </a:moveTo>
                <a:lnTo>
                  <a:pt x="177800" y="80010"/>
                </a:lnTo>
                <a:lnTo>
                  <a:pt x="177800" y="86360"/>
                </a:lnTo>
                <a:lnTo>
                  <a:pt x="181610" y="86360"/>
                </a:lnTo>
                <a:lnTo>
                  <a:pt x="181610" y="80010"/>
                </a:lnTo>
                <a:close/>
              </a:path>
              <a:path w="181610" h="295910">
                <a:moveTo>
                  <a:pt x="381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6360"/>
                </a:lnTo>
                <a:close/>
              </a:path>
              <a:path w="181610" h="295910">
                <a:moveTo>
                  <a:pt x="181610" y="86360"/>
                </a:moveTo>
                <a:lnTo>
                  <a:pt x="177800" y="86360"/>
                </a:lnTo>
                <a:lnTo>
                  <a:pt x="177800" y="92710"/>
                </a:lnTo>
                <a:lnTo>
                  <a:pt x="181610" y="92710"/>
                </a:lnTo>
                <a:lnTo>
                  <a:pt x="181610" y="86360"/>
                </a:lnTo>
                <a:close/>
              </a:path>
              <a:path w="181610" h="295910">
                <a:moveTo>
                  <a:pt x="381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2710"/>
                </a:lnTo>
                <a:close/>
              </a:path>
              <a:path w="181610" h="295910">
                <a:moveTo>
                  <a:pt x="181610" y="92710"/>
                </a:moveTo>
                <a:lnTo>
                  <a:pt x="177800" y="92710"/>
                </a:lnTo>
                <a:lnTo>
                  <a:pt x="177800" y="99060"/>
                </a:lnTo>
                <a:lnTo>
                  <a:pt x="181610" y="99060"/>
                </a:lnTo>
                <a:lnTo>
                  <a:pt x="181610" y="92710"/>
                </a:lnTo>
                <a:close/>
              </a:path>
              <a:path w="181610" h="295910">
                <a:moveTo>
                  <a:pt x="381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99060"/>
                </a:lnTo>
                <a:close/>
              </a:path>
              <a:path w="181610" h="295910">
                <a:moveTo>
                  <a:pt x="181610" y="99060"/>
                </a:moveTo>
                <a:lnTo>
                  <a:pt x="177800" y="99060"/>
                </a:lnTo>
                <a:lnTo>
                  <a:pt x="177800" y="105410"/>
                </a:lnTo>
                <a:lnTo>
                  <a:pt x="181610" y="105410"/>
                </a:lnTo>
                <a:lnTo>
                  <a:pt x="181610" y="99060"/>
                </a:lnTo>
                <a:close/>
              </a:path>
              <a:path w="181610" h="295910">
                <a:moveTo>
                  <a:pt x="381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5410"/>
                </a:lnTo>
                <a:close/>
              </a:path>
              <a:path w="181610" h="295910">
                <a:moveTo>
                  <a:pt x="181610" y="105410"/>
                </a:moveTo>
                <a:lnTo>
                  <a:pt x="177800" y="105410"/>
                </a:lnTo>
                <a:lnTo>
                  <a:pt x="177800" y="111760"/>
                </a:lnTo>
                <a:lnTo>
                  <a:pt x="181610" y="111760"/>
                </a:lnTo>
                <a:lnTo>
                  <a:pt x="181610" y="105410"/>
                </a:lnTo>
                <a:close/>
              </a:path>
              <a:path w="181610" h="295910">
                <a:moveTo>
                  <a:pt x="381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1760"/>
                </a:lnTo>
                <a:close/>
              </a:path>
              <a:path w="181610" h="295910">
                <a:moveTo>
                  <a:pt x="181610" y="111760"/>
                </a:moveTo>
                <a:lnTo>
                  <a:pt x="177800" y="111760"/>
                </a:lnTo>
                <a:lnTo>
                  <a:pt x="177800" y="118110"/>
                </a:lnTo>
                <a:lnTo>
                  <a:pt x="181610" y="118110"/>
                </a:lnTo>
                <a:lnTo>
                  <a:pt x="181610" y="111760"/>
                </a:lnTo>
                <a:close/>
              </a:path>
              <a:path w="181610" h="295910">
                <a:moveTo>
                  <a:pt x="381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8110"/>
                </a:lnTo>
                <a:close/>
              </a:path>
              <a:path w="181610" h="295910">
                <a:moveTo>
                  <a:pt x="181610" y="118110"/>
                </a:moveTo>
                <a:lnTo>
                  <a:pt x="177800" y="118110"/>
                </a:lnTo>
                <a:lnTo>
                  <a:pt x="177800" y="124460"/>
                </a:lnTo>
                <a:lnTo>
                  <a:pt x="181610" y="124460"/>
                </a:lnTo>
                <a:lnTo>
                  <a:pt x="181610" y="118110"/>
                </a:lnTo>
                <a:close/>
              </a:path>
              <a:path w="181610" h="295910">
                <a:moveTo>
                  <a:pt x="381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4460"/>
                </a:lnTo>
                <a:close/>
              </a:path>
              <a:path w="181610" h="295910">
                <a:moveTo>
                  <a:pt x="181610" y="124460"/>
                </a:moveTo>
                <a:lnTo>
                  <a:pt x="177800" y="124460"/>
                </a:lnTo>
                <a:lnTo>
                  <a:pt x="177800" y="130810"/>
                </a:lnTo>
                <a:lnTo>
                  <a:pt x="181610" y="130810"/>
                </a:lnTo>
                <a:lnTo>
                  <a:pt x="181610" y="124460"/>
                </a:lnTo>
                <a:close/>
              </a:path>
              <a:path w="181610" h="295910">
                <a:moveTo>
                  <a:pt x="381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0810"/>
                </a:lnTo>
                <a:close/>
              </a:path>
              <a:path w="181610" h="295910">
                <a:moveTo>
                  <a:pt x="181610" y="130810"/>
                </a:moveTo>
                <a:lnTo>
                  <a:pt x="177800" y="130810"/>
                </a:lnTo>
                <a:lnTo>
                  <a:pt x="177800" y="137160"/>
                </a:lnTo>
                <a:lnTo>
                  <a:pt x="181610" y="137160"/>
                </a:lnTo>
                <a:lnTo>
                  <a:pt x="181610" y="130810"/>
                </a:lnTo>
                <a:close/>
              </a:path>
              <a:path w="181610" h="295910">
                <a:moveTo>
                  <a:pt x="381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7160"/>
                </a:lnTo>
                <a:close/>
              </a:path>
              <a:path w="181610" h="295910">
                <a:moveTo>
                  <a:pt x="181610" y="137160"/>
                </a:moveTo>
                <a:lnTo>
                  <a:pt x="177800" y="137160"/>
                </a:lnTo>
                <a:lnTo>
                  <a:pt x="177800" y="143510"/>
                </a:lnTo>
                <a:lnTo>
                  <a:pt x="181610" y="143510"/>
                </a:lnTo>
                <a:lnTo>
                  <a:pt x="181610" y="137160"/>
                </a:lnTo>
                <a:close/>
              </a:path>
              <a:path w="181610" h="295910">
                <a:moveTo>
                  <a:pt x="38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510"/>
                </a:lnTo>
                <a:close/>
              </a:path>
              <a:path w="181610" h="295910">
                <a:moveTo>
                  <a:pt x="181610" y="143510"/>
                </a:moveTo>
                <a:lnTo>
                  <a:pt x="177800" y="143510"/>
                </a:lnTo>
                <a:lnTo>
                  <a:pt x="177800" y="147320"/>
                </a:lnTo>
                <a:lnTo>
                  <a:pt x="179070" y="147320"/>
                </a:lnTo>
                <a:lnTo>
                  <a:pt x="179070" y="146050"/>
                </a:lnTo>
                <a:lnTo>
                  <a:pt x="180339" y="146050"/>
                </a:lnTo>
                <a:lnTo>
                  <a:pt x="180339" y="144780"/>
                </a:lnTo>
                <a:lnTo>
                  <a:pt x="181610" y="144780"/>
                </a:lnTo>
                <a:lnTo>
                  <a:pt x="181610" y="143510"/>
                </a:lnTo>
                <a:close/>
              </a:path>
              <a:path w="181610" h="295910">
                <a:moveTo>
                  <a:pt x="381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49860"/>
                </a:lnTo>
                <a:close/>
              </a:path>
              <a:path w="181610" h="295910">
                <a:moveTo>
                  <a:pt x="381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56210"/>
                </a:lnTo>
                <a:close/>
              </a:path>
              <a:path w="181610" h="295910">
                <a:moveTo>
                  <a:pt x="381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2560"/>
                </a:lnTo>
                <a:close/>
              </a:path>
              <a:path w="181610" h="295910">
                <a:moveTo>
                  <a:pt x="38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68910"/>
                </a:lnTo>
                <a:close/>
              </a:path>
              <a:path w="181610" h="295910">
                <a:moveTo>
                  <a:pt x="381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5260"/>
                </a:lnTo>
                <a:close/>
              </a:path>
              <a:path w="181610" h="295910">
                <a:moveTo>
                  <a:pt x="381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1610"/>
                </a:lnTo>
                <a:close/>
              </a:path>
              <a:path w="181610" h="295910">
                <a:moveTo>
                  <a:pt x="38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87960"/>
                </a:lnTo>
                <a:close/>
              </a:path>
              <a:path w="181610" h="295910">
                <a:moveTo>
                  <a:pt x="381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4310"/>
                </a:lnTo>
                <a:close/>
              </a:path>
              <a:path w="181610" h="295910">
                <a:moveTo>
                  <a:pt x="381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10" y="207010"/>
                </a:lnTo>
                <a:lnTo>
                  <a:pt x="3810" y="200660"/>
                </a:lnTo>
                <a:close/>
              </a:path>
              <a:path w="181610" h="295910">
                <a:moveTo>
                  <a:pt x="3810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07010"/>
                </a:lnTo>
                <a:close/>
              </a:path>
              <a:path w="181610" h="295910">
                <a:moveTo>
                  <a:pt x="381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3360"/>
                </a:lnTo>
                <a:close/>
              </a:path>
              <a:path w="181610" h="295910">
                <a:moveTo>
                  <a:pt x="381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19710"/>
                </a:lnTo>
                <a:close/>
              </a:path>
              <a:path w="181610" h="295910">
                <a:moveTo>
                  <a:pt x="381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10" y="232410"/>
                </a:lnTo>
                <a:lnTo>
                  <a:pt x="3810" y="226060"/>
                </a:lnTo>
                <a:close/>
              </a:path>
              <a:path w="181610" h="295910">
                <a:moveTo>
                  <a:pt x="3810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32410"/>
                </a:lnTo>
                <a:close/>
              </a:path>
              <a:path w="181610" h="295910">
                <a:moveTo>
                  <a:pt x="3810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38760"/>
                </a:lnTo>
                <a:close/>
              </a:path>
              <a:path w="181610" h="295910">
                <a:moveTo>
                  <a:pt x="381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5110"/>
                </a:lnTo>
                <a:close/>
              </a:path>
              <a:path w="181610" h="295910">
                <a:moveTo>
                  <a:pt x="381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1460"/>
                </a:lnTo>
                <a:close/>
              </a:path>
              <a:path w="181610" h="295910">
                <a:moveTo>
                  <a:pt x="181610" y="251460"/>
                </a:moveTo>
                <a:lnTo>
                  <a:pt x="180339" y="251460"/>
                </a:lnTo>
                <a:lnTo>
                  <a:pt x="180339" y="252730"/>
                </a:lnTo>
                <a:lnTo>
                  <a:pt x="177800" y="252730"/>
                </a:lnTo>
                <a:lnTo>
                  <a:pt x="177800" y="257810"/>
                </a:lnTo>
                <a:lnTo>
                  <a:pt x="181610" y="257810"/>
                </a:lnTo>
                <a:lnTo>
                  <a:pt x="181610" y="251460"/>
                </a:lnTo>
                <a:close/>
              </a:path>
              <a:path w="181610" h="295910">
                <a:moveTo>
                  <a:pt x="381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7810"/>
                </a:lnTo>
                <a:close/>
              </a:path>
              <a:path w="181610" h="295910">
                <a:moveTo>
                  <a:pt x="181610" y="257810"/>
                </a:moveTo>
                <a:lnTo>
                  <a:pt x="177800" y="257810"/>
                </a:lnTo>
                <a:lnTo>
                  <a:pt x="177800" y="264160"/>
                </a:lnTo>
                <a:lnTo>
                  <a:pt x="181610" y="264160"/>
                </a:lnTo>
                <a:lnTo>
                  <a:pt x="181610" y="257810"/>
                </a:lnTo>
                <a:close/>
              </a:path>
              <a:path w="181610" h="295910">
                <a:moveTo>
                  <a:pt x="381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4160"/>
                </a:lnTo>
                <a:close/>
              </a:path>
              <a:path w="181610" h="295910">
                <a:moveTo>
                  <a:pt x="181610" y="264160"/>
                </a:moveTo>
                <a:lnTo>
                  <a:pt x="177800" y="264160"/>
                </a:lnTo>
                <a:lnTo>
                  <a:pt x="177800" y="270510"/>
                </a:lnTo>
                <a:lnTo>
                  <a:pt x="181610" y="270510"/>
                </a:lnTo>
                <a:lnTo>
                  <a:pt x="181610" y="264160"/>
                </a:lnTo>
                <a:close/>
              </a:path>
              <a:path w="181610" h="295910">
                <a:moveTo>
                  <a:pt x="3810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0510"/>
                </a:lnTo>
                <a:close/>
              </a:path>
              <a:path w="181610" h="295910">
                <a:moveTo>
                  <a:pt x="181610" y="270510"/>
                </a:moveTo>
                <a:lnTo>
                  <a:pt x="177800" y="270510"/>
                </a:lnTo>
                <a:lnTo>
                  <a:pt x="177800" y="276860"/>
                </a:lnTo>
                <a:lnTo>
                  <a:pt x="181610" y="276860"/>
                </a:lnTo>
                <a:lnTo>
                  <a:pt x="181610" y="270510"/>
                </a:lnTo>
                <a:close/>
              </a:path>
              <a:path w="181610" h="295910">
                <a:moveTo>
                  <a:pt x="381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6860"/>
                </a:lnTo>
                <a:close/>
              </a:path>
              <a:path w="181610" h="295910">
                <a:moveTo>
                  <a:pt x="181610" y="276860"/>
                </a:moveTo>
                <a:lnTo>
                  <a:pt x="177800" y="276860"/>
                </a:lnTo>
                <a:lnTo>
                  <a:pt x="177800" y="283210"/>
                </a:lnTo>
                <a:lnTo>
                  <a:pt x="181610" y="283210"/>
                </a:lnTo>
                <a:lnTo>
                  <a:pt x="181610" y="276860"/>
                </a:lnTo>
                <a:close/>
              </a:path>
              <a:path w="181610" h="295910">
                <a:moveTo>
                  <a:pt x="381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10" y="289560"/>
                </a:lnTo>
                <a:lnTo>
                  <a:pt x="3810" y="283210"/>
                </a:lnTo>
                <a:close/>
              </a:path>
              <a:path w="181610" h="295910">
                <a:moveTo>
                  <a:pt x="181610" y="283210"/>
                </a:moveTo>
                <a:lnTo>
                  <a:pt x="177800" y="283210"/>
                </a:lnTo>
                <a:lnTo>
                  <a:pt x="177800" y="289560"/>
                </a:lnTo>
                <a:lnTo>
                  <a:pt x="181610" y="289560"/>
                </a:lnTo>
                <a:lnTo>
                  <a:pt x="181610" y="283210"/>
                </a:lnTo>
                <a:close/>
              </a:path>
              <a:path w="181610" h="295910">
                <a:moveTo>
                  <a:pt x="3810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15239" y="295910"/>
                </a:lnTo>
                <a:lnTo>
                  <a:pt x="15239" y="292100"/>
                </a:lnTo>
                <a:lnTo>
                  <a:pt x="3810" y="292100"/>
                </a:lnTo>
                <a:lnTo>
                  <a:pt x="3810" y="289560"/>
                </a:lnTo>
                <a:close/>
              </a:path>
              <a:path w="181610" h="295910">
                <a:moveTo>
                  <a:pt x="181610" y="289560"/>
                </a:moveTo>
                <a:lnTo>
                  <a:pt x="177800" y="289560"/>
                </a:lnTo>
                <a:lnTo>
                  <a:pt x="177800" y="292100"/>
                </a:lnTo>
                <a:lnTo>
                  <a:pt x="113029" y="292100"/>
                </a:lnTo>
                <a:lnTo>
                  <a:pt x="113029" y="293370"/>
                </a:lnTo>
                <a:lnTo>
                  <a:pt x="110489" y="293370"/>
                </a:lnTo>
                <a:lnTo>
                  <a:pt x="110489" y="294640"/>
                </a:lnTo>
                <a:lnTo>
                  <a:pt x="107950" y="294640"/>
                </a:lnTo>
                <a:lnTo>
                  <a:pt x="107950" y="295910"/>
                </a:lnTo>
                <a:lnTo>
                  <a:pt x="181610" y="295910"/>
                </a:lnTo>
                <a:lnTo>
                  <a:pt x="181610" y="289560"/>
                </a:lnTo>
                <a:close/>
              </a:path>
            </a:pathLst>
          </a:custGeom>
          <a:solidFill>
            <a:srgbClr val="7D52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4" name="bk object 7584"/>
          <p:cNvSpPr/>
          <p:nvPr/>
        </p:nvSpPr>
        <p:spPr>
          <a:xfrm>
            <a:off x="3705859" y="4263390"/>
            <a:ext cx="173990" cy="288290"/>
          </a:xfrm>
          <a:custGeom>
            <a:avLst/>
            <a:gdLst/>
            <a:ahLst/>
            <a:cxnLst/>
            <a:rect l="l" t="t" r="r" b="b"/>
            <a:pathLst>
              <a:path w="173989" h="288289">
                <a:moveTo>
                  <a:pt x="9271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91439" y="3810"/>
                </a:lnTo>
                <a:lnTo>
                  <a:pt x="91439" y="1270"/>
                </a:lnTo>
                <a:lnTo>
                  <a:pt x="92710" y="1270"/>
                </a:lnTo>
                <a:lnTo>
                  <a:pt x="92710" y="0"/>
                </a:lnTo>
                <a:close/>
              </a:path>
              <a:path w="173989" h="288289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173989" h="288289">
                <a:moveTo>
                  <a:pt x="173989" y="6350"/>
                </a:moveTo>
                <a:lnTo>
                  <a:pt x="172719" y="6350"/>
                </a:lnTo>
                <a:lnTo>
                  <a:pt x="172719" y="7620"/>
                </a:lnTo>
                <a:lnTo>
                  <a:pt x="171450" y="7620"/>
                </a:lnTo>
                <a:lnTo>
                  <a:pt x="171450" y="10160"/>
                </a:lnTo>
                <a:lnTo>
                  <a:pt x="170179" y="10160"/>
                </a:lnTo>
                <a:lnTo>
                  <a:pt x="170179" y="12700"/>
                </a:lnTo>
                <a:lnTo>
                  <a:pt x="173989" y="12700"/>
                </a:lnTo>
                <a:lnTo>
                  <a:pt x="173989" y="6350"/>
                </a:lnTo>
                <a:close/>
              </a:path>
              <a:path w="173989" h="28828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173989" h="288289">
                <a:moveTo>
                  <a:pt x="173989" y="12700"/>
                </a:moveTo>
                <a:lnTo>
                  <a:pt x="170179" y="12700"/>
                </a:lnTo>
                <a:lnTo>
                  <a:pt x="170179" y="19050"/>
                </a:lnTo>
                <a:lnTo>
                  <a:pt x="173989" y="19050"/>
                </a:lnTo>
                <a:lnTo>
                  <a:pt x="173989" y="12700"/>
                </a:lnTo>
                <a:close/>
              </a:path>
              <a:path w="173989" h="28828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173989" h="288289">
                <a:moveTo>
                  <a:pt x="173989" y="19050"/>
                </a:moveTo>
                <a:lnTo>
                  <a:pt x="170179" y="19050"/>
                </a:lnTo>
                <a:lnTo>
                  <a:pt x="170179" y="25400"/>
                </a:lnTo>
                <a:lnTo>
                  <a:pt x="173989" y="25400"/>
                </a:lnTo>
                <a:lnTo>
                  <a:pt x="173989" y="19050"/>
                </a:lnTo>
                <a:close/>
              </a:path>
              <a:path w="173989" h="28828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173989" h="288289">
                <a:moveTo>
                  <a:pt x="173989" y="25400"/>
                </a:moveTo>
                <a:lnTo>
                  <a:pt x="170179" y="25400"/>
                </a:lnTo>
                <a:lnTo>
                  <a:pt x="170179" y="31750"/>
                </a:lnTo>
                <a:lnTo>
                  <a:pt x="173989" y="31750"/>
                </a:lnTo>
                <a:lnTo>
                  <a:pt x="173989" y="25400"/>
                </a:lnTo>
                <a:close/>
              </a:path>
              <a:path w="173989" h="28828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173989" h="288289">
                <a:moveTo>
                  <a:pt x="173989" y="31750"/>
                </a:moveTo>
                <a:lnTo>
                  <a:pt x="170179" y="31750"/>
                </a:lnTo>
                <a:lnTo>
                  <a:pt x="170179" y="38100"/>
                </a:lnTo>
                <a:lnTo>
                  <a:pt x="173989" y="38100"/>
                </a:lnTo>
                <a:lnTo>
                  <a:pt x="173989" y="31750"/>
                </a:lnTo>
                <a:close/>
              </a:path>
              <a:path w="173989" h="288289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173989" h="288289">
                <a:moveTo>
                  <a:pt x="173989" y="38100"/>
                </a:moveTo>
                <a:lnTo>
                  <a:pt x="170179" y="38100"/>
                </a:lnTo>
                <a:lnTo>
                  <a:pt x="170179" y="44450"/>
                </a:lnTo>
                <a:lnTo>
                  <a:pt x="173989" y="44450"/>
                </a:lnTo>
                <a:lnTo>
                  <a:pt x="173989" y="38100"/>
                </a:lnTo>
                <a:close/>
              </a:path>
              <a:path w="173989" h="288289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173989" h="288289">
                <a:moveTo>
                  <a:pt x="173989" y="44450"/>
                </a:moveTo>
                <a:lnTo>
                  <a:pt x="170179" y="44450"/>
                </a:lnTo>
                <a:lnTo>
                  <a:pt x="170179" y="50800"/>
                </a:lnTo>
                <a:lnTo>
                  <a:pt x="173989" y="50800"/>
                </a:lnTo>
                <a:lnTo>
                  <a:pt x="173989" y="44450"/>
                </a:lnTo>
                <a:close/>
              </a:path>
              <a:path w="173989" h="288289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173989" h="288289">
                <a:moveTo>
                  <a:pt x="173989" y="50800"/>
                </a:moveTo>
                <a:lnTo>
                  <a:pt x="170179" y="50800"/>
                </a:lnTo>
                <a:lnTo>
                  <a:pt x="170179" y="57150"/>
                </a:lnTo>
                <a:lnTo>
                  <a:pt x="173989" y="57150"/>
                </a:lnTo>
                <a:lnTo>
                  <a:pt x="173989" y="50800"/>
                </a:lnTo>
                <a:close/>
              </a:path>
              <a:path w="173989" h="28828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173989" h="288289">
                <a:moveTo>
                  <a:pt x="173989" y="57150"/>
                </a:moveTo>
                <a:lnTo>
                  <a:pt x="170179" y="57150"/>
                </a:lnTo>
                <a:lnTo>
                  <a:pt x="170179" y="63500"/>
                </a:lnTo>
                <a:lnTo>
                  <a:pt x="173989" y="63500"/>
                </a:lnTo>
                <a:lnTo>
                  <a:pt x="173989" y="57150"/>
                </a:lnTo>
                <a:close/>
              </a:path>
              <a:path w="173989" h="28828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173989" h="288289">
                <a:moveTo>
                  <a:pt x="173989" y="63500"/>
                </a:moveTo>
                <a:lnTo>
                  <a:pt x="170179" y="63500"/>
                </a:lnTo>
                <a:lnTo>
                  <a:pt x="170179" y="69850"/>
                </a:lnTo>
                <a:lnTo>
                  <a:pt x="173989" y="69850"/>
                </a:lnTo>
                <a:lnTo>
                  <a:pt x="173989" y="63500"/>
                </a:lnTo>
                <a:close/>
              </a:path>
              <a:path w="173989" h="28828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173989" h="288289">
                <a:moveTo>
                  <a:pt x="173989" y="69850"/>
                </a:moveTo>
                <a:lnTo>
                  <a:pt x="170179" y="69850"/>
                </a:lnTo>
                <a:lnTo>
                  <a:pt x="170179" y="76200"/>
                </a:lnTo>
                <a:lnTo>
                  <a:pt x="173989" y="76200"/>
                </a:lnTo>
                <a:lnTo>
                  <a:pt x="173989" y="69850"/>
                </a:lnTo>
                <a:close/>
              </a:path>
              <a:path w="173989" h="28828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173989" h="288289">
                <a:moveTo>
                  <a:pt x="173989" y="76200"/>
                </a:moveTo>
                <a:lnTo>
                  <a:pt x="170179" y="76200"/>
                </a:lnTo>
                <a:lnTo>
                  <a:pt x="170179" y="82550"/>
                </a:lnTo>
                <a:lnTo>
                  <a:pt x="173989" y="82550"/>
                </a:lnTo>
                <a:lnTo>
                  <a:pt x="173989" y="76200"/>
                </a:lnTo>
                <a:close/>
              </a:path>
              <a:path w="173989" h="28828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173989" h="288289">
                <a:moveTo>
                  <a:pt x="173989" y="82550"/>
                </a:moveTo>
                <a:lnTo>
                  <a:pt x="170179" y="82550"/>
                </a:lnTo>
                <a:lnTo>
                  <a:pt x="170179" y="88900"/>
                </a:lnTo>
                <a:lnTo>
                  <a:pt x="173989" y="88900"/>
                </a:lnTo>
                <a:lnTo>
                  <a:pt x="173989" y="82550"/>
                </a:lnTo>
                <a:close/>
              </a:path>
              <a:path w="173989" h="28828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173989" h="288289">
                <a:moveTo>
                  <a:pt x="173989" y="88900"/>
                </a:moveTo>
                <a:lnTo>
                  <a:pt x="170179" y="88900"/>
                </a:lnTo>
                <a:lnTo>
                  <a:pt x="170179" y="95250"/>
                </a:lnTo>
                <a:lnTo>
                  <a:pt x="173989" y="95250"/>
                </a:lnTo>
                <a:lnTo>
                  <a:pt x="173989" y="88900"/>
                </a:lnTo>
                <a:close/>
              </a:path>
              <a:path w="173989" h="288289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173989" h="288289">
                <a:moveTo>
                  <a:pt x="173989" y="95250"/>
                </a:moveTo>
                <a:lnTo>
                  <a:pt x="170179" y="95250"/>
                </a:lnTo>
                <a:lnTo>
                  <a:pt x="170179" y="101600"/>
                </a:lnTo>
                <a:lnTo>
                  <a:pt x="173989" y="101600"/>
                </a:lnTo>
                <a:lnTo>
                  <a:pt x="173989" y="95250"/>
                </a:lnTo>
                <a:close/>
              </a:path>
              <a:path w="173989" h="288289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173989" h="288289">
                <a:moveTo>
                  <a:pt x="173989" y="101600"/>
                </a:moveTo>
                <a:lnTo>
                  <a:pt x="170179" y="101600"/>
                </a:lnTo>
                <a:lnTo>
                  <a:pt x="170179" y="107950"/>
                </a:lnTo>
                <a:lnTo>
                  <a:pt x="173989" y="107950"/>
                </a:lnTo>
                <a:lnTo>
                  <a:pt x="173989" y="101600"/>
                </a:lnTo>
                <a:close/>
              </a:path>
              <a:path w="173989" h="28828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173989" h="288289">
                <a:moveTo>
                  <a:pt x="173989" y="107950"/>
                </a:moveTo>
                <a:lnTo>
                  <a:pt x="170179" y="107950"/>
                </a:lnTo>
                <a:lnTo>
                  <a:pt x="170179" y="114300"/>
                </a:lnTo>
                <a:lnTo>
                  <a:pt x="173989" y="114300"/>
                </a:lnTo>
                <a:lnTo>
                  <a:pt x="173989" y="107950"/>
                </a:lnTo>
                <a:close/>
              </a:path>
              <a:path w="173989" h="288289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173989" h="288289">
                <a:moveTo>
                  <a:pt x="173989" y="114300"/>
                </a:moveTo>
                <a:lnTo>
                  <a:pt x="170179" y="114300"/>
                </a:lnTo>
                <a:lnTo>
                  <a:pt x="170179" y="120650"/>
                </a:lnTo>
                <a:lnTo>
                  <a:pt x="173989" y="120650"/>
                </a:lnTo>
                <a:lnTo>
                  <a:pt x="173989" y="114300"/>
                </a:lnTo>
                <a:close/>
              </a:path>
              <a:path w="173989" h="288289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173989" h="288289">
                <a:moveTo>
                  <a:pt x="173989" y="120650"/>
                </a:moveTo>
                <a:lnTo>
                  <a:pt x="170179" y="120650"/>
                </a:lnTo>
                <a:lnTo>
                  <a:pt x="170179" y="127000"/>
                </a:lnTo>
                <a:lnTo>
                  <a:pt x="173989" y="127000"/>
                </a:lnTo>
                <a:lnTo>
                  <a:pt x="173989" y="120650"/>
                </a:lnTo>
                <a:close/>
              </a:path>
              <a:path w="173989" h="288289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173989" h="288289">
                <a:moveTo>
                  <a:pt x="173989" y="127000"/>
                </a:moveTo>
                <a:lnTo>
                  <a:pt x="170179" y="127000"/>
                </a:lnTo>
                <a:lnTo>
                  <a:pt x="170179" y="133350"/>
                </a:lnTo>
                <a:lnTo>
                  <a:pt x="173989" y="133350"/>
                </a:lnTo>
                <a:lnTo>
                  <a:pt x="173989" y="127000"/>
                </a:lnTo>
                <a:close/>
              </a:path>
              <a:path w="173989" h="288289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173989" h="288289">
                <a:moveTo>
                  <a:pt x="173989" y="133350"/>
                </a:moveTo>
                <a:lnTo>
                  <a:pt x="170179" y="133350"/>
                </a:lnTo>
                <a:lnTo>
                  <a:pt x="170179" y="139700"/>
                </a:lnTo>
                <a:lnTo>
                  <a:pt x="173989" y="139700"/>
                </a:lnTo>
                <a:lnTo>
                  <a:pt x="173989" y="133350"/>
                </a:lnTo>
                <a:close/>
              </a:path>
              <a:path w="173989" h="288289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173989" h="288289">
                <a:moveTo>
                  <a:pt x="173989" y="139700"/>
                </a:moveTo>
                <a:lnTo>
                  <a:pt x="170179" y="139700"/>
                </a:lnTo>
                <a:lnTo>
                  <a:pt x="170179" y="144780"/>
                </a:lnTo>
                <a:lnTo>
                  <a:pt x="172720" y="144780"/>
                </a:lnTo>
                <a:lnTo>
                  <a:pt x="172720" y="143510"/>
                </a:lnTo>
                <a:lnTo>
                  <a:pt x="173989" y="143510"/>
                </a:lnTo>
                <a:lnTo>
                  <a:pt x="173989" y="139700"/>
                </a:lnTo>
                <a:close/>
              </a:path>
              <a:path w="173989" h="288289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173989" h="288289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173989" h="288289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173989" h="288289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173989" h="288289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173989" h="288289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173989" h="288289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173989" h="288289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173989" h="288289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173989" h="288289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173989" h="288289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173989" h="288289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173989" h="288289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173989" h="288289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173989" h="288289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173989" h="288289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173989" h="288289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173989" h="288289">
                <a:moveTo>
                  <a:pt x="173989" y="250190"/>
                </a:moveTo>
                <a:lnTo>
                  <a:pt x="172719" y="250190"/>
                </a:lnTo>
                <a:lnTo>
                  <a:pt x="172719" y="251460"/>
                </a:lnTo>
                <a:lnTo>
                  <a:pt x="170179" y="251460"/>
                </a:lnTo>
                <a:lnTo>
                  <a:pt x="170179" y="254000"/>
                </a:lnTo>
                <a:lnTo>
                  <a:pt x="173989" y="254000"/>
                </a:lnTo>
                <a:lnTo>
                  <a:pt x="173989" y="250190"/>
                </a:lnTo>
                <a:close/>
              </a:path>
              <a:path w="173989" h="288289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173989" h="288289">
                <a:moveTo>
                  <a:pt x="173989" y="254000"/>
                </a:moveTo>
                <a:lnTo>
                  <a:pt x="170179" y="254000"/>
                </a:lnTo>
                <a:lnTo>
                  <a:pt x="170179" y="260350"/>
                </a:lnTo>
                <a:lnTo>
                  <a:pt x="173989" y="260350"/>
                </a:lnTo>
                <a:lnTo>
                  <a:pt x="173989" y="254000"/>
                </a:lnTo>
                <a:close/>
              </a:path>
              <a:path w="173989" h="288289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173989" h="288289">
                <a:moveTo>
                  <a:pt x="173989" y="260350"/>
                </a:moveTo>
                <a:lnTo>
                  <a:pt x="170179" y="260350"/>
                </a:lnTo>
                <a:lnTo>
                  <a:pt x="170179" y="266700"/>
                </a:lnTo>
                <a:lnTo>
                  <a:pt x="173989" y="266700"/>
                </a:lnTo>
                <a:lnTo>
                  <a:pt x="173989" y="260350"/>
                </a:lnTo>
                <a:close/>
              </a:path>
              <a:path w="173989" h="288289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173989" h="288289">
                <a:moveTo>
                  <a:pt x="173989" y="266700"/>
                </a:moveTo>
                <a:lnTo>
                  <a:pt x="170179" y="266700"/>
                </a:lnTo>
                <a:lnTo>
                  <a:pt x="170179" y="273050"/>
                </a:lnTo>
                <a:lnTo>
                  <a:pt x="173989" y="273050"/>
                </a:lnTo>
                <a:lnTo>
                  <a:pt x="173989" y="266700"/>
                </a:lnTo>
                <a:close/>
              </a:path>
              <a:path w="173989" h="288289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173989" h="288289">
                <a:moveTo>
                  <a:pt x="173989" y="273050"/>
                </a:moveTo>
                <a:lnTo>
                  <a:pt x="170179" y="273050"/>
                </a:lnTo>
                <a:lnTo>
                  <a:pt x="170179" y="279400"/>
                </a:lnTo>
                <a:lnTo>
                  <a:pt x="173989" y="279400"/>
                </a:lnTo>
                <a:lnTo>
                  <a:pt x="173989" y="273050"/>
                </a:lnTo>
                <a:close/>
              </a:path>
              <a:path w="173989" h="288289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11429" y="285750"/>
                </a:lnTo>
                <a:lnTo>
                  <a:pt x="11429" y="284480"/>
                </a:lnTo>
                <a:lnTo>
                  <a:pt x="3810" y="284480"/>
                </a:lnTo>
                <a:lnTo>
                  <a:pt x="3810" y="279400"/>
                </a:lnTo>
                <a:close/>
              </a:path>
              <a:path w="173989" h="288289">
                <a:moveTo>
                  <a:pt x="173989" y="279400"/>
                </a:moveTo>
                <a:lnTo>
                  <a:pt x="170179" y="279400"/>
                </a:lnTo>
                <a:lnTo>
                  <a:pt x="170179" y="284480"/>
                </a:lnTo>
                <a:lnTo>
                  <a:pt x="115569" y="284480"/>
                </a:lnTo>
                <a:lnTo>
                  <a:pt x="115569" y="285750"/>
                </a:lnTo>
                <a:lnTo>
                  <a:pt x="173989" y="285750"/>
                </a:lnTo>
                <a:lnTo>
                  <a:pt x="173989" y="279400"/>
                </a:lnTo>
                <a:close/>
              </a:path>
              <a:path w="173989" h="288289">
                <a:moveTo>
                  <a:pt x="11429" y="285750"/>
                </a:moveTo>
                <a:lnTo>
                  <a:pt x="0" y="285750"/>
                </a:lnTo>
                <a:lnTo>
                  <a:pt x="0" y="288290"/>
                </a:lnTo>
                <a:lnTo>
                  <a:pt x="11429" y="288290"/>
                </a:lnTo>
                <a:lnTo>
                  <a:pt x="11429" y="285750"/>
                </a:lnTo>
                <a:close/>
              </a:path>
              <a:path w="173989" h="288289">
                <a:moveTo>
                  <a:pt x="173989" y="285750"/>
                </a:moveTo>
                <a:lnTo>
                  <a:pt x="113029" y="285750"/>
                </a:lnTo>
                <a:lnTo>
                  <a:pt x="113029" y="287020"/>
                </a:lnTo>
                <a:lnTo>
                  <a:pt x="111760" y="287020"/>
                </a:lnTo>
                <a:lnTo>
                  <a:pt x="111760" y="288290"/>
                </a:lnTo>
                <a:lnTo>
                  <a:pt x="173989" y="288290"/>
                </a:lnTo>
                <a:lnTo>
                  <a:pt x="173989" y="285750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5" name="bk object 7585"/>
          <p:cNvSpPr/>
          <p:nvPr/>
        </p:nvSpPr>
        <p:spPr>
          <a:xfrm>
            <a:off x="3709670" y="4267200"/>
            <a:ext cx="166370" cy="280670"/>
          </a:xfrm>
          <a:custGeom>
            <a:avLst/>
            <a:gdLst/>
            <a:ahLst/>
            <a:cxnLst/>
            <a:rect l="l" t="t" r="r" b="b"/>
            <a:pathLst>
              <a:path w="166370" h="280670">
                <a:moveTo>
                  <a:pt x="86360" y="0"/>
                </a:moveTo>
                <a:lnTo>
                  <a:pt x="0" y="0"/>
                </a:lnTo>
                <a:lnTo>
                  <a:pt x="0" y="8889"/>
                </a:lnTo>
                <a:lnTo>
                  <a:pt x="2539" y="8889"/>
                </a:lnTo>
                <a:lnTo>
                  <a:pt x="2539" y="2540"/>
                </a:lnTo>
                <a:lnTo>
                  <a:pt x="85089" y="2540"/>
                </a:lnTo>
                <a:lnTo>
                  <a:pt x="85089" y="1269"/>
                </a:lnTo>
                <a:lnTo>
                  <a:pt x="86360" y="1269"/>
                </a:lnTo>
                <a:lnTo>
                  <a:pt x="86360" y="0"/>
                </a:lnTo>
                <a:close/>
              </a:path>
              <a:path w="166370" h="280670">
                <a:moveTo>
                  <a:pt x="2539" y="8890"/>
                </a:moveTo>
                <a:lnTo>
                  <a:pt x="0" y="8890"/>
                </a:lnTo>
                <a:lnTo>
                  <a:pt x="0" y="15239"/>
                </a:lnTo>
                <a:lnTo>
                  <a:pt x="2539" y="15239"/>
                </a:lnTo>
                <a:lnTo>
                  <a:pt x="2539" y="8890"/>
                </a:lnTo>
                <a:close/>
              </a:path>
              <a:path w="166370" h="280670">
                <a:moveTo>
                  <a:pt x="166369" y="8890"/>
                </a:moveTo>
                <a:lnTo>
                  <a:pt x="165100" y="8890"/>
                </a:lnTo>
                <a:lnTo>
                  <a:pt x="165100" y="10160"/>
                </a:lnTo>
                <a:lnTo>
                  <a:pt x="163829" y="10160"/>
                </a:lnTo>
                <a:lnTo>
                  <a:pt x="163829" y="15239"/>
                </a:lnTo>
                <a:lnTo>
                  <a:pt x="166369" y="15239"/>
                </a:lnTo>
                <a:lnTo>
                  <a:pt x="166369" y="8890"/>
                </a:lnTo>
                <a:close/>
              </a:path>
              <a:path w="166370" h="280670">
                <a:moveTo>
                  <a:pt x="253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2539" y="21589"/>
                </a:lnTo>
                <a:lnTo>
                  <a:pt x="2539" y="15240"/>
                </a:lnTo>
                <a:close/>
              </a:path>
              <a:path w="166370" h="280670">
                <a:moveTo>
                  <a:pt x="166369" y="15240"/>
                </a:moveTo>
                <a:lnTo>
                  <a:pt x="163829" y="15240"/>
                </a:lnTo>
                <a:lnTo>
                  <a:pt x="163829" y="21589"/>
                </a:lnTo>
                <a:lnTo>
                  <a:pt x="166369" y="21589"/>
                </a:lnTo>
                <a:lnTo>
                  <a:pt x="166369" y="15240"/>
                </a:lnTo>
                <a:close/>
              </a:path>
              <a:path w="166370" h="280670">
                <a:moveTo>
                  <a:pt x="2539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2539" y="27939"/>
                </a:lnTo>
                <a:lnTo>
                  <a:pt x="2539" y="21590"/>
                </a:lnTo>
                <a:close/>
              </a:path>
              <a:path w="166370" h="280670">
                <a:moveTo>
                  <a:pt x="166369" y="21590"/>
                </a:moveTo>
                <a:lnTo>
                  <a:pt x="163829" y="21590"/>
                </a:lnTo>
                <a:lnTo>
                  <a:pt x="163829" y="27939"/>
                </a:lnTo>
                <a:lnTo>
                  <a:pt x="166369" y="27939"/>
                </a:lnTo>
                <a:lnTo>
                  <a:pt x="166369" y="21590"/>
                </a:lnTo>
                <a:close/>
              </a:path>
              <a:path w="166370" h="280670">
                <a:moveTo>
                  <a:pt x="253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2539" y="34289"/>
                </a:lnTo>
                <a:lnTo>
                  <a:pt x="2539" y="27940"/>
                </a:lnTo>
                <a:close/>
              </a:path>
              <a:path w="166370" h="280670">
                <a:moveTo>
                  <a:pt x="166369" y="27940"/>
                </a:moveTo>
                <a:lnTo>
                  <a:pt x="163829" y="27940"/>
                </a:lnTo>
                <a:lnTo>
                  <a:pt x="163829" y="34289"/>
                </a:lnTo>
                <a:lnTo>
                  <a:pt x="166369" y="34289"/>
                </a:lnTo>
                <a:lnTo>
                  <a:pt x="166369" y="27940"/>
                </a:lnTo>
                <a:close/>
              </a:path>
              <a:path w="166370" h="280670">
                <a:moveTo>
                  <a:pt x="253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2539" y="40639"/>
                </a:lnTo>
                <a:lnTo>
                  <a:pt x="2539" y="34290"/>
                </a:lnTo>
                <a:close/>
              </a:path>
              <a:path w="166370" h="280670">
                <a:moveTo>
                  <a:pt x="166369" y="34290"/>
                </a:moveTo>
                <a:lnTo>
                  <a:pt x="163829" y="34290"/>
                </a:lnTo>
                <a:lnTo>
                  <a:pt x="163829" y="40639"/>
                </a:lnTo>
                <a:lnTo>
                  <a:pt x="166369" y="40639"/>
                </a:lnTo>
                <a:lnTo>
                  <a:pt x="166369" y="34290"/>
                </a:lnTo>
                <a:close/>
              </a:path>
              <a:path w="166370" h="280670">
                <a:moveTo>
                  <a:pt x="253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2539" y="46989"/>
                </a:lnTo>
                <a:lnTo>
                  <a:pt x="2539" y="40640"/>
                </a:lnTo>
                <a:close/>
              </a:path>
              <a:path w="166370" h="280670">
                <a:moveTo>
                  <a:pt x="166369" y="40640"/>
                </a:moveTo>
                <a:lnTo>
                  <a:pt x="163829" y="40640"/>
                </a:lnTo>
                <a:lnTo>
                  <a:pt x="163829" y="46989"/>
                </a:lnTo>
                <a:lnTo>
                  <a:pt x="166369" y="46989"/>
                </a:lnTo>
                <a:lnTo>
                  <a:pt x="166369" y="40640"/>
                </a:lnTo>
                <a:close/>
              </a:path>
              <a:path w="166370" h="280670">
                <a:moveTo>
                  <a:pt x="253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2539" y="53339"/>
                </a:lnTo>
                <a:lnTo>
                  <a:pt x="2539" y="46990"/>
                </a:lnTo>
                <a:close/>
              </a:path>
              <a:path w="166370" h="280670">
                <a:moveTo>
                  <a:pt x="166369" y="46990"/>
                </a:moveTo>
                <a:lnTo>
                  <a:pt x="163829" y="46990"/>
                </a:lnTo>
                <a:lnTo>
                  <a:pt x="163829" y="53339"/>
                </a:lnTo>
                <a:lnTo>
                  <a:pt x="166369" y="53339"/>
                </a:lnTo>
                <a:lnTo>
                  <a:pt x="166369" y="46990"/>
                </a:lnTo>
                <a:close/>
              </a:path>
              <a:path w="166370" h="280670">
                <a:moveTo>
                  <a:pt x="253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2539" y="59689"/>
                </a:lnTo>
                <a:lnTo>
                  <a:pt x="2539" y="53340"/>
                </a:lnTo>
                <a:close/>
              </a:path>
              <a:path w="166370" h="280670">
                <a:moveTo>
                  <a:pt x="166369" y="53340"/>
                </a:moveTo>
                <a:lnTo>
                  <a:pt x="163829" y="53340"/>
                </a:lnTo>
                <a:lnTo>
                  <a:pt x="163829" y="59689"/>
                </a:lnTo>
                <a:lnTo>
                  <a:pt x="166369" y="59689"/>
                </a:lnTo>
                <a:lnTo>
                  <a:pt x="166369" y="53340"/>
                </a:lnTo>
                <a:close/>
              </a:path>
              <a:path w="166370" h="280670">
                <a:moveTo>
                  <a:pt x="253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2539" y="66039"/>
                </a:lnTo>
                <a:lnTo>
                  <a:pt x="2539" y="59690"/>
                </a:lnTo>
                <a:close/>
              </a:path>
              <a:path w="166370" h="280670">
                <a:moveTo>
                  <a:pt x="166369" y="59690"/>
                </a:moveTo>
                <a:lnTo>
                  <a:pt x="163829" y="59690"/>
                </a:lnTo>
                <a:lnTo>
                  <a:pt x="163829" y="66039"/>
                </a:lnTo>
                <a:lnTo>
                  <a:pt x="166369" y="66039"/>
                </a:lnTo>
                <a:lnTo>
                  <a:pt x="166369" y="59690"/>
                </a:lnTo>
                <a:close/>
              </a:path>
              <a:path w="166370" h="280670">
                <a:moveTo>
                  <a:pt x="253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2539" y="72389"/>
                </a:lnTo>
                <a:lnTo>
                  <a:pt x="2539" y="66040"/>
                </a:lnTo>
                <a:close/>
              </a:path>
              <a:path w="166370" h="280670">
                <a:moveTo>
                  <a:pt x="166369" y="66040"/>
                </a:moveTo>
                <a:lnTo>
                  <a:pt x="163829" y="66040"/>
                </a:lnTo>
                <a:lnTo>
                  <a:pt x="163829" y="72389"/>
                </a:lnTo>
                <a:lnTo>
                  <a:pt x="166369" y="72389"/>
                </a:lnTo>
                <a:lnTo>
                  <a:pt x="166369" y="66040"/>
                </a:lnTo>
                <a:close/>
              </a:path>
              <a:path w="166370" h="280670">
                <a:moveTo>
                  <a:pt x="253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2539" y="78739"/>
                </a:lnTo>
                <a:lnTo>
                  <a:pt x="2539" y="72390"/>
                </a:lnTo>
                <a:close/>
              </a:path>
              <a:path w="166370" h="280670">
                <a:moveTo>
                  <a:pt x="166369" y="72390"/>
                </a:moveTo>
                <a:lnTo>
                  <a:pt x="163829" y="72390"/>
                </a:lnTo>
                <a:lnTo>
                  <a:pt x="163829" y="78739"/>
                </a:lnTo>
                <a:lnTo>
                  <a:pt x="166369" y="78739"/>
                </a:lnTo>
                <a:lnTo>
                  <a:pt x="166369" y="72390"/>
                </a:lnTo>
                <a:close/>
              </a:path>
              <a:path w="166370" h="280670">
                <a:moveTo>
                  <a:pt x="253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2539" y="85089"/>
                </a:lnTo>
                <a:lnTo>
                  <a:pt x="2539" y="78740"/>
                </a:lnTo>
                <a:close/>
              </a:path>
              <a:path w="166370" h="280670">
                <a:moveTo>
                  <a:pt x="166369" y="78740"/>
                </a:moveTo>
                <a:lnTo>
                  <a:pt x="163829" y="78740"/>
                </a:lnTo>
                <a:lnTo>
                  <a:pt x="163829" y="85089"/>
                </a:lnTo>
                <a:lnTo>
                  <a:pt x="166369" y="85089"/>
                </a:lnTo>
                <a:lnTo>
                  <a:pt x="166369" y="78740"/>
                </a:lnTo>
                <a:close/>
              </a:path>
              <a:path w="166370" h="280670">
                <a:moveTo>
                  <a:pt x="253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2539" y="91439"/>
                </a:lnTo>
                <a:lnTo>
                  <a:pt x="2539" y="85090"/>
                </a:lnTo>
                <a:close/>
              </a:path>
              <a:path w="166370" h="280670">
                <a:moveTo>
                  <a:pt x="166369" y="85090"/>
                </a:moveTo>
                <a:lnTo>
                  <a:pt x="163829" y="85090"/>
                </a:lnTo>
                <a:lnTo>
                  <a:pt x="163829" y="91439"/>
                </a:lnTo>
                <a:lnTo>
                  <a:pt x="166369" y="91439"/>
                </a:lnTo>
                <a:lnTo>
                  <a:pt x="166369" y="85090"/>
                </a:lnTo>
                <a:close/>
              </a:path>
              <a:path w="166370" h="280670">
                <a:moveTo>
                  <a:pt x="253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2539" y="97789"/>
                </a:lnTo>
                <a:lnTo>
                  <a:pt x="2539" y="91440"/>
                </a:lnTo>
                <a:close/>
              </a:path>
              <a:path w="166370" h="280670">
                <a:moveTo>
                  <a:pt x="166369" y="91440"/>
                </a:moveTo>
                <a:lnTo>
                  <a:pt x="163829" y="91440"/>
                </a:lnTo>
                <a:lnTo>
                  <a:pt x="163829" y="97789"/>
                </a:lnTo>
                <a:lnTo>
                  <a:pt x="166369" y="97789"/>
                </a:lnTo>
                <a:lnTo>
                  <a:pt x="166369" y="91440"/>
                </a:lnTo>
                <a:close/>
              </a:path>
              <a:path w="166370" h="280670">
                <a:moveTo>
                  <a:pt x="253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2539" y="104139"/>
                </a:lnTo>
                <a:lnTo>
                  <a:pt x="2539" y="97790"/>
                </a:lnTo>
                <a:close/>
              </a:path>
              <a:path w="166370" h="280670">
                <a:moveTo>
                  <a:pt x="166369" y="97790"/>
                </a:moveTo>
                <a:lnTo>
                  <a:pt x="163829" y="97790"/>
                </a:lnTo>
                <a:lnTo>
                  <a:pt x="163829" y="104139"/>
                </a:lnTo>
                <a:lnTo>
                  <a:pt x="166369" y="104139"/>
                </a:lnTo>
                <a:lnTo>
                  <a:pt x="166369" y="97790"/>
                </a:lnTo>
                <a:close/>
              </a:path>
              <a:path w="166370" h="280670">
                <a:moveTo>
                  <a:pt x="253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2539" y="110489"/>
                </a:lnTo>
                <a:lnTo>
                  <a:pt x="2539" y="104140"/>
                </a:lnTo>
                <a:close/>
              </a:path>
              <a:path w="166370" h="280670">
                <a:moveTo>
                  <a:pt x="166369" y="104140"/>
                </a:moveTo>
                <a:lnTo>
                  <a:pt x="163829" y="104140"/>
                </a:lnTo>
                <a:lnTo>
                  <a:pt x="163829" y="110489"/>
                </a:lnTo>
                <a:lnTo>
                  <a:pt x="166369" y="110489"/>
                </a:lnTo>
                <a:lnTo>
                  <a:pt x="166369" y="104140"/>
                </a:lnTo>
                <a:close/>
              </a:path>
              <a:path w="166370" h="280670">
                <a:moveTo>
                  <a:pt x="253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2539" y="116839"/>
                </a:lnTo>
                <a:lnTo>
                  <a:pt x="2539" y="110490"/>
                </a:lnTo>
                <a:close/>
              </a:path>
              <a:path w="166370" h="280670">
                <a:moveTo>
                  <a:pt x="166369" y="110490"/>
                </a:moveTo>
                <a:lnTo>
                  <a:pt x="163829" y="110490"/>
                </a:lnTo>
                <a:lnTo>
                  <a:pt x="163829" y="116839"/>
                </a:lnTo>
                <a:lnTo>
                  <a:pt x="166369" y="116839"/>
                </a:lnTo>
                <a:lnTo>
                  <a:pt x="166369" y="110490"/>
                </a:lnTo>
                <a:close/>
              </a:path>
              <a:path w="166370" h="280670">
                <a:moveTo>
                  <a:pt x="253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2539" y="123189"/>
                </a:lnTo>
                <a:lnTo>
                  <a:pt x="2539" y="116840"/>
                </a:lnTo>
                <a:close/>
              </a:path>
              <a:path w="166370" h="280670">
                <a:moveTo>
                  <a:pt x="166369" y="116840"/>
                </a:moveTo>
                <a:lnTo>
                  <a:pt x="163829" y="116840"/>
                </a:lnTo>
                <a:lnTo>
                  <a:pt x="163829" y="123189"/>
                </a:lnTo>
                <a:lnTo>
                  <a:pt x="166369" y="123189"/>
                </a:lnTo>
                <a:lnTo>
                  <a:pt x="166369" y="116840"/>
                </a:lnTo>
                <a:close/>
              </a:path>
              <a:path w="166370" h="280670">
                <a:moveTo>
                  <a:pt x="253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2539" y="129539"/>
                </a:lnTo>
                <a:lnTo>
                  <a:pt x="2539" y="123190"/>
                </a:lnTo>
                <a:close/>
              </a:path>
              <a:path w="166370" h="280670">
                <a:moveTo>
                  <a:pt x="166369" y="123190"/>
                </a:moveTo>
                <a:lnTo>
                  <a:pt x="163829" y="123190"/>
                </a:lnTo>
                <a:lnTo>
                  <a:pt x="163829" y="129539"/>
                </a:lnTo>
                <a:lnTo>
                  <a:pt x="166369" y="129539"/>
                </a:lnTo>
                <a:lnTo>
                  <a:pt x="166369" y="123190"/>
                </a:lnTo>
                <a:close/>
              </a:path>
              <a:path w="166370" h="280670">
                <a:moveTo>
                  <a:pt x="253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2539" y="135889"/>
                </a:lnTo>
                <a:lnTo>
                  <a:pt x="2539" y="129540"/>
                </a:lnTo>
                <a:close/>
              </a:path>
              <a:path w="166370" h="280670">
                <a:moveTo>
                  <a:pt x="166369" y="129540"/>
                </a:moveTo>
                <a:lnTo>
                  <a:pt x="163829" y="129540"/>
                </a:lnTo>
                <a:lnTo>
                  <a:pt x="163829" y="135889"/>
                </a:lnTo>
                <a:lnTo>
                  <a:pt x="166369" y="135889"/>
                </a:lnTo>
                <a:lnTo>
                  <a:pt x="166369" y="129540"/>
                </a:lnTo>
                <a:close/>
              </a:path>
              <a:path w="166370" h="280670">
                <a:moveTo>
                  <a:pt x="253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2539" y="142239"/>
                </a:lnTo>
                <a:lnTo>
                  <a:pt x="2539" y="135890"/>
                </a:lnTo>
                <a:close/>
              </a:path>
              <a:path w="166370" h="280670">
                <a:moveTo>
                  <a:pt x="166369" y="135890"/>
                </a:moveTo>
                <a:lnTo>
                  <a:pt x="163829" y="135890"/>
                </a:lnTo>
                <a:lnTo>
                  <a:pt x="163829" y="142239"/>
                </a:lnTo>
                <a:lnTo>
                  <a:pt x="166369" y="142239"/>
                </a:lnTo>
                <a:lnTo>
                  <a:pt x="166369" y="135890"/>
                </a:lnTo>
                <a:close/>
              </a:path>
              <a:path w="166370" h="280670">
                <a:moveTo>
                  <a:pt x="253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2539" y="148589"/>
                </a:lnTo>
                <a:lnTo>
                  <a:pt x="2539" y="142240"/>
                </a:lnTo>
                <a:close/>
              </a:path>
              <a:path w="166370" h="280670">
                <a:moveTo>
                  <a:pt x="253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2539" y="154939"/>
                </a:lnTo>
                <a:lnTo>
                  <a:pt x="2539" y="148590"/>
                </a:lnTo>
                <a:close/>
              </a:path>
              <a:path w="166370" h="280670">
                <a:moveTo>
                  <a:pt x="253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2539" y="161289"/>
                </a:lnTo>
                <a:lnTo>
                  <a:pt x="2539" y="154940"/>
                </a:lnTo>
                <a:close/>
              </a:path>
              <a:path w="166370" h="280670">
                <a:moveTo>
                  <a:pt x="253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2539" y="167639"/>
                </a:lnTo>
                <a:lnTo>
                  <a:pt x="2539" y="161290"/>
                </a:lnTo>
                <a:close/>
              </a:path>
              <a:path w="166370" h="280670">
                <a:moveTo>
                  <a:pt x="253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2539" y="173989"/>
                </a:lnTo>
                <a:lnTo>
                  <a:pt x="2539" y="167640"/>
                </a:lnTo>
                <a:close/>
              </a:path>
              <a:path w="166370" h="280670">
                <a:moveTo>
                  <a:pt x="253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2539" y="180339"/>
                </a:lnTo>
                <a:lnTo>
                  <a:pt x="2539" y="173990"/>
                </a:lnTo>
                <a:close/>
              </a:path>
              <a:path w="166370" h="280670">
                <a:moveTo>
                  <a:pt x="253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2539" y="186689"/>
                </a:lnTo>
                <a:lnTo>
                  <a:pt x="2539" y="180340"/>
                </a:lnTo>
                <a:close/>
              </a:path>
              <a:path w="166370" h="280670">
                <a:moveTo>
                  <a:pt x="253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2539" y="193039"/>
                </a:lnTo>
                <a:lnTo>
                  <a:pt x="2539" y="186690"/>
                </a:lnTo>
                <a:close/>
              </a:path>
              <a:path w="166370" h="280670">
                <a:moveTo>
                  <a:pt x="253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2539" y="199389"/>
                </a:lnTo>
                <a:lnTo>
                  <a:pt x="2539" y="193040"/>
                </a:lnTo>
                <a:close/>
              </a:path>
              <a:path w="166370" h="280670">
                <a:moveTo>
                  <a:pt x="253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539" y="205739"/>
                </a:lnTo>
                <a:lnTo>
                  <a:pt x="2539" y="199390"/>
                </a:lnTo>
                <a:close/>
              </a:path>
              <a:path w="166370" h="280670">
                <a:moveTo>
                  <a:pt x="253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2539" y="212089"/>
                </a:lnTo>
                <a:lnTo>
                  <a:pt x="2539" y="205740"/>
                </a:lnTo>
                <a:close/>
              </a:path>
              <a:path w="166370" h="280670">
                <a:moveTo>
                  <a:pt x="253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2539" y="218439"/>
                </a:lnTo>
                <a:lnTo>
                  <a:pt x="2539" y="212090"/>
                </a:lnTo>
                <a:close/>
              </a:path>
              <a:path w="166370" h="280670">
                <a:moveTo>
                  <a:pt x="253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2539" y="224789"/>
                </a:lnTo>
                <a:lnTo>
                  <a:pt x="2539" y="218440"/>
                </a:lnTo>
                <a:close/>
              </a:path>
              <a:path w="166370" h="280670">
                <a:moveTo>
                  <a:pt x="253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2539" y="231139"/>
                </a:lnTo>
                <a:lnTo>
                  <a:pt x="2539" y="224790"/>
                </a:lnTo>
                <a:close/>
              </a:path>
              <a:path w="166370" h="280670">
                <a:moveTo>
                  <a:pt x="253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2539" y="237489"/>
                </a:lnTo>
                <a:lnTo>
                  <a:pt x="2539" y="231140"/>
                </a:lnTo>
                <a:close/>
              </a:path>
              <a:path w="166370" h="280670">
                <a:moveTo>
                  <a:pt x="253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2539" y="243839"/>
                </a:lnTo>
                <a:lnTo>
                  <a:pt x="2539" y="237490"/>
                </a:lnTo>
                <a:close/>
              </a:path>
              <a:path w="166370" h="280670">
                <a:moveTo>
                  <a:pt x="253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2539" y="250189"/>
                </a:lnTo>
                <a:lnTo>
                  <a:pt x="2539" y="243840"/>
                </a:lnTo>
                <a:close/>
              </a:path>
              <a:path w="166370" h="280670">
                <a:moveTo>
                  <a:pt x="166369" y="248919"/>
                </a:moveTo>
                <a:lnTo>
                  <a:pt x="163829" y="248919"/>
                </a:lnTo>
                <a:lnTo>
                  <a:pt x="163829" y="250189"/>
                </a:lnTo>
                <a:lnTo>
                  <a:pt x="166369" y="250189"/>
                </a:lnTo>
                <a:lnTo>
                  <a:pt x="166369" y="248919"/>
                </a:lnTo>
                <a:close/>
              </a:path>
              <a:path w="166370" h="280670">
                <a:moveTo>
                  <a:pt x="253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2539" y="256539"/>
                </a:lnTo>
                <a:lnTo>
                  <a:pt x="2539" y="250190"/>
                </a:lnTo>
                <a:close/>
              </a:path>
              <a:path w="166370" h="280670">
                <a:moveTo>
                  <a:pt x="166369" y="250190"/>
                </a:moveTo>
                <a:lnTo>
                  <a:pt x="163829" y="250190"/>
                </a:lnTo>
                <a:lnTo>
                  <a:pt x="163829" y="256539"/>
                </a:lnTo>
                <a:lnTo>
                  <a:pt x="166369" y="256539"/>
                </a:lnTo>
                <a:lnTo>
                  <a:pt x="166369" y="250190"/>
                </a:lnTo>
                <a:close/>
              </a:path>
              <a:path w="166370" h="280670">
                <a:moveTo>
                  <a:pt x="253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539" y="262889"/>
                </a:lnTo>
                <a:lnTo>
                  <a:pt x="2539" y="256540"/>
                </a:lnTo>
                <a:close/>
              </a:path>
              <a:path w="166370" h="280670">
                <a:moveTo>
                  <a:pt x="166369" y="256540"/>
                </a:moveTo>
                <a:lnTo>
                  <a:pt x="163829" y="256540"/>
                </a:lnTo>
                <a:lnTo>
                  <a:pt x="163829" y="262889"/>
                </a:lnTo>
                <a:lnTo>
                  <a:pt x="166369" y="262889"/>
                </a:lnTo>
                <a:lnTo>
                  <a:pt x="166369" y="256540"/>
                </a:lnTo>
                <a:close/>
              </a:path>
              <a:path w="166370" h="280670">
                <a:moveTo>
                  <a:pt x="253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2539" y="269239"/>
                </a:lnTo>
                <a:lnTo>
                  <a:pt x="2539" y="262890"/>
                </a:lnTo>
                <a:close/>
              </a:path>
              <a:path w="166370" h="280670">
                <a:moveTo>
                  <a:pt x="166369" y="262890"/>
                </a:moveTo>
                <a:lnTo>
                  <a:pt x="163829" y="262890"/>
                </a:lnTo>
                <a:lnTo>
                  <a:pt x="163829" y="269239"/>
                </a:lnTo>
                <a:lnTo>
                  <a:pt x="166369" y="269239"/>
                </a:lnTo>
                <a:lnTo>
                  <a:pt x="166369" y="262890"/>
                </a:lnTo>
                <a:close/>
              </a:path>
              <a:path w="166370" h="280670">
                <a:moveTo>
                  <a:pt x="253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2539" y="275589"/>
                </a:lnTo>
                <a:lnTo>
                  <a:pt x="2539" y="269240"/>
                </a:lnTo>
                <a:close/>
              </a:path>
              <a:path w="166370" h="280670">
                <a:moveTo>
                  <a:pt x="166369" y="269240"/>
                </a:moveTo>
                <a:lnTo>
                  <a:pt x="163829" y="269240"/>
                </a:lnTo>
                <a:lnTo>
                  <a:pt x="163829" y="275589"/>
                </a:lnTo>
                <a:lnTo>
                  <a:pt x="166369" y="275589"/>
                </a:lnTo>
                <a:lnTo>
                  <a:pt x="166369" y="269240"/>
                </a:lnTo>
                <a:close/>
              </a:path>
              <a:path w="166370" h="280670">
                <a:moveTo>
                  <a:pt x="2539" y="275590"/>
                </a:moveTo>
                <a:lnTo>
                  <a:pt x="0" y="275590"/>
                </a:lnTo>
                <a:lnTo>
                  <a:pt x="0" y="280669"/>
                </a:lnTo>
                <a:lnTo>
                  <a:pt x="7619" y="280669"/>
                </a:lnTo>
                <a:lnTo>
                  <a:pt x="7619" y="276860"/>
                </a:lnTo>
                <a:lnTo>
                  <a:pt x="2539" y="276860"/>
                </a:lnTo>
                <a:lnTo>
                  <a:pt x="2539" y="275590"/>
                </a:lnTo>
                <a:close/>
              </a:path>
              <a:path w="166370" h="280670">
                <a:moveTo>
                  <a:pt x="166369" y="275590"/>
                </a:moveTo>
                <a:lnTo>
                  <a:pt x="163829" y="275590"/>
                </a:lnTo>
                <a:lnTo>
                  <a:pt x="163829" y="276860"/>
                </a:lnTo>
                <a:lnTo>
                  <a:pt x="118109" y="276860"/>
                </a:lnTo>
                <a:lnTo>
                  <a:pt x="118109" y="278130"/>
                </a:lnTo>
                <a:lnTo>
                  <a:pt x="115569" y="278130"/>
                </a:lnTo>
                <a:lnTo>
                  <a:pt x="115569" y="279400"/>
                </a:lnTo>
                <a:lnTo>
                  <a:pt x="114300" y="279400"/>
                </a:lnTo>
                <a:lnTo>
                  <a:pt x="114300" y="280669"/>
                </a:lnTo>
                <a:lnTo>
                  <a:pt x="166369" y="280669"/>
                </a:lnTo>
                <a:lnTo>
                  <a:pt x="166369" y="275590"/>
                </a:lnTo>
                <a:close/>
              </a:path>
            </a:pathLst>
          </a:custGeom>
          <a:solidFill>
            <a:srgbClr val="7753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6" name="bk object 7586"/>
          <p:cNvSpPr/>
          <p:nvPr/>
        </p:nvSpPr>
        <p:spPr>
          <a:xfrm>
            <a:off x="3712209" y="4269740"/>
            <a:ext cx="161290" cy="274320"/>
          </a:xfrm>
          <a:custGeom>
            <a:avLst/>
            <a:gdLst/>
            <a:ahLst/>
            <a:cxnLst/>
            <a:rect l="l" t="t" r="r" b="b"/>
            <a:pathLst>
              <a:path w="161289" h="274320">
                <a:moveTo>
                  <a:pt x="8128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80010" y="3810"/>
                </a:lnTo>
                <a:lnTo>
                  <a:pt x="80010" y="2540"/>
                </a:lnTo>
                <a:lnTo>
                  <a:pt x="81279" y="2540"/>
                </a:lnTo>
                <a:lnTo>
                  <a:pt x="81280" y="0"/>
                </a:lnTo>
                <a:close/>
              </a:path>
              <a:path w="161289" h="274320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161289" h="274320">
                <a:moveTo>
                  <a:pt x="161289" y="10160"/>
                </a:moveTo>
                <a:lnTo>
                  <a:pt x="160019" y="10160"/>
                </a:lnTo>
                <a:lnTo>
                  <a:pt x="160019" y="11430"/>
                </a:lnTo>
                <a:lnTo>
                  <a:pt x="158750" y="11430"/>
                </a:lnTo>
                <a:lnTo>
                  <a:pt x="158750" y="12700"/>
                </a:lnTo>
                <a:lnTo>
                  <a:pt x="161289" y="12700"/>
                </a:lnTo>
                <a:lnTo>
                  <a:pt x="161289" y="10160"/>
                </a:lnTo>
                <a:close/>
              </a:path>
              <a:path w="161289" h="274320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161289" h="274320">
                <a:moveTo>
                  <a:pt x="161289" y="12700"/>
                </a:moveTo>
                <a:lnTo>
                  <a:pt x="158750" y="12700"/>
                </a:lnTo>
                <a:lnTo>
                  <a:pt x="158750" y="13970"/>
                </a:lnTo>
                <a:lnTo>
                  <a:pt x="157479" y="13970"/>
                </a:lnTo>
                <a:lnTo>
                  <a:pt x="157479" y="19050"/>
                </a:lnTo>
                <a:lnTo>
                  <a:pt x="161289" y="19050"/>
                </a:lnTo>
                <a:lnTo>
                  <a:pt x="161289" y="12700"/>
                </a:lnTo>
                <a:close/>
              </a:path>
              <a:path w="161289" h="274320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161289" h="274320">
                <a:moveTo>
                  <a:pt x="161289" y="19050"/>
                </a:moveTo>
                <a:lnTo>
                  <a:pt x="157479" y="19050"/>
                </a:lnTo>
                <a:lnTo>
                  <a:pt x="157479" y="25400"/>
                </a:lnTo>
                <a:lnTo>
                  <a:pt x="161289" y="25400"/>
                </a:lnTo>
                <a:lnTo>
                  <a:pt x="161289" y="19050"/>
                </a:lnTo>
                <a:close/>
              </a:path>
              <a:path w="161289" h="274320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161289" h="274320">
                <a:moveTo>
                  <a:pt x="161289" y="25400"/>
                </a:moveTo>
                <a:lnTo>
                  <a:pt x="157479" y="25400"/>
                </a:lnTo>
                <a:lnTo>
                  <a:pt x="157479" y="31750"/>
                </a:lnTo>
                <a:lnTo>
                  <a:pt x="161289" y="31750"/>
                </a:lnTo>
                <a:lnTo>
                  <a:pt x="161289" y="25400"/>
                </a:lnTo>
                <a:close/>
              </a:path>
              <a:path w="161289" h="274320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161289" h="274320">
                <a:moveTo>
                  <a:pt x="161289" y="31750"/>
                </a:moveTo>
                <a:lnTo>
                  <a:pt x="157479" y="31750"/>
                </a:lnTo>
                <a:lnTo>
                  <a:pt x="157479" y="38100"/>
                </a:lnTo>
                <a:lnTo>
                  <a:pt x="161289" y="38100"/>
                </a:lnTo>
                <a:lnTo>
                  <a:pt x="161289" y="31750"/>
                </a:lnTo>
                <a:close/>
              </a:path>
              <a:path w="161289" h="274320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161289" h="274320">
                <a:moveTo>
                  <a:pt x="161289" y="38100"/>
                </a:moveTo>
                <a:lnTo>
                  <a:pt x="157479" y="38100"/>
                </a:lnTo>
                <a:lnTo>
                  <a:pt x="157479" y="44450"/>
                </a:lnTo>
                <a:lnTo>
                  <a:pt x="161289" y="44450"/>
                </a:lnTo>
                <a:lnTo>
                  <a:pt x="161289" y="38100"/>
                </a:lnTo>
                <a:close/>
              </a:path>
              <a:path w="161289" h="274320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161289" h="274320">
                <a:moveTo>
                  <a:pt x="161289" y="44450"/>
                </a:moveTo>
                <a:lnTo>
                  <a:pt x="157479" y="44450"/>
                </a:lnTo>
                <a:lnTo>
                  <a:pt x="157479" y="50800"/>
                </a:lnTo>
                <a:lnTo>
                  <a:pt x="161289" y="50800"/>
                </a:lnTo>
                <a:lnTo>
                  <a:pt x="161289" y="44450"/>
                </a:lnTo>
                <a:close/>
              </a:path>
              <a:path w="161289" h="274320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161289" h="274320">
                <a:moveTo>
                  <a:pt x="161289" y="50800"/>
                </a:moveTo>
                <a:lnTo>
                  <a:pt x="157479" y="50800"/>
                </a:lnTo>
                <a:lnTo>
                  <a:pt x="157479" y="57150"/>
                </a:lnTo>
                <a:lnTo>
                  <a:pt x="161289" y="57150"/>
                </a:lnTo>
                <a:lnTo>
                  <a:pt x="161289" y="50800"/>
                </a:lnTo>
                <a:close/>
              </a:path>
              <a:path w="161289" h="274320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161289" h="274320">
                <a:moveTo>
                  <a:pt x="161289" y="57150"/>
                </a:moveTo>
                <a:lnTo>
                  <a:pt x="157479" y="57150"/>
                </a:lnTo>
                <a:lnTo>
                  <a:pt x="157479" y="63500"/>
                </a:lnTo>
                <a:lnTo>
                  <a:pt x="161289" y="63500"/>
                </a:lnTo>
                <a:lnTo>
                  <a:pt x="161289" y="57150"/>
                </a:lnTo>
                <a:close/>
              </a:path>
              <a:path w="161289" h="274320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161289" h="274320">
                <a:moveTo>
                  <a:pt x="161289" y="63500"/>
                </a:moveTo>
                <a:lnTo>
                  <a:pt x="157479" y="63500"/>
                </a:lnTo>
                <a:lnTo>
                  <a:pt x="157479" y="69850"/>
                </a:lnTo>
                <a:lnTo>
                  <a:pt x="161289" y="69850"/>
                </a:lnTo>
                <a:lnTo>
                  <a:pt x="161289" y="63500"/>
                </a:lnTo>
                <a:close/>
              </a:path>
              <a:path w="161289" h="274320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161289" h="274320">
                <a:moveTo>
                  <a:pt x="161289" y="69850"/>
                </a:moveTo>
                <a:lnTo>
                  <a:pt x="157479" y="69850"/>
                </a:lnTo>
                <a:lnTo>
                  <a:pt x="157479" y="76200"/>
                </a:lnTo>
                <a:lnTo>
                  <a:pt x="161289" y="76200"/>
                </a:lnTo>
                <a:lnTo>
                  <a:pt x="161289" y="69850"/>
                </a:lnTo>
                <a:close/>
              </a:path>
              <a:path w="161289" h="274320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161289" h="274320">
                <a:moveTo>
                  <a:pt x="161289" y="76200"/>
                </a:moveTo>
                <a:lnTo>
                  <a:pt x="157479" y="76200"/>
                </a:lnTo>
                <a:lnTo>
                  <a:pt x="157479" y="82550"/>
                </a:lnTo>
                <a:lnTo>
                  <a:pt x="161289" y="82550"/>
                </a:lnTo>
                <a:lnTo>
                  <a:pt x="161289" y="76200"/>
                </a:lnTo>
                <a:close/>
              </a:path>
              <a:path w="161289" h="274320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161289" h="274320">
                <a:moveTo>
                  <a:pt x="161289" y="82550"/>
                </a:moveTo>
                <a:lnTo>
                  <a:pt x="157479" y="82550"/>
                </a:lnTo>
                <a:lnTo>
                  <a:pt x="157479" y="88900"/>
                </a:lnTo>
                <a:lnTo>
                  <a:pt x="161289" y="88900"/>
                </a:lnTo>
                <a:lnTo>
                  <a:pt x="161289" y="82550"/>
                </a:lnTo>
                <a:close/>
              </a:path>
              <a:path w="161289" h="274320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161289" h="274320">
                <a:moveTo>
                  <a:pt x="161289" y="88900"/>
                </a:moveTo>
                <a:lnTo>
                  <a:pt x="157479" y="88900"/>
                </a:lnTo>
                <a:lnTo>
                  <a:pt x="157479" y="95250"/>
                </a:lnTo>
                <a:lnTo>
                  <a:pt x="161289" y="95250"/>
                </a:lnTo>
                <a:lnTo>
                  <a:pt x="161289" y="88900"/>
                </a:lnTo>
                <a:close/>
              </a:path>
              <a:path w="161289" h="274320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161289" h="274320">
                <a:moveTo>
                  <a:pt x="161289" y="95250"/>
                </a:moveTo>
                <a:lnTo>
                  <a:pt x="157479" y="95250"/>
                </a:lnTo>
                <a:lnTo>
                  <a:pt x="157479" y="101600"/>
                </a:lnTo>
                <a:lnTo>
                  <a:pt x="161289" y="101600"/>
                </a:lnTo>
                <a:lnTo>
                  <a:pt x="161289" y="95250"/>
                </a:lnTo>
                <a:close/>
              </a:path>
              <a:path w="161289" h="274320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161289" h="274320">
                <a:moveTo>
                  <a:pt x="161289" y="101600"/>
                </a:moveTo>
                <a:lnTo>
                  <a:pt x="157479" y="101600"/>
                </a:lnTo>
                <a:lnTo>
                  <a:pt x="157479" y="107950"/>
                </a:lnTo>
                <a:lnTo>
                  <a:pt x="161289" y="107950"/>
                </a:lnTo>
                <a:lnTo>
                  <a:pt x="161289" y="101600"/>
                </a:lnTo>
                <a:close/>
              </a:path>
              <a:path w="161289" h="274320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161289" h="274320">
                <a:moveTo>
                  <a:pt x="161289" y="107950"/>
                </a:moveTo>
                <a:lnTo>
                  <a:pt x="157479" y="107950"/>
                </a:lnTo>
                <a:lnTo>
                  <a:pt x="157479" y="114300"/>
                </a:lnTo>
                <a:lnTo>
                  <a:pt x="161289" y="114300"/>
                </a:lnTo>
                <a:lnTo>
                  <a:pt x="161289" y="107950"/>
                </a:lnTo>
                <a:close/>
              </a:path>
              <a:path w="161289" h="274320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161289" h="274320">
                <a:moveTo>
                  <a:pt x="161289" y="114300"/>
                </a:moveTo>
                <a:lnTo>
                  <a:pt x="157479" y="114300"/>
                </a:lnTo>
                <a:lnTo>
                  <a:pt x="157479" y="120650"/>
                </a:lnTo>
                <a:lnTo>
                  <a:pt x="161289" y="120650"/>
                </a:lnTo>
                <a:lnTo>
                  <a:pt x="161289" y="114300"/>
                </a:lnTo>
                <a:close/>
              </a:path>
              <a:path w="161289" h="274320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161289" h="274320">
                <a:moveTo>
                  <a:pt x="161289" y="120650"/>
                </a:moveTo>
                <a:lnTo>
                  <a:pt x="157479" y="120650"/>
                </a:lnTo>
                <a:lnTo>
                  <a:pt x="157479" y="127000"/>
                </a:lnTo>
                <a:lnTo>
                  <a:pt x="161289" y="127000"/>
                </a:lnTo>
                <a:lnTo>
                  <a:pt x="161289" y="120650"/>
                </a:lnTo>
                <a:close/>
              </a:path>
              <a:path w="161289" h="274320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161289" h="274320">
                <a:moveTo>
                  <a:pt x="161289" y="127000"/>
                </a:moveTo>
                <a:lnTo>
                  <a:pt x="157479" y="127000"/>
                </a:lnTo>
                <a:lnTo>
                  <a:pt x="157479" y="133350"/>
                </a:lnTo>
                <a:lnTo>
                  <a:pt x="161289" y="133350"/>
                </a:lnTo>
                <a:lnTo>
                  <a:pt x="161289" y="127000"/>
                </a:lnTo>
                <a:close/>
              </a:path>
              <a:path w="161289" h="274320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161289" h="274320">
                <a:moveTo>
                  <a:pt x="161289" y="133350"/>
                </a:moveTo>
                <a:lnTo>
                  <a:pt x="157479" y="133350"/>
                </a:lnTo>
                <a:lnTo>
                  <a:pt x="157479" y="139700"/>
                </a:lnTo>
                <a:lnTo>
                  <a:pt x="161289" y="139700"/>
                </a:lnTo>
                <a:lnTo>
                  <a:pt x="161289" y="133350"/>
                </a:lnTo>
                <a:close/>
              </a:path>
              <a:path w="161289" h="274320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161289" h="274320">
                <a:moveTo>
                  <a:pt x="161289" y="139700"/>
                </a:moveTo>
                <a:lnTo>
                  <a:pt x="157479" y="139700"/>
                </a:lnTo>
                <a:lnTo>
                  <a:pt x="157479" y="142240"/>
                </a:lnTo>
                <a:lnTo>
                  <a:pt x="158749" y="142240"/>
                </a:lnTo>
                <a:lnTo>
                  <a:pt x="158749" y="140970"/>
                </a:lnTo>
                <a:lnTo>
                  <a:pt x="161289" y="140970"/>
                </a:lnTo>
                <a:lnTo>
                  <a:pt x="161289" y="139700"/>
                </a:lnTo>
                <a:close/>
              </a:path>
              <a:path w="161289" h="274320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161289" h="274320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161289" h="274320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161289" h="274320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161289" h="274320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161289" h="274320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161289" h="274320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161289" h="274320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161289" h="274320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161289" h="274320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161289" h="274320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161289" h="274320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161289" h="274320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161289" h="274320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161289" h="274320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161289" h="274320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161289" h="274320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161289" h="274320">
                <a:moveTo>
                  <a:pt x="161289" y="247650"/>
                </a:moveTo>
                <a:lnTo>
                  <a:pt x="160019" y="247650"/>
                </a:lnTo>
                <a:lnTo>
                  <a:pt x="160019" y="248920"/>
                </a:lnTo>
                <a:lnTo>
                  <a:pt x="157479" y="248920"/>
                </a:lnTo>
                <a:lnTo>
                  <a:pt x="157479" y="254000"/>
                </a:lnTo>
                <a:lnTo>
                  <a:pt x="161289" y="254000"/>
                </a:lnTo>
                <a:lnTo>
                  <a:pt x="161289" y="247650"/>
                </a:lnTo>
                <a:close/>
              </a:path>
              <a:path w="161289" h="274320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161289" h="274320">
                <a:moveTo>
                  <a:pt x="161289" y="254000"/>
                </a:moveTo>
                <a:lnTo>
                  <a:pt x="157479" y="254000"/>
                </a:lnTo>
                <a:lnTo>
                  <a:pt x="157479" y="260350"/>
                </a:lnTo>
                <a:lnTo>
                  <a:pt x="161289" y="260350"/>
                </a:lnTo>
                <a:lnTo>
                  <a:pt x="161289" y="254000"/>
                </a:lnTo>
                <a:close/>
              </a:path>
              <a:path w="161289" h="274320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161289" h="274320">
                <a:moveTo>
                  <a:pt x="161289" y="260350"/>
                </a:moveTo>
                <a:lnTo>
                  <a:pt x="157479" y="260350"/>
                </a:lnTo>
                <a:lnTo>
                  <a:pt x="157479" y="266700"/>
                </a:lnTo>
                <a:lnTo>
                  <a:pt x="161289" y="266700"/>
                </a:lnTo>
                <a:lnTo>
                  <a:pt x="161289" y="260350"/>
                </a:lnTo>
                <a:close/>
              </a:path>
              <a:path w="161289" h="274320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5079" y="273050"/>
                </a:lnTo>
                <a:lnTo>
                  <a:pt x="5079" y="271804"/>
                </a:lnTo>
                <a:lnTo>
                  <a:pt x="3809" y="271804"/>
                </a:lnTo>
                <a:lnTo>
                  <a:pt x="3810" y="266700"/>
                </a:lnTo>
                <a:close/>
              </a:path>
              <a:path w="161289" h="274320">
                <a:moveTo>
                  <a:pt x="5079" y="271780"/>
                </a:moveTo>
                <a:lnTo>
                  <a:pt x="3809" y="271780"/>
                </a:lnTo>
                <a:lnTo>
                  <a:pt x="5079" y="271804"/>
                </a:lnTo>
                <a:close/>
              </a:path>
              <a:path w="161289" h="274320">
                <a:moveTo>
                  <a:pt x="161289" y="266700"/>
                </a:moveTo>
                <a:lnTo>
                  <a:pt x="157479" y="266700"/>
                </a:lnTo>
                <a:lnTo>
                  <a:pt x="157479" y="270510"/>
                </a:lnTo>
                <a:lnTo>
                  <a:pt x="121919" y="270510"/>
                </a:lnTo>
                <a:lnTo>
                  <a:pt x="121919" y="271780"/>
                </a:lnTo>
                <a:lnTo>
                  <a:pt x="119379" y="271780"/>
                </a:lnTo>
                <a:lnTo>
                  <a:pt x="119379" y="273050"/>
                </a:lnTo>
                <a:lnTo>
                  <a:pt x="161289" y="273050"/>
                </a:lnTo>
                <a:lnTo>
                  <a:pt x="161289" y="266700"/>
                </a:lnTo>
                <a:close/>
              </a:path>
              <a:path w="161289" h="274320">
                <a:moveTo>
                  <a:pt x="5079" y="273050"/>
                </a:moveTo>
                <a:lnTo>
                  <a:pt x="0" y="273050"/>
                </a:lnTo>
                <a:lnTo>
                  <a:pt x="0" y="274320"/>
                </a:lnTo>
                <a:lnTo>
                  <a:pt x="5079" y="274320"/>
                </a:lnTo>
                <a:lnTo>
                  <a:pt x="5079" y="273050"/>
                </a:lnTo>
                <a:close/>
              </a:path>
              <a:path w="161289" h="274320">
                <a:moveTo>
                  <a:pt x="161289" y="273050"/>
                </a:moveTo>
                <a:lnTo>
                  <a:pt x="118110" y="273050"/>
                </a:lnTo>
                <a:lnTo>
                  <a:pt x="118110" y="274320"/>
                </a:lnTo>
                <a:lnTo>
                  <a:pt x="161289" y="274320"/>
                </a:lnTo>
                <a:lnTo>
                  <a:pt x="161289" y="273050"/>
                </a:lnTo>
                <a:close/>
              </a:path>
            </a:pathLst>
          </a:custGeom>
          <a:solidFill>
            <a:srgbClr val="745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7" name="bk object 7587"/>
          <p:cNvSpPr/>
          <p:nvPr/>
        </p:nvSpPr>
        <p:spPr>
          <a:xfrm>
            <a:off x="3716020" y="4273550"/>
            <a:ext cx="153670" cy="266700"/>
          </a:xfrm>
          <a:custGeom>
            <a:avLst/>
            <a:gdLst/>
            <a:ahLst/>
            <a:cxnLst/>
            <a:rect l="l" t="t" r="r" b="b"/>
            <a:pathLst>
              <a:path w="153670" h="266700">
                <a:moveTo>
                  <a:pt x="74929" y="0"/>
                </a:moveTo>
                <a:lnTo>
                  <a:pt x="0" y="0"/>
                </a:lnTo>
                <a:lnTo>
                  <a:pt x="0" y="2539"/>
                </a:lnTo>
                <a:lnTo>
                  <a:pt x="74929" y="2539"/>
                </a:lnTo>
                <a:lnTo>
                  <a:pt x="74929" y="0"/>
                </a:lnTo>
                <a:close/>
              </a:path>
              <a:path w="153670" h="266700">
                <a:moveTo>
                  <a:pt x="73660" y="2540"/>
                </a:moveTo>
                <a:lnTo>
                  <a:pt x="0" y="2540"/>
                </a:lnTo>
                <a:lnTo>
                  <a:pt x="0" y="8889"/>
                </a:lnTo>
                <a:lnTo>
                  <a:pt x="3809" y="8889"/>
                </a:lnTo>
                <a:lnTo>
                  <a:pt x="3809" y="3810"/>
                </a:lnTo>
                <a:lnTo>
                  <a:pt x="73659" y="3810"/>
                </a:lnTo>
                <a:lnTo>
                  <a:pt x="73660" y="2540"/>
                </a:lnTo>
                <a:close/>
              </a:path>
              <a:path w="153670" h="266700">
                <a:moveTo>
                  <a:pt x="3809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8890"/>
                </a:lnTo>
                <a:close/>
              </a:path>
              <a:path w="153670" h="266700">
                <a:moveTo>
                  <a:pt x="153669" y="11430"/>
                </a:moveTo>
                <a:lnTo>
                  <a:pt x="152400" y="11430"/>
                </a:lnTo>
                <a:lnTo>
                  <a:pt x="152400" y="12700"/>
                </a:lnTo>
                <a:lnTo>
                  <a:pt x="151129" y="12700"/>
                </a:lnTo>
                <a:lnTo>
                  <a:pt x="151129" y="13969"/>
                </a:lnTo>
                <a:lnTo>
                  <a:pt x="149859" y="13969"/>
                </a:lnTo>
                <a:lnTo>
                  <a:pt x="149859" y="15239"/>
                </a:lnTo>
                <a:lnTo>
                  <a:pt x="153669" y="15239"/>
                </a:lnTo>
                <a:lnTo>
                  <a:pt x="153669" y="11430"/>
                </a:lnTo>
                <a:close/>
              </a:path>
              <a:path w="153670" h="266700">
                <a:moveTo>
                  <a:pt x="380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15240"/>
                </a:lnTo>
                <a:close/>
              </a:path>
              <a:path w="153670" h="266700">
                <a:moveTo>
                  <a:pt x="153669" y="15240"/>
                </a:moveTo>
                <a:lnTo>
                  <a:pt x="149859" y="15240"/>
                </a:lnTo>
                <a:lnTo>
                  <a:pt x="149859" y="21589"/>
                </a:lnTo>
                <a:lnTo>
                  <a:pt x="153669" y="21589"/>
                </a:lnTo>
                <a:lnTo>
                  <a:pt x="153669" y="15240"/>
                </a:lnTo>
                <a:close/>
              </a:path>
              <a:path w="153670" h="266700">
                <a:moveTo>
                  <a:pt x="3809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1590"/>
                </a:lnTo>
                <a:close/>
              </a:path>
              <a:path w="153670" h="266700">
                <a:moveTo>
                  <a:pt x="153669" y="21590"/>
                </a:moveTo>
                <a:lnTo>
                  <a:pt x="149859" y="21590"/>
                </a:lnTo>
                <a:lnTo>
                  <a:pt x="149859" y="27939"/>
                </a:lnTo>
                <a:lnTo>
                  <a:pt x="153669" y="27939"/>
                </a:lnTo>
                <a:lnTo>
                  <a:pt x="153669" y="21590"/>
                </a:lnTo>
                <a:close/>
              </a:path>
              <a:path w="153670" h="266700">
                <a:moveTo>
                  <a:pt x="380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27940"/>
                </a:lnTo>
                <a:close/>
              </a:path>
              <a:path w="153670" h="266700">
                <a:moveTo>
                  <a:pt x="153669" y="27940"/>
                </a:moveTo>
                <a:lnTo>
                  <a:pt x="149859" y="27940"/>
                </a:lnTo>
                <a:lnTo>
                  <a:pt x="149859" y="34289"/>
                </a:lnTo>
                <a:lnTo>
                  <a:pt x="153669" y="34289"/>
                </a:lnTo>
                <a:lnTo>
                  <a:pt x="153669" y="27940"/>
                </a:lnTo>
                <a:close/>
              </a:path>
              <a:path w="153670" h="266700">
                <a:moveTo>
                  <a:pt x="380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4290"/>
                </a:lnTo>
                <a:close/>
              </a:path>
              <a:path w="153670" h="266700">
                <a:moveTo>
                  <a:pt x="153669" y="34290"/>
                </a:moveTo>
                <a:lnTo>
                  <a:pt x="149859" y="34290"/>
                </a:lnTo>
                <a:lnTo>
                  <a:pt x="149859" y="40639"/>
                </a:lnTo>
                <a:lnTo>
                  <a:pt x="153669" y="40639"/>
                </a:lnTo>
                <a:lnTo>
                  <a:pt x="153669" y="34290"/>
                </a:lnTo>
                <a:close/>
              </a:path>
              <a:path w="153670" h="266700">
                <a:moveTo>
                  <a:pt x="380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0640"/>
                </a:lnTo>
                <a:close/>
              </a:path>
              <a:path w="153670" h="266700">
                <a:moveTo>
                  <a:pt x="153669" y="40640"/>
                </a:moveTo>
                <a:lnTo>
                  <a:pt x="149859" y="40640"/>
                </a:lnTo>
                <a:lnTo>
                  <a:pt x="149859" y="46989"/>
                </a:lnTo>
                <a:lnTo>
                  <a:pt x="153669" y="46989"/>
                </a:lnTo>
                <a:lnTo>
                  <a:pt x="153669" y="40640"/>
                </a:lnTo>
                <a:close/>
              </a:path>
              <a:path w="153670" h="266700">
                <a:moveTo>
                  <a:pt x="38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6990"/>
                </a:lnTo>
                <a:close/>
              </a:path>
              <a:path w="153670" h="266700">
                <a:moveTo>
                  <a:pt x="153669" y="46990"/>
                </a:moveTo>
                <a:lnTo>
                  <a:pt x="149859" y="46990"/>
                </a:lnTo>
                <a:lnTo>
                  <a:pt x="149859" y="53339"/>
                </a:lnTo>
                <a:lnTo>
                  <a:pt x="153669" y="53339"/>
                </a:lnTo>
                <a:lnTo>
                  <a:pt x="153669" y="46990"/>
                </a:lnTo>
                <a:close/>
              </a:path>
              <a:path w="153670" h="266700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153670" h="266700">
                <a:moveTo>
                  <a:pt x="153669" y="53340"/>
                </a:moveTo>
                <a:lnTo>
                  <a:pt x="149859" y="53340"/>
                </a:lnTo>
                <a:lnTo>
                  <a:pt x="149859" y="59689"/>
                </a:lnTo>
                <a:lnTo>
                  <a:pt x="153669" y="59689"/>
                </a:lnTo>
                <a:lnTo>
                  <a:pt x="153669" y="53340"/>
                </a:lnTo>
                <a:close/>
              </a:path>
              <a:path w="153670" h="266700">
                <a:moveTo>
                  <a:pt x="380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9690"/>
                </a:lnTo>
                <a:close/>
              </a:path>
              <a:path w="153670" h="266700">
                <a:moveTo>
                  <a:pt x="153669" y="59690"/>
                </a:moveTo>
                <a:lnTo>
                  <a:pt x="149859" y="59690"/>
                </a:lnTo>
                <a:lnTo>
                  <a:pt x="149859" y="66039"/>
                </a:lnTo>
                <a:lnTo>
                  <a:pt x="153669" y="66039"/>
                </a:lnTo>
                <a:lnTo>
                  <a:pt x="153669" y="59690"/>
                </a:lnTo>
                <a:close/>
              </a:path>
              <a:path w="153670" h="266700">
                <a:moveTo>
                  <a:pt x="380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6040"/>
                </a:lnTo>
                <a:close/>
              </a:path>
              <a:path w="153670" h="266700">
                <a:moveTo>
                  <a:pt x="153669" y="66040"/>
                </a:moveTo>
                <a:lnTo>
                  <a:pt x="149859" y="66040"/>
                </a:lnTo>
                <a:lnTo>
                  <a:pt x="149859" y="72389"/>
                </a:lnTo>
                <a:lnTo>
                  <a:pt x="153669" y="72389"/>
                </a:lnTo>
                <a:lnTo>
                  <a:pt x="153669" y="66040"/>
                </a:lnTo>
                <a:close/>
              </a:path>
              <a:path w="153670" h="266700">
                <a:moveTo>
                  <a:pt x="38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2390"/>
                </a:lnTo>
                <a:close/>
              </a:path>
              <a:path w="153670" h="266700">
                <a:moveTo>
                  <a:pt x="153669" y="72390"/>
                </a:moveTo>
                <a:lnTo>
                  <a:pt x="149859" y="72390"/>
                </a:lnTo>
                <a:lnTo>
                  <a:pt x="149859" y="78739"/>
                </a:lnTo>
                <a:lnTo>
                  <a:pt x="153669" y="78739"/>
                </a:lnTo>
                <a:lnTo>
                  <a:pt x="153669" y="72390"/>
                </a:lnTo>
                <a:close/>
              </a:path>
              <a:path w="153670" h="266700">
                <a:moveTo>
                  <a:pt x="380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8740"/>
                </a:lnTo>
                <a:close/>
              </a:path>
              <a:path w="153670" h="266700">
                <a:moveTo>
                  <a:pt x="153669" y="78740"/>
                </a:moveTo>
                <a:lnTo>
                  <a:pt x="149859" y="78740"/>
                </a:lnTo>
                <a:lnTo>
                  <a:pt x="149859" y="85089"/>
                </a:lnTo>
                <a:lnTo>
                  <a:pt x="153669" y="85089"/>
                </a:lnTo>
                <a:lnTo>
                  <a:pt x="153669" y="78740"/>
                </a:lnTo>
                <a:close/>
              </a:path>
              <a:path w="153670" h="266700">
                <a:moveTo>
                  <a:pt x="380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5090"/>
                </a:lnTo>
                <a:close/>
              </a:path>
              <a:path w="153670" h="266700">
                <a:moveTo>
                  <a:pt x="153669" y="85090"/>
                </a:moveTo>
                <a:lnTo>
                  <a:pt x="149859" y="85090"/>
                </a:lnTo>
                <a:lnTo>
                  <a:pt x="149859" y="91439"/>
                </a:lnTo>
                <a:lnTo>
                  <a:pt x="153669" y="91439"/>
                </a:lnTo>
                <a:lnTo>
                  <a:pt x="153669" y="85090"/>
                </a:lnTo>
                <a:close/>
              </a:path>
              <a:path w="153670" h="266700">
                <a:moveTo>
                  <a:pt x="38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1440"/>
                </a:lnTo>
                <a:close/>
              </a:path>
              <a:path w="153670" h="266700">
                <a:moveTo>
                  <a:pt x="153669" y="91440"/>
                </a:moveTo>
                <a:lnTo>
                  <a:pt x="149859" y="91440"/>
                </a:lnTo>
                <a:lnTo>
                  <a:pt x="149859" y="97789"/>
                </a:lnTo>
                <a:lnTo>
                  <a:pt x="153669" y="97789"/>
                </a:lnTo>
                <a:lnTo>
                  <a:pt x="153669" y="91440"/>
                </a:lnTo>
                <a:close/>
              </a:path>
              <a:path w="153670" h="266700">
                <a:moveTo>
                  <a:pt x="38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153670" h="266700">
                <a:moveTo>
                  <a:pt x="153669" y="97790"/>
                </a:moveTo>
                <a:lnTo>
                  <a:pt x="149859" y="97790"/>
                </a:lnTo>
                <a:lnTo>
                  <a:pt x="149859" y="104139"/>
                </a:lnTo>
                <a:lnTo>
                  <a:pt x="153669" y="104139"/>
                </a:lnTo>
                <a:lnTo>
                  <a:pt x="153669" y="97790"/>
                </a:lnTo>
                <a:close/>
              </a:path>
              <a:path w="153670" h="266700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153670" h="266700">
                <a:moveTo>
                  <a:pt x="153669" y="104140"/>
                </a:moveTo>
                <a:lnTo>
                  <a:pt x="149859" y="104140"/>
                </a:lnTo>
                <a:lnTo>
                  <a:pt x="149859" y="110489"/>
                </a:lnTo>
                <a:lnTo>
                  <a:pt x="153669" y="110489"/>
                </a:lnTo>
                <a:lnTo>
                  <a:pt x="153669" y="104140"/>
                </a:lnTo>
                <a:close/>
              </a:path>
              <a:path w="153670" h="266700">
                <a:moveTo>
                  <a:pt x="380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153670" h="266700">
                <a:moveTo>
                  <a:pt x="153669" y="110490"/>
                </a:moveTo>
                <a:lnTo>
                  <a:pt x="149859" y="110490"/>
                </a:lnTo>
                <a:lnTo>
                  <a:pt x="149859" y="116839"/>
                </a:lnTo>
                <a:lnTo>
                  <a:pt x="153669" y="116839"/>
                </a:lnTo>
                <a:lnTo>
                  <a:pt x="153669" y="110490"/>
                </a:lnTo>
                <a:close/>
              </a:path>
              <a:path w="153670" h="26670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153670" h="266700">
                <a:moveTo>
                  <a:pt x="153669" y="116840"/>
                </a:moveTo>
                <a:lnTo>
                  <a:pt x="149859" y="116840"/>
                </a:lnTo>
                <a:lnTo>
                  <a:pt x="149859" y="123189"/>
                </a:lnTo>
                <a:lnTo>
                  <a:pt x="153669" y="123189"/>
                </a:lnTo>
                <a:lnTo>
                  <a:pt x="153669" y="116840"/>
                </a:lnTo>
                <a:close/>
              </a:path>
              <a:path w="153670" h="26670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153670" h="266700">
                <a:moveTo>
                  <a:pt x="153669" y="123190"/>
                </a:moveTo>
                <a:lnTo>
                  <a:pt x="149859" y="123190"/>
                </a:lnTo>
                <a:lnTo>
                  <a:pt x="149859" y="129539"/>
                </a:lnTo>
                <a:lnTo>
                  <a:pt x="153669" y="129539"/>
                </a:lnTo>
                <a:lnTo>
                  <a:pt x="153669" y="123190"/>
                </a:lnTo>
                <a:close/>
              </a:path>
              <a:path w="153670" h="26670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153670" h="266700">
                <a:moveTo>
                  <a:pt x="153669" y="129540"/>
                </a:moveTo>
                <a:lnTo>
                  <a:pt x="149859" y="129540"/>
                </a:lnTo>
                <a:lnTo>
                  <a:pt x="149859" y="135889"/>
                </a:lnTo>
                <a:lnTo>
                  <a:pt x="153669" y="135889"/>
                </a:lnTo>
                <a:lnTo>
                  <a:pt x="153669" y="129540"/>
                </a:lnTo>
                <a:close/>
              </a:path>
              <a:path w="153670" h="26670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153670" h="266700">
                <a:moveTo>
                  <a:pt x="153669" y="135890"/>
                </a:moveTo>
                <a:lnTo>
                  <a:pt x="149859" y="135890"/>
                </a:lnTo>
                <a:lnTo>
                  <a:pt x="149859" y="139700"/>
                </a:lnTo>
                <a:lnTo>
                  <a:pt x="152399" y="139700"/>
                </a:lnTo>
                <a:lnTo>
                  <a:pt x="152399" y="138430"/>
                </a:lnTo>
                <a:lnTo>
                  <a:pt x="153669" y="138430"/>
                </a:lnTo>
                <a:lnTo>
                  <a:pt x="153669" y="135890"/>
                </a:lnTo>
                <a:close/>
              </a:path>
              <a:path w="153670" h="26670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153670" h="26670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153670" h="26670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153670" h="26670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153670" h="266700">
                <a:moveTo>
                  <a:pt x="380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7640"/>
                </a:lnTo>
                <a:close/>
              </a:path>
              <a:path w="153670" h="26670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153670" h="26670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153670" h="266700">
                <a:moveTo>
                  <a:pt x="380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86690"/>
                </a:lnTo>
                <a:close/>
              </a:path>
              <a:path w="153670" h="266700">
                <a:moveTo>
                  <a:pt x="380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3040"/>
                </a:lnTo>
                <a:close/>
              </a:path>
              <a:path w="153670" h="26670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153670" h="26670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153670" h="266700">
                <a:moveTo>
                  <a:pt x="380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09" y="218439"/>
                </a:lnTo>
                <a:lnTo>
                  <a:pt x="3809" y="212090"/>
                </a:lnTo>
                <a:close/>
              </a:path>
              <a:path w="153670" h="266700">
                <a:moveTo>
                  <a:pt x="3810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09" y="224789"/>
                </a:lnTo>
                <a:lnTo>
                  <a:pt x="3810" y="218440"/>
                </a:lnTo>
                <a:close/>
              </a:path>
              <a:path w="153670" h="26670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2539" y="231139"/>
                </a:lnTo>
                <a:lnTo>
                  <a:pt x="2539" y="228600"/>
                </a:lnTo>
                <a:lnTo>
                  <a:pt x="3809" y="228600"/>
                </a:lnTo>
                <a:lnTo>
                  <a:pt x="3809" y="224790"/>
                </a:lnTo>
                <a:close/>
              </a:path>
              <a:path w="153670" h="266700">
                <a:moveTo>
                  <a:pt x="253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2539" y="237489"/>
                </a:lnTo>
                <a:lnTo>
                  <a:pt x="2539" y="231140"/>
                </a:lnTo>
                <a:close/>
              </a:path>
              <a:path w="153670" h="266700">
                <a:moveTo>
                  <a:pt x="253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1269" y="243839"/>
                </a:lnTo>
                <a:lnTo>
                  <a:pt x="1269" y="241300"/>
                </a:lnTo>
                <a:lnTo>
                  <a:pt x="2539" y="241300"/>
                </a:lnTo>
                <a:lnTo>
                  <a:pt x="2539" y="237490"/>
                </a:lnTo>
                <a:close/>
              </a:path>
              <a:path w="153670" h="266700">
                <a:moveTo>
                  <a:pt x="1270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1270" y="250189"/>
                </a:lnTo>
                <a:lnTo>
                  <a:pt x="1270" y="243840"/>
                </a:lnTo>
                <a:close/>
              </a:path>
              <a:path w="153670" h="266700">
                <a:moveTo>
                  <a:pt x="153669" y="246380"/>
                </a:moveTo>
                <a:lnTo>
                  <a:pt x="152400" y="246380"/>
                </a:lnTo>
                <a:lnTo>
                  <a:pt x="152400" y="247650"/>
                </a:lnTo>
                <a:lnTo>
                  <a:pt x="149859" y="247650"/>
                </a:lnTo>
                <a:lnTo>
                  <a:pt x="149859" y="250189"/>
                </a:lnTo>
                <a:lnTo>
                  <a:pt x="153669" y="250189"/>
                </a:lnTo>
                <a:lnTo>
                  <a:pt x="153669" y="246380"/>
                </a:lnTo>
                <a:close/>
              </a:path>
              <a:path w="153670" h="266700">
                <a:moveTo>
                  <a:pt x="1270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1269" y="256539"/>
                </a:lnTo>
                <a:lnTo>
                  <a:pt x="1270" y="250190"/>
                </a:lnTo>
                <a:close/>
              </a:path>
              <a:path w="153670" h="266700">
                <a:moveTo>
                  <a:pt x="153669" y="250190"/>
                </a:moveTo>
                <a:lnTo>
                  <a:pt x="149859" y="250190"/>
                </a:lnTo>
                <a:lnTo>
                  <a:pt x="149859" y="256539"/>
                </a:lnTo>
                <a:lnTo>
                  <a:pt x="153669" y="256539"/>
                </a:lnTo>
                <a:lnTo>
                  <a:pt x="153669" y="250190"/>
                </a:lnTo>
                <a:close/>
              </a:path>
              <a:path w="153670" h="266700">
                <a:moveTo>
                  <a:pt x="153669" y="256540"/>
                </a:moveTo>
                <a:lnTo>
                  <a:pt x="149859" y="256540"/>
                </a:lnTo>
                <a:lnTo>
                  <a:pt x="149859" y="262889"/>
                </a:lnTo>
                <a:lnTo>
                  <a:pt x="153669" y="262889"/>
                </a:lnTo>
                <a:lnTo>
                  <a:pt x="153669" y="256540"/>
                </a:lnTo>
                <a:close/>
              </a:path>
              <a:path w="153670" h="266700">
                <a:moveTo>
                  <a:pt x="153669" y="262890"/>
                </a:moveTo>
                <a:lnTo>
                  <a:pt x="149859" y="262890"/>
                </a:lnTo>
                <a:lnTo>
                  <a:pt x="149859" y="264160"/>
                </a:lnTo>
                <a:lnTo>
                  <a:pt x="123189" y="264160"/>
                </a:lnTo>
                <a:lnTo>
                  <a:pt x="123189" y="265430"/>
                </a:lnTo>
                <a:lnTo>
                  <a:pt x="120650" y="265430"/>
                </a:lnTo>
                <a:lnTo>
                  <a:pt x="120650" y="266700"/>
                </a:lnTo>
                <a:lnTo>
                  <a:pt x="153669" y="266700"/>
                </a:lnTo>
                <a:lnTo>
                  <a:pt x="153669" y="262890"/>
                </a:lnTo>
                <a:close/>
              </a:path>
            </a:pathLst>
          </a:custGeom>
          <a:solidFill>
            <a:srgbClr val="715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8" name="bk object 7588"/>
          <p:cNvSpPr/>
          <p:nvPr/>
        </p:nvSpPr>
        <p:spPr>
          <a:xfrm>
            <a:off x="3719829" y="4277359"/>
            <a:ext cx="146050" cy="260350"/>
          </a:xfrm>
          <a:custGeom>
            <a:avLst/>
            <a:gdLst/>
            <a:ahLst/>
            <a:cxnLst/>
            <a:rect l="l" t="t" r="r" b="b"/>
            <a:pathLst>
              <a:path w="146050" h="260350">
                <a:moveTo>
                  <a:pt x="6985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68580" y="3809"/>
                </a:lnTo>
                <a:lnTo>
                  <a:pt x="68580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  <a:path w="146050" h="260350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146050" h="260350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146050" h="260350">
                <a:moveTo>
                  <a:pt x="146050" y="11430"/>
                </a:moveTo>
                <a:lnTo>
                  <a:pt x="144780" y="11430"/>
                </a:lnTo>
                <a:lnTo>
                  <a:pt x="144780" y="12700"/>
                </a:lnTo>
                <a:lnTo>
                  <a:pt x="143510" y="12700"/>
                </a:lnTo>
                <a:lnTo>
                  <a:pt x="143510" y="13969"/>
                </a:lnTo>
                <a:lnTo>
                  <a:pt x="142240" y="13969"/>
                </a:lnTo>
                <a:lnTo>
                  <a:pt x="142240" y="17779"/>
                </a:lnTo>
                <a:lnTo>
                  <a:pt x="146050" y="17779"/>
                </a:lnTo>
                <a:lnTo>
                  <a:pt x="146050" y="11430"/>
                </a:lnTo>
                <a:close/>
              </a:path>
              <a:path w="146050" h="260350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146050" h="260350">
                <a:moveTo>
                  <a:pt x="146050" y="17780"/>
                </a:moveTo>
                <a:lnTo>
                  <a:pt x="142240" y="17780"/>
                </a:lnTo>
                <a:lnTo>
                  <a:pt x="142240" y="24129"/>
                </a:lnTo>
                <a:lnTo>
                  <a:pt x="146050" y="24129"/>
                </a:lnTo>
                <a:lnTo>
                  <a:pt x="146050" y="17780"/>
                </a:lnTo>
                <a:close/>
              </a:path>
              <a:path w="146050" h="260350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146050" h="260350">
                <a:moveTo>
                  <a:pt x="146050" y="24130"/>
                </a:moveTo>
                <a:lnTo>
                  <a:pt x="142240" y="24130"/>
                </a:lnTo>
                <a:lnTo>
                  <a:pt x="142240" y="30479"/>
                </a:lnTo>
                <a:lnTo>
                  <a:pt x="146050" y="30479"/>
                </a:lnTo>
                <a:lnTo>
                  <a:pt x="146050" y="24130"/>
                </a:lnTo>
                <a:close/>
              </a:path>
              <a:path w="146050" h="260350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146050" h="260350">
                <a:moveTo>
                  <a:pt x="146050" y="30480"/>
                </a:moveTo>
                <a:lnTo>
                  <a:pt x="142240" y="30480"/>
                </a:lnTo>
                <a:lnTo>
                  <a:pt x="142240" y="36829"/>
                </a:lnTo>
                <a:lnTo>
                  <a:pt x="146050" y="36829"/>
                </a:lnTo>
                <a:lnTo>
                  <a:pt x="146050" y="30480"/>
                </a:lnTo>
                <a:close/>
              </a:path>
              <a:path w="146050" h="260350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146050" h="260350">
                <a:moveTo>
                  <a:pt x="146050" y="36830"/>
                </a:moveTo>
                <a:lnTo>
                  <a:pt x="142240" y="36830"/>
                </a:lnTo>
                <a:lnTo>
                  <a:pt x="142240" y="43179"/>
                </a:lnTo>
                <a:lnTo>
                  <a:pt x="146050" y="43179"/>
                </a:lnTo>
                <a:lnTo>
                  <a:pt x="146050" y="36830"/>
                </a:lnTo>
                <a:close/>
              </a:path>
              <a:path w="146050" h="260350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146050" h="260350">
                <a:moveTo>
                  <a:pt x="146050" y="43180"/>
                </a:moveTo>
                <a:lnTo>
                  <a:pt x="142240" y="43180"/>
                </a:lnTo>
                <a:lnTo>
                  <a:pt x="142240" y="49529"/>
                </a:lnTo>
                <a:lnTo>
                  <a:pt x="146050" y="49529"/>
                </a:lnTo>
                <a:lnTo>
                  <a:pt x="146050" y="43180"/>
                </a:lnTo>
                <a:close/>
              </a:path>
              <a:path w="146050" h="260350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146050" h="260350">
                <a:moveTo>
                  <a:pt x="146050" y="49530"/>
                </a:moveTo>
                <a:lnTo>
                  <a:pt x="142240" y="49530"/>
                </a:lnTo>
                <a:lnTo>
                  <a:pt x="142240" y="55879"/>
                </a:lnTo>
                <a:lnTo>
                  <a:pt x="146050" y="55879"/>
                </a:lnTo>
                <a:lnTo>
                  <a:pt x="146050" y="49530"/>
                </a:lnTo>
                <a:close/>
              </a:path>
              <a:path w="146050" h="260350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146050" h="260350">
                <a:moveTo>
                  <a:pt x="146050" y="55880"/>
                </a:moveTo>
                <a:lnTo>
                  <a:pt x="142240" y="55880"/>
                </a:lnTo>
                <a:lnTo>
                  <a:pt x="142240" y="62229"/>
                </a:lnTo>
                <a:lnTo>
                  <a:pt x="146050" y="62229"/>
                </a:lnTo>
                <a:lnTo>
                  <a:pt x="146050" y="55880"/>
                </a:lnTo>
                <a:close/>
              </a:path>
              <a:path w="146050" h="260350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146050" h="260350">
                <a:moveTo>
                  <a:pt x="146050" y="62230"/>
                </a:moveTo>
                <a:lnTo>
                  <a:pt x="142240" y="62230"/>
                </a:lnTo>
                <a:lnTo>
                  <a:pt x="142240" y="68579"/>
                </a:lnTo>
                <a:lnTo>
                  <a:pt x="146050" y="68579"/>
                </a:lnTo>
                <a:lnTo>
                  <a:pt x="146050" y="62230"/>
                </a:lnTo>
                <a:close/>
              </a:path>
              <a:path w="146050" h="260350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146050" h="260350">
                <a:moveTo>
                  <a:pt x="146050" y="68580"/>
                </a:moveTo>
                <a:lnTo>
                  <a:pt x="142240" y="68580"/>
                </a:lnTo>
                <a:lnTo>
                  <a:pt x="142240" y="74929"/>
                </a:lnTo>
                <a:lnTo>
                  <a:pt x="146050" y="74929"/>
                </a:lnTo>
                <a:lnTo>
                  <a:pt x="146050" y="68580"/>
                </a:lnTo>
                <a:close/>
              </a:path>
              <a:path w="146050" h="260350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146050" h="260350">
                <a:moveTo>
                  <a:pt x="146050" y="74930"/>
                </a:moveTo>
                <a:lnTo>
                  <a:pt x="142240" y="74930"/>
                </a:lnTo>
                <a:lnTo>
                  <a:pt x="142240" y="81279"/>
                </a:lnTo>
                <a:lnTo>
                  <a:pt x="146050" y="81279"/>
                </a:lnTo>
                <a:lnTo>
                  <a:pt x="146050" y="74930"/>
                </a:lnTo>
                <a:close/>
              </a:path>
              <a:path w="146050" h="260350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146050" h="260350">
                <a:moveTo>
                  <a:pt x="146050" y="81280"/>
                </a:moveTo>
                <a:lnTo>
                  <a:pt x="142240" y="81280"/>
                </a:lnTo>
                <a:lnTo>
                  <a:pt x="142240" y="87629"/>
                </a:lnTo>
                <a:lnTo>
                  <a:pt x="146050" y="87629"/>
                </a:lnTo>
                <a:lnTo>
                  <a:pt x="146050" y="81280"/>
                </a:lnTo>
                <a:close/>
              </a:path>
              <a:path w="146050" h="260350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146050" h="260350">
                <a:moveTo>
                  <a:pt x="146050" y="87630"/>
                </a:moveTo>
                <a:lnTo>
                  <a:pt x="142240" y="87630"/>
                </a:lnTo>
                <a:lnTo>
                  <a:pt x="142240" y="93979"/>
                </a:lnTo>
                <a:lnTo>
                  <a:pt x="146050" y="93979"/>
                </a:lnTo>
                <a:lnTo>
                  <a:pt x="146050" y="87630"/>
                </a:lnTo>
                <a:close/>
              </a:path>
              <a:path w="146050" h="260350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146050" h="260350">
                <a:moveTo>
                  <a:pt x="146050" y="93980"/>
                </a:moveTo>
                <a:lnTo>
                  <a:pt x="142240" y="93980"/>
                </a:lnTo>
                <a:lnTo>
                  <a:pt x="142240" y="100329"/>
                </a:lnTo>
                <a:lnTo>
                  <a:pt x="146050" y="100329"/>
                </a:lnTo>
                <a:lnTo>
                  <a:pt x="146050" y="93980"/>
                </a:lnTo>
                <a:close/>
              </a:path>
              <a:path w="146050" h="260350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146050" h="260350">
                <a:moveTo>
                  <a:pt x="146050" y="100330"/>
                </a:moveTo>
                <a:lnTo>
                  <a:pt x="142240" y="100330"/>
                </a:lnTo>
                <a:lnTo>
                  <a:pt x="142240" y="106679"/>
                </a:lnTo>
                <a:lnTo>
                  <a:pt x="146050" y="106679"/>
                </a:lnTo>
                <a:lnTo>
                  <a:pt x="146050" y="100330"/>
                </a:lnTo>
                <a:close/>
              </a:path>
              <a:path w="146050" h="260350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146050" h="260350">
                <a:moveTo>
                  <a:pt x="146050" y="106680"/>
                </a:moveTo>
                <a:lnTo>
                  <a:pt x="142240" y="106680"/>
                </a:lnTo>
                <a:lnTo>
                  <a:pt x="142240" y="113029"/>
                </a:lnTo>
                <a:lnTo>
                  <a:pt x="146050" y="113029"/>
                </a:lnTo>
                <a:lnTo>
                  <a:pt x="146050" y="106680"/>
                </a:lnTo>
                <a:close/>
              </a:path>
              <a:path w="146050" h="260350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146050" h="260350">
                <a:moveTo>
                  <a:pt x="146050" y="113030"/>
                </a:moveTo>
                <a:lnTo>
                  <a:pt x="142240" y="113030"/>
                </a:lnTo>
                <a:lnTo>
                  <a:pt x="142240" y="119379"/>
                </a:lnTo>
                <a:lnTo>
                  <a:pt x="146050" y="119379"/>
                </a:lnTo>
                <a:lnTo>
                  <a:pt x="146050" y="113030"/>
                </a:lnTo>
                <a:close/>
              </a:path>
              <a:path w="146050" h="260350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146050" h="260350">
                <a:moveTo>
                  <a:pt x="146050" y="119380"/>
                </a:moveTo>
                <a:lnTo>
                  <a:pt x="142240" y="119380"/>
                </a:lnTo>
                <a:lnTo>
                  <a:pt x="142240" y="125729"/>
                </a:lnTo>
                <a:lnTo>
                  <a:pt x="146050" y="125729"/>
                </a:lnTo>
                <a:lnTo>
                  <a:pt x="146050" y="119380"/>
                </a:lnTo>
                <a:close/>
              </a:path>
              <a:path w="146050" h="260350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146050" h="260350">
                <a:moveTo>
                  <a:pt x="146050" y="125730"/>
                </a:moveTo>
                <a:lnTo>
                  <a:pt x="142240" y="125730"/>
                </a:lnTo>
                <a:lnTo>
                  <a:pt x="142240" y="132079"/>
                </a:lnTo>
                <a:lnTo>
                  <a:pt x="146050" y="132079"/>
                </a:lnTo>
                <a:lnTo>
                  <a:pt x="146050" y="125730"/>
                </a:lnTo>
                <a:close/>
              </a:path>
              <a:path w="146050" h="260350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146050" h="260350">
                <a:moveTo>
                  <a:pt x="146050" y="132080"/>
                </a:moveTo>
                <a:lnTo>
                  <a:pt x="142240" y="132080"/>
                </a:lnTo>
                <a:lnTo>
                  <a:pt x="142240" y="138429"/>
                </a:lnTo>
                <a:lnTo>
                  <a:pt x="143510" y="138429"/>
                </a:lnTo>
                <a:lnTo>
                  <a:pt x="143510" y="137159"/>
                </a:lnTo>
                <a:lnTo>
                  <a:pt x="146050" y="137159"/>
                </a:lnTo>
                <a:lnTo>
                  <a:pt x="146050" y="132080"/>
                </a:lnTo>
                <a:close/>
              </a:path>
              <a:path w="146050" h="260350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146050" h="260350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146050" h="260350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146050" h="260350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146050" h="260350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146050" h="260350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146050" h="260350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146050" h="260350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146050" h="260350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146050" h="260350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2540" y="201929"/>
                </a:lnTo>
                <a:lnTo>
                  <a:pt x="2540" y="200659"/>
                </a:lnTo>
                <a:lnTo>
                  <a:pt x="3810" y="200659"/>
                </a:lnTo>
                <a:lnTo>
                  <a:pt x="3810" y="195580"/>
                </a:lnTo>
                <a:close/>
              </a:path>
              <a:path w="146050" h="260350">
                <a:moveTo>
                  <a:pt x="254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1270" y="208279"/>
                </a:lnTo>
                <a:lnTo>
                  <a:pt x="1270" y="205739"/>
                </a:lnTo>
                <a:lnTo>
                  <a:pt x="2539" y="205739"/>
                </a:lnTo>
                <a:lnTo>
                  <a:pt x="2540" y="201930"/>
                </a:lnTo>
                <a:close/>
              </a:path>
              <a:path w="146050" h="260350">
                <a:moveTo>
                  <a:pt x="1270" y="208280"/>
                </a:moveTo>
                <a:lnTo>
                  <a:pt x="0" y="208280"/>
                </a:lnTo>
                <a:lnTo>
                  <a:pt x="0" y="213359"/>
                </a:lnTo>
                <a:lnTo>
                  <a:pt x="1270" y="213359"/>
                </a:lnTo>
                <a:lnTo>
                  <a:pt x="1270" y="208280"/>
                </a:lnTo>
                <a:close/>
              </a:path>
              <a:path w="146050" h="260350">
                <a:moveTo>
                  <a:pt x="146050" y="245109"/>
                </a:moveTo>
                <a:lnTo>
                  <a:pt x="143510" y="245109"/>
                </a:lnTo>
                <a:lnTo>
                  <a:pt x="143510" y="246379"/>
                </a:lnTo>
                <a:lnTo>
                  <a:pt x="146050" y="246379"/>
                </a:lnTo>
                <a:lnTo>
                  <a:pt x="146050" y="245109"/>
                </a:lnTo>
                <a:close/>
              </a:path>
              <a:path w="146050" h="260350">
                <a:moveTo>
                  <a:pt x="146050" y="246380"/>
                </a:moveTo>
                <a:lnTo>
                  <a:pt x="142240" y="246380"/>
                </a:lnTo>
                <a:lnTo>
                  <a:pt x="142240" y="252729"/>
                </a:lnTo>
                <a:lnTo>
                  <a:pt x="146050" y="252729"/>
                </a:lnTo>
                <a:lnTo>
                  <a:pt x="146050" y="246380"/>
                </a:lnTo>
                <a:close/>
              </a:path>
              <a:path w="146050" h="260350">
                <a:moveTo>
                  <a:pt x="146050" y="252730"/>
                </a:moveTo>
                <a:lnTo>
                  <a:pt x="142240" y="252730"/>
                </a:lnTo>
                <a:lnTo>
                  <a:pt x="142240" y="255269"/>
                </a:lnTo>
                <a:lnTo>
                  <a:pt x="127000" y="255269"/>
                </a:lnTo>
                <a:lnTo>
                  <a:pt x="127000" y="256539"/>
                </a:lnTo>
                <a:lnTo>
                  <a:pt x="125730" y="256539"/>
                </a:lnTo>
                <a:lnTo>
                  <a:pt x="125730" y="257809"/>
                </a:lnTo>
                <a:lnTo>
                  <a:pt x="123190" y="257809"/>
                </a:lnTo>
                <a:lnTo>
                  <a:pt x="123190" y="259079"/>
                </a:lnTo>
                <a:lnTo>
                  <a:pt x="146050" y="259079"/>
                </a:lnTo>
                <a:lnTo>
                  <a:pt x="146050" y="252730"/>
                </a:lnTo>
                <a:close/>
              </a:path>
              <a:path w="146050" h="260350">
                <a:moveTo>
                  <a:pt x="146050" y="259080"/>
                </a:moveTo>
                <a:lnTo>
                  <a:pt x="120650" y="259080"/>
                </a:lnTo>
                <a:lnTo>
                  <a:pt x="120650" y="260350"/>
                </a:lnTo>
                <a:lnTo>
                  <a:pt x="146050" y="260350"/>
                </a:lnTo>
                <a:lnTo>
                  <a:pt x="146050" y="259080"/>
                </a:lnTo>
                <a:close/>
              </a:path>
            </a:pathLst>
          </a:custGeom>
          <a:solidFill>
            <a:srgbClr val="6E5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9" name="bk object 7589"/>
          <p:cNvSpPr/>
          <p:nvPr/>
        </p:nvSpPr>
        <p:spPr>
          <a:xfrm>
            <a:off x="3723640" y="4281170"/>
            <a:ext cx="138430" cy="251460"/>
          </a:xfrm>
          <a:custGeom>
            <a:avLst/>
            <a:gdLst/>
            <a:ahLst/>
            <a:cxnLst/>
            <a:rect l="l" t="t" r="r" b="b"/>
            <a:pathLst>
              <a:path w="138429" h="25146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  <a:path w="138429" h="251460">
                <a:moveTo>
                  <a:pt x="6350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63500" y="3809"/>
                </a:lnTo>
                <a:lnTo>
                  <a:pt x="63500" y="1269"/>
                </a:lnTo>
                <a:close/>
              </a:path>
              <a:path w="138429" h="25146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138429" h="251460">
                <a:moveTo>
                  <a:pt x="138430" y="11429"/>
                </a:moveTo>
                <a:lnTo>
                  <a:pt x="137160" y="11429"/>
                </a:lnTo>
                <a:lnTo>
                  <a:pt x="137160" y="12699"/>
                </a:lnTo>
                <a:lnTo>
                  <a:pt x="135889" y="12699"/>
                </a:lnTo>
                <a:lnTo>
                  <a:pt x="135889" y="13969"/>
                </a:lnTo>
                <a:lnTo>
                  <a:pt x="138430" y="13969"/>
                </a:lnTo>
                <a:lnTo>
                  <a:pt x="138430" y="11429"/>
                </a:lnTo>
                <a:close/>
              </a:path>
              <a:path w="138429" h="25146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138429" h="251460">
                <a:moveTo>
                  <a:pt x="138430" y="13969"/>
                </a:moveTo>
                <a:lnTo>
                  <a:pt x="134620" y="13969"/>
                </a:lnTo>
                <a:lnTo>
                  <a:pt x="134620" y="20319"/>
                </a:lnTo>
                <a:lnTo>
                  <a:pt x="138430" y="20319"/>
                </a:lnTo>
                <a:lnTo>
                  <a:pt x="138430" y="13969"/>
                </a:lnTo>
                <a:close/>
              </a:path>
              <a:path w="138429" h="25146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138429" h="251460">
                <a:moveTo>
                  <a:pt x="138430" y="20319"/>
                </a:moveTo>
                <a:lnTo>
                  <a:pt x="134620" y="20319"/>
                </a:lnTo>
                <a:lnTo>
                  <a:pt x="134620" y="26669"/>
                </a:lnTo>
                <a:lnTo>
                  <a:pt x="138430" y="26669"/>
                </a:lnTo>
                <a:lnTo>
                  <a:pt x="138430" y="20319"/>
                </a:lnTo>
                <a:close/>
              </a:path>
              <a:path w="138429" h="25146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138429" h="251460">
                <a:moveTo>
                  <a:pt x="138430" y="26669"/>
                </a:moveTo>
                <a:lnTo>
                  <a:pt x="134620" y="26669"/>
                </a:lnTo>
                <a:lnTo>
                  <a:pt x="134620" y="33019"/>
                </a:lnTo>
                <a:lnTo>
                  <a:pt x="138430" y="33019"/>
                </a:lnTo>
                <a:lnTo>
                  <a:pt x="138430" y="26669"/>
                </a:lnTo>
                <a:close/>
              </a:path>
              <a:path w="138429" h="25146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138429" h="251460">
                <a:moveTo>
                  <a:pt x="138430" y="33019"/>
                </a:moveTo>
                <a:lnTo>
                  <a:pt x="134620" y="33019"/>
                </a:lnTo>
                <a:lnTo>
                  <a:pt x="134620" y="39369"/>
                </a:lnTo>
                <a:lnTo>
                  <a:pt x="138430" y="39369"/>
                </a:lnTo>
                <a:lnTo>
                  <a:pt x="138430" y="33019"/>
                </a:lnTo>
                <a:close/>
              </a:path>
              <a:path w="138429" h="25146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138429" h="251460">
                <a:moveTo>
                  <a:pt x="138430" y="39369"/>
                </a:moveTo>
                <a:lnTo>
                  <a:pt x="134620" y="39369"/>
                </a:lnTo>
                <a:lnTo>
                  <a:pt x="134620" y="45719"/>
                </a:lnTo>
                <a:lnTo>
                  <a:pt x="138430" y="45719"/>
                </a:lnTo>
                <a:lnTo>
                  <a:pt x="138430" y="39369"/>
                </a:lnTo>
                <a:close/>
              </a:path>
              <a:path w="138429" h="25146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138429" h="251460">
                <a:moveTo>
                  <a:pt x="138430" y="45719"/>
                </a:moveTo>
                <a:lnTo>
                  <a:pt x="134620" y="45719"/>
                </a:lnTo>
                <a:lnTo>
                  <a:pt x="134620" y="52069"/>
                </a:lnTo>
                <a:lnTo>
                  <a:pt x="138430" y="52069"/>
                </a:lnTo>
                <a:lnTo>
                  <a:pt x="138430" y="45719"/>
                </a:lnTo>
                <a:close/>
              </a:path>
              <a:path w="138429" h="25146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138429" h="251460">
                <a:moveTo>
                  <a:pt x="138430" y="52069"/>
                </a:moveTo>
                <a:lnTo>
                  <a:pt x="134620" y="52069"/>
                </a:lnTo>
                <a:lnTo>
                  <a:pt x="134620" y="58419"/>
                </a:lnTo>
                <a:lnTo>
                  <a:pt x="138430" y="58419"/>
                </a:lnTo>
                <a:lnTo>
                  <a:pt x="138430" y="52069"/>
                </a:lnTo>
                <a:close/>
              </a:path>
              <a:path w="138429" h="251460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138429" h="251460">
                <a:moveTo>
                  <a:pt x="138430" y="58419"/>
                </a:moveTo>
                <a:lnTo>
                  <a:pt x="134620" y="58419"/>
                </a:lnTo>
                <a:lnTo>
                  <a:pt x="134620" y="64769"/>
                </a:lnTo>
                <a:lnTo>
                  <a:pt x="138430" y="64769"/>
                </a:lnTo>
                <a:lnTo>
                  <a:pt x="138430" y="58419"/>
                </a:lnTo>
                <a:close/>
              </a:path>
              <a:path w="138429" h="25146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138429" h="251460">
                <a:moveTo>
                  <a:pt x="138430" y="64769"/>
                </a:moveTo>
                <a:lnTo>
                  <a:pt x="134620" y="64769"/>
                </a:lnTo>
                <a:lnTo>
                  <a:pt x="134620" y="71119"/>
                </a:lnTo>
                <a:lnTo>
                  <a:pt x="138430" y="71119"/>
                </a:lnTo>
                <a:lnTo>
                  <a:pt x="138430" y="64769"/>
                </a:lnTo>
                <a:close/>
              </a:path>
              <a:path w="138429" h="25146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138429" h="251460">
                <a:moveTo>
                  <a:pt x="138430" y="71119"/>
                </a:moveTo>
                <a:lnTo>
                  <a:pt x="134620" y="71119"/>
                </a:lnTo>
                <a:lnTo>
                  <a:pt x="134620" y="77469"/>
                </a:lnTo>
                <a:lnTo>
                  <a:pt x="138430" y="77469"/>
                </a:lnTo>
                <a:lnTo>
                  <a:pt x="138430" y="71119"/>
                </a:lnTo>
                <a:close/>
              </a:path>
              <a:path w="138429" h="25146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138429" h="251460">
                <a:moveTo>
                  <a:pt x="138430" y="77469"/>
                </a:moveTo>
                <a:lnTo>
                  <a:pt x="134620" y="77469"/>
                </a:lnTo>
                <a:lnTo>
                  <a:pt x="134620" y="83819"/>
                </a:lnTo>
                <a:lnTo>
                  <a:pt x="138430" y="83819"/>
                </a:lnTo>
                <a:lnTo>
                  <a:pt x="138430" y="77469"/>
                </a:lnTo>
                <a:close/>
              </a:path>
              <a:path w="138429" h="251460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138429" h="251460">
                <a:moveTo>
                  <a:pt x="138430" y="83819"/>
                </a:moveTo>
                <a:lnTo>
                  <a:pt x="134620" y="83819"/>
                </a:lnTo>
                <a:lnTo>
                  <a:pt x="134620" y="90169"/>
                </a:lnTo>
                <a:lnTo>
                  <a:pt x="138430" y="90169"/>
                </a:lnTo>
                <a:lnTo>
                  <a:pt x="138430" y="83819"/>
                </a:lnTo>
                <a:close/>
              </a:path>
              <a:path w="138429" h="25146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138429" h="251460">
                <a:moveTo>
                  <a:pt x="138430" y="90169"/>
                </a:moveTo>
                <a:lnTo>
                  <a:pt x="134620" y="90169"/>
                </a:lnTo>
                <a:lnTo>
                  <a:pt x="134620" y="96519"/>
                </a:lnTo>
                <a:lnTo>
                  <a:pt x="138430" y="96519"/>
                </a:lnTo>
                <a:lnTo>
                  <a:pt x="138430" y="90169"/>
                </a:lnTo>
                <a:close/>
              </a:path>
              <a:path w="138429" h="25146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138429" h="251460">
                <a:moveTo>
                  <a:pt x="138430" y="96519"/>
                </a:moveTo>
                <a:lnTo>
                  <a:pt x="134620" y="96519"/>
                </a:lnTo>
                <a:lnTo>
                  <a:pt x="134620" y="102869"/>
                </a:lnTo>
                <a:lnTo>
                  <a:pt x="138430" y="102869"/>
                </a:lnTo>
                <a:lnTo>
                  <a:pt x="138430" y="96519"/>
                </a:lnTo>
                <a:close/>
              </a:path>
              <a:path w="138429" h="25146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138429" h="251460">
                <a:moveTo>
                  <a:pt x="138430" y="102869"/>
                </a:moveTo>
                <a:lnTo>
                  <a:pt x="134620" y="102869"/>
                </a:lnTo>
                <a:lnTo>
                  <a:pt x="134620" y="109219"/>
                </a:lnTo>
                <a:lnTo>
                  <a:pt x="138430" y="109219"/>
                </a:lnTo>
                <a:lnTo>
                  <a:pt x="138430" y="102869"/>
                </a:lnTo>
                <a:close/>
              </a:path>
              <a:path w="138429" h="25146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138429" h="251460">
                <a:moveTo>
                  <a:pt x="138430" y="109219"/>
                </a:moveTo>
                <a:lnTo>
                  <a:pt x="134620" y="109219"/>
                </a:lnTo>
                <a:lnTo>
                  <a:pt x="134620" y="115569"/>
                </a:lnTo>
                <a:lnTo>
                  <a:pt x="138430" y="115569"/>
                </a:lnTo>
                <a:lnTo>
                  <a:pt x="138430" y="109219"/>
                </a:lnTo>
                <a:close/>
              </a:path>
              <a:path w="138429" h="25146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138429" h="251460">
                <a:moveTo>
                  <a:pt x="138430" y="115569"/>
                </a:moveTo>
                <a:lnTo>
                  <a:pt x="134620" y="115569"/>
                </a:lnTo>
                <a:lnTo>
                  <a:pt x="134620" y="121919"/>
                </a:lnTo>
                <a:lnTo>
                  <a:pt x="138430" y="121919"/>
                </a:lnTo>
                <a:lnTo>
                  <a:pt x="138430" y="115569"/>
                </a:lnTo>
                <a:close/>
              </a:path>
              <a:path w="138429" h="25146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138429" h="251460">
                <a:moveTo>
                  <a:pt x="138430" y="121919"/>
                </a:moveTo>
                <a:lnTo>
                  <a:pt x="134620" y="121919"/>
                </a:lnTo>
                <a:lnTo>
                  <a:pt x="134620" y="128269"/>
                </a:lnTo>
                <a:lnTo>
                  <a:pt x="138430" y="128269"/>
                </a:lnTo>
                <a:lnTo>
                  <a:pt x="138430" y="121919"/>
                </a:lnTo>
                <a:close/>
              </a:path>
              <a:path w="138429" h="25146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138429" h="251460">
                <a:moveTo>
                  <a:pt x="138430" y="128269"/>
                </a:moveTo>
                <a:lnTo>
                  <a:pt x="134620" y="128269"/>
                </a:lnTo>
                <a:lnTo>
                  <a:pt x="134620" y="134619"/>
                </a:lnTo>
                <a:lnTo>
                  <a:pt x="138430" y="134619"/>
                </a:lnTo>
                <a:lnTo>
                  <a:pt x="138430" y="128269"/>
                </a:lnTo>
                <a:close/>
              </a:path>
              <a:path w="138429" h="25146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138429" h="251460">
                <a:moveTo>
                  <a:pt x="137160" y="134619"/>
                </a:moveTo>
                <a:lnTo>
                  <a:pt x="134620" y="134619"/>
                </a:lnTo>
                <a:lnTo>
                  <a:pt x="134620" y="135889"/>
                </a:lnTo>
                <a:lnTo>
                  <a:pt x="137160" y="135889"/>
                </a:lnTo>
                <a:lnTo>
                  <a:pt x="137160" y="134619"/>
                </a:lnTo>
                <a:close/>
              </a:path>
              <a:path w="138429" h="25146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138429" h="25146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138429" h="251460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138429" h="25146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138429" h="25146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138429" h="251460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138429" h="251460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138429" h="25146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138429" h="251460">
                <a:moveTo>
                  <a:pt x="3810" y="191769"/>
                </a:moveTo>
                <a:lnTo>
                  <a:pt x="0" y="191769"/>
                </a:lnTo>
                <a:lnTo>
                  <a:pt x="0" y="194309"/>
                </a:lnTo>
                <a:lnTo>
                  <a:pt x="3810" y="194309"/>
                </a:lnTo>
                <a:lnTo>
                  <a:pt x="3810" y="191769"/>
                </a:lnTo>
                <a:close/>
              </a:path>
              <a:path w="138429" h="251460">
                <a:moveTo>
                  <a:pt x="138430" y="243839"/>
                </a:moveTo>
                <a:lnTo>
                  <a:pt x="135889" y="243839"/>
                </a:lnTo>
                <a:lnTo>
                  <a:pt x="135889" y="245109"/>
                </a:lnTo>
                <a:lnTo>
                  <a:pt x="134620" y="245109"/>
                </a:lnTo>
                <a:lnTo>
                  <a:pt x="134620" y="248919"/>
                </a:lnTo>
                <a:lnTo>
                  <a:pt x="138430" y="248919"/>
                </a:lnTo>
                <a:lnTo>
                  <a:pt x="138430" y="243839"/>
                </a:lnTo>
                <a:close/>
              </a:path>
              <a:path w="138429" h="251460">
                <a:moveTo>
                  <a:pt x="138430" y="248919"/>
                </a:moveTo>
                <a:lnTo>
                  <a:pt x="128270" y="248919"/>
                </a:lnTo>
                <a:lnTo>
                  <a:pt x="128270" y="250189"/>
                </a:lnTo>
                <a:lnTo>
                  <a:pt x="125730" y="250189"/>
                </a:lnTo>
                <a:lnTo>
                  <a:pt x="125730" y="251459"/>
                </a:lnTo>
                <a:lnTo>
                  <a:pt x="138430" y="251459"/>
                </a:lnTo>
                <a:lnTo>
                  <a:pt x="138430" y="248919"/>
                </a:lnTo>
                <a:close/>
              </a:path>
            </a:pathLst>
          </a:custGeom>
          <a:solidFill>
            <a:srgbClr val="6B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0" name="bk object 7590"/>
          <p:cNvSpPr/>
          <p:nvPr/>
        </p:nvSpPr>
        <p:spPr>
          <a:xfrm>
            <a:off x="3727450" y="4284979"/>
            <a:ext cx="130810" cy="245110"/>
          </a:xfrm>
          <a:custGeom>
            <a:avLst/>
            <a:gdLst/>
            <a:ahLst/>
            <a:cxnLst/>
            <a:rect l="l" t="t" r="r" b="b"/>
            <a:pathLst>
              <a:path w="130810" h="245110">
                <a:moveTo>
                  <a:pt x="58420" y="0"/>
                </a:moveTo>
                <a:lnTo>
                  <a:pt x="0" y="0"/>
                </a:lnTo>
                <a:lnTo>
                  <a:pt x="0" y="10160"/>
                </a:lnTo>
                <a:lnTo>
                  <a:pt x="3810" y="10160"/>
                </a:lnTo>
                <a:lnTo>
                  <a:pt x="3810" y="3810"/>
                </a:lnTo>
                <a:lnTo>
                  <a:pt x="57150" y="3810"/>
                </a:lnTo>
                <a:lnTo>
                  <a:pt x="57150" y="2540"/>
                </a:lnTo>
                <a:lnTo>
                  <a:pt x="58419" y="2540"/>
                </a:lnTo>
                <a:lnTo>
                  <a:pt x="58420" y="0"/>
                </a:lnTo>
                <a:close/>
              </a:path>
              <a:path w="130810" h="245110">
                <a:moveTo>
                  <a:pt x="381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10160"/>
                </a:lnTo>
                <a:close/>
              </a:path>
              <a:path w="130810" h="245110">
                <a:moveTo>
                  <a:pt x="130810" y="11430"/>
                </a:moveTo>
                <a:lnTo>
                  <a:pt x="129539" y="11430"/>
                </a:lnTo>
                <a:lnTo>
                  <a:pt x="129539" y="12700"/>
                </a:lnTo>
                <a:lnTo>
                  <a:pt x="128270" y="12700"/>
                </a:lnTo>
                <a:lnTo>
                  <a:pt x="128270" y="13970"/>
                </a:lnTo>
                <a:lnTo>
                  <a:pt x="127000" y="13970"/>
                </a:lnTo>
                <a:lnTo>
                  <a:pt x="127000" y="16510"/>
                </a:lnTo>
                <a:lnTo>
                  <a:pt x="130810" y="16510"/>
                </a:lnTo>
                <a:lnTo>
                  <a:pt x="130810" y="11430"/>
                </a:lnTo>
                <a:close/>
              </a:path>
              <a:path w="130810" h="245110">
                <a:moveTo>
                  <a:pt x="381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16510"/>
                </a:lnTo>
                <a:close/>
              </a:path>
              <a:path w="130810" h="245110">
                <a:moveTo>
                  <a:pt x="130810" y="16510"/>
                </a:moveTo>
                <a:lnTo>
                  <a:pt x="127000" y="16510"/>
                </a:lnTo>
                <a:lnTo>
                  <a:pt x="127000" y="22860"/>
                </a:lnTo>
                <a:lnTo>
                  <a:pt x="130810" y="22860"/>
                </a:lnTo>
                <a:lnTo>
                  <a:pt x="130810" y="16510"/>
                </a:lnTo>
                <a:close/>
              </a:path>
              <a:path w="130810" h="245110">
                <a:moveTo>
                  <a:pt x="381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2860"/>
                </a:lnTo>
                <a:close/>
              </a:path>
              <a:path w="130810" h="245110">
                <a:moveTo>
                  <a:pt x="130810" y="22860"/>
                </a:moveTo>
                <a:lnTo>
                  <a:pt x="127000" y="22860"/>
                </a:lnTo>
                <a:lnTo>
                  <a:pt x="127000" y="29210"/>
                </a:lnTo>
                <a:lnTo>
                  <a:pt x="130810" y="29210"/>
                </a:lnTo>
                <a:lnTo>
                  <a:pt x="130810" y="22860"/>
                </a:lnTo>
                <a:close/>
              </a:path>
              <a:path w="130810" h="245110">
                <a:moveTo>
                  <a:pt x="381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29210"/>
                </a:lnTo>
                <a:close/>
              </a:path>
              <a:path w="130810" h="245110">
                <a:moveTo>
                  <a:pt x="130810" y="29210"/>
                </a:moveTo>
                <a:lnTo>
                  <a:pt x="127000" y="29210"/>
                </a:lnTo>
                <a:lnTo>
                  <a:pt x="127000" y="35560"/>
                </a:lnTo>
                <a:lnTo>
                  <a:pt x="130810" y="35560"/>
                </a:lnTo>
                <a:lnTo>
                  <a:pt x="130810" y="29210"/>
                </a:lnTo>
                <a:close/>
              </a:path>
              <a:path w="130810" h="245110">
                <a:moveTo>
                  <a:pt x="381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5560"/>
                </a:lnTo>
                <a:close/>
              </a:path>
              <a:path w="130810" h="245110">
                <a:moveTo>
                  <a:pt x="130810" y="35560"/>
                </a:moveTo>
                <a:lnTo>
                  <a:pt x="127000" y="35560"/>
                </a:lnTo>
                <a:lnTo>
                  <a:pt x="127000" y="41910"/>
                </a:lnTo>
                <a:lnTo>
                  <a:pt x="130810" y="41910"/>
                </a:lnTo>
                <a:lnTo>
                  <a:pt x="130810" y="35560"/>
                </a:lnTo>
                <a:close/>
              </a:path>
              <a:path w="130810" h="245110">
                <a:moveTo>
                  <a:pt x="381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1910"/>
                </a:lnTo>
                <a:close/>
              </a:path>
              <a:path w="130810" h="245110">
                <a:moveTo>
                  <a:pt x="130810" y="41910"/>
                </a:moveTo>
                <a:lnTo>
                  <a:pt x="127000" y="41910"/>
                </a:lnTo>
                <a:lnTo>
                  <a:pt x="127000" y="48260"/>
                </a:lnTo>
                <a:lnTo>
                  <a:pt x="130810" y="48260"/>
                </a:lnTo>
                <a:lnTo>
                  <a:pt x="130810" y="41910"/>
                </a:lnTo>
                <a:close/>
              </a:path>
              <a:path w="130810" h="245110">
                <a:moveTo>
                  <a:pt x="381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48260"/>
                </a:lnTo>
                <a:close/>
              </a:path>
              <a:path w="130810" h="245110">
                <a:moveTo>
                  <a:pt x="130810" y="48260"/>
                </a:moveTo>
                <a:lnTo>
                  <a:pt x="127000" y="48260"/>
                </a:lnTo>
                <a:lnTo>
                  <a:pt x="127000" y="54610"/>
                </a:lnTo>
                <a:lnTo>
                  <a:pt x="130810" y="54610"/>
                </a:lnTo>
                <a:lnTo>
                  <a:pt x="130810" y="48260"/>
                </a:lnTo>
                <a:close/>
              </a:path>
              <a:path w="130810" h="245110">
                <a:moveTo>
                  <a:pt x="381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4610"/>
                </a:lnTo>
                <a:close/>
              </a:path>
              <a:path w="130810" h="245110">
                <a:moveTo>
                  <a:pt x="130810" y="54610"/>
                </a:moveTo>
                <a:lnTo>
                  <a:pt x="127000" y="54610"/>
                </a:lnTo>
                <a:lnTo>
                  <a:pt x="127000" y="60960"/>
                </a:lnTo>
                <a:lnTo>
                  <a:pt x="130810" y="60960"/>
                </a:lnTo>
                <a:lnTo>
                  <a:pt x="130810" y="54610"/>
                </a:lnTo>
                <a:close/>
              </a:path>
              <a:path w="130810" h="245110">
                <a:moveTo>
                  <a:pt x="381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0960"/>
                </a:lnTo>
                <a:close/>
              </a:path>
              <a:path w="130810" h="245110">
                <a:moveTo>
                  <a:pt x="130810" y="60960"/>
                </a:moveTo>
                <a:lnTo>
                  <a:pt x="127000" y="60960"/>
                </a:lnTo>
                <a:lnTo>
                  <a:pt x="127000" y="67310"/>
                </a:lnTo>
                <a:lnTo>
                  <a:pt x="130810" y="67310"/>
                </a:lnTo>
                <a:lnTo>
                  <a:pt x="130810" y="60960"/>
                </a:lnTo>
                <a:close/>
              </a:path>
              <a:path w="130810" h="245110">
                <a:moveTo>
                  <a:pt x="381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7310"/>
                </a:lnTo>
                <a:close/>
              </a:path>
              <a:path w="130810" h="245110">
                <a:moveTo>
                  <a:pt x="130810" y="67310"/>
                </a:moveTo>
                <a:lnTo>
                  <a:pt x="127000" y="67310"/>
                </a:lnTo>
                <a:lnTo>
                  <a:pt x="127000" y="73660"/>
                </a:lnTo>
                <a:lnTo>
                  <a:pt x="130810" y="73660"/>
                </a:lnTo>
                <a:lnTo>
                  <a:pt x="130810" y="67310"/>
                </a:lnTo>
                <a:close/>
              </a:path>
              <a:path w="130810" h="245110">
                <a:moveTo>
                  <a:pt x="381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3660"/>
                </a:lnTo>
                <a:close/>
              </a:path>
              <a:path w="130810" h="245110">
                <a:moveTo>
                  <a:pt x="130810" y="73660"/>
                </a:moveTo>
                <a:lnTo>
                  <a:pt x="127000" y="73660"/>
                </a:lnTo>
                <a:lnTo>
                  <a:pt x="127000" y="80010"/>
                </a:lnTo>
                <a:lnTo>
                  <a:pt x="130810" y="80010"/>
                </a:lnTo>
                <a:lnTo>
                  <a:pt x="130810" y="73660"/>
                </a:lnTo>
                <a:close/>
              </a:path>
              <a:path w="130810" h="245110">
                <a:moveTo>
                  <a:pt x="381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0010"/>
                </a:lnTo>
                <a:close/>
              </a:path>
              <a:path w="130810" h="245110">
                <a:moveTo>
                  <a:pt x="130810" y="80010"/>
                </a:moveTo>
                <a:lnTo>
                  <a:pt x="127000" y="80010"/>
                </a:lnTo>
                <a:lnTo>
                  <a:pt x="127000" y="86360"/>
                </a:lnTo>
                <a:lnTo>
                  <a:pt x="130810" y="86360"/>
                </a:lnTo>
                <a:lnTo>
                  <a:pt x="130810" y="80010"/>
                </a:lnTo>
                <a:close/>
              </a:path>
              <a:path w="130810" h="245110">
                <a:moveTo>
                  <a:pt x="381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6360"/>
                </a:lnTo>
                <a:close/>
              </a:path>
              <a:path w="130810" h="245110">
                <a:moveTo>
                  <a:pt x="130810" y="86360"/>
                </a:moveTo>
                <a:lnTo>
                  <a:pt x="127000" y="86360"/>
                </a:lnTo>
                <a:lnTo>
                  <a:pt x="127000" y="92710"/>
                </a:lnTo>
                <a:lnTo>
                  <a:pt x="130810" y="92710"/>
                </a:lnTo>
                <a:lnTo>
                  <a:pt x="130810" y="86360"/>
                </a:lnTo>
                <a:close/>
              </a:path>
              <a:path w="130810" h="245110">
                <a:moveTo>
                  <a:pt x="381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2710"/>
                </a:lnTo>
                <a:close/>
              </a:path>
              <a:path w="130810" h="245110">
                <a:moveTo>
                  <a:pt x="130810" y="92710"/>
                </a:moveTo>
                <a:lnTo>
                  <a:pt x="127000" y="92710"/>
                </a:lnTo>
                <a:lnTo>
                  <a:pt x="127000" y="99060"/>
                </a:lnTo>
                <a:lnTo>
                  <a:pt x="130810" y="99060"/>
                </a:lnTo>
                <a:lnTo>
                  <a:pt x="130810" y="92710"/>
                </a:lnTo>
                <a:close/>
              </a:path>
              <a:path w="130810" h="245110">
                <a:moveTo>
                  <a:pt x="381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99060"/>
                </a:lnTo>
                <a:close/>
              </a:path>
              <a:path w="130810" h="245110">
                <a:moveTo>
                  <a:pt x="130810" y="99060"/>
                </a:moveTo>
                <a:lnTo>
                  <a:pt x="127000" y="99060"/>
                </a:lnTo>
                <a:lnTo>
                  <a:pt x="127000" y="105410"/>
                </a:lnTo>
                <a:lnTo>
                  <a:pt x="130810" y="105410"/>
                </a:lnTo>
                <a:lnTo>
                  <a:pt x="130810" y="99060"/>
                </a:lnTo>
                <a:close/>
              </a:path>
              <a:path w="130810" h="245110">
                <a:moveTo>
                  <a:pt x="381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5410"/>
                </a:lnTo>
                <a:close/>
              </a:path>
              <a:path w="130810" h="245110">
                <a:moveTo>
                  <a:pt x="130810" y="105410"/>
                </a:moveTo>
                <a:lnTo>
                  <a:pt x="127000" y="105410"/>
                </a:lnTo>
                <a:lnTo>
                  <a:pt x="127000" y="111760"/>
                </a:lnTo>
                <a:lnTo>
                  <a:pt x="130810" y="111760"/>
                </a:lnTo>
                <a:lnTo>
                  <a:pt x="130810" y="105410"/>
                </a:lnTo>
                <a:close/>
              </a:path>
              <a:path w="130810" h="245110">
                <a:moveTo>
                  <a:pt x="381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1760"/>
                </a:lnTo>
                <a:close/>
              </a:path>
              <a:path w="130810" h="245110">
                <a:moveTo>
                  <a:pt x="130810" y="111760"/>
                </a:moveTo>
                <a:lnTo>
                  <a:pt x="127000" y="111760"/>
                </a:lnTo>
                <a:lnTo>
                  <a:pt x="127000" y="118110"/>
                </a:lnTo>
                <a:lnTo>
                  <a:pt x="130810" y="118110"/>
                </a:lnTo>
                <a:lnTo>
                  <a:pt x="130810" y="111760"/>
                </a:lnTo>
                <a:close/>
              </a:path>
              <a:path w="130810" h="245110">
                <a:moveTo>
                  <a:pt x="381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8110"/>
                </a:lnTo>
                <a:close/>
              </a:path>
              <a:path w="130810" h="245110">
                <a:moveTo>
                  <a:pt x="130810" y="118110"/>
                </a:moveTo>
                <a:lnTo>
                  <a:pt x="127000" y="118110"/>
                </a:lnTo>
                <a:lnTo>
                  <a:pt x="127000" y="124460"/>
                </a:lnTo>
                <a:lnTo>
                  <a:pt x="130810" y="124460"/>
                </a:lnTo>
                <a:lnTo>
                  <a:pt x="130810" y="118110"/>
                </a:lnTo>
                <a:close/>
              </a:path>
              <a:path w="130810" h="245110">
                <a:moveTo>
                  <a:pt x="381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4460"/>
                </a:lnTo>
                <a:close/>
              </a:path>
              <a:path w="130810" h="245110">
                <a:moveTo>
                  <a:pt x="130810" y="124460"/>
                </a:moveTo>
                <a:lnTo>
                  <a:pt x="127000" y="124460"/>
                </a:lnTo>
                <a:lnTo>
                  <a:pt x="127000" y="130810"/>
                </a:lnTo>
                <a:lnTo>
                  <a:pt x="130810" y="130810"/>
                </a:lnTo>
                <a:lnTo>
                  <a:pt x="130810" y="124460"/>
                </a:lnTo>
                <a:close/>
              </a:path>
              <a:path w="130810" h="245110">
                <a:moveTo>
                  <a:pt x="381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0810"/>
                </a:lnTo>
                <a:close/>
              </a:path>
              <a:path w="130810" h="245110">
                <a:moveTo>
                  <a:pt x="130810" y="130810"/>
                </a:moveTo>
                <a:lnTo>
                  <a:pt x="127000" y="130810"/>
                </a:lnTo>
                <a:lnTo>
                  <a:pt x="127000" y="133350"/>
                </a:lnTo>
                <a:lnTo>
                  <a:pt x="129539" y="133350"/>
                </a:lnTo>
                <a:lnTo>
                  <a:pt x="129539" y="132080"/>
                </a:lnTo>
                <a:lnTo>
                  <a:pt x="130810" y="132080"/>
                </a:lnTo>
                <a:lnTo>
                  <a:pt x="130810" y="130810"/>
                </a:lnTo>
                <a:close/>
              </a:path>
              <a:path w="130810" h="245110">
                <a:moveTo>
                  <a:pt x="381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7160"/>
                </a:lnTo>
                <a:close/>
              </a:path>
              <a:path w="130810" h="245110">
                <a:moveTo>
                  <a:pt x="38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510"/>
                </a:lnTo>
                <a:close/>
              </a:path>
              <a:path w="130810" h="245110">
                <a:moveTo>
                  <a:pt x="381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49860"/>
                </a:lnTo>
                <a:close/>
              </a:path>
              <a:path w="130810" h="245110">
                <a:moveTo>
                  <a:pt x="381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56210"/>
                </a:lnTo>
                <a:close/>
              </a:path>
              <a:path w="130810" h="245110">
                <a:moveTo>
                  <a:pt x="381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2560"/>
                </a:lnTo>
                <a:close/>
              </a:path>
              <a:path w="130810" h="245110">
                <a:moveTo>
                  <a:pt x="38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68910"/>
                </a:lnTo>
                <a:close/>
              </a:path>
              <a:path w="130810" h="245110">
                <a:moveTo>
                  <a:pt x="381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75260"/>
                </a:lnTo>
                <a:close/>
              </a:path>
              <a:path w="130810" h="245110">
                <a:moveTo>
                  <a:pt x="381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81610"/>
                </a:lnTo>
                <a:close/>
              </a:path>
              <a:path w="130810" h="245110">
                <a:moveTo>
                  <a:pt x="2539" y="187960"/>
                </a:moveTo>
                <a:lnTo>
                  <a:pt x="0" y="187960"/>
                </a:lnTo>
                <a:lnTo>
                  <a:pt x="0" y="189230"/>
                </a:lnTo>
                <a:lnTo>
                  <a:pt x="2539" y="189230"/>
                </a:lnTo>
                <a:lnTo>
                  <a:pt x="2539" y="187960"/>
                </a:lnTo>
                <a:close/>
              </a:path>
              <a:path w="130810" h="245110">
                <a:moveTo>
                  <a:pt x="130810" y="242570"/>
                </a:moveTo>
                <a:lnTo>
                  <a:pt x="128270" y="242570"/>
                </a:lnTo>
                <a:lnTo>
                  <a:pt x="128270" y="243840"/>
                </a:lnTo>
                <a:lnTo>
                  <a:pt x="125729" y="243840"/>
                </a:lnTo>
                <a:lnTo>
                  <a:pt x="125729" y="245110"/>
                </a:lnTo>
                <a:lnTo>
                  <a:pt x="130810" y="245110"/>
                </a:lnTo>
                <a:lnTo>
                  <a:pt x="130810" y="242570"/>
                </a:lnTo>
                <a:close/>
              </a:path>
            </a:pathLst>
          </a:custGeom>
          <a:solidFill>
            <a:srgbClr val="68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1" name="bk object 7591"/>
          <p:cNvSpPr/>
          <p:nvPr/>
        </p:nvSpPr>
        <p:spPr>
          <a:xfrm>
            <a:off x="3731259" y="4288790"/>
            <a:ext cx="123189" cy="184150"/>
          </a:xfrm>
          <a:custGeom>
            <a:avLst/>
            <a:gdLst/>
            <a:ahLst/>
            <a:cxnLst/>
            <a:rect l="l" t="t" r="r" b="b"/>
            <a:pathLst>
              <a:path w="123189" h="184150">
                <a:moveTo>
                  <a:pt x="53339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52069" y="3810"/>
                </a:lnTo>
                <a:lnTo>
                  <a:pt x="52069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  <a:path w="123189" h="184150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123189" h="184150">
                <a:moveTo>
                  <a:pt x="123189" y="11430"/>
                </a:moveTo>
                <a:lnTo>
                  <a:pt x="121919" y="11430"/>
                </a:lnTo>
                <a:lnTo>
                  <a:pt x="121919" y="12700"/>
                </a:lnTo>
                <a:lnTo>
                  <a:pt x="123189" y="12700"/>
                </a:lnTo>
                <a:lnTo>
                  <a:pt x="123189" y="11430"/>
                </a:lnTo>
                <a:close/>
              </a:path>
              <a:path w="123189" h="184150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123189" h="184150">
                <a:moveTo>
                  <a:pt x="123189" y="12700"/>
                </a:moveTo>
                <a:lnTo>
                  <a:pt x="120650" y="12700"/>
                </a:lnTo>
                <a:lnTo>
                  <a:pt x="120650" y="13970"/>
                </a:lnTo>
                <a:lnTo>
                  <a:pt x="119379" y="13970"/>
                </a:lnTo>
                <a:lnTo>
                  <a:pt x="119379" y="19050"/>
                </a:lnTo>
                <a:lnTo>
                  <a:pt x="123189" y="19050"/>
                </a:lnTo>
                <a:lnTo>
                  <a:pt x="123189" y="12700"/>
                </a:lnTo>
                <a:close/>
              </a:path>
              <a:path w="123189" h="184150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123189" h="184150">
                <a:moveTo>
                  <a:pt x="123189" y="19050"/>
                </a:moveTo>
                <a:lnTo>
                  <a:pt x="119379" y="19050"/>
                </a:lnTo>
                <a:lnTo>
                  <a:pt x="119379" y="25400"/>
                </a:lnTo>
                <a:lnTo>
                  <a:pt x="123189" y="25400"/>
                </a:lnTo>
                <a:lnTo>
                  <a:pt x="123189" y="19050"/>
                </a:lnTo>
                <a:close/>
              </a:path>
              <a:path w="123189" h="184150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123189" h="184150">
                <a:moveTo>
                  <a:pt x="123189" y="25400"/>
                </a:moveTo>
                <a:lnTo>
                  <a:pt x="119379" y="25400"/>
                </a:lnTo>
                <a:lnTo>
                  <a:pt x="119379" y="31750"/>
                </a:lnTo>
                <a:lnTo>
                  <a:pt x="123189" y="31750"/>
                </a:lnTo>
                <a:lnTo>
                  <a:pt x="123189" y="25400"/>
                </a:lnTo>
                <a:close/>
              </a:path>
              <a:path w="123189" h="184150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123189" h="184150">
                <a:moveTo>
                  <a:pt x="123189" y="31750"/>
                </a:moveTo>
                <a:lnTo>
                  <a:pt x="119379" y="31750"/>
                </a:lnTo>
                <a:lnTo>
                  <a:pt x="119379" y="38100"/>
                </a:lnTo>
                <a:lnTo>
                  <a:pt x="123189" y="38100"/>
                </a:lnTo>
                <a:lnTo>
                  <a:pt x="123189" y="31750"/>
                </a:lnTo>
                <a:close/>
              </a:path>
              <a:path w="123189" h="184150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123189" h="184150">
                <a:moveTo>
                  <a:pt x="123189" y="38100"/>
                </a:moveTo>
                <a:lnTo>
                  <a:pt x="119379" y="38100"/>
                </a:lnTo>
                <a:lnTo>
                  <a:pt x="119379" y="44450"/>
                </a:lnTo>
                <a:lnTo>
                  <a:pt x="123189" y="44450"/>
                </a:lnTo>
                <a:lnTo>
                  <a:pt x="123189" y="38100"/>
                </a:lnTo>
                <a:close/>
              </a:path>
              <a:path w="123189" h="184150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123189" h="184150">
                <a:moveTo>
                  <a:pt x="123189" y="44450"/>
                </a:moveTo>
                <a:lnTo>
                  <a:pt x="119379" y="44450"/>
                </a:lnTo>
                <a:lnTo>
                  <a:pt x="119379" y="50800"/>
                </a:lnTo>
                <a:lnTo>
                  <a:pt x="123189" y="50800"/>
                </a:lnTo>
                <a:lnTo>
                  <a:pt x="123189" y="44450"/>
                </a:lnTo>
                <a:close/>
              </a:path>
              <a:path w="123189" h="184150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123189" h="184150">
                <a:moveTo>
                  <a:pt x="123189" y="50800"/>
                </a:moveTo>
                <a:lnTo>
                  <a:pt x="119379" y="50800"/>
                </a:lnTo>
                <a:lnTo>
                  <a:pt x="119379" y="57150"/>
                </a:lnTo>
                <a:lnTo>
                  <a:pt x="123189" y="57150"/>
                </a:lnTo>
                <a:lnTo>
                  <a:pt x="123189" y="50800"/>
                </a:lnTo>
                <a:close/>
              </a:path>
              <a:path w="123189" h="184150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123189" h="184150">
                <a:moveTo>
                  <a:pt x="123189" y="57150"/>
                </a:moveTo>
                <a:lnTo>
                  <a:pt x="119379" y="57150"/>
                </a:lnTo>
                <a:lnTo>
                  <a:pt x="119379" y="63500"/>
                </a:lnTo>
                <a:lnTo>
                  <a:pt x="123189" y="63500"/>
                </a:lnTo>
                <a:lnTo>
                  <a:pt x="123189" y="57150"/>
                </a:lnTo>
                <a:close/>
              </a:path>
              <a:path w="123189" h="184150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123189" h="184150">
                <a:moveTo>
                  <a:pt x="123189" y="63500"/>
                </a:moveTo>
                <a:lnTo>
                  <a:pt x="119379" y="63500"/>
                </a:lnTo>
                <a:lnTo>
                  <a:pt x="119379" y="69850"/>
                </a:lnTo>
                <a:lnTo>
                  <a:pt x="123189" y="69850"/>
                </a:lnTo>
                <a:lnTo>
                  <a:pt x="123189" y="63500"/>
                </a:lnTo>
                <a:close/>
              </a:path>
              <a:path w="123189" h="184150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123189" h="184150">
                <a:moveTo>
                  <a:pt x="123189" y="69850"/>
                </a:moveTo>
                <a:lnTo>
                  <a:pt x="119379" y="69850"/>
                </a:lnTo>
                <a:lnTo>
                  <a:pt x="119379" y="76200"/>
                </a:lnTo>
                <a:lnTo>
                  <a:pt x="123189" y="76200"/>
                </a:lnTo>
                <a:lnTo>
                  <a:pt x="123189" y="69850"/>
                </a:lnTo>
                <a:close/>
              </a:path>
              <a:path w="123189" h="184150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123189" h="184150">
                <a:moveTo>
                  <a:pt x="123189" y="76200"/>
                </a:moveTo>
                <a:lnTo>
                  <a:pt x="119379" y="76200"/>
                </a:lnTo>
                <a:lnTo>
                  <a:pt x="119379" y="82550"/>
                </a:lnTo>
                <a:lnTo>
                  <a:pt x="123189" y="82550"/>
                </a:lnTo>
                <a:lnTo>
                  <a:pt x="123189" y="76200"/>
                </a:lnTo>
                <a:close/>
              </a:path>
              <a:path w="123189" h="184150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123189" h="184150">
                <a:moveTo>
                  <a:pt x="123189" y="82550"/>
                </a:moveTo>
                <a:lnTo>
                  <a:pt x="119379" y="82550"/>
                </a:lnTo>
                <a:lnTo>
                  <a:pt x="119379" y="88900"/>
                </a:lnTo>
                <a:lnTo>
                  <a:pt x="123189" y="88900"/>
                </a:lnTo>
                <a:lnTo>
                  <a:pt x="123189" y="82550"/>
                </a:lnTo>
                <a:close/>
              </a:path>
              <a:path w="123189" h="184150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123189" h="184150">
                <a:moveTo>
                  <a:pt x="123189" y="88900"/>
                </a:moveTo>
                <a:lnTo>
                  <a:pt x="119379" y="88900"/>
                </a:lnTo>
                <a:lnTo>
                  <a:pt x="119379" y="95250"/>
                </a:lnTo>
                <a:lnTo>
                  <a:pt x="123189" y="95250"/>
                </a:lnTo>
                <a:lnTo>
                  <a:pt x="123189" y="88900"/>
                </a:lnTo>
                <a:close/>
              </a:path>
              <a:path w="123189" h="184150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123189" h="184150">
                <a:moveTo>
                  <a:pt x="123189" y="95250"/>
                </a:moveTo>
                <a:lnTo>
                  <a:pt x="119379" y="95250"/>
                </a:lnTo>
                <a:lnTo>
                  <a:pt x="119379" y="101600"/>
                </a:lnTo>
                <a:lnTo>
                  <a:pt x="123189" y="101600"/>
                </a:lnTo>
                <a:lnTo>
                  <a:pt x="123189" y="95250"/>
                </a:lnTo>
                <a:close/>
              </a:path>
              <a:path w="123189" h="184150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123189" h="184150">
                <a:moveTo>
                  <a:pt x="123189" y="101600"/>
                </a:moveTo>
                <a:lnTo>
                  <a:pt x="119379" y="101600"/>
                </a:lnTo>
                <a:lnTo>
                  <a:pt x="119379" y="107950"/>
                </a:lnTo>
                <a:lnTo>
                  <a:pt x="123189" y="107950"/>
                </a:lnTo>
                <a:lnTo>
                  <a:pt x="123189" y="101600"/>
                </a:lnTo>
                <a:close/>
              </a:path>
              <a:path w="123189" h="184150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123189" h="184150">
                <a:moveTo>
                  <a:pt x="123189" y="107950"/>
                </a:moveTo>
                <a:lnTo>
                  <a:pt x="119379" y="107950"/>
                </a:lnTo>
                <a:lnTo>
                  <a:pt x="119379" y="114300"/>
                </a:lnTo>
                <a:lnTo>
                  <a:pt x="123189" y="114300"/>
                </a:lnTo>
                <a:lnTo>
                  <a:pt x="123189" y="107950"/>
                </a:lnTo>
                <a:close/>
              </a:path>
              <a:path w="123189" h="184150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123189" h="184150">
                <a:moveTo>
                  <a:pt x="123189" y="114300"/>
                </a:moveTo>
                <a:lnTo>
                  <a:pt x="119379" y="114300"/>
                </a:lnTo>
                <a:lnTo>
                  <a:pt x="119379" y="120650"/>
                </a:lnTo>
                <a:lnTo>
                  <a:pt x="123189" y="120650"/>
                </a:lnTo>
                <a:lnTo>
                  <a:pt x="123189" y="114300"/>
                </a:lnTo>
                <a:close/>
              </a:path>
              <a:path w="123189" h="184150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123189" h="184150">
                <a:moveTo>
                  <a:pt x="123189" y="120650"/>
                </a:moveTo>
                <a:lnTo>
                  <a:pt x="119379" y="120650"/>
                </a:lnTo>
                <a:lnTo>
                  <a:pt x="119379" y="127000"/>
                </a:lnTo>
                <a:lnTo>
                  <a:pt x="123189" y="127000"/>
                </a:lnTo>
                <a:lnTo>
                  <a:pt x="123189" y="120650"/>
                </a:lnTo>
                <a:close/>
              </a:path>
              <a:path w="123189" h="184150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123189" h="184150">
                <a:moveTo>
                  <a:pt x="123189" y="127000"/>
                </a:moveTo>
                <a:lnTo>
                  <a:pt x="119379" y="127000"/>
                </a:lnTo>
                <a:lnTo>
                  <a:pt x="119379" y="132080"/>
                </a:lnTo>
                <a:lnTo>
                  <a:pt x="120650" y="132080"/>
                </a:lnTo>
                <a:lnTo>
                  <a:pt x="120650" y="130810"/>
                </a:lnTo>
                <a:lnTo>
                  <a:pt x="123189" y="130810"/>
                </a:lnTo>
                <a:lnTo>
                  <a:pt x="123189" y="127000"/>
                </a:lnTo>
                <a:close/>
              </a:path>
              <a:path w="123189" h="184150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123189" h="184150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123189" h="184150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123189" h="184150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123189" h="184150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123189" h="184150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123189" h="184150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123189" h="184150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1269" y="184150"/>
                </a:lnTo>
                <a:lnTo>
                  <a:pt x="1269" y="182880"/>
                </a:lnTo>
                <a:lnTo>
                  <a:pt x="3810" y="182880"/>
                </a:lnTo>
                <a:lnTo>
                  <a:pt x="3810" y="17780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2" name="bk object 7592"/>
          <p:cNvSpPr/>
          <p:nvPr/>
        </p:nvSpPr>
        <p:spPr>
          <a:xfrm>
            <a:off x="3735070" y="4292600"/>
            <a:ext cx="115570" cy="179070"/>
          </a:xfrm>
          <a:custGeom>
            <a:avLst/>
            <a:gdLst/>
            <a:ahLst/>
            <a:cxnLst/>
            <a:rect l="l" t="t" r="r" b="b"/>
            <a:pathLst>
              <a:path w="115570" h="179070">
                <a:moveTo>
                  <a:pt x="46989" y="0"/>
                </a:moveTo>
                <a:lnTo>
                  <a:pt x="0" y="0"/>
                </a:lnTo>
                <a:lnTo>
                  <a:pt x="0" y="2539"/>
                </a:lnTo>
                <a:lnTo>
                  <a:pt x="46989" y="2539"/>
                </a:lnTo>
                <a:lnTo>
                  <a:pt x="46989" y="0"/>
                </a:lnTo>
                <a:close/>
              </a:path>
              <a:path w="115570" h="179070">
                <a:moveTo>
                  <a:pt x="45719" y="2540"/>
                </a:moveTo>
                <a:lnTo>
                  <a:pt x="0" y="2540"/>
                </a:lnTo>
                <a:lnTo>
                  <a:pt x="0" y="8889"/>
                </a:lnTo>
                <a:lnTo>
                  <a:pt x="2539" y="8889"/>
                </a:lnTo>
                <a:lnTo>
                  <a:pt x="2539" y="3810"/>
                </a:lnTo>
                <a:lnTo>
                  <a:pt x="45719" y="3810"/>
                </a:lnTo>
                <a:lnTo>
                  <a:pt x="45719" y="2540"/>
                </a:lnTo>
                <a:close/>
              </a:path>
              <a:path w="115570" h="179070">
                <a:moveTo>
                  <a:pt x="2539" y="8890"/>
                </a:moveTo>
                <a:lnTo>
                  <a:pt x="0" y="8890"/>
                </a:lnTo>
                <a:lnTo>
                  <a:pt x="0" y="15239"/>
                </a:lnTo>
                <a:lnTo>
                  <a:pt x="2539" y="15239"/>
                </a:lnTo>
                <a:lnTo>
                  <a:pt x="2539" y="8890"/>
                </a:lnTo>
                <a:close/>
              </a:path>
              <a:path w="115570" h="179070">
                <a:moveTo>
                  <a:pt x="115569" y="10160"/>
                </a:moveTo>
                <a:lnTo>
                  <a:pt x="114300" y="10160"/>
                </a:lnTo>
                <a:lnTo>
                  <a:pt x="114300" y="11430"/>
                </a:lnTo>
                <a:lnTo>
                  <a:pt x="113029" y="11430"/>
                </a:lnTo>
                <a:lnTo>
                  <a:pt x="113029" y="12700"/>
                </a:lnTo>
                <a:lnTo>
                  <a:pt x="111759" y="12700"/>
                </a:lnTo>
                <a:lnTo>
                  <a:pt x="111759" y="15239"/>
                </a:lnTo>
                <a:lnTo>
                  <a:pt x="115569" y="15239"/>
                </a:lnTo>
                <a:lnTo>
                  <a:pt x="115569" y="10160"/>
                </a:lnTo>
                <a:close/>
              </a:path>
              <a:path w="115570" h="179070">
                <a:moveTo>
                  <a:pt x="253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2539" y="21589"/>
                </a:lnTo>
                <a:lnTo>
                  <a:pt x="2539" y="15240"/>
                </a:lnTo>
                <a:close/>
              </a:path>
              <a:path w="115570" h="179070">
                <a:moveTo>
                  <a:pt x="115569" y="15240"/>
                </a:moveTo>
                <a:lnTo>
                  <a:pt x="111759" y="15240"/>
                </a:lnTo>
                <a:lnTo>
                  <a:pt x="111759" y="21589"/>
                </a:lnTo>
                <a:lnTo>
                  <a:pt x="115569" y="21589"/>
                </a:lnTo>
                <a:lnTo>
                  <a:pt x="115569" y="15240"/>
                </a:lnTo>
                <a:close/>
              </a:path>
              <a:path w="115570" h="179070">
                <a:moveTo>
                  <a:pt x="2539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2539" y="27939"/>
                </a:lnTo>
                <a:lnTo>
                  <a:pt x="2539" y="21590"/>
                </a:lnTo>
                <a:close/>
              </a:path>
              <a:path w="115570" h="179070">
                <a:moveTo>
                  <a:pt x="115569" y="21590"/>
                </a:moveTo>
                <a:lnTo>
                  <a:pt x="111759" y="21590"/>
                </a:lnTo>
                <a:lnTo>
                  <a:pt x="111759" y="27939"/>
                </a:lnTo>
                <a:lnTo>
                  <a:pt x="115569" y="27939"/>
                </a:lnTo>
                <a:lnTo>
                  <a:pt x="115569" y="21590"/>
                </a:lnTo>
                <a:close/>
              </a:path>
              <a:path w="115570" h="179070">
                <a:moveTo>
                  <a:pt x="253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2539" y="34289"/>
                </a:lnTo>
                <a:lnTo>
                  <a:pt x="2539" y="27940"/>
                </a:lnTo>
                <a:close/>
              </a:path>
              <a:path w="115570" h="179070">
                <a:moveTo>
                  <a:pt x="115569" y="27940"/>
                </a:moveTo>
                <a:lnTo>
                  <a:pt x="111759" y="27940"/>
                </a:lnTo>
                <a:lnTo>
                  <a:pt x="111759" y="34289"/>
                </a:lnTo>
                <a:lnTo>
                  <a:pt x="115569" y="34289"/>
                </a:lnTo>
                <a:lnTo>
                  <a:pt x="115569" y="27940"/>
                </a:lnTo>
                <a:close/>
              </a:path>
              <a:path w="115570" h="179070">
                <a:moveTo>
                  <a:pt x="253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2539" y="40639"/>
                </a:lnTo>
                <a:lnTo>
                  <a:pt x="2539" y="34290"/>
                </a:lnTo>
                <a:close/>
              </a:path>
              <a:path w="115570" h="179070">
                <a:moveTo>
                  <a:pt x="115569" y="34290"/>
                </a:moveTo>
                <a:lnTo>
                  <a:pt x="111759" y="34290"/>
                </a:lnTo>
                <a:lnTo>
                  <a:pt x="111759" y="40639"/>
                </a:lnTo>
                <a:lnTo>
                  <a:pt x="115569" y="40639"/>
                </a:lnTo>
                <a:lnTo>
                  <a:pt x="115569" y="34290"/>
                </a:lnTo>
                <a:close/>
              </a:path>
              <a:path w="115570" h="179070">
                <a:moveTo>
                  <a:pt x="253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2539" y="46989"/>
                </a:lnTo>
                <a:lnTo>
                  <a:pt x="2539" y="40640"/>
                </a:lnTo>
                <a:close/>
              </a:path>
              <a:path w="115570" h="179070">
                <a:moveTo>
                  <a:pt x="115569" y="40640"/>
                </a:moveTo>
                <a:lnTo>
                  <a:pt x="111759" y="40640"/>
                </a:lnTo>
                <a:lnTo>
                  <a:pt x="111759" y="46989"/>
                </a:lnTo>
                <a:lnTo>
                  <a:pt x="115569" y="46989"/>
                </a:lnTo>
                <a:lnTo>
                  <a:pt x="115569" y="40640"/>
                </a:lnTo>
                <a:close/>
              </a:path>
              <a:path w="115570" h="179070">
                <a:moveTo>
                  <a:pt x="253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2539" y="53339"/>
                </a:lnTo>
                <a:lnTo>
                  <a:pt x="2539" y="46990"/>
                </a:lnTo>
                <a:close/>
              </a:path>
              <a:path w="115570" h="179070">
                <a:moveTo>
                  <a:pt x="115569" y="46990"/>
                </a:moveTo>
                <a:lnTo>
                  <a:pt x="111759" y="46990"/>
                </a:lnTo>
                <a:lnTo>
                  <a:pt x="111759" y="53339"/>
                </a:lnTo>
                <a:lnTo>
                  <a:pt x="115569" y="53339"/>
                </a:lnTo>
                <a:lnTo>
                  <a:pt x="115569" y="46990"/>
                </a:lnTo>
                <a:close/>
              </a:path>
              <a:path w="115570" h="179070">
                <a:moveTo>
                  <a:pt x="253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2539" y="59689"/>
                </a:lnTo>
                <a:lnTo>
                  <a:pt x="2539" y="53340"/>
                </a:lnTo>
                <a:close/>
              </a:path>
              <a:path w="115570" h="179070">
                <a:moveTo>
                  <a:pt x="115569" y="53340"/>
                </a:moveTo>
                <a:lnTo>
                  <a:pt x="111759" y="53340"/>
                </a:lnTo>
                <a:lnTo>
                  <a:pt x="111759" y="59689"/>
                </a:lnTo>
                <a:lnTo>
                  <a:pt x="115569" y="59689"/>
                </a:lnTo>
                <a:lnTo>
                  <a:pt x="115569" y="53340"/>
                </a:lnTo>
                <a:close/>
              </a:path>
              <a:path w="115570" h="179070">
                <a:moveTo>
                  <a:pt x="253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2539" y="66039"/>
                </a:lnTo>
                <a:lnTo>
                  <a:pt x="2539" y="59690"/>
                </a:lnTo>
                <a:close/>
              </a:path>
              <a:path w="115570" h="179070">
                <a:moveTo>
                  <a:pt x="115569" y="59690"/>
                </a:moveTo>
                <a:lnTo>
                  <a:pt x="111759" y="59690"/>
                </a:lnTo>
                <a:lnTo>
                  <a:pt x="111759" y="66039"/>
                </a:lnTo>
                <a:lnTo>
                  <a:pt x="115569" y="66039"/>
                </a:lnTo>
                <a:lnTo>
                  <a:pt x="115569" y="59690"/>
                </a:lnTo>
                <a:close/>
              </a:path>
              <a:path w="115570" h="179070">
                <a:moveTo>
                  <a:pt x="253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2539" y="72389"/>
                </a:lnTo>
                <a:lnTo>
                  <a:pt x="2539" y="66040"/>
                </a:lnTo>
                <a:close/>
              </a:path>
              <a:path w="115570" h="179070">
                <a:moveTo>
                  <a:pt x="115569" y="66040"/>
                </a:moveTo>
                <a:lnTo>
                  <a:pt x="111759" y="66040"/>
                </a:lnTo>
                <a:lnTo>
                  <a:pt x="111759" y="72389"/>
                </a:lnTo>
                <a:lnTo>
                  <a:pt x="115569" y="72389"/>
                </a:lnTo>
                <a:lnTo>
                  <a:pt x="115569" y="66040"/>
                </a:lnTo>
                <a:close/>
              </a:path>
              <a:path w="115570" h="179070">
                <a:moveTo>
                  <a:pt x="253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2539" y="78739"/>
                </a:lnTo>
                <a:lnTo>
                  <a:pt x="2539" y="72390"/>
                </a:lnTo>
                <a:close/>
              </a:path>
              <a:path w="115570" h="179070">
                <a:moveTo>
                  <a:pt x="115569" y="72390"/>
                </a:moveTo>
                <a:lnTo>
                  <a:pt x="111759" y="72390"/>
                </a:lnTo>
                <a:lnTo>
                  <a:pt x="111759" y="78739"/>
                </a:lnTo>
                <a:lnTo>
                  <a:pt x="115569" y="78739"/>
                </a:lnTo>
                <a:lnTo>
                  <a:pt x="115569" y="72390"/>
                </a:lnTo>
                <a:close/>
              </a:path>
              <a:path w="115570" h="179070">
                <a:moveTo>
                  <a:pt x="253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2539" y="85089"/>
                </a:lnTo>
                <a:lnTo>
                  <a:pt x="2539" y="78740"/>
                </a:lnTo>
                <a:close/>
              </a:path>
              <a:path w="115570" h="179070">
                <a:moveTo>
                  <a:pt x="115569" y="78740"/>
                </a:moveTo>
                <a:lnTo>
                  <a:pt x="111759" y="78740"/>
                </a:lnTo>
                <a:lnTo>
                  <a:pt x="111759" y="85089"/>
                </a:lnTo>
                <a:lnTo>
                  <a:pt x="115569" y="85089"/>
                </a:lnTo>
                <a:lnTo>
                  <a:pt x="115569" y="78740"/>
                </a:lnTo>
                <a:close/>
              </a:path>
              <a:path w="115570" h="179070">
                <a:moveTo>
                  <a:pt x="253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2539" y="91439"/>
                </a:lnTo>
                <a:lnTo>
                  <a:pt x="2539" y="85090"/>
                </a:lnTo>
                <a:close/>
              </a:path>
              <a:path w="115570" h="179070">
                <a:moveTo>
                  <a:pt x="115569" y="85090"/>
                </a:moveTo>
                <a:lnTo>
                  <a:pt x="111759" y="85090"/>
                </a:lnTo>
                <a:lnTo>
                  <a:pt x="111759" y="91439"/>
                </a:lnTo>
                <a:lnTo>
                  <a:pt x="115569" y="91439"/>
                </a:lnTo>
                <a:lnTo>
                  <a:pt x="115569" y="85090"/>
                </a:lnTo>
                <a:close/>
              </a:path>
              <a:path w="115570" h="179070">
                <a:moveTo>
                  <a:pt x="253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2539" y="97789"/>
                </a:lnTo>
                <a:lnTo>
                  <a:pt x="2539" y="91440"/>
                </a:lnTo>
                <a:close/>
              </a:path>
              <a:path w="115570" h="179070">
                <a:moveTo>
                  <a:pt x="115569" y="91440"/>
                </a:moveTo>
                <a:lnTo>
                  <a:pt x="111759" y="91440"/>
                </a:lnTo>
                <a:lnTo>
                  <a:pt x="111759" y="97789"/>
                </a:lnTo>
                <a:lnTo>
                  <a:pt x="115569" y="97789"/>
                </a:lnTo>
                <a:lnTo>
                  <a:pt x="115569" y="91440"/>
                </a:lnTo>
                <a:close/>
              </a:path>
              <a:path w="115570" h="179070">
                <a:moveTo>
                  <a:pt x="253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2539" y="104139"/>
                </a:lnTo>
                <a:lnTo>
                  <a:pt x="2539" y="97790"/>
                </a:lnTo>
                <a:close/>
              </a:path>
              <a:path w="115570" h="179070">
                <a:moveTo>
                  <a:pt x="115569" y="97790"/>
                </a:moveTo>
                <a:lnTo>
                  <a:pt x="111759" y="97790"/>
                </a:lnTo>
                <a:lnTo>
                  <a:pt x="111759" y="104139"/>
                </a:lnTo>
                <a:lnTo>
                  <a:pt x="115569" y="104139"/>
                </a:lnTo>
                <a:lnTo>
                  <a:pt x="115569" y="97790"/>
                </a:lnTo>
                <a:close/>
              </a:path>
              <a:path w="115570" h="179070">
                <a:moveTo>
                  <a:pt x="253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2539" y="110489"/>
                </a:lnTo>
                <a:lnTo>
                  <a:pt x="2539" y="104140"/>
                </a:lnTo>
                <a:close/>
              </a:path>
              <a:path w="115570" h="179070">
                <a:moveTo>
                  <a:pt x="115569" y="104140"/>
                </a:moveTo>
                <a:lnTo>
                  <a:pt x="111759" y="104140"/>
                </a:lnTo>
                <a:lnTo>
                  <a:pt x="111759" y="110489"/>
                </a:lnTo>
                <a:lnTo>
                  <a:pt x="115569" y="110489"/>
                </a:lnTo>
                <a:lnTo>
                  <a:pt x="115569" y="104140"/>
                </a:lnTo>
                <a:close/>
              </a:path>
              <a:path w="115570" h="179070">
                <a:moveTo>
                  <a:pt x="253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2539" y="116839"/>
                </a:lnTo>
                <a:lnTo>
                  <a:pt x="2539" y="110490"/>
                </a:lnTo>
                <a:close/>
              </a:path>
              <a:path w="115570" h="179070">
                <a:moveTo>
                  <a:pt x="115569" y="110490"/>
                </a:moveTo>
                <a:lnTo>
                  <a:pt x="111759" y="110490"/>
                </a:lnTo>
                <a:lnTo>
                  <a:pt x="111759" y="116839"/>
                </a:lnTo>
                <a:lnTo>
                  <a:pt x="115569" y="116839"/>
                </a:lnTo>
                <a:lnTo>
                  <a:pt x="115569" y="110490"/>
                </a:lnTo>
                <a:close/>
              </a:path>
              <a:path w="115570" h="179070">
                <a:moveTo>
                  <a:pt x="253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2539" y="123189"/>
                </a:lnTo>
                <a:lnTo>
                  <a:pt x="2539" y="116840"/>
                </a:lnTo>
                <a:close/>
              </a:path>
              <a:path w="115570" h="179070">
                <a:moveTo>
                  <a:pt x="115569" y="116840"/>
                </a:moveTo>
                <a:lnTo>
                  <a:pt x="111759" y="116840"/>
                </a:lnTo>
                <a:lnTo>
                  <a:pt x="111759" y="123189"/>
                </a:lnTo>
                <a:lnTo>
                  <a:pt x="115569" y="123189"/>
                </a:lnTo>
                <a:lnTo>
                  <a:pt x="115569" y="116840"/>
                </a:lnTo>
                <a:close/>
              </a:path>
              <a:path w="115570" h="179070">
                <a:moveTo>
                  <a:pt x="253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2539" y="129539"/>
                </a:lnTo>
                <a:lnTo>
                  <a:pt x="2539" y="123190"/>
                </a:lnTo>
                <a:close/>
              </a:path>
              <a:path w="115570" h="179070">
                <a:moveTo>
                  <a:pt x="115569" y="123190"/>
                </a:moveTo>
                <a:lnTo>
                  <a:pt x="111759" y="123190"/>
                </a:lnTo>
                <a:lnTo>
                  <a:pt x="111759" y="129539"/>
                </a:lnTo>
                <a:lnTo>
                  <a:pt x="114299" y="129539"/>
                </a:lnTo>
                <a:lnTo>
                  <a:pt x="114299" y="128269"/>
                </a:lnTo>
                <a:lnTo>
                  <a:pt x="115569" y="128269"/>
                </a:lnTo>
                <a:lnTo>
                  <a:pt x="115569" y="123190"/>
                </a:lnTo>
                <a:close/>
              </a:path>
              <a:path w="115570" h="179070">
                <a:moveTo>
                  <a:pt x="253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2539" y="135889"/>
                </a:lnTo>
                <a:lnTo>
                  <a:pt x="2539" y="129540"/>
                </a:lnTo>
                <a:close/>
              </a:path>
              <a:path w="115570" h="179070">
                <a:moveTo>
                  <a:pt x="253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2539" y="142239"/>
                </a:lnTo>
                <a:lnTo>
                  <a:pt x="2539" y="135890"/>
                </a:lnTo>
                <a:close/>
              </a:path>
              <a:path w="115570" h="179070">
                <a:moveTo>
                  <a:pt x="253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2539" y="148589"/>
                </a:lnTo>
                <a:lnTo>
                  <a:pt x="2539" y="142240"/>
                </a:lnTo>
                <a:close/>
              </a:path>
              <a:path w="115570" h="179070">
                <a:moveTo>
                  <a:pt x="253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2539" y="154939"/>
                </a:lnTo>
                <a:lnTo>
                  <a:pt x="2539" y="148590"/>
                </a:lnTo>
                <a:close/>
              </a:path>
              <a:path w="115570" h="179070">
                <a:moveTo>
                  <a:pt x="253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2539" y="161289"/>
                </a:lnTo>
                <a:lnTo>
                  <a:pt x="2539" y="154940"/>
                </a:lnTo>
                <a:close/>
              </a:path>
              <a:path w="115570" h="179070">
                <a:moveTo>
                  <a:pt x="253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2539" y="167639"/>
                </a:lnTo>
                <a:lnTo>
                  <a:pt x="2539" y="161290"/>
                </a:lnTo>
                <a:close/>
              </a:path>
              <a:path w="115570" h="179070">
                <a:moveTo>
                  <a:pt x="253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2539" y="173989"/>
                </a:lnTo>
                <a:lnTo>
                  <a:pt x="2539" y="167640"/>
                </a:lnTo>
                <a:close/>
              </a:path>
              <a:path w="115570" h="179070">
                <a:moveTo>
                  <a:pt x="2539" y="173990"/>
                </a:moveTo>
                <a:lnTo>
                  <a:pt x="0" y="173990"/>
                </a:lnTo>
                <a:lnTo>
                  <a:pt x="0" y="179069"/>
                </a:lnTo>
                <a:lnTo>
                  <a:pt x="1269" y="179069"/>
                </a:lnTo>
                <a:lnTo>
                  <a:pt x="1269" y="177800"/>
                </a:lnTo>
                <a:lnTo>
                  <a:pt x="2539" y="177800"/>
                </a:lnTo>
                <a:lnTo>
                  <a:pt x="2539" y="17399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3" name="bk object 7593"/>
          <p:cNvSpPr/>
          <p:nvPr/>
        </p:nvSpPr>
        <p:spPr>
          <a:xfrm>
            <a:off x="3737609" y="4296409"/>
            <a:ext cx="109220" cy="173990"/>
          </a:xfrm>
          <a:custGeom>
            <a:avLst/>
            <a:gdLst/>
            <a:ahLst/>
            <a:cxnLst/>
            <a:rect l="l" t="t" r="r" b="b"/>
            <a:pathLst>
              <a:path w="109220" h="173989">
                <a:moveTo>
                  <a:pt x="4317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2539"/>
                </a:lnTo>
                <a:lnTo>
                  <a:pt x="41910" y="2539"/>
                </a:lnTo>
                <a:lnTo>
                  <a:pt x="41910" y="1269"/>
                </a:lnTo>
                <a:lnTo>
                  <a:pt x="43179" y="1269"/>
                </a:lnTo>
                <a:lnTo>
                  <a:pt x="43179" y="0"/>
                </a:lnTo>
                <a:close/>
              </a:path>
              <a:path w="109220" h="17398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109220" h="173989">
                <a:moveTo>
                  <a:pt x="109219" y="10159"/>
                </a:moveTo>
                <a:lnTo>
                  <a:pt x="107950" y="10159"/>
                </a:lnTo>
                <a:lnTo>
                  <a:pt x="107950" y="11429"/>
                </a:lnTo>
                <a:lnTo>
                  <a:pt x="109219" y="11429"/>
                </a:lnTo>
                <a:lnTo>
                  <a:pt x="109219" y="10159"/>
                </a:lnTo>
                <a:close/>
              </a:path>
              <a:path w="109220" h="17398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109220" h="173989">
                <a:moveTo>
                  <a:pt x="109219" y="11430"/>
                </a:moveTo>
                <a:lnTo>
                  <a:pt x="106679" y="11430"/>
                </a:lnTo>
                <a:lnTo>
                  <a:pt x="106679" y="17779"/>
                </a:lnTo>
                <a:lnTo>
                  <a:pt x="109219" y="17779"/>
                </a:lnTo>
                <a:lnTo>
                  <a:pt x="109219" y="11430"/>
                </a:lnTo>
                <a:close/>
              </a:path>
              <a:path w="109220" h="17398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109220" h="173989">
                <a:moveTo>
                  <a:pt x="109219" y="17780"/>
                </a:moveTo>
                <a:lnTo>
                  <a:pt x="106679" y="17780"/>
                </a:lnTo>
                <a:lnTo>
                  <a:pt x="106679" y="24129"/>
                </a:lnTo>
                <a:lnTo>
                  <a:pt x="109219" y="24129"/>
                </a:lnTo>
                <a:lnTo>
                  <a:pt x="109219" y="17780"/>
                </a:lnTo>
                <a:close/>
              </a:path>
              <a:path w="109220" h="17398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109220" h="173989">
                <a:moveTo>
                  <a:pt x="109219" y="24130"/>
                </a:moveTo>
                <a:lnTo>
                  <a:pt x="106679" y="24130"/>
                </a:lnTo>
                <a:lnTo>
                  <a:pt x="106679" y="30479"/>
                </a:lnTo>
                <a:lnTo>
                  <a:pt x="109219" y="30479"/>
                </a:lnTo>
                <a:lnTo>
                  <a:pt x="109219" y="24130"/>
                </a:lnTo>
                <a:close/>
              </a:path>
              <a:path w="109220" h="17398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109220" h="173989">
                <a:moveTo>
                  <a:pt x="109219" y="30480"/>
                </a:moveTo>
                <a:lnTo>
                  <a:pt x="106679" y="30480"/>
                </a:lnTo>
                <a:lnTo>
                  <a:pt x="106679" y="36829"/>
                </a:lnTo>
                <a:lnTo>
                  <a:pt x="109219" y="36829"/>
                </a:lnTo>
                <a:lnTo>
                  <a:pt x="109219" y="30480"/>
                </a:lnTo>
                <a:close/>
              </a:path>
              <a:path w="109220" h="1739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109220" h="173989">
                <a:moveTo>
                  <a:pt x="109219" y="36830"/>
                </a:moveTo>
                <a:lnTo>
                  <a:pt x="106679" y="36830"/>
                </a:lnTo>
                <a:lnTo>
                  <a:pt x="106679" y="43179"/>
                </a:lnTo>
                <a:lnTo>
                  <a:pt x="109219" y="43179"/>
                </a:lnTo>
                <a:lnTo>
                  <a:pt x="109219" y="36830"/>
                </a:lnTo>
                <a:close/>
              </a:path>
              <a:path w="109220" h="17398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109220" h="173989">
                <a:moveTo>
                  <a:pt x="109219" y="43180"/>
                </a:moveTo>
                <a:lnTo>
                  <a:pt x="106679" y="43180"/>
                </a:lnTo>
                <a:lnTo>
                  <a:pt x="106679" y="49529"/>
                </a:lnTo>
                <a:lnTo>
                  <a:pt x="109219" y="49529"/>
                </a:lnTo>
                <a:lnTo>
                  <a:pt x="109219" y="43180"/>
                </a:lnTo>
                <a:close/>
              </a:path>
              <a:path w="109220" h="1739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109220" h="173989">
                <a:moveTo>
                  <a:pt x="109219" y="49530"/>
                </a:moveTo>
                <a:lnTo>
                  <a:pt x="106679" y="49530"/>
                </a:lnTo>
                <a:lnTo>
                  <a:pt x="106679" y="55879"/>
                </a:lnTo>
                <a:lnTo>
                  <a:pt x="109219" y="55879"/>
                </a:lnTo>
                <a:lnTo>
                  <a:pt x="109219" y="49530"/>
                </a:lnTo>
                <a:close/>
              </a:path>
              <a:path w="109220" h="17398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109220" h="173989">
                <a:moveTo>
                  <a:pt x="109219" y="55880"/>
                </a:moveTo>
                <a:lnTo>
                  <a:pt x="106679" y="55880"/>
                </a:lnTo>
                <a:lnTo>
                  <a:pt x="106679" y="62229"/>
                </a:lnTo>
                <a:lnTo>
                  <a:pt x="109219" y="62229"/>
                </a:lnTo>
                <a:lnTo>
                  <a:pt x="109219" y="55880"/>
                </a:lnTo>
                <a:close/>
              </a:path>
              <a:path w="109220" h="17398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109220" h="173989">
                <a:moveTo>
                  <a:pt x="109219" y="62230"/>
                </a:moveTo>
                <a:lnTo>
                  <a:pt x="106679" y="62230"/>
                </a:lnTo>
                <a:lnTo>
                  <a:pt x="106679" y="68579"/>
                </a:lnTo>
                <a:lnTo>
                  <a:pt x="109219" y="68579"/>
                </a:lnTo>
                <a:lnTo>
                  <a:pt x="109219" y="62230"/>
                </a:lnTo>
                <a:close/>
              </a:path>
              <a:path w="109220" h="17398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109220" h="173989">
                <a:moveTo>
                  <a:pt x="109219" y="68580"/>
                </a:moveTo>
                <a:lnTo>
                  <a:pt x="106679" y="68580"/>
                </a:lnTo>
                <a:lnTo>
                  <a:pt x="106679" y="74929"/>
                </a:lnTo>
                <a:lnTo>
                  <a:pt x="109219" y="74929"/>
                </a:lnTo>
                <a:lnTo>
                  <a:pt x="109219" y="68580"/>
                </a:lnTo>
                <a:close/>
              </a:path>
              <a:path w="109220" h="17398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109220" h="173989">
                <a:moveTo>
                  <a:pt x="109219" y="74930"/>
                </a:moveTo>
                <a:lnTo>
                  <a:pt x="106679" y="74930"/>
                </a:lnTo>
                <a:lnTo>
                  <a:pt x="106679" y="81279"/>
                </a:lnTo>
                <a:lnTo>
                  <a:pt x="109219" y="81279"/>
                </a:lnTo>
                <a:lnTo>
                  <a:pt x="109219" y="74930"/>
                </a:lnTo>
                <a:close/>
              </a:path>
              <a:path w="109220" h="17398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109220" h="173989">
                <a:moveTo>
                  <a:pt x="109219" y="81280"/>
                </a:moveTo>
                <a:lnTo>
                  <a:pt x="106679" y="81280"/>
                </a:lnTo>
                <a:lnTo>
                  <a:pt x="106679" y="87629"/>
                </a:lnTo>
                <a:lnTo>
                  <a:pt x="109219" y="87629"/>
                </a:lnTo>
                <a:lnTo>
                  <a:pt x="109219" y="81280"/>
                </a:lnTo>
                <a:close/>
              </a:path>
              <a:path w="109220" h="17398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109220" h="173989">
                <a:moveTo>
                  <a:pt x="109219" y="87630"/>
                </a:moveTo>
                <a:lnTo>
                  <a:pt x="106679" y="87630"/>
                </a:lnTo>
                <a:lnTo>
                  <a:pt x="106679" y="93979"/>
                </a:lnTo>
                <a:lnTo>
                  <a:pt x="109219" y="93979"/>
                </a:lnTo>
                <a:lnTo>
                  <a:pt x="109219" y="87630"/>
                </a:lnTo>
                <a:close/>
              </a:path>
              <a:path w="109220" h="17398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109220" h="173989">
                <a:moveTo>
                  <a:pt x="109219" y="93980"/>
                </a:moveTo>
                <a:lnTo>
                  <a:pt x="106679" y="93980"/>
                </a:lnTo>
                <a:lnTo>
                  <a:pt x="106679" y="100329"/>
                </a:lnTo>
                <a:lnTo>
                  <a:pt x="109219" y="100329"/>
                </a:lnTo>
                <a:lnTo>
                  <a:pt x="109219" y="93980"/>
                </a:lnTo>
                <a:close/>
              </a:path>
              <a:path w="109220" h="17398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109220" h="173989">
                <a:moveTo>
                  <a:pt x="109219" y="100330"/>
                </a:moveTo>
                <a:lnTo>
                  <a:pt x="106679" y="100330"/>
                </a:lnTo>
                <a:lnTo>
                  <a:pt x="106679" y="106679"/>
                </a:lnTo>
                <a:lnTo>
                  <a:pt x="109219" y="106679"/>
                </a:lnTo>
                <a:lnTo>
                  <a:pt x="109219" y="100330"/>
                </a:lnTo>
                <a:close/>
              </a:path>
              <a:path w="109220" h="17398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109220" h="173989">
                <a:moveTo>
                  <a:pt x="109219" y="106680"/>
                </a:moveTo>
                <a:lnTo>
                  <a:pt x="106679" y="106680"/>
                </a:lnTo>
                <a:lnTo>
                  <a:pt x="106679" y="113029"/>
                </a:lnTo>
                <a:lnTo>
                  <a:pt x="109219" y="113029"/>
                </a:lnTo>
                <a:lnTo>
                  <a:pt x="109219" y="106680"/>
                </a:lnTo>
                <a:close/>
              </a:path>
              <a:path w="109220" h="17398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109220" h="173989">
                <a:moveTo>
                  <a:pt x="109219" y="113030"/>
                </a:moveTo>
                <a:lnTo>
                  <a:pt x="106679" y="113030"/>
                </a:lnTo>
                <a:lnTo>
                  <a:pt x="106679" y="119379"/>
                </a:lnTo>
                <a:lnTo>
                  <a:pt x="109219" y="119379"/>
                </a:lnTo>
                <a:lnTo>
                  <a:pt x="109219" y="113030"/>
                </a:lnTo>
                <a:close/>
              </a:path>
              <a:path w="109220" h="17398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109220" h="173989">
                <a:moveTo>
                  <a:pt x="109219" y="119380"/>
                </a:moveTo>
                <a:lnTo>
                  <a:pt x="106679" y="119380"/>
                </a:lnTo>
                <a:lnTo>
                  <a:pt x="106679" y="125729"/>
                </a:lnTo>
                <a:lnTo>
                  <a:pt x="109219" y="125729"/>
                </a:lnTo>
                <a:lnTo>
                  <a:pt x="109219" y="119380"/>
                </a:lnTo>
                <a:close/>
              </a:path>
              <a:path w="109220" h="17398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109220" h="173989">
                <a:moveTo>
                  <a:pt x="107950" y="125730"/>
                </a:moveTo>
                <a:lnTo>
                  <a:pt x="106679" y="125730"/>
                </a:lnTo>
                <a:lnTo>
                  <a:pt x="106679" y="127000"/>
                </a:lnTo>
                <a:lnTo>
                  <a:pt x="107950" y="127000"/>
                </a:lnTo>
                <a:lnTo>
                  <a:pt x="107950" y="125730"/>
                </a:lnTo>
                <a:close/>
              </a:path>
              <a:path w="109220" h="17398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109220" h="17398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109220" h="17398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109220" h="17398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109220" h="17398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109220" h="173989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109220" h="173989">
                <a:moveTo>
                  <a:pt x="3810" y="170180"/>
                </a:moveTo>
                <a:lnTo>
                  <a:pt x="0" y="170180"/>
                </a:lnTo>
                <a:lnTo>
                  <a:pt x="0" y="173989"/>
                </a:lnTo>
                <a:lnTo>
                  <a:pt x="1269" y="173989"/>
                </a:lnTo>
                <a:lnTo>
                  <a:pt x="1269" y="172719"/>
                </a:lnTo>
                <a:lnTo>
                  <a:pt x="3810" y="172719"/>
                </a:lnTo>
                <a:lnTo>
                  <a:pt x="3810" y="170180"/>
                </a:lnTo>
                <a:close/>
              </a:path>
            </a:pathLst>
          </a:custGeom>
          <a:solidFill>
            <a:srgbClr val="5F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4" name="bk object 7594"/>
          <p:cNvSpPr/>
          <p:nvPr/>
        </p:nvSpPr>
        <p:spPr>
          <a:xfrm>
            <a:off x="3741420" y="4298950"/>
            <a:ext cx="102870" cy="168910"/>
          </a:xfrm>
          <a:custGeom>
            <a:avLst/>
            <a:gdLst/>
            <a:ahLst/>
            <a:cxnLst/>
            <a:rect l="l" t="t" r="r" b="b"/>
            <a:pathLst>
              <a:path w="102870" h="168910">
                <a:moveTo>
                  <a:pt x="38100" y="0"/>
                </a:moveTo>
                <a:lnTo>
                  <a:pt x="0" y="0"/>
                </a:lnTo>
                <a:lnTo>
                  <a:pt x="0" y="2539"/>
                </a:lnTo>
                <a:lnTo>
                  <a:pt x="38100" y="2539"/>
                </a:lnTo>
                <a:lnTo>
                  <a:pt x="38100" y="0"/>
                </a:lnTo>
                <a:close/>
              </a:path>
              <a:path w="102870" h="168910">
                <a:moveTo>
                  <a:pt x="36829" y="2540"/>
                </a:moveTo>
                <a:lnTo>
                  <a:pt x="0" y="2540"/>
                </a:lnTo>
                <a:lnTo>
                  <a:pt x="0" y="8889"/>
                </a:lnTo>
                <a:lnTo>
                  <a:pt x="3809" y="8889"/>
                </a:lnTo>
                <a:lnTo>
                  <a:pt x="3809" y="3810"/>
                </a:lnTo>
                <a:lnTo>
                  <a:pt x="36829" y="3810"/>
                </a:lnTo>
                <a:lnTo>
                  <a:pt x="36829" y="2540"/>
                </a:lnTo>
                <a:close/>
              </a:path>
              <a:path w="102870" h="168910">
                <a:moveTo>
                  <a:pt x="3809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8890"/>
                </a:lnTo>
                <a:close/>
              </a:path>
              <a:path w="102870" h="168910">
                <a:moveTo>
                  <a:pt x="102869" y="10160"/>
                </a:moveTo>
                <a:lnTo>
                  <a:pt x="101600" y="10160"/>
                </a:lnTo>
                <a:lnTo>
                  <a:pt x="101600" y="11430"/>
                </a:lnTo>
                <a:lnTo>
                  <a:pt x="100329" y="11430"/>
                </a:lnTo>
                <a:lnTo>
                  <a:pt x="100329" y="12700"/>
                </a:lnTo>
                <a:lnTo>
                  <a:pt x="99059" y="12700"/>
                </a:lnTo>
                <a:lnTo>
                  <a:pt x="99059" y="15239"/>
                </a:lnTo>
                <a:lnTo>
                  <a:pt x="102869" y="15239"/>
                </a:lnTo>
                <a:lnTo>
                  <a:pt x="102869" y="10160"/>
                </a:lnTo>
                <a:close/>
              </a:path>
              <a:path w="102870" h="168910">
                <a:moveTo>
                  <a:pt x="380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15240"/>
                </a:lnTo>
                <a:close/>
              </a:path>
              <a:path w="102870" h="168910">
                <a:moveTo>
                  <a:pt x="102869" y="15240"/>
                </a:moveTo>
                <a:lnTo>
                  <a:pt x="99059" y="15240"/>
                </a:lnTo>
                <a:lnTo>
                  <a:pt x="99059" y="21589"/>
                </a:lnTo>
                <a:lnTo>
                  <a:pt x="102869" y="21589"/>
                </a:lnTo>
                <a:lnTo>
                  <a:pt x="102869" y="15240"/>
                </a:lnTo>
                <a:close/>
              </a:path>
              <a:path w="102870" h="168910">
                <a:moveTo>
                  <a:pt x="3809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1590"/>
                </a:lnTo>
                <a:close/>
              </a:path>
              <a:path w="102870" h="168910">
                <a:moveTo>
                  <a:pt x="102869" y="21590"/>
                </a:moveTo>
                <a:lnTo>
                  <a:pt x="99059" y="21590"/>
                </a:lnTo>
                <a:lnTo>
                  <a:pt x="99059" y="27939"/>
                </a:lnTo>
                <a:lnTo>
                  <a:pt x="102869" y="27939"/>
                </a:lnTo>
                <a:lnTo>
                  <a:pt x="102869" y="21590"/>
                </a:lnTo>
                <a:close/>
              </a:path>
              <a:path w="102870" h="168910">
                <a:moveTo>
                  <a:pt x="380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27940"/>
                </a:lnTo>
                <a:close/>
              </a:path>
              <a:path w="102870" h="168910">
                <a:moveTo>
                  <a:pt x="102869" y="27940"/>
                </a:moveTo>
                <a:lnTo>
                  <a:pt x="99059" y="27940"/>
                </a:lnTo>
                <a:lnTo>
                  <a:pt x="99059" y="34289"/>
                </a:lnTo>
                <a:lnTo>
                  <a:pt x="102869" y="34289"/>
                </a:lnTo>
                <a:lnTo>
                  <a:pt x="102869" y="27940"/>
                </a:lnTo>
                <a:close/>
              </a:path>
              <a:path w="102870" h="168910">
                <a:moveTo>
                  <a:pt x="380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4290"/>
                </a:lnTo>
                <a:close/>
              </a:path>
              <a:path w="102870" h="168910">
                <a:moveTo>
                  <a:pt x="102869" y="34290"/>
                </a:moveTo>
                <a:lnTo>
                  <a:pt x="99059" y="34290"/>
                </a:lnTo>
                <a:lnTo>
                  <a:pt x="99059" y="40639"/>
                </a:lnTo>
                <a:lnTo>
                  <a:pt x="102869" y="40639"/>
                </a:lnTo>
                <a:lnTo>
                  <a:pt x="102869" y="34290"/>
                </a:lnTo>
                <a:close/>
              </a:path>
              <a:path w="102870" h="168910">
                <a:moveTo>
                  <a:pt x="380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0640"/>
                </a:lnTo>
                <a:close/>
              </a:path>
              <a:path w="102870" h="168910">
                <a:moveTo>
                  <a:pt x="102869" y="40640"/>
                </a:moveTo>
                <a:lnTo>
                  <a:pt x="99059" y="40640"/>
                </a:lnTo>
                <a:lnTo>
                  <a:pt x="99059" y="46989"/>
                </a:lnTo>
                <a:lnTo>
                  <a:pt x="102869" y="46989"/>
                </a:lnTo>
                <a:lnTo>
                  <a:pt x="102869" y="40640"/>
                </a:lnTo>
                <a:close/>
              </a:path>
              <a:path w="102870" h="168910">
                <a:moveTo>
                  <a:pt x="38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6990"/>
                </a:lnTo>
                <a:close/>
              </a:path>
              <a:path w="102870" h="168910">
                <a:moveTo>
                  <a:pt x="102869" y="46990"/>
                </a:moveTo>
                <a:lnTo>
                  <a:pt x="99059" y="46990"/>
                </a:lnTo>
                <a:lnTo>
                  <a:pt x="99059" y="53339"/>
                </a:lnTo>
                <a:lnTo>
                  <a:pt x="102869" y="53339"/>
                </a:lnTo>
                <a:lnTo>
                  <a:pt x="102869" y="46990"/>
                </a:lnTo>
                <a:close/>
              </a:path>
              <a:path w="102870" h="168910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102870" h="168910">
                <a:moveTo>
                  <a:pt x="102869" y="53340"/>
                </a:moveTo>
                <a:lnTo>
                  <a:pt x="99059" y="53340"/>
                </a:lnTo>
                <a:lnTo>
                  <a:pt x="99059" y="59689"/>
                </a:lnTo>
                <a:lnTo>
                  <a:pt x="102869" y="59689"/>
                </a:lnTo>
                <a:lnTo>
                  <a:pt x="102869" y="53340"/>
                </a:lnTo>
                <a:close/>
              </a:path>
              <a:path w="102870" h="168910">
                <a:moveTo>
                  <a:pt x="380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9690"/>
                </a:lnTo>
                <a:close/>
              </a:path>
              <a:path w="102870" h="168910">
                <a:moveTo>
                  <a:pt x="102869" y="59690"/>
                </a:moveTo>
                <a:lnTo>
                  <a:pt x="99059" y="59690"/>
                </a:lnTo>
                <a:lnTo>
                  <a:pt x="99059" y="66039"/>
                </a:lnTo>
                <a:lnTo>
                  <a:pt x="102869" y="66039"/>
                </a:lnTo>
                <a:lnTo>
                  <a:pt x="102869" y="59690"/>
                </a:lnTo>
                <a:close/>
              </a:path>
              <a:path w="102870" h="168910">
                <a:moveTo>
                  <a:pt x="380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6040"/>
                </a:lnTo>
                <a:close/>
              </a:path>
              <a:path w="102870" h="168910">
                <a:moveTo>
                  <a:pt x="102869" y="66040"/>
                </a:moveTo>
                <a:lnTo>
                  <a:pt x="99059" y="66040"/>
                </a:lnTo>
                <a:lnTo>
                  <a:pt x="99059" y="72389"/>
                </a:lnTo>
                <a:lnTo>
                  <a:pt x="102869" y="72389"/>
                </a:lnTo>
                <a:lnTo>
                  <a:pt x="102869" y="66040"/>
                </a:lnTo>
                <a:close/>
              </a:path>
              <a:path w="102870" h="168910">
                <a:moveTo>
                  <a:pt x="38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2390"/>
                </a:lnTo>
                <a:close/>
              </a:path>
              <a:path w="102870" h="168910">
                <a:moveTo>
                  <a:pt x="102869" y="72390"/>
                </a:moveTo>
                <a:lnTo>
                  <a:pt x="99059" y="72390"/>
                </a:lnTo>
                <a:lnTo>
                  <a:pt x="99059" y="78739"/>
                </a:lnTo>
                <a:lnTo>
                  <a:pt x="102869" y="78739"/>
                </a:lnTo>
                <a:lnTo>
                  <a:pt x="102869" y="72390"/>
                </a:lnTo>
                <a:close/>
              </a:path>
              <a:path w="102870" h="168910">
                <a:moveTo>
                  <a:pt x="380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8740"/>
                </a:lnTo>
                <a:close/>
              </a:path>
              <a:path w="102870" h="168910">
                <a:moveTo>
                  <a:pt x="102869" y="78740"/>
                </a:moveTo>
                <a:lnTo>
                  <a:pt x="99059" y="78740"/>
                </a:lnTo>
                <a:lnTo>
                  <a:pt x="99059" y="85089"/>
                </a:lnTo>
                <a:lnTo>
                  <a:pt x="102869" y="85089"/>
                </a:lnTo>
                <a:lnTo>
                  <a:pt x="102869" y="78740"/>
                </a:lnTo>
                <a:close/>
              </a:path>
              <a:path w="102870" h="168910">
                <a:moveTo>
                  <a:pt x="380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5090"/>
                </a:lnTo>
                <a:close/>
              </a:path>
              <a:path w="102870" h="168910">
                <a:moveTo>
                  <a:pt x="102869" y="85090"/>
                </a:moveTo>
                <a:lnTo>
                  <a:pt x="99059" y="85090"/>
                </a:lnTo>
                <a:lnTo>
                  <a:pt x="99059" y="91439"/>
                </a:lnTo>
                <a:lnTo>
                  <a:pt x="102869" y="91439"/>
                </a:lnTo>
                <a:lnTo>
                  <a:pt x="102869" y="85090"/>
                </a:lnTo>
                <a:close/>
              </a:path>
              <a:path w="102870" h="168910">
                <a:moveTo>
                  <a:pt x="38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1440"/>
                </a:lnTo>
                <a:close/>
              </a:path>
              <a:path w="102870" h="168910">
                <a:moveTo>
                  <a:pt x="102869" y="91440"/>
                </a:moveTo>
                <a:lnTo>
                  <a:pt x="99059" y="91440"/>
                </a:lnTo>
                <a:lnTo>
                  <a:pt x="99059" y="97789"/>
                </a:lnTo>
                <a:lnTo>
                  <a:pt x="102869" y="97789"/>
                </a:lnTo>
                <a:lnTo>
                  <a:pt x="102869" y="91440"/>
                </a:lnTo>
                <a:close/>
              </a:path>
              <a:path w="102870" h="168910">
                <a:moveTo>
                  <a:pt x="38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102870" h="168910">
                <a:moveTo>
                  <a:pt x="102869" y="97790"/>
                </a:moveTo>
                <a:lnTo>
                  <a:pt x="99059" y="97790"/>
                </a:lnTo>
                <a:lnTo>
                  <a:pt x="99059" y="104139"/>
                </a:lnTo>
                <a:lnTo>
                  <a:pt x="102869" y="104139"/>
                </a:lnTo>
                <a:lnTo>
                  <a:pt x="102869" y="97790"/>
                </a:lnTo>
                <a:close/>
              </a:path>
              <a:path w="102870" h="168910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102870" h="168910">
                <a:moveTo>
                  <a:pt x="102869" y="104140"/>
                </a:moveTo>
                <a:lnTo>
                  <a:pt x="99059" y="104140"/>
                </a:lnTo>
                <a:lnTo>
                  <a:pt x="99059" y="110489"/>
                </a:lnTo>
                <a:lnTo>
                  <a:pt x="102869" y="110489"/>
                </a:lnTo>
                <a:lnTo>
                  <a:pt x="102869" y="104140"/>
                </a:lnTo>
                <a:close/>
              </a:path>
              <a:path w="102870" h="168910">
                <a:moveTo>
                  <a:pt x="380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102870" h="168910">
                <a:moveTo>
                  <a:pt x="102869" y="110490"/>
                </a:moveTo>
                <a:lnTo>
                  <a:pt x="99059" y="110490"/>
                </a:lnTo>
                <a:lnTo>
                  <a:pt x="99059" y="116839"/>
                </a:lnTo>
                <a:lnTo>
                  <a:pt x="102869" y="116839"/>
                </a:lnTo>
                <a:lnTo>
                  <a:pt x="102869" y="110490"/>
                </a:lnTo>
                <a:close/>
              </a:path>
              <a:path w="102870" h="16891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102870" h="168910">
                <a:moveTo>
                  <a:pt x="102869" y="116840"/>
                </a:moveTo>
                <a:lnTo>
                  <a:pt x="99059" y="116840"/>
                </a:lnTo>
                <a:lnTo>
                  <a:pt x="99059" y="123189"/>
                </a:lnTo>
                <a:lnTo>
                  <a:pt x="102869" y="123189"/>
                </a:lnTo>
                <a:lnTo>
                  <a:pt x="102869" y="116840"/>
                </a:lnTo>
                <a:close/>
              </a:path>
              <a:path w="102870" h="16891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102870" h="168910">
                <a:moveTo>
                  <a:pt x="102869" y="123190"/>
                </a:moveTo>
                <a:lnTo>
                  <a:pt x="99059" y="123190"/>
                </a:lnTo>
                <a:lnTo>
                  <a:pt x="99059" y="125730"/>
                </a:lnTo>
                <a:lnTo>
                  <a:pt x="101600" y="125730"/>
                </a:lnTo>
                <a:lnTo>
                  <a:pt x="101600" y="124460"/>
                </a:lnTo>
                <a:lnTo>
                  <a:pt x="102869" y="124460"/>
                </a:lnTo>
                <a:lnTo>
                  <a:pt x="102869" y="123190"/>
                </a:lnTo>
                <a:close/>
              </a:path>
              <a:path w="102870" h="16891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102870" h="16891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102870" h="16891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102870" h="16891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102870" h="16891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102870" h="168910">
                <a:moveTo>
                  <a:pt x="380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61290"/>
                </a:lnTo>
                <a:close/>
              </a:path>
              <a:path w="102870" h="168910">
                <a:moveTo>
                  <a:pt x="2539" y="167640"/>
                </a:moveTo>
                <a:lnTo>
                  <a:pt x="0" y="167640"/>
                </a:lnTo>
                <a:lnTo>
                  <a:pt x="0" y="168910"/>
                </a:lnTo>
                <a:lnTo>
                  <a:pt x="2539" y="168910"/>
                </a:lnTo>
                <a:lnTo>
                  <a:pt x="2539" y="167640"/>
                </a:lnTo>
                <a:close/>
              </a:path>
            </a:pathLst>
          </a:custGeom>
          <a:solidFill>
            <a:srgbClr val="5C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5" name="bk object 7595"/>
          <p:cNvSpPr/>
          <p:nvPr/>
        </p:nvSpPr>
        <p:spPr>
          <a:xfrm>
            <a:off x="3745229" y="4302759"/>
            <a:ext cx="95250" cy="163830"/>
          </a:xfrm>
          <a:custGeom>
            <a:avLst/>
            <a:gdLst/>
            <a:ahLst/>
            <a:cxnLst/>
            <a:rect l="l" t="t" r="r" b="b"/>
            <a:pathLst>
              <a:path w="95250" h="163829">
                <a:moveTo>
                  <a:pt x="3302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31750" y="3809"/>
                </a:lnTo>
                <a:lnTo>
                  <a:pt x="3175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  <a:path w="95250" h="16382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95250" h="163829">
                <a:moveTo>
                  <a:pt x="95250" y="8889"/>
                </a:moveTo>
                <a:lnTo>
                  <a:pt x="93980" y="8889"/>
                </a:lnTo>
                <a:lnTo>
                  <a:pt x="93980" y="10159"/>
                </a:lnTo>
                <a:lnTo>
                  <a:pt x="92710" y="10159"/>
                </a:lnTo>
                <a:lnTo>
                  <a:pt x="92710" y="11429"/>
                </a:lnTo>
                <a:lnTo>
                  <a:pt x="95250" y="11429"/>
                </a:lnTo>
                <a:lnTo>
                  <a:pt x="95250" y="8889"/>
                </a:lnTo>
                <a:close/>
              </a:path>
              <a:path w="95250" h="16382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95250" h="163829">
                <a:moveTo>
                  <a:pt x="95250" y="11430"/>
                </a:moveTo>
                <a:lnTo>
                  <a:pt x="91440" y="11430"/>
                </a:lnTo>
                <a:lnTo>
                  <a:pt x="91440" y="17779"/>
                </a:lnTo>
                <a:lnTo>
                  <a:pt x="95250" y="17779"/>
                </a:lnTo>
                <a:lnTo>
                  <a:pt x="95250" y="11430"/>
                </a:lnTo>
                <a:close/>
              </a:path>
              <a:path w="95250" h="16382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95250" h="163829">
                <a:moveTo>
                  <a:pt x="95250" y="17780"/>
                </a:moveTo>
                <a:lnTo>
                  <a:pt x="91440" y="17780"/>
                </a:lnTo>
                <a:lnTo>
                  <a:pt x="91440" y="24129"/>
                </a:lnTo>
                <a:lnTo>
                  <a:pt x="95250" y="24129"/>
                </a:lnTo>
                <a:lnTo>
                  <a:pt x="95250" y="17780"/>
                </a:lnTo>
                <a:close/>
              </a:path>
              <a:path w="95250" h="16382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95250" h="163829">
                <a:moveTo>
                  <a:pt x="95250" y="24130"/>
                </a:moveTo>
                <a:lnTo>
                  <a:pt x="91440" y="24130"/>
                </a:lnTo>
                <a:lnTo>
                  <a:pt x="91440" y="30479"/>
                </a:lnTo>
                <a:lnTo>
                  <a:pt x="95250" y="30479"/>
                </a:lnTo>
                <a:lnTo>
                  <a:pt x="95250" y="24130"/>
                </a:lnTo>
                <a:close/>
              </a:path>
              <a:path w="95250" h="16382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95250" h="163829">
                <a:moveTo>
                  <a:pt x="95250" y="30480"/>
                </a:moveTo>
                <a:lnTo>
                  <a:pt x="91440" y="30480"/>
                </a:lnTo>
                <a:lnTo>
                  <a:pt x="91440" y="36829"/>
                </a:lnTo>
                <a:lnTo>
                  <a:pt x="95250" y="36829"/>
                </a:lnTo>
                <a:lnTo>
                  <a:pt x="95250" y="30480"/>
                </a:lnTo>
                <a:close/>
              </a:path>
              <a:path w="95250" h="16382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95250" h="163829">
                <a:moveTo>
                  <a:pt x="95250" y="36830"/>
                </a:moveTo>
                <a:lnTo>
                  <a:pt x="91440" y="36830"/>
                </a:lnTo>
                <a:lnTo>
                  <a:pt x="91440" y="43179"/>
                </a:lnTo>
                <a:lnTo>
                  <a:pt x="95250" y="43179"/>
                </a:lnTo>
                <a:lnTo>
                  <a:pt x="95250" y="36830"/>
                </a:lnTo>
                <a:close/>
              </a:path>
              <a:path w="95250" h="16382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95250" h="163829">
                <a:moveTo>
                  <a:pt x="95250" y="43180"/>
                </a:moveTo>
                <a:lnTo>
                  <a:pt x="91440" y="43180"/>
                </a:lnTo>
                <a:lnTo>
                  <a:pt x="91440" y="49529"/>
                </a:lnTo>
                <a:lnTo>
                  <a:pt x="95250" y="49529"/>
                </a:lnTo>
                <a:lnTo>
                  <a:pt x="95250" y="43180"/>
                </a:lnTo>
                <a:close/>
              </a:path>
              <a:path w="95250" h="16382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95250" h="163829">
                <a:moveTo>
                  <a:pt x="95250" y="49530"/>
                </a:moveTo>
                <a:lnTo>
                  <a:pt x="91440" y="49530"/>
                </a:lnTo>
                <a:lnTo>
                  <a:pt x="91440" y="55879"/>
                </a:lnTo>
                <a:lnTo>
                  <a:pt x="95250" y="55879"/>
                </a:lnTo>
                <a:lnTo>
                  <a:pt x="95250" y="49530"/>
                </a:lnTo>
                <a:close/>
              </a:path>
              <a:path w="95250" h="16382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95250" h="163829">
                <a:moveTo>
                  <a:pt x="95250" y="55880"/>
                </a:moveTo>
                <a:lnTo>
                  <a:pt x="91440" y="55880"/>
                </a:lnTo>
                <a:lnTo>
                  <a:pt x="91440" y="62229"/>
                </a:lnTo>
                <a:lnTo>
                  <a:pt x="95250" y="62229"/>
                </a:lnTo>
                <a:lnTo>
                  <a:pt x="95250" y="55880"/>
                </a:lnTo>
                <a:close/>
              </a:path>
              <a:path w="95250" h="16382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95250" h="163829">
                <a:moveTo>
                  <a:pt x="95250" y="62230"/>
                </a:moveTo>
                <a:lnTo>
                  <a:pt x="91440" y="62230"/>
                </a:lnTo>
                <a:lnTo>
                  <a:pt x="91440" y="68579"/>
                </a:lnTo>
                <a:lnTo>
                  <a:pt x="95250" y="68579"/>
                </a:lnTo>
                <a:lnTo>
                  <a:pt x="95250" y="62230"/>
                </a:lnTo>
                <a:close/>
              </a:path>
              <a:path w="95250" h="16382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95250" h="163829">
                <a:moveTo>
                  <a:pt x="95250" y="68580"/>
                </a:moveTo>
                <a:lnTo>
                  <a:pt x="91440" y="68580"/>
                </a:lnTo>
                <a:lnTo>
                  <a:pt x="91440" y="74929"/>
                </a:lnTo>
                <a:lnTo>
                  <a:pt x="95250" y="74929"/>
                </a:lnTo>
                <a:lnTo>
                  <a:pt x="95250" y="68580"/>
                </a:lnTo>
                <a:close/>
              </a:path>
              <a:path w="95250" h="16382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95250" h="163829">
                <a:moveTo>
                  <a:pt x="95250" y="74930"/>
                </a:moveTo>
                <a:lnTo>
                  <a:pt x="91440" y="74930"/>
                </a:lnTo>
                <a:lnTo>
                  <a:pt x="91440" y="81279"/>
                </a:lnTo>
                <a:lnTo>
                  <a:pt x="95250" y="81279"/>
                </a:lnTo>
                <a:lnTo>
                  <a:pt x="95250" y="74930"/>
                </a:lnTo>
                <a:close/>
              </a:path>
              <a:path w="95250" h="16382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95250" h="163829">
                <a:moveTo>
                  <a:pt x="95250" y="81280"/>
                </a:moveTo>
                <a:lnTo>
                  <a:pt x="91440" y="81280"/>
                </a:lnTo>
                <a:lnTo>
                  <a:pt x="91440" y="87629"/>
                </a:lnTo>
                <a:lnTo>
                  <a:pt x="95250" y="87629"/>
                </a:lnTo>
                <a:lnTo>
                  <a:pt x="95250" y="81280"/>
                </a:lnTo>
                <a:close/>
              </a:path>
              <a:path w="95250" h="16382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95250" h="163829">
                <a:moveTo>
                  <a:pt x="95250" y="87630"/>
                </a:moveTo>
                <a:lnTo>
                  <a:pt x="91440" y="87630"/>
                </a:lnTo>
                <a:lnTo>
                  <a:pt x="91440" y="93979"/>
                </a:lnTo>
                <a:lnTo>
                  <a:pt x="95250" y="93979"/>
                </a:lnTo>
                <a:lnTo>
                  <a:pt x="95250" y="87630"/>
                </a:lnTo>
                <a:close/>
              </a:path>
              <a:path w="95250" h="16382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95250" h="163829">
                <a:moveTo>
                  <a:pt x="95250" y="93980"/>
                </a:moveTo>
                <a:lnTo>
                  <a:pt x="91440" y="93980"/>
                </a:lnTo>
                <a:lnTo>
                  <a:pt x="91440" y="100329"/>
                </a:lnTo>
                <a:lnTo>
                  <a:pt x="95250" y="100329"/>
                </a:lnTo>
                <a:lnTo>
                  <a:pt x="95250" y="93980"/>
                </a:lnTo>
                <a:close/>
              </a:path>
              <a:path w="95250" h="16382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95250" h="163829">
                <a:moveTo>
                  <a:pt x="95250" y="100330"/>
                </a:moveTo>
                <a:lnTo>
                  <a:pt x="91440" y="100330"/>
                </a:lnTo>
                <a:lnTo>
                  <a:pt x="91440" y="106679"/>
                </a:lnTo>
                <a:lnTo>
                  <a:pt x="95250" y="106679"/>
                </a:lnTo>
                <a:lnTo>
                  <a:pt x="95250" y="100330"/>
                </a:lnTo>
                <a:close/>
              </a:path>
              <a:path w="95250" h="16382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95250" h="163829">
                <a:moveTo>
                  <a:pt x="95250" y="106680"/>
                </a:moveTo>
                <a:lnTo>
                  <a:pt x="91440" y="106680"/>
                </a:lnTo>
                <a:lnTo>
                  <a:pt x="91440" y="113029"/>
                </a:lnTo>
                <a:lnTo>
                  <a:pt x="95250" y="113029"/>
                </a:lnTo>
                <a:lnTo>
                  <a:pt x="95250" y="106680"/>
                </a:lnTo>
                <a:close/>
              </a:path>
              <a:path w="95250" h="16382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95250" h="163829">
                <a:moveTo>
                  <a:pt x="95250" y="113030"/>
                </a:moveTo>
                <a:lnTo>
                  <a:pt x="91440" y="113030"/>
                </a:lnTo>
                <a:lnTo>
                  <a:pt x="91440" y="119379"/>
                </a:lnTo>
                <a:lnTo>
                  <a:pt x="95250" y="119379"/>
                </a:lnTo>
                <a:lnTo>
                  <a:pt x="95250" y="113030"/>
                </a:lnTo>
                <a:close/>
              </a:path>
              <a:path w="95250" h="16382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95250" h="163829">
                <a:moveTo>
                  <a:pt x="95250" y="119380"/>
                </a:moveTo>
                <a:lnTo>
                  <a:pt x="91440" y="119380"/>
                </a:lnTo>
                <a:lnTo>
                  <a:pt x="91440" y="123189"/>
                </a:lnTo>
                <a:lnTo>
                  <a:pt x="95250" y="123189"/>
                </a:lnTo>
                <a:lnTo>
                  <a:pt x="95250" y="119380"/>
                </a:lnTo>
                <a:close/>
              </a:path>
              <a:path w="95250" h="16382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95250" h="16382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95250" h="16382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95250" h="16382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95250" h="16382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95250" h="16382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2540" y="163829"/>
                </a:lnTo>
                <a:lnTo>
                  <a:pt x="2540" y="162559"/>
                </a:lnTo>
                <a:lnTo>
                  <a:pt x="3810" y="162559"/>
                </a:lnTo>
                <a:lnTo>
                  <a:pt x="3810" y="157480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6" name="bk object 7596"/>
          <p:cNvSpPr/>
          <p:nvPr/>
        </p:nvSpPr>
        <p:spPr>
          <a:xfrm>
            <a:off x="3749040" y="4306570"/>
            <a:ext cx="87630" cy="158750"/>
          </a:xfrm>
          <a:custGeom>
            <a:avLst/>
            <a:gdLst/>
            <a:ahLst/>
            <a:cxnLst/>
            <a:rect l="l" t="t" r="r" b="b"/>
            <a:pathLst>
              <a:path w="87629" h="158750">
                <a:moveTo>
                  <a:pt x="26670" y="0"/>
                </a:moveTo>
                <a:lnTo>
                  <a:pt x="0" y="0"/>
                </a:lnTo>
                <a:lnTo>
                  <a:pt x="0" y="1269"/>
                </a:lnTo>
                <a:lnTo>
                  <a:pt x="26670" y="1269"/>
                </a:lnTo>
                <a:lnTo>
                  <a:pt x="26670" y="0"/>
                </a:lnTo>
                <a:close/>
              </a:path>
              <a:path w="87629" h="158750">
                <a:moveTo>
                  <a:pt x="2667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25400" y="3809"/>
                </a:lnTo>
                <a:lnTo>
                  <a:pt x="25400" y="2539"/>
                </a:lnTo>
                <a:lnTo>
                  <a:pt x="26670" y="2539"/>
                </a:lnTo>
                <a:lnTo>
                  <a:pt x="26670" y="1269"/>
                </a:lnTo>
                <a:close/>
              </a:path>
              <a:path w="87629" h="15875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87629" h="158750">
                <a:moveTo>
                  <a:pt x="87630" y="8889"/>
                </a:moveTo>
                <a:lnTo>
                  <a:pt x="86360" y="8889"/>
                </a:lnTo>
                <a:lnTo>
                  <a:pt x="86360" y="10159"/>
                </a:lnTo>
                <a:lnTo>
                  <a:pt x="85089" y="10159"/>
                </a:lnTo>
                <a:lnTo>
                  <a:pt x="85089" y="11429"/>
                </a:lnTo>
                <a:lnTo>
                  <a:pt x="83820" y="11429"/>
                </a:lnTo>
                <a:lnTo>
                  <a:pt x="83820" y="13969"/>
                </a:lnTo>
                <a:lnTo>
                  <a:pt x="87630" y="13969"/>
                </a:lnTo>
                <a:lnTo>
                  <a:pt x="87630" y="8889"/>
                </a:lnTo>
                <a:close/>
              </a:path>
              <a:path w="87629" h="15875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87629" h="158750">
                <a:moveTo>
                  <a:pt x="87630" y="13969"/>
                </a:moveTo>
                <a:lnTo>
                  <a:pt x="83820" y="13969"/>
                </a:lnTo>
                <a:lnTo>
                  <a:pt x="83820" y="20319"/>
                </a:lnTo>
                <a:lnTo>
                  <a:pt x="87630" y="20319"/>
                </a:lnTo>
                <a:lnTo>
                  <a:pt x="87630" y="13969"/>
                </a:lnTo>
                <a:close/>
              </a:path>
              <a:path w="87629" h="15875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87629" h="158750">
                <a:moveTo>
                  <a:pt x="87630" y="20319"/>
                </a:moveTo>
                <a:lnTo>
                  <a:pt x="83820" y="20319"/>
                </a:lnTo>
                <a:lnTo>
                  <a:pt x="83820" y="26669"/>
                </a:lnTo>
                <a:lnTo>
                  <a:pt x="87630" y="26669"/>
                </a:lnTo>
                <a:lnTo>
                  <a:pt x="87630" y="20319"/>
                </a:lnTo>
                <a:close/>
              </a:path>
              <a:path w="87629" h="15875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87629" h="158750">
                <a:moveTo>
                  <a:pt x="87630" y="26669"/>
                </a:moveTo>
                <a:lnTo>
                  <a:pt x="83820" y="26669"/>
                </a:lnTo>
                <a:lnTo>
                  <a:pt x="83820" y="33019"/>
                </a:lnTo>
                <a:lnTo>
                  <a:pt x="87630" y="33019"/>
                </a:lnTo>
                <a:lnTo>
                  <a:pt x="87630" y="26669"/>
                </a:lnTo>
                <a:close/>
              </a:path>
              <a:path w="87629" h="15875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87629" h="158750">
                <a:moveTo>
                  <a:pt x="87630" y="33019"/>
                </a:moveTo>
                <a:lnTo>
                  <a:pt x="83820" y="33019"/>
                </a:lnTo>
                <a:lnTo>
                  <a:pt x="83820" y="39369"/>
                </a:lnTo>
                <a:lnTo>
                  <a:pt x="87630" y="39369"/>
                </a:lnTo>
                <a:lnTo>
                  <a:pt x="87630" y="33019"/>
                </a:lnTo>
                <a:close/>
              </a:path>
              <a:path w="87629" h="15875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87629" h="158750">
                <a:moveTo>
                  <a:pt x="87630" y="39369"/>
                </a:moveTo>
                <a:lnTo>
                  <a:pt x="83820" y="39369"/>
                </a:lnTo>
                <a:lnTo>
                  <a:pt x="83820" y="45719"/>
                </a:lnTo>
                <a:lnTo>
                  <a:pt x="87630" y="45719"/>
                </a:lnTo>
                <a:lnTo>
                  <a:pt x="87630" y="39369"/>
                </a:lnTo>
                <a:close/>
              </a:path>
              <a:path w="87629" h="15875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87629" h="158750">
                <a:moveTo>
                  <a:pt x="87630" y="45719"/>
                </a:moveTo>
                <a:lnTo>
                  <a:pt x="83820" y="45719"/>
                </a:lnTo>
                <a:lnTo>
                  <a:pt x="83820" y="52069"/>
                </a:lnTo>
                <a:lnTo>
                  <a:pt x="87630" y="52069"/>
                </a:lnTo>
                <a:lnTo>
                  <a:pt x="87630" y="45719"/>
                </a:lnTo>
                <a:close/>
              </a:path>
              <a:path w="87629" h="15875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2539" y="58419"/>
                </a:lnTo>
                <a:lnTo>
                  <a:pt x="2540" y="55879"/>
                </a:lnTo>
                <a:lnTo>
                  <a:pt x="3810" y="55879"/>
                </a:lnTo>
                <a:lnTo>
                  <a:pt x="3810" y="52069"/>
                </a:lnTo>
                <a:close/>
              </a:path>
              <a:path w="87629" h="158750">
                <a:moveTo>
                  <a:pt x="87630" y="52069"/>
                </a:moveTo>
                <a:lnTo>
                  <a:pt x="83820" y="52069"/>
                </a:lnTo>
                <a:lnTo>
                  <a:pt x="83820" y="58419"/>
                </a:lnTo>
                <a:lnTo>
                  <a:pt x="87630" y="58419"/>
                </a:lnTo>
                <a:lnTo>
                  <a:pt x="87630" y="52069"/>
                </a:lnTo>
                <a:close/>
              </a:path>
              <a:path w="87629" h="158750">
                <a:moveTo>
                  <a:pt x="3810" y="62229"/>
                </a:moveTo>
                <a:lnTo>
                  <a:pt x="1270" y="62229"/>
                </a:lnTo>
                <a:lnTo>
                  <a:pt x="1270" y="63499"/>
                </a:lnTo>
                <a:lnTo>
                  <a:pt x="0" y="6349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62229"/>
                </a:lnTo>
                <a:close/>
              </a:path>
              <a:path w="87629" h="158750">
                <a:moveTo>
                  <a:pt x="87630" y="58419"/>
                </a:moveTo>
                <a:lnTo>
                  <a:pt x="83820" y="58419"/>
                </a:lnTo>
                <a:lnTo>
                  <a:pt x="83820" y="64769"/>
                </a:lnTo>
                <a:lnTo>
                  <a:pt x="87630" y="64769"/>
                </a:lnTo>
                <a:lnTo>
                  <a:pt x="87630" y="58419"/>
                </a:lnTo>
                <a:close/>
              </a:path>
              <a:path w="87629" h="158750">
                <a:moveTo>
                  <a:pt x="2539" y="58419"/>
                </a:moveTo>
                <a:lnTo>
                  <a:pt x="0" y="58419"/>
                </a:lnTo>
                <a:lnTo>
                  <a:pt x="0" y="62229"/>
                </a:lnTo>
                <a:lnTo>
                  <a:pt x="1270" y="62229"/>
                </a:lnTo>
                <a:lnTo>
                  <a:pt x="1270" y="59689"/>
                </a:lnTo>
                <a:lnTo>
                  <a:pt x="2539" y="59689"/>
                </a:lnTo>
                <a:lnTo>
                  <a:pt x="2539" y="58419"/>
                </a:lnTo>
                <a:close/>
              </a:path>
              <a:path w="87629" h="15875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87629" h="158750">
                <a:moveTo>
                  <a:pt x="87630" y="64769"/>
                </a:moveTo>
                <a:lnTo>
                  <a:pt x="83820" y="64769"/>
                </a:lnTo>
                <a:lnTo>
                  <a:pt x="83820" y="71119"/>
                </a:lnTo>
                <a:lnTo>
                  <a:pt x="87630" y="71119"/>
                </a:lnTo>
                <a:lnTo>
                  <a:pt x="87630" y="64769"/>
                </a:lnTo>
                <a:close/>
              </a:path>
              <a:path w="87629" h="15875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87629" h="158750">
                <a:moveTo>
                  <a:pt x="87630" y="71119"/>
                </a:moveTo>
                <a:lnTo>
                  <a:pt x="83820" y="71119"/>
                </a:lnTo>
                <a:lnTo>
                  <a:pt x="83820" y="77469"/>
                </a:lnTo>
                <a:lnTo>
                  <a:pt x="87630" y="77469"/>
                </a:lnTo>
                <a:lnTo>
                  <a:pt x="87630" y="71119"/>
                </a:lnTo>
                <a:close/>
              </a:path>
              <a:path w="87629" h="15875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87629" h="158750">
                <a:moveTo>
                  <a:pt x="87630" y="77469"/>
                </a:moveTo>
                <a:lnTo>
                  <a:pt x="83820" y="77469"/>
                </a:lnTo>
                <a:lnTo>
                  <a:pt x="83820" y="83819"/>
                </a:lnTo>
                <a:lnTo>
                  <a:pt x="87630" y="83819"/>
                </a:lnTo>
                <a:lnTo>
                  <a:pt x="87630" y="77469"/>
                </a:lnTo>
                <a:close/>
              </a:path>
              <a:path w="87629" h="158750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87629" h="158750">
                <a:moveTo>
                  <a:pt x="87630" y="83819"/>
                </a:moveTo>
                <a:lnTo>
                  <a:pt x="83820" y="83819"/>
                </a:lnTo>
                <a:lnTo>
                  <a:pt x="83820" y="90169"/>
                </a:lnTo>
                <a:lnTo>
                  <a:pt x="87630" y="90169"/>
                </a:lnTo>
                <a:lnTo>
                  <a:pt x="87630" y="83819"/>
                </a:lnTo>
                <a:close/>
              </a:path>
              <a:path w="87629" h="15875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87629" h="158750">
                <a:moveTo>
                  <a:pt x="87630" y="90169"/>
                </a:moveTo>
                <a:lnTo>
                  <a:pt x="83820" y="90169"/>
                </a:lnTo>
                <a:lnTo>
                  <a:pt x="83820" y="96519"/>
                </a:lnTo>
                <a:lnTo>
                  <a:pt x="87630" y="96519"/>
                </a:lnTo>
                <a:lnTo>
                  <a:pt x="87630" y="90169"/>
                </a:lnTo>
                <a:close/>
              </a:path>
              <a:path w="87629" h="15875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87629" h="158750">
                <a:moveTo>
                  <a:pt x="87630" y="96519"/>
                </a:moveTo>
                <a:lnTo>
                  <a:pt x="83820" y="96519"/>
                </a:lnTo>
                <a:lnTo>
                  <a:pt x="83820" y="102869"/>
                </a:lnTo>
                <a:lnTo>
                  <a:pt x="87630" y="102869"/>
                </a:lnTo>
                <a:lnTo>
                  <a:pt x="87630" y="96519"/>
                </a:lnTo>
                <a:close/>
              </a:path>
              <a:path w="87629" h="15875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87629" h="158750">
                <a:moveTo>
                  <a:pt x="87630" y="102869"/>
                </a:moveTo>
                <a:lnTo>
                  <a:pt x="83820" y="102869"/>
                </a:lnTo>
                <a:lnTo>
                  <a:pt x="83820" y="109219"/>
                </a:lnTo>
                <a:lnTo>
                  <a:pt x="87630" y="109219"/>
                </a:lnTo>
                <a:lnTo>
                  <a:pt x="87630" y="102869"/>
                </a:lnTo>
                <a:close/>
              </a:path>
              <a:path w="87629" h="15875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87629" h="158750">
                <a:moveTo>
                  <a:pt x="87630" y="109219"/>
                </a:moveTo>
                <a:lnTo>
                  <a:pt x="83820" y="109219"/>
                </a:lnTo>
                <a:lnTo>
                  <a:pt x="83820" y="115569"/>
                </a:lnTo>
                <a:lnTo>
                  <a:pt x="87630" y="115569"/>
                </a:lnTo>
                <a:lnTo>
                  <a:pt x="87630" y="109219"/>
                </a:lnTo>
                <a:close/>
              </a:path>
              <a:path w="87629" h="15875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87629" h="158750">
                <a:moveTo>
                  <a:pt x="87630" y="115569"/>
                </a:moveTo>
                <a:lnTo>
                  <a:pt x="83820" y="115569"/>
                </a:lnTo>
                <a:lnTo>
                  <a:pt x="83820" y="121919"/>
                </a:lnTo>
                <a:lnTo>
                  <a:pt x="85089" y="121919"/>
                </a:lnTo>
                <a:lnTo>
                  <a:pt x="85089" y="120649"/>
                </a:lnTo>
                <a:lnTo>
                  <a:pt x="87630" y="120649"/>
                </a:lnTo>
                <a:lnTo>
                  <a:pt x="87630" y="115569"/>
                </a:lnTo>
                <a:close/>
              </a:path>
              <a:path w="87629" h="15875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87629" h="15875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87629" h="15875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87629" h="15875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87629" h="15875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87629" h="158750">
                <a:moveTo>
                  <a:pt x="3810" y="153669"/>
                </a:moveTo>
                <a:lnTo>
                  <a:pt x="0" y="153669"/>
                </a:lnTo>
                <a:lnTo>
                  <a:pt x="0" y="158749"/>
                </a:lnTo>
                <a:lnTo>
                  <a:pt x="1270" y="158749"/>
                </a:lnTo>
                <a:lnTo>
                  <a:pt x="1270" y="157479"/>
                </a:lnTo>
                <a:lnTo>
                  <a:pt x="3810" y="157479"/>
                </a:lnTo>
                <a:lnTo>
                  <a:pt x="3810" y="153669"/>
                </a:lnTo>
                <a:close/>
              </a:path>
            </a:pathLst>
          </a:custGeom>
          <a:solidFill>
            <a:srgbClr val="565C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7" name="bk object 7597"/>
          <p:cNvSpPr/>
          <p:nvPr/>
        </p:nvSpPr>
        <p:spPr>
          <a:xfrm>
            <a:off x="3752850" y="4310379"/>
            <a:ext cx="80010" cy="152400"/>
          </a:xfrm>
          <a:custGeom>
            <a:avLst/>
            <a:gdLst/>
            <a:ahLst/>
            <a:cxnLst/>
            <a:rect l="l" t="t" r="r" b="b"/>
            <a:pathLst>
              <a:path w="80010" h="152400">
                <a:moveTo>
                  <a:pt x="21589" y="0"/>
                </a:moveTo>
                <a:lnTo>
                  <a:pt x="0" y="0"/>
                </a:lnTo>
                <a:lnTo>
                  <a:pt x="0" y="10160"/>
                </a:lnTo>
                <a:lnTo>
                  <a:pt x="3810" y="10160"/>
                </a:lnTo>
                <a:lnTo>
                  <a:pt x="3810" y="3810"/>
                </a:lnTo>
                <a:lnTo>
                  <a:pt x="20320" y="3810"/>
                </a:lnTo>
                <a:lnTo>
                  <a:pt x="20319" y="1270"/>
                </a:lnTo>
                <a:lnTo>
                  <a:pt x="21589" y="1270"/>
                </a:lnTo>
                <a:lnTo>
                  <a:pt x="21589" y="0"/>
                </a:lnTo>
                <a:close/>
              </a:path>
              <a:path w="80010" h="152400">
                <a:moveTo>
                  <a:pt x="80010" y="7620"/>
                </a:moveTo>
                <a:lnTo>
                  <a:pt x="78739" y="7620"/>
                </a:lnTo>
                <a:lnTo>
                  <a:pt x="78739" y="8890"/>
                </a:lnTo>
                <a:lnTo>
                  <a:pt x="77470" y="8890"/>
                </a:lnTo>
                <a:lnTo>
                  <a:pt x="77470" y="10160"/>
                </a:lnTo>
                <a:lnTo>
                  <a:pt x="80010" y="10160"/>
                </a:lnTo>
                <a:lnTo>
                  <a:pt x="80010" y="7620"/>
                </a:lnTo>
                <a:close/>
              </a:path>
              <a:path w="80010" h="152400">
                <a:moveTo>
                  <a:pt x="381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10160"/>
                </a:lnTo>
                <a:close/>
              </a:path>
              <a:path w="80010" h="152400">
                <a:moveTo>
                  <a:pt x="80010" y="10160"/>
                </a:moveTo>
                <a:lnTo>
                  <a:pt x="76200" y="10160"/>
                </a:lnTo>
                <a:lnTo>
                  <a:pt x="76200" y="16510"/>
                </a:lnTo>
                <a:lnTo>
                  <a:pt x="80010" y="16510"/>
                </a:lnTo>
                <a:lnTo>
                  <a:pt x="80010" y="10160"/>
                </a:lnTo>
                <a:close/>
              </a:path>
              <a:path w="80010" h="152400">
                <a:moveTo>
                  <a:pt x="381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16510"/>
                </a:lnTo>
                <a:close/>
              </a:path>
              <a:path w="80010" h="152400">
                <a:moveTo>
                  <a:pt x="80010" y="16510"/>
                </a:moveTo>
                <a:lnTo>
                  <a:pt x="76200" y="16510"/>
                </a:lnTo>
                <a:lnTo>
                  <a:pt x="76200" y="22860"/>
                </a:lnTo>
                <a:lnTo>
                  <a:pt x="80010" y="22860"/>
                </a:lnTo>
                <a:lnTo>
                  <a:pt x="80010" y="16510"/>
                </a:lnTo>
                <a:close/>
              </a:path>
              <a:path w="80010" h="152400">
                <a:moveTo>
                  <a:pt x="381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2860"/>
                </a:lnTo>
                <a:close/>
              </a:path>
              <a:path w="80010" h="152400">
                <a:moveTo>
                  <a:pt x="80010" y="22860"/>
                </a:moveTo>
                <a:lnTo>
                  <a:pt x="76200" y="22860"/>
                </a:lnTo>
                <a:lnTo>
                  <a:pt x="76200" y="29210"/>
                </a:lnTo>
                <a:lnTo>
                  <a:pt x="80010" y="29210"/>
                </a:lnTo>
                <a:lnTo>
                  <a:pt x="80010" y="22860"/>
                </a:lnTo>
                <a:close/>
              </a:path>
              <a:path w="80010" h="152400">
                <a:moveTo>
                  <a:pt x="381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29210"/>
                </a:lnTo>
                <a:close/>
              </a:path>
              <a:path w="80010" h="152400">
                <a:moveTo>
                  <a:pt x="80010" y="29210"/>
                </a:moveTo>
                <a:lnTo>
                  <a:pt x="76200" y="29210"/>
                </a:lnTo>
                <a:lnTo>
                  <a:pt x="76200" y="35560"/>
                </a:lnTo>
                <a:lnTo>
                  <a:pt x="80010" y="35560"/>
                </a:lnTo>
                <a:lnTo>
                  <a:pt x="80010" y="29210"/>
                </a:lnTo>
                <a:close/>
              </a:path>
              <a:path w="80010" h="152400">
                <a:moveTo>
                  <a:pt x="381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5560"/>
                </a:lnTo>
                <a:close/>
              </a:path>
              <a:path w="80010" h="152400">
                <a:moveTo>
                  <a:pt x="80010" y="35560"/>
                </a:moveTo>
                <a:lnTo>
                  <a:pt x="76200" y="35560"/>
                </a:lnTo>
                <a:lnTo>
                  <a:pt x="76200" y="41910"/>
                </a:lnTo>
                <a:lnTo>
                  <a:pt x="80010" y="41910"/>
                </a:lnTo>
                <a:lnTo>
                  <a:pt x="80010" y="35560"/>
                </a:lnTo>
                <a:close/>
              </a:path>
              <a:path w="80010" h="152400">
                <a:moveTo>
                  <a:pt x="381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1270" y="48260"/>
                </a:lnTo>
                <a:lnTo>
                  <a:pt x="1270" y="45720"/>
                </a:lnTo>
                <a:lnTo>
                  <a:pt x="2540" y="45720"/>
                </a:lnTo>
                <a:lnTo>
                  <a:pt x="2540" y="43180"/>
                </a:lnTo>
                <a:lnTo>
                  <a:pt x="3810" y="43180"/>
                </a:lnTo>
                <a:lnTo>
                  <a:pt x="3810" y="41910"/>
                </a:lnTo>
                <a:close/>
              </a:path>
              <a:path w="80010" h="152400">
                <a:moveTo>
                  <a:pt x="80010" y="41910"/>
                </a:moveTo>
                <a:lnTo>
                  <a:pt x="76200" y="41910"/>
                </a:lnTo>
                <a:lnTo>
                  <a:pt x="76200" y="48260"/>
                </a:lnTo>
                <a:lnTo>
                  <a:pt x="80010" y="48260"/>
                </a:lnTo>
                <a:lnTo>
                  <a:pt x="80010" y="41910"/>
                </a:lnTo>
                <a:close/>
              </a:path>
              <a:path w="80010" h="152400">
                <a:moveTo>
                  <a:pt x="1269" y="48260"/>
                </a:moveTo>
                <a:lnTo>
                  <a:pt x="0" y="48260"/>
                </a:lnTo>
                <a:lnTo>
                  <a:pt x="0" y="49530"/>
                </a:lnTo>
                <a:lnTo>
                  <a:pt x="1269" y="49530"/>
                </a:lnTo>
                <a:lnTo>
                  <a:pt x="1269" y="48260"/>
                </a:lnTo>
                <a:close/>
              </a:path>
              <a:path w="80010" h="152400">
                <a:moveTo>
                  <a:pt x="80010" y="48260"/>
                </a:moveTo>
                <a:lnTo>
                  <a:pt x="76200" y="48260"/>
                </a:lnTo>
                <a:lnTo>
                  <a:pt x="76200" y="54610"/>
                </a:lnTo>
                <a:lnTo>
                  <a:pt x="80010" y="54610"/>
                </a:lnTo>
                <a:lnTo>
                  <a:pt x="80010" y="48260"/>
                </a:lnTo>
                <a:close/>
              </a:path>
              <a:path w="80010" h="152400">
                <a:moveTo>
                  <a:pt x="3810" y="55880"/>
                </a:moveTo>
                <a:lnTo>
                  <a:pt x="2539" y="55880"/>
                </a:lnTo>
                <a:lnTo>
                  <a:pt x="2539" y="57150"/>
                </a:lnTo>
                <a:lnTo>
                  <a:pt x="0" y="5715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5880"/>
                </a:lnTo>
                <a:close/>
              </a:path>
              <a:path w="80010" h="152400">
                <a:moveTo>
                  <a:pt x="80010" y="54610"/>
                </a:moveTo>
                <a:lnTo>
                  <a:pt x="76200" y="54610"/>
                </a:lnTo>
                <a:lnTo>
                  <a:pt x="76200" y="60960"/>
                </a:lnTo>
                <a:lnTo>
                  <a:pt x="80010" y="60960"/>
                </a:lnTo>
                <a:lnTo>
                  <a:pt x="80010" y="54610"/>
                </a:lnTo>
                <a:close/>
              </a:path>
              <a:path w="80010" h="152400">
                <a:moveTo>
                  <a:pt x="381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0960"/>
                </a:lnTo>
                <a:close/>
              </a:path>
              <a:path w="80010" h="152400">
                <a:moveTo>
                  <a:pt x="80010" y="60960"/>
                </a:moveTo>
                <a:lnTo>
                  <a:pt x="76200" y="60960"/>
                </a:lnTo>
                <a:lnTo>
                  <a:pt x="76200" y="67310"/>
                </a:lnTo>
                <a:lnTo>
                  <a:pt x="80010" y="67310"/>
                </a:lnTo>
                <a:lnTo>
                  <a:pt x="80010" y="60960"/>
                </a:lnTo>
                <a:close/>
              </a:path>
              <a:path w="80010" h="152400">
                <a:moveTo>
                  <a:pt x="381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7310"/>
                </a:lnTo>
                <a:close/>
              </a:path>
              <a:path w="80010" h="152400">
                <a:moveTo>
                  <a:pt x="80010" y="67310"/>
                </a:moveTo>
                <a:lnTo>
                  <a:pt x="76200" y="67310"/>
                </a:lnTo>
                <a:lnTo>
                  <a:pt x="76200" y="73660"/>
                </a:lnTo>
                <a:lnTo>
                  <a:pt x="80010" y="73660"/>
                </a:lnTo>
                <a:lnTo>
                  <a:pt x="80010" y="67310"/>
                </a:lnTo>
                <a:close/>
              </a:path>
              <a:path w="80010" h="152400">
                <a:moveTo>
                  <a:pt x="3810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73660"/>
                </a:lnTo>
                <a:close/>
              </a:path>
              <a:path w="80010" h="152400">
                <a:moveTo>
                  <a:pt x="80010" y="73660"/>
                </a:moveTo>
                <a:lnTo>
                  <a:pt x="76200" y="73660"/>
                </a:lnTo>
                <a:lnTo>
                  <a:pt x="76200" y="80010"/>
                </a:lnTo>
                <a:lnTo>
                  <a:pt x="80010" y="80010"/>
                </a:lnTo>
                <a:lnTo>
                  <a:pt x="80010" y="73660"/>
                </a:lnTo>
                <a:close/>
              </a:path>
              <a:path w="80010" h="152400">
                <a:moveTo>
                  <a:pt x="3810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10" y="86360"/>
                </a:lnTo>
                <a:lnTo>
                  <a:pt x="3810" y="80010"/>
                </a:lnTo>
                <a:close/>
              </a:path>
              <a:path w="80010" h="152400">
                <a:moveTo>
                  <a:pt x="80010" y="80010"/>
                </a:moveTo>
                <a:lnTo>
                  <a:pt x="76200" y="80010"/>
                </a:lnTo>
                <a:lnTo>
                  <a:pt x="76200" y="86360"/>
                </a:lnTo>
                <a:lnTo>
                  <a:pt x="80010" y="86360"/>
                </a:lnTo>
                <a:lnTo>
                  <a:pt x="80010" y="80010"/>
                </a:lnTo>
                <a:close/>
              </a:path>
              <a:path w="80010" h="152400">
                <a:moveTo>
                  <a:pt x="3810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6360"/>
                </a:lnTo>
                <a:close/>
              </a:path>
              <a:path w="80010" h="152400">
                <a:moveTo>
                  <a:pt x="80010" y="86360"/>
                </a:moveTo>
                <a:lnTo>
                  <a:pt x="76200" y="86360"/>
                </a:lnTo>
                <a:lnTo>
                  <a:pt x="76200" y="92710"/>
                </a:lnTo>
                <a:lnTo>
                  <a:pt x="80010" y="92710"/>
                </a:lnTo>
                <a:lnTo>
                  <a:pt x="80010" y="86360"/>
                </a:lnTo>
                <a:close/>
              </a:path>
              <a:path w="80010" h="152400">
                <a:moveTo>
                  <a:pt x="381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2710"/>
                </a:lnTo>
                <a:close/>
              </a:path>
              <a:path w="80010" h="152400">
                <a:moveTo>
                  <a:pt x="80010" y="92710"/>
                </a:moveTo>
                <a:lnTo>
                  <a:pt x="76200" y="92710"/>
                </a:lnTo>
                <a:lnTo>
                  <a:pt x="76200" y="99060"/>
                </a:lnTo>
                <a:lnTo>
                  <a:pt x="80010" y="99060"/>
                </a:lnTo>
                <a:lnTo>
                  <a:pt x="80010" y="92710"/>
                </a:lnTo>
                <a:close/>
              </a:path>
              <a:path w="80010" h="152400">
                <a:moveTo>
                  <a:pt x="381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99060"/>
                </a:lnTo>
                <a:close/>
              </a:path>
              <a:path w="80010" h="152400">
                <a:moveTo>
                  <a:pt x="80010" y="99060"/>
                </a:moveTo>
                <a:lnTo>
                  <a:pt x="76200" y="99060"/>
                </a:lnTo>
                <a:lnTo>
                  <a:pt x="76200" y="105410"/>
                </a:lnTo>
                <a:lnTo>
                  <a:pt x="80010" y="105410"/>
                </a:lnTo>
                <a:lnTo>
                  <a:pt x="80010" y="99060"/>
                </a:lnTo>
                <a:close/>
              </a:path>
              <a:path w="80010" h="152400">
                <a:moveTo>
                  <a:pt x="381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5410"/>
                </a:lnTo>
                <a:close/>
              </a:path>
              <a:path w="80010" h="152400">
                <a:moveTo>
                  <a:pt x="80010" y="105410"/>
                </a:moveTo>
                <a:lnTo>
                  <a:pt x="76200" y="105410"/>
                </a:lnTo>
                <a:lnTo>
                  <a:pt x="76200" y="111760"/>
                </a:lnTo>
                <a:lnTo>
                  <a:pt x="80010" y="111760"/>
                </a:lnTo>
                <a:lnTo>
                  <a:pt x="80010" y="105410"/>
                </a:lnTo>
                <a:close/>
              </a:path>
              <a:path w="80010" h="152400">
                <a:moveTo>
                  <a:pt x="381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1760"/>
                </a:lnTo>
                <a:close/>
              </a:path>
              <a:path w="80010" h="152400">
                <a:moveTo>
                  <a:pt x="80010" y="111760"/>
                </a:moveTo>
                <a:lnTo>
                  <a:pt x="76200" y="111760"/>
                </a:lnTo>
                <a:lnTo>
                  <a:pt x="76200" y="118110"/>
                </a:lnTo>
                <a:lnTo>
                  <a:pt x="80010" y="118110"/>
                </a:lnTo>
                <a:lnTo>
                  <a:pt x="80010" y="111760"/>
                </a:lnTo>
                <a:close/>
              </a:path>
              <a:path w="80010" h="152400">
                <a:moveTo>
                  <a:pt x="381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8110"/>
                </a:lnTo>
                <a:close/>
              </a:path>
              <a:path w="80010" h="152400">
                <a:moveTo>
                  <a:pt x="78739" y="118110"/>
                </a:moveTo>
                <a:lnTo>
                  <a:pt x="76200" y="118110"/>
                </a:lnTo>
                <a:lnTo>
                  <a:pt x="76200" y="119380"/>
                </a:lnTo>
                <a:lnTo>
                  <a:pt x="78739" y="119380"/>
                </a:lnTo>
                <a:lnTo>
                  <a:pt x="78739" y="118110"/>
                </a:lnTo>
                <a:close/>
              </a:path>
              <a:path w="80010" h="152400">
                <a:moveTo>
                  <a:pt x="381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24460"/>
                </a:lnTo>
                <a:close/>
              </a:path>
              <a:path w="80010" h="152400">
                <a:moveTo>
                  <a:pt x="3810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30810"/>
                </a:lnTo>
                <a:close/>
              </a:path>
              <a:path w="80010" h="152400">
                <a:moveTo>
                  <a:pt x="381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7160"/>
                </a:lnTo>
                <a:close/>
              </a:path>
              <a:path w="80010" h="152400">
                <a:moveTo>
                  <a:pt x="38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510"/>
                </a:lnTo>
                <a:close/>
              </a:path>
              <a:path w="80010" h="152400">
                <a:moveTo>
                  <a:pt x="3810" y="149860"/>
                </a:moveTo>
                <a:lnTo>
                  <a:pt x="0" y="14986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9860"/>
                </a:lnTo>
                <a:close/>
              </a:path>
            </a:pathLst>
          </a:custGeom>
          <a:solidFill>
            <a:srgbClr val="53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8" name="bk object 7598"/>
          <p:cNvSpPr/>
          <p:nvPr/>
        </p:nvSpPr>
        <p:spPr>
          <a:xfrm>
            <a:off x="3756659" y="4314190"/>
            <a:ext cx="72390" cy="147320"/>
          </a:xfrm>
          <a:custGeom>
            <a:avLst/>
            <a:gdLst/>
            <a:ahLst/>
            <a:cxnLst/>
            <a:rect l="l" t="t" r="r" b="b"/>
            <a:pathLst>
              <a:path w="72389" h="147320">
                <a:moveTo>
                  <a:pt x="1651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15239" y="3810"/>
                </a:lnTo>
                <a:lnTo>
                  <a:pt x="15239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  <a:path w="72389" h="147320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72389" h="147320">
                <a:moveTo>
                  <a:pt x="72389" y="7620"/>
                </a:moveTo>
                <a:lnTo>
                  <a:pt x="71119" y="7620"/>
                </a:lnTo>
                <a:lnTo>
                  <a:pt x="71119" y="8890"/>
                </a:lnTo>
                <a:lnTo>
                  <a:pt x="68579" y="8890"/>
                </a:lnTo>
                <a:lnTo>
                  <a:pt x="68579" y="12700"/>
                </a:lnTo>
                <a:lnTo>
                  <a:pt x="72389" y="12700"/>
                </a:lnTo>
                <a:lnTo>
                  <a:pt x="72389" y="7620"/>
                </a:lnTo>
                <a:close/>
              </a:path>
              <a:path w="72389" h="147320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72389" h="147320">
                <a:moveTo>
                  <a:pt x="72389" y="12700"/>
                </a:moveTo>
                <a:lnTo>
                  <a:pt x="68579" y="12700"/>
                </a:lnTo>
                <a:lnTo>
                  <a:pt x="68579" y="19050"/>
                </a:lnTo>
                <a:lnTo>
                  <a:pt x="72389" y="19050"/>
                </a:lnTo>
                <a:lnTo>
                  <a:pt x="72389" y="12700"/>
                </a:lnTo>
                <a:close/>
              </a:path>
              <a:path w="72389" h="147320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72389" h="147320">
                <a:moveTo>
                  <a:pt x="72389" y="19050"/>
                </a:moveTo>
                <a:lnTo>
                  <a:pt x="68579" y="19050"/>
                </a:lnTo>
                <a:lnTo>
                  <a:pt x="68579" y="25400"/>
                </a:lnTo>
                <a:lnTo>
                  <a:pt x="72389" y="25400"/>
                </a:lnTo>
                <a:lnTo>
                  <a:pt x="72389" y="19050"/>
                </a:lnTo>
                <a:close/>
              </a:path>
              <a:path w="72389" h="147320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2539" y="31750"/>
                </a:lnTo>
                <a:lnTo>
                  <a:pt x="2539" y="29210"/>
                </a:lnTo>
                <a:lnTo>
                  <a:pt x="3810" y="29210"/>
                </a:lnTo>
                <a:lnTo>
                  <a:pt x="3810" y="25400"/>
                </a:lnTo>
                <a:close/>
              </a:path>
              <a:path w="72389" h="147320">
                <a:moveTo>
                  <a:pt x="72389" y="25400"/>
                </a:moveTo>
                <a:lnTo>
                  <a:pt x="68579" y="25400"/>
                </a:lnTo>
                <a:lnTo>
                  <a:pt x="68579" y="31750"/>
                </a:lnTo>
                <a:lnTo>
                  <a:pt x="72389" y="31750"/>
                </a:lnTo>
                <a:lnTo>
                  <a:pt x="72389" y="25400"/>
                </a:lnTo>
                <a:close/>
              </a:path>
              <a:path w="72389" h="147320">
                <a:moveTo>
                  <a:pt x="2539" y="31750"/>
                </a:moveTo>
                <a:lnTo>
                  <a:pt x="0" y="31750"/>
                </a:lnTo>
                <a:lnTo>
                  <a:pt x="0" y="35560"/>
                </a:lnTo>
                <a:lnTo>
                  <a:pt x="1270" y="35560"/>
                </a:lnTo>
                <a:lnTo>
                  <a:pt x="1269" y="33020"/>
                </a:lnTo>
                <a:lnTo>
                  <a:pt x="2539" y="33020"/>
                </a:lnTo>
                <a:lnTo>
                  <a:pt x="2539" y="31750"/>
                </a:lnTo>
                <a:close/>
              </a:path>
              <a:path w="72389" h="147320">
                <a:moveTo>
                  <a:pt x="72389" y="31750"/>
                </a:moveTo>
                <a:lnTo>
                  <a:pt x="68579" y="31750"/>
                </a:lnTo>
                <a:lnTo>
                  <a:pt x="68579" y="38100"/>
                </a:lnTo>
                <a:lnTo>
                  <a:pt x="72389" y="38100"/>
                </a:lnTo>
                <a:lnTo>
                  <a:pt x="72389" y="31750"/>
                </a:lnTo>
                <a:close/>
              </a:path>
              <a:path w="72389" h="147320">
                <a:moveTo>
                  <a:pt x="72389" y="38100"/>
                </a:moveTo>
                <a:lnTo>
                  <a:pt x="68579" y="38100"/>
                </a:lnTo>
                <a:lnTo>
                  <a:pt x="68579" y="44450"/>
                </a:lnTo>
                <a:lnTo>
                  <a:pt x="72389" y="44450"/>
                </a:lnTo>
                <a:lnTo>
                  <a:pt x="72389" y="38100"/>
                </a:lnTo>
                <a:close/>
              </a:path>
              <a:path w="72389" h="147320">
                <a:moveTo>
                  <a:pt x="72389" y="44450"/>
                </a:moveTo>
                <a:lnTo>
                  <a:pt x="68579" y="44450"/>
                </a:lnTo>
                <a:lnTo>
                  <a:pt x="68579" y="50800"/>
                </a:lnTo>
                <a:lnTo>
                  <a:pt x="72389" y="50800"/>
                </a:lnTo>
                <a:lnTo>
                  <a:pt x="72389" y="44450"/>
                </a:lnTo>
                <a:close/>
              </a:path>
              <a:path w="72389" h="147320">
                <a:moveTo>
                  <a:pt x="3810" y="50800"/>
                </a:moveTo>
                <a:lnTo>
                  <a:pt x="1269" y="50800"/>
                </a:lnTo>
                <a:lnTo>
                  <a:pt x="1269" y="52070"/>
                </a:lnTo>
                <a:lnTo>
                  <a:pt x="0" y="5207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72389" h="147320">
                <a:moveTo>
                  <a:pt x="72389" y="50800"/>
                </a:moveTo>
                <a:lnTo>
                  <a:pt x="68579" y="50800"/>
                </a:lnTo>
                <a:lnTo>
                  <a:pt x="68579" y="57150"/>
                </a:lnTo>
                <a:lnTo>
                  <a:pt x="72389" y="57150"/>
                </a:lnTo>
                <a:lnTo>
                  <a:pt x="72389" y="50800"/>
                </a:lnTo>
                <a:close/>
              </a:path>
              <a:path w="72389" h="147320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72389" h="147320">
                <a:moveTo>
                  <a:pt x="72389" y="57150"/>
                </a:moveTo>
                <a:lnTo>
                  <a:pt x="68579" y="57150"/>
                </a:lnTo>
                <a:lnTo>
                  <a:pt x="68579" y="63500"/>
                </a:lnTo>
                <a:lnTo>
                  <a:pt x="72389" y="63500"/>
                </a:lnTo>
                <a:lnTo>
                  <a:pt x="72389" y="57150"/>
                </a:lnTo>
                <a:close/>
              </a:path>
              <a:path w="72389" h="147320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72389" h="147320">
                <a:moveTo>
                  <a:pt x="72389" y="63500"/>
                </a:moveTo>
                <a:lnTo>
                  <a:pt x="68579" y="63500"/>
                </a:lnTo>
                <a:lnTo>
                  <a:pt x="68579" y="69850"/>
                </a:lnTo>
                <a:lnTo>
                  <a:pt x="72389" y="69850"/>
                </a:lnTo>
                <a:lnTo>
                  <a:pt x="72389" y="63500"/>
                </a:lnTo>
                <a:close/>
              </a:path>
              <a:path w="72389" h="147320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72389" h="147320">
                <a:moveTo>
                  <a:pt x="72389" y="69850"/>
                </a:moveTo>
                <a:lnTo>
                  <a:pt x="68579" y="69850"/>
                </a:lnTo>
                <a:lnTo>
                  <a:pt x="68579" y="76200"/>
                </a:lnTo>
                <a:lnTo>
                  <a:pt x="72389" y="76200"/>
                </a:lnTo>
                <a:lnTo>
                  <a:pt x="72389" y="69850"/>
                </a:lnTo>
                <a:close/>
              </a:path>
              <a:path w="72389" h="147320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72389" h="147320">
                <a:moveTo>
                  <a:pt x="72389" y="76200"/>
                </a:moveTo>
                <a:lnTo>
                  <a:pt x="68579" y="76200"/>
                </a:lnTo>
                <a:lnTo>
                  <a:pt x="68579" y="82550"/>
                </a:lnTo>
                <a:lnTo>
                  <a:pt x="72389" y="82550"/>
                </a:lnTo>
                <a:lnTo>
                  <a:pt x="72389" y="76200"/>
                </a:lnTo>
                <a:close/>
              </a:path>
              <a:path w="72389" h="147320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72389" h="147320">
                <a:moveTo>
                  <a:pt x="72389" y="82550"/>
                </a:moveTo>
                <a:lnTo>
                  <a:pt x="68579" y="82550"/>
                </a:lnTo>
                <a:lnTo>
                  <a:pt x="68579" y="88900"/>
                </a:lnTo>
                <a:lnTo>
                  <a:pt x="72389" y="88900"/>
                </a:lnTo>
                <a:lnTo>
                  <a:pt x="72389" y="82550"/>
                </a:lnTo>
                <a:close/>
              </a:path>
              <a:path w="72389" h="147320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72389" h="147320">
                <a:moveTo>
                  <a:pt x="72389" y="88900"/>
                </a:moveTo>
                <a:lnTo>
                  <a:pt x="68579" y="88900"/>
                </a:lnTo>
                <a:lnTo>
                  <a:pt x="68579" y="95250"/>
                </a:lnTo>
                <a:lnTo>
                  <a:pt x="72389" y="95250"/>
                </a:lnTo>
                <a:lnTo>
                  <a:pt x="72389" y="88900"/>
                </a:lnTo>
                <a:close/>
              </a:path>
              <a:path w="72389" h="147320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72389" h="147320">
                <a:moveTo>
                  <a:pt x="72389" y="95250"/>
                </a:moveTo>
                <a:lnTo>
                  <a:pt x="68579" y="95250"/>
                </a:lnTo>
                <a:lnTo>
                  <a:pt x="68579" y="101600"/>
                </a:lnTo>
                <a:lnTo>
                  <a:pt x="72389" y="101600"/>
                </a:lnTo>
                <a:lnTo>
                  <a:pt x="72389" y="95250"/>
                </a:lnTo>
                <a:close/>
              </a:path>
              <a:path w="72389" h="147320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72389" h="147320">
                <a:moveTo>
                  <a:pt x="72389" y="101600"/>
                </a:moveTo>
                <a:lnTo>
                  <a:pt x="68579" y="101600"/>
                </a:lnTo>
                <a:lnTo>
                  <a:pt x="68579" y="107950"/>
                </a:lnTo>
                <a:lnTo>
                  <a:pt x="72389" y="107950"/>
                </a:lnTo>
                <a:lnTo>
                  <a:pt x="72389" y="101600"/>
                </a:lnTo>
                <a:close/>
              </a:path>
              <a:path w="72389" h="147320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72389" h="147320">
                <a:moveTo>
                  <a:pt x="72389" y="107950"/>
                </a:moveTo>
                <a:lnTo>
                  <a:pt x="68579" y="107950"/>
                </a:lnTo>
                <a:lnTo>
                  <a:pt x="68579" y="114300"/>
                </a:lnTo>
                <a:lnTo>
                  <a:pt x="72389" y="114300"/>
                </a:lnTo>
                <a:lnTo>
                  <a:pt x="72389" y="107950"/>
                </a:lnTo>
                <a:close/>
              </a:path>
              <a:path w="72389" h="147320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72389" h="147320">
                <a:moveTo>
                  <a:pt x="72389" y="114300"/>
                </a:moveTo>
                <a:lnTo>
                  <a:pt x="68579" y="114300"/>
                </a:lnTo>
                <a:lnTo>
                  <a:pt x="68579" y="116840"/>
                </a:lnTo>
                <a:lnTo>
                  <a:pt x="71119" y="116840"/>
                </a:lnTo>
                <a:lnTo>
                  <a:pt x="71119" y="115570"/>
                </a:lnTo>
                <a:lnTo>
                  <a:pt x="72389" y="115570"/>
                </a:lnTo>
                <a:lnTo>
                  <a:pt x="72389" y="114300"/>
                </a:lnTo>
                <a:close/>
              </a:path>
              <a:path w="72389" h="147320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72389" h="147320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72389" h="147320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72389" h="147320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72389" h="147320">
                <a:moveTo>
                  <a:pt x="2539" y="146050"/>
                </a:moveTo>
                <a:lnTo>
                  <a:pt x="0" y="146050"/>
                </a:lnTo>
                <a:lnTo>
                  <a:pt x="0" y="147320"/>
                </a:lnTo>
                <a:lnTo>
                  <a:pt x="2539" y="147320"/>
                </a:lnTo>
                <a:lnTo>
                  <a:pt x="2539" y="146050"/>
                </a:lnTo>
                <a:close/>
              </a:path>
            </a:pathLst>
          </a:custGeom>
          <a:solidFill>
            <a:srgbClr val="50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9" name="bk object 7599"/>
          <p:cNvSpPr/>
          <p:nvPr/>
        </p:nvSpPr>
        <p:spPr>
          <a:xfrm>
            <a:off x="3760470" y="4318000"/>
            <a:ext cx="64769" cy="142240"/>
          </a:xfrm>
          <a:custGeom>
            <a:avLst/>
            <a:gdLst/>
            <a:ahLst/>
            <a:cxnLst/>
            <a:rect l="l" t="t" r="r" b="b"/>
            <a:pathLst>
              <a:path w="64770" h="142239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  <a:path w="64770" h="142239">
                <a:moveTo>
                  <a:pt x="8889" y="2540"/>
                </a:moveTo>
                <a:lnTo>
                  <a:pt x="0" y="2540"/>
                </a:lnTo>
                <a:lnTo>
                  <a:pt x="0" y="8889"/>
                </a:lnTo>
                <a:lnTo>
                  <a:pt x="3809" y="8889"/>
                </a:lnTo>
                <a:lnTo>
                  <a:pt x="3809" y="3810"/>
                </a:lnTo>
                <a:lnTo>
                  <a:pt x="8889" y="3810"/>
                </a:lnTo>
                <a:lnTo>
                  <a:pt x="8889" y="2540"/>
                </a:lnTo>
                <a:close/>
              </a:path>
              <a:path w="64770" h="142239">
                <a:moveTo>
                  <a:pt x="64769" y="6350"/>
                </a:moveTo>
                <a:lnTo>
                  <a:pt x="63500" y="6350"/>
                </a:lnTo>
                <a:lnTo>
                  <a:pt x="63500" y="7619"/>
                </a:lnTo>
                <a:lnTo>
                  <a:pt x="62229" y="7619"/>
                </a:lnTo>
                <a:lnTo>
                  <a:pt x="62229" y="8889"/>
                </a:lnTo>
                <a:lnTo>
                  <a:pt x="64769" y="8889"/>
                </a:lnTo>
                <a:lnTo>
                  <a:pt x="64769" y="6350"/>
                </a:lnTo>
                <a:close/>
              </a:path>
              <a:path w="64770" h="142239">
                <a:moveTo>
                  <a:pt x="3809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8890"/>
                </a:lnTo>
                <a:close/>
              </a:path>
              <a:path w="64770" h="142239">
                <a:moveTo>
                  <a:pt x="64769" y="8890"/>
                </a:moveTo>
                <a:lnTo>
                  <a:pt x="60959" y="8890"/>
                </a:lnTo>
                <a:lnTo>
                  <a:pt x="60959" y="15239"/>
                </a:lnTo>
                <a:lnTo>
                  <a:pt x="64769" y="15239"/>
                </a:lnTo>
                <a:lnTo>
                  <a:pt x="64769" y="8890"/>
                </a:lnTo>
                <a:close/>
              </a:path>
              <a:path w="64770" h="142239">
                <a:moveTo>
                  <a:pt x="380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1269" y="21589"/>
                </a:lnTo>
                <a:lnTo>
                  <a:pt x="1269" y="19050"/>
                </a:lnTo>
                <a:lnTo>
                  <a:pt x="2539" y="19050"/>
                </a:lnTo>
                <a:lnTo>
                  <a:pt x="2539" y="16510"/>
                </a:lnTo>
                <a:lnTo>
                  <a:pt x="3809" y="16510"/>
                </a:lnTo>
                <a:lnTo>
                  <a:pt x="3809" y="15240"/>
                </a:lnTo>
                <a:close/>
              </a:path>
              <a:path w="64770" h="142239">
                <a:moveTo>
                  <a:pt x="64769" y="15240"/>
                </a:moveTo>
                <a:lnTo>
                  <a:pt x="60959" y="15240"/>
                </a:lnTo>
                <a:lnTo>
                  <a:pt x="60959" y="21589"/>
                </a:lnTo>
                <a:lnTo>
                  <a:pt x="64769" y="21589"/>
                </a:lnTo>
                <a:lnTo>
                  <a:pt x="64769" y="15240"/>
                </a:lnTo>
                <a:close/>
              </a:path>
              <a:path w="64770" h="142239">
                <a:moveTo>
                  <a:pt x="1269" y="21590"/>
                </a:moveTo>
                <a:lnTo>
                  <a:pt x="0" y="21590"/>
                </a:lnTo>
                <a:lnTo>
                  <a:pt x="0" y="22860"/>
                </a:lnTo>
                <a:lnTo>
                  <a:pt x="1269" y="22860"/>
                </a:lnTo>
                <a:lnTo>
                  <a:pt x="1269" y="21590"/>
                </a:lnTo>
                <a:close/>
              </a:path>
              <a:path w="64770" h="142239">
                <a:moveTo>
                  <a:pt x="64769" y="21590"/>
                </a:moveTo>
                <a:lnTo>
                  <a:pt x="60959" y="21590"/>
                </a:lnTo>
                <a:lnTo>
                  <a:pt x="60959" y="27939"/>
                </a:lnTo>
                <a:lnTo>
                  <a:pt x="64769" y="27939"/>
                </a:lnTo>
                <a:lnTo>
                  <a:pt x="64769" y="21590"/>
                </a:lnTo>
                <a:close/>
              </a:path>
              <a:path w="64770" h="142239">
                <a:moveTo>
                  <a:pt x="64769" y="27940"/>
                </a:moveTo>
                <a:lnTo>
                  <a:pt x="60959" y="27940"/>
                </a:lnTo>
                <a:lnTo>
                  <a:pt x="60959" y="34289"/>
                </a:lnTo>
                <a:lnTo>
                  <a:pt x="64769" y="34289"/>
                </a:lnTo>
                <a:lnTo>
                  <a:pt x="64769" y="27940"/>
                </a:lnTo>
                <a:close/>
              </a:path>
              <a:path w="64770" h="142239">
                <a:moveTo>
                  <a:pt x="64769" y="34290"/>
                </a:moveTo>
                <a:lnTo>
                  <a:pt x="60959" y="34290"/>
                </a:lnTo>
                <a:lnTo>
                  <a:pt x="60959" y="40639"/>
                </a:lnTo>
                <a:lnTo>
                  <a:pt x="64769" y="40639"/>
                </a:lnTo>
                <a:lnTo>
                  <a:pt x="64769" y="34290"/>
                </a:lnTo>
                <a:close/>
              </a:path>
              <a:path w="64770" h="142239">
                <a:moveTo>
                  <a:pt x="3809" y="44450"/>
                </a:moveTo>
                <a:lnTo>
                  <a:pt x="2539" y="44450"/>
                </a:lnTo>
                <a:lnTo>
                  <a:pt x="2539" y="45719"/>
                </a:lnTo>
                <a:lnTo>
                  <a:pt x="1269" y="45719"/>
                </a:lnTo>
                <a:lnTo>
                  <a:pt x="1269" y="46989"/>
                </a:lnTo>
                <a:lnTo>
                  <a:pt x="3809" y="46989"/>
                </a:lnTo>
                <a:lnTo>
                  <a:pt x="3809" y="44450"/>
                </a:lnTo>
                <a:close/>
              </a:path>
              <a:path w="64770" h="142239">
                <a:moveTo>
                  <a:pt x="64769" y="40640"/>
                </a:moveTo>
                <a:lnTo>
                  <a:pt x="60959" y="40640"/>
                </a:lnTo>
                <a:lnTo>
                  <a:pt x="60959" y="46989"/>
                </a:lnTo>
                <a:lnTo>
                  <a:pt x="64769" y="46989"/>
                </a:lnTo>
                <a:lnTo>
                  <a:pt x="64769" y="40640"/>
                </a:lnTo>
                <a:close/>
              </a:path>
              <a:path w="64770" h="142239">
                <a:moveTo>
                  <a:pt x="38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6990"/>
                </a:lnTo>
                <a:close/>
              </a:path>
              <a:path w="64770" h="142239">
                <a:moveTo>
                  <a:pt x="64769" y="46990"/>
                </a:moveTo>
                <a:lnTo>
                  <a:pt x="60959" y="46990"/>
                </a:lnTo>
                <a:lnTo>
                  <a:pt x="60959" y="53339"/>
                </a:lnTo>
                <a:lnTo>
                  <a:pt x="64769" y="53339"/>
                </a:lnTo>
                <a:lnTo>
                  <a:pt x="64769" y="46990"/>
                </a:lnTo>
                <a:close/>
              </a:path>
              <a:path w="64770" h="142239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64770" h="142239">
                <a:moveTo>
                  <a:pt x="64769" y="53340"/>
                </a:moveTo>
                <a:lnTo>
                  <a:pt x="60959" y="53340"/>
                </a:lnTo>
                <a:lnTo>
                  <a:pt x="60959" y="59689"/>
                </a:lnTo>
                <a:lnTo>
                  <a:pt x="64769" y="59689"/>
                </a:lnTo>
                <a:lnTo>
                  <a:pt x="64769" y="53340"/>
                </a:lnTo>
                <a:close/>
              </a:path>
              <a:path w="64770" h="142239">
                <a:moveTo>
                  <a:pt x="380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9690"/>
                </a:lnTo>
                <a:close/>
              </a:path>
              <a:path w="64770" h="142239">
                <a:moveTo>
                  <a:pt x="64769" y="59690"/>
                </a:moveTo>
                <a:lnTo>
                  <a:pt x="60959" y="59690"/>
                </a:lnTo>
                <a:lnTo>
                  <a:pt x="60959" y="66039"/>
                </a:lnTo>
                <a:lnTo>
                  <a:pt x="64769" y="66039"/>
                </a:lnTo>
                <a:lnTo>
                  <a:pt x="64769" y="59690"/>
                </a:lnTo>
                <a:close/>
              </a:path>
              <a:path w="64770" h="142239">
                <a:moveTo>
                  <a:pt x="380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6040"/>
                </a:lnTo>
                <a:close/>
              </a:path>
              <a:path w="64770" h="142239">
                <a:moveTo>
                  <a:pt x="64769" y="66040"/>
                </a:moveTo>
                <a:lnTo>
                  <a:pt x="60959" y="66040"/>
                </a:lnTo>
                <a:lnTo>
                  <a:pt x="60959" y="72389"/>
                </a:lnTo>
                <a:lnTo>
                  <a:pt x="64769" y="72389"/>
                </a:lnTo>
                <a:lnTo>
                  <a:pt x="64769" y="66040"/>
                </a:lnTo>
                <a:close/>
              </a:path>
              <a:path w="64770" h="142239">
                <a:moveTo>
                  <a:pt x="38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2390"/>
                </a:lnTo>
                <a:close/>
              </a:path>
              <a:path w="64770" h="142239">
                <a:moveTo>
                  <a:pt x="64769" y="72390"/>
                </a:moveTo>
                <a:lnTo>
                  <a:pt x="60959" y="72390"/>
                </a:lnTo>
                <a:lnTo>
                  <a:pt x="60959" y="78739"/>
                </a:lnTo>
                <a:lnTo>
                  <a:pt x="64769" y="78739"/>
                </a:lnTo>
                <a:lnTo>
                  <a:pt x="64769" y="72390"/>
                </a:lnTo>
                <a:close/>
              </a:path>
              <a:path w="64770" h="142239">
                <a:moveTo>
                  <a:pt x="380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8740"/>
                </a:lnTo>
                <a:close/>
              </a:path>
              <a:path w="64770" h="142239">
                <a:moveTo>
                  <a:pt x="64769" y="78740"/>
                </a:moveTo>
                <a:lnTo>
                  <a:pt x="60959" y="78740"/>
                </a:lnTo>
                <a:lnTo>
                  <a:pt x="60959" y="85089"/>
                </a:lnTo>
                <a:lnTo>
                  <a:pt x="64769" y="85089"/>
                </a:lnTo>
                <a:lnTo>
                  <a:pt x="64769" y="78740"/>
                </a:lnTo>
                <a:close/>
              </a:path>
              <a:path w="64770" h="142239">
                <a:moveTo>
                  <a:pt x="380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5090"/>
                </a:lnTo>
                <a:close/>
              </a:path>
              <a:path w="64770" h="142239">
                <a:moveTo>
                  <a:pt x="64769" y="85090"/>
                </a:moveTo>
                <a:lnTo>
                  <a:pt x="60959" y="85090"/>
                </a:lnTo>
                <a:lnTo>
                  <a:pt x="60959" y="91439"/>
                </a:lnTo>
                <a:lnTo>
                  <a:pt x="64769" y="91439"/>
                </a:lnTo>
                <a:lnTo>
                  <a:pt x="64769" y="85090"/>
                </a:lnTo>
                <a:close/>
              </a:path>
              <a:path w="64770" h="142239">
                <a:moveTo>
                  <a:pt x="38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1440"/>
                </a:lnTo>
                <a:close/>
              </a:path>
              <a:path w="64770" h="142239">
                <a:moveTo>
                  <a:pt x="64769" y="91440"/>
                </a:moveTo>
                <a:lnTo>
                  <a:pt x="60959" y="91440"/>
                </a:lnTo>
                <a:lnTo>
                  <a:pt x="60959" y="97789"/>
                </a:lnTo>
                <a:lnTo>
                  <a:pt x="64769" y="97789"/>
                </a:lnTo>
                <a:lnTo>
                  <a:pt x="64769" y="91440"/>
                </a:lnTo>
                <a:close/>
              </a:path>
              <a:path w="64770" h="142239">
                <a:moveTo>
                  <a:pt x="38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64770" h="142239">
                <a:moveTo>
                  <a:pt x="64769" y="97790"/>
                </a:moveTo>
                <a:lnTo>
                  <a:pt x="60959" y="97790"/>
                </a:lnTo>
                <a:lnTo>
                  <a:pt x="60959" y="104139"/>
                </a:lnTo>
                <a:lnTo>
                  <a:pt x="64769" y="104139"/>
                </a:lnTo>
                <a:lnTo>
                  <a:pt x="64769" y="97790"/>
                </a:lnTo>
                <a:close/>
              </a:path>
              <a:path w="64770" h="142239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64770" h="142239">
                <a:moveTo>
                  <a:pt x="64769" y="104140"/>
                </a:moveTo>
                <a:lnTo>
                  <a:pt x="60959" y="104140"/>
                </a:lnTo>
                <a:lnTo>
                  <a:pt x="60959" y="110489"/>
                </a:lnTo>
                <a:lnTo>
                  <a:pt x="64769" y="110489"/>
                </a:lnTo>
                <a:lnTo>
                  <a:pt x="64769" y="104140"/>
                </a:lnTo>
                <a:close/>
              </a:path>
              <a:path w="64770" h="142239">
                <a:moveTo>
                  <a:pt x="380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64770" h="142239">
                <a:moveTo>
                  <a:pt x="64769" y="110490"/>
                </a:moveTo>
                <a:lnTo>
                  <a:pt x="60959" y="110490"/>
                </a:lnTo>
                <a:lnTo>
                  <a:pt x="60960" y="114300"/>
                </a:lnTo>
                <a:lnTo>
                  <a:pt x="64769" y="114300"/>
                </a:lnTo>
                <a:lnTo>
                  <a:pt x="64769" y="110490"/>
                </a:lnTo>
                <a:close/>
              </a:path>
              <a:path w="64770" h="142239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64770" h="142239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64770" h="142239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64770" h="142239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1269" y="142239"/>
                </a:lnTo>
                <a:lnTo>
                  <a:pt x="1269" y="140969"/>
                </a:lnTo>
                <a:lnTo>
                  <a:pt x="3809" y="140969"/>
                </a:lnTo>
                <a:lnTo>
                  <a:pt x="3809" y="135890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0" name="bk object 7600"/>
          <p:cNvSpPr/>
          <p:nvPr/>
        </p:nvSpPr>
        <p:spPr>
          <a:xfrm>
            <a:off x="3764279" y="4321809"/>
            <a:ext cx="57150" cy="135890"/>
          </a:xfrm>
          <a:custGeom>
            <a:avLst/>
            <a:gdLst/>
            <a:ahLst/>
            <a:cxnLst/>
            <a:rect l="l" t="t" r="r" b="b"/>
            <a:pathLst>
              <a:path w="57150" h="135889">
                <a:moveTo>
                  <a:pt x="5080" y="0"/>
                </a:moveTo>
                <a:lnTo>
                  <a:pt x="0" y="0"/>
                </a:lnTo>
                <a:lnTo>
                  <a:pt x="0" y="5079"/>
                </a:lnTo>
                <a:lnTo>
                  <a:pt x="2540" y="5079"/>
                </a:lnTo>
                <a:lnTo>
                  <a:pt x="2540" y="3809"/>
                </a:lnTo>
                <a:lnTo>
                  <a:pt x="3810" y="3809"/>
                </a:lnTo>
                <a:lnTo>
                  <a:pt x="381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  <a:path w="57150" h="135889">
                <a:moveTo>
                  <a:pt x="3810" y="3809"/>
                </a:moveTo>
                <a:lnTo>
                  <a:pt x="2540" y="3809"/>
                </a:lnTo>
                <a:lnTo>
                  <a:pt x="2540" y="5079"/>
                </a:lnTo>
                <a:lnTo>
                  <a:pt x="3810" y="3809"/>
                </a:lnTo>
                <a:close/>
              </a:path>
              <a:path w="57150" h="135889">
                <a:moveTo>
                  <a:pt x="2539" y="5080"/>
                </a:moveTo>
                <a:lnTo>
                  <a:pt x="0" y="5080"/>
                </a:lnTo>
                <a:lnTo>
                  <a:pt x="0" y="10159"/>
                </a:lnTo>
                <a:lnTo>
                  <a:pt x="1270" y="10159"/>
                </a:lnTo>
                <a:lnTo>
                  <a:pt x="1270" y="7619"/>
                </a:lnTo>
                <a:lnTo>
                  <a:pt x="2539" y="7619"/>
                </a:lnTo>
                <a:lnTo>
                  <a:pt x="2539" y="5080"/>
                </a:lnTo>
                <a:close/>
              </a:path>
              <a:path w="57150" h="135889">
                <a:moveTo>
                  <a:pt x="57150" y="6350"/>
                </a:moveTo>
                <a:lnTo>
                  <a:pt x="54610" y="6350"/>
                </a:lnTo>
                <a:lnTo>
                  <a:pt x="54610" y="7619"/>
                </a:lnTo>
                <a:lnTo>
                  <a:pt x="53340" y="7619"/>
                </a:lnTo>
                <a:lnTo>
                  <a:pt x="53340" y="11429"/>
                </a:lnTo>
                <a:lnTo>
                  <a:pt x="57150" y="11429"/>
                </a:lnTo>
                <a:lnTo>
                  <a:pt x="57150" y="6350"/>
                </a:lnTo>
                <a:close/>
              </a:path>
              <a:path w="57150" h="135889">
                <a:moveTo>
                  <a:pt x="57150" y="11430"/>
                </a:moveTo>
                <a:lnTo>
                  <a:pt x="53340" y="11430"/>
                </a:lnTo>
                <a:lnTo>
                  <a:pt x="53340" y="17779"/>
                </a:lnTo>
                <a:lnTo>
                  <a:pt x="57150" y="17779"/>
                </a:lnTo>
                <a:lnTo>
                  <a:pt x="57150" y="11430"/>
                </a:lnTo>
                <a:close/>
              </a:path>
              <a:path w="57150" h="135889">
                <a:moveTo>
                  <a:pt x="57150" y="17780"/>
                </a:moveTo>
                <a:lnTo>
                  <a:pt x="53340" y="17780"/>
                </a:lnTo>
                <a:lnTo>
                  <a:pt x="53340" y="24129"/>
                </a:lnTo>
                <a:lnTo>
                  <a:pt x="57150" y="24129"/>
                </a:lnTo>
                <a:lnTo>
                  <a:pt x="57150" y="17780"/>
                </a:lnTo>
                <a:close/>
              </a:path>
              <a:path w="57150" h="135889">
                <a:moveTo>
                  <a:pt x="57150" y="24130"/>
                </a:moveTo>
                <a:lnTo>
                  <a:pt x="53340" y="24130"/>
                </a:lnTo>
                <a:lnTo>
                  <a:pt x="53340" y="30479"/>
                </a:lnTo>
                <a:lnTo>
                  <a:pt x="57150" y="30479"/>
                </a:lnTo>
                <a:lnTo>
                  <a:pt x="57150" y="24130"/>
                </a:lnTo>
                <a:close/>
              </a:path>
              <a:path w="57150" h="135889">
                <a:moveTo>
                  <a:pt x="57150" y="30480"/>
                </a:moveTo>
                <a:lnTo>
                  <a:pt x="53340" y="30480"/>
                </a:lnTo>
                <a:lnTo>
                  <a:pt x="53340" y="36829"/>
                </a:lnTo>
                <a:lnTo>
                  <a:pt x="57150" y="36829"/>
                </a:lnTo>
                <a:lnTo>
                  <a:pt x="57150" y="30480"/>
                </a:lnTo>
                <a:close/>
              </a:path>
              <a:path w="57150" h="135889">
                <a:moveTo>
                  <a:pt x="2540" y="39369"/>
                </a:moveTo>
                <a:lnTo>
                  <a:pt x="1270" y="39369"/>
                </a:lnTo>
                <a:lnTo>
                  <a:pt x="1270" y="40639"/>
                </a:lnTo>
                <a:lnTo>
                  <a:pt x="0" y="40639"/>
                </a:lnTo>
                <a:lnTo>
                  <a:pt x="0" y="43179"/>
                </a:lnTo>
                <a:lnTo>
                  <a:pt x="2540" y="43179"/>
                </a:lnTo>
                <a:lnTo>
                  <a:pt x="2540" y="39369"/>
                </a:lnTo>
                <a:close/>
              </a:path>
              <a:path w="57150" h="135889">
                <a:moveTo>
                  <a:pt x="57150" y="36830"/>
                </a:moveTo>
                <a:lnTo>
                  <a:pt x="53340" y="36830"/>
                </a:lnTo>
                <a:lnTo>
                  <a:pt x="53340" y="43179"/>
                </a:lnTo>
                <a:lnTo>
                  <a:pt x="57150" y="43179"/>
                </a:lnTo>
                <a:lnTo>
                  <a:pt x="57150" y="36830"/>
                </a:lnTo>
                <a:close/>
              </a:path>
              <a:path w="57150" h="135889">
                <a:moveTo>
                  <a:pt x="254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2540" y="49529"/>
                </a:lnTo>
                <a:lnTo>
                  <a:pt x="2540" y="43180"/>
                </a:lnTo>
                <a:close/>
              </a:path>
              <a:path w="57150" h="135889">
                <a:moveTo>
                  <a:pt x="57150" y="43180"/>
                </a:moveTo>
                <a:lnTo>
                  <a:pt x="53340" y="43180"/>
                </a:lnTo>
                <a:lnTo>
                  <a:pt x="53340" y="49529"/>
                </a:lnTo>
                <a:lnTo>
                  <a:pt x="57150" y="49529"/>
                </a:lnTo>
                <a:lnTo>
                  <a:pt x="57150" y="43180"/>
                </a:lnTo>
                <a:close/>
              </a:path>
              <a:path w="57150" h="135889">
                <a:moveTo>
                  <a:pt x="254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2540" y="55879"/>
                </a:lnTo>
                <a:lnTo>
                  <a:pt x="2540" y="49530"/>
                </a:lnTo>
                <a:close/>
              </a:path>
              <a:path w="57150" h="135889">
                <a:moveTo>
                  <a:pt x="57150" y="49530"/>
                </a:moveTo>
                <a:lnTo>
                  <a:pt x="53340" y="49530"/>
                </a:lnTo>
                <a:lnTo>
                  <a:pt x="53340" y="55879"/>
                </a:lnTo>
                <a:lnTo>
                  <a:pt x="57150" y="55879"/>
                </a:lnTo>
                <a:lnTo>
                  <a:pt x="57150" y="49530"/>
                </a:lnTo>
                <a:close/>
              </a:path>
              <a:path w="57150" h="135889">
                <a:moveTo>
                  <a:pt x="254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2540" y="62229"/>
                </a:lnTo>
                <a:lnTo>
                  <a:pt x="2540" y="55880"/>
                </a:lnTo>
                <a:close/>
              </a:path>
              <a:path w="57150" h="135889">
                <a:moveTo>
                  <a:pt x="57150" y="55880"/>
                </a:moveTo>
                <a:lnTo>
                  <a:pt x="53340" y="55880"/>
                </a:lnTo>
                <a:lnTo>
                  <a:pt x="53340" y="62229"/>
                </a:lnTo>
                <a:lnTo>
                  <a:pt x="57150" y="62229"/>
                </a:lnTo>
                <a:lnTo>
                  <a:pt x="57150" y="55880"/>
                </a:lnTo>
                <a:close/>
              </a:path>
              <a:path w="57150" h="135889">
                <a:moveTo>
                  <a:pt x="254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540" y="68579"/>
                </a:lnTo>
                <a:lnTo>
                  <a:pt x="2540" y="62230"/>
                </a:lnTo>
                <a:close/>
              </a:path>
              <a:path w="57150" h="135889">
                <a:moveTo>
                  <a:pt x="57150" y="62230"/>
                </a:moveTo>
                <a:lnTo>
                  <a:pt x="53340" y="62230"/>
                </a:lnTo>
                <a:lnTo>
                  <a:pt x="53340" y="68579"/>
                </a:lnTo>
                <a:lnTo>
                  <a:pt x="57150" y="68579"/>
                </a:lnTo>
                <a:lnTo>
                  <a:pt x="57150" y="62230"/>
                </a:lnTo>
                <a:close/>
              </a:path>
              <a:path w="57150" h="135889">
                <a:moveTo>
                  <a:pt x="254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2540" y="74929"/>
                </a:lnTo>
                <a:lnTo>
                  <a:pt x="2540" y="68580"/>
                </a:lnTo>
                <a:close/>
              </a:path>
              <a:path w="57150" h="135889">
                <a:moveTo>
                  <a:pt x="57150" y="68580"/>
                </a:moveTo>
                <a:lnTo>
                  <a:pt x="53340" y="68580"/>
                </a:lnTo>
                <a:lnTo>
                  <a:pt x="53340" y="74929"/>
                </a:lnTo>
                <a:lnTo>
                  <a:pt x="57150" y="74929"/>
                </a:lnTo>
                <a:lnTo>
                  <a:pt x="57150" y="68580"/>
                </a:lnTo>
                <a:close/>
              </a:path>
              <a:path w="57150" h="135889">
                <a:moveTo>
                  <a:pt x="254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2540" y="81279"/>
                </a:lnTo>
                <a:lnTo>
                  <a:pt x="2540" y="74930"/>
                </a:lnTo>
                <a:close/>
              </a:path>
              <a:path w="57150" h="135889">
                <a:moveTo>
                  <a:pt x="57150" y="74930"/>
                </a:moveTo>
                <a:lnTo>
                  <a:pt x="53340" y="74930"/>
                </a:lnTo>
                <a:lnTo>
                  <a:pt x="53340" y="81279"/>
                </a:lnTo>
                <a:lnTo>
                  <a:pt x="57150" y="81279"/>
                </a:lnTo>
                <a:lnTo>
                  <a:pt x="57150" y="74930"/>
                </a:lnTo>
                <a:close/>
              </a:path>
              <a:path w="57150" h="135889">
                <a:moveTo>
                  <a:pt x="254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540" y="87629"/>
                </a:lnTo>
                <a:lnTo>
                  <a:pt x="2540" y="81280"/>
                </a:lnTo>
                <a:close/>
              </a:path>
              <a:path w="57150" h="135889">
                <a:moveTo>
                  <a:pt x="57150" y="81280"/>
                </a:moveTo>
                <a:lnTo>
                  <a:pt x="53340" y="81280"/>
                </a:lnTo>
                <a:lnTo>
                  <a:pt x="53340" y="87629"/>
                </a:lnTo>
                <a:lnTo>
                  <a:pt x="57150" y="87629"/>
                </a:lnTo>
                <a:lnTo>
                  <a:pt x="57150" y="81280"/>
                </a:lnTo>
                <a:close/>
              </a:path>
              <a:path w="57150" h="135889">
                <a:moveTo>
                  <a:pt x="254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2540" y="93979"/>
                </a:lnTo>
                <a:lnTo>
                  <a:pt x="2540" y="87630"/>
                </a:lnTo>
                <a:close/>
              </a:path>
              <a:path w="57150" h="135889">
                <a:moveTo>
                  <a:pt x="57150" y="87630"/>
                </a:moveTo>
                <a:lnTo>
                  <a:pt x="53340" y="87630"/>
                </a:lnTo>
                <a:lnTo>
                  <a:pt x="53340" y="93979"/>
                </a:lnTo>
                <a:lnTo>
                  <a:pt x="57150" y="93979"/>
                </a:lnTo>
                <a:lnTo>
                  <a:pt x="57150" y="87630"/>
                </a:lnTo>
                <a:close/>
              </a:path>
              <a:path w="57150" h="135889">
                <a:moveTo>
                  <a:pt x="254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2540" y="100329"/>
                </a:lnTo>
                <a:lnTo>
                  <a:pt x="2540" y="93980"/>
                </a:lnTo>
                <a:close/>
              </a:path>
              <a:path w="57150" h="135889">
                <a:moveTo>
                  <a:pt x="57150" y="93980"/>
                </a:moveTo>
                <a:lnTo>
                  <a:pt x="53340" y="93980"/>
                </a:lnTo>
                <a:lnTo>
                  <a:pt x="53340" y="100329"/>
                </a:lnTo>
                <a:lnTo>
                  <a:pt x="57150" y="100329"/>
                </a:lnTo>
                <a:lnTo>
                  <a:pt x="57150" y="93980"/>
                </a:lnTo>
                <a:close/>
              </a:path>
              <a:path w="57150" h="135889">
                <a:moveTo>
                  <a:pt x="254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2540" y="106679"/>
                </a:lnTo>
                <a:lnTo>
                  <a:pt x="2540" y="100330"/>
                </a:lnTo>
                <a:close/>
              </a:path>
              <a:path w="57150" h="135889">
                <a:moveTo>
                  <a:pt x="57150" y="100330"/>
                </a:moveTo>
                <a:lnTo>
                  <a:pt x="53340" y="100330"/>
                </a:lnTo>
                <a:lnTo>
                  <a:pt x="53340" y="106679"/>
                </a:lnTo>
                <a:lnTo>
                  <a:pt x="57150" y="106679"/>
                </a:lnTo>
                <a:lnTo>
                  <a:pt x="57150" y="100330"/>
                </a:lnTo>
                <a:close/>
              </a:path>
              <a:path w="57150" h="135889">
                <a:moveTo>
                  <a:pt x="254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2540" y="113029"/>
                </a:lnTo>
                <a:lnTo>
                  <a:pt x="2540" y="106680"/>
                </a:lnTo>
                <a:close/>
              </a:path>
              <a:path w="57150" h="135889">
                <a:moveTo>
                  <a:pt x="57150" y="106680"/>
                </a:moveTo>
                <a:lnTo>
                  <a:pt x="53340" y="106680"/>
                </a:lnTo>
                <a:lnTo>
                  <a:pt x="53340" y="113029"/>
                </a:lnTo>
                <a:lnTo>
                  <a:pt x="54610" y="113029"/>
                </a:lnTo>
                <a:lnTo>
                  <a:pt x="54610" y="111759"/>
                </a:lnTo>
                <a:lnTo>
                  <a:pt x="57150" y="111759"/>
                </a:lnTo>
                <a:lnTo>
                  <a:pt x="57150" y="106680"/>
                </a:lnTo>
                <a:close/>
              </a:path>
              <a:path w="57150" h="135889">
                <a:moveTo>
                  <a:pt x="254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2540" y="119379"/>
                </a:lnTo>
                <a:lnTo>
                  <a:pt x="2540" y="113030"/>
                </a:lnTo>
                <a:close/>
              </a:path>
              <a:path w="57150" h="135889">
                <a:moveTo>
                  <a:pt x="254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2540" y="125729"/>
                </a:lnTo>
                <a:lnTo>
                  <a:pt x="2540" y="119380"/>
                </a:lnTo>
                <a:close/>
              </a:path>
              <a:path w="57150" h="135889">
                <a:moveTo>
                  <a:pt x="254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2540" y="132079"/>
                </a:lnTo>
                <a:lnTo>
                  <a:pt x="2540" y="125730"/>
                </a:lnTo>
                <a:close/>
              </a:path>
              <a:path w="57150" h="135889">
                <a:moveTo>
                  <a:pt x="2540" y="132080"/>
                </a:moveTo>
                <a:lnTo>
                  <a:pt x="0" y="132080"/>
                </a:lnTo>
                <a:lnTo>
                  <a:pt x="0" y="135889"/>
                </a:lnTo>
                <a:lnTo>
                  <a:pt x="2540" y="135889"/>
                </a:lnTo>
                <a:lnTo>
                  <a:pt x="2540" y="132080"/>
                </a:lnTo>
                <a:close/>
              </a:path>
            </a:pathLst>
          </a:custGeom>
          <a:solidFill>
            <a:srgbClr val="4A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1" name="bk object 7601"/>
          <p:cNvSpPr/>
          <p:nvPr/>
        </p:nvSpPr>
        <p:spPr>
          <a:xfrm>
            <a:off x="3766820" y="4325620"/>
            <a:ext cx="50800" cy="132080"/>
          </a:xfrm>
          <a:custGeom>
            <a:avLst/>
            <a:gdLst/>
            <a:ahLst/>
            <a:cxnLst/>
            <a:rect l="l" t="t" r="r" b="b"/>
            <a:pathLst>
              <a:path w="50800" h="132079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0"/>
                </a:lnTo>
                <a:close/>
              </a:path>
              <a:path w="50800" h="132079">
                <a:moveTo>
                  <a:pt x="50800" y="5079"/>
                </a:moveTo>
                <a:lnTo>
                  <a:pt x="49529" y="5079"/>
                </a:lnTo>
                <a:lnTo>
                  <a:pt x="49529" y="6349"/>
                </a:lnTo>
                <a:lnTo>
                  <a:pt x="48259" y="6349"/>
                </a:lnTo>
                <a:lnTo>
                  <a:pt x="48259" y="7619"/>
                </a:lnTo>
                <a:lnTo>
                  <a:pt x="50800" y="7619"/>
                </a:lnTo>
                <a:lnTo>
                  <a:pt x="50800" y="5079"/>
                </a:lnTo>
                <a:close/>
              </a:path>
              <a:path w="50800" h="132079">
                <a:moveTo>
                  <a:pt x="50800" y="7619"/>
                </a:moveTo>
                <a:lnTo>
                  <a:pt x="48259" y="7619"/>
                </a:lnTo>
                <a:lnTo>
                  <a:pt x="48259" y="13969"/>
                </a:lnTo>
                <a:lnTo>
                  <a:pt x="50800" y="13969"/>
                </a:lnTo>
                <a:lnTo>
                  <a:pt x="50800" y="7619"/>
                </a:lnTo>
                <a:close/>
              </a:path>
              <a:path w="50800" h="132079">
                <a:moveTo>
                  <a:pt x="50800" y="13969"/>
                </a:moveTo>
                <a:lnTo>
                  <a:pt x="48259" y="13969"/>
                </a:lnTo>
                <a:lnTo>
                  <a:pt x="48259" y="20319"/>
                </a:lnTo>
                <a:lnTo>
                  <a:pt x="50800" y="20319"/>
                </a:lnTo>
                <a:lnTo>
                  <a:pt x="50800" y="13969"/>
                </a:lnTo>
                <a:close/>
              </a:path>
              <a:path w="50800" h="132079">
                <a:moveTo>
                  <a:pt x="50800" y="20319"/>
                </a:moveTo>
                <a:lnTo>
                  <a:pt x="48259" y="20319"/>
                </a:lnTo>
                <a:lnTo>
                  <a:pt x="48259" y="26669"/>
                </a:lnTo>
                <a:lnTo>
                  <a:pt x="50800" y="26669"/>
                </a:lnTo>
                <a:lnTo>
                  <a:pt x="50800" y="20319"/>
                </a:lnTo>
                <a:close/>
              </a:path>
              <a:path w="50800" h="132079">
                <a:moveTo>
                  <a:pt x="50800" y="26669"/>
                </a:moveTo>
                <a:lnTo>
                  <a:pt x="48259" y="26669"/>
                </a:lnTo>
                <a:lnTo>
                  <a:pt x="48259" y="33019"/>
                </a:lnTo>
                <a:lnTo>
                  <a:pt x="50800" y="33019"/>
                </a:lnTo>
                <a:lnTo>
                  <a:pt x="50800" y="26669"/>
                </a:lnTo>
                <a:close/>
              </a:path>
              <a:path w="50800" h="132079">
                <a:moveTo>
                  <a:pt x="3809" y="34289"/>
                </a:moveTo>
                <a:lnTo>
                  <a:pt x="1269" y="34289"/>
                </a:lnTo>
                <a:lnTo>
                  <a:pt x="1269" y="35559"/>
                </a:lnTo>
                <a:lnTo>
                  <a:pt x="0" y="35559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4289"/>
                </a:lnTo>
                <a:close/>
              </a:path>
              <a:path w="50800" h="132079">
                <a:moveTo>
                  <a:pt x="50800" y="33019"/>
                </a:moveTo>
                <a:lnTo>
                  <a:pt x="48259" y="33019"/>
                </a:lnTo>
                <a:lnTo>
                  <a:pt x="48259" y="39369"/>
                </a:lnTo>
                <a:lnTo>
                  <a:pt x="50800" y="39369"/>
                </a:lnTo>
                <a:lnTo>
                  <a:pt x="50800" y="33019"/>
                </a:lnTo>
                <a:close/>
              </a:path>
              <a:path w="50800" h="132079">
                <a:moveTo>
                  <a:pt x="3809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39369"/>
                </a:lnTo>
                <a:close/>
              </a:path>
              <a:path w="50800" h="132079">
                <a:moveTo>
                  <a:pt x="50800" y="39369"/>
                </a:moveTo>
                <a:lnTo>
                  <a:pt x="48259" y="39369"/>
                </a:lnTo>
                <a:lnTo>
                  <a:pt x="48259" y="45719"/>
                </a:lnTo>
                <a:lnTo>
                  <a:pt x="50800" y="45719"/>
                </a:lnTo>
                <a:lnTo>
                  <a:pt x="50800" y="39369"/>
                </a:lnTo>
                <a:close/>
              </a:path>
              <a:path w="50800" h="132079">
                <a:moveTo>
                  <a:pt x="3809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45719"/>
                </a:lnTo>
                <a:close/>
              </a:path>
              <a:path w="50800" h="132079">
                <a:moveTo>
                  <a:pt x="50800" y="45719"/>
                </a:moveTo>
                <a:lnTo>
                  <a:pt x="48259" y="45719"/>
                </a:lnTo>
                <a:lnTo>
                  <a:pt x="48259" y="52069"/>
                </a:lnTo>
                <a:lnTo>
                  <a:pt x="50800" y="52069"/>
                </a:lnTo>
                <a:lnTo>
                  <a:pt x="50800" y="45719"/>
                </a:lnTo>
                <a:close/>
              </a:path>
              <a:path w="50800" h="132079">
                <a:moveTo>
                  <a:pt x="3809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09" y="58419"/>
                </a:lnTo>
                <a:lnTo>
                  <a:pt x="3809" y="52069"/>
                </a:lnTo>
                <a:close/>
              </a:path>
              <a:path w="50800" h="132079">
                <a:moveTo>
                  <a:pt x="50800" y="52069"/>
                </a:moveTo>
                <a:lnTo>
                  <a:pt x="48259" y="52069"/>
                </a:lnTo>
                <a:lnTo>
                  <a:pt x="48259" y="58419"/>
                </a:lnTo>
                <a:lnTo>
                  <a:pt x="50800" y="58419"/>
                </a:lnTo>
                <a:lnTo>
                  <a:pt x="50800" y="52069"/>
                </a:lnTo>
                <a:close/>
              </a:path>
              <a:path w="50800" h="132079">
                <a:moveTo>
                  <a:pt x="3809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09" y="64769"/>
                </a:lnTo>
                <a:lnTo>
                  <a:pt x="3809" y="58419"/>
                </a:lnTo>
                <a:close/>
              </a:path>
              <a:path w="50800" h="132079">
                <a:moveTo>
                  <a:pt x="50800" y="58419"/>
                </a:moveTo>
                <a:lnTo>
                  <a:pt x="48259" y="58419"/>
                </a:lnTo>
                <a:lnTo>
                  <a:pt x="48259" y="64769"/>
                </a:lnTo>
                <a:lnTo>
                  <a:pt x="50800" y="64769"/>
                </a:lnTo>
                <a:lnTo>
                  <a:pt x="50800" y="58419"/>
                </a:lnTo>
                <a:close/>
              </a:path>
              <a:path w="50800" h="132079">
                <a:moveTo>
                  <a:pt x="3809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4769"/>
                </a:lnTo>
                <a:close/>
              </a:path>
              <a:path w="50800" h="132079">
                <a:moveTo>
                  <a:pt x="50800" y="64769"/>
                </a:moveTo>
                <a:lnTo>
                  <a:pt x="48259" y="64769"/>
                </a:lnTo>
                <a:lnTo>
                  <a:pt x="48259" y="71119"/>
                </a:lnTo>
                <a:lnTo>
                  <a:pt x="50800" y="71119"/>
                </a:lnTo>
                <a:lnTo>
                  <a:pt x="50800" y="64769"/>
                </a:lnTo>
                <a:close/>
              </a:path>
              <a:path w="50800" h="132079">
                <a:moveTo>
                  <a:pt x="3809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09" y="77469"/>
                </a:lnTo>
                <a:lnTo>
                  <a:pt x="3809" y="71119"/>
                </a:lnTo>
                <a:close/>
              </a:path>
              <a:path w="50800" h="132079">
                <a:moveTo>
                  <a:pt x="50800" y="71119"/>
                </a:moveTo>
                <a:lnTo>
                  <a:pt x="48259" y="71119"/>
                </a:lnTo>
                <a:lnTo>
                  <a:pt x="48259" y="77469"/>
                </a:lnTo>
                <a:lnTo>
                  <a:pt x="50800" y="77469"/>
                </a:lnTo>
                <a:lnTo>
                  <a:pt x="50800" y="71119"/>
                </a:lnTo>
                <a:close/>
              </a:path>
              <a:path w="50800" h="132079">
                <a:moveTo>
                  <a:pt x="3809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09" y="83819"/>
                </a:lnTo>
                <a:lnTo>
                  <a:pt x="3809" y="77469"/>
                </a:lnTo>
                <a:close/>
              </a:path>
              <a:path w="50800" h="132079">
                <a:moveTo>
                  <a:pt x="50800" y="77469"/>
                </a:moveTo>
                <a:lnTo>
                  <a:pt x="48259" y="77469"/>
                </a:lnTo>
                <a:lnTo>
                  <a:pt x="48259" y="83819"/>
                </a:lnTo>
                <a:lnTo>
                  <a:pt x="50800" y="83819"/>
                </a:lnTo>
                <a:lnTo>
                  <a:pt x="50800" y="77469"/>
                </a:lnTo>
                <a:close/>
              </a:path>
              <a:path w="50800" h="132079">
                <a:moveTo>
                  <a:pt x="3809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3819"/>
                </a:lnTo>
                <a:close/>
              </a:path>
              <a:path w="50800" h="132079">
                <a:moveTo>
                  <a:pt x="50800" y="83819"/>
                </a:moveTo>
                <a:lnTo>
                  <a:pt x="48259" y="83819"/>
                </a:lnTo>
                <a:lnTo>
                  <a:pt x="48259" y="90169"/>
                </a:lnTo>
                <a:lnTo>
                  <a:pt x="50800" y="90169"/>
                </a:lnTo>
                <a:lnTo>
                  <a:pt x="50800" y="83819"/>
                </a:lnTo>
                <a:close/>
              </a:path>
              <a:path w="50800" h="132079">
                <a:moveTo>
                  <a:pt x="3809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0169"/>
                </a:lnTo>
                <a:close/>
              </a:path>
              <a:path w="50800" h="132079">
                <a:moveTo>
                  <a:pt x="50800" y="90169"/>
                </a:moveTo>
                <a:lnTo>
                  <a:pt x="48259" y="90169"/>
                </a:lnTo>
                <a:lnTo>
                  <a:pt x="48259" y="96519"/>
                </a:lnTo>
                <a:lnTo>
                  <a:pt x="50800" y="96519"/>
                </a:lnTo>
                <a:lnTo>
                  <a:pt x="50800" y="90169"/>
                </a:lnTo>
                <a:close/>
              </a:path>
              <a:path w="50800" h="132079">
                <a:moveTo>
                  <a:pt x="3809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96519"/>
                </a:lnTo>
                <a:close/>
              </a:path>
              <a:path w="50800" h="132079">
                <a:moveTo>
                  <a:pt x="50800" y="96519"/>
                </a:moveTo>
                <a:lnTo>
                  <a:pt x="48259" y="96519"/>
                </a:lnTo>
                <a:lnTo>
                  <a:pt x="48259" y="102869"/>
                </a:lnTo>
                <a:lnTo>
                  <a:pt x="50800" y="102869"/>
                </a:lnTo>
                <a:lnTo>
                  <a:pt x="50800" y="96519"/>
                </a:lnTo>
                <a:close/>
              </a:path>
              <a:path w="50800" h="132079">
                <a:moveTo>
                  <a:pt x="3809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09" y="109219"/>
                </a:lnTo>
                <a:lnTo>
                  <a:pt x="3809" y="102869"/>
                </a:lnTo>
                <a:close/>
              </a:path>
              <a:path w="50800" h="132079">
                <a:moveTo>
                  <a:pt x="50800" y="102869"/>
                </a:moveTo>
                <a:lnTo>
                  <a:pt x="48259" y="102869"/>
                </a:lnTo>
                <a:lnTo>
                  <a:pt x="48259" y="109219"/>
                </a:lnTo>
                <a:lnTo>
                  <a:pt x="50800" y="109219"/>
                </a:lnTo>
                <a:lnTo>
                  <a:pt x="50800" y="102869"/>
                </a:lnTo>
                <a:close/>
              </a:path>
              <a:path w="50800" h="132079">
                <a:moveTo>
                  <a:pt x="3809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09219"/>
                </a:lnTo>
                <a:close/>
              </a:path>
              <a:path w="50800" h="132079">
                <a:moveTo>
                  <a:pt x="49529" y="109219"/>
                </a:moveTo>
                <a:lnTo>
                  <a:pt x="48259" y="109219"/>
                </a:lnTo>
                <a:lnTo>
                  <a:pt x="48259" y="110489"/>
                </a:lnTo>
                <a:lnTo>
                  <a:pt x="49529" y="110489"/>
                </a:lnTo>
                <a:lnTo>
                  <a:pt x="49529" y="109219"/>
                </a:lnTo>
                <a:close/>
              </a:path>
              <a:path w="50800" h="132079">
                <a:moveTo>
                  <a:pt x="3809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5569"/>
                </a:lnTo>
                <a:close/>
              </a:path>
              <a:path w="50800" h="132079">
                <a:moveTo>
                  <a:pt x="3809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1919"/>
                </a:lnTo>
                <a:close/>
              </a:path>
              <a:path w="50800" h="132079">
                <a:moveTo>
                  <a:pt x="3809" y="128269"/>
                </a:moveTo>
                <a:lnTo>
                  <a:pt x="0" y="128269"/>
                </a:lnTo>
                <a:lnTo>
                  <a:pt x="0" y="132079"/>
                </a:lnTo>
                <a:lnTo>
                  <a:pt x="1269" y="132079"/>
                </a:lnTo>
                <a:lnTo>
                  <a:pt x="1269" y="130809"/>
                </a:lnTo>
                <a:lnTo>
                  <a:pt x="3809" y="130809"/>
                </a:lnTo>
                <a:lnTo>
                  <a:pt x="3809" y="128269"/>
                </a:lnTo>
                <a:close/>
              </a:path>
            </a:pathLst>
          </a:custGeom>
          <a:solidFill>
            <a:srgbClr val="47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2" name="bk object 7602"/>
          <p:cNvSpPr/>
          <p:nvPr/>
        </p:nvSpPr>
        <p:spPr>
          <a:xfrm>
            <a:off x="3770629" y="4331970"/>
            <a:ext cx="44450" cy="123189"/>
          </a:xfrm>
          <a:custGeom>
            <a:avLst/>
            <a:gdLst/>
            <a:ahLst/>
            <a:cxnLst/>
            <a:rect l="l" t="t" r="r" b="b"/>
            <a:pathLst>
              <a:path w="44450" h="123189">
                <a:moveTo>
                  <a:pt x="44450" y="0"/>
                </a:moveTo>
                <a:lnTo>
                  <a:pt x="43180" y="0"/>
                </a:lnTo>
                <a:lnTo>
                  <a:pt x="43180" y="1269"/>
                </a:lnTo>
                <a:lnTo>
                  <a:pt x="44450" y="1269"/>
                </a:lnTo>
                <a:lnTo>
                  <a:pt x="44450" y="0"/>
                </a:lnTo>
                <a:close/>
              </a:path>
              <a:path w="44450" h="123189">
                <a:moveTo>
                  <a:pt x="44450" y="1269"/>
                </a:moveTo>
                <a:lnTo>
                  <a:pt x="41910" y="1269"/>
                </a:lnTo>
                <a:lnTo>
                  <a:pt x="41910" y="2539"/>
                </a:lnTo>
                <a:lnTo>
                  <a:pt x="40640" y="2539"/>
                </a:lnTo>
                <a:lnTo>
                  <a:pt x="40640" y="7619"/>
                </a:lnTo>
                <a:lnTo>
                  <a:pt x="44450" y="7619"/>
                </a:lnTo>
                <a:lnTo>
                  <a:pt x="44450" y="1269"/>
                </a:lnTo>
                <a:close/>
              </a:path>
              <a:path w="44450" h="123189">
                <a:moveTo>
                  <a:pt x="44450" y="7619"/>
                </a:moveTo>
                <a:lnTo>
                  <a:pt x="40640" y="7619"/>
                </a:lnTo>
                <a:lnTo>
                  <a:pt x="40640" y="13969"/>
                </a:lnTo>
                <a:lnTo>
                  <a:pt x="44450" y="13969"/>
                </a:lnTo>
                <a:lnTo>
                  <a:pt x="44450" y="7619"/>
                </a:lnTo>
                <a:close/>
              </a:path>
              <a:path w="44450" h="123189">
                <a:moveTo>
                  <a:pt x="44450" y="13969"/>
                </a:moveTo>
                <a:lnTo>
                  <a:pt x="40640" y="13969"/>
                </a:lnTo>
                <a:lnTo>
                  <a:pt x="40640" y="20319"/>
                </a:lnTo>
                <a:lnTo>
                  <a:pt x="44450" y="20319"/>
                </a:lnTo>
                <a:lnTo>
                  <a:pt x="44450" y="13969"/>
                </a:lnTo>
                <a:close/>
              </a:path>
              <a:path w="44450" h="123189">
                <a:moveTo>
                  <a:pt x="3810" y="25399"/>
                </a:moveTo>
                <a:lnTo>
                  <a:pt x="2540" y="25399"/>
                </a:lnTo>
                <a:lnTo>
                  <a:pt x="2540" y="26669"/>
                </a:lnTo>
                <a:lnTo>
                  <a:pt x="3810" y="26669"/>
                </a:lnTo>
                <a:lnTo>
                  <a:pt x="3810" y="25399"/>
                </a:lnTo>
                <a:close/>
              </a:path>
              <a:path w="44450" h="123189">
                <a:moveTo>
                  <a:pt x="44450" y="20319"/>
                </a:moveTo>
                <a:lnTo>
                  <a:pt x="40640" y="20319"/>
                </a:lnTo>
                <a:lnTo>
                  <a:pt x="40640" y="26669"/>
                </a:lnTo>
                <a:lnTo>
                  <a:pt x="44450" y="26669"/>
                </a:lnTo>
                <a:lnTo>
                  <a:pt x="44450" y="20319"/>
                </a:lnTo>
                <a:close/>
              </a:path>
              <a:path w="44450" h="123189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44450" h="123189">
                <a:moveTo>
                  <a:pt x="44450" y="26669"/>
                </a:moveTo>
                <a:lnTo>
                  <a:pt x="40640" y="26669"/>
                </a:lnTo>
                <a:lnTo>
                  <a:pt x="40640" y="33019"/>
                </a:lnTo>
                <a:lnTo>
                  <a:pt x="44450" y="33019"/>
                </a:lnTo>
                <a:lnTo>
                  <a:pt x="44450" y="26669"/>
                </a:lnTo>
                <a:close/>
              </a:path>
              <a:path w="44450" h="123189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44450" h="123189">
                <a:moveTo>
                  <a:pt x="44450" y="33019"/>
                </a:moveTo>
                <a:lnTo>
                  <a:pt x="40640" y="33019"/>
                </a:lnTo>
                <a:lnTo>
                  <a:pt x="40640" y="39369"/>
                </a:lnTo>
                <a:lnTo>
                  <a:pt x="44450" y="39369"/>
                </a:lnTo>
                <a:lnTo>
                  <a:pt x="44450" y="33019"/>
                </a:lnTo>
                <a:close/>
              </a:path>
              <a:path w="44450" h="123189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44450" h="123189">
                <a:moveTo>
                  <a:pt x="44450" y="39369"/>
                </a:moveTo>
                <a:lnTo>
                  <a:pt x="40640" y="39369"/>
                </a:lnTo>
                <a:lnTo>
                  <a:pt x="40640" y="45719"/>
                </a:lnTo>
                <a:lnTo>
                  <a:pt x="44450" y="45719"/>
                </a:lnTo>
                <a:lnTo>
                  <a:pt x="44450" y="39369"/>
                </a:lnTo>
                <a:close/>
              </a:path>
              <a:path w="44450" h="123189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44450" h="123189">
                <a:moveTo>
                  <a:pt x="44450" y="45719"/>
                </a:moveTo>
                <a:lnTo>
                  <a:pt x="40640" y="45719"/>
                </a:lnTo>
                <a:lnTo>
                  <a:pt x="40640" y="52069"/>
                </a:lnTo>
                <a:lnTo>
                  <a:pt x="44450" y="52069"/>
                </a:lnTo>
                <a:lnTo>
                  <a:pt x="44450" y="45719"/>
                </a:lnTo>
                <a:close/>
              </a:path>
              <a:path w="44450" h="123189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44450" h="123189">
                <a:moveTo>
                  <a:pt x="44450" y="52069"/>
                </a:moveTo>
                <a:lnTo>
                  <a:pt x="40640" y="52069"/>
                </a:lnTo>
                <a:lnTo>
                  <a:pt x="40640" y="58419"/>
                </a:lnTo>
                <a:lnTo>
                  <a:pt x="44450" y="58419"/>
                </a:lnTo>
                <a:lnTo>
                  <a:pt x="44450" y="52069"/>
                </a:lnTo>
                <a:close/>
              </a:path>
              <a:path w="44450" h="123189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44450" h="123189">
                <a:moveTo>
                  <a:pt x="44450" y="58419"/>
                </a:moveTo>
                <a:lnTo>
                  <a:pt x="40640" y="58419"/>
                </a:lnTo>
                <a:lnTo>
                  <a:pt x="40640" y="64769"/>
                </a:lnTo>
                <a:lnTo>
                  <a:pt x="44450" y="64769"/>
                </a:lnTo>
                <a:lnTo>
                  <a:pt x="44450" y="58419"/>
                </a:lnTo>
                <a:close/>
              </a:path>
              <a:path w="44450" h="123189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44450" h="123189">
                <a:moveTo>
                  <a:pt x="44450" y="64769"/>
                </a:moveTo>
                <a:lnTo>
                  <a:pt x="40640" y="64769"/>
                </a:lnTo>
                <a:lnTo>
                  <a:pt x="40640" y="71119"/>
                </a:lnTo>
                <a:lnTo>
                  <a:pt x="44450" y="71119"/>
                </a:lnTo>
                <a:lnTo>
                  <a:pt x="44450" y="64769"/>
                </a:lnTo>
                <a:close/>
              </a:path>
              <a:path w="44450" h="123189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44450" h="123189">
                <a:moveTo>
                  <a:pt x="44450" y="71119"/>
                </a:moveTo>
                <a:lnTo>
                  <a:pt x="40640" y="71119"/>
                </a:lnTo>
                <a:lnTo>
                  <a:pt x="40640" y="77469"/>
                </a:lnTo>
                <a:lnTo>
                  <a:pt x="44450" y="77469"/>
                </a:lnTo>
                <a:lnTo>
                  <a:pt x="44450" y="71119"/>
                </a:lnTo>
                <a:close/>
              </a:path>
              <a:path w="44450" h="123189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44450" h="123189">
                <a:moveTo>
                  <a:pt x="44450" y="77469"/>
                </a:moveTo>
                <a:lnTo>
                  <a:pt x="40640" y="77469"/>
                </a:lnTo>
                <a:lnTo>
                  <a:pt x="40640" y="83819"/>
                </a:lnTo>
                <a:lnTo>
                  <a:pt x="44450" y="83819"/>
                </a:lnTo>
                <a:lnTo>
                  <a:pt x="44450" y="77469"/>
                </a:lnTo>
                <a:close/>
              </a:path>
              <a:path w="44450" h="123189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44450" h="123189">
                <a:moveTo>
                  <a:pt x="44450" y="83819"/>
                </a:moveTo>
                <a:lnTo>
                  <a:pt x="40640" y="83819"/>
                </a:lnTo>
                <a:lnTo>
                  <a:pt x="40640" y="90169"/>
                </a:lnTo>
                <a:lnTo>
                  <a:pt x="44450" y="90169"/>
                </a:lnTo>
                <a:lnTo>
                  <a:pt x="44450" y="83819"/>
                </a:lnTo>
                <a:close/>
              </a:path>
              <a:path w="44450" h="123189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44450" h="123189">
                <a:moveTo>
                  <a:pt x="44450" y="90169"/>
                </a:moveTo>
                <a:lnTo>
                  <a:pt x="40640" y="90169"/>
                </a:lnTo>
                <a:lnTo>
                  <a:pt x="40640" y="96519"/>
                </a:lnTo>
                <a:lnTo>
                  <a:pt x="44450" y="96519"/>
                </a:lnTo>
                <a:lnTo>
                  <a:pt x="44450" y="90169"/>
                </a:lnTo>
                <a:close/>
              </a:path>
              <a:path w="44450" h="123189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44450" h="123189">
                <a:moveTo>
                  <a:pt x="44450" y="96519"/>
                </a:moveTo>
                <a:lnTo>
                  <a:pt x="40640" y="96519"/>
                </a:lnTo>
                <a:lnTo>
                  <a:pt x="40640" y="102869"/>
                </a:lnTo>
                <a:lnTo>
                  <a:pt x="44450" y="102869"/>
                </a:lnTo>
                <a:lnTo>
                  <a:pt x="44450" y="96519"/>
                </a:lnTo>
                <a:close/>
              </a:path>
              <a:path w="44450" h="123189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44450" h="123189">
                <a:moveTo>
                  <a:pt x="44450" y="102869"/>
                </a:moveTo>
                <a:lnTo>
                  <a:pt x="40640" y="102869"/>
                </a:lnTo>
                <a:lnTo>
                  <a:pt x="40640" y="105409"/>
                </a:lnTo>
                <a:lnTo>
                  <a:pt x="43180" y="105409"/>
                </a:lnTo>
                <a:lnTo>
                  <a:pt x="43180" y="104139"/>
                </a:lnTo>
                <a:lnTo>
                  <a:pt x="44450" y="104139"/>
                </a:lnTo>
                <a:lnTo>
                  <a:pt x="44450" y="102869"/>
                </a:lnTo>
                <a:close/>
              </a:path>
              <a:path w="44450" h="123189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44450" h="123189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44450" h="123189">
                <a:moveTo>
                  <a:pt x="2540" y="121919"/>
                </a:moveTo>
                <a:lnTo>
                  <a:pt x="0" y="121919"/>
                </a:lnTo>
                <a:lnTo>
                  <a:pt x="0" y="123189"/>
                </a:lnTo>
                <a:lnTo>
                  <a:pt x="2540" y="123189"/>
                </a:lnTo>
                <a:lnTo>
                  <a:pt x="2540" y="121919"/>
                </a:lnTo>
                <a:close/>
              </a:path>
            </a:pathLst>
          </a:custGeom>
          <a:solidFill>
            <a:srgbClr val="446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3" name="bk object 7603"/>
          <p:cNvSpPr/>
          <p:nvPr/>
        </p:nvSpPr>
        <p:spPr>
          <a:xfrm>
            <a:off x="3774440" y="4334509"/>
            <a:ext cx="36830" cy="119380"/>
          </a:xfrm>
          <a:custGeom>
            <a:avLst/>
            <a:gdLst/>
            <a:ahLst/>
            <a:cxnLst/>
            <a:rect l="l" t="t" r="r" b="b"/>
            <a:pathLst>
              <a:path w="36829" h="119379">
                <a:moveTo>
                  <a:pt x="36830" y="0"/>
                </a:moveTo>
                <a:lnTo>
                  <a:pt x="35560" y="0"/>
                </a:lnTo>
                <a:lnTo>
                  <a:pt x="35560" y="1269"/>
                </a:lnTo>
                <a:lnTo>
                  <a:pt x="33020" y="1269"/>
                </a:lnTo>
                <a:lnTo>
                  <a:pt x="33020" y="5079"/>
                </a:lnTo>
                <a:lnTo>
                  <a:pt x="36830" y="5079"/>
                </a:lnTo>
                <a:lnTo>
                  <a:pt x="36830" y="0"/>
                </a:lnTo>
                <a:close/>
              </a:path>
              <a:path w="36829" h="119379">
                <a:moveTo>
                  <a:pt x="36830" y="5080"/>
                </a:moveTo>
                <a:lnTo>
                  <a:pt x="33020" y="5080"/>
                </a:lnTo>
                <a:lnTo>
                  <a:pt x="33020" y="11429"/>
                </a:lnTo>
                <a:lnTo>
                  <a:pt x="36830" y="11429"/>
                </a:lnTo>
                <a:lnTo>
                  <a:pt x="36830" y="5080"/>
                </a:lnTo>
                <a:close/>
              </a:path>
              <a:path w="36829" h="119379">
                <a:moveTo>
                  <a:pt x="36830" y="11430"/>
                </a:moveTo>
                <a:lnTo>
                  <a:pt x="33020" y="11430"/>
                </a:lnTo>
                <a:lnTo>
                  <a:pt x="33020" y="17779"/>
                </a:lnTo>
                <a:lnTo>
                  <a:pt x="36830" y="17779"/>
                </a:lnTo>
                <a:lnTo>
                  <a:pt x="36830" y="11430"/>
                </a:lnTo>
                <a:close/>
              </a:path>
              <a:path w="36829" h="119379">
                <a:moveTo>
                  <a:pt x="3810" y="20319"/>
                </a:moveTo>
                <a:lnTo>
                  <a:pt x="2539" y="20319"/>
                </a:lnTo>
                <a:lnTo>
                  <a:pt x="2539" y="21589"/>
                </a:lnTo>
                <a:lnTo>
                  <a:pt x="1270" y="21589"/>
                </a:lnTo>
                <a:lnTo>
                  <a:pt x="1270" y="22859"/>
                </a:lnTo>
                <a:lnTo>
                  <a:pt x="0" y="2285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20319"/>
                </a:lnTo>
                <a:close/>
              </a:path>
              <a:path w="36829" h="119379">
                <a:moveTo>
                  <a:pt x="36830" y="17780"/>
                </a:moveTo>
                <a:lnTo>
                  <a:pt x="33020" y="17780"/>
                </a:lnTo>
                <a:lnTo>
                  <a:pt x="33020" y="24129"/>
                </a:lnTo>
                <a:lnTo>
                  <a:pt x="36830" y="24129"/>
                </a:lnTo>
                <a:lnTo>
                  <a:pt x="36830" y="17780"/>
                </a:lnTo>
                <a:close/>
              </a:path>
              <a:path w="36829" h="11937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36829" h="119379">
                <a:moveTo>
                  <a:pt x="36830" y="24130"/>
                </a:moveTo>
                <a:lnTo>
                  <a:pt x="33020" y="24130"/>
                </a:lnTo>
                <a:lnTo>
                  <a:pt x="33020" y="30479"/>
                </a:lnTo>
                <a:lnTo>
                  <a:pt x="36830" y="30479"/>
                </a:lnTo>
                <a:lnTo>
                  <a:pt x="36830" y="24130"/>
                </a:lnTo>
                <a:close/>
              </a:path>
              <a:path w="36829" h="11937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36829" h="119379">
                <a:moveTo>
                  <a:pt x="36830" y="30480"/>
                </a:moveTo>
                <a:lnTo>
                  <a:pt x="33020" y="30480"/>
                </a:lnTo>
                <a:lnTo>
                  <a:pt x="33020" y="36829"/>
                </a:lnTo>
                <a:lnTo>
                  <a:pt x="36830" y="36829"/>
                </a:lnTo>
                <a:lnTo>
                  <a:pt x="36830" y="30480"/>
                </a:lnTo>
                <a:close/>
              </a:path>
              <a:path w="36829" h="11937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36829" h="119379">
                <a:moveTo>
                  <a:pt x="36830" y="36830"/>
                </a:moveTo>
                <a:lnTo>
                  <a:pt x="33020" y="36830"/>
                </a:lnTo>
                <a:lnTo>
                  <a:pt x="33020" y="43179"/>
                </a:lnTo>
                <a:lnTo>
                  <a:pt x="36830" y="43179"/>
                </a:lnTo>
                <a:lnTo>
                  <a:pt x="36830" y="36830"/>
                </a:lnTo>
                <a:close/>
              </a:path>
              <a:path w="36829" h="11937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36829" h="119379">
                <a:moveTo>
                  <a:pt x="36830" y="43180"/>
                </a:moveTo>
                <a:lnTo>
                  <a:pt x="33020" y="43180"/>
                </a:lnTo>
                <a:lnTo>
                  <a:pt x="33020" y="49529"/>
                </a:lnTo>
                <a:lnTo>
                  <a:pt x="36830" y="49529"/>
                </a:lnTo>
                <a:lnTo>
                  <a:pt x="36830" y="43180"/>
                </a:lnTo>
                <a:close/>
              </a:path>
              <a:path w="36829" h="11937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36829" h="119379">
                <a:moveTo>
                  <a:pt x="36830" y="49530"/>
                </a:moveTo>
                <a:lnTo>
                  <a:pt x="33020" y="49530"/>
                </a:lnTo>
                <a:lnTo>
                  <a:pt x="33020" y="55879"/>
                </a:lnTo>
                <a:lnTo>
                  <a:pt x="36830" y="55879"/>
                </a:lnTo>
                <a:lnTo>
                  <a:pt x="36830" y="49530"/>
                </a:lnTo>
                <a:close/>
              </a:path>
              <a:path w="36829" h="11937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36829" h="119379">
                <a:moveTo>
                  <a:pt x="36830" y="55880"/>
                </a:moveTo>
                <a:lnTo>
                  <a:pt x="33020" y="55880"/>
                </a:lnTo>
                <a:lnTo>
                  <a:pt x="33020" y="62229"/>
                </a:lnTo>
                <a:lnTo>
                  <a:pt x="36830" y="62229"/>
                </a:lnTo>
                <a:lnTo>
                  <a:pt x="36830" y="55880"/>
                </a:lnTo>
                <a:close/>
              </a:path>
              <a:path w="36829" h="11937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36829" h="119379">
                <a:moveTo>
                  <a:pt x="36830" y="62230"/>
                </a:moveTo>
                <a:lnTo>
                  <a:pt x="33020" y="62230"/>
                </a:lnTo>
                <a:lnTo>
                  <a:pt x="33020" y="68579"/>
                </a:lnTo>
                <a:lnTo>
                  <a:pt x="36830" y="68579"/>
                </a:lnTo>
                <a:lnTo>
                  <a:pt x="36830" y="62230"/>
                </a:lnTo>
                <a:close/>
              </a:path>
              <a:path w="36829" h="11937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36829" h="119379">
                <a:moveTo>
                  <a:pt x="36830" y="68580"/>
                </a:moveTo>
                <a:lnTo>
                  <a:pt x="33020" y="68580"/>
                </a:lnTo>
                <a:lnTo>
                  <a:pt x="33020" y="74929"/>
                </a:lnTo>
                <a:lnTo>
                  <a:pt x="36830" y="74929"/>
                </a:lnTo>
                <a:lnTo>
                  <a:pt x="36830" y="68580"/>
                </a:lnTo>
                <a:close/>
              </a:path>
              <a:path w="36829" h="11937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36829" h="119379">
                <a:moveTo>
                  <a:pt x="36830" y="74930"/>
                </a:moveTo>
                <a:lnTo>
                  <a:pt x="33020" y="74930"/>
                </a:lnTo>
                <a:lnTo>
                  <a:pt x="33020" y="81279"/>
                </a:lnTo>
                <a:lnTo>
                  <a:pt x="36830" y="81279"/>
                </a:lnTo>
                <a:lnTo>
                  <a:pt x="36830" y="74930"/>
                </a:lnTo>
                <a:close/>
              </a:path>
              <a:path w="36829" h="11937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36829" h="119379">
                <a:moveTo>
                  <a:pt x="36830" y="81280"/>
                </a:moveTo>
                <a:lnTo>
                  <a:pt x="33020" y="81280"/>
                </a:lnTo>
                <a:lnTo>
                  <a:pt x="33020" y="87629"/>
                </a:lnTo>
                <a:lnTo>
                  <a:pt x="36830" y="87629"/>
                </a:lnTo>
                <a:lnTo>
                  <a:pt x="36830" y="81280"/>
                </a:lnTo>
                <a:close/>
              </a:path>
              <a:path w="36829" h="11937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36829" h="119379">
                <a:moveTo>
                  <a:pt x="36830" y="87630"/>
                </a:moveTo>
                <a:lnTo>
                  <a:pt x="33020" y="87630"/>
                </a:lnTo>
                <a:lnTo>
                  <a:pt x="33020" y="93979"/>
                </a:lnTo>
                <a:lnTo>
                  <a:pt x="36830" y="93979"/>
                </a:lnTo>
                <a:lnTo>
                  <a:pt x="36830" y="87630"/>
                </a:lnTo>
                <a:close/>
              </a:path>
              <a:path w="36829" h="11937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36829" h="119379">
                <a:moveTo>
                  <a:pt x="36830" y="93980"/>
                </a:moveTo>
                <a:lnTo>
                  <a:pt x="33020" y="93980"/>
                </a:lnTo>
                <a:lnTo>
                  <a:pt x="33020" y="100329"/>
                </a:lnTo>
                <a:lnTo>
                  <a:pt x="36830" y="100329"/>
                </a:lnTo>
                <a:lnTo>
                  <a:pt x="36830" y="93980"/>
                </a:lnTo>
                <a:close/>
              </a:path>
              <a:path w="36829" h="11937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36829" h="119379">
                <a:moveTo>
                  <a:pt x="36830" y="100330"/>
                </a:moveTo>
                <a:lnTo>
                  <a:pt x="33020" y="100330"/>
                </a:lnTo>
                <a:lnTo>
                  <a:pt x="33020" y="104139"/>
                </a:lnTo>
                <a:lnTo>
                  <a:pt x="36830" y="104139"/>
                </a:lnTo>
                <a:lnTo>
                  <a:pt x="36830" y="100330"/>
                </a:lnTo>
                <a:close/>
              </a:path>
              <a:path w="36829" h="11937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36829" h="11937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1270" y="119379"/>
                </a:lnTo>
                <a:lnTo>
                  <a:pt x="1270" y="118109"/>
                </a:lnTo>
                <a:lnTo>
                  <a:pt x="3810" y="118109"/>
                </a:lnTo>
                <a:lnTo>
                  <a:pt x="3810" y="113030"/>
                </a:lnTo>
                <a:close/>
              </a:path>
            </a:pathLst>
          </a:custGeom>
          <a:solidFill>
            <a:srgbClr val="4161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4" name="bk object 7604"/>
          <p:cNvSpPr/>
          <p:nvPr/>
        </p:nvSpPr>
        <p:spPr>
          <a:xfrm>
            <a:off x="3778250" y="4337050"/>
            <a:ext cx="29209" cy="115570"/>
          </a:xfrm>
          <a:custGeom>
            <a:avLst/>
            <a:gdLst/>
            <a:ahLst/>
            <a:cxnLst/>
            <a:rect l="l" t="t" r="r" b="b"/>
            <a:pathLst>
              <a:path w="29210" h="115570">
                <a:moveTo>
                  <a:pt x="29210" y="0"/>
                </a:moveTo>
                <a:lnTo>
                  <a:pt x="27939" y="0"/>
                </a:lnTo>
                <a:lnTo>
                  <a:pt x="27939" y="1269"/>
                </a:lnTo>
                <a:lnTo>
                  <a:pt x="25400" y="1269"/>
                </a:lnTo>
                <a:lnTo>
                  <a:pt x="25400" y="8889"/>
                </a:lnTo>
                <a:lnTo>
                  <a:pt x="29210" y="8889"/>
                </a:lnTo>
                <a:lnTo>
                  <a:pt x="29210" y="0"/>
                </a:lnTo>
                <a:close/>
              </a:path>
              <a:path w="29210" h="115570">
                <a:moveTo>
                  <a:pt x="29210" y="8890"/>
                </a:moveTo>
                <a:lnTo>
                  <a:pt x="25400" y="8890"/>
                </a:lnTo>
                <a:lnTo>
                  <a:pt x="25400" y="15239"/>
                </a:lnTo>
                <a:lnTo>
                  <a:pt x="29210" y="15239"/>
                </a:lnTo>
                <a:lnTo>
                  <a:pt x="29210" y="8890"/>
                </a:lnTo>
                <a:close/>
              </a:path>
              <a:path w="29210" h="115570">
                <a:moveTo>
                  <a:pt x="3810" y="16510"/>
                </a:moveTo>
                <a:lnTo>
                  <a:pt x="1270" y="16510"/>
                </a:lnTo>
                <a:lnTo>
                  <a:pt x="1270" y="17780"/>
                </a:lnTo>
                <a:lnTo>
                  <a:pt x="0" y="1778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6510"/>
                </a:lnTo>
                <a:close/>
              </a:path>
              <a:path w="29210" h="115570">
                <a:moveTo>
                  <a:pt x="29210" y="15240"/>
                </a:moveTo>
                <a:lnTo>
                  <a:pt x="25400" y="15240"/>
                </a:lnTo>
                <a:lnTo>
                  <a:pt x="25400" y="21589"/>
                </a:lnTo>
                <a:lnTo>
                  <a:pt x="29210" y="21589"/>
                </a:lnTo>
                <a:lnTo>
                  <a:pt x="29210" y="15240"/>
                </a:lnTo>
                <a:close/>
              </a:path>
              <a:path w="29210" h="115570">
                <a:moveTo>
                  <a:pt x="381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1590"/>
                </a:lnTo>
                <a:close/>
              </a:path>
              <a:path w="29210" h="115570">
                <a:moveTo>
                  <a:pt x="29210" y="21590"/>
                </a:moveTo>
                <a:lnTo>
                  <a:pt x="25400" y="21590"/>
                </a:lnTo>
                <a:lnTo>
                  <a:pt x="25400" y="27939"/>
                </a:lnTo>
                <a:lnTo>
                  <a:pt x="29210" y="27939"/>
                </a:lnTo>
                <a:lnTo>
                  <a:pt x="29210" y="21590"/>
                </a:lnTo>
                <a:close/>
              </a:path>
              <a:path w="29210" h="115570">
                <a:moveTo>
                  <a:pt x="381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27940"/>
                </a:lnTo>
                <a:close/>
              </a:path>
              <a:path w="29210" h="115570">
                <a:moveTo>
                  <a:pt x="29210" y="27940"/>
                </a:moveTo>
                <a:lnTo>
                  <a:pt x="25400" y="27940"/>
                </a:lnTo>
                <a:lnTo>
                  <a:pt x="25400" y="34289"/>
                </a:lnTo>
                <a:lnTo>
                  <a:pt x="29210" y="34289"/>
                </a:lnTo>
                <a:lnTo>
                  <a:pt x="29210" y="27940"/>
                </a:lnTo>
                <a:close/>
              </a:path>
              <a:path w="29210" h="115570">
                <a:moveTo>
                  <a:pt x="381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4290"/>
                </a:lnTo>
                <a:close/>
              </a:path>
              <a:path w="29210" h="115570">
                <a:moveTo>
                  <a:pt x="29210" y="34290"/>
                </a:moveTo>
                <a:lnTo>
                  <a:pt x="25400" y="34290"/>
                </a:lnTo>
                <a:lnTo>
                  <a:pt x="25400" y="40639"/>
                </a:lnTo>
                <a:lnTo>
                  <a:pt x="29210" y="40639"/>
                </a:lnTo>
                <a:lnTo>
                  <a:pt x="29210" y="34290"/>
                </a:lnTo>
                <a:close/>
              </a:path>
              <a:path w="29210" h="115570">
                <a:moveTo>
                  <a:pt x="381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0640"/>
                </a:lnTo>
                <a:close/>
              </a:path>
              <a:path w="29210" h="115570">
                <a:moveTo>
                  <a:pt x="29210" y="40640"/>
                </a:moveTo>
                <a:lnTo>
                  <a:pt x="25400" y="40640"/>
                </a:lnTo>
                <a:lnTo>
                  <a:pt x="25400" y="46989"/>
                </a:lnTo>
                <a:lnTo>
                  <a:pt x="29210" y="46989"/>
                </a:lnTo>
                <a:lnTo>
                  <a:pt x="29210" y="40640"/>
                </a:lnTo>
                <a:close/>
              </a:path>
              <a:path w="29210" h="115570">
                <a:moveTo>
                  <a:pt x="381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6990"/>
                </a:lnTo>
                <a:close/>
              </a:path>
              <a:path w="29210" h="115570">
                <a:moveTo>
                  <a:pt x="29210" y="46990"/>
                </a:moveTo>
                <a:lnTo>
                  <a:pt x="25400" y="46990"/>
                </a:lnTo>
                <a:lnTo>
                  <a:pt x="25400" y="53339"/>
                </a:lnTo>
                <a:lnTo>
                  <a:pt x="29210" y="53339"/>
                </a:lnTo>
                <a:lnTo>
                  <a:pt x="29210" y="46990"/>
                </a:lnTo>
                <a:close/>
              </a:path>
              <a:path w="29210" h="115570">
                <a:moveTo>
                  <a:pt x="381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3340"/>
                </a:lnTo>
                <a:close/>
              </a:path>
              <a:path w="29210" h="115570">
                <a:moveTo>
                  <a:pt x="29210" y="53340"/>
                </a:moveTo>
                <a:lnTo>
                  <a:pt x="25400" y="53340"/>
                </a:lnTo>
                <a:lnTo>
                  <a:pt x="25400" y="59689"/>
                </a:lnTo>
                <a:lnTo>
                  <a:pt x="29210" y="59689"/>
                </a:lnTo>
                <a:lnTo>
                  <a:pt x="29210" y="53340"/>
                </a:lnTo>
                <a:close/>
              </a:path>
              <a:path w="29210" h="115570">
                <a:moveTo>
                  <a:pt x="381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59690"/>
                </a:lnTo>
                <a:close/>
              </a:path>
              <a:path w="29210" h="115570">
                <a:moveTo>
                  <a:pt x="29210" y="59690"/>
                </a:moveTo>
                <a:lnTo>
                  <a:pt x="25400" y="59690"/>
                </a:lnTo>
                <a:lnTo>
                  <a:pt x="25400" y="66039"/>
                </a:lnTo>
                <a:lnTo>
                  <a:pt x="29210" y="66039"/>
                </a:lnTo>
                <a:lnTo>
                  <a:pt x="29210" y="59690"/>
                </a:lnTo>
                <a:close/>
              </a:path>
              <a:path w="29210" h="115570">
                <a:moveTo>
                  <a:pt x="381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6040"/>
                </a:lnTo>
                <a:close/>
              </a:path>
              <a:path w="29210" h="115570">
                <a:moveTo>
                  <a:pt x="29210" y="66040"/>
                </a:moveTo>
                <a:lnTo>
                  <a:pt x="25400" y="66040"/>
                </a:lnTo>
                <a:lnTo>
                  <a:pt x="25400" y="72389"/>
                </a:lnTo>
                <a:lnTo>
                  <a:pt x="29210" y="72389"/>
                </a:lnTo>
                <a:lnTo>
                  <a:pt x="29210" y="66040"/>
                </a:lnTo>
                <a:close/>
              </a:path>
              <a:path w="29210" h="115570">
                <a:moveTo>
                  <a:pt x="381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2390"/>
                </a:lnTo>
                <a:close/>
              </a:path>
              <a:path w="29210" h="115570">
                <a:moveTo>
                  <a:pt x="29210" y="72390"/>
                </a:moveTo>
                <a:lnTo>
                  <a:pt x="25400" y="72390"/>
                </a:lnTo>
                <a:lnTo>
                  <a:pt x="25400" y="78739"/>
                </a:lnTo>
                <a:lnTo>
                  <a:pt x="29210" y="78739"/>
                </a:lnTo>
                <a:lnTo>
                  <a:pt x="29210" y="72390"/>
                </a:lnTo>
                <a:close/>
              </a:path>
              <a:path w="29210" h="115570">
                <a:moveTo>
                  <a:pt x="381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78740"/>
                </a:lnTo>
                <a:close/>
              </a:path>
              <a:path w="29210" h="115570">
                <a:moveTo>
                  <a:pt x="29210" y="78740"/>
                </a:moveTo>
                <a:lnTo>
                  <a:pt x="25400" y="78740"/>
                </a:lnTo>
                <a:lnTo>
                  <a:pt x="25400" y="85089"/>
                </a:lnTo>
                <a:lnTo>
                  <a:pt x="29210" y="85089"/>
                </a:lnTo>
                <a:lnTo>
                  <a:pt x="29210" y="78740"/>
                </a:lnTo>
                <a:close/>
              </a:path>
              <a:path w="29210" h="115570">
                <a:moveTo>
                  <a:pt x="381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5090"/>
                </a:lnTo>
                <a:close/>
              </a:path>
              <a:path w="29210" h="115570">
                <a:moveTo>
                  <a:pt x="29210" y="85090"/>
                </a:moveTo>
                <a:lnTo>
                  <a:pt x="25400" y="85090"/>
                </a:lnTo>
                <a:lnTo>
                  <a:pt x="25400" y="91439"/>
                </a:lnTo>
                <a:lnTo>
                  <a:pt x="29210" y="91439"/>
                </a:lnTo>
                <a:lnTo>
                  <a:pt x="29210" y="85090"/>
                </a:lnTo>
                <a:close/>
              </a:path>
              <a:path w="29210" h="115570">
                <a:moveTo>
                  <a:pt x="3810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1440"/>
                </a:lnTo>
                <a:close/>
              </a:path>
              <a:path w="29210" h="115570">
                <a:moveTo>
                  <a:pt x="29210" y="91440"/>
                </a:moveTo>
                <a:lnTo>
                  <a:pt x="25400" y="91440"/>
                </a:lnTo>
                <a:lnTo>
                  <a:pt x="25400" y="97789"/>
                </a:lnTo>
                <a:lnTo>
                  <a:pt x="29210" y="97789"/>
                </a:lnTo>
                <a:lnTo>
                  <a:pt x="29210" y="91440"/>
                </a:lnTo>
                <a:close/>
              </a:path>
              <a:path w="29210" h="115570">
                <a:moveTo>
                  <a:pt x="381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97790"/>
                </a:lnTo>
                <a:close/>
              </a:path>
              <a:path w="29210" h="115570">
                <a:moveTo>
                  <a:pt x="29210" y="97790"/>
                </a:moveTo>
                <a:lnTo>
                  <a:pt x="25400" y="97790"/>
                </a:lnTo>
                <a:lnTo>
                  <a:pt x="25400" y="104139"/>
                </a:lnTo>
                <a:lnTo>
                  <a:pt x="26670" y="104139"/>
                </a:lnTo>
                <a:lnTo>
                  <a:pt x="26670" y="102869"/>
                </a:lnTo>
                <a:lnTo>
                  <a:pt x="29210" y="102869"/>
                </a:lnTo>
                <a:lnTo>
                  <a:pt x="29210" y="97790"/>
                </a:lnTo>
                <a:close/>
              </a:path>
              <a:path w="29210" h="115570">
                <a:moveTo>
                  <a:pt x="381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4140"/>
                </a:lnTo>
                <a:close/>
              </a:path>
              <a:path w="29210" h="115570">
                <a:moveTo>
                  <a:pt x="3810" y="110490"/>
                </a:moveTo>
                <a:lnTo>
                  <a:pt x="0" y="110490"/>
                </a:lnTo>
                <a:lnTo>
                  <a:pt x="0" y="115569"/>
                </a:lnTo>
                <a:lnTo>
                  <a:pt x="1270" y="115569"/>
                </a:lnTo>
                <a:lnTo>
                  <a:pt x="1270" y="114300"/>
                </a:lnTo>
                <a:lnTo>
                  <a:pt x="3810" y="114300"/>
                </a:lnTo>
                <a:lnTo>
                  <a:pt x="3810" y="110490"/>
                </a:lnTo>
                <a:close/>
              </a:path>
            </a:pathLst>
          </a:custGeom>
          <a:solidFill>
            <a:srgbClr val="3E62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5" name="bk object 7605"/>
          <p:cNvSpPr/>
          <p:nvPr/>
        </p:nvSpPr>
        <p:spPr>
          <a:xfrm>
            <a:off x="3782059" y="4339590"/>
            <a:ext cx="21590" cy="110489"/>
          </a:xfrm>
          <a:custGeom>
            <a:avLst/>
            <a:gdLst/>
            <a:ahLst/>
            <a:cxnLst/>
            <a:rect l="l" t="t" r="r" b="b"/>
            <a:pathLst>
              <a:path w="21589" h="110489">
                <a:moveTo>
                  <a:pt x="21589" y="0"/>
                </a:moveTo>
                <a:lnTo>
                  <a:pt x="20319" y="0"/>
                </a:lnTo>
                <a:lnTo>
                  <a:pt x="20319" y="1270"/>
                </a:lnTo>
                <a:lnTo>
                  <a:pt x="17779" y="1270"/>
                </a:lnTo>
                <a:lnTo>
                  <a:pt x="17779" y="2540"/>
                </a:lnTo>
                <a:lnTo>
                  <a:pt x="16510" y="2540"/>
                </a:lnTo>
                <a:lnTo>
                  <a:pt x="16510" y="3810"/>
                </a:lnTo>
                <a:lnTo>
                  <a:pt x="17779" y="3810"/>
                </a:lnTo>
                <a:lnTo>
                  <a:pt x="17779" y="6350"/>
                </a:lnTo>
                <a:lnTo>
                  <a:pt x="21589" y="6350"/>
                </a:lnTo>
                <a:lnTo>
                  <a:pt x="21589" y="0"/>
                </a:lnTo>
                <a:close/>
              </a:path>
              <a:path w="21589" h="110489">
                <a:moveTo>
                  <a:pt x="3810" y="11430"/>
                </a:moveTo>
                <a:lnTo>
                  <a:pt x="2539" y="11430"/>
                </a:lnTo>
                <a:lnTo>
                  <a:pt x="2539" y="12700"/>
                </a:lnTo>
                <a:lnTo>
                  <a:pt x="3810" y="12700"/>
                </a:lnTo>
                <a:lnTo>
                  <a:pt x="3810" y="11430"/>
                </a:lnTo>
                <a:close/>
              </a:path>
              <a:path w="21589" h="110489">
                <a:moveTo>
                  <a:pt x="21589" y="6350"/>
                </a:moveTo>
                <a:lnTo>
                  <a:pt x="17779" y="6350"/>
                </a:lnTo>
                <a:lnTo>
                  <a:pt x="17779" y="12700"/>
                </a:lnTo>
                <a:lnTo>
                  <a:pt x="21589" y="12700"/>
                </a:lnTo>
                <a:lnTo>
                  <a:pt x="21589" y="6350"/>
                </a:lnTo>
                <a:close/>
              </a:path>
              <a:path w="21589" h="11048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21589" h="110489">
                <a:moveTo>
                  <a:pt x="21589" y="12700"/>
                </a:moveTo>
                <a:lnTo>
                  <a:pt x="17779" y="12700"/>
                </a:lnTo>
                <a:lnTo>
                  <a:pt x="17779" y="19050"/>
                </a:lnTo>
                <a:lnTo>
                  <a:pt x="21589" y="19050"/>
                </a:lnTo>
                <a:lnTo>
                  <a:pt x="21589" y="12700"/>
                </a:lnTo>
                <a:close/>
              </a:path>
              <a:path w="21589" h="11048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21589" h="110489">
                <a:moveTo>
                  <a:pt x="21589" y="19050"/>
                </a:moveTo>
                <a:lnTo>
                  <a:pt x="17779" y="19050"/>
                </a:lnTo>
                <a:lnTo>
                  <a:pt x="17779" y="25400"/>
                </a:lnTo>
                <a:lnTo>
                  <a:pt x="21589" y="25400"/>
                </a:lnTo>
                <a:lnTo>
                  <a:pt x="21589" y="19050"/>
                </a:lnTo>
                <a:close/>
              </a:path>
              <a:path w="21589" h="11048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21589" h="110489">
                <a:moveTo>
                  <a:pt x="21589" y="25400"/>
                </a:moveTo>
                <a:lnTo>
                  <a:pt x="17779" y="25400"/>
                </a:lnTo>
                <a:lnTo>
                  <a:pt x="17779" y="31750"/>
                </a:lnTo>
                <a:lnTo>
                  <a:pt x="21589" y="31750"/>
                </a:lnTo>
                <a:lnTo>
                  <a:pt x="21589" y="25400"/>
                </a:lnTo>
                <a:close/>
              </a:path>
              <a:path w="21589" h="11048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21589" h="110489">
                <a:moveTo>
                  <a:pt x="21589" y="31750"/>
                </a:moveTo>
                <a:lnTo>
                  <a:pt x="17779" y="31750"/>
                </a:lnTo>
                <a:lnTo>
                  <a:pt x="17779" y="38100"/>
                </a:lnTo>
                <a:lnTo>
                  <a:pt x="21589" y="38100"/>
                </a:lnTo>
                <a:lnTo>
                  <a:pt x="21589" y="31750"/>
                </a:lnTo>
                <a:close/>
              </a:path>
              <a:path w="21589" h="110489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21589" h="110489">
                <a:moveTo>
                  <a:pt x="21589" y="38100"/>
                </a:moveTo>
                <a:lnTo>
                  <a:pt x="17779" y="38100"/>
                </a:lnTo>
                <a:lnTo>
                  <a:pt x="17779" y="44450"/>
                </a:lnTo>
                <a:lnTo>
                  <a:pt x="21589" y="44450"/>
                </a:lnTo>
                <a:lnTo>
                  <a:pt x="21589" y="38100"/>
                </a:lnTo>
                <a:close/>
              </a:path>
              <a:path w="21589" h="110489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21589" h="110489">
                <a:moveTo>
                  <a:pt x="21589" y="44450"/>
                </a:moveTo>
                <a:lnTo>
                  <a:pt x="17779" y="44450"/>
                </a:lnTo>
                <a:lnTo>
                  <a:pt x="17779" y="50800"/>
                </a:lnTo>
                <a:lnTo>
                  <a:pt x="21589" y="50800"/>
                </a:lnTo>
                <a:lnTo>
                  <a:pt x="21589" y="44450"/>
                </a:lnTo>
                <a:close/>
              </a:path>
              <a:path w="21589" h="110489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21589" h="110489">
                <a:moveTo>
                  <a:pt x="21589" y="50800"/>
                </a:moveTo>
                <a:lnTo>
                  <a:pt x="17779" y="50800"/>
                </a:lnTo>
                <a:lnTo>
                  <a:pt x="17779" y="57150"/>
                </a:lnTo>
                <a:lnTo>
                  <a:pt x="21589" y="57150"/>
                </a:lnTo>
                <a:lnTo>
                  <a:pt x="21589" y="50800"/>
                </a:lnTo>
                <a:close/>
              </a:path>
              <a:path w="21589" h="11048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21589" h="110489">
                <a:moveTo>
                  <a:pt x="21589" y="57150"/>
                </a:moveTo>
                <a:lnTo>
                  <a:pt x="17779" y="57150"/>
                </a:lnTo>
                <a:lnTo>
                  <a:pt x="17779" y="63500"/>
                </a:lnTo>
                <a:lnTo>
                  <a:pt x="21589" y="63500"/>
                </a:lnTo>
                <a:lnTo>
                  <a:pt x="21589" y="57150"/>
                </a:lnTo>
                <a:close/>
              </a:path>
              <a:path w="21589" h="11048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21589" h="110489">
                <a:moveTo>
                  <a:pt x="21589" y="63500"/>
                </a:moveTo>
                <a:lnTo>
                  <a:pt x="17779" y="63500"/>
                </a:lnTo>
                <a:lnTo>
                  <a:pt x="17779" y="69850"/>
                </a:lnTo>
                <a:lnTo>
                  <a:pt x="21589" y="69850"/>
                </a:lnTo>
                <a:lnTo>
                  <a:pt x="21589" y="63500"/>
                </a:lnTo>
                <a:close/>
              </a:path>
              <a:path w="21589" h="11048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21589" h="110489">
                <a:moveTo>
                  <a:pt x="21589" y="69850"/>
                </a:moveTo>
                <a:lnTo>
                  <a:pt x="17779" y="69850"/>
                </a:lnTo>
                <a:lnTo>
                  <a:pt x="17779" y="76200"/>
                </a:lnTo>
                <a:lnTo>
                  <a:pt x="21589" y="76200"/>
                </a:lnTo>
                <a:lnTo>
                  <a:pt x="21589" y="69850"/>
                </a:lnTo>
                <a:close/>
              </a:path>
              <a:path w="21589" h="11048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21589" h="110489">
                <a:moveTo>
                  <a:pt x="21589" y="76200"/>
                </a:moveTo>
                <a:lnTo>
                  <a:pt x="17779" y="76200"/>
                </a:lnTo>
                <a:lnTo>
                  <a:pt x="17779" y="82550"/>
                </a:lnTo>
                <a:lnTo>
                  <a:pt x="21589" y="82550"/>
                </a:lnTo>
                <a:lnTo>
                  <a:pt x="21589" y="76200"/>
                </a:lnTo>
                <a:close/>
              </a:path>
              <a:path w="21589" h="11048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21589" h="110489">
                <a:moveTo>
                  <a:pt x="21589" y="82550"/>
                </a:moveTo>
                <a:lnTo>
                  <a:pt x="17779" y="82550"/>
                </a:lnTo>
                <a:lnTo>
                  <a:pt x="17779" y="88900"/>
                </a:lnTo>
                <a:lnTo>
                  <a:pt x="21589" y="88900"/>
                </a:lnTo>
                <a:lnTo>
                  <a:pt x="21589" y="82550"/>
                </a:lnTo>
                <a:close/>
              </a:path>
              <a:path w="21589" h="11048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21589" h="110489">
                <a:moveTo>
                  <a:pt x="21589" y="88900"/>
                </a:moveTo>
                <a:lnTo>
                  <a:pt x="17779" y="88900"/>
                </a:lnTo>
                <a:lnTo>
                  <a:pt x="17779" y="95250"/>
                </a:lnTo>
                <a:lnTo>
                  <a:pt x="21589" y="95250"/>
                </a:lnTo>
                <a:lnTo>
                  <a:pt x="21589" y="88900"/>
                </a:lnTo>
                <a:close/>
              </a:path>
              <a:path w="21589" h="110489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21589" h="110489">
                <a:moveTo>
                  <a:pt x="21589" y="95250"/>
                </a:moveTo>
                <a:lnTo>
                  <a:pt x="17779" y="95250"/>
                </a:lnTo>
                <a:lnTo>
                  <a:pt x="17779" y="101600"/>
                </a:lnTo>
                <a:lnTo>
                  <a:pt x="21589" y="101600"/>
                </a:lnTo>
                <a:lnTo>
                  <a:pt x="21589" y="95250"/>
                </a:lnTo>
                <a:close/>
              </a:path>
              <a:path w="21589" h="110489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21589" h="110489">
                <a:moveTo>
                  <a:pt x="20320" y="101600"/>
                </a:moveTo>
                <a:lnTo>
                  <a:pt x="17779" y="101600"/>
                </a:lnTo>
                <a:lnTo>
                  <a:pt x="17779" y="102870"/>
                </a:lnTo>
                <a:lnTo>
                  <a:pt x="20320" y="102870"/>
                </a:lnTo>
                <a:lnTo>
                  <a:pt x="20320" y="101600"/>
                </a:lnTo>
                <a:close/>
              </a:path>
              <a:path w="21589" h="110489">
                <a:moveTo>
                  <a:pt x="3810" y="107950"/>
                </a:moveTo>
                <a:lnTo>
                  <a:pt x="0" y="107950"/>
                </a:lnTo>
                <a:lnTo>
                  <a:pt x="0" y="110490"/>
                </a:lnTo>
                <a:lnTo>
                  <a:pt x="2539" y="110490"/>
                </a:lnTo>
                <a:lnTo>
                  <a:pt x="2539" y="109220"/>
                </a:lnTo>
                <a:lnTo>
                  <a:pt x="3810" y="109220"/>
                </a:lnTo>
                <a:lnTo>
                  <a:pt x="3810" y="107950"/>
                </a:lnTo>
                <a:close/>
              </a:path>
            </a:pathLst>
          </a:custGeom>
          <a:solidFill>
            <a:srgbClr val="3B6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6" name="bk object 7606"/>
          <p:cNvSpPr/>
          <p:nvPr/>
        </p:nvSpPr>
        <p:spPr>
          <a:xfrm>
            <a:off x="3785870" y="4343400"/>
            <a:ext cx="13970" cy="105410"/>
          </a:xfrm>
          <a:custGeom>
            <a:avLst/>
            <a:gdLst/>
            <a:ahLst/>
            <a:cxnLst/>
            <a:rect l="l" t="t" r="r" b="b"/>
            <a:pathLst>
              <a:path w="13970" h="105410">
                <a:moveTo>
                  <a:pt x="13969" y="0"/>
                </a:moveTo>
                <a:lnTo>
                  <a:pt x="10159" y="0"/>
                </a:lnTo>
                <a:lnTo>
                  <a:pt x="10159" y="1269"/>
                </a:lnTo>
                <a:lnTo>
                  <a:pt x="8889" y="1269"/>
                </a:lnTo>
                <a:lnTo>
                  <a:pt x="8889" y="2539"/>
                </a:lnTo>
                <a:lnTo>
                  <a:pt x="13969" y="2539"/>
                </a:lnTo>
                <a:lnTo>
                  <a:pt x="13969" y="0"/>
                </a:lnTo>
                <a:close/>
              </a:path>
              <a:path w="13970" h="105410">
                <a:moveTo>
                  <a:pt x="3809" y="6350"/>
                </a:moveTo>
                <a:lnTo>
                  <a:pt x="1269" y="6350"/>
                </a:lnTo>
                <a:lnTo>
                  <a:pt x="1269" y="7619"/>
                </a:lnTo>
                <a:lnTo>
                  <a:pt x="0" y="7619"/>
                </a:lnTo>
                <a:lnTo>
                  <a:pt x="0" y="8889"/>
                </a:lnTo>
                <a:lnTo>
                  <a:pt x="3809" y="8889"/>
                </a:lnTo>
                <a:lnTo>
                  <a:pt x="3809" y="6350"/>
                </a:lnTo>
                <a:close/>
              </a:path>
              <a:path w="13970" h="105410">
                <a:moveTo>
                  <a:pt x="13969" y="2540"/>
                </a:moveTo>
                <a:lnTo>
                  <a:pt x="7619" y="2540"/>
                </a:lnTo>
                <a:lnTo>
                  <a:pt x="7619" y="3810"/>
                </a:lnTo>
                <a:lnTo>
                  <a:pt x="10159" y="3810"/>
                </a:lnTo>
                <a:lnTo>
                  <a:pt x="10159" y="8889"/>
                </a:lnTo>
                <a:lnTo>
                  <a:pt x="13969" y="8889"/>
                </a:lnTo>
                <a:lnTo>
                  <a:pt x="13969" y="2540"/>
                </a:lnTo>
                <a:close/>
              </a:path>
              <a:path w="13970" h="105410">
                <a:moveTo>
                  <a:pt x="3809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8890"/>
                </a:lnTo>
                <a:close/>
              </a:path>
              <a:path w="13970" h="105410">
                <a:moveTo>
                  <a:pt x="13969" y="8890"/>
                </a:moveTo>
                <a:lnTo>
                  <a:pt x="10159" y="8890"/>
                </a:lnTo>
                <a:lnTo>
                  <a:pt x="10159" y="15239"/>
                </a:lnTo>
                <a:lnTo>
                  <a:pt x="13969" y="15239"/>
                </a:lnTo>
                <a:lnTo>
                  <a:pt x="13969" y="8890"/>
                </a:lnTo>
                <a:close/>
              </a:path>
              <a:path w="13970" h="105410">
                <a:moveTo>
                  <a:pt x="380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15240"/>
                </a:lnTo>
                <a:close/>
              </a:path>
              <a:path w="13970" h="105410">
                <a:moveTo>
                  <a:pt x="13969" y="15240"/>
                </a:moveTo>
                <a:lnTo>
                  <a:pt x="10159" y="15240"/>
                </a:lnTo>
                <a:lnTo>
                  <a:pt x="10159" y="21589"/>
                </a:lnTo>
                <a:lnTo>
                  <a:pt x="13969" y="21589"/>
                </a:lnTo>
                <a:lnTo>
                  <a:pt x="13969" y="15240"/>
                </a:lnTo>
                <a:close/>
              </a:path>
              <a:path w="13970" h="105410">
                <a:moveTo>
                  <a:pt x="3809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1590"/>
                </a:lnTo>
                <a:close/>
              </a:path>
              <a:path w="13970" h="105410">
                <a:moveTo>
                  <a:pt x="13969" y="21590"/>
                </a:moveTo>
                <a:lnTo>
                  <a:pt x="10159" y="21590"/>
                </a:lnTo>
                <a:lnTo>
                  <a:pt x="10159" y="27939"/>
                </a:lnTo>
                <a:lnTo>
                  <a:pt x="13969" y="27939"/>
                </a:lnTo>
                <a:lnTo>
                  <a:pt x="13969" y="21590"/>
                </a:lnTo>
                <a:close/>
              </a:path>
              <a:path w="13970" h="105410">
                <a:moveTo>
                  <a:pt x="380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27940"/>
                </a:lnTo>
                <a:close/>
              </a:path>
              <a:path w="13970" h="105410">
                <a:moveTo>
                  <a:pt x="13969" y="27940"/>
                </a:moveTo>
                <a:lnTo>
                  <a:pt x="10159" y="27940"/>
                </a:lnTo>
                <a:lnTo>
                  <a:pt x="10159" y="34289"/>
                </a:lnTo>
                <a:lnTo>
                  <a:pt x="13969" y="34289"/>
                </a:lnTo>
                <a:lnTo>
                  <a:pt x="13969" y="27940"/>
                </a:lnTo>
                <a:close/>
              </a:path>
              <a:path w="13970" h="105410">
                <a:moveTo>
                  <a:pt x="380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4290"/>
                </a:lnTo>
                <a:close/>
              </a:path>
              <a:path w="13970" h="105410">
                <a:moveTo>
                  <a:pt x="13969" y="34290"/>
                </a:moveTo>
                <a:lnTo>
                  <a:pt x="10159" y="34290"/>
                </a:lnTo>
                <a:lnTo>
                  <a:pt x="10159" y="40639"/>
                </a:lnTo>
                <a:lnTo>
                  <a:pt x="13969" y="40639"/>
                </a:lnTo>
                <a:lnTo>
                  <a:pt x="13969" y="34290"/>
                </a:lnTo>
                <a:close/>
              </a:path>
              <a:path w="13970" h="105410">
                <a:moveTo>
                  <a:pt x="380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0640"/>
                </a:lnTo>
                <a:close/>
              </a:path>
              <a:path w="13970" h="105410">
                <a:moveTo>
                  <a:pt x="13969" y="40640"/>
                </a:moveTo>
                <a:lnTo>
                  <a:pt x="10159" y="40640"/>
                </a:lnTo>
                <a:lnTo>
                  <a:pt x="10159" y="46989"/>
                </a:lnTo>
                <a:lnTo>
                  <a:pt x="13969" y="46989"/>
                </a:lnTo>
                <a:lnTo>
                  <a:pt x="13969" y="40640"/>
                </a:lnTo>
                <a:close/>
              </a:path>
              <a:path w="13970" h="105410">
                <a:moveTo>
                  <a:pt x="38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6990"/>
                </a:lnTo>
                <a:close/>
              </a:path>
              <a:path w="13970" h="105410">
                <a:moveTo>
                  <a:pt x="13969" y="46990"/>
                </a:moveTo>
                <a:lnTo>
                  <a:pt x="10159" y="46990"/>
                </a:lnTo>
                <a:lnTo>
                  <a:pt x="10159" y="53339"/>
                </a:lnTo>
                <a:lnTo>
                  <a:pt x="13969" y="53339"/>
                </a:lnTo>
                <a:lnTo>
                  <a:pt x="13969" y="46990"/>
                </a:lnTo>
                <a:close/>
              </a:path>
              <a:path w="13970" h="105410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13970" h="105410">
                <a:moveTo>
                  <a:pt x="13969" y="53340"/>
                </a:moveTo>
                <a:lnTo>
                  <a:pt x="10159" y="53340"/>
                </a:lnTo>
                <a:lnTo>
                  <a:pt x="10159" y="59689"/>
                </a:lnTo>
                <a:lnTo>
                  <a:pt x="13969" y="59689"/>
                </a:lnTo>
                <a:lnTo>
                  <a:pt x="13969" y="53340"/>
                </a:lnTo>
                <a:close/>
              </a:path>
              <a:path w="13970" h="105410">
                <a:moveTo>
                  <a:pt x="380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9690"/>
                </a:lnTo>
                <a:close/>
              </a:path>
              <a:path w="13970" h="105410">
                <a:moveTo>
                  <a:pt x="13969" y="59690"/>
                </a:moveTo>
                <a:lnTo>
                  <a:pt x="10159" y="59690"/>
                </a:lnTo>
                <a:lnTo>
                  <a:pt x="10159" y="66039"/>
                </a:lnTo>
                <a:lnTo>
                  <a:pt x="13969" y="66039"/>
                </a:lnTo>
                <a:lnTo>
                  <a:pt x="13969" y="59690"/>
                </a:lnTo>
                <a:close/>
              </a:path>
              <a:path w="13970" h="105410">
                <a:moveTo>
                  <a:pt x="380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6040"/>
                </a:lnTo>
                <a:close/>
              </a:path>
              <a:path w="13970" h="105410">
                <a:moveTo>
                  <a:pt x="13969" y="66040"/>
                </a:moveTo>
                <a:lnTo>
                  <a:pt x="10159" y="66040"/>
                </a:lnTo>
                <a:lnTo>
                  <a:pt x="10159" y="72389"/>
                </a:lnTo>
                <a:lnTo>
                  <a:pt x="13969" y="72389"/>
                </a:lnTo>
                <a:lnTo>
                  <a:pt x="13969" y="66040"/>
                </a:lnTo>
                <a:close/>
              </a:path>
              <a:path w="13970" h="105410">
                <a:moveTo>
                  <a:pt x="38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2390"/>
                </a:lnTo>
                <a:close/>
              </a:path>
              <a:path w="13970" h="105410">
                <a:moveTo>
                  <a:pt x="13969" y="72390"/>
                </a:moveTo>
                <a:lnTo>
                  <a:pt x="10159" y="72390"/>
                </a:lnTo>
                <a:lnTo>
                  <a:pt x="10159" y="78739"/>
                </a:lnTo>
                <a:lnTo>
                  <a:pt x="13969" y="78739"/>
                </a:lnTo>
                <a:lnTo>
                  <a:pt x="13969" y="72390"/>
                </a:lnTo>
                <a:close/>
              </a:path>
              <a:path w="13970" h="105410">
                <a:moveTo>
                  <a:pt x="380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8740"/>
                </a:lnTo>
                <a:close/>
              </a:path>
              <a:path w="13970" h="105410">
                <a:moveTo>
                  <a:pt x="13969" y="78740"/>
                </a:moveTo>
                <a:lnTo>
                  <a:pt x="10159" y="78740"/>
                </a:lnTo>
                <a:lnTo>
                  <a:pt x="10159" y="85089"/>
                </a:lnTo>
                <a:lnTo>
                  <a:pt x="13969" y="85089"/>
                </a:lnTo>
                <a:lnTo>
                  <a:pt x="13969" y="78740"/>
                </a:lnTo>
                <a:close/>
              </a:path>
              <a:path w="13970" h="105410">
                <a:moveTo>
                  <a:pt x="380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5090"/>
                </a:lnTo>
                <a:close/>
              </a:path>
              <a:path w="13970" h="105410">
                <a:moveTo>
                  <a:pt x="13969" y="85090"/>
                </a:moveTo>
                <a:lnTo>
                  <a:pt x="10159" y="85090"/>
                </a:lnTo>
                <a:lnTo>
                  <a:pt x="10159" y="91439"/>
                </a:lnTo>
                <a:lnTo>
                  <a:pt x="13969" y="91439"/>
                </a:lnTo>
                <a:lnTo>
                  <a:pt x="13969" y="85090"/>
                </a:lnTo>
                <a:close/>
              </a:path>
              <a:path w="13970" h="105410">
                <a:moveTo>
                  <a:pt x="38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1440"/>
                </a:lnTo>
                <a:close/>
              </a:path>
              <a:path w="13970" h="105410">
                <a:moveTo>
                  <a:pt x="13969" y="91440"/>
                </a:moveTo>
                <a:lnTo>
                  <a:pt x="10159" y="91440"/>
                </a:lnTo>
                <a:lnTo>
                  <a:pt x="10159" y="97789"/>
                </a:lnTo>
                <a:lnTo>
                  <a:pt x="13969" y="97789"/>
                </a:lnTo>
                <a:lnTo>
                  <a:pt x="13969" y="91440"/>
                </a:lnTo>
                <a:close/>
              </a:path>
              <a:path w="13970" h="105410">
                <a:moveTo>
                  <a:pt x="38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13970" h="105410">
                <a:moveTo>
                  <a:pt x="13969" y="97790"/>
                </a:moveTo>
                <a:lnTo>
                  <a:pt x="10159" y="97790"/>
                </a:lnTo>
                <a:lnTo>
                  <a:pt x="10159" y="100330"/>
                </a:lnTo>
                <a:lnTo>
                  <a:pt x="13969" y="100330"/>
                </a:lnTo>
                <a:lnTo>
                  <a:pt x="13969" y="97790"/>
                </a:lnTo>
                <a:close/>
              </a:path>
              <a:path w="13970" h="105410">
                <a:moveTo>
                  <a:pt x="1269" y="104140"/>
                </a:moveTo>
                <a:lnTo>
                  <a:pt x="0" y="104140"/>
                </a:lnTo>
                <a:lnTo>
                  <a:pt x="0" y="105410"/>
                </a:lnTo>
                <a:lnTo>
                  <a:pt x="1269" y="105410"/>
                </a:lnTo>
                <a:lnTo>
                  <a:pt x="1269" y="104140"/>
                </a:lnTo>
                <a:close/>
              </a:path>
            </a:pathLst>
          </a:custGeom>
          <a:solidFill>
            <a:srgbClr val="3863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7" name="bk object 7607"/>
          <p:cNvSpPr/>
          <p:nvPr/>
        </p:nvSpPr>
        <p:spPr>
          <a:xfrm>
            <a:off x="3789679" y="4347209"/>
            <a:ext cx="6350" cy="100330"/>
          </a:xfrm>
          <a:custGeom>
            <a:avLst/>
            <a:gdLst/>
            <a:ahLst/>
            <a:cxnLst/>
            <a:rect l="l" t="t" r="r" b="b"/>
            <a:pathLst>
              <a:path w="6350" h="100329">
                <a:moveTo>
                  <a:pt x="6350" y="0"/>
                </a:moveTo>
                <a:lnTo>
                  <a:pt x="1270" y="0"/>
                </a:lnTo>
                <a:lnTo>
                  <a:pt x="1270" y="1269"/>
                </a:lnTo>
                <a:lnTo>
                  <a:pt x="0" y="1269"/>
                </a:lnTo>
                <a:lnTo>
                  <a:pt x="0" y="5079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  <a:path w="6350" h="100329">
                <a:moveTo>
                  <a:pt x="6350" y="5080"/>
                </a:moveTo>
                <a:lnTo>
                  <a:pt x="0" y="5080"/>
                </a:lnTo>
                <a:lnTo>
                  <a:pt x="0" y="11429"/>
                </a:lnTo>
                <a:lnTo>
                  <a:pt x="6350" y="11429"/>
                </a:lnTo>
                <a:lnTo>
                  <a:pt x="6350" y="5080"/>
                </a:lnTo>
                <a:close/>
              </a:path>
              <a:path w="6350" h="100329">
                <a:moveTo>
                  <a:pt x="635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6350" y="17779"/>
                </a:lnTo>
                <a:lnTo>
                  <a:pt x="6350" y="11430"/>
                </a:lnTo>
                <a:close/>
              </a:path>
              <a:path w="6350" h="100329">
                <a:moveTo>
                  <a:pt x="635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6350" y="24129"/>
                </a:lnTo>
                <a:lnTo>
                  <a:pt x="6350" y="17780"/>
                </a:lnTo>
                <a:close/>
              </a:path>
              <a:path w="6350" h="100329">
                <a:moveTo>
                  <a:pt x="635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6350" y="30479"/>
                </a:lnTo>
                <a:lnTo>
                  <a:pt x="6350" y="24130"/>
                </a:lnTo>
                <a:close/>
              </a:path>
              <a:path w="6350" h="100329">
                <a:moveTo>
                  <a:pt x="635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6350" y="36829"/>
                </a:lnTo>
                <a:lnTo>
                  <a:pt x="6350" y="30480"/>
                </a:lnTo>
                <a:close/>
              </a:path>
              <a:path w="6350" h="100329">
                <a:moveTo>
                  <a:pt x="635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6350" y="43179"/>
                </a:lnTo>
                <a:lnTo>
                  <a:pt x="6350" y="36830"/>
                </a:lnTo>
                <a:close/>
              </a:path>
              <a:path w="6350" h="100329">
                <a:moveTo>
                  <a:pt x="635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6350" y="49529"/>
                </a:lnTo>
                <a:lnTo>
                  <a:pt x="6350" y="43180"/>
                </a:lnTo>
                <a:close/>
              </a:path>
              <a:path w="6350" h="100329">
                <a:moveTo>
                  <a:pt x="635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6350" y="55879"/>
                </a:lnTo>
                <a:lnTo>
                  <a:pt x="6350" y="49530"/>
                </a:lnTo>
                <a:close/>
              </a:path>
              <a:path w="6350" h="100329">
                <a:moveTo>
                  <a:pt x="635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6350" y="62229"/>
                </a:lnTo>
                <a:lnTo>
                  <a:pt x="6350" y="55880"/>
                </a:lnTo>
                <a:close/>
              </a:path>
              <a:path w="6350" h="100329">
                <a:moveTo>
                  <a:pt x="635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6350" y="68579"/>
                </a:lnTo>
                <a:lnTo>
                  <a:pt x="6350" y="62230"/>
                </a:lnTo>
                <a:close/>
              </a:path>
              <a:path w="6350" h="100329">
                <a:moveTo>
                  <a:pt x="635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6350" y="74929"/>
                </a:lnTo>
                <a:lnTo>
                  <a:pt x="6350" y="68580"/>
                </a:lnTo>
                <a:close/>
              </a:path>
              <a:path w="6350" h="100329">
                <a:moveTo>
                  <a:pt x="635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6350" y="81279"/>
                </a:lnTo>
                <a:lnTo>
                  <a:pt x="6350" y="74930"/>
                </a:lnTo>
                <a:close/>
              </a:path>
              <a:path w="6350" h="100329">
                <a:moveTo>
                  <a:pt x="635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6350" y="87629"/>
                </a:lnTo>
                <a:lnTo>
                  <a:pt x="6350" y="81280"/>
                </a:lnTo>
                <a:close/>
              </a:path>
              <a:path w="6350" h="100329">
                <a:moveTo>
                  <a:pt x="635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6350" y="93979"/>
                </a:lnTo>
                <a:lnTo>
                  <a:pt x="6350" y="87630"/>
                </a:lnTo>
                <a:close/>
              </a:path>
              <a:path w="6350" h="100329">
                <a:moveTo>
                  <a:pt x="635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1270" y="100329"/>
                </a:lnTo>
                <a:lnTo>
                  <a:pt x="1270" y="99059"/>
                </a:lnTo>
                <a:lnTo>
                  <a:pt x="3810" y="99059"/>
                </a:lnTo>
                <a:lnTo>
                  <a:pt x="3810" y="97789"/>
                </a:lnTo>
                <a:lnTo>
                  <a:pt x="6350" y="97789"/>
                </a:lnTo>
                <a:lnTo>
                  <a:pt x="6350" y="9398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8" name="bk object 7608"/>
          <p:cNvSpPr/>
          <p:nvPr/>
        </p:nvSpPr>
        <p:spPr>
          <a:xfrm>
            <a:off x="3940809" y="4466590"/>
            <a:ext cx="60960" cy="76200"/>
          </a:xfrm>
          <a:custGeom>
            <a:avLst/>
            <a:gdLst/>
            <a:ahLst/>
            <a:cxnLst/>
            <a:rect l="l" t="t" r="r" b="b"/>
            <a:pathLst>
              <a:path w="60960" h="76200">
                <a:moveTo>
                  <a:pt x="8889" y="0"/>
                </a:moveTo>
                <a:lnTo>
                  <a:pt x="3810" y="2540"/>
                </a:lnTo>
                <a:lnTo>
                  <a:pt x="0" y="6350"/>
                </a:lnTo>
                <a:lnTo>
                  <a:pt x="50800" y="76200"/>
                </a:lnTo>
                <a:lnTo>
                  <a:pt x="60960" y="685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9" name="bk object 7609"/>
          <p:cNvSpPr/>
          <p:nvPr/>
        </p:nvSpPr>
        <p:spPr>
          <a:xfrm>
            <a:off x="3996690" y="45351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5080" y="0"/>
                </a:moveTo>
                <a:lnTo>
                  <a:pt x="0" y="3809"/>
                </a:lnTo>
                <a:lnTo>
                  <a:pt x="3810" y="8889"/>
                </a:lnTo>
                <a:lnTo>
                  <a:pt x="8889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0" name="bk object 7610"/>
          <p:cNvSpPr/>
          <p:nvPr/>
        </p:nvSpPr>
        <p:spPr>
          <a:xfrm>
            <a:off x="3943350" y="4533900"/>
            <a:ext cx="57150" cy="50800"/>
          </a:xfrm>
          <a:custGeom>
            <a:avLst/>
            <a:gdLst/>
            <a:ahLst/>
            <a:cxnLst/>
            <a:rect l="l" t="t" r="r" b="b"/>
            <a:pathLst>
              <a:path w="57150" h="50800">
                <a:moveTo>
                  <a:pt x="49529" y="0"/>
                </a:moveTo>
                <a:lnTo>
                  <a:pt x="0" y="40639"/>
                </a:lnTo>
                <a:lnTo>
                  <a:pt x="3810" y="45719"/>
                </a:lnTo>
                <a:lnTo>
                  <a:pt x="8889" y="50800"/>
                </a:lnTo>
                <a:lnTo>
                  <a:pt x="57150" y="10160"/>
                </a:lnTo>
                <a:lnTo>
                  <a:pt x="495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1" name="bk object 7611"/>
          <p:cNvSpPr/>
          <p:nvPr/>
        </p:nvSpPr>
        <p:spPr>
          <a:xfrm>
            <a:off x="3947159" y="45796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3810" y="5079"/>
                </a:lnTo>
                <a:lnTo>
                  <a:pt x="507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2" name="bk object 7612"/>
          <p:cNvSpPr/>
          <p:nvPr/>
        </p:nvSpPr>
        <p:spPr>
          <a:xfrm>
            <a:off x="3897629" y="4574540"/>
            <a:ext cx="53340" cy="44450"/>
          </a:xfrm>
          <a:custGeom>
            <a:avLst/>
            <a:gdLst/>
            <a:ahLst/>
            <a:cxnLst/>
            <a:rect l="l" t="t" r="r" b="b"/>
            <a:pathLst>
              <a:path w="53339" h="44450">
                <a:moveTo>
                  <a:pt x="46990" y="0"/>
                </a:moveTo>
                <a:lnTo>
                  <a:pt x="0" y="34290"/>
                </a:lnTo>
                <a:lnTo>
                  <a:pt x="2540" y="39370"/>
                </a:lnTo>
                <a:lnTo>
                  <a:pt x="6350" y="44450"/>
                </a:lnTo>
                <a:lnTo>
                  <a:pt x="53340" y="10160"/>
                </a:lnTo>
                <a:lnTo>
                  <a:pt x="49530" y="5080"/>
                </a:lnTo>
                <a:lnTo>
                  <a:pt x="46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3" name="bk object 7613"/>
          <p:cNvSpPr/>
          <p:nvPr/>
        </p:nvSpPr>
        <p:spPr>
          <a:xfrm>
            <a:off x="3900170" y="461390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809" y="6350"/>
                </a:lnTo>
                <a:lnTo>
                  <a:pt x="380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4" name="bk object 7614"/>
          <p:cNvSpPr/>
          <p:nvPr/>
        </p:nvSpPr>
        <p:spPr>
          <a:xfrm>
            <a:off x="3851909" y="4608829"/>
            <a:ext cx="52069" cy="40640"/>
          </a:xfrm>
          <a:custGeom>
            <a:avLst/>
            <a:gdLst/>
            <a:ahLst/>
            <a:cxnLst/>
            <a:rect l="l" t="t" r="r" b="b"/>
            <a:pathLst>
              <a:path w="52070" h="40639">
                <a:moveTo>
                  <a:pt x="45719" y="0"/>
                </a:moveTo>
                <a:lnTo>
                  <a:pt x="0" y="30480"/>
                </a:lnTo>
                <a:lnTo>
                  <a:pt x="7619" y="40640"/>
                </a:lnTo>
                <a:lnTo>
                  <a:pt x="52069" y="11430"/>
                </a:lnTo>
                <a:lnTo>
                  <a:pt x="48260" y="5080"/>
                </a:lnTo>
                <a:lnTo>
                  <a:pt x="457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5" name="bk object 7615"/>
          <p:cNvSpPr/>
          <p:nvPr/>
        </p:nvSpPr>
        <p:spPr>
          <a:xfrm>
            <a:off x="3810000" y="4639309"/>
            <a:ext cx="49530" cy="34290"/>
          </a:xfrm>
          <a:custGeom>
            <a:avLst/>
            <a:gdLst/>
            <a:ahLst/>
            <a:cxnLst/>
            <a:rect l="l" t="t" r="r" b="b"/>
            <a:pathLst>
              <a:path w="49529" h="34289">
                <a:moveTo>
                  <a:pt x="43179" y="0"/>
                </a:moveTo>
                <a:lnTo>
                  <a:pt x="0" y="24129"/>
                </a:lnTo>
                <a:lnTo>
                  <a:pt x="2539" y="29209"/>
                </a:lnTo>
                <a:lnTo>
                  <a:pt x="6350" y="34289"/>
                </a:lnTo>
                <a:lnTo>
                  <a:pt x="49529" y="10159"/>
                </a:lnTo>
                <a:lnTo>
                  <a:pt x="45720" y="5079"/>
                </a:lnTo>
                <a:lnTo>
                  <a:pt x="431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6" name="bk object 7616"/>
          <p:cNvSpPr/>
          <p:nvPr/>
        </p:nvSpPr>
        <p:spPr>
          <a:xfrm>
            <a:off x="3812540" y="466852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2539" y="634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7" name="bk object 7617"/>
          <p:cNvSpPr/>
          <p:nvPr/>
        </p:nvSpPr>
        <p:spPr>
          <a:xfrm>
            <a:off x="3769359" y="4662170"/>
            <a:ext cx="45720" cy="30480"/>
          </a:xfrm>
          <a:custGeom>
            <a:avLst/>
            <a:gdLst/>
            <a:ahLst/>
            <a:cxnLst/>
            <a:rect l="l" t="t" r="r" b="b"/>
            <a:pathLst>
              <a:path w="45720" h="30479">
                <a:moveTo>
                  <a:pt x="40639" y="0"/>
                </a:moveTo>
                <a:lnTo>
                  <a:pt x="0" y="19049"/>
                </a:lnTo>
                <a:lnTo>
                  <a:pt x="2539" y="25399"/>
                </a:lnTo>
                <a:lnTo>
                  <a:pt x="5079" y="30479"/>
                </a:lnTo>
                <a:lnTo>
                  <a:pt x="45719" y="12699"/>
                </a:lnTo>
                <a:lnTo>
                  <a:pt x="40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8" name="bk object 7618"/>
          <p:cNvSpPr/>
          <p:nvPr/>
        </p:nvSpPr>
        <p:spPr>
          <a:xfrm>
            <a:off x="3750309" y="4681220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29" h="19050">
                <a:moveTo>
                  <a:pt x="19050" y="0"/>
                </a:moveTo>
                <a:lnTo>
                  <a:pt x="0" y="7619"/>
                </a:lnTo>
                <a:lnTo>
                  <a:pt x="2539" y="12699"/>
                </a:lnTo>
                <a:lnTo>
                  <a:pt x="5079" y="19049"/>
                </a:lnTo>
                <a:lnTo>
                  <a:pt x="24129" y="11429"/>
                </a:lnTo>
                <a:lnTo>
                  <a:pt x="21589" y="6349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9" name="bk object 7619"/>
          <p:cNvSpPr/>
          <p:nvPr/>
        </p:nvSpPr>
        <p:spPr>
          <a:xfrm>
            <a:off x="3752850" y="46939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70" y="6349"/>
                </a:lnTo>
                <a:lnTo>
                  <a:pt x="2539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0" name="bk object 7620"/>
          <p:cNvSpPr/>
          <p:nvPr/>
        </p:nvSpPr>
        <p:spPr>
          <a:xfrm>
            <a:off x="3731259" y="4688840"/>
            <a:ext cx="22860" cy="17780"/>
          </a:xfrm>
          <a:custGeom>
            <a:avLst/>
            <a:gdLst/>
            <a:ahLst/>
            <a:cxnLst/>
            <a:rect l="l" t="t" r="r" b="b"/>
            <a:pathLst>
              <a:path w="22860" h="17779">
                <a:moveTo>
                  <a:pt x="19050" y="0"/>
                </a:moveTo>
                <a:lnTo>
                  <a:pt x="0" y="5080"/>
                </a:lnTo>
                <a:lnTo>
                  <a:pt x="2539" y="11430"/>
                </a:lnTo>
                <a:lnTo>
                  <a:pt x="3810" y="17780"/>
                </a:lnTo>
                <a:lnTo>
                  <a:pt x="22860" y="11430"/>
                </a:lnTo>
                <a:lnTo>
                  <a:pt x="21589" y="508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1" name="bk object 7621"/>
          <p:cNvSpPr/>
          <p:nvPr/>
        </p:nvSpPr>
        <p:spPr>
          <a:xfrm>
            <a:off x="3713479" y="4693920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7780" y="0"/>
                </a:moveTo>
                <a:lnTo>
                  <a:pt x="0" y="5079"/>
                </a:lnTo>
                <a:lnTo>
                  <a:pt x="1270" y="11429"/>
                </a:lnTo>
                <a:lnTo>
                  <a:pt x="3810" y="17779"/>
                </a:lnTo>
                <a:lnTo>
                  <a:pt x="21590" y="12699"/>
                </a:lnTo>
                <a:lnTo>
                  <a:pt x="20320" y="6349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2" name="bk object 7622"/>
          <p:cNvSpPr/>
          <p:nvPr/>
        </p:nvSpPr>
        <p:spPr>
          <a:xfrm>
            <a:off x="3714750" y="47053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70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3" name="bk object 7623"/>
          <p:cNvSpPr/>
          <p:nvPr/>
        </p:nvSpPr>
        <p:spPr>
          <a:xfrm>
            <a:off x="3695700" y="469900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19050" y="0"/>
                </a:moveTo>
                <a:lnTo>
                  <a:pt x="0" y="3810"/>
                </a:lnTo>
                <a:lnTo>
                  <a:pt x="2539" y="16510"/>
                </a:lnTo>
                <a:lnTo>
                  <a:pt x="20320" y="12700"/>
                </a:lnTo>
                <a:lnTo>
                  <a:pt x="1905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4" name="bk object 7624"/>
          <p:cNvSpPr/>
          <p:nvPr/>
        </p:nvSpPr>
        <p:spPr>
          <a:xfrm>
            <a:off x="3679190" y="4702809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7780" y="0"/>
                </a:moveTo>
                <a:lnTo>
                  <a:pt x="0" y="2539"/>
                </a:lnTo>
                <a:lnTo>
                  <a:pt x="1270" y="7619"/>
                </a:lnTo>
                <a:lnTo>
                  <a:pt x="1270" y="13969"/>
                </a:lnTo>
                <a:lnTo>
                  <a:pt x="19050" y="12700"/>
                </a:lnTo>
                <a:lnTo>
                  <a:pt x="17780" y="6350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5" name="bk object 7625"/>
          <p:cNvSpPr/>
          <p:nvPr/>
        </p:nvSpPr>
        <p:spPr>
          <a:xfrm>
            <a:off x="3680459" y="471042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6" name="bk object 7626"/>
          <p:cNvSpPr/>
          <p:nvPr/>
        </p:nvSpPr>
        <p:spPr>
          <a:xfrm>
            <a:off x="3662679" y="470535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1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12700"/>
                </a:lnTo>
                <a:lnTo>
                  <a:pt x="17780" y="11430"/>
                </a:lnTo>
                <a:lnTo>
                  <a:pt x="1778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7" name="bk object 7627"/>
          <p:cNvSpPr/>
          <p:nvPr/>
        </p:nvSpPr>
        <p:spPr>
          <a:xfrm>
            <a:off x="3662679" y="471170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8" name="bk object 7628"/>
          <p:cNvSpPr/>
          <p:nvPr/>
        </p:nvSpPr>
        <p:spPr>
          <a:xfrm>
            <a:off x="3647440" y="470535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6510" y="0"/>
                </a:moveTo>
                <a:lnTo>
                  <a:pt x="1270" y="0"/>
                </a:lnTo>
                <a:lnTo>
                  <a:pt x="0" y="5080"/>
                </a:lnTo>
                <a:lnTo>
                  <a:pt x="0" y="11430"/>
                </a:lnTo>
                <a:lnTo>
                  <a:pt x="15239" y="12700"/>
                </a:lnTo>
                <a:lnTo>
                  <a:pt x="16510" y="635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9" name="bk object 7629"/>
          <p:cNvSpPr/>
          <p:nvPr/>
        </p:nvSpPr>
        <p:spPr>
          <a:xfrm>
            <a:off x="3647440" y="471042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0" name="bk object 7630"/>
          <p:cNvSpPr/>
          <p:nvPr/>
        </p:nvSpPr>
        <p:spPr>
          <a:xfrm>
            <a:off x="3633470" y="470280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269" y="0"/>
                </a:moveTo>
                <a:lnTo>
                  <a:pt x="0" y="6350"/>
                </a:lnTo>
                <a:lnTo>
                  <a:pt x="0" y="12700"/>
                </a:lnTo>
                <a:lnTo>
                  <a:pt x="13969" y="13969"/>
                </a:lnTo>
                <a:lnTo>
                  <a:pt x="13969" y="7619"/>
                </a:lnTo>
                <a:lnTo>
                  <a:pt x="1523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1" name="bk object 7631"/>
          <p:cNvSpPr/>
          <p:nvPr/>
        </p:nvSpPr>
        <p:spPr>
          <a:xfrm>
            <a:off x="3632200" y="470915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2" name="bk object 7632"/>
          <p:cNvSpPr/>
          <p:nvPr/>
        </p:nvSpPr>
        <p:spPr>
          <a:xfrm>
            <a:off x="3625850" y="470154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2539" y="0"/>
                </a:moveTo>
                <a:lnTo>
                  <a:pt x="0" y="12700"/>
                </a:lnTo>
                <a:lnTo>
                  <a:pt x="6350" y="13970"/>
                </a:lnTo>
                <a:lnTo>
                  <a:pt x="888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3" name="bk object 7633"/>
          <p:cNvSpPr/>
          <p:nvPr/>
        </p:nvSpPr>
        <p:spPr>
          <a:xfrm>
            <a:off x="3619500" y="470027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2539" y="0"/>
                </a:moveTo>
                <a:lnTo>
                  <a:pt x="1270" y="5079"/>
                </a:lnTo>
                <a:lnTo>
                  <a:pt x="0" y="11429"/>
                </a:lnTo>
                <a:lnTo>
                  <a:pt x="6350" y="13969"/>
                </a:lnTo>
                <a:lnTo>
                  <a:pt x="888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4" name="bk object 7634"/>
          <p:cNvSpPr/>
          <p:nvPr/>
        </p:nvSpPr>
        <p:spPr>
          <a:xfrm>
            <a:off x="3618229" y="47053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6350"/>
                </a:lnTo>
                <a:lnTo>
                  <a:pt x="127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5" name="bk object 7635"/>
          <p:cNvSpPr/>
          <p:nvPr/>
        </p:nvSpPr>
        <p:spPr>
          <a:xfrm>
            <a:off x="3613150" y="469772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3810" y="0"/>
                </a:moveTo>
                <a:lnTo>
                  <a:pt x="1270" y="6350"/>
                </a:lnTo>
                <a:lnTo>
                  <a:pt x="0" y="11430"/>
                </a:lnTo>
                <a:lnTo>
                  <a:pt x="5079" y="13970"/>
                </a:lnTo>
                <a:lnTo>
                  <a:pt x="7620" y="7620"/>
                </a:lnTo>
                <a:lnTo>
                  <a:pt x="1016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6" name="bk object 7636"/>
          <p:cNvSpPr/>
          <p:nvPr/>
        </p:nvSpPr>
        <p:spPr>
          <a:xfrm>
            <a:off x="3606800" y="469645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3810" y="0"/>
                </a:moveTo>
                <a:lnTo>
                  <a:pt x="1270" y="5079"/>
                </a:lnTo>
                <a:lnTo>
                  <a:pt x="0" y="11429"/>
                </a:lnTo>
                <a:lnTo>
                  <a:pt x="6350" y="13969"/>
                </a:lnTo>
                <a:lnTo>
                  <a:pt x="7620" y="7619"/>
                </a:lnTo>
                <a:lnTo>
                  <a:pt x="1016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7" name="bk object 7637"/>
          <p:cNvSpPr/>
          <p:nvPr/>
        </p:nvSpPr>
        <p:spPr>
          <a:xfrm>
            <a:off x="3605529" y="47015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6350"/>
                </a:lnTo>
                <a:lnTo>
                  <a:pt x="127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8" name="bk object 7638"/>
          <p:cNvSpPr/>
          <p:nvPr/>
        </p:nvSpPr>
        <p:spPr>
          <a:xfrm>
            <a:off x="3600450" y="469392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5079" y="0"/>
                </a:moveTo>
                <a:lnTo>
                  <a:pt x="2539" y="5079"/>
                </a:lnTo>
                <a:lnTo>
                  <a:pt x="0" y="11429"/>
                </a:lnTo>
                <a:lnTo>
                  <a:pt x="5079" y="13969"/>
                </a:lnTo>
                <a:lnTo>
                  <a:pt x="7620" y="7619"/>
                </a:lnTo>
                <a:lnTo>
                  <a:pt x="1142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9" name="bk object 7639"/>
          <p:cNvSpPr/>
          <p:nvPr/>
        </p:nvSpPr>
        <p:spPr>
          <a:xfrm>
            <a:off x="3599179" y="469900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5080"/>
                </a:lnTo>
                <a:lnTo>
                  <a:pt x="1270" y="5080"/>
                </a:lnTo>
                <a:lnTo>
                  <a:pt x="127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0" name="bk object 7640"/>
          <p:cNvSpPr/>
          <p:nvPr/>
        </p:nvSpPr>
        <p:spPr>
          <a:xfrm>
            <a:off x="3594100" y="469137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6350" y="0"/>
                </a:moveTo>
                <a:lnTo>
                  <a:pt x="3810" y="5080"/>
                </a:lnTo>
                <a:lnTo>
                  <a:pt x="0" y="10160"/>
                </a:lnTo>
                <a:lnTo>
                  <a:pt x="5079" y="12700"/>
                </a:lnTo>
                <a:lnTo>
                  <a:pt x="8889" y="7620"/>
                </a:lnTo>
                <a:lnTo>
                  <a:pt x="1142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1" name="bk object 7641"/>
          <p:cNvSpPr/>
          <p:nvPr/>
        </p:nvSpPr>
        <p:spPr>
          <a:xfrm>
            <a:off x="3589020" y="468757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6350" y="0"/>
                </a:moveTo>
                <a:lnTo>
                  <a:pt x="3809" y="5079"/>
                </a:lnTo>
                <a:lnTo>
                  <a:pt x="0" y="10159"/>
                </a:lnTo>
                <a:lnTo>
                  <a:pt x="5079" y="13969"/>
                </a:lnTo>
                <a:lnTo>
                  <a:pt x="8889" y="8889"/>
                </a:lnTo>
                <a:lnTo>
                  <a:pt x="1142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2" name="bk object 7642"/>
          <p:cNvSpPr/>
          <p:nvPr/>
        </p:nvSpPr>
        <p:spPr>
          <a:xfrm>
            <a:off x="3583940" y="468375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7620" y="0"/>
                </a:moveTo>
                <a:lnTo>
                  <a:pt x="0" y="10159"/>
                </a:lnTo>
                <a:lnTo>
                  <a:pt x="5080" y="13969"/>
                </a:lnTo>
                <a:lnTo>
                  <a:pt x="1270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3" name="bk object 7643"/>
          <p:cNvSpPr/>
          <p:nvPr/>
        </p:nvSpPr>
        <p:spPr>
          <a:xfrm>
            <a:off x="3578859" y="468122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19" y="0"/>
                </a:moveTo>
                <a:lnTo>
                  <a:pt x="3810" y="3809"/>
                </a:lnTo>
                <a:lnTo>
                  <a:pt x="0" y="8889"/>
                </a:lnTo>
                <a:lnTo>
                  <a:pt x="5079" y="12699"/>
                </a:lnTo>
                <a:lnTo>
                  <a:pt x="8889" y="7619"/>
                </a:lnTo>
                <a:lnTo>
                  <a:pt x="12700" y="380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4" name="bk object 7644"/>
          <p:cNvSpPr/>
          <p:nvPr/>
        </p:nvSpPr>
        <p:spPr>
          <a:xfrm>
            <a:off x="3575050" y="467740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20" y="0"/>
                </a:moveTo>
                <a:lnTo>
                  <a:pt x="3810" y="3809"/>
                </a:lnTo>
                <a:lnTo>
                  <a:pt x="0" y="8889"/>
                </a:lnTo>
                <a:lnTo>
                  <a:pt x="3810" y="12700"/>
                </a:lnTo>
                <a:lnTo>
                  <a:pt x="7620" y="7619"/>
                </a:lnTo>
                <a:lnTo>
                  <a:pt x="1142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5" name="bk object 7645"/>
          <p:cNvSpPr/>
          <p:nvPr/>
        </p:nvSpPr>
        <p:spPr>
          <a:xfrm>
            <a:off x="3569970" y="467232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8889" y="0"/>
                </a:moveTo>
                <a:lnTo>
                  <a:pt x="5079" y="5080"/>
                </a:lnTo>
                <a:lnTo>
                  <a:pt x="0" y="8890"/>
                </a:lnTo>
                <a:lnTo>
                  <a:pt x="5079" y="13970"/>
                </a:lnTo>
                <a:lnTo>
                  <a:pt x="8889" y="8890"/>
                </a:lnTo>
                <a:lnTo>
                  <a:pt x="1270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6" name="bk object 7646"/>
          <p:cNvSpPr/>
          <p:nvPr/>
        </p:nvSpPr>
        <p:spPr>
          <a:xfrm>
            <a:off x="3564890" y="466852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60" y="0"/>
                </a:moveTo>
                <a:lnTo>
                  <a:pt x="0" y="7619"/>
                </a:lnTo>
                <a:lnTo>
                  <a:pt x="5080" y="12699"/>
                </a:lnTo>
                <a:lnTo>
                  <a:pt x="10160" y="8889"/>
                </a:lnTo>
                <a:lnTo>
                  <a:pt x="1397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7" name="bk object 7647"/>
          <p:cNvSpPr/>
          <p:nvPr/>
        </p:nvSpPr>
        <p:spPr>
          <a:xfrm>
            <a:off x="3564890" y="46723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2540"/>
                </a:lnTo>
                <a:lnTo>
                  <a:pt x="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8" name="bk object 7648"/>
          <p:cNvSpPr/>
          <p:nvPr/>
        </p:nvSpPr>
        <p:spPr>
          <a:xfrm>
            <a:off x="3562350" y="466344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2539" y="11430"/>
                </a:lnTo>
                <a:lnTo>
                  <a:pt x="7620" y="8890"/>
                </a:lnTo>
                <a:lnTo>
                  <a:pt x="1397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9" name="bk object 7649"/>
          <p:cNvSpPr/>
          <p:nvPr/>
        </p:nvSpPr>
        <p:spPr>
          <a:xfrm>
            <a:off x="3558540" y="465835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60" y="0"/>
                </a:moveTo>
                <a:lnTo>
                  <a:pt x="5080" y="3809"/>
                </a:lnTo>
                <a:lnTo>
                  <a:pt x="0" y="6350"/>
                </a:lnTo>
                <a:lnTo>
                  <a:pt x="3810" y="12700"/>
                </a:lnTo>
                <a:lnTo>
                  <a:pt x="1397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0" name="bk object 7650"/>
          <p:cNvSpPr/>
          <p:nvPr/>
        </p:nvSpPr>
        <p:spPr>
          <a:xfrm>
            <a:off x="3554729" y="465200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430" y="0"/>
                </a:moveTo>
                <a:lnTo>
                  <a:pt x="5080" y="3809"/>
                </a:lnTo>
                <a:lnTo>
                  <a:pt x="0" y="7619"/>
                </a:lnTo>
                <a:lnTo>
                  <a:pt x="3810" y="12700"/>
                </a:lnTo>
                <a:lnTo>
                  <a:pt x="8890" y="10159"/>
                </a:lnTo>
                <a:lnTo>
                  <a:pt x="1397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1" name="bk object 7651"/>
          <p:cNvSpPr/>
          <p:nvPr/>
        </p:nvSpPr>
        <p:spPr>
          <a:xfrm>
            <a:off x="3554729" y="46558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2539"/>
                </a:lnTo>
                <a:lnTo>
                  <a:pt x="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2" name="bk object 7652"/>
          <p:cNvSpPr/>
          <p:nvPr/>
        </p:nvSpPr>
        <p:spPr>
          <a:xfrm>
            <a:off x="3552190" y="464692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1430" y="0"/>
                </a:moveTo>
                <a:lnTo>
                  <a:pt x="5080" y="3810"/>
                </a:lnTo>
                <a:lnTo>
                  <a:pt x="0" y="6350"/>
                </a:lnTo>
                <a:lnTo>
                  <a:pt x="2539" y="11430"/>
                </a:lnTo>
                <a:lnTo>
                  <a:pt x="7620" y="8890"/>
                </a:lnTo>
                <a:lnTo>
                  <a:pt x="1397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3" name="bk object 7653"/>
          <p:cNvSpPr/>
          <p:nvPr/>
        </p:nvSpPr>
        <p:spPr>
          <a:xfrm>
            <a:off x="3550920" y="465074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1269" y="1270"/>
                </a:lnTo>
                <a:lnTo>
                  <a:pt x="126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4" name="bk object 7654"/>
          <p:cNvSpPr/>
          <p:nvPr/>
        </p:nvSpPr>
        <p:spPr>
          <a:xfrm>
            <a:off x="3547109" y="46355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2700" y="0"/>
                </a:moveTo>
                <a:lnTo>
                  <a:pt x="6350" y="1269"/>
                </a:lnTo>
                <a:lnTo>
                  <a:pt x="0" y="3810"/>
                </a:lnTo>
                <a:lnTo>
                  <a:pt x="3810" y="16510"/>
                </a:lnTo>
                <a:lnTo>
                  <a:pt x="10160" y="15239"/>
                </a:lnTo>
                <a:lnTo>
                  <a:pt x="1651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5" name="bk object 7655"/>
          <p:cNvSpPr/>
          <p:nvPr/>
        </p:nvSpPr>
        <p:spPr>
          <a:xfrm>
            <a:off x="3547109" y="46367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69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6" name="bk object 7656"/>
          <p:cNvSpPr/>
          <p:nvPr/>
        </p:nvSpPr>
        <p:spPr>
          <a:xfrm>
            <a:off x="3543300" y="46215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2700" y="0"/>
                </a:moveTo>
                <a:lnTo>
                  <a:pt x="0" y="2540"/>
                </a:lnTo>
                <a:lnTo>
                  <a:pt x="3810" y="16510"/>
                </a:lnTo>
                <a:lnTo>
                  <a:pt x="16510" y="1397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7" name="bk object 7657"/>
          <p:cNvSpPr/>
          <p:nvPr/>
        </p:nvSpPr>
        <p:spPr>
          <a:xfrm>
            <a:off x="3540759" y="460629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12700" y="0"/>
                </a:moveTo>
                <a:lnTo>
                  <a:pt x="0" y="2540"/>
                </a:lnTo>
                <a:lnTo>
                  <a:pt x="2539" y="17780"/>
                </a:lnTo>
                <a:lnTo>
                  <a:pt x="15239" y="1524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8" name="bk object 7658"/>
          <p:cNvSpPr/>
          <p:nvPr/>
        </p:nvSpPr>
        <p:spPr>
          <a:xfrm>
            <a:off x="3539490" y="4591050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1270" y="17780"/>
                </a:lnTo>
                <a:lnTo>
                  <a:pt x="7620" y="16510"/>
                </a:lnTo>
                <a:lnTo>
                  <a:pt x="13970" y="1651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9" name="bk object 7659"/>
          <p:cNvSpPr/>
          <p:nvPr/>
        </p:nvSpPr>
        <p:spPr>
          <a:xfrm>
            <a:off x="3539490" y="45923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0" name="bk object 7660"/>
          <p:cNvSpPr/>
          <p:nvPr/>
        </p:nvSpPr>
        <p:spPr>
          <a:xfrm>
            <a:off x="3539490" y="4574540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0" y="17780"/>
                </a:moveTo>
                <a:lnTo>
                  <a:pt x="0" y="0"/>
                </a:lnTo>
                <a:lnTo>
                  <a:pt x="12700" y="0"/>
                </a:lnTo>
                <a:lnTo>
                  <a:pt x="12700" y="17780"/>
                </a:lnTo>
                <a:lnTo>
                  <a:pt x="0" y="177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1" name="bk object 7661"/>
          <p:cNvSpPr/>
          <p:nvPr/>
        </p:nvSpPr>
        <p:spPr>
          <a:xfrm>
            <a:off x="3539490" y="457327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2" name="bk object 7662"/>
          <p:cNvSpPr/>
          <p:nvPr/>
        </p:nvSpPr>
        <p:spPr>
          <a:xfrm>
            <a:off x="3539490" y="455549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7620" y="0"/>
                </a:moveTo>
                <a:lnTo>
                  <a:pt x="1270" y="0"/>
                </a:lnTo>
                <a:lnTo>
                  <a:pt x="0" y="17780"/>
                </a:lnTo>
                <a:lnTo>
                  <a:pt x="6350" y="19050"/>
                </a:lnTo>
                <a:lnTo>
                  <a:pt x="12700" y="19050"/>
                </a:lnTo>
                <a:lnTo>
                  <a:pt x="1397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3" name="bk object 7663"/>
          <p:cNvSpPr/>
          <p:nvPr/>
        </p:nvSpPr>
        <p:spPr>
          <a:xfrm>
            <a:off x="3540759" y="45554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4" name="bk object 7664"/>
          <p:cNvSpPr/>
          <p:nvPr/>
        </p:nvSpPr>
        <p:spPr>
          <a:xfrm>
            <a:off x="3540759" y="4518659"/>
            <a:ext cx="16510" cy="38100"/>
          </a:xfrm>
          <a:custGeom>
            <a:avLst/>
            <a:gdLst/>
            <a:ahLst/>
            <a:cxnLst/>
            <a:rect l="l" t="t" r="r" b="b"/>
            <a:pathLst>
              <a:path w="16510" h="38100">
                <a:moveTo>
                  <a:pt x="3810" y="0"/>
                </a:moveTo>
                <a:lnTo>
                  <a:pt x="0" y="36829"/>
                </a:lnTo>
                <a:lnTo>
                  <a:pt x="6350" y="36829"/>
                </a:lnTo>
                <a:lnTo>
                  <a:pt x="12700" y="38100"/>
                </a:lnTo>
                <a:lnTo>
                  <a:pt x="16510" y="1269"/>
                </a:lnTo>
                <a:lnTo>
                  <a:pt x="1016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5" name="bk object 7665"/>
          <p:cNvSpPr/>
          <p:nvPr/>
        </p:nvSpPr>
        <p:spPr>
          <a:xfrm>
            <a:off x="3544570" y="451739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70"/>
                </a:lnTo>
                <a:lnTo>
                  <a:pt x="635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6" name="bk object 7666"/>
          <p:cNvSpPr/>
          <p:nvPr/>
        </p:nvSpPr>
        <p:spPr>
          <a:xfrm>
            <a:off x="3544570" y="4481829"/>
            <a:ext cx="20320" cy="39370"/>
          </a:xfrm>
          <a:custGeom>
            <a:avLst/>
            <a:gdLst/>
            <a:ahLst/>
            <a:cxnLst/>
            <a:rect l="l" t="t" r="r" b="b"/>
            <a:pathLst>
              <a:path w="20320" h="39370">
                <a:moveTo>
                  <a:pt x="7619" y="0"/>
                </a:moveTo>
                <a:lnTo>
                  <a:pt x="0" y="35560"/>
                </a:lnTo>
                <a:lnTo>
                  <a:pt x="6350" y="38100"/>
                </a:lnTo>
                <a:lnTo>
                  <a:pt x="12700" y="39370"/>
                </a:lnTo>
                <a:lnTo>
                  <a:pt x="20319" y="3810"/>
                </a:lnTo>
                <a:lnTo>
                  <a:pt x="13969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7" name="bk object 7667"/>
          <p:cNvSpPr/>
          <p:nvPr/>
        </p:nvSpPr>
        <p:spPr>
          <a:xfrm>
            <a:off x="3552190" y="4446270"/>
            <a:ext cx="21590" cy="39370"/>
          </a:xfrm>
          <a:custGeom>
            <a:avLst/>
            <a:gdLst/>
            <a:ahLst/>
            <a:cxnLst/>
            <a:rect l="l" t="t" r="r" b="b"/>
            <a:pathLst>
              <a:path w="21589" h="39370">
                <a:moveTo>
                  <a:pt x="10160" y="0"/>
                </a:moveTo>
                <a:lnTo>
                  <a:pt x="0" y="35559"/>
                </a:lnTo>
                <a:lnTo>
                  <a:pt x="6350" y="38099"/>
                </a:lnTo>
                <a:lnTo>
                  <a:pt x="12700" y="39369"/>
                </a:lnTo>
                <a:lnTo>
                  <a:pt x="21589" y="3809"/>
                </a:lnTo>
                <a:lnTo>
                  <a:pt x="15239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8" name="bk object 7668"/>
          <p:cNvSpPr/>
          <p:nvPr/>
        </p:nvSpPr>
        <p:spPr>
          <a:xfrm>
            <a:off x="3562350" y="4409440"/>
            <a:ext cx="24130" cy="40640"/>
          </a:xfrm>
          <a:custGeom>
            <a:avLst/>
            <a:gdLst/>
            <a:ahLst/>
            <a:cxnLst/>
            <a:rect l="l" t="t" r="r" b="b"/>
            <a:pathLst>
              <a:path w="24129" h="40639">
                <a:moveTo>
                  <a:pt x="12700" y="0"/>
                </a:moveTo>
                <a:lnTo>
                  <a:pt x="0" y="36830"/>
                </a:lnTo>
                <a:lnTo>
                  <a:pt x="5079" y="38100"/>
                </a:lnTo>
                <a:lnTo>
                  <a:pt x="11429" y="40640"/>
                </a:lnTo>
                <a:lnTo>
                  <a:pt x="24129" y="5080"/>
                </a:lnTo>
                <a:lnTo>
                  <a:pt x="17779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9" name="bk object 7669"/>
          <p:cNvSpPr/>
          <p:nvPr/>
        </p:nvSpPr>
        <p:spPr>
          <a:xfrm>
            <a:off x="3575050" y="4373879"/>
            <a:ext cx="26670" cy="40640"/>
          </a:xfrm>
          <a:custGeom>
            <a:avLst/>
            <a:gdLst/>
            <a:ahLst/>
            <a:cxnLst/>
            <a:rect l="l" t="t" r="r" b="b"/>
            <a:pathLst>
              <a:path w="26670" h="40639">
                <a:moveTo>
                  <a:pt x="15239" y="0"/>
                </a:moveTo>
                <a:lnTo>
                  <a:pt x="0" y="35560"/>
                </a:lnTo>
                <a:lnTo>
                  <a:pt x="5079" y="38100"/>
                </a:lnTo>
                <a:lnTo>
                  <a:pt x="11429" y="40640"/>
                </a:lnTo>
                <a:lnTo>
                  <a:pt x="26670" y="5080"/>
                </a:lnTo>
                <a:lnTo>
                  <a:pt x="21589" y="254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0" name="bk object 7670"/>
          <p:cNvSpPr/>
          <p:nvPr/>
        </p:nvSpPr>
        <p:spPr>
          <a:xfrm>
            <a:off x="3590290" y="4337050"/>
            <a:ext cx="30480" cy="41910"/>
          </a:xfrm>
          <a:custGeom>
            <a:avLst/>
            <a:gdLst/>
            <a:ahLst/>
            <a:cxnLst/>
            <a:rect l="l" t="t" r="r" b="b"/>
            <a:pathLst>
              <a:path w="30479" h="41910">
                <a:moveTo>
                  <a:pt x="17780" y="0"/>
                </a:moveTo>
                <a:lnTo>
                  <a:pt x="0" y="36830"/>
                </a:lnTo>
                <a:lnTo>
                  <a:pt x="6350" y="39369"/>
                </a:lnTo>
                <a:lnTo>
                  <a:pt x="11430" y="41910"/>
                </a:lnTo>
                <a:lnTo>
                  <a:pt x="30480" y="6350"/>
                </a:lnTo>
                <a:lnTo>
                  <a:pt x="24130" y="3810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1" name="bk object 7671"/>
          <p:cNvSpPr/>
          <p:nvPr/>
        </p:nvSpPr>
        <p:spPr>
          <a:xfrm>
            <a:off x="3608070" y="433705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1269" y="0"/>
                </a:moveTo>
                <a:lnTo>
                  <a:pt x="0" y="0"/>
                </a:lnTo>
                <a:lnTo>
                  <a:pt x="635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2" name="bk object 7672"/>
          <p:cNvSpPr/>
          <p:nvPr/>
        </p:nvSpPr>
        <p:spPr>
          <a:xfrm>
            <a:off x="3609340" y="4301490"/>
            <a:ext cx="31750" cy="41910"/>
          </a:xfrm>
          <a:custGeom>
            <a:avLst/>
            <a:gdLst/>
            <a:ahLst/>
            <a:cxnLst/>
            <a:rect l="l" t="t" r="r" b="b"/>
            <a:pathLst>
              <a:path w="31750" h="41910">
                <a:moveTo>
                  <a:pt x="20320" y="0"/>
                </a:moveTo>
                <a:lnTo>
                  <a:pt x="0" y="35560"/>
                </a:lnTo>
                <a:lnTo>
                  <a:pt x="5080" y="39370"/>
                </a:lnTo>
                <a:lnTo>
                  <a:pt x="10160" y="41910"/>
                </a:lnTo>
                <a:lnTo>
                  <a:pt x="31750" y="7620"/>
                </a:lnTo>
                <a:lnTo>
                  <a:pt x="25400" y="3810"/>
                </a:lnTo>
                <a:lnTo>
                  <a:pt x="20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3" name="bk object 7673"/>
          <p:cNvSpPr/>
          <p:nvPr/>
        </p:nvSpPr>
        <p:spPr>
          <a:xfrm>
            <a:off x="3629659" y="4265929"/>
            <a:ext cx="34290" cy="43180"/>
          </a:xfrm>
          <a:custGeom>
            <a:avLst/>
            <a:gdLst/>
            <a:ahLst/>
            <a:cxnLst/>
            <a:rect l="l" t="t" r="r" b="b"/>
            <a:pathLst>
              <a:path w="34289" h="43179">
                <a:moveTo>
                  <a:pt x="24129" y="0"/>
                </a:moveTo>
                <a:lnTo>
                  <a:pt x="0" y="35560"/>
                </a:lnTo>
                <a:lnTo>
                  <a:pt x="5079" y="39370"/>
                </a:lnTo>
                <a:lnTo>
                  <a:pt x="11429" y="43180"/>
                </a:lnTo>
                <a:lnTo>
                  <a:pt x="34289" y="7620"/>
                </a:lnTo>
                <a:lnTo>
                  <a:pt x="241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4" name="bk object 7674"/>
          <p:cNvSpPr/>
          <p:nvPr/>
        </p:nvSpPr>
        <p:spPr>
          <a:xfrm>
            <a:off x="3653790" y="4226559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39" h="46989">
                <a:moveTo>
                  <a:pt x="30480" y="0"/>
                </a:moveTo>
                <a:lnTo>
                  <a:pt x="0" y="39369"/>
                </a:lnTo>
                <a:lnTo>
                  <a:pt x="10160" y="46989"/>
                </a:lnTo>
                <a:lnTo>
                  <a:pt x="40639" y="7619"/>
                </a:lnTo>
                <a:lnTo>
                  <a:pt x="30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5" name="bk object 7675"/>
          <p:cNvSpPr/>
          <p:nvPr/>
        </p:nvSpPr>
        <p:spPr>
          <a:xfrm>
            <a:off x="3684270" y="4192270"/>
            <a:ext cx="39370" cy="43180"/>
          </a:xfrm>
          <a:custGeom>
            <a:avLst/>
            <a:gdLst/>
            <a:ahLst/>
            <a:cxnLst/>
            <a:rect l="l" t="t" r="r" b="b"/>
            <a:pathLst>
              <a:path w="39370" h="43179">
                <a:moveTo>
                  <a:pt x="30479" y="0"/>
                </a:moveTo>
                <a:lnTo>
                  <a:pt x="0" y="34289"/>
                </a:lnTo>
                <a:lnTo>
                  <a:pt x="5079" y="38099"/>
                </a:lnTo>
                <a:lnTo>
                  <a:pt x="8889" y="43179"/>
                </a:lnTo>
                <a:lnTo>
                  <a:pt x="39369" y="8889"/>
                </a:lnTo>
                <a:lnTo>
                  <a:pt x="34289" y="5079"/>
                </a:lnTo>
                <a:lnTo>
                  <a:pt x="304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6" name="bk object 7676"/>
          <p:cNvSpPr/>
          <p:nvPr/>
        </p:nvSpPr>
        <p:spPr>
          <a:xfrm>
            <a:off x="3714750" y="417702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15239" y="0"/>
                </a:moveTo>
                <a:lnTo>
                  <a:pt x="0" y="15240"/>
                </a:lnTo>
                <a:lnTo>
                  <a:pt x="3810" y="20320"/>
                </a:lnTo>
                <a:lnTo>
                  <a:pt x="8889" y="24130"/>
                </a:lnTo>
                <a:lnTo>
                  <a:pt x="24129" y="889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7" name="bk object 7677"/>
          <p:cNvSpPr/>
          <p:nvPr/>
        </p:nvSpPr>
        <p:spPr>
          <a:xfrm>
            <a:off x="3729990" y="41770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270" y="0"/>
                </a:moveTo>
                <a:lnTo>
                  <a:pt x="0" y="0"/>
                </a:lnTo>
                <a:lnTo>
                  <a:pt x="508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8" name="bk object 7678"/>
          <p:cNvSpPr/>
          <p:nvPr/>
        </p:nvSpPr>
        <p:spPr>
          <a:xfrm>
            <a:off x="3731259" y="416305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15239" y="0"/>
                </a:moveTo>
                <a:lnTo>
                  <a:pt x="0" y="13969"/>
                </a:lnTo>
                <a:lnTo>
                  <a:pt x="3810" y="19050"/>
                </a:lnTo>
                <a:lnTo>
                  <a:pt x="7619" y="22859"/>
                </a:lnTo>
                <a:lnTo>
                  <a:pt x="22860" y="10159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9" name="bk object 7679"/>
          <p:cNvSpPr/>
          <p:nvPr/>
        </p:nvSpPr>
        <p:spPr>
          <a:xfrm>
            <a:off x="3746500" y="4150359"/>
            <a:ext cx="24130" cy="22860"/>
          </a:xfrm>
          <a:custGeom>
            <a:avLst/>
            <a:gdLst/>
            <a:ahLst/>
            <a:cxnLst/>
            <a:rect l="l" t="t" r="r" b="b"/>
            <a:pathLst>
              <a:path w="24129" h="22860">
                <a:moveTo>
                  <a:pt x="15239" y="0"/>
                </a:moveTo>
                <a:lnTo>
                  <a:pt x="0" y="12700"/>
                </a:lnTo>
                <a:lnTo>
                  <a:pt x="7620" y="22859"/>
                </a:lnTo>
                <a:lnTo>
                  <a:pt x="24129" y="10159"/>
                </a:lnTo>
                <a:lnTo>
                  <a:pt x="20320" y="5079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0" name="bk object 7680"/>
          <p:cNvSpPr/>
          <p:nvPr/>
        </p:nvSpPr>
        <p:spPr>
          <a:xfrm>
            <a:off x="3761740" y="41503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270" y="0"/>
                </a:moveTo>
                <a:lnTo>
                  <a:pt x="0" y="0"/>
                </a:lnTo>
                <a:lnTo>
                  <a:pt x="508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1" name="bk object 7681"/>
          <p:cNvSpPr/>
          <p:nvPr/>
        </p:nvSpPr>
        <p:spPr>
          <a:xfrm>
            <a:off x="3763009" y="413892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16510" y="0"/>
                </a:moveTo>
                <a:lnTo>
                  <a:pt x="0" y="11430"/>
                </a:lnTo>
                <a:lnTo>
                  <a:pt x="3810" y="16510"/>
                </a:lnTo>
                <a:lnTo>
                  <a:pt x="6350" y="22860"/>
                </a:lnTo>
                <a:lnTo>
                  <a:pt x="22860" y="11430"/>
                </a:lnTo>
                <a:lnTo>
                  <a:pt x="20319" y="635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2" name="bk object 7682"/>
          <p:cNvSpPr/>
          <p:nvPr/>
        </p:nvSpPr>
        <p:spPr>
          <a:xfrm>
            <a:off x="3779520" y="4130040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60" h="20320">
                <a:moveTo>
                  <a:pt x="16509" y="0"/>
                </a:moveTo>
                <a:lnTo>
                  <a:pt x="0" y="8890"/>
                </a:lnTo>
                <a:lnTo>
                  <a:pt x="3809" y="15240"/>
                </a:lnTo>
                <a:lnTo>
                  <a:pt x="6350" y="20320"/>
                </a:lnTo>
                <a:lnTo>
                  <a:pt x="22859" y="10160"/>
                </a:lnTo>
                <a:lnTo>
                  <a:pt x="19050" y="508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3" name="bk object 7683"/>
          <p:cNvSpPr/>
          <p:nvPr/>
        </p:nvSpPr>
        <p:spPr>
          <a:xfrm>
            <a:off x="3796029" y="41287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0" y="1269"/>
                </a:lnTo>
                <a:lnTo>
                  <a:pt x="254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4" name="bk object 7684"/>
          <p:cNvSpPr/>
          <p:nvPr/>
        </p:nvSpPr>
        <p:spPr>
          <a:xfrm>
            <a:off x="3796029" y="4121150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16510" y="0"/>
                </a:moveTo>
                <a:lnTo>
                  <a:pt x="0" y="7619"/>
                </a:lnTo>
                <a:lnTo>
                  <a:pt x="2540" y="13969"/>
                </a:lnTo>
                <a:lnTo>
                  <a:pt x="6350" y="19050"/>
                </a:lnTo>
                <a:lnTo>
                  <a:pt x="22860" y="11430"/>
                </a:lnTo>
                <a:lnTo>
                  <a:pt x="2032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5" name="bk object 7685"/>
          <p:cNvSpPr/>
          <p:nvPr/>
        </p:nvSpPr>
        <p:spPr>
          <a:xfrm>
            <a:off x="3812540" y="41211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1270" y="0"/>
                </a:moveTo>
                <a:lnTo>
                  <a:pt x="0" y="0"/>
                </a:lnTo>
                <a:lnTo>
                  <a:pt x="381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6" name="bk object 7686"/>
          <p:cNvSpPr/>
          <p:nvPr/>
        </p:nvSpPr>
        <p:spPr>
          <a:xfrm>
            <a:off x="3813809" y="4113529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16510" y="0"/>
                </a:moveTo>
                <a:lnTo>
                  <a:pt x="0" y="7620"/>
                </a:lnTo>
                <a:lnTo>
                  <a:pt x="2539" y="12700"/>
                </a:lnTo>
                <a:lnTo>
                  <a:pt x="5079" y="19050"/>
                </a:lnTo>
                <a:lnTo>
                  <a:pt x="21589" y="11430"/>
                </a:lnTo>
                <a:lnTo>
                  <a:pt x="19050" y="635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7" name="bk object 7687"/>
          <p:cNvSpPr/>
          <p:nvPr/>
        </p:nvSpPr>
        <p:spPr>
          <a:xfrm>
            <a:off x="3830320" y="4107179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7779" y="0"/>
                </a:moveTo>
                <a:lnTo>
                  <a:pt x="0" y="6350"/>
                </a:lnTo>
                <a:lnTo>
                  <a:pt x="2539" y="12700"/>
                </a:lnTo>
                <a:lnTo>
                  <a:pt x="5079" y="17780"/>
                </a:lnTo>
                <a:lnTo>
                  <a:pt x="21589" y="11430"/>
                </a:lnTo>
                <a:lnTo>
                  <a:pt x="20319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8" name="bk object 7688"/>
          <p:cNvSpPr/>
          <p:nvPr/>
        </p:nvSpPr>
        <p:spPr>
          <a:xfrm>
            <a:off x="3848100" y="41071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70" y="0"/>
                </a:moveTo>
                <a:lnTo>
                  <a:pt x="0" y="0"/>
                </a:lnTo>
                <a:lnTo>
                  <a:pt x="253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9" name="bk object 7689"/>
          <p:cNvSpPr/>
          <p:nvPr/>
        </p:nvSpPr>
        <p:spPr>
          <a:xfrm>
            <a:off x="3849370" y="410337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16509" y="0"/>
                </a:moveTo>
                <a:lnTo>
                  <a:pt x="0" y="3809"/>
                </a:lnTo>
                <a:lnTo>
                  <a:pt x="2539" y="16509"/>
                </a:lnTo>
                <a:lnTo>
                  <a:pt x="20319" y="11429"/>
                </a:lnTo>
                <a:lnTo>
                  <a:pt x="19050" y="5079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0" name="bk object 7690"/>
          <p:cNvSpPr/>
          <p:nvPr/>
        </p:nvSpPr>
        <p:spPr>
          <a:xfrm>
            <a:off x="3865879" y="41033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270" y="0"/>
                </a:moveTo>
                <a:lnTo>
                  <a:pt x="0" y="0"/>
                </a:lnTo>
                <a:lnTo>
                  <a:pt x="254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1" name="bk object 7691"/>
          <p:cNvSpPr/>
          <p:nvPr/>
        </p:nvSpPr>
        <p:spPr>
          <a:xfrm>
            <a:off x="3867150" y="409955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7779" y="0"/>
                </a:moveTo>
                <a:lnTo>
                  <a:pt x="0" y="3809"/>
                </a:lnTo>
                <a:lnTo>
                  <a:pt x="1270" y="8889"/>
                </a:lnTo>
                <a:lnTo>
                  <a:pt x="1270" y="15239"/>
                </a:lnTo>
                <a:lnTo>
                  <a:pt x="19050" y="12700"/>
                </a:lnTo>
                <a:lnTo>
                  <a:pt x="17779" y="635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2" name="bk object 7692"/>
          <p:cNvSpPr/>
          <p:nvPr/>
        </p:nvSpPr>
        <p:spPr>
          <a:xfrm>
            <a:off x="3884929" y="409955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3" name="bk object 7693"/>
          <p:cNvSpPr/>
          <p:nvPr/>
        </p:nvSpPr>
        <p:spPr>
          <a:xfrm>
            <a:off x="3884929" y="409702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7780" y="0"/>
                </a:moveTo>
                <a:lnTo>
                  <a:pt x="0" y="2539"/>
                </a:lnTo>
                <a:lnTo>
                  <a:pt x="0" y="8889"/>
                </a:lnTo>
                <a:lnTo>
                  <a:pt x="1270" y="15239"/>
                </a:lnTo>
                <a:lnTo>
                  <a:pt x="19050" y="12699"/>
                </a:lnTo>
                <a:lnTo>
                  <a:pt x="19050" y="6349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4" name="bk object 7694"/>
          <p:cNvSpPr/>
          <p:nvPr/>
        </p:nvSpPr>
        <p:spPr>
          <a:xfrm>
            <a:off x="3902709" y="409702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9" y="0"/>
                </a:moveTo>
                <a:lnTo>
                  <a:pt x="0" y="0"/>
                </a:lnTo>
                <a:lnTo>
                  <a:pt x="1269" y="634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5" name="bk object 7695"/>
          <p:cNvSpPr/>
          <p:nvPr/>
        </p:nvSpPr>
        <p:spPr>
          <a:xfrm>
            <a:off x="3903979" y="409702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0"/>
                </a:moveTo>
                <a:lnTo>
                  <a:pt x="17780" y="0"/>
                </a:lnTo>
                <a:lnTo>
                  <a:pt x="17780" y="12699"/>
                </a:lnTo>
                <a:lnTo>
                  <a:pt x="0" y="1269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6" name="bk object 7696"/>
          <p:cNvSpPr/>
          <p:nvPr/>
        </p:nvSpPr>
        <p:spPr>
          <a:xfrm>
            <a:off x="3921759" y="409702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49"/>
                </a:moveTo>
                <a:lnTo>
                  <a:pt x="0" y="0"/>
                </a:lnTo>
                <a:lnTo>
                  <a:pt x="0" y="63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7" name="bk object 7697"/>
          <p:cNvSpPr/>
          <p:nvPr/>
        </p:nvSpPr>
        <p:spPr>
          <a:xfrm>
            <a:off x="3921759" y="409702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969" y="0"/>
                </a:lnTo>
                <a:lnTo>
                  <a:pt x="13969" y="12699"/>
                </a:lnTo>
                <a:lnTo>
                  <a:pt x="0" y="1269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8" name="bk object 7698"/>
          <p:cNvSpPr/>
          <p:nvPr/>
        </p:nvSpPr>
        <p:spPr>
          <a:xfrm>
            <a:off x="3935729" y="409702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0" y="634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9" name="bk object 7699"/>
          <p:cNvSpPr/>
          <p:nvPr/>
        </p:nvSpPr>
        <p:spPr>
          <a:xfrm>
            <a:off x="3935729" y="40970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270" y="0"/>
                </a:moveTo>
                <a:lnTo>
                  <a:pt x="0" y="6349"/>
                </a:lnTo>
                <a:lnTo>
                  <a:pt x="0" y="12699"/>
                </a:lnTo>
                <a:lnTo>
                  <a:pt x="12700" y="13969"/>
                </a:lnTo>
                <a:lnTo>
                  <a:pt x="12700" y="7619"/>
                </a:lnTo>
                <a:lnTo>
                  <a:pt x="139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0" name="bk object 7700"/>
          <p:cNvSpPr/>
          <p:nvPr/>
        </p:nvSpPr>
        <p:spPr>
          <a:xfrm>
            <a:off x="3947159" y="409955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2539" y="0"/>
                </a:moveTo>
                <a:lnTo>
                  <a:pt x="1269" y="5079"/>
                </a:lnTo>
                <a:lnTo>
                  <a:pt x="0" y="11429"/>
                </a:lnTo>
                <a:lnTo>
                  <a:pt x="12700" y="13969"/>
                </a:lnTo>
                <a:lnTo>
                  <a:pt x="13969" y="7619"/>
                </a:lnTo>
                <a:lnTo>
                  <a:pt x="1523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1" name="bk object 7701"/>
          <p:cNvSpPr/>
          <p:nvPr/>
        </p:nvSpPr>
        <p:spPr>
          <a:xfrm>
            <a:off x="3959859" y="410210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2539" y="0"/>
                </a:moveTo>
                <a:lnTo>
                  <a:pt x="1269" y="5080"/>
                </a:lnTo>
                <a:lnTo>
                  <a:pt x="0" y="11430"/>
                </a:lnTo>
                <a:lnTo>
                  <a:pt x="11429" y="15239"/>
                </a:lnTo>
                <a:lnTo>
                  <a:pt x="1396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2" name="bk object 7702"/>
          <p:cNvSpPr/>
          <p:nvPr/>
        </p:nvSpPr>
        <p:spPr>
          <a:xfrm>
            <a:off x="3972559" y="41046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1269" y="0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3" name="bk object 7703"/>
          <p:cNvSpPr/>
          <p:nvPr/>
        </p:nvSpPr>
        <p:spPr>
          <a:xfrm>
            <a:off x="3970020" y="410464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5079" y="0"/>
                </a:moveTo>
                <a:lnTo>
                  <a:pt x="2539" y="6350"/>
                </a:lnTo>
                <a:lnTo>
                  <a:pt x="0" y="11430"/>
                </a:lnTo>
                <a:lnTo>
                  <a:pt x="6350" y="13970"/>
                </a:lnTo>
                <a:lnTo>
                  <a:pt x="7619" y="8890"/>
                </a:lnTo>
                <a:lnTo>
                  <a:pt x="1015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4" name="bk object 7704"/>
          <p:cNvSpPr/>
          <p:nvPr/>
        </p:nvSpPr>
        <p:spPr>
          <a:xfrm>
            <a:off x="3976370" y="410717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3809" y="0"/>
                </a:moveTo>
                <a:lnTo>
                  <a:pt x="1269" y="6350"/>
                </a:lnTo>
                <a:lnTo>
                  <a:pt x="0" y="11430"/>
                </a:lnTo>
                <a:lnTo>
                  <a:pt x="5079" y="13970"/>
                </a:lnTo>
                <a:lnTo>
                  <a:pt x="7619" y="7620"/>
                </a:lnTo>
                <a:lnTo>
                  <a:pt x="888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5" name="bk object 7705"/>
          <p:cNvSpPr/>
          <p:nvPr/>
        </p:nvSpPr>
        <p:spPr>
          <a:xfrm>
            <a:off x="3983990" y="410972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1270" y="0"/>
                </a:lnTo>
                <a:lnTo>
                  <a:pt x="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6" name="bk object 7706"/>
          <p:cNvSpPr/>
          <p:nvPr/>
        </p:nvSpPr>
        <p:spPr>
          <a:xfrm>
            <a:off x="3981450" y="410972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5079" y="0"/>
                </a:moveTo>
                <a:lnTo>
                  <a:pt x="2539" y="5079"/>
                </a:lnTo>
                <a:lnTo>
                  <a:pt x="0" y="11429"/>
                </a:lnTo>
                <a:lnTo>
                  <a:pt x="5079" y="13969"/>
                </a:lnTo>
                <a:lnTo>
                  <a:pt x="7620" y="7619"/>
                </a:lnTo>
                <a:lnTo>
                  <a:pt x="888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7" name="bk object 7707"/>
          <p:cNvSpPr/>
          <p:nvPr/>
        </p:nvSpPr>
        <p:spPr>
          <a:xfrm>
            <a:off x="3989070" y="41109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1269" y="0"/>
                </a:lnTo>
                <a:lnTo>
                  <a:pt x="0" y="635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8" name="bk object 7708"/>
          <p:cNvSpPr/>
          <p:nvPr/>
        </p:nvSpPr>
        <p:spPr>
          <a:xfrm>
            <a:off x="3985259" y="411225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6350" y="0"/>
                </a:moveTo>
                <a:lnTo>
                  <a:pt x="3810" y="5079"/>
                </a:lnTo>
                <a:lnTo>
                  <a:pt x="0" y="10159"/>
                </a:lnTo>
                <a:lnTo>
                  <a:pt x="5079" y="13969"/>
                </a:lnTo>
                <a:lnTo>
                  <a:pt x="7619" y="7619"/>
                </a:lnTo>
                <a:lnTo>
                  <a:pt x="1142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9" name="bk object 7709"/>
          <p:cNvSpPr/>
          <p:nvPr/>
        </p:nvSpPr>
        <p:spPr>
          <a:xfrm>
            <a:off x="3990340" y="411480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6350" y="0"/>
                </a:moveTo>
                <a:lnTo>
                  <a:pt x="2539" y="5080"/>
                </a:lnTo>
                <a:lnTo>
                  <a:pt x="0" y="11430"/>
                </a:lnTo>
                <a:lnTo>
                  <a:pt x="3810" y="13969"/>
                </a:lnTo>
                <a:lnTo>
                  <a:pt x="7620" y="8889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0" name="bk object 7710"/>
          <p:cNvSpPr/>
          <p:nvPr/>
        </p:nvSpPr>
        <p:spPr>
          <a:xfrm>
            <a:off x="3997959" y="4117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2539" y="0"/>
                </a:lnTo>
                <a:lnTo>
                  <a:pt x="0" y="635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1" name="bk object 7711"/>
          <p:cNvSpPr/>
          <p:nvPr/>
        </p:nvSpPr>
        <p:spPr>
          <a:xfrm>
            <a:off x="3994150" y="411860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20" y="0"/>
                </a:moveTo>
                <a:lnTo>
                  <a:pt x="3810" y="5079"/>
                </a:lnTo>
                <a:lnTo>
                  <a:pt x="0" y="8889"/>
                </a:lnTo>
                <a:lnTo>
                  <a:pt x="5079" y="12700"/>
                </a:lnTo>
                <a:lnTo>
                  <a:pt x="8889" y="7619"/>
                </a:lnTo>
                <a:lnTo>
                  <a:pt x="1142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2" name="bk object 7712"/>
          <p:cNvSpPr/>
          <p:nvPr/>
        </p:nvSpPr>
        <p:spPr>
          <a:xfrm>
            <a:off x="4003040" y="41211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2539" y="0"/>
                </a:lnTo>
                <a:lnTo>
                  <a:pt x="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3" name="bk object 7713"/>
          <p:cNvSpPr/>
          <p:nvPr/>
        </p:nvSpPr>
        <p:spPr>
          <a:xfrm>
            <a:off x="3997959" y="412115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8889" y="0"/>
                </a:moveTo>
                <a:lnTo>
                  <a:pt x="5079" y="5080"/>
                </a:lnTo>
                <a:lnTo>
                  <a:pt x="0" y="10160"/>
                </a:lnTo>
                <a:lnTo>
                  <a:pt x="3810" y="13969"/>
                </a:lnTo>
                <a:lnTo>
                  <a:pt x="8889" y="8889"/>
                </a:lnTo>
                <a:lnTo>
                  <a:pt x="1270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4" name="bk object 7714"/>
          <p:cNvSpPr/>
          <p:nvPr/>
        </p:nvSpPr>
        <p:spPr>
          <a:xfrm>
            <a:off x="4001770" y="413004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0" y="5080"/>
                </a:lnTo>
                <a:lnTo>
                  <a:pt x="126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5" name="bk object 7715"/>
          <p:cNvSpPr/>
          <p:nvPr/>
        </p:nvSpPr>
        <p:spPr>
          <a:xfrm>
            <a:off x="4003040" y="41249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20" y="0"/>
                </a:moveTo>
                <a:lnTo>
                  <a:pt x="0" y="10159"/>
                </a:lnTo>
                <a:lnTo>
                  <a:pt x="3810" y="12700"/>
                </a:lnTo>
                <a:lnTo>
                  <a:pt x="7620" y="8889"/>
                </a:lnTo>
                <a:lnTo>
                  <a:pt x="1143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6" name="bk object 7716"/>
          <p:cNvSpPr/>
          <p:nvPr/>
        </p:nvSpPr>
        <p:spPr>
          <a:xfrm>
            <a:off x="4006850" y="41287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3810" y="5079"/>
                </a:lnTo>
                <a:lnTo>
                  <a:pt x="0" y="8889"/>
                </a:lnTo>
                <a:lnTo>
                  <a:pt x="3810" y="12699"/>
                </a:lnTo>
                <a:lnTo>
                  <a:pt x="1270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7" name="bk object 7717"/>
          <p:cNvSpPr/>
          <p:nvPr/>
        </p:nvSpPr>
        <p:spPr>
          <a:xfrm>
            <a:off x="4014470" y="41325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0" y="508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8" name="bk object 7718"/>
          <p:cNvSpPr/>
          <p:nvPr/>
        </p:nvSpPr>
        <p:spPr>
          <a:xfrm>
            <a:off x="4009390" y="413385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0160" y="0"/>
                </a:moveTo>
                <a:lnTo>
                  <a:pt x="0" y="7619"/>
                </a:lnTo>
                <a:lnTo>
                  <a:pt x="3810" y="11430"/>
                </a:lnTo>
                <a:lnTo>
                  <a:pt x="1397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9" name="bk object 7719"/>
          <p:cNvSpPr/>
          <p:nvPr/>
        </p:nvSpPr>
        <p:spPr>
          <a:xfrm>
            <a:off x="4013200" y="413765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0160" y="0"/>
                </a:moveTo>
                <a:lnTo>
                  <a:pt x="0" y="7619"/>
                </a:lnTo>
                <a:lnTo>
                  <a:pt x="2539" y="11429"/>
                </a:lnTo>
                <a:lnTo>
                  <a:pt x="7620" y="7619"/>
                </a:lnTo>
                <a:lnTo>
                  <a:pt x="1270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0" name="bk object 7720"/>
          <p:cNvSpPr/>
          <p:nvPr/>
        </p:nvSpPr>
        <p:spPr>
          <a:xfrm>
            <a:off x="4015740" y="414147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60" y="0"/>
                </a:moveTo>
                <a:lnTo>
                  <a:pt x="0" y="7619"/>
                </a:lnTo>
                <a:lnTo>
                  <a:pt x="3810" y="12699"/>
                </a:lnTo>
                <a:lnTo>
                  <a:pt x="8889" y="7619"/>
                </a:lnTo>
                <a:lnTo>
                  <a:pt x="13970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1" name="bk object 7721"/>
          <p:cNvSpPr/>
          <p:nvPr/>
        </p:nvSpPr>
        <p:spPr>
          <a:xfrm>
            <a:off x="4024629" y="41452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381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2" name="bk object 7722"/>
          <p:cNvSpPr/>
          <p:nvPr/>
        </p:nvSpPr>
        <p:spPr>
          <a:xfrm>
            <a:off x="4019550" y="414655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0160" y="0"/>
                </a:moveTo>
                <a:lnTo>
                  <a:pt x="5079" y="2539"/>
                </a:lnTo>
                <a:lnTo>
                  <a:pt x="0" y="6350"/>
                </a:lnTo>
                <a:lnTo>
                  <a:pt x="2539" y="11430"/>
                </a:lnTo>
                <a:lnTo>
                  <a:pt x="7620" y="7619"/>
                </a:lnTo>
                <a:lnTo>
                  <a:pt x="1270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3" name="bk object 7723"/>
          <p:cNvSpPr/>
          <p:nvPr/>
        </p:nvSpPr>
        <p:spPr>
          <a:xfrm>
            <a:off x="4027170" y="415162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5079" y="0"/>
                </a:lnTo>
                <a:lnTo>
                  <a:pt x="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4" name="bk object 7724"/>
          <p:cNvSpPr/>
          <p:nvPr/>
        </p:nvSpPr>
        <p:spPr>
          <a:xfrm>
            <a:off x="4022090" y="415162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1430" y="0"/>
                </a:moveTo>
                <a:lnTo>
                  <a:pt x="5080" y="2540"/>
                </a:lnTo>
                <a:lnTo>
                  <a:pt x="0" y="5080"/>
                </a:lnTo>
                <a:lnTo>
                  <a:pt x="1270" y="10160"/>
                </a:lnTo>
                <a:lnTo>
                  <a:pt x="7620" y="7620"/>
                </a:lnTo>
                <a:lnTo>
                  <a:pt x="12700" y="508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5" name="bk object 7725"/>
          <p:cNvSpPr/>
          <p:nvPr/>
        </p:nvSpPr>
        <p:spPr>
          <a:xfrm>
            <a:off x="4023359" y="415670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1429" y="0"/>
                </a:moveTo>
                <a:lnTo>
                  <a:pt x="6350" y="2539"/>
                </a:lnTo>
                <a:lnTo>
                  <a:pt x="0" y="5079"/>
                </a:lnTo>
                <a:lnTo>
                  <a:pt x="2539" y="10159"/>
                </a:lnTo>
                <a:lnTo>
                  <a:pt x="8889" y="7619"/>
                </a:lnTo>
                <a:lnTo>
                  <a:pt x="13969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6" name="bk object 7726"/>
          <p:cNvSpPr/>
          <p:nvPr/>
        </p:nvSpPr>
        <p:spPr>
          <a:xfrm>
            <a:off x="4025900" y="416179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1429" y="0"/>
                </a:moveTo>
                <a:lnTo>
                  <a:pt x="6350" y="2540"/>
                </a:lnTo>
                <a:lnTo>
                  <a:pt x="0" y="5080"/>
                </a:lnTo>
                <a:lnTo>
                  <a:pt x="2539" y="10160"/>
                </a:lnTo>
                <a:lnTo>
                  <a:pt x="7620" y="7620"/>
                </a:lnTo>
                <a:lnTo>
                  <a:pt x="13970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7" name="bk object 7727"/>
          <p:cNvSpPr/>
          <p:nvPr/>
        </p:nvSpPr>
        <p:spPr>
          <a:xfrm>
            <a:off x="4028440" y="416687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430" y="0"/>
                </a:moveTo>
                <a:lnTo>
                  <a:pt x="5080" y="2539"/>
                </a:lnTo>
                <a:lnTo>
                  <a:pt x="0" y="5079"/>
                </a:lnTo>
                <a:lnTo>
                  <a:pt x="1270" y="8889"/>
                </a:lnTo>
                <a:lnTo>
                  <a:pt x="7620" y="7619"/>
                </a:lnTo>
                <a:lnTo>
                  <a:pt x="1270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8" name="bk object 7728"/>
          <p:cNvSpPr/>
          <p:nvPr/>
        </p:nvSpPr>
        <p:spPr>
          <a:xfrm>
            <a:off x="4029709" y="4171950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1429" y="0"/>
                </a:moveTo>
                <a:lnTo>
                  <a:pt x="6350" y="2539"/>
                </a:lnTo>
                <a:lnTo>
                  <a:pt x="0" y="3810"/>
                </a:lnTo>
                <a:lnTo>
                  <a:pt x="1269" y="8889"/>
                </a:lnTo>
                <a:lnTo>
                  <a:pt x="13969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9" name="bk object 7729"/>
          <p:cNvSpPr/>
          <p:nvPr/>
        </p:nvSpPr>
        <p:spPr>
          <a:xfrm>
            <a:off x="4030979" y="41783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2700" y="0"/>
                </a:moveTo>
                <a:lnTo>
                  <a:pt x="0" y="2539"/>
                </a:lnTo>
                <a:lnTo>
                  <a:pt x="2540" y="13969"/>
                </a:lnTo>
                <a:lnTo>
                  <a:pt x="7620" y="12700"/>
                </a:lnTo>
                <a:lnTo>
                  <a:pt x="13970" y="1143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0" name="bk object 7730"/>
          <p:cNvSpPr/>
          <p:nvPr/>
        </p:nvSpPr>
        <p:spPr>
          <a:xfrm>
            <a:off x="4033520" y="418972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11429" y="0"/>
                </a:moveTo>
                <a:lnTo>
                  <a:pt x="5079" y="1270"/>
                </a:lnTo>
                <a:lnTo>
                  <a:pt x="0" y="1270"/>
                </a:lnTo>
                <a:lnTo>
                  <a:pt x="1269" y="13970"/>
                </a:lnTo>
                <a:lnTo>
                  <a:pt x="6350" y="12700"/>
                </a:lnTo>
                <a:lnTo>
                  <a:pt x="12700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1" name="bk object 7731"/>
          <p:cNvSpPr/>
          <p:nvPr/>
        </p:nvSpPr>
        <p:spPr>
          <a:xfrm>
            <a:off x="4039870" y="42024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2" name="bk object 7732"/>
          <p:cNvSpPr/>
          <p:nvPr/>
        </p:nvSpPr>
        <p:spPr>
          <a:xfrm>
            <a:off x="4034790" y="420242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1430" y="0"/>
                </a:moveTo>
                <a:lnTo>
                  <a:pt x="11430" y="12700"/>
                </a:lnTo>
                <a:lnTo>
                  <a:pt x="0" y="12700"/>
                </a:lnTo>
                <a:lnTo>
                  <a:pt x="0" y="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3" name="bk object 7733"/>
          <p:cNvSpPr/>
          <p:nvPr/>
        </p:nvSpPr>
        <p:spPr>
          <a:xfrm>
            <a:off x="4039870" y="42151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4" name="bk object 7734"/>
          <p:cNvSpPr/>
          <p:nvPr/>
        </p:nvSpPr>
        <p:spPr>
          <a:xfrm>
            <a:off x="4033520" y="42151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1269" y="0"/>
                </a:lnTo>
                <a:lnTo>
                  <a:pt x="0" y="11430"/>
                </a:lnTo>
                <a:lnTo>
                  <a:pt x="5079" y="12700"/>
                </a:lnTo>
                <a:lnTo>
                  <a:pt x="11429" y="12700"/>
                </a:lnTo>
                <a:lnTo>
                  <a:pt x="1270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5" name="bk object 7735"/>
          <p:cNvSpPr/>
          <p:nvPr/>
        </p:nvSpPr>
        <p:spPr>
          <a:xfrm>
            <a:off x="4038600" y="42278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6" name="bk object 7736"/>
          <p:cNvSpPr/>
          <p:nvPr/>
        </p:nvSpPr>
        <p:spPr>
          <a:xfrm>
            <a:off x="4030979" y="422655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2540" y="0"/>
                </a:moveTo>
                <a:lnTo>
                  <a:pt x="0" y="12700"/>
                </a:lnTo>
                <a:lnTo>
                  <a:pt x="6350" y="13969"/>
                </a:lnTo>
                <a:lnTo>
                  <a:pt x="12700" y="13969"/>
                </a:lnTo>
                <a:lnTo>
                  <a:pt x="13970" y="2539"/>
                </a:lnTo>
                <a:lnTo>
                  <a:pt x="762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7" name="bk object 7737"/>
          <p:cNvSpPr/>
          <p:nvPr/>
        </p:nvSpPr>
        <p:spPr>
          <a:xfrm>
            <a:off x="4037329" y="424052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8" name="bk object 7738"/>
          <p:cNvSpPr/>
          <p:nvPr/>
        </p:nvSpPr>
        <p:spPr>
          <a:xfrm>
            <a:off x="4027170" y="423799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3809" y="0"/>
                </a:moveTo>
                <a:lnTo>
                  <a:pt x="0" y="12700"/>
                </a:lnTo>
                <a:lnTo>
                  <a:pt x="12700" y="15240"/>
                </a:lnTo>
                <a:lnTo>
                  <a:pt x="16509" y="3810"/>
                </a:lnTo>
                <a:lnTo>
                  <a:pt x="1015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9" name="bk object 7739"/>
          <p:cNvSpPr/>
          <p:nvPr/>
        </p:nvSpPr>
        <p:spPr>
          <a:xfrm>
            <a:off x="4023359" y="425069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3810" y="0"/>
                </a:moveTo>
                <a:lnTo>
                  <a:pt x="0" y="11430"/>
                </a:lnTo>
                <a:lnTo>
                  <a:pt x="6350" y="13970"/>
                </a:lnTo>
                <a:lnTo>
                  <a:pt x="12700" y="15240"/>
                </a:lnTo>
                <a:lnTo>
                  <a:pt x="1651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0" name="bk object 7740"/>
          <p:cNvSpPr/>
          <p:nvPr/>
        </p:nvSpPr>
        <p:spPr>
          <a:xfrm>
            <a:off x="4029709" y="426465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1" name="bk object 7741"/>
          <p:cNvSpPr/>
          <p:nvPr/>
        </p:nvSpPr>
        <p:spPr>
          <a:xfrm>
            <a:off x="4018279" y="426212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6350" y="0"/>
                </a:moveTo>
                <a:lnTo>
                  <a:pt x="0" y="11429"/>
                </a:lnTo>
                <a:lnTo>
                  <a:pt x="6350" y="13969"/>
                </a:lnTo>
                <a:lnTo>
                  <a:pt x="11430" y="16509"/>
                </a:lnTo>
                <a:lnTo>
                  <a:pt x="17780" y="5079"/>
                </a:lnTo>
                <a:lnTo>
                  <a:pt x="1143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2" name="bk object 7742"/>
          <p:cNvSpPr/>
          <p:nvPr/>
        </p:nvSpPr>
        <p:spPr>
          <a:xfrm>
            <a:off x="4011929" y="427355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7620" y="0"/>
                </a:moveTo>
                <a:lnTo>
                  <a:pt x="0" y="11430"/>
                </a:lnTo>
                <a:lnTo>
                  <a:pt x="6350" y="13969"/>
                </a:lnTo>
                <a:lnTo>
                  <a:pt x="11430" y="17780"/>
                </a:lnTo>
                <a:lnTo>
                  <a:pt x="1778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3" name="bk object 7743"/>
          <p:cNvSpPr/>
          <p:nvPr/>
        </p:nvSpPr>
        <p:spPr>
          <a:xfrm>
            <a:off x="4005579" y="428497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6350" y="0"/>
                </a:moveTo>
                <a:lnTo>
                  <a:pt x="0" y="11430"/>
                </a:lnTo>
                <a:lnTo>
                  <a:pt x="5080" y="15240"/>
                </a:lnTo>
                <a:lnTo>
                  <a:pt x="10160" y="17780"/>
                </a:lnTo>
                <a:lnTo>
                  <a:pt x="17780" y="6350"/>
                </a:lnTo>
                <a:lnTo>
                  <a:pt x="1270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4" name="bk object 7744"/>
          <p:cNvSpPr/>
          <p:nvPr/>
        </p:nvSpPr>
        <p:spPr>
          <a:xfrm>
            <a:off x="4010659" y="43002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79" y="380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5" name="bk object 7745"/>
          <p:cNvSpPr/>
          <p:nvPr/>
        </p:nvSpPr>
        <p:spPr>
          <a:xfrm>
            <a:off x="3996690" y="42964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8889" y="0"/>
                </a:moveTo>
                <a:lnTo>
                  <a:pt x="0" y="11429"/>
                </a:lnTo>
                <a:lnTo>
                  <a:pt x="10160" y="19050"/>
                </a:lnTo>
                <a:lnTo>
                  <a:pt x="19050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6" name="bk object 7746"/>
          <p:cNvSpPr/>
          <p:nvPr/>
        </p:nvSpPr>
        <p:spPr>
          <a:xfrm>
            <a:off x="3987800" y="430784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0160" y="0"/>
                </a:moveTo>
                <a:lnTo>
                  <a:pt x="0" y="11430"/>
                </a:lnTo>
                <a:lnTo>
                  <a:pt x="5079" y="15240"/>
                </a:lnTo>
                <a:lnTo>
                  <a:pt x="8889" y="19050"/>
                </a:lnTo>
                <a:lnTo>
                  <a:pt x="19050" y="7620"/>
                </a:lnTo>
                <a:lnTo>
                  <a:pt x="1397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7" name="bk object 7747"/>
          <p:cNvSpPr/>
          <p:nvPr/>
        </p:nvSpPr>
        <p:spPr>
          <a:xfrm>
            <a:off x="3976370" y="43180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1429" y="0"/>
                </a:moveTo>
                <a:lnTo>
                  <a:pt x="0" y="12700"/>
                </a:lnTo>
                <a:lnTo>
                  <a:pt x="5079" y="16510"/>
                </a:lnTo>
                <a:lnTo>
                  <a:pt x="8889" y="20319"/>
                </a:lnTo>
                <a:lnTo>
                  <a:pt x="20319" y="888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8" name="bk object 7748"/>
          <p:cNvSpPr/>
          <p:nvPr/>
        </p:nvSpPr>
        <p:spPr>
          <a:xfrm>
            <a:off x="3981450" y="43345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3810" y="507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9" name="bk object 7749"/>
          <p:cNvSpPr/>
          <p:nvPr/>
        </p:nvSpPr>
        <p:spPr>
          <a:xfrm>
            <a:off x="3963670" y="43294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12700" y="0"/>
                </a:moveTo>
                <a:lnTo>
                  <a:pt x="0" y="11430"/>
                </a:lnTo>
                <a:lnTo>
                  <a:pt x="3809" y="16510"/>
                </a:lnTo>
                <a:lnTo>
                  <a:pt x="8889" y="21590"/>
                </a:lnTo>
                <a:lnTo>
                  <a:pt x="21589" y="10160"/>
                </a:lnTo>
                <a:lnTo>
                  <a:pt x="17779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0" name="bk object 7750"/>
          <p:cNvSpPr/>
          <p:nvPr/>
        </p:nvSpPr>
        <p:spPr>
          <a:xfrm>
            <a:off x="3967479" y="434594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381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1" name="bk object 7751"/>
          <p:cNvSpPr/>
          <p:nvPr/>
        </p:nvSpPr>
        <p:spPr>
          <a:xfrm>
            <a:off x="3949700" y="434085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13970" y="0"/>
                </a:moveTo>
                <a:lnTo>
                  <a:pt x="0" y="12700"/>
                </a:lnTo>
                <a:lnTo>
                  <a:pt x="3810" y="16509"/>
                </a:lnTo>
                <a:lnTo>
                  <a:pt x="7620" y="21589"/>
                </a:lnTo>
                <a:lnTo>
                  <a:pt x="21589" y="1015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2" name="bk object 7752"/>
          <p:cNvSpPr/>
          <p:nvPr/>
        </p:nvSpPr>
        <p:spPr>
          <a:xfrm>
            <a:off x="3934459" y="435229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89">
                <a:moveTo>
                  <a:pt x="15239" y="0"/>
                </a:moveTo>
                <a:lnTo>
                  <a:pt x="0" y="11430"/>
                </a:lnTo>
                <a:lnTo>
                  <a:pt x="3810" y="16510"/>
                </a:lnTo>
                <a:lnTo>
                  <a:pt x="6350" y="21590"/>
                </a:lnTo>
                <a:lnTo>
                  <a:pt x="22860" y="1016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3" name="bk object 7753"/>
          <p:cNvSpPr/>
          <p:nvPr/>
        </p:nvSpPr>
        <p:spPr>
          <a:xfrm>
            <a:off x="3938270" y="43688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539" y="635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4" name="bk object 7754"/>
          <p:cNvSpPr/>
          <p:nvPr/>
        </p:nvSpPr>
        <p:spPr>
          <a:xfrm>
            <a:off x="3916679" y="4363720"/>
            <a:ext cx="24130" cy="22860"/>
          </a:xfrm>
          <a:custGeom>
            <a:avLst/>
            <a:gdLst/>
            <a:ahLst/>
            <a:cxnLst/>
            <a:rect l="l" t="t" r="r" b="b"/>
            <a:pathLst>
              <a:path w="24129" h="22860">
                <a:moveTo>
                  <a:pt x="17780" y="0"/>
                </a:moveTo>
                <a:lnTo>
                  <a:pt x="0" y="11429"/>
                </a:lnTo>
                <a:lnTo>
                  <a:pt x="3810" y="16509"/>
                </a:lnTo>
                <a:lnTo>
                  <a:pt x="7620" y="22859"/>
                </a:lnTo>
                <a:lnTo>
                  <a:pt x="24130" y="11429"/>
                </a:lnTo>
                <a:lnTo>
                  <a:pt x="21590" y="5079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5" name="bk object 7755"/>
          <p:cNvSpPr/>
          <p:nvPr/>
        </p:nvSpPr>
        <p:spPr>
          <a:xfrm>
            <a:off x="3920490" y="43802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2539" y="6350"/>
                </a:lnTo>
                <a:lnTo>
                  <a:pt x="381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6" name="bk object 7756"/>
          <p:cNvSpPr/>
          <p:nvPr/>
        </p:nvSpPr>
        <p:spPr>
          <a:xfrm>
            <a:off x="3898900" y="4375150"/>
            <a:ext cx="24130" cy="22860"/>
          </a:xfrm>
          <a:custGeom>
            <a:avLst/>
            <a:gdLst/>
            <a:ahLst/>
            <a:cxnLst/>
            <a:rect l="l" t="t" r="r" b="b"/>
            <a:pathLst>
              <a:path w="24129" h="22860">
                <a:moveTo>
                  <a:pt x="17779" y="0"/>
                </a:moveTo>
                <a:lnTo>
                  <a:pt x="0" y="11430"/>
                </a:lnTo>
                <a:lnTo>
                  <a:pt x="2539" y="17780"/>
                </a:lnTo>
                <a:lnTo>
                  <a:pt x="6350" y="22860"/>
                </a:lnTo>
                <a:lnTo>
                  <a:pt x="24129" y="11430"/>
                </a:lnTo>
                <a:lnTo>
                  <a:pt x="2158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7" name="bk object 7757"/>
          <p:cNvSpPr/>
          <p:nvPr/>
        </p:nvSpPr>
        <p:spPr>
          <a:xfrm>
            <a:off x="3901440" y="43929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39" y="508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8" name="bk object 7758"/>
          <p:cNvSpPr/>
          <p:nvPr/>
        </p:nvSpPr>
        <p:spPr>
          <a:xfrm>
            <a:off x="3877309" y="4386579"/>
            <a:ext cx="26670" cy="22860"/>
          </a:xfrm>
          <a:custGeom>
            <a:avLst/>
            <a:gdLst/>
            <a:ahLst/>
            <a:cxnLst/>
            <a:rect l="l" t="t" r="r" b="b"/>
            <a:pathLst>
              <a:path w="26670" h="22860">
                <a:moveTo>
                  <a:pt x="21589" y="0"/>
                </a:moveTo>
                <a:lnTo>
                  <a:pt x="0" y="11430"/>
                </a:lnTo>
                <a:lnTo>
                  <a:pt x="3810" y="17780"/>
                </a:lnTo>
                <a:lnTo>
                  <a:pt x="6350" y="22860"/>
                </a:lnTo>
                <a:lnTo>
                  <a:pt x="26669" y="11430"/>
                </a:lnTo>
                <a:lnTo>
                  <a:pt x="24129" y="6350"/>
                </a:lnTo>
                <a:lnTo>
                  <a:pt x="215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9" name="bk object 7759"/>
          <p:cNvSpPr/>
          <p:nvPr/>
        </p:nvSpPr>
        <p:spPr>
          <a:xfrm>
            <a:off x="3853179" y="4398009"/>
            <a:ext cx="30480" cy="24130"/>
          </a:xfrm>
          <a:custGeom>
            <a:avLst/>
            <a:gdLst/>
            <a:ahLst/>
            <a:cxnLst/>
            <a:rect l="l" t="t" r="r" b="b"/>
            <a:pathLst>
              <a:path w="30479" h="24129">
                <a:moveTo>
                  <a:pt x="24130" y="0"/>
                </a:moveTo>
                <a:lnTo>
                  <a:pt x="0" y="12700"/>
                </a:lnTo>
                <a:lnTo>
                  <a:pt x="2540" y="19050"/>
                </a:lnTo>
                <a:lnTo>
                  <a:pt x="5080" y="24129"/>
                </a:lnTo>
                <a:lnTo>
                  <a:pt x="30480" y="11429"/>
                </a:lnTo>
                <a:lnTo>
                  <a:pt x="27940" y="6350"/>
                </a:lnTo>
                <a:lnTo>
                  <a:pt x="241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0" name="bk object 7760"/>
          <p:cNvSpPr/>
          <p:nvPr/>
        </p:nvSpPr>
        <p:spPr>
          <a:xfrm>
            <a:off x="3817620" y="4410709"/>
            <a:ext cx="40640" cy="27940"/>
          </a:xfrm>
          <a:custGeom>
            <a:avLst/>
            <a:gdLst/>
            <a:ahLst/>
            <a:cxnLst/>
            <a:rect l="l" t="t" r="r" b="b"/>
            <a:pathLst>
              <a:path w="40639" h="27939">
                <a:moveTo>
                  <a:pt x="35559" y="0"/>
                </a:moveTo>
                <a:lnTo>
                  <a:pt x="0" y="16509"/>
                </a:lnTo>
                <a:lnTo>
                  <a:pt x="2539" y="21589"/>
                </a:lnTo>
                <a:lnTo>
                  <a:pt x="5079" y="27939"/>
                </a:lnTo>
                <a:lnTo>
                  <a:pt x="40639" y="11429"/>
                </a:lnTo>
                <a:lnTo>
                  <a:pt x="38100" y="6350"/>
                </a:lnTo>
                <a:lnTo>
                  <a:pt x="355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1" name="bk object 7761"/>
          <p:cNvSpPr/>
          <p:nvPr/>
        </p:nvSpPr>
        <p:spPr>
          <a:xfrm>
            <a:off x="3719829" y="4427220"/>
            <a:ext cx="102870" cy="53340"/>
          </a:xfrm>
          <a:custGeom>
            <a:avLst/>
            <a:gdLst/>
            <a:ahLst/>
            <a:cxnLst/>
            <a:rect l="l" t="t" r="r" b="b"/>
            <a:pathLst>
              <a:path w="102870" h="53339">
                <a:moveTo>
                  <a:pt x="97790" y="0"/>
                </a:moveTo>
                <a:lnTo>
                  <a:pt x="0" y="41909"/>
                </a:lnTo>
                <a:lnTo>
                  <a:pt x="2540" y="48259"/>
                </a:lnTo>
                <a:lnTo>
                  <a:pt x="5080" y="53339"/>
                </a:lnTo>
                <a:lnTo>
                  <a:pt x="102870" y="11429"/>
                </a:lnTo>
                <a:lnTo>
                  <a:pt x="100330" y="5079"/>
                </a:lnTo>
                <a:lnTo>
                  <a:pt x="977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2" name="bk object 7762"/>
          <p:cNvSpPr/>
          <p:nvPr/>
        </p:nvSpPr>
        <p:spPr>
          <a:xfrm>
            <a:off x="3716020" y="446912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09" y="0"/>
                </a:moveTo>
                <a:lnTo>
                  <a:pt x="0" y="1270"/>
                </a:lnTo>
                <a:lnTo>
                  <a:pt x="0" y="5080"/>
                </a:lnTo>
                <a:lnTo>
                  <a:pt x="6350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3" name="bk object 7763"/>
          <p:cNvSpPr/>
          <p:nvPr/>
        </p:nvSpPr>
        <p:spPr>
          <a:xfrm>
            <a:off x="3713479" y="4474209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39" h="11429">
                <a:moveTo>
                  <a:pt x="2540" y="0"/>
                </a:moveTo>
                <a:lnTo>
                  <a:pt x="0" y="8889"/>
                </a:lnTo>
                <a:lnTo>
                  <a:pt x="12700" y="11429"/>
                </a:lnTo>
                <a:lnTo>
                  <a:pt x="1524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4" name="bk object 7764"/>
          <p:cNvSpPr/>
          <p:nvPr/>
        </p:nvSpPr>
        <p:spPr>
          <a:xfrm>
            <a:off x="3713479" y="44831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5" name="bk object 7765"/>
          <p:cNvSpPr/>
          <p:nvPr/>
        </p:nvSpPr>
        <p:spPr>
          <a:xfrm>
            <a:off x="3712209" y="448437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7619" y="0"/>
                </a:moveTo>
                <a:lnTo>
                  <a:pt x="1269" y="0"/>
                </a:lnTo>
                <a:lnTo>
                  <a:pt x="0" y="10159"/>
                </a:lnTo>
                <a:lnTo>
                  <a:pt x="6350" y="11429"/>
                </a:lnTo>
                <a:lnTo>
                  <a:pt x="12700" y="11429"/>
                </a:lnTo>
                <a:lnTo>
                  <a:pt x="1396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6" name="bk object 7766"/>
          <p:cNvSpPr/>
          <p:nvPr/>
        </p:nvSpPr>
        <p:spPr>
          <a:xfrm>
            <a:off x="3710940" y="44945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270" y="0"/>
                </a:moveTo>
                <a:lnTo>
                  <a:pt x="0" y="12700"/>
                </a:lnTo>
                <a:lnTo>
                  <a:pt x="6350" y="13970"/>
                </a:lnTo>
                <a:lnTo>
                  <a:pt x="12700" y="13970"/>
                </a:lnTo>
                <a:lnTo>
                  <a:pt x="13970" y="1270"/>
                </a:lnTo>
                <a:lnTo>
                  <a:pt x="762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7" name="bk object 7767"/>
          <p:cNvSpPr/>
          <p:nvPr/>
        </p:nvSpPr>
        <p:spPr>
          <a:xfrm>
            <a:off x="3717290" y="450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8" name="bk object 7768"/>
          <p:cNvSpPr/>
          <p:nvPr/>
        </p:nvSpPr>
        <p:spPr>
          <a:xfrm>
            <a:off x="3709670" y="45072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269" y="0"/>
                </a:moveTo>
                <a:lnTo>
                  <a:pt x="0" y="13970"/>
                </a:lnTo>
                <a:lnTo>
                  <a:pt x="6350" y="13970"/>
                </a:lnTo>
                <a:lnTo>
                  <a:pt x="12700" y="15240"/>
                </a:lnTo>
                <a:lnTo>
                  <a:pt x="13969" y="1270"/>
                </a:lnTo>
                <a:lnTo>
                  <a:pt x="761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9" name="bk object 7769"/>
          <p:cNvSpPr/>
          <p:nvPr/>
        </p:nvSpPr>
        <p:spPr>
          <a:xfrm>
            <a:off x="3709670" y="45212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0" name="bk object 7770"/>
          <p:cNvSpPr/>
          <p:nvPr/>
        </p:nvSpPr>
        <p:spPr>
          <a:xfrm>
            <a:off x="3709670" y="4521200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6350" y="0"/>
                </a:moveTo>
                <a:lnTo>
                  <a:pt x="0" y="0"/>
                </a:lnTo>
                <a:lnTo>
                  <a:pt x="0" y="16510"/>
                </a:lnTo>
                <a:lnTo>
                  <a:pt x="5079" y="16510"/>
                </a:lnTo>
                <a:lnTo>
                  <a:pt x="11429" y="17780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1" name="bk object 7771"/>
          <p:cNvSpPr/>
          <p:nvPr/>
        </p:nvSpPr>
        <p:spPr>
          <a:xfrm>
            <a:off x="3708400" y="45377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127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2" name="bk object 7772"/>
          <p:cNvSpPr/>
          <p:nvPr/>
        </p:nvSpPr>
        <p:spPr>
          <a:xfrm>
            <a:off x="3709670" y="453770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429" y="0"/>
                </a:moveTo>
                <a:lnTo>
                  <a:pt x="5079" y="0"/>
                </a:lnTo>
                <a:lnTo>
                  <a:pt x="0" y="1269"/>
                </a:lnTo>
                <a:lnTo>
                  <a:pt x="0" y="7619"/>
                </a:lnTo>
                <a:lnTo>
                  <a:pt x="6350" y="6350"/>
                </a:lnTo>
                <a:lnTo>
                  <a:pt x="11429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3" name="bk object 7773"/>
          <p:cNvSpPr/>
          <p:nvPr/>
        </p:nvSpPr>
        <p:spPr>
          <a:xfrm>
            <a:off x="3709670" y="454405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29" y="0"/>
                </a:moveTo>
                <a:lnTo>
                  <a:pt x="6350" y="0"/>
                </a:lnTo>
                <a:lnTo>
                  <a:pt x="0" y="1269"/>
                </a:lnTo>
                <a:lnTo>
                  <a:pt x="0" y="7619"/>
                </a:lnTo>
                <a:lnTo>
                  <a:pt x="6350" y="6350"/>
                </a:lnTo>
                <a:lnTo>
                  <a:pt x="12700" y="63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4" name="bk object 7774"/>
          <p:cNvSpPr/>
          <p:nvPr/>
        </p:nvSpPr>
        <p:spPr>
          <a:xfrm>
            <a:off x="3709670" y="4550409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0" y="0"/>
                </a:moveTo>
                <a:lnTo>
                  <a:pt x="6350" y="0"/>
                </a:lnTo>
                <a:lnTo>
                  <a:pt x="0" y="1269"/>
                </a:lnTo>
                <a:lnTo>
                  <a:pt x="1269" y="6350"/>
                </a:lnTo>
                <a:lnTo>
                  <a:pt x="6350" y="5079"/>
                </a:lnTo>
                <a:lnTo>
                  <a:pt x="1270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5" name="bk object 7775"/>
          <p:cNvSpPr/>
          <p:nvPr/>
        </p:nvSpPr>
        <p:spPr>
          <a:xfrm>
            <a:off x="3710940" y="455422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30" y="0"/>
                </a:moveTo>
                <a:lnTo>
                  <a:pt x="5080" y="1269"/>
                </a:lnTo>
                <a:lnTo>
                  <a:pt x="0" y="2539"/>
                </a:lnTo>
                <a:lnTo>
                  <a:pt x="1270" y="7619"/>
                </a:lnTo>
                <a:lnTo>
                  <a:pt x="6350" y="6349"/>
                </a:lnTo>
                <a:lnTo>
                  <a:pt x="12700" y="507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6" name="bk object 7776"/>
          <p:cNvSpPr/>
          <p:nvPr/>
        </p:nvSpPr>
        <p:spPr>
          <a:xfrm>
            <a:off x="3712209" y="455930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1429" y="0"/>
                </a:moveTo>
                <a:lnTo>
                  <a:pt x="5079" y="1269"/>
                </a:lnTo>
                <a:lnTo>
                  <a:pt x="0" y="2539"/>
                </a:lnTo>
                <a:lnTo>
                  <a:pt x="0" y="3810"/>
                </a:lnTo>
                <a:lnTo>
                  <a:pt x="6350" y="253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7" name="bk object 7777"/>
          <p:cNvSpPr/>
          <p:nvPr/>
        </p:nvSpPr>
        <p:spPr>
          <a:xfrm>
            <a:off x="3712209" y="456184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1270"/>
                </a:lnTo>
                <a:lnTo>
                  <a:pt x="0" y="2540"/>
                </a:lnTo>
                <a:lnTo>
                  <a:pt x="126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8" name="bk object 7778"/>
          <p:cNvSpPr/>
          <p:nvPr/>
        </p:nvSpPr>
        <p:spPr>
          <a:xfrm>
            <a:off x="3713479" y="45593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5080" y="2539"/>
                </a:lnTo>
                <a:lnTo>
                  <a:pt x="0" y="6350"/>
                </a:lnTo>
                <a:lnTo>
                  <a:pt x="1270" y="8889"/>
                </a:lnTo>
                <a:lnTo>
                  <a:pt x="5080" y="3810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9" name="bk object 7779"/>
          <p:cNvSpPr/>
          <p:nvPr/>
        </p:nvSpPr>
        <p:spPr>
          <a:xfrm>
            <a:off x="3718559" y="45605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5079" y="0"/>
                </a:lnTo>
                <a:lnTo>
                  <a:pt x="0" y="2539"/>
                </a:lnTo>
                <a:lnTo>
                  <a:pt x="635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0" name="bk object 7780"/>
          <p:cNvSpPr/>
          <p:nvPr/>
        </p:nvSpPr>
        <p:spPr>
          <a:xfrm>
            <a:off x="3713479" y="456310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1430" y="0"/>
                </a:moveTo>
                <a:lnTo>
                  <a:pt x="5080" y="0"/>
                </a:lnTo>
                <a:lnTo>
                  <a:pt x="0" y="1269"/>
                </a:lnTo>
                <a:lnTo>
                  <a:pt x="0" y="3809"/>
                </a:lnTo>
                <a:lnTo>
                  <a:pt x="12700" y="126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1" name="bk object 7781"/>
          <p:cNvSpPr/>
          <p:nvPr/>
        </p:nvSpPr>
        <p:spPr>
          <a:xfrm>
            <a:off x="3713479" y="456565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1269"/>
                </a:lnTo>
                <a:lnTo>
                  <a:pt x="0" y="2539"/>
                </a:lnTo>
                <a:lnTo>
                  <a:pt x="127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2" name="bk object 7782"/>
          <p:cNvSpPr/>
          <p:nvPr/>
        </p:nvSpPr>
        <p:spPr>
          <a:xfrm>
            <a:off x="3714750" y="45605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5079" y="5079"/>
                </a:lnTo>
                <a:lnTo>
                  <a:pt x="0" y="8889"/>
                </a:lnTo>
                <a:lnTo>
                  <a:pt x="1270" y="10159"/>
                </a:lnTo>
                <a:lnTo>
                  <a:pt x="6350" y="634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3" name="bk object 7783"/>
          <p:cNvSpPr/>
          <p:nvPr/>
        </p:nvSpPr>
        <p:spPr>
          <a:xfrm>
            <a:off x="3721100" y="456184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810" y="0"/>
                </a:moveTo>
                <a:lnTo>
                  <a:pt x="0" y="5080"/>
                </a:lnTo>
                <a:lnTo>
                  <a:pt x="507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4" name="bk object 7784"/>
          <p:cNvSpPr/>
          <p:nvPr/>
        </p:nvSpPr>
        <p:spPr>
          <a:xfrm>
            <a:off x="3714750" y="456310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429" y="0"/>
                </a:moveTo>
                <a:lnTo>
                  <a:pt x="6350" y="3809"/>
                </a:lnTo>
                <a:lnTo>
                  <a:pt x="0" y="7619"/>
                </a:lnTo>
                <a:lnTo>
                  <a:pt x="1270" y="7619"/>
                </a:lnTo>
                <a:lnTo>
                  <a:pt x="6350" y="507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5" name="bk object 7785"/>
          <p:cNvSpPr/>
          <p:nvPr/>
        </p:nvSpPr>
        <p:spPr>
          <a:xfrm>
            <a:off x="3716020" y="45681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2540"/>
                </a:lnTo>
                <a:lnTo>
                  <a:pt x="0" y="3810"/>
                </a:lnTo>
                <a:lnTo>
                  <a:pt x="126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6" name="bk object 7786"/>
          <p:cNvSpPr/>
          <p:nvPr/>
        </p:nvSpPr>
        <p:spPr>
          <a:xfrm>
            <a:off x="3717290" y="45631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0" y="8889"/>
                </a:lnTo>
                <a:lnTo>
                  <a:pt x="1270" y="10159"/>
                </a:lnTo>
                <a:lnTo>
                  <a:pt x="5080" y="507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7" name="bk object 7787"/>
          <p:cNvSpPr/>
          <p:nvPr/>
        </p:nvSpPr>
        <p:spPr>
          <a:xfrm>
            <a:off x="3718559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5080"/>
                </a:lnTo>
                <a:lnTo>
                  <a:pt x="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8" name="bk object 7788"/>
          <p:cNvSpPr/>
          <p:nvPr/>
        </p:nvSpPr>
        <p:spPr>
          <a:xfrm>
            <a:off x="3718559" y="456310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7619" y="0"/>
                </a:moveTo>
                <a:lnTo>
                  <a:pt x="3810" y="5079"/>
                </a:lnTo>
                <a:lnTo>
                  <a:pt x="0" y="11429"/>
                </a:lnTo>
                <a:lnTo>
                  <a:pt x="1269" y="11429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9" name="bk object 7789"/>
          <p:cNvSpPr/>
          <p:nvPr/>
        </p:nvSpPr>
        <p:spPr>
          <a:xfrm>
            <a:off x="3723640" y="45643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508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0" name="bk object 7790"/>
          <p:cNvSpPr/>
          <p:nvPr/>
        </p:nvSpPr>
        <p:spPr>
          <a:xfrm>
            <a:off x="3718559" y="45656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8889" y="0"/>
                </a:lnTo>
                <a:lnTo>
                  <a:pt x="5079" y="3810"/>
                </a:lnTo>
                <a:lnTo>
                  <a:pt x="0" y="7619"/>
                </a:lnTo>
                <a:lnTo>
                  <a:pt x="1269" y="8889"/>
                </a:lnTo>
                <a:lnTo>
                  <a:pt x="635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1" name="bk object 7791"/>
          <p:cNvSpPr/>
          <p:nvPr/>
        </p:nvSpPr>
        <p:spPr>
          <a:xfrm>
            <a:off x="3719829" y="45707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0"/>
                </a:moveTo>
                <a:lnTo>
                  <a:pt x="0" y="3810"/>
                </a:lnTo>
                <a:lnTo>
                  <a:pt x="127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2" name="bk object 7792"/>
          <p:cNvSpPr/>
          <p:nvPr/>
        </p:nvSpPr>
        <p:spPr>
          <a:xfrm>
            <a:off x="3721100" y="456565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620" y="0"/>
                </a:moveTo>
                <a:lnTo>
                  <a:pt x="0" y="10160"/>
                </a:lnTo>
                <a:lnTo>
                  <a:pt x="1270" y="11430"/>
                </a:lnTo>
                <a:lnTo>
                  <a:pt x="5079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3" name="bk object 7793"/>
          <p:cNvSpPr/>
          <p:nvPr/>
        </p:nvSpPr>
        <p:spPr>
          <a:xfrm>
            <a:off x="3722370" y="456565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6350" y="0"/>
                </a:moveTo>
                <a:lnTo>
                  <a:pt x="3809" y="5080"/>
                </a:lnTo>
                <a:lnTo>
                  <a:pt x="0" y="11430"/>
                </a:lnTo>
                <a:lnTo>
                  <a:pt x="1269" y="11430"/>
                </a:lnTo>
                <a:lnTo>
                  <a:pt x="3809" y="6350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4" name="bk object 7794"/>
          <p:cNvSpPr/>
          <p:nvPr/>
        </p:nvSpPr>
        <p:spPr>
          <a:xfrm>
            <a:off x="3723640" y="456692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6350" y="0"/>
                </a:moveTo>
                <a:lnTo>
                  <a:pt x="2539" y="5079"/>
                </a:lnTo>
                <a:lnTo>
                  <a:pt x="0" y="10159"/>
                </a:lnTo>
                <a:lnTo>
                  <a:pt x="1270" y="11429"/>
                </a:lnTo>
                <a:lnTo>
                  <a:pt x="5080" y="634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5" name="bk object 7795"/>
          <p:cNvSpPr/>
          <p:nvPr/>
        </p:nvSpPr>
        <p:spPr>
          <a:xfrm>
            <a:off x="3724909" y="457327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5079"/>
                </a:lnTo>
                <a:lnTo>
                  <a:pt x="1269" y="5079"/>
                </a:lnTo>
                <a:lnTo>
                  <a:pt x="1269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6" name="bk object 7796"/>
          <p:cNvSpPr/>
          <p:nvPr/>
        </p:nvSpPr>
        <p:spPr>
          <a:xfrm>
            <a:off x="3726179" y="456692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80" y="0"/>
                </a:moveTo>
                <a:lnTo>
                  <a:pt x="0" y="12699"/>
                </a:lnTo>
                <a:lnTo>
                  <a:pt x="1270" y="12699"/>
                </a:lnTo>
                <a:lnTo>
                  <a:pt x="3810" y="634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7" name="bk object 7797"/>
          <p:cNvSpPr/>
          <p:nvPr/>
        </p:nvSpPr>
        <p:spPr>
          <a:xfrm>
            <a:off x="3727450" y="45732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6349"/>
                </a:lnTo>
                <a:lnTo>
                  <a:pt x="1270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8" name="bk object 7798"/>
          <p:cNvSpPr/>
          <p:nvPr/>
        </p:nvSpPr>
        <p:spPr>
          <a:xfrm>
            <a:off x="3728720" y="456692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2539" y="0"/>
                </a:moveTo>
                <a:lnTo>
                  <a:pt x="0" y="12699"/>
                </a:lnTo>
                <a:lnTo>
                  <a:pt x="1269" y="12699"/>
                </a:lnTo>
                <a:lnTo>
                  <a:pt x="2539" y="6349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9" name="bk object 7799"/>
          <p:cNvSpPr/>
          <p:nvPr/>
        </p:nvSpPr>
        <p:spPr>
          <a:xfrm>
            <a:off x="3731259" y="45681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1269" y="0"/>
                </a:lnTo>
                <a:lnTo>
                  <a:pt x="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0" name="bk object 7800"/>
          <p:cNvSpPr/>
          <p:nvPr/>
        </p:nvSpPr>
        <p:spPr>
          <a:xfrm>
            <a:off x="3727450" y="456819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7620" y="0"/>
                </a:moveTo>
                <a:lnTo>
                  <a:pt x="3810" y="5080"/>
                </a:lnTo>
                <a:lnTo>
                  <a:pt x="0" y="11430"/>
                </a:lnTo>
                <a:lnTo>
                  <a:pt x="1270" y="11430"/>
                </a:lnTo>
                <a:lnTo>
                  <a:pt x="8889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1" name="bk object 7801"/>
          <p:cNvSpPr/>
          <p:nvPr/>
        </p:nvSpPr>
        <p:spPr>
          <a:xfrm>
            <a:off x="3728720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5080"/>
                </a:lnTo>
                <a:lnTo>
                  <a:pt x="1269" y="6350"/>
                </a:lnTo>
                <a:lnTo>
                  <a:pt x="253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2" name="bk object 7802"/>
          <p:cNvSpPr/>
          <p:nvPr/>
        </p:nvSpPr>
        <p:spPr>
          <a:xfrm>
            <a:off x="3731259" y="456819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2539" y="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3" name="bk object 7803"/>
          <p:cNvSpPr/>
          <p:nvPr/>
        </p:nvSpPr>
        <p:spPr>
          <a:xfrm>
            <a:off x="3733800" y="457454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4" name="bk object 7804"/>
          <p:cNvSpPr/>
          <p:nvPr/>
        </p:nvSpPr>
        <p:spPr>
          <a:xfrm>
            <a:off x="3733800" y="456819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0"/>
                </a:moveTo>
                <a:lnTo>
                  <a:pt x="2539" y="0"/>
                </a:lnTo>
                <a:lnTo>
                  <a:pt x="2539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5" name="bk object 7805"/>
          <p:cNvSpPr/>
          <p:nvPr/>
        </p:nvSpPr>
        <p:spPr>
          <a:xfrm>
            <a:off x="3736340" y="456819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6" name="bk object 7806"/>
          <p:cNvSpPr/>
          <p:nvPr/>
        </p:nvSpPr>
        <p:spPr>
          <a:xfrm>
            <a:off x="3735070" y="4568190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2539" y="0"/>
                </a:moveTo>
                <a:lnTo>
                  <a:pt x="0" y="12700"/>
                </a:lnTo>
                <a:lnTo>
                  <a:pt x="2539" y="13970"/>
                </a:lnTo>
                <a:lnTo>
                  <a:pt x="507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7" name="bk object 7807"/>
          <p:cNvSpPr/>
          <p:nvPr/>
        </p:nvSpPr>
        <p:spPr>
          <a:xfrm>
            <a:off x="3737609" y="457580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9" y="0"/>
                </a:moveTo>
                <a:lnTo>
                  <a:pt x="0" y="635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8" name="bk object 7808"/>
          <p:cNvSpPr/>
          <p:nvPr/>
        </p:nvSpPr>
        <p:spPr>
          <a:xfrm>
            <a:off x="3738879" y="456945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0"/>
                </a:moveTo>
                <a:lnTo>
                  <a:pt x="3810" y="0"/>
                </a:lnTo>
                <a:lnTo>
                  <a:pt x="381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9" name="bk object 7809"/>
          <p:cNvSpPr/>
          <p:nvPr/>
        </p:nvSpPr>
        <p:spPr>
          <a:xfrm>
            <a:off x="3742690" y="4575809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0" name="bk object 7810"/>
          <p:cNvSpPr/>
          <p:nvPr/>
        </p:nvSpPr>
        <p:spPr>
          <a:xfrm>
            <a:off x="3742690" y="456945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5080" y="0"/>
                </a:moveTo>
                <a:lnTo>
                  <a:pt x="0" y="0"/>
                </a:lnTo>
                <a:lnTo>
                  <a:pt x="0" y="12700"/>
                </a:lnTo>
                <a:lnTo>
                  <a:pt x="6350" y="11429"/>
                </a:lnTo>
                <a:lnTo>
                  <a:pt x="635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1" name="bk object 7811"/>
          <p:cNvSpPr/>
          <p:nvPr/>
        </p:nvSpPr>
        <p:spPr>
          <a:xfrm>
            <a:off x="3749040" y="457580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2" name="bk object 7812"/>
          <p:cNvSpPr/>
          <p:nvPr/>
        </p:nvSpPr>
        <p:spPr>
          <a:xfrm>
            <a:off x="3747770" y="456819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0" y="1270"/>
                </a:lnTo>
                <a:lnTo>
                  <a:pt x="1269" y="7620"/>
                </a:lnTo>
                <a:lnTo>
                  <a:pt x="1269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3" name="bk object 7813"/>
          <p:cNvSpPr/>
          <p:nvPr/>
        </p:nvSpPr>
        <p:spPr>
          <a:xfrm>
            <a:off x="3754120" y="457454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6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4" name="bk object 7814"/>
          <p:cNvSpPr/>
          <p:nvPr/>
        </p:nvSpPr>
        <p:spPr>
          <a:xfrm>
            <a:off x="3752850" y="456819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6350" y="0"/>
                </a:moveTo>
                <a:lnTo>
                  <a:pt x="0" y="0"/>
                </a:lnTo>
                <a:lnTo>
                  <a:pt x="2539" y="12700"/>
                </a:lnTo>
                <a:lnTo>
                  <a:pt x="7620" y="11430"/>
                </a:lnTo>
                <a:lnTo>
                  <a:pt x="762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5" name="bk object 7815"/>
          <p:cNvSpPr/>
          <p:nvPr/>
        </p:nvSpPr>
        <p:spPr>
          <a:xfrm>
            <a:off x="3759200" y="4566920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5079" y="0"/>
                </a:moveTo>
                <a:lnTo>
                  <a:pt x="0" y="1269"/>
                </a:lnTo>
                <a:lnTo>
                  <a:pt x="1270" y="6349"/>
                </a:lnTo>
                <a:lnTo>
                  <a:pt x="1270" y="12699"/>
                </a:lnTo>
                <a:lnTo>
                  <a:pt x="7620" y="11429"/>
                </a:lnTo>
                <a:lnTo>
                  <a:pt x="6350" y="634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6" name="bk object 7816"/>
          <p:cNvSpPr/>
          <p:nvPr/>
        </p:nvSpPr>
        <p:spPr>
          <a:xfrm>
            <a:off x="3765550" y="45732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70" y="5079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7" name="bk object 7817"/>
          <p:cNvSpPr/>
          <p:nvPr/>
        </p:nvSpPr>
        <p:spPr>
          <a:xfrm>
            <a:off x="3764279" y="456437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6350" y="0"/>
                </a:moveTo>
                <a:lnTo>
                  <a:pt x="0" y="2540"/>
                </a:lnTo>
                <a:lnTo>
                  <a:pt x="1270" y="8890"/>
                </a:lnTo>
                <a:lnTo>
                  <a:pt x="3810" y="13970"/>
                </a:lnTo>
                <a:lnTo>
                  <a:pt x="10160" y="12700"/>
                </a:lnTo>
                <a:lnTo>
                  <a:pt x="762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8" name="bk object 7818"/>
          <p:cNvSpPr/>
          <p:nvPr/>
        </p:nvSpPr>
        <p:spPr>
          <a:xfrm>
            <a:off x="3770629" y="456310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6350" y="0"/>
                </a:moveTo>
                <a:lnTo>
                  <a:pt x="0" y="1269"/>
                </a:lnTo>
                <a:lnTo>
                  <a:pt x="1270" y="7619"/>
                </a:lnTo>
                <a:lnTo>
                  <a:pt x="3810" y="13969"/>
                </a:lnTo>
                <a:lnTo>
                  <a:pt x="10160" y="11429"/>
                </a:lnTo>
                <a:lnTo>
                  <a:pt x="889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9" name="bk object 7819"/>
          <p:cNvSpPr/>
          <p:nvPr/>
        </p:nvSpPr>
        <p:spPr>
          <a:xfrm>
            <a:off x="3776979" y="456057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6350" y="0"/>
                </a:moveTo>
                <a:lnTo>
                  <a:pt x="0" y="2539"/>
                </a:lnTo>
                <a:lnTo>
                  <a:pt x="2540" y="7619"/>
                </a:lnTo>
                <a:lnTo>
                  <a:pt x="3810" y="13969"/>
                </a:lnTo>
                <a:lnTo>
                  <a:pt x="10160" y="11429"/>
                </a:lnTo>
                <a:lnTo>
                  <a:pt x="889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0" name="bk object 7820"/>
          <p:cNvSpPr/>
          <p:nvPr/>
        </p:nvSpPr>
        <p:spPr>
          <a:xfrm>
            <a:off x="3785870" y="456565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69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1" name="bk object 7821"/>
          <p:cNvSpPr/>
          <p:nvPr/>
        </p:nvSpPr>
        <p:spPr>
          <a:xfrm>
            <a:off x="3783329" y="455802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6350" y="0"/>
                </a:moveTo>
                <a:lnTo>
                  <a:pt x="0" y="2540"/>
                </a:lnTo>
                <a:lnTo>
                  <a:pt x="2540" y="7620"/>
                </a:lnTo>
                <a:lnTo>
                  <a:pt x="5080" y="13970"/>
                </a:lnTo>
                <a:lnTo>
                  <a:pt x="11430" y="11430"/>
                </a:lnTo>
                <a:lnTo>
                  <a:pt x="889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2" name="bk object 7822"/>
          <p:cNvSpPr/>
          <p:nvPr/>
        </p:nvSpPr>
        <p:spPr>
          <a:xfrm>
            <a:off x="3789679" y="455167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11430" y="0"/>
                </a:moveTo>
                <a:lnTo>
                  <a:pt x="0" y="6350"/>
                </a:lnTo>
                <a:lnTo>
                  <a:pt x="2540" y="11430"/>
                </a:lnTo>
                <a:lnTo>
                  <a:pt x="5080" y="17780"/>
                </a:lnTo>
                <a:lnTo>
                  <a:pt x="16510" y="11430"/>
                </a:lnTo>
                <a:lnTo>
                  <a:pt x="13970" y="63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3" name="bk object 7823"/>
          <p:cNvSpPr/>
          <p:nvPr/>
        </p:nvSpPr>
        <p:spPr>
          <a:xfrm>
            <a:off x="3803650" y="45580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39" y="508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4" name="bk object 7824"/>
          <p:cNvSpPr/>
          <p:nvPr/>
        </p:nvSpPr>
        <p:spPr>
          <a:xfrm>
            <a:off x="3801109" y="454532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20" h="17779">
                <a:moveTo>
                  <a:pt x="13969" y="0"/>
                </a:moveTo>
                <a:lnTo>
                  <a:pt x="0" y="6350"/>
                </a:lnTo>
                <a:lnTo>
                  <a:pt x="2539" y="12700"/>
                </a:lnTo>
                <a:lnTo>
                  <a:pt x="6350" y="17780"/>
                </a:lnTo>
                <a:lnTo>
                  <a:pt x="20319" y="11430"/>
                </a:lnTo>
                <a:lnTo>
                  <a:pt x="16510" y="5080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5" name="bk object 7825"/>
          <p:cNvSpPr/>
          <p:nvPr/>
        </p:nvSpPr>
        <p:spPr>
          <a:xfrm>
            <a:off x="3815079" y="4525009"/>
            <a:ext cx="40640" cy="31750"/>
          </a:xfrm>
          <a:custGeom>
            <a:avLst/>
            <a:gdLst/>
            <a:ahLst/>
            <a:cxnLst/>
            <a:rect l="l" t="t" r="r" b="b"/>
            <a:pathLst>
              <a:path w="40639" h="31750">
                <a:moveTo>
                  <a:pt x="34290" y="0"/>
                </a:moveTo>
                <a:lnTo>
                  <a:pt x="0" y="20319"/>
                </a:lnTo>
                <a:lnTo>
                  <a:pt x="2540" y="25400"/>
                </a:lnTo>
                <a:lnTo>
                  <a:pt x="6350" y="31750"/>
                </a:lnTo>
                <a:lnTo>
                  <a:pt x="40640" y="11429"/>
                </a:lnTo>
                <a:lnTo>
                  <a:pt x="36830" y="5079"/>
                </a:lnTo>
                <a:lnTo>
                  <a:pt x="342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6" name="bk object 7826"/>
          <p:cNvSpPr/>
          <p:nvPr/>
        </p:nvSpPr>
        <p:spPr>
          <a:xfrm>
            <a:off x="3849370" y="4498340"/>
            <a:ext cx="48260" cy="38100"/>
          </a:xfrm>
          <a:custGeom>
            <a:avLst/>
            <a:gdLst/>
            <a:ahLst/>
            <a:cxnLst/>
            <a:rect l="l" t="t" r="r" b="b"/>
            <a:pathLst>
              <a:path w="48260" h="38100">
                <a:moveTo>
                  <a:pt x="41909" y="0"/>
                </a:moveTo>
                <a:lnTo>
                  <a:pt x="0" y="26670"/>
                </a:lnTo>
                <a:lnTo>
                  <a:pt x="2539" y="31750"/>
                </a:lnTo>
                <a:lnTo>
                  <a:pt x="6350" y="38100"/>
                </a:lnTo>
                <a:lnTo>
                  <a:pt x="48259" y="11430"/>
                </a:lnTo>
                <a:lnTo>
                  <a:pt x="45719" y="5080"/>
                </a:lnTo>
                <a:lnTo>
                  <a:pt x="419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7" name="bk object 7827"/>
          <p:cNvSpPr/>
          <p:nvPr/>
        </p:nvSpPr>
        <p:spPr>
          <a:xfrm>
            <a:off x="3895090" y="450342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2539" y="6349"/>
                </a:lnTo>
                <a:lnTo>
                  <a:pt x="3810" y="634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8" name="bk object 7828"/>
          <p:cNvSpPr/>
          <p:nvPr/>
        </p:nvSpPr>
        <p:spPr>
          <a:xfrm>
            <a:off x="3891279" y="4465320"/>
            <a:ext cx="57150" cy="43180"/>
          </a:xfrm>
          <a:custGeom>
            <a:avLst/>
            <a:gdLst/>
            <a:ahLst/>
            <a:cxnLst/>
            <a:rect l="l" t="t" r="r" b="b"/>
            <a:pathLst>
              <a:path w="57150" h="43179">
                <a:moveTo>
                  <a:pt x="50800" y="0"/>
                </a:moveTo>
                <a:lnTo>
                  <a:pt x="0" y="33019"/>
                </a:lnTo>
                <a:lnTo>
                  <a:pt x="7620" y="43179"/>
                </a:lnTo>
                <a:lnTo>
                  <a:pt x="57150" y="8889"/>
                </a:lnTo>
                <a:lnTo>
                  <a:pt x="53340" y="3809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9" name="bk object 7829"/>
          <p:cNvSpPr/>
          <p:nvPr/>
        </p:nvSpPr>
        <p:spPr>
          <a:xfrm>
            <a:off x="3942079" y="44615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5080" y="0"/>
                </a:moveTo>
                <a:lnTo>
                  <a:pt x="0" y="3809"/>
                </a:lnTo>
                <a:lnTo>
                  <a:pt x="2540" y="7619"/>
                </a:lnTo>
                <a:lnTo>
                  <a:pt x="762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0" name="bk object 7830"/>
          <p:cNvSpPr/>
          <p:nvPr/>
        </p:nvSpPr>
        <p:spPr>
          <a:xfrm>
            <a:off x="3745229" y="435737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3970" y="0"/>
                </a:moveTo>
                <a:lnTo>
                  <a:pt x="0" y="6349"/>
                </a:lnTo>
                <a:lnTo>
                  <a:pt x="2540" y="12699"/>
                </a:lnTo>
                <a:lnTo>
                  <a:pt x="5080" y="17779"/>
                </a:lnTo>
                <a:lnTo>
                  <a:pt x="19050" y="11429"/>
                </a:lnTo>
                <a:lnTo>
                  <a:pt x="16510" y="634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1" name="bk object 7831"/>
          <p:cNvSpPr/>
          <p:nvPr/>
        </p:nvSpPr>
        <p:spPr>
          <a:xfrm>
            <a:off x="3759200" y="435102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3970" y="0"/>
                </a:moveTo>
                <a:lnTo>
                  <a:pt x="0" y="7619"/>
                </a:lnTo>
                <a:lnTo>
                  <a:pt x="5079" y="17779"/>
                </a:lnTo>
                <a:lnTo>
                  <a:pt x="19050" y="1015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2" name="bk object 7832"/>
          <p:cNvSpPr/>
          <p:nvPr/>
        </p:nvSpPr>
        <p:spPr>
          <a:xfrm>
            <a:off x="3773170" y="434340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2700" y="0"/>
                </a:moveTo>
                <a:lnTo>
                  <a:pt x="0" y="7619"/>
                </a:lnTo>
                <a:lnTo>
                  <a:pt x="5079" y="17780"/>
                </a:lnTo>
                <a:lnTo>
                  <a:pt x="19050" y="11430"/>
                </a:lnTo>
                <a:lnTo>
                  <a:pt x="16509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3" name="bk object 7833"/>
          <p:cNvSpPr/>
          <p:nvPr/>
        </p:nvSpPr>
        <p:spPr>
          <a:xfrm>
            <a:off x="3789679" y="43484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2540" y="6350"/>
                </a:lnTo>
                <a:lnTo>
                  <a:pt x="381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4" name="bk object 7834"/>
          <p:cNvSpPr/>
          <p:nvPr/>
        </p:nvSpPr>
        <p:spPr>
          <a:xfrm>
            <a:off x="3785870" y="43345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2700" y="0"/>
                </a:moveTo>
                <a:lnTo>
                  <a:pt x="0" y="8889"/>
                </a:lnTo>
                <a:lnTo>
                  <a:pt x="3809" y="13969"/>
                </a:lnTo>
                <a:lnTo>
                  <a:pt x="7619" y="20319"/>
                </a:lnTo>
                <a:lnTo>
                  <a:pt x="20319" y="11429"/>
                </a:lnTo>
                <a:lnTo>
                  <a:pt x="16509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5" name="bk object 7835"/>
          <p:cNvSpPr/>
          <p:nvPr/>
        </p:nvSpPr>
        <p:spPr>
          <a:xfrm>
            <a:off x="3802379" y="4339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810" y="6350"/>
                </a:lnTo>
                <a:lnTo>
                  <a:pt x="381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6" name="bk object 7836"/>
          <p:cNvSpPr/>
          <p:nvPr/>
        </p:nvSpPr>
        <p:spPr>
          <a:xfrm>
            <a:off x="3798570" y="4325620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13969" y="0"/>
                </a:moveTo>
                <a:lnTo>
                  <a:pt x="0" y="8889"/>
                </a:lnTo>
                <a:lnTo>
                  <a:pt x="7619" y="19049"/>
                </a:lnTo>
                <a:lnTo>
                  <a:pt x="21589" y="10159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7" name="bk object 7837"/>
          <p:cNvSpPr/>
          <p:nvPr/>
        </p:nvSpPr>
        <p:spPr>
          <a:xfrm>
            <a:off x="3812540" y="43154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2700" y="0"/>
                </a:moveTo>
                <a:lnTo>
                  <a:pt x="0" y="10159"/>
                </a:lnTo>
                <a:lnTo>
                  <a:pt x="7620" y="20319"/>
                </a:lnTo>
                <a:lnTo>
                  <a:pt x="20320" y="1015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8" name="bk object 7838"/>
          <p:cNvSpPr/>
          <p:nvPr/>
        </p:nvSpPr>
        <p:spPr>
          <a:xfrm>
            <a:off x="3825240" y="4305300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89" h="20320">
                <a:moveTo>
                  <a:pt x="13970" y="0"/>
                </a:moveTo>
                <a:lnTo>
                  <a:pt x="0" y="10160"/>
                </a:lnTo>
                <a:lnTo>
                  <a:pt x="7620" y="20319"/>
                </a:lnTo>
                <a:lnTo>
                  <a:pt x="21589" y="8889"/>
                </a:lnTo>
                <a:lnTo>
                  <a:pt x="17780" y="381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9" name="bk object 7839"/>
          <p:cNvSpPr/>
          <p:nvPr/>
        </p:nvSpPr>
        <p:spPr>
          <a:xfrm>
            <a:off x="3837940" y="429260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89">
                <a:moveTo>
                  <a:pt x="13970" y="0"/>
                </a:moveTo>
                <a:lnTo>
                  <a:pt x="0" y="12700"/>
                </a:lnTo>
                <a:lnTo>
                  <a:pt x="5080" y="16510"/>
                </a:lnTo>
                <a:lnTo>
                  <a:pt x="8889" y="21589"/>
                </a:lnTo>
                <a:lnTo>
                  <a:pt x="22860" y="10160"/>
                </a:lnTo>
                <a:lnTo>
                  <a:pt x="17780" y="508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0" name="bk object 7840"/>
          <p:cNvSpPr/>
          <p:nvPr/>
        </p:nvSpPr>
        <p:spPr>
          <a:xfrm>
            <a:off x="3855720" y="42976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5079" y="5080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1" name="bk object 7841"/>
          <p:cNvSpPr/>
          <p:nvPr/>
        </p:nvSpPr>
        <p:spPr>
          <a:xfrm>
            <a:off x="3851909" y="42862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7619"/>
                </a:lnTo>
                <a:lnTo>
                  <a:pt x="3810" y="11430"/>
                </a:lnTo>
                <a:lnTo>
                  <a:pt x="8889" y="15239"/>
                </a:lnTo>
                <a:lnTo>
                  <a:pt x="15239" y="8889"/>
                </a:lnTo>
                <a:lnTo>
                  <a:pt x="1142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2" name="bk object 7842"/>
          <p:cNvSpPr/>
          <p:nvPr/>
        </p:nvSpPr>
        <p:spPr>
          <a:xfrm>
            <a:off x="3863340" y="4290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3810" y="5079"/>
                </a:lnTo>
                <a:lnTo>
                  <a:pt x="5080" y="5079"/>
                </a:lnTo>
                <a:lnTo>
                  <a:pt x="508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3" name="bk object 7843"/>
          <p:cNvSpPr/>
          <p:nvPr/>
        </p:nvSpPr>
        <p:spPr>
          <a:xfrm>
            <a:off x="3858259" y="427990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6350" y="0"/>
                </a:moveTo>
                <a:lnTo>
                  <a:pt x="0" y="6350"/>
                </a:lnTo>
                <a:lnTo>
                  <a:pt x="10160" y="13969"/>
                </a:lnTo>
                <a:lnTo>
                  <a:pt x="15239" y="7619"/>
                </a:lnTo>
                <a:lnTo>
                  <a:pt x="1142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4" name="bk object 7844"/>
          <p:cNvSpPr/>
          <p:nvPr/>
        </p:nvSpPr>
        <p:spPr>
          <a:xfrm>
            <a:off x="3869690" y="42837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381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5" name="bk object 7845"/>
          <p:cNvSpPr/>
          <p:nvPr/>
        </p:nvSpPr>
        <p:spPr>
          <a:xfrm>
            <a:off x="3864609" y="427227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5079" y="0"/>
                </a:moveTo>
                <a:lnTo>
                  <a:pt x="0" y="7620"/>
                </a:lnTo>
                <a:lnTo>
                  <a:pt x="5079" y="11430"/>
                </a:lnTo>
                <a:lnTo>
                  <a:pt x="10160" y="13970"/>
                </a:lnTo>
                <a:lnTo>
                  <a:pt x="15239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6" name="bk object 7846"/>
          <p:cNvSpPr/>
          <p:nvPr/>
        </p:nvSpPr>
        <p:spPr>
          <a:xfrm>
            <a:off x="3868420" y="426592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70">
                <a:moveTo>
                  <a:pt x="5079" y="0"/>
                </a:moveTo>
                <a:lnTo>
                  <a:pt x="0" y="6350"/>
                </a:lnTo>
                <a:lnTo>
                  <a:pt x="6350" y="10160"/>
                </a:lnTo>
                <a:lnTo>
                  <a:pt x="11429" y="13970"/>
                </a:lnTo>
                <a:lnTo>
                  <a:pt x="16509" y="6350"/>
                </a:lnTo>
                <a:lnTo>
                  <a:pt x="1015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7" name="bk object 7847"/>
          <p:cNvSpPr/>
          <p:nvPr/>
        </p:nvSpPr>
        <p:spPr>
          <a:xfrm>
            <a:off x="3873500" y="425957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2539" y="0"/>
                </a:moveTo>
                <a:lnTo>
                  <a:pt x="0" y="6350"/>
                </a:lnTo>
                <a:lnTo>
                  <a:pt x="5079" y="10160"/>
                </a:lnTo>
                <a:lnTo>
                  <a:pt x="11429" y="12700"/>
                </a:lnTo>
                <a:lnTo>
                  <a:pt x="13970" y="6350"/>
                </a:lnTo>
                <a:lnTo>
                  <a:pt x="888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8" name="bk object 7848"/>
          <p:cNvSpPr/>
          <p:nvPr/>
        </p:nvSpPr>
        <p:spPr>
          <a:xfrm>
            <a:off x="3882390" y="42633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80" y="254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9" name="bk object 7849"/>
          <p:cNvSpPr/>
          <p:nvPr/>
        </p:nvSpPr>
        <p:spPr>
          <a:xfrm>
            <a:off x="3876040" y="4257040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20">
                <a:moveTo>
                  <a:pt x="1270" y="0"/>
                </a:moveTo>
                <a:lnTo>
                  <a:pt x="0" y="3810"/>
                </a:lnTo>
                <a:lnTo>
                  <a:pt x="6350" y="6350"/>
                </a:lnTo>
                <a:lnTo>
                  <a:pt x="11430" y="7620"/>
                </a:lnTo>
                <a:lnTo>
                  <a:pt x="139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0" name="bk object 7850"/>
          <p:cNvSpPr/>
          <p:nvPr/>
        </p:nvSpPr>
        <p:spPr>
          <a:xfrm>
            <a:off x="3877309" y="4253229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2539" y="0"/>
                </a:moveTo>
                <a:lnTo>
                  <a:pt x="0" y="3810"/>
                </a:lnTo>
                <a:lnTo>
                  <a:pt x="12700" y="8890"/>
                </a:lnTo>
                <a:lnTo>
                  <a:pt x="13969" y="5080"/>
                </a:lnTo>
                <a:lnTo>
                  <a:pt x="761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1" name="bk object 7851"/>
          <p:cNvSpPr/>
          <p:nvPr/>
        </p:nvSpPr>
        <p:spPr>
          <a:xfrm>
            <a:off x="3878579" y="4250690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20">
                <a:moveTo>
                  <a:pt x="1270" y="0"/>
                </a:moveTo>
                <a:lnTo>
                  <a:pt x="0" y="2540"/>
                </a:lnTo>
                <a:lnTo>
                  <a:pt x="12700" y="7620"/>
                </a:lnTo>
                <a:lnTo>
                  <a:pt x="13970" y="3810"/>
                </a:lnTo>
                <a:lnTo>
                  <a:pt x="762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2" name="bk object 7852"/>
          <p:cNvSpPr/>
          <p:nvPr/>
        </p:nvSpPr>
        <p:spPr>
          <a:xfrm>
            <a:off x="3879850" y="424815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70" y="0"/>
                </a:moveTo>
                <a:lnTo>
                  <a:pt x="0" y="2539"/>
                </a:lnTo>
                <a:lnTo>
                  <a:pt x="6350" y="5080"/>
                </a:lnTo>
                <a:lnTo>
                  <a:pt x="12700" y="6350"/>
                </a:lnTo>
                <a:lnTo>
                  <a:pt x="12700" y="2539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3" name="bk object 7853"/>
          <p:cNvSpPr/>
          <p:nvPr/>
        </p:nvSpPr>
        <p:spPr>
          <a:xfrm>
            <a:off x="3881120" y="4245609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6350" y="0"/>
                </a:moveTo>
                <a:lnTo>
                  <a:pt x="0" y="0"/>
                </a:lnTo>
                <a:lnTo>
                  <a:pt x="0" y="2539"/>
                </a:lnTo>
                <a:lnTo>
                  <a:pt x="6350" y="3809"/>
                </a:lnTo>
                <a:lnTo>
                  <a:pt x="11429" y="5079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4" name="bk object 7854"/>
          <p:cNvSpPr/>
          <p:nvPr/>
        </p:nvSpPr>
        <p:spPr>
          <a:xfrm>
            <a:off x="3881120" y="424180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0" y="0"/>
                </a:moveTo>
                <a:lnTo>
                  <a:pt x="0" y="3810"/>
                </a:lnTo>
                <a:lnTo>
                  <a:pt x="6350" y="3810"/>
                </a:lnTo>
                <a:lnTo>
                  <a:pt x="12700" y="5080"/>
                </a:lnTo>
                <a:lnTo>
                  <a:pt x="1270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5" name="bk object 7855"/>
          <p:cNvSpPr/>
          <p:nvPr/>
        </p:nvSpPr>
        <p:spPr>
          <a:xfrm>
            <a:off x="3887470" y="42430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6" name="bk object 7856"/>
          <p:cNvSpPr/>
          <p:nvPr/>
        </p:nvSpPr>
        <p:spPr>
          <a:xfrm>
            <a:off x="3881120" y="423925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809"/>
                </a:moveTo>
                <a:lnTo>
                  <a:pt x="0" y="0"/>
                </a:lnTo>
                <a:lnTo>
                  <a:pt x="12700" y="0"/>
                </a:lnTo>
                <a:lnTo>
                  <a:pt x="12700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7" name="bk object 7857"/>
          <p:cNvSpPr/>
          <p:nvPr/>
        </p:nvSpPr>
        <p:spPr>
          <a:xfrm>
            <a:off x="3881120" y="423545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810"/>
                </a:moveTo>
                <a:lnTo>
                  <a:pt x="0" y="0"/>
                </a:lnTo>
                <a:lnTo>
                  <a:pt x="12700" y="0"/>
                </a:lnTo>
                <a:lnTo>
                  <a:pt x="12700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8" name="bk object 7858"/>
          <p:cNvSpPr/>
          <p:nvPr/>
        </p:nvSpPr>
        <p:spPr>
          <a:xfrm>
            <a:off x="3887470" y="423417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9" name="bk object 7859"/>
          <p:cNvSpPr/>
          <p:nvPr/>
        </p:nvSpPr>
        <p:spPr>
          <a:xfrm>
            <a:off x="3881120" y="423037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0" y="5079"/>
                </a:lnTo>
                <a:lnTo>
                  <a:pt x="6350" y="5079"/>
                </a:lnTo>
                <a:lnTo>
                  <a:pt x="12700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0" name="bk object 7860"/>
          <p:cNvSpPr/>
          <p:nvPr/>
        </p:nvSpPr>
        <p:spPr>
          <a:xfrm>
            <a:off x="3879850" y="4226559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70" h="6350">
                <a:moveTo>
                  <a:pt x="12700" y="0"/>
                </a:moveTo>
                <a:lnTo>
                  <a:pt x="6350" y="2539"/>
                </a:lnTo>
                <a:lnTo>
                  <a:pt x="0" y="3809"/>
                </a:lnTo>
                <a:lnTo>
                  <a:pt x="1270" y="6350"/>
                </a:lnTo>
                <a:lnTo>
                  <a:pt x="13970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1" name="bk object 7861"/>
          <p:cNvSpPr/>
          <p:nvPr/>
        </p:nvSpPr>
        <p:spPr>
          <a:xfrm>
            <a:off x="3879850" y="422275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29" y="0"/>
                </a:moveTo>
                <a:lnTo>
                  <a:pt x="5079" y="2539"/>
                </a:lnTo>
                <a:lnTo>
                  <a:pt x="0" y="5080"/>
                </a:lnTo>
                <a:lnTo>
                  <a:pt x="0" y="7619"/>
                </a:lnTo>
                <a:lnTo>
                  <a:pt x="6350" y="6350"/>
                </a:lnTo>
                <a:lnTo>
                  <a:pt x="12700" y="38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2" name="bk object 7862"/>
          <p:cNvSpPr/>
          <p:nvPr/>
        </p:nvSpPr>
        <p:spPr>
          <a:xfrm>
            <a:off x="3879850" y="42252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70"/>
                </a:lnTo>
                <a:lnTo>
                  <a:pt x="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3" name="bk object 7863"/>
          <p:cNvSpPr/>
          <p:nvPr/>
        </p:nvSpPr>
        <p:spPr>
          <a:xfrm>
            <a:off x="3878579" y="422275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0" y="2539"/>
                </a:lnTo>
                <a:lnTo>
                  <a:pt x="1270" y="3810"/>
                </a:lnTo>
                <a:lnTo>
                  <a:pt x="6350" y="253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4" name="bk object 7864"/>
          <p:cNvSpPr/>
          <p:nvPr/>
        </p:nvSpPr>
        <p:spPr>
          <a:xfrm>
            <a:off x="3884929" y="422020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80" y="0"/>
                </a:moveTo>
                <a:lnTo>
                  <a:pt x="0" y="3809"/>
                </a:lnTo>
                <a:lnTo>
                  <a:pt x="6350" y="253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5" name="bk object 7865"/>
          <p:cNvSpPr/>
          <p:nvPr/>
        </p:nvSpPr>
        <p:spPr>
          <a:xfrm>
            <a:off x="3878579" y="421894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1430" y="0"/>
                </a:moveTo>
                <a:lnTo>
                  <a:pt x="6350" y="3810"/>
                </a:lnTo>
                <a:lnTo>
                  <a:pt x="0" y="7620"/>
                </a:lnTo>
                <a:lnTo>
                  <a:pt x="1270" y="889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6" name="bk object 7866"/>
          <p:cNvSpPr/>
          <p:nvPr/>
        </p:nvSpPr>
        <p:spPr>
          <a:xfrm>
            <a:off x="3878579" y="422275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1269"/>
                </a:lnTo>
                <a:lnTo>
                  <a:pt x="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7" name="bk object 7867"/>
          <p:cNvSpPr/>
          <p:nvPr/>
        </p:nvSpPr>
        <p:spPr>
          <a:xfrm>
            <a:off x="3877309" y="4220209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700" y="0"/>
                </a:moveTo>
                <a:lnTo>
                  <a:pt x="0" y="2539"/>
                </a:lnTo>
                <a:lnTo>
                  <a:pt x="1269" y="3809"/>
                </a:lnTo>
                <a:lnTo>
                  <a:pt x="7619" y="253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8" name="bk object 7868"/>
          <p:cNvSpPr/>
          <p:nvPr/>
        </p:nvSpPr>
        <p:spPr>
          <a:xfrm>
            <a:off x="3883659" y="421767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5079" y="0"/>
                </a:lnTo>
                <a:lnTo>
                  <a:pt x="0" y="3809"/>
                </a:lnTo>
                <a:lnTo>
                  <a:pt x="635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9" name="bk object 7869"/>
          <p:cNvSpPr/>
          <p:nvPr/>
        </p:nvSpPr>
        <p:spPr>
          <a:xfrm>
            <a:off x="3878579" y="42164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90" y="0"/>
                </a:moveTo>
                <a:lnTo>
                  <a:pt x="3810" y="3810"/>
                </a:lnTo>
                <a:lnTo>
                  <a:pt x="0" y="7619"/>
                </a:lnTo>
                <a:lnTo>
                  <a:pt x="1270" y="8889"/>
                </a:lnTo>
                <a:lnTo>
                  <a:pt x="5080" y="5080"/>
                </a:lnTo>
                <a:lnTo>
                  <a:pt x="1016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0" name="bk object 7870"/>
          <p:cNvSpPr/>
          <p:nvPr/>
        </p:nvSpPr>
        <p:spPr>
          <a:xfrm>
            <a:off x="3877309" y="42202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2539"/>
                </a:lnTo>
                <a:lnTo>
                  <a:pt x="0" y="3809"/>
                </a:lnTo>
                <a:lnTo>
                  <a:pt x="126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1" name="bk object 7871"/>
          <p:cNvSpPr/>
          <p:nvPr/>
        </p:nvSpPr>
        <p:spPr>
          <a:xfrm>
            <a:off x="3876040" y="421767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700" y="0"/>
                </a:moveTo>
                <a:lnTo>
                  <a:pt x="6350" y="1269"/>
                </a:lnTo>
                <a:lnTo>
                  <a:pt x="0" y="3809"/>
                </a:lnTo>
                <a:lnTo>
                  <a:pt x="1270" y="5079"/>
                </a:lnTo>
                <a:lnTo>
                  <a:pt x="635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2" name="bk object 7872"/>
          <p:cNvSpPr/>
          <p:nvPr/>
        </p:nvSpPr>
        <p:spPr>
          <a:xfrm>
            <a:off x="3882390" y="421512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5080" y="0"/>
                </a:moveTo>
                <a:lnTo>
                  <a:pt x="0" y="3810"/>
                </a:lnTo>
                <a:lnTo>
                  <a:pt x="6350" y="254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3" name="bk object 7873"/>
          <p:cNvSpPr/>
          <p:nvPr/>
        </p:nvSpPr>
        <p:spPr>
          <a:xfrm>
            <a:off x="3877309" y="42138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3810" y="3809"/>
                </a:lnTo>
                <a:lnTo>
                  <a:pt x="0" y="8889"/>
                </a:lnTo>
                <a:lnTo>
                  <a:pt x="1269" y="10159"/>
                </a:lnTo>
                <a:lnTo>
                  <a:pt x="5079" y="507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4" name="bk object 7874"/>
          <p:cNvSpPr/>
          <p:nvPr/>
        </p:nvSpPr>
        <p:spPr>
          <a:xfrm>
            <a:off x="3876040" y="42176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0"/>
                </a:moveTo>
                <a:lnTo>
                  <a:pt x="0" y="3809"/>
                </a:lnTo>
                <a:lnTo>
                  <a:pt x="127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5" name="bk object 7875"/>
          <p:cNvSpPr/>
          <p:nvPr/>
        </p:nvSpPr>
        <p:spPr>
          <a:xfrm>
            <a:off x="3874770" y="421385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6350" y="3809"/>
                </a:moveTo>
                <a:lnTo>
                  <a:pt x="0" y="6350"/>
                </a:lnTo>
                <a:lnTo>
                  <a:pt x="1269" y="7619"/>
                </a:lnTo>
                <a:lnTo>
                  <a:pt x="6350" y="3809"/>
                </a:lnTo>
                <a:close/>
              </a:path>
              <a:path w="12700" h="7620">
                <a:moveTo>
                  <a:pt x="11429" y="0"/>
                </a:moveTo>
                <a:lnTo>
                  <a:pt x="6350" y="3809"/>
                </a:lnTo>
                <a:lnTo>
                  <a:pt x="12700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6" name="bk object 7876"/>
          <p:cNvSpPr/>
          <p:nvPr/>
        </p:nvSpPr>
        <p:spPr>
          <a:xfrm>
            <a:off x="3881120" y="421132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3809" y="0"/>
                </a:moveTo>
                <a:lnTo>
                  <a:pt x="0" y="6349"/>
                </a:lnTo>
                <a:lnTo>
                  <a:pt x="5079" y="253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7" name="bk object 7877"/>
          <p:cNvSpPr/>
          <p:nvPr/>
        </p:nvSpPr>
        <p:spPr>
          <a:xfrm>
            <a:off x="3876040" y="421132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8889" y="0"/>
                </a:moveTo>
                <a:lnTo>
                  <a:pt x="7620" y="0"/>
                </a:lnTo>
                <a:lnTo>
                  <a:pt x="0" y="10159"/>
                </a:lnTo>
                <a:lnTo>
                  <a:pt x="1270" y="11429"/>
                </a:lnTo>
                <a:lnTo>
                  <a:pt x="5080" y="634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8" name="bk object 7878"/>
          <p:cNvSpPr/>
          <p:nvPr/>
        </p:nvSpPr>
        <p:spPr>
          <a:xfrm>
            <a:off x="3874770" y="42164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0" y="3810"/>
                </a:lnTo>
                <a:lnTo>
                  <a:pt x="0" y="5080"/>
                </a:lnTo>
                <a:lnTo>
                  <a:pt x="126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9" name="bk object 7879"/>
          <p:cNvSpPr/>
          <p:nvPr/>
        </p:nvSpPr>
        <p:spPr>
          <a:xfrm>
            <a:off x="3873500" y="421132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1429" y="0"/>
                </a:moveTo>
                <a:lnTo>
                  <a:pt x="5079" y="3809"/>
                </a:lnTo>
                <a:lnTo>
                  <a:pt x="0" y="7619"/>
                </a:lnTo>
                <a:lnTo>
                  <a:pt x="1270" y="888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0" name="bk object 7880"/>
          <p:cNvSpPr/>
          <p:nvPr/>
        </p:nvSpPr>
        <p:spPr>
          <a:xfrm>
            <a:off x="3878579" y="420877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2540" y="0"/>
                </a:moveTo>
                <a:lnTo>
                  <a:pt x="0" y="6350"/>
                </a:lnTo>
                <a:lnTo>
                  <a:pt x="6350" y="2540"/>
                </a:lnTo>
                <a:lnTo>
                  <a:pt x="381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1" name="bk object 7881"/>
          <p:cNvSpPr/>
          <p:nvPr/>
        </p:nvSpPr>
        <p:spPr>
          <a:xfrm>
            <a:off x="3876040" y="42087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80" y="0"/>
                </a:moveTo>
                <a:lnTo>
                  <a:pt x="3810" y="0"/>
                </a:lnTo>
                <a:lnTo>
                  <a:pt x="1270" y="6350"/>
                </a:lnTo>
                <a:lnTo>
                  <a:pt x="0" y="12700"/>
                </a:lnTo>
                <a:lnTo>
                  <a:pt x="1270" y="12700"/>
                </a:lnTo>
                <a:lnTo>
                  <a:pt x="2539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2" name="bk object 7882"/>
          <p:cNvSpPr/>
          <p:nvPr/>
        </p:nvSpPr>
        <p:spPr>
          <a:xfrm>
            <a:off x="3872229" y="421512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5080" y="0"/>
                </a:moveTo>
                <a:lnTo>
                  <a:pt x="0" y="3810"/>
                </a:lnTo>
                <a:lnTo>
                  <a:pt x="1270" y="5080"/>
                </a:lnTo>
                <a:lnTo>
                  <a:pt x="381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3" name="bk object 7883"/>
          <p:cNvSpPr/>
          <p:nvPr/>
        </p:nvSpPr>
        <p:spPr>
          <a:xfrm>
            <a:off x="3872229" y="421005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0160" y="0"/>
                </a:moveTo>
                <a:lnTo>
                  <a:pt x="0" y="7619"/>
                </a:lnTo>
                <a:lnTo>
                  <a:pt x="0" y="8889"/>
                </a:lnTo>
                <a:lnTo>
                  <a:pt x="5080" y="5080"/>
                </a:lnTo>
                <a:lnTo>
                  <a:pt x="1143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4" name="bk object 7884"/>
          <p:cNvSpPr/>
          <p:nvPr/>
        </p:nvSpPr>
        <p:spPr>
          <a:xfrm>
            <a:off x="3877309" y="420750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2539" y="0"/>
                </a:moveTo>
                <a:lnTo>
                  <a:pt x="0" y="6350"/>
                </a:lnTo>
                <a:lnTo>
                  <a:pt x="507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5" name="bk object 7885"/>
          <p:cNvSpPr/>
          <p:nvPr/>
        </p:nvSpPr>
        <p:spPr>
          <a:xfrm>
            <a:off x="3873500" y="420750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350" y="0"/>
                </a:moveTo>
                <a:lnTo>
                  <a:pt x="5079" y="0"/>
                </a:lnTo>
                <a:lnTo>
                  <a:pt x="2539" y="6350"/>
                </a:lnTo>
                <a:lnTo>
                  <a:pt x="0" y="11429"/>
                </a:lnTo>
                <a:lnTo>
                  <a:pt x="1270" y="1270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6" name="bk object 7886"/>
          <p:cNvSpPr/>
          <p:nvPr/>
        </p:nvSpPr>
        <p:spPr>
          <a:xfrm>
            <a:off x="3872229" y="42138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5079"/>
                </a:lnTo>
                <a:lnTo>
                  <a:pt x="127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7" name="bk object 7887"/>
          <p:cNvSpPr/>
          <p:nvPr/>
        </p:nvSpPr>
        <p:spPr>
          <a:xfrm>
            <a:off x="3870959" y="420750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8889" y="0"/>
                </a:moveTo>
                <a:lnTo>
                  <a:pt x="7619" y="0"/>
                </a:lnTo>
                <a:lnTo>
                  <a:pt x="0" y="10159"/>
                </a:lnTo>
                <a:lnTo>
                  <a:pt x="1269" y="11429"/>
                </a:lnTo>
                <a:lnTo>
                  <a:pt x="507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8" name="bk object 7888"/>
          <p:cNvSpPr/>
          <p:nvPr/>
        </p:nvSpPr>
        <p:spPr>
          <a:xfrm>
            <a:off x="3874770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539" y="0"/>
                </a:moveTo>
                <a:lnTo>
                  <a:pt x="0" y="6350"/>
                </a:lnTo>
                <a:lnTo>
                  <a:pt x="3809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9" name="bk object 7889"/>
          <p:cNvSpPr/>
          <p:nvPr/>
        </p:nvSpPr>
        <p:spPr>
          <a:xfrm>
            <a:off x="3872229" y="42062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80" y="0"/>
                </a:moveTo>
                <a:lnTo>
                  <a:pt x="3810" y="0"/>
                </a:lnTo>
                <a:lnTo>
                  <a:pt x="1270" y="6350"/>
                </a:lnTo>
                <a:lnTo>
                  <a:pt x="0" y="12700"/>
                </a:lnTo>
                <a:lnTo>
                  <a:pt x="1270" y="12700"/>
                </a:lnTo>
                <a:lnTo>
                  <a:pt x="254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0" name="bk object 7890"/>
          <p:cNvSpPr/>
          <p:nvPr/>
        </p:nvSpPr>
        <p:spPr>
          <a:xfrm>
            <a:off x="3870959" y="42125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5080"/>
                </a:lnTo>
                <a:lnTo>
                  <a:pt x="126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1" name="bk object 7891"/>
          <p:cNvSpPr/>
          <p:nvPr/>
        </p:nvSpPr>
        <p:spPr>
          <a:xfrm>
            <a:off x="3869690" y="420624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620" y="0"/>
                </a:moveTo>
                <a:lnTo>
                  <a:pt x="5080" y="0"/>
                </a:lnTo>
                <a:lnTo>
                  <a:pt x="2539" y="5080"/>
                </a:lnTo>
                <a:lnTo>
                  <a:pt x="0" y="11430"/>
                </a:lnTo>
                <a:lnTo>
                  <a:pt x="1270" y="11430"/>
                </a:lnTo>
                <a:lnTo>
                  <a:pt x="381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2" name="bk object 7892"/>
          <p:cNvSpPr/>
          <p:nvPr/>
        </p:nvSpPr>
        <p:spPr>
          <a:xfrm>
            <a:off x="3868420" y="420497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3809" y="6349"/>
                </a:moveTo>
                <a:lnTo>
                  <a:pt x="0" y="12699"/>
                </a:lnTo>
                <a:lnTo>
                  <a:pt x="1269" y="12699"/>
                </a:lnTo>
                <a:lnTo>
                  <a:pt x="3809" y="6349"/>
                </a:lnTo>
                <a:close/>
              </a:path>
              <a:path w="6350" h="12700">
                <a:moveTo>
                  <a:pt x="6350" y="0"/>
                </a:moveTo>
                <a:lnTo>
                  <a:pt x="3809" y="634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3" name="bk object 7893"/>
          <p:cNvSpPr/>
          <p:nvPr/>
        </p:nvSpPr>
        <p:spPr>
          <a:xfrm>
            <a:off x="3872229" y="42049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0"/>
                </a:lnTo>
                <a:lnTo>
                  <a:pt x="0" y="634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4" name="bk object 7894"/>
          <p:cNvSpPr/>
          <p:nvPr/>
        </p:nvSpPr>
        <p:spPr>
          <a:xfrm>
            <a:off x="3870959" y="420497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269" y="12699"/>
                </a:moveTo>
                <a:lnTo>
                  <a:pt x="0" y="12699"/>
                </a:lnTo>
                <a:lnTo>
                  <a:pt x="0" y="0"/>
                </a:lnTo>
                <a:lnTo>
                  <a:pt x="1269" y="0"/>
                </a:lnTo>
                <a:lnTo>
                  <a:pt x="1269" y="126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5" name="bk object 7895"/>
          <p:cNvSpPr/>
          <p:nvPr/>
        </p:nvSpPr>
        <p:spPr>
          <a:xfrm>
            <a:off x="3868420" y="42113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6" name="bk object 7896"/>
          <p:cNvSpPr/>
          <p:nvPr/>
        </p:nvSpPr>
        <p:spPr>
          <a:xfrm>
            <a:off x="3867150" y="420497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79" y="0"/>
                </a:moveTo>
                <a:lnTo>
                  <a:pt x="3810" y="0"/>
                </a:lnTo>
                <a:lnTo>
                  <a:pt x="2539" y="6349"/>
                </a:lnTo>
                <a:lnTo>
                  <a:pt x="0" y="12699"/>
                </a:lnTo>
                <a:lnTo>
                  <a:pt x="1270" y="12699"/>
                </a:lnTo>
                <a:lnTo>
                  <a:pt x="3810" y="634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7" name="bk object 7897"/>
          <p:cNvSpPr/>
          <p:nvPr/>
        </p:nvSpPr>
        <p:spPr>
          <a:xfrm>
            <a:off x="3865879" y="420497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80" y="0"/>
                </a:moveTo>
                <a:lnTo>
                  <a:pt x="3810" y="0"/>
                </a:lnTo>
                <a:lnTo>
                  <a:pt x="2540" y="5079"/>
                </a:lnTo>
                <a:lnTo>
                  <a:pt x="0" y="11429"/>
                </a:lnTo>
                <a:lnTo>
                  <a:pt x="2540" y="1269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8" name="bk object 7898"/>
          <p:cNvSpPr/>
          <p:nvPr/>
        </p:nvSpPr>
        <p:spPr>
          <a:xfrm>
            <a:off x="3864609" y="420370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3810" y="0"/>
                </a:moveTo>
                <a:lnTo>
                  <a:pt x="1269" y="6350"/>
                </a:lnTo>
                <a:lnTo>
                  <a:pt x="0" y="12700"/>
                </a:lnTo>
                <a:lnTo>
                  <a:pt x="1269" y="12700"/>
                </a:lnTo>
                <a:lnTo>
                  <a:pt x="3810" y="6350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9" name="bk object 7899"/>
          <p:cNvSpPr/>
          <p:nvPr/>
        </p:nvSpPr>
        <p:spPr>
          <a:xfrm>
            <a:off x="3865879" y="42037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0"/>
                </a:lnTo>
                <a:lnTo>
                  <a:pt x="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0" name="bk object 7900"/>
          <p:cNvSpPr/>
          <p:nvPr/>
        </p:nvSpPr>
        <p:spPr>
          <a:xfrm>
            <a:off x="3863340" y="420370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2539" y="12700"/>
                </a:moveTo>
                <a:lnTo>
                  <a:pt x="0" y="12700"/>
                </a:lnTo>
                <a:lnTo>
                  <a:pt x="0" y="0"/>
                </a:lnTo>
                <a:lnTo>
                  <a:pt x="2539" y="0"/>
                </a:lnTo>
                <a:lnTo>
                  <a:pt x="253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1" name="bk object 7901"/>
          <p:cNvSpPr/>
          <p:nvPr/>
        </p:nvSpPr>
        <p:spPr>
          <a:xfrm>
            <a:off x="3862070" y="420370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269" y="12700"/>
                </a:moveTo>
                <a:lnTo>
                  <a:pt x="0" y="12700"/>
                </a:lnTo>
                <a:lnTo>
                  <a:pt x="0" y="0"/>
                </a:lnTo>
                <a:lnTo>
                  <a:pt x="1269" y="0"/>
                </a:lnTo>
                <a:lnTo>
                  <a:pt x="126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2" name="bk object 7902"/>
          <p:cNvSpPr/>
          <p:nvPr/>
        </p:nvSpPr>
        <p:spPr>
          <a:xfrm>
            <a:off x="3860800" y="420370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3" name="bk object 7903"/>
          <p:cNvSpPr/>
          <p:nvPr/>
        </p:nvSpPr>
        <p:spPr>
          <a:xfrm>
            <a:off x="3859529" y="420370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1270" y="0"/>
                </a:moveTo>
                <a:lnTo>
                  <a:pt x="0" y="1269"/>
                </a:lnTo>
                <a:lnTo>
                  <a:pt x="1270" y="6350"/>
                </a:lnTo>
                <a:lnTo>
                  <a:pt x="1270" y="12700"/>
                </a:lnTo>
                <a:lnTo>
                  <a:pt x="3810" y="1270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4" name="bk object 7904"/>
          <p:cNvSpPr/>
          <p:nvPr/>
        </p:nvSpPr>
        <p:spPr>
          <a:xfrm>
            <a:off x="3860800" y="4210050"/>
            <a:ext cx="0" cy="7620"/>
          </a:xfrm>
          <a:custGeom>
            <a:avLst/>
            <a:gdLst/>
            <a:ahLst/>
            <a:cxnLst/>
            <a:rect l="l" t="t" r="r" b="b"/>
            <a:pathLst>
              <a:path w="0" h="7620">
                <a:moveTo>
                  <a:pt x="0" y="0"/>
                </a:moveTo>
                <a:lnTo>
                  <a:pt x="0" y="6350"/>
                </a:lnTo>
                <a:lnTo>
                  <a:pt x="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5" name="bk object 7905"/>
          <p:cNvSpPr/>
          <p:nvPr/>
        </p:nvSpPr>
        <p:spPr>
          <a:xfrm>
            <a:off x="3858259" y="420497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2539" y="12699"/>
                </a:moveTo>
                <a:lnTo>
                  <a:pt x="0" y="12699"/>
                </a:lnTo>
                <a:lnTo>
                  <a:pt x="0" y="0"/>
                </a:lnTo>
                <a:lnTo>
                  <a:pt x="2539" y="0"/>
                </a:lnTo>
                <a:lnTo>
                  <a:pt x="2539" y="126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6" name="bk object 7906"/>
          <p:cNvSpPr/>
          <p:nvPr/>
        </p:nvSpPr>
        <p:spPr>
          <a:xfrm>
            <a:off x="3855720" y="42049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0" y="0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7" name="bk object 7907"/>
          <p:cNvSpPr/>
          <p:nvPr/>
        </p:nvSpPr>
        <p:spPr>
          <a:xfrm>
            <a:off x="3854450" y="420497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1270" y="0"/>
                </a:moveTo>
                <a:lnTo>
                  <a:pt x="0" y="0"/>
                </a:lnTo>
                <a:lnTo>
                  <a:pt x="2539" y="6349"/>
                </a:lnTo>
                <a:lnTo>
                  <a:pt x="3810" y="12699"/>
                </a:lnTo>
                <a:lnTo>
                  <a:pt x="6350" y="11429"/>
                </a:lnTo>
                <a:lnTo>
                  <a:pt x="381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8" name="bk object 7908"/>
          <p:cNvSpPr/>
          <p:nvPr/>
        </p:nvSpPr>
        <p:spPr>
          <a:xfrm>
            <a:off x="3851909" y="420497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3810" y="0"/>
                </a:moveTo>
                <a:lnTo>
                  <a:pt x="0" y="1269"/>
                </a:lnTo>
                <a:lnTo>
                  <a:pt x="1269" y="7619"/>
                </a:lnTo>
                <a:lnTo>
                  <a:pt x="2539" y="12699"/>
                </a:lnTo>
                <a:lnTo>
                  <a:pt x="6350" y="1269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9" name="bk object 7909"/>
          <p:cNvSpPr/>
          <p:nvPr/>
        </p:nvSpPr>
        <p:spPr>
          <a:xfrm>
            <a:off x="3850640" y="42062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70" y="0"/>
                </a:moveTo>
                <a:lnTo>
                  <a:pt x="0" y="0"/>
                </a:lnTo>
                <a:lnTo>
                  <a:pt x="2539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0" name="bk object 7910"/>
          <p:cNvSpPr/>
          <p:nvPr/>
        </p:nvSpPr>
        <p:spPr>
          <a:xfrm>
            <a:off x="3846829" y="42062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3810" y="0"/>
                </a:moveTo>
                <a:lnTo>
                  <a:pt x="0" y="1270"/>
                </a:lnTo>
                <a:lnTo>
                  <a:pt x="2540" y="7620"/>
                </a:lnTo>
                <a:lnTo>
                  <a:pt x="5080" y="12700"/>
                </a:lnTo>
                <a:lnTo>
                  <a:pt x="8890" y="11430"/>
                </a:lnTo>
                <a:lnTo>
                  <a:pt x="635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1" name="bk object 7911"/>
          <p:cNvSpPr/>
          <p:nvPr/>
        </p:nvSpPr>
        <p:spPr>
          <a:xfrm>
            <a:off x="3843020" y="420750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3809" y="0"/>
                </a:moveTo>
                <a:lnTo>
                  <a:pt x="0" y="2539"/>
                </a:lnTo>
                <a:lnTo>
                  <a:pt x="2539" y="7619"/>
                </a:lnTo>
                <a:lnTo>
                  <a:pt x="5079" y="13969"/>
                </a:lnTo>
                <a:lnTo>
                  <a:pt x="8889" y="11429"/>
                </a:lnTo>
                <a:lnTo>
                  <a:pt x="6350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2" name="bk object 7912"/>
          <p:cNvSpPr/>
          <p:nvPr/>
        </p:nvSpPr>
        <p:spPr>
          <a:xfrm>
            <a:off x="3839209" y="421005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3810" y="0"/>
                </a:moveTo>
                <a:lnTo>
                  <a:pt x="0" y="1269"/>
                </a:lnTo>
                <a:lnTo>
                  <a:pt x="2539" y="7619"/>
                </a:lnTo>
                <a:lnTo>
                  <a:pt x="5079" y="12700"/>
                </a:lnTo>
                <a:lnTo>
                  <a:pt x="8889" y="11430"/>
                </a:lnTo>
                <a:lnTo>
                  <a:pt x="635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3" name="bk object 7913"/>
          <p:cNvSpPr/>
          <p:nvPr/>
        </p:nvSpPr>
        <p:spPr>
          <a:xfrm>
            <a:off x="3837940" y="421132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1270" y="0"/>
                </a:moveTo>
                <a:lnTo>
                  <a:pt x="0" y="0"/>
                </a:lnTo>
                <a:lnTo>
                  <a:pt x="3810" y="634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4" name="bk object 7914"/>
          <p:cNvSpPr/>
          <p:nvPr/>
        </p:nvSpPr>
        <p:spPr>
          <a:xfrm>
            <a:off x="3834129" y="421132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3810" y="0"/>
                </a:moveTo>
                <a:lnTo>
                  <a:pt x="0" y="2539"/>
                </a:lnTo>
                <a:lnTo>
                  <a:pt x="2540" y="7619"/>
                </a:lnTo>
                <a:lnTo>
                  <a:pt x="6350" y="13969"/>
                </a:lnTo>
                <a:lnTo>
                  <a:pt x="10160" y="11429"/>
                </a:lnTo>
                <a:lnTo>
                  <a:pt x="762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5" name="bk object 7915"/>
          <p:cNvSpPr/>
          <p:nvPr/>
        </p:nvSpPr>
        <p:spPr>
          <a:xfrm>
            <a:off x="3834129" y="42138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0" y="1269"/>
                </a:lnTo>
                <a:lnTo>
                  <a:pt x="254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6" name="bk object 7916"/>
          <p:cNvSpPr/>
          <p:nvPr/>
        </p:nvSpPr>
        <p:spPr>
          <a:xfrm>
            <a:off x="3829050" y="421512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5079" y="0"/>
                </a:moveTo>
                <a:lnTo>
                  <a:pt x="0" y="2540"/>
                </a:lnTo>
                <a:lnTo>
                  <a:pt x="7620" y="12700"/>
                </a:lnTo>
                <a:lnTo>
                  <a:pt x="11429" y="8890"/>
                </a:lnTo>
                <a:lnTo>
                  <a:pt x="762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7" name="bk object 7917"/>
          <p:cNvSpPr/>
          <p:nvPr/>
        </p:nvSpPr>
        <p:spPr>
          <a:xfrm>
            <a:off x="3822700" y="42176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0"/>
                </a:moveTo>
                <a:lnTo>
                  <a:pt x="0" y="5079"/>
                </a:lnTo>
                <a:lnTo>
                  <a:pt x="7620" y="15239"/>
                </a:lnTo>
                <a:lnTo>
                  <a:pt x="13970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8" name="bk object 7918"/>
          <p:cNvSpPr/>
          <p:nvPr/>
        </p:nvSpPr>
        <p:spPr>
          <a:xfrm>
            <a:off x="3816350" y="42227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0" y="6350"/>
                </a:lnTo>
                <a:lnTo>
                  <a:pt x="8889" y="15239"/>
                </a:lnTo>
                <a:lnTo>
                  <a:pt x="15239" y="8889"/>
                </a:lnTo>
                <a:lnTo>
                  <a:pt x="1016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9" name="bk object 7919"/>
          <p:cNvSpPr/>
          <p:nvPr/>
        </p:nvSpPr>
        <p:spPr>
          <a:xfrm>
            <a:off x="3815079" y="42291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70" y="0"/>
                </a:moveTo>
                <a:lnTo>
                  <a:pt x="0" y="0"/>
                </a:lnTo>
                <a:lnTo>
                  <a:pt x="508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0" name="bk object 7920"/>
          <p:cNvSpPr/>
          <p:nvPr/>
        </p:nvSpPr>
        <p:spPr>
          <a:xfrm>
            <a:off x="3810000" y="42291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5079" y="0"/>
                </a:moveTo>
                <a:lnTo>
                  <a:pt x="0" y="7619"/>
                </a:lnTo>
                <a:lnTo>
                  <a:pt x="5079" y="11430"/>
                </a:lnTo>
                <a:lnTo>
                  <a:pt x="8889" y="15239"/>
                </a:lnTo>
                <a:lnTo>
                  <a:pt x="15239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1" name="bk object 7921"/>
          <p:cNvSpPr/>
          <p:nvPr/>
        </p:nvSpPr>
        <p:spPr>
          <a:xfrm>
            <a:off x="3803650" y="423672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6350" y="0"/>
                </a:moveTo>
                <a:lnTo>
                  <a:pt x="0" y="6349"/>
                </a:lnTo>
                <a:lnTo>
                  <a:pt x="5079" y="10159"/>
                </a:lnTo>
                <a:lnTo>
                  <a:pt x="8889" y="13969"/>
                </a:lnTo>
                <a:lnTo>
                  <a:pt x="15239" y="7619"/>
                </a:lnTo>
                <a:lnTo>
                  <a:pt x="1142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2" name="bk object 7922"/>
          <p:cNvSpPr/>
          <p:nvPr/>
        </p:nvSpPr>
        <p:spPr>
          <a:xfrm>
            <a:off x="3797300" y="424307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6350" y="0"/>
                </a:moveTo>
                <a:lnTo>
                  <a:pt x="0" y="8889"/>
                </a:lnTo>
                <a:lnTo>
                  <a:pt x="5079" y="12699"/>
                </a:lnTo>
                <a:lnTo>
                  <a:pt x="10160" y="15239"/>
                </a:lnTo>
                <a:lnTo>
                  <a:pt x="1651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3" name="bk object 7923"/>
          <p:cNvSpPr/>
          <p:nvPr/>
        </p:nvSpPr>
        <p:spPr>
          <a:xfrm>
            <a:off x="3792220" y="425195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5079" y="0"/>
                </a:moveTo>
                <a:lnTo>
                  <a:pt x="0" y="7619"/>
                </a:lnTo>
                <a:lnTo>
                  <a:pt x="10159" y="15239"/>
                </a:lnTo>
                <a:lnTo>
                  <a:pt x="15239" y="6350"/>
                </a:lnTo>
                <a:lnTo>
                  <a:pt x="1015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4" name="bk object 7924"/>
          <p:cNvSpPr/>
          <p:nvPr/>
        </p:nvSpPr>
        <p:spPr>
          <a:xfrm>
            <a:off x="3790950" y="425957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1270" y="0"/>
                </a:moveTo>
                <a:lnTo>
                  <a:pt x="0" y="1270"/>
                </a:lnTo>
                <a:lnTo>
                  <a:pt x="635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5" name="bk object 7925"/>
          <p:cNvSpPr/>
          <p:nvPr/>
        </p:nvSpPr>
        <p:spPr>
          <a:xfrm>
            <a:off x="3785870" y="426085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5079" y="0"/>
                </a:moveTo>
                <a:lnTo>
                  <a:pt x="0" y="8889"/>
                </a:lnTo>
                <a:lnTo>
                  <a:pt x="5079" y="11430"/>
                </a:lnTo>
                <a:lnTo>
                  <a:pt x="11429" y="15239"/>
                </a:lnTo>
                <a:lnTo>
                  <a:pt x="16509" y="6350"/>
                </a:lnTo>
                <a:lnTo>
                  <a:pt x="1142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6" name="bk object 7926"/>
          <p:cNvSpPr/>
          <p:nvPr/>
        </p:nvSpPr>
        <p:spPr>
          <a:xfrm>
            <a:off x="3780790" y="426974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5080" y="0"/>
                </a:moveTo>
                <a:lnTo>
                  <a:pt x="0" y="10160"/>
                </a:lnTo>
                <a:lnTo>
                  <a:pt x="5080" y="12700"/>
                </a:lnTo>
                <a:lnTo>
                  <a:pt x="10160" y="16510"/>
                </a:lnTo>
                <a:lnTo>
                  <a:pt x="16510" y="6350"/>
                </a:lnTo>
                <a:lnTo>
                  <a:pt x="1016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7" name="bk object 7927"/>
          <p:cNvSpPr/>
          <p:nvPr/>
        </p:nvSpPr>
        <p:spPr>
          <a:xfrm>
            <a:off x="3765550" y="4279900"/>
            <a:ext cx="26670" cy="36830"/>
          </a:xfrm>
          <a:custGeom>
            <a:avLst/>
            <a:gdLst/>
            <a:ahLst/>
            <a:cxnLst/>
            <a:rect l="l" t="t" r="r" b="b"/>
            <a:pathLst>
              <a:path w="26670" h="36829">
                <a:moveTo>
                  <a:pt x="15239" y="0"/>
                </a:moveTo>
                <a:lnTo>
                  <a:pt x="0" y="30480"/>
                </a:lnTo>
                <a:lnTo>
                  <a:pt x="6350" y="33019"/>
                </a:lnTo>
                <a:lnTo>
                  <a:pt x="11429" y="36830"/>
                </a:lnTo>
                <a:lnTo>
                  <a:pt x="26670" y="6350"/>
                </a:lnTo>
                <a:lnTo>
                  <a:pt x="20320" y="2539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8" name="bk object 7928"/>
          <p:cNvSpPr/>
          <p:nvPr/>
        </p:nvSpPr>
        <p:spPr>
          <a:xfrm>
            <a:off x="3754120" y="4310379"/>
            <a:ext cx="22860" cy="30480"/>
          </a:xfrm>
          <a:custGeom>
            <a:avLst/>
            <a:gdLst/>
            <a:ahLst/>
            <a:cxnLst/>
            <a:rect l="l" t="t" r="r" b="b"/>
            <a:pathLst>
              <a:path w="22860" h="30479">
                <a:moveTo>
                  <a:pt x="11429" y="0"/>
                </a:moveTo>
                <a:lnTo>
                  <a:pt x="0" y="25400"/>
                </a:lnTo>
                <a:lnTo>
                  <a:pt x="6350" y="27940"/>
                </a:lnTo>
                <a:lnTo>
                  <a:pt x="11429" y="30480"/>
                </a:lnTo>
                <a:lnTo>
                  <a:pt x="22859" y="5080"/>
                </a:lnTo>
                <a:lnTo>
                  <a:pt x="17779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9" name="bk object 7929"/>
          <p:cNvSpPr/>
          <p:nvPr/>
        </p:nvSpPr>
        <p:spPr>
          <a:xfrm>
            <a:off x="3746500" y="4335779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7620" y="0"/>
                </a:moveTo>
                <a:lnTo>
                  <a:pt x="0" y="19050"/>
                </a:lnTo>
                <a:lnTo>
                  <a:pt x="6350" y="21590"/>
                </a:lnTo>
                <a:lnTo>
                  <a:pt x="11429" y="24130"/>
                </a:lnTo>
                <a:lnTo>
                  <a:pt x="19050" y="5080"/>
                </a:lnTo>
                <a:lnTo>
                  <a:pt x="1397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0" name="bk object 7930"/>
          <p:cNvSpPr/>
          <p:nvPr/>
        </p:nvSpPr>
        <p:spPr>
          <a:xfrm>
            <a:off x="3743959" y="435482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2539" y="0"/>
                </a:moveTo>
                <a:lnTo>
                  <a:pt x="0" y="6350"/>
                </a:lnTo>
                <a:lnTo>
                  <a:pt x="6350" y="8890"/>
                </a:lnTo>
                <a:lnTo>
                  <a:pt x="11429" y="11430"/>
                </a:lnTo>
                <a:lnTo>
                  <a:pt x="13969" y="3810"/>
                </a:lnTo>
                <a:lnTo>
                  <a:pt x="888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1" name="bk object 7931"/>
          <p:cNvSpPr/>
          <p:nvPr/>
        </p:nvSpPr>
        <p:spPr>
          <a:xfrm>
            <a:off x="3743959" y="43611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70"/>
                </a:lnTo>
                <a:lnTo>
                  <a:pt x="635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2" name="bk object 7932"/>
          <p:cNvSpPr/>
          <p:nvPr/>
        </p:nvSpPr>
        <p:spPr>
          <a:xfrm>
            <a:off x="3742690" y="436245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70" y="0"/>
                </a:moveTo>
                <a:lnTo>
                  <a:pt x="0" y="6350"/>
                </a:lnTo>
                <a:lnTo>
                  <a:pt x="5080" y="7619"/>
                </a:lnTo>
                <a:lnTo>
                  <a:pt x="11430" y="8889"/>
                </a:lnTo>
                <a:lnTo>
                  <a:pt x="12700" y="2539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3" name="bk object 7933"/>
          <p:cNvSpPr/>
          <p:nvPr/>
        </p:nvSpPr>
        <p:spPr>
          <a:xfrm>
            <a:off x="3738879" y="43688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11430"/>
                </a:lnTo>
                <a:lnTo>
                  <a:pt x="11430" y="6350"/>
                </a:lnTo>
                <a:lnTo>
                  <a:pt x="889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4" name="bk object 7934"/>
          <p:cNvSpPr/>
          <p:nvPr/>
        </p:nvSpPr>
        <p:spPr>
          <a:xfrm>
            <a:off x="4137659" y="4102100"/>
            <a:ext cx="880110" cy="613410"/>
          </a:xfrm>
          <a:custGeom>
            <a:avLst/>
            <a:gdLst/>
            <a:ahLst/>
            <a:cxnLst/>
            <a:rect l="l" t="t" r="r" b="b"/>
            <a:pathLst>
              <a:path w="880110" h="613410">
                <a:moveTo>
                  <a:pt x="261619" y="1269"/>
                </a:moveTo>
                <a:lnTo>
                  <a:pt x="243839" y="1269"/>
                </a:lnTo>
                <a:lnTo>
                  <a:pt x="243839" y="2539"/>
                </a:lnTo>
                <a:lnTo>
                  <a:pt x="261619" y="2539"/>
                </a:lnTo>
                <a:lnTo>
                  <a:pt x="261619" y="1269"/>
                </a:lnTo>
                <a:close/>
              </a:path>
              <a:path w="880110" h="613410">
                <a:moveTo>
                  <a:pt x="255270" y="0"/>
                </a:moveTo>
                <a:lnTo>
                  <a:pt x="254000" y="0"/>
                </a:lnTo>
                <a:lnTo>
                  <a:pt x="254000" y="1269"/>
                </a:lnTo>
                <a:lnTo>
                  <a:pt x="255270" y="1269"/>
                </a:lnTo>
                <a:lnTo>
                  <a:pt x="255270" y="0"/>
                </a:lnTo>
                <a:close/>
              </a:path>
              <a:path w="880110" h="613410">
                <a:moveTo>
                  <a:pt x="499110" y="1269"/>
                </a:moveTo>
                <a:lnTo>
                  <a:pt x="466089" y="1269"/>
                </a:lnTo>
                <a:lnTo>
                  <a:pt x="466089" y="2539"/>
                </a:lnTo>
                <a:lnTo>
                  <a:pt x="499110" y="2539"/>
                </a:lnTo>
                <a:lnTo>
                  <a:pt x="499110" y="1269"/>
                </a:lnTo>
                <a:close/>
              </a:path>
              <a:path w="880110" h="613410">
                <a:moveTo>
                  <a:pt x="490220" y="0"/>
                </a:moveTo>
                <a:lnTo>
                  <a:pt x="488950" y="0"/>
                </a:lnTo>
                <a:lnTo>
                  <a:pt x="488950" y="1269"/>
                </a:lnTo>
                <a:lnTo>
                  <a:pt x="490220" y="1269"/>
                </a:lnTo>
                <a:lnTo>
                  <a:pt x="490220" y="0"/>
                </a:lnTo>
                <a:close/>
              </a:path>
              <a:path w="880110" h="613410">
                <a:moveTo>
                  <a:pt x="737870" y="1269"/>
                </a:moveTo>
                <a:lnTo>
                  <a:pt x="717550" y="1269"/>
                </a:lnTo>
                <a:lnTo>
                  <a:pt x="717550" y="2539"/>
                </a:lnTo>
                <a:lnTo>
                  <a:pt x="737870" y="2539"/>
                </a:lnTo>
                <a:lnTo>
                  <a:pt x="737870" y="1269"/>
                </a:lnTo>
                <a:close/>
              </a:path>
              <a:path w="880110" h="613410">
                <a:moveTo>
                  <a:pt x="271780" y="2540"/>
                </a:moveTo>
                <a:lnTo>
                  <a:pt x="232410" y="2540"/>
                </a:lnTo>
                <a:lnTo>
                  <a:pt x="232410" y="3810"/>
                </a:lnTo>
                <a:lnTo>
                  <a:pt x="271780" y="3810"/>
                </a:lnTo>
                <a:lnTo>
                  <a:pt x="271780" y="2540"/>
                </a:lnTo>
                <a:close/>
              </a:path>
              <a:path w="880110" h="613410">
                <a:moveTo>
                  <a:pt x="509270" y="2540"/>
                </a:moveTo>
                <a:lnTo>
                  <a:pt x="457200" y="2540"/>
                </a:lnTo>
                <a:lnTo>
                  <a:pt x="457200" y="3810"/>
                </a:lnTo>
                <a:lnTo>
                  <a:pt x="509270" y="3810"/>
                </a:lnTo>
                <a:lnTo>
                  <a:pt x="509270" y="2540"/>
                </a:lnTo>
                <a:close/>
              </a:path>
              <a:path w="880110" h="613410">
                <a:moveTo>
                  <a:pt x="749300" y="2540"/>
                </a:moveTo>
                <a:lnTo>
                  <a:pt x="707389" y="2540"/>
                </a:lnTo>
                <a:lnTo>
                  <a:pt x="707389" y="3810"/>
                </a:lnTo>
                <a:lnTo>
                  <a:pt x="749300" y="3810"/>
                </a:lnTo>
                <a:lnTo>
                  <a:pt x="749300" y="2540"/>
                </a:lnTo>
                <a:close/>
              </a:path>
              <a:path w="880110" h="613410">
                <a:moveTo>
                  <a:pt x="2539" y="147319"/>
                </a:moveTo>
                <a:lnTo>
                  <a:pt x="1269" y="147319"/>
                </a:lnTo>
                <a:lnTo>
                  <a:pt x="1269" y="148589"/>
                </a:lnTo>
                <a:lnTo>
                  <a:pt x="2539" y="148589"/>
                </a:lnTo>
                <a:lnTo>
                  <a:pt x="2539" y="147319"/>
                </a:lnTo>
                <a:close/>
              </a:path>
              <a:path w="880110" h="613410">
                <a:moveTo>
                  <a:pt x="2539" y="148590"/>
                </a:moveTo>
                <a:lnTo>
                  <a:pt x="0" y="148590"/>
                </a:lnTo>
                <a:lnTo>
                  <a:pt x="0" y="149860"/>
                </a:lnTo>
                <a:lnTo>
                  <a:pt x="1269" y="149860"/>
                </a:lnTo>
                <a:lnTo>
                  <a:pt x="1269" y="152400"/>
                </a:lnTo>
                <a:lnTo>
                  <a:pt x="2539" y="152400"/>
                </a:lnTo>
                <a:lnTo>
                  <a:pt x="2539" y="148590"/>
                </a:lnTo>
                <a:close/>
              </a:path>
              <a:path w="880110" h="613410">
                <a:moveTo>
                  <a:pt x="877570" y="461010"/>
                </a:moveTo>
                <a:lnTo>
                  <a:pt x="876300" y="461010"/>
                </a:lnTo>
                <a:lnTo>
                  <a:pt x="876300" y="466089"/>
                </a:lnTo>
                <a:lnTo>
                  <a:pt x="880110" y="466089"/>
                </a:lnTo>
                <a:lnTo>
                  <a:pt x="880109" y="463550"/>
                </a:lnTo>
                <a:lnTo>
                  <a:pt x="878839" y="463550"/>
                </a:lnTo>
                <a:lnTo>
                  <a:pt x="878839" y="462280"/>
                </a:lnTo>
                <a:lnTo>
                  <a:pt x="877570" y="462280"/>
                </a:lnTo>
                <a:lnTo>
                  <a:pt x="877570" y="461010"/>
                </a:lnTo>
                <a:close/>
              </a:path>
              <a:path w="880110" h="613410">
                <a:moveTo>
                  <a:pt x="880110" y="466090"/>
                </a:moveTo>
                <a:lnTo>
                  <a:pt x="876300" y="466090"/>
                </a:lnTo>
                <a:lnTo>
                  <a:pt x="876300" y="469900"/>
                </a:lnTo>
                <a:lnTo>
                  <a:pt x="877569" y="469900"/>
                </a:lnTo>
                <a:lnTo>
                  <a:pt x="877569" y="468630"/>
                </a:lnTo>
                <a:lnTo>
                  <a:pt x="878839" y="468630"/>
                </a:lnTo>
                <a:lnTo>
                  <a:pt x="878839" y="467360"/>
                </a:lnTo>
                <a:lnTo>
                  <a:pt x="880110" y="467360"/>
                </a:lnTo>
                <a:lnTo>
                  <a:pt x="880110" y="466090"/>
                </a:lnTo>
                <a:close/>
              </a:path>
              <a:path w="880110" h="613410">
                <a:moveTo>
                  <a:pt x="666750" y="610869"/>
                </a:moveTo>
                <a:lnTo>
                  <a:pt x="626110" y="610869"/>
                </a:lnTo>
                <a:lnTo>
                  <a:pt x="626110" y="612139"/>
                </a:lnTo>
                <a:lnTo>
                  <a:pt x="666750" y="612139"/>
                </a:lnTo>
                <a:lnTo>
                  <a:pt x="666750" y="610869"/>
                </a:lnTo>
                <a:close/>
              </a:path>
              <a:path w="880110" h="613410">
                <a:moveTo>
                  <a:pt x="676910" y="609600"/>
                </a:moveTo>
                <a:lnTo>
                  <a:pt x="622300" y="609600"/>
                </a:lnTo>
                <a:lnTo>
                  <a:pt x="622300" y="610869"/>
                </a:lnTo>
                <a:lnTo>
                  <a:pt x="676910" y="610869"/>
                </a:lnTo>
                <a:lnTo>
                  <a:pt x="676910" y="609600"/>
                </a:lnTo>
                <a:close/>
              </a:path>
              <a:path w="880110" h="613410">
                <a:moveTo>
                  <a:pt x="664210" y="612140"/>
                </a:moveTo>
                <a:lnTo>
                  <a:pt x="635000" y="612140"/>
                </a:lnTo>
                <a:lnTo>
                  <a:pt x="635000" y="613410"/>
                </a:lnTo>
                <a:lnTo>
                  <a:pt x="664210" y="613410"/>
                </a:lnTo>
                <a:lnTo>
                  <a:pt x="664210" y="612140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5" name="bk object 7935"/>
          <p:cNvSpPr/>
          <p:nvPr/>
        </p:nvSpPr>
        <p:spPr>
          <a:xfrm>
            <a:off x="4140200" y="4105909"/>
            <a:ext cx="873760" cy="605790"/>
          </a:xfrm>
          <a:custGeom>
            <a:avLst/>
            <a:gdLst/>
            <a:ahLst/>
            <a:cxnLst/>
            <a:rect l="l" t="t" r="r" b="b"/>
            <a:pathLst>
              <a:path w="873760" h="605789">
                <a:moveTo>
                  <a:pt x="280669" y="2539"/>
                </a:moveTo>
                <a:lnTo>
                  <a:pt x="212089" y="2539"/>
                </a:lnTo>
                <a:lnTo>
                  <a:pt x="212089" y="3809"/>
                </a:lnTo>
                <a:lnTo>
                  <a:pt x="280669" y="3809"/>
                </a:lnTo>
                <a:lnTo>
                  <a:pt x="280669" y="2539"/>
                </a:lnTo>
                <a:close/>
              </a:path>
              <a:path w="873760" h="605789">
                <a:moveTo>
                  <a:pt x="279400" y="1269"/>
                </a:moveTo>
                <a:lnTo>
                  <a:pt x="218439" y="1269"/>
                </a:lnTo>
                <a:lnTo>
                  <a:pt x="218439" y="2539"/>
                </a:lnTo>
                <a:lnTo>
                  <a:pt x="279400" y="2539"/>
                </a:lnTo>
                <a:lnTo>
                  <a:pt x="279400" y="1269"/>
                </a:lnTo>
                <a:close/>
              </a:path>
              <a:path w="873760" h="605789">
                <a:moveTo>
                  <a:pt x="274320" y="0"/>
                </a:moveTo>
                <a:lnTo>
                  <a:pt x="222250" y="0"/>
                </a:lnTo>
                <a:lnTo>
                  <a:pt x="222250" y="1269"/>
                </a:lnTo>
                <a:lnTo>
                  <a:pt x="274320" y="1269"/>
                </a:lnTo>
                <a:lnTo>
                  <a:pt x="274320" y="0"/>
                </a:lnTo>
                <a:close/>
              </a:path>
              <a:path w="873760" h="605789">
                <a:moveTo>
                  <a:pt x="520700" y="2539"/>
                </a:moveTo>
                <a:lnTo>
                  <a:pt x="439420" y="2539"/>
                </a:lnTo>
                <a:lnTo>
                  <a:pt x="439420" y="3809"/>
                </a:lnTo>
                <a:lnTo>
                  <a:pt x="520700" y="3809"/>
                </a:lnTo>
                <a:lnTo>
                  <a:pt x="520700" y="2539"/>
                </a:lnTo>
                <a:close/>
              </a:path>
              <a:path w="873760" h="605789">
                <a:moveTo>
                  <a:pt x="518159" y="1269"/>
                </a:moveTo>
                <a:lnTo>
                  <a:pt x="443229" y="1269"/>
                </a:lnTo>
                <a:lnTo>
                  <a:pt x="443229" y="2539"/>
                </a:lnTo>
                <a:lnTo>
                  <a:pt x="518159" y="2539"/>
                </a:lnTo>
                <a:lnTo>
                  <a:pt x="518159" y="1269"/>
                </a:lnTo>
                <a:close/>
              </a:path>
              <a:path w="873760" h="605789">
                <a:moveTo>
                  <a:pt x="510539" y="0"/>
                </a:moveTo>
                <a:lnTo>
                  <a:pt x="450850" y="0"/>
                </a:lnTo>
                <a:lnTo>
                  <a:pt x="450850" y="1269"/>
                </a:lnTo>
                <a:lnTo>
                  <a:pt x="510539" y="1269"/>
                </a:lnTo>
                <a:lnTo>
                  <a:pt x="510539" y="0"/>
                </a:lnTo>
                <a:close/>
              </a:path>
              <a:path w="873760" h="605789">
                <a:moveTo>
                  <a:pt x="762000" y="2539"/>
                </a:moveTo>
                <a:lnTo>
                  <a:pt x="688339" y="2539"/>
                </a:lnTo>
                <a:lnTo>
                  <a:pt x="688339" y="3809"/>
                </a:lnTo>
                <a:lnTo>
                  <a:pt x="762000" y="3809"/>
                </a:lnTo>
                <a:lnTo>
                  <a:pt x="762000" y="2539"/>
                </a:lnTo>
                <a:close/>
              </a:path>
              <a:path w="873760" h="605789">
                <a:moveTo>
                  <a:pt x="756920" y="1269"/>
                </a:moveTo>
                <a:lnTo>
                  <a:pt x="693420" y="1269"/>
                </a:lnTo>
                <a:lnTo>
                  <a:pt x="693420" y="2539"/>
                </a:lnTo>
                <a:lnTo>
                  <a:pt x="756920" y="2539"/>
                </a:lnTo>
                <a:lnTo>
                  <a:pt x="756920" y="1269"/>
                </a:lnTo>
                <a:close/>
              </a:path>
              <a:path w="873760" h="605789">
                <a:moveTo>
                  <a:pt x="753109" y="0"/>
                </a:moveTo>
                <a:lnTo>
                  <a:pt x="697229" y="0"/>
                </a:lnTo>
                <a:lnTo>
                  <a:pt x="697229" y="1269"/>
                </a:lnTo>
                <a:lnTo>
                  <a:pt x="753109" y="1269"/>
                </a:lnTo>
                <a:lnTo>
                  <a:pt x="753109" y="0"/>
                </a:lnTo>
                <a:close/>
              </a:path>
              <a:path w="873760" h="605789">
                <a:moveTo>
                  <a:pt x="3810" y="139700"/>
                </a:moveTo>
                <a:lnTo>
                  <a:pt x="2539" y="139700"/>
                </a:lnTo>
                <a:lnTo>
                  <a:pt x="2539" y="140969"/>
                </a:lnTo>
                <a:lnTo>
                  <a:pt x="1270" y="140969"/>
                </a:lnTo>
                <a:lnTo>
                  <a:pt x="1270" y="142239"/>
                </a:lnTo>
                <a:lnTo>
                  <a:pt x="0" y="142239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9700"/>
                </a:lnTo>
                <a:close/>
              </a:path>
              <a:path w="873760" h="605789">
                <a:moveTo>
                  <a:pt x="3810" y="144780"/>
                </a:moveTo>
                <a:lnTo>
                  <a:pt x="0" y="144780"/>
                </a:lnTo>
                <a:lnTo>
                  <a:pt x="0" y="149859"/>
                </a:lnTo>
                <a:lnTo>
                  <a:pt x="1270" y="149859"/>
                </a:lnTo>
                <a:lnTo>
                  <a:pt x="127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873760" h="605789">
                <a:moveTo>
                  <a:pt x="3810" y="151130"/>
                </a:moveTo>
                <a:lnTo>
                  <a:pt x="2539" y="151130"/>
                </a:lnTo>
                <a:lnTo>
                  <a:pt x="2539" y="153669"/>
                </a:lnTo>
                <a:lnTo>
                  <a:pt x="3810" y="153669"/>
                </a:lnTo>
                <a:lnTo>
                  <a:pt x="3810" y="151130"/>
                </a:lnTo>
                <a:close/>
              </a:path>
              <a:path w="873760" h="605789">
                <a:moveTo>
                  <a:pt x="871220" y="453389"/>
                </a:moveTo>
                <a:lnTo>
                  <a:pt x="869950" y="453389"/>
                </a:lnTo>
                <a:lnTo>
                  <a:pt x="869950" y="455929"/>
                </a:lnTo>
                <a:lnTo>
                  <a:pt x="872489" y="455929"/>
                </a:lnTo>
                <a:lnTo>
                  <a:pt x="872489" y="454659"/>
                </a:lnTo>
                <a:lnTo>
                  <a:pt x="871220" y="454659"/>
                </a:lnTo>
                <a:lnTo>
                  <a:pt x="871220" y="453389"/>
                </a:lnTo>
                <a:close/>
              </a:path>
              <a:path w="873760" h="605789">
                <a:moveTo>
                  <a:pt x="873760" y="455930"/>
                </a:moveTo>
                <a:lnTo>
                  <a:pt x="869950" y="455930"/>
                </a:lnTo>
                <a:lnTo>
                  <a:pt x="869950" y="462279"/>
                </a:lnTo>
                <a:lnTo>
                  <a:pt x="873760" y="462279"/>
                </a:lnTo>
                <a:lnTo>
                  <a:pt x="873760" y="455930"/>
                </a:lnTo>
                <a:close/>
              </a:path>
              <a:path w="873760" h="605789">
                <a:moveTo>
                  <a:pt x="873760" y="462280"/>
                </a:moveTo>
                <a:lnTo>
                  <a:pt x="869950" y="462280"/>
                </a:lnTo>
                <a:lnTo>
                  <a:pt x="869950" y="468629"/>
                </a:lnTo>
                <a:lnTo>
                  <a:pt x="871220" y="468629"/>
                </a:lnTo>
                <a:lnTo>
                  <a:pt x="871220" y="467359"/>
                </a:lnTo>
                <a:lnTo>
                  <a:pt x="872489" y="467359"/>
                </a:lnTo>
                <a:lnTo>
                  <a:pt x="872489" y="466089"/>
                </a:lnTo>
                <a:lnTo>
                  <a:pt x="873760" y="466089"/>
                </a:lnTo>
                <a:lnTo>
                  <a:pt x="873760" y="462280"/>
                </a:lnTo>
                <a:close/>
              </a:path>
              <a:path w="873760" h="605789">
                <a:moveTo>
                  <a:pt x="681989" y="604519"/>
                </a:moveTo>
                <a:lnTo>
                  <a:pt x="615950" y="604519"/>
                </a:lnTo>
                <a:lnTo>
                  <a:pt x="615950" y="605789"/>
                </a:lnTo>
                <a:lnTo>
                  <a:pt x="681989" y="605789"/>
                </a:lnTo>
                <a:lnTo>
                  <a:pt x="681989" y="604519"/>
                </a:lnTo>
                <a:close/>
              </a:path>
              <a:path w="873760" h="605789">
                <a:moveTo>
                  <a:pt x="684529" y="603250"/>
                </a:moveTo>
                <a:lnTo>
                  <a:pt x="614679" y="603250"/>
                </a:lnTo>
                <a:lnTo>
                  <a:pt x="614679" y="604519"/>
                </a:lnTo>
                <a:lnTo>
                  <a:pt x="684529" y="604519"/>
                </a:lnTo>
                <a:lnTo>
                  <a:pt x="684529" y="603250"/>
                </a:lnTo>
                <a:close/>
              </a:path>
              <a:path w="873760" h="605789">
                <a:moveTo>
                  <a:pt x="689610" y="601980"/>
                </a:moveTo>
                <a:lnTo>
                  <a:pt x="613410" y="601980"/>
                </a:lnTo>
                <a:lnTo>
                  <a:pt x="613410" y="603250"/>
                </a:lnTo>
                <a:lnTo>
                  <a:pt x="689610" y="603250"/>
                </a:lnTo>
                <a:lnTo>
                  <a:pt x="689610" y="601980"/>
                </a:lnTo>
                <a:close/>
              </a:path>
            </a:pathLst>
          </a:custGeom>
          <a:solidFill>
            <a:srgbClr val="FC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6" name="bk object 7936"/>
          <p:cNvSpPr/>
          <p:nvPr/>
        </p:nvSpPr>
        <p:spPr>
          <a:xfrm>
            <a:off x="4348479" y="4109720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7" name="bk object 7937"/>
          <p:cNvSpPr/>
          <p:nvPr/>
        </p:nvSpPr>
        <p:spPr>
          <a:xfrm>
            <a:off x="4573270" y="4110354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 h="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8" name="bk object 7938"/>
          <p:cNvSpPr/>
          <p:nvPr/>
        </p:nvSpPr>
        <p:spPr>
          <a:xfrm>
            <a:off x="4824729" y="4109720"/>
            <a:ext cx="81280" cy="1270"/>
          </a:xfrm>
          <a:custGeom>
            <a:avLst/>
            <a:gdLst/>
            <a:ahLst/>
            <a:cxnLst/>
            <a:rect l="l" t="t" r="r" b="b"/>
            <a:pathLst>
              <a:path w="81279" h="1270">
                <a:moveTo>
                  <a:pt x="81279" y="0"/>
                </a:moveTo>
                <a:lnTo>
                  <a:pt x="0" y="0"/>
                </a:lnTo>
                <a:lnTo>
                  <a:pt x="0" y="1269"/>
                </a:lnTo>
                <a:lnTo>
                  <a:pt x="81279" y="1269"/>
                </a:lnTo>
                <a:lnTo>
                  <a:pt x="81279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9" name="bk object 7939"/>
          <p:cNvSpPr/>
          <p:nvPr/>
        </p:nvSpPr>
        <p:spPr>
          <a:xfrm>
            <a:off x="4339590" y="41128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900" y="0"/>
                </a:lnTo>
              </a:path>
            </a:pathLst>
          </a:custGeom>
          <a:ln w="3175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0" name="bk object 7940"/>
          <p:cNvSpPr/>
          <p:nvPr/>
        </p:nvSpPr>
        <p:spPr>
          <a:xfrm>
            <a:off x="4345940" y="411099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69"/>
                </a:lnTo>
                <a:lnTo>
                  <a:pt x="80010" y="1269"/>
                </a:lnTo>
                <a:lnTo>
                  <a:pt x="8001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1" name="bk object 7941"/>
          <p:cNvSpPr/>
          <p:nvPr/>
        </p:nvSpPr>
        <p:spPr>
          <a:xfrm>
            <a:off x="4566920" y="411289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2" name="bk object 7942"/>
          <p:cNvSpPr/>
          <p:nvPr/>
        </p:nvSpPr>
        <p:spPr>
          <a:xfrm>
            <a:off x="4569459" y="411162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3" name="bk object 7943"/>
          <p:cNvSpPr/>
          <p:nvPr/>
        </p:nvSpPr>
        <p:spPr>
          <a:xfrm>
            <a:off x="4818379" y="411289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4" name="bk object 7944"/>
          <p:cNvSpPr/>
          <p:nvPr/>
        </p:nvSpPr>
        <p:spPr>
          <a:xfrm>
            <a:off x="4822190" y="411162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 h="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5" name="bk object 7945"/>
          <p:cNvSpPr/>
          <p:nvPr/>
        </p:nvSpPr>
        <p:spPr>
          <a:xfrm>
            <a:off x="4146550" y="42430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6" name="bk object 7946"/>
          <p:cNvSpPr/>
          <p:nvPr/>
        </p:nvSpPr>
        <p:spPr>
          <a:xfrm>
            <a:off x="4144009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7" name="bk object 7947"/>
          <p:cNvSpPr/>
          <p:nvPr/>
        </p:nvSpPr>
        <p:spPr>
          <a:xfrm>
            <a:off x="4144009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8" name="bk object 7948"/>
          <p:cNvSpPr/>
          <p:nvPr/>
        </p:nvSpPr>
        <p:spPr>
          <a:xfrm>
            <a:off x="4146550" y="42621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9" name="bk object 7949"/>
          <p:cNvSpPr/>
          <p:nvPr/>
        </p:nvSpPr>
        <p:spPr>
          <a:xfrm>
            <a:off x="4145279" y="426085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0" name="bk object 7950"/>
          <p:cNvSpPr/>
          <p:nvPr/>
        </p:nvSpPr>
        <p:spPr>
          <a:xfrm>
            <a:off x="4144009" y="42570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1" name="bk object 7951"/>
          <p:cNvSpPr/>
          <p:nvPr/>
        </p:nvSpPr>
        <p:spPr>
          <a:xfrm>
            <a:off x="4146550" y="4263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2" name="bk object 7952"/>
          <p:cNvSpPr/>
          <p:nvPr/>
        </p:nvSpPr>
        <p:spPr>
          <a:xfrm>
            <a:off x="5006340" y="45580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3" name="bk object 7953"/>
          <p:cNvSpPr/>
          <p:nvPr/>
        </p:nvSpPr>
        <p:spPr>
          <a:xfrm>
            <a:off x="5006340" y="4556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4" name="bk object 7954"/>
          <p:cNvSpPr/>
          <p:nvPr/>
        </p:nvSpPr>
        <p:spPr>
          <a:xfrm>
            <a:off x="5006340" y="4555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5" name="bk object 7955"/>
          <p:cNvSpPr/>
          <p:nvPr/>
        </p:nvSpPr>
        <p:spPr>
          <a:xfrm>
            <a:off x="5006340" y="4561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6" name="bk object 7956"/>
          <p:cNvSpPr/>
          <p:nvPr/>
        </p:nvSpPr>
        <p:spPr>
          <a:xfrm>
            <a:off x="5006340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7" name="bk object 7957"/>
          <p:cNvSpPr/>
          <p:nvPr/>
        </p:nvSpPr>
        <p:spPr>
          <a:xfrm>
            <a:off x="5006340" y="45770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8" name="bk object 7958"/>
          <p:cNvSpPr/>
          <p:nvPr/>
        </p:nvSpPr>
        <p:spPr>
          <a:xfrm>
            <a:off x="5006340" y="4575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9" name="bk object 7959"/>
          <p:cNvSpPr/>
          <p:nvPr/>
        </p:nvSpPr>
        <p:spPr>
          <a:xfrm>
            <a:off x="5006340" y="4574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0" name="bk object 7960"/>
          <p:cNvSpPr/>
          <p:nvPr/>
        </p:nvSpPr>
        <p:spPr>
          <a:xfrm>
            <a:off x="4749800" y="470662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FA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1" name="bk object 7961"/>
          <p:cNvSpPr/>
          <p:nvPr/>
        </p:nvSpPr>
        <p:spPr>
          <a:xfrm>
            <a:off x="4748529" y="470598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 h="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2" name="bk object 7962"/>
          <p:cNvSpPr/>
          <p:nvPr/>
        </p:nvSpPr>
        <p:spPr>
          <a:xfrm>
            <a:off x="4745990" y="47047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 h="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FA33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3" name="bk object 7963"/>
          <p:cNvSpPr/>
          <p:nvPr/>
        </p:nvSpPr>
        <p:spPr>
          <a:xfrm>
            <a:off x="4331970" y="4115434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 h="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4" name="bk object 7964"/>
          <p:cNvSpPr/>
          <p:nvPr/>
        </p:nvSpPr>
        <p:spPr>
          <a:xfrm>
            <a:off x="4334509" y="411416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5" name="bk object 7965"/>
          <p:cNvSpPr/>
          <p:nvPr/>
        </p:nvSpPr>
        <p:spPr>
          <a:xfrm>
            <a:off x="4558029" y="411543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0" y="0"/>
                </a:moveTo>
                <a:lnTo>
                  <a:pt x="115570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6" name="bk object 7966"/>
          <p:cNvSpPr/>
          <p:nvPr/>
        </p:nvSpPr>
        <p:spPr>
          <a:xfrm>
            <a:off x="4561840" y="411416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7" name="bk object 7967"/>
          <p:cNvSpPr/>
          <p:nvPr/>
        </p:nvSpPr>
        <p:spPr>
          <a:xfrm>
            <a:off x="4812029" y="411543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8" name="bk object 7968"/>
          <p:cNvSpPr/>
          <p:nvPr/>
        </p:nvSpPr>
        <p:spPr>
          <a:xfrm>
            <a:off x="4814570" y="411416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9" name="bk object 7969"/>
          <p:cNvSpPr/>
          <p:nvPr/>
        </p:nvSpPr>
        <p:spPr>
          <a:xfrm>
            <a:off x="4147820" y="42418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09" y="2539"/>
                </a:lnTo>
                <a:lnTo>
                  <a:pt x="380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0" name="bk object 7970"/>
          <p:cNvSpPr/>
          <p:nvPr/>
        </p:nvSpPr>
        <p:spPr>
          <a:xfrm>
            <a:off x="4149090" y="42405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1" name="bk object 7971"/>
          <p:cNvSpPr/>
          <p:nvPr/>
        </p:nvSpPr>
        <p:spPr>
          <a:xfrm>
            <a:off x="4150359" y="42392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2" name="bk object 7972"/>
          <p:cNvSpPr/>
          <p:nvPr/>
        </p:nvSpPr>
        <p:spPr>
          <a:xfrm>
            <a:off x="414782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3" name="bk object 7973"/>
          <p:cNvSpPr/>
          <p:nvPr/>
        </p:nvSpPr>
        <p:spPr>
          <a:xfrm>
            <a:off x="414782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4" name="bk object 7974"/>
          <p:cNvSpPr/>
          <p:nvPr/>
        </p:nvSpPr>
        <p:spPr>
          <a:xfrm>
            <a:off x="4147820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5" name="bk object 7975"/>
          <p:cNvSpPr/>
          <p:nvPr/>
        </p:nvSpPr>
        <p:spPr>
          <a:xfrm>
            <a:off x="4150359" y="42672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69" y="2539"/>
                </a:lnTo>
                <a:lnTo>
                  <a:pt x="12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6" name="bk object 7976"/>
          <p:cNvSpPr/>
          <p:nvPr/>
        </p:nvSpPr>
        <p:spPr>
          <a:xfrm>
            <a:off x="4149090" y="42659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7" name="bk object 7977"/>
          <p:cNvSpPr/>
          <p:nvPr/>
        </p:nvSpPr>
        <p:spPr>
          <a:xfrm>
            <a:off x="4147820" y="42633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09" y="2539"/>
                </a:lnTo>
                <a:lnTo>
                  <a:pt x="380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8" name="bk object 7978"/>
          <p:cNvSpPr/>
          <p:nvPr/>
        </p:nvSpPr>
        <p:spPr>
          <a:xfrm>
            <a:off x="5003800" y="4554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9" name="bk object 7979"/>
          <p:cNvSpPr/>
          <p:nvPr/>
        </p:nvSpPr>
        <p:spPr>
          <a:xfrm>
            <a:off x="5003800" y="45529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0" name="bk object 7980"/>
          <p:cNvSpPr/>
          <p:nvPr/>
        </p:nvSpPr>
        <p:spPr>
          <a:xfrm>
            <a:off x="5003800" y="45554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1" name="bk object 7981"/>
          <p:cNvSpPr/>
          <p:nvPr/>
        </p:nvSpPr>
        <p:spPr>
          <a:xfrm>
            <a:off x="5003800" y="45618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2" name="bk object 7982"/>
          <p:cNvSpPr/>
          <p:nvPr/>
        </p:nvSpPr>
        <p:spPr>
          <a:xfrm>
            <a:off x="5003800" y="45681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3" name="bk object 7983"/>
          <p:cNvSpPr/>
          <p:nvPr/>
        </p:nvSpPr>
        <p:spPr>
          <a:xfrm>
            <a:off x="5003800" y="45783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4" name="bk object 7984"/>
          <p:cNvSpPr/>
          <p:nvPr/>
        </p:nvSpPr>
        <p:spPr>
          <a:xfrm>
            <a:off x="5003800" y="45745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39" y="3810"/>
                </a:lnTo>
                <a:lnTo>
                  <a:pt x="253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F733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5" name="bk object 7985"/>
          <p:cNvSpPr/>
          <p:nvPr/>
        </p:nvSpPr>
        <p:spPr>
          <a:xfrm>
            <a:off x="4739640" y="4700904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 h="0">
                <a:moveTo>
                  <a:pt x="0" y="0"/>
                </a:moveTo>
                <a:lnTo>
                  <a:pt x="105410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6" name="bk object 7986"/>
          <p:cNvSpPr/>
          <p:nvPr/>
        </p:nvSpPr>
        <p:spPr>
          <a:xfrm>
            <a:off x="4744720" y="470344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 h="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7" name="bk object 7987"/>
          <p:cNvSpPr/>
          <p:nvPr/>
        </p:nvSpPr>
        <p:spPr>
          <a:xfrm>
            <a:off x="4742179" y="47021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F733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8" name="bk object 7988"/>
          <p:cNvSpPr/>
          <p:nvPr/>
        </p:nvSpPr>
        <p:spPr>
          <a:xfrm>
            <a:off x="4328159" y="4116704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 h="0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F534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9" name="bk object 7989"/>
          <p:cNvSpPr/>
          <p:nvPr/>
        </p:nvSpPr>
        <p:spPr>
          <a:xfrm>
            <a:off x="4555490" y="411670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 h="0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F534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0" name="bk object 7990"/>
          <p:cNvSpPr/>
          <p:nvPr/>
        </p:nvSpPr>
        <p:spPr>
          <a:xfrm>
            <a:off x="4809490" y="411670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 h="0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F534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1" name="bk object 7991"/>
          <p:cNvSpPr/>
          <p:nvPr/>
        </p:nvSpPr>
        <p:spPr>
          <a:xfrm>
            <a:off x="4323079" y="411924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 h="0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F534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2" name="bk object 7992"/>
          <p:cNvSpPr/>
          <p:nvPr/>
        </p:nvSpPr>
        <p:spPr>
          <a:xfrm>
            <a:off x="4325620" y="411797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 h="0">
                <a:moveTo>
                  <a:pt x="0" y="0"/>
                </a:moveTo>
                <a:lnTo>
                  <a:pt x="109220" y="0"/>
                </a:lnTo>
              </a:path>
            </a:pathLst>
          </a:custGeom>
          <a:ln w="3175">
            <a:solidFill>
              <a:srgbClr val="F534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3" name="bk object 7993"/>
          <p:cNvSpPr/>
          <p:nvPr/>
        </p:nvSpPr>
        <p:spPr>
          <a:xfrm>
            <a:off x="4547870" y="411924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F534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4" name="bk object 7994"/>
          <p:cNvSpPr/>
          <p:nvPr/>
        </p:nvSpPr>
        <p:spPr>
          <a:xfrm>
            <a:off x="4551679" y="411797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 h="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F534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5" name="bk object 7995"/>
          <p:cNvSpPr/>
          <p:nvPr/>
        </p:nvSpPr>
        <p:spPr>
          <a:xfrm>
            <a:off x="4801870" y="41192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 h="0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F534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6" name="bk object 7996"/>
          <p:cNvSpPr/>
          <p:nvPr/>
        </p:nvSpPr>
        <p:spPr>
          <a:xfrm>
            <a:off x="4805679" y="41179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F534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7" name="bk object 7997"/>
          <p:cNvSpPr/>
          <p:nvPr/>
        </p:nvSpPr>
        <p:spPr>
          <a:xfrm>
            <a:off x="4152900" y="42367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8" name="bk object 7998"/>
          <p:cNvSpPr/>
          <p:nvPr/>
        </p:nvSpPr>
        <p:spPr>
          <a:xfrm>
            <a:off x="4151629" y="42379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0"/>
                </a:lnTo>
                <a:lnTo>
                  <a:pt x="0" y="6349"/>
                </a:lnTo>
                <a:lnTo>
                  <a:pt x="2540" y="6349"/>
                </a:lnTo>
                <a:lnTo>
                  <a:pt x="2540" y="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9" name="bk object 7999"/>
          <p:cNvSpPr/>
          <p:nvPr/>
        </p:nvSpPr>
        <p:spPr>
          <a:xfrm>
            <a:off x="4151629" y="42443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0"/>
                </a:lnTo>
                <a:lnTo>
                  <a:pt x="0" y="6349"/>
                </a:lnTo>
                <a:lnTo>
                  <a:pt x="2540" y="6349"/>
                </a:lnTo>
                <a:lnTo>
                  <a:pt x="2540" y="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0" name="bk object 8000"/>
          <p:cNvSpPr/>
          <p:nvPr/>
        </p:nvSpPr>
        <p:spPr>
          <a:xfrm>
            <a:off x="4151629" y="42506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0"/>
                </a:lnTo>
                <a:lnTo>
                  <a:pt x="0" y="6349"/>
                </a:lnTo>
                <a:lnTo>
                  <a:pt x="2540" y="6349"/>
                </a:lnTo>
                <a:lnTo>
                  <a:pt x="2540" y="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1" name="bk object 8001"/>
          <p:cNvSpPr/>
          <p:nvPr/>
        </p:nvSpPr>
        <p:spPr>
          <a:xfrm>
            <a:off x="4151629" y="42570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0"/>
                </a:lnTo>
                <a:lnTo>
                  <a:pt x="0" y="6349"/>
                </a:lnTo>
                <a:lnTo>
                  <a:pt x="2540" y="6349"/>
                </a:lnTo>
                <a:lnTo>
                  <a:pt x="2540" y="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2" name="bk object 8002"/>
          <p:cNvSpPr/>
          <p:nvPr/>
        </p:nvSpPr>
        <p:spPr>
          <a:xfrm>
            <a:off x="4151629" y="42633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0"/>
                </a:lnTo>
                <a:lnTo>
                  <a:pt x="0" y="6349"/>
                </a:lnTo>
                <a:lnTo>
                  <a:pt x="2540" y="6349"/>
                </a:lnTo>
                <a:lnTo>
                  <a:pt x="2540" y="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3" name="bk object 8003"/>
          <p:cNvSpPr/>
          <p:nvPr/>
        </p:nvSpPr>
        <p:spPr>
          <a:xfrm>
            <a:off x="4152900" y="4271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4" name="bk object 8004"/>
          <p:cNvSpPr/>
          <p:nvPr/>
        </p:nvSpPr>
        <p:spPr>
          <a:xfrm>
            <a:off x="4151629" y="4269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5" name="bk object 8005"/>
          <p:cNvSpPr/>
          <p:nvPr/>
        </p:nvSpPr>
        <p:spPr>
          <a:xfrm>
            <a:off x="4999990" y="45516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6" name="bk object 8006"/>
          <p:cNvSpPr/>
          <p:nvPr/>
        </p:nvSpPr>
        <p:spPr>
          <a:xfrm>
            <a:off x="4999990" y="4550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7" name="bk object 8007"/>
          <p:cNvSpPr/>
          <p:nvPr/>
        </p:nvSpPr>
        <p:spPr>
          <a:xfrm>
            <a:off x="4999990" y="4549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8" name="bk object 8008"/>
          <p:cNvSpPr/>
          <p:nvPr/>
        </p:nvSpPr>
        <p:spPr>
          <a:xfrm>
            <a:off x="4999990" y="4555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9" name="bk object 8009"/>
          <p:cNvSpPr/>
          <p:nvPr/>
        </p:nvSpPr>
        <p:spPr>
          <a:xfrm>
            <a:off x="4999990" y="4561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0" name="bk object 8010"/>
          <p:cNvSpPr/>
          <p:nvPr/>
        </p:nvSpPr>
        <p:spPr>
          <a:xfrm>
            <a:off x="4999990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1" name="bk object 8011"/>
          <p:cNvSpPr/>
          <p:nvPr/>
        </p:nvSpPr>
        <p:spPr>
          <a:xfrm>
            <a:off x="4999990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2" name="bk object 8012"/>
          <p:cNvSpPr/>
          <p:nvPr/>
        </p:nvSpPr>
        <p:spPr>
          <a:xfrm>
            <a:off x="4999990" y="4582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3" name="bk object 8013"/>
          <p:cNvSpPr/>
          <p:nvPr/>
        </p:nvSpPr>
        <p:spPr>
          <a:xfrm>
            <a:off x="4999990" y="4580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5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4" name="bk object 8014"/>
          <p:cNvSpPr/>
          <p:nvPr/>
        </p:nvSpPr>
        <p:spPr>
          <a:xfrm>
            <a:off x="4738370" y="4699634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F534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5" name="bk object 8015"/>
          <p:cNvSpPr/>
          <p:nvPr/>
        </p:nvSpPr>
        <p:spPr>
          <a:xfrm>
            <a:off x="4737100" y="469836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 h="0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F534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6" name="bk object 8016"/>
          <p:cNvSpPr/>
          <p:nvPr/>
        </p:nvSpPr>
        <p:spPr>
          <a:xfrm>
            <a:off x="4314190" y="41230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 h="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7" name="bk object 8017"/>
          <p:cNvSpPr/>
          <p:nvPr/>
        </p:nvSpPr>
        <p:spPr>
          <a:xfrm>
            <a:off x="4318000" y="412178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 h="0">
                <a:moveTo>
                  <a:pt x="0" y="0"/>
                </a:moveTo>
                <a:lnTo>
                  <a:pt x="119379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8" name="bk object 8018"/>
          <p:cNvSpPr/>
          <p:nvPr/>
        </p:nvSpPr>
        <p:spPr>
          <a:xfrm>
            <a:off x="4320540" y="412051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 h="0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9" name="bk object 8019"/>
          <p:cNvSpPr/>
          <p:nvPr/>
        </p:nvSpPr>
        <p:spPr>
          <a:xfrm>
            <a:off x="4540250" y="41230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0" name="bk object 8020"/>
          <p:cNvSpPr/>
          <p:nvPr/>
        </p:nvSpPr>
        <p:spPr>
          <a:xfrm>
            <a:off x="4542790" y="412178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1" name="bk object 8021"/>
          <p:cNvSpPr/>
          <p:nvPr/>
        </p:nvSpPr>
        <p:spPr>
          <a:xfrm>
            <a:off x="4545329" y="412051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 h="0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2" name="bk object 8022"/>
          <p:cNvSpPr/>
          <p:nvPr/>
        </p:nvSpPr>
        <p:spPr>
          <a:xfrm>
            <a:off x="4794250" y="41230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3" name="bk object 8023"/>
          <p:cNvSpPr/>
          <p:nvPr/>
        </p:nvSpPr>
        <p:spPr>
          <a:xfrm>
            <a:off x="4796790" y="4121784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4" name="bk object 8024"/>
          <p:cNvSpPr/>
          <p:nvPr/>
        </p:nvSpPr>
        <p:spPr>
          <a:xfrm>
            <a:off x="4799329" y="412051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5" name="bk object 8025"/>
          <p:cNvSpPr/>
          <p:nvPr/>
        </p:nvSpPr>
        <p:spPr>
          <a:xfrm>
            <a:off x="4154170" y="42354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09" y="2539"/>
                </a:lnTo>
                <a:lnTo>
                  <a:pt x="380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6" name="bk object 8026"/>
          <p:cNvSpPr/>
          <p:nvPr/>
        </p:nvSpPr>
        <p:spPr>
          <a:xfrm>
            <a:off x="4155440" y="42341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7" name="bk object 8027"/>
          <p:cNvSpPr/>
          <p:nvPr/>
        </p:nvSpPr>
        <p:spPr>
          <a:xfrm>
            <a:off x="4156709" y="42329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8" name="bk object 8028"/>
          <p:cNvSpPr/>
          <p:nvPr/>
        </p:nvSpPr>
        <p:spPr>
          <a:xfrm>
            <a:off x="4154170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9" name="bk object 8029"/>
          <p:cNvSpPr/>
          <p:nvPr/>
        </p:nvSpPr>
        <p:spPr>
          <a:xfrm>
            <a:off x="415417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0" name="bk object 8030"/>
          <p:cNvSpPr/>
          <p:nvPr/>
        </p:nvSpPr>
        <p:spPr>
          <a:xfrm>
            <a:off x="415417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1" name="bk object 8031"/>
          <p:cNvSpPr/>
          <p:nvPr/>
        </p:nvSpPr>
        <p:spPr>
          <a:xfrm>
            <a:off x="4154170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2" name="bk object 8032"/>
          <p:cNvSpPr/>
          <p:nvPr/>
        </p:nvSpPr>
        <p:spPr>
          <a:xfrm>
            <a:off x="4154170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3" name="bk object 8033"/>
          <p:cNvSpPr/>
          <p:nvPr/>
        </p:nvSpPr>
        <p:spPr>
          <a:xfrm>
            <a:off x="4155440" y="42748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4" name="bk object 8034"/>
          <p:cNvSpPr/>
          <p:nvPr/>
        </p:nvSpPr>
        <p:spPr>
          <a:xfrm>
            <a:off x="4154170" y="42697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09" y="5080"/>
                </a:lnTo>
                <a:lnTo>
                  <a:pt x="3809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5" name="bk object 8035"/>
          <p:cNvSpPr/>
          <p:nvPr/>
        </p:nvSpPr>
        <p:spPr>
          <a:xfrm>
            <a:off x="4156709" y="4276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6" name="bk object 8036"/>
          <p:cNvSpPr/>
          <p:nvPr/>
        </p:nvSpPr>
        <p:spPr>
          <a:xfrm>
            <a:off x="4996179" y="4547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7" name="bk object 8037"/>
          <p:cNvSpPr/>
          <p:nvPr/>
        </p:nvSpPr>
        <p:spPr>
          <a:xfrm>
            <a:off x="4996179" y="454660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8" name="bk object 8038"/>
          <p:cNvSpPr/>
          <p:nvPr/>
        </p:nvSpPr>
        <p:spPr>
          <a:xfrm>
            <a:off x="4996179" y="45453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9" name="bk object 8039"/>
          <p:cNvSpPr/>
          <p:nvPr/>
        </p:nvSpPr>
        <p:spPr>
          <a:xfrm>
            <a:off x="4996179" y="4549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0" name="bk object 8040"/>
          <p:cNvSpPr/>
          <p:nvPr/>
        </p:nvSpPr>
        <p:spPr>
          <a:xfrm>
            <a:off x="4996179" y="4555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1" name="bk object 8041"/>
          <p:cNvSpPr/>
          <p:nvPr/>
        </p:nvSpPr>
        <p:spPr>
          <a:xfrm>
            <a:off x="4996179" y="4561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2" name="bk object 8042"/>
          <p:cNvSpPr/>
          <p:nvPr/>
        </p:nvSpPr>
        <p:spPr>
          <a:xfrm>
            <a:off x="4996179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3" name="bk object 8043"/>
          <p:cNvSpPr/>
          <p:nvPr/>
        </p:nvSpPr>
        <p:spPr>
          <a:xfrm>
            <a:off x="4996179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4" name="bk object 8044"/>
          <p:cNvSpPr/>
          <p:nvPr/>
        </p:nvSpPr>
        <p:spPr>
          <a:xfrm>
            <a:off x="4996179" y="458470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5" name="bk object 8045"/>
          <p:cNvSpPr/>
          <p:nvPr/>
        </p:nvSpPr>
        <p:spPr>
          <a:xfrm>
            <a:off x="4996179" y="45808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6" name="bk object 8046"/>
          <p:cNvSpPr/>
          <p:nvPr/>
        </p:nvSpPr>
        <p:spPr>
          <a:xfrm>
            <a:off x="4156709" y="468502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6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7" name="bk object 8047"/>
          <p:cNvSpPr/>
          <p:nvPr/>
        </p:nvSpPr>
        <p:spPr>
          <a:xfrm>
            <a:off x="4154170" y="469455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8" name="bk object 8048"/>
          <p:cNvSpPr/>
          <p:nvPr/>
        </p:nvSpPr>
        <p:spPr>
          <a:xfrm>
            <a:off x="4155440" y="46888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F2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9" name="bk object 8049"/>
          <p:cNvSpPr/>
          <p:nvPr/>
        </p:nvSpPr>
        <p:spPr>
          <a:xfrm>
            <a:off x="4418329" y="469455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0" name="bk object 8050"/>
          <p:cNvSpPr/>
          <p:nvPr/>
        </p:nvSpPr>
        <p:spPr>
          <a:xfrm>
            <a:off x="4732020" y="46945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1" name="bk object 8051"/>
          <p:cNvSpPr/>
          <p:nvPr/>
        </p:nvSpPr>
        <p:spPr>
          <a:xfrm>
            <a:off x="4154170" y="469582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2" name="bk object 8052"/>
          <p:cNvSpPr/>
          <p:nvPr/>
        </p:nvSpPr>
        <p:spPr>
          <a:xfrm>
            <a:off x="4418329" y="469582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3" name="bk object 8053"/>
          <p:cNvSpPr/>
          <p:nvPr/>
        </p:nvSpPr>
        <p:spPr>
          <a:xfrm>
            <a:off x="4735829" y="469709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4" name="bk object 8054"/>
          <p:cNvSpPr/>
          <p:nvPr/>
        </p:nvSpPr>
        <p:spPr>
          <a:xfrm>
            <a:off x="4734559" y="469582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 h="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F235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5" name="bk object 8055"/>
          <p:cNvSpPr/>
          <p:nvPr/>
        </p:nvSpPr>
        <p:spPr>
          <a:xfrm>
            <a:off x="4306570" y="412686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6" name="bk object 8056"/>
          <p:cNvSpPr/>
          <p:nvPr/>
        </p:nvSpPr>
        <p:spPr>
          <a:xfrm>
            <a:off x="4309109" y="412559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 h="0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7" name="bk object 8057"/>
          <p:cNvSpPr/>
          <p:nvPr/>
        </p:nvSpPr>
        <p:spPr>
          <a:xfrm>
            <a:off x="4311650" y="412432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270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8" name="bk object 8058"/>
          <p:cNvSpPr/>
          <p:nvPr/>
        </p:nvSpPr>
        <p:spPr>
          <a:xfrm>
            <a:off x="4532629" y="41268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9" name="bk object 8059"/>
          <p:cNvSpPr/>
          <p:nvPr/>
        </p:nvSpPr>
        <p:spPr>
          <a:xfrm>
            <a:off x="4535170" y="41255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 h="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0" name="bk object 8060"/>
          <p:cNvSpPr/>
          <p:nvPr/>
        </p:nvSpPr>
        <p:spPr>
          <a:xfrm>
            <a:off x="4537709" y="412432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1" name="bk object 8061"/>
          <p:cNvSpPr/>
          <p:nvPr/>
        </p:nvSpPr>
        <p:spPr>
          <a:xfrm>
            <a:off x="4786629" y="41268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2" name="bk object 8062"/>
          <p:cNvSpPr/>
          <p:nvPr/>
        </p:nvSpPr>
        <p:spPr>
          <a:xfrm>
            <a:off x="4789170" y="412559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 h="0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3" name="bk object 8063"/>
          <p:cNvSpPr/>
          <p:nvPr/>
        </p:nvSpPr>
        <p:spPr>
          <a:xfrm>
            <a:off x="4791709" y="412432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620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4" name="bk object 8064"/>
          <p:cNvSpPr/>
          <p:nvPr/>
        </p:nvSpPr>
        <p:spPr>
          <a:xfrm>
            <a:off x="4160520" y="42303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5" name="bk object 8065"/>
          <p:cNvSpPr/>
          <p:nvPr/>
        </p:nvSpPr>
        <p:spPr>
          <a:xfrm>
            <a:off x="4157979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6" name="bk object 8066"/>
          <p:cNvSpPr/>
          <p:nvPr/>
        </p:nvSpPr>
        <p:spPr>
          <a:xfrm>
            <a:off x="4157979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7" name="bk object 8067"/>
          <p:cNvSpPr/>
          <p:nvPr/>
        </p:nvSpPr>
        <p:spPr>
          <a:xfrm>
            <a:off x="4157979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8" name="bk object 8068"/>
          <p:cNvSpPr/>
          <p:nvPr/>
        </p:nvSpPr>
        <p:spPr>
          <a:xfrm>
            <a:off x="4157979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9" name="bk object 8069"/>
          <p:cNvSpPr/>
          <p:nvPr/>
        </p:nvSpPr>
        <p:spPr>
          <a:xfrm>
            <a:off x="4157979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0" name="bk object 8070"/>
          <p:cNvSpPr/>
          <p:nvPr/>
        </p:nvSpPr>
        <p:spPr>
          <a:xfrm>
            <a:off x="4157979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1" name="bk object 8071"/>
          <p:cNvSpPr/>
          <p:nvPr/>
        </p:nvSpPr>
        <p:spPr>
          <a:xfrm>
            <a:off x="4157979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2" name="bk object 8072"/>
          <p:cNvSpPr/>
          <p:nvPr/>
        </p:nvSpPr>
        <p:spPr>
          <a:xfrm>
            <a:off x="4160520" y="42811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3" name="bk object 8073"/>
          <p:cNvSpPr/>
          <p:nvPr/>
        </p:nvSpPr>
        <p:spPr>
          <a:xfrm>
            <a:off x="4159250" y="427990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4" name="bk object 8074"/>
          <p:cNvSpPr/>
          <p:nvPr/>
        </p:nvSpPr>
        <p:spPr>
          <a:xfrm>
            <a:off x="4157979" y="42760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5" name="bk object 8075"/>
          <p:cNvSpPr/>
          <p:nvPr/>
        </p:nvSpPr>
        <p:spPr>
          <a:xfrm>
            <a:off x="4992370" y="45415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6" name="bk object 8076"/>
          <p:cNvSpPr/>
          <p:nvPr/>
        </p:nvSpPr>
        <p:spPr>
          <a:xfrm>
            <a:off x="4992370" y="45440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09" y="5080"/>
                </a:lnTo>
                <a:lnTo>
                  <a:pt x="3809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7" name="bk object 8077"/>
          <p:cNvSpPr/>
          <p:nvPr/>
        </p:nvSpPr>
        <p:spPr>
          <a:xfrm>
            <a:off x="4992370" y="4542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8" name="bk object 8078"/>
          <p:cNvSpPr/>
          <p:nvPr/>
        </p:nvSpPr>
        <p:spPr>
          <a:xfrm>
            <a:off x="4992370" y="4549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9" name="bk object 8079"/>
          <p:cNvSpPr/>
          <p:nvPr/>
        </p:nvSpPr>
        <p:spPr>
          <a:xfrm>
            <a:off x="4992370" y="4555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0" name="bk object 8080"/>
          <p:cNvSpPr/>
          <p:nvPr/>
        </p:nvSpPr>
        <p:spPr>
          <a:xfrm>
            <a:off x="4992370" y="4561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1" name="bk object 8081"/>
          <p:cNvSpPr/>
          <p:nvPr/>
        </p:nvSpPr>
        <p:spPr>
          <a:xfrm>
            <a:off x="4992370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2" name="bk object 8082"/>
          <p:cNvSpPr/>
          <p:nvPr/>
        </p:nvSpPr>
        <p:spPr>
          <a:xfrm>
            <a:off x="4992370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3" name="bk object 8083"/>
          <p:cNvSpPr/>
          <p:nvPr/>
        </p:nvSpPr>
        <p:spPr>
          <a:xfrm>
            <a:off x="4992370" y="4580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4" name="bk object 8084"/>
          <p:cNvSpPr/>
          <p:nvPr/>
        </p:nvSpPr>
        <p:spPr>
          <a:xfrm>
            <a:off x="4992370" y="45885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5" name="bk object 8085"/>
          <p:cNvSpPr/>
          <p:nvPr/>
        </p:nvSpPr>
        <p:spPr>
          <a:xfrm>
            <a:off x="4992370" y="4587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6" name="bk object 8086"/>
          <p:cNvSpPr/>
          <p:nvPr/>
        </p:nvSpPr>
        <p:spPr>
          <a:xfrm>
            <a:off x="4159250" y="4674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7" name="bk object 8087"/>
          <p:cNvSpPr/>
          <p:nvPr/>
        </p:nvSpPr>
        <p:spPr>
          <a:xfrm>
            <a:off x="4160520" y="467105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810"/>
                </a:moveTo>
                <a:lnTo>
                  <a:pt x="1269" y="3810"/>
                </a:lnTo>
                <a:lnTo>
                  <a:pt x="126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8" name="bk object 8088"/>
          <p:cNvSpPr/>
          <p:nvPr/>
        </p:nvSpPr>
        <p:spPr>
          <a:xfrm>
            <a:off x="4157979" y="46799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9" name="bk object 8089"/>
          <p:cNvSpPr/>
          <p:nvPr/>
        </p:nvSpPr>
        <p:spPr>
          <a:xfrm>
            <a:off x="4159250" y="46761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39" y="3810"/>
                </a:lnTo>
                <a:lnTo>
                  <a:pt x="253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0" name="bk object 8090"/>
          <p:cNvSpPr/>
          <p:nvPr/>
        </p:nvSpPr>
        <p:spPr>
          <a:xfrm>
            <a:off x="4157979" y="4682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1" name="bk object 8091"/>
          <p:cNvSpPr/>
          <p:nvPr/>
        </p:nvSpPr>
        <p:spPr>
          <a:xfrm>
            <a:off x="4157979" y="469201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810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2" name="bk object 8092"/>
          <p:cNvSpPr/>
          <p:nvPr/>
        </p:nvSpPr>
        <p:spPr>
          <a:xfrm>
            <a:off x="4157979" y="4688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F035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3" name="bk object 8093"/>
          <p:cNvSpPr/>
          <p:nvPr/>
        </p:nvSpPr>
        <p:spPr>
          <a:xfrm>
            <a:off x="4419600" y="469201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809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4" name="bk object 8094"/>
          <p:cNvSpPr/>
          <p:nvPr/>
        </p:nvSpPr>
        <p:spPr>
          <a:xfrm>
            <a:off x="4730750" y="46932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5" name="bk object 8095"/>
          <p:cNvSpPr/>
          <p:nvPr/>
        </p:nvSpPr>
        <p:spPr>
          <a:xfrm>
            <a:off x="4729479" y="469201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6" name="bk object 8096"/>
          <p:cNvSpPr/>
          <p:nvPr/>
        </p:nvSpPr>
        <p:spPr>
          <a:xfrm>
            <a:off x="4729479" y="4690745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 h="0">
                <a:moveTo>
                  <a:pt x="0" y="0"/>
                </a:moveTo>
                <a:lnTo>
                  <a:pt x="138429" y="0"/>
                </a:lnTo>
              </a:path>
            </a:pathLst>
          </a:custGeom>
          <a:ln w="3175">
            <a:solidFill>
              <a:srgbClr val="F035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7" name="bk object 8097"/>
          <p:cNvSpPr/>
          <p:nvPr/>
        </p:nvSpPr>
        <p:spPr>
          <a:xfrm>
            <a:off x="4300220" y="4129404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8" name="bk object 8098"/>
          <p:cNvSpPr/>
          <p:nvPr/>
        </p:nvSpPr>
        <p:spPr>
          <a:xfrm>
            <a:off x="4304029" y="412813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 h="0">
                <a:moveTo>
                  <a:pt x="0" y="0"/>
                </a:moveTo>
                <a:lnTo>
                  <a:pt x="138430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9" name="bk object 8099"/>
          <p:cNvSpPr/>
          <p:nvPr/>
        </p:nvSpPr>
        <p:spPr>
          <a:xfrm>
            <a:off x="4528820" y="412940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0" name="bk object 8100"/>
          <p:cNvSpPr/>
          <p:nvPr/>
        </p:nvSpPr>
        <p:spPr>
          <a:xfrm>
            <a:off x="4531359" y="41281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 h="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1" name="bk object 8101"/>
          <p:cNvSpPr/>
          <p:nvPr/>
        </p:nvSpPr>
        <p:spPr>
          <a:xfrm>
            <a:off x="4782820" y="41294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 h="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2" name="bk object 8102"/>
          <p:cNvSpPr/>
          <p:nvPr/>
        </p:nvSpPr>
        <p:spPr>
          <a:xfrm>
            <a:off x="4784090" y="4128134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 h="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3" name="bk object 8103"/>
          <p:cNvSpPr/>
          <p:nvPr/>
        </p:nvSpPr>
        <p:spPr>
          <a:xfrm>
            <a:off x="4297679" y="413067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 h="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4" name="bk object 8104"/>
          <p:cNvSpPr/>
          <p:nvPr/>
        </p:nvSpPr>
        <p:spPr>
          <a:xfrm>
            <a:off x="4526279" y="41306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 h="0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5" name="bk object 8105"/>
          <p:cNvSpPr/>
          <p:nvPr/>
        </p:nvSpPr>
        <p:spPr>
          <a:xfrm>
            <a:off x="4779009" y="4130675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 h="0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6" name="bk object 8106"/>
          <p:cNvSpPr/>
          <p:nvPr/>
        </p:nvSpPr>
        <p:spPr>
          <a:xfrm>
            <a:off x="4161790" y="42291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7" name="bk object 8107"/>
          <p:cNvSpPr/>
          <p:nvPr/>
        </p:nvSpPr>
        <p:spPr>
          <a:xfrm>
            <a:off x="4163059" y="42278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8" name="bk object 8108"/>
          <p:cNvSpPr/>
          <p:nvPr/>
        </p:nvSpPr>
        <p:spPr>
          <a:xfrm>
            <a:off x="4164329" y="4226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9" name="bk object 8109"/>
          <p:cNvSpPr/>
          <p:nvPr/>
        </p:nvSpPr>
        <p:spPr>
          <a:xfrm>
            <a:off x="4161790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0" name="bk object 8110"/>
          <p:cNvSpPr/>
          <p:nvPr/>
        </p:nvSpPr>
        <p:spPr>
          <a:xfrm>
            <a:off x="4161790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1" name="bk object 8111"/>
          <p:cNvSpPr/>
          <p:nvPr/>
        </p:nvSpPr>
        <p:spPr>
          <a:xfrm>
            <a:off x="416179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2" name="bk object 8112"/>
          <p:cNvSpPr/>
          <p:nvPr/>
        </p:nvSpPr>
        <p:spPr>
          <a:xfrm>
            <a:off x="416179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3" name="bk object 8113"/>
          <p:cNvSpPr/>
          <p:nvPr/>
        </p:nvSpPr>
        <p:spPr>
          <a:xfrm>
            <a:off x="4161790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4" name="bk object 8114"/>
          <p:cNvSpPr/>
          <p:nvPr/>
        </p:nvSpPr>
        <p:spPr>
          <a:xfrm>
            <a:off x="4161790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5" name="bk object 8115"/>
          <p:cNvSpPr/>
          <p:nvPr/>
        </p:nvSpPr>
        <p:spPr>
          <a:xfrm>
            <a:off x="4161790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6" name="bk object 8116"/>
          <p:cNvSpPr/>
          <p:nvPr/>
        </p:nvSpPr>
        <p:spPr>
          <a:xfrm>
            <a:off x="4161790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7" name="bk object 8117"/>
          <p:cNvSpPr/>
          <p:nvPr/>
        </p:nvSpPr>
        <p:spPr>
          <a:xfrm>
            <a:off x="4164329" y="42862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8" name="bk object 8118"/>
          <p:cNvSpPr/>
          <p:nvPr/>
        </p:nvSpPr>
        <p:spPr>
          <a:xfrm>
            <a:off x="4163059" y="42849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9" name="bk object 8119"/>
          <p:cNvSpPr/>
          <p:nvPr/>
        </p:nvSpPr>
        <p:spPr>
          <a:xfrm>
            <a:off x="4161790" y="42824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0" name="bk object 8120"/>
          <p:cNvSpPr/>
          <p:nvPr/>
        </p:nvSpPr>
        <p:spPr>
          <a:xfrm>
            <a:off x="4988559" y="45402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1" name="bk object 8121"/>
          <p:cNvSpPr/>
          <p:nvPr/>
        </p:nvSpPr>
        <p:spPr>
          <a:xfrm>
            <a:off x="4988559" y="45389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2" name="bk object 8122"/>
          <p:cNvSpPr/>
          <p:nvPr/>
        </p:nvSpPr>
        <p:spPr>
          <a:xfrm>
            <a:off x="4988559" y="4537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3" name="bk object 8123"/>
          <p:cNvSpPr/>
          <p:nvPr/>
        </p:nvSpPr>
        <p:spPr>
          <a:xfrm>
            <a:off x="4988559" y="4542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4" name="bk object 8124"/>
          <p:cNvSpPr/>
          <p:nvPr/>
        </p:nvSpPr>
        <p:spPr>
          <a:xfrm>
            <a:off x="4988559" y="4549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5" name="bk object 8125"/>
          <p:cNvSpPr/>
          <p:nvPr/>
        </p:nvSpPr>
        <p:spPr>
          <a:xfrm>
            <a:off x="4988559" y="4555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6" name="bk object 8126"/>
          <p:cNvSpPr/>
          <p:nvPr/>
        </p:nvSpPr>
        <p:spPr>
          <a:xfrm>
            <a:off x="4988559" y="4561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7" name="bk object 8127"/>
          <p:cNvSpPr/>
          <p:nvPr/>
        </p:nvSpPr>
        <p:spPr>
          <a:xfrm>
            <a:off x="4988559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8" name="bk object 8128"/>
          <p:cNvSpPr/>
          <p:nvPr/>
        </p:nvSpPr>
        <p:spPr>
          <a:xfrm>
            <a:off x="4988559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9" name="bk object 8129"/>
          <p:cNvSpPr/>
          <p:nvPr/>
        </p:nvSpPr>
        <p:spPr>
          <a:xfrm>
            <a:off x="4988559" y="4580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0" name="bk object 8130"/>
          <p:cNvSpPr/>
          <p:nvPr/>
        </p:nvSpPr>
        <p:spPr>
          <a:xfrm>
            <a:off x="4988559" y="459105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1" name="bk object 8131"/>
          <p:cNvSpPr/>
          <p:nvPr/>
        </p:nvSpPr>
        <p:spPr>
          <a:xfrm>
            <a:off x="4988559" y="45872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2" name="bk object 8132"/>
          <p:cNvSpPr/>
          <p:nvPr/>
        </p:nvSpPr>
        <p:spPr>
          <a:xfrm>
            <a:off x="4163059" y="46621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3" name="bk object 8133"/>
          <p:cNvSpPr/>
          <p:nvPr/>
        </p:nvSpPr>
        <p:spPr>
          <a:xfrm>
            <a:off x="4164329" y="465709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5080"/>
                </a:moveTo>
                <a:lnTo>
                  <a:pt x="1270" y="5080"/>
                </a:lnTo>
                <a:lnTo>
                  <a:pt x="127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4" name="bk object 8134"/>
          <p:cNvSpPr/>
          <p:nvPr/>
        </p:nvSpPr>
        <p:spPr>
          <a:xfrm>
            <a:off x="4161790" y="46659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5" name="bk object 8135"/>
          <p:cNvSpPr/>
          <p:nvPr/>
        </p:nvSpPr>
        <p:spPr>
          <a:xfrm>
            <a:off x="4163059" y="46634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6" name="bk object 8136"/>
          <p:cNvSpPr/>
          <p:nvPr/>
        </p:nvSpPr>
        <p:spPr>
          <a:xfrm>
            <a:off x="4161790" y="4669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7" name="bk object 8137"/>
          <p:cNvSpPr/>
          <p:nvPr/>
        </p:nvSpPr>
        <p:spPr>
          <a:xfrm>
            <a:off x="4161790" y="4676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8" name="bk object 8138"/>
          <p:cNvSpPr/>
          <p:nvPr/>
        </p:nvSpPr>
        <p:spPr>
          <a:xfrm>
            <a:off x="4161790" y="46875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 h="0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9" name="bk object 8139"/>
          <p:cNvSpPr/>
          <p:nvPr/>
        </p:nvSpPr>
        <p:spPr>
          <a:xfrm>
            <a:off x="4161790" y="46824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0" name="bk object 8140"/>
          <p:cNvSpPr/>
          <p:nvPr/>
        </p:nvSpPr>
        <p:spPr>
          <a:xfrm>
            <a:off x="4420870" y="4687570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1" name="bk object 8141"/>
          <p:cNvSpPr/>
          <p:nvPr/>
        </p:nvSpPr>
        <p:spPr>
          <a:xfrm>
            <a:off x="4726940" y="468820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 h="0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2" name="bk object 8142"/>
          <p:cNvSpPr/>
          <p:nvPr/>
        </p:nvSpPr>
        <p:spPr>
          <a:xfrm>
            <a:off x="4725670" y="4686934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 h="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3" name="bk object 8143"/>
          <p:cNvSpPr/>
          <p:nvPr/>
        </p:nvSpPr>
        <p:spPr>
          <a:xfrm>
            <a:off x="4161790" y="468947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4" name="bk object 8144"/>
          <p:cNvSpPr/>
          <p:nvPr/>
        </p:nvSpPr>
        <p:spPr>
          <a:xfrm>
            <a:off x="4419600" y="468947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5" name="bk object 8145"/>
          <p:cNvSpPr/>
          <p:nvPr/>
        </p:nvSpPr>
        <p:spPr>
          <a:xfrm>
            <a:off x="4728209" y="468947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EE36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6" name="bk object 8146"/>
          <p:cNvSpPr/>
          <p:nvPr/>
        </p:nvSpPr>
        <p:spPr>
          <a:xfrm>
            <a:off x="4290059" y="4134484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 h="0">
                <a:moveTo>
                  <a:pt x="0" y="0"/>
                </a:moveTo>
                <a:lnTo>
                  <a:pt x="154939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7" name="bk object 8147"/>
          <p:cNvSpPr/>
          <p:nvPr/>
        </p:nvSpPr>
        <p:spPr>
          <a:xfrm>
            <a:off x="4292600" y="4133215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8" name="bk object 8148"/>
          <p:cNvSpPr/>
          <p:nvPr/>
        </p:nvSpPr>
        <p:spPr>
          <a:xfrm>
            <a:off x="4295140" y="4131945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 h="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9" name="bk object 8149"/>
          <p:cNvSpPr/>
          <p:nvPr/>
        </p:nvSpPr>
        <p:spPr>
          <a:xfrm>
            <a:off x="4518659" y="413448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 h="0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0" name="bk object 8150"/>
          <p:cNvSpPr/>
          <p:nvPr/>
        </p:nvSpPr>
        <p:spPr>
          <a:xfrm>
            <a:off x="4521200" y="41332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 h="0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1" name="bk object 8151"/>
          <p:cNvSpPr/>
          <p:nvPr/>
        </p:nvSpPr>
        <p:spPr>
          <a:xfrm>
            <a:off x="4523740" y="41319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2" name="bk object 8152"/>
          <p:cNvSpPr/>
          <p:nvPr/>
        </p:nvSpPr>
        <p:spPr>
          <a:xfrm>
            <a:off x="4771390" y="413448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3" name="bk object 8153"/>
          <p:cNvSpPr/>
          <p:nvPr/>
        </p:nvSpPr>
        <p:spPr>
          <a:xfrm>
            <a:off x="4773929" y="413321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 h="0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4" name="bk object 8154"/>
          <p:cNvSpPr/>
          <p:nvPr/>
        </p:nvSpPr>
        <p:spPr>
          <a:xfrm>
            <a:off x="4776470" y="413194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5" name="bk object 8155"/>
          <p:cNvSpPr/>
          <p:nvPr/>
        </p:nvSpPr>
        <p:spPr>
          <a:xfrm>
            <a:off x="4166870" y="42240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6" name="bk object 8156"/>
          <p:cNvSpPr/>
          <p:nvPr/>
        </p:nvSpPr>
        <p:spPr>
          <a:xfrm>
            <a:off x="4168140" y="42227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7" name="bk object 8157"/>
          <p:cNvSpPr/>
          <p:nvPr/>
        </p:nvSpPr>
        <p:spPr>
          <a:xfrm>
            <a:off x="4165600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8" name="bk object 8158"/>
          <p:cNvSpPr/>
          <p:nvPr/>
        </p:nvSpPr>
        <p:spPr>
          <a:xfrm>
            <a:off x="4165600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9" name="bk object 8159"/>
          <p:cNvSpPr/>
          <p:nvPr/>
        </p:nvSpPr>
        <p:spPr>
          <a:xfrm>
            <a:off x="4165600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0" name="bk object 8160"/>
          <p:cNvSpPr/>
          <p:nvPr/>
        </p:nvSpPr>
        <p:spPr>
          <a:xfrm>
            <a:off x="416560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1" name="bk object 8161"/>
          <p:cNvSpPr/>
          <p:nvPr/>
        </p:nvSpPr>
        <p:spPr>
          <a:xfrm>
            <a:off x="416560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2" name="bk object 8162"/>
          <p:cNvSpPr/>
          <p:nvPr/>
        </p:nvSpPr>
        <p:spPr>
          <a:xfrm>
            <a:off x="4165600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3" name="bk object 8163"/>
          <p:cNvSpPr/>
          <p:nvPr/>
        </p:nvSpPr>
        <p:spPr>
          <a:xfrm>
            <a:off x="4165600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4" name="bk object 8164"/>
          <p:cNvSpPr/>
          <p:nvPr/>
        </p:nvSpPr>
        <p:spPr>
          <a:xfrm>
            <a:off x="4165600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5" name="bk object 8165"/>
          <p:cNvSpPr/>
          <p:nvPr/>
        </p:nvSpPr>
        <p:spPr>
          <a:xfrm>
            <a:off x="4165600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6" name="bk object 8166"/>
          <p:cNvSpPr/>
          <p:nvPr/>
        </p:nvSpPr>
        <p:spPr>
          <a:xfrm>
            <a:off x="4165600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7" name="bk object 8167"/>
          <p:cNvSpPr/>
          <p:nvPr/>
        </p:nvSpPr>
        <p:spPr>
          <a:xfrm>
            <a:off x="4168140" y="429132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40"/>
                </a:moveTo>
                <a:lnTo>
                  <a:pt x="1270" y="2540"/>
                </a:lnTo>
                <a:lnTo>
                  <a:pt x="127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8" name="bk object 8168"/>
          <p:cNvSpPr/>
          <p:nvPr/>
        </p:nvSpPr>
        <p:spPr>
          <a:xfrm>
            <a:off x="4166870" y="4290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9" name="bk object 8169"/>
          <p:cNvSpPr/>
          <p:nvPr/>
        </p:nvSpPr>
        <p:spPr>
          <a:xfrm>
            <a:off x="4165600" y="4288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0" name="bk object 8170"/>
          <p:cNvSpPr/>
          <p:nvPr/>
        </p:nvSpPr>
        <p:spPr>
          <a:xfrm>
            <a:off x="4984750" y="45351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1" name="bk object 8171"/>
          <p:cNvSpPr/>
          <p:nvPr/>
        </p:nvSpPr>
        <p:spPr>
          <a:xfrm>
            <a:off x="4984750" y="4536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2" name="bk object 8172"/>
          <p:cNvSpPr/>
          <p:nvPr/>
        </p:nvSpPr>
        <p:spPr>
          <a:xfrm>
            <a:off x="4984750" y="4542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3" name="bk object 8173"/>
          <p:cNvSpPr/>
          <p:nvPr/>
        </p:nvSpPr>
        <p:spPr>
          <a:xfrm>
            <a:off x="4984750" y="4549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4" name="bk object 8174"/>
          <p:cNvSpPr/>
          <p:nvPr/>
        </p:nvSpPr>
        <p:spPr>
          <a:xfrm>
            <a:off x="4984750" y="4555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5" name="bk object 8175"/>
          <p:cNvSpPr/>
          <p:nvPr/>
        </p:nvSpPr>
        <p:spPr>
          <a:xfrm>
            <a:off x="4984750" y="4561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6" name="bk object 8176"/>
          <p:cNvSpPr/>
          <p:nvPr/>
        </p:nvSpPr>
        <p:spPr>
          <a:xfrm>
            <a:off x="4984750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7" name="bk object 8177"/>
          <p:cNvSpPr/>
          <p:nvPr/>
        </p:nvSpPr>
        <p:spPr>
          <a:xfrm>
            <a:off x="4984750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8" name="bk object 8178"/>
          <p:cNvSpPr/>
          <p:nvPr/>
        </p:nvSpPr>
        <p:spPr>
          <a:xfrm>
            <a:off x="4984750" y="4580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9" name="bk object 8179"/>
          <p:cNvSpPr/>
          <p:nvPr/>
        </p:nvSpPr>
        <p:spPr>
          <a:xfrm>
            <a:off x="4984750" y="4587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0" name="bk object 8180"/>
          <p:cNvSpPr/>
          <p:nvPr/>
        </p:nvSpPr>
        <p:spPr>
          <a:xfrm>
            <a:off x="4984750" y="4594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1" name="bk object 8181"/>
          <p:cNvSpPr/>
          <p:nvPr/>
        </p:nvSpPr>
        <p:spPr>
          <a:xfrm>
            <a:off x="4984750" y="45935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2" name="bk object 8182"/>
          <p:cNvSpPr/>
          <p:nvPr/>
        </p:nvSpPr>
        <p:spPr>
          <a:xfrm>
            <a:off x="4168140" y="46431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3" name="bk object 8183"/>
          <p:cNvSpPr/>
          <p:nvPr/>
        </p:nvSpPr>
        <p:spPr>
          <a:xfrm>
            <a:off x="4166870" y="46482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4" name="bk object 8184"/>
          <p:cNvSpPr/>
          <p:nvPr/>
        </p:nvSpPr>
        <p:spPr>
          <a:xfrm>
            <a:off x="4168140" y="46443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810"/>
                </a:moveTo>
                <a:lnTo>
                  <a:pt x="1270" y="3810"/>
                </a:lnTo>
                <a:lnTo>
                  <a:pt x="127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5" name="bk object 8185"/>
          <p:cNvSpPr/>
          <p:nvPr/>
        </p:nvSpPr>
        <p:spPr>
          <a:xfrm>
            <a:off x="4165600" y="46520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10" y="5080"/>
                </a:lnTo>
                <a:lnTo>
                  <a:pt x="381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6" name="bk object 8186"/>
          <p:cNvSpPr/>
          <p:nvPr/>
        </p:nvSpPr>
        <p:spPr>
          <a:xfrm>
            <a:off x="4166870" y="4650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7" name="bk object 8187"/>
          <p:cNvSpPr/>
          <p:nvPr/>
        </p:nvSpPr>
        <p:spPr>
          <a:xfrm>
            <a:off x="4165600" y="4657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8" name="bk object 8188"/>
          <p:cNvSpPr/>
          <p:nvPr/>
        </p:nvSpPr>
        <p:spPr>
          <a:xfrm>
            <a:off x="4165600" y="4663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9" name="bk object 8189"/>
          <p:cNvSpPr/>
          <p:nvPr/>
        </p:nvSpPr>
        <p:spPr>
          <a:xfrm>
            <a:off x="4165600" y="4669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0" name="bk object 8190"/>
          <p:cNvSpPr/>
          <p:nvPr/>
        </p:nvSpPr>
        <p:spPr>
          <a:xfrm>
            <a:off x="4165600" y="4676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1" name="bk object 8191"/>
          <p:cNvSpPr/>
          <p:nvPr/>
        </p:nvSpPr>
        <p:spPr>
          <a:xfrm>
            <a:off x="4165600" y="4685029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 h="0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2" name="bk object 8192"/>
          <p:cNvSpPr/>
          <p:nvPr/>
        </p:nvSpPr>
        <p:spPr>
          <a:xfrm>
            <a:off x="4165600" y="468312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3" name="bk object 8193"/>
          <p:cNvSpPr/>
          <p:nvPr/>
        </p:nvSpPr>
        <p:spPr>
          <a:xfrm>
            <a:off x="4420870" y="468502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4" name="bk object 8194"/>
          <p:cNvSpPr/>
          <p:nvPr/>
        </p:nvSpPr>
        <p:spPr>
          <a:xfrm>
            <a:off x="4422140" y="468312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5" name="bk object 8195"/>
          <p:cNvSpPr/>
          <p:nvPr/>
        </p:nvSpPr>
        <p:spPr>
          <a:xfrm>
            <a:off x="4724400" y="4685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6" name="bk object 8196"/>
          <p:cNvSpPr/>
          <p:nvPr/>
        </p:nvSpPr>
        <p:spPr>
          <a:xfrm>
            <a:off x="4723129" y="4684395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 h="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7" name="bk object 8197"/>
          <p:cNvSpPr/>
          <p:nvPr/>
        </p:nvSpPr>
        <p:spPr>
          <a:xfrm>
            <a:off x="4723129" y="468312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EB36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8" name="bk object 8198"/>
          <p:cNvSpPr/>
          <p:nvPr/>
        </p:nvSpPr>
        <p:spPr>
          <a:xfrm>
            <a:off x="4288790" y="41357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9" name="bk object 8199"/>
          <p:cNvSpPr/>
          <p:nvPr/>
        </p:nvSpPr>
        <p:spPr>
          <a:xfrm>
            <a:off x="4517390" y="413575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 h="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0" name="bk object 8200"/>
          <p:cNvSpPr/>
          <p:nvPr/>
        </p:nvSpPr>
        <p:spPr>
          <a:xfrm>
            <a:off x="4768850" y="413575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 h="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1" name="bk object 8201"/>
          <p:cNvSpPr/>
          <p:nvPr/>
        </p:nvSpPr>
        <p:spPr>
          <a:xfrm>
            <a:off x="4286250" y="413702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2" name="bk object 8202"/>
          <p:cNvSpPr/>
          <p:nvPr/>
        </p:nvSpPr>
        <p:spPr>
          <a:xfrm>
            <a:off x="4514850" y="413702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 h="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3" name="bk object 8203"/>
          <p:cNvSpPr/>
          <p:nvPr/>
        </p:nvSpPr>
        <p:spPr>
          <a:xfrm>
            <a:off x="4767579" y="4137025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 h="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4" name="bk object 8204"/>
          <p:cNvSpPr/>
          <p:nvPr/>
        </p:nvSpPr>
        <p:spPr>
          <a:xfrm>
            <a:off x="4169409" y="42214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5" name="bk object 8205"/>
          <p:cNvSpPr/>
          <p:nvPr/>
        </p:nvSpPr>
        <p:spPr>
          <a:xfrm>
            <a:off x="4170679" y="4220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6" name="bk object 8206"/>
          <p:cNvSpPr/>
          <p:nvPr/>
        </p:nvSpPr>
        <p:spPr>
          <a:xfrm>
            <a:off x="4171950" y="4218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7" name="bk object 8207"/>
          <p:cNvSpPr/>
          <p:nvPr/>
        </p:nvSpPr>
        <p:spPr>
          <a:xfrm>
            <a:off x="4169409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8" name="bk object 8208"/>
          <p:cNvSpPr/>
          <p:nvPr/>
        </p:nvSpPr>
        <p:spPr>
          <a:xfrm>
            <a:off x="4169409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9" name="bk object 8209"/>
          <p:cNvSpPr/>
          <p:nvPr/>
        </p:nvSpPr>
        <p:spPr>
          <a:xfrm>
            <a:off x="4169409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0" name="bk object 8210"/>
          <p:cNvSpPr/>
          <p:nvPr/>
        </p:nvSpPr>
        <p:spPr>
          <a:xfrm>
            <a:off x="4169409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1" name="bk object 8211"/>
          <p:cNvSpPr/>
          <p:nvPr/>
        </p:nvSpPr>
        <p:spPr>
          <a:xfrm>
            <a:off x="4169409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2" name="bk object 8212"/>
          <p:cNvSpPr/>
          <p:nvPr/>
        </p:nvSpPr>
        <p:spPr>
          <a:xfrm>
            <a:off x="4169409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3" name="bk object 8213"/>
          <p:cNvSpPr/>
          <p:nvPr/>
        </p:nvSpPr>
        <p:spPr>
          <a:xfrm>
            <a:off x="4169409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4" name="bk object 8214"/>
          <p:cNvSpPr/>
          <p:nvPr/>
        </p:nvSpPr>
        <p:spPr>
          <a:xfrm>
            <a:off x="4169409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5" name="bk object 8215"/>
          <p:cNvSpPr/>
          <p:nvPr/>
        </p:nvSpPr>
        <p:spPr>
          <a:xfrm>
            <a:off x="4169409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6" name="bk object 8216"/>
          <p:cNvSpPr/>
          <p:nvPr/>
        </p:nvSpPr>
        <p:spPr>
          <a:xfrm>
            <a:off x="4169409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7" name="bk object 8217"/>
          <p:cNvSpPr/>
          <p:nvPr/>
        </p:nvSpPr>
        <p:spPr>
          <a:xfrm>
            <a:off x="4169409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8" name="bk object 8218"/>
          <p:cNvSpPr/>
          <p:nvPr/>
        </p:nvSpPr>
        <p:spPr>
          <a:xfrm>
            <a:off x="4171950" y="429640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40"/>
                </a:moveTo>
                <a:lnTo>
                  <a:pt x="1270" y="2540"/>
                </a:lnTo>
                <a:lnTo>
                  <a:pt x="127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9" name="bk object 8219"/>
          <p:cNvSpPr/>
          <p:nvPr/>
        </p:nvSpPr>
        <p:spPr>
          <a:xfrm>
            <a:off x="4170679" y="4295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0" name="bk object 8220"/>
          <p:cNvSpPr/>
          <p:nvPr/>
        </p:nvSpPr>
        <p:spPr>
          <a:xfrm>
            <a:off x="4982209" y="45339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1" name="bk object 8221"/>
          <p:cNvSpPr/>
          <p:nvPr/>
        </p:nvSpPr>
        <p:spPr>
          <a:xfrm>
            <a:off x="4982209" y="4532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2" name="bk object 8222"/>
          <p:cNvSpPr/>
          <p:nvPr/>
        </p:nvSpPr>
        <p:spPr>
          <a:xfrm>
            <a:off x="4982209" y="45364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3" name="bk object 8223"/>
          <p:cNvSpPr/>
          <p:nvPr/>
        </p:nvSpPr>
        <p:spPr>
          <a:xfrm>
            <a:off x="4982209" y="45427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4" name="bk object 8224"/>
          <p:cNvSpPr/>
          <p:nvPr/>
        </p:nvSpPr>
        <p:spPr>
          <a:xfrm>
            <a:off x="4982209" y="45491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5" name="bk object 8225"/>
          <p:cNvSpPr/>
          <p:nvPr/>
        </p:nvSpPr>
        <p:spPr>
          <a:xfrm>
            <a:off x="4982209" y="45554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6" name="bk object 8226"/>
          <p:cNvSpPr/>
          <p:nvPr/>
        </p:nvSpPr>
        <p:spPr>
          <a:xfrm>
            <a:off x="4982209" y="45618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7" name="bk object 8227"/>
          <p:cNvSpPr/>
          <p:nvPr/>
        </p:nvSpPr>
        <p:spPr>
          <a:xfrm>
            <a:off x="4982209" y="45681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8" name="bk object 8228"/>
          <p:cNvSpPr/>
          <p:nvPr/>
        </p:nvSpPr>
        <p:spPr>
          <a:xfrm>
            <a:off x="4982209" y="45745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9" name="bk object 8229"/>
          <p:cNvSpPr/>
          <p:nvPr/>
        </p:nvSpPr>
        <p:spPr>
          <a:xfrm>
            <a:off x="4982209" y="45808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0" name="bk object 8230"/>
          <p:cNvSpPr/>
          <p:nvPr/>
        </p:nvSpPr>
        <p:spPr>
          <a:xfrm>
            <a:off x="4982209" y="45872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1" name="bk object 8231"/>
          <p:cNvSpPr/>
          <p:nvPr/>
        </p:nvSpPr>
        <p:spPr>
          <a:xfrm>
            <a:off x="4982209" y="45974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2" name="bk object 8232"/>
          <p:cNvSpPr/>
          <p:nvPr/>
        </p:nvSpPr>
        <p:spPr>
          <a:xfrm>
            <a:off x="4982209" y="45935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39" y="3810"/>
                </a:lnTo>
                <a:lnTo>
                  <a:pt x="253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3" name="bk object 8233"/>
          <p:cNvSpPr/>
          <p:nvPr/>
        </p:nvSpPr>
        <p:spPr>
          <a:xfrm>
            <a:off x="4171950" y="46291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4" name="bk object 8234"/>
          <p:cNvSpPr/>
          <p:nvPr/>
        </p:nvSpPr>
        <p:spPr>
          <a:xfrm>
            <a:off x="4170679" y="46342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40" y="3810"/>
                </a:lnTo>
                <a:lnTo>
                  <a:pt x="254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5" name="bk object 8235"/>
          <p:cNvSpPr/>
          <p:nvPr/>
        </p:nvSpPr>
        <p:spPr>
          <a:xfrm>
            <a:off x="4171950" y="463169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6" name="bk object 8236"/>
          <p:cNvSpPr/>
          <p:nvPr/>
        </p:nvSpPr>
        <p:spPr>
          <a:xfrm>
            <a:off x="4169409" y="46393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10" y="5080"/>
                </a:lnTo>
                <a:lnTo>
                  <a:pt x="381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7" name="bk object 8237"/>
          <p:cNvSpPr/>
          <p:nvPr/>
        </p:nvSpPr>
        <p:spPr>
          <a:xfrm>
            <a:off x="4170679" y="4638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8" name="bk object 8238"/>
          <p:cNvSpPr/>
          <p:nvPr/>
        </p:nvSpPr>
        <p:spPr>
          <a:xfrm>
            <a:off x="4169409" y="4644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9" name="bk object 8239"/>
          <p:cNvSpPr/>
          <p:nvPr/>
        </p:nvSpPr>
        <p:spPr>
          <a:xfrm>
            <a:off x="4169409" y="4650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0" name="bk object 8240"/>
          <p:cNvSpPr/>
          <p:nvPr/>
        </p:nvSpPr>
        <p:spPr>
          <a:xfrm>
            <a:off x="4169409" y="4657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1" name="bk object 8241"/>
          <p:cNvSpPr/>
          <p:nvPr/>
        </p:nvSpPr>
        <p:spPr>
          <a:xfrm>
            <a:off x="4169409" y="4663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2" name="bk object 8242"/>
          <p:cNvSpPr/>
          <p:nvPr/>
        </p:nvSpPr>
        <p:spPr>
          <a:xfrm>
            <a:off x="4169409" y="4669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3" name="bk object 8243"/>
          <p:cNvSpPr/>
          <p:nvPr/>
        </p:nvSpPr>
        <p:spPr>
          <a:xfrm>
            <a:off x="4169409" y="4680584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 h="0">
                <a:moveTo>
                  <a:pt x="0" y="0"/>
                </a:moveTo>
                <a:lnTo>
                  <a:pt x="147319" y="0"/>
                </a:lnTo>
              </a:path>
            </a:pathLst>
          </a:custGeom>
          <a:ln w="3810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4" name="bk object 8244"/>
          <p:cNvSpPr/>
          <p:nvPr/>
        </p:nvSpPr>
        <p:spPr>
          <a:xfrm>
            <a:off x="4169409" y="46761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937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5" name="bk object 8245"/>
          <p:cNvSpPr/>
          <p:nvPr/>
        </p:nvSpPr>
        <p:spPr>
          <a:xfrm>
            <a:off x="4422140" y="468058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809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6" name="bk object 8246"/>
          <p:cNvSpPr/>
          <p:nvPr/>
        </p:nvSpPr>
        <p:spPr>
          <a:xfrm>
            <a:off x="4721859" y="468185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7" name="bk object 8247"/>
          <p:cNvSpPr/>
          <p:nvPr/>
        </p:nvSpPr>
        <p:spPr>
          <a:xfrm>
            <a:off x="4720590" y="4680584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 h="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8" name="bk object 8248"/>
          <p:cNvSpPr/>
          <p:nvPr/>
        </p:nvSpPr>
        <p:spPr>
          <a:xfrm>
            <a:off x="4719320" y="467931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E937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9" name="bk object 8249"/>
          <p:cNvSpPr/>
          <p:nvPr/>
        </p:nvSpPr>
        <p:spPr>
          <a:xfrm>
            <a:off x="4278629" y="414083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 h="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0" name="bk object 8250"/>
          <p:cNvSpPr/>
          <p:nvPr/>
        </p:nvSpPr>
        <p:spPr>
          <a:xfrm>
            <a:off x="4281170" y="413956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 h="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1" name="bk object 8251"/>
          <p:cNvSpPr/>
          <p:nvPr/>
        </p:nvSpPr>
        <p:spPr>
          <a:xfrm>
            <a:off x="4283709" y="413829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 h="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2" name="bk object 8252"/>
          <p:cNvSpPr/>
          <p:nvPr/>
        </p:nvSpPr>
        <p:spPr>
          <a:xfrm>
            <a:off x="4507229" y="414083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 h="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3" name="bk object 8253"/>
          <p:cNvSpPr/>
          <p:nvPr/>
        </p:nvSpPr>
        <p:spPr>
          <a:xfrm>
            <a:off x="4509770" y="413956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 h="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4" name="bk object 8254"/>
          <p:cNvSpPr/>
          <p:nvPr/>
        </p:nvSpPr>
        <p:spPr>
          <a:xfrm>
            <a:off x="4512309" y="41382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 h="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5" name="bk object 8255"/>
          <p:cNvSpPr/>
          <p:nvPr/>
        </p:nvSpPr>
        <p:spPr>
          <a:xfrm>
            <a:off x="4762500" y="414083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 h="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6" name="bk object 8256"/>
          <p:cNvSpPr/>
          <p:nvPr/>
        </p:nvSpPr>
        <p:spPr>
          <a:xfrm>
            <a:off x="4763770" y="413956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 h="0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7" name="bk object 8257"/>
          <p:cNvSpPr/>
          <p:nvPr/>
        </p:nvSpPr>
        <p:spPr>
          <a:xfrm>
            <a:off x="4765040" y="413829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8" name="bk object 8258"/>
          <p:cNvSpPr/>
          <p:nvPr/>
        </p:nvSpPr>
        <p:spPr>
          <a:xfrm>
            <a:off x="4174490" y="42176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9" name="bk object 8259"/>
          <p:cNvSpPr/>
          <p:nvPr/>
        </p:nvSpPr>
        <p:spPr>
          <a:xfrm>
            <a:off x="4173220" y="42189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0" name="bk object 8260"/>
          <p:cNvSpPr/>
          <p:nvPr/>
        </p:nvSpPr>
        <p:spPr>
          <a:xfrm>
            <a:off x="4173220" y="42252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1" name="bk object 8261"/>
          <p:cNvSpPr/>
          <p:nvPr/>
        </p:nvSpPr>
        <p:spPr>
          <a:xfrm>
            <a:off x="4173220" y="42316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2" name="bk object 8262"/>
          <p:cNvSpPr/>
          <p:nvPr/>
        </p:nvSpPr>
        <p:spPr>
          <a:xfrm>
            <a:off x="4173220" y="42379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3" name="bk object 8263"/>
          <p:cNvSpPr/>
          <p:nvPr/>
        </p:nvSpPr>
        <p:spPr>
          <a:xfrm>
            <a:off x="4173220" y="42443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4" name="bk object 8264"/>
          <p:cNvSpPr/>
          <p:nvPr/>
        </p:nvSpPr>
        <p:spPr>
          <a:xfrm>
            <a:off x="4173220" y="42506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5" name="bk object 8265"/>
          <p:cNvSpPr/>
          <p:nvPr/>
        </p:nvSpPr>
        <p:spPr>
          <a:xfrm>
            <a:off x="4173220" y="42570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6" name="bk object 8266"/>
          <p:cNvSpPr/>
          <p:nvPr/>
        </p:nvSpPr>
        <p:spPr>
          <a:xfrm>
            <a:off x="4173220" y="42633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7" name="bk object 8267"/>
          <p:cNvSpPr/>
          <p:nvPr/>
        </p:nvSpPr>
        <p:spPr>
          <a:xfrm>
            <a:off x="4173220" y="42697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8" name="bk object 8268"/>
          <p:cNvSpPr/>
          <p:nvPr/>
        </p:nvSpPr>
        <p:spPr>
          <a:xfrm>
            <a:off x="4173220" y="42760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9" name="bk object 8269"/>
          <p:cNvSpPr/>
          <p:nvPr/>
        </p:nvSpPr>
        <p:spPr>
          <a:xfrm>
            <a:off x="4173220" y="42824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0" name="bk object 8270"/>
          <p:cNvSpPr/>
          <p:nvPr/>
        </p:nvSpPr>
        <p:spPr>
          <a:xfrm>
            <a:off x="4173220" y="42887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1" name="bk object 8271"/>
          <p:cNvSpPr/>
          <p:nvPr/>
        </p:nvSpPr>
        <p:spPr>
          <a:xfrm>
            <a:off x="4174490" y="4300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2" name="bk object 8272"/>
          <p:cNvSpPr/>
          <p:nvPr/>
        </p:nvSpPr>
        <p:spPr>
          <a:xfrm>
            <a:off x="4173220" y="42951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5080"/>
                </a:moveTo>
                <a:lnTo>
                  <a:pt x="2539" y="5080"/>
                </a:lnTo>
                <a:lnTo>
                  <a:pt x="2539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3" name="bk object 8273"/>
          <p:cNvSpPr/>
          <p:nvPr/>
        </p:nvSpPr>
        <p:spPr>
          <a:xfrm>
            <a:off x="4978400" y="45288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4" name="bk object 8274"/>
          <p:cNvSpPr/>
          <p:nvPr/>
        </p:nvSpPr>
        <p:spPr>
          <a:xfrm>
            <a:off x="4978400" y="45313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10" y="5080"/>
                </a:lnTo>
                <a:lnTo>
                  <a:pt x="381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5" name="bk object 8275"/>
          <p:cNvSpPr/>
          <p:nvPr/>
        </p:nvSpPr>
        <p:spPr>
          <a:xfrm>
            <a:off x="4978400" y="4530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6" name="bk object 8276"/>
          <p:cNvSpPr/>
          <p:nvPr/>
        </p:nvSpPr>
        <p:spPr>
          <a:xfrm>
            <a:off x="4978400" y="4536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7" name="bk object 8277"/>
          <p:cNvSpPr/>
          <p:nvPr/>
        </p:nvSpPr>
        <p:spPr>
          <a:xfrm>
            <a:off x="4978400" y="4542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8" name="bk object 8278"/>
          <p:cNvSpPr/>
          <p:nvPr/>
        </p:nvSpPr>
        <p:spPr>
          <a:xfrm>
            <a:off x="4978400" y="4549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9" name="bk object 8279"/>
          <p:cNvSpPr/>
          <p:nvPr/>
        </p:nvSpPr>
        <p:spPr>
          <a:xfrm>
            <a:off x="4978400" y="4555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0" name="bk object 8280"/>
          <p:cNvSpPr/>
          <p:nvPr/>
        </p:nvSpPr>
        <p:spPr>
          <a:xfrm>
            <a:off x="4978400" y="4561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1" name="bk object 8281"/>
          <p:cNvSpPr/>
          <p:nvPr/>
        </p:nvSpPr>
        <p:spPr>
          <a:xfrm>
            <a:off x="4978400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2" name="bk object 8282"/>
          <p:cNvSpPr/>
          <p:nvPr/>
        </p:nvSpPr>
        <p:spPr>
          <a:xfrm>
            <a:off x="4978400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3" name="bk object 8283"/>
          <p:cNvSpPr/>
          <p:nvPr/>
        </p:nvSpPr>
        <p:spPr>
          <a:xfrm>
            <a:off x="4978400" y="4580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4" name="bk object 8284"/>
          <p:cNvSpPr/>
          <p:nvPr/>
        </p:nvSpPr>
        <p:spPr>
          <a:xfrm>
            <a:off x="4978400" y="4587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5" name="bk object 8285"/>
          <p:cNvSpPr/>
          <p:nvPr/>
        </p:nvSpPr>
        <p:spPr>
          <a:xfrm>
            <a:off x="4978400" y="4593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6" name="bk object 8286"/>
          <p:cNvSpPr/>
          <p:nvPr/>
        </p:nvSpPr>
        <p:spPr>
          <a:xfrm>
            <a:off x="4978400" y="4599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7" name="bk object 8287"/>
          <p:cNvSpPr/>
          <p:nvPr/>
        </p:nvSpPr>
        <p:spPr>
          <a:xfrm>
            <a:off x="4174490" y="46202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8" name="bk object 8288"/>
          <p:cNvSpPr/>
          <p:nvPr/>
        </p:nvSpPr>
        <p:spPr>
          <a:xfrm>
            <a:off x="4173220" y="46253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9" name="bk object 8289"/>
          <p:cNvSpPr/>
          <p:nvPr/>
        </p:nvSpPr>
        <p:spPr>
          <a:xfrm>
            <a:off x="4173220" y="46316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0" name="bk object 8290"/>
          <p:cNvSpPr/>
          <p:nvPr/>
        </p:nvSpPr>
        <p:spPr>
          <a:xfrm>
            <a:off x="4173220" y="46380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1" name="bk object 8291"/>
          <p:cNvSpPr/>
          <p:nvPr/>
        </p:nvSpPr>
        <p:spPr>
          <a:xfrm>
            <a:off x="4173220" y="46443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2" name="bk object 8292"/>
          <p:cNvSpPr/>
          <p:nvPr/>
        </p:nvSpPr>
        <p:spPr>
          <a:xfrm>
            <a:off x="4173220" y="46507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3" name="bk object 8293"/>
          <p:cNvSpPr/>
          <p:nvPr/>
        </p:nvSpPr>
        <p:spPr>
          <a:xfrm>
            <a:off x="4173220" y="46570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4" name="bk object 8294"/>
          <p:cNvSpPr/>
          <p:nvPr/>
        </p:nvSpPr>
        <p:spPr>
          <a:xfrm>
            <a:off x="4173220" y="46634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5" name="bk object 8295"/>
          <p:cNvSpPr/>
          <p:nvPr/>
        </p:nvSpPr>
        <p:spPr>
          <a:xfrm>
            <a:off x="4173220" y="46697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E6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6" name="bk object 8296"/>
          <p:cNvSpPr/>
          <p:nvPr/>
        </p:nvSpPr>
        <p:spPr>
          <a:xfrm>
            <a:off x="4173220" y="4677409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 h="0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7" name="bk object 8297"/>
          <p:cNvSpPr/>
          <p:nvPr/>
        </p:nvSpPr>
        <p:spPr>
          <a:xfrm>
            <a:off x="4423409" y="467740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8" name="bk object 8298"/>
          <p:cNvSpPr/>
          <p:nvPr/>
        </p:nvSpPr>
        <p:spPr>
          <a:xfrm>
            <a:off x="4719320" y="4678045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 h="0">
                <a:moveTo>
                  <a:pt x="0" y="0"/>
                </a:moveTo>
                <a:lnTo>
                  <a:pt x="166370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9" name="bk object 8299"/>
          <p:cNvSpPr/>
          <p:nvPr/>
        </p:nvSpPr>
        <p:spPr>
          <a:xfrm>
            <a:off x="4718050" y="467677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 h="0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E638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0" name="bk object 8300"/>
          <p:cNvSpPr/>
          <p:nvPr/>
        </p:nvSpPr>
        <p:spPr>
          <a:xfrm>
            <a:off x="4276090" y="414210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 h="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1" name="bk object 8301"/>
          <p:cNvSpPr/>
          <p:nvPr/>
        </p:nvSpPr>
        <p:spPr>
          <a:xfrm>
            <a:off x="4505959" y="414210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 h="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2" name="bk object 8302"/>
          <p:cNvSpPr/>
          <p:nvPr/>
        </p:nvSpPr>
        <p:spPr>
          <a:xfrm>
            <a:off x="4759959" y="414210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 h="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3" name="bk object 8303"/>
          <p:cNvSpPr/>
          <p:nvPr/>
        </p:nvSpPr>
        <p:spPr>
          <a:xfrm>
            <a:off x="4272279" y="4144645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 h="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4" name="bk object 8304"/>
          <p:cNvSpPr/>
          <p:nvPr/>
        </p:nvSpPr>
        <p:spPr>
          <a:xfrm>
            <a:off x="4273550" y="414337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5" name="bk object 8305"/>
          <p:cNvSpPr/>
          <p:nvPr/>
        </p:nvSpPr>
        <p:spPr>
          <a:xfrm>
            <a:off x="4502150" y="414464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6" name="bk object 8306"/>
          <p:cNvSpPr/>
          <p:nvPr/>
        </p:nvSpPr>
        <p:spPr>
          <a:xfrm>
            <a:off x="4503420" y="4143375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7" name="bk object 8307"/>
          <p:cNvSpPr/>
          <p:nvPr/>
        </p:nvSpPr>
        <p:spPr>
          <a:xfrm>
            <a:off x="4757420" y="414464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 h="0">
                <a:moveTo>
                  <a:pt x="0" y="0"/>
                </a:moveTo>
                <a:lnTo>
                  <a:pt x="18542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8" name="bk object 8308"/>
          <p:cNvSpPr/>
          <p:nvPr/>
        </p:nvSpPr>
        <p:spPr>
          <a:xfrm>
            <a:off x="4758690" y="414337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 h="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9" name="bk object 8309"/>
          <p:cNvSpPr/>
          <p:nvPr/>
        </p:nvSpPr>
        <p:spPr>
          <a:xfrm>
            <a:off x="4175759" y="42164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0" name="bk object 8310"/>
          <p:cNvSpPr/>
          <p:nvPr/>
        </p:nvSpPr>
        <p:spPr>
          <a:xfrm>
            <a:off x="4177029" y="42151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1" name="bk object 8311"/>
          <p:cNvSpPr/>
          <p:nvPr/>
        </p:nvSpPr>
        <p:spPr>
          <a:xfrm>
            <a:off x="4178300" y="4213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2" name="bk object 8312"/>
          <p:cNvSpPr/>
          <p:nvPr/>
        </p:nvSpPr>
        <p:spPr>
          <a:xfrm>
            <a:off x="4175759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3" name="bk object 8313"/>
          <p:cNvSpPr/>
          <p:nvPr/>
        </p:nvSpPr>
        <p:spPr>
          <a:xfrm>
            <a:off x="4175759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4" name="bk object 8314"/>
          <p:cNvSpPr/>
          <p:nvPr/>
        </p:nvSpPr>
        <p:spPr>
          <a:xfrm>
            <a:off x="4175759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5" name="bk object 8315"/>
          <p:cNvSpPr/>
          <p:nvPr/>
        </p:nvSpPr>
        <p:spPr>
          <a:xfrm>
            <a:off x="4175759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6" name="bk object 8316"/>
          <p:cNvSpPr/>
          <p:nvPr/>
        </p:nvSpPr>
        <p:spPr>
          <a:xfrm>
            <a:off x="4175759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7" name="bk object 8317"/>
          <p:cNvSpPr/>
          <p:nvPr/>
        </p:nvSpPr>
        <p:spPr>
          <a:xfrm>
            <a:off x="4175759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8" name="bk object 8318"/>
          <p:cNvSpPr/>
          <p:nvPr/>
        </p:nvSpPr>
        <p:spPr>
          <a:xfrm>
            <a:off x="4175759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9" name="bk object 8319"/>
          <p:cNvSpPr/>
          <p:nvPr/>
        </p:nvSpPr>
        <p:spPr>
          <a:xfrm>
            <a:off x="4175759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0" name="bk object 8320"/>
          <p:cNvSpPr/>
          <p:nvPr/>
        </p:nvSpPr>
        <p:spPr>
          <a:xfrm>
            <a:off x="4175759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1" name="bk object 8321"/>
          <p:cNvSpPr/>
          <p:nvPr/>
        </p:nvSpPr>
        <p:spPr>
          <a:xfrm>
            <a:off x="4175759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2" name="bk object 8322"/>
          <p:cNvSpPr/>
          <p:nvPr/>
        </p:nvSpPr>
        <p:spPr>
          <a:xfrm>
            <a:off x="4175759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3" name="bk object 8323"/>
          <p:cNvSpPr/>
          <p:nvPr/>
        </p:nvSpPr>
        <p:spPr>
          <a:xfrm>
            <a:off x="4175759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4" name="bk object 8324"/>
          <p:cNvSpPr/>
          <p:nvPr/>
        </p:nvSpPr>
        <p:spPr>
          <a:xfrm>
            <a:off x="4175759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5" name="bk object 8325"/>
          <p:cNvSpPr/>
          <p:nvPr/>
        </p:nvSpPr>
        <p:spPr>
          <a:xfrm>
            <a:off x="4178300" y="43053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6" name="bk object 8326"/>
          <p:cNvSpPr/>
          <p:nvPr/>
        </p:nvSpPr>
        <p:spPr>
          <a:xfrm>
            <a:off x="4177029" y="43040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7" name="bk object 8327"/>
          <p:cNvSpPr/>
          <p:nvPr/>
        </p:nvSpPr>
        <p:spPr>
          <a:xfrm>
            <a:off x="4175759" y="43014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8" name="bk object 8328"/>
          <p:cNvSpPr/>
          <p:nvPr/>
        </p:nvSpPr>
        <p:spPr>
          <a:xfrm>
            <a:off x="4974590" y="45275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9" name="bk object 8329"/>
          <p:cNvSpPr/>
          <p:nvPr/>
        </p:nvSpPr>
        <p:spPr>
          <a:xfrm>
            <a:off x="4974590" y="45262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0" name="bk object 8330"/>
          <p:cNvSpPr/>
          <p:nvPr/>
        </p:nvSpPr>
        <p:spPr>
          <a:xfrm>
            <a:off x="4974590" y="4525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1" name="bk object 8331"/>
          <p:cNvSpPr/>
          <p:nvPr/>
        </p:nvSpPr>
        <p:spPr>
          <a:xfrm>
            <a:off x="4974590" y="4530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2" name="bk object 8332"/>
          <p:cNvSpPr/>
          <p:nvPr/>
        </p:nvSpPr>
        <p:spPr>
          <a:xfrm>
            <a:off x="4974590" y="4536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3" name="bk object 8333"/>
          <p:cNvSpPr/>
          <p:nvPr/>
        </p:nvSpPr>
        <p:spPr>
          <a:xfrm>
            <a:off x="4974590" y="4542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4" name="bk object 8334"/>
          <p:cNvSpPr/>
          <p:nvPr/>
        </p:nvSpPr>
        <p:spPr>
          <a:xfrm>
            <a:off x="4974590" y="4549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5" name="bk object 8335"/>
          <p:cNvSpPr/>
          <p:nvPr/>
        </p:nvSpPr>
        <p:spPr>
          <a:xfrm>
            <a:off x="4974590" y="4555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6" name="bk object 8336"/>
          <p:cNvSpPr/>
          <p:nvPr/>
        </p:nvSpPr>
        <p:spPr>
          <a:xfrm>
            <a:off x="4974590" y="4561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7" name="bk object 8337"/>
          <p:cNvSpPr/>
          <p:nvPr/>
        </p:nvSpPr>
        <p:spPr>
          <a:xfrm>
            <a:off x="4974590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8" name="bk object 8338"/>
          <p:cNvSpPr/>
          <p:nvPr/>
        </p:nvSpPr>
        <p:spPr>
          <a:xfrm>
            <a:off x="4974590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9" name="bk object 8339"/>
          <p:cNvSpPr/>
          <p:nvPr/>
        </p:nvSpPr>
        <p:spPr>
          <a:xfrm>
            <a:off x="4974590" y="4580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0" name="bk object 8340"/>
          <p:cNvSpPr/>
          <p:nvPr/>
        </p:nvSpPr>
        <p:spPr>
          <a:xfrm>
            <a:off x="4974590" y="4587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1" name="bk object 8341"/>
          <p:cNvSpPr/>
          <p:nvPr/>
        </p:nvSpPr>
        <p:spPr>
          <a:xfrm>
            <a:off x="4974590" y="4593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2" name="bk object 8342"/>
          <p:cNvSpPr/>
          <p:nvPr/>
        </p:nvSpPr>
        <p:spPr>
          <a:xfrm>
            <a:off x="4974590" y="46037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3" name="bk object 8343"/>
          <p:cNvSpPr/>
          <p:nvPr/>
        </p:nvSpPr>
        <p:spPr>
          <a:xfrm>
            <a:off x="4974590" y="460247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40" y="1270"/>
                </a:lnTo>
                <a:lnTo>
                  <a:pt x="254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4" name="bk object 8344"/>
          <p:cNvSpPr/>
          <p:nvPr/>
        </p:nvSpPr>
        <p:spPr>
          <a:xfrm>
            <a:off x="4974590" y="45999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5" name="bk object 8345"/>
          <p:cNvSpPr/>
          <p:nvPr/>
        </p:nvSpPr>
        <p:spPr>
          <a:xfrm>
            <a:off x="4177029" y="46113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40" y="1269"/>
                </a:lnTo>
                <a:lnTo>
                  <a:pt x="254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6" name="bk object 8346"/>
          <p:cNvSpPr/>
          <p:nvPr/>
        </p:nvSpPr>
        <p:spPr>
          <a:xfrm>
            <a:off x="4178300" y="460629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5080"/>
                </a:moveTo>
                <a:lnTo>
                  <a:pt x="1270" y="5080"/>
                </a:lnTo>
                <a:lnTo>
                  <a:pt x="127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7" name="bk object 8347"/>
          <p:cNvSpPr/>
          <p:nvPr/>
        </p:nvSpPr>
        <p:spPr>
          <a:xfrm>
            <a:off x="4175759" y="46164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8" name="bk object 8348"/>
          <p:cNvSpPr/>
          <p:nvPr/>
        </p:nvSpPr>
        <p:spPr>
          <a:xfrm>
            <a:off x="4177029" y="46126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40" y="3810"/>
                </a:lnTo>
                <a:lnTo>
                  <a:pt x="254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9" name="bk object 8349"/>
          <p:cNvSpPr/>
          <p:nvPr/>
        </p:nvSpPr>
        <p:spPr>
          <a:xfrm>
            <a:off x="4175759" y="4618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0" name="bk object 8350"/>
          <p:cNvSpPr/>
          <p:nvPr/>
        </p:nvSpPr>
        <p:spPr>
          <a:xfrm>
            <a:off x="4175759" y="4625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1" name="bk object 8351"/>
          <p:cNvSpPr/>
          <p:nvPr/>
        </p:nvSpPr>
        <p:spPr>
          <a:xfrm>
            <a:off x="4175759" y="4631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2" name="bk object 8352"/>
          <p:cNvSpPr/>
          <p:nvPr/>
        </p:nvSpPr>
        <p:spPr>
          <a:xfrm>
            <a:off x="4175759" y="4638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3" name="bk object 8353"/>
          <p:cNvSpPr/>
          <p:nvPr/>
        </p:nvSpPr>
        <p:spPr>
          <a:xfrm>
            <a:off x="4175759" y="4644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4" name="bk object 8354"/>
          <p:cNvSpPr/>
          <p:nvPr/>
        </p:nvSpPr>
        <p:spPr>
          <a:xfrm>
            <a:off x="4175759" y="4650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5" name="bk object 8355"/>
          <p:cNvSpPr/>
          <p:nvPr/>
        </p:nvSpPr>
        <p:spPr>
          <a:xfrm>
            <a:off x="4175759" y="4657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6" name="bk object 8356"/>
          <p:cNvSpPr/>
          <p:nvPr/>
        </p:nvSpPr>
        <p:spPr>
          <a:xfrm>
            <a:off x="4175759" y="4663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7" name="bk object 8357"/>
          <p:cNvSpPr/>
          <p:nvPr/>
        </p:nvSpPr>
        <p:spPr>
          <a:xfrm>
            <a:off x="4175759" y="4674870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8" name="bk object 8358"/>
          <p:cNvSpPr/>
          <p:nvPr/>
        </p:nvSpPr>
        <p:spPr>
          <a:xfrm>
            <a:off x="4175759" y="467296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51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9" name="bk object 8359"/>
          <p:cNvSpPr/>
          <p:nvPr/>
        </p:nvSpPr>
        <p:spPr>
          <a:xfrm>
            <a:off x="4175759" y="46697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10" y="2539"/>
                </a:lnTo>
                <a:lnTo>
                  <a:pt x="381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4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0" name="bk object 8360"/>
          <p:cNvSpPr/>
          <p:nvPr/>
        </p:nvSpPr>
        <p:spPr>
          <a:xfrm>
            <a:off x="4423409" y="4674870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1" name="bk object 8361"/>
          <p:cNvSpPr/>
          <p:nvPr/>
        </p:nvSpPr>
        <p:spPr>
          <a:xfrm>
            <a:off x="4424679" y="467296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2" name="bk object 8362"/>
          <p:cNvSpPr/>
          <p:nvPr/>
        </p:nvSpPr>
        <p:spPr>
          <a:xfrm>
            <a:off x="4718050" y="4675504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 h="0">
                <a:moveTo>
                  <a:pt x="0" y="0"/>
                </a:moveTo>
                <a:lnTo>
                  <a:pt x="17145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3" name="bk object 8363"/>
          <p:cNvSpPr/>
          <p:nvPr/>
        </p:nvSpPr>
        <p:spPr>
          <a:xfrm>
            <a:off x="4716779" y="4674234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 h="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4" name="bk object 8364"/>
          <p:cNvSpPr/>
          <p:nvPr/>
        </p:nvSpPr>
        <p:spPr>
          <a:xfrm>
            <a:off x="4716779" y="467296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 h="0">
                <a:moveTo>
                  <a:pt x="0" y="0"/>
                </a:moveTo>
                <a:lnTo>
                  <a:pt x="176529" y="0"/>
                </a:lnTo>
              </a:path>
            </a:pathLst>
          </a:custGeom>
          <a:ln w="3175">
            <a:solidFill>
              <a:srgbClr val="E438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5" name="bk object 8365"/>
          <p:cNvSpPr/>
          <p:nvPr/>
        </p:nvSpPr>
        <p:spPr>
          <a:xfrm>
            <a:off x="4264659" y="4148454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 h="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6" name="bk object 8366"/>
          <p:cNvSpPr/>
          <p:nvPr/>
        </p:nvSpPr>
        <p:spPr>
          <a:xfrm>
            <a:off x="4267200" y="414718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80339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7" name="bk object 8367"/>
          <p:cNvSpPr/>
          <p:nvPr/>
        </p:nvSpPr>
        <p:spPr>
          <a:xfrm>
            <a:off x="4269740" y="414591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 h="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8" name="bk object 8368"/>
          <p:cNvSpPr/>
          <p:nvPr/>
        </p:nvSpPr>
        <p:spPr>
          <a:xfrm>
            <a:off x="4497070" y="4148454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 h="0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9" name="bk object 8369"/>
          <p:cNvSpPr/>
          <p:nvPr/>
        </p:nvSpPr>
        <p:spPr>
          <a:xfrm>
            <a:off x="4498340" y="4147184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 h="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0" name="bk object 8370"/>
          <p:cNvSpPr/>
          <p:nvPr/>
        </p:nvSpPr>
        <p:spPr>
          <a:xfrm>
            <a:off x="4500879" y="414591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 h="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1" name="bk object 8371"/>
          <p:cNvSpPr/>
          <p:nvPr/>
        </p:nvSpPr>
        <p:spPr>
          <a:xfrm>
            <a:off x="4751070" y="414845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 h="0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2" name="bk object 8372"/>
          <p:cNvSpPr/>
          <p:nvPr/>
        </p:nvSpPr>
        <p:spPr>
          <a:xfrm>
            <a:off x="4753609" y="414718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3" name="bk object 8373"/>
          <p:cNvSpPr/>
          <p:nvPr/>
        </p:nvSpPr>
        <p:spPr>
          <a:xfrm>
            <a:off x="4754879" y="414591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 h="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4" name="bk object 8374"/>
          <p:cNvSpPr/>
          <p:nvPr/>
        </p:nvSpPr>
        <p:spPr>
          <a:xfrm>
            <a:off x="4180840" y="4211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5" name="bk object 8375"/>
          <p:cNvSpPr/>
          <p:nvPr/>
        </p:nvSpPr>
        <p:spPr>
          <a:xfrm>
            <a:off x="4182109" y="42100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6" name="bk object 8376"/>
          <p:cNvSpPr/>
          <p:nvPr/>
        </p:nvSpPr>
        <p:spPr>
          <a:xfrm>
            <a:off x="4179570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7" name="bk object 8377"/>
          <p:cNvSpPr/>
          <p:nvPr/>
        </p:nvSpPr>
        <p:spPr>
          <a:xfrm>
            <a:off x="4179570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8" name="bk object 8378"/>
          <p:cNvSpPr/>
          <p:nvPr/>
        </p:nvSpPr>
        <p:spPr>
          <a:xfrm>
            <a:off x="4179570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9" name="bk object 8379"/>
          <p:cNvSpPr/>
          <p:nvPr/>
        </p:nvSpPr>
        <p:spPr>
          <a:xfrm>
            <a:off x="4179570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0" name="bk object 8380"/>
          <p:cNvSpPr/>
          <p:nvPr/>
        </p:nvSpPr>
        <p:spPr>
          <a:xfrm>
            <a:off x="4179570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1" name="bk object 8381"/>
          <p:cNvSpPr/>
          <p:nvPr/>
        </p:nvSpPr>
        <p:spPr>
          <a:xfrm>
            <a:off x="417957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2" name="bk object 8382"/>
          <p:cNvSpPr/>
          <p:nvPr/>
        </p:nvSpPr>
        <p:spPr>
          <a:xfrm>
            <a:off x="417957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3" name="bk object 8383"/>
          <p:cNvSpPr/>
          <p:nvPr/>
        </p:nvSpPr>
        <p:spPr>
          <a:xfrm>
            <a:off x="4179570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4" name="bk object 8384"/>
          <p:cNvSpPr/>
          <p:nvPr/>
        </p:nvSpPr>
        <p:spPr>
          <a:xfrm>
            <a:off x="4179570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5" name="bk object 8385"/>
          <p:cNvSpPr/>
          <p:nvPr/>
        </p:nvSpPr>
        <p:spPr>
          <a:xfrm>
            <a:off x="4179570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6" name="bk object 8386"/>
          <p:cNvSpPr/>
          <p:nvPr/>
        </p:nvSpPr>
        <p:spPr>
          <a:xfrm>
            <a:off x="4179570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7" name="bk object 8387"/>
          <p:cNvSpPr/>
          <p:nvPr/>
        </p:nvSpPr>
        <p:spPr>
          <a:xfrm>
            <a:off x="4179570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8" name="bk object 8388"/>
          <p:cNvSpPr/>
          <p:nvPr/>
        </p:nvSpPr>
        <p:spPr>
          <a:xfrm>
            <a:off x="4179570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9" name="bk object 8389"/>
          <p:cNvSpPr/>
          <p:nvPr/>
        </p:nvSpPr>
        <p:spPr>
          <a:xfrm>
            <a:off x="4179570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0" name="bk object 8390"/>
          <p:cNvSpPr/>
          <p:nvPr/>
        </p:nvSpPr>
        <p:spPr>
          <a:xfrm>
            <a:off x="4179570" y="4301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1" name="bk object 8391"/>
          <p:cNvSpPr/>
          <p:nvPr/>
        </p:nvSpPr>
        <p:spPr>
          <a:xfrm>
            <a:off x="4182109" y="43103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2" name="bk object 8392"/>
          <p:cNvSpPr/>
          <p:nvPr/>
        </p:nvSpPr>
        <p:spPr>
          <a:xfrm>
            <a:off x="4180840" y="4309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3" name="bk object 8393"/>
          <p:cNvSpPr/>
          <p:nvPr/>
        </p:nvSpPr>
        <p:spPr>
          <a:xfrm>
            <a:off x="4179570" y="4307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4" name="bk object 8394"/>
          <p:cNvSpPr/>
          <p:nvPr/>
        </p:nvSpPr>
        <p:spPr>
          <a:xfrm>
            <a:off x="4970779" y="45224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5" name="bk object 8395"/>
          <p:cNvSpPr/>
          <p:nvPr/>
        </p:nvSpPr>
        <p:spPr>
          <a:xfrm>
            <a:off x="4970779" y="4521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6" name="bk object 8396"/>
          <p:cNvSpPr/>
          <p:nvPr/>
        </p:nvSpPr>
        <p:spPr>
          <a:xfrm>
            <a:off x="4970779" y="4523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7" name="bk object 8397"/>
          <p:cNvSpPr/>
          <p:nvPr/>
        </p:nvSpPr>
        <p:spPr>
          <a:xfrm>
            <a:off x="4970779" y="4530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8" name="bk object 8398"/>
          <p:cNvSpPr/>
          <p:nvPr/>
        </p:nvSpPr>
        <p:spPr>
          <a:xfrm>
            <a:off x="4970779" y="4536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9" name="bk object 8399"/>
          <p:cNvSpPr/>
          <p:nvPr/>
        </p:nvSpPr>
        <p:spPr>
          <a:xfrm>
            <a:off x="4970779" y="4542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0" name="bk object 8400"/>
          <p:cNvSpPr/>
          <p:nvPr/>
        </p:nvSpPr>
        <p:spPr>
          <a:xfrm>
            <a:off x="4970779" y="4549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1" name="bk object 8401"/>
          <p:cNvSpPr/>
          <p:nvPr/>
        </p:nvSpPr>
        <p:spPr>
          <a:xfrm>
            <a:off x="4970779" y="4555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2" name="bk object 8402"/>
          <p:cNvSpPr/>
          <p:nvPr/>
        </p:nvSpPr>
        <p:spPr>
          <a:xfrm>
            <a:off x="4970779" y="4561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3" name="bk object 8403"/>
          <p:cNvSpPr/>
          <p:nvPr/>
        </p:nvSpPr>
        <p:spPr>
          <a:xfrm>
            <a:off x="4970779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4" name="bk object 8404"/>
          <p:cNvSpPr/>
          <p:nvPr/>
        </p:nvSpPr>
        <p:spPr>
          <a:xfrm>
            <a:off x="4970779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5" name="bk object 8405"/>
          <p:cNvSpPr/>
          <p:nvPr/>
        </p:nvSpPr>
        <p:spPr>
          <a:xfrm>
            <a:off x="4970779" y="4580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6" name="bk object 8406"/>
          <p:cNvSpPr/>
          <p:nvPr/>
        </p:nvSpPr>
        <p:spPr>
          <a:xfrm>
            <a:off x="4970779" y="4587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7" name="bk object 8407"/>
          <p:cNvSpPr/>
          <p:nvPr/>
        </p:nvSpPr>
        <p:spPr>
          <a:xfrm>
            <a:off x="4180840" y="45974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8" name="bk object 8408"/>
          <p:cNvSpPr/>
          <p:nvPr/>
        </p:nvSpPr>
        <p:spPr>
          <a:xfrm>
            <a:off x="4182109" y="45935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810"/>
                </a:moveTo>
                <a:lnTo>
                  <a:pt x="1269" y="3810"/>
                </a:lnTo>
                <a:lnTo>
                  <a:pt x="126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9" name="bk object 8409"/>
          <p:cNvSpPr/>
          <p:nvPr/>
        </p:nvSpPr>
        <p:spPr>
          <a:xfrm>
            <a:off x="4970779" y="4593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0" name="bk object 8410"/>
          <p:cNvSpPr/>
          <p:nvPr/>
        </p:nvSpPr>
        <p:spPr>
          <a:xfrm>
            <a:off x="4179570" y="46024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09" y="3810"/>
                </a:lnTo>
                <a:lnTo>
                  <a:pt x="380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1" name="bk object 8411"/>
          <p:cNvSpPr/>
          <p:nvPr/>
        </p:nvSpPr>
        <p:spPr>
          <a:xfrm>
            <a:off x="4180840" y="45999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2" name="bk object 8412"/>
          <p:cNvSpPr/>
          <p:nvPr/>
        </p:nvSpPr>
        <p:spPr>
          <a:xfrm>
            <a:off x="4970779" y="4599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3" name="bk object 8413"/>
          <p:cNvSpPr/>
          <p:nvPr/>
        </p:nvSpPr>
        <p:spPr>
          <a:xfrm>
            <a:off x="4179570" y="4606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4" name="bk object 8414"/>
          <p:cNvSpPr/>
          <p:nvPr/>
        </p:nvSpPr>
        <p:spPr>
          <a:xfrm>
            <a:off x="4970779" y="4606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5" name="bk object 8415"/>
          <p:cNvSpPr/>
          <p:nvPr/>
        </p:nvSpPr>
        <p:spPr>
          <a:xfrm>
            <a:off x="4179570" y="4612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6" name="bk object 8416"/>
          <p:cNvSpPr/>
          <p:nvPr/>
        </p:nvSpPr>
        <p:spPr>
          <a:xfrm>
            <a:off x="4179570" y="4618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7" name="bk object 8417"/>
          <p:cNvSpPr/>
          <p:nvPr/>
        </p:nvSpPr>
        <p:spPr>
          <a:xfrm>
            <a:off x="4179570" y="4625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8" name="bk object 8418"/>
          <p:cNvSpPr/>
          <p:nvPr/>
        </p:nvSpPr>
        <p:spPr>
          <a:xfrm>
            <a:off x="4179570" y="4631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9" name="bk object 8419"/>
          <p:cNvSpPr/>
          <p:nvPr/>
        </p:nvSpPr>
        <p:spPr>
          <a:xfrm>
            <a:off x="4179570" y="4638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0" name="bk object 8420"/>
          <p:cNvSpPr/>
          <p:nvPr/>
        </p:nvSpPr>
        <p:spPr>
          <a:xfrm>
            <a:off x="4179570" y="4644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1" name="bk object 8421"/>
          <p:cNvSpPr/>
          <p:nvPr/>
        </p:nvSpPr>
        <p:spPr>
          <a:xfrm>
            <a:off x="4179570" y="4650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2" name="bk object 8422"/>
          <p:cNvSpPr/>
          <p:nvPr/>
        </p:nvSpPr>
        <p:spPr>
          <a:xfrm>
            <a:off x="4179570" y="4657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3" name="bk object 8423"/>
          <p:cNvSpPr/>
          <p:nvPr/>
        </p:nvSpPr>
        <p:spPr>
          <a:xfrm>
            <a:off x="4179570" y="466915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699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4" name="bk object 8424"/>
          <p:cNvSpPr/>
          <p:nvPr/>
        </p:nvSpPr>
        <p:spPr>
          <a:xfrm>
            <a:off x="4179570" y="46634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09" y="5080"/>
                </a:lnTo>
                <a:lnTo>
                  <a:pt x="3809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E239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5" name="bk object 8425"/>
          <p:cNvSpPr/>
          <p:nvPr/>
        </p:nvSpPr>
        <p:spPr>
          <a:xfrm>
            <a:off x="4424679" y="466915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6" name="bk object 8426"/>
          <p:cNvSpPr/>
          <p:nvPr/>
        </p:nvSpPr>
        <p:spPr>
          <a:xfrm>
            <a:off x="4714240" y="466915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 h="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7" name="bk object 8427"/>
          <p:cNvSpPr/>
          <p:nvPr/>
        </p:nvSpPr>
        <p:spPr>
          <a:xfrm>
            <a:off x="4179570" y="4671059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8" name="bk object 8428"/>
          <p:cNvSpPr/>
          <p:nvPr/>
        </p:nvSpPr>
        <p:spPr>
          <a:xfrm>
            <a:off x="4424679" y="467105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9" name="bk object 8429"/>
          <p:cNvSpPr/>
          <p:nvPr/>
        </p:nvSpPr>
        <p:spPr>
          <a:xfrm>
            <a:off x="4715509" y="46716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 h="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0" name="bk object 8430"/>
          <p:cNvSpPr/>
          <p:nvPr/>
        </p:nvSpPr>
        <p:spPr>
          <a:xfrm>
            <a:off x="4715509" y="46704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 h="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E239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1" name="bk object 8431"/>
          <p:cNvSpPr/>
          <p:nvPr/>
        </p:nvSpPr>
        <p:spPr>
          <a:xfrm>
            <a:off x="4258309" y="415226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 h="0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2" name="bk object 8432"/>
          <p:cNvSpPr/>
          <p:nvPr/>
        </p:nvSpPr>
        <p:spPr>
          <a:xfrm>
            <a:off x="4260850" y="415099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 h="0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3" name="bk object 8433"/>
          <p:cNvSpPr/>
          <p:nvPr/>
        </p:nvSpPr>
        <p:spPr>
          <a:xfrm>
            <a:off x="4263390" y="414972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 h="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4" name="bk object 8434"/>
          <p:cNvSpPr/>
          <p:nvPr/>
        </p:nvSpPr>
        <p:spPr>
          <a:xfrm>
            <a:off x="4491990" y="415226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 h="0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5" name="bk object 8435"/>
          <p:cNvSpPr/>
          <p:nvPr/>
        </p:nvSpPr>
        <p:spPr>
          <a:xfrm>
            <a:off x="4493259" y="415099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 h="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6" name="bk object 8436"/>
          <p:cNvSpPr/>
          <p:nvPr/>
        </p:nvSpPr>
        <p:spPr>
          <a:xfrm>
            <a:off x="4495800" y="414972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 h="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7" name="bk object 8437"/>
          <p:cNvSpPr/>
          <p:nvPr/>
        </p:nvSpPr>
        <p:spPr>
          <a:xfrm>
            <a:off x="4745990" y="415226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 h="0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8" name="bk object 8438"/>
          <p:cNvSpPr/>
          <p:nvPr/>
        </p:nvSpPr>
        <p:spPr>
          <a:xfrm>
            <a:off x="4748529" y="4150995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 h="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9" name="bk object 8439"/>
          <p:cNvSpPr/>
          <p:nvPr/>
        </p:nvSpPr>
        <p:spPr>
          <a:xfrm>
            <a:off x="4749800" y="41497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 h="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0" name="bk object 8440"/>
          <p:cNvSpPr/>
          <p:nvPr/>
        </p:nvSpPr>
        <p:spPr>
          <a:xfrm>
            <a:off x="4183379" y="42087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1" name="bk object 8441"/>
          <p:cNvSpPr/>
          <p:nvPr/>
        </p:nvSpPr>
        <p:spPr>
          <a:xfrm>
            <a:off x="4184650" y="4207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2" name="bk object 8442"/>
          <p:cNvSpPr/>
          <p:nvPr/>
        </p:nvSpPr>
        <p:spPr>
          <a:xfrm>
            <a:off x="4183379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3" name="bk object 8443"/>
          <p:cNvSpPr/>
          <p:nvPr/>
        </p:nvSpPr>
        <p:spPr>
          <a:xfrm>
            <a:off x="4183379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4" name="bk object 8444"/>
          <p:cNvSpPr/>
          <p:nvPr/>
        </p:nvSpPr>
        <p:spPr>
          <a:xfrm>
            <a:off x="4183379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5" name="bk object 8445"/>
          <p:cNvSpPr/>
          <p:nvPr/>
        </p:nvSpPr>
        <p:spPr>
          <a:xfrm>
            <a:off x="4183379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6" name="bk object 8446"/>
          <p:cNvSpPr/>
          <p:nvPr/>
        </p:nvSpPr>
        <p:spPr>
          <a:xfrm>
            <a:off x="4183379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7" name="bk object 8447"/>
          <p:cNvSpPr/>
          <p:nvPr/>
        </p:nvSpPr>
        <p:spPr>
          <a:xfrm>
            <a:off x="4183379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8" name="bk object 8448"/>
          <p:cNvSpPr/>
          <p:nvPr/>
        </p:nvSpPr>
        <p:spPr>
          <a:xfrm>
            <a:off x="4183379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9" name="bk object 8449"/>
          <p:cNvSpPr/>
          <p:nvPr/>
        </p:nvSpPr>
        <p:spPr>
          <a:xfrm>
            <a:off x="4183379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0" name="bk object 8450"/>
          <p:cNvSpPr/>
          <p:nvPr/>
        </p:nvSpPr>
        <p:spPr>
          <a:xfrm>
            <a:off x="4183379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1" name="bk object 8451"/>
          <p:cNvSpPr/>
          <p:nvPr/>
        </p:nvSpPr>
        <p:spPr>
          <a:xfrm>
            <a:off x="4183379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2" name="bk object 8452"/>
          <p:cNvSpPr/>
          <p:nvPr/>
        </p:nvSpPr>
        <p:spPr>
          <a:xfrm>
            <a:off x="4183379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3" name="bk object 8453"/>
          <p:cNvSpPr/>
          <p:nvPr/>
        </p:nvSpPr>
        <p:spPr>
          <a:xfrm>
            <a:off x="4183379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4" name="bk object 8454"/>
          <p:cNvSpPr/>
          <p:nvPr/>
        </p:nvSpPr>
        <p:spPr>
          <a:xfrm>
            <a:off x="4183379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5" name="bk object 8455"/>
          <p:cNvSpPr/>
          <p:nvPr/>
        </p:nvSpPr>
        <p:spPr>
          <a:xfrm>
            <a:off x="4183379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6" name="bk object 8456"/>
          <p:cNvSpPr/>
          <p:nvPr/>
        </p:nvSpPr>
        <p:spPr>
          <a:xfrm>
            <a:off x="4183379" y="4301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7" name="bk object 8457"/>
          <p:cNvSpPr/>
          <p:nvPr/>
        </p:nvSpPr>
        <p:spPr>
          <a:xfrm>
            <a:off x="4183379" y="4307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8" name="bk object 8458"/>
          <p:cNvSpPr/>
          <p:nvPr/>
        </p:nvSpPr>
        <p:spPr>
          <a:xfrm>
            <a:off x="4185920" y="4315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9" name="bk object 8459"/>
          <p:cNvSpPr/>
          <p:nvPr/>
        </p:nvSpPr>
        <p:spPr>
          <a:xfrm>
            <a:off x="4184650" y="4314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0" name="bk object 8460"/>
          <p:cNvSpPr/>
          <p:nvPr/>
        </p:nvSpPr>
        <p:spPr>
          <a:xfrm>
            <a:off x="4966970" y="45199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09" y="3810"/>
                </a:lnTo>
                <a:lnTo>
                  <a:pt x="380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1" name="bk object 8461"/>
          <p:cNvSpPr/>
          <p:nvPr/>
        </p:nvSpPr>
        <p:spPr>
          <a:xfrm>
            <a:off x="4966970" y="4518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2" name="bk object 8462"/>
          <p:cNvSpPr/>
          <p:nvPr/>
        </p:nvSpPr>
        <p:spPr>
          <a:xfrm>
            <a:off x="4966970" y="4517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3" name="bk object 8463"/>
          <p:cNvSpPr/>
          <p:nvPr/>
        </p:nvSpPr>
        <p:spPr>
          <a:xfrm>
            <a:off x="4966970" y="4523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4" name="bk object 8464"/>
          <p:cNvSpPr/>
          <p:nvPr/>
        </p:nvSpPr>
        <p:spPr>
          <a:xfrm>
            <a:off x="4966970" y="4530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5" name="bk object 8465"/>
          <p:cNvSpPr/>
          <p:nvPr/>
        </p:nvSpPr>
        <p:spPr>
          <a:xfrm>
            <a:off x="4966970" y="4536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6" name="bk object 8466"/>
          <p:cNvSpPr/>
          <p:nvPr/>
        </p:nvSpPr>
        <p:spPr>
          <a:xfrm>
            <a:off x="4966970" y="4542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7" name="bk object 8467"/>
          <p:cNvSpPr/>
          <p:nvPr/>
        </p:nvSpPr>
        <p:spPr>
          <a:xfrm>
            <a:off x="4966970" y="4549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8" name="bk object 8468"/>
          <p:cNvSpPr/>
          <p:nvPr/>
        </p:nvSpPr>
        <p:spPr>
          <a:xfrm>
            <a:off x="4966970" y="4555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9" name="bk object 8469"/>
          <p:cNvSpPr/>
          <p:nvPr/>
        </p:nvSpPr>
        <p:spPr>
          <a:xfrm>
            <a:off x="4966970" y="4561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0" name="bk object 8470"/>
          <p:cNvSpPr/>
          <p:nvPr/>
        </p:nvSpPr>
        <p:spPr>
          <a:xfrm>
            <a:off x="4966970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1" name="bk object 8471"/>
          <p:cNvSpPr/>
          <p:nvPr/>
        </p:nvSpPr>
        <p:spPr>
          <a:xfrm>
            <a:off x="4185920" y="45796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2" name="bk object 8472"/>
          <p:cNvSpPr/>
          <p:nvPr/>
        </p:nvSpPr>
        <p:spPr>
          <a:xfrm>
            <a:off x="4966970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3" name="bk object 8473"/>
          <p:cNvSpPr/>
          <p:nvPr/>
        </p:nvSpPr>
        <p:spPr>
          <a:xfrm>
            <a:off x="4184650" y="45834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39" y="3810"/>
                </a:lnTo>
                <a:lnTo>
                  <a:pt x="253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4" name="bk object 8474"/>
          <p:cNvSpPr/>
          <p:nvPr/>
        </p:nvSpPr>
        <p:spPr>
          <a:xfrm>
            <a:off x="4185920" y="458089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69" y="2539"/>
                </a:lnTo>
                <a:lnTo>
                  <a:pt x="126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5" name="bk object 8475"/>
          <p:cNvSpPr/>
          <p:nvPr/>
        </p:nvSpPr>
        <p:spPr>
          <a:xfrm>
            <a:off x="4966970" y="4580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6" name="bk object 8476"/>
          <p:cNvSpPr/>
          <p:nvPr/>
        </p:nvSpPr>
        <p:spPr>
          <a:xfrm>
            <a:off x="4183379" y="45885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10" y="5080"/>
                </a:lnTo>
                <a:lnTo>
                  <a:pt x="381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7" name="bk object 8477"/>
          <p:cNvSpPr/>
          <p:nvPr/>
        </p:nvSpPr>
        <p:spPr>
          <a:xfrm>
            <a:off x="4184650" y="4587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8" name="bk object 8478"/>
          <p:cNvSpPr/>
          <p:nvPr/>
        </p:nvSpPr>
        <p:spPr>
          <a:xfrm>
            <a:off x="4966970" y="4587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9" name="bk object 8479"/>
          <p:cNvSpPr/>
          <p:nvPr/>
        </p:nvSpPr>
        <p:spPr>
          <a:xfrm>
            <a:off x="4183379" y="4593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0" name="bk object 8480"/>
          <p:cNvSpPr/>
          <p:nvPr/>
        </p:nvSpPr>
        <p:spPr>
          <a:xfrm>
            <a:off x="4966970" y="4593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1" name="bk object 8481"/>
          <p:cNvSpPr/>
          <p:nvPr/>
        </p:nvSpPr>
        <p:spPr>
          <a:xfrm>
            <a:off x="4183379" y="4599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2" name="bk object 8482"/>
          <p:cNvSpPr/>
          <p:nvPr/>
        </p:nvSpPr>
        <p:spPr>
          <a:xfrm>
            <a:off x="4966970" y="4599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3" name="bk object 8483"/>
          <p:cNvSpPr/>
          <p:nvPr/>
        </p:nvSpPr>
        <p:spPr>
          <a:xfrm>
            <a:off x="4183379" y="4606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4" name="bk object 8484"/>
          <p:cNvSpPr/>
          <p:nvPr/>
        </p:nvSpPr>
        <p:spPr>
          <a:xfrm>
            <a:off x="4966970" y="46101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69" y="1269"/>
                </a:lnTo>
                <a:lnTo>
                  <a:pt x="12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5" name="bk object 8485"/>
          <p:cNvSpPr/>
          <p:nvPr/>
        </p:nvSpPr>
        <p:spPr>
          <a:xfrm>
            <a:off x="4966970" y="460882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70"/>
                </a:moveTo>
                <a:lnTo>
                  <a:pt x="2539" y="1270"/>
                </a:lnTo>
                <a:lnTo>
                  <a:pt x="253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6" name="bk object 8486"/>
          <p:cNvSpPr/>
          <p:nvPr/>
        </p:nvSpPr>
        <p:spPr>
          <a:xfrm>
            <a:off x="4966970" y="46062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39"/>
                </a:moveTo>
                <a:lnTo>
                  <a:pt x="3809" y="2539"/>
                </a:lnTo>
                <a:lnTo>
                  <a:pt x="380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7" name="bk object 8487"/>
          <p:cNvSpPr/>
          <p:nvPr/>
        </p:nvSpPr>
        <p:spPr>
          <a:xfrm>
            <a:off x="4183379" y="4612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8" name="bk object 8488"/>
          <p:cNvSpPr/>
          <p:nvPr/>
        </p:nvSpPr>
        <p:spPr>
          <a:xfrm>
            <a:off x="4183379" y="4618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9" name="bk object 8489"/>
          <p:cNvSpPr/>
          <p:nvPr/>
        </p:nvSpPr>
        <p:spPr>
          <a:xfrm>
            <a:off x="4183379" y="4625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0" name="bk object 8490"/>
          <p:cNvSpPr/>
          <p:nvPr/>
        </p:nvSpPr>
        <p:spPr>
          <a:xfrm>
            <a:off x="4183379" y="4631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1" name="bk object 8491"/>
          <p:cNvSpPr/>
          <p:nvPr/>
        </p:nvSpPr>
        <p:spPr>
          <a:xfrm>
            <a:off x="4183379" y="4638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2" name="bk object 8492"/>
          <p:cNvSpPr/>
          <p:nvPr/>
        </p:nvSpPr>
        <p:spPr>
          <a:xfrm>
            <a:off x="4183379" y="4644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3" name="bk object 8493"/>
          <p:cNvSpPr/>
          <p:nvPr/>
        </p:nvSpPr>
        <p:spPr>
          <a:xfrm>
            <a:off x="4183379" y="4650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4" name="bk object 8494"/>
          <p:cNvSpPr/>
          <p:nvPr/>
        </p:nvSpPr>
        <p:spPr>
          <a:xfrm>
            <a:off x="4183379" y="4657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5" name="bk object 8495"/>
          <p:cNvSpPr/>
          <p:nvPr/>
        </p:nvSpPr>
        <p:spPr>
          <a:xfrm>
            <a:off x="4183379" y="466661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810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6" name="bk object 8496"/>
          <p:cNvSpPr/>
          <p:nvPr/>
        </p:nvSpPr>
        <p:spPr>
          <a:xfrm>
            <a:off x="4183379" y="4663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10" y="1269"/>
                </a:lnTo>
                <a:lnTo>
                  <a:pt x="38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DF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7" name="bk object 8497"/>
          <p:cNvSpPr/>
          <p:nvPr/>
        </p:nvSpPr>
        <p:spPr>
          <a:xfrm>
            <a:off x="4425950" y="466661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809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8" name="bk object 8498"/>
          <p:cNvSpPr/>
          <p:nvPr/>
        </p:nvSpPr>
        <p:spPr>
          <a:xfrm>
            <a:off x="4712970" y="466788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 h="0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9" name="bk object 8499"/>
          <p:cNvSpPr/>
          <p:nvPr/>
        </p:nvSpPr>
        <p:spPr>
          <a:xfrm>
            <a:off x="4712970" y="466661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 h="0">
                <a:moveTo>
                  <a:pt x="0" y="0"/>
                </a:moveTo>
                <a:lnTo>
                  <a:pt x="189229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0" name="bk object 8500"/>
          <p:cNvSpPr/>
          <p:nvPr/>
        </p:nvSpPr>
        <p:spPr>
          <a:xfrm>
            <a:off x="4711700" y="466534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DF39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1" name="bk object 8501"/>
          <p:cNvSpPr/>
          <p:nvPr/>
        </p:nvSpPr>
        <p:spPr>
          <a:xfrm>
            <a:off x="4254500" y="4154804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 h="0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2" name="bk object 8502"/>
          <p:cNvSpPr/>
          <p:nvPr/>
        </p:nvSpPr>
        <p:spPr>
          <a:xfrm>
            <a:off x="4255770" y="415353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0" y="0"/>
                </a:moveTo>
                <a:lnTo>
                  <a:pt x="191769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3" name="bk object 8503"/>
          <p:cNvSpPr/>
          <p:nvPr/>
        </p:nvSpPr>
        <p:spPr>
          <a:xfrm>
            <a:off x="4488179" y="4154804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 h="0">
                <a:moveTo>
                  <a:pt x="0" y="0"/>
                </a:moveTo>
                <a:lnTo>
                  <a:pt x="209550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4" name="bk object 8504"/>
          <p:cNvSpPr/>
          <p:nvPr/>
        </p:nvSpPr>
        <p:spPr>
          <a:xfrm>
            <a:off x="4490720" y="415353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 h="0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5" name="bk object 8505"/>
          <p:cNvSpPr/>
          <p:nvPr/>
        </p:nvSpPr>
        <p:spPr>
          <a:xfrm>
            <a:off x="4743450" y="415480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6" name="bk object 8506"/>
          <p:cNvSpPr/>
          <p:nvPr/>
        </p:nvSpPr>
        <p:spPr>
          <a:xfrm>
            <a:off x="4744720" y="41535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 h="0">
                <a:moveTo>
                  <a:pt x="0" y="0"/>
                </a:moveTo>
                <a:lnTo>
                  <a:pt x="201929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7" name="bk object 8507"/>
          <p:cNvSpPr/>
          <p:nvPr/>
        </p:nvSpPr>
        <p:spPr>
          <a:xfrm>
            <a:off x="4251959" y="415607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 h="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8" name="bk object 8508"/>
          <p:cNvSpPr/>
          <p:nvPr/>
        </p:nvSpPr>
        <p:spPr>
          <a:xfrm>
            <a:off x="4486909" y="415607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9" name="bk object 8509"/>
          <p:cNvSpPr/>
          <p:nvPr/>
        </p:nvSpPr>
        <p:spPr>
          <a:xfrm>
            <a:off x="4740909" y="415607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 h="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0" name="bk object 8510"/>
          <p:cNvSpPr/>
          <p:nvPr/>
        </p:nvSpPr>
        <p:spPr>
          <a:xfrm>
            <a:off x="4188459" y="4204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1" name="bk object 8511"/>
          <p:cNvSpPr/>
          <p:nvPr/>
        </p:nvSpPr>
        <p:spPr>
          <a:xfrm>
            <a:off x="4189729" y="42037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2" name="bk object 8512"/>
          <p:cNvSpPr/>
          <p:nvPr/>
        </p:nvSpPr>
        <p:spPr>
          <a:xfrm>
            <a:off x="4187190" y="4206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3" name="bk object 8513"/>
          <p:cNvSpPr/>
          <p:nvPr/>
        </p:nvSpPr>
        <p:spPr>
          <a:xfrm>
            <a:off x="4187190" y="4212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4" name="bk object 8514"/>
          <p:cNvSpPr/>
          <p:nvPr/>
        </p:nvSpPr>
        <p:spPr>
          <a:xfrm>
            <a:off x="4187190" y="4218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5" name="bk object 8515"/>
          <p:cNvSpPr/>
          <p:nvPr/>
        </p:nvSpPr>
        <p:spPr>
          <a:xfrm>
            <a:off x="4187190" y="4225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6" name="bk object 8516"/>
          <p:cNvSpPr/>
          <p:nvPr/>
        </p:nvSpPr>
        <p:spPr>
          <a:xfrm>
            <a:off x="4187190" y="4231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7" name="bk object 8517"/>
          <p:cNvSpPr/>
          <p:nvPr/>
        </p:nvSpPr>
        <p:spPr>
          <a:xfrm>
            <a:off x="4187190" y="4237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8" name="bk object 8518"/>
          <p:cNvSpPr/>
          <p:nvPr/>
        </p:nvSpPr>
        <p:spPr>
          <a:xfrm>
            <a:off x="4187190" y="4244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9" name="bk object 8519"/>
          <p:cNvSpPr/>
          <p:nvPr/>
        </p:nvSpPr>
        <p:spPr>
          <a:xfrm>
            <a:off x="4187190" y="4250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0" name="bk object 8520"/>
          <p:cNvSpPr/>
          <p:nvPr/>
        </p:nvSpPr>
        <p:spPr>
          <a:xfrm>
            <a:off x="4187190" y="4257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1" name="bk object 8521"/>
          <p:cNvSpPr/>
          <p:nvPr/>
        </p:nvSpPr>
        <p:spPr>
          <a:xfrm>
            <a:off x="4187190" y="4263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2" name="bk object 8522"/>
          <p:cNvSpPr/>
          <p:nvPr/>
        </p:nvSpPr>
        <p:spPr>
          <a:xfrm>
            <a:off x="4187190" y="4269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3" name="bk object 8523"/>
          <p:cNvSpPr/>
          <p:nvPr/>
        </p:nvSpPr>
        <p:spPr>
          <a:xfrm>
            <a:off x="4187190" y="4276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4" name="bk object 8524"/>
          <p:cNvSpPr/>
          <p:nvPr/>
        </p:nvSpPr>
        <p:spPr>
          <a:xfrm>
            <a:off x="4187190" y="4282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5" name="bk object 8525"/>
          <p:cNvSpPr/>
          <p:nvPr/>
        </p:nvSpPr>
        <p:spPr>
          <a:xfrm>
            <a:off x="4187190" y="4288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6" name="bk object 8526"/>
          <p:cNvSpPr/>
          <p:nvPr/>
        </p:nvSpPr>
        <p:spPr>
          <a:xfrm>
            <a:off x="4187190" y="4295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7" name="bk object 8527"/>
          <p:cNvSpPr/>
          <p:nvPr/>
        </p:nvSpPr>
        <p:spPr>
          <a:xfrm>
            <a:off x="4187190" y="4301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8" name="bk object 8528"/>
          <p:cNvSpPr/>
          <p:nvPr/>
        </p:nvSpPr>
        <p:spPr>
          <a:xfrm>
            <a:off x="4187190" y="4307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9" name="bk object 8529"/>
          <p:cNvSpPr/>
          <p:nvPr/>
        </p:nvSpPr>
        <p:spPr>
          <a:xfrm>
            <a:off x="4188459" y="43192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0" name="bk object 8530"/>
          <p:cNvSpPr/>
          <p:nvPr/>
        </p:nvSpPr>
        <p:spPr>
          <a:xfrm>
            <a:off x="4187190" y="43141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1" name="bk object 8531"/>
          <p:cNvSpPr/>
          <p:nvPr/>
        </p:nvSpPr>
        <p:spPr>
          <a:xfrm>
            <a:off x="4963159" y="45161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1269"/>
                </a:moveTo>
                <a:lnTo>
                  <a:pt x="3809" y="1269"/>
                </a:lnTo>
                <a:lnTo>
                  <a:pt x="380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2" name="bk object 8532"/>
          <p:cNvSpPr/>
          <p:nvPr/>
        </p:nvSpPr>
        <p:spPr>
          <a:xfrm>
            <a:off x="4963159" y="451485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3" name="bk object 8533"/>
          <p:cNvSpPr/>
          <p:nvPr/>
        </p:nvSpPr>
        <p:spPr>
          <a:xfrm>
            <a:off x="4963159" y="45135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4" name="bk object 8534"/>
          <p:cNvSpPr/>
          <p:nvPr/>
        </p:nvSpPr>
        <p:spPr>
          <a:xfrm>
            <a:off x="4963159" y="4517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5" name="bk object 8535"/>
          <p:cNvSpPr/>
          <p:nvPr/>
        </p:nvSpPr>
        <p:spPr>
          <a:xfrm>
            <a:off x="4963159" y="4523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6" name="bk object 8536"/>
          <p:cNvSpPr/>
          <p:nvPr/>
        </p:nvSpPr>
        <p:spPr>
          <a:xfrm>
            <a:off x="4963159" y="45300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7" name="bk object 8537"/>
          <p:cNvSpPr/>
          <p:nvPr/>
        </p:nvSpPr>
        <p:spPr>
          <a:xfrm>
            <a:off x="4963159" y="4536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8" name="bk object 8538"/>
          <p:cNvSpPr/>
          <p:nvPr/>
        </p:nvSpPr>
        <p:spPr>
          <a:xfrm>
            <a:off x="4963159" y="4542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9" name="bk object 8539"/>
          <p:cNvSpPr/>
          <p:nvPr/>
        </p:nvSpPr>
        <p:spPr>
          <a:xfrm>
            <a:off x="4963159" y="4549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0" name="bk object 8540"/>
          <p:cNvSpPr/>
          <p:nvPr/>
        </p:nvSpPr>
        <p:spPr>
          <a:xfrm>
            <a:off x="4963159" y="4555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1" name="bk object 8541"/>
          <p:cNvSpPr/>
          <p:nvPr/>
        </p:nvSpPr>
        <p:spPr>
          <a:xfrm>
            <a:off x="4189729" y="45656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2" name="bk object 8542"/>
          <p:cNvSpPr/>
          <p:nvPr/>
        </p:nvSpPr>
        <p:spPr>
          <a:xfrm>
            <a:off x="4963159" y="4561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3" name="bk object 8543"/>
          <p:cNvSpPr/>
          <p:nvPr/>
        </p:nvSpPr>
        <p:spPr>
          <a:xfrm>
            <a:off x="4188459" y="45707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39" y="3810"/>
                </a:lnTo>
                <a:lnTo>
                  <a:pt x="253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4" name="bk object 8544"/>
          <p:cNvSpPr/>
          <p:nvPr/>
        </p:nvSpPr>
        <p:spPr>
          <a:xfrm>
            <a:off x="4189729" y="456819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5" name="bk object 8545"/>
          <p:cNvSpPr/>
          <p:nvPr/>
        </p:nvSpPr>
        <p:spPr>
          <a:xfrm>
            <a:off x="4963159" y="45681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6" name="bk object 8546"/>
          <p:cNvSpPr/>
          <p:nvPr/>
        </p:nvSpPr>
        <p:spPr>
          <a:xfrm>
            <a:off x="4187190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7" name="bk object 8547"/>
          <p:cNvSpPr/>
          <p:nvPr/>
        </p:nvSpPr>
        <p:spPr>
          <a:xfrm>
            <a:off x="4963159" y="45745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8" name="bk object 8548"/>
          <p:cNvSpPr/>
          <p:nvPr/>
        </p:nvSpPr>
        <p:spPr>
          <a:xfrm>
            <a:off x="4187190" y="4580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9" name="bk object 8549"/>
          <p:cNvSpPr/>
          <p:nvPr/>
        </p:nvSpPr>
        <p:spPr>
          <a:xfrm>
            <a:off x="4963159" y="45808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0" name="bk object 8550"/>
          <p:cNvSpPr/>
          <p:nvPr/>
        </p:nvSpPr>
        <p:spPr>
          <a:xfrm>
            <a:off x="4187190" y="4587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1" name="bk object 8551"/>
          <p:cNvSpPr/>
          <p:nvPr/>
        </p:nvSpPr>
        <p:spPr>
          <a:xfrm>
            <a:off x="4963159" y="45872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2" name="bk object 8552"/>
          <p:cNvSpPr/>
          <p:nvPr/>
        </p:nvSpPr>
        <p:spPr>
          <a:xfrm>
            <a:off x="4187190" y="4593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3" name="bk object 8553"/>
          <p:cNvSpPr/>
          <p:nvPr/>
        </p:nvSpPr>
        <p:spPr>
          <a:xfrm>
            <a:off x="4963159" y="45935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4" name="bk object 8554"/>
          <p:cNvSpPr/>
          <p:nvPr/>
        </p:nvSpPr>
        <p:spPr>
          <a:xfrm>
            <a:off x="4187190" y="4599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5" name="bk object 8555"/>
          <p:cNvSpPr/>
          <p:nvPr/>
        </p:nvSpPr>
        <p:spPr>
          <a:xfrm>
            <a:off x="4963159" y="4599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6" name="bk object 8556"/>
          <p:cNvSpPr/>
          <p:nvPr/>
        </p:nvSpPr>
        <p:spPr>
          <a:xfrm>
            <a:off x="4187190" y="4606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7" name="bk object 8557"/>
          <p:cNvSpPr/>
          <p:nvPr/>
        </p:nvSpPr>
        <p:spPr>
          <a:xfrm>
            <a:off x="4963159" y="46062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8" name="bk object 8558"/>
          <p:cNvSpPr/>
          <p:nvPr/>
        </p:nvSpPr>
        <p:spPr>
          <a:xfrm>
            <a:off x="4187190" y="46126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9" name="bk object 8559"/>
          <p:cNvSpPr/>
          <p:nvPr/>
        </p:nvSpPr>
        <p:spPr>
          <a:xfrm>
            <a:off x="4963159" y="4612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0" name="bk object 8560"/>
          <p:cNvSpPr/>
          <p:nvPr/>
        </p:nvSpPr>
        <p:spPr>
          <a:xfrm>
            <a:off x="4187190" y="46189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1" name="bk object 8561"/>
          <p:cNvSpPr/>
          <p:nvPr/>
        </p:nvSpPr>
        <p:spPr>
          <a:xfrm>
            <a:off x="4187190" y="46253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2" name="bk object 8562"/>
          <p:cNvSpPr/>
          <p:nvPr/>
        </p:nvSpPr>
        <p:spPr>
          <a:xfrm>
            <a:off x="4187190" y="46316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3" name="bk object 8563"/>
          <p:cNvSpPr/>
          <p:nvPr/>
        </p:nvSpPr>
        <p:spPr>
          <a:xfrm>
            <a:off x="4187190" y="46380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4" name="bk object 8564"/>
          <p:cNvSpPr/>
          <p:nvPr/>
        </p:nvSpPr>
        <p:spPr>
          <a:xfrm>
            <a:off x="4187190" y="46443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5" name="bk object 8565"/>
          <p:cNvSpPr/>
          <p:nvPr/>
        </p:nvSpPr>
        <p:spPr>
          <a:xfrm>
            <a:off x="4187190" y="46507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6" name="bk object 8566"/>
          <p:cNvSpPr/>
          <p:nvPr/>
        </p:nvSpPr>
        <p:spPr>
          <a:xfrm>
            <a:off x="4187190" y="466217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619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7" name="bk object 8567"/>
          <p:cNvSpPr/>
          <p:nvPr/>
        </p:nvSpPr>
        <p:spPr>
          <a:xfrm>
            <a:off x="4187190" y="46570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8" name="bk object 8568"/>
          <p:cNvSpPr/>
          <p:nvPr/>
        </p:nvSpPr>
        <p:spPr>
          <a:xfrm>
            <a:off x="4427220" y="4662170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9" name="bk object 8569"/>
          <p:cNvSpPr/>
          <p:nvPr/>
        </p:nvSpPr>
        <p:spPr>
          <a:xfrm>
            <a:off x="4710429" y="4662804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 h="0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0" name="bk object 8570"/>
          <p:cNvSpPr/>
          <p:nvPr/>
        </p:nvSpPr>
        <p:spPr>
          <a:xfrm>
            <a:off x="4710429" y="4661534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 h="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1" name="bk object 8571"/>
          <p:cNvSpPr/>
          <p:nvPr/>
        </p:nvSpPr>
        <p:spPr>
          <a:xfrm>
            <a:off x="4187190" y="46640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350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2" name="bk object 8572"/>
          <p:cNvSpPr/>
          <p:nvPr/>
        </p:nvSpPr>
        <p:spPr>
          <a:xfrm>
            <a:off x="4427220" y="46640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3" name="bk object 8573"/>
          <p:cNvSpPr/>
          <p:nvPr/>
        </p:nvSpPr>
        <p:spPr>
          <a:xfrm>
            <a:off x="4711700" y="4664075"/>
            <a:ext cx="193040" cy="0"/>
          </a:xfrm>
          <a:custGeom>
            <a:avLst/>
            <a:gdLst/>
            <a:ahLst/>
            <a:cxnLst/>
            <a:rect l="l" t="t" r="r" b="b"/>
            <a:pathLst>
              <a:path w="193039" h="0">
                <a:moveTo>
                  <a:pt x="0" y="0"/>
                </a:moveTo>
                <a:lnTo>
                  <a:pt x="193039" y="0"/>
                </a:lnTo>
              </a:path>
            </a:pathLst>
          </a:custGeom>
          <a:ln w="3175">
            <a:solidFill>
              <a:srgbClr val="DD3A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4" name="bk object 8574"/>
          <p:cNvSpPr/>
          <p:nvPr/>
        </p:nvSpPr>
        <p:spPr>
          <a:xfrm>
            <a:off x="4191000" y="4156709"/>
            <a:ext cx="772160" cy="504190"/>
          </a:xfrm>
          <a:custGeom>
            <a:avLst/>
            <a:gdLst/>
            <a:ahLst/>
            <a:cxnLst/>
            <a:rect l="l" t="t" r="r" b="b"/>
            <a:pathLst>
              <a:path w="772160" h="504189">
                <a:moveTo>
                  <a:pt x="256539" y="0"/>
                </a:moveTo>
                <a:lnTo>
                  <a:pt x="59689" y="0"/>
                </a:lnTo>
                <a:lnTo>
                  <a:pt x="59689" y="1269"/>
                </a:lnTo>
                <a:lnTo>
                  <a:pt x="58420" y="1269"/>
                </a:lnTo>
                <a:lnTo>
                  <a:pt x="58420" y="2539"/>
                </a:lnTo>
                <a:lnTo>
                  <a:pt x="256539" y="2539"/>
                </a:lnTo>
                <a:lnTo>
                  <a:pt x="256539" y="0"/>
                </a:lnTo>
                <a:close/>
              </a:path>
              <a:path w="772160" h="504189">
                <a:moveTo>
                  <a:pt x="508000" y="0"/>
                </a:moveTo>
                <a:lnTo>
                  <a:pt x="294639" y="0"/>
                </a:lnTo>
                <a:lnTo>
                  <a:pt x="294639" y="1269"/>
                </a:lnTo>
                <a:lnTo>
                  <a:pt x="292100" y="1269"/>
                </a:lnTo>
                <a:lnTo>
                  <a:pt x="292100" y="2539"/>
                </a:lnTo>
                <a:lnTo>
                  <a:pt x="508000" y="2539"/>
                </a:lnTo>
                <a:lnTo>
                  <a:pt x="508000" y="0"/>
                </a:lnTo>
                <a:close/>
              </a:path>
              <a:path w="772160" h="504189">
                <a:moveTo>
                  <a:pt x="758189" y="0"/>
                </a:moveTo>
                <a:lnTo>
                  <a:pt x="548639" y="0"/>
                </a:lnTo>
                <a:lnTo>
                  <a:pt x="548639" y="1269"/>
                </a:lnTo>
                <a:lnTo>
                  <a:pt x="547370" y="1269"/>
                </a:lnTo>
                <a:lnTo>
                  <a:pt x="547370" y="2539"/>
                </a:lnTo>
                <a:lnTo>
                  <a:pt x="758189" y="2539"/>
                </a:lnTo>
                <a:lnTo>
                  <a:pt x="758189" y="0"/>
                </a:lnTo>
                <a:close/>
              </a:path>
              <a:path w="772160" h="504189">
                <a:moveTo>
                  <a:pt x="3810" y="43180"/>
                </a:moveTo>
                <a:lnTo>
                  <a:pt x="2539" y="43180"/>
                </a:lnTo>
                <a:lnTo>
                  <a:pt x="2539" y="44450"/>
                </a:lnTo>
                <a:lnTo>
                  <a:pt x="1270" y="44450"/>
                </a:lnTo>
                <a:lnTo>
                  <a:pt x="1270" y="45719"/>
                </a:lnTo>
                <a:lnTo>
                  <a:pt x="0" y="45719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772160" h="5041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772160" h="50418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772160" h="50418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772160" h="50418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772160" h="50418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772160" h="50418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772160" h="50418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772160" h="50418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772160" h="50418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772160" h="50418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772160" h="50418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772160" h="50418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772160" h="50418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772160" h="50418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772160" h="50418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772160" h="50418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772160" h="50418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772160" h="504189">
                <a:moveTo>
                  <a:pt x="3810" y="157480"/>
                </a:moveTo>
                <a:lnTo>
                  <a:pt x="0" y="157480"/>
                </a:lnTo>
                <a:lnTo>
                  <a:pt x="0" y="161289"/>
                </a:lnTo>
                <a:lnTo>
                  <a:pt x="1269" y="161289"/>
                </a:lnTo>
                <a:lnTo>
                  <a:pt x="1269" y="160019"/>
                </a:lnTo>
                <a:lnTo>
                  <a:pt x="3810" y="160019"/>
                </a:lnTo>
                <a:lnTo>
                  <a:pt x="3810" y="157480"/>
                </a:lnTo>
                <a:close/>
              </a:path>
              <a:path w="772160" h="504189">
                <a:moveTo>
                  <a:pt x="770889" y="354330"/>
                </a:moveTo>
                <a:lnTo>
                  <a:pt x="769620" y="354330"/>
                </a:lnTo>
                <a:lnTo>
                  <a:pt x="769620" y="360679"/>
                </a:lnTo>
                <a:lnTo>
                  <a:pt x="772160" y="360679"/>
                </a:lnTo>
                <a:lnTo>
                  <a:pt x="772160" y="355600"/>
                </a:lnTo>
                <a:lnTo>
                  <a:pt x="770889" y="355600"/>
                </a:lnTo>
                <a:lnTo>
                  <a:pt x="770889" y="354330"/>
                </a:lnTo>
                <a:close/>
              </a:path>
              <a:path w="772160" h="504189">
                <a:moveTo>
                  <a:pt x="772160" y="360680"/>
                </a:moveTo>
                <a:lnTo>
                  <a:pt x="769620" y="360680"/>
                </a:lnTo>
                <a:lnTo>
                  <a:pt x="769620" y="367029"/>
                </a:lnTo>
                <a:lnTo>
                  <a:pt x="772160" y="367029"/>
                </a:lnTo>
                <a:lnTo>
                  <a:pt x="772160" y="360680"/>
                </a:lnTo>
                <a:close/>
              </a:path>
              <a:path w="772160" h="504189">
                <a:moveTo>
                  <a:pt x="772160" y="367030"/>
                </a:moveTo>
                <a:lnTo>
                  <a:pt x="769620" y="367030"/>
                </a:lnTo>
                <a:lnTo>
                  <a:pt x="769620" y="373379"/>
                </a:lnTo>
                <a:lnTo>
                  <a:pt x="772160" y="373379"/>
                </a:lnTo>
                <a:lnTo>
                  <a:pt x="772160" y="367030"/>
                </a:lnTo>
                <a:close/>
              </a:path>
              <a:path w="772160" h="504189">
                <a:moveTo>
                  <a:pt x="772160" y="373380"/>
                </a:moveTo>
                <a:lnTo>
                  <a:pt x="769620" y="373380"/>
                </a:lnTo>
                <a:lnTo>
                  <a:pt x="769620" y="379729"/>
                </a:lnTo>
                <a:lnTo>
                  <a:pt x="772160" y="379729"/>
                </a:lnTo>
                <a:lnTo>
                  <a:pt x="772160" y="373380"/>
                </a:lnTo>
                <a:close/>
              </a:path>
              <a:path w="772160" h="504189">
                <a:moveTo>
                  <a:pt x="772160" y="379730"/>
                </a:moveTo>
                <a:lnTo>
                  <a:pt x="769620" y="379730"/>
                </a:lnTo>
                <a:lnTo>
                  <a:pt x="769620" y="386079"/>
                </a:lnTo>
                <a:lnTo>
                  <a:pt x="772160" y="386079"/>
                </a:lnTo>
                <a:lnTo>
                  <a:pt x="772160" y="379730"/>
                </a:lnTo>
                <a:close/>
              </a:path>
              <a:path w="772160" h="504189">
                <a:moveTo>
                  <a:pt x="772160" y="386080"/>
                </a:moveTo>
                <a:lnTo>
                  <a:pt x="769620" y="386080"/>
                </a:lnTo>
                <a:lnTo>
                  <a:pt x="769620" y="392429"/>
                </a:lnTo>
                <a:lnTo>
                  <a:pt x="772160" y="392429"/>
                </a:lnTo>
                <a:lnTo>
                  <a:pt x="772160" y="386080"/>
                </a:lnTo>
                <a:close/>
              </a:path>
              <a:path w="772160" h="504189">
                <a:moveTo>
                  <a:pt x="3810" y="394969"/>
                </a:moveTo>
                <a:lnTo>
                  <a:pt x="2539" y="394969"/>
                </a:lnTo>
                <a:lnTo>
                  <a:pt x="2539" y="398779"/>
                </a:lnTo>
                <a:lnTo>
                  <a:pt x="3810" y="398779"/>
                </a:lnTo>
                <a:lnTo>
                  <a:pt x="3810" y="394969"/>
                </a:lnTo>
                <a:close/>
              </a:path>
              <a:path w="772160" h="504189">
                <a:moveTo>
                  <a:pt x="772160" y="392430"/>
                </a:moveTo>
                <a:lnTo>
                  <a:pt x="769620" y="392430"/>
                </a:lnTo>
                <a:lnTo>
                  <a:pt x="769620" y="398779"/>
                </a:lnTo>
                <a:lnTo>
                  <a:pt x="772160" y="398779"/>
                </a:lnTo>
                <a:lnTo>
                  <a:pt x="772160" y="392430"/>
                </a:lnTo>
                <a:close/>
              </a:path>
              <a:path w="772160" h="504189">
                <a:moveTo>
                  <a:pt x="3810" y="398780"/>
                </a:moveTo>
                <a:lnTo>
                  <a:pt x="2539" y="398780"/>
                </a:lnTo>
                <a:lnTo>
                  <a:pt x="2539" y="400050"/>
                </a:lnTo>
                <a:lnTo>
                  <a:pt x="1270" y="400050"/>
                </a:lnTo>
                <a:lnTo>
                  <a:pt x="1270" y="403859"/>
                </a:lnTo>
                <a:lnTo>
                  <a:pt x="0" y="403859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8780"/>
                </a:lnTo>
                <a:close/>
              </a:path>
              <a:path w="772160" h="504189">
                <a:moveTo>
                  <a:pt x="772160" y="398780"/>
                </a:moveTo>
                <a:lnTo>
                  <a:pt x="769620" y="398780"/>
                </a:lnTo>
                <a:lnTo>
                  <a:pt x="769620" y="405129"/>
                </a:lnTo>
                <a:lnTo>
                  <a:pt x="772160" y="405129"/>
                </a:lnTo>
                <a:lnTo>
                  <a:pt x="772160" y="398780"/>
                </a:lnTo>
                <a:close/>
              </a:path>
              <a:path w="772160" h="504189">
                <a:moveTo>
                  <a:pt x="381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5130"/>
                </a:lnTo>
                <a:close/>
              </a:path>
              <a:path w="772160" h="504189">
                <a:moveTo>
                  <a:pt x="772160" y="405130"/>
                </a:moveTo>
                <a:lnTo>
                  <a:pt x="769620" y="405130"/>
                </a:lnTo>
                <a:lnTo>
                  <a:pt x="769620" y="411479"/>
                </a:lnTo>
                <a:lnTo>
                  <a:pt x="772160" y="411479"/>
                </a:lnTo>
                <a:lnTo>
                  <a:pt x="772160" y="405130"/>
                </a:lnTo>
                <a:close/>
              </a:path>
              <a:path w="772160" h="504189">
                <a:moveTo>
                  <a:pt x="381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1480"/>
                </a:lnTo>
                <a:close/>
              </a:path>
              <a:path w="772160" h="504189">
                <a:moveTo>
                  <a:pt x="772160" y="411480"/>
                </a:moveTo>
                <a:lnTo>
                  <a:pt x="769620" y="411480"/>
                </a:lnTo>
                <a:lnTo>
                  <a:pt x="769620" y="417829"/>
                </a:lnTo>
                <a:lnTo>
                  <a:pt x="772160" y="417829"/>
                </a:lnTo>
                <a:lnTo>
                  <a:pt x="772160" y="411480"/>
                </a:lnTo>
                <a:close/>
              </a:path>
              <a:path w="772160" h="504189">
                <a:moveTo>
                  <a:pt x="381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17830"/>
                </a:lnTo>
                <a:close/>
              </a:path>
              <a:path w="772160" h="504189">
                <a:moveTo>
                  <a:pt x="772160" y="417830"/>
                </a:moveTo>
                <a:lnTo>
                  <a:pt x="769620" y="417830"/>
                </a:lnTo>
                <a:lnTo>
                  <a:pt x="769620" y="424179"/>
                </a:lnTo>
                <a:lnTo>
                  <a:pt x="772160" y="424179"/>
                </a:lnTo>
                <a:lnTo>
                  <a:pt x="772160" y="417830"/>
                </a:lnTo>
                <a:close/>
              </a:path>
              <a:path w="772160" h="504189">
                <a:moveTo>
                  <a:pt x="381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4180"/>
                </a:lnTo>
                <a:close/>
              </a:path>
              <a:path w="772160" h="504189">
                <a:moveTo>
                  <a:pt x="772160" y="424180"/>
                </a:moveTo>
                <a:lnTo>
                  <a:pt x="769620" y="424180"/>
                </a:lnTo>
                <a:lnTo>
                  <a:pt x="769620" y="430529"/>
                </a:lnTo>
                <a:lnTo>
                  <a:pt x="772160" y="430529"/>
                </a:lnTo>
                <a:lnTo>
                  <a:pt x="772160" y="424180"/>
                </a:lnTo>
                <a:close/>
              </a:path>
              <a:path w="772160" h="504189">
                <a:moveTo>
                  <a:pt x="381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0530"/>
                </a:lnTo>
                <a:close/>
              </a:path>
              <a:path w="772160" h="504189">
                <a:moveTo>
                  <a:pt x="772160" y="430530"/>
                </a:moveTo>
                <a:lnTo>
                  <a:pt x="769620" y="430530"/>
                </a:lnTo>
                <a:lnTo>
                  <a:pt x="769620" y="436879"/>
                </a:lnTo>
                <a:lnTo>
                  <a:pt x="772160" y="436879"/>
                </a:lnTo>
                <a:lnTo>
                  <a:pt x="772160" y="430530"/>
                </a:lnTo>
                <a:close/>
              </a:path>
              <a:path w="772160" h="504189">
                <a:moveTo>
                  <a:pt x="381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36880"/>
                </a:lnTo>
                <a:close/>
              </a:path>
              <a:path w="772160" h="504189">
                <a:moveTo>
                  <a:pt x="772160" y="436880"/>
                </a:moveTo>
                <a:lnTo>
                  <a:pt x="769620" y="436880"/>
                </a:lnTo>
                <a:lnTo>
                  <a:pt x="769620" y="443229"/>
                </a:lnTo>
                <a:lnTo>
                  <a:pt x="772160" y="443229"/>
                </a:lnTo>
                <a:lnTo>
                  <a:pt x="772160" y="436880"/>
                </a:lnTo>
                <a:close/>
              </a:path>
              <a:path w="772160" h="504189">
                <a:moveTo>
                  <a:pt x="381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3230"/>
                </a:lnTo>
                <a:close/>
              </a:path>
              <a:path w="772160" h="504189">
                <a:moveTo>
                  <a:pt x="772160" y="443230"/>
                </a:moveTo>
                <a:lnTo>
                  <a:pt x="769620" y="443230"/>
                </a:lnTo>
                <a:lnTo>
                  <a:pt x="769620" y="449579"/>
                </a:lnTo>
                <a:lnTo>
                  <a:pt x="772160" y="449579"/>
                </a:lnTo>
                <a:lnTo>
                  <a:pt x="772160" y="443230"/>
                </a:lnTo>
                <a:close/>
              </a:path>
              <a:path w="772160" h="504189">
                <a:moveTo>
                  <a:pt x="381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49580"/>
                </a:lnTo>
                <a:close/>
              </a:path>
              <a:path w="772160" h="504189">
                <a:moveTo>
                  <a:pt x="772160" y="449580"/>
                </a:moveTo>
                <a:lnTo>
                  <a:pt x="769620" y="449580"/>
                </a:lnTo>
                <a:lnTo>
                  <a:pt x="769620" y="455929"/>
                </a:lnTo>
                <a:lnTo>
                  <a:pt x="772160" y="455929"/>
                </a:lnTo>
                <a:lnTo>
                  <a:pt x="772160" y="449580"/>
                </a:lnTo>
                <a:close/>
              </a:path>
              <a:path w="772160" h="504189">
                <a:moveTo>
                  <a:pt x="381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5930"/>
                </a:lnTo>
                <a:close/>
              </a:path>
              <a:path w="772160" h="504189">
                <a:moveTo>
                  <a:pt x="772160" y="455930"/>
                </a:moveTo>
                <a:lnTo>
                  <a:pt x="769620" y="455930"/>
                </a:lnTo>
                <a:lnTo>
                  <a:pt x="769620" y="459739"/>
                </a:lnTo>
                <a:lnTo>
                  <a:pt x="770889" y="459739"/>
                </a:lnTo>
                <a:lnTo>
                  <a:pt x="770889" y="458469"/>
                </a:lnTo>
                <a:lnTo>
                  <a:pt x="772160" y="458469"/>
                </a:lnTo>
                <a:lnTo>
                  <a:pt x="772160" y="455930"/>
                </a:lnTo>
                <a:close/>
              </a:path>
              <a:path w="772160" h="504189">
                <a:moveTo>
                  <a:pt x="381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2280"/>
                </a:lnTo>
                <a:close/>
              </a:path>
              <a:path w="772160" h="504189">
                <a:moveTo>
                  <a:pt x="3810" y="468630"/>
                </a:moveTo>
                <a:lnTo>
                  <a:pt x="0" y="468630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68630"/>
                </a:lnTo>
                <a:close/>
              </a:path>
              <a:path w="772160" h="504189">
                <a:moveTo>
                  <a:pt x="3810" y="474980"/>
                </a:moveTo>
                <a:lnTo>
                  <a:pt x="0" y="474980"/>
                </a:lnTo>
                <a:lnTo>
                  <a:pt x="0" y="481329"/>
                </a:lnTo>
                <a:lnTo>
                  <a:pt x="3810" y="481329"/>
                </a:lnTo>
                <a:lnTo>
                  <a:pt x="3810" y="474980"/>
                </a:lnTo>
                <a:close/>
              </a:path>
              <a:path w="772160" h="504189">
                <a:moveTo>
                  <a:pt x="381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1330"/>
                </a:lnTo>
                <a:close/>
              </a:path>
              <a:path w="772160" h="504189">
                <a:moveTo>
                  <a:pt x="3810" y="487680"/>
                </a:moveTo>
                <a:lnTo>
                  <a:pt x="0" y="487680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87680"/>
                </a:lnTo>
                <a:close/>
              </a:path>
              <a:path w="772160" h="504189">
                <a:moveTo>
                  <a:pt x="381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3810" y="500379"/>
                </a:lnTo>
                <a:lnTo>
                  <a:pt x="3810" y="494030"/>
                </a:lnTo>
                <a:close/>
              </a:path>
              <a:path w="772160" h="504189">
                <a:moveTo>
                  <a:pt x="132079" y="500380"/>
                </a:moveTo>
                <a:lnTo>
                  <a:pt x="0" y="500380"/>
                </a:lnTo>
                <a:lnTo>
                  <a:pt x="0" y="504189"/>
                </a:lnTo>
                <a:lnTo>
                  <a:pt x="130809" y="504189"/>
                </a:lnTo>
                <a:lnTo>
                  <a:pt x="130809" y="501650"/>
                </a:lnTo>
                <a:lnTo>
                  <a:pt x="132079" y="501650"/>
                </a:lnTo>
                <a:lnTo>
                  <a:pt x="132079" y="500380"/>
                </a:lnTo>
                <a:close/>
              </a:path>
              <a:path w="772160" h="504189">
                <a:moveTo>
                  <a:pt x="396239" y="500380"/>
                </a:moveTo>
                <a:lnTo>
                  <a:pt x="237489" y="500380"/>
                </a:lnTo>
                <a:lnTo>
                  <a:pt x="237489" y="502919"/>
                </a:lnTo>
                <a:lnTo>
                  <a:pt x="236220" y="502919"/>
                </a:lnTo>
                <a:lnTo>
                  <a:pt x="236220" y="504189"/>
                </a:lnTo>
                <a:lnTo>
                  <a:pt x="394970" y="504189"/>
                </a:lnTo>
                <a:lnTo>
                  <a:pt x="394969" y="501650"/>
                </a:lnTo>
                <a:lnTo>
                  <a:pt x="396239" y="501650"/>
                </a:lnTo>
                <a:lnTo>
                  <a:pt x="396239" y="500380"/>
                </a:lnTo>
                <a:close/>
              </a:path>
              <a:path w="772160" h="504189">
                <a:moveTo>
                  <a:pt x="720089" y="501650"/>
                </a:moveTo>
                <a:lnTo>
                  <a:pt x="518160" y="501650"/>
                </a:lnTo>
                <a:lnTo>
                  <a:pt x="518160" y="504189"/>
                </a:lnTo>
                <a:lnTo>
                  <a:pt x="718820" y="504189"/>
                </a:lnTo>
                <a:lnTo>
                  <a:pt x="718820" y="502919"/>
                </a:lnTo>
                <a:lnTo>
                  <a:pt x="720089" y="502919"/>
                </a:lnTo>
                <a:lnTo>
                  <a:pt x="720089" y="501650"/>
                </a:lnTo>
                <a:close/>
              </a:path>
              <a:path w="772160" h="504189">
                <a:moveTo>
                  <a:pt x="721360" y="500380"/>
                </a:moveTo>
                <a:lnTo>
                  <a:pt x="516889" y="500380"/>
                </a:lnTo>
                <a:lnTo>
                  <a:pt x="516889" y="501650"/>
                </a:lnTo>
                <a:lnTo>
                  <a:pt x="721360" y="501650"/>
                </a:lnTo>
                <a:lnTo>
                  <a:pt x="721360" y="500380"/>
                </a:lnTo>
                <a:close/>
              </a:path>
            </a:pathLst>
          </a:custGeom>
          <a:solidFill>
            <a:srgbClr val="DA3B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5" name="bk object 8575"/>
          <p:cNvSpPr/>
          <p:nvPr/>
        </p:nvSpPr>
        <p:spPr>
          <a:xfrm>
            <a:off x="4194809" y="4159250"/>
            <a:ext cx="765810" cy="497840"/>
          </a:xfrm>
          <a:custGeom>
            <a:avLst/>
            <a:gdLst/>
            <a:ahLst/>
            <a:cxnLst/>
            <a:rect l="l" t="t" r="r" b="b"/>
            <a:pathLst>
              <a:path w="765810" h="497839">
                <a:moveTo>
                  <a:pt x="252729" y="0"/>
                </a:moveTo>
                <a:lnTo>
                  <a:pt x="52069" y="0"/>
                </a:lnTo>
                <a:lnTo>
                  <a:pt x="52069" y="1269"/>
                </a:lnTo>
                <a:lnTo>
                  <a:pt x="50800" y="1269"/>
                </a:lnTo>
                <a:lnTo>
                  <a:pt x="50800" y="2539"/>
                </a:lnTo>
                <a:lnTo>
                  <a:pt x="252729" y="2539"/>
                </a:lnTo>
                <a:lnTo>
                  <a:pt x="252729" y="0"/>
                </a:lnTo>
                <a:close/>
              </a:path>
              <a:path w="765810" h="497839">
                <a:moveTo>
                  <a:pt x="504189" y="0"/>
                </a:moveTo>
                <a:lnTo>
                  <a:pt x="287019" y="0"/>
                </a:lnTo>
                <a:lnTo>
                  <a:pt x="287019" y="1269"/>
                </a:lnTo>
                <a:lnTo>
                  <a:pt x="285750" y="1269"/>
                </a:lnTo>
                <a:lnTo>
                  <a:pt x="285750" y="2539"/>
                </a:lnTo>
                <a:lnTo>
                  <a:pt x="504189" y="2539"/>
                </a:lnTo>
                <a:lnTo>
                  <a:pt x="504189" y="0"/>
                </a:lnTo>
                <a:close/>
              </a:path>
              <a:path w="765810" h="497839">
                <a:moveTo>
                  <a:pt x="754379" y="0"/>
                </a:moveTo>
                <a:lnTo>
                  <a:pt x="542289" y="0"/>
                </a:lnTo>
                <a:lnTo>
                  <a:pt x="542289" y="1269"/>
                </a:lnTo>
                <a:lnTo>
                  <a:pt x="541019" y="1269"/>
                </a:lnTo>
                <a:lnTo>
                  <a:pt x="541019" y="2539"/>
                </a:lnTo>
                <a:lnTo>
                  <a:pt x="754379" y="2539"/>
                </a:lnTo>
                <a:lnTo>
                  <a:pt x="754379" y="0"/>
                </a:lnTo>
                <a:close/>
              </a:path>
              <a:path w="765810" h="497839">
                <a:moveTo>
                  <a:pt x="252730" y="2540"/>
                </a:moveTo>
                <a:lnTo>
                  <a:pt x="48260" y="2540"/>
                </a:lnTo>
                <a:lnTo>
                  <a:pt x="48260" y="3810"/>
                </a:lnTo>
                <a:lnTo>
                  <a:pt x="252730" y="3810"/>
                </a:lnTo>
                <a:lnTo>
                  <a:pt x="252730" y="2540"/>
                </a:lnTo>
                <a:close/>
              </a:path>
              <a:path w="765810" h="497839">
                <a:moveTo>
                  <a:pt x="504189" y="2540"/>
                </a:moveTo>
                <a:lnTo>
                  <a:pt x="283210" y="2540"/>
                </a:lnTo>
                <a:lnTo>
                  <a:pt x="283210" y="3810"/>
                </a:lnTo>
                <a:lnTo>
                  <a:pt x="504189" y="3810"/>
                </a:lnTo>
                <a:lnTo>
                  <a:pt x="504189" y="2540"/>
                </a:lnTo>
                <a:close/>
              </a:path>
              <a:path w="765810" h="497839">
                <a:moveTo>
                  <a:pt x="755650" y="2540"/>
                </a:moveTo>
                <a:lnTo>
                  <a:pt x="539750" y="2540"/>
                </a:lnTo>
                <a:lnTo>
                  <a:pt x="539750" y="3810"/>
                </a:lnTo>
                <a:lnTo>
                  <a:pt x="755650" y="3810"/>
                </a:lnTo>
                <a:lnTo>
                  <a:pt x="755650" y="2540"/>
                </a:lnTo>
                <a:close/>
              </a:path>
              <a:path w="765810" h="497839">
                <a:moveTo>
                  <a:pt x="2539" y="39369"/>
                </a:moveTo>
                <a:lnTo>
                  <a:pt x="0" y="39369"/>
                </a:lnTo>
                <a:lnTo>
                  <a:pt x="0" y="40639"/>
                </a:lnTo>
                <a:lnTo>
                  <a:pt x="2539" y="40639"/>
                </a:lnTo>
                <a:lnTo>
                  <a:pt x="2539" y="39369"/>
                </a:lnTo>
                <a:close/>
              </a:path>
              <a:path w="765810" h="497839">
                <a:moveTo>
                  <a:pt x="253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2539" y="46989"/>
                </a:lnTo>
                <a:lnTo>
                  <a:pt x="2539" y="40640"/>
                </a:lnTo>
                <a:close/>
              </a:path>
              <a:path w="765810" h="497839">
                <a:moveTo>
                  <a:pt x="253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2539" y="53339"/>
                </a:lnTo>
                <a:lnTo>
                  <a:pt x="2539" y="46990"/>
                </a:lnTo>
                <a:close/>
              </a:path>
              <a:path w="765810" h="497839">
                <a:moveTo>
                  <a:pt x="253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2539" y="59689"/>
                </a:lnTo>
                <a:lnTo>
                  <a:pt x="2539" y="53340"/>
                </a:lnTo>
                <a:close/>
              </a:path>
              <a:path w="765810" h="497839">
                <a:moveTo>
                  <a:pt x="253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2539" y="66039"/>
                </a:lnTo>
                <a:lnTo>
                  <a:pt x="2539" y="59690"/>
                </a:lnTo>
                <a:close/>
              </a:path>
              <a:path w="765810" h="497839">
                <a:moveTo>
                  <a:pt x="253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2539" y="72389"/>
                </a:lnTo>
                <a:lnTo>
                  <a:pt x="2539" y="66040"/>
                </a:lnTo>
                <a:close/>
              </a:path>
              <a:path w="765810" h="497839">
                <a:moveTo>
                  <a:pt x="253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2539" y="78739"/>
                </a:lnTo>
                <a:lnTo>
                  <a:pt x="2539" y="72390"/>
                </a:lnTo>
                <a:close/>
              </a:path>
              <a:path w="765810" h="497839">
                <a:moveTo>
                  <a:pt x="253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2539" y="85089"/>
                </a:lnTo>
                <a:lnTo>
                  <a:pt x="2539" y="78740"/>
                </a:lnTo>
                <a:close/>
              </a:path>
              <a:path w="765810" h="497839">
                <a:moveTo>
                  <a:pt x="253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2539" y="91439"/>
                </a:lnTo>
                <a:lnTo>
                  <a:pt x="2539" y="85090"/>
                </a:lnTo>
                <a:close/>
              </a:path>
              <a:path w="765810" h="497839">
                <a:moveTo>
                  <a:pt x="253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2539" y="97789"/>
                </a:lnTo>
                <a:lnTo>
                  <a:pt x="2539" y="91440"/>
                </a:lnTo>
                <a:close/>
              </a:path>
              <a:path w="765810" h="497839">
                <a:moveTo>
                  <a:pt x="253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2539" y="104139"/>
                </a:lnTo>
                <a:lnTo>
                  <a:pt x="2539" y="97790"/>
                </a:lnTo>
                <a:close/>
              </a:path>
              <a:path w="765810" h="497839">
                <a:moveTo>
                  <a:pt x="253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2539" y="110489"/>
                </a:lnTo>
                <a:lnTo>
                  <a:pt x="2539" y="104140"/>
                </a:lnTo>
                <a:close/>
              </a:path>
              <a:path w="765810" h="497839">
                <a:moveTo>
                  <a:pt x="253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2539" y="116839"/>
                </a:lnTo>
                <a:lnTo>
                  <a:pt x="2539" y="110490"/>
                </a:lnTo>
                <a:close/>
              </a:path>
              <a:path w="765810" h="497839">
                <a:moveTo>
                  <a:pt x="253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2539" y="123189"/>
                </a:lnTo>
                <a:lnTo>
                  <a:pt x="2539" y="116840"/>
                </a:lnTo>
                <a:close/>
              </a:path>
              <a:path w="765810" h="497839">
                <a:moveTo>
                  <a:pt x="253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2539" y="129539"/>
                </a:lnTo>
                <a:lnTo>
                  <a:pt x="2539" y="123190"/>
                </a:lnTo>
                <a:close/>
              </a:path>
              <a:path w="765810" h="497839">
                <a:moveTo>
                  <a:pt x="253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2539" y="135889"/>
                </a:lnTo>
                <a:lnTo>
                  <a:pt x="2539" y="129540"/>
                </a:lnTo>
                <a:close/>
              </a:path>
              <a:path w="765810" h="497839">
                <a:moveTo>
                  <a:pt x="253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2539" y="142239"/>
                </a:lnTo>
                <a:lnTo>
                  <a:pt x="2539" y="135890"/>
                </a:lnTo>
                <a:close/>
              </a:path>
              <a:path w="765810" h="497839">
                <a:moveTo>
                  <a:pt x="253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2539" y="148589"/>
                </a:lnTo>
                <a:lnTo>
                  <a:pt x="2539" y="142240"/>
                </a:lnTo>
                <a:close/>
              </a:path>
              <a:path w="765810" h="497839">
                <a:moveTo>
                  <a:pt x="253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2539" y="154939"/>
                </a:lnTo>
                <a:lnTo>
                  <a:pt x="2539" y="148590"/>
                </a:lnTo>
                <a:close/>
              </a:path>
              <a:path w="765810" h="497839">
                <a:moveTo>
                  <a:pt x="1269" y="154940"/>
                </a:moveTo>
                <a:lnTo>
                  <a:pt x="0" y="154940"/>
                </a:lnTo>
                <a:lnTo>
                  <a:pt x="0" y="156210"/>
                </a:lnTo>
                <a:lnTo>
                  <a:pt x="1269" y="156210"/>
                </a:lnTo>
                <a:lnTo>
                  <a:pt x="1269" y="154940"/>
                </a:lnTo>
                <a:close/>
              </a:path>
              <a:path w="765810" h="497839">
                <a:moveTo>
                  <a:pt x="763269" y="347980"/>
                </a:moveTo>
                <a:lnTo>
                  <a:pt x="762000" y="347980"/>
                </a:lnTo>
                <a:lnTo>
                  <a:pt x="762000" y="351789"/>
                </a:lnTo>
                <a:lnTo>
                  <a:pt x="765810" y="351789"/>
                </a:lnTo>
                <a:lnTo>
                  <a:pt x="765810" y="350519"/>
                </a:lnTo>
                <a:lnTo>
                  <a:pt x="764539" y="350519"/>
                </a:lnTo>
                <a:lnTo>
                  <a:pt x="764539" y="349250"/>
                </a:lnTo>
                <a:lnTo>
                  <a:pt x="763269" y="349250"/>
                </a:lnTo>
                <a:lnTo>
                  <a:pt x="763269" y="347980"/>
                </a:lnTo>
                <a:close/>
              </a:path>
              <a:path w="765810" h="497839">
                <a:moveTo>
                  <a:pt x="765810" y="351790"/>
                </a:moveTo>
                <a:lnTo>
                  <a:pt x="762000" y="351790"/>
                </a:lnTo>
                <a:lnTo>
                  <a:pt x="762000" y="358139"/>
                </a:lnTo>
                <a:lnTo>
                  <a:pt x="765810" y="358139"/>
                </a:lnTo>
                <a:lnTo>
                  <a:pt x="765810" y="351790"/>
                </a:lnTo>
                <a:close/>
              </a:path>
              <a:path w="765810" h="497839">
                <a:moveTo>
                  <a:pt x="765810" y="358140"/>
                </a:moveTo>
                <a:lnTo>
                  <a:pt x="762000" y="358140"/>
                </a:lnTo>
                <a:lnTo>
                  <a:pt x="762000" y="364489"/>
                </a:lnTo>
                <a:lnTo>
                  <a:pt x="765810" y="364489"/>
                </a:lnTo>
                <a:lnTo>
                  <a:pt x="765810" y="358140"/>
                </a:lnTo>
                <a:close/>
              </a:path>
              <a:path w="765810" h="497839">
                <a:moveTo>
                  <a:pt x="765810" y="364490"/>
                </a:moveTo>
                <a:lnTo>
                  <a:pt x="762000" y="364490"/>
                </a:lnTo>
                <a:lnTo>
                  <a:pt x="762000" y="370839"/>
                </a:lnTo>
                <a:lnTo>
                  <a:pt x="765810" y="370839"/>
                </a:lnTo>
                <a:lnTo>
                  <a:pt x="765810" y="364490"/>
                </a:lnTo>
                <a:close/>
              </a:path>
              <a:path w="765810" h="497839">
                <a:moveTo>
                  <a:pt x="765810" y="370840"/>
                </a:moveTo>
                <a:lnTo>
                  <a:pt x="762000" y="370840"/>
                </a:lnTo>
                <a:lnTo>
                  <a:pt x="762000" y="377189"/>
                </a:lnTo>
                <a:lnTo>
                  <a:pt x="765810" y="377189"/>
                </a:lnTo>
                <a:lnTo>
                  <a:pt x="765810" y="370840"/>
                </a:lnTo>
                <a:close/>
              </a:path>
              <a:path w="765810" h="497839">
                <a:moveTo>
                  <a:pt x="765810" y="377190"/>
                </a:moveTo>
                <a:lnTo>
                  <a:pt x="762000" y="377190"/>
                </a:lnTo>
                <a:lnTo>
                  <a:pt x="762000" y="383539"/>
                </a:lnTo>
                <a:lnTo>
                  <a:pt x="765810" y="383539"/>
                </a:lnTo>
                <a:lnTo>
                  <a:pt x="765810" y="377190"/>
                </a:lnTo>
                <a:close/>
              </a:path>
              <a:path w="765810" h="497839">
                <a:moveTo>
                  <a:pt x="2539" y="383540"/>
                </a:moveTo>
                <a:lnTo>
                  <a:pt x="1269" y="383540"/>
                </a:lnTo>
                <a:lnTo>
                  <a:pt x="1269" y="388619"/>
                </a:lnTo>
                <a:lnTo>
                  <a:pt x="0" y="388619"/>
                </a:lnTo>
                <a:lnTo>
                  <a:pt x="0" y="389889"/>
                </a:lnTo>
                <a:lnTo>
                  <a:pt x="2539" y="389889"/>
                </a:lnTo>
                <a:lnTo>
                  <a:pt x="2539" y="383540"/>
                </a:lnTo>
                <a:close/>
              </a:path>
              <a:path w="765810" h="497839">
                <a:moveTo>
                  <a:pt x="765810" y="383540"/>
                </a:moveTo>
                <a:lnTo>
                  <a:pt x="762000" y="383540"/>
                </a:lnTo>
                <a:lnTo>
                  <a:pt x="762000" y="389889"/>
                </a:lnTo>
                <a:lnTo>
                  <a:pt x="765810" y="389889"/>
                </a:lnTo>
                <a:lnTo>
                  <a:pt x="765810" y="383540"/>
                </a:lnTo>
                <a:close/>
              </a:path>
              <a:path w="765810" h="497839">
                <a:moveTo>
                  <a:pt x="2539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2539" y="396239"/>
                </a:lnTo>
                <a:lnTo>
                  <a:pt x="2539" y="389890"/>
                </a:lnTo>
                <a:close/>
              </a:path>
              <a:path w="765810" h="497839">
                <a:moveTo>
                  <a:pt x="765810" y="389890"/>
                </a:moveTo>
                <a:lnTo>
                  <a:pt x="762000" y="389890"/>
                </a:lnTo>
                <a:lnTo>
                  <a:pt x="762000" y="396239"/>
                </a:lnTo>
                <a:lnTo>
                  <a:pt x="765810" y="396239"/>
                </a:lnTo>
                <a:lnTo>
                  <a:pt x="765810" y="389890"/>
                </a:lnTo>
                <a:close/>
              </a:path>
              <a:path w="765810" h="497839">
                <a:moveTo>
                  <a:pt x="2539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2539" y="402589"/>
                </a:lnTo>
                <a:lnTo>
                  <a:pt x="2539" y="396240"/>
                </a:lnTo>
                <a:close/>
              </a:path>
              <a:path w="765810" h="497839">
                <a:moveTo>
                  <a:pt x="765810" y="396240"/>
                </a:moveTo>
                <a:lnTo>
                  <a:pt x="762000" y="396240"/>
                </a:lnTo>
                <a:lnTo>
                  <a:pt x="762000" y="402589"/>
                </a:lnTo>
                <a:lnTo>
                  <a:pt x="765810" y="402589"/>
                </a:lnTo>
                <a:lnTo>
                  <a:pt x="765810" y="396240"/>
                </a:lnTo>
                <a:close/>
              </a:path>
              <a:path w="765810" h="497839">
                <a:moveTo>
                  <a:pt x="2539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2539" y="408939"/>
                </a:lnTo>
                <a:lnTo>
                  <a:pt x="2539" y="402590"/>
                </a:lnTo>
                <a:close/>
              </a:path>
              <a:path w="765810" h="497839">
                <a:moveTo>
                  <a:pt x="765810" y="402590"/>
                </a:moveTo>
                <a:lnTo>
                  <a:pt x="762000" y="402590"/>
                </a:lnTo>
                <a:lnTo>
                  <a:pt x="762000" y="408939"/>
                </a:lnTo>
                <a:lnTo>
                  <a:pt x="765810" y="408939"/>
                </a:lnTo>
                <a:lnTo>
                  <a:pt x="765810" y="402590"/>
                </a:lnTo>
                <a:close/>
              </a:path>
              <a:path w="765810" h="497839">
                <a:moveTo>
                  <a:pt x="2539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539" y="415289"/>
                </a:lnTo>
                <a:lnTo>
                  <a:pt x="2539" y="408940"/>
                </a:lnTo>
                <a:close/>
              </a:path>
              <a:path w="765810" h="497839">
                <a:moveTo>
                  <a:pt x="765810" y="408940"/>
                </a:moveTo>
                <a:lnTo>
                  <a:pt x="762000" y="408940"/>
                </a:lnTo>
                <a:lnTo>
                  <a:pt x="762000" y="415289"/>
                </a:lnTo>
                <a:lnTo>
                  <a:pt x="765810" y="415289"/>
                </a:lnTo>
                <a:lnTo>
                  <a:pt x="765810" y="408940"/>
                </a:lnTo>
                <a:close/>
              </a:path>
              <a:path w="765810" h="497839">
                <a:moveTo>
                  <a:pt x="2539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2539" y="421639"/>
                </a:lnTo>
                <a:lnTo>
                  <a:pt x="2539" y="415290"/>
                </a:lnTo>
                <a:close/>
              </a:path>
              <a:path w="765810" h="497839">
                <a:moveTo>
                  <a:pt x="765810" y="415290"/>
                </a:moveTo>
                <a:lnTo>
                  <a:pt x="762000" y="415290"/>
                </a:lnTo>
                <a:lnTo>
                  <a:pt x="762000" y="421639"/>
                </a:lnTo>
                <a:lnTo>
                  <a:pt x="765810" y="421639"/>
                </a:lnTo>
                <a:lnTo>
                  <a:pt x="765810" y="415290"/>
                </a:lnTo>
                <a:close/>
              </a:path>
              <a:path w="765810" h="497839">
                <a:moveTo>
                  <a:pt x="2539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2539" y="427989"/>
                </a:lnTo>
                <a:lnTo>
                  <a:pt x="2539" y="421640"/>
                </a:lnTo>
                <a:close/>
              </a:path>
              <a:path w="765810" h="497839">
                <a:moveTo>
                  <a:pt x="765810" y="421640"/>
                </a:moveTo>
                <a:lnTo>
                  <a:pt x="762000" y="421640"/>
                </a:lnTo>
                <a:lnTo>
                  <a:pt x="762000" y="427989"/>
                </a:lnTo>
                <a:lnTo>
                  <a:pt x="765810" y="427989"/>
                </a:lnTo>
                <a:lnTo>
                  <a:pt x="765810" y="421640"/>
                </a:lnTo>
                <a:close/>
              </a:path>
              <a:path w="765810" h="497839">
                <a:moveTo>
                  <a:pt x="2539" y="427990"/>
                </a:moveTo>
                <a:lnTo>
                  <a:pt x="0" y="427990"/>
                </a:lnTo>
                <a:lnTo>
                  <a:pt x="0" y="434339"/>
                </a:lnTo>
                <a:lnTo>
                  <a:pt x="2539" y="434339"/>
                </a:lnTo>
                <a:lnTo>
                  <a:pt x="2539" y="427990"/>
                </a:lnTo>
                <a:close/>
              </a:path>
              <a:path w="765810" h="497839">
                <a:moveTo>
                  <a:pt x="765810" y="427990"/>
                </a:moveTo>
                <a:lnTo>
                  <a:pt x="762000" y="427990"/>
                </a:lnTo>
                <a:lnTo>
                  <a:pt x="762000" y="434339"/>
                </a:lnTo>
                <a:lnTo>
                  <a:pt x="765810" y="434339"/>
                </a:lnTo>
                <a:lnTo>
                  <a:pt x="765810" y="427990"/>
                </a:lnTo>
                <a:close/>
              </a:path>
              <a:path w="765810" h="497839">
                <a:moveTo>
                  <a:pt x="253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2539" y="440689"/>
                </a:lnTo>
                <a:lnTo>
                  <a:pt x="2539" y="434340"/>
                </a:lnTo>
                <a:close/>
              </a:path>
              <a:path w="765810" h="497839">
                <a:moveTo>
                  <a:pt x="765810" y="434340"/>
                </a:moveTo>
                <a:lnTo>
                  <a:pt x="762000" y="434340"/>
                </a:lnTo>
                <a:lnTo>
                  <a:pt x="762000" y="440689"/>
                </a:lnTo>
                <a:lnTo>
                  <a:pt x="765810" y="440689"/>
                </a:lnTo>
                <a:lnTo>
                  <a:pt x="765810" y="434340"/>
                </a:lnTo>
                <a:close/>
              </a:path>
              <a:path w="765810" h="497839">
                <a:moveTo>
                  <a:pt x="2539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2539" y="447039"/>
                </a:lnTo>
                <a:lnTo>
                  <a:pt x="2539" y="440690"/>
                </a:lnTo>
                <a:close/>
              </a:path>
              <a:path w="765810" h="497839">
                <a:moveTo>
                  <a:pt x="765810" y="440690"/>
                </a:moveTo>
                <a:lnTo>
                  <a:pt x="762000" y="440690"/>
                </a:lnTo>
                <a:lnTo>
                  <a:pt x="762000" y="447039"/>
                </a:lnTo>
                <a:lnTo>
                  <a:pt x="765810" y="447039"/>
                </a:lnTo>
                <a:lnTo>
                  <a:pt x="765810" y="440690"/>
                </a:lnTo>
                <a:close/>
              </a:path>
              <a:path w="765810" h="497839">
                <a:moveTo>
                  <a:pt x="2539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2539" y="453389"/>
                </a:lnTo>
                <a:lnTo>
                  <a:pt x="2539" y="447040"/>
                </a:lnTo>
                <a:close/>
              </a:path>
              <a:path w="765810" h="497839">
                <a:moveTo>
                  <a:pt x="765810" y="447040"/>
                </a:moveTo>
                <a:lnTo>
                  <a:pt x="762000" y="447040"/>
                </a:lnTo>
                <a:lnTo>
                  <a:pt x="762000" y="453389"/>
                </a:lnTo>
                <a:lnTo>
                  <a:pt x="765810" y="453389"/>
                </a:lnTo>
                <a:lnTo>
                  <a:pt x="765810" y="447040"/>
                </a:lnTo>
                <a:close/>
              </a:path>
              <a:path w="765810" h="497839">
                <a:moveTo>
                  <a:pt x="2539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2539" y="459739"/>
                </a:lnTo>
                <a:lnTo>
                  <a:pt x="2539" y="453390"/>
                </a:lnTo>
                <a:close/>
              </a:path>
              <a:path w="765810" h="497839">
                <a:moveTo>
                  <a:pt x="765810" y="453390"/>
                </a:moveTo>
                <a:lnTo>
                  <a:pt x="762000" y="453390"/>
                </a:lnTo>
                <a:lnTo>
                  <a:pt x="762000" y="459739"/>
                </a:lnTo>
                <a:lnTo>
                  <a:pt x="764539" y="459739"/>
                </a:lnTo>
                <a:lnTo>
                  <a:pt x="764539" y="458469"/>
                </a:lnTo>
                <a:lnTo>
                  <a:pt x="765810" y="458469"/>
                </a:lnTo>
                <a:lnTo>
                  <a:pt x="765810" y="453390"/>
                </a:lnTo>
                <a:close/>
              </a:path>
              <a:path w="765810" h="497839">
                <a:moveTo>
                  <a:pt x="2539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2539" y="466089"/>
                </a:lnTo>
                <a:lnTo>
                  <a:pt x="2539" y="459740"/>
                </a:lnTo>
                <a:close/>
              </a:path>
              <a:path w="765810" h="497839">
                <a:moveTo>
                  <a:pt x="763270" y="459740"/>
                </a:moveTo>
                <a:lnTo>
                  <a:pt x="762000" y="459740"/>
                </a:lnTo>
                <a:lnTo>
                  <a:pt x="762000" y="461010"/>
                </a:lnTo>
                <a:lnTo>
                  <a:pt x="763270" y="461010"/>
                </a:lnTo>
                <a:lnTo>
                  <a:pt x="763270" y="459740"/>
                </a:lnTo>
                <a:close/>
              </a:path>
              <a:path w="765810" h="497839">
                <a:moveTo>
                  <a:pt x="2539" y="466090"/>
                </a:moveTo>
                <a:lnTo>
                  <a:pt x="0" y="466090"/>
                </a:lnTo>
                <a:lnTo>
                  <a:pt x="0" y="472439"/>
                </a:lnTo>
                <a:lnTo>
                  <a:pt x="2539" y="472439"/>
                </a:lnTo>
                <a:lnTo>
                  <a:pt x="2539" y="466090"/>
                </a:lnTo>
                <a:close/>
              </a:path>
              <a:path w="765810" h="497839">
                <a:moveTo>
                  <a:pt x="2539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2539" y="478789"/>
                </a:lnTo>
                <a:lnTo>
                  <a:pt x="2539" y="472440"/>
                </a:lnTo>
                <a:close/>
              </a:path>
              <a:path w="765810" h="497839">
                <a:moveTo>
                  <a:pt x="2539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2539" y="485139"/>
                </a:lnTo>
                <a:lnTo>
                  <a:pt x="2539" y="478790"/>
                </a:lnTo>
                <a:close/>
              </a:path>
              <a:path w="765810" h="497839">
                <a:moveTo>
                  <a:pt x="2539" y="485140"/>
                </a:moveTo>
                <a:lnTo>
                  <a:pt x="0" y="485140"/>
                </a:lnTo>
                <a:lnTo>
                  <a:pt x="0" y="491489"/>
                </a:lnTo>
                <a:lnTo>
                  <a:pt x="2539" y="491489"/>
                </a:lnTo>
                <a:lnTo>
                  <a:pt x="2539" y="485140"/>
                </a:lnTo>
                <a:close/>
              </a:path>
              <a:path w="765810" h="497839">
                <a:moveTo>
                  <a:pt x="2539" y="491490"/>
                </a:moveTo>
                <a:lnTo>
                  <a:pt x="0" y="491490"/>
                </a:lnTo>
                <a:lnTo>
                  <a:pt x="0" y="497839"/>
                </a:lnTo>
                <a:lnTo>
                  <a:pt x="128269" y="497839"/>
                </a:lnTo>
                <a:lnTo>
                  <a:pt x="128269" y="495300"/>
                </a:lnTo>
                <a:lnTo>
                  <a:pt x="2539" y="495300"/>
                </a:lnTo>
                <a:lnTo>
                  <a:pt x="2539" y="491490"/>
                </a:lnTo>
                <a:close/>
              </a:path>
              <a:path w="765810" h="497839">
                <a:moveTo>
                  <a:pt x="392429" y="495300"/>
                </a:moveTo>
                <a:lnTo>
                  <a:pt x="233679" y="495300"/>
                </a:lnTo>
                <a:lnTo>
                  <a:pt x="233679" y="497839"/>
                </a:lnTo>
                <a:lnTo>
                  <a:pt x="392429" y="497839"/>
                </a:lnTo>
                <a:lnTo>
                  <a:pt x="392429" y="495300"/>
                </a:lnTo>
                <a:close/>
              </a:path>
              <a:path w="765810" h="497839">
                <a:moveTo>
                  <a:pt x="720089" y="495300"/>
                </a:moveTo>
                <a:lnTo>
                  <a:pt x="513079" y="495300"/>
                </a:lnTo>
                <a:lnTo>
                  <a:pt x="513079" y="497839"/>
                </a:lnTo>
                <a:lnTo>
                  <a:pt x="718819" y="497839"/>
                </a:lnTo>
                <a:lnTo>
                  <a:pt x="718819" y="496569"/>
                </a:lnTo>
                <a:lnTo>
                  <a:pt x="720089" y="496569"/>
                </a:lnTo>
                <a:lnTo>
                  <a:pt x="720089" y="495300"/>
                </a:lnTo>
                <a:close/>
              </a:path>
            </a:pathLst>
          </a:custGeom>
          <a:solidFill>
            <a:srgbClr val="D83B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6" name="bk object 8576"/>
          <p:cNvSpPr/>
          <p:nvPr/>
        </p:nvSpPr>
        <p:spPr>
          <a:xfrm>
            <a:off x="4197350" y="4163059"/>
            <a:ext cx="759460" cy="491490"/>
          </a:xfrm>
          <a:custGeom>
            <a:avLst/>
            <a:gdLst/>
            <a:ahLst/>
            <a:cxnLst/>
            <a:rect l="l" t="t" r="r" b="b"/>
            <a:pathLst>
              <a:path w="759460" h="491489">
                <a:moveTo>
                  <a:pt x="248919" y="1269"/>
                </a:moveTo>
                <a:lnTo>
                  <a:pt x="43179" y="1269"/>
                </a:lnTo>
                <a:lnTo>
                  <a:pt x="43179" y="2539"/>
                </a:lnTo>
                <a:lnTo>
                  <a:pt x="40639" y="2539"/>
                </a:lnTo>
                <a:lnTo>
                  <a:pt x="40639" y="3809"/>
                </a:lnTo>
                <a:lnTo>
                  <a:pt x="248920" y="3809"/>
                </a:lnTo>
                <a:lnTo>
                  <a:pt x="248919" y="1269"/>
                </a:lnTo>
                <a:close/>
              </a:path>
              <a:path w="759460" h="491489">
                <a:moveTo>
                  <a:pt x="250190" y="0"/>
                </a:moveTo>
                <a:lnTo>
                  <a:pt x="44450" y="0"/>
                </a:lnTo>
                <a:lnTo>
                  <a:pt x="44450" y="1269"/>
                </a:lnTo>
                <a:lnTo>
                  <a:pt x="250189" y="1269"/>
                </a:lnTo>
                <a:lnTo>
                  <a:pt x="250190" y="0"/>
                </a:lnTo>
                <a:close/>
              </a:path>
              <a:path w="759460" h="491489">
                <a:moveTo>
                  <a:pt x="502920" y="2539"/>
                </a:moveTo>
                <a:lnTo>
                  <a:pt x="276860" y="2539"/>
                </a:lnTo>
                <a:lnTo>
                  <a:pt x="276860" y="3809"/>
                </a:lnTo>
                <a:lnTo>
                  <a:pt x="502920" y="3809"/>
                </a:lnTo>
                <a:lnTo>
                  <a:pt x="502920" y="2539"/>
                </a:lnTo>
                <a:close/>
              </a:path>
              <a:path w="759460" h="491489">
                <a:moveTo>
                  <a:pt x="501650" y="0"/>
                </a:moveTo>
                <a:lnTo>
                  <a:pt x="279400" y="0"/>
                </a:lnTo>
                <a:lnTo>
                  <a:pt x="279400" y="1269"/>
                </a:lnTo>
                <a:lnTo>
                  <a:pt x="278129" y="1269"/>
                </a:lnTo>
                <a:lnTo>
                  <a:pt x="278129" y="2539"/>
                </a:lnTo>
                <a:lnTo>
                  <a:pt x="501650" y="2539"/>
                </a:lnTo>
                <a:lnTo>
                  <a:pt x="501650" y="0"/>
                </a:lnTo>
                <a:close/>
              </a:path>
              <a:path w="759460" h="491489">
                <a:moveTo>
                  <a:pt x="753110" y="0"/>
                </a:moveTo>
                <a:lnTo>
                  <a:pt x="535939" y="0"/>
                </a:lnTo>
                <a:lnTo>
                  <a:pt x="535939" y="1269"/>
                </a:lnTo>
                <a:lnTo>
                  <a:pt x="534670" y="1269"/>
                </a:lnTo>
                <a:lnTo>
                  <a:pt x="534670" y="2539"/>
                </a:lnTo>
                <a:lnTo>
                  <a:pt x="533400" y="2539"/>
                </a:lnTo>
                <a:lnTo>
                  <a:pt x="533400" y="3809"/>
                </a:lnTo>
                <a:lnTo>
                  <a:pt x="753109" y="3809"/>
                </a:lnTo>
                <a:lnTo>
                  <a:pt x="753110" y="0"/>
                </a:lnTo>
                <a:close/>
              </a:path>
              <a:path w="759460" h="491489">
                <a:moveTo>
                  <a:pt x="756919" y="16509"/>
                </a:moveTo>
                <a:lnTo>
                  <a:pt x="755650" y="16509"/>
                </a:lnTo>
                <a:lnTo>
                  <a:pt x="755650" y="17779"/>
                </a:lnTo>
                <a:lnTo>
                  <a:pt x="756919" y="17779"/>
                </a:lnTo>
                <a:lnTo>
                  <a:pt x="756919" y="16509"/>
                </a:lnTo>
                <a:close/>
              </a:path>
              <a:path w="759460" h="491489">
                <a:moveTo>
                  <a:pt x="756920" y="17780"/>
                </a:moveTo>
                <a:lnTo>
                  <a:pt x="755650" y="17780"/>
                </a:lnTo>
                <a:lnTo>
                  <a:pt x="755650" y="24129"/>
                </a:lnTo>
                <a:lnTo>
                  <a:pt x="756919" y="24129"/>
                </a:lnTo>
                <a:lnTo>
                  <a:pt x="756920" y="17780"/>
                </a:lnTo>
                <a:close/>
              </a:path>
              <a:path w="759460" h="491489">
                <a:moveTo>
                  <a:pt x="756920" y="24130"/>
                </a:moveTo>
                <a:lnTo>
                  <a:pt x="755650" y="24130"/>
                </a:lnTo>
                <a:lnTo>
                  <a:pt x="755650" y="30479"/>
                </a:lnTo>
                <a:lnTo>
                  <a:pt x="756920" y="30479"/>
                </a:lnTo>
                <a:lnTo>
                  <a:pt x="756920" y="24130"/>
                </a:lnTo>
                <a:close/>
              </a:path>
              <a:path w="759460" h="491489">
                <a:moveTo>
                  <a:pt x="3810" y="31750"/>
                </a:moveTo>
                <a:lnTo>
                  <a:pt x="2539" y="31750"/>
                </a:lnTo>
                <a:lnTo>
                  <a:pt x="2539" y="33019"/>
                </a:lnTo>
                <a:lnTo>
                  <a:pt x="1270" y="33019"/>
                </a:lnTo>
                <a:lnTo>
                  <a:pt x="1270" y="34289"/>
                </a:lnTo>
                <a:lnTo>
                  <a:pt x="0" y="34289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1750"/>
                </a:lnTo>
                <a:close/>
              </a:path>
              <a:path w="759460" h="491489">
                <a:moveTo>
                  <a:pt x="756919" y="30480"/>
                </a:moveTo>
                <a:lnTo>
                  <a:pt x="755650" y="30480"/>
                </a:lnTo>
                <a:lnTo>
                  <a:pt x="755650" y="36829"/>
                </a:lnTo>
                <a:lnTo>
                  <a:pt x="756920" y="36829"/>
                </a:lnTo>
                <a:lnTo>
                  <a:pt x="756919" y="30480"/>
                </a:lnTo>
                <a:close/>
              </a:path>
              <a:path w="759460" h="4914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759460" h="491489">
                <a:moveTo>
                  <a:pt x="756920" y="36830"/>
                </a:moveTo>
                <a:lnTo>
                  <a:pt x="755650" y="36830"/>
                </a:lnTo>
                <a:lnTo>
                  <a:pt x="755650" y="43179"/>
                </a:lnTo>
                <a:lnTo>
                  <a:pt x="756919" y="43179"/>
                </a:lnTo>
                <a:lnTo>
                  <a:pt x="756920" y="36830"/>
                </a:lnTo>
                <a:close/>
              </a:path>
              <a:path w="759460" h="49148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759460" h="491489">
                <a:moveTo>
                  <a:pt x="756920" y="43180"/>
                </a:moveTo>
                <a:lnTo>
                  <a:pt x="755650" y="43180"/>
                </a:lnTo>
                <a:lnTo>
                  <a:pt x="755650" y="49529"/>
                </a:lnTo>
                <a:lnTo>
                  <a:pt x="756920" y="49529"/>
                </a:lnTo>
                <a:lnTo>
                  <a:pt x="756920" y="43180"/>
                </a:lnTo>
                <a:close/>
              </a:path>
              <a:path w="759460" h="4914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759460" h="491489">
                <a:moveTo>
                  <a:pt x="756920" y="49530"/>
                </a:moveTo>
                <a:lnTo>
                  <a:pt x="755650" y="49530"/>
                </a:lnTo>
                <a:lnTo>
                  <a:pt x="755650" y="50800"/>
                </a:lnTo>
                <a:lnTo>
                  <a:pt x="756920" y="50800"/>
                </a:lnTo>
                <a:lnTo>
                  <a:pt x="756920" y="49530"/>
                </a:lnTo>
                <a:close/>
              </a:path>
              <a:path w="759460" h="49148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759460" h="49148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759460" h="49148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759460" h="49148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759460" h="49148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759460" h="49148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759460" h="49148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759460" h="49148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759460" h="49148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759460" h="49148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759460" h="49148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759460" h="49148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759460" h="49148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759460" h="49148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759460" h="491489">
                <a:moveTo>
                  <a:pt x="3810" y="144780"/>
                </a:moveTo>
                <a:lnTo>
                  <a:pt x="0" y="144780"/>
                </a:lnTo>
                <a:lnTo>
                  <a:pt x="0" y="149859"/>
                </a:lnTo>
                <a:lnTo>
                  <a:pt x="1269" y="149859"/>
                </a:lnTo>
                <a:lnTo>
                  <a:pt x="1269" y="148589"/>
                </a:lnTo>
                <a:lnTo>
                  <a:pt x="2539" y="148589"/>
                </a:lnTo>
                <a:lnTo>
                  <a:pt x="2539" y="147319"/>
                </a:lnTo>
                <a:lnTo>
                  <a:pt x="3810" y="147319"/>
                </a:lnTo>
                <a:lnTo>
                  <a:pt x="3810" y="144780"/>
                </a:lnTo>
                <a:close/>
              </a:path>
              <a:path w="759460" h="491489">
                <a:moveTo>
                  <a:pt x="756920" y="340359"/>
                </a:moveTo>
                <a:lnTo>
                  <a:pt x="755650" y="340359"/>
                </a:lnTo>
                <a:lnTo>
                  <a:pt x="755650" y="341629"/>
                </a:lnTo>
                <a:lnTo>
                  <a:pt x="756920" y="341629"/>
                </a:lnTo>
                <a:lnTo>
                  <a:pt x="756920" y="340359"/>
                </a:lnTo>
                <a:close/>
              </a:path>
              <a:path w="759460" h="491489">
                <a:moveTo>
                  <a:pt x="758189" y="341630"/>
                </a:moveTo>
                <a:lnTo>
                  <a:pt x="755650" y="341630"/>
                </a:lnTo>
                <a:lnTo>
                  <a:pt x="755650" y="347979"/>
                </a:lnTo>
                <a:lnTo>
                  <a:pt x="759460" y="347979"/>
                </a:lnTo>
                <a:lnTo>
                  <a:pt x="759460" y="342900"/>
                </a:lnTo>
                <a:lnTo>
                  <a:pt x="758189" y="342900"/>
                </a:lnTo>
                <a:lnTo>
                  <a:pt x="758189" y="341630"/>
                </a:lnTo>
                <a:close/>
              </a:path>
              <a:path w="759460" h="491489">
                <a:moveTo>
                  <a:pt x="759460" y="347980"/>
                </a:moveTo>
                <a:lnTo>
                  <a:pt x="755650" y="347980"/>
                </a:lnTo>
                <a:lnTo>
                  <a:pt x="755650" y="354329"/>
                </a:lnTo>
                <a:lnTo>
                  <a:pt x="759460" y="354329"/>
                </a:lnTo>
                <a:lnTo>
                  <a:pt x="759460" y="347980"/>
                </a:lnTo>
                <a:close/>
              </a:path>
              <a:path w="759460" h="491489">
                <a:moveTo>
                  <a:pt x="759460" y="354330"/>
                </a:moveTo>
                <a:lnTo>
                  <a:pt x="755650" y="354330"/>
                </a:lnTo>
                <a:lnTo>
                  <a:pt x="755650" y="360679"/>
                </a:lnTo>
                <a:lnTo>
                  <a:pt x="759460" y="360679"/>
                </a:lnTo>
                <a:lnTo>
                  <a:pt x="759460" y="354330"/>
                </a:lnTo>
                <a:close/>
              </a:path>
              <a:path w="759460" h="491489">
                <a:moveTo>
                  <a:pt x="3810" y="365759"/>
                </a:moveTo>
                <a:lnTo>
                  <a:pt x="2539" y="365759"/>
                </a:lnTo>
                <a:lnTo>
                  <a:pt x="2539" y="367029"/>
                </a:lnTo>
                <a:lnTo>
                  <a:pt x="3810" y="367029"/>
                </a:lnTo>
                <a:lnTo>
                  <a:pt x="3810" y="365759"/>
                </a:lnTo>
                <a:close/>
              </a:path>
              <a:path w="759460" h="491489">
                <a:moveTo>
                  <a:pt x="759460" y="360680"/>
                </a:moveTo>
                <a:lnTo>
                  <a:pt x="755650" y="360680"/>
                </a:lnTo>
                <a:lnTo>
                  <a:pt x="755650" y="367029"/>
                </a:lnTo>
                <a:lnTo>
                  <a:pt x="759460" y="367029"/>
                </a:lnTo>
                <a:lnTo>
                  <a:pt x="759460" y="360680"/>
                </a:lnTo>
                <a:close/>
              </a:path>
              <a:path w="759460" h="491489">
                <a:moveTo>
                  <a:pt x="3810" y="367030"/>
                </a:moveTo>
                <a:lnTo>
                  <a:pt x="2539" y="367030"/>
                </a:lnTo>
                <a:lnTo>
                  <a:pt x="2539" y="370839"/>
                </a:lnTo>
                <a:lnTo>
                  <a:pt x="1270" y="370839"/>
                </a:lnTo>
                <a:lnTo>
                  <a:pt x="1270" y="373379"/>
                </a:lnTo>
                <a:lnTo>
                  <a:pt x="3810" y="373379"/>
                </a:lnTo>
                <a:lnTo>
                  <a:pt x="3810" y="367030"/>
                </a:lnTo>
                <a:close/>
              </a:path>
              <a:path w="759460" h="491489">
                <a:moveTo>
                  <a:pt x="759460" y="367030"/>
                </a:moveTo>
                <a:lnTo>
                  <a:pt x="755650" y="367030"/>
                </a:lnTo>
                <a:lnTo>
                  <a:pt x="755650" y="373379"/>
                </a:lnTo>
                <a:lnTo>
                  <a:pt x="759460" y="373379"/>
                </a:lnTo>
                <a:lnTo>
                  <a:pt x="759460" y="367030"/>
                </a:lnTo>
                <a:close/>
              </a:path>
              <a:path w="759460" h="491489">
                <a:moveTo>
                  <a:pt x="3810" y="373380"/>
                </a:moveTo>
                <a:lnTo>
                  <a:pt x="1270" y="373380"/>
                </a:lnTo>
                <a:lnTo>
                  <a:pt x="1270" y="374650"/>
                </a:lnTo>
                <a:lnTo>
                  <a:pt x="0" y="37465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3380"/>
                </a:lnTo>
                <a:close/>
              </a:path>
              <a:path w="759460" h="491489">
                <a:moveTo>
                  <a:pt x="759460" y="373380"/>
                </a:moveTo>
                <a:lnTo>
                  <a:pt x="755650" y="373380"/>
                </a:lnTo>
                <a:lnTo>
                  <a:pt x="755650" y="379729"/>
                </a:lnTo>
                <a:lnTo>
                  <a:pt x="759460" y="379729"/>
                </a:lnTo>
                <a:lnTo>
                  <a:pt x="759460" y="373380"/>
                </a:lnTo>
                <a:close/>
              </a:path>
              <a:path w="759460" h="491489">
                <a:moveTo>
                  <a:pt x="381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30"/>
                </a:lnTo>
                <a:close/>
              </a:path>
              <a:path w="759460" h="491489">
                <a:moveTo>
                  <a:pt x="759460" y="379730"/>
                </a:moveTo>
                <a:lnTo>
                  <a:pt x="755650" y="379730"/>
                </a:lnTo>
                <a:lnTo>
                  <a:pt x="755650" y="386079"/>
                </a:lnTo>
                <a:lnTo>
                  <a:pt x="759460" y="386079"/>
                </a:lnTo>
                <a:lnTo>
                  <a:pt x="759460" y="379730"/>
                </a:lnTo>
                <a:close/>
              </a:path>
              <a:path w="759460" h="491489">
                <a:moveTo>
                  <a:pt x="381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6080"/>
                </a:lnTo>
                <a:close/>
              </a:path>
              <a:path w="759460" h="491489">
                <a:moveTo>
                  <a:pt x="759460" y="386080"/>
                </a:moveTo>
                <a:lnTo>
                  <a:pt x="755650" y="386080"/>
                </a:lnTo>
                <a:lnTo>
                  <a:pt x="755650" y="392429"/>
                </a:lnTo>
                <a:lnTo>
                  <a:pt x="759460" y="392429"/>
                </a:lnTo>
                <a:lnTo>
                  <a:pt x="759460" y="386080"/>
                </a:lnTo>
                <a:close/>
              </a:path>
              <a:path w="759460" h="491489">
                <a:moveTo>
                  <a:pt x="381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2430"/>
                </a:lnTo>
                <a:close/>
              </a:path>
              <a:path w="759460" h="491489">
                <a:moveTo>
                  <a:pt x="759460" y="392430"/>
                </a:moveTo>
                <a:lnTo>
                  <a:pt x="755650" y="392430"/>
                </a:lnTo>
                <a:lnTo>
                  <a:pt x="755650" y="398779"/>
                </a:lnTo>
                <a:lnTo>
                  <a:pt x="759460" y="398779"/>
                </a:lnTo>
                <a:lnTo>
                  <a:pt x="759460" y="392430"/>
                </a:lnTo>
                <a:close/>
              </a:path>
              <a:path w="759460" h="491489">
                <a:moveTo>
                  <a:pt x="381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8780"/>
                </a:lnTo>
                <a:close/>
              </a:path>
              <a:path w="759460" h="491489">
                <a:moveTo>
                  <a:pt x="759460" y="398780"/>
                </a:moveTo>
                <a:lnTo>
                  <a:pt x="755650" y="398780"/>
                </a:lnTo>
                <a:lnTo>
                  <a:pt x="755650" y="405129"/>
                </a:lnTo>
                <a:lnTo>
                  <a:pt x="759460" y="405129"/>
                </a:lnTo>
                <a:lnTo>
                  <a:pt x="759460" y="398780"/>
                </a:lnTo>
                <a:close/>
              </a:path>
              <a:path w="759460" h="491489">
                <a:moveTo>
                  <a:pt x="381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5130"/>
                </a:lnTo>
                <a:close/>
              </a:path>
              <a:path w="759460" h="491489">
                <a:moveTo>
                  <a:pt x="759460" y="405130"/>
                </a:moveTo>
                <a:lnTo>
                  <a:pt x="755650" y="405130"/>
                </a:lnTo>
                <a:lnTo>
                  <a:pt x="755650" y="411479"/>
                </a:lnTo>
                <a:lnTo>
                  <a:pt x="759460" y="411479"/>
                </a:lnTo>
                <a:lnTo>
                  <a:pt x="759460" y="405130"/>
                </a:lnTo>
                <a:close/>
              </a:path>
              <a:path w="759460" h="491489">
                <a:moveTo>
                  <a:pt x="381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1480"/>
                </a:lnTo>
                <a:close/>
              </a:path>
              <a:path w="759460" h="491489">
                <a:moveTo>
                  <a:pt x="759460" y="411480"/>
                </a:moveTo>
                <a:lnTo>
                  <a:pt x="755650" y="411480"/>
                </a:lnTo>
                <a:lnTo>
                  <a:pt x="755650" y="417829"/>
                </a:lnTo>
                <a:lnTo>
                  <a:pt x="759460" y="417829"/>
                </a:lnTo>
                <a:lnTo>
                  <a:pt x="759460" y="411480"/>
                </a:lnTo>
                <a:close/>
              </a:path>
              <a:path w="759460" h="491489">
                <a:moveTo>
                  <a:pt x="381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17830"/>
                </a:lnTo>
                <a:close/>
              </a:path>
              <a:path w="759460" h="491489">
                <a:moveTo>
                  <a:pt x="759460" y="417830"/>
                </a:moveTo>
                <a:lnTo>
                  <a:pt x="755650" y="417830"/>
                </a:lnTo>
                <a:lnTo>
                  <a:pt x="755650" y="424179"/>
                </a:lnTo>
                <a:lnTo>
                  <a:pt x="759460" y="424179"/>
                </a:lnTo>
                <a:lnTo>
                  <a:pt x="759460" y="417830"/>
                </a:lnTo>
                <a:close/>
              </a:path>
              <a:path w="759460" h="491489">
                <a:moveTo>
                  <a:pt x="381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4180"/>
                </a:lnTo>
                <a:close/>
              </a:path>
              <a:path w="759460" h="491489">
                <a:moveTo>
                  <a:pt x="759460" y="424180"/>
                </a:moveTo>
                <a:lnTo>
                  <a:pt x="755650" y="424180"/>
                </a:lnTo>
                <a:lnTo>
                  <a:pt x="755650" y="430529"/>
                </a:lnTo>
                <a:lnTo>
                  <a:pt x="759460" y="430529"/>
                </a:lnTo>
                <a:lnTo>
                  <a:pt x="759460" y="424180"/>
                </a:lnTo>
                <a:close/>
              </a:path>
              <a:path w="759460" h="491489">
                <a:moveTo>
                  <a:pt x="381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0530"/>
                </a:lnTo>
                <a:close/>
              </a:path>
              <a:path w="759460" h="491489">
                <a:moveTo>
                  <a:pt x="759460" y="430530"/>
                </a:moveTo>
                <a:lnTo>
                  <a:pt x="755650" y="430530"/>
                </a:lnTo>
                <a:lnTo>
                  <a:pt x="755650" y="436879"/>
                </a:lnTo>
                <a:lnTo>
                  <a:pt x="759460" y="436879"/>
                </a:lnTo>
                <a:lnTo>
                  <a:pt x="759460" y="430530"/>
                </a:lnTo>
                <a:close/>
              </a:path>
              <a:path w="759460" h="491489">
                <a:moveTo>
                  <a:pt x="381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36880"/>
                </a:lnTo>
                <a:close/>
              </a:path>
              <a:path w="759460" h="491489">
                <a:moveTo>
                  <a:pt x="759460" y="436880"/>
                </a:moveTo>
                <a:lnTo>
                  <a:pt x="755650" y="436880"/>
                </a:lnTo>
                <a:lnTo>
                  <a:pt x="755650" y="443229"/>
                </a:lnTo>
                <a:lnTo>
                  <a:pt x="759460" y="443229"/>
                </a:lnTo>
                <a:lnTo>
                  <a:pt x="759460" y="436880"/>
                </a:lnTo>
                <a:close/>
              </a:path>
              <a:path w="759460" h="491489">
                <a:moveTo>
                  <a:pt x="381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3230"/>
                </a:lnTo>
                <a:close/>
              </a:path>
              <a:path w="759460" h="491489">
                <a:moveTo>
                  <a:pt x="759460" y="443230"/>
                </a:moveTo>
                <a:lnTo>
                  <a:pt x="755650" y="443230"/>
                </a:lnTo>
                <a:lnTo>
                  <a:pt x="755650" y="449579"/>
                </a:lnTo>
                <a:lnTo>
                  <a:pt x="759460" y="449579"/>
                </a:lnTo>
                <a:lnTo>
                  <a:pt x="759460" y="443230"/>
                </a:lnTo>
                <a:close/>
              </a:path>
              <a:path w="759460" h="491489">
                <a:moveTo>
                  <a:pt x="381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49580"/>
                </a:lnTo>
                <a:close/>
              </a:path>
              <a:path w="759460" h="491489">
                <a:moveTo>
                  <a:pt x="759460" y="449580"/>
                </a:moveTo>
                <a:lnTo>
                  <a:pt x="755650" y="449580"/>
                </a:lnTo>
                <a:lnTo>
                  <a:pt x="755650" y="455929"/>
                </a:lnTo>
                <a:lnTo>
                  <a:pt x="759460" y="455929"/>
                </a:lnTo>
                <a:lnTo>
                  <a:pt x="759460" y="449580"/>
                </a:lnTo>
                <a:close/>
              </a:path>
              <a:path w="759460" h="491489">
                <a:moveTo>
                  <a:pt x="381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5930"/>
                </a:lnTo>
                <a:close/>
              </a:path>
              <a:path w="759460" h="491489">
                <a:moveTo>
                  <a:pt x="759460" y="455930"/>
                </a:moveTo>
                <a:lnTo>
                  <a:pt x="755650" y="455930"/>
                </a:lnTo>
                <a:lnTo>
                  <a:pt x="755650" y="459739"/>
                </a:lnTo>
                <a:lnTo>
                  <a:pt x="756920" y="459739"/>
                </a:lnTo>
                <a:lnTo>
                  <a:pt x="756920" y="458469"/>
                </a:lnTo>
                <a:lnTo>
                  <a:pt x="758189" y="458469"/>
                </a:lnTo>
                <a:lnTo>
                  <a:pt x="758189" y="457200"/>
                </a:lnTo>
                <a:lnTo>
                  <a:pt x="759460" y="457200"/>
                </a:lnTo>
                <a:lnTo>
                  <a:pt x="759460" y="455930"/>
                </a:lnTo>
                <a:close/>
              </a:path>
              <a:path w="759460" h="491489">
                <a:moveTo>
                  <a:pt x="381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2280"/>
                </a:lnTo>
                <a:close/>
              </a:path>
              <a:path w="759460" h="491489">
                <a:moveTo>
                  <a:pt x="3810" y="468630"/>
                </a:moveTo>
                <a:lnTo>
                  <a:pt x="0" y="468630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68630"/>
                </a:lnTo>
                <a:close/>
              </a:path>
              <a:path w="759460" h="491489">
                <a:moveTo>
                  <a:pt x="3810" y="474980"/>
                </a:moveTo>
                <a:lnTo>
                  <a:pt x="0" y="474980"/>
                </a:lnTo>
                <a:lnTo>
                  <a:pt x="0" y="481329"/>
                </a:lnTo>
                <a:lnTo>
                  <a:pt x="3810" y="481329"/>
                </a:lnTo>
                <a:lnTo>
                  <a:pt x="3810" y="474980"/>
                </a:lnTo>
                <a:close/>
              </a:path>
              <a:path w="759460" h="491489">
                <a:moveTo>
                  <a:pt x="381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1330"/>
                </a:lnTo>
                <a:close/>
              </a:path>
              <a:path w="759460" h="491489">
                <a:moveTo>
                  <a:pt x="127000" y="487680"/>
                </a:moveTo>
                <a:lnTo>
                  <a:pt x="0" y="487680"/>
                </a:lnTo>
                <a:lnTo>
                  <a:pt x="0" y="491489"/>
                </a:lnTo>
                <a:lnTo>
                  <a:pt x="125729" y="491489"/>
                </a:lnTo>
                <a:lnTo>
                  <a:pt x="125729" y="490219"/>
                </a:lnTo>
                <a:lnTo>
                  <a:pt x="127000" y="490219"/>
                </a:lnTo>
                <a:lnTo>
                  <a:pt x="127000" y="487680"/>
                </a:lnTo>
                <a:close/>
              </a:path>
              <a:path w="759460" h="491489">
                <a:moveTo>
                  <a:pt x="391160" y="487680"/>
                </a:moveTo>
                <a:lnTo>
                  <a:pt x="232410" y="487680"/>
                </a:lnTo>
                <a:lnTo>
                  <a:pt x="232410" y="491489"/>
                </a:lnTo>
                <a:lnTo>
                  <a:pt x="389889" y="491489"/>
                </a:lnTo>
                <a:lnTo>
                  <a:pt x="389889" y="490219"/>
                </a:lnTo>
                <a:lnTo>
                  <a:pt x="391160" y="490219"/>
                </a:lnTo>
                <a:lnTo>
                  <a:pt x="391160" y="487680"/>
                </a:lnTo>
                <a:close/>
              </a:path>
              <a:path w="759460" h="491489">
                <a:moveTo>
                  <a:pt x="722630" y="487680"/>
                </a:moveTo>
                <a:lnTo>
                  <a:pt x="509270" y="487680"/>
                </a:lnTo>
                <a:lnTo>
                  <a:pt x="509270" y="491489"/>
                </a:lnTo>
                <a:lnTo>
                  <a:pt x="720090" y="491489"/>
                </a:lnTo>
                <a:lnTo>
                  <a:pt x="720090" y="490219"/>
                </a:lnTo>
                <a:lnTo>
                  <a:pt x="721360" y="490219"/>
                </a:lnTo>
                <a:lnTo>
                  <a:pt x="721360" y="488950"/>
                </a:lnTo>
                <a:lnTo>
                  <a:pt x="722630" y="488950"/>
                </a:lnTo>
                <a:lnTo>
                  <a:pt x="722630" y="487680"/>
                </a:lnTo>
                <a:close/>
              </a:path>
            </a:pathLst>
          </a:custGeom>
          <a:solidFill>
            <a:srgbClr val="D63C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7" name="bk object 8577"/>
          <p:cNvSpPr/>
          <p:nvPr/>
        </p:nvSpPr>
        <p:spPr>
          <a:xfrm>
            <a:off x="4201159" y="4166870"/>
            <a:ext cx="751840" cy="483870"/>
          </a:xfrm>
          <a:custGeom>
            <a:avLst/>
            <a:gdLst/>
            <a:ahLst/>
            <a:cxnLst/>
            <a:rect l="l" t="t" r="r" b="b"/>
            <a:pathLst>
              <a:path w="751839" h="483870">
                <a:moveTo>
                  <a:pt x="245110" y="0"/>
                </a:moveTo>
                <a:lnTo>
                  <a:pt x="35560" y="0"/>
                </a:lnTo>
                <a:lnTo>
                  <a:pt x="35560" y="1269"/>
                </a:lnTo>
                <a:lnTo>
                  <a:pt x="245110" y="1269"/>
                </a:lnTo>
                <a:lnTo>
                  <a:pt x="245110" y="0"/>
                </a:lnTo>
                <a:close/>
              </a:path>
              <a:path w="751839" h="483870">
                <a:moveTo>
                  <a:pt x="499110" y="0"/>
                </a:moveTo>
                <a:lnTo>
                  <a:pt x="270510" y="0"/>
                </a:lnTo>
                <a:lnTo>
                  <a:pt x="270510" y="1269"/>
                </a:lnTo>
                <a:lnTo>
                  <a:pt x="499110" y="1269"/>
                </a:lnTo>
                <a:lnTo>
                  <a:pt x="499110" y="0"/>
                </a:lnTo>
                <a:close/>
              </a:path>
              <a:path w="751839" h="483870">
                <a:moveTo>
                  <a:pt x="749299" y="0"/>
                </a:moveTo>
                <a:lnTo>
                  <a:pt x="528319" y="0"/>
                </a:lnTo>
                <a:lnTo>
                  <a:pt x="528319" y="1269"/>
                </a:lnTo>
                <a:lnTo>
                  <a:pt x="749299" y="1269"/>
                </a:lnTo>
                <a:lnTo>
                  <a:pt x="749299" y="0"/>
                </a:lnTo>
                <a:close/>
              </a:path>
              <a:path w="751839" h="483870">
                <a:moveTo>
                  <a:pt x="245109" y="1269"/>
                </a:moveTo>
                <a:lnTo>
                  <a:pt x="33019" y="1269"/>
                </a:lnTo>
                <a:lnTo>
                  <a:pt x="33019" y="2539"/>
                </a:lnTo>
                <a:lnTo>
                  <a:pt x="31750" y="2539"/>
                </a:lnTo>
                <a:lnTo>
                  <a:pt x="31750" y="3809"/>
                </a:lnTo>
                <a:lnTo>
                  <a:pt x="245110" y="3809"/>
                </a:lnTo>
                <a:lnTo>
                  <a:pt x="245109" y="1269"/>
                </a:lnTo>
                <a:close/>
              </a:path>
              <a:path w="751839" h="483870">
                <a:moveTo>
                  <a:pt x="499110" y="1269"/>
                </a:moveTo>
                <a:lnTo>
                  <a:pt x="269239" y="1269"/>
                </a:lnTo>
                <a:lnTo>
                  <a:pt x="269239" y="2539"/>
                </a:lnTo>
                <a:lnTo>
                  <a:pt x="267969" y="2539"/>
                </a:lnTo>
                <a:lnTo>
                  <a:pt x="267969" y="3809"/>
                </a:lnTo>
                <a:lnTo>
                  <a:pt x="499110" y="3809"/>
                </a:lnTo>
                <a:lnTo>
                  <a:pt x="499110" y="1269"/>
                </a:lnTo>
                <a:close/>
              </a:path>
              <a:path w="751839" h="483870">
                <a:moveTo>
                  <a:pt x="750570" y="1269"/>
                </a:moveTo>
                <a:lnTo>
                  <a:pt x="527050" y="1269"/>
                </a:lnTo>
                <a:lnTo>
                  <a:pt x="527050" y="2539"/>
                </a:lnTo>
                <a:lnTo>
                  <a:pt x="525779" y="2539"/>
                </a:lnTo>
                <a:lnTo>
                  <a:pt x="525779" y="3809"/>
                </a:lnTo>
                <a:lnTo>
                  <a:pt x="748029" y="3809"/>
                </a:lnTo>
                <a:lnTo>
                  <a:pt x="748029" y="7619"/>
                </a:lnTo>
                <a:lnTo>
                  <a:pt x="750569" y="7619"/>
                </a:lnTo>
                <a:lnTo>
                  <a:pt x="750570" y="1269"/>
                </a:lnTo>
                <a:close/>
              </a:path>
              <a:path w="751839" h="483870">
                <a:moveTo>
                  <a:pt x="751839" y="7619"/>
                </a:moveTo>
                <a:lnTo>
                  <a:pt x="748029" y="7619"/>
                </a:lnTo>
                <a:lnTo>
                  <a:pt x="748029" y="13969"/>
                </a:lnTo>
                <a:lnTo>
                  <a:pt x="751839" y="13969"/>
                </a:lnTo>
                <a:lnTo>
                  <a:pt x="751839" y="7619"/>
                </a:lnTo>
                <a:close/>
              </a:path>
              <a:path w="751839" h="483870">
                <a:moveTo>
                  <a:pt x="751839" y="13969"/>
                </a:moveTo>
                <a:lnTo>
                  <a:pt x="748029" y="13969"/>
                </a:lnTo>
                <a:lnTo>
                  <a:pt x="748029" y="20319"/>
                </a:lnTo>
                <a:lnTo>
                  <a:pt x="751839" y="20319"/>
                </a:lnTo>
                <a:lnTo>
                  <a:pt x="751839" y="13969"/>
                </a:lnTo>
                <a:close/>
              </a:path>
              <a:path w="751839" h="483870">
                <a:moveTo>
                  <a:pt x="3810" y="25399"/>
                </a:moveTo>
                <a:lnTo>
                  <a:pt x="1269" y="25399"/>
                </a:lnTo>
                <a:lnTo>
                  <a:pt x="1269" y="26669"/>
                </a:lnTo>
                <a:lnTo>
                  <a:pt x="3810" y="26669"/>
                </a:lnTo>
                <a:lnTo>
                  <a:pt x="3810" y="25399"/>
                </a:lnTo>
                <a:close/>
              </a:path>
              <a:path w="751839" h="483870">
                <a:moveTo>
                  <a:pt x="751839" y="20319"/>
                </a:moveTo>
                <a:lnTo>
                  <a:pt x="748029" y="20319"/>
                </a:lnTo>
                <a:lnTo>
                  <a:pt x="748029" y="26669"/>
                </a:lnTo>
                <a:lnTo>
                  <a:pt x="751839" y="26669"/>
                </a:lnTo>
                <a:lnTo>
                  <a:pt x="751839" y="20319"/>
                </a:lnTo>
                <a:close/>
              </a:path>
              <a:path w="751839" h="48387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751839" h="483870">
                <a:moveTo>
                  <a:pt x="751839" y="26669"/>
                </a:moveTo>
                <a:lnTo>
                  <a:pt x="748029" y="26669"/>
                </a:lnTo>
                <a:lnTo>
                  <a:pt x="748029" y="33019"/>
                </a:lnTo>
                <a:lnTo>
                  <a:pt x="751839" y="33019"/>
                </a:lnTo>
                <a:lnTo>
                  <a:pt x="751839" y="26669"/>
                </a:lnTo>
                <a:close/>
              </a:path>
              <a:path w="751839" h="4838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751839" h="483870">
                <a:moveTo>
                  <a:pt x="751839" y="33019"/>
                </a:moveTo>
                <a:lnTo>
                  <a:pt x="748029" y="33019"/>
                </a:lnTo>
                <a:lnTo>
                  <a:pt x="748029" y="39369"/>
                </a:lnTo>
                <a:lnTo>
                  <a:pt x="751839" y="39369"/>
                </a:lnTo>
                <a:lnTo>
                  <a:pt x="751839" y="33019"/>
                </a:lnTo>
                <a:close/>
              </a:path>
              <a:path w="751839" h="4838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751839" h="483870">
                <a:moveTo>
                  <a:pt x="751839" y="39369"/>
                </a:moveTo>
                <a:lnTo>
                  <a:pt x="748029" y="39369"/>
                </a:lnTo>
                <a:lnTo>
                  <a:pt x="748029" y="45719"/>
                </a:lnTo>
                <a:lnTo>
                  <a:pt x="751839" y="45719"/>
                </a:lnTo>
                <a:lnTo>
                  <a:pt x="751839" y="39369"/>
                </a:lnTo>
                <a:close/>
              </a:path>
              <a:path w="751839" h="4838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751839" h="483870">
                <a:moveTo>
                  <a:pt x="751839" y="45719"/>
                </a:moveTo>
                <a:lnTo>
                  <a:pt x="748029" y="45719"/>
                </a:lnTo>
                <a:lnTo>
                  <a:pt x="748029" y="52069"/>
                </a:lnTo>
                <a:lnTo>
                  <a:pt x="751839" y="52069"/>
                </a:lnTo>
                <a:lnTo>
                  <a:pt x="751839" y="45719"/>
                </a:lnTo>
                <a:close/>
              </a:path>
              <a:path w="751839" h="48387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751839" h="483870">
                <a:moveTo>
                  <a:pt x="751839" y="52069"/>
                </a:moveTo>
                <a:lnTo>
                  <a:pt x="748029" y="52069"/>
                </a:lnTo>
                <a:lnTo>
                  <a:pt x="748029" y="58419"/>
                </a:lnTo>
                <a:lnTo>
                  <a:pt x="750570" y="58419"/>
                </a:lnTo>
                <a:lnTo>
                  <a:pt x="750570" y="55879"/>
                </a:lnTo>
                <a:lnTo>
                  <a:pt x="751839" y="55879"/>
                </a:lnTo>
                <a:lnTo>
                  <a:pt x="751839" y="52069"/>
                </a:lnTo>
                <a:close/>
              </a:path>
              <a:path w="751839" h="483870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751839" h="483870">
                <a:moveTo>
                  <a:pt x="750569" y="58419"/>
                </a:moveTo>
                <a:lnTo>
                  <a:pt x="748029" y="58419"/>
                </a:lnTo>
                <a:lnTo>
                  <a:pt x="748029" y="64769"/>
                </a:lnTo>
                <a:lnTo>
                  <a:pt x="750569" y="64769"/>
                </a:lnTo>
                <a:lnTo>
                  <a:pt x="750569" y="58419"/>
                </a:lnTo>
                <a:close/>
              </a:path>
              <a:path w="751839" h="48387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751839" h="483870">
                <a:moveTo>
                  <a:pt x="750569" y="64769"/>
                </a:moveTo>
                <a:lnTo>
                  <a:pt x="748029" y="64769"/>
                </a:lnTo>
                <a:lnTo>
                  <a:pt x="748029" y="71119"/>
                </a:lnTo>
                <a:lnTo>
                  <a:pt x="749300" y="71119"/>
                </a:lnTo>
                <a:lnTo>
                  <a:pt x="749300" y="66039"/>
                </a:lnTo>
                <a:lnTo>
                  <a:pt x="750569" y="66039"/>
                </a:lnTo>
                <a:lnTo>
                  <a:pt x="750569" y="64769"/>
                </a:lnTo>
                <a:close/>
              </a:path>
              <a:path w="751839" h="48387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751839" h="483870">
                <a:moveTo>
                  <a:pt x="749299" y="71119"/>
                </a:moveTo>
                <a:lnTo>
                  <a:pt x="748029" y="71119"/>
                </a:lnTo>
                <a:lnTo>
                  <a:pt x="748029" y="73659"/>
                </a:lnTo>
                <a:lnTo>
                  <a:pt x="749300" y="73659"/>
                </a:lnTo>
                <a:lnTo>
                  <a:pt x="749299" y="71119"/>
                </a:lnTo>
                <a:close/>
              </a:path>
              <a:path w="751839" h="48387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751839" h="483870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751839" h="48387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751839" h="48387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751839" h="48387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751839" h="48387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751839" h="48387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751839" h="48387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751839" h="48387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751839" h="48387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751839" h="483870">
                <a:moveTo>
                  <a:pt x="2539" y="140969"/>
                </a:moveTo>
                <a:lnTo>
                  <a:pt x="0" y="140969"/>
                </a:lnTo>
                <a:lnTo>
                  <a:pt x="0" y="143509"/>
                </a:lnTo>
                <a:lnTo>
                  <a:pt x="1269" y="143509"/>
                </a:lnTo>
                <a:lnTo>
                  <a:pt x="1269" y="142239"/>
                </a:lnTo>
                <a:lnTo>
                  <a:pt x="2539" y="142239"/>
                </a:lnTo>
                <a:lnTo>
                  <a:pt x="2539" y="140969"/>
                </a:lnTo>
                <a:close/>
              </a:path>
              <a:path w="751839" h="483870">
                <a:moveTo>
                  <a:pt x="751839" y="335279"/>
                </a:moveTo>
                <a:lnTo>
                  <a:pt x="750569" y="335279"/>
                </a:lnTo>
                <a:lnTo>
                  <a:pt x="750569" y="336549"/>
                </a:lnTo>
                <a:lnTo>
                  <a:pt x="749300" y="336549"/>
                </a:lnTo>
                <a:lnTo>
                  <a:pt x="749300" y="337819"/>
                </a:lnTo>
                <a:lnTo>
                  <a:pt x="751839" y="337819"/>
                </a:lnTo>
                <a:lnTo>
                  <a:pt x="751839" y="335279"/>
                </a:lnTo>
                <a:close/>
              </a:path>
              <a:path w="751839" h="483870">
                <a:moveTo>
                  <a:pt x="751839" y="337819"/>
                </a:moveTo>
                <a:lnTo>
                  <a:pt x="748029" y="337819"/>
                </a:lnTo>
                <a:lnTo>
                  <a:pt x="748029" y="344169"/>
                </a:lnTo>
                <a:lnTo>
                  <a:pt x="751839" y="344169"/>
                </a:lnTo>
                <a:lnTo>
                  <a:pt x="751839" y="337819"/>
                </a:lnTo>
                <a:close/>
              </a:path>
              <a:path w="751839" h="483870">
                <a:moveTo>
                  <a:pt x="3810" y="349249"/>
                </a:moveTo>
                <a:lnTo>
                  <a:pt x="2539" y="349249"/>
                </a:lnTo>
                <a:lnTo>
                  <a:pt x="2539" y="350519"/>
                </a:lnTo>
                <a:lnTo>
                  <a:pt x="3810" y="350519"/>
                </a:lnTo>
                <a:lnTo>
                  <a:pt x="3810" y="349249"/>
                </a:lnTo>
                <a:close/>
              </a:path>
              <a:path w="751839" h="483870">
                <a:moveTo>
                  <a:pt x="751839" y="344169"/>
                </a:moveTo>
                <a:lnTo>
                  <a:pt x="748029" y="344169"/>
                </a:lnTo>
                <a:lnTo>
                  <a:pt x="748029" y="350519"/>
                </a:lnTo>
                <a:lnTo>
                  <a:pt x="751839" y="350519"/>
                </a:lnTo>
                <a:lnTo>
                  <a:pt x="751839" y="344169"/>
                </a:lnTo>
                <a:close/>
              </a:path>
              <a:path w="751839" h="483870">
                <a:moveTo>
                  <a:pt x="3810" y="350519"/>
                </a:moveTo>
                <a:lnTo>
                  <a:pt x="2539" y="350519"/>
                </a:lnTo>
                <a:lnTo>
                  <a:pt x="2539" y="353059"/>
                </a:lnTo>
                <a:lnTo>
                  <a:pt x="1269" y="353059"/>
                </a:lnTo>
                <a:lnTo>
                  <a:pt x="1269" y="356869"/>
                </a:lnTo>
                <a:lnTo>
                  <a:pt x="3810" y="356869"/>
                </a:lnTo>
                <a:lnTo>
                  <a:pt x="3810" y="350519"/>
                </a:lnTo>
                <a:close/>
              </a:path>
              <a:path w="751839" h="483870">
                <a:moveTo>
                  <a:pt x="751839" y="350519"/>
                </a:moveTo>
                <a:lnTo>
                  <a:pt x="748029" y="350519"/>
                </a:lnTo>
                <a:lnTo>
                  <a:pt x="748029" y="356869"/>
                </a:lnTo>
                <a:lnTo>
                  <a:pt x="751839" y="356869"/>
                </a:lnTo>
                <a:lnTo>
                  <a:pt x="751839" y="350519"/>
                </a:lnTo>
                <a:close/>
              </a:path>
              <a:path w="751839" h="483870">
                <a:moveTo>
                  <a:pt x="3810" y="356869"/>
                </a:moveTo>
                <a:lnTo>
                  <a:pt x="1269" y="356869"/>
                </a:lnTo>
                <a:lnTo>
                  <a:pt x="1269" y="358139"/>
                </a:lnTo>
                <a:lnTo>
                  <a:pt x="0" y="35813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56869"/>
                </a:lnTo>
                <a:close/>
              </a:path>
              <a:path w="751839" h="483870">
                <a:moveTo>
                  <a:pt x="751839" y="356869"/>
                </a:moveTo>
                <a:lnTo>
                  <a:pt x="748029" y="356869"/>
                </a:lnTo>
                <a:lnTo>
                  <a:pt x="748029" y="363219"/>
                </a:lnTo>
                <a:lnTo>
                  <a:pt x="751839" y="363219"/>
                </a:lnTo>
                <a:lnTo>
                  <a:pt x="751839" y="356869"/>
                </a:lnTo>
                <a:close/>
              </a:path>
              <a:path w="751839" h="483870">
                <a:moveTo>
                  <a:pt x="3810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3219"/>
                </a:lnTo>
                <a:close/>
              </a:path>
              <a:path w="751839" h="483870">
                <a:moveTo>
                  <a:pt x="751839" y="363219"/>
                </a:moveTo>
                <a:lnTo>
                  <a:pt x="748029" y="363219"/>
                </a:lnTo>
                <a:lnTo>
                  <a:pt x="748029" y="369569"/>
                </a:lnTo>
                <a:lnTo>
                  <a:pt x="751839" y="369569"/>
                </a:lnTo>
                <a:lnTo>
                  <a:pt x="751839" y="363219"/>
                </a:lnTo>
                <a:close/>
              </a:path>
              <a:path w="751839" h="483870">
                <a:moveTo>
                  <a:pt x="38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9569"/>
                </a:lnTo>
                <a:close/>
              </a:path>
              <a:path w="751839" h="483870">
                <a:moveTo>
                  <a:pt x="751839" y="369569"/>
                </a:moveTo>
                <a:lnTo>
                  <a:pt x="748029" y="369569"/>
                </a:lnTo>
                <a:lnTo>
                  <a:pt x="748029" y="375919"/>
                </a:lnTo>
                <a:lnTo>
                  <a:pt x="751839" y="375919"/>
                </a:lnTo>
                <a:lnTo>
                  <a:pt x="751839" y="369569"/>
                </a:lnTo>
                <a:close/>
              </a:path>
              <a:path w="751839" h="483870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5919"/>
                </a:lnTo>
                <a:close/>
              </a:path>
              <a:path w="751839" h="483870">
                <a:moveTo>
                  <a:pt x="751839" y="375919"/>
                </a:moveTo>
                <a:lnTo>
                  <a:pt x="748029" y="375919"/>
                </a:lnTo>
                <a:lnTo>
                  <a:pt x="748029" y="382269"/>
                </a:lnTo>
                <a:lnTo>
                  <a:pt x="751839" y="382269"/>
                </a:lnTo>
                <a:lnTo>
                  <a:pt x="751839" y="375919"/>
                </a:lnTo>
                <a:close/>
              </a:path>
              <a:path w="751839" h="483870">
                <a:moveTo>
                  <a:pt x="381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2269"/>
                </a:lnTo>
                <a:close/>
              </a:path>
              <a:path w="751839" h="483870">
                <a:moveTo>
                  <a:pt x="751839" y="382269"/>
                </a:moveTo>
                <a:lnTo>
                  <a:pt x="748029" y="382269"/>
                </a:lnTo>
                <a:lnTo>
                  <a:pt x="748029" y="388619"/>
                </a:lnTo>
                <a:lnTo>
                  <a:pt x="751839" y="388619"/>
                </a:lnTo>
                <a:lnTo>
                  <a:pt x="751839" y="382269"/>
                </a:lnTo>
                <a:close/>
              </a:path>
              <a:path w="751839" h="483870">
                <a:moveTo>
                  <a:pt x="381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88619"/>
                </a:lnTo>
                <a:close/>
              </a:path>
              <a:path w="751839" h="483870">
                <a:moveTo>
                  <a:pt x="751839" y="388619"/>
                </a:moveTo>
                <a:lnTo>
                  <a:pt x="748029" y="388619"/>
                </a:lnTo>
                <a:lnTo>
                  <a:pt x="748029" y="394969"/>
                </a:lnTo>
                <a:lnTo>
                  <a:pt x="751839" y="394969"/>
                </a:lnTo>
                <a:lnTo>
                  <a:pt x="751839" y="388619"/>
                </a:lnTo>
                <a:close/>
              </a:path>
              <a:path w="751839" h="483870">
                <a:moveTo>
                  <a:pt x="381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4969"/>
                </a:lnTo>
                <a:close/>
              </a:path>
              <a:path w="751839" h="483870">
                <a:moveTo>
                  <a:pt x="751839" y="394969"/>
                </a:moveTo>
                <a:lnTo>
                  <a:pt x="748029" y="394969"/>
                </a:lnTo>
                <a:lnTo>
                  <a:pt x="748029" y="401319"/>
                </a:lnTo>
                <a:lnTo>
                  <a:pt x="751839" y="401319"/>
                </a:lnTo>
                <a:lnTo>
                  <a:pt x="751839" y="394969"/>
                </a:lnTo>
                <a:close/>
              </a:path>
              <a:path w="751839" h="483870">
                <a:moveTo>
                  <a:pt x="3810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1319"/>
                </a:lnTo>
                <a:close/>
              </a:path>
              <a:path w="751839" h="483870">
                <a:moveTo>
                  <a:pt x="751839" y="401319"/>
                </a:moveTo>
                <a:lnTo>
                  <a:pt x="748029" y="401319"/>
                </a:lnTo>
                <a:lnTo>
                  <a:pt x="748029" y="407669"/>
                </a:lnTo>
                <a:lnTo>
                  <a:pt x="751839" y="407669"/>
                </a:lnTo>
                <a:lnTo>
                  <a:pt x="751839" y="401319"/>
                </a:lnTo>
                <a:close/>
              </a:path>
              <a:path w="751839" h="483870">
                <a:moveTo>
                  <a:pt x="381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07669"/>
                </a:lnTo>
                <a:close/>
              </a:path>
              <a:path w="751839" h="483870">
                <a:moveTo>
                  <a:pt x="751839" y="407669"/>
                </a:moveTo>
                <a:lnTo>
                  <a:pt x="748029" y="407669"/>
                </a:lnTo>
                <a:lnTo>
                  <a:pt x="748029" y="414019"/>
                </a:lnTo>
                <a:lnTo>
                  <a:pt x="751839" y="414019"/>
                </a:lnTo>
                <a:lnTo>
                  <a:pt x="751839" y="407669"/>
                </a:lnTo>
                <a:close/>
              </a:path>
              <a:path w="751839" h="483870">
                <a:moveTo>
                  <a:pt x="381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4019"/>
                </a:lnTo>
                <a:close/>
              </a:path>
              <a:path w="751839" h="483870">
                <a:moveTo>
                  <a:pt x="751839" y="414019"/>
                </a:moveTo>
                <a:lnTo>
                  <a:pt x="748029" y="414019"/>
                </a:lnTo>
                <a:lnTo>
                  <a:pt x="748029" y="420369"/>
                </a:lnTo>
                <a:lnTo>
                  <a:pt x="751839" y="420369"/>
                </a:lnTo>
                <a:lnTo>
                  <a:pt x="751839" y="414019"/>
                </a:lnTo>
                <a:close/>
              </a:path>
              <a:path w="751839" h="483870">
                <a:moveTo>
                  <a:pt x="381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0369"/>
                </a:lnTo>
                <a:close/>
              </a:path>
              <a:path w="751839" h="483870">
                <a:moveTo>
                  <a:pt x="751839" y="420369"/>
                </a:moveTo>
                <a:lnTo>
                  <a:pt x="748029" y="420369"/>
                </a:lnTo>
                <a:lnTo>
                  <a:pt x="748029" y="426719"/>
                </a:lnTo>
                <a:lnTo>
                  <a:pt x="751839" y="426719"/>
                </a:lnTo>
                <a:lnTo>
                  <a:pt x="751839" y="420369"/>
                </a:lnTo>
                <a:close/>
              </a:path>
              <a:path w="751839" h="483870">
                <a:moveTo>
                  <a:pt x="381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26719"/>
                </a:lnTo>
                <a:close/>
              </a:path>
              <a:path w="751839" h="483870">
                <a:moveTo>
                  <a:pt x="751839" y="426719"/>
                </a:moveTo>
                <a:lnTo>
                  <a:pt x="748029" y="426719"/>
                </a:lnTo>
                <a:lnTo>
                  <a:pt x="748029" y="433069"/>
                </a:lnTo>
                <a:lnTo>
                  <a:pt x="751839" y="433069"/>
                </a:lnTo>
                <a:lnTo>
                  <a:pt x="751839" y="426719"/>
                </a:lnTo>
                <a:close/>
              </a:path>
              <a:path w="751839" h="483870">
                <a:moveTo>
                  <a:pt x="3810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3069"/>
                </a:lnTo>
                <a:close/>
              </a:path>
              <a:path w="751839" h="483870">
                <a:moveTo>
                  <a:pt x="751839" y="433069"/>
                </a:moveTo>
                <a:lnTo>
                  <a:pt x="748029" y="433069"/>
                </a:lnTo>
                <a:lnTo>
                  <a:pt x="748029" y="439419"/>
                </a:lnTo>
                <a:lnTo>
                  <a:pt x="751839" y="439419"/>
                </a:lnTo>
                <a:lnTo>
                  <a:pt x="751839" y="433069"/>
                </a:lnTo>
                <a:close/>
              </a:path>
              <a:path w="751839" h="483870">
                <a:moveTo>
                  <a:pt x="3810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39419"/>
                </a:lnTo>
                <a:close/>
              </a:path>
              <a:path w="751839" h="483870">
                <a:moveTo>
                  <a:pt x="751839" y="439419"/>
                </a:moveTo>
                <a:lnTo>
                  <a:pt x="748029" y="439419"/>
                </a:lnTo>
                <a:lnTo>
                  <a:pt x="748029" y="445769"/>
                </a:lnTo>
                <a:lnTo>
                  <a:pt x="751839" y="445769"/>
                </a:lnTo>
                <a:lnTo>
                  <a:pt x="751839" y="439419"/>
                </a:lnTo>
                <a:close/>
              </a:path>
              <a:path w="751839" h="483870">
                <a:moveTo>
                  <a:pt x="3810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5769"/>
                </a:lnTo>
                <a:close/>
              </a:path>
              <a:path w="751839" h="483870">
                <a:moveTo>
                  <a:pt x="751839" y="445769"/>
                </a:moveTo>
                <a:lnTo>
                  <a:pt x="748029" y="445769"/>
                </a:lnTo>
                <a:lnTo>
                  <a:pt x="748029" y="452119"/>
                </a:lnTo>
                <a:lnTo>
                  <a:pt x="751839" y="452119"/>
                </a:lnTo>
                <a:lnTo>
                  <a:pt x="751839" y="445769"/>
                </a:lnTo>
                <a:close/>
              </a:path>
              <a:path w="751839" h="483870">
                <a:moveTo>
                  <a:pt x="381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2119"/>
                </a:lnTo>
                <a:close/>
              </a:path>
              <a:path w="751839" h="483870">
                <a:moveTo>
                  <a:pt x="751839" y="452119"/>
                </a:moveTo>
                <a:lnTo>
                  <a:pt x="748029" y="452119"/>
                </a:lnTo>
                <a:lnTo>
                  <a:pt x="748029" y="458469"/>
                </a:lnTo>
                <a:lnTo>
                  <a:pt x="750570" y="458469"/>
                </a:lnTo>
                <a:lnTo>
                  <a:pt x="750570" y="457199"/>
                </a:lnTo>
                <a:lnTo>
                  <a:pt x="751839" y="457199"/>
                </a:lnTo>
                <a:lnTo>
                  <a:pt x="751839" y="452119"/>
                </a:lnTo>
                <a:close/>
              </a:path>
              <a:path w="751839" h="483870">
                <a:moveTo>
                  <a:pt x="3810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58469"/>
                </a:lnTo>
                <a:close/>
              </a:path>
              <a:path w="751839" h="483870">
                <a:moveTo>
                  <a:pt x="749300" y="458469"/>
                </a:moveTo>
                <a:lnTo>
                  <a:pt x="748029" y="458469"/>
                </a:lnTo>
                <a:lnTo>
                  <a:pt x="748029" y="459739"/>
                </a:lnTo>
                <a:lnTo>
                  <a:pt x="749300" y="459739"/>
                </a:lnTo>
                <a:lnTo>
                  <a:pt x="749300" y="458469"/>
                </a:lnTo>
                <a:close/>
              </a:path>
              <a:path w="751839" h="483870">
                <a:moveTo>
                  <a:pt x="3810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4819"/>
                </a:lnTo>
                <a:close/>
              </a:path>
              <a:path w="751839" h="483870">
                <a:moveTo>
                  <a:pt x="3810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1169"/>
                </a:lnTo>
                <a:close/>
              </a:path>
              <a:path w="751839" h="483870">
                <a:moveTo>
                  <a:pt x="3810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123189" y="483869"/>
                </a:lnTo>
                <a:lnTo>
                  <a:pt x="123189" y="481329"/>
                </a:lnTo>
                <a:lnTo>
                  <a:pt x="124459" y="481329"/>
                </a:lnTo>
                <a:lnTo>
                  <a:pt x="124459" y="480059"/>
                </a:lnTo>
                <a:lnTo>
                  <a:pt x="3810" y="480059"/>
                </a:lnTo>
                <a:lnTo>
                  <a:pt x="3810" y="477519"/>
                </a:lnTo>
                <a:close/>
              </a:path>
              <a:path w="751839" h="483870">
                <a:moveTo>
                  <a:pt x="388619" y="480059"/>
                </a:moveTo>
                <a:lnTo>
                  <a:pt x="229869" y="480059"/>
                </a:lnTo>
                <a:lnTo>
                  <a:pt x="229869" y="482599"/>
                </a:lnTo>
                <a:lnTo>
                  <a:pt x="228600" y="482599"/>
                </a:lnTo>
                <a:lnTo>
                  <a:pt x="228600" y="483869"/>
                </a:lnTo>
                <a:lnTo>
                  <a:pt x="387350" y="483869"/>
                </a:lnTo>
                <a:lnTo>
                  <a:pt x="387349" y="481329"/>
                </a:lnTo>
                <a:lnTo>
                  <a:pt x="388619" y="481329"/>
                </a:lnTo>
                <a:lnTo>
                  <a:pt x="388619" y="480059"/>
                </a:lnTo>
                <a:close/>
              </a:path>
              <a:path w="751839" h="483870">
                <a:moveTo>
                  <a:pt x="720089" y="482599"/>
                </a:moveTo>
                <a:lnTo>
                  <a:pt x="505460" y="482599"/>
                </a:lnTo>
                <a:lnTo>
                  <a:pt x="505460" y="483869"/>
                </a:lnTo>
                <a:lnTo>
                  <a:pt x="720089" y="483869"/>
                </a:lnTo>
                <a:lnTo>
                  <a:pt x="720089" y="482599"/>
                </a:lnTo>
                <a:close/>
              </a:path>
              <a:path w="751839" h="483870">
                <a:moveTo>
                  <a:pt x="723900" y="480059"/>
                </a:moveTo>
                <a:lnTo>
                  <a:pt x="504189" y="480059"/>
                </a:lnTo>
                <a:lnTo>
                  <a:pt x="504189" y="482599"/>
                </a:lnTo>
                <a:lnTo>
                  <a:pt x="721360" y="482599"/>
                </a:lnTo>
                <a:lnTo>
                  <a:pt x="721360" y="481329"/>
                </a:lnTo>
                <a:lnTo>
                  <a:pt x="723900" y="481329"/>
                </a:lnTo>
                <a:lnTo>
                  <a:pt x="723900" y="480059"/>
                </a:lnTo>
                <a:close/>
              </a:path>
            </a:pathLst>
          </a:custGeom>
          <a:solidFill>
            <a:srgbClr val="D33C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8" name="bk object 8578"/>
          <p:cNvSpPr/>
          <p:nvPr/>
        </p:nvSpPr>
        <p:spPr>
          <a:xfrm>
            <a:off x="4204970" y="4170679"/>
            <a:ext cx="744220" cy="476250"/>
          </a:xfrm>
          <a:custGeom>
            <a:avLst/>
            <a:gdLst/>
            <a:ahLst/>
            <a:cxnLst/>
            <a:rect l="l" t="t" r="r" b="b"/>
            <a:pathLst>
              <a:path w="744220" h="476250">
                <a:moveTo>
                  <a:pt x="240029" y="0"/>
                </a:moveTo>
                <a:lnTo>
                  <a:pt x="26669" y="0"/>
                </a:lnTo>
                <a:lnTo>
                  <a:pt x="26669" y="1270"/>
                </a:lnTo>
                <a:lnTo>
                  <a:pt x="24129" y="1270"/>
                </a:lnTo>
                <a:lnTo>
                  <a:pt x="24129" y="2540"/>
                </a:lnTo>
                <a:lnTo>
                  <a:pt x="22859" y="2540"/>
                </a:lnTo>
                <a:lnTo>
                  <a:pt x="22860" y="3810"/>
                </a:lnTo>
                <a:lnTo>
                  <a:pt x="240029" y="3810"/>
                </a:lnTo>
                <a:lnTo>
                  <a:pt x="240029" y="0"/>
                </a:lnTo>
                <a:close/>
              </a:path>
              <a:path w="744220" h="476250">
                <a:moveTo>
                  <a:pt x="495300" y="0"/>
                </a:moveTo>
                <a:lnTo>
                  <a:pt x="262889" y="0"/>
                </a:lnTo>
                <a:lnTo>
                  <a:pt x="262889" y="1270"/>
                </a:lnTo>
                <a:lnTo>
                  <a:pt x="260350" y="1270"/>
                </a:lnTo>
                <a:lnTo>
                  <a:pt x="260350" y="2540"/>
                </a:lnTo>
                <a:lnTo>
                  <a:pt x="259079" y="2540"/>
                </a:lnTo>
                <a:lnTo>
                  <a:pt x="259079" y="3810"/>
                </a:lnTo>
                <a:lnTo>
                  <a:pt x="495299" y="3810"/>
                </a:lnTo>
                <a:lnTo>
                  <a:pt x="495300" y="0"/>
                </a:lnTo>
                <a:close/>
              </a:path>
              <a:path w="744220" h="476250">
                <a:moveTo>
                  <a:pt x="744219" y="0"/>
                </a:moveTo>
                <a:lnTo>
                  <a:pt x="520700" y="0"/>
                </a:lnTo>
                <a:lnTo>
                  <a:pt x="520700" y="1270"/>
                </a:lnTo>
                <a:lnTo>
                  <a:pt x="519429" y="1270"/>
                </a:lnTo>
                <a:lnTo>
                  <a:pt x="519429" y="2540"/>
                </a:lnTo>
                <a:lnTo>
                  <a:pt x="518159" y="2540"/>
                </a:lnTo>
                <a:lnTo>
                  <a:pt x="518159" y="3810"/>
                </a:lnTo>
                <a:lnTo>
                  <a:pt x="740409" y="3810"/>
                </a:lnTo>
                <a:lnTo>
                  <a:pt x="740409" y="10160"/>
                </a:lnTo>
                <a:lnTo>
                  <a:pt x="744219" y="10160"/>
                </a:lnTo>
                <a:lnTo>
                  <a:pt x="744219" y="0"/>
                </a:lnTo>
                <a:close/>
              </a:path>
              <a:path w="744220" h="476250">
                <a:moveTo>
                  <a:pt x="744219" y="10160"/>
                </a:moveTo>
                <a:lnTo>
                  <a:pt x="740409" y="10160"/>
                </a:lnTo>
                <a:lnTo>
                  <a:pt x="740409" y="16510"/>
                </a:lnTo>
                <a:lnTo>
                  <a:pt x="744219" y="16510"/>
                </a:lnTo>
                <a:lnTo>
                  <a:pt x="744219" y="10160"/>
                </a:lnTo>
                <a:close/>
              </a:path>
              <a:path w="744220" h="476250">
                <a:moveTo>
                  <a:pt x="3809" y="17780"/>
                </a:moveTo>
                <a:lnTo>
                  <a:pt x="2539" y="17780"/>
                </a:lnTo>
                <a:lnTo>
                  <a:pt x="2539" y="19050"/>
                </a:lnTo>
                <a:lnTo>
                  <a:pt x="1269" y="19050"/>
                </a:lnTo>
                <a:lnTo>
                  <a:pt x="1269" y="20320"/>
                </a:lnTo>
                <a:lnTo>
                  <a:pt x="0" y="2032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7780"/>
                </a:lnTo>
                <a:close/>
              </a:path>
              <a:path w="744220" h="476250">
                <a:moveTo>
                  <a:pt x="744219" y="16510"/>
                </a:moveTo>
                <a:lnTo>
                  <a:pt x="740409" y="16510"/>
                </a:lnTo>
                <a:lnTo>
                  <a:pt x="740409" y="22860"/>
                </a:lnTo>
                <a:lnTo>
                  <a:pt x="744219" y="22860"/>
                </a:lnTo>
                <a:lnTo>
                  <a:pt x="744219" y="16510"/>
                </a:lnTo>
                <a:close/>
              </a:path>
              <a:path w="744220" h="476250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744220" h="476250">
                <a:moveTo>
                  <a:pt x="744219" y="22860"/>
                </a:moveTo>
                <a:lnTo>
                  <a:pt x="740409" y="22860"/>
                </a:lnTo>
                <a:lnTo>
                  <a:pt x="740409" y="29210"/>
                </a:lnTo>
                <a:lnTo>
                  <a:pt x="744219" y="29210"/>
                </a:lnTo>
                <a:lnTo>
                  <a:pt x="744219" y="22860"/>
                </a:lnTo>
                <a:close/>
              </a:path>
              <a:path w="744220" h="476250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744220" h="476250">
                <a:moveTo>
                  <a:pt x="744219" y="29210"/>
                </a:moveTo>
                <a:lnTo>
                  <a:pt x="740409" y="29210"/>
                </a:lnTo>
                <a:lnTo>
                  <a:pt x="740409" y="35560"/>
                </a:lnTo>
                <a:lnTo>
                  <a:pt x="744219" y="35560"/>
                </a:lnTo>
                <a:lnTo>
                  <a:pt x="744219" y="29210"/>
                </a:lnTo>
                <a:close/>
              </a:path>
              <a:path w="744220" h="4762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744220" h="476250">
                <a:moveTo>
                  <a:pt x="744219" y="35560"/>
                </a:moveTo>
                <a:lnTo>
                  <a:pt x="740409" y="35560"/>
                </a:lnTo>
                <a:lnTo>
                  <a:pt x="740409" y="41910"/>
                </a:lnTo>
                <a:lnTo>
                  <a:pt x="744219" y="41910"/>
                </a:lnTo>
                <a:lnTo>
                  <a:pt x="744219" y="35560"/>
                </a:lnTo>
                <a:close/>
              </a:path>
              <a:path w="744220" h="476250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1910"/>
                </a:lnTo>
                <a:close/>
              </a:path>
              <a:path w="744220" h="476250">
                <a:moveTo>
                  <a:pt x="744219" y="41910"/>
                </a:moveTo>
                <a:lnTo>
                  <a:pt x="740409" y="41910"/>
                </a:lnTo>
                <a:lnTo>
                  <a:pt x="740409" y="48260"/>
                </a:lnTo>
                <a:lnTo>
                  <a:pt x="744219" y="48260"/>
                </a:lnTo>
                <a:lnTo>
                  <a:pt x="744219" y="41910"/>
                </a:lnTo>
                <a:close/>
              </a:path>
              <a:path w="744220" h="476250">
                <a:moveTo>
                  <a:pt x="380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09" y="54610"/>
                </a:lnTo>
                <a:lnTo>
                  <a:pt x="3809" y="48260"/>
                </a:lnTo>
                <a:close/>
              </a:path>
              <a:path w="744220" h="476250">
                <a:moveTo>
                  <a:pt x="744219" y="48260"/>
                </a:moveTo>
                <a:lnTo>
                  <a:pt x="740409" y="48260"/>
                </a:lnTo>
                <a:lnTo>
                  <a:pt x="740409" y="54610"/>
                </a:lnTo>
                <a:lnTo>
                  <a:pt x="744219" y="54610"/>
                </a:lnTo>
                <a:lnTo>
                  <a:pt x="744219" y="48260"/>
                </a:lnTo>
                <a:close/>
              </a:path>
              <a:path w="744220" h="476250">
                <a:moveTo>
                  <a:pt x="3809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4610"/>
                </a:lnTo>
                <a:close/>
              </a:path>
              <a:path w="744220" h="476250">
                <a:moveTo>
                  <a:pt x="744219" y="54610"/>
                </a:moveTo>
                <a:lnTo>
                  <a:pt x="740409" y="54610"/>
                </a:lnTo>
                <a:lnTo>
                  <a:pt x="740409" y="60960"/>
                </a:lnTo>
                <a:lnTo>
                  <a:pt x="744219" y="60960"/>
                </a:lnTo>
                <a:lnTo>
                  <a:pt x="744219" y="54610"/>
                </a:lnTo>
                <a:close/>
              </a:path>
              <a:path w="744220" h="476250">
                <a:moveTo>
                  <a:pt x="380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0960"/>
                </a:lnTo>
                <a:close/>
              </a:path>
              <a:path w="744220" h="476250">
                <a:moveTo>
                  <a:pt x="744219" y="60960"/>
                </a:moveTo>
                <a:lnTo>
                  <a:pt x="740409" y="60960"/>
                </a:lnTo>
                <a:lnTo>
                  <a:pt x="740409" y="67310"/>
                </a:lnTo>
                <a:lnTo>
                  <a:pt x="744219" y="67310"/>
                </a:lnTo>
                <a:lnTo>
                  <a:pt x="744219" y="60960"/>
                </a:lnTo>
                <a:close/>
              </a:path>
              <a:path w="744220" h="476250">
                <a:moveTo>
                  <a:pt x="380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67310"/>
                </a:lnTo>
                <a:close/>
              </a:path>
              <a:path w="744220" h="476250">
                <a:moveTo>
                  <a:pt x="744219" y="67310"/>
                </a:moveTo>
                <a:lnTo>
                  <a:pt x="740409" y="67310"/>
                </a:lnTo>
                <a:lnTo>
                  <a:pt x="740409" y="73660"/>
                </a:lnTo>
                <a:lnTo>
                  <a:pt x="744219" y="73660"/>
                </a:lnTo>
                <a:lnTo>
                  <a:pt x="744219" y="67310"/>
                </a:lnTo>
                <a:close/>
              </a:path>
              <a:path w="744220" h="476250">
                <a:moveTo>
                  <a:pt x="380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09" y="80010"/>
                </a:lnTo>
                <a:lnTo>
                  <a:pt x="3809" y="73660"/>
                </a:lnTo>
                <a:close/>
              </a:path>
              <a:path w="744220" h="476250">
                <a:moveTo>
                  <a:pt x="744219" y="73660"/>
                </a:moveTo>
                <a:lnTo>
                  <a:pt x="740409" y="73660"/>
                </a:lnTo>
                <a:lnTo>
                  <a:pt x="740409" y="80010"/>
                </a:lnTo>
                <a:lnTo>
                  <a:pt x="742949" y="80010"/>
                </a:lnTo>
                <a:lnTo>
                  <a:pt x="742950" y="74930"/>
                </a:lnTo>
                <a:lnTo>
                  <a:pt x="744219" y="74930"/>
                </a:lnTo>
                <a:lnTo>
                  <a:pt x="744219" y="73660"/>
                </a:lnTo>
                <a:close/>
              </a:path>
              <a:path w="744220" h="476250">
                <a:moveTo>
                  <a:pt x="380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09" y="86360"/>
                </a:lnTo>
                <a:lnTo>
                  <a:pt x="3809" y="80010"/>
                </a:lnTo>
                <a:close/>
              </a:path>
              <a:path w="744220" h="476250">
                <a:moveTo>
                  <a:pt x="741679" y="80010"/>
                </a:moveTo>
                <a:lnTo>
                  <a:pt x="740409" y="80010"/>
                </a:lnTo>
                <a:lnTo>
                  <a:pt x="740409" y="85090"/>
                </a:lnTo>
                <a:lnTo>
                  <a:pt x="741679" y="85090"/>
                </a:lnTo>
                <a:lnTo>
                  <a:pt x="741679" y="80010"/>
                </a:lnTo>
                <a:close/>
              </a:path>
              <a:path w="744220" h="476250">
                <a:moveTo>
                  <a:pt x="380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09" y="92710"/>
                </a:lnTo>
                <a:lnTo>
                  <a:pt x="3809" y="86360"/>
                </a:lnTo>
                <a:close/>
              </a:path>
              <a:path w="744220" h="476250">
                <a:moveTo>
                  <a:pt x="380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92710"/>
                </a:lnTo>
                <a:close/>
              </a:path>
              <a:path w="744220" h="476250">
                <a:moveTo>
                  <a:pt x="380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09" y="105410"/>
                </a:lnTo>
                <a:lnTo>
                  <a:pt x="3809" y="99060"/>
                </a:lnTo>
                <a:close/>
              </a:path>
              <a:path w="744220" h="476250">
                <a:moveTo>
                  <a:pt x="3809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09" y="111760"/>
                </a:lnTo>
                <a:lnTo>
                  <a:pt x="3809" y="105410"/>
                </a:lnTo>
                <a:close/>
              </a:path>
              <a:path w="744220" h="476250">
                <a:moveTo>
                  <a:pt x="380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1760"/>
                </a:lnTo>
                <a:close/>
              </a:path>
              <a:path w="744220" h="476250">
                <a:moveTo>
                  <a:pt x="380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09" y="124460"/>
                </a:lnTo>
                <a:lnTo>
                  <a:pt x="3809" y="118110"/>
                </a:lnTo>
                <a:close/>
              </a:path>
              <a:path w="744220" h="476250">
                <a:moveTo>
                  <a:pt x="380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24460"/>
                </a:lnTo>
                <a:close/>
              </a:path>
              <a:path w="744220" h="476250">
                <a:moveTo>
                  <a:pt x="3809" y="130810"/>
                </a:moveTo>
                <a:lnTo>
                  <a:pt x="0" y="130810"/>
                </a:lnTo>
                <a:lnTo>
                  <a:pt x="0" y="135890"/>
                </a:lnTo>
                <a:lnTo>
                  <a:pt x="1269" y="135890"/>
                </a:lnTo>
                <a:lnTo>
                  <a:pt x="1269" y="134620"/>
                </a:lnTo>
                <a:lnTo>
                  <a:pt x="2539" y="134620"/>
                </a:lnTo>
                <a:lnTo>
                  <a:pt x="2539" y="133350"/>
                </a:lnTo>
                <a:lnTo>
                  <a:pt x="3809" y="133350"/>
                </a:lnTo>
                <a:lnTo>
                  <a:pt x="3809" y="130810"/>
                </a:lnTo>
                <a:close/>
              </a:path>
              <a:path w="744220" h="476250">
                <a:moveTo>
                  <a:pt x="3809" y="331470"/>
                </a:moveTo>
                <a:lnTo>
                  <a:pt x="2539" y="331470"/>
                </a:lnTo>
                <a:lnTo>
                  <a:pt x="2539" y="334010"/>
                </a:lnTo>
                <a:lnTo>
                  <a:pt x="3809" y="334010"/>
                </a:lnTo>
                <a:lnTo>
                  <a:pt x="3809" y="331470"/>
                </a:lnTo>
                <a:close/>
              </a:path>
              <a:path w="744220" h="476250">
                <a:moveTo>
                  <a:pt x="3809" y="334010"/>
                </a:moveTo>
                <a:lnTo>
                  <a:pt x="2539" y="334010"/>
                </a:lnTo>
                <a:lnTo>
                  <a:pt x="2539" y="335280"/>
                </a:lnTo>
                <a:lnTo>
                  <a:pt x="1269" y="335280"/>
                </a:lnTo>
                <a:lnTo>
                  <a:pt x="1269" y="340360"/>
                </a:lnTo>
                <a:lnTo>
                  <a:pt x="3809" y="340360"/>
                </a:lnTo>
                <a:lnTo>
                  <a:pt x="3809" y="334010"/>
                </a:lnTo>
                <a:close/>
              </a:path>
              <a:path w="744220" h="476250">
                <a:moveTo>
                  <a:pt x="744219" y="335280"/>
                </a:moveTo>
                <a:lnTo>
                  <a:pt x="742950" y="335280"/>
                </a:lnTo>
                <a:lnTo>
                  <a:pt x="742950" y="336550"/>
                </a:lnTo>
                <a:lnTo>
                  <a:pt x="741679" y="336550"/>
                </a:lnTo>
                <a:lnTo>
                  <a:pt x="741679" y="337820"/>
                </a:lnTo>
                <a:lnTo>
                  <a:pt x="740409" y="337820"/>
                </a:lnTo>
                <a:lnTo>
                  <a:pt x="740409" y="340360"/>
                </a:lnTo>
                <a:lnTo>
                  <a:pt x="744219" y="340360"/>
                </a:lnTo>
                <a:lnTo>
                  <a:pt x="744219" y="335280"/>
                </a:lnTo>
                <a:close/>
              </a:path>
              <a:path w="744220" h="476250">
                <a:moveTo>
                  <a:pt x="380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0360"/>
                </a:lnTo>
                <a:close/>
              </a:path>
              <a:path w="744220" h="476250">
                <a:moveTo>
                  <a:pt x="744219" y="340360"/>
                </a:moveTo>
                <a:lnTo>
                  <a:pt x="740409" y="340360"/>
                </a:lnTo>
                <a:lnTo>
                  <a:pt x="740409" y="346710"/>
                </a:lnTo>
                <a:lnTo>
                  <a:pt x="744219" y="346710"/>
                </a:lnTo>
                <a:lnTo>
                  <a:pt x="744219" y="340360"/>
                </a:lnTo>
                <a:close/>
              </a:path>
              <a:path w="744220" h="476250">
                <a:moveTo>
                  <a:pt x="3809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6710"/>
                </a:lnTo>
                <a:close/>
              </a:path>
              <a:path w="744220" h="476250">
                <a:moveTo>
                  <a:pt x="744219" y="346710"/>
                </a:moveTo>
                <a:lnTo>
                  <a:pt x="740409" y="346710"/>
                </a:lnTo>
                <a:lnTo>
                  <a:pt x="740409" y="353060"/>
                </a:lnTo>
                <a:lnTo>
                  <a:pt x="744219" y="353060"/>
                </a:lnTo>
                <a:lnTo>
                  <a:pt x="744219" y="346710"/>
                </a:lnTo>
                <a:close/>
              </a:path>
              <a:path w="744220" h="476250">
                <a:moveTo>
                  <a:pt x="3809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3060"/>
                </a:lnTo>
                <a:close/>
              </a:path>
              <a:path w="744220" h="476250">
                <a:moveTo>
                  <a:pt x="744219" y="353060"/>
                </a:moveTo>
                <a:lnTo>
                  <a:pt x="740409" y="353060"/>
                </a:lnTo>
                <a:lnTo>
                  <a:pt x="740409" y="359410"/>
                </a:lnTo>
                <a:lnTo>
                  <a:pt x="744219" y="359410"/>
                </a:lnTo>
                <a:lnTo>
                  <a:pt x="744219" y="353060"/>
                </a:lnTo>
                <a:close/>
              </a:path>
              <a:path w="744220" h="476250">
                <a:moveTo>
                  <a:pt x="3809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3809" y="365760"/>
                </a:lnTo>
                <a:lnTo>
                  <a:pt x="3809" y="359410"/>
                </a:lnTo>
                <a:close/>
              </a:path>
              <a:path w="744220" h="476250">
                <a:moveTo>
                  <a:pt x="744219" y="359410"/>
                </a:moveTo>
                <a:lnTo>
                  <a:pt x="740409" y="359410"/>
                </a:lnTo>
                <a:lnTo>
                  <a:pt x="740409" y="365760"/>
                </a:lnTo>
                <a:lnTo>
                  <a:pt x="744219" y="365760"/>
                </a:lnTo>
                <a:lnTo>
                  <a:pt x="744219" y="359410"/>
                </a:lnTo>
                <a:close/>
              </a:path>
              <a:path w="744220" h="476250">
                <a:moveTo>
                  <a:pt x="380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3809" y="372110"/>
                </a:lnTo>
                <a:lnTo>
                  <a:pt x="3809" y="365760"/>
                </a:lnTo>
                <a:close/>
              </a:path>
              <a:path w="744220" h="476250">
                <a:moveTo>
                  <a:pt x="744219" y="365760"/>
                </a:moveTo>
                <a:lnTo>
                  <a:pt x="740409" y="365760"/>
                </a:lnTo>
                <a:lnTo>
                  <a:pt x="740409" y="372110"/>
                </a:lnTo>
                <a:lnTo>
                  <a:pt x="744219" y="372110"/>
                </a:lnTo>
                <a:lnTo>
                  <a:pt x="744219" y="365760"/>
                </a:lnTo>
                <a:close/>
              </a:path>
              <a:path w="744220" h="476250">
                <a:moveTo>
                  <a:pt x="3809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3809" y="378460"/>
                </a:lnTo>
                <a:lnTo>
                  <a:pt x="3809" y="372110"/>
                </a:lnTo>
                <a:close/>
              </a:path>
              <a:path w="744220" h="476250">
                <a:moveTo>
                  <a:pt x="744219" y="372110"/>
                </a:moveTo>
                <a:lnTo>
                  <a:pt x="740409" y="372110"/>
                </a:lnTo>
                <a:lnTo>
                  <a:pt x="740409" y="378460"/>
                </a:lnTo>
                <a:lnTo>
                  <a:pt x="744219" y="378460"/>
                </a:lnTo>
                <a:lnTo>
                  <a:pt x="744219" y="372110"/>
                </a:lnTo>
                <a:close/>
              </a:path>
              <a:path w="744220" h="476250">
                <a:moveTo>
                  <a:pt x="3809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3809" y="384810"/>
                </a:lnTo>
                <a:lnTo>
                  <a:pt x="3809" y="378460"/>
                </a:lnTo>
                <a:close/>
              </a:path>
              <a:path w="744220" h="476250">
                <a:moveTo>
                  <a:pt x="744219" y="378460"/>
                </a:moveTo>
                <a:lnTo>
                  <a:pt x="740409" y="378460"/>
                </a:lnTo>
                <a:lnTo>
                  <a:pt x="740409" y="384810"/>
                </a:lnTo>
                <a:lnTo>
                  <a:pt x="744219" y="384810"/>
                </a:lnTo>
                <a:lnTo>
                  <a:pt x="744219" y="378460"/>
                </a:lnTo>
                <a:close/>
              </a:path>
              <a:path w="744220" h="476250">
                <a:moveTo>
                  <a:pt x="3809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4810"/>
                </a:lnTo>
                <a:close/>
              </a:path>
              <a:path w="744220" h="476250">
                <a:moveTo>
                  <a:pt x="744219" y="384810"/>
                </a:moveTo>
                <a:lnTo>
                  <a:pt x="740409" y="384810"/>
                </a:lnTo>
                <a:lnTo>
                  <a:pt x="740409" y="391160"/>
                </a:lnTo>
                <a:lnTo>
                  <a:pt x="744219" y="391160"/>
                </a:lnTo>
                <a:lnTo>
                  <a:pt x="744219" y="384810"/>
                </a:lnTo>
                <a:close/>
              </a:path>
              <a:path w="744220" h="476250">
                <a:moveTo>
                  <a:pt x="3809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3809" y="397510"/>
                </a:lnTo>
                <a:lnTo>
                  <a:pt x="3809" y="391160"/>
                </a:lnTo>
                <a:close/>
              </a:path>
              <a:path w="744220" h="476250">
                <a:moveTo>
                  <a:pt x="744219" y="391160"/>
                </a:moveTo>
                <a:lnTo>
                  <a:pt x="740409" y="391160"/>
                </a:lnTo>
                <a:lnTo>
                  <a:pt x="740409" y="397510"/>
                </a:lnTo>
                <a:lnTo>
                  <a:pt x="744219" y="397510"/>
                </a:lnTo>
                <a:lnTo>
                  <a:pt x="744219" y="391160"/>
                </a:lnTo>
                <a:close/>
              </a:path>
              <a:path w="744220" h="476250">
                <a:moveTo>
                  <a:pt x="3809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3809" y="403860"/>
                </a:lnTo>
                <a:lnTo>
                  <a:pt x="3809" y="397510"/>
                </a:lnTo>
                <a:close/>
              </a:path>
              <a:path w="744220" h="476250">
                <a:moveTo>
                  <a:pt x="744219" y="397510"/>
                </a:moveTo>
                <a:lnTo>
                  <a:pt x="740409" y="397510"/>
                </a:lnTo>
                <a:lnTo>
                  <a:pt x="740409" y="403860"/>
                </a:lnTo>
                <a:lnTo>
                  <a:pt x="744219" y="403860"/>
                </a:lnTo>
                <a:lnTo>
                  <a:pt x="744219" y="397510"/>
                </a:lnTo>
                <a:close/>
              </a:path>
              <a:path w="744220" h="476250">
                <a:moveTo>
                  <a:pt x="3809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3809" y="410210"/>
                </a:lnTo>
                <a:lnTo>
                  <a:pt x="3809" y="403860"/>
                </a:lnTo>
                <a:close/>
              </a:path>
              <a:path w="744220" h="476250">
                <a:moveTo>
                  <a:pt x="744219" y="403860"/>
                </a:moveTo>
                <a:lnTo>
                  <a:pt x="740409" y="403860"/>
                </a:lnTo>
                <a:lnTo>
                  <a:pt x="740409" y="410210"/>
                </a:lnTo>
                <a:lnTo>
                  <a:pt x="744219" y="410210"/>
                </a:lnTo>
                <a:lnTo>
                  <a:pt x="744219" y="403860"/>
                </a:lnTo>
                <a:close/>
              </a:path>
              <a:path w="744220" h="476250">
                <a:moveTo>
                  <a:pt x="3809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3809" y="416560"/>
                </a:lnTo>
                <a:lnTo>
                  <a:pt x="3809" y="410210"/>
                </a:lnTo>
                <a:close/>
              </a:path>
              <a:path w="744220" h="476250">
                <a:moveTo>
                  <a:pt x="744219" y="410210"/>
                </a:moveTo>
                <a:lnTo>
                  <a:pt x="740409" y="410210"/>
                </a:lnTo>
                <a:lnTo>
                  <a:pt x="740409" y="416560"/>
                </a:lnTo>
                <a:lnTo>
                  <a:pt x="744219" y="416560"/>
                </a:lnTo>
                <a:lnTo>
                  <a:pt x="744219" y="410210"/>
                </a:lnTo>
                <a:close/>
              </a:path>
              <a:path w="744220" h="476250">
                <a:moveTo>
                  <a:pt x="3809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3809" y="422910"/>
                </a:lnTo>
                <a:lnTo>
                  <a:pt x="3809" y="416560"/>
                </a:lnTo>
                <a:close/>
              </a:path>
              <a:path w="744220" h="476250">
                <a:moveTo>
                  <a:pt x="744219" y="416560"/>
                </a:moveTo>
                <a:lnTo>
                  <a:pt x="740409" y="416560"/>
                </a:lnTo>
                <a:lnTo>
                  <a:pt x="740409" y="422910"/>
                </a:lnTo>
                <a:lnTo>
                  <a:pt x="744219" y="422910"/>
                </a:lnTo>
                <a:lnTo>
                  <a:pt x="744219" y="416560"/>
                </a:lnTo>
                <a:close/>
              </a:path>
              <a:path w="744220" h="476250">
                <a:moveTo>
                  <a:pt x="3809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3809" y="429260"/>
                </a:lnTo>
                <a:lnTo>
                  <a:pt x="3809" y="422910"/>
                </a:lnTo>
                <a:close/>
              </a:path>
              <a:path w="744220" h="476250">
                <a:moveTo>
                  <a:pt x="744219" y="422910"/>
                </a:moveTo>
                <a:lnTo>
                  <a:pt x="740409" y="422910"/>
                </a:lnTo>
                <a:lnTo>
                  <a:pt x="740409" y="429260"/>
                </a:lnTo>
                <a:lnTo>
                  <a:pt x="744219" y="429260"/>
                </a:lnTo>
                <a:lnTo>
                  <a:pt x="744219" y="422910"/>
                </a:lnTo>
                <a:close/>
              </a:path>
              <a:path w="744220" h="476250">
                <a:moveTo>
                  <a:pt x="3809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3809" y="435610"/>
                </a:lnTo>
                <a:lnTo>
                  <a:pt x="3809" y="429260"/>
                </a:lnTo>
                <a:close/>
              </a:path>
              <a:path w="744220" h="476250">
                <a:moveTo>
                  <a:pt x="744219" y="429260"/>
                </a:moveTo>
                <a:lnTo>
                  <a:pt x="740409" y="429260"/>
                </a:lnTo>
                <a:lnTo>
                  <a:pt x="740409" y="435610"/>
                </a:lnTo>
                <a:lnTo>
                  <a:pt x="744219" y="435610"/>
                </a:lnTo>
                <a:lnTo>
                  <a:pt x="744219" y="429260"/>
                </a:lnTo>
                <a:close/>
              </a:path>
              <a:path w="744220" h="476250">
                <a:moveTo>
                  <a:pt x="3809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3809" y="441960"/>
                </a:lnTo>
                <a:lnTo>
                  <a:pt x="3809" y="435610"/>
                </a:lnTo>
                <a:close/>
              </a:path>
              <a:path w="744220" h="476250">
                <a:moveTo>
                  <a:pt x="744219" y="435610"/>
                </a:moveTo>
                <a:lnTo>
                  <a:pt x="740409" y="435610"/>
                </a:lnTo>
                <a:lnTo>
                  <a:pt x="740409" y="441960"/>
                </a:lnTo>
                <a:lnTo>
                  <a:pt x="744219" y="441960"/>
                </a:lnTo>
                <a:lnTo>
                  <a:pt x="744219" y="435610"/>
                </a:lnTo>
                <a:close/>
              </a:path>
              <a:path w="744220" h="476250">
                <a:moveTo>
                  <a:pt x="3809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3809" y="448310"/>
                </a:lnTo>
                <a:lnTo>
                  <a:pt x="3809" y="441960"/>
                </a:lnTo>
                <a:close/>
              </a:path>
              <a:path w="744220" h="476250">
                <a:moveTo>
                  <a:pt x="744219" y="441960"/>
                </a:moveTo>
                <a:lnTo>
                  <a:pt x="740409" y="441960"/>
                </a:lnTo>
                <a:lnTo>
                  <a:pt x="740409" y="448310"/>
                </a:lnTo>
                <a:lnTo>
                  <a:pt x="744219" y="448310"/>
                </a:lnTo>
                <a:lnTo>
                  <a:pt x="744219" y="441960"/>
                </a:lnTo>
                <a:close/>
              </a:path>
              <a:path w="744220" h="476250">
                <a:moveTo>
                  <a:pt x="3809" y="448310"/>
                </a:moveTo>
                <a:lnTo>
                  <a:pt x="0" y="448310"/>
                </a:lnTo>
                <a:lnTo>
                  <a:pt x="0" y="454660"/>
                </a:lnTo>
                <a:lnTo>
                  <a:pt x="3809" y="454660"/>
                </a:lnTo>
                <a:lnTo>
                  <a:pt x="3809" y="448310"/>
                </a:lnTo>
                <a:close/>
              </a:path>
              <a:path w="744220" h="476250">
                <a:moveTo>
                  <a:pt x="744219" y="448310"/>
                </a:moveTo>
                <a:lnTo>
                  <a:pt x="740409" y="448310"/>
                </a:lnTo>
                <a:lnTo>
                  <a:pt x="740409" y="454660"/>
                </a:lnTo>
                <a:lnTo>
                  <a:pt x="744219" y="454660"/>
                </a:lnTo>
                <a:lnTo>
                  <a:pt x="744219" y="448310"/>
                </a:lnTo>
                <a:close/>
              </a:path>
              <a:path w="744220" h="476250">
                <a:moveTo>
                  <a:pt x="3809" y="454660"/>
                </a:moveTo>
                <a:lnTo>
                  <a:pt x="0" y="454660"/>
                </a:lnTo>
                <a:lnTo>
                  <a:pt x="0" y="461010"/>
                </a:lnTo>
                <a:lnTo>
                  <a:pt x="3809" y="461010"/>
                </a:lnTo>
                <a:lnTo>
                  <a:pt x="3809" y="454660"/>
                </a:lnTo>
                <a:close/>
              </a:path>
              <a:path w="744220" h="476250">
                <a:moveTo>
                  <a:pt x="744219" y="454660"/>
                </a:moveTo>
                <a:lnTo>
                  <a:pt x="740409" y="454660"/>
                </a:lnTo>
                <a:lnTo>
                  <a:pt x="740409" y="458470"/>
                </a:lnTo>
                <a:lnTo>
                  <a:pt x="741679" y="458470"/>
                </a:lnTo>
                <a:lnTo>
                  <a:pt x="741679" y="457200"/>
                </a:lnTo>
                <a:lnTo>
                  <a:pt x="742950" y="457200"/>
                </a:lnTo>
                <a:lnTo>
                  <a:pt x="742950" y="455930"/>
                </a:lnTo>
                <a:lnTo>
                  <a:pt x="744219" y="455930"/>
                </a:lnTo>
                <a:lnTo>
                  <a:pt x="744219" y="454660"/>
                </a:lnTo>
                <a:close/>
              </a:path>
              <a:path w="744220" h="476250">
                <a:moveTo>
                  <a:pt x="3809" y="461010"/>
                </a:moveTo>
                <a:lnTo>
                  <a:pt x="0" y="461010"/>
                </a:lnTo>
                <a:lnTo>
                  <a:pt x="0" y="467360"/>
                </a:lnTo>
                <a:lnTo>
                  <a:pt x="3809" y="467360"/>
                </a:lnTo>
                <a:lnTo>
                  <a:pt x="3809" y="461010"/>
                </a:lnTo>
                <a:close/>
              </a:path>
              <a:path w="744220" h="476250">
                <a:moveTo>
                  <a:pt x="3809" y="467360"/>
                </a:moveTo>
                <a:lnTo>
                  <a:pt x="0" y="467360"/>
                </a:lnTo>
                <a:lnTo>
                  <a:pt x="0" y="473710"/>
                </a:lnTo>
                <a:lnTo>
                  <a:pt x="121919" y="473710"/>
                </a:lnTo>
                <a:lnTo>
                  <a:pt x="121919" y="472440"/>
                </a:lnTo>
                <a:lnTo>
                  <a:pt x="3809" y="472440"/>
                </a:lnTo>
                <a:lnTo>
                  <a:pt x="3809" y="467360"/>
                </a:lnTo>
                <a:close/>
              </a:path>
              <a:path w="744220" h="476250">
                <a:moveTo>
                  <a:pt x="384809" y="472440"/>
                </a:moveTo>
                <a:lnTo>
                  <a:pt x="227329" y="472440"/>
                </a:lnTo>
                <a:lnTo>
                  <a:pt x="227329" y="473710"/>
                </a:lnTo>
                <a:lnTo>
                  <a:pt x="384809" y="473710"/>
                </a:lnTo>
                <a:lnTo>
                  <a:pt x="384809" y="472440"/>
                </a:lnTo>
                <a:close/>
              </a:path>
              <a:path w="744220" h="476250">
                <a:moveTo>
                  <a:pt x="723900" y="472440"/>
                </a:moveTo>
                <a:lnTo>
                  <a:pt x="500379" y="472440"/>
                </a:lnTo>
                <a:lnTo>
                  <a:pt x="500379" y="473710"/>
                </a:lnTo>
                <a:lnTo>
                  <a:pt x="723900" y="473710"/>
                </a:lnTo>
                <a:lnTo>
                  <a:pt x="723900" y="472440"/>
                </a:lnTo>
                <a:close/>
              </a:path>
              <a:path w="744220" h="476250">
                <a:moveTo>
                  <a:pt x="120649" y="473710"/>
                </a:moveTo>
                <a:lnTo>
                  <a:pt x="0" y="473710"/>
                </a:lnTo>
                <a:lnTo>
                  <a:pt x="0" y="476250"/>
                </a:lnTo>
                <a:lnTo>
                  <a:pt x="120649" y="476250"/>
                </a:lnTo>
                <a:lnTo>
                  <a:pt x="120649" y="473710"/>
                </a:lnTo>
                <a:close/>
              </a:path>
              <a:path w="744220" h="476250">
                <a:moveTo>
                  <a:pt x="384809" y="473710"/>
                </a:moveTo>
                <a:lnTo>
                  <a:pt x="226059" y="473710"/>
                </a:lnTo>
                <a:lnTo>
                  <a:pt x="226059" y="476250"/>
                </a:lnTo>
                <a:lnTo>
                  <a:pt x="384809" y="476250"/>
                </a:lnTo>
                <a:lnTo>
                  <a:pt x="384809" y="473710"/>
                </a:lnTo>
                <a:close/>
              </a:path>
              <a:path w="744220" h="476250">
                <a:moveTo>
                  <a:pt x="722629" y="473710"/>
                </a:moveTo>
                <a:lnTo>
                  <a:pt x="500379" y="473710"/>
                </a:lnTo>
                <a:lnTo>
                  <a:pt x="500379" y="476250"/>
                </a:lnTo>
                <a:lnTo>
                  <a:pt x="721359" y="476250"/>
                </a:lnTo>
                <a:lnTo>
                  <a:pt x="721359" y="474980"/>
                </a:lnTo>
                <a:lnTo>
                  <a:pt x="722629" y="474980"/>
                </a:lnTo>
                <a:lnTo>
                  <a:pt x="722629" y="473710"/>
                </a:lnTo>
                <a:close/>
              </a:path>
            </a:pathLst>
          </a:custGeom>
          <a:solidFill>
            <a:srgbClr val="D13D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9" name="bk object 8579"/>
          <p:cNvSpPr/>
          <p:nvPr/>
        </p:nvSpPr>
        <p:spPr>
          <a:xfrm>
            <a:off x="4208779" y="4174490"/>
            <a:ext cx="736600" cy="468630"/>
          </a:xfrm>
          <a:custGeom>
            <a:avLst/>
            <a:gdLst/>
            <a:ahLst/>
            <a:cxnLst/>
            <a:rect l="l" t="t" r="r" b="b"/>
            <a:pathLst>
              <a:path w="736600" h="468629">
                <a:moveTo>
                  <a:pt x="234950" y="2540"/>
                </a:moveTo>
                <a:lnTo>
                  <a:pt x="13970" y="2540"/>
                </a:lnTo>
                <a:lnTo>
                  <a:pt x="13970" y="3810"/>
                </a:lnTo>
                <a:lnTo>
                  <a:pt x="234950" y="3810"/>
                </a:lnTo>
                <a:lnTo>
                  <a:pt x="234950" y="2540"/>
                </a:lnTo>
                <a:close/>
              </a:path>
              <a:path w="736600" h="468629">
                <a:moveTo>
                  <a:pt x="236220" y="0"/>
                </a:moveTo>
                <a:lnTo>
                  <a:pt x="16510" y="0"/>
                </a:lnTo>
                <a:lnTo>
                  <a:pt x="16510" y="1270"/>
                </a:lnTo>
                <a:lnTo>
                  <a:pt x="15240" y="1270"/>
                </a:lnTo>
                <a:lnTo>
                  <a:pt x="15240" y="2540"/>
                </a:lnTo>
                <a:lnTo>
                  <a:pt x="236220" y="2540"/>
                </a:lnTo>
                <a:lnTo>
                  <a:pt x="236220" y="0"/>
                </a:lnTo>
                <a:close/>
              </a:path>
              <a:path w="736600" h="468629">
                <a:moveTo>
                  <a:pt x="491489" y="0"/>
                </a:moveTo>
                <a:lnTo>
                  <a:pt x="254000" y="0"/>
                </a:lnTo>
                <a:lnTo>
                  <a:pt x="254000" y="1270"/>
                </a:lnTo>
                <a:lnTo>
                  <a:pt x="252730" y="1270"/>
                </a:lnTo>
                <a:lnTo>
                  <a:pt x="252730" y="2540"/>
                </a:lnTo>
                <a:lnTo>
                  <a:pt x="250190" y="2540"/>
                </a:lnTo>
                <a:lnTo>
                  <a:pt x="250190" y="3810"/>
                </a:lnTo>
                <a:lnTo>
                  <a:pt x="491489" y="3810"/>
                </a:lnTo>
                <a:lnTo>
                  <a:pt x="491489" y="0"/>
                </a:lnTo>
                <a:close/>
              </a:path>
              <a:path w="736600" h="468629">
                <a:moveTo>
                  <a:pt x="736600" y="0"/>
                </a:moveTo>
                <a:lnTo>
                  <a:pt x="513080" y="0"/>
                </a:lnTo>
                <a:lnTo>
                  <a:pt x="513080" y="1270"/>
                </a:lnTo>
                <a:lnTo>
                  <a:pt x="511810" y="1270"/>
                </a:lnTo>
                <a:lnTo>
                  <a:pt x="511810" y="2540"/>
                </a:lnTo>
                <a:lnTo>
                  <a:pt x="510540" y="2540"/>
                </a:lnTo>
                <a:lnTo>
                  <a:pt x="510540" y="3810"/>
                </a:lnTo>
                <a:lnTo>
                  <a:pt x="732790" y="3810"/>
                </a:lnTo>
                <a:lnTo>
                  <a:pt x="732790" y="6350"/>
                </a:lnTo>
                <a:lnTo>
                  <a:pt x="736600" y="6350"/>
                </a:lnTo>
                <a:lnTo>
                  <a:pt x="736600" y="0"/>
                </a:lnTo>
                <a:close/>
              </a:path>
              <a:path w="736600" h="468629">
                <a:moveTo>
                  <a:pt x="3810" y="11430"/>
                </a:moveTo>
                <a:lnTo>
                  <a:pt x="2540" y="11430"/>
                </a:lnTo>
                <a:lnTo>
                  <a:pt x="2540" y="12700"/>
                </a:lnTo>
                <a:lnTo>
                  <a:pt x="3810" y="12700"/>
                </a:lnTo>
                <a:lnTo>
                  <a:pt x="3810" y="11430"/>
                </a:lnTo>
                <a:close/>
              </a:path>
              <a:path w="736600" h="468629">
                <a:moveTo>
                  <a:pt x="736600" y="6350"/>
                </a:moveTo>
                <a:lnTo>
                  <a:pt x="732790" y="6350"/>
                </a:lnTo>
                <a:lnTo>
                  <a:pt x="732790" y="12700"/>
                </a:lnTo>
                <a:lnTo>
                  <a:pt x="736600" y="12700"/>
                </a:lnTo>
                <a:lnTo>
                  <a:pt x="736600" y="6350"/>
                </a:lnTo>
                <a:close/>
              </a:path>
              <a:path w="736600" h="46862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736600" h="468629">
                <a:moveTo>
                  <a:pt x="736600" y="12700"/>
                </a:moveTo>
                <a:lnTo>
                  <a:pt x="732790" y="12700"/>
                </a:lnTo>
                <a:lnTo>
                  <a:pt x="732790" y="19050"/>
                </a:lnTo>
                <a:lnTo>
                  <a:pt x="736600" y="19050"/>
                </a:lnTo>
                <a:lnTo>
                  <a:pt x="736600" y="12700"/>
                </a:lnTo>
                <a:close/>
              </a:path>
              <a:path w="736600" h="46862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736600" h="468629">
                <a:moveTo>
                  <a:pt x="736600" y="19050"/>
                </a:moveTo>
                <a:lnTo>
                  <a:pt x="732790" y="19050"/>
                </a:lnTo>
                <a:lnTo>
                  <a:pt x="732790" y="25400"/>
                </a:lnTo>
                <a:lnTo>
                  <a:pt x="736600" y="25400"/>
                </a:lnTo>
                <a:lnTo>
                  <a:pt x="736600" y="19050"/>
                </a:lnTo>
                <a:close/>
              </a:path>
              <a:path w="736600" h="46862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736600" h="468629">
                <a:moveTo>
                  <a:pt x="736600" y="25400"/>
                </a:moveTo>
                <a:lnTo>
                  <a:pt x="732790" y="25400"/>
                </a:lnTo>
                <a:lnTo>
                  <a:pt x="732790" y="31750"/>
                </a:lnTo>
                <a:lnTo>
                  <a:pt x="736600" y="31750"/>
                </a:lnTo>
                <a:lnTo>
                  <a:pt x="736600" y="25400"/>
                </a:lnTo>
                <a:close/>
              </a:path>
              <a:path w="736600" h="46862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736600" h="468629">
                <a:moveTo>
                  <a:pt x="736600" y="31750"/>
                </a:moveTo>
                <a:lnTo>
                  <a:pt x="732790" y="31750"/>
                </a:lnTo>
                <a:lnTo>
                  <a:pt x="732790" y="38100"/>
                </a:lnTo>
                <a:lnTo>
                  <a:pt x="736600" y="38100"/>
                </a:lnTo>
                <a:lnTo>
                  <a:pt x="736600" y="31750"/>
                </a:lnTo>
                <a:close/>
              </a:path>
              <a:path w="736600" h="468629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736600" h="468629">
                <a:moveTo>
                  <a:pt x="736600" y="38100"/>
                </a:moveTo>
                <a:lnTo>
                  <a:pt x="732790" y="38100"/>
                </a:lnTo>
                <a:lnTo>
                  <a:pt x="732790" y="44450"/>
                </a:lnTo>
                <a:lnTo>
                  <a:pt x="736600" y="44450"/>
                </a:lnTo>
                <a:lnTo>
                  <a:pt x="736600" y="38100"/>
                </a:lnTo>
                <a:close/>
              </a:path>
              <a:path w="736600" h="468629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736600" h="468629">
                <a:moveTo>
                  <a:pt x="736600" y="44450"/>
                </a:moveTo>
                <a:lnTo>
                  <a:pt x="732790" y="44450"/>
                </a:lnTo>
                <a:lnTo>
                  <a:pt x="732790" y="50800"/>
                </a:lnTo>
                <a:lnTo>
                  <a:pt x="736600" y="50800"/>
                </a:lnTo>
                <a:lnTo>
                  <a:pt x="736600" y="44450"/>
                </a:lnTo>
                <a:close/>
              </a:path>
              <a:path w="736600" h="468629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736600" h="468629">
                <a:moveTo>
                  <a:pt x="736600" y="50800"/>
                </a:moveTo>
                <a:lnTo>
                  <a:pt x="732790" y="50800"/>
                </a:lnTo>
                <a:lnTo>
                  <a:pt x="732790" y="57150"/>
                </a:lnTo>
                <a:lnTo>
                  <a:pt x="736600" y="57150"/>
                </a:lnTo>
                <a:lnTo>
                  <a:pt x="736600" y="50800"/>
                </a:lnTo>
                <a:close/>
              </a:path>
              <a:path w="736600" h="46862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736600" h="468629">
                <a:moveTo>
                  <a:pt x="736600" y="57150"/>
                </a:moveTo>
                <a:lnTo>
                  <a:pt x="732790" y="57150"/>
                </a:lnTo>
                <a:lnTo>
                  <a:pt x="732790" y="63500"/>
                </a:lnTo>
                <a:lnTo>
                  <a:pt x="736600" y="63500"/>
                </a:lnTo>
                <a:lnTo>
                  <a:pt x="736600" y="57150"/>
                </a:lnTo>
                <a:close/>
              </a:path>
              <a:path w="736600" h="46862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736600" h="468629">
                <a:moveTo>
                  <a:pt x="736600" y="63500"/>
                </a:moveTo>
                <a:lnTo>
                  <a:pt x="732790" y="63500"/>
                </a:lnTo>
                <a:lnTo>
                  <a:pt x="732790" y="69850"/>
                </a:lnTo>
                <a:lnTo>
                  <a:pt x="736600" y="69850"/>
                </a:lnTo>
                <a:lnTo>
                  <a:pt x="736600" y="63500"/>
                </a:lnTo>
                <a:close/>
              </a:path>
              <a:path w="736600" h="46862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736600" h="468629">
                <a:moveTo>
                  <a:pt x="736600" y="69850"/>
                </a:moveTo>
                <a:lnTo>
                  <a:pt x="732790" y="69850"/>
                </a:lnTo>
                <a:lnTo>
                  <a:pt x="732790" y="76200"/>
                </a:lnTo>
                <a:lnTo>
                  <a:pt x="736600" y="76200"/>
                </a:lnTo>
                <a:lnTo>
                  <a:pt x="736600" y="69850"/>
                </a:lnTo>
                <a:close/>
              </a:path>
              <a:path w="736600" h="46862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736600" h="468629">
                <a:moveTo>
                  <a:pt x="736600" y="76200"/>
                </a:moveTo>
                <a:lnTo>
                  <a:pt x="732790" y="76200"/>
                </a:lnTo>
                <a:lnTo>
                  <a:pt x="732790" y="82550"/>
                </a:lnTo>
                <a:lnTo>
                  <a:pt x="736600" y="82550"/>
                </a:lnTo>
                <a:lnTo>
                  <a:pt x="736600" y="76200"/>
                </a:lnTo>
                <a:close/>
              </a:path>
              <a:path w="736600" h="46862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736600" h="468629">
                <a:moveTo>
                  <a:pt x="736600" y="82550"/>
                </a:moveTo>
                <a:lnTo>
                  <a:pt x="732790" y="82550"/>
                </a:lnTo>
                <a:lnTo>
                  <a:pt x="732790" y="88900"/>
                </a:lnTo>
                <a:lnTo>
                  <a:pt x="735330" y="88900"/>
                </a:lnTo>
                <a:lnTo>
                  <a:pt x="735330" y="86360"/>
                </a:lnTo>
                <a:lnTo>
                  <a:pt x="736600" y="86360"/>
                </a:lnTo>
                <a:lnTo>
                  <a:pt x="736600" y="82550"/>
                </a:lnTo>
                <a:close/>
              </a:path>
              <a:path w="736600" h="46862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736600" h="468629">
                <a:moveTo>
                  <a:pt x="735330" y="88900"/>
                </a:moveTo>
                <a:lnTo>
                  <a:pt x="732790" y="88900"/>
                </a:lnTo>
                <a:lnTo>
                  <a:pt x="732790" y="95250"/>
                </a:lnTo>
                <a:lnTo>
                  <a:pt x="734060" y="95250"/>
                </a:lnTo>
                <a:lnTo>
                  <a:pt x="734060" y="91440"/>
                </a:lnTo>
                <a:lnTo>
                  <a:pt x="735330" y="91440"/>
                </a:lnTo>
                <a:lnTo>
                  <a:pt x="735330" y="88900"/>
                </a:lnTo>
                <a:close/>
              </a:path>
              <a:path w="736600" h="468629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736600" h="468629">
                <a:moveTo>
                  <a:pt x="734060" y="95250"/>
                </a:moveTo>
                <a:lnTo>
                  <a:pt x="732790" y="95250"/>
                </a:lnTo>
                <a:lnTo>
                  <a:pt x="732790" y="96520"/>
                </a:lnTo>
                <a:lnTo>
                  <a:pt x="734060" y="96520"/>
                </a:lnTo>
                <a:lnTo>
                  <a:pt x="734060" y="95250"/>
                </a:lnTo>
                <a:close/>
              </a:path>
              <a:path w="736600" h="468629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736600" h="46862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736600" h="468629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736600" h="468629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736600" h="468629">
                <a:moveTo>
                  <a:pt x="2540" y="127000"/>
                </a:moveTo>
                <a:lnTo>
                  <a:pt x="0" y="127000"/>
                </a:lnTo>
                <a:lnTo>
                  <a:pt x="0" y="129540"/>
                </a:lnTo>
                <a:lnTo>
                  <a:pt x="1270" y="129540"/>
                </a:lnTo>
                <a:lnTo>
                  <a:pt x="1270" y="128270"/>
                </a:lnTo>
                <a:lnTo>
                  <a:pt x="2540" y="128270"/>
                </a:lnTo>
                <a:lnTo>
                  <a:pt x="2540" y="127000"/>
                </a:lnTo>
                <a:close/>
              </a:path>
              <a:path w="736600" h="468629">
                <a:moveTo>
                  <a:pt x="3810" y="313690"/>
                </a:moveTo>
                <a:lnTo>
                  <a:pt x="2540" y="313690"/>
                </a:lnTo>
                <a:lnTo>
                  <a:pt x="2540" y="317500"/>
                </a:lnTo>
                <a:lnTo>
                  <a:pt x="3810" y="317500"/>
                </a:lnTo>
                <a:lnTo>
                  <a:pt x="3810" y="313690"/>
                </a:lnTo>
                <a:close/>
              </a:path>
              <a:path w="736600" h="468629">
                <a:moveTo>
                  <a:pt x="3810" y="317500"/>
                </a:moveTo>
                <a:lnTo>
                  <a:pt x="2540" y="317500"/>
                </a:lnTo>
                <a:lnTo>
                  <a:pt x="2540" y="318770"/>
                </a:lnTo>
                <a:lnTo>
                  <a:pt x="1270" y="318770"/>
                </a:lnTo>
                <a:lnTo>
                  <a:pt x="1270" y="322580"/>
                </a:lnTo>
                <a:lnTo>
                  <a:pt x="0" y="32258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17500"/>
                </a:lnTo>
                <a:close/>
              </a:path>
              <a:path w="736600" h="468629">
                <a:moveTo>
                  <a:pt x="381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3850"/>
                </a:lnTo>
                <a:close/>
              </a:path>
              <a:path w="736600" h="468629">
                <a:moveTo>
                  <a:pt x="3810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0200"/>
                </a:lnTo>
                <a:close/>
              </a:path>
              <a:path w="736600" h="468629">
                <a:moveTo>
                  <a:pt x="736600" y="335280"/>
                </a:moveTo>
                <a:lnTo>
                  <a:pt x="735330" y="335280"/>
                </a:lnTo>
                <a:lnTo>
                  <a:pt x="735330" y="336550"/>
                </a:lnTo>
                <a:lnTo>
                  <a:pt x="736600" y="336550"/>
                </a:lnTo>
                <a:lnTo>
                  <a:pt x="736600" y="335280"/>
                </a:lnTo>
                <a:close/>
              </a:path>
              <a:path w="736600" h="468629">
                <a:moveTo>
                  <a:pt x="3810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36550"/>
                </a:lnTo>
                <a:close/>
              </a:path>
              <a:path w="736600" h="468629">
                <a:moveTo>
                  <a:pt x="736600" y="336550"/>
                </a:moveTo>
                <a:lnTo>
                  <a:pt x="734060" y="336550"/>
                </a:lnTo>
                <a:lnTo>
                  <a:pt x="734060" y="337820"/>
                </a:lnTo>
                <a:lnTo>
                  <a:pt x="732790" y="337820"/>
                </a:lnTo>
                <a:lnTo>
                  <a:pt x="732790" y="342900"/>
                </a:lnTo>
                <a:lnTo>
                  <a:pt x="736600" y="342900"/>
                </a:lnTo>
                <a:lnTo>
                  <a:pt x="736600" y="336550"/>
                </a:lnTo>
                <a:close/>
              </a:path>
              <a:path w="736600" h="468629">
                <a:moveTo>
                  <a:pt x="3810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2900"/>
                </a:lnTo>
                <a:close/>
              </a:path>
              <a:path w="736600" h="468629">
                <a:moveTo>
                  <a:pt x="736600" y="342900"/>
                </a:moveTo>
                <a:lnTo>
                  <a:pt x="732790" y="342900"/>
                </a:lnTo>
                <a:lnTo>
                  <a:pt x="732790" y="349250"/>
                </a:lnTo>
                <a:lnTo>
                  <a:pt x="736600" y="349250"/>
                </a:lnTo>
                <a:lnTo>
                  <a:pt x="736600" y="342900"/>
                </a:lnTo>
                <a:close/>
              </a:path>
              <a:path w="736600" h="468629">
                <a:moveTo>
                  <a:pt x="381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49250"/>
                </a:lnTo>
                <a:close/>
              </a:path>
              <a:path w="736600" h="468629">
                <a:moveTo>
                  <a:pt x="736600" y="349250"/>
                </a:moveTo>
                <a:lnTo>
                  <a:pt x="732790" y="349250"/>
                </a:lnTo>
                <a:lnTo>
                  <a:pt x="732790" y="355600"/>
                </a:lnTo>
                <a:lnTo>
                  <a:pt x="736600" y="355600"/>
                </a:lnTo>
                <a:lnTo>
                  <a:pt x="736600" y="349250"/>
                </a:lnTo>
                <a:close/>
              </a:path>
              <a:path w="736600" h="468629">
                <a:moveTo>
                  <a:pt x="381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5600"/>
                </a:lnTo>
                <a:close/>
              </a:path>
              <a:path w="736600" h="468629">
                <a:moveTo>
                  <a:pt x="736600" y="355600"/>
                </a:moveTo>
                <a:lnTo>
                  <a:pt x="732790" y="355600"/>
                </a:lnTo>
                <a:lnTo>
                  <a:pt x="732790" y="361950"/>
                </a:lnTo>
                <a:lnTo>
                  <a:pt x="736600" y="361950"/>
                </a:lnTo>
                <a:lnTo>
                  <a:pt x="736600" y="355600"/>
                </a:lnTo>
                <a:close/>
              </a:path>
              <a:path w="736600" h="468629">
                <a:moveTo>
                  <a:pt x="3810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1950"/>
                </a:lnTo>
                <a:close/>
              </a:path>
              <a:path w="736600" h="468629">
                <a:moveTo>
                  <a:pt x="736600" y="361950"/>
                </a:moveTo>
                <a:lnTo>
                  <a:pt x="732790" y="361950"/>
                </a:lnTo>
                <a:lnTo>
                  <a:pt x="732790" y="368300"/>
                </a:lnTo>
                <a:lnTo>
                  <a:pt x="736600" y="368300"/>
                </a:lnTo>
                <a:lnTo>
                  <a:pt x="736600" y="361950"/>
                </a:lnTo>
                <a:close/>
              </a:path>
              <a:path w="736600" h="468629">
                <a:moveTo>
                  <a:pt x="381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68300"/>
                </a:lnTo>
                <a:close/>
              </a:path>
              <a:path w="736600" h="468629">
                <a:moveTo>
                  <a:pt x="736600" y="368300"/>
                </a:moveTo>
                <a:lnTo>
                  <a:pt x="732790" y="368300"/>
                </a:lnTo>
                <a:lnTo>
                  <a:pt x="732790" y="374650"/>
                </a:lnTo>
                <a:lnTo>
                  <a:pt x="736600" y="374650"/>
                </a:lnTo>
                <a:lnTo>
                  <a:pt x="736600" y="368300"/>
                </a:lnTo>
                <a:close/>
              </a:path>
              <a:path w="736600" h="468629">
                <a:moveTo>
                  <a:pt x="3810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4650"/>
                </a:lnTo>
                <a:close/>
              </a:path>
              <a:path w="736600" h="468629">
                <a:moveTo>
                  <a:pt x="736600" y="374650"/>
                </a:moveTo>
                <a:lnTo>
                  <a:pt x="732790" y="374650"/>
                </a:lnTo>
                <a:lnTo>
                  <a:pt x="732790" y="381000"/>
                </a:lnTo>
                <a:lnTo>
                  <a:pt x="736600" y="381000"/>
                </a:lnTo>
                <a:lnTo>
                  <a:pt x="736600" y="374650"/>
                </a:lnTo>
                <a:close/>
              </a:path>
              <a:path w="736600" h="468629">
                <a:moveTo>
                  <a:pt x="381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1000"/>
                </a:lnTo>
                <a:close/>
              </a:path>
              <a:path w="736600" h="468629">
                <a:moveTo>
                  <a:pt x="736600" y="381000"/>
                </a:moveTo>
                <a:lnTo>
                  <a:pt x="732790" y="381000"/>
                </a:lnTo>
                <a:lnTo>
                  <a:pt x="732790" y="387350"/>
                </a:lnTo>
                <a:lnTo>
                  <a:pt x="736600" y="387350"/>
                </a:lnTo>
                <a:lnTo>
                  <a:pt x="736600" y="381000"/>
                </a:lnTo>
                <a:close/>
              </a:path>
              <a:path w="736600" h="468629">
                <a:moveTo>
                  <a:pt x="3810" y="387350"/>
                </a:moveTo>
                <a:lnTo>
                  <a:pt x="0" y="38735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87350"/>
                </a:lnTo>
                <a:close/>
              </a:path>
              <a:path w="736600" h="468629">
                <a:moveTo>
                  <a:pt x="736600" y="387350"/>
                </a:moveTo>
                <a:lnTo>
                  <a:pt x="732790" y="387350"/>
                </a:lnTo>
                <a:lnTo>
                  <a:pt x="732790" y="393700"/>
                </a:lnTo>
                <a:lnTo>
                  <a:pt x="736600" y="393700"/>
                </a:lnTo>
                <a:lnTo>
                  <a:pt x="736600" y="387350"/>
                </a:lnTo>
                <a:close/>
              </a:path>
              <a:path w="736600" h="468629">
                <a:moveTo>
                  <a:pt x="381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3700"/>
                </a:lnTo>
                <a:close/>
              </a:path>
              <a:path w="736600" h="468629">
                <a:moveTo>
                  <a:pt x="736600" y="393700"/>
                </a:moveTo>
                <a:lnTo>
                  <a:pt x="732790" y="393700"/>
                </a:lnTo>
                <a:lnTo>
                  <a:pt x="732790" y="400050"/>
                </a:lnTo>
                <a:lnTo>
                  <a:pt x="736600" y="400050"/>
                </a:lnTo>
                <a:lnTo>
                  <a:pt x="736600" y="393700"/>
                </a:lnTo>
                <a:close/>
              </a:path>
              <a:path w="736600" h="468629">
                <a:moveTo>
                  <a:pt x="3810" y="400050"/>
                </a:moveTo>
                <a:lnTo>
                  <a:pt x="0" y="400050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0050"/>
                </a:lnTo>
                <a:close/>
              </a:path>
              <a:path w="736600" h="468629">
                <a:moveTo>
                  <a:pt x="736600" y="400050"/>
                </a:moveTo>
                <a:lnTo>
                  <a:pt x="732790" y="400050"/>
                </a:lnTo>
                <a:lnTo>
                  <a:pt x="732790" y="406400"/>
                </a:lnTo>
                <a:lnTo>
                  <a:pt x="736600" y="406400"/>
                </a:lnTo>
                <a:lnTo>
                  <a:pt x="736600" y="400050"/>
                </a:lnTo>
                <a:close/>
              </a:path>
              <a:path w="736600" h="468629">
                <a:moveTo>
                  <a:pt x="381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06400"/>
                </a:lnTo>
                <a:close/>
              </a:path>
              <a:path w="736600" h="468629">
                <a:moveTo>
                  <a:pt x="736600" y="406400"/>
                </a:moveTo>
                <a:lnTo>
                  <a:pt x="732790" y="406400"/>
                </a:lnTo>
                <a:lnTo>
                  <a:pt x="732790" y="412750"/>
                </a:lnTo>
                <a:lnTo>
                  <a:pt x="736600" y="412750"/>
                </a:lnTo>
                <a:lnTo>
                  <a:pt x="736600" y="406400"/>
                </a:lnTo>
                <a:close/>
              </a:path>
              <a:path w="736600" h="468629">
                <a:moveTo>
                  <a:pt x="3810" y="412750"/>
                </a:moveTo>
                <a:lnTo>
                  <a:pt x="0" y="412750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2750"/>
                </a:lnTo>
                <a:close/>
              </a:path>
              <a:path w="736600" h="468629">
                <a:moveTo>
                  <a:pt x="736600" y="412750"/>
                </a:moveTo>
                <a:lnTo>
                  <a:pt x="732790" y="412750"/>
                </a:lnTo>
                <a:lnTo>
                  <a:pt x="732790" y="419100"/>
                </a:lnTo>
                <a:lnTo>
                  <a:pt x="736600" y="419100"/>
                </a:lnTo>
                <a:lnTo>
                  <a:pt x="736600" y="412750"/>
                </a:lnTo>
                <a:close/>
              </a:path>
              <a:path w="736600" h="468629">
                <a:moveTo>
                  <a:pt x="381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19100"/>
                </a:lnTo>
                <a:close/>
              </a:path>
              <a:path w="736600" h="468629">
                <a:moveTo>
                  <a:pt x="736600" y="419100"/>
                </a:moveTo>
                <a:lnTo>
                  <a:pt x="732790" y="419100"/>
                </a:lnTo>
                <a:lnTo>
                  <a:pt x="732790" y="425450"/>
                </a:lnTo>
                <a:lnTo>
                  <a:pt x="736600" y="425450"/>
                </a:lnTo>
                <a:lnTo>
                  <a:pt x="736600" y="419100"/>
                </a:lnTo>
                <a:close/>
              </a:path>
              <a:path w="736600" h="468629">
                <a:moveTo>
                  <a:pt x="3810" y="425450"/>
                </a:moveTo>
                <a:lnTo>
                  <a:pt x="0" y="425450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25450"/>
                </a:lnTo>
                <a:close/>
              </a:path>
              <a:path w="736600" h="468629">
                <a:moveTo>
                  <a:pt x="736600" y="425450"/>
                </a:moveTo>
                <a:lnTo>
                  <a:pt x="732790" y="425450"/>
                </a:lnTo>
                <a:lnTo>
                  <a:pt x="732790" y="431800"/>
                </a:lnTo>
                <a:lnTo>
                  <a:pt x="736600" y="431800"/>
                </a:lnTo>
                <a:lnTo>
                  <a:pt x="736600" y="425450"/>
                </a:lnTo>
                <a:close/>
              </a:path>
              <a:path w="736600" h="468629">
                <a:moveTo>
                  <a:pt x="381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3810" y="438150"/>
                </a:lnTo>
                <a:lnTo>
                  <a:pt x="3810" y="431800"/>
                </a:lnTo>
                <a:close/>
              </a:path>
              <a:path w="736600" h="468629">
                <a:moveTo>
                  <a:pt x="736600" y="431800"/>
                </a:moveTo>
                <a:lnTo>
                  <a:pt x="732790" y="431800"/>
                </a:lnTo>
                <a:lnTo>
                  <a:pt x="732790" y="438150"/>
                </a:lnTo>
                <a:lnTo>
                  <a:pt x="736600" y="438150"/>
                </a:lnTo>
                <a:lnTo>
                  <a:pt x="736600" y="431800"/>
                </a:lnTo>
                <a:close/>
              </a:path>
              <a:path w="736600" h="468629">
                <a:moveTo>
                  <a:pt x="3810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3810" y="444500"/>
                </a:lnTo>
                <a:lnTo>
                  <a:pt x="3810" y="438150"/>
                </a:lnTo>
                <a:close/>
              </a:path>
              <a:path w="736600" h="468629">
                <a:moveTo>
                  <a:pt x="736600" y="438150"/>
                </a:moveTo>
                <a:lnTo>
                  <a:pt x="732790" y="438150"/>
                </a:lnTo>
                <a:lnTo>
                  <a:pt x="732790" y="444500"/>
                </a:lnTo>
                <a:lnTo>
                  <a:pt x="736600" y="444500"/>
                </a:lnTo>
                <a:lnTo>
                  <a:pt x="736600" y="438150"/>
                </a:lnTo>
                <a:close/>
              </a:path>
              <a:path w="736600" h="468629">
                <a:moveTo>
                  <a:pt x="3810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3810" y="450850"/>
                </a:lnTo>
                <a:lnTo>
                  <a:pt x="3810" y="444500"/>
                </a:lnTo>
                <a:close/>
              </a:path>
              <a:path w="736600" h="468629">
                <a:moveTo>
                  <a:pt x="736600" y="444500"/>
                </a:moveTo>
                <a:lnTo>
                  <a:pt x="732790" y="444500"/>
                </a:lnTo>
                <a:lnTo>
                  <a:pt x="732790" y="450850"/>
                </a:lnTo>
                <a:lnTo>
                  <a:pt x="736600" y="450850"/>
                </a:lnTo>
                <a:lnTo>
                  <a:pt x="736600" y="444500"/>
                </a:lnTo>
                <a:close/>
              </a:path>
              <a:path w="736600" h="468629">
                <a:moveTo>
                  <a:pt x="381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3810" y="457200"/>
                </a:lnTo>
                <a:lnTo>
                  <a:pt x="3810" y="450850"/>
                </a:lnTo>
                <a:close/>
              </a:path>
              <a:path w="736600" h="468629">
                <a:moveTo>
                  <a:pt x="736600" y="450850"/>
                </a:moveTo>
                <a:lnTo>
                  <a:pt x="732790" y="450850"/>
                </a:lnTo>
                <a:lnTo>
                  <a:pt x="732790" y="457200"/>
                </a:lnTo>
                <a:lnTo>
                  <a:pt x="735330" y="457200"/>
                </a:lnTo>
                <a:lnTo>
                  <a:pt x="735330" y="455930"/>
                </a:lnTo>
                <a:lnTo>
                  <a:pt x="736600" y="455930"/>
                </a:lnTo>
                <a:lnTo>
                  <a:pt x="736600" y="450850"/>
                </a:lnTo>
                <a:close/>
              </a:path>
              <a:path w="736600" h="468629">
                <a:moveTo>
                  <a:pt x="381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3810" y="463550"/>
                </a:lnTo>
                <a:lnTo>
                  <a:pt x="3810" y="457200"/>
                </a:lnTo>
                <a:close/>
              </a:path>
              <a:path w="736600" h="468629">
                <a:moveTo>
                  <a:pt x="734060" y="457200"/>
                </a:moveTo>
                <a:lnTo>
                  <a:pt x="732790" y="457200"/>
                </a:lnTo>
                <a:lnTo>
                  <a:pt x="732790" y="458470"/>
                </a:lnTo>
                <a:lnTo>
                  <a:pt x="734060" y="458470"/>
                </a:lnTo>
                <a:lnTo>
                  <a:pt x="734060" y="457200"/>
                </a:lnTo>
                <a:close/>
              </a:path>
              <a:path w="736600" h="468629">
                <a:moveTo>
                  <a:pt x="3810" y="463550"/>
                </a:moveTo>
                <a:lnTo>
                  <a:pt x="0" y="463550"/>
                </a:lnTo>
                <a:lnTo>
                  <a:pt x="0" y="468630"/>
                </a:lnTo>
                <a:lnTo>
                  <a:pt x="118110" y="468630"/>
                </a:lnTo>
                <a:lnTo>
                  <a:pt x="118110" y="464820"/>
                </a:lnTo>
                <a:lnTo>
                  <a:pt x="3810" y="464820"/>
                </a:lnTo>
                <a:lnTo>
                  <a:pt x="3810" y="463550"/>
                </a:lnTo>
                <a:close/>
              </a:path>
              <a:path w="736600" h="468629">
                <a:moveTo>
                  <a:pt x="382270" y="464820"/>
                </a:moveTo>
                <a:lnTo>
                  <a:pt x="223520" y="464820"/>
                </a:lnTo>
                <a:lnTo>
                  <a:pt x="223520" y="468630"/>
                </a:lnTo>
                <a:lnTo>
                  <a:pt x="382270" y="468630"/>
                </a:lnTo>
                <a:lnTo>
                  <a:pt x="382270" y="464820"/>
                </a:lnTo>
                <a:close/>
              </a:path>
              <a:path w="736600" h="468629">
                <a:moveTo>
                  <a:pt x="725170" y="464820"/>
                </a:moveTo>
                <a:lnTo>
                  <a:pt x="495300" y="464820"/>
                </a:lnTo>
                <a:lnTo>
                  <a:pt x="495300" y="468630"/>
                </a:lnTo>
                <a:lnTo>
                  <a:pt x="721360" y="468630"/>
                </a:lnTo>
                <a:lnTo>
                  <a:pt x="721360" y="467360"/>
                </a:lnTo>
                <a:lnTo>
                  <a:pt x="723900" y="467360"/>
                </a:lnTo>
                <a:lnTo>
                  <a:pt x="723900" y="466090"/>
                </a:lnTo>
                <a:lnTo>
                  <a:pt x="725170" y="466090"/>
                </a:lnTo>
                <a:lnTo>
                  <a:pt x="725170" y="464820"/>
                </a:lnTo>
                <a:close/>
              </a:path>
            </a:pathLst>
          </a:custGeom>
          <a:solidFill>
            <a:srgbClr val="CE3E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0" name="bk object 8580"/>
          <p:cNvSpPr/>
          <p:nvPr/>
        </p:nvSpPr>
        <p:spPr>
          <a:xfrm>
            <a:off x="4212590" y="4178300"/>
            <a:ext cx="728980" cy="461009"/>
          </a:xfrm>
          <a:custGeom>
            <a:avLst/>
            <a:gdLst/>
            <a:ahLst/>
            <a:cxnLst/>
            <a:rect l="l" t="t" r="r" b="b"/>
            <a:pathLst>
              <a:path w="728979" h="461010">
                <a:moveTo>
                  <a:pt x="231139" y="0"/>
                </a:moveTo>
                <a:lnTo>
                  <a:pt x="7620" y="0"/>
                </a:lnTo>
                <a:lnTo>
                  <a:pt x="7620" y="1269"/>
                </a:lnTo>
                <a:lnTo>
                  <a:pt x="6350" y="1269"/>
                </a:lnTo>
                <a:lnTo>
                  <a:pt x="6350" y="2539"/>
                </a:lnTo>
                <a:lnTo>
                  <a:pt x="231139" y="2539"/>
                </a:lnTo>
                <a:lnTo>
                  <a:pt x="231139" y="0"/>
                </a:lnTo>
                <a:close/>
              </a:path>
              <a:path w="728979" h="461010">
                <a:moveTo>
                  <a:pt x="487679" y="0"/>
                </a:moveTo>
                <a:lnTo>
                  <a:pt x="245110" y="0"/>
                </a:lnTo>
                <a:lnTo>
                  <a:pt x="245110" y="1269"/>
                </a:lnTo>
                <a:lnTo>
                  <a:pt x="243839" y="1269"/>
                </a:lnTo>
                <a:lnTo>
                  <a:pt x="243839" y="2540"/>
                </a:lnTo>
                <a:lnTo>
                  <a:pt x="487680" y="2540"/>
                </a:lnTo>
                <a:lnTo>
                  <a:pt x="487679" y="0"/>
                </a:lnTo>
                <a:close/>
              </a:path>
              <a:path w="728979" h="461010">
                <a:moveTo>
                  <a:pt x="728980" y="0"/>
                </a:moveTo>
                <a:lnTo>
                  <a:pt x="505460" y="0"/>
                </a:lnTo>
                <a:lnTo>
                  <a:pt x="505460" y="1269"/>
                </a:lnTo>
                <a:lnTo>
                  <a:pt x="504189" y="1269"/>
                </a:lnTo>
                <a:lnTo>
                  <a:pt x="504189" y="2540"/>
                </a:lnTo>
                <a:lnTo>
                  <a:pt x="726439" y="2540"/>
                </a:lnTo>
                <a:lnTo>
                  <a:pt x="726439" y="8889"/>
                </a:lnTo>
                <a:lnTo>
                  <a:pt x="728980" y="8889"/>
                </a:lnTo>
                <a:lnTo>
                  <a:pt x="728980" y="0"/>
                </a:lnTo>
                <a:close/>
              </a:path>
              <a:path w="728979" h="461010">
                <a:moveTo>
                  <a:pt x="3810" y="3810"/>
                </a:moveTo>
                <a:lnTo>
                  <a:pt x="2539" y="3810"/>
                </a:lnTo>
                <a:lnTo>
                  <a:pt x="2539" y="5080"/>
                </a:lnTo>
                <a:lnTo>
                  <a:pt x="1270" y="5080"/>
                </a:lnTo>
                <a:lnTo>
                  <a:pt x="1270" y="6350"/>
                </a:lnTo>
                <a:lnTo>
                  <a:pt x="0" y="6350"/>
                </a:lnTo>
                <a:lnTo>
                  <a:pt x="0" y="8889"/>
                </a:lnTo>
                <a:lnTo>
                  <a:pt x="3810" y="8889"/>
                </a:lnTo>
                <a:lnTo>
                  <a:pt x="3810" y="3810"/>
                </a:lnTo>
                <a:close/>
              </a:path>
              <a:path w="728979" h="461010">
                <a:moveTo>
                  <a:pt x="38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8890"/>
                </a:lnTo>
                <a:close/>
              </a:path>
              <a:path w="728979" h="461010">
                <a:moveTo>
                  <a:pt x="728980" y="8890"/>
                </a:moveTo>
                <a:lnTo>
                  <a:pt x="726439" y="8890"/>
                </a:lnTo>
                <a:lnTo>
                  <a:pt x="726439" y="15239"/>
                </a:lnTo>
                <a:lnTo>
                  <a:pt x="728980" y="15239"/>
                </a:lnTo>
                <a:lnTo>
                  <a:pt x="728980" y="8890"/>
                </a:lnTo>
                <a:close/>
              </a:path>
              <a:path w="728979" h="461010">
                <a:moveTo>
                  <a:pt x="381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5240"/>
                </a:lnTo>
                <a:close/>
              </a:path>
              <a:path w="728979" h="461010">
                <a:moveTo>
                  <a:pt x="728980" y="15240"/>
                </a:moveTo>
                <a:lnTo>
                  <a:pt x="726439" y="15240"/>
                </a:lnTo>
                <a:lnTo>
                  <a:pt x="726439" y="21589"/>
                </a:lnTo>
                <a:lnTo>
                  <a:pt x="728980" y="21589"/>
                </a:lnTo>
                <a:lnTo>
                  <a:pt x="728980" y="15240"/>
                </a:lnTo>
                <a:close/>
              </a:path>
              <a:path w="728979" h="461010">
                <a:moveTo>
                  <a:pt x="381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1590"/>
                </a:lnTo>
                <a:close/>
              </a:path>
              <a:path w="728979" h="461010">
                <a:moveTo>
                  <a:pt x="728980" y="21590"/>
                </a:moveTo>
                <a:lnTo>
                  <a:pt x="726439" y="21590"/>
                </a:lnTo>
                <a:lnTo>
                  <a:pt x="726439" y="27939"/>
                </a:lnTo>
                <a:lnTo>
                  <a:pt x="728980" y="27939"/>
                </a:lnTo>
                <a:lnTo>
                  <a:pt x="728980" y="21590"/>
                </a:lnTo>
                <a:close/>
              </a:path>
              <a:path w="728979" h="461010">
                <a:moveTo>
                  <a:pt x="381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27940"/>
                </a:lnTo>
                <a:close/>
              </a:path>
              <a:path w="728979" h="461010">
                <a:moveTo>
                  <a:pt x="728980" y="27940"/>
                </a:moveTo>
                <a:lnTo>
                  <a:pt x="726439" y="27940"/>
                </a:lnTo>
                <a:lnTo>
                  <a:pt x="726439" y="34289"/>
                </a:lnTo>
                <a:lnTo>
                  <a:pt x="728980" y="34289"/>
                </a:lnTo>
                <a:lnTo>
                  <a:pt x="728980" y="27940"/>
                </a:lnTo>
                <a:close/>
              </a:path>
              <a:path w="728979" h="461010">
                <a:moveTo>
                  <a:pt x="381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4290"/>
                </a:lnTo>
                <a:close/>
              </a:path>
              <a:path w="728979" h="461010">
                <a:moveTo>
                  <a:pt x="728980" y="34290"/>
                </a:moveTo>
                <a:lnTo>
                  <a:pt x="726439" y="34290"/>
                </a:lnTo>
                <a:lnTo>
                  <a:pt x="726439" y="40639"/>
                </a:lnTo>
                <a:lnTo>
                  <a:pt x="728980" y="40639"/>
                </a:lnTo>
                <a:lnTo>
                  <a:pt x="728980" y="34290"/>
                </a:lnTo>
                <a:close/>
              </a:path>
              <a:path w="728979" h="461010">
                <a:moveTo>
                  <a:pt x="381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0640"/>
                </a:lnTo>
                <a:close/>
              </a:path>
              <a:path w="728979" h="461010">
                <a:moveTo>
                  <a:pt x="728980" y="40640"/>
                </a:moveTo>
                <a:lnTo>
                  <a:pt x="726439" y="40640"/>
                </a:lnTo>
                <a:lnTo>
                  <a:pt x="726439" y="46989"/>
                </a:lnTo>
                <a:lnTo>
                  <a:pt x="728980" y="46989"/>
                </a:lnTo>
                <a:lnTo>
                  <a:pt x="728980" y="40640"/>
                </a:lnTo>
                <a:close/>
              </a:path>
              <a:path w="728979" h="461010">
                <a:moveTo>
                  <a:pt x="381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6990"/>
                </a:lnTo>
                <a:close/>
              </a:path>
              <a:path w="728979" h="461010">
                <a:moveTo>
                  <a:pt x="728980" y="46990"/>
                </a:moveTo>
                <a:lnTo>
                  <a:pt x="726439" y="46990"/>
                </a:lnTo>
                <a:lnTo>
                  <a:pt x="726439" y="53339"/>
                </a:lnTo>
                <a:lnTo>
                  <a:pt x="728980" y="53339"/>
                </a:lnTo>
                <a:lnTo>
                  <a:pt x="728980" y="46990"/>
                </a:lnTo>
                <a:close/>
              </a:path>
              <a:path w="728979" h="461010">
                <a:moveTo>
                  <a:pt x="381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3340"/>
                </a:lnTo>
                <a:close/>
              </a:path>
              <a:path w="728979" h="461010">
                <a:moveTo>
                  <a:pt x="728980" y="53340"/>
                </a:moveTo>
                <a:lnTo>
                  <a:pt x="726439" y="53340"/>
                </a:lnTo>
                <a:lnTo>
                  <a:pt x="726439" y="59689"/>
                </a:lnTo>
                <a:lnTo>
                  <a:pt x="728980" y="59689"/>
                </a:lnTo>
                <a:lnTo>
                  <a:pt x="728980" y="53340"/>
                </a:lnTo>
                <a:close/>
              </a:path>
              <a:path w="728979" h="461010">
                <a:moveTo>
                  <a:pt x="381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59690"/>
                </a:lnTo>
                <a:close/>
              </a:path>
              <a:path w="728979" h="461010">
                <a:moveTo>
                  <a:pt x="728980" y="59690"/>
                </a:moveTo>
                <a:lnTo>
                  <a:pt x="726439" y="59690"/>
                </a:lnTo>
                <a:lnTo>
                  <a:pt x="726439" y="66039"/>
                </a:lnTo>
                <a:lnTo>
                  <a:pt x="728980" y="66039"/>
                </a:lnTo>
                <a:lnTo>
                  <a:pt x="728980" y="59690"/>
                </a:lnTo>
                <a:close/>
              </a:path>
              <a:path w="728979" h="461010">
                <a:moveTo>
                  <a:pt x="381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6040"/>
                </a:lnTo>
                <a:close/>
              </a:path>
              <a:path w="728979" h="461010">
                <a:moveTo>
                  <a:pt x="728980" y="66040"/>
                </a:moveTo>
                <a:lnTo>
                  <a:pt x="726439" y="66040"/>
                </a:lnTo>
                <a:lnTo>
                  <a:pt x="726439" y="72389"/>
                </a:lnTo>
                <a:lnTo>
                  <a:pt x="728980" y="72389"/>
                </a:lnTo>
                <a:lnTo>
                  <a:pt x="728980" y="66040"/>
                </a:lnTo>
                <a:close/>
              </a:path>
              <a:path w="728979" h="461010">
                <a:moveTo>
                  <a:pt x="381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2390"/>
                </a:lnTo>
                <a:close/>
              </a:path>
              <a:path w="728979" h="461010">
                <a:moveTo>
                  <a:pt x="728980" y="72390"/>
                </a:moveTo>
                <a:lnTo>
                  <a:pt x="726439" y="72390"/>
                </a:lnTo>
                <a:lnTo>
                  <a:pt x="726439" y="78739"/>
                </a:lnTo>
                <a:lnTo>
                  <a:pt x="728980" y="78739"/>
                </a:lnTo>
                <a:lnTo>
                  <a:pt x="728980" y="72390"/>
                </a:lnTo>
                <a:close/>
              </a:path>
              <a:path w="728979" h="461010">
                <a:moveTo>
                  <a:pt x="381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78740"/>
                </a:lnTo>
                <a:close/>
              </a:path>
              <a:path w="728979" h="461010">
                <a:moveTo>
                  <a:pt x="728980" y="78740"/>
                </a:moveTo>
                <a:lnTo>
                  <a:pt x="726439" y="78740"/>
                </a:lnTo>
                <a:lnTo>
                  <a:pt x="726439" y="85089"/>
                </a:lnTo>
                <a:lnTo>
                  <a:pt x="728980" y="85089"/>
                </a:lnTo>
                <a:lnTo>
                  <a:pt x="728980" y="78740"/>
                </a:lnTo>
                <a:close/>
              </a:path>
              <a:path w="728979" h="461010">
                <a:moveTo>
                  <a:pt x="381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5090"/>
                </a:lnTo>
                <a:close/>
              </a:path>
              <a:path w="728979" h="461010">
                <a:moveTo>
                  <a:pt x="728980" y="85090"/>
                </a:moveTo>
                <a:lnTo>
                  <a:pt x="726439" y="85090"/>
                </a:lnTo>
                <a:lnTo>
                  <a:pt x="726439" y="91439"/>
                </a:lnTo>
                <a:lnTo>
                  <a:pt x="728980" y="91439"/>
                </a:lnTo>
                <a:lnTo>
                  <a:pt x="728980" y="85090"/>
                </a:lnTo>
                <a:close/>
              </a:path>
              <a:path w="728979" h="461010">
                <a:moveTo>
                  <a:pt x="3810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1440"/>
                </a:lnTo>
                <a:close/>
              </a:path>
              <a:path w="728979" h="461010">
                <a:moveTo>
                  <a:pt x="728980" y="91440"/>
                </a:moveTo>
                <a:lnTo>
                  <a:pt x="726439" y="91440"/>
                </a:lnTo>
                <a:lnTo>
                  <a:pt x="726439" y="97789"/>
                </a:lnTo>
                <a:lnTo>
                  <a:pt x="728980" y="97789"/>
                </a:lnTo>
                <a:lnTo>
                  <a:pt x="728980" y="91440"/>
                </a:lnTo>
                <a:close/>
              </a:path>
              <a:path w="728979" h="461010">
                <a:moveTo>
                  <a:pt x="381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97790"/>
                </a:lnTo>
                <a:close/>
              </a:path>
              <a:path w="728979" h="461010">
                <a:moveTo>
                  <a:pt x="727710" y="97790"/>
                </a:moveTo>
                <a:lnTo>
                  <a:pt x="726439" y="97790"/>
                </a:lnTo>
                <a:lnTo>
                  <a:pt x="726439" y="102869"/>
                </a:lnTo>
                <a:lnTo>
                  <a:pt x="727710" y="102869"/>
                </a:lnTo>
                <a:lnTo>
                  <a:pt x="727710" y="97790"/>
                </a:lnTo>
                <a:close/>
              </a:path>
              <a:path w="728979" h="461010">
                <a:moveTo>
                  <a:pt x="381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4140"/>
                </a:lnTo>
                <a:close/>
              </a:path>
              <a:path w="728979" h="461010">
                <a:moveTo>
                  <a:pt x="3810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0490"/>
                </a:lnTo>
                <a:close/>
              </a:path>
              <a:path w="728979" h="461010">
                <a:moveTo>
                  <a:pt x="3810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1270" y="121919"/>
                </a:lnTo>
                <a:lnTo>
                  <a:pt x="1270" y="120650"/>
                </a:lnTo>
                <a:lnTo>
                  <a:pt x="2539" y="120650"/>
                </a:lnTo>
                <a:lnTo>
                  <a:pt x="2539" y="119380"/>
                </a:lnTo>
                <a:lnTo>
                  <a:pt x="3810" y="119380"/>
                </a:lnTo>
                <a:lnTo>
                  <a:pt x="3810" y="116840"/>
                </a:lnTo>
                <a:close/>
              </a:path>
              <a:path w="728979" h="461010">
                <a:moveTo>
                  <a:pt x="3810" y="295910"/>
                </a:moveTo>
                <a:lnTo>
                  <a:pt x="2539" y="295910"/>
                </a:lnTo>
                <a:lnTo>
                  <a:pt x="2539" y="300989"/>
                </a:lnTo>
                <a:lnTo>
                  <a:pt x="3810" y="300989"/>
                </a:lnTo>
                <a:lnTo>
                  <a:pt x="3810" y="295910"/>
                </a:lnTo>
                <a:close/>
              </a:path>
              <a:path w="728979" h="461010">
                <a:moveTo>
                  <a:pt x="3810" y="300990"/>
                </a:moveTo>
                <a:lnTo>
                  <a:pt x="1270" y="300990"/>
                </a:lnTo>
                <a:lnTo>
                  <a:pt x="1270" y="304800"/>
                </a:lnTo>
                <a:lnTo>
                  <a:pt x="0" y="30480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0990"/>
                </a:lnTo>
                <a:close/>
              </a:path>
              <a:path w="728979" h="461010">
                <a:moveTo>
                  <a:pt x="3810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7340"/>
                </a:lnTo>
                <a:close/>
              </a:path>
              <a:path w="728979" h="461010">
                <a:moveTo>
                  <a:pt x="3810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3690"/>
                </a:lnTo>
                <a:close/>
              </a:path>
              <a:path w="728979" h="461010">
                <a:moveTo>
                  <a:pt x="3810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0040"/>
                </a:lnTo>
                <a:close/>
              </a:path>
              <a:path w="728979" h="461010">
                <a:moveTo>
                  <a:pt x="3810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6390"/>
                </a:lnTo>
                <a:close/>
              </a:path>
              <a:path w="728979" h="461010">
                <a:moveTo>
                  <a:pt x="3810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2740"/>
                </a:lnTo>
                <a:close/>
              </a:path>
              <a:path w="728979" h="461010">
                <a:moveTo>
                  <a:pt x="728980" y="335280"/>
                </a:moveTo>
                <a:lnTo>
                  <a:pt x="727710" y="335280"/>
                </a:lnTo>
                <a:lnTo>
                  <a:pt x="727710" y="336550"/>
                </a:lnTo>
                <a:lnTo>
                  <a:pt x="726439" y="336550"/>
                </a:lnTo>
                <a:lnTo>
                  <a:pt x="726439" y="339089"/>
                </a:lnTo>
                <a:lnTo>
                  <a:pt x="728980" y="339089"/>
                </a:lnTo>
                <a:lnTo>
                  <a:pt x="728980" y="335280"/>
                </a:lnTo>
                <a:close/>
              </a:path>
              <a:path w="728979" h="461010">
                <a:moveTo>
                  <a:pt x="3810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39090"/>
                </a:lnTo>
                <a:close/>
              </a:path>
              <a:path w="728979" h="461010">
                <a:moveTo>
                  <a:pt x="728980" y="339090"/>
                </a:moveTo>
                <a:lnTo>
                  <a:pt x="726439" y="339090"/>
                </a:lnTo>
                <a:lnTo>
                  <a:pt x="726439" y="345439"/>
                </a:lnTo>
                <a:lnTo>
                  <a:pt x="728980" y="345439"/>
                </a:lnTo>
                <a:lnTo>
                  <a:pt x="728980" y="339090"/>
                </a:lnTo>
                <a:close/>
              </a:path>
              <a:path w="728979" h="461010">
                <a:moveTo>
                  <a:pt x="3810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5440"/>
                </a:lnTo>
                <a:close/>
              </a:path>
              <a:path w="728979" h="461010">
                <a:moveTo>
                  <a:pt x="728980" y="345440"/>
                </a:moveTo>
                <a:lnTo>
                  <a:pt x="726439" y="345440"/>
                </a:lnTo>
                <a:lnTo>
                  <a:pt x="726439" y="351789"/>
                </a:lnTo>
                <a:lnTo>
                  <a:pt x="728980" y="351789"/>
                </a:lnTo>
                <a:lnTo>
                  <a:pt x="728980" y="345440"/>
                </a:lnTo>
                <a:close/>
              </a:path>
              <a:path w="728979" h="461010">
                <a:moveTo>
                  <a:pt x="3810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1790"/>
                </a:lnTo>
                <a:close/>
              </a:path>
              <a:path w="728979" h="461010">
                <a:moveTo>
                  <a:pt x="728980" y="351790"/>
                </a:moveTo>
                <a:lnTo>
                  <a:pt x="726439" y="351790"/>
                </a:lnTo>
                <a:lnTo>
                  <a:pt x="726439" y="358139"/>
                </a:lnTo>
                <a:lnTo>
                  <a:pt x="728980" y="358139"/>
                </a:lnTo>
                <a:lnTo>
                  <a:pt x="728980" y="351790"/>
                </a:lnTo>
                <a:close/>
              </a:path>
              <a:path w="728979" h="461010">
                <a:moveTo>
                  <a:pt x="3810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58140"/>
                </a:lnTo>
                <a:close/>
              </a:path>
              <a:path w="728979" h="461010">
                <a:moveTo>
                  <a:pt x="728980" y="358140"/>
                </a:moveTo>
                <a:lnTo>
                  <a:pt x="726439" y="358140"/>
                </a:lnTo>
                <a:lnTo>
                  <a:pt x="726439" y="364489"/>
                </a:lnTo>
                <a:lnTo>
                  <a:pt x="728980" y="364489"/>
                </a:lnTo>
                <a:lnTo>
                  <a:pt x="728980" y="358140"/>
                </a:lnTo>
                <a:close/>
              </a:path>
              <a:path w="728979" h="461010">
                <a:moveTo>
                  <a:pt x="3810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4490"/>
                </a:lnTo>
                <a:close/>
              </a:path>
              <a:path w="728979" h="461010">
                <a:moveTo>
                  <a:pt x="728980" y="364490"/>
                </a:moveTo>
                <a:lnTo>
                  <a:pt x="726439" y="364490"/>
                </a:lnTo>
                <a:lnTo>
                  <a:pt x="726439" y="370839"/>
                </a:lnTo>
                <a:lnTo>
                  <a:pt x="728980" y="370839"/>
                </a:lnTo>
                <a:lnTo>
                  <a:pt x="728980" y="364490"/>
                </a:lnTo>
                <a:close/>
              </a:path>
              <a:path w="728979" h="461010">
                <a:moveTo>
                  <a:pt x="3810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0840"/>
                </a:lnTo>
                <a:close/>
              </a:path>
              <a:path w="728979" h="461010">
                <a:moveTo>
                  <a:pt x="728980" y="370840"/>
                </a:moveTo>
                <a:lnTo>
                  <a:pt x="726439" y="370840"/>
                </a:lnTo>
                <a:lnTo>
                  <a:pt x="726439" y="377189"/>
                </a:lnTo>
                <a:lnTo>
                  <a:pt x="728980" y="377189"/>
                </a:lnTo>
                <a:lnTo>
                  <a:pt x="728980" y="370840"/>
                </a:lnTo>
                <a:close/>
              </a:path>
              <a:path w="728979" h="461010">
                <a:moveTo>
                  <a:pt x="3810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77190"/>
                </a:lnTo>
                <a:close/>
              </a:path>
              <a:path w="728979" h="461010">
                <a:moveTo>
                  <a:pt x="728980" y="377190"/>
                </a:moveTo>
                <a:lnTo>
                  <a:pt x="726439" y="377190"/>
                </a:lnTo>
                <a:lnTo>
                  <a:pt x="726439" y="383539"/>
                </a:lnTo>
                <a:lnTo>
                  <a:pt x="728980" y="383539"/>
                </a:lnTo>
                <a:lnTo>
                  <a:pt x="728980" y="377190"/>
                </a:lnTo>
                <a:close/>
              </a:path>
              <a:path w="728979" h="461010">
                <a:moveTo>
                  <a:pt x="3810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3540"/>
                </a:lnTo>
                <a:close/>
              </a:path>
              <a:path w="728979" h="461010">
                <a:moveTo>
                  <a:pt x="728980" y="383540"/>
                </a:moveTo>
                <a:lnTo>
                  <a:pt x="726439" y="383540"/>
                </a:lnTo>
                <a:lnTo>
                  <a:pt x="726439" y="389889"/>
                </a:lnTo>
                <a:lnTo>
                  <a:pt x="728980" y="389889"/>
                </a:lnTo>
                <a:lnTo>
                  <a:pt x="728980" y="383540"/>
                </a:lnTo>
                <a:close/>
              </a:path>
              <a:path w="728979" h="461010">
                <a:moveTo>
                  <a:pt x="3810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89890"/>
                </a:lnTo>
                <a:close/>
              </a:path>
              <a:path w="728979" h="461010">
                <a:moveTo>
                  <a:pt x="728980" y="389890"/>
                </a:moveTo>
                <a:lnTo>
                  <a:pt x="726439" y="389890"/>
                </a:lnTo>
                <a:lnTo>
                  <a:pt x="726439" y="396239"/>
                </a:lnTo>
                <a:lnTo>
                  <a:pt x="728980" y="396239"/>
                </a:lnTo>
                <a:lnTo>
                  <a:pt x="728980" y="389890"/>
                </a:lnTo>
                <a:close/>
              </a:path>
              <a:path w="728979" h="461010">
                <a:moveTo>
                  <a:pt x="3810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396240"/>
                </a:lnTo>
                <a:close/>
              </a:path>
              <a:path w="728979" h="461010">
                <a:moveTo>
                  <a:pt x="728980" y="396240"/>
                </a:moveTo>
                <a:lnTo>
                  <a:pt x="726439" y="396240"/>
                </a:lnTo>
                <a:lnTo>
                  <a:pt x="726439" y="402589"/>
                </a:lnTo>
                <a:lnTo>
                  <a:pt x="728980" y="402589"/>
                </a:lnTo>
                <a:lnTo>
                  <a:pt x="728980" y="396240"/>
                </a:lnTo>
                <a:close/>
              </a:path>
              <a:path w="728979" h="461010">
                <a:moveTo>
                  <a:pt x="3810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2590"/>
                </a:lnTo>
                <a:close/>
              </a:path>
              <a:path w="728979" h="461010">
                <a:moveTo>
                  <a:pt x="728980" y="402590"/>
                </a:moveTo>
                <a:lnTo>
                  <a:pt x="726439" y="402590"/>
                </a:lnTo>
                <a:lnTo>
                  <a:pt x="726439" y="408939"/>
                </a:lnTo>
                <a:lnTo>
                  <a:pt x="728980" y="408939"/>
                </a:lnTo>
                <a:lnTo>
                  <a:pt x="728980" y="402590"/>
                </a:lnTo>
                <a:close/>
              </a:path>
              <a:path w="728979" h="461010">
                <a:moveTo>
                  <a:pt x="381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08940"/>
                </a:lnTo>
                <a:close/>
              </a:path>
              <a:path w="728979" h="461010">
                <a:moveTo>
                  <a:pt x="728980" y="408940"/>
                </a:moveTo>
                <a:lnTo>
                  <a:pt x="726439" y="408940"/>
                </a:lnTo>
                <a:lnTo>
                  <a:pt x="726439" y="415289"/>
                </a:lnTo>
                <a:lnTo>
                  <a:pt x="728980" y="415289"/>
                </a:lnTo>
                <a:lnTo>
                  <a:pt x="728980" y="408940"/>
                </a:lnTo>
                <a:close/>
              </a:path>
              <a:path w="728979" h="461010">
                <a:moveTo>
                  <a:pt x="3810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5290"/>
                </a:lnTo>
                <a:close/>
              </a:path>
              <a:path w="728979" h="461010">
                <a:moveTo>
                  <a:pt x="728980" y="415290"/>
                </a:moveTo>
                <a:lnTo>
                  <a:pt x="726439" y="415290"/>
                </a:lnTo>
                <a:lnTo>
                  <a:pt x="726439" y="421639"/>
                </a:lnTo>
                <a:lnTo>
                  <a:pt x="728980" y="421639"/>
                </a:lnTo>
                <a:lnTo>
                  <a:pt x="728980" y="415290"/>
                </a:lnTo>
                <a:close/>
              </a:path>
              <a:path w="728979" h="461010">
                <a:moveTo>
                  <a:pt x="3810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1640"/>
                </a:lnTo>
                <a:close/>
              </a:path>
              <a:path w="728979" h="461010">
                <a:moveTo>
                  <a:pt x="728980" y="421640"/>
                </a:moveTo>
                <a:lnTo>
                  <a:pt x="726439" y="421640"/>
                </a:lnTo>
                <a:lnTo>
                  <a:pt x="726439" y="427989"/>
                </a:lnTo>
                <a:lnTo>
                  <a:pt x="728980" y="427989"/>
                </a:lnTo>
                <a:lnTo>
                  <a:pt x="728980" y="421640"/>
                </a:lnTo>
                <a:close/>
              </a:path>
              <a:path w="728979" h="461010">
                <a:moveTo>
                  <a:pt x="3810" y="427990"/>
                </a:moveTo>
                <a:lnTo>
                  <a:pt x="0" y="42799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27990"/>
                </a:lnTo>
                <a:close/>
              </a:path>
              <a:path w="728979" h="461010">
                <a:moveTo>
                  <a:pt x="728980" y="427990"/>
                </a:moveTo>
                <a:lnTo>
                  <a:pt x="726439" y="427990"/>
                </a:lnTo>
                <a:lnTo>
                  <a:pt x="726439" y="434339"/>
                </a:lnTo>
                <a:lnTo>
                  <a:pt x="728980" y="434339"/>
                </a:lnTo>
                <a:lnTo>
                  <a:pt x="728980" y="427990"/>
                </a:lnTo>
                <a:close/>
              </a:path>
              <a:path w="728979" h="461010">
                <a:moveTo>
                  <a:pt x="3810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4340"/>
                </a:lnTo>
                <a:close/>
              </a:path>
              <a:path w="728979" h="461010">
                <a:moveTo>
                  <a:pt x="728980" y="434340"/>
                </a:moveTo>
                <a:lnTo>
                  <a:pt x="726439" y="434340"/>
                </a:lnTo>
                <a:lnTo>
                  <a:pt x="726439" y="440689"/>
                </a:lnTo>
                <a:lnTo>
                  <a:pt x="728980" y="440689"/>
                </a:lnTo>
                <a:lnTo>
                  <a:pt x="728980" y="434340"/>
                </a:lnTo>
                <a:close/>
              </a:path>
              <a:path w="728979" h="461010">
                <a:moveTo>
                  <a:pt x="3810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3810" y="447039"/>
                </a:lnTo>
                <a:lnTo>
                  <a:pt x="3810" y="440690"/>
                </a:lnTo>
                <a:close/>
              </a:path>
              <a:path w="728979" h="461010">
                <a:moveTo>
                  <a:pt x="728980" y="440690"/>
                </a:moveTo>
                <a:lnTo>
                  <a:pt x="726439" y="440690"/>
                </a:lnTo>
                <a:lnTo>
                  <a:pt x="726439" y="447039"/>
                </a:lnTo>
                <a:lnTo>
                  <a:pt x="728980" y="447039"/>
                </a:lnTo>
                <a:lnTo>
                  <a:pt x="728980" y="440690"/>
                </a:lnTo>
                <a:close/>
              </a:path>
              <a:path w="728979" h="461010">
                <a:moveTo>
                  <a:pt x="3810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3810" y="453389"/>
                </a:lnTo>
                <a:lnTo>
                  <a:pt x="3810" y="447040"/>
                </a:lnTo>
                <a:close/>
              </a:path>
              <a:path w="728979" h="461010">
                <a:moveTo>
                  <a:pt x="728980" y="447040"/>
                </a:moveTo>
                <a:lnTo>
                  <a:pt x="726439" y="447040"/>
                </a:lnTo>
                <a:lnTo>
                  <a:pt x="726439" y="453389"/>
                </a:lnTo>
                <a:lnTo>
                  <a:pt x="728980" y="453389"/>
                </a:lnTo>
                <a:lnTo>
                  <a:pt x="728980" y="447040"/>
                </a:lnTo>
                <a:close/>
              </a:path>
              <a:path w="728979" h="461010">
                <a:moveTo>
                  <a:pt x="3810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115569" y="459739"/>
                </a:lnTo>
                <a:lnTo>
                  <a:pt x="115569" y="457200"/>
                </a:lnTo>
                <a:lnTo>
                  <a:pt x="3810" y="457200"/>
                </a:lnTo>
                <a:lnTo>
                  <a:pt x="3810" y="453390"/>
                </a:lnTo>
                <a:close/>
              </a:path>
              <a:path w="728979" h="461010">
                <a:moveTo>
                  <a:pt x="379730" y="457200"/>
                </a:moveTo>
                <a:lnTo>
                  <a:pt x="220980" y="457200"/>
                </a:lnTo>
                <a:lnTo>
                  <a:pt x="220980" y="459739"/>
                </a:lnTo>
                <a:lnTo>
                  <a:pt x="379730" y="459739"/>
                </a:lnTo>
                <a:lnTo>
                  <a:pt x="379730" y="457200"/>
                </a:lnTo>
                <a:close/>
              </a:path>
              <a:path w="728979" h="461010">
                <a:moveTo>
                  <a:pt x="725169" y="457200"/>
                </a:moveTo>
                <a:lnTo>
                  <a:pt x="491489" y="457200"/>
                </a:lnTo>
                <a:lnTo>
                  <a:pt x="491489" y="459739"/>
                </a:lnTo>
                <a:lnTo>
                  <a:pt x="723900" y="459739"/>
                </a:lnTo>
                <a:lnTo>
                  <a:pt x="723900" y="458469"/>
                </a:lnTo>
                <a:lnTo>
                  <a:pt x="725169" y="458469"/>
                </a:lnTo>
                <a:lnTo>
                  <a:pt x="725169" y="457200"/>
                </a:lnTo>
                <a:close/>
              </a:path>
              <a:path w="728979" h="461010">
                <a:moveTo>
                  <a:pt x="728980" y="453390"/>
                </a:moveTo>
                <a:lnTo>
                  <a:pt x="726439" y="453390"/>
                </a:lnTo>
                <a:lnTo>
                  <a:pt x="726439" y="455930"/>
                </a:lnTo>
                <a:lnTo>
                  <a:pt x="728980" y="455930"/>
                </a:lnTo>
                <a:lnTo>
                  <a:pt x="728980" y="453390"/>
                </a:lnTo>
                <a:close/>
              </a:path>
              <a:path w="728979" h="461010">
                <a:moveTo>
                  <a:pt x="115569" y="459740"/>
                </a:moveTo>
                <a:lnTo>
                  <a:pt x="0" y="459740"/>
                </a:lnTo>
                <a:lnTo>
                  <a:pt x="0" y="461010"/>
                </a:lnTo>
                <a:lnTo>
                  <a:pt x="115569" y="461010"/>
                </a:lnTo>
                <a:lnTo>
                  <a:pt x="115569" y="459740"/>
                </a:lnTo>
                <a:close/>
              </a:path>
              <a:path w="728979" h="461010">
                <a:moveTo>
                  <a:pt x="378460" y="459740"/>
                </a:moveTo>
                <a:lnTo>
                  <a:pt x="220980" y="459740"/>
                </a:lnTo>
                <a:lnTo>
                  <a:pt x="220980" y="461010"/>
                </a:lnTo>
                <a:lnTo>
                  <a:pt x="378460" y="461010"/>
                </a:lnTo>
                <a:lnTo>
                  <a:pt x="378460" y="459740"/>
                </a:lnTo>
                <a:close/>
              </a:path>
              <a:path w="728979" h="461010">
                <a:moveTo>
                  <a:pt x="722629" y="459740"/>
                </a:moveTo>
                <a:lnTo>
                  <a:pt x="491489" y="459740"/>
                </a:lnTo>
                <a:lnTo>
                  <a:pt x="491489" y="461010"/>
                </a:lnTo>
                <a:lnTo>
                  <a:pt x="722629" y="461010"/>
                </a:lnTo>
                <a:lnTo>
                  <a:pt x="722629" y="459740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1" name="bk object 8581"/>
          <p:cNvSpPr/>
          <p:nvPr/>
        </p:nvSpPr>
        <p:spPr>
          <a:xfrm>
            <a:off x="4216400" y="4180840"/>
            <a:ext cx="722630" cy="454659"/>
          </a:xfrm>
          <a:custGeom>
            <a:avLst/>
            <a:gdLst/>
            <a:ahLst/>
            <a:cxnLst/>
            <a:rect l="l" t="t" r="r" b="b"/>
            <a:pathLst>
              <a:path w="722629" h="454660">
                <a:moveTo>
                  <a:pt x="483870" y="0"/>
                </a:moveTo>
                <a:lnTo>
                  <a:pt x="238760" y="0"/>
                </a:lnTo>
                <a:lnTo>
                  <a:pt x="238760" y="1270"/>
                </a:lnTo>
                <a:lnTo>
                  <a:pt x="237489" y="1270"/>
                </a:lnTo>
                <a:lnTo>
                  <a:pt x="237489" y="2540"/>
                </a:lnTo>
                <a:lnTo>
                  <a:pt x="236220" y="2540"/>
                </a:lnTo>
                <a:lnTo>
                  <a:pt x="236220" y="3810"/>
                </a:lnTo>
                <a:lnTo>
                  <a:pt x="483870" y="3810"/>
                </a:lnTo>
                <a:lnTo>
                  <a:pt x="483870" y="0"/>
                </a:lnTo>
                <a:close/>
              </a:path>
              <a:path w="722629" h="454660">
                <a:moveTo>
                  <a:pt x="722629" y="0"/>
                </a:moveTo>
                <a:lnTo>
                  <a:pt x="499110" y="0"/>
                </a:lnTo>
                <a:lnTo>
                  <a:pt x="499110" y="1270"/>
                </a:lnTo>
                <a:lnTo>
                  <a:pt x="497839" y="1270"/>
                </a:lnTo>
                <a:lnTo>
                  <a:pt x="497839" y="2540"/>
                </a:lnTo>
                <a:lnTo>
                  <a:pt x="496570" y="2540"/>
                </a:lnTo>
                <a:lnTo>
                  <a:pt x="496570" y="3810"/>
                </a:lnTo>
                <a:lnTo>
                  <a:pt x="718820" y="3810"/>
                </a:lnTo>
                <a:lnTo>
                  <a:pt x="718820" y="6350"/>
                </a:lnTo>
                <a:lnTo>
                  <a:pt x="722629" y="6350"/>
                </a:lnTo>
                <a:lnTo>
                  <a:pt x="722629" y="0"/>
                </a:lnTo>
                <a:close/>
              </a:path>
              <a:path w="722629" h="454660">
                <a:moveTo>
                  <a:pt x="226059" y="1270"/>
                </a:moveTo>
                <a:lnTo>
                  <a:pt x="0" y="1270"/>
                </a:lnTo>
                <a:lnTo>
                  <a:pt x="0" y="6350"/>
                </a:lnTo>
                <a:lnTo>
                  <a:pt x="2539" y="6350"/>
                </a:lnTo>
                <a:lnTo>
                  <a:pt x="2539" y="3810"/>
                </a:lnTo>
                <a:lnTo>
                  <a:pt x="226059" y="3810"/>
                </a:lnTo>
                <a:lnTo>
                  <a:pt x="226059" y="1270"/>
                </a:lnTo>
                <a:close/>
              </a:path>
              <a:path w="722629" h="454660">
                <a:moveTo>
                  <a:pt x="227330" y="0"/>
                </a:moveTo>
                <a:lnTo>
                  <a:pt x="1270" y="0"/>
                </a:lnTo>
                <a:lnTo>
                  <a:pt x="1270" y="1270"/>
                </a:lnTo>
                <a:lnTo>
                  <a:pt x="227330" y="1270"/>
                </a:lnTo>
                <a:lnTo>
                  <a:pt x="227330" y="0"/>
                </a:lnTo>
                <a:close/>
              </a:path>
              <a:path w="722629" h="454660">
                <a:moveTo>
                  <a:pt x="2539" y="6350"/>
                </a:moveTo>
                <a:lnTo>
                  <a:pt x="0" y="635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6350"/>
                </a:lnTo>
                <a:close/>
              </a:path>
              <a:path w="722629" h="454660">
                <a:moveTo>
                  <a:pt x="722629" y="6350"/>
                </a:moveTo>
                <a:lnTo>
                  <a:pt x="718820" y="6350"/>
                </a:lnTo>
                <a:lnTo>
                  <a:pt x="718820" y="12700"/>
                </a:lnTo>
                <a:lnTo>
                  <a:pt x="722629" y="12700"/>
                </a:lnTo>
                <a:lnTo>
                  <a:pt x="722629" y="6350"/>
                </a:lnTo>
                <a:close/>
              </a:path>
              <a:path w="722629" h="454660">
                <a:moveTo>
                  <a:pt x="2539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2539" y="19050"/>
                </a:lnTo>
                <a:lnTo>
                  <a:pt x="2539" y="12700"/>
                </a:lnTo>
                <a:close/>
              </a:path>
              <a:path w="722629" h="454660">
                <a:moveTo>
                  <a:pt x="722629" y="12700"/>
                </a:moveTo>
                <a:lnTo>
                  <a:pt x="718820" y="12700"/>
                </a:lnTo>
                <a:lnTo>
                  <a:pt x="718820" y="19050"/>
                </a:lnTo>
                <a:lnTo>
                  <a:pt x="722629" y="19050"/>
                </a:lnTo>
                <a:lnTo>
                  <a:pt x="722629" y="12700"/>
                </a:lnTo>
                <a:close/>
              </a:path>
              <a:path w="722629" h="454660">
                <a:moveTo>
                  <a:pt x="2539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2539" y="25400"/>
                </a:lnTo>
                <a:lnTo>
                  <a:pt x="2539" y="19050"/>
                </a:lnTo>
                <a:close/>
              </a:path>
              <a:path w="722629" h="454660">
                <a:moveTo>
                  <a:pt x="722629" y="19050"/>
                </a:moveTo>
                <a:lnTo>
                  <a:pt x="718820" y="19050"/>
                </a:lnTo>
                <a:lnTo>
                  <a:pt x="718820" y="25400"/>
                </a:lnTo>
                <a:lnTo>
                  <a:pt x="722629" y="25400"/>
                </a:lnTo>
                <a:lnTo>
                  <a:pt x="722629" y="19050"/>
                </a:lnTo>
                <a:close/>
              </a:path>
              <a:path w="722629" h="454660">
                <a:moveTo>
                  <a:pt x="2539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2539" y="31750"/>
                </a:lnTo>
                <a:lnTo>
                  <a:pt x="2539" y="25400"/>
                </a:lnTo>
                <a:close/>
              </a:path>
              <a:path w="722629" h="454660">
                <a:moveTo>
                  <a:pt x="722629" y="25400"/>
                </a:moveTo>
                <a:lnTo>
                  <a:pt x="718820" y="25400"/>
                </a:lnTo>
                <a:lnTo>
                  <a:pt x="718820" y="31750"/>
                </a:lnTo>
                <a:lnTo>
                  <a:pt x="722629" y="31750"/>
                </a:lnTo>
                <a:lnTo>
                  <a:pt x="722629" y="25400"/>
                </a:lnTo>
                <a:close/>
              </a:path>
              <a:path w="722629" h="454660">
                <a:moveTo>
                  <a:pt x="2539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31750"/>
                </a:lnTo>
                <a:close/>
              </a:path>
              <a:path w="722629" h="454660">
                <a:moveTo>
                  <a:pt x="722629" y="31750"/>
                </a:moveTo>
                <a:lnTo>
                  <a:pt x="718820" y="31750"/>
                </a:lnTo>
                <a:lnTo>
                  <a:pt x="718820" y="38100"/>
                </a:lnTo>
                <a:lnTo>
                  <a:pt x="722629" y="38100"/>
                </a:lnTo>
                <a:lnTo>
                  <a:pt x="722629" y="31750"/>
                </a:lnTo>
                <a:close/>
              </a:path>
              <a:path w="722629" h="454660">
                <a:moveTo>
                  <a:pt x="2539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2539" y="44450"/>
                </a:lnTo>
                <a:lnTo>
                  <a:pt x="2539" y="38100"/>
                </a:lnTo>
                <a:close/>
              </a:path>
              <a:path w="722629" h="454660">
                <a:moveTo>
                  <a:pt x="722629" y="38100"/>
                </a:moveTo>
                <a:lnTo>
                  <a:pt x="718820" y="38100"/>
                </a:lnTo>
                <a:lnTo>
                  <a:pt x="718820" y="44450"/>
                </a:lnTo>
                <a:lnTo>
                  <a:pt x="722629" y="44450"/>
                </a:lnTo>
                <a:lnTo>
                  <a:pt x="722629" y="38100"/>
                </a:lnTo>
                <a:close/>
              </a:path>
              <a:path w="722629" h="454660">
                <a:moveTo>
                  <a:pt x="2539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2539" y="50800"/>
                </a:lnTo>
                <a:lnTo>
                  <a:pt x="2539" y="44450"/>
                </a:lnTo>
                <a:close/>
              </a:path>
              <a:path w="722629" h="454660">
                <a:moveTo>
                  <a:pt x="722629" y="44450"/>
                </a:moveTo>
                <a:lnTo>
                  <a:pt x="718820" y="44450"/>
                </a:lnTo>
                <a:lnTo>
                  <a:pt x="718820" y="50800"/>
                </a:lnTo>
                <a:lnTo>
                  <a:pt x="722629" y="50800"/>
                </a:lnTo>
                <a:lnTo>
                  <a:pt x="722629" y="44450"/>
                </a:lnTo>
                <a:close/>
              </a:path>
              <a:path w="722629" h="454660">
                <a:moveTo>
                  <a:pt x="2539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2539" y="57150"/>
                </a:lnTo>
                <a:lnTo>
                  <a:pt x="2539" y="50800"/>
                </a:lnTo>
                <a:close/>
              </a:path>
              <a:path w="722629" h="454660">
                <a:moveTo>
                  <a:pt x="722629" y="50800"/>
                </a:moveTo>
                <a:lnTo>
                  <a:pt x="718820" y="50800"/>
                </a:lnTo>
                <a:lnTo>
                  <a:pt x="718820" y="57150"/>
                </a:lnTo>
                <a:lnTo>
                  <a:pt x="722629" y="57150"/>
                </a:lnTo>
                <a:lnTo>
                  <a:pt x="722629" y="50800"/>
                </a:lnTo>
                <a:close/>
              </a:path>
              <a:path w="722629" h="454660">
                <a:moveTo>
                  <a:pt x="2539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2539" y="63500"/>
                </a:lnTo>
                <a:lnTo>
                  <a:pt x="2539" y="57150"/>
                </a:lnTo>
                <a:close/>
              </a:path>
              <a:path w="722629" h="454660">
                <a:moveTo>
                  <a:pt x="722629" y="57150"/>
                </a:moveTo>
                <a:lnTo>
                  <a:pt x="718820" y="57150"/>
                </a:lnTo>
                <a:lnTo>
                  <a:pt x="718820" y="63500"/>
                </a:lnTo>
                <a:lnTo>
                  <a:pt x="722629" y="63500"/>
                </a:lnTo>
                <a:lnTo>
                  <a:pt x="722629" y="57150"/>
                </a:lnTo>
                <a:close/>
              </a:path>
              <a:path w="722629" h="454660">
                <a:moveTo>
                  <a:pt x="2539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2539" y="69850"/>
                </a:lnTo>
                <a:lnTo>
                  <a:pt x="2539" y="63500"/>
                </a:lnTo>
                <a:close/>
              </a:path>
              <a:path w="722629" h="454660">
                <a:moveTo>
                  <a:pt x="722629" y="63500"/>
                </a:moveTo>
                <a:lnTo>
                  <a:pt x="718820" y="63500"/>
                </a:lnTo>
                <a:lnTo>
                  <a:pt x="718820" y="69850"/>
                </a:lnTo>
                <a:lnTo>
                  <a:pt x="722629" y="69850"/>
                </a:lnTo>
                <a:lnTo>
                  <a:pt x="722629" y="63500"/>
                </a:lnTo>
                <a:close/>
              </a:path>
              <a:path w="722629" h="454660">
                <a:moveTo>
                  <a:pt x="2539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2539" y="76200"/>
                </a:lnTo>
                <a:lnTo>
                  <a:pt x="2539" y="69850"/>
                </a:lnTo>
                <a:close/>
              </a:path>
              <a:path w="722629" h="454660">
                <a:moveTo>
                  <a:pt x="722629" y="69850"/>
                </a:moveTo>
                <a:lnTo>
                  <a:pt x="718820" y="69850"/>
                </a:lnTo>
                <a:lnTo>
                  <a:pt x="718820" y="76200"/>
                </a:lnTo>
                <a:lnTo>
                  <a:pt x="722629" y="76200"/>
                </a:lnTo>
                <a:lnTo>
                  <a:pt x="722629" y="69850"/>
                </a:lnTo>
                <a:close/>
              </a:path>
              <a:path w="722629" h="454660">
                <a:moveTo>
                  <a:pt x="2539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2539" y="82550"/>
                </a:lnTo>
                <a:lnTo>
                  <a:pt x="2539" y="76200"/>
                </a:lnTo>
                <a:close/>
              </a:path>
              <a:path w="722629" h="454660">
                <a:moveTo>
                  <a:pt x="722629" y="76200"/>
                </a:moveTo>
                <a:lnTo>
                  <a:pt x="718820" y="76200"/>
                </a:lnTo>
                <a:lnTo>
                  <a:pt x="718820" y="82550"/>
                </a:lnTo>
                <a:lnTo>
                  <a:pt x="722629" y="82550"/>
                </a:lnTo>
                <a:lnTo>
                  <a:pt x="722629" y="76200"/>
                </a:lnTo>
                <a:close/>
              </a:path>
              <a:path w="722629" h="454660">
                <a:moveTo>
                  <a:pt x="2539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2539" y="88900"/>
                </a:lnTo>
                <a:lnTo>
                  <a:pt x="2539" y="82550"/>
                </a:lnTo>
                <a:close/>
              </a:path>
              <a:path w="722629" h="454660">
                <a:moveTo>
                  <a:pt x="722629" y="82550"/>
                </a:moveTo>
                <a:lnTo>
                  <a:pt x="718820" y="82550"/>
                </a:lnTo>
                <a:lnTo>
                  <a:pt x="718820" y="88900"/>
                </a:lnTo>
                <a:lnTo>
                  <a:pt x="722629" y="88900"/>
                </a:lnTo>
                <a:lnTo>
                  <a:pt x="722629" y="82550"/>
                </a:lnTo>
                <a:close/>
              </a:path>
              <a:path w="722629" h="454660">
                <a:moveTo>
                  <a:pt x="2539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2539" y="95250"/>
                </a:lnTo>
                <a:lnTo>
                  <a:pt x="2539" y="88900"/>
                </a:lnTo>
                <a:close/>
              </a:path>
              <a:path w="722629" h="454660">
                <a:moveTo>
                  <a:pt x="722629" y="88900"/>
                </a:moveTo>
                <a:lnTo>
                  <a:pt x="718820" y="88900"/>
                </a:lnTo>
                <a:lnTo>
                  <a:pt x="718820" y="95250"/>
                </a:lnTo>
                <a:lnTo>
                  <a:pt x="722629" y="95250"/>
                </a:lnTo>
                <a:lnTo>
                  <a:pt x="722629" y="88900"/>
                </a:lnTo>
                <a:close/>
              </a:path>
              <a:path w="722629" h="454660">
                <a:moveTo>
                  <a:pt x="2539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2539" y="101600"/>
                </a:lnTo>
                <a:lnTo>
                  <a:pt x="2539" y="95250"/>
                </a:lnTo>
                <a:close/>
              </a:path>
              <a:path w="722629" h="454660">
                <a:moveTo>
                  <a:pt x="722629" y="95250"/>
                </a:moveTo>
                <a:lnTo>
                  <a:pt x="718820" y="95250"/>
                </a:lnTo>
                <a:lnTo>
                  <a:pt x="718820" y="101600"/>
                </a:lnTo>
                <a:lnTo>
                  <a:pt x="722629" y="101600"/>
                </a:lnTo>
                <a:lnTo>
                  <a:pt x="722629" y="95250"/>
                </a:lnTo>
                <a:close/>
              </a:path>
              <a:path w="722629" h="454660">
                <a:moveTo>
                  <a:pt x="2539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2539" y="107950"/>
                </a:lnTo>
                <a:lnTo>
                  <a:pt x="2539" y="101600"/>
                </a:lnTo>
                <a:close/>
              </a:path>
              <a:path w="722629" h="454660">
                <a:moveTo>
                  <a:pt x="722629" y="101600"/>
                </a:moveTo>
                <a:lnTo>
                  <a:pt x="718820" y="101600"/>
                </a:lnTo>
                <a:lnTo>
                  <a:pt x="718820" y="107950"/>
                </a:lnTo>
                <a:lnTo>
                  <a:pt x="721360" y="107950"/>
                </a:lnTo>
                <a:lnTo>
                  <a:pt x="721360" y="105410"/>
                </a:lnTo>
                <a:lnTo>
                  <a:pt x="722629" y="105410"/>
                </a:lnTo>
                <a:lnTo>
                  <a:pt x="722629" y="101600"/>
                </a:lnTo>
                <a:close/>
              </a:path>
              <a:path w="722629" h="454660">
                <a:moveTo>
                  <a:pt x="2539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2539" y="114300"/>
                </a:lnTo>
                <a:lnTo>
                  <a:pt x="2539" y="107950"/>
                </a:lnTo>
                <a:close/>
              </a:path>
              <a:path w="722629" h="454660">
                <a:moveTo>
                  <a:pt x="721360" y="107950"/>
                </a:moveTo>
                <a:lnTo>
                  <a:pt x="718820" y="107950"/>
                </a:lnTo>
                <a:lnTo>
                  <a:pt x="718820" y="114300"/>
                </a:lnTo>
                <a:lnTo>
                  <a:pt x="720089" y="114300"/>
                </a:lnTo>
                <a:lnTo>
                  <a:pt x="720089" y="110490"/>
                </a:lnTo>
                <a:lnTo>
                  <a:pt x="721360" y="110490"/>
                </a:lnTo>
                <a:lnTo>
                  <a:pt x="721360" y="107950"/>
                </a:lnTo>
                <a:close/>
              </a:path>
              <a:path w="722629" h="454660">
                <a:moveTo>
                  <a:pt x="2539" y="114300"/>
                </a:moveTo>
                <a:lnTo>
                  <a:pt x="0" y="114300"/>
                </a:lnTo>
                <a:lnTo>
                  <a:pt x="0" y="116840"/>
                </a:lnTo>
                <a:lnTo>
                  <a:pt x="1270" y="116840"/>
                </a:lnTo>
                <a:lnTo>
                  <a:pt x="1270" y="115570"/>
                </a:lnTo>
                <a:lnTo>
                  <a:pt x="2539" y="115570"/>
                </a:lnTo>
                <a:lnTo>
                  <a:pt x="2539" y="114300"/>
                </a:lnTo>
                <a:close/>
              </a:path>
              <a:path w="722629" h="454660">
                <a:moveTo>
                  <a:pt x="720089" y="114300"/>
                </a:moveTo>
                <a:lnTo>
                  <a:pt x="718820" y="114300"/>
                </a:lnTo>
                <a:lnTo>
                  <a:pt x="718820" y="115570"/>
                </a:lnTo>
                <a:lnTo>
                  <a:pt x="720089" y="115570"/>
                </a:lnTo>
                <a:lnTo>
                  <a:pt x="720089" y="114300"/>
                </a:lnTo>
                <a:close/>
              </a:path>
              <a:path w="722629" h="454660">
                <a:moveTo>
                  <a:pt x="2539" y="284480"/>
                </a:moveTo>
                <a:lnTo>
                  <a:pt x="1270" y="284480"/>
                </a:lnTo>
                <a:lnTo>
                  <a:pt x="1270" y="289560"/>
                </a:lnTo>
                <a:lnTo>
                  <a:pt x="0" y="289560"/>
                </a:lnTo>
                <a:lnTo>
                  <a:pt x="0" y="290830"/>
                </a:lnTo>
                <a:lnTo>
                  <a:pt x="2539" y="290830"/>
                </a:lnTo>
                <a:lnTo>
                  <a:pt x="2539" y="284480"/>
                </a:lnTo>
                <a:close/>
              </a:path>
              <a:path w="722629" h="454660">
                <a:moveTo>
                  <a:pt x="2539" y="290830"/>
                </a:moveTo>
                <a:lnTo>
                  <a:pt x="0" y="290830"/>
                </a:lnTo>
                <a:lnTo>
                  <a:pt x="0" y="298450"/>
                </a:lnTo>
                <a:lnTo>
                  <a:pt x="2539" y="298450"/>
                </a:lnTo>
                <a:lnTo>
                  <a:pt x="2539" y="290830"/>
                </a:lnTo>
                <a:close/>
              </a:path>
              <a:path w="722629" h="454660">
                <a:moveTo>
                  <a:pt x="2539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2539" y="304800"/>
                </a:lnTo>
                <a:lnTo>
                  <a:pt x="2539" y="298450"/>
                </a:lnTo>
                <a:close/>
              </a:path>
              <a:path w="722629" h="454660">
                <a:moveTo>
                  <a:pt x="2539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2539" y="311150"/>
                </a:lnTo>
                <a:lnTo>
                  <a:pt x="2539" y="304800"/>
                </a:lnTo>
                <a:close/>
              </a:path>
              <a:path w="722629" h="454660">
                <a:moveTo>
                  <a:pt x="2539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2539" y="317500"/>
                </a:lnTo>
                <a:lnTo>
                  <a:pt x="2539" y="311150"/>
                </a:lnTo>
                <a:close/>
              </a:path>
              <a:path w="722629" h="454660">
                <a:moveTo>
                  <a:pt x="2539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2539" y="323850"/>
                </a:lnTo>
                <a:lnTo>
                  <a:pt x="2539" y="317500"/>
                </a:lnTo>
                <a:close/>
              </a:path>
              <a:path w="722629" h="454660">
                <a:moveTo>
                  <a:pt x="2539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2539" y="330200"/>
                </a:lnTo>
                <a:lnTo>
                  <a:pt x="2539" y="323850"/>
                </a:lnTo>
                <a:close/>
              </a:path>
              <a:path w="722629" h="454660">
                <a:moveTo>
                  <a:pt x="2539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2539" y="336550"/>
                </a:lnTo>
                <a:lnTo>
                  <a:pt x="2539" y="330200"/>
                </a:lnTo>
                <a:close/>
              </a:path>
              <a:path w="722629" h="454660">
                <a:moveTo>
                  <a:pt x="722629" y="334010"/>
                </a:moveTo>
                <a:lnTo>
                  <a:pt x="721360" y="334010"/>
                </a:lnTo>
                <a:lnTo>
                  <a:pt x="721360" y="335280"/>
                </a:lnTo>
                <a:lnTo>
                  <a:pt x="720089" y="335280"/>
                </a:lnTo>
                <a:lnTo>
                  <a:pt x="720089" y="336550"/>
                </a:lnTo>
                <a:lnTo>
                  <a:pt x="722629" y="336550"/>
                </a:lnTo>
                <a:lnTo>
                  <a:pt x="722629" y="334010"/>
                </a:lnTo>
                <a:close/>
              </a:path>
              <a:path w="722629" h="454660">
                <a:moveTo>
                  <a:pt x="2539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2539" y="342900"/>
                </a:lnTo>
                <a:lnTo>
                  <a:pt x="2539" y="336550"/>
                </a:lnTo>
                <a:close/>
              </a:path>
              <a:path w="722629" h="454660">
                <a:moveTo>
                  <a:pt x="722629" y="336550"/>
                </a:moveTo>
                <a:lnTo>
                  <a:pt x="718820" y="336550"/>
                </a:lnTo>
                <a:lnTo>
                  <a:pt x="718820" y="342900"/>
                </a:lnTo>
                <a:lnTo>
                  <a:pt x="722629" y="342900"/>
                </a:lnTo>
                <a:lnTo>
                  <a:pt x="722629" y="336550"/>
                </a:lnTo>
                <a:close/>
              </a:path>
              <a:path w="722629" h="454660">
                <a:moveTo>
                  <a:pt x="2539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2539" y="349250"/>
                </a:lnTo>
                <a:lnTo>
                  <a:pt x="2539" y="342900"/>
                </a:lnTo>
                <a:close/>
              </a:path>
              <a:path w="722629" h="454660">
                <a:moveTo>
                  <a:pt x="722629" y="342900"/>
                </a:moveTo>
                <a:lnTo>
                  <a:pt x="718820" y="342900"/>
                </a:lnTo>
                <a:lnTo>
                  <a:pt x="718820" y="349250"/>
                </a:lnTo>
                <a:lnTo>
                  <a:pt x="722629" y="349250"/>
                </a:lnTo>
                <a:lnTo>
                  <a:pt x="722629" y="342900"/>
                </a:lnTo>
                <a:close/>
              </a:path>
              <a:path w="722629" h="454660">
                <a:moveTo>
                  <a:pt x="2539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2539" y="355600"/>
                </a:lnTo>
                <a:lnTo>
                  <a:pt x="2539" y="349250"/>
                </a:lnTo>
                <a:close/>
              </a:path>
              <a:path w="722629" h="454660">
                <a:moveTo>
                  <a:pt x="722629" y="349250"/>
                </a:moveTo>
                <a:lnTo>
                  <a:pt x="718820" y="349250"/>
                </a:lnTo>
                <a:lnTo>
                  <a:pt x="718820" y="355600"/>
                </a:lnTo>
                <a:lnTo>
                  <a:pt x="722629" y="355600"/>
                </a:lnTo>
                <a:lnTo>
                  <a:pt x="722629" y="349250"/>
                </a:lnTo>
                <a:close/>
              </a:path>
              <a:path w="722629" h="454660">
                <a:moveTo>
                  <a:pt x="2539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2539" y="361950"/>
                </a:lnTo>
                <a:lnTo>
                  <a:pt x="2539" y="355600"/>
                </a:lnTo>
                <a:close/>
              </a:path>
              <a:path w="722629" h="454660">
                <a:moveTo>
                  <a:pt x="722629" y="355600"/>
                </a:moveTo>
                <a:lnTo>
                  <a:pt x="718820" y="355600"/>
                </a:lnTo>
                <a:lnTo>
                  <a:pt x="718820" y="361950"/>
                </a:lnTo>
                <a:lnTo>
                  <a:pt x="722629" y="361950"/>
                </a:lnTo>
                <a:lnTo>
                  <a:pt x="722629" y="355600"/>
                </a:lnTo>
                <a:close/>
              </a:path>
              <a:path w="722629" h="454660">
                <a:moveTo>
                  <a:pt x="2539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2539" y="368300"/>
                </a:lnTo>
                <a:lnTo>
                  <a:pt x="2539" y="361950"/>
                </a:lnTo>
                <a:close/>
              </a:path>
              <a:path w="722629" h="454660">
                <a:moveTo>
                  <a:pt x="722629" y="361950"/>
                </a:moveTo>
                <a:lnTo>
                  <a:pt x="718820" y="361950"/>
                </a:lnTo>
                <a:lnTo>
                  <a:pt x="718820" y="368300"/>
                </a:lnTo>
                <a:lnTo>
                  <a:pt x="722629" y="368300"/>
                </a:lnTo>
                <a:lnTo>
                  <a:pt x="722629" y="361950"/>
                </a:lnTo>
                <a:close/>
              </a:path>
              <a:path w="722629" h="454660">
                <a:moveTo>
                  <a:pt x="2539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539" y="374650"/>
                </a:lnTo>
                <a:lnTo>
                  <a:pt x="2539" y="368300"/>
                </a:lnTo>
                <a:close/>
              </a:path>
              <a:path w="722629" h="454660">
                <a:moveTo>
                  <a:pt x="722629" y="368300"/>
                </a:moveTo>
                <a:lnTo>
                  <a:pt x="718820" y="368300"/>
                </a:lnTo>
                <a:lnTo>
                  <a:pt x="718820" y="374650"/>
                </a:lnTo>
                <a:lnTo>
                  <a:pt x="722629" y="374650"/>
                </a:lnTo>
                <a:lnTo>
                  <a:pt x="722629" y="368300"/>
                </a:lnTo>
                <a:close/>
              </a:path>
              <a:path w="722629" h="454660">
                <a:moveTo>
                  <a:pt x="2539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2539" y="381000"/>
                </a:lnTo>
                <a:lnTo>
                  <a:pt x="2539" y="374650"/>
                </a:lnTo>
                <a:close/>
              </a:path>
              <a:path w="722629" h="454660">
                <a:moveTo>
                  <a:pt x="722629" y="374650"/>
                </a:moveTo>
                <a:lnTo>
                  <a:pt x="718820" y="374650"/>
                </a:lnTo>
                <a:lnTo>
                  <a:pt x="718820" y="381000"/>
                </a:lnTo>
                <a:lnTo>
                  <a:pt x="722629" y="381000"/>
                </a:lnTo>
                <a:lnTo>
                  <a:pt x="722629" y="374650"/>
                </a:lnTo>
                <a:close/>
              </a:path>
              <a:path w="722629" h="454660">
                <a:moveTo>
                  <a:pt x="25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539" y="387350"/>
                </a:lnTo>
                <a:lnTo>
                  <a:pt x="2539" y="381000"/>
                </a:lnTo>
                <a:close/>
              </a:path>
              <a:path w="722629" h="454660">
                <a:moveTo>
                  <a:pt x="722629" y="381000"/>
                </a:moveTo>
                <a:lnTo>
                  <a:pt x="718820" y="381000"/>
                </a:lnTo>
                <a:lnTo>
                  <a:pt x="718820" y="387350"/>
                </a:lnTo>
                <a:lnTo>
                  <a:pt x="722629" y="387350"/>
                </a:lnTo>
                <a:lnTo>
                  <a:pt x="722629" y="381000"/>
                </a:lnTo>
                <a:close/>
              </a:path>
              <a:path w="722629" h="454660">
                <a:moveTo>
                  <a:pt x="2539" y="387350"/>
                </a:moveTo>
                <a:lnTo>
                  <a:pt x="0" y="387350"/>
                </a:lnTo>
                <a:lnTo>
                  <a:pt x="0" y="393700"/>
                </a:lnTo>
                <a:lnTo>
                  <a:pt x="2539" y="393700"/>
                </a:lnTo>
                <a:lnTo>
                  <a:pt x="2539" y="387350"/>
                </a:lnTo>
                <a:close/>
              </a:path>
              <a:path w="722629" h="454660">
                <a:moveTo>
                  <a:pt x="722629" y="387350"/>
                </a:moveTo>
                <a:lnTo>
                  <a:pt x="718820" y="387350"/>
                </a:lnTo>
                <a:lnTo>
                  <a:pt x="718820" y="393700"/>
                </a:lnTo>
                <a:lnTo>
                  <a:pt x="722629" y="393700"/>
                </a:lnTo>
                <a:lnTo>
                  <a:pt x="722629" y="387350"/>
                </a:lnTo>
                <a:close/>
              </a:path>
              <a:path w="722629" h="454660">
                <a:moveTo>
                  <a:pt x="2539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539" y="400050"/>
                </a:lnTo>
                <a:lnTo>
                  <a:pt x="2539" y="393700"/>
                </a:lnTo>
                <a:close/>
              </a:path>
              <a:path w="722629" h="454660">
                <a:moveTo>
                  <a:pt x="722629" y="393700"/>
                </a:moveTo>
                <a:lnTo>
                  <a:pt x="718820" y="393700"/>
                </a:lnTo>
                <a:lnTo>
                  <a:pt x="718820" y="400050"/>
                </a:lnTo>
                <a:lnTo>
                  <a:pt x="722629" y="400050"/>
                </a:lnTo>
                <a:lnTo>
                  <a:pt x="722629" y="393700"/>
                </a:lnTo>
                <a:close/>
              </a:path>
              <a:path w="722629" h="454660">
                <a:moveTo>
                  <a:pt x="2539" y="400050"/>
                </a:moveTo>
                <a:lnTo>
                  <a:pt x="0" y="400050"/>
                </a:lnTo>
                <a:lnTo>
                  <a:pt x="0" y="406400"/>
                </a:lnTo>
                <a:lnTo>
                  <a:pt x="2539" y="406400"/>
                </a:lnTo>
                <a:lnTo>
                  <a:pt x="2539" y="400050"/>
                </a:lnTo>
                <a:close/>
              </a:path>
              <a:path w="722629" h="454660">
                <a:moveTo>
                  <a:pt x="722629" y="400050"/>
                </a:moveTo>
                <a:lnTo>
                  <a:pt x="718820" y="400050"/>
                </a:lnTo>
                <a:lnTo>
                  <a:pt x="718820" y="406400"/>
                </a:lnTo>
                <a:lnTo>
                  <a:pt x="722629" y="406400"/>
                </a:lnTo>
                <a:lnTo>
                  <a:pt x="722629" y="400050"/>
                </a:lnTo>
                <a:close/>
              </a:path>
              <a:path w="722629" h="454660">
                <a:moveTo>
                  <a:pt x="2539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539" y="412750"/>
                </a:lnTo>
                <a:lnTo>
                  <a:pt x="2539" y="406400"/>
                </a:lnTo>
                <a:close/>
              </a:path>
              <a:path w="722629" h="454660">
                <a:moveTo>
                  <a:pt x="722629" y="406400"/>
                </a:moveTo>
                <a:lnTo>
                  <a:pt x="718820" y="406400"/>
                </a:lnTo>
                <a:lnTo>
                  <a:pt x="718820" y="412750"/>
                </a:lnTo>
                <a:lnTo>
                  <a:pt x="722629" y="412750"/>
                </a:lnTo>
                <a:lnTo>
                  <a:pt x="722629" y="406400"/>
                </a:lnTo>
                <a:close/>
              </a:path>
              <a:path w="722629" h="454660">
                <a:moveTo>
                  <a:pt x="2539" y="412750"/>
                </a:moveTo>
                <a:lnTo>
                  <a:pt x="0" y="412750"/>
                </a:lnTo>
                <a:lnTo>
                  <a:pt x="0" y="419100"/>
                </a:lnTo>
                <a:lnTo>
                  <a:pt x="2539" y="419100"/>
                </a:lnTo>
                <a:lnTo>
                  <a:pt x="2539" y="412750"/>
                </a:lnTo>
                <a:close/>
              </a:path>
              <a:path w="722629" h="454660">
                <a:moveTo>
                  <a:pt x="722629" y="412750"/>
                </a:moveTo>
                <a:lnTo>
                  <a:pt x="718820" y="412750"/>
                </a:lnTo>
                <a:lnTo>
                  <a:pt x="718820" y="419100"/>
                </a:lnTo>
                <a:lnTo>
                  <a:pt x="722629" y="419100"/>
                </a:lnTo>
                <a:lnTo>
                  <a:pt x="722629" y="412750"/>
                </a:lnTo>
                <a:close/>
              </a:path>
              <a:path w="722629" h="454660">
                <a:moveTo>
                  <a:pt x="253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539" y="425450"/>
                </a:lnTo>
                <a:lnTo>
                  <a:pt x="2539" y="419100"/>
                </a:lnTo>
                <a:close/>
              </a:path>
              <a:path w="722629" h="454660">
                <a:moveTo>
                  <a:pt x="722629" y="419100"/>
                </a:moveTo>
                <a:lnTo>
                  <a:pt x="718820" y="419100"/>
                </a:lnTo>
                <a:lnTo>
                  <a:pt x="718820" y="425450"/>
                </a:lnTo>
                <a:lnTo>
                  <a:pt x="722629" y="425450"/>
                </a:lnTo>
                <a:lnTo>
                  <a:pt x="722629" y="419100"/>
                </a:lnTo>
                <a:close/>
              </a:path>
              <a:path w="722629" h="454660">
                <a:moveTo>
                  <a:pt x="2539" y="425450"/>
                </a:moveTo>
                <a:lnTo>
                  <a:pt x="0" y="425450"/>
                </a:lnTo>
                <a:lnTo>
                  <a:pt x="0" y="431800"/>
                </a:lnTo>
                <a:lnTo>
                  <a:pt x="2539" y="431800"/>
                </a:lnTo>
                <a:lnTo>
                  <a:pt x="2539" y="425450"/>
                </a:lnTo>
                <a:close/>
              </a:path>
              <a:path w="722629" h="454660">
                <a:moveTo>
                  <a:pt x="722629" y="425450"/>
                </a:moveTo>
                <a:lnTo>
                  <a:pt x="718820" y="425450"/>
                </a:lnTo>
                <a:lnTo>
                  <a:pt x="718820" y="431800"/>
                </a:lnTo>
                <a:lnTo>
                  <a:pt x="722629" y="431800"/>
                </a:lnTo>
                <a:lnTo>
                  <a:pt x="722629" y="425450"/>
                </a:lnTo>
                <a:close/>
              </a:path>
              <a:path w="722629" h="454660">
                <a:moveTo>
                  <a:pt x="25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539" y="438150"/>
                </a:lnTo>
                <a:lnTo>
                  <a:pt x="2539" y="431800"/>
                </a:lnTo>
                <a:close/>
              </a:path>
              <a:path w="722629" h="454660">
                <a:moveTo>
                  <a:pt x="722629" y="431800"/>
                </a:moveTo>
                <a:lnTo>
                  <a:pt x="718820" y="431800"/>
                </a:lnTo>
                <a:lnTo>
                  <a:pt x="718820" y="438150"/>
                </a:lnTo>
                <a:lnTo>
                  <a:pt x="722629" y="438150"/>
                </a:lnTo>
                <a:lnTo>
                  <a:pt x="722629" y="431800"/>
                </a:lnTo>
                <a:close/>
              </a:path>
              <a:path w="722629" h="454660">
                <a:moveTo>
                  <a:pt x="25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539" y="444500"/>
                </a:lnTo>
                <a:lnTo>
                  <a:pt x="2539" y="438150"/>
                </a:lnTo>
                <a:close/>
              </a:path>
              <a:path w="722629" h="454660">
                <a:moveTo>
                  <a:pt x="722629" y="438150"/>
                </a:moveTo>
                <a:lnTo>
                  <a:pt x="718820" y="438150"/>
                </a:lnTo>
                <a:lnTo>
                  <a:pt x="718820" y="444500"/>
                </a:lnTo>
                <a:lnTo>
                  <a:pt x="722629" y="444500"/>
                </a:lnTo>
                <a:lnTo>
                  <a:pt x="722629" y="438150"/>
                </a:lnTo>
                <a:close/>
              </a:path>
              <a:path w="722629" h="454660">
                <a:moveTo>
                  <a:pt x="2539" y="444500"/>
                </a:moveTo>
                <a:lnTo>
                  <a:pt x="0" y="444500"/>
                </a:lnTo>
                <a:lnTo>
                  <a:pt x="0" y="450850"/>
                </a:lnTo>
                <a:lnTo>
                  <a:pt x="2539" y="450850"/>
                </a:lnTo>
                <a:lnTo>
                  <a:pt x="2539" y="444500"/>
                </a:lnTo>
                <a:close/>
              </a:path>
              <a:path w="722629" h="454660">
                <a:moveTo>
                  <a:pt x="722629" y="444500"/>
                </a:moveTo>
                <a:lnTo>
                  <a:pt x="718820" y="444500"/>
                </a:lnTo>
                <a:lnTo>
                  <a:pt x="718820" y="450850"/>
                </a:lnTo>
                <a:lnTo>
                  <a:pt x="722629" y="450850"/>
                </a:lnTo>
                <a:lnTo>
                  <a:pt x="722629" y="444500"/>
                </a:lnTo>
                <a:close/>
              </a:path>
              <a:path w="722629" h="454660">
                <a:moveTo>
                  <a:pt x="2539" y="450850"/>
                </a:moveTo>
                <a:lnTo>
                  <a:pt x="0" y="450850"/>
                </a:lnTo>
                <a:lnTo>
                  <a:pt x="0" y="454660"/>
                </a:lnTo>
                <a:lnTo>
                  <a:pt x="111759" y="454660"/>
                </a:lnTo>
                <a:lnTo>
                  <a:pt x="111759" y="453390"/>
                </a:lnTo>
                <a:lnTo>
                  <a:pt x="113029" y="453390"/>
                </a:lnTo>
                <a:lnTo>
                  <a:pt x="113029" y="452120"/>
                </a:lnTo>
                <a:lnTo>
                  <a:pt x="2539" y="452120"/>
                </a:lnTo>
                <a:lnTo>
                  <a:pt x="2539" y="450850"/>
                </a:lnTo>
                <a:close/>
              </a:path>
              <a:path w="722629" h="454660">
                <a:moveTo>
                  <a:pt x="375919" y="452120"/>
                </a:moveTo>
                <a:lnTo>
                  <a:pt x="218439" y="452120"/>
                </a:lnTo>
                <a:lnTo>
                  <a:pt x="218439" y="454660"/>
                </a:lnTo>
                <a:lnTo>
                  <a:pt x="375920" y="454660"/>
                </a:lnTo>
                <a:lnTo>
                  <a:pt x="375919" y="452120"/>
                </a:lnTo>
                <a:close/>
              </a:path>
              <a:path w="722629" h="454660">
                <a:moveTo>
                  <a:pt x="722629" y="450850"/>
                </a:moveTo>
                <a:lnTo>
                  <a:pt x="718820" y="450850"/>
                </a:lnTo>
                <a:lnTo>
                  <a:pt x="718820" y="452120"/>
                </a:lnTo>
                <a:lnTo>
                  <a:pt x="486410" y="452120"/>
                </a:lnTo>
                <a:lnTo>
                  <a:pt x="486410" y="453390"/>
                </a:lnTo>
                <a:lnTo>
                  <a:pt x="487679" y="453390"/>
                </a:lnTo>
                <a:lnTo>
                  <a:pt x="487679" y="454660"/>
                </a:lnTo>
                <a:lnTo>
                  <a:pt x="722629" y="454660"/>
                </a:lnTo>
                <a:lnTo>
                  <a:pt x="722629" y="450850"/>
                </a:lnTo>
                <a:close/>
              </a:path>
            </a:pathLst>
          </a:custGeom>
          <a:solidFill>
            <a:srgbClr val="CA3F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2" name="bk object 8582"/>
          <p:cNvSpPr/>
          <p:nvPr/>
        </p:nvSpPr>
        <p:spPr>
          <a:xfrm>
            <a:off x="4218940" y="4184650"/>
            <a:ext cx="716280" cy="448309"/>
          </a:xfrm>
          <a:custGeom>
            <a:avLst/>
            <a:gdLst/>
            <a:ahLst/>
            <a:cxnLst/>
            <a:rect l="l" t="t" r="r" b="b"/>
            <a:pathLst>
              <a:path w="716279" h="448310">
                <a:moveTo>
                  <a:pt x="223519" y="0"/>
                </a:moveTo>
                <a:lnTo>
                  <a:pt x="0" y="0"/>
                </a:lnTo>
                <a:lnTo>
                  <a:pt x="0" y="2539"/>
                </a:lnTo>
                <a:lnTo>
                  <a:pt x="223520" y="2539"/>
                </a:lnTo>
                <a:lnTo>
                  <a:pt x="223519" y="0"/>
                </a:lnTo>
                <a:close/>
              </a:path>
              <a:path w="716279" h="448310">
                <a:moveTo>
                  <a:pt x="481330" y="0"/>
                </a:moveTo>
                <a:lnTo>
                  <a:pt x="231139" y="0"/>
                </a:lnTo>
                <a:lnTo>
                  <a:pt x="231139" y="1269"/>
                </a:lnTo>
                <a:lnTo>
                  <a:pt x="229870" y="1269"/>
                </a:lnTo>
                <a:lnTo>
                  <a:pt x="229870" y="2539"/>
                </a:lnTo>
                <a:lnTo>
                  <a:pt x="481330" y="2539"/>
                </a:lnTo>
                <a:lnTo>
                  <a:pt x="481330" y="0"/>
                </a:lnTo>
                <a:close/>
              </a:path>
              <a:path w="716279" h="448310">
                <a:moveTo>
                  <a:pt x="716280" y="0"/>
                </a:moveTo>
                <a:lnTo>
                  <a:pt x="492760" y="0"/>
                </a:lnTo>
                <a:lnTo>
                  <a:pt x="492760" y="1269"/>
                </a:lnTo>
                <a:lnTo>
                  <a:pt x="491489" y="1269"/>
                </a:lnTo>
                <a:lnTo>
                  <a:pt x="491489" y="2539"/>
                </a:lnTo>
                <a:lnTo>
                  <a:pt x="716280" y="2539"/>
                </a:lnTo>
                <a:lnTo>
                  <a:pt x="716280" y="0"/>
                </a:lnTo>
                <a:close/>
              </a:path>
              <a:path w="716279" h="448310">
                <a:moveTo>
                  <a:pt x="222250" y="2540"/>
                </a:moveTo>
                <a:lnTo>
                  <a:pt x="0" y="2540"/>
                </a:lnTo>
                <a:lnTo>
                  <a:pt x="0" y="8889"/>
                </a:lnTo>
                <a:lnTo>
                  <a:pt x="3810" y="8889"/>
                </a:lnTo>
                <a:lnTo>
                  <a:pt x="3810" y="3810"/>
                </a:lnTo>
                <a:lnTo>
                  <a:pt x="222250" y="3810"/>
                </a:lnTo>
                <a:lnTo>
                  <a:pt x="222250" y="2540"/>
                </a:lnTo>
                <a:close/>
              </a:path>
              <a:path w="716279" h="448310">
                <a:moveTo>
                  <a:pt x="481329" y="2540"/>
                </a:moveTo>
                <a:lnTo>
                  <a:pt x="228600" y="2540"/>
                </a:lnTo>
                <a:lnTo>
                  <a:pt x="228600" y="3810"/>
                </a:lnTo>
                <a:lnTo>
                  <a:pt x="481329" y="3810"/>
                </a:lnTo>
                <a:lnTo>
                  <a:pt x="481329" y="2540"/>
                </a:lnTo>
                <a:close/>
              </a:path>
              <a:path w="716279" h="448310">
                <a:moveTo>
                  <a:pt x="716280" y="2540"/>
                </a:moveTo>
                <a:lnTo>
                  <a:pt x="490220" y="2540"/>
                </a:lnTo>
                <a:lnTo>
                  <a:pt x="490220" y="3810"/>
                </a:lnTo>
                <a:lnTo>
                  <a:pt x="712470" y="3810"/>
                </a:lnTo>
                <a:lnTo>
                  <a:pt x="712470" y="8889"/>
                </a:lnTo>
                <a:lnTo>
                  <a:pt x="716280" y="8889"/>
                </a:lnTo>
                <a:lnTo>
                  <a:pt x="716280" y="2540"/>
                </a:lnTo>
                <a:close/>
              </a:path>
              <a:path w="716279" h="448310">
                <a:moveTo>
                  <a:pt x="38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8890"/>
                </a:lnTo>
                <a:close/>
              </a:path>
              <a:path w="716279" h="448310">
                <a:moveTo>
                  <a:pt x="716280" y="8890"/>
                </a:moveTo>
                <a:lnTo>
                  <a:pt x="712470" y="8890"/>
                </a:lnTo>
                <a:lnTo>
                  <a:pt x="712470" y="15239"/>
                </a:lnTo>
                <a:lnTo>
                  <a:pt x="716280" y="15239"/>
                </a:lnTo>
                <a:lnTo>
                  <a:pt x="716280" y="8890"/>
                </a:lnTo>
                <a:close/>
              </a:path>
              <a:path w="716279" h="448310">
                <a:moveTo>
                  <a:pt x="381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5240"/>
                </a:lnTo>
                <a:close/>
              </a:path>
              <a:path w="716279" h="448310">
                <a:moveTo>
                  <a:pt x="716280" y="15240"/>
                </a:moveTo>
                <a:lnTo>
                  <a:pt x="712470" y="15240"/>
                </a:lnTo>
                <a:lnTo>
                  <a:pt x="712470" y="21589"/>
                </a:lnTo>
                <a:lnTo>
                  <a:pt x="716280" y="21589"/>
                </a:lnTo>
                <a:lnTo>
                  <a:pt x="716280" y="15240"/>
                </a:lnTo>
                <a:close/>
              </a:path>
              <a:path w="716279" h="448310">
                <a:moveTo>
                  <a:pt x="381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1590"/>
                </a:lnTo>
                <a:close/>
              </a:path>
              <a:path w="716279" h="448310">
                <a:moveTo>
                  <a:pt x="716280" y="21590"/>
                </a:moveTo>
                <a:lnTo>
                  <a:pt x="712470" y="21590"/>
                </a:lnTo>
                <a:lnTo>
                  <a:pt x="712470" y="27939"/>
                </a:lnTo>
                <a:lnTo>
                  <a:pt x="716280" y="27939"/>
                </a:lnTo>
                <a:lnTo>
                  <a:pt x="716280" y="21590"/>
                </a:lnTo>
                <a:close/>
              </a:path>
              <a:path w="716279" h="448310">
                <a:moveTo>
                  <a:pt x="381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27940"/>
                </a:lnTo>
                <a:close/>
              </a:path>
              <a:path w="716279" h="448310">
                <a:moveTo>
                  <a:pt x="716280" y="27940"/>
                </a:moveTo>
                <a:lnTo>
                  <a:pt x="712470" y="27940"/>
                </a:lnTo>
                <a:lnTo>
                  <a:pt x="712470" y="34289"/>
                </a:lnTo>
                <a:lnTo>
                  <a:pt x="716280" y="34289"/>
                </a:lnTo>
                <a:lnTo>
                  <a:pt x="716280" y="27940"/>
                </a:lnTo>
                <a:close/>
              </a:path>
              <a:path w="716279" h="448310">
                <a:moveTo>
                  <a:pt x="381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4290"/>
                </a:lnTo>
                <a:close/>
              </a:path>
              <a:path w="716279" h="448310">
                <a:moveTo>
                  <a:pt x="716280" y="34290"/>
                </a:moveTo>
                <a:lnTo>
                  <a:pt x="712470" y="34290"/>
                </a:lnTo>
                <a:lnTo>
                  <a:pt x="712470" y="40639"/>
                </a:lnTo>
                <a:lnTo>
                  <a:pt x="716280" y="40639"/>
                </a:lnTo>
                <a:lnTo>
                  <a:pt x="716280" y="34290"/>
                </a:lnTo>
                <a:close/>
              </a:path>
              <a:path w="716279" h="448310">
                <a:moveTo>
                  <a:pt x="381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0640"/>
                </a:lnTo>
                <a:close/>
              </a:path>
              <a:path w="716279" h="448310">
                <a:moveTo>
                  <a:pt x="716280" y="40640"/>
                </a:moveTo>
                <a:lnTo>
                  <a:pt x="712470" y="40640"/>
                </a:lnTo>
                <a:lnTo>
                  <a:pt x="712470" y="46989"/>
                </a:lnTo>
                <a:lnTo>
                  <a:pt x="716280" y="46989"/>
                </a:lnTo>
                <a:lnTo>
                  <a:pt x="716280" y="40640"/>
                </a:lnTo>
                <a:close/>
              </a:path>
              <a:path w="716279" h="448310">
                <a:moveTo>
                  <a:pt x="381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6990"/>
                </a:lnTo>
                <a:close/>
              </a:path>
              <a:path w="716279" h="448310">
                <a:moveTo>
                  <a:pt x="716280" y="46990"/>
                </a:moveTo>
                <a:lnTo>
                  <a:pt x="712470" y="46990"/>
                </a:lnTo>
                <a:lnTo>
                  <a:pt x="712470" y="53339"/>
                </a:lnTo>
                <a:lnTo>
                  <a:pt x="716280" y="53339"/>
                </a:lnTo>
                <a:lnTo>
                  <a:pt x="716280" y="46990"/>
                </a:lnTo>
                <a:close/>
              </a:path>
              <a:path w="716279" h="448310">
                <a:moveTo>
                  <a:pt x="381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3340"/>
                </a:lnTo>
                <a:close/>
              </a:path>
              <a:path w="716279" h="448310">
                <a:moveTo>
                  <a:pt x="716280" y="53340"/>
                </a:moveTo>
                <a:lnTo>
                  <a:pt x="712470" y="53340"/>
                </a:lnTo>
                <a:lnTo>
                  <a:pt x="712470" y="59689"/>
                </a:lnTo>
                <a:lnTo>
                  <a:pt x="716280" y="59689"/>
                </a:lnTo>
                <a:lnTo>
                  <a:pt x="716280" y="53340"/>
                </a:lnTo>
                <a:close/>
              </a:path>
              <a:path w="716279" h="448310">
                <a:moveTo>
                  <a:pt x="381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59690"/>
                </a:lnTo>
                <a:close/>
              </a:path>
              <a:path w="716279" h="448310">
                <a:moveTo>
                  <a:pt x="716280" y="59690"/>
                </a:moveTo>
                <a:lnTo>
                  <a:pt x="712470" y="59690"/>
                </a:lnTo>
                <a:lnTo>
                  <a:pt x="712470" y="66039"/>
                </a:lnTo>
                <a:lnTo>
                  <a:pt x="716280" y="66039"/>
                </a:lnTo>
                <a:lnTo>
                  <a:pt x="716280" y="59690"/>
                </a:lnTo>
                <a:close/>
              </a:path>
              <a:path w="716279" h="448310">
                <a:moveTo>
                  <a:pt x="381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6040"/>
                </a:lnTo>
                <a:close/>
              </a:path>
              <a:path w="716279" h="448310">
                <a:moveTo>
                  <a:pt x="716280" y="66040"/>
                </a:moveTo>
                <a:lnTo>
                  <a:pt x="712470" y="66040"/>
                </a:lnTo>
                <a:lnTo>
                  <a:pt x="712470" y="72389"/>
                </a:lnTo>
                <a:lnTo>
                  <a:pt x="716280" y="72389"/>
                </a:lnTo>
                <a:lnTo>
                  <a:pt x="716280" y="66040"/>
                </a:lnTo>
                <a:close/>
              </a:path>
              <a:path w="716279" h="448310">
                <a:moveTo>
                  <a:pt x="381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2390"/>
                </a:lnTo>
                <a:close/>
              </a:path>
              <a:path w="716279" h="448310">
                <a:moveTo>
                  <a:pt x="716280" y="72390"/>
                </a:moveTo>
                <a:lnTo>
                  <a:pt x="712470" y="72390"/>
                </a:lnTo>
                <a:lnTo>
                  <a:pt x="712470" y="78739"/>
                </a:lnTo>
                <a:lnTo>
                  <a:pt x="716280" y="78739"/>
                </a:lnTo>
                <a:lnTo>
                  <a:pt x="716280" y="72390"/>
                </a:lnTo>
                <a:close/>
              </a:path>
              <a:path w="716279" h="448310">
                <a:moveTo>
                  <a:pt x="381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78740"/>
                </a:lnTo>
                <a:close/>
              </a:path>
              <a:path w="716279" h="448310">
                <a:moveTo>
                  <a:pt x="716280" y="78740"/>
                </a:moveTo>
                <a:lnTo>
                  <a:pt x="712470" y="78740"/>
                </a:lnTo>
                <a:lnTo>
                  <a:pt x="712470" y="85089"/>
                </a:lnTo>
                <a:lnTo>
                  <a:pt x="716280" y="85089"/>
                </a:lnTo>
                <a:lnTo>
                  <a:pt x="716280" y="78740"/>
                </a:lnTo>
                <a:close/>
              </a:path>
              <a:path w="716279" h="448310">
                <a:moveTo>
                  <a:pt x="381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5090"/>
                </a:lnTo>
                <a:close/>
              </a:path>
              <a:path w="716279" h="448310">
                <a:moveTo>
                  <a:pt x="716280" y="85090"/>
                </a:moveTo>
                <a:lnTo>
                  <a:pt x="712470" y="85090"/>
                </a:lnTo>
                <a:lnTo>
                  <a:pt x="712470" y="91439"/>
                </a:lnTo>
                <a:lnTo>
                  <a:pt x="716280" y="91439"/>
                </a:lnTo>
                <a:lnTo>
                  <a:pt x="716280" y="85090"/>
                </a:lnTo>
                <a:close/>
              </a:path>
              <a:path w="716279" h="448310">
                <a:moveTo>
                  <a:pt x="3810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1440"/>
                </a:lnTo>
                <a:close/>
              </a:path>
              <a:path w="716279" h="448310">
                <a:moveTo>
                  <a:pt x="716280" y="91440"/>
                </a:moveTo>
                <a:lnTo>
                  <a:pt x="712470" y="91440"/>
                </a:lnTo>
                <a:lnTo>
                  <a:pt x="712470" y="97789"/>
                </a:lnTo>
                <a:lnTo>
                  <a:pt x="716280" y="97789"/>
                </a:lnTo>
                <a:lnTo>
                  <a:pt x="716280" y="91440"/>
                </a:lnTo>
                <a:close/>
              </a:path>
              <a:path w="716279" h="448310">
                <a:moveTo>
                  <a:pt x="381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97790"/>
                </a:lnTo>
                <a:close/>
              </a:path>
              <a:path w="716279" h="448310">
                <a:moveTo>
                  <a:pt x="716280" y="97790"/>
                </a:moveTo>
                <a:lnTo>
                  <a:pt x="712470" y="97790"/>
                </a:lnTo>
                <a:lnTo>
                  <a:pt x="712470" y="104139"/>
                </a:lnTo>
                <a:lnTo>
                  <a:pt x="716280" y="104139"/>
                </a:lnTo>
                <a:lnTo>
                  <a:pt x="716280" y="97790"/>
                </a:lnTo>
                <a:close/>
              </a:path>
              <a:path w="716279" h="448310">
                <a:moveTo>
                  <a:pt x="381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1270" y="110489"/>
                </a:lnTo>
                <a:lnTo>
                  <a:pt x="1270" y="109219"/>
                </a:lnTo>
                <a:lnTo>
                  <a:pt x="2539" y="109219"/>
                </a:lnTo>
                <a:lnTo>
                  <a:pt x="2539" y="107950"/>
                </a:lnTo>
                <a:lnTo>
                  <a:pt x="3810" y="107950"/>
                </a:lnTo>
                <a:lnTo>
                  <a:pt x="3810" y="104140"/>
                </a:lnTo>
                <a:close/>
              </a:path>
              <a:path w="716279" h="448310">
                <a:moveTo>
                  <a:pt x="716280" y="104140"/>
                </a:moveTo>
                <a:lnTo>
                  <a:pt x="712470" y="104140"/>
                </a:lnTo>
                <a:lnTo>
                  <a:pt x="712470" y="110489"/>
                </a:lnTo>
                <a:lnTo>
                  <a:pt x="716280" y="110489"/>
                </a:lnTo>
                <a:lnTo>
                  <a:pt x="716280" y="104140"/>
                </a:lnTo>
                <a:close/>
              </a:path>
              <a:path w="716279" h="448310">
                <a:moveTo>
                  <a:pt x="716280" y="110490"/>
                </a:moveTo>
                <a:lnTo>
                  <a:pt x="712470" y="110490"/>
                </a:lnTo>
                <a:lnTo>
                  <a:pt x="712470" y="116839"/>
                </a:lnTo>
                <a:lnTo>
                  <a:pt x="715010" y="116839"/>
                </a:lnTo>
                <a:lnTo>
                  <a:pt x="715010" y="115569"/>
                </a:lnTo>
                <a:lnTo>
                  <a:pt x="716280" y="115569"/>
                </a:lnTo>
                <a:lnTo>
                  <a:pt x="716280" y="110490"/>
                </a:lnTo>
                <a:close/>
              </a:path>
              <a:path w="716279" h="448310">
                <a:moveTo>
                  <a:pt x="715010" y="116840"/>
                </a:moveTo>
                <a:lnTo>
                  <a:pt x="712470" y="116840"/>
                </a:lnTo>
                <a:lnTo>
                  <a:pt x="712470" y="123189"/>
                </a:lnTo>
                <a:lnTo>
                  <a:pt x="713739" y="123189"/>
                </a:lnTo>
                <a:lnTo>
                  <a:pt x="713739" y="120650"/>
                </a:lnTo>
                <a:lnTo>
                  <a:pt x="715010" y="120650"/>
                </a:lnTo>
                <a:lnTo>
                  <a:pt x="715010" y="116840"/>
                </a:lnTo>
                <a:close/>
              </a:path>
              <a:path w="716279" h="448310">
                <a:moveTo>
                  <a:pt x="713739" y="123190"/>
                </a:moveTo>
                <a:lnTo>
                  <a:pt x="712470" y="123190"/>
                </a:lnTo>
                <a:lnTo>
                  <a:pt x="712470" y="124460"/>
                </a:lnTo>
                <a:lnTo>
                  <a:pt x="713739" y="124460"/>
                </a:lnTo>
                <a:lnTo>
                  <a:pt x="713739" y="123190"/>
                </a:lnTo>
                <a:close/>
              </a:path>
              <a:path w="716279" h="448310">
                <a:moveTo>
                  <a:pt x="3810" y="266700"/>
                </a:moveTo>
                <a:lnTo>
                  <a:pt x="2539" y="266700"/>
                </a:lnTo>
                <a:lnTo>
                  <a:pt x="2539" y="267969"/>
                </a:lnTo>
                <a:lnTo>
                  <a:pt x="3810" y="267969"/>
                </a:lnTo>
                <a:lnTo>
                  <a:pt x="3810" y="266700"/>
                </a:lnTo>
                <a:close/>
              </a:path>
              <a:path w="716279" h="448310">
                <a:moveTo>
                  <a:pt x="3810" y="267970"/>
                </a:moveTo>
                <a:lnTo>
                  <a:pt x="2539" y="267970"/>
                </a:lnTo>
                <a:lnTo>
                  <a:pt x="2539" y="271780"/>
                </a:lnTo>
                <a:lnTo>
                  <a:pt x="1270" y="271780"/>
                </a:lnTo>
                <a:lnTo>
                  <a:pt x="1270" y="275589"/>
                </a:lnTo>
                <a:lnTo>
                  <a:pt x="3810" y="275589"/>
                </a:lnTo>
                <a:lnTo>
                  <a:pt x="3810" y="267970"/>
                </a:lnTo>
                <a:close/>
              </a:path>
              <a:path w="716279" h="448310">
                <a:moveTo>
                  <a:pt x="3810" y="275590"/>
                </a:moveTo>
                <a:lnTo>
                  <a:pt x="0" y="275590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75590"/>
                </a:lnTo>
                <a:close/>
              </a:path>
              <a:path w="716279" h="448310">
                <a:moveTo>
                  <a:pt x="3810" y="287020"/>
                </a:moveTo>
                <a:lnTo>
                  <a:pt x="0" y="28702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87020"/>
                </a:lnTo>
                <a:close/>
              </a:path>
              <a:path w="716279" h="448310">
                <a:moveTo>
                  <a:pt x="3810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4640"/>
                </a:lnTo>
                <a:close/>
              </a:path>
              <a:path w="716279" h="448310">
                <a:moveTo>
                  <a:pt x="3810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0990"/>
                </a:lnTo>
                <a:close/>
              </a:path>
              <a:path w="716279" h="448310">
                <a:moveTo>
                  <a:pt x="3810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7340"/>
                </a:lnTo>
                <a:close/>
              </a:path>
              <a:path w="716279" h="448310">
                <a:moveTo>
                  <a:pt x="3810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3690"/>
                </a:lnTo>
                <a:close/>
              </a:path>
              <a:path w="716279" h="448310">
                <a:moveTo>
                  <a:pt x="3810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0040"/>
                </a:lnTo>
                <a:close/>
              </a:path>
              <a:path w="716279" h="448310">
                <a:moveTo>
                  <a:pt x="3810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6390"/>
                </a:lnTo>
                <a:close/>
              </a:path>
              <a:path w="716279" h="448310">
                <a:moveTo>
                  <a:pt x="3810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2740"/>
                </a:lnTo>
                <a:close/>
              </a:path>
              <a:path w="716279" h="448310">
                <a:moveTo>
                  <a:pt x="716280" y="334010"/>
                </a:moveTo>
                <a:lnTo>
                  <a:pt x="715010" y="334010"/>
                </a:lnTo>
                <a:lnTo>
                  <a:pt x="715010" y="335280"/>
                </a:lnTo>
                <a:lnTo>
                  <a:pt x="713739" y="335280"/>
                </a:lnTo>
                <a:lnTo>
                  <a:pt x="713739" y="336550"/>
                </a:lnTo>
                <a:lnTo>
                  <a:pt x="712470" y="336550"/>
                </a:lnTo>
                <a:lnTo>
                  <a:pt x="712470" y="339089"/>
                </a:lnTo>
                <a:lnTo>
                  <a:pt x="716280" y="339089"/>
                </a:lnTo>
                <a:lnTo>
                  <a:pt x="716280" y="334010"/>
                </a:lnTo>
                <a:close/>
              </a:path>
              <a:path w="716279" h="448310">
                <a:moveTo>
                  <a:pt x="3810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39090"/>
                </a:lnTo>
                <a:close/>
              </a:path>
              <a:path w="716279" h="448310">
                <a:moveTo>
                  <a:pt x="716280" y="339090"/>
                </a:moveTo>
                <a:lnTo>
                  <a:pt x="712470" y="339090"/>
                </a:lnTo>
                <a:lnTo>
                  <a:pt x="712470" y="345439"/>
                </a:lnTo>
                <a:lnTo>
                  <a:pt x="716280" y="345439"/>
                </a:lnTo>
                <a:lnTo>
                  <a:pt x="716280" y="339090"/>
                </a:lnTo>
                <a:close/>
              </a:path>
              <a:path w="716279" h="448310">
                <a:moveTo>
                  <a:pt x="3810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5440"/>
                </a:lnTo>
                <a:close/>
              </a:path>
              <a:path w="716279" h="448310">
                <a:moveTo>
                  <a:pt x="716280" y="345440"/>
                </a:moveTo>
                <a:lnTo>
                  <a:pt x="712470" y="345440"/>
                </a:lnTo>
                <a:lnTo>
                  <a:pt x="712470" y="351789"/>
                </a:lnTo>
                <a:lnTo>
                  <a:pt x="716280" y="351789"/>
                </a:lnTo>
                <a:lnTo>
                  <a:pt x="716280" y="345440"/>
                </a:lnTo>
                <a:close/>
              </a:path>
              <a:path w="716279" h="448310">
                <a:moveTo>
                  <a:pt x="3810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1790"/>
                </a:lnTo>
                <a:close/>
              </a:path>
              <a:path w="716279" h="448310">
                <a:moveTo>
                  <a:pt x="716280" y="351790"/>
                </a:moveTo>
                <a:lnTo>
                  <a:pt x="712470" y="351790"/>
                </a:lnTo>
                <a:lnTo>
                  <a:pt x="712470" y="358139"/>
                </a:lnTo>
                <a:lnTo>
                  <a:pt x="716280" y="358139"/>
                </a:lnTo>
                <a:lnTo>
                  <a:pt x="716280" y="351790"/>
                </a:lnTo>
                <a:close/>
              </a:path>
              <a:path w="716279" h="448310">
                <a:moveTo>
                  <a:pt x="3810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58140"/>
                </a:lnTo>
                <a:close/>
              </a:path>
              <a:path w="716279" h="448310">
                <a:moveTo>
                  <a:pt x="716280" y="358140"/>
                </a:moveTo>
                <a:lnTo>
                  <a:pt x="712470" y="358140"/>
                </a:lnTo>
                <a:lnTo>
                  <a:pt x="712470" y="364489"/>
                </a:lnTo>
                <a:lnTo>
                  <a:pt x="716280" y="364489"/>
                </a:lnTo>
                <a:lnTo>
                  <a:pt x="716280" y="358140"/>
                </a:lnTo>
                <a:close/>
              </a:path>
              <a:path w="716279" h="448310">
                <a:moveTo>
                  <a:pt x="3810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4490"/>
                </a:lnTo>
                <a:close/>
              </a:path>
              <a:path w="716279" h="448310">
                <a:moveTo>
                  <a:pt x="716280" y="364490"/>
                </a:moveTo>
                <a:lnTo>
                  <a:pt x="712470" y="364490"/>
                </a:lnTo>
                <a:lnTo>
                  <a:pt x="712470" y="370839"/>
                </a:lnTo>
                <a:lnTo>
                  <a:pt x="716280" y="370839"/>
                </a:lnTo>
                <a:lnTo>
                  <a:pt x="716280" y="364490"/>
                </a:lnTo>
                <a:close/>
              </a:path>
              <a:path w="716279" h="448310">
                <a:moveTo>
                  <a:pt x="3810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0840"/>
                </a:lnTo>
                <a:close/>
              </a:path>
              <a:path w="716279" h="448310">
                <a:moveTo>
                  <a:pt x="716280" y="370840"/>
                </a:moveTo>
                <a:lnTo>
                  <a:pt x="712470" y="370840"/>
                </a:lnTo>
                <a:lnTo>
                  <a:pt x="712470" y="377189"/>
                </a:lnTo>
                <a:lnTo>
                  <a:pt x="716280" y="377189"/>
                </a:lnTo>
                <a:lnTo>
                  <a:pt x="716280" y="370840"/>
                </a:lnTo>
                <a:close/>
              </a:path>
              <a:path w="716279" h="448310">
                <a:moveTo>
                  <a:pt x="3810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77190"/>
                </a:lnTo>
                <a:close/>
              </a:path>
              <a:path w="716279" h="448310">
                <a:moveTo>
                  <a:pt x="716280" y="377190"/>
                </a:moveTo>
                <a:lnTo>
                  <a:pt x="712470" y="377190"/>
                </a:lnTo>
                <a:lnTo>
                  <a:pt x="712470" y="383539"/>
                </a:lnTo>
                <a:lnTo>
                  <a:pt x="716280" y="383539"/>
                </a:lnTo>
                <a:lnTo>
                  <a:pt x="716280" y="377190"/>
                </a:lnTo>
                <a:close/>
              </a:path>
              <a:path w="716279" h="448310">
                <a:moveTo>
                  <a:pt x="3810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3540"/>
                </a:lnTo>
                <a:close/>
              </a:path>
              <a:path w="716279" h="448310">
                <a:moveTo>
                  <a:pt x="716280" y="383540"/>
                </a:moveTo>
                <a:lnTo>
                  <a:pt x="712470" y="383540"/>
                </a:lnTo>
                <a:lnTo>
                  <a:pt x="712470" y="389889"/>
                </a:lnTo>
                <a:lnTo>
                  <a:pt x="716280" y="389889"/>
                </a:lnTo>
                <a:lnTo>
                  <a:pt x="716280" y="383540"/>
                </a:lnTo>
                <a:close/>
              </a:path>
              <a:path w="716279" h="448310">
                <a:moveTo>
                  <a:pt x="3810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3810" y="396239"/>
                </a:lnTo>
                <a:lnTo>
                  <a:pt x="3810" y="389890"/>
                </a:lnTo>
                <a:close/>
              </a:path>
              <a:path w="716279" h="448310">
                <a:moveTo>
                  <a:pt x="716280" y="389890"/>
                </a:moveTo>
                <a:lnTo>
                  <a:pt x="712470" y="389890"/>
                </a:lnTo>
                <a:lnTo>
                  <a:pt x="712470" y="396239"/>
                </a:lnTo>
                <a:lnTo>
                  <a:pt x="716280" y="396239"/>
                </a:lnTo>
                <a:lnTo>
                  <a:pt x="716280" y="389890"/>
                </a:lnTo>
                <a:close/>
              </a:path>
              <a:path w="716279" h="448310">
                <a:moveTo>
                  <a:pt x="3810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3810" y="402589"/>
                </a:lnTo>
                <a:lnTo>
                  <a:pt x="3810" y="396240"/>
                </a:lnTo>
                <a:close/>
              </a:path>
              <a:path w="716279" h="448310">
                <a:moveTo>
                  <a:pt x="716280" y="396240"/>
                </a:moveTo>
                <a:lnTo>
                  <a:pt x="712470" y="396240"/>
                </a:lnTo>
                <a:lnTo>
                  <a:pt x="712470" y="402589"/>
                </a:lnTo>
                <a:lnTo>
                  <a:pt x="716280" y="402589"/>
                </a:lnTo>
                <a:lnTo>
                  <a:pt x="716280" y="396240"/>
                </a:lnTo>
                <a:close/>
              </a:path>
              <a:path w="716279" h="448310">
                <a:moveTo>
                  <a:pt x="3810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3810" y="408939"/>
                </a:lnTo>
                <a:lnTo>
                  <a:pt x="3810" y="402590"/>
                </a:lnTo>
                <a:close/>
              </a:path>
              <a:path w="716279" h="448310">
                <a:moveTo>
                  <a:pt x="716280" y="402590"/>
                </a:moveTo>
                <a:lnTo>
                  <a:pt x="712470" y="402590"/>
                </a:lnTo>
                <a:lnTo>
                  <a:pt x="712470" y="408939"/>
                </a:lnTo>
                <a:lnTo>
                  <a:pt x="716280" y="408939"/>
                </a:lnTo>
                <a:lnTo>
                  <a:pt x="716280" y="402590"/>
                </a:lnTo>
                <a:close/>
              </a:path>
              <a:path w="716279" h="448310">
                <a:moveTo>
                  <a:pt x="381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3810" y="415289"/>
                </a:lnTo>
                <a:lnTo>
                  <a:pt x="3810" y="408940"/>
                </a:lnTo>
                <a:close/>
              </a:path>
              <a:path w="716279" h="448310">
                <a:moveTo>
                  <a:pt x="716280" y="408940"/>
                </a:moveTo>
                <a:lnTo>
                  <a:pt x="712470" y="408940"/>
                </a:lnTo>
                <a:lnTo>
                  <a:pt x="712470" y="415289"/>
                </a:lnTo>
                <a:lnTo>
                  <a:pt x="716280" y="415289"/>
                </a:lnTo>
                <a:lnTo>
                  <a:pt x="716280" y="408940"/>
                </a:lnTo>
                <a:close/>
              </a:path>
              <a:path w="716279" h="448310">
                <a:moveTo>
                  <a:pt x="3810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3810" y="421639"/>
                </a:lnTo>
                <a:lnTo>
                  <a:pt x="3810" y="415290"/>
                </a:lnTo>
                <a:close/>
              </a:path>
              <a:path w="716279" h="448310">
                <a:moveTo>
                  <a:pt x="716280" y="415290"/>
                </a:moveTo>
                <a:lnTo>
                  <a:pt x="712470" y="415290"/>
                </a:lnTo>
                <a:lnTo>
                  <a:pt x="712470" y="421639"/>
                </a:lnTo>
                <a:lnTo>
                  <a:pt x="716280" y="421639"/>
                </a:lnTo>
                <a:lnTo>
                  <a:pt x="716280" y="415290"/>
                </a:lnTo>
                <a:close/>
              </a:path>
              <a:path w="716279" h="448310">
                <a:moveTo>
                  <a:pt x="3810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3810" y="427989"/>
                </a:lnTo>
                <a:lnTo>
                  <a:pt x="3810" y="421640"/>
                </a:lnTo>
                <a:close/>
              </a:path>
              <a:path w="716279" h="448310">
                <a:moveTo>
                  <a:pt x="716280" y="421640"/>
                </a:moveTo>
                <a:lnTo>
                  <a:pt x="712470" y="421640"/>
                </a:lnTo>
                <a:lnTo>
                  <a:pt x="712470" y="427989"/>
                </a:lnTo>
                <a:lnTo>
                  <a:pt x="716280" y="427989"/>
                </a:lnTo>
                <a:lnTo>
                  <a:pt x="716280" y="421640"/>
                </a:lnTo>
                <a:close/>
              </a:path>
              <a:path w="716279" h="448310">
                <a:moveTo>
                  <a:pt x="3810" y="427990"/>
                </a:moveTo>
                <a:lnTo>
                  <a:pt x="0" y="427990"/>
                </a:lnTo>
                <a:lnTo>
                  <a:pt x="0" y="434339"/>
                </a:lnTo>
                <a:lnTo>
                  <a:pt x="3810" y="434339"/>
                </a:lnTo>
                <a:lnTo>
                  <a:pt x="3810" y="427990"/>
                </a:lnTo>
                <a:close/>
              </a:path>
              <a:path w="716279" h="448310">
                <a:moveTo>
                  <a:pt x="716280" y="427990"/>
                </a:moveTo>
                <a:lnTo>
                  <a:pt x="712470" y="427990"/>
                </a:lnTo>
                <a:lnTo>
                  <a:pt x="712470" y="434339"/>
                </a:lnTo>
                <a:lnTo>
                  <a:pt x="716280" y="434339"/>
                </a:lnTo>
                <a:lnTo>
                  <a:pt x="716280" y="427990"/>
                </a:lnTo>
                <a:close/>
              </a:path>
              <a:path w="716279" h="448310">
                <a:moveTo>
                  <a:pt x="3810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3810" y="440689"/>
                </a:lnTo>
                <a:lnTo>
                  <a:pt x="3810" y="434340"/>
                </a:lnTo>
                <a:close/>
              </a:path>
              <a:path w="716279" h="448310">
                <a:moveTo>
                  <a:pt x="716280" y="434340"/>
                </a:moveTo>
                <a:lnTo>
                  <a:pt x="712470" y="434340"/>
                </a:lnTo>
                <a:lnTo>
                  <a:pt x="712470" y="440689"/>
                </a:lnTo>
                <a:lnTo>
                  <a:pt x="716280" y="440689"/>
                </a:lnTo>
                <a:lnTo>
                  <a:pt x="716280" y="434340"/>
                </a:lnTo>
                <a:close/>
              </a:path>
              <a:path w="716279" h="448310">
                <a:moveTo>
                  <a:pt x="3810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110489" y="447039"/>
                </a:lnTo>
                <a:lnTo>
                  <a:pt x="110489" y="444500"/>
                </a:lnTo>
                <a:lnTo>
                  <a:pt x="3810" y="444500"/>
                </a:lnTo>
                <a:lnTo>
                  <a:pt x="3810" y="440690"/>
                </a:lnTo>
                <a:close/>
              </a:path>
              <a:path w="716279" h="448310">
                <a:moveTo>
                  <a:pt x="374650" y="444500"/>
                </a:moveTo>
                <a:lnTo>
                  <a:pt x="217170" y="444500"/>
                </a:lnTo>
                <a:lnTo>
                  <a:pt x="217170" y="445769"/>
                </a:lnTo>
                <a:lnTo>
                  <a:pt x="215900" y="445769"/>
                </a:lnTo>
                <a:lnTo>
                  <a:pt x="215900" y="447039"/>
                </a:lnTo>
                <a:lnTo>
                  <a:pt x="374650" y="447039"/>
                </a:lnTo>
                <a:lnTo>
                  <a:pt x="374650" y="444500"/>
                </a:lnTo>
                <a:close/>
              </a:path>
              <a:path w="716279" h="448310">
                <a:moveTo>
                  <a:pt x="716280" y="440690"/>
                </a:moveTo>
                <a:lnTo>
                  <a:pt x="712470" y="440690"/>
                </a:lnTo>
                <a:lnTo>
                  <a:pt x="712470" y="444500"/>
                </a:lnTo>
                <a:lnTo>
                  <a:pt x="483870" y="444500"/>
                </a:lnTo>
                <a:lnTo>
                  <a:pt x="483870" y="447039"/>
                </a:lnTo>
                <a:lnTo>
                  <a:pt x="716280" y="447039"/>
                </a:lnTo>
                <a:lnTo>
                  <a:pt x="716280" y="440690"/>
                </a:lnTo>
                <a:close/>
              </a:path>
              <a:path w="716279" h="448310">
                <a:moveTo>
                  <a:pt x="110489" y="447040"/>
                </a:moveTo>
                <a:lnTo>
                  <a:pt x="0" y="447040"/>
                </a:lnTo>
                <a:lnTo>
                  <a:pt x="0" y="448310"/>
                </a:lnTo>
                <a:lnTo>
                  <a:pt x="110489" y="448310"/>
                </a:lnTo>
                <a:lnTo>
                  <a:pt x="110489" y="447040"/>
                </a:lnTo>
                <a:close/>
              </a:path>
              <a:path w="716279" h="448310">
                <a:moveTo>
                  <a:pt x="374650" y="447040"/>
                </a:moveTo>
                <a:lnTo>
                  <a:pt x="215900" y="447040"/>
                </a:lnTo>
                <a:lnTo>
                  <a:pt x="215900" y="448310"/>
                </a:lnTo>
                <a:lnTo>
                  <a:pt x="374650" y="448310"/>
                </a:lnTo>
                <a:lnTo>
                  <a:pt x="374650" y="447040"/>
                </a:lnTo>
                <a:close/>
              </a:path>
              <a:path w="716279" h="448310">
                <a:moveTo>
                  <a:pt x="716280" y="447040"/>
                </a:moveTo>
                <a:lnTo>
                  <a:pt x="483870" y="447040"/>
                </a:lnTo>
                <a:lnTo>
                  <a:pt x="483870" y="448310"/>
                </a:lnTo>
                <a:lnTo>
                  <a:pt x="716280" y="448310"/>
                </a:lnTo>
                <a:lnTo>
                  <a:pt x="716280" y="447040"/>
                </a:lnTo>
                <a:close/>
              </a:path>
            </a:pathLst>
          </a:custGeom>
          <a:solidFill>
            <a:srgbClr val="C7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3" name="bk object 8583"/>
          <p:cNvSpPr/>
          <p:nvPr/>
        </p:nvSpPr>
        <p:spPr>
          <a:xfrm>
            <a:off x="4222750" y="4188459"/>
            <a:ext cx="708660" cy="440690"/>
          </a:xfrm>
          <a:custGeom>
            <a:avLst/>
            <a:gdLst/>
            <a:ahLst/>
            <a:cxnLst/>
            <a:rect l="l" t="t" r="r" b="b"/>
            <a:pathLst>
              <a:path w="708660" h="440689">
                <a:moveTo>
                  <a:pt x="21843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218440" y="3809"/>
                </a:lnTo>
                <a:lnTo>
                  <a:pt x="218439" y="0"/>
                </a:lnTo>
                <a:close/>
              </a:path>
              <a:path w="708660" h="440689">
                <a:moveTo>
                  <a:pt x="476250" y="0"/>
                </a:moveTo>
                <a:lnTo>
                  <a:pt x="223520" y="0"/>
                </a:lnTo>
                <a:lnTo>
                  <a:pt x="223520" y="1269"/>
                </a:lnTo>
                <a:lnTo>
                  <a:pt x="222250" y="1269"/>
                </a:lnTo>
                <a:lnTo>
                  <a:pt x="222250" y="2539"/>
                </a:lnTo>
                <a:lnTo>
                  <a:pt x="220979" y="2539"/>
                </a:lnTo>
                <a:lnTo>
                  <a:pt x="220979" y="3809"/>
                </a:lnTo>
                <a:lnTo>
                  <a:pt x="476250" y="3809"/>
                </a:lnTo>
                <a:lnTo>
                  <a:pt x="476250" y="0"/>
                </a:lnTo>
                <a:close/>
              </a:path>
              <a:path w="708660" h="440689">
                <a:moveTo>
                  <a:pt x="708660" y="0"/>
                </a:moveTo>
                <a:lnTo>
                  <a:pt x="485139" y="0"/>
                </a:lnTo>
                <a:lnTo>
                  <a:pt x="485139" y="1269"/>
                </a:lnTo>
                <a:lnTo>
                  <a:pt x="483870" y="1269"/>
                </a:lnTo>
                <a:lnTo>
                  <a:pt x="483870" y="3809"/>
                </a:lnTo>
                <a:lnTo>
                  <a:pt x="704850" y="3809"/>
                </a:lnTo>
                <a:lnTo>
                  <a:pt x="704850" y="5079"/>
                </a:lnTo>
                <a:lnTo>
                  <a:pt x="708660" y="5079"/>
                </a:lnTo>
                <a:lnTo>
                  <a:pt x="708660" y="0"/>
                </a:lnTo>
                <a:close/>
              </a:path>
              <a:path w="708660" h="44068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708660" h="440689">
                <a:moveTo>
                  <a:pt x="708660" y="5080"/>
                </a:moveTo>
                <a:lnTo>
                  <a:pt x="704850" y="5080"/>
                </a:lnTo>
                <a:lnTo>
                  <a:pt x="704850" y="11429"/>
                </a:lnTo>
                <a:lnTo>
                  <a:pt x="708660" y="11429"/>
                </a:lnTo>
                <a:lnTo>
                  <a:pt x="708660" y="5080"/>
                </a:lnTo>
                <a:close/>
              </a:path>
              <a:path w="708660" h="44068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708660" h="440689">
                <a:moveTo>
                  <a:pt x="708660" y="11430"/>
                </a:moveTo>
                <a:lnTo>
                  <a:pt x="704850" y="11430"/>
                </a:lnTo>
                <a:lnTo>
                  <a:pt x="704850" y="17779"/>
                </a:lnTo>
                <a:lnTo>
                  <a:pt x="708660" y="17779"/>
                </a:lnTo>
                <a:lnTo>
                  <a:pt x="708660" y="11430"/>
                </a:lnTo>
                <a:close/>
              </a:path>
              <a:path w="708660" h="44068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708660" h="440689">
                <a:moveTo>
                  <a:pt x="708660" y="17780"/>
                </a:moveTo>
                <a:lnTo>
                  <a:pt x="704850" y="17780"/>
                </a:lnTo>
                <a:lnTo>
                  <a:pt x="704850" y="24129"/>
                </a:lnTo>
                <a:lnTo>
                  <a:pt x="708660" y="24129"/>
                </a:lnTo>
                <a:lnTo>
                  <a:pt x="708660" y="17780"/>
                </a:lnTo>
                <a:close/>
              </a:path>
              <a:path w="708660" h="44068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708660" h="440689">
                <a:moveTo>
                  <a:pt x="708660" y="24130"/>
                </a:moveTo>
                <a:lnTo>
                  <a:pt x="704850" y="24130"/>
                </a:lnTo>
                <a:lnTo>
                  <a:pt x="704850" y="30479"/>
                </a:lnTo>
                <a:lnTo>
                  <a:pt x="708660" y="30479"/>
                </a:lnTo>
                <a:lnTo>
                  <a:pt x="708660" y="24130"/>
                </a:lnTo>
                <a:close/>
              </a:path>
              <a:path w="708660" h="44068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708660" h="440689">
                <a:moveTo>
                  <a:pt x="708660" y="30480"/>
                </a:moveTo>
                <a:lnTo>
                  <a:pt x="704850" y="30480"/>
                </a:lnTo>
                <a:lnTo>
                  <a:pt x="704850" y="36829"/>
                </a:lnTo>
                <a:lnTo>
                  <a:pt x="708660" y="36829"/>
                </a:lnTo>
                <a:lnTo>
                  <a:pt x="708660" y="30480"/>
                </a:lnTo>
                <a:close/>
              </a:path>
              <a:path w="708660" h="4406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708660" h="440689">
                <a:moveTo>
                  <a:pt x="708660" y="36830"/>
                </a:moveTo>
                <a:lnTo>
                  <a:pt x="704850" y="36830"/>
                </a:lnTo>
                <a:lnTo>
                  <a:pt x="704850" y="43179"/>
                </a:lnTo>
                <a:lnTo>
                  <a:pt x="708660" y="43179"/>
                </a:lnTo>
                <a:lnTo>
                  <a:pt x="708660" y="36830"/>
                </a:lnTo>
                <a:close/>
              </a:path>
              <a:path w="708660" h="44068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708660" h="440689">
                <a:moveTo>
                  <a:pt x="708660" y="43180"/>
                </a:moveTo>
                <a:lnTo>
                  <a:pt x="704850" y="43180"/>
                </a:lnTo>
                <a:lnTo>
                  <a:pt x="704850" y="49529"/>
                </a:lnTo>
                <a:lnTo>
                  <a:pt x="708660" y="49529"/>
                </a:lnTo>
                <a:lnTo>
                  <a:pt x="708660" y="43180"/>
                </a:lnTo>
                <a:close/>
              </a:path>
              <a:path w="708660" h="4406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708660" h="440689">
                <a:moveTo>
                  <a:pt x="708660" y="49530"/>
                </a:moveTo>
                <a:lnTo>
                  <a:pt x="704850" y="49530"/>
                </a:lnTo>
                <a:lnTo>
                  <a:pt x="704850" y="55879"/>
                </a:lnTo>
                <a:lnTo>
                  <a:pt x="708660" y="55879"/>
                </a:lnTo>
                <a:lnTo>
                  <a:pt x="708660" y="49530"/>
                </a:lnTo>
                <a:close/>
              </a:path>
              <a:path w="708660" h="44068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708660" h="440689">
                <a:moveTo>
                  <a:pt x="708660" y="55880"/>
                </a:moveTo>
                <a:lnTo>
                  <a:pt x="704850" y="55880"/>
                </a:lnTo>
                <a:lnTo>
                  <a:pt x="704850" y="62229"/>
                </a:lnTo>
                <a:lnTo>
                  <a:pt x="708660" y="62229"/>
                </a:lnTo>
                <a:lnTo>
                  <a:pt x="708660" y="55880"/>
                </a:lnTo>
                <a:close/>
              </a:path>
              <a:path w="708660" h="44068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708660" h="440689">
                <a:moveTo>
                  <a:pt x="708660" y="62230"/>
                </a:moveTo>
                <a:lnTo>
                  <a:pt x="704850" y="62230"/>
                </a:lnTo>
                <a:lnTo>
                  <a:pt x="704850" y="68579"/>
                </a:lnTo>
                <a:lnTo>
                  <a:pt x="708660" y="68579"/>
                </a:lnTo>
                <a:lnTo>
                  <a:pt x="708660" y="62230"/>
                </a:lnTo>
                <a:close/>
              </a:path>
              <a:path w="708660" h="44068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708660" h="440689">
                <a:moveTo>
                  <a:pt x="708660" y="68580"/>
                </a:moveTo>
                <a:lnTo>
                  <a:pt x="704850" y="68580"/>
                </a:lnTo>
                <a:lnTo>
                  <a:pt x="704850" y="74929"/>
                </a:lnTo>
                <a:lnTo>
                  <a:pt x="708660" y="74929"/>
                </a:lnTo>
                <a:lnTo>
                  <a:pt x="708660" y="68580"/>
                </a:lnTo>
                <a:close/>
              </a:path>
              <a:path w="708660" h="44068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708660" h="440689">
                <a:moveTo>
                  <a:pt x="708660" y="74930"/>
                </a:moveTo>
                <a:lnTo>
                  <a:pt x="704850" y="74930"/>
                </a:lnTo>
                <a:lnTo>
                  <a:pt x="704850" y="81279"/>
                </a:lnTo>
                <a:lnTo>
                  <a:pt x="708660" y="81279"/>
                </a:lnTo>
                <a:lnTo>
                  <a:pt x="708660" y="74930"/>
                </a:lnTo>
                <a:close/>
              </a:path>
              <a:path w="708660" h="44068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708660" h="440689">
                <a:moveTo>
                  <a:pt x="708660" y="81280"/>
                </a:moveTo>
                <a:lnTo>
                  <a:pt x="704850" y="81280"/>
                </a:lnTo>
                <a:lnTo>
                  <a:pt x="704850" y="87629"/>
                </a:lnTo>
                <a:lnTo>
                  <a:pt x="708660" y="87629"/>
                </a:lnTo>
                <a:lnTo>
                  <a:pt x="708660" y="81280"/>
                </a:lnTo>
                <a:close/>
              </a:path>
              <a:path w="708660" h="44068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708660" h="440689">
                <a:moveTo>
                  <a:pt x="708660" y="87630"/>
                </a:moveTo>
                <a:lnTo>
                  <a:pt x="704850" y="87630"/>
                </a:lnTo>
                <a:lnTo>
                  <a:pt x="704850" y="93979"/>
                </a:lnTo>
                <a:lnTo>
                  <a:pt x="708660" y="93979"/>
                </a:lnTo>
                <a:lnTo>
                  <a:pt x="708660" y="87630"/>
                </a:lnTo>
                <a:close/>
              </a:path>
              <a:path w="708660" h="44068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708660" h="440689">
                <a:moveTo>
                  <a:pt x="708660" y="93980"/>
                </a:moveTo>
                <a:lnTo>
                  <a:pt x="704850" y="93980"/>
                </a:lnTo>
                <a:lnTo>
                  <a:pt x="704850" y="100329"/>
                </a:lnTo>
                <a:lnTo>
                  <a:pt x="708660" y="100329"/>
                </a:lnTo>
                <a:lnTo>
                  <a:pt x="708660" y="93980"/>
                </a:lnTo>
                <a:close/>
              </a:path>
              <a:path w="708660" h="440689">
                <a:moveTo>
                  <a:pt x="3810" y="100330"/>
                </a:moveTo>
                <a:lnTo>
                  <a:pt x="0" y="100330"/>
                </a:lnTo>
                <a:lnTo>
                  <a:pt x="0" y="102869"/>
                </a:lnTo>
                <a:lnTo>
                  <a:pt x="2540" y="102869"/>
                </a:lnTo>
                <a:lnTo>
                  <a:pt x="2540" y="101600"/>
                </a:lnTo>
                <a:lnTo>
                  <a:pt x="3810" y="101600"/>
                </a:lnTo>
                <a:lnTo>
                  <a:pt x="3810" y="100330"/>
                </a:lnTo>
                <a:close/>
              </a:path>
              <a:path w="708660" h="440689">
                <a:moveTo>
                  <a:pt x="708660" y="100330"/>
                </a:moveTo>
                <a:lnTo>
                  <a:pt x="704850" y="100330"/>
                </a:lnTo>
                <a:lnTo>
                  <a:pt x="704850" y="106679"/>
                </a:lnTo>
                <a:lnTo>
                  <a:pt x="708660" y="106679"/>
                </a:lnTo>
                <a:lnTo>
                  <a:pt x="708660" y="100330"/>
                </a:lnTo>
                <a:close/>
              </a:path>
              <a:path w="708660" h="440689">
                <a:moveTo>
                  <a:pt x="708660" y="106680"/>
                </a:moveTo>
                <a:lnTo>
                  <a:pt x="704850" y="106680"/>
                </a:lnTo>
                <a:lnTo>
                  <a:pt x="704850" y="113029"/>
                </a:lnTo>
                <a:lnTo>
                  <a:pt x="708660" y="113029"/>
                </a:lnTo>
                <a:lnTo>
                  <a:pt x="708660" y="106680"/>
                </a:lnTo>
                <a:close/>
              </a:path>
              <a:path w="708660" h="440689">
                <a:moveTo>
                  <a:pt x="708660" y="113030"/>
                </a:moveTo>
                <a:lnTo>
                  <a:pt x="704850" y="113030"/>
                </a:lnTo>
                <a:lnTo>
                  <a:pt x="704850" y="119379"/>
                </a:lnTo>
                <a:lnTo>
                  <a:pt x="708660" y="119379"/>
                </a:lnTo>
                <a:lnTo>
                  <a:pt x="708660" y="113030"/>
                </a:lnTo>
                <a:close/>
              </a:path>
              <a:path w="708660" h="440689">
                <a:moveTo>
                  <a:pt x="708660" y="119380"/>
                </a:moveTo>
                <a:lnTo>
                  <a:pt x="704850" y="119380"/>
                </a:lnTo>
                <a:lnTo>
                  <a:pt x="704850" y="125729"/>
                </a:lnTo>
                <a:lnTo>
                  <a:pt x="708660" y="125729"/>
                </a:lnTo>
                <a:lnTo>
                  <a:pt x="708660" y="119380"/>
                </a:lnTo>
                <a:close/>
              </a:path>
              <a:path w="708660" h="440689">
                <a:moveTo>
                  <a:pt x="707389" y="125730"/>
                </a:moveTo>
                <a:lnTo>
                  <a:pt x="704850" y="125730"/>
                </a:lnTo>
                <a:lnTo>
                  <a:pt x="704850" y="132079"/>
                </a:lnTo>
                <a:lnTo>
                  <a:pt x="706119" y="132079"/>
                </a:lnTo>
                <a:lnTo>
                  <a:pt x="706119" y="129539"/>
                </a:lnTo>
                <a:lnTo>
                  <a:pt x="707389" y="129539"/>
                </a:lnTo>
                <a:lnTo>
                  <a:pt x="707389" y="125730"/>
                </a:lnTo>
                <a:close/>
              </a:path>
              <a:path w="708660" h="440689">
                <a:moveTo>
                  <a:pt x="706119" y="132080"/>
                </a:moveTo>
                <a:lnTo>
                  <a:pt x="704850" y="132080"/>
                </a:lnTo>
                <a:lnTo>
                  <a:pt x="704850" y="134619"/>
                </a:lnTo>
                <a:lnTo>
                  <a:pt x="706120" y="134619"/>
                </a:lnTo>
                <a:lnTo>
                  <a:pt x="706119" y="132080"/>
                </a:lnTo>
                <a:close/>
              </a:path>
              <a:path w="708660" h="440689">
                <a:moveTo>
                  <a:pt x="3810" y="248919"/>
                </a:moveTo>
                <a:lnTo>
                  <a:pt x="2539" y="248919"/>
                </a:lnTo>
                <a:lnTo>
                  <a:pt x="2539" y="252729"/>
                </a:lnTo>
                <a:lnTo>
                  <a:pt x="3810" y="252729"/>
                </a:lnTo>
                <a:lnTo>
                  <a:pt x="3810" y="248919"/>
                </a:lnTo>
                <a:close/>
              </a:path>
              <a:path w="708660" h="440689">
                <a:moveTo>
                  <a:pt x="3810" y="252730"/>
                </a:moveTo>
                <a:lnTo>
                  <a:pt x="2539" y="252730"/>
                </a:lnTo>
                <a:lnTo>
                  <a:pt x="2539" y="254000"/>
                </a:lnTo>
                <a:lnTo>
                  <a:pt x="1270" y="254000"/>
                </a:lnTo>
                <a:lnTo>
                  <a:pt x="127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708660" h="440689">
                <a:moveTo>
                  <a:pt x="3810" y="259080"/>
                </a:moveTo>
                <a:lnTo>
                  <a:pt x="0" y="259080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59080"/>
                </a:lnTo>
                <a:close/>
              </a:path>
              <a:path w="708660" h="440689">
                <a:moveTo>
                  <a:pt x="3810" y="264160"/>
                </a:moveTo>
                <a:lnTo>
                  <a:pt x="0" y="26416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4160"/>
                </a:lnTo>
                <a:close/>
              </a:path>
              <a:path w="708660" h="440689">
                <a:moveTo>
                  <a:pt x="3810" y="271780"/>
                </a:moveTo>
                <a:lnTo>
                  <a:pt x="0" y="271780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71780"/>
                </a:lnTo>
                <a:close/>
              </a:path>
              <a:path w="708660" h="440689">
                <a:moveTo>
                  <a:pt x="3810" y="283210"/>
                </a:moveTo>
                <a:lnTo>
                  <a:pt x="0" y="28321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3210"/>
                </a:lnTo>
                <a:close/>
              </a:path>
              <a:path w="708660" h="440689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708660" h="440689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708660" h="440689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708660" h="440689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708660" h="440689">
                <a:moveTo>
                  <a:pt x="381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6230"/>
                </a:lnTo>
                <a:close/>
              </a:path>
              <a:path w="708660" h="440689">
                <a:moveTo>
                  <a:pt x="381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2580"/>
                </a:lnTo>
                <a:close/>
              </a:path>
              <a:path w="708660" h="440689">
                <a:moveTo>
                  <a:pt x="381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8930"/>
                </a:lnTo>
                <a:close/>
              </a:path>
              <a:path w="708660" h="440689">
                <a:moveTo>
                  <a:pt x="708660" y="334009"/>
                </a:moveTo>
                <a:lnTo>
                  <a:pt x="707389" y="334009"/>
                </a:lnTo>
                <a:lnTo>
                  <a:pt x="707389" y="335279"/>
                </a:lnTo>
                <a:lnTo>
                  <a:pt x="708660" y="335279"/>
                </a:lnTo>
                <a:lnTo>
                  <a:pt x="708660" y="334009"/>
                </a:lnTo>
                <a:close/>
              </a:path>
              <a:path w="708660" h="440689">
                <a:moveTo>
                  <a:pt x="381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5280"/>
                </a:lnTo>
                <a:close/>
              </a:path>
              <a:path w="708660" h="440689">
                <a:moveTo>
                  <a:pt x="708660" y="335280"/>
                </a:moveTo>
                <a:lnTo>
                  <a:pt x="706120" y="335280"/>
                </a:lnTo>
                <a:lnTo>
                  <a:pt x="706120" y="336550"/>
                </a:lnTo>
                <a:lnTo>
                  <a:pt x="704850" y="336550"/>
                </a:lnTo>
                <a:lnTo>
                  <a:pt x="704850" y="341629"/>
                </a:lnTo>
                <a:lnTo>
                  <a:pt x="708660" y="341629"/>
                </a:lnTo>
                <a:lnTo>
                  <a:pt x="708660" y="335280"/>
                </a:lnTo>
                <a:close/>
              </a:path>
              <a:path w="708660" h="440689">
                <a:moveTo>
                  <a:pt x="381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1630"/>
                </a:lnTo>
                <a:close/>
              </a:path>
              <a:path w="708660" h="440689">
                <a:moveTo>
                  <a:pt x="708660" y="341630"/>
                </a:moveTo>
                <a:lnTo>
                  <a:pt x="704850" y="341630"/>
                </a:lnTo>
                <a:lnTo>
                  <a:pt x="704850" y="347979"/>
                </a:lnTo>
                <a:lnTo>
                  <a:pt x="708660" y="347979"/>
                </a:lnTo>
                <a:lnTo>
                  <a:pt x="708660" y="341630"/>
                </a:lnTo>
                <a:close/>
              </a:path>
              <a:path w="708660" h="440689">
                <a:moveTo>
                  <a:pt x="381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7980"/>
                </a:lnTo>
                <a:close/>
              </a:path>
              <a:path w="708660" h="440689">
                <a:moveTo>
                  <a:pt x="708660" y="347980"/>
                </a:moveTo>
                <a:lnTo>
                  <a:pt x="704850" y="347980"/>
                </a:lnTo>
                <a:lnTo>
                  <a:pt x="704850" y="354329"/>
                </a:lnTo>
                <a:lnTo>
                  <a:pt x="708660" y="354329"/>
                </a:lnTo>
                <a:lnTo>
                  <a:pt x="708660" y="347980"/>
                </a:lnTo>
                <a:close/>
              </a:path>
              <a:path w="708660" h="440689">
                <a:moveTo>
                  <a:pt x="381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4330"/>
                </a:lnTo>
                <a:close/>
              </a:path>
              <a:path w="708660" h="440689">
                <a:moveTo>
                  <a:pt x="708660" y="354330"/>
                </a:moveTo>
                <a:lnTo>
                  <a:pt x="704850" y="354330"/>
                </a:lnTo>
                <a:lnTo>
                  <a:pt x="704850" y="360679"/>
                </a:lnTo>
                <a:lnTo>
                  <a:pt x="708660" y="360679"/>
                </a:lnTo>
                <a:lnTo>
                  <a:pt x="708660" y="354330"/>
                </a:lnTo>
                <a:close/>
              </a:path>
              <a:path w="708660" h="440689">
                <a:moveTo>
                  <a:pt x="381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0680"/>
                </a:lnTo>
                <a:close/>
              </a:path>
              <a:path w="708660" h="440689">
                <a:moveTo>
                  <a:pt x="708660" y="360680"/>
                </a:moveTo>
                <a:lnTo>
                  <a:pt x="704850" y="360680"/>
                </a:lnTo>
                <a:lnTo>
                  <a:pt x="704850" y="367029"/>
                </a:lnTo>
                <a:lnTo>
                  <a:pt x="708660" y="367029"/>
                </a:lnTo>
                <a:lnTo>
                  <a:pt x="708660" y="360680"/>
                </a:lnTo>
                <a:close/>
              </a:path>
              <a:path w="708660" h="440689">
                <a:moveTo>
                  <a:pt x="3810" y="367030"/>
                </a:moveTo>
                <a:lnTo>
                  <a:pt x="0" y="36703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67030"/>
                </a:lnTo>
                <a:close/>
              </a:path>
              <a:path w="708660" h="440689">
                <a:moveTo>
                  <a:pt x="708660" y="367030"/>
                </a:moveTo>
                <a:lnTo>
                  <a:pt x="704850" y="367030"/>
                </a:lnTo>
                <a:lnTo>
                  <a:pt x="704850" y="373379"/>
                </a:lnTo>
                <a:lnTo>
                  <a:pt x="708660" y="373379"/>
                </a:lnTo>
                <a:lnTo>
                  <a:pt x="708660" y="367030"/>
                </a:lnTo>
                <a:close/>
              </a:path>
              <a:path w="708660" h="440689">
                <a:moveTo>
                  <a:pt x="3810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3380"/>
                </a:lnTo>
                <a:close/>
              </a:path>
              <a:path w="708660" h="440689">
                <a:moveTo>
                  <a:pt x="708660" y="373380"/>
                </a:moveTo>
                <a:lnTo>
                  <a:pt x="704850" y="373380"/>
                </a:lnTo>
                <a:lnTo>
                  <a:pt x="704850" y="379729"/>
                </a:lnTo>
                <a:lnTo>
                  <a:pt x="708660" y="379729"/>
                </a:lnTo>
                <a:lnTo>
                  <a:pt x="708660" y="373380"/>
                </a:lnTo>
                <a:close/>
              </a:path>
              <a:path w="708660" h="440689">
                <a:moveTo>
                  <a:pt x="381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30"/>
                </a:lnTo>
                <a:close/>
              </a:path>
              <a:path w="708660" h="440689">
                <a:moveTo>
                  <a:pt x="708660" y="379730"/>
                </a:moveTo>
                <a:lnTo>
                  <a:pt x="704850" y="379730"/>
                </a:lnTo>
                <a:lnTo>
                  <a:pt x="704850" y="386079"/>
                </a:lnTo>
                <a:lnTo>
                  <a:pt x="708660" y="386079"/>
                </a:lnTo>
                <a:lnTo>
                  <a:pt x="708660" y="379730"/>
                </a:lnTo>
                <a:close/>
              </a:path>
              <a:path w="708660" h="440689">
                <a:moveTo>
                  <a:pt x="381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6080"/>
                </a:lnTo>
                <a:close/>
              </a:path>
              <a:path w="708660" h="440689">
                <a:moveTo>
                  <a:pt x="708660" y="386080"/>
                </a:moveTo>
                <a:lnTo>
                  <a:pt x="704850" y="386080"/>
                </a:lnTo>
                <a:lnTo>
                  <a:pt x="704850" y="392429"/>
                </a:lnTo>
                <a:lnTo>
                  <a:pt x="708660" y="392429"/>
                </a:lnTo>
                <a:lnTo>
                  <a:pt x="708660" y="386080"/>
                </a:lnTo>
                <a:close/>
              </a:path>
              <a:path w="708660" h="440689">
                <a:moveTo>
                  <a:pt x="381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2430"/>
                </a:lnTo>
                <a:close/>
              </a:path>
              <a:path w="708660" h="440689">
                <a:moveTo>
                  <a:pt x="708660" y="392430"/>
                </a:moveTo>
                <a:lnTo>
                  <a:pt x="704850" y="392430"/>
                </a:lnTo>
                <a:lnTo>
                  <a:pt x="704850" y="398779"/>
                </a:lnTo>
                <a:lnTo>
                  <a:pt x="708660" y="398779"/>
                </a:lnTo>
                <a:lnTo>
                  <a:pt x="708660" y="392430"/>
                </a:lnTo>
                <a:close/>
              </a:path>
              <a:path w="708660" h="440689">
                <a:moveTo>
                  <a:pt x="381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8780"/>
                </a:lnTo>
                <a:close/>
              </a:path>
              <a:path w="708660" h="440689">
                <a:moveTo>
                  <a:pt x="708660" y="398780"/>
                </a:moveTo>
                <a:lnTo>
                  <a:pt x="704850" y="398780"/>
                </a:lnTo>
                <a:lnTo>
                  <a:pt x="704850" y="405129"/>
                </a:lnTo>
                <a:lnTo>
                  <a:pt x="708660" y="405129"/>
                </a:lnTo>
                <a:lnTo>
                  <a:pt x="708660" y="398780"/>
                </a:lnTo>
                <a:close/>
              </a:path>
              <a:path w="708660" h="440689">
                <a:moveTo>
                  <a:pt x="381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5130"/>
                </a:lnTo>
                <a:close/>
              </a:path>
              <a:path w="708660" h="440689">
                <a:moveTo>
                  <a:pt x="708660" y="405130"/>
                </a:moveTo>
                <a:lnTo>
                  <a:pt x="704850" y="405130"/>
                </a:lnTo>
                <a:lnTo>
                  <a:pt x="704850" y="411479"/>
                </a:lnTo>
                <a:lnTo>
                  <a:pt x="708660" y="411479"/>
                </a:lnTo>
                <a:lnTo>
                  <a:pt x="708660" y="405130"/>
                </a:lnTo>
                <a:close/>
              </a:path>
              <a:path w="708660" h="440689">
                <a:moveTo>
                  <a:pt x="381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1480"/>
                </a:lnTo>
                <a:close/>
              </a:path>
              <a:path w="708660" h="440689">
                <a:moveTo>
                  <a:pt x="708660" y="411480"/>
                </a:moveTo>
                <a:lnTo>
                  <a:pt x="704850" y="411480"/>
                </a:lnTo>
                <a:lnTo>
                  <a:pt x="704850" y="417829"/>
                </a:lnTo>
                <a:lnTo>
                  <a:pt x="708660" y="417829"/>
                </a:lnTo>
                <a:lnTo>
                  <a:pt x="708660" y="411480"/>
                </a:lnTo>
                <a:close/>
              </a:path>
              <a:path w="708660" h="440689">
                <a:moveTo>
                  <a:pt x="381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17830"/>
                </a:lnTo>
                <a:close/>
              </a:path>
              <a:path w="708660" h="440689">
                <a:moveTo>
                  <a:pt x="708660" y="417830"/>
                </a:moveTo>
                <a:lnTo>
                  <a:pt x="704850" y="417830"/>
                </a:lnTo>
                <a:lnTo>
                  <a:pt x="704850" y="424179"/>
                </a:lnTo>
                <a:lnTo>
                  <a:pt x="708660" y="424179"/>
                </a:lnTo>
                <a:lnTo>
                  <a:pt x="708660" y="417830"/>
                </a:lnTo>
                <a:close/>
              </a:path>
              <a:path w="708660" h="440689">
                <a:moveTo>
                  <a:pt x="381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4180"/>
                </a:lnTo>
                <a:close/>
              </a:path>
              <a:path w="708660" h="440689">
                <a:moveTo>
                  <a:pt x="708660" y="424180"/>
                </a:moveTo>
                <a:lnTo>
                  <a:pt x="704850" y="424180"/>
                </a:lnTo>
                <a:lnTo>
                  <a:pt x="704850" y="430529"/>
                </a:lnTo>
                <a:lnTo>
                  <a:pt x="708660" y="430529"/>
                </a:lnTo>
                <a:lnTo>
                  <a:pt x="708660" y="424180"/>
                </a:lnTo>
                <a:close/>
              </a:path>
              <a:path w="708660" h="440689">
                <a:moveTo>
                  <a:pt x="381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0530"/>
                </a:lnTo>
                <a:close/>
              </a:path>
              <a:path w="708660" h="440689">
                <a:moveTo>
                  <a:pt x="708660" y="430530"/>
                </a:moveTo>
                <a:lnTo>
                  <a:pt x="704850" y="430530"/>
                </a:lnTo>
                <a:lnTo>
                  <a:pt x="704850" y="436880"/>
                </a:lnTo>
                <a:lnTo>
                  <a:pt x="480060" y="436880"/>
                </a:lnTo>
                <a:lnTo>
                  <a:pt x="480060" y="440689"/>
                </a:lnTo>
                <a:lnTo>
                  <a:pt x="708660" y="440689"/>
                </a:lnTo>
                <a:lnTo>
                  <a:pt x="708660" y="430530"/>
                </a:lnTo>
                <a:close/>
              </a:path>
              <a:path w="708660" h="440689">
                <a:moveTo>
                  <a:pt x="107950" y="436880"/>
                </a:moveTo>
                <a:lnTo>
                  <a:pt x="0" y="436880"/>
                </a:lnTo>
                <a:lnTo>
                  <a:pt x="0" y="440689"/>
                </a:lnTo>
                <a:lnTo>
                  <a:pt x="107950" y="440689"/>
                </a:lnTo>
                <a:lnTo>
                  <a:pt x="107950" y="436880"/>
                </a:lnTo>
                <a:close/>
              </a:path>
              <a:path w="708660" h="440689">
                <a:moveTo>
                  <a:pt x="372110" y="436880"/>
                </a:moveTo>
                <a:lnTo>
                  <a:pt x="213360" y="436880"/>
                </a:lnTo>
                <a:lnTo>
                  <a:pt x="213360" y="440689"/>
                </a:lnTo>
                <a:lnTo>
                  <a:pt x="370839" y="440689"/>
                </a:lnTo>
                <a:lnTo>
                  <a:pt x="370839" y="439419"/>
                </a:lnTo>
                <a:lnTo>
                  <a:pt x="372110" y="439419"/>
                </a:lnTo>
                <a:lnTo>
                  <a:pt x="372110" y="436880"/>
                </a:lnTo>
                <a:close/>
              </a:path>
            </a:pathLst>
          </a:custGeom>
          <a:solidFill>
            <a:srgbClr val="C54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4" name="bk object 8584"/>
          <p:cNvSpPr/>
          <p:nvPr/>
        </p:nvSpPr>
        <p:spPr>
          <a:xfrm>
            <a:off x="4226559" y="4192270"/>
            <a:ext cx="701040" cy="433070"/>
          </a:xfrm>
          <a:custGeom>
            <a:avLst/>
            <a:gdLst/>
            <a:ahLst/>
            <a:cxnLst/>
            <a:rect l="l" t="t" r="r" b="b"/>
            <a:pathLst>
              <a:path w="701039" h="433070">
                <a:moveTo>
                  <a:pt x="213359" y="0"/>
                </a:moveTo>
                <a:lnTo>
                  <a:pt x="0" y="0"/>
                </a:lnTo>
                <a:lnTo>
                  <a:pt x="0" y="1269"/>
                </a:lnTo>
                <a:lnTo>
                  <a:pt x="213359" y="1269"/>
                </a:lnTo>
                <a:lnTo>
                  <a:pt x="213359" y="0"/>
                </a:lnTo>
                <a:close/>
              </a:path>
              <a:path w="701039" h="433070">
                <a:moveTo>
                  <a:pt x="472439" y="0"/>
                </a:moveTo>
                <a:lnTo>
                  <a:pt x="215900" y="0"/>
                </a:lnTo>
                <a:lnTo>
                  <a:pt x="215900" y="1269"/>
                </a:lnTo>
                <a:lnTo>
                  <a:pt x="472439" y="1269"/>
                </a:lnTo>
                <a:lnTo>
                  <a:pt x="472439" y="0"/>
                </a:lnTo>
                <a:close/>
              </a:path>
              <a:path w="701039" h="433070">
                <a:moveTo>
                  <a:pt x="701039" y="0"/>
                </a:moveTo>
                <a:lnTo>
                  <a:pt x="478789" y="0"/>
                </a:lnTo>
                <a:lnTo>
                  <a:pt x="478789" y="1269"/>
                </a:lnTo>
                <a:lnTo>
                  <a:pt x="701039" y="1269"/>
                </a:lnTo>
                <a:lnTo>
                  <a:pt x="701039" y="0"/>
                </a:lnTo>
                <a:close/>
              </a:path>
              <a:path w="701039" h="433070">
                <a:moveTo>
                  <a:pt x="21336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471170" y="3809"/>
                </a:lnTo>
                <a:lnTo>
                  <a:pt x="471169" y="2539"/>
                </a:lnTo>
                <a:lnTo>
                  <a:pt x="213360" y="2539"/>
                </a:lnTo>
                <a:lnTo>
                  <a:pt x="213360" y="1269"/>
                </a:lnTo>
                <a:close/>
              </a:path>
              <a:path w="701039" h="433070">
                <a:moveTo>
                  <a:pt x="471169" y="1269"/>
                </a:moveTo>
                <a:lnTo>
                  <a:pt x="214629" y="1269"/>
                </a:lnTo>
                <a:lnTo>
                  <a:pt x="214629" y="2539"/>
                </a:lnTo>
                <a:lnTo>
                  <a:pt x="471169" y="2539"/>
                </a:lnTo>
                <a:lnTo>
                  <a:pt x="471169" y="1269"/>
                </a:lnTo>
                <a:close/>
              </a:path>
              <a:path w="701039" h="433070">
                <a:moveTo>
                  <a:pt x="701039" y="1269"/>
                </a:moveTo>
                <a:lnTo>
                  <a:pt x="477519" y="1269"/>
                </a:lnTo>
                <a:lnTo>
                  <a:pt x="477519" y="2539"/>
                </a:lnTo>
                <a:lnTo>
                  <a:pt x="476250" y="2539"/>
                </a:lnTo>
                <a:lnTo>
                  <a:pt x="476250" y="3809"/>
                </a:lnTo>
                <a:lnTo>
                  <a:pt x="697229" y="3809"/>
                </a:lnTo>
                <a:lnTo>
                  <a:pt x="697229" y="7619"/>
                </a:lnTo>
                <a:lnTo>
                  <a:pt x="701039" y="7619"/>
                </a:lnTo>
                <a:lnTo>
                  <a:pt x="701039" y="1269"/>
                </a:lnTo>
                <a:close/>
              </a:path>
              <a:path w="701039" h="43307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701039" h="433070">
                <a:moveTo>
                  <a:pt x="701039" y="7619"/>
                </a:moveTo>
                <a:lnTo>
                  <a:pt x="697229" y="7619"/>
                </a:lnTo>
                <a:lnTo>
                  <a:pt x="697229" y="13969"/>
                </a:lnTo>
                <a:lnTo>
                  <a:pt x="701039" y="13969"/>
                </a:lnTo>
                <a:lnTo>
                  <a:pt x="701039" y="7619"/>
                </a:lnTo>
                <a:close/>
              </a:path>
              <a:path w="701039" h="43307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701039" h="433070">
                <a:moveTo>
                  <a:pt x="701039" y="13969"/>
                </a:moveTo>
                <a:lnTo>
                  <a:pt x="697229" y="13969"/>
                </a:lnTo>
                <a:lnTo>
                  <a:pt x="697229" y="20319"/>
                </a:lnTo>
                <a:lnTo>
                  <a:pt x="701039" y="20319"/>
                </a:lnTo>
                <a:lnTo>
                  <a:pt x="701039" y="13969"/>
                </a:lnTo>
                <a:close/>
              </a:path>
              <a:path w="701039" h="4330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701039" h="433070">
                <a:moveTo>
                  <a:pt x="701039" y="20319"/>
                </a:moveTo>
                <a:lnTo>
                  <a:pt x="697229" y="20319"/>
                </a:lnTo>
                <a:lnTo>
                  <a:pt x="697229" y="26669"/>
                </a:lnTo>
                <a:lnTo>
                  <a:pt x="701039" y="26669"/>
                </a:lnTo>
                <a:lnTo>
                  <a:pt x="701039" y="20319"/>
                </a:lnTo>
                <a:close/>
              </a:path>
              <a:path w="701039" h="43307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701039" h="433070">
                <a:moveTo>
                  <a:pt x="701039" y="26669"/>
                </a:moveTo>
                <a:lnTo>
                  <a:pt x="697229" y="26669"/>
                </a:lnTo>
                <a:lnTo>
                  <a:pt x="697229" y="33019"/>
                </a:lnTo>
                <a:lnTo>
                  <a:pt x="701039" y="33019"/>
                </a:lnTo>
                <a:lnTo>
                  <a:pt x="701039" y="26669"/>
                </a:lnTo>
                <a:close/>
              </a:path>
              <a:path w="701039" h="4330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701039" h="433070">
                <a:moveTo>
                  <a:pt x="701039" y="33019"/>
                </a:moveTo>
                <a:lnTo>
                  <a:pt x="697229" y="33019"/>
                </a:lnTo>
                <a:lnTo>
                  <a:pt x="697229" y="39369"/>
                </a:lnTo>
                <a:lnTo>
                  <a:pt x="701039" y="39369"/>
                </a:lnTo>
                <a:lnTo>
                  <a:pt x="701039" y="33019"/>
                </a:lnTo>
                <a:close/>
              </a:path>
              <a:path w="701039" h="4330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701039" h="433070">
                <a:moveTo>
                  <a:pt x="701039" y="39369"/>
                </a:moveTo>
                <a:lnTo>
                  <a:pt x="697229" y="39369"/>
                </a:lnTo>
                <a:lnTo>
                  <a:pt x="697229" y="45719"/>
                </a:lnTo>
                <a:lnTo>
                  <a:pt x="701039" y="45719"/>
                </a:lnTo>
                <a:lnTo>
                  <a:pt x="701039" y="39369"/>
                </a:lnTo>
                <a:close/>
              </a:path>
              <a:path w="701039" h="4330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701039" h="433070">
                <a:moveTo>
                  <a:pt x="701039" y="45719"/>
                </a:moveTo>
                <a:lnTo>
                  <a:pt x="697229" y="45719"/>
                </a:lnTo>
                <a:lnTo>
                  <a:pt x="697229" y="52069"/>
                </a:lnTo>
                <a:lnTo>
                  <a:pt x="701039" y="52069"/>
                </a:lnTo>
                <a:lnTo>
                  <a:pt x="701039" y="45719"/>
                </a:lnTo>
                <a:close/>
              </a:path>
              <a:path w="701039" h="43307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701039" h="433070">
                <a:moveTo>
                  <a:pt x="701039" y="52069"/>
                </a:moveTo>
                <a:lnTo>
                  <a:pt x="697229" y="52069"/>
                </a:lnTo>
                <a:lnTo>
                  <a:pt x="697229" y="58419"/>
                </a:lnTo>
                <a:lnTo>
                  <a:pt x="701039" y="58419"/>
                </a:lnTo>
                <a:lnTo>
                  <a:pt x="701039" y="52069"/>
                </a:lnTo>
                <a:close/>
              </a:path>
              <a:path w="701039" h="433070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701039" h="433070">
                <a:moveTo>
                  <a:pt x="701039" y="58419"/>
                </a:moveTo>
                <a:lnTo>
                  <a:pt x="697229" y="58419"/>
                </a:lnTo>
                <a:lnTo>
                  <a:pt x="697229" y="64769"/>
                </a:lnTo>
                <a:lnTo>
                  <a:pt x="701039" y="64769"/>
                </a:lnTo>
                <a:lnTo>
                  <a:pt x="701039" y="58419"/>
                </a:lnTo>
                <a:close/>
              </a:path>
              <a:path w="701039" h="43307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701039" h="433070">
                <a:moveTo>
                  <a:pt x="701039" y="64769"/>
                </a:moveTo>
                <a:lnTo>
                  <a:pt x="697229" y="64769"/>
                </a:lnTo>
                <a:lnTo>
                  <a:pt x="697229" y="71119"/>
                </a:lnTo>
                <a:lnTo>
                  <a:pt x="701039" y="71119"/>
                </a:lnTo>
                <a:lnTo>
                  <a:pt x="701039" y="64769"/>
                </a:lnTo>
                <a:close/>
              </a:path>
              <a:path w="701039" h="43307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701039" h="433070">
                <a:moveTo>
                  <a:pt x="701039" y="71119"/>
                </a:moveTo>
                <a:lnTo>
                  <a:pt x="697229" y="71119"/>
                </a:lnTo>
                <a:lnTo>
                  <a:pt x="697229" y="77469"/>
                </a:lnTo>
                <a:lnTo>
                  <a:pt x="701039" y="77469"/>
                </a:lnTo>
                <a:lnTo>
                  <a:pt x="701039" y="71119"/>
                </a:lnTo>
                <a:close/>
              </a:path>
              <a:path w="701039" h="43307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701039" h="433070">
                <a:moveTo>
                  <a:pt x="701039" y="77469"/>
                </a:moveTo>
                <a:lnTo>
                  <a:pt x="697229" y="77469"/>
                </a:lnTo>
                <a:lnTo>
                  <a:pt x="697229" y="83819"/>
                </a:lnTo>
                <a:lnTo>
                  <a:pt x="701039" y="83819"/>
                </a:lnTo>
                <a:lnTo>
                  <a:pt x="701039" y="77469"/>
                </a:lnTo>
                <a:close/>
              </a:path>
              <a:path w="701039" h="433070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701039" h="433070">
                <a:moveTo>
                  <a:pt x="701039" y="83819"/>
                </a:moveTo>
                <a:lnTo>
                  <a:pt x="697229" y="83819"/>
                </a:lnTo>
                <a:lnTo>
                  <a:pt x="697229" y="90169"/>
                </a:lnTo>
                <a:lnTo>
                  <a:pt x="701039" y="90169"/>
                </a:lnTo>
                <a:lnTo>
                  <a:pt x="701039" y="83819"/>
                </a:lnTo>
                <a:close/>
              </a:path>
              <a:path w="701039" h="43307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1269" y="96519"/>
                </a:lnTo>
                <a:lnTo>
                  <a:pt x="1269" y="95249"/>
                </a:lnTo>
                <a:lnTo>
                  <a:pt x="2539" y="95249"/>
                </a:lnTo>
                <a:lnTo>
                  <a:pt x="2539" y="93979"/>
                </a:lnTo>
                <a:lnTo>
                  <a:pt x="3810" y="93979"/>
                </a:lnTo>
                <a:lnTo>
                  <a:pt x="3810" y="90169"/>
                </a:lnTo>
                <a:close/>
              </a:path>
              <a:path w="701039" h="433070">
                <a:moveTo>
                  <a:pt x="701039" y="90169"/>
                </a:moveTo>
                <a:lnTo>
                  <a:pt x="697229" y="90169"/>
                </a:lnTo>
                <a:lnTo>
                  <a:pt x="697229" y="96519"/>
                </a:lnTo>
                <a:lnTo>
                  <a:pt x="701039" y="96519"/>
                </a:lnTo>
                <a:lnTo>
                  <a:pt x="701039" y="90169"/>
                </a:lnTo>
                <a:close/>
              </a:path>
              <a:path w="701039" h="433070">
                <a:moveTo>
                  <a:pt x="701039" y="96519"/>
                </a:moveTo>
                <a:lnTo>
                  <a:pt x="697229" y="96519"/>
                </a:lnTo>
                <a:lnTo>
                  <a:pt x="697229" y="102869"/>
                </a:lnTo>
                <a:lnTo>
                  <a:pt x="701039" y="102869"/>
                </a:lnTo>
                <a:lnTo>
                  <a:pt x="701039" y="96519"/>
                </a:lnTo>
                <a:close/>
              </a:path>
              <a:path w="701039" h="433070">
                <a:moveTo>
                  <a:pt x="701039" y="102869"/>
                </a:moveTo>
                <a:lnTo>
                  <a:pt x="697229" y="102869"/>
                </a:lnTo>
                <a:lnTo>
                  <a:pt x="697229" y="109219"/>
                </a:lnTo>
                <a:lnTo>
                  <a:pt x="701039" y="109219"/>
                </a:lnTo>
                <a:lnTo>
                  <a:pt x="701039" y="102869"/>
                </a:lnTo>
                <a:close/>
              </a:path>
              <a:path w="701039" h="433070">
                <a:moveTo>
                  <a:pt x="701039" y="109219"/>
                </a:moveTo>
                <a:lnTo>
                  <a:pt x="697229" y="109219"/>
                </a:lnTo>
                <a:lnTo>
                  <a:pt x="697229" y="115569"/>
                </a:lnTo>
                <a:lnTo>
                  <a:pt x="701039" y="115569"/>
                </a:lnTo>
                <a:lnTo>
                  <a:pt x="701039" y="109219"/>
                </a:lnTo>
                <a:close/>
              </a:path>
              <a:path w="701039" h="433070">
                <a:moveTo>
                  <a:pt x="701039" y="115569"/>
                </a:moveTo>
                <a:lnTo>
                  <a:pt x="697229" y="115569"/>
                </a:lnTo>
                <a:lnTo>
                  <a:pt x="697229" y="121919"/>
                </a:lnTo>
                <a:lnTo>
                  <a:pt x="701039" y="121919"/>
                </a:lnTo>
                <a:lnTo>
                  <a:pt x="701039" y="115569"/>
                </a:lnTo>
                <a:close/>
              </a:path>
              <a:path w="701039" h="433070">
                <a:moveTo>
                  <a:pt x="701039" y="121919"/>
                </a:moveTo>
                <a:lnTo>
                  <a:pt x="697229" y="121919"/>
                </a:lnTo>
                <a:lnTo>
                  <a:pt x="697229" y="128269"/>
                </a:lnTo>
                <a:lnTo>
                  <a:pt x="701039" y="128269"/>
                </a:lnTo>
                <a:lnTo>
                  <a:pt x="701039" y="121919"/>
                </a:lnTo>
                <a:close/>
              </a:path>
              <a:path w="701039" h="433070">
                <a:moveTo>
                  <a:pt x="701039" y="128269"/>
                </a:moveTo>
                <a:lnTo>
                  <a:pt x="697229" y="128269"/>
                </a:lnTo>
                <a:lnTo>
                  <a:pt x="697229" y="134619"/>
                </a:lnTo>
                <a:lnTo>
                  <a:pt x="701039" y="134619"/>
                </a:lnTo>
                <a:lnTo>
                  <a:pt x="701039" y="128269"/>
                </a:lnTo>
                <a:close/>
              </a:path>
              <a:path w="701039" h="433070">
                <a:moveTo>
                  <a:pt x="699769" y="134619"/>
                </a:moveTo>
                <a:lnTo>
                  <a:pt x="697229" y="134619"/>
                </a:lnTo>
                <a:lnTo>
                  <a:pt x="697229" y="140969"/>
                </a:lnTo>
                <a:lnTo>
                  <a:pt x="698500" y="140969"/>
                </a:lnTo>
                <a:lnTo>
                  <a:pt x="698500" y="139699"/>
                </a:lnTo>
                <a:lnTo>
                  <a:pt x="699770" y="139699"/>
                </a:lnTo>
                <a:lnTo>
                  <a:pt x="699769" y="134619"/>
                </a:lnTo>
                <a:close/>
              </a:path>
              <a:path w="701039" h="433070">
                <a:moveTo>
                  <a:pt x="698500" y="140969"/>
                </a:moveTo>
                <a:lnTo>
                  <a:pt x="697229" y="140969"/>
                </a:lnTo>
                <a:lnTo>
                  <a:pt x="697229" y="143509"/>
                </a:lnTo>
                <a:lnTo>
                  <a:pt x="698500" y="143509"/>
                </a:lnTo>
                <a:lnTo>
                  <a:pt x="698500" y="140969"/>
                </a:lnTo>
                <a:close/>
              </a:path>
              <a:path w="701039" h="433070">
                <a:moveTo>
                  <a:pt x="3810" y="232409"/>
                </a:moveTo>
                <a:lnTo>
                  <a:pt x="2539" y="232409"/>
                </a:lnTo>
                <a:lnTo>
                  <a:pt x="2539" y="236219"/>
                </a:lnTo>
                <a:lnTo>
                  <a:pt x="3810" y="236219"/>
                </a:lnTo>
                <a:lnTo>
                  <a:pt x="3810" y="232409"/>
                </a:lnTo>
                <a:close/>
              </a:path>
              <a:path w="701039" h="433070">
                <a:moveTo>
                  <a:pt x="3810" y="236219"/>
                </a:moveTo>
                <a:lnTo>
                  <a:pt x="1269" y="236219"/>
                </a:lnTo>
                <a:lnTo>
                  <a:pt x="1269" y="241299"/>
                </a:lnTo>
                <a:lnTo>
                  <a:pt x="0" y="24129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701039" h="433070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701039" h="433070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701039" h="433070">
                <a:moveTo>
                  <a:pt x="3810" y="255269"/>
                </a:moveTo>
                <a:lnTo>
                  <a:pt x="0" y="255269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5269"/>
                </a:lnTo>
                <a:close/>
              </a:path>
              <a:path w="701039" h="433070">
                <a:moveTo>
                  <a:pt x="3810" y="260350"/>
                </a:moveTo>
                <a:lnTo>
                  <a:pt x="0" y="260350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0350"/>
                </a:lnTo>
                <a:close/>
              </a:path>
              <a:path w="701039" h="433070">
                <a:moveTo>
                  <a:pt x="3810" y="267969"/>
                </a:moveTo>
                <a:lnTo>
                  <a:pt x="0" y="267969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67969"/>
                </a:lnTo>
                <a:close/>
              </a:path>
              <a:path w="701039" h="433070">
                <a:moveTo>
                  <a:pt x="3810" y="279400"/>
                </a:moveTo>
                <a:lnTo>
                  <a:pt x="0" y="279400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79400"/>
                </a:lnTo>
                <a:close/>
              </a:path>
              <a:path w="701039" h="433070">
                <a:moveTo>
                  <a:pt x="381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7019"/>
                </a:lnTo>
                <a:close/>
              </a:path>
              <a:path w="701039" h="433070">
                <a:moveTo>
                  <a:pt x="38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701039" h="433070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701039" h="433070">
                <a:moveTo>
                  <a:pt x="381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6069"/>
                </a:lnTo>
                <a:close/>
              </a:path>
              <a:path w="701039" h="433070">
                <a:moveTo>
                  <a:pt x="3810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2419"/>
                </a:lnTo>
                <a:close/>
              </a:path>
              <a:path w="701039" h="433070">
                <a:moveTo>
                  <a:pt x="38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8769"/>
                </a:lnTo>
                <a:close/>
              </a:path>
              <a:path w="701039" h="433070">
                <a:moveTo>
                  <a:pt x="38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5119"/>
                </a:lnTo>
                <a:close/>
              </a:path>
              <a:path w="701039" h="433070">
                <a:moveTo>
                  <a:pt x="381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1469"/>
                </a:lnTo>
                <a:close/>
              </a:path>
              <a:path w="701039" h="433070">
                <a:moveTo>
                  <a:pt x="701039" y="334009"/>
                </a:moveTo>
                <a:lnTo>
                  <a:pt x="699769" y="334009"/>
                </a:lnTo>
                <a:lnTo>
                  <a:pt x="699769" y="335279"/>
                </a:lnTo>
                <a:lnTo>
                  <a:pt x="698500" y="335279"/>
                </a:lnTo>
                <a:lnTo>
                  <a:pt x="698500" y="336549"/>
                </a:lnTo>
                <a:lnTo>
                  <a:pt x="697229" y="336549"/>
                </a:lnTo>
                <a:lnTo>
                  <a:pt x="697229" y="337819"/>
                </a:lnTo>
                <a:lnTo>
                  <a:pt x="701039" y="337819"/>
                </a:lnTo>
                <a:lnTo>
                  <a:pt x="701039" y="334009"/>
                </a:lnTo>
                <a:close/>
              </a:path>
              <a:path w="701039" h="433070">
                <a:moveTo>
                  <a:pt x="3810" y="337819"/>
                </a:moveTo>
                <a:lnTo>
                  <a:pt x="0" y="33781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7819"/>
                </a:lnTo>
                <a:close/>
              </a:path>
              <a:path w="701039" h="433070">
                <a:moveTo>
                  <a:pt x="701039" y="337819"/>
                </a:moveTo>
                <a:lnTo>
                  <a:pt x="697229" y="337819"/>
                </a:lnTo>
                <a:lnTo>
                  <a:pt x="697229" y="344169"/>
                </a:lnTo>
                <a:lnTo>
                  <a:pt x="701039" y="344169"/>
                </a:lnTo>
                <a:lnTo>
                  <a:pt x="701039" y="337819"/>
                </a:lnTo>
                <a:close/>
              </a:path>
              <a:path w="701039" h="433070">
                <a:moveTo>
                  <a:pt x="38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4169"/>
                </a:lnTo>
                <a:close/>
              </a:path>
              <a:path w="701039" h="433070">
                <a:moveTo>
                  <a:pt x="701039" y="344169"/>
                </a:moveTo>
                <a:lnTo>
                  <a:pt x="697229" y="344169"/>
                </a:lnTo>
                <a:lnTo>
                  <a:pt x="697229" y="350519"/>
                </a:lnTo>
                <a:lnTo>
                  <a:pt x="701039" y="350519"/>
                </a:lnTo>
                <a:lnTo>
                  <a:pt x="701039" y="344169"/>
                </a:lnTo>
                <a:close/>
              </a:path>
              <a:path w="701039" h="433070">
                <a:moveTo>
                  <a:pt x="381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0519"/>
                </a:lnTo>
                <a:close/>
              </a:path>
              <a:path w="701039" h="433070">
                <a:moveTo>
                  <a:pt x="701039" y="350519"/>
                </a:moveTo>
                <a:lnTo>
                  <a:pt x="697229" y="350519"/>
                </a:lnTo>
                <a:lnTo>
                  <a:pt x="697229" y="356869"/>
                </a:lnTo>
                <a:lnTo>
                  <a:pt x="701039" y="356869"/>
                </a:lnTo>
                <a:lnTo>
                  <a:pt x="701039" y="350519"/>
                </a:lnTo>
                <a:close/>
              </a:path>
              <a:path w="701039" h="433070">
                <a:moveTo>
                  <a:pt x="381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56869"/>
                </a:lnTo>
                <a:close/>
              </a:path>
              <a:path w="701039" h="433070">
                <a:moveTo>
                  <a:pt x="701039" y="356869"/>
                </a:moveTo>
                <a:lnTo>
                  <a:pt x="697229" y="356869"/>
                </a:lnTo>
                <a:lnTo>
                  <a:pt x="697229" y="363219"/>
                </a:lnTo>
                <a:lnTo>
                  <a:pt x="701039" y="363219"/>
                </a:lnTo>
                <a:lnTo>
                  <a:pt x="701039" y="356869"/>
                </a:lnTo>
                <a:close/>
              </a:path>
              <a:path w="701039" h="433070">
                <a:moveTo>
                  <a:pt x="3810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3219"/>
                </a:lnTo>
                <a:close/>
              </a:path>
              <a:path w="701039" h="433070">
                <a:moveTo>
                  <a:pt x="701039" y="363219"/>
                </a:moveTo>
                <a:lnTo>
                  <a:pt x="697229" y="363219"/>
                </a:lnTo>
                <a:lnTo>
                  <a:pt x="697229" y="369569"/>
                </a:lnTo>
                <a:lnTo>
                  <a:pt x="701039" y="369569"/>
                </a:lnTo>
                <a:lnTo>
                  <a:pt x="701039" y="363219"/>
                </a:lnTo>
                <a:close/>
              </a:path>
              <a:path w="701039" h="433070">
                <a:moveTo>
                  <a:pt x="38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9569"/>
                </a:lnTo>
                <a:close/>
              </a:path>
              <a:path w="701039" h="433070">
                <a:moveTo>
                  <a:pt x="701039" y="369569"/>
                </a:moveTo>
                <a:lnTo>
                  <a:pt x="697229" y="369569"/>
                </a:lnTo>
                <a:lnTo>
                  <a:pt x="697229" y="375919"/>
                </a:lnTo>
                <a:lnTo>
                  <a:pt x="701039" y="375919"/>
                </a:lnTo>
                <a:lnTo>
                  <a:pt x="701039" y="369569"/>
                </a:lnTo>
                <a:close/>
              </a:path>
              <a:path w="701039" h="433070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5919"/>
                </a:lnTo>
                <a:close/>
              </a:path>
              <a:path w="701039" h="433070">
                <a:moveTo>
                  <a:pt x="701039" y="375919"/>
                </a:moveTo>
                <a:lnTo>
                  <a:pt x="697229" y="375919"/>
                </a:lnTo>
                <a:lnTo>
                  <a:pt x="697229" y="382269"/>
                </a:lnTo>
                <a:lnTo>
                  <a:pt x="701039" y="382269"/>
                </a:lnTo>
                <a:lnTo>
                  <a:pt x="701039" y="375919"/>
                </a:lnTo>
                <a:close/>
              </a:path>
              <a:path w="701039" h="433070">
                <a:moveTo>
                  <a:pt x="381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2269"/>
                </a:lnTo>
                <a:close/>
              </a:path>
              <a:path w="701039" h="433070">
                <a:moveTo>
                  <a:pt x="701039" y="382269"/>
                </a:moveTo>
                <a:lnTo>
                  <a:pt x="697229" y="382269"/>
                </a:lnTo>
                <a:lnTo>
                  <a:pt x="697229" y="388619"/>
                </a:lnTo>
                <a:lnTo>
                  <a:pt x="701039" y="388619"/>
                </a:lnTo>
                <a:lnTo>
                  <a:pt x="701039" y="382269"/>
                </a:lnTo>
                <a:close/>
              </a:path>
              <a:path w="701039" h="433070">
                <a:moveTo>
                  <a:pt x="381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88619"/>
                </a:lnTo>
                <a:close/>
              </a:path>
              <a:path w="701039" h="433070">
                <a:moveTo>
                  <a:pt x="701039" y="388619"/>
                </a:moveTo>
                <a:lnTo>
                  <a:pt x="697229" y="388619"/>
                </a:lnTo>
                <a:lnTo>
                  <a:pt x="697229" y="394969"/>
                </a:lnTo>
                <a:lnTo>
                  <a:pt x="701039" y="394969"/>
                </a:lnTo>
                <a:lnTo>
                  <a:pt x="701039" y="388619"/>
                </a:lnTo>
                <a:close/>
              </a:path>
              <a:path w="701039" h="433070">
                <a:moveTo>
                  <a:pt x="381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4969"/>
                </a:lnTo>
                <a:close/>
              </a:path>
              <a:path w="701039" h="433070">
                <a:moveTo>
                  <a:pt x="701039" y="394969"/>
                </a:moveTo>
                <a:lnTo>
                  <a:pt x="697229" y="394969"/>
                </a:lnTo>
                <a:lnTo>
                  <a:pt x="697229" y="401319"/>
                </a:lnTo>
                <a:lnTo>
                  <a:pt x="701039" y="401319"/>
                </a:lnTo>
                <a:lnTo>
                  <a:pt x="701039" y="394969"/>
                </a:lnTo>
                <a:close/>
              </a:path>
              <a:path w="701039" h="433070">
                <a:moveTo>
                  <a:pt x="3810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1319"/>
                </a:lnTo>
                <a:close/>
              </a:path>
              <a:path w="701039" h="433070">
                <a:moveTo>
                  <a:pt x="701039" y="401319"/>
                </a:moveTo>
                <a:lnTo>
                  <a:pt x="697229" y="401319"/>
                </a:lnTo>
                <a:lnTo>
                  <a:pt x="697229" y="407669"/>
                </a:lnTo>
                <a:lnTo>
                  <a:pt x="701039" y="407669"/>
                </a:lnTo>
                <a:lnTo>
                  <a:pt x="701039" y="401319"/>
                </a:lnTo>
                <a:close/>
              </a:path>
              <a:path w="701039" h="433070">
                <a:moveTo>
                  <a:pt x="381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07669"/>
                </a:lnTo>
                <a:close/>
              </a:path>
              <a:path w="701039" h="433070">
                <a:moveTo>
                  <a:pt x="701039" y="407669"/>
                </a:moveTo>
                <a:lnTo>
                  <a:pt x="697229" y="407669"/>
                </a:lnTo>
                <a:lnTo>
                  <a:pt x="697229" y="414019"/>
                </a:lnTo>
                <a:lnTo>
                  <a:pt x="701039" y="414019"/>
                </a:lnTo>
                <a:lnTo>
                  <a:pt x="701039" y="407669"/>
                </a:lnTo>
                <a:close/>
              </a:path>
              <a:path w="701039" h="433070">
                <a:moveTo>
                  <a:pt x="381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4019"/>
                </a:lnTo>
                <a:close/>
              </a:path>
              <a:path w="701039" h="433070">
                <a:moveTo>
                  <a:pt x="701039" y="414019"/>
                </a:moveTo>
                <a:lnTo>
                  <a:pt x="697229" y="414019"/>
                </a:lnTo>
                <a:lnTo>
                  <a:pt x="697229" y="420369"/>
                </a:lnTo>
                <a:lnTo>
                  <a:pt x="701039" y="420369"/>
                </a:lnTo>
                <a:lnTo>
                  <a:pt x="701039" y="414019"/>
                </a:lnTo>
                <a:close/>
              </a:path>
              <a:path w="701039" h="433070">
                <a:moveTo>
                  <a:pt x="381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0369"/>
                </a:lnTo>
                <a:close/>
              </a:path>
              <a:path w="701039" h="433070">
                <a:moveTo>
                  <a:pt x="701039" y="420369"/>
                </a:moveTo>
                <a:lnTo>
                  <a:pt x="697229" y="420369"/>
                </a:lnTo>
                <a:lnTo>
                  <a:pt x="697229" y="426719"/>
                </a:lnTo>
                <a:lnTo>
                  <a:pt x="701039" y="426719"/>
                </a:lnTo>
                <a:lnTo>
                  <a:pt x="701039" y="420369"/>
                </a:lnTo>
                <a:close/>
              </a:path>
              <a:path w="701039" h="433070">
                <a:moveTo>
                  <a:pt x="381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104139" y="433069"/>
                </a:lnTo>
                <a:lnTo>
                  <a:pt x="104139" y="431799"/>
                </a:lnTo>
                <a:lnTo>
                  <a:pt x="105409" y="431799"/>
                </a:lnTo>
                <a:lnTo>
                  <a:pt x="105410" y="429259"/>
                </a:lnTo>
                <a:lnTo>
                  <a:pt x="3810" y="429259"/>
                </a:lnTo>
                <a:lnTo>
                  <a:pt x="3810" y="426719"/>
                </a:lnTo>
                <a:close/>
              </a:path>
              <a:path w="701039" h="433070">
                <a:moveTo>
                  <a:pt x="369569" y="429259"/>
                </a:moveTo>
                <a:lnTo>
                  <a:pt x="210819" y="429259"/>
                </a:lnTo>
                <a:lnTo>
                  <a:pt x="210819" y="433069"/>
                </a:lnTo>
                <a:lnTo>
                  <a:pt x="368299" y="433069"/>
                </a:lnTo>
                <a:lnTo>
                  <a:pt x="368299" y="430529"/>
                </a:lnTo>
                <a:lnTo>
                  <a:pt x="369569" y="430529"/>
                </a:lnTo>
                <a:lnTo>
                  <a:pt x="369569" y="429259"/>
                </a:lnTo>
                <a:close/>
              </a:path>
              <a:path w="701039" h="433070">
                <a:moveTo>
                  <a:pt x="701039" y="426719"/>
                </a:moveTo>
                <a:lnTo>
                  <a:pt x="697229" y="426719"/>
                </a:lnTo>
                <a:lnTo>
                  <a:pt x="697229" y="429259"/>
                </a:lnTo>
                <a:lnTo>
                  <a:pt x="476250" y="429259"/>
                </a:lnTo>
                <a:lnTo>
                  <a:pt x="476250" y="433069"/>
                </a:lnTo>
                <a:lnTo>
                  <a:pt x="701039" y="433069"/>
                </a:lnTo>
                <a:lnTo>
                  <a:pt x="701039" y="426719"/>
                </a:lnTo>
                <a:close/>
              </a:path>
            </a:pathLst>
          </a:custGeom>
          <a:solidFill>
            <a:srgbClr val="C241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5" name="bk object 8585"/>
          <p:cNvSpPr/>
          <p:nvPr/>
        </p:nvSpPr>
        <p:spPr>
          <a:xfrm>
            <a:off x="4230370" y="4196079"/>
            <a:ext cx="693420" cy="425450"/>
          </a:xfrm>
          <a:custGeom>
            <a:avLst/>
            <a:gdLst/>
            <a:ahLst/>
            <a:cxnLst/>
            <a:rect l="l" t="t" r="r" b="b"/>
            <a:pathLst>
              <a:path w="693420" h="425450">
                <a:moveTo>
                  <a:pt x="467360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205739" y="3810"/>
                </a:lnTo>
                <a:lnTo>
                  <a:pt x="205739" y="2540"/>
                </a:lnTo>
                <a:lnTo>
                  <a:pt x="466089" y="2540"/>
                </a:lnTo>
                <a:lnTo>
                  <a:pt x="466089" y="1270"/>
                </a:lnTo>
                <a:lnTo>
                  <a:pt x="467360" y="1270"/>
                </a:lnTo>
                <a:lnTo>
                  <a:pt x="467360" y="0"/>
                </a:lnTo>
                <a:close/>
              </a:path>
              <a:path w="693420" h="425450">
                <a:moveTo>
                  <a:pt x="693419" y="0"/>
                </a:moveTo>
                <a:lnTo>
                  <a:pt x="472439" y="0"/>
                </a:lnTo>
                <a:lnTo>
                  <a:pt x="472439" y="1270"/>
                </a:lnTo>
                <a:lnTo>
                  <a:pt x="471169" y="1270"/>
                </a:lnTo>
                <a:lnTo>
                  <a:pt x="471169" y="2540"/>
                </a:lnTo>
                <a:lnTo>
                  <a:pt x="469900" y="2540"/>
                </a:lnTo>
                <a:lnTo>
                  <a:pt x="469900" y="3810"/>
                </a:lnTo>
                <a:lnTo>
                  <a:pt x="689609" y="3810"/>
                </a:lnTo>
                <a:lnTo>
                  <a:pt x="689609" y="10160"/>
                </a:lnTo>
                <a:lnTo>
                  <a:pt x="693419" y="10160"/>
                </a:lnTo>
                <a:lnTo>
                  <a:pt x="693419" y="0"/>
                </a:lnTo>
                <a:close/>
              </a:path>
              <a:path w="693420" h="425450">
                <a:moveTo>
                  <a:pt x="466089" y="2540"/>
                </a:moveTo>
                <a:lnTo>
                  <a:pt x="207009" y="2540"/>
                </a:lnTo>
                <a:lnTo>
                  <a:pt x="207009" y="3810"/>
                </a:lnTo>
                <a:lnTo>
                  <a:pt x="466089" y="3810"/>
                </a:lnTo>
                <a:lnTo>
                  <a:pt x="466089" y="2540"/>
                </a:lnTo>
                <a:close/>
              </a:path>
              <a:path w="693420" h="4254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693420" h="425450">
                <a:moveTo>
                  <a:pt x="693419" y="10160"/>
                </a:moveTo>
                <a:lnTo>
                  <a:pt x="689609" y="10160"/>
                </a:lnTo>
                <a:lnTo>
                  <a:pt x="689609" y="16510"/>
                </a:lnTo>
                <a:lnTo>
                  <a:pt x="693419" y="16510"/>
                </a:lnTo>
                <a:lnTo>
                  <a:pt x="693419" y="10160"/>
                </a:lnTo>
                <a:close/>
              </a:path>
              <a:path w="693420" h="42545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693420" h="425450">
                <a:moveTo>
                  <a:pt x="693419" y="16510"/>
                </a:moveTo>
                <a:lnTo>
                  <a:pt x="689609" y="16510"/>
                </a:lnTo>
                <a:lnTo>
                  <a:pt x="689609" y="22860"/>
                </a:lnTo>
                <a:lnTo>
                  <a:pt x="693419" y="22860"/>
                </a:lnTo>
                <a:lnTo>
                  <a:pt x="693419" y="16510"/>
                </a:lnTo>
                <a:close/>
              </a:path>
              <a:path w="693420" h="425450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693420" h="425450">
                <a:moveTo>
                  <a:pt x="693419" y="22860"/>
                </a:moveTo>
                <a:lnTo>
                  <a:pt x="689609" y="22860"/>
                </a:lnTo>
                <a:lnTo>
                  <a:pt x="689609" y="29210"/>
                </a:lnTo>
                <a:lnTo>
                  <a:pt x="693419" y="29210"/>
                </a:lnTo>
                <a:lnTo>
                  <a:pt x="693419" y="22860"/>
                </a:lnTo>
                <a:close/>
              </a:path>
              <a:path w="693420" h="425450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693420" h="425450">
                <a:moveTo>
                  <a:pt x="693419" y="29210"/>
                </a:moveTo>
                <a:lnTo>
                  <a:pt x="689609" y="29210"/>
                </a:lnTo>
                <a:lnTo>
                  <a:pt x="689609" y="35560"/>
                </a:lnTo>
                <a:lnTo>
                  <a:pt x="693419" y="35560"/>
                </a:lnTo>
                <a:lnTo>
                  <a:pt x="693419" y="29210"/>
                </a:lnTo>
                <a:close/>
              </a:path>
              <a:path w="693420" h="4254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693420" h="425450">
                <a:moveTo>
                  <a:pt x="693419" y="35560"/>
                </a:moveTo>
                <a:lnTo>
                  <a:pt x="689609" y="35560"/>
                </a:lnTo>
                <a:lnTo>
                  <a:pt x="689609" y="41910"/>
                </a:lnTo>
                <a:lnTo>
                  <a:pt x="693419" y="41910"/>
                </a:lnTo>
                <a:lnTo>
                  <a:pt x="693419" y="35560"/>
                </a:lnTo>
                <a:close/>
              </a:path>
              <a:path w="693420" h="425450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1910"/>
                </a:lnTo>
                <a:close/>
              </a:path>
              <a:path w="693420" h="425450">
                <a:moveTo>
                  <a:pt x="693419" y="41910"/>
                </a:moveTo>
                <a:lnTo>
                  <a:pt x="689609" y="41910"/>
                </a:lnTo>
                <a:lnTo>
                  <a:pt x="689609" y="48260"/>
                </a:lnTo>
                <a:lnTo>
                  <a:pt x="693419" y="48260"/>
                </a:lnTo>
                <a:lnTo>
                  <a:pt x="693419" y="41910"/>
                </a:lnTo>
                <a:close/>
              </a:path>
              <a:path w="693420" h="425450">
                <a:moveTo>
                  <a:pt x="380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09" y="54610"/>
                </a:lnTo>
                <a:lnTo>
                  <a:pt x="3809" y="48260"/>
                </a:lnTo>
                <a:close/>
              </a:path>
              <a:path w="693420" h="425450">
                <a:moveTo>
                  <a:pt x="693419" y="48260"/>
                </a:moveTo>
                <a:lnTo>
                  <a:pt x="689609" y="48260"/>
                </a:lnTo>
                <a:lnTo>
                  <a:pt x="689609" y="54610"/>
                </a:lnTo>
                <a:lnTo>
                  <a:pt x="693419" y="54610"/>
                </a:lnTo>
                <a:lnTo>
                  <a:pt x="693419" y="48260"/>
                </a:lnTo>
                <a:close/>
              </a:path>
              <a:path w="693420" h="425450">
                <a:moveTo>
                  <a:pt x="3809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4610"/>
                </a:lnTo>
                <a:close/>
              </a:path>
              <a:path w="693420" h="425450">
                <a:moveTo>
                  <a:pt x="693419" y="54610"/>
                </a:moveTo>
                <a:lnTo>
                  <a:pt x="689609" y="54610"/>
                </a:lnTo>
                <a:lnTo>
                  <a:pt x="689609" y="60960"/>
                </a:lnTo>
                <a:lnTo>
                  <a:pt x="693419" y="60960"/>
                </a:lnTo>
                <a:lnTo>
                  <a:pt x="693419" y="54610"/>
                </a:lnTo>
                <a:close/>
              </a:path>
              <a:path w="693420" h="425450">
                <a:moveTo>
                  <a:pt x="380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0960"/>
                </a:lnTo>
                <a:close/>
              </a:path>
              <a:path w="693420" h="425450">
                <a:moveTo>
                  <a:pt x="693419" y="60960"/>
                </a:moveTo>
                <a:lnTo>
                  <a:pt x="689609" y="60960"/>
                </a:lnTo>
                <a:lnTo>
                  <a:pt x="689609" y="67310"/>
                </a:lnTo>
                <a:lnTo>
                  <a:pt x="693419" y="67310"/>
                </a:lnTo>
                <a:lnTo>
                  <a:pt x="693419" y="60960"/>
                </a:lnTo>
                <a:close/>
              </a:path>
              <a:path w="693420" h="425450">
                <a:moveTo>
                  <a:pt x="380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67310"/>
                </a:lnTo>
                <a:close/>
              </a:path>
              <a:path w="693420" h="425450">
                <a:moveTo>
                  <a:pt x="693419" y="67310"/>
                </a:moveTo>
                <a:lnTo>
                  <a:pt x="689609" y="67310"/>
                </a:lnTo>
                <a:lnTo>
                  <a:pt x="689609" y="73660"/>
                </a:lnTo>
                <a:lnTo>
                  <a:pt x="693419" y="73660"/>
                </a:lnTo>
                <a:lnTo>
                  <a:pt x="693419" y="67310"/>
                </a:lnTo>
                <a:close/>
              </a:path>
              <a:path w="693420" h="425450">
                <a:moveTo>
                  <a:pt x="380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09" y="80010"/>
                </a:lnTo>
                <a:lnTo>
                  <a:pt x="3809" y="73660"/>
                </a:lnTo>
                <a:close/>
              </a:path>
              <a:path w="693420" h="425450">
                <a:moveTo>
                  <a:pt x="693419" y="73660"/>
                </a:moveTo>
                <a:lnTo>
                  <a:pt x="689609" y="73660"/>
                </a:lnTo>
                <a:lnTo>
                  <a:pt x="689609" y="80010"/>
                </a:lnTo>
                <a:lnTo>
                  <a:pt x="693419" y="80010"/>
                </a:lnTo>
                <a:lnTo>
                  <a:pt x="693419" y="73660"/>
                </a:lnTo>
                <a:close/>
              </a:path>
              <a:path w="693420" h="425450">
                <a:moveTo>
                  <a:pt x="380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09" y="86360"/>
                </a:lnTo>
                <a:lnTo>
                  <a:pt x="3809" y="80010"/>
                </a:lnTo>
                <a:close/>
              </a:path>
              <a:path w="693420" h="425450">
                <a:moveTo>
                  <a:pt x="693419" y="80010"/>
                </a:moveTo>
                <a:lnTo>
                  <a:pt x="689609" y="80010"/>
                </a:lnTo>
                <a:lnTo>
                  <a:pt x="689609" y="86360"/>
                </a:lnTo>
                <a:lnTo>
                  <a:pt x="693419" y="86360"/>
                </a:lnTo>
                <a:lnTo>
                  <a:pt x="693419" y="80010"/>
                </a:lnTo>
                <a:close/>
              </a:path>
              <a:path w="693420" h="425450">
                <a:moveTo>
                  <a:pt x="3809" y="86360"/>
                </a:moveTo>
                <a:lnTo>
                  <a:pt x="0" y="86360"/>
                </a:lnTo>
                <a:lnTo>
                  <a:pt x="0" y="88900"/>
                </a:lnTo>
                <a:lnTo>
                  <a:pt x="2539" y="88900"/>
                </a:lnTo>
                <a:lnTo>
                  <a:pt x="2539" y="87630"/>
                </a:lnTo>
                <a:lnTo>
                  <a:pt x="3809" y="87630"/>
                </a:lnTo>
                <a:lnTo>
                  <a:pt x="3809" y="86360"/>
                </a:lnTo>
                <a:close/>
              </a:path>
              <a:path w="693420" h="425450">
                <a:moveTo>
                  <a:pt x="693419" y="86360"/>
                </a:moveTo>
                <a:lnTo>
                  <a:pt x="689609" y="86360"/>
                </a:lnTo>
                <a:lnTo>
                  <a:pt x="689609" y="92710"/>
                </a:lnTo>
                <a:lnTo>
                  <a:pt x="693419" y="92710"/>
                </a:lnTo>
                <a:lnTo>
                  <a:pt x="693419" y="86360"/>
                </a:lnTo>
                <a:close/>
              </a:path>
              <a:path w="693420" h="425450">
                <a:moveTo>
                  <a:pt x="693419" y="92710"/>
                </a:moveTo>
                <a:lnTo>
                  <a:pt x="689609" y="92710"/>
                </a:lnTo>
                <a:lnTo>
                  <a:pt x="689609" y="99060"/>
                </a:lnTo>
                <a:lnTo>
                  <a:pt x="693419" y="99060"/>
                </a:lnTo>
                <a:lnTo>
                  <a:pt x="693419" y="92710"/>
                </a:lnTo>
                <a:close/>
              </a:path>
              <a:path w="693420" h="425450">
                <a:moveTo>
                  <a:pt x="693419" y="99060"/>
                </a:moveTo>
                <a:lnTo>
                  <a:pt x="689609" y="99060"/>
                </a:lnTo>
                <a:lnTo>
                  <a:pt x="689609" y="105410"/>
                </a:lnTo>
                <a:lnTo>
                  <a:pt x="693419" y="105410"/>
                </a:lnTo>
                <a:lnTo>
                  <a:pt x="693419" y="99060"/>
                </a:lnTo>
                <a:close/>
              </a:path>
              <a:path w="693420" h="425450">
                <a:moveTo>
                  <a:pt x="693419" y="105410"/>
                </a:moveTo>
                <a:lnTo>
                  <a:pt x="689609" y="105410"/>
                </a:lnTo>
                <a:lnTo>
                  <a:pt x="689609" y="111760"/>
                </a:lnTo>
                <a:lnTo>
                  <a:pt x="693419" y="111760"/>
                </a:lnTo>
                <a:lnTo>
                  <a:pt x="693419" y="105410"/>
                </a:lnTo>
                <a:close/>
              </a:path>
              <a:path w="693420" h="425450">
                <a:moveTo>
                  <a:pt x="693419" y="111760"/>
                </a:moveTo>
                <a:lnTo>
                  <a:pt x="689609" y="111760"/>
                </a:lnTo>
                <a:lnTo>
                  <a:pt x="689609" y="118110"/>
                </a:lnTo>
                <a:lnTo>
                  <a:pt x="693419" y="118110"/>
                </a:lnTo>
                <a:lnTo>
                  <a:pt x="693419" y="111760"/>
                </a:lnTo>
                <a:close/>
              </a:path>
              <a:path w="693420" h="425450">
                <a:moveTo>
                  <a:pt x="693419" y="118110"/>
                </a:moveTo>
                <a:lnTo>
                  <a:pt x="689609" y="118110"/>
                </a:lnTo>
                <a:lnTo>
                  <a:pt x="689609" y="124460"/>
                </a:lnTo>
                <a:lnTo>
                  <a:pt x="693419" y="124460"/>
                </a:lnTo>
                <a:lnTo>
                  <a:pt x="693419" y="118110"/>
                </a:lnTo>
                <a:close/>
              </a:path>
              <a:path w="693420" h="425450">
                <a:moveTo>
                  <a:pt x="693419" y="124460"/>
                </a:moveTo>
                <a:lnTo>
                  <a:pt x="689609" y="124460"/>
                </a:lnTo>
                <a:lnTo>
                  <a:pt x="689609" y="130810"/>
                </a:lnTo>
                <a:lnTo>
                  <a:pt x="693419" y="130810"/>
                </a:lnTo>
                <a:lnTo>
                  <a:pt x="693419" y="124460"/>
                </a:lnTo>
                <a:close/>
              </a:path>
              <a:path w="693420" h="425450">
                <a:moveTo>
                  <a:pt x="693419" y="130810"/>
                </a:moveTo>
                <a:lnTo>
                  <a:pt x="689609" y="130810"/>
                </a:lnTo>
                <a:lnTo>
                  <a:pt x="689609" y="137160"/>
                </a:lnTo>
                <a:lnTo>
                  <a:pt x="693419" y="137160"/>
                </a:lnTo>
                <a:lnTo>
                  <a:pt x="693419" y="130810"/>
                </a:lnTo>
                <a:close/>
              </a:path>
              <a:path w="693420" h="425450">
                <a:moveTo>
                  <a:pt x="693419" y="137160"/>
                </a:moveTo>
                <a:lnTo>
                  <a:pt x="689609" y="137160"/>
                </a:lnTo>
                <a:lnTo>
                  <a:pt x="689609" y="143510"/>
                </a:lnTo>
                <a:lnTo>
                  <a:pt x="693419" y="143510"/>
                </a:lnTo>
                <a:lnTo>
                  <a:pt x="693419" y="137160"/>
                </a:lnTo>
                <a:close/>
              </a:path>
              <a:path w="693420" h="425450">
                <a:moveTo>
                  <a:pt x="693419" y="143510"/>
                </a:moveTo>
                <a:lnTo>
                  <a:pt x="689609" y="143510"/>
                </a:lnTo>
                <a:lnTo>
                  <a:pt x="689609" y="149860"/>
                </a:lnTo>
                <a:lnTo>
                  <a:pt x="690879" y="149860"/>
                </a:lnTo>
                <a:lnTo>
                  <a:pt x="690879" y="148590"/>
                </a:lnTo>
                <a:lnTo>
                  <a:pt x="692150" y="148590"/>
                </a:lnTo>
                <a:lnTo>
                  <a:pt x="692149" y="144780"/>
                </a:lnTo>
                <a:lnTo>
                  <a:pt x="693419" y="144780"/>
                </a:lnTo>
                <a:lnTo>
                  <a:pt x="693419" y="143510"/>
                </a:lnTo>
                <a:close/>
              </a:path>
              <a:path w="693420" h="425450">
                <a:moveTo>
                  <a:pt x="690879" y="149860"/>
                </a:moveTo>
                <a:lnTo>
                  <a:pt x="689609" y="149860"/>
                </a:lnTo>
                <a:lnTo>
                  <a:pt x="689609" y="153670"/>
                </a:lnTo>
                <a:lnTo>
                  <a:pt x="690879" y="153670"/>
                </a:lnTo>
                <a:lnTo>
                  <a:pt x="690879" y="149860"/>
                </a:lnTo>
                <a:close/>
              </a:path>
              <a:path w="693420" h="425450">
                <a:moveTo>
                  <a:pt x="3809" y="214630"/>
                </a:moveTo>
                <a:lnTo>
                  <a:pt x="2539" y="214630"/>
                </a:lnTo>
                <a:lnTo>
                  <a:pt x="2539" y="218440"/>
                </a:lnTo>
                <a:lnTo>
                  <a:pt x="1269" y="218440"/>
                </a:lnTo>
                <a:lnTo>
                  <a:pt x="1269" y="219710"/>
                </a:lnTo>
                <a:lnTo>
                  <a:pt x="3809" y="219710"/>
                </a:lnTo>
                <a:lnTo>
                  <a:pt x="3809" y="214630"/>
                </a:lnTo>
                <a:close/>
              </a:path>
              <a:path w="693420" h="425450">
                <a:moveTo>
                  <a:pt x="3809" y="219710"/>
                </a:moveTo>
                <a:lnTo>
                  <a:pt x="1269" y="219710"/>
                </a:lnTo>
                <a:lnTo>
                  <a:pt x="1269" y="223520"/>
                </a:lnTo>
                <a:lnTo>
                  <a:pt x="0" y="223520"/>
                </a:lnTo>
                <a:lnTo>
                  <a:pt x="0" y="226060"/>
                </a:lnTo>
                <a:lnTo>
                  <a:pt x="3809" y="226060"/>
                </a:lnTo>
                <a:lnTo>
                  <a:pt x="3809" y="219710"/>
                </a:lnTo>
                <a:close/>
              </a:path>
              <a:path w="693420" h="425450">
                <a:moveTo>
                  <a:pt x="3809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09" y="232410"/>
                </a:lnTo>
                <a:lnTo>
                  <a:pt x="3809" y="226060"/>
                </a:lnTo>
                <a:close/>
              </a:path>
              <a:path w="693420" h="425450">
                <a:moveTo>
                  <a:pt x="380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2410"/>
                </a:lnTo>
                <a:close/>
              </a:path>
              <a:path w="693420" h="425450">
                <a:moveTo>
                  <a:pt x="380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38760"/>
                </a:lnTo>
                <a:close/>
              </a:path>
              <a:path w="693420" h="425450">
                <a:moveTo>
                  <a:pt x="380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45110"/>
                </a:lnTo>
                <a:close/>
              </a:path>
              <a:path w="693420" h="425450">
                <a:moveTo>
                  <a:pt x="3809" y="251460"/>
                </a:moveTo>
                <a:lnTo>
                  <a:pt x="0" y="251460"/>
                </a:lnTo>
                <a:lnTo>
                  <a:pt x="0" y="256540"/>
                </a:lnTo>
                <a:lnTo>
                  <a:pt x="3809" y="256540"/>
                </a:lnTo>
                <a:lnTo>
                  <a:pt x="3809" y="251460"/>
                </a:lnTo>
                <a:close/>
              </a:path>
              <a:path w="693420" h="425450">
                <a:moveTo>
                  <a:pt x="3809" y="256540"/>
                </a:moveTo>
                <a:lnTo>
                  <a:pt x="0" y="256540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56540"/>
                </a:lnTo>
                <a:close/>
              </a:path>
              <a:path w="693420" h="425450">
                <a:moveTo>
                  <a:pt x="3809" y="264160"/>
                </a:moveTo>
                <a:lnTo>
                  <a:pt x="0" y="264160"/>
                </a:lnTo>
                <a:lnTo>
                  <a:pt x="0" y="275590"/>
                </a:lnTo>
                <a:lnTo>
                  <a:pt x="3809" y="275590"/>
                </a:lnTo>
                <a:lnTo>
                  <a:pt x="3809" y="264160"/>
                </a:lnTo>
                <a:close/>
              </a:path>
              <a:path w="693420" h="425450">
                <a:moveTo>
                  <a:pt x="3809" y="275590"/>
                </a:moveTo>
                <a:lnTo>
                  <a:pt x="0" y="275590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75590"/>
                </a:lnTo>
                <a:close/>
              </a:path>
              <a:path w="693420" h="425450">
                <a:moveTo>
                  <a:pt x="380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3210"/>
                </a:lnTo>
                <a:close/>
              </a:path>
              <a:path w="693420" h="425450">
                <a:moveTo>
                  <a:pt x="380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89560"/>
                </a:lnTo>
                <a:close/>
              </a:path>
              <a:path w="693420" h="425450">
                <a:moveTo>
                  <a:pt x="3809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5910"/>
                </a:lnTo>
                <a:close/>
              </a:path>
              <a:path w="693420" h="425450">
                <a:moveTo>
                  <a:pt x="3809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2260"/>
                </a:lnTo>
                <a:close/>
              </a:path>
              <a:path w="693420" h="425450">
                <a:moveTo>
                  <a:pt x="3809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08610"/>
                </a:lnTo>
                <a:close/>
              </a:path>
              <a:path w="693420" h="425450">
                <a:moveTo>
                  <a:pt x="3809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4960"/>
                </a:lnTo>
                <a:close/>
              </a:path>
              <a:path w="693420" h="425450">
                <a:moveTo>
                  <a:pt x="3809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1310"/>
                </a:lnTo>
                <a:close/>
              </a:path>
              <a:path w="693420" h="425450">
                <a:moveTo>
                  <a:pt x="3809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27660"/>
                </a:lnTo>
                <a:close/>
              </a:path>
              <a:path w="693420" h="425450">
                <a:moveTo>
                  <a:pt x="3809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4010"/>
                </a:lnTo>
                <a:close/>
              </a:path>
              <a:path w="693420" h="425450">
                <a:moveTo>
                  <a:pt x="693419" y="334010"/>
                </a:moveTo>
                <a:lnTo>
                  <a:pt x="692150" y="334010"/>
                </a:lnTo>
                <a:lnTo>
                  <a:pt x="692150" y="335280"/>
                </a:lnTo>
                <a:lnTo>
                  <a:pt x="690879" y="335280"/>
                </a:lnTo>
                <a:lnTo>
                  <a:pt x="690879" y="336550"/>
                </a:lnTo>
                <a:lnTo>
                  <a:pt x="689609" y="336550"/>
                </a:lnTo>
                <a:lnTo>
                  <a:pt x="689609" y="340360"/>
                </a:lnTo>
                <a:lnTo>
                  <a:pt x="693419" y="340360"/>
                </a:lnTo>
                <a:lnTo>
                  <a:pt x="693419" y="334010"/>
                </a:lnTo>
                <a:close/>
              </a:path>
              <a:path w="693420" h="425450">
                <a:moveTo>
                  <a:pt x="380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0360"/>
                </a:lnTo>
                <a:close/>
              </a:path>
              <a:path w="693420" h="425450">
                <a:moveTo>
                  <a:pt x="693419" y="340360"/>
                </a:moveTo>
                <a:lnTo>
                  <a:pt x="689609" y="340360"/>
                </a:lnTo>
                <a:lnTo>
                  <a:pt x="689609" y="346710"/>
                </a:lnTo>
                <a:lnTo>
                  <a:pt x="693419" y="346710"/>
                </a:lnTo>
                <a:lnTo>
                  <a:pt x="693419" y="340360"/>
                </a:lnTo>
                <a:close/>
              </a:path>
              <a:path w="693420" h="425450">
                <a:moveTo>
                  <a:pt x="3809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6710"/>
                </a:lnTo>
                <a:close/>
              </a:path>
              <a:path w="693420" h="425450">
                <a:moveTo>
                  <a:pt x="693419" y="346710"/>
                </a:moveTo>
                <a:lnTo>
                  <a:pt x="689609" y="346710"/>
                </a:lnTo>
                <a:lnTo>
                  <a:pt x="689609" y="353060"/>
                </a:lnTo>
                <a:lnTo>
                  <a:pt x="693419" y="353060"/>
                </a:lnTo>
                <a:lnTo>
                  <a:pt x="693419" y="346710"/>
                </a:lnTo>
                <a:close/>
              </a:path>
              <a:path w="693420" h="425450">
                <a:moveTo>
                  <a:pt x="3809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3060"/>
                </a:lnTo>
                <a:close/>
              </a:path>
              <a:path w="693420" h="425450">
                <a:moveTo>
                  <a:pt x="693419" y="353060"/>
                </a:moveTo>
                <a:lnTo>
                  <a:pt x="689609" y="353060"/>
                </a:lnTo>
                <a:lnTo>
                  <a:pt x="689609" y="359410"/>
                </a:lnTo>
                <a:lnTo>
                  <a:pt x="693419" y="359410"/>
                </a:lnTo>
                <a:lnTo>
                  <a:pt x="693419" y="353060"/>
                </a:lnTo>
                <a:close/>
              </a:path>
              <a:path w="693420" h="425450">
                <a:moveTo>
                  <a:pt x="3809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3809" y="365760"/>
                </a:lnTo>
                <a:lnTo>
                  <a:pt x="3809" y="359410"/>
                </a:lnTo>
                <a:close/>
              </a:path>
              <a:path w="693420" h="425450">
                <a:moveTo>
                  <a:pt x="693419" y="359410"/>
                </a:moveTo>
                <a:lnTo>
                  <a:pt x="689609" y="359410"/>
                </a:lnTo>
                <a:lnTo>
                  <a:pt x="689609" y="365760"/>
                </a:lnTo>
                <a:lnTo>
                  <a:pt x="693419" y="365760"/>
                </a:lnTo>
                <a:lnTo>
                  <a:pt x="693419" y="359410"/>
                </a:lnTo>
                <a:close/>
              </a:path>
              <a:path w="693420" h="425450">
                <a:moveTo>
                  <a:pt x="380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3809" y="372110"/>
                </a:lnTo>
                <a:lnTo>
                  <a:pt x="3809" y="365760"/>
                </a:lnTo>
                <a:close/>
              </a:path>
              <a:path w="693420" h="425450">
                <a:moveTo>
                  <a:pt x="693419" y="365760"/>
                </a:moveTo>
                <a:lnTo>
                  <a:pt x="689609" y="365760"/>
                </a:lnTo>
                <a:lnTo>
                  <a:pt x="689609" y="372110"/>
                </a:lnTo>
                <a:lnTo>
                  <a:pt x="693419" y="372110"/>
                </a:lnTo>
                <a:lnTo>
                  <a:pt x="693419" y="365760"/>
                </a:lnTo>
                <a:close/>
              </a:path>
              <a:path w="693420" h="425450">
                <a:moveTo>
                  <a:pt x="3809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3809" y="378460"/>
                </a:lnTo>
                <a:lnTo>
                  <a:pt x="3809" y="372110"/>
                </a:lnTo>
                <a:close/>
              </a:path>
              <a:path w="693420" h="425450">
                <a:moveTo>
                  <a:pt x="693419" y="372110"/>
                </a:moveTo>
                <a:lnTo>
                  <a:pt x="689609" y="372110"/>
                </a:lnTo>
                <a:lnTo>
                  <a:pt x="689609" y="378460"/>
                </a:lnTo>
                <a:lnTo>
                  <a:pt x="693419" y="378460"/>
                </a:lnTo>
                <a:lnTo>
                  <a:pt x="693419" y="372110"/>
                </a:lnTo>
                <a:close/>
              </a:path>
              <a:path w="693420" h="425450">
                <a:moveTo>
                  <a:pt x="3809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3809" y="384810"/>
                </a:lnTo>
                <a:lnTo>
                  <a:pt x="3809" y="378460"/>
                </a:lnTo>
                <a:close/>
              </a:path>
              <a:path w="693420" h="425450">
                <a:moveTo>
                  <a:pt x="693419" y="378460"/>
                </a:moveTo>
                <a:lnTo>
                  <a:pt x="689609" y="378460"/>
                </a:lnTo>
                <a:lnTo>
                  <a:pt x="689609" y="384810"/>
                </a:lnTo>
                <a:lnTo>
                  <a:pt x="693419" y="384810"/>
                </a:lnTo>
                <a:lnTo>
                  <a:pt x="693419" y="378460"/>
                </a:lnTo>
                <a:close/>
              </a:path>
              <a:path w="693420" h="425450">
                <a:moveTo>
                  <a:pt x="3809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4810"/>
                </a:lnTo>
                <a:close/>
              </a:path>
              <a:path w="693420" h="425450">
                <a:moveTo>
                  <a:pt x="693419" y="384810"/>
                </a:moveTo>
                <a:lnTo>
                  <a:pt x="689609" y="384810"/>
                </a:lnTo>
                <a:lnTo>
                  <a:pt x="689609" y="391160"/>
                </a:lnTo>
                <a:lnTo>
                  <a:pt x="693419" y="391160"/>
                </a:lnTo>
                <a:lnTo>
                  <a:pt x="693419" y="384810"/>
                </a:lnTo>
                <a:close/>
              </a:path>
              <a:path w="693420" h="425450">
                <a:moveTo>
                  <a:pt x="3809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3809" y="397510"/>
                </a:lnTo>
                <a:lnTo>
                  <a:pt x="3809" y="391160"/>
                </a:lnTo>
                <a:close/>
              </a:path>
              <a:path w="693420" h="425450">
                <a:moveTo>
                  <a:pt x="693419" y="391160"/>
                </a:moveTo>
                <a:lnTo>
                  <a:pt x="689609" y="391160"/>
                </a:lnTo>
                <a:lnTo>
                  <a:pt x="689609" y="397510"/>
                </a:lnTo>
                <a:lnTo>
                  <a:pt x="693419" y="397510"/>
                </a:lnTo>
                <a:lnTo>
                  <a:pt x="693419" y="391160"/>
                </a:lnTo>
                <a:close/>
              </a:path>
              <a:path w="693420" h="425450">
                <a:moveTo>
                  <a:pt x="3809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3809" y="403860"/>
                </a:lnTo>
                <a:lnTo>
                  <a:pt x="3809" y="397510"/>
                </a:lnTo>
                <a:close/>
              </a:path>
              <a:path w="693420" h="425450">
                <a:moveTo>
                  <a:pt x="693419" y="397510"/>
                </a:moveTo>
                <a:lnTo>
                  <a:pt x="689609" y="397510"/>
                </a:lnTo>
                <a:lnTo>
                  <a:pt x="689609" y="403860"/>
                </a:lnTo>
                <a:lnTo>
                  <a:pt x="693419" y="403860"/>
                </a:lnTo>
                <a:lnTo>
                  <a:pt x="693419" y="397510"/>
                </a:lnTo>
                <a:close/>
              </a:path>
              <a:path w="693420" h="425450">
                <a:moveTo>
                  <a:pt x="3809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3809" y="410210"/>
                </a:lnTo>
                <a:lnTo>
                  <a:pt x="3809" y="403860"/>
                </a:lnTo>
                <a:close/>
              </a:path>
              <a:path w="693420" h="425450">
                <a:moveTo>
                  <a:pt x="693419" y="403860"/>
                </a:moveTo>
                <a:lnTo>
                  <a:pt x="689609" y="403860"/>
                </a:lnTo>
                <a:lnTo>
                  <a:pt x="689609" y="410210"/>
                </a:lnTo>
                <a:lnTo>
                  <a:pt x="693419" y="410210"/>
                </a:lnTo>
                <a:lnTo>
                  <a:pt x="693419" y="403860"/>
                </a:lnTo>
                <a:close/>
              </a:path>
              <a:path w="693420" h="425450">
                <a:moveTo>
                  <a:pt x="3809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3809" y="416560"/>
                </a:lnTo>
                <a:lnTo>
                  <a:pt x="3809" y="410210"/>
                </a:lnTo>
                <a:close/>
              </a:path>
              <a:path w="693420" h="425450">
                <a:moveTo>
                  <a:pt x="693419" y="410210"/>
                </a:moveTo>
                <a:lnTo>
                  <a:pt x="689609" y="410210"/>
                </a:lnTo>
                <a:lnTo>
                  <a:pt x="689609" y="416560"/>
                </a:lnTo>
                <a:lnTo>
                  <a:pt x="693419" y="416560"/>
                </a:lnTo>
                <a:lnTo>
                  <a:pt x="693419" y="410210"/>
                </a:lnTo>
                <a:close/>
              </a:path>
              <a:path w="693420" h="425450">
                <a:moveTo>
                  <a:pt x="3809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102869" y="422910"/>
                </a:lnTo>
                <a:lnTo>
                  <a:pt x="102869" y="421640"/>
                </a:lnTo>
                <a:lnTo>
                  <a:pt x="3809" y="421640"/>
                </a:lnTo>
                <a:lnTo>
                  <a:pt x="3809" y="416560"/>
                </a:lnTo>
                <a:close/>
              </a:path>
              <a:path w="693420" h="425450">
                <a:moveTo>
                  <a:pt x="365759" y="421640"/>
                </a:moveTo>
                <a:lnTo>
                  <a:pt x="208279" y="421640"/>
                </a:lnTo>
                <a:lnTo>
                  <a:pt x="208279" y="422910"/>
                </a:lnTo>
                <a:lnTo>
                  <a:pt x="365759" y="422910"/>
                </a:lnTo>
                <a:lnTo>
                  <a:pt x="365759" y="421640"/>
                </a:lnTo>
                <a:close/>
              </a:path>
              <a:path w="693420" h="425450">
                <a:moveTo>
                  <a:pt x="693419" y="416560"/>
                </a:moveTo>
                <a:lnTo>
                  <a:pt x="689609" y="416560"/>
                </a:lnTo>
                <a:lnTo>
                  <a:pt x="689609" y="421640"/>
                </a:lnTo>
                <a:lnTo>
                  <a:pt x="472439" y="421640"/>
                </a:lnTo>
                <a:lnTo>
                  <a:pt x="472439" y="422910"/>
                </a:lnTo>
                <a:lnTo>
                  <a:pt x="693419" y="422910"/>
                </a:lnTo>
                <a:lnTo>
                  <a:pt x="693419" y="416560"/>
                </a:lnTo>
                <a:close/>
              </a:path>
              <a:path w="693420" h="425450">
                <a:moveTo>
                  <a:pt x="101600" y="422910"/>
                </a:moveTo>
                <a:lnTo>
                  <a:pt x="0" y="422910"/>
                </a:lnTo>
                <a:lnTo>
                  <a:pt x="0" y="425450"/>
                </a:lnTo>
                <a:lnTo>
                  <a:pt x="101600" y="425450"/>
                </a:lnTo>
                <a:lnTo>
                  <a:pt x="101600" y="422910"/>
                </a:lnTo>
                <a:close/>
              </a:path>
              <a:path w="693420" h="425450">
                <a:moveTo>
                  <a:pt x="365759" y="422910"/>
                </a:moveTo>
                <a:lnTo>
                  <a:pt x="208279" y="422910"/>
                </a:lnTo>
                <a:lnTo>
                  <a:pt x="208279" y="424180"/>
                </a:lnTo>
                <a:lnTo>
                  <a:pt x="207009" y="424180"/>
                </a:lnTo>
                <a:lnTo>
                  <a:pt x="207009" y="425450"/>
                </a:lnTo>
                <a:lnTo>
                  <a:pt x="365759" y="425450"/>
                </a:lnTo>
                <a:lnTo>
                  <a:pt x="365759" y="422910"/>
                </a:lnTo>
                <a:close/>
              </a:path>
              <a:path w="693420" h="425450">
                <a:moveTo>
                  <a:pt x="693419" y="422910"/>
                </a:moveTo>
                <a:lnTo>
                  <a:pt x="472439" y="422910"/>
                </a:lnTo>
                <a:lnTo>
                  <a:pt x="472439" y="425450"/>
                </a:lnTo>
                <a:lnTo>
                  <a:pt x="693419" y="425450"/>
                </a:lnTo>
                <a:lnTo>
                  <a:pt x="693419" y="422910"/>
                </a:lnTo>
                <a:close/>
              </a:path>
            </a:pathLst>
          </a:custGeom>
          <a:solidFill>
            <a:srgbClr val="C041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6" name="bk object 8586"/>
          <p:cNvSpPr/>
          <p:nvPr/>
        </p:nvSpPr>
        <p:spPr>
          <a:xfrm>
            <a:off x="4234179" y="4199890"/>
            <a:ext cx="685800" cy="417830"/>
          </a:xfrm>
          <a:custGeom>
            <a:avLst/>
            <a:gdLst/>
            <a:ahLst/>
            <a:cxnLst/>
            <a:rect l="l" t="t" r="r" b="b"/>
            <a:pathLst>
              <a:path w="685800" h="417829">
                <a:moveTo>
                  <a:pt x="20066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2540"/>
                </a:lnTo>
                <a:lnTo>
                  <a:pt x="199390" y="2540"/>
                </a:lnTo>
                <a:lnTo>
                  <a:pt x="199390" y="1270"/>
                </a:lnTo>
                <a:lnTo>
                  <a:pt x="200660" y="1270"/>
                </a:lnTo>
                <a:lnTo>
                  <a:pt x="200660" y="0"/>
                </a:lnTo>
                <a:close/>
              </a:path>
              <a:path w="685800" h="417829">
                <a:moveTo>
                  <a:pt x="685800" y="0"/>
                </a:moveTo>
                <a:lnTo>
                  <a:pt x="464820" y="0"/>
                </a:lnTo>
                <a:lnTo>
                  <a:pt x="464820" y="1270"/>
                </a:lnTo>
                <a:lnTo>
                  <a:pt x="463550" y="1270"/>
                </a:lnTo>
                <a:lnTo>
                  <a:pt x="463550" y="2540"/>
                </a:lnTo>
                <a:lnTo>
                  <a:pt x="683260" y="2540"/>
                </a:lnTo>
                <a:lnTo>
                  <a:pt x="683260" y="6350"/>
                </a:lnTo>
                <a:lnTo>
                  <a:pt x="685800" y="6350"/>
                </a:lnTo>
                <a:lnTo>
                  <a:pt x="685800" y="0"/>
                </a:lnTo>
                <a:close/>
              </a:path>
              <a:path w="685800" h="417829">
                <a:moveTo>
                  <a:pt x="461010" y="0"/>
                </a:moveTo>
                <a:lnTo>
                  <a:pt x="203200" y="0"/>
                </a:lnTo>
                <a:lnTo>
                  <a:pt x="203200" y="1270"/>
                </a:lnTo>
                <a:lnTo>
                  <a:pt x="201930" y="1270"/>
                </a:lnTo>
                <a:lnTo>
                  <a:pt x="201930" y="2540"/>
                </a:lnTo>
                <a:lnTo>
                  <a:pt x="461010" y="2540"/>
                </a:lnTo>
                <a:lnTo>
                  <a:pt x="461010" y="0"/>
                </a:lnTo>
                <a:close/>
              </a:path>
              <a:path w="685800" h="417829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685800" h="417829">
                <a:moveTo>
                  <a:pt x="685800" y="6350"/>
                </a:moveTo>
                <a:lnTo>
                  <a:pt x="683260" y="6350"/>
                </a:lnTo>
                <a:lnTo>
                  <a:pt x="683260" y="12700"/>
                </a:lnTo>
                <a:lnTo>
                  <a:pt x="685800" y="12700"/>
                </a:lnTo>
                <a:lnTo>
                  <a:pt x="685800" y="6350"/>
                </a:lnTo>
                <a:close/>
              </a:path>
              <a:path w="685800" h="41782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685800" h="417829">
                <a:moveTo>
                  <a:pt x="685800" y="12700"/>
                </a:moveTo>
                <a:lnTo>
                  <a:pt x="683260" y="12700"/>
                </a:lnTo>
                <a:lnTo>
                  <a:pt x="683260" y="19050"/>
                </a:lnTo>
                <a:lnTo>
                  <a:pt x="685800" y="19050"/>
                </a:lnTo>
                <a:lnTo>
                  <a:pt x="685800" y="12700"/>
                </a:lnTo>
                <a:close/>
              </a:path>
              <a:path w="685800" h="41782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685800" h="417829">
                <a:moveTo>
                  <a:pt x="685800" y="19050"/>
                </a:moveTo>
                <a:lnTo>
                  <a:pt x="683260" y="19050"/>
                </a:lnTo>
                <a:lnTo>
                  <a:pt x="683260" y="25400"/>
                </a:lnTo>
                <a:lnTo>
                  <a:pt x="685800" y="25400"/>
                </a:lnTo>
                <a:lnTo>
                  <a:pt x="685800" y="19050"/>
                </a:lnTo>
                <a:close/>
              </a:path>
              <a:path w="685800" h="41782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685800" h="417829">
                <a:moveTo>
                  <a:pt x="685800" y="25400"/>
                </a:moveTo>
                <a:lnTo>
                  <a:pt x="683260" y="25400"/>
                </a:lnTo>
                <a:lnTo>
                  <a:pt x="683260" y="31750"/>
                </a:lnTo>
                <a:lnTo>
                  <a:pt x="685800" y="31750"/>
                </a:lnTo>
                <a:lnTo>
                  <a:pt x="685800" y="25400"/>
                </a:lnTo>
                <a:close/>
              </a:path>
              <a:path w="685800" h="41782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685800" h="417829">
                <a:moveTo>
                  <a:pt x="685800" y="31750"/>
                </a:moveTo>
                <a:lnTo>
                  <a:pt x="683260" y="31750"/>
                </a:lnTo>
                <a:lnTo>
                  <a:pt x="683260" y="38100"/>
                </a:lnTo>
                <a:lnTo>
                  <a:pt x="685800" y="38100"/>
                </a:lnTo>
                <a:lnTo>
                  <a:pt x="685800" y="31750"/>
                </a:lnTo>
                <a:close/>
              </a:path>
              <a:path w="685800" h="417829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685800" h="417829">
                <a:moveTo>
                  <a:pt x="685800" y="38100"/>
                </a:moveTo>
                <a:lnTo>
                  <a:pt x="683260" y="38100"/>
                </a:lnTo>
                <a:lnTo>
                  <a:pt x="683260" y="44450"/>
                </a:lnTo>
                <a:lnTo>
                  <a:pt x="685800" y="44450"/>
                </a:lnTo>
                <a:lnTo>
                  <a:pt x="685800" y="38100"/>
                </a:lnTo>
                <a:close/>
              </a:path>
              <a:path w="685800" h="417829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685800" h="417829">
                <a:moveTo>
                  <a:pt x="685800" y="44450"/>
                </a:moveTo>
                <a:lnTo>
                  <a:pt x="683260" y="44450"/>
                </a:lnTo>
                <a:lnTo>
                  <a:pt x="683260" y="50800"/>
                </a:lnTo>
                <a:lnTo>
                  <a:pt x="685800" y="50800"/>
                </a:lnTo>
                <a:lnTo>
                  <a:pt x="685800" y="44450"/>
                </a:lnTo>
                <a:close/>
              </a:path>
              <a:path w="685800" h="417829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685800" h="417829">
                <a:moveTo>
                  <a:pt x="685800" y="50800"/>
                </a:moveTo>
                <a:lnTo>
                  <a:pt x="683260" y="50800"/>
                </a:lnTo>
                <a:lnTo>
                  <a:pt x="683260" y="57150"/>
                </a:lnTo>
                <a:lnTo>
                  <a:pt x="685800" y="57150"/>
                </a:lnTo>
                <a:lnTo>
                  <a:pt x="685800" y="50800"/>
                </a:lnTo>
                <a:close/>
              </a:path>
              <a:path w="685800" h="41782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685800" h="417829">
                <a:moveTo>
                  <a:pt x="685800" y="57150"/>
                </a:moveTo>
                <a:lnTo>
                  <a:pt x="683260" y="57150"/>
                </a:lnTo>
                <a:lnTo>
                  <a:pt x="683260" y="63500"/>
                </a:lnTo>
                <a:lnTo>
                  <a:pt x="685800" y="63500"/>
                </a:lnTo>
                <a:lnTo>
                  <a:pt x="685800" y="57150"/>
                </a:lnTo>
                <a:close/>
              </a:path>
              <a:path w="685800" h="41782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685800" h="417829">
                <a:moveTo>
                  <a:pt x="685800" y="63500"/>
                </a:moveTo>
                <a:lnTo>
                  <a:pt x="683260" y="63500"/>
                </a:lnTo>
                <a:lnTo>
                  <a:pt x="683260" y="69850"/>
                </a:lnTo>
                <a:lnTo>
                  <a:pt x="685800" y="69850"/>
                </a:lnTo>
                <a:lnTo>
                  <a:pt x="685800" y="63500"/>
                </a:lnTo>
                <a:close/>
              </a:path>
              <a:path w="685800" h="41782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685800" h="417829">
                <a:moveTo>
                  <a:pt x="685800" y="69850"/>
                </a:moveTo>
                <a:lnTo>
                  <a:pt x="683260" y="69850"/>
                </a:lnTo>
                <a:lnTo>
                  <a:pt x="683260" y="76200"/>
                </a:lnTo>
                <a:lnTo>
                  <a:pt x="685800" y="76200"/>
                </a:lnTo>
                <a:lnTo>
                  <a:pt x="685800" y="69850"/>
                </a:lnTo>
                <a:close/>
              </a:path>
              <a:path w="685800" h="41782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1270" y="82550"/>
                </a:lnTo>
                <a:lnTo>
                  <a:pt x="1270" y="81280"/>
                </a:lnTo>
                <a:lnTo>
                  <a:pt x="3810" y="81280"/>
                </a:lnTo>
                <a:lnTo>
                  <a:pt x="3810" y="76200"/>
                </a:lnTo>
                <a:close/>
              </a:path>
              <a:path w="685800" h="417829">
                <a:moveTo>
                  <a:pt x="685800" y="76200"/>
                </a:moveTo>
                <a:lnTo>
                  <a:pt x="683260" y="76200"/>
                </a:lnTo>
                <a:lnTo>
                  <a:pt x="683260" y="82550"/>
                </a:lnTo>
                <a:lnTo>
                  <a:pt x="685800" y="82550"/>
                </a:lnTo>
                <a:lnTo>
                  <a:pt x="685800" y="76200"/>
                </a:lnTo>
                <a:close/>
              </a:path>
              <a:path w="685800" h="417829">
                <a:moveTo>
                  <a:pt x="685800" y="82550"/>
                </a:moveTo>
                <a:lnTo>
                  <a:pt x="683260" y="82550"/>
                </a:lnTo>
                <a:lnTo>
                  <a:pt x="683260" y="88900"/>
                </a:lnTo>
                <a:lnTo>
                  <a:pt x="685800" y="88900"/>
                </a:lnTo>
                <a:lnTo>
                  <a:pt x="685800" y="82550"/>
                </a:lnTo>
                <a:close/>
              </a:path>
              <a:path w="685800" h="417829">
                <a:moveTo>
                  <a:pt x="685800" y="88900"/>
                </a:moveTo>
                <a:lnTo>
                  <a:pt x="683260" y="88900"/>
                </a:lnTo>
                <a:lnTo>
                  <a:pt x="683260" y="95250"/>
                </a:lnTo>
                <a:lnTo>
                  <a:pt x="685800" y="95250"/>
                </a:lnTo>
                <a:lnTo>
                  <a:pt x="685800" y="88900"/>
                </a:lnTo>
                <a:close/>
              </a:path>
              <a:path w="685800" h="417829">
                <a:moveTo>
                  <a:pt x="685800" y="95250"/>
                </a:moveTo>
                <a:lnTo>
                  <a:pt x="683260" y="95250"/>
                </a:lnTo>
                <a:lnTo>
                  <a:pt x="683260" y="101600"/>
                </a:lnTo>
                <a:lnTo>
                  <a:pt x="685800" y="101600"/>
                </a:lnTo>
                <a:lnTo>
                  <a:pt x="685800" y="95250"/>
                </a:lnTo>
                <a:close/>
              </a:path>
              <a:path w="685800" h="417829">
                <a:moveTo>
                  <a:pt x="685800" y="101600"/>
                </a:moveTo>
                <a:lnTo>
                  <a:pt x="683260" y="101600"/>
                </a:lnTo>
                <a:lnTo>
                  <a:pt x="683260" y="107950"/>
                </a:lnTo>
                <a:lnTo>
                  <a:pt x="685800" y="107950"/>
                </a:lnTo>
                <a:lnTo>
                  <a:pt x="685800" y="101600"/>
                </a:lnTo>
                <a:close/>
              </a:path>
              <a:path w="685800" h="417829">
                <a:moveTo>
                  <a:pt x="685800" y="107950"/>
                </a:moveTo>
                <a:lnTo>
                  <a:pt x="683260" y="107950"/>
                </a:lnTo>
                <a:lnTo>
                  <a:pt x="683260" y="114300"/>
                </a:lnTo>
                <a:lnTo>
                  <a:pt x="685800" y="114300"/>
                </a:lnTo>
                <a:lnTo>
                  <a:pt x="685800" y="107950"/>
                </a:lnTo>
                <a:close/>
              </a:path>
              <a:path w="685800" h="417829">
                <a:moveTo>
                  <a:pt x="685800" y="114300"/>
                </a:moveTo>
                <a:lnTo>
                  <a:pt x="683260" y="114300"/>
                </a:lnTo>
                <a:lnTo>
                  <a:pt x="683260" y="120650"/>
                </a:lnTo>
                <a:lnTo>
                  <a:pt x="685800" y="120650"/>
                </a:lnTo>
                <a:lnTo>
                  <a:pt x="685800" y="114300"/>
                </a:lnTo>
                <a:close/>
              </a:path>
              <a:path w="685800" h="417829">
                <a:moveTo>
                  <a:pt x="685800" y="120650"/>
                </a:moveTo>
                <a:lnTo>
                  <a:pt x="683260" y="120650"/>
                </a:lnTo>
                <a:lnTo>
                  <a:pt x="683260" y="127000"/>
                </a:lnTo>
                <a:lnTo>
                  <a:pt x="685800" y="127000"/>
                </a:lnTo>
                <a:lnTo>
                  <a:pt x="685800" y="120650"/>
                </a:lnTo>
                <a:close/>
              </a:path>
              <a:path w="685800" h="417829">
                <a:moveTo>
                  <a:pt x="685800" y="127000"/>
                </a:moveTo>
                <a:lnTo>
                  <a:pt x="683260" y="127000"/>
                </a:lnTo>
                <a:lnTo>
                  <a:pt x="683260" y="133350"/>
                </a:lnTo>
                <a:lnTo>
                  <a:pt x="685800" y="133350"/>
                </a:lnTo>
                <a:lnTo>
                  <a:pt x="685800" y="127000"/>
                </a:lnTo>
                <a:close/>
              </a:path>
              <a:path w="685800" h="417829">
                <a:moveTo>
                  <a:pt x="685800" y="133350"/>
                </a:moveTo>
                <a:lnTo>
                  <a:pt x="683260" y="133350"/>
                </a:lnTo>
                <a:lnTo>
                  <a:pt x="683260" y="139700"/>
                </a:lnTo>
                <a:lnTo>
                  <a:pt x="685800" y="139700"/>
                </a:lnTo>
                <a:lnTo>
                  <a:pt x="685800" y="133350"/>
                </a:lnTo>
                <a:close/>
              </a:path>
              <a:path w="685800" h="417829">
                <a:moveTo>
                  <a:pt x="685800" y="139700"/>
                </a:moveTo>
                <a:lnTo>
                  <a:pt x="683260" y="139700"/>
                </a:lnTo>
                <a:lnTo>
                  <a:pt x="683260" y="146050"/>
                </a:lnTo>
                <a:lnTo>
                  <a:pt x="685800" y="146050"/>
                </a:lnTo>
                <a:lnTo>
                  <a:pt x="685800" y="139700"/>
                </a:lnTo>
                <a:close/>
              </a:path>
              <a:path w="685800" h="417829">
                <a:moveTo>
                  <a:pt x="685800" y="146050"/>
                </a:moveTo>
                <a:lnTo>
                  <a:pt x="683260" y="146050"/>
                </a:lnTo>
                <a:lnTo>
                  <a:pt x="683260" y="152400"/>
                </a:lnTo>
                <a:lnTo>
                  <a:pt x="685800" y="152400"/>
                </a:lnTo>
                <a:lnTo>
                  <a:pt x="685800" y="146050"/>
                </a:lnTo>
                <a:close/>
              </a:path>
              <a:path w="685800" h="417829">
                <a:moveTo>
                  <a:pt x="685800" y="152400"/>
                </a:moveTo>
                <a:lnTo>
                  <a:pt x="683260" y="152400"/>
                </a:lnTo>
                <a:lnTo>
                  <a:pt x="683260" y="158750"/>
                </a:lnTo>
                <a:lnTo>
                  <a:pt x="684530" y="158750"/>
                </a:lnTo>
                <a:lnTo>
                  <a:pt x="684530" y="153670"/>
                </a:lnTo>
                <a:lnTo>
                  <a:pt x="685800" y="153670"/>
                </a:lnTo>
                <a:lnTo>
                  <a:pt x="685800" y="152400"/>
                </a:lnTo>
                <a:close/>
              </a:path>
              <a:path w="685800" h="417829">
                <a:moveTo>
                  <a:pt x="3810" y="196850"/>
                </a:moveTo>
                <a:lnTo>
                  <a:pt x="2540" y="196850"/>
                </a:lnTo>
                <a:lnTo>
                  <a:pt x="2540" y="201930"/>
                </a:lnTo>
                <a:lnTo>
                  <a:pt x="1270" y="201930"/>
                </a:lnTo>
                <a:lnTo>
                  <a:pt x="127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685800" h="417829">
                <a:moveTo>
                  <a:pt x="3810" y="203200"/>
                </a:moveTo>
                <a:lnTo>
                  <a:pt x="1270" y="203200"/>
                </a:lnTo>
                <a:lnTo>
                  <a:pt x="1270" y="205740"/>
                </a:lnTo>
                <a:lnTo>
                  <a:pt x="0" y="20574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685800" h="417829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685800" h="417829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685800" h="417829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685800" h="417829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685800" h="417829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685800" h="417829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685800" h="417829">
                <a:moveTo>
                  <a:pt x="381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3810" y="252730"/>
                </a:lnTo>
                <a:lnTo>
                  <a:pt x="3810" y="247650"/>
                </a:lnTo>
                <a:close/>
              </a:path>
              <a:path w="685800" h="417829">
                <a:moveTo>
                  <a:pt x="3810" y="252730"/>
                </a:moveTo>
                <a:lnTo>
                  <a:pt x="0" y="25273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2730"/>
                </a:lnTo>
                <a:close/>
              </a:path>
              <a:path w="685800" h="417829">
                <a:moveTo>
                  <a:pt x="3810" y="260350"/>
                </a:moveTo>
                <a:lnTo>
                  <a:pt x="0" y="260350"/>
                </a:lnTo>
                <a:lnTo>
                  <a:pt x="0" y="271780"/>
                </a:lnTo>
                <a:lnTo>
                  <a:pt x="3810" y="271780"/>
                </a:lnTo>
                <a:lnTo>
                  <a:pt x="3810" y="260350"/>
                </a:lnTo>
                <a:close/>
              </a:path>
              <a:path w="685800" h="417829">
                <a:moveTo>
                  <a:pt x="3810" y="271780"/>
                </a:moveTo>
                <a:lnTo>
                  <a:pt x="0" y="27178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1780"/>
                </a:lnTo>
                <a:close/>
              </a:path>
              <a:path w="685800" h="417829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685800" h="417829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685800" h="417829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685800" h="417829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685800" h="417829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685800" h="417829">
                <a:moveTo>
                  <a:pt x="381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1150"/>
                </a:lnTo>
                <a:close/>
              </a:path>
              <a:path w="685800" h="417829">
                <a:moveTo>
                  <a:pt x="381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17500"/>
                </a:lnTo>
                <a:close/>
              </a:path>
              <a:path w="685800" h="417829">
                <a:moveTo>
                  <a:pt x="381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3850"/>
                </a:lnTo>
                <a:close/>
              </a:path>
              <a:path w="685800" h="417829">
                <a:moveTo>
                  <a:pt x="3810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0200"/>
                </a:lnTo>
                <a:close/>
              </a:path>
              <a:path w="685800" h="417829">
                <a:moveTo>
                  <a:pt x="685800" y="334010"/>
                </a:moveTo>
                <a:lnTo>
                  <a:pt x="683260" y="334010"/>
                </a:lnTo>
                <a:lnTo>
                  <a:pt x="683260" y="336550"/>
                </a:lnTo>
                <a:lnTo>
                  <a:pt x="685800" y="336550"/>
                </a:lnTo>
                <a:lnTo>
                  <a:pt x="685800" y="334010"/>
                </a:lnTo>
                <a:close/>
              </a:path>
              <a:path w="685800" h="417829">
                <a:moveTo>
                  <a:pt x="3810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36550"/>
                </a:lnTo>
                <a:close/>
              </a:path>
              <a:path w="685800" h="417829">
                <a:moveTo>
                  <a:pt x="685800" y="336550"/>
                </a:moveTo>
                <a:lnTo>
                  <a:pt x="683260" y="336550"/>
                </a:lnTo>
                <a:lnTo>
                  <a:pt x="683260" y="342900"/>
                </a:lnTo>
                <a:lnTo>
                  <a:pt x="685800" y="342900"/>
                </a:lnTo>
                <a:lnTo>
                  <a:pt x="685800" y="336550"/>
                </a:lnTo>
                <a:close/>
              </a:path>
              <a:path w="685800" h="417829">
                <a:moveTo>
                  <a:pt x="3810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2900"/>
                </a:lnTo>
                <a:close/>
              </a:path>
              <a:path w="685800" h="417829">
                <a:moveTo>
                  <a:pt x="685800" y="342900"/>
                </a:moveTo>
                <a:lnTo>
                  <a:pt x="683260" y="342900"/>
                </a:lnTo>
                <a:lnTo>
                  <a:pt x="683260" y="349250"/>
                </a:lnTo>
                <a:lnTo>
                  <a:pt x="685800" y="349250"/>
                </a:lnTo>
                <a:lnTo>
                  <a:pt x="685800" y="342900"/>
                </a:lnTo>
                <a:close/>
              </a:path>
              <a:path w="685800" h="417829">
                <a:moveTo>
                  <a:pt x="381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49250"/>
                </a:lnTo>
                <a:close/>
              </a:path>
              <a:path w="685800" h="417829">
                <a:moveTo>
                  <a:pt x="685800" y="349250"/>
                </a:moveTo>
                <a:lnTo>
                  <a:pt x="683260" y="349250"/>
                </a:lnTo>
                <a:lnTo>
                  <a:pt x="683260" y="355600"/>
                </a:lnTo>
                <a:lnTo>
                  <a:pt x="685800" y="355600"/>
                </a:lnTo>
                <a:lnTo>
                  <a:pt x="685800" y="349250"/>
                </a:lnTo>
                <a:close/>
              </a:path>
              <a:path w="685800" h="417829">
                <a:moveTo>
                  <a:pt x="381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5600"/>
                </a:lnTo>
                <a:close/>
              </a:path>
              <a:path w="685800" h="417829">
                <a:moveTo>
                  <a:pt x="685800" y="355600"/>
                </a:moveTo>
                <a:lnTo>
                  <a:pt x="683260" y="355600"/>
                </a:lnTo>
                <a:lnTo>
                  <a:pt x="683260" y="361950"/>
                </a:lnTo>
                <a:lnTo>
                  <a:pt x="685800" y="361950"/>
                </a:lnTo>
                <a:lnTo>
                  <a:pt x="685800" y="355600"/>
                </a:lnTo>
                <a:close/>
              </a:path>
              <a:path w="685800" h="417829">
                <a:moveTo>
                  <a:pt x="3810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1950"/>
                </a:lnTo>
                <a:close/>
              </a:path>
              <a:path w="685800" h="417829">
                <a:moveTo>
                  <a:pt x="685800" y="361950"/>
                </a:moveTo>
                <a:lnTo>
                  <a:pt x="683260" y="361950"/>
                </a:lnTo>
                <a:lnTo>
                  <a:pt x="683260" y="368300"/>
                </a:lnTo>
                <a:lnTo>
                  <a:pt x="685800" y="368300"/>
                </a:lnTo>
                <a:lnTo>
                  <a:pt x="685800" y="361950"/>
                </a:lnTo>
                <a:close/>
              </a:path>
              <a:path w="685800" h="417829">
                <a:moveTo>
                  <a:pt x="381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68300"/>
                </a:lnTo>
                <a:close/>
              </a:path>
              <a:path w="685800" h="417829">
                <a:moveTo>
                  <a:pt x="685800" y="368300"/>
                </a:moveTo>
                <a:lnTo>
                  <a:pt x="683260" y="368300"/>
                </a:lnTo>
                <a:lnTo>
                  <a:pt x="683260" y="374650"/>
                </a:lnTo>
                <a:lnTo>
                  <a:pt x="685800" y="374650"/>
                </a:lnTo>
                <a:lnTo>
                  <a:pt x="685800" y="368300"/>
                </a:lnTo>
                <a:close/>
              </a:path>
              <a:path w="685800" h="417829">
                <a:moveTo>
                  <a:pt x="3810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4650"/>
                </a:lnTo>
                <a:close/>
              </a:path>
              <a:path w="685800" h="417829">
                <a:moveTo>
                  <a:pt x="685800" y="374650"/>
                </a:moveTo>
                <a:lnTo>
                  <a:pt x="683260" y="374650"/>
                </a:lnTo>
                <a:lnTo>
                  <a:pt x="683260" y="381000"/>
                </a:lnTo>
                <a:lnTo>
                  <a:pt x="685800" y="381000"/>
                </a:lnTo>
                <a:lnTo>
                  <a:pt x="685800" y="374650"/>
                </a:lnTo>
                <a:close/>
              </a:path>
              <a:path w="685800" h="417829">
                <a:moveTo>
                  <a:pt x="381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1000"/>
                </a:lnTo>
                <a:close/>
              </a:path>
              <a:path w="685800" h="417829">
                <a:moveTo>
                  <a:pt x="685800" y="381000"/>
                </a:moveTo>
                <a:lnTo>
                  <a:pt x="683260" y="381000"/>
                </a:lnTo>
                <a:lnTo>
                  <a:pt x="683260" y="387350"/>
                </a:lnTo>
                <a:lnTo>
                  <a:pt x="685800" y="387350"/>
                </a:lnTo>
                <a:lnTo>
                  <a:pt x="685800" y="381000"/>
                </a:lnTo>
                <a:close/>
              </a:path>
              <a:path w="685800" h="417829">
                <a:moveTo>
                  <a:pt x="3810" y="387350"/>
                </a:moveTo>
                <a:lnTo>
                  <a:pt x="0" y="38735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87350"/>
                </a:lnTo>
                <a:close/>
              </a:path>
              <a:path w="685800" h="417829">
                <a:moveTo>
                  <a:pt x="685800" y="387350"/>
                </a:moveTo>
                <a:lnTo>
                  <a:pt x="683260" y="387350"/>
                </a:lnTo>
                <a:lnTo>
                  <a:pt x="683260" y="393700"/>
                </a:lnTo>
                <a:lnTo>
                  <a:pt x="685800" y="393700"/>
                </a:lnTo>
                <a:lnTo>
                  <a:pt x="685800" y="387350"/>
                </a:lnTo>
                <a:close/>
              </a:path>
              <a:path w="685800" h="417829">
                <a:moveTo>
                  <a:pt x="381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3700"/>
                </a:lnTo>
                <a:close/>
              </a:path>
              <a:path w="685800" h="417829">
                <a:moveTo>
                  <a:pt x="685800" y="393700"/>
                </a:moveTo>
                <a:lnTo>
                  <a:pt x="683260" y="393700"/>
                </a:lnTo>
                <a:lnTo>
                  <a:pt x="683260" y="400050"/>
                </a:lnTo>
                <a:lnTo>
                  <a:pt x="685800" y="400050"/>
                </a:lnTo>
                <a:lnTo>
                  <a:pt x="685800" y="393700"/>
                </a:lnTo>
                <a:close/>
              </a:path>
              <a:path w="685800" h="417829">
                <a:moveTo>
                  <a:pt x="3810" y="400050"/>
                </a:moveTo>
                <a:lnTo>
                  <a:pt x="0" y="400050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0050"/>
                </a:lnTo>
                <a:close/>
              </a:path>
              <a:path w="685800" h="417829">
                <a:moveTo>
                  <a:pt x="685800" y="400050"/>
                </a:moveTo>
                <a:lnTo>
                  <a:pt x="683260" y="400050"/>
                </a:lnTo>
                <a:lnTo>
                  <a:pt x="683260" y="406400"/>
                </a:lnTo>
                <a:lnTo>
                  <a:pt x="685800" y="406400"/>
                </a:lnTo>
                <a:lnTo>
                  <a:pt x="685800" y="400050"/>
                </a:lnTo>
                <a:close/>
              </a:path>
              <a:path w="685800" h="417829">
                <a:moveTo>
                  <a:pt x="381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06400"/>
                </a:lnTo>
                <a:close/>
              </a:path>
              <a:path w="685800" h="417829">
                <a:moveTo>
                  <a:pt x="685800" y="406400"/>
                </a:moveTo>
                <a:lnTo>
                  <a:pt x="683260" y="406400"/>
                </a:lnTo>
                <a:lnTo>
                  <a:pt x="683260" y="412750"/>
                </a:lnTo>
                <a:lnTo>
                  <a:pt x="685800" y="412750"/>
                </a:lnTo>
                <a:lnTo>
                  <a:pt x="685800" y="406400"/>
                </a:lnTo>
                <a:close/>
              </a:path>
              <a:path w="685800" h="417829">
                <a:moveTo>
                  <a:pt x="3810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99060" y="417830"/>
                </a:lnTo>
                <a:lnTo>
                  <a:pt x="99060" y="414020"/>
                </a:lnTo>
                <a:lnTo>
                  <a:pt x="3810" y="414020"/>
                </a:lnTo>
                <a:lnTo>
                  <a:pt x="3810" y="412750"/>
                </a:lnTo>
                <a:close/>
              </a:path>
              <a:path w="685800" h="417829">
                <a:moveTo>
                  <a:pt x="363220" y="414020"/>
                </a:moveTo>
                <a:lnTo>
                  <a:pt x="205740" y="414020"/>
                </a:lnTo>
                <a:lnTo>
                  <a:pt x="205740" y="415290"/>
                </a:lnTo>
                <a:lnTo>
                  <a:pt x="204470" y="415290"/>
                </a:lnTo>
                <a:lnTo>
                  <a:pt x="204470" y="417830"/>
                </a:lnTo>
                <a:lnTo>
                  <a:pt x="363220" y="417830"/>
                </a:lnTo>
                <a:lnTo>
                  <a:pt x="363220" y="414020"/>
                </a:lnTo>
                <a:close/>
              </a:path>
              <a:path w="685800" h="417829">
                <a:moveTo>
                  <a:pt x="685800" y="412750"/>
                </a:moveTo>
                <a:lnTo>
                  <a:pt x="683260" y="412750"/>
                </a:lnTo>
                <a:lnTo>
                  <a:pt x="683260" y="414020"/>
                </a:lnTo>
                <a:lnTo>
                  <a:pt x="468630" y="414020"/>
                </a:lnTo>
                <a:lnTo>
                  <a:pt x="468630" y="417830"/>
                </a:lnTo>
                <a:lnTo>
                  <a:pt x="685800" y="417830"/>
                </a:lnTo>
                <a:lnTo>
                  <a:pt x="685800" y="41275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7" name="bk object 8587"/>
          <p:cNvSpPr/>
          <p:nvPr/>
        </p:nvSpPr>
        <p:spPr>
          <a:xfrm>
            <a:off x="4237990" y="4202429"/>
            <a:ext cx="679450" cy="411480"/>
          </a:xfrm>
          <a:custGeom>
            <a:avLst/>
            <a:gdLst/>
            <a:ahLst/>
            <a:cxnLst/>
            <a:rect l="l" t="t" r="r" b="b"/>
            <a:pathLst>
              <a:path w="679450" h="411479">
                <a:moveTo>
                  <a:pt x="194310" y="0"/>
                </a:moveTo>
                <a:lnTo>
                  <a:pt x="0" y="0"/>
                </a:lnTo>
                <a:lnTo>
                  <a:pt x="0" y="10160"/>
                </a:lnTo>
                <a:lnTo>
                  <a:pt x="2539" y="10160"/>
                </a:lnTo>
                <a:lnTo>
                  <a:pt x="2539" y="3810"/>
                </a:lnTo>
                <a:lnTo>
                  <a:pt x="194310" y="3810"/>
                </a:lnTo>
                <a:lnTo>
                  <a:pt x="194310" y="0"/>
                </a:lnTo>
                <a:close/>
              </a:path>
              <a:path w="679450" h="411479">
                <a:moveTo>
                  <a:pt x="679450" y="0"/>
                </a:moveTo>
                <a:lnTo>
                  <a:pt x="459739" y="0"/>
                </a:lnTo>
                <a:lnTo>
                  <a:pt x="459739" y="1270"/>
                </a:lnTo>
                <a:lnTo>
                  <a:pt x="458470" y="1270"/>
                </a:lnTo>
                <a:lnTo>
                  <a:pt x="458470" y="2540"/>
                </a:lnTo>
                <a:lnTo>
                  <a:pt x="457200" y="2540"/>
                </a:lnTo>
                <a:lnTo>
                  <a:pt x="457200" y="3810"/>
                </a:lnTo>
                <a:lnTo>
                  <a:pt x="675639" y="3810"/>
                </a:lnTo>
                <a:lnTo>
                  <a:pt x="675639" y="10160"/>
                </a:lnTo>
                <a:lnTo>
                  <a:pt x="679450" y="10160"/>
                </a:lnTo>
                <a:lnTo>
                  <a:pt x="679450" y="0"/>
                </a:lnTo>
                <a:close/>
              </a:path>
              <a:path w="679450" h="411479">
                <a:moveTo>
                  <a:pt x="457200" y="0"/>
                </a:moveTo>
                <a:lnTo>
                  <a:pt x="198120" y="0"/>
                </a:lnTo>
                <a:lnTo>
                  <a:pt x="198120" y="3810"/>
                </a:lnTo>
                <a:lnTo>
                  <a:pt x="455930" y="3810"/>
                </a:lnTo>
                <a:lnTo>
                  <a:pt x="455930" y="1270"/>
                </a:lnTo>
                <a:lnTo>
                  <a:pt x="457200" y="1270"/>
                </a:lnTo>
                <a:lnTo>
                  <a:pt x="457200" y="0"/>
                </a:lnTo>
                <a:close/>
              </a:path>
              <a:path w="679450" h="411479">
                <a:moveTo>
                  <a:pt x="253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539" y="16510"/>
                </a:lnTo>
                <a:lnTo>
                  <a:pt x="2539" y="10160"/>
                </a:lnTo>
                <a:close/>
              </a:path>
              <a:path w="679450" h="411479">
                <a:moveTo>
                  <a:pt x="679450" y="10160"/>
                </a:moveTo>
                <a:lnTo>
                  <a:pt x="675639" y="10160"/>
                </a:lnTo>
                <a:lnTo>
                  <a:pt x="675639" y="16510"/>
                </a:lnTo>
                <a:lnTo>
                  <a:pt x="679450" y="16510"/>
                </a:lnTo>
                <a:lnTo>
                  <a:pt x="679450" y="10160"/>
                </a:lnTo>
                <a:close/>
              </a:path>
              <a:path w="679450" h="411479">
                <a:moveTo>
                  <a:pt x="253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2539" y="22860"/>
                </a:lnTo>
                <a:lnTo>
                  <a:pt x="2539" y="16510"/>
                </a:lnTo>
                <a:close/>
              </a:path>
              <a:path w="679450" h="411479">
                <a:moveTo>
                  <a:pt x="679450" y="16510"/>
                </a:moveTo>
                <a:lnTo>
                  <a:pt x="675639" y="16510"/>
                </a:lnTo>
                <a:lnTo>
                  <a:pt x="675639" y="22860"/>
                </a:lnTo>
                <a:lnTo>
                  <a:pt x="679450" y="22860"/>
                </a:lnTo>
                <a:lnTo>
                  <a:pt x="679450" y="16510"/>
                </a:lnTo>
                <a:close/>
              </a:path>
              <a:path w="679450" h="411479">
                <a:moveTo>
                  <a:pt x="253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2539" y="29210"/>
                </a:lnTo>
                <a:lnTo>
                  <a:pt x="2539" y="22860"/>
                </a:lnTo>
                <a:close/>
              </a:path>
              <a:path w="679450" h="411479">
                <a:moveTo>
                  <a:pt x="679450" y="22860"/>
                </a:moveTo>
                <a:lnTo>
                  <a:pt x="675639" y="22860"/>
                </a:lnTo>
                <a:lnTo>
                  <a:pt x="675639" y="29210"/>
                </a:lnTo>
                <a:lnTo>
                  <a:pt x="679450" y="29210"/>
                </a:lnTo>
                <a:lnTo>
                  <a:pt x="679450" y="22860"/>
                </a:lnTo>
                <a:close/>
              </a:path>
              <a:path w="679450" h="411479">
                <a:moveTo>
                  <a:pt x="253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2539" y="35560"/>
                </a:lnTo>
                <a:lnTo>
                  <a:pt x="2539" y="29210"/>
                </a:lnTo>
                <a:close/>
              </a:path>
              <a:path w="679450" h="411479">
                <a:moveTo>
                  <a:pt x="679450" y="29210"/>
                </a:moveTo>
                <a:lnTo>
                  <a:pt x="675639" y="29210"/>
                </a:lnTo>
                <a:lnTo>
                  <a:pt x="675639" y="35560"/>
                </a:lnTo>
                <a:lnTo>
                  <a:pt x="679450" y="35560"/>
                </a:lnTo>
                <a:lnTo>
                  <a:pt x="679450" y="29210"/>
                </a:lnTo>
                <a:close/>
              </a:path>
              <a:path w="679450" h="411479">
                <a:moveTo>
                  <a:pt x="253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2539" y="41910"/>
                </a:lnTo>
                <a:lnTo>
                  <a:pt x="2539" y="35560"/>
                </a:lnTo>
                <a:close/>
              </a:path>
              <a:path w="679450" h="411479">
                <a:moveTo>
                  <a:pt x="679450" y="35560"/>
                </a:moveTo>
                <a:lnTo>
                  <a:pt x="675639" y="35560"/>
                </a:lnTo>
                <a:lnTo>
                  <a:pt x="675639" y="41910"/>
                </a:lnTo>
                <a:lnTo>
                  <a:pt x="679450" y="41910"/>
                </a:lnTo>
                <a:lnTo>
                  <a:pt x="679450" y="35560"/>
                </a:lnTo>
                <a:close/>
              </a:path>
              <a:path w="679450" h="411479">
                <a:moveTo>
                  <a:pt x="253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2539" y="48260"/>
                </a:lnTo>
                <a:lnTo>
                  <a:pt x="2539" y="41910"/>
                </a:lnTo>
                <a:close/>
              </a:path>
              <a:path w="679450" h="411479">
                <a:moveTo>
                  <a:pt x="679450" y="41910"/>
                </a:moveTo>
                <a:lnTo>
                  <a:pt x="675639" y="41910"/>
                </a:lnTo>
                <a:lnTo>
                  <a:pt x="675639" y="48260"/>
                </a:lnTo>
                <a:lnTo>
                  <a:pt x="679450" y="48260"/>
                </a:lnTo>
                <a:lnTo>
                  <a:pt x="679450" y="41910"/>
                </a:lnTo>
                <a:close/>
              </a:path>
              <a:path w="679450" h="411479">
                <a:moveTo>
                  <a:pt x="253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2539" y="54610"/>
                </a:lnTo>
                <a:lnTo>
                  <a:pt x="2539" y="48260"/>
                </a:lnTo>
                <a:close/>
              </a:path>
              <a:path w="679450" h="411479">
                <a:moveTo>
                  <a:pt x="679450" y="48260"/>
                </a:moveTo>
                <a:lnTo>
                  <a:pt x="675639" y="48260"/>
                </a:lnTo>
                <a:lnTo>
                  <a:pt x="675639" y="54610"/>
                </a:lnTo>
                <a:lnTo>
                  <a:pt x="679450" y="54610"/>
                </a:lnTo>
                <a:lnTo>
                  <a:pt x="679450" y="48260"/>
                </a:lnTo>
                <a:close/>
              </a:path>
              <a:path w="679450" h="411479">
                <a:moveTo>
                  <a:pt x="2539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2539" y="60960"/>
                </a:lnTo>
                <a:lnTo>
                  <a:pt x="2539" y="54610"/>
                </a:lnTo>
                <a:close/>
              </a:path>
              <a:path w="679450" h="411479">
                <a:moveTo>
                  <a:pt x="679450" y="54610"/>
                </a:moveTo>
                <a:lnTo>
                  <a:pt x="675639" y="54610"/>
                </a:lnTo>
                <a:lnTo>
                  <a:pt x="675639" y="60960"/>
                </a:lnTo>
                <a:lnTo>
                  <a:pt x="679450" y="60960"/>
                </a:lnTo>
                <a:lnTo>
                  <a:pt x="679450" y="54610"/>
                </a:lnTo>
                <a:close/>
              </a:path>
              <a:path w="679450" h="411479">
                <a:moveTo>
                  <a:pt x="253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2539" y="67310"/>
                </a:lnTo>
                <a:lnTo>
                  <a:pt x="2539" y="60960"/>
                </a:lnTo>
                <a:close/>
              </a:path>
              <a:path w="679450" h="411479">
                <a:moveTo>
                  <a:pt x="679450" y="60960"/>
                </a:moveTo>
                <a:lnTo>
                  <a:pt x="675639" y="60960"/>
                </a:lnTo>
                <a:lnTo>
                  <a:pt x="675639" y="67310"/>
                </a:lnTo>
                <a:lnTo>
                  <a:pt x="679450" y="67310"/>
                </a:lnTo>
                <a:lnTo>
                  <a:pt x="679450" y="60960"/>
                </a:lnTo>
                <a:close/>
              </a:path>
              <a:path w="679450" h="411479">
                <a:moveTo>
                  <a:pt x="253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2539" y="73660"/>
                </a:lnTo>
                <a:lnTo>
                  <a:pt x="2539" y="67310"/>
                </a:lnTo>
                <a:close/>
              </a:path>
              <a:path w="679450" h="411479">
                <a:moveTo>
                  <a:pt x="679450" y="67310"/>
                </a:moveTo>
                <a:lnTo>
                  <a:pt x="675639" y="67310"/>
                </a:lnTo>
                <a:lnTo>
                  <a:pt x="675639" y="73660"/>
                </a:lnTo>
                <a:lnTo>
                  <a:pt x="679450" y="73660"/>
                </a:lnTo>
                <a:lnTo>
                  <a:pt x="679450" y="67310"/>
                </a:lnTo>
                <a:close/>
              </a:path>
              <a:path w="679450" h="411479">
                <a:moveTo>
                  <a:pt x="2539" y="73660"/>
                </a:moveTo>
                <a:lnTo>
                  <a:pt x="0" y="73660"/>
                </a:lnTo>
                <a:lnTo>
                  <a:pt x="0" y="77470"/>
                </a:lnTo>
                <a:lnTo>
                  <a:pt x="1269" y="77470"/>
                </a:lnTo>
                <a:lnTo>
                  <a:pt x="1269" y="76200"/>
                </a:lnTo>
                <a:lnTo>
                  <a:pt x="2539" y="76200"/>
                </a:lnTo>
                <a:lnTo>
                  <a:pt x="2539" y="73660"/>
                </a:lnTo>
                <a:close/>
              </a:path>
              <a:path w="679450" h="411479">
                <a:moveTo>
                  <a:pt x="679450" y="73660"/>
                </a:moveTo>
                <a:lnTo>
                  <a:pt x="675639" y="73660"/>
                </a:lnTo>
                <a:lnTo>
                  <a:pt x="675639" y="80010"/>
                </a:lnTo>
                <a:lnTo>
                  <a:pt x="679450" y="80010"/>
                </a:lnTo>
                <a:lnTo>
                  <a:pt x="679450" y="73660"/>
                </a:lnTo>
                <a:close/>
              </a:path>
              <a:path w="679450" h="411479">
                <a:moveTo>
                  <a:pt x="679450" y="80010"/>
                </a:moveTo>
                <a:lnTo>
                  <a:pt x="675639" y="80010"/>
                </a:lnTo>
                <a:lnTo>
                  <a:pt x="675639" y="86360"/>
                </a:lnTo>
                <a:lnTo>
                  <a:pt x="679450" y="86360"/>
                </a:lnTo>
                <a:lnTo>
                  <a:pt x="679450" y="80010"/>
                </a:lnTo>
                <a:close/>
              </a:path>
              <a:path w="679450" h="411479">
                <a:moveTo>
                  <a:pt x="679450" y="86360"/>
                </a:moveTo>
                <a:lnTo>
                  <a:pt x="675639" y="86360"/>
                </a:lnTo>
                <a:lnTo>
                  <a:pt x="675639" y="92710"/>
                </a:lnTo>
                <a:lnTo>
                  <a:pt x="679450" y="92710"/>
                </a:lnTo>
                <a:lnTo>
                  <a:pt x="679450" y="86360"/>
                </a:lnTo>
                <a:close/>
              </a:path>
              <a:path w="679450" h="411479">
                <a:moveTo>
                  <a:pt x="679450" y="92710"/>
                </a:moveTo>
                <a:lnTo>
                  <a:pt x="675639" y="92710"/>
                </a:lnTo>
                <a:lnTo>
                  <a:pt x="675639" y="99060"/>
                </a:lnTo>
                <a:lnTo>
                  <a:pt x="679450" y="99060"/>
                </a:lnTo>
                <a:lnTo>
                  <a:pt x="679450" y="92710"/>
                </a:lnTo>
                <a:close/>
              </a:path>
              <a:path w="679450" h="411479">
                <a:moveTo>
                  <a:pt x="679450" y="99060"/>
                </a:moveTo>
                <a:lnTo>
                  <a:pt x="675639" y="99060"/>
                </a:lnTo>
                <a:lnTo>
                  <a:pt x="675639" y="105410"/>
                </a:lnTo>
                <a:lnTo>
                  <a:pt x="679450" y="105410"/>
                </a:lnTo>
                <a:lnTo>
                  <a:pt x="679450" y="99060"/>
                </a:lnTo>
                <a:close/>
              </a:path>
              <a:path w="679450" h="411479">
                <a:moveTo>
                  <a:pt x="679450" y="105410"/>
                </a:moveTo>
                <a:lnTo>
                  <a:pt x="675639" y="105410"/>
                </a:lnTo>
                <a:lnTo>
                  <a:pt x="675639" y="111760"/>
                </a:lnTo>
                <a:lnTo>
                  <a:pt x="679450" y="111760"/>
                </a:lnTo>
                <a:lnTo>
                  <a:pt x="679450" y="105410"/>
                </a:lnTo>
                <a:close/>
              </a:path>
              <a:path w="679450" h="411479">
                <a:moveTo>
                  <a:pt x="679450" y="111760"/>
                </a:moveTo>
                <a:lnTo>
                  <a:pt x="675639" y="111760"/>
                </a:lnTo>
                <a:lnTo>
                  <a:pt x="675639" y="118110"/>
                </a:lnTo>
                <a:lnTo>
                  <a:pt x="679450" y="118110"/>
                </a:lnTo>
                <a:lnTo>
                  <a:pt x="679450" y="111760"/>
                </a:lnTo>
                <a:close/>
              </a:path>
              <a:path w="679450" h="411479">
                <a:moveTo>
                  <a:pt x="679450" y="118110"/>
                </a:moveTo>
                <a:lnTo>
                  <a:pt x="675639" y="118110"/>
                </a:lnTo>
                <a:lnTo>
                  <a:pt x="675639" y="124460"/>
                </a:lnTo>
                <a:lnTo>
                  <a:pt x="679450" y="124460"/>
                </a:lnTo>
                <a:lnTo>
                  <a:pt x="679450" y="118110"/>
                </a:lnTo>
                <a:close/>
              </a:path>
              <a:path w="679450" h="411479">
                <a:moveTo>
                  <a:pt x="679450" y="124460"/>
                </a:moveTo>
                <a:lnTo>
                  <a:pt x="675639" y="124460"/>
                </a:lnTo>
                <a:lnTo>
                  <a:pt x="675639" y="130810"/>
                </a:lnTo>
                <a:lnTo>
                  <a:pt x="679450" y="130810"/>
                </a:lnTo>
                <a:lnTo>
                  <a:pt x="679450" y="124460"/>
                </a:lnTo>
                <a:close/>
              </a:path>
              <a:path w="679450" h="411479">
                <a:moveTo>
                  <a:pt x="679450" y="130810"/>
                </a:moveTo>
                <a:lnTo>
                  <a:pt x="675639" y="130810"/>
                </a:lnTo>
                <a:lnTo>
                  <a:pt x="675639" y="137160"/>
                </a:lnTo>
                <a:lnTo>
                  <a:pt x="679450" y="137160"/>
                </a:lnTo>
                <a:lnTo>
                  <a:pt x="679450" y="130810"/>
                </a:lnTo>
                <a:close/>
              </a:path>
              <a:path w="679450" h="411479">
                <a:moveTo>
                  <a:pt x="679450" y="137160"/>
                </a:moveTo>
                <a:lnTo>
                  <a:pt x="675639" y="137160"/>
                </a:lnTo>
                <a:lnTo>
                  <a:pt x="675639" y="143510"/>
                </a:lnTo>
                <a:lnTo>
                  <a:pt x="679450" y="143510"/>
                </a:lnTo>
                <a:lnTo>
                  <a:pt x="679450" y="137160"/>
                </a:lnTo>
                <a:close/>
              </a:path>
              <a:path w="679450" h="411479">
                <a:moveTo>
                  <a:pt x="679450" y="143510"/>
                </a:moveTo>
                <a:lnTo>
                  <a:pt x="675639" y="143510"/>
                </a:lnTo>
                <a:lnTo>
                  <a:pt x="675639" y="149860"/>
                </a:lnTo>
                <a:lnTo>
                  <a:pt x="679450" y="149860"/>
                </a:lnTo>
                <a:lnTo>
                  <a:pt x="679450" y="143510"/>
                </a:lnTo>
                <a:close/>
              </a:path>
              <a:path w="679450" h="411479">
                <a:moveTo>
                  <a:pt x="679450" y="149860"/>
                </a:moveTo>
                <a:lnTo>
                  <a:pt x="675639" y="149860"/>
                </a:lnTo>
                <a:lnTo>
                  <a:pt x="675639" y="156210"/>
                </a:lnTo>
                <a:lnTo>
                  <a:pt x="679450" y="156210"/>
                </a:lnTo>
                <a:lnTo>
                  <a:pt x="679450" y="149860"/>
                </a:lnTo>
                <a:close/>
              </a:path>
              <a:path w="679450" h="411479">
                <a:moveTo>
                  <a:pt x="679450" y="156210"/>
                </a:moveTo>
                <a:lnTo>
                  <a:pt x="675639" y="156210"/>
                </a:lnTo>
                <a:lnTo>
                  <a:pt x="675639" y="162560"/>
                </a:lnTo>
                <a:lnTo>
                  <a:pt x="678179" y="162560"/>
                </a:lnTo>
                <a:lnTo>
                  <a:pt x="678179" y="160020"/>
                </a:lnTo>
                <a:lnTo>
                  <a:pt x="679450" y="160020"/>
                </a:lnTo>
                <a:lnTo>
                  <a:pt x="679450" y="156210"/>
                </a:lnTo>
                <a:close/>
              </a:path>
              <a:path w="679450" h="411479">
                <a:moveTo>
                  <a:pt x="678180" y="162560"/>
                </a:moveTo>
                <a:lnTo>
                  <a:pt x="675639" y="162560"/>
                </a:lnTo>
                <a:lnTo>
                  <a:pt x="675639" y="168910"/>
                </a:lnTo>
                <a:lnTo>
                  <a:pt x="676910" y="168910"/>
                </a:lnTo>
                <a:lnTo>
                  <a:pt x="676910" y="165100"/>
                </a:lnTo>
                <a:lnTo>
                  <a:pt x="678180" y="165100"/>
                </a:lnTo>
                <a:lnTo>
                  <a:pt x="678180" y="162560"/>
                </a:lnTo>
                <a:close/>
              </a:path>
              <a:path w="679450" h="411479">
                <a:moveTo>
                  <a:pt x="2539" y="185420"/>
                </a:moveTo>
                <a:lnTo>
                  <a:pt x="1270" y="185420"/>
                </a:lnTo>
                <a:lnTo>
                  <a:pt x="1270" y="187960"/>
                </a:lnTo>
                <a:lnTo>
                  <a:pt x="2539" y="187960"/>
                </a:lnTo>
                <a:lnTo>
                  <a:pt x="2539" y="185420"/>
                </a:lnTo>
                <a:close/>
              </a:path>
              <a:path w="679450" h="411479">
                <a:moveTo>
                  <a:pt x="2539" y="187960"/>
                </a:moveTo>
                <a:lnTo>
                  <a:pt x="1270" y="187960"/>
                </a:lnTo>
                <a:lnTo>
                  <a:pt x="1270" y="189230"/>
                </a:lnTo>
                <a:lnTo>
                  <a:pt x="0" y="189230"/>
                </a:lnTo>
                <a:lnTo>
                  <a:pt x="0" y="194310"/>
                </a:lnTo>
                <a:lnTo>
                  <a:pt x="2539" y="194310"/>
                </a:lnTo>
                <a:lnTo>
                  <a:pt x="2539" y="187960"/>
                </a:lnTo>
                <a:close/>
              </a:path>
              <a:path w="679450" h="411479">
                <a:moveTo>
                  <a:pt x="253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2539" y="200660"/>
                </a:lnTo>
                <a:lnTo>
                  <a:pt x="2539" y="194310"/>
                </a:lnTo>
                <a:close/>
              </a:path>
              <a:path w="679450" h="411479">
                <a:moveTo>
                  <a:pt x="253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2539" y="207010"/>
                </a:lnTo>
                <a:lnTo>
                  <a:pt x="2539" y="200660"/>
                </a:lnTo>
                <a:close/>
              </a:path>
              <a:path w="679450" h="411479">
                <a:moveTo>
                  <a:pt x="253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2539" y="213360"/>
                </a:lnTo>
                <a:lnTo>
                  <a:pt x="2539" y="207010"/>
                </a:lnTo>
                <a:close/>
              </a:path>
              <a:path w="679450" h="411479">
                <a:moveTo>
                  <a:pt x="253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2539" y="219710"/>
                </a:lnTo>
                <a:lnTo>
                  <a:pt x="2539" y="213360"/>
                </a:lnTo>
                <a:close/>
              </a:path>
              <a:path w="679450" h="411479">
                <a:moveTo>
                  <a:pt x="2539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2539" y="226060"/>
                </a:lnTo>
                <a:lnTo>
                  <a:pt x="2539" y="219710"/>
                </a:lnTo>
                <a:close/>
              </a:path>
              <a:path w="679450" h="411479">
                <a:moveTo>
                  <a:pt x="2539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2539" y="232410"/>
                </a:lnTo>
                <a:lnTo>
                  <a:pt x="2539" y="226060"/>
                </a:lnTo>
                <a:close/>
              </a:path>
              <a:path w="679450" h="411479">
                <a:moveTo>
                  <a:pt x="253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2539" y="238760"/>
                </a:lnTo>
                <a:lnTo>
                  <a:pt x="2539" y="232410"/>
                </a:lnTo>
                <a:close/>
              </a:path>
              <a:path w="679450" h="411479">
                <a:moveTo>
                  <a:pt x="253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2539" y="245110"/>
                </a:lnTo>
                <a:lnTo>
                  <a:pt x="2539" y="238760"/>
                </a:lnTo>
                <a:close/>
              </a:path>
              <a:path w="679450" h="411479">
                <a:moveTo>
                  <a:pt x="2539" y="245110"/>
                </a:moveTo>
                <a:lnTo>
                  <a:pt x="0" y="245110"/>
                </a:lnTo>
                <a:lnTo>
                  <a:pt x="0" y="250190"/>
                </a:lnTo>
                <a:lnTo>
                  <a:pt x="2539" y="250190"/>
                </a:lnTo>
                <a:lnTo>
                  <a:pt x="2539" y="245110"/>
                </a:lnTo>
                <a:close/>
              </a:path>
              <a:path w="679450" h="411479">
                <a:moveTo>
                  <a:pt x="2539" y="250190"/>
                </a:moveTo>
                <a:lnTo>
                  <a:pt x="0" y="250190"/>
                </a:lnTo>
                <a:lnTo>
                  <a:pt x="0" y="257810"/>
                </a:lnTo>
                <a:lnTo>
                  <a:pt x="2539" y="257810"/>
                </a:lnTo>
                <a:lnTo>
                  <a:pt x="2539" y="250190"/>
                </a:lnTo>
                <a:close/>
              </a:path>
              <a:path w="679450" h="411479">
                <a:moveTo>
                  <a:pt x="2539" y="257810"/>
                </a:moveTo>
                <a:lnTo>
                  <a:pt x="0" y="257810"/>
                </a:lnTo>
                <a:lnTo>
                  <a:pt x="0" y="269240"/>
                </a:lnTo>
                <a:lnTo>
                  <a:pt x="2539" y="269240"/>
                </a:lnTo>
                <a:lnTo>
                  <a:pt x="2539" y="257810"/>
                </a:lnTo>
                <a:close/>
              </a:path>
              <a:path w="679450" h="411479">
                <a:moveTo>
                  <a:pt x="2539" y="269240"/>
                </a:moveTo>
                <a:lnTo>
                  <a:pt x="0" y="269240"/>
                </a:lnTo>
                <a:lnTo>
                  <a:pt x="0" y="276860"/>
                </a:lnTo>
                <a:lnTo>
                  <a:pt x="2539" y="276860"/>
                </a:lnTo>
                <a:lnTo>
                  <a:pt x="2539" y="269240"/>
                </a:lnTo>
                <a:close/>
              </a:path>
              <a:path w="679450" h="411479">
                <a:moveTo>
                  <a:pt x="2539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2539" y="283210"/>
                </a:lnTo>
                <a:lnTo>
                  <a:pt x="2539" y="276860"/>
                </a:lnTo>
                <a:close/>
              </a:path>
              <a:path w="679450" h="411479">
                <a:moveTo>
                  <a:pt x="253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2539" y="289560"/>
                </a:lnTo>
                <a:lnTo>
                  <a:pt x="2539" y="283210"/>
                </a:lnTo>
                <a:close/>
              </a:path>
              <a:path w="679450" h="411479">
                <a:moveTo>
                  <a:pt x="253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2539" y="295910"/>
                </a:lnTo>
                <a:lnTo>
                  <a:pt x="2539" y="289560"/>
                </a:lnTo>
                <a:close/>
              </a:path>
              <a:path w="679450" h="411479">
                <a:moveTo>
                  <a:pt x="2539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2539" y="302260"/>
                </a:lnTo>
                <a:lnTo>
                  <a:pt x="2539" y="295910"/>
                </a:lnTo>
                <a:close/>
              </a:path>
              <a:path w="679450" h="411479">
                <a:moveTo>
                  <a:pt x="2539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2539" y="308610"/>
                </a:lnTo>
                <a:lnTo>
                  <a:pt x="2539" y="302260"/>
                </a:lnTo>
                <a:close/>
              </a:path>
              <a:path w="679450" h="411479">
                <a:moveTo>
                  <a:pt x="2539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2539" y="314960"/>
                </a:lnTo>
                <a:lnTo>
                  <a:pt x="2539" y="308610"/>
                </a:lnTo>
                <a:close/>
              </a:path>
              <a:path w="679450" h="411479">
                <a:moveTo>
                  <a:pt x="2539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2539" y="321310"/>
                </a:lnTo>
                <a:lnTo>
                  <a:pt x="2539" y="314960"/>
                </a:lnTo>
                <a:close/>
              </a:path>
              <a:path w="679450" h="411479">
                <a:moveTo>
                  <a:pt x="2539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2539" y="327660"/>
                </a:lnTo>
                <a:lnTo>
                  <a:pt x="2539" y="321310"/>
                </a:lnTo>
                <a:close/>
              </a:path>
              <a:path w="679450" h="411479">
                <a:moveTo>
                  <a:pt x="2539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2539" y="334010"/>
                </a:lnTo>
                <a:lnTo>
                  <a:pt x="2539" y="327660"/>
                </a:lnTo>
                <a:close/>
              </a:path>
              <a:path w="679450" h="411479">
                <a:moveTo>
                  <a:pt x="679450" y="332740"/>
                </a:moveTo>
                <a:lnTo>
                  <a:pt x="678180" y="332740"/>
                </a:lnTo>
                <a:lnTo>
                  <a:pt x="678180" y="334010"/>
                </a:lnTo>
                <a:lnTo>
                  <a:pt x="679450" y="334010"/>
                </a:lnTo>
                <a:lnTo>
                  <a:pt x="679450" y="332740"/>
                </a:lnTo>
                <a:close/>
              </a:path>
              <a:path w="679450" h="411479">
                <a:moveTo>
                  <a:pt x="2539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2539" y="340360"/>
                </a:lnTo>
                <a:lnTo>
                  <a:pt x="2539" y="334010"/>
                </a:lnTo>
                <a:close/>
              </a:path>
              <a:path w="679450" h="411479">
                <a:moveTo>
                  <a:pt x="679450" y="334010"/>
                </a:moveTo>
                <a:lnTo>
                  <a:pt x="676910" y="334010"/>
                </a:lnTo>
                <a:lnTo>
                  <a:pt x="676910" y="335280"/>
                </a:lnTo>
                <a:lnTo>
                  <a:pt x="675639" y="335280"/>
                </a:lnTo>
                <a:lnTo>
                  <a:pt x="675639" y="340360"/>
                </a:lnTo>
                <a:lnTo>
                  <a:pt x="679450" y="340360"/>
                </a:lnTo>
                <a:lnTo>
                  <a:pt x="679450" y="334010"/>
                </a:lnTo>
                <a:close/>
              </a:path>
              <a:path w="679450" h="411479">
                <a:moveTo>
                  <a:pt x="253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2539" y="346710"/>
                </a:lnTo>
                <a:lnTo>
                  <a:pt x="2539" y="340360"/>
                </a:lnTo>
                <a:close/>
              </a:path>
              <a:path w="679450" h="411479">
                <a:moveTo>
                  <a:pt x="679450" y="340360"/>
                </a:moveTo>
                <a:lnTo>
                  <a:pt x="675639" y="340360"/>
                </a:lnTo>
                <a:lnTo>
                  <a:pt x="675639" y="346710"/>
                </a:lnTo>
                <a:lnTo>
                  <a:pt x="679450" y="346710"/>
                </a:lnTo>
                <a:lnTo>
                  <a:pt x="679450" y="340360"/>
                </a:lnTo>
                <a:close/>
              </a:path>
              <a:path w="679450" h="411479">
                <a:moveTo>
                  <a:pt x="2539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2539" y="353060"/>
                </a:lnTo>
                <a:lnTo>
                  <a:pt x="2539" y="346710"/>
                </a:lnTo>
                <a:close/>
              </a:path>
              <a:path w="679450" h="411479">
                <a:moveTo>
                  <a:pt x="679450" y="346710"/>
                </a:moveTo>
                <a:lnTo>
                  <a:pt x="675639" y="346710"/>
                </a:lnTo>
                <a:lnTo>
                  <a:pt x="675639" y="353060"/>
                </a:lnTo>
                <a:lnTo>
                  <a:pt x="679450" y="353060"/>
                </a:lnTo>
                <a:lnTo>
                  <a:pt x="679450" y="346710"/>
                </a:lnTo>
                <a:close/>
              </a:path>
              <a:path w="679450" h="411479">
                <a:moveTo>
                  <a:pt x="2539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2539" y="359410"/>
                </a:lnTo>
                <a:lnTo>
                  <a:pt x="2539" y="353060"/>
                </a:lnTo>
                <a:close/>
              </a:path>
              <a:path w="679450" h="411479">
                <a:moveTo>
                  <a:pt x="679450" y="353060"/>
                </a:moveTo>
                <a:lnTo>
                  <a:pt x="675639" y="353060"/>
                </a:lnTo>
                <a:lnTo>
                  <a:pt x="675639" y="359410"/>
                </a:lnTo>
                <a:lnTo>
                  <a:pt x="679450" y="359410"/>
                </a:lnTo>
                <a:lnTo>
                  <a:pt x="679450" y="353060"/>
                </a:lnTo>
                <a:close/>
              </a:path>
              <a:path w="679450" h="411479">
                <a:moveTo>
                  <a:pt x="2539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2539" y="365760"/>
                </a:lnTo>
                <a:lnTo>
                  <a:pt x="2539" y="359410"/>
                </a:lnTo>
                <a:close/>
              </a:path>
              <a:path w="679450" h="411479">
                <a:moveTo>
                  <a:pt x="679450" y="359410"/>
                </a:moveTo>
                <a:lnTo>
                  <a:pt x="675639" y="359410"/>
                </a:lnTo>
                <a:lnTo>
                  <a:pt x="675639" y="365760"/>
                </a:lnTo>
                <a:lnTo>
                  <a:pt x="679450" y="365760"/>
                </a:lnTo>
                <a:lnTo>
                  <a:pt x="679450" y="359410"/>
                </a:lnTo>
                <a:close/>
              </a:path>
              <a:path w="679450" h="411479">
                <a:moveTo>
                  <a:pt x="253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2539" y="372110"/>
                </a:lnTo>
                <a:lnTo>
                  <a:pt x="2539" y="365760"/>
                </a:lnTo>
                <a:close/>
              </a:path>
              <a:path w="679450" h="411479">
                <a:moveTo>
                  <a:pt x="679450" y="365760"/>
                </a:moveTo>
                <a:lnTo>
                  <a:pt x="675639" y="365760"/>
                </a:lnTo>
                <a:lnTo>
                  <a:pt x="675639" y="372110"/>
                </a:lnTo>
                <a:lnTo>
                  <a:pt x="679450" y="372110"/>
                </a:lnTo>
                <a:lnTo>
                  <a:pt x="679450" y="365760"/>
                </a:lnTo>
                <a:close/>
              </a:path>
              <a:path w="679450" h="411479">
                <a:moveTo>
                  <a:pt x="2539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2539" y="378460"/>
                </a:lnTo>
                <a:lnTo>
                  <a:pt x="2539" y="372110"/>
                </a:lnTo>
                <a:close/>
              </a:path>
              <a:path w="679450" h="411479">
                <a:moveTo>
                  <a:pt x="679450" y="372110"/>
                </a:moveTo>
                <a:lnTo>
                  <a:pt x="675639" y="372110"/>
                </a:lnTo>
                <a:lnTo>
                  <a:pt x="675639" y="378460"/>
                </a:lnTo>
                <a:lnTo>
                  <a:pt x="679450" y="378460"/>
                </a:lnTo>
                <a:lnTo>
                  <a:pt x="679450" y="372110"/>
                </a:lnTo>
                <a:close/>
              </a:path>
              <a:path w="679450" h="411479">
                <a:moveTo>
                  <a:pt x="2539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2539" y="384810"/>
                </a:lnTo>
                <a:lnTo>
                  <a:pt x="2539" y="378460"/>
                </a:lnTo>
                <a:close/>
              </a:path>
              <a:path w="679450" h="411479">
                <a:moveTo>
                  <a:pt x="679450" y="378460"/>
                </a:moveTo>
                <a:lnTo>
                  <a:pt x="675639" y="378460"/>
                </a:lnTo>
                <a:lnTo>
                  <a:pt x="675639" y="384810"/>
                </a:lnTo>
                <a:lnTo>
                  <a:pt x="679450" y="384810"/>
                </a:lnTo>
                <a:lnTo>
                  <a:pt x="679450" y="378460"/>
                </a:lnTo>
                <a:close/>
              </a:path>
              <a:path w="679450" h="411479">
                <a:moveTo>
                  <a:pt x="2539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2539" y="391160"/>
                </a:lnTo>
                <a:lnTo>
                  <a:pt x="2539" y="384810"/>
                </a:lnTo>
                <a:close/>
              </a:path>
              <a:path w="679450" h="411479">
                <a:moveTo>
                  <a:pt x="679450" y="384810"/>
                </a:moveTo>
                <a:lnTo>
                  <a:pt x="675639" y="384810"/>
                </a:lnTo>
                <a:lnTo>
                  <a:pt x="675639" y="391160"/>
                </a:lnTo>
                <a:lnTo>
                  <a:pt x="679450" y="391160"/>
                </a:lnTo>
                <a:lnTo>
                  <a:pt x="679450" y="384810"/>
                </a:lnTo>
                <a:close/>
              </a:path>
              <a:path w="679450" h="411479">
                <a:moveTo>
                  <a:pt x="2539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2539" y="397510"/>
                </a:lnTo>
                <a:lnTo>
                  <a:pt x="2539" y="391160"/>
                </a:lnTo>
                <a:close/>
              </a:path>
              <a:path w="679450" h="411479">
                <a:moveTo>
                  <a:pt x="679450" y="391160"/>
                </a:moveTo>
                <a:lnTo>
                  <a:pt x="675639" y="391160"/>
                </a:lnTo>
                <a:lnTo>
                  <a:pt x="675639" y="397510"/>
                </a:lnTo>
                <a:lnTo>
                  <a:pt x="679450" y="397510"/>
                </a:lnTo>
                <a:lnTo>
                  <a:pt x="679450" y="391160"/>
                </a:lnTo>
                <a:close/>
              </a:path>
              <a:path w="679450" h="411479">
                <a:moveTo>
                  <a:pt x="2539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2539" y="403860"/>
                </a:lnTo>
                <a:lnTo>
                  <a:pt x="2539" y="397510"/>
                </a:lnTo>
                <a:close/>
              </a:path>
              <a:path w="679450" h="411479">
                <a:moveTo>
                  <a:pt x="679450" y="397510"/>
                </a:moveTo>
                <a:lnTo>
                  <a:pt x="675639" y="397510"/>
                </a:lnTo>
                <a:lnTo>
                  <a:pt x="675639" y="403860"/>
                </a:lnTo>
                <a:lnTo>
                  <a:pt x="679450" y="403860"/>
                </a:lnTo>
                <a:lnTo>
                  <a:pt x="679450" y="397510"/>
                </a:lnTo>
                <a:close/>
              </a:path>
              <a:path w="679450" h="411479">
                <a:moveTo>
                  <a:pt x="2539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96519" y="410210"/>
                </a:lnTo>
                <a:lnTo>
                  <a:pt x="96519" y="408940"/>
                </a:lnTo>
                <a:lnTo>
                  <a:pt x="2539" y="408940"/>
                </a:lnTo>
                <a:lnTo>
                  <a:pt x="2539" y="403860"/>
                </a:lnTo>
                <a:close/>
              </a:path>
              <a:path w="679450" h="411479">
                <a:moveTo>
                  <a:pt x="360680" y="408940"/>
                </a:moveTo>
                <a:lnTo>
                  <a:pt x="201930" y="408940"/>
                </a:lnTo>
                <a:lnTo>
                  <a:pt x="201930" y="410210"/>
                </a:lnTo>
                <a:lnTo>
                  <a:pt x="360680" y="410210"/>
                </a:lnTo>
                <a:lnTo>
                  <a:pt x="360680" y="408940"/>
                </a:lnTo>
                <a:close/>
              </a:path>
              <a:path w="679450" h="411479">
                <a:moveTo>
                  <a:pt x="679450" y="403860"/>
                </a:moveTo>
                <a:lnTo>
                  <a:pt x="675639" y="403860"/>
                </a:lnTo>
                <a:lnTo>
                  <a:pt x="675639" y="408940"/>
                </a:lnTo>
                <a:lnTo>
                  <a:pt x="464820" y="408940"/>
                </a:lnTo>
                <a:lnTo>
                  <a:pt x="464820" y="410210"/>
                </a:lnTo>
                <a:lnTo>
                  <a:pt x="679450" y="410210"/>
                </a:lnTo>
                <a:lnTo>
                  <a:pt x="679450" y="403860"/>
                </a:lnTo>
                <a:close/>
              </a:path>
              <a:path w="679450" h="411479">
                <a:moveTo>
                  <a:pt x="96519" y="410210"/>
                </a:moveTo>
                <a:lnTo>
                  <a:pt x="0" y="410210"/>
                </a:lnTo>
                <a:lnTo>
                  <a:pt x="0" y="411480"/>
                </a:lnTo>
                <a:lnTo>
                  <a:pt x="96519" y="411480"/>
                </a:lnTo>
                <a:lnTo>
                  <a:pt x="96519" y="410210"/>
                </a:lnTo>
                <a:close/>
              </a:path>
              <a:path w="679450" h="411479">
                <a:moveTo>
                  <a:pt x="359410" y="410210"/>
                </a:moveTo>
                <a:lnTo>
                  <a:pt x="201930" y="410210"/>
                </a:lnTo>
                <a:lnTo>
                  <a:pt x="201930" y="411480"/>
                </a:lnTo>
                <a:lnTo>
                  <a:pt x="359410" y="411480"/>
                </a:lnTo>
                <a:lnTo>
                  <a:pt x="359410" y="410210"/>
                </a:lnTo>
                <a:close/>
              </a:path>
              <a:path w="679450" h="411479">
                <a:moveTo>
                  <a:pt x="679450" y="410210"/>
                </a:moveTo>
                <a:lnTo>
                  <a:pt x="464820" y="410210"/>
                </a:lnTo>
                <a:lnTo>
                  <a:pt x="464820" y="411480"/>
                </a:lnTo>
                <a:lnTo>
                  <a:pt x="679450" y="411480"/>
                </a:lnTo>
                <a:lnTo>
                  <a:pt x="679450" y="410210"/>
                </a:lnTo>
                <a:close/>
              </a:path>
            </a:pathLst>
          </a:custGeom>
          <a:solidFill>
            <a:srgbClr val="BB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8" name="bk object 8588"/>
          <p:cNvSpPr/>
          <p:nvPr/>
        </p:nvSpPr>
        <p:spPr>
          <a:xfrm>
            <a:off x="4240529" y="4206240"/>
            <a:ext cx="673100" cy="405130"/>
          </a:xfrm>
          <a:custGeom>
            <a:avLst/>
            <a:gdLst/>
            <a:ahLst/>
            <a:cxnLst/>
            <a:rect l="l" t="t" r="r" b="b"/>
            <a:pathLst>
              <a:path w="673100" h="405129">
                <a:moveTo>
                  <a:pt x="19177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190500" y="3810"/>
                </a:lnTo>
                <a:lnTo>
                  <a:pt x="190500" y="1270"/>
                </a:lnTo>
                <a:lnTo>
                  <a:pt x="191770" y="1270"/>
                </a:lnTo>
                <a:lnTo>
                  <a:pt x="191770" y="0"/>
                </a:lnTo>
                <a:close/>
              </a:path>
              <a:path w="673100" h="405129">
                <a:moveTo>
                  <a:pt x="673100" y="0"/>
                </a:moveTo>
                <a:lnTo>
                  <a:pt x="453390" y="0"/>
                </a:lnTo>
                <a:lnTo>
                  <a:pt x="453390" y="2540"/>
                </a:lnTo>
                <a:lnTo>
                  <a:pt x="452120" y="2540"/>
                </a:lnTo>
                <a:lnTo>
                  <a:pt x="452120" y="3810"/>
                </a:lnTo>
                <a:lnTo>
                  <a:pt x="669290" y="3810"/>
                </a:lnTo>
                <a:lnTo>
                  <a:pt x="669290" y="6350"/>
                </a:lnTo>
                <a:lnTo>
                  <a:pt x="673100" y="6350"/>
                </a:lnTo>
                <a:lnTo>
                  <a:pt x="673100" y="0"/>
                </a:lnTo>
                <a:close/>
              </a:path>
              <a:path w="673100" h="405129">
                <a:moveTo>
                  <a:pt x="452120" y="0"/>
                </a:moveTo>
                <a:lnTo>
                  <a:pt x="194310" y="0"/>
                </a:lnTo>
                <a:lnTo>
                  <a:pt x="194310" y="3810"/>
                </a:lnTo>
                <a:lnTo>
                  <a:pt x="450850" y="3810"/>
                </a:lnTo>
                <a:lnTo>
                  <a:pt x="450850" y="2540"/>
                </a:lnTo>
                <a:lnTo>
                  <a:pt x="452120" y="2540"/>
                </a:lnTo>
                <a:lnTo>
                  <a:pt x="452120" y="0"/>
                </a:lnTo>
                <a:close/>
              </a:path>
              <a:path w="673100" h="405129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673100" h="405129">
                <a:moveTo>
                  <a:pt x="673100" y="6350"/>
                </a:moveTo>
                <a:lnTo>
                  <a:pt x="669290" y="6350"/>
                </a:lnTo>
                <a:lnTo>
                  <a:pt x="669290" y="12700"/>
                </a:lnTo>
                <a:lnTo>
                  <a:pt x="673100" y="12700"/>
                </a:lnTo>
                <a:lnTo>
                  <a:pt x="673100" y="6350"/>
                </a:lnTo>
                <a:close/>
              </a:path>
              <a:path w="673100" h="40512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673100" h="405129">
                <a:moveTo>
                  <a:pt x="673100" y="12700"/>
                </a:moveTo>
                <a:lnTo>
                  <a:pt x="669290" y="12700"/>
                </a:lnTo>
                <a:lnTo>
                  <a:pt x="669290" y="19050"/>
                </a:lnTo>
                <a:lnTo>
                  <a:pt x="673100" y="19050"/>
                </a:lnTo>
                <a:lnTo>
                  <a:pt x="673100" y="12700"/>
                </a:lnTo>
                <a:close/>
              </a:path>
              <a:path w="673100" h="40512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673100" h="405129">
                <a:moveTo>
                  <a:pt x="673100" y="19050"/>
                </a:moveTo>
                <a:lnTo>
                  <a:pt x="669290" y="19050"/>
                </a:lnTo>
                <a:lnTo>
                  <a:pt x="669290" y="25400"/>
                </a:lnTo>
                <a:lnTo>
                  <a:pt x="673100" y="25400"/>
                </a:lnTo>
                <a:lnTo>
                  <a:pt x="673100" y="19050"/>
                </a:lnTo>
                <a:close/>
              </a:path>
              <a:path w="673100" h="40512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673100" h="405129">
                <a:moveTo>
                  <a:pt x="673100" y="25400"/>
                </a:moveTo>
                <a:lnTo>
                  <a:pt x="669290" y="25400"/>
                </a:lnTo>
                <a:lnTo>
                  <a:pt x="669290" y="31750"/>
                </a:lnTo>
                <a:lnTo>
                  <a:pt x="673100" y="31750"/>
                </a:lnTo>
                <a:lnTo>
                  <a:pt x="673100" y="25400"/>
                </a:lnTo>
                <a:close/>
              </a:path>
              <a:path w="673100" h="40512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673100" h="405129">
                <a:moveTo>
                  <a:pt x="673100" y="31750"/>
                </a:moveTo>
                <a:lnTo>
                  <a:pt x="669290" y="31750"/>
                </a:lnTo>
                <a:lnTo>
                  <a:pt x="669290" y="38100"/>
                </a:lnTo>
                <a:lnTo>
                  <a:pt x="673100" y="38100"/>
                </a:lnTo>
                <a:lnTo>
                  <a:pt x="673100" y="31750"/>
                </a:lnTo>
                <a:close/>
              </a:path>
              <a:path w="673100" h="405129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673100" h="405129">
                <a:moveTo>
                  <a:pt x="673100" y="38100"/>
                </a:moveTo>
                <a:lnTo>
                  <a:pt x="669290" y="38100"/>
                </a:lnTo>
                <a:lnTo>
                  <a:pt x="669290" y="44450"/>
                </a:lnTo>
                <a:lnTo>
                  <a:pt x="673100" y="44450"/>
                </a:lnTo>
                <a:lnTo>
                  <a:pt x="673100" y="38100"/>
                </a:lnTo>
                <a:close/>
              </a:path>
              <a:path w="673100" h="405129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673100" h="405129">
                <a:moveTo>
                  <a:pt x="673100" y="44450"/>
                </a:moveTo>
                <a:lnTo>
                  <a:pt x="669290" y="44450"/>
                </a:lnTo>
                <a:lnTo>
                  <a:pt x="669290" y="50800"/>
                </a:lnTo>
                <a:lnTo>
                  <a:pt x="673100" y="50800"/>
                </a:lnTo>
                <a:lnTo>
                  <a:pt x="673100" y="44450"/>
                </a:lnTo>
                <a:close/>
              </a:path>
              <a:path w="673100" h="405129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673100" h="405129">
                <a:moveTo>
                  <a:pt x="673100" y="50800"/>
                </a:moveTo>
                <a:lnTo>
                  <a:pt x="669290" y="50800"/>
                </a:lnTo>
                <a:lnTo>
                  <a:pt x="669290" y="57150"/>
                </a:lnTo>
                <a:lnTo>
                  <a:pt x="673100" y="57150"/>
                </a:lnTo>
                <a:lnTo>
                  <a:pt x="673100" y="50800"/>
                </a:lnTo>
                <a:close/>
              </a:path>
              <a:path w="673100" h="40512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673100" h="405129">
                <a:moveTo>
                  <a:pt x="673100" y="57150"/>
                </a:moveTo>
                <a:lnTo>
                  <a:pt x="669290" y="57150"/>
                </a:lnTo>
                <a:lnTo>
                  <a:pt x="669290" y="63500"/>
                </a:lnTo>
                <a:lnTo>
                  <a:pt x="673100" y="63500"/>
                </a:lnTo>
                <a:lnTo>
                  <a:pt x="673100" y="57150"/>
                </a:lnTo>
                <a:close/>
              </a:path>
              <a:path w="673100" h="40512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673100" h="405129">
                <a:moveTo>
                  <a:pt x="673100" y="63500"/>
                </a:moveTo>
                <a:lnTo>
                  <a:pt x="669290" y="63500"/>
                </a:lnTo>
                <a:lnTo>
                  <a:pt x="669290" y="69850"/>
                </a:lnTo>
                <a:lnTo>
                  <a:pt x="673100" y="69850"/>
                </a:lnTo>
                <a:lnTo>
                  <a:pt x="673100" y="63500"/>
                </a:lnTo>
                <a:close/>
              </a:path>
              <a:path w="673100" h="405129">
                <a:moveTo>
                  <a:pt x="2540" y="69850"/>
                </a:moveTo>
                <a:lnTo>
                  <a:pt x="0" y="69850"/>
                </a:lnTo>
                <a:lnTo>
                  <a:pt x="0" y="71120"/>
                </a:lnTo>
                <a:lnTo>
                  <a:pt x="2540" y="71120"/>
                </a:lnTo>
                <a:lnTo>
                  <a:pt x="2540" y="69850"/>
                </a:lnTo>
                <a:close/>
              </a:path>
              <a:path w="673100" h="405129">
                <a:moveTo>
                  <a:pt x="673100" y="69850"/>
                </a:moveTo>
                <a:lnTo>
                  <a:pt x="669290" y="69850"/>
                </a:lnTo>
                <a:lnTo>
                  <a:pt x="669290" y="76200"/>
                </a:lnTo>
                <a:lnTo>
                  <a:pt x="673100" y="76200"/>
                </a:lnTo>
                <a:lnTo>
                  <a:pt x="673100" y="69850"/>
                </a:lnTo>
                <a:close/>
              </a:path>
              <a:path w="673100" h="405129">
                <a:moveTo>
                  <a:pt x="673100" y="76200"/>
                </a:moveTo>
                <a:lnTo>
                  <a:pt x="669290" y="76200"/>
                </a:lnTo>
                <a:lnTo>
                  <a:pt x="669290" y="82550"/>
                </a:lnTo>
                <a:lnTo>
                  <a:pt x="673100" y="82550"/>
                </a:lnTo>
                <a:lnTo>
                  <a:pt x="673100" y="76200"/>
                </a:lnTo>
                <a:close/>
              </a:path>
              <a:path w="673100" h="405129">
                <a:moveTo>
                  <a:pt x="673100" y="82550"/>
                </a:moveTo>
                <a:lnTo>
                  <a:pt x="669290" y="82550"/>
                </a:lnTo>
                <a:lnTo>
                  <a:pt x="669290" y="88900"/>
                </a:lnTo>
                <a:lnTo>
                  <a:pt x="673100" y="88900"/>
                </a:lnTo>
                <a:lnTo>
                  <a:pt x="673100" y="82550"/>
                </a:lnTo>
                <a:close/>
              </a:path>
              <a:path w="673100" h="405129">
                <a:moveTo>
                  <a:pt x="673100" y="88900"/>
                </a:moveTo>
                <a:lnTo>
                  <a:pt x="669290" y="88900"/>
                </a:lnTo>
                <a:lnTo>
                  <a:pt x="669290" y="95250"/>
                </a:lnTo>
                <a:lnTo>
                  <a:pt x="673100" y="95250"/>
                </a:lnTo>
                <a:lnTo>
                  <a:pt x="673100" y="88900"/>
                </a:lnTo>
                <a:close/>
              </a:path>
              <a:path w="673100" h="405129">
                <a:moveTo>
                  <a:pt x="673100" y="95250"/>
                </a:moveTo>
                <a:lnTo>
                  <a:pt x="669290" y="95250"/>
                </a:lnTo>
                <a:lnTo>
                  <a:pt x="669290" y="101600"/>
                </a:lnTo>
                <a:lnTo>
                  <a:pt x="673100" y="101600"/>
                </a:lnTo>
                <a:lnTo>
                  <a:pt x="673100" y="95250"/>
                </a:lnTo>
                <a:close/>
              </a:path>
              <a:path w="673100" h="405129">
                <a:moveTo>
                  <a:pt x="673100" y="101600"/>
                </a:moveTo>
                <a:lnTo>
                  <a:pt x="669290" y="101600"/>
                </a:lnTo>
                <a:lnTo>
                  <a:pt x="669290" y="107950"/>
                </a:lnTo>
                <a:lnTo>
                  <a:pt x="673100" y="107950"/>
                </a:lnTo>
                <a:lnTo>
                  <a:pt x="673100" y="101600"/>
                </a:lnTo>
                <a:close/>
              </a:path>
              <a:path w="673100" h="405129">
                <a:moveTo>
                  <a:pt x="673100" y="107950"/>
                </a:moveTo>
                <a:lnTo>
                  <a:pt x="669290" y="107950"/>
                </a:lnTo>
                <a:lnTo>
                  <a:pt x="669290" y="114300"/>
                </a:lnTo>
                <a:lnTo>
                  <a:pt x="673100" y="114300"/>
                </a:lnTo>
                <a:lnTo>
                  <a:pt x="673100" y="107950"/>
                </a:lnTo>
                <a:close/>
              </a:path>
              <a:path w="673100" h="405129">
                <a:moveTo>
                  <a:pt x="673100" y="114300"/>
                </a:moveTo>
                <a:lnTo>
                  <a:pt x="669290" y="114300"/>
                </a:lnTo>
                <a:lnTo>
                  <a:pt x="669290" y="120650"/>
                </a:lnTo>
                <a:lnTo>
                  <a:pt x="673100" y="120650"/>
                </a:lnTo>
                <a:lnTo>
                  <a:pt x="673100" y="114300"/>
                </a:lnTo>
                <a:close/>
              </a:path>
              <a:path w="673100" h="405129">
                <a:moveTo>
                  <a:pt x="673100" y="120650"/>
                </a:moveTo>
                <a:lnTo>
                  <a:pt x="669290" y="120650"/>
                </a:lnTo>
                <a:lnTo>
                  <a:pt x="669290" y="127000"/>
                </a:lnTo>
                <a:lnTo>
                  <a:pt x="673100" y="127000"/>
                </a:lnTo>
                <a:lnTo>
                  <a:pt x="673100" y="120650"/>
                </a:lnTo>
                <a:close/>
              </a:path>
              <a:path w="673100" h="405129">
                <a:moveTo>
                  <a:pt x="673100" y="127000"/>
                </a:moveTo>
                <a:lnTo>
                  <a:pt x="669290" y="127000"/>
                </a:lnTo>
                <a:lnTo>
                  <a:pt x="669290" y="133350"/>
                </a:lnTo>
                <a:lnTo>
                  <a:pt x="673100" y="133350"/>
                </a:lnTo>
                <a:lnTo>
                  <a:pt x="673100" y="127000"/>
                </a:lnTo>
                <a:close/>
              </a:path>
              <a:path w="673100" h="405129">
                <a:moveTo>
                  <a:pt x="673100" y="133350"/>
                </a:moveTo>
                <a:lnTo>
                  <a:pt x="669290" y="133350"/>
                </a:lnTo>
                <a:lnTo>
                  <a:pt x="669290" y="139700"/>
                </a:lnTo>
                <a:lnTo>
                  <a:pt x="673100" y="139700"/>
                </a:lnTo>
                <a:lnTo>
                  <a:pt x="673100" y="133350"/>
                </a:lnTo>
                <a:close/>
              </a:path>
              <a:path w="673100" h="405129">
                <a:moveTo>
                  <a:pt x="673100" y="139700"/>
                </a:moveTo>
                <a:lnTo>
                  <a:pt x="669290" y="139700"/>
                </a:lnTo>
                <a:lnTo>
                  <a:pt x="669290" y="146050"/>
                </a:lnTo>
                <a:lnTo>
                  <a:pt x="673100" y="146050"/>
                </a:lnTo>
                <a:lnTo>
                  <a:pt x="673100" y="139700"/>
                </a:lnTo>
                <a:close/>
              </a:path>
              <a:path w="673100" h="405129">
                <a:moveTo>
                  <a:pt x="673100" y="146050"/>
                </a:moveTo>
                <a:lnTo>
                  <a:pt x="669290" y="146050"/>
                </a:lnTo>
                <a:lnTo>
                  <a:pt x="669290" y="152400"/>
                </a:lnTo>
                <a:lnTo>
                  <a:pt x="673100" y="152400"/>
                </a:lnTo>
                <a:lnTo>
                  <a:pt x="673100" y="146050"/>
                </a:lnTo>
                <a:close/>
              </a:path>
              <a:path w="673100" h="405129">
                <a:moveTo>
                  <a:pt x="673100" y="152400"/>
                </a:moveTo>
                <a:lnTo>
                  <a:pt x="669290" y="152400"/>
                </a:lnTo>
                <a:lnTo>
                  <a:pt x="669290" y="158750"/>
                </a:lnTo>
                <a:lnTo>
                  <a:pt x="673100" y="158750"/>
                </a:lnTo>
                <a:lnTo>
                  <a:pt x="673100" y="152400"/>
                </a:lnTo>
                <a:close/>
              </a:path>
              <a:path w="673100" h="405129">
                <a:moveTo>
                  <a:pt x="673100" y="158750"/>
                </a:moveTo>
                <a:lnTo>
                  <a:pt x="669290" y="158750"/>
                </a:lnTo>
                <a:lnTo>
                  <a:pt x="669290" y="165100"/>
                </a:lnTo>
                <a:lnTo>
                  <a:pt x="673100" y="165100"/>
                </a:lnTo>
                <a:lnTo>
                  <a:pt x="673100" y="158750"/>
                </a:lnTo>
                <a:close/>
              </a:path>
              <a:path w="673100" h="405129">
                <a:moveTo>
                  <a:pt x="3810" y="167640"/>
                </a:moveTo>
                <a:lnTo>
                  <a:pt x="2540" y="167640"/>
                </a:lnTo>
                <a:lnTo>
                  <a:pt x="2540" y="171450"/>
                </a:lnTo>
                <a:lnTo>
                  <a:pt x="3810" y="171450"/>
                </a:lnTo>
                <a:lnTo>
                  <a:pt x="3810" y="167640"/>
                </a:lnTo>
                <a:close/>
              </a:path>
              <a:path w="673100" h="405129">
                <a:moveTo>
                  <a:pt x="673100" y="165100"/>
                </a:moveTo>
                <a:lnTo>
                  <a:pt x="669290" y="165100"/>
                </a:lnTo>
                <a:lnTo>
                  <a:pt x="669290" y="171450"/>
                </a:lnTo>
                <a:lnTo>
                  <a:pt x="671830" y="171450"/>
                </a:lnTo>
                <a:lnTo>
                  <a:pt x="671830" y="170180"/>
                </a:lnTo>
                <a:lnTo>
                  <a:pt x="673100" y="170180"/>
                </a:lnTo>
                <a:lnTo>
                  <a:pt x="673100" y="165100"/>
                </a:lnTo>
                <a:close/>
              </a:path>
              <a:path w="673100" h="405129">
                <a:moveTo>
                  <a:pt x="3810" y="171450"/>
                </a:moveTo>
                <a:lnTo>
                  <a:pt x="2540" y="171450"/>
                </a:lnTo>
                <a:lnTo>
                  <a:pt x="2540" y="172720"/>
                </a:lnTo>
                <a:lnTo>
                  <a:pt x="1270" y="172720"/>
                </a:lnTo>
                <a:lnTo>
                  <a:pt x="1270" y="176530"/>
                </a:lnTo>
                <a:lnTo>
                  <a:pt x="3810" y="176530"/>
                </a:lnTo>
                <a:lnTo>
                  <a:pt x="3810" y="171450"/>
                </a:lnTo>
                <a:close/>
              </a:path>
              <a:path w="673100" h="405129">
                <a:moveTo>
                  <a:pt x="671830" y="171450"/>
                </a:moveTo>
                <a:lnTo>
                  <a:pt x="669290" y="171450"/>
                </a:lnTo>
                <a:lnTo>
                  <a:pt x="669290" y="176530"/>
                </a:lnTo>
                <a:lnTo>
                  <a:pt x="670560" y="176530"/>
                </a:lnTo>
                <a:lnTo>
                  <a:pt x="670560" y="173990"/>
                </a:lnTo>
                <a:lnTo>
                  <a:pt x="671830" y="173990"/>
                </a:lnTo>
                <a:lnTo>
                  <a:pt x="671830" y="171450"/>
                </a:lnTo>
                <a:close/>
              </a:path>
              <a:path w="673100" h="405129">
                <a:moveTo>
                  <a:pt x="3810" y="176530"/>
                </a:moveTo>
                <a:lnTo>
                  <a:pt x="0" y="17653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6530"/>
                </a:lnTo>
                <a:close/>
              </a:path>
              <a:path w="673100" h="405129">
                <a:moveTo>
                  <a:pt x="670560" y="176530"/>
                </a:moveTo>
                <a:lnTo>
                  <a:pt x="669290" y="176530"/>
                </a:lnTo>
                <a:lnTo>
                  <a:pt x="669290" y="179070"/>
                </a:lnTo>
                <a:lnTo>
                  <a:pt x="670560" y="179070"/>
                </a:lnTo>
                <a:lnTo>
                  <a:pt x="670560" y="176530"/>
                </a:lnTo>
                <a:close/>
              </a:path>
              <a:path w="673100" h="405129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673100" h="405129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673100" h="405129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673100" h="405129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673100" h="405129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673100" h="405129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673100" h="405129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673100" h="405129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673100" h="405129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673100" h="405129">
                <a:moveTo>
                  <a:pt x="381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3810" y="246380"/>
                </a:lnTo>
                <a:lnTo>
                  <a:pt x="3810" y="241300"/>
                </a:lnTo>
                <a:close/>
              </a:path>
              <a:path w="673100" h="405129">
                <a:moveTo>
                  <a:pt x="3810" y="246380"/>
                </a:moveTo>
                <a:lnTo>
                  <a:pt x="0" y="24638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6380"/>
                </a:lnTo>
                <a:close/>
              </a:path>
              <a:path w="673100" h="405129">
                <a:moveTo>
                  <a:pt x="3810" y="254000"/>
                </a:moveTo>
                <a:lnTo>
                  <a:pt x="0" y="254000"/>
                </a:lnTo>
                <a:lnTo>
                  <a:pt x="0" y="265430"/>
                </a:lnTo>
                <a:lnTo>
                  <a:pt x="3810" y="265430"/>
                </a:lnTo>
                <a:lnTo>
                  <a:pt x="3810" y="254000"/>
                </a:lnTo>
                <a:close/>
              </a:path>
              <a:path w="673100" h="405129">
                <a:moveTo>
                  <a:pt x="3810" y="265430"/>
                </a:moveTo>
                <a:lnTo>
                  <a:pt x="0" y="26543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5430"/>
                </a:lnTo>
                <a:close/>
              </a:path>
              <a:path w="673100" h="405129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673100" h="405129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673100" h="405129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673100" h="405129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673100" h="405129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673100" h="405129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673100" h="405129">
                <a:moveTo>
                  <a:pt x="381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1150"/>
                </a:lnTo>
                <a:close/>
              </a:path>
              <a:path w="673100" h="405129">
                <a:moveTo>
                  <a:pt x="381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17500"/>
                </a:lnTo>
                <a:close/>
              </a:path>
              <a:path w="673100" h="405129">
                <a:moveTo>
                  <a:pt x="381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3850"/>
                </a:lnTo>
                <a:close/>
              </a:path>
              <a:path w="673100" h="405129">
                <a:moveTo>
                  <a:pt x="3810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0200"/>
                </a:lnTo>
                <a:close/>
              </a:path>
              <a:path w="673100" h="405129">
                <a:moveTo>
                  <a:pt x="673100" y="332740"/>
                </a:moveTo>
                <a:lnTo>
                  <a:pt x="671830" y="332740"/>
                </a:lnTo>
                <a:lnTo>
                  <a:pt x="671830" y="334010"/>
                </a:lnTo>
                <a:lnTo>
                  <a:pt x="670560" y="334010"/>
                </a:lnTo>
                <a:lnTo>
                  <a:pt x="670560" y="335280"/>
                </a:lnTo>
                <a:lnTo>
                  <a:pt x="669290" y="335280"/>
                </a:lnTo>
                <a:lnTo>
                  <a:pt x="669290" y="336550"/>
                </a:lnTo>
                <a:lnTo>
                  <a:pt x="673100" y="336550"/>
                </a:lnTo>
                <a:lnTo>
                  <a:pt x="673100" y="332740"/>
                </a:lnTo>
                <a:close/>
              </a:path>
              <a:path w="673100" h="405129">
                <a:moveTo>
                  <a:pt x="3810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36550"/>
                </a:lnTo>
                <a:close/>
              </a:path>
              <a:path w="673100" h="405129">
                <a:moveTo>
                  <a:pt x="673100" y="336550"/>
                </a:moveTo>
                <a:lnTo>
                  <a:pt x="669290" y="336550"/>
                </a:lnTo>
                <a:lnTo>
                  <a:pt x="669290" y="342900"/>
                </a:lnTo>
                <a:lnTo>
                  <a:pt x="673100" y="342900"/>
                </a:lnTo>
                <a:lnTo>
                  <a:pt x="673100" y="336550"/>
                </a:lnTo>
                <a:close/>
              </a:path>
              <a:path w="673100" h="405129">
                <a:moveTo>
                  <a:pt x="3810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2900"/>
                </a:lnTo>
                <a:close/>
              </a:path>
              <a:path w="673100" h="405129">
                <a:moveTo>
                  <a:pt x="673100" y="342900"/>
                </a:moveTo>
                <a:lnTo>
                  <a:pt x="669290" y="342900"/>
                </a:lnTo>
                <a:lnTo>
                  <a:pt x="669290" y="349250"/>
                </a:lnTo>
                <a:lnTo>
                  <a:pt x="673100" y="349250"/>
                </a:lnTo>
                <a:lnTo>
                  <a:pt x="673100" y="342900"/>
                </a:lnTo>
                <a:close/>
              </a:path>
              <a:path w="673100" h="405129">
                <a:moveTo>
                  <a:pt x="381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49250"/>
                </a:lnTo>
                <a:close/>
              </a:path>
              <a:path w="673100" h="405129">
                <a:moveTo>
                  <a:pt x="673100" y="349250"/>
                </a:moveTo>
                <a:lnTo>
                  <a:pt x="669290" y="349250"/>
                </a:lnTo>
                <a:lnTo>
                  <a:pt x="669290" y="355600"/>
                </a:lnTo>
                <a:lnTo>
                  <a:pt x="673100" y="355600"/>
                </a:lnTo>
                <a:lnTo>
                  <a:pt x="673100" y="349250"/>
                </a:lnTo>
                <a:close/>
              </a:path>
              <a:path w="673100" h="405129">
                <a:moveTo>
                  <a:pt x="381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5600"/>
                </a:lnTo>
                <a:close/>
              </a:path>
              <a:path w="673100" h="405129">
                <a:moveTo>
                  <a:pt x="673100" y="355600"/>
                </a:moveTo>
                <a:lnTo>
                  <a:pt x="669290" y="355600"/>
                </a:lnTo>
                <a:lnTo>
                  <a:pt x="669290" y="361950"/>
                </a:lnTo>
                <a:lnTo>
                  <a:pt x="673100" y="361950"/>
                </a:lnTo>
                <a:lnTo>
                  <a:pt x="673100" y="355600"/>
                </a:lnTo>
                <a:close/>
              </a:path>
              <a:path w="673100" h="405129">
                <a:moveTo>
                  <a:pt x="3810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1950"/>
                </a:lnTo>
                <a:close/>
              </a:path>
              <a:path w="673100" h="405129">
                <a:moveTo>
                  <a:pt x="673100" y="361950"/>
                </a:moveTo>
                <a:lnTo>
                  <a:pt x="669290" y="361950"/>
                </a:lnTo>
                <a:lnTo>
                  <a:pt x="669290" y="368300"/>
                </a:lnTo>
                <a:lnTo>
                  <a:pt x="673100" y="368300"/>
                </a:lnTo>
                <a:lnTo>
                  <a:pt x="673100" y="361950"/>
                </a:lnTo>
                <a:close/>
              </a:path>
              <a:path w="673100" h="405129">
                <a:moveTo>
                  <a:pt x="381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68300"/>
                </a:lnTo>
                <a:close/>
              </a:path>
              <a:path w="673100" h="405129">
                <a:moveTo>
                  <a:pt x="673100" y="368300"/>
                </a:moveTo>
                <a:lnTo>
                  <a:pt x="669290" y="368300"/>
                </a:lnTo>
                <a:lnTo>
                  <a:pt x="669290" y="374650"/>
                </a:lnTo>
                <a:lnTo>
                  <a:pt x="673100" y="374650"/>
                </a:lnTo>
                <a:lnTo>
                  <a:pt x="673100" y="368300"/>
                </a:lnTo>
                <a:close/>
              </a:path>
              <a:path w="673100" h="405129">
                <a:moveTo>
                  <a:pt x="3810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4650"/>
                </a:lnTo>
                <a:close/>
              </a:path>
              <a:path w="673100" h="405129">
                <a:moveTo>
                  <a:pt x="673100" y="374650"/>
                </a:moveTo>
                <a:lnTo>
                  <a:pt x="669290" y="374650"/>
                </a:lnTo>
                <a:lnTo>
                  <a:pt x="669290" y="381000"/>
                </a:lnTo>
                <a:lnTo>
                  <a:pt x="673100" y="381000"/>
                </a:lnTo>
                <a:lnTo>
                  <a:pt x="673100" y="374650"/>
                </a:lnTo>
                <a:close/>
              </a:path>
              <a:path w="673100" h="405129">
                <a:moveTo>
                  <a:pt x="381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1000"/>
                </a:lnTo>
                <a:close/>
              </a:path>
              <a:path w="673100" h="405129">
                <a:moveTo>
                  <a:pt x="673100" y="381000"/>
                </a:moveTo>
                <a:lnTo>
                  <a:pt x="669290" y="381000"/>
                </a:lnTo>
                <a:lnTo>
                  <a:pt x="669290" y="387350"/>
                </a:lnTo>
                <a:lnTo>
                  <a:pt x="673100" y="387350"/>
                </a:lnTo>
                <a:lnTo>
                  <a:pt x="673100" y="381000"/>
                </a:lnTo>
                <a:close/>
              </a:path>
              <a:path w="673100" h="405129">
                <a:moveTo>
                  <a:pt x="3810" y="387350"/>
                </a:moveTo>
                <a:lnTo>
                  <a:pt x="0" y="38735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87350"/>
                </a:lnTo>
                <a:close/>
              </a:path>
              <a:path w="673100" h="405129">
                <a:moveTo>
                  <a:pt x="673100" y="387350"/>
                </a:moveTo>
                <a:lnTo>
                  <a:pt x="669290" y="387350"/>
                </a:lnTo>
                <a:lnTo>
                  <a:pt x="669290" y="393700"/>
                </a:lnTo>
                <a:lnTo>
                  <a:pt x="673100" y="393700"/>
                </a:lnTo>
                <a:lnTo>
                  <a:pt x="673100" y="387350"/>
                </a:lnTo>
                <a:close/>
              </a:path>
              <a:path w="673100" h="405129">
                <a:moveTo>
                  <a:pt x="381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3700"/>
                </a:lnTo>
                <a:close/>
              </a:path>
              <a:path w="673100" h="405129">
                <a:moveTo>
                  <a:pt x="673100" y="393700"/>
                </a:moveTo>
                <a:lnTo>
                  <a:pt x="669290" y="393700"/>
                </a:lnTo>
                <a:lnTo>
                  <a:pt x="669290" y="400050"/>
                </a:lnTo>
                <a:lnTo>
                  <a:pt x="673100" y="400050"/>
                </a:lnTo>
                <a:lnTo>
                  <a:pt x="673100" y="393700"/>
                </a:lnTo>
                <a:close/>
              </a:path>
              <a:path w="673100" h="405129">
                <a:moveTo>
                  <a:pt x="3810" y="400050"/>
                </a:moveTo>
                <a:lnTo>
                  <a:pt x="0" y="400050"/>
                </a:lnTo>
                <a:lnTo>
                  <a:pt x="0" y="405130"/>
                </a:lnTo>
                <a:lnTo>
                  <a:pt x="93979" y="405130"/>
                </a:lnTo>
                <a:lnTo>
                  <a:pt x="93980" y="402590"/>
                </a:lnTo>
                <a:lnTo>
                  <a:pt x="95250" y="402590"/>
                </a:lnTo>
                <a:lnTo>
                  <a:pt x="95250" y="401320"/>
                </a:lnTo>
                <a:lnTo>
                  <a:pt x="3810" y="401320"/>
                </a:lnTo>
                <a:lnTo>
                  <a:pt x="3810" y="400050"/>
                </a:lnTo>
                <a:close/>
              </a:path>
              <a:path w="673100" h="405129">
                <a:moveTo>
                  <a:pt x="358139" y="401320"/>
                </a:moveTo>
                <a:lnTo>
                  <a:pt x="200660" y="401320"/>
                </a:lnTo>
                <a:lnTo>
                  <a:pt x="200660" y="405130"/>
                </a:lnTo>
                <a:lnTo>
                  <a:pt x="358140" y="405130"/>
                </a:lnTo>
                <a:lnTo>
                  <a:pt x="358139" y="401320"/>
                </a:lnTo>
                <a:close/>
              </a:path>
              <a:path w="673100" h="405129">
                <a:moveTo>
                  <a:pt x="673100" y="400050"/>
                </a:moveTo>
                <a:lnTo>
                  <a:pt x="669290" y="400050"/>
                </a:lnTo>
                <a:lnTo>
                  <a:pt x="669290" y="401320"/>
                </a:lnTo>
                <a:lnTo>
                  <a:pt x="462280" y="401320"/>
                </a:lnTo>
                <a:lnTo>
                  <a:pt x="462280" y="405130"/>
                </a:lnTo>
                <a:lnTo>
                  <a:pt x="673100" y="405130"/>
                </a:lnTo>
                <a:lnTo>
                  <a:pt x="673100" y="400050"/>
                </a:lnTo>
                <a:close/>
              </a:path>
            </a:pathLst>
          </a:custGeom>
          <a:solidFill>
            <a:srgbClr val="B9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9" name="bk object 8589"/>
          <p:cNvSpPr/>
          <p:nvPr/>
        </p:nvSpPr>
        <p:spPr>
          <a:xfrm>
            <a:off x="4244340" y="4210050"/>
            <a:ext cx="665480" cy="397510"/>
          </a:xfrm>
          <a:custGeom>
            <a:avLst/>
            <a:gdLst/>
            <a:ahLst/>
            <a:cxnLst/>
            <a:rect l="l" t="t" r="r" b="b"/>
            <a:pathLst>
              <a:path w="665479" h="397510">
                <a:moveTo>
                  <a:pt x="186689" y="0"/>
                </a:moveTo>
                <a:lnTo>
                  <a:pt x="0" y="0"/>
                </a:lnTo>
                <a:lnTo>
                  <a:pt x="0" y="2539"/>
                </a:lnTo>
                <a:lnTo>
                  <a:pt x="186689" y="2539"/>
                </a:lnTo>
                <a:lnTo>
                  <a:pt x="186689" y="0"/>
                </a:lnTo>
                <a:close/>
              </a:path>
              <a:path w="665479" h="397510">
                <a:moveTo>
                  <a:pt x="665480" y="0"/>
                </a:moveTo>
                <a:lnTo>
                  <a:pt x="189230" y="0"/>
                </a:lnTo>
                <a:lnTo>
                  <a:pt x="189230" y="2539"/>
                </a:lnTo>
                <a:lnTo>
                  <a:pt x="665480" y="2539"/>
                </a:lnTo>
                <a:lnTo>
                  <a:pt x="665480" y="0"/>
                </a:lnTo>
                <a:close/>
              </a:path>
              <a:path w="665479" h="397510">
                <a:moveTo>
                  <a:pt x="186690" y="2540"/>
                </a:moveTo>
                <a:lnTo>
                  <a:pt x="0" y="2540"/>
                </a:lnTo>
                <a:lnTo>
                  <a:pt x="0" y="8889"/>
                </a:lnTo>
                <a:lnTo>
                  <a:pt x="3810" y="8889"/>
                </a:lnTo>
                <a:lnTo>
                  <a:pt x="3810" y="3810"/>
                </a:lnTo>
                <a:lnTo>
                  <a:pt x="186689" y="3810"/>
                </a:lnTo>
                <a:lnTo>
                  <a:pt x="186690" y="2540"/>
                </a:lnTo>
                <a:close/>
              </a:path>
              <a:path w="665479" h="397510">
                <a:moveTo>
                  <a:pt x="665480" y="2540"/>
                </a:moveTo>
                <a:lnTo>
                  <a:pt x="189230" y="2540"/>
                </a:lnTo>
                <a:lnTo>
                  <a:pt x="189230" y="3810"/>
                </a:lnTo>
                <a:lnTo>
                  <a:pt x="661670" y="3810"/>
                </a:lnTo>
                <a:lnTo>
                  <a:pt x="661670" y="8889"/>
                </a:lnTo>
                <a:lnTo>
                  <a:pt x="665480" y="8889"/>
                </a:lnTo>
                <a:lnTo>
                  <a:pt x="665480" y="2540"/>
                </a:lnTo>
                <a:close/>
              </a:path>
              <a:path w="665479" h="397510">
                <a:moveTo>
                  <a:pt x="38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8890"/>
                </a:lnTo>
                <a:close/>
              </a:path>
              <a:path w="665479" h="397510">
                <a:moveTo>
                  <a:pt x="665480" y="8890"/>
                </a:moveTo>
                <a:lnTo>
                  <a:pt x="661670" y="8890"/>
                </a:lnTo>
                <a:lnTo>
                  <a:pt x="661670" y="15239"/>
                </a:lnTo>
                <a:lnTo>
                  <a:pt x="665480" y="15239"/>
                </a:lnTo>
                <a:lnTo>
                  <a:pt x="665480" y="8890"/>
                </a:lnTo>
                <a:close/>
              </a:path>
              <a:path w="665479" h="397510">
                <a:moveTo>
                  <a:pt x="381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5240"/>
                </a:lnTo>
                <a:close/>
              </a:path>
              <a:path w="665479" h="397510">
                <a:moveTo>
                  <a:pt x="665480" y="15240"/>
                </a:moveTo>
                <a:lnTo>
                  <a:pt x="661670" y="15240"/>
                </a:lnTo>
                <a:lnTo>
                  <a:pt x="661670" y="21589"/>
                </a:lnTo>
                <a:lnTo>
                  <a:pt x="665480" y="21589"/>
                </a:lnTo>
                <a:lnTo>
                  <a:pt x="665480" y="15240"/>
                </a:lnTo>
                <a:close/>
              </a:path>
              <a:path w="665479" h="397510">
                <a:moveTo>
                  <a:pt x="381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1590"/>
                </a:lnTo>
                <a:close/>
              </a:path>
              <a:path w="665479" h="397510">
                <a:moveTo>
                  <a:pt x="665480" y="21590"/>
                </a:moveTo>
                <a:lnTo>
                  <a:pt x="661670" y="21590"/>
                </a:lnTo>
                <a:lnTo>
                  <a:pt x="661670" y="27939"/>
                </a:lnTo>
                <a:lnTo>
                  <a:pt x="665480" y="27939"/>
                </a:lnTo>
                <a:lnTo>
                  <a:pt x="665480" y="21590"/>
                </a:lnTo>
                <a:close/>
              </a:path>
              <a:path w="665479" h="397510">
                <a:moveTo>
                  <a:pt x="381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27940"/>
                </a:lnTo>
                <a:close/>
              </a:path>
              <a:path w="665479" h="397510">
                <a:moveTo>
                  <a:pt x="665480" y="27940"/>
                </a:moveTo>
                <a:lnTo>
                  <a:pt x="661670" y="27940"/>
                </a:lnTo>
                <a:lnTo>
                  <a:pt x="661670" y="34289"/>
                </a:lnTo>
                <a:lnTo>
                  <a:pt x="665480" y="34289"/>
                </a:lnTo>
                <a:lnTo>
                  <a:pt x="665480" y="27940"/>
                </a:lnTo>
                <a:close/>
              </a:path>
              <a:path w="665479" h="397510">
                <a:moveTo>
                  <a:pt x="381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4290"/>
                </a:lnTo>
                <a:close/>
              </a:path>
              <a:path w="665479" h="397510">
                <a:moveTo>
                  <a:pt x="665480" y="34290"/>
                </a:moveTo>
                <a:lnTo>
                  <a:pt x="661670" y="34290"/>
                </a:lnTo>
                <a:lnTo>
                  <a:pt x="661670" y="40639"/>
                </a:lnTo>
                <a:lnTo>
                  <a:pt x="665480" y="40639"/>
                </a:lnTo>
                <a:lnTo>
                  <a:pt x="665480" y="34290"/>
                </a:lnTo>
                <a:close/>
              </a:path>
              <a:path w="665479" h="397510">
                <a:moveTo>
                  <a:pt x="381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0640"/>
                </a:lnTo>
                <a:close/>
              </a:path>
              <a:path w="665479" h="397510">
                <a:moveTo>
                  <a:pt x="665480" y="40640"/>
                </a:moveTo>
                <a:lnTo>
                  <a:pt x="661670" y="40640"/>
                </a:lnTo>
                <a:lnTo>
                  <a:pt x="661670" y="46989"/>
                </a:lnTo>
                <a:lnTo>
                  <a:pt x="665480" y="46989"/>
                </a:lnTo>
                <a:lnTo>
                  <a:pt x="665480" y="40640"/>
                </a:lnTo>
                <a:close/>
              </a:path>
              <a:path w="665479" h="397510">
                <a:moveTo>
                  <a:pt x="381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6990"/>
                </a:lnTo>
                <a:close/>
              </a:path>
              <a:path w="665479" h="397510">
                <a:moveTo>
                  <a:pt x="665480" y="46990"/>
                </a:moveTo>
                <a:lnTo>
                  <a:pt x="661670" y="46990"/>
                </a:lnTo>
                <a:lnTo>
                  <a:pt x="661670" y="53339"/>
                </a:lnTo>
                <a:lnTo>
                  <a:pt x="665480" y="53339"/>
                </a:lnTo>
                <a:lnTo>
                  <a:pt x="665480" y="46990"/>
                </a:lnTo>
                <a:close/>
              </a:path>
              <a:path w="665479" h="397510">
                <a:moveTo>
                  <a:pt x="381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3340"/>
                </a:lnTo>
                <a:close/>
              </a:path>
              <a:path w="665479" h="397510">
                <a:moveTo>
                  <a:pt x="665480" y="53340"/>
                </a:moveTo>
                <a:lnTo>
                  <a:pt x="661670" y="53340"/>
                </a:lnTo>
                <a:lnTo>
                  <a:pt x="661670" y="59689"/>
                </a:lnTo>
                <a:lnTo>
                  <a:pt x="665480" y="59689"/>
                </a:lnTo>
                <a:lnTo>
                  <a:pt x="665480" y="53340"/>
                </a:lnTo>
                <a:close/>
              </a:path>
              <a:path w="665479" h="397510">
                <a:moveTo>
                  <a:pt x="3810" y="59690"/>
                </a:moveTo>
                <a:lnTo>
                  <a:pt x="0" y="59690"/>
                </a:lnTo>
                <a:lnTo>
                  <a:pt x="0" y="64769"/>
                </a:lnTo>
                <a:lnTo>
                  <a:pt x="1270" y="64769"/>
                </a:lnTo>
                <a:lnTo>
                  <a:pt x="1270" y="63500"/>
                </a:lnTo>
                <a:lnTo>
                  <a:pt x="3810" y="63500"/>
                </a:lnTo>
                <a:lnTo>
                  <a:pt x="3810" y="59690"/>
                </a:lnTo>
                <a:close/>
              </a:path>
              <a:path w="665479" h="397510">
                <a:moveTo>
                  <a:pt x="665480" y="59690"/>
                </a:moveTo>
                <a:lnTo>
                  <a:pt x="661670" y="59690"/>
                </a:lnTo>
                <a:lnTo>
                  <a:pt x="661670" y="66039"/>
                </a:lnTo>
                <a:lnTo>
                  <a:pt x="665480" y="66039"/>
                </a:lnTo>
                <a:lnTo>
                  <a:pt x="665480" y="59690"/>
                </a:lnTo>
                <a:close/>
              </a:path>
              <a:path w="665479" h="397510">
                <a:moveTo>
                  <a:pt x="665480" y="66040"/>
                </a:moveTo>
                <a:lnTo>
                  <a:pt x="661670" y="66040"/>
                </a:lnTo>
                <a:lnTo>
                  <a:pt x="661670" y="72389"/>
                </a:lnTo>
                <a:lnTo>
                  <a:pt x="665480" y="72389"/>
                </a:lnTo>
                <a:lnTo>
                  <a:pt x="665480" y="66040"/>
                </a:lnTo>
                <a:close/>
              </a:path>
              <a:path w="665479" h="397510">
                <a:moveTo>
                  <a:pt x="665480" y="72390"/>
                </a:moveTo>
                <a:lnTo>
                  <a:pt x="661670" y="72390"/>
                </a:lnTo>
                <a:lnTo>
                  <a:pt x="661670" y="78739"/>
                </a:lnTo>
                <a:lnTo>
                  <a:pt x="665480" y="78739"/>
                </a:lnTo>
                <a:lnTo>
                  <a:pt x="665480" y="72390"/>
                </a:lnTo>
                <a:close/>
              </a:path>
              <a:path w="665479" h="397510">
                <a:moveTo>
                  <a:pt x="665480" y="78740"/>
                </a:moveTo>
                <a:lnTo>
                  <a:pt x="661670" y="78740"/>
                </a:lnTo>
                <a:lnTo>
                  <a:pt x="661670" y="85089"/>
                </a:lnTo>
                <a:lnTo>
                  <a:pt x="665480" y="85089"/>
                </a:lnTo>
                <a:lnTo>
                  <a:pt x="665480" y="78740"/>
                </a:lnTo>
                <a:close/>
              </a:path>
              <a:path w="665479" h="397510">
                <a:moveTo>
                  <a:pt x="665480" y="85090"/>
                </a:moveTo>
                <a:lnTo>
                  <a:pt x="661670" y="85090"/>
                </a:lnTo>
                <a:lnTo>
                  <a:pt x="661670" y="91439"/>
                </a:lnTo>
                <a:lnTo>
                  <a:pt x="665480" y="91439"/>
                </a:lnTo>
                <a:lnTo>
                  <a:pt x="665480" y="85090"/>
                </a:lnTo>
                <a:close/>
              </a:path>
              <a:path w="665479" h="397510">
                <a:moveTo>
                  <a:pt x="665480" y="91440"/>
                </a:moveTo>
                <a:lnTo>
                  <a:pt x="661670" y="91440"/>
                </a:lnTo>
                <a:lnTo>
                  <a:pt x="661670" y="97789"/>
                </a:lnTo>
                <a:lnTo>
                  <a:pt x="665480" y="97789"/>
                </a:lnTo>
                <a:lnTo>
                  <a:pt x="665480" y="91440"/>
                </a:lnTo>
                <a:close/>
              </a:path>
              <a:path w="665479" h="397510">
                <a:moveTo>
                  <a:pt x="665480" y="97790"/>
                </a:moveTo>
                <a:lnTo>
                  <a:pt x="661670" y="97790"/>
                </a:lnTo>
                <a:lnTo>
                  <a:pt x="661670" y="104139"/>
                </a:lnTo>
                <a:lnTo>
                  <a:pt x="665480" y="104139"/>
                </a:lnTo>
                <a:lnTo>
                  <a:pt x="665480" y="97790"/>
                </a:lnTo>
                <a:close/>
              </a:path>
              <a:path w="665479" h="397510">
                <a:moveTo>
                  <a:pt x="665480" y="104140"/>
                </a:moveTo>
                <a:lnTo>
                  <a:pt x="661670" y="104140"/>
                </a:lnTo>
                <a:lnTo>
                  <a:pt x="661670" y="110489"/>
                </a:lnTo>
                <a:lnTo>
                  <a:pt x="665480" y="110489"/>
                </a:lnTo>
                <a:lnTo>
                  <a:pt x="665480" y="104140"/>
                </a:lnTo>
                <a:close/>
              </a:path>
              <a:path w="665479" h="397510">
                <a:moveTo>
                  <a:pt x="665480" y="110490"/>
                </a:moveTo>
                <a:lnTo>
                  <a:pt x="661670" y="110490"/>
                </a:lnTo>
                <a:lnTo>
                  <a:pt x="661670" y="116839"/>
                </a:lnTo>
                <a:lnTo>
                  <a:pt x="665480" y="116839"/>
                </a:lnTo>
                <a:lnTo>
                  <a:pt x="665480" y="110490"/>
                </a:lnTo>
                <a:close/>
              </a:path>
              <a:path w="665479" h="397510">
                <a:moveTo>
                  <a:pt x="665480" y="116840"/>
                </a:moveTo>
                <a:lnTo>
                  <a:pt x="661670" y="116840"/>
                </a:lnTo>
                <a:lnTo>
                  <a:pt x="661670" y="123189"/>
                </a:lnTo>
                <a:lnTo>
                  <a:pt x="665480" y="123189"/>
                </a:lnTo>
                <a:lnTo>
                  <a:pt x="665480" y="116840"/>
                </a:lnTo>
                <a:close/>
              </a:path>
              <a:path w="665479" h="397510">
                <a:moveTo>
                  <a:pt x="665480" y="123190"/>
                </a:moveTo>
                <a:lnTo>
                  <a:pt x="661670" y="123190"/>
                </a:lnTo>
                <a:lnTo>
                  <a:pt x="661670" y="129539"/>
                </a:lnTo>
                <a:lnTo>
                  <a:pt x="665480" y="129539"/>
                </a:lnTo>
                <a:lnTo>
                  <a:pt x="665480" y="123190"/>
                </a:lnTo>
                <a:close/>
              </a:path>
              <a:path w="665479" h="397510">
                <a:moveTo>
                  <a:pt x="665480" y="129540"/>
                </a:moveTo>
                <a:lnTo>
                  <a:pt x="661670" y="129540"/>
                </a:lnTo>
                <a:lnTo>
                  <a:pt x="661670" y="135889"/>
                </a:lnTo>
                <a:lnTo>
                  <a:pt x="665480" y="135889"/>
                </a:lnTo>
                <a:lnTo>
                  <a:pt x="665480" y="129540"/>
                </a:lnTo>
                <a:close/>
              </a:path>
              <a:path w="665479" h="397510">
                <a:moveTo>
                  <a:pt x="665480" y="135890"/>
                </a:moveTo>
                <a:lnTo>
                  <a:pt x="661670" y="135890"/>
                </a:lnTo>
                <a:lnTo>
                  <a:pt x="661670" y="142239"/>
                </a:lnTo>
                <a:lnTo>
                  <a:pt x="665480" y="142239"/>
                </a:lnTo>
                <a:lnTo>
                  <a:pt x="665480" y="135890"/>
                </a:lnTo>
                <a:close/>
              </a:path>
              <a:path w="665479" h="397510">
                <a:moveTo>
                  <a:pt x="665480" y="142240"/>
                </a:moveTo>
                <a:lnTo>
                  <a:pt x="661670" y="142240"/>
                </a:lnTo>
                <a:lnTo>
                  <a:pt x="661670" y="148589"/>
                </a:lnTo>
                <a:lnTo>
                  <a:pt x="665480" y="148589"/>
                </a:lnTo>
                <a:lnTo>
                  <a:pt x="665480" y="142240"/>
                </a:lnTo>
                <a:close/>
              </a:path>
              <a:path w="665479" h="397510">
                <a:moveTo>
                  <a:pt x="3810" y="149860"/>
                </a:moveTo>
                <a:lnTo>
                  <a:pt x="2539" y="149860"/>
                </a:lnTo>
                <a:lnTo>
                  <a:pt x="2539" y="154939"/>
                </a:lnTo>
                <a:lnTo>
                  <a:pt x="3810" y="154939"/>
                </a:lnTo>
                <a:lnTo>
                  <a:pt x="3810" y="149860"/>
                </a:lnTo>
                <a:close/>
              </a:path>
              <a:path w="665479" h="397510">
                <a:moveTo>
                  <a:pt x="665480" y="148590"/>
                </a:moveTo>
                <a:lnTo>
                  <a:pt x="661670" y="148590"/>
                </a:lnTo>
                <a:lnTo>
                  <a:pt x="661670" y="154939"/>
                </a:lnTo>
                <a:lnTo>
                  <a:pt x="665480" y="154939"/>
                </a:lnTo>
                <a:lnTo>
                  <a:pt x="665480" y="148590"/>
                </a:lnTo>
                <a:close/>
              </a:path>
              <a:path w="665479" h="397510">
                <a:moveTo>
                  <a:pt x="3810" y="154940"/>
                </a:moveTo>
                <a:lnTo>
                  <a:pt x="1270" y="154940"/>
                </a:lnTo>
                <a:lnTo>
                  <a:pt x="1270" y="158750"/>
                </a:lnTo>
                <a:lnTo>
                  <a:pt x="0" y="15875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4940"/>
                </a:lnTo>
                <a:close/>
              </a:path>
              <a:path w="665479" h="397510">
                <a:moveTo>
                  <a:pt x="665480" y="154940"/>
                </a:moveTo>
                <a:lnTo>
                  <a:pt x="661670" y="154940"/>
                </a:lnTo>
                <a:lnTo>
                  <a:pt x="661670" y="161289"/>
                </a:lnTo>
                <a:lnTo>
                  <a:pt x="665480" y="161289"/>
                </a:lnTo>
                <a:lnTo>
                  <a:pt x="665480" y="154940"/>
                </a:lnTo>
                <a:close/>
              </a:path>
              <a:path w="665479" h="397510">
                <a:moveTo>
                  <a:pt x="3810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1290"/>
                </a:lnTo>
                <a:close/>
              </a:path>
              <a:path w="665479" h="397510">
                <a:moveTo>
                  <a:pt x="665480" y="161290"/>
                </a:moveTo>
                <a:lnTo>
                  <a:pt x="661670" y="161290"/>
                </a:lnTo>
                <a:lnTo>
                  <a:pt x="661670" y="167639"/>
                </a:lnTo>
                <a:lnTo>
                  <a:pt x="665480" y="167639"/>
                </a:lnTo>
                <a:lnTo>
                  <a:pt x="665480" y="161290"/>
                </a:lnTo>
                <a:close/>
              </a:path>
              <a:path w="665479" h="397510">
                <a:moveTo>
                  <a:pt x="3810" y="167640"/>
                </a:moveTo>
                <a:lnTo>
                  <a:pt x="0" y="167640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7640"/>
                </a:lnTo>
                <a:close/>
              </a:path>
              <a:path w="665479" h="397510">
                <a:moveTo>
                  <a:pt x="665480" y="167640"/>
                </a:moveTo>
                <a:lnTo>
                  <a:pt x="661670" y="167640"/>
                </a:lnTo>
                <a:lnTo>
                  <a:pt x="661670" y="172719"/>
                </a:lnTo>
                <a:lnTo>
                  <a:pt x="665480" y="172719"/>
                </a:lnTo>
                <a:lnTo>
                  <a:pt x="665480" y="167640"/>
                </a:lnTo>
                <a:close/>
              </a:path>
              <a:path w="665479" h="397510">
                <a:moveTo>
                  <a:pt x="3810" y="172720"/>
                </a:moveTo>
                <a:lnTo>
                  <a:pt x="0" y="17272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2720"/>
                </a:lnTo>
                <a:close/>
              </a:path>
              <a:path w="665479" h="397510">
                <a:moveTo>
                  <a:pt x="665480" y="172720"/>
                </a:moveTo>
                <a:lnTo>
                  <a:pt x="661670" y="172720"/>
                </a:lnTo>
                <a:lnTo>
                  <a:pt x="661670" y="180339"/>
                </a:lnTo>
                <a:lnTo>
                  <a:pt x="664210" y="180339"/>
                </a:lnTo>
                <a:lnTo>
                  <a:pt x="664210" y="179069"/>
                </a:lnTo>
                <a:lnTo>
                  <a:pt x="665480" y="179069"/>
                </a:lnTo>
                <a:lnTo>
                  <a:pt x="665480" y="172720"/>
                </a:lnTo>
                <a:close/>
              </a:path>
              <a:path w="665479" h="397510">
                <a:moveTo>
                  <a:pt x="381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0340"/>
                </a:lnTo>
                <a:close/>
              </a:path>
              <a:path w="665479" h="397510">
                <a:moveTo>
                  <a:pt x="664210" y="180340"/>
                </a:moveTo>
                <a:lnTo>
                  <a:pt x="661670" y="180340"/>
                </a:lnTo>
                <a:lnTo>
                  <a:pt x="661670" y="186689"/>
                </a:lnTo>
                <a:lnTo>
                  <a:pt x="662940" y="186689"/>
                </a:lnTo>
                <a:lnTo>
                  <a:pt x="662939" y="184150"/>
                </a:lnTo>
                <a:lnTo>
                  <a:pt x="664210" y="184150"/>
                </a:lnTo>
                <a:lnTo>
                  <a:pt x="664210" y="180340"/>
                </a:lnTo>
                <a:close/>
              </a:path>
              <a:path w="665479" h="397510">
                <a:moveTo>
                  <a:pt x="381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6690"/>
                </a:lnTo>
                <a:close/>
              </a:path>
              <a:path w="665479" h="397510">
                <a:moveTo>
                  <a:pt x="662940" y="186690"/>
                </a:moveTo>
                <a:lnTo>
                  <a:pt x="661670" y="186690"/>
                </a:lnTo>
                <a:lnTo>
                  <a:pt x="661670" y="187960"/>
                </a:lnTo>
                <a:lnTo>
                  <a:pt x="662940" y="187960"/>
                </a:lnTo>
                <a:lnTo>
                  <a:pt x="662940" y="186690"/>
                </a:lnTo>
                <a:close/>
              </a:path>
              <a:path w="665479" h="397510">
                <a:moveTo>
                  <a:pt x="381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3040"/>
                </a:lnTo>
                <a:close/>
              </a:path>
              <a:path w="665479" h="397510">
                <a:moveTo>
                  <a:pt x="381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199390"/>
                </a:lnTo>
                <a:close/>
              </a:path>
              <a:path w="665479" h="397510">
                <a:moveTo>
                  <a:pt x="3810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5740"/>
                </a:lnTo>
                <a:close/>
              </a:path>
              <a:path w="665479" h="397510">
                <a:moveTo>
                  <a:pt x="381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2090"/>
                </a:lnTo>
                <a:close/>
              </a:path>
              <a:path w="665479" h="397510">
                <a:moveTo>
                  <a:pt x="3810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18440"/>
                </a:lnTo>
                <a:close/>
              </a:path>
              <a:path w="665479" h="397510">
                <a:moveTo>
                  <a:pt x="3810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4790"/>
                </a:lnTo>
                <a:close/>
              </a:path>
              <a:path w="665479" h="397510">
                <a:moveTo>
                  <a:pt x="3810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1140"/>
                </a:lnTo>
                <a:close/>
              </a:path>
              <a:path w="665479" h="397510">
                <a:moveTo>
                  <a:pt x="3810" y="237490"/>
                </a:moveTo>
                <a:lnTo>
                  <a:pt x="0" y="237490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7490"/>
                </a:lnTo>
                <a:close/>
              </a:path>
              <a:path w="665479" h="397510">
                <a:moveTo>
                  <a:pt x="3810" y="242570"/>
                </a:moveTo>
                <a:lnTo>
                  <a:pt x="0" y="24257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2570"/>
                </a:lnTo>
                <a:close/>
              </a:path>
              <a:path w="665479" h="397510">
                <a:moveTo>
                  <a:pt x="3810" y="250190"/>
                </a:moveTo>
                <a:lnTo>
                  <a:pt x="0" y="250190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0190"/>
                </a:lnTo>
                <a:close/>
              </a:path>
              <a:path w="665479" h="397510">
                <a:moveTo>
                  <a:pt x="3810" y="261620"/>
                </a:moveTo>
                <a:lnTo>
                  <a:pt x="0" y="26162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1620"/>
                </a:lnTo>
                <a:close/>
              </a:path>
              <a:path w="665479" h="397510">
                <a:moveTo>
                  <a:pt x="3810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69240"/>
                </a:lnTo>
                <a:close/>
              </a:path>
              <a:path w="665479" h="397510">
                <a:moveTo>
                  <a:pt x="3810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5590"/>
                </a:lnTo>
                <a:close/>
              </a:path>
              <a:path w="665479" h="397510">
                <a:moveTo>
                  <a:pt x="3810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1940"/>
                </a:lnTo>
                <a:close/>
              </a:path>
              <a:path w="665479" h="397510">
                <a:moveTo>
                  <a:pt x="3810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88290"/>
                </a:lnTo>
                <a:close/>
              </a:path>
              <a:path w="665479" h="397510">
                <a:moveTo>
                  <a:pt x="3810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4640"/>
                </a:lnTo>
                <a:close/>
              </a:path>
              <a:path w="665479" h="397510">
                <a:moveTo>
                  <a:pt x="3810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0990"/>
                </a:lnTo>
                <a:close/>
              </a:path>
              <a:path w="665479" h="397510">
                <a:moveTo>
                  <a:pt x="3810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7340"/>
                </a:lnTo>
                <a:close/>
              </a:path>
              <a:path w="665479" h="397510">
                <a:moveTo>
                  <a:pt x="3810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3690"/>
                </a:lnTo>
                <a:close/>
              </a:path>
              <a:path w="665479" h="397510">
                <a:moveTo>
                  <a:pt x="3810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0040"/>
                </a:lnTo>
                <a:close/>
              </a:path>
              <a:path w="665479" h="397510">
                <a:moveTo>
                  <a:pt x="3810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6390"/>
                </a:lnTo>
                <a:close/>
              </a:path>
              <a:path w="665479" h="397510">
                <a:moveTo>
                  <a:pt x="3810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2740"/>
                </a:lnTo>
                <a:close/>
              </a:path>
              <a:path w="665479" h="397510">
                <a:moveTo>
                  <a:pt x="665480" y="332740"/>
                </a:moveTo>
                <a:lnTo>
                  <a:pt x="664210" y="332740"/>
                </a:lnTo>
                <a:lnTo>
                  <a:pt x="664210" y="334010"/>
                </a:lnTo>
                <a:lnTo>
                  <a:pt x="662939" y="334010"/>
                </a:lnTo>
                <a:lnTo>
                  <a:pt x="662939" y="335280"/>
                </a:lnTo>
                <a:lnTo>
                  <a:pt x="661670" y="335280"/>
                </a:lnTo>
                <a:lnTo>
                  <a:pt x="661670" y="339089"/>
                </a:lnTo>
                <a:lnTo>
                  <a:pt x="665480" y="339089"/>
                </a:lnTo>
                <a:lnTo>
                  <a:pt x="665480" y="332740"/>
                </a:lnTo>
                <a:close/>
              </a:path>
              <a:path w="665479" h="397510">
                <a:moveTo>
                  <a:pt x="3810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39090"/>
                </a:lnTo>
                <a:close/>
              </a:path>
              <a:path w="665479" h="397510">
                <a:moveTo>
                  <a:pt x="665480" y="339090"/>
                </a:moveTo>
                <a:lnTo>
                  <a:pt x="661670" y="339090"/>
                </a:lnTo>
                <a:lnTo>
                  <a:pt x="661670" y="345439"/>
                </a:lnTo>
                <a:lnTo>
                  <a:pt x="665480" y="345439"/>
                </a:lnTo>
                <a:lnTo>
                  <a:pt x="665480" y="339090"/>
                </a:lnTo>
                <a:close/>
              </a:path>
              <a:path w="665479" h="397510">
                <a:moveTo>
                  <a:pt x="3810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5440"/>
                </a:lnTo>
                <a:close/>
              </a:path>
              <a:path w="665479" h="397510">
                <a:moveTo>
                  <a:pt x="665480" y="345440"/>
                </a:moveTo>
                <a:lnTo>
                  <a:pt x="661670" y="345440"/>
                </a:lnTo>
                <a:lnTo>
                  <a:pt x="661670" y="351789"/>
                </a:lnTo>
                <a:lnTo>
                  <a:pt x="665480" y="351789"/>
                </a:lnTo>
                <a:lnTo>
                  <a:pt x="665480" y="345440"/>
                </a:lnTo>
                <a:close/>
              </a:path>
              <a:path w="665479" h="397510">
                <a:moveTo>
                  <a:pt x="3810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3810" y="358139"/>
                </a:lnTo>
                <a:lnTo>
                  <a:pt x="3810" y="351790"/>
                </a:lnTo>
                <a:close/>
              </a:path>
              <a:path w="665479" h="397510">
                <a:moveTo>
                  <a:pt x="665480" y="351790"/>
                </a:moveTo>
                <a:lnTo>
                  <a:pt x="661670" y="351790"/>
                </a:lnTo>
                <a:lnTo>
                  <a:pt x="661670" y="358139"/>
                </a:lnTo>
                <a:lnTo>
                  <a:pt x="665480" y="358139"/>
                </a:lnTo>
                <a:lnTo>
                  <a:pt x="665480" y="351790"/>
                </a:lnTo>
                <a:close/>
              </a:path>
              <a:path w="665479" h="397510">
                <a:moveTo>
                  <a:pt x="3810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10" y="364489"/>
                </a:lnTo>
                <a:lnTo>
                  <a:pt x="3810" y="358140"/>
                </a:lnTo>
                <a:close/>
              </a:path>
              <a:path w="665479" h="397510">
                <a:moveTo>
                  <a:pt x="665480" y="358140"/>
                </a:moveTo>
                <a:lnTo>
                  <a:pt x="661670" y="358140"/>
                </a:lnTo>
                <a:lnTo>
                  <a:pt x="661670" y="364489"/>
                </a:lnTo>
                <a:lnTo>
                  <a:pt x="665480" y="364489"/>
                </a:lnTo>
                <a:lnTo>
                  <a:pt x="665480" y="358140"/>
                </a:lnTo>
                <a:close/>
              </a:path>
              <a:path w="665479" h="397510">
                <a:moveTo>
                  <a:pt x="3810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3810" y="370839"/>
                </a:lnTo>
                <a:lnTo>
                  <a:pt x="3810" y="364490"/>
                </a:lnTo>
                <a:close/>
              </a:path>
              <a:path w="665479" h="397510">
                <a:moveTo>
                  <a:pt x="665480" y="364490"/>
                </a:moveTo>
                <a:lnTo>
                  <a:pt x="661670" y="364490"/>
                </a:lnTo>
                <a:lnTo>
                  <a:pt x="661670" y="370839"/>
                </a:lnTo>
                <a:lnTo>
                  <a:pt x="665480" y="370839"/>
                </a:lnTo>
                <a:lnTo>
                  <a:pt x="665480" y="364490"/>
                </a:lnTo>
                <a:close/>
              </a:path>
              <a:path w="665479" h="397510">
                <a:moveTo>
                  <a:pt x="3810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3810" y="377189"/>
                </a:lnTo>
                <a:lnTo>
                  <a:pt x="3810" y="370840"/>
                </a:lnTo>
                <a:close/>
              </a:path>
              <a:path w="665479" h="397510">
                <a:moveTo>
                  <a:pt x="665480" y="370840"/>
                </a:moveTo>
                <a:lnTo>
                  <a:pt x="661670" y="370840"/>
                </a:lnTo>
                <a:lnTo>
                  <a:pt x="661670" y="377189"/>
                </a:lnTo>
                <a:lnTo>
                  <a:pt x="665480" y="377189"/>
                </a:lnTo>
                <a:lnTo>
                  <a:pt x="665480" y="370840"/>
                </a:lnTo>
                <a:close/>
              </a:path>
              <a:path w="665479" h="397510">
                <a:moveTo>
                  <a:pt x="3810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3810" y="383539"/>
                </a:lnTo>
                <a:lnTo>
                  <a:pt x="3810" y="377190"/>
                </a:lnTo>
                <a:close/>
              </a:path>
              <a:path w="665479" h="397510">
                <a:moveTo>
                  <a:pt x="665480" y="377190"/>
                </a:moveTo>
                <a:lnTo>
                  <a:pt x="661670" y="377190"/>
                </a:lnTo>
                <a:lnTo>
                  <a:pt x="661670" y="383539"/>
                </a:lnTo>
                <a:lnTo>
                  <a:pt x="665480" y="383539"/>
                </a:lnTo>
                <a:lnTo>
                  <a:pt x="665480" y="377190"/>
                </a:lnTo>
                <a:close/>
              </a:path>
              <a:path w="665479" h="397510">
                <a:moveTo>
                  <a:pt x="3810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10" y="389889"/>
                </a:lnTo>
                <a:lnTo>
                  <a:pt x="3810" y="383540"/>
                </a:lnTo>
                <a:close/>
              </a:path>
              <a:path w="665479" h="397510">
                <a:moveTo>
                  <a:pt x="665480" y="383540"/>
                </a:moveTo>
                <a:lnTo>
                  <a:pt x="661670" y="383540"/>
                </a:lnTo>
                <a:lnTo>
                  <a:pt x="661670" y="389889"/>
                </a:lnTo>
                <a:lnTo>
                  <a:pt x="665480" y="389889"/>
                </a:lnTo>
                <a:lnTo>
                  <a:pt x="665480" y="383540"/>
                </a:lnTo>
                <a:close/>
              </a:path>
              <a:path w="665479" h="397510">
                <a:moveTo>
                  <a:pt x="3810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91440" y="396239"/>
                </a:lnTo>
                <a:lnTo>
                  <a:pt x="91440" y="393700"/>
                </a:lnTo>
                <a:lnTo>
                  <a:pt x="3810" y="393700"/>
                </a:lnTo>
                <a:lnTo>
                  <a:pt x="3810" y="389890"/>
                </a:lnTo>
                <a:close/>
              </a:path>
              <a:path w="665479" h="397510">
                <a:moveTo>
                  <a:pt x="355600" y="393700"/>
                </a:moveTo>
                <a:lnTo>
                  <a:pt x="198120" y="393700"/>
                </a:lnTo>
                <a:lnTo>
                  <a:pt x="198120" y="396239"/>
                </a:lnTo>
                <a:lnTo>
                  <a:pt x="355600" y="396239"/>
                </a:lnTo>
                <a:lnTo>
                  <a:pt x="355600" y="393700"/>
                </a:lnTo>
                <a:close/>
              </a:path>
              <a:path w="665479" h="397510">
                <a:moveTo>
                  <a:pt x="665480" y="389890"/>
                </a:moveTo>
                <a:lnTo>
                  <a:pt x="661670" y="389890"/>
                </a:lnTo>
                <a:lnTo>
                  <a:pt x="661670" y="393700"/>
                </a:lnTo>
                <a:lnTo>
                  <a:pt x="458470" y="393700"/>
                </a:lnTo>
                <a:lnTo>
                  <a:pt x="458470" y="396239"/>
                </a:lnTo>
                <a:lnTo>
                  <a:pt x="665480" y="396239"/>
                </a:lnTo>
                <a:lnTo>
                  <a:pt x="665480" y="389890"/>
                </a:lnTo>
                <a:close/>
              </a:path>
              <a:path w="665479" h="397510">
                <a:moveTo>
                  <a:pt x="91439" y="396240"/>
                </a:moveTo>
                <a:lnTo>
                  <a:pt x="0" y="396240"/>
                </a:lnTo>
                <a:lnTo>
                  <a:pt x="0" y="397510"/>
                </a:lnTo>
                <a:lnTo>
                  <a:pt x="91439" y="397510"/>
                </a:lnTo>
                <a:lnTo>
                  <a:pt x="91439" y="396240"/>
                </a:lnTo>
                <a:close/>
              </a:path>
              <a:path w="665479" h="397510">
                <a:moveTo>
                  <a:pt x="355600" y="396240"/>
                </a:moveTo>
                <a:lnTo>
                  <a:pt x="196850" y="396240"/>
                </a:lnTo>
                <a:lnTo>
                  <a:pt x="196850" y="397510"/>
                </a:lnTo>
                <a:lnTo>
                  <a:pt x="355600" y="397510"/>
                </a:lnTo>
                <a:lnTo>
                  <a:pt x="355600" y="396240"/>
                </a:lnTo>
                <a:close/>
              </a:path>
              <a:path w="665479" h="397510">
                <a:moveTo>
                  <a:pt x="665480" y="396240"/>
                </a:moveTo>
                <a:lnTo>
                  <a:pt x="458470" y="396240"/>
                </a:lnTo>
                <a:lnTo>
                  <a:pt x="458470" y="397510"/>
                </a:lnTo>
                <a:lnTo>
                  <a:pt x="665480" y="397510"/>
                </a:lnTo>
                <a:lnTo>
                  <a:pt x="665480" y="396240"/>
                </a:lnTo>
                <a:close/>
              </a:path>
            </a:pathLst>
          </a:custGeom>
          <a:solidFill>
            <a:srgbClr val="B6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0" name="bk object 8590"/>
          <p:cNvSpPr/>
          <p:nvPr/>
        </p:nvSpPr>
        <p:spPr>
          <a:xfrm>
            <a:off x="4248150" y="4213859"/>
            <a:ext cx="657860" cy="389890"/>
          </a:xfrm>
          <a:custGeom>
            <a:avLst/>
            <a:gdLst/>
            <a:ahLst/>
            <a:cxnLst/>
            <a:rect l="l" t="t" r="r" b="b"/>
            <a:pathLst>
              <a:path w="657860" h="389889">
                <a:moveTo>
                  <a:pt x="18287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181610" y="3809"/>
                </a:lnTo>
                <a:lnTo>
                  <a:pt x="181609" y="1269"/>
                </a:lnTo>
                <a:lnTo>
                  <a:pt x="182879" y="1269"/>
                </a:lnTo>
                <a:lnTo>
                  <a:pt x="182879" y="0"/>
                </a:lnTo>
                <a:close/>
              </a:path>
              <a:path w="657860" h="389889">
                <a:moveTo>
                  <a:pt x="657860" y="0"/>
                </a:moveTo>
                <a:lnTo>
                  <a:pt x="184150" y="0"/>
                </a:lnTo>
                <a:lnTo>
                  <a:pt x="184150" y="3809"/>
                </a:lnTo>
                <a:lnTo>
                  <a:pt x="654050" y="3809"/>
                </a:lnTo>
                <a:lnTo>
                  <a:pt x="654050" y="5079"/>
                </a:lnTo>
                <a:lnTo>
                  <a:pt x="657860" y="5079"/>
                </a:lnTo>
                <a:lnTo>
                  <a:pt x="657860" y="0"/>
                </a:lnTo>
                <a:close/>
              </a:path>
              <a:path w="657860" h="38988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657860" h="389889">
                <a:moveTo>
                  <a:pt x="657860" y="5080"/>
                </a:moveTo>
                <a:lnTo>
                  <a:pt x="654050" y="5080"/>
                </a:lnTo>
                <a:lnTo>
                  <a:pt x="654050" y="11429"/>
                </a:lnTo>
                <a:lnTo>
                  <a:pt x="657860" y="11429"/>
                </a:lnTo>
                <a:lnTo>
                  <a:pt x="657860" y="5080"/>
                </a:lnTo>
                <a:close/>
              </a:path>
              <a:path w="657860" h="38988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657860" h="389889">
                <a:moveTo>
                  <a:pt x="657860" y="11430"/>
                </a:moveTo>
                <a:lnTo>
                  <a:pt x="654050" y="11430"/>
                </a:lnTo>
                <a:lnTo>
                  <a:pt x="654050" y="17779"/>
                </a:lnTo>
                <a:lnTo>
                  <a:pt x="657860" y="17779"/>
                </a:lnTo>
                <a:lnTo>
                  <a:pt x="657860" y="11430"/>
                </a:lnTo>
                <a:close/>
              </a:path>
              <a:path w="657860" h="38988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657860" h="389889">
                <a:moveTo>
                  <a:pt x="657860" y="17780"/>
                </a:moveTo>
                <a:lnTo>
                  <a:pt x="654050" y="17780"/>
                </a:lnTo>
                <a:lnTo>
                  <a:pt x="654050" y="24129"/>
                </a:lnTo>
                <a:lnTo>
                  <a:pt x="657860" y="24129"/>
                </a:lnTo>
                <a:lnTo>
                  <a:pt x="657860" y="17780"/>
                </a:lnTo>
                <a:close/>
              </a:path>
              <a:path w="657860" h="38988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657860" h="389889">
                <a:moveTo>
                  <a:pt x="657860" y="24130"/>
                </a:moveTo>
                <a:lnTo>
                  <a:pt x="654050" y="24130"/>
                </a:lnTo>
                <a:lnTo>
                  <a:pt x="654050" y="30479"/>
                </a:lnTo>
                <a:lnTo>
                  <a:pt x="657860" y="30479"/>
                </a:lnTo>
                <a:lnTo>
                  <a:pt x="657860" y="24130"/>
                </a:lnTo>
                <a:close/>
              </a:path>
              <a:path w="657860" h="38988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657860" h="389889">
                <a:moveTo>
                  <a:pt x="657860" y="30480"/>
                </a:moveTo>
                <a:lnTo>
                  <a:pt x="654050" y="30480"/>
                </a:lnTo>
                <a:lnTo>
                  <a:pt x="654050" y="36829"/>
                </a:lnTo>
                <a:lnTo>
                  <a:pt x="657860" y="36829"/>
                </a:lnTo>
                <a:lnTo>
                  <a:pt x="657860" y="30480"/>
                </a:lnTo>
                <a:close/>
              </a:path>
              <a:path w="657860" h="3898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657860" h="389889">
                <a:moveTo>
                  <a:pt x="657860" y="36830"/>
                </a:moveTo>
                <a:lnTo>
                  <a:pt x="654050" y="36830"/>
                </a:lnTo>
                <a:lnTo>
                  <a:pt x="654050" y="43179"/>
                </a:lnTo>
                <a:lnTo>
                  <a:pt x="657860" y="43179"/>
                </a:lnTo>
                <a:lnTo>
                  <a:pt x="657860" y="36830"/>
                </a:lnTo>
                <a:close/>
              </a:path>
              <a:path w="657860" h="38988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657860" h="389889">
                <a:moveTo>
                  <a:pt x="657860" y="43180"/>
                </a:moveTo>
                <a:lnTo>
                  <a:pt x="654050" y="43180"/>
                </a:lnTo>
                <a:lnTo>
                  <a:pt x="654050" y="49529"/>
                </a:lnTo>
                <a:lnTo>
                  <a:pt x="657860" y="49529"/>
                </a:lnTo>
                <a:lnTo>
                  <a:pt x="657860" y="43180"/>
                </a:lnTo>
                <a:close/>
              </a:path>
              <a:path w="657860" h="3898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657860" h="389889">
                <a:moveTo>
                  <a:pt x="657860" y="49530"/>
                </a:moveTo>
                <a:lnTo>
                  <a:pt x="654050" y="49530"/>
                </a:lnTo>
                <a:lnTo>
                  <a:pt x="654050" y="55879"/>
                </a:lnTo>
                <a:lnTo>
                  <a:pt x="657860" y="55879"/>
                </a:lnTo>
                <a:lnTo>
                  <a:pt x="657860" y="49530"/>
                </a:lnTo>
                <a:close/>
              </a:path>
              <a:path w="657860" h="389889">
                <a:moveTo>
                  <a:pt x="3809" y="55880"/>
                </a:moveTo>
                <a:lnTo>
                  <a:pt x="0" y="55880"/>
                </a:lnTo>
                <a:lnTo>
                  <a:pt x="0" y="58419"/>
                </a:lnTo>
                <a:lnTo>
                  <a:pt x="1270" y="58419"/>
                </a:lnTo>
                <a:lnTo>
                  <a:pt x="1270" y="57150"/>
                </a:lnTo>
                <a:lnTo>
                  <a:pt x="3809" y="57150"/>
                </a:lnTo>
                <a:lnTo>
                  <a:pt x="3809" y="55880"/>
                </a:lnTo>
                <a:close/>
              </a:path>
              <a:path w="657860" h="389889">
                <a:moveTo>
                  <a:pt x="657860" y="55880"/>
                </a:moveTo>
                <a:lnTo>
                  <a:pt x="654050" y="55880"/>
                </a:lnTo>
                <a:lnTo>
                  <a:pt x="654050" y="62229"/>
                </a:lnTo>
                <a:lnTo>
                  <a:pt x="657860" y="62229"/>
                </a:lnTo>
                <a:lnTo>
                  <a:pt x="657860" y="55880"/>
                </a:lnTo>
                <a:close/>
              </a:path>
              <a:path w="657860" h="389889">
                <a:moveTo>
                  <a:pt x="657860" y="62230"/>
                </a:moveTo>
                <a:lnTo>
                  <a:pt x="654050" y="62230"/>
                </a:lnTo>
                <a:lnTo>
                  <a:pt x="654050" y="68579"/>
                </a:lnTo>
                <a:lnTo>
                  <a:pt x="657860" y="68579"/>
                </a:lnTo>
                <a:lnTo>
                  <a:pt x="657860" y="62230"/>
                </a:lnTo>
                <a:close/>
              </a:path>
              <a:path w="657860" h="389889">
                <a:moveTo>
                  <a:pt x="657860" y="68580"/>
                </a:moveTo>
                <a:lnTo>
                  <a:pt x="654050" y="68580"/>
                </a:lnTo>
                <a:lnTo>
                  <a:pt x="654050" y="74929"/>
                </a:lnTo>
                <a:lnTo>
                  <a:pt x="657860" y="74929"/>
                </a:lnTo>
                <a:lnTo>
                  <a:pt x="657860" y="68580"/>
                </a:lnTo>
                <a:close/>
              </a:path>
              <a:path w="657860" h="389889">
                <a:moveTo>
                  <a:pt x="657860" y="74930"/>
                </a:moveTo>
                <a:lnTo>
                  <a:pt x="654050" y="74930"/>
                </a:lnTo>
                <a:lnTo>
                  <a:pt x="654050" y="81279"/>
                </a:lnTo>
                <a:lnTo>
                  <a:pt x="657860" y="81279"/>
                </a:lnTo>
                <a:lnTo>
                  <a:pt x="657860" y="74930"/>
                </a:lnTo>
                <a:close/>
              </a:path>
              <a:path w="657860" h="389889">
                <a:moveTo>
                  <a:pt x="657860" y="81280"/>
                </a:moveTo>
                <a:lnTo>
                  <a:pt x="654050" y="81280"/>
                </a:lnTo>
                <a:lnTo>
                  <a:pt x="654050" y="87629"/>
                </a:lnTo>
                <a:lnTo>
                  <a:pt x="657860" y="87629"/>
                </a:lnTo>
                <a:lnTo>
                  <a:pt x="657860" y="81280"/>
                </a:lnTo>
                <a:close/>
              </a:path>
              <a:path w="657860" h="389889">
                <a:moveTo>
                  <a:pt x="657860" y="87630"/>
                </a:moveTo>
                <a:lnTo>
                  <a:pt x="654050" y="87630"/>
                </a:lnTo>
                <a:lnTo>
                  <a:pt x="654050" y="93979"/>
                </a:lnTo>
                <a:lnTo>
                  <a:pt x="657860" y="93979"/>
                </a:lnTo>
                <a:lnTo>
                  <a:pt x="657860" y="87630"/>
                </a:lnTo>
                <a:close/>
              </a:path>
              <a:path w="657860" h="389889">
                <a:moveTo>
                  <a:pt x="657860" y="93980"/>
                </a:moveTo>
                <a:lnTo>
                  <a:pt x="654050" y="93980"/>
                </a:lnTo>
                <a:lnTo>
                  <a:pt x="654050" y="100329"/>
                </a:lnTo>
                <a:lnTo>
                  <a:pt x="657860" y="100329"/>
                </a:lnTo>
                <a:lnTo>
                  <a:pt x="657860" y="93980"/>
                </a:lnTo>
                <a:close/>
              </a:path>
              <a:path w="657860" h="389889">
                <a:moveTo>
                  <a:pt x="657860" y="100330"/>
                </a:moveTo>
                <a:lnTo>
                  <a:pt x="654050" y="100330"/>
                </a:lnTo>
                <a:lnTo>
                  <a:pt x="654050" y="106679"/>
                </a:lnTo>
                <a:lnTo>
                  <a:pt x="657860" y="106679"/>
                </a:lnTo>
                <a:lnTo>
                  <a:pt x="657860" y="100330"/>
                </a:lnTo>
                <a:close/>
              </a:path>
              <a:path w="657860" h="389889">
                <a:moveTo>
                  <a:pt x="657860" y="106680"/>
                </a:moveTo>
                <a:lnTo>
                  <a:pt x="654050" y="106680"/>
                </a:lnTo>
                <a:lnTo>
                  <a:pt x="654050" y="113029"/>
                </a:lnTo>
                <a:lnTo>
                  <a:pt x="657860" y="113029"/>
                </a:lnTo>
                <a:lnTo>
                  <a:pt x="657860" y="106680"/>
                </a:lnTo>
                <a:close/>
              </a:path>
              <a:path w="657860" h="389889">
                <a:moveTo>
                  <a:pt x="657860" y="113030"/>
                </a:moveTo>
                <a:lnTo>
                  <a:pt x="654050" y="113030"/>
                </a:lnTo>
                <a:lnTo>
                  <a:pt x="654050" y="119379"/>
                </a:lnTo>
                <a:lnTo>
                  <a:pt x="657860" y="119379"/>
                </a:lnTo>
                <a:lnTo>
                  <a:pt x="657860" y="113030"/>
                </a:lnTo>
                <a:close/>
              </a:path>
              <a:path w="657860" h="389889">
                <a:moveTo>
                  <a:pt x="657860" y="119380"/>
                </a:moveTo>
                <a:lnTo>
                  <a:pt x="654050" y="119380"/>
                </a:lnTo>
                <a:lnTo>
                  <a:pt x="654050" y="125729"/>
                </a:lnTo>
                <a:lnTo>
                  <a:pt x="657860" y="125729"/>
                </a:lnTo>
                <a:lnTo>
                  <a:pt x="657860" y="119380"/>
                </a:lnTo>
                <a:close/>
              </a:path>
              <a:path w="657860" h="389889">
                <a:moveTo>
                  <a:pt x="657860" y="125730"/>
                </a:moveTo>
                <a:lnTo>
                  <a:pt x="654050" y="125730"/>
                </a:lnTo>
                <a:lnTo>
                  <a:pt x="654050" y="132079"/>
                </a:lnTo>
                <a:lnTo>
                  <a:pt x="657860" y="132079"/>
                </a:lnTo>
                <a:lnTo>
                  <a:pt x="657860" y="125730"/>
                </a:lnTo>
                <a:close/>
              </a:path>
              <a:path w="657860" h="389889">
                <a:moveTo>
                  <a:pt x="3810" y="132080"/>
                </a:moveTo>
                <a:lnTo>
                  <a:pt x="2539" y="132080"/>
                </a:lnTo>
                <a:lnTo>
                  <a:pt x="2539" y="137159"/>
                </a:lnTo>
                <a:lnTo>
                  <a:pt x="1270" y="137159"/>
                </a:lnTo>
                <a:lnTo>
                  <a:pt x="127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657860" h="389889">
                <a:moveTo>
                  <a:pt x="657860" y="132080"/>
                </a:moveTo>
                <a:lnTo>
                  <a:pt x="654050" y="132080"/>
                </a:lnTo>
                <a:lnTo>
                  <a:pt x="654050" y="138429"/>
                </a:lnTo>
                <a:lnTo>
                  <a:pt x="657860" y="138429"/>
                </a:lnTo>
                <a:lnTo>
                  <a:pt x="657860" y="132080"/>
                </a:lnTo>
                <a:close/>
              </a:path>
              <a:path w="657860" h="389889">
                <a:moveTo>
                  <a:pt x="3810" y="138430"/>
                </a:moveTo>
                <a:lnTo>
                  <a:pt x="1270" y="138430"/>
                </a:lnTo>
                <a:lnTo>
                  <a:pt x="1270" y="142239"/>
                </a:lnTo>
                <a:lnTo>
                  <a:pt x="0" y="142239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657860" h="389889">
                <a:moveTo>
                  <a:pt x="657860" y="138430"/>
                </a:moveTo>
                <a:lnTo>
                  <a:pt x="654050" y="138430"/>
                </a:lnTo>
                <a:lnTo>
                  <a:pt x="654050" y="144779"/>
                </a:lnTo>
                <a:lnTo>
                  <a:pt x="657860" y="144779"/>
                </a:lnTo>
                <a:lnTo>
                  <a:pt x="657860" y="138430"/>
                </a:lnTo>
                <a:close/>
              </a:path>
              <a:path w="657860" h="38988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657860" h="389889">
                <a:moveTo>
                  <a:pt x="657860" y="144780"/>
                </a:moveTo>
                <a:lnTo>
                  <a:pt x="654050" y="144780"/>
                </a:lnTo>
                <a:lnTo>
                  <a:pt x="654050" y="151129"/>
                </a:lnTo>
                <a:lnTo>
                  <a:pt x="657860" y="151129"/>
                </a:lnTo>
                <a:lnTo>
                  <a:pt x="657860" y="144780"/>
                </a:lnTo>
                <a:close/>
              </a:path>
              <a:path w="657860" h="38988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657860" h="389889">
                <a:moveTo>
                  <a:pt x="657860" y="151130"/>
                </a:moveTo>
                <a:lnTo>
                  <a:pt x="654050" y="151130"/>
                </a:lnTo>
                <a:lnTo>
                  <a:pt x="654050" y="157479"/>
                </a:lnTo>
                <a:lnTo>
                  <a:pt x="657860" y="157479"/>
                </a:lnTo>
                <a:lnTo>
                  <a:pt x="657860" y="151130"/>
                </a:lnTo>
                <a:close/>
              </a:path>
              <a:path w="657860" h="38988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657860" h="389889">
                <a:moveTo>
                  <a:pt x="657860" y="157480"/>
                </a:moveTo>
                <a:lnTo>
                  <a:pt x="654050" y="157480"/>
                </a:lnTo>
                <a:lnTo>
                  <a:pt x="654050" y="163829"/>
                </a:lnTo>
                <a:lnTo>
                  <a:pt x="657860" y="163829"/>
                </a:lnTo>
                <a:lnTo>
                  <a:pt x="657860" y="157480"/>
                </a:lnTo>
                <a:close/>
              </a:path>
              <a:path w="657860" h="389889">
                <a:moveTo>
                  <a:pt x="3810" y="163830"/>
                </a:moveTo>
                <a:lnTo>
                  <a:pt x="0" y="163830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3830"/>
                </a:lnTo>
                <a:close/>
              </a:path>
              <a:path w="657860" h="389889">
                <a:moveTo>
                  <a:pt x="657860" y="163830"/>
                </a:moveTo>
                <a:lnTo>
                  <a:pt x="654050" y="163830"/>
                </a:lnTo>
                <a:lnTo>
                  <a:pt x="654050" y="168909"/>
                </a:lnTo>
                <a:lnTo>
                  <a:pt x="657860" y="168909"/>
                </a:lnTo>
                <a:lnTo>
                  <a:pt x="657860" y="163830"/>
                </a:lnTo>
                <a:close/>
              </a:path>
              <a:path w="657860" h="389889">
                <a:moveTo>
                  <a:pt x="3810" y="168910"/>
                </a:moveTo>
                <a:lnTo>
                  <a:pt x="0" y="16891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68910"/>
                </a:lnTo>
                <a:close/>
              </a:path>
              <a:path w="657860" h="389889">
                <a:moveTo>
                  <a:pt x="657860" y="168910"/>
                </a:moveTo>
                <a:lnTo>
                  <a:pt x="654050" y="168910"/>
                </a:lnTo>
                <a:lnTo>
                  <a:pt x="654050" y="176529"/>
                </a:lnTo>
                <a:lnTo>
                  <a:pt x="657860" y="176529"/>
                </a:lnTo>
                <a:lnTo>
                  <a:pt x="657860" y="168910"/>
                </a:lnTo>
                <a:close/>
              </a:path>
              <a:path w="657860" h="389889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657860" h="389889">
                <a:moveTo>
                  <a:pt x="657860" y="176530"/>
                </a:moveTo>
                <a:lnTo>
                  <a:pt x="654050" y="176530"/>
                </a:lnTo>
                <a:lnTo>
                  <a:pt x="654050" y="182879"/>
                </a:lnTo>
                <a:lnTo>
                  <a:pt x="657860" y="182879"/>
                </a:lnTo>
                <a:lnTo>
                  <a:pt x="657860" y="176530"/>
                </a:lnTo>
                <a:close/>
              </a:path>
              <a:path w="657860" h="389889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657860" h="389889">
                <a:moveTo>
                  <a:pt x="657860" y="182880"/>
                </a:moveTo>
                <a:lnTo>
                  <a:pt x="654050" y="182880"/>
                </a:lnTo>
                <a:lnTo>
                  <a:pt x="654050" y="189229"/>
                </a:lnTo>
                <a:lnTo>
                  <a:pt x="657860" y="189229"/>
                </a:lnTo>
                <a:lnTo>
                  <a:pt x="657860" y="182880"/>
                </a:lnTo>
                <a:close/>
              </a:path>
              <a:path w="657860" h="389889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657860" h="389889">
                <a:moveTo>
                  <a:pt x="656589" y="189230"/>
                </a:moveTo>
                <a:lnTo>
                  <a:pt x="654050" y="189230"/>
                </a:lnTo>
                <a:lnTo>
                  <a:pt x="654050" y="195579"/>
                </a:lnTo>
                <a:lnTo>
                  <a:pt x="655319" y="195579"/>
                </a:lnTo>
                <a:lnTo>
                  <a:pt x="655319" y="193039"/>
                </a:lnTo>
                <a:lnTo>
                  <a:pt x="656589" y="193039"/>
                </a:lnTo>
                <a:lnTo>
                  <a:pt x="656589" y="189230"/>
                </a:lnTo>
                <a:close/>
              </a:path>
              <a:path w="657860" h="389889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657860" h="389889">
                <a:moveTo>
                  <a:pt x="655320" y="195580"/>
                </a:moveTo>
                <a:lnTo>
                  <a:pt x="654050" y="195580"/>
                </a:lnTo>
                <a:lnTo>
                  <a:pt x="654050" y="198119"/>
                </a:lnTo>
                <a:lnTo>
                  <a:pt x="655320" y="198119"/>
                </a:lnTo>
                <a:lnTo>
                  <a:pt x="655320" y="195580"/>
                </a:lnTo>
                <a:close/>
              </a:path>
              <a:path w="657860" h="389889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657860" h="389889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657860" h="389889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657860" h="38988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657860" h="389889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657860" h="389889">
                <a:moveTo>
                  <a:pt x="3810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3810" y="238759"/>
                </a:lnTo>
                <a:lnTo>
                  <a:pt x="3810" y="233680"/>
                </a:lnTo>
                <a:close/>
              </a:path>
              <a:path w="657860" h="389889">
                <a:moveTo>
                  <a:pt x="3810" y="238760"/>
                </a:moveTo>
                <a:lnTo>
                  <a:pt x="0" y="23876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38760"/>
                </a:lnTo>
                <a:close/>
              </a:path>
              <a:path w="657860" h="389889">
                <a:moveTo>
                  <a:pt x="3810" y="246380"/>
                </a:moveTo>
                <a:lnTo>
                  <a:pt x="0" y="246380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46380"/>
                </a:lnTo>
                <a:close/>
              </a:path>
              <a:path w="657860" h="389889">
                <a:moveTo>
                  <a:pt x="3810" y="257810"/>
                </a:moveTo>
                <a:lnTo>
                  <a:pt x="0" y="25781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7810"/>
                </a:lnTo>
                <a:close/>
              </a:path>
              <a:path w="657860" h="389889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657860" h="389889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657860" h="389889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657860" h="389889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657860" h="389889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657860" h="389889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657860" h="389889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657860" h="389889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657860" h="389889">
                <a:moveTo>
                  <a:pt x="381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6230"/>
                </a:lnTo>
                <a:close/>
              </a:path>
              <a:path w="657860" h="389889">
                <a:moveTo>
                  <a:pt x="381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2580"/>
                </a:lnTo>
                <a:close/>
              </a:path>
              <a:path w="657860" h="389889">
                <a:moveTo>
                  <a:pt x="381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8930"/>
                </a:lnTo>
                <a:close/>
              </a:path>
              <a:path w="657860" h="389889">
                <a:moveTo>
                  <a:pt x="657860" y="331469"/>
                </a:moveTo>
                <a:lnTo>
                  <a:pt x="656589" y="331469"/>
                </a:lnTo>
                <a:lnTo>
                  <a:pt x="656589" y="332739"/>
                </a:lnTo>
                <a:lnTo>
                  <a:pt x="655320" y="332739"/>
                </a:lnTo>
                <a:lnTo>
                  <a:pt x="655320" y="334009"/>
                </a:lnTo>
                <a:lnTo>
                  <a:pt x="654050" y="334009"/>
                </a:lnTo>
                <a:lnTo>
                  <a:pt x="654050" y="335279"/>
                </a:lnTo>
                <a:lnTo>
                  <a:pt x="657860" y="335279"/>
                </a:lnTo>
                <a:lnTo>
                  <a:pt x="657860" y="331469"/>
                </a:lnTo>
                <a:close/>
              </a:path>
              <a:path w="657860" h="389889">
                <a:moveTo>
                  <a:pt x="381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5280"/>
                </a:lnTo>
                <a:close/>
              </a:path>
              <a:path w="657860" h="389889">
                <a:moveTo>
                  <a:pt x="657860" y="335280"/>
                </a:moveTo>
                <a:lnTo>
                  <a:pt x="654050" y="335280"/>
                </a:lnTo>
                <a:lnTo>
                  <a:pt x="654050" y="341629"/>
                </a:lnTo>
                <a:lnTo>
                  <a:pt x="657860" y="341629"/>
                </a:lnTo>
                <a:lnTo>
                  <a:pt x="657860" y="335280"/>
                </a:lnTo>
                <a:close/>
              </a:path>
              <a:path w="657860" h="389889">
                <a:moveTo>
                  <a:pt x="381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1630"/>
                </a:lnTo>
                <a:close/>
              </a:path>
              <a:path w="657860" h="389889">
                <a:moveTo>
                  <a:pt x="657860" y="341630"/>
                </a:moveTo>
                <a:lnTo>
                  <a:pt x="654050" y="341630"/>
                </a:lnTo>
                <a:lnTo>
                  <a:pt x="654050" y="347979"/>
                </a:lnTo>
                <a:lnTo>
                  <a:pt x="657860" y="347979"/>
                </a:lnTo>
                <a:lnTo>
                  <a:pt x="657860" y="341630"/>
                </a:lnTo>
                <a:close/>
              </a:path>
              <a:path w="657860" h="389889">
                <a:moveTo>
                  <a:pt x="381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7980"/>
                </a:lnTo>
                <a:close/>
              </a:path>
              <a:path w="657860" h="389889">
                <a:moveTo>
                  <a:pt x="657860" y="347980"/>
                </a:moveTo>
                <a:lnTo>
                  <a:pt x="654050" y="347980"/>
                </a:lnTo>
                <a:lnTo>
                  <a:pt x="654050" y="354329"/>
                </a:lnTo>
                <a:lnTo>
                  <a:pt x="657860" y="354329"/>
                </a:lnTo>
                <a:lnTo>
                  <a:pt x="657860" y="347980"/>
                </a:lnTo>
                <a:close/>
              </a:path>
              <a:path w="657860" h="389889">
                <a:moveTo>
                  <a:pt x="381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4330"/>
                </a:lnTo>
                <a:close/>
              </a:path>
              <a:path w="657860" h="389889">
                <a:moveTo>
                  <a:pt x="657860" y="354330"/>
                </a:moveTo>
                <a:lnTo>
                  <a:pt x="654050" y="354330"/>
                </a:lnTo>
                <a:lnTo>
                  <a:pt x="654050" y="360679"/>
                </a:lnTo>
                <a:lnTo>
                  <a:pt x="657860" y="360679"/>
                </a:lnTo>
                <a:lnTo>
                  <a:pt x="657860" y="354330"/>
                </a:lnTo>
                <a:close/>
              </a:path>
              <a:path w="657860" h="389889">
                <a:moveTo>
                  <a:pt x="381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0680"/>
                </a:lnTo>
                <a:close/>
              </a:path>
              <a:path w="657860" h="389889">
                <a:moveTo>
                  <a:pt x="657860" y="360680"/>
                </a:moveTo>
                <a:lnTo>
                  <a:pt x="654050" y="360680"/>
                </a:lnTo>
                <a:lnTo>
                  <a:pt x="654050" y="367029"/>
                </a:lnTo>
                <a:lnTo>
                  <a:pt x="657860" y="367029"/>
                </a:lnTo>
                <a:lnTo>
                  <a:pt x="657860" y="360680"/>
                </a:lnTo>
                <a:close/>
              </a:path>
              <a:path w="657860" h="389889">
                <a:moveTo>
                  <a:pt x="3810" y="367030"/>
                </a:moveTo>
                <a:lnTo>
                  <a:pt x="0" y="36703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67030"/>
                </a:lnTo>
                <a:close/>
              </a:path>
              <a:path w="657860" h="389889">
                <a:moveTo>
                  <a:pt x="657860" y="367030"/>
                </a:moveTo>
                <a:lnTo>
                  <a:pt x="654050" y="367030"/>
                </a:lnTo>
                <a:lnTo>
                  <a:pt x="654050" y="373379"/>
                </a:lnTo>
                <a:lnTo>
                  <a:pt x="657860" y="373379"/>
                </a:lnTo>
                <a:lnTo>
                  <a:pt x="657860" y="367030"/>
                </a:lnTo>
                <a:close/>
              </a:path>
              <a:path w="657860" h="389889">
                <a:moveTo>
                  <a:pt x="3810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3380"/>
                </a:lnTo>
                <a:close/>
              </a:path>
              <a:path w="657860" h="389889">
                <a:moveTo>
                  <a:pt x="657860" y="373380"/>
                </a:moveTo>
                <a:lnTo>
                  <a:pt x="654050" y="373380"/>
                </a:lnTo>
                <a:lnTo>
                  <a:pt x="654050" y="379729"/>
                </a:lnTo>
                <a:lnTo>
                  <a:pt x="657860" y="379729"/>
                </a:lnTo>
                <a:lnTo>
                  <a:pt x="657860" y="373380"/>
                </a:lnTo>
                <a:close/>
              </a:path>
              <a:path w="657860" h="389889">
                <a:moveTo>
                  <a:pt x="381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30"/>
                </a:lnTo>
                <a:close/>
              </a:path>
              <a:path w="657860" h="389889">
                <a:moveTo>
                  <a:pt x="657860" y="379730"/>
                </a:moveTo>
                <a:lnTo>
                  <a:pt x="654050" y="379730"/>
                </a:lnTo>
                <a:lnTo>
                  <a:pt x="654050" y="386080"/>
                </a:lnTo>
                <a:lnTo>
                  <a:pt x="454660" y="386080"/>
                </a:lnTo>
                <a:lnTo>
                  <a:pt x="454660" y="389889"/>
                </a:lnTo>
                <a:lnTo>
                  <a:pt x="657860" y="389889"/>
                </a:lnTo>
                <a:lnTo>
                  <a:pt x="657860" y="379730"/>
                </a:lnTo>
                <a:close/>
              </a:path>
              <a:path w="657860" h="389889">
                <a:moveTo>
                  <a:pt x="88900" y="386080"/>
                </a:moveTo>
                <a:lnTo>
                  <a:pt x="0" y="386080"/>
                </a:lnTo>
                <a:lnTo>
                  <a:pt x="0" y="389889"/>
                </a:lnTo>
                <a:lnTo>
                  <a:pt x="88900" y="389889"/>
                </a:lnTo>
                <a:lnTo>
                  <a:pt x="88900" y="386080"/>
                </a:lnTo>
                <a:close/>
              </a:path>
              <a:path w="657860" h="389889">
                <a:moveTo>
                  <a:pt x="353059" y="386080"/>
                </a:moveTo>
                <a:lnTo>
                  <a:pt x="195579" y="386080"/>
                </a:lnTo>
                <a:lnTo>
                  <a:pt x="195579" y="387350"/>
                </a:lnTo>
                <a:lnTo>
                  <a:pt x="194310" y="387350"/>
                </a:lnTo>
                <a:lnTo>
                  <a:pt x="194310" y="389889"/>
                </a:lnTo>
                <a:lnTo>
                  <a:pt x="351789" y="389889"/>
                </a:lnTo>
                <a:lnTo>
                  <a:pt x="351789" y="388619"/>
                </a:lnTo>
                <a:lnTo>
                  <a:pt x="353060" y="388619"/>
                </a:lnTo>
                <a:lnTo>
                  <a:pt x="353059" y="386080"/>
                </a:lnTo>
                <a:close/>
              </a:path>
            </a:pathLst>
          </a:custGeom>
          <a:solidFill>
            <a:srgbClr val="B4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1" name="bk object 8591"/>
          <p:cNvSpPr/>
          <p:nvPr/>
        </p:nvSpPr>
        <p:spPr>
          <a:xfrm>
            <a:off x="4251959" y="4217670"/>
            <a:ext cx="650240" cy="382270"/>
          </a:xfrm>
          <a:custGeom>
            <a:avLst/>
            <a:gdLst/>
            <a:ahLst/>
            <a:cxnLst/>
            <a:rect l="l" t="t" r="r" b="b"/>
            <a:pathLst>
              <a:path w="650239" h="382270">
                <a:moveTo>
                  <a:pt x="177800" y="0"/>
                </a:moveTo>
                <a:lnTo>
                  <a:pt x="0" y="0"/>
                </a:lnTo>
                <a:lnTo>
                  <a:pt x="0" y="1269"/>
                </a:lnTo>
                <a:lnTo>
                  <a:pt x="177800" y="1269"/>
                </a:lnTo>
                <a:lnTo>
                  <a:pt x="177800" y="0"/>
                </a:lnTo>
                <a:close/>
              </a:path>
              <a:path w="650239" h="382270">
                <a:moveTo>
                  <a:pt x="650239" y="0"/>
                </a:moveTo>
                <a:lnTo>
                  <a:pt x="179069" y="0"/>
                </a:lnTo>
                <a:lnTo>
                  <a:pt x="179069" y="1269"/>
                </a:lnTo>
                <a:lnTo>
                  <a:pt x="650239" y="1269"/>
                </a:lnTo>
                <a:lnTo>
                  <a:pt x="650239" y="0"/>
                </a:lnTo>
                <a:close/>
              </a:path>
              <a:path w="650239" h="382270">
                <a:moveTo>
                  <a:pt x="17780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31749" y="3809"/>
                </a:lnTo>
                <a:lnTo>
                  <a:pt x="31749" y="2539"/>
                </a:lnTo>
                <a:lnTo>
                  <a:pt x="177799" y="2539"/>
                </a:lnTo>
                <a:lnTo>
                  <a:pt x="177800" y="1269"/>
                </a:lnTo>
                <a:close/>
              </a:path>
              <a:path w="650239" h="382270">
                <a:moveTo>
                  <a:pt x="650239" y="1269"/>
                </a:moveTo>
                <a:lnTo>
                  <a:pt x="179069" y="1269"/>
                </a:lnTo>
                <a:lnTo>
                  <a:pt x="179069" y="3809"/>
                </a:lnTo>
                <a:lnTo>
                  <a:pt x="646429" y="3809"/>
                </a:lnTo>
                <a:lnTo>
                  <a:pt x="646429" y="7619"/>
                </a:lnTo>
                <a:lnTo>
                  <a:pt x="650239" y="7619"/>
                </a:lnTo>
                <a:lnTo>
                  <a:pt x="650239" y="1269"/>
                </a:lnTo>
                <a:close/>
              </a:path>
              <a:path w="650239" h="382270">
                <a:moveTo>
                  <a:pt x="177799" y="2539"/>
                </a:moveTo>
                <a:lnTo>
                  <a:pt x="33019" y="2539"/>
                </a:lnTo>
                <a:lnTo>
                  <a:pt x="33019" y="3809"/>
                </a:lnTo>
                <a:lnTo>
                  <a:pt x="177799" y="3809"/>
                </a:lnTo>
                <a:lnTo>
                  <a:pt x="177799" y="2539"/>
                </a:lnTo>
                <a:close/>
              </a:path>
              <a:path w="650239" h="38227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650239" h="382270">
                <a:moveTo>
                  <a:pt x="650239" y="7619"/>
                </a:moveTo>
                <a:lnTo>
                  <a:pt x="646429" y="7619"/>
                </a:lnTo>
                <a:lnTo>
                  <a:pt x="646429" y="13969"/>
                </a:lnTo>
                <a:lnTo>
                  <a:pt x="650239" y="13969"/>
                </a:lnTo>
                <a:lnTo>
                  <a:pt x="650239" y="7619"/>
                </a:lnTo>
                <a:close/>
              </a:path>
              <a:path w="650239" h="38227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650239" h="382270">
                <a:moveTo>
                  <a:pt x="650239" y="13969"/>
                </a:moveTo>
                <a:lnTo>
                  <a:pt x="646429" y="13969"/>
                </a:lnTo>
                <a:lnTo>
                  <a:pt x="646429" y="20319"/>
                </a:lnTo>
                <a:lnTo>
                  <a:pt x="650239" y="20319"/>
                </a:lnTo>
                <a:lnTo>
                  <a:pt x="650239" y="13969"/>
                </a:lnTo>
                <a:close/>
              </a:path>
              <a:path w="650239" h="3822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650239" h="382270">
                <a:moveTo>
                  <a:pt x="650239" y="20319"/>
                </a:moveTo>
                <a:lnTo>
                  <a:pt x="646429" y="20319"/>
                </a:lnTo>
                <a:lnTo>
                  <a:pt x="646429" y="26669"/>
                </a:lnTo>
                <a:lnTo>
                  <a:pt x="650239" y="26669"/>
                </a:lnTo>
                <a:lnTo>
                  <a:pt x="650239" y="20319"/>
                </a:lnTo>
                <a:close/>
              </a:path>
              <a:path w="650239" h="38227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650239" h="382270">
                <a:moveTo>
                  <a:pt x="650239" y="26669"/>
                </a:moveTo>
                <a:lnTo>
                  <a:pt x="646429" y="26669"/>
                </a:lnTo>
                <a:lnTo>
                  <a:pt x="646429" y="33019"/>
                </a:lnTo>
                <a:lnTo>
                  <a:pt x="650239" y="33019"/>
                </a:lnTo>
                <a:lnTo>
                  <a:pt x="650239" y="26669"/>
                </a:lnTo>
                <a:close/>
              </a:path>
              <a:path w="650239" h="3822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650239" h="382270">
                <a:moveTo>
                  <a:pt x="650239" y="33019"/>
                </a:moveTo>
                <a:lnTo>
                  <a:pt x="646429" y="33019"/>
                </a:lnTo>
                <a:lnTo>
                  <a:pt x="646429" y="39369"/>
                </a:lnTo>
                <a:lnTo>
                  <a:pt x="650239" y="39369"/>
                </a:lnTo>
                <a:lnTo>
                  <a:pt x="650239" y="33019"/>
                </a:lnTo>
                <a:close/>
              </a:path>
              <a:path w="650239" h="3822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650239" h="382270">
                <a:moveTo>
                  <a:pt x="650239" y="39369"/>
                </a:moveTo>
                <a:lnTo>
                  <a:pt x="646429" y="39369"/>
                </a:lnTo>
                <a:lnTo>
                  <a:pt x="646429" y="45719"/>
                </a:lnTo>
                <a:lnTo>
                  <a:pt x="650239" y="45719"/>
                </a:lnTo>
                <a:lnTo>
                  <a:pt x="650239" y="39369"/>
                </a:lnTo>
                <a:close/>
              </a:path>
              <a:path w="650239" h="3822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1270" y="52069"/>
                </a:lnTo>
                <a:lnTo>
                  <a:pt x="1270" y="50799"/>
                </a:lnTo>
                <a:lnTo>
                  <a:pt x="2539" y="50799"/>
                </a:lnTo>
                <a:lnTo>
                  <a:pt x="2539" y="49529"/>
                </a:lnTo>
                <a:lnTo>
                  <a:pt x="3810" y="49529"/>
                </a:lnTo>
                <a:lnTo>
                  <a:pt x="3810" y="45719"/>
                </a:lnTo>
                <a:close/>
              </a:path>
              <a:path w="650239" h="382270">
                <a:moveTo>
                  <a:pt x="650239" y="45719"/>
                </a:moveTo>
                <a:lnTo>
                  <a:pt x="646429" y="45719"/>
                </a:lnTo>
                <a:lnTo>
                  <a:pt x="646429" y="52069"/>
                </a:lnTo>
                <a:lnTo>
                  <a:pt x="650239" y="52069"/>
                </a:lnTo>
                <a:lnTo>
                  <a:pt x="650239" y="45719"/>
                </a:lnTo>
                <a:close/>
              </a:path>
              <a:path w="650239" h="382270">
                <a:moveTo>
                  <a:pt x="650239" y="52069"/>
                </a:moveTo>
                <a:lnTo>
                  <a:pt x="646429" y="52069"/>
                </a:lnTo>
                <a:lnTo>
                  <a:pt x="646429" y="58419"/>
                </a:lnTo>
                <a:lnTo>
                  <a:pt x="650239" y="58419"/>
                </a:lnTo>
                <a:lnTo>
                  <a:pt x="650239" y="52069"/>
                </a:lnTo>
                <a:close/>
              </a:path>
              <a:path w="650239" h="382270">
                <a:moveTo>
                  <a:pt x="650239" y="58419"/>
                </a:moveTo>
                <a:lnTo>
                  <a:pt x="646429" y="58419"/>
                </a:lnTo>
                <a:lnTo>
                  <a:pt x="646429" y="64769"/>
                </a:lnTo>
                <a:lnTo>
                  <a:pt x="650239" y="64769"/>
                </a:lnTo>
                <a:lnTo>
                  <a:pt x="650239" y="58419"/>
                </a:lnTo>
                <a:close/>
              </a:path>
              <a:path w="650239" h="382270">
                <a:moveTo>
                  <a:pt x="650239" y="64769"/>
                </a:moveTo>
                <a:lnTo>
                  <a:pt x="646429" y="64769"/>
                </a:lnTo>
                <a:lnTo>
                  <a:pt x="646429" y="71119"/>
                </a:lnTo>
                <a:lnTo>
                  <a:pt x="650239" y="71119"/>
                </a:lnTo>
                <a:lnTo>
                  <a:pt x="650239" y="64769"/>
                </a:lnTo>
                <a:close/>
              </a:path>
              <a:path w="650239" h="382270">
                <a:moveTo>
                  <a:pt x="650239" y="71119"/>
                </a:moveTo>
                <a:lnTo>
                  <a:pt x="646429" y="71119"/>
                </a:lnTo>
                <a:lnTo>
                  <a:pt x="646429" y="77469"/>
                </a:lnTo>
                <a:lnTo>
                  <a:pt x="650239" y="77469"/>
                </a:lnTo>
                <a:lnTo>
                  <a:pt x="650239" y="71119"/>
                </a:lnTo>
                <a:close/>
              </a:path>
              <a:path w="650239" h="382270">
                <a:moveTo>
                  <a:pt x="650239" y="77469"/>
                </a:moveTo>
                <a:lnTo>
                  <a:pt x="646429" y="77469"/>
                </a:lnTo>
                <a:lnTo>
                  <a:pt x="646429" y="83819"/>
                </a:lnTo>
                <a:lnTo>
                  <a:pt x="650239" y="83819"/>
                </a:lnTo>
                <a:lnTo>
                  <a:pt x="650239" y="77469"/>
                </a:lnTo>
                <a:close/>
              </a:path>
              <a:path w="650239" h="382270">
                <a:moveTo>
                  <a:pt x="650239" y="83819"/>
                </a:moveTo>
                <a:lnTo>
                  <a:pt x="646429" y="83819"/>
                </a:lnTo>
                <a:lnTo>
                  <a:pt x="646429" y="90169"/>
                </a:lnTo>
                <a:lnTo>
                  <a:pt x="650239" y="90169"/>
                </a:lnTo>
                <a:lnTo>
                  <a:pt x="650239" y="83819"/>
                </a:lnTo>
                <a:close/>
              </a:path>
              <a:path w="650239" h="382270">
                <a:moveTo>
                  <a:pt x="650239" y="90169"/>
                </a:moveTo>
                <a:lnTo>
                  <a:pt x="646429" y="90169"/>
                </a:lnTo>
                <a:lnTo>
                  <a:pt x="646429" y="96519"/>
                </a:lnTo>
                <a:lnTo>
                  <a:pt x="650239" y="96519"/>
                </a:lnTo>
                <a:lnTo>
                  <a:pt x="650239" y="90169"/>
                </a:lnTo>
                <a:close/>
              </a:path>
              <a:path w="650239" h="382270">
                <a:moveTo>
                  <a:pt x="650239" y="96519"/>
                </a:moveTo>
                <a:lnTo>
                  <a:pt x="646429" y="96519"/>
                </a:lnTo>
                <a:lnTo>
                  <a:pt x="646429" y="102869"/>
                </a:lnTo>
                <a:lnTo>
                  <a:pt x="650239" y="102869"/>
                </a:lnTo>
                <a:lnTo>
                  <a:pt x="650239" y="96519"/>
                </a:lnTo>
                <a:close/>
              </a:path>
              <a:path w="650239" h="382270">
                <a:moveTo>
                  <a:pt x="650239" y="102869"/>
                </a:moveTo>
                <a:lnTo>
                  <a:pt x="646429" y="102869"/>
                </a:lnTo>
                <a:lnTo>
                  <a:pt x="646429" y="109219"/>
                </a:lnTo>
                <a:lnTo>
                  <a:pt x="650239" y="109219"/>
                </a:lnTo>
                <a:lnTo>
                  <a:pt x="650239" y="102869"/>
                </a:lnTo>
                <a:close/>
              </a:path>
              <a:path w="650239" h="382270">
                <a:moveTo>
                  <a:pt x="3810" y="114299"/>
                </a:moveTo>
                <a:lnTo>
                  <a:pt x="2539" y="114299"/>
                </a:lnTo>
                <a:lnTo>
                  <a:pt x="2539" y="115569"/>
                </a:lnTo>
                <a:lnTo>
                  <a:pt x="3810" y="115569"/>
                </a:lnTo>
                <a:lnTo>
                  <a:pt x="3810" y="114299"/>
                </a:lnTo>
                <a:close/>
              </a:path>
              <a:path w="650239" h="382270">
                <a:moveTo>
                  <a:pt x="650239" y="109219"/>
                </a:moveTo>
                <a:lnTo>
                  <a:pt x="646429" y="109219"/>
                </a:lnTo>
                <a:lnTo>
                  <a:pt x="646429" y="115569"/>
                </a:lnTo>
                <a:lnTo>
                  <a:pt x="650239" y="115569"/>
                </a:lnTo>
                <a:lnTo>
                  <a:pt x="650239" y="109219"/>
                </a:lnTo>
                <a:close/>
              </a:path>
              <a:path w="650239" h="382270">
                <a:moveTo>
                  <a:pt x="3810" y="115569"/>
                </a:moveTo>
                <a:lnTo>
                  <a:pt x="2539" y="115569"/>
                </a:lnTo>
                <a:lnTo>
                  <a:pt x="2539" y="119379"/>
                </a:lnTo>
                <a:lnTo>
                  <a:pt x="1269" y="119379"/>
                </a:lnTo>
                <a:lnTo>
                  <a:pt x="1269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650239" h="382270">
                <a:moveTo>
                  <a:pt x="650239" y="115569"/>
                </a:moveTo>
                <a:lnTo>
                  <a:pt x="646429" y="115569"/>
                </a:lnTo>
                <a:lnTo>
                  <a:pt x="646429" y="121919"/>
                </a:lnTo>
                <a:lnTo>
                  <a:pt x="650239" y="121919"/>
                </a:lnTo>
                <a:lnTo>
                  <a:pt x="650239" y="115569"/>
                </a:lnTo>
                <a:close/>
              </a:path>
              <a:path w="650239" h="382270">
                <a:moveTo>
                  <a:pt x="3810" y="121919"/>
                </a:moveTo>
                <a:lnTo>
                  <a:pt x="1269" y="121919"/>
                </a:lnTo>
                <a:lnTo>
                  <a:pt x="1269" y="124459"/>
                </a:lnTo>
                <a:lnTo>
                  <a:pt x="0" y="12445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650239" h="382270">
                <a:moveTo>
                  <a:pt x="650239" y="121919"/>
                </a:moveTo>
                <a:lnTo>
                  <a:pt x="646429" y="121919"/>
                </a:lnTo>
                <a:lnTo>
                  <a:pt x="646429" y="128269"/>
                </a:lnTo>
                <a:lnTo>
                  <a:pt x="650239" y="128269"/>
                </a:lnTo>
                <a:lnTo>
                  <a:pt x="650239" y="121919"/>
                </a:lnTo>
                <a:close/>
              </a:path>
              <a:path w="650239" h="38227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650239" h="382270">
                <a:moveTo>
                  <a:pt x="650239" y="128269"/>
                </a:moveTo>
                <a:lnTo>
                  <a:pt x="646429" y="128269"/>
                </a:lnTo>
                <a:lnTo>
                  <a:pt x="646429" y="134619"/>
                </a:lnTo>
                <a:lnTo>
                  <a:pt x="650239" y="134619"/>
                </a:lnTo>
                <a:lnTo>
                  <a:pt x="650239" y="128269"/>
                </a:lnTo>
                <a:close/>
              </a:path>
              <a:path w="650239" h="38227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650239" h="382270">
                <a:moveTo>
                  <a:pt x="650239" y="134619"/>
                </a:moveTo>
                <a:lnTo>
                  <a:pt x="646429" y="134619"/>
                </a:lnTo>
                <a:lnTo>
                  <a:pt x="646429" y="140969"/>
                </a:lnTo>
                <a:lnTo>
                  <a:pt x="650239" y="140969"/>
                </a:lnTo>
                <a:lnTo>
                  <a:pt x="650239" y="134619"/>
                </a:lnTo>
                <a:close/>
              </a:path>
              <a:path w="650239" h="38227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650239" h="382270">
                <a:moveTo>
                  <a:pt x="650239" y="140969"/>
                </a:moveTo>
                <a:lnTo>
                  <a:pt x="646429" y="140969"/>
                </a:lnTo>
                <a:lnTo>
                  <a:pt x="646429" y="147319"/>
                </a:lnTo>
                <a:lnTo>
                  <a:pt x="650239" y="147319"/>
                </a:lnTo>
                <a:lnTo>
                  <a:pt x="650239" y="140969"/>
                </a:lnTo>
                <a:close/>
              </a:path>
              <a:path w="650239" h="38227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650239" h="382270">
                <a:moveTo>
                  <a:pt x="650239" y="147319"/>
                </a:moveTo>
                <a:lnTo>
                  <a:pt x="646429" y="147319"/>
                </a:lnTo>
                <a:lnTo>
                  <a:pt x="646429" y="153669"/>
                </a:lnTo>
                <a:lnTo>
                  <a:pt x="650239" y="153669"/>
                </a:lnTo>
                <a:lnTo>
                  <a:pt x="650239" y="147319"/>
                </a:lnTo>
                <a:close/>
              </a:path>
              <a:path w="650239" h="382270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650239" h="382270">
                <a:moveTo>
                  <a:pt x="650239" y="153669"/>
                </a:moveTo>
                <a:lnTo>
                  <a:pt x="646429" y="153669"/>
                </a:lnTo>
                <a:lnTo>
                  <a:pt x="646429" y="160019"/>
                </a:lnTo>
                <a:lnTo>
                  <a:pt x="650239" y="160019"/>
                </a:lnTo>
                <a:lnTo>
                  <a:pt x="650239" y="153669"/>
                </a:lnTo>
                <a:close/>
              </a:path>
              <a:path w="650239" h="382270">
                <a:moveTo>
                  <a:pt x="3810" y="160019"/>
                </a:moveTo>
                <a:lnTo>
                  <a:pt x="0" y="160019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0019"/>
                </a:lnTo>
                <a:close/>
              </a:path>
              <a:path w="650239" h="382270">
                <a:moveTo>
                  <a:pt x="650239" y="160019"/>
                </a:moveTo>
                <a:lnTo>
                  <a:pt x="646429" y="160019"/>
                </a:lnTo>
                <a:lnTo>
                  <a:pt x="646429" y="165099"/>
                </a:lnTo>
                <a:lnTo>
                  <a:pt x="650239" y="165099"/>
                </a:lnTo>
                <a:lnTo>
                  <a:pt x="650239" y="160019"/>
                </a:lnTo>
                <a:close/>
              </a:path>
              <a:path w="650239" h="382270">
                <a:moveTo>
                  <a:pt x="3810" y="165100"/>
                </a:moveTo>
                <a:lnTo>
                  <a:pt x="0" y="165100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5100"/>
                </a:lnTo>
                <a:close/>
              </a:path>
              <a:path w="650239" h="382270">
                <a:moveTo>
                  <a:pt x="650239" y="165100"/>
                </a:moveTo>
                <a:lnTo>
                  <a:pt x="646429" y="165100"/>
                </a:lnTo>
                <a:lnTo>
                  <a:pt x="646429" y="172719"/>
                </a:lnTo>
                <a:lnTo>
                  <a:pt x="650239" y="172719"/>
                </a:lnTo>
                <a:lnTo>
                  <a:pt x="650239" y="165100"/>
                </a:lnTo>
                <a:close/>
              </a:path>
              <a:path w="650239" h="382270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650239" h="382270">
                <a:moveTo>
                  <a:pt x="650239" y="172719"/>
                </a:moveTo>
                <a:lnTo>
                  <a:pt x="646429" y="172719"/>
                </a:lnTo>
                <a:lnTo>
                  <a:pt x="646429" y="179069"/>
                </a:lnTo>
                <a:lnTo>
                  <a:pt x="650239" y="179069"/>
                </a:lnTo>
                <a:lnTo>
                  <a:pt x="650239" y="172719"/>
                </a:lnTo>
                <a:close/>
              </a:path>
              <a:path w="650239" h="382270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650239" h="382270">
                <a:moveTo>
                  <a:pt x="650239" y="179069"/>
                </a:moveTo>
                <a:lnTo>
                  <a:pt x="646429" y="179069"/>
                </a:lnTo>
                <a:lnTo>
                  <a:pt x="646429" y="185419"/>
                </a:lnTo>
                <a:lnTo>
                  <a:pt x="650239" y="185419"/>
                </a:lnTo>
                <a:lnTo>
                  <a:pt x="650239" y="179069"/>
                </a:lnTo>
                <a:close/>
              </a:path>
              <a:path w="650239" h="38227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650239" h="382270">
                <a:moveTo>
                  <a:pt x="650239" y="185419"/>
                </a:moveTo>
                <a:lnTo>
                  <a:pt x="646429" y="185419"/>
                </a:lnTo>
                <a:lnTo>
                  <a:pt x="646429" y="191769"/>
                </a:lnTo>
                <a:lnTo>
                  <a:pt x="650239" y="191769"/>
                </a:lnTo>
                <a:lnTo>
                  <a:pt x="650239" y="185419"/>
                </a:lnTo>
                <a:close/>
              </a:path>
              <a:path w="650239" h="38227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650239" h="382270">
                <a:moveTo>
                  <a:pt x="650239" y="191769"/>
                </a:moveTo>
                <a:lnTo>
                  <a:pt x="646429" y="191769"/>
                </a:lnTo>
                <a:lnTo>
                  <a:pt x="646429" y="198119"/>
                </a:lnTo>
                <a:lnTo>
                  <a:pt x="650239" y="198119"/>
                </a:lnTo>
                <a:lnTo>
                  <a:pt x="650239" y="191769"/>
                </a:lnTo>
                <a:close/>
              </a:path>
              <a:path w="650239" h="382270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650239" h="382270">
                <a:moveTo>
                  <a:pt x="648969" y="198119"/>
                </a:moveTo>
                <a:lnTo>
                  <a:pt x="646429" y="198119"/>
                </a:lnTo>
                <a:lnTo>
                  <a:pt x="646429" y="204469"/>
                </a:lnTo>
                <a:lnTo>
                  <a:pt x="647700" y="204469"/>
                </a:lnTo>
                <a:lnTo>
                  <a:pt x="647700" y="203199"/>
                </a:lnTo>
                <a:lnTo>
                  <a:pt x="648970" y="203199"/>
                </a:lnTo>
                <a:lnTo>
                  <a:pt x="648969" y="198119"/>
                </a:lnTo>
                <a:close/>
              </a:path>
              <a:path w="650239" h="382270">
                <a:moveTo>
                  <a:pt x="381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69"/>
                </a:lnTo>
                <a:close/>
              </a:path>
              <a:path w="650239" h="382270">
                <a:moveTo>
                  <a:pt x="647700" y="204469"/>
                </a:moveTo>
                <a:lnTo>
                  <a:pt x="646429" y="204469"/>
                </a:lnTo>
                <a:lnTo>
                  <a:pt x="646429" y="208279"/>
                </a:lnTo>
                <a:lnTo>
                  <a:pt x="647700" y="208279"/>
                </a:lnTo>
                <a:lnTo>
                  <a:pt x="647700" y="204469"/>
                </a:lnTo>
                <a:close/>
              </a:path>
              <a:path w="650239" h="382270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650239" h="38227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650239" h="382270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3519"/>
                </a:lnTo>
                <a:close/>
              </a:path>
              <a:path w="650239" h="382270">
                <a:moveTo>
                  <a:pt x="3810" y="229869"/>
                </a:moveTo>
                <a:lnTo>
                  <a:pt x="0" y="229869"/>
                </a:lnTo>
                <a:lnTo>
                  <a:pt x="0" y="234949"/>
                </a:lnTo>
                <a:lnTo>
                  <a:pt x="3810" y="234949"/>
                </a:lnTo>
                <a:lnTo>
                  <a:pt x="3810" y="229869"/>
                </a:lnTo>
                <a:close/>
              </a:path>
              <a:path w="650239" h="382270">
                <a:moveTo>
                  <a:pt x="3810" y="234950"/>
                </a:moveTo>
                <a:lnTo>
                  <a:pt x="0" y="234950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4950"/>
                </a:lnTo>
                <a:close/>
              </a:path>
              <a:path w="650239" h="382270">
                <a:moveTo>
                  <a:pt x="3810" y="242569"/>
                </a:moveTo>
                <a:lnTo>
                  <a:pt x="0" y="242569"/>
                </a:lnTo>
                <a:lnTo>
                  <a:pt x="0" y="253999"/>
                </a:lnTo>
                <a:lnTo>
                  <a:pt x="3810" y="253999"/>
                </a:lnTo>
                <a:lnTo>
                  <a:pt x="3810" y="242569"/>
                </a:lnTo>
                <a:close/>
              </a:path>
              <a:path w="650239" h="382270">
                <a:moveTo>
                  <a:pt x="3810" y="254000"/>
                </a:moveTo>
                <a:lnTo>
                  <a:pt x="0" y="254000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4000"/>
                </a:lnTo>
                <a:close/>
              </a:path>
              <a:path w="650239" h="382270">
                <a:moveTo>
                  <a:pt x="381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1619"/>
                </a:lnTo>
                <a:close/>
              </a:path>
              <a:path w="650239" h="382270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650239" h="382270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4319"/>
                </a:lnTo>
                <a:close/>
              </a:path>
              <a:path w="650239" h="382270">
                <a:moveTo>
                  <a:pt x="3810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0669"/>
                </a:lnTo>
                <a:close/>
              </a:path>
              <a:path w="650239" h="382270">
                <a:moveTo>
                  <a:pt x="381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7019"/>
                </a:lnTo>
                <a:close/>
              </a:path>
              <a:path w="650239" h="382270">
                <a:moveTo>
                  <a:pt x="38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650239" h="382270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650239" h="382270">
                <a:moveTo>
                  <a:pt x="381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6069"/>
                </a:lnTo>
                <a:close/>
              </a:path>
              <a:path w="650239" h="382270">
                <a:moveTo>
                  <a:pt x="3810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2419"/>
                </a:lnTo>
                <a:close/>
              </a:path>
              <a:path w="650239" h="382270">
                <a:moveTo>
                  <a:pt x="38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8769"/>
                </a:lnTo>
                <a:close/>
              </a:path>
              <a:path w="650239" h="382270">
                <a:moveTo>
                  <a:pt x="38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5119"/>
                </a:lnTo>
                <a:close/>
              </a:path>
              <a:path w="650239" h="382270">
                <a:moveTo>
                  <a:pt x="381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1469"/>
                </a:lnTo>
                <a:close/>
              </a:path>
              <a:path w="650239" h="382270">
                <a:moveTo>
                  <a:pt x="650239" y="331469"/>
                </a:moveTo>
                <a:lnTo>
                  <a:pt x="648969" y="331469"/>
                </a:lnTo>
                <a:lnTo>
                  <a:pt x="648969" y="332739"/>
                </a:lnTo>
                <a:lnTo>
                  <a:pt x="647700" y="332739"/>
                </a:lnTo>
                <a:lnTo>
                  <a:pt x="647700" y="334009"/>
                </a:lnTo>
                <a:lnTo>
                  <a:pt x="646429" y="334009"/>
                </a:lnTo>
                <a:lnTo>
                  <a:pt x="646429" y="337819"/>
                </a:lnTo>
                <a:lnTo>
                  <a:pt x="650239" y="337819"/>
                </a:lnTo>
                <a:lnTo>
                  <a:pt x="650239" y="331469"/>
                </a:lnTo>
                <a:close/>
              </a:path>
              <a:path w="650239" h="382270">
                <a:moveTo>
                  <a:pt x="3810" y="337819"/>
                </a:moveTo>
                <a:lnTo>
                  <a:pt x="0" y="33781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7819"/>
                </a:lnTo>
                <a:close/>
              </a:path>
              <a:path w="650239" h="382270">
                <a:moveTo>
                  <a:pt x="650239" y="337819"/>
                </a:moveTo>
                <a:lnTo>
                  <a:pt x="646429" y="337819"/>
                </a:lnTo>
                <a:lnTo>
                  <a:pt x="646429" y="344169"/>
                </a:lnTo>
                <a:lnTo>
                  <a:pt x="650239" y="344169"/>
                </a:lnTo>
                <a:lnTo>
                  <a:pt x="650239" y="337819"/>
                </a:lnTo>
                <a:close/>
              </a:path>
              <a:path w="650239" h="382270">
                <a:moveTo>
                  <a:pt x="38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4169"/>
                </a:lnTo>
                <a:close/>
              </a:path>
              <a:path w="650239" h="382270">
                <a:moveTo>
                  <a:pt x="650239" y="344169"/>
                </a:moveTo>
                <a:lnTo>
                  <a:pt x="646429" y="344169"/>
                </a:lnTo>
                <a:lnTo>
                  <a:pt x="646429" y="350519"/>
                </a:lnTo>
                <a:lnTo>
                  <a:pt x="650239" y="350519"/>
                </a:lnTo>
                <a:lnTo>
                  <a:pt x="650239" y="344169"/>
                </a:lnTo>
                <a:close/>
              </a:path>
              <a:path w="650239" h="382270">
                <a:moveTo>
                  <a:pt x="381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0519"/>
                </a:lnTo>
                <a:close/>
              </a:path>
              <a:path w="650239" h="382270">
                <a:moveTo>
                  <a:pt x="650239" y="350519"/>
                </a:moveTo>
                <a:lnTo>
                  <a:pt x="646429" y="350519"/>
                </a:lnTo>
                <a:lnTo>
                  <a:pt x="646429" y="356869"/>
                </a:lnTo>
                <a:lnTo>
                  <a:pt x="650239" y="356869"/>
                </a:lnTo>
                <a:lnTo>
                  <a:pt x="650239" y="350519"/>
                </a:lnTo>
                <a:close/>
              </a:path>
              <a:path w="650239" h="382270">
                <a:moveTo>
                  <a:pt x="381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56869"/>
                </a:lnTo>
                <a:close/>
              </a:path>
              <a:path w="650239" h="382270">
                <a:moveTo>
                  <a:pt x="650239" y="356869"/>
                </a:moveTo>
                <a:lnTo>
                  <a:pt x="646429" y="356869"/>
                </a:lnTo>
                <a:lnTo>
                  <a:pt x="646429" y="363219"/>
                </a:lnTo>
                <a:lnTo>
                  <a:pt x="650239" y="363219"/>
                </a:lnTo>
                <a:lnTo>
                  <a:pt x="650239" y="356869"/>
                </a:lnTo>
                <a:close/>
              </a:path>
              <a:path w="650239" h="382270">
                <a:moveTo>
                  <a:pt x="3810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3219"/>
                </a:lnTo>
                <a:close/>
              </a:path>
              <a:path w="650239" h="382270">
                <a:moveTo>
                  <a:pt x="650239" y="363219"/>
                </a:moveTo>
                <a:lnTo>
                  <a:pt x="646429" y="363219"/>
                </a:lnTo>
                <a:lnTo>
                  <a:pt x="646429" y="369569"/>
                </a:lnTo>
                <a:lnTo>
                  <a:pt x="650239" y="369569"/>
                </a:lnTo>
                <a:lnTo>
                  <a:pt x="650239" y="363219"/>
                </a:lnTo>
                <a:close/>
              </a:path>
              <a:path w="650239" h="382270">
                <a:moveTo>
                  <a:pt x="38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9569"/>
                </a:lnTo>
                <a:close/>
              </a:path>
              <a:path w="650239" h="382270">
                <a:moveTo>
                  <a:pt x="650239" y="369569"/>
                </a:moveTo>
                <a:lnTo>
                  <a:pt x="646429" y="369569"/>
                </a:lnTo>
                <a:lnTo>
                  <a:pt x="646429" y="375919"/>
                </a:lnTo>
                <a:lnTo>
                  <a:pt x="650239" y="375919"/>
                </a:lnTo>
                <a:lnTo>
                  <a:pt x="650239" y="369569"/>
                </a:lnTo>
                <a:close/>
              </a:path>
              <a:path w="650239" h="382270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86359" y="382269"/>
                </a:lnTo>
                <a:lnTo>
                  <a:pt x="86360" y="378459"/>
                </a:lnTo>
                <a:lnTo>
                  <a:pt x="3810" y="378459"/>
                </a:lnTo>
                <a:lnTo>
                  <a:pt x="3810" y="375919"/>
                </a:lnTo>
                <a:close/>
              </a:path>
              <a:path w="650239" h="382270">
                <a:moveTo>
                  <a:pt x="350519" y="378459"/>
                </a:moveTo>
                <a:lnTo>
                  <a:pt x="191769" y="378459"/>
                </a:lnTo>
                <a:lnTo>
                  <a:pt x="191769" y="382269"/>
                </a:lnTo>
                <a:lnTo>
                  <a:pt x="349249" y="382269"/>
                </a:lnTo>
                <a:lnTo>
                  <a:pt x="349249" y="379729"/>
                </a:lnTo>
                <a:lnTo>
                  <a:pt x="350519" y="379729"/>
                </a:lnTo>
                <a:lnTo>
                  <a:pt x="350519" y="378459"/>
                </a:lnTo>
                <a:close/>
              </a:path>
              <a:path w="650239" h="382270">
                <a:moveTo>
                  <a:pt x="650239" y="375919"/>
                </a:moveTo>
                <a:lnTo>
                  <a:pt x="646429" y="375919"/>
                </a:lnTo>
                <a:lnTo>
                  <a:pt x="646429" y="378459"/>
                </a:lnTo>
                <a:lnTo>
                  <a:pt x="450850" y="378459"/>
                </a:lnTo>
                <a:lnTo>
                  <a:pt x="450850" y="382269"/>
                </a:lnTo>
                <a:lnTo>
                  <a:pt x="650239" y="382269"/>
                </a:lnTo>
                <a:lnTo>
                  <a:pt x="650239" y="375919"/>
                </a:lnTo>
                <a:close/>
              </a:path>
            </a:pathLst>
          </a:custGeom>
          <a:solidFill>
            <a:srgbClr val="B245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2" name="bk object 8592"/>
          <p:cNvSpPr/>
          <p:nvPr/>
        </p:nvSpPr>
        <p:spPr>
          <a:xfrm>
            <a:off x="4255770" y="4221479"/>
            <a:ext cx="642620" cy="374650"/>
          </a:xfrm>
          <a:custGeom>
            <a:avLst/>
            <a:gdLst/>
            <a:ahLst/>
            <a:cxnLst/>
            <a:rect l="l" t="t" r="r" b="b"/>
            <a:pathLst>
              <a:path w="642620" h="374650">
                <a:moveTo>
                  <a:pt x="27939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27939" y="3810"/>
                </a:lnTo>
                <a:lnTo>
                  <a:pt x="27939" y="0"/>
                </a:lnTo>
                <a:close/>
              </a:path>
              <a:path w="642620" h="374650">
                <a:moveTo>
                  <a:pt x="642619" y="1270"/>
                </a:moveTo>
                <a:lnTo>
                  <a:pt x="173989" y="1270"/>
                </a:lnTo>
                <a:lnTo>
                  <a:pt x="173990" y="3810"/>
                </a:lnTo>
                <a:lnTo>
                  <a:pt x="638809" y="3810"/>
                </a:lnTo>
                <a:lnTo>
                  <a:pt x="638809" y="10160"/>
                </a:lnTo>
                <a:lnTo>
                  <a:pt x="642619" y="10160"/>
                </a:lnTo>
                <a:lnTo>
                  <a:pt x="642619" y="1270"/>
                </a:lnTo>
                <a:close/>
              </a:path>
              <a:path w="642620" h="374650">
                <a:moveTo>
                  <a:pt x="642619" y="0"/>
                </a:moveTo>
                <a:lnTo>
                  <a:pt x="30479" y="0"/>
                </a:lnTo>
                <a:lnTo>
                  <a:pt x="30479" y="2540"/>
                </a:lnTo>
                <a:lnTo>
                  <a:pt x="31750" y="2540"/>
                </a:lnTo>
                <a:lnTo>
                  <a:pt x="31750" y="3810"/>
                </a:lnTo>
                <a:lnTo>
                  <a:pt x="172720" y="3810"/>
                </a:lnTo>
                <a:lnTo>
                  <a:pt x="172719" y="1270"/>
                </a:lnTo>
                <a:lnTo>
                  <a:pt x="642619" y="1270"/>
                </a:lnTo>
                <a:lnTo>
                  <a:pt x="642619" y="0"/>
                </a:lnTo>
                <a:close/>
              </a:path>
              <a:path w="642620" h="3746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642620" h="374650">
                <a:moveTo>
                  <a:pt x="642619" y="10160"/>
                </a:moveTo>
                <a:lnTo>
                  <a:pt x="638809" y="10160"/>
                </a:lnTo>
                <a:lnTo>
                  <a:pt x="638809" y="16510"/>
                </a:lnTo>
                <a:lnTo>
                  <a:pt x="642619" y="16510"/>
                </a:lnTo>
                <a:lnTo>
                  <a:pt x="642619" y="10160"/>
                </a:lnTo>
                <a:close/>
              </a:path>
              <a:path w="642620" h="37465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642620" h="374650">
                <a:moveTo>
                  <a:pt x="642619" y="16510"/>
                </a:moveTo>
                <a:lnTo>
                  <a:pt x="638809" y="16510"/>
                </a:lnTo>
                <a:lnTo>
                  <a:pt x="638809" y="22860"/>
                </a:lnTo>
                <a:lnTo>
                  <a:pt x="642619" y="22860"/>
                </a:lnTo>
                <a:lnTo>
                  <a:pt x="642619" y="16510"/>
                </a:lnTo>
                <a:close/>
              </a:path>
              <a:path w="642620" h="374650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642620" h="374650">
                <a:moveTo>
                  <a:pt x="642619" y="22860"/>
                </a:moveTo>
                <a:lnTo>
                  <a:pt x="638809" y="22860"/>
                </a:lnTo>
                <a:lnTo>
                  <a:pt x="638809" y="29210"/>
                </a:lnTo>
                <a:lnTo>
                  <a:pt x="642619" y="29210"/>
                </a:lnTo>
                <a:lnTo>
                  <a:pt x="642619" y="22860"/>
                </a:lnTo>
                <a:close/>
              </a:path>
              <a:path w="642620" h="374650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642620" h="374650">
                <a:moveTo>
                  <a:pt x="642619" y="29210"/>
                </a:moveTo>
                <a:lnTo>
                  <a:pt x="638809" y="29210"/>
                </a:lnTo>
                <a:lnTo>
                  <a:pt x="638809" y="35560"/>
                </a:lnTo>
                <a:lnTo>
                  <a:pt x="642619" y="35560"/>
                </a:lnTo>
                <a:lnTo>
                  <a:pt x="642619" y="29210"/>
                </a:lnTo>
                <a:close/>
              </a:path>
              <a:path w="642620" h="3746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642620" h="374650">
                <a:moveTo>
                  <a:pt x="642619" y="35560"/>
                </a:moveTo>
                <a:lnTo>
                  <a:pt x="638809" y="35560"/>
                </a:lnTo>
                <a:lnTo>
                  <a:pt x="638809" y="41910"/>
                </a:lnTo>
                <a:lnTo>
                  <a:pt x="642619" y="41910"/>
                </a:lnTo>
                <a:lnTo>
                  <a:pt x="642619" y="35560"/>
                </a:lnTo>
                <a:close/>
              </a:path>
              <a:path w="642620" h="374650">
                <a:moveTo>
                  <a:pt x="3809" y="41910"/>
                </a:moveTo>
                <a:lnTo>
                  <a:pt x="0" y="41910"/>
                </a:lnTo>
                <a:lnTo>
                  <a:pt x="0" y="45720"/>
                </a:lnTo>
                <a:lnTo>
                  <a:pt x="1269" y="45720"/>
                </a:lnTo>
                <a:lnTo>
                  <a:pt x="1269" y="44450"/>
                </a:lnTo>
                <a:lnTo>
                  <a:pt x="2539" y="44450"/>
                </a:lnTo>
                <a:lnTo>
                  <a:pt x="2539" y="43180"/>
                </a:lnTo>
                <a:lnTo>
                  <a:pt x="3809" y="43180"/>
                </a:lnTo>
                <a:lnTo>
                  <a:pt x="3809" y="41910"/>
                </a:lnTo>
                <a:close/>
              </a:path>
              <a:path w="642620" h="374650">
                <a:moveTo>
                  <a:pt x="642619" y="41910"/>
                </a:moveTo>
                <a:lnTo>
                  <a:pt x="638809" y="41910"/>
                </a:lnTo>
                <a:lnTo>
                  <a:pt x="638809" y="48260"/>
                </a:lnTo>
                <a:lnTo>
                  <a:pt x="642619" y="48260"/>
                </a:lnTo>
                <a:lnTo>
                  <a:pt x="642619" y="41910"/>
                </a:lnTo>
                <a:close/>
              </a:path>
              <a:path w="642620" h="374650">
                <a:moveTo>
                  <a:pt x="642619" y="48260"/>
                </a:moveTo>
                <a:lnTo>
                  <a:pt x="638809" y="48260"/>
                </a:lnTo>
                <a:lnTo>
                  <a:pt x="638809" y="54610"/>
                </a:lnTo>
                <a:lnTo>
                  <a:pt x="642619" y="54610"/>
                </a:lnTo>
                <a:lnTo>
                  <a:pt x="642619" y="48260"/>
                </a:lnTo>
                <a:close/>
              </a:path>
              <a:path w="642620" h="374650">
                <a:moveTo>
                  <a:pt x="642619" y="54610"/>
                </a:moveTo>
                <a:lnTo>
                  <a:pt x="638809" y="54610"/>
                </a:lnTo>
                <a:lnTo>
                  <a:pt x="638809" y="60960"/>
                </a:lnTo>
                <a:lnTo>
                  <a:pt x="642619" y="60960"/>
                </a:lnTo>
                <a:lnTo>
                  <a:pt x="642619" y="54610"/>
                </a:lnTo>
                <a:close/>
              </a:path>
              <a:path w="642620" h="374650">
                <a:moveTo>
                  <a:pt x="642619" y="60960"/>
                </a:moveTo>
                <a:lnTo>
                  <a:pt x="638809" y="60960"/>
                </a:lnTo>
                <a:lnTo>
                  <a:pt x="638809" y="67310"/>
                </a:lnTo>
                <a:lnTo>
                  <a:pt x="642619" y="67310"/>
                </a:lnTo>
                <a:lnTo>
                  <a:pt x="642619" y="60960"/>
                </a:lnTo>
                <a:close/>
              </a:path>
              <a:path w="642620" h="374650">
                <a:moveTo>
                  <a:pt x="642619" y="67310"/>
                </a:moveTo>
                <a:lnTo>
                  <a:pt x="638809" y="67310"/>
                </a:lnTo>
                <a:lnTo>
                  <a:pt x="638809" y="73660"/>
                </a:lnTo>
                <a:lnTo>
                  <a:pt x="642619" y="73660"/>
                </a:lnTo>
                <a:lnTo>
                  <a:pt x="642619" y="67310"/>
                </a:lnTo>
                <a:close/>
              </a:path>
              <a:path w="642620" h="374650">
                <a:moveTo>
                  <a:pt x="642619" y="73660"/>
                </a:moveTo>
                <a:lnTo>
                  <a:pt x="638809" y="73660"/>
                </a:lnTo>
                <a:lnTo>
                  <a:pt x="638809" y="80010"/>
                </a:lnTo>
                <a:lnTo>
                  <a:pt x="642619" y="80010"/>
                </a:lnTo>
                <a:lnTo>
                  <a:pt x="642619" y="73660"/>
                </a:lnTo>
                <a:close/>
              </a:path>
              <a:path w="642620" h="374650">
                <a:moveTo>
                  <a:pt x="642619" y="80010"/>
                </a:moveTo>
                <a:lnTo>
                  <a:pt x="638809" y="80010"/>
                </a:lnTo>
                <a:lnTo>
                  <a:pt x="638809" y="86360"/>
                </a:lnTo>
                <a:lnTo>
                  <a:pt x="642619" y="86360"/>
                </a:lnTo>
                <a:lnTo>
                  <a:pt x="642619" y="80010"/>
                </a:lnTo>
                <a:close/>
              </a:path>
              <a:path w="642620" h="374650">
                <a:moveTo>
                  <a:pt x="642619" y="86360"/>
                </a:moveTo>
                <a:lnTo>
                  <a:pt x="638809" y="86360"/>
                </a:lnTo>
                <a:lnTo>
                  <a:pt x="638809" y="92710"/>
                </a:lnTo>
                <a:lnTo>
                  <a:pt x="642619" y="92710"/>
                </a:lnTo>
                <a:lnTo>
                  <a:pt x="642619" y="86360"/>
                </a:lnTo>
                <a:close/>
              </a:path>
              <a:path w="642620" h="374650">
                <a:moveTo>
                  <a:pt x="3809" y="96520"/>
                </a:moveTo>
                <a:lnTo>
                  <a:pt x="2539" y="96520"/>
                </a:lnTo>
                <a:lnTo>
                  <a:pt x="2539" y="99060"/>
                </a:lnTo>
                <a:lnTo>
                  <a:pt x="3809" y="99060"/>
                </a:lnTo>
                <a:lnTo>
                  <a:pt x="3809" y="96520"/>
                </a:lnTo>
                <a:close/>
              </a:path>
              <a:path w="642620" h="374650">
                <a:moveTo>
                  <a:pt x="642619" y="92710"/>
                </a:moveTo>
                <a:lnTo>
                  <a:pt x="638809" y="92710"/>
                </a:lnTo>
                <a:lnTo>
                  <a:pt x="638809" y="99060"/>
                </a:lnTo>
                <a:lnTo>
                  <a:pt x="642619" y="99060"/>
                </a:lnTo>
                <a:lnTo>
                  <a:pt x="642619" y="92710"/>
                </a:lnTo>
                <a:close/>
              </a:path>
              <a:path w="642620" h="374650">
                <a:moveTo>
                  <a:pt x="3809" y="99060"/>
                </a:moveTo>
                <a:lnTo>
                  <a:pt x="2539" y="99060"/>
                </a:lnTo>
                <a:lnTo>
                  <a:pt x="2539" y="101600"/>
                </a:lnTo>
                <a:lnTo>
                  <a:pt x="1269" y="101600"/>
                </a:lnTo>
                <a:lnTo>
                  <a:pt x="1269" y="105410"/>
                </a:lnTo>
                <a:lnTo>
                  <a:pt x="3809" y="105410"/>
                </a:lnTo>
                <a:lnTo>
                  <a:pt x="3809" y="99060"/>
                </a:lnTo>
                <a:close/>
              </a:path>
              <a:path w="642620" h="374650">
                <a:moveTo>
                  <a:pt x="642619" y="99060"/>
                </a:moveTo>
                <a:lnTo>
                  <a:pt x="638809" y="99060"/>
                </a:lnTo>
                <a:lnTo>
                  <a:pt x="638809" y="105410"/>
                </a:lnTo>
                <a:lnTo>
                  <a:pt x="642619" y="105410"/>
                </a:lnTo>
                <a:lnTo>
                  <a:pt x="642619" y="99060"/>
                </a:lnTo>
                <a:close/>
              </a:path>
              <a:path w="642620" h="374650">
                <a:moveTo>
                  <a:pt x="3809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09" y="111760"/>
                </a:lnTo>
                <a:lnTo>
                  <a:pt x="3809" y="105410"/>
                </a:lnTo>
                <a:close/>
              </a:path>
              <a:path w="642620" h="374650">
                <a:moveTo>
                  <a:pt x="642619" y="105410"/>
                </a:moveTo>
                <a:lnTo>
                  <a:pt x="638809" y="105410"/>
                </a:lnTo>
                <a:lnTo>
                  <a:pt x="638809" y="111760"/>
                </a:lnTo>
                <a:lnTo>
                  <a:pt x="642619" y="111760"/>
                </a:lnTo>
                <a:lnTo>
                  <a:pt x="642619" y="105410"/>
                </a:lnTo>
                <a:close/>
              </a:path>
              <a:path w="642620" h="374650">
                <a:moveTo>
                  <a:pt x="380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1760"/>
                </a:lnTo>
                <a:close/>
              </a:path>
              <a:path w="642620" h="374650">
                <a:moveTo>
                  <a:pt x="642619" y="111760"/>
                </a:moveTo>
                <a:lnTo>
                  <a:pt x="638809" y="111760"/>
                </a:lnTo>
                <a:lnTo>
                  <a:pt x="638809" y="118110"/>
                </a:lnTo>
                <a:lnTo>
                  <a:pt x="642619" y="118110"/>
                </a:lnTo>
                <a:lnTo>
                  <a:pt x="642619" y="111760"/>
                </a:lnTo>
                <a:close/>
              </a:path>
              <a:path w="642620" h="374650">
                <a:moveTo>
                  <a:pt x="380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09" y="124460"/>
                </a:lnTo>
                <a:lnTo>
                  <a:pt x="3809" y="118110"/>
                </a:lnTo>
                <a:close/>
              </a:path>
              <a:path w="642620" h="374650">
                <a:moveTo>
                  <a:pt x="642619" y="118110"/>
                </a:moveTo>
                <a:lnTo>
                  <a:pt x="638809" y="118110"/>
                </a:lnTo>
                <a:lnTo>
                  <a:pt x="638809" y="124460"/>
                </a:lnTo>
                <a:lnTo>
                  <a:pt x="642619" y="124460"/>
                </a:lnTo>
                <a:lnTo>
                  <a:pt x="642619" y="118110"/>
                </a:lnTo>
                <a:close/>
              </a:path>
              <a:path w="642620" h="374650">
                <a:moveTo>
                  <a:pt x="380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24460"/>
                </a:lnTo>
                <a:close/>
              </a:path>
              <a:path w="642620" h="374650">
                <a:moveTo>
                  <a:pt x="642619" y="124460"/>
                </a:moveTo>
                <a:lnTo>
                  <a:pt x="638809" y="124460"/>
                </a:lnTo>
                <a:lnTo>
                  <a:pt x="638809" y="130810"/>
                </a:lnTo>
                <a:lnTo>
                  <a:pt x="642619" y="130810"/>
                </a:lnTo>
                <a:lnTo>
                  <a:pt x="642619" y="124460"/>
                </a:lnTo>
                <a:close/>
              </a:path>
              <a:path w="642620" h="374650">
                <a:moveTo>
                  <a:pt x="380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30810"/>
                </a:lnTo>
                <a:close/>
              </a:path>
              <a:path w="642620" h="374650">
                <a:moveTo>
                  <a:pt x="642619" y="130810"/>
                </a:moveTo>
                <a:lnTo>
                  <a:pt x="638809" y="130810"/>
                </a:lnTo>
                <a:lnTo>
                  <a:pt x="638809" y="137160"/>
                </a:lnTo>
                <a:lnTo>
                  <a:pt x="642619" y="137160"/>
                </a:lnTo>
                <a:lnTo>
                  <a:pt x="642619" y="130810"/>
                </a:lnTo>
                <a:close/>
              </a:path>
              <a:path w="642620" h="374650">
                <a:moveTo>
                  <a:pt x="380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7160"/>
                </a:lnTo>
                <a:close/>
              </a:path>
              <a:path w="642620" h="374650">
                <a:moveTo>
                  <a:pt x="642619" y="137160"/>
                </a:moveTo>
                <a:lnTo>
                  <a:pt x="638809" y="137160"/>
                </a:lnTo>
                <a:lnTo>
                  <a:pt x="638809" y="143510"/>
                </a:lnTo>
                <a:lnTo>
                  <a:pt x="642619" y="143510"/>
                </a:lnTo>
                <a:lnTo>
                  <a:pt x="642619" y="137160"/>
                </a:lnTo>
                <a:close/>
              </a:path>
              <a:path w="642620" h="374650">
                <a:moveTo>
                  <a:pt x="380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3510"/>
                </a:lnTo>
                <a:close/>
              </a:path>
              <a:path w="642620" h="374650">
                <a:moveTo>
                  <a:pt x="642619" y="143510"/>
                </a:moveTo>
                <a:lnTo>
                  <a:pt x="638809" y="143510"/>
                </a:lnTo>
                <a:lnTo>
                  <a:pt x="638809" y="149860"/>
                </a:lnTo>
                <a:lnTo>
                  <a:pt x="642619" y="149860"/>
                </a:lnTo>
                <a:lnTo>
                  <a:pt x="642619" y="143510"/>
                </a:lnTo>
                <a:close/>
              </a:path>
              <a:path w="642620" h="374650">
                <a:moveTo>
                  <a:pt x="380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9860"/>
                </a:lnTo>
                <a:close/>
              </a:path>
              <a:path w="642620" h="374650">
                <a:moveTo>
                  <a:pt x="642619" y="149860"/>
                </a:moveTo>
                <a:lnTo>
                  <a:pt x="638809" y="149860"/>
                </a:lnTo>
                <a:lnTo>
                  <a:pt x="638809" y="156210"/>
                </a:lnTo>
                <a:lnTo>
                  <a:pt x="642619" y="156210"/>
                </a:lnTo>
                <a:lnTo>
                  <a:pt x="642619" y="149860"/>
                </a:lnTo>
                <a:close/>
              </a:path>
              <a:path w="642620" h="374650">
                <a:moveTo>
                  <a:pt x="3809" y="156210"/>
                </a:moveTo>
                <a:lnTo>
                  <a:pt x="0" y="156210"/>
                </a:lnTo>
                <a:lnTo>
                  <a:pt x="0" y="161290"/>
                </a:lnTo>
                <a:lnTo>
                  <a:pt x="3809" y="161290"/>
                </a:lnTo>
                <a:lnTo>
                  <a:pt x="3809" y="156210"/>
                </a:lnTo>
                <a:close/>
              </a:path>
              <a:path w="642620" h="374650">
                <a:moveTo>
                  <a:pt x="642619" y="156210"/>
                </a:moveTo>
                <a:lnTo>
                  <a:pt x="638809" y="156210"/>
                </a:lnTo>
                <a:lnTo>
                  <a:pt x="638809" y="161290"/>
                </a:lnTo>
                <a:lnTo>
                  <a:pt x="642619" y="161290"/>
                </a:lnTo>
                <a:lnTo>
                  <a:pt x="642619" y="156210"/>
                </a:lnTo>
                <a:close/>
              </a:path>
              <a:path w="642620" h="374650">
                <a:moveTo>
                  <a:pt x="3809" y="161290"/>
                </a:moveTo>
                <a:lnTo>
                  <a:pt x="0" y="161290"/>
                </a:lnTo>
                <a:lnTo>
                  <a:pt x="0" y="168910"/>
                </a:lnTo>
                <a:lnTo>
                  <a:pt x="3809" y="168910"/>
                </a:lnTo>
                <a:lnTo>
                  <a:pt x="3809" y="161290"/>
                </a:lnTo>
                <a:close/>
              </a:path>
              <a:path w="642620" h="374650">
                <a:moveTo>
                  <a:pt x="642619" y="161290"/>
                </a:moveTo>
                <a:lnTo>
                  <a:pt x="638809" y="161290"/>
                </a:lnTo>
                <a:lnTo>
                  <a:pt x="638809" y="168910"/>
                </a:lnTo>
                <a:lnTo>
                  <a:pt x="642619" y="168910"/>
                </a:lnTo>
                <a:lnTo>
                  <a:pt x="642619" y="161290"/>
                </a:lnTo>
                <a:close/>
              </a:path>
              <a:path w="642620" h="374650">
                <a:moveTo>
                  <a:pt x="380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09" y="175260"/>
                </a:lnTo>
                <a:lnTo>
                  <a:pt x="3809" y="168910"/>
                </a:lnTo>
                <a:close/>
              </a:path>
              <a:path w="642620" h="374650">
                <a:moveTo>
                  <a:pt x="642619" y="168910"/>
                </a:moveTo>
                <a:lnTo>
                  <a:pt x="638809" y="168910"/>
                </a:lnTo>
                <a:lnTo>
                  <a:pt x="638809" y="175260"/>
                </a:lnTo>
                <a:lnTo>
                  <a:pt x="642619" y="175260"/>
                </a:lnTo>
                <a:lnTo>
                  <a:pt x="642619" y="168910"/>
                </a:lnTo>
                <a:close/>
              </a:path>
              <a:path w="642620" h="374650">
                <a:moveTo>
                  <a:pt x="380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175260"/>
                </a:lnTo>
                <a:close/>
              </a:path>
              <a:path w="642620" h="374650">
                <a:moveTo>
                  <a:pt x="642619" y="175260"/>
                </a:moveTo>
                <a:lnTo>
                  <a:pt x="638809" y="175260"/>
                </a:lnTo>
                <a:lnTo>
                  <a:pt x="638809" y="181610"/>
                </a:lnTo>
                <a:lnTo>
                  <a:pt x="642619" y="181610"/>
                </a:lnTo>
                <a:lnTo>
                  <a:pt x="642619" y="175260"/>
                </a:lnTo>
                <a:close/>
              </a:path>
              <a:path w="642620" h="374650">
                <a:moveTo>
                  <a:pt x="380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09" y="187960"/>
                </a:lnTo>
                <a:lnTo>
                  <a:pt x="3809" y="181610"/>
                </a:lnTo>
                <a:close/>
              </a:path>
              <a:path w="642620" h="374650">
                <a:moveTo>
                  <a:pt x="642619" y="181610"/>
                </a:moveTo>
                <a:lnTo>
                  <a:pt x="638809" y="181610"/>
                </a:lnTo>
                <a:lnTo>
                  <a:pt x="638809" y="187960"/>
                </a:lnTo>
                <a:lnTo>
                  <a:pt x="642619" y="187960"/>
                </a:lnTo>
                <a:lnTo>
                  <a:pt x="642619" y="181610"/>
                </a:lnTo>
                <a:close/>
              </a:path>
              <a:path w="642620" h="374650">
                <a:moveTo>
                  <a:pt x="380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09" y="194310"/>
                </a:lnTo>
                <a:lnTo>
                  <a:pt x="3809" y="187960"/>
                </a:lnTo>
                <a:close/>
              </a:path>
              <a:path w="642620" h="374650">
                <a:moveTo>
                  <a:pt x="642619" y="187960"/>
                </a:moveTo>
                <a:lnTo>
                  <a:pt x="638809" y="187960"/>
                </a:lnTo>
                <a:lnTo>
                  <a:pt x="638809" y="194310"/>
                </a:lnTo>
                <a:lnTo>
                  <a:pt x="642619" y="194310"/>
                </a:lnTo>
                <a:lnTo>
                  <a:pt x="642619" y="187960"/>
                </a:lnTo>
                <a:close/>
              </a:path>
              <a:path w="642620" h="374650">
                <a:moveTo>
                  <a:pt x="380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09" y="200660"/>
                </a:lnTo>
                <a:lnTo>
                  <a:pt x="3809" y="194310"/>
                </a:lnTo>
                <a:close/>
              </a:path>
              <a:path w="642620" h="374650">
                <a:moveTo>
                  <a:pt x="642619" y="194310"/>
                </a:moveTo>
                <a:lnTo>
                  <a:pt x="638809" y="194310"/>
                </a:lnTo>
                <a:lnTo>
                  <a:pt x="638809" y="200660"/>
                </a:lnTo>
                <a:lnTo>
                  <a:pt x="642619" y="200660"/>
                </a:lnTo>
                <a:lnTo>
                  <a:pt x="642619" y="194310"/>
                </a:lnTo>
                <a:close/>
              </a:path>
              <a:path w="642620" h="374650">
                <a:moveTo>
                  <a:pt x="380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09" y="207010"/>
                </a:lnTo>
                <a:lnTo>
                  <a:pt x="3809" y="200660"/>
                </a:lnTo>
                <a:close/>
              </a:path>
              <a:path w="642620" h="374650">
                <a:moveTo>
                  <a:pt x="642619" y="200660"/>
                </a:moveTo>
                <a:lnTo>
                  <a:pt x="638809" y="200660"/>
                </a:lnTo>
                <a:lnTo>
                  <a:pt x="638809" y="207010"/>
                </a:lnTo>
                <a:lnTo>
                  <a:pt x="642619" y="207010"/>
                </a:lnTo>
                <a:lnTo>
                  <a:pt x="642619" y="200660"/>
                </a:lnTo>
                <a:close/>
              </a:path>
              <a:path w="642620" h="374650">
                <a:moveTo>
                  <a:pt x="380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09" y="213360"/>
                </a:lnTo>
                <a:lnTo>
                  <a:pt x="3809" y="207010"/>
                </a:lnTo>
                <a:close/>
              </a:path>
              <a:path w="642620" h="374650">
                <a:moveTo>
                  <a:pt x="642619" y="207010"/>
                </a:moveTo>
                <a:lnTo>
                  <a:pt x="638809" y="207010"/>
                </a:lnTo>
                <a:lnTo>
                  <a:pt x="638809" y="213360"/>
                </a:lnTo>
                <a:lnTo>
                  <a:pt x="641350" y="213360"/>
                </a:lnTo>
                <a:lnTo>
                  <a:pt x="641349" y="208280"/>
                </a:lnTo>
                <a:lnTo>
                  <a:pt x="642619" y="208280"/>
                </a:lnTo>
                <a:lnTo>
                  <a:pt x="642619" y="207010"/>
                </a:lnTo>
                <a:close/>
              </a:path>
              <a:path w="642620" h="374650">
                <a:moveTo>
                  <a:pt x="380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09" y="219710"/>
                </a:lnTo>
                <a:lnTo>
                  <a:pt x="3809" y="213360"/>
                </a:lnTo>
                <a:close/>
              </a:path>
              <a:path w="642620" h="374650">
                <a:moveTo>
                  <a:pt x="640079" y="213360"/>
                </a:moveTo>
                <a:lnTo>
                  <a:pt x="638809" y="213360"/>
                </a:lnTo>
                <a:lnTo>
                  <a:pt x="638809" y="217170"/>
                </a:lnTo>
                <a:lnTo>
                  <a:pt x="640079" y="217170"/>
                </a:lnTo>
                <a:lnTo>
                  <a:pt x="640079" y="213360"/>
                </a:lnTo>
                <a:close/>
              </a:path>
              <a:path w="642620" h="374650">
                <a:moveTo>
                  <a:pt x="3809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09" y="226060"/>
                </a:lnTo>
                <a:lnTo>
                  <a:pt x="3809" y="219710"/>
                </a:lnTo>
                <a:close/>
              </a:path>
              <a:path w="642620" h="374650">
                <a:moveTo>
                  <a:pt x="3809" y="226060"/>
                </a:moveTo>
                <a:lnTo>
                  <a:pt x="0" y="226060"/>
                </a:lnTo>
                <a:lnTo>
                  <a:pt x="0" y="231140"/>
                </a:lnTo>
                <a:lnTo>
                  <a:pt x="3809" y="231140"/>
                </a:lnTo>
                <a:lnTo>
                  <a:pt x="3809" y="226060"/>
                </a:lnTo>
                <a:close/>
              </a:path>
              <a:path w="642620" h="374650">
                <a:moveTo>
                  <a:pt x="3809" y="231140"/>
                </a:moveTo>
                <a:lnTo>
                  <a:pt x="0" y="231140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1140"/>
                </a:lnTo>
                <a:close/>
              </a:path>
              <a:path w="642620" h="374650">
                <a:moveTo>
                  <a:pt x="3809" y="238760"/>
                </a:moveTo>
                <a:lnTo>
                  <a:pt x="0" y="238760"/>
                </a:lnTo>
                <a:lnTo>
                  <a:pt x="0" y="250190"/>
                </a:lnTo>
                <a:lnTo>
                  <a:pt x="3809" y="250190"/>
                </a:lnTo>
                <a:lnTo>
                  <a:pt x="3809" y="238760"/>
                </a:lnTo>
                <a:close/>
              </a:path>
              <a:path w="642620" h="374650">
                <a:moveTo>
                  <a:pt x="3809" y="250190"/>
                </a:moveTo>
                <a:lnTo>
                  <a:pt x="0" y="250190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0190"/>
                </a:lnTo>
                <a:close/>
              </a:path>
              <a:path w="642620" h="374650">
                <a:moveTo>
                  <a:pt x="380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57810"/>
                </a:lnTo>
                <a:close/>
              </a:path>
              <a:path w="642620" h="374650">
                <a:moveTo>
                  <a:pt x="380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4160"/>
                </a:lnTo>
                <a:close/>
              </a:path>
              <a:path w="642620" h="374650">
                <a:moveTo>
                  <a:pt x="3809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0510"/>
                </a:lnTo>
                <a:close/>
              </a:path>
              <a:path w="642620" h="374650">
                <a:moveTo>
                  <a:pt x="3809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76860"/>
                </a:lnTo>
                <a:close/>
              </a:path>
              <a:path w="642620" h="374650">
                <a:moveTo>
                  <a:pt x="380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3210"/>
                </a:lnTo>
                <a:close/>
              </a:path>
              <a:path w="642620" h="374650">
                <a:moveTo>
                  <a:pt x="380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89560"/>
                </a:lnTo>
                <a:close/>
              </a:path>
              <a:path w="642620" h="374650">
                <a:moveTo>
                  <a:pt x="3809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5910"/>
                </a:lnTo>
                <a:close/>
              </a:path>
              <a:path w="642620" h="374650">
                <a:moveTo>
                  <a:pt x="3809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2260"/>
                </a:lnTo>
                <a:close/>
              </a:path>
              <a:path w="642620" h="374650">
                <a:moveTo>
                  <a:pt x="3809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08610"/>
                </a:lnTo>
                <a:close/>
              </a:path>
              <a:path w="642620" h="374650">
                <a:moveTo>
                  <a:pt x="3809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4960"/>
                </a:lnTo>
                <a:close/>
              </a:path>
              <a:path w="642620" h="374650">
                <a:moveTo>
                  <a:pt x="3809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1310"/>
                </a:lnTo>
                <a:close/>
              </a:path>
              <a:path w="642620" h="374650">
                <a:moveTo>
                  <a:pt x="3809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27660"/>
                </a:lnTo>
                <a:close/>
              </a:path>
              <a:path w="642620" h="374650">
                <a:moveTo>
                  <a:pt x="642619" y="331470"/>
                </a:moveTo>
                <a:lnTo>
                  <a:pt x="641350" y="331470"/>
                </a:lnTo>
                <a:lnTo>
                  <a:pt x="641350" y="332740"/>
                </a:lnTo>
                <a:lnTo>
                  <a:pt x="638809" y="332740"/>
                </a:lnTo>
                <a:lnTo>
                  <a:pt x="638809" y="334010"/>
                </a:lnTo>
                <a:lnTo>
                  <a:pt x="642619" y="334010"/>
                </a:lnTo>
                <a:lnTo>
                  <a:pt x="642619" y="331470"/>
                </a:lnTo>
                <a:close/>
              </a:path>
              <a:path w="642620" h="374650">
                <a:moveTo>
                  <a:pt x="3809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4010"/>
                </a:lnTo>
                <a:close/>
              </a:path>
              <a:path w="642620" h="374650">
                <a:moveTo>
                  <a:pt x="642619" y="334010"/>
                </a:moveTo>
                <a:lnTo>
                  <a:pt x="638809" y="334010"/>
                </a:lnTo>
                <a:lnTo>
                  <a:pt x="638809" y="340360"/>
                </a:lnTo>
                <a:lnTo>
                  <a:pt x="642619" y="340360"/>
                </a:lnTo>
                <a:lnTo>
                  <a:pt x="642619" y="334010"/>
                </a:lnTo>
                <a:close/>
              </a:path>
              <a:path w="642620" h="374650">
                <a:moveTo>
                  <a:pt x="380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0360"/>
                </a:lnTo>
                <a:close/>
              </a:path>
              <a:path w="642620" h="374650">
                <a:moveTo>
                  <a:pt x="642619" y="340360"/>
                </a:moveTo>
                <a:lnTo>
                  <a:pt x="638809" y="340360"/>
                </a:lnTo>
                <a:lnTo>
                  <a:pt x="638809" y="346710"/>
                </a:lnTo>
                <a:lnTo>
                  <a:pt x="642619" y="346710"/>
                </a:lnTo>
                <a:lnTo>
                  <a:pt x="642619" y="340360"/>
                </a:lnTo>
                <a:close/>
              </a:path>
              <a:path w="642620" h="374650">
                <a:moveTo>
                  <a:pt x="3809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6710"/>
                </a:lnTo>
                <a:close/>
              </a:path>
              <a:path w="642620" h="374650">
                <a:moveTo>
                  <a:pt x="642619" y="346710"/>
                </a:moveTo>
                <a:lnTo>
                  <a:pt x="638809" y="346710"/>
                </a:lnTo>
                <a:lnTo>
                  <a:pt x="638809" y="353060"/>
                </a:lnTo>
                <a:lnTo>
                  <a:pt x="642619" y="353060"/>
                </a:lnTo>
                <a:lnTo>
                  <a:pt x="642619" y="346710"/>
                </a:lnTo>
                <a:close/>
              </a:path>
              <a:path w="642620" h="374650">
                <a:moveTo>
                  <a:pt x="3809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3060"/>
                </a:lnTo>
                <a:close/>
              </a:path>
              <a:path w="642620" h="374650">
                <a:moveTo>
                  <a:pt x="642619" y="353060"/>
                </a:moveTo>
                <a:lnTo>
                  <a:pt x="638809" y="353060"/>
                </a:lnTo>
                <a:lnTo>
                  <a:pt x="638809" y="359410"/>
                </a:lnTo>
                <a:lnTo>
                  <a:pt x="642619" y="359410"/>
                </a:lnTo>
                <a:lnTo>
                  <a:pt x="642619" y="353060"/>
                </a:lnTo>
                <a:close/>
              </a:path>
              <a:path w="642620" h="374650">
                <a:moveTo>
                  <a:pt x="3809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3809" y="365760"/>
                </a:lnTo>
                <a:lnTo>
                  <a:pt x="3809" y="359410"/>
                </a:lnTo>
                <a:close/>
              </a:path>
              <a:path w="642620" h="374650">
                <a:moveTo>
                  <a:pt x="642619" y="359410"/>
                </a:moveTo>
                <a:lnTo>
                  <a:pt x="638809" y="359410"/>
                </a:lnTo>
                <a:lnTo>
                  <a:pt x="638809" y="365760"/>
                </a:lnTo>
                <a:lnTo>
                  <a:pt x="642619" y="365760"/>
                </a:lnTo>
                <a:lnTo>
                  <a:pt x="642619" y="359410"/>
                </a:lnTo>
                <a:close/>
              </a:path>
              <a:path w="642620" h="374650">
                <a:moveTo>
                  <a:pt x="380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83819" y="372110"/>
                </a:lnTo>
                <a:lnTo>
                  <a:pt x="83819" y="370840"/>
                </a:lnTo>
                <a:lnTo>
                  <a:pt x="3809" y="370840"/>
                </a:lnTo>
                <a:lnTo>
                  <a:pt x="3809" y="365760"/>
                </a:lnTo>
                <a:close/>
              </a:path>
              <a:path w="642620" h="374650">
                <a:moveTo>
                  <a:pt x="346709" y="370840"/>
                </a:moveTo>
                <a:lnTo>
                  <a:pt x="189229" y="370840"/>
                </a:lnTo>
                <a:lnTo>
                  <a:pt x="189229" y="372110"/>
                </a:lnTo>
                <a:lnTo>
                  <a:pt x="346709" y="372110"/>
                </a:lnTo>
                <a:lnTo>
                  <a:pt x="346709" y="370840"/>
                </a:lnTo>
                <a:close/>
              </a:path>
              <a:path w="642620" h="374650">
                <a:moveTo>
                  <a:pt x="600710" y="370840"/>
                </a:moveTo>
                <a:lnTo>
                  <a:pt x="447039" y="370840"/>
                </a:lnTo>
                <a:lnTo>
                  <a:pt x="447039" y="372110"/>
                </a:lnTo>
                <a:lnTo>
                  <a:pt x="600710" y="372110"/>
                </a:lnTo>
                <a:lnTo>
                  <a:pt x="600710" y="370840"/>
                </a:lnTo>
                <a:close/>
              </a:path>
              <a:path w="642620" h="374650">
                <a:moveTo>
                  <a:pt x="642619" y="365760"/>
                </a:moveTo>
                <a:lnTo>
                  <a:pt x="638809" y="365760"/>
                </a:lnTo>
                <a:lnTo>
                  <a:pt x="638809" y="370840"/>
                </a:lnTo>
                <a:lnTo>
                  <a:pt x="601979" y="370840"/>
                </a:lnTo>
                <a:lnTo>
                  <a:pt x="601979" y="372110"/>
                </a:lnTo>
                <a:lnTo>
                  <a:pt x="642619" y="372110"/>
                </a:lnTo>
                <a:lnTo>
                  <a:pt x="642619" y="365760"/>
                </a:lnTo>
                <a:close/>
              </a:path>
              <a:path w="642620" h="374650">
                <a:moveTo>
                  <a:pt x="83819" y="372110"/>
                </a:moveTo>
                <a:lnTo>
                  <a:pt x="0" y="372110"/>
                </a:lnTo>
                <a:lnTo>
                  <a:pt x="0" y="374650"/>
                </a:lnTo>
                <a:lnTo>
                  <a:pt x="82550" y="374650"/>
                </a:lnTo>
                <a:lnTo>
                  <a:pt x="82550" y="373380"/>
                </a:lnTo>
                <a:lnTo>
                  <a:pt x="83819" y="373380"/>
                </a:lnTo>
                <a:lnTo>
                  <a:pt x="83819" y="372110"/>
                </a:lnTo>
                <a:close/>
              </a:path>
              <a:path w="642620" h="374650">
                <a:moveTo>
                  <a:pt x="346709" y="372110"/>
                </a:moveTo>
                <a:lnTo>
                  <a:pt x="189229" y="372110"/>
                </a:lnTo>
                <a:lnTo>
                  <a:pt x="189229" y="374650"/>
                </a:lnTo>
                <a:lnTo>
                  <a:pt x="346709" y="374650"/>
                </a:lnTo>
                <a:lnTo>
                  <a:pt x="346709" y="372110"/>
                </a:lnTo>
                <a:close/>
              </a:path>
              <a:path w="642620" h="374650">
                <a:moveTo>
                  <a:pt x="642619" y="372110"/>
                </a:moveTo>
                <a:lnTo>
                  <a:pt x="447039" y="372110"/>
                </a:lnTo>
                <a:lnTo>
                  <a:pt x="447039" y="374650"/>
                </a:lnTo>
                <a:lnTo>
                  <a:pt x="642619" y="374650"/>
                </a:lnTo>
                <a:lnTo>
                  <a:pt x="642619" y="372110"/>
                </a:lnTo>
                <a:close/>
              </a:path>
            </a:pathLst>
          </a:custGeom>
          <a:solidFill>
            <a:srgbClr val="AF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3" name="bk object 8593"/>
          <p:cNvSpPr/>
          <p:nvPr/>
        </p:nvSpPr>
        <p:spPr>
          <a:xfrm>
            <a:off x="4259579" y="4225290"/>
            <a:ext cx="635000" cy="367030"/>
          </a:xfrm>
          <a:custGeom>
            <a:avLst/>
            <a:gdLst/>
            <a:ahLst/>
            <a:cxnLst/>
            <a:rect l="l" t="t" r="r" b="b"/>
            <a:pathLst>
              <a:path w="635000" h="367029">
                <a:moveTo>
                  <a:pt x="24129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24130" y="3810"/>
                </a:lnTo>
                <a:lnTo>
                  <a:pt x="24129" y="0"/>
                </a:lnTo>
                <a:close/>
              </a:path>
              <a:path w="635000" h="367029">
                <a:moveTo>
                  <a:pt x="635000" y="0"/>
                </a:moveTo>
                <a:lnTo>
                  <a:pt x="422910" y="0"/>
                </a:lnTo>
                <a:lnTo>
                  <a:pt x="422910" y="1270"/>
                </a:lnTo>
                <a:lnTo>
                  <a:pt x="29210" y="1270"/>
                </a:lnTo>
                <a:lnTo>
                  <a:pt x="29210" y="2540"/>
                </a:lnTo>
                <a:lnTo>
                  <a:pt x="421640" y="2540"/>
                </a:lnTo>
                <a:lnTo>
                  <a:pt x="421640" y="3810"/>
                </a:lnTo>
                <a:lnTo>
                  <a:pt x="631190" y="3810"/>
                </a:lnTo>
                <a:lnTo>
                  <a:pt x="631190" y="6350"/>
                </a:lnTo>
                <a:lnTo>
                  <a:pt x="635000" y="6350"/>
                </a:lnTo>
                <a:lnTo>
                  <a:pt x="635000" y="0"/>
                </a:lnTo>
                <a:close/>
              </a:path>
              <a:path w="635000" h="367029">
                <a:moveTo>
                  <a:pt x="420370" y="2540"/>
                </a:moveTo>
                <a:lnTo>
                  <a:pt x="30480" y="2540"/>
                </a:lnTo>
                <a:lnTo>
                  <a:pt x="30480" y="3810"/>
                </a:lnTo>
                <a:lnTo>
                  <a:pt x="420370" y="3810"/>
                </a:lnTo>
                <a:lnTo>
                  <a:pt x="420370" y="2540"/>
                </a:lnTo>
                <a:close/>
              </a:path>
              <a:path w="635000" h="367029">
                <a:moveTo>
                  <a:pt x="421639" y="0"/>
                </a:moveTo>
                <a:lnTo>
                  <a:pt x="27940" y="0"/>
                </a:lnTo>
                <a:lnTo>
                  <a:pt x="27940" y="1270"/>
                </a:lnTo>
                <a:lnTo>
                  <a:pt x="421640" y="1270"/>
                </a:lnTo>
                <a:lnTo>
                  <a:pt x="421639" y="0"/>
                </a:lnTo>
                <a:close/>
              </a:path>
              <a:path w="635000" h="367029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635000" h="367029">
                <a:moveTo>
                  <a:pt x="635000" y="6350"/>
                </a:moveTo>
                <a:lnTo>
                  <a:pt x="631190" y="6350"/>
                </a:lnTo>
                <a:lnTo>
                  <a:pt x="631190" y="12700"/>
                </a:lnTo>
                <a:lnTo>
                  <a:pt x="635000" y="12700"/>
                </a:lnTo>
                <a:lnTo>
                  <a:pt x="635000" y="6350"/>
                </a:lnTo>
                <a:close/>
              </a:path>
              <a:path w="635000" h="36702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635000" h="367029">
                <a:moveTo>
                  <a:pt x="635000" y="12700"/>
                </a:moveTo>
                <a:lnTo>
                  <a:pt x="631190" y="12700"/>
                </a:lnTo>
                <a:lnTo>
                  <a:pt x="631190" y="19050"/>
                </a:lnTo>
                <a:lnTo>
                  <a:pt x="635000" y="19050"/>
                </a:lnTo>
                <a:lnTo>
                  <a:pt x="635000" y="12700"/>
                </a:lnTo>
                <a:close/>
              </a:path>
              <a:path w="635000" h="36702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635000" h="367029">
                <a:moveTo>
                  <a:pt x="635000" y="19050"/>
                </a:moveTo>
                <a:lnTo>
                  <a:pt x="631190" y="19050"/>
                </a:lnTo>
                <a:lnTo>
                  <a:pt x="631190" y="25400"/>
                </a:lnTo>
                <a:lnTo>
                  <a:pt x="635000" y="25400"/>
                </a:lnTo>
                <a:lnTo>
                  <a:pt x="635000" y="19050"/>
                </a:lnTo>
                <a:close/>
              </a:path>
              <a:path w="635000" h="36702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635000" h="367029">
                <a:moveTo>
                  <a:pt x="635000" y="25400"/>
                </a:moveTo>
                <a:lnTo>
                  <a:pt x="631190" y="25400"/>
                </a:lnTo>
                <a:lnTo>
                  <a:pt x="631190" y="31750"/>
                </a:lnTo>
                <a:lnTo>
                  <a:pt x="635000" y="31750"/>
                </a:lnTo>
                <a:lnTo>
                  <a:pt x="635000" y="25400"/>
                </a:lnTo>
                <a:close/>
              </a:path>
              <a:path w="635000" h="36702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2540" y="38100"/>
                </a:lnTo>
                <a:lnTo>
                  <a:pt x="2540" y="36830"/>
                </a:lnTo>
                <a:lnTo>
                  <a:pt x="3810" y="36830"/>
                </a:lnTo>
                <a:lnTo>
                  <a:pt x="3810" y="31750"/>
                </a:lnTo>
                <a:close/>
              </a:path>
              <a:path w="635000" h="367029">
                <a:moveTo>
                  <a:pt x="635000" y="31750"/>
                </a:moveTo>
                <a:lnTo>
                  <a:pt x="631190" y="31750"/>
                </a:lnTo>
                <a:lnTo>
                  <a:pt x="631190" y="38100"/>
                </a:lnTo>
                <a:lnTo>
                  <a:pt x="635000" y="38100"/>
                </a:lnTo>
                <a:lnTo>
                  <a:pt x="635000" y="31750"/>
                </a:lnTo>
                <a:close/>
              </a:path>
              <a:path w="635000" h="367029">
                <a:moveTo>
                  <a:pt x="1270" y="38100"/>
                </a:moveTo>
                <a:lnTo>
                  <a:pt x="0" y="38100"/>
                </a:lnTo>
                <a:lnTo>
                  <a:pt x="0" y="39370"/>
                </a:lnTo>
                <a:lnTo>
                  <a:pt x="1270" y="39370"/>
                </a:lnTo>
                <a:lnTo>
                  <a:pt x="1270" y="38100"/>
                </a:lnTo>
                <a:close/>
              </a:path>
              <a:path w="635000" h="367029">
                <a:moveTo>
                  <a:pt x="635000" y="38100"/>
                </a:moveTo>
                <a:lnTo>
                  <a:pt x="631190" y="38100"/>
                </a:lnTo>
                <a:lnTo>
                  <a:pt x="631190" y="44450"/>
                </a:lnTo>
                <a:lnTo>
                  <a:pt x="635000" y="44450"/>
                </a:lnTo>
                <a:lnTo>
                  <a:pt x="635000" y="38100"/>
                </a:lnTo>
                <a:close/>
              </a:path>
              <a:path w="635000" h="367029">
                <a:moveTo>
                  <a:pt x="635000" y="44450"/>
                </a:moveTo>
                <a:lnTo>
                  <a:pt x="631190" y="44450"/>
                </a:lnTo>
                <a:lnTo>
                  <a:pt x="631190" y="50800"/>
                </a:lnTo>
                <a:lnTo>
                  <a:pt x="635000" y="50800"/>
                </a:lnTo>
                <a:lnTo>
                  <a:pt x="635000" y="44450"/>
                </a:lnTo>
                <a:close/>
              </a:path>
              <a:path w="635000" h="367029">
                <a:moveTo>
                  <a:pt x="635000" y="50800"/>
                </a:moveTo>
                <a:lnTo>
                  <a:pt x="631190" y="50800"/>
                </a:lnTo>
                <a:lnTo>
                  <a:pt x="631190" y="57150"/>
                </a:lnTo>
                <a:lnTo>
                  <a:pt x="635000" y="57150"/>
                </a:lnTo>
                <a:lnTo>
                  <a:pt x="635000" y="50800"/>
                </a:lnTo>
                <a:close/>
              </a:path>
              <a:path w="635000" h="367029">
                <a:moveTo>
                  <a:pt x="635000" y="57150"/>
                </a:moveTo>
                <a:lnTo>
                  <a:pt x="631190" y="57150"/>
                </a:lnTo>
                <a:lnTo>
                  <a:pt x="631190" y="63500"/>
                </a:lnTo>
                <a:lnTo>
                  <a:pt x="635000" y="63500"/>
                </a:lnTo>
                <a:lnTo>
                  <a:pt x="635000" y="57150"/>
                </a:lnTo>
                <a:close/>
              </a:path>
              <a:path w="635000" h="367029">
                <a:moveTo>
                  <a:pt x="635000" y="63500"/>
                </a:moveTo>
                <a:lnTo>
                  <a:pt x="631190" y="63500"/>
                </a:lnTo>
                <a:lnTo>
                  <a:pt x="631190" y="69850"/>
                </a:lnTo>
                <a:lnTo>
                  <a:pt x="635000" y="69850"/>
                </a:lnTo>
                <a:lnTo>
                  <a:pt x="635000" y="63500"/>
                </a:lnTo>
                <a:close/>
              </a:path>
              <a:path w="635000" h="367029">
                <a:moveTo>
                  <a:pt x="635000" y="69850"/>
                </a:moveTo>
                <a:lnTo>
                  <a:pt x="631190" y="69850"/>
                </a:lnTo>
                <a:lnTo>
                  <a:pt x="631190" y="76200"/>
                </a:lnTo>
                <a:lnTo>
                  <a:pt x="635000" y="76200"/>
                </a:lnTo>
                <a:lnTo>
                  <a:pt x="635000" y="69850"/>
                </a:lnTo>
                <a:close/>
              </a:path>
              <a:path w="635000" h="367029">
                <a:moveTo>
                  <a:pt x="3810" y="78740"/>
                </a:moveTo>
                <a:lnTo>
                  <a:pt x="2540" y="78740"/>
                </a:lnTo>
                <a:lnTo>
                  <a:pt x="2540" y="82550"/>
                </a:lnTo>
                <a:lnTo>
                  <a:pt x="3810" y="82550"/>
                </a:lnTo>
                <a:lnTo>
                  <a:pt x="3810" y="78740"/>
                </a:lnTo>
                <a:close/>
              </a:path>
              <a:path w="635000" h="367029">
                <a:moveTo>
                  <a:pt x="635000" y="76200"/>
                </a:moveTo>
                <a:lnTo>
                  <a:pt x="631190" y="76200"/>
                </a:lnTo>
                <a:lnTo>
                  <a:pt x="631190" y="82550"/>
                </a:lnTo>
                <a:lnTo>
                  <a:pt x="635000" y="82550"/>
                </a:lnTo>
                <a:lnTo>
                  <a:pt x="635000" y="76200"/>
                </a:lnTo>
                <a:close/>
              </a:path>
              <a:path w="635000" h="367029">
                <a:moveTo>
                  <a:pt x="3810" y="82550"/>
                </a:moveTo>
                <a:lnTo>
                  <a:pt x="2540" y="82550"/>
                </a:lnTo>
                <a:lnTo>
                  <a:pt x="2540" y="83820"/>
                </a:lnTo>
                <a:lnTo>
                  <a:pt x="1270" y="83820"/>
                </a:lnTo>
                <a:lnTo>
                  <a:pt x="1270" y="87630"/>
                </a:lnTo>
                <a:lnTo>
                  <a:pt x="0" y="8763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635000" h="367029">
                <a:moveTo>
                  <a:pt x="635000" y="82550"/>
                </a:moveTo>
                <a:lnTo>
                  <a:pt x="631190" y="82550"/>
                </a:lnTo>
                <a:lnTo>
                  <a:pt x="631190" y="88900"/>
                </a:lnTo>
                <a:lnTo>
                  <a:pt x="635000" y="88900"/>
                </a:lnTo>
                <a:lnTo>
                  <a:pt x="635000" y="82550"/>
                </a:lnTo>
                <a:close/>
              </a:path>
              <a:path w="635000" h="36702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635000" h="367029">
                <a:moveTo>
                  <a:pt x="635000" y="88900"/>
                </a:moveTo>
                <a:lnTo>
                  <a:pt x="631190" y="88900"/>
                </a:lnTo>
                <a:lnTo>
                  <a:pt x="631190" y="95250"/>
                </a:lnTo>
                <a:lnTo>
                  <a:pt x="635000" y="95250"/>
                </a:lnTo>
                <a:lnTo>
                  <a:pt x="635000" y="88900"/>
                </a:lnTo>
                <a:close/>
              </a:path>
              <a:path w="635000" h="367029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635000" h="367029">
                <a:moveTo>
                  <a:pt x="635000" y="95250"/>
                </a:moveTo>
                <a:lnTo>
                  <a:pt x="631190" y="95250"/>
                </a:lnTo>
                <a:lnTo>
                  <a:pt x="631190" y="101600"/>
                </a:lnTo>
                <a:lnTo>
                  <a:pt x="635000" y="101600"/>
                </a:lnTo>
                <a:lnTo>
                  <a:pt x="635000" y="95250"/>
                </a:lnTo>
                <a:close/>
              </a:path>
              <a:path w="635000" h="367029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635000" h="367029">
                <a:moveTo>
                  <a:pt x="635000" y="101600"/>
                </a:moveTo>
                <a:lnTo>
                  <a:pt x="631190" y="101600"/>
                </a:lnTo>
                <a:lnTo>
                  <a:pt x="631190" y="107950"/>
                </a:lnTo>
                <a:lnTo>
                  <a:pt x="635000" y="107950"/>
                </a:lnTo>
                <a:lnTo>
                  <a:pt x="635000" y="101600"/>
                </a:lnTo>
                <a:close/>
              </a:path>
              <a:path w="635000" h="36702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635000" h="367029">
                <a:moveTo>
                  <a:pt x="635000" y="107950"/>
                </a:moveTo>
                <a:lnTo>
                  <a:pt x="631190" y="107950"/>
                </a:lnTo>
                <a:lnTo>
                  <a:pt x="631190" y="114300"/>
                </a:lnTo>
                <a:lnTo>
                  <a:pt x="635000" y="114300"/>
                </a:lnTo>
                <a:lnTo>
                  <a:pt x="635000" y="107950"/>
                </a:lnTo>
                <a:close/>
              </a:path>
              <a:path w="635000" h="367029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635000" h="367029">
                <a:moveTo>
                  <a:pt x="635000" y="114300"/>
                </a:moveTo>
                <a:lnTo>
                  <a:pt x="631190" y="114300"/>
                </a:lnTo>
                <a:lnTo>
                  <a:pt x="631190" y="120650"/>
                </a:lnTo>
                <a:lnTo>
                  <a:pt x="635000" y="120650"/>
                </a:lnTo>
                <a:lnTo>
                  <a:pt x="635000" y="114300"/>
                </a:lnTo>
                <a:close/>
              </a:path>
              <a:path w="635000" h="367029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635000" h="367029">
                <a:moveTo>
                  <a:pt x="635000" y="120650"/>
                </a:moveTo>
                <a:lnTo>
                  <a:pt x="631190" y="120650"/>
                </a:lnTo>
                <a:lnTo>
                  <a:pt x="631190" y="127000"/>
                </a:lnTo>
                <a:lnTo>
                  <a:pt x="635000" y="127000"/>
                </a:lnTo>
                <a:lnTo>
                  <a:pt x="635000" y="120650"/>
                </a:lnTo>
                <a:close/>
              </a:path>
              <a:path w="635000" h="367029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635000" h="367029">
                <a:moveTo>
                  <a:pt x="635000" y="127000"/>
                </a:moveTo>
                <a:lnTo>
                  <a:pt x="631190" y="127000"/>
                </a:lnTo>
                <a:lnTo>
                  <a:pt x="631190" y="133350"/>
                </a:lnTo>
                <a:lnTo>
                  <a:pt x="635000" y="133350"/>
                </a:lnTo>
                <a:lnTo>
                  <a:pt x="635000" y="127000"/>
                </a:lnTo>
                <a:close/>
              </a:path>
              <a:path w="635000" h="367029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635000" h="367029">
                <a:moveTo>
                  <a:pt x="635000" y="133350"/>
                </a:moveTo>
                <a:lnTo>
                  <a:pt x="631190" y="133350"/>
                </a:lnTo>
                <a:lnTo>
                  <a:pt x="631190" y="139700"/>
                </a:lnTo>
                <a:lnTo>
                  <a:pt x="635000" y="139700"/>
                </a:lnTo>
                <a:lnTo>
                  <a:pt x="635000" y="133350"/>
                </a:lnTo>
                <a:close/>
              </a:path>
              <a:path w="635000" h="367029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635000" h="367029">
                <a:moveTo>
                  <a:pt x="635000" y="139700"/>
                </a:moveTo>
                <a:lnTo>
                  <a:pt x="631190" y="139700"/>
                </a:lnTo>
                <a:lnTo>
                  <a:pt x="631190" y="146050"/>
                </a:lnTo>
                <a:lnTo>
                  <a:pt x="635000" y="146050"/>
                </a:lnTo>
                <a:lnTo>
                  <a:pt x="635000" y="139700"/>
                </a:lnTo>
                <a:close/>
              </a:path>
              <a:path w="635000" h="367029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635000" h="367029">
                <a:moveTo>
                  <a:pt x="635000" y="146050"/>
                </a:moveTo>
                <a:lnTo>
                  <a:pt x="631190" y="146050"/>
                </a:lnTo>
                <a:lnTo>
                  <a:pt x="631190" y="152400"/>
                </a:lnTo>
                <a:lnTo>
                  <a:pt x="635000" y="152400"/>
                </a:lnTo>
                <a:lnTo>
                  <a:pt x="635000" y="146050"/>
                </a:lnTo>
                <a:close/>
              </a:path>
              <a:path w="635000" h="367029">
                <a:moveTo>
                  <a:pt x="3810" y="152400"/>
                </a:moveTo>
                <a:lnTo>
                  <a:pt x="0" y="152400"/>
                </a:lnTo>
                <a:lnTo>
                  <a:pt x="0" y="157480"/>
                </a:lnTo>
                <a:lnTo>
                  <a:pt x="3810" y="157480"/>
                </a:lnTo>
                <a:lnTo>
                  <a:pt x="3810" y="152400"/>
                </a:lnTo>
                <a:close/>
              </a:path>
              <a:path w="635000" h="367029">
                <a:moveTo>
                  <a:pt x="635000" y="152400"/>
                </a:moveTo>
                <a:lnTo>
                  <a:pt x="631190" y="152400"/>
                </a:lnTo>
                <a:lnTo>
                  <a:pt x="631190" y="157480"/>
                </a:lnTo>
                <a:lnTo>
                  <a:pt x="635000" y="157480"/>
                </a:lnTo>
                <a:lnTo>
                  <a:pt x="635000" y="152400"/>
                </a:lnTo>
                <a:close/>
              </a:path>
              <a:path w="635000" h="367029">
                <a:moveTo>
                  <a:pt x="3810" y="157480"/>
                </a:moveTo>
                <a:lnTo>
                  <a:pt x="0" y="15748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7480"/>
                </a:lnTo>
                <a:close/>
              </a:path>
              <a:path w="635000" h="367029">
                <a:moveTo>
                  <a:pt x="635000" y="157480"/>
                </a:moveTo>
                <a:lnTo>
                  <a:pt x="631190" y="157480"/>
                </a:lnTo>
                <a:lnTo>
                  <a:pt x="631190" y="165100"/>
                </a:lnTo>
                <a:lnTo>
                  <a:pt x="635000" y="165100"/>
                </a:lnTo>
                <a:lnTo>
                  <a:pt x="635000" y="157480"/>
                </a:lnTo>
                <a:close/>
              </a:path>
              <a:path w="635000" h="367029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635000" h="367029">
                <a:moveTo>
                  <a:pt x="635000" y="165100"/>
                </a:moveTo>
                <a:lnTo>
                  <a:pt x="631190" y="165100"/>
                </a:lnTo>
                <a:lnTo>
                  <a:pt x="631190" y="171450"/>
                </a:lnTo>
                <a:lnTo>
                  <a:pt x="635000" y="171450"/>
                </a:lnTo>
                <a:lnTo>
                  <a:pt x="635000" y="165100"/>
                </a:lnTo>
                <a:close/>
              </a:path>
              <a:path w="635000" h="367029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635000" h="367029">
                <a:moveTo>
                  <a:pt x="635000" y="171450"/>
                </a:moveTo>
                <a:lnTo>
                  <a:pt x="631190" y="171450"/>
                </a:lnTo>
                <a:lnTo>
                  <a:pt x="631190" y="177800"/>
                </a:lnTo>
                <a:lnTo>
                  <a:pt x="635000" y="177800"/>
                </a:lnTo>
                <a:lnTo>
                  <a:pt x="635000" y="171450"/>
                </a:lnTo>
                <a:close/>
              </a:path>
              <a:path w="635000" h="367029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635000" h="367029">
                <a:moveTo>
                  <a:pt x="635000" y="177800"/>
                </a:moveTo>
                <a:lnTo>
                  <a:pt x="631190" y="177800"/>
                </a:lnTo>
                <a:lnTo>
                  <a:pt x="631190" y="184150"/>
                </a:lnTo>
                <a:lnTo>
                  <a:pt x="635000" y="184150"/>
                </a:lnTo>
                <a:lnTo>
                  <a:pt x="635000" y="177800"/>
                </a:lnTo>
                <a:close/>
              </a:path>
              <a:path w="635000" h="367029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635000" h="367029">
                <a:moveTo>
                  <a:pt x="635000" y="184150"/>
                </a:moveTo>
                <a:lnTo>
                  <a:pt x="631190" y="184150"/>
                </a:lnTo>
                <a:lnTo>
                  <a:pt x="631190" y="190500"/>
                </a:lnTo>
                <a:lnTo>
                  <a:pt x="635000" y="190500"/>
                </a:lnTo>
                <a:lnTo>
                  <a:pt x="635000" y="184150"/>
                </a:lnTo>
                <a:close/>
              </a:path>
              <a:path w="635000" h="367029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635000" h="367029">
                <a:moveTo>
                  <a:pt x="635000" y="190500"/>
                </a:moveTo>
                <a:lnTo>
                  <a:pt x="631190" y="190500"/>
                </a:lnTo>
                <a:lnTo>
                  <a:pt x="631190" y="196850"/>
                </a:lnTo>
                <a:lnTo>
                  <a:pt x="635000" y="196850"/>
                </a:lnTo>
                <a:lnTo>
                  <a:pt x="635000" y="190500"/>
                </a:lnTo>
                <a:close/>
              </a:path>
              <a:path w="635000" h="367029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635000" h="367029">
                <a:moveTo>
                  <a:pt x="635000" y="196850"/>
                </a:moveTo>
                <a:lnTo>
                  <a:pt x="631190" y="196850"/>
                </a:lnTo>
                <a:lnTo>
                  <a:pt x="631190" y="203200"/>
                </a:lnTo>
                <a:lnTo>
                  <a:pt x="635000" y="203200"/>
                </a:lnTo>
                <a:lnTo>
                  <a:pt x="635000" y="196850"/>
                </a:lnTo>
                <a:close/>
              </a:path>
              <a:path w="635000" h="367029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635000" h="367029">
                <a:moveTo>
                  <a:pt x="635000" y="203200"/>
                </a:moveTo>
                <a:lnTo>
                  <a:pt x="631190" y="203200"/>
                </a:lnTo>
                <a:lnTo>
                  <a:pt x="631190" y="209550"/>
                </a:lnTo>
                <a:lnTo>
                  <a:pt x="635000" y="209550"/>
                </a:lnTo>
                <a:lnTo>
                  <a:pt x="635000" y="203200"/>
                </a:lnTo>
                <a:close/>
              </a:path>
              <a:path w="635000" h="367029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635000" h="367029">
                <a:moveTo>
                  <a:pt x="635000" y="209550"/>
                </a:moveTo>
                <a:lnTo>
                  <a:pt x="631190" y="209550"/>
                </a:lnTo>
                <a:lnTo>
                  <a:pt x="631190" y="215900"/>
                </a:lnTo>
                <a:lnTo>
                  <a:pt x="635000" y="215900"/>
                </a:lnTo>
                <a:lnTo>
                  <a:pt x="635000" y="209550"/>
                </a:lnTo>
                <a:close/>
              </a:path>
              <a:path w="635000" h="367029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635000" h="367029">
                <a:moveTo>
                  <a:pt x="635000" y="215900"/>
                </a:moveTo>
                <a:lnTo>
                  <a:pt x="631190" y="215900"/>
                </a:lnTo>
                <a:lnTo>
                  <a:pt x="631190" y="222250"/>
                </a:lnTo>
                <a:lnTo>
                  <a:pt x="633730" y="222250"/>
                </a:lnTo>
                <a:lnTo>
                  <a:pt x="633730" y="218440"/>
                </a:lnTo>
                <a:lnTo>
                  <a:pt x="635000" y="218440"/>
                </a:lnTo>
                <a:lnTo>
                  <a:pt x="635000" y="215900"/>
                </a:lnTo>
                <a:close/>
              </a:path>
              <a:path w="635000" h="367029">
                <a:moveTo>
                  <a:pt x="3810" y="222250"/>
                </a:moveTo>
                <a:lnTo>
                  <a:pt x="0" y="222250"/>
                </a:lnTo>
                <a:lnTo>
                  <a:pt x="0" y="227330"/>
                </a:lnTo>
                <a:lnTo>
                  <a:pt x="3810" y="227330"/>
                </a:lnTo>
                <a:lnTo>
                  <a:pt x="3810" y="222250"/>
                </a:lnTo>
                <a:close/>
              </a:path>
              <a:path w="635000" h="367029">
                <a:moveTo>
                  <a:pt x="632460" y="222250"/>
                </a:moveTo>
                <a:lnTo>
                  <a:pt x="631190" y="222250"/>
                </a:lnTo>
                <a:lnTo>
                  <a:pt x="631190" y="227330"/>
                </a:lnTo>
                <a:lnTo>
                  <a:pt x="632460" y="227330"/>
                </a:lnTo>
                <a:lnTo>
                  <a:pt x="632460" y="222250"/>
                </a:lnTo>
                <a:close/>
              </a:path>
              <a:path w="635000" h="367029">
                <a:moveTo>
                  <a:pt x="3810" y="227330"/>
                </a:moveTo>
                <a:lnTo>
                  <a:pt x="0" y="22733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7330"/>
                </a:lnTo>
                <a:close/>
              </a:path>
              <a:path w="635000" h="367029">
                <a:moveTo>
                  <a:pt x="3810" y="234950"/>
                </a:moveTo>
                <a:lnTo>
                  <a:pt x="0" y="234950"/>
                </a:lnTo>
                <a:lnTo>
                  <a:pt x="0" y="246380"/>
                </a:lnTo>
                <a:lnTo>
                  <a:pt x="3810" y="246380"/>
                </a:lnTo>
                <a:lnTo>
                  <a:pt x="3810" y="234950"/>
                </a:lnTo>
                <a:close/>
              </a:path>
              <a:path w="635000" h="367029">
                <a:moveTo>
                  <a:pt x="3810" y="246380"/>
                </a:moveTo>
                <a:lnTo>
                  <a:pt x="0" y="24638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6380"/>
                </a:lnTo>
                <a:close/>
              </a:path>
              <a:path w="635000" h="367029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635000" h="367029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635000" h="367029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635000" h="367029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635000" h="367029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635000" h="367029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635000" h="367029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635000" h="367029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635000" h="367029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635000" h="367029">
                <a:moveTo>
                  <a:pt x="381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1150"/>
                </a:lnTo>
                <a:close/>
              </a:path>
              <a:path w="635000" h="367029">
                <a:moveTo>
                  <a:pt x="381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17500"/>
                </a:lnTo>
                <a:close/>
              </a:path>
              <a:path w="635000" h="367029">
                <a:moveTo>
                  <a:pt x="381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3810" y="330200"/>
                </a:lnTo>
                <a:lnTo>
                  <a:pt x="3810" y="323850"/>
                </a:lnTo>
                <a:close/>
              </a:path>
              <a:path w="635000" h="367029">
                <a:moveTo>
                  <a:pt x="3810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30200"/>
                </a:lnTo>
                <a:close/>
              </a:path>
              <a:path w="635000" h="367029">
                <a:moveTo>
                  <a:pt x="635000" y="330200"/>
                </a:moveTo>
                <a:lnTo>
                  <a:pt x="633730" y="330200"/>
                </a:lnTo>
                <a:lnTo>
                  <a:pt x="633730" y="331470"/>
                </a:lnTo>
                <a:lnTo>
                  <a:pt x="632460" y="331470"/>
                </a:lnTo>
                <a:lnTo>
                  <a:pt x="632460" y="332740"/>
                </a:lnTo>
                <a:lnTo>
                  <a:pt x="631190" y="332740"/>
                </a:lnTo>
                <a:lnTo>
                  <a:pt x="631190" y="336550"/>
                </a:lnTo>
                <a:lnTo>
                  <a:pt x="635000" y="336550"/>
                </a:lnTo>
                <a:lnTo>
                  <a:pt x="635000" y="330200"/>
                </a:lnTo>
                <a:close/>
              </a:path>
              <a:path w="635000" h="367029">
                <a:moveTo>
                  <a:pt x="3810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3810" y="342900"/>
                </a:lnTo>
                <a:lnTo>
                  <a:pt x="3810" y="336550"/>
                </a:lnTo>
                <a:close/>
              </a:path>
              <a:path w="635000" h="367029">
                <a:moveTo>
                  <a:pt x="635000" y="336550"/>
                </a:moveTo>
                <a:lnTo>
                  <a:pt x="631190" y="336550"/>
                </a:lnTo>
                <a:lnTo>
                  <a:pt x="631190" y="342900"/>
                </a:lnTo>
                <a:lnTo>
                  <a:pt x="635000" y="342900"/>
                </a:lnTo>
                <a:lnTo>
                  <a:pt x="635000" y="336550"/>
                </a:lnTo>
                <a:close/>
              </a:path>
              <a:path w="635000" h="367029">
                <a:moveTo>
                  <a:pt x="3810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2900"/>
                </a:lnTo>
                <a:close/>
              </a:path>
              <a:path w="635000" h="367029">
                <a:moveTo>
                  <a:pt x="635000" y="342900"/>
                </a:moveTo>
                <a:lnTo>
                  <a:pt x="631190" y="342900"/>
                </a:lnTo>
                <a:lnTo>
                  <a:pt x="631190" y="349250"/>
                </a:lnTo>
                <a:lnTo>
                  <a:pt x="635000" y="349250"/>
                </a:lnTo>
                <a:lnTo>
                  <a:pt x="635000" y="342900"/>
                </a:lnTo>
                <a:close/>
              </a:path>
              <a:path w="635000" h="367029">
                <a:moveTo>
                  <a:pt x="381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3810" y="355600"/>
                </a:lnTo>
                <a:lnTo>
                  <a:pt x="3810" y="349250"/>
                </a:lnTo>
                <a:close/>
              </a:path>
              <a:path w="635000" h="367029">
                <a:moveTo>
                  <a:pt x="635000" y="349250"/>
                </a:moveTo>
                <a:lnTo>
                  <a:pt x="631190" y="349250"/>
                </a:lnTo>
                <a:lnTo>
                  <a:pt x="631190" y="355600"/>
                </a:lnTo>
                <a:lnTo>
                  <a:pt x="635000" y="355600"/>
                </a:lnTo>
                <a:lnTo>
                  <a:pt x="635000" y="349250"/>
                </a:lnTo>
                <a:close/>
              </a:path>
              <a:path w="635000" h="367029">
                <a:moveTo>
                  <a:pt x="381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5600"/>
                </a:lnTo>
                <a:close/>
              </a:path>
              <a:path w="635000" h="367029">
                <a:moveTo>
                  <a:pt x="635000" y="355600"/>
                </a:moveTo>
                <a:lnTo>
                  <a:pt x="631190" y="355600"/>
                </a:lnTo>
                <a:lnTo>
                  <a:pt x="631190" y="361950"/>
                </a:lnTo>
                <a:lnTo>
                  <a:pt x="635000" y="361950"/>
                </a:lnTo>
                <a:lnTo>
                  <a:pt x="635000" y="355600"/>
                </a:lnTo>
                <a:close/>
              </a:path>
              <a:path w="635000" h="367029">
                <a:moveTo>
                  <a:pt x="3810" y="361950"/>
                </a:moveTo>
                <a:lnTo>
                  <a:pt x="0" y="361950"/>
                </a:lnTo>
                <a:lnTo>
                  <a:pt x="0" y="367030"/>
                </a:lnTo>
                <a:lnTo>
                  <a:pt x="80010" y="367030"/>
                </a:lnTo>
                <a:lnTo>
                  <a:pt x="80010" y="364490"/>
                </a:lnTo>
                <a:lnTo>
                  <a:pt x="81279" y="364490"/>
                </a:lnTo>
                <a:lnTo>
                  <a:pt x="81279" y="363220"/>
                </a:lnTo>
                <a:lnTo>
                  <a:pt x="3810" y="363220"/>
                </a:lnTo>
                <a:lnTo>
                  <a:pt x="3810" y="361950"/>
                </a:lnTo>
                <a:close/>
              </a:path>
              <a:path w="635000" h="367029">
                <a:moveTo>
                  <a:pt x="344170" y="363220"/>
                </a:moveTo>
                <a:lnTo>
                  <a:pt x="186690" y="363220"/>
                </a:lnTo>
                <a:lnTo>
                  <a:pt x="186690" y="365760"/>
                </a:lnTo>
                <a:lnTo>
                  <a:pt x="185420" y="365760"/>
                </a:lnTo>
                <a:lnTo>
                  <a:pt x="185420" y="367030"/>
                </a:lnTo>
                <a:lnTo>
                  <a:pt x="344170" y="367030"/>
                </a:lnTo>
                <a:lnTo>
                  <a:pt x="344170" y="363220"/>
                </a:lnTo>
                <a:close/>
              </a:path>
              <a:path w="635000" h="367029">
                <a:moveTo>
                  <a:pt x="595630" y="365760"/>
                </a:moveTo>
                <a:lnTo>
                  <a:pt x="443230" y="365760"/>
                </a:lnTo>
                <a:lnTo>
                  <a:pt x="443230" y="367030"/>
                </a:lnTo>
                <a:lnTo>
                  <a:pt x="595630" y="367030"/>
                </a:lnTo>
                <a:lnTo>
                  <a:pt x="595630" y="365760"/>
                </a:lnTo>
                <a:close/>
              </a:path>
              <a:path w="635000" h="367029">
                <a:moveTo>
                  <a:pt x="589279" y="363220"/>
                </a:moveTo>
                <a:lnTo>
                  <a:pt x="444500" y="363220"/>
                </a:lnTo>
                <a:lnTo>
                  <a:pt x="444500" y="365760"/>
                </a:lnTo>
                <a:lnTo>
                  <a:pt x="591820" y="365760"/>
                </a:lnTo>
                <a:lnTo>
                  <a:pt x="591820" y="364490"/>
                </a:lnTo>
                <a:lnTo>
                  <a:pt x="589279" y="364490"/>
                </a:lnTo>
                <a:lnTo>
                  <a:pt x="589279" y="363220"/>
                </a:lnTo>
                <a:close/>
              </a:path>
              <a:path w="635000" h="367029">
                <a:moveTo>
                  <a:pt x="635000" y="361950"/>
                </a:moveTo>
                <a:lnTo>
                  <a:pt x="631190" y="361950"/>
                </a:lnTo>
                <a:lnTo>
                  <a:pt x="631190" y="363220"/>
                </a:lnTo>
                <a:lnTo>
                  <a:pt x="598170" y="363220"/>
                </a:lnTo>
                <a:lnTo>
                  <a:pt x="598170" y="367030"/>
                </a:lnTo>
                <a:lnTo>
                  <a:pt x="635000" y="367030"/>
                </a:lnTo>
                <a:lnTo>
                  <a:pt x="635000" y="36195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4" name="bk object 8594"/>
          <p:cNvSpPr/>
          <p:nvPr/>
        </p:nvSpPr>
        <p:spPr>
          <a:xfrm>
            <a:off x="4263390" y="4229100"/>
            <a:ext cx="627380" cy="359410"/>
          </a:xfrm>
          <a:custGeom>
            <a:avLst/>
            <a:gdLst/>
            <a:ahLst/>
            <a:cxnLst/>
            <a:rect l="l" t="t" r="r" b="b"/>
            <a:pathLst>
              <a:path w="627379" h="359410">
                <a:moveTo>
                  <a:pt x="19050" y="0"/>
                </a:moveTo>
                <a:lnTo>
                  <a:pt x="0" y="0"/>
                </a:lnTo>
                <a:lnTo>
                  <a:pt x="0" y="8889"/>
                </a:lnTo>
                <a:lnTo>
                  <a:pt x="3810" y="8889"/>
                </a:lnTo>
                <a:lnTo>
                  <a:pt x="3810" y="2540"/>
                </a:lnTo>
                <a:lnTo>
                  <a:pt x="19050" y="2540"/>
                </a:lnTo>
                <a:lnTo>
                  <a:pt x="19050" y="0"/>
                </a:lnTo>
                <a:close/>
              </a:path>
              <a:path w="627379" h="359410">
                <a:moveTo>
                  <a:pt x="627380" y="0"/>
                </a:moveTo>
                <a:lnTo>
                  <a:pt x="416560" y="0"/>
                </a:lnTo>
                <a:lnTo>
                  <a:pt x="416560" y="2540"/>
                </a:lnTo>
                <a:lnTo>
                  <a:pt x="624839" y="2540"/>
                </a:lnTo>
                <a:lnTo>
                  <a:pt x="624839" y="8889"/>
                </a:lnTo>
                <a:lnTo>
                  <a:pt x="627380" y="8889"/>
                </a:lnTo>
                <a:lnTo>
                  <a:pt x="627380" y="0"/>
                </a:lnTo>
                <a:close/>
              </a:path>
              <a:path w="627379" h="359410">
                <a:moveTo>
                  <a:pt x="415289" y="0"/>
                </a:moveTo>
                <a:lnTo>
                  <a:pt x="27939" y="0"/>
                </a:lnTo>
                <a:lnTo>
                  <a:pt x="27939" y="1269"/>
                </a:lnTo>
                <a:lnTo>
                  <a:pt x="30480" y="1269"/>
                </a:lnTo>
                <a:lnTo>
                  <a:pt x="30480" y="2540"/>
                </a:lnTo>
                <a:lnTo>
                  <a:pt x="415290" y="2540"/>
                </a:lnTo>
                <a:lnTo>
                  <a:pt x="415289" y="0"/>
                </a:lnTo>
                <a:close/>
              </a:path>
              <a:path w="627379" h="359410">
                <a:moveTo>
                  <a:pt x="38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8890"/>
                </a:lnTo>
                <a:close/>
              </a:path>
              <a:path w="627379" h="359410">
                <a:moveTo>
                  <a:pt x="627380" y="8890"/>
                </a:moveTo>
                <a:lnTo>
                  <a:pt x="624839" y="8890"/>
                </a:lnTo>
                <a:lnTo>
                  <a:pt x="624839" y="15239"/>
                </a:lnTo>
                <a:lnTo>
                  <a:pt x="627380" y="15239"/>
                </a:lnTo>
                <a:lnTo>
                  <a:pt x="627380" y="8890"/>
                </a:lnTo>
                <a:close/>
              </a:path>
              <a:path w="627379" h="359410">
                <a:moveTo>
                  <a:pt x="381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5240"/>
                </a:lnTo>
                <a:close/>
              </a:path>
              <a:path w="627379" h="359410">
                <a:moveTo>
                  <a:pt x="627380" y="15240"/>
                </a:moveTo>
                <a:lnTo>
                  <a:pt x="624839" y="15240"/>
                </a:lnTo>
                <a:lnTo>
                  <a:pt x="624839" y="21589"/>
                </a:lnTo>
                <a:lnTo>
                  <a:pt x="627380" y="21589"/>
                </a:lnTo>
                <a:lnTo>
                  <a:pt x="627380" y="15240"/>
                </a:lnTo>
                <a:close/>
              </a:path>
              <a:path w="627379" h="359410">
                <a:moveTo>
                  <a:pt x="381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1590"/>
                </a:lnTo>
                <a:close/>
              </a:path>
              <a:path w="627379" h="359410">
                <a:moveTo>
                  <a:pt x="627380" y="21590"/>
                </a:moveTo>
                <a:lnTo>
                  <a:pt x="624839" y="21590"/>
                </a:lnTo>
                <a:lnTo>
                  <a:pt x="624839" y="27939"/>
                </a:lnTo>
                <a:lnTo>
                  <a:pt x="627380" y="27939"/>
                </a:lnTo>
                <a:lnTo>
                  <a:pt x="627380" y="21590"/>
                </a:lnTo>
                <a:close/>
              </a:path>
              <a:path w="627379" h="359410">
                <a:moveTo>
                  <a:pt x="3810" y="27940"/>
                </a:moveTo>
                <a:lnTo>
                  <a:pt x="0" y="27940"/>
                </a:lnTo>
                <a:lnTo>
                  <a:pt x="0" y="31750"/>
                </a:lnTo>
                <a:lnTo>
                  <a:pt x="2540" y="31750"/>
                </a:lnTo>
                <a:lnTo>
                  <a:pt x="2540" y="30480"/>
                </a:lnTo>
                <a:lnTo>
                  <a:pt x="3810" y="30480"/>
                </a:lnTo>
                <a:lnTo>
                  <a:pt x="3810" y="27940"/>
                </a:lnTo>
                <a:close/>
              </a:path>
              <a:path w="627379" h="359410">
                <a:moveTo>
                  <a:pt x="627380" y="27940"/>
                </a:moveTo>
                <a:lnTo>
                  <a:pt x="624839" y="27940"/>
                </a:lnTo>
                <a:lnTo>
                  <a:pt x="624839" y="34289"/>
                </a:lnTo>
                <a:lnTo>
                  <a:pt x="627380" y="34289"/>
                </a:lnTo>
                <a:lnTo>
                  <a:pt x="627380" y="27940"/>
                </a:lnTo>
                <a:close/>
              </a:path>
              <a:path w="627379" h="359410">
                <a:moveTo>
                  <a:pt x="627380" y="34290"/>
                </a:moveTo>
                <a:lnTo>
                  <a:pt x="624839" y="34290"/>
                </a:lnTo>
                <a:lnTo>
                  <a:pt x="624839" y="40639"/>
                </a:lnTo>
                <a:lnTo>
                  <a:pt x="627380" y="40639"/>
                </a:lnTo>
                <a:lnTo>
                  <a:pt x="627380" y="34290"/>
                </a:lnTo>
                <a:close/>
              </a:path>
              <a:path w="627379" h="359410">
                <a:moveTo>
                  <a:pt x="627380" y="40640"/>
                </a:moveTo>
                <a:lnTo>
                  <a:pt x="624839" y="40640"/>
                </a:lnTo>
                <a:lnTo>
                  <a:pt x="624839" y="46989"/>
                </a:lnTo>
                <a:lnTo>
                  <a:pt x="627380" y="46989"/>
                </a:lnTo>
                <a:lnTo>
                  <a:pt x="627380" y="40640"/>
                </a:lnTo>
                <a:close/>
              </a:path>
              <a:path w="627379" h="359410">
                <a:moveTo>
                  <a:pt x="627380" y="46990"/>
                </a:moveTo>
                <a:lnTo>
                  <a:pt x="624839" y="46990"/>
                </a:lnTo>
                <a:lnTo>
                  <a:pt x="624839" y="53339"/>
                </a:lnTo>
                <a:lnTo>
                  <a:pt x="627380" y="53339"/>
                </a:lnTo>
                <a:lnTo>
                  <a:pt x="627380" y="46990"/>
                </a:lnTo>
                <a:close/>
              </a:path>
              <a:path w="627379" h="359410">
                <a:moveTo>
                  <a:pt x="627380" y="53340"/>
                </a:moveTo>
                <a:lnTo>
                  <a:pt x="624839" y="53340"/>
                </a:lnTo>
                <a:lnTo>
                  <a:pt x="624839" y="59689"/>
                </a:lnTo>
                <a:lnTo>
                  <a:pt x="627380" y="59689"/>
                </a:lnTo>
                <a:lnTo>
                  <a:pt x="627380" y="53340"/>
                </a:lnTo>
                <a:close/>
              </a:path>
              <a:path w="627379" h="359410">
                <a:moveTo>
                  <a:pt x="3810" y="60960"/>
                </a:moveTo>
                <a:lnTo>
                  <a:pt x="2539" y="60960"/>
                </a:lnTo>
                <a:lnTo>
                  <a:pt x="2539" y="64769"/>
                </a:lnTo>
                <a:lnTo>
                  <a:pt x="1270" y="64769"/>
                </a:lnTo>
                <a:lnTo>
                  <a:pt x="1270" y="66039"/>
                </a:lnTo>
                <a:lnTo>
                  <a:pt x="3810" y="66039"/>
                </a:lnTo>
                <a:lnTo>
                  <a:pt x="3810" y="60960"/>
                </a:lnTo>
                <a:close/>
              </a:path>
              <a:path w="627379" h="359410">
                <a:moveTo>
                  <a:pt x="627380" y="59690"/>
                </a:moveTo>
                <a:lnTo>
                  <a:pt x="624839" y="59690"/>
                </a:lnTo>
                <a:lnTo>
                  <a:pt x="624839" y="66039"/>
                </a:lnTo>
                <a:lnTo>
                  <a:pt x="627380" y="66039"/>
                </a:lnTo>
                <a:lnTo>
                  <a:pt x="627380" y="59690"/>
                </a:lnTo>
                <a:close/>
              </a:path>
              <a:path w="627379" h="359410">
                <a:moveTo>
                  <a:pt x="3810" y="66040"/>
                </a:moveTo>
                <a:lnTo>
                  <a:pt x="1270" y="66040"/>
                </a:lnTo>
                <a:lnTo>
                  <a:pt x="1270" y="69850"/>
                </a:lnTo>
                <a:lnTo>
                  <a:pt x="0" y="6985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6040"/>
                </a:lnTo>
                <a:close/>
              </a:path>
              <a:path w="627379" h="359410">
                <a:moveTo>
                  <a:pt x="627380" y="66040"/>
                </a:moveTo>
                <a:lnTo>
                  <a:pt x="624839" y="66040"/>
                </a:lnTo>
                <a:lnTo>
                  <a:pt x="624839" y="72389"/>
                </a:lnTo>
                <a:lnTo>
                  <a:pt x="627380" y="72389"/>
                </a:lnTo>
                <a:lnTo>
                  <a:pt x="627380" y="66040"/>
                </a:lnTo>
                <a:close/>
              </a:path>
              <a:path w="627379" h="359410">
                <a:moveTo>
                  <a:pt x="381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2390"/>
                </a:lnTo>
                <a:close/>
              </a:path>
              <a:path w="627379" h="359410">
                <a:moveTo>
                  <a:pt x="627380" y="72390"/>
                </a:moveTo>
                <a:lnTo>
                  <a:pt x="624839" y="72390"/>
                </a:lnTo>
                <a:lnTo>
                  <a:pt x="624839" y="78739"/>
                </a:lnTo>
                <a:lnTo>
                  <a:pt x="627380" y="78739"/>
                </a:lnTo>
                <a:lnTo>
                  <a:pt x="627380" y="72390"/>
                </a:lnTo>
                <a:close/>
              </a:path>
              <a:path w="627379" h="359410">
                <a:moveTo>
                  <a:pt x="381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78740"/>
                </a:lnTo>
                <a:close/>
              </a:path>
              <a:path w="627379" h="359410">
                <a:moveTo>
                  <a:pt x="627380" y="78740"/>
                </a:moveTo>
                <a:lnTo>
                  <a:pt x="624839" y="78740"/>
                </a:lnTo>
                <a:lnTo>
                  <a:pt x="624839" y="85089"/>
                </a:lnTo>
                <a:lnTo>
                  <a:pt x="627380" y="85089"/>
                </a:lnTo>
                <a:lnTo>
                  <a:pt x="627380" y="78740"/>
                </a:lnTo>
                <a:close/>
              </a:path>
              <a:path w="627379" h="359410">
                <a:moveTo>
                  <a:pt x="381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5090"/>
                </a:lnTo>
                <a:close/>
              </a:path>
              <a:path w="627379" h="359410">
                <a:moveTo>
                  <a:pt x="627380" y="85090"/>
                </a:moveTo>
                <a:lnTo>
                  <a:pt x="624839" y="85090"/>
                </a:lnTo>
                <a:lnTo>
                  <a:pt x="624839" y="91439"/>
                </a:lnTo>
                <a:lnTo>
                  <a:pt x="627380" y="91439"/>
                </a:lnTo>
                <a:lnTo>
                  <a:pt x="627380" y="85090"/>
                </a:lnTo>
                <a:close/>
              </a:path>
              <a:path w="627379" h="359410">
                <a:moveTo>
                  <a:pt x="3810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1440"/>
                </a:lnTo>
                <a:close/>
              </a:path>
              <a:path w="627379" h="359410">
                <a:moveTo>
                  <a:pt x="627380" y="91440"/>
                </a:moveTo>
                <a:lnTo>
                  <a:pt x="624839" y="91440"/>
                </a:lnTo>
                <a:lnTo>
                  <a:pt x="624839" y="97789"/>
                </a:lnTo>
                <a:lnTo>
                  <a:pt x="627380" y="97789"/>
                </a:lnTo>
                <a:lnTo>
                  <a:pt x="627380" y="91440"/>
                </a:lnTo>
                <a:close/>
              </a:path>
              <a:path w="627379" h="359410">
                <a:moveTo>
                  <a:pt x="381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97790"/>
                </a:lnTo>
                <a:close/>
              </a:path>
              <a:path w="627379" h="359410">
                <a:moveTo>
                  <a:pt x="627380" y="97790"/>
                </a:moveTo>
                <a:lnTo>
                  <a:pt x="624839" y="97790"/>
                </a:lnTo>
                <a:lnTo>
                  <a:pt x="624839" y="104139"/>
                </a:lnTo>
                <a:lnTo>
                  <a:pt x="627380" y="104139"/>
                </a:lnTo>
                <a:lnTo>
                  <a:pt x="627380" y="97790"/>
                </a:lnTo>
                <a:close/>
              </a:path>
              <a:path w="627379" h="359410">
                <a:moveTo>
                  <a:pt x="381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4140"/>
                </a:lnTo>
                <a:close/>
              </a:path>
              <a:path w="627379" h="359410">
                <a:moveTo>
                  <a:pt x="627380" y="104140"/>
                </a:moveTo>
                <a:lnTo>
                  <a:pt x="624839" y="104140"/>
                </a:lnTo>
                <a:lnTo>
                  <a:pt x="624839" y="110489"/>
                </a:lnTo>
                <a:lnTo>
                  <a:pt x="627380" y="110489"/>
                </a:lnTo>
                <a:lnTo>
                  <a:pt x="627380" y="104140"/>
                </a:lnTo>
                <a:close/>
              </a:path>
              <a:path w="627379" h="359410">
                <a:moveTo>
                  <a:pt x="3810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0490"/>
                </a:lnTo>
                <a:close/>
              </a:path>
              <a:path w="627379" h="359410">
                <a:moveTo>
                  <a:pt x="627380" y="110490"/>
                </a:moveTo>
                <a:lnTo>
                  <a:pt x="624839" y="110490"/>
                </a:lnTo>
                <a:lnTo>
                  <a:pt x="624839" y="116839"/>
                </a:lnTo>
                <a:lnTo>
                  <a:pt x="627380" y="116839"/>
                </a:lnTo>
                <a:lnTo>
                  <a:pt x="627380" y="110490"/>
                </a:lnTo>
                <a:close/>
              </a:path>
              <a:path w="627379" h="359410">
                <a:moveTo>
                  <a:pt x="3810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16840"/>
                </a:lnTo>
                <a:close/>
              </a:path>
              <a:path w="627379" h="359410">
                <a:moveTo>
                  <a:pt x="627380" y="116840"/>
                </a:moveTo>
                <a:lnTo>
                  <a:pt x="624839" y="116840"/>
                </a:lnTo>
                <a:lnTo>
                  <a:pt x="624839" y="123189"/>
                </a:lnTo>
                <a:lnTo>
                  <a:pt x="627380" y="123189"/>
                </a:lnTo>
                <a:lnTo>
                  <a:pt x="627380" y="116840"/>
                </a:lnTo>
                <a:close/>
              </a:path>
              <a:path w="627379" h="359410">
                <a:moveTo>
                  <a:pt x="381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3190"/>
                </a:lnTo>
                <a:close/>
              </a:path>
              <a:path w="627379" h="359410">
                <a:moveTo>
                  <a:pt x="627380" y="123190"/>
                </a:moveTo>
                <a:lnTo>
                  <a:pt x="624839" y="123190"/>
                </a:lnTo>
                <a:lnTo>
                  <a:pt x="624839" y="129539"/>
                </a:lnTo>
                <a:lnTo>
                  <a:pt x="627380" y="129539"/>
                </a:lnTo>
                <a:lnTo>
                  <a:pt x="627380" y="123190"/>
                </a:lnTo>
                <a:close/>
              </a:path>
              <a:path w="627379" h="359410">
                <a:moveTo>
                  <a:pt x="381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29540"/>
                </a:lnTo>
                <a:close/>
              </a:path>
              <a:path w="627379" h="359410">
                <a:moveTo>
                  <a:pt x="627380" y="129540"/>
                </a:moveTo>
                <a:lnTo>
                  <a:pt x="624839" y="129540"/>
                </a:lnTo>
                <a:lnTo>
                  <a:pt x="624839" y="135889"/>
                </a:lnTo>
                <a:lnTo>
                  <a:pt x="627380" y="135889"/>
                </a:lnTo>
                <a:lnTo>
                  <a:pt x="627380" y="129540"/>
                </a:lnTo>
                <a:close/>
              </a:path>
              <a:path w="627379" h="359410">
                <a:moveTo>
                  <a:pt x="381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5890"/>
                </a:lnTo>
                <a:close/>
              </a:path>
              <a:path w="627379" h="359410">
                <a:moveTo>
                  <a:pt x="627380" y="135890"/>
                </a:moveTo>
                <a:lnTo>
                  <a:pt x="624839" y="135890"/>
                </a:lnTo>
                <a:lnTo>
                  <a:pt x="624839" y="142239"/>
                </a:lnTo>
                <a:lnTo>
                  <a:pt x="627380" y="142239"/>
                </a:lnTo>
                <a:lnTo>
                  <a:pt x="627380" y="135890"/>
                </a:lnTo>
                <a:close/>
              </a:path>
              <a:path w="627379" h="359410">
                <a:moveTo>
                  <a:pt x="381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2240"/>
                </a:lnTo>
                <a:close/>
              </a:path>
              <a:path w="627379" h="359410">
                <a:moveTo>
                  <a:pt x="627380" y="142240"/>
                </a:moveTo>
                <a:lnTo>
                  <a:pt x="624839" y="142240"/>
                </a:lnTo>
                <a:lnTo>
                  <a:pt x="624839" y="148589"/>
                </a:lnTo>
                <a:lnTo>
                  <a:pt x="627380" y="148589"/>
                </a:lnTo>
                <a:lnTo>
                  <a:pt x="627380" y="142240"/>
                </a:lnTo>
                <a:close/>
              </a:path>
              <a:path w="627379" h="359410">
                <a:moveTo>
                  <a:pt x="3810" y="148590"/>
                </a:moveTo>
                <a:lnTo>
                  <a:pt x="0" y="148590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8590"/>
                </a:lnTo>
                <a:close/>
              </a:path>
              <a:path w="627379" h="359410">
                <a:moveTo>
                  <a:pt x="627380" y="148590"/>
                </a:moveTo>
                <a:lnTo>
                  <a:pt x="624839" y="148590"/>
                </a:lnTo>
                <a:lnTo>
                  <a:pt x="624839" y="153669"/>
                </a:lnTo>
                <a:lnTo>
                  <a:pt x="627380" y="153669"/>
                </a:lnTo>
                <a:lnTo>
                  <a:pt x="627380" y="148590"/>
                </a:lnTo>
                <a:close/>
              </a:path>
              <a:path w="627379" h="359410">
                <a:moveTo>
                  <a:pt x="3810" y="153670"/>
                </a:moveTo>
                <a:lnTo>
                  <a:pt x="0" y="15367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3670"/>
                </a:lnTo>
                <a:close/>
              </a:path>
              <a:path w="627379" h="359410">
                <a:moveTo>
                  <a:pt x="627380" y="153670"/>
                </a:moveTo>
                <a:lnTo>
                  <a:pt x="624839" y="153670"/>
                </a:lnTo>
                <a:lnTo>
                  <a:pt x="624839" y="161289"/>
                </a:lnTo>
                <a:lnTo>
                  <a:pt x="627380" y="161289"/>
                </a:lnTo>
                <a:lnTo>
                  <a:pt x="627380" y="153670"/>
                </a:lnTo>
                <a:close/>
              </a:path>
              <a:path w="627379" h="359410">
                <a:moveTo>
                  <a:pt x="3810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1290"/>
                </a:lnTo>
                <a:close/>
              </a:path>
              <a:path w="627379" h="359410">
                <a:moveTo>
                  <a:pt x="627380" y="161290"/>
                </a:moveTo>
                <a:lnTo>
                  <a:pt x="624839" y="161290"/>
                </a:lnTo>
                <a:lnTo>
                  <a:pt x="624839" y="167639"/>
                </a:lnTo>
                <a:lnTo>
                  <a:pt x="627380" y="167639"/>
                </a:lnTo>
                <a:lnTo>
                  <a:pt x="627380" y="161290"/>
                </a:lnTo>
                <a:close/>
              </a:path>
              <a:path w="627379" h="359410">
                <a:moveTo>
                  <a:pt x="381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7640"/>
                </a:lnTo>
                <a:close/>
              </a:path>
              <a:path w="627379" h="359410">
                <a:moveTo>
                  <a:pt x="627380" y="167640"/>
                </a:moveTo>
                <a:lnTo>
                  <a:pt x="624839" y="167640"/>
                </a:lnTo>
                <a:lnTo>
                  <a:pt x="624839" y="173989"/>
                </a:lnTo>
                <a:lnTo>
                  <a:pt x="627380" y="173989"/>
                </a:lnTo>
                <a:lnTo>
                  <a:pt x="627380" y="167640"/>
                </a:lnTo>
                <a:close/>
              </a:path>
              <a:path w="627379" h="359410">
                <a:moveTo>
                  <a:pt x="3810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3990"/>
                </a:lnTo>
                <a:close/>
              </a:path>
              <a:path w="627379" h="359410">
                <a:moveTo>
                  <a:pt x="627380" y="173990"/>
                </a:moveTo>
                <a:lnTo>
                  <a:pt x="624839" y="173990"/>
                </a:lnTo>
                <a:lnTo>
                  <a:pt x="624839" y="180339"/>
                </a:lnTo>
                <a:lnTo>
                  <a:pt x="627380" y="180339"/>
                </a:lnTo>
                <a:lnTo>
                  <a:pt x="627380" y="173990"/>
                </a:lnTo>
                <a:close/>
              </a:path>
              <a:path w="627379" h="359410">
                <a:moveTo>
                  <a:pt x="381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0340"/>
                </a:lnTo>
                <a:close/>
              </a:path>
              <a:path w="627379" h="359410">
                <a:moveTo>
                  <a:pt x="627380" y="180340"/>
                </a:moveTo>
                <a:lnTo>
                  <a:pt x="624839" y="180340"/>
                </a:lnTo>
                <a:lnTo>
                  <a:pt x="624839" y="186689"/>
                </a:lnTo>
                <a:lnTo>
                  <a:pt x="627380" y="186689"/>
                </a:lnTo>
                <a:lnTo>
                  <a:pt x="627380" y="180340"/>
                </a:lnTo>
                <a:close/>
              </a:path>
              <a:path w="627379" h="359410">
                <a:moveTo>
                  <a:pt x="381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6690"/>
                </a:lnTo>
                <a:close/>
              </a:path>
              <a:path w="627379" h="359410">
                <a:moveTo>
                  <a:pt x="627380" y="186690"/>
                </a:moveTo>
                <a:lnTo>
                  <a:pt x="624839" y="186690"/>
                </a:lnTo>
                <a:lnTo>
                  <a:pt x="624839" y="193039"/>
                </a:lnTo>
                <a:lnTo>
                  <a:pt x="627380" y="193039"/>
                </a:lnTo>
                <a:lnTo>
                  <a:pt x="627380" y="186690"/>
                </a:lnTo>
                <a:close/>
              </a:path>
              <a:path w="627379" h="359410">
                <a:moveTo>
                  <a:pt x="381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3040"/>
                </a:lnTo>
                <a:close/>
              </a:path>
              <a:path w="627379" h="359410">
                <a:moveTo>
                  <a:pt x="627380" y="193040"/>
                </a:moveTo>
                <a:lnTo>
                  <a:pt x="624839" y="193040"/>
                </a:lnTo>
                <a:lnTo>
                  <a:pt x="624839" y="199389"/>
                </a:lnTo>
                <a:lnTo>
                  <a:pt x="627380" y="199389"/>
                </a:lnTo>
                <a:lnTo>
                  <a:pt x="627380" y="193040"/>
                </a:lnTo>
                <a:close/>
              </a:path>
              <a:path w="627379" h="359410">
                <a:moveTo>
                  <a:pt x="381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199390"/>
                </a:lnTo>
                <a:close/>
              </a:path>
              <a:path w="627379" h="359410">
                <a:moveTo>
                  <a:pt x="627380" y="199390"/>
                </a:moveTo>
                <a:lnTo>
                  <a:pt x="624839" y="199390"/>
                </a:lnTo>
                <a:lnTo>
                  <a:pt x="624839" y="205739"/>
                </a:lnTo>
                <a:lnTo>
                  <a:pt x="627380" y="205739"/>
                </a:lnTo>
                <a:lnTo>
                  <a:pt x="627380" y="199390"/>
                </a:lnTo>
                <a:close/>
              </a:path>
              <a:path w="627379" h="359410">
                <a:moveTo>
                  <a:pt x="3810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5740"/>
                </a:lnTo>
                <a:close/>
              </a:path>
              <a:path w="627379" h="359410">
                <a:moveTo>
                  <a:pt x="627380" y="205740"/>
                </a:moveTo>
                <a:lnTo>
                  <a:pt x="624839" y="205740"/>
                </a:lnTo>
                <a:lnTo>
                  <a:pt x="624839" y="212089"/>
                </a:lnTo>
                <a:lnTo>
                  <a:pt x="627380" y="212089"/>
                </a:lnTo>
                <a:lnTo>
                  <a:pt x="627380" y="205740"/>
                </a:lnTo>
                <a:close/>
              </a:path>
              <a:path w="627379" h="359410">
                <a:moveTo>
                  <a:pt x="381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2090"/>
                </a:lnTo>
                <a:close/>
              </a:path>
              <a:path w="627379" h="359410">
                <a:moveTo>
                  <a:pt x="627380" y="212090"/>
                </a:moveTo>
                <a:lnTo>
                  <a:pt x="624839" y="212090"/>
                </a:lnTo>
                <a:lnTo>
                  <a:pt x="624839" y="218439"/>
                </a:lnTo>
                <a:lnTo>
                  <a:pt x="627380" y="218439"/>
                </a:lnTo>
                <a:lnTo>
                  <a:pt x="627380" y="212090"/>
                </a:lnTo>
                <a:close/>
              </a:path>
              <a:path w="627379" h="359410">
                <a:moveTo>
                  <a:pt x="3810" y="218440"/>
                </a:moveTo>
                <a:lnTo>
                  <a:pt x="0" y="218440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8440"/>
                </a:lnTo>
                <a:close/>
              </a:path>
              <a:path w="627379" h="359410">
                <a:moveTo>
                  <a:pt x="627380" y="218440"/>
                </a:moveTo>
                <a:lnTo>
                  <a:pt x="624839" y="218440"/>
                </a:lnTo>
                <a:lnTo>
                  <a:pt x="624839" y="223519"/>
                </a:lnTo>
                <a:lnTo>
                  <a:pt x="627380" y="223519"/>
                </a:lnTo>
                <a:lnTo>
                  <a:pt x="627380" y="218440"/>
                </a:lnTo>
                <a:close/>
              </a:path>
              <a:path w="627379" h="359410">
                <a:moveTo>
                  <a:pt x="3810" y="223520"/>
                </a:moveTo>
                <a:lnTo>
                  <a:pt x="0" y="22352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3520"/>
                </a:lnTo>
                <a:close/>
              </a:path>
              <a:path w="627379" h="359410">
                <a:moveTo>
                  <a:pt x="627380" y="223520"/>
                </a:moveTo>
                <a:lnTo>
                  <a:pt x="624839" y="223520"/>
                </a:lnTo>
                <a:lnTo>
                  <a:pt x="624839" y="231139"/>
                </a:lnTo>
                <a:lnTo>
                  <a:pt x="626110" y="231139"/>
                </a:lnTo>
                <a:lnTo>
                  <a:pt x="626110" y="227330"/>
                </a:lnTo>
                <a:lnTo>
                  <a:pt x="627380" y="227330"/>
                </a:lnTo>
                <a:lnTo>
                  <a:pt x="627380" y="223520"/>
                </a:lnTo>
                <a:close/>
              </a:path>
              <a:path w="627379" h="359410">
                <a:moveTo>
                  <a:pt x="3810" y="231140"/>
                </a:moveTo>
                <a:lnTo>
                  <a:pt x="0" y="231140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1140"/>
                </a:lnTo>
                <a:close/>
              </a:path>
              <a:path w="627379" h="359410">
                <a:moveTo>
                  <a:pt x="626110" y="231140"/>
                </a:moveTo>
                <a:lnTo>
                  <a:pt x="624839" y="231140"/>
                </a:lnTo>
                <a:lnTo>
                  <a:pt x="624839" y="232410"/>
                </a:lnTo>
                <a:lnTo>
                  <a:pt x="626110" y="232410"/>
                </a:lnTo>
                <a:lnTo>
                  <a:pt x="626110" y="231140"/>
                </a:lnTo>
                <a:close/>
              </a:path>
              <a:path w="627379" h="359410">
                <a:moveTo>
                  <a:pt x="3810" y="242570"/>
                </a:moveTo>
                <a:lnTo>
                  <a:pt x="0" y="24257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2570"/>
                </a:lnTo>
                <a:close/>
              </a:path>
              <a:path w="627379" h="359410">
                <a:moveTo>
                  <a:pt x="3810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0190"/>
                </a:lnTo>
                <a:close/>
              </a:path>
              <a:path w="627379" h="359410">
                <a:moveTo>
                  <a:pt x="3810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6540"/>
                </a:lnTo>
                <a:close/>
              </a:path>
              <a:path w="627379" h="359410">
                <a:moveTo>
                  <a:pt x="381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2890"/>
                </a:lnTo>
                <a:close/>
              </a:path>
              <a:path w="627379" h="359410">
                <a:moveTo>
                  <a:pt x="3810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69240"/>
                </a:lnTo>
                <a:close/>
              </a:path>
              <a:path w="627379" h="359410">
                <a:moveTo>
                  <a:pt x="3810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5590"/>
                </a:lnTo>
                <a:close/>
              </a:path>
              <a:path w="627379" h="359410">
                <a:moveTo>
                  <a:pt x="3810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1940"/>
                </a:lnTo>
                <a:close/>
              </a:path>
              <a:path w="627379" h="359410">
                <a:moveTo>
                  <a:pt x="3810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88290"/>
                </a:lnTo>
                <a:close/>
              </a:path>
              <a:path w="627379" h="359410">
                <a:moveTo>
                  <a:pt x="3810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4640"/>
                </a:lnTo>
                <a:close/>
              </a:path>
              <a:path w="627379" h="359410">
                <a:moveTo>
                  <a:pt x="3810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0990"/>
                </a:lnTo>
                <a:close/>
              </a:path>
              <a:path w="627379" h="359410">
                <a:moveTo>
                  <a:pt x="3810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7340"/>
                </a:lnTo>
                <a:close/>
              </a:path>
              <a:path w="627379" h="359410">
                <a:moveTo>
                  <a:pt x="3810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3690"/>
                </a:lnTo>
                <a:close/>
              </a:path>
              <a:path w="627379" h="359410">
                <a:moveTo>
                  <a:pt x="3810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0040"/>
                </a:lnTo>
                <a:close/>
              </a:path>
              <a:path w="627379" h="359410">
                <a:moveTo>
                  <a:pt x="3810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6390"/>
                </a:lnTo>
                <a:close/>
              </a:path>
              <a:path w="627379" h="359410">
                <a:moveTo>
                  <a:pt x="627380" y="330200"/>
                </a:moveTo>
                <a:lnTo>
                  <a:pt x="626110" y="330200"/>
                </a:lnTo>
                <a:lnTo>
                  <a:pt x="626110" y="331469"/>
                </a:lnTo>
                <a:lnTo>
                  <a:pt x="624839" y="331469"/>
                </a:lnTo>
                <a:lnTo>
                  <a:pt x="624839" y="332739"/>
                </a:lnTo>
                <a:lnTo>
                  <a:pt x="627380" y="332739"/>
                </a:lnTo>
                <a:lnTo>
                  <a:pt x="627380" y="330200"/>
                </a:lnTo>
                <a:close/>
              </a:path>
              <a:path w="627379" h="359410">
                <a:moveTo>
                  <a:pt x="3810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2740"/>
                </a:lnTo>
                <a:close/>
              </a:path>
              <a:path w="627379" h="359410">
                <a:moveTo>
                  <a:pt x="627380" y="332740"/>
                </a:moveTo>
                <a:lnTo>
                  <a:pt x="624839" y="332740"/>
                </a:lnTo>
                <a:lnTo>
                  <a:pt x="624839" y="339089"/>
                </a:lnTo>
                <a:lnTo>
                  <a:pt x="627380" y="339089"/>
                </a:lnTo>
                <a:lnTo>
                  <a:pt x="627380" y="332740"/>
                </a:lnTo>
                <a:close/>
              </a:path>
              <a:path w="627379" h="359410">
                <a:moveTo>
                  <a:pt x="3810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3810" y="345439"/>
                </a:lnTo>
                <a:lnTo>
                  <a:pt x="3810" y="339090"/>
                </a:lnTo>
                <a:close/>
              </a:path>
              <a:path w="627379" h="359410">
                <a:moveTo>
                  <a:pt x="627380" y="339090"/>
                </a:moveTo>
                <a:lnTo>
                  <a:pt x="624839" y="339090"/>
                </a:lnTo>
                <a:lnTo>
                  <a:pt x="624839" y="345439"/>
                </a:lnTo>
                <a:lnTo>
                  <a:pt x="627380" y="345439"/>
                </a:lnTo>
                <a:lnTo>
                  <a:pt x="627380" y="339090"/>
                </a:lnTo>
                <a:close/>
              </a:path>
              <a:path w="627379" h="359410">
                <a:moveTo>
                  <a:pt x="3810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3810" y="351789"/>
                </a:lnTo>
                <a:lnTo>
                  <a:pt x="3810" y="345440"/>
                </a:lnTo>
                <a:close/>
              </a:path>
              <a:path w="627379" h="359410">
                <a:moveTo>
                  <a:pt x="627380" y="345440"/>
                </a:moveTo>
                <a:lnTo>
                  <a:pt x="624839" y="345440"/>
                </a:lnTo>
                <a:lnTo>
                  <a:pt x="624839" y="351789"/>
                </a:lnTo>
                <a:lnTo>
                  <a:pt x="627380" y="351789"/>
                </a:lnTo>
                <a:lnTo>
                  <a:pt x="627380" y="345440"/>
                </a:lnTo>
                <a:close/>
              </a:path>
              <a:path w="627379" h="359410">
                <a:moveTo>
                  <a:pt x="3810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77470" y="358139"/>
                </a:lnTo>
                <a:lnTo>
                  <a:pt x="77470" y="355600"/>
                </a:lnTo>
                <a:lnTo>
                  <a:pt x="3810" y="355600"/>
                </a:lnTo>
                <a:lnTo>
                  <a:pt x="3810" y="351790"/>
                </a:lnTo>
                <a:close/>
              </a:path>
              <a:path w="627379" h="359410">
                <a:moveTo>
                  <a:pt x="341630" y="355600"/>
                </a:moveTo>
                <a:lnTo>
                  <a:pt x="184150" y="355600"/>
                </a:lnTo>
                <a:lnTo>
                  <a:pt x="184150" y="356869"/>
                </a:lnTo>
                <a:lnTo>
                  <a:pt x="182880" y="356869"/>
                </a:lnTo>
                <a:lnTo>
                  <a:pt x="182880" y="358139"/>
                </a:lnTo>
                <a:lnTo>
                  <a:pt x="341630" y="358139"/>
                </a:lnTo>
                <a:lnTo>
                  <a:pt x="341630" y="355600"/>
                </a:lnTo>
                <a:close/>
              </a:path>
              <a:path w="627379" h="359410">
                <a:moveTo>
                  <a:pt x="593089" y="355600"/>
                </a:moveTo>
                <a:lnTo>
                  <a:pt x="440689" y="355600"/>
                </a:lnTo>
                <a:lnTo>
                  <a:pt x="440689" y="358139"/>
                </a:lnTo>
                <a:lnTo>
                  <a:pt x="590550" y="358139"/>
                </a:lnTo>
                <a:lnTo>
                  <a:pt x="590550" y="356869"/>
                </a:lnTo>
                <a:lnTo>
                  <a:pt x="593089" y="356869"/>
                </a:lnTo>
                <a:lnTo>
                  <a:pt x="593089" y="355600"/>
                </a:lnTo>
                <a:close/>
              </a:path>
              <a:path w="627379" h="359410">
                <a:moveTo>
                  <a:pt x="627380" y="351790"/>
                </a:moveTo>
                <a:lnTo>
                  <a:pt x="624839" y="351790"/>
                </a:lnTo>
                <a:lnTo>
                  <a:pt x="624839" y="355600"/>
                </a:lnTo>
                <a:lnTo>
                  <a:pt x="594360" y="355600"/>
                </a:lnTo>
                <a:lnTo>
                  <a:pt x="594360" y="358139"/>
                </a:lnTo>
                <a:lnTo>
                  <a:pt x="627380" y="358139"/>
                </a:lnTo>
                <a:lnTo>
                  <a:pt x="627380" y="351790"/>
                </a:lnTo>
                <a:close/>
              </a:path>
              <a:path w="627379" h="359410">
                <a:moveTo>
                  <a:pt x="77470" y="358140"/>
                </a:moveTo>
                <a:lnTo>
                  <a:pt x="0" y="358140"/>
                </a:lnTo>
                <a:lnTo>
                  <a:pt x="0" y="359410"/>
                </a:lnTo>
                <a:lnTo>
                  <a:pt x="77469" y="359410"/>
                </a:lnTo>
                <a:lnTo>
                  <a:pt x="77470" y="358140"/>
                </a:lnTo>
                <a:close/>
              </a:path>
              <a:path w="627379" h="359410">
                <a:moveTo>
                  <a:pt x="340360" y="358140"/>
                </a:moveTo>
                <a:lnTo>
                  <a:pt x="182880" y="358140"/>
                </a:lnTo>
                <a:lnTo>
                  <a:pt x="182880" y="359410"/>
                </a:lnTo>
                <a:lnTo>
                  <a:pt x="340360" y="359410"/>
                </a:lnTo>
                <a:lnTo>
                  <a:pt x="340360" y="358140"/>
                </a:lnTo>
                <a:close/>
              </a:path>
              <a:path w="627379" h="359410">
                <a:moveTo>
                  <a:pt x="585469" y="358140"/>
                </a:moveTo>
                <a:lnTo>
                  <a:pt x="440689" y="358140"/>
                </a:lnTo>
                <a:lnTo>
                  <a:pt x="440689" y="359410"/>
                </a:lnTo>
                <a:lnTo>
                  <a:pt x="585469" y="359410"/>
                </a:lnTo>
                <a:lnTo>
                  <a:pt x="585469" y="358140"/>
                </a:lnTo>
                <a:close/>
              </a:path>
              <a:path w="627379" h="359410">
                <a:moveTo>
                  <a:pt x="627380" y="358140"/>
                </a:moveTo>
                <a:lnTo>
                  <a:pt x="594360" y="358140"/>
                </a:lnTo>
                <a:lnTo>
                  <a:pt x="594360" y="359410"/>
                </a:lnTo>
                <a:lnTo>
                  <a:pt x="627380" y="359410"/>
                </a:lnTo>
                <a:lnTo>
                  <a:pt x="627380" y="358140"/>
                </a:lnTo>
                <a:close/>
              </a:path>
            </a:pathLst>
          </a:custGeom>
          <a:solidFill>
            <a:srgbClr val="AA47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5" name="bk object 8595"/>
          <p:cNvSpPr/>
          <p:nvPr/>
        </p:nvSpPr>
        <p:spPr>
          <a:xfrm>
            <a:off x="4267200" y="4231640"/>
            <a:ext cx="621030" cy="353060"/>
          </a:xfrm>
          <a:custGeom>
            <a:avLst/>
            <a:gdLst/>
            <a:ahLst/>
            <a:cxnLst/>
            <a:rect l="l" t="t" r="r" b="b"/>
            <a:pathLst>
              <a:path w="621029" h="353060">
                <a:moveTo>
                  <a:pt x="15239" y="0"/>
                </a:moveTo>
                <a:lnTo>
                  <a:pt x="0" y="0"/>
                </a:lnTo>
                <a:lnTo>
                  <a:pt x="0" y="6350"/>
                </a:lnTo>
                <a:lnTo>
                  <a:pt x="2539" y="6350"/>
                </a:lnTo>
                <a:lnTo>
                  <a:pt x="2539" y="3810"/>
                </a:lnTo>
                <a:lnTo>
                  <a:pt x="15239" y="3810"/>
                </a:lnTo>
                <a:lnTo>
                  <a:pt x="15239" y="0"/>
                </a:lnTo>
                <a:close/>
              </a:path>
              <a:path w="621029" h="353060">
                <a:moveTo>
                  <a:pt x="621029" y="1270"/>
                </a:moveTo>
                <a:lnTo>
                  <a:pt x="529589" y="1270"/>
                </a:lnTo>
                <a:lnTo>
                  <a:pt x="529589" y="2540"/>
                </a:lnTo>
                <a:lnTo>
                  <a:pt x="530860" y="2540"/>
                </a:lnTo>
                <a:lnTo>
                  <a:pt x="530860" y="3810"/>
                </a:lnTo>
                <a:lnTo>
                  <a:pt x="617220" y="3810"/>
                </a:lnTo>
                <a:lnTo>
                  <a:pt x="617220" y="6350"/>
                </a:lnTo>
                <a:lnTo>
                  <a:pt x="621029" y="6350"/>
                </a:lnTo>
                <a:lnTo>
                  <a:pt x="621029" y="1270"/>
                </a:lnTo>
                <a:close/>
              </a:path>
              <a:path w="621029" h="353060">
                <a:moveTo>
                  <a:pt x="271779" y="2540"/>
                </a:moveTo>
                <a:lnTo>
                  <a:pt x="31750" y="2540"/>
                </a:lnTo>
                <a:lnTo>
                  <a:pt x="31750" y="3810"/>
                </a:lnTo>
                <a:lnTo>
                  <a:pt x="271779" y="3810"/>
                </a:lnTo>
                <a:lnTo>
                  <a:pt x="271779" y="2540"/>
                </a:lnTo>
                <a:close/>
              </a:path>
              <a:path w="621029" h="353060">
                <a:moveTo>
                  <a:pt x="408939" y="1270"/>
                </a:moveTo>
                <a:lnTo>
                  <a:pt x="29210" y="1270"/>
                </a:lnTo>
                <a:lnTo>
                  <a:pt x="29210" y="2540"/>
                </a:lnTo>
                <a:lnTo>
                  <a:pt x="274320" y="2540"/>
                </a:lnTo>
                <a:lnTo>
                  <a:pt x="274320" y="3810"/>
                </a:lnTo>
                <a:lnTo>
                  <a:pt x="408940" y="3810"/>
                </a:lnTo>
                <a:lnTo>
                  <a:pt x="408939" y="1270"/>
                </a:lnTo>
                <a:close/>
              </a:path>
              <a:path w="621029" h="353060">
                <a:moveTo>
                  <a:pt x="621029" y="0"/>
                </a:moveTo>
                <a:lnTo>
                  <a:pt x="411479" y="0"/>
                </a:lnTo>
                <a:lnTo>
                  <a:pt x="411479" y="2540"/>
                </a:lnTo>
                <a:lnTo>
                  <a:pt x="410210" y="2540"/>
                </a:lnTo>
                <a:lnTo>
                  <a:pt x="410210" y="3810"/>
                </a:lnTo>
                <a:lnTo>
                  <a:pt x="528320" y="3810"/>
                </a:lnTo>
                <a:lnTo>
                  <a:pt x="528319" y="1270"/>
                </a:lnTo>
                <a:lnTo>
                  <a:pt x="621029" y="1270"/>
                </a:lnTo>
                <a:lnTo>
                  <a:pt x="621029" y="0"/>
                </a:lnTo>
                <a:close/>
              </a:path>
              <a:path w="621029" h="353060">
                <a:moveTo>
                  <a:pt x="410210" y="0"/>
                </a:moveTo>
                <a:lnTo>
                  <a:pt x="26670" y="0"/>
                </a:lnTo>
                <a:lnTo>
                  <a:pt x="26670" y="1270"/>
                </a:lnTo>
                <a:lnTo>
                  <a:pt x="410210" y="1270"/>
                </a:lnTo>
                <a:lnTo>
                  <a:pt x="410210" y="0"/>
                </a:lnTo>
                <a:close/>
              </a:path>
              <a:path w="621029" h="353060">
                <a:moveTo>
                  <a:pt x="2539" y="6350"/>
                </a:moveTo>
                <a:lnTo>
                  <a:pt x="0" y="635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6350"/>
                </a:lnTo>
                <a:close/>
              </a:path>
              <a:path w="621029" h="353060">
                <a:moveTo>
                  <a:pt x="621029" y="6350"/>
                </a:moveTo>
                <a:lnTo>
                  <a:pt x="617220" y="6350"/>
                </a:lnTo>
                <a:lnTo>
                  <a:pt x="617220" y="12700"/>
                </a:lnTo>
                <a:lnTo>
                  <a:pt x="621029" y="12700"/>
                </a:lnTo>
                <a:lnTo>
                  <a:pt x="621029" y="6350"/>
                </a:lnTo>
                <a:close/>
              </a:path>
              <a:path w="621029" h="353060">
                <a:moveTo>
                  <a:pt x="2539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2539" y="19050"/>
                </a:lnTo>
                <a:lnTo>
                  <a:pt x="2539" y="12700"/>
                </a:lnTo>
                <a:close/>
              </a:path>
              <a:path w="621029" h="353060">
                <a:moveTo>
                  <a:pt x="621029" y="12700"/>
                </a:moveTo>
                <a:lnTo>
                  <a:pt x="617220" y="12700"/>
                </a:lnTo>
                <a:lnTo>
                  <a:pt x="617220" y="19050"/>
                </a:lnTo>
                <a:lnTo>
                  <a:pt x="621029" y="19050"/>
                </a:lnTo>
                <a:lnTo>
                  <a:pt x="621029" y="12700"/>
                </a:lnTo>
                <a:close/>
              </a:path>
              <a:path w="621029" h="353060">
                <a:moveTo>
                  <a:pt x="2539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2539" y="25400"/>
                </a:lnTo>
                <a:lnTo>
                  <a:pt x="2539" y="19050"/>
                </a:lnTo>
                <a:close/>
              </a:path>
              <a:path w="621029" h="353060">
                <a:moveTo>
                  <a:pt x="621029" y="19050"/>
                </a:moveTo>
                <a:lnTo>
                  <a:pt x="617220" y="19050"/>
                </a:lnTo>
                <a:lnTo>
                  <a:pt x="617220" y="25400"/>
                </a:lnTo>
                <a:lnTo>
                  <a:pt x="621029" y="25400"/>
                </a:lnTo>
                <a:lnTo>
                  <a:pt x="621029" y="19050"/>
                </a:lnTo>
                <a:close/>
              </a:path>
              <a:path w="621029" h="353060">
                <a:moveTo>
                  <a:pt x="1269" y="25400"/>
                </a:moveTo>
                <a:lnTo>
                  <a:pt x="0" y="25400"/>
                </a:lnTo>
                <a:lnTo>
                  <a:pt x="0" y="26670"/>
                </a:lnTo>
                <a:lnTo>
                  <a:pt x="1269" y="26670"/>
                </a:lnTo>
                <a:lnTo>
                  <a:pt x="1269" y="25400"/>
                </a:lnTo>
                <a:close/>
              </a:path>
              <a:path w="621029" h="353060">
                <a:moveTo>
                  <a:pt x="621029" y="25400"/>
                </a:moveTo>
                <a:lnTo>
                  <a:pt x="617220" y="25400"/>
                </a:lnTo>
                <a:lnTo>
                  <a:pt x="617220" y="31750"/>
                </a:lnTo>
                <a:lnTo>
                  <a:pt x="621029" y="31750"/>
                </a:lnTo>
                <a:lnTo>
                  <a:pt x="621029" y="25400"/>
                </a:lnTo>
                <a:close/>
              </a:path>
              <a:path w="621029" h="353060">
                <a:moveTo>
                  <a:pt x="621029" y="31750"/>
                </a:moveTo>
                <a:lnTo>
                  <a:pt x="617220" y="31750"/>
                </a:lnTo>
                <a:lnTo>
                  <a:pt x="617220" y="38100"/>
                </a:lnTo>
                <a:lnTo>
                  <a:pt x="621029" y="38100"/>
                </a:lnTo>
                <a:lnTo>
                  <a:pt x="621029" y="31750"/>
                </a:lnTo>
                <a:close/>
              </a:path>
              <a:path w="621029" h="353060">
                <a:moveTo>
                  <a:pt x="621029" y="38100"/>
                </a:moveTo>
                <a:lnTo>
                  <a:pt x="617220" y="38100"/>
                </a:lnTo>
                <a:lnTo>
                  <a:pt x="617220" y="44450"/>
                </a:lnTo>
                <a:lnTo>
                  <a:pt x="621029" y="44450"/>
                </a:lnTo>
                <a:lnTo>
                  <a:pt x="621029" y="38100"/>
                </a:lnTo>
                <a:close/>
              </a:path>
              <a:path w="621029" h="353060">
                <a:moveTo>
                  <a:pt x="2539" y="48260"/>
                </a:moveTo>
                <a:lnTo>
                  <a:pt x="1270" y="48260"/>
                </a:lnTo>
                <a:lnTo>
                  <a:pt x="1270" y="50800"/>
                </a:lnTo>
                <a:lnTo>
                  <a:pt x="2539" y="50800"/>
                </a:lnTo>
                <a:lnTo>
                  <a:pt x="2539" y="48260"/>
                </a:lnTo>
                <a:close/>
              </a:path>
              <a:path w="621029" h="353060">
                <a:moveTo>
                  <a:pt x="621029" y="44450"/>
                </a:moveTo>
                <a:lnTo>
                  <a:pt x="617220" y="44450"/>
                </a:lnTo>
                <a:lnTo>
                  <a:pt x="617220" y="50800"/>
                </a:lnTo>
                <a:lnTo>
                  <a:pt x="621029" y="50800"/>
                </a:lnTo>
                <a:lnTo>
                  <a:pt x="621029" y="44450"/>
                </a:lnTo>
                <a:close/>
              </a:path>
              <a:path w="621029" h="353060">
                <a:moveTo>
                  <a:pt x="2539" y="50800"/>
                </a:moveTo>
                <a:lnTo>
                  <a:pt x="1270" y="50800"/>
                </a:lnTo>
                <a:lnTo>
                  <a:pt x="1270" y="53340"/>
                </a:lnTo>
                <a:lnTo>
                  <a:pt x="0" y="53340"/>
                </a:lnTo>
                <a:lnTo>
                  <a:pt x="0" y="57150"/>
                </a:lnTo>
                <a:lnTo>
                  <a:pt x="2539" y="57150"/>
                </a:lnTo>
                <a:lnTo>
                  <a:pt x="2539" y="50800"/>
                </a:lnTo>
                <a:close/>
              </a:path>
              <a:path w="621029" h="353060">
                <a:moveTo>
                  <a:pt x="621029" y="50800"/>
                </a:moveTo>
                <a:lnTo>
                  <a:pt x="617220" y="50800"/>
                </a:lnTo>
                <a:lnTo>
                  <a:pt x="617220" y="57150"/>
                </a:lnTo>
                <a:lnTo>
                  <a:pt x="621029" y="57150"/>
                </a:lnTo>
                <a:lnTo>
                  <a:pt x="621029" y="50800"/>
                </a:lnTo>
                <a:close/>
              </a:path>
              <a:path w="621029" h="353060">
                <a:moveTo>
                  <a:pt x="2539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2539" y="63500"/>
                </a:lnTo>
                <a:lnTo>
                  <a:pt x="2539" y="57150"/>
                </a:lnTo>
                <a:close/>
              </a:path>
              <a:path w="621029" h="353060">
                <a:moveTo>
                  <a:pt x="621029" y="57150"/>
                </a:moveTo>
                <a:lnTo>
                  <a:pt x="617220" y="57150"/>
                </a:lnTo>
                <a:lnTo>
                  <a:pt x="617220" y="63500"/>
                </a:lnTo>
                <a:lnTo>
                  <a:pt x="621029" y="63500"/>
                </a:lnTo>
                <a:lnTo>
                  <a:pt x="621029" y="57150"/>
                </a:lnTo>
                <a:close/>
              </a:path>
              <a:path w="621029" h="353060">
                <a:moveTo>
                  <a:pt x="2539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2539" y="69850"/>
                </a:lnTo>
                <a:lnTo>
                  <a:pt x="2539" y="63500"/>
                </a:lnTo>
                <a:close/>
              </a:path>
              <a:path w="621029" h="353060">
                <a:moveTo>
                  <a:pt x="621029" y="63500"/>
                </a:moveTo>
                <a:lnTo>
                  <a:pt x="617220" y="63500"/>
                </a:lnTo>
                <a:lnTo>
                  <a:pt x="617220" y="69850"/>
                </a:lnTo>
                <a:lnTo>
                  <a:pt x="621029" y="69850"/>
                </a:lnTo>
                <a:lnTo>
                  <a:pt x="621029" y="63500"/>
                </a:lnTo>
                <a:close/>
              </a:path>
              <a:path w="621029" h="353060">
                <a:moveTo>
                  <a:pt x="2539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2539" y="76200"/>
                </a:lnTo>
                <a:lnTo>
                  <a:pt x="2539" y="69850"/>
                </a:lnTo>
                <a:close/>
              </a:path>
              <a:path w="621029" h="353060">
                <a:moveTo>
                  <a:pt x="621029" y="69850"/>
                </a:moveTo>
                <a:lnTo>
                  <a:pt x="617220" y="69850"/>
                </a:lnTo>
                <a:lnTo>
                  <a:pt x="617220" y="76200"/>
                </a:lnTo>
                <a:lnTo>
                  <a:pt x="621029" y="76200"/>
                </a:lnTo>
                <a:lnTo>
                  <a:pt x="621029" y="69850"/>
                </a:lnTo>
                <a:close/>
              </a:path>
              <a:path w="621029" h="353060">
                <a:moveTo>
                  <a:pt x="2539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2539" y="82550"/>
                </a:lnTo>
                <a:lnTo>
                  <a:pt x="2539" y="76200"/>
                </a:lnTo>
                <a:close/>
              </a:path>
              <a:path w="621029" h="353060">
                <a:moveTo>
                  <a:pt x="621029" y="76200"/>
                </a:moveTo>
                <a:lnTo>
                  <a:pt x="617220" y="76200"/>
                </a:lnTo>
                <a:lnTo>
                  <a:pt x="617220" y="82550"/>
                </a:lnTo>
                <a:lnTo>
                  <a:pt x="621029" y="82550"/>
                </a:lnTo>
                <a:lnTo>
                  <a:pt x="621029" y="76200"/>
                </a:lnTo>
                <a:close/>
              </a:path>
              <a:path w="621029" h="353060">
                <a:moveTo>
                  <a:pt x="2539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2539" y="88900"/>
                </a:lnTo>
                <a:lnTo>
                  <a:pt x="2539" y="82550"/>
                </a:lnTo>
                <a:close/>
              </a:path>
              <a:path w="621029" h="353060">
                <a:moveTo>
                  <a:pt x="621029" y="82550"/>
                </a:moveTo>
                <a:lnTo>
                  <a:pt x="617220" y="82550"/>
                </a:lnTo>
                <a:lnTo>
                  <a:pt x="617220" y="88900"/>
                </a:lnTo>
                <a:lnTo>
                  <a:pt x="621029" y="88900"/>
                </a:lnTo>
                <a:lnTo>
                  <a:pt x="621029" y="82550"/>
                </a:lnTo>
                <a:close/>
              </a:path>
              <a:path w="621029" h="353060">
                <a:moveTo>
                  <a:pt x="2539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2539" y="95250"/>
                </a:lnTo>
                <a:lnTo>
                  <a:pt x="2539" y="88900"/>
                </a:lnTo>
                <a:close/>
              </a:path>
              <a:path w="621029" h="353060">
                <a:moveTo>
                  <a:pt x="621029" y="88900"/>
                </a:moveTo>
                <a:lnTo>
                  <a:pt x="617220" y="88900"/>
                </a:lnTo>
                <a:lnTo>
                  <a:pt x="617220" y="95250"/>
                </a:lnTo>
                <a:lnTo>
                  <a:pt x="621029" y="95250"/>
                </a:lnTo>
                <a:lnTo>
                  <a:pt x="621029" y="88900"/>
                </a:lnTo>
                <a:close/>
              </a:path>
              <a:path w="621029" h="353060">
                <a:moveTo>
                  <a:pt x="2539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2539" y="101600"/>
                </a:lnTo>
                <a:lnTo>
                  <a:pt x="2539" y="95250"/>
                </a:lnTo>
                <a:close/>
              </a:path>
              <a:path w="621029" h="353060">
                <a:moveTo>
                  <a:pt x="621029" y="95250"/>
                </a:moveTo>
                <a:lnTo>
                  <a:pt x="617220" y="95250"/>
                </a:lnTo>
                <a:lnTo>
                  <a:pt x="617220" y="101600"/>
                </a:lnTo>
                <a:lnTo>
                  <a:pt x="621029" y="101600"/>
                </a:lnTo>
                <a:lnTo>
                  <a:pt x="621029" y="95250"/>
                </a:lnTo>
                <a:close/>
              </a:path>
              <a:path w="621029" h="353060">
                <a:moveTo>
                  <a:pt x="2539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2539" y="107950"/>
                </a:lnTo>
                <a:lnTo>
                  <a:pt x="2539" y="101600"/>
                </a:lnTo>
                <a:close/>
              </a:path>
              <a:path w="621029" h="353060">
                <a:moveTo>
                  <a:pt x="621029" y="101600"/>
                </a:moveTo>
                <a:lnTo>
                  <a:pt x="617220" y="101600"/>
                </a:lnTo>
                <a:lnTo>
                  <a:pt x="617220" y="107950"/>
                </a:lnTo>
                <a:lnTo>
                  <a:pt x="621029" y="107950"/>
                </a:lnTo>
                <a:lnTo>
                  <a:pt x="621029" y="101600"/>
                </a:lnTo>
                <a:close/>
              </a:path>
              <a:path w="621029" h="353060">
                <a:moveTo>
                  <a:pt x="2539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2539" y="114300"/>
                </a:lnTo>
                <a:lnTo>
                  <a:pt x="2539" y="107950"/>
                </a:lnTo>
                <a:close/>
              </a:path>
              <a:path w="621029" h="353060">
                <a:moveTo>
                  <a:pt x="621029" y="107950"/>
                </a:moveTo>
                <a:lnTo>
                  <a:pt x="617220" y="107950"/>
                </a:lnTo>
                <a:lnTo>
                  <a:pt x="617220" y="114300"/>
                </a:lnTo>
                <a:lnTo>
                  <a:pt x="621029" y="114300"/>
                </a:lnTo>
                <a:lnTo>
                  <a:pt x="621029" y="107950"/>
                </a:lnTo>
                <a:close/>
              </a:path>
              <a:path w="621029" h="353060">
                <a:moveTo>
                  <a:pt x="2539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2539" y="120650"/>
                </a:lnTo>
                <a:lnTo>
                  <a:pt x="2539" y="114300"/>
                </a:lnTo>
                <a:close/>
              </a:path>
              <a:path w="621029" h="353060">
                <a:moveTo>
                  <a:pt x="621029" y="114300"/>
                </a:moveTo>
                <a:lnTo>
                  <a:pt x="617220" y="114300"/>
                </a:lnTo>
                <a:lnTo>
                  <a:pt x="617220" y="120650"/>
                </a:lnTo>
                <a:lnTo>
                  <a:pt x="621029" y="120650"/>
                </a:lnTo>
                <a:lnTo>
                  <a:pt x="621029" y="114300"/>
                </a:lnTo>
                <a:close/>
              </a:path>
              <a:path w="621029" h="353060">
                <a:moveTo>
                  <a:pt x="2539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2539" y="127000"/>
                </a:lnTo>
                <a:lnTo>
                  <a:pt x="2539" y="120650"/>
                </a:lnTo>
                <a:close/>
              </a:path>
              <a:path w="621029" h="353060">
                <a:moveTo>
                  <a:pt x="621029" y="120650"/>
                </a:moveTo>
                <a:lnTo>
                  <a:pt x="617220" y="120650"/>
                </a:lnTo>
                <a:lnTo>
                  <a:pt x="617220" y="127000"/>
                </a:lnTo>
                <a:lnTo>
                  <a:pt x="621029" y="127000"/>
                </a:lnTo>
                <a:lnTo>
                  <a:pt x="621029" y="120650"/>
                </a:lnTo>
                <a:close/>
              </a:path>
              <a:path w="621029" h="353060">
                <a:moveTo>
                  <a:pt x="25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539" y="133350"/>
                </a:lnTo>
                <a:lnTo>
                  <a:pt x="2539" y="127000"/>
                </a:lnTo>
                <a:close/>
              </a:path>
              <a:path w="621029" h="353060">
                <a:moveTo>
                  <a:pt x="621029" y="127000"/>
                </a:moveTo>
                <a:lnTo>
                  <a:pt x="617220" y="127000"/>
                </a:lnTo>
                <a:lnTo>
                  <a:pt x="617220" y="133350"/>
                </a:lnTo>
                <a:lnTo>
                  <a:pt x="621029" y="133350"/>
                </a:lnTo>
                <a:lnTo>
                  <a:pt x="621029" y="127000"/>
                </a:lnTo>
                <a:close/>
              </a:path>
              <a:path w="621029" h="353060">
                <a:moveTo>
                  <a:pt x="2539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2539" y="139700"/>
                </a:lnTo>
                <a:lnTo>
                  <a:pt x="2539" y="133350"/>
                </a:lnTo>
                <a:close/>
              </a:path>
              <a:path w="621029" h="353060">
                <a:moveTo>
                  <a:pt x="621029" y="133350"/>
                </a:moveTo>
                <a:lnTo>
                  <a:pt x="617220" y="133350"/>
                </a:lnTo>
                <a:lnTo>
                  <a:pt x="617220" y="139700"/>
                </a:lnTo>
                <a:lnTo>
                  <a:pt x="621029" y="139700"/>
                </a:lnTo>
                <a:lnTo>
                  <a:pt x="621029" y="133350"/>
                </a:lnTo>
                <a:close/>
              </a:path>
              <a:path w="621029" h="353060">
                <a:moveTo>
                  <a:pt x="2539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539" y="146050"/>
                </a:lnTo>
                <a:lnTo>
                  <a:pt x="2539" y="139700"/>
                </a:lnTo>
                <a:close/>
              </a:path>
              <a:path w="621029" h="353060">
                <a:moveTo>
                  <a:pt x="621029" y="139700"/>
                </a:moveTo>
                <a:lnTo>
                  <a:pt x="617220" y="139700"/>
                </a:lnTo>
                <a:lnTo>
                  <a:pt x="617220" y="146050"/>
                </a:lnTo>
                <a:lnTo>
                  <a:pt x="621029" y="146050"/>
                </a:lnTo>
                <a:lnTo>
                  <a:pt x="621029" y="139700"/>
                </a:lnTo>
                <a:close/>
              </a:path>
              <a:path w="621029" h="353060">
                <a:moveTo>
                  <a:pt x="2539" y="146050"/>
                </a:moveTo>
                <a:lnTo>
                  <a:pt x="0" y="146050"/>
                </a:lnTo>
                <a:lnTo>
                  <a:pt x="0" y="151130"/>
                </a:lnTo>
                <a:lnTo>
                  <a:pt x="2539" y="151130"/>
                </a:lnTo>
                <a:lnTo>
                  <a:pt x="2539" y="146050"/>
                </a:lnTo>
                <a:close/>
              </a:path>
              <a:path w="621029" h="353060">
                <a:moveTo>
                  <a:pt x="621029" y="146050"/>
                </a:moveTo>
                <a:lnTo>
                  <a:pt x="617220" y="146050"/>
                </a:lnTo>
                <a:lnTo>
                  <a:pt x="617220" y="151130"/>
                </a:lnTo>
                <a:lnTo>
                  <a:pt x="621029" y="151130"/>
                </a:lnTo>
                <a:lnTo>
                  <a:pt x="621029" y="146050"/>
                </a:lnTo>
                <a:close/>
              </a:path>
              <a:path w="621029" h="353060">
                <a:moveTo>
                  <a:pt x="2539" y="151130"/>
                </a:moveTo>
                <a:lnTo>
                  <a:pt x="0" y="151130"/>
                </a:lnTo>
                <a:lnTo>
                  <a:pt x="0" y="158750"/>
                </a:lnTo>
                <a:lnTo>
                  <a:pt x="2539" y="158750"/>
                </a:lnTo>
                <a:lnTo>
                  <a:pt x="2539" y="151130"/>
                </a:lnTo>
                <a:close/>
              </a:path>
              <a:path w="621029" h="353060">
                <a:moveTo>
                  <a:pt x="621029" y="151130"/>
                </a:moveTo>
                <a:lnTo>
                  <a:pt x="617220" y="151130"/>
                </a:lnTo>
                <a:lnTo>
                  <a:pt x="617220" y="158750"/>
                </a:lnTo>
                <a:lnTo>
                  <a:pt x="621029" y="158750"/>
                </a:lnTo>
                <a:lnTo>
                  <a:pt x="621029" y="151130"/>
                </a:lnTo>
                <a:close/>
              </a:path>
              <a:path w="621029" h="353060">
                <a:moveTo>
                  <a:pt x="2539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2539" y="165100"/>
                </a:lnTo>
                <a:lnTo>
                  <a:pt x="2539" y="158750"/>
                </a:lnTo>
                <a:close/>
              </a:path>
              <a:path w="621029" h="353060">
                <a:moveTo>
                  <a:pt x="621029" y="158750"/>
                </a:moveTo>
                <a:lnTo>
                  <a:pt x="617220" y="158750"/>
                </a:lnTo>
                <a:lnTo>
                  <a:pt x="617220" y="165100"/>
                </a:lnTo>
                <a:lnTo>
                  <a:pt x="621029" y="165100"/>
                </a:lnTo>
                <a:lnTo>
                  <a:pt x="621029" y="158750"/>
                </a:lnTo>
                <a:close/>
              </a:path>
              <a:path w="621029" h="353060">
                <a:moveTo>
                  <a:pt x="2539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2539" y="171450"/>
                </a:lnTo>
                <a:lnTo>
                  <a:pt x="2539" y="165100"/>
                </a:lnTo>
                <a:close/>
              </a:path>
              <a:path w="621029" h="353060">
                <a:moveTo>
                  <a:pt x="621029" y="165100"/>
                </a:moveTo>
                <a:lnTo>
                  <a:pt x="617220" y="165100"/>
                </a:lnTo>
                <a:lnTo>
                  <a:pt x="617220" y="171450"/>
                </a:lnTo>
                <a:lnTo>
                  <a:pt x="621029" y="171450"/>
                </a:lnTo>
                <a:lnTo>
                  <a:pt x="621029" y="165100"/>
                </a:lnTo>
                <a:close/>
              </a:path>
              <a:path w="621029" h="353060">
                <a:moveTo>
                  <a:pt x="2539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2539" y="177800"/>
                </a:lnTo>
                <a:lnTo>
                  <a:pt x="2539" y="171450"/>
                </a:lnTo>
                <a:close/>
              </a:path>
              <a:path w="621029" h="353060">
                <a:moveTo>
                  <a:pt x="621029" y="171450"/>
                </a:moveTo>
                <a:lnTo>
                  <a:pt x="617220" y="171450"/>
                </a:lnTo>
                <a:lnTo>
                  <a:pt x="617220" y="177800"/>
                </a:lnTo>
                <a:lnTo>
                  <a:pt x="621029" y="177800"/>
                </a:lnTo>
                <a:lnTo>
                  <a:pt x="621029" y="171450"/>
                </a:lnTo>
                <a:close/>
              </a:path>
              <a:path w="621029" h="353060">
                <a:moveTo>
                  <a:pt x="25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539" y="184150"/>
                </a:lnTo>
                <a:lnTo>
                  <a:pt x="2539" y="177800"/>
                </a:lnTo>
                <a:close/>
              </a:path>
              <a:path w="621029" h="353060">
                <a:moveTo>
                  <a:pt x="621029" y="177800"/>
                </a:moveTo>
                <a:lnTo>
                  <a:pt x="617220" y="177800"/>
                </a:lnTo>
                <a:lnTo>
                  <a:pt x="617220" y="184150"/>
                </a:lnTo>
                <a:lnTo>
                  <a:pt x="621029" y="184150"/>
                </a:lnTo>
                <a:lnTo>
                  <a:pt x="621029" y="177800"/>
                </a:lnTo>
                <a:close/>
              </a:path>
              <a:path w="621029" h="353060">
                <a:moveTo>
                  <a:pt x="2539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2539" y="190500"/>
                </a:lnTo>
                <a:lnTo>
                  <a:pt x="2539" y="184150"/>
                </a:lnTo>
                <a:close/>
              </a:path>
              <a:path w="621029" h="353060">
                <a:moveTo>
                  <a:pt x="621029" y="184150"/>
                </a:moveTo>
                <a:lnTo>
                  <a:pt x="617220" y="184150"/>
                </a:lnTo>
                <a:lnTo>
                  <a:pt x="617220" y="190500"/>
                </a:lnTo>
                <a:lnTo>
                  <a:pt x="621029" y="190500"/>
                </a:lnTo>
                <a:lnTo>
                  <a:pt x="621029" y="184150"/>
                </a:lnTo>
                <a:close/>
              </a:path>
              <a:path w="621029" h="353060">
                <a:moveTo>
                  <a:pt x="2539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2539" y="196850"/>
                </a:lnTo>
                <a:lnTo>
                  <a:pt x="2539" y="190500"/>
                </a:lnTo>
                <a:close/>
              </a:path>
              <a:path w="621029" h="353060">
                <a:moveTo>
                  <a:pt x="621029" y="190500"/>
                </a:moveTo>
                <a:lnTo>
                  <a:pt x="617220" y="190500"/>
                </a:lnTo>
                <a:lnTo>
                  <a:pt x="617220" y="196850"/>
                </a:lnTo>
                <a:lnTo>
                  <a:pt x="621029" y="196850"/>
                </a:lnTo>
                <a:lnTo>
                  <a:pt x="621029" y="190500"/>
                </a:lnTo>
                <a:close/>
              </a:path>
              <a:path w="621029" h="353060">
                <a:moveTo>
                  <a:pt x="2539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2539" y="203200"/>
                </a:lnTo>
                <a:lnTo>
                  <a:pt x="2539" y="196850"/>
                </a:lnTo>
                <a:close/>
              </a:path>
              <a:path w="621029" h="353060">
                <a:moveTo>
                  <a:pt x="621029" y="196850"/>
                </a:moveTo>
                <a:lnTo>
                  <a:pt x="617220" y="196850"/>
                </a:lnTo>
                <a:lnTo>
                  <a:pt x="617220" y="203200"/>
                </a:lnTo>
                <a:lnTo>
                  <a:pt x="621029" y="203200"/>
                </a:lnTo>
                <a:lnTo>
                  <a:pt x="621029" y="196850"/>
                </a:lnTo>
                <a:close/>
              </a:path>
              <a:path w="621029" h="353060">
                <a:moveTo>
                  <a:pt x="2539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539" y="209550"/>
                </a:lnTo>
                <a:lnTo>
                  <a:pt x="2539" y="203200"/>
                </a:lnTo>
                <a:close/>
              </a:path>
              <a:path w="621029" h="353060">
                <a:moveTo>
                  <a:pt x="621029" y="203200"/>
                </a:moveTo>
                <a:lnTo>
                  <a:pt x="617220" y="203200"/>
                </a:lnTo>
                <a:lnTo>
                  <a:pt x="617220" y="209550"/>
                </a:lnTo>
                <a:lnTo>
                  <a:pt x="621029" y="209550"/>
                </a:lnTo>
                <a:lnTo>
                  <a:pt x="621029" y="203200"/>
                </a:lnTo>
                <a:close/>
              </a:path>
              <a:path w="621029" h="353060">
                <a:moveTo>
                  <a:pt x="2539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2539" y="215900"/>
                </a:lnTo>
                <a:lnTo>
                  <a:pt x="2539" y="209550"/>
                </a:lnTo>
                <a:close/>
              </a:path>
              <a:path w="621029" h="353060">
                <a:moveTo>
                  <a:pt x="621029" y="209550"/>
                </a:moveTo>
                <a:lnTo>
                  <a:pt x="617220" y="209550"/>
                </a:lnTo>
                <a:lnTo>
                  <a:pt x="617220" y="215900"/>
                </a:lnTo>
                <a:lnTo>
                  <a:pt x="621029" y="215900"/>
                </a:lnTo>
                <a:lnTo>
                  <a:pt x="621029" y="209550"/>
                </a:lnTo>
                <a:close/>
              </a:path>
              <a:path w="621029" h="353060">
                <a:moveTo>
                  <a:pt x="2539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2539" y="220980"/>
                </a:lnTo>
                <a:lnTo>
                  <a:pt x="2539" y="215900"/>
                </a:lnTo>
                <a:close/>
              </a:path>
              <a:path w="621029" h="353060">
                <a:moveTo>
                  <a:pt x="621029" y="215900"/>
                </a:moveTo>
                <a:lnTo>
                  <a:pt x="617220" y="215900"/>
                </a:lnTo>
                <a:lnTo>
                  <a:pt x="617220" y="220980"/>
                </a:lnTo>
                <a:lnTo>
                  <a:pt x="621029" y="220980"/>
                </a:lnTo>
                <a:lnTo>
                  <a:pt x="621029" y="215900"/>
                </a:lnTo>
                <a:close/>
              </a:path>
              <a:path w="621029" h="353060">
                <a:moveTo>
                  <a:pt x="2539" y="220980"/>
                </a:moveTo>
                <a:lnTo>
                  <a:pt x="0" y="220980"/>
                </a:lnTo>
                <a:lnTo>
                  <a:pt x="0" y="228600"/>
                </a:lnTo>
                <a:lnTo>
                  <a:pt x="2539" y="228600"/>
                </a:lnTo>
                <a:lnTo>
                  <a:pt x="2539" y="220980"/>
                </a:lnTo>
                <a:close/>
              </a:path>
              <a:path w="621029" h="353060">
                <a:moveTo>
                  <a:pt x="621029" y="220980"/>
                </a:moveTo>
                <a:lnTo>
                  <a:pt x="617220" y="220980"/>
                </a:lnTo>
                <a:lnTo>
                  <a:pt x="617220" y="228600"/>
                </a:lnTo>
                <a:lnTo>
                  <a:pt x="621029" y="228600"/>
                </a:lnTo>
                <a:lnTo>
                  <a:pt x="621029" y="220980"/>
                </a:lnTo>
                <a:close/>
              </a:path>
              <a:path w="621029" h="353060">
                <a:moveTo>
                  <a:pt x="2539" y="228600"/>
                </a:moveTo>
                <a:lnTo>
                  <a:pt x="0" y="228600"/>
                </a:lnTo>
                <a:lnTo>
                  <a:pt x="0" y="240030"/>
                </a:lnTo>
                <a:lnTo>
                  <a:pt x="2539" y="240030"/>
                </a:lnTo>
                <a:lnTo>
                  <a:pt x="2539" y="228600"/>
                </a:lnTo>
                <a:close/>
              </a:path>
              <a:path w="621029" h="353060">
                <a:moveTo>
                  <a:pt x="621029" y="228600"/>
                </a:moveTo>
                <a:lnTo>
                  <a:pt x="617220" y="228600"/>
                </a:lnTo>
                <a:lnTo>
                  <a:pt x="617220" y="240030"/>
                </a:lnTo>
                <a:lnTo>
                  <a:pt x="618489" y="240030"/>
                </a:lnTo>
                <a:lnTo>
                  <a:pt x="618489" y="238760"/>
                </a:lnTo>
                <a:lnTo>
                  <a:pt x="619760" y="238760"/>
                </a:lnTo>
                <a:lnTo>
                  <a:pt x="619760" y="234950"/>
                </a:lnTo>
                <a:lnTo>
                  <a:pt x="621029" y="234950"/>
                </a:lnTo>
                <a:lnTo>
                  <a:pt x="621029" y="228600"/>
                </a:lnTo>
                <a:close/>
              </a:path>
              <a:path w="621029" h="353060">
                <a:moveTo>
                  <a:pt x="2539" y="240030"/>
                </a:moveTo>
                <a:lnTo>
                  <a:pt x="0" y="240030"/>
                </a:lnTo>
                <a:lnTo>
                  <a:pt x="0" y="247650"/>
                </a:lnTo>
                <a:lnTo>
                  <a:pt x="2539" y="247650"/>
                </a:lnTo>
                <a:lnTo>
                  <a:pt x="2539" y="240030"/>
                </a:lnTo>
                <a:close/>
              </a:path>
              <a:path w="621029" h="353060">
                <a:moveTo>
                  <a:pt x="618489" y="240030"/>
                </a:moveTo>
                <a:lnTo>
                  <a:pt x="617220" y="240030"/>
                </a:lnTo>
                <a:lnTo>
                  <a:pt x="617220" y="243840"/>
                </a:lnTo>
                <a:lnTo>
                  <a:pt x="618489" y="243840"/>
                </a:lnTo>
                <a:lnTo>
                  <a:pt x="618489" y="240030"/>
                </a:lnTo>
                <a:close/>
              </a:path>
              <a:path w="621029" h="353060">
                <a:moveTo>
                  <a:pt x="2539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2539" y="254000"/>
                </a:lnTo>
                <a:lnTo>
                  <a:pt x="2539" y="247650"/>
                </a:lnTo>
                <a:close/>
              </a:path>
              <a:path w="621029" h="353060">
                <a:moveTo>
                  <a:pt x="2539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539" y="260350"/>
                </a:lnTo>
                <a:lnTo>
                  <a:pt x="2539" y="254000"/>
                </a:lnTo>
                <a:close/>
              </a:path>
              <a:path w="621029" h="353060">
                <a:moveTo>
                  <a:pt x="2539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2539" y="266700"/>
                </a:lnTo>
                <a:lnTo>
                  <a:pt x="2539" y="260350"/>
                </a:lnTo>
                <a:close/>
              </a:path>
              <a:path w="621029" h="353060">
                <a:moveTo>
                  <a:pt x="2539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2539" y="273050"/>
                </a:lnTo>
                <a:lnTo>
                  <a:pt x="2539" y="266700"/>
                </a:lnTo>
                <a:close/>
              </a:path>
              <a:path w="621029" h="353060">
                <a:moveTo>
                  <a:pt x="2539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2539" y="279400"/>
                </a:lnTo>
                <a:lnTo>
                  <a:pt x="2539" y="273050"/>
                </a:lnTo>
                <a:close/>
              </a:path>
              <a:path w="621029" h="353060">
                <a:moveTo>
                  <a:pt x="2539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2539" y="285750"/>
                </a:lnTo>
                <a:lnTo>
                  <a:pt x="2539" y="279400"/>
                </a:lnTo>
                <a:close/>
              </a:path>
              <a:path w="621029" h="353060">
                <a:moveTo>
                  <a:pt x="2539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2539" y="292100"/>
                </a:lnTo>
                <a:lnTo>
                  <a:pt x="2539" y="285750"/>
                </a:lnTo>
                <a:close/>
              </a:path>
              <a:path w="621029" h="353060">
                <a:moveTo>
                  <a:pt x="2539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2539" y="298450"/>
                </a:lnTo>
                <a:lnTo>
                  <a:pt x="2539" y="292100"/>
                </a:lnTo>
                <a:close/>
              </a:path>
              <a:path w="621029" h="353060">
                <a:moveTo>
                  <a:pt x="2539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2539" y="304800"/>
                </a:lnTo>
                <a:lnTo>
                  <a:pt x="2539" y="298450"/>
                </a:lnTo>
                <a:close/>
              </a:path>
              <a:path w="621029" h="353060">
                <a:moveTo>
                  <a:pt x="2539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2539" y="311150"/>
                </a:lnTo>
                <a:lnTo>
                  <a:pt x="2539" y="304800"/>
                </a:lnTo>
                <a:close/>
              </a:path>
              <a:path w="621029" h="353060">
                <a:moveTo>
                  <a:pt x="2539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2539" y="317500"/>
                </a:lnTo>
                <a:lnTo>
                  <a:pt x="2539" y="311150"/>
                </a:lnTo>
                <a:close/>
              </a:path>
              <a:path w="621029" h="353060">
                <a:moveTo>
                  <a:pt x="2539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2539" y="323850"/>
                </a:lnTo>
                <a:lnTo>
                  <a:pt x="2539" y="317500"/>
                </a:lnTo>
                <a:close/>
              </a:path>
              <a:path w="621029" h="353060">
                <a:moveTo>
                  <a:pt x="2539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2539" y="330200"/>
                </a:lnTo>
                <a:lnTo>
                  <a:pt x="2539" y="323850"/>
                </a:lnTo>
                <a:close/>
              </a:path>
              <a:path w="621029" h="353060">
                <a:moveTo>
                  <a:pt x="621029" y="328930"/>
                </a:moveTo>
                <a:lnTo>
                  <a:pt x="619760" y="328930"/>
                </a:lnTo>
                <a:lnTo>
                  <a:pt x="619760" y="330200"/>
                </a:lnTo>
                <a:lnTo>
                  <a:pt x="621029" y="330200"/>
                </a:lnTo>
                <a:lnTo>
                  <a:pt x="621029" y="328930"/>
                </a:lnTo>
                <a:close/>
              </a:path>
              <a:path w="621029" h="353060">
                <a:moveTo>
                  <a:pt x="2539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2539" y="336550"/>
                </a:lnTo>
                <a:lnTo>
                  <a:pt x="2539" y="330200"/>
                </a:lnTo>
                <a:close/>
              </a:path>
              <a:path w="621029" h="353060">
                <a:moveTo>
                  <a:pt x="621029" y="330200"/>
                </a:moveTo>
                <a:lnTo>
                  <a:pt x="618489" y="330200"/>
                </a:lnTo>
                <a:lnTo>
                  <a:pt x="618489" y="331470"/>
                </a:lnTo>
                <a:lnTo>
                  <a:pt x="617220" y="331470"/>
                </a:lnTo>
                <a:lnTo>
                  <a:pt x="617220" y="336550"/>
                </a:lnTo>
                <a:lnTo>
                  <a:pt x="621029" y="336550"/>
                </a:lnTo>
                <a:lnTo>
                  <a:pt x="621029" y="330200"/>
                </a:lnTo>
                <a:close/>
              </a:path>
              <a:path w="621029" h="353060">
                <a:moveTo>
                  <a:pt x="2539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2539" y="342900"/>
                </a:lnTo>
                <a:lnTo>
                  <a:pt x="2539" y="336550"/>
                </a:lnTo>
                <a:close/>
              </a:path>
              <a:path w="621029" h="353060">
                <a:moveTo>
                  <a:pt x="621029" y="336550"/>
                </a:moveTo>
                <a:lnTo>
                  <a:pt x="617220" y="336550"/>
                </a:lnTo>
                <a:lnTo>
                  <a:pt x="617220" y="342900"/>
                </a:lnTo>
                <a:lnTo>
                  <a:pt x="621029" y="342900"/>
                </a:lnTo>
                <a:lnTo>
                  <a:pt x="621029" y="336550"/>
                </a:lnTo>
                <a:close/>
              </a:path>
              <a:path w="621029" h="353060">
                <a:moveTo>
                  <a:pt x="2539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2539" y="349250"/>
                </a:lnTo>
                <a:lnTo>
                  <a:pt x="2539" y="342900"/>
                </a:lnTo>
                <a:close/>
              </a:path>
              <a:path w="621029" h="353060">
                <a:moveTo>
                  <a:pt x="621029" y="342900"/>
                </a:moveTo>
                <a:lnTo>
                  <a:pt x="617220" y="342900"/>
                </a:lnTo>
                <a:lnTo>
                  <a:pt x="617220" y="349250"/>
                </a:lnTo>
                <a:lnTo>
                  <a:pt x="621029" y="349250"/>
                </a:lnTo>
                <a:lnTo>
                  <a:pt x="621029" y="342900"/>
                </a:lnTo>
                <a:close/>
              </a:path>
              <a:path w="621029" h="353060">
                <a:moveTo>
                  <a:pt x="2539" y="349250"/>
                </a:moveTo>
                <a:lnTo>
                  <a:pt x="0" y="349250"/>
                </a:lnTo>
                <a:lnTo>
                  <a:pt x="0" y="353060"/>
                </a:lnTo>
                <a:lnTo>
                  <a:pt x="74929" y="353060"/>
                </a:lnTo>
                <a:lnTo>
                  <a:pt x="74930" y="350520"/>
                </a:lnTo>
                <a:lnTo>
                  <a:pt x="2539" y="350520"/>
                </a:lnTo>
                <a:lnTo>
                  <a:pt x="2539" y="349250"/>
                </a:lnTo>
                <a:close/>
              </a:path>
              <a:path w="621029" h="353060">
                <a:moveTo>
                  <a:pt x="337819" y="350520"/>
                </a:moveTo>
                <a:lnTo>
                  <a:pt x="180339" y="350520"/>
                </a:lnTo>
                <a:lnTo>
                  <a:pt x="180339" y="353060"/>
                </a:lnTo>
                <a:lnTo>
                  <a:pt x="337820" y="353060"/>
                </a:lnTo>
                <a:lnTo>
                  <a:pt x="337819" y="350520"/>
                </a:lnTo>
                <a:close/>
              </a:path>
              <a:path w="621029" h="353060">
                <a:moveTo>
                  <a:pt x="621029" y="349250"/>
                </a:moveTo>
                <a:lnTo>
                  <a:pt x="617220" y="349250"/>
                </a:lnTo>
                <a:lnTo>
                  <a:pt x="617220" y="350520"/>
                </a:lnTo>
                <a:lnTo>
                  <a:pt x="436879" y="350520"/>
                </a:lnTo>
                <a:lnTo>
                  <a:pt x="436879" y="353060"/>
                </a:lnTo>
                <a:lnTo>
                  <a:pt x="621029" y="353060"/>
                </a:lnTo>
                <a:lnTo>
                  <a:pt x="621029" y="349250"/>
                </a:lnTo>
                <a:close/>
              </a:path>
            </a:pathLst>
          </a:custGeom>
          <a:solidFill>
            <a:srgbClr val="A8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6" name="bk object 8596"/>
          <p:cNvSpPr/>
          <p:nvPr/>
        </p:nvSpPr>
        <p:spPr>
          <a:xfrm>
            <a:off x="4269740" y="4235450"/>
            <a:ext cx="614680" cy="346710"/>
          </a:xfrm>
          <a:custGeom>
            <a:avLst/>
            <a:gdLst/>
            <a:ahLst/>
            <a:cxnLst/>
            <a:rect l="l" t="t" r="r" b="b"/>
            <a:pathLst>
              <a:path w="614679" h="346710">
                <a:moveTo>
                  <a:pt x="11430" y="0"/>
                </a:moveTo>
                <a:lnTo>
                  <a:pt x="0" y="0"/>
                </a:lnTo>
                <a:lnTo>
                  <a:pt x="0" y="2539"/>
                </a:lnTo>
                <a:lnTo>
                  <a:pt x="11430" y="2539"/>
                </a:lnTo>
                <a:lnTo>
                  <a:pt x="11430" y="0"/>
                </a:lnTo>
                <a:close/>
              </a:path>
              <a:path w="614679" h="346710">
                <a:moveTo>
                  <a:pt x="269239" y="0"/>
                </a:moveTo>
                <a:lnTo>
                  <a:pt x="27939" y="0"/>
                </a:lnTo>
                <a:lnTo>
                  <a:pt x="27939" y="1269"/>
                </a:lnTo>
                <a:lnTo>
                  <a:pt x="26670" y="1269"/>
                </a:lnTo>
                <a:lnTo>
                  <a:pt x="26670" y="2539"/>
                </a:lnTo>
                <a:lnTo>
                  <a:pt x="269240" y="2539"/>
                </a:lnTo>
                <a:lnTo>
                  <a:pt x="269239" y="0"/>
                </a:lnTo>
                <a:close/>
              </a:path>
              <a:path w="614679" h="346710">
                <a:moveTo>
                  <a:pt x="405130" y="0"/>
                </a:moveTo>
                <a:lnTo>
                  <a:pt x="274320" y="0"/>
                </a:lnTo>
                <a:lnTo>
                  <a:pt x="274320" y="1269"/>
                </a:lnTo>
                <a:lnTo>
                  <a:pt x="275589" y="1269"/>
                </a:lnTo>
                <a:lnTo>
                  <a:pt x="275589" y="2539"/>
                </a:lnTo>
                <a:lnTo>
                  <a:pt x="405129" y="2539"/>
                </a:lnTo>
                <a:lnTo>
                  <a:pt x="405130" y="0"/>
                </a:lnTo>
                <a:close/>
              </a:path>
              <a:path w="614679" h="346710">
                <a:moveTo>
                  <a:pt x="524510" y="0"/>
                </a:moveTo>
                <a:lnTo>
                  <a:pt x="406400" y="0"/>
                </a:lnTo>
                <a:lnTo>
                  <a:pt x="406400" y="2539"/>
                </a:lnTo>
                <a:lnTo>
                  <a:pt x="524510" y="2539"/>
                </a:lnTo>
                <a:lnTo>
                  <a:pt x="524510" y="0"/>
                </a:lnTo>
                <a:close/>
              </a:path>
              <a:path w="614679" h="346710">
                <a:moveTo>
                  <a:pt x="614680" y="0"/>
                </a:moveTo>
                <a:lnTo>
                  <a:pt x="529589" y="0"/>
                </a:lnTo>
                <a:lnTo>
                  <a:pt x="529589" y="1269"/>
                </a:lnTo>
                <a:lnTo>
                  <a:pt x="532130" y="1269"/>
                </a:lnTo>
                <a:lnTo>
                  <a:pt x="532130" y="2539"/>
                </a:lnTo>
                <a:lnTo>
                  <a:pt x="614680" y="2539"/>
                </a:lnTo>
                <a:lnTo>
                  <a:pt x="614680" y="0"/>
                </a:lnTo>
                <a:close/>
              </a:path>
              <a:path w="614679" h="346710">
                <a:moveTo>
                  <a:pt x="11429" y="2540"/>
                </a:moveTo>
                <a:lnTo>
                  <a:pt x="0" y="2540"/>
                </a:lnTo>
                <a:lnTo>
                  <a:pt x="0" y="8889"/>
                </a:lnTo>
                <a:lnTo>
                  <a:pt x="3810" y="8889"/>
                </a:lnTo>
                <a:lnTo>
                  <a:pt x="3810" y="3810"/>
                </a:lnTo>
                <a:lnTo>
                  <a:pt x="11430" y="3810"/>
                </a:lnTo>
                <a:lnTo>
                  <a:pt x="11429" y="2540"/>
                </a:lnTo>
                <a:close/>
              </a:path>
              <a:path w="614679" h="346710">
                <a:moveTo>
                  <a:pt x="614680" y="2540"/>
                </a:moveTo>
                <a:lnTo>
                  <a:pt x="529589" y="2540"/>
                </a:lnTo>
                <a:lnTo>
                  <a:pt x="529589" y="3810"/>
                </a:lnTo>
                <a:lnTo>
                  <a:pt x="610870" y="3810"/>
                </a:lnTo>
                <a:lnTo>
                  <a:pt x="610870" y="8889"/>
                </a:lnTo>
                <a:lnTo>
                  <a:pt x="614680" y="8889"/>
                </a:lnTo>
                <a:lnTo>
                  <a:pt x="614680" y="2540"/>
                </a:lnTo>
                <a:close/>
              </a:path>
              <a:path w="614679" h="346710">
                <a:moveTo>
                  <a:pt x="269239" y="2540"/>
                </a:moveTo>
                <a:lnTo>
                  <a:pt x="25400" y="2540"/>
                </a:lnTo>
                <a:lnTo>
                  <a:pt x="25400" y="3810"/>
                </a:lnTo>
                <a:lnTo>
                  <a:pt x="269239" y="3810"/>
                </a:lnTo>
                <a:lnTo>
                  <a:pt x="269239" y="2540"/>
                </a:lnTo>
                <a:close/>
              </a:path>
              <a:path w="614679" h="346710">
                <a:moveTo>
                  <a:pt x="403860" y="2540"/>
                </a:moveTo>
                <a:lnTo>
                  <a:pt x="274320" y="2540"/>
                </a:lnTo>
                <a:lnTo>
                  <a:pt x="274320" y="3810"/>
                </a:lnTo>
                <a:lnTo>
                  <a:pt x="403860" y="3810"/>
                </a:lnTo>
                <a:lnTo>
                  <a:pt x="403860" y="2540"/>
                </a:lnTo>
                <a:close/>
              </a:path>
              <a:path w="614679" h="346710">
                <a:moveTo>
                  <a:pt x="524510" y="2540"/>
                </a:moveTo>
                <a:lnTo>
                  <a:pt x="405130" y="2540"/>
                </a:lnTo>
                <a:lnTo>
                  <a:pt x="405130" y="3810"/>
                </a:lnTo>
                <a:lnTo>
                  <a:pt x="524510" y="3810"/>
                </a:lnTo>
                <a:lnTo>
                  <a:pt x="524510" y="2540"/>
                </a:lnTo>
                <a:close/>
              </a:path>
              <a:path w="614679" h="346710">
                <a:moveTo>
                  <a:pt x="38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8890"/>
                </a:lnTo>
                <a:close/>
              </a:path>
              <a:path w="614679" h="346710">
                <a:moveTo>
                  <a:pt x="614680" y="8890"/>
                </a:moveTo>
                <a:lnTo>
                  <a:pt x="610870" y="8890"/>
                </a:lnTo>
                <a:lnTo>
                  <a:pt x="610870" y="15239"/>
                </a:lnTo>
                <a:lnTo>
                  <a:pt x="614680" y="15239"/>
                </a:lnTo>
                <a:lnTo>
                  <a:pt x="614680" y="8890"/>
                </a:lnTo>
                <a:close/>
              </a:path>
              <a:path w="614679" h="346710">
                <a:moveTo>
                  <a:pt x="381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1270" y="21589"/>
                </a:lnTo>
                <a:lnTo>
                  <a:pt x="1270" y="20319"/>
                </a:lnTo>
                <a:lnTo>
                  <a:pt x="2539" y="20319"/>
                </a:lnTo>
                <a:lnTo>
                  <a:pt x="2539" y="19050"/>
                </a:lnTo>
                <a:lnTo>
                  <a:pt x="3810" y="19050"/>
                </a:lnTo>
                <a:lnTo>
                  <a:pt x="3810" y="15240"/>
                </a:lnTo>
                <a:close/>
              </a:path>
              <a:path w="614679" h="346710">
                <a:moveTo>
                  <a:pt x="614680" y="15240"/>
                </a:moveTo>
                <a:lnTo>
                  <a:pt x="610870" y="15240"/>
                </a:lnTo>
                <a:lnTo>
                  <a:pt x="610870" y="21589"/>
                </a:lnTo>
                <a:lnTo>
                  <a:pt x="614680" y="21589"/>
                </a:lnTo>
                <a:lnTo>
                  <a:pt x="614680" y="15240"/>
                </a:lnTo>
                <a:close/>
              </a:path>
              <a:path w="614679" h="346710">
                <a:moveTo>
                  <a:pt x="614680" y="21590"/>
                </a:moveTo>
                <a:lnTo>
                  <a:pt x="610870" y="21590"/>
                </a:lnTo>
                <a:lnTo>
                  <a:pt x="610870" y="27939"/>
                </a:lnTo>
                <a:lnTo>
                  <a:pt x="614680" y="27939"/>
                </a:lnTo>
                <a:lnTo>
                  <a:pt x="614680" y="21590"/>
                </a:lnTo>
                <a:close/>
              </a:path>
              <a:path w="614679" h="346710">
                <a:moveTo>
                  <a:pt x="3810" y="30480"/>
                </a:moveTo>
                <a:lnTo>
                  <a:pt x="2539" y="30480"/>
                </a:lnTo>
                <a:lnTo>
                  <a:pt x="2539" y="34289"/>
                </a:lnTo>
                <a:lnTo>
                  <a:pt x="3810" y="34289"/>
                </a:lnTo>
                <a:lnTo>
                  <a:pt x="3810" y="30480"/>
                </a:lnTo>
                <a:close/>
              </a:path>
              <a:path w="614679" h="346710">
                <a:moveTo>
                  <a:pt x="614680" y="27940"/>
                </a:moveTo>
                <a:lnTo>
                  <a:pt x="610870" y="27940"/>
                </a:lnTo>
                <a:lnTo>
                  <a:pt x="610870" y="34289"/>
                </a:lnTo>
                <a:lnTo>
                  <a:pt x="614680" y="34289"/>
                </a:lnTo>
                <a:lnTo>
                  <a:pt x="614680" y="27940"/>
                </a:lnTo>
                <a:close/>
              </a:path>
              <a:path w="614679" h="346710">
                <a:moveTo>
                  <a:pt x="3810" y="34290"/>
                </a:moveTo>
                <a:lnTo>
                  <a:pt x="2539" y="34290"/>
                </a:lnTo>
                <a:lnTo>
                  <a:pt x="2539" y="35560"/>
                </a:lnTo>
                <a:lnTo>
                  <a:pt x="1270" y="35560"/>
                </a:lnTo>
                <a:lnTo>
                  <a:pt x="1270" y="40639"/>
                </a:lnTo>
                <a:lnTo>
                  <a:pt x="3810" y="40639"/>
                </a:lnTo>
                <a:lnTo>
                  <a:pt x="3810" y="34290"/>
                </a:lnTo>
                <a:close/>
              </a:path>
              <a:path w="614679" h="346710">
                <a:moveTo>
                  <a:pt x="614680" y="34290"/>
                </a:moveTo>
                <a:lnTo>
                  <a:pt x="610870" y="34290"/>
                </a:lnTo>
                <a:lnTo>
                  <a:pt x="610870" y="40639"/>
                </a:lnTo>
                <a:lnTo>
                  <a:pt x="614680" y="40639"/>
                </a:lnTo>
                <a:lnTo>
                  <a:pt x="614680" y="34290"/>
                </a:lnTo>
                <a:close/>
              </a:path>
              <a:path w="614679" h="346710">
                <a:moveTo>
                  <a:pt x="381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0640"/>
                </a:lnTo>
                <a:close/>
              </a:path>
              <a:path w="614679" h="346710">
                <a:moveTo>
                  <a:pt x="614680" y="40640"/>
                </a:moveTo>
                <a:lnTo>
                  <a:pt x="610870" y="40640"/>
                </a:lnTo>
                <a:lnTo>
                  <a:pt x="610870" y="46989"/>
                </a:lnTo>
                <a:lnTo>
                  <a:pt x="614680" y="46989"/>
                </a:lnTo>
                <a:lnTo>
                  <a:pt x="614680" y="40640"/>
                </a:lnTo>
                <a:close/>
              </a:path>
              <a:path w="614679" h="346710">
                <a:moveTo>
                  <a:pt x="381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6990"/>
                </a:lnTo>
                <a:close/>
              </a:path>
              <a:path w="614679" h="346710">
                <a:moveTo>
                  <a:pt x="614680" y="46990"/>
                </a:moveTo>
                <a:lnTo>
                  <a:pt x="610870" y="46990"/>
                </a:lnTo>
                <a:lnTo>
                  <a:pt x="610870" y="53339"/>
                </a:lnTo>
                <a:lnTo>
                  <a:pt x="614680" y="53339"/>
                </a:lnTo>
                <a:lnTo>
                  <a:pt x="614680" y="46990"/>
                </a:lnTo>
                <a:close/>
              </a:path>
              <a:path w="614679" h="346710">
                <a:moveTo>
                  <a:pt x="381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3340"/>
                </a:lnTo>
                <a:close/>
              </a:path>
              <a:path w="614679" h="346710">
                <a:moveTo>
                  <a:pt x="614680" y="53340"/>
                </a:moveTo>
                <a:lnTo>
                  <a:pt x="610870" y="53340"/>
                </a:lnTo>
                <a:lnTo>
                  <a:pt x="610870" y="59689"/>
                </a:lnTo>
                <a:lnTo>
                  <a:pt x="614680" y="59689"/>
                </a:lnTo>
                <a:lnTo>
                  <a:pt x="614680" y="53340"/>
                </a:lnTo>
                <a:close/>
              </a:path>
              <a:path w="614679" h="346710">
                <a:moveTo>
                  <a:pt x="381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59690"/>
                </a:lnTo>
                <a:close/>
              </a:path>
              <a:path w="614679" h="346710">
                <a:moveTo>
                  <a:pt x="614680" y="59690"/>
                </a:moveTo>
                <a:lnTo>
                  <a:pt x="610870" y="59690"/>
                </a:lnTo>
                <a:lnTo>
                  <a:pt x="610870" y="66039"/>
                </a:lnTo>
                <a:lnTo>
                  <a:pt x="614680" y="66039"/>
                </a:lnTo>
                <a:lnTo>
                  <a:pt x="614680" y="59690"/>
                </a:lnTo>
                <a:close/>
              </a:path>
              <a:path w="614679" h="346710">
                <a:moveTo>
                  <a:pt x="381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6040"/>
                </a:lnTo>
                <a:close/>
              </a:path>
              <a:path w="614679" h="346710">
                <a:moveTo>
                  <a:pt x="614680" y="66040"/>
                </a:moveTo>
                <a:lnTo>
                  <a:pt x="610870" y="66040"/>
                </a:lnTo>
                <a:lnTo>
                  <a:pt x="610870" y="72389"/>
                </a:lnTo>
                <a:lnTo>
                  <a:pt x="614680" y="72389"/>
                </a:lnTo>
                <a:lnTo>
                  <a:pt x="614680" y="66040"/>
                </a:lnTo>
                <a:close/>
              </a:path>
              <a:path w="614679" h="346710">
                <a:moveTo>
                  <a:pt x="381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2390"/>
                </a:lnTo>
                <a:close/>
              </a:path>
              <a:path w="614679" h="346710">
                <a:moveTo>
                  <a:pt x="614680" y="72390"/>
                </a:moveTo>
                <a:lnTo>
                  <a:pt x="610870" y="72390"/>
                </a:lnTo>
                <a:lnTo>
                  <a:pt x="610870" y="78739"/>
                </a:lnTo>
                <a:lnTo>
                  <a:pt x="614680" y="78739"/>
                </a:lnTo>
                <a:lnTo>
                  <a:pt x="614680" y="72390"/>
                </a:lnTo>
                <a:close/>
              </a:path>
              <a:path w="614679" h="346710">
                <a:moveTo>
                  <a:pt x="381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78740"/>
                </a:lnTo>
                <a:close/>
              </a:path>
              <a:path w="614679" h="346710">
                <a:moveTo>
                  <a:pt x="614680" y="78740"/>
                </a:moveTo>
                <a:lnTo>
                  <a:pt x="610870" y="78740"/>
                </a:lnTo>
                <a:lnTo>
                  <a:pt x="610870" y="85089"/>
                </a:lnTo>
                <a:lnTo>
                  <a:pt x="614680" y="85089"/>
                </a:lnTo>
                <a:lnTo>
                  <a:pt x="614680" y="78740"/>
                </a:lnTo>
                <a:close/>
              </a:path>
              <a:path w="614679" h="346710">
                <a:moveTo>
                  <a:pt x="381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5090"/>
                </a:lnTo>
                <a:close/>
              </a:path>
              <a:path w="614679" h="346710">
                <a:moveTo>
                  <a:pt x="614680" y="85090"/>
                </a:moveTo>
                <a:lnTo>
                  <a:pt x="610870" y="85090"/>
                </a:lnTo>
                <a:lnTo>
                  <a:pt x="610870" y="91439"/>
                </a:lnTo>
                <a:lnTo>
                  <a:pt x="614680" y="91439"/>
                </a:lnTo>
                <a:lnTo>
                  <a:pt x="614680" y="85090"/>
                </a:lnTo>
                <a:close/>
              </a:path>
              <a:path w="614679" h="346710">
                <a:moveTo>
                  <a:pt x="3810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1440"/>
                </a:lnTo>
                <a:close/>
              </a:path>
              <a:path w="614679" h="346710">
                <a:moveTo>
                  <a:pt x="614680" y="91440"/>
                </a:moveTo>
                <a:lnTo>
                  <a:pt x="610870" y="91440"/>
                </a:lnTo>
                <a:lnTo>
                  <a:pt x="610870" y="97789"/>
                </a:lnTo>
                <a:lnTo>
                  <a:pt x="614680" y="97789"/>
                </a:lnTo>
                <a:lnTo>
                  <a:pt x="614680" y="91440"/>
                </a:lnTo>
                <a:close/>
              </a:path>
              <a:path w="614679" h="346710">
                <a:moveTo>
                  <a:pt x="381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97790"/>
                </a:lnTo>
                <a:close/>
              </a:path>
              <a:path w="614679" h="346710">
                <a:moveTo>
                  <a:pt x="614680" y="97790"/>
                </a:moveTo>
                <a:lnTo>
                  <a:pt x="610870" y="97790"/>
                </a:lnTo>
                <a:lnTo>
                  <a:pt x="610870" y="104139"/>
                </a:lnTo>
                <a:lnTo>
                  <a:pt x="614680" y="104139"/>
                </a:lnTo>
                <a:lnTo>
                  <a:pt x="614680" y="97790"/>
                </a:lnTo>
                <a:close/>
              </a:path>
              <a:path w="614679" h="346710">
                <a:moveTo>
                  <a:pt x="381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4140"/>
                </a:lnTo>
                <a:close/>
              </a:path>
              <a:path w="614679" h="346710">
                <a:moveTo>
                  <a:pt x="614680" y="104140"/>
                </a:moveTo>
                <a:lnTo>
                  <a:pt x="610870" y="104140"/>
                </a:lnTo>
                <a:lnTo>
                  <a:pt x="610870" y="110489"/>
                </a:lnTo>
                <a:lnTo>
                  <a:pt x="614680" y="110489"/>
                </a:lnTo>
                <a:lnTo>
                  <a:pt x="614680" y="104140"/>
                </a:lnTo>
                <a:close/>
              </a:path>
              <a:path w="614679" h="346710">
                <a:moveTo>
                  <a:pt x="3810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0490"/>
                </a:lnTo>
                <a:close/>
              </a:path>
              <a:path w="614679" h="346710">
                <a:moveTo>
                  <a:pt x="614680" y="110490"/>
                </a:moveTo>
                <a:lnTo>
                  <a:pt x="610870" y="110490"/>
                </a:lnTo>
                <a:lnTo>
                  <a:pt x="610870" y="116839"/>
                </a:lnTo>
                <a:lnTo>
                  <a:pt x="614680" y="116839"/>
                </a:lnTo>
                <a:lnTo>
                  <a:pt x="614680" y="110490"/>
                </a:lnTo>
                <a:close/>
              </a:path>
              <a:path w="614679" h="346710">
                <a:moveTo>
                  <a:pt x="3810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16840"/>
                </a:lnTo>
                <a:close/>
              </a:path>
              <a:path w="614679" h="346710">
                <a:moveTo>
                  <a:pt x="614680" y="116840"/>
                </a:moveTo>
                <a:lnTo>
                  <a:pt x="610870" y="116840"/>
                </a:lnTo>
                <a:lnTo>
                  <a:pt x="610870" y="123189"/>
                </a:lnTo>
                <a:lnTo>
                  <a:pt x="614680" y="123189"/>
                </a:lnTo>
                <a:lnTo>
                  <a:pt x="614680" y="116840"/>
                </a:lnTo>
                <a:close/>
              </a:path>
              <a:path w="614679" h="346710">
                <a:moveTo>
                  <a:pt x="381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3190"/>
                </a:lnTo>
                <a:close/>
              </a:path>
              <a:path w="614679" h="346710">
                <a:moveTo>
                  <a:pt x="614680" y="123190"/>
                </a:moveTo>
                <a:lnTo>
                  <a:pt x="610870" y="123190"/>
                </a:lnTo>
                <a:lnTo>
                  <a:pt x="610870" y="129539"/>
                </a:lnTo>
                <a:lnTo>
                  <a:pt x="614680" y="129539"/>
                </a:lnTo>
                <a:lnTo>
                  <a:pt x="614680" y="123190"/>
                </a:lnTo>
                <a:close/>
              </a:path>
              <a:path w="614679" h="346710">
                <a:moveTo>
                  <a:pt x="381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29540"/>
                </a:lnTo>
                <a:close/>
              </a:path>
              <a:path w="614679" h="346710">
                <a:moveTo>
                  <a:pt x="614680" y="129540"/>
                </a:moveTo>
                <a:lnTo>
                  <a:pt x="610870" y="129540"/>
                </a:lnTo>
                <a:lnTo>
                  <a:pt x="610870" y="135889"/>
                </a:lnTo>
                <a:lnTo>
                  <a:pt x="614680" y="135889"/>
                </a:lnTo>
                <a:lnTo>
                  <a:pt x="614680" y="129540"/>
                </a:lnTo>
                <a:close/>
              </a:path>
              <a:path w="614679" h="346710">
                <a:moveTo>
                  <a:pt x="381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5890"/>
                </a:lnTo>
                <a:close/>
              </a:path>
              <a:path w="614679" h="346710">
                <a:moveTo>
                  <a:pt x="614680" y="135890"/>
                </a:moveTo>
                <a:lnTo>
                  <a:pt x="610870" y="135890"/>
                </a:lnTo>
                <a:lnTo>
                  <a:pt x="610870" y="142239"/>
                </a:lnTo>
                <a:lnTo>
                  <a:pt x="614680" y="142239"/>
                </a:lnTo>
                <a:lnTo>
                  <a:pt x="614680" y="135890"/>
                </a:lnTo>
                <a:close/>
              </a:path>
              <a:path w="614679" h="346710">
                <a:moveTo>
                  <a:pt x="3810" y="142240"/>
                </a:moveTo>
                <a:lnTo>
                  <a:pt x="0" y="142240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2240"/>
                </a:lnTo>
                <a:close/>
              </a:path>
              <a:path w="614679" h="346710">
                <a:moveTo>
                  <a:pt x="614680" y="142240"/>
                </a:moveTo>
                <a:lnTo>
                  <a:pt x="610870" y="142240"/>
                </a:lnTo>
                <a:lnTo>
                  <a:pt x="610870" y="147319"/>
                </a:lnTo>
                <a:lnTo>
                  <a:pt x="614680" y="147319"/>
                </a:lnTo>
                <a:lnTo>
                  <a:pt x="614680" y="142240"/>
                </a:lnTo>
                <a:close/>
              </a:path>
              <a:path w="614679" h="346710">
                <a:moveTo>
                  <a:pt x="3810" y="147320"/>
                </a:moveTo>
                <a:lnTo>
                  <a:pt x="0" y="14732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47320"/>
                </a:lnTo>
                <a:close/>
              </a:path>
              <a:path w="614679" h="346710">
                <a:moveTo>
                  <a:pt x="614680" y="147320"/>
                </a:moveTo>
                <a:lnTo>
                  <a:pt x="610870" y="147320"/>
                </a:lnTo>
                <a:lnTo>
                  <a:pt x="610870" y="154939"/>
                </a:lnTo>
                <a:lnTo>
                  <a:pt x="614680" y="154939"/>
                </a:lnTo>
                <a:lnTo>
                  <a:pt x="614680" y="147320"/>
                </a:lnTo>
                <a:close/>
              </a:path>
              <a:path w="614679" h="346710">
                <a:moveTo>
                  <a:pt x="3810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4940"/>
                </a:lnTo>
                <a:close/>
              </a:path>
              <a:path w="614679" h="346710">
                <a:moveTo>
                  <a:pt x="614680" y="154940"/>
                </a:moveTo>
                <a:lnTo>
                  <a:pt x="610870" y="154940"/>
                </a:lnTo>
                <a:lnTo>
                  <a:pt x="610870" y="161289"/>
                </a:lnTo>
                <a:lnTo>
                  <a:pt x="614680" y="161289"/>
                </a:lnTo>
                <a:lnTo>
                  <a:pt x="614680" y="154940"/>
                </a:lnTo>
                <a:close/>
              </a:path>
              <a:path w="614679" h="346710">
                <a:moveTo>
                  <a:pt x="3810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1290"/>
                </a:lnTo>
                <a:close/>
              </a:path>
              <a:path w="614679" h="346710">
                <a:moveTo>
                  <a:pt x="614680" y="161290"/>
                </a:moveTo>
                <a:lnTo>
                  <a:pt x="610870" y="161290"/>
                </a:lnTo>
                <a:lnTo>
                  <a:pt x="610870" y="167639"/>
                </a:lnTo>
                <a:lnTo>
                  <a:pt x="614680" y="167639"/>
                </a:lnTo>
                <a:lnTo>
                  <a:pt x="614680" y="161290"/>
                </a:lnTo>
                <a:close/>
              </a:path>
              <a:path w="614679" h="346710">
                <a:moveTo>
                  <a:pt x="381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7640"/>
                </a:lnTo>
                <a:close/>
              </a:path>
              <a:path w="614679" h="346710">
                <a:moveTo>
                  <a:pt x="614680" y="167640"/>
                </a:moveTo>
                <a:lnTo>
                  <a:pt x="610870" y="167640"/>
                </a:lnTo>
                <a:lnTo>
                  <a:pt x="610870" y="173989"/>
                </a:lnTo>
                <a:lnTo>
                  <a:pt x="614680" y="173989"/>
                </a:lnTo>
                <a:lnTo>
                  <a:pt x="614680" y="167640"/>
                </a:lnTo>
                <a:close/>
              </a:path>
              <a:path w="614679" h="346710">
                <a:moveTo>
                  <a:pt x="3810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3990"/>
                </a:lnTo>
                <a:close/>
              </a:path>
              <a:path w="614679" h="346710">
                <a:moveTo>
                  <a:pt x="614680" y="173990"/>
                </a:moveTo>
                <a:lnTo>
                  <a:pt x="610870" y="173990"/>
                </a:lnTo>
                <a:lnTo>
                  <a:pt x="610870" y="180339"/>
                </a:lnTo>
                <a:lnTo>
                  <a:pt x="614680" y="180339"/>
                </a:lnTo>
                <a:lnTo>
                  <a:pt x="614680" y="173990"/>
                </a:lnTo>
                <a:close/>
              </a:path>
              <a:path w="614679" h="346710">
                <a:moveTo>
                  <a:pt x="381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0340"/>
                </a:lnTo>
                <a:close/>
              </a:path>
              <a:path w="614679" h="346710">
                <a:moveTo>
                  <a:pt x="614680" y="180340"/>
                </a:moveTo>
                <a:lnTo>
                  <a:pt x="610870" y="180340"/>
                </a:lnTo>
                <a:lnTo>
                  <a:pt x="610870" y="186689"/>
                </a:lnTo>
                <a:lnTo>
                  <a:pt x="614680" y="186689"/>
                </a:lnTo>
                <a:lnTo>
                  <a:pt x="614680" y="180340"/>
                </a:lnTo>
                <a:close/>
              </a:path>
              <a:path w="614679" h="346710">
                <a:moveTo>
                  <a:pt x="381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6690"/>
                </a:lnTo>
                <a:close/>
              </a:path>
              <a:path w="614679" h="346710">
                <a:moveTo>
                  <a:pt x="614680" y="186690"/>
                </a:moveTo>
                <a:lnTo>
                  <a:pt x="610870" y="186690"/>
                </a:lnTo>
                <a:lnTo>
                  <a:pt x="610870" y="193039"/>
                </a:lnTo>
                <a:lnTo>
                  <a:pt x="614680" y="193039"/>
                </a:lnTo>
                <a:lnTo>
                  <a:pt x="614680" y="186690"/>
                </a:lnTo>
                <a:close/>
              </a:path>
              <a:path w="614679" h="346710">
                <a:moveTo>
                  <a:pt x="381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3040"/>
                </a:lnTo>
                <a:close/>
              </a:path>
              <a:path w="614679" h="346710">
                <a:moveTo>
                  <a:pt x="614680" y="193040"/>
                </a:moveTo>
                <a:lnTo>
                  <a:pt x="610870" y="193040"/>
                </a:lnTo>
                <a:lnTo>
                  <a:pt x="610870" y="199389"/>
                </a:lnTo>
                <a:lnTo>
                  <a:pt x="614680" y="199389"/>
                </a:lnTo>
                <a:lnTo>
                  <a:pt x="614680" y="193040"/>
                </a:lnTo>
                <a:close/>
              </a:path>
              <a:path w="614679" h="346710">
                <a:moveTo>
                  <a:pt x="381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199390"/>
                </a:lnTo>
                <a:close/>
              </a:path>
              <a:path w="614679" h="346710">
                <a:moveTo>
                  <a:pt x="614680" y="199390"/>
                </a:moveTo>
                <a:lnTo>
                  <a:pt x="610870" y="199390"/>
                </a:lnTo>
                <a:lnTo>
                  <a:pt x="610870" y="205739"/>
                </a:lnTo>
                <a:lnTo>
                  <a:pt x="614680" y="205739"/>
                </a:lnTo>
                <a:lnTo>
                  <a:pt x="614680" y="199390"/>
                </a:lnTo>
                <a:close/>
              </a:path>
              <a:path w="614679" h="346710">
                <a:moveTo>
                  <a:pt x="3810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5740"/>
                </a:lnTo>
                <a:close/>
              </a:path>
              <a:path w="614679" h="346710">
                <a:moveTo>
                  <a:pt x="614680" y="205740"/>
                </a:moveTo>
                <a:lnTo>
                  <a:pt x="610870" y="205740"/>
                </a:lnTo>
                <a:lnTo>
                  <a:pt x="610870" y="212089"/>
                </a:lnTo>
                <a:lnTo>
                  <a:pt x="614680" y="212089"/>
                </a:lnTo>
                <a:lnTo>
                  <a:pt x="614680" y="205740"/>
                </a:lnTo>
                <a:close/>
              </a:path>
              <a:path w="614679" h="346710">
                <a:moveTo>
                  <a:pt x="3810" y="212090"/>
                </a:moveTo>
                <a:lnTo>
                  <a:pt x="0" y="212090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2090"/>
                </a:lnTo>
                <a:close/>
              </a:path>
              <a:path w="614679" h="346710">
                <a:moveTo>
                  <a:pt x="614680" y="212090"/>
                </a:moveTo>
                <a:lnTo>
                  <a:pt x="610870" y="212090"/>
                </a:lnTo>
                <a:lnTo>
                  <a:pt x="610870" y="217169"/>
                </a:lnTo>
                <a:lnTo>
                  <a:pt x="614680" y="217169"/>
                </a:lnTo>
                <a:lnTo>
                  <a:pt x="614680" y="212090"/>
                </a:lnTo>
                <a:close/>
              </a:path>
              <a:path w="614679" h="346710">
                <a:moveTo>
                  <a:pt x="3810" y="217170"/>
                </a:moveTo>
                <a:lnTo>
                  <a:pt x="0" y="21717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17170"/>
                </a:lnTo>
                <a:close/>
              </a:path>
              <a:path w="614679" h="346710">
                <a:moveTo>
                  <a:pt x="614680" y="217170"/>
                </a:moveTo>
                <a:lnTo>
                  <a:pt x="610870" y="217170"/>
                </a:lnTo>
                <a:lnTo>
                  <a:pt x="610870" y="224789"/>
                </a:lnTo>
                <a:lnTo>
                  <a:pt x="614680" y="224789"/>
                </a:lnTo>
                <a:lnTo>
                  <a:pt x="614680" y="217170"/>
                </a:lnTo>
                <a:close/>
              </a:path>
              <a:path w="614679" h="346710">
                <a:moveTo>
                  <a:pt x="3810" y="224790"/>
                </a:moveTo>
                <a:lnTo>
                  <a:pt x="0" y="224790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4790"/>
                </a:lnTo>
                <a:close/>
              </a:path>
              <a:path w="614679" h="346710">
                <a:moveTo>
                  <a:pt x="614680" y="224790"/>
                </a:moveTo>
                <a:lnTo>
                  <a:pt x="610870" y="224790"/>
                </a:lnTo>
                <a:lnTo>
                  <a:pt x="610870" y="236219"/>
                </a:lnTo>
                <a:lnTo>
                  <a:pt x="614680" y="236219"/>
                </a:lnTo>
                <a:lnTo>
                  <a:pt x="614680" y="224790"/>
                </a:lnTo>
                <a:close/>
              </a:path>
              <a:path w="614679" h="346710">
                <a:moveTo>
                  <a:pt x="3810" y="236220"/>
                </a:moveTo>
                <a:lnTo>
                  <a:pt x="0" y="23622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36220"/>
                </a:lnTo>
                <a:close/>
              </a:path>
              <a:path w="614679" h="346710">
                <a:moveTo>
                  <a:pt x="614680" y="236220"/>
                </a:moveTo>
                <a:lnTo>
                  <a:pt x="610870" y="236220"/>
                </a:lnTo>
                <a:lnTo>
                  <a:pt x="610870" y="243839"/>
                </a:lnTo>
                <a:lnTo>
                  <a:pt x="614680" y="243839"/>
                </a:lnTo>
                <a:lnTo>
                  <a:pt x="614680" y="236220"/>
                </a:lnTo>
                <a:close/>
              </a:path>
              <a:path w="614679" h="346710">
                <a:moveTo>
                  <a:pt x="3810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3840"/>
                </a:lnTo>
                <a:close/>
              </a:path>
              <a:path w="614679" h="346710">
                <a:moveTo>
                  <a:pt x="613410" y="243840"/>
                </a:moveTo>
                <a:lnTo>
                  <a:pt x="610870" y="243840"/>
                </a:lnTo>
                <a:lnTo>
                  <a:pt x="610870" y="250189"/>
                </a:lnTo>
                <a:lnTo>
                  <a:pt x="612140" y="250189"/>
                </a:lnTo>
                <a:lnTo>
                  <a:pt x="612140" y="248919"/>
                </a:lnTo>
                <a:lnTo>
                  <a:pt x="613410" y="248919"/>
                </a:lnTo>
                <a:lnTo>
                  <a:pt x="613410" y="243840"/>
                </a:lnTo>
                <a:close/>
              </a:path>
              <a:path w="614679" h="346710">
                <a:moveTo>
                  <a:pt x="3810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0190"/>
                </a:lnTo>
                <a:close/>
              </a:path>
              <a:path w="614679" h="346710">
                <a:moveTo>
                  <a:pt x="612140" y="250190"/>
                </a:moveTo>
                <a:lnTo>
                  <a:pt x="610870" y="250190"/>
                </a:lnTo>
                <a:lnTo>
                  <a:pt x="610870" y="254000"/>
                </a:lnTo>
                <a:lnTo>
                  <a:pt x="612139" y="254000"/>
                </a:lnTo>
                <a:lnTo>
                  <a:pt x="612140" y="250190"/>
                </a:lnTo>
                <a:close/>
              </a:path>
              <a:path w="614679" h="346710">
                <a:moveTo>
                  <a:pt x="3810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6540"/>
                </a:lnTo>
                <a:close/>
              </a:path>
              <a:path w="614679" h="346710">
                <a:moveTo>
                  <a:pt x="381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2890"/>
                </a:lnTo>
                <a:close/>
              </a:path>
              <a:path w="614679" h="346710">
                <a:moveTo>
                  <a:pt x="3810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69240"/>
                </a:lnTo>
                <a:close/>
              </a:path>
              <a:path w="614679" h="346710">
                <a:moveTo>
                  <a:pt x="3810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5590"/>
                </a:lnTo>
                <a:close/>
              </a:path>
              <a:path w="614679" h="346710">
                <a:moveTo>
                  <a:pt x="3810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1940"/>
                </a:lnTo>
                <a:close/>
              </a:path>
              <a:path w="614679" h="346710">
                <a:moveTo>
                  <a:pt x="3810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10" y="294639"/>
                </a:lnTo>
                <a:lnTo>
                  <a:pt x="3810" y="288290"/>
                </a:lnTo>
                <a:close/>
              </a:path>
              <a:path w="614679" h="346710">
                <a:moveTo>
                  <a:pt x="3810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3810" y="300989"/>
                </a:lnTo>
                <a:lnTo>
                  <a:pt x="3810" y="294640"/>
                </a:lnTo>
                <a:close/>
              </a:path>
              <a:path w="614679" h="346710">
                <a:moveTo>
                  <a:pt x="3810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3810" y="307339"/>
                </a:lnTo>
                <a:lnTo>
                  <a:pt x="3810" y="300990"/>
                </a:lnTo>
                <a:close/>
              </a:path>
              <a:path w="614679" h="346710">
                <a:moveTo>
                  <a:pt x="3810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10" y="313689"/>
                </a:lnTo>
                <a:lnTo>
                  <a:pt x="3810" y="307340"/>
                </a:lnTo>
                <a:close/>
              </a:path>
              <a:path w="614679" h="346710">
                <a:moveTo>
                  <a:pt x="3810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10" y="320039"/>
                </a:lnTo>
                <a:lnTo>
                  <a:pt x="3810" y="313690"/>
                </a:lnTo>
                <a:close/>
              </a:path>
              <a:path w="614679" h="346710">
                <a:moveTo>
                  <a:pt x="3810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3810" y="326389"/>
                </a:lnTo>
                <a:lnTo>
                  <a:pt x="3810" y="320040"/>
                </a:lnTo>
                <a:close/>
              </a:path>
              <a:path w="614679" h="346710">
                <a:moveTo>
                  <a:pt x="3810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3810" y="332739"/>
                </a:lnTo>
                <a:lnTo>
                  <a:pt x="3810" y="326390"/>
                </a:lnTo>
                <a:close/>
              </a:path>
              <a:path w="614679" h="346710">
                <a:moveTo>
                  <a:pt x="614680" y="328930"/>
                </a:moveTo>
                <a:lnTo>
                  <a:pt x="613410" y="328930"/>
                </a:lnTo>
                <a:lnTo>
                  <a:pt x="613410" y="330200"/>
                </a:lnTo>
                <a:lnTo>
                  <a:pt x="612139" y="330200"/>
                </a:lnTo>
                <a:lnTo>
                  <a:pt x="612139" y="331469"/>
                </a:lnTo>
                <a:lnTo>
                  <a:pt x="610870" y="331469"/>
                </a:lnTo>
                <a:lnTo>
                  <a:pt x="610870" y="332739"/>
                </a:lnTo>
                <a:lnTo>
                  <a:pt x="614680" y="332739"/>
                </a:lnTo>
                <a:lnTo>
                  <a:pt x="614680" y="328930"/>
                </a:lnTo>
                <a:close/>
              </a:path>
              <a:path w="614679" h="346710">
                <a:moveTo>
                  <a:pt x="3810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10" y="339089"/>
                </a:lnTo>
                <a:lnTo>
                  <a:pt x="3810" y="332740"/>
                </a:lnTo>
                <a:close/>
              </a:path>
              <a:path w="614679" h="346710">
                <a:moveTo>
                  <a:pt x="614680" y="332740"/>
                </a:moveTo>
                <a:lnTo>
                  <a:pt x="610870" y="332740"/>
                </a:lnTo>
                <a:lnTo>
                  <a:pt x="610870" y="339089"/>
                </a:lnTo>
                <a:lnTo>
                  <a:pt x="614680" y="339089"/>
                </a:lnTo>
                <a:lnTo>
                  <a:pt x="614680" y="332740"/>
                </a:lnTo>
                <a:close/>
              </a:path>
              <a:path w="614679" h="346710">
                <a:moveTo>
                  <a:pt x="3810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72390" y="345439"/>
                </a:lnTo>
                <a:lnTo>
                  <a:pt x="72390" y="344169"/>
                </a:lnTo>
                <a:lnTo>
                  <a:pt x="73660" y="344169"/>
                </a:lnTo>
                <a:lnTo>
                  <a:pt x="73660" y="342900"/>
                </a:lnTo>
                <a:lnTo>
                  <a:pt x="3810" y="342900"/>
                </a:lnTo>
                <a:lnTo>
                  <a:pt x="3810" y="339090"/>
                </a:lnTo>
                <a:close/>
              </a:path>
              <a:path w="614679" h="346710">
                <a:moveTo>
                  <a:pt x="336550" y="342900"/>
                </a:moveTo>
                <a:lnTo>
                  <a:pt x="179070" y="342900"/>
                </a:lnTo>
                <a:lnTo>
                  <a:pt x="179070" y="345439"/>
                </a:lnTo>
                <a:lnTo>
                  <a:pt x="336550" y="345439"/>
                </a:lnTo>
                <a:lnTo>
                  <a:pt x="336550" y="342900"/>
                </a:lnTo>
                <a:close/>
              </a:path>
              <a:path w="614679" h="346710">
                <a:moveTo>
                  <a:pt x="590550" y="342900"/>
                </a:moveTo>
                <a:lnTo>
                  <a:pt x="434339" y="342900"/>
                </a:lnTo>
                <a:lnTo>
                  <a:pt x="434339" y="345439"/>
                </a:lnTo>
                <a:lnTo>
                  <a:pt x="590550" y="345439"/>
                </a:lnTo>
                <a:lnTo>
                  <a:pt x="590550" y="342900"/>
                </a:lnTo>
                <a:close/>
              </a:path>
              <a:path w="614679" h="346710">
                <a:moveTo>
                  <a:pt x="614680" y="339090"/>
                </a:moveTo>
                <a:lnTo>
                  <a:pt x="610870" y="339090"/>
                </a:lnTo>
                <a:lnTo>
                  <a:pt x="610870" y="342900"/>
                </a:lnTo>
                <a:lnTo>
                  <a:pt x="595630" y="342900"/>
                </a:lnTo>
                <a:lnTo>
                  <a:pt x="595630" y="344169"/>
                </a:lnTo>
                <a:lnTo>
                  <a:pt x="593089" y="344169"/>
                </a:lnTo>
                <a:lnTo>
                  <a:pt x="593089" y="345439"/>
                </a:lnTo>
                <a:lnTo>
                  <a:pt x="614680" y="345439"/>
                </a:lnTo>
                <a:lnTo>
                  <a:pt x="614680" y="339090"/>
                </a:lnTo>
                <a:close/>
              </a:path>
              <a:path w="614679" h="346710">
                <a:moveTo>
                  <a:pt x="72390" y="345440"/>
                </a:moveTo>
                <a:lnTo>
                  <a:pt x="0" y="345440"/>
                </a:lnTo>
                <a:lnTo>
                  <a:pt x="0" y="346710"/>
                </a:lnTo>
                <a:lnTo>
                  <a:pt x="72390" y="346710"/>
                </a:lnTo>
                <a:lnTo>
                  <a:pt x="72390" y="345440"/>
                </a:lnTo>
                <a:close/>
              </a:path>
              <a:path w="614679" h="346710">
                <a:moveTo>
                  <a:pt x="336550" y="345440"/>
                </a:moveTo>
                <a:lnTo>
                  <a:pt x="179070" y="345440"/>
                </a:lnTo>
                <a:lnTo>
                  <a:pt x="179070" y="346710"/>
                </a:lnTo>
                <a:lnTo>
                  <a:pt x="336550" y="346710"/>
                </a:lnTo>
                <a:lnTo>
                  <a:pt x="336550" y="345440"/>
                </a:lnTo>
                <a:close/>
              </a:path>
              <a:path w="614679" h="346710">
                <a:moveTo>
                  <a:pt x="614680" y="345440"/>
                </a:moveTo>
                <a:lnTo>
                  <a:pt x="434339" y="345440"/>
                </a:lnTo>
                <a:lnTo>
                  <a:pt x="434339" y="346710"/>
                </a:lnTo>
                <a:lnTo>
                  <a:pt x="614680" y="346710"/>
                </a:lnTo>
                <a:lnTo>
                  <a:pt x="614680" y="345440"/>
                </a:lnTo>
                <a:close/>
              </a:path>
            </a:pathLst>
          </a:custGeom>
          <a:solidFill>
            <a:srgbClr val="A6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7" name="bk object 8597"/>
          <p:cNvSpPr/>
          <p:nvPr/>
        </p:nvSpPr>
        <p:spPr>
          <a:xfrm>
            <a:off x="4273550" y="4239259"/>
            <a:ext cx="607060" cy="339090"/>
          </a:xfrm>
          <a:custGeom>
            <a:avLst/>
            <a:gdLst/>
            <a:ahLst/>
            <a:cxnLst/>
            <a:rect l="l" t="t" r="r" b="b"/>
            <a:pathLst>
              <a:path w="607060" h="339089">
                <a:moveTo>
                  <a:pt x="761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6350" y="3809"/>
                </a:lnTo>
                <a:lnTo>
                  <a:pt x="6350" y="1269"/>
                </a:lnTo>
                <a:lnTo>
                  <a:pt x="7620" y="1269"/>
                </a:lnTo>
                <a:lnTo>
                  <a:pt x="7619" y="0"/>
                </a:lnTo>
                <a:close/>
              </a:path>
              <a:path w="607060" h="339089">
                <a:moveTo>
                  <a:pt x="607060" y="0"/>
                </a:moveTo>
                <a:lnTo>
                  <a:pt x="521970" y="0"/>
                </a:lnTo>
                <a:lnTo>
                  <a:pt x="521970" y="1269"/>
                </a:lnTo>
                <a:lnTo>
                  <a:pt x="519429" y="1269"/>
                </a:lnTo>
                <a:lnTo>
                  <a:pt x="519429" y="2539"/>
                </a:lnTo>
                <a:lnTo>
                  <a:pt x="518160" y="2539"/>
                </a:lnTo>
                <a:lnTo>
                  <a:pt x="518160" y="3809"/>
                </a:lnTo>
                <a:lnTo>
                  <a:pt x="603250" y="3809"/>
                </a:lnTo>
                <a:lnTo>
                  <a:pt x="603250" y="5079"/>
                </a:lnTo>
                <a:lnTo>
                  <a:pt x="607060" y="5079"/>
                </a:lnTo>
                <a:lnTo>
                  <a:pt x="607060" y="0"/>
                </a:lnTo>
                <a:close/>
              </a:path>
              <a:path w="607060" h="339089">
                <a:moveTo>
                  <a:pt x="397510" y="2539"/>
                </a:moveTo>
                <a:lnTo>
                  <a:pt x="16510" y="2539"/>
                </a:lnTo>
                <a:lnTo>
                  <a:pt x="16510" y="3809"/>
                </a:lnTo>
                <a:lnTo>
                  <a:pt x="397510" y="3809"/>
                </a:lnTo>
                <a:lnTo>
                  <a:pt x="397510" y="2539"/>
                </a:lnTo>
                <a:close/>
              </a:path>
              <a:path w="607060" h="339089">
                <a:moveTo>
                  <a:pt x="515619" y="2539"/>
                </a:moveTo>
                <a:lnTo>
                  <a:pt x="398779" y="2539"/>
                </a:lnTo>
                <a:lnTo>
                  <a:pt x="398779" y="3809"/>
                </a:lnTo>
                <a:lnTo>
                  <a:pt x="515619" y="3809"/>
                </a:lnTo>
                <a:lnTo>
                  <a:pt x="515619" y="2539"/>
                </a:lnTo>
                <a:close/>
              </a:path>
              <a:path w="607060" h="339089">
                <a:moveTo>
                  <a:pt x="264160" y="0"/>
                </a:moveTo>
                <a:lnTo>
                  <a:pt x="20320" y="0"/>
                </a:lnTo>
                <a:lnTo>
                  <a:pt x="20320" y="1269"/>
                </a:lnTo>
                <a:lnTo>
                  <a:pt x="17779" y="1269"/>
                </a:lnTo>
                <a:lnTo>
                  <a:pt x="17779" y="2539"/>
                </a:lnTo>
                <a:lnTo>
                  <a:pt x="264159" y="2539"/>
                </a:lnTo>
                <a:lnTo>
                  <a:pt x="264160" y="0"/>
                </a:lnTo>
                <a:close/>
              </a:path>
              <a:path w="607060" h="339089">
                <a:moveTo>
                  <a:pt x="398780" y="0"/>
                </a:moveTo>
                <a:lnTo>
                  <a:pt x="267970" y="0"/>
                </a:lnTo>
                <a:lnTo>
                  <a:pt x="267970" y="1269"/>
                </a:lnTo>
                <a:lnTo>
                  <a:pt x="265429" y="1269"/>
                </a:lnTo>
                <a:lnTo>
                  <a:pt x="265429" y="2539"/>
                </a:lnTo>
                <a:lnTo>
                  <a:pt x="398779" y="2539"/>
                </a:lnTo>
                <a:lnTo>
                  <a:pt x="398780" y="0"/>
                </a:lnTo>
                <a:close/>
              </a:path>
              <a:path w="607060" h="339089">
                <a:moveTo>
                  <a:pt x="516889" y="1269"/>
                </a:moveTo>
                <a:lnTo>
                  <a:pt x="400050" y="1269"/>
                </a:lnTo>
                <a:lnTo>
                  <a:pt x="400050" y="2539"/>
                </a:lnTo>
                <a:lnTo>
                  <a:pt x="516889" y="2539"/>
                </a:lnTo>
                <a:lnTo>
                  <a:pt x="516889" y="1269"/>
                </a:lnTo>
                <a:close/>
              </a:path>
              <a:path w="607060" h="339089">
                <a:moveTo>
                  <a:pt x="520700" y="0"/>
                </a:moveTo>
                <a:lnTo>
                  <a:pt x="401320" y="0"/>
                </a:lnTo>
                <a:lnTo>
                  <a:pt x="401320" y="1269"/>
                </a:lnTo>
                <a:lnTo>
                  <a:pt x="520700" y="1269"/>
                </a:lnTo>
                <a:lnTo>
                  <a:pt x="520700" y="0"/>
                </a:lnTo>
                <a:close/>
              </a:path>
              <a:path w="607060" h="33908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607060" h="339089">
                <a:moveTo>
                  <a:pt x="607060" y="5080"/>
                </a:moveTo>
                <a:lnTo>
                  <a:pt x="603250" y="5080"/>
                </a:lnTo>
                <a:lnTo>
                  <a:pt x="603250" y="11429"/>
                </a:lnTo>
                <a:lnTo>
                  <a:pt x="607060" y="11429"/>
                </a:lnTo>
                <a:lnTo>
                  <a:pt x="607060" y="5080"/>
                </a:lnTo>
                <a:close/>
              </a:path>
              <a:path w="607060" h="339089">
                <a:moveTo>
                  <a:pt x="3810" y="13969"/>
                </a:moveTo>
                <a:lnTo>
                  <a:pt x="2539" y="13969"/>
                </a:lnTo>
                <a:lnTo>
                  <a:pt x="2539" y="16509"/>
                </a:lnTo>
                <a:lnTo>
                  <a:pt x="1270" y="16509"/>
                </a:lnTo>
                <a:lnTo>
                  <a:pt x="1270" y="17779"/>
                </a:lnTo>
                <a:lnTo>
                  <a:pt x="3810" y="17779"/>
                </a:lnTo>
                <a:lnTo>
                  <a:pt x="3810" y="13969"/>
                </a:lnTo>
                <a:close/>
              </a:path>
              <a:path w="607060" h="339089">
                <a:moveTo>
                  <a:pt x="3810" y="11430"/>
                </a:moveTo>
                <a:lnTo>
                  <a:pt x="0" y="11430"/>
                </a:lnTo>
                <a:lnTo>
                  <a:pt x="0" y="15239"/>
                </a:lnTo>
                <a:lnTo>
                  <a:pt x="1269" y="15239"/>
                </a:lnTo>
                <a:lnTo>
                  <a:pt x="1269" y="13969"/>
                </a:lnTo>
                <a:lnTo>
                  <a:pt x="3810" y="13969"/>
                </a:lnTo>
                <a:lnTo>
                  <a:pt x="3810" y="11430"/>
                </a:lnTo>
                <a:close/>
              </a:path>
              <a:path w="607060" h="339089">
                <a:moveTo>
                  <a:pt x="607060" y="11430"/>
                </a:moveTo>
                <a:lnTo>
                  <a:pt x="603250" y="11430"/>
                </a:lnTo>
                <a:lnTo>
                  <a:pt x="603250" y="17779"/>
                </a:lnTo>
                <a:lnTo>
                  <a:pt x="607060" y="17779"/>
                </a:lnTo>
                <a:lnTo>
                  <a:pt x="607060" y="11430"/>
                </a:lnTo>
                <a:close/>
              </a:path>
              <a:path w="607060" h="339089">
                <a:moveTo>
                  <a:pt x="3810" y="17780"/>
                </a:moveTo>
                <a:lnTo>
                  <a:pt x="1270" y="17780"/>
                </a:lnTo>
                <a:lnTo>
                  <a:pt x="1270" y="21589"/>
                </a:lnTo>
                <a:lnTo>
                  <a:pt x="0" y="21589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607060" h="339089">
                <a:moveTo>
                  <a:pt x="607060" y="17780"/>
                </a:moveTo>
                <a:lnTo>
                  <a:pt x="603250" y="17780"/>
                </a:lnTo>
                <a:lnTo>
                  <a:pt x="603250" y="24129"/>
                </a:lnTo>
                <a:lnTo>
                  <a:pt x="607060" y="24129"/>
                </a:lnTo>
                <a:lnTo>
                  <a:pt x="607060" y="17780"/>
                </a:lnTo>
                <a:close/>
              </a:path>
              <a:path w="607060" h="33908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607060" h="339089">
                <a:moveTo>
                  <a:pt x="607060" y="24130"/>
                </a:moveTo>
                <a:lnTo>
                  <a:pt x="603250" y="24130"/>
                </a:lnTo>
                <a:lnTo>
                  <a:pt x="603250" y="30479"/>
                </a:lnTo>
                <a:lnTo>
                  <a:pt x="607060" y="30479"/>
                </a:lnTo>
                <a:lnTo>
                  <a:pt x="607060" y="24130"/>
                </a:lnTo>
                <a:close/>
              </a:path>
              <a:path w="607060" h="33908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607060" h="339089">
                <a:moveTo>
                  <a:pt x="607060" y="30480"/>
                </a:moveTo>
                <a:lnTo>
                  <a:pt x="603250" y="30480"/>
                </a:lnTo>
                <a:lnTo>
                  <a:pt x="603250" y="36829"/>
                </a:lnTo>
                <a:lnTo>
                  <a:pt x="607060" y="36829"/>
                </a:lnTo>
                <a:lnTo>
                  <a:pt x="607060" y="30480"/>
                </a:lnTo>
                <a:close/>
              </a:path>
              <a:path w="607060" h="3390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607060" h="339089">
                <a:moveTo>
                  <a:pt x="607060" y="36830"/>
                </a:moveTo>
                <a:lnTo>
                  <a:pt x="603250" y="36830"/>
                </a:lnTo>
                <a:lnTo>
                  <a:pt x="603250" y="43179"/>
                </a:lnTo>
                <a:lnTo>
                  <a:pt x="607060" y="43179"/>
                </a:lnTo>
                <a:lnTo>
                  <a:pt x="607060" y="36830"/>
                </a:lnTo>
                <a:close/>
              </a:path>
              <a:path w="607060" h="33908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607060" h="339089">
                <a:moveTo>
                  <a:pt x="607060" y="43180"/>
                </a:moveTo>
                <a:lnTo>
                  <a:pt x="603250" y="43180"/>
                </a:lnTo>
                <a:lnTo>
                  <a:pt x="603250" y="49529"/>
                </a:lnTo>
                <a:lnTo>
                  <a:pt x="607060" y="49529"/>
                </a:lnTo>
                <a:lnTo>
                  <a:pt x="607060" y="43180"/>
                </a:lnTo>
                <a:close/>
              </a:path>
              <a:path w="607060" h="3390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607060" h="339089">
                <a:moveTo>
                  <a:pt x="607060" y="49530"/>
                </a:moveTo>
                <a:lnTo>
                  <a:pt x="603250" y="49530"/>
                </a:lnTo>
                <a:lnTo>
                  <a:pt x="603250" y="55879"/>
                </a:lnTo>
                <a:lnTo>
                  <a:pt x="607060" y="55879"/>
                </a:lnTo>
                <a:lnTo>
                  <a:pt x="607060" y="49530"/>
                </a:lnTo>
                <a:close/>
              </a:path>
              <a:path w="607060" h="33908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607060" h="339089">
                <a:moveTo>
                  <a:pt x="607060" y="55880"/>
                </a:moveTo>
                <a:lnTo>
                  <a:pt x="603250" y="55880"/>
                </a:lnTo>
                <a:lnTo>
                  <a:pt x="603250" y="62229"/>
                </a:lnTo>
                <a:lnTo>
                  <a:pt x="607060" y="62229"/>
                </a:lnTo>
                <a:lnTo>
                  <a:pt x="607060" y="55880"/>
                </a:lnTo>
                <a:close/>
              </a:path>
              <a:path w="607060" h="33908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607060" h="339089">
                <a:moveTo>
                  <a:pt x="607060" y="62230"/>
                </a:moveTo>
                <a:lnTo>
                  <a:pt x="603250" y="62230"/>
                </a:lnTo>
                <a:lnTo>
                  <a:pt x="603250" y="68579"/>
                </a:lnTo>
                <a:lnTo>
                  <a:pt x="607060" y="68579"/>
                </a:lnTo>
                <a:lnTo>
                  <a:pt x="607060" y="62230"/>
                </a:lnTo>
                <a:close/>
              </a:path>
              <a:path w="607060" h="33908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607060" h="339089">
                <a:moveTo>
                  <a:pt x="607060" y="68580"/>
                </a:moveTo>
                <a:lnTo>
                  <a:pt x="603250" y="68580"/>
                </a:lnTo>
                <a:lnTo>
                  <a:pt x="603250" y="74929"/>
                </a:lnTo>
                <a:lnTo>
                  <a:pt x="607060" y="74929"/>
                </a:lnTo>
                <a:lnTo>
                  <a:pt x="607060" y="68580"/>
                </a:lnTo>
                <a:close/>
              </a:path>
              <a:path w="607060" h="33908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607060" h="339089">
                <a:moveTo>
                  <a:pt x="607060" y="74930"/>
                </a:moveTo>
                <a:lnTo>
                  <a:pt x="603250" y="74930"/>
                </a:lnTo>
                <a:lnTo>
                  <a:pt x="603250" y="81279"/>
                </a:lnTo>
                <a:lnTo>
                  <a:pt x="607060" y="81279"/>
                </a:lnTo>
                <a:lnTo>
                  <a:pt x="607060" y="74930"/>
                </a:lnTo>
                <a:close/>
              </a:path>
              <a:path w="607060" h="33908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607060" h="339089">
                <a:moveTo>
                  <a:pt x="607060" y="81280"/>
                </a:moveTo>
                <a:lnTo>
                  <a:pt x="603250" y="81280"/>
                </a:lnTo>
                <a:lnTo>
                  <a:pt x="603250" y="87629"/>
                </a:lnTo>
                <a:lnTo>
                  <a:pt x="607060" y="87629"/>
                </a:lnTo>
                <a:lnTo>
                  <a:pt x="607060" y="81280"/>
                </a:lnTo>
                <a:close/>
              </a:path>
              <a:path w="607060" h="33908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607060" h="339089">
                <a:moveTo>
                  <a:pt x="607060" y="87630"/>
                </a:moveTo>
                <a:lnTo>
                  <a:pt x="603250" y="87630"/>
                </a:lnTo>
                <a:lnTo>
                  <a:pt x="603250" y="93979"/>
                </a:lnTo>
                <a:lnTo>
                  <a:pt x="607060" y="93979"/>
                </a:lnTo>
                <a:lnTo>
                  <a:pt x="607060" y="87630"/>
                </a:lnTo>
                <a:close/>
              </a:path>
              <a:path w="607060" h="33908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607060" h="339089">
                <a:moveTo>
                  <a:pt x="607060" y="93980"/>
                </a:moveTo>
                <a:lnTo>
                  <a:pt x="603250" y="93980"/>
                </a:lnTo>
                <a:lnTo>
                  <a:pt x="603250" y="100329"/>
                </a:lnTo>
                <a:lnTo>
                  <a:pt x="607060" y="100329"/>
                </a:lnTo>
                <a:lnTo>
                  <a:pt x="607060" y="93980"/>
                </a:lnTo>
                <a:close/>
              </a:path>
              <a:path w="607060" h="33908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607060" h="339089">
                <a:moveTo>
                  <a:pt x="607060" y="100330"/>
                </a:moveTo>
                <a:lnTo>
                  <a:pt x="603250" y="100330"/>
                </a:lnTo>
                <a:lnTo>
                  <a:pt x="603250" y="106679"/>
                </a:lnTo>
                <a:lnTo>
                  <a:pt x="607060" y="106679"/>
                </a:lnTo>
                <a:lnTo>
                  <a:pt x="607060" y="100330"/>
                </a:lnTo>
                <a:close/>
              </a:path>
              <a:path w="607060" h="33908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607060" h="339089">
                <a:moveTo>
                  <a:pt x="607060" y="106680"/>
                </a:moveTo>
                <a:lnTo>
                  <a:pt x="603250" y="106680"/>
                </a:lnTo>
                <a:lnTo>
                  <a:pt x="603250" y="113029"/>
                </a:lnTo>
                <a:lnTo>
                  <a:pt x="607060" y="113029"/>
                </a:lnTo>
                <a:lnTo>
                  <a:pt x="607060" y="106680"/>
                </a:lnTo>
                <a:close/>
              </a:path>
              <a:path w="607060" h="33908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607060" h="339089">
                <a:moveTo>
                  <a:pt x="607060" y="113030"/>
                </a:moveTo>
                <a:lnTo>
                  <a:pt x="603250" y="113030"/>
                </a:lnTo>
                <a:lnTo>
                  <a:pt x="603250" y="119379"/>
                </a:lnTo>
                <a:lnTo>
                  <a:pt x="607060" y="119379"/>
                </a:lnTo>
                <a:lnTo>
                  <a:pt x="607060" y="113030"/>
                </a:lnTo>
                <a:close/>
              </a:path>
              <a:path w="607060" h="33908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607060" h="339089">
                <a:moveTo>
                  <a:pt x="607060" y="119380"/>
                </a:moveTo>
                <a:lnTo>
                  <a:pt x="603250" y="119380"/>
                </a:lnTo>
                <a:lnTo>
                  <a:pt x="603250" y="125729"/>
                </a:lnTo>
                <a:lnTo>
                  <a:pt x="607060" y="125729"/>
                </a:lnTo>
                <a:lnTo>
                  <a:pt x="607060" y="119380"/>
                </a:lnTo>
                <a:close/>
              </a:path>
              <a:path w="607060" h="33908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607060" h="339089">
                <a:moveTo>
                  <a:pt x="607060" y="125730"/>
                </a:moveTo>
                <a:lnTo>
                  <a:pt x="603250" y="125730"/>
                </a:lnTo>
                <a:lnTo>
                  <a:pt x="603250" y="132079"/>
                </a:lnTo>
                <a:lnTo>
                  <a:pt x="607060" y="132079"/>
                </a:lnTo>
                <a:lnTo>
                  <a:pt x="607060" y="125730"/>
                </a:lnTo>
                <a:close/>
              </a:path>
              <a:path w="607060" h="33908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607060" h="339089">
                <a:moveTo>
                  <a:pt x="607060" y="132080"/>
                </a:moveTo>
                <a:lnTo>
                  <a:pt x="603250" y="132080"/>
                </a:lnTo>
                <a:lnTo>
                  <a:pt x="603250" y="138429"/>
                </a:lnTo>
                <a:lnTo>
                  <a:pt x="607060" y="138429"/>
                </a:lnTo>
                <a:lnTo>
                  <a:pt x="607060" y="132080"/>
                </a:lnTo>
                <a:close/>
              </a:path>
              <a:path w="607060" h="339089">
                <a:moveTo>
                  <a:pt x="3810" y="138430"/>
                </a:moveTo>
                <a:lnTo>
                  <a:pt x="0" y="138430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38430"/>
                </a:lnTo>
                <a:close/>
              </a:path>
              <a:path w="607060" h="339089">
                <a:moveTo>
                  <a:pt x="607060" y="138430"/>
                </a:moveTo>
                <a:lnTo>
                  <a:pt x="603250" y="138430"/>
                </a:lnTo>
                <a:lnTo>
                  <a:pt x="603250" y="143509"/>
                </a:lnTo>
                <a:lnTo>
                  <a:pt x="607060" y="143509"/>
                </a:lnTo>
                <a:lnTo>
                  <a:pt x="607060" y="138430"/>
                </a:lnTo>
                <a:close/>
              </a:path>
              <a:path w="607060" h="339089">
                <a:moveTo>
                  <a:pt x="3810" y="143510"/>
                </a:moveTo>
                <a:lnTo>
                  <a:pt x="0" y="14351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3510"/>
                </a:lnTo>
                <a:close/>
              </a:path>
              <a:path w="607060" h="339089">
                <a:moveTo>
                  <a:pt x="607060" y="143510"/>
                </a:moveTo>
                <a:lnTo>
                  <a:pt x="603250" y="143510"/>
                </a:lnTo>
                <a:lnTo>
                  <a:pt x="603250" y="151129"/>
                </a:lnTo>
                <a:lnTo>
                  <a:pt x="607060" y="151129"/>
                </a:lnTo>
                <a:lnTo>
                  <a:pt x="607060" y="143510"/>
                </a:lnTo>
                <a:close/>
              </a:path>
              <a:path w="607060" h="33908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607060" h="339089">
                <a:moveTo>
                  <a:pt x="607060" y="151130"/>
                </a:moveTo>
                <a:lnTo>
                  <a:pt x="603250" y="151130"/>
                </a:lnTo>
                <a:lnTo>
                  <a:pt x="603250" y="157479"/>
                </a:lnTo>
                <a:lnTo>
                  <a:pt x="607060" y="157479"/>
                </a:lnTo>
                <a:lnTo>
                  <a:pt x="607060" y="151130"/>
                </a:lnTo>
                <a:close/>
              </a:path>
              <a:path w="607060" h="33908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607060" h="339089">
                <a:moveTo>
                  <a:pt x="607060" y="157480"/>
                </a:moveTo>
                <a:lnTo>
                  <a:pt x="603250" y="157480"/>
                </a:lnTo>
                <a:lnTo>
                  <a:pt x="603250" y="163829"/>
                </a:lnTo>
                <a:lnTo>
                  <a:pt x="607060" y="163829"/>
                </a:lnTo>
                <a:lnTo>
                  <a:pt x="607060" y="157480"/>
                </a:lnTo>
                <a:close/>
              </a:path>
              <a:path w="607060" h="339089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607060" h="339089">
                <a:moveTo>
                  <a:pt x="607060" y="163830"/>
                </a:moveTo>
                <a:lnTo>
                  <a:pt x="603250" y="163830"/>
                </a:lnTo>
                <a:lnTo>
                  <a:pt x="603250" y="170179"/>
                </a:lnTo>
                <a:lnTo>
                  <a:pt x="607060" y="170179"/>
                </a:lnTo>
                <a:lnTo>
                  <a:pt x="607060" y="163830"/>
                </a:lnTo>
                <a:close/>
              </a:path>
              <a:path w="607060" h="339089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607060" h="339089">
                <a:moveTo>
                  <a:pt x="607060" y="170180"/>
                </a:moveTo>
                <a:lnTo>
                  <a:pt x="603250" y="170180"/>
                </a:lnTo>
                <a:lnTo>
                  <a:pt x="603250" y="176529"/>
                </a:lnTo>
                <a:lnTo>
                  <a:pt x="607060" y="176529"/>
                </a:lnTo>
                <a:lnTo>
                  <a:pt x="607060" y="170180"/>
                </a:lnTo>
                <a:close/>
              </a:path>
              <a:path w="607060" h="339089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607060" h="339089">
                <a:moveTo>
                  <a:pt x="607060" y="176530"/>
                </a:moveTo>
                <a:lnTo>
                  <a:pt x="603250" y="176530"/>
                </a:lnTo>
                <a:lnTo>
                  <a:pt x="603250" y="182879"/>
                </a:lnTo>
                <a:lnTo>
                  <a:pt x="607060" y="182879"/>
                </a:lnTo>
                <a:lnTo>
                  <a:pt x="607060" y="176530"/>
                </a:lnTo>
                <a:close/>
              </a:path>
              <a:path w="607060" h="339089">
                <a:moveTo>
                  <a:pt x="3810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2880"/>
                </a:lnTo>
                <a:close/>
              </a:path>
              <a:path w="607060" h="339089">
                <a:moveTo>
                  <a:pt x="607060" y="182880"/>
                </a:moveTo>
                <a:lnTo>
                  <a:pt x="603250" y="182880"/>
                </a:lnTo>
                <a:lnTo>
                  <a:pt x="603250" y="189229"/>
                </a:lnTo>
                <a:lnTo>
                  <a:pt x="607060" y="189229"/>
                </a:lnTo>
                <a:lnTo>
                  <a:pt x="607060" y="182880"/>
                </a:lnTo>
                <a:close/>
              </a:path>
              <a:path w="607060" h="339089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607060" h="339089">
                <a:moveTo>
                  <a:pt x="607060" y="189230"/>
                </a:moveTo>
                <a:lnTo>
                  <a:pt x="603250" y="189230"/>
                </a:lnTo>
                <a:lnTo>
                  <a:pt x="603250" y="195579"/>
                </a:lnTo>
                <a:lnTo>
                  <a:pt x="607060" y="195579"/>
                </a:lnTo>
                <a:lnTo>
                  <a:pt x="607060" y="189230"/>
                </a:lnTo>
                <a:close/>
              </a:path>
              <a:path w="607060" h="339089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607060" h="339089">
                <a:moveTo>
                  <a:pt x="607060" y="195580"/>
                </a:moveTo>
                <a:lnTo>
                  <a:pt x="603250" y="195580"/>
                </a:lnTo>
                <a:lnTo>
                  <a:pt x="603250" y="201929"/>
                </a:lnTo>
                <a:lnTo>
                  <a:pt x="607060" y="201929"/>
                </a:lnTo>
                <a:lnTo>
                  <a:pt x="607060" y="195580"/>
                </a:lnTo>
                <a:close/>
              </a:path>
              <a:path w="607060" h="339089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607060" h="339089">
                <a:moveTo>
                  <a:pt x="607060" y="201930"/>
                </a:moveTo>
                <a:lnTo>
                  <a:pt x="603250" y="201930"/>
                </a:lnTo>
                <a:lnTo>
                  <a:pt x="603250" y="208279"/>
                </a:lnTo>
                <a:lnTo>
                  <a:pt x="607060" y="208279"/>
                </a:lnTo>
                <a:lnTo>
                  <a:pt x="607060" y="201930"/>
                </a:lnTo>
                <a:close/>
              </a:path>
              <a:path w="607060" h="339089">
                <a:moveTo>
                  <a:pt x="3810" y="208280"/>
                </a:moveTo>
                <a:lnTo>
                  <a:pt x="0" y="208280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208280"/>
                </a:lnTo>
                <a:close/>
              </a:path>
              <a:path w="607060" h="339089">
                <a:moveTo>
                  <a:pt x="607060" y="208280"/>
                </a:moveTo>
                <a:lnTo>
                  <a:pt x="603250" y="208280"/>
                </a:lnTo>
                <a:lnTo>
                  <a:pt x="603250" y="213359"/>
                </a:lnTo>
                <a:lnTo>
                  <a:pt x="607060" y="213359"/>
                </a:lnTo>
                <a:lnTo>
                  <a:pt x="607060" y="208280"/>
                </a:lnTo>
                <a:close/>
              </a:path>
              <a:path w="607060" h="339089">
                <a:moveTo>
                  <a:pt x="3810" y="213360"/>
                </a:moveTo>
                <a:lnTo>
                  <a:pt x="0" y="21336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3360"/>
                </a:lnTo>
                <a:close/>
              </a:path>
              <a:path w="607060" h="339089">
                <a:moveTo>
                  <a:pt x="607060" y="213360"/>
                </a:moveTo>
                <a:lnTo>
                  <a:pt x="603250" y="213360"/>
                </a:lnTo>
                <a:lnTo>
                  <a:pt x="603250" y="220979"/>
                </a:lnTo>
                <a:lnTo>
                  <a:pt x="607060" y="220979"/>
                </a:lnTo>
                <a:lnTo>
                  <a:pt x="607060" y="213360"/>
                </a:lnTo>
                <a:close/>
              </a:path>
              <a:path w="607060" h="339089">
                <a:moveTo>
                  <a:pt x="3810" y="220980"/>
                </a:moveTo>
                <a:lnTo>
                  <a:pt x="0" y="220980"/>
                </a:lnTo>
                <a:lnTo>
                  <a:pt x="0" y="232409"/>
                </a:lnTo>
                <a:lnTo>
                  <a:pt x="3810" y="232409"/>
                </a:lnTo>
                <a:lnTo>
                  <a:pt x="3810" y="220980"/>
                </a:lnTo>
                <a:close/>
              </a:path>
              <a:path w="607060" h="339089">
                <a:moveTo>
                  <a:pt x="607060" y="220980"/>
                </a:moveTo>
                <a:lnTo>
                  <a:pt x="603250" y="220980"/>
                </a:lnTo>
                <a:lnTo>
                  <a:pt x="603250" y="232409"/>
                </a:lnTo>
                <a:lnTo>
                  <a:pt x="607060" y="232409"/>
                </a:lnTo>
                <a:lnTo>
                  <a:pt x="607060" y="220980"/>
                </a:lnTo>
                <a:close/>
              </a:path>
              <a:path w="607060" h="339089">
                <a:moveTo>
                  <a:pt x="3810" y="232410"/>
                </a:moveTo>
                <a:lnTo>
                  <a:pt x="0" y="23241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2410"/>
                </a:lnTo>
                <a:close/>
              </a:path>
              <a:path w="607060" h="339089">
                <a:moveTo>
                  <a:pt x="607060" y="232410"/>
                </a:moveTo>
                <a:lnTo>
                  <a:pt x="603250" y="232410"/>
                </a:lnTo>
                <a:lnTo>
                  <a:pt x="603250" y="240029"/>
                </a:lnTo>
                <a:lnTo>
                  <a:pt x="607060" y="240029"/>
                </a:lnTo>
                <a:lnTo>
                  <a:pt x="607060" y="232410"/>
                </a:lnTo>
                <a:close/>
              </a:path>
              <a:path w="607060" h="339089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607060" h="339089">
                <a:moveTo>
                  <a:pt x="607060" y="240030"/>
                </a:moveTo>
                <a:lnTo>
                  <a:pt x="603250" y="240030"/>
                </a:lnTo>
                <a:lnTo>
                  <a:pt x="603250" y="246379"/>
                </a:lnTo>
                <a:lnTo>
                  <a:pt x="607060" y="246379"/>
                </a:lnTo>
                <a:lnTo>
                  <a:pt x="607060" y="240030"/>
                </a:lnTo>
                <a:close/>
              </a:path>
              <a:path w="607060" h="339089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607060" h="339089">
                <a:moveTo>
                  <a:pt x="607060" y="246380"/>
                </a:moveTo>
                <a:lnTo>
                  <a:pt x="603250" y="246380"/>
                </a:lnTo>
                <a:lnTo>
                  <a:pt x="603250" y="252729"/>
                </a:lnTo>
                <a:lnTo>
                  <a:pt x="607060" y="252729"/>
                </a:lnTo>
                <a:lnTo>
                  <a:pt x="607060" y="246380"/>
                </a:lnTo>
                <a:close/>
              </a:path>
              <a:path w="607060" h="339089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607060" h="339089">
                <a:moveTo>
                  <a:pt x="607060" y="252730"/>
                </a:moveTo>
                <a:lnTo>
                  <a:pt x="603250" y="252730"/>
                </a:lnTo>
                <a:lnTo>
                  <a:pt x="603250" y="259079"/>
                </a:lnTo>
                <a:lnTo>
                  <a:pt x="605789" y="259079"/>
                </a:lnTo>
                <a:lnTo>
                  <a:pt x="605789" y="255269"/>
                </a:lnTo>
                <a:lnTo>
                  <a:pt x="607060" y="255269"/>
                </a:lnTo>
                <a:lnTo>
                  <a:pt x="607060" y="252730"/>
                </a:lnTo>
                <a:close/>
              </a:path>
              <a:path w="607060" h="339089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607060" h="339089">
                <a:moveTo>
                  <a:pt x="605789" y="259080"/>
                </a:moveTo>
                <a:lnTo>
                  <a:pt x="603250" y="259080"/>
                </a:lnTo>
                <a:lnTo>
                  <a:pt x="603250" y="265429"/>
                </a:lnTo>
                <a:lnTo>
                  <a:pt x="604519" y="265429"/>
                </a:lnTo>
                <a:lnTo>
                  <a:pt x="604520" y="260350"/>
                </a:lnTo>
                <a:lnTo>
                  <a:pt x="605789" y="260350"/>
                </a:lnTo>
                <a:lnTo>
                  <a:pt x="605789" y="259080"/>
                </a:lnTo>
                <a:close/>
              </a:path>
              <a:path w="607060" h="339089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607060" h="339089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607060" h="339089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607060" h="339089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607060" h="339089">
                <a:moveTo>
                  <a:pt x="3810" y="290830"/>
                </a:moveTo>
                <a:lnTo>
                  <a:pt x="0" y="29083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90830"/>
                </a:lnTo>
                <a:close/>
              </a:path>
              <a:path w="607060" h="339089">
                <a:moveTo>
                  <a:pt x="3810" y="297180"/>
                </a:moveTo>
                <a:lnTo>
                  <a:pt x="0" y="29718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7180"/>
                </a:lnTo>
                <a:close/>
              </a:path>
              <a:path w="607060" h="339089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607060" h="339089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607060" h="339089">
                <a:moveTo>
                  <a:pt x="3810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6230"/>
                </a:lnTo>
                <a:close/>
              </a:path>
              <a:path w="607060" h="339089">
                <a:moveTo>
                  <a:pt x="381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2580"/>
                </a:lnTo>
                <a:close/>
              </a:path>
              <a:path w="607060" h="339089">
                <a:moveTo>
                  <a:pt x="607060" y="327659"/>
                </a:moveTo>
                <a:lnTo>
                  <a:pt x="605789" y="327659"/>
                </a:lnTo>
                <a:lnTo>
                  <a:pt x="605789" y="328929"/>
                </a:lnTo>
                <a:lnTo>
                  <a:pt x="607060" y="328929"/>
                </a:lnTo>
                <a:lnTo>
                  <a:pt x="607060" y="327659"/>
                </a:lnTo>
                <a:close/>
              </a:path>
              <a:path w="607060" h="339089">
                <a:moveTo>
                  <a:pt x="3810" y="328930"/>
                </a:moveTo>
                <a:lnTo>
                  <a:pt x="0" y="328930"/>
                </a:lnTo>
                <a:lnTo>
                  <a:pt x="0" y="339089"/>
                </a:lnTo>
                <a:lnTo>
                  <a:pt x="69850" y="339089"/>
                </a:lnTo>
                <a:lnTo>
                  <a:pt x="69850" y="335280"/>
                </a:lnTo>
                <a:lnTo>
                  <a:pt x="3810" y="335280"/>
                </a:lnTo>
                <a:lnTo>
                  <a:pt x="3810" y="328930"/>
                </a:lnTo>
                <a:close/>
              </a:path>
              <a:path w="607060" h="339089">
                <a:moveTo>
                  <a:pt x="607060" y="328930"/>
                </a:moveTo>
                <a:lnTo>
                  <a:pt x="604520" y="328930"/>
                </a:lnTo>
                <a:lnTo>
                  <a:pt x="604520" y="330200"/>
                </a:lnTo>
                <a:lnTo>
                  <a:pt x="603250" y="330200"/>
                </a:lnTo>
                <a:lnTo>
                  <a:pt x="603250" y="335280"/>
                </a:lnTo>
                <a:lnTo>
                  <a:pt x="596900" y="335280"/>
                </a:lnTo>
                <a:lnTo>
                  <a:pt x="596900" y="336550"/>
                </a:lnTo>
                <a:lnTo>
                  <a:pt x="594360" y="336550"/>
                </a:lnTo>
                <a:lnTo>
                  <a:pt x="594360" y="337819"/>
                </a:lnTo>
                <a:lnTo>
                  <a:pt x="593089" y="337819"/>
                </a:lnTo>
                <a:lnTo>
                  <a:pt x="593089" y="339089"/>
                </a:lnTo>
                <a:lnTo>
                  <a:pt x="607060" y="339089"/>
                </a:lnTo>
                <a:lnTo>
                  <a:pt x="607060" y="328930"/>
                </a:lnTo>
                <a:close/>
              </a:path>
              <a:path w="607060" h="339089">
                <a:moveTo>
                  <a:pt x="332739" y="337819"/>
                </a:moveTo>
                <a:lnTo>
                  <a:pt x="175260" y="337819"/>
                </a:lnTo>
                <a:lnTo>
                  <a:pt x="175260" y="339089"/>
                </a:lnTo>
                <a:lnTo>
                  <a:pt x="332739" y="339089"/>
                </a:lnTo>
                <a:lnTo>
                  <a:pt x="332739" y="337819"/>
                </a:lnTo>
                <a:close/>
              </a:path>
              <a:path w="607060" h="339089">
                <a:moveTo>
                  <a:pt x="334009" y="335280"/>
                </a:moveTo>
                <a:lnTo>
                  <a:pt x="176529" y="335280"/>
                </a:lnTo>
                <a:lnTo>
                  <a:pt x="176529" y="337819"/>
                </a:lnTo>
                <a:lnTo>
                  <a:pt x="334009" y="337819"/>
                </a:lnTo>
                <a:lnTo>
                  <a:pt x="334009" y="335280"/>
                </a:lnTo>
                <a:close/>
              </a:path>
              <a:path w="607060" h="339089">
                <a:moveTo>
                  <a:pt x="588010" y="335280"/>
                </a:moveTo>
                <a:lnTo>
                  <a:pt x="431800" y="335280"/>
                </a:lnTo>
                <a:lnTo>
                  <a:pt x="431800" y="339089"/>
                </a:lnTo>
                <a:lnTo>
                  <a:pt x="586739" y="339089"/>
                </a:lnTo>
                <a:lnTo>
                  <a:pt x="586739" y="336550"/>
                </a:lnTo>
                <a:lnTo>
                  <a:pt x="588010" y="336550"/>
                </a:lnTo>
                <a:lnTo>
                  <a:pt x="588010" y="335280"/>
                </a:lnTo>
                <a:close/>
              </a:path>
            </a:pathLst>
          </a:custGeom>
          <a:solidFill>
            <a:srgbClr val="A348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8" name="bk object 8598"/>
          <p:cNvSpPr/>
          <p:nvPr/>
        </p:nvSpPr>
        <p:spPr>
          <a:xfrm>
            <a:off x="4277359" y="4243070"/>
            <a:ext cx="599440" cy="331470"/>
          </a:xfrm>
          <a:custGeom>
            <a:avLst/>
            <a:gdLst/>
            <a:ahLst/>
            <a:cxnLst/>
            <a:rect l="l" t="t" r="r" b="b"/>
            <a:pathLst>
              <a:path w="599439" h="3314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599439" h="331470">
                <a:moveTo>
                  <a:pt x="257810" y="0"/>
                </a:moveTo>
                <a:lnTo>
                  <a:pt x="10160" y="0"/>
                </a:lnTo>
                <a:lnTo>
                  <a:pt x="10160" y="1269"/>
                </a:lnTo>
                <a:lnTo>
                  <a:pt x="257810" y="1269"/>
                </a:lnTo>
                <a:lnTo>
                  <a:pt x="257810" y="0"/>
                </a:lnTo>
                <a:close/>
              </a:path>
              <a:path w="599439" h="331470">
                <a:moveTo>
                  <a:pt x="392429" y="0"/>
                </a:moveTo>
                <a:lnTo>
                  <a:pt x="259079" y="0"/>
                </a:lnTo>
                <a:lnTo>
                  <a:pt x="259079" y="1269"/>
                </a:lnTo>
                <a:lnTo>
                  <a:pt x="392429" y="1269"/>
                </a:lnTo>
                <a:lnTo>
                  <a:pt x="392429" y="0"/>
                </a:lnTo>
                <a:close/>
              </a:path>
              <a:path w="599439" h="331470">
                <a:moveTo>
                  <a:pt x="507999" y="0"/>
                </a:moveTo>
                <a:lnTo>
                  <a:pt x="394969" y="0"/>
                </a:lnTo>
                <a:lnTo>
                  <a:pt x="394969" y="1269"/>
                </a:lnTo>
                <a:lnTo>
                  <a:pt x="507999" y="1269"/>
                </a:lnTo>
                <a:lnTo>
                  <a:pt x="507999" y="0"/>
                </a:lnTo>
                <a:close/>
              </a:path>
              <a:path w="599439" h="331470">
                <a:moveTo>
                  <a:pt x="599439" y="0"/>
                </a:moveTo>
                <a:lnTo>
                  <a:pt x="514350" y="0"/>
                </a:lnTo>
                <a:lnTo>
                  <a:pt x="514350" y="1269"/>
                </a:lnTo>
                <a:lnTo>
                  <a:pt x="599439" y="1269"/>
                </a:lnTo>
                <a:lnTo>
                  <a:pt x="599439" y="0"/>
                </a:lnTo>
                <a:close/>
              </a:path>
              <a:path w="599439" h="331470">
                <a:moveTo>
                  <a:pt x="2539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6349"/>
                </a:lnTo>
                <a:lnTo>
                  <a:pt x="1269" y="6349"/>
                </a:lnTo>
                <a:lnTo>
                  <a:pt x="1269" y="2539"/>
                </a:lnTo>
                <a:lnTo>
                  <a:pt x="2539" y="2539"/>
                </a:lnTo>
                <a:lnTo>
                  <a:pt x="2539" y="1269"/>
                </a:lnTo>
                <a:close/>
              </a:path>
              <a:path w="599439" h="331470">
                <a:moveTo>
                  <a:pt x="252729" y="2539"/>
                </a:moveTo>
                <a:lnTo>
                  <a:pt x="6350" y="2539"/>
                </a:lnTo>
                <a:lnTo>
                  <a:pt x="6350" y="3809"/>
                </a:lnTo>
                <a:lnTo>
                  <a:pt x="252729" y="3809"/>
                </a:lnTo>
                <a:lnTo>
                  <a:pt x="252729" y="2539"/>
                </a:lnTo>
                <a:close/>
              </a:path>
              <a:path w="599439" h="331470">
                <a:moveTo>
                  <a:pt x="254000" y="1269"/>
                </a:moveTo>
                <a:lnTo>
                  <a:pt x="8889" y="1269"/>
                </a:lnTo>
                <a:lnTo>
                  <a:pt x="8889" y="2539"/>
                </a:lnTo>
                <a:lnTo>
                  <a:pt x="254000" y="2539"/>
                </a:lnTo>
                <a:lnTo>
                  <a:pt x="254000" y="1269"/>
                </a:lnTo>
                <a:close/>
              </a:path>
              <a:path w="599439" h="331470">
                <a:moveTo>
                  <a:pt x="391160" y="2539"/>
                </a:moveTo>
                <a:lnTo>
                  <a:pt x="257810" y="2539"/>
                </a:lnTo>
                <a:lnTo>
                  <a:pt x="257810" y="3809"/>
                </a:lnTo>
                <a:lnTo>
                  <a:pt x="391160" y="3809"/>
                </a:lnTo>
                <a:lnTo>
                  <a:pt x="391160" y="2539"/>
                </a:lnTo>
                <a:close/>
              </a:path>
              <a:path w="599439" h="331470">
                <a:moveTo>
                  <a:pt x="501650" y="2539"/>
                </a:moveTo>
                <a:lnTo>
                  <a:pt x="392429" y="2539"/>
                </a:lnTo>
                <a:lnTo>
                  <a:pt x="392429" y="3809"/>
                </a:lnTo>
                <a:lnTo>
                  <a:pt x="501650" y="3809"/>
                </a:lnTo>
                <a:lnTo>
                  <a:pt x="501650" y="2539"/>
                </a:lnTo>
                <a:close/>
              </a:path>
              <a:path w="599439" h="331470">
                <a:moveTo>
                  <a:pt x="392429" y="1269"/>
                </a:moveTo>
                <a:lnTo>
                  <a:pt x="259079" y="1269"/>
                </a:lnTo>
                <a:lnTo>
                  <a:pt x="259079" y="2539"/>
                </a:lnTo>
                <a:lnTo>
                  <a:pt x="392429" y="2539"/>
                </a:lnTo>
                <a:lnTo>
                  <a:pt x="392429" y="1269"/>
                </a:lnTo>
                <a:close/>
              </a:path>
              <a:path w="599439" h="331470">
                <a:moveTo>
                  <a:pt x="505460" y="1269"/>
                </a:moveTo>
                <a:lnTo>
                  <a:pt x="393700" y="1269"/>
                </a:lnTo>
                <a:lnTo>
                  <a:pt x="393700" y="2539"/>
                </a:lnTo>
                <a:lnTo>
                  <a:pt x="505460" y="2539"/>
                </a:lnTo>
                <a:lnTo>
                  <a:pt x="505460" y="1269"/>
                </a:lnTo>
                <a:close/>
              </a:path>
              <a:path w="599439" h="331470">
                <a:moveTo>
                  <a:pt x="599439" y="1269"/>
                </a:moveTo>
                <a:lnTo>
                  <a:pt x="514350" y="1269"/>
                </a:lnTo>
                <a:lnTo>
                  <a:pt x="514350" y="3809"/>
                </a:lnTo>
                <a:lnTo>
                  <a:pt x="595629" y="3809"/>
                </a:lnTo>
                <a:lnTo>
                  <a:pt x="595629" y="7619"/>
                </a:lnTo>
                <a:lnTo>
                  <a:pt x="599439" y="7619"/>
                </a:lnTo>
                <a:lnTo>
                  <a:pt x="599439" y="1269"/>
                </a:lnTo>
                <a:close/>
              </a:path>
              <a:path w="599439" h="33147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599439" h="331470">
                <a:moveTo>
                  <a:pt x="599439" y="7619"/>
                </a:moveTo>
                <a:lnTo>
                  <a:pt x="595629" y="7619"/>
                </a:lnTo>
                <a:lnTo>
                  <a:pt x="595629" y="13969"/>
                </a:lnTo>
                <a:lnTo>
                  <a:pt x="599439" y="13969"/>
                </a:lnTo>
                <a:lnTo>
                  <a:pt x="599439" y="7619"/>
                </a:lnTo>
                <a:close/>
              </a:path>
              <a:path w="599439" h="33147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599439" h="331470">
                <a:moveTo>
                  <a:pt x="599439" y="13969"/>
                </a:moveTo>
                <a:lnTo>
                  <a:pt x="595629" y="13969"/>
                </a:lnTo>
                <a:lnTo>
                  <a:pt x="595629" y="20319"/>
                </a:lnTo>
                <a:lnTo>
                  <a:pt x="599439" y="20319"/>
                </a:lnTo>
                <a:lnTo>
                  <a:pt x="599439" y="13969"/>
                </a:lnTo>
                <a:close/>
              </a:path>
              <a:path w="599439" h="3314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599439" h="331470">
                <a:moveTo>
                  <a:pt x="599439" y="20319"/>
                </a:moveTo>
                <a:lnTo>
                  <a:pt x="595629" y="20319"/>
                </a:lnTo>
                <a:lnTo>
                  <a:pt x="595629" y="26669"/>
                </a:lnTo>
                <a:lnTo>
                  <a:pt x="599439" y="26669"/>
                </a:lnTo>
                <a:lnTo>
                  <a:pt x="599439" y="20319"/>
                </a:lnTo>
                <a:close/>
              </a:path>
              <a:path w="599439" h="33147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599439" h="331470">
                <a:moveTo>
                  <a:pt x="599439" y="26669"/>
                </a:moveTo>
                <a:lnTo>
                  <a:pt x="595629" y="26669"/>
                </a:lnTo>
                <a:lnTo>
                  <a:pt x="595629" y="33019"/>
                </a:lnTo>
                <a:lnTo>
                  <a:pt x="599439" y="33019"/>
                </a:lnTo>
                <a:lnTo>
                  <a:pt x="599439" y="26669"/>
                </a:lnTo>
                <a:close/>
              </a:path>
              <a:path w="599439" h="3314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599439" h="331470">
                <a:moveTo>
                  <a:pt x="599439" y="33019"/>
                </a:moveTo>
                <a:lnTo>
                  <a:pt x="595629" y="33019"/>
                </a:lnTo>
                <a:lnTo>
                  <a:pt x="595629" y="39369"/>
                </a:lnTo>
                <a:lnTo>
                  <a:pt x="599439" y="39369"/>
                </a:lnTo>
                <a:lnTo>
                  <a:pt x="599439" y="33019"/>
                </a:lnTo>
                <a:close/>
              </a:path>
              <a:path w="599439" h="3314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599439" h="331470">
                <a:moveTo>
                  <a:pt x="599439" y="39369"/>
                </a:moveTo>
                <a:lnTo>
                  <a:pt x="595629" y="39369"/>
                </a:lnTo>
                <a:lnTo>
                  <a:pt x="595629" y="45719"/>
                </a:lnTo>
                <a:lnTo>
                  <a:pt x="599439" y="45719"/>
                </a:lnTo>
                <a:lnTo>
                  <a:pt x="599439" y="39369"/>
                </a:lnTo>
                <a:close/>
              </a:path>
              <a:path w="599439" h="3314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599439" h="331470">
                <a:moveTo>
                  <a:pt x="599439" y="45719"/>
                </a:moveTo>
                <a:lnTo>
                  <a:pt x="595629" y="45719"/>
                </a:lnTo>
                <a:lnTo>
                  <a:pt x="595629" y="52069"/>
                </a:lnTo>
                <a:lnTo>
                  <a:pt x="599439" y="52069"/>
                </a:lnTo>
                <a:lnTo>
                  <a:pt x="599439" y="45719"/>
                </a:lnTo>
                <a:close/>
              </a:path>
              <a:path w="599439" h="33147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599439" h="331470">
                <a:moveTo>
                  <a:pt x="599439" y="52069"/>
                </a:moveTo>
                <a:lnTo>
                  <a:pt x="595629" y="52069"/>
                </a:lnTo>
                <a:lnTo>
                  <a:pt x="595629" y="58419"/>
                </a:lnTo>
                <a:lnTo>
                  <a:pt x="599439" y="58419"/>
                </a:lnTo>
                <a:lnTo>
                  <a:pt x="599439" y="52069"/>
                </a:lnTo>
                <a:close/>
              </a:path>
              <a:path w="599439" h="331470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599439" h="331470">
                <a:moveTo>
                  <a:pt x="599439" y="58419"/>
                </a:moveTo>
                <a:lnTo>
                  <a:pt x="595629" y="58419"/>
                </a:lnTo>
                <a:lnTo>
                  <a:pt x="595629" y="64769"/>
                </a:lnTo>
                <a:lnTo>
                  <a:pt x="599439" y="64769"/>
                </a:lnTo>
                <a:lnTo>
                  <a:pt x="599439" y="58419"/>
                </a:lnTo>
                <a:close/>
              </a:path>
              <a:path w="599439" h="33147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599439" h="331470">
                <a:moveTo>
                  <a:pt x="599439" y="64769"/>
                </a:moveTo>
                <a:lnTo>
                  <a:pt x="595629" y="64769"/>
                </a:lnTo>
                <a:lnTo>
                  <a:pt x="595629" y="71119"/>
                </a:lnTo>
                <a:lnTo>
                  <a:pt x="599439" y="71119"/>
                </a:lnTo>
                <a:lnTo>
                  <a:pt x="599439" y="64769"/>
                </a:lnTo>
                <a:close/>
              </a:path>
              <a:path w="599439" h="33147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599439" h="331470">
                <a:moveTo>
                  <a:pt x="599439" y="71119"/>
                </a:moveTo>
                <a:lnTo>
                  <a:pt x="595629" y="71119"/>
                </a:lnTo>
                <a:lnTo>
                  <a:pt x="595629" y="77469"/>
                </a:lnTo>
                <a:lnTo>
                  <a:pt x="599439" y="77469"/>
                </a:lnTo>
                <a:lnTo>
                  <a:pt x="599439" y="71119"/>
                </a:lnTo>
                <a:close/>
              </a:path>
              <a:path w="599439" h="33147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599439" h="331470">
                <a:moveTo>
                  <a:pt x="599439" y="77469"/>
                </a:moveTo>
                <a:lnTo>
                  <a:pt x="595629" y="77469"/>
                </a:lnTo>
                <a:lnTo>
                  <a:pt x="595629" y="83819"/>
                </a:lnTo>
                <a:lnTo>
                  <a:pt x="599439" y="83819"/>
                </a:lnTo>
                <a:lnTo>
                  <a:pt x="599439" y="77469"/>
                </a:lnTo>
                <a:close/>
              </a:path>
              <a:path w="599439" h="331470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599439" h="331470">
                <a:moveTo>
                  <a:pt x="599439" y="83819"/>
                </a:moveTo>
                <a:lnTo>
                  <a:pt x="595629" y="83819"/>
                </a:lnTo>
                <a:lnTo>
                  <a:pt x="595629" y="90169"/>
                </a:lnTo>
                <a:lnTo>
                  <a:pt x="599439" y="90169"/>
                </a:lnTo>
                <a:lnTo>
                  <a:pt x="599439" y="83819"/>
                </a:lnTo>
                <a:close/>
              </a:path>
              <a:path w="599439" h="33147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599439" h="331470">
                <a:moveTo>
                  <a:pt x="599439" y="90169"/>
                </a:moveTo>
                <a:lnTo>
                  <a:pt x="595629" y="90169"/>
                </a:lnTo>
                <a:lnTo>
                  <a:pt x="595629" y="96519"/>
                </a:lnTo>
                <a:lnTo>
                  <a:pt x="599439" y="96519"/>
                </a:lnTo>
                <a:lnTo>
                  <a:pt x="599439" y="90169"/>
                </a:lnTo>
                <a:close/>
              </a:path>
              <a:path w="599439" h="33147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599439" h="331470">
                <a:moveTo>
                  <a:pt x="599439" y="96519"/>
                </a:moveTo>
                <a:lnTo>
                  <a:pt x="595629" y="96519"/>
                </a:lnTo>
                <a:lnTo>
                  <a:pt x="595629" y="102869"/>
                </a:lnTo>
                <a:lnTo>
                  <a:pt x="599439" y="102869"/>
                </a:lnTo>
                <a:lnTo>
                  <a:pt x="599439" y="96519"/>
                </a:lnTo>
                <a:close/>
              </a:path>
              <a:path w="599439" h="33147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599439" h="331470">
                <a:moveTo>
                  <a:pt x="599439" y="102869"/>
                </a:moveTo>
                <a:lnTo>
                  <a:pt x="595629" y="102869"/>
                </a:lnTo>
                <a:lnTo>
                  <a:pt x="595629" y="109219"/>
                </a:lnTo>
                <a:lnTo>
                  <a:pt x="599439" y="109219"/>
                </a:lnTo>
                <a:lnTo>
                  <a:pt x="599439" y="102869"/>
                </a:lnTo>
                <a:close/>
              </a:path>
              <a:path w="599439" h="33147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599439" h="331470">
                <a:moveTo>
                  <a:pt x="599439" y="109219"/>
                </a:moveTo>
                <a:lnTo>
                  <a:pt x="595629" y="109219"/>
                </a:lnTo>
                <a:lnTo>
                  <a:pt x="595629" y="115569"/>
                </a:lnTo>
                <a:lnTo>
                  <a:pt x="599439" y="115569"/>
                </a:lnTo>
                <a:lnTo>
                  <a:pt x="599439" y="109219"/>
                </a:lnTo>
                <a:close/>
              </a:path>
              <a:path w="599439" h="33147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599439" h="331470">
                <a:moveTo>
                  <a:pt x="599439" y="115569"/>
                </a:moveTo>
                <a:lnTo>
                  <a:pt x="595629" y="115569"/>
                </a:lnTo>
                <a:lnTo>
                  <a:pt x="595629" y="121919"/>
                </a:lnTo>
                <a:lnTo>
                  <a:pt x="599439" y="121919"/>
                </a:lnTo>
                <a:lnTo>
                  <a:pt x="599439" y="115569"/>
                </a:lnTo>
                <a:close/>
              </a:path>
              <a:path w="599439" h="33147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599439" h="331470">
                <a:moveTo>
                  <a:pt x="599439" y="121919"/>
                </a:moveTo>
                <a:lnTo>
                  <a:pt x="595629" y="121919"/>
                </a:lnTo>
                <a:lnTo>
                  <a:pt x="595629" y="128269"/>
                </a:lnTo>
                <a:lnTo>
                  <a:pt x="599439" y="128269"/>
                </a:lnTo>
                <a:lnTo>
                  <a:pt x="599439" y="121919"/>
                </a:lnTo>
                <a:close/>
              </a:path>
              <a:path w="599439" h="33147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599439" h="331470">
                <a:moveTo>
                  <a:pt x="599439" y="128269"/>
                </a:moveTo>
                <a:lnTo>
                  <a:pt x="595629" y="128269"/>
                </a:lnTo>
                <a:lnTo>
                  <a:pt x="595629" y="134619"/>
                </a:lnTo>
                <a:lnTo>
                  <a:pt x="599439" y="134619"/>
                </a:lnTo>
                <a:lnTo>
                  <a:pt x="599439" y="128269"/>
                </a:lnTo>
                <a:close/>
              </a:path>
              <a:path w="599439" h="331470">
                <a:moveTo>
                  <a:pt x="3810" y="134619"/>
                </a:moveTo>
                <a:lnTo>
                  <a:pt x="0" y="134619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4619"/>
                </a:lnTo>
                <a:close/>
              </a:path>
              <a:path w="599439" h="331470">
                <a:moveTo>
                  <a:pt x="599439" y="134619"/>
                </a:moveTo>
                <a:lnTo>
                  <a:pt x="595629" y="134619"/>
                </a:lnTo>
                <a:lnTo>
                  <a:pt x="595629" y="139699"/>
                </a:lnTo>
                <a:lnTo>
                  <a:pt x="599439" y="139699"/>
                </a:lnTo>
                <a:lnTo>
                  <a:pt x="599439" y="134619"/>
                </a:lnTo>
                <a:close/>
              </a:path>
              <a:path w="599439" h="331470">
                <a:moveTo>
                  <a:pt x="3810" y="139700"/>
                </a:moveTo>
                <a:lnTo>
                  <a:pt x="0" y="139700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39700"/>
                </a:lnTo>
                <a:close/>
              </a:path>
              <a:path w="599439" h="331470">
                <a:moveTo>
                  <a:pt x="599439" y="139700"/>
                </a:moveTo>
                <a:lnTo>
                  <a:pt x="595629" y="139700"/>
                </a:lnTo>
                <a:lnTo>
                  <a:pt x="595629" y="147319"/>
                </a:lnTo>
                <a:lnTo>
                  <a:pt x="599439" y="147319"/>
                </a:lnTo>
                <a:lnTo>
                  <a:pt x="599439" y="139700"/>
                </a:lnTo>
                <a:close/>
              </a:path>
              <a:path w="599439" h="33147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599439" h="331470">
                <a:moveTo>
                  <a:pt x="599439" y="147319"/>
                </a:moveTo>
                <a:lnTo>
                  <a:pt x="595629" y="147319"/>
                </a:lnTo>
                <a:lnTo>
                  <a:pt x="595629" y="153669"/>
                </a:lnTo>
                <a:lnTo>
                  <a:pt x="599439" y="153669"/>
                </a:lnTo>
                <a:lnTo>
                  <a:pt x="599439" y="147319"/>
                </a:lnTo>
                <a:close/>
              </a:path>
              <a:path w="599439" h="331470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599439" h="331470">
                <a:moveTo>
                  <a:pt x="599439" y="153669"/>
                </a:moveTo>
                <a:lnTo>
                  <a:pt x="595629" y="153669"/>
                </a:lnTo>
                <a:lnTo>
                  <a:pt x="595629" y="160019"/>
                </a:lnTo>
                <a:lnTo>
                  <a:pt x="599439" y="160019"/>
                </a:lnTo>
                <a:lnTo>
                  <a:pt x="599439" y="153669"/>
                </a:lnTo>
                <a:close/>
              </a:path>
              <a:path w="599439" h="33147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599439" h="331470">
                <a:moveTo>
                  <a:pt x="599439" y="160019"/>
                </a:moveTo>
                <a:lnTo>
                  <a:pt x="595629" y="160019"/>
                </a:lnTo>
                <a:lnTo>
                  <a:pt x="595629" y="166369"/>
                </a:lnTo>
                <a:lnTo>
                  <a:pt x="599439" y="166369"/>
                </a:lnTo>
                <a:lnTo>
                  <a:pt x="599439" y="160019"/>
                </a:lnTo>
                <a:close/>
              </a:path>
              <a:path w="599439" h="33147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599439" h="331470">
                <a:moveTo>
                  <a:pt x="599439" y="166369"/>
                </a:moveTo>
                <a:lnTo>
                  <a:pt x="595629" y="166369"/>
                </a:lnTo>
                <a:lnTo>
                  <a:pt x="595629" y="172719"/>
                </a:lnTo>
                <a:lnTo>
                  <a:pt x="599439" y="172719"/>
                </a:lnTo>
                <a:lnTo>
                  <a:pt x="599439" y="166369"/>
                </a:lnTo>
                <a:close/>
              </a:path>
              <a:path w="599439" h="331470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599439" h="331470">
                <a:moveTo>
                  <a:pt x="599439" y="172719"/>
                </a:moveTo>
                <a:lnTo>
                  <a:pt x="595629" y="172719"/>
                </a:lnTo>
                <a:lnTo>
                  <a:pt x="595629" y="179069"/>
                </a:lnTo>
                <a:lnTo>
                  <a:pt x="599439" y="179069"/>
                </a:lnTo>
                <a:lnTo>
                  <a:pt x="599439" y="172719"/>
                </a:lnTo>
                <a:close/>
              </a:path>
              <a:path w="599439" h="331470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599439" h="331470">
                <a:moveTo>
                  <a:pt x="599439" y="179069"/>
                </a:moveTo>
                <a:lnTo>
                  <a:pt x="595629" y="179069"/>
                </a:lnTo>
                <a:lnTo>
                  <a:pt x="595629" y="185419"/>
                </a:lnTo>
                <a:lnTo>
                  <a:pt x="599439" y="185419"/>
                </a:lnTo>
                <a:lnTo>
                  <a:pt x="599439" y="179069"/>
                </a:lnTo>
                <a:close/>
              </a:path>
              <a:path w="599439" h="33147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599439" h="331470">
                <a:moveTo>
                  <a:pt x="599439" y="185419"/>
                </a:moveTo>
                <a:lnTo>
                  <a:pt x="595629" y="185419"/>
                </a:lnTo>
                <a:lnTo>
                  <a:pt x="595629" y="191769"/>
                </a:lnTo>
                <a:lnTo>
                  <a:pt x="599439" y="191769"/>
                </a:lnTo>
                <a:lnTo>
                  <a:pt x="599439" y="185419"/>
                </a:lnTo>
                <a:close/>
              </a:path>
              <a:path w="599439" h="33147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599439" h="331470">
                <a:moveTo>
                  <a:pt x="599439" y="191769"/>
                </a:moveTo>
                <a:lnTo>
                  <a:pt x="595629" y="191769"/>
                </a:lnTo>
                <a:lnTo>
                  <a:pt x="595629" y="198119"/>
                </a:lnTo>
                <a:lnTo>
                  <a:pt x="599439" y="198119"/>
                </a:lnTo>
                <a:lnTo>
                  <a:pt x="599439" y="191769"/>
                </a:lnTo>
                <a:close/>
              </a:path>
              <a:path w="599439" h="331470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599439" h="331470">
                <a:moveTo>
                  <a:pt x="599439" y="198119"/>
                </a:moveTo>
                <a:lnTo>
                  <a:pt x="595629" y="198119"/>
                </a:lnTo>
                <a:lnTo>
                  <a:pt x="595629" y="204469"/>
                </a:lnTo>
                <a:lnTo>
                  <a:pt x="599439" y="204469"/>
                </a:lnTo>
                <a:lnTo>
                  <a:pt x="599439" y="198119"/>
                </a:lnTo>
                <a:close/>
              </a:path>
              <a:path w="599439" h="331470">
                <a:moveTo>
                  <a:pt x="3810" y="204469"/>
                </a:moveTo>
                <a:lnTo>
                  <a:pt x="0" y="204469"/>
                </a:lnTo>
                <a:lnTo>
                  <a:pt x="0" y="209549"/>
                </a:lnTo>
                <a:lnTo>
                  <a:pt x="3810" y="209549"/>
                </a:lnTo>
                <a:lnTo>
                  <a:pt x="3810" y="204469"/>
                </a:lnTo>
                <a:close/>
              </a:path>
              <a:path w="599439" h="331470">
                <a:moveTo>
                  <a:pt x="599439" y="204469"/>
                </a:moveTo>
                <a:lnTo>
                  <a:pt x="595629" y="204469"/>
                </a:lnTo>
                <a:lnTo>
                  <a:pt x="595629" y="209549"/>
                </a:lnTo>
                <a:lnTo>
                  <a:pt x="599439" y="209549"/>
                </a:lnTo>
                <a:lnTo>
                  <a:pt x="599439" y="204469"/>
                </a:lnTo>
                <a:close/>
              </a:path>
              <a:path w="599439" h="331470">
                <a:moveTo>
                  <a:pt x="3810" y="209550"/>
                </a:moveTo>
                <a:lnTo>
                  <a:pt x="0" y="209550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09550"/>
                </a:lnTo>
                <a:close/>
              </a:path>
              <a:path w="599439" h="331470">
                <a:moveTo>
                  <a:pt x="599439" y="209550"/>
                </a:moveTo>
                <a:lnTo>
                  <a:pt x="595629" y="209550"/>
                </a:lnTo>
                <a:lnTo>
                  <a:pt x="595629" y="217169"/>
                </a:lnTo>
                <a:lnTo>
                  <a:pt x="599439" y="217169"/>
                </a:lnTo>
                <a:lnTo>
                  <a:pt x="599439" y="209550"/>
                </a:lnTo>
                <a:close/>
              </a:path>
              <a:path w="599439" h="331470">
                <a:moveTo>
                  <a:pt x="3810" y="217169"/>
                </a:moveTo>
                <a:lnTo>
                  <a:pt x="0" y="217169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217169"/>
                </a:lnTo>
                <a:close/>
              </a:path>
              <a:path w="599439" h="331470">
                <a:moveTo>
                  <a:pt x="599439" y="217169"/>
                </a:moveTo>
                <a:lnTo>
                  <a:pt x="595629" y="217169"/>
                </a:lnTo>
                <a:lnTo>
                  <a:pt x="595629" y="228599"/>
                </a:lnTo>
                <a:lnTo>
                  <a:pt x="599439" y="228599"/>
                </a:lnTo>
                <a:lnTo>
                  <a:pt x="599439" y="217169"/>
                </a:lnTo>
                <a:close/>
              </a:path>
              <a:path w="599439" h="331470">
                <a:moveTo>
                  <a:pt x="3810" y="228600"/>
                </a:moveTo>
                <a:lnTo>
                  <a:pt x="0" y="228600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8600"/>
                </a:lnTo>
                <a:close/>
              </a:path>
              <a:path w="599439" h="331470">
                <a:moveTo>
                  <a:pt x="599439" y="228600"/>
                </a:moveTo>
                <a:lnTo>
                  <a:pt x="595629" y="228600"/>
                </a:lnTo>
                <a:lnTo>
                  <a:pt x="595629" y="236219"/>
                </a:lnTo>
                <a:lnTo>
                  <a:pt x="599439" y="236219"/>
                </a:lnTo>
                <a:lnTo>
                  <a:pt x="599439" y="228600"/>
                </a:lnTo>
                <a:close/>
              </a:path>
              <a:path w="599439" h="331470">
                <a:moveTo>
                  <a:pt x="381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599439" h="331470">
                <a:moveTo>
                  <a:pt x="599439" y="236219"/>
                </a:moveTo>
                <a:lnTo>
                  <a:pt x="595629" y="236219"/>
                </a:lnTo>
                <a:lnTo>
                  <a:pt x="595629" y="242569"/>
                </a:lnTo>
                <a:lnTo>
                  <a:pt x="599439" y="242569"/>
                </a:lnTo>
                <a:lnTo>
                  <a:pt x="599439" y="236219"/>
                </a:lnTo>
                <a:close/>
              </a:path>
              <a:path w="599439" h="331470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599439" h="331470">
                <a:moveTo>
                  <a:pt x="599439" y="242569"/>
                </a:moveTo>
                <a:lnTo>
                  <a:pt x="595629" y="242569"/>
                </a:lnTo>
                <a:lnTo>
                  <a:pt x="595629" y="248919"/>
                </a:lnTo>
                <a:lnTo>
                  <a:pt x="599439" y="248919"/>
                </a:lnTo>
                <a:lnTo>
                  <a:pt x="599439" y="242569"/>
                </a:lnTo>
                <a:close/>
              </a:path>
              <a:path w="599439" h="331470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599439" h="331470">
                <a:moveTo>
                  <a:pt x="599439" y="248919"/>
                </a:moveTo>
                <a:lnTo>
                  <a:pt x="595629" y="248919"/>
                </a:lnTo>
                <a:lnTo>
                  <a:pt x="595629" y="255269"/>
                </a:lnTo>
                <a:lnTo>
                  <a:pt x="599439" y="255269"/>
                </a:lnTo>
                <a:lnTo>
                  <a:pt x="599439" y="248919"/>
                </a:lnTo>
                <a:close/>
              </a:path>
              <a:path w="599439" h="331470">
                <a:moveTo>
                  <a:pt x="38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5269"/>
                </a:lnTo>
                <a:close/>
              </a:path>
              <a:path w="599439" h="331470">
                <a:moveTo>
                  <a:pt x="599439" y="255269"/>
                </a:moveTo>
                <a:lnTo>
                  <a:pt x="595629" y="255269"/>
                </a:lnTo>
                <a:lnTo>
                  <a:pt x="595629" y="261619"/>
                </a:lnTo>
                <a:lnTo>
                  <a:pt x="599439" y="261619"/>
                </a:lnTo>
                <a:lnTo>
                  <a:pt x="599439" y="255269"/>
                </a:lnTo>
                <a:close/>
              </a:path>
              <a:path w="599439" h="331470">
                <a:moveTo>
                  <a:pt x="381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1619"/>
                </a:lnTo>
                <a:close/>
              </a:path>
              <a:path w="599439" h="331470">
                <a:moveTo>
                  <a:pt x="599439" y="261619"/>
                </a:moveTo>
                <a:lnTo>
                  <a:pt x="595629" y="261619"/>
                </a:lnTo>
                <a:lnTo>
                  <a:pt x="595629" y="267969"/>
                </a:lnTo>
                <a:lnTo>
                  <a:pt x="598170" y="267969"/>
                </a:lnTo>
                <a:lnTo>
                  <a:pt x="598170" y="266699"/>
                </a:lnTo>
                <a:lnTo>
                  <a:pt x="599439" y="266699"/>
                </a:lnTo>
                <a:lnTo>
                  <a:pt x="599439" y="261619"/>
                </a:lnTo>
                <a:close/>
              </a:path>
              <a:path w="599439" h="331470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599439" h="331470">
                <a:moveTo>
                  <a:pt x="598170" y="267969"/>
                </a:moveTo>
                <a:lnTo>
                  <a:pt x="595629" y="267969"/>
                </a:lnTo>
                <a:lnTo>
                  <a:pt x="595629" y="274319"/>
                </a:lnTo>
                <a:lnTo>
                  <a:pt x="596900" y="274319"/>
                </a:lnTo>
                <a:lnTo>
                  <a:pt x="596900" y="271779"/>
                </a:lnTo>
                <a:lnTo>
                  <a:pt x="598169" y="271779"/>
                </a:lnTo>
                <a:lnTo>
                  <a:pt x="598170" y="267969"/>
                </a:lnTo>
                <a:close/>
              </a:path>
              <a:path w="599439" h="331470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4319"/>
                </a:lnTo>
                <a:close/>
              </a:path>
              <a:path w="599439" h="331470">
                <a:moveTo>
                  <a:pt x="596899" y="274319"/>
                </a:moveTo>
                <a:lnTo>
                  <a:pt x="595629" y="274319"/>
                </a:lnTo>
                <a:lnTo>
                  <a:pt x="595629" y="276859"/>
                </a:lnTo>
                <a:lnTo>
                  <a:pt x="596899" y="276859"/>
                </a:lnTo>
                <a:lnTo>
                  <a:pt x="596899" y="274319"/>
                </a:lnTo>
                <a:close/>
              </a:path>
              <a:path w="599439" h="331470">
                <a:moveTo>
                  <a:pt x="3810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0669"/>
                </a:lnTo>
                <a:close/>
              </a:path>
              <a:path w="599439" h="331470">
                <a:moveTo>
                  <a:pt x="3810" y="287019"/>
                </a:moveTo>
                <a:lnTo>
                  <a:pt x="0" y="287019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7019"/>
                </a:lnTo>
                <a:close/>
              </a:path>
              <a:path w="599439" h="331470">
                <a:moveTo>
                  <a:pt x="38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599439" h="331470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599439" h="331470">
                <a:moveTo>
                  <a:pt x="381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6069"/>
                </a:lnTo>
                <a:close/>
              </a:path>
              <a:path w="599439" h="331470">
                <a:moveTo>
                  <a:pt x="3810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2419"/>
                </a:lnTo>
                <a:close/>
              </a:path>
              <a:path w="599439" h="331470">
                <a:moveTo>
                  <a:pt x="38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8769"/>
                </a:lnTo>
                <a:close/>
              </a:path>
              <a:path w="599439" h="331470">
                <a:moveTo>
                  <a:pt x="38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67310" y="331469"/>
                </a:lnTo>
                <a:lnTo>
                  <a:pt x="67309" y="327659"/>
                </a:lnTo>
                <a:lnTo>
                  <a:pt x="3810" y="327659"/>
                </a:lnTo>
                <a:lnTo>
                  <a:pt x="3810" y="325119"/>
                </a:lnTo>
                <a:close/>
              </a:path>
              <a:path w="599439" h="331470">
                <a:moveTo>
                  <a:pt x="330199" y="328929"/>
                </a:moveTo>
                <a:lnTo>
                  <a:pt x="172719" y="328929"/>
                </a:lnTo>
                <a:lnTo>
                  <a:pt x="172719" y="331469"/>
                </a:lnTo>
                <a:lnTo>
                  <a:pt x="330199" y="331469"/>
                </a:lnTo>
                <a:lnTo>
                  <a:pt x="330199" y="328929"/>
                </a:lnTo>
                <a:close/>
              </a:path>
              <a:path w="599439" h="331470">
                <a:moveTo>
                  <a:pt x="331469" y="327659"/>
                </a:moveTo>
                <a:lnTo>
                  <a:pt x="173989" y="327659"/>
                </a:lnTo>
                <a:lnTo>
                  <a:pt x="173989" y="328929"/>
                </a:lnTo>
                <a:lnTo>
                  <a:pt x="331469" y="328929"/>
                </a:lnTo>
                <a:lnTo>
                  <a:pt x="331469" y="327659"/>
                </a:lnTo>
                <a:close/>
              </a:path>
              <a:path w="599439" h="331470">
                <a:moveTo>
                  <a:pt x="584200" y="327659"/>
                </a:moveTo>
                <a:lnTo>
                  <a:pt x="429260" y="327659"/>
                </a:lnTo>
                <a:lnTo>
                  <a:pt x="429260" y="328929"/>
                </a:lnTo>
                <a:lnTo>
                  <a:pt x="427989" y="328929"/>
                </a:lnTo>
                <a:lnTo>
                  <a:pt x="427989" y="331469"/>
                </a:lnTo>
                <a:lnTo>
                  <a:pt x="584200" y="331469"/>
                </a:lnTo>
                <a:lnTo>
                  <a:pt x="584200" y="327659"/>
                </a:lnTo>
                <a:close/>
              </a:path>
              <a:path w="599439" h="331470">
                <a:moveTo>
                  <a:pt x="599439" y="327659"/>
                </a:moveTo>
                <a:lnTo>
                  <a:pt x="598169" y="327659"/>
                </a:lnTo>
                <a:lnTo>
                  <a:pt x="598169" y="328929"/>
                </a:lnTo>
                <a:lnTo>
                  <a:pt x="595629" y="328929"/>
                </a:lnTo>
                <a:lnTo>
                  <a:pt x="595629" y="330199"/>
                </a:lnTo>
                <a:lnTo>
                  <a:pt x="594360" y="330199"/>
                </a:lnTo>
                <a:lnTo>
                  <a:pt x="594360" y="331469"/>
                </a:lnTo>
                <a:lnTo>
                  <a:pt x="599439" y="331469"/>
                </a:lnTo>
                <a:lnTo>
                  <a:pt x="599439" y="327659"/>
                </a:lnTo>
                <a:close/>
              </a:path>
            </a:pathLst>
          </a:custGeom>
          <a:solidFill>
            <a:srgbClr val="A1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9" name="bk object 8599"/>
          <p:cNvSpPr/>
          <p:nvPr/>
        </p:nvSpPr>
        <p:spPr>
          <a:xfrm>
            <a:off x="4281170" y="4246879"/>
            <a:ext cx="591820" cy="323850"/>
          </a:xfrm>
          <a:custGeom>
            <a:avLst/>
            <a:gdLst/>
            <a:ahLst/>
            <a:cxnLst/>
            <a:rect l="l" t="t" r="r" b="b"/>
            <a:pathLst>
              <a:path w="591820" h="323850">
                <a:moveTo>
                  <a:pt x="242570" y="1270"/>
                </a:moveTo>
                <a:lnTo>
                  <a:pt x="0" y="127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241299" y="3810"/>
                </a:lnTo>
                <a:lnTo>
                  <a:pt x="241299" y="2540"/>
                </a:lnTo>
                <a:lnTo>
                  <a:pt x="242570" y="2540"/>
                </a:lnTo>
                <a:lnTo>
                  <a:pt x="242570" y="1270"/>
                </a:lnTo>
                <a:close/>
              </a:path>
              <a:path w="591820" h="323850">
                <a:moveTo>
                  <a:pt x="246379" y="0"/>
                </a:moveTo>
                <a:lnTo>
                  <a:pt x="1269" y="0"/>
                </a:lnTo>
                <a:lnTo>
                  <a:pt x="1269" y="1270"/>
                </a:lnTo>
                <a:lnTo>
                  <a:pt x="246379" y="1270"/>
                </a:lnTo>
                <a:lnTo>
                  <a:pt x="246379" y="0"/>
                </a:lnTo>
                <a:close/>
              </a:path>
              <a:path w="591820" h="323850">
                <a:moveTo>
                  <a:pt x="386079" y="0"/>
                </a:moveTo>
                <a:lnTo>
                  <a:pt x="254000" y="0"/>
                </a:lnTo>
                <a:lnTo>
                  <a:pt x="254000" y="3810"/>
                </a:lnTo>
                <a:lnTo>
                  <a:pt x="384810" y="3810"/>
                </a:lnTo>
                <a:lnTo>
                  <a:pt x="384810" y="2540"/>
                </a:lnTo>
                <a:lnTo>
                  <a:pt x="386079" y="2540"/>
                </a:lnTo>
                <a:lnTo>
                  <a:pt x="386079" y="0"/>
                </a:lnTo>
                <a:close/>
              </a:path>
              <a:path w="591820" h="323850">
                <a:moveTo>
                  <a:pt x="491489" y="2540"/>
                </a:moveTo>
                <a:lnTo>
                  <a:pt x="386079" y="2540"/>
                </a:lnTo>
                <a:lnTo>
                  <a:pt x="386079" y="3810"/>
                </a:lnTo>
                <a:lnTo>
                  <a:pt x="491489" y="3810"/>
                </a:lnTo>
                <a:lnTo>
                  <a:pt x="491489" y="2540"/>
                </a:lnTo>
                <a:close/>
              </a:path>
              <a:path w="591820" h="323850">
                <a:moveTo>
                  <a:pt x="496570" y="0"/>
                </a:moveTo>
                <a:lnTo>
                  <a:pt x="387350" y="0"/>
                </a:lnTo>
                <a:lnTo>
                  <a:pt x="387350" y="2540"/>
                </a:lnTo>
                <a:lnTo>
                  <a:pt x="492760" y="2540"/>
                </a:lnTo>
                <a:lnTo>
                  <a:pt x="492760" y="1270"/>
                </a:lnTo>
                <a:lnTo>
                  <a:pt x="496570" y="1270"/>
                </a:lnTo>
                <a:lnTo>
                  <a:pt x="496570" y="0"/>
                </a:lnTo>
                <a:close/>
              </a:path>
              <a:path w="591820" h="323850">
                <a:moveTo>
                  <a:pt x="591819" y="0"/>
                </a:moveTo>
                <a:lnTo>
                  <a:pt x="510539" y="0"/>
                </a:lnTo>
                <a:lnTo>
                  <a:pt x="510539" y="2540"/>
                </a:lnTo>
                <a:lnTo>
                  <a:pt x="509269" y="2540"/>
                </a:lnTo>
                <a:lnTo>
                  <a:pt x="509269" y="3810"/>
                </a:lnTo>
                <a:lnTo>
                  <a:pt x="588009" y="3810"/>
                </a:lnTo>
                <a:lnTo>
                  <a:pt x="588009" y="10160"/>
                </a:lnTo>
                <a:lnTo>
                  <a:pt x="591819" y="10160"/>
                </a:lnTo>
                <a:lnTo>
                  <a:pt x="591819" y="0"/>
                </a:lnTo>
                <a:close/>
              </a:path>
              <a:path w="591820" h="3238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591820" h="323850">
                <a:moveTo>
                  <a:pt x="591819" y="10160"/>
                </a:moveTo>
                <a:lnTo>
                  <a:pt x="588009" y="10160"/>
                </a:lnTo>
                <a:lnTo>
                  <a:pt x="588009" y="16510"/>
                </a:lnTo>
                <a:lnTo>
                  <a:pt x="591819" y="16510"/>
                </a:lnTo>
                <a:lnTo>
                  <a:pt x="591819" y="10160"/>
                </a:lnTo>
                <a:close/>
              </a:path>
              <a:path w="591820" h="32385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591820" h="323850">
                <a:moveTo>
                  <a:pt x="591819" y="16510"/>
                </a:moveTo>
                <a:lnTo>
                  <a:pt x="588009" y="16510"/>
                </a:lnTo>
                <a:lnTo>
                  <a:pt x="588009" y="22860"/>
                </a:lnTo>
                <a:lnTo>
                  <a:pt x="591819" y="22860"/>
                </a:lnTo>
                <a:lnTo>
                  <a:pt x="591819" y="16510"/>
                </a:lnTo>
                <a:close/>
              </a:path>
              <a:path w="591820" h="323850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591820" h="323850">
                <a:moveTo>
                  <a:pt x="591819" y="22860"/>
                </a:moveTo>
                <a:lnTo>
                  <a:pt x="588009" y="22860"/>
                </a:lnTo>
                <a:lnTo>
                  <a:pt x="588009" y="29210"/>
                </a:lnTo>
                <a:lnTo>
                  <a:pt x="591819" y="29210"/>
                </a:lnTo>
                <a:lnTo>
                  <a:pt x="591819" y="22860"/>
                </a:lnTo>
                <a:close/>
              </a:path>
              <a:path w="591820" h="323850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591820" h="323850">
                <a:moveTo>
                  <a:pt x="591819" y="29210"/>
                </a:moveTo>
                <a:lnTo>
                  <a:pt x="588009" y="29210"/>
                </a:lnTo>
                <a:lnTo>
                  <a:pt x="588009" y="35560"/>
                </a:lnTo>
                <a:lnTo>
                  <a:pt x="591819" y="35560"/>
                </a:lnTo>
                <a:lnTo>
                  <a:pt x="591819" y="29210"/>
                </a:lnTo>
                <a:close/>
              </a:path>
              <a:path w="591820" h="3238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591820" h="323850">
                <a:moveTo>
                  <a:pt x="591819" y="35560"/>
                </a:moveTo>
                <a:lnTo>
                  <a:pt x="588009" y="35560"/>
                </a:lnTo>
                <a:lnTo>
                  <a:pt x="588009" y="41910"/>
                </a:lnTo>
                <a:lnTo>
                  <a:pt x="591819" y="41910"/>
                </a:lnTo>
                <a:lnTo>
                  <a:pt x="591819" y="35560"/>
                </a:lnTo>
                <a:close/>
              </a:path>
              <a:path w="591820" h="323850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1910"/>
                </a:lnTo>
                <a:close/>
              </a:path>
              <a:path w="591820" h="323850">
                <a:moveTo>
                  <a:pt x="591819" y="41910"/>
                </a:moveTo>
                <a:lnTo>
                  <a:pt x="588009" y="41910"/>
                </a:lnTo>
                <a:lnTo>
                  <a:pt x="588009" y="48260"/>
                </a:lnTo>
                <a:lnTo>
                  <a:pt x="591819" y="48260"/>
                </a:lnTo>
                <a:lnTo>
                  <a:pt x="591819" y="41910"/>
                </a:lnTo>
                <a:close/>
              </a:path>
              <a:path w="591820" h="323850">
                <a:moveTo>
                  <a:pt x="380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09" y="54610"/>
                </a:lnTo>
                <a:lnTo>
                  <a:pt x="3809" y="48260"/>
                </a:lnTo>
                <a:close/>
              </a:path>
              <a:path w="591820" h="323850">
                <a:moveTo>
                  <a:pt x="591819" y="48260"/>
                </a:moveTo>
                <a:lnTo>
                  <a:pt x="588009" y="48260"/>
                </a:lnTo>
                <a:lnTo>
                  <a:pt x="588009" y="54610"/>
                </a:lnTo>
                <a:lnTo>
                  <a:pt x="591819" y="54610"/>
                </a:lnTo>
                <a:lnTo>
                  <a:pt x="591819" y="48260"/>
                </a:lnTo>
                <a:close/>
              </a:path>
              <a:path w="591820" h="323850">
                <a:moveTo>
                  <a:pt x="3809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4610"/>
                </a:lnTo>
                <a:close/>
              </a:path>
              <a:path w="591820" h="323850">
                <a:moveTo>
                  <a:pt x="591819" y="54610"/>
                </a:moveTo>
                <a:lnTo>
                  <a:pt x="588009" y="54610"/>
                </a:lnTo>
                <a:lnTo>
                  <a:pt x="588009" y="60960"/>
                </a:lnTo>
                <a:lnTo>
                  <a:pt x="591819" y="60960"/>
                </a:lnTo>
                <a:lnTo>
                  <a:pt x="591819" y="54610"/>
                </a:lnTo>
                <a:close/>
              </a:path>
              <a:path w="591820" h="323850">
                <a:moveTo>
                  <a:pt x="380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0960"/>
                </a:lnTo>
                <a:close/>
              </a:path>
              <a:path w="591820" h="323850">
                <a:moveTo>
                  <a:pt x="591819" y="60960"/>
                </a:moveTo>
                <a:lnTo>
                  <a:pt x="588009" y="60960"/>
                </a:lnTo>
                <a:lnTo>
                  <a:pt x="588009" y="67310"/>
                </a:lnTo>
                <a:lnTo>
                  <a:pt x="591819" y="67310"/>
                </a:lnTo>
                <a:lnTo>
                  <a:pt x="591819" y="60960"/>
                </a:lnTo>
                <a:close/>
              </a:path>
              <a:path w="591820" h="323850">
                <a:moveTo>
                  <a:pt x="380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67310"/>
                </a:lnTo>
                <a:close/>
              </a:path>
              <a:path w="591820" h="323850">
                <a:moveTo>
                  <a:pt x="591819" y="67310"/>
                </a:moveTo>
                <a:lnTo>
                  <a:pt x="588009" y="67310"/>
                </a:lnTo>
                <a:lnTo>
                  <a:pt x="588009" y="73660"/>
                </a:lnTo>
                <a:lnTo>
                  <a:pt x="591819" y="73660"/>
                </a:lnTo>
                <a:lnTo>
                  <a:pt x="591819" y="67310"/>
                </a:lnTo>
                <a:close/>
              </a:path>
              <a:path w="591820" h="323850">
                <a:moveTo>
                  <a:pt x="380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09" y="80010"/>
                </a:lnTo>
                <a:lnTo>
                  <a:pt x="3809" y="73660"/>
                </a:lnTo>
                <a:close/>
              </a:path>
              <a:path w="591820" h="323850">
                <a:moveTo>
                  <a:pt x="591819" y="73660"/>
                </a:moveTo>
                <a:lnTo>
                  <a:pt x="588009" y="73660"/>
                </a:lnTo>
                <a:lnTo>
                  <a:pt x="588009" y="80010"/>
                </a:lnTo>
                <a:lnTo>
                  <a:pt x="591819" y="80010"/>
                </a:lnTo>
                <a:lnTo>
                  <a:pt x="591819" y="73660"/>
                </a:lnTo>
                <a:close/>
              </a:path>
              <a:path w="591820" h="323850">
                <a:moveTo>
                  <a:pt x="380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09" y="86360"/>
                </a:lnTo>
                <a:lnTo>
                  <a:pt x="3809" y="80010"/>
                </a:lnTo>
                <a:close/>
              </a:path>
              <a:path w="591820" h="323850">
                <a:moveTo>
                  <a:pt x="591819" y="80010"/>
                </a:moveTo>
                <a:lnTo>
                  <a:pt x="588009" y="80010"/>
                </a:lnTo>
                <a:lnTo>
                  <a:pt x="588009" y="86360"/>
                </a:lnTo>
                <a:lnTo>
                  <a:pt x="591819" y="86360"/>
                </a:lnTo>
                <a:lnTo>
                  <a:pt x="591819" y="80010"/>
                </a:lnTo>
                <a:close/>
              </a:path>
              <a:path w="591820" h="323850">
                <a:moveTo>
                  <a:pt x="380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09" y="92710"/>
                </a:lnTo>
                <a:lnTo>
                  <a:pt x="3809" y="86360"/>
                </a:lnTo>
                <a:close/>
              </a:path>
              <a:path w="591820" h="323850">
                <a:moveTo>
                  <a:pt x="591819" y="86360"/>
                </a:moveTo>
                <a:lnTo>
                  <a:pt x="588009" y="86360"/>
                </a:lnTo>
                <a:lnTo>
                  <a:pt x="588009" y="92710"/>
                </a:lnTo>
                <a:lnTo>
                  <a:pt x="591819" y="92710"/>
                </a:lnTo>
                <a:lnTo>
                  <a:pt x="591819" y="86360"/>
                </a:lnTo>
                <a:close/>
              </a:path>
              <a:path w="591820" h="323850">
                <a:moveTo>
                  <a:pt x="380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92710"/>
                </a:lnTo>
                <a:close/>
              </a:path>
              <a:path w="591820" h="323850">
                <a:moveTo>
                  <a:pt x="591819" y="92710"/>
                </a:moveTo>
                <a:lnTo>
                  <a:pt x="588009" y="92710"/>
                </a:lnTo>
                <a:lnTo>
                  <a:pt x="588009" y="99060"/>
                </a:lnTo>
                <a:lnTo>
                  <a:pt x="591819" y="99060"/>
                </a:lnTo>
                <a:lnTo>
                  <a:pt x="591819" y="92710"/>
                </a:lnTo>
                <a:close/>
              </a:path>
              <a:path w="591820" h="323850">
                <a:moveTo>
                  <a:pt x="380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09" y="105410"/>
                </a:lnTo>
                <a:lnTo>
                  <a:pt x="3809" y="99060"/>
                </a:lnTo>
                <a:close/>
              </a:path>
              <a:path w="591820" h="323850">
                <a:moveTo>
                  <a:pt x="591819" y="99060"/>
                </a:moveTo>
                <a:lnTo>
                  <a:pt x="588009" y="99060"/>
                </a:lnTo>
                <a:lnTo>
                  <a:pt x="588009" y="105410"/>
                </a:lnTo>
                <a:lnTo>
                  <a:pt x="591819" y="105410"/>
                </a:lnTo>
                <a:lnTo>
                  <a:pt x="591819" y="99060"/>
                </a:lnTo>
                <a:close/>
              </a:path>
              <a:path w="591820" h="323850">
                <a:moveTo>
                  <a:pt x="3809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09" y="111760"/>
                </a:lnTo>
                <a:lnTo>
                  <a:pt x="3809" y="105410"/>
                </a:lnTo>
                <a:close/>
              </a:path>
              <a:path w="591820" h="323850">
                <a:moveTo>
                  <a:pt x="591819" y="105410"/>
                </a:moveTo>
                <a:lnTo>
                  <a:pt x="588009" y="105410"/>
                </a:lnTo>
                <a:lnTo>
                  <a:pt x="588009" y="111760"/>
                </a:lnTo>
                <a:lnTo>
                  <a:pt x="591819" y="111760"/>
                </a:lnTo>
                <a:lnTo>
                  <a:pt x="591819" y="105410"/>
                </a:lnTo>
                <a:close/>
              </a:path>
              <a:path w="591820" h="323850">
                <a:moveTo>
                  <a:pt x="380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1760"/>
                </a:lnTo>
                <a:close/>
              </a:path>
              <a:path w="591820" h="323850">
                <a:moveTo>
                  <a:pt x="591819" y="111760"/>
                </a:moveTo>
                <a:lnTo>
                  <a:pt x="588009" y="111760"/>
                </a:lnTo>
                <a:lnTo>
                  <a:pt x="588009" y="118110"/>
                </a:lnTo>
                <a:lnTo>
                  <a:pt x="591819" y="118110"/>
                </a:lnTo>
                <a:lnTo>
                  <a:pt x="591819" y="111760"/>
                </a:lnTo>
                <a:close/>
              </a:path>
              <a:path w="591820" h="323850">
                <a:moveTo>
                  <a:pt x="380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09" y="124460"/>
                </a:lnTo>
                <a:lnTo>
                  <a:pt x="3809" y="118110"/>
                </a:lnTo>
                <a:close/>
              </a:path>
              <a:path w="591820" h="323850">
                <a:moveTo>
                  <a:pt x="591819" y="118110"/>
                </a:moveTo>
                <a:lnTo>
                  <a:pt x="588009" y="118110"/>
                </a:lnTo>
                <a:lnTo>
                  <a:pt x="588009" y="124460"/>
                </a:lnTo>
                <a:lnTo>
                  <a:pt x="591819" y="124460"/>
                </a:lnTo>
                <a:lnTo>
                  <a:pt x="591819" y="118110"/>
                </a:lnTo>
                <a:close/>
              </a:path>
              <a:path w="591820" h="323850">
                <a:moveTo>
                  <a:pt x="380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24460"/>
                </a:lnTo>
                <a:close/>
              </a:path>
              <a:path w="591820" h="323850">
                <a:moveTo>
                  <a:pt x="591819" y="124460"/>
                </a:moveTo>
                <a:lnTo>
                  <a:pt x="588009" y="124460"/>
                </a:lnTo>
                <a:lnTo>
                  <a:pt x="588009" y="130810"/>
                </a:lnTo>
                <a:lnTo>
                  <a:pt x="591819" y="130810"/>
                </a:lnTo>
                <a:lnTo>
                  <a:pt x="591819" y="124460"/>
                </a:lnTo>
                <a:close/>
              </a:path>
              <a:path w="591820" h="323850">
                <a:moveTo>
                  <a:pt x="3809" y="130810"/>
                </a:moveTo>
                <a:lnTo>
                  <a:pt x="0" y="130810"/>
                </a:lnTo>
                <a:lnTo>
                  <a:pt x="0" y="135890"/>
                </a:lnTo>
                <a:lnTo>
                  <a:pt x="3809" y="135890"/>
                </a:lnTo>
                <a:lnTo>
                  <a:pt x="3809" y="130810"/>
                </a:lnTo>
                <a:close/>
              </a:path>
              <a:path w="591820" h="323850">
                <a:moveTo>
                  <a:pt x="591819" y="130810"/>
                </a:moveTo>
                <a:lnTo>
                  <a:pt x="588009" y="130810"/>
                </a:lnTo>
                <a:lnTo>
                  <a:pt x="588009" y="135890"/>
                </a:lnTo>
                <a:lnTo>
                  <a:pt x="591819" y="135890"/>
                </a:lnTo>
                <a:lnTo>
                  <a:pt x="591819" y="130810"/>
                </a:lnTo>
                <a:close/>
              </a:path>
              <a:path w="591820" h="323850">
                <a:moveTo>
                  <a:pt x="3809" y="135890"/>
                </a:moveTo>
                <a:lnTo>
                  <a:pt x="0" y="13589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5890"/>
                </a:lnTo>
                <a:close/>
              </a:path>
              <a:path w="591820" h="323850">
                <a:moveTo>
                  <a:pt x="591819" y="135890"/>
                </a:moveTo>
                <a:lnTo>
                  <a:pt x="588009" y="135890"/>
                </a:lnTo>
                <a:lnTo>
                  <a:pt x="588009" y="143510"/>
                </a:lnTo>
                <a:lnTo>
                  <a:pt x="591819" y="143510"/>
                </a:lnTo>
                <a:lnTo>
                  <a:pt x="591819" y="135890"/>
                </a:lnTo>
                <a:close/>
              </a:path>
              <a:path w="591820" h="323850">
                <a:moveTo>
                  <a:pt x="380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3510"/>
                </a:lnTo>
                <a:close/>
              </a:path>
              <a:path w="591820" h="323850">
                <a:moveTo>
                  <a:pt x="591819" y="143510"/>
                </a:moveTo>
                <a:lnTo>
                  <a:pt x="588009" y="143510"/>
                </a:lnTo>
                <a:lnTo>
                  <a:pt x="588009" y="149860"/>
                </a:lnTo>
                <a:lnTo>
                  <a:pt x="591819" y="149860"/>
                </a:lnTo>
                <a:lnTo>
                  <a:pt x="591819" y="143510"/>
                </a:lnTo>
                <a:close/>
              </a:path>
              <a:path w="591820" h="323850">
                <a:moveTo>
                  <a:pt x="380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9860"/>
                </a:lnTo>
                <a:close/>
              </a:path>
              <a:path w="591820" h="323850">
                <a:moveTo>
                  <a:pt x="591819" y="149860"/>
                </a:moveTo>
                <a:lnTo>
                  <a:pt x="588009" y="149860"/>
                </a:lnTo>
                <a:lnTo>
                  <a:pt x="588009" y="156210"/>
                </a:lnTo>
                <a:lnTo>
                  <a:pt x="591819" y="156210"/>
                </a:lnTo>
                <a:lnTo>
                  <a:pt x="591819" y="149860"/>
                </a:lnTo>
                <a:close/>
              </a:path>
              <a:path w="591820" h="323850">
                <a:moveTo>
                  <a:pt x="380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09" y="162560"/>
                </a:lnTo>
                <a:lnTo>
                  <a:pt x="3809" y="156210"/>
                </a:lnTo>
                <a:close/>
              </a:path>
              <a:path w="591820" h="323850">
                <a:moveTo>
                  <a:pt x="591819" y="156210"/>
                </a:moveTo>
                <a:lnTo>
                  <a:pt x="588009" y="156210"/>
                </a:lnTo>
                <a:lnTo>
                  <a:pt x="588009" y="162560"/>
                </a:lnTo>
                <a:lnTo>
                  <a:pt x="591819" y="162560"/>
                </a:lnTo>
                <a:lnTo>
                  <a:pt x="591819" y="156210"/>
                </a:lnTo>
                <a:close/>
              </a:path>
              <a:path w="591820" h="323850">
                <a:moveTo>
                  <a:pt x="380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09" y="168910"/>
                </a:lnTo>
                <a:lnTo>
                  <a:pt x="3809" y="162560"/>
                </a:lnTo>
                <a:close/>
              </a:path>
              <a:path w="591820" h="323850">
                <a:moveTo>
                  <a:pt x="591819" y="162560"/>
                </a:moveTo>
                <a:lnTo>
                  <a:pt x="588009" y="162560"/>
                </a:lnTo>
                <a:lnTo>
                  <a:pt x="588009" y="168910"/>
                </a:lnTo>
                <a:lnTo>
                  <a:pt x="591819" y="168910"/>
                </a:lnTo>
                <a:lnTo>
                  <a:pt x="591819" y="162560"/>
                </a:lnTo>
                <a:close/>
              </a:path>
              <a:path w="591820" h="323850">
                <a:moveTo>
                  <a:pt x="380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09" y="175260"/>
                </a:lnTo>
                <a:lnTo>
                  <a:pt x="3809" y="168910"/>
                </a:lnTo>
                <a:close/>
              </a:path>
              <a:path w="591820" h="323850">
                <a:moveTo>
                  <a:pt x="591819" y="168910"/>
                </a:moveTo>
                <a:lnTo>
                  <a:pt x="588009" y="168910"/>
                </a:lnTo>
                <a:lnTo>
                  <a:pt x="588009" y="175260"/>
                </a:lnTo>
                <a:lnTo>
                  <a:pt x="591819" y="175260"/>
                </a:lnTo>
                <a:lnTo>
                  <a:pt x="591819" y="168910"/>
                </a:lnTo>
                <a:close/>
              </a:path>
              <a:path w="591820" h="323850">
                <a:moveTo>
                  <a:pt x="380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175260"/>
                </a:lnTo>
                <a:close/>
              </a:path>
              <a:path w="591820" h="323850">
                <a:moveTo>
                  <a:pt x="591819" y="175260"/>
                </a:moveTo>
                <a:lnTo>
                  <a:pt x="588009" y="175260"/>
                </a:lnTo>
                <a:lnTo>
                  <a:pt x="588009" y="181610"/>
                </a:lnTo>
                <a:lnTo>
                  <a:pt x="591819" y="181610"/>
                </a:lnTo>
                <a:lnTo>
                  <a:pt x="591819" y="175260"/>
                </a:lnTo>
                <a:close/>
              </a:path>
              <a:path w="591820" h="323850">
                <a:moveTo>
                  <a:pt x="380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09" y="187960"/>
                </a:lnTo>
                <a:lnTo>
                  <a:pt x="3809" y="181610"/>
                </a:lnTo>
                <a:close/>
              </a:path>
              <a:path w="591820" h="323850">
                <a:moveTo>
                  <a:pt x="591819" y="181610"/>
                </a:moveTo>
                <a:lnTo>
                  <a:pt x="588009" y="181610"/>
                </a:lnTo>
                <a:lnTo>
                  <a:pt x="588009" y="187960"/>
                </a:lnTo>
                <a:lnTo>
                  <a:pt x="591819" y="187960"/>
                </a:lnTo>
                <a:lnTo>
                  <a:pt x="591819" y="181610"/>
                </a:lnTo>
                <a:close/>
              </a:path>
              <a:path w="591820" h="323850">
                <a:moveTo>
                  <a:pt x="380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09" y="194310"/>
                </a:lnTo>
                <a:lnTo>
                  <a:pt x="3809" y="187960"/>
                </a:lnTo>
                <a:close/>
              </a:path>
              <a:path w="591820" h="323850">
                <a:moveTo>
                  <a:pt x="591819" y="187960"/>
                </a:moveTo>
                <a:lnTo>
                  <a:pt x="588009" y="187960"/>
                </a:lnTo>
                <a:lnTo>
                  <a:pt x="588009" y="194310"/>
                </a:lnTo>
                <a:lnTo>
                  <a:pt x="591819" y="194310"/>
                </a:lnTo>
                <a:lnTo>
                  <a:pt x="591819" y="187960"/>
                </a:lnTo>
                <a:close/>
              </a:path>
              <a:path w="591820" h="323850">
                <a:moveTo>
                  <a:pt x="380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09" y="200660"/>
                </a:lnTo>
                <a:lnTo>
                  <a:pt x="3809" y="194310"/>
                </a:lnTo>
                <a:close/>
              </a:path>
              <a:path w="591820" h="323850">
                <a:moveTo>
                  <a:pt x="591819" y="194310"/>
                </a:moveTo>
                <a:lnTo>
                  <a:pt x="588009" y="194310"/>
                </a:lnTo>
                <a:lnTo>
                  <a:pt x="588009" y="200660"/>
                </a:lnTo>
                <a:lnTo>
                  <a:pt x="591819" y="200660"/>
                </a:lnTo>
                <a:lnTo>
                  <a:pt x="591819" y="194310"/>
                </a:lnTo>
                <a:close/>
              </a:path>
              <a:path w="591820" h="323850">
                <a:moveTo>
                  <a:pt x="3809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3809" y="205740"/>
                </a:lnTo>
                <a:lnTo>
                  <a:pt x="3809" y="200660"/>
                </a:lnTo>
                <a:close/>
              </a:path>
              <a:path w="591820" h="323850">
                <a:moveTo>
                  <a:pt x="591819" y="200660"/>
                </a:moveTo>
                <a:lnTo>
                  <a:pt x="588009" y="200660"/>
                </a:lnTo>
                <a:lnTo>
                  <a:pt x="588009" y="205740"/>
                </a:lnTo>
                <a:lnTo>
                  <a:pt x="591819" y="205740"/>
                </a:lnTo>
                <a:lnTo>
                  <a:pt x="591819" y="200660"/>
                </a:lnTo>
                <a:close/>
              </a:path>
              <a:path w="591820" h="323850">
                <a:moveTo>
                  <a:pt x="3809" y="205740"/>
                </a:moveTo>
                <a:lnTo>
                  <a:pt x="0" y="205740"/>
                </a:lnTo>
                <a:lnTo>
                  <a:pt x="0" y="213360"/>
                </a:lnTo>
                <a:lnTo>
                  <a:pt x="3809" y="213360"/>
                </a:lnTo>
                <a:lnTo>
                  <a:pt x="3809" y="205740"/>
                </a:lnTo>
                <a:close/>
              </a:path>
              <a:path w="591820" h="323850">
                <a:moveTo>
                  <a:pt x="591819" y="205740"/>
                </a:moveTo>
                <a:lnTo>
                  <a:pt x="588009" y="205740"/>
                </a:lnTo>
                <a:lnTo>
                  <a:pt x="588009" y="213360"/>
                </a:lnTo>
                <a:lnTo>
                  <a:pt x="591819" y="213360"/>
                </a:lnTo>
                <a:lnTo>
                  <a:pt x="591819" y="205740"/>
                </a:lnTo>
                <a:close/>
              </a:path>
              <a:path w="591820" h="323850">
                <a:moveTo>
                  <a:pt x="3809" y="213360"/>
                </a:moveTo>
                <a:lnTo>
                  <a:pt x="0" y="213360"/>
                </a:lnTo>
                <a:lnTo>
                  <a:pt x="0" y="224790"/>
                </a:lnTo>
                <a:lnTo>
                  <a:pt x="3809" y="224790"/>
                </a:lnTo>
                <a:lnTo>
                  <a:pt x="3809" y="213360"/>
                </a:lnTo>
                <a:close/>
              </a:path>
              <a:path w="591820" h="323850">
                <a:moveTo>
                  <a:pt x="591819" y="213360"/>
                </a:moveTo>
                <a:lnTo>
                  <a:pt x="588009" y="213360"/>
                </a:lnTo>
                <a:lnTo>
                  <a:pt x="588009" y="224790"/>
                </a:lnTo>
                <a:lnTo>
                  <a:pt x="591819" y="224790"/>
                </a:lnTo>
                <a:lnTo>
                  <a:pt x="591819" y="213360"/>
                </a:lnTo>
                <a:close/>
              </a:path>
              <a:path w="591820" h="323850">
                <a:moveTo>
                  <a:pt x="3809" y="224790"/>
                </a:moveTo>
                <a:lnTo>
                  <a:pt x="0" y="224790"/>
                </a:lnTo>
                <a:lnTo>
                  <a:pt x="0" y="232410"/>
                </a:lnTo>
                <a:lnTo>
                  <a:pt x="3809" y="232410"/>
                </a:lnTo>
                <a:lnTo>
                  <a:pt x="3809" y="224790"/>
                </a:lnTo>
                <a:close/>
              </a:path>
              <a:path w="591820" h="323850">
                <a:moveTo>
                  <a:pt x="591819" y="224790"/>
                </a:moveTo>
                <a:lnTo>
                  <a:pt x="588009" y="224790"/>
                </a:lnTo>
                <a:lnTo>
                  <a:pt x="588009" y="232410"/>
                </a:lnTo>
                <a:lnTo>
                  <a:pt x="591819" y="232410"/>
                </a:lnTo>
                <a:lnTo>
                  <a:pt x="591819" y="224790"/>
                </a:lnTo>
                <a:close/>
              </a:path>
              <a:path w="591820" h="323850">
                <a:moveTo>
                  <a:pt x="380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2410"/>
                </a:lnTo>
                <a:close/>
              </a:path>
              <a:path w="591820" h="323850">
                <a:moveTo>
                  <a:pt x="591819" y="232410"/>
                </a:moveTo>
                <a:lnTo>
                  <a:pt x="588009" y="232410"/>
                </a:lnTo>
                <a:lnTo>
                  <a:pt x="588009" y="238760"/>
                </a:lnTo>
                <a:lnTo>
                  <a:pt x="591819" y="238760"/>
                </a:lnTo>
                <a:lnTo>
                  <a:pt x="591819" y="232410"/>
                </a:lnTo>
                <a:close/>
              </a:path>
              <a:path w="591820" h="323850">
                <a:moveTo>
                  <a:pt x="380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38760"/>
                </a:lnTo>
                <a:close/>
              </a:path>
              <a:path w="591820" h="323850">
                <a:moveTo>
                  <a:pt x="591819" y="238760"/>
                </a:moveTo>
                <a:lnTo>
                  <a:pt x="588009" y="238760"/>
                </a:lnTo>
                <a:lnTo>
                  <a:pt x="588009" y="245110"/>
                </a:lnTo>
                <a:lnTo>
                  <a:pt x="591819" y="245110"/>
                </a:lnTo>
                <a:lnTo>
                  <a:pt x="591819" y="238760"/>
                </a:lnTo>
                <a:close/>
              </a:path>
              <a:path w="591820" h="323850">
                <a:moveTo>
                  <a:pt x="380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45110"/>
                </a:lnTo>
                <a:close/>
              </a:path>
              <a:path w="591820" h="323850">
                <a:moveTo>
                  <a:pt x="591819" y="245110"/>
                </a:moveTo>
                <a:lnTo>
                  <a:pt x="588009" y="245110"/>
                </a:lnTo>
                <a:lnTo>
                  <a:pt x="588009" y="251460"/>
                </a:lnTo>
                <a:lnTo>
                  <a:pt x="591819" y="251460"/>
                </a:lnTo>
                <a:lnTo>
                  <a:pt x="591819" y="245110"/>
                </a:lnTo>
                <a:close/>
              </a:path>
              <a:path w="591820" h="323850">
                <a:moveTo>
                  <a:pt x="3809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1460"/>
                </a:lnTo>
                <a:close/>
              </a:path>
              <a:path w="591820" h="323850">
                <a:moveTo>
                  <a:pt x="591819" y="251460"/>
                </a:moveTo>
                <a:lnTo>
                  <a:pt x="588009" y="251460"/>
                </a:lnTo>
                <a:lnTo>
                  <a:pt x="588009" y="257810"/>
                </a:lnTo>
                <a:lnTo>
                  <a:pt x="591819" y="257810"/>
                </a:lnTo>
                <a:lnTo>
                  <a:pt x="591819" y="251460"/>
                </a:lnTo>
                <a:close/>
              </a:path>
              <a:path w="591820" h="323850">
                <a:moveTo>
                  <a:pt x="380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57810"/>
                </a:lnTo>
                <a:close/>
              </a:path>
              <a:path w="591820" h="323850">
                <a:moveTo>
                  <a:pt x="591819" y="257810"/>
                </a:moveTo>
                <a:lnTo>
                  <a:pt x="588009" y="257810"/>
                </a:lnTo>
                <a:lnTo>
                  <a:pt x="588009" y="264160"/>
                </a:lnTo>
                <a:lnTo>
                  <a:pt x="591819" y="264160"/>
                </a:lnTo>
                <a:lnTo>
                  <a:pt x="591819" y="257810"/>
                </a:lnTo>
                <a:close/>
              </a:path>
              <a:path w="591820" h="323850">
                <a:moveTo>
                  <a:pt x="380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4160"/>
                </a:lnTo>
                <a:close/>
              </a:path>
              <a:path w="591820" h="323850">
                <a:moveTo>
                  <a:pt x="591819" y="264160"/>
                </a:moveTo>
                <a:lnTo>
                  <a:pt x="588009" y="264160"/>
                </a:lnTo>
                <a:lnTo>
                  <a:pt x="588009" y="270510"/>
                </a:lnTo>
                <a:lnTo>
                  <a:pt x="591819" y="270510"/>
                </a:lnTo>
                <a:lnTo>
                  <a:pt x="591819" y="264160"/>
                </a:lnTo>
                <a:close/>
              </a:path>
              <a:path w="591820" h="323850">
                <a:moveTo>
                  <a:pt x="3809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0510"/>
                </a:lnTo>
                <a:close/>
              </a:path>
              <a:path w="591820" h="323850">
                <a:moveTo>
                  <a:pt x="591819" y="270510"/>
                </a:moveTo>
                <a:lnTo>
                  <a:pt x="588009" y="270510"/>
                </a:lnTo>
                <a:lnTo>
                  <a:pt x="588009" y="276860"/>
                </a:lnTo>
                <a:lnTo>
                  <a:pt x="591819" y="276860"/>
                </a:lnTo>
                <a:lnTo>
                  <a:pt x="591819" y="270510"/>
                </a:lnTo>
                <a:close/>
              </a:path>
              <a:path w="591820" h="323850">
                <a:moveTo>
                  <a:pt x="3809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3809" y="283210"/>
                </a:lnTo>
                <a:lnTo>
                  <a:pt x="3809" y="276860"/>
                </a:lnTo>
                <a:close/>
              </a:path>
              <a:path w="591820" h="323850">
                <a:moveTo>
                  <a:pt x="591819" y="276860"/>
                </a:moveTo>
                <a:lnTo>
                  <a:pt x="588009" y="276860"/>
                </a:lnTo>
                <a:lnTo>
                  <a:pt x="588009" y="283210"/>
                </a:lnTo>
                <a:lnTo>
                  <a:pt x="590549" y="283210"/>
                </a:lnTo>
                <a:lnTo>
                  <a:pt x="590550" y="278130"/>
                </a:lnTo>
                <a:lnTo>
                  <a:pt x="591819" y="278130"/>
                </a:lnTo>
                <a:lnTo>
                  <a:pt x="591819" y="276860"/>
                </a:lnTo>
                <a:close/>
              </a:path>
              <a:path w="591820" h="323850">
                <a:moveTo>
                  <a:pt x="380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3210"/>
                </a:lnTo>
                <a:close/>
              </a:path>
              <a:path w="591820" h="323850">
                <a:moveTo>
                  <a:pt x="589279" y="283210"/>
                </a:moveTo>
                <a:lnTo>
                  <a:pt x="588009" y="283210"/>
                </a:lnTo>
                <a:lnTo>
                  <a:pt x="588009" y="289560"/>
                </a:lnTo>
                <a:lnTo>
                  <a:pt x="589279" y="289560"/>
                </a:lnTo>
                <a:lnTo>
                  <a:pt x="589279" y="283210"/>
                </a:lnTo>
                <a:close/>
              </a:path>
              <a:path w="591820" h="323850">
                <a:moveTo>
                  <a:pt x="380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89560"/>
                </a:lnTo>
                <a:close/>
              </a:path>
              <a:path w="591820" h="323850">
                <a:moveTo>
                  <a:pt x="3809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5910"/>
                </a:lnTo>
                <a:close/>
              </a:path>
              <a:path w="591820" h="323850">
                <a:moveTo>
                  <a:pt x="3809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2260"/>
                </a:lnTo>
                <a:close/>
              </a:path>
              <a:path w="591820" h="323850">
                <a:moveTo>
                  <a:pt x="3809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08610"/>
                </a:lnTo>
                <a:close/>
              </a:path>
              <a:path w="591820" h="323850">
                <a:moveTo>
                  <a:pt x="3809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64769" y="321310"/>
                </a:lnTo>
                <a:lnTo>
                  <a:pt x="64769" y="320040"/>
                </a:lnTo>
                <a:lnTo>
                  <a:pt x="3809" y="320040"/>
                </a:lnTo>
                <a:lnTo>
                  <a:pt x="3809" y="314960"/>
                </a:lnTo>
                <a:close/>
              </a:path>
              <a:path w="591820" h="323850">
                <a:moveTo>
                  <a:pt x="327659" y="320040"/>
                </a:moveTo>
                <a:lnTo>
                  <a:pt x="170179" y="320040"/>
                </a:lnTo>
                <a:lnTo>
                  <a:pt x="170179" y="321310"/>
                </a:lnTo>
                <a:lnTo>
                  <a:pt x="327659" y="321310"/>
                </a:lnTo>
                <a:lnTo>
                  <a:pt x="327659" y="320040"/>
                </a:lnTo>
                <a:close/>
              </a:path>
              <a:path w="591820" h="323850">
                <a:moveTo>
                  <a:pt x="581660" y="320040"/>
                </a:moveTo>
                <a:lnTo>
                  <a:pt x="425450" y="320040"/>
                </a:lnTo>
                <a:lnTo>
                  <a:pt x="425450" y="321310"/>
                </a:lnTo>
                <a:lnTo>
                  <a:pt x="581660" y="321310"/>
                </a:lnTo>
                <a:lnTo>
                  <a:pt x="581660" y="320040"/>
                </a:lnTo>
                <a:close/>
              </a:path>
              <a:path w="591820" h="323850">
                <a:moveTo>
                  <a:pt x="64769" y="321310"/>
                </a:moveTo>
                <a:lnTo>
                  <a:pt x="0" y="321310"/>
                </a:lnTo>
                <a:lnTo>
                  <a:pt x="0" y="323850"/>
                </a:lnTo>
                <a:lnTo>
                  <a:pt x="63499" y="323850"/>
                </a:lnTo>
                <a:lnTo>
                  <a:pt x="63499" y="322580"/>
                </a:lnTo>
                <a:lnTo>
                  <a:pt x="64769" y="322580"/>
                </a:lnTo>
                <a:lnTo>
                  <a:pt x="64769" y="321310"/>
                </a:lnTo>
                <a:close/>
              </a:path>
              <a:path w="591820" h="323850">
                <a:moveTo>
                  <a:pt x="327659" y="321310"/>
                </a:moveTo>
                <a:lnTo>
                  <a:pt x="170179" y="321310"/>
                </a:lnTo>
                <a:lnTo>
                  <a:pt x="170179" y="323850"/>
                </a:lnTo>
                <a:lnTo>
                  <a:pt x="327659" y="323850"/>
                </a:lnTo>
                <a:lnTo>
                  <a:pt x="327659" y="321310"/>
                </a:lnTo>
                <a:close/>
              </a:path>
              <a:path w="591820" h="323850">
                <a:moveTo>
                  <a:pt x="581660" y="321310"/>
                </a:moveTo>
                <a:lnTo>
                  <a:pt x="425450" y="321310"/>
                </a:lnTo>
                <a:lnTo>
                  <a:pt x="425450" y="323850"/>
                </a:lnTo>
                <a:lnTo>
                  <a:pt x="580389" y="323850"/>
                </a:lnTo>
                <a:lnTo>
                  <a:pt x="580389" y="322580"/>
                </a:lnTo>
                <a:lnTo>
                  <a:pt x="581660" y="322580"/>
                </a:lnTo>
                <a:lnTo>
                  <a:pt x="581660" y="321310"/>
                </a:lnTo>
                <a:close/>
              </a:path>
            </a:pathLst>
          </a:custGeom>
          <a:solidFill>
            <a:srgbClr val="9E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0" name="bk object 8600"/>
          <p:cNvSpPr/>
          <p:nvPr/>
        </p:nvSpPr>
        <p:spPr>
          <a:xfrm>
            <a:off x="4284979" y="4250690"/>
            <a:ext cx="584200" cy="316230"/>
          </a:xfrm>
          <a:custGeom>
            <a:avLst/>
            <a:gdLst/>
            <a:ahLst/>
            <a:cxnLst/>
            <a:rect l="l" t="t" r="r" b="b"/>
            <a:pathLst>
              <a:path w="584200" h="316229">
                <a:moveTo>
                  <a:pt x="23495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2540"/>
                </a:lnTo>
                <a:lnTo>
                  <a:pt x="231139" y="2540"/>
                </a:lnTo>
                <a:lnTo>
                  <a:pt x="231139" y="1270"/>
                </a:lnTo>
                <a:lnTo>
                  <a:pt x="234950" y="1270"/>
                </a:lnTo>
                <a:lnTo>
                  <a:pt x="234950" y="0"/>
                </a:lnTo>
                <a:close/>
              </a:path>
              <a:path w="584200" h="316229">
                <a:moveTo>
                  <a:pt x="379729" y="0"/>
                </a:moveTo>
                <a:lnTo>
                  <a:pt x="248920" y="0"/>
                </a:lnTo>
                <a:lnTo>
                  <a:pt x="248920" y="2540"/>
                </a:lnTo>
                <a:lnTo>
                  <a:pt x="482600" y="2540"/>
                </a:lnTo>
                <a:lnTo>
                  <a:pt x="482600" y="1270"/>
                </a:lnTo>
                <a:lnTo>
                  <a:pt x="379730" y="1270"/>
                </a:lnTo>
                <a:lnTo>
                  <a:pt x="379729" y="0"/>
                </a:lnTo>
                <a:close/>
              </a:path>
              <a:path w="584200" h="316229">
                <a:moveTo>
                  <a:pt x="485139" y="0"/>
                </a:moveTo>
                <a:lnTo>
                  <a:pt x="381000" y="0"/>
                </a:lnTo>
                <a:lnTo>
                  <a:pt x="381000" y="1270"/>
                </a:lnTo>
                <a:lnTo>
                  <a:pt x="485139" y="1270"/>
                </a:lnTo>
                <a:lnTo>
                  <a:pt x="485139" y="0"/>
                </a:lnTo>
                <a:close/>
              </a:path>
              <a:path w="584200" h="316229">
                <a:moveTo>
                  <a:pt x="584200" y="0"/>
                </a:moveTo>
                <a:lnTo>
                  <a:pt x="505460" y="0"/>
                </a:lnTo>
                <a:lnTo>
                  <a:pt x="505460" y="2540"/>
                </a:lnTo>
                <a:lnTo>
                  <a:pt x="581660" y="2540"/>
                </a:lnTo>
                <a:lnTo>
                  <a:pt x="581660" y="6350"/>
                </a:lnTo>
                <a:lnTo>
                  <a:pt x="584200" y="6350"/>
                </a:lnTo>
                <a:lnTo>
                  <a:pt x="584200" y="0"/>
                </a:lnTo>
                <a:close/>
              </a:path>
              <a:path w="584200" h="316229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584200" h="316229">
                <a:moveTo>
                  <a:pt x="584200" y="6350"/>
                </a:moveTo>
                <a:lnTo>
                  <a:pt x="581660" y="6350"/>
                </a:lnTo>
                <a:lnTo>
                  <a:pt x="581660" y="12700"/>
                </a:lnTo>
                <a:lnTo>
                  <a:pt x="584200" y="12700"/>
                </a:lnTo>
                <a:lnTo>
                  <a:pt x="584200" y="6350"/>
                </a:lnTo>
                <a:close/>
              </a:path>
              <a:path w="584200" h="31622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584200" h="316229">
                <a:moveTo>
                  <a:pt x="584200" y="12700"/>
                </a:moveTo>
                <a:lnTo>
                  <a:pt x="581660" y="12700"/>
                </a:lnTo>
                <a:lnTo>
                  <a:pt x="581660" y="19050"/>
                </a:lnTo>
                <a:lnTo>
                  <a:pt x="584200" y="19050"/>
                </a:lnTo>
                <a:lnTo>
                  <a:pt x="584200" y="12700"/>
                </a:lnTo>
                <a:close/>
              </a:path>
              <a:path w="584200" h="31622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584200" h="316229">
                <a:moveTo>
                  <a:pt x="584200" y="19050"/>
                </a:moveTo>
                <a:lnTo>
                  <a:pt x="581660" y="19050"/>
                </a:lnTo>
                <a:lnTo>
                  <a:pt x="581660" y="25400"/>
                </a:lnTo>
                <a:lnTo>
                  <a:pt x="584200" y="25400"/>
                </a:lnTo>
                <a:lnTo>
                  <a:pt x="584200" y="19050"/>
                </a:lnTo>
                <a:close/>
              </a:path>
              <a:path w="584200" h="31622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584200" h="316229">
                <a:moveTo>
                  <a:pt x="584200" y="25400"/>
                </a:moveTo>
                <a:lnTo>
                  <a:pt x="581660" y="25400"/>
                </a:lnTo>
                <a:lnTo>
                  <a:pt x="581660" y="31750"/>
                </a:lnTo>
                <a:lnTo>
                  <a:pt x="584200" y="31750"/>
                </a:lnTo>
                <a:lnTo>
                  <a:pt x="584200" y="25400"/>
                </a:lnTo>
                <a:close/>
              </a:path>
              <a:path w="584200" h="31622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584200" h="316229">
                <a:moveTo>
                  <a:pt x="584200" y="31750"/>
                </a:moveTo>
                <a:lnTo>
                  <a:pt x="581660" y="31750"/>
                </a:lnTo>
                <a:lnTo>
                  <a:pt x="581660" y="38100"/>
                </a:lnTo>
                <a:lnTo>
                  <a:pt x="584200" y="38100"/>
                </a:lnTo>
                <a:lnTo>
                  <a:pt x="584200" y="31750"/>
                </a:lnTo>
                <a:close/>
              </a:path>
              <a:path w="584200" h="316229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584200" h="316229">
                <a:moveTo>
                  <a:pt x="584200" y="38100"/>
                </a:moveTo>
                <a:lnTo>
                  <a:pt x="581660" y="38100"/>
                </a:lnTo>
                <a:lnTo>
                  <a:pt x="581660" y="44450"/>
                </a:lnTo>
                <a:lnTo>
                  <a:pt x="584200" y="44450"/>
                </a:lnTo>
                <a:lnTo>
                  <a:pt x="584200" y="38100"/>
                </a:lnTo>
                <a:close/>
              </a:path>
              <a:path w="584200" h="316229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584200" h="316229">
                <a:moveTo>
                  <a:pt x="584200" y="44450"/>
                </a:moveTo>
                <a:lnTo>
                  <a:pt x="581660" y="44450"/>
                </a:lnTo>
                <a:lnTo>
                  <a:pt x="581660" y="50800"/>
                </a:lnTo>
                <a:lnTo>
                  <a:pt x="584200" y="50800"/>
                </a:lnTo>
                <a:lnTo>
                  <a:pt x="584200" y="44450"/>
                </a:lnTo>
                <a:close/>
              </a:path>
              <a:path w="584200" h="316229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584200" h="316229">
                <a:moveTo>
                  <a:pt x="584200" y="50800"/>
                </a:moveTo>
                <a:lnTo>
                  <a:pt x="581660" y="50800"/>
                </a:lnTo>
                <a:lnTo>
                  <a:pt x="581660" y="57150"/>
                </a:lnTo>
                <a:lnTo>
                  <a:pt x="584200" y="57150"/>
                </a:lnTo>
                <a:lnTo>
                  <a:pt x="584200" y="50800"/>
                </a:lnTo>
                <a:close/>
              </a:path>
              <a:path w="584200" h="31622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584200" h="316229">
                <a:moveTo>
                  <a:pt x="584200" y="57150"/>
                </a:moveTo>
                <a:lnTo>
                  <a:pt x="581660" y="57150"/>
                </a:lnTo>
                <a:lnTo>
                  <a:pt x="581660" y="63500"/>
                </a:lnTo>
                <a:lnTo>
                  <a:pt x="584200" y="63500"/>
                </a:lnTo>
                <a:lnTo>
                  <a:pt x="584200" y="57150"/>
                </a:lnTo>
                <a:close/>
              </a:path>
              <a:path w="584200" h="31622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584200" h="316229">
                <a:moveTo>
                  <a:pt x="584200" y="63500"/>
                </a:moveTo>
                <a:lnTo>
                  <a:pt x="581660" y="63500"/>
                </a:lnTo>
                <a:lnTo>
                  <a:pt x="581660" y="69850"/>
                </a:lnTo>
                <a:lnTo>
                  <a:pt x="584200" y="69850"/>
                </a:lnTo>
                <a:lnTo>
                  <a:pt x="584200" y="63500"/>
                </a:lnTo>
                <a:close/>
              </a:path>
              <a:path w="584200" h="31622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584200" h="316229">
                <a:moveTo>
                  <a:pt x="584200" y="69850"/>
                </a:moveTo>
                <a:lnTo>
                  <a:pt x="581660" y="69850"/>
                </a:lnTo>
                <a:lnTo>
                  <a:pt x="581660" y="76200"/>
                </a:lnTo>
                <a:lnTo>
                  <a:pt x="584200" y="76200"/>
                </a:lnTo>
                <a:lnTo>
                  <a:pt x="584200" y="69850"/>
                </a:lnTo>
                <a:close/>
              </a:path>
              <a:path w="584200" h="31622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584200" h="316229">
                <a:moveTo>
                  <a:pt x="584200" y="76200"/>
                </a:moveTo>
                <a:lnTo>
                  <a:pt x="581660" y="76200"/>
                </a:lnTo>
                <a:lnTo>
                  <a:pt x="581660" y="82550"/>
                </a:lnTo>
                <a:lnTo>
                  <a:pt x="584200" y="82550"/>
                </a:lnTo>
                <a:lnTo>
                  <a:pt x="584200" y="76200"/>
                </a:lnTo>
                <a:close/>
              </a:path>
              <a:path w="584200" h="31622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584200" h="316229">
                <a:moveTo>
                  <a:pt x="584200" y="82550"/>
                </a:moveTo>
                <a:lnTo>
                  <a:pt x="581660" y="82550"/>
                </a:lnTo>
                <a:lnTo>
                  <a:pt x="581660" y="88900"/>
                </a:lnTo>
                <a:lnTo>
                  <a:pt x="584200" y="88900"/>
                </a:lnTo>
                <a:lnTo>
                  <a:pt x="584200" y="82550"/>
                </a:lnTo>
                <a:close/>
              </a:path>
              <a:path w="584200" h="31622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584200" h="316229">
                <a:moveTo>
                  <a:pt x="584200" y="88900"/>
                </a:moveTo>
                <a:lnTo>
                  <a:pt x="581660" y="88900"/>
                </a:lnTo>
                <a:lnTo>
                  <a:pt x="581660" y="95250"/>
                </a:lnTo>
                <a:lnTo>
                  <a:pt x="584200" y="95250"/>
                </a:lnTo>
                <a:lnTo>
                  <a:pt x="584200" y="88900"/>
                </a:lnTo>
                <a:close/>
              </a:path>
              <a:path w="584200" h="316229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584200" h="316229">
                <a:moveTo>
                  <a:pt x="584200" y="95250"/>
                </a:moveTo>
                <a:lnTo>
                  <a:pt x="581660" y="95250"/>
                </a:lnTo>
                <a:lnTo>
                  <a:pt x="581660" y="101600"/>
                </a:lnTo>
                <a:lnTo>
                  <a:pt x="584200" y="101600"/>
                </a:lnTo>
                <a:lnTo>
                  <a:pt x="584200" y="95250"/>
                </a:lnTo>
                <a:close/>
              </a:path>
              <a:path w="584200" h="316229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584200" h="316229">
                <a:moveTo>
                  <a:pt x="584200" y="101600"/>
                </a:moveTo>
                <a:lnTo>
                  <a:pt x="581660" y="101600"/>
                </a:lnTo>
                <a:lnTo>
                  <a:pt x="581660" y="107950"/>
                </a:lnTo>
                <a:lnTo>
                  <a:pt x="584200" y="107950"/>
                </a:lnTo>
                <a:lnTo>
                  <a:pt x="584200" y="101600"/>
                </a:lnTo>
                <a:close/>
              </a:path>
              <a:path w="584200" h="31622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584200" h="316229">
                <a:moveTo>
                  <a:pt x="584200" y="107950"/>
                </a:moveTo>
                <a:lnTo>
                  <a:pt x="581660" y="107950"/>
                </a:lnTo>
                <a:lnTo>
                  <a:pt x="581660" y="114300"/>
                </a:lnTo>
                <a:lnTo>
                  <a:pt x="584200" y="114300"/>
                </a:lnTo>
                <a:lnTo>
                  <a:pt x="584200" y="107950"/>
                </a:lnTo>
                <a:close/>
              </a:path>
              <a:path w="584200" h="316229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584200" h="316229">
                <a:moveTo>
                  <a:pt x="584200" y="114300"/>
                </a:moveTo>
                <a:lnTo>
                  <a:pt x="581660" y="114300"/>
                </a:lnTo>
                <a:lnTo>
                  <a:pt x="581660" y="120650"/>
                </a:lnTo>
                <a:lnTo>
                  <a:pt x="584200" y="120650"/>
                </a:lnTo>
                <a:lnTo>
                  <a:pt x="584200" y="114300"/>
                </a:lnTo>
                <a:close/>
              </a:path>
              <a:path w="584200" h="316229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584200" h="316229">
                <a:moveTo>
                  <a:pt x="584200" y="120650"/>
                </a:moveTo>
                <a:lnTo>
                  <a:pt x="581660" y="120650"/>
                </a:lnTo>
                <a:lnTo>
                  <a:pt x="581660" y="127000"/>
                </a:lnTo>
                <a:lnTo>
                  <a:pt x="584200" y="127000"/>
                </a:lnTo>
                <a:lnTo>
                  <a:pt x="584200" y="120650"/>
                </a:lnTo>
                <a:close/>
              </a:path>
              <a:path w="584200" h="316229">
                <a:moveTo>
                  <a:pt x="3810" y="127000"/>
                </a:moveTo>
                <a:lnTo>
                  <a:pt x="0" y="127000"/>
                </a:lnTo>
                <a:lnTo>
                  <a:pt x="0" y="132080"/>
                </a:lnTo>
                <a:lnTo>
                  <a:pt x="3810" y="132080"/>
                </a:lnTo>
                <a:lnTo>
                  <a:pt x="3810" y="127000"/>
                </a:lnTo>
                <a:close/>
              </a:path>
              <a:path w="584200" h="316229">
                <a:moveTo>
                  <a:pt x="584200" y="127000"/>
                </a:moveTo>
                <a:lnTo>
                  <a:pt x="581660" y="127000"/>
                </a:lnTo>
                <a:lnTo>
                  <a:pt x="581660" y="132080"/>
                </a:lnTo>
                <a:lnTo>
                  <a:pt x="584200" y="132080"/>
                </a:lnTo>
                <a:lnTo>
                  <a:pt x="584200" y="127000"/>
                </a:lnTo>
                <a:close/>
              </a:path>
              <a:path w="584200" h="316229">
                <a:moveTo>
                  <a:pt x="3810" y="132080"/>
                </a:moveTo>
                <a:lnTo>
                  <a:pt x="0" y="13208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2080"/>
                </a:lnTo>
                <a:close/>
              </a:path>
              <a:path w="584200" h="316229">
                <a:moveTo>
                  <a:pt x="584200" y="132080"/>
                </a:moveTo>
                <a:lnTo>
                  <a:pt x="581660" y="132080"/>
                </a:lnTo>
                <a:lnTo>
                  <a:pt x="581660" y="139700"/>
                </a:lnTo>
                <a:lnTo>
                  <a:pt x="584200" y="139700"/>
                </a:lnTo>
                <a:lnTo>
                  <a:pt x="584200" y="132080"/>
                </a:lnTo>
                <a:close/>
              </a:path>
              <a:path w="584200" h="316229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584200" h="316229">
                <a:moveTo>
                  <a:pt x="584200" y="139700"/>
                </a:moveTo>
                <a:lnTo>
                  <a:pt x="581660" y="139700"/>
                </a:lnTo>
                <a:lnTo>
                  <a:pt x="581660" y="146050"/>
                </a:lnTo>
                <a:lnTo>
                  <a:pt x="584200" y="146050"/>
                </a:lnTo>
                <a:lnTo>
                  <a:pt x="584200" y="139700"/>
                </a:lnTo>
                <a:close/>
              </a:path>
              <a:path w="584200" h="316229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584200" h="316229">
                <a:moveTo>
                  <a:pt x="584200" y="146050"/>
                </a:moveTo>
                <a:lnTo>
                  <a:pt x="581660" y="146050"/>
                </a:lnTo>
                <a:lnTo>
                  <a:pt x="581660" y="152400"/>
                </a:lnTo>
                <a:lnTo>
                  <a:pt x="584200" y="152400"/>
                </a:lnTo>
                <a:lnTo>
                  <a:pt x="584200" y="146050"/>
                </a:lnTo>
                <a:close/>
              </a:path>
              <a:path w="584200" h="316229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584200" h="316229">
                <a:moveTo>
                  <a:pt x="584200" y="152400"/>
                </a:moveTo>
                <a:lnTo>
                  <a:pt x="581660" y="152400"/>
                </a:lnTo>
                <a:lnTo>
                  <a:pt x="581660" y="158750"/>
                </a:lnTo>
                <a:lnTo>
                  <a:pt x="584200" y="158750"/>
                </a:lnTo>
                <a:lnTo>
                  <a:pt x="584200" y="152400"/>
                </a:lnTo>
                <a:close/>
              </a:path>
              <a:path w="584200" h="316229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584200" h="316229">
                <a:moveTo>
                  <a:pt x="584200" y="158750"/>
                </a:moveTo>
                <a:lnTo>
                  <a:pt x="581660" y="158750"/>
                </a:lnTo>
                <a:lnTo>
                  <a:pt x="581660" y="165100"/>
                </a:lnTo>
                <a:lnTo>
                  <a:pt x="584200" y="165100"/>
                </a:lnTo>
                <a:lnTo>
                  <a:pt x="584200" y="158750"/>
                </a:lnTo>
                <a:close/>
              </a:path>
              <a:path w="584200" h="316229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584200" h="316229">
                <a:moveTo>
                  <a:pt x="584200" y="165100"/>
                </a:moveTo>
                <a:lnTo>
                  <a:pt x="581660" y="165100"/>
                </a:lnTo>
                <a:lnTo>
                  <a:pt x="581660" y="171450"/>
                </a:lnTo>
                <a:lnTo>
                  <a:pt x="584200" y="171450"/>
                </a:lnTo>
                <a:lnTo>
                  <a:pt x="584200" y="165100"/>
                </a:lnTo>
                <a:close/>
              </a:path>
              <a:path w="584200" h="316229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584200" h="316229">
                <a:moveTo>
                  <a:pt x="584200" y="171450"/>
                </a:moveTo>
                <a:lnTo>
                  <a:pt x="581660" y="171450"/>
                </a:lnTo>
                <a:lnTo>
                  <a:pt x="581660" y="177800"/>
                </a:lnTo>
                <a:lnTo>
                  <a:pt x="584200" y="177800"/>
                </a:lnTo>
                <a:lnTo>
                  <a:pt x="584200" y="171450"/>
                </a:lnTo>
                <a:close/>
              </a:path>
              <a:path w="584200" h="316229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584200" h="316229">
                <a:moveTo>
                  <a:pt x="584200" y="177800"/>
                </a:moveTo>
                <a:lnTo>
                  <a:pt x="581660" y="177800"/>
                </a:lnTo>
                <a:lnTo>
                  <a:pt x="581660" y="184150"/>
                </a:lnTo>
                <a:lnTo>
                  <a:pt x="584200" y="184150"/>
                </a:lnTo>
                <a:lnTo>
                  <a:pt x="584200" y="177800"/>
                </a:lnTo>
                <a:close/>
              </a:path>
              <a:path w="584200" h="316229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584200" h="316229">
                <a:moveTo>
                  <a:pt x="584200" y="184150"/>
                </a:moveTo>
                <a:lnTo>
                  <a:pt x="581660" y="184150"/>
                </a:lnTo>
                <a:lnTo>
                  <a:pt x="581660" y="190500"/>
                </a:lnTo>
                <a:lnTo>
                  <a:pt x="584200" y="190500"/>
                </a:lnTo>
                <a:lnTo>
                  <a:pt x="584200" y="184150"/>
                </a:lnTo>
                <a:close/>
              </a:path>
              <a:path w="584200" h="316229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584200" h="316229">
                <a:moveTo>
                  <a:pt x="584200" y="190500"/>
                </a:moveTo>
                <a:lnTo>
                  <a:pt x="581660" y="190500"/>
                </a:lnTo>
                <a:lnTo>
                  <a:pt x="581660" y="196850"/>
                </a:lnTo>
                <a:lnTo>
                  <a:pt x="584200" y="196850"/>
                </a:lnTo>
                <a:lnTo>
                  <a:pt x="584200" y="190500"/>
                </a:lnTo>
                <a:close/>
              </a:path>
              <a:path w="584200" h="316229">
                <a:moveTo>
                  <a:pt x="381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3810" y="201930"/>
                </a:lnTo>
                <a:lnTo>
                  <a:pt x="3810" y="196850"/>
                </a:lnTo>
                <a:close/>
              </a:path>
              <a:path w="584200" h="316229">
                <a:moveTo>
                  <a:pt x="584200" y="196850"/>
                </a:moveTo>
                <a:lnTo>
                  <a:pt x="581660" y="196850"/>
                </a:lnTo>
                <a:lnTo>
                  <a:pt x="581660" y="201930"/>
                </a:lnTo>
                <a:lnTo>
                  <a:pt x="584200" y="201930"/>
                </a:lnTo>
                <a:lnTo>
                  <a:pt x="584200" y="196850"/>
                </a:lnTo>
                <a:close/>
              </a:path>
              <a:path w="584200" h="316229">
                <a:moveTo>
                  <a:pt x="3810" y="201930"/>
                </a:moveTo>
                <a:lnTo>
                  <a:pt x="0" y="20193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1930"/>
                </a:lnTo>
                <a:close/>
              </a:path>
              <a:path w="584200" h="316229">
                <a:moveTo>
                  <a:pt x="584200" y="201930"/>
                </a:moveTo>
                <a:lnTo>
                  <a:pt x="581660" y="201930"/>
                </a:lnTo>
                <a:lnTo>
                  <a:pt x="581660" y="209550"/>
                </a:lnTo>
                <a:lnTo>
                  <a:pt x="584200" y="209550"/>
                </a:lnTo>
                <a:lnTo>
                  <a:pt x="584200" y="201930"/>
                </a:lnTo>
                <a:close/>
              </a:path>
              <a:path w="584200" h="316229">
                <a:moveTo>
                  <a:pt x="3810" y="209550"/>
                </a:moveTo>
                <a:lnTo>
                  <a:pt x="0" y="209550"/>
                </a:lnTo>
                <a:lnTo>
                  <a:pt x="0" y="220980"/>
                </a:lnTo>
                <a:lnTo>
                  <a:pt x="3810" y="220980"/>
                </a:lnTo>
                <a:lnTo>
                  <a:pt x="3810" y="209550"/>
                </a:lnTo>
                <a:close/>
              </a:path>
              <a:path w="584200" h="316229">
                <a:moveTo>
                  <a:pt x="584200" y="209550"/>
                </a:moveTo>
                <a:lnTo>
                  <a:pt x="581660" y="209550"/>
                </a:lnTo>
                <a:lnTo>
                  <a:pt x="581660" y="220980"/>
                </a:lnTo>
                <a:lnTo>
                  <a:pt x="584200" y="220980"/>
                </a:lnTo>
                <a:lnTo>
                  <a:pt x="584200" y="209550"/>
                </a:lnTo>
                <a:close/>
              </a:path>
              <a:path w="584200" h="316229">
                <a:moveTo>
                  <a:pt x="3810" y="220980"/>
                </a:moveTo>
                <a:lnTo>
                  <a:pt x="0" y="22098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0980"/>
                </a:lnTo>
                <a:close/>
              </a:path>
              <a:path w="584200" h="316229">
                <a:moveTo>
                  <a:pt x="584200" y="220980"/>
                </a:moveTo>
                <a:lnTo>
                  <a:pt x="581660" y="220980"/>
                </a:lnTo>
                <a:lnTo>
                  <a:pt x="581660" y="228600"/>
                </a:lnTo>
                <a:lnTo>
                  <a:pt x="584200" y="228600"/>
                </a:lnTo>
                <a:lnTo>
                  <a:pt x="584200" y="220980"/>
                </a:lnTo>
                <a:close/>
              </a:path>
              <a:path w="584200" h="316229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584200" h="316229">
                <a:moveTo>
                  <a:pt x="584200" y="228600"/>
                </a:moveTo>
                <a:lnTo>
                  <a:pt x="581660" y="228600"/>
                </a:lnTo>
                <a:lnTo>
                  <a:pt x="581660" y="234950"/>
                </a:lnTo>
                <a:lnTo>
                  <a:pt x="584200" y="234950"/>
                </a:lnTo>
                <a:lnTo>
                  <a:pt x="584200" y="228600"/>
                </a:lnTo>
                <a:close/>
              </a:path>
              <a:path w="584200" h="316229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584200" h="316229">
                <a:moveTo>
                  <a:pt x="584200" y="234950"/>
                </a:moveTo>
                <a:lnTo>
                  <a:pt x="581660" y="234950"/>
                </a:lnTo>
                <a:lnTo>
                  <a:pt x="581660" y="241300"/>
                </a:lnTo>
                <a:lnTo>
                  <a:pt x="584200" y="241300"/>
                </a:lnTo>
                <a:lnTo>
                  <a:pt x="584200" y="234950"/>
                </a:lnTo>
                <a:close/>
              </a:path>
              <a:path w="584200" h="316229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584200" h="316229">
                <a:moveTo>
                  <a:pt x="584200" y="241300"/>
                </a:moveTo>
                <a:lnTo>
                  <a:pt x="581660" y="241300"/>
                </a:lnTo>
                <a:lnTo>
                  <a:pt x="581660" y="247650"/>
                </a:lnTo>
                <a:lnTo>
                  <a:pt x="584200" y="247650"/>
                </a:lnTo>
                <a:lnTo>
                  <a:pt x="584200" y="241300"/>
                </a:lnTo>
                <a:close/>
              </a:path>
              <a:path w="584200" h="316229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584200" h="316229">
                <a:moveTo>
                  <a:pt x="584200" y="247650"/>
                </a:moveTo>
                <a:lnTo>
                  <a:pt x="581660" y="247650"/>
                </a:lnTo>
                <a:lnTo>
                  <a:pt x="581660" y="254000"/>
                </a:lnTo>
                <a:lnTo>
                  <a:pt x="584200" y="254000"/>
                </a:lnTo>
                <a:lnTo>
                  <a:pt x="584200" y="247650"/>
                </a:lnTo>
                <a:close/>
              </a:path>
              <a:path w="584200" h="316229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584200" h="316229">
                <a:moveTo>
                  <a:pt x="584200" y="254000"/>
                </a:moveTo>
                <a:lnTo>
                  <a:pt x="581660" y="254000"/>
                </a:lnTo>
                <a:lnTo>
                  <a:pt x="581660" y="260350"/>
                </a:lnTo>
                <a:lnTo>
                  <a:pt x="584200" y="260350"/>
                </a:lnTo>
                <a:lnTo>
                  <a:pt x="584200" y="254000"/>
                </a:lnTo>
                <a:close/>
              </a:path>
              <a:path w="584200" h="316229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584200" h="316229">
                <a:moveTo>
                  <a:pt x="584200" y="260350"/>
                </a:moveTo>
                <a:lnTo>
                  <a:pt x="581660" y="260350"/>
                </a:lnTo>
                <a:lnTo>
                  <a:pt x="581660" y="266700"/>
                </a:lnTo>
                <a:lnTo>
                  <a:pt x="584200" y="266700"/>
                </a:lnTo>
                <a:lnTo>
                  <a:pt x="584200" y="260350"/>
                </a:lnTo>
                <a:close/>
              </a:path>
              <a:path w="584200" h="316229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584200" h="316229">
                <a:moveTo>
                  <a:pt x="584200" y="266700"/>
                </a:moveTo>
                <a:lnTo>
                  <a:pt x="581660" y="266700"/>
                </a:lnTo>
                <a:lnTo>
                  <a:pt x="581660" y="273050"/>
                </a:lnTo>
                <a:lnTo>
                  <a:pt x="584200" y="273050"/>
                </a:lnTo>
                <a:lnTo>
                  <a:pt x="584200" y="266700"/>
                </a:lnTo>
                <a:close/>
              </a:path>
              <a:path w="584200" h="316229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584200" h="316229">
                <a:moveTo>
                  <a:pt x="584200" y="273050"/>
                </a:moveTo>
                <a:lnTo>
                  <a:pt x="581660" y="273050"/>
                </a:lnTo>
                <a:lnTo>
                  <a:pt x="581660" y="279400"/>
                </a:lnTo>
                <a:lnTo>
                  <a:pt x="584200" y="279400"/>
                </a:lnTo>
                <a:lnTo>
                  <a:pt x="584200" y="273050"/>
                </a:lnTo>
                <a:close/>
              </a:path>
              <a:path w="584200" h="316229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584200" h="316229">
                <a:moveTo>
                  <a:pt x="584200" y="279400"/>
                </a:moveTo>
                <a:lnTo>
                  <a:pt x="581660" y="279400"/>
                </a:lnTo>
                <a:lnTo>
                  <a:pt x="581660" y="285750"/>
                </a:lnTo>
                <a:lnTo>
                  <a:pt x="584200" y="285750"/>
                </a:lnTo>
                <a:lnTo>
                  <a:pt x="584200" y="279400"/>
                </a:lnTo>
                <a:close/>
              </a:path>
              <a:path w="584200" h="316229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584200" h="316229">
                <a:moveTo>
                  <a:pt x="584200" y="285750"/>
                </a:moveTo>
                <a:lnTo>
                  <a:pt x="581660" y="285750"/>
                </a:lnTo>
                <a:lnTo>
                  <a:pt x="581660" y="292100"/>
                </a:lnTo>
                <a:lnTo>
                  <a:pt x="582930" y="292100"/>
                </a:lnTo>
                <a:lnTo>
                  <a:pt x="582930" y="290830"/>
                </a:lnTo>
                <a:lnTo>
                  <a:pt x="584200" y="290830"/>
                </a:lnTo>
                <a:lnTo>
                  <a:pt x="584200" y="285750"/>
                </a:lnTo>
                <a:close/>
              </a:path>
              <a:path w="584200" h="316229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584200" h="316229">
                <a:moveTo>
                  <a:pt x="582930" y="292100"/>
                </a:moveTo>
                <a:lnTo>
                  <a:pt x="581660" y="292100"/>
                </a:lnTo>
                <a:lnTo>
                  <a:pt x="581660" y="297180"/>
                </a:lnTo>
                <a:lnTo>
                  <a:pt x="582929" y="297180"/>
                </a:lnTo>
                <a:lnTo>
                  <a:pt x="582930" y="292100"/>
                </a:lnTo>
                <a:close/>
              </a:path>
              <a:path w="584200" h="316229">
                <a:moveTo>
                  <a:pt x="3810" y="298450"/>
                </a:moveTo>
                <a:lnTo>
                  <a:pt x="0" y="298450"/>
                </a:lnTo>
                <a:lnTo>
                  <a:pt x="0" y="304800"/>
                </a:lnTo>
                <a:lnTo>
                  <a:pt x="3810" y="304800"/>
                </a:lnTo>
                <a:lnTo>
                  <a:pt x="3810" y="298450"/>
                </a:lnTo>
                <a:close/>
              </a:path>
              <a:path w="584200" h="316229">
                <a:moveTo>
                  <a:pt x="3810" y="304800"/>
                </a:moveTo>
                <a:lnTo>
                  <a:pt x="0" y="30480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4800"/>
                </a:lnTo>
                <a:close/>
              </a:path>
              <a:path w="584200" h="316229">
                <a:moveTo>
                  <a:pt x="381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60960" y="316230"/>
                </a:lnTo>
                <a:lnTo>
                  <a:pt x="60960" y="313690"/>
                </a:lnTo>
                <a:lnTo>
                  <a:pt x="62230" y="313690"/>
                </a:lnTo>
                <a:lnTo>
                  <a:pt x="62230" y="312420"/>
                </a:lnTo>
                <a:lnTo>
                  <a:pt x="3810" y="312420"/>
                </a:lnTo>
                <a:lnTo>
                  <a:pt x="3810" y="311150"/>
                </a:lnTo>
                <a:close/>
              </a:path>
              <a:path w="584200" h="316229">
                <a:moveTo>
                  <a:pt x="325120" y="312420"/>
                </a:moveTo>
                <a:lnTo>
                  <a:pt x="167640" y="312420"/>
                </a:lnTo>
                <a:lnTo>
                  <a:pt x="167640" y="316230"/>
                </a:lnTo>
                <a:lnTo>
                  <a:pt x="325120" y="316230"/>
                </a:lnTo>
                <a:lnTo>
                  <a:pt x="325120" y="312420"/>
                </a:lnTo>
                <a:close/>
              </a:path>
              <a:path w="584200" h="316229">
                <a:moveTo>
                  <a:pt x="579120" y="312420"/>
                </a:moveTo>
                <a:lnTo>
                  <a:pt x="422910" y="312420"/>
                </a:lnTo>
                <a:lnTo>
                  <a:pt x="422910" y="314960"/>
                </a:lnTo>
                <a:lnTo>
                  <a:pt x="421640" y="314960"/>
                </a:lnTo>
                <a:lnTo>
                  <a:pt x="421640" y="316230"/>
                </a:lnTo>
                <a:lnTo>
                  <a:pt x="577850" y="316230"/>
                </a:lnTo>
                <a:lnTo>
                  <a:pt x="577850" y="313690"/>
                </a:lnTo>
                <a:lnTo>
                  <a:pt x="579120" y="313690"/>
                </a:lnTo>
                <a:lnTo>
                  <a:pt x="579120" y="312420"/>
                </a:lnTo>
                <a:close/>
              </a:path>
            </a:pathLst>
          </a:custGeom>
          <a:solidFill>
            <a:srgbClr val="9C4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1" name="bk object 8601"/>
          <p:cNvSpPr/>
          <p:nvPr/>
        </p:nvSpPr>
        <p:spPr>
          <a:xfrm>
            <a:off x="4288790" y="4253229"/>
            <a:ext cx="577850" cy="309880"/>
          </a:xfrm>
          <a:custGeom>
            <a:avLst/>
            <a:gdLst/>
            <a:ahLst/>
            <a:cxnLst/>
            <a:rect l="l" t="t" r="r" b="b"/>
            <a:pathLst>
              <a:path w="577850" h="309879">
                <a:moveTo>
                  <a:pt x="226060" y="0"/>
                </a:moveTo>
                <a:lnTo>
                  <a:pt x="0" y="0"/>
                </a:lnTo>
                <a:lnTo>
                  <a:pt x="0" y="10160"/>
                </a:lnTo>
                <a:lnTo>
                  <a:pt x="2539" y="10160"/>
                </a:lnTo>
                <a:lnTo>
                  <a:pt x="2539" y="3810"/>
                </a:lnTo>
                <a:lnTo>
                  <a:pt x="223520" y="3810"/>
                </a:lnTo>
                <a:lnTo>
                  <a:pt x="223520" y="2540"/>
                </a:lnTo>
                <a:lnTo>
                  <a:pt x="224789" y="2540"/>
                </a:lnTo>
                <a:lnTo>
                  <a:pt x="224789" y="1270"/>
                </a:lnTo>
                <a:lnTo>
                  <a:pt x="226060" y="1270"/>
                </a:lnTo>
                <a:lnTo>
                  <a:pt x="226060" y="0"/>
                </a:lnTo>
                <a:close/>
              </a:path>
              <a:path w="577850" h="309879">
                <a:moveTo>
                  <a:pt x="472439" y="2540"/>
                </a:moveTo>
                <a:lnTo>
                  <a:pt x="243839" y="2540"/>
                </a:lnTo>
                <a:lnTo>
                  <a:pt x="243839" y="3810"/>
                </a:lnTo>
                <a:lnTo>
                  <a:pt x="472439" y="3810"/>
                </a:lnTo>
                <a:lnTo>
                  <a:pt x="472439" y="2540"/>
                </a:lnTo>
                <a:close/>
              </a:path>
              <a:path w="577850" h="309879">
                <a:moveTo>
                  <a:pt x="374650" y="0"/>
                </a:moveTo>
                <a:lnTo>
                  <a:pt x="245110" y="0"/>
                </a:lnTo>
                <a:lnTo>
                  <a:pt x="245110" y="2540"/>
                </a:lnTo>
                <a:lnTo>
                  <a:pt x="373380" y="2540"/>
                </a:lnTo>
                <a:lnTo>
                  <a:pt x="373380" y="1270"/>
                </a:lnTo>
                <a:lnTo>
                  <a:pt x="374650" y="1270"/>
                </a:lnTo>
                <a:lnTo>
                  <a:pt x="374650" y="0"/>
                </a:lnTo>
                <a:close/>
              </a:path>
              <a:path w="577850" h="309879">
                <a:moveTo>
                  <a:pt x="474979" y="1270"/>
                </a:moveTo>
                <a:lnTo>
                  <a:pt x="374650" y="1270"/>
                </a:lnTo>
                <a:lnTo>
                  <a:pt x="374650" y="2540"/>
                </a:lnTo>
                <a:lnTo>
                  <a:pt x="474979" y="2540"/>
                </a:lnTo>
                <a:lnTo>
                  <a:pt x="474979" y="1270"/>
                </a:lnTo>
                <a:close/>
              </a:path>
              <a:path w="577850" h="309879">
                <a:moveTo>
                  <a:pt x="477520" y="0"/>
                </a:moveTo>
                <a:lnTo>
                  <a:pt x="375920" y="0"/>
                </a:lnTo>
                <a:lnTo>
                  <a:pt x="375920" y="1270"/>
                </a:lnTo>
                <a:lnTo>
                  <a:pt x="477520" y="1270"/>
                </a:lnTo>
                <a:lnTo>
                  <a:pt x="477520" y="0"/>
                </a:lnTo>
                <a:close/>
              </a:path>
              <a:path w="577850" h="309879">
                <a:moveTo>
                  <a:pt x="577850" y="0"/>
                </a:moveTo>
                <a:lnTo>
                  <a:pt x="501650" y="0"/>
                </a:lnTo>
                <a:lnTo>
                  <a:pt x="501650" y="2540"/>
                </a:lnTo>
                <a:lnTo>
                  <a:pt x="500380" y="2540"/>
                </a:lnTo>
                <a:lnTo>
                  <a:pt x="500380" y="3810"/>
                </a:lnTo>
                <a:lnTo>
                  <a:pt x="574039" y="3810"/>
                </a:lnTo>
                <a:lnTo>
                  <a:pt x="574039" y="10160"/>
                </a:lnTo>
                <a:lnTo>
                  <a:pt x="577850" y="10160"/>
                </a:lnTo>
                <a:lnTo>
                  <a:pt x="577850" y="0"/>
                </a:lnTo>
                <a:close/>
              </a:path>
              <a:path w="577850" h="309879">
                <a:moveTo>
                  <a:pt x="253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539" y="16510"/>
                </a:lnTo>
                <a:lnTo>
                  <a:pt x="2539" y="10160"/>
                </a:lnTo>
                <a:close/>
              </a:path>
              <a:path w="577850" h="309879">
                <a:moveTo>
                  <a:pt x="577850" y="10160"/>
                </a:moveTo>
                <a:lnTo>
                  <a:pt x="574039" y="10160"/>
                </a:lnTo>
                <a:lnTo>
                  <a:pt x="574039" y="16510"/>
                </a:lnTo>
                <a:lnTo>
                  <a:pt x="577850" y="16510"/>
                </a:lnTo>
                <a:lnTo>
                  <a:pt x="577850" y="10160"/>
                </a:lnTo>
                <a:close/>
              </a:path>
              <a:path w="577850" h="309879">
                <a:moveTo>
                  <a:pt x="253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2539" y="22860"/>
                </a:lnTo>
                <a:lnTo>
                  <a:pt x="2539" y="16510"/>
                </a:lnTo>
                <a:close/>
              </a:path>
              <a:path w="577850" h="309879">
                <a:moveTo>
                  <a:pt x="577850" y="16510"/>
                </a:moveTo>
                <a:lnTo>
                  <a:pt x="574039" y="16510"/>
                </a:lnTo>
                <a:lnTo>
                  <a:pt x="574039" y="22860"/>
                </a:lnTo>
                <a:lnTo>
                  <a:pt x="577850" y="22860"/>
                </a:lnTo>
                <a:lnTo>
                  <a:pt x="577850" y="16510"/>
                </a:lnTo>
                <a:close/>
              </a:path>
              <a:path w="577850" h="309879">
                <a:moveTo>
                  <a:pt x="253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2539" y="29210"/>
                </a:lnTo>
                <a:lnTo>
                  <a:pt x="2539" y="22860"/>
                </a:lnTo>
                <a:close/>
              </a:path>
              <a:path w="577850" h="309879">
                <a:moveTo>
                  <a:pt x="577850" y="22860"/>
                </a:moveTo>
                <a:lnTo>
                  <a:pt x="574039" y="22860"/>
                </a:lnTo>
                <a:lnTo>
                  <a:pt x="574039" y="29210"/>
                </a:lnTo>
                <a:lnTo>
                  <a:pt x="577850" y="29210"/>
                </a:lnTo>
                <a:lnTo>
                  <a:pt x="577850" y="22860"/>
                </a:lnTo>
                <a:close/>
              </a:path>
              <a:path w="577850" h="309879">
                <a:moveTo>
                  <a:pt x="253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2539" y="35560"/>
                </a:lnTo>
                <a:lnTo>
                  <a:pt x="2539" y="29210"/>
                </a:lnTo>
                <a:close/>
              </a:path>
              <a:path w="577850" h="309879">
                <a:moveTo>
                  <a:pt x="577850" y="29210"/>
                </a:moveTo>
                <a:lnTo>
                  <a:pt x="574039" y="29210"/>
                </a:lnTo>
                <a:lnTo>
                  <a:pt x="574039" y="35560"/>
                </a:lnTo>
                <a:lnTo>
                  <a:pt x="577850" y="35560"/>
                </a:lnTo>
                <a:lnTo>
                  <a:pt x="577850" y="29210"/>
                </a:lnTo>
                <a:close/>
              </a:path>
              <a:path w="577850" h="309879">
                <a:moveTo>
                  <a:pt x="253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2539" y="41910"/>
                </a:lnTo>
                <a:lnTo>
                  <a:pt x="2539" y="35560"/>
                </a:lnTo>
                <a:close/>
              </a:path>
              <a:path w="577850" h="309879">
                <a:moveTo>
                  <a:pt x="577850" y="35560"/>
                </a:moveTo>
                <a:lnTo>
                  <a:pt x="574039" y="35560"/>
                </a:lnTo>
                <a:lnTo>
                  <a:pt x="574039" y="41910"/>
                </a:lnTo>
                <a:lnTo>
                  <a:pt x="577850" y="41910"/>
                </a:lnTo>
                <a:lnTo>
                  <a:pt x="577850" y="35560"/>
                </a:lnTo>
                <a:close/>
              </a:path>
              <a:path w="577850" h="309879">
                <a:moveTo>
                  <a:pt x="253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2539" y="48260"/>
                </a:lnTo>
                <a:lnTo>
                  <a:pt x="2539" y="41910"/>
                </a:lnTo>
                <a:close/>
              </a:path>
              <a:path w="577850" h="309879">
                <a:moveTo>
                  <a:pt x="577850" y="41910"/>
                </a:moveTo>
                <a:lnTo>
                  <a:pt x="574039" y="41910"/>
                </a:lnTo>
                <a:lnTo>
                  <a:pt x="574039" y="48260"/>
                </a:lnTo>
                <a:lnTo>
                  <a:pt x="577850" y="48260"/>
                </a:lnTo>
                <a:lnTo>
                  <a:pt x="577850" y="41910"/>
                </a:lnTo>
                <a:close/>
              </a:path>
              <a:path w="577850" h="309879">
                <a:moveTo>
                  <a:pt x="253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2539" y="54610"/>
                </a:lnTo>
                <a:lnTo>
                  <a:pt x="2539" y="48260"/>
                </a:lnTo>
                <a:close/>
              </a:path>
              <a:path w="577850" h="309879">
                <a:moveTo>
                  <a:pt x="577850" y="48260"/>
                </a:moveTo>
                <a:lnTo>
                  <a:pt x="574039" y="48260"/>
                </a:lnTo>
                <a:lnTo>
                  <a:pt x="574039" y="54610"/>
                </a:lnTo>
                <a:lnTo>
                  <a:pt x="577850" y="54610"/>
                </a:lnTo>
                <a:lnTo>
                  <a:pt x="577850" y="48260"/>
                </a:lnTo>
                <a:close/>
              </a:path>
              <a:path w="577850" h="309879">
                <a:moveTo>
                  <a:pt x="2539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2539" y="60960"/>
                </a:lnTo>
                <a:lnTo>
                  <a:pt x="2539" y="54610"/>
                </a:lnTo>
                <a:close/>
              </a:path>
              <a:path w="577850" h="309879">
                <a:moveTo>
                  <a:pt x="577850" y="54610"/>
                </a:moveTo>
                <a:lnTo>
                  <a:pt x="574039" y="54610"/>
                </a:lnTo>
                <a:lnTo>
                  <a:pt x="574039" y="60960"/>
                </a:lnTo>
                <a:lnTo>
                  <a:pt x="577850" y="60960"/>
                </a:lnTo>
                <a:lnTo>
                  <a:pt x="577850" y="54610"/>
                </a:lnTo>
                <a:close/>
              </a:path>
              <a:path w="577850" h="309879">
                <a:moveTo>
                  <a:pt x="253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2539" y="67310"/>
                </a:lnTo>
                <a:lnTo>
                  <a:pt x="2539" y="60960"/>
                </a:lnTo>
                <a:close/>
              </a:path>
              <a:path w="577850" h="309879">
                <a:moveTo>
                  <a:pt x="577850" y="60960"/>
                </a:moveTo>
                <a:lnTo>
                  <a:pt x="574039" y="60960"/>
                </a:lnTo>
                <a:lnTo>
                  <a:pt x="574039" y="67310"/>
                </a:lnTo>
                <a:lnTo>
                  <a:pt x="577850" y="67310"/>
                </a:lnTo>
                <a:lnTo>
                  <a:pt x="577850" y="60960"/>
                </a:lnTo>
                <a:close/>
              </a:path>
              <a:path w="577850" h="309879">
                <a:moveTo>
                  <a:pt x="253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2539" y="73660"/>
                </a:lnTo>
                <a:lnTo>
                  <a:pt x="2539" y="67310"/>
                </a:lnTo>
                <a:close/>
              </a:path>
              <a:path w="577850" h="309879">
                <a:moveTo>
                  <a:pt x="577850" y="67310"/>
                </a:moveTo>
                <a:lnTo>
                  <a:pt x="574039" y="67310"/>
                </a:lnTo>
                <a:lnTo>
                  <a:pt x="574039" y="73660"/>
                </a:lnTo>
                <a:lnTo>
                  <a:pt x="577850" y="73660"/>
                </a:lnTo>
                <a:lnTo>
                  <a:pt x="577850" y="67310"/>
                </a:lnTo>
                <a:close/>
              </a:path>
              <a:path w="577850" h="309879">
                <a:moveTo>
                  <a:pt x="253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2539" y="80010"/>
                </a:lnTo>
                <a:lnTo>
                  <a:pt x="2539" y="73660"/>
                </a:lnTo>
                <a:close/>
              </a:path>
              <a:path w="577850" h="309879">
                <a:moveTo>
                  <a:pt x="577850" y="73660"/>
                </a:moveTo>
                <a:lnTo>
                  <a:pt x="574039" y="73660"/>
                </a:lnTo>
                <a:lnTo>
                  <a:pt x="574039" y="80010"/>
                </a:lnTo>
                <a:lnTo>
                  <a:pt x="577850" y="80010"/>
                </a:lnTo>
                <a:lnTo>
                  <a:pt x="577850" y="73660"/>
                </a:lnTo>
                <a:close/>
              </a:path>
              <a:path w="577850" h="309879">
                <a:moveTo>
                  <a:pt x="253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2539" y="86360"/>
                </a:lnTo>
                <a:lnTo>
                  <a:pt x="2539" y="80010"/>
                </a:lnTo>
                <a:close/>
              </a:path>
              <a:path w="577850" h="309879">
                <a:moveTo>
                  <a:pt x="577850" y="80010"/>
                </a:moveTo>
                <a:lnTo>
                  <a:pt x="574039" y="80010"/>
                </a:lnTo>
                <a:lnTo>
                  <a:pt x="574039" y="86360"/>
                </a:lnTo>
                <a:lnTo>
                  <a:pt x="577850" y="86360"/>
                </a:lnTo>
                <a:lnTo>
                  <a:pt x="577850" y="80010"/>
                </a:lnTo>
                <a:close/>
              </a:path>
              <a:path w="577850" h="309879">
                <a:moveTo>
                  <a:pt x="253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2539" y="92710"/>
                </a:lnTo>
                <a:lnTo>
                  <a:pt x="2539" y="86360"/>
                </a:lnTo>
                <a:close/>
              </a:path>
              <a:path w="577850" h="309879">
                <a:moveTo>
                  <a:pt x="577850" y="86360"/>
                </a:moveTo>
                <a:lnTo>
                  <a:pt x="574039" y="86360"/>
                </a:lnTo>
                <a:lnTo>
                  <a:pt x="574039" y="92710"/>
                </a:lnTo>
                <a:lnTo>
                  <a:pt x="577850" y="92710"/>
                </a:lnTo>
                <a:lnTo>
                  <a:pt x="577850" y="86360"/>
                </a:lnTo>
                <a:close/>
              </a:path>
              <a:path w="577850" h="309879">
                <a:moveTo>
                  <a:pt x="253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2539" y="99060"/>
                </a:lnTo>
                <a:lnTo>
                  <a:pt x="2539" y="92710"/>
                </a:lnTo>
                <a:close/>
              </a:path>
              <a:path w="577850" h="309879">
                <a:moveTo>
                  <a:pt x="577850" y="92710"/>
                </a:moveTo>
                <a:lnTo>
                  <a:pt x="574039" y="92710"/>
                </a:lnTo>
                <a:lnTo>
                  <a:pt x="574039" y="99060"/>
                </a:lnTo>
                <a:lnTo>
                  <a:pt x="577850" y="99060"/>
                </a:lnTo>
                <a:lnTo>
                  <a:pt x="577850" y="92710"/>
                </a:lnTo>
                <a:close/>
              </a:path>
              <a:path w="577850" h="309879">
                <a:moveTo>
                  <a:pt x="253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2539" y="105410"/>
                </a:lnTo>
                <a:lnTo>
                  <a:pt x="2539" y="99060"/>
                </a:lnTo>
                <a:close/>
              </a:path>
              <a:path w="577850" h="309879">
                <a:moveTo>
                  <a:pt x="577850" y="99060"/>
                </a:moveTo>
                <a:lnTo>
                  <a:pt x="574039" y="99060"/>
                </a:lnTo>
                <a:lnTo>
                  <a:pt x="574039" y="105410"/>
                </a:lnTo>
                <a:lnTo>
                  <a:pt x="577850" y="105410"/>
                </a:lnTo>
                <a:lnTo>
                  <a:pt x="577850" y="99060"/>
                </a:lnTo>
                <a:close/>
              </a:path>
              <a:path w="577850" h="309879">
                <a:moveTo>
                  <a:pt x="2539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2539" y="111760"/>
                </a:lnTo>
                <a:lnTo>
                  <a:pt x="2539" y="105410"/>
                </a:lnTo>
                <a:close/>
              </a:path>
              <a:path w="577850" h="309879">
                <a:moveTo>
                  <a:pt x="577850" y="105410"/>
                </a:moveTo>
                <a:lnTo>
                  <a:pt x="574039" y="105410"/>
                </a:lnTo>
                <a:lnTo>
                  <a:pt x="574039" y="111760"/>
                </a:lnTo>
                <a:lnTo>
                  <a:pt x="577850" y="111760"/>
                </a:lnTo>
                <a:lnTo>
                  <a:pt x="577850" y="105410"/>
                </a:lnTo>
                <a:close/>
              </a:path>
              <a:path w="577850" h="309879">
                <a:moveTo>
                  <a:pt x="253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2539" y="118110"/>
                </a:lnTo>
                <a:lnTo>
                  <a:pt x="2539" y="111760"/>
                </a:lnTo>
                <a:close/>
              </a:path>
              <a:path w="577850" h="309879">
                <a:moveTo>
                  <a:pt x="577850" y="111760"/>
                </a:moveTo>
                <a:lnTo>
                  <a:pt x="574039" y="111760"/>
                </a:lnTo>
                <a:lnTo>
                  <a:pt x="574039" y="118110"/>
                </a:lnTo>
                <a:lnTo>
                  <a:pt x="577850" y="118110"/>
                </a:lnTo>
                <a:lnTo>
                  <a:pt x="577850" y="111760"/>
                </a:lnTo>
                <a:close/>
              </a:path>
              <a:path w="577850" h="309879">
                <a:moveTo>
                  <a:pt x="253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2539" y="124460"/>
                </a:lnTo>
                <a:lnTo>
                  <a:pt x="2539" y="118110"/>
                </a:lnTo>
                <a:close/>
              </a:path>
              <a:path w="577850" h="309879">
                <a:moveTo>
                  <a:pt x="577850" y="118110"/>
                </a:moveTo>
                <a:lnTo>
                  <a:pt x="574039" y="118110"/>
                </a:lnTo>
                <a:lnTo>
                  <a:pt x="574039" y="124460"/>
                </a:lnTo>
                <a:lnTo>
                  <a:pt x="577850" y="124460"/>
                </a:lnTo>
                <a:lnTo>
                  <a:pt x="577850" y="118110"/>
                </a:lnTo>
                <a:close/>
              </a:path>
              <a:path w="577850" h="309879">
                <a:moveTo>
                  <a:pt x="2539" y="124460"/>
                </a:moveTo>
                <a:lnTo>
                  <a:pt x="0" y="124460"/>
                </a:lnTo>
                <a:lnTo>
                  <a:pt x="0" y="129540"/>
                </a:lnTo>
                <a:lnTo>
                  <a:pt x="2539" y="129540"/>
                </a:lnTo>
                <a:lnTo>
                  <a:pt x="2539" y="124460"/>
                </a:lnTo>
                <a:close/>
              </a:path>
              <a:path w="577850" h="309879">
                <a:moveTo>
                  <a:pt x="577850" y="124460"/>
                </a:moveTo>
                <a:lnTo>
                  <a:pt x="574039" y="124460"/>
                </a:lnTo>
                <a:lnTo>
                  <a:pt x="574039" y="129540"/>
                </a:lnTo>
                <a:lnTo>
                  <a:pt x="577850" y="129540"/>
                </a:lnTo>
                <a:lnTo>
                  <a:pt x="577850" y="124460"/>
                </a:lnTo>
                <a:close/>
              </a:path>
              <a:path w="577850" h="309879">
                <a:moveTo>
                  <a:pt x="2539" y="129540"/>
                </a:moveTo>
                <a:lnTo>
                  <a:pt x="0" y="129540"/>
                </a:lnTo>
                <a:lnTo>
                  <a:pt x="0" y="137160"/>
                </a:lnTo>
                <a:lnTo>
                  <a:pt x="2539" y="137160"/>
                </a:lnTo>
                <a:lnTo>
                  <a:pt x="2539" y="129540"/>
                </a:lnTo>
                <a:close/>
              </a:path>
              <a:path w="577850" h="309879">
                <a:moveTo>
                  <a:pt x="577850" y="129540"/>
                </a:moveTo>
                <a:lnTo>
                  <a:pt x="574039" y="129540"/>
                </a:lnTo>
                <a:lnTo>
                  <a:pt x="574039" y="137160"/>
                </a:lnTo>
                <a:lnTo>
                  <a:pt x="577850" y="137160"/>
                </a:lnTo>
                <a:lnTo>
                  <a:pt x="577850" y="129540"/>
                </a:lnTo>
                <a:close/>
              </a:path>
              <a:path w="577850" h="309879">
                <a:moveTo>
                  <a:pt x="253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2539" y="143510"/>
                </a:lnTo>
                <a:lnTo>
                  <a:pt x="2539" y="137160"/>
                </a:lnTo>
                <a:close/>
              </a:path>
              <a:path w="577850" h="309879">
                <a:moveTo>
                  <a:pt x="577850" y="137160"/>
                </a:moveTo>
                <a:lnTo>
                  <a:pt x="574039" y="137160"/>
                </a:lnTo>
                <a:lnTo>
                  <a:pt x="574039" y="143510"/>
                </a:lnTo>
                <a:lnTo>
                  <a:pt x="577850" y="143510"/>
                </a:lnTo>
                <a:lnTo>
                  <a:pt x="577850" y="137160"/>
                </a:lnTo>
                <a:close/>
              </a:path>
              <a:path w="577850" h="309879">
                <a:moveTo>
                  <a:pt x="253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2539" y="149860"/>
                </a:lnTo>
                <a:lnTo>
                  <a:pt x="2539" y="143510"/>
                </a:lnTo>
                <a:close/>
              </a:path>
              <a:path w="577850" h="309879">
                <a:moveTo>
                  <a:pt x="577850" y="143510"/>
                </a:moveTo>
                <a:lnTo>
                  <a:pt x="574039" y="143510"/>
                </a:lnTo>
                <a:lnTo>
                  <a:pt x="574039" y="149860"/>
                </a:lnTo>
                <a:lnTo>
                  <a:pt x="577850" y="149860"/>
                </a:lnTo>
                <a:lnTo>
                  <a:pt x="577850" y="143510"/>
                </a:lnTo>
                <a:close/>
              </a:path>
              <a:path w="577850" h="309879">
                <a:moveTo>
                  <a:pt x="253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2539" y="156210"/>
                </a:lnTo>
                <a:lnTo>
                  <a:pt x="2539" y="149860"/>
                </a:lnTo>
                <a:close/>
              </a:path>
              <a:path w="577850" h="309879">
                <a:moveTo>
                  <a:pt x="577850" y="149860"/>
                </a:moveTo>
                <a:lnTo>
                  <a:pt x="574039" y="149860"/>
                </a:lnTo>
                <a:lnTo>
                  <a:pt x="574039" y="156210"/>
                </a:lnTo>
                <a:lnTo>
                  <a:pt x="577850" y="156210"/>
                </a:lnTo>
                <a:lnTo>
                  <a:pt x="577850" y="149860"/>
                </a:lnTo>
                <a:close/>
              </a:path>
              <a:path w="577850" h="309879">
                <a:moveTo>
                  <a:pt x="253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2539" y="162560"/>
                </a:lnTo>
                <a:lnTo>
                  <a:pt x="2539" y="156210"/>
                </a:lnTo>
                <a:close/>
              </a:path>
              <a:path w="577850" h="309879">
                <a:moveTo>
                  <a:pt x="577850" y="156210"/>
                </a:moveTo>
                <a:lnTo>
                  <a:pt x="574039" y="156210"/>
                </a:lnTo>
                <a:lnTo>
                  <a:pt x="574039" y="162560"/>
                </a:lnTo>
                <a:lnTo>
                  <a:pt x="577850" y="162560"/>
                </a:lnTo>
                <a:lnTo>
                  <a:pt x="577850" y="156210"/>
                </a:lnTo>
                <a:close/>
              </a:path>
              <a:path w="577850" h="309879">
                <a:moveTo>
                  <a:pt x="253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2539" y="168910"/>
                </a:lnTo>
                <a:lnTo>
                  <a:pt x="2539" y="162560"/>
                </a:lnTo>
                <a:close/>
              </a:path>
              <a:path w="577850" h="309879">
                <a:moveTo>
                  <a:pt x="577850" y="162560"/>
                </a:moveTo>
                <a:lnTo>
                  <a:pt x="574039" y="162560"/>
                </a:lnTo>
                <a:lnTo>
                  <a:pt x="574039" y="168910"/>
                </a:lnTo>
                <a:lnTo>
                  <a:pt x="577850" y="168910"/>
                </a:lnTo>
                <a:lnTo>
                  <a:pt x="577850" y="162560"/>
                </a:lnTo>
                <a:close/>
              </a:path>
              <a:path w="577850" h="309879">
                <a:moveTo>
                  <a:pt x="253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2539" y="175260"/>
                </a:lnTo>
                <a:lnTo>
                  <a:pt x="2539" y="168910"/>
                </a:lnTo>
                <a:close/>
              </a:path>
              <a:path w="577850" h="309879">
                <a:moveTo>
                  <a:pt x="577850" y="168910"/>
                </a:moveTo>
                <a:lnTo>
                  <a:pt x="574039" y="168910"/>
                </a:lnTo>
                <a:lnTo>
                  <a:pt x="574039" y="175260"/>
                </a:lnTo>
                <a:lnTo>
                  <a:pt x="577850" y="175260"/>
                </a:lnTo>
                <a:lnTo>
                  <a:pt x="577850" y="168910"/>
                </a:lnTo>
                <a:close/>
              </a:path>
              <a:path w="577850" h="309879">
                <a:moveTo>
                  <a:pt x="253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175260"/>
                </a:lnTo>
                <a:close/>
              </a:path>
              <a:path w="577850" h="309879">
                <a:moveTo>
                  <a:pt x="577850" y="175260"/>
                </a:moveTo>
                <a:lnTo>
                  <a:pt x="574039" y="175260"/>
                </a:lnTo>
                <a:lnTo>
                  <a:pt x="574039" y="181610"/>
                </a:lnTo>
                <a:lnTo>
                  <a:pt x="577850" y="181610"/>
                </a:lnTo>
                <a:lnTo>
                  <a:pt x="577850" y="175260"/>
                </a:lnTo>
                <a:close/>
              </a:path>
              <a:path w="577850" h="309879">
                <a:moveTo>
                  <a:pt x="253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2539" y="187960"/>
                </a:lnTo>
                <a:lnTo>
                  <a:pt x="2539" y="181610"/>
                </a:lnTo>
                <a:close/>
              </a:path>
              <a:path w="577850" h="309879">
                <a:moveTo>
                  <a:pt x="577850" y="181610"/>
                </a:moveTo>
                <a:lnTo>
                  <a:pt x="574039" y="181610"/>
                </a:lnTo>
                <a:lnTo>
                  <a:pt x="574039" y="187960"/>
                </a:lnTo>
                <a:lnTo>
                  <a:pt x="577850" y="187960"/>
                </a:lnTo>
                <a:lnTo>
                  <a:pt x="577850" y="181610"/>
                </a:lnTo>
                <a:close/>
              </a:path>
              <a:path w="577850" h="309879">
                <a:moveTo>
                  <a:pt x="253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2539" y="194310"/>
                </a:lnTo>
                <a:lnTo>
                  <a:pt x="2539" y="187960"/>
                </a:lnTo>
                <a:close/>
              </a:path>
              <a:path w="577850" h="309879">
                <a:moveTo>
                  <a:pt x="577850" y="187960"/>
                </a:moveTo>
                <a:lnTo>
                  <a:pt x="574039" y="187960"/>
                </a:lnTo>
                <a:lnTo>
                  <a:pt x="574039" y="194310"/>
                </a:lnTo>
                <a:lnTo>
                  <a:pt x="577850" y="194310"/>
                </a:lnTo>
                <a:lnTo>
                  <a:pt x="577850" y="187960"/>
                </a:lnTo>
                <a:close/>
              </a:path>
              <a:path w="577850" h="309879">
                <a:moveTo>
                  <a:pt x="2539" y="194310"/>
                </a:moveTo>
                <a:lnTo>
                  <a:pt x="0" y="194310"/>
                </a:lnTo>
                <a:lnTo>
                  <a:pt x="0" y="199390"/>
                </a:lnTo>
                <a:lnTo>
                  <a:pt x="2539" y="199390"/>
                </a:lnTo>
                <a:lnTo>
                  <a:pt x="2539" y="194310"/>
                </a:lnTo>
                <a:close/>
              </a:path>
              <a:path w="577850" h="309879">
                <a:moveTo>
                  <a:pt x="577850" y="194310"/>
                </a:moveTo>
                <a:lnTo>
                  <a:pt x="574039" y="194310"/>
                </a:lnTo>
                <a:lnTo>
                  <a:pt x="574039" y="199390"/>
                </a:lnTo>
                <a:lnTo>
                  <a:pt x="577850" y="199390"/>
                </a:lnTo>
                <a:lnTo>
                  <a:pt x="577850" y="194310"/>
                </a:lnTo>
                <a:close/>
              </a:path>
              <a:path w="577850" h="309879">
                <a:moveTo>
                  <a:pt x="2539" y="199390"/>
                </a:moveTo>
                <a:lnTo>
                  <a:pt x="0" y="199390"/>
                </a:lnTo>
                <a:lnTo>
                  <a:pt x="0" y="207010"/>
                </a:lnTo>
                <a:lnTo>
                  <a:pt x="2539" y="207010"/>
                </a:lnTo>
                <a:lnTo>
                  <a:pt x="2539" y="199390"/>
                </a:lnTo>
                <a:close/>
              </a:path>
              <a:path w="577850" h="309879">
                <a:moveTo>
                  <a:pt x="577850" y="199390"/>
                </a:moveTo>
                <a:lnTo>
                  <a:pt x="574039" y="199390"/>
                </a:lnTo>
                <a:lnTo>
                  <a:pt x="574039" y="207010"/>
                </a:lnTo>
                <a:lnTo>
                  <a:pt x="577850" y="207010"/>
                </a:lnTo>
                <a:lnTo>
                  <a:pt x="577850" y="199390"/>
                </a:lnTo>
                <a:close/>
              </a:path>
              <a:path w="577850" h="309879">
                <a:moveTo>
                  <a:pt x="2539" y="207010"/>
                </a:moveTo>
                <a:lnTo>
                  <a:pt x="0" y="207010"/>
                </a:lnTo>
                <a:lnTo>
                  <a:pt x="0" y="218440"/>
                </a:lnTo>
                <a:lnTo>
                  <a:pt x="2539" y="218440"/>
                </a:lnTo>
                <a:lnTo>
                  <a:pt x="2539" y="207010"/>
                </a:lnTo>
                <a:close/>
              </a:path>
              <a:path w="577850" h="309879">
                <a:moveTo>
                  <a:pt x="577850" y="207010"/>
                </a:moveTo>
                <a:lnTo>
                  <a:pt x="574039" y="207010"/>
                </a:lnTo>
                <a:lnTo>
                  <a:pt x="574039" y="218440"/>
                </a:lnTo>
                <a:lnTo>
                  <a:pt x="577850" y="218440"/>
                </a:lnTo>
                <a:lnTo>
                  <a:pt x="577850" y="207010"/>
                </a:lnTo>
                <a:close/>
              </a:path>
              <a:path w="577850" h="309879">
                <a:moveTo>
                  <a:pt x="2539" y="218440"/>
                </a:moveTo>
                <a:lnTo>
                  <a:pt x="0" y="218440"/>
                </a:lnTo>
                <a:lnTo>
                  <a:pt x="0" y="226060"/>
                </a:lnTo>
                <a:lnTo>
                  <a:pt x="2539" y="226060"/>
                </a:lnTo>
                <a:lnTo>
                  <a:pt x="2539" y="218440"/>
                </a:lnTo>
                <a:close/>
              </a:path>
              <a:path w="577850" h="309879">
                <a:moveTo>
                  <a:pt x="577850" y="218440"/>
                </a:moveTo>
                <a:lnTo>
                  <a:pt x="574039" y="218440"/>
                </a:lnTo>
                <a:lnTo>
                  <a:pt x="574039" y="226060"/>
                </a:lnTo>
                <a:lnTo>
                  <a:pt x="577850" y="226060"/>
                </a:lnTo>
                <a:lnTo>
                  <a:pt x="577850" y="218440"/>
                </a:lnTo>
                <a:close/>
              </a:path>
              <a:path w="577850" h="309879">
                <a:moveTo>
                  <a:pt x="2539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2539" y="232410"/>
                </a:lnTo>
                <a:lnTo>
                  <a:pt x="2539" y="226060"/>
                </a:lnTo>
                <a:close/>
              </a:path>
              <a:path w="577850" h="309879">
                <a:moveTo>
                  <a:pt x="577850" y="226060"/>
                </a:moveTo>
                <a:lnTo>
                  <a:pt x="574039" y="226060"/>
                </a:lnTo>
                <a:lnTo>
                  <a:pt x="574039" y="232410"/>
                </a:lnTo>
                <a:lnTo>
                  <a:pt x="577850" y="232410"/>
                </a:lnTo>
                <a:lnTo>
                  <a:pt x="577850" y="226060"/>
                </a:lnTo>
                <a:close/>
              </a:path>
              <a:path w="577850" h="309879">
                <a:moveTo>
                  <a:pt x="253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2539" y="238760"/>
                </a:lnTo>
                <a:lnTo>
                  <a:pt x="2539" y="232410"/>
                </a:lnTo>
                <a:close/>
              </a:path>
              <a:path w="577850" h="309879">
                <a:moveTo>
                  <a:pt x="577850" y="232410"/>
                </a:moveTo>
                <a:lnTo>
                  <a:pt x="574039" y="232410"/>
                </a:lnTo>
                <a:lnTo>
                  <a:pt x="574039" y="238760"/>
                </a:lnTo>
                <a:lnTo>
                  <a:pt x="577850" y="238760"/>
                </a:lnTo>
                <a:lnTo>
                  <a:pt x="577850" y="232410"/>
                </a:lnTo>
                <a:close/>
              </a:path>
              <a:path w="577850" h="309879">
                <a:moveTo>
                  <a:pt x="253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2539" y="245110"/>
                </a:lnTo>
                <a:lnTo>
                  <a:pt x="2539" y="238760"/>
                </a:lnTo>
                <a:close/>
              </a:path>
              <a:path w="577850" h="309879">
                <a:moveTo>
                  <a:pt x="577850" y="238760"/>
                </a:moveTo>
                <a:lnTo>
                  <a:pt x="574039" y="238760"/>
                </a:lnTo>
                <a:lnTo>
                  <a:pt x="574039" y="245110"/>
                </a:lnTo>
                <a:lnTo>
                  <a:pt x="577850" y="245110"/>
                </a:lnTo>
                <a:lnTo>
                  <a:pt x="577850" y="238760"/>
                </a:lnTo>
                <a:close/>
              </a:path>
              <a:path w="577850" h="309879">
                <a:moveTo>
                  <a:pt x="253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2539" y="251460"/>
                </a:lnTo>
                <a:lnTo>
                  <a:pt x="2539" y="245110"/>
                </a:lnTo>
                <a:close/>
              </a:path>
              <a:path w="577850" h="309879">
                <a:moveTo>
                  <a:pt x="577850" y="245110"/>
                </a:moveTo>
                <a:lnTo>
                  <a:pt x="574039" y="245110"/>
                </a:lnTo>
                <a:lnTo>
                  <a:pt x="574039" y="251460"/>
                </a:lnTo>
                <a:lnTo>
                  <a:pt x="577850" y="251460"/>
                </a:lnTo>
                <a:lnTo>
                  <a:pt x="577850" y="245110"/>
                </a:lnTo>
                <a:close/>
              </a:path>
              <a:path w="577850" h="309879">
                <a:moveTo>
                  <a:pt x="2539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2539" y="257810"/>
                </a:lnTo>
                <a:lnTo>
                  <a:pt x="2539" y="251460"/>
                </a:lnTo>
                <a:close/>
              </a:path>
              <a:path w="577850" h="309879">
                <a:moveTo>
                  <a:pt x="577850" y="251460"/>
                </a:moveTo>
                <a:lnTo>
                  <a:pt x="574039" y="251460"/>
                </a:lnTo>
                <a:lnTo>
                  <a:pt x="574039" y="257810"/>
                </a:lnTo>
                <a:lnTo>
                  <a:pt x="577850" y="257810"/>
                </a:lnTo>
                <a:lnTo>
                  <a:pt x="577850" y="251460"/>
                </a:lnTo>
                <a:close/>
              </a:path>
              <a:path w="577850" h="309879">
                <a:moveTo>
                  <a:pt x="253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2539" y="264160"/>
                </a:lnTo>
                <a:lnTo>
                  <a:pt x="2539" y="257810"/>
                </a:lnTo>
                <a:close/>
              </a:path>
              <a:path w="577850" h="309879">
                <a:moveTo>
                  <a:pt x="577850" y="257810"/>
                </a:moveTo>
                <a:lnTo>
                  <a:pt x="574039" y="257810"/>
                </a:lnTo>
                <a:lnTo>
                  <a:pt x="574039" y="264160"/>
                </a:lnTo>
                <a:lnTo>
                  <a:pt x="577850" y="264160"/>
                </a:lnTo>
                <a:lnTo>
                  <a:pt x="577850" y="257810"/>
                </a:lnTo>
                <a:close/>
              </a:path>
              <a:path w="577850" h="309879">
                <a:moveTo>
                  <a:pt x="253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2539" y="270510"/>
                </a:lnTo>
                <a:lnTo>
                  <a:pt x="2539" y="264160"/>
                </a:lnTo>
                <a:close/>
              </a:path>
              <a:path w="577850" h="309879">
                <a:moveTo>
                  <a:pt x="577850" y="264160"/>
                </a:moveTo>
                <a:lnTo>
                  <a:pt x="574039" y="264160"/>
                </a:lnTo>
                <a:lnTo>
                  <a:pt x="574039" y="270510"/>
                </a:lnTo>
                <a:lnTo>
                  <a:pt x="577850" y="270510"/>
                </a:lnTo>
                <a:lnTo>
                  <a:pt x="577850" y="264160"/>
                </a:lnTo>
                <a:close/>
              </a:path>
              <a:path w="577850" h="309879">
                <a:moveTo>
                  <a:pt x="2539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2539" y="276860"/>
                </a:lnTo>
                <a:lnTo>
                  <a:pt x="2539" y="270510"/>
                </a:lnTo>
                <a:close/>
              </a:path>
              <a:path w="577850" h="309879">
                <a:moveTo>
                  <a:pt x="577850" y="270510"/>
                </a:moveTo>
                <a:lnTo>
                  <a:pt x="574039" y="270510"/>
                </a:lnTo>
                <a:lnTo>
                  <a:pt x="574039" y="276860"/>
                </a:lnTo>
                <a:lnTo>
                  <a:pt x="577850" y="276860"/>
                </a:lnTo>
                <a:lnTo>
                  <a:pt x="577850" y="270510"/>
                </a:lnTo>
                <a:close/>
              </a:path>
              <a:path w="577850" h="309879">
                <a:moveTo>
                  <a:pt x="2539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2539" y="283210"/>
                </a:lnTo>
                <a:lnTo>
                  <a:pt x="2539" y="276860"/>
                </a:lnTo>
                <a:close/>
              </a:path>
              <a:path w="577850" h="309879">
                <a:moveTo>
                  <a:pt x="577850" y="276860"/>
                </a:moveTo>
                <a:lnTo>
                  <a:pt x="574039" y="276860"/>
                </a:lnTo>
                <a:lnTo>
                  <a:pt x="574039" y="283210"/>
                </a:lnTo>
                <a:lnTo>
                  <a:pt x="577850" y="283210"/>
                </a:lnTo>
                <a:lnTo>
                  <a:pt x="577850" y="276860"/>
                </a:lnTo>
                <a:close/>
              </a:path>
              <a:path w="577850" h="309879">
                <a:moveTo>
                  <a:pt x="253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2539" y="289560"/>
                </a:lnTo>
                <a:lnTo>
                  <a:pt x="2539" y="283210"/>
                </a:lnTo>
                <a:close/>
              </a:path>
              <a:path w="577850" h="309879">
                <a:moveTo>
                  <a:pt x="577850" y="283210"/>
                </a:moveTo>
                <a:lnTo>
                  <a:pt x="574039" y="283210"/>
                </a:lnTo>
                <a:lnTo>
                  <a:pt x="574039" y="289560"/>
                </a:lnTo>
                <a:lnTo>
                  <a:pt x="577850" y="289560"/>
                </a:lnTo>
                <a:lnTo>
                  <a:pt x="577850" y="283210"/>
                </a:lnTo>
                <a:close/>
              </a:path>
              <a:path w="577850" h="309879">
                <a:moveTo>
                  <a:pt x="253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2539" y="295910"/>
                </a:lnTo>
                <a:lnTo>
                  <a:pt x="2539" y="289560"/>
                </a:lnTo>
                <a:close/>
              </a:path>
              <a:path w="577850" h="309879">
                <a:moveTo>
                  <a:pt x="577850" y="289560"/>
                </a:moveTo>
                <a:lnTo>
                  <a:pt x="574039" y="289560"/>
                </a:lnTo>
                <a:lnTo>
                  <a:pt x="574039" y="295910"/>
                </a:lnTo>
                <a:lnTo>
                  <a:pt x="577850" y="295910"/>
                </a:lnTo>
                <a:lnTo>
                  <a:pt x="577850" y="289560"/>
                </a:lnTo>
                <a:close/>
              </a:path>
              <a:path w="577850" h="309879">
                <a:moveTo>
                  <a:pt x="2539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2539" y="302260"/>
                </a:lnTo>
                <a:lnTo>
                  <a:pt x="2539" y="295910"/>
                </a:lnTo>
                <a:close/>
              </a:path>
              <a:path w="577850" h="309879">
                <a:moveTo>
                  <a:pt x="577850" y="295910"/>
                </a:moveTo>
                <a:lnTo>
                  <a:pt x="574039" y="295910"/>
                </a:lnTo>
                <a:lnTo>
                  <a:pt x="574039" y="302260"/>
                </a:lnTo>
                <a:lnTo>
                  <a:pt x="576580" y="302260"/>
                </a:lnTo>
                <a:lnTo>
                  <a:pt x="576580" y="299720"/>
                </a:lnTo>
                <a:lnTo>
                  <a:pt x="577850" y="299720"/>
                </a:lnTo>
                <a:lnTo>
                  <a:pt x="577850" y="295910"/>
                </a:lnTo>
                <a:close/>
              </a:path>
              <a:path w="577850" h="309879">
                <a:moveTo>
                  <a:pt x="2539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58420" y="308610"/>
                </a:lnTo>
                <a:lnTo>
                  <a:pt x="58420" y="307340"/>
                </a:lnTo>
                <a:lnTo>
                  <a:pt x="2539" y="307340"/>
                </a:lnTo>
                <a:lnTo>
                  <a:pt x="2539" y="302260"/>
                </a:lnTo>
                <a:close/>
              </a:path>
              <a:path w="577850" h="309879">
                <a:moveTo>
                  <a:pt x="322579" y="307340"/>
                </a:moveTo>
                <a:lnTo>
                  <a:pt x="165100" y="307340"/>
                </a:lnTo>
                <a:lnTo>
                  <a:pt x="165100" y="308610"/>
                </a:lnTo>
                <a:lnTo>
                  <a:pt x="322579" y="308610"/>
                </a:lnTo>
                <a:lnTo>
                  <a:pt x="322579" y="307340"/>
                </a:lnTo>
                <a:close/>
              </a:path>
              <a:path w="577850" h="309879">
                <a:moveTo>
                  <a:pt x="576580" y="302260"/>
                </a:moveTo>
                <a:lnTo>
                  <a:pt x="574039" y="302260"/>
                </a:lnTo>
                <a:lnTo>
                  <a:pt x="574039" y="307340"/>
                </a:lnTo>
                <a:lnTo>
                  <a:pt x="419100" y="307340"/>
                </a:lnTo>
                <a:lnTo>
                  <a:pt x="419100" y="308610"/>
                </a:lnTo>
                <a:lnTo>
                  <a:pt x="575310" y="308610"/>
                </a:lnTo>
                <a:lnTo>
                  <a:pt x="575310" y="304800"/>
                </a:lnTo>
                <a:lnTo>
                  <a:pt x="576580" y="304800"/>
                </a:lnTo>
                <a:lnTo>
                  <a:pt x="576580" y="302260"/>
                </a:lnTo>
                <a:close/>
              </a:path>
              <a:path w="577850" h="309879">
                <a:moveTo>
                  <a:pt x="58420" y="308610"/>
                </a:moveTo>
                <a:lnTo>
                  <a:pt x="0" y="308610"/>
                </a:lnTo>
                <a:lnTo>
                  <a:pt x="0" y="309880"/>
                </a:lnTo>
                <a:lnTo>
                  <a:pt x="58420" y="309880"/>
                </a:lnTo>
                <a:lnTo>
                  <a:pt x="58420" y="308610"/>
                </a:lnTo>
                <a:close/>
              </a:path>
              <a:path w="577850" h="309879">
                <a:moveTo>
                  <a:pt x="321310" y="308610"/>
                </a:moveTo>
                <a:lnTo>
                  <a:pt x="163830" y="308610"/>
                </a:lnTo>
                <a:lnTo>
                  <a:pt x="163830" y="309880"/>
                </a:lnTo>
                <a:lnTo>
                  <a:pt x="321310" y="309880"/>
                </a:lnTo>
                <a:lnTo>
                  <a:pt x="321310" y="308610"/>
                </a:lnTo>
                <a:close/>
              </a:path>
              <a:path w="577850" h="309879">
                <a:moveTo>
                  <a:pt x="575310" y="308610"/>
                </a:moveTo>
                <a:lnTo>
                  <a:pt x="419100" y="308610"/>
                </a:lnTo>
                <a:lnTo>
                  <a:pt x="419100" y="309880"/>
                </a:lnTo>
                <a:lnTo>
                  <a:pt x="575310" y="309880"/>
                </a:lnTo>
                <a:lnTo>
                  <a:pt x="575310" y="308610"/>
                </a:lnTo>
                <a:close/>
              </a:path>
            </a:pathLst>
          </a:custGeom>
          <a:solidFill>
            <a:srgbClr val="9A4B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2" name="bk object 8602"/>
          <p:cNvSpPr/>
          <p:nvPr/>
        </p:nvSpPr>
        <p:spPr>
          <a:xfrm>
            <a:off x="4291329" y="4257040"/>
            <a:ext cx="571500" cy="303530"/>
          </a:xfrm>
          <a:custGeom>
            <a:avLst/>
            <a:gdLst/>
            <a:ahLst/>
            <a:cxnLst/>
            <a:rect l="l" t="t" r="r" b="b"/>
            <a:pathLst>
              <a:path w="571500" h="303529">
                <a:moveTo>
                  <a:pt x="21844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215900" y="3810"/>
                </a:lnTo>
                <a:lnTo>
                  <a:pt x="215900" y="2540"/>
                </a:lnTo>
                <a:lnTo>
                  <a:pt x="217170" y="2540"/>
                </a:lnTo>
                <a:lnTo>
                  <a:pt x="217170" y="1270"/>
                </a:lnTo>
                <a:lnTo>
                  <a:pt x="218440" y="1270"/>
                </a:lnTo>
                <a:lnTo>
                  <a:pt x="218440" y="0"/>
                </a:lnTo>
                <a:close/>
              </a:path>
              <a:path w="571500" h="303529">
                <a:moveTo>
                  <a:pt x="468629" y="0"/>
                </a:moveTo>
                <a:lnTo>
                  <a:pt x="241300" y="0"/>
                </a:lnTo>
                <a:lnTo>
                  <a:pt x="241300" y="3810"/>
                </a:lnTo>
                <a:lnTo>
                  <a:pt x="464820" y="3810"/>
                </a:lnTo>
                <a:lnTo>
                  <a:pt x="464820" y="2540"/>
                </a:lnTo>
                <a:lnTo>
                  <a:pt x="368300" y="2540"/>
                </a:lnTo>
                <a:lnTo>
                  <a:pt x="368300" y="1270"/>
                </a:lnTo>
                <a:lnTo>
                  <a:pt x="468629" y="1270"/>
                </a:lnTo>
                <a:lnTo>
                  <a:pt x="468629" y="0"/>
                </a:lnTo>
                <a:close/>
              </a:path>
              <a:path w="571500" h="303529">
                <a:moveTo>
                  <a:pt x="467360" y="1270"/>
                </a:moveTo>
                <a:lnTo>
                  <a:pt x="369570" y="1270"/>
                </a:lnTo>
                <a:lnTo>
                  <a:pt x="369570" y="2540"/>
                </a:lnTo>
                <a:lnTo>
                  <a:pt x="467360" y="2540"/>
                </a:lnTo>
                <a:lnTo>
                  <a:pt x="467360" y="1270"/>
                </a:lnTo>
                <a:close/>
              </a:path>
              <a:path w="571500" h="303529">
                <a:moveTo>
                  <a:pt x="571500" y="0"/>
                </a:moveTo>
                <a:lnTo>
                  <a:pt x="497840" y="0"/>
                </a:lnTo>
                <a:lnTo>
                  <a:pt x="497840" y="3810"/>
                </a:lnTo>
                <a:lnTo>
                  <a:pt x="567690" y="3810"/>
                </a:lnTo>
                <a:lnTo>
                  <a:pt x="567690" y="6350"/>
                </a:lnTo>
                <a:lnTo>
                  <a:pt x="571500" y="6350"/>
                </a:lnTo>
                <a:lnTo>
                  <a:pt x="571500" y="0"/>
                </a:lnTo>
                <a:close/>
              </a:path>
              <a:path w="571500" h="303529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571500" h="303529">
                <a:moveTo>
                  <a:pt x="571500" y="6350"/>
                </a:moveTo>
                <a:lnTo>
                  <a:pt x="567690" y="6350"/>
                </a:lnTo>
                <a:lnTo>
                  <a:pt x="567690" y="12700"/>
                </a:lnTo>
                <a:lnTo>
                  <a:pt x="571500" y="12700"/>
                </a:lnTo>
                <a:lnTo>
                  <a:pt x="571500" y="6350"/>
                </a:lnTo>
                <a:close/>
              </a:path>
              <a:path w="571500" h="30352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571500" h="303529">
                <a:moveTo>
                  <a:pt x="571500" y="12700"/>
                </a:moveTo>
                <a:lnTo>
                  <a:pt x="567690" y="12700"/>
                </a:lnTo>
                <a:lnTo>
                  <a:pt x="567690" y="19050"/>
                </a:lnTo>
                <a:lnTo>
                  <a:pt x="571500" y="19050"/>
                </a:lnTo>
                <a:lnTo>
                  <a:pt x="571500" y="12700"/>
                </a:lnTo>
                <a:close/>
              </a:path>
              <a:path w="571500" h="30352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571500" h="303529">
                <a:moveTo>
                  <a:pt x="571500" y="19050"/>
                </a:moveTo>
                <a:lnTo>
                  <a:pt x="567690" y="19050"/>
                </a:lnTo>
                <a:lnTo>
                  <a:pt x="567690" y="25400"/>
                </a:lnTo>
                <a:lnTo>
                  <a:pt x="571500" y="25400"/>
                </a:lnTo>
                <a:lnTo>
                  <a:pt x="571500" y="19050"/>
                </a:lnTo>
                <a:close/>
              </a:path>
              <a:path w="571500" h="30352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571500" h="303529">
                <a:moveTo>
                  <a:pt x="571500" y="25400"/>
                </a:moveTo>
                <a:lnTo>
                  <a:pt x="567690" y="25400"/>
                </a:lnTo>
                <a:lnTo>
                  <a:pt x="567690" y="31750"/>
                </a:lnTo>
                <a:lnTo>
                  <a:pt x="571500" y="31750"/>
                </a:lnTo>
                <a:lnTo>
                  <a:pt x="571500" y="25400"/>
                </a:lnTo>
                <a:close/>
              </a:path>
              <a:path w="571500" h="30352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571500" h="303529">
                <a:moveTo>
                  <a:pt x="571500" y="31750"/>
                </a:moveTo>
                <a:lnTo>
                  <a:pt x="567690" y="31750"/>
                </a:lnTo>
                <a:lnTo>
                  <a:pt x="567690" y="38100"/>
                </a:lnTo>
                <a:lnTo>
                  <a:pt x="571500" y="38100"/>
                </a:lnTo>
                <a:lnTo>
                  <a:pt x="571500" y="31750"/>
                </a:lnTo>
                <a:close/>
              </a:path>
              <a:path w="571500" h="303529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571500" h="303529">
                <a:moveTo>
                  <a:pt x="571500" y="38100"/>
                </a:moveTo>
                <a:lnTo>
                  <a:pt x="567690" y="38100"/>
                </a:lnTo>
                <a:lnTo>
                  <a:pt x="567690" y="44450"/>
                </a:lnTo>
                <a:lnTo>
                  <a:pt x="571500" y="44450"/>
                </a:lnTo>
                <a:lnTo>
                  <a:pt x="571500" y="38100"/>
                </a:lnTo>
                <a:close/>
              </a:path>
              <a:path w="571500" h="303529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571500" h="303529">
                <a:moveTo>
                  <a:pt x="571500" y="44450"/>
                </a:moveTo>
                <a:lnTo>
                  <a:pt x="567690" y="44450"/>
                </a:lnTo>
                <a:lnTo>
                  <a:pt x="567690" y="50800"/>
                </a:lnTo>
                <a:lnTo>
                  <a:pt x="571500" y="50800"/>
                </a:lnTo>
                <a:lnTo>
                  <a:pt x="571500" y="44450"/>
                </a:lnTo>
                <a:close/>
              </a:path>
              <a:path w="571500" h="303529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571500" h="303529">
                <a:moveTo>
                  <a:pt x="571500" y="50800"/>
                </a:moveTo>
                <a:lnTo>
                  <a:pt x="567690" y="50800"/>
                </a:lnTo>
                <a:lnTo>
                  <a:pt x="567690" y="57150"/>
                </a:lnTo>
                <a:lnTo>
                  <a:pt x="571500" y="57150"/>
                </a:lnTo>
                <a:lnTo>
                  <a:pt x="571500" y="50800"/>
                </a:lnTo>
                <a:close/>
              </a:path>
              <a:path w="571500" h="30352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571500" h="303529">
                <a:moveTo>
                  <a:pt x="571500" y="57150"/>
                </a:moveTo>
                <a:lnTo>
                  <a:pt x="567690" y="57150"/>
                </a:lnTo>
                <a:lnTo>
                  <a:pt x="567690" y="63500"/>
                </a:lnTo>
                <a:lnTo>
                  <a:pt x="571500" y="63500"/>
                </a:lnTo>
                <a:lnTo>
                  <a:pt x="571500" y="57150"/>
                </a:lnTo>
                <a:close/>
              </a:path>
              <a:path w="571500" h="30352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571500" h="303529">
                <a:moveTo>
                  <a:pt x="571500" y="63500"/>
                </a:moveTo>
                <a:lnTo>
                  <a:pt x="567690" y="63500"/>
                </a:lnTo>
                <a:lnTo>
                  <a:pt x="567690" y="69850"/>
                </a:lnTo>
                <a:lnTo>
                  <a:pt x="571500" y="69850"/>
                </a:lnTo>
                <a:lnTo>
                  <a:pt x="571500" y="63500"/>
                </a:lnTo>
                <a:close/>
              </a:path>
              <a:path w="571500" h="30352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571500" h="303529">
                <a:moveTo>
                  <a:pt x="571500" y="69850"/>
                </a:moveTo>
                <a:lnTo>
                  <a:pt x="567690" y="69850"/>
                </a:lnTo>
                <a:lnTo>
                  <a:pt x="567690" y="76200"/>
                </a:lnTo>
                <a:lnTo>
                  <a:pt x="571500" y="76200"/>
                </a:lnTo>
                <a:lnTo>
                  <a:pt x="571500" y="69850"/>
                </a:lnTo>
                <a:close/>
              </a:path>
              <a:path w="571500" h="30352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571500" h="303529">
                <a:moveTo>
                  <a:pt x="571500" y="76200"/>
                </a:moveTo>
                <a:lnTo>
                  <a:pt x="567690" y="76200"/>
                </a:lnTo>
                <a:lnTo>
                  <a:pt x="567690" y="82550"/>
                </a:lnTo>
                <a:lnTo>
                  <a:pt x="571500" y="82550"/>
                </a:lnTo>
                <a:lnTo>
                  <a:pt x="571500" y="76200"/>
                </a:lnTo>
                <a:close/>
              </a:path>
              <a:path w="571500" h="30352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571500" h="303529">
                <a:moveTo>
                  <a:pt x="571500" y="82550"/>
                </a:moveTo>
                <a:lnTo>
                  <a:pt x="567690" y="82550"/>
                </a:lnTo>
                <a:lnTo>
                  <a:pt x="567690" y="88900"/>
                </a:lnTo>
                <a:lnTo>
                  <a:pt x="571500" y="88900"/>
                </a:lnTo>
                <a:lnTo>
                  <a:pt x="571500" y="82550"/>
                </a:lnTo>
                <a:close/>
              </a:path>
              <a:path w="571500" h="30352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571500" h="303529">
                <a:moveTo>
                  <a:pt x="571500" y="88900"/>
                </a:moveTo>
                <a:lnTo>
                  <a:pt x="567690" y="88900"/>
                </a:lnTo>
                <a:lnTo>
                  <a:pt x="567690" y="95250"/>
                </a:lnTo>
                <a:lnTo>
                  <a:pt x="571500" y="95250"/>
                </a:lnTo>
                <a:lnTo>
                  <a:pt x="571500" y="88900"/>
                </a:lnTo>
                <a:close/>
              </a:path>
              <a:path w="571500" h="303529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571500" h="303529">
                <a:moveTo>
                  <a:pt x="571500" y="95250"/>
                </a:moveTo>
                <a:lnTo>
                  <a:pt x="567690" y="95250"/>
                </a:lnTo>
                <a:lnTo>
                  <a:pt x="567690" y="101600"/>
                </a:lnTo>
                <a:lnTo>
                  <a:pt x="571500" y="101600"/>
                </a:lnTo>
                <a:lnTo>
                  <a:pt x="571500" y="95250"/>
                </a:lnTo>
                <a:close/>
              </a:path>
              <a:path w="571500" h="303529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571500" h="303529">
                <a:moveTo>
                  <a:pt x="571500" y="101600"/>
                </a:moveTo>
                <a:lnTo>
                  <a:pt x="567690" y="101600"/>
                </a:lnTo>
                <a:lnTo>
                  <a:pt x="567690" y="107950"/>
                </a:lnTo>
                <a:lnTo>
                  <a:pt x="571500" y="107950"/>
                </a:lnTo>
                <a:lnTo>
                  <a:pt x="571500" y="101600"/>
                </a:lnTo>
                <a:close/>
              </a:path>
              <a:path w="571500" h="30352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571500" h="303529">
                <a:moveTo>
                  <a:pt x="571500" y="107950"/>
                </a:moveTo>
                <a:lnTo>
                  <a:pt x="567690" y="107950"/>
                </a:lnTo>
                <a:lnTo>
                  <a:pt x="567690" y="114300"/>
                </a:lnTo>
                <a:lnTo>
                  <a:pt x="571500" y="114300"/>
                </a:lnTo>
                <a:lnTo>
                  <a:pt x="571500" y="107950"/>
                </a:lnTo>
                <a:close/>
              </a:path>
              <a:path w="571500" h="303529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571500" h="303529">
                <a:moveTo>
                  <a:pt x="571500" y="114300"/>
                </a:moveTo>
                <a:lnTo>
                  <a:pt x="567690" y="114300"/>
                </a:lnTo>
                <a:lnTo>
                  <a:pt x="567690" y="120650"/>
                </a:lnTo>
                <a:lnTo>
                  <a:pt x="571500" y="120650"/>
                </a:lnTo>
                <a:lnTo>
                  <a:pt x="571500" y="114300"/>
                </a:lnTo>
                <a:close/>
              </a:path>
              <a:path w="571500" h="303529">
                <a:moveTo>
                  <a:pt x="3810" y="120650"/>
                </a:moveTo>
                <a:lnTo>
                  <a:pt x="0" y="120650"/>
                </a:lnTo>
                <a:lnTo>
                  <a:pt x="0" y="125730"/>
                </a:lnTo>
                <a:lnTo>
                  <a:pt x="3810" y="125730"/>
                </a:lnTo>
                <a:lnTo>
                  <a:pt x="3810" y="120650"/>
                </a:lnTo>
                <a:close/>
              </a:path>
              <a:path w="571500" h="303529">
                <a:moveTo>
                  <a:pt x="571500" y="120650"/>
                </a:moveTo>
                <a:lnTo>
                  <a:pt x="567690" y="120650"/>
                </a:lnTo>
                <a:lnTo>
                  <a:pt x="567690" y="125730"/>
                </a:lnTo>
                <a:lnTo>
                  <a:pt x="571500" y="125730"/>
                </a:lnTo>
                <a:lnTo>
                  <a:pt x="571500" y="120650"/>
                </a:lnTo>
                <a:close/>
              </a:path>
              <a:path w="571500" h="303529">
                <a:moveTo>
                  <a:pt x="3810" y="125730"/>
                </a:moveTo>
                <a:lnTo>
                  <a:pt x="0" y="12573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5730"/>
                </a:lnTo>
                <a:close/>
              </a:path>
              <a:path w="571500" h="303529">
                <a:moveTo>
                  <a:pt x="571500" y="125730"/>
                </a:moveTo>
                <a:lnTo>
                  <a:pt x="567690" y="125730"/>
                </a:lnTo>
                <a:lnTo>
                  <a:pt x="567690" y="133350"/>
                </a:lnTo>
                <a:lnTo>
                  <a:pt x="571500" y="133350"/>
                </a:lnTo>
                <a:lnTo>
                  <a:pt x="571500" y="125730"/>
                </a:lnTo>
                <a:close/>
              </a:path>
              <a:path w="571500" h="303529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571500" h="303529">
                <a:moveTo>
                  <a:pt x="571500" y="133350"/>
                </a:moveTo>
                <a:lnTo>
                  <a:pt x="567690" y="133350"/>
                </a:lnTo>
                <a:lnTo>
                  <a:pt x="567690" y="139700"/>
                </a:lnTo>
                <a:lnTo>
                  <a:pt x="571500" y="139700"/>
                </a:lnTo>
                <a:lnTo>
                  <a:pt x="571500" y="133350"/>
                </a:lnTo>
                <a:close/>
              </a:path>
              <a:path w="571500" h="303529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571500" h="303529">
                <a:moveTo>
                  <a:pt x="571500" y="139700"/>
                </a:moveTo>
                <a:lnTo>
                  <a:pt x="567690" y="139700"/>
                </a:lnTo>
                <a:lnTo>
                  <a:pt x="567690" y="146050"/>
                </a:lnTo>
                <a:lnTo>
                  <a:pt x="571500" y="146050"/>
                </a:lnTo>
                <a:lnTo>
                  <a:pt x="571500" y="139700"/>
                </a:lnTo>
                <a:close/>
              </a:path>
              <a:path w="571500" h="303529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571500" h="303529">
                <a:moveTo>
                  <a:pt x="571500" y="146050"/>
                </a:moveTo>
                <a:lnTo>
                  <a:pt x="567690" y="146050"/>
                </a:lnTo>
                <a:lnTo>
                  <a:pt x="567690" y="152400"/>
                </a:lnTo>
                <a:lnTo>
                  <a:pt x="571500" y="152400"/>
                </a:lnTo>
                <a:lnTo>
                  <a:pt x="571500" y="146050"/>
                </a:lnTo>
                <a:close/>
              </a:path>
              <a:path w="571500" h="303529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571500" h="303529">
                <a:moveTo>
                  <a:pt x="571500" y="152400"/>
                </a:moveTo>
                <a:lnTo>
                  <a:pt x="567690" y="152400"/>
                </a:lnTo>
                <a:lnTo>
                  <a:pt x="567690" y="158750"/>
                </a:lnTo>
                <a:lnTo>
                  <a:pt x="571500" y="158750"/>
                </a:lnTo>
                <a:lnTo>
                  <a:pt x="571500" y="152400"/>
                </a:lnTo>
                <a:close/>
              </a:path>
              <a:path w="571500" h="303529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571500" h="303529">
                <a:moveTo>
                  <a:pt x="571500" y="158750"/>
                </a:moveTo>
                <a:lnTo>
                  <a:pt x="567690" y="158750"/>
                </a:lnTo>
                <a:lnTo>
                  <a:pt x="567690" y="165100"/>
                </a:lnTo>
                <a:lnTo>
                  <a:pt x="571500" y="165100"/>
                </a:lnTo>
                <a:lnTo>
                  <a:pt x="571500" y="158750"/>
                </a:lnTo>
                <a:close/>
              </a:path>
              <a:path w="571500" h="303529">
                <a:moveTo>
                  <a:pt x="3810" y="165100"/>
                </a:moveTo>
                <a:lnTo>
                  <a:pt x="0" y="16510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5100"/>
                </a:lnTo>
                <a:close/>
              </a:path>
              <a:path w="571500" h="303529">
                <a:moveTo>
                  <a:pt x="571500" y="165100"/>
                </a:moveTo>
                <a:lnTo>
                  <a:pt x="567690" y="165100"/>
                </a:lnTo>
                <a:lnTo>
                  <a:pt x="567690" y="171450"/>
                </a:lnTo>
                <a:lnTo>
                  <a:pt x="571500" y="171450"/>
                </a:lnTo>
                <a:lnTo>
                  <a:pt x="571500" y="165100"/>
                </a:lnTo>
                <a:close/>
              </a:path>
              <a:path w="571500" h="303529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571500" h="303529">
                <a:moveTo>
                  <a:pt x="571500" y="171450"/>
                </a:moveTo>
                <a:lnTo>
                  <a:pt x="567690" y="171450"/>
                </a:lnTo>
                <a:lnTo>
                  <a:pt x="567690" y="177800"/>
                </a:lnTo>
                <a:lnTo>
                  <a:pt x="571500" y="177800"/>
                </a:lnTo>
                <a:lnTo>
                  <a:pt x="571500" y="171450"/>
                </a:lnTo>
                <a:close/>
              </a:path>
              <a:path w="571500" h="303529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571500" h="303529">
                <a:moveTo>
                  <a:pt x="571500" y="177800"/>
                </a:moveTo>
                <a:lnTo>
                  <a:pt x="567690" y="177800"/>
                </a:lnTo>
                <a:lnTo>
                  <a:pt x="567690" y="184150"/>
                </a:lnTo>
                <a:lnTo>
                  <a:pt x="571500" y="184150"/>
                </a:lnTo>
                <a:lnTo>
                  <a:pt x="571500" y="177800"/>
                </a:lnTo>
                <a:close/>
              </a:path>
              <a:path w="571500" h="303529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571500" h="303529">
                <a:moveTo>
                  <a:pt x="571500" y="184150"/>
                </a:moveTo>
                <a:lnTo>
                  <a:pt x="567690" y="184150"/>
                </a:lnTo>
                <a:lnTo>
                  <a:pt x="567690" y="190500"/>
                </a:lnTo>
                <a:lnTo>
                  <a:pt x="571500" y="190500"/>
                </a:lnTo>
                <a:lnTo>
                  <a:pt x="571500" y="184150"/>
                </a:lnTo>
                <a:close/>
              </a:path>
              <a:path w="571500" h="303529">
                <a:moveTo>
                  <a:pt x="381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3810" y="195580"/>
                </a:lnTo>
                <a:lnTo>
                  <a:pt x="3810" y="190500"/>
                </a:lnTo>
                <a:close/>
              </a:path>
              <a:path w="571500" h="303529">
                <a:moveTo>
                  <a:pt x="571500" y="190500"/>
                </a:moveTo>
                <a:lnTo>
                  <a:pt x="567690" y="190500"/>
                </a:lnTo>
                <a:lnTo>
                  <a:pt x="567690" y="195580"/>
                </a:lnTo>
                <a:lnTo>
                  <a:pt x="571500" y="195580"/>
                </a:lnTo>
                <a:lnTo>
                  <a:pt x="571500" y="190500"/>
                </a:lnTo>
                <a:close/>
              </a:path>
              <a:path w="571500" h="303529">
                <a:moveTo>
                  <a:pt x="3810" y="195580"/>
                </a:moveTo>
                <a:lnTo>
                  <a:pt x="0" y="19558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5580"/>
                </a:lnTo>
                <a:close/>
              </a:path>
              <a:path w="571500" h="303529">
                <a:moveTo>
                  <a:pt x="571500" y="195580"/>
                </a:moveTo>
                <a:lnTo>
                  <a:pt x="567690" y="195580"/>
                </a:lnTo>
                <a:lnTo>
                  <a:pt x="567690" y="203200"/>
                </a:lnTo>
                <a:lnTo>
                  <a:pt x="571500" y="203200"/>
                </a:lnTo>
                <a:lnTo>
                  <a:pt x="571500" y="195580"/>
                </a:lnTo>
                <a:close/>
              </a:path>
              <a:path w="571500" h="303529">
                <a:moveTo>
                  <a:pt x="3810" y="203200"/>
                </a:moveTo>
                <a:lnTo>
                  <a:pt x="0" y="203200"/>
                </a:lnTo>
                <a:lnTo>
                  <a:pt x="0" y="214630"/>
                </a:lnTo>
                <a:lnTo>
                  <a:pt x="3810" y="214630"/>
                </a:lnTo>
                <a:lnTo>
                  <a:pt x="3810" y="203200"/>
                </a:lnTo>
                <a:close/>
              </a:path>
              <a:path w="571500" h="303529">
                <a:moveTo>
                  <a:pt x="571500" y="203200"/>
                </a:moveTo>
                <a:lnTo>
                  <a:pt x="567690" y="203200"/>
                </a:lnTo>
                <a:lnTo>
                  <a:pt x="567690" y="214630"/>
                </a:lnTo>
                <a:lnTo>
                  <a:pt x="571500" y="214630"/>
                </a:lnTo>
                <a:lnTo>
                  <a:pt x="571500" y="203200"/>
                </a:lnTo>
                <a:close/>
              </a:path>
              <a:path w="571500" h="303529">
                <a:moveTo>
                  <a:pt x="3810" y="214630"/>
                </a:moveTo>
                <a:lnTo>
                  <a:pt x="0" y="21463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4630"/>
                </a:lnTo>
                <a:close/>
              </a:path>
              <a:path w="571500" h="303529">
                <a:moveTo>
                  <a:pt x="571500" y="214630"/>
                </a:moveTo>
                <a:lnTo>
                  <a:pt x="567690" y="214630"/>
                </a:lnTo>
                <a:lnTo>
                  <a:pt x="567690" y="222250"/>
                </a:lnTo>
                <a:lnTo>
                  <a:pt x="571500" y="222250"/>
                </a:lnTo>
                <a:lnTo>
                  <a:pt x="571500" y="214630"/>
                </a:lnTo>
                <a:close/>
              </a:path>
              <a:path w="571500" h="303529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571500" h="303529">
                <a:moveTo>
                  <a:pt x="571500" y="222250"/>
                </a:moveTo>
                <a:lnTo>
                  <a:pt x="567690" y="222250"/>
                </a:lnTo>
                <a:lnTo>
                  <a:pt x="567690" y="228600"/>
                </a:lnTo>
                <a:lnTo>
                  <a:pt x="571500" y="228600"/>
                </a:lnTo>
                <a:lnTo>
                  <a:pt x="571500" y="222250"/>
                </a:lnTo>
                <a:close/>
              </a:path>
              <a:path w="571500" h="303529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571500" h="303529">
                <a:moveTo>
                  <a:pt x="571500" y="228600"/>
                </a:moveTo>
                <a:lnTo>
                  <a:pt x="567690" y="228600"/>
                </a:lnTo>
                <a:lnTo>
                  <a:pt x="567690" y="234950"/>
                </a:lnTo>
                <a:lnTo>
                  <a:pt x="571500" y="234950"/>
                </a:lnTo>
                <a:lnTo>
                  <a:pt x="571500" y="228600"/>
                </a:lnTo>
                <a:close/>
              </a:path>
              <a:path w="571500" h="303529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571500" h="303529">
                <a:moveTo>
                  <a:pt x="571500" y="234950"/>
                </a:moveTo>
                <a:lnTo>
                  <a:pt x="567690" y="234950"/>
                </a:lnTo>
                <a:lnTo>
                  <a:pt x="567690" y="241300"/>
                </a:lnTo>
                <a:lnTo>
                  <a:pt x="571500" y="241300"/>
                </a:lnTo>
                <a:lnTo>
                  <a:pt x="571500" y="234950"/>
                </a:lnTo>
                <a:close/>
              </a:path>
              <a:path w="571500" h="303529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571500" h="303529">
                <a:moveTo>
                  <a:pt x="571500" y="241300"/>
                </a:moveTo>
                <a:lnTo>
                  <a:pt x="567690" y="241300"/>
                </a:lnTo>
                <a:lnTo>
                  <a:pt x="567690" y="247650"/>
                </a:lnTo>
                <a:lnTo>
                  <a:pt x="571500" y="247650"/>
                </a:lnTo>
                <a:lnTo>
                  <a:pt x="571500" y="241300"/>
                </a:lnTo>
                <a:close/>
              </a:path>
              <a:path w="571500" h="303529">
                <a:moveTo>
                  <a:pt x="3810" y="247650"/>
                </a:moveTo>
                <a:lnTo>
                  <a:pt x="0" y="247650"/>
                </a:lnTo>
                <a:lnTo>
                  <a:pt x="0" y="254000"/>
                </a:lnTo>
                <a:lnTo>
                  <a:pt x="3810" y="254000"/>
                </a:lnTo>
                <a:lnTo>
                  <a:pt x="3810" y="247650"/>
                </a:lnTo>
                <a:close/>
              </a:path>
              <a:path w="571500" h="303529">
                <a:moveTo>
                  <a:pt x="571500" y="247650"/>
                </a:moveTo>
                <a:lnTo>
                  <a:pt x="567690" y="247650"/>
                </a:lnTo>
                <a:lnTo>
                  <a:pt x="567690" y="254000"/>
                </a:lnTo>
                <a:lnTo>
                  <a:pt x="571500" y="254000"/>
                </a:lnTo>
                <a:lnTo>
                  <a:pt x="571500" y="247650"/>
                </a:lnTo>
                <a:close/>
              </a:path>
              <a:path w="571500" h="303529">
                <a:moveTo>
                  <a:pt x="381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3810" y="260350"/>
                </a:lnTo>
                <a:lnTo>
                  <a:pt x="3810" y="254000"/>
                </a:lnTo>
                <a:close/>
              </a:path>
              <a:path w="571500" h="303529">
                <a:moveTo>
                  <a:pt x="571500" y="254000"/>
                </a:moveTo>
                <a:lnTo>
                  <a:pt x="567690" y="254000"/>
                </a:lnTo>
                <a:lnTo>
                  <a:pt x="567690" y="260350"/>
                </a:lnTo>
                <a:lnTo>
                  <a:pt x="571500" y="260350"/>
                </a:lnTo>
                <a:lnTo>
                  <a:pt x="571500" y="254000"/>
                </a:lnTo>
                <a:close/>
              </a:path>
              <a:path w="571500" h="303529">
                <a:moveTo>
                  <a:pt x="381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60350"/>
                </a:lnTo>
                <a:close/>
              </a:path>
              <a:path w="571500" h="303529">
                <a:moveTo>
                  <a:pt x="571500" y="260350"/>
                </a:moveTo>
                <a:lnTo>
                  <a:pt x="567690" y="260350"/>
                </a:lnTo>
                <a:lnTo>
                  <a:pt x="567690" y="266700"/>
                </a:lnTo>
                <a:lnTo>
                  <a:pt x="571500" y="266700"/>
                </a:lnTo>
                <a:lnTo>
                  <a:pt x="571500" y="260350"/>
                </a:lnTo>
                <a:close/>
              </a:path>
              <a:path w="571500" h="303529">
                <a:moveTo>
                  <a:pt x="381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3810" y="273050"/>
                </a:lnTo>
                <a:lnTo>
                  <a:pt x="3810" y="266700"/>
                </a:lnTo>
                <a:close/>
              </a:path>
              <a:path w="571500" h="303529">
                <a:moveTo>
                  <a:pt x="571500" y="266700"/>
                </a:moveTo>
                <a:lnTo>
                  <a:pt x="567690" y="266700"/>
                </a:lnTo>
                <a:lnTo>
                  <a:pt x="567690" y="273050"/>
                </a:lnTo>
                <a:lnTo>
                  <a:pt x="571500" y="273050"/>
                </a:lnTo>
                <a:lnTo>
                  <a:pt x="571500" y="266700"/>
                </a:lnTo>
                <a:close/>
              </a:path>
              <a:path w="571500" h="303529">
                <a:moveTo>
                  <a:pt x="3810" y="273050"/>
                </a:moveTo>
                <a:lnTo>
                  <a:pt x="0" y="27305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3050"/>
                </a:lnTo>
                <a:close/>
              </a:path>
              <a:path w="571500" h="303529">
                <a:moveTo>
                  <a:pt x="571500" y="273050"/>
                </a:moveTo>
                <a:lnTo>
                  <a:pt x="567690" y="273050"/>
                </a:lnTo>
                <a:lnTo>
                  <a:pt x="567690" y="279400"/>
                </a:lnTo>
                <a:lnTo>
                  <a:pt x="571500" y="279400"/>
                </a:lnTo>
                <a:lnTo>
                  <a:pt x="571500" y="273050"/>
                </a:lnTo>
                <a:close/>
              </a:path>
              <a:path w="571500" h="303529">
                <a:moveTo>
                  <a:pt x="3810" y="279400"/>
                </a:moveTo>
                <a:lnTo>
                  <a:pt x="0" y="279400"/>
                </a:lnTo>
                <a:lnTo>
                  <a:pt x="0" y="285750"/>
                </a:lnTo>
                <a:lnTo>
                  <a:pt x="3810" y="285750"/>
                </a:lnTo>
                <a:lnTo>
                  <a:pt x="3810" y="279400"/>
                </a:lnTo>
                <a:close/>
              </a:path>
              <a:path w="571500" h="303529">
                <a:moveTo>
                  <a:pt x="571500" y="279400"/>
                </a:moveTo>
                <a:lnTo>
                  <a:pt x="567690" y="279400"/>
                </a:lnTo>
                <a:lnTo>
                  <a:pt x="567690" y="285750"/>
                </a:lnTo>
                <a:lnTo>
                  <a:pt x="571500" y="285750"/>
                </a:lnTo>
                <a:lnTo>
                  <a:pt x="571500" y="279400"/>
                </a:lnTo>
                <a:close/>
              </a:path>
              <a:path w="571500" h="303529">
                <a:moveTo>
                  <a:pt x="381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5750"/>
                </a:lnTo>
                <a:close/>
              </a:path>
              <a:path w="571500" h="303529">
                <a:moveTo>
                  <a:pt x="571500" y="285750"/>
                </a:moveTo>
                <a:lnTo>
                  <a:pt x="567690" y="285750"/>
                </a:lnTo>
                <a:lnTo>
                  <a:pt x="567690" y="292100"/>
                </a:lnTo>
                <a:lnTo>
                  <a:pt x="571500" y="292100"/>
                </a:lnTo>
                <a:lnTo>
                  <a:pt x="571500" y="285750"/>
                </a:lnTo>
                <a:close/>
              </a:path>
              <a:path w="571500" h="303529">
                <a:moveTo>
                  <a:pt x="381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3810" y="298450"/>
                </a:lnTo>
                <a:lnTo>
                  <a:pt x="3810" y="292100"/>
                </a:lnTo>
                <a:close/>
              </a:path>
              <a:path w="571500" h="303529">
                <a:moveTo>
                  <a:pt x="571500" y="292100"/>
                </a:moveTo>
                <a:lnTo>
                  <a:pt x="567690" y="292100"/>
                </a:lnTo>
                <a:lnTo>
                  <a:pt x="567690" y="298450"/>
                </a:lnTo>
                <a:lnTo>
                  <a:pt x="571500" y="298450"/>
                </a:lnTo>
                <a:lnTo>
                  <a:pt x="571500" y="292100"/>
                </a:lnTo>
                <a:close/>
              </a:path>
              <a:path w="571500" h="303529">
                <a:moveTo>
                  <a:pt x="381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55880" y="303530"/>
                </a:lnTo>
                <a:lnTo>
                  <a:pt x="55880" y="302260"/>
                </a:lnTo>
                <a:lnTo>
                  <a:pt x="57150" y="302260"/>
                </a:lnTo>
                <a:lnTo>
                  <a:pt x="57150" y="299720"/>
                </a:lnTo>
                <a:lnTo>
                  <a:pt x="3810" y="299720"/>
                </a:lnTo>
                <a:lnTo>
                  <a:pt x="3810" y="298450"/>
                </a:lnTo>
                <a:close/>
              </a:path>
              <a:path w="571500" h="303529">
                <a:moveTo>
                  <a:pt x="320039" y="299720"/>
                </a:moveTo>
                <a:lnTo>
                  <a:pt x="162560" y="299720"/>
                </a:lnTo>
                <a:lnTo>
                  <a:pt x="162560" y="303530"/>
                </a:lnTo>
                <a:lnTo>
                  <a:pt x="320039" y="303530"/>
                </a:lnTo>
                <a:lnTo>
                  <a:pt x="320039" y="299720"/>
                </a:lnTo>
                <a:close/>
              </a:path>
              <a:path w="571500" h="303529">
                <a:moveTo>
                  <a:pt x="571500" y="298450"/>
                </a:moveTo>
                <a:lnTo>
                  <a:pt x="567690" y="298450"/>
                </a:lnTo>
                <a:lnTo>
                  <a:pt x="567690" y="299720"/>
                </a:lnTo>
                <a:lnTo>
                  <a:pt x="417830" y="299720"/>
                </a:lnTo>
                <a:lnTo>
                  <a:pt x="417830" y="302260"/>
                </a:lnTo>
                <a:lnTo>
                  <a:pt x="416560" y="302260"/>
                </a:lnTo>
                <a:lnTo>
                  <a:pt x="416560" y="303530"/>
                </a:lnTo>
                <a:lnTo>
                  <a:pt x="571500" y="303530"/>
                </a:lnTo>
                <a:lnTo>
                  <a:pt x="571500" y="298450"/>
                </a:lnTo>
                <a:close/>
              </a:path>
            </a:pathLst>
          </a:custGeom>
          <a:solidFill>
            <a:srgbClr val="97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3" name="bk object 8603"/>
          <p:cNvSpPr/>
          <p:nvPr/>
        </p:nvSpPr>
        <p:spPr>
          <a:xfrm>
            <a:off x="4295140" y="4260850"/>
            <a:ext cx="563880" cy="295910"/>
          </a:xfrm>
          <a:custGeom>
            <a:avLst/>
            <a:gdLst/>
            <a:ahLst/>
            <a:cxnLst/>
            <a:rect l="l" t="t" r="r" b="b"/>
            <a:pathLst>
              <a:path w="563879" h="295910">
                <a:moveTo>
                  <a:pt x="209550" y="0"/>
                </a:moveTo>
                <a:lnTo>
                  <a:pt x="0" y="0"/>
                </a:lnTo>
                <a:lnTo>
                  <a:pt x="0" y="2539"/>
                </a:lnTo>
                <a:lnTo>
                  <a:pt x="208280" y="2539"/>
                </a:lnTo>
                <a:lnTo>
                  <a:pt x="208280" y="1269"/>
                </a:lnTo>
                <a:lnTo>
                  <a:pt x="209550" y="1269"/>
                </a:lnTo>
                <a:lnTo>
                  <a:pt x="209550" y="0"/>
                </a:lnTo>
                <a:close/>
              </a:path>
              <a:path w="563879" h="295910">
                <a:moveTo>
                  <a:pt x="459740" y="0"/>
                </a:moveTo>
                <a:lnTo>
                  <a:pt x="236220" y="0"/>
                </a:lnTo>
                <a:lnTo>
                  <a:pt x="236220" y="2539"/>
                </a:lnTo>
                <a:lnTo>
                  <a:pt x="458470" y="2539"/>
                </a:lnTo>
                <a:lnTo>
                  <a:pt x="458470" y="1269"/>
                </a:lnTo>
                <a:lnTo>
                  <a:pt x="459740" y="1269"/>
                </a:lnTo>
                <a:lnTo>
                  <a:pt x="459740" y="0"/>
                </a:lnTo>
                <a:close/>
              </a:path>
              <a:path w="563879" h="295910">
                <a:moveTo>
                  <a:pt x="563880" y="0"/>
                </a:moveTo>
                <a:lnTo>
                  <a:pt x="494030" y="0"/>
                </a:lnTo>
                <a:lnTo>
                  <a:pt x="494030" y="1269"/>
                </a:lnTo>
                <a:lnTo>
                  <a:pt x="492760" y="1269"/>
                </a:lnTo>
                <a:lnTo>
                  <a:pt x="492760" y="2539"/>
                </a:lnTo>
                <a:lnTo>
                  <a:pt x="563880" y="2539"/>
                </a:lnTo>
                <a:lnTo>
                  <a:pt x="563880" y="0"/>
                </a:lnTo>
                <a:close/>
              </a:path>
              <a:path w="563879" h="295910">
                <a:moveTo>
                  <a:pt x="207010" y="2540"/>
                </a:moveTo>
                <a:lnTo>
                  <a:pt x="0" y="2540"/>
                </a:lnTo>
                <a:lnTo>
                  <a:pt x="0" y="8889"/>
                </a:lnTo>
                <a:lnTo>
                  <a:pt x="3810" y="8889"/>
                </a:lnTo>
                <a:lnTo>
                  <a:pt x="3810" y="3810"/>
                </a:lnTo>
                <a:lnTo>
                  <a:pt x="207010" y="3810"/>
                </a:lnTo>
                <a:lnTo>
                  <a:pt x="207010" y="2540"/>
                </a:lnTo>
                <a:close/>
              </a:path>
              <a:path w="563879" h="295910">
                <a:moveTo>
                  <a:pt x="455930" y="2540"/>
                </a:moveTo>
                <a:lnTo>
                  <a:pt x="236220" y="2540"/>
                </a:lnTo>
                <a:lnTo>
                  <a:pt x="236220" y="3810"/>
                </a:lnTo>
                <a:lnTo>
                  <a:pt x="455930" y="3810"/>
                </a:lnTo>
                <a:lnTo>
                  <a:pt x="455930" y="2540"/>
                </a:lnTo>
                <a:close/>
              </a:path>
              <a:path w="563879" h="295910">
                <a:moveTo>
                  <a:pt x="563880" y="2540"/>
                </a:moveTo>
                <a:lnTo>
                  <a:pt x="492760" y="2540"/>
                </a:lnTo>
                <a:lnTo>
                  <a:pt x="492760" y="3810"/>
                </a:lnTo>
                <a:lnTo>
                  <a:pt x="560070" y="3810"/>
                </a:lnTo>
                <a:lnTo>
                  <a:pt x="560070" y="8889"/>
                </a:lnTo>
                <a:lnTo>
                  <a:pt x="563880" y="8889"/>
                </a:lnTo>
                <a:lnTo>
                  <a:pt x="563880" y="2540"/>
                </a:lnTo>
                <a:close/>
              </a:path>
              <a:path w="563879" h="295910">
                <a:moveTo>
                  <a:pt x="38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8890"/>
                </a:lnTo>
                <a:close/>
              </a:path>
              <a:path w="563879" h="295910">
                <a:moveTo>
                  <a:pt x="563880" y="8890"/>
                </a:moveTo>
                <a:lnTo>
                  <a:pt x="560070" y="8890"/>
                </a:lnTo>
                <a:lnTo>
                  <a:pt x="560070" y="15239"/>
                </a:lnTo>
                <a:lnTo>
                  <a:pt x="563880" y="15239"/>
                </a:lnTo>
                <a:lnTo>
                  <a:pt x="563880" y="8890"/>
                </a:lnTo>
                <a:close/>
              </a:path>
              <a:path w="563879" h="295910">
                <a:moveTo>
                  <a:pt x="381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5240"/>
                </a:lnTo>
                <a:close/>
              </a:path>
              <a:path w="563879" h="295910">
                <a:moveTo>
                  <a:pt x="563880" y="15240"/>
                </a:moveTo>
                <a:lnTo>
                  <a:pt x="560070" y="15240"/>
                </a:lnTo>
                <a:lnTo>
                  <a:pt x="560070" y="21589"/>
                </a:lnTo>
                <a:lnTo>
                  <a:pt x="563880" y="21589"/>
                </a:lnTo>
                <a:lnTo>
                  <a:pt x="563880" y="15240"/>
                </a:lnTo>
                <a:close/>
              </a:path>
              <a:path w="563879" h="295910">
                <a:moveTo>
                  <a:pt x="381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1590"/>
                </a:lnTo>
                <a:close/>
              </a:path>
              <a:path w="563879" h="295910">
                <a:moveTo>
                  <a:pt x="563880" y="21590"/>
                </a:moveTo>
                <a:lnTo>
                  <a:pt x="560070" y="21590"/>
                </a:lnTo>
                <a:lnTo>
                  <a:pt x="560070" y="27939"/>
                </a:lnTo>
                <a:lnTo>
                  <a:pt x="563880" y="27939"/>
                </a:lnTo>
                <a:lnTo>
                  <a:pt x="563880" y="21590"/>
                </a:lnTo>
                <a:close/>
              </a:path>
              <a:path w="563879" h="295910">
                <a:moveTo>
                  <a:pt x="381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27940"/>
                </a:lnTo>
                <a:close/>
              </a:path>
              <a:path w="563879" h="295910">
                <a:moveTo>
                  <a:pt x="563880" y="27940"/>
                </a:moveTo>
                <a:lnTo>
                  <a:pt x="560070" y="27940"/>
                </a:lnTo>
                <a:lnTo>
                  <a:pt x="560070" y="34289"/>
                </a:lnTo>
                <a:lnTo>
                  <a:pt x="563880" y="34289"/>
                </a:lnTo>
                <a:lnTo>
                  <a:pt x="563880" y="27940"/>
                </a:lnTo>
                <a:close/>
              </a:path>
              <a:path w="563879" h="295910">
                <a:moveTo>
                  <a:pt x="381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4290"/>
                </a:lnTo>
                <a:close/>
              </a:path>
              <a:path w="563879" h="295910">
                <a:moveTo>
                  <a:pt x="563880" y="34290"/>
                </a:moveTo>
                <a:lnTo>
                  <a:pt x="560070" y="34290"/>
                </a:lnTo>
                <a:lnTo>
                  <a:pt x="560070" y="40639"/>
                </a:lnTo>
                <a:lnTo>
                  <a:pt x="563880" y="40639"/>
                </a:lnTo>
                <a:lnTo>
                  <a:pt x="563880" y="34290"/>
                </a:lnTo>
                <a:close/>
              </a:path>
              <a:path w="563879" h="295910">
                <a:moveTo>
                  <a:pt x="381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0640"/>
                </a:lnTo>
                <a:close/>
              </a:path>
              <a:path w="563879" h="295910">
                <a:moveTo>
                  <a:pt x="563880" y="40640"/>
                </a:moveTo>
                <a:lnTo>
                  <a:pt x="560070" y="40640"/>
                </a:lnTo>
                <a:lnTo>
                  <a:pt x="560070" y="46989"/>
                </a:lnTo>
                <a:lnTo>
                  <a:pt x="563880" y="46989"/>
                </a:lnTo>
                <a:lnTo>
                  <a:pt x="563880" y="40640"/>
                </a:lnTo>
                <a:close/>
              </a:path>
              <a:path w="563879" h="295910">
                <a:moveTo>
                  <a:pt x="381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6990"/>
                </a:lnTo>
                <a:close/>
              </a:path>
              <a:path w="563879" h="295910">
                <a:moveTo>
                  <a:pt x="563880" y="46990"/>
                </a:moveTo>
                <a:lnTo>
                  <a:pt x="560070" y="46990"/>
                </a:lnTo>
                <a:lnTo>
                  <a:pt x="560070" y="53339"/>
                </a:lnTo>
                <a:lnTo>
                  <a:pt x="563880" y="53339"/>
                </a:lnTo>
                <a:lnTo>
                  <a:pt x="563880" y="46990"/>
                </a:lnTo>
                <a:close/>
              </a:path>
              <a:path w="563879" h="295910">
                <a:moveTo>
                  <a:pt x="381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3340"/>
                </a:lnTo>
                <a:close/>
              </a:path>
              <a:path w="563879" h="295910">
                <a:moveTo>
                  <a:pt x="563880" y="53340"/>
                </a:moveTo>
                <a:lnTo>
                  <a:pt x="560070" y="53340"/>
                </a:lnTo>
                <a:lnTo>
                  <a:pt x="560070" y="59689"/>
                </a:lnTo>
                <a:lnTo>
                  <a:pt x="563880" y="59689"/>
                </a:lnTo>
                <a:lnTo>
                  <a:pt x="563880" y="53340"/>
                </a:lnTo>
                <a:close/>
              </a:path>
              <a:path w="563879" h="295910">
                <a:moveTo>
                  <a:pt x="381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59690"/>
                </a:lnTo>
                <a:close/>
              </a:path>
              <a:path w="563879" h="295910">
                <a:moveTo>
                  <a:pt x="563880" y="59690"/>
                </a:moveTo>
                <a:lnTo>
                  <a:pt x="560070" y="59690"/>
                </a:lnTo>
                <a:lnTo>
                  <a:pt x="560070" y="66039"/>
                </a:lnTo>
                <a:lnTo>
                  <a:pt x="563880" y="66039"/>
                </a:lnTo>
                <a:lnTo>
                  <a:pt x="563880" y="59690"/>
                </a:lnTo>
                <a:close/>
              </a:path>
              <a:path w="563879" h="295910">
                <a:moveTo>
                  <a:pt x="381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6040"/>
                </a:lnTo>
                <a:close/>
              </a:path>
              <a:path w="563879" h="295910">
                <a:moveTo>
                  <a:pt x="563880" y="66040"/>
                </a:moveTo>
                <a:lnTo>
                  <a:pt x="560070" y="66040"/>
                </a:lnTo>
                <a:lnTo>
                  <a:pt x="560070" y="72389"/>
                </a:lnTo>
                <a:lnTo>
                  <a:pt x="563880" y="72389"/>
                </a:lnTo>
                <a:lnTo>
                  <a:pt x="563880" y="66040"/>
                </a:lnTo>
                <a:close/>
              </a:path>
              <a:path w="563879" h="295910">
                <a:moveTo>
                  <a:pt x="381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2390"/>
                </a:lnTo>
                <a:close/>
              </a:path>
              <a:path w="563879" h="295910">
                <a:moveTo>
                  <a:pt x="563880" y="72390"/>
                </a:moveTo>
                <a:lnTo>
                  <a:pt x="560070" y="72390"/>
                </a:lnTo>
                <a:lnTo>
                  <a:pt x="560070" y="78739"/>
                </a:lnTo>
                <a:lnTo>
                  <a:pt x="563880" y="78739"/>
                </a:lnTo>
                <a:lnTo>
                  <a:pt x="563880" y="72390"/>
                </a:lnTo>
                <a:close/>
              </a:path>
              <a:path w="563879" h="295910">
                <a:moveTo>
                  <a:pt x="381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78740"/>
                </a:lnTo>
                <a:close/>
              </a:path>
              <a:path w="563879" h="295910">
                <a:moveTo>
                  <a:pt x="563880" y="78740"/>
                </a:moveTo>
                <a:lnTo>
                  <a:pt x="560070" y="78740"/>
                </a:lnTo>
                <a:lnTo>
                  <a:pt x="560070" y="85089"/>
                </a:lnTo>
                <a:lnTo>
                  <a:pt x="563880" y="85089"/>
                </a:lnTo>
                <a:lnTo>
                  <a:pt x="563880" y="78740"/>
                </a:lnTo>
                <a:close/>
              </a:path>
              <a:path w="563879" h="295910">
                <a:moveTo>
                  <a:pt x="381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5090"/>
                </a:lnTo>
                <a:close/>
              </a:path>
              <a:path w="563879" h="295910">
                <a:moveTo>
                  <a:pt x="563880" y="85090"/>
                </a:moveTo>
                <a:lnTo>
                  <a:pt x="560070" y="85090"/>
                </a:lnTo>
                <a:lnTo>
                  <a:pt x="560070" y="91439"/>
                </a:lnTo>
                <a:lnTo>
                  <a:pt x="563880" y="91439"/>
                </a:lnTo>
                <a:lnTo>
                  <a:pt x="563880" y="85090"/>
                </a:lnTo>
                <a:close/>
              </a:path>
              <a:path w="563879" h="295910">
                <a:moveTo>
                  <a:pt x="3810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1440"/>
                </a:lnTo>
                <a:close/>
              </a:path>
              <a:path w="563879" h="295910">
                <a:moveTo>
                  <a:pt x="563880" y="91440"/>
                </a:moveTo>
                <a:lnTo>
                  <a:pt x="560070" y="91440"/>
                </a:lnTo>
                <a:lnTo>
                  <a:pt x="560070" y="97789"/>
                </a:lnTo>
                <a:lnTo>
                  <a:pt x="563880" y="97789"/>
                </a:lnTo>
                <a:lnTo>
                  <a:pt x="563880" y="91440"/>
                </a:lnTo>
                <a:close/>
              </a:path>
              <a:path w="563879" h="295910">
                <a:moveTo>
                  <a:pt x="381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97790"/>
                </a:lnTo>
                <a:close/>
              </a:path>
              <a:path w="563879" h="295910">
                <a:moveTo>
                  <a:pt x="563880" y="97790"/>
                </a:moveTo>
                <a:lnTo>
                  <a:pt x="560070" y="97790"/>
                </a:lnTo>
                <a:lnTo>
                  <a:pt x="560070" y="104139"/>
                </a:lnTo>
                <a:lnTo>
                  <a:pt x="563880" y="104139"/>
                </a:lnTo>
                <a:lnTo>
                  <a:pt x="563880" y="97790"/>
                </a:lnTo>
                <a:close/>
              </a:path>
              <a:path w="563879" h="295910">
                <a:moveTo>
                  <a:pt x="381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4140"/>
                </a:lnTo>
                <a:close/>
              </a:path>
              <a:path w="563879" h="295910">
                <a:moveTo>
                  <a:pt x="563880" y="104140"/>
                </a:moveTo>
                <a:lnTo>
                  <a:pt x="560070" y="104140"/>
                </a:lnTo>
                <a:lnTo>
                  <a:pt x="560070" y="110489"/>
                </a:lnTo>
                <a:lnTo>
                  <a:pt x="563880" y="110489"/>
                </a:lnTo>
                <a:lnTo>
                  <a:pt x="563880" y="104140"/>
                </a:lnTo>
                <a:close/>
              </a:path>
              <a:path w="563879" h="295910">
                <a:moveTo>
                  <a:pt x="3810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0490"/>
                </a:lnTo>
                <a:close/>
              </a:path>
              <a:path w="563879" h="295910">
                <a:moveTo>
                  <a:pt x="563880" y="110490"/>
                </a:moveTo>
                <a:lnTo>
                  <a:pt x="560070" y="110490"/>
                </a:lnTo>
                <a:lnTo>
                  <a:pt x="560070" y="116839"/>
                </a:lnTo>
                <a:lnTo>
                  <a:pt x="563880" y="116839"/>
                </a:lnTo>
                <a:lnTo>
                  <a:pt x="563880" y="110490"/>
                </a:lnTo>
                <a:close/>
              </a:path>
              <a:path w="563879" h="295910">
                <a:moveTo>
                  <a:pt x="3810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6840"/>
                </a:lnTo>
                <a:close/>
              </a:path>
              <a:path w="563879" h="295910">
                <a:moveTo>
                  <a:pt x="563880" y="116840"/>
                </a:moveTo>
                <a:lnTo>
                  <a:pt x="560070" y="116840"/>
                </a:lnTo>
                <a:lnTo>
                  <a:pt x="560070" y="121919"/>
                </a:lnTo>
                <a:lnTo>
                  <a:pt x="563880" y="121919"/>
                </a:lnTo>
                <a:lnTo>
                  <a:pt x="563880" y="116840"/>
                </a:lnTo>
                <a:close/>
              </a:path>
              <a:path w="563879" h="295910">
                <a:moveTo>
                  <a:pt x="3810" y="121920"/>
                </a:moveTo>
                <a:lnTo>
                  <a:pt x="0" y="12192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1920"/>
                </a:lnTo>
                <a:close/>
              </a:path>
              <a:path w="563879" h="295910">
                <a:moveTo>
                  <a:pt x="563880" y="121920"/>
                </a:moveTo>
                <a:lnTo>
                  <a:pt x="560070" y="121920"/>
                </a:lnTo>
                <a:lnTo>
                  <a:pt x="560070" y="129539"/>
                </a:lnTo>
                <a:lnTo>
                  <a:pt x="563880" y="129539"/>
                </a:lnTo>
                <a:lnTo>
                  <a:pt x="563880" y="121920"/>
                </a:lnTo>
                <a:close/>
              </a:path>
              <a:path w="563879" h="295910">
                <a:moveTo>
                  <a:pt x="381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29540"/>
                </a:lnTo>
                <a:close/>
              </a:path>
              <a:path w="563879" h="295910">
                <a:moveTo>
                  <a:pt x="563880" y="129540"/>
                </a:moveTo>
                <a:lnTo>
                  <a:pt x="560070" y="129540"/>
                </a:lnTo>
                <a:lnTo>
                  <a:pt x="560070" y="135889"/>
                </a:lnTo>
                <a:lnTo>
                  <a:pt x="563880" y="135889"/>
                </a:lnTo>
                <a:lnTo>
                  <a:pt x="563880" y="129540"/>
                </a:lnTo>
                <a:close/>
              </a:path>
              <a:path w="563879" h="295910">
                <a:moveTo>
                  <a:pt x="381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5890"/>
                </a:lnTo>
                <a:close/>
              </a:path>
              <a:path w="563879" h="295910">
                <a:moveTo>
                  <a:pt x="563880" y="135890"/>
                </a:moveTo>
                <a:lnTo>
                  <a:pt x="560070" y="135890"/>
                </a:lnTo>
                <a:lnTo>
                  <a:pt x="560070" y="142239"/>
                </a:lnTo>
                <a:lnTo>
                  <a:pt x="563880" y="142239"/>
                </a:lnTo>
                <a:lnTo>
                  <a:pt x="563880" y="135890"/>
                </a:lnTo>
                <a:close/>
              </a:path>
              <a:path w="563879" h="295910">
                <a:moveTo>
                  <a:pt x="381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2240"/>
                </a:lnTo>
                <a:close/>
              </a:path>
              <a:path w="563879" h="295910">
                <a:moveTo>
                  <a:pt x="563880" y="142240"/>
                </a:moveTo>
                <a:lnTo>
                  <a:pt x="560070" y="142240"/>
                </a:lnTo>
                <a:lnTo>
                  <a:pt x="560070" y="148589"/>
                </a:lnTo>
                <a:lnTo>
                  <a:pt x="563880" y="148589"/>
                </a:lnTo>
                <a:lnTo>
                  <a:pt x="563880" y="142240"/>
                </a:lnTo>
                <a:close/>
              </a:path>
              <a:path w="563879" h="295910">
                <a:moveTo>
                  <a:pt x="381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48590"/>
                </a:lnTo>
                <a:close/>
              </a:path>
              <a:path w="563879" h="295910">
                <a:moveTo>
                  <a:pt x="563880" y="148590"/>
                </a:moveTo>
                <a:lnTo>
                  <a:pt x="560070" y="148590"/>
                </a:lnTo>
                <a:lnTo>
                  <a:pt x="560070" y="154939"/>
                </a:lnTo>
                <a:lnTo>
                  <a:pt x="563880" y="154939"/>
                </a:lnTo>
                <a:lnTo>
                  <a:pt x="563880" y="148590"/>
                </a:lnTo>
                <a:close/>
              </a:path>
              <a:path w="563879" h="295910">
                <a:moveTo>
                  <a:pt x="3810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4940"/>
                </a:lnTo>
                <a:close/>
              </a:path>
              <a:path w="563879" h="295910">
                <a:moveTo>
                  <a:pt x="563880" y="154940"/>
                </a:moveTo>
                <a:lnTo>
                  <a:pt x="560070" y="154940"/>
                </a:lnTo>
                <a:lnTo>
                  <a:pt x="560070" y="161289"/>
                </a:lnTo>
                <a:lnTo>
                  <a:pt x="563880" y="161289"/>
                </a:lnTo>
                <a:lnTo>
                  <a:pt x="563880" y="154940"/>
                </a:lnTo>
                <a:close/>
              </a:path>
              <a:path w="563879" h="295910">
                <a:moveTo>
                  <a:pt x="3810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1290"/>
                </a:lnTo>
                <a:close/>
              </a:path>
              <a:path w="563879" h="295910">
                <a:moveTo>
                  <a:pt x="563880" y="161290"/>
                </a:moveTo>
                <a:lnTo>
                  <a:pt x="560070" y="161290"/>
                </a:lnTo>
                <a:lnTo>
                  <a:pt x="560070" y="167639"/>
                </a:lnTo>
                <a:lnTo>
                  <a:pt x="563880" y="167639"/>
                </a:lnTo>
                <a:lnTo>
                  <a:pt x="563880" y="161290"/>
                </a:lnTo>
                <a:close/>
              </a:path>
              <a:path w="563879" h="295910">
                <a:moveTo>
                  <a:pt x="381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7640"/>
                </a:lnTo>
                <a:close/>
              </a:path>
              <a:path w="563879" h="295910">
                <a:moveTo>
                  <a:pt x="563880" y="167640"/>
                </a:moveTo>
                <a:lnTo>
                  <a:pt x="560070" y="167640"/>
                </a:lnTo>
                <a:lnTo>
                  <a:pt x="560070" y="173989"/>
                </a:lnTo>
                <a:lnTo>
                  <a:pt x="563880" y="173989"/>
                </a:lnTo>
                <a:lnTo>
                  <a:pt x="563880" y="167640"/>
                </a:lnTo>
                <a:close/>
              </a:path>
              <a:path w="563879" h="295910">
                <a:moveTo>
                  <a:pt x="3810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3990"/>
                </a:lnTo>
                <a:close/>
              </a:path>
              <a:path w="563879" h="295910">
                <a:moveTo>
                  <a:pt x="563880" y="173990"/>
                </a:moveTo>
                <a:lnTo>
                  <a:pt x="560070" y="173990"/>
                </a:lnTo>
                <a:lnTo>
                  <a:pt x="560070" y="180339"/>
                </a:lnTo>
                <a:lnTo>
                  <a:pt x="563880" y="180339"/>
                </a:lnTo>
                <a:lnTo>
                  <a:pt x="563880" y="173990"/>
                </a:lnTo>
                <a:close/>
              </a:path>
              <a:path w="563879" h="295910">
                <a:moveTo>
                  <a:pt x="381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0340"/>
                </a:lnTo>
                <a:close/>
              </a:path>
              <a:path w="563879" h="295910">
                <a:moveTo>
                  <a:pt x="563880" y="180340"/>
                </a:moveTo>
                <a:lnTo>
                  <a:pt x="560070" y="180340"/>
                </a:lnTo>
                <a:lnTo>
                  <a:pt x="560070" y="186689"/>
                </a:lnTo>
                <a:lnTo>
                  <a:pt x="563880" y="186689"/>
                </a:lnTo>
                <a:lnTo>
                  <a:pt x="563880" y="180340"/>
                </a:lnTo>
                <a:close/>
              </a:path>
              <a:path w="563879" h="295910">
                <a:moveTo>
                  <a:pt x="3810" y="186690"/>
                </a:moveTo>
                <a:lnTo>
                  <a:pt x="0" y="186690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6690"/>
                </a:lnTo>
                <a:close/>
              </a:path>
              <a:path w="563879" h="295910">
                <a:moveTo>
                  <a:pt x="563880" y="186690"/>
                </a:moveTo>
                <a:lnTo>
                  <a:pt x="560070" y="186690"/>
                </a:lnTo>
                <a:lnTo>
                  <a:pt x="560070" y="191769"/>
                </a:lnTo>
                <a:lnTo>
                  <a:pt x="563880" y="191769"/>
                </a:lnTo>
                <a:lnTo>
                  <a:pt x="563880" y="186690"/>
                </a:lnTo>
                <a:close/>
              </a:path>
              <a:path w="563879" h="295910">
                <a:moveTo>
                  <a:pt x="3810" y="191770"/>
                </a:moveTo>
                <a:lnTo>
                  <a:pt x="0" y="19177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1770"/>
                </a:lnTo>
                <a:close/>
              </a:path>
              <a:path w="563879" h="295910">
                <a:moveTo>
                  <a:pt x="563880" y="191770"/>
                </a:moveTo>
                <a:lnTo>
                  <a:pt x="560070" y="191770"/>
                </a:lnTo>
                <a:lnTo>
                  <a:pt x="560070" y="199389"/>
                </a:lnTo>
                <a:lnTo>
                  <a:pt x="563880" y="199389"/>
                </a:lnTo>
                <a:lnTo>
                  <a:pt x="563880" y="191770"/>
                </a:lnTo>
                <a:close/>
              </a:path>
              <a:path w="563879" h="295910">
                <a:moveTo>
                  <a:pt x="3810" y="199390"/>
                </a:moveTo>
                <a:lnTo>
                  <a:pt x="0" y="199390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199390"/>
                </a:lnTo>
                <a:close/>
              </a:path>
              <a:path w="563879" h="295910">
                <a:moveTo>
                  <a:pt x="563880" y="199390"/>
                </a:moveTo>
                <a:lnTo>
                  <a:pt x="560070" y="199390"/>
                </a:lnTo>
                <a:lnTo>
                  <a:pt x="560070" y="210819"/>
                </a:lnTo>
                <a:lnTo>
                  <a:pt x="563880" y="210819"/>
                </a:lnTo>
                <a:lnTo>
                  <a:pt x="563880" y="199390"/>
                </a:lnTo>
                <a:close/>
              </a:path>
              <a:path w="563879" h="295910">
                <a:moveTo>
                  <a:pt x="3810" y="210820"/>
                </a:moveTo>
                <a:lnTo>
                  <a:pt x="0" y="21082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0820"/>
                </a:lnTo>
                <a:close/>
              </a:path>
              <a:path w="563879" h="295910">
                <a:moveTo>
                  <a:pt x="563880" y="210820"/>
                </a:moveTo>
                <a:lnTo>
                  <a:pt x="560070" y="210820"/>
                </a:lnTo>
                <a:lnTo>
                  <a:pt x="560070" y="218439"/>
                </a:lnTo>
                <a:lnTo>
                  <a:pt x="563880" y="218439"/>
                </a:lnTo>
                <a:lnTo>
                  <a:pt x="563880" y="210820"/>
                </a:lnTo>
                <a:close/>
              </a:path>
              <a:path w="563879" h="295910">
                <a:moveTo>
                  <a:pt x="3810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18440"/>
                </a:lnTo>
                <a:close/>
              </a:path>
              <a:path w="563879" h="295910">
                <a:moveTo>
                  <a:pt x="563880" y="218440"/>
                </a:moveTo>
                <a:lnTo>
                  <a:pt x="560070" y="218440"/>
                </a:lnTo>
                <a:lnTo>
                  <a:pt x="560070" y="224789"/>
                </a:lnTo>
                <a:lnTo>
                  <a:pt x="563880" y="224789"/>
                </a:lnTo>
                <a:lnTo>
                  <a:pt x="563880" y="218440"/>
                </a:lnTo>
                <a:close/>
              </a:path>
              <a:path w="563879" h="295910">
                <a:moveTo>
                  <a:pt x="3810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4790"/>
                </a:lnTo>
                <a:close/>
              </a:path>
              <a:path w="563879" h="295910">
                <a:moveTo>
                  <a:pt x="563880" y="224790"/>
                </a:moveTo>
                <a:lnTo>
                  <a:pt x="560070" y="224790"/>
                </a:lnTo>
                <a:lnTo>
                  <a:pt x="560070" y="231139"/>
                </a:lnTo>
                <a:lnTo>
                  <a:pt x="563880" y="231139"/>
                </a:lnTo>
                <a:lnTo>
                  <a:pt x="563880" y="224790"/>
                </a:lnTo>
                <a:close/>
              </a:path>
              <a:path w="563879" h="295910">
                <a:moveTo>
                  <a:pt x="3810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1140"/>
                </a:lnTo>
                <a:close/>
              </a:path>
              <a:path w="563879" h="295910">
                <a:moveTo>
                  <a:pt x="563880" y="231140"/>
                </a:moveTo>
                <a:lnTo>
                  <a:pt x="560070" y="231140"/>
                </a:lnTo>
                <a:lnTo>
                  <a:pt x="560070" y="237489"/>
                </a:lnTo>
                <a:lnTo>
                  <a:pt x="563880" y="237489"/>
                </a:lnTo>
                <a:lnTo>
                  <a:pt x="563880" y="231140"/>
                </a:lnTo>
                <a:close/>
              </a:path>
              <a:path w="563879" h="295910">
                <a:moveTo>
                  <a:pt x="3810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10" y="243839"/>
                </a:lnTo>
                <a:lnTo>
                  <a:pt x="3810" y="237490"/>
                </a:lnTo>
                <a:close/>
              </a:path>
              <a:path w="563879" h="295910">
                <a:moveTo>
                  <a:pt x="563880" y="237490"/>
                </a:moveTo>
                <a:lnTo>
                  <a:pt x="560070" y="237490"/>
                </a:lnTo>
                <a:lnTo>
                  <a:pt x="560070" y="243839"/>
                </a:lnTo>
                <a:lnTo>
                  <a:pt x="563880" y="243839"/>
                </a:lnTo>
                <a:lnTo>
                  <a:pt x="563880" y="237490"/>
                </a:lnTo>
                <a:close/>
              </a:path>
              <a:path w="563879" h="295910">
                <a:moveTo>
                  <a:pt x="3810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3810" y="250189"/>
                </a:lnTo>
                <a:lnTo>
                  <a:pt x="3810" y="243840"/>
                </a:lnTo>
                <a:close/>
              </a:path>
              <a:path w="563879" h="295910">
                <a:moveTo>
                  <a:pt x="563880" y="243840"/>
                </a:moveTo>
                <a:lnTo>
                  <a:pt x="560070" y="243840"/>
                </a:lnTo>
                <a:lnTo>
                  <a:pt x="560070" y="250189"/>
                </a:lnTo>
                <a:lnTo>
                  <a:pt x="563880" y="250189"/>
                </a:lnTo>
                <a:lnTo>
                  <a:pt x="563880" y="243840"/>
                </a:lnTo>
                <a:close/>
              </a:path>
              <a:path w="563879" h="295910">
                <a:moveTo>
                  <a:pt x="3810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10" y="256539"/>
                </a:lnTo>
                <a:lnTo>
                  <a:pt x="3810" y="250190"/>
                </a:lnTo>
                <a:close/>
              </a:path>
              <a:path w="563879" h="295910">
                <a:moveTo>
                  <a:pt x="563880" y="250190"/>
                </a:moveTo>
                <a:lnTo>
                  <a:pt x="560070" y="250190"/>
                </a:lnTo>
                <a:lnTo>
                  <a:pt x="560070" y="256539"/>
                </a:lnTo>
                <a:lnTo>
                  <a:pt x="563880" y="256539"/>
                </a:lnTo>
                <a:lnTo>
                  <a:pt x="563880" y="250190"/>
                </a:lnTo>
                <a:close/>
              </a:path>
              <a:path w="563879" h="295910">
                <a:moveTo>
                  <a:pt x="3810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10" y="262889"/>
                </a:lnTo>
                <a:lnTo>
                  <a:pt x="3810" y="256540"/>
                </a:lnTo>
                <a:close/>
              </a:path>
              <a:path w="563879" h="295910">
                <a:moveTo>
                  <a:pt x="563880" y="256540"/>
                </a:moveTo>
                <a:lnTo>
                  <a:pt x="560070" y="256540"/>
                </a:lnTo>
                <a:lnTo>
                  <a:pt x="560070" y="262889"/>
                </a:lnTo>
                <a:lnTo>
                  <a:pt x="563880" y="262889"/>
                </a:lnTo>
                <a:lnTo>
                  <a:pt x="563880" y="256540"/>
                </a:lnTo>
                <a:close/>
              </a:path>
              <a:path w="563879" h="295910">
                <a:moveTo>
                  <a:pt x="3810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10" y="269239"/>
                </a:lnTo>
                <a:lnTo>
                  <a:pt x="3810" y="262890"/>
                </a:lnTo>
                <a:close/>
              </a:path>
              <a:path w="563879" h="295910">
                <a:moveTo>
                  <a:pt x="563880" y="262890"/>
                </a:moveTo>
                <a:lnTo>
                  <a:pt x="560070" y="262890"/>
                </a:lnTo>
                <a:lnTo>
                  <a:pt x="560070" y="269239"/>
                </a:lnTo>
                <a:lnTo>
                  <a:pt x="563880" y="269239"/>
                </a:lnTo>
                <a:lnTo>
                  <a:pt x="563880" y="262890"/>
                </a:lnTo>
                <a:close/>
              </a:path>
              <a:path w="563879" h="295910">
                <a:moveTo>
                  <a:pt x="3810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3810" y="275589"/>
                </a:lnTo>
                <a:lnTo>
                  <a:pt x="3810" y="269240"/>
                </a:lnTo>
                <a:close/>
              </a:path>
              <a:path w="563879" h="295910">
                <a:moveTo>
                  <a:pt x="563880" y="269240"/>
                </a:moveTo>
                <a:lnTo>
                  <a:pt x="560070" y="269240"/>
                </a:lnTo>
                <a:lnTo>
                  <a:pt x="560070" y="275589"/>
                </a:lnTo>
                <a:lnTo>
                  <a:pt x="563880" y="275589"/>
                </a:lnTo>
                <a:lnTo>
                  <a:pt x="563880" y="269240"/>
                </a:lnTo>
                <a:close/>
              </a:path>
              <a:path w="563879" h="295910">
                <a:moveTo>
                  <a:pt x="3810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3810" y="281939"/>
                </a:lnTo>
                <a:lnTo>
                  <a:pt x="3810" y="275590"/>
                </a:lnTo>
                <a:close/>
              </a:path>
              <a:path w="563879" h="295910">
                <a:moveTo>
                  <a:pt x="563880" y="275590"/>
                </a:moveTo>
                <a:lnTo>
                  <a:pt x="560070" y="275590"/>
                </a:lnTo>
                <a:lnTo>
                  <a:pt x="560070" y="281939"/>
                </a:lnTo>
                <a:lnTo>
                  <a:pt x="563880" y="281939"/>
                </a:lnTo>
                <a:lnTo>
                  <a:pt x="563880" y="275590"/>
                </a:lnTo>
                <a:close/>
              </a:path>
              <a:path w="563879" h="295910">
                <a:moveTo>
                  <a:pt x="3810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10" y="288289"/>
                </a:lnTo>
                <a:lnTo>
                  <a:pt x="3810" y="281940"/>
                </a:lnTo>
                <a:close/>
              </a:path>
              <a:path w="563879" h="295910">
                <a:moveTo>
                  <a:pt x="563880" y="281940"/>
                </a:moveTo>
                <a:lnTo>
                  <a:pt x="560070" y="281940"/>
                </a:lnTo>
                <a:lnTo>
                  <a:pt x="560070" y="288289"/>
                </a:lnTo>
                <a:lnTo>
                  <a:pt x="563880" y="288289"/>
                </a:lnTo>
                <a:lnTo>
                  <a:pt x="563880" y="281940"/>
                </a:lnTo>
                <a:close/>
              </a:path>
              <a:path w="563879" h="295910">
                <a:moveTo>
                  <a:pt x="3810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53339" y="294639"/>
                </a:lnTo>
                <a:lnTo>
                  <a:pt x="53339" y="293369"/>
                </a:lnTo>
                <a:lnTo>
                  <a:pt x="54610" y="293369"/>
                </a:lnTo>
                <a:lnTo>
                  <a:pt x="54610" y="292100"/>
                </a:lnTo>
                <a:lnTo>
                  <a:pt x="3810" y="292100"/>
                </a:lnTo>
                <a:lnTo>
                  <a:pt x="3810" y="288290"/>
                </a:lnTo>
                <a:close/>
              </a:path>
              <a:path w="563879" h="295910">
                <a:moveTo>
                  <a:pt x="317500" y="292100"/>
                </a:moveTo>
                <a:lnTo>
                  <a:pt x="160020" y="292100"/>
                </a:lnTo>
                <a:lnTo>
                  <a:pt x="160020" y="294639"/>
                </a:lnTo>
                <a:lnTo>
                  <a:pt x="317500" y="294639"/>
                </a:lnTo>
                <a:lnTo>
                  <a:pt x="317500" y="292100"/>
                </a:lnTo>
                <a:close/>
              </a:path>
              <a:path w="563879" h="295910">
                <a:moveTo>
                  <a:pt x="563880" y="288290"/>
                </a:moveTo>
                <a:lnTo>
                  <a:pt x="560070" y="288290"/>
                </a:lnTo>
                <a:lnTo>
                  <a:pt x="560070" y="292100"/>
                </a:lnTo>
                <a:lnTo>
                  <a:pt x="414020" y="292100"/>
                </a:lnTo>
                <a:lnTo>
                  <a:pt x="414020" y="294639"/>
                </a:lnTo>
                <a:lnTo>
                  <a:pt x="563880" y="294639"/>
                </a:lnTo>
                <a:lnTo>
                  <a:pt x="563880" y="288290"/>
                </a:lnTo>
                <a:close/>
              </a:path>
              <a:path w="563879" h="295910">
                <a:moveTo>
                  <a:pt x="53339" y="294640"/>
                </a:moveTo>
                <a:lnTo>
                  <a:pt x="0" y="294640"/>
                </a:lnTo>
                <a:lnTo>
                  <a:pt x="0" y="295910"/>
                </a:lnTo>
                <a:lnTo>
                  <a:pt x="53339" y="295910"/>
                </a:lnTo>
                <a:lnTo>
                  <a:pt x="53339" y="294640"/>
                </a:lnTo>
                <a:close/>
              </a:path>
              <a:path w="563879" h="295910">
                <a:moveTo>
                  <a:pt x="317500" y="294640"/>
                </a:moveTo>
                <a:lnTo>
                  <a:pt x="160020" y="294640"/>
                </a:lnTo>
                <a:lnTo>
                  <a:pt x="160020" y="295910"/>
                </a:lnTo>
                <a:lnTo>
                  <a:pt x="317500" y="295910"/>
                </a:lnTo>
                <a:lnTo>
                  <a:pt x="317500" y="294640"/>
                </a:lnTo>
                <a:close/>
              </a:path>
              <a:path w="563879" h="295910">
                <a:moveTo>
                  <a:pt x="563880" y="294640"/>
                </a:moveTo>
                <a:lnTo>
                  <a:pt x="414020" y="294640"/>
                </a:lnTo>
                <a:lnTo>
                  <a:pt x="414020" y="295910"/>
                </a:lnTo>
                <a:lnTo>
                  <a:pt x="563880" y="295910"/>
                </a:lnTo>
                <a:lnTo>
                  <a:pt x="563880" y="294640"/>
                </a:lnTo>
                <a:close/>
              </a:path>
            </a:pathLst>
          </a:custGeom>
          <a:solidFill>
            <a:srgbClr val="954C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4" name="bk object 8604"/>
          <p:cNvSpPr/>
          <p:nvPr/>
        </p:nvSpPr>
        <p:spPr>
          <a:xfrm>
            <a:off x="4298950" y="4264659"/>
            <a:ext cx="556260" cy="288290"/>
          </a:xfrm>
          <a:custGeom>
            <a:avLst/>
            <a:gdLst/>
            <a:ahLst/>
            <a:cxnLst/>
            <a:rect l="l" t="t" r="r" b="b"/>
            <a:pathLst>
              <a:path w="556260" h="288289">
                <a:moveTo>
                  <a:pt x="20066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198119" y="3809"/>
                </a:lnTo>
                <a:lnTo>
                  <a:pt x="198119" y="2539"/>
                </a:lnTo>
                <a:lnTo>
                  <a:pt x="199389" y="2539"/>
                </a:lnTo>
                <a:lnTo>
                  <a:pt x="199389" y="1269"/>
                </a:lnTo>
                <a:lnTo>
                  <a:pt x="200660" y="1269"/>
                </a:lnTo>
                <a:lnTo>
                  <a:pt x="200660" y="0"/>
                </a:lnTo>
                <a:close/>
              </a:path>
              <a:path w="556260" h="288289">
                <a:moveTo>
                  <a:pt x="449579" y="1269"/>
                </a:moveTo>
                <a:lnTo>
                  <a:pt x="231139" y="1269"/>
                </a:lnTo>
                <a:lnTo>
                  <a:pt x="231139" y="3809"/>
                </a:lnTo>
                <a:lnTo>
                  <a:pt x="447039" y="3809"/>
                </a:lnTo>
                <a:lnTo>
                  <a:pt x="447039" y="2539"/>
                </a:lnTo>
                <a:lnTo>
                  <a:pt x="449579" y="2539"/>
                </a:lnTo>
                <a:lnTo>
                  <a:pt x="449579" y="1269"/>
                </a:lnTo>
                <a:close/>
              </a:path>
              <a:path w="556260" h="288289">
                <a:moveTo>
                  <a:pt x="450850" y="0"/>
                </a:moveTo>
                <a:lnTo>
                  <a:pt x="232410" y="0"/>
                </a:lnTo>
                <a:lnTo>
                  <a:pt x="232410" y="1269"/>
                </a:lnTo>
                <a:lnTo>
                  <a:pt x="450850" y="1269"/>
                </a:lnTo>
                <a:lnTo>
                  <a:pt x="450850" y="0"/>
                </a:lnTo>
                <a:close/>
              </a:path>
              <a:path w="556260" h="288289">
                <a:moveTo>
                  <a:pt x="556260" y="0"/>
                </a:moveTo>
                <a:lnTo>
                  <a:pt x="488950" y="0"/>
                </a:lnTo>
                <a:lnTo>
                  <a:pt x="488950" y="3809"/>
                </a:lnTo>
                <a:lnTo>
                  <a:pt x="552450" y="3809"/>
                </a:lnTo>
                <a:lnTo>
                  <a:pt x="552450" y="5079"/>
                </a:lnTo>
                <a:lnTo>
                  <a:pt x="556260" y="5079"/>
                </a:lnTo>
                <a:lnTo>
                  <a:pt x="556260" y="0"/>
                </a:lnTo>
                <a:close/>
              </a:path>
              <a:path w="556260" h="28828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556260" h="288289">
                <a:moveTo>
                  <a:pt x="556260" y="5080"/>
                </a:moveTo>
                <a:lnTo>
                  <a:pt x="552450" y="5080"/>
                </a:lnTo>
                <a:lnTo>
                  <a:pt x="552450" y="11429"/>
                </a:lnTo>
                <a:lnTo>
                  <a:pt x="556260" y="11429"/>
                </a:lnTo>
                <a:lnTo>
                  <a:pt x="556260" y="5080"/>
                </a:lnTo>
                <a:close/>
              </a:path>
              <a:path w="556260" h="28828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556260" h="288289">
                <a:moveTo>
                  <a:pt x="556260" y="11430"/>
                </a:moveTo>
                <a:lnTo>
                  <a:pt x="552450" y="11430"/>
                </a:lnTo>
                <a:lnTo>
                  <a:pt x="552450" y="17779"/>
                </a:lnTo>
                <a:lnTo>
                  <a:pt x="556260" y="17779"/>
                </a:lnTo>
                <a:lnTo>
                  <a:pt x="556260" y="11430"/>
                </a:lnTo>
                <a:close/>
              </a:path>
              <a:path w="556260" h="28828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556260" h="288289">
                <a:moveTo>
                  <a:pt x="556260" y="17780"/>
                </a:moveTo>
                <a:lnTo>
                  <a:pt x="552450" y="17780"/>
                </a:lnTo>
                <a:lnTo>
                  <a:pt x="552450" y="24129"/>
                </a:lnTo>
                <a:lnTo>
                  <a:pt x="556260" y="24129"/>
                </a:lnTo>
                <a:lnTo>
                  <a:pt x="556260" y="17780"/>
                </a:lnTo>
                <a:close/>
              </a:path>
              <a:path w="556260" h="28828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556260" h="288289">
                <a:moveTo>
                  <a:pt x="556260" y="24130"/>
                </a:moveTo>
                <a:lnTo>
                  <a:pt x="552450" y="24130"/>
                </a:lnTo>
                <a:lnTo>
                  <a:pt x="552450" y="30479"/>
                </a:lnTo>
                <a:lnTo>
                  <a:pt x="556260" y="30479"/>
                </a:lnTo>
                <a:lnTo>
                  <a:pt x="556260" y="24130"/>
                </a:lnTo>
                <a:close/>
              </a:path>
              <a:path w="556260" h="28828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556260" h="288289">
                <a:moveTo>
                  <a:pt x="556260" y="30480"/>
                </a:moveTo>
                <a:lnTo>
                  <a:pt x="552450" y="30480"/>
                </a:lnTo>
                <a:lnTo>
                  <a:pt x="552450" y="36829"/>
                </a:lnTo>
                <a:lnTo>
                  <a:pt x="556260" y="36829"/>
                </a:lnTo>
                <a:lnTo>
                  <a:pt x="556260" y="30480"/>
                </a:lnTo>
                <a:close/>
              </a:path>
              <a:path w="556260" h="2882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556260" h="288289">
                <a:moveTo>
                  <a:pt x="556260" y="36830"/>
                </a:moveTo>
                <a:lnTo>
                  <a:pt x="552450" y="36830"/>
                </a:lnTo>
                <a:lnTo>
                  <a:pt x="552450" y="43179"/>
                </a:lnTo>
                <a:lnTo>
                  <a:pt x="556260" y="43179"/>
                </a:lnTo>
                <a:lnTo>
                  <a:pt x="556260" y="36830"/>
                </a:lnTo>
                <a:close/>
              </a:path>
              <a:path w="556260" h="28828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556260" h="288289">
                <a:moveTo>
                  <a:pt x="556260" y="43180"/>
                </a:moveTo>
                <a:lnTo>
                  <a:pt x="552450" y="43180"/>
                </a:lnTo>
                <a:lnTo>
                  <a:pt x="552450" y="49529"/>
                </a:lnTo>
                <a:lnTo>
                  <a:pt x="556260" y="49529"/>
                </a:lnTo>
                <a:lnTo>
                  <a:pt x="556260" y="43180"/>
                </a:lnTo>
                <a:close/>
              </a:path>
              <a:path w="556260" h="2882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556260" h="288289">
                <a:moveTo>
                  <a:pt x="556260" y="49530"/>
                </a:moveTo>
                <a:lnTo>
                  <a:pt x="552450" y="49530"/>
                </a:lnTo>
                <a:lnTo>
                  <a:pt x="552450" y="55879"/>
                </a:lnTo>
                <a:lnTo>
                  <a:pt x="556260" y="55879"/>
                </a:lnTo>
                <a:lnTo>
                  <a:pt x="556260" y="49530"/>
                </a:lnTo>
                <a:close/>
              </a:path>
              <a:path w="556260" h="28828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556260" h="288289">
                <a:moveTo>
                  <a:pt x="556260" y="55880"/>
                </a:moveTo>
                <a:lnTo>
                  <a:pt x="552450" y="55880"/>
                </a:lnTo>
                <a:lnTo>
                  <a:pt x="552450" y="62229"/>
                </a:lnTo>
                <a:lnTo>
                  <a:pt x="556260" y="62229"/>
                </a:lnTo>
                <a:lnTo>
                  <a:pt x="556260" y="55880"/>
                </a:lnTo>
                <a:close/>
              </a:path>
              <a:path w="556260" h="28828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556260" h="288289">
                <a:moveTo>
                  <a:pt x="556260" y="62230"/>
                </a:moveTo>
                <a:lnTo>
                  <a:pt x="552450" y="62230"/>
                </a:lnTo>
                <a:lnTo>
                  <a:pt x="552450" y="68579"/>
                </a:lnTo>
                <a:lnTo>
                  <a:pt x="556260" y="68579"/>
                </a:lnTo>
                <a:lnTo>
                  <a:pt x="556260" y="62230"/>
                </a:lnTo>
                <a:close/>
              </a:path>
              <a:path w="556260" h="28828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556260" h="288289">
                <a:moveTo>
                  <a:pt x="556260" y="68580"/>
                </a:moveTo>
                <a:lnTo>
                  <a:pt x="552450" y="68580"/>
                </a:lnTo>
                <a:lnTo>
                  <a:pt x="552450" y="74929"/>
                </a:lnTo>
                <a:lnTo>
                  <a:pt x="556260" y="74929"/>
                </a:lnTo>
                <a:lnTo>
                  <a:pt x="556260" y="68580"/>
                </a:lnTo>
                <a:close/>
              </a:path>
              <a:path w="556260" h="28828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556260" h="288289">
                <a:moveTo>
                  <a:pt x="556260" y="74930"/>
                </a:moveTo>
                <a:lnTo>
                  <a:pt x="552450" y="74930"/>
                </a:lnTo>
                <a:lnTo>
                  <a:pt x="552450" y="81279"/>
                </a:lnTo>
                <a:lnTo>
                  <a:pt x="556260" y="81279"/>
                </a:lnTo>
                <a:lnTo>
                  <a:pt x="556260" y="74930"/>
                </a:lnTo>
                <a:close/>
              </a:path>
              <a:path w="556260" h="28828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556260" h="288289">
                <a:moveTo>
                  <a:pt x="556260" y="81280"/>
                </a:moveTo>
                <a:lnTo>
                  <a:pt x="552450" y="81280"/>
                </a:lnTo>
                <a:lnTo>
                  <a:pt x="552450" y="87629"/>
                </a:lnTo>
                <a:lnTo>
                  <a:pt x="556260" y="87629"/>
                </a:lnTo>
                <a:lnTo>
                  <a:pt x="556260" y="81280"/>
                </a:lnTo>
                <a:close/>
              </a:path>
              <a:path w="556260" h="28828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556260" h="288289">
                <a:moveTo>
                  <a:pt x="556260" y="87630"/>
                </a:moveTo>
                <a:lnTo>
                  <a:pt x="552450" y="87630"/>
                </a:lnTo>
                <a:lnTo>
                  <a:pt x="552450" y="93979"/>
                </a:lnTo>
                <a:lnTo>
                  <a:pt x="556260" y="93979"/>
                </a:lnTo>
                <a:lnTo>
                  <a:pt x="556260" y="87630"/>
                </a:lnTo>
                <a:close/>
              </a:path>
              <a:path w="556260" h="28828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556260" h="288289">
                <a:moveTo>
                  <a:pt x="556260" y="93980"/>
                </a:moveTo>
                <a:lnTo>
                  <a:pt x="552450" y="93980"/>
                </a:lnTo>
                <a:lnTo>
                  <a:pt x="552450" y="100329"/>
                </a:lnTo>
                <a:lnTo>
                  <a:pt x="556260" y="100329"/>
                </a:lnTo>
                <a:lnTo>
                  <a:pt x="556260" y="93980"/>
                </a:lnTo>
                <a:close/>
              </a:path>
              <a:path w="556260" h="28828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556260" h="288289">
                <a:moveTo>
                  <a:pt x="556260" y="100330"/>
                </a:moveTo>
                <a:lnTo>
                  <a:pt x="552450" y="100330"/>
                </a:lnTo>
                <a:lnTo>
                  <a:pt x="552450" y="106679"/>
                </a:lnTo>
                <a:lnTo>
                  <a:pt x="556260" y="106679"/>
                </a:lnTo>
                <a:lnTo>
                  <a:pt x="556260" y="100330"/>
                </a:lnTo>
                <a:close/>
              </a:path>
              <a:path w="556260" h="28828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556260" h="288289">
                <a:moveTo>
                  <a:pt x="556260" y="106680"/>
                </a:moveTo>
                <a:lnTo>
                  <a:pt x="552450" y="106680"/>
                </a:lnTo>
                <a:lnTo>
                  <a:pt x="552450" y="113029"/>
                </a:lnTo>
                <a:lnTo>
                  <a:pt x="556260" y="113029"/>
                </a:lnTo>
                <a:lnTo>
                  <a:pt x="556260" y="106680"/>
                </a:lnTo>
                <a:close/>
              </a:path>
              <a:path w="556260" h="288289">
                <a:moveTo>
                  <a:pt x="3810" y="113030"/>
                </a:moveTo>
                <a:lnTo>
                  <a:pt x="0" y="113030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3030"/>
                </a:lnTo>
                <a:close/>
              </a:path>
              <a:path w="556260" h="288289">
                <a:moveTo>
                  <a:pt x="556260" y="113030"/>
                </a:moveTo>
                <a:lnTo>
                  <a:pt x="552450" y="113030"/>
                </a:lnTo>
                <a:lnTo>
                  <a:pt x="552450" y="118109"/>
                </a:lnTo>
                <a:lnTo>
                  <a:pt x="556260" y="118109"/>
                </a:lnTo>
                <a:lnTo>
                  <a:pt x="556260" y="113030"/>
                </a:lnTo>
                <a:close/>
              </a:path>
              <a:path w="556260" h="288289">
                <a:moveTo>
                  <a:pt x="3810" y="118110"/>
                </a:moveTo>
                <a:lnTo>
                  <a:pt x="0" y="11811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8110"/>
                </a:lnTo>
                <a:close/>
              </a:path>
              <a:path w="556260" h="288289">
                <a:moveTo>
                  <a:pt x="556260" y="118110"/>
                </a:moveTo>
                <a:lnTo>
                  <a:pt x="552450" y="118110"/>
                </a:lnTo>
                <a:lnTo>
                  <a:pt x="552450" y="125729"/>
                </a:lnTo>
                <a:lnTo>
                  <a:pt x="556260" y="125729"/>
                </a:lnTo>
                <a:lnTo>
                  <a:pt x="556260" y="118110"/>
                </a:lnTo>
                <a:close/>
              </a:path>
              <a:path w="556260" h="28828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556260" h="288289">
                <a:moveTo>
                  <a:pt x="556260" y="125730"/>
                </a:moveTo>
                <a:lnTo>
                  <a:pt x="552450" y="125730"/>
                </a:lnTo>
                <a:lnTo>
                  <a:pt x="552450" y="132079"/>
                </a:lnTo>
                <a:lnTo>
                  <a:pt x="556260" y="132079"/>
                </a:lnTo>
                <a:lnTo>
                  <a:pt x="556260" y="125730"/>
                </a:lnTo>
                <a:close/>
              </a:path>
              <a:path w="556260" h="28828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556260" h="288289">
                <a:moveTo>
                  <a:pt x="556260" y="132080"/>
                </a:moveTo>
                <a:lnTo>
                  <a:pt x="552450" y="132080"/>
                </a:lnTo>
                <a:lnTo>
                  <a:pt x="552450" y="138429"/>
                </a:lnTo>
                <a:lnTo>
                  <a:pt x="556260" y="138429"/>
                </a:lnTo>
                <a:lnTo>
                  <a:pt x="556260" y="132080"/>
                </a:lnTo>
                <a:close/>
              </a:path>
              <a:path w="556260" h="28828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556260" h="288289">
                <a:moveTo>
                  <a:pt x="556260" y="138430"/>
                </a:moveTo>
                <a:lnTo>
                  <a:pt x="552450" y="138430"/>
                </a:lnTo>
                <a:lnTo>
                  <a:pt x="552450" y="144779"/>
                </a:lnTo>
                <a:lnTo>
                  <a:pt x="556260" y="144779"/>
                </a:lnTo>
                <a:lnTo>
                  <a:pt x="556260" y="138430"/>
                </a:lnTo>
                <a:close/>
              </a:path>
              <a:path w="556260" h="28828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556260" h="288289">
                <a:moveTo>
                  <a:pt x="556260" y="144780"/>
                </a:moveTo>
                <a:lnTo>
                  <a:pt x="552450" y="144780"/>
                </a:lnTo>
                <a:lnTo>
                  <a:pt x="552450" y="151129"/>
                </a:lnTo>
                <a:lnTo>
                  <a:pt x="556260" y="151129"/>
                </a:lnTo>
                <a:lnTo>
                  <a:pt x="556260" y="144780"/>
                </a:lnTo>
                <a:close/>
              </a:path>
              <a:path w="556260" h="28828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556260" h="288289">
                <a:moveTo>
                  <a:pt x="556260" y="151130"/>
                </a:moveTo>
                <a:lnTo>
                  <a:pt x="552450" y="151130"/>
                </a:lnTo>
                <a:lnTo>
                  <a:pt x="552450" y="157479"/>
                </a:lnTo>
                <a:lnTo>
                  <a:pt x="556260" y="157479"/>
                </a:lnTo>
                <a:lnTo>
                  <a:pt x="556260" y="151130"/>
                </a:lnTo>
                <a:close/>
              </a:path>
              <a:path w="556260" h="28828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556260" h="288289">
                <a:moveTo>
                  <a:pt x="556260" y="157480"/>
                </a:moveTo>
                <a:lnTo>
                  <a:pt x="552450" y="157480"/>
                </a:lnTo>
                <a:lnTo>
                  <a:pt x="552450" y="163829"/>
                </a:lnTo>
                <a:lnTo>
                  <a:pt x="556260" y="163829"/>
                </a:lnTo>
                <a:lnTo>
                  <a:pt x="556260" y="157480"/>
                </a:lnTo>
                <a:close/>
              </a:path>
              <a:path w="556260" h="288289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556260" h="288289">
                <a:moveTo>
                  <a:pt x="556260" y="163830"/>
                </a:moveTo>
                <a:lnTo>
                  <a:pt x="552450" y="163830"/>
                </a:lnTo>
                <a:lnTo>
                  <a:pt x="552450" y="170179"/>
                </a:lnTo>
                <a:lnTo>
                  <a:pt x="556260" y="170179"/>
                </a:lnTo>
                <a:lnTo>
                  <a:pt x="556260" y="163830"/>
                </a:lnTo>
                <a:close/>
              </a:path>
              <a:path w="556260" h="288289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556260" h="288289">
                <a:moveTo>
                  <a:pt x="556260" y="170180"/>
                </a:moveTo>
                <a:lnTo>
                  <a:pt x="552450" y="170180"/>
                </a:lnTo>
                <a:lnTo>
                  <a:pt x="552450" y="176529"/>
                </a:lnTo>
                <a:lnTo>
                  <a:pt x="556260" y="176529"/>
                </a:lnTo>
                <a:lnTo>
                  <a:pt x="556260" y="170180"/>
                </a:lnTo>
                <a:close/>
              </a:path>
              <a:path w="556260" h="288289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556260" h="288289">
                <a:moveTo>
                  <a:pt x="556260" y="176530"/>
                </a:moveTo>
                <a:lnTo>
                  <a:pt x="552450" y="176530"/>
                </a:lnTo>
                <a:lnTo>
                  <a:pt x="552450" y="182879"/>
                </a:lnTo>
                <a:lnTo>
                  <a:pt x="556260" y="182879"/>
                </a:lnTo>
                <a:lnTo>
                  <a:pt x="556260" y="176530"/>
                </a:lnTo>
                <a:close/>
              </a:path>
              <a:path w="556260" h="288289">
                <a:moveTo>
                  <a:pt x="3810" y="182880"/>
                </a:moveTo>
                <a:lnTo>
                  <a:pt x="0" y="182880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82880"/>
                </a:lnTo>
                <a:close/>
              </a:path>
              <a:path w="556260" h="288289">
                <a:moveTo>
                  <a:pt x="556260" y="182880"/>
                </a:moveTo>
                <a:lnTo>
                  <a:pt x="552450" y="182880"/>
                </a:lnTo>
                <a:lnTo>
                  <a:pt x="552450" y="187959"/>
                </a:lnTo>
                <a:lnTo>
                  <a:pt x="556260" y="187959"/>
                </a:lnTo>
                <a:lnTo>
                  <a:pt x="556260" y="182880"/>
                </a:lnTo>
                <a:close/>
              </a:path>
              <a:path w="556260" h="288289">
                <a:moveTo>
                  <a:pt x="3810" y="187960"/>
                </a:moveTo>
                <a:lnTo>
                  <a:pt x="0" y="18796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7960"/>
                </a:lnTo>
                <a:close/>
              </a:path>
              <a:path w="556260" h="288289">
                <a:moveTo>
                  <a:pt x="556260" y="187960"/>
                </a:moveTo>
                <a:lnTo>
                  <a:pt x="552450" y="187960"/>
                </a:lnTo>
                <a:lnTo>
                  <a:pt x="552450" y="195579"/>
                </a:lnTo>
                <a:lnTo>
                  <a:pt x="556260" y="195579"/>
                </a:lnTo>
                <a:lnTo>
                  <a:pt x="556260" y="187960"/>
                </a:lnTo>
                <a:close/>
              </a:path>
              <a:path w="556260" h="288289">
                <a:moveTo>
                  <a:pt x="3810" y="195580"/>
                </a:moveTo>
                <a:lnTo>
                  <a:pt x="0" y="195580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195580"/>
                </a:lnTo>
                <a:close/>
              </a:path>
              <a:path w="556260" h="288289">
                <a:moveTo>
                  <a:pt x="556260" y="195580"/>
                </a:moveTo>
                <a:lnTo>
                  <a:pt x="552450" y="195580"/>
                </a:lnTo>
                <a:lnTo>
                  <a:pt x="552450" y="207009"/>
                </a:lnTo>
                <a:lnTo>
                  <a:pt x="556260" y="207009"/>
                </a:lnTo>
                <a:lnTo>
                  <a:pt x="556260" y="195580"/>
                </a:lnTo>
                <a:close/>
              </a:path>
              <a:path w="556260" h="288289">
                <a:moveTo>
                  <a:pt x="3810" y="207010"/>
                </a:moveTo>
                <a:lnTo>
                  <a:pt x="0" y="20701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7010"/>
                </a:lnTo>
                <a:close/>
              </a:path>
              <a:path w="556260" h="288289">
                <a:moveTo>
                  <a:pt x="556260" y="207010"/>
                </a:moveTo>
                <a:lnTo>
                  <a:pt x="552450" y="207010"/>
                </a:lnTo>
                <a:lnTo>
                  <a:pt x="552450" y="214629"/>
                </a:lnTo>
                <a:lnTo>
                  <a:pt x="556260" y="214629"/>
                </a:lnTo>
                <a:lnTo>
                  <a:pt x="556260" y="207010"/>
                </a:lnTo>
                <a:close/>
              </a:path>
              <a:path w="556260" h="288289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556260" h="288289">
                <a:moveTo>
                  <a:pt x="556260" y="214630"/>
                </a:moveTo>
                <a:lnTo>
                  <a:pt x="552450" y="214630"/>
                </a:lnTo>
                <a:lnTo>
                  <a:pt x="552450" y="220979"/>
                </a:lnTo>
                <a:lnTo>
                  <a:pt x="556260" y="220979"/>
                </a:lnTo>
                <a:lnTo>
                  <a:pt x="556260" y="214630"/>
                </a:lnTo>
                <a:close/>
              </a:path>
              <a:path w="556260" h="28828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556260" h="288289">
                <a:moveTo>
                  <a:pt x="556260" y="220980"/>
                </a:moveTo>
                <a:lnTo>
                  <a:pt x="552450" y="220980"/>
                </a:lnTo>
                <a:lnTo>
                  <a:pt x="552450" y="227329"/>
                </a:lnTo>
                <a:lnTo>
                  <a:pt x="556260" y="227329"/>
                </a:lnTo>
                <a:lnTo>
                  <a:pt x="556260" y="220980"/>
                </a:lnTo>
                <a:close/>
              </a:path>
              <a:path w="556260" h="288289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556260" h="288289">
                <a:moveTo>
                  <a:pt x="556260" y="227330"/>
                </a:moveTo>
                <a:lnTo>
                  <a:pt x="552450" y="227330"/>
                </a:lnTo>
                <a:lnTo>
                  <a:pt x="552450" y="233679"/>
                </a:lnTo>
                <a:lnTo>
                  <a:pt x="556260" y="233679"/>
                </a:lnTo>
                <a:lnTo>
                  <a:pt x="556260" y="227330"/>
                </a:lnTo>
                <a:close/>
              </a:path>
              <a:path w="556260" h="288289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556260" h="288289">
                <a:moveTo>
                  <a:pt x="556260" y="233680"/>
                </a:moveTo>
                <a:lnTo>
                  <a:pt x="552450" y="233680"/>
                </a:lnTo>
                <a:lnTo>
                  <a:pt x="552450" y="240029"/>
                </a:lnTo>
                <a:lnTo>
                  <a:pt x="556260" y="240029"/>
                </a:lnTo>
                <a:lnTo>
                  <a:pt x="556260" y="233680"/>
                </a:lnTo>
                <a:close/>
              </a:path>
              <a:path w="556260" h="288289">
                <a:moveTo>
                  <a:pt x="3810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40030"/>
                </a:lnTo>
                <a:close/>
              </a:path>
              <a:path w="556260" h="288289">
                <a:moveTo>
                  <a:pt x="556260" y="240030"/>
                </a:moveTo>
                <a:lnTo>
                  <a:pt x="552450" y="240030"/>
                </a:lnTo>
                <a:lnTo>
                  <a:pt x="552450" y="246379"/>
                </a:lnTo>
                <a:lnTo>
                  <a:pt x="556260" y="246379"/>
                </a:lnTo>
                <a:lnTo>
                  <a:pt x="556260" y="240030"/>
                </a:lnTo>
                <a:close/>
              </a:path>
              <a:path w="556260" h="288289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556260" h="288289">
                <a:moveTo>
                  <a:pt x="556260" y="246380"/>
                </a:moveTo>
                <a:lnTo>
                  <a:pt x="552450" y="246380"/>
                </a:lnTo>
                <a:lnTo>
                  <a:pt x="552450" y="252729"/>
                </a:lnTo>
                <a:lnTo>
                  <a:pt x="556260" y="252729"/>
                </a:lnTo>
                <a:lnTo>
                  <a:pt x="556260" y="246380"/>
                </a:lnTo>
                <a:close/>
              </a:path>
              <a:path w="556260" h="288289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556260" h="288289">
                <a:moveTo>
                  <a:pt x="556260" y="252730"/>
                </a:moveTo>
                <a:lnTo>
                  <a:pt x="552450" y="252730"/>
                </a:lnTo>
                <a:lnTo>
                  <a:pt x="552450" y="259079"/>
                </a:lnTo>
                <a:lnTo>
                  <a:pt x="556260" y="259079"/>
                </a:lnTo>
                <a:lnTo>
                  <a:pt x="556260" y="252730"/>
                </a:lnTo>
                <a:close/>
              </a:path>
              <a:path w="556260" h="288289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556260" h="288289">
                <a:moveTo>
                  <a:pt x="556260" y="259080"/>
                </a:moveTo>
                <a:lnTo>
                  <a:pt x="552450" y="259080"/>
                </a:lnTo>
                <a:lnTo>
                  <a:pt x="552450" y="265429"/>
                </a:lnTo>
                <a:lnTo>
                  <a:pt x="556260" y="265429"/>
                </a:lnTo>
                <a:lnTo>
                  <a:pt x="556260" y="259080"/>
                </a:lnTo>
                <a:close/>
              </a:path>
              <a:path w="556260" h="288289">
                <a:moveTo>
                  <a:pt x="3810" y="265430"/>
                </a:moveTo>
                <a:lnTo>
                  <a:pt x="0" y="26543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5430"/>
                </a:lnTo>
                <a:close/>
              </a:path>
              <a:path w="556260" h="288289">
                <a:moveTo>
                  <a:pt x="556260" y="265430"/>
                </a:moveTo>
                <a:lnTo>
                  <a:pt x="552450" y="265430"/>
                </a:lnTo>
                <a:lnTo>
                  <a:pt x="552450" y="271779"/>
                </a:lnTo>
                <a:lnTo>
                  <a:pt x="556260" y="271779"/>
                </a:lnTo>
                <a:lnTo>
                  <a:pt x="556260" y="265430"/>
                </a:lnTo>
                <a:close/>
              </a:path>
              <a:path w="556260" h="288289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556260" h="288289">
                <a:moveTo>
                  <a:pt x="556260" y="271780"/>
                </a:moveTo>
                <a:lnTo>
                  <a:pt x="552450" y="271780"/>
                </a:lnTo>
                <a:lnTo>
                  <a:pt x="552450" y="278129"/>
                </a:lnTo>
                <a:lnTo>
                  <a:pt x="556260" y="278129"/>
                </a:lnTo>
                <a:lnTo>
                  <a:pt x="556260" y="271780"/>
                </a:lnTo>
                <a:close/>
              </a:path>
              <a:path w="556260" h="288289">
                <a:moveTo>
                  <a:pt x="3810" y="278130"/>
                </a:moveTo>
                <a:lnTo>
                  <a:pt x="0" y="278130"/>
                </a:lnTo>
                <a:lnTo>
                  <a:pt x="0" y="288289"/>
                </a:lnTo>
                <a:lnTo>
                  <a:pt x="50800" y="288289"/>
                </a:lnTo>
                <a:lnTo>
                  <a:pt x="50800" y="285750"/>
                </a:lnTo>
                <a:lnTo>
                  <a:pt x="52070" y="285750"/>
                </a:lnTo>
                <a:lnTo>
                  <a:pt x="52070" y="284480"/>
                </a:lnTo>
                <a:lnTo>
                  <a:pt x="3810" y="284480"/>
                </a:lnTo>
                <a:lnTo>
                  <a:pt x="3810" y="278130"/>
                </a:lnTo>
                <a:close/>
              </a:path>
              <a:path w="556260" h="288289">
                <a:moveTo>
                  <a:pt x="556260" y="278130"/>
                </a:moveTo>
                <a:lnTo>
                  <a:pt x="552450" y="278130"/>
                </a:lnTo>
                <a:lnTo>
                  <a:pt x="552450" y="284479"/>
                </a:lnTo>
                <a:lnTo>
                  <a:pt x="556260" y="284479"/>
                </a:lnTo>
                <a:lnTo>
                  <a:pt x="556260" y="278130"/>
                </a:lnTo>
                <a:close/>
              </a:path>
              <a:path w="556260" h="288289">
                <a:moveTo>
                  <a:pt x="314959" y="284480"/>
                </a:moveTo>
                <a:lnTo>
                  <a:pt x="157479" y="284480"/>
                </a:lnTo>
                <a:lnTo>
                  <a:pt x="157479" y="288289"/>
                </a:lnTo>
                <a:lnTo>
                  <a:pt x="314959" y="288289"/>
                </a:lnTo>
                <a:lnTo>
                  <a:pt x="314959" y="284480"/>
                </a:lnTo>
                <a:close/>
              </a:path>
              <a:path w="556260" h="288289">
                <a:moveTo>
                  <a:pt x="556260" y="284480"/>
                </a:moveTo>
                <a:lnTo>
                  <a:pt x="411479" y="284480"/>
                </a:lnTo>
                <a:lnTo>
                  <a:pt x="411479" y="287019"/>
                </a:lnTo>
                <a:lnTo>
                  <a:pt x="410210" y="287019"/>
                </a:lnTo>
                <a:lnTo>
                  <a:pt x="410210" y="288289"/>
                </a:lnTo>
                <a:lnTo>
                  <a:pt x="556260" y="288289"/>
                </a:lnTo>
                <a:lnTo>
                  <a:pt x="556260" y="284480"/>
                </a:lnTo>
                <a:close/>
              </a:path>
            </a:pathLst>
          </a:custGeom>
          <a:solidFill>
            <a:srgbClr val="92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5" name="bk object 8605"/>
          <p:cNvSpPr/>
          <p:nvPr/>
        </p:nvSpPr>
        <p:spPr>
          <a:xfrm>
            <a:off x="4302759" y="4268470"/>
            <a:ext cx="548640" cy="280670"/>
          </a:xfrm>
          <a:custGeom>
            <a:avLst/>
            <a:gdLst/>
            <a:ahLst/>
            <a:cxnLst/>
            <a:rect l="l" t="t" r="r" b="b"/>
            <a:pathLst>
              <a:path w="548639" h="280670">
                <a:moveTo>
                  <a:pt x="191769" y="0"/>
                </a:moveTo>
                <a:lnTo>
                  <a:pt x="0" y="0"/>
                </a:lnTo>
                <a:lnTo>
                  <a:pt x="0" y="1269"/>
                </a:lnTo>
                <a:lnTo>
                  <a:pt x="191769" y="1269"/>
                </a:lnTo>
                <a:lnTo>
                  <a:pt x="191769" y="0"/>
                </a:lnTo>
                <a:close/>
              </a:path>
              <a:path w="548639" h="280670">
                <a:moveTo>
                  <a:pt x="441959" y="0"/>
                </a:moveTo>
                <a:lnTo>
                  <a:pt x="227329" y="0"/>
                </a:lnTo>
                <a:lnTo>
                  <a:pt x="227329" y="1269"/>
                </a:lnTo>
                <a:lnTo>
                  <a:pt x="441959" y="1269"/>
                </a:lnTo>
                <a:lnTo>
                  <a:pt x="441959" y="0"/>
                </a:lnTo>
                <a:close/>
              </a:path>
              <a:path w="548639" h="280670">
                <a:moveTo>
                  <a:pt x="548639" y="0"/>
                </a:moveTo>
                <a:lnTo>
                  <a:pt x="483869" y="0"/>
                </a:lnTo>
                <a:lnTo>
                  <a:pt x="483869" y="1269"/>
                </a:lnTo>
                <a:lnTo>
                  <a:pt x="548639" y="1269"/>
                </a:lnTo>
                <a:lnTo>
                  <a:pt x="548639" y="0"/>
                </a:lnTo>
                <a:close/>
              </a:path>
              <a:path w="548639" h="280670">
                <a:moveTo>
                  <a:pt x="190499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187960" y="3809"/>
                </a:lnTo>
                <a:lnTo>
                  <a:pt x="187960" y="2539"/>
                </a:lnTo>
                <a:lnTo>
                  <a:pt x="190499" y="2539"/>
                </a:lnTo>
                <a:lnTo>
                  <a:pt x="190499" y="1269"/>
                </a:lnTo>
                <a:close/>
              </a:path>
              <a:path w="548639" h="280670">
                <a:moveTo>
                  <a:pt x="438150" y="2539"/>
                </a:moveTo>
                <a:lnTo>
                  <a:pt x="226060" y="2539"/>
                </a:lnTo>
                <a:lnTo>
                  <a:pt x="226060" y="3809"/>
                </a:lnTo>
                <a:lnTo>
                  <a:pt x="438150" y="3809"/>
                </a:lnTo>
                <a:lnTo>
                  <a:pt x="438150" y="2539"/>
                </a:lnTo>
                <a:close/>
              </a:path>
              <a:path w="548639" h="280670">
                <a:moveTo>
                  <a:pt x="439419" y="1269"/>
                </a:moveTo>
                <a:lnTo>
                  <a:pt x="227329" y="1269"/>
                </a:lnTo>
                <a:lnTo>
                  <a:pt x="227329" y="2539"/>
                </a:lnTo>
                <a:lnTo>
                  <a:pt x="439419" y="2539"/>
                </a:lnTo>
                <a:lnTo>
                  <a:pt x="439419" y="1269"/>
                </a:lnTo>
                <a:close/>
              </a:path>
              <a:path w="548639" h="280670">
                <a:moveTo>
                  <a:pt x="548639" y="1269"/>
                </a:moveTo>
                <a:lnTo>
                  <a:pt x="483869" y="1269"/>
                </a:lnTo>
                <a:lnTo>
                  <a:pt x="483869" y="3809"/>
                </a:lnTo>
                <a:lnTo>
                  <a:pt x="544829" y="3809"/>
                </a:lnTo>
                <a:lnTo>
                  <a:pt x="544829" y="7619"/>
                </a:lnTo>
                <a:lnTo>
                  <a:pt x="548639" y="7619"/>
                </a:lnTo>
                <a:lnTo>
                  <a:pt x="548639" y="1269"/>
                </a:lnTo>
                <a:close/>
              </a:path>
              <a:path w="548639" h="28067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548639" h="280670">
                <a:moveTo>
                  <a:pt x="548639" y="7619"/>
                </a:moveTo>
                <a:lnTo>
                  <a:pt x="544829" y="7619"/>
                </a:lnTo>
                <a:lnTo>
                  <a:pt x="544829" y="13969"/>
                </a:lnTo>
                <a:lnTo>
                  <a:pt x="548639" y="13969"/>
                </a:lnTo>
                <a:lnTo>
                  <a:pt x="548639" y="7619"/>
                </a:lnTo>
                <a:close/>
              </a:path>
              <a:path w="548639" h="28067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548639" h="280670">
                <a:moveTo>
                  <a:pt x="548639" y="13969"/>
                </a:moveTo>
                <a:lnTo>
                  <a:pt x="544829" y="13969"/>
                </a:lnTo>
                <a:lnTo>
                  <a:pt x="544829" y="20319"/>
                </a:lnTo>
                <a:lnTo>
                  <a:pt x="548639" y="20319"/>
                </a:lnTo>
                <a:lnTo>
                  <a:pt x="548639" y="13969"/>
                </a:lnTo>
                <a:close/>
              </a:path>
              <a:path w="548639" h="2806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548639" h="280670">
                <a:moveTo>
                  <a:pt x="548639" y="20319"/>
                </a:moveTo>
                <a:lnTo>
                  <a:pt x="544829" y="20319"/>
                </a:lnTo>
                <a:lnTo>
                  <a:pt x="544829" y="26669"/>
                </a:lnTo>
                <a:lnTo>
                  <a:pt x="548639" y="26669"/>
                </a:lnTo>
                <a:lnTo>
                  <a:pt x="548639" y="20319"/>
                </a:lnTo>
                <a:close/>
              </a:path>
              <a:path w="548639" h="28067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548639" h="280670">
                <a:moveTo>
                  <a:pt x="548639" y="26669"/>
                </a:moveTo>
                <a:lnTo>
                  <a:pt x="544829" y="26669"/>
                </a:lnTo>
                <a:lnTo>
                  <a:pt x="544829" y="33019"/>
                </a:lnTo>
                <a:lnTo>
                  <a:pt x="548639" y="33019"/>
                </a:lnTo>
                <a:lnTo>
                  <a:pt x="548639" y="26669"/>
                </a:lnTo>
                <a:close/>
              </a:path>
              <a:path w="548639" h="2806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548639" h="280670">
                <a:moveTo>
                  <a:pt x="548639" y="33019"/>
                </a:moveTo>
                <a:lnTo>
                  <a:pt x="544829" y="33019"/>
                </a:lnTo>
                <a:lnTo>
                  <a:pt x="544829" y="39369"/>
                </a:lnTo>
                <a:lnTo>
                  <a:pt x="548639" y="39369"/>
                </a:lnTo>
                <a:lnTo>
                  <a:pt x="548639" y="33019"/>
                </a:lnTo>
                <a:close/>
              </a:path>
              <a:path w="548639" h="2806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548639" h="280670">
                <a:moveTo>
                  <a:pt x="548639" y="39369"/>
                </a:moveTo>
                <a:lnTo>
                  <a:pt x="544829" y="39369"/>
                </a:lnTo>
                <a:lnTo>
                  <a:pt x="544829" y="45719"/>
                </a:lnTo>
                <a:lnTo>
                  <a:pt x="548639" y="45719"/>
                </a:lnTo>
                <a:lnTo>
                  <a:pt x="548639" y="39369"/>
                </a:lnTo>
                <a:close/>
              </a:path>
              <a:path w="548639" h="2806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548639" h="280670">
                <a:moveTo>
                  <a:pt x="548639" y="45719"/>
                </a:moveTo>
                <a:lnTo>
                  <a:pt x="544829" y="45719"/>
                </a:lnTo>
                <a:lnTo>
                  <a:pt x="544829" y="52069"/>
                </a:lnTo>
                <a:lnTo>
                  <a:pt x="548639" y="52069"/>
                </a:lnTo>
                <a:lnTo>
                  <a:pt x="548639" y="45719"/>
                </a:lnTo>
                <a:close/>
              </a:path>
              <a:path w="548639" h="28067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548639" h="280670">
                <a:moveTo>
                  <a:pt x="548639" y="52069"/>
                </a:moveTo>
                <a:lnTo>
                  <a:pt x="544829" y="52069"/>
                </a:lnTo>
                <a:lnTo>
                  <a:pt x="544829" y="58419"/>
                </a:lnTo>
                <a:lnTo>
                  <a:pt x="548639" y="58419"/>
                </a:lnTo>
                <a:lnTo>
                  <a:pt x="548639" y="52069"/>
                </a:lnTo>
                <a:close/>
              </a:path>
              <a:path w="548639" h="280670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548639" h="280670">
                <a:moveTo>
                  <a:pt x="548639" y="58419"/>
                </a:moveTo>
                <a:lnTo>
                  <a:pt x="544829" y="58419"/>
                </a:lnTo>
                <a:lnTo>
                  <a:pt x="544829" y="64769"/>
                </a:lnTo>
                <a:lnTo>
                  <a:pt x="548639" y="64769"/>
                </a:lnTo>
                <a:lnTo>
                  <a:pt x="548639" y="58419"/>
                </a:lnTo>
                <a:close/>
              </a:path>
              <a:path w="548639" h="28067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548639" h="280670">
                <a:moveTo>
                  <a:pt x="548639" y="64769"/>
                </a:moveTo>
                <a:lnTo>
                  <a:pt x="544829" y="64769"/>
                </a:lnTo>
                <a:lnTo>
                  <a:pt x="544829" y="71119"/>
                </a:lnTo>
                <a:lnTo>
                  <a:pt x="548639" y="71119"/>
                </a:lnTo>
                <a:lnTo>
                  <a:pt x="548639" y="64769"/>
                </a:lnTo>
                <a:close/>
              </a:path>
              <a:path w="548639" h="28067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548639" h="280670">
                <a:moveTo>
                  <a:pt x="548639" y="71119"/>
                </a:moveTo>
                <a:lnTo>
                  <a:pt x="544829" y="71119"/>
                </a:lnTo>
                <a:lnTo>
                  <a:pt x="544829" y="77469"/>
                </a:lnTo>
                <a:lnTo>
                  <a:pt x="548639" y="77469"/>
                </a:lnTo>
                <a:lnTo>
                  <a:pt x="548639" y="71119"/>
                </a:lnTo>
                <a:close/>
              </a:path>
              <a:path w="548639" h="28067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548639" h="280670">
                <a:moveTo>
                  <a:pt x="548639" y="77469"/>
                </a:moveTo>
                <a:lnTo>
                  <a:pt x="544829" y="77469"/>
                </a:lnTo>
                <a:lnTo>
                  <a:pt x="544829" y="83819"/>
                </a:lnTo>
                <a:lnTo>
                  <a:pt x="548639" y="83819"/>
                </a:lnTo>
                <a:lnTo>
                  <a:pt x="548639" y="77469"/>
                </a:lnTo>
                <a:close/>
              </a:path>
              <a:path w="548639" h="280670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548639" h="280670">
                <a:moveTo>
                  <a:pt x="548639" y="83819"/>
                </a:moveTo>
                <a:lnTo>
                  <a:pt x="544829" y="83819"/>
                </a:lnTo>
                <a:lnTo>
                  <a:pt x="544829" y="90169"/>
                </a:lnTo>
                <a:lnTo>
                  <a:pt x="548639" y="90169"/>
                </a:lnTo>
                <a:lnTo>
                  <a:pt x="548639" y="83819"/>
                </a:lnTo>
                <a:close/>
              </a:path>
              <a:path w="548639" h="28067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548639" h="280670">
                <a:moveTo>
                  <a:pt x="548639" y="90169"/>
                </a:moveTo>
                <a:lnTo>
                  <a:pt x="544829" y="90169"/>
                </a:lnTo>
                <a:lnTo>
                  <a:pt x="544829" y="96519"/>
                </a:lnTo>
                <a:lnTo>
                  <a:pt x="548639" y="96519"/>
                </a:lnTo>
                <a:lnTo>
                  <a:pt x="548639" y="90169"/>
                </a:lnTo>
                <a:close/>
              </a:path>
              <a:path w="548639" h="28067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548639" h="280670">
                <a:moveTo>
                  <a:pt x="548639" y="96519"/>
                </a:moveTo>
                <a:lnTo>
                  <a:pt x="544829" y="96519"/>
                </a:lnTo>
                <a:lnTo>
                  <a:pt x="544829" y="102869"/>
                </a:lnTo>
                <a:lnTo>
                  <a:pt x="548639" y="102869"/>
                </a:lnTo>
                <a:lnTo>
                  <a:pt x="548639" y="96519"/>
                </a:lnTo>
                <a:close/>
              </a:path>
              <a:path w="548639" h="28067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548639" h="280670">
                <a:moveTo>
                  <a:pt x="548639" y="102869"/>
                </a:moveTo>
                <a:lnTo>
                  <a:pt x="544829" y="102869"/>
                </a:lnTo>
                <a:lnTo>
                  <a:pt x="544829" y="109219"/>
                </a:lnTo>
                <a:lnTo>
                  <a:pt x="548639" y="109219"/>
                </a:lnTo>
                <a:lnTo>
                  <a:pt x="548639" y="102869"/>
                </a:lnTo>
                <a:close/>
              </a:path>
              <a:path w="548639" h="280670">
                <a:moveTo>
                  <a:pt x="3810" y="109219"/>
                </a:moveTo>
                <a:lnTo>
                  <a:pt x="0" y="109219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09219"/>
                </a:lnTo>
                <a:close/>
              </a:path>
              <a:path w="548639" h="280670">
                <a:moveTo>
                  <a:pt x="548639" y="109219"/>
                </a:moveTo>
                <a:lnTo>
                  <a:pt x="544829" y="109219"/>
                </a:lnTo>
                <a:lnTo>
                  <a:pt x="544829" y="114299"/>
                </a:lnTo>
                <a:lnTo>
                  <a:pt x="548639" y="114299"/>
                </a:lnTo>
                <a:lnTo>
                  <a:pt x="548639" y="109219"/>
                </a:lnTo>
                <a:close/>
              </a:path>
              <a:path w="548639" h="280670">
                <a:moveTo>
                  <a:pt x="3810" y="114300"/>
                </a:moveTo>
                <a:lnTo>
                  <a:pt x="0" y="114300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4300"/>
                </a:lnTo>
                <a:close/>
              </a:path>
              <a:path w="548639" h="280670">
                <a:moveTo>
                  <a:pt x="548639" y="114300"/>
                </a:moveTo>
                <a:lnTo>
                  <a:pt x="544829" y="114300"/>
                </a:lnTo>
                <a:lnTo>
                  <a:pt x="544829" y="121919"/>
                </a:lnTo>
                <a:lnTo>
                  <a:pt x="548639" y="121919"/>
                </a:lnTo>
                <a:lnTo>
                  <a:pt x="548639" y="114300"/>
                </a:lnTo>
                <a:close/>
              </a:path>
              <a:path w="548639" h="28067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548639" h="280670">
                <a:moveTo>
                  <a:pt x="548639" y="121919"/>
                </a:moveTo>
                <a:lnTo>
                  <a:pt x="544829" y="121919"/>
                </a:lnTo>
                <a:lnTo>
                  <a:pt x="544829" y="128269"/>
                </a:lnTo>
                <a:lnTo>
                  <a:pt x="548639" y="128269"/>
                </a:lnTo>
                <a:lnTo>
                  <a:pt x="548639" y="121919"/>
                </a:lnTo>
                <a:close/>
              </a:path>
              <a:path w="548639" h="28067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548639" h="280670">
                <a:moveTo>
                  <a:pt x="548639" y="128269"/>
                </a:moveTo>
                <a:lnTo>
                  <a:pt x="544829" y="128269"/>
                </a:lnTo>
                <a:lnTo>
                  <a:pt x="544829" y="134619"/>
                </a:lnTo>
                <a:lnTo>
                  <a:pt x="548639" y="134619"/>
                </a:lnTo>
                <a:lnTo>
                  <a:pt x="548639" y="128269"/>
                </a:lnTo>
                <a:close/>
              </a:path>
              <a:path w="548639" h="28067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548639" h="280670">
                <a:moveTo>
                  <a:pt x="548639" y="134619"/>
                </a:moveTo>
                <a:lnTo>
                  <a:pt x="544829" y="134619"/>
                </a:lnTo>
                <a:lnTo>
                  <a:pt x="544829" y="140969"/>
                </a:lnTo>
                <a:lnTo>
                  <a:pt x="548639" y="140969"/>
                </a:lnTo>
                <a:lnTo>
                  <a:pt x="548639" y="134619"/>
                </a:lnTo>
                <a:close/>
              </a:path>
              <a:path w="548639" h="28067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548639" h="280670">
                <a:moveTo>
                  <a:pt x="548639" y="140969"/>
                </a:moveTo>
                <a:lnTo>
                  <a:pt x="544829" y="140969"/>
                </a:lnTo>
                <a:lnTo>
                  <a:pt x="544829" y="147319"/>
                </a:lnTo>
                <a:lnTo>
                  <a:pt x="548639" y="147319"/>
                </a:lnTo>
                <a:lnTo>
                  <a:pt x="548639" y="140969"/>
                </a:lnTo>
                <a:close/>
              </a:path>
              <a:path w="548639" h="28067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548639" h="280670">
                <a:moveTo>
                  <a:pt x="548639" y="147319"/>
                </a:moveTo>
                <a:lnTo>
                  <a:pt x="544829" y="147319"/>
                </a:lnTo>
                <a:lnTo>
                  <a:pt x="544829" y="153669"/>
                </a:lnTo>
                <a:lnTo>
                  <a:pt x="548639" y="153669"/>
                </a:lnTo>
                <a:lnTo>
                  <a:pt x="548639" y="147319"/>
                </a:lnTo>
                <a:close/>
              </a:path>
              <a:path w="548639" h="280670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548639" h="280670">
                <a:moveTo>
                  <a:pt x="548639" y="153669"/>
                </a:moveTo>
                <a:lnTo>
                  <a:pt x="544829" y="153669"/>
                </a:lnTo>
                <a:lnTo>
                  <a:pt x="544829" y="160019"/>
                </a:lnTo>
                <a:lnTo>
                  <a:pt x="548639" y="160019"/>
                </a:lnTo>
                <a:lnTo>
                  <a:pt x="548639" y="153669"/>
                </a:lnTo>
                <a:close/>
              </a:path>
              <a:path w="548639" h="28067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548639" h="280670">
                <a:moveTo>
                  <a:pt x="548639" y="160019"/>
                </a:moveTo>
                <a:lnTo>
                  <a:pt x="544829" y="160019"/>
                </a:lnTo>
                <a:lnTo>
                  <a:pt x="544829" y="166369"/>
                </a:lnTo>
                <a:lnTo>
                  <a:pt x="548639" y="166369"/>
                </a:lnTo>
                <a:lnTo>
                  <a:pt x="548639" y="160019"/>
                </a:lnTo>
                <a:close/>
              </a:path>
              <a:path w="548639" h="28067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548639" h="280670">
                <a:moveTo>
                  <a:pt x="548639" y="166369"/>
                </a:moveTo>
                <a:lnTo>
                  <a:pt x="544829" y="166369"/>
                </a:lnTo>
                <a:lnTo>
                  <a:pt x="544829" y="172719"/>
                </a:lnTo>
                <a:lnTo>
                  <a:pt x="548639" y="172719"/>
                </a:lnTo>
                <a:lnTo>
                  <a:pt x="548639" y="166369"/>
                </a:lnTo>
                <a:close/>
              </a:path>
              <a:path w="548639" h="280670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548639" h="280670">
                <a:moveTo>
                  <a:pt x="548639" y="172719"/>
                </a:moveTo>
                <a:lnTo>
                  <a:pt x="544829" y="172719"/>
                </a:lnTo>
                <a:lnTo>
                  <a:pt x="544829" y="179069"/>
                </a:lnTo>
                <a:lnTo>
                  <a:pt x="548639" y="179069"/>
                </a:lnTo>
                <a:lnTo>
                  <a:pt x="548639" y="172719"/>
                </a:lnTo>
                <a:close/>
              </a:path>
              <a:path w="548639" h="280670">
                <a:moveTo>
                  <a:pt x="3810" y="179069"/>
                </a:moveTo>
                <a:lnTo>
                  <a:pt x="0" y="179069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79069"/>
                </a:lnTo>
                <a:close/>
              </a:path>
              <a:path w="548639" h="280670">
                <a:moveTo>
                  <a:pt x="548639" y="179069"/>
                </a:moveTo>
                <a:lnTo>
                  <a:pt x="544829" y="179069"/>
                </a:lnTo>
                <a:lnTo>
                  <a:pt x="544829" y="184149"/>
                </a:lnTo>
                <a:lnTo>
                  <a:pt x="548639" y="184149"/>
                </a:lnTo>
                <a:lnTo>
                  <a:pt x="548639" y="179069"/>
                </a:lnTo>
                <a:close/>
              </a:path>
              <a:path w="548639" h="280670">
                <a:moveTo>
                  <a:pt x="3810" y="184150"/>
                </a:moveTo>
                <a:lnTo>
                  <a:pt x="0" y="184150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4150"/>
                </a:lnTo>
                <a:close/>
              </a:path>
              <a:path w="548639" h="280670">
                <a:moveTo>
                  <a:pt x="548639" y="184150"/>
                </a:moveTo>
                <a:lnTo>
                  <a:pt x="544829" y="184150"/>
                </a:lnTo>
                <a:lnTo>
                  <a:pt x="544829" y="191769"/>
                </a:lnTo>
                <a:lnTo>
                  <a:pt x="548639" y="191769"/>
                </a:lnTo>
                <a:lnTo>
                  <a:pt x="548639" y="184150"/>
                </a:lnTo>
                <a:close/>
              </a:path>
              <a:path w="548639" h="280670">
                <a:moveTo>
                  <a:pt x="3810" y="191769"/>
                </a:moveTo>
                <a:lnTo>
                  <a:pt x="0" y="191769"/>
                </a:lnTo>
                <a:lnTo>
                  <a:pt x="0" y="203199"/>
                </a:lnTo>
                <a:lnTo>
                  <a:pt x="3810" y="203199"/>
                </a:lnTo>
                <a:lnTo>
                  <a:pt x="3810" y="191769"/>
                </a:lnTo>
                <a:close/>
              </a:path>
              <a:path w="548639" h="280670">
                <a:moveTo>
                  <a:pt x="548639" y="191769"/>
                </a:moveTo>
                <a:lnTo>
                  <a:pt x="544829" y="191769"/>
                </a:lnTo>
                <a:lnTo>
                  <a:pt x="544829" y="203199"/>
                </a:lnTo>
                <a:lnTo>
                  <a:pt x="548639" y="203199"/>
                </a:lnTo>
                <a:lnTo>
                  <a:pt x="548639" y="191769"/>
                </a:lnTo>
                <a:close/>
              </a:path>
              <a:path w="548639" h="280670">
                <a:moveTo>
                  <a:pt x="3810" y="203200"/>
                </a:moveTo>
                <a:lnTo>
                  <a:pt x="0" y="203200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3200"/>
                </a:lnTo>
                <a:close/>
              </a:path>
              <a:path w="548639" h="280670">
                <a:moveTo>
                  <a:pt x="548639" y="203200"/>
                </a:moveTo>
                <a:lnTo>
                  <a:pt x="544829" y="203200"/>
                </a:lnTo>
                <a:lnTo>
                  <a:pt x="544829" y="210819"/>
                </a:lnTo>
                <a:lnTo>
                  <a:pt x="548639" y="210819"/>
                </a:lnTo>
                <a:lnTo>
                  <a:pt x="548639" y="203200"/>
                </a:lnTo>
                <a:close/>
              </a:path>
              <a:path w="548639" h="280670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548639" h="280670">
                <a:moveTo>
                  <a:pt x="548639" y="210819"/>
                </a:moveTo>
                <a:lnTo>
                  <a:pt x="544829" y="210819"/>
                </a:lnTo>
                <a:lnTo>
                  <a:pt x="544829" y="217169"/>
                </a:lnTo>
                <a:lnTo>
                  <a:pt x="548639" y="217169"/>
                </a:lnTo>
                <a:lnTo>
                  <a:pt x="548639" y="210819"/>
                </a:lnTo>
                <a:close/>
              </a:path>
              <a:path w="548639" h="28067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548639" h="280670">
                <a:moveTo>
                  <a:pt x="548639" y="217169"/>
                </a:moveTo>
                <a:lnTo>
                  <a:pt x="544829" y="217169"/>
                </a:lnTo>
                <a:lnTo>
                  <a:pt x="544829" y="223519"/>
                </a:lnTo>
                <a:lnTo>
                  <a:pt x="548639" y="223519"/>
                </a:lnTo>
                <a:lnTo>
                  <a:pt x="548639" y="217169"/>
                </a:lnTo>
                <a:close/>
              </a:path>
              <a:path w="548639" h="280670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3519"/>
                </a:lnTo>
                <a:close/>
              </a:path>
              <a:path w="548639" h="280670">
                <a:moveTo>
                  <a:pt x="548639" y="223519"/>
                </a:moveTo>
                <a:lnTo>
                  <a:pt x="544829" y="223519"/>
                </a:lnTo>
                <a:lnTo>
                  <a:pt x="544829" y="229869"/>
                </a:lnTo>
                <a:lnTo>
                  <a:pt x="548639" y="229869"/>
                </a:lnTo>
                <a:lnTo>
                  <a:pt x="548639" y="223519"/>
                </a:lnTo>
                <a:close/>
              </a:path>
              <a:path w="548639" h="280670">
                <a:moveTo>
                  <a:pt x="381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9869"/>
                </a:lnTo>
                <a:close/>
              </a:path>
              <a:path w="548639" h="280670">
                <a:moveTo>
                  <a:pt x="548639" y="229869"/>
                </a:moveTo>
                <a:lnTo>
                  <a:pt x="544829" y="229869"/>
                </a:lnTo>
                <a:lnTo>
                  <a:pt x="544829" y="236219"/>
                </a:lnTo>
                <a:lnTo>
                  <a:pt x="548639" y="236219"/>
                </a:lnTo>
                <a:lnTo>
                  <a:pt x="548639" y="229869"/>
                </a:lnTo>
                <a:close/>
              </a:path>
              <a:path w="548639" h="280670">
                <a:moveTo>
                  <a:pt x="381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548639" h="280670">
                <a:moveTo>
                  <a:pt x="548639" y="236219"/>
                </a:moveTo>
                <a:lnTo>
                  <a:pt x="544829" y="236219"/>
                </a:lnTo>
                <a:lnTo>
                  <a:pt x="544829" y="242569"/>
                </a:lnTo>
                <a:lnTo>
                  <a:pt x="548639" y="242569"/>
                </a:lnTo>
                <a:lnTo>
                  <a:pt x="548639" y="236219"/>
                </a:lnTo>
                <a:close/>
              </a:path>
              <a:path w="548639" h="280670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548639" h="280670">
                <a:moveTo>
                  <a:pt x="548639" y="242569"/>
                </a:moveTo>
                <a:lnTo>
                  <a:pt x="544829" y="242569"/>
                </a:lnTo>
                <a:lnTo>
                  <a:pt x="544829" y="248919"/>
                </a:lnTo>
                <a:lnTo>
                  <a:pt x="548639" y="248919"/>
                </a:lnTo>
                <a:lnTo>
                  <a:pt x="548639" y="242569"/>
                </a:lnTo>
                <a:close/>
              </a:path>
              <a:path w="548639" h="280670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548639" h="280670">
                <a:moveTo>
                  <a:pt x="548639" y="248919"/>
                </a:moveTo>
                <a:lnTo>
                  <a:pt x="544829" y="248919"/>
                </a:lnTo>
                <a:lnTo>
                  <a:pt x="544829" y="255269"/>
                </a:lnTo>
                <a:lnTo>
                  <a:pt x="548639" y="255269"/>
                </a:lnTo>
                <a:lnTo>
                  <a:pt x="548639" y="248919"/>
                </a:lnTo>
                <a:close/>
              </a:path>
              <a:path w="548639" h="280670">
                <a:moveTo>
                  <a:pt x="38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5269"/>
                </a:lnTo>
                <a:close/>
              </a:path>
              <a:path w="548639" h="280670">
                <a:moveTo>
                  <a:pt x="548639" y="255269"/>
                </a:moveTo>
                <a:lnTo>
                  <a:pt x="544829" y="255269"/>
                </a:lnTo>
                <a:lnTo>
                  <a:pt x="544829" y="261619"/>
                </a:lnTo>
                <a:lnTo>
                  <a:pt x="548639" y="261619"/>
                </a:lnTo>
                <a:lnTo>
                  <a:pt x="548639" y="255269"/>
                </a:lnTo>
                <a:close/>
              </a:path>
              <a:path w="548639" h="280670">
                <a:moveTo>
                  <a:pt x="381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1619"/>
                </a:lnTo>
                <a:close/>
              </a:path>
              <a:path w="548639" h="280670">
                <a:moveTo>
                  <a:pt x="548639" y="261619"/>
                </a:moveTo>
                <a:lnTo>
                  <a:pt x="544829" y="261619"/>
                </a:lnTo>
                <a:lnTo>
                  <a:pt x="544829" y="267969"/>
                </a:lnTo>
                <a:lnTo>
                  <a:pt x="548639" y="267969"/>
                </a:lnTo>
                <a:lnTo>
                  <a:pt x="548639" y="261619"/>
                </a:lnTo>
                <a:close/>
              </a:path>
              <a:path w="548639" h="280670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548639" h="280670">
                <a:moveTo>
                  <a:pt x="548639" y="267969"/>
                </a:moveTo>
                <a:lnTo>
                  <a:pt x="544829" y="267969"/>
                </a:lnTo>
                <a:lnTo>
                  <a:pt x="544829" y="274319"/>
                </a:lnTo>
                <a:lnTo>
                  <a:pt x="548639" y="274319"/>
                </a:lnTo>
                <a:lnTo>
                  <a:pt x="548639" y="267969"/>
                </a:lnTo>
                <a:close/>
              </a:path>
              <a:path w="548639" h="280670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48260" y="280669"/>
                </a:lnTo>
                <a:lnTo>
                  <a:pt x="48259" y="276859"/>
                </a:lnTo>
                <a:lnTo>
                  <a:pt x="3810" y="276859"/>
                </a:lnTo>
                <a:lnTo>
                  <a:pt x="3810" y="274319"/>
                </a:lnTo>
                <a:close/>
              </a:path>
              <a:path w="548639" h="280670">
                <a:moveTo>
                  <a:pt x="311149" y="279399"/>
                </a:moveTo>
                <a:lnTo>
                  <a:pt x="153669" y="279399"/>
                </a:lnTo>
                <a:lnTo>
                  <a:pt x="153669" y="280669"/>
                </a:lnTo>
                <a:lnTo>
                  <a:pt x="311149" y="280669"/>
                </a:lnTo>
                <a:lnTo>
                  <a:pt x="311149" y="279399"/>
                </a:lnTo>
                <a:close/>
              </a:path>
              <a:path w="548639" h="280670">
                <a:moveTo>
                  <a:pt x="312419" y="276859"/>
                </a:moveTo>
                <a:lnTo>
                  <a:pt x="154939" y="276859"/>
                </a:lnTo>
                <a:lnTo>
                  <a:pt x="154939" y="279399"/>
                </a:lnTo>
                <a:lnTo>
                  <a:pt x="312419" y="279399"/>
                </a:lnTo>
                <a:lnTo>
                  <a:pt x="312419" y="276859"/>
                </a:lnTo>
                <a:close/>
              </a:path>
              <a:path w="548639" h="280670">
                <a:moveTo>
                  <a:pt x="548639" y="274319"/>
                </a:moveTo>
                <a:lnTo>
                  <a:pt x="544829" y="274319"/>
                </a:lnTo>
                <a:lnTo>
                  <a:pt x="544829" y="276859"/>
                </a:lnTo>
                <a:lnTo>
                  <a:pt x="407669" y="276859"/>
                </a:lnTo>
                <a:lnTo>
                  <a:pt x="407669" y="280669"/>
                </a:lnTo>
                <a:lnTo>
                  <a:pt x="548639" y="280669"/>
                </a:lnTo>
                <a:lnTo>
                  <a:pt x="548639" y="274319"/>
                </a:lnTo>
                <a:close/>
              </a:path>
            </a:pathLst>
          </a:custGeom>
          <a:solidFill>
            <a:srgbClr val="90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6" name="bk object 8606"/>
          <p:cNvSpPr/>
          <p:nvPr/>
        </p:nvSpPr>
        <p:spPr>
          <a:xfrm>
            <a:off x="4306570" y="4272279"/>
            <a:ext cx="541020" cy="273050"/>
          </a:xfrm>
          <a:custGeom>
            <a:avLst/>
            <a:gdLst/>
            <a:ahLst/>
            <a:cxnLst/>
            <a:rect l="l" t="t" r="r" b="b"/>
            <a:pathLst>
              <a:path w="541020" h="273050">
                <a:moveTo>
                  <a:pt x="182879" y="0"/>
                </a:moveTo>
                <a:lnTo>
                  <a:pt x="0" y="0"/>
                </a:lnTo>
                <a:lnTo>
                  <a:pt x="0" y="3810"/>
                </a:lnTo>
                <a:lnTo>
                  <a:pt x="3809" y="3810"/>
                </a:lnTo>
                <a:lnTo>
                  <a:pt x="3809" y="2540"/>
                </a:lnTo>
                <a:lnTo>
                  <a:pt x="181610" y="2540"/>
                </a:lnTo>
                <a:lnTo>
                  <a:pt x="181610" y="1270"/>
                </a:lnTo>
                <a:lnTo>
                  <a:pt x="182879" y="1270"/>
                </a:lnTo>
                <a:lnTo>
                  <a:pt x="182879" y="0"/>
                </a:lnTo>
                <a:close/>
              </a:path>
              <a:path w="541020" h="273050">
                <a:moveTo>
                  <a:pt x="431800" y="0"/>
                </a:moveTo>
                <a:lnTo>
                  <a:pt x="222250" y="0"/>
                </a:lnTo>
                <a:lnTo>
                  <a:pt x="222250" y="2540"/>
                </a:lnTo>
                <a:lnTo>
                  <a:pt x="430529" y="2540"/>
                </a:lnTo>
                <a:lnTo>
                  <a:pt x="430529" y="1270"/>
                </a:lnTo>
                <a:lnTo>
                  <a:pt x="431800" y="1270"/>
                </a:lnTo>
                <a:lnTo>
                  <a:pt x="431800" y="0"/>
                </a:lnTo>
                <a:close/>
              </a:path>
              <a:path w="541020" h="273050">
                <a:moveTo>
                  <a:pt x="541019" y="0"/>
                </a:moveTo>
                <a:lnTo>
                  <a:pt x="480059" y="0"/>
                </a:lnTo>
                <a:lnTo>
                  <a:pt x="480059" y="2540"/>
                </a:lnTo>
                <a:lnTo>
                  <a:pt x="538479" y="2540"/>
                </a:lnTo>
                <a:lnTo>
                  <a:pt x="538479" y="3810"/>
                </a:lnTo>
                <a:lnTo>
                  <a:pt x="541019" y="3810"/>
                </a:lnTo>
                <a:lnTo>
                  <a:pt x="541019" y="0"/>
                </a:lnTo>
                <a:close/>
              </a:path>
              <a:path w="541020" h="273050">
                <a:moveTo>
                  <a:pt x="3809" y="3810"/>
                </a:moveTo>
                <a:lnTo>
                  <a:pt x="0" y="381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close/>
              </a:path>
              <a:path w="541020" h="273050">
                <a:moveTo>
                  <a:pt x="541019" y="3810"/>
                </a:moveTo>
                <a:lnTo>
                  <a:pt x="538479" y="3810"/>
                </a:lnTo>
                <a:lnTo>
                  <a:pt x="538479" y="10160"/>
                </a:lnTo>
                <a:lnTo>
                  <a:pt x="541019" y="10160"/>
                </a:lnTo>
                <a:lnTo>
                  <a:pt x="541019" y="3810"/>
                </a:lnTo>
                <a:close/>
              </a:path>
              <a:path w="541020" h="2730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541020" h="273050">
                <a:moveTo>
                  <a:pt x="541019" y="10160"/>
                </a:moveTo>
                <a:lnTo>
                  <a:pt x="538479" y="10160"/>
                </a:lnTo>
                <a:lnTo>
                  <a:pt x="538479" y="16510"/>
                </a:lnTo>
                <a:lnTo>
                  <a:pt x="541019" y="16510"/>
                </a:lnTo>
                <a:lnTo>
                  <a:pt x="541019" y="10160"/>
                </a:lnTo>
                <a:close/>
              </a:path>
              <a:path w="541020" h="27305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541020" h="273050">
                <a:moveTo>
                  <a:pt x="541019" y="16510"/>
                </a:moveTo>
                <a:lnTo>
                  <a:pt x="538479" y="16510"/>
                </a:lnTo>
                <a:lnTo>
                  <a:pt x="538479" y="22860"/>
                </a:lnTo>
                <a:lnTo>
                  <a:pt x="541019" y="22860"/>
                </a:lnTo>
                <a:lnTo>
                  <a:pt x="541019" y="16510"/>
                </a:lnTo>
                <a:close/>
              </a:path>
              <a:path w="541020" h="273050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541020" h="273050">
                <a:moveTo>
                  <a:pt x="541019" y="22860"/>
                </a:moveTo>
                <a:lnTo>
                  <a:pt x="538479" y="22860"/>
                </a:lnTo>
                <a:lnTo>
                  <a:pt x="538479" y="29210"/>
                </a:lnTo>
                <a:lnTo>
                  <a:pt x="541019" y="29210"/>
                </a:lnTo>
                <a:lnTo>
                  <a:pt x="541019" y="22860"/>
                </a:lnTo>
                <a:close/>
              </a:path>
              <a:path w="541020" h="273050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541020" h="273050">
                <a:moveTo>
                  <a:pt x="541019" y="29210"/>
                </a:moveTo>
                <a:lnTo>
                  <a:pt x="538479" y="29210"/>
                </a:lnTo>
                <a:lnTo>
                  <a:pt x="538479" y="35560"/>
                </a:lnTo>
                <a:lnTo>
                  <a:pt x="541019" y="35560"/>
                </a:lnTo>
                <a:lnTo>
                  <a:pt x="541019" y="29210"/>
                </a:lnTo>
                <a:close/>
              </a:path>
              <a:path w="541020" h="2730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541020" h="273050">
                <a:moveTo>
                  <a:pt x="541019" y="35560"/>
                </a:moveTo>
                <a:lnTo>
                  <a:pt x="538479" y="35560"/>
                </a:lnTo>
                <a:lnTo>
                  <a:pt x="538479" y="41910"/>
                </a:lnTo>
                <a:lnTo>
                  <a:pt x="541019" y="41910"/>
                </a:lnTo>
                <a:lnTo>
                  <a:pt x="541019" y="35560"/>
                </a:lnTo>
                <a:close/>
              </a:path>
              <a:path w="541020" h="273050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1910"/>
                </a:lnTo>
                <a:close/>
              </a:path>
              <a:path w="541020" h="273050">
                <a:moveTo>
                  <a:pt x="541019" y="41910"/>
                </a:moveTo>
                <a:lnTo>
                  <a:pt x="538479" y="41910"/>
                </a:lnTo>
                <a:lnTo>
                  <a:pt x="538479" y="48260"/>
                </a:lnTo>
                <a:lnTo>
                  <a:pt x="541019" y="48260"/>
                </a:lnTo>
                <a:lnTo>
                  <a:pt x="541019" y="41910"/>
                </a:lnTo>
                <a:close/>
              </a:path>
              <a:path w="541020" h="273050">
                <a:moveTo>
                  <a:pt x="380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09" y="54610"/>
                </a:lnTo>
                <a:lnTo>
                  <a:pt x="3809" y="48260"/>
                </a:lnTo>
                <a:close/>
              </a:path>
              <a:path w="541020" h="273050">
                <a:moveTo>
                  <a:pt x="541019" y="48260"/>
                </a:moveTo>
                <a:lnTo>
                  <a:pt x="538479" y="48260"/>
                </a:lnTo>
                <a:lnTo>
                  <a:pt x="538479" y="54610"/>
                </a:lnTo>
                <a:lnTo>
                  <a:pt x="541019" y="54610"/>
                </a:lnTo>
                <a:lnTo>
                  <a:pt x="541019" y="48260"/>
                </a:lnTo>
                <a:close/>
              </a:path>
              <a:path w="541020" h="273050">
                <a:moveTo>
                  <a:pt x="3809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4610"/>
                </a:lnTo>
                <a:close/>
              </a:path>
              <a:path w="541020" h="273050">
                <a:moveTo>
                  <a:pt x="541019" y="54610"/>
                </a:moveTo>
                <a:lnTo>
                  <a:pt x="538479" y="54610"/>
                </a:lnTo>
                <a:lnTo>
                  <a:pt x="538479" y="60960"/>
                </a:lnTo>
                <a:lnTo>
                  <a:pt x="541019" y="60960"/>
                </a:lnTo>
                <a:lnTo>
                  <a:pt x="541019" y="54610"/>
                </a:lnTo>
                <a:close/>
              </a:path>
              <a:path w="541020" h="273050">
                <a:moveTo>
                  <a:pt x="380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0960"/>
                </a:lnTo>
                <a:close/>
              </a:path>
              <a:path w="541020" h="273050">
                <a:moveTo>
                  <a:pt x="541019" y="60960"/>
                </a:moveTo>
                <a:lnTo>
                  <a:pt x="538479" y="60960"/>
                </a:lnTo>
                <a:lnTo>
                  <a:pt x="538479" y="67310"/>
                </a:lnTo>
                <a:lnTo>
                  <a:pt x="541019" y="67310"/>
                </a:lnTo>
                <a:lnTo>
                  <a:pt x="541019" y="60960"/>
                </a:lnTo>
                <a:close/>
              </a:path>
              <a:path w="541020" h="273050">
                <a:moveTo>
                  <a:pt x="380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67310"/>
                </a:lnTo>
                <a:close/>
              </a:path>
              <a:path w="541020" h="273050">
                <a:moveTo>
                  <a:pt x="541019" y="67310"/>
                </a:moveTo>
                <a:lnTo>
                  <a:pt x="538479" y="67310"/>
                </a:lnTo>
                <a:lnTo>
                  <a:pt x="538479" y="73660"/>
                </a:lnTo>
                <a:lnTo>
                  <a:pt x="541019" y="73660"/>
                </a:lnTo>
                <a:lnTo>
                  <a:pt x="541019" y="67310"/>
                </a:lnTo>
                <a:close/>
              </a:path>
              <a:path w="541020" h="273050">
                <a:moveTo>
                  <a:pt x="380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09" y="80010"/>
                </a:lnTo>
                <a:lnTo>
                  <a:pt x="3809" y="73660"/>
                </a:lnTo>
                <a:close/>
              </a:path>
              <a:path w="541020" h="273050">
                <a:moveTo>
                  <a:pt x="541019" y="73660"/>
                </a:moveTo>
                <a:lnTo>
                  <a:pt x="538479" y="73660"/>
                </a:lnTo>
                <a:lnTo>
                  <a:pt x="538479" y="80010"/>
                </a:lnTo>
                <a:lnTo>
                  <a:pt x="541019" y="80010"/>
                </a:lnTo>
                <a:lnTo>
                  <a:pt x="541019" y="73660"/>
                </a:lnTo>
                <a:close/>
              </a:path>
              <a:path w="541020" h="273050">
                <a:moveTo>
                  <a:pt x="380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09" y="86360"/>
                </a:lnTo>
                <a:lnTo>
                  <a:pt x="3809" y="80010"/>
                </a:lnTo>
                <a:close/>
              </a:path>
              <a:path w="541020" h="273050">
                <a:moveTo>
                  <a:pt x="541019" y="80010"/>
                </a:moveTo>
                <a:lnTo>
                  <a:pt x="538479" y="80010"/>
                </a:lnTo>
                <a:lnTo>
                  <a:pt x="538479" y="86360"/>
                </a:lnTo>
                <a:lnTo>
                  <a:pt x="541019" y="86360"/>
                </a:lnTo>
                <a:lnTo>
                  <a:pt x="541019" y="80010"/>
                </a:lnTo>
                <a:close/>
              </a:path>
              <a:path w="541020" h="273050">
                <a:moveTo>
                  <a:pt x="380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09" y="92710"/>
                </a:lnTo>
                <a:lnTo>
                  <a:pt x="3809" y="86360"/>
                </a:lnTo>
                <a:close/>
              </a:path>
              <a:path w="541020" h="273050">
                <a:moveTo>
                  <a:pt x="541019" y="86360"/>
                </a:moveTo>
                <a:lnTo>
                  <a:pt x="538479" y="86360"/>
                </a:lnTo>
                <a:lnTo>
                  <a:pt x="538479" y="92710"/>
                </a:lnTo>
                <a:lnTo>
                  <a:pt x="541019" y="92710"/>
                </a:lnTo>
                <a:lnTo>
                  <a:pt x="541019" y="86360"/>
                </a:lnTo>
                <a:close/>
              </a:path>
              <a:path w="541020" h="273050">
                <a:moveTo>
                  <a:pt x="380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92710"/>
                </a:lnTo>
                <a:close/>
              </a:path>
              <a:path w="541020" h="273050">
                <a:moveTo>
                  <a:pt x="541019" y="92710"/>
                </a:moveTo>
                <a:lnTo>
                  <a:pt x="538479" y="92710"/>
                </a:lnTo>
                <a:lnTo>
                  <a:pt x="538479" y="99060"/>
                </a:lnTo>
                <a:lnTo>
                  <a:pt x="541019" y="99060"/>
                </a:lnTo>
                <a:lnTo>
                  <a:pt x="541019" y="92710"/>
                </a:lnTo>
                <a:close/>
              </a:path>
              <a:path w="541020" h="273050">
                <a:moveTo>
                  <a:pt x="380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09" y="105410"/>
                </a:lnTo>
                <a:lnTo>
                  <a:pt x="3809" y="99060"/>
                </a:lnTo>
                <a:close/>
              </a:path>
              <a:path w="541020" h="273050">
                <a:moveTo>
                  <a:pt x="541019" y="99060"/>
                </a:moveTo>
                <a:lnTo>
                  <a:pt x="538479" y="99060"/>
                </a:lnTo>
                <a:lnTo>
                  <a:pt x="538479" y="105410"/>
                </a:lnTo>
                <a:lnTo>
                  <a:pt x="541019" y="105410"/>
                </a:lnTo>
                <a:lnTo>
                  <a:pt x="541019" y="99060"/>
                </a:lnTo>
                <a:close/>
              </a:path>
              <a:path w="541020" h="273050">
                <a:moveTo>
                  <a:pt x="3809" y="105410"/>
                </a:moveTo>
                <a:lnTo>
                  <a:pt x="0" y="105410"/>
                </a:lnTo>
                <a:lnTo>
                  <a:pt x="0" y="110490"/>
                </a:lnTo>
                <a:lnTo>
                  <a:pt x="3809" y="110490"/>
                </a:lnTo>
                <a:lnTo>
                  <a:pt x="3809" y="105410"/>
                </a:lnTo>
                <a:close/>
              </a:path>
              <a:path w="541020" h="273050">
                <a:moveTo>
                  <a:pt x="541019" y="105410"/>
                </a:moveTo>
                <a:lnTo>
                  <a:pt x="538479" y="105410"/>
                </a:lnTo>
                <a:lnTo>
                  <a:pt x="538479" y="110490"/>
                </a:lnTo>
                <a:lnTo>
                  <a:pt x="541019" y="110490"/>
                </a:lnTo>
                <a:lnTo>
                  <a:pt x="541019" y="105410"/>
                </a:lnTo>
                <a:close/>
              </a:path>
              <a:path w="541020" h="273050">
                <a:moveTo>
                  <a:pt x="3809" y="110490"/>
                </a:moveTo>
                <a:lnTo>
                  <a:pt x="0" y="11049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0490"/>
                </a:lnTo>
                <a:close/>
              </a:path>
              <a:path w="541020" h="273050">
                <a:moveTo>
                  <a:pt x="541019" y="110490"/>
                </a:moveTo>
                <a:lnTo>
                  <a:pt x="538479" y="110490"/>
                </a:lnTo>
                <a:lnTo>
                  <a:pt x="538479" y="118110"/>
                </a:lnTo>
                <a:lnTo>
                  <a:pt x="541019" y="118110"/>
                </a:lnTo>
                <a:lnTo>
                  <a:pt x="541019" y="110490"/>
                </a:lnTo>
                <a:close/>
              </a:path>
              <a:path w="541020" h="273050">
                <a:moveTo>
                  <a:pt x="380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09" y="124460"/>
                </a:lnTo>
                <a:lnTo>
                  <a:pt x="3809" y="118110"/>
                </a:lnTo>
                <a:close/>
              </a:path>
              <a:path w="541020" h="273050">
                <a:moveTo>
                  <a:pt x="541019" y="118110"/>
                </a:moveTo>
                <a:lnTo>
                  <a:pt x="538479" y="118110"/>
                </a:lnTo>
                <a:lnTo>
                  <a:pt x="538479" y="124460"/>
                </a:lnTo>
                <a:lnTo>
                  <a:pt x="541019" y="124460"/>
                </a:lnTo>
                <a:lnTo>
                  <a:pt x="541019" y="118110"/>
                </a:lnTo>
                <a:close/>
              </a:path>
              <a:path w="541020" h="273050">
                <a:moveTo>
                  <a:pt x="380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24460"/>
                </a:lnTo>
                <a:close/>
              </a:path>
              <a:path w="541020" h="273050">
                <a:moveTo>
                  <a:pt x="541019" y="124460"/>
                </a:moveTo>
                <a:lnTo>
                  <a:pt x="538479" y="124460"/>
                </a:lnTo>
                <a:lnTo>
                  <a:pt x="538479" y="130810"/>
                </a:lnTo>
                <a:lnTo>
                  <a:pt x="541019" y="130810"/>
                </a:lnTo>
                <a:lnTo>
                  <a:pt x="541019" y="124460"/>
                </a:lnTo>
                <a:close/>
              </a:path>
              <a:path w="541020" h="273050">
                <a:moveTo>
                  <a:pt x="380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30810"/>
                </a:lnTo>
                <a:close/>
              </a:path>
              <a:path w="541020" h="273050">
                <a:moveTo>
                  <a:pt x="541019" y="130810"/>
                </a:moveTo>
                <a:lnTo>
                  <a:pt x="538479" y="130810"/>
                </a:lnTo>
                <a:lnTo>
                  <a:pt x="538479" y="137160"/>
                </a:lnTo>
                <a:lnTo>
                  <a:pt x="541019" y="137160"/>
                </a:lnTo>
                <a:lnTo>
                  <a:pt x="541019" y="130810"/>
                </a:lnTo>
                <a:close/>
              </a:path>
              <a:path w="541020" h="273050">
                <a:moveTo>
                  <a:pt x="380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7160"/>
                </a:lnTo>
                <a:close/>
              </a:path>
              <a:path w="541020" h="273050">
                <a:moveTo>
                  <a:pt x="541019" y="137160"/>
                </a:moveTo>
                <a:lnTo>
                  <a:pt x="538479" y="137160"/>
                </a:lnTo>
                <a:lnTo>
                  <a:pt x="538479" y="143510"/>
                </a:lnTo>
                <a:lnTo>
                  <a:pt x="541019" y="143510"/>
                </a:lnTo>
                <a:lnTo>
                  <a:pt x="541019" y="137160"/>
                </a:lnTo>
                <a:close/>
              </a:path>
              <a:path w="541020" h="273050">
                <a:moveTo>
                  <a:pt x="380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3510"/>
                </a:lnTo>
                <a:close/>
              </a:path>
              <a:path w="541020" h="273050">
                <a:moveTo>
                  <a:pt x="541019" y="143510"/>
                </a:moveTo>
                <a:lnTo>
                  <a:pt x="538479" y="143510"/>
                </a:lnTo>
                <a:lnTo>
                  <a:pt x="538479" y="149860"/>
                </a:lnTo>
                <a:lnTo>
                  <a:pt x="541019" y="149860"/>
                </a:lnTo>
                <a:lnTo>
                  <a:pt x="541019" y="143510"/>
                </a:lnTo>
                <a:close/>
              </a:path>
              <a:path w="541020" h="273050">
                <a:moveTo>
                  <a:pt x="380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9860"/>
                </a:lnTo>
                <a:close/>
              </a:path>
              <a:path w="541020" h="273050">
                <a:moveTo>
                  <a:pt x="541019" y="149860"/>
                </a:moveTo>
                <a:lnTo>
                  <a:pt x="538479" y="149860"/>
                </a:lnTo>
                <a:lnTo>
                  <a:pt x="538479" y="156210"/>
                </a:lnTo>
                <a:lnTo>
                  <a:pt x="541019" y="156210"/>
                </a:lnTo>
                <a:lnTo>
                  <a:pt x="541019" y="149860"/>
                </a:lnTo>
                <a:close/>
              </a:path>
              <a:path w="541020" h="273050">
                <a:moveTo>
                  <a:pt x="380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09" y="162560"/>
                </a:lnTo>
                <a:lnTo>
                  <a:pt x="3809" y="156210"/>
                </a:lnTo>
                <a:close/>
              </a:path>
              <a:path w="541020" h="273050">
                <a:moveTo>
                  <a:pt x="541019" y="156210"/>
                </a:moveTo>
                <a:lnTo>
                  <a:pt x="538479" y="156210"/>
                </a:lnTo>
                <a:lnTo>
                  <a:pt x="538479" y="162560"/>
                </a:lnTo>
                <a:lnTo>
                  <a:pt x="541019" y="162560"/>
                </a:lnTo>
                <a:lnTo>
                  <a:pt x="541019" y="156210"/>
                </a:lnTo>
                <a:close/>
              </a:path>
              <a:path w="541020" h="273050">
                <a:moveTo>
                  <a:pt x="380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09" y="168910"/>
                </a:lnTo>
                <a:lnTo>
                  <a:pt x="3809" y="162560"/>
                </a:lnTo>
                <a:close/>
              </a:path>
              <a:path w="541020" h="273050">
                <a:moveTo>
                  <a:pt x="541019" y="162560"/>
                </a:moveTo>
                <a:lnTo>
                  <a:pt x="538479" y="162560"/>
                </a:lnTo>
                <a:lnTo>
                  <a:pt x="538479" y="168910"/>
                </a:lnTo>
                <a:lnTo>
                  <a:pt x="541019" y="168910"/>
                </a:lnTo>
                <a:lnTo>
                  <a:pt x="541019" y="162560"/>
                </a:lnTo>
                <a:close/>
              </a:path>
              <a:path w="541020" h="273050">
                <a:moveTo>
                  <a:pt x="380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09" y="175260"/>
                </a:lnTo>
                <a:lnTo>
                  <a:pt x="3809" y="168910"/>
                </a:lnTo>
                <a:close/>
              </a:path>
              <a:path w="541020" h="273050">
                <a:moveTo>
                  <a:pt x="541019" y="168910"/>
                </a:moveTo>
                <a:lnTo>
                  <a:pt x="538479" y="168910"/>
                </a:lnTo>
                <a:lnTo>
                  <a:pt x="538479" y="175260"/>
                </a:lnTo>
                <a:lnTo>
                  <a:pt x="541019" y="175260"/>
                </a:lnTo>
                <a:lnTo>
                  <a:pt x="541019" y="168910"/>
                </a:lnTo>
                <a:close/>
              </a:path>
              <a:path w="541020" h="273050">
                <a:moveTo>
                  <a:pt x="3809" y="175260"/>
                </a:moveTo>
                <a:lnTo>
                  <a:pt x="0" y="175260"/>
                </a:lnTo>
                <a:lnTo>
                  <a:pt x="0" y="180340"/>
                </a:lnTo>
                <a:lnTo>
                  <a:pt x="3809" y="180340"/>
                </a:lnTo>
                <a:lnTo>
                  <a:pt x="3809" y="175260"/>
                </a:lnTo>
                <a:close/>
              </a:path>
              <a:path w="541020" h="273050">
                <a:moveTo>
                  <a:pt x="541019" y="175260"/>
                </a:moveTo>
                <a:lnTo>
                  <a:pt x="538479" y="175260"/>
                </a:lnTo>
                <a:lnTo>
                  <a:pt x="538479" y="180340"/>
                </a:lnTo>
                <a:lnTo>
                  <a:pt x="541019" y="180340"/>
                </a:lnTo>
                <a:lnTo>
                  <a:pt x="541019" y="175260"/>
                </a:lnTo>
                <a:close/>
              </a:path>
              <a:path w="541020" h="273050">
                <a:moveTo>
                  <a:pt x="3809" y="180340"/>
                </a:moveTo>
                <a:lnTo>
                  <a:pt x="0" y="180340"/>
                </a:lnTo>
                <a:lnTo>
                  <a:pt x="0" y="187960"/>
                </a:lnTo>
                <a:lnTo>
                  <a:pt x="3809" y="187960"/>
                </a:lnTo>
                <a:lnTo>
                  <a:pt x="3809" y="180340"/>
                </a:lnTo>
                <a:close/>
              </a:path>
              <a:path w="541020" h="273050">
                <a:moveTo>
                  <a:pt x="541019" y="180340"/>
                </a:moveTo>
                <a:lnTo>
                  <a:pt x="538479" y="180340"/>
                </a:lnTo>
                <a:lnTo>
                  <a:pt x="538479" y="187960"/>
                </a:lnTo>
                <a:lnTo>
                  <a:pt x="541019" y="187960"/>
                </a:lnTo>
                <a:lnTo>
                  <a:pt x="541019" y="180340"/>
                </a:lnTo>
                <a:close/>
              </a:path>
              <a:path w="541020" h="273050">
                <a:moveTo>
                  <a:pt x="3809" y="187960"/>
                </a:moveTo>
                <a:lnTo>
                  <a:pt x="0" y="187960"/>
                </a:lnTo>
                <a:lnTo>
                  <a:pt x="0" y="199390"/>
                </a:lnTo>
                <a:lnTo>
                  <a:pt x="3809" y="199390"/>
                </a:lnTo>
                <a:lnTo>
                  <a:pt x="3809" y="187960"/>
                </a:lnTo>
                <a:close/>
              </a:path>
              <a:path w="541020" h="273050">
                <a:moveTo>
                  <a:pt x="541019" y="187960"/>
                </a:moveTo>
                <a:lnTo>
                  <a:pt x="538479" y="187960"/>
                </a:lnTo>
                <a:lnTo>
                  <a:pt x="538479" y="199390"/>
                </a:lnTo>
                <a:lnTo>
                  <a:pt x="541019" y="199390"/>
                </a:lnTo>
                <a:lnTo>
                  <a:pt x="541019" y="187960"/>
                </a:lnTo>
                <a:close/>
              </a:path>
              <a:path w="541020" h="273050">
                <a:moveTo>
                  <a:pt x="3809" y="199390"/>
                </a:moveTo>
                <a:lnTo>
                  <a:pt x="0" y="199390"/>
                </a:lnTo>
                <a:lnTo>
                  <a:pt x="0" y="207010"/>
                </a:lnTo>
                <a:lnTo>
                  <a:pt x="3809" y="207010"/>
                </a:lnTo>
                <a:lnTo>
                  <a:pt x="3809" y="199390"/>
                </a:lnTo>
                <a:close/>
              </a:path>
              <a:path w="541020" h="273050">
                <a:moveTo>
                  <a:pt x="541019" y="199390"/>
                </a:moveTo>
                <a:lnTo>
                  <a:pt x="538479" y="199390"/>
                </a:lnTo>
                <a:lnTo>
                  <a:pt x="538479" y="207010"/>
                </a:lnTo>
                <a:lnTo>
                  <a:pt x="541019" y="207010"/>
                </a:lnTo>
                <a:lnTo>
                  <a:pt x="541019" y="199390"/>
                </a:lnTo>
                <a:close/>
              </a:path>
              <a:path w="541020" h="273050">
                <a:moveTo>
                  <a:pt x="380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09" y="213360"/>
                </a:lnTo>
                <a:lnTo>
                  <a:pt x="3809" y="207010"/>
                </a:lnTo>
                <a:close/>
              </a:path>
              <a:path w="541020" h="273050">
                <a:moveTo>
                  <a:pt x="541019" y="207010"/>
                </a:moveTo>
                <a:lnTo>
                  <a:pt x="538479" y="207010"/>
                </a:lnTo>
                <a:lnTo>
                  <a:pt x="538479" y="213360"/>
                </a:lnTo>
                <a:lnTo>
                  <a:pt x="541019" y="213360"/>
                </a:lnTo>
                <a:lnTo>
                  <a:pt x="541019" y="207010"/>
                </a:lnTo>
                <a:close/>
              </a:path>
              <a:path w="541020" h="273050">
                <a:moveTo>
                  <a:pt x="380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09" y="219710"/>
                </a:lnTo>
                <a:lnTo>
                  <a:pt x="3809" y="213360"/>
                </a:lnTo>
                <a:close/>
              </a:path>
              <a:path w="541020" h="273050">
                <a:moveTo>
                  <a:pt x="541019" y="213360"/>
                </a:moveTo>
                <a:lnTo>
                  <a:pt x="538479" y="213360"/>
                </a:lnTo>
                <a:lnTo>
                  <a:pt x="538479" y="219710"/>
                </a:lnTo>
                <a:lnTo>
                  <a:pt x="541019" y="219710"/>
                </a:lnTo>
                <a:lnTo>
                  <a:pt x="541019" y="213360"/>
                </a:lnTo>
                <a:close/>
              </a:path>
              <a:path w="541020" h="273050">
                <a:moveTo>
                  <a:pt x="3809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09" y="226060"/>
                </a:lnTo>
                <a:lnTo>
                  <a:pt x="3809" y="219710"/>
                </a:lnTo>
                <a:close/>
              </a:path>
              <a:path w="541020" h="273050">
                <a:moveTo>
                  <a:pt x="541019" y="219710"/>
                </a:moveTo>
                <a:lnTo>
                  <a:pt x="538479" y="219710"/>
                </a:lnTo>
                <a:lnTo>
                  <a:pt x="538479" y="226060"/>
                </a:lnTo>
                <a:lnTo>
                  <a:pt x="541019" y="226060"/>
                </a:lnTo>
                <a:lnTo>
                  <a:pt x="541019" y="219710"/>
                </a:lnTo>
                <a:close/>
              </a:path>
              <a:path w="541020" h="273050">
                <a:moveTo>
                  <a:pt x="3809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09" y="232410"/>
                </a:lnTo>
                <a:lnTo>
                  <a:pt x="3809" y="226060"/>
                </a:lnTo>
                <a:close/>
              </a:path>
              <a:path w="541020" h="273050">
                <a:moveTo>
                  <a:pt x="541019" y="226060"/>
                </a:moveTo>
                <a:lnTo>
                  <a:pt x="538479" y="226060"/>
                </a:lnTo>
                <a:lnTo>
                  <a:pt x="538479" y="232410"/>
                </a:lnTo>
                <a:lnTo>
                  <a:pt x="541019" y="232410"/>
                </a:lnTo>
                <a:lnTo>
                  <a:pt x="541019" y="226060"/>
                </a:lnTo>
                <a:close/>
              </a:path>
              <a:path w="541020" h="273050">
                <a:moveTo>
                  <a:pt x="380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2410"/>
                </a:lnTo>
                <a:close/>
              </a:path>
              <a:path w="541020" h="273050">
                <a:moveTo>
                  <a:pt x="541019" y="232410"/>
                </a:moveTo>
                <a:lnTo>
                  <a:pt x="538479" y="232410"/>
                </a:lnTo>
                <a:lnTo>
                  <a:pt x="538479" y="238760"/>
                </a:lnTo>
                <a:lnTo>
                  <a:pt x="541019" y="238760"/>
                </a:lnTo>
                <a:lnTo>
                  <a:pt x="541019" y="232410"/>
                </a:lnTo>
                <a:close/>
              </a:path>
              <a:path w="541020" h="273050">
                <a:moveTo>
                  <a:pt x="380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38760"/>
                </a:lnTo>
                <a:close/>
              </a:path>
              <a:path w="541020" h="273050">
                <a:moveTo>
                  <a:pt x="541019" y="238760"/>
                </a:moveTo>
                <a:lnTo>
                  <a:pt x="538479" y="238760"/>
                </a:lnTo>
                <a:lnTo>
                  <a:pt x="538479" y="245110"/>
                </a:lnTo>
                <a:lnTo>
                  <a:pt x="541019" y="245110"/>
                </a:lnTo>
                <a:lnTo>
                  <a:pt x="541019" y="238760"/>
                </a:lnTo>
                <a:close/>
              </a:path>
              <a:path w="541020" h="273050">
                <a:moveTo>
                  <a:pt x="380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45110"/>
                </a:lnTo>
                <a:close/>
              </a:path>
              <a:path w="541020" h="273050">
                <a:moveTo>
                  <a:pt x="541019" y="245110"/>
                </a:moveTo>
                <a:lnTo>
                  <a:pt x="538479" y="245110"/>
                </a:lnTo>
                <a:lnTo>
                  <a:pt x="538479" y="251460"/>
                </a:lnTo>
                <a:lnTo>
                  <a:pt x="541019" y="251460"/>
                </a:lnTo>
                <a:lnTo>
                  <a:pt x="541019" y="245110"/>
                </a:lnTo>
                <a:close/>
              </a:path>
              <a:path w="541020" h="273050">
                <a:moveTo>
                  <a:pt x="3809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1460"/>
                </a:lnTo>
                <a:close/>
              </a:path>
              <a:path w="541020" h="273050">
                <a:moveTo>
                  <a:pt x="541019" y="251460"/>
                </a:moveTo>
                <a:lnTo>
                  <a:pt x="538479" y="251460"/>
                </a:lnTo>
                <a:lnTo>
                  <a:pt x="538479" y="257810"/>
                </a:lnTo>
                <a:lnTo>
                  <a:pt x="541019" y="257810"/>
                </a:lnTo>
                <a:lnTo>
                  <a:pt x="541019" y="251460"/>
                </a:lnTo>
                <a:close/>
              </a:path>
              <a:path w="541020" h="273050">
                <a:moveTo>
                  <a:pt x="380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57810"/>
                </a:lnTo>
                <a:close/>
              </a:path>
              <a:path w="541020" h="273050">
                <a:moveTo>
                  <a:pt x="541019" y="257810"/>
                </a:moveTo>
                <a:lnTo>
                  <a:pt x="538479" y="257810"/>
                </a:lnTo>
                <a:lnTo>
                  <a:pt x="538479" y="264160"/>
                </a:lnTo>
                <a:lnTo>
                  <a:pt x="541019" y="264160"/>
                </a:lnTo>
                <a:lnTo>
                  <a:pt x="541019" y="257810"/>
                </a:lnTo>
                <a:close/>
              </a:path>
              <a:path w="541020" h="273050">
                <a:moveTo>
                  <a:pt x="380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45719" y="270510"/>
                </a:lnTo>
                <a:lnTo>
                  <a:pt x="45719" y="269240"/>
                </a:lnTo>
                <a:lnTo>
                  <a:pt x="3809" y="269240"/>
                </a:lnTo>
                <a:lnTo>
                  <a:pt x="3809" y="264160"/>
                </a:lnTo>
                <a:close/>
              </a:path>
              <a:path w="541020" h="273050">
                <a:moveTo>
                  <a:pt x="309879" y="269240"/>
                </a:moveTo>
                <a:lnTo>
                  <a:pt x="152400" y="269240"/>
                </a:lnTo>
                <a:lnTo>
                  <a:pt x="152400" y="270510"/>
                </a:lnTo>
                <a:lnTo>
                  <a:pt x="309879" y="270510"/>
                </a:lnTo>
                <a:lnTo>
                  <a:pt x="309879" y="269240"/>
                </a:lnTo>
                <a:close/>
              </a:path>
              <a:path w="541020" h="273050">
                <a:moveTo>
                  <a:pt x="541019" y="264160"/>
                </a:moveTo>
                <a:lnTo>
                  <a:pt x="538479" y="264160"/>
                </a:lnTo>
                <a:lnTo>
                  <a:pt x="538479" y="269240"/>
                </a:lnTo>
                <a:lnTo>
                  <a:pt x="405129" y="269240"/>
                </a:lnTo>
                <a:lnTo>
                  <a:pt x="405129" y="270510"/>
                </a:lnTo>
                <a:lnTo>
                  <a:pt x="541019" y="270510"/>
                </a:lnTo>
                <a:lnTo>
                  <a:pt x="541019" y="264160"/>
                </a:lnTo>
                <a:close/>
              </a:path>
              <a:path w="541020" h="273050">
                <a:moveTo>
                  <a:pt x="45719" y="270510"/>
                </a:moveTo>
                <a:lnTo>
                  <a:pt x="0" y="270510"/>
                </a:lnTo>
                <a:lnTo>
                  <a:pt x="0" y="273050"/>
                </a:lnTo>
                <a:lnTo>
                  <a:pt x="45719" y="273050"/>
                </a:lnTo>
                <a:lnTo>
                  <a:pt x="45719" y="270510"/>
                </a:lnTo>
                <a:close/>
              </a:path>
              <a:path w="541020" h="273050">
                <a:moveTo>
                  <a:pt x="308609" y="270510"/>
                </a:moveTo>
                <a:lnTo>
                  <a:pt x="151129" y="270510"/>
                </a:lnTo>
                <a:lnTo>
                  <a:pt x="151129" y="273050"/>
                </a:lnTo>
                <a:lnTo>
                  <a:pt x="308609" y="273050"/>
                </a:lnTo>
                <a:lnTo>
                  <a:pt x="308609" y="270510"/>
                </a:lnTo>
                <a:close/>
              </a:path>
              <a:path w="541020" h="273050">
                <a:moveTo>
                  <a:pt x="541019" y="270510"/>
                </a:moveTo>
                <a:lnTo>
                  <a:pt x="405129" y="270510"/>
                </a:lnTo>
                <a:lnTo>
                  <a:pt x="405129" y="271780"/>
                </a:lnTo>
                <a:lnTo>
                  <a:pt x="403859" y="271780"/>
                </a:lnTo>
                <a:lnTo>
                  <a:pt x="403859" y="273050"/>
                </a:lnTo>
                <a:lnTo>
                  <a:pt x="541019" y="273050"/>
                </a:lnTo>
                <a:lnTo>
                  <a:pt x="541019" y="270510"/>
                </a:lnTo>
                <a:close/>
              </a:path>
            </a:pathLst>
          </a:custGeom>
          <a:solidFill>
            <a:srgbClr val="8E4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7" name="bk object 8607"/>
          <p:cNvSpPr/>
          <p:nvPr/>
        </p:nvSpPr>
        <p:spPr>
          <a:xfrm>
            <a:off x="4310379" y="4274820"/>
            <a:ext cx="534670" cy="266700"/>
          </a:xfrm>
          <a:custGeom>
            <a:avLst/>
            <a:gdLst/>
            <a:ahLst/>
            <a:cxnLst/>
            <a:rect l="l" t="t" r="r" b="b"/>
            <a:pathLst>
              <a:path w="534670" h="266700">
                <a:moveTo>
                  <a:pt x="175260" y="0"/>
                </a:moveTo>
                <a:lnTo>
                  <a:pt x="0" y="0"/>
                </a:lnTo>
                <a:lnTo>
                  <a:pt x="0" y="1269"/>
                </a:lnTo>
                <a:lnTo>
                  <a:pt x="175260" y="1269"/>
                </a:lnTo>
                <a:lnTo>
                  <a:pt x="175260" y="0"/>
                </a:lnTo>
                <a:close/>
              </a:path>
              <a:path w="534670" h="266700">
                <a:moveTo>
                  <a:pt x="425450" y="0"/>
                </a:moveTo>
                <a:lnTo>
                  <a:pt x="217170" y="0"/>
                </a:lnTo>
                <a:lnTo>
                  <a:pt x="217170" y="1269"/>
                </a:lnTo>
                <a:lnTo>
                  <a:pt x="425450" y="1269"/>
                </a:lnTo>
                <a:lnTo>
                  <a:pt x="425450" y="0"/>
                </a:lnTo>
                <a:close/>
              </a:path>
              <a:path w="534670" h="266700">
                <a:moveTo>
                  <a:pt x="534670" y="0"/>
                </a:moveTo>
                <a:lnTo>
                  <a:pt x="474980" y="0"/>
                </a:lnTo>
                <a:lnTo>
                  <a:pt x="474980" y="1269"/>
                </a:lnTo>
                <a:lnTo>
                  <a:pt x="534670" y="1269"/>
                </a:lnTo>
                <a:lnTo>
                  <a:pt x="534670" y="0"/>
                </a:lnTo>
                <a:close/>
              </a:path>
              <a:path w="534670" h="266700">
                <a:moveTo>
                  <a:pt x="173989" y="1269"/>
                </a:moveTo>
                <a:lnTo>
                  <a:pt x="0" y="1269"/>
                </a:lnTo>
                <a:lnTo>
                  <a:pt x="0" y="7619"/>
                </a:lnTo>
                <a:lnTo>
                  <a:pt x="2540" y="7619"/>
                </a:lnTo>
                <a:lnTo>
                  <a:pt x="2540" y="3809"/>
                </a:lnTo>
                <a:lnTo>
                  <a:pt x="172720" y="3809"/>
                </a:lnTo>
                <a:lnTo>
                  <a:pt x="172720" y="2539"/>
                </a:lnTo>
                <a:lnTo>
                  <a:pt x="173989" y="2539"/>
                </a:lnTo>
                <a:lnTo>
                  <a:pt x="173989" y="1269"/>
                </a:lnTo>
                <a:close/>
              </a:path>
              <a:path w="534670" h="266700">
                <a:moveTo>
                  <a:pt x="424180" y="1269"/>
                </a:moveTo>
                <a:lnTo>
                  <a:pt x="217170" y="1269"/>
                </a:lnTo>
                <a:lnTo>
                  <a:pt x="217170" y="3809"/>
                </a:lnTo>
                <a:lnTo>
                  <a:pt x="422910" y="3809"/>
                </a:lnTo>
                <a:lnTo>
                  <a:pt x="422910" y="2539"/>
                </a:lnTo>
                <a:lnTo>
                  <a:pt x="424180" y="2539"/>
                </a:lnTo>
                <a:lnTo>
                  <a:pt x="424180" y="1269"/>
                </a:lnTo>
                <a:close/>
              </a:path>
              <a:path w="534670" h="266700">
                <a:moveTo>
                  <a:pt x="534670" y="1269"/>
                </a:moveTo>
                <a:lnTo>
                  <a:pt x="474980" y="1269"/>
                </a:lnTo>
                <a:lnTo>
                  <a:pt x="474980" y="3809"/>
                </a:lnTo>
                <a:lnTo>
                  <a:pt x="530860" y="3809"/>
                </a:lnTo>
                <a:lnTo>
                  <a:pt x="530860" y="7619"/>
                </a:lnTo>
                <a:lnTo>
                  <a:pt x="534670" y="7619"/>
                </a:lnTo>
                <a:lnTo>
                  <a:pt x="534670" y="1269"/>
                </a:lnTo>
                <a:close/>
              </a:path>
              <a:path w="534670" h="266700">
                <a:moveTo>
                  <a:pt x="2540" y="7619"/>
                </a:moveTo>
                <a:lnTo>
                  <a:pt x="0" y="7619"/>
                </a:lnTo>
                <a:lnTo>
                  <a:pt x="0" y="13969"/>
                </a:lnTo>
                <a:lnTo>
                  <a:pt x="2540" y="13969"/>
                </a:lnTo>
                <a:lnTo>
                  <a:pt x="2540" y="7619"/>
                </a:lnTo>
                <a:close/>
              </a:path>
              <a:path w="534670" h="266700">
                <a:moveTo>
                  <a:pt x="534670" y="7619"/>
                </a:moveTo>
                <a:lnTo>
                  <a:pt x="530860" y="7619"/>
                </a:lnTo>
                <a:lnTo>
                  <a:pt x="530860" y="13969"/>
                </a:lnTo>
                <a:lnTo>
                  <a:pt x="534670" y="13969"/>
                </a:lnTo>
                <a:lnTo>
                  <a:pt x="534670" y="7619"/>
                </a:lnTo>
                <a:close/>
              </a:path>
              <a:path w="534670" h="266700">
                <a:moveTo>
                  <a:pt x="254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2540" y="20319"/>
                </a:lnTo>
                <a:lnTo>
                  <a:pt x="2540" y="13969"/>
                </a:lnTo>
                <a:close/>
              </a:path>
              <a:path w="534670" h="266700">
                <a:moveTo>
                  <a:pt x="534670" y="13969"/>
                </a:moveTo>
                <a:lnTo>
                  <a:pt x="530860" y="13969"/>
                </a:lnTo>
                <a:lnTo>
                  <a:pt x="530860" y="20319"/>
                </a:lnTo>
                <a:lnTo>
                  <a:pt x="534670" y="20319"/>
                </a:lnTo>
                <a:lnTo>
                  <a:pt x="534670" y="13969"/>
                </a:lnTo>
                <a:close/>
              </a:path>
              <a:path w="534670" h="266700">
                <a:moveTo>
                  <a:pt x="254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2540" y="26669"/>
                </a:lnTo>
                <a:lnTo>
                  <a:pt x="2540" y="20319"/>
                </a:lnTo>
                <a:close/>
              </a:path>
              <a:path w="534670" h="266700">
                <a:moveTo>
                  <a:pt x="534670" y="20319"/>
                </a:moveTo>
                <a:lnTo>
                  <a:pt x="530860" y="20319"/>
                </a:lnTo>
                <a:lnTo>
                  <a:pt x="530860" y="26669"/>
                </a:lnTo>
                <a:lnTo>
                  <a:pt x="534670" y="26669"/>
                </a:lnTo>
                <a:lnTo>
                  <a:pt x="534670" y="20319"/>
                </a:lnTo>
                <a:close/>
              </a:path>
              <a:path w="534670" h="266700">
                <a:moveTo>
                  <a:pt x="254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2540" y="33019"/>
                </a:lnTo>
                <a:lnTo>
                  <a:pt x="2540" y="26669"/>
                </a:lnTo>
                <a:close/>
              </a:path>
              <a:path w="534670" h="266700">
                <a:moveTo>
                  <a:pt x="534670" y="26669"/>
                </a:moveTo>
                <a:lnTo>
                  <a:pt x="530860" y="26669"/>
                </a:lnTo>
                <a:lnTo>
                  <a:pt x="530860" y="33019"/>
                </a:lnTo>
                <a:lnTo>
                  <a:pt x="534670" y="33019"/>
                </a:lnTo>
                <a:lnTo>
                  <a:pt x="534670" y="26669"/>
                </a:lnTo>
                <a:close/>
              </a:path>
              <a:path w="534670" h="266700">
                <a:moveTo>
                  <a:pt x="254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2540" y="39369"/>
                </a:lnTo>
                <a:lnTo>
                  <a:pt x="2540" y="33019"/>
                </a:lnTo>
                <a:close/>
              </a:path>
              <a:path w="534670" h="266700">
                <a:moveTo>
                  <a:pt x="534670" y="33019"/>
                </a:moveTo>
                <a:lnTo>
                  <a:pt x="530860" y="33019"/>
                </a:lnTo>
                <a:lnTo>
                  <a:pt x="530860" y="39369"/>
                </a:lnTo>
                <a:lnTo>
                  <a:pt x="534670" y="39369"/>
                </a:lnTo>
                <a:lnTo>
                  <a:pt x="534670" y="33019"/>
                </a:lnTo>
                <a:close/>
              </a:path>
              <a:path w="534670" h="266700">
                <a:moveTo>
                  <a:pt x="254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2540" y="45719"/>
                </a:lnTo>
                <a:lnTo>
                  <a:pt x="2540" y="39369"/>
                </a:lnTo>
                <a:close/>
              </a:path>
              <a:path w="534670" h="266700">
                <a:moveTo>
                  <a:pt x="534670" y="39369"/>
                </a:moveTo>
                <a:lnTo>
                  <a:pt x="530860" y="39369"/>
                </a:lnTo>
                <a:lnTo>
                  <a:pt x="530860" y="45719"/>
                </a:lnTo>
                <a:lnTo>
                  <a:pt x="534670" y="45719"/>
                </a:lnTo>
                <a:lnTo>
                  <a:pt x="534670" y="39369"/>
                </a:lnTo>
                <a:close/>
              </a:path>
              <a:path w="534670" h="266700">
                <a:moveTo>
                  <a:pt x="254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2540" y="52069"/>
                </a:lnTo>
                <a:lnTo>
                  <a:pt x="2540" y="45719"/>
                </a:lnTo>
                <a:close/>
              </a:path>
              <a:path w="534670" h="266700">
                <a:moveTo>
                  <a:pt x="534670" y="45719"/>
                </a:moveTo>
                <a:lnTo>
                  <a:pt x="530860" y="45719"/>
                </a:lnTo>
                <a:lnTo>
                  <a:pt x="530860" y="52069"/>
                </a:lnTo>
                <a:lnTo>
                  <a:pt x="534670" y="52069"/>
                </a:lnTo>
                <a:lnTo>
                  <a:pt x="534670" y="45719"/>
                </a:lnTo>
                <a:close/>
              </a:path>
              <a:path w="534670" h="266700">
                <a:moveTo>
                  <a:pt x="254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2540" y="58419"/>
                </a:lnTo>
                <a:lnTo>
                  <a:pt x="2540" y="52069"/>
                </a:lnTo>
                <a:close/>
              </a:path>
              <a:path w="534670" h="266700">
                <a:moveTo>
                  <a:pt x="534670" y="52069"/>
                </a:moveTo>
                <a:lnTo>
                  <a:pt x="530860" y="52069"/>
                </a:lnTo>
                <a:lnTo>
                  <a:pt x="530860" y="58419"/>
                </a:lnTo>
                <a:lnTo>
                  <a:pt x="534670" y="58419"/>
                </a:lnTo>
                <a:lnTo>
                  <a:pt x="534670" y="52069"/>
                </a:lnTo>
                <a:close/>
              </a:path>
              <a:path w="534670" h="266700">
                <a:moveTo>
                  <a:pt x="254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2540" y="64769"/>
                </a:lnTo>
                <a:lnTo>
                  <a:pt x="2540" y="58419"/>
                </a:lnTo>
                <a:close/>
              </a:path>
              <a:path w="534670" h="266700">
                <a:moveTo>
                  <a:pt x="534670" y="58419"/>
                </a:moveTo>
                <a:lnTo>
                  <a:pt x="530860" y="58419"/>
                </a:lnTo>
                <a:lnTo>
                  <a:pt x="530860" y="64769"/>
                </a:lnTo>
                <a:lnTo>
                  <a:pt x="534670" y="64769"/>
                </a:lnTo>
                <a:lnTo>
                  <a:pt x="534670" y="58419"/>
                </a:lnTo>
                <a:close/>
              </a:path>
              <a:path w="534670" h="266700">
                <a:moveTo>
                  <a:pt x="254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2540" y="71119"/>
                </a:lnTo>
                <a:lnTo>
                  <a:pt x="2540" y="64769"/>
                </a:lnTo>
                <a:close/>
              </a:path>
              <a:path w="534670" h="266700">
                <a:moveTo>
                  <a:pt x="534670" y="64769"/>
                </a:moveTo>
                <a:lnTo>
                  <a:pt x="530860" y="64769"/>
                </a:lnTo>
                <a:lnTo>
                  <a:pt x="530860" y="71119"/>
                </a:lnTo>
                <a:lnTo>
                  <a:pt x="534670" y="71119"/>
                </a:lnTo>
                <a:lnTo>
                  <a:pt x="534670" y="64769"/>
                </a:lnTo>
                <a:close/>
              </a:path>
              <a:path w="534670" h="266700">
                <a:moveTo>
                  <a:pt x="254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2540" y="77469"/>
                </a:lnTo>
                <a:lnTo>
                  <a:pt x="2540" y="71119"/>
                </a:lnTo>
                <a:close/>
              </a:path>
              <a:path w="534670" h="266700">
                <a:moveTo>
                  <a:pt x="534670" y="71119"/>
                </a:moveTo>
                <a:lnTo>
                  <a:pt x="530860" y="71119"/>
                </a:lnTo>
                <a:lnTo>
                  <a:pt x="530860" y="77469"/>
                </a:lnTo>
                <a:lnTo>
                  <a:pt x="534670" y="77469"/>
                </a:lnTo>
                <a:lnTo>
                  <a:pt x="534670" y="71119"/>
                </a:lnTo>
                <a:close/>
              </a:path>
              <a:path w="534670" h="266700">
                <a:moveTo>
                  <a:pt x="254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2540" y="83819"/>
                </a:lnTo>
                <a:lnTo>
                  <a:pt x="2540" y="77469"/>
                </a:lnTo>
                <a:close/>
              </a:path>
              <a:path w="534670" h="266700">
                <a:moveTo>
                  <a:pt x="534670" y="77469"/>
                </a:moveTo>
                <a:lnTo>
                  <a:pt x="530860" y="77469"/>
                </a:lnTo>
                <a:lnTo>
                  <a:pt x="530860" y="83819"/>
                </a:lnTo>
                <a:lnTo>
                  <a:pt x="534670" y="83819"/>
                </a:lnTo>
                <a:lnTo>
                  <a:pt x="534670" y="77469"/>
                </a:lnTo>
                <a:close/>
              </a:path>
              <a:path w="534670" h="266700">
                <a:moveTo>
                  <a:pt x="254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2540" y="90169"/>
                </a:lnTo>
                <a:lnTo>
                  <a:pt x="2540" y="83819"/>
                </a:lnTo>
                <a:close/>
              </a:path>
              <a:path w="534670" h="266700">
                <a:moveTo>
                  <a:pt x="534670" y="83819"/>
                </a:moveTo>
                <a:lnTo>
                  <a:pt x="530860" y="83819"/>
                </a:lnTo>
                <a:lnTo>
                  <a:pt x="530860" y="90169"/>
                </a:lnTo>
                <a:lnTo>
                  <a:pt x="534670" y="90169"/>
                </a:lnTo>
                <a:lnTo>
                  <a:pt x="534670" y="83819"/>
                </a:lnTo>
                <a:close/>
              </a:path>
              <a:path w="534670" h="266700">
                <a:moveTo>
                  <a:pt x="254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2540" y="96519"/>
                </a:lnTo>
                <a:lnTo>
                  <a:pt x="2540" y="90169"/>
                </a:lnTo>
                <a:close/>
              </a:path>
              <a:path w="534670" h="266700">
                <a:moveTo>
                  <a:pt x="534670" y="90169"/>
                </a:moveTo>
                <a:lnTo>
                  <a:pt x="530860" y="90169"/>
                </a:lnTo>
                <a:lnTo>
                  <a:pt x="530860" y="96519"/>
                </a:lnTo>
                <a:lnTo>
                  <a:pt x="534670" y="96519"/>
                </a:lnTo>
                <a:lnTo>
                  <a:pt x="534670" y="90169"/>
                </a:lnTo>
                <a:close/>
              </a:path>
              <a:path w="534670" h="266700">
                <a:moveTo>
                  <a:pt x="254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540" y="102869"/>
                </a:lnTo>
                <a:lnTo>
                  <a:pt x="2540" y="96519"/>
                </a:lnTo>
                <a:close/>
              </a:path>
              <a:path w="534670" h="266700">
                <a:moveTo>
                  <a:pt x="534670" y="96519"/>
                </a:moveTo>
                <a:lnTo>
                  <a:pt x="530860" y="96519"/>
                </a:lnTo>
                <a:lnTo>
                  <a:pt x="530860" y="102869"/>
                </a:lnTo>
                <a:lnTo>
                  <a:pt x="534670" y="102869"/>
                </a:lnTo>
                <a:lnTo>
                  <a:pt x="534670" y="96519"/>
                </a:lnTo>
                <a:close/>
              </a:path>
              <a:path w="534670" h="266700">
                <a:moveTo>
                  <a:pt x="2540" y="102869"/>
                </a:moveTo>
                <a:lnTo>
                  <a:pt x="0" y="102869"/>
                </a:lnTo>
                <a:lnTo>
                  <a:pt x="0" y="107949"/>
                </a:lnTo>
                <a:lnTo>
                  <a:pt x="2540" y="107949"/>
                </a:lnTo>
                <a:lnTo>
                  <a:pt x="2540" y="102869"/>
                </a:lnTo>
                <a:close/>
              </a:path>
              <a:path w="534670" h="266700">
                <a:moveTo>
                  <a:pt x="534670" y="102869"/>
                </a:moveTo>
                <a:lnTo>
                  <a:pt x="530860" y="102869"/>
                </a:lnTo>
                <a:lnTo>
                  <a:pt x="530860" y="107949"/>
                </a:lnTo>
                <a:lnTo>
                  <a:pt x="534670" y="107949"/>
                </a:lnTo>
                <a:lnTo>
                  <a:pt x="534670" y="102869"/>
                </a:lnTo>
                <a:close/>
              </a:path>
              <a:path w="534670" h="266700">
                <a:moveTo>
                  <a:pt x="2540" y="107950"/>
                </a:moveTo>
                <a:lnTo>
                  <a:pt x="0" y="107950"/>
                </a:lnTo>
                <a:lnTo>
                  <a:pt x="0" y="115569"/>
                </a:lnTo>
                <a:lnTo>
                  <a:pt x="2540" y="115569"/>
                </a:lnTo>
                <a:lnTo>
                  <a:pt x="2540" y="107950"/>
                </a:lnTo>
                <a:close/>
              </a:path>
              <a:path w="534670" h="266700">
                <a:moveTo>
                  <a:pt x="534670" y="107950"/>
                </a:moveTo>
                <a:lnTo>
                  <a:pt x="530860" y="107950"/>
                </a:lnTo>
                <a:lnTo>
                  <a:pt x="530860" y="115569"/>
                </a:lnTo>
                <a:lnTo>
                  <a:pt x="534670" y="115569"/>
                </a:lnTo>
                <a:lnTo>
                  <a:pt x="534670" y="107950"/>
                </a:lnTo>
                <a:close/>
              </a:path>
              <a:path w="534670" h="266700">
                <a:moveTo>
                  <a:pt x="254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2540" y="121919"/>
                </a:lnTo>
                <a:lnTo>
                  <a:pt x="2540" y="115569"/>
                </a:lnTo>
                <a:close/>
              </a:path>
              <a:path w="534670" h="266700">
                <a:moveTo>
                  <a:pt x="534670" y="115569"/>
                </a:moveTo>
                <a:lnTo>
                  <a:pt x="530860" y="115569"/>
                </a:lnTo>
                <a:lnTo>
                  <a:pt x="530860" y="121919"/>
                </a:lnTo>
                <a:lnTo>
                  <a:pt x="534670" y="121919"/>
                </a:lnTo>
                <a:lnTo>
                  <a:pt x="534670" y="115569"/>
                </a:lnTo>
                <a:close/>
              </a:path>
              <a:path w="534670" h="266700">
                <a:moveTo>
                  <a:pt x="254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2540" y="128269"/>
                </a:lnTo>
                <a:lnTo>
                  <a:pt x="2540" y="121919"/>
                </a:lnTo>
                <a:close/>
              </a:path>
              <a:path w="534670" h="266700">
                <a:moveTo>
                  <a:pt x="534670" y="121919"/>
                </a:moveTo>
                <a:lnTo>
                  <a:pt x="530860" y="121919"/>
                </a:lnTo>
                <a:lnTo>
                  <a:pt x="530860" y="128269"/>
                </a:lnTo>
                <a:lnTo>
                  <a:pt x="534670" y="128269"/>
                </a:lnTo>
                <a:lnTo>
                  <a:pt x="534670" y="121919"/>
                </a:lnTo>
                <a:close/>
              </a:path>
              <a:path w="534670" h="266700">
                <a:moveTo>
                  <a:pt x="254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2540" y="134619"/>
                </a:lnTo>
                <a:lnTo>
                  <a:pt x="2540" y="128269"/>
                </a:lnTo>
                <a:close/>
              </a:path>
              <a:path w="534670" h="266700">
                <a:moveTo>
                  <a:pt x="534670" y="128269"/>
                </a:moveTo>
                <a:lnTo>
                  <a:pt x="530860" y="128269"/>
                </a:lnTo>
                <a:lnTo>
                  <a:pt x="530860" y="134619"/>
                </a:lnTo>
                <a:lnTo>
                  <a:pt x="534670" y="134619"/>
                </a:lnTo>
                <a:lnTo>
                  <a:pt x="534670" y="128269"/>
                </a:lnTo>
                <a:close/>
              </a:path>
              <a:path w="534670" h="266700">
                <a:moveTo>
                  <a:pt x="254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2540" y="140969"/>
                </a:lnTo>
                <a:lnTo>
                  <a:pt x="2540" y="134619"/>
                </a:lnTo>
                <a:close/>
              </a:path>
              <a:path w="534670" h="266700">
                <a:moveTo>
                  <a:pt x="534670" y="134619"/>
                </a:moveTo>
                <a:lnTo>
                  <a:pt x="530860" y="134619"/>
                </a:lnTo>
                <a:lnTo>
                  <a:pt x="530860" y="140969"/>
                </a:lnTo>
                <a:lnTo>
                  <a:pt x="534670" y="140969"/>
                </a:lnTo>
                <a:lnTo>
                  <a:pt x="534670" y="134619"/>
                </a:lnTo>
                <a:close/>
              </a:path>
              <a:path w="534670" h="266700">
                <a:moveTo>
                  <a:pt x="254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2540" y="147319"/>
                </a:lnTo>
                <a:lnTo>
                  <a:pt x="2540" y="140969"/>
                </a:lnTo>
                <a:close/>
              </a:path>
              <a:path w="534670" h="266700">
                <a:moveTo>
                  <a:pt x="534670" y="140969"/>
                </a:moveTo>
                <a:lnTo>
                  <a:pt x="530860" y="140969"/>
                </a:lnTo>
                <a:lnTo>
                  <a:pt x="530860" y="147319"/>
                </a:lnTo>
                <a:lnTo>
                  <a:pt x="534670" y="147319"/>
                </a:lnTo>
                <a:lnTo>
                  <a:pt x="534670" y="140969"/>
                </a:lnTo>
                <a:close/>
              </a:path>
              <a:path w="534670" h="266700">
                <a:moveTo>
                  <a:pt x="254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2540" y="153669"/>
                </a:lnTo>
                <a:lnTo>
                  <a:pt x="2540" y="147319"/>
                </a:lnTo>
                <a:close/>
              </a:path>
              <a:path w="534670" h="266700">
                <a:moveTo>
                  <a:pt x="534670" y="147319"/>
                </a:moveTo>
                <a:lnTo>
                  <a:pt x="530860" y="147319"/>
                </a:lnTo>
                <a:lnTo>
                  <a:pt x="530860" y="153669"/>
                </a:lnTo>
                <a:lnTo>
                  <a:pt x="534670" y="153669"/>
                </a:lnTo>
                <a:lnTo>
                  <a:pt x="534670" y="147319"/>
                </a:lnTo>
                <a:close/>
              </a:path>
              <a:path w="534670" h="266700">
                <a:moveTo>
                  <a:pt x="254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2540" y="160019"/>
                </a:lnTo>
                <a:lnTo>
                  <a:pt x="2540" y="153669"/>
                </a:lnTo>
                <a:close/>
              </a:path>
              <a:path w="534670" h="266700">
                <a:moveTo>
                  <a:pt x="534670" y="153669"/>
                </a:moveTo>
                <a:lnTo>
                  <a:pt x="530860" y="153669"/>
                </a:lnTo>
                <a:lnTo>
                  <a:pt x="530860" y="160019"/>
                </a:lnTo>
                <a:lnTo>
                  <a:pt x="534670" y="160019"/>
                </a:lnTo>
                <a:lnTo>
                  <a:pt x="534670" y="153669"/>
                </a:lnTo>
                <a:close/>
              </a:path>
              <a:path w="534670" h="266700">
                <a:moveTo>
                  <a:pt x="254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2540" y="166369"/>
                </a:lnTo>
                <a:lnTo>
                  <a:pt x="2540" y="160019"/>
                </a:lnTo>
                <a:close/>
              </a:path>
              <a:path w="534670" h="266700">
                <a:moveTo>
                  <a:pt x="534670" y="160019"/>
                </a:moveTo>
                <a:lnTo>
                  <a:pt x="530860" y="160019"/>
                </a:lnTo>
                <a:lnTo>
                  <a:pt x="530860" y="166369"/>
                </a:lnTo>
                <a:lnTo>
                  <a:pt x="534670" y="166369"/>
                </a:lnTo>
                <a:lnTo>
                  <a:pt x="534670" y="160019"/>
                </a:lnTo>
                <a:close/>
              </a:path>
              <a:path w="534670" h="266700">
                <a:moveTo>
                  <a:pt x="254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2540" y="172719"/>
                </a:lnTo>
                <a:lnTo>
                  <a:pt x="2540" y="166369"/>
                </a:lnTo>
                <a:close/>
              </a:path>
              <a:path w="534670" h="266700">
                <a:moveTo>
                  <a:pt x="534670" y="166369"/>
                </a:moveTo>
                <a:lnTo>
                  <a:pt x="530860" y="166369"/>
                </a:lnTo>
                <a:lnTo>
                  <a:pt x="530860" y="172719"/>
                </a:lnTo>
                <a:lnTo>
                  <a:pt x="534670" y="172719"/>
                </a:lnTo>
                <a:lnTo>
                  <a:pt x="534670" y="166369"/>
                </a:lnTo>
                <a:close/>
              </a:path>
              <a:path w="534670" h="266700">
                <a:moveTo>
                  <a:pt x="2540" y="172719"/>
                </a:moveTo>
                <a:lnTo>
                  <a:pt x="0" y="172719"/>
                </a:lnTo>
                <a:lnTo>
                  <a:pt x="0" y="177799"/>
                </a:lnTo>
                <a:lnTo>
                  <a:pt x="2540" y="177799"/>
                </a:lnTo>
                <a:lnTo>
                  <a:pt x="2540" y="172719"/>
                </a:lnTo>
                <a:close/>
              </a:path>
              <a:path w="534670" h="266700">
                <a:moveTo>
                  <a:pt x="534670" y="172719"/>
                </a:moveTo>
                <a:lnTo>
                  <a:pt x="530860" y="172719"/>
                </a:lnTo>
                <a:lnTo>
                  <a:pt x="530860" y="177799"/>
                </a:lnTo>
                <a:lnTo>
                  <a:pt x="534670" y="177799"/>
                </a:lnTo>
                <a:lnTo>
                  <a:pt x="534670" y="172719"/>
                </a:lnTo>
                <a:close/>
              </a:path>
              <a:path w="534670" h="266700">
                <a:moveTo>
                  <a:pt x="2540" y="177800"/>
                </a:moveTo>
                <a:lnTo>
                  <a:pt x="0" y="177800"/>
                </a:lnTo>
                <a:lnTo>
                  <a:pt x="0" y="185419"/>
                </a:lnTo>
                <a:lnTo>
                  <a:pt x="2540" y="185419"/>
                </a:lnTo>
                <a:lnTo>
                  <a:pt x="2540" y="177800"/>
                </a:lnTo>
                <a:close/>
              </a:path>
              <a:path w="534670" h="266700">
                <a:moveTo>
                  <a:pt x="534670" y="177800"/>
                </a:moveTo>
                <a:lnTo>
                  <a:pt x="530860" y="177800"/>
                </a:lnTo>
                <a:lnTo>
                  <a:pt x="530860" y="185419"/>
                </a:lnTo>
                <a:lnTo>
                  <a:pt x="534670" y="185419"/>
                </a:lnTo>
                <a:lnTo>
                  <a:pt x="534670" y="177800"/>
                </a:lnTo>
                <a:close/>
              </a:path>
              <a:path w="534670" h="266700">
                <a:moveTo>
                  <a:pt x="2540" y="185419"/>
                </a:moveTo>
                <a:lnTo>
                  <a:pt x="0" y="185419"/>
                </a:lnTo>
                <a:lnTo>
                  <a:pt x="0" y="196849"/>
                </a:lnTo>
                <a:lnTo>
                  <a:pt x="2540" y="196849"/>
                </a:lnTo>
                <a:lnTo>
                  <a:pt x="2540" y="185419"/>
                </a:lnTo>
                <a:close/>
              </a:path>
              <a:path w="534670" h="266700">
                <a:moveTo>
                  <a:pt x="534670" y="185419"/>
                </a:moveTo>
                <a:lnTo>
                  <a:pt x="530860" y="185419"/>
                </a:lnTo>
                <a:lnTo>
                  <a:pt x="530860" y="196849"/>
                </a:lnTo>
                <a:lnTo>
                  <a:pt x="534670" y="196849"/>
                </a:lnTo>
                <a:lnTo>
                  <a:pt x="534670" y="185419"/>
                </a:lnTo>
                <a:close/>
              </a:path>
              <a:path w="534670" h="266700">
                <a:moveTo>
                  <a:pt x="2540" y="196850"/>
                </a:moveTo>
                <a:lnTo>
                  <a:pt x="0" y="196850"/>
                </a:lnTo>
                <a:lnTo>
                  <a:pt x="0" y="204469"/>
                </a:lnTo>
                <a:lnTo>
                  <a:pt x="2540" y="204469"/>
                </a:lnTo>
                <a:lnTo>
                  <a:pt x="2540" y="196850"/>
                </a:lnTo>
                <a:close/>
              </a:path>
              <a:path w="534670" h="266700">
                <a:moveTo>
                  <a:pt x="534670" y="196850"/>
                </a:moveTo>
                <a:lnTo>
                  <a:pt x="530860" y="196850"/>
                </a:lnTo>
                <a:lnTo>
                  <a:pt x="530860" y="204469"/>
                </a:lnTo>
                <a:lnTo>
                  <a:pt x="534670" y="204469"/>
                </a:lnTo>
                <a:lnTo>
                  <a:pt x="534670" y="196850"/>
                </a:lnTo>
                <a:close/>
              </a:path>
              <a:path w="534670" h="266700">
                <a:moveTo>
                  <a:pt x="254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2540" y="210819"/>
                </a:lnTo>
                <a:lnTo>
                  <a:pt x="2540" y="204469"/>
                </a:lnTo>
                <a:close/>
              </a:path>
              <a:path w="534670" h="266700">
                <a:moveTo>
                  <a:pt x="534670" y="204469"/>
                </a:moveTo>
                <a:lnTo>
                  <a:pt x="530860" y="204469"/>
                </a:lnTo>
                <a:lnTo>
                  <a:pt x="530860" y="210819"/>
                </a:lnTo>
                <a:lnTo>
                  <a:pt x="534670" y="210819"/>
                </a:lnTo>
                <a:lnTo>
                  <a:pt x="534670" y="204469"/>
                </a:lnTo>
                <a:close/>
              </a:path>
              <a:path w="534670" h="266700">
                <a:moveTo>
                  <a:pt x="254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2540" y="217169"/>
                </a:lnTo>
                <a:lnTo>
                  <a:pt x="2540" y="210819"/>
                </a:lnTo>
                <a:close/>
              </a:path>
              <a:path w="534670" h="266700">
                <a:moveTo>
                  <a:pt x="534670" y="210819"/>
                </a:moveTo>
                <a:lnTo>
                  <a:pt x="530860" y="210819"/>
                </a:lnTo>
                <a:lnTo>
                  <a:pt x="530860" y="217169"/>
                </a:lnTo>
                <a:lnTo>
                  <a:pt x="534670" y="217169"/>
                </a:lnTo>
                <a:lnTo>
                  <a:pt x="534670" y="210819"/>
                </a:lnTo>
                <a:close/>
              </a:path>
              <a:path w="534670" h="266700">
                <a:moveTo>
                  <a:pt x="254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2540" y="223519"/>
                </a:lnTo>
                <a:lnTo>
                  <a:pt x="2540" y="217169"/>
                </a:lnTo>
                <a:close/>
              </a:path>
              <a:path w="534670" h="266700">
                <a:moveTo>
                  <a:pt x="534670" y="217169"/>
                </a:moveTo>
                <a:lnTo>
                  <a:pt x="530860" y="217169"/>
                </a:lnTo>
                <a:lnTo>
                  <a:pt x="530860" y="223519"/>
                </a:lnTo>
                <a:lnTo>
                  <a:pt x="534670" y="223519"/>
                </a:lnTo>
                <a:lnTo>
                  <a:pt x="534670" y="217169"/>
                </a:lnTo>
                <a:close/>
              </a:path>
              <a:path w="534670" h="266700">
                <a:moveTo>
                  <a:pt x="254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2540" y="229869"/>
                </a:lnTo>
                <a:lnTo>
                  <a:pt x="2540" y="223519"/>
                </a:lnTo>
                <a:close/>
              </a:path>
              <a:path w="534670" h="266700">
                <a:moveTo>
                  <a:pt x="534670" y="223519"/>
                </a:moveTo>
                <a:lnTo>
                  <a:pt x="530860" y="223519"/>
                </a:lnTo>
                <a:lnTo>
                  <a:pt x="530860" y="229869"/>
                </a:lnTo>
                <a:lnTo>
                  <a:pt x="534670" y="229869"/>
                </a:lnTo>
                <a:lnTo>
                  <a:pt x="534670" y="223519"/>
                </a:lnTo>
                <a:close/>
              </a:path>
              <a:path w="534670" h="266700">
                <a:moveTo>
                  <a:pt x="254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2540" y="236219"/>
                </a:lnTo>
                <a:lnTo>
                  <a:pt x="2540" y="229869"/>
                </a:lnTo>
                <a:close/>
              </a:path>
              <a:path w="534670" h="266700">
                <a:moveTo>
                  <a:pt x="534670" y="229869"/>
                </a:moveTo>
                <a:lnTo>
                  <a:pt x="530860" y="229869"/>
                </a:lnTo>
                <a:lnTo>
                  <a:pt x="530860" y="236219"/>
                </a:lnTo>
                <a:lnTo>
                  <a:pt x="534670" y="236219"/>
                </a:lnTo>
                <a:lnTo>
                  <a:pt x="534670" y="229869"/>
                </a:lnTo>
                <a:close/>
              </a:path>
              <a:path w="534670" h="266700">
                <a:moveTo>
                  <a:pt x="254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2540" y="242569"/>
                </a:lnTo>
                <a:lnTo>
                  <a:pt x="2540" y="236219"/>
                </a:lnTo>
                <a:close/>
              </a:path>
              <a:path w="534670" h="266700">
                <a:moveTo>
                  <a:pt x="534670" y="236219"/>
                </a:moveTo>
                <a:lnTo>
                  <a:pt x="530860" y="236219"/>
                </a:lnTo>
                <a:lnTo>
                  <a:pt x="530860" y="242569"/>
                </a:lnTo>
                <a:lnTo>
                  <a:pt x="534670" y="242569"/>
                </a:lnTo>
                <a:lnTo>
                  <a:pt x="534670" y="236219"/>
                </a:lnTo>
                <a:close/>
              </a:path>
              <a:path w="534670" h="266700">
                <a:moveTo>
                  <a:pt x="254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2540" y="248919"/>
                </a:lnTo>
                <a:lnTo>
                  <a:pt x="2540" y="242569"/>
                </a:lnTo>
                <a:close/>
              </a:path>
              <a:path w="534670" h="266700">
                <a:moveTo>
                  <a:pt x="534670" y="242569"/>
                </a:moveTo>
                <a:lnTo>
                  <a:pt x="530860" y="242569"/>
                </a:lnTo>
                <a:lnTo>
                  <a:pt x="530860" y="248919"/>
                </a:lnTo>
                <a:lnTo>
                  <a:pt x="534670" y="248919"/>
                </a:lnTo>
                <a:lnTo>
                  <a:pt x="534670" y="242569"/>
                </a:lnTo>
                <a:close/>
              </a:path>
              <a:path w="534670" h="266700">
                <a:moveTo>
                  <a:pt x="254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2540" y="255269"/>
                </a:lnTo>
                <a:lnTo>
                  <a:pt x="2540" y="248919"/>
                </a:lnTo>
                <a:close/>
              </a:path>
              <a:path w="534670" h="266700">
                <a:moveTo>
                  <a:pt x="534670" y="248919"/>
                </a:moveTo>
                <a:lnTo>
                  <a:pt x="530860" y="248919"/>
                </a:lnTo>
                <a:lnTo>
                  <a:pt x="530860" y="255269"/>
                </a:lnTo>
                <a:lnTo>
                  <a:pt x="534670" y="255269"/>
                </a:lnTo>
                <a:lnTo>
                  <a:pt x="534670" y="248919"/>
                </a:lnTo>
                <a:close/>
              </a:path>
              <a:path w="534670" h="266700">
                <a:moveTo>
                  <a:pt x="254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2540" y="261619"/>
                </a:lnTo>
                <a:lnTo>
                  <a:pt x="2540" y="255269"/>
                </a:lnTo>
                <a:close/>
              </a:path>
              <a:path w="534670" h="266700">
                <a:moveTo>
                  <a:pt x="534670" y="255269"/>
                </a:moveTo>
                <a:lnTo>
                  <a:pt x="530860" y="255269"/>
                </a:lnTo>
                <a:lnTo>
                  <a:pt x="530860" y="261619"/>
                </a:lnTo>
                <a:lnTo>
                  <a:pt x="534670" y="261619"/>
                </a:lnTo>
                <a:lnTo>
                  <a:pt x="534670" y="255269"/>
                </a:lnTo>
                <a:close/>
              </a:path>
              <a:path w="534670" h="266700">
                <a:moveTo>
                  <a:pt x="2540" y="261619"/>
                </a:moveTo>
                <a:lnTo>
                  <a:pt x="0" y="261619"/>
                </a:lnTo>
                <a:lnTo>
                  <a:pt x="0" y="266699"/>
                </a:lnTo>
                <a:lnTo>
                  <a:pt x="41910" y="266699"/>
                </a:lnTo>
                <a:lnTo>
                  <a:pt x="41910" y="265429"/>
                </a:lnTo>
                <a:lnTo>
                  <a:pt x="43180" y="265429"/>
                </a:lnTo>
                <a:lnTo>
                  <a:pt x="43180" y="264159"/>
                </a:lnTo>
                <a:lnTo>
                  <a:pt x="2540" y="264159"/>
                </a:lnTo>
                <a:lnTo>
                  <a:pt x="2540" y="261619"/>
                </a:lnTo>
                <a:close/>
              </a:path>
              <a:path w="534670" h="266700">
                <a:moveTo>
                  <a:pt x="306070" y="264159"/>
                </a:moveTo>
                <a:lnTo>
                  <a:pt x="148590" y="264159"/>
                </a:lnTo>
                <a:lnTo>
                  <a:pt x="148590" y="266699"/>
                </a:lnTo>
                <a:lnTo>
                  <a:pt x="306070" y="266699"/>
                </a:lnTo>
                <a:lnTo>
                  <a:pt x="306070" y="264159"/>
                </a:lnTo>
                <a:close/>
              </a:path>
              <a:path w="534670" h="266700">
                <a:moveTo>
                  <a:pt x="534670" y="261619"/>
                </a:moveTo>
                <a:lnTo>
                  <a:pt x="530860" y="261619"/>
                </a:lnTo>
                <a:lnTo>
                  <a:pt x="530860" y="264159"/>
                </a:lnTo>
                <a:lnTo>
                  <a:pt x="401320" y="264159"/>
                </a:lnTo>
                <a:lnTo>
                  <a:pt x="401320" y="266699"/>
                </a:lnTo>
                <a:lnTo>
                  <a:pt x="534670" y="266699"/>
                </a:lnTo>
                <a:lnTo>
                  <a:pt x="534670" y="261619"/>
                </a:lnTo>
                <a:close/>
              </a:path>
            </a:pathLst>
          </a:custGeom>
          <a:solidFill>
            <a:srgbClr val="8B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8" name="bk object 8608"/>
          <p:cNvSpPr/>
          <p:nvPr/>
        </p:nvSpPr>
        <p:spPr>
          <a:xfrm>
            <a:off x="4312920" y="4278629"/>
            <a:ext cx="528320" cy="260350"/>
          </a:xfrm>
          <a:custGeom>
            <a:avLst/>
            <a:gdLst/>
            <a:ahLst/>
            <a:cxnLst/>
            <a:rect l="l" t="t" r="r" b="b"/>
            <a:pathLst>
              <a:path w="528320" h="260350">
                <a:moveTo>
                  <a:pt x="167639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165100" y="3810"/>
                </a:lnTo>
                <a:lnTo>
                  <a:pt x="165100" y="2540"/>
                </a:lnTo>
                <a:lnTo>
                  <a:pt x="166370" y="2540"/>
                </a:lnTo>
                <a:lnTo>
                  <a:pt x="166370" y="1270"/>
                </a:lnTo>
                <a:lnTo>
                  <a:pt x="167639" y="1270"/>
                </a:lnTo>
                <a:lnTo>
                  <a:pt x="167639" y="0"/>
                </a:lnTo>
                <a:close/>
              </a:path>
              <a:path w="528320" h="260350">
                <a:moveTo>
                  <a:pt x="416559" y="1270"/>
                </a:moveTo>
                <a:lnTo>
                  <a:pt x="213359" y="1270"/>
                </a:lnTo>
                <a:lnTo>
                  <a:pt x="213359" y="3810"/>
                </a:lnTo>
                <a:lnTo>
                  <a:pt x="415289" y="3810"/>
                </a:lnTo>
                <a:lnTo>
                  <a:pt x="415289" y="2540"/>
                </a:lnTo>
                <a:lnTo>
                  <a:pt x="416559" y="2540"/>
                </a:lnTo>
                <a:lnTo>
                  <a:pt x="416559" y="1270"/>
                </a:lnTo>
                <a:close/>
              </a:path>
              <a:path w="528320" h="260350">
                <a:moveTo>
                  <a:pt x="417829" y="0"/>
                </a:moveTo>
                <a:lnTo>
                  <a:pt x="214629" y="0"/>
                </a:lnTo>
                <a:lnTo>
                  <a:pt x="214629" y="1270"/>
                </a:lnTo>
                <a:lnTo>
                  <a:pt x="417829" y="1270"/>
                </a:lnTo>
                <a:lnTo>
                  <a:pt x="417829" y="0"/>
                </a:lnTo>
                <a:close/>
              </a:path>
              <a:path w="528320" h="260350">
                <a:moveTo>
                  <a:pt x="528319" y="0"/>
                </a:moveTo>
                <a:lnTo>
                  <a:pt x="472439" y="0"/>
                </a:lnTo>
                <a:lnTo>
                  <a:pt x="472439" y="1270"/>
                </a:lnTo>
                <a:lnTo>
                  <a:pt x="471169" y="1270"/>
                </a:lnTo>
                <a:lnTo>
                  <a:pt x="471169" y="3810"/>
                </a:lnTo>
                <a:lnTo>
                  <a:pt x="524509" y="3810"/>
                </a:lnTo>
                <a:lnTo>
                  <a:pt x="524509" y="10160"/>
                </a:lnTo>
                <a:lnTo>
                  <a:pt x="528319" y="10160"/>
                </a:lnTo>
                <a:lnTo>
                  <a:pt x="528319" y="0"/>
                </a:lnTo>
                <a:close/>
              </a:path>
              <a:path w="528320" h="2603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528320" h="260350">
                <a:moveTo>
                  <a:pt x="528319" y="10160"/>
                </a:moveTo>
                <a:lnTo>
                  <a:pt x="524509" y="10160"/>
                </a:lnTo>
                <a:lnTo>
                  <a:pt x="524509" y="16510"/>
                </a:lnTo>
                <a:lnTo>
                  <a:pt x="528319" y="16510"/>
                </a:lnTo>
                <a:lnTo>
                  <a:pt x="528319" y="10160"/>
                </a:lnTo>
                <a:close/>
              </a:path>
              <a:path w="528320" h="26035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528320" h="260350">
                <a:moveTo>
                  <a:pt x="528319" y="16510"/>
                </a:moveTo>
                <a:lnTo>
                  <a:pt x="524509" y="16510"/>
                </a:lnTo>
                <a:lnTo>
                  <a:pt x="524509" y="22860"/>
                </a:lnTo>
                <a:lnTo>
                  <a:pt x="528319" y="22860"/>
                </a:lnTo>
                <a:lnTo>
                  <a:pt x="528319" y="16510"/>
                </a:lnTo>
                <a:close/>
              </a:path>
              <a:path w="528320" h="260350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528320" h="260350">
                <a:moveTo>
                  <a:pt x="528319" y="22860"/>
                </a:moveTo>
                <a:lnTo>
                  <a:pt x="524509" y="22860"/>
                </a:lnTo>
                <a:lnTo>
                  <a:pt x="524509" y="29210"/>
                </a:lnTo>
                <a:lnTo>
                  <a:pt x="528319" y="29210"/>
                </a:lnTo>
                <a:lnTo>
                  <a:pt x="528319" y="22860"/>
                </a:lnTo>
                <a:close/>
              </a:path>
              <a:path w="528320" h="260350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528320" h="260350">
                <a:moveTo>
                  <a:pt x="528319" y="29210"/>
                </a:moveTo>
                <a:lnTo>
                  <a:pt x="524509" y="29210"/>
                </a:lnTo>
                <a:lnTo>
                  <a:pt x="524509" y="35560"/>
                </a:lnTo>
                <a:lnTo>
                  <a:pt x="528319" y="35560"/>
                </a:lnTo>
                <a:lnTo>
                  <a:pt x="528319" y="29210"/>
                </a:lnTo>
                <a:close/>
              </a:path>
              <a:path w="528320" h="2603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528320" h="260350">
                <a:moveTo>
                  <a:pt x="528319" y="35560"/>
                </a:moveTo>
                <a:lnTo>
                  <a:pt x="524509" y="35560"/>
                </a:lnTo>
                <a:lnTo>
                  <a:pt x="524509" y="41910"/>
                </a:lnTo>
                <a:lnTo>
                  <a:pt x="528319" y="41910"/>
                </a:lnTo>
                <a:lnTo>
                  <a:pt x="528319" y="35560"/>
                </a:lnTo>
                <a:close/>
              </a:path>
              <a:path w="528320" h="260350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1910"/>
                </a:lnTo>
                <a:close/>
              </a:path>
              <a:path w="528320" h="260350">
                <a:moveTo>
                  <a:pt x="528319" y="41910"/>
                </a:moveTo>
                <a:lnTo>
                  <a:pt x="524509" y="41910"/>
                </a:lnTo>
                <a:lnTo>
                  <a:pt x="524509" y="48260"/>
                </a:lnTo>
                <a:lnTo>
                  <a:pt x="528319" y="48260"/>
                </a:lnTo>
                <a:lnTo>
                  <a:pt x="528319" y="41910"/>
                </a:lnTo>
                <a:close/>
              </a:path>
              <a:path w="528320" h="260350">
                <a:moveTo>
                  <a:pt x="380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09" y="54610"/>
                </a:lnTo>
                <a:lnTo>
                  <a:pt x="3809" y="48260"/>
                </a:lnTo>
                <a:close/>
              </a:path>
              <a:path w="528320" h="260350">
                <a:moveTo>
                  <a:pt x="528319" y="48260"/>
                </a:moveTo>
                <a:lnTo>
                  <a:pt x="524509" y="48260"/>
                </a:lnTo>
                <a:lnTo>
                  <a:pt x="524509" y="54610"/>
                </a:lnTo>
                <a:lnTo>
                  <a:pt x="528319" y="54610"/>
                </a:lnTo>
                <a:lnTo>
                  <a:pt x="528319" y="48260"/>
                </a:lnTo>
                <a:close/>
              </a:path>
              <a:path w="528320" h="260350">
                <a:moveTo>
                  <a:pt x="3809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4610"/>
                </a:lnTo>
                <a:close/>
              </a:path>
              <a:path w="528320" h="260350">
                <a:moveTo>
                  <a:pt x="528319" y="54610"/>
                </a:moveTo>
                <a:lnTo>
                  <a:pt x="524509" y="54610"/>
                </a:lnTo>
                <a:lnTo>
                  <a:pt x="524509" y="60960"/>
                </a:lnTo>
                <a:lnTo>
                  <a:pt x="528319" y="60960"/>
                </a:lnTo>
                <a:lnTo>
                  <a:pt x="528319" y="54610"/>
                </a:lnTo>
                <a:close/>
              </a:path>
              <a:path w="528320" h="260350">
                <a:moveTo>
                  <a:pt x="380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0960"/>
                </a:lnTo>
                <a:close/>
              </a:path>
              <a:path w="528320" h="260350">
                <a:moveTo>
                  <a:pt x="528319" y="60960"/>
                </a:moveTo>
                <a:lnTo>
                  <a:pt x="524509" y="60960"/>
                </a:lnTo>
                <a:lnTo>
                  <a:pt x="524509" y="67310"/>
                </a:lnTo>
                <a:lnTo>
                  <a:pt x="528319" y="67310"/>
                </a:lnTo>
                <a:lnTo>
                  <a:pt x="528319" y="60960"/>
                </a:lnTo>
                <a:close/>
              </a:path>
              <a:path w="528320" h="260350">
                <a:moveTo>
                  <a:pt x="380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67310"/>
                </a:lnTo>
                <a:close/>
              </a:path>
              <a:path w="528320" h="260350">
                <a:moveTo>
                  <a:pt x="528319" y="67310"/>
                </a:moveTo>
                <a:lnTo>
                  <a:pt x="524509" y="67310"/>
                </a:lnTo>
                <a:lnTo>
                  <a:pt x="524509" y="73660"/>
                </a:lnTo>
                <a:lnTo>
                  <a:pt x="528319" y="73660"/>
                </a:lnTo>
                <a:lnTo>
                  <a:pt x="528319" y="67310"/>
                </a:lnTo>
                <a:close/>
              </a:path>
              <a:path w="528320" h="260350">
                <a:moveTo>
                  <a:pt x="380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09" y="80010"/>
                </a:lnTo>
                <a:lnTo>
                  <a:pt x="3809" y="73660"/>
                </a:lnTo>
                <a:close/>
              </a:path>
              <a:path w="528320" h="260350">
                <a:moveTo>
                  <a:pt x="528319" y="73660"/>
                </a:moveTo>
                <a:lnTo>
                  <a:pt x="524509" y="73660"/>
                </a:lnTo>
                <a:lnTo>
                  <a:pt x="524509" y="80010"/>
                </a:lnTo>
                <a:lnTo>
                  <a:pt x="528319" y="80010"/>
                </a:lnTo>
                <a:lnTo>
                  <a:pt x="528319" y="73660"/>
                </a:lnTo>
                <a:close/>
              </a:path>
              <a:path w="528320" h="260350">
                <a:moveTo>
                  <a:pt x="380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09" y="86360"/>
                </a:lnTo>
                <a:lnTo>
                  <a:pt x="3809" y="80010"/>
                </a:lnTo>
                <a:close/>
              </a:path>
              <a:path w="528320" h="260350">
                <a:moveTo>
                  <a:pt x="528319" y="80010"/>
                </a:moveTo>
                <a:lnTo>
                  <a:pt x="524509" y="80010"/>
                </a:lnTo>
                <a:lnTo>
                  <a:pt x="524509" y="86360"/>
                </a:lnTo>
                <a:lnTo>
                  <a:pt x="528319" y="86360"/>
                </a:lnTo>
                <a:lnTo>
                  <a:pt x="528319" y="80010"/>
                </a:lnTo>
                <a:close/>
              </a:path>
              <a:path w="528320" h="260350">
                <a:moveTo>
                  <a:pt x="380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09" y="92710"/>
                </a:lnTo>
                <a:lnTo>
                  <a:pt x="3809" y="86360"/>
                </a:lnTo>
                <a:close/>
              </a:path>
              <a:path w="528320" h="260350">
                <a:moveTo>
                  <a:pt x="528319" y="86360"/>
                </a:moveTo>
                <a:lnTo>
                  <a:pt x="524509" y="86360"/>
                </a:lnTo>
                <a:lnTo>
                  <a:pt x="524509" y="92710"/>
                </a:lnTo>
                <a:lnTo>
                  <a:pt x="528319" y="92710"/>
                </a:lnTo>
                <a:lnTo>
                  <a:pt x="528319" y="86360"/>
                </a:lnTo>
                <a:close/>
              </a:path>
              <a:path w="528320" h="260350">
                <a:moveTo>
                  <a:pt x="380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92710"/>
                </a:lnTo>
                <a:close/>
              </a:path>
              <a:path w="528320" h="260350">
                <a:moveTo>
                  <a:pt x="528319" y="92710"/>
                </a:moveTo>
                <a:lnTo>
                  <a:pt x="524509" y="92710"/>
                </a:lnTo>
                <a:lnTo>
                  <a:pt x="524509" y="99060"/>
                </a:lnTo>
                <a:lnTo>
                  <a:pt x="528319" y="99060"/>
                </a:lnTo>
                <a:lnTo>
                  <a:pt x="528319" y="92710"/>
                </a:lnTo>
                <a:close/>
              </a:path>
              <a:path w="528320" h="260350">
                <a:moveTo>
                  <a:pt x="3809" y="99060"/>
                </a:moveTo>
                <a:lnTo>
                  <a:pt x="0" y="99060"/>
                </a:lnTo>
                <a:lnTo>
                  <a:pt x="0" y="104140"/>
                </a:lnTo>
                <a:lnTo>
                  <a:pt x="3809" y="104140"/>
                </a:lnTo>
                <a:lnTo>
                  <a:pt x="3809" y="99060"/>
                </a:lnTo>
                <a:close/>
              </a:path>
              <a:path w="528320" h="260350">
                <a:moveTo>
                  <a:pt x="528319" y="99060"/>
                </a:moveTo>
                <a:lnTo>
                  <a:pt x="524509" y="99060"/>
                </a:lnTo>
                <a:lnTo>
                  <a:pt x="524509" y="104140"/>
                </a:lnTo>
                <a:lnTo>
                  <a:pt x="528319" y="104140"/>
                </a:lnTo>
                <a:lnTo>
                  <a:pt x="528319" y="99060"/>
                </a:lnTo>
                <a:close/>
              </a:path>
              <a:path w="528320" h="260350">
                <a:moveTo>
                  <a:pt x="3809" y="104140"/>
                </a:moveTo>
                <a:lnTo>
                  <a:pt x="0" y="104140"/>
                </a:lnTo>
                <a:lnTo>
                  <a:pt x="0" y="111760"/>
                </a:lnTo>
                <a:lnTo>
                  <a:pt x="3809" y="111760"/>
                </a:lnTo>
                <a:lnTo>
                  <a:pt x="3809" y="104140"/>
                </a:lnTo>
                <a:close/>
              </a:path>
              <a:path w="528320" h="260350">
                <a:moveTo>
                  <a:pt x="528319" y="104140"/>
                </a:moveTo>
                <a:lnTo>
                  <a:pt x="524509" y="104140"/>
                </a:lnTo>
                <a:lnTo>
                  <a:pt x="524509" y="111760"/>
                </a:lnTo>
                <a:lnTo>
                  <a:pt x="528319" y="111760"/>
                </a:lnTo>
                <a:lnTo>
                  <a:pt x="528319" y="104140"/>
                </a:lnTo>
                <a:close/>
              </a:path>
              <a:path w="528320" h="260350">
                <a:moveTo>
                  <a:pt x="380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1760"/>
                </a:lnTo>
                <a:close/>
              </a:path>
              <a:path w="528320" h="260350">
                <a:moveTo>
                  <a:pt x="528319" y="111760"/>
                </a:moveTo>
                <a:lnTo>
                  <a:pt x="524509" y="111760"/>
                </a:lnTo>
                <a:lnTo>
                  <a:pt x="524509" y="118110"/>
                </a:lnTo>
                <a:lnTo>
                  <a:pt x="528319" y="118110"/>
                </a:lnTo>
                <a:lnTo>
                  <a:pt x="528319" y="111760"/>
                </a:lnTo>
                <a:close/>
              </a:path>
              <a:path w="528320" h="260350">
                <a:moveTo>
                  <a:pt x="380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09" y="124460"/>
                </a:lnTo>
                <a:lnTo>
                  <a:pt x="3809" y="118110"/>
                </a:lnTo>
                <a:close/>
              </a:path>
              <a:path w="528320" h="260350">
                <a:moveTo>
                  <a:pt x="528319" y="118110"/>
                </a:moveTo>
                <a:lnTo>
                  <a:pt x="524509" y="118110"/>
                </a:lnTo>
                <a:lnTo>
                  <a:pt x="524509" y="124460"/>
                </a:lnTo>
                <a:lnTo>
                  <a:pt x="528319" y="124460"/>
                </a:lnTo>
                <a:lnTo>
                  <a:pt x="528319" y="118110"/>
                </a:lnTo>
                <a:close/>
              </a:path>
              <a:path w="528320" h="260350">
                <a:moveTo>
                  <a:pt x="380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24460"/>
                </a:lnTo>
                <a:close/>
              </a:path>
              <a:path w="528320" h="260350">
                <a:moveTo>
                  <a:pt x="528319" y="124460"/>
                </a:moveTo>
                <a:lnTo>
                  <a:pt x="524509" y="124460"/>
                </a:lnTo>
                <a:lnTo>
                  <a:pt x="524509" y="130810"/>
                </a:lnTo>
                <a:lnTo>
                  <a:pt x="528319" y="130810"/>
                </a:lnTo>
                <a:lnTo>
                  <a:pt x="528319" y="124460"/>
                </a:lnTo>
                <a:close/>
              </a:path>
              <a:path w="528320" h="260350">
                <a:moveTo>
                  <a:pt x="380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30810"/>
                </a:lnTo>
                <a:close/>
              </a:path>
              <a:path w="528320" h="260350">
                <a:moveTo>
                  <a:pt x="528319" y="130810"/>
                </a:moveTo>
                <a:lnTo>
                  <a:pt x="524509" y="130810"/>
                </a:lnTo>
                <a:lnTo>
                  <a:pt x="524509" y="137160"/>
                </a:lnTo>
                <a:lnTo>
                  <a:pt x="528319" y="137160"/>
                </a:lnTo>
                <a:lnTo>
                  <a:pt x="528319" y="130810"/>
                </a:lnTo>
                <a:close/>
              </a:path>
              <a:path w="528320" h="260350">
                <a:moveTo>
                  <a:pt x="380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7160"/>
                </a:lnTo>
                <a:close/>
              </a:path>
              <a:path w="528320" h="260350">
                <a:moveTo>
                  <a:pt x="528319" y="137160"/>
                </a:moveTo>
                <a:lnTo>
                  <a:pt x="524509" y="137160"/>
                </a:lnTo>
                <a:lnTo>
                  <a:pt x="524509" y="143510"/>
                </a:lnTo>
                <a:lnTo>
                  <a:pt x="528319" y="143510"/>
                </a:lnTo>
                <a:lnTo>
                  <a:pt x="528319" y="137160"/>
                </a:lnTo>
                <a:close/>
              </a:path>
              <a:path w="528320" h="260350">
                <a:moveTo>
                  <a:pt x="380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3510"/>
                </a:lnTo>
                <a:close/>
              </a:path>
              <a:path w="528320" h="260350">
                <a:moveTo>
                  <a:pt x="528319" y="143510"/>
                </a:moveTo>
                <a:lnTo>
                  <a:pt x="524509" y="143510"/>
                </a:lnTo>
                <a:lnTo>
                  <a:pt x="524509" y="149860"/>
                </a:lnTo>
                <a:lnTo>
                  <a:pt x="528319" y="149860"/>
                </a:lnTo>
                <a:lnTo>
                  <a:pt x="528319" y="143510"/>
                </a:lnTo>
                <a:close/>
              </a:path>
              <a:path w="528320" h="260350">
                <a:moveTo>
                  <a:pt x="380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9860"/>
                </a:lnTo>
                <a:close/>
              </a:path>
              <a:path w="528320" h="260350">
                <a:moveTo>
                  <a:pt x="528319" y="149860"/>
                </a:moveTo>
                <a:lnTo>
                  <a:pt x="524509" y="149860"/>
                </a:lnTo>
                <a:lnTo>
                  <a:pt x="524509" y="156210"/>
                </a:lnTo>
                <a:lnTo>
                  <a:pt x="528319" y="156210"/>
                </a:lnTo>
                <a:lnTo>
                  <a:pt x="528319" y="149860"/>
                </a:lnTo>
                <a:close/>
              </a:path>
              <a:path w="528320" h="260350">
                <a:moveTo>
                  <a:pt x="380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09" y="162560"/>
                </a:lnTo>
                <a:lnTo>
                  <a:pt x="3809" y="156210"/>
                </a:lnTo>
                <a:close/>
              </a:path>
              <a:path w="528320" h="260350">
                <a:moveTo>
                  <a:pt x="528319" y="156210"/>
                </a:moveTo>
                <a:lnTo>
                  <a:pt x="524509" y="156210"/>
                </a:lnTo>
                <a:lnTo>
                  <a:pt x="524509" y="162560"/>
                </a:lnTo>
                <a:lnTo>
                  <a:pt x="528319" y="162560"/>
                </a:lnTo>
                <a:lnTo>
                  <a:pt x="528319" y="156210"/>
                </a:lnTo>
                <a:close/>
              </a:path>
              <a:path w="528320" h="260350">
                <a:moveTo>
                  <a:pt x="380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09" y="168910"/>
                </a:lnTo>
                <a:lnTo>
                  <a:pt x="3809" y="162560"/>
                </a:lnTo>
                <a:close/>
              </a:path>
              <a:path w="528320" h="260350">
                <a:moveTo>
                  <a:pt x="528319" y="162560"/>
                </a:moveTo>
                <a:lnTo>
                  <a:pt x="524509" y="162560"/>
                </a:lnTo>
                <a:lnTo>
                  <a:pt x="524509" y="168910"/>
                </a:lnTo>
                <a:lnTo>
                  <a:pt x="528319" y="168910"/>
                </a:lnTo>
                <a:lnTo>
                  <a:pt x="528319" y="162560"/>
                </a:lnTo>
                <a:close/>
              </a:path>
              <a:path w="528320" h="260350">
                <a:moveTo>
                  <a:pt x="3809" y="168910"/>
                </a:moveTo>
                <a:lnTo>
                  <a:pt x="0" y="168910"/>
                </a:lnTo>
                <a:lnTo>
                  <a:pt x="0" y="173990"/>
                </a:lnTo>
                <a:lnTo>
                  <a:pt x="3809" y="173990"/>
                </a:lnTo>
                <a:lnTo>
                  <a:pt x="3809" y="168910"/>
                </a:lnTo>
                <a:close/>
              </a:path>
              <a:path w="528320" h="260350">
                <a:moveTo>
                  <a:pt x="528319" y="168910"/>
                </a:moveTo>
                <a:lnTo>
                  <a:pt x="524509" y="168910"/>
                </a:lnTo>
                <a:lnTo>
                  <a:pt x="524509" y="173990"/>
                </a:lnTo>
                <a:lnTo>
                  <a:pt x="528319" y="173990"/>
                </a:lnTo>
                <a:lnTo>
                  <a:pt x="528319" y="168910"/>
                </a:lnTo>
                <a:close/>
              </a:path>
              <a:path w="528320" h="260350">
                <a:moveTo>
                  <a:pt x="3809" y="173990"/>
                </a:moveTo>
                <a:lnTo>
                  <a:pt x="0" y="17399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173990"/>
                </a:lnTo>
                <a:close/>
              </a:path>
              <a:path w="528320" h="260350">
                <a:moveTo>
                  <a:pt x="528319" y="173990"/>
                </a:moveTo>
                <a:lnTo>
                  <a:pt x="524509" y="173990"/>
                </a:lnTo>
                <a:lnTo>
                  <a:pt x="524509" y="181610"/>
                </a:lnTo>
                <a:lnTo>
                  <a:pt x="528319" y="181610"/>
                </a:lnTo>
                <a:lnTo>
                  <a:pt x="528319" y="173990"/>
                </a:lnTo>
                <a:close/>
              </a:path>
              <a:path w="528320" h="260350">
                <a:moveTo>
                  <a:pt x="3809" y="181610"/>
                </a:moveTo>
                <a:lnTo>
                  <a:pt x="0" y="181610"/>
                </a:lnTo>
                <a:lnTo>
                  <a:pt x="0" y="193040"/>
                </a:lnTo>
                <a:lnTo>
                  <a:pt x="3809" y="193040"/>
                </a:lnTo>
                <a:lnTo>
                  <a:pt x="3809" y="181610"/>
                </a:lnTo>
                <a:close/>
              </a:path>
              <a:path w="528320" h="260350">
                <a:moveTo>
                  <a:pt x="528319" y="181610"/>
                </a:moveTo>
                <a:lnTo>
                  <a:pt x="524509" y="181610"/>
                </a:lnTo>
                <a:lnTo>
                  <a:pt x="524509" y="193040"/>
                </a:lnTo>
                <a:lnTo>
                  <a:pt x="528319" y="193040"/>
                </a:lnTo>
                <a:lnTo>
                  <a:pt x="528319" y="181610"/>
                </a:lnTo>
                <a:close/>
              </a:path>
              <a:path w="528320" h="260350">
                <a:moveTo>
                  <a:pt x="3809" y="193040"/>
                </a:moveTo>
                <a:lnTo>
                  <a:pt x="0" y="193040"/>
                </a:lnTo>
                <a:lnTo>
                  <a:pt x="0" y="200660"/>
                </a:lnTo>
                <a:lnTo>
                  <a:pt x="3809" y="200660"/>
                </a:lnTo>
                <a:lnTo>
                  <a:pt x="3809" y="193040"/>
                </a:lnTo>
                <a:close/>
              </a:path>
              <a:path w="528320" h="260350">
                <a:moveTo>
                  <a:pt x="528319" y="193040"/>
                </a:moveTo>
                <a:lnTo>
                  <a:pt x="524509" y="193040"/>
                </a:lnTo>
                <a:lnTo>
                  <a:pt x="524509" y="200660"/>
                </a:lnTo>
                <a:lnTo>
                  <a:pt x="528319" y="200660"/>
                </a:lnTo>
                <a:lnTo>
                  <a:pt x="528319" y="193040"/>
                </a:lnTo>
                <a:close/>
              </a:path>
              <a:path w="528320" h="260350">
                <a:moveTo>
                  <a:pt x="380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3809" y="207010"/>
                </a:lnTo>
                <a:lnTo>
                  <a:pt x="3809" y="200660"/>
                </a:lnTo>
                <a:close/>
              </a:path>
              <a:path w="528320" h="260350">
                <a:moveTo>
                  <a:pt x="528319" y="200660"/>
                </a:moveTo>
                <a:lnTo>
                  <a:pt x="524509" y="200660"/>
                </a:lnTo>
                <a:lnTo>
                  <a:pt x="524509" y="207010"/>
                </a:lnTo>
                <a:lnTo>
                  <a:pt x="528319" y="207010"/>
                </a:lnTo>
                <a:lnTo>
                  <a:pt x="528319" y="200660"/>
                </a:lnTo>
                <a:close/>
              </a:path>
              <a:path w="528320" h="260350">
                <a:moveTo>
                  <a:pt x="380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09" y="213360"/>
                </a:lnTo>
                <a:lnTo>
                  <a:pt x="3809" y="207010"/>
                </a:lnTo>
                <a:close/>
              </a:path>
              <a:path w="528320" h="260350">
                <a:moveTo>
                  <a:pt x="528319" y="207010"/>
                </a:moveTo>
                <a:lnTo>
                  <a:pt x="524509" y="207010"/>
                </a:lnTo>
                <a:lnTo>
                  <a:pt x="524509" y="213360"/>
                </a:lnTo>
                <a:lnTo>
                  <a:pt x="528319" y="213360"/>
                </a:lnTo>
                <a:lnTo>
                  <a:pt x="528319" y="207010"/>
                </a:lnTo>
                <a:close/>
              </a:path>
              <a:path w="528320" h="260350">
                <a:moveTo>
                  <a:pt x="380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09" y="219710"/>
                </a:lnTo>
                <a:lnTo>
                  <a:pt x="3809" y="213360"/>
                </a:lnTo>
                <a:close/>
              </a:path>
              <a:path w="528320" h="260350">
                <a:moveTo>
                  <a:pt x="528319" y="213360"/>
                </a:moveTo>
                <a:lnTo>
                  <a:pt x="524509" y="213360"/>
                </a:lnTo>
                <a:lnTo>
                  <a:pt x="524509" y="219710"/>
                </a:lnTo>
                <a:lnTo>
                  <a:pt x="528319" y="219710"/>
                </a:lnTo>
                <a:lnTo>
                  <a:pt x="528319" y="213360"/>
                </a:lnTo>
                <a:close/>
              </a:path>
              <a:path w="528320" h="260350">
                <a:moveTo>
                  <a:pt x="3809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09" y="226060"/>
                </a:lnTo>
                <a:lnTo>
                  <a:pt x="3809" y="219710"/>
                </a:lnTo>
                <a:close/>
              </a:path>
              <a:path w="528320" h="260350">
                <a:moveTo>
                  <a:pt x="528319" y="219710"/>
                </a:moveTo>
                <a:lnTo>
                  <a:pt x="524509" y="219710"/>
                </a:lnTo>
                <a:lnTo>
                  <a:pt x="524509" y="226060"/>
                </a:lnTo>
                <a:lnTo>
                  <a:pt x="528319" y="226060"/>
                </a:lnTo>
                <a:lnTo>
                  <a:pt x="528319" y="219710"/>
                </a:lnTo>
                <a:close/>
              </a:path>
              <a:path w="528320" h="260350">
                <a:moveTo>
                  <a:pt x="3809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3809" y="232410"/>
                </a:lnTo>
                <a:lnTo>
                  <a:pt x="3809" y="226060"/>
                </a:lnTo>
                <a:close/>
              </a:path>
              <a:path w="528320" h="260350">
                <a:moveTo>
                  <a:pt x="528319" y="226060"/>
                </a:moveTo>
                <a:lnTo>
                  <a:pt x="524509" y="226060"/>
                </a:lnTo>
                <a:lnTo>
                  <a:pt x="524509" y="232410"/>
                </a:lnTo>
                <a:lnTo>
                  <a:pt x="528319" y="232410"/>
                </a:lnTo>
                <a:lnTo>
                  <a:pt x="528319" y="226060"/>
                </a:lnTo>
                <a:close/>
              </a:path>
              <a:path w="528320" h="260350">
                <a:moveTo>
                  <a:pt x="380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2410"/>
                </a:lnTo>
                <a:close/>
              </a:path>
              <a:path w="528320" h="260350">
                <a:moveTo>
                  <a:pt x="528319" y="232410"/>
                </a:moveTo>
                <a:lnTo>
                  <a:pt x="524509" y="232410"/>
                </a:lnTo>
                <a:lnTo>
                  <a:pt x="524509" y="238760"/>
                </a:lnTo>
                <a:lnTo>
                  <a:pt x="528319" y="238760"/>
                </a:lnTo>
                <a:lnTo>
                  <a:pt x="528319" y="232410"/>
                </a:lnTo>
                <a:close/>
              </a:path>
              <a:path w="528320" h="260350">
                <a:moveTo>
                  <a:pt x="380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38760"/>
                </a:lnTo>
                <a:close/>
              </a:path>
              <a:path w="528320" h="260350">
                <a:moveTo>
                  <a:pt x="528319" y="238760"/>
                </a:moveTo>
                <a:lnTo>
                  <a:pt x="524509" y="238760"/>
                </a:lnTo>
                <a:lnTo>
                  <a:pt x="524509" y="245110"/>
                </a:lnTo>
                <a:lnTo>
                  <a:pt x="528319" y="245110"/>
                </a:lnTo>
                <a:lnTo>
                  <a:pt x="528319" y="238760"/>
                </a:lnTo>
                <a:close/>
              </a:path>
              <a:path w="528320" h="260350">
                <a:moveTo>
                  <a:pt x="380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45110"/>
                </a:lnTo>
                <a:close/>
              </a:path>
              <a:path w="528320" h="260350">
                <a:moveTo>
                  <a:pt x="528319" y="245110"/>
                </a:moveTo>
                <a:lnTo>
                  <a:pt x="524509" y="245110"/>
                </a:lnTo>
                <a:lnTo>
                  <a:pt x="524509" y="251460"/>
                </a:lnTo>
                <a:lnTo>
                  <a:pt x="528319" y="251460"/>
                </a:lnTo>
                <a:lnTo>
                  <a:pt x="528319" y="245110"/>
                </a:lnTo>
                <a:close/>
              </a:path>
              <a:path w="528320" h="260350">
                <a:moveTo>
                  <a:pt x="3809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40639" y="257810"/>
                </a:lnTo>
                <a:lnTo>
                  <a:pt x="40639" y="256540"/>
                </a:lnTo>
                <a:lnTo>
                  <a:pt x="3809" y="256540"/>
                </a:lnTo>
                <a:lnTo>
                  <a:pt x="3809" y="251460"/>
                </a:lnTo>
                <a:close/>
              </a:path>
              <a:path w="528320" h="260350">
                <a:moveTo>
                  <a:pt x="304799" y="256540"/>
                </a:moveTo>
                <a:lnTo>
                  <a:pt x="147319" y="256540"/>
                </a:lnTo>
                <a:lnTo>
                  <a:pt x="147319" y="257810"/>
                </a:lnTo>
                <a:lnTo>
                  <a:pt x="304799" y="257810"/>
                </a:lnTo>
                <a:lnTo>
                  <a:pt x="304799" y="256540"/>
                </a:lnTo>
                <a:close/>
              </a:path>
              <a:path w="528320" h="260350">
                <a:moveTo>
                  <a:pt x="528319" y="251460"/>
                </a:moveTo>
                <a:lnTo>
                  <a:pt x="524509" y="251460"/>
                </a:lnTo>
                <a:lnTo>
                  <a:pt x="524509" y="256540"/>
                </a:lnTo>
                <a:lnTo>
                  <a:pt x="400050" y="256540"/>
                </a:lnTo>
                <a:lnTo>
                  <a:pt x="400050" y="257810"/>
                </a:lnTo>
                <a:lnTo>
                  <a:pt x="528319" y="257810"/>
                </a:lnTo>
                <a:lnTo>
                  <a:pt x="528319" y="251460"/>
                </a:lnTo>
                <a:close/>
              </a:path>
              <a:path w="528320" h="260350">
                <a:moveTo>
                  <a:pt x="40639" y="257810"/>
                </a:moveTo>
                <a:lnTo>
                  <a:pt x="0" y="257810"/>
                </a:lnTo>
                <a:lnTo>
                  <a:pt x="0" y="260350"/>
                </a:lnTo>
                <a:lnTo>
                  <a:pt x="40639" y="260350"/>
                </a:lnTo>
                <a:lnTo>
                  <a:pt x="40639" y="257810"/>
                </a:lnTo>
                <a:close/>
              </a:path>
              <a:path w="528320" h="260350">
                <a:moveTo>
                  <a:pt x="303529" y="259080"/>
                </a:moveTo>
                <a:lnTo>
                  <a:pt x="146050" y="259080"/>
                </a:lnTo>
                <a:lnTo>
                  <a:pt x="146050" y="260350"/>
                </a:lnTo>
                <a:lnTo>
                  <a:pt x="303529" y="260350"/>
                </a:lnTo>
                <a:lnTo>
                  <a:pt x="303529" y="259080"/>
                </a:lnTo>
                <a:close/>
              </a:path>
              <a:path w="528320" h="260350">
                <a:moveTo>
                  <a:pt x="304799" y="257810"/>
                </a:moveTo>
                <a:lnTo>
                  <a:pt x="147319" y="257810"/>
                </a:lnTo>
                <a:lnTo>
                  <a:pt x="147319" y="259080"/>
                </a:lnTo>
                <a:lnTo>
                  <a:pt x="304799" y="259080"/>
                </a:lnTo>
                <a:lnTo>
                  <a:pt x="304799" y="257810"/>
                </a:lnTo>
                <a:close/>
              </a:path>
              <a:path w="528320" h="260350">
                <a:moveTo>
                  <a:pt x="528319" y="257810"/>
                </a:moveTo>
                <a:lnTo>
                  <a:pt x="400050" y="257810"/>
                </a:lnTo>
                <a:lnTo>
                  <a:pt x="400050" y="259080"/>
                </a:lnTo>
                <a:lnTo>
                  <a:pt x="398779" y="259080"/>
                </a:lnTo>
                <a:lnTo>
                  <a:pt x="398779" y="260350"/>
                </a:lnTo>
                <a:lnTo>
                  <a:pt x="528319" y="260350"/>
                </a:lnTo>
                <a:lnTo>
                  <a:pt x="528319" y="257810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9" name="bk object 8609"/>
          <p:cNvSpPr/>
          <p:nvPr/>
        </p:nvSpPr>
        <p:spPr>
          <a:xfrm>
            <a:off x="4316729" y="4282440"/>
            <a:ext cx="520700" cy="252729"/>
          </a:xfrm>
          <a:custGeom>
            <a:avLst/>
            <a:gdLst/>
            <a:ahLst/>
            <a:cxnLst/>
            <a:rect l="l" t="t" r="r" b="b"/>
            <a:pathLst>
              <a:path w="520700" h="252729">
                <a:moveTo>
                  <a:pt x="15875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156210" y="3810"/>
                </a:lnTo>
                <a:lnTo>
                  <a:pt x="156210" y="2540"/>
                </a:lnTo>
                <a:lnTo>
                  <a:pt x="157480" y="2540"/>
                </a:lnTo>
                <a:lnTo>
                  <a:pt x="157480" y="1270"/>
                </a:lnTo>
                <a:lnTo>
                  <a:pt x="158750" y="1270"/>
                </a:lnTo>
                <a:lnTo>
                  <a:pt x="158750" y="0"/>
                </a:lnTo>
                <a:close/>
              </a:path>
              <a:path w="520700" h="252729">
                <a:moveTo>
                  <a:pt x="520700" y="0"/>
                </a:moveTo>
                <a:lnTo>
                  <a:pt x="467360" y="0"/>
                </a:lnTo>
                <a:lnTo>
                  <a:pt x="467360" y="2540"/>
                </a:lnTo>
                <a:lnTo>
                  <a:pt x="466090" y="2540"/>
                </a:lnTo>
                <a:lnTo>
                  <a:pt x="466090" y="3810"/>
                </a:lnTo>
                <a:lnTo>
                  <a:pt x="516890" y="3810"/>
                </a:lnTo>
                <a:lnTo>
                  <a:pt x="516890" y="6350"/>
                </a:lnTo>
                <a:lnTo>
                  <a:pt x="520700" y="6350"/>
                </a:lnTo>
                <a:lnTo>
                  <a:pt x="520700" y="0"/>
                </a:lnTo>
                <a:close/>
              </a:path>
              <a:path w="520700" h="252729">
                <a:moveTo>
                  <a:pt x="407670" y="2540"/>
                </a:moveTo>
                <a:lnTo>
                  <a:pt x="208280" y="2540"/>
                </a:lnTo>
                <a:lnTo>
                  <a:pt x="208280" y="3810"/>
                </a:lnTo>
                <a:lnTo>
                  <a:pt x="407670" y="3810"/>
                </a:lnTo>
                <a:lnTo>
                  <a:pt x="407670" y="2540"/>
                </a:lnTo>
                <a:close/>
              </a:path>
              <a:path w="520700" h="252729">
                <a:moveTo>
                  <a:pt x="410210" y="0"/>
                </a:moveTo>
                <a:lnTo>
                  <a:pt x="209550" y="0"/>
                </a:lnTo>
                <a:lnTo>
                  <a:pt x="209550" y="2540"/>
                </a:lnTo>
                <a:lnTo>
                  <a:pt x="408939" y="2540"/>
                </a:lnTo>
                <a:lnTo>
                  <a:pt x="408939" y="1270"/>
                </a:lnTo>
                <a:lnTo>
                  <a:pt x="410210" y="1270"/>
                </a:lnTo>
                <a:lnTo>
                  <a:pt x="410210" y="0"/>
                </a:lnTo>
                <a:close/>
              </a:path>
              <a:path w="520700" h="252729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520700" h="252729">
                <a:moveTo>
                  <a:pt x="520700" y="6350"/>
                </a:moveTo>
                <a:lnTo>
                  <a:pt x="516890" y="6350"/>
                </a:lnTo>
                <a:lnTo>
                  <a:pt x="516890" y="12700"/>
                </a:lnTo>
                <a:lnTo>
                  <a:pt x="520700" y="12700"/>
                </a:lnTo>
                <a:lnTo>
                  <a:pt x="520700" y="6350"/>
                </a:lnTo>
                <a:close/>
              </a:path>
              <a:path w="520700" h="25272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520700" h="252729">
                <a:moveTo>
                  <a:pt x="520700" y="12700"/>
                </a:moveTo>
                <a:lnTo>
                  <a:pt x="516890" y="12700"/>
                </a:lnTo>
                <a:lnTo>
                  <a:pt x="516890" y="19050"/>
                </a:lnTo>
                <a:lnTo>
                  <a:pt x="520700" y="19050"/>
                </a:lnTo>
                <a:lnTo>
                  <a:pt x="520700" y="12700"/>
                </a:lnTo>
                <a:close/>
              </a:path>
              <a:path w="520700" h="25272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520700" h="252729">
                <a:moveTo>
                  <a:pt x="520700" y="19050"/>
                </a:moveTo>
                <a:lnTo>
                  <a:pt x="516890" y="19050"/>
                </a:lnTo>
                <a:lnTo>
                  <a:pt x="516890" y="25400"/>
                </a:lnTo>
                <a:lnTo>
                  <a:pt x="520700" y="25400"/>
                </a:lnTo>
                <a:lnTo>
                  <a:pt x="520700" y="19050"/>
                </a:lnTo>
                <a:close/>
              </a:path>
              <a:path w="520700" h="25272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520700" h="252729">
                <a:moveTo>
                  <a:pt x="520700" y="25400"/>
                </a:moveTo>
                <a:lnTo>
                  <a:pt x="516890" y="25400"/>
                </a:lnTo>
                <a:lnTo>
                  <a:pt x="516890" y="31750"/>
                </a:lnTo>
                <a:lnTo>
                  <a:pt x="520700" y="31750"/>
                </a:lnTo>
                <a:lnTo>
                  <a:pt x="520700" y="25400"/>
                </a:lnTo>
                <a:close/>
              </a:path>
              <a:path w="520700" h="25272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520700" h="252729">
                <a:moveTo>
                  <a:pt x="520700" y="31750"/>
                </a:moveTo>
                <a:lnTo>
                  <a:pt x="516890" y="31750"/>
                </a:lnTo>
                <a:lnTo>
                  <a:pt x="516890" y="38100"/>
                </a:lnTo>
                <a:lnTo>
                  <a:pt x="520700" y="38100"/>
                </a:lnTo>
                <a:lnTo>
                  <a:pt x="520700" y="31750"/>
                </a:lnTo>
                <a:close/>
              </a:path>
              <a:path w="520700" h="252729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520700" h="252729">
                <a:moveTo>
                  <a:pt x="520700" y="38100"/>
                </a:moveTo>
                <a:lnTo>
                  <a:pt x="516890" y="38100"/>
                </a:lnTo>
                <a:lnTo>
                  <a:pt x="516890" y="44450"/>
                </a:lnTo>
                <a:lnTo>
                  <a:pt x="520700" y="44450"/>
                </a:lnTo>
                <a:lnTo>
                  <a:pt x="520700" y="38100"/>
                </a:lnTo>
                <a:close/>
              </a:path>
              <a:path w="520700" h="252729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520700" h="252729">
                <a:moveTo>
                  <a:pt x="520700" y="44450"/>
                </a:moveTo>
                <a:lnTo>
                  <a:pt x="516890" y="44450"/>
                </a:lnTo>
                <a:lnTo>
                  <a:pt x="516890" y="50800"/>
                </a:lnTo>
                <a:lnTo>
                  <a:pt x="520700" y="50800"/>
                </a:lnTo>
                <a:lnTo>
                  <a:pt x="520700" y="44450"/>
                </a:lnTo>
                <a:close/>
              </a:path>
              <a:path w="520700" h="252729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520700" h="252729">
                <a:moveTo>
                  <a:pt x="520700" y="50800"/>
                </a:moveTo>
                <a:lnTo>
                  <a:pt x="516890" y="50800"/>
                </a:lnTo>
                <a:lnTo>
                  <a:pt x="516890" y="57150"/>
                </a:lnTo>
                <a:lnTo>
                  <a:pt x="520700" y="57150"/>
                </a:lnTo>
                <a:lnTo>
                  <a:pt x="520700" y="50800"/>
                </a:lnTo>
                <a:close/>
              </a:path>
              <a:path w="520700" h="25272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520700" h="252729">
                <a:moveTo>
                  <a:pt x="520700" y="57150"/>
                </a:moveTo>
                <a:lnTo>
                  <a:pt x="516890" y="57150"/>
                </a:lnTo>
                <a:lnTo>
                  <a:pt x="516890" y="63500"/>
                </a:lnTo>
                <a:lnTo>
                  <a:pt x="520700" y="63500"/>
                </a:lnTo>
                <a:lnTo>
                  <a:pt x="520700" y="57150"/>
                </a:lnTo>
                <a:close/>
              </a:path>
              <a:path w="520700" h="25272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520700" h="252729">
                <a:moveTo>
                  <a:pt x="520700" y="63500"/>
                </a:moveTo>
                <a:lnTo>
                  <a:pt x="516890" y="63500"/>
                </a:lnTo>
                <a:lnTo>
                  <a:pt x="516890" y="69850"/>
                </a:lnTo>
                <a:lnTo>
                  <a:pt x="520700" y="69850"/>
                </a:lnTo>
                <a:lnTo>
                  <a:pt x="520700" y="63500"/>
                </a:lnTo>
                <a:close/>
              </a:path>
              <a:path w="520700" h="25272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520700" h="252729">
                <a:moveTo>
                  <a:pt x="520700" y="69850"/>
                </a:moveTo>
                <a:lnTo>
                  <a:pt x="516890" y="69850"/>
                </a:lnTo>
                <a:lnTo>
                  <a:pt x="516890" y="76200"/>
                </a:lnTo>
                <a:lnTo>
                  <a:pt x="520700" y="76200"/>
                </a:lnTo>
                <a:lnTo>
                  <a:pt x="520700" y="69850"/>
                </a:lnTo>
                <a:close/>
              </a:path>
              <a:path w="520700" h="25272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520700" h="252729">
                <a:moveTo>
                  <a:pt x="520700" y="76200"/>
                </a:moveTo>
                <a:lnTo>
                  <a:pt x="516890" y="76200"/>
                </a:lnTo>
                <a:lnTo>
                  <a:pt x="516890" y="82550"/>
                </a:lnTo>
                <a:lnTo>
                  <a:pt x="520700" y="82550"/>
                </a:lnTo>
                <a:lnTo>
                  <a:pt x="520700" y="76200"/>
                </a:lnTo>
                <a:close/>
              </a:path>
              <a:path w="520700" h="25272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520700" h="252729">
                <a:moveTo>
                  <a:pt x="520700" y="82550"/>
                </a:moveTo>
                <a:lnTo>
                  <a:pt x="516890" y="82550"/>
                </a:lnTo>
                <a:lnTo>
                  <a:pt x="516890" y="88900"/>
                </a:lnTo>
                <a:lnTo>
                  <a:pt x="520700" y="88900"/>
                </a:lnTo>
                <a:lnTo>
                  <a:pt x="520700" y="82550"/>
                </a:lnTo>
                <a:close/>
              </a:path>
              <a:path w="520700" h="25272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520700" h="252729">
                <a:moveTo>
                  <a:pt x="520700" y="88900"/>
                </a:moveTo>
                <a:lnTo>
                  <a:pt x="516890" y="88900"/>
                </a:lnTo>
                <a:lnTo>
                  <a:pt x="516890" y="95250"/>
                </a:lnTo>
                <a:lnTo>
                  <a:pt x="520700" y="95250"/>
                </a:lnTo>
                <a:lnTo>
                  <a:pt x="520700" y="88900"/>
                </a:lnTo>
                <a:close/>
              </a:path>
              <a:path w="520700" h="252729">
                <a:moveTo>
                  <a:pt x="3810" y="95250"/>
                </a:moveTo>
                <a:lnTo>
                  <a:pt x="0" y="95250"/>
                </a:lnTo>
                <a:lnTo>
                  <a:pt x="0" y="100330"/>
                </a:lnTo>
                <a:lnTo>
                  <a:pt x="3810" y="100330"/>
                </a:lnTo>
                <a:lnTo>
                  <a:pt x="3810" y="95250"/>
                </a:lnTo>
                <a:close/>
              </a:path>
              <a:path w="520700" h="252729">
                <a:moveTo>
                  <a:pt x="520700" y="95250"/>
                </a:moveTo>
                <a:lnTo>
                  <a:pt x="516890" y="95250"/>
                </a:lnTo>
                <a:lnTo>
                  <a:pt x="516890" y="100330"/>
                </a:lnTo>
                <a:lnTo>
                  <a:pt x="520700" y="100330"/>
                </a:lnTo>
                <a:lnTo>
                  <a:pt x="520700" y="95250"/>
                </a:lnTo>
                <a:close/>
              </a:path>
              <a:path w="520700" h="252729">
                <a:moveTo>
                  <a:pt x="3810" y="100330"/>
                </a:moveTo>
                <a:lnTo>
                  <a:pt x="0" y="10033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0330"/>
                </a:lnTo>
                <a:close/>
              </a:path>
              <a:path w="520700" h="252729">
                <a:moveTo>
                  <a:pt x="520700" y="100330"/>
                </a:moveTo>
                <a:lnTo>
                  <a:pt x="516890" y="100330"/>
                </a:lnTo>
                <a:lnTo>
                  <a:pt x="516890" y="107950"/>
                </a:lnTo>
                <a:lnTo>
                  <a:pt x="520700" y="107950"/>
                </a:lnTo>
                <a:lnTo>
                  <a:pt x="520700" y="100330"/>
                </a:lnTo>
                <a:close/>
              </a:path>
              <a:path w="520700" h="25272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520700" h="252729">
                <a:moveTo>
                  <a:pt x="520700" y="107950"/>
                </a:moveTo>
                <a:lnTo>
                  <a:pt x="516890" y="107950"/>
                </a:lnTo>
                <a:lnTo>
                  <a:pt x="516890" y="114300"/>
                </a:lnTo>
                <a:lnTo>
                  <a:pt x="520700" y="114300"/>
                </a:lnTo>
                <a:lnTo>
                  <a:pt x="520700" y="107950"/>
                </a:lnTo>
                <a:close/>
              </a:path>
              <a:path w="520700" h="252729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520700" h="252729">
                <a:moveTo>
                  <a:pt x="520700" y="114300"/>
                </a:moveTo>
                <a:lnTo>
                  <a:pt x="516890" y="114300"/>
                </a:lnTo>
                <a:lnTo>
                  <a:pt x="516890" y="120650"/>
                </a:lnTo>
                <a:lnTo>
                  <a:pt x="520700" y="120650"/>
                </a:lnTo>
                <a:lnTo>
                  <a:pt x="520700" y="114300"/>
                </a:lnTo>
                <a:close/>
              </a:path>
              <a:path w="520700" h="252729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520700" h="252729">
                <a:moveTo>
                  <a:pt x="520700" y="120650"/>
                </a:moveTo>
                <a:lnTo>
                  <a:pt x="516890" y="120650"/>
                </a:lnTo>
                <a:lnTo>
                  <a:pt x="516890" y="127000"/>
                </a:lnTo>
                <a:lnTo>
                  <a:pt x="520700" y="127000"/>
                </a:lnTo>
                <a:lnTo>
                  <a:pt x="520700" y="120650"/>
                </a:lnTo>
                <a:close/>
              </a:path>
              <a:path w="520700" h="252729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520700" h="252729">
                <a:moveTo>
                  <a:pt x="520700" y="127000"/>
                </a:moveTo>
                <a:lnTo>
                  <a:pt x="516890" y="127000"/>
                </a:lnTo>
                <a:lnTo>
                  <a:pt x="516890" y="133350"/>
                </a:lnTo>
                <a:lnTo>
                  <a:pt x="520700" y="133350"/>
                </a:lnTo>
                <a:lnTo>
                  <a:pt x="520700" y="127000"/>
                </a:lnTo>
                <a:close/>
              </a:path>
              <a:path w="520700" h="252729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520700" h="252729">
                <a:moveTo>
                  <a:pt x="520700" y="133350"/>
                </a:moveTo>
                <a:lnTo>
                  <a:pt x="516890" y="133350"/>
                </a:lnTo>
                <a:lnTo>
                  <a:pt x="516890" y="139700"/>
                </a:lnTo>
                <a:lnTo>
                  <a:pt x="520700" y="139700"/>
                </a:lnTo>
                <a:lnTo>
                  <a:pt x="520700" y="133350"/>
                </a:lnTo>
                <a:close/>
              </a:path>
              <a:path w="520700" h="252729">
                <a:moveTo>
                  <a:pt x="381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9700"/>
                </a:lnTo>
                <a:close/>
              </a:path>
              <a:path w="520700" h="252729">
                <a:moveTo>
                  <a:pt x="520700" y="139700"/>
                </a:moveTo>
                <a:lnTo>
                  <a:pt x="516890" y="139700"/>
                </a:lnTo>
                <a:lnTo>
                  <a:pt x="516890" y="146050"/>
                </a:lnTo>
                <a:lnTo>
                  <a:pt x="520700" y="146050"/>
                </a:lnTo>
                <a:lnTo>
                  <a:pt x="520700" y="139700"/>
                </a:lnTo>
                <a:close/>
              </a:path>
              <a:path w="520700" h="252729">
                <a:moveTo>
                  <a:pt x="3810" y="146050"/>
                </a:moveTo>
                <a:lnTo>
                  <a:pt x="0" y="14605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6050"/>
                </a:lnTo>
                <a:close/>
              </a:path>
              <a:path w="520700" h="252729">
                <a:moveTo>
                  <a:pt x="520700" y="146050"/>
                </a:moveTo>
                <a:lnTo>
                  <a:pt x="516890" y="146050"/>
                </a:lnTo>
                <a:lnTo>
                  <a:pt x="516890" y="152400"/>
                </a:lnTo>
                <a:lnTo>
                  <a:pt x="520700" y="152400"/>
                </a:lnTo>
                <a:lnTo>
                  <a:pt x="520700" y="146050"/>
                </a:lnTo>
                <a:close/>
              </a:path>
              <a:path w="520700" h="252729">
                <a:moveTo>
                  <a:pt x="381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3810" y="158750"/>
                </a:lnTo>
                <a:lnTo>
                  <a:pt x="3810" y="152400"/>
                </a:lnTo>
                <a:close/>
              </a:path>
              <a:path w="520700" h="252729">
                <a:moveTo>
                  <a:pt x="520700" y="152400"/>
                </a:moveTo>
                <a:lnTo>
                  <a:pt x="516890" y="152400"/>
                </a:lnTo>
                <a:lnTo>
                  <a:pt x="516890" y="158750"/>
                </a:lnTo>
                <a:lnTo>
                  <a:pt x="520700" y="158750"/>
                </a:lnTo>
                <a:lnTo>
                  <a:pt x="520700" y="152400"/>
                </a:lnTo>
                <a:close/>
              </a:path>
              <a:path w="520700" h="252729">
                <a:moveTo>
                  <a:pt x="381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3810" y="165100"/>
                </a:lnTo>
                <a:lnTo>
                  <a:pt x="3810" y="158750"/>
                </a:lnTo>
                <a:close/>
              </a:path>
              <a:path w="520700" h="252729">
                <a:moveTo>
                  <a:pt x="520700" y="158750"/>
                </a:moveTo>
                <a:lnTo>
                  <a:pt x="516890" y="158750"/>
                </a:lnTo>
                <a:lnTo>
                  <a:pt x="516890" y="165100"/>
                </a:lnTo>
                <a:lnTo>
                  <a:pt x="520700" y="165100"/>
                </a:lnTo>
                <a:lnTo>
                  <a:pt x="520700" y="158750"/>
                </a:lnTo>
                <a:close/>
              </a:path>
              <a:path w="520700" h="252729">
                <a:moveTo>
                  <a:pt x="3810" y="165100"/>
                </a:moveTo>
                <a:lnTo>
                  <a:pt x="0" y="165100"/>
                </a:lnTo>
                <a:lnTo>
                  <a:pt x="0" y="170180"/>
                </a:lnTo>
                <a:lnTo>
                  <a:pt x="3810" y="170180"/>
                </a:lnTo>
                <a:lnTo>
                  <a:pt x="3810" y="165100"/>
                </a:lnTo>
                <a:close/>
              </a:path>
              <a:path w="520700" h="252729">
                <a:moveTo>
                  <a:pt x="520700" y="165100"/>
                </a:moveTo>
                <a:lnTo>
                  <a:pt x="516890" y="165100"/>
                </a:lnTo>
                <a:lnTo>
                  <a:pt x="516890" y="170180"/>
                </a:lnTo>
                <a:lnTo>
                  <a:pt x="520700" y="170180"/>
                </a:lnTo>
                <a:lnTo>
                  <a:pt x="520700" y="165100"/>
                </a:lnTo>
                <a:close/>
              </a:path>
              <a:path w="520700" h="252729">
                <a:moveTo>
                  <a:pt x="3810" y="170180"/>
                </a:moveTo>
                <a:lnTo>
                  <a:pt x="0" y="17018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0180"/>
                </a:lnTo>
                <a:close/>
              </a:path>
              <a:path w="520700" h="252729">
                <a:moveTo>
                  <a:pt x="520700" y="170180"/>
                </a:moveTo>
                <a:lnTo>
                  <a:pt x="516890" y="170180"/>
                </a:lnTo>
                <a:lnTo>
                  <a:pt x="516890" y="177800"/>
                </a:lnTo>
                <a:lnTo>
                  <a:pt x="520700" y="177800"/>
                </a:lnTo>
                <a:lnTo>
                  <a:pt x="520700" y="170180"/>
                </a:lnTo>
                <a:close/>
              </a:path>
              <a:path w="520700" h="252729">
                <a:moveTo>
                  <a:pt x="3810" y="177800"/>
                </a:moveTo>
                <a:lnTo>
                  <a:pt x="0" y="177800"/>
                </a:lnTo>
                <a:lnTo>
                  <a:pt x="0" y="189230"/>
                </a:lnTo>
                <a:lnTo>
                  <a:pt x="3810" y="189230"/>
                </a:lnTo>
                <a:lnTo>
                  <a:pt x="3810" y="177800"/>
                </a:lnTo>
                <a:close/>
              </a:path>
              <a:path w="520700" h="252729">
                <a:moveTo>
                  <a:pt x="520700" y="177800"/>
                </a:moveTo>
                <a:lnTo>
                  <a:pt x="516890" y="177800"/>
                </a:lnTo>
                <a:lnTo>
                  <a:pt x="516890" y="189230"/>
                </a:lnTo>
                <a:lnTo>
                  <a:pt x="520700" y="189230"/>
                </a:lnTo>
                <a:lnTo>
                  <a:pt x="520700" y="177800"/>
                </a:lnTo>
                <a:close/>
              </a:path>
              <a:path w="520700" h="252729">
                <a:moveTo>
                  <a:pt x="3810" y="189230"/>
                </a:moveTo>
                <a:lnTo>
                  <a:pt x="0" y="18923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89230"/>
                </a:lnTo>
                <a:close/>
              </a:path>
              <a:path w="520700" h="252729">
                <a:moveTo>
                  <a:pt x="520700" y="189230"/>
                </a:moveTo>
                <a:lnTo>
                  <a:pt x="516890" y="189230"/>
                </a:lnTo>
                <a:lnTo>
                  <a:pt x="516890" y="196850"/>
                </a:lnTo>
                <a:lnTo>
                  <a:pt x="520700" y="196850"/>
                </a:lnTo>
                <a:lnTo>
                  <a:pt x="520700" y="189230"/>
                </a:lnTo>
                <a:close/>
              </a:path>
              <a:path w="520700" h="252729">
                <a:moveTo>
                  <a:pt x="3810" y="196850"/>
                </a:moveTo>
                <a:lnTo>
                  <a:pt x="0" y="19685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6850"/>
                </a:lnTo>
                <a:close/>
              </a:path>
              <a:path w="520700" h="252729">
                <a:moveTo>
                  <a:pt x="520700" y="196850"/>
                </a:moveTo>
                <a:lnTo>
                  <a:pt x="516890" y="196850"/>
                </a:lnTo>
                <a:lnTo>
                  <a:pt x="516890" y="203200"/>
                </a:lnTo>
                <a:lnTo>
                  <a:pt x="520700" y="203200"/>
                </a:lnTo>
                <a:lnTo>
                  <a:pt x="520700" y="196850"/>
                </a:lnTo>
                <a:close/>
              </a:path>
              <a:path w="520700" h="252729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520700" h="252729">
                <a:moveTo>
                  <a:pt x="520700" y="203200"/>
                </a:moveTo>
                <a:lnTo>
                  <a:pt x="516890" y="203200"/>
                </a:lnTo>
                <a:lnTo>
                  <a:pt x="516890" y="209550"/>
                </a:lnTo>
                <a:lnTo>
                  <a:pt x="520700" y="209550"/>
                </a:lnTo>
                <a:lnTo>
                  <a:pt x="520700" y="203200"/>
                </a:lnTo>
                <a:close/>
              </a:path>
              <a:path w="520700" h="252729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520700" h="252729">
                <a:moveTo>
                  <a:pt x="520700" y="209550"/>
                </a:moveTo>
                <a:lnTo>
                  <a:pt x="516890" y="209550"/>
                </a:lnTo>
                <a:lnTo>
                  <a:pt x="516890" y="215900"/>
                </a:lnTo>
                <a:lnTo>
                  <a:pt x="520700" y="215900"/>
                </a:lnTo>
                <a:lnTo>
                  <a:pt x="520700" y="209550"/>
                </a:lnTo>
                <a:close/>
              </a:path>
              <a:path w="520700" h="252729">
                <a:moveTo>
                  <a:pt x="381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3810" y="222250"/>
                </a:lnTo>
                <a:lnTo>
                  <a:pt x="3810" y="215900"/>
                </a:lnTo>
                <a:close/>
              </a:path>
              <a:path w="520700" h="252729">
                <a:moveTo>
                  <a:pt x="520700" y="215900"/>
                </a:moveTo>
                <a:lnTo>
                  <a:pt x="516890" y="215900"/>
                </a:lnTo>
                <a:lnTo>
                  <a:pt x="516890" y="222250"/>
                </a:lnTo>
                <a:lnTo>
                  <a:pt x="520700" y="222250"/>
                </a:lnTo>
                <a:lnTo>
                  <a:pt x="520700" y="215900"/>
                </a:lnTo>
                <a:close/>
              </a:path>
              <a:path w="520700" h="252729">
                <a:moveTo>
                  <a:pt x="3810" y="222250"/>
                </a:moveTo>
                <a:lnTo>
                  <a:pt x="0" y="222250"/>
                </a:lnTo>
                <a:lnTo>
                  <a:pt x="0" y="228600"/>
                </a:lnTo>
                <a:lnTo>
                  <a:pt x="3810" y="228600"/>
                </a:lnTo>
                <a:lnTo>
                  <a:pt x="3810" y="222250"/>
                </a:lnTo>
                <a:close/>
              </a:path>
              <a:path w="520700" h="252729">
                <a:moveTo>
                  <a:pt x="520700" y="222250"/>
                </a:moveTo>
                <a:lnTo>
                  <a:pt x="516890" y="222250"/>
                </a:lnTo>
                <a:lnTo>
                  <a:pt x="516890" y="228600"/>
                </a:lnTo>
                <a:lnTo>
                  <a:pt x="520700" y="228600"/>
                </a:lnTo>
                <a:lnTo>
                  <a:pt x="520700" y="222250"/>
                </a:lnTo>
                <a:close/>
              </a:path>
              <a:path w="520700" h="252729">
                <a:moveTo>
                  <a:pt x="3810" y="228600"/>
                </a:moveTo>
                <a:lnTo>
                  <a:pt x="0" y="228600"/>
                </a:lnTo>
                <a:lnTo>
                  <a:pt x="0" y="234950"/>
                </a:lnTo>
                <a:lnTo>
                  <a:pt x="3810" y="234950"/>
                </a:lnTo>
                <a:lnTo>
                  <a:pt x="3810" y="228600"/>
                </a:lnTo>
                <a:close/>
              </a:path>
              <a:path w="520700" h="252729">
                <a:moveTo>
                  <a:pt x="520700" y="228600"/>
                </a:moveTo>
                <a:lnTo>
                  <a:pt x="516890" y="228600"/>
                </a:lnTo>
                <a:lnTo>
                  <a:pt x="516890" y="234950"/>
                </a:lnTo>
                <a:lnTo>
                  <a:pt x="520700" y="234950"/>
                </a:lnTo>
                <a:lnTo>
                  <a:pt x="520700" y="228600"/>
                </a:lnTo>
                <a:close/>
              </a:path>
              <a:path w="520700" h="252729">
                <a:moveTo>
                  <a:pt x="381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3810" y="241300"/>
                </a:lnTo>
                <a:lnTo>
                  <a:pt x="3810" y="234950"/>
                </a:lnTo>
                <a:close/>
              </a:path>
              <a:path w="520700" h="252729">
                <a:moveTo>
                  <a:pt x="520700" y="234950"/>
                </a:moveTo>
                <a:lnTo>
                  <a:pt x="516890" y="234950"/>
                </a:lnTo>
                <a:lnTo>
                  <a:pt x="516890" y="241300"/>
                </a:lnTo>
                <a:lnTo>
                  <a:pt x="520700" y="241300"/>
                </a:lnTo>
                <a:lnTo>
                  <a:pt x="520700" y="234950"/>
                </a:lnTo>
                <a:close/>
              </a:path>
              <a:path w="520700" h="252729">
                <a:moveTo>
                  <a:pt x="381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3810" y="247650"/>
                </a:lnTo>
                <a:lnTo>
                  <a:pt x="3810" y="241300"/>
                </a:lnTo>
                <a:close/>
              </a:path>
              <a:path w="520700" h="252729">
                <a:moveTo>
                  <a:pt x="520700" y="241300"/>
                </a:moveTo>
                <a:lnTo>
                  <a:pt x="516890" y="241300"/>
                </a:lnTo>
                <a:lnTo>
                  <a:pt x="516890" y="247650"/>
                </a:lnTo>
                <a:lnTo>
                  <a:pt x="520700" y="247650"/>
                </a:lnTo>
                <a:lnTo>
                  <a:pt x="520700" y="241300"/>
                </a:lnTo>
                <a:close/>
              </a:path>
              <a:path w="520700" h="252729">
                <a:moveTo>
                  <a:pt x="381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38100" y="252730"/>
                </a:lnTo>
                <a:lnTo>
                  <a:pt x="38100" y="248920"/>
                </a:lnTo>
                <a:lnTo>
                  <a:pt x="3810" y="248920"/>
                </a:lnTo>
                <a:lnTo>
                  <a:pt x="3810" y="247650"/>
                </a:lnTo>
                <a:close/>
              </a:path>
              <a:path w="520700" h="252729">
                <a:moveTo>
                  <a:pt x="300989" y="250190"/>
                </a:moveTo>
                <a:lnTo>
                  <a:pt x="143510" y="250190"/>
                </a:lnTo>
                <a:lnTo>
                  <a:pt x="143510" y="252730"/>
                </a:lnTo>
                <a:lnTo>
                  <a:pt x="300989" y="252730"/>
                </a:lnTo>
                <a:lnTo>
                  <a:pt x="300989" y="250190"/>
                </a:lnTo>
                <a:close/>
              </a:path>
              <a:path w="520700" h="252729">
                <a:moveTo>
                  <a:pt x="302260" y="248920"/>
                </a:moveTo>
                <a:lnTo>
                  <a:pt x="144780" y="248920"/>
                </a:lnTo>
                <a:lnTo>
                  <a:pt x="144780" y="250190"/>
                </a:lnTo>
                <a:lnTo>
                  <a:pt x="302260" y="250190"/>
                </a:lnTo>
                <a:lnTo>
                  <a:pt x="302260" y="248920"/>
                </a:lnTo>
                <a:close/>
              </a:path>
              <a:path w="520700" h="252729">
                <a:moveTo>
                  <a:pt x="520700" y="247650"/>
                </a:moveTo>
                <a:lnTo>
                  <a:pt x="516890" y="247650"/>
                </a:lnTo>
                <a:lnTo>
                  <a:pt x="516890" y="248920"/>
                </a:lnTo>
                <a:lnTo>
                  <a:pt x="397510" y="248920"/>
                </a:lnTo>
                <a:lnTo>
                  <a:pt x="397510" y="250190"/>
                </a:lnTo>
                <a:lnTo>
                  <a:pt x="396240" y="250190"/>
                </a:lnTo>
                <a:lnTo>
                  <a:pt x="396240" y="252730"/>
                </a:lnTo>
                <a:lnTo>
                  <a:pt x="520700" y="252730"/>
                </a:lnTo>
                <a:lnTo>
                  <a:pt x="520700" y="24765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0" name="bk object 8610"/>
          <p:cNvSpPr/>
          <p:nvPr/>
        </p:nvSpPr>
        <p:spPr>
          <a:xfrm>
            <a:off x="4320540" y="4286250"/>
            <a:ext cx="513080" cy="245110"/>
          </a:xfrm>
          <a:custGeom>
            <a:avLst/>
            <a:gdLst/>
            <a:ahLst/>
            <a:cxnLst/>
            <a:rect l="l" t="t" r="r" b="b"/>
            <a:pathLst>
              <a:path w="513079" h="245110">
                <a:moveTo>
                  <a:pt x="151130" y="0"/>
                </a:moveTo>
                <a:lnTo>
                  <a:pt x="0" y="0"/>
                </a:lnTo>
                <a:lnTo>
                  <a:pt x="0" y="2539"/>
                </a:lnTo>
                <a:lnTo>
                  <a:pt x="148589" y="2539"/>
                </a:lnTo>
                <a:lnTo>
                  <a:pt x="148589" y="1269"/>
                </a:lnTo>
                <a:lnTo>
                  <a:pt x="151130" y="1269"/>
                </a:lnTo>
                <a:lnTo>
                  <a:pt x="151130" y="0"/>
                </a:lnTo>
                <a:close/>
              </a:path>
              <a:path w="513079" h="245110">
                <a:moveTo>
                  <a:pt x="402590" y="0"/>
                </a:moveTo>
                <a:lnTo>
                  <a:pt x="204470" y="0"/>
                </a:lnTo>
                <a:lnTo>
                  <a:pt x="204470" y="2539"/>
                </a:lnTo>
                <a:lnTo>
                  <a:pt x="401320" y="2539"/>
                </a:lnTo>
                <a:lnTo>
                  <a:pt x="401320" y="1269"/>
                </a:lnTo>
                <a:lnTo>
                  <a:pt x="402590" y="1269"/>
                </a:lnTo>
                <a:lnTo>
                  <a:pt x="402590" y="0"/>
                </a:lnTo>
                <a:close/>
              </a:path>
              <a:path w="513079" h="245110">
                <a:moveTo>
                  <a:pt x="513080" y="0"/>
                </a:moveTo>
                <a:lnTo>
                  <a:pt x="462280" y="0"/>
                </a:lnTo>
                <a:lnTo>
                  <a:pt x="462280" y="2539"/>
                </a:lnTo>
                <a:lnTo>
                  <a:pt x="513080" y="2539"/>
                </a:lnTo>
                <a:lnTo>
                  <a:pt x="513080" y="0"/>
                </a:lnTo>
                <a:close/>
              </a:path>
              <a:path w="513079" h="245110">
                <a:moveTo>
                  <a:pt x="147320" y="2540"/>
                </a:moveTo>
                <a:lnTo>
                  <a:pt x="0" y="2540"/>
                </a:lnTo>
                <a:lnTo>
                  <a:pt x="0" y="8889"/>
                </a:lnTo>
                <a:lnTo>
                  <a:pt x="3810" y="8889"/>
                </a:lnTo>
                <a:lnTo>
                  <a:pt x="3810" y="3810"/>
                </a:lnTo>
                <a:lnTo>
                  <a:pt x="147320" y="3810"/>
                </a:lnTo>
                <a:lnTo>
                  <a:pt x="147320" y="2540"/>
                </a:lnTo>
                <a:close/>
              </a:path>
              <a:path w="513079" h="245110">
                <a:moveTo>
                  <a:pt x="398780" y="2540"/>
                </a:moveTo>
                <a:lnTo>
                  <a:pt x="204470" y="2540"/>
                </a:lnTo>
                <a:lnTo>
                  <a:pt x="204470" y="3810"/>
                </a:lnTo>
                <a:lnTo>
                  <a:pt x="398780" y="3810"/>
                </a:lnTo>
                <a:lnTo>
                  <a:pt x="398780" y="2540"/>
                </a:lnTo>
                <a:close/>
              </a:path>
              <a:path w="513079" h="245110">
                <a:moveTo>
                  <a:pt x="513080" y="2540"/>
                </a:moveTo>
                <a:lnTo>
                  <a:pt x="462280" y="2540"/>
                </a:lnTo>
                <a:lnTo>
                  <a:pt x="462280" y="3810"/>
                </a:lnTo>
                <a:lnTo>
                  <a:pt x="509270" y="3810"/>
                </a:lnTo>
                <a:lnTo>
                  <a:pt x="509270" y="8889"/>
                </a:lnTo>
                <a:lnTo>
                  <a:pt x="513080" y="8889"/>
                </a:lnTo>
                <a:lnTo>
                  <a:pt x="513080" y="2540"/>
                </a:lnTo>
                <a:close/>
              </a:path>
              <a:path w="513079" h="245110">
                <a:moveTo>
                  <a:pt x="38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8890"/>
                </a:lnTo>
                <a:close/>
              </a:path>
              <a:path w="513079" h="245110">
                <a:moveTo>
                  <a:pt x="513080" y="8890"/>
                </a:moveTo>
                <a:lnTo>
                  <a:pt x="509270" y="8890"/>
                </a:lnTo>
                <a:lnTo>
                  <a:pt x="509270" y="15239"/>
                </a:lnTo>
                <a:lnTo>
                  <a:pt x="513080" y="15239"/>
                </a:lnTo>
                <a:lnTo>
                  <a:pt x="513080" y="8890"/>
                </a:lnTo>
                <a:close/>
              </a:path>
              <a:path w="513079" h="245110">
                <a:moveTo>
                  <a:pt x="381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5240"/>
                </a:lnTo>
                <a:close/>
              </a:path>
              <a:path w="513079" h="245110">
                <a:moveTo>
                  <a:pt x="513080" y="15240"/>
                </a:moveTo>
                <a:lnTo>
                  <a:pt x="509270" y="15240"/>
                </a:lnTo>
                <a:lnTo>
                  <a:pt x="509270" y="21589"/>
                </a:lnTo>
                <a:lnTo>
                  <a:pt x="513080" y="21589"/>
                </a:lnTo>
                <a:lnTo>
                  <a:pt x="513080" y="15240"/>
                </a:lnTo>
                <a:close/>
              </a:path>
              <a:path w="513079" h="245110">
                <a:moveTo>
                  <a:pt x="381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1590"/>
                </a:lnTo>
                <a:close/>
              </a:path>
              <a:path w="513079" h="245110">
                <a:moveTo>
                  <a:pt x="513080" y="21590"/>
                </a:moveTo>
                <a:lnTo>
                  <a:pt x="509270" y="21590"/>
                </a:lnTo>
                <a:lnTo>
                  <a:pt x="509270" y="27939"/>
                </a:lnTo>
                <a:lnTo>
                  <a:pt x="513080" y="27939"/>
                </a:lnTo>
                <a:lnTo>
                  <a:pt x="513080" y="21590"/>
                </a:lnTo>
                <a:close/>
              </a:path>
              <a:path w="513079" h="245110">
                <a:moveTo>
                  <a:pt x="381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27940"/>
                </a:lnTo>
                <a:close/>
              </a:path>
              <a:path w="513079" h="245110">
                <a:moveTo>
                  <a:pt x="513080" y="27940"/>
                </a:moveTo>
                <a:lnTo>
                  <a:pt x="509270" y="27940"/>
                </a:lnTo>
                <a:lnTo>
                  <a:pt x="509270" y="34289"/>
                </a:lnTo>
                <a:lnTo>
                  <a:pt x="513080" y="34289"/>
                </a:lnTo>
                <a:lnTo>
                  <a:pt x="513080" y="27940"/>
                </a:lnTo>
                <a:close/>
              </a:path>
              <a:path w="513079" h="245110">
                <a:moveTo>
                  <a:pt x="381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4290"/>
                </a:lnTo>
                <a:close/>
              </a:path>
              <a:path w="513079" h="245110">
                <a:moveTo>
                  <a:pt x="513080" y="34290"/>
                </a:moveTo>
                <a:lnTo>
                  <a:pt x="509270" y="34290"/>
                </a:lnTo>
                <a:lnTo>
                  <a:pt x="509270" y="40639"/>
                </a:lnTo>
                <a:lnTo>
                  <a:pt x="513080" y="40639"/>
                </a:lnTo>
                <a:lnTo>
                  <a:pt x="513080" y="34290"/>
                </a:lnTo>
                <a:close/>
              </a:path>
              <a:path w="513079" h="245110">
                <a:moveTo>
                  <a:pt x="381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0640"/>
                </a:lnTo>
                <a:close/>
              </a:path>
              <a:path w="513079" h="245110">
                <a:moveTo>
                  <a:pt x="513080" y="40640"/>
                </a:moveTo>
                <a:lnTo>
                  <a:pt x="509270" y="40640"/>
                </a:lnTo>
                <a:lnTo>
                  <a:pt x="509270" y="46989"/>
                </a:lnTo>
                <a:lnTo>
                  <a:pt x="513080" y="46989"/>
                </a:lnTo>
                <a:lnTo>
                  <a:pt x="513080" y="40640"/>
                </a:lnTo>
                <a:close/>
              </a:path>
              <a:path w="513079" h="245110">
                <a:moveTo>
                  <a:pt x="381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6990"/>
                </a:lnTo>
                <a:close/>
              </a:path>
              <a:path w="513079" h="245110">
                <a:moveTo>
                  <a:pt x="513080" y="46990"/>
                </a:moveTo>
                <a:lnTo>
                  <a:pt x="509270" y="46990"/>
                </a:lnTo>
                <a:lnTo>
                  <a:pt x="509270" y="53339"/>
                </a:lnTo>
                <a:lnTo>
                  <a:pt x="513080" y="53339"/>
                </a:lnTo>
                <a:lnTo>
                  <a:pt x="513080" y="46990"/>
                </a:lnTo>
                <a:close/>
              </a:path>
              <a:path w="513079" h="245110">
                <a:moveTo>
                  <a:pt x="381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3340"/>
                </a:lnTo>
                <a:close/>
              </a:path>
              <a:path w="513079" h="245110">
                <a:moveTo>
                  <a:pt x="513080" y="53340"/>
                </a:moveTo>
                <a:lnTo>
                  <a:pt x="509270" y="53340"/>
                </a:lnTo>
                <a:lnTo>
                  <a:pt x="509270" y="59689"/>
                </a:lnTo>
                <a:lnTo>
                  <a:pt x="513080" y="59689"/>
                </a:lnTo>
                <a:lnTo>
                  <a:pt x="513080" y="53340"/>
                </a:lnTo>
                <a:close/>
              </a:path>
              <a:path w="513079" h="245110">
                <a:moveTo>
                  <a:pt x="381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59690"/>
                </a:lnTo>
                <a:close/>
              </a:path>
              <a:path w="513079" h="245110">
                <a:moveTo>
                  <a:pt x="513080" y="59690"/>
                </a:moveTo>
                <a:lnTo>
                  <a:pt x="509270" y="59690"/>
                </a:lnTo>
                <a:lnTo>
                  <a:pt x="509270" y="66039"/>
                </a:lnTo>
                <a:lnTo>
                  <a:pt x="513080" y="66039"/>
                </a:lnTo>
                <a:lnTo>
                  <a:pt x="513080" y="59690"/>
                </a:lnTo>
                <a:close/>
              </a:path>
              <a:path w="513079" h="245110">
                <a:moveTo>
                  <a:pt x="381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6040"/>
                </a:lnTo>
                <a:close/>
              </a:path>
              <a:path w="513079" h="245110">
                <a:moveTo>
                  <a:pt x="513080" y="66040"/>
                </a:moveTo>
                <a:lnTo>
                  <a:pt x="509270" y="66040"/>
                </a:lnTo>
                <a:lnTo>
                  <a:pt x="509270" y="72389"/>
                </a:lnTo>
                <a:lnTo>
                  <a:pt x="513080" y="72389"/>
                </a:lnTo>
                <a:lnTo>
                  <a:pt x="513080" y="66040"/>
                </a:lnTo>
                <a:close/>
              </a:path>
              <a:path w="513079" h="245110">
                <a:moveTo>
                  <a:pt x="381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2390"/>
                </a:lnTo>
                <a:close/>
              </a:path>
              <a:path w="513079" h="245110">
                <a:moveTo>
                  <a:pt x="513080" y="72390"/>
                </a:moveTo>
                <a:lnTo>
                  <a:pt x="509270" y="72390"/>
                </a:lnTo>
                <a:lnTo>
                  <a:pt x="509270" y="78739"/>
                </a:lnTo>
                <a:lnTo>
                  <a:pt x="513080" y="78739"/>
                </a:lnTo>
                <a:lnTo>
                  <a:pt x="513080" y="72390"/>
                </a:lnTo>
                <a:close/>
              </a:path>
              <a:path w="513079" h="245110">
                <a:moveTo>
                  <a:pt x="381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78740"/>
                </a:lnTo>
                <a:close/>
              </a:path>
              <a:path w="513079" h="245110">
                <a:moveTo>
                  <a:pt x="513080" y="78740"/>
                </a:moveTo>
                <a:lnTo>
                  <a:pt x="509270" y="78740"/>
                </a:lnTo>
                <a:lnTo>
                  <a:pt x="509270" y="85089"/>
                </a:lnTo>
                <a:lnTo>
                  <a:pt x="513080" y="85089"/>
                </a:lnTo>
                <a:lnTo>
                  <a:pt x="513080" y="78740"/>
                </a:lnTo>
                <a:close/>
              </a:path>
              <a:path w="513079" h="245110">
                <a:moveTo>
                  <a:pt x="381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5090"/>
                </a:lnTo>
                <a:close/>
              </a:path>
              <a:path w="513079" h="245110">
                <a:moveTo>
                  <a:pt x="513080" y="85090"/>
                </a:moveTo>
                <a:lnTo>
                  <a:pt x="509270" y="85090"/>
                </a:lnTo>
                <a:lnTo>
                  <a:pt x="509270" y="91439"/>
                </a:lnTo>
                <a:lnTo>
                  <a:pt x="513080" y="91439"/>
                </a:lnTo>
                <a:lnTo>
                  <a:pt x="513080" y="85090"/>
                </a:lnTo>
                <a:close/>
              </a:path>
              <a:path w="513079" h="245110">
                <a:moveTo>
                  <a:pt x="3810" y="91440"/>
                </a:moveTo>
                <a:lnTo>
                  <a:pt x="0" y="91440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1440"/>
                </a:lnTo>
                <a:close/>
              </a:path>
              <a:path w="513079" h="245110">
                <a:moveTo>
                  <a:pt x="513080" y="91440"/>
                </a:moveTo>
                <a:lnTo>
                  <a:pt x="509270" y="91440"/>
                </a:lnTo>
                <a:lnTo>
                  <a:pt x="509270" y="96519"/>
                </a:lnTo>
                <a:lnTo>
                  <a:pt x="513080" y="96519"/>
                </a:lnTo>
                <a:lnTo>
                  <a:pt x="513080" y="91440"/>
                </a:lnTo>
                <a:close/>
              </a:path>
              <a:path w="513079" h="245110">
                <a:moveTo>
                  <a:pt x="3810" y="96520"/>
                </a:moveTo>
                <a:lnTo>
                  <a:pt x="0" y="9652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96520"/>
                </a:lnTo>
                <a:close/>
              </a:path>
              <a:path w="513079" h="245110">
                <a:moveTo>
                  <a:pt x="513080" y="96520"/>
                </a:moveTo>
                <a:lnTo>
                  <a:pt x="509270" y="96520"/>
                </a:lnTo>
                <a:lnTo>
                  <a:pt x="509270" y="104139"/>
                </a:lnTo>
                <a:lnTo>
                  <a:pt x="513080" y="104139"/>
                </a:lnTo>
                <a:lnTo>
                  <a:pt x="513080" y="96520"/>
                </a:lnTo>
                <a:close/>
              </a:path>
              <a:path w="513079" h="245110">
                <a:moveTo>
                  <a:pt x="381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4140"/>
                </a:lnTo>
                <a:close/>
              </a:path>
              <a:path w="513079" h="245110">
                <a:moveTo>
                  <a:pt x="513080" y="104140"/>
                </a:moveTo>
                <a:lnTo>
                  <a:pt x="509270" y="104140"/>
                </a:lnTo>
                <a:lnTo>
                  <a:pt x="509270" y="110489"/>
                </a:lnTo>
                <a:lnTo>
                  <a:pt x="513080" y="110489"/>
                </a:lnTo>
                <a:lnTo>
                  <a:pt x="513080" y="104140"/>
                </a:lnTo>
                <a:close/>
              </a:path>
              <a:path w="513079" h="245110">
                <a:moveTo>
                  <a:pt x="3810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0490"/>
                </a:lnTo>
                <a:close/>
              </a:path>
              <a:path w="513079" h="245110">
                <a:moveTo>
                  <a:pt x="513080" y="110490"/>
                </a:moveTo>
                <a:lnTo>
                  <a:pt x="509270" y="110490"/>
                </a:lnTo>
                <a:lnTo>
                  <a:pt x="509270" y="116839"/>
                </a:lnTo>
                <a:lnTo>
                  <a:pt x="513080" y="116839"/>
                </a:lnTo>
                <a:lnTo>
                  <a:pt x="513080" y="110490"/>
                </a:lnTo>
                <a:close/>
              </a:path>
              <a:path w="513079" h="245110">
                <a:moveTo>
                  <a:pt x="3810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16840"/>
                </a:lnTo>
                <a:close/>
              </a:path>
              <a:path w="513079" h="245110">
                <a:moveTo>
                  <a:pt x="513080" y="116840"/>
                </a:moveTo>
                <a:lnTo>
                  <a:pt x="509270" y="116840"/>
                </a:lnTo>
                <a:lnTo>
                  <a:pt x="509270" y="123189"/>
                </a:lnTo>
                <a:lnTo>
                  <a:pt x="513080" y="123189"/>
                </a:lnTo>
                <a:lnTo>
                  <a:pt x="513080" y="116840"/>
                </a:lnTo>
                <a:close/>
              </a:path>
              <a:path w="513079" h="245110">
                <a:moveTo>
                  <a:pt x="381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3190"/>
                </a:lnTo>
                <a:close/>
              </a:path>
              <a:path w="513079" h="245110">
                <a:moveTo>
                  <a:pt x="513080" y="123190"/>
                </a:moveTo>
                <a:lnTo>
                  <a:pt x="509270" y="123190"/>
                </a:lnTo>
                <a:lnTo>
                  <a:pt x="509270" y="129539"/>
                </a:lnTo>
                <a:lnTo>
                  <a:pt x="513080" y="129539"/>
                </a:lnTo>
                <a:lnTo>
                  <a:pt x="513080" y="123190"/>
                </a:lnTo>
                <a:close/>
              </a:path>
              <a:path w="513079" h="245110">
                <a:moveTo>
                  <a:pt x="381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29540"/>
                </a:lnTo>
                <a:close/>
              </a:path>
              <a:path w="513079" h="245110">
                <a:moveTo>
                  <a:pt x="513080" y="129540"/>
                </a:moveTo>
                <a:lnTo>
                  <a:pt x="509270" y="129540"/>
                </a:lnTo>
                <a:lnTo>
                  <a:pt x="509270" y="135889"/>
                </a:lnTo>
                <a:lnTo>
                  <a:pt x="513080" y="135889"/>
                </a:lnTo>
                <a:lnTo>
                  <a:pt x="513080" y="129540"/>
                </a:lnTo>
                <a:close/>
              </a:path>
              <a:path w="513079" h="245110">
                <a:moveTo>
                  <a:pt x="3810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10" y="142239"/>
                </a:lnTo>
                <a:lnTo>
                  <a:pt x="3810" y="135890"/>
                </a:lnTo>
                <a:close/>
              </a:path>
              <a:path w="513079" h="245110">
                <a:moveTo>
                  <a:pt x="513080" y="135890"/>
                </a:moveTo>
                <a:lnTo>
                  <a:pt x="509270" y="135890"/>
                </a:lnTo>
                <a:lnTo>
                  <a:pt x="509270" y="142239"/>
                </a:lnTo>
                <a:lnTo>
                  <a:pt x="513080" y="142239"/>
                </a:lnTo>
                <a:lnTo>
                  <a:pt x="513080" y="135890"/>
                </a:lnTo>
                <a:close/>
              </a:path>
              <a:path w="513079" h="245110">
                <a:moveTo>
                  <a:pt x="3810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2240"/>
                </a:lnTo>
                <a:close/>
              </a:path>
              <a:path w="513079" h="245110">
                <a:moveTo>
                  <a:pt x="513080" y="142240"/>
                </a:moveTo>
                <a:lnTo>
                  <a:pt x="509270" y="142240"/>
                </a:lnTo>
                <a:lnTo>
                  <a:pt x="509270" y="148589"/>
                </a:lnTo>
                <a:lnTo>
                  <a:pt x="513080" y="148589"/>
                </a:lnTo>
                <a:lnTo>
                  <a:pt x="513080" y="142240"/>
                </a:lnTo>
                <a:close/>
              </a:path>
              <a:path w="513079" h="245110">
                <a:moveTo>
                  <a:pt x="381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10" y="154939"/>
                </a:lnTo>
                <a:lnTo>
                  <a:pt x="3810" y="148590"/>
                </a:lnTo>
                <a:close/>
              </a:path>
              <a:path w="513079" h="245110">
                <a:moveTo>
                  <a:pt x="513080" y="148590"/>
                </a:moveTo>
                <a:lnTo>
                  <a:pt x="509270" y="148590"/>
                </a:lnTo>
                <a:lnTo>
                  <a:pt x="509270" y="154939"/>
                </a:lnTo>
                <a:lnTo>
                  <a:pt x="513080" y="154939"/>
                </a:lnTo>
                <a:lnTo>
                  <a:pt x="513080" y="148590"/>
                </a:lnTo>
                <a:close/>
              </a:path>
              <a:path w="513079" h="245110">
                <a:moveTo>
                  <a:pt x="3810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10" y="161289"/>
                </a:lnTo>
                <a:lnTo>
                  <a:pt x="3810" y="154940"/>
                </a:lnTo>
                <a:close/>
              </a:path>
              <a:path w="513079" h="245110">
                <a:moveTo>
                  <a:pt x="513080" y="154940"/>
                </a:moveTo>
                <a:lnTo>
                  <a:pt x="509270" y="154940"/>
                </a:lnTo>
                <a:lnTo>
                  <a:pt x="509270" y="161289"/>
                </a:lnTo>
                <a:lnTo>
                  <a:pt x="513080" y="161289"/>
                </a:lnTo>
                <a:lnTo>
                  <a:pt x="513080" y="154940"/>
                </a:lnTo>
                <a:close/>
              </a:path>
              <a:path w="513079" h="245110">
                <a:moveTo>
                  <a:pt x="3810" y="161290"/>
                </a:moveTo>
                <a:lnTo>
                  <a:pt x="0" y="161290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1290"/>
                </a:lnTo>
                <a:close/>
              </a:path>
              <a:path w="513079" h="245110">
                <a:moveTo>
                  <a:pt x="513080" y="161290"/>
                </a:moveTo>
                <a:lnTo>
                  <a:pt x="509270" y="161290"/>
                </a:lnTo>
                <a:lnTo>
                  <a:pt x="509270" y="166369"/>
                </a:lnTo>
                <a:lnTo>
                  <a:pt x="513080" y="166369"/>
                </a:lnTo>
                <a:lnTo>
                  <a:pt x="513080" y="161290"/>
                </a:lnTo>
                <a:close/>
              </a:path>
              <a:path w="513079" h="245110">
                <a:moveTo>
                  <a:pt x="3810" y="166370"/>
                </a:moveTo>
                <a:lnTo>
                  <a:pt x="0" y="16637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6370"/>
                </a:lnTo>
                <a:close/>
              </a:path>
              <a:path w="513079" h="245110">
                <a:moveTo>
                  <a:pt x="513080" y="166370"/>
                </a:moveTo>
                <a:lnTo>
                  <a:pt x="509270" y="166370"/>
                </a:lnTo>
                <a:lnTo>
                  <a:pt x="509270" y="173989"/>
                </a:lnTo>
                <a:lnTo>
                  <a:pt x="513080" y="173989"/>
                </a:lnTo>
                <a:lnTo>
                  <a:pt x="513080" y="166370"/>
                </a:lnTo>
                <a:close/>
              </a:path>
              <a:path w="513079" h="245110">
                <a:moveTo>
                  <a:pt x="3810" y="173990"/>
                </a:moveTo>
                <a:lnTo>
                  <a:pt x="0" y="173990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3990"/>
                </a:lnTo>
                <a:close/>
              </a:path>
              <a:path w="513079" h="245110">
                <a:moveTo>
                  <a:pt x="513080" y="173990"/>
                </a:moveTo>
                <a:lnTo>
                  <a:pt x="509270" y="173990"/>
                </a:lnTo>
                <a:lnTo>
                  <a:pt x="509270" y="185419"/>
                </a:lnTo>
                <a:lnTo>
                  <a:pt x="513080" y="185419"/>
                </a:lnTo>
                <a:lnTo>
                  <a:pt x="513080" y="173990"/>
                </a:lnTo>
                <a:close/>
              </a:path>
              <a:path w="513079" h="245110">
                <a:moveTo>
                  <a:pt x="3810" y="185420"/>
                </a:moveTo>
                <a:lnTo>
                  <a:pt x="0" y="185420"/>
                </a:lnTo>
                <a:lnTo>
                  <a:pt x="0" y="193039"/>
                </a:lnTo>
                <a:lnTo>
                  <a:pt x="3810" y="193039"/>
                </a:lnTo>
                <a:lnTo>
                  <a:pt x="3810" y="185420"/>
                </a:lnTo>
                <a:close/>
              </a:path>
              <a:path w="513079" h="245110">
                <a:moveTo>
                  <a:pt x="513080" y="185420"/>
                </a:moveTo>
                <a:lnTo>
                  <a:pt x="509270" y="185420"/>
                </a:lnTo>
                <a:lnTo>
                  <a:pt x="509270" y="193039"/>
                </a:lnTo>
                <a:lnTo>
                  <a:pt x="513080" y="193039"/>
                </a:lnTo>
                <a:lnTo>
                  <a:pt x="513080" y="185420"/>
                </a:lnTo>
                <a:close/>
              </a:path>
              <a:path w="513079" h="245110">
                <a:moveTo>
                  <a:pt x="381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3810" y="199389"/>
                </a:lnTo>
                <a:lnTo>
                  <a:pt x="3810" y="193040"/>
                </a:lnTo>
                <a:close/>
              </a:path>
              <a:path w="513079" h="245110">
                <a:moveTo>
                  <a:pt x="513080" y="193040"/>
                </a:moveTo>
                <a:lnTo>
                  <a:pt x="509270" y="193040"/>
                </a:lnTo>
                <a:lnTo>
                  <a:pt x="509270" y="199389"/>
                </a:lnTo>
                <a:lnTo>
                  <a:pt x="513080" y="199389"/>
                </a:lnTo>
                <a:lnTo>
                  <a:pt x="513080" y="193040"/>
                </a:lnTo>
                <a:close/>
              </a:path>
              <a:path w="513079" h="245110">
                <a:moveTo>
                  <a:pt x="381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10" y="205739"/>
                </a:lnTo>
                <a:lnTo>
                  <a:pt x="3810" y="199390"/>
                </a:lnTo>
                <a:close/>
              </a:path>
              <a:path w="513079" h="245110">
                <a:moveTo>
                  <a:pt x="513080" y="199390"/>
                </a:moveTo>
                <a:lnTo>
                  <a:pt x="509270" y="199390"/>
                </a:lnTo>
                <a:lnTo>
                  <a:pt x="509270" y="205739"/>
                </a:lnTo>
                <a:lnTo>
                  <a:pt x="513080" y="205739"/>
                </a:lnTo>
                <a:lnTo>
                  <a:pt x="513080" y="199390"/>
                </a:lnTo>
                <a:close/>
              </a:path>
              <a:path w="513079" h="245110">
                <a:moveTo>
                  <a:pt x="3810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10" y="212089"/>
                </a:lnTo>
                <a:lnTo>
                  <a:pt x="3810" y="205740"/>
                </a:lnTo>
                <a:close/>
              </a:path>
              <a:path w="513079" h="245110">
                <a:moveTo>
                  <a:pt x="513080" y="205740"/>
                </a:moveTo>
                <a:lnTo>
                  <a:pt x="509270" y="205740"/>
                </a:lnTo>
                <a:lnTo>
                  <a:pt x="509270" y="212089"/>
                </a:lnTo>
                <a:lnTo>
                  <a:pt x="513080" y="212089"/>
                </a:lnTo>
                <a:lnTo>
                  <a:pt x="513080" y="205740"/>
                </a:lnTo>
                <a:close/>
              </a:path>
              <a:path w="513079" h="245110">
                <a:moveTo>
                  <a:pt x="381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3810" y="218439"/>
                </a:lnTo>
                <a:lnTo>
                  <a:pt x="3810" y="212090"/>
                </a:lnTo>
                <a:close/>
              </a:path>
              <a:path w="513079" h="245110">
                <a:moveTo>
                  <a:pt x="513080" y="212090"/>
                </a:moveTo>
                <a:lnTo>
                  <a:pt x="509270" y="212090"/>
                </a:lnTo>
                <a:lnTo>
                  <a:pt x="509270" y="218439"/>
                </a:lnTo>
                <a:lnTo>
                  <a:pt x="513080" y="218439"/>
                </a:lnTo>
                <a:lnTo>
                  <a:pt x="513080" y="212090"/>
                </a:lnTo>
                <a:close/>
              </a:path>
              <a:path w="513079" h="245110">
                <a:moveTo>
                  <a:pt x="3810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3810" y="224789"/>
                </a:lnTo>
                <a:lnTo>
                  <a:pt x="3810" y="218440"/>
                </a:lnTo>
                <a:close/>
              </a:path>
              <a:path w="513079" h="245110">
                <a:moveTo>
                  <a:pt x="513080" y="218440"/>
                </a:moveTo>
                <a:lnTo>
                  <a:pt x="509270" y="218440"/>
                </a:lnTo>
                <a:lnTo>
                  <a:pt x="509270" y="224789"/>
                </a:lnTo>
                <a:lnTo>
                  <a:pt x="513080" y="224789"/>
                </a:lnTo>
                <a:lnTo>
                  <a:pt x="513080" y="218440"/>
                </a:lnTo>
                <a:close/>
              </a:path>
              <a:path w="513079" h="245110">
                <a:moveTo>
                  <a:pt x="3810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10" y="231139"/>
                </a:lnTo>
                <a:lnTo>
                  <a:pt x="3810" y="224790"/>
                </a:lnTo>
                <a:close/>
              </a:path>
              <a:path w="513079" h="245110">
                <a:moveTo>
                  <a:pt x="513080" y="224790"/>
                </a:moveTo>
                <a:lnTo>
                  <a:pt x="509270" y="224790"/>
                </a:lnTo>
                <a:lnTo>
                  <a:pt x="509270" y="231139"/>
                </a:lnTo>
                <a:lnTo>
                  <a:pt x="513080" y="231139"/>
                </a:lnTo>
                <a:lnTo>
                  <a:pt x="513080" y="224790"/>
                </a:lnTo>
                <a:close/>
              </a:path>
              <a:path w="513079" h="245110">
                <a:moveTo>
                  <a:pt x="3810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10" y="237489"/>
                </a:lnTo>
                <a:lnTo>
                  <a:pt x="3810" y="231140"/>
                </a:lnTo>
                <a:close/>
              </a:path>
              <a:path w="513079" h="245110">
                <a:moveTo>
                  <a:pt x="513080" y="231140"/>
                </a:moveTo>
                <a:lnTo>
                  <a:pt x="509270" y="231140"/>
                </a:lnTo>
                <a:lnTo>
                  <a:pt x="509270" y="237489"/>
                </a:lnTo>
                <a:lnTo>
                  <a:pt x="513080" y="237489"/>
                </a:lnTo>
                <a:lnTo>
                  <a:pt x="513080" y="231140"/>
                </a:lnTo>
                <a:close/>
              </a:path>
              <a:path w="513079" h="245110">
                <a:moveTo>
                  <a:pt x="3810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5560" y="243839"/>
                </a:lnTo>
                <a:lnTo>
                  <a:pt x="35560" y="241300"/>
                </a:lnTo>
                <a:lnTo>
                  <a:pt x="3810" y="241300"/>
                </a:lnTo>
                <a:lnTo>
                  <a:pt x="3810" y="237490"/>
                </a:lnTo>
                <a:close/>
              </a:path>
              <a:path w="513079" h="245110">
                <a:moveTo>
                  <a:pt x="298450" y="241300"/>
                </a:moveTo>
                <a:lnTo>
                  <a:pt x="140970" y="241300"/>
                </a:lnTo>
                <a:lnTo>
                  <a:pt x="140970" y="243839"/>
                </a:lnTo>
                <a:lnTo>
                  <a:pt x="298450" y="243839"/>
                </a:lnTo>
                <a:lnTo>
                  <a:pt x="298450" y="241300"/>
                </a:lnTo>
                <a:close/>
              </a:path>
              <a:path w="513079" h="245110">
                <a:moveTo>
                  <a:pt x="513080" y="237490"/>
                </a:moveTo>
                <a:lnTo>
                  <a:pt x="509270" y="237490"/>
                </a:lnTo>
                <a:lnTo>
                  <a:pt x="509270" y="241300"/>
                </a:lnTo>
                <a:lnTo>
                  <a:pt x="393700" y="241300"/>
                </a:lnTo>
                <a:lnTo>
                  <a:pt x="393700" y="243839"/>
                </a:lnTo>
                <a:lnTo>
                  <a:pt x="513080" y="243839"/>
                </a:lnTo>
                <a:lnTo>
                  <a:pt x="513080" y="237490"/>
                </a:lnTo>
                <a:close/>
              </a:path>
              <a:path w="513079" h="245110">
                <a:moveTo>
                  <a:pt x="34289" y="243840"/>
                </a:moveTo>
                <a:lnTo>
                  <a:pt x="0" y="243840"/>
                </a:lnTo>
                <a:lnTo>
                  <a:pt x="0" y="245110"/>
                </a:lnTo>
                <a:lnTo>
                  <a:pt x="34289" y="245110"/>
                </a:lnTo>
                <a:lnTo>
                  <a:pt x="34289" y="243840"/>
                </a:lnTo>
                <a:close/>
              </a:path>
              <a:path w="513079" h="245110">
                <a:moveTo>
                  <a:pt x="298450" y="243840"/>
                </a:moveTo>
                <a:lnTo>
                  <a:pt x="140970" y="243840"/>
                </a:lnTo>
                <a:lnTo>
                  <a:pt x="140970" y="245110"/>
                </a:lnTo>
                <a:lnTo>
                  <a:pt x="298450" y="245110"/>
                </a:lnTo>
                <a:lnTo>
                  <a:pt x="298450" y="243840"/>
                </a:lnTo>
                <a:close/>
              </a:path>
              <a:path w="513079" h="245110">
                <a:moveTo>
                  <a:pt x="513080" y="243840"/>
                </a:moveTo>
                <a:lnTo>
                  <a:pt x="393700" y="243840"/>
                </a:lnTo>
                <a:lnTo>
                  <a:pt x="393700" y="245110"/>
                </a:lnTo>
                <a:lnTo>
                  <a:pt x="513080" y="245110"/>
                </a:lnTo>
                <a:lnTo>
                  <a:pt x="513080" y="24384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1" name="bk object 8611"/>
          <p:cNvSpPr/>
          <p:nvPr/>
        </p:nvSpPr>
        <p:spPr>
          <a:xfrm>
            <a:off x="4324350" y="4290059"/>
            <a:ext cx="505459" cy="237490"/>
          </a:xfrm>
          <a:custGeom>
            <a:avLst/>
            <a:gdLst/>
            <a:ahLst/>
            <a:cxnLst/>
            <a:rect l="l" t="t" r="r" b="b"/>
            <a:pathLst>
              <a:path w="505460" h="237489">
                <a:moveTo>
                  <a:pt x="14223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139700" y="3809"/>
                </a:lnTo>
                <a:lnTo>
                  <a:pt x="139700" y="2539"/>
                </a:lnTo>
                <a:lnTo>
                  <a:pt x="140969" y="2539"/>
                </a:lnTo>
                <a:lnTo>
                  <a:pt x="140969" y="1269"/>
                </a:lnTo>
                <a:lnTo>
                  <a:pt x="142239" y="1269"/>
                </a:lnTo>
                <a:lnTo>
                  <a:pt x="142239" y="0"/>
                </a:lnTo>
                <a:close/>
              </a:path>
              <a:path w="505460" h="237489">
                <a:moveTo>
                  <a:pt x="393700" y="0"/>
                </a:moveTo>
                <a:lnTo>
                  <a:pt x="199389" y="0"/>
                </a:lnTo>
                <a:lnTo>
                  <a:pt x="199389" y="3809"/>
                </a:lnTo>
                <a:lnTo>
                  <a:pt x="391160" y="3809"/>
                </a:lnTo>
                <a:lnTo>
                  <a:pt x="391160" y="2539"/>
                </a:lnTo>
                <a:lnTo>
                  <a:pt x="392429" y="2539"/>
                </a:lnTo>
                <a:lnTo>
                  <a:pt x="392429" y="1269"/>
                </a:lnTo>
                <a:lnTo>
                  <a:pt x="393700" y="1269"/>
                </a:lnTo>
                <a:lnTo>
                  <a:pt x="393700" y="0"/>
                </a:lnTo>
                <a:close/>
              </a:path>
              <a:path w="505460" h="237489">
                <a:moveTo>
                  <a:pt x="505460" y="0"/>
                </a:moveTo>
                <a:lnTo>
                  <a:pt x="457200" y="0"/>
                </a:lnTo>
                <a:lnTo>
                  <a:pt x="457200" y="3809"/>
                </a:lnTo>
                <a:lnTo>
                  <a:pt x="501650" y="3809"/>
                </a:lnTo>
                <a:lnTo>
                  <a:pt x="501650" y="5079"/>
                </a:lnTo>
                <a:lnTo>
                  <a:pt x="505460" y="5079"/>
                </a:lnTo>
                <a:lnTo>
                  <a:pt x="505460" y="0"/>
                </a:lnTo>
                <a:close/>
              </a:path>
              <a:path w="505460" h="23748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505460" h="237489">
                <a:moveTo>
                  <a:pt x="505460" y="5080"/>
                </a:moveTo>
                <a:lnTo>
                  <a:pt x="501650" y="5080"/>
                </a:lnTo>
                <a:lnTo>
                  <a:pt x="501650" y="11429"/>
                </a:lnTo>
                <a:lnTo>
                  <a:pt x="505460" y="11429"/>
                </a:lnTo>
                <a:lnTo>
                  <a:pt x="505460" y="5080"/>
                </a:lnTo>
                <a:close/>
              </a:path>
              <a:path w="505460" h="23748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505460" h="237489">
                <a:moveTo>
                  <a:pt x="505460" y="11430"/>
                </a:moveTo>
                <a:lnTo>
                  <a:pt x="501650" y="11430"/>
                </a:lnTo>
                <a:lnTo>
                  <a:pt x="501650" y="17779"/>
                </a:lnTo>
                <a:lnTo>
                  <a:pt x="505460" y="17779"/>
                </a:lnTo>
                <a:lnTo>
                  <a:pt x="505460" y="11430"/>
                </a:lnTo>
                <a:close/>
              </a:path>
              <a:path w="505460" h="23748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505460" h="237489">
                <a:moveTo>
                  <a:pt x="505460" y="17780"/>
                </a:moveTo>
                <a:lnTo>
                  <a:pt x="501650" y="17780"/>
                </a:lnTo>
                <a:lnTo>
                  <a:pt x="501650" y="24129"/>
                </a:lnTo>
                <a:lnTo>
                  <a:pt x="505460" y="24129"/>
                </a:lnTo>
                <a:lnTo>
                  <a:pt x="505460" y="17780"/>
                </a:lnTo>
                <a:close/>
              </a:path>
              <a:path w="505460" h="23748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505460" h="237489">
                <a:moveTo>
                  <a:pt x="505460" y="24130"/>
                </a:moveTo>
                <a:lnTo>
                  <a:pt x="501650" y="24130"/>
                </a:lnTo>
                <a:lnTo>
                  <a:pt x="501650" y="30479"/>
                </a:lnTo>
                <a:lnTo>
                  <a:pt x="505460" y="30479"/>
                </a:lnTo>
                <a:lnTo>
                  <a:pt x="505460" y="24130"/>
                </a:lnTo>
                <a:close/>
              </a:path>
              <a:path w="505460" h="23748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505460" h="237489">
                <a:moveTo>
                  <a:pt x="505460" y="30480"/>
                </a:moveTo>
                <a:lnTo>
                  <a:pt x="501650" y="30480"/>
                </a:lnTo>
                <a:lnTo>
                  <a:pt x="501650" y="36829"/>
                </a:lnTo>
                <a:lnTo>
                  <a:pt x="505460" y="36829"/>
                </a:lnTo>
                <a:lnTo>
                  <a:pt x="505460" y="30480"/>
                </a:lnTo>
                <a:close/>
              </a:path>
              <a:path w="505460" h="2374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505460" h="237489">
                <a:moveTo>
                  <a:pt x="505460" y="36830"/>
                </a:moveTo>
                <a:lnTo>
                  <a:pt x="501650" y="36830"/>
                </a:lnTo>
                <a:lnTo>
                  <a:pt x="501650" y="43179"/>
                </a:lnTo>
                <a:lnTo>
                  <a:pt x="505460" y="43179"/>
                </a:lnTo>
                <a:lnTo>
                  <a:pt x="505460" y="36830"/>
                </a:lnTo>
                <a:close/>
              </a:path>
              <a:path w="505460" h="23748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505460" h="237489">
                <a:moveTo>
                  <a:pt x="505460" y="43180"/>
                </a:moveTo>
                <a:lnTo>
                  <a:pt x="501650" y="43180"/>
                </a:lnTo>
                <a:lnTo>
                  <a:pt x="501650" y="49529"/>
                </a:lnTo>
                <a:lnTo>
                  <a:pt x="505460" y="49529"/>
                </a:lnTo>
                <a:lnTo>
                  <a:pt x="505460" y="43180"/>
                </a:lnTo>
                <a:close/>
              </a:path>
              <a:path w="505460" h="2374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505460" h="237489">
                <a:moveTo>
                  <a:pt x="505460" y="49530"/>
                </a:moveTo>
                <a:lnTo>
                  <a:pt x="501650" y="49530"/>
                </a:lnTo>
                <a:lnTo>
                  <a:pt x="501650" y="55879"/>
                </a:lnTo>
                <a:lnTo>
                  <a:pt x="505460" y="55879"/>
                </a:lnTo>
                <a:lnTo>
                  <a:pt x="505460" y="49530"/>
                </a:lnTo>
                <a:close/>
              </a:path>
              <a:path w="505460" h="23748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505460" h="237489">
                <a:moveTo>
                  <a:pt x="505460" y="55880"/>
                </a:moveTo>
                <a:lnTo>
                  <a:pt x="501650" y="55880"/>
                </a:lnTo>
                <a:lnTo>
                  <a:pt x="501650" y="62229"/>
                </a:lnTo>
                <a:lnTo>
                  <a:pt x="505460" y="62229"/>
                </a:lnTo>
                <a:lnTo>
                  <a:pt x="505460" y="55880"/>
                </a:lnTo>
                <a:close/>
              </a:path>
              <a:path w="505460" h="23748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505460" h="237489">
                <a:moveTo>
                  <a:pt x="505460" y="62230"/>
                </a:moveTo>
                <a:lnTo>
                  <a:pt x="501650" y="62230"/>
                </a:lnTo>
                <a:lnTo>
                  <a:pt x="501650" y="68579"/>
                </a:lnTo>
                <a:lnTo>
                  <a:pt x="505460" y="68579"/>
                </a:lnTo>
                <a:lnTo>
                  <a:pt x="505460" y="62230"/>
                </a:lnTo>
                <a:close/>
              </a:path>
              <a:path w="505460" h="23748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505460" h="237489">
                <a:moveTo>
                  <a:pt x="505460" y="68580"/>
                </a:moveTo>
                <a:lnTo>
                  <a:pt x="501650" y="68580"/>
                </a:lnTo>
                <a:lnTo>
                  <a:pt x="501650" y="74929"/>
                </a:lnTo>
                <a:lnTo>
                  <a:pt x="505460" y="74929"/>
                </a:lnTo>
                <a:lnTo>
                  <a:pt x="505460" y="68580"/>
                </a:lnTo>
                <a:close/>
              </a:path>
              <a:path w="505460" h="23748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505460" h="237489">
                <a:moveTo>
                  <a:pt x="505460" y="74930"/>
                </a:moveTo>
                <a:lnTo>
                  <a:pt x="501650" y="74930"/>
                </a:lnTo>
                <a:lnTo>
                  <a:pt x="501650" y="81279"/>
                </a:lnTo>
                <a:lnTo>
                  <a:pt x="505460" y="81279"/>
                </a:lnTo>
                <a:lnTo>
                  <a:pt x="505460" y="74930"/>
                </a:lnTo>
                <a:close/>
              </a:path>
              <a:path w="505460" h="23748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505460" h="237489">
                <a:moveTo>
                  <a:pt x="505460" y="81280"/>
                </a:moveTo>
                <a:lnTo>
                  <a:pt x="501650" y="81280"/>
                </a:lnTo>
                <a:lnTo>
                  <a:pt x="501650" y="87629"/>
                </a:lnTo>
                <a:lnTo>
                  <a:pt x="505460" y="87629"/>
                </a:lnTo>
                <a:lnTo>
                  <a:pt x="505460" y="81280"/>
                </a:lnTo>
                <a:close/>
              </a:path>
              <a:path w="505460" h="237489">
                <a:moveTo>
                  <a:pt x="3810" y="87630"/>
                </a:moveTo>
                <a:lnTo>
                  <a:pt x="0" y="87630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87630"/>
                </a:lnTo>
                <a:close/>
              </a:path>
              <a:path w="505460" h="237489">
                <a:moveTo>
                  <a:pt x="505460" y="87630"/>
                </a:moveTo>
                <a:lnTo>
                  <a:pt x="501650" y="87630"/>
                </a:lnTo>
                <a:lnTo>
                  <a:pt x="501650" y="92709"/>
                </a:lnTo>
                <a:lnTo>
                  <a:pt x="505460" y="92709"/>
                </a:lnTo>
                <a:lnTo>
                  <a:pt x="505460" y="87630"/>
                </a:lnTo>
                <a:close/>
              </a:path>
              <a:path w="505460" h="237489">
                <a:moveTo>
                  <a:pt x="3810" y="92710"/>
                </a:moveTo>
                <a:lnTo>
                  <a:pt x="0" y="9271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2710"/>
                </a:lnTo>
                <a:close/>
              </a:path>
              <a:path w="505460" h="237489">
                <a:moveTo>
                  <a:pt x="505460" y="92710"/>
                </a:moveTo>
                <a:lnTo>
                  <a:pt x="501650" y="92710"/>
                </a:lnTo>
                <a:lnTo>
                  <a:pt x="501650" y="100329"/>
                </a:lnTo>
                <a:lnTo>
                  <a:pt x="505460" y="100329"/>
                </a:lnTo>
                <a:lnTo>
                  <a:pt x="505460" y="92710"/>
                </a:lnTo>
                <a:close/>
              </a:path>
              <a:path w="505460" h="23748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505460" h="237489">
                <a:moveTo>
                  <a:pt x="505460" y="100330"/>
                </a:moveTo>
                <a:lnTo>
                  <a:pt x="501650" y="100330"/>
                </a:lnTo>
                <a:lnTo>
                  <a:pt x="501650" y="106679"/>
                </a:lnTo>
                <a:lnTo>
                  <a:pt x="505460" y="106679"/>
                </a:lnTo>
                <a:lnTo>
                  <a:pt x="505460" y="100330"/>
                </a:lnTo>
                <a:close/>
              </a:path>
              <a:path w="505460" h="23748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505460" h="237489">
                <a:moveTo>
                  <a:pt x="505460" y="106680"/>
                </a:moveTo>
                <a:lnTo>
                  <a:pt x="501650" y="106680"/>
                </a:lnTo>
                <a:lnTo>
                  <a:pt x="501650" y="113029"/>
                </a:lnTo>
                <a:lnTo>
                  <a:pt x="505460" y="113029"/>
                </a:lnTo>
                <a:lnTo>
                  <a:pt x="505460" y="106680"/>
                </a:lnTo>
                <a:close/>
              </a:path>
              <a:path w="505460" h="23748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505460" h="237489">
                <a:moveTo>
                  <a:pt x="505460" y="113030"/>
                </a:moveTo>
                <a:lnTo>
                  <a:pt x="501650" y="113030"/>
                </a:lnTo>
                <a:lnTo>
                  <a:pt x="501650" y="119379"/>
                </a:lnTo>
                <a:lnTo>
                  <a:pt x="505460" y="119379"/>
                </a:lnTo>
                <a:lnTo>
                  <a:pt x="505460" y="113030"/>
                </a:lnTo>
                <a:close/>
              </a:path>
              <a:path w="505460" h="23748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505460" h="237489">
                <a:moveTo>
                  <a:pt x="505460" y="119380"/>
                </a:moveTo>
                <a:lnTo>
                  <a:pt x="501650" y="119380"/>
                </a:lnTo>
                <a:lnTo>
                  <a:pt x="501650" y="125729"/>
                </a:lnTo>
                <a:lnTo>
                  <a:pt x="505460" y="125729"/>
                </a:lnTo>
                <a:lnTo>
                  <a:pt x="505460" y="119380"/>
                </a:lnTo>
                <a:close/>
              </a:path>
              <a:path w="505460" h="23748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505460" h="237489">
                <a:moveTo>
                  <a:pt x="505460" y="125730"/>
                </a:moveTo>
                <a:lnTo>
                  <a:pt x="501650" y="125730"/>
                </a:lnTo>
                <a:lnTo>
                  <a:pt x="501650" y="132079"/>
                </a:lnTo>
                <a:lnTo>
                  <a:pt x="505460" y="132079"/>
                </a:lnTo>
                <a:lnTo>
                  <a:pt x="505460" y="125730"/>
                </a:lnTo>
                <a:close/>
              </a:path>
              <a:path w="505460" h="23748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505460" h="237489">
                <a:moveTo>
                  <a:pt x="505460" y="132080"/>
                </a:moveTo>
                <a:lnTo>
                  <a:pt x="501650" y="132080"/>
                </a:lnTo>
                <a:lnTo>
                  <a:pt x="501650" y="138429"/>
                </a:lnTo>
                <a:lnTo>
                  <a:pt x="505460" y="138429"/>
                </a:lnTo>
                <a:lnTo>
                  <a:pt x="505460" y="132080"/>
                </a:lnTo>
                <a:close/>
              </a:path>
              <a:path w="505460" h="23748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505460" h="237489">
                <a:moveTo>
                  <a:pt x="505460" y="138430"/>
                </a:moveTo>
                <a:lnTo>
                  <a:pt x="501650" y="138430"/>
                </a:lnTo>
                <a:lnTo>
                  <a:pt x="501650" y="144779"/>
                </a:lnTo>
                <a:lnTo>
                  <a:pt x="505460" y="144779"/>
                </a:lnTo>
                <a:lnTo>
                  <a:pt x="505460" y="138430"/>
                </a:lnTo>
                <a:close/>
              </a:path>
              <a:path w="505460" h="23748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505460" h="237489">
                <a:moveTo>
                  <a:pt x="505460" y="144780"/>
                </a:moveTo>
                <a:lnTo>
                  <a:pt x="501650" y="144780"/>
                </a:lnTo>
                <a:lnTo>
                  <a:pt x="501650" y="151129"/>
                </a:lnTo>
                <a:lnTo>
                  <a:pt x="505460" y="151129"/>
                </a:lnTo>
                <a:lnTo>
                  <a:pt x="505460" y="144780"/>
                </a:lnTo>
                <a:close/>
              </a:path>
              <a:path w="505460" h="23748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505460" h="237489">
                <a:moveTo>
                  <a:pt x="505460" y="151130"/>
                </a:moveTo>
                <a:lnTo>
                  <a:pt x="501650" y="151130"/>
                </a:lnTo>
                <a:lnTo>
                  <a:pt x="501650" y="157479"/>
                </a:lnTo>
                <a:lnTo>
                  <a:pt x="505460" y="157479"/>
                </a:lnTo>
                <a:lnTo>
                  <a:pt x="505460" y="151130"/>
                </a:lnTo>
                <a:close/>
              </a:path>
              <a:path w="505460" h="237489">
                <a:moveTo>
                  <a:pt x="3810" y="157480"/>
                </a:moveTo>
                <a:lnTo>
                  <a:pt x="0" y="157480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57480"/>
                </a:lnTo>
                <a:close/>
              </a:path>
              <a:path w="505460" h="237489">
                <a:moveTo>
                  <a:pt x="505460" y="157480"/>
                </a:moveTo>
                <a:lnTo>
                  <a:pt x="501650" y="157480"/>
                </a:lnTo>
                <a:lnTo>
                  <a:pt x="501650" y="162559"/>
                </a:lnTo>
                <a:lnTo>
                  <a:pt x="505460" y="162559"/>
                </a:lnTo>
                <a:lnTo>
                  <a:pt x="505460" y="157480"/>
                </a:lnTo>
                <a:close/>
              </a:path>
              <a:path w="505460" h="237489">
                <a:moveTo>
                  <a:pt x="3810" y="162560"/>
                </a:moveTo>
                <a:lnTo>
                  <a:pt x="0" y="16256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2560"/>
                </a:lnTo>
                <a:close/>
              </a:path>
              <a:path w="505460" h="237489">
                <a:moveTo>
                  <a:pt x="505460" y="162560"/>
                </a:moveTo>
                <a:lnTo>
                  <a:pt x="501650" y="162560"/>
                </a:lnTo>
                <a:lnTo>
                  <a:pt x="501650" y="170179"/>
                </a:lnTo>
                <a:lnTo>
                  <a:pt x="505460" y="170179"/>
                </a:lnTo>
                <a:lnTo>
                  <a:pt x="505460" y="162560"/>
                </a:lnTo>
                <a:close/>
              </a:path>
              <a:path w="505460" h="237489">
                <a:moveTo>
                  <a:pt x="3810" y="170180"/>
                </a:moveTo>
                <a:lnTo>
                  <a:pt x="0" y="17018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170180"/>
                </a:lnTo>
                <a:close/>
              </a:path>
              <a:path w="505460" h="237489">
                <a:moveTo>
                  <a:pt x="505460" y="170180"/>
                </a:moveTo>
                <a:lnTo>
                  <a:pt x="501650" y="170180"/>
                </a:lnTo>
                <a:lnTo>
                  <a:pt x="501650" y="181609"/>
                </a:lnTo>
                <a:lnTo>
                  <a:pt x="505460" y="181609"/>
                </a:lnTo>
                <a:lnTo>
                  <a:pt x="505460" y="170180"/>
                </a:lnTo>
                <a:close/>
              </a:path>
              <a:path w="505460" h="237489">
                <a:moveTo>
                  <a:pt x="3810" y="181610"/>
                </a:moveTo>
                <a:lnTo>
                  <a:pt x="0" y="18161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81610"/>
                </a:lnTo>
                <a:close/>
              </a:path>
              <a:path w="505460" h="237489">
                <a:moveTo>
                  <a:pt x="505460" y="181610"/>
                </a:moveTo>
                <a:lnTo>
                  <a:pt x="501650" y="181610"/>
                </a:lnTo>
                <a:lnTo>
                  <a:pt x="501650" y="189229"/>
                </a:lnTo>
                <a:lnTo>
                  <a:pt x="505460" y="189229"/>
                </a:lnTo>
                <a:lnTo>
                  <a:pt x="505460" y="181610"/>
                </a:lnTo>
                <a:close/>
              </a:path>
              <a:path w="505460" h="237489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505460" h="237489">
                <a:moveTo>
                  <a:pt x="505460" y="189230"/>
                </a:moveTo>
                <a:lnTo>
                  <a:pt x="501650" y="189230"/>
                </a:lnTo>
                <a:lnTo>
                  <a:pt x="501650" y="195579"/>
                </a:lnTo>
                <a:lnTo>
                  <a:pt x="505460" y="195579"/>
                </a:lnTo>
                <a:lnTo>
                  <a:pt x="505460" y="189230"/>
                </a:lnTo>
                <a:close/>
              </a:path>
              <a:path w="505460" h="237489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505460" h="237489">
                <a:moveTo>
                  <a:pt x="505460" y="195580"/>
                </a:moveTo>
                <a:lnTo>
                  <a:pt x="501650" y="195580"/>
                </a:lnTo>
                <a:lnTo>
                  <a:pt x="501650" y="201929"/>
                </a:lnTo>
                <a:lnTo>
                  <a:pt x="505460" y="201929"/>
                </a:lnTo>
                <a:lnTo>
                  <a:pt x="505460" y="195580"/>
                </a:lnTo>
                <a:close/>
              </a:path>
              <a:path w="505460" h="237489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505460" h="237489">
                <a:moveTo>
                  <a:pt x="505460" y="201930"/>
                </a:moveTo>
                <a:lnTo>
                  <a:pt x="501650" y="201930"/>
                </a:lnTo>
                <a:lnTo>
                  <a:pt x="501650" y="208279"/>
                </a:lnTo>
                <a:lnTo>
                  <a:pt x="505460" y="208279"/>
                </a:lnTo>
                <a:lnTo>
                  <a:pt x="505460" y="201930"/>
                </a:lnTo>
                <a:close/>
              </a:path>
              <a:path w="505460" h="237489">
                <a:moveTo>
                  <a:pt x="3810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8280"/>
                </a:lnTo>
                <a:close/>
              </a:path>
              <a:path w="505460" h="237489">
                <a:moveTo>
                  <a:pt x="505460" y="208280"/>
                </a:moveTo>
                <a:lnTo>
                  <a:pt x="501650" y="208280"/>
                </a:lnTo>
                <a:lnTo>
                  <a:pt x="501650" y="214629"/>
                </a:lnTo>
                <a:lnTo>
                  <a:pt x="505460" y="214629"/>
                </a:lnTo>
                <a:lnTo>
                  <a:pt x="505460" y="208280"/>
                </a:lnTo>
                <a:close/>
              </a:path>
              <a:path w="505460" h="237489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505460" h="237489">
                <a:moveTo>
                  <a:pt x="505460" y="214630"/>
                </a:moveTo>
                <a:lnTo>
                  <a:pt x="501650" y="214630"/>
                </a:lnTo>
                <a:lnTo>
                  <a:pt x="501650" y="220979"/>
                </a:lnTo>
                <a:lnTo>
                  <a:pt x="505460" y="220979"/>
                </a:lnTo>
                <a:lnTo>
                  <a:pt x="505460" y="214630"/>
                </a:lnTo>
                <a:close/>
              </a:path>
              <a:path w="505460" h="23748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505460" h="237489">
                <a:moveTo>
                  <a:pt x="505460" y="220980"/>
                </a:moveTo>
                <a:lnTo>
                  <a:pt x="501650" y="220980"/>
                </a:lnTo>
                <a:lnTo>
                  <a:pt x="501650" y="227329"/>
                </a:lnTo>
                <a:lnTo>
                  <a:pt x="505460" y="227329"/>
                </a:lnTo>
                <a:lnTo>
                  <a:pt x="505460" y="220980"/>
                </a:lnTo>
                <a:close/>
              </a:path>
              <a:path w="505460" h="237489">
                <a:moveTo>
                  <a:pt x="3810" y="227330"/>
                </a:moveTo>
                <a:lnTo>
                  <a:pt x="0" y="227330"/>
                </a:lnTo>
                <a:lnTo>
                  <a:pt x="0" y="237489"/>
                </a:lnTo>
                <a:lnTo>
                  <a:pt x="31750" y="237489"/>
                </a:lnTo>
                <a:lnTo>
                  <a:pt x="31750" y="234950"/>
                </a:lnTo>
                <a:lnTo>
                  <a:pt x="33019" y="234950"/>
                </a:lnTo>
                <a:lnTo>
                  <a:pt x="33019" y="233680"/>
                </a:lnTo>
                <a:lnTo>
                  <a:pt x="3810" y="233680"/>
                </a:lnTo>
                <a:lnTo>
                  <a:pt x="3810" y="227330"/>
                </a:lnTo>
                <a:close/>
              </a:path>
              <a:path w="505460" h="237489">
                <a:moveTo>
                  <a:pt x="505460" y="227330"/>
                </a:moveTo>
                <a:lnTo>
                  <a:pt x="501650" y="227330"/>
                </a:lnTo>
                <a:lnTo>
                  <a:pt x="501650" y="233679"/>
                </a:lnTo>
                <a:lnTo>
                  <a:pt x="505460" y="233679"/>
                </a:lnTo>
                <a:lnTo>
                  <a:pt x="505460" y="227330"/>
                </a:lnTo>
                <a:close/>
              </a:path>
              <a:path w="505460" h="237489">
                <a:moveTo>
                  <a:pt x="295909" y="233680"/>
                </a:moveTo>
                <a:lnTo>
                  <a:pt x="138429" y="233680"/>
                </a:lnTo>
                <a:lnTo>
                  <a:pt x="138429" y="237489"/>
                </a:lnTo>
                <a:lnTo>
                  <a:pt x="295909" y="237489"/>
                </a:lnTo>
                <a:lnTo>
                  <a:pt x="295909" y="233680"/>
                </a:lnTo>
                <a:close/>
              </a:path>
              <a:path w="505460" h="237489">
                <a:moveTo>
                  <a:pt x="505460" y="233680"/>
                </a:moveTo>
                <a:lnTo>
                  <a:pt x="391160" y="233680"/>
                </a:lnTo>
                <a:lnTo>
                  <a:pt x="391160" y="237489"/>
                </a:lnTo>
                <a:lnTo>
                  <a:pt x="505460" y="237489"/>
                </a:lnTo>
                <a:lnTo>
                  <a:pt x="505460" y="233680"/>
                </a:lnTo>
                <a:close/>
              </a:path>
            </a:pathLst>
          </a:custGeom>
          <a:solidFill>
            <a:srgbClr val="82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2" name="bk object 8612"/>
          <p:cNvSpPr/>
          <p:nvPr/>
        </p:nvSpPr>
        <p:spPr>
          <a:xfrm>
            <a:off x="4328159" y="4293870"/>
            <a:ext cx="497840" cy="229870"/>
          </a:xfrm>
          <a:custGeom>
            <a:avLst/>
            <a:gdLst/>
            <a:ahLst/>
            <a:cxnLst/>
            <a:rect l="l" t="t" r="r" b="b"/>
            <a:pathLst>
              <a:path w="497839" h="229870">
                <a:moveTo>
                  <a:pt x="134620" y="0"/>
                </a:moveTo>
                <a:lnTo>
                  <a:pt x="0" y="0"/>
                </a:lnTo>
                <a:lnTo>
                  <a:pt x="0" y="1269"/>
                </a:lnTo>
                <a:lnTo>
                  <a:pt x="134620" y="1269"/>
                </a:lnTo>
                <a:lnTo>
                  <a:pt x="134620" y="0"/>
                </a:lnTo>
                <a:close/>
              </a:path>
              <a:path w="497839" h="229870">
                <a:moveTo>
                  <a:pt x="386079" y="0"/>
                </a:moveTo>
                <a:lnTo>
                  <a:pt x="195579" y="0"/>
                </a:lnTo>
                <a:lnTo>
                  <a:pt x="195579" y="1269"/>
                </a:lnTo>
                <a:lnTo>
                  <a:pt x="386079" y="1269"/>
                </a:lnTo>
                <a:lnTo>
                  <a:pt x="386079" y="0"/>
                </a:lnTo>
                <a:close/>
              </a:path>
              <a:path w="497839" h="229870">
                <a:moveTo>
                  <a:pt x="497839" y="0"/>
                </a:moveTo>
                <a:lnTo>
                  <a:pt x="453389" y="0"/>
                </a:lnTo>
                <a:lnTo>
                  <a:pt x="453389" y="1269"/>
                </a:lnTo>
                <a:lnTo>
                  <a:pt x="497839" y="1269"/>
                </a:lnTo>
                <a:lnTo>
                  <a:pt x="497839" y="0"/>
                </a:lnTo>
                <a:close/>
              </a:path>
              <a:path w="497839" h="229870">
                <a:moveTo>
                  <a:pt x="132079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2539"/>
                </a:lnTo>
                <a:lnTo>
                  <a:pt x="132079" y="2539"/>
                </a:lnTo>
                <a:lnTo>
                  <a:pt x="132079" y="1269"/>
                </a:lnTo>
                <a:close/>
              </a:path>
              <a:path w="497839" h="229870">
                <a:moveTo>
                  <a:pt x="384810" y="1269"/>
                </a:moveTo>
                <a:lnTo>
                  <a:pt x="194310" y="1269"/>
                </a:lnTo>
                <a:lnTo>
                  <a:pt x="194310" y="2539"/>
                </a:lnTo>
                <a:lnTo>
                  <a:pt x="384810" y="2539"/>
                </a:lnTo>
                <a:lnTo>
                  <a:pt x="384810" y="1269"/>
                </a:lnTo>
                <a:close/>
              </a:path>
              <a:path w="497839" h="229870">
                <a:moveTo>
                  <a:pt x="497839" y="1269"/>
                </a:moveTo>
                <a:lnTo>
                  <a:pt x="452119" y="1269"/>
                </a:lnTo>
                <a:lnTo>
                  <a:pt x="452119" y="2539"/>
                </a:lnTo>
                <a:lnTo>
                  <a:pt x="495300" y="2539"/>
                </a:lnTo>
                <a:lnTo>
                  <a:pt x="495300" y="7619"/>
                </a:lnTo>
                <a:lnTo>
                  <a:pt x="497839" y="7619"/>
                </a:lnTo>
                <a:lnTo>
                  <a:pt x="497839" y="1269"/>
                </a:lnTo>
                <a:close/>
              </a:path>
              <a:path w="497839" h="22987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497839" h="229870">
                <a:moveTo>
                  <a:pt x="497839" y="7619"/>
                </a:moveTo>
                <a:lnTo>
                  <a:pt x="495300" y="7619"/>
                </a:lnTo>
                <a:lnTo>
                  <a:pt x="495300" y="13969"/>
                </a:lnTo>
                <a:lnTo>
                  <a:pt x="497839" y="13969"/>
                </a:lnTo>
                <a:lnTo>
                  <a:pt x="497839" y="7619"/>
                </a:lnTo>
                <a:close/>
              </a:path>
              <a:path w="497839" h="22987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497839" h="229870">
                <a:moveTo>
                  <a:pt x="497839" y="13969"/>
                </a:moveTo>
                <a:lnTo>
                  <a:pt x="495300" y="13969"/>
                </a:lnTo>
                <a:lnTo>
                  <a:pt x="495300" y="20319"/>
                </a:lnTo>
                <a:lnTo>
                  <a:pt x="497839" y="20319"/>
                </a:lnTo>
                <a:lnTo>
                  <a:pt x="497839" y="13969"/>
                </a:lnTo>
                <a:close/>
              </a:path>
              <a:path w="497839" h="2298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497839" h="229870">
                <a:moveTo>
                  <a:pt x="497839" y="20319"/>
                </a:moveTo>
                <a:lnTo>
                  <a:pt x="495300" y="20319"/>
                </a:lnTo>
                <a:lnTo>
                  <a:pt x="495300" y="26669"/>
                </a:lnTo>
                <a:lnTo>
                  <a:pt x="497839" y="26669"/>
                </a:lnTo>
                <a:lnTo>
                  <a:pt x="497839" y="20319"/>
                </a:lnTo>
                <a:close/>
              </a:path>
              <a:path w="497839" h="22987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497839" h="229870">
                <a:moveTo>
                  <a:pt x="497839" y="26669"/>
                </a:moveTo>
                <a:lnTo>
                  <a:pt x="495300" y="26669"/>
                </a:lnTo>
                <a:lnTo>
                  <a:pt x="495300" y="33019"/>
                </a:lnTo>
                <a:lnTo>
                  <a:pt x="497839" y="33019"/>
                </a:lnTo>
                <a:lnTo>
                  <a:pt x="497839" y="26669"/>
                </a:lnTo>
                <a:close/>
              </a:path>
              <a:path w="497839" h="2298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497839" h="229870">
                <a:moveTo>
                  <a:pt x="497839" y="33019"/>
                </a:moveTo>
                <a:lnTo>
                  <a:pt x="495300" y="33019"/>
                </a:lnTo>
                <a:lnTo>
                  <a:pt x="495300" y="39369"/>
                </a:lnTo>
                <a:lnTo>
                  <a:pt x="497839" y="39369"/>
                </a:lnTo>
                <a:lnTo>
                  <a:pt x="497839" y="33019"/>
                </a:lnTo>
                <a:close/>
              </a:path>
              <a:path w="497839" h="2298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497839" h="229870">
                <a:moveTo>
                  <a:pt x="497839" y="39369"/>
                </a:moveTo>
                <a:lnTo>
                  <a:pt x="495300" y="39369"/>
                </a:lnTo>
                <a:lnTo>
                  <a:pt x="495300" y="45719"/>
                </a:lnTo>
                <a:lnTo>
                  <a:pt x="497839" y="45719"/>
                </a:lnTo>
                <a:lnTo>
                  <a:pt x="497839" y="39369"/>
                </a:lnTo>
                <a:close/>
              </a:path>
              <a:path w="497839" h="2298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497839" h="229870">
                <a:moveTo>
                  <a:pt x="497839" y="45719"/>
                </a:moveTo>
                <a:lnTo>
                  <a:pt x="495300" y="45719"/>
                </a:lnTo>
                <a:lnTo>
                  <a:pt x="495300" y="52069"/>
                </a:lnTo>
                <a:lnTo>
                  <a:pt x="497839" y="52069"/>
                </a:lnTo>
                <a:lnTo>
                  <a:pt x="497839" y="45719"/>
                </a:lnTo>
                <a:close/>
              </a:path>
              <a:path w="497839" h="22987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497839" h="229870">
                <a:moveTo>
                  <a:pt x="497839" y="52069"/>
                </a:moveTo>
                <a:lnTo>
                  <a:pt x="495300" y="52069"/>
                </a:lnTo>
                <a:lnTo>
                  <a:pt x="495300" y="58419"/>
                </a:lnTo>
                <a:lnTo>
                  <a:pt x="497839" y="58419"/>
                </a:lnTo>
                <a:lnTo>
                  <a:pt x="497839" y="52069"/>
                </a:lnTo>
                <a:close/>
              </a:path>
              <a:path w="497839" h="229870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497839" h="229870">
                <a:moveTo>
                  <a:pt x="497839" y="58419"/>
                </a:moveTo>
                <a:lnTo>
                  <a:pt x="495300" y="58419"/>
                </a:lnTo>
                <a:lnTo>
                  <a:pt x="495300" y="64769"/>
                </a:lnTo>
                <a:lnTo>
                  <a:pt x="497839" y="64769"/>
                </a:lnTo>
                <a:lnTo>
                  <a:pt x="497839" y="58419"/>
                </a:lnTo>
                <a:close/>
              </a:path>
              <a:path w="497839" h="22987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497839" h="229870">
                <a:moveTo>
                  <a:pt x="497839" y="64769"/>
                </a:moveTo>
                <a:lnTo>
                  <a:pt x="495300" y="64769"/>
                </a:lnTo>
                <a:lnTo>
                  <a:pt x="495300" y="71119"/>
                </a:lnTo>
                <a:lnTo>
                  <a:pt x="497839" y="71119"/>
                </a:lnTo>
                <a:lnTo>
                  <a:pt x="497839" y="64769"/>
                </a:lnTo>
                <a:close/>
              </a:path>
              <a:path w="497839" h="22987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497839" h="229870">
                <a:moveTo>
                  <a:pt x="497839" y="71119"/>
                </a:moveTo>
                <a:lnTo>
                  <a:pt x="495300" y="71119"/>
                </a:lnTo>
                <a:lnTo>
                  <a:pt x="495300" y="77469"/>
                </a:lnTo>
                <a:lnTo>
                  <a:pt x="497839" y="77469"/>
                </a:lnTo>
                <a:lnTo>
                  <a:pt x="497839" y="71119"/>
                </a:lnTo>
                <a:close/>
              </a:path>
              <a:path w="497839" h="22987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497839" h="229870">
                <a:moveTo>
                  <a:pt x="497839" y="77469"/>
                </a:moveTo>
                <a:lnTo>
                  <a:pt x="495300" y="77469"/>
                </a:lnTo>
                <a:lnTo>
                  <a:pt x="495300" y="83819"/>
                </a:lnTo>
                <a:lnTo>
                  <a:pt x="497839" y="83819"/>
                </a:lnTo>
                <a:lnTo>
                  <a:pt x="497839" y="77469"/>
                </a:lnTo>
                <a:close/>
              </a:path>
              <a:path w="497839" h="229870">
                <a:moveTo>
                  <a:pt x="3810" y="83819"/>
                </a:moveTo>
                <a:lnTo>
                  <a:pt x="0" y="8381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3819"/>
                </a:lnTo>
                <a:close/>
              </a:path>
              <a:path w="497839" h="229870">
                <a:moveTo>
                  <a:pt x="497839" y="83819"/>
                </a:moveTo>
                <a:lnTo>
                  <a:pt x="495300" y="83819"/>
                </a:lnTo>
                <a:lnTo>
                  <a:pt x="495300" y="88899"/>
                </a:lnTo>
                <a:lnTo>
                  <a:pt x="497839" y="88899"/>
                </a:lnTo>
                <a:lnTo>
                  <a:pt x="497839" y="83819"/>
                </a:lnTo>
                <a:close/>
              </a:path>
              <a:path w="497839" h="229870">
                <a:moveTo>
                  <a:pt x="3810" y="88900"/>
                </a:moveTo>
                <a:lnTo>
                  <a:pt x="0" y="88900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88900"/>
                </a:lnTo>
                <a:close/>
              </a:path>
              <a:path w="497839" h="229870">
                <a:moveTo>
                  <a:pt x="497839" y="88900"/>
                </a:moveTo>
                <a:lnTo>
                  <a:pt x="495300" y="88900"/>
                </a:lnTo>
                <a:lnTo>
                  <a:pt x="495300" y="96519"/>
                </a:lnTo>
                <a:lnTo>
                  <a:pt x="497839" y="96519"/>
                </a:lnTo>
                <a:lnTo>
                  <a:pt x="497839" y="88900"/>
                </a:lnTo>
                <a:close/>
              </a:path>
              <a:path w="497839" h="22987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497839" h="229870">
                <a:moveTo>
                  <a:pt x="497839" y="96519"/>
                </a:moveTo>
                <a:lnTo>
                  <a:pt x="495300" y="96519"/>
                </a:lnTo>
                <a:lnTo>
                  <a:pt x="495300" y="102869"/>
                </a:lnTo>
                <a:lnTo>
                  <a:pt x="497839" y="102869"/>
                </a:lnTo>
                <a:lnTo>
                  <a:pt x="497839" y="96519"/>
                </a:lnTo>
                <a:close/>
              </a:path>
              <a:path w="497839" h="22987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497839" h="229870">
                <a:moveTo>
                  <a:pt x="497839" y="102869"/>
                </a:moveTo>
                <a:lnTo>
                  <a:pt x="495300" y="102869"/>
                </a:lnTo>
                <a:lnTo>
                  <a:pt x="495300" y="109219"/>
                </a:lnTo>
                <a:lnTo>
                  <a:pt x="497839" y="109219"/>
                </a:lnTo>
                <a:lnTo>
                  <a:pt x="497839" y="102869"/>
                </a:lnTo>
                <a:close/>
              </a:path>
              <a:path w="497839" h="22987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497839" h="229870">
                <a:moveTo>
                  <a:pt x="497839" y="109219"/>
                </a:moveTo>
                <a:lnTo>
                  <a:pt x="495300" y="109219"/>
                </a:lnTo>
                <a:lnTo>
                  <a:pt x="495300" y="115569"/>
                </a:lnTo>
                <a:lnTo>
                  <a:pt x="497839" y="115569"/>
                </a:lnTo>
                <a:lnTo>
                  <a:pt x="497839" y="109219"/>
                </a:lnTo>
                <a:close/>
              </a:path>
              <a:path w="497839" h="22987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497839" h="229870">
                <a:moveTo>
                  <a:pt x="497839" y="115569"/>
                </a:moveTo>
                <a:lnTo>
                  <a:pt x="495300" y="115569"/>
                </a:lnTo>
                <a:lnTo>
                  <a:pt x="495300" y="121919"/>
                </a:lnTo>
                <a:lnTo>
                  <a:pt x="497839" y="121919"/>
                </a:lnTo>
                <a:lnTo>
                  <a:pt x="497839" y="115569"/>
                </a:lnTo>
                <a:close/>
              </a:path>
              <a:path w="497839" h="22987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497839" h="229870">
                <a:moveTo>
                  <a:pt x="497839" y="121919"/>
                </a:moveTo>
                <a:lnTo>
                  <a:pt x="495300" y="121919"/>
                </a:lnTo>
                <a:lnTo>
                  <a:pt x="495300" y="128269"/>
                </a:lnTo>
                <a:lnTo>
                  <a:pt x="497839" y="128269"/>
                </a:lnTo>
                <a:lnTo>
                  <a:pt x="497839" y="121919"/>
                </a:lnTo>
                <a:close/>
              </a:path>
              <a:path w="497839" h="22987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497839" h="229870">
                <a:moveTo>
                  <a:pt x="497839" y="128269"/>
                </a:moveTo>
                <a:lnTo>
                  <a:pt x="495300" y="128269"/>
                </a:lnTo>
                <a:lnTo>
                  <a:pt x="495300" y="134619"/>
                </a:lnTo>
                <a:lnTo>
                  <a:pt x="497839" y="134619"/>
                </a:lnTo>
                <a:lnTo>
                  <a:pt x="497839" y="128269"/>
                </a:lnTo>
                <a:close/>
              </a:path>
              <a:path w="497839" h="22987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497839" h="229870">
                <a:moveTo>
                  <a:pt x="497839" y="134619"/>
                </a:moveTo>
                <a:lnTo>
                  <a:pt x="495300" y="134619"/>
                </a:lnTo>
                <a:lnTo>
                  <a:pt x="495300" y="140969"/>
                </a:lnTo>
                <a:lnTo>
                  <a:pt x="497839" y="140969"/>
                </a:lnTo>
                <a:lnTo>
                  <a:pt x="497839" y="134619"/>
                </a:lnTo>
                <a:close/>
              </a:path>
              <a:path w="497839" h="22987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497839" h="229870">
                <a:moveTo>
                  <a:pt x="497839" y="140969"/>
                </a:moveTo>
                <a:lnTo>
                  <a:pt x="495300" y="140969"/>
                </a:lnTo>
                <a:lnTo>
                  <a:pt x="495300" y="147319"/>
                </a:lnTo>
                <a:lnTo>
                  <a:pt x="497839" y="147319"/>
                </a:lnTo>
                <a:lnTo>
                  <a:pt x="497839" y="140969"/>
                </a:lnTo>
                <a:close/>
              </a:path>
              <a:path w="497839" h="22987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497839" h="229870">
                <a:moveTo>
                  <a:pt x="497839" y="147319"/>
                </a:moveTo>
                <a:lnTo>
                  <a:pt x="495300" y="147319"/>
                </a:lnTo>
                <a:lnTo>
                  <a:pt x="495300" y="153669"/>
                </a:lnTo>
                <a:lnTo>
                  <a:pt x="497839" y="153669"/>
                </a:lnTo>
                <a:lnTo>
                  <a:pt x="497839" y="147319"/>
                </a:lnTo>
                <a:close/>
              </a:path>
              <a:path w="497839" h="229870">
                <a:moveTo>
                  <a:pt x="3810" y="153669"/>
                </a:moveTo>
                <a:lnTo>
                  <a:pt x="0" y="153669"/>
                </a:lnTo>
                <a:lnTo>
                  <a:pt x="0" y="158749"/>
                </a:lnTo>
                <a:lnTo>
                  <a:pt x="3810" y="158749"/>
                </a:lnTo>
                <a:lnTo>
                  <a:pt x="3810" y="153669"/>
                </a:lnTo>
                <a:close/>
              </a:path>
              <a:path w="497839" h="229870">
                <a:moveTo>
                  <a:pt x="497839" y="153669"/>
                </a:moveTo>
                <a:lnTo>
                  <a:pt x="495300" y="153669"/>
                </a:lnTo>
                <a:lnTo>
                  <a:pt x="495300" y="158749"/>
                </a:lnTo>
                <a:lnTo>
                  <a:pt x="497839" y="158749"/>
                </a:lnTo>
                <a:lnTo>
                  <a:pt x="497839" y="153669"/>
                </a:lnTo>
                <a:close/>
              </a:path>
              <a:path w="497839" h="229870">
                <a:moveTo>
                  <a:pt x="3810" y="158750"/>
                </a:moveTo>
                <a:lnTo>
                  <a:pt x="0" y="158750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58750"/>
                </a:lnTo>
                <a:close/>
              </a:path>
              <a:path w="497839" h="229870">
                <a:moveTo>
                  <a:pt x="497839" y="158750"/>
                </a:moveTo>
                <a:lnTo>
                  <a:pt x="495300" y="158750"/>
                </a:lnTo>
                <a:lnTo>
                  <a:pt x="495300" y="166369"/>
                </a:lnTo>
                <a:lnTo>
                  <a:pt x="497839" y="166369"/>
                </a:lnTo>
                <a:lnTo>
                  <a:pt x="497839" y="158750"/>
                </a:lnTo>
                <a:close/>
              </a:path>
              <a:path w="497839" h="229870">
                <a:moveTo>
                  <a:pt x="3810" y="166369"/>
                </a:moveTo>
                <a:lnTo>
                  <a:pt x="0" y="166369"/>
                </a:lnTo>
                <a:lnTo>
                  <a:pt x="0" y="177799"/>
                </a:lnTo>
                <a:lnTo>
                  <a:pt x="3810" y="177799"/>
                </a:lnTo>
                <a:lnTo>
                  <a:pt x="3810" y="166369"/>
                </a:lnTo>
                <a:close/>
              </a:path>
              <a:path w="497839" h="229870">
                <a:moveTo>
                  <a:pt x="497839" y="166369"/>
                </a:moveTo>
                <a:lnTo>
                  <a:pt x="495300" y="166369"/>
                </a:lnTo>
                <a:lnTo>
                  <a:pt x="495300" y="177799"/>
                </a:lnTo>
                <a:lnTo>
                  <a:pt x="497839" y="177799"/>
                </a:lnTo>
                <a:lnTo>
                  <a:pt x="497839" y="166369"/>
                </a:lnTo>
                <a:close/>
              </a:path>
              <a:path w="497839" h="229870">
                <a:moveTo>
                  <a:pt x="3810" y="177800"/>
                </a:moveTo>
                <a:lnTo>
                  <a:pt x="0" y="177800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7800"/>
                </a:lnTo>
                <a:close/>
              </a:path>
              <a:path w="497839" h="229870">
                <a:moveTo>
                  <a:pt x="497839" y="177800"/>
                </a:moveTo>
                <a:lnTo>
                  <a:pt x="495300" y="177800"/>
                </a:lnTo>
                <a:lnTo>
                  <a:pt x="495300" y="185419"/>
                </a:lnTo>
                <a:lnTo>
                  <a:pt x="497839" y="185419"/>
                </a:lnTo>
                <a:lnTo>
                  <a:pt x="497839" y="177800"/>
                </a:lnTo>
                <a:close/>
              </a:path>
              <a:path w="497839" h="22987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497839" h="229870">
                <a:moveTo>
                  <a:pt x="497839" y="185419"/>
                </a:moveTo>
                <a:lnTo>
                  <a:pt x="495300" y="185419"/>
                </a:lnTo>
                <a:lnTo>
                  <a:pt x="495300" y="191769"/>
                </a:lnTo>
                <a:lnTo>
                  <a:pt x="497839" y="191769"/>
                </a:lnTo>
                <a:lnTo>
                  <a:pt x="497839" y="185419"/>
                </a:lnTo>
                <a:close/>
              </a:path>
              <a:path w="497839" h="22987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497839" h="229870">
                <a:moveTo>
                  <a:pt x="497839" y="191769"/>
                </a:moveTo>
                <a:lnTo>
                  <a:pt x="495300" y="191769"/>
                </a:lnTo>
                <a:lnTo>
                  <a:pt x="495300" y="198119"/>
                </a:lnTo>
                <a:lnTo>
                  <a:pt x="497839" y="198119"/>
                </a:lnTo>
                <a:lnTo>
                  <a:pt x="497839" y="191769"/>
                </a:lnTo>
                <a:close/>
              </a:path>
              <a:path w="497839" h="229870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497839" h="229870">
                <a:moveTo>
                  <a:pt x="497839" y="198119"/>
                </a:moveTo>
                <a:lnTo>
                  <a:pt x="495300" y="198119"/>
                </a:lnTo>
                <a:lnTo>
                  <a:pt x="495300" y="204469"/>
                </a:lnTo>
                <a:lnTo>
                  <a:pt x="497839" y="204469"/>
                </a:lnTo>
                <a:lnTo>
                  <a:pt x="497839" y="198119"/>
                </a:lnTo>
                <a:close/>
              </a:path>
              <a:path w="497839" h="229870">
                <a:moveTo>
                  <a:pt x="381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69"/>
                </a:lnTo>
                <a:close/>
              </a:path>
              <a:path w="497839" h="229870">
                <a:moveTo>
                  <a:pt x="497839" y="204469"/>
                </a:moveTo>
                <a:lnTo>
                  <a:pt x="495300" y="204469"/>
                </a:lnTo>
                <a:lnTo>
                  <a:pt x="495300" y="210819"/>
                </a:lnTo>
                <a:lnTo>
                  <a:pt x="497839" y="210819"/>
                </a:lnTo>
                <a:lnTo>
                  <a:pt x="497839" y="204469"/>
                </a:lnTo>
                <a:close/>
              </a:path>
              <a:path w="497839" h="229870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497839" h="229870">
                <a:moveTo>
                  <a:pt x="497839" y="210819"/>
                </a:moveTo>
                <a:lnTo>
                  <a:pt x="495300" y="210819"/>
                </a:lnTo>
                <a:lnTo>
                  <a:pt x="495300" y="217169"/>
                </a:lnTo>
                <a:lnTo>
                  <a:pt x="497839" y="217169"/>
                </a:lnTo>
                <a:lnTo>
                  <a:pt x="497839" y="210819"/>
                </a:lnTo>
                <a:close/>
              </a:path>
              <a:path w="497839" h="22987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497839" h="229870">
                <a:moveTo>
                  <a:pt x="497839" y="217169"/>
                </a:moveTo>
                <a:lnTo>
                  <a:pt x="495300" y="217169"/>
                </a:lnTo>
                <a:lnTo>
                  <a:pt x="495300" y="223519"/>
                </a:lnTo>
                <a:lnTo>
                  <a:pt x="497839" y="223519"/>
                </a:lnTo>
                <a:lnTo>
                  <a:pt x="497839" y="217169"/>
                </a:lnTo>
                <a:close/>
              </a:path>
              <a:path w="497839" h="229870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29209" y="229869"/>
                </a:lnTo>
                <a:lnTo>
                  <a:pt x="29209" y="226059"/>
                </a:lnTo>
                <a:lnTo>
                  <a:pt x="3810" y="226059"/>
                </a:lnTo>
                <a:lnTo>
                  <a:pt x="3810" y="223519"/>
                </a:lnTo>
                <a:close/>
              </a:path>
              <a:path w="497839" h="229870">
                <a:moveTo>
                  <a:pt x="293369" y="226059"/>
                </a:moveTo>
                <a:lnTo>
                  <a:pt x="135889" y="226059"/>
                </a:lnTo>
                <a:lnTo>
                  <a:pt x="135889" y="229869"/>
                </a:lnTo>
                <a:lnTo>
                  <a:pt x="292100" y="229869"/>
                </a:lnTo>
                <a:lnTo>
                  <a:pt x="292100" y="228599"/>
                </a:lnTo>
                <a:lnTo>
                  <a:pt x="293369" y="228599"/>
                </a:lnTo>
                <a:lnTo>
                  <a:pt x="293369" y="226059"/>
                </a:lnTo>
                <a:close/>
              </a:path>
              <a:path w="497839" h="229870">
                <a:moveTo>
                  <a:pt x="497839" y="223519"/>
                </a:moveTo>
                <a:lnTo>
                  <a:pt x="495300" y="223519"/>
                </a:lnTo>
                <a:lnTo>
                  <a:pt x="495300" y="226059"/>
                </a:lnTo>
                <a:lnTo>
                  <a:pt x="388619" y="226059"/>
                </a:lnTo>
                <a:lnTo>
                  <a:pt x="388619" y="228599"/>
                </a:lnTo>
                <a:lnTo>
                  <a:pt x="387350" y="228599"/>
                </a:lnTo>
                <a:lnTo>
                  <a:pt x="387350" y="229869"/>
                </a:lnTo>
                <a:lnTo>
                  <a:pt x="497839" y="229869"/>
                </a:lnTo>
                <a:lnTo>
                  <a:pt x="497839" y="223519"/>
                </a:lnTo>
                <a:close/>
              </a:path>
            </a:pathLst>
          </a:custGeom>
          <a:solidFill>
            <a:srgbClr val="7F51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3" name="bk object 8613"/>
          <p:cNvSpPr/>
          <p:nvPr/>
        </p:nvSpPr>
        <p:spPr>
          <a:xfrm>
            <a:off x="4331970" y="4296409"/>
            <a:ext cx="491490" cy="223520"/>
          </a:xfrm>
          <a:custGeom>
            <a:avLst/>
            <a:gdLst/>
            <a:ahLst/>
            <a:cxnLst/>
            <a:rect l="l" t="t" r="r" b="b"/>
            <a:pathLst>
              <a:path w="491489" h="223520">
                <a:moveTo>
                  <a:pt x="127000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3809"/>
                </a:lnTo>
                <a:lnTo>
                  <a:pt x="124459" y="3809"/>
                </a:lnTo>
                <a:lnTo>
                  <a:pt x="124459" y="2539"/>
                </a:lnTo>
                <a:lnTo>
                  <a:pt x="125729" y="2539"/>
                </a:lnTo>
                <a:lnTo>
                  <a:pt x="125729" y="1269"/>
                </a:lnTo>
                <a:lnTo>
                  <a:pt x="127000" y="1269"/>
                </a:lnTo>
                <a:lnTo>
                  <a:pt x="127000" y="0"/>
                </a:lnTo>
                <a:close/>
              </a:path>
              <a:path w="491489" h="223520">
                <a:moveTo>
                  <a:pt x="379729" y="0"/>
                </a:moveTo>
                <a:lnTo>
                  <a:pt x="190500" y="0"/>
                </a:lnTo>
                <a:lnTo>
                  <a:pt x="190500" y="3809"/>
                </a:lnTo>
                <a:lnTo>
                  <a:pt x="377189" y="3809"/>
                </a:lnTo>
                <a:lnTo>
                  <a:pt x="377189" y="2539"/>
                </a:lnTo>
                <a:lnTo>
                  <a:pt x="378460" y="2539"/>
                </a:lnTo>
                <a:lnTo>
                  <a:pt x="378460" y="1269"/>
                </a:lnTo>
                <a:lnTo>
                  <a:pt x="379729" y="1269"/>
                </a:lnTo>
                <a:lnTo>
                  <a:pt x="379729" y="0"/>
                </a:lnTo>
                <a:close/>
              </a:path>
              <a:path w="491489" h="223520">
                <a:moveTo>
                  <a:pt x="491489" y="0"/>
                </a:moveTo>
                <a:lnTo>
                  <a:pt x="448309" y="0"/>
                </a:lnTo>
                <a:lnTo>
                  <a:pt x="448309" y="3809"/>
                </a:lnTo>
                <a:lnTo>
                  <a:pt x="487679" y="3809"/>
                </a:lnTo>
                <a:lnTo>
                  <a:pt x="487679" y="5079"/>
                </a:lnTo>
                <a:lnTo>
                  <a:pt x="491489" y="5079"/>
                </a:lnTo>
                <a:lnTo>
                  <a:pt x="491489" y="0"/>
                </a:lnTo>
                <a:close/>
              </a:path>
              <a:path w="491489" h="223520">
                <a:moveTo>
                  <a:pt x="2539" y="5080"/>
                </a:moveTo>
                <a:lnTo>
                  <a:pt x="0" y="5080"/>
                </a:lnTo>
                <a:lnTo>
                  <a:pt x="0" y="11429"/>
                </a:lnTo>
                <a:lnTo>
                  <a:pt x="2539" y="11429"/>
                </a:lnTo>
                <a:lnTo>
                  <a:pt x="2539" y="5080"/>
                </a:lnTo>
                <a:close/>
              </a:path>
              <a:path w="491489" h="223520">
                <a:moveTo>
                  <a:pt x="491489" y="5080"/>
                </a:moveTo>
                <a:lnTo>
                  <a:pt x="487679" y="5080"/>
                </a:lnTo>
                <a:lnTo>
                  <a:pt x="487679" y="11429"/>
                </a:lnTo>
                <a:lnTo>
                  <a:pt x="491489" y="11429"/>
                </a:lnTo>
                <a:lnTo>
                  <a:pt x="491489" y="5080"/>
                </a:lnTo>
                <a:close/>
              </a:path>
              <a:path w="491489" h="223520">
                <a:moveTo>
                  <a:pt x="253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11430"/>
                </a:lnTo>
                <a:close/>
              </a:path>
              <a:path w="491489" h="223520">
                <a:moveTo>
                  <a:pt x="491489" y="11430"/>
                </a:moveTo>
                <a:lnTo>
                  <a:pt x="487679" y="11430"/>
                </a:lnTo>
                <a:lnTo>
                  <a:pt x="487679" y="17779"/>
                </a:lnTo>
                <a:lnTo>
                  <a:pt x="491489" y="17779"/>
                </a:lnTo>
                <a:lnTo>
                  <a:pt x="491489" y="11430"/>
                </a:lnTo>
                <a:close/>
              </a:path>
              <a:path w="491489" h="223520">
                <a:moveTo>
                  <a:pt x="2539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2539" y="24129"/>
                </a:lnTo>
                <a:lnTo>
                  <a:pt x="2539" y="17780"/>
                </a:lnTo>
                <a:close/>
              </a:path>
              <a:path w="491489" h="223520">
                <a:moveTo>
                  <a:pt x="491489" y="17780"/>
                </a:moveTo>
                <a:lnTo>
                  <a:pt x="487679" y="17780"/>
                </a:lnTo>
                <a:lnTo>
                  <a:pt x="487679" y="24129"/>
                </a:lnTo>
                <a:lnTo>
                  <a:pt x="491489" y="24129"/>
                </a:lnTo>
                <a:lnTo>
                  <a:pt x="491489" y="17780"/>
                </a:lnTo>
                <a:close/>
              </a:path>
              <a:path w="491489" h="223520">
                <a:moveTo>
                  <a:pt x="2539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2539" y="30479"/>
                </a:lnTo>
                <a:lnTo>
                  <a:pt x="2539" y="24130"/>
                </a:lnTo>
                <a:close/>
              </a:path>
              <a:path w="491489" h="223520">
                <a:moveTo>
                  <a:pt x="491489" y="24130"/>
                </a:moveTo>
                <a:lnTo>
                  <a:pt x="487679" y="24130"/>
                </a:lnTo>
                <a:lnTo>
                  <a:pt x="487679" y="30479"/>
                </a:lnTo>
                <a:lnTo>
                  <a:pt x="491489" y="30479"/>
                </a:lnTo>
                <a:lnTo>
                  <a:pt x="491489" y="24130"/>
                </a:lnTo>
                <a:close/>
              </a:path>
              <a:path w="491489" h="223520">
                <a:moveTo>
                  <a:pt x="2539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2539" y="36829"/>
                </a:lnTo>
                <a:lnTo>
                  <a:pt x="2539" y="30480"/>
                </a:lnTo>
                <a:close/>
              </a:path>
              <a:path w="491489" h="223520">
                <a:moveTo>
                  <a:pt x="491489" y="30480"/>
                </a:moveTo>
                <a:lnTo>
                  <a:pt x="487679" y="30480"/>
                </a:lnTo>
                <a:lnTo>
                  <a:pt x="487679" y="36829"/>
                </a:lnTo>
                <a:lnTo>
                  <a:pt x="491489" y="36829"/>
                </a:lnTo>
                <a:lnTo>
                  <a:pt x="491489" y="30480"/>
                </a:lnTo>
                <a:close/>
              </a:path>
              <a:path w="491489" h="223520">
                <a:moveTo>
                  <a:pt x="2539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2539" y="43179"/>
                </a:lnTo>
                <a:lnTo>
                  <a:pt x="2539" y="36830"/>
                </a:lnTo>
                <a:close/>
              </a:path>
              <a:path w="491489" h="223520">
                <a:moveTo>
                  <a:pt x="491489" y="36830"/>
                </a:moveTo>
                <a:lnTo>
                  <a:pt x="487679" y="36830"/>
                </a:lnTo>
                <a:lnTo>
                  <a:pt x="487679" y="43179"/>
                </a:lnTo>
                <a:lnTo>
                  <a:pt x="491489" y="43179"/>
                </a:lnTo>
                <a:lnTo>
                  <a:pt x="491489" y="36830"/>
                </a:lnTo>
                <a:close/>
              </a:path>
              <a:path w="491489" h="223520">
                <a:moveTo>
                  <a:pt x="2539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2539" y="49529"/>
                </a:lnTo>
                <a:lnTo>
                  <a:pt x="2539" y="43180"/>
                </a:lnTo>
                <a:close/>
              </a:path>
              <a:path w="491489" h="223520">
                <a:moveTo>
                  <a:pt x="491489" y="43180"/>
                </a:moveTo>
                <a:lnTo>
                  <a:pt x="487679" y="43180"/>
                </a:lnTo>
                <a:lnTo>
                  <a:pt x="487679" y="49529"/>
                </a:lnTo>
                <a:lnTo>
                  <a:pt x="491489" y="49529"/>
                </a:lnTo>
                <a:lnTo>
                  <a:pt x="491489" y="43180"/>
                </a:lnTo>
                <a:close/>
              </a:path>
              <a:path w="491489" h="223520">
                <a:moveTo>
                  <a:pt x="2539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2539" y="55879"/>
                </a:lnTo>
                <a:lnTo>
                  <a:pt x="2539" y="49530"/>
                </a:lnTo>
                <a:close/>
              </a:path>
              <a:path w="491489" h="223520">
                <a:moveTo>
                  <a:pt x="491489" y="49530"/>
                </a:moveTo>
                <a:lnTo>
                  <a:pt x="487679" y="49530"/>
                </a:lnTo>
                <a:lnTo>
                  <a:pt x="487679" y="55879"/>
                </a:lnTo>
                <a:lnTo>
                  <a:pt x="491489" y="55879"/>
                </a:lnTo>
                <a:lnTo>
                  <a:pt x="491489" y="49530"/>
                </a:lnTo>
                <a:close/>
              </a:path>
              <a:path w="491489" h="223520">
                <a:moveTo>
                  <a:pt x="2539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2539" y="62229"/>
                </a:lnTo>
                <a:lnTo>
                  <a:pt x="2539" y="55880"/>
                </a:lnTo>
                <a:close/>
              </a:path>
              <a:path w="491489" h="223520">
                <a:moveTo>
                  <a:pt x="491489" y="55880"/>
                </a:moveTo>
                <a:lnTo>
                  <a:pt x="487679" y="55880"/>
                </a:lnTo>
                <a:lnTo>
                  <a:pt x="487679" y="62229"/>
                </a:lnTo>
                <a:lnTo>
                  <a:pt x="491489" y="62229"/>
                </a:lnTo>
                <a:lnTo>
                  <a:pt x="491489" y="55880"/>
                </a:lnTo>
                <a:close/>
              </a:path>
              <a:path w="491489" h="223520">
                <a:moveTo>
                  <a:pt x="253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539" y="68579"/>
                </a:lnTo>
                <a:lnTo>
                  <a:pt x="2539" y="62230"/>
                </a:lnTo>
                <a:close/>
              </a:path>
              <a:path w="491489" h="223520">
                <a:moveTo>
                  <a:pt x="491489" y="62230"/>
                </a:moveTo>
                <a:lnTo>
                  <a:pt x="487679" y="62230"/>
                </a:lnTo>
                <a:lnTo>
                  <a:pt x="487679" y="68579"/>
                </a:lnTo>
                <a:lnTo>
                  <a:pt x="491489" y="68579"/>
                </a:lnTo>
                <a:lnTo>
                  <a:pt x="491489" y="62230"/>
                </a:lnTo>
                <a:close/>
              </a:path>
              <a:path w="491489" h="223520">
                <a:moveTo>
                  <a:pt x="2539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2539" y="74929"/>
                </a:lnTo>
                <a:lnTo>
                  <a:pt x="2539" y="68580"/>
                </a:lnTo>
                <a:close/>
              </a:path>
              <a:path w="491489" h="223520">
                <a:moveTo>
                  <a:pt x="491489" y="68580"/>
                </a:moveTo>
                <a:lnTo>
                  <a:pt x="487679" y="68580"/>
                </a:lnTo>
                <a:lnTo>
                  <a:pt x="487679" y="74929"/>
                </a:lnTo>
                <a:lnTo>
                  <a:pt x="491489" y="74929"/>
                </a:lnTo>
                <a:lnTo>
                  <a:pt x="491489" y="68580"/>
                </a:lnTo>
                <a:close/>
              </a:path>
              <a:path w="491489" h="223520">
                <a:moveTo>
                  <a:pt x="2539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2539" y="81279"/>
                </a:lnTo>
                <a:lnTo>
                  <a:pt x="2539" y="74930"/>
                </a:lnTo>
                <a:close/>
              </a:path>
              <a:path w="491489" h="223520">
                <a:moveTo>
                  <a:pt x="491489" y="74930"/>
                </a:moveTo>
                <a:lnTo>
                  <a:pt x="487679" y="74930"/>
                </a:lnTo>
                <a:lnTo>
                  <a:pt x="487679" y="81279"/>
                </a:lnTo>
                <a:lnTo>
                  <a:pt x="491489" y="81279"/>
                </a:lnTo>
                <a:lnTo>
                  <a:pt x="491489" y="74930"/>
                </a:lnTo>
                <a:close/>
              </a:path>
              <a:path w="491489" h="223520">
                <a:moveTo>
                  <a:pt x="2539" y="81280"/>
                </a:moveTo>
                <a:lnTo>
                  <a:pt x="0" y="81280"/>
                </a:lnTo>
                <a:lnTo>
                  <a:pt x="0" y="86359"/>
                </a:lnTo>
                <a:lnTo>
                  <a:pt x="2539" y="86359"/>
                </a:lnTo>
                <a:lnTo>
                  <a:pt x="2539" y="81280"/>
                </a:lnTo>
                <a:close/>
              </a:path>
              <a:path w="491489" h="223520">
                <a:moveTo>
                  <a:pt x="491489" y="81280"/>
                </a:moveTo>
                <a:lnTo>
                  <a:pt x="487679" y="81280"/>
                </a:lnTo>
                <a:lnTo>
                  <a:pt x="487679" y="86359"/>
                </a:lnTo>
                <a:lnTo>
                  <a:pt x="491489" y="86359"/>
                </a:lnTo>
                <a:lnTo>
                  <a:pt x="491489" y="81280"/>
                </a:lnTo>
                <a:close/>
              </a:path>
              <a:path w="491489" h="223520">
                <a:moveTo>
                  <a:pt x="2539" y="86360"/>
                </a:moveTo>
                <a:lnTo>
                  <a:pt x="0" y="86360"/>
                </a:lnTo>
                <a:lnTo>
                  <a:pt x="0" y="93979"/>
                </a:lnTo>
                <a:lnTo>
                  <a:pt x="2539" y="93979"/>
                </a:lnTo>
                <a:lnTo>
                  <a:pt x="2539" y="86360"/>
                </a:lnTo>
                <a:close/>
              </a:path>
              <a:path w="491489" h="223520">
                <a:moveTo>
                  <a:pt x="491489" y="86360"/>
                </a:moveTo>
                <a:lnTo>
                  <a:pt x="487679" y="86360"/>
                </a:lnTo>
                <a:lnTo>
                  <a:pt x="487679" y="93979"/>
                </a:lnTo>
                <a:lnTo>
                  <a:pt x="491489" y="93979"/>
                </a:lnTo>
                <a:lnTo>
                  <a:pt x="491489" y="86360"/>
                </a:lnTo>
                <a:close/>
              </a:path>
              <a:path w="491489" h="223520">
                <a:moveTo>
                  <a:pt x="2539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2539" y="100329"/>
                </a:lnTo>
                <a:lnTo>
                  <a:pt x="2539" y="93980"/>
                </a:lnTo>
                <a:close/>
              </a:path>
              <a:path w="491489" h="223520">
                <a:moveTo>
                  <a:pt x="491489" y="93980"/>
                </a:moveTo>
                <a:lnTo>
                  <a:pt x="487679" y="93980"/>
                </a:lnTo>
                <a:lnTo>
                  <a:pt x="487679" y="100329"/>
                </a:lnTo>
                <a:lnTo>
                  <a:pt x="491489" y="100329"/>
                </a:lnTo>
                <a:lnTo>
                  <a:pt x="491489" y="93980"/>
                </a:lnTo>
                <a:close/>
              </a:path>
              <a:path w="491489" h="223520">
                <a:moveTo>
                  <a:pt x="2539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2539" y="106679"/>
                </a:lnTo>
                <a:lnTo>
                  <a:pt x="2539" y="100330"/>
                </a:lnTo>
                <a:close/>
              </a:path>
              <a:path w="491489" h="223520">
                <a:moveTo>
                  <a:pt x="491489" y="100330"/>
                </a:moveTo>
                <a:lnTo>
                  <a:pt x="487679" y="100330"/>
                </a:lnTo>
                <a:lnTo>
                  <a:pt x="487679" y="106679"/>
                </a:lnTo>
                <a:lnTo>
                  <a:pt x="491489" y="106679"/>
                </a:lnTo>
                <a:lnTo>
                  <a:pt x="491489" y="100330"/>
                </a:lnTo>
                <a:close/>
              </a:path>
              <a:path w="491489" h="223520">
                <a:moveTo>
                  <a:pt x="2539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2539" y="113029"/>
                </a:lnTo>
                <a:lnTo>
                  <a:pt x="2539" y="106680"/>
                </a:lnTo>
                <a:close/>
              </a:path>
              <a:path w="491489" h="223520">
                <a:moveTo>
                  <a:pt x="491489" y="106680"/>
                </a:moveTo>
                <a:lnTo>
                  <a:pt x="487679" y="106680"/>
                </a:lnTo>
                <a:lnTo>
                  <a:pt x="487679" y="113029"/>
                </a:lnTo>
                <a:lnTo>
                  <a:pt x="491489" y="113029"/>
                </a:lnTo>
                <a:lnTo>
                  <a:pt x="491489" y="106680"/>
                </a:lnTo>
                <a:close/>
              </a:path>
              <a:path w="491489" h="223520">
                <a:moveTo>
                  <a:pt x="2539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2539" y="119379"/>
                </a:lnTo>
                <a:lnTo>
                  <a:pt x="2539" y="113030"/>
                </a:lnTo>
                <a:close/>
              </a:path>
              <a:path w="491489" h="223520">
                <a:moveTo>
                  <a:pt x="491489" y="113030"/>
                </a:moveTo>
                <a:lnTo>
                  <a:pt x="487679" y="113030"/>
                </a:lnTo>
                <a:lnTo>
                  <a:pt x="487679" y="119379"/>
                </a:lnTo>
                <a:lnTo>
                  <a:pt x="491489" y="119379"/>
                </a:lnTo>
                <a:lnTo>
                  <a:pt x="491489" y="113030"/>
                </a:lnTo>
                <a:close/>
              </a:path>
              <a:path w="491489" h="223520">
                <a:moveTo>
                  <a:pt x="2539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2539" y="125729"/>
                </a:lnTo>
                <a:lnTo>
                  <a:pt x="2539" y="119380"/>
                </a:lnTo>
                <a:close/>
              </a:path>
              <a:path w="491489" h="223520">
                <a:moveTo>
                  <a:pt x="491489" y="119380"/>
                </a:moveTo>
                <a:lnTo>
                  <a:pt x="487679" y="119380"/>
                </a:lnTo>
                <a:lnTo>
                  <a:pt x="487679" y="125729"/>
                </a:lnTo>
                <a:lnTo>
                  <a:pt x="491489" y="125729"/>
                </a:lnTo>
                <a:lnTo>
                  <a:pt x="491489" y="119380"/>
                </a:lnTo>
                <a:close/>
              </a:path>
              <a:path w="491489" h="223520">
                <a:moveTo>
                  <a:pt x="2539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2539" y="132079"/>
                </a:lnTo>
                <a:lnTo>
                  <a:pt x="2539" y="125730"/>
                </a:lnTo>
                <a:close/>
              </a:path>
              <a:path w="491489" h="223520">
                <a:moveTo>
                  <a:pt x="491489" y="125730"/>
                </a:moveTo>
                <a:lnTo>
                  <a:pt x="487679" y="125730"/>
                </a:lnTo>
                <a:lnTo>
                  <a:pt x="487679" y="132079"/>
                </a:lnTo>
                <a:lnTo>
                  <a:pt x="491489" y="132079"/>
                </a:lnTo>
                <a:lnTo>
                  <a:pt x="491489" y="125730"/>
                </a:lnTo>
                <a:close/>
              </a:path>
              <a:path w="491489" h="223520">
                <a:moveTo>
                  <a:pt x="2539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2539" y="138429"/>
                </a:lnTo>
                <a:lnTo>
                  <a:pt x="2539" y="132080"/>
                </a:lnTo>
                <a:close/>
              </a:path>
              <a:path w="491489" h="223520">
                <a:moveTo>
                  <a:pt x="491489" y="132080"/>
                </a:moveTo>
                <a:lnTo>
                  <a:pt x="487679" y="132080"/>
                </a:lnTo>
                <a:lnTo>
                  <a:pt x="487679" y="138429"/>
                </a:lnTo>
                <a:lnTo>
                  <a:pt x="491489" y="138429"/>
                </a:lnTo>
                <a:lnTo>
                  <a:pt x="491489" y="132080"/>
                </a:lnTo>
                <a:close/>
              </a:path>
              <a:path w="491489" h="223520">
                <a:moveTo>
                  <a:pt x="2539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2539" y="144779"/>
                </a:lnTo>
                <a:lnTo>
                  <a:pt x="2539" y="138430"/>
                </a:lnTo>
                <a:close/>
              </a:path>
              <a:path w="491489" h="223520">
                <a:moveTo>
                  <a:pt x="491489" y="138430"/>
                </a:moveTo>
                <a:lnTo>
                  <a:pt x="487679" y="138430"/>
                </a:lnTo>
                <a:lnTo>
                  <a:pt x="487679" y="144779"/>
                </a:lnTo>
                <a:lnTo>
                  <a:pt x="491489" y="144779"/>
                </a:lnTo>
                <a:lnTo>
                  <a:pt x="491489" y="138430"/>
                </a:lnTo>
                <a:close/>
              </a:path>
              <a:path w="491489" h="223520">
                <a:moveTo>
                  <a:pt x="2539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2539" y="151129"/>
                </a:lnTo>
                <a:lnTo>
                  <a:pt x="2539" y="144780"/>
                </a:lnTo>
                <a:close/>
              </a:path>
              <a:path w="491489" h="223520">
                <a:moveTo>
                  <a:pt x="491489" y="144780"/>
                </a:moveTo>
                <a:lnTo>
                  <a:pt x="487679" y="144780"/>
                </a:lnTo>
                <a:lnTo>
                  <a:pt x="487679" y="151129"/>
                </a:lnTo>
                <a:lnTo>
                  <a:pt x="491489" y="151129"/>
                </a:lnTo>
                <a:lnTo>
                  <a:pt x="491489" y="144780"/>
                </a:lnTo>
                <a:close/>
              </a:path>
              <a:path w="491489" h="223520">
                <a:moveTo>
                  <a:pt x="2539" y="151130"/>
                </a:moveTo>
                <a:lnTo>
                  <a:pt x="0" y="151130"/>
                </a:lnTo>
                <a:lnTo>
                  <a:pt x="0" y="156209"/>
                </a:lnTo>
                <a:lnTo>
                  <a:pt x="2539" y="156209"/>
                </a:lnTo>
                <a:lnTo>
                  <a:pt x="2539" y="151130"/>
                </a:lnTo>
                <a:close/>
              </a:path>
              <a:path w="491489" h="223520">
                <a:moveTo>
                  <a:pt x="491489" y="151130"/>
                </a:moveTo>
                <a:lnTo>
                  <a:pt x="487679" y="151130"/>
                </a:lnTo>
                <a:lnTo>
                  <a:pt x="487679" y="156209"/>
                </a:lnTo>
                <a:lnTo>
                  <a:pt x="491489" y="156209"/>
                </a:lnTo>
                <a:lnTo>
                  <a:pt x="491489" y="151130"/>
                </a:lnTo>
                <a:close/>
              </a:path>
              <a:path w="491489" h="223520">
                <a:moveTo>
                  <a:pt x="2539" y="156210"/>
                </a:moveTo>
                <a:lnTo>
                  <a:pt x="0" y="156210"/>
                </a:lnTo>
                <a:lnTo>
                  <a:pt x="0" y="163829"/>
                </a:lnTo>
                <a:lnTo>
                  <a:pt x="2539" y="163829"/>
                </a:lnTo>
                <a:lnTo>
                  <a:pt x="2539" y="156210"/>
                </a:lnTo>
                <a:close/>
              </a:path>
              <a:path w="491489" h="223520">
                <a:moveTo>
                  <a:pt x="491489" y="156210"/>
                </a:moveTo>
                <a:lnTo>
                  <a:pt x="487679" y="156210"/>
                </a:lnTo>
                <a:lnTo>
                  <a:pt x="487679" y="163829"/>
                </a:lnTo>
                <a:lnTo>
                  <a:pt x="491489" y="163829"/>
                </a:lnTo>
                <a:lnTo>
                  <a:pt x="491489" y="156210"/>
                </a:lnTo>
                <a:close/>
              </a:path>
              <a:path w="491489" h="223520">
                <a:moveTo>
                  <a:pt x="2539" y="163830"/>
                </a:moveTo>
                <a:lnTo>
                  <a:pt x="0" y="163830"/>
                </a:lnTo>
                <a:lnTo>
                  <a:pt x="0" y="175259"/>
                </a:lnTo>
                <a:lnTo>
                  <a:pt x="2539" y="175259"/>
                </a:lnTo>
                <a:lnTo>
                  <a:pt x="2539" y="163830"/>
                </a:lnTo>
                <a:close/>
              </a:path>
              <a:path w="491489" h="223520">
                <a:moveTo>
                  <a:pt x="491489" y="163830"/>
                </a:moveTo>
                <a:lnTo>
                  <a:pt x="487679" y="163830"/>
                </a:lnTo>
                <a:lnTo>
                  <a:pt x="487679" y="175259"/>
                </a:lnTo>
                <a:lnTo>
                  <a:pt x="491489" y="175259"/>
                </a:lnTo>
                <a:lnTo>
                  <a:pt x="491489" y="163830"/>
                </a:lnTo>
                <a:close/>
              </a:path>
              <a:path w="491489" h="223520">
                <a:moveTo>
                  <a:pt x="2539" y="175260"/>
                </a:moveTo>
                <a:lnTo>
                  <a:pt x="0" y="175260"/>
                </a:lnTo>
                <a:lnTo>
                  <a:pt x="0" y="182879"/>
                </a:lnTo>
                <a:lnTo>
                  <a:pt x="2539" y="182879"/>
                </a:lnTo>
                <a:lnTo>
                  <a:pt x="2539" y="175260"/>
                </a:lnTo>
                <a:close/>
              </a:path>
              <a:path w="491489" h="223520">
                <a:moveTo>
                  <a:pt x="491489" y="175260"/>
                </a:moveTo>
                <a:lnTo>
                  <a:pt x="487679" y="175260"/>
                </a:lnTo>
                <a:lnTo>
                  <a:pt x="487679" y="182879"/>
                </a:lnTo>
                <a:lnTo>
                  <a:pt x="491489" y="182879"/>
                </a:lnTo>
                <a:lnTo>
                  <a:pt x="491489" y="175260"/>
                </a:lnTo>
                <a:close/>
              </a:path>
              <a:path w="491489" h="223520">
                <a:moveTo>
                  <a:pt x="2539" y="182880"/>
                </a:moveTo>
                <a:lnTo>
                  <a:pt x="0" y="182880"/>
                </a:lnTo>
                <a:lnTo>
                  <a:pt x="0" y="189229"/>
                </a:lnTo>
                <a:lnTo>
                  <a:pt x="2539" y="189229"/>
                </a:lnTo>
                <a:lnTo>
                  <a:pt x="2539" y="182880"/>
                </a:lnTo>
                <a:close/>
              </a:path>
              <a:path w="491489" h="223520">
                <a:moveTo>
                  <a:pt x="491489" y="182880"/>
                </a:moveTo>
                <a:lnTo>
                  <a:pt x="487679" y="182880"/>
                </a:lnTo>
                <a:lnTo>
                  <a:pt x="487679" y="189229"/>
                </a:lnTo>
                <a:lnTo>
                  <a:pt x="491489" y="189229"/>
                </a:lnTo>
                <a:lnTo>
                  <a:pt x="491489" y="182880"/>
                </a:lnTo>
                <a:close/>
              </a:path>
              <a:path w="491489" h="223520">
                <a:moveTo>
                  <a:pt x="2539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2539" y="195579"/>
                </a:lnTo>
                <a:lnTo>
                  <a:pt x="2539" y="189230"/>
                </a:lnTo>
                <a:close/>
              </a:path>
              <a:path w="491489" h="223520">
                <a:moveTo>
                  <a:pt x="491489" y="189230"/>
                </a:moveTo>
                <a:lnTo>
                  <a:pt x="487679" y="189230"/>
                </a:lnTo>
                <a:lnTo>
                  <a:pt x="487679" y="195579"/>
                </a:lnTo>
                <a:lnTo>
                  <a:pt x="491489" y="195579"/>
                </a:lnTo>
                <a:lnTo>
                  <a:pt x="491489" y="189230"/>
                </a:lnTo>
                <a:close/>
              </a:path>
              <a:path w="491489" h="223520">
                <a:moveTo>
                  <a:pt x="2539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2539" y="201929"/>
                </a:lnTo>
                <a:lnTo>
                  <a:pt x="2539" y="195580"/>
                </a:lnTo>
                <a:close/>
              </a:path>
              <a:path w="491489" h="223520">
                <a:moveTo>
                  <a:pt x="491489" y="195580"/>
                </a:moveTo>
                <a:lnTo>
                  <a:pt x="487679" y="195580"/>
                </a:lnTo>
                <a:lnTo>
                  <a:pt x="487679" y="201929"/>
                </a:lnTo>
                <a:lnTo>
                  <a:pt x="491489" y="201929"/>
                </a:lnTo>
                <a:lnTo>
                  <a:pt x="491489" y="195580"/>
                </a:lnTo>
                <a:close/>
              </a:path>
              <a:path w="491489" h="223520">
                <a:moveTo>
                  <a:pt x="2539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2539" y="208279"/>
                </a:lnTo>
                <a:lnTo>
                  <a:pt x="2539" y="201930"/>
                </a:lnTo>
                <a:close/>
              </a:path>
              <a:path w="491489" h="223520">
                <a:moveTo>
                  <a:pt x="491489" y="201930"/>
                </a:moveTo>
                <a:lnTo>
                  <a:pt x="487679" y="201930"/>
                </a:lnTo>
                <a:lnTo>
                  <a:pt x="487679" y="208279"/>
                </a:lnTo>
                <a:lnTo>
                  <a:pt x="491489" y="208279"/>
                </a:lnTo>
                <a:lnTo>
                  <a:pt x="491489" y="201930"/>
                </a:lnTo>
                <a:close/>
              </a:path>
              <a:path w="491489" h="223520">
                <a:moveTo>
                  <a:pt x="2539" y="208280"/>
                </a:moveTo>
                <a:lnTo>
                  <a:pt x="0" y="208280"/>
                </a:lnTo>
                <a:lnTo>
                  <a:pt x="0" y="214629"/>
                </a:lnTo>
                <a:lnTo>
                  <a:pt x="2539" y="214629"/>
                </a:lnTo>
                <a:lnTo>
                  <a:pt x="2539" y="208280"/>
                </a:lnTo>
                <a:close/>
              </a:path>
              <a:path w="491489" h="223520">
                <a:moveTo>
                  <a:pt x="491489" y="208280"/>
                </a:moveTo>
                <a:lnTo>
                  <a:pt x="487679" y="208280"/>
                </a:lnTo>
                <a:lnTo>
                  <a:pt x="487679" y="214629"/>
                </a:lnTo>
                <a:lnTo>
                  <a:pt x="491489" y="214629"/>
                </a:lnTo>
                <a:lnTo>
                  <a:pt x="491489" y="208280"/>
                </a:lnTo>
                <a:close/>
              </a:path>
              <a:path w="491489" h="223520">
                <a:moveTo>
                  <a:pt x="2539" y="214630"/>
                </a:moveTo>
                <a:lnTo>
                  <a:pt x="0" y="214630"/>
                </a:lnTo>
                <a:lnTo>
                  <a:pt x="0" y="223519"/>
                </a:lnTo>
                <a:lnTo>
                  <a:pt x="26669" y="223519"/>
                </a:lnTo>
                <a:lnTo>
                  <a:pt x="26669" y="220980"/>
                </a:lnTo>
                <a:lnTo>
                  <a:pt x="2539" y="220980"/>
                </a:lnTo>
                <a:lnTo>
                  <a:pt x="2539" y="214630"/>
                </a:lnTo>
                <a:close/>
              </a:path>
              <a:path w="491489" h="223520">
                <a:moveTo>
                  <a:pt x="491489" y="214630"/>
                </a:moveTo>
                <a:lnTo>
                  <a:pt x="487679" y="214630"/>
                </a:lnTo>
                <a:lnTo>
                  <a:pt x="487679" y="220979"/>
                </a:lnTo>
                <a:lnTo>
                  <a:pt x="491489" y="220979"/>
                </a:lnTo>
                <a:lnTo>
                  <a:pt x="491489" y="214630"/>
                </a:lnTo>
                <a:close/>
              </a:path>
              <a:path w="491489" h="223520">
                <a:moveTo>
                  <a:pt x="289560" y="220980"/>
                </a:moveTo>
                <a:lnTo>
                  <a:pt x="133350" y="220980"/>
                </a:lnTo>
                <a:lnTo>
                  <a:pt x="133350" y="222250"/>
                </a:lnTo>
                <a:lnTo>
                  <a:pt x="132079" y="222250"/>
                </a:lnTo>
                <a:lnTo>
                  <a:pt x="132079" y="223519"/>
                </a:lnTo>
                <a:lnTo>
                  <a:pt x="289560" y="223519"/>
                </a:lnTo>
                <a:lnTo>
                  <a:pt x="289560" y="220980"/>
                </a:lnTo>
                <a:close/>
              </a:path>
              <a:path w="491489" h="223520">
                <a:moveTo>
                  <a:pt x="491489" y="220980"/>
                </a:moveTo>
                <a:lnTo>
                  <a:pt x="384809" y="220980"/>
                </a:lnTo>
                <a:lnTo>
                  <a:pt x="384809" y="223519"/>
                </a:lnTo>
                <a:lnTo>
                  <a:pt x="491489" y="223519"/>
                </a:lnTo>
                <a:lnTo>
                  <a:pt x="491489" y="220980"/>
                </a:lnTo>
                <a:close/>
              </a:path>
            </a:pathLst>
          </a:custGeom>
          <a:solidFill>
            <a:srgbClr val="7D52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4" name="bk object 8614"/>
          <p:cNvSpPr/>
          <p:nvPr/>
        </p:nvSpPr>
        <p:spPr>
          <a:xfrm>
            <a:off x="4334509" y="4300220"/>
            <a:ext cx="485140" cy="217170"/>
          </a:xfrm>
          <a:custGeom>
            <a:avLst/>
            <a:gdLst/>
            <a:ahLst/>
            <a:cxnLst/>
            <a:rect l="l" t="t" r="r" b="b"/>
            <a:pathLst>
              <a:path w="485139" h="217170">
                <a:moveTo>
                  <a:pt x="120650" y="0"/>
                </a:moveTo>
                <a:lnTo>
                  <a:pt x="0" y="0"/>
                </a:lnTo>
                <a:lnTo>
                  <a:pt x="0" y="1269"/>
                </a:lnTo>
                <a:lnTo>
                  <a:pt x="120650" y="1269"/>
                </a:lnTo>
                <a:lnTo>
                  <a:pt x="120650" y="0"/>
                </a:lnTo>
                <a:close/>
              </a:path>
              <a:path w="485139" h="217170">
                <a:moveTo>
                  <a:pt x="373379" y="0"/>
                </a:moveTo>
                <a:lnTo>
                  <a:pt x="186689" y="0"/>
                </a:lnTo>
                <a:lnTo>
                  <a:pt x="186689" y="1269"/>
                </a:lnTo>
                <a:lnTo>
                  <a:pt x="373379" y="1269"/>
                </a:lnTo>
                <a:lnTo>
                  <a:pt x="373379" y="0"/>
                </a:lnTo>
                <a:close/>
              </a:path>
              <a:path w="485139" h="217170">
                <a:moveTo>
                  <a:pt x="485139" y="0"/>
                </a:moveTo>
                <a:lnTo>
                  <a:pt x="444500" y="0"/>
                </a:lnTo>
                <a:lnTo>
                  <a:pt x="444500" y="1269"/>
                </a:lnTo>
                <a:lnTo>
                  <a:pt x="485139" y="1269"/>
                </a:lnTo>
                <a:lnTo>
                  <a:pt x="485139" y="0"/>
                </a:lnTo>
                <a:close/>
              </a:path>
              <a:path w="485139" h="217170">
                <a:moveTo>
                  <a:pt x="119379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118109" y="3809"/>
                </a:lnTo>
                <a:lnTo>
                  <a:pt x="118109" y="2539"/>
                </a:lnTo>
                <a:lnTo>
                  <a:pt x="119379" y="2539"/>
                </a:lnTo>
                <a:lnTo>
                  <a:pt x="119379" y="1269"/>
                </a:lnTo>
                <a:close/>
              </a:path>
              <a:path w="485139" h="217170">
                <a:moveTo>
                  <a:pt x="372110" y="1269"/>
                </a:moveTo>
                <a:lnTo>
                  <a:pt x="186689" y="1269"/>
                </a:lnTo>
                <a:lnTo>
                  <a:pt x="186689" y="3809"/>
                </a:lnTo>
                <a:lnTo>
                  <a:pt x="370839" y="3809"/>
                </a:lnTo>
                <a:lnTo>
                  <a:pt x="370839" y="2539"/>
                </a:lnTo>
                <a:lnTo>
                  <a:pt x="372110" y="2539"/>
                </a:lnTo>
                <a:lnTo>
                  <a:pt x="372110" y="1269"/>
                </a:lnTo>
                <a:close/>
              </a:path>
              <a:path w="485139" h="217170">
                <a:moveTo>
                  <a:pt x="485139" y="1269"/>
                </a:moveTo>
                <a:lnTo>
                  <a:pt x="444500" y="1269"/>
                </a:lnTo>
                <a:lnTo>
                  <a:pt x="444500" y="3809"/>
                </a:lnTo>
                <a:lnTo>
                  <a:pt x="481329" y="3809"/>
                </a:lnTo>
                <a:lnTo>
                  <a:pt x="481329" y="7619"/>
                </a:lnTo>
                <a:lnTo>
                  <a:pt x="485139" y="7619"/>
                </a:lnTo>
                <a:lnTo>
                  <a:pt x="485139" y="1269"/>
                </a:lnTo>
                <a:close/>
              </a:path>
              <a:path w="485139" h="21717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485139" h="217170">
                <a:moveTo>
                  <a:pt x="485139" y="7619"/>
                </a:moveTo>
                <a:lnTo>
                  <a:pt x="481329" y="7619"/>
                </a:lnTo>
                <a:lnTo>
                  <a:pt x="481329" y="13969"/>
                </a:lnTo>
                <a:lnTo>
                  <a:pt x="485139" y="13969"/>
                </a:lnTo>
                <a:lnTo>
                  <a:pt x="485139" y="7619"/>
                </a:lnTo>
                <a:close/>
              </a:path>
              <a:path w="485139" h="21717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485139" h="217170">
                <a:moveTo>
                  <a:pt x="485139" y="13969"/>
                </a:moveTo>
                <a:lnTo>
                  <a:pt x="481329" y="13969"/>
                </a:lnTo>
                <a:lnTo>
                  <a:pt x="481329" y="20319"/>
                </a:lnTo>
                <a:lnTo>
                  <a:pt x="485139" y="20319"/>
                </a:lnTo>
                <a:lnTo>
                  <a:pt x="485139" y="13969"/>
                </a:lnTo>
                <a:close/>
              </a:path>
              <a:path w="485139" h="2171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485139" h="217170">
                <a:moveTo>
                  <a:pt x="485139" y="20319"/>
                </a:moveTo>
                <a:lnTo>
                  <a:pt x="481329" y="20319"/>
                </a:lnTo>
                <a:lnTo>
                  <a:pt x="481329" y="26669"/>
                </a:lnTo>
                <a:lnTo>
                  <a:pt x="485139" y="26669"/>
                </a:lnTo>
                <a:lnTo>
                  <a:pt x="485139" y="20319"/>
                </a:lnTo>
                <a:close/>
              </a:path>
              <a:path w="485139" h="21717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485139" h="217170">
                <a:moveTo>
                  <a:pt x="485139" y="26669"/>
                </a:moveTo>
                <a:lnTo>
                  <a:pt x="481329" y="26669"/>
                </a:lnTo>
                <a:lnTo>
                  <a:pt x="481329" y="33019"/>
                </a:lnTo>
                <a:lnTo>
                  <a:pt x="485139" y="33019"/>
                </a:lnTo>
                <a:lnTo>
                  <a:pt x="485139" y="26669"/>
                </a:lnTo>
                <a:close/>
              </a:path>
              <a:path w="485139" h="2171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485139" h="217170">
                <a:moveTo>
                  <a:pt x="485139" y="33019"/>
                </a:moveTo>
                <a:lnTo>
                  <a:pt x="481329" y="33019"/>
                </a:lnTo>
                <a:lnTo>
                  <a:pt x="481329" y="39369"/>
                </a:lnTo>
                <a:lnTo>
                  <a:pt x="485139" y="39369"/>
                </a:lnTo>
                <a:lnTo>
                  <a:pt x="485139" y="33019"/>
                </a:lnTo>
                <a:close/>
              </a:path>
              <a:path w="485139" h="2171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485139" h="217170">
                <a:moveTo>
                  <a:pt x="485139" y="39369"/>
                </a:moveTo>
                <a:lnTo>
                  <a:pt x="481329" y="39369"/>
                </a:lnTo>
                <a:lnTo>
                  <a:pt x="481329" y="45719"/>
                </a:lnTo>
                <a:lnTo>
                  <a:pt x="485139" y="45719"/>
                </a:lnTo>
                <a:lnTo>
                  <a:pt x="485139" y="39369"/>
                </a:lnTo>
                <a:close/>
              </a:path>
              <a:path w="485139" h="2171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485139" h="217170">
                <a:moveTo>
                  <a:pt x="485139" y="45719"/>
                </a:moveTo>
                <a:lnTo>
                  <a:pt x="481329" y="45719"/>
                </a:lnTo>
                <a:lnTo>
                  <a:pt x="481329" y="52069"/>
                </a:lnTo>
                <a:lnTo>
                  <a:pt x="485139" y="52069"/>
                </a:lnTo>
                <a:lnTo>
                  <a:pt x="485139" y="45719"/>
                </a:lnTo>
                <a:close/>
              </a:path>
              <a:path w="485139" h="21717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485139" h="217170">
                <a:moveTo>
                  <a:pt x="485139" y="52069"/>
                </a:moveTo>
                <a:lnTo>
                  <a:pt x="481329" y="52069"/>
                </a:lnTo>
                <a:lnTo>
                  <a:pt x="481329" y="58419"/>
                </a:lnTo>
                <a:lnTo>
                  <a:pt x="485139" y="58419"/>
                </a:lnTo>
                <a:lnTo>
                  <a:pt x="485139" y="52069"/>
                </a:lnTo>
                <a:close/>
              </a:path>
              <a:path w="485139" h="217170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485139" h="217170">
                <a:moveTo>
                  <a:pt x="485139" y="58419"/>
                </a:moveTo>
                <a:lnTo>
                  <a:pt x="481329" y="58419"/>
                </a:lnTo>
                <a:lnTo>
                  <a:pt x="481329" y="64769"/>
                </a:lnTo>
                <a:lnTo>
                  <a:pt x="485139" y="64769"/>
                </a:lnTo>
                <a:lnTo>
                  <a:pt x="485139" y="58419"/>
                </a:lnTo>
                <a:close/>
              </a:path>
              <a:path w="485139" h="21717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485139" h="217170">
                <a:moveTo>
                  <a:pt x="485139" y="64769"/>
                </a:moveTo>
                <a:lnTo>
                  <a:pt x="481329" y="64769"/>
                </a:lnTo>
                <a:lnTo>
                  <a:pt x="481329" y="71119"/>
                </a:lnTo>
                <a:lnTo>
                  <a:pt x="485139" y="71119"/>
                </a:lnTo>
                <a:lnTo>
                  <a:pt x="485139" y="64769"/>
                </a:lnTo>
                <a:close/>
              </a:path>
              <a:path w="485139" h="21717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485139" h="217170">
                <a:moveTo>
                  <a:pt x="485139" y="71119"/>
                </a:moveTo>
                <a:lnTo>
                  <a:pt x="481329" y="71119"/>
                </a:lnTo>
                <a:lnTo>
                  <a:pt x="481329" y="77469"/>
                </a:lnTo>
                <a:lnTo>
                  <a:pt x="485139" y="77469"/>
                </a:lnTo>
                <a:lnTo>
                  <a:pt x="485139" y="71119"/>
                </a:lnTo>
                <a:close/>
              </a:path>
              <a:path w="485139" h="217170">
                <a:moveTo>
                  <a:pt x="3810" y="77469"/>
                </a:moveTo>
                <a:lnTo>
                  <a:pt x="0" y="7746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77469"/>
                </a:lnTo>
                <a:close/>
              </a:path>
              <a:path w="485139" h="217170">
                <a:moveTo>
                  <a:pt x="485139" y="77469"/>
                </a:moveTo>
                <a:lnTo>
                  <a:pt x="481329" y="77469"/>
                </a:lnTo>
                <a:lnTo>
                  <a:pt x="481329" y="82549"/>
                </a:lnTo>
                <a:lnTo>
                  <a:pt x="485139" y="82549"/>
                </a:lnTo>
                <a:lnTo>
                  <a:pt x="485139" y="77469"/>
                </a:lnTo>
                <a:close/>
              </a:path>
              <a:path w="485139" h="217170">
                <a:moveTo>
                  <a:pt x="3810" y="82550"/>
                </a:moveTo>
                <a:lnTo>
                  <a:pt x="0" y="8255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2550"/>
                </a:lnTo>
                <a:close/>
              </a:path>
              <a:path w="485139" h="217170">
                <a:moveTo>
                  <a:pt x="485139" y="82550"/>
                </a:moveTo>
                <a:lnTo>
                  <a:pt x="481329" y="82550"/>
                </a:lnTo>
                <a:lnTo>
                  <a:pt x="481329" y="90169"/>
                </a:lnTo>
                <a:lnTo>
                  <a:pt x="485139" y="90169"/>
                </a:lnTo>
                <a:lnTo>
                  <a:pt x="485139" y="82550"/>
                </a:lnTo>
                <a:close/>
              </a:path>
              <a:path w="485139" h="21717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485139" h="217170">
                <a:moveTo>
                  <a:pt x="485139" y="90169"/>
                </a:moveTo>
                <a:lnTo>
                  <a:pt x="481329" y="90169"/>
                </a:lnTo>
                <a:lnTo>
                  <a:pt x="481329" y="96519"/>
                </a:lnTo>
                <a:lnTo>
                  <a:pt x="485139" y="96519"/>
                </a:lnTo>
                <a:lnTo>
                  <a:pt x="485139" y="90169"/>
                </a:lnTo>
                <a:close/>
              </a:path>
              <a:path w="485139" h="21717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485139" h="217170">
                <a:moveTo>
                  <a:pt x="485139" y="96519"/>
                </a:moveTo>
                <a:lnTo>
                  <a:pt x="481329" y="96519"/>
                </a:lnTo>
                <a:lnTo>
                  <a:pt x="481329" y="102869"/>
                </a:lnTo>
                <a:lnTo>
                  <a:pt x="485139" y="102869"/>
                </a:lnTo>
                <a:lnTo>
                  <a:pt x="485139" y="96519"/>
                </a:lnTo>
                <a:close/>
              </a:path>
              <a:path w="485139" h="21717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485139" h="217170">
                <a:moveTo>
                  <a:pt x="485139" y="102869"/>
                </a:moveTo>
                <a:lnTo>
                  <a:pt x="481329" y="102869"/>
                </a:lnTo>
                <a:lnTo>
                  <a:pt x="481329" y="109219"/>
                </a:lnTo>
                <a:lnTo>
                  <a:pt x="485139" y="109219"/>
                </a:lnTo>
                <a:lnTo>
                  <a:pt x="485139" y="102869"/>
                </a:lnTo>
                <a:close/>
              </a:path>
              <a:path w="485139" h="21717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485139" h="217170">
                <a:moveTo>
                  <a:pt x="485139" y="109219"/>
                </a:moveTo>
                <a:lnTo>
                  <a:pt x="481329" y="109219"/>
                </a:lnTo>
                <a:lnTo>
                  <a:pt x="481329" y="115569"/>
                </a:lnTo>
                <a:lnTo>
                  <a:pt x="485139" y="115569"/>
                </a:lnTo>
                <a:lnTo>
                  <a:pt x="485139" y="109219"/>
                </a:lnTo>
                <a:close/>
              </a:path>
              <a:path w="485139" h="21717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485139" h="217170">
                <a:moveTo>
                  <a:pt x="485139" y="115569"/>
                </a:moveTo>
                <a:lnTo>
                  <a:pt x="481329" y="115569"/>
                </a:lnTo>
                <a:lnTo>
                  <a:pt x="481329" y="121919"/>
                </a:lnTo>
                <a:lnTo>
                  <a:pt x="485139" y="121919"/>
                </a:lnTo>
                <a:lnTo>
                  <a:pt x="485139" y="115569"/>
                </a:lnTo>
                <a:close/>
              </a:path>
              <a:path w="485139" h="21717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485139" h="217170">
                <a:moveTo>
                  <a:pt x="485139" y="121919"/>
                </a:moveTo>
                <a:lnTo>
                  <a:pt x="481329" y="121919"/>
                </a:lnTo>
                <a:lnTo>
                  <a:pt x="481329" y="128269"/>
                </a:lnTo>
                <a:lnTo>
                  <a:pt x="485139" y="128269"/>
                </a:lnTo>
                <a:lnTo>
                  <a:pt x="485139" y="121919"/>
                </a:lnTo>
                <a:close/>
              </a:path>
              <a:path w="485139" h="21717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485139" h="217170">
                <a:moveTo>
                  <a:pt x="485139" y="128269"/>
                </a:moveTo>
                <a:lnTo>
                  <a:pt x="481329" y="128269"/>
                </a:lnTo>
                <a:lnTo>
                  <a:pt x="481329" y="134619"/>
                </a:lnTo>
                <a:lnTo>
                  <a:pt x="485139" y="134619"/>
                </a:lnTo>
                <a:lnTo>
                  <a:pt x="485139" y="128269"/>
                </a:lnTo>
                <a:close/>
              </a:path>
              <a:path w="485139" h="21717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485139" h="217170">
                <a:moveTo>
                  <a:pt x="485139" y="134619"/>
                </a:moveTo>
                <a:lnTo>
                  <a:pt x="481329" y="134619"/>
                </a:lnTo>
                <a:lnTo>
                  <a:pt x="481329" y="140969"/>
                </a:lnTo>
                <a:lnTo>
                  <a:pt x="485139" y="140969"/>
                </a:lnTo>
                <a:lnTo>
                  <a:pt x="485139" y="134619"/>
                </a:lnTo>
                <a:close/>
              </a:path>
              <a:path w="485139" h="21717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485139" h="217170">
                <a:moveTo>
                  <a:pt x="485139" y="140969"/>
                </a:moveTo>
                <a:lnTo>
                  <a:pt x="481329" y="140969"/>
                </a:lnTo>
                <a:lnTo>
                  <a:pt x="481329" y="147319"/>
                </a:lnTo>
                <a:lnTo>
                  <a:pt x="485139" y="147319"/>
                </a:lnTo>
                <a:lnTo>
                  <a:pt x="485139" y="140969"/>
                </a:lnTo>
                <a:close/>
              </a:path>
              <a:path w="485139" h="217170">
                <a:moveTo>
                  <a:pt x="3810" y="147319"/>
                </a:moveTo>
                <a:lnTo>
                  <a:pt x="0" y="147319"/>
                </a:lnTo>
                <a:lnTo>
                  <a:pt x="0" y="152399"/>
                </a:lnTo>
                <a:lnTo>
                  <a:pt x="3810" y="152399"/>
                </a:lnTo>
                <a:lnTo>
                  <a:pt x="3810" y="147319"/>
                </a:lnTo>
                <a:close/>
              </a:path>
              <a:path w="485139" h="217170">
                <a:moveTo>
                  <a:pt x="485139" y="147319"/>
                </a:moveTo>
                <a:lnTo>
                  <a:pt x="481329" y="147319"/>
                </a:lnTo>
                <a:lnTo>
                  <a:pt x="481329" y="152399"/>
                </a:lnTo>
                <a:lnTo>
                  <a:pt x="485139" y="152399"/>
                </a:lnTo>
                <a:lnTo>
                  <a:pt x="485139" y="147319"/>
                </a:lnTo>
                <a:close/>
              </a:path>
              <a:path w="485139" h="217170">
                <a:moveTo>
                  <a:pt x="3810" y="152400"/>
                </a:moveTo>
                <a:lnTo>
                  <a:pt x="0" y="152400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2400"/>
                </a:lnTo>
                <a:close/>
              </a:path>
              <a:path w="485139" h="217170">
                <a:moveTo>
                  <a:pt x="485139" y="152400"/>
                </a:moveTo>
                <a:lnTo>
                  <a:pt x="481329" y="152400"/>
                </a:lnTo>
                <a:lnTo>
                  <a:pt x="481329" y="160019"/>
                </a:lnTo>
                <a:lnTo>
                  <a:pt x="485139" y="160019"/>
                </a:lnTo>
                <a:lnTo>
                  <a:pt x="485139" y="152400"/>
                </a:lnTo>
                <a:close/>
              </a:path>
              <a:path w="485139" h="217170">
                <a:moveTo>
                  <a:pt x="3810" y="160019"/>
                </a:moveTo>
                <a:lnTo>
                  <a:pt x="0" y="160019"/>
                </a:lnTo>
                <a:lnTo>
                  <a:pt x="0" y="171449"/>
                </a:lnTo>
                <a:lnTo>
                  <a:pt x="3810" y="171449"/>
                </a:lnTo>
                <a:lnTo>
                  <a:pt x="3810" y="160019"/>
                </a:lnTo>
                <a:close/>
              </a:path>
              <a:path w="485139" h="217170">
                <a:moveTo>
                  <a:pt x="485139" y="160019"/>
                </a:moveTo>
                <a:lnTo>
                  <a:pt x="481329" y="160019"/>
                </a:lnTo>
                <a:lnTo>
                  <a:pt x="481329" y="171449"/>
                </a:lnTo>
                <a:lnTo>
                  <a:pt x="485139" y="171449"/>
                </a:lnTo>
                <a:lnTo>
                  <a:pt x="485139" y="160019"/>
                </a:lnTo>
                <a:close/>
              </a:path>
              <a:path w="485139" h="217170">
                <a:moveTo>
                  <a:pt x="3810" y="171450"/>
                </a:moveTo>
                <a:lnTo>
                  <a:pt x="0" y="17145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1450"/>
                </a:lnTo>
                <a:close/>
              </a:path>
              <a:path w="485139" h="217170">
                <a:moveTo>
                  <a:pt x="485139" y="171450"/>
                </a:moveTo>
                <a:lnTo>
                  <a:pt x="481329" y="171450"/>
                </a:lnTo>
                <a:lnTo>
                  <a:pt x="481329" y="179069"/>
                </a:lnTo>
                <a:lnTo>
                  <a:pt x="485139" y="179069"/>
                </a:lnTo>
                <a:lnTo>
                  <a:pt x="485139" y="171450"/>
                </a:lnTo>
                <a:close/>
              </a:path>
              <a:path w="485139" h="217170">
                <a:moveTo>
                  <a:pt x="3810" y="179069"/>
                </a:moveTo>
                <a:lnTo>
                  <a:pt x="0" y="17906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9069"/>
                </a:lnTo>
                <a:close/>
              </a:path>
              <a:path w="485139" h="217170">
                <a:moveTo>
                  <a:pt x="485139" y="179069"/>
                </a:moveTo>
                <a:lnTo>
                  <a:pt x="481329" y="179069"/>
                </a:lnTo>
                <a:lnTo>
                  <a:pt x="481329" y="185419"/>
                </a:lnTo>
                <a:lnTo>
                  <a:pt x="485139" y="185419"/>
                </a:lnTo>
                <a:lnTo>
                  <a:pt x="485139" y="179069"/>
                </a:lnTo>
                <a:close/>
              </a:path>
              <a:path w="485139" h="21717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485139" h="217170">
                <a:moveTo>
                  <a:pt x="485139" y="185419"/>
                </a:moveTo>
                <a:lnTo>
                  <a:pt x="481329" y="185419"/>
                </a:lnTo>
                <a:lnTo>
                  <a:pt x="481329" y="191769"/>
                </a:lnTo>
                <a:lnTo>
                  <a:pt x="485139" y="191769"/>
                </a:lnTo>
                <a:lnTo>
                  <a:pt x="485139" y="185419"/>
                </a:lnTo>
                <a:close/>
              </a:path>
              <a:path w="485139" h="21717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485139" h="217170">
                <a:moveTo>
                  <a:pt x="485139" y="191769"/>
                </a:moveTo>
                <a:lnTo>
                  <a:pt x="481329" y="191769"/>
                </a:lnTo>
                <a:lnTo>
                  <a:pt x="481329" y="198119"/>
                </a:lnTo>
                <a:lnTo>
                  <a:pt x="485139" y="198119"/>
                </a:lnTo>
                <a:lnTo>
                  <a:pt x="485139" y="191769"/>
                </a:lnTo>
                <a:close/>
              </a:path>
              <a:path w="485139" h="217170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485139" h="217170">
                <a:moveTo>
                  <a:pt x="485139" y="198119"/>
                </a:moveTo>
                <a:lnTo>
                  <a:pt x="481329" y="198119"/>
                </a:lnTo>
                <a:lnTo>
                  <a:pt x="481329" y="204469"/>
                </a:lnTo>
                <a:lnTo>
                  <a:pt x="485139" y="204469"/>
                </a:lnTo>
                <a:lnTo>
                  <a:pt x="485139" y="198119"/>
                </a:lnTo>
                <a:close/>
              </a:path>
              <a:path w="485139" h="217170">
                <a:moveTo>
                  <a:pt x="3810" y="204469"/>
                </a:moveTo>
                <a:lnTo>
                  <a:pt x="0" y="20446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4469"/>
                </a:lnTo>
                <a:close/>
              </a:path>
              <a:path w="485139" h="217170">
                <a:moveTo>
                  <a:pt x="485139" y="204469"/>
                </a:moveTo>
                <a:lnTo>
                  <a:pt x="481329" y="204469"/>
                </a:lnTo>
                <a:lnTo>
                  <a:pt x="481329" y="210819"/>
                </a:lnTo>
                <a:lnTo>
                  <a:pt x="485139" y="210819"/>
                </a:lnTo>
                <a:lnTo>
                  <a:pt x="485139" y="204469"/>
                </a:lnTo>
                <a:close/>
              </a:path>
              <a:path w="485139" h="217170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24129" y="217169"/>
                </a:lnTo>
                <a:lnTo>
                  <a:pt x="24130" y="214629"/>
                </a:lnTo>
                <a:lnTo>
                  <a:pt x="25400" y="214629"/>
                </a:lnTo>
                <a:lnTo>
                  <a:pt x="25400" y="213359"/>
                </a:lnTo>
                <a:lnTo>
                  <a:pt x="3810" y="213359"/>
                </a:lnTo>
                <a:lnTo>
                  <a:pt x="3810" y="210819"/>
                </a:lnTo>
                <a:close/>
              </a:path>
              <a:path w="485139" h="217170">
                <a:moveTo>
                  <a:pt x="288289" y="213359"/>
                </a:moveTo>
                <a:lnTo>
                  <a:pt x="130810" y="213359"/>
                </a:lnTo>
                <a:lnTo>
                  <a:pt x="130810" y="217169"/>
                </a:lnTo>
                <a:lnTo>
                  <a:pt x="288289" y="217169"/>
                </a:lnTo>
                <a:lnTo>
                  <a:pt x="288289" y="213359"/>
                </a:lnTo>
                <a:close/>
              </a:path>
              <a:path w="485139" h="217170">
                <a:moveTo>
                  <a:pt x="485139" y="210819"/>
                </a:moveTo>
                <a:lnTo>
                  <a:pt x="481329" y="210819"/>
                </a:lnTo>
                <a:lnTo>
                  <a:pt x="481329" y="213359"/>
                </a:lnTo>
                <a:lnTo>
                  <a:pt x="383539" y="213359"/>
                </a:lnTo>
                <a:lnTo>
                  <a:pt x="383539" y="217169"/>
                </a:lnTo>
                <a:lnTo>
                  <a:pt x="485139" y="217169"/>
                </a:lnTo>
                <a:lnTo>
                  <a:pt x="485139" y="210819"/>
                </a:lnTo>
                <a:close/>
              </a:path>
            </a:pathLst>
          </a:custGeom>
          <a:solidFill>
            <a:srgbClr val="7A5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5" name="bk object 8615"/>
          <p:cNvSpPr/>
          <p:nvPr/>
        </p:nvSpPr>
        <p:spPr>
          <a:xfrm>
            <a:off x="4338320" y="4304029"/>
            <a:ext cx="477520" cy="209550"/>
          </a:xfrm>
          <a:custGeom>
            <a:avLst/>
            <a:gdLst/>
            <a:ahLst/>
            <a:cxnLst/>
            <a:rect l="l" t="t" r="r" b="b"/>
            <a:pathLst>
              <a:path w="477520" h="209550">
                <a:moveTo>
                  <a:pt x="113029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10" y="3810"/>
                </a:lnTo>
                <a:lnTo>
                  <a:pt x="110489" y="3810"/>
                </a:lnTo>
                <a:lnTo>
                  <a:pt x="110489" y="2540"/>
                </a:lnTo>
                <a:lnTo>
                  <a:pt x="111760" y="2540"/>
                </a:lnTo>
                <a:lnTo>
                  <a:pt x="111760" y="1270"/>
                </a:lnTo>
                <a:lnTo>
                  <a:pt x="113029" y="1270"/>
                </a:lnTo>
                <a:lnTo>
                  <a:pt x="113029" y="0"/>
                </a:lnTo>
                <a:close/>
              </a:path>
              <a:path w="477520" h="209550">
                <a:moveTo>
                  <a:pt x="365759" y="0"/>
                </a:moveTo>
                <a:lnTo>
                  <a:pt x="181609" y="0"/>
                </a:lnTo>
                <a:lnTo>
                  <a:pt x="181609" y="3810"/>
                </a:lnTo>
                <a:lnTo>
                  <a:pt x="363219" y="3810"/>
                </a:lnTo>
                <a:lnTo>
                  <a:pt x="363219" y="2540"/>
                </a:lnTo>
                <a:lnTo>
                  <a:pt x="364489" y="2540"/>
                </a:lnTo>
                <a:lnTo>
                  <a:pt x="364489" y="1270"/>
                </a:lnTo>
                <a:lnTo>
                  <a:pt x="365759" y="1270"/>
                </a:lnTo>
                <a:lnTo>
                  <a:pt x="365759" y="0"/>
                </a:lnTo>
                <a:close/>
              </a:path>
              <a:path w="477520" h="209550">
                <a:moveTo>
                  <a:pt x="477519" y="0"/>
                </a:moveTo>
                <a:lnTo>
                  <a:pt x="440689" y="0"/>
                </a:lnTo>
                <a:lnTo>
                  <a:pt x="440689" y="1270"/>
                </a:lnTo>
                <a:lnTo>
                  <a:pt x="439419" y="1270"/>
                </a:lnTo>
                <a:lnTo>
                  <a:pt x="439419" y="3810"/>
                </a:lnTo>
                <a:lnTo>
                  <a:pt x="473709" y="3810"/>
                </a:lnTo>
                <a:lnTo>
                  <a:pt x="473709" y="10160"/>
                </a:lnTo>
                <a:lnTo>
                  <a:pt x="477519" y="10160"/>
                </a:lnTo>
                <a:lnTo>
                  <a:pt x="477519" y="0"/>
                </a:lnTo>
                <a:close/>
              </a:path>
              <a:path w="477520" h="2095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477520" h="209550">
                <a:moveTo>
                  <a:pt x="477519" y="10160"/>
                </a:moveTo>
                <a:lnTo>
                  <a:pt x="473709" y="10160"/>
                </a:lnTo>
                <a:lnTo>
                  <a:pt x="473709" y="16510"/>
                </a:lnTo>
                <a:lnTo>
                  <a:pt x="477519" y="16510"/>
                </a:lnTo>
                <a:lnTo>
                  <a:pt x="477519" y="10160"/>
                </a:lnTo>
                <a:close/>
              </a:path>
              <a:path w="477520" h="20955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477520" h="209550">
                <a:moveTo>
                  <a:pt x="477519" y="16510"/>
                </a:moveTo>
                <a:lnTo>
                  <a:pt x="473709" y="16510"/>
                </a:lnTo>
                <a:lnTo>
                  <a:pt x="473709" y="22860"/>
                </a:lnTo>
                <a:lnTo>
                  <a:pt x="477519" y="22860"/>
                </a:lnTo>
                <a:lnTo>
                  <a:pt x="477519" y="16510"/>
                </a:lnTo>
                <a:close/>
              </a:path>
              <a:path w="477520" h="209550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477520" h="209550">
                <a:moveTo>
                  <a:pt x="477519" y="22860"/>
                </a:moveTo>
                <a:lnTo>
                  <a:pt x="473709" y="22860"/>
                </a:lnTo>
                <a:lnTo>
                  <a:pt x="473709" y="29210"/>
                </a:lnTo>
                <a:lnTo>
                  <a:pt x="477519" y="29210"/>
                </a:lnTo>
                <a:lnTo>
                  <a:pt x="477519" y="22860"/>
                </a:lnTo>
                <a:close/>
              </a:path>
              <a:path w="477520" h="209550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477520" h="209550">
                <a:moveTo>
                  <a:pt x="477519" y="29210"/>
                </a:moveTo>
                <a:lnTo>
                  <a:pt x="473709" y="29210"/>
                </a:lnTo>
                <a:lnTo>
                  <a:pt x="473709" y="35560"/>
                </a:lnTo>
                <a:lnTo>
                  <a:pt x="477519" y="35560"/>
                </a:lnTo>
                <a:lnTo>
                  <a:pt x="477519" y="29210"/>
                </a:lnTo>
                <a:close/>
              </a:path>
              <a:path w="477520" h="2095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477520" h="209550">
                <a:moveTo>
                  <a:pt x="477519" y="35560"/>
                </a:moveTo>
                <a:lnTo>
                  <a:pt x="473709" y="35560"/>
                </a:lnTo>
                <a:lnTo>
                  <a:pt x="473709" y="41910"/>
                </a:lnTo>
                <a:lnTo>
                  <a:pt x="477519" y="41910"/>
                </a:lnTo>
                <a:lnTo>
                  <a:pt x="477519" y="35560"/>
                </a:lnTo>
                <a:close/>
              </a:path>
              <a:path w="477520" h="209550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1910"/>
                </a:lnTo>
                <a:close/>
              </a:path>
              <a:path w="477520" h="209550">
                <a:moveTo>
                  <a:pt x="477519" y="41910"/>
                </a:moveTo>
                <a:lnTo>
                  <a:pt x="473709" y="41910"/>
                </a:lnTo>
                <a:lnTo>
                  <a:pt x="473709" y="48260"/>
                </a:lnTo>
                <a:lnTo>
                  <a:pt x="477519" y="48260"/>
                </a:lnTo>
                <a:lnTo>
                  <a:pt x="477519" y="41910"/>
                </a:lnTo>
                <a:close/>
              </a:path>
              <a:path w="477520" h="209550">
                <a:moveTo>
                  <a:pt x="380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09" y="54610"/>
                </a:lnTo>
                <a:lnTo>
                  <a:pt x="3809" y="48260"/>
                </a:lnTo>
                <a:close/>
              </a:path>
              <a:path w="477520" h="209550">
                <a:moveTo>
                  <a:pt x="477519" y="48260"/>
                </a:moveTo>
                <a:lnTo>
                  <a:pt x="473709" y="48260"/>
                </a:lnTo>
                <a:lnTo>
                  <a:pt x="473709" y="54610"/>
                </a:lnTo>
                <a:lnTo>
                  <a:pt x="477519" y="54610"/>
                </a:lnTo>
                <a:lnTo>
                  <a:pt x="477519" y="48260"/>
                </a:lnTo>
                <a:close/>
              </a:path>
              <a:path w="477520" h="209550">
                <a:moveTo>
                  <a:pt x="3809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4610"/>
                </a:lnTo>
                <a:close/>
              </a:path>
              <a:path w="477520" h="209550">
                <a:moveTo>
                  <a:pt x="477519" y="54610"/>
                </a:moveTo>
                <a:lnTo>
                  <a:pt x="473709" y="54610"/>
                </a:lnTo>
                <a:lnTo>
                  <a:pt x="473709" y="60960"/>
                </a:lnTo>
                <a:lnTo>
                  <a:pt x="477519" y="60960"/>
                </a:lnTo>
                <a:lnTo>
                  <a:pt x="477519" y="54610"/>
                </a:lnTo>
                <a:close/>
              </a:path>
              <a:path w="477520" h="209550">
                <a:moveTo>
                  <a:pt x="380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0960"/>
                </a:lnTo>
                <a:close/>
              </a:path>
              <a:path w="477520" h="209550">
                <a:moveTo>
                  <a:pt x="477519" y="60960"/>
                </a:moveTo>
                <a:lnTo>
                  <a:pt x="473709" y="60960"/>
                </a:lnTo>
                <a:lnTo>
                  <a:pt x="473709" y="67310"/>
                </a:lnTo>
                <a:lnTo>
                  <a:pt x="477519" y="67310"/>
                </a:lnTo>
                <a:lnTo>
                  <a:pt x="477519" y="60960"/>
                </a:lnTo>
                <a:close/>
              </a:path>
              <a:path w="477520" h="209550">
                <a:moveTo>
                  <a:pt x="380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67310"/>
                </a:lnTo>
                <a:close/>
              </a:path>
              <a:path w="477520" h="209550">
                <a:moveTo>
                  <a:pt x="477519" y="67310"/>
                </a:moveTo>
                <a:lnTo>
                  <a:pt x="473709" y="67310"/>
                </a:lnTo>
                <a:lnTo>
                  <a:pt x="473709" y="73660"/>
                </a:lnTo>
                <a:lnTo>
                  <a:pt x="477519" y="73660"/>
                </a:lnTo>
                <a:lnTo>
                  <a:pt x="477519" y="67310"/>
                </a:lnTo>
                <a:close/>
              </a:path>
              <a:path w="477520" h="209550">
                <a:moveTo>
                  <a:pt x="3809" y="73660"/>
                </a:moveTo>
                <a:lnTo>
                  <a:pt x="0" y="73660"/>
                </a:lnTo>
                <a:lnTo>
                  <a:pt x="0" y="78740"/>
                </a:lnTo>
                <a:lnTo>
                  <a:pt x="3809" y="78740"/>
                </a:lnTo>
                <a:lnTo>
                  <a:pt x="3809" y="73660"/>
                </a:lnTo>
                <a:close/>
              </a:path>
              <a:path w="477520" h="209550">
                <a:moveTo>
                  <a:pt x="477519" y="73660"/>
                </a:moveTo>
                <a:lnTo>
                  <a:pt x="473709" y="73660"/>
                </a:lnTo>
                <a:lnTo>
                  <a:pt x="473709" y="78740"/>
                </a:lnTo>
                <a:lnTo>
                  <a:pt x="477519" y="78740"/>
                </a:lnTo>
                <a:lnTo>
                  <a:pt x="477519" y="73660"/>
                </a:lnTo>
                <a:close/>
              </a:path>
              <a:path w="477520" h="209550">
                <a:moveTo>
                  <a:pt x="3809" y="78740"/>
                </a:moveTo>
                <a:lnTo>
                  <a:pt x="0" y="78740"/>
                </a:lnTo>
                <a:lnTo>
                  <a:pt x="0" y="86360"/>
                </a:lnTo>
                <a:lnTo>
                  <a:pt x="3809" y="86360"/>
                </a:lnTo>
                <a:lnTo>
                  <a:pt x="3809" y="78740"/>
                </a:lnTo>
                <a:close/>
              </a:path>
              <a:path w="477520" h="209550">
                <a:moveTo>
                  <a:pt x="477519" y="78740"/>
                </a:moveTo>
                <a:lnTo>
                  <a:pt x="473709" y="78740"/>
                </a:lnTo>
                <a:lnTo>
                  <a:pt x="473709" y="86360"/>
                </a:lnTo>
                <a:lnTo>
                  <a:pt x="477519" y="86360"/>
                </a:lnTo>
                <a:lnTo>
                  <a:pt x="477519" y="78740"/>
                </a:lnTo>
                <a:close/>
              </a:path>
              <a:path w="477520" h="209550">
                <a:moveTo>
                  <a:pt x="380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09" y="92710"/>
                </a:lnTo>
                <a:lnTo>
                  <a:pt x="3809" y="86360"/>
                </a:lnTo>
                <a:close/>
              </a:path>
              <a:path w="477520" h="209550">
                <a:moveTo>
                  <a:pt x="477519" y="86360"/>
                </a:moveTo>
                <a:lnTo>
                  <a:pt x="473709" y="86360"/>
                </a:lnTo>
                <a:lnTo>
                  <a:pt x="473709" y="92710"/>
                </a:lnTo>
                <a:lnTo>
                  <a:pt x="477519" y="92710"/>
                </a:lnTo>
                <a:lnTo>
                  <a:pt x="477519" y="86360"/>
                </a:lnTo>
                <a:close/>
              </a:path>
              <a:path w="477520" h="209550">
                <a:moveTo>
                  <a:pt x="380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92710"/>
                </a:lnTo>
                <a:close/>
              </a:path>
              <a:path w="477520" h="209550">
                <a:moveTo>
                  <a:pt x="477519" y="92710"/>
                </a:moveTo>
                <a:lnTo>
                  <a:pt x="473709" y="92710"/>
                </a:lnTo>
                <a:lnTo>
                  <a:pt x="473709" y="99060"/>
                </a:lnTo>
                <a:lnTo>
                  <a:pt x="477519" y="99060"/>
                </a:lnTo>
                <a:lnTo>
                  <a:pt x="477519" y="92710"/>
                </a:lnTo>
                <a:close/>
              </a:path>
              <a:path w="477520" h="209550">
                <a:moveTo>
                  <a:pt x="380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09" y="105410"/>
                </a:lnTo>
                <a:lnTo>
                  <a:pt x="3809" y="99060"/>
                </a:lnTo>
                <a:close/>
              </a:path>
              <a:path w="477520" h="209550">
                <a:moveTo>
                  <a:pt x="477519" y="99060"/>
                </a:moveTo>
                <a:lnTo>
                  <a:pt x="473709" y="99060"/>
                </a:lnTo>
                <a:lnTo>
                  <a:pt x="473709" y="105410"/>
                </a:lnTo>
                <a:lnTo>
                  <a:pt x="477519" y="105410"/>
                </a:lnTo>
                <a:lnTo>
                  <a:pt x="477519" y="99060"/>
                </a:lnTo>
                <a:close/>
              </a:path>
              <a:path w="477520" h="209550">
                <a:moveTo>
                  <a:pt x="3809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09" y="111760"/>
                </a:lnTo>
                <a:lnTo>
                  <a:pt x="3809" y="105410"/>
                </a:lnTo>
                <a:close/>
              </a:path>
              <a:path w="477520" h="209550">
                <a:moveTo>
                  <a:pt x="477519" y="105410"/>
                </a:moveTo>
                <a:lnTo>
                  <a:pt x="473709" y="105410"/>
                </a:lnTo>
                <a:lnTo>
                  <a:pt x="473709" y="111760"/>
                </a:lnTo>
                <a:lnTo>
                  <a:pt x="477519" y="111760"/>
                </a:lnTo>
                <a:lnTo>
                  <a:pt x="477519" y="105410"/>
                </a:lnTo>
                <a:close/>
              </a:path>
              <a:path w="477520" h="209550">
                <a:moveTo>
                  <a:pt x="380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1760"/>
                </a:lnTo>
                <a:close/>
              </a:path>
              <a:path w="477520" h="209550">
                <a:moveTo>
                  <a:pt x="477519" y="111760"/>
                </a:moveTo>
                <a:lnTo>
                  <a:pt x="473709" y="111760"/>
                </a:lnTo>
                <a:lnTo>
                  <a:pt x="473709" y="118110"/>
                </a:lnTo>
                <a:lnTo>
                  <a:pt x="477519" y="118110"/>
                </a:lnTo>
                <a:lnTo>
                  <a:pt x="477519" y="111760"/>
                </a:lnTo>
                <a:close/>
              </a:path>
              <a:path w="477520" h="209550">
                <a:moveTo>
                  <a:pt x="380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09" y="124460"/>
                </a:lnTo>
                <a:lnTo>
                  <a:pt x="3809" y="118110"/>
                </a:lnTo>
                <a:close/>
              </a:path>
              <a:path w="477520" h="209550">
                <a:moveTo>
                  <a:pt x="477519" y="118110"/>
                </a:moveTo>
                <a:lnTo>
                  <a:pt x="473709" y="118110"/>
                </a:lnTo>
                <a:lnTo>
                  <a:pt x="473709" y="124460"/>
                </a:lnTo>
                <a:lnTo>
                  <a:pt x="477519" y="124460"/>
                </a:lnTo>
                <a:lnTo>
                  <a:pt x="477519" y="118110"/>
                </a:lnTo>
                <a:close/>
              </a:path>
              <a:path w="477520" h="209550">
                <a:moveTo>
                  <a:pt x="380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24460"/>
                </a:lnTo>
                <a:close/>
              </a:path>
              <a:path w="477520" h="209550">
                <a:moveTo>
                  <a:pt x="477519" y="124460"/>
                </a:moveTo>
                <a:lnTo>
                  <a:pt x="473709" y="124460"/>
                </a:lnTo>
                <a:lnTo>
                  <a:pt x="473709" y="130810"/>
                </a:lnTo>
                <a:lnTo>
                  <a:pt x="477519" y="130810"/>
                </a:lnTo>
                <a:lnTo>
                  <a:pt x="477519" y="124460"/>
                </a:lnTo>
                <a:close/>
              </a:path>
              <a:path w="477520" h="209550">
                <a:moveTo>
                  <a:pt x="380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30810"/>
                </a:lnTo>
                <a:close/>
              </a:path>
              <a:path w="477520" h="209550">
                <a:moveTo>
                  <a:pt x="477519" y="130810"/>
                </a:moveTo>
                <a:lnTo>
                  <a:pt x="473709" y="130810"/>
                </a:lnTo>
                <a:lnTo>
                  <a:pt x="473709" y="137160"/>
                </a:lnTo>
                <a:lnTo>
                  <a:pt x="477519" y="137160"/>
                </a:lnTo>
                <a:lnTo>
                  <a:pt x="477519" y="130810"/>
                </a:lnTo>
                <a:close/>
              </a:path>
              <a:path w="477520" h="209550">
                <a:moveTo>
                  <a:pt x="380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7160"/>
                </a:lnTo>
                <a:close/>
              </a:path>
              <a:path w="477520" h="209550">
                <a:moveTo>
                  <a:pt x="477519" y="137160"/>
                </a:moveTo>
                <a:lnTo>
                  <a:pt x="473709" y="137160"/>
                </a:lnTo>
                <a:lnTo>
                  <a:pt x="473709" y="143510"/>
                </a:lnTo>
                <a:lnTo>
                  <a:pt x="477519" y="143510"/>
                </a:lnTo>
                <a:lnTo>
                  <a:pt x="477519" y="137160"/>
                </a:lnTo>
                <a:close/>
              </a:path>
              <a:path w="477520" h="209550">
                <a:moveTo>
                  <a:pt x="3809" y="143510"/>
                </a:moveTo>
                <a:lnTo>
                  <a:pt x="0" y="143510"/>
                </a:lnTo>
                <a:lnTo>
                  <a:pt x="0" y="148590"/>
                </a:lnTo>
                <a:lnTo>
                  <a:pt x="3809" y="148590"/>
                </a:lnTo>
                <a:lnTo>
                  <a:pt x="3809" y="143510"/>
                </a:lnTo>
                <a:close/>
              </a:path>
              <a:path w="477520" h="209550">
                <a:moveTo>
                  <a:pt x="477519" y="143510"/>
                </a:moveTo>
                <a:lnTo>
                  <a:pt x="473709" y="143510"/>
                </a:lnTo>
                <a:lnTo>
                  <a:pt x="473709" y="148590"/>
                </a:lnTo>
                <a:lnTo>
                  <a:pt x="477519" y="148590"/>
                </a:lnTo>
                <a:lnTo>
                  <a:pt x="477519" y="143510"/>
                </a:lnTo>
                <a:close/>
              </a:path>
              <a:path w="477520" h="209550">
                <a:moveTo>
                  <a:pt x="3809" y="148590"/>
                </a:moveTo>
                <a:lnTo>
                  <a:pt x="0" y="14859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8590"/>
                </a:lnTo>
                <a:close/>
              </a:path>
              <a:path w="477520" h="209550">
                <a:moveTo>
                  <a:pt x="477519" y="148590"/>
                </a:moveTo>
                <a:lnTo>
                  <a:pt x="473709" y="148590"/>
                </a:lnTo>
                <a:lnTo>
                  <a:pt x="473709" y="156210"/>
                </a:lnTo>
                <a:lnTo>
                  <a:pt x="477519" y="156210"/>
                </a:lnTo>
                <a:lnTo>
                  <a:pt x="477519" y="148590"/>
                </a:lnTo>
                <a:close/>
              </a:path>
              <a:path w="477520" h="209550">
                <a:moveTo>
                  <a:pt x="3809" y="156210"/>
                </a:moveTo>
                <a:lnTo>
                  <a:pt x="0" y="156210"/>
                </a:lnTo>
                <a:lnTo>
                  <a:pt x="0" y="167640"/>
                </a:lnTo>
                <a:lnTo>
                  <a:pt x="3809" y="167640"/>
                </a:lnTo>
                <a:lnTo>
                  <a:pt x="3809" y="156210"/>
                </a:lnTo>
                <a:close/>
              </a:path>
              <a:path w="477520" h="209550">
                <a:moveTo>
                  <a:pt x="477519" y="156210"/>
                </a:moveTo>
                <a:lnTo>
                  <a:pt x="473709" y="156210"/>
                </a:lnTo>
                <a:lnTo>
                  <a:pt x="473709" y="167640"/>
                </a:lnTo>
                <a:lnTo>
                  <a:pt x="477519" y="167640"/>
                </a:lnTo>
                <a:lnTo>
                  <a:pt x="477519" y="156210"/>
                </a:lnTo>
                <a:close/>
              </a:path>
              <a:path w="477520" h="209550">
                <a:moveTo>
                  <a:pt x="3809" y="167640"/>
                </a:moveTo>
                <a:lnTo>
                  <a:pt x="0" y="167640"/>
                </a:lnTo>
                <a:lnTo>
                  <a:pt x="0" y="175260"/>
                </a:lnTo>
                <a:lnTo>
                  <a:pt x="3809" y="175260"/>
                </a:lnTo>
                <a:lnTo>
                  <a:pt x="3809" y="167640"/>
                </a:lnTo>
                <a:close/>
              </a:path>
              <a:path w="477520" h="209550">
                <a:moveTo>
                  <a:pt x="477519" y="167640"/>
                </a:moveTo>
                <a:lnTo>
                  <a:pt x="473709" y="167640"/>
                </a:lnTo>
                <a:lnTo>
                  <a:pt x="473709" y="175260"/>
                </a:lnTo>
                <a:lnTo>
                  <a:pt x="477519" y="175260"/>
                </a:lnTo>
                <a:lnTo>
                  <a:pt x="477519" y="167640"/>
                </a:lnTo>
                <a:close/>
              </a:path>
              <a:path w="477520" h="209550">
                <a:moveTo>
                  <a:pt x="380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175260"/>
                </a:lnTo>
                <a:close/>
              </a:path>
              <a:path w="477520" h="209550">
                <a:moveTo>
                  <a:pt x="477519" y="175260"/>
                </a:moveTo>
                <a:lnTo>
                  <a:pt x="473709" y="175260"/>
                </a:lnTo>
                <a:lnTo>
                  <a:pt x="473709" y="181610"/>
                </a:lnTo>
                <a:lnTo>
                  <a:pt x="477519" y="181610"/>
                </a:lnTo>
                <a:lnTo>
                  <a:pt x="477519" y="175260"/>
                </a:lnTo>
                <a:close/>
              </a:path>
              <a:path w="477520" h="209550">
                <a:moveTo>
                  <a:pt x="380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09" y="187960"/>
                </a:lnTo>
                <a:lnTo>
                  <a:pt x="3809" y="181610"/>
                </a:lnTo>
                <a:close/>
              </a:path>
              <a:path w="477520" h="209550">
                <a:moveTo>
                  <a:pt x="477519" y="181610"/>
                </a:moveTo>
                <a:lnTo>
                  <a:pt x="473709" y="181610"/>
                </a:lnTo>
                <a:lnTo>
                  <a:pt x="473709" y="187960"/>
                </a:lnTo>
                <a:lnTo>
                  <a:pt x="477519" y="187960"/>
                </a:lnTo>
                <a:lnTo>
                  <a:pt x="477519" y="181610"/>
                </a:lnTo>
                <a:close/>
              </a:path>
              <a:path w="477520" h="209550">
                <a:moveTo>
                  <a:pt x="380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09" y="194310"/>
                </a:lnTo>
                <a:lnTo>
                  <a:pt x="3809" y="187960"/>
                </a:lnTo>
                <a:close/>
              </a:path>
              <a:path w="477520" h="209550">
                <a:moveTo>
                  <a:pt x="477519" y="187960"/>
                </a:moveTo>
                <a:lnTo>
                  <a:pt x="473709" y="187960"/>
                </a:lnTo>
                <a:lnTo>
                  <a:pt x="473709" y="194310"/>
                </a:lnTo>
                <a:lnTo>
                  <a:pt x="477519" y="194310"/>
                </a:lnTo>
                <a:lnTo>
                  <a:pt x="477519" y="187960"/>
                </a:lnTo>
                <a:close/>
              </a:path>
              <a:path w="477520" h="209550">
                <a:moveTo>
                  <a:pt x="380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09" y="200660"/>
                </a:lnTo>
                <a:lnTo>
                  <a:pt x="3809" y="194310"/>
                </a:lnTo>
                <a:close/>
              </a:path>
              <a:path w="477520" h="209550">
                <a:moveTo>
                  <a:pt x="477519" y="194310"/>
                </a:moveTo>
                <a:lnTo>
                  <a:pt x="473709" y="194310"/>
                </a:lnTo>
                <a:lnTo>
                  <a:pt x="473709" y="200660"/>
                </a:lnTo>
                <a:lnTo>
                  <a:pt x="477519" y="200660"/>
                </a:lnTo>
                <a:lnTo>
                  <a:pt x="477519" y="194310"/>
                </a:lnTo>
                <a:close/>
              </a:path>
              <a:path w="477520" h="209550">
                <a:moveTo>
                  <a:pt x="380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21589" y="207010"/>
                </a:lnTo>
                <a:lnTo>
                  <a:pt x="21589" y="205740"/>
                </a:lnTo>
                <a:lnTo>
                  <a:pt x="3809" y="205740"/>
                </a:lnTo>
                <a:lnTo>
                  <a:pt x="3809" y="200660"/>
                </a:lnTo>
                <a:close/>
              </a:path>
              <a:path w="477520" h="209550">
                <a:moveTo>
                  <a:pt x="285749" y="205740"/>
                </a:moveTo>
                <a:lnTo>
                  <a:pt x="128269" y="205740"/>
                </a:lnTo>
                <a:lnTo>
                  <a:pt x="128269" y="207010"/>
                </a:lnTo>
                <a:lnTo>
                  <a:pt x="285749" y="207010"/>
                </a:lnTo>
                <a:lnTo>
                  <a:pt x="285749" y="205740"/>
                </a:lnTo>
                <a:close/>
              </a:path>
              <a:path w="477520" h="209550">
                <a:moveTo>
                  <a:pt x="477519" y="200660"/>
                </a:moveTo>
                <a:lnTo>
                  <a:pt x="473709" y="200660"/>
                </a:lnTo>
                <a:lnTo>
                  <a:pt x="473709" y="205740"/>
                </a:lnTo>
                <a:lnTo>
                  <a:pt x="381000" y="205740"/>
                </a:lnTo>
                <a:lnTo>
                  <a:pt x="381000" y="207010"/>
                </a:lnTo>
                <a:lnTo>
                  <a:pt x="477519" y="207010"/>
                </a:lnTo>
                <a:lnTo>
                  <a:pt x="477519" y="200660"/>
                </a:lnTo>
                <a:close/>
              </a:path>
              <a:path w="477520" h="209550">
                <a:moveTo>
                  <a:pt x="21589" y="207010"/>
                </a:moveTo>
                <a:lnTo>
                  <a:pt x="0" y="207010"/>
                </a:lnTo>
                <a:lnTo>
                  <a:pt x="0" y="209550"/>
                </a:lnTo>
                <a:lnTo>
                  <a:pt x="21589" y="209550"/>
                </a:lnTo>
                <a:lnTo>
                  <a:pt x="21589" y="207010"/>
                </a:lnTo>
                <a:close/>
              </a:path>
              <a:path w="477520" h="209550">
                <a:moveTo>
                  <a:pt x="285749" y="207010"/>
                </a:moveTo>
                <a:lnTo>
                  <a:pt x="128269" y="207010"/>
                </a:lnTo>
                <a:lnTo>
                  <a:pt x="128269" y="209550"/>
                </a:lnTo>
                <a:lnTo>
                  <a:pt x="284479" y="209550"/>
                </a:lnTo>
                <a:lnTo>
                  <a:pt x="284479" y="208280"/>
                </a:lnTo>
                <a:lnTo>
                  <a:pt x="285749" y="208280"/>
                </a:lnTo>
                <a:lnTo>
                  <a:pt x="285749" y="207010"/>
                </a:lnTo>
                <a:close/>
              </a:path>
              <a:path w="477520" h="209550">
                <a:moveTo>
                  <a:pt x="477519" y="207010"/>
                </a:moveTo>
                <a:lnTo>
                  <a:pt x="381000" y="207010"/>
                </a:lnTo>
                <a:lnTo>
                  <a:pt x="381000" y="208280"/>
                </a:lnTo>
                <a:lnTo>
                  <a:pt x="379729" y="208280"/>
                </a:lnTo>
                <a:lnTo>
                  <a:pt x="379729" y="209550"/>
                </a:lnTo>
                <a:lnTo>
                  <a:pt x="477519" y="209550"/>
                </a:lnTo>
                <a:lnTo>
                  <a:pt x="477519" y="207010"/>
                </a:lnTo>
                <a:close/>
              </a:path>
            </a:pathLst>
          </a:custGeom>
          <a:solidFill>
            <a:srgbClr val="7853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6" name="bk object 8616"/>
          <p:cNvSpPr/>
          <p:nvPr/>
        </p:nvSpPr>
        <p:spPr>
          <a:xfrm>
            <a:off x="4342129" y="4307840"/>
            <a:ext cx="469900" cy="201930"/>
          </a:xfrm>
          <a:custGeom>
            <a:avLst/>
            <a:gdLst/>
            <a:ahLst/>
            <a:cxnLst/>
            <a:rect l="l" t="t" r="r" b="b"/>
            <a:pathLst>
              <a:path w="469900" h="201929">
                <a:moveTo>
                  <a:pt x="10541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102870" y="3810"/>
                </a:lnTo>
                <a:lnTo>
                  <a:pt x="102870" y="2540"/>
                </a:lnTo>
                <a:lnTo>
                  <a:pt x="104140" y="2540"/>
                </a:lnTo>
                <a:lnTo>
                  <a:pt x="104140" y="1270"/>
                </a:lnTo>
                <a:lnTo>
                  <a:pt x="105410" y="1270"/>
                </a:lnTo>
                <a:lnTo>
                  <a:pt x="105410" y="0"/>
                </a:lnTo>
                <a:close/>
              </a:path>
              <a:path w="469900" h="201929">
                <a:moveTo>
                  <a:pt x="469900" y="0"/>
                </a:moveTo>
                <a:lnTo>
                  <a:pt x="435610" y="0"/>
                </a:lnTo>
                <a:lnTo>
                  <a:pt x="435610" y="1270"/>
                </a:lnTo>
                <a:lnTo>
                  <a:pt x="434340" y="1270"/>
                </a:lnTo>
                <a:lnTo>
                  <a:pt x="434340" y="3810"/>
                </a:lnTo>
                <a:lnTo>
                  <a:pt x="466090" y="3810"/>
                </a:lnTo>
                <a:lnTo>
                  <a:pt x="466090" y="6350"/>
                </a:lnTo>
                <a:lnTo>
                  <a:pt x="469900" y="6350"/>
                </a:lnTo>
                <a:lnTo>
                  <a:pt x="469900" y="0"/>
                </a:lnTo>
                <a:close/>
              </a:path>
              <a:path w="469900" h="201929">
                <a:moveTo>
                  <a:pt x="356870" y="1270"/>
                </a:moveTo>
                <a:lnTo>
                  <a:pt x="176530" y="1270"/>
                </a:lnTo>
                <a:lnTo>
                  <a:pt x="176530" y="3810"/>
                </a:lnTo>
                <a:lnTo>
                  <a:pt x="355600" y="3810"/>
                </a:lnTo>
                <a:lnTo>
                  <a:pt x="355600" y="2540"/>
                </a:lnTo>
                <a:lnTo>
                  <a:pt x="356870" y="2540"/>
                </a:lnTo>
                <a:lnTo>
                  <a:pt x="356870" y="1270"/>
                </a:lnTo>
                <a:close/>
              </a:path>
              <a:path w="469900" h="201929">
                <a:moveTo>
                  <a:pt x="358139" y="0"/>
                </a:moveTo>
                <a:lnTo>
                  <a:pt x="177800" y="0"/>
                </a:lnTo>
                <a:lnTo>
                  <a:pt x="177800" y="1270"/>
                </a:lnTo>
                <a:lnTo>
                  <a:pt x="358139" y="1270"/>
                </a:lnTo>
                <a:lnTo>
                  <a:pt x="358139" y="0"/>
                </a:lnTo>
                <a:close/>
              </a:path>
              <a:path w="469900" h="201929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469900" h="201929">
                <a:moveTo>
                  <a:pt x="469900" y="6350"/>
                </a:moveTo>
                <a:lnTo>
                  <a:pt x="466090" y="6350"/>
                </a:lnTo>
                <a:lnTo>
                  <a:pt x="466090" y="12700"/>
                </a:lnTo>
                <a:lnTo>
                  <a:pt x="469900" y="12700"/>
                </a:lnTo>
                <a:lnTo>
                  <a:pt x="469900" y="6350"/>
                </a:lnTo>
                <a:close/>
              </a:path>
              <a:path w="469900" h="20192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469900" h="201929">
                <a:moveTo>
                  <a:pt x="469900" y="12700"/>
                </a:moveTo>
                <a:lnTo>
                  <a:pt x="466090" y="12700"/>
                </a:lnTo>
                <a:lnTo>
                  <a:pt x="466090" y="19050"/>
                </a:lnTo>
                <a:lnTo>
                  <a:pt x="469900" y="19050"/>
                </a:lnTo>
                <a:lnTo>
                  <a:pt x="469900" y="12700"/>
                </a:lnTo>
                <a:close/>
              </a:path>
              <a:path w="469900" h="20192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469900" h="201929">
                <a:moveTo>
                  <a:pt x="469900" y="19050"/>
                </a:moveTo>
                <a:lnTo>
                  <a:pt x="466090" y="19050"/>
                </a:lnTo>
                <a:lnTo>
                  <a:pt x="466090" y="25400"/>
                </a:lnTo>
                <a:lnTo>
                  <a:pt x="469900" y="25400"/>
                </a:lnTo>
                <a:lnTo>
                  <a:pt x="469900" y="19050"/>
                </a:lnTo>
                <a:close/>
              </a:path>
              <a:path w="469900" h="20192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469900" h="201929">
                <a:moveTo>
                  <a:pt x="469900" y="25400"/>
                </a:moveTo>
                <a:lnTo>
                  <a:pt x="466090" y="25400"/>
                </a:lnTo>
                <a:lnTo>
                  <a:pt x="466090" y="31750"/>
                </a:lnTo>
                <a:lnTo>
                  <a:pt x="469900" y="31750"/>
                </a:lnTo>
                <a:lnTo>
                  <a:pt x="469900" y="25400"/>
                </a:lnTo>
                <a:close/>
              </a:path>
              <a:path w="469900" h="20192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469900" h="201929">
                <a:moveTo>
                  <a:pt x="469900" y="31750"/>
                </a:moveTo>
                <a:lnTo>
                  <a:pt x="466090" y="31750"/>
                </a:lnTo>
                <a:lnTo>
                  <a:pt x="466090" y="38100"/>
                </a:lnTo>
                <a:lnTo>
                  <a:pt x="469900" y="38100"/>
                </a:lnTo>
                <a:lnTo>
                  <a:pt x="469900" y="31750"/>
                </a:lnTo>
                <a:close/>
              </a:path>
              <a:path w="469900" h="201929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469900" h="201929">
                <a:moveTo>
                  <a:pt x="469900" y="38100"/>
                </a:moveTo>
                <a:lnTo>
                  <a:pt x="466090" y="38100"/>
                </a:lnTo>
                <a:lnTo>
                  <a:pt x="466090" y="44450"/>
                </a:lnTo>
                <a:lnTo>
                  <a:pt x="469900" y="44450"/>
                </a:lnTo>
                <a:lnTo>
                  <a:pt x="469900" y="38100"/>
                </a:lnTo>
                <a:close/>
              </a:path>
              <a:path w="469900" h="201929">
                <a:moveTo>
                  <a:pt x="381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3810" y="50800"/>
                </a:lnTo>
                <a:lnTo>
                  <a:pt x="3810" y="44450"/>
                </a:lnTo>
                <a:close/>
              </a:path>
              <a:path w="469900" h="201929">
                <a:moveTo>
                  <a:pt x="469900" y="44450"/>
                </a:moveTo>
                <a:lnTo>
                  <a:pt x="466090" y="44450"/>
                </a:lnTo>
                <a:lnTo>
                  <a:pt x="466090" y="50800"/>
                </a:lnTo>
                <a:lnTo>
                  <a:pt x="469900" y="50800"/>
                </a:lnTo>
                <a:lnTo>
                  <a:pt x="469900" y="44450"/>
                </a:lnTo>
                <a:close/>
              </a:path>
              <a:path w="469900" h="201929">
                <a:moveTo>
                  <a:pt x="381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0800"/>
                </a:lnTo>
                <a:close/>
              </a:path>
              <a:path w="469900" h="201929">
                <a:moveTo>
                  <a:pt x="469900" y="50800"/>
                </a:moveTo>
                <a:lnTo>
                  <a:pt x="466090" y="50800"/>
                </a:lnTo>
                <a:lnTo>
                  <a:pt x="466090" y="57150"/>
                </a:lnTo>
                <a:lnTo>
                  <a:pt x="469900" y="57150"/>
                </a:lnTo>
                <a:lnTo>
                  <a:pt x="469900" y="50800"/>
                </a:lnTo>
                <a:close/>
              </a:path>
              <a:path w="469900" h="20192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469900" h="201929">
                <a:moveTo>
                  <a:pt x="469900" y="57150"/>
                </a:moveTo>
                <a:lnTo>
                  <a:pt x="466090" y="57150"/>
                </a:lnTo>
                <a:lnTo>
                  <a:pt x="466090" y="63500"/>
                </a:lnTo>
                <a:lnTo>
                  <a:pt x="469900" y="63500"/>
                </a:lnTo>
                <a:lnTo>
                  <a:pt x="469900" y="57150"/>
                </a:lnTo>
                <a:close/>
              </a:path>
              <a:path w="469900" h="20192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469900" h="201929">
                <a:moveTo>
                  <a:pt x="469900" y="63500"/>
                </a:moveTo>
                <a:lnTo>
                  <a:pt x="466090" y="63500"/>
                </a:lnTo>
                <a:lnTo>
                  <a:pt x="466090" y="69850"/>
                </a:lnTo>
                <a:lnTo>
                  <a:pt x="469900" y="69850"/>
                </a:lnTo>
                <a:lnTo>
                  <a:pt x="469900" y="63500"/>
                </a:lnTo>
                <a:close/>
              </a:path>
              <a:path w="469900" h="201929">
                <a:moveTo>
                  <a:pt x="3810" y="69850"/>
                </a:moveTo>
                <a:lnTo>
                  <a:pt x="0" y="69850"/>
                </a:lnTo>
                <a:lnTo>
                  <a:pt x="0" y="74930"/>
                </a:lnTo>
                <a:lnTo>
                  <a:pt x="3810" y="74930"/>
                </a:lnTo>
                <a:lnTo>
                  <a:pt x="3810" y="69850"/>
                </a:lnTo>
                <a:close/>
              </a:path>
              <a:path w="469900" h="201929">
                <a:moveTo>
                  <a:pt x="469900" y="69850"/>
                </a:moveTo>
                <a:lnTo>
                  <a:pt x="466090" y="69850"/>
                </a:lnTo>
                <a:lnTo>
                  <a:pt x="466090" y="74930"/>
                </a:lnTo>
                <a:lnTo>
                  <a:pt x="469900" y="74930"/>
                </a:lnTo>
                <a:lnTo>
                  <a:pt x="469900" y="69850"/>
                </a:lnTo>
                <a:close/>
              </a:path>
              <a:path w="469900" h="201929">
                <a:moveTo>
                  <a:pt x="3810" y="74930"/>
                </a:moveTo>
                <a:lnTo>
                  <a:pt x="0" y="7493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4930"/>
                </a:lnTo>
                <a:close/>
              </a:path>
              <a:path w="469900" h="201929">
                <a:moveTo>
                  <a:pt x="469900" y="74930"/>
                </a:moveTo>
                <a:lnTo>
                  <a:pt x="466090" y="74930"/>
                </a:lnTo>
                <a:lnTo>
                  <a:pt x="466090" y="82550"/>
                </a:lnTo>
                <a:lnTo>
                  <a:pt x="469900" y="82550"/>
                </a:lnTo>
                <a:lnTo>
                  <a:pt x="469900" y="74930"/>
                </a:lnTo>
                <a:close/>
              </a:path>
              <a:path w="469900" h="20192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469900" h="201929">
                <a:moveTo>
                  <a:pt x="469900" y="82550"/>
                </a:moveTo>
                <a:lnTo>
                  <a:pt x="466090" y="82550"/>
                </a:lnTo>
                <a:lnTo>
                  <a:pt x="466090" y="88900"/>
                </a:lnTo>
                <a:lnTo>
                  <a:pt x="469900" y="88900"/>
                </a:lnTo>
                <a:lnTo>
                  <a:pt x="469900" y="82550"/>
                </a:lnTo>
                <a:close/>
              </a:path>
              <a:path w="469900" h="20192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469900" h="201929">
                <a:moveTo>
                  <a:pt x="469900" y="88900"/>
                </a:moveTo>
                <a:lnTo>
                  <a:pt x="466090" y="88900"/>
                </a:lnTo>
                <a:lnTo>
                  <a:pt x="466090" y="95250"/>
                </a:lnTo>
                <a:lnTo>
                  <a:pt x="469900" y="95250"/>
                </a:lnTo>
                <a:lnTo>
                  <a:pt x="469900" y="88900"/>
                </a:lnTo>
                <a:close/>
              </a:path>
              <a:path w="469900" h="201929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469900" h="201929">
                <a:moveTo>
                  <a:pt x="469900" y="95250"/>
                </a:moveTo>
                <a:lnTo>
                  <a:pt x="466090" y="95250"/>
                </a:lnTo>
                <a:lnTo>
                  <a:pt x="466090" y="101600"/>
                </a:lnTo>
                <a:lnTo>
                  <a:pt x="469900" y="101600"/>
                </a:lnTo>
                <a:lnTo>
                  <a:pt x="469900" y="95250"/>
                </a:lnTo>
                <a:close/>
              </a:path>
              <a:path w="469900" h="201929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469900" h="201929">
                <a:moveTo>
                  <a:pt x="469900" y="101600"/>
                </a:moveTo>
                <a:lnTo>
                  <a:pt x="466090" y="101600"/>
                </a:lnTo>
                <a:lnTo>
                  <a:pt x="466090" y="107950"/>
                </a:lnTo>
                <a:lnTo>
                  <a:pt x="469900" y="107950"/>
                </a:lnTo>
                <a:lnTo>
                  <a:pt x="469900" y="101600"/>
                </a:lnTo>
                <a:close/>
              </a:path>
              <a:path w="469900" h="20192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469900" h="201929">
                <a:moveTo>
                  <a:pt x="469900" y="107950"/>
                </a:moveTo>
                <a:lnTo>
                  <a:pt x="466090" y="107950"/>
                </a:lnTo>
                <a:lnTo>
                  <a:pt x="466090" y="114300"/>
                </a:lnTo>
                <a:lnTo>
                  <a:pt x="469900" y="114300"/>
                </a:lnTo>
                <a:lnTo>
                  <a:pt x="469900" y="107950"/>
                </a:lnTo>
                <a:close/>
              </a:path>
              <a:path w="469900" h="201929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469900" h="201929">
                <a:moveTo>
                  <a:pt x="469900" y="114300"/>
                </a:moveTo>
                <a:lnTo>
                  <a:pt x="466090" y="114300"/>
                </a:lnTo>
                <a:lnTo>
                  <a:pt x="466090" y="120650"/>
                </a:lnTo>
                <a:lnTo>
                  <a:pt x="469900" y="120650"/>
                </a:lnTo>
                <a:lnTo>
                  <a:pt x="469900" y="114300"/>
                </a:lnTo>
                <a:close/>
              </a:path>
              <a:path w="469900" h="201929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469900" h="201929">
                <a:moveTo>
                  <a:pt x="469900" y="120650"/>
                </a:moveTo>
                <a:lnTo>
                  <a:pt x="466090" y="120650"/>
                </a:lnTo>
                <a:lnTo>
                  <a:pt x="466090" y="127000"/>
                </a:lnTo>
                <a:lnTo>
                  <a:pt x="469900" y="127000"/>
                </a:lnTo>
                <a:lnTo>
                  <a:pt x="469900" y="120650"/>
                </a:lnTo>
                <a:close/>
              </a:path>
              <a:path w="469900" h="201929">
                <a:moveTo>
                  <a:pt x="381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3810" y="133350"/>
                </a:lnTo>
                <a:lnTo>
                  <a:pt x="3810" y="127000"/>
                </a:lnTo>
                <a:close/>
              </a:path>
              <a:path w="469900" h="201929">
                <a:moveTo>
                  <a:pt x="469900" y="127000"/>
                </a:moveTo>
                <a:lnTo>
                  <a:pt x="466090" y="127000"/>
                </a:lnTo>
                <a:lnTo>
                  <a:pt x="466090" y="133350"/>
                </a:lnTo>
                <a:lnTo>
                  <a:pt x="469900" y="133350"/>
                </a:lnTo>
                <a:lnTo>
                  <a:pt x="469900" y="127000"/>
                </a:lnTo>
                <a:close/>
              </a:path>
              <a:path w="469900" h="201929">
                <a:moveTo>
                  <a:pt x="381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3810" y="139700"/>
                </a:lnTo>
                <a:lnTo>
                  <a:pt x="3810" y="133350"/>
                </a:lnTo>
                <a:close/>
              </a:path>
              <a:path w="469900" h="201929">
                <a:moveTo>
                  <a:pt x="469900" y="133350"/>
                </a:moveTo>
                <a:lnTo>
                  <a:pt x="466090" y="133350"/>
                </a:lnTo>
                <a:lnTo>
                  <a:pt x="466090" y="139700"/>
                </a:lnTo>
                <a:lnTo>
                  <a:pt x="469900" y="139700"/>
                </a:lnTo>
                <a:lnTo>
                  <a:pt x="469900" y="133350"/>
                </a:lnTo>
                <a:close/>
              </a:path>
              <a:path w="469900" h="201929">
                <a:moveTo>
                  <a:pt x="3810" y="139700"/>
                </a:moveTo>
                <a:lnTo>
                  <a:pt x="0" y="139700"/>
                </a:lnTo>
                <a:lnTo>
                  <a:pt x="0" y="144780"/>
                </a:lnTo>
                <a:lnTo>
                  <a:pt x="3810" y="144780"/>
                </a:lnTo>
                <a:lnTo>
                  <a:pt x="3810" y="139700"/>
                </a:lnTo>
                <a:close/>
              </a:path>
              <a:path w="469900" h="201929">
                <a:moveTo>
                  <a:pt x="469900" y="139700"/>
                </a:moveTo>
                <a:lnTo>
                  <a:pt x="466090" y="139700"/>
                </a:lnTo>
                <a:lnTo>
                  <a:pt x="466090" y="144780"/>
                </a:lnTo>
                <a:lnTo>
                  <a:pt x="469900" y="144780"/>
                </a:lnTo>
                <a:lnTo>
                  <a:pt x="469900" y="139700"/>
                </a:lnTo>
                <a:close/>
              </a:path>
              <a:path w="469900" h="201929">
                <a:moveTo>
                  <a:pt x="3810" y="144780"/>
                </a:moveTo>
                <a:lnTo>
                  <a:pt x="0" y="144780"/>
                </a:lnTo>
                <a:lnTo>
                  <a:pt x="0" y="152400"/>
                </a:lnTo>
                <a:lnTo>
                  <a:pt x="3810" y="152400"/>
                </a:lnTo>
                <a:lnTo>
                  <a:pt x="3810" y="144780"/>
                </a:lnTo>
                <a:close/>
              </a:path>
              <a:path w="469900" h="201929">
                <a:moveTo>
                  <a:pt x="469900" y="144780"/>
                </a:moveTo>
                <a:lnTo>
                  <a:pt x="466090" y="144780"/>
                </a:lnTo>
                <a:lnTo>
                  <a:pt x="466090" y="152400"/>
                </a:lnTo>
                <a:lnTo>
                  <a:pt x="469900" y="152400"/>
                </a:lnTo>
                <a:lnTo>
                  <a:pt x="469900" y="144780"/>
                </a:lnTo>
                <a:close/>
              </a:path>
              <a:path w="469900" h="201929">
                <a:moveTo>
                  <a:pt x="3810" y="152400"/>
                </a:moveTo>
                <a:lnTo>
                  <a:pt x="0" y="152400"/>
                </a:lnTo>
                <a:lnTo>
                  <a:pt x="0" y="163830"/>
                </a:lnTo>
                <a:lnTo>
                  <a:pt x="3810" y="163830"/>
                </a:lnTo>
                <a:lnTo>
                  <a:pt x="3810" y="152400"/>
                </a:lnTo>
                <a:close/>
              </a:path>
              <a:path w="469900" h="201929">
                <a:moveTo>
                  <a:pt x="469900" y="152400"/>
                </a:moveTo>
                <a:lnTo>
                  <a:pt x="466090" y="152400"/>
                </a:lnTo>
                <a:lnTo>
                  <a:pt x="466090" y="163830"/>
                </a:lnTo>
                <a:lnTo>
                  <a:pt x="469900" y="163830"/>
                </a:lnTo>
                <a:lnTo>
                  <a:pt x="469900" y="152400"/>
                </a:lnTo>
                <a:close/>
              </a:path>
              <a:path w="469900" h="201929">
                <a:moveTo>
                  <a:pt x="3810" y="163830"/>
                </a:moveTo>
                <a:lnTo>
                  <a:pt x="0" y="163830"/>
                </a:lnTo>
                <a:lnTo>
                  <a:pt x="0" y="171450"/>
                </a:lnTo>
                <a:lnTo>
                  <a:pt x="3810" y="171450"/>
                </a:lnTo>
                <a:lnTo>
                  <a:pt x="3810" y="163830"/>
                </a:lnTo>
                <a:close/>
              </a:path>
              <a:path w="469900" h="201929">
                <a:moveTo>
                  <a:pt x="469900" y="163830"/>
                </a:moveTo>
                <a:lnTo>
                  <a:pt x="466090" y="163830"/>
                </a:lnTo>
                <a:lnTo>
                  <a:pt x="466090" y="171450"/>
                </a:lnTo>
                <a:lnTo>
                  <a:pt x="469900" y="171450"/>
                </a:lnTo>
                <a:lnTo>
                  <a:pt x="469900" y="163830"/>
                </a:lnTo>
                <a:close/>
              </a:path>
              <a:path w="469900" h="201929">
                <a:moveTo>
                  <a:pt x="3810" y="171450"/>
                </a:moveTo>
                <a:lnTo>
                  <a:pt x="0" y="17145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71450"/>
                </a:lnTo>
                <a:close/>
              </a:path>
              <a:path w="469900" h="201929">
                <a:moveTo>
                  <a:pt x="469900" y="171450"/>
                </a:moveTo>
                <a:lnTo>
                  <a:pt x="466090" y="171450"/>
                </a:lnTo>
                <a:lnTo>
                  <a:pt x="466090" y="177800"/>
                </a:lnTo>
                <a:lnTo>
                  <a:pt x="469900" y="177800"/>
                </a:lnTo>
                <a:lnTo>
                  <a:pt x="469900" y="171450"/>
                </a:lnTo>
                <a:close/>
              </a:path>
              <a:path w="469900" h="201929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469900" h="201929">
                <a:moveTo>
                  <a:pt x="469900" y="177800"/>
                </a:moveTo>
                <a:lnTo>
                  <a:pt x="466090" y="177800"/>
                </a:lnTo>
                <a:lnTo>
                  <a:pt x="466090" y="184150"/>
                </a:lnTo>
                <a:lnTo>
                  <a:pt x="469900" y="184150"/>
                </a:lnTo>
                <a:lnTo>
                  <a:pt x="469900" y="177800"/>
                </a:lnTo>
                <a:close/>
              </a:path>
              <a:path w="469900" h="201929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469900" h="201929">
                <a:moveTo>
                  <a:pt x="469900" y="184150"/>
                </a:moveTo>
                <a:lnTo>
                  <a:pt x="466090" y="184150"/>
                </a:lnTo>
                <a:lnTo>
                  <a:pt x="466090" y="190500"/>
                </a:lnTo>
                <a:lnTo>
                  <a:pt x="469900" y="190500"/>
                </a:lnTo>
                <a:lnTo>
                  <a:pt x="469900" y="184150"/>
                </a:lnTo>
                <a:close/>
              </a:path>
              <a:path w="469900" h="201929">
                <a:moveTo>
                  <a:pt x="3810" y="190500"/>
                </a:moveTo>
                <a:lnTo>
                  <a:pt x="0" y="190500"/>
                </a:lnTo>
                <a:lnTo>
                  <a:pt x="0" y="196850"/>
                </a:lnTo>
                <a:lnTo>
                  <a:pt x="3810" y="196850"/>
                </a:lnTo>
                <a:lnTo>
                  <a:pt x="3810" y="190500"/>
                </a:lnTo>
                <a:close/>
              </a:path>
              <a:path w="469900" h="201929">
                <a:moveTo>
                  <a:pt x="469900" y="190500"/>
                </a:moveTo>
                <a:lnTo>
                  <a:pt x="466090" y="190500"/>
                </a:lnTo>
                <a:lnTo>
                  <a:pt x="466090" y="196850"/>
                </a:lnTo>
                <a:lnTo>
                  <a:pt x="469900" y="196850"/>
                </a:lnTo>
                <a:lnTo>
                  <a:pt x="469900" y="190500"/>
                </a:lnTo>
                <a:close/>
              </a:path>
              <a:path w="469900" h="201929">
                <a:moveTo>
                  <a:pt x="3810" y="196850"/>
                </a:moveTo>
                <a:lnTo>
                  <a:pt x="0" y="196850"/>
                </a:lnTo>
                <a:lnTo>
                  <a:pt x="0" y="201930"/>
                </a:lnTo>
                <a:lnTo>
                  <a:pt x="19050" y="201930"/>
                </a:lnTo>
                <a:lnTo>
                  <a:pt x="19050" y="198120"/>
                </a:lnTo>
                <a:lnTo>
                  <a:pt x="3810" y="198120"/>
                </a:lnTo>
                <a:lnTo>
                  <a:pt x="3810" y="196850"/>
                </a:lnTo>
                <a:close/>
              </a:path>
              <a:path w="469900" h="201929">
                <a:moveTo>
                  <a:pt x="283210" y="198120"/>
                </a:moveTo>
                <a:lnTo>
                  <a:pt x="125730" y="198120"/>
                </a:lnTo>
                <a:lnTo>
                  <a:pt x="125730" y="200660"/>
                </a:lnTo>
                <a:lnTo>
                  <a:pt x="124460" y="200660"/>
                </a:lnTo>
                <a:lnTo>
                  <a:pt x="124460" y="201930"/>
                </a:lnTo>
                <a:lnTo>
                  <a:pt x="281939" y="201930"/>
                </a:lnTo>
                <a:lnTo>
                  <a:pt x="281940" y="199390"/>
                </a:lnTo>
                <a:lnTo>
                  <a:pt x="283210" y="199390"/>
                </a:lnTo>
                <a:lnTo>
                  <a:pt x="283210" y="198120"/>
                </a:lnTo>
                <a:close/>
              </a:path>
              <a:path w="469900" h="201929">
                <a:moveTo>
                  <a:pt x="469900" y="196850"/>
                </a:moveTo>
                <a:lnTo>
                  <a:pt x="466090" y="196850"/>
                </a:lnTo>
                <a:lnTo>
                  <a:pt x="466090" y="198120"/>
                </a:lnTo>
                <a:lnTo>
                  <a:pt x="378460" y="198120"/>
                </a:lnTo>
                <a:lnTo>
                  <a:pt x="378460" y="199390"/>
                </a:lnTo>
                <a:lnTo>
                  <a:pt x="377190" y="199390"/>
                </a:lnTo>
                <a:lnTo>
                  <a:pt x="377190" y="201930"/>
                </a:lnTo>
                <a:lnTo>
                  <a:pt x="469900" y="201930"/>
                </a:lnTo>
                <a:lnTo>
                  <a:pt x="469900" y="196850"/>
                </a:lnTo>
                <a:close/>
              </a:path>
            </a:pathLst>
          </a:custGeom>
          <a:solidFill>
            <a:srgbClr val="76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7" name="bk object 8617"/>
          <p:cNvSpPr/>
          <p:nvPr/>
        </p:nvSpPr>
        <p:spPr>
          <a:xfrm>
            <a:off x="4345940" y="4311650"/>
            <a:ext cx="462280" cy="194310"/>
          </a:xfrm>
          <a:custGeom>
            <a:avLst/>
            <a:gdLst/>
            <a:ahLst/>
            <a:cxnLst/>
            <a:rect l="l" t="t" r="r" b="b"/>
            <a:pathLst>
              <a:path w="462279" h="194310">
                <a:moveTo>
                  <a:pt x="97789" y="0"/>
                </a:moveTo>
                <a:lnTo>
                  <a:pt x="0" y="0"/>
                </a:lnTo>
                <a:lnTo>
                  <a:pt x="0" y="2539"/>
                </a:lnTo>
                <a:lnTo>
                  <a:pt x="96519" y="2539"/>
                </a:lnTo>
                <a:lnTo>
                  <a:pt x="96519" y="1269"/>
                </a:lnTo>
                <a:lnTo>
                  <a:pt x="97789" y="1269"/>
                </a:lnTo>
                <a:lnTo>
                  <a:pt x="97789" y="0"/>
                </a:lnTo>
                <a:close/>
              </a:path>
              <a:path w="462279" h="194310">
                <a:moveTo>
                  <a:pt x="350520" y="0"/>
                </a:moveTo>
                <a:lnTo>
                  <a:pt x="172720" y="0"/>
                </a:lnTo>
                <a:lnTo>
                  <a:pt x="172720" y="2539"/>
                </a:lnTo>
                <a:lnTo>
                  <a:pt x="349250" y="2539"/>
                </a:lnTo>
                <a:lnTo>
                  <a:pt x="349250" y="1269"/>
                </a:lnTo>
                <a:lnTo>
                  <a:pt x="350520" y="1269"/>
                </a:lnTo>
                <a:lnTo>
                  <a:pt x="350520" y="0"/>
                </a:lnTo>
                <a:close/>
              </a:path>
              <a:path w="462279" h="194310">
                <a:moveTo>
                  <a:pt x="462280" y="0"/>
                </a:moveTo>
                <a:lnTo>
                  <a:pt x="430530" y="0"/>
                </a:lnTo>
                <a:lnTo>
                  <a:pt x="430530" y="2539"/>
                </a:lnTo>
                <a:lnTo>
                  <a:pt x="462280" y="2539"/>
                </a:lnTo>
                <a:lnTo>
                  <a:pt x="462280" y="0"/>
                </a:lnTo>
                <a:close/>
              </a:path>
              <a:path w="462279" h="194310">
                <a:moveTo>
                  <a:pt x="95250" y="2540"/>
                </a:moveTo>
                <a:lnTo>
                  <a:pt x="0" y="2540"/>
                </a:lnTo>
                <a:lnTo>
                  <a:pt x="0" y="8889"/>
                </a:lnTo>
                <a:lnTo>
                  <a:pt x="3810" y="8889"/>
                </a:lnTo>
                <a:lnTo>
                  <a:pt x="3810" y="3810"/>
                </a:lnTo>
                <a:lnTo>
                  <a:pt x="95250" y="3810"/>
                </a:lnTo>
                <a:lnTo>
                  <a:pt x="95250" y="2540"/>
                </a:lnTo>
                <a:close/>
              </a:path>
              <a:path w="462279" h="194310">
                <a:moveTo>
                  <a:pt x="347979" y="2540"/>
                </a:moveTo>
                <a:lnTo>
                  <a:pt x="171450" y="2540"/>
                </a:lnTo>
                <a:lnTo>
                  <a:pt x="171450" y="3810"/>
                </a:lnTo>
                <a:lnTo>
                  <a:pt x="347979" y="3810"/>
                </a:lnTo>
                <a:lnTo>
                  <a:pt x="347979" y="2540"/>
                </a:lnTo>
                <a:close/>
              </a:path>
              <a:path w="462279" h="194310">
                <a:moveTo>
                  <a:pt x="462280" y="2540"/>
                </a:moveTo>
                <a:lnTo>
                  <a:pt x="429260" y="2540"/>
                </a:lnTo>
                <a:lnTo>
                  <a:pt x="429260" y="3810"/>
                </a:lnTo>
                <a:lnTo>
                  <a:pt x="458470" y="3810"/>
                </a:lnTo>
                <a:lnTo>
                  <a:pt x="458470" y="8889"/>
                </a:lnTo>
                <a:lnTo>
                  <a:pt x="462280" y="8889"/>
                </a:lnTo>
                <a:lnTo>
                  <a:pt x="462280" y="2540"/>
                </a:lnTo>
                <a:close/>
              </a:path>
              <a:path w="462279" h="194310">
                <a:moveTo>
                  <a:pt x="38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8890"/>
                </a:lnTo>
                <a:close/>
              </a:path>
              <a:path w="462279" h="194310">
                <a:moveTo>
                  <a:pt x="462280" y="8890"/>
                </a:moveTo>
                <a:lnTo>
                  <a:pt x="458470" y="8890"/>
                </a:lnTo>
                <a:lnTo>
                  <a:pt x="458470" y="15239"/>
                </a:lnTo>
                <a:lnTo>
                  <a:pt x="462280" y="15239"/>
                </a:lnTo>
                <a:lnTo>
                  <a:pt x="462280" y="8890"/>
                </a:lnTo>
                <a:close/>
              </a:path>
              <a:path w="462279" h="194310">
                <a:moveTo>
                  <a:pt x="381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5240"/>
                </a:lnTo>
                <a:close/>
              </a:path>
              <a:path w="462279" h="194310">
                <a:moveTo>
                  <a:pt x="462280" y="15240"/>
                </a:moveTo>
                <a:lnTo>
                  <a:pt x="458470" y="15240"/>
                </a:lnTo>
                <a:lnTo>
                  <a:pt x="458470" y="21589"/>
                </a:lnTo>
                <a:lnTo>
                  <a:pt x="462280" y="21589"/>
                </a:lnTo>
                <a:lnTo>
                  <a:pt x="462280" y="15240"/>
                </a:lnTo>
                <a:close/>
              </a:path>
              <a:path w="462279" h="194310">
                <a:moveTo>
                  <a:pt x="381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1590"/>
                </a:lnTo>
                <a:close/>
              </a:path>
              <a:path w="462279" h="194310">
                <a:moveTo>
                  <a:pt x="462280" y="21590"/>
                </a:moveTo>
                <a:lnTo>
                  <a:pt x="458470" y="21590"/>
                </a:lnTo>
                <a:lnTo>
                  <a:pt x="458470" y="27939"/>
                </a:lnTo>
                <a:lnTo>
                  <a:pt x="462280" y="27939"/>
                </a:lnTo>
                <a:lnTo>
                  <a:pt x="462280" y="21590"/>
                </a:lnTo>
                <a:close/>
              </a:path>
              <a:path w="462279" h="194310">
                <a:moveTo>
                  <a:pt x="381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27940"/>
                </a:lnTo>
                <a:close/>
              </a:path>
              <a:path w="462279" h="194310">
                <a:moveTo>
                  <a:pt x="462280" y="27940"/>
                </a:moveTo>
                <a:lnTo>
                  <a:pt x="458470" y="27940"/>
                </a:lnTo>
                <a:lnTo>
                  <a:pt x="458470" y="34289"/>
                </a:lnTo>
                <a:lnTo>
                  <a:pt x="462280" y="34289"/>
                </a:lnTo>
                <a:lnTo>
                  <a:pt x="462280" y="27940"/>
                </a:lnTo>
                <a:close/>
              </a:path>
              <a:path w="462279" h="194310">
                <a:moveTo>
                  <a:pt x="381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4290"/>
                </a:lnTo>
                <a:close/>
              </a:path>
              <a:path w="462279" h="194310">
                <a:moveTo>
                  <a:pt x="462280" y="34290"/>
                </a:moveTo>
                <a:lnTo>
                  <a:pt x="458470" y="34290"/>
                </a:lnTo>
                <a:lnTo>
                  <a:pt x="458470" y="40639"/>
                </a:lnTo>
                <a:lnTo>
                  <a:pt x="462280" y="40639"/>
                </a:lnTo>
                <a:lnTo>
                  <a:pt x="462280" y="34290"/>
                </a:lnTo>
                <a:close/>
              </a:path>
              <a:path w="462279" h="194310">
                <a:moveTo>
                  <a:pt x="3810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10" y="46989"/>
                </a:lnTo>
                <a:lnTo>
                  <a:pt x="3810" y="40640"/>
                </a:lnTo>
                <a:close/>
              </a:path>
              <a:path w="462279" h="194310">
                <a:moveTo>
                  <a:pt x="462280" y="40640"/>
                </a:moveTo>
                <a:lnTo>
                  <a:pt x="458470" y="40640"/>
                </a:lnTo>
                <a:lnTo>
                  <a:pt x="458470" y="46989"/>
                </a:lnTo>
                <a:lnTo>
                  <a:pt x="462280" y="46989"/>
                </a:lnTo>
                <a:lnTo>
                  <a:pt x="462280" y="40640"/>
                </a:lnTo>
                <a:close/>
              </a:path>
              <a:path w="462279" h="194310">
                <a:moveTo>
                  <a:pt x="381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6990"/>
                </a:lnTo>
                <a:close/>
              </a:path>
              <a:path w="462279" h="194310">
                <a:moveTo>
                  <a:pt x="462280" y="46990"/>
                </a:moveTo>
                <a:lnTo>
                  <a:pt x="458470" y="46990"/>
                </a:lnTo>
                <a:lnTo>
                  <a:pt x="458470" y="53339"/>
                </a:lnTo>
                <a:lnTo>
                  <a:pt x="462280" y="53339"/>
                </a:lnTo>
                <a:lnTo>
                  <a:pt x="462280" y="46990"/>
                </a:lnTo>
                <a:close/>
              </a:path>
              <a:path w="462279" h="194310">
                <a:moveTo>
                  <a:pt x="381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3340"/>
                </a:lnTo>
                <a:close/>
              </a:path>
              <a:path w="462279" h="194310">
                <a:moveTo>
                  <a:pt x="462280" y="53340"/>
                </a:moveTo>
                <a:lnTo>
                  <a:pt x="458470" y="53340"/>
                </a:lnTo>
                <a:lnTo>
                  <a:pt x="458470" y="59689"/>
                </a:lnTo>
                <a:lnTo>
                  <a:pt x="462280" y="59689"/>
                </a:lnTo>
                <a:lnTo>
                  <a:pt x="462280" y="53340"/>
                </a:lnTo>
                <a:close/>
              </a:path>
              <a:path w="462279" h="194310">
                <a:moveTo>
                  <a:pt x="381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59690"/>
                </a:lnTo>
                <a:close/>
              </a:path>
              <a:path w="462279" h="194310">
                <a:moveTo>
                  <a:pt x="462280" y="59690"/>
                </a:moveTo>
                <a:lnTo>
                  <a:pt x="458470" y="59690"/>
                </a:lnTo>
                <a:lnTo>
                  <a:pt x="458470" y="66039"/>
                </a:lnTo>
                <a:lnTo>
                  <a:pt x="462280" y="66039"/>
                </a:lnTo>
                <a:lnTo>
                  <a:pt x="462280" y="59690"/>
                </a:lnTo>
                <a:close/>
              </a:path>
              <a:path w="462279" h="194310">
                <a:moveTo>
                  <a:pt x="3810" y="66040"/>
                </a:moveTo>
                <a:lnTo>
                  <a:pt x="0" y="66040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6040"/>
                </a:lnTo>
                <a:close/>
              </a:path>
              <a:path w="462279" h="194310">
                <a:moveTo>
                  <a:pt x="462280" y="66040"/>
                </a:moveTo>
                <a:lnTo>
                  <a:pt x="458470" y="66040"/>
                </a:lnTo>
                <a:lnTo>
                  <a:pt x="458470" y="71119"/>
                </a:lnTo>
                <a:lnTo>
                  <a:pt x="462280" y="71119"/>
                </a:lnTo>
                <a:lnTo>
                  <a:pt x="462280" y="66040"/>
                </a:lnTo>
                <a:close/>
              </a:path>
              <a:path w="462279" h="194310">
                <a:moveTo>
                  <a:pt x="3810" y="71120"/>
                </a:moveTo>
                <a:lnTo>
                  <a:pt x="0" y="7112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1120"/>
                </a:lnTo>
                <a:close/>
              </a:path>
              <a:path w="462279" h="194310">
                <a:moveTo>
                  <a:pt x="462280" y="71120"/>
                </a:moveTo>
                <a:lnTo>
                  <a:pt x="458470" y="71120"/>
                </a:lnTo>
                <a:lnTo>
                  <a:pt x="458470" y="78739"/>
                </a:lnTo>
                <a:lnTo>
                  <a:pt x="462280" y="78739"/>
                </a:lnTo>
                <a:lnTo>
                  <a:pt x="462280" y="71120"/>
                </a:lnTo>
                <a:close/>
              </a:path>
              <a:path w="462279" h="194310">
                <a:moveTo>
                  <a:pt x="381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78740"/>
                </a:lnTo>
                <a:close/>
              </a:path>
              <a:path w="462279" h="194310">
                <a:moveTo>
                  <a:pt x="462280" y="78740"/>
                </a:moveTo>
                <a:lnTo>
                  <a:pt x="458470" y="78740"/>
                </a:lnTo>
                <a:lnTo>
                  <a:pt x="458470" y="85089"/>
                </a:lnTo>
                <a:lnTo>
                  <a:pt x="462280" y="85089"/>
                </a:lnTo>
                <a:lnTo>
                  <a:pt x="462280" y="78740"/>
                </a:lnTo>
                <a:close/>
              </a:path>
              <a:path w="462279" h="194310">
                <a:moveTo>
                  <a:pt x="381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5090"/>
                </a:lnTo>
                <a:close/>
              </a:path>
              <a:path w="462279" h="194310">
                <a:moveTo>
                  <a:pt x="462280" y="85090"/>
                </a:moveTo>
                <a:lnTo>
                  <a:pt x="458470" y="85090"/>
                </a:lnTo>
                <a:lnTo>
                  <a:pt x="458470" y="91439"/>
                </a:lnTo>
                <a:lnTo>
                  <a:pt x="462280" y="91439"/>
                </a:lnTo>
                <a:lnTo>
                  <a:pt x="462280" y="85090"/>
                </a:lnTo>
                <a:close/>
              </a:path>
              <a:path w="462279" h="194310">
                <a:moveTo>
                  <a:pt x="3810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1440"/>
                </a:lnTo>
                <a:close/>
              </a:path>
              <a:path w="462279" h="194310">
                <a:moveTo>
                  <a:pt x="462280" y="91440"/>
                </a:moveTo>
                <a:lnTo>
                  <a:pt x="458470" y="91440"/>
                </a:lnTo>
                <a:lnTo>
                  <a:pt x="458470" y="97789"/>
                </a:lnTo>
                <a:lnTo>
                  <a:pt x="462280" y="97789"/>
                </a:lnTo>
                <a:lnTo>
                  <a:pt x="462280" y="91440"/>
                </a:lnTo>
                <a:close/>
              </a:path>
              <a:path w="462279" h="194310">
                <a:moveTo>
                  <a:pt x="381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97790"/>
                </a:lnTo>
                <a:close/>
              </a:path>
              <a:path w="462279" h="194310">
                <a:moveTo>
                  <a:pt x="462280" y="97790"/>
                </a:moveTo>
                <a:lnTo>
                  <a:pt x="458470" y="97790"/>
                </a:lnTo>
                <a:lnTo>
                  <a:pt x="458470" y="104139"/>
                </a:lnTo>
                <a:lnTo>
                  <a:pt x="462280" y="104139"/>
                </a:lnTo>
                <a:lnTo>
                  <a:pt x="462280" y="97790"/>
                </a:lnTo>
                <a:close/>
              </a:path>
              <a:path w="462279" h="194310">
                <a:moveTo>
                  <a:pt x="381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4140"/>
                </a:lnTo>
                <a:close/>
              </a:path>
              <a:path w="462279" h="194310">
                <a:moveTo>
                  <a:pt x="462280" y="104140"/>
                </a:moveTo>
                <a:lnTo>
                  <a:pt x="458470" y="104140"/>
                </a:lnTo>
                <a:lnTo>
                  <a:pt x="458470" y="110489"/>
                </a:lnTo>
                <a:lnTo>
                  <a:pt x="462280" y="110489"/>
                </a:lnTo>
                <a:lnTo>
                  <a:pt x="462280" y="104140"/>
                </a:lnTo>
                <a:close/>
              </a:path>
              <a:path w="462279" h="194310">
                <a:moveTo>
                  <a:pt x="3810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10" y="116839"/>
                </a:lnTo>
                <a:lnTo>
                  <a:pt x="3810" y="110490"/>
                </a:lnTo>
                <a:close/>
              </a:path>
              <a:path w="462279" h="194310">
                <a:moveTo>
                  <a:pt x="462280" y="110490"/>
                </a:moveTo>
                <a:lnTo>
                  <a:pt x="458470" y="110490"/>
                </a:lnTo>
                <a:lnTo>
                  <a:pt x="458470" y="116839"/>
                </a:lnTo>
                <a:lnTo>
                  <a:pt x="462280" y="116839"/>
                </a:lnTo>
                <a:lnTo>
                  <a:pt x="462280" y="110490"/>
                </a:lnTo>
                <a:close/>
              </a:path>
              <a:path w="462279" h="194310">
                <a:moveTo>
                  <a:pt x="3810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10" y="123189"/>
                </a:lnTo>
                <a:lnTo>
                  <a:pt x="3810" y="116840"/>
                </a:lnTo>
                <a:close/>
              </a:path>
              <a:path w="462279" h="194310">
                <a:moveTo>
                  <a:pt x="462280" y="116840"/>
                </a:moveTo>
                <a:lnTo>
                  <a:pt x="458470" y="116840"/>
                </a:lnTo>
                <a:lnTo>
                  <a:pt x="458470" y="123189"/>
                </a:lnTo>
                <a:lnTo>
                  <a:pt x="462280" y="123189"/>
                </a:lnTo>
                <a:lnTo>
                  <a:pt x="462280" y="116840"/>
                </a:lnTo>
                <a:close/>
              </a:path>
              <a:path w="462279" h="194310">
                <a:moveTo>
                  <a:pt x="3810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10" y="129539"/>
                </a:lnTo>
                <a:lnTo>
                  <a:pt x="3810" y="123190"/>
                </a:lnTo>
                <a:close/>
              </a:path>
              <a:path w="462279" h="194310">
                <a:moveTo>
                  <a:pt x="462280" y="123190"/>
                </a:moveTo>
                <a:lnTo>
                  <a:pt x="458470" y="123190"/>
                </a:lnTo>
                <a:lnTo>
                  <a:pt x="458470" y="129539"/>
                </a:lnTo>
                <a:lnTo>
                  <a:pt x="462280" y="129539"/>
                </a:lnTo>
                <a:lnTo>
                  <a:pt x="462280" y="123190"/>
                </a:lnTo>
                <a:close/>
              </a:path>
              <a:path w="462279" h="194310">
                <a:moveTo>
                  <a:pt x="3810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10" y="135889"/>
                </a:lnTo>
                <a:lnTo>
                  <a:pt x="3810" y="129540"/>
                </a:lnTo>
                <a:close/>
              </a:path>
              <a:path w="462279" h="194310">
                <a:moveTo>
                  <a:pt x="462280" y="129540"/>
                </a:moveTo>
                <a:lnTo>
                  <a:pt x="458470" y="129540"/>
                </a:lnTo>
                <a:lnTo>
                  <a:pt x="458470" y="135889"/>
                </a:lnTo>
                <a:lnTo>
                  <a:pt x="462280" y="135889"/>
                </a:lnTo>
                <a:lnTo>
                  <a:pt x="462280" y="129540"/>
                </a:lnTo>
                <a:close/>
              </a:path>
              <a:path w="462279" h="194310">
                <a:moveTo>
                  <a:pt x="3810" y="135890"/>
                </a:moveTo>
                <a:lnTo>
                  <a:pt x="0" y="135890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5890"/>
                </a:lnTo>
                <a:close/>
              </a:path>
              <a:path w="462279" h="194310">
                <a:moveTo>
                  <a:pt x="462280" y="135890"/>
                </a:moveTo>
                <a:lnTo>
                  <a:pt x="458470" y="135890"/>
                </a:lnTo>
                <a:lnTo>
                  <a:pt x="458470" y="140969"/>
                </a:lnTo>
                <a:lnTo>
                  <a:pt x="462280" y="140969"/>
                </a:lnTo>
                <a:lnTo>
                  <a:pt x="462280" y="135890"/>
                </a:lnTo>
                <a:close/>
              </a:path>
              <a:path w="462279" h="194310">
                <a:moveTo>
                  <a:pt x="3810" y="140970"/>
                </a:moveTo>
                <a:lnTo>
                  <a:pt x="0" y="140970"/>
                </a:lnTo>
                <a:lnTo>
                  <a:pt x="0" y="148589"/>
                </a:lnTo>
                <a:lnTo>
                  <a:pt x="3810" y="148589"/>
                </a:lnTo>
                <a:lnTo>
                  <a:pt x="3810" y="140970"/>
                </a:lnTo>
                <a:close/>
              </a:path>
              <a:path w="462279" h="194310">
                <a:moveTo>
                  <a:pt x="462280" y="140970"/>
                </a:moveTo>
                <a:lnTo>
                  <a:pt x="458470" y="140970"/>
                </a:lnTo>
                <a:lnTo>
                  <a:pt x="458470" y="148589"/>
                </a:lnTo>
                <a:lnTo>
                  <a:pt x="462280" y="148589"/>
                </a:lnTo>
                <a:lnTo>
                  <a:pt x="462280" y="140970"/>
                </a:lnTo>
                <a:close/>
              </a:path>
              <a:path w="462279" h="194310">
                <a:moveTo>
                  <a:pt x="3810" y="148590"/>
                </a:moveTo>
                <a:lnTo>
                  <a:pt x="0" y="148590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48590"/>
                </a:lnTo>
                <a:close/>
              </a:path>
              <a:path w="462279" h="194310">
                <a:moveTo>
                  <a:pt x="462280" y="148590"/>
                </a:moveTo>
                <a:lnTo>
                  <a:pt x="458470" y="148590"/>
                </a:lnTo>
                <a:lnTo>
                  <a:pt x="458470" y="160019"/>
                </a:lnTo>
                <a:lnTo>
                  <a:pt x="462280" y="160019"/>
                </a:lnTo>
                <a:lnTo>
                  <a:pt x="462280" y="148590"/>
                </a:lnTo>
                <a:close/>
              </a:path>
              <a:path w="462279" h="194310">
                <a:moveTo>
                  <a:pt x="3810" y="160020"/>
                </a:moveTo>
                <a:lnTo>
                  <a:pt x="0" y="160020"/>
                </a:lnTo>
                <a:lnTo>
                  <a:pt x="0" y="167639"/>
                </a:lnTo>
                <a:lnTo>
                  <a:pt x="3810" y="167639"/>
                </a:lnTo>
                <a:lnTo>
                  <a:pt x="3810" y="160020"/>
                </a:lnTo>
                <a:close/>
              </a:path>
              <a:path w="462279" h="194310">
                <a:moveTo>
                  <a:pt x="462280" y="160020"/>
                </a:moveTo>
                <a:lnTo>
                  <a:pt x="458470" y="160020"/>
                </a:lnTo>
                <a:lnTo>
                  <a:pt x="458470" y="167639"/>
                </a:lnTo>
                <a:lnTo>
                  <a:pt x="462280" y="167639"/>
                </a:lnTo>
                <a:lnTo>
                  <a:pt x="462280" y="160020"/>
                </a:lnTo>
                <a:close/>
              </a:path>
              <a:path w="462279" h="194310">
                <a:moveTo>
                  <a:pt x="381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3810" y="173989"/>
                </a:lnTo>
                <a:lnTo>
                  <a:pt x="3810" y="167640"/>
                </a:lnTo>
                <a:close/>
              </a:path>
              <a:path w="462279" h="194310">
                <a:moveTo>
                  <a:pt x="462280" y="167640"/>
                </a:moveTo>
                <a:lnTo>
                  <a:pt x="458470" y="167640"/>
                </a:lnTo>
                <a:lnTo>
                  <a:pt x="458470" y="173989"/>
                </a:lnTo>
                <a:lnTo>
                  <a:pt x="462280" y="173989"/>
                </a:lnTo>
                <a:lnTo>
                  <a:pt x="462280" y="167640"/>
                </a:lnTo>
                <a:close/>
              </a:path>
              <a:path w="462279" h="194310">
                <a:moveTo>
                  <a:pt x="3810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10" y="180339"/>
                </a:lnTo>
                <a:lnTo>
                  <a:pt x="3810" y="173990"/>
                </a:lnTo>
                <a:close/>
              </a:path>
              <a:path w="462279" h="194310">
                <a:moveTo>
                  <a:pt x="462280" y="173990"/>
                </a:moveTo>
                <a:lnTo>
                  <a:pt x="458470" y="173990"/>
                </a:lnTo>
                <a:lnTo>
                  <a:pt x="458470" y="180339"/>
                </a:lnTo>
                <a:lnTo>
                  <a:pt x="462280" y="180339"/>
                </a:lnTo>
                <a:lnTo>
                  <a:pt x="462280" y="173990"/>
                </a:lnTo>
                <a:close/>
              </a:path>
              <a:path w="462279" h="194310">
                <a:moveTo>
                  <a:pt x="3810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10" y="186689"/>
                </a:lnTo>
                <a:lnTo>
                  <a:pt x="3810" y="180340"/>
                </a:lnTo>
                <a:close/>
              </a:path>
              <a:path w="462279" h="194310">
                <a:moveTo>
                  <a:pt x="462280" y="180340"/>
                </a:moveTo>
                <a:lnTo>
                  <a:pt x="458470" y="180340"/>
                </a:lnTo>
                <a:lnTo>
                  <a:pt x="458470" y="186689"/>
                </a:lnTo>
                <a:lnTo>
                  <a:pt x="462280" y="186689"/>
                </a:lnTo>
                <a:lnTo>
                  <a:pt x="462280" y="180340"/>
                </a:lnTo>
                <a:close/>
              </a:path>
              <a:path w="462279" h="194310">
                <a:moveTo>
                  <a:pt x="381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16510" y="193039"/>
                </a:lnTo>
                <a:lnTo>
                  <a:pt x="16510" y="190500"/>
                </a:lnTo>
                <a:lnTo>
                  <a:pt x="3810" y="190500"/>
                </a:lnTo>
                <a:lnTo>
                  <a:pt x="3810" y="186690"/>
                </a:lnTo>
                <a:close/>
              </a:path>
              <a:path w="462279" h="194310">
                <a:moveTo>
                  <a:pt x="279400" y="190500"/>
                </a:moveTo>
                <a:lnTo>
                  <a:pt x="123189" y="190500"/>
                </a:lnTo>
                <a:lnTo>
                  <a:pt x="123189" y="191769"/>
                </a:lnTo>
                <a:lnTo>
                  <a:pt x="121920" y="191769"/>
                </a:lnTo>
                <a:lnTo>
                  <a:pt x="121920" y="193039"/>
                </a:lnTo>
                <a:lnTo>
                  <a:pt x="279400" y="193039"/>
                </a:lnTo>
                <a:lnTo>
                  <a:pt x="279400" y="190500"/>
                </a:lnTo>
                <a:close/>
              </a:path>
              <a:path w="462279" h="194310">
                <a:moveTo>
                  <a:pt x="462280" y="186690"/>
                </a:moveTo>
                <a:lnTo>
                  <a:pt x="458470" y="186690"/>
                </a:lnTo>
                <a:lnTo>
                  <a:pt x="458470" y="190500"/>
                </a:lnTo>
                <a:lnTo>
                  <a:pt x="374650" y="190500"/>
                </a:lnTo>
                <a:lnTo>
                  <a:pt x="374650" y="193039"/>
                </a:lnTo>
                <a:lnTo>
                  <a:pt x="462280" y="193039"/>
                </a:lnTo>
                <a:lnTo>
                  <a:pt x="462280" y="186690"/>
                </a:lnTo>
                <a:close/>
              </a:path>
              <a:path w="462279" h="194310">
                <a:moveTo>
                  <a:pt x="16510" y="193040"/>
                </a:moveTo>
                <a:lnTo>
                  <a:pt x="0" y="193040"/>
                </a:lnTo>
                <a:lnTo>
                  <a:pt x="0" y="194310"/>
                </a:lnTo>
                <a:lnTo>
                  <a:pt x="16510" y="194310"/>
                </a:lnTo>
                <a:lnTo>
                  <a:pt x="16510" y="193040"/>
                </a:lnTo>
                <a:close/>
              </a:path>
              <a:path w="462279" h="194310">
                <a:moveTo>
                  <a:pt x="279400" y="193040"/>
                </a:moveTo>
                <a:lnTo>
                  <a:pt x="121920" y="193040"/>
                </a:lnTo>
                <a:lnTo>
                  <a:pt x="121920" y="194310"/>
                </a:lnTo>
                <a:lnTo>
                  <a:pt x="279400" y="194310"/>
                </a:lnTo>
                <a:lnTo>
                  <a:pt x="279400" y="193040"/>
                </a:lnTo>
                <a:close/>
              </a:path>
              <a:path w="462279" h="194310">
                <a:moveTo>
                  <a:pt x="462280" y="193040"/>
                </a:moveTo>
                <a:lnTo>
                  <a:pt x="374650" y="193040"/>
                </a:lnTo>
                <a:lnTo>
                  <a:pt x="374650" y="194310"/>
                </a:lnTo>
                <a:lnTo>
                  <a:pt x="462280" y="194310"/>
                </a:lnTo>
                <a:lnTo>
                  <a:pt x="462280" y="193040"/>
                </a:lnTo>
                <a:close/>
              </a:path>
            </a:pathLst>
          </a:custGeom>
          <a:solidFill>
            <a:srgbClr val="735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8" name="bk object 8618"/>
          <p:cNvSpPr/>
          <p:nvPr/>
        </p:nvSpPr>
        <p:spPr>
          <a:xfrm>
            <a:off x="4349750" y="4315459"/>
            <a:ext cx="454659" cy="186690"/>
          </a:xfrm>
          <a:custGeom>
            <a:avLst/>
            <a:gdLst/>
            <a:ahLst/>
            <a:cxnLst/>
            <a:rect l="l" t="t" r="r" b="b"/>
            <a:pathLst>
              <a:path w="454660" h="186689">
                <a:moveTo>
                  <a:pt x="9016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2539"/>
                </a:lnTo>
                <a:lnTo>
                  <a:pt x="88900" y="2539"/>
                </a:lnTo>
                <a:lnTo>
                  <a:pt x="88900" y="1269"/>
                </a:lnTo>
                <a:lnTo>
                  <a:pt x="90169" y="1269"/>
                </a:lnTo>
                <a:lnTo>
                  <a:pt x="90169" y="0"/>
                </a:lnTo>
                <a:close/>
              </a:path>
              <a:path w="454660" h="186689">
                <a:moveTo>
                  <a:pt x="344169" y="0"/>
                </a:moveTo>
                <a:lnTo>
                  <a:pt x="167639" y="0"/>
                </a:lnTo>
                <a:lnTo>
                  <a:pt x="167639" y="2539"/>
                </a:lnTo>
                <a:lnTo>
                  <a:pt x="342900" y="2539"/>
                </a:lnTo>
                <a:lnTo>
                  <a:pt x="342900" y="1269"/>
                </a:lnTo>
                <a:lnTo>
                  <a:pt x="344169" y="1269"/>
                </a:lnTo>
                <a:lnTo>
                  <a:pt x="344169" y="0"/>
                </a:lnTo>
                <a:close/>
              </a:path>
              <a:path w="454660" h="186689">
                <a:moveTo>
                  <a:pt x="454660" y="0"/>
                </a:moveTo>
                <a:lnTo>
                  <a:pt x="425450" y="0"/>
                </a:lnTo>
                <a:lnTo>
                  <a:pt x="425450" y="2539"/>
                </a:lnTo>
                <a:lnTo>
                  <a:pt x="452120" y="2539"/>
                </a:lnTo>
                <a:lnTo>
                  <a:pt x="452120" y="5079"/>
                </a:lnTo>
                <a:lnTo>
                  <a:pt x="454660" y="5079"/>
                </a:lnTo>
                <a:lnTo>
                  <a:pt x="454660" y="0"/>
                </a:lnTo>
                <a:close/>
              </a:path>
              <a:path w="454660" h="18668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454660" h="186689">
                <a:moveTo>
                  <a:pt x="454660" y="5080"/>
                </a:moveTo>
                <a:lnTo>
                  <a:pt x="452120" y="5080"/>
                </a:lnTo>
                <a:lnTo>
                  <a:pt x="452120" y="11429"/>
                </a:lnTo>
                <a:lnTo>
                  <a:pt x="454660" y="11429"/>
                </a:lnTo>
                <a:lnTo>
                  <a:pt x="454660" y="5080"/>
                </a:lnTo>
                <a:close/>
              </a:path>
              <a:path w="454660" h="18668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454660" h="186689">
                <a:moveTo>
                  <a:pt x="454660" y="11430"/>
                </a:moveTo>
                <a:lnTo>
                  <a:pt x="452120" y="11430"/>
                </a:lnTo>
                <a:lnTo>
                  <a:pt x="452120" y="17779"/>
                </a:lnTo>
                <a:lnTo>
                  <a:pt x="454660" y="17779"/>
                </a:lnTo>
                <a:lnTo>
                  <a:pt x="454660" y="11430"/>
                </a:lnTo>
                <a:close/>
              </a:path>
              <a:path w="454660" h="18668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454660" h="186689">
                <a:moveTo>
                  <a:pt x="454660" y="17780"/>
                </a:moveTo>
                <a:lnTo>
                  <a:pt x="452120" y="17780"/>
                </a:lnTo>
                <a:lnTo>
                  <a:pt x="452120" y="24129"/>
                </a:lnTo>
                <a:lnTo>
                  <a:pt x="454660" y="24129"/>
                </a:lnTo>
                <a:lnTo>
                  <a:pt x="454660" y="17780"/>
                </a:lnTo>
                <a:close/>
              </a:path>
              <a:path w="454660" h="18668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454660" h="186689">
                <a:moveTo>
                  <a:pt x="454660" y="24130"/>
                </a:moveTo>
                <a:lnTo>
                  <a:pt x="452120" y="24130"/>
                </a:lnTo>
                <a:lnTo>
                  <a:pt x="452120" y="30479"/>
                </a:lnTo>
                <a:lnTo>
                  <a:pt x="454660" y="30479"/>
                </a:lnTo>
                <a:lnTo>
                  <a:pt x="454660" y="24130"/>
                </a:lnTo>
                <a:close/>
              </a:path>
              <a:path w="454660" h="18668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454660" h="186689">
                <a:moveTo>
                  <a:pt x="454660" y="30480"/>
                </a:moveTo>
                <a:lnTo>
                  <a:pt x="452120" y="30480"/>
                </a:lnTo>
                <a:lnTo>
                  <a:pt x="452120" y="36829"/>
                </a:lnTo>
                <a:lnTo>
                  <a:pt x="454660" y="36829"/>
                </a:lnTo>
                <a:lnTo>
                  <a:pt x="454660" y="30480"/>
                </a:lnTo>
                <a:close/>
              </a:path>
              <a:path w="454660" h="1866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454660" h="186689">
                <a:moveTo>
                  <a:pt x="454660" y="36830"/>
                </a:moveTo>
                <a:lnTo>
                  <a:pt x="452120" y="36830"/>
                </a:lnTo>
                <a:lnTo>
                  <a:pt x="452120" y="43179"/>
                </a:lnTo>
                <a:lnTo>
                  <a:pt x="454660" y="43179"/>
                </a:lnTo>
                <a:lnTo>
                  <a:pt x="454660" y="36830"/>
                </a:lnTo>
                <a:close/>
              </a:path>
              <a:path w="454660" h="18668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454660" h="186689">
                <a:moveTo>
                  <a:pt x="454660" y="43180"/>
                </a:moveTo>
                <a:lnTo>
                  <a:pt x="452120" y="43180"/>
                </a:lnTo>
                <a:lnTo>
                  <a:pt x="452120" y="49529"/>
                </a:lnTo>
                <a:lnTo>
                  <a:pt x="454660" y="49529"/>
                </a:lnTo>
                <a:lnTo>
                  <a:pt x="454660" y="43180"/>
                </a:lnTo>
                <a:close/>
              </a:path>
              <a:path w="454660" h="1866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454660" h="186689">
                <a:moveTo>
                  <a:pt x="454660" y="49530"/>
                </a:moveTo>
                <a:lnTo>
                  <a:pt x="452120" y="49530"/>
                </a:lnTo>
                <a:lnTo>
                  <a:pt x="452120" y="55879"/>
                </a:lnTo>
                <a:lnTo>
                  <a:pt x="454660" y="55879"/>
                </a:lnTo>
                <a:lnTo>
                  <a:pt x="454660" y="49530"/>
                </a:lnTo>
                <a:close/>
              </a:path>
              <a:path w="454660" h="18668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454660" h="186689">
                <a:moveTo>
                  <a:pt x="454660" y="55880"/>
                </a:moveTo>
                <a:lnTo>
                  <a:pt x="452120" y="55880"/>
                </a:lnTo>
                <a:lnTo>
                  <a:pt x="452120" y="62229"/>
                </a:lnTo>
                <a:lnTo>
                  <a:pt x="454660" y="62229"/>
                </a:lnTo>
                <a:lnTo>
                  <a:pt x="454660" y="55880"/>
                </a:lnTo>
                <a:close/>
              </a:path>
              <a:path w="454660" h="186689">
                <a:moveTo>
                  <a:pt x="3810" y="62230"/>
                </a:moveTo>
                <a:lnTo>
                  <a:pt x="0" y="62230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2230"/>
                </a:lnTo>
                <a:close/>
              </a:path>
              <a:path w="454660" h="186689">
                <a:moveTo>
                  <a:pt x="454660" y="62230"/>
                </a:moveTo>
                <a:lnTo>
                  <a:pt x="452120" y="62230"/>
                </a:lnTo>
                <a:lnTo>
                  <a:pt x="452120" y="67309"/>
                </a:lnTo>
                <a:lnTo>
                  <a:pt x="454660" y="67309"/>
                </a:lnTo>
                <a:lnTo>
                  <a:pt x="454660" y="62230"/>
                </a:lnTo>
                <a:close/>
              </a:path>
              <a:path w="454660" h="186689">
                <a:moveTo>
                  <a:pt x="3810" y="67310"/>
                </a:moveTo>
                <a:lnTo>
                  <a:pt x="0" y="6731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7310"/>
                </a:lnTo>
                <a:close/>
              </a:path>
              <a:path w="454660" h="186689">
                <a:moveTo>
                  <a:pt x="454660" y="67310"/>
                </a:moveTo>
                <a:lnTo>
                  <a:pt x="452120" y="67310"/>
                </a:lnTo>
                <a:lnTo>
                  <a:pt x="452120" y="74929"/>
                </a:lnTo>
                <a:lnTo>
                  <a:pt x="454660" y="74929"/>
                </a:lnTo>
                <a:lnTo>
                  <a:pt x="454660" y="67310"/>
                </a:lnTo>
                <a:close/>
              </a:path>
              <a:path w="454660" h="18668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454660" h="186689">
                <a:moveTo>
                  <a:pt x="454660" y="74930"/>
                </a:moveTo>
                <a:lnTo>
                  <a:pt x="452120" y="74930"/>
                </a:lnTo>
                <a:lnTo>
                  <a:pt x="452120" y="81279"/>
                </a:lnTo>
                <a:lnTo>
                  <a:pt x="454660" y="81279"/>
                </a:lnTo>
                <a:lnTo>
                  <a:pt x="454660" y="74930"/>
                </a:lnTo>
                <a:close/>
              </a:path>
              <a:path w="454660" h="18668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454660" h="186689">
                <a:moveTo>
                  <a:pt x="454660" y="81280"/>
                </a:moveTo>
                <a:lnTo>
                  <a:pt x="452120" y="81280"/>
                </a:lnTo>
                <a:lnTo>
                  <a:pt x="452120" y="87629"/>
                </a:lnTo>
                <a:lnTo>
                  <a:pt x="454660" y="87629"/>
                </a:lnTo>
                <a:lnTo>
                  <a:pt x="454660" y="81280"/>
                </a:lnTo>
                <a:close/>
              </a:path>
              <a:path w="454660" h="18668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454660" h="186689">
                <a:moveTo>
                  <a:pt x="454660" y="87630"/>
                </a:moveTo>
                <a:lnTo>
                  <a:pt x="452120" y="87630"/>
                </a:lnTo>
                <a:lnTo>
                  <a:pt x="452120" y="93979"/>
                </a:lnTo>
                <a:lnTo>
                  <a:pt x="454660" y="93979"/>
                </a:lnTo>
                <a:lnTo>
                  <a:pt x="454660" y="87630"/>
                </a:lnTo>
                <a:close/>
              </a:path>
              <a:path w="454660" h="18668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454660" h="186689">
                <a:moveTo>
                  <a:pt x="454660" y="93980"/>
                </a:moveTo>
                <a:lnTo>
                  <a:pt x="452120" y="93980"/>
                </a:lnTo>
                <a:lnTo>
                  <a:pt x="452120" y="100329"/>
                </a:lnTo>
                <a:lnTo>
                  <a:pt x="454660" y="100329"/>
                </a:lnTo>
                <a:lnTo>
                  <a:pt x="454660" y="93980"/>
                </a:lnTo>
                <a:close/>
              </a:path>
              <a:path w="454660" h="18668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454660" h="186689">
                <a:moveTo>
                  <a:pt x="454660" y="100330"/>
                </a:moveTo>
                <a:lnTo>
                  <a:pt x="452120" y="100330"/>
                </a:lnTo>
                <a:lnTo>
                  <a:pt x="452120" y="106679"/>
                </a:lnTo>
                <a:lnTo>
                  <a:pt x="454660" y="106679"/>
                </a:lnTo>
                <a:lnTo>
                  <a:pt x="454660" y="100330"/>
                </a:lnTo>
                <a:close/>
              </a:path>
              <a:path w="454660" h="18668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454660" h="186689">
                <a:moveTo>
                  <a:pt x="454660" y="106680"/>
                </a:moveTo>
                <a:lnTo>
                  <a:pt x="452120" y="106680"/>
                </a:lnTo>
                <a:lnTo>
                  <a:pt x="452120" y="113029"/>
                </a:lnTo>
                <a:lnTo>
                  <a:pt x="454660" y="113029"/>
                </a:lnTo>
                <a:lnTo>
                  <a:pt x="454660" y="106680"/>
                </a:lnTo>
                <a:close/>
              </a:path>
              <a:path w="454660" h="18668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454660" h="186689">
                <a:moveTo>
                  <a:pt x="454660" y="113030"/>
                </a:moveTo>
                <a:lnTo>
                  <a:pt x="452120" y="113030"/>
                </a:lnTo>
                <a:lnTo>
                  <a:pt x="452120" y="119379"/>
                </a:lnTo>
                <a:lnTo>
                  <a:pt x="454660" y="119379"/>
                </a:lnTo>
                <a:lnTo>
                  <a:pt x="454660" y="113030"/>
                </a:lnTo>
                <a:close/>
              </a:path>
              <a:path w="454660" h="18668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454660" h="186689">
                <a:moveTo>
                  <a:pt x="454660" y="119380"/>
                </a:moveTo>
                <a:lnTo>
                  <a:pt x="452120" y="119380"/>
                </a:lnTo>
                <a:lnTo>
                  <a:pt x="452120" y="125729"/>
                </a:lnTo>
                <a:lnTo>
                  <a:pt x="454660" y="125729"/>
                </a:lnTo>
                <a:lnTo>
                  <a:pt x="454660" y="119380"/>
                </a:lnTo>
                <a:close/>
              </a:path>
              <a:path w="454660" h="18668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454660" h="186689">
                <a:moveTo>
                  <a:pt x="454660" y="125730"/>
                </a:moveTo>
                <a:lnTo>
                  <a:pt x="452120" y="125730"/>
                </a:lnTo>
                <a:lnTo>
                  <a:pt x="452120" y="132079"/>
                </a:lnTo>
                <a:lnTo>
                  <a:pt x="454660" y="132079"/>
                </a:lnTo>
                <a:lnTo>
                  <a:pt x="454660" y="125730"/>
                </a:lnTo>
                <a:close/>
              </a:path>
              <a:path w="454660" h="186689">
                <a:moveTo>
                  <a:pt x="3810" y="132080"/>
                </a:moveTo>
                <a:lnTo>
                  <a:pt x="0" y="132080"/>
                </a:lnTo>
                <a:lnTo>
                  <a:pt x="0" y="137159"/>
                </a:lnTo>
                <a:lnTo>
                  <a:pt x="3810" y="137159"/>
                </a:lnTo>
                <a:lnTo>
                  <a:pt x="3810" y="132080"/>
                </a:lnTo>
                <a:close/>
              </a:path>
              <a:path w="454660" h="186689">
                <a:moveTo>
                  <a:pt x="454660" y="132080"/>
                </a:moveTo>
                <a:lnTo>
                  <a:pt x="452120" y="132080"/>
                </a:lnTo>
                <a:lnTo>
                  <a:pt x="452120" y="137159"/>
                </a:lnTo>
                <a:lnTo>
                  <a:pt x="454660" y="137159"/>
                </a:lnTo>
                <a:lnTo>
                  <a:pt x="454660" y="132080"/>
                </a:lnTo>
                <a:close/>
              </a:path>
              <a:path w="454660" h="186689">
                <a:moveTo>
                  <a:pt x="3810" y="137160"/>
                </a:moveTo>
                <a:lnTo>
                  <a:pt x="0" y="13716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7160"/>
                </a:lnTo>
                <a:close/>
              </a:path>
              <a:path w="454660" h="186689">
                <a:moveTo>
                  <a:pt x="454660" y="137160"/>
                </a:moveTo>
                <a:lnTo>
                  <a:pt x="452120" y="137160"/>
                </a:lnTo>
                <a:lnTo>
                  <a:pt x="452120" y="144779"/>
                </a:lnTo>
                <a:lnTo>
                  <a:pt x="454660" y="144779"/>
                </a:lnTo>
                <a:lnTo>
                  <a:pt x="454660" y="137160"/>
                </a:lnTo>
                <a:close/>
              </a:path>
              <a:path w="454660" h="186689">
                <a:moveTo>
                  <a:pt x="3810" y="144780"/>
                </a:moveTo>
                <a:lnTo>
                  <a:pt x="0" y="144780"/>
                </a:lnTo>
                <a:lnTo>
                  <a:pt x="0" y="156209"/>
                </a:lnTo>
                <a:lnTo>
                  <a:pt x="3810" y="156209"/>
                </a:lnTo>
                <a:lnTo>
                  <a:pt x="3810" y="144780"/>
                </a:lnTo>
                <a:close/>
              </a:path>
              <a:path w="454660" h="186689">
                <a:moveTo>
                  <a:pt x="454660" y="144780"/>
                </a:moveTo>
                <a:lnTo>
                  <a:pt x="452120" y="144780"/>
                </a:lnTo>
                <a:lnTo>
                  <a:pt x="452120" y="156209"/>
                </a:lnTo>
                <a:lnTo>
                  <a:pt x="454660" y="156209"/>
                </a:lnTo>
                <a:lnTo>
                  <a:pt x="454660" y="144780"/>
                </a:lnTo>
                <a:close/>
              </a:path>
              <a:path w="454660" h="186689">
                <a:moveTo>
                  <a:pt x="3810" y="156210"/>
                </a:moveTo>
                <a:lnTo>
                  <a:pt x="0" y="15621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6210"/>
                </a:lnTo>
                <a:close/>
              </a:path>
              <a:path w="454660" h="186689">
                <a:moveTo>
                  <a:pt x="454660" y="156210"/>
                </a:moveTo>
                <a:lnTo>
                  <a:pt x="452120" y="156210"/>
                </a:lnTo>
                <a:lnTo>
                  <a:pt x="452120" y="163829"/>
                </a:lnTo>
                <a:lnTo>
                  <a:pt x="454660" y="163829"/>
                </a:lnTo>
                <a:lnTo>
                  <a:pt x="454660" y="156210"/>
                </a:lnTo>
                <a:close/>
              </a:path>
              <a:path w="454660" h="186689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454660" h="186689">
                <a:moveTo>
                  <a:pt x="454660" y="163830"/>
                </a:moveTo>
                <a:lnTo>
                  <a:pt x="452120" y="163830"/>
                </a:lnTo>
                <a:lnTo>
                  <a:pt x="452120" y="170179"/>
                </a:lnTo>
                <a:lnTo>
                  <a:pt x="454660" y="170179"/>
                </a:lnTo>
                <a:lnTo>
                  <a:pt x="454660" y="163830"/>
                </a:lnTo>
                <a:close/>
              </a:path>
              <a:path w="454660" h="186689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454660" h="186689">
                <a:moveTo>
                  <a:pt x="454660" y="170180"/>
                </a:moveTo>
                <a:lnTo>
                  <a:pt x="452120" y="170180"/>
                </a:lnTo>
                <a:lnTo>
                  <a:pt x="452120" y="176529"/>
                </a:lnTo>
                <a:lnTo>
                  <a:pt x="454660" y="176529"/>
                </a:lnTo>
                <a:lnTo>
                  <a:pt x="454660" y="170180"/>
                </a:lnTo>
                <a:close/>
              </a:path>
              <a:path w="454660" h="186689">
                <a:moveTo>
                  <a:pt x="3810" y="176530"/>
                </a:moveTo>
                <a:lnTo>
                  <a:pt x="0" y="176530"/>
                </a:lnTo>
                <a:lnTo>
                  <a:pt x="0" y="186689"/>
                </a:lnTo>
                <a:lnTo>
                  <a:pt x="12700" y="186689"/>
                </a:lnTo>
                <a:lnTo>
                  <a:pt x="12700" y="185419"/>
                </a:lnTo>
                <a:lnTo>
                  <a:pt x="13969" y="185419"/>
                </a:lnTo>
                <a:lnTo>
                  <a:pt x="13969" y="182880"/>
                </a:lnTo>
                <a:lnTo>
                  <a:pt x="3810" y="182880"/>
                </a:lnTo>
                <a:lnTo>
                  <a:pt x="3810" y="176530"/>
                </a:lnTo>
                <a:close/>
              </a:path>
              <a:path w="454660" h="186689">
                <a:moveTo>
                  <a:pt x="454660" y="176530"/>
                </a:moveTo>
                <a:lnTo>
                  <a:pt x="452120" y="176530"/>
                </a:lnTo>
                <a:lnTo>
                  <a:pt x="452120" y="182879"/>
                </a:lnTo>
                <a:lnTo>
                  <a:pt x="454660" y="182879"/>
                </a:lnTo>
                <a:lnTo>
                  <a:pt x="454660" y="176530"/>
                </a:lnTo>
                <a:close/>
              </a:path>
              <a:path w="454660" h="186689">
                <a:moveTo>
                  <a:pt x="276859" y="182880"/>
                </a:moveTo>
                <a:lnTo>
                  <a:pt x="119379" y="182880"/>
                </a:lnTo>
                <a:lnTo>
                  <a:pt x="119379" y="186689"/>
                </a:lnTo>
                <a:lnTo>
                  <a:pt x="276859" y="186689"/>
                </a:lnTo>
                <a:lnTo>
                  <a:pt x="276859" y="182880"/>
                </a:lnTo>
                <a:close/>
              </a:path>
              <a:path w="454660" h="186689">
                <a:moveTo>
                  <a:pt x="454660" y="182880"/>
                </a:moveTo>
                <a:lnTo>
                  <a:pt x="372110" y="182880"/>
                </a:lnTo>
                <a:lnTo>
                  <a:pt x="372110" y="186689"/>
                </a:lnTo>
                <a:lnTo>
                  <a:pt x="454660" y="186689"/>
                </a:lnTo>
                <a:lnTo>
                  <a:pt x="454660" y="182880"/>
                </a:lnTo>
                <a:close/>
              </a:path>
            </a:pathLst>
          </a:custGeom>
          <a:solidFill>
            <a:srgbClr val="715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9" name="bk object 8619"/>
          <p:cNvSpPr/>
          <p:nvPr/>
        </p:nvSpPr>
        <p:spPr>
          <a:xfrm>
            <a:off x="4353559" y="4318000"/>
            <a:ext cx="448309" cy="180340"/>
          </a:xfrm>
          <a:custGeom>
            <a:avLst/>
            <a:gdLst/>
            <a:ahLst/>
            <a:cxnLst/>
            <a:rect l="l" t="t" r="r" b="b"/>
            <a:pathLst>
              <a:path w="448310" h="180339">
                <a:moveTo>
                  <a:pt x="83820" y="0"/>
                </a:moveTo>
                <a:lnTo>
                  <a:pt x="0" y="0"/>
                </a:lnTo>
                <a:lnTo>
                  <a:pt x="0" y="2539"/>
                </a:lnTo>
                <a:lnTo>
                  <a:pt x="82550" y="2539"/>
                </a:lnTo>
                <a:lnTo>
                  <a:pt x="8255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  <a:path w="448310" h="180339">
                <a:moveTo>
                  <a:pt x="336550" y="1269"/>
                </a:moveTo>
                <a:lnTo>
                  <a:pt x="162560" y="1269"/>
                </a:lnTo>
                <a:lnTo>
                  <a:pt x="162560" y="2539"/>
                </a:lnTo>
                <a:lnTo>
                  <a:pt x="336550" y="2539"/>
                </a:lnTo>
                <a:lnTo>
                  <a:pt x="336550" y="1269"/>
                </a:lnTo>
                <a:close/>
              </a:path>
              <a:path w="448310" h="180339">
                <a:moveTo>
                  <a:pt x="337819" y="0"/>
                </a:moveTo>
                <a:lnTo>
                  <a:pt x="163829" y="0"/>
                </a:lnTo>
                <a:lnTo>
                  <a:pt x="163829" y="1269"/>
                </a:lnTo>
                <a:lnTo>
                  <a:pt x="337819" y="1269"/>
                </a:lnTo>
                <a:lnTo>
                  <a:pt x="337819" y="0"/>
                </a:lnTo>
                <a:close/>
              </a:path>
              <a:path w="448310" h="180339">
                <a:moveTo>
                  <a:pt x="448310" y="0"/>
                </a:moveTo>
                <a:lnTo>
                  <a:pt x="420369" y="0"/>
                </a:lnTo>
                <a:lnTo>
                  <a:pt x="420369" y="2539"/>
                </a:lnTo>
                <a:lnTo>
                  <a:pt x="448310" y="2539"/>
                </a:lnTo>
                <a:lnTo>
                  <a:pt x="448310" y="0"/>
                </a:lnTo>
                <a:close/>
              </a:path>
              <a:path w="448310" h="180339">
                <a:moveTo>
                  <a:pt x="81279" y="2540"/>
                </a:moveTo>
                <a:lnTo>
                  <a:pt x="0" y="2540"/>
                </a:lnTo>
                <a:lnTo>
                  <a:pt x="0" y="8889"/>
                </a:lnTo>
                <a:lnTo>
                  <a:pt x="2539" y="8889"/>
                </a:lnTo>
                <a:lnTo>
                  <a:pt x="2539" y="3810"/>
                </a:lnTo>
                <a:lnTo>
                  <a:pt x="81279" y="3810"/>
                </a:lnTo>
                <a:lnTo>
                  <a:pt x="81279" y="2540"/>
                </a:lnTo>
                <a:close/>
              </a:path>
              <a:path w="448310" h="180339">
                <a:moveTo>
                  <a:pt x="336550" y="2540"/>
                </a:moveTo>
                <a:lnTo>
                  <a:pt x="162560" y="2540"/>
                </a:lnTo>
                <a:lnTo>
                  <a:pt x="162560" y="3810"/>
                </a:lnTo>
                <a:lnTo>
                  <a:pt x="336550" y="3810"/>
                </a:lnTo>
                <a:lnTo>
                  <a:pt x="336550" y="2540"/>
                </a:lnTo>
                <a:close/>
              </a:path>
              <a:path w="448310" h="180339">
                <a:moveTo>
                  <a:pt x="448310" y="2540"/>
                </a:moveTo>
                <a:lnTo>
                  <a:pt x="420369" y="2540"/>
                </a:lnTo>
                <a:lnTo>
                  <a:pt x="420369" y="3810"/>
                </a:lnTo>
                <a:lnTo>
                  <a:pt x="444500" y="3810"/>
                </a:lnTo>
                <a:lnTo>
                  <a:pt x="444500" y="8889"/>
                </a:lnTo>
                <a:lnTo>
                  <a:pt x="448310" y="8889"/>
                </a:lnTo>
                <a:lnTo>
                  <a:pt x="448310" y="2540"/>
                </a:lnTo>
                <a:close/>
              </a:path>
              <a:path w="448310" h="180339">
                <a:moveTo>
                  <a:pt x="2539" y="8890"/>
                </a:moveTo>
                <a:lnTo>
                  <a:pt x="0" y="8890"/>
                </a:lnTo>
                <a:lnTo>
                  <a:pt x="0" y="15239"/>
                </a:lnTo>
                <a:lnTo>
                  <a:pt x="2539" y="15239"/>
                </a:lnTo>
                <a:lnTo>
                  <a:pt x="2539" y="8890"/>
                </a:lnTo>
                <a:close/>
              </a:path>
              <a:path w="448310" h="180339">
                <a:moveTo>
                  <a:pt x="448310" y="8890"/>
                </a:moveTo>
                <a:lnTo>
                  <a:pt x="444500" y="8890"/>
                </a:lnTo>
                <a:lnTo>
                  <a:pt x="444500" y="15239"/>
                </a:lnTo>
                <a:lnTo>
                  <a:pt x="448310" y="15239"/>
                </a:lnTo>
                <a:lnTo>
                  <a:pt x="448310" y="8890"/>
                </a:lnTo>
                <a:close/>
              </a:path>
              <a:path w="448310" h="180339">
                <a:moveTo>
                  <a:pt x="253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2539" y="21589"/>
                </a:lnTo>
                <a:lnTo>
                  <a:pt x="2539" y="15240"/>
                </a:lnTo>
                <a:close/>
              </a:path>
              <a:path w="448310" h="180339">
                <a:moveTo>
                  <a:pt x="448310" y="15240"/>
                </a:moveTo>
                <a:lnTo>
                  <a:pt x="444500" y="15240"/>
                </a:lnTo>
                <a:lnTo>
                  <a:pt x="444500" y="21589"/>
                </a:lnTo>
                <a:lnTo>
                  <a:pt x="448310" y="21589"/>
                </a:lnTo>
                <a:lnTo>
                  <a:pt x="448310" y="15240"/>
                </a:lnTo>
                <a:close/>
              </a:path>
              <a:path w="448310" h="180339">
                <a:moveTo>
                  <a:pt x="2539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2539" y="27939"/>
                </a:lnTo>
                <a:lnTo>
                  <a:pt x="2539" y="21590"/>
                </a:lnTo>
                <a:close/>
              </a:path>
              <a:path w="448310" h="180339">
                <a:moveTo>
                  <a:pt x="448310" y="21590"/>
                </a:moveTo>
                <a:lnTo>
                  <a:pt x="444500" y="21590"/>
                </a:lnTo>
                <a:lnTo>
                  <a:pt x="444500" y="27939"/>
                </a:lnTo>
                <a:lnTo>
                  <a:pt x="448310" y="27939"/>
                </a:lnTo>
                <a:lnTo>
                  <a:pt x="448310" y="21590"/>
                </a:lnTo>
                <a:close/>
              </a:path>
              <a:path w="448310" h="180339">
                <a:moveTo>
                  <a:pt x="253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2539" y="34289"/>
                </a:lnTo>
                <a:lnTo>
                  <a:pt x="2539" y="27940"/>
                </a:lnTo>
                <a:close/>
              </a:path>
              <a:path w="448310" h="180339">
                <a:moveTo>
                  <a:pt x="448310" y="27940"/>
                </a:moveTo>
                <a:lnTo>
                  <a:pt x="444500" y="27940"/>
                </a:lnTo>
                <a:lnTo>
                  <a:pt x="444500" y="34289"/>
                </a:lnTo>
                <a:lnTo>
                  <a:pt x="448310" y="34289"/>
                </a:lnTo>
                <a:lnTo>
                  <a:pt x="448310" y="27940"/>
                </a:lnTo>
                <a:close/>
              </a:path>
              <a:path w="448310" h="180339">
                <a:moveTo>
                  <a:pt x="253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2539" y="40639"/>
                </a:lnTo>
                <a:lnTo>
                  <a:pt x="2539" y="34290"/>
                </a:lnTo>
                <a:close/>
              </a:path>
              <a:path w="448310" h="180339">
                <a:moveTo>
                  <a:pt x="448310" y="34290"/>
                </a:moveTo>
                <a:lnTo>
                  <a:pt x="444500" y="34290"/>
                </a:lnTo>
                <a:lnTo>
                  <a:pt x="444500" y="40639"/>
                </a:lnTo>
                <a:lnTo>
                  <a:pt x="448310" y="40639"/>
                </a:lnTo>
                <a:lnTo>
                  <a:pt x="448310" y="34290"/>
                </a:lnTo>
                <a:close/>
              </a:path>
              <a:path w="448310" h="180339">
                <a:moveTo>
                  <a:pt x="253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2539" y="46989"/>
                </a:lnTo>
                <a:lnTo>
                  <a:pt x="2539" y="40640"/>
                </a:lnTo>
                <a:close/>
              </a:path>
              <a:path w="448310" h="180339">
                <a:moveTo>
                  <a:pt x="448310" y="40640"/>
                </a:moveTo>
                <a:lnTo>
                  <a:pt x="444500" y="40640"/>
                </a:lnTo>
                <a:lnTo>
                  <a:pt x="444500" y="46989"/>
                </a:lnTo>
                <a:lnTo>
                  <a:pt x="448310" y="46989"/>
                </a:lnTo>
                <a:lnTo>
                  <a:pt x="448310" y="40640"/>
                </a:lnTo>
                <a:close/>
              </a:path>
              <a:path w="448310" h="180339">
                <a:moveTo>
                  <a:pt x="253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2539" y="53339"/>
                </a:lnTo>
                <a:lnTo>
                  <a:pt x="2539" y="46990"/>
                </a:lnTo>
                <a:close/>
              </a:path>
              <a:path w="448310" h="180339">
                <a:moveTo>
                  <a:pt x="448310" y="46990"/>
                </a:moveTo>
                <a:lnTo>
                  <a:pt x="444500" y="46990"/>
                </a:lnTo>
                <a:lnTo>
                  <a:pt x="444500" y="53339"/>
                </a:lnTo>
                <a:lnTo>
                  <a:pt x="448310" y="53339"/>
                </a:lnTo>
                <a:lnTo>
                  <a:pt x="448310" y="46990"/>
                </a:lnTo>
                <a:close/>
              </a:path>
              <a:path w="448310" h="180339">
                <a:moveTo>
                  <a:pt x="253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2539" y="59689"/>
                </a:lnTo>
                <a:lnTo>
                  <a:pt x="2539" y="53340"/>
                </a:lnTo>
                <a:close/>
              </a:path>
              <a:path w="448310" h="180339">
                <a:moveTo>
                  <a:pt x="448310" y="53340"/>
                </a:moveTo>
                <a:lnTo>
                  <a:pt x="444500" y="53340"/>
                </a:lnTo>
                <a:lnTo>
                  <a:pt x="444500" y="59689"/>
                </a:lnTo>
                <a:lnTo>
                  <a:pt x="448310" y="59689"/>
                </a:lnTo>
                <a:lnTo>
                  <a:pt x="448310" y="53340"/>
                </a:lnTo>
                <a:close/>
              </a:path>
              <a:path w="448310" h="180339">
                <a:moveTo>
                  <a:pt x="2539" y="59690"/>
                </a:moveTo>
                <a:lnTo>
                  <a:pt x="0" y="59690"/>
                </a:lnTo>
                <a:lnTo>
                  <a:pt x="0" y="64769"/>
                </a:lnTo>
                <a:lnTo>
                  <a:pt x="2539" y="64769"/>
                </a:lnTo>
                <a:lnTo>
                  <a:pt x="2539" y="59690"/>
                </a:lnTo>
                <a:close/>
              </a:path>
              <a:path w="448310" h="180339">
                <a:moveTo>
                  <a:pt x="448310" y="59690"/>
                </a:moveTo>
                <a:lnTo>
                  <a:pt x="444500" y="59690"/>
                </a:lnTo>
                <a:lnTo>
                  <a:pt x="444500" y="64769"/>
                </a:lnTo>
                <a:lnTo>
                  <a:pt x="448310" y="64769"/>
                </a:lnTo>
                <a:lnTo>
                  <a:pt x="448310" y="59690"/>
                </a:lnTo>
                <a:close/>
              </a:path>
              <a:path w="448310" h="180339">
                <a:moveTo>
                  <a:pt x="2539" y="64770"/>
                </a:moveTo>
                <a:lnTo>
                  <a:pt x="0" y="64770"/>
                </a:lnTo>
                <a:lnTo>
                  <a:pt x="0" y="72389"/>
                </a:lnTo>
                <a:lnTo>
                  <a:pt x="2539" y="72389"/>
                </a:lnTo>
                <a:lnTo>
                  <a:pt x="2539" y="64770"/>
                </a:lnTo>
                <a:close/>
              </a:path>
              <a:path w="448310" h="180339">
                <a:moveTo>
                  <a:pt x="448310" y="64770"/>
                </a:moveTo>
                <a:lnTo>
                  <a:pt x="444500" y="64770"/>
                </a:lnTo>
                <a:lnTo>
                  <a:pt x="444500" y="72389"/>
                </a:lnTo>
                <a:lnTo>
                  <a:pt x="448310" y="72389"/>
                </a:lnTo>
                <a:lnTo>
                  <a:pt x="448310" y="64770"/>
                </a:lnTo>
                <a:close/>
              </a:path>
              <a:path w="448310" h="180339">
                <a:moveTo>
                  <a:pt x="253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2539" y="78739"/>
                </a:lnTo>
                <a:lnTo>
                  <a:pt x="2539" y="72390"/>
                </a:lnTo>
                <a:close/>
              </a:path>
              <a:path w="448310" h="180339">
                <a:moveTo>
                  <a:pt x="448310" y="72390"/>
                </a:moveTo>
                <a:lnTo>
                  <a:pt x="444500" y="72390"/>
                </a:lnTo>
                <a:lnTo>
                  <a:pt x="444500" y="78739"/>
                </a:lnTo>
                <a:lnTo>
                  <a:pt x="448310" y="78739"/>
                </a:lnTo>
                <a:lnTo>
                  <a:pt x="448310" y="72390"/>
                </a:lnTo>
                <a:close/>
              </a:path>
              <a:path w="448310" h="180339">
                <a:moveTo>
                  <a:pt x="253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2539" y="85089"/>
                </a:lnTo>
                <a:lnTo>
                  <a:pt x="2539" y="78740"/>
                </a:lnTo>
                <a:close/>
              </a:path>
              <a:path w="448310" h="180339">
                <a:moveTo>
                  <a:pt x="448310" y="78740"/>
                </a:moveTo>
                <a:lnTo>
                  <a:pt x="444500" y="78740"/>
                </a:lnTo>
                <a:lnTo>
                  <a:pt x="444500" y="85089"/>
                </a:lnTo>
                <a:lnTo>
                  <a:pt x="448310" y="85089"/>
                </a:lnTo>
                <a:lnTo>
                  <a:pt x="448310" y="78740"/>
                </a:lnTo>
                <a:close/>
              </a:path>
              <a:path w="448310" h="180339">
                <a:moveTo>
                  <a:pt x="253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2539" y="91439"/>
                </a:lnTo>
                <a:lnTo>
                  <a:pt x="2539" y="85090"/>
                </a:lnTo>
                <a:close/>
              </a:path>
              <a:path w="448310" h="180339">
                <a:moveTo>
                  <a:pt x="448310" y="85090"/>
                </a:moveTo>
                <a:lnTo>
                  <a:pt x="444500" y="85090"/>
                </a:lnTo>
                <a:lnTo>
                  <a:pt x="444500" y="91439"/>
                </a:lnTo>
                <a:lnTo>
                  <a:pt x="448310" y="91439"/>
                </a:lnTo>
                <a:lnTo>
                  <a:pt x="448310" y="85090"/>
                </a:lnTo>
                <a:close/>
              </a:path>
              <a:path w="448310" h="180339">
                <a:moveTo>
                  <a:pt x="253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2539" y="97789"/>
                </a:lnTo>
                <a:lnTo>
                  <a:pt x="2539" y="91440"/>
                </a:lnTo>
                <a:close/>
              </a:path>
              <a:path w="448310" h="180339">
                <a:moveTo>
                  <a:pt x="448310" y="91440"/>
                </a:moveTo>
                <a:lnTo>
                  <a:pt x="444500" y="91440"/>
                </a:lnTo>
                <a:lnTo>
                  <a:pt x="444500" y="97789"/>
                </a:lnTo>
                <a:lnTo>
                  <a:pt x="448310" y="97789"/>
                </a:lnTo>
                <a:lnTo>
                  <a:pt x="448310" y="91440"/>
                </a:lnTo>
                <a:close/>
              </a:path>
              <a:path w="448310" h="180339">
                <a:moveTo>
                  <a:pt x="253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2539" y="104139"/>
                </a:lnTo>
                <a:lnTo>
                  <a:pt x="2539" y="97790"/>
                </a:lnTo>
                <a:close/>
              </a:path>
              <a:path w="448310" h="180339">
                <a:moveTo>
                  <a:pt x="448310" y="97790"/>
                </a:moveTo>
                <a:lnTo>
                  <a:pt x="444500" y="97790"/>
                </a:lnTo>
                <a:lnTo>
                  <a:pt x="444500" y="104139"/>
                </a:lnTo>
                <a:lnTo>
                  <a:pt x="448310" y="104139"/>
                </a:lnTo>
                <a:lnTo>
                  <a:pt x="448310" y="97790"/>
                </a:lnTo>
                <a:close/>
              </a:path>
              <a:path w="448310" h="180339">
                <a:moveTo>
                  <a:pt x="253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2539" y="110489"/>
                </a:lnTo>
                <a:lnTo>
                  <a:pt x="2539" y="104140"/>
                </a:lnTo>
                <a:close/>
              </a:path>
              <a:path w="448310" h="180339">
                <a:moveTo>
                  <a:pt x="448310" y="104140"/>
                </a:moveTo>
                <a:lnTo>
                  <a:pt x="444500" y="104140"/>
                </a:lnTo>
                <a:lnTo>
                  <a:pt x="444500" y="110489"/>
                </a:lnTo>
                <a:lnTo>
                  <a:pt x="448310" y="110489"/>
                </a:lnTo>
                <a:lnTo>
                  <a:pt x="448310" y="104140"/>
                </a:lnTo>
                <a:close/>
              </a:path>
              <a:path w="448310" h="180339">
                <a:moveTo>
                  <a:pt x="253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2539" y="116839"/>
                </a:lnTo>
                <a:lnTo>
                  <a:pt x="2539" y="110490"/>
                </a:lnTo>
                <a:close/>
              </a:path>
              <a:path w="448310" h="180339">
                <a:moveTo>
                  <a:pt x="448310" y="110490"/>
                </a:moveTo>
                <a:lnTo>
                  <a:pt x="444500" y="110490"/>
                </a:lnTo>
                <a:lnTo>
                  <a:pt x="444500" y="116839"/>
                </a:lnTo>
                <a:lnTo>
                  <a:pt x="448310" y="116839"/>
                </a:lnTo>
                <a:lnTo>
                  <a:pt x="448310" y="110490"/>
                </a:lnTo>
                <a:close/>
              </a:path>
              <a:path w="448310" h="180339">
                <a:moveTo>
                  <a:pt x="253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2539" y="123189"/>
                </a:lnTo>
                <a:lnTo>
                  <a:pt x="2539" y="116840"/>
                </a:lnTo>
                <a:close/>
              </a:path>
              <a:path w="448310" h="180339">
                <a:moveTo>
                  <a:pt x="448310" y="116840"/>
                </a:moveTo>
                <a:lnTo>
                  <a:pt x="444500" y="116840"/>
                </a:lnTo>
                <a:lnTo>
                  <a:pt x="444500" y="123189"/>
                </a:lnTo>
                <a:lnTo>
                  <a:pt x="448310" y="123189"/>
                </a:lnTo>
                <a:lnTo>
                  <a:pt x="448310" y="116840"/>
                </a:lnTo>
                <a:close/>
              </a:path>
              <a:path w="448310" h="180339">
                <a:moveTo>
                  <a:pt x="253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2539" y="129539"/>
                </a:lnTo>
                <a:lnTo>
                  <a:pt x="2539" y="123190"/>
                </a:lnTo>
                <a:close/>
              </a:path>
              <a:path w="448310" h="180339">
                <a:moveTo>
                  <a:pt x="448310" y="123190"/>
                </a:moveTo>
                <a:lnTo>
                  <a:pt x="444500" y="123190"/>
                </a:lnTo>
                <a:lnTo>
                  <a:pt x="444500" y="129539"/>
                </a:lnTo>
                <a:lnTo>
                  <a:pt x="448310" y="129539"/>
                </a:lnTo>
                <a:lnTo>
                  <a:pt x="448310" y="123190"/>
                </a:lnTo>
                <a:close/>
              </a:path>
              <a:path w="448310" h="180339">
                <a:moveTo>
                  <a:pt x="2539" y="129540"/>
                </a:moveTo>
                <a:lnTo>
                  <a:pt x="0" y="129540"/>
                </a:lnTo>
                <a:lnTo>
                  <a:pt x="0" y="134619"/>
                </a:lnTo>
                <a:lnTo>
                  <a:pt x="2539" y="134619"/>
                </a:lnTo>
                <a:lnTo>
                  <a:pt x="2539" y="129540"/>
                </a:lnTo>
                <a:close/>
              </a:path>
              <a:path w="448310" h="180339">
                <a:moveTo>
                  <a:pt x="448310" y="129540"/>
                </a:moveTo>
                <a:lnTo>
                  <a:pt x="444500" y="129540"/>
                </a:lnTo>
                <a:lnTo>
                  <a:pt x="444500" y="134619"/>
                </a:lnTo>
                <a:lnTo>
                  <a:pt x="448310" y="134619"/>
                </a:lnTo>
                <a:lnTo>
                  <a:pt x="448310" y="129540"/>
                </a:lnTo>
                <a:close/>
              </a:path>
              <a:path w="448310" h="180339">
                <a:moveTo>
                  <a:pt x="2539" y="134620"/>
                </a:moveTo>
                <a:lnTo>
                  <a:pt x="0" y="134620"/>
                </a:lnTo>
                <a:lnTo>
                  <a:pt x="0" y="142239"/>
                </a:lnTo>
                <a:lnTo>
                  <a:pt x="2539" y="142239"/>
                </a:lnTo>
                <a:lnTo>
                  <a:pt x="2539" y="134620"/>
                </a:lnTo>
                <a:close/>
              </a:path>
              <a:path w="448310" h="180339">
                <a:moveTo>
                  <a:pt x="448310" y="134620"/>
                </a:moveTo>
                <a:lnTo>
                  <a:pt x="444500" y="134620"/>
                </a:lnTo>
                <a:lnTo>
                  <a:pt x="444500" y="142239"/>
                </a:lnTo>
                <a:lnTo>
                  <a:pt x="448310" y="142239"/>
                </a:lnTo>
                <a:lnTo>
                  <a:pt x="448310" y="134620"/>
                </a:lnTo>
                <a:close/>
              </a:path>
              <a:path w="448310" h="180339">
                <a:moveTo>
                  <a:pt x="2539" y="142240"/>
                </a:moveTo>
                <a:lnTo>
                  <a:pt x="0" y="142240"/>
                </a:lnTo>
                <a:lnTo>
                  <a:pt x="0" y="153669"/>
                </a:lnTo>
                <a:lnTo>
                  <a:pt x="2539" y="153669"/>
                </a:lnTo>
                <a:lnTo>
                  <a:pt x="2539" y="142240"/>
                </a:lnTo>
                <a:close/>
              </a:path>
              <a:path w="448310" h="180339">
                <a:moveTo>
                  <a:pt x="448310" y="142240"/>
                </a:moveTo>
                <a:lnTo>
                  <a:pt x="444500" y="142240"/>
                </a:lnTo>
                <a:lnTo>
                  <a:pt x="444500" y="153669"/>
                </a:lnTo>
                <a:lnTo>
                  <a:pt x="448310" y="153669"/>
                </a:lnTo>
                <a:lnTo>
                  <a:pt x="448310" y="142240"/>
                </a:lnTo>
                <a:close/>
              </a:path>
              <a:path w="448310" h="180339">
                <a:moveTo>
                  <a:pt x="2539" y="153670"/>
                </a:moveTo>
                <a:lnTo>
                  <a:pt x="0" y="153670"/>
                </a:lnTo>
                <a:lnTo>
                  <a:pt x="0" y="161289"/>
                </a:lnTo>
                <a:lnTo>
                  <a:pt x="2539" y="161289"/>
                </a:lnTo>
                <a:lnTo>
                  <a:pt x="2539" y="153670"/>
                </a:lnTo>
                <a:close/>
              </a:path>
              <a:path w="448310" h="180339">
                <a:moveTo>
                  <a:pt x="448310" y="153670"/>
                </a:moveTo>
                <a:lnTo>
                  <a:pt x="444500" y="153670"/>
                </a:lnTo>
                <a:lnTo>
                  <a:pt x="444500" y="161289"/>
                </a:lnTo>
                <a:lnTo>
                  <a:pt x="448310" y="161289"/>
                </a:lnTo>
                <a:lnTo>
                  <a:pt x="448310" y="153670"/>
                </a:lnTo>
                <a:close/>
              </a:path>
              <a:path w="448310" h="180339">
                <a:moveTo>
                  <a:pt x="2539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2539" y="167639"/>
                </a:lnTo>
                <a:lnTo>
                  <a:pt x="2539" y="161290"/>
                </a:lnTo>
                <a:close/>
              </a:path>
              <a:path w="448310" h="180339">
                <a:moveTo>
                  <a:pt x="448310" y="161290"/>
                </a:moveTo>
                <a:lnTo>
                  <a:pt x="444500" y="161290"/>
                </a:lnTo>
                <a:lnTo>
                  <a:pt x="444500" y="167639"/>
                </a:lnTo>
                <a:lnTo>
                  <a:pt x="448310" y="167639"/>
                </a:lnTo>
                <a:lnTo>
                  <a:pt x="448310" y="161290"/>
                </a:lnTo>
                <a:close/>
              </a:path>
              <a:path w="448310" h="180339">
                <a:moveTo>
                  <a:pt x="2539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2539" y="173989"/>
                </a:lnTo>
                <a:lnTo>
                  <a:pt x="2539" y="167640"/>
                </a:lnTo>
                <a:close/>
              </a:path>
              <a:path w="448310" h="180339">
                <a:moveTo>
                  <a:pt x="448310" y="167640"/>
                </a:moveTo>
                <a:lnTo>
                  <a:pt x="444500" y="167640"/>
                </a:lnTo>
                <a:lnTo>
                  <a:pt x="444500" y="173989"/>
                </a:lnTo>
                <a:lnTo>
                  <a:pt x="448310" y="173989"/>
                </a:lnTo>
                <a:lnTo>
                  <a:pt x="448310" y="167640"/>
                </a:lnTo>
                <a:close/>
              </a:path>
              <a:path w="448310" h="180339">
                <a:moveTo>
                  <a:pt x="2539" y="173990"/>
                </a:moveTo>
                <a:lnTo>
                  <a:pt x="0" y="173990"/>
                </a:lnTo>
                <a:lnTo>
                  <a:pt x="0" y="180340"/>
                </a:lnTo>
                <a:lnTo>
                  <a:pt x="10159" y="180340"/>
                </a:lnTo>
                <a:lnTo>
                  <a:pt x="10160" y="177800"/>
                </a:lnTo>
                <a:lnTo>
                  <a:pt x="2539" y="177800"/>
                </a:lnTo>
                <a:lnTo>
                  <a:pt x="2539" y="173990"/>
                </a:lnTo>
                <a:close/>
              </a:path>
              <a:path w="448310" h="180339">
                <a:moveTo>
                  <a:pt x="274319" y="177800"/>
                </a:moveTo>
                <a:lnTo>
                  <a:pt x="116839" y="177800"/>
                </a:lnTo>
                <a:lnTo>
                  <a:pt x="116839" y="180339"/>
                </a:lnTo>
                <a:lnTo>
                  <a:pt x="273050" y="180339"/>
                </a:lnTo>
                <a:lnTo>
                  <a:pt x="273050" y="179069"/>
                </a:lnTo>
                <a:lnTo>
                  <a:pt x="274319" y="179069"/>
                </a:lnTo>
                <a:lnTo>
                  <a:pt x="274319" y="177800"/>
                </a:lnTo>
                <a:close/>
              </a:path>
              <a:path w="448310" h="180339">
                <a:moveTo>
                  <a:pt x="448310" y="173990"/>
                </a:moveTo>
                <a:lnTo>
                  <a:pt x="444500" y="173990"/>
                </a:lnTo>
                <a:lnTo>
                  <a:pt x="444500" y="177800"/>
                </a:lnTo>
                <a:lnTo>
                  <a:pt x="369569" y="177800"/>
                </a:lnTo>
                <a:lnTo>
                  <a:pt x="369569" y="180339"/>
                </a:lnTo>
                <a:lnTo>
                  <a:pt x="448310" y="180339"/>
                </a:lnTo>
                <a:lnTo>
                  <a:pt x="448310" y="173990"/>
                </a:lnTo>
                <a:close/>
              </a:path>
            </a:pathLst>
          </a:custGeom>
          <a:solidFill>
            <a:srgbClr val="6E5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0" name="bk object 8620"/>
          <p:cNvSpPr/>
          <p:nvPr/>
        </p:nvSpPr>
        <p:spPr>
          <a:xfrm>
            <a:off x="4356100" y="4321809"/>
            <a:ext cx="441959" cy="173990"/>
          </a:xfrm>
          <a:custGeom>
            <a:avLst/>
            <a:gdLst/>
            <a:ahLst/>
            <a:cxnLst/>
            <a:rect l="l" t="t" r="r" b="b"/>
            <a:pathLst>
              <a:path w="441960" h="173989">
                <a:moveTo>
                  <a:pt x="7747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74929" y="3809"/>
                </a:lnTo>
                <a:lnTo>
                  <a:pt x="74929" y="2539"/>
                </a:lnTo>
                <a:lnTo>
                  <a:pt x="76200" y="2539"/>
                </a:lnTo>
                <a:lnTo>
                  <a:pt x="76200" y="1269"/>
                </a:lnTo>
                <a:lnTo>
                  <a:pt x="77470" y="1269"/>
                </a:lnTo>
                <a:lnTo>
                  <a:pt x="77470" y="0"/>
                </a:lnTo>
                <a:close/>
              </a:path>
              <a:path w="441960" h="173989">
                <a:moveTo>
                  <a:pt x="330200" y="2539"/>
                </a:moveTo>
                <a:lnTo>
                  <a:pt x="158750" y="2539"/>
                </a:lnTo>
                <a:lnTo>
                  <a:pt x="158750" y="3809"/>
                </a:lnTo>
                <a:lnTo>
                  <a:pt x="330200" y="3809"/>
                </a:lnTo>
                <a:lnTo>
                  <a:pt x="330200" y="2539"/>
                </a:lnTo>
                <a:close/>
              </a:path>
              <a:path w="441960" h="173989">
                <a:moveTo>
                  <a:pt x="332740" y="0"/>
                </a:moveTo>
                <a:lnTo>
                  <a:pt x="160020" y="0"/>
                </a:lnTo>
                <a:lnTo>
                  <a:pt x="160020" y="2539"/>
                </a:lnTo>
                <a:lnTo>
                  <a:pt x="331470" y="2539"/>
                </a:lnTo>
                <a:lnTo>
                  <a:pt x="331470" y="1269"/>
                </a:lnTo>
                <a:lnTo>
                  <a:pt x="332740" y="1269"/>
                </a:lnTo>
                <a:lnTo>
                  <a:pt x="332740" y="0"/>
                </a:lnTo>
                <a:close/>
              </a:path>
              <a:path w="441960" h="173989">
                <a:moveTo>
                  <a:pt x="441960" y="0"/>
                </a:moveTo>
                <a:lnTo>
                  <a:pt x="416560" y="0"/>
                </a:lnTo>
                <a:lnTo>
                  <a:pt x="416560" y="3809"/>
                </a:lnTo>
                <a:lnTo>
                  <a:pt x="438150" y="3809"/>
                </a:lnTo>
                <a:lnTo>
                  <a:pt x="438150" y="5079"/>
                </a:lnTo>
                <a:lnTo>
                  <a:pt x="441960" y="5079"/>
                </a:lnTo>
                <a:lnTo>
                  <a:pt x="441960" y="0"/>
                </a:lnTo>
                <a:close/>
              </a:path>
              <a:path w="441960" h="17398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441960" h="173989">
                <a:moveTo>
                  <a:pt x="441960" y="5080"/>
                </a:moveTo>
                <a:lnTo>
                  <a:pt x="438150" y="5080"/>
                </a:lnTo>
                <a:lnTo>
                  <a:pt x="438150" y="11429"/>
                </a:lnTo>
                <a:lnTo>
                  <a:pt x="441960" y="11429"/>
                </a:lnTo>
                <a:lnTo>
                  <a:pt x="441960" y="5080"/>
                </a:lnTo>
                <a:close/>
              </a:path>
              <a:path w="441960" h="17398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441960" h="173989">
                <a:moveTo>
                  <a:pt x="441960" y="11430"/>
                </a:moveTo>
                <a:lnTo>
                  <a:pt x="438150" y="11430"/>
                </a:lnTo>
                <a:lnTo>
                  <a:pt x="438150" y="17779"/>
                </a:lnTo>
                <a:lnTo>
                  <a:pt x="441960" y="17779"/>
                </a:lnTo>
                <a:lnTo>
                  <a:pt x="441960" y="11430"/>
                </a:lnTo>
                <a:close/>
              </a:path>
              <a:path w="441960" h="17398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441960" h="173989">
                <a:moveTo>
                  <a:pt x="441960" y="17780"/>
                </a:moveTo>
                <a:lnTo>
                  <a:pt x="438150" y="17780"/>
                </a:lnTo>
                <a:lnTo>
                  <a:pt x="438150" y="24129"/>
                </a:lnTo>
                <a:lnTo>
                  <a:pt x="441960" y="24129"/>
                </a:lnTo>
                <a:lnTo>
                  <a:pt x="441960" y="17780"/>
                </a:lnTo>
                <a:close/>
              </a:path>
              <a:path w="441960" h="17398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441960" h="173989">
                <a:moveTo>
                  <a:pt x="441960" y="24130"/>
                </a:moveTo>
                <a:lnTo>
                  <a:pt x="438150" y="24130"/>
                </a:lnTo>
                <a:lnTo>
                  <a:pt x="438150" y="30479"/>
                </a:lnTo>
                <a:lnTo>
                  <a:pt x="441960" y="30479"/>
                </a:lnTo>
                <a:lnTo>
                  <a:pt x="441960" y="24130"/>
                </a:lnTo>
                <a:close/>
              </a:path>
              <a:path w="441960" h="17398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441960" h="173989">
                <a:moveTo>
                  <a:pt x="441960" y="30480"/>
                </a:moveTo>
                <a:lnTo>
                  <a:pt x="438150" y="30480"/>
                </a:lnTo>
                <a:lnTo>
                  <a:pt x="438150" y="36829"/>
                </a:lnTo>
                <a:lnTo>
                  <a:pt x="441960" y="36829"/>
                </a:lnTo>
                <a:lnTo>
                  <a:pt x="441960" y="30480"/>
                </a:lnTo>
                <a:close/>
              </a:path>
              <a:path w="441960" h="1739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441960" h="173989">
                <a:moveTo>
                  <a:pt x="441960" y="36830"/>
                </a:moveTo>
                <a:lnTo>
                  <a:pt x="438150" y="36830"/>
                </a:lnTo>
                <a:lnTo>
                  <a:pt x="438150" y="43179"/>
                </a:lnTo>
                <a:lnTo>
                  <a:pt x="441960" y="43179"/>
                </a:lnTo>
                <a:lnTo>
                  <a:pt x="441960" y="36830"/>
                </a:lnTo>
                <a:close/>
              </a:path>
              <a:path w="441960" h="17398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441960" h="173989">
                <a:moveTo>
                  <a:pt x="441960" y="43180"/>
                </a:moveTo>
                <a:lnTo>
                  <a:pt x="438150" y="43180"/>
                </a:lnTo>
                <a:lnTo>
                  <a:pt x="438150" y="49529"/>
                </a:lnTo>
                <a:lnTo>
                  <a:pt x="441960" y="49529"/>
                </a:lnTo>
                <a:lnTo>
                  <a:pt x="441960" y="43180"/>
                </a:lnTo>
                <a:close/>
              </a:path>
              <a:path w="441960" h="1739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441960" h="173989">
                <a:moveTo>
                  <a:pt x="441960" y="49530"/>
                </a:moveTo>
                <a:lnTo>
                  <a:pt x="438150" y="49530"/>
                </a:lnTo>
                <a:lnTo>
                  <a:pt x="438150" y="55879"/>
                </a:lnTo>
                <a:lnTo>
                  <a:pt x="441960" y="55879"/>
                </a:lnTo>
                <a:lnTo>
                  <a:pt x="441960" y="49530"/>
                </a:lnTo>
                <a:close/>
              </a:path>
              <a:path w="441960" h="173989">
                <a:moveTo>
                  <a:pt x="3810" y="55880"/>
                </a:moveTo>
                <a:lnTo>
                  <a:pt x="0" y="55880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5880"/>
                </a:lnTo>
                <a:close/>
              </a:path>
              <a:path w="441960" h="173989">
                <a:moveTo>
                  <a:pt x="441960" y="55880"/>
                </a:moveTo>
                <a:lnTo>
                  <a:pt x="438150" y="55880"/>
                </a:lnTo>
                <a:lnTo>
                  <a:pt x="438150" y="60959"/>
                </a:lnTo>
                <a:lnTo>
                  <a:pt x="441960" y="60959"/>
                </a:lnTo>
                <a:lnTo>
                  <a:pt x="441960" y="55880"/>
                </a:lnTo>
                <a:close/>
              </a:path>
              <a:path w="441960" h="173989">
                <a:moveTo>
                  <a:pt x="3810" y="60960"/>
                </a:moveTo>
                <a:lnTo>
                  <a:pt x="0" y="6096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0960"/>
                </a:lnTo>
                <a:close/>
              </a:path>
              <a:path w="441960" h="173989">
                <a:moveTo>
                  <a:pt x="441960" y="60960"/>
                </a:moveTo>
                <a:lnTo>
                  <a:pt x="438150" y="60960"/>
                </a:lnTo>
                <a:lnTo>
                  <a:pt x="438150" y="68579"/>
                </a:lnTo>
                <a:lnTo>
                  <a:pt x="441960" y="68579"/>
                </a:lnTo>
                <a:lnTo>
                  <a:pt x="441960" y="60960"/>
                </a:lnTo>
                <a:close/>
              </a:path>
              <a:path w="441960" h="17398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441960" h="173989">
                <a:moveTo>
                  <a:pt x="441960" y="68580"/>
                </a:moveTo>
                <a:lnTo>
                  <a:pt x="438150" y="68580"/>
                </a:lnTo>
                <a:lnTo>
                  <a:pt x="438150" y="74929"/>
                </a:lnTo>
                <a:lnTo>
                  <a:pt x="441960" y="74929"/>
                </a:lnTo>
                <a:lnTo>
                  <a:pt x="441960" y="68580"/>
                </a:lnTo>
                <a:close/>
              </a:path>
              <a:path w="441960" h="17398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441960" h="173989">
                <a:moveTo>
                  <a:pt x="441960" y="74930"/>
                </a:moveTo>
                <a:lnTo>
                  <a:pt x="438150" y="74930"/>
                </a:lnTo>
                <a:lnTo>
                  <a:pt x="438150" y="81279"/>
                </a:lnTo>
                <a:lnTo>
                  <a:pt x="441960" y="81279"/>
                </a:lnTo>
                <a:lnTo>
                  <a:pt x="441960" y="74930"/>
                </a:lnTo>
                <a:close/>
              </a:path>
              <a:path w="441960" h="17398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441960" h="173989">
                <a:moveTo>
                  <a:pt x="441960" y="81280"/>
                </a:moveTo>
                <a:lnTo>
                  <a:pt x="438150" y="81280"/>
                </a:lnTo>
                <a:lnTo>
                  <a:pt x="438150" y="87629"/>
                </a:lnTo>
                <a:lnTo>
                  <a:pt x="441960" y="87629"/>
                </a:lnTo>
                <a:lnTo>
                  <a:pt x="441960" y="81280"/>
                </a:lnTo>
                <a:close/>
              </a:path>
              <a:path w="441960" h="17398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441960" h="173989">
                <a:moveTo>
                  <a:pt x="441960" y="87630"/>
                </a:moveTo>
                <a:lnTo>
                  <a:pt x="438150" y="87630"/>
                </a:lnTo>
                <a:lnTo>
                  <a:pt x="438150" y="93979"/>
                </a:lnTo>
                <a:lnTo>
                  <a:pt x="441960" y="93979"/>
                </a:lnTo>
                <a:lnTo>
                  <a:pt x="441960" y="87630"/>
                </a:lnTo>
                <a:close/>
              </a:path>
              <a:path w="441960" h="17398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441960" h="173989">
                <a:moveTo>
                  <a:pt x="441960" y="93980"/>
                </a:moveTo>
                <a:lnTo>
                  <a:pt x="438150" y="93980"/>
                </a:lnTo>
                <a:lnTo>
                  <a:pt x="438150" y="100329"/>
                </a:lnTo>
                <a:lnTo>
                  <a:pt x="441960" y="100329"/>
                </a:lnTo>
                <a:lnTo>
                  <a:pt x="441960" y="93980"/>
                </a:lnTo>
                <a:close/>
              </a:path>
              <a:path w="441960" h="17398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441960" h="173989">
                <a:moveTo>
                  <a:pt x="441960" y="100330"/>
                </a:moveTo>
                <a:lnTo>
                  <a:pt x="438150" y="100330"/>
                </a:lnTo>
                <a:lnTo>
                  <a:pt x="438150" y="106679"/>
                </a:lnTo>
                <a:lnTo>
                  <a:pt x="441960" y="106679"/>
                </a:lnTo>
                <a:lnTo>
                  <a:pt x="441960" y="100330"/>
                </a:lnTo>
                <a:close/>
              </a:path>
              <a:path w="441960" h="17398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441960" h="173989">
                <a:moveTo>
                  <a:pt x="441960" y="106680"/>
                </a:moveTo>
                <a:lnTo>
                  <a:pt x="438150" y="106680"/>
                </a:lnTo>
                <a:lnTo>
                  <a:pt x="438150" y="113029"/>
                </a:lnTo>
                <a:lnTo>
                  <a:pt x="441960" y="113029"/>
                </a:lnTo>
                <a:lnTo>
                  <a:pt x="441960" y="106680"/>
                </a:lnTo>
                <a:close/>
              </a:path>
              <a:path w="441960" h="17398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441960" h="173989">
                <a:moveTo>
                  <a:pt x="441960" y="113030"/>
                </a:moveTo>
                <a:lnTo>
                  <a:pt x="438150" y="113030"/>
                </a:lnTo>
                <a:lnTo>
                  <a:pt x="438150" y="119379"/>
                </a:lnTo>
                <a:lnTo>
                  <a:pt x="441960" y="119379"/>
                </a:lnTo>
                <a:lnTo>
                  <a:pt x="441960" y="113030"/>
                </a:lnTo>
                <a:close/>
              </a:path>
              <a:path w="441960" h="17398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441960" h="173989">
                <a:moveTo>
                  <a:pt x="441960" y="119380"/>
                </a:moveTo>
                <a:lnTo>
                  <a:pt x="438150" y="119380"/>
                </a:lnTo>
                <a:lnTo>
                  <a:pt x="438150" y="125729"/>
                </a:lnTo>
                <a:lnTo>
                  <a:pt x="441960" y="125729"/>
                </a:lnTo>
                <a:lnTo>
                  <a:pt x="441960" y="119380"/>
                </a:lnTo>
                <a:close/>
              </a:path>
              <a:path w="441960" h="173989">
                <a:moveTo>
                  <a:pt x="3810" y="125730"/>
                </a:moveTo>
                <a:lnTo>
                  <a:pt x="0" y="125730"/>
                </a:lnTo>
                <a:lnTo>
                  <a:pt x="0" y="130809"/>
                </a:lnTo>
                <a:lnTo>
                  <a:pt x="3810" y="130809"/>
                </a:lnTo>
                <a:lnTo>
                  <a:pt x="3810" y="125730"/>
                </a:lnTo>
                <a:close/>
              </a:path>
              <a:path w="441960" h="173989">
                <a:moveTo>
                  <a:pt x="441960" y="125730"/>
                </a:moveTo>
                <a:lnTo>
                  <a:pt x="438150" y="125730"/>
                </a:lnTo>
                <a:lnTo>
                  <a:pt x="438150" y="130809"/>
                </a:lnTo>
                <a:lnTo>
                  <a:pt x="441960" y="130809"/>
                </a:lnTo>
                <a:lnTo>
                  <a:pt x="441960" y="125730"/>
                </a:lnTo>
                <a:close/>
              </a:path>
              <a:path w="441960" h="173989">
                <a:moveTo>
                  <a:pt x="3810" y="130810"/>
                </a:moveTo>
                <a:lnTo>
                  <a:pt x="0" y="13081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0810"/>
                </a:lnTo>
                <a:close/>
              </a:path>
              <a:path w="441960" h="173989">
                <a:moveTo>
                  <a:pt x="441960" y="130810"/>
                </a:moveTo>
                <a:lnTo>
                  <a:pt x="438150" y="130810"/>
                </a:lnTo>
                <a:lnTo>
                  <a:pt x="438150" y="138429"/>
                </a:lnTo>
                <a:lnTo>
                  <a:pt x="441960" y="138429"/>
                </a:lnTo>
                <a:lnTo>
                  <a:pt x="441960" y="130810"/>
                </a:lnTo>
                <a:close/>
              </a:path>
              <a:path w="441960" h="173989">
                <a:moveTo>
                  <a:pt x="3810" y="138430"/>
                </a:moveTo>
                <a:lnTo>
                  <a:pt x="0" y="138430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38430"/>
                </a:lnTo>
                <a:close/>
              </a:path>
              <a:path w="441960" h="173989">
                <a:moveTo>
                  <a:pt x="441960" y="138430"/>
                </a:moveTo>
                <a:lnTo>
                  <a:pt x="438150" y="138430"/>
                </a:lnTo>
                <a:lnTo>
                  <a:pt x="438150" y="149859"/>
                </a:lnTo>
                <a:lnTo>
                  <a:pt x="441960" y="149859"/>
                </a:lnTo>
                <a:lnTo>
                  <a:pt x="441960" y="138430"/>
                </a:lnTo>
                <a:close/>
              </a:path>
              <a:path w="441960" h="173989">
                <a:moveTo>
                  <a:pt x="3810" y="149860"/>
                </a:moveTo>
                <a:lnTo>
                  <a:pt x="0" y="14986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49860"/>
                </a:lnTo>
                <a:close/>
              </a:path>
              <a:path w="441960" h="173989">
                <a:moveTo>
                  <a:pt x="441960" y="149860"/>
                </a:moveTo>
                <a:lnTo>
                  <a:pt x="438150" y="149860"/>
                </a:lnTo>
                <a:lnTo>
                  <a:pt x="438150" y="157479"/>
                </a:lnTo>
                <a:lnTo>
                  <a:pt x="441960" y="157479"/>
                </a:lnTo>
                <a:lnTo>
                  <a:pt x="441960" y="149860"/>
                </a:lnTo>
                <a:close/>
              </a:path>
              <a:path w="441960" h="173989">
                <a:moveTo>
                  <a:pt x="3810" y="157480"/>
                </a:moveTo>
                <a:lnTo>
                  <a:pt x="0" y="15748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7480"/>
                </a:lnTo>
                <a:close/>
              </a:path>
              <a:path w="441960" h="173989">
                <a:moveTo>
                  <a:pt x="441960" y="157480"/>
                </a:moveTo>
                <a:lnTo>
                  <a:pt x="438150" y="157480"/>
                </a:lnTo>
                <a:lnTo>
                  <a:pt x="438150" y="163829"/>
                </a:lnTo>
                <a:lnTo>
                  <a:pt x="441960" y="163829"/>
                </a:lnTo>
                <a:lnTo>
                  <a:pt x="441960" y="157480"/>
                </a:lnTo>
                <a:close/>
              </a:path>
              <a:path w="441960" h="173989">
                <a:moveTo>
                  <a:pt x="3810" y="163830"/>
                </a:moveTo>
                <a:lnTo>
                  <a:pt x="0" y="163830"/>
                </a:lnTo>
                <a:lnTo>
                  <a:pt x="0" y="173989"/>
                </a:lnTo>
                <a:lnTo>
                  <a:pt x="8889" y="173989"/>
                </a:lnTo>
                <a:lnTo>
                  <a:pt x="8890" y="170180"/>
                </a:lnTo>
                <a:lnTo>
                  <a:pt x="3810" y="170180"/>
                </a:lnTo>
                <a:lnTo>
                  <a:pt x="3810" y="163830"/>
                </a:lnTo>
                <a:close/>
              </a:path>
              <a:path w="441960" h="173989">
                <a:moveTo>
                  <a:pt x="441960" y="163830"/>
                </a:moveTo>
                <a:lnTo>
                  <a:pt x="438150" y="163830"/>
                </a:lnTo>
                <a:lnTo>
                  <a:pt x="438150" y="170179"/>
                </a:lnTo>
                <a:lnTo>
                  <a:pt x="441960" y="170179"/>
                </a:lnTo>
                <a:lnTo>
                  <a:pt x="441960" y="163830"/>
                </a:lnTo>
                <a:close/>
              </a:path>
              <a:path w="441960" h="173989">
                <a:moveTo>
                  <a:pt x="271780" y="170180"/>
                </a:moveTo>
                <a:lnTo>
                  <a:pt x="115570" y="170180"/>
                </a:lnTo>
                <a:lnTo>
                  <a:pt x="115570" y="172719"/>
                </a:lnTo>
                <a:lnTo>
                  <a:pt x="114300" y="172719"/>
                </a:lnTo>
                <a:lnTo>
                  <a:pt x="114300" y="173989"/>
                </a:lnTo>
                <a:lnTo>
                  <a:pt x="271779" y="173989"/>
                </a:lnTo>
                <a:lnTo>
                  <a:pt x="271780" y="170180"/>
                </a:lnTo>
                <a:close/>
              </a:path>
              <a:path w="441960" h="173989">
                <a:moveTo>
                  <a:pt x="441960" y="170180"/>
                </a:moveTo>
                <a:lnTo>
                  <a:pt x="368300" y="170180"/>
                </a:lnTo>
                <a:lnTo>
                  <a:pt x="368300" y="171450"/>
                </a:lnTo>
                <a:lnTo>
                  <a:pt x="367029" y="171450"/>
                </a:lnTo>
                <a:lnTo>
                  <a:pt x="367029" y="173989"/>
                </a:lnTo>
                <a:lnTo>
                  <a:pt x="441960" y="173989"/>
                </a:lnTo>
                <a:lnTo>
                  <a:pt x="441960" y="170180"/>
                </a:lnTo>
                <a:close/>
              </a:path>
            </a:pathLst>
          </a:custGeom>
          <a:solidFill>
            <a:srgbClr val="6C5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1" name="bk object 8621"/>
          <p:cNvSpPr/>
          <p:nvPr/>
        </p:nvSpPr>
        <p:spPr>
          <a:xfrm>
            <a:off x="4359909" y="4325620"/>
            <a:ext cx="434340" cy="166370"/>
          </a:xfrm>
          <a:custGeom>
            <a:avLst/>
            <a:gdLst/>
            <a:ahLst/>
            <a:cxnLst/>
            <a:rect l="l" t="t" r="r" b="b"/>
            <a:pathLst>
              <a:path w="434339" h="166370">
                <a:moveTo>
                  <a:pt x="69850" y="0"/>
                </a:moveTo>
                <a:lnTo>
                  <a:pt x="0" y="0"/>
                </a:lnTo>
                <a:lnTo>
                  <a:pt x="0" y="1269"/>
                </a:lnTo>
                <a:lnTo>
                  <a:pt x="69850" y="1269"/>
                </a:lnTo>
                <a:lnTo>
                  <a:pt x="69850" y="0"/>
                </a:lnTo>
                <a:close/>
              </a:path>
              <a:path w="434339" h="166370">
                <a:moveTo>
                  <a:pt x="326389" y="0"/>
                </a:moveTo>
                <a:lnTo>
                  <a:pt x="154939" y="0"/>
                </a:lnTo>
                <a:lnTo>
                  <a:pt x="154939" y="1269"/>
                </a:lnTo>
                <a:lnTo>
                  <a:pt x="326389" y="1269"/>
                </a:lnTo>
                <a:lnTo>
                  <a:pt x="326389" y="0"/>
                </a:lnTo>
                <a:close/>
              </a:path>
              <a:path w="434339" h="166370">
                <a:moveTo>
                  <a:pt x="434339" y="0"/>
                </a:moveTo>
                <a:lnTo>
                  <a:pt x="412750" y="0"/>
                </a:lnTo>
                <a:lnTo>
                  <a:pt x="412750" y="1269"/>
                </a:lnTo>
                <a:lnTo>
                  <a:pt x="434339" y="1269"/>
                </a:lnTo>
                <a:lnTo>
                  <a:pt x="434339" y="0"/>
                </a:lnTo>
                <a:close/>
              </a:path>
              <a:path w="434339" h="166370">
                <a:moveTo>
                  <a:pt x="6858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67310" y="3809"/>
                </a:lnTo>
                <a:lnTo>
                  <a:pt x="67310" y="2539"/>
                </a:lnTo>
                <a:lnTo>
                  <a:pt x="68580" y="2539"/>
                </a:lnTo>
                <a:lnTo>
                  <a:pt x="68580" y="1269"/>
                </a:lnTo>
                <a:close/>
              </a:path>
              <a:path w="434339" h="166370">
                <a:moveTo>
                  <a:pt x="325119" y="1269"/>
                </a:moveTo>
                <a:lnTo>
                  <a:pt x="154939" y="1269"/>
                </a:lnTo>
                <a:lnTo>
                  <a:pt x="154939" y="3809"/>
                </a:lnTo>
                <a:lnTo>
                  <a:pt x="323849" y="3809"/>
                </a:lnTo>
                <a:lnTo>
                  <a:pt x="323850" y="2539"/>
                </a:lnTo>
                <a:lnTo>
                  <a:pt x="325119" y="2539"/>
                </a:lnTo>
                <a:lnTo>
                  <a:pt x="325119" y="1269"/>
                </a:lnTo>
                <a:close/>
              </a:path>
              <a:path w="434339" h="166370">
                <a:moveTo>
                  <a:pt x="434339" y="1269"/>
                </a:moveTo>
                <a:lnTo>
                  <a:pt x="411479" y="1269"/>
                </a:lnTo>
                <a:lnTo>
                  <a:pt x="411479" y="3809"/>
                </a:lnTo>
                <a:lnTo>
                  <a:pt x="430529" y="3809"/>
                </a:lnTo>
                <a:lnTo>
                  <a:pt x="430529" y="7619"/>
                </a:lnTo>
                <a:lnTo>
                  <a:pt x="434339" y="7619"/>
                </a:lnTo>
                <a:lnTo>
                  <a:pt x="434339" y="1269"/>
                </a:lnTo>
                <a:close/>
              </a:path>
              <a:path w="434339" h="16637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434339" h="166370">
                <a:moveTo>
                  <a:pt x="434339" y="7619"/>
                </a:moveTo>
                <a:lnTo>
                  <a:pt x="430529" y="7619"/>
                </a:lnTo>
                <a:lnTo>
                  <a:pt x="430529" y="13969"/>
                </a:lnTo>
                <a:lnTo>
                  <a:pt x="434339" y="13969"/>
                </a:lnTo>
                <a:lnTo>
                  <a:pt x="434339" y="7619"/>
                </a:lnTo>
                <a:close/>
              </a:path>
              <a:path w="434339" h="16637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434339" h="166370">
                <a:moveTo>
                  <a:pt x="434339" y="13969"/>
                </a:moveTo>
                <a:lnTo>
                  <a:pt x="430529" y="13969"/>
                </a:lnTo>
                <a:lnTo>
                  <a:pt x="430529" y="20319"/>
                </a:lnTo>
                <a:lnTo>
                  <a:pt x="434339" y="20319"/>
                </a:lnTo>
                <a:lnTo>
                  <a:pt x="434339" y="13969"/>
                </a:lnTo>
                <a:close/>
              </a:path>
              <a:path w="434339" h="1663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434339" h="166370">
                <a:moveTo>
                  <a:pt x="434339" y="20319"/>
                </a:moveTo>
                <a:lnTo>
                  <a:pt x="430529" y="20319"/>
                </a:lnTo>
                <a:lnTo>
                  <a:pt x="430529" y="26669"/>
                </a:lnTo>
                <a:lnTo>
                  <a:pt x="434339" y="26669"/>
                </a:lnTo>
                <a:lnTo>
                  <a:pt x="434339" y="20319"/>
                </a:lnTo>
                <a:close/>
              </a:path>
              <a:path w="434339" h="16637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434339" h="166370">
                <a:moveTo>
                  <a:pt x="434339" y="26669"/>
                </a:moveTo>
                <a:lnTo>
                  <a:pt x="430529" y="26669"/>
                </a:lnTo>
                <a:lnTo>
                  <a:pt x="430529" y="33019"/>
                </a:lnTo>
                <a:lnTo>
                  <a:pt x="434339" y="33019"/>
                </a:lnTo>
                <a:lnTo>
                  <a:pt x="434339" y="26669"/>
                </a:lnTo>
                <a:close/>
              </a:path>
              <a:path w="434339" h="1663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434339" h="166370">
                <a:moveTo>
                  <a:pt x="434339" y="33019"/>
                </a:moveTo>
                <a:lnTo>
                  <a:pt x="430529" y="33019"/>
                </a:lnTo>
                <a:lnTo>
                  <a:pt x="430529" y="39369"/>
                </a:lnTo>
                <a:lnTo>
                  <a:pt x="434339" y="39369"/>
                </a:lnTo>
                <a:lnTo>
                  <a:pt x="434339" y="33019"/>
                </a:lnTo>
                <a:close/>
              </a:path>
              <a:path w="434339" h="1663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434339" h="166370">
                <a:moveTo>
                  <a:pt x="434339" y="39369"/>
                </a:moveTo>
                <a:lnTo>
                  <a:pt x="430529" y="39369"/>
                </a:lnTo>
                <a:lnTo>
                  <a:pt x="430529" y="45719"/>
                </a:lnTo>
                <a:lnTo>
                  <a:pt x="434339" y="45719"/>
                </a:lnTo>
                <a:lnTo>
                  <a:pt x="434339" y="39369"/>
                </a:lnTo>
                <a:close/>
              </a:path>
              <a:path w="434339" h="1663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434339" h="166370">
                <a:moveTo>
                  <a:pt x="434339" y="45719"/>
                </a:moveTo>
                <a:lnTo>
                  <a:pt x="430529" y="45719"/>
                </a:lnTo>
                <a:lnTo>
                  <a:pt x="430529" y="52069"/>
                </a:lnTo>
                <a:lnTo>
                  <a:pt x="434339" y="52069"/>
                </a:lnTo>
                <a:lnTo>
                  <a:pt x="434339" y="45719"/>
                </a:lnTo>
                <a:close/>
              </a:path>
              <a:path w="434339" h="166370">
                <a:moveTo>
                  <a:pt x="3810" y="52069"/>
                </a:moveTo>
                <a:lnTo>
                  <a:pt x="0" y="52069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2069"/>
                </a:lnTo>
                <a:close/>
              </a:path>
              <a:path w="434339" h="166370">
                <a:moveTo>
                  <a:pt x="434339" y="52069"/>
                </a:moveTo>
                <a:lnTo>
                  <a:pt x="430529" y="52069"/>
                </a:lnTo>
                <a:lnTo>
                  <a:pt x="430529" y="57149"/>
                </a:lnTo>
                <a:lnTo>
                  <a:pt x="434339" y="57149"/>
                </a:lnTo>
                <a:lnTo>
                  <a:pt x="434339" y="52069"/>
                </a:lnTo>
                <a:close/>
              </a:path>
              <a:path w="434339" h="166370">
                <a:moveTo>
                  <a:pt x="3810" y="57150"/>
                </a:moveTo>
                <a:lnTo>
                  <a:pt x="0" y="5715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7150"/>
                </a:lnTo>
                <a:close/>
              </a:path>
              <a:path w="434339" h="166370">
                <a:moveTo>
                  <a:pt x="434339" y="57150"/>
                </a:moveTo>
                <a:lnTo>
                  <a:pt x="430529" y="57150"/>
                </a:lnTo>
                <a:lnTo>
                  <a:pt x="430529" y="64769"/>
                </a:lnTo>
                <a:lnTo>
                  <a:pt x="434339" y="64769"/>
                </a:lnTo>
                <a:lnTo>
                  <a:pt x="434339" y="57150"/>
                </a:lnTo>
                <a:close/>
              </a:path>
              <a:path w="434339" h="16637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434339" h="166370">
                <a:moveTo>
                  <a:pt x="434339" y="64769"/>
                </a:moveTo>
                <a:lnTo>
                  <a:pt x="430529" y="64769"/>
                </a:lnTo>
                <a:lnTo>
                  <a:pt x="430529" y="71119"/>
                </a:lnTo>
                <a:lnTo>
                  <a:pt x="434339" y="71119"/>
                </a:lnTo>
                <a:lnTo>
                  <a:pt x="434339" y="64769"/>
                </a:lnTo>
                <a:close/>
              </a:path>
              <a:path w="434339" h="16637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434339" h="166370">
                <a:moveTo>
                  <a:pt x="434339" y="71119"/>
                </a:moveTo>
                <a:lnTo>
                  <a:pt x="430529" y="71119"/>
                </a:lnTo>
                <a:lnTo>
                  <a:pt x="430529" y="77469"/>
                </a:lnTo>
                <a:lnTo>
                  <a:pt x="434339" y="77469"/>
                </a:lnTo>
                <a:lnTo>
                  <a:pt x="434339" y="71119"/>
                </a:lnTo>
                <a:close/>
              </a:path>
              <a:path w="434339" h="16637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434339" h="166370">
                <a:moveTo>
                  <a:pt x="434339" y="77469"/>
                </a:moveTo>
                <a:lnTo>
                  <a:pt x="430529" y="77469"/>
                </a:lnTo>
                <a:lnTo>
                  <a:pt x="430529" y="83819"/>
                </a:lnTo>
                <a:lnTo>
                  <a:pt x="434339" y="83819"/>
                </a:lnTo>
                <a:lnTo>
                  <a:pt x="434339" y="77469"/>
                </a:lnTo>
                <a:close/>
              </a:path>
              <a:path w="434339" h="166370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434339" h="166370">
                <a:moveTo>
                  <a:pt x="434339" y="83819"/>
                </a:moveTo>
                <a:lnTo>
                  <a:pt x="430529" y="83819"/>
                </a:lnTo>
                <a:lnTo>
                  <a:pt x="430529" y="90169"/>
                </a:lnTo>
                <a:lnTo>
                  <a:pt x="434339" y="90169"/>
                </a:lnTo>
                <a:lnTo>
                  <a:pt x="434339" y="83819"/>
                </a:lnTo>
                <a:close/>
              </a:path>
              <a:path w="434339" h="16637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434339" h="166370">
                <a:moveTo>
                  <a:pt x="434339" y="90169"/>
                </a:moveTo>
                <a:lnTo>
                  <a:pt x="430529" y="90169"/>
                </a:lnTo>
                <a:lnTo>
                  <a:pt x="430529" y="96519"/>
                </a:lnTo>
                <a:lnTo>
                  <a:pt x="434339" y="96519"/>
                </a:lnTo>
                <a:lnTo>
                  <a:pt x="434339" y="90169"/>
                </a:lnTo>
                <a:close/>
              </a:path>
              <a:path w="434339" h="16637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434339" h="166370">
                <a:moveTo>
                  <a:pt x="434339" y="96519"/>
                </a:moveTo>
                <a:lnTo>
                  <a:pt x="430529" y="96519"/>
                </a:lnTo>
                <a:lnTo>
                  <a:pt x="430529" y="102869"/>
                </a:lnTo>
                <a:lnTo>
                  <a:pt x="434339" y="102869"/>
                </a:lnTo>
                <a:lnTo>
                  <a:pt x="434339" y="96519"/>
                </a:lnTo>
                <a:close/>
              </a:path>
              <a:path w="434339" h="16637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434339" h="166370">
                <a:moveTo>
                  <a:pt x="434339" y="102869"/>
                </a:moveTo>
                <a:lnTo>
                  <a:pt x="430529" y="102869"/>
                </a:lnTo>
                <a:lnTo>
                  <a:pt x="430529" y="109219"/>
                </a:lnTo>
                <a:lnTo>
                  <a:pt x="434339" y="109219"/>
                </a:lnTo>
                <a:lnTo>
                  <a:pt x="434339" y="102869"/>
                </a:lnTo>
                <a:close/>
              </a:path>
              <a:path w="434339" h="16637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434339" h="166370">
                <a:moveTo>
                  <a:pt x="434339" y="109219"/>
                </a:moveTo>
                <a:lnTo>
                  <a:pt x="430529" y="109219"/>
                </a:lnTo>
                <a:lnTo>
                  <a:pt x="430529" y="115569"/>
                </a:lnTo>
                <a:lnTo>
                  <a:pt x="434339" y="115569"/>
                </a:lnTo>
                <a:lnTo>
                  <a:pt x="434339" y="109219"/>
                </a:lnTo>
                <a:close/>
              </a:path>
              <a:path w="434339" h="16637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434339" h="166370">
                <a:moveTo>
                  <a:pt x="434339" y="115569"/>
                </a:moveTo>
                <a:lnTo>
                  <a:pt x="430529" y="115569"/>
                </a:lnTo>
                <a:lnTo>
                  <a:pt x="430529" y="121919"/>
                </a:lnTo>
                <a:lnTo>
                  <a:pt x="434339" y="121919"/>
                </a:lnTo>
                <a:lnTo>
                  <a:pt x="434339" y="115569"/>
                </a:lnTo>
                <a:close/>
              </a:path>
              <a:path w="434339" h="166370">
                <a:moveTo>
                  <a:pt x="3810" y="121919"/>
                </a:moveTo>
                <a:lnTo>
                  <a:pt x="0" y="121919"/>
                </a:lnTo>
                <a:lnTo>
                  <a:pt x="0" y="126999"/>
                </a:lnTo>
                <a:lnTo>
                  <a:pt x="3810" y="126999"/>
                </a:lnTo>
                <a:lnTo>
                  <a:pt x="3810" y="121919"/>
                </a:lnTo>
                <a:close/>
              </a:path>
              <a:path w="434339" h="166370">
                <a:moveTo>
                  <a:pt x="434339" y="121919"/>
                </a:moveTo>
                <a:lnTo>
                  <a:pt x="430529" y="121919"/>
                </a:lnTo>
                <a:lnTo>
                  <a:pt x="430529" y="126999"/>
                </a:lnTo>
                <a:lnTo>
                  <a:pt x="434339" y="126999"/>
                </a:lnTo>
                <a:lnTo>
                  <a:pt x="434339" y="121919"/>
                </a:lnTo>
                <a:close/>
              </a:path>
              <a:path w="434339" h="166370">
                <a:moveTo>
                  <a:pt x="3810" y="127000"/>
                </a:moveTo>
                <a:lnTo>
                  <a:pt x="0" y="127000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7000"/>
                </a:lnTo>
                <a:close/>
              </a:path>
              <a:path w="434339" h="166370">
                <a:moveTo>
                  <a:pt x="434339" y="127000"/>
                </a:moveTo>
                <a:lnTo>
                  <a:pt x="430529" y="127000"/>
                </a:lnTo>
                <a:lnTo>
                  <a:pt x="430529" y="134619"/>
                </a:lnTo>
                <a:lnTo>
                  <a:pt x="434339" y="134619"/>
                </a:lnTo>
                <a:lnTo>
                  <a:pt x="434339" y="127000"/>
                </a:lnTo>
                <a:close/>
              </a:path>
              <a:path w="434339" h="166370">
                <a:moveTo>
                  <a:pt x="3810" y="134619"/>
                </a:moveTo>
                <a:lnTo>
                  <a:pt x="0" y="134619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34619"/>
                </a:lnTo>
                <a:close/>
              </a:path>
              <a:path w="434339" h="166370">
                <a:moveTo>
                  <a:pt x="434339" y="134619"/>
                </a:moveTo>
                <a:lnTo>
                  <a:pt x="430529" y="134619"/>
                </a:lnTo>
                <a:lnTo>
                  <a:pt x="430529" y="146049"/>
                </a:lnTo>
                <a:lnTo>
                  <a:pt x="434339" y="146049"/>
                </a:lnTo>
                <a:lnTo>
                  <a:pt x="434339" y="134619"/>
                </a:lnTo>
                <a:close/>
              </a:path>
              <a:path w="434339" h="166370">
                <a:moveTo>
                  <a:pt x="3810" y="146050"/>
                </a:moveTo>
                <a:lnTo>
                  <a:pt x="0" y="146050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6050"/>
                </a:lnTo>
                <a:close/>
              </a:path>
              <a:path w="434339" h="166370">
                <a:moveTo>
                  <a:pt x="434339" y="146050"/>
                </a:moveTo>
                <a:lnTo>
                  <a:pt x="430529" y="146050"/>
                </a:lnTo>
                <a:lnTo>
                  <a:pt x="430529" y="153669"/>
                </a:lnTo>
                <a:lnTo>
                  <a:pt x="434339" y="153669"/>
                </a:lnTo>
                <a:lnTo>
                  <a:pt x="434339" y="146050"/>
                </a:lnTo>
                <a:close/>
              </a:path>
              <a:path w="434339" h="166370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434339" h="166370">
                <a:moveTo>
                  <a:pt x="434339" y="153669"/>
                </a:moveTo>
                <a:lnTo>
                  <a:pt x="430529" y="153669"/>
                </a:lnTo>
                <a:lnTo>
                  <a:pt x="430529" y="160019"/>
                </a:lnTo>
                <a:lnTo>
                  <a:pt x="434339" y="160019"/>
                </a:lnTo>
                <a:lnTo>
                  <a:pt x="434339" y="153669"/>
                </a:lnTo>
                <a:close/>
              </a:path>
              <a:path w="434339" h="16637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5080" y="166369"/>
                </a:lnTo>
                <a:lnTo>
                  <a:pt x="5080" y="165099"/>
                </a:lnTo>
                <a:lnTo>
                  <a:pt x="6350" y="165099"/>
                </a:lnTo>
                <a:lnTo>
                  <a:pt x="6350" y="162559"/>
                </a:lnTo>
                <a:lnTo>
                  <a:pt x="3810" y="162559"/>
                </a:lnTo>
                <a:lnTo>
                  <a:pt x="3810" y="160019"/>
                </a:lnTo>
                <a:close/>
              </a:path>
              <a:path w="434339" h="166370">
                <a:moveTo>
                  <a:pt x="269239" y="162559"/>
                </a:moveTo>
                <a:lnTo>
                  <a:pt x="113029" y="162559"/>
                </a:lnTo>
                <a:lnTo>
                  <a:pt x="113029" y="163829"/>
                </a:lnTo>
                <a:lnTo>
                  <a:pt x="111760" y="163829"/>
                </a:lnTo>
                <a:lnTo>
                  <a:pt x="111760" y="166369"/>
                </a:lnTo>
                <a:lnTo>
                  <a:pt x="269239" y="166369"/>
                </a:lnTo>
                <a:lnTo>
                  <a:pt x="269239" y="162559"/>
                </a:lnTo>
                <a:close/>
              </a:path>
              <a:path w="434339" h="166370">
                <a:moveTo>
                  <a:pt x="434339" y="160019"/>
                </a:moveTo>
                <a:lnTo>
                  <a:pt x="430529" y="160019"/>
                </a:lnTo>
                <a:lnTo>
                  <a:pt x="430529" y="162559"/>
                </a:lnTo>
                <a:lnTo>
                  <a:pt x="364489" y="162559"/>
                </a:lnTo>
                <a:lnTo>
                  <a:pt x="364489" y="166369"/>
                </a:lnTo>
                <a:lnTo>
                  <a:pt x="434339" y="166369"/>
                </a:lnTo>
                <a:lnTo>
                  <a:pt x="434339" y="160019"/>
                </a:lnTo>
                <a:close/>
              </a:path>
            </a:pathLst>
          </a:custGeom>
          <a:solidFill>
            <a:srgbClr val="6A57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2" name="bk object 8622"/>
          <p:cNvSpPr/>
          <p:nvPr/>
        </p:nvSpPr>
        <p:spPr>
          <a:xfrm>
            <a:off x="4363720" y="4329429"/>
            <a:ext cx="426720" cy="158750"/>
          </a:xfrm>
          <a:custGeom>
            <a:avLst/>
            <a:gdLst/>
            <a:ahLst/>
            <a:cxnLst/>
            <a:rect l="l" t="t" r="r" b="b"/>
            <a:pathLst>
              <a:path w="426720" h="158750">
                <a:moveTo>
                  <a:pt x="62229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60959" y="3810"/>
                </a:lnTo>
                <a:lnTo>
                  <a:pt x="60959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  <a:path w="426720" h="158750">
                <a:moveTo>
                  <a:pt x="320039" y="0"/>
                </a:moveTo>
                <a:lnTo>
                  <a:pt x="149859" y="0"/>
                </a:lnTo>
                <a:lnTo>
                  <a:pt x="149859" y="3810"/>
                </a:lnTo>
                <a:lnTo>
                  <a:pt x="317500" y="3810"/>
                </a:lnTo>
                <a:lnTo>
                  <a:pt x="317499" y="2540"/>
                </a:lnTo>
                <a:lnTo>
                  <a:pt x="318769" y="2540"/>
                </a:lnTo>
                <a:lnTo>
                  <a:pt x="318769" y="1270"/>
                </a:lnTo>
                <a:lnTo>
                  <a:pt x="320039" y="1270"/>
                </a:lnTo>
                <a:lnTo>
                  <a:pt x="320039" y="0"/>
                </a:lnTo>
                <a:close/>
              </a:path>
              <a:path w="426720" h="158750">
                <a:moveTo>
                  <a:pt x="426719" y="0"/>
                </a:moveTo>
                <a:lnTo>
                  <a:pt x="407669" y="0"/>
                </a:lnTo>
                <a:lnTo>
                  <a:pt x="407669" y="1270"/>
                </a:lnTo>
                <a:lnTo>
                  <a:pt x="406400" y="1270"/>
                </a:lnTo>
                <a:lnTo>
                  <a:pt x="406399" y="3810"/>
                </a:lnTo>
                <a:lnTo>
                  <a:pt x="422909" y="3810"/>
                </a:lnTo>
                <a:lnTo>
                  <a:pt x="422909" y="10160"/>
                </a:lnTo>
                <a:lnTo>
                  <a:pt x="426719" y="10160"/>
                </a:lnTo>
                <a:lnTo>
                  <a:pt x="426719" y="0"/>
                </a:lnTo>
                <a:close/>
              </a:path>
              <a:path w="426720" h="1587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426720" h="158750">
                <a:moveTo>
                  <a:pt x="426719" y="10160"/>
                </a:moveTo>
                <a:lnTo>
                  <a:pt x="422909" y="10160"/>
                </a:lnTo>
                <a:lnTo>
                  <a:pt x="422909" y="16510"/>
                </a:lnTo>
                <a:lnTo>
                  <a:pt x="426719" y="16510"/>
                </a:lnTo>
                <a:lnTo>
                  <a:pt x="426719" y="10160"/>
                </a:lnTo>
                <a:close/>
              </a:path>
              <a:path w="426720" h="15875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426720" h="158750">
                <a:moveTo>
                  <a:pt x="426719" y="16510"/>
                </a:moveTo>
                <a:lnTo>
                  <a:pt x="422909" y="16510"/>
                </a:lnTo>
                <a:lnTo>
                  <a:pt x="422909" y="22860"/>
                </a:lnTo>
                <a:lnTo>
                  <a:pt x="426719" y="22860"/>
                </a:lnTo>
                <a:lnTo>
                  <a:pt x="426719" y="16510"/>
                </a:lnTo>
                <a:close/>
              </a:path>
              <a:path w="426720" h="158750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426720" h="158750">
                <a:moveTo>
                  <a:pt x="426719" y="22860"/>
                </a:moveTo>
                <a:lnTo>
                  <a:pt x="422909" y="22860"/>
                </a:lnTo>
                <a:lnTo>
                  <a:pt x="422909" y="29210"/>
                </a:lnTo>
                <a:lnTo>
                  <a:pt x="426719" y="29210"/>
                </a:lnTo>
                <a:lnTo>
                  <a:pt x="426719" y="22860"/>
                </a:lnTo>
                <a:close/>
              </a:path>
              <a:path w="426720" h="158750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426720" h="158750">
                <a:moveTo>
                  <a:pt x="426719" y="29210"/>
                </a:moveTo>
                <a:lnTo>
                  <a:pt x="422909" y="29210"/>
                </a:lnTo>
                <a:lnTo>
                  <a:pt x="422909" y="35560"/>
                </a:lnTo>
                <a:lnTo>
                  <a:pt x="426719" y="35560"/>
                </a:lnTo>
                <a:lnTo>
                  <a:pt x="426719" y="29210"/>
                </a:lnTo>
                <a:close/>
              </a:path>
              <a:path w="426720" h="1587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426720" h="158750">
                <a:moveTo>
                  <a:pt x="426719" y="35560"/>
                </a:moveTo>
                <a:lnTo>
                  <a:pt x="422909" y="35560"/>
                </a:lnTo>
                <a:lnTo>
                  <a:pt x="422909" y="41910"/>
                </a:lnTo>
                <a:lnTo>
                  <a:pt x="426719" y="41910"/>
                </a:lnTo>
                <a:lnTo>
                  <a:pt x="426719" y="35560"/>
                </a:lnTo>
                <a:close/>
              </a:path>
              <a:path w="426720" h="158750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1910"/>
                </a:lnTo>
                <a:close/>
              </a:path>
              <a:path w="426720" h="158750">
                <a:moveTo>
                  <a:pt x="426719" y="41910"/>
                </a:moveTo>
                <a:lnTo>
                  <a:pt x="422909" y="41910"/>
                </a:lnTo>
                <a:lnTo>
                  <a:pt x="422909" y="48260"/>
                </a:lnTo>
                <a:lnTo>
                  <a:pt x="426719" y="48260"/>
                </a:lnTo>
                <a:lnTo>
                  <a:pt x="426719" y="41910"/>
                </a:lnTo>
                <a:close/>
              </a:path>
              <a:path w="426720" h="158750">
                <a:moveTo>
                  <a:pt x="3809" y="48260"/>
                </a:moveTo>
                <a:lnTo>
                  <a:pt x="0" y="48260"/>
                </a:lnTo>
                <a:lnTo>
                  <a:pt x="0" y="53340"/>
                </a:lnTo>
                <a:lnTo>
                  <a:pt x="3809" y="53340"/>
                </a:lnTo>
                <a:lnTo>
                  <a:pt x="3809" y="48260"/>
                </a:lnTo>
                <a:close/>
              </a:path>
              <a:path w="426720" h="158750">
                <a:moveTo>
                  <a:pt x="426719" y="48260"/>
                </a:moveTo>
                <a:lnTo>
                  <a:pt x="422909" y="48260"/>
                </a:lnTo>
                <a:lnTo>
                  <a:pt x="422909" y="53340"/>
                </a:lnTo>
                <a:lnTo>
                  <a:pt x="426719" y="53340"/>
                </a:lnTo>
                <a:lnTo>
                  <a:pt x="426719" y="48260"/>
                </a:lnTo>
                <a:close/>
              </a:path>
              <a:path w="426720" h="158750">
                <a:moveTo>
                  <a:pt x="3809" y="53340"/>
                </a:moveTo>
                <a:lnTo>
                  <a:pt x="0" y="5334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3340"/>
                </a:lnTo>
                <a:close/>
              </a:path>
              <a:path w="426720" h="158750">
                <a:moveTo>
                  <a:pt x="426719" y="53340"/>
                </a:moveTo>
                <a:lnTo>
                  <a:pt x="422909" y="53340"/>
                </a:lnTo>
                <a:lnTo>
                  <a:pt x="422909" y="60960"/>
                </a:lnTo>
                <a:lnTo>
                  <a:pt x="426719" y="60960"/>
                </a:lnTo>
                <a:lnTo>
                  <a:pt x="426719" y="53340"/>
                </a:lnTo>
                <a:close/>
              </a:path>
              <a:path w="426720" h="158750">
                <a:moveTo>
                  <a:pt x="380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0960"/>
                </a:lnTo>
                <a:close/>
              </a:path>
              <a:path w="426720" h="158750">
                <a:moveTo>
                  <a:pt x="426719" y="60960"/>
                </a:moveTo>
                <a:lnTo>
                  <a:pt x="422909" y="60960"/>
                </a:lnTo>
                <a:lnTo>
                  <a:pt x="422909" y="67310"/>
                </a:lnTo>
                <a:lnTo>
                  <a:pt x="426719" y="67310"/>
                </a:lnTo>
                <a:lnTo>
                  <a:pt x="426719" y="60960"/>
                </a:lnTo>
                <a:close/>
              </a:path>
              <a:path w="426720" h="158750">
                <a:moveTo>
                  <a:pt x="380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67310"/>
                </a:lnTo>
                <a:close/>
              </a:path>
              <a:path w="426720" h="158750">
                <a:moveTo>
                  <a:pt x="426719" y="67310"/>
                </a:moveTo>
                <a:lnTo>
                  <a:pt x="422909" y="67310"/>
                </a:lnTo>
                <a:lnTo>
                  <a:pt x="422909" y="73660"/>
                </a:lnTo>
                <a:lnTo>
                  <a:pt x="426719" y="73660"/>
                </a:lnTo>
                <a:lnTo>
                  <a:pt x="426719" y="67310"/>
                </a:lnTo>
                <a:close/>
              </a:path>
              <a:path w="426720" h="158750">
                <a:moveTo>
                  <a:pt x="380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09" y="80010"/>
                </a:lnTo>
                <a:lnTo>
                  <a:pt x="3809" y="73660"/>
                </a:lnTo>
                <a:close/>
              </a:path>
              <a:path w="426720" h="158750">
                <a:moveTo>
                  <a:pt x="426719" y="73660"/>
                </a:moveTo>
                <a:lnTo>
                  <a:pt x="422909" y="73660"/>
                </a:lnTo>
                <a:lnTo>
                  <a:pt x="422909" y="80010"/>
                </a:lnTo>
                <a:lnTo>
                  <a:pt x="426719" y="80010"/>
                </a:lnTo>
                <a:lnTo>
                  <a:pt x="426719" y="73660"/>
                </a:lnTo>
                <a:close/>
              </a:path>
              <a:path w="426720" h="158750">
                <a:moveTo>
                  <a:pt x="380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3809" y="86360"/>
                </a:lnTo>
                <a:lnTo>
                  <a:pt x="3809" y="80010"/>
                </a:lnTo>
                <a:close/>
              </a:path>
              <a:path w="426720" h="158750">
                <a:moveTo>
                  <a:pt x="426719" y="80010"/>
                </a:moveTo>
                <a:lnTo>
                  <a:pt x="422909" y="80010"/>
                </a:lnTo>
                <a:lnTo>
                  <a:pt x="422909" y="86360"/>
                </a:lnTo>
                <a:lnTo>
                  <a:pt x="426719" y="86360"/>
                </a:lnTo>
                <a:lnTo>
                  <a:pt x="426719" y="80010"/>
                </a:lnTo>
                <a:close/>
              </a:path>
              <a:path w="426720" h="158750">
                <a:moveTo>
                  <a:pt x="380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09" y="92710"/>
                </a:lnTo>
                <a:lnTo>
                  <a:pt x="3809" y="86360"/>
                </a:lnTo>
                <a:close/>
              </a:path>
              <a:path w="426720" h="158750">
                <a:moveTo>
                  <a:pt x="426719" y="86360"/>
                </a:moveTo>
                <a:lnTo>
                  <a:pt x="422909" y="86360"/>
                </a:lnTo>
                <a:lnTo>
                  <a:pt x="422909" y="92710"/>
                </a:lnTo>
                <a:lnTo>
                  <a:pt x="426719" y="92710"/>
                </a:lnTo>
                <a:lnTo>
                  <a:pt x="426719" y="86360"/>
                </a:lnTo>
                <a:close/>
              </a:path>
              <a:path w="426720" h="158750">
                <a:moveTo>
                  <a:pt x="380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92710"/>
                </a:lnTo>
                <a:close/>
              </a:path>
              <a:path w="426720" h="158750">
                <a:moveTo>
                  <a:pt x="426719" y="92710"/>
                </a:moveTo>
                <a:lnTo>
                  <a:pt x="422909" y="92710"/>
                </a:lnTo>
                <a:lnTo>
                  <a:pt x="422909" y="99060"/>
                </a:lnTo>
                <a:lnTo>
                  <a:pt x="426719" y="99060"/>
                </a:lnTo>
                <a:lnTo>
                  <a:pt x="426719" y="92710"/>
                </a:lnTo>
                <a:close/>
              </a:path>
              <a:path w="426720" h="158750">
                <a:moveTo>
                  <a:pt x="380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09" y="105410"/>
                </a:lnTo>
                <a:lnTo>
                  <a:pt x="3809" y="99060"/>
                </a:lnTo>
                <a:close/>
              </a:path>
              <a:path w="426720" h="158750">
                <a:moveTo>
                  <a:pt x="426719" y="99060"/>
                </a:moveTo>
                <a:lnTo>
                  <a:pt x="422909" y="99060"/>
                </a:lnTo>
                <a:lnTo>
                  <a:pt x="422909" y="105410"/>
                </a:lnTo>
                <a:lnTo>
                  <a:pt x="426719" y="105410"/>
                </a:lnTo>
                <a:lnTo>
                  <a:pt x="426719" y="99060"/>
                </a:lnTo>
                <a:close/>
              </a:path>
              <a:path w="426720" h="158750">
                <a:moveTo>
                  <a:pt x="3809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09" y="111760"/>
                </a:lnTo>
                <a:lnTo>
                  <a:pt x="3809" y="105410"/>
                </a:lnTo>
                <a:close/>
              </a:path>
              <a:path w="426720" h="158750">
                <a:moveTo>
                  <a:pt x="426719" y="105410"/>
                </a:moveTo>
                <a:lnTo>
                  <a:pt x="422909" y="105410"/>
                </a:lnTo>
                <a:lnTo>
                  <a:pt x="422909" y="111760"/>
                </a:lnTo>
                <a:lnTo>
                  <a:pt x="426719" y="111760"/>
                </a:lnTo>
                <a:lnTo>
                  <a:pt x="426719" y="105410"/>
                </a:lnTo>
                <a:close/>
              </a:path>
              <a:path w="426720" h="158750">
                <a:moveTo>
                  <a:pt x="380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1760"/>
                </a:lnTo>
                <a:close/>
              </a:path>
              <a:path w="426720" h="158750">
                <a:moveTo>
                  <a:pt x="426719" y="111760"/>
                </a:moveTo>
                <a:lnTo>
                  <a:pt x="422909" y="111760"/>
                </a:lnTo>
                <a:lnTo>
                  <a:pt x="422909" y="118110"/>
                </a:lnTo>
                <a:lnTo>
                  <a:pt x="426719" y="118110"/>
                </a:lnTo>
                <a:lnTo>
                  <a:pt x="426719" y="111760"/>
                </a:lnTo>
                <a:close/>
              </a:path>
              <a:path w="426720" h="158750">
                <a:moveTo>
                  <a:pt x="3809" y="118110"/>
                </a:moveTo>
                <a:lnTo>
                  <a:pt x="0" y="118110"/>
                </a:lnTo>
                <a:lnTo>
                  <a:pt x="0" y="123190"/>
                </a:lnTo>
                <a:lnTo>
                  <a:pt x="3809" y="123190"/>
                </a:lnTo>
                <a:lnTo>
                  <a:pt x="3809" y="118110"/>
                </a:lnTo>
                <a:close/>
              </a:path>
              <a:path w="426720" h="158750">
                <a:moveTo>
                  <a:pt x="426719" y="118110"/>
                </a:moveTo>
                <a:lnTo>
                  <a:pt x="422909" y="118110"/>
                </a:lnTo>
                <a:lnTo>
                  <a:pt x="422909" y="123190"/>
                </a:lnTo>
                <a:lnTo>
                  <a:pt x="426719" y="123190"/>
                </a:lnTo>
                <a:lnTo>
                  <a:pt x="426719" y="118110"/>
                </a:lnTo>
                <a:close/>
              </a:path>
              <a:path w="426720" h="158750">
                <a:moveTo>
                  <a:pt x="3809" y="123190"/>
                </a:moveTo>
                <a:lnTo>
                  <a:pt x="0" y="12319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23190"/>
                </a:lnTo>
                <a:close/>
              </a:path>
              <a:path w="426720" h="158750">
                <a:moveTo>
                  <a:pt x="426719" y="123190"/>
                </a:moveTo>
                <a:lnTo>
                  <a:pt x="422909" y="123190"/>
                </a:lnTo>
                <a:lnTo>
                  <a:pt x="422909" y="130810"/>
                </a:lnTo>
                <a:lnTo>
                  <a:pt x="426719" y="130810"/>
                </a:lnTo>
                <a:lnTo>
                  <a:pt x="426719" y="123190"/>
                </a:lnTo>
                <a:close/>
              </a:path>
              <a:path w="426720" h="158750">
                <a:moveTo>
                  <a:pt x="3809" y="130810"/>
                </a:moveTo>
                <a:lnTo>
                  <a:pt x="0" y="130810"/>
                </a:lnTo>
                <a:lnTo>
                  <a:pt x="0" y="142240"/>
                </a:lnTo>
                <a:lnTo>
                  <a:pt x="3809" y="142240"/>
                </a:lnTo>
                <a:lnTo>
                  <a:pt x="3809" y="130810"/>
                </a:lnTo>
                <a:close/>
              </a:path>
              <a:path w="426720" h="158750">
                <a:moveTo>
                  <a:pt x="426719" y="130810"/>
                </a:moveTo>
                <a:lnTo>
                  <a:pt x="422909" y="130810"/>
                </a:lnTo>
                <a:lnTo>
                  <a:pt x="422909" y="142240"/>
                </a:lnTo>
                <a:lnTo>
                  <a:pt x="426719" y="142240"/>
                </a:lnTo>
                <a:lnTo>
                  <a:pt x="426719" y="130810"/>
                </a:lnTo>
                <a:close/>
              </a:path>
              <a:path w="426720" h="158750">
                <a:moveTo>
                  <a:pt x="3809" y="142240"/>
                </a:moveTo>
                <a:lnTo>
                  <a:pt x="0" y="14224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2240"/>
                </a:lnTo>
                <a:close/>
              </a:path>
              <a:path w="426720" h="158750">
                <a:moveTo>
                  <a:pt x="426719" y="142240"/>
                </a:moveTo>
                <a:lnTo>
                  <a:pt x="422909" y="142240"/>
                </a:lnTo>
                <a:lnTo>
                  <a:pt x="422909" y="149860"/>
                </a:lnTo>
                <a:lnTo>
                  <a:pt x="426719" y="149860"/>
                </a:lnTo>
                <a:lnTo>
                  <a:pt x="426719" y="142240"/>
                </a:lnTo>
                <a:close/>
              </a:path>
              <a:path w="426720" h="158750">
                <a:moveTo>
                  <a:pt x="380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9860"/>
                </a:lnTo>
                <a:close/>
              </a:path>
              <a:path w="426720" h="158750">
                <a:moveTo>
                  <a:pt x="266699" y="154940"/>
                </a:moveTo>
                <a:lnTo>
                  <a:pt x="109219" y="154940"/>
                </a:lnTo>
                <a:lnTo>
                  <a:pt x="109219" y="156210"/>
                </a:lnTo>
                <a:lnTo>
                  <a:pt x="266699" y="156210"/>
                </a:lnTo>
                <a:lnTo>
                  <a:pt x="266699" y="154940"/>
                </a:lnTo>
                <a:close/>
              </a:path>
              <a:path w="426720" h="158750">
                <a:moveTo>
                  <a:pt x="426719" y="149860"/>
                </a:moveTo>
                <a:lnTo>
                  <a:pt x="422909" y="149860"/>
                </a:lnTo>
                <a:lnTo>
                  <a:pt x="422909" y="154940"/>
                </a:lnTo>
                <a:lnTo>
                  <a:pt x="361950" y="154940"/>
                </a:lnTo>
                <a:lnTo>
                  <a:pt x="361950" y="156210"/>
                </a:lnTo>
                <a:lnTo>
                  <a:pt x="426719" y="156210"/>
                </a:lnTo>
                <a:lnTo>
                  <a:pt x="426719" y="149860"/>
                </a:lnTo>
                <a:close/>
              </a:path>
              <a:path w="426720" h="158750">
                <a:moveTo>
                  <a:pt x="2539" y="156210"/>
                </a:moveTo>
                <a:lnTo>
                  <a:pt x="0" y="156210"/>
                </a:lnTo>
                <a:lnTo>
                  <a:pt x="0" y="158750"/>
                </a:lnTo>
                <a:lnTo>
                  <a:pt x="2539" y="158750"/>
                </a:lnTo>
                <a:lnTo>
                  <a:pt x="2539" y="156210"/>
                </a:lnTo>
                <a:close/>
              </a:path>
              <a:path w="426720" h="158750">
                <a:moveTo>
                  <a:pt x="266699" y="156210"/>
                </a:moveTo>
                <a:lnTo>
                  <a:pt x="109219" y="156210"/>
                </a:lnTo>
                <a:lnTo>
                  <a:pt x="109219" y="158750"/>
                </a:lnTo>
                <a:lnTo>
                  <a:pt x="265429" y="158750"/>
                </a:lnTo>
                <a:lnTo>
                  <a:pt x="265429" y="157480"/>
                </a:lnTo>
                <a:lnTo>
                  <a:pt x="266699" y="157480"/>
                </a:lnTo>
                <a:lnTo>
                  <a:pt x="266699" y="156210"/>
                </a:lnTo>
                <a:close/>
              </a:path>
              <a:path w="426720" h="158750">
                <a:moveTo>
                  <a:pt x="426719" y="156210"/>
                </a:moveTo>
                <a:lnTo>
                  <a:pt x="361950" y="156210"/>
                </a:lnTo>
                <a:lnTo>
                  <a:pt x="361950" y="158750"/>
                </a:lnTo>
                <a:lnTo>
                  <a:pt x="426719" y="158750"/>
                </a:lnTo>
                <a:lnTo>
                  <a:pt x="426719" y="156210"/>
                </a:lnTo>
                <a:close/>
              </a:path>
            </a:pathLst>
          </a:custGeom>
          <a:solidFill>
            <a:srgbClr val="6757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3" name="bk object 8623"/>
          <p:cNvSpPr/>
          <p:nvPr/>
        </p:nvSpPr>
        <p:spPr>
          <a:xfrm>
            <a:off x="4367529" y="4333240"/>
            <a:ext cx="419100" cy="151130"/>
          </a:xfrm>
          <a:custGeom>
            <a:avLst/>
            <a:gdLst/>
            <a:ahLst/>
            <a:cxnLst/>
            <a:rect l="l" t="t" r="r" b="b"/>
            <a:pathLst>
              <a:path w="419100" h="151129">
                <a:moveTo>
                  <a:pt x="5588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54610" y="3810"/>
                </a:lnTo>
                <a:lnTo>
                  <a:pt x="54610" y="2540"/>
                </a:lnTo>
                <a:lnTo>
                  <a:pt x="55880" y="2540"/>
                </a:lnTo>
                <a:lnTo>
                  <a:pt x="55880" y="0"/>
                </a:lnTo>
                <a:close/>
              </a:path>
              <a:path w="419100" h="151129">
                <a:moveTo>
                  <a:pt x="313689" y="0"/>
                </a:moveTo>
                <a:lnTo>
                  <a:pt x="144780" y="0"/>
                </a:lnTo>
                <a:lnTo>
                  <a:pt x="144780" y="3810"/>
                </a:lnTo>
                <a:lnTo>
                  <a:pt x="312420" y="3810"/>
                </a:lnTo>
                <a:lnTo>
                  <a:pt x="312420" y="1270"/>
                </a:lnTo>
                <a:lnTo>
                  <a:pt x="313690" y="1270"/>
                </a:lnTo>
                <a:lnTo>
                  <a:pt x="313689" y="0"/>
                </a:lnTo>
                <a:close/>
              </a:path>
              <a:path w="419100" h="151129">
                <a:moveTo>
                  <a:pt x="419100" y="0"/>
                </a:moveTo>
                <a:lnTo>
                  <a:pt x="402590" y="0"/>
                </a:lnTo>
                <a:lnTo>
                  <a:pt x="402590" y="1270"/>
                </a:lnTo>
                <a:lnTo>
                  <a:pt x="401320" y="1270"/>
                </a:lnTo>
                <a:lnTo>
                  <a:pt x="401320" y="3810"/>
                </a:lnTo>
                <a:lnTo>
                  <a:pt x="415290" y="3810"/>
                </a:lnTo>
                <a:lnTo>
                  <a:pt x="415290" y="6350"/>
                </a:lnTo>
                <a:lnTo>
                  <a:pt x="419100" y="6350"/>
                </a:lnTo>
                <a:lnTo>
                  <a:pt x="419100" y="0"/>
                </a:lnTo>
                <a:close/>
              </a:path>
              <a:path w="419100" h="151129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419100" h="151129">
                <a:moveTo>
                  <a:pt x="419100" y="6350"/>
                </a:moveTo>
                <a:lnTo>
                  <a:pt x="415290" y="6350"/>
                </a:lnTo>
                <a:lnTo>
                  <a:pt x="415290" y="12700"/>
                </a:lnTo>
                <a:lnTo>
                  <a:pt x="419100" y="12700"/>
                </a:lnTo>
                <a:lnTo>
                  <a:pt x="419100" y="6350"/>
                </a:lnTo>
                <a:close/>
              </a:path>
              <a:path w="419100" h="15112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419100" h="151129">
                <a:moveTo>
                  <a:pt x="419100" y="12700"/>
                </a:moveTo>
                <a:lnTo>
                  <a:pt x="415290" y="12700"/>
                </a:lnTo>
                <a:lnTo>
                  <a:pt x="415290" y="19050"/>
                </a:lnTo>
                <a:lnTo>
                  <a:pt x="419100" y="19050"/>
                </a:lnTo>
                <a:lnTo>
                  <a:pt x="419100" y="12700"/>
                </a:lnTo>
                <a:close/>
              </a:path>
              <a:path w="419100" h="15112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419100" h="151129">
                <a:moveTo>
                  <a:pt x="419100" y="19050"/>
                </a:moveTo>
                <a:lnTo>
                  <a:pt x="415290" y="19050"/>
                </a:lnTo>
                <a:lnTo>
                  <a:pt x="415290" y="25400"/>
                </a:lnTo>
                <a:lnTo>
                  <a:pt x="419100" y="25400"/>
                </a:lnTo>
                <a:lnTo>
                  <a:pt x="419100" y="19050"/>
                </a:lnTo>
                <a:close/>
              </a:path>
              <a:path w="419100" h="15112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419100" h="151129">
                <a:moveTo>
                  <a:pt x="419100" y="25400"/>
                </a:moveTo>
                <a:lnTo>
                  <a:pt x="415290" y="25400"/>
                </a:lnTo>
                <a:lnTo>
                  <a:pt x="415290" y="31750"/>
                </a:lnTo>
                <a:lnTo>
                  <a:pt x="419100" y="31750"/>
                </a:lnTo>
                <a:lnTo>
                  <a:pt x="419100" y="25400"/>
                </a:lnTo>
                <a:close/>
              </a:path>
              <a:path w="419100" h="151129">
                <a:moveTo>
                  <a:pt x="381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3810" y="38100"/>
                </a:lnTo>
                <a:lnTo>
                  <a:pt x="3810" y="31750"/>
                </a:lnTo>
                <a:close/>
              </a:path>
              <a:path w="419100" h="151129">
                <a:moveTo>
                  <a:pt x="419100" y="31750"/>
                </a:moveTo>
                <a:lnTo>
                  <a:pt x="415290" y="31750"/>
                </a:lnTo>
                <a:lnTo>
                  <a:pt x="415290" y="38100"/>
                </a:lnTo>
                <a:lnTo>
                  <a:pt x="419100" y="38100"/>
                </a:lnTo>
                <a:lnTo>
                  <a:pt x="419100" y="31750"/>
                </a:lnTo>
                <a:close/>
              </a:path>
              <a:path w="419100" h="151129">
                <a:moveTo>
                  <a:pt x="381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3810" y="44450"/>
                </a:lnTo>
                <a:lnTo>
                  <a:pt x="3810" y="38100"/>
                </a:lnTo>
                <a:close/>
              </a:path>
              <a:path w="419100" h="151129">
                <a:moveTo>
                  <a:pt x="419100" y="38100"/>
                </a:moveTo>
                <a:lnTo>
                  <a:pt x="415290" y="38100"/>
                </a:lnTo>
                <a:lnTo>
                  <a:pt x="415290" y="44450"/>
                </a:lnTo>
                <a:lnTo>
                  <a:pt x="419100" y="44450"/>
                </a:lnTo>
                <a:lnTo>
                  <a:pt x="419100" y="38100"/>
                </a:lnTo>
                <a:close/>
              </a:path>
              <a:path w="419100" h="151129">
                <a:moveTo>
                  <a:pt x="3810" y="44450"/>
                </a:moveTo>
                <a:lnTo>
                  <a:pt x="0" y="44450"/>
                </a:lnTo>
                <a:lnTo>
                  <a:pt x="0" y="49530"/>
                </a:lnTo>
                <a:lnTo>
                  <a:pt x="3810" y="49530"/>
                </a:lnTo>
                <a:lnTo>
                  <a:pt x="3810" y="44450"/>
                </a:lnTo>
                <a:close/>
              </a:path>
              <a:path w="419100" h="151129">
                <a:moveTo>
                  <a:pt x="419100" y="44450"/>
                </a:moveTo>
                <a:lnTo>
                  <a:pt x="415290" y="44450"/>
                </a:lnTo>
                <a:lnTo>
                  <a:pt x="415290" y="49530"/>
                </a:lnTo>
                <a:lnTo>
                  <a:pt x="419100" y="49530"/>
                </a:lnTo>
                <a:lnTo>
                  <a:pt x="419100" y="44450"/>
                </a:lnTo>
                <a:close/>
              </a:path>
              <a:path w="419100" h="151129">
                <a:moveTo>
                  <a:pt x="3810" y="49530"/>
                </a:moveTo>
                <a:lnTo>
                  <a:pt x="0" y="4953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49530"/>
                </a:lnTo>
                <a:close/>
              </a:path>
              <a:path w="419100" h="151129">
                <a:moveTo>
                  <a:pt x="419100" y="49530"/>
                </a:moveTo>
                <a:lnTo>
                  <a:pt x="415290" y="49530"/>
                </a:lnTo>
                <a:lnTo>
                  <a:pt x="415290" y="57150"/>
                </a:lnTo>
                <a:lnTo>
                  <a:pt x="419100" y="57150"/>
                </a:lnTo>
                <a:lnTo>
                  <a:pt x="419100" y="49530"/>
                </a:lnTo>
                <a:close/>
              </a:path>
              <a:path w="419100" h="15112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419100" h="151129">
                <a:moveTo>
                  <a:pt x="419100" y="57150"/>
                </a:moveTo>
                <a:lnTo>
                  <a:pt x="415290" y="57150"/>
                </a:lnTo>
                <a:lnTo>
                  <a:pt x="415290" y="63500"/>
                </a:lnTo>
                <a:lnTo>
                  <a:pt x="419100" y="63500"/>
                </a:lnTo>
                <a:lnTo>
                  <a:pt x="419100" y="57150"/>
                </a:lnTo>
                <a:close/>
              </a:path>
              <a:path w="419100" h="15112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419100" h="151129">
                <a:moveTo>
                  <a:pt x="419100" y="63500"/>
                </a:moveTo>
                <a:lnTo>
                  <a:pt x="415290" y="63500"/>
                </a:lnTo>
                <a:lnTo>
                  <a:pt x="415290" y="69850"/>
                </a:lnTo>
                <a:lnTo>
                  <a:pt x="419100" y="69850"/>
                </a:lnTo>
                <a:lnTo>
                  <a:pt x="419100" y="63500"/>
                </a:lnTo>
                <a:close/>
              </a:path>
              <a:path w="419100" h="15112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419100" h="151129">
                <a:moveTo>
                  <a:pt x="419100" y="69850"/>
                </a:moveTo>
                <a:lnTo>
                  <a:pt x="415290" y="69850"/>
                </a:lnTo>
                <a:lnTo>
                  <a:pt x="415290" y="76200"/>
                </a:lnTo>
                <a:lnTo>
                  <a:pt x="419100" y="76200"/>
                </a:lnTo>
                <a:lnTo>
                  <a:pt x="419100" y="69850"/>
                </a:lnTo>
                <a:close/>
              </a:path>
              <a:path w="419100" h="15112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419100" h="151129">
                <a:moveTo>
                  <a:pt x="419100" y="76200"/>
                </a:moveTo>
                <a:lnTo>
                  <a:pt x="415290" y="76200"/>
                </a:lnTo>
                <a:lnTo>
                  <a:pt x="415290" y="82550"/>
                </a:lnTo>
                <a:lnTo>
                  <a:pt x="419100" y="82550"/>
                </a:lnTo>
                <a:lnTo>
                  <a:pt x="419100" y="76200"/>
                </a:lnTo>
                <a:close/>
              </a:path>
              <a:path w="419100" h="15112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419100" h="151129">
                <a:moveTo>
                  <a:pt x="419100" y="82550"/>
                </a:moveTo>
                <a:lnTo>
                  <a:pt x="415290" y="82550"/>
                </a:lnTo>
                <a:lnTo>
                  <a:pt x="415290" y="88900"/>
                </a:lnTo>
                <a:lnTo>
                  <a:pt x="419100" y="88900"/>
                </a:lnTo>
                <a:lnTo>
                  <a:pt x="419100" y="82550"/>
                </a:lnTo>
                <a:close/>
              </a:path>
              <a:path w="419100" h="151129">
                <a:moveTo>
                  <a:pt x="381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3810" y="95250"/>
                </a:lnTo>
                <a:lnTo>
                  <a:pt x="3810" y="88900"/>
                </a:lnTo>
                <a:close/>
              </a:path>
              <a:path w="419100" h="151129">
                <a:moveTo>
                  <a:pt x="419100" y="88900"/>
                </a:moveTo>
                <a:lnTo>
                  <a:pt x="415290" y="88900"/>
                </a:lnTo>
                <a:lnTo>
                  <a:pt x="415290" y="95250"/>
                </a:lnTo>
                <a:lnTo>
                  <a:pt x="419100" y="95250"/>
                </a:lnTo>
                <a:lnTo>
                  <a:pt x="419100" y="88900"/>
                </a:lnTo>
                <a:close/>
              </a:path>
              <a:path w="419100" h="151129">
                <a:moveTo>
                  <a:pt x="381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3810" y="101600"/>
                </a:lnTo>
                <a:lnTo>
                  <a:pt x="3810" y="95250"/>
                </a:lnTo>
                <a:close/>
              </a:path>
              <a:path w="419100" h="151129">
                <a:moveTo>
                  <a:pt x="419100" y="95250"/>
                </a:moveTo>
                <a:lnTo>
                  <a:pt x="415290" y="95250"/>
                </a:lnTo>
                <a:lnTo>
                  <a:pt x="415290" y="101600"/>
                </a:lnTo>
                <a:lnTo>
                  <a:pt x="419100" y="101600"/>
                </a:lnTo>
                <a:lnTo>
                  <a:pt x="419100" y="95250"/>
                </a:lnTo>
                <a:close/>
              </a:path>
              <a:path w="419100" h="151129">
                <a:moveTo>
                  <a:pt x="381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1600"/>
                </a:lnTo>
                <a:close/>
              </a:path>
              <a:path w="419100" h="151129">
                <a:moveTo>
                  <a:pt x="419100" y="101600"/>
                </a:moveTo>
                <a:lnTo>
                  <a:pt x="415290" y="101600"/>
                </a:lnTo>
                <a:lnTo>
                  <a:pt x="415290" y="107950"/>
                </a:lnTo>
                <a:lnTo>
                  <a:pt x="419100" y="107950"/>
                </a:lnTo>
                <a:lnTo>
                  <a:pt x="419100" y="101600"/>
                </a:lnTo>
                <a:close/>
              </a:path>
              <a:path w="419100" h="15112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419100" h="151129">
                <a:moveTo>
                  <a:pt x="419100" y="107950"/>
                </a:moveTo>
                <a:lnTo>
                  <a:pt x="415290" y="107950"/>
                </a:lnTo>
                <a:lnTo>
                  <a:pt x="415290" y="114300"/>
                </a:lnTo>
                <a:lnTo>
                  <a:pt x="419100" y="114300"/>
                </a:lnTo>
                <a:lnTo>
                  <a:pt x="419100" y="107950"/>
                </a:lnTo>
                <a:close/>
              </a:path>
              <a:path w="419100" h="151129">
                <a:moveTo>
                  <a:pt x="3810" y="114300"/>
                </a:moveTo>
                <a:lnTo>
                  <a:pt x="0" y="114300"/>
                </a:lnTo>
                <a:lnTo>
                  <a:pt x="0" y="119380"/>
                </a:lnTo>
                <a:lnTo>
                  <a:pt x="3810" y="119380"/>
                </a:lnTo>
                <a:lnTo>
                  <a:pt x="3810" y="114300"/>
                </a:lnTo>
                <a:close/>
              </a:path>
              <a:path w="419100" h="151129">
                <a:moveTo>
                  <a:pt x="419100" y="114300"/>
                </a:moveTo>
                <a:lnTo>
                  <a:pt x="415290" y="114300"/>
                </a:lnTo>
                <a:lnTo>
                  <a:pt x="415290" y="119380"/>
                </a:lnTo>
                <a:lnTo>
                  <a:pt x="419100" y="119380"/>
                </a:lnTo>
                <a:lnTo>
                  <a:pt x="419100" y="114300"/>
                </a:lnTo>
                <a:close/>
              </a:path>
              <a:path w="419100" h="151129">
                <a:moveTo>
                  <a:pt x="3810" y="119380"/>
                </a:moveTo>
                <a:lnTo>
                  <a:pt x="0" y="11938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19380"/>
                </a:lnTo>
                <a:close/>
              </a:path>
              <a:path w="419100" h="151129">
                <a:moveTo>
                  <a:pt x="419100" y="119380"/>
                </a:moveTo>
                <a:lnTo>
                  <a:pt x="415290" y="119380"/>
                </a:lnTo>
                <a:lnTo>
                  <a:pt x="415290" y="127000"/>
                </a:lnTo>
                <a:lnTo>
                  <a:pt x="419100" y="127000"/>
                </a:lnTo>
                <a:lnTo>
                  <a:pt x="419100" y="119380"/>
                </a:lnTo>
                <a:close/>
              </a:path>
              <a:path w="419100" h="151129">
                <a:moveTo>
                  <a:pt x="3810" y="127000"/>
                </a:moveTo>
                <a:lnTo>
                  <a:pt x="0" y="127000"/>
                </a:lnTo>
                <a:lnTo>
                  <a:pt x="0" y="138430"/>
                </a:lnTo>
                <a:lnTo>
                  <a:pt x="2540" y="138430"/>
                </a:lnTo>
                <a:lnTo>
                  <a:pt x="2540" y="137160"/>
                </a:lnTo>
                <a:lnTo>
                  <a:pt x="3810" y="137160"/>
                </a:lnTo>
                <a:lnTo>
                  <a:pt x="3810" y="127000"/>
                </a:lnTo>
                <a:close/>
              </a:path>
              <a:path w="419100" h="151129">
                <a:moveTo>
                  <a:pt x="419100" y="127000"/>
                </a:moveTo>
                <a:lnTo>
                  <a:pt x="415290" y="127000"/>
                </a:lnTo>
                <a:lnTo>
                  <a:pt x="415290" y="138430"/>
                </a:lnTo>
                <a:lnTo>
                  <a:pt x="419100" y="138430"/>
                </a:lnTo>
                <a:lnTo>
                  <a:pt x="419100" y="127000"/>
                </a:lnTo>
                <a:close/>
              </a:path>
              <a:path w="419100" h="151129">
                <a:moveTo>
                  <a:pt x="2540" y="138430"/>
                </a:moveTo>
                <a:lnTo>
                  <a:pt x="0" y="138430"/>
                </a:lnTo>
                <a:lnTo>
                  <a:pt x="0" y="146050"/>
                </a:lnTo>
                <a:lnTo>
                  <a:pt x="1270" y="146050"/>
                </a:lnTo>
                <a:lnTo>
                  <a:pt x="1270" y="142240"/>
                </a:lnTo>
                <a:lnTo>
                  <a:pt x="2539" y="142240"/>
                </a:lnTo>
                <a:lnTo>
                  <a:pt x="2540" y="138430"/>
                </a:lnTo>
                <a:close/>
              </a:path>
              <a:path w="419100" h="151129">
                <a:moveTo>
                  <a:pt x="419100" y="138430"/>
                </a:moveTo>
                <a:lnTo>
                  <a:pt x="415290" y="138430"/>
                </a:lnTo>
                <a:lnTo>
                  <a:pt x="415290" y="146050"/>
                </a:lnTo>
                <a:lnTo>
                  <a:pt x="419100" y="146050"/>
                </a:lnTo>
                <a:lnTo>
                  <a:pt x="419100" y="138430"/>
                </a:lnTo>
                <a:close/>
              </a:path>
              <a:path w="419100" h="151129">
                <a:moveTo>
                  <a:pt x="1270" y="146050"/>
                </a:moveTo>
                <a:lnTo>
                  <a:pt x="0" y="146050"/>
                </a:lnTo>
                <a:lnTo>
                  <a:pt x="0" y="147320"/>
                </a:lnTo>
                <a:lnTo>
                  <a:pt x="1270" y="147320"/>
                </a:lnTo>
                <a:lnTo>
                  <a:pt x="1270" y="146050"/>
                </a:lnTo>
                <a:close/>
              </a:path>
              <a:path w="419100" h="151129">
                <a:moveTo>
                  <a:pt x="264160" y="147320"/>
                </a:moveTo>
                <a:lnTo>
                  <a:pt x="106680" y="147320"/>
                </a:lnTo>
                <a:lnTo>
                  <a:pt x="106680" y="151130"/>
                </a:lnTo>
                <a:lnTo>
                  <a:pt x="262889" y="151130"/>
                </a:lnTo>
                <a:lnTo>
                  <a:pt x="262890" y="148590"/>
                </a:lnTo>
                <a:lnTo>
                  <a:pt x="264160" y="148590"/>
                </a:lnTo>
                <a:lnTo>
                  <a:pt x="264160" y="147320"/>
                </a:lnTo>
                <a:close/>
              </a:path>
              <a:path w="419100" h="151129">
                <a:moveTo>
                  <a:pt x="419100" y="146050"/>
                </a:moveTo>
                <a:lnTo>
                  <a:pt x="415290" y="146050"/>
                </a:lnTo>
                <a:lnTo>
                  <a:pt x="415290" y="147320"/>
                </a:lnTo>
                <a:lnTo>
                  <a:pt x="359410" y="147320"/>
                </a:lnTo>
                <a:lnTo>
                  <a:pt x="359410" y="151130"/>
                </a:lnTo>
                <a:lnTo>
                  <a:pt x="419100" y="151130"/>
                </a:lnTo>
                <a:lnTo>
                  <a:pt x="419100" y="146050"/>
                </a:lnTo>
                <a:close/>
              </a:path>
            </a:pathLst>
          </a:custGeom>
          <a:solidFill>
            <a:srgbClr val="66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4" name="bk object 8624"/>
          <p:cNvSpPr/>
          <p:nvPr/>
        </p:nvSpPr>
        <p:spPr>
          <a:xfrm>
            <a:off x="4371340" y="4337050"/>
            <a:ext cx="411480" cy="143510"/>
          </a:xfrm>
          <a:custGeom>
            <a:avLst/>
            <a:gdLst/>
            <a:ahLst/>
            <a:cxnLst/>
            <a:rect l="l" t="t" r="r" b="b"/>
            <a:pathLst>
              <a:path w="411479" h="143510">
                <a:moveTo>
                  <a:pt x="50800" y="0"/>
                </a:moveTo>
                <a:lnTo>
                  <a:pt x="0" y="0"/>
                </a:lnTo>
                <a:lnTo>
                  <a:pt x="0" y="8889"/>
                </a:lnTo>
                <a:lnTo>
                  <a:pt x="3810" y="8889"/>
                </a:lnTo>
                <a:lnTo>
                  <a:pt x="3810" y="2540"/>
                </a:lnTo>
                <a:lnTo>
                  <a:pt x="49529" y="2540"/>
                </a:lnTo>
                <a:lnTo>
                  <a:pt x="49529" y="1269"/>
                </a:lnTo>
                <a:lnTo>
                  <a:pt x="50800" y="1269"/>
                </a:lnTo>
                <a:lnTo>
                  <a:pt x="50800" y="0"/>
                </a:lnTo>
                <a:close/>
              </a:path>
              <a:path w="411479" h="143510">
                <a:moveTo>
                  <a:pt x="307340" y="0"/>
                </a:moveTo>
                <a:lnTo>
                  <a:pt x="140970" y="0"/>
                </a:lnTo>
                <a:lnTo>
                  <a:pt x="140970" y="1269"/>
                </a:lnTo>
                <a:lnTo>
                  <a:pt x="139700" y="1269"/>
                </a:lnTo>
                <a:lnTo>
                  <a:pt x="139700" y="2539"/>
                </a:lnTo>
                <a:lnTo>
                  <a:pt x="307339" y="2539"/>
                </a:lnTo>
                <a:lnTo>
                  <a:pt x="307340" y="0"/>
                </a:lnTo>
                <a:close/>
              </a:path>
              <a:path w="411479" h="143510">
                <a:moveTo>
                  <a:pt x="411480" y="0"/>
                </a:moveTo>
                <a:lnTo>
                  <a:pt x="397510" y="0"/>
                </a:lnTo>
                <a:lnTo>
                  <a:pt x="397510" y="2540"/>
                </a:lnTo>
                <a:lnTo>
                  <a:pt x="408939" y="2540"/>
                </a:lnTo>
                <a:lnTo>
                  <a:pt x="408939" y="8889"/>
                </a:lnTo>
                <a:lnTo>
                  <a:pt x="411480" y="8889"/>
                </a:lnTo>
                <a:lnTo>
                  <a:pt x="411480" y="0"/>
                </a:lnTo>
                <a:close/>
              </a:path>
              <a:path w="411479" h="143510">
                <a:moveTo>
                  <a:pt x="38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8890"/>
                </a:lnTo>
                <a:close/>
              </a:path>
              <a:path w="411479" h="143510">
                <a:moveTo>
                  <a:pt x="411480" y="8890"/>
                </a:moveTo>
                <a:lnTo>
                  <a:pt x="408939" y="8890"/>
                </a:lnTo>
                <a:lnTo>
                  <a:pt x="408939" y="15239"/>
                </a:lnTo>
                <a:lnTo>
                  <a:pt x="411480" y="15239"/>
                </a:lnTo>
                <a:lnTo>
                  <a:pt x="411480" y="8890"/>
                </a:lnTo>
                <a:close/>
              </a:path>
              <a:path w="411479" h="143510">
                <a:moveTo>
                  <a:pt x="381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10" y="21589"/>
                </a:lnTo>
                <a:lnTo>
                  <a:pt x="3810" y="15240"/>
                </a:lnTo>
                <a:close/>
              </a:path>
              <a:path w="411479" h="143510">
                <a:moveTo>
                  <a:pt x="411480" y="15240"/>
                </a:moveTo>
                <a:lnTo>
                  <a:pt x="408939" y="15240"/>
                </a:lnTo>
                <a:lnTo>
                  <a:pt x="408939" y="21589"/>
                </a:lnTo>
                <a:lnTo>
                  <a:pt x="411480" y="21589"/>
                </a:lnTo>
                <a:lnTo>
                  <a:pt x="411480" y="15240"/>
                </a:lnTo>
                <a:close/>
              </a:path>
              <a:path w="411479" h="143510">
                <a:moveTo>
                  <a:pt x="381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10" y="27939"/>
                </a:lnTo>
                <a:lnTo>
                  <a:pt x="3810" y="21590"/>
                </a:lnTo>
                <a:close/>
              </a:path>
              <a:path w="411479" h="143510">
                <a:moveTo>
                  <a:pt x="411480" y="21590"/>
                </a:moveTo>
                <a:lnTo>
                  <a:pt x="408939" y="21590"/>
                </a:lnTo>
                <a:lnTo>
                  <a:pt x="408939" y="27939"/>
                </a:lnTo>
                <a:lnTo>
                  <a:pt x="411480" y="27939"/>
                </a:lnTo>
                <a:lnTo>
                  <a:pt x="411480" y="21590"/>
                </a:lnTo>
                <a:close/>
              </a:path>
              <a:path w="411479" h="143510">
                <a:moveTo>
                  <a:pt x="381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10" y="34289"/>
                </a:lnTo>
                <a:lnTo>
                  <a:pt x="3810" y="27940"/>
                </a:lnTo>
                <a:close/>
              </a:path>
              <a:path w="411479" h="143510">
                <a:moveTo>
                  <a:pt x="411480" y="27940"/>
                </a:moveTo>
                <a:lnTo>
                  <a:pt x="408939" y="27940"/>
                </a:lnTo>
                <a:lnTo>
                  <a:pt x="408939" y="34289"/>
                </a:lnTo>
                <a:lnTo>
                  <a:pt x="411480" y="34289"/>
                </a:lnTo>
                <a:lnTo>
                  <a:pt x="411480" y="27940"/>
                </a:lnTo>
                <a:close/>
              </a:path>
              <a:path w="411479" h="143510">
                <a:moveTo>
                  <a:pt x="3810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10" y="40639"/>
                </a:lnTo>
                <a:lnTo>
                  <a:pt x="3810" y="34290"/>
                </a:lnTo>
                <a:close/>
              </a:path>
              <a:path w="411479" h="143510">
                <a:moveTo>
                  <a:pt x="411480" y="34290"/>
                </a:moveTo>
                <a:lnTo>
                  <a:pt x="408939" y="34290"/>
                </a:lnTo>
                <a:lnTo>
                  <a:pt x="408939" y="40639"/>
                </a:lnTo>
                <a:lnTo>
                  <a:pt x="411480" y="40639"/>
                </a:lnTo>
                <a:lnTo>
                  <a:pt x="411480" y="34290"/>
                </a:lnTo>
                <a:close/>
              </a:path>
              <a:path w="411479" h="143510">
                <a:moveTo>
                  <a:pt x="3810" y="40640"/>
                </a:moveTo>
                <a:lnTo>
                  <a:pt x="0" y="40640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40640"/>
                </a:lnTo>
                <a:close/>
              </a:path>
              <a:path w="411479" h="143510">
                <a:moveTo>
                  <a:pt x="411480" y="40640"/>
                </a:moveTo>
                <a:lnTo>
                  <a:pt x="408939" y="40640"/>
                </a:lnTo>
                <a:lnTo>
                  <a:pt x="408939" y="45719"/>
                </a:lnTo>
                <a:lnTo>
                  <a:pt x="411480" y="45719"/>
                </a:lnTo>
                <a:lnTo>
                  <a:pt x="411480" y="40640"/>
                </a:lnTo>
                <a:close/>
              </a:path>
              <a:path w="411479" h="143510">
                <a:moveTo>
                  <a:pt x="3810" y="45720"/>
                </a:moveTo>
                <a:lnTo>
                  <a:pt x="0" y="45720"/>
                </a:lnTo>
                <a:lnTo>
                  <a:pt x="0" y="53339"/>
                </a:lnTo>
                <a:lnTo>
                  <a:pt x="3810" y="53339"/>
                </a:lnTo>
                <a:lnTo>
                  <a:pt x="3810" y="45720"/>
                </a:lnTo>
                <a:close/>
              </a:path>
              <a:path w="411479" h="143510">
                <a:moveTo>
                  <a:pt x="411480" y="45720"/>
                </a:moveTo>
                <a:lnTo>
                  <a:pt x="408939" y="45720"/>
                </a:lnTo>
                <a:lnTo>
                  <a:pt x="408939" y="53339"/>
                </a:lnTo>
                <a:lnTo>
                  <a:pt x="411480" y="53339"/>
                </a:lnTo>
                <a:lnTo>
                  <a:pt x="411480" y="45720"/>
                </a:lnTo>
                <a:close/>
              </a:path>
              <a:path w="411479" h="143510">
                <a:moveTo>
                  <a:pt x="381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10" y="59689"/>
                </a:lnTo>
                <a:lnTo>
                  <a:pt x="3810" y="53340"/>
                </a:lnTo>
                <a:close/>
              </a:path>
              <a:path w="411479" h="143510">
                <a:moveTo>
                  <a:pt x="411480" y="53340"/>
                </a:moveTo>
                <a:lnTo>
                  <a:pt x="408939" y="53340"/>
                </a:lnTo>
                <a:lnTo>
                  <a:pt x="408939" y="59689"/>
                </a:lnTo>
                <a:lnTo>
                  <a:pt x="411480" y="59689"/>
                </a:lnTo>
                <a:lnTo>
                  <a:pt x="411480" y="53340"/>
                </a:lnTo>
                <a:close/>
              </a:path>
              <a:path w="411479" h="143510">
                <a:moveTo>
                  <a:pt x="381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10" y="66039"/>
                </a:lnTo>
                <a:lnTo>
                  <a:pt x="3810" y="59690"/>
                </a:lnTo>
                <a:close/>
              </a:path>
              <a:path w="411479" h="143510">
                <a:moveTo>
                  <a:pt x="411480" y="59690"/>
                </a:moveTo>
                <a:lnTo>
                  <a:pt x="408939" y="59690"/>
                </a:lnTo>
                <a:lnTo>
                  <a:pt x="408939" y="66039"/>
                </a:lnTo>
                <a:lnTo>
                  <a:pt x="411480" y="66039"/>
                </a:lnTo>
                <a:lnTo>
                  <a:pt x="411480" y="59690"/>
                </a:lnTo>
                <a:close/>
              </a:path>
              <a:path w="411479" h="143510">
                <a:moveTo>
                  <a:pt x="381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10" y="72389"/>
                </a:lnTo>
                <a:lnTo>
                  <a:pt x="3810" y="66040"/>
                </a:lnTo>
                <a:close/>
              </a:path>
              <a:path w="411479" h="143510">
                <a:moveTo>
                  <a:pt x="411480" y="66040"/>
                </a:moveTo>
                <a:lnTo>
                  <a:pt x="408939" y="66040"/>
                </a:lnTo>
                <a:lnTo>
                  <a:pt x="408939" y="72389"/>
                </a:lnTo>
                <a:lnTo>
                  <a:pt x="411480" y="72389"/>
                </a:lnTo>
                <a:lnTo>
                  <a:pt x="411480" y="66040"/>
                </a:lnTo>
                <a:close/>
              </a:path>
              <a:path w="411479" h="143510">
                <a:moveTo>
                  <a:pt x="381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10" y="78739"/>
                </a:lnTo>
                <a:lnTo>
                  <a:pt x="3810" y="72390"/>
                </a:lnTo>
                <a:close/>
              </a:path>
              <a:path w="411479" h="143510">
                <a:moveTo>
                  <a:pt x="411480" y="72390"/>
                </a:moveTo>
                <a:lnTo>
                  <a:pt x="408939" y="72390"/>
                </a:lnTo>
                <a:lnTo>
                  <a:pt x="408939" y="78739"/>
                </a:lnTo>
                <a:lnTo>
                  <a:pt x="411480" y="78739"/>
                </a:lnTo>
                <a:lnTo>
                  <a:pt x="411480" y="72390"/>
                </a:lnTo>
                <a:close/>
              </a:path>
              <a:path w="411479" h="143510">
                <a:moveTo>
                  <a:pt x="381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78740"/>
                </a:lnTo>
                <a:close/>
              </a:path>
              <a:path w="411479" h="143510">
                <a:moveTo>
                  <a:pt x="411480" y="78740"/>
                </a:moveTo>
                <a:lnTo>
                  <a:pt x="408939" y="78740"/>
                </a:lnTo>
                <a:lnTo>
                  <a:pt x="408939" y="85089"/>
                </a:lnTo>
                <a:lnTo>
                  <a:pt x="411480" y="85089"/>
                </a:lnTo>
                <a:lnTo>
                  <a:pt x="411480" y="78740"/>
                </a:lnTo>
                <a:close/>
              </a:path>
              <a:path w="411479" h="143510">
                <a:moveTo>
                  <a:pt x="381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10" y="91439"/>
                </a:lnTo>
                <a:lnTo>
                  <a:pt x="3810" y="85090"/>
                </a:lnTo>
                <a:close/>
              </a:path>
              <a:path w="411479" h="143510">
                <a:moveTo>
                  <a:pt x="411480" y="85090"/>
                </a:moveTo>
                <a:lnTo>
                  <a:pt x="408939" y="85090"/>
                </a:lnTo>
                <a:lnTo>
                  <a:pt x="408939" y="91439"/>
                </a:lnTo>
                <a:lnTo>
                  <a:pt x="411480" y="91439"/>
                </a:lnTo>
                <a:lnTo>
                  <a:pt x="411480" y="85090"/>
                </a:lnTo>
                <a:close/>
              </a:path>
              <a:path w="411479" h="143510">
                <a:moveTo>
                  <a:pt x="3810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10" y="97789"/>
                </a:lnTo>
                <a:lnTo>
                  <a:pt x="3810" y="91440"/>
                </a:lnTo>
                <a:close/>
              </a:path>
              <a:path w="411479" h="143510">
                <a:moveTo>
                  <a:pt x="411480" y="91440"/>
                </a:moveTo>
                <a:lnTo>
                  <a:pt x="408939" y="91440"/>
                </a:lnTo>
                <a:lnTo>
                  <a:pt x="408939" y="97789"/>
                </a:lnTo>
                <a:lnTo>
                  <a:pt x="411480" y="97789"/>
                </a:lnTo>
                <a:lnTo>
                  <a:pt x="411480" y="91440"/>
                </a:lnTo>
                <a:close/>
              </a:path>
              <a:path w="411479" h="143510">
                <a:moveTo>
                  <a:pt x="3810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10" y="104139"/>
                </a:lnTo>
                <a:lnTo>
                  <a:pt x="3810" y="97790"/>
                </a:lnTo>
                <a:close/>
              </a:path>
              <a:path w="411479" h="143510">
                <a:moveTo>
                  <a:pt x="411480" y="97790"/>
                </a:moveTo>
                <a:lnTo>
                  <a:pt x="408939" y="97790"/>
                </a:lnTo>
                <a:lnTo>
                  <a:pt x="408939" y="104139"/>
                </a:lnTo>
                <a:lnTo>
                  <a:pt x="411480" y="104139"/>
                </a:lnTo>
                <a:lnTo>
                  <a:pt x="411480" y="97790"/>
                </a:lnTo>
                <a:close/>
              </a:path>
              <a:path w="411479" h="143510">
                <a:moveTo>
                  <a:pt x="3810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10" y="110489"/>
                </a:lnTo>
                <a:lnTo>
                  <a:pt x="3810" y="104140"/>
                </a:lnTo>
                <a:close/>
              </a:path>
              <a:path w="411479" h="143510">
                <a:moveTo>
                  <a:pt x="411480" y="104140"/>
                </a:moveTo>
                <a:lnTo>
                  <a:pt x="408939" y="104140"/>
                </a:lnTo>
                <a:lnTo>
                  <a:pt x="408939" y="110489"/>
                </a:lnTo>
                <a:lnTo>
                  <a:pt x="411480" y="110489"/>
                </a:lnTo>
                <a:lnTo>
                  <a:pt x="411480" y="104140"/>
                </a:lnTo>
                <a:close/>
              </a:path>
              <a:path w="411479" h="143510">
                <a:moveTo>
                  <a:pt x="3810" y="110490"/>
                </a:moveTo>
                <a:lnTo>
                  <a:pt x="0" y="11049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10490"/>
                </a:lnTo>
                <a:close/>
              </a:path>
              <a:path w="411479" h="143510">
                <a:moveTo>
                  <a:pt x="411480" y="110490"/>
                </a:moveTo>
                <a:lnTo>
                  <a:pt x="408939" y="110490"/>
                </a:lnTo>
                <a:lnTo>
                  <a:pt x="408939" y="115569"/>
                </a:lnTo>
                <a:lnTo>
                  <a:pt x="411480" y="115569"/>
                </a:lnTo>
                <a:lnTo>
                  <a:pt x="411480" y="110490"/>
                </a:lnTo>
                <a:close/>
              </a:path>
              <a:path w="411479" h="143510">
                <a:moveTo>
                  <a:pt x="3810" y="115570"/>
                </a:moveTo>
                <a:lnTo>
                  <a:pt x="0" y="115570"/>
                </a:lnTo>
                <a:lnTo>
                  <a:pt x="0" y="123189"/>
                </a:lnTo>
                <a:lnTo>
                  <a:pt x="2540" y="123189"/>
                </a:lnTo>
                <a:lnTo>
                  <a:pt x="2540" y="119380"/>
                </a:lnTo>
                <a:lnTo>
                  <a:pt x="3810" y="119380"/>
                </a:lnTo>
                <a:lnTo>
                  <a:pt x="3810" y="115570"/>
                </a:lnTo>
                <a:close/>
              </a:path>
              <a:path w="411479" h="143510">
                <a:moveTo>
                  <a:pt x="411480" y="115570"/>
                </a:moveTo>
                <a:lnTo>
                  <a:pt x="408939" y="115570"/>
                </a:lnTo>
                <a:lnTo>
                  <a:pt x="408939" y="123189"/>
                </a:lnTo>
                <a:lnTo>
                  <a:pt x="411480" y="123189"/>
                </a:lnTo>
                <a:lnTo>
                  <a:pt x="411480" y="115570"/>
                </a:lnTo>
                <a:close/>
              </a:path>
              <a:path w="411479" h="143510">
                <a:moveTo>
                  <a:pt x="1270" y="123190"/>
                </a:moveTo>
                <a:lnTo>
                  <a:pt x="0" y="123190"/>
                </a:lnTo>
                <a:lnTo>
                  <a:pt x="0" y="128269"/>
                </a:lnTo>
                <a:lnTo>
                  <a:pt x="1270" y="128269"/>
                </a:lnTo>
                <a:lnTo>
                  <a:pt x="1270" y="123190"/>
                </a:lnTo>
                <a:close/>
              </a:path>
              <a:path w="411479" h="143510">
                <a:moveTo>
                  <a:pt x="411480" y="123190"/>
                </a:moveTo>
                <a:lnTo>
                  <a:pt x="408939" y="123190"/>
                </a:lnTo>
                <a:lnTo>
                  <a:pt x="408939" y="134619"/>
                </a:lnTo>
                <a:lnTo>
                  <a:pt x="411480" y="134619"/>
                </a:lnTo>
                <a:lnTo>
                  <a:pt x="411480" y="123190"/>
                </a:lnTo>
                <a:close/>
              </a:path>
              <a:path w="411479" h="143510">
                <a:moveTo>
                  <a:pt x="260350" y="139700"/>
                </a:moveTo>
                <a:lnTo>
                  <a:pt x="104139" y="139700"/>
                </a:lnTo>
                <a:lnTo>
                  <a:pt x="104139" y="142239"/>
                </a:lnTo>
                <a:lnTo>
                  <a:pt x="260350" y="142239"/>
                </a:lnTo>
                <a:lnTo>
                  <a:pt x="260350" y="139700"/>
                </a:lnTo>
                <a:close/>
              </a:path>
              <a:path w="411479" h="143510">
                <a:moveTo>
                  <a:pt x="411480" y="134620"/>
                </a:moveTo>
                <a:lnTo>
                  <a:pt x="408939" y="134620"/>
                </a:lnTo>
                <a:lnTo>
                  <a:pt x="408939" y="139700"/>
                </a:lnTo>
                <a:lnTo>
                  <a:pt x="356870" y="139700"/>
                </a:lnTo>
                <a:lnTo>
                  <a:pt x="356870" y="142239"/>
                </a:lnTo>
                <a:lnTo>
                  <a:pt x="411480" y="142239"/>
                </a:lnTo>
                <a:lnTo>
                  <a:pt x="411480" y="134620"/>
                </a:lnTo>
                <a:close/>
              </a:path>
              <a:path w="411479" h="143510">
                <a:moveTo>
                  <a:pt x="260350" y="142240"/>
                </a:moveTo>
                <a:lnTo>
                  <a:pt x="102870" y="142240"/>
                </a:lnTo>
                <a:lnTo>
                  <a:pt x="102870" y="143510"/>
                </a:lnTo>
                <a:lnTo>
                  <a:pt x="260350" y="143510"/>
                </a:lnTo>
                <a:lnTo>
                  <a:pt x="260350" y="142240"/>
                </a:lnTo>
                <a:close/>
              </a:path>
              <a:path w="411479" h="143510">
                <a:moveTo>
                  <a:pt x="411480" y="142240"/>
                </a:moveTo>
                <a:lnTo>
                  <a:pt x="355600" y="142240"/>
                </a:lnTo>
                <a:lnTo>
                  <a:pt x="355600" y="143510"/>
                </a:lnTo>
                <a:lnTo>
                  <a:pt x="411480" y="143510"/>
                </a:lnTo>
                <a:lnTo>
                  <a:pt x="411480" y="142240"/>
                </a:lnTo>
                <a:close/>
              </a:path>
            </a:pathLst>
          </a:custGeom>
          <a:solidFill>
            <a:srgbClr val="6259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5" name="bk object 8625"/>
          <p:cNvSpPr/>
          <p:nvPr/>
        </p:nvSpPr>
        <p:spPr>
          <a:xfrm>
            <a:off x="4375150" y="4339590"/>
            <a:ext cx="405130" cy="137160"/>
          </a:xfrm>
          <a:custGeom>
            <a:avLst/>
            <a:gdLst/>
            <a:ahLst/>
            <a:cxnLst/>
            <a:rect l="l" t="t" r="r" b="b"/>
            <a:pathLst>
              <a:path w="405129" h="137160">
                <a:moveTo>
                  <a:pt x="44450" y="0"/>
                </a:moveTo>
                <a:lnTo>
                  <a:pt x="0" y="0"/>
                </a:lnTo>
                <a:lnTo>
                  <a:pt x="0" y="6350"/>
                </a:lnTo>
                <a:lnTo>
                  <a:pt x="2539" y="6350"/>
                </a:lnTo>
                <a:lnTo>
                  <a:pt x="2539" y="3810"/>
                </a:lnTo>
                <a:lnTo>
                  <a:pt x="43180" y="3810"/>
                </a:lnTo>
                <a:lnTo>
                  <a:pt x="43180" y="2540"/>
                </a:lnTo>
                <a:lnTo>
                  <a:pt x="44450" y="2540"/>
                </a:lnTo>
                <a:lnTo>
                  <a:pt x="44450" y="0"/>
                </a:lnTo>
                <a:close/>
              </a:path>
              <a:path w="405129" h="137160">
                <a:moveTo>
                  <a:pt x="405129" y="0"/>
                </a:moveTo>
                <a:lnTo>
                  <a:pt x="392429" y="0"/>
                </a:lnTo>
                <a:lnTo>
                  <a:pt x="392429" y="3810"/>
                </a:lnTo>
                <a:lnTo>
                  <a:pt x="401320" y="3810"/>
                </a:lnTo>
                <a:lnTo>
                  <a:pt x="401320" y="6350"/>
                </a:lnTo>
                <a:lnTo>
                  <a:pt x="405129" y="6350"/>
                </a:lnTo>
                <a:lnTo>
                  <a:pt x="405129" y="0"/>
                </a:lnTo>
                <a:close/>
              </a:path>
              <a:path w="405129" h="137160">
                <a:moveTo>
                  <a:pt x="302260" y="0"/>
                </a:moveTo>
                <a:lnTo>
                  <a:pt x="135889" y="0"/>
                </a:lnTo>
                <a:lnTo>
                  <a:pt x="135889" y="3810"/>
                </a:lnTo>
                <a:lnTo>
                  <a:pt x="300989" y="3810"/>
                </a:lnTo>
                <a:lnTo>
                  <a:pt x="300989" y="1270"/>
                </a:lnTo>
                <a:lnTo>
                  <a:pt x="302260" y="1270"/>
                </a:lnTo>
                <a:lnTo>
                  <a:pt x="302260" y="0"/>
                </a:lnTo>
                <a:close/>
              </a:path>
              <a:path w="405129" h="137160">
                <a:moveTo>
                  <a:pt x="2539" y="6350"/>
                </a:moveTo>
                <a:lnTo>
                  <a:pt x="0" y="635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6350"/>
                </a:lnTo>
                <a:close/>
              </a:path>
              <a:path w="405129" h="137160">
                <a:moveTo>
                  <a:pt x="405129" y="6350"/>
                </a:moveTo>
                <a:lnTo>
                  <a:pt x="401320" y="6350"/>
                </a:lnTo>
                <a:lnTo>
                  <a:pt x="401320" y="12700"/>
                </a:lnTo>
                <a:lnTo>
                  <a:pt x="405129" y="12700"/>
                </a:lnTo>
                <a:lnTo>
                  <a:pt x="405129" y="6350"/>
                </a:lnTo>
                <a:close/>
              </a:path>
              <a:path w="405129" h="137160">
                <a:moveTo>
                  <a:pt x="2539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2539" y="19050"/>
                </a:lnTo>
                <a:lnTo>
                  <a:pt x="2539" y="12700"/>
                </a:lnTo>
                <a:close/>
              </a:path>
              <a:path w="405129" h="137160">
                <a:moveTo>
                  <a:pt x="405129" y="12700"/>
                </a:moveTo>
                <a:lnTo>
                  <a:pt x="401320" y="12700"/>
                </a:lnTo>
                <a:lnTo>
                  <a:pt x="401320" y="19050"/>
                </a:lnTo>
                <a:lnTo>
                  <a:pt x="405129" y="19050"/>
                </a:lnTo>
                <a:lnTo>
                  <a:pt x="405129" y="12700"/>
                </a:lnTo>
                <a:close/>
              </a:path>
              <a:path w="405129" h="137160">
                <a:moveTo>
                  <a:pt x="2539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2539" y="25400"/>
                </a:lnTo>
                <a:lnTo>
                  <a:pt x="2539" y="19050"/>
                </a:lnTo>
                <a:close/>
              </a:path>
              <a:path w="405129" h="137160">
                <a:moveTo>
                  <a:pt x="405129" y="19050"/>
                </a:moveTo>
                <a:lnTo>
                  <a:pt x="401320" y="19050"/>
                </a:lnTo>
                <a:lnTo>
                  <a:pt x="401320" y="25400"/>
                </a:lnTo>
                <a:lnTo>
                  <a:pt x="405129" y="25400"/>
                </a:lnTo>
                <a:lnTo>
                  <a:pt x="405129" y="19050"/>
                </a:lnTo>
                <a:close/>
              </a:path>
              <a:path w="405129" h="137160">
                <a:moveTo>
                  <a:pt x="2539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2539" y="31750"/>
                </a:lnTo>
                <a:lnTo>
                  <a:pt x="2539" y="25400"/>
                </a:lnTo>
                <a:close/>
              </a:path>
              <a:path w="405129" h="137160">
                <a:moveTo>
                  <a:pt x="405129" y="25400"/>
                </a:moveTo>
                <a:lnTo>
                  <a:pt x="401320" y="25400"/>
                </a:lnTo>
                <a:lnTo>
                  <a:pt x="401320" y="31750"/>
                </a:lnTo>
                <a:lnTo>
                  <a:pt x="405129" y="31750"/>
                </a:lnTo>
                <a:lnTo>
                  <a:pt x="405129" y="25400"/>
                </a:lnTo>
                <a:close/>
              </a:path>
              <a:path w="405129" h="137160">
                <a:moveTo>
                  <a:pt x="2539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2539" y="38100"/>
                </a:lnTo>
                <a:lnTo>
                  <a:pt x="2539" y="31750"/>
                </a:lnTo>
                <a:close/>
              </a:path>
              <a:path w="405129" h="137160">
                <a:moveTo>
                  <a:pt x="405129" y="31750"/>
                </a:moveTo>
                <a:lnTo>
                  <a:pt x="401320" y="31750"/>
                </a:lnTo>
                <a:lnTo>
                  <a:pt x="401320" y="38100"/>
                </a:lnTo>
                <a:lnTo>
                  <a:pt x="405129" y="38100"/>
                </a:lnTo>
                <a:lnTo>
                  <a:pt x="405129" y="31750"/>
                </a:lnTo>
                <a:close/>
              </a:path>
              <a:path w="405129" h="137160">
                <a:moveTo>
                  <a:pt x="2539" y="38100"/>
                </a:moveTo>
                <a:lnTo>
                  <a:pt x="0" y="38100"/>
                </a:lnTo>
                <a:lnTo>
                  <a:pt x="0" y="43180"/>
                </a:lnTo>
                <a:lnTo>
                  <a:pt x="2539" y="43180"/>
                </a:lnTo>
                <a:lnTo>
                  <a:pt x="2539" y="38100"/>
                </a:lnTo>
                <a:close/>
              </a:path>
              <a:path w="405129" h="137160">
                <a:moveTo>
                  <a:pt x="405129" y="38100"/>
                </a:moveTo>
                <a:lnTo>
                  <a:pt x="401320" y="38100"/>
                </a:lnTo>
                <a:lnTo>
                  <a:pt x="401320" y="43180"/>
                </a:lnTo>
                <a:lnTo>
                  <a:pt x="405129" y="43180"/>
                </a:lnTo>
                <a:lnTo>
                  <a:pt x="405129" y="38100"/>
                </a:lnTo>
                <a:close/>
              </a:path>
              <a:path w="405129" h="137160">
                <a:moveTo>
                  <a:pt x="2539" y="43180"/>
                </a:moveTo>
                <a:lnTo>
                  <a:pt x="0" y="43180"/>
                </a:lnTo>
                <a:lnTo>
                  <a:pt x="0" y="50800"/>
                </a:lnTo>
                <a:lnTo>
                  <a:pt x="2539" y="50800"/>
                </a:lnTo>
                <a:lnTo>
                  <a:pt x="2539" y="43180"/>
                </a:lnTo>
                <a:close/>
              </a:path>
              <a:path w="405129" h="137160">
                <a:moveTo>
                  <a:pt x="405129" y="43180"/>
                </a:moveTo>
                <a:lnTo>
                  <a:pt x="401320" y="43180"/>
                </a:lnTo>
                <a:lnTo>
                  <a:pt x="401320" y="50800"/>
                </a:lnTo>
                <a:lnTo>
                  <a:pt x="405129" y="50800"/>
                </a:lnTo>
                <a:lnTo>
                  <a:pt x="405129" y="43180"/>
                </a:lnTo>
                <a:close/>
              </a:path>
              <a:path w="405129" h="137160">
                <a:moveTo>
                  <a:pt x="2539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2539" y="57150"/>
                </a:lnTo>
                <a:lnTo>
                  <a:pt x="2539" y="50800"/>
                </a:lnTo>
                <a:close/>
              </a:path>
              <a:path w="405129" h="137160">
                <a:moveTo>
                  <a:pt x="405129" y="50800"/>
                </a:moveTo>
                <a:lnTo>
                  <a:pt x="401320" y="50800"/>
                </a:lnTo>
                <a:lnTo>
                  <a:pt x="401320" y="57150"/>
                </a:lnTo>
                <a:lnTo>
                  <a:pt x="405129" y="57150"/>
                </a:lnTo>
                <a:lnTo>
                  <a:pt x="405129" y="50800"/>
                </a:lnTo>
                <a:close/>
              </a:path>
              <a:path w="405129" h="137160">
                <a:moveTo>
                  <a:pt x="2539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2539" y="63500"/>
                </a:lnTo>
                <a:lnTo>
                  <a:pt x="2539" y="57150"/>
                </a:lnTo>
                <a:close/>
              </a:path>
              <a:path w="405129" h="137160">
                <a:moveTo>
                  <a:pt x="405129" y="57150"/>
                </a:moveTo>
                <a:lnTo>
                  <a:pt x="401320" y="57150"/>
                </a:lnTo>
                <a:lnTo>
                  <a:pt x="401320" y="63500"/>
                </a:lnTo>
                <a:lnTo>
                  <a:pt x="405129" y="63500"/>
                </a:lnTo>
                <a:lnTo>
                  <a:pt x="405129" y="57150"/>
                </a:lnTo>
                <a:close/>
              </a:path>
              <a:path w="405129" h="137160">
                <a:moveTo>
                  <a:pt x="2539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2539" y="69850"/>
                </a:lnTo>
                <a:lnTo>
                  <a:pt x="2539" y="63500"/>
                </a:lnTo>
                <a:close/>
              </a:path>
              <a:path w="405129" h="137160">
                <a:moveTo>
                  <a:pt x="405129" y="63500"/>
                </a:moveTo>
                <a:lnTo>
                  <a:pt x="401320" y="63500"/>
                </a:lnTo>
                <a:lnTo>
                  <a:pt x="401320" y="69850"/>
                </a:lnTo>
                <a:lnTo>
                  <a:pt x="405129" y="69850"/>
                </a:lnTo>
                <a:lnTo>
                  <a:pt x="405129" y="63500"/>
                </a:lnTo>
                <a:close/>
              </a:path>
              <a:path w="405129" h="137160">
                <a:moveTo>
                  <a:pt x="2539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2539" y="76200"/>
                </a:lnTo>
                <a:lnTo>
                  <a:pt x="2539" y="69850"/>
                </a:lnTo>
                <a:close/>
              </a:path>
              <a:path w="405129" h="137160">
                <a:moveTo>
                  <a:pt x="405129" y="69850"/>
                </a:moveTo>
                <a:lnTo>
                  <a:pt x="401320" y="69850"/>
                </a:lnTo>
                <a:lnTo>
                  <a:pt x="401320" y="76200"/>
                </a:lnTo>
                <a:lnTo>
                  <a:pt x="405129" y="76200"/>
                </a:lnTo>
                <a:lnTo>
                  <a:pt x="405129" y="69850"/>
                </a:lnTo>
                <a:close/>
              </a:path>
              <a:path w="405129" h="137160">
                <a:moveTo>
                  <a:pt x="2539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2539" y="82550"/>
                </a:lnTo>
                <a:lnTo>
                  <a:pt x="2539" y="76200"/>
                </a:lnTo>
                <a:close/>
              </a:path>
              <a:path w="405129" h="137160">
                <a:moveTo>
                  <a:pt x="405129" y="76200"/>
                </a:moveTo>
                <a:lnTo>
                  <a:pt x="401320" y="76200"/>
                </a:lnTo>
                <a:lnTo>
                  <a:pt x="401320" y="82550"/>
                </a:lnTo>
                <a:lnTo>
                  <a:pt x="405129" y="82550"/>
                </a:lnTo>
                <a:lnTo>
                  <a:pt x="405129" y="76200"/>
                </a:lnTo>
                <a:close/>
              </a:path>
              <a:path w="405129" h="137160">
                <a:moveTo>
                  <a:pt x="2539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2539" y="88900"/>
                </a:lnTo>
                <a:lnTo>
                  <a:pt x="2539" y="82550"/>
                </a:lnTo>
                <a:close/>
              </a:path>
              <a:path w="405129" h="137160">
                <a:moveTo>
                  <a:pt x="405129" y="82550"/>
                </a:moveTo>
                <a:lnTo>
                  <a:pt x="401320" y="82550"/>
                </a:lnTo>
                <a:lnTo>
                  <a:pt x="401320" y="88900"/>
                </a:lnTo>
                <a:lnTo>
                  <a:pt x="405129" y="88900"/>
                </a:lnTo>
                <a:lnTo>
                  <a:pt x="405129" y="82550"/>
                </a:lnTo>
                <a:close/>
              </a:path>
              <a:path w="405129" h="137160">
                <a:moveTo>
                  <a:pt x="2539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2539" y="95250"/>
                </a:lnTo>
                <a:lnTo>
                  <a:pt x="2539" y="88900"/>
                </a:lnTo>
                <a:close/>
              </a:path>
              <a:path w="405129" h="137160">
                <a:moveTo>
                  <a:pt x="405129" y="88900"/>
                </a:moveTo>
                <a:lnTo>
                  <a:pt x="401320" y="88900"/>
                </a:lnTo>
                <a:lnTo>
                  <a:pt x="401320" y="95250"/>
                </a:lnTo>
                <a:lnTo>
                  <a:pt x="405129" y="95250"/>
                </a:lnTo>
                <a:lnTo>
                  <a:pt x="405129" y="88900"/>
                </a:lnTo>
                <a:close/>
              </a:path>
              <a:path w="405129" h="137160">
                <a:moveTo>
                  <a:pt x="2539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2539" y="101600"/>
                </a:lnTo>
                <a:lnTo>
                  <a:pt x="2539" y="95250"/>
                </a:lnTo>
                <a:close/>
              </a:path>
              <a:path w="405129" h="137160">
                <a:moveTo>
                  <a:pt x="405129" y="95250"/>
                </a:moveTo>
                <a:lnTo>
                  <a:pt x="401320" y="95250"/>
                </a:lnTo>
                <a:lnTo>
                  <a:pt x="401320" y="101600"/>
                </a:lnTo>
                <a:lnTo>
                  <a:pt x="405129" y="101600"/>
                </a:lnTo>
                <a:lnTo>
                  <a:pt x="405129" y="95250"/>
                </a:lnTo>
                <a:close/>
              </a:path>
              <a:path w="405129" h="137160">
                <a:moveTo>
                  <a:pt x="2539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1270" y="107950"/>
                </a:lnTo>
                <a:lnTo>
                  <a:pt x="1270" y="106680"/>
                </a:lnTo>
                <a:lnTo>
                  <a:pt x="2539" y="106680"/>
                </a:lnTo>
                <a:lnTo>
                  <a:pt x="2539" y="101600"/>
                </a:lnTo>
                <a:close/>
              </a:path>
              <a:path w="405129" h="137160">
                <a:moveTo>
                  <a:pt x="405129" y="101600"/>
                </a:moveTo>
                <a:lnTo>
                  <a:pt x="401320" y="101600"/>
                </a:lnTo>
                <a:lnTo>
                  <a:pt x="401320" y="107950"/>
                </a:lnTo>
                <a:lnTo>
                  <a:pt x="405129" y="107950"/>
                </a:lnTo>
                <a:lnTo>
                  <a:pt x="405129" y="101600"/>
                </a:lnTo>
                <a:close/>
              </a:path>
              <a:path w="405129" h="137160">
                <a:moveTo>
                  <a:pt x="1270" y="107950"/>
                </a:moveTo>
                <a:lnTo>
                  <a:pt x="0" y="107950"/>
                </a:lnTo>
                <a:lnTo>
                  <a:pt x="0" y="111760"/>
                </a:lnTo>
                <a:lnTo>
                  <a:pt x="1270" y="111760"/>
                </a:lnTo>
                <a:lnTo>
                  <a:pt x="1270" y="107950"/>
                </a:lnTo>
                <a:close/>
              </a:path>
              <a:path w="405129" h="137160">
                <a:moveTo>
                  <a:pt x="405129" y="107950"/>
                </a:moveTo>
                <a:lnTo>
                  <a:pt x="401320" y="107950"/>
                </a:lnTo>
                <a:lnTo>
                  <a:pt x="401320" y="113030"/>
                </a:lnTo>
                <a:lnTo>
                  <a:pt x="405129" y="113030"/>
                </a:lnTo>
                <a:lnTo>
                  <a:pt x="405129" y="107950"/>
                </a:lnTo>
                <a:close/>
              </a:path>
              <a:path w="405129" h="137160">
                <a:moveTo>
                  <a:pt x="405129" y="113030"/>
                </a:moveTo>
                <a:lnTo>
                  <a:pt x="401320" y="113030"/>
                </a:lnTo>
                <a:lnTo>
                  <a:pt x="401320" y="120650"/>
                </a:lnTo>
                <a:lnTo>
                  <a:pt x="405129" y="120650"/>
                </a:lnTo>
                <a:lnTo>
                  <a:pt x="405129" y="113030"/>
                </a:lnTo>
                <a:close/>
              </a:path>
              <a:path w="405129" h="137160">
                <a:moveTo>
                  <a:pt x="405129" y="120650"/>
                </a:moveTo>
                <a:lnTo>
                  <a:pt x="401320" y="120650"/>
                </a:lnTo>
                <a:lnTo>
                  <a:pt x="401320" y="132080"/>
                </a:lnTo>
                <a:lnTo>
                  <a:pt x="405129" y="132080"/>
                </a:lnTo>
                <a:lnTo>
                  <a:pt x="405129" y="120650"/>
                </a:lnTo>
                <a:close/>
              </a:path>
              <a:path w="405129" h="137160">
                <a:moveTo>
                  <a:pt x="257809" y="134620"/>
                </a:moveTo>
                <a:lnTo>
                  <a:pt x="100329" y="134620"/>
                </a:lnTo>
                <a:lnTo>
                  <a:pt x="100329" y="137160"/>
                </a:lnTo>
                <a:lnTo>
                  <a:pt x="257809" y="137160"/>
                </a:lnTo>
                <a:lnTo>
                  <a:pt x="257809" y="134620"/>
                </a:lnTo>
                <a:close/>
              </a:path>
              <a:path w="405129" h="137160">
                <a:moveTo>
                  <a:pt x="405129" y="132080"/>
                </a:moveTo>
                <a:lnTo>
                  <a:pt x="401320" y="132080"/>
                </a:lnTo>
                <a:lnTo>
                  <a:pt x="401320" y="134620"/>
                </a:lnTo>
                <a:lnTo>
                  <a:pt x="353060" y="134620"/>
                </a:lnTo>
                <a:lnTo>
                  <a:pt x="353060" y="137160"/>
                </a:lnTo>
                <a:lnTo>
                  <a:pt x="405129" y="137160"/>
                </a:lnTo>
                <a:lnTo>
                  <a:pt x="405129" y="132080"/>
                </a:lnTo>
                <a:close/>
              </a:path>
            </a:pathLst>
          </a:custGeom>
          <a:solidFill>
            <a:srgbClr val="6059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6" name="bk object 8626"/>
          <p:cNvSpPr/>
          <p:nvPr/>
        </p:nvSpPr>
        <p:spPr>
          <a:xfrm>
            <a:off x="4377690" y="4343400"/>
            <a:ext cx="398780" cy="130810"/>
          </a:xfrm>
          <a:custGeom>
            <a:avLst/>
            <a:gdLst/>
            <a:ahLst/>
            <a:cxnLst/>
            <a:rect l="l" t="t" r="r" b="b"/>
            <a:pathLst>
              <a:path w="398779" h="130810">
                <a:moveTo>
                  <a:pt x="39370" y="0"/>
                </a:moveTo>
                <a:lnTo>
                  <a:pt x="0" y="0"/>
                </a:lnTo>
                <a:lnTo>
                  <a:pt x="0" y="2539"/>
                </a:lnTo>
                <a:lnTo>
                  <a:pt x="39370" y="2539"/>
                </a:lnTo>
                <a:lnTo>
                  <a:pt x="39370" y="0"/>
                </a:lnTo>
                <a:close/>
              </a:path>
              <a:path w="398779" h="130810">
                <a:moveTo>
                  <a:pt x="297180" y="0"/>
                </a:moveTo>
                <a:lnTo>
                  <a:pt x="132080" y="0"/>
                </a:lnTo>
                <a:lnTo>
                  <a:pt x="132080" y="2539"/>
                </a:lnTo>
                <a:lnTo>
                  <a:pt x="297180" y="2539"/>
                </a:lnTo>
                <a:lnTo>
                  <a:pt x="297180" y="0"/>
                </a:lnTo>
                <a:close/>
              </a:path>
              <a:path w="398779" h="130810">
                <a:moveTo>
                  <a:pt x="398780" y="0"/>
                </a:moveTo>
                <a:lnTo>
                  <a:pt x="388620" y="0"/>
                </a:lnTo>
                <a:lnTo>
                  <a:pt x="388620" y="2539"/>
                </a:lnTo>
                <a:lnTo>
                  <a:pt x="398780" y="2539"/>
                </a:lnTo>
                <a:lnTo>
                  <a:pt x="398780" y="0"/>
                </a:lnTo>
                <a:close/>
              </a:path>
              <a:path w="398779" h="130810">
                <a:moveTo>
                  <a:pt x="38100" y="2540"/>
                </a:moveTo>
                <a:lnTo>
                  <a:pt x="0" y="2540"/>
                </a:lnTo>
                <a:lnTo>
                  <a:pt x="0" y="8889"/>
                </a:lnTo>
                <a:lnTo>
                  <a:pt x="5080" y="8889"/>
                </a:lnTo>
                <a:lnTo>
                  <a:pt x="5080" y="3810"/>
                </a:lnTo>
                <a:lnTo>
                  <a:pt x="38100" y="3810"/>
                </a:lnTo>
                <a:lnTo>
                  <a:pt x="38100" y="2540"/>
                </a:lnTo>
                <a:close/>
              </a:path>
              <a:path w="398779" h="130810">
                <a:moveTo>
                  <a:pt x="295910" y="2540"/>
                </a:moveTo>
                <a:lnTo>
                  <a:pt x="132080" y="2540"/>
                </a:lnTo>
                <a:lnTo>
                  <a:pt x="132080" y="3810"/>
                </a:lnTo>
                <a:lnTo>
                  <a:pt x="295910" y="3810"/>
                </a:lnTo>
                <a:lnTo>
                  <a:pt x="295910" y="2540"/>
                </a:lnTo>
                <a:close/>
              </a:path>
              <a:path w="398779" h="130810">
                <a:moveTo>
                  <a:pt x="398780" y="2540"/>
                </a:moveTo>
                <a:lnTo>
                  <a:pt x="388620" y="2540"/>
                </a:lnTo>
                <a:lnTo>
                  <a:pt x="388620" y="3810"/>
                </a:lnTo>
                <a:lnTo>
                  <a:pt x="394970" y="3810"/>
                </a:lnTo>
                <a:lnTo>
                  <a:pt x="394970" y="8889"/>
                </a:lnTo>
                <a:lnTo>
                  <a:pt x="398780" y="8889"/>
                </a:lnTo>
                <a:lnTo>
                  <a:pt x="398780" y="2540"/>
                </a:lnTo>
                <a:close/>
              </a:path>
              <a:path w="398779" h="130810">
                <a:moveTo>
                  <a:pt x="5080" y="8890"/>
                </a:moveTo>
                <a:lnTo>
                  <a:pt x="0" y="8890"/>
                </a:lnTo>
                <a:lnTo>
                  <a:pt x="0" y="15239"/>
                </a:lnTo>
                <a:lnTo>
                  <a:pt x="5080" y="15239"/>
                </a:lnTo>
                <a:lnTo>
                  <a:pt x="5080" y="8890"/>
                </a:lnTo>
                <a:close/>
              </a:path>
              <a:path w="398779" h="130810">
                <a:moveTo>
                  <a:pt x="398780" y="8890"/>
                </a:moveTo>
                <a:lnTo>
                  <a:pt x="394970" y="8890"/>
                </a:lnTo>
                <a:lnTo>
                  <a:pt x="394970" y="15239"/>
                </a:lnTo>
                <a:lnTo>
                  <a:pt x="398780" y="15239"/>
                </a:lnTo>
                <a:lnTo>
                  <a:pt x="398780" y="8890"/>
                </a:lnTo>
                <a:close/>
              </a:path>
              <a:path w="398779" h="130810">
                <a:moveTo>
                  <a:pt x="508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5080" y="21589"/>
                </a:lnTo>
                <a:lnTo>
                  <a:pt x="5080" y="15240"/>
                </a:lnTo>
                <a:close/>
              </a:path>
              <a:path w="398779" h="130810">
                <a:moveTo>
                  <a:pt x="398780" y="15240"/>
                </a:moveTo>
                <a:lnTo>
                  <a:pt x="394970" y="15240"/>
                </a:lnTo>
                <a:lnTo>
                  <a:pt x="394970" y="21589"/>
                </a:lnTo>
                <a:lnTo>
                  <a:pt x="398780" y="21589"/>
                </a:lnTo>
                <a:lnTo>
                  <a:pt x="398780" y="15240"/>
                </a:lnTo>
                <a:close/>
              </a:path>
              <a:path w="398779" h="130810">
                <a:moveTo>
                  <a:pt x="5080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5080" y="27939"/>
                </a:lnTo>
                <a:lnTo>
                  <a:pt x="5080" y="21590"/>
                </a:lnTo>
                <a:close/>
              </a:path>
              <a:path w="398779" h="130810">
                <a:moveTo>
                  <a:pt x="398780" y="21590"/>
                </a:moveTo>
                <a:lnTo>
                  <a:pt x="394970" y="21590"/>
                </a:lnTo>
                <a:lnTo>
                  <a:pt x="394970" y="27939"/>
                </a:lnTo>
                <a:lnTo>
                  <a:pt x="398780" y="27939"/>
                </a:lnTo>
                <a:lnTo>
                  <a:pt x="398780" y="21590"/>
                </a:lnTo>
                <a:close/>
              </a:path>
              <a:path w="398779" h="130810">
                <a:moveTo>
                  <a:pt x="5080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5080" y="34289"/>
                </a:lnTo>
                <a:lnTo>
                  <a:pt x="5080" y="27940"/>
                </a:lnTo>
                <a:close/>
              </a:path>
              <a:path w="398779" h="130810">
                <a:moveTo>
                  <a:pt x="398780" y="27940"/>
                </a:moveTo>
                <a:lnTo>
                  <a:pt x="394970" y="27940"/>
                </a:lnTo>
                <a:lnTo>
                  <a:pt x="394970" y="34289"/>
                </a:lnTo>
                <a:lnTo>
                  <a:pt x="398780" y="34289"/>
                </a:lnTo>
                <a:lnTo>
                  <a:pt x="398780" y="27940"/>
                </a:lnTo>
                <a:close/>
              </a:path>
              <a:path w="398779" h="130810">
                <a:moveTo>
                  <a:pt x="5080" y="34290"/>
                </a:moveTo>
                <a:lnTo>
                  <a:pt x="0" y="34290"/>
                </a:lnTo>
                <a:lnTo>
                  <a:pt x="0" y="39369"/>
                </a:lnTo>
                <a:lnTo>
                  <a:pt x="5080" y="39369"/>
                </a:lnTo>
                <a:lnTo>
                  <a:pt x="5080" y="34290"/>
                </a:lnTo>
                <a:close/>
              </a:path>
              <a:path w="398779" h="130810">
                <a:moveTo>
                  <a:pt x="398780" y="34290"/>
                </a:moveTo>
                <a:lnTo>
                  <a:pt x="394970" y="34290"/>
                </a:lnTo>
                <a:lnTo>
                  <a:pt x="394970" y="39369"/>
                </a:lnTo>
                <a:lnTo>
                  <a:pt x="398780" y="39369"/>
                </a:lnTo>
                <a:lnTo>
                  <a:pt x="398780" y="34290"/>
                </a:lnTo>
                <a:close/>
              </a:path>
              <a:path w="398779" h="130810">
                <a:moveTo>
                  <a:pt x="5080" y="39370"/>
                </a:moveTo>
                <a:lnTo>
                  <a:pt x="0" y="39370"/>
                </a:lnTo>
                <a:lnTo>
                  <a:pt x="0" y="46989"/>
                </a:lnTo>
                <a:lnTo>
                  <a:pt x="5080" y="46989"/>
                </a:lnTo>
                <a:lnTo>
                  <a:pt x="5080" y="39370"/>
                </a:lnTo>
                <a:close/>
              </a:path>
              <a:path w="398779" h="130810">
                <a:moveTo>
                  <a:pt x="398780" y="39370"/>
                </a:moveTo>
                <a:lnTo>
                  <a:pt x="394970" y="39370"/>
                </a:lnTo>
                <a:lnTo>
                  <a:pt x="394970" y="46989"/>
                </a:lnTo>
                <a:lnTo>
                  <a:pt x="398780" y="46989"/>
                </a:lnTo>
                <a:lnTo>
                  <a:pt x="398780" y="39370"/>
                </a:lnTo>
                <a:close/>
              </a:path>
              <a:path w="398779" h="130810">
                <a:moveTo>
                  <a:pt x="5080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5080" y="53339"/>
                </a:lnTo>
                <a:lnTo>
                  <a:pt x="5080" y="46990"/>
                </a:lnTo>
                <a:close/>
              </a:path>
              <a:path w="398779" h="130810">
                <a:moveTo>
                  <a:pt x="398780" y="46990"/>
                </a:moveTo>
                <a:lnTo>
                  <a:pt x="394970" y="46990"/>
                </a:lnTo>
                <a:lnTo>
                  <a:pt x="394970" y="53339"/>
                </a:lnTo>
                <a:lnTo>
                  <a:pt x="398780" y="53339"/>
                </a:lnTo>
                <a:lnTo>
                  <a:pt x="398780" y="46990"/>
                </a:lnTo>
                <a:close/>
              </a:path>
              <a:path w="398779" h="130810">
                <a:moveTo>
                  <a:pt x="5080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5080" y="59689"/>
                </a:lnTo>
                <a:lnTo>
                  <a:pt x="5080" y="53340"/>
                </a:lnTo>
                <a:close/>
              </a:path>
              <a:path w="398779" h="130810">
                <a:moveTo>
                  <a:pt x="398780" y="53340"/>
                </a:moveTo>
                <a:lnTo>
                  <a:pt x="394970" y="53340"/>
                </a:lnTo>
                <a:lnTo>
                  <a:pt x="394970" y="59689"/>
                </a:lnTo>
                <a:lnTo>
                  <a:pt x="398780" y="59689"/>
                </a:lnTo>
                <a:lnTo>
                  <a:pt x="398780" y="53340"/>
                </a:lnTo>
                <a:close/>
              </a:path>
              <a:path w="398779" h="130810">
                <a:moveTo>
                  <a:pt x="5080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5080" y="66039"/>
                </a:lnTo>
                <a:lnTo>
                  <a:pt x="5080" y="59690"/>
                </a:lnTo>
                <a:close/>
              </a:path>
              <a:path w="398779" h="130810">
                <a:moveTo>
                  <a:pt x="398780" y="59690"/>
                </a:moveTo>
                <a:lnTo>
                  <a:pt x="394970" y="59690"/>
                </a:lnTo>
                <a:lnTo>
                  <a:pt x="394970" y="66039"/>
                </a:lnTo>
                <a:lnTo>
                  <a:pt x="398780" y="66039"/>
                </a:lnTo>
                <a:lnTo>
                  <a:pt x="398780" y="59690"/>
                </a:lnTo>
                <a:close/>
              </a:path>
              <a:path w="398779" h="130810">
                <a:moveTo>
                  <a:pt x="5080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5080" y="72389"/>
                </a:lnTo>
                <a:lnTo>
                  <a:pt x="5080" y="66040"/>
                </a:lnTo>
                <a:close/>
              </a:path>
              <a:path w="398779" h="130810">
                <a:moveTo>
                  <a:pt x="398780" y="66040"/>
                </a:moveTo>
                <a:lnTo>
                  <a:pt x="394970" y="66040"/>
                </a:lnTo>
                <a:lnTo>
                  <a:pt x="394970" y="72389"/>
                </a:lnTo>
                <a:lnTo>
                  <a:pt x="398780" y="72389"/>
                </a:lnTo>
                <a:lnTo>
                  <a:pt x="398780" y="66040"/>
                </a:lnTo>
                <a:close/>
              </a:path>
              <a:path w="398779" h="130810">
                <a:moveTo>
                  <a:pt x="508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5080" y="78739"/>
                </a:lnTo>
                <a:lnTo>
                  <a:pt x="5080" y="72390"/>
                </a:lnTo>
                <a:close/>
              </a:path>
              <a:path w="398779" h="130810">
                <a:moveTo>
                  <a:pt x="398780" y="72390"/>
                </a:moveTo>
                <a:lnTo>
                  <a:pt x="394970" y="72390"/>
                </a:lnTo>
                <a:lnTo>
                  <a:pt x="394970" y="78739"/>
                </a:lnTo>
                <a:lnTo>
                  <a:pt x="398780" y="78739"/>
                </a:lnTo>
                <a:lnTo>
                  <a:pt x="398780" y="72390"/>
                </a:lnTo>
                <a:close/>
              </a:path>
              <a:path w="398779" h="130810">
                <a:moveTo>
                  <a:pt x="5080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10" y="85089"/>
                </a:lnTo>
                <a:lnTo>
                  <a:pt x="3810" y="83819"/>
                </a:lnTo>
                <a:lnTo>
                  <a:pt x="5080" y="83819"/>
                </a:lnTo>
                <a:lnTo>
                  <a:pt x="5080" y="78740"/>
                </a:lnTo>
                <a:close/>
              </a:path>
              <a:path w="398779" h="130810">
                <a:moveTo>
                  <a:pt x="398780" y="78740"/>
                </a:moveTo>
                <a:lnTo>
                  <a:pt x="394970" y="78740"/>
                </a:lnTo>
                <a:lnTo>
                  <a:pt x="394970" y="85089"/>
                </a:lnTo>
                <a:lnTo>
                  <a:pt x="398780" y="85089"/>
                </a:lnTo>
                <a:lnTo>
                  <a:pt x="398780" y="78740"/>
                </a:lnTo>
                <a:close/>
              </a:path>
              <a:path w="398779" h="130810">
                <a:moveTo>
                  <a:pt x="3810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2540" y="91439"/>
                </a:lnTo>
                <a:lnTo>
                  <a:pt x="2539" y="88900"/>
                </a:lnTo>
                <a:lnTo>
                  <a:pt x="3810" y="88900"/>
                </a:lnTo>
                <a:lnTo>
                  <a:pt x="3810" y="85090"/>
                </a:lnTo>
                <a:close/>
              </a:path>
              <a:path w="398779" h="130810">
                <a:moveTo>
                  <a:pt x="398780" y="85090"/>
                </a:moveTo>
                <a:lnTo>
                  <a:pt x="394970" y="85090"/>
                </a:lnTo>
                <a:lnTo>
                  <a:pt x="394970" y="91439"/>
                </a:lnTo>
                <a:lnTo>
                  <a:pt x="398780" y="91439"/>
                </a:lnTo>
                <a:lnTo>
                  <a:pt x="398780" y="85090"/>
                </a:lnTo>
                <a:close/>
              </a:path>
              <a:path w="398779" h="130810">
                <a:moveTo>
                  <a:pt x="2540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1270" y="97789"/>
                </a:lnTo>
                <a:lnTo>
                  <a:pt x="1270" y="93980"/>
                </a:lnTo>
                <a:lnTo>
                  <a:pt x="2540" y="93980"/>
                </a:lnTo>
                <a:lnTo>
                  <a:pt x="2540" y="91440"/>
                </a:lnTo>
                <a:close/>
              </a:path>
              <a:path w="398779" h="130810">
                <a:moveTo>
                  <a:pt x="398780" y="91440"/>
                </a:moveTo>
                <a:lnTo>
                  <a:pt x="394970" y="91440"/>
                </a:lnTo>
                <a:lnTo>
                  <a:pt x="394970" y="97789"/>
                </a:lnTo>
                <a:lnTo>
                  <a:pt x="398780" y="97789"/>
                </a:lnTo>
                <a:lnTo>
                  <a:pt x="398780" y="91440"/>
                </a:lnTo>
                <a:close/>
              </a:path>
              <a:path w="398779" h="130810">
                <a:moveTo>
                  <a:pt x="398780" y="97790"/>
                </a:moveTo>
                <a:lnTo>
                  <a:pt x="394970" y="97790"/>
                </a:lnTo>
                <a:lnTo>
                  <a:pt x="394970" y="104139"/>
                </a:lnTo>
                <a:lnTo>
                  <a:pt x="398780" y="104139"/>
                </a:lnTo>
                <a:lnTo>
                  <a:pt x="398780" y="97790"/>
                </a:lnTo>
                <a:close/>
              </a:path>
              <a:path w="398779" h="130810">
                <a:moveTo>
                  <a:pt x="398780" y="104140"/>
                </a:moveTo>
                <a:lnTo>
                  <a:pt x="394970" y="104140"/>
                </a:lnTo>
                <a:lnTo>
                  <a:pt x="394970" y="109219"/>
                </a:lnTo>
                <a:lnTo>
                  <a:pt x="398780" y="109219"/>
                </a:lnTo>
                <a:lnTo>
                  <a:pt x="398780" y="104140"/>
                </a:lnTo>
                <a:close/>
              </a:path>
              <a:path w="398779" h="130810">
                <a:moveTo>
                  <a:pt x="398780" y="109220"/>
                </a:moveTo>
                <a:lnTo>
                  <a:pt x="394970" y="109220"/>
                </a:lnTo>
                <a:lnTo>
                  <a:pt x="394970" y="116839"/>
                </a:lnTo>
                <a:lnTo>
                  <a:pt x="398780" y="116839"/>
                </a:lnTo>
                <a:lnTo>
                  <a:pt x="398780" y="109220"/>
                </a:lnTo>
                <a:close/>
              </a:path>
              <a:path w="398779" h="130810">
                <a:moveTo>
                  <a:pt x="256539" y="125730"/>
                </a:moveTo>
                <a:lnTo>
                  <a:pt x="100330" y="125730"/>
                </a:lnTo>
                <a:lnTo>
                  <a:pt x="100330" y="127000"/>
                </a:lnTo>
                <a:lnTo>
                  <a:pt x="99060" y="127000"/>
                </a:lnTo>
                <a:lnTo>
                  <a:pt x="99060" y="128269"/>
                </a:lnTo>
                <a:lnTo>
                  <a:pt x="256539" y="128269"/>
                </a:lnTo>
                <a:lnTo>
                  <a:pt x="256539" y="125730"/>
                </a:lnTo>
                <a:close/>
              </a:path>
              <a:path w="398779" h="130810">
                <a:moveTo>
                  <a:pt x="398780" y="116840"/>
                </a:moveTo>
                <a:lnTo>
                  <a:pt x="394970" y="116840"/>
                </a:lnTo>
                <a:lnTo>
                  <a:pt x="394970" y="125730"/>
                </a:lnTo>
                <a:lnTo>
                  <a:pt x="353060" y="125730"/>
                </a:lnTo>
                <a:lnTo>
                  <a:pt x="353060" y="127000"/>
                </a:lnTo>
                <a:lnTo>
                  <a:pt x="351789" y="127000"/>
                </a:lnTo>
                <a:lnTo>
                  <a:pt x="351789" y="128269"/>
                </a:lnTo>
                <a:lnTo>
                  <a:pt x="398780" y="128269"/>
                </a:lnTo>
                <a:lnTo>
                  <a:pt x="398780" y="116840"/>
                </a:lnTo>
                <a:close/>
              </a:path>
              <a:path w="398779" h="130810">
                <a:moveTo>
                  <a:pt x="255270" y="128270"/>
                </a:moveTo>
                <a:lnTo>
                  <a:pt x="99060" y="128270"/>
                </a:lnTo>
                <a:lnTo>
                  <a:pt x="99060" y="130810"/>
                </a:lnTo>
                <a:lnTo>
                  <a:pt x="255269" y="130810"/>
                </a:lnTo>
                <a:lnTo>
                  <a:pt x="255270" y="128270"/>
                </a:lnTo>
                <a:close/>
              </a:path>
              <a:path w="398779" h="130810">
                <a:moveTo>
                  <a:pt x="398780" y="128270"/>
                </a:moveTo>
                <a:lnTo>
                  <a:pt x="351789" y="128270"/>
                </a:lnTo>
                <a:lnTo>
                  <a:pt x="351789" y="130810"/>
                </a:lnTo>
                <a:lnTo>
                  <a:pt x="398780" y="130810"/>
                </a:lnTo>
                <a:lnTo>
                  <a:pt x="398780" y="128270"/>
                </a:lnTo>
                <a:close/>
              </a:path>
            </a:pathLst>
          </a:custGeom>
          <a:solidFill>
            <a:srgbClr val="5E5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7" name="bk object 8627"/>
          <p:cNvSpPr/>
          <p:nvPr/>
        </p:nvSpPr>
        <p:spPr>
          <a:xfrm>
            <a:off x="4382770" y="4347209"/>
            <a:ext cx="389890" cy="121920"/>
          </a:xfrm>
          <a:custGeom>
            <a:avLst/>
            <a:gdLst/>
            <a:ahLst/>
            <a:cxnLst/>
            <a:rect l="l" t="t" r="r" b="b"/>
            <a:pathLst>
              <a:path w="389889" h="121920">
                <a:moveTo>
                  <a:pt x="3301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5079"/>
                </a:lnTo>
                <a:lnTo>
                  <a:pt x="2539" y="3809"/>
                </a:lnTo>
                <a:lnTo>
                  <a:pt x="30479" y="3809"/>
                </a:lnTo>
                <a:lnTo>
                  <a:pt x="30479" y="2539"/>
                </a:lnTo>
                <a:lnTo>
                  <a:pt x="31749" y="2539"/>
                </a:lnTo>
                <a:lnTo>
                  <a:pt x="31749" y="1269"/>
                </a:lnTo>
                <a:lnTo>
                  <a:pt x="33019" y="1269"/>
                </a:lnTo>
                <a:lnTo>
                  <a:pt x="33019" y="0"/>
                </a:lnTo>
                <a:close/>
              </a:path>
              <a:path w="389889" h="121920">
                <a:moveTo>
                  <a:pt x="289559" y="1269"/>
                </a:moveTo>
                <a:lnTo>
                  <a:pt x="125729" y="1269"/>
                </a:lnTo>
                <a:lnTo>
                  <a:pt x="125729" y="3809"/>
                </a:lnTo>
                <a:lnTo>
                  <a:pt x="289559" y="3809"/>
                </a:lnTo>
                <a:lnTo>
                  <a:pt x="289559" y="1269"/>
                </a:lnTo>
                <a:close/>
              </a:path>
              <a:path w="389889" h="121920">
                <a:moveTo>
                  <a:pt x="290829" y="0"/>
                </a:moveTo>
                <a:lnTo>
                  <a:pt x="127000" y="0"/>
                </a:lnTo>
                <a:lnTo>
                  <a:pt x="127000" y="1269"/>
                </a:lnTo>
                <a:lnTo>
                  <a:pt x="290829" y="1269"/>
                </a:lnTo>
                <a:lnTo>
                  <a:pt x="290829" y="0"/>
                </a:lnTo>
                <a:close/>
              </a:path>
              <a:path w="389889" h="121920">
                <a:moveTo>
                  <a:pt x="389889" y="0"/>
                </a:moveTo>
                <a:lnTo>
                  <a:pt x="382269" y="0"/>
                </a:lnTo>
                <a:lnTo>
                  <a:pt x="382269" y="3809"/>
                </a:lnTo>
                <a:lnTo>
                  <a:pt x="386079" y="3809"/>
                </a:lnTo>
                <a:lnTo>
                  <a:pt x="386079" y="5079"/>
                </a:lnTo>
                <a:lnTo>
                  <a:pt x="389889" y="5079"/>
                </a:lnTo>
                <a:lnTo>
                  <a:pt x="389889" y="0"/>
                </a:lnTo>
                <a:close/>
              </a:path>
              <a:path w="389889" h="121920">
                <a:moveTo>
                  <a:pt x="2539" y="5080"/>
                </a:moveTo>
                <a:lnTo>
                  <a:pt x="0" y="5080"/>
                </a:lnTo>
                <a:lnTo>
                  <a:pt x="0" y="11429"/>
                </a:lnTo>
                <a:lnTo>
                  <a:pt x="2539" y="11429"/>
                </a:lnTo>
                <a:lnTo>
                  <a:pt x="2539" y="5080"/>
                </a:lnTo>
                <a:close/>
              </a:path>
              <a:path w="389889" h="121920">
                <a:moveTo>
                  <a:pt x="389889" y="5080"/>
                </a:moveTo>
                <a:lnTo>
                  <a:pt x="386079" y="5080"/>
                </a:lnTo>
                <a:lnTo>
                  <a:pt x="386079" y="11429"/>
                </a:lnTo>
                <a:lnTo>
                  <a:pt x="389889" y="11429"/>
                </a:lnTo>
                <a:lnTo>
                  <a:pt x="389889" y="5080"/>
                </a:lnTo>
                <a:close/>
              </a:path>
              <a:path w="389889" h="121920">
                <a:moveTo>
                  <a:pt x="253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539" y="17779"/>
                </a:lnTo>
                <a:lnTo>
                  <a:pt x="2539" y="11430"/>
                </a:lnTo>
                <a:close/>
              </a:path>
              <a:path w="389889" h="121920">
                <a:moveTo>
                  <a:pt x="389889" y="11430"/>
                </a:moveTo>
                <a:lnTo>
                  <a:pt x="386079" y="11430"/>
                </a:lnTo>
                <a:lnTo>
                  <a:pt x="386079" y="17779"/>
                </a:lnTo>
                <a:lnTo>
                  <a:pt x="389889" y="17779"/>
                </a:lnTo>
                <a:lnTo>
                  <a:pt x="389889" y="11430"/>
                </a:lnTo>
                <a:close/>
              </a:path>
              <a:path w="389889" h="121920">
                <a:moveTo>
                  <a:pt x="2539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2539" y="24129"/>
                </a:lnTo>
                <a:lnTo>
                  <a:pt x="2539" y="17780"/>
                </a:lnTo>
                <a:close/>
              </a:path>
              <a:path w="389889" h="121920">
                <a:moveTo>
                  <a:pt x="389889" y="17780"/>
                </a:moveTo>
                <a:lnTo>
                  <a:pt x="386079" y="17780"/>
                </a:lnTo>
                <a:lnTo>
                  <a:pt x="386079" y="24129"/>
                </a:lnTo>
                <a:lnTo>
                  <a:pt x="389889" y="24129"/>
                </a:lnTo>
                <a:lnTo>
                  <a:pt x="389889" y="17780"/>
                </a:lnTo>
                <a:close/>
              </a:path>
              <a:path w="389889" h="121920">
                <a:moveTo>
                  <a:pt x="2539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2539" y="30479"/>
                </a:lnTo>
                <a:lnTo>
                  <a:pt x="2539" y="24130"/>
                </a:lnTo>
                <a:close/>
              </a:path>
              <a:path w="389889" h="121920">
                <a:moveTo>
                  <a:pt x="389889" y="24130"/>
                </a:moveTo>
                <a:lnTo>
                  <a:pt x="386079" y="24130"/>
                </a:lnTo>
                <a:lnTo>
                  <a:pt x="386079" y="30479"/>
                </a:lnTo>
                <a:lnTo>
                  <a:pt x="389889" y="30479"/>
                </a:lnTo>
                <a:lnTo>
                  <a:pt x="389889" y="24130"/>
                </a:lnTo>
                <a:close/>
              </a:path>
              <a:path w="389889" h="121920">
                <a:moveTo>
                  <a:pt x="2539" y="30480"/>
                </a:moveTo>
                <a:lnTo>
                  <a:pt x="0" y="30480"/>
                </a:lnTo>
                <a:lnTo>
                  <a:pt x="0" y="35559"/>
                </a:lnTo>
                <a:lnTo>
                  <a:pt x="2539" y="35559"/>
                </a:lnTo>
                <a:lnTo>
                  <a:pt x="2539" y="30480"/>
                </a:lnTo>
                <a:close/>
              </a:path>
              <a:path w="389889" h="121920">
                <a:moveTo>
                  <a:pt x="389889" y="30480"/>
                </a:moveTo>
                <a:lnTo>
                  <a:pt x="386079" y="30480"/>
                </a:lnTo>
                <a:lnTo>
                  <a:pt x="386079" y="35559"/>
                </a:lnTo>
                <a:lnTo>
                  <a:pt x="389889" y="35559"/>
                </a:lnTo>
                <a:lnTo>
                  <a:pt x="389889" y="30480"/>
                </a:lnTo>
                <a:close/>
              </a:path>
              <a:path w="389889" h="121920">
                <a:moveTo>
                  <a:pt x="2539" y="35560"/>
                </a:moveTo>
                <a:lnTo>
                  <a:pt x="0" y="35560"/>
                </a:lnTo>
                <a:lnTo>
                  <a:pt x="0" y="43179"/>
                </a:lnTo>
                <a:lnTo>
                  <a:pt x="2539" y="43179"/>
                </a:lnTo>
                <a:lnTo>
                  <a:pt x="2539" y="35560"/>
                </a:lnTo>
                <a:close/>
              </a:path>
              <a:path w="389889" h="121920">
                <a:moveTo>
                  <a:pt x="389889" y="35560"/>
                </a:moveTo>
                <a:lnTo>
                  <a:pt x="386079" y="35560"/>
                </a:lnTo>
                <a:lnTo>
                  <a:pt x="386079" y="43179"/>
                </a:lnTo>
                <a:lnTo>
                  <a:pt x="389889" y="43179"/>
                </a:lnTo>
                <a:lnTo>
                  <a:pt x="389889" y="35560"/>
                </a:lnTo>
                <a:close/>
              </a:path>
              <a:path w="389889" h="121920">
                <a:moveTo>
                  <a:pt x="2539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2539" y="49529"/>
                </a:lnTo>
                <a:lnTo>
                  <a:pt x="2539" y="43180"/>
                </a:lnTo>
                <a:close/>
              </a:path>
              <a:path w="389889" h="121920">
                <a:moveTo>
                  <a:pt x="389889" y="43180"/>
                </a:moveTo>
                <a:lnTo>
                  <a:pt x="386079" y="43180"/>
                </a:lnTo>
                <a:lnTo>
                  <a:pt x="386079" y="49529"/>
                </a:lnTo>
                <a:lnTo>
                  <a:pt x="389889" y="49529"/>
                </a:lnTo>
                <a:lnTo>
                  <a:pt x="389889" y="43180"/>
                </a:lnTo>
                <a:close/>
              </a:path>
              <a:path w="389889" h="121920">
                <a:moveTo>
                  <a:pt x="2539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2539" y="55879"/>
                </a:lnTo>
                <a:lnTo>
                  <a:pt x="2539" y="49530"/>
                </a:lnTo>
                <a:close/>
              </a:path>
              <a:path w="389889" h="121920">
                <a:moveTo>
                  <a:pt x="389889" y="49530"/>
                </a:moveTo>
                <a:lnTo>
                  <a:pt x="386079" y="49530"/>
                </a:lnTo>
                <a:lnTo>
                  <a:pt x="386079" y="55879"/>
                </a:lnTo>
                <a:lnTo>
                  <a:pt x="389889" y="55879"/>
                </a:lnTo>
                <a:lnTo>
                  <a:pt x="389889" y="49530"/>
                </a:lnTo>
                <a:close/>
              </a:path>
              <a:path w="389889" h="121920">
                <a:moveTo>
                  <a:pt x="2539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2539" y="62229"/>
                </a:lnTo>
                <a:lnTo>
                  <a:pt x="2539" y="55880"/>
                </a:lnTo>
                <a:close/>
              </a:path>
              <a:path w="389889" h="121920">
                <a:moveTo>
                  <a:pt x="389889" y="55880"/>
                </a:moveTo>
                <a:lnTo>
                  <a:pt x="386079" y="55880"/>
                </a:lnTo>
                <a:lnTo>
                  <a:pt x="386079" y="62229"/>
                </a:lnTo>
                <a:lnTo>
                  <a:pt x="389889" y="62229"/>
                </a:lnTo>
                <a:lnTo>
                  <a:pt x="389889" y="55880"/>
                </a:lnTo>
                <a:close/>
              </a:path>
              <a:path w="389889" h="121920">
                <a:moveTo>
                  <a:pt x="253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539" y="68579"/>
                </a:lnTo>
                <a:lnTo>
                  <a:pt x="2539" y="62230"/>
                </a:lnTo>
                <a:close/>
              </a:path>
              <a:path w="389889" h="121920">
                <a:moveTo>
                  <a:pt x="389889" y="62230"/>
                </a:moveTo>
                <a:lnTo>
                  <a:pt x="386079" y="62230"/>
                </a:lnTo>
                <a:lnTo>
                  <a:pt x="386079" y="68579"/>
                </a:lnTo>
                <a:lnTo>
                  <a:pt x="389889" y="68579"/>
                </a:lnTo>
                <a:lnTo>
                  <a:pt x="389889" y="62230"/>
                </a:lnTo>
                <a:close/>
              </a:path>
              <a:path w="389889" h="121920">
                <a:moveTo>
                  <a:pt x="2539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1270" y="74929"/>
                </a:lnTo>
                <a:lnTo>
                  <a:pt x="1269" y="71119"/>
                </a:lnTo>
                <a:lnTo>
                  <a:pt x="2539" y="71119"/>
                </a:lnTo>
                <a:lnTo>
                  <a:pt x="2539" y="68580"/>
                </a:lnTo>
                <a:close/>
              </a:path>
              <a:path w="389889" h="121920">
                <a:moveTo>
                  <a:pt x="389889" y="68580"/>
                </a:moveTo>
                <a:lnTo>
                  <a:pt x="386079" y="68580"/>
                </a:lnTo>
                <a:lnTo>
                  <a:pt x="386079" y="74929"/>
                </a:lnTo>
                <a:lnTo>
                  <a:pt x="389889" y="74929"/>
                </a:lnTo>
                <a:lnTo>
                  <a:pt x="389889" y="68580"/>
                </a:lnTo>
                <a:close/>
              </a:path>
              <a:path w="389889" h="121920">
                <a:moveTo>
                  <a:pt x="389889" y="74930"/>
                </a:moveTo>
                <a:lnTo>
                  <a:pt x="386079" y="74930"/>
                </a:lnTo>
                <a:lnTo>
                  <a:pt x="386079" y="81279"/>
                </a:lnTo>
                <a:lnTo>
                  <a:pt x="389889" y="81279"/>
                </a:lnTo>
                <a:lnTo>
                  <a:pt x="389889" y="74930"/>
                </a:lnTo>
                <a:close/>
              </a:path>
              <a:path w="389889" h="121920">
                <a:moveTo>
                  <a:pt x="389889" y="81280"/>
                </a:moveTo>
                <a:lnTo>
                  <a:pt x="386079" y="81280"/>
                </a:lnTo>
                <a:lnTo>
                  <a:pt x="386079" y="87629"/>
                </a:lnTo>
                <a:lnTo>
                  <a:pt x="389889" y="87629"/>
                </a:lnTo>
                <a:lnTo>
                  <a:pt x="389889" y="81280"/>
                </a:lnTo>
                <a:close/>
              </a:path>
              <a:path w="389889" h="121920">
                <a:moveTo>
                  <a:pt x="389889" y="87630"/>
                </a:moveTo>
                <a:lnTo>
                  <a:pt x="386079" y="87630"/>
                </a:lnTo>
                <a:lnTo>
                  <a:pt x="386079" y="93979"/>
                </a:lnTo>
                <a:lnTo>
                  <a:pt x="389889" y="93979"/>
                </a:lnTo>
                <a:lnTo>
                  <a:pt x="389889" y="87630"/>
                </a:lnTo>
                <a:close/>
              </a:path>
              <a:path w="389889" h="121920">
                <a:moveTo>
                  <a:pt x="389889" y="93980"/>
                </a:moveTo>
                <a:lnTo>
                  <a:pt x="386079" y="93980"/>
                </a:lnTo>
                <a:lnTo>
                  <a:pt x="386079" y="100329"/>
                </a:lnTo>
                <a:lnTo>
                  <a:pt x="389889" y="100329"/>
                </a:lnTo>
                <a:lnTo>
                  <a:pt x="389889" y="93980"/>
                </a:lnTo>
                <a:close/>
              </a:path>
              <a:path w="389889" h="121920">
                <a:moveTo>
                  <a:pt x="389889" y="100330"/>
                </a:moveTo>
                <a:lnTo>
                  <a:pt x="386079" y="100330"/>
                </a:lnTo>
                <a:lnTo>
                  <a:pt x="386079" y="105409"/>
                </a:lnTo>
                <a:lnTo>
                  <a:pt x="389889" y="105409"/>
                </a:lnTo>
                <a:lnTo>
                  <a:pt x="389889" y="100330"/>
                </a:lnTo>
                <a:close/>
              </a:path>
              <a:path w="389889" h="121920">
                <a:moveTo>
                  <a:pt x="389889" y="105410"/>
                </a:moveTo>
                <a:lnTo>
                  <a:pt x="386079" y="105410"/>
                </a:lnTo>
                <a:lnTo>
                  <a:pt x="386079" y="113029"/>
                </a:lnTo>
                <a:lnTo>
                  <a:pt x="389889" y="113029"/>
                </a:lnTo>
                <a:lnTo>
                  <a:pt x="389889" y="105410"/>
                </a:lnTo>
                <a:close/>
              </a:path>
              <a:path w="389889" h="121920">
                <a:moveTo>
                  <a:pt x="251460" y="119379"/>
                </a:moveTo>
                <a:lnTo>
                  <a:pt x="95250" y="119379"/>
                </a:lnTo>
                <a:lnTo>
                  <a:pt x="95250" y="121919"/>
                </a:lnTo>
                <a:lnTo>
                  <a:pt x="251459" y="121919"/>
                </a:lnTo>
                <a:lnTo>
                  <a:pt x="251460" y="119379"/>
                </a:lnTo>
                <a:close/>
              </a:path>
              <a:path w="389889" h="121920">
                <a:moveTo>
                  <a:pt x="389889" y="113030"/>
                </a:moveTo>
                <a:lnTo>
                  <a:pt x="386079" y="113030"/>
                </a:lnTo>
                <a:lnTo>
                  <a:pt x="386079" y="119379"/>
                </a:lnTo>
                <a:lnTo>
                  <a:pt x="347979" y="119379"/>
                </a:lnTo>
                <a:lnTo>
                  <a:pt x="347979" y="121919"/>
                </a:lnTo>
                <a:lnTo>
                  <a:pt x="389889" y="121919"/>
                </a:lnTo>
                <a:lnTo>
                  <a:pt x="389889" y="113030"/>
                </a:lnTo>
                <a:close/>
              </a:path>
            </a:pathLst>
          </a:custGeom>
          <a:solidFill>
            <a:srgbClr val="5B5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8" name="bk object 8628"/>
          <p:cNvSpPr/>
          <p:nvPr/>
        </p:nvSpPr>
        <p:spPr>
          <a:xfrm>
            <a:off x="4385309" y="4351020"/>
            <a:ext cx="383540" cy="115570"/>
          </a:xfrm>
          <a:custGeom>
            <a:avLst/>
            <a:gdLst/>
            <a:ahLst/>
            <a:cxnLst/>
            <a:rect l="l" t="t" r="r" b="b"/>
            <a:pathLst>
              <a:path w="383539" h="1155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  <a:path w="383539" h="115570">
                <a:moveTo>
                  <a:pt x="285750" y="0"/>
                </a:moveTo>
                <a:lnTo>
                  <a:pt x="123189" y="0"/>
                </a:lnTo>
                <a:lnTo>
                  <a:pt x="123189" y="1269"/>
                </a:lnTo>
                <a:lnTo>
                  <a:pt x="285750" y="1269"/>
                </a:lnTo>
                <a:lnTo>
                  <a:pt x="285750" y="0"/>
                </a:lnTo>
                <a:close/>
              </a:path>
              <a:path w="383539" h="115570">
                <a:moveTo>
                  <a:pt x="383539" y="0"/>
                </a:moveTo>
                <a:lnTo>
                  <a:pt x="379729" y="0"/>
                </a:lnTo>
                <a:lnTo>
                  <a:pt x="379729" y="1269"/>
                </a:lnTo>
                <a:lnTo>
                  <a:pt x="383539" y="1269"/>
                </a:lnTo>
                <a:lnTo>
                  <a:pt x="383539" y="0"/>
                </a:lnTo>
                <a:close/>
              </a:path>
              <a:path w="383539" h="115570">
                <a:moveTo>
                  <a:pt x="2667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26670" y="3809"/>
                </a:lnTo>
                <a:lnTo>
                  <a:pt x="26670" y="1269"/>
                </a:lnTo>
                <a:close/>
              </a:path>
              <a:path w="383539" h="115570">
                <a:moveTo>
                  <a:pt x="284479" y="2539"/>
                </a:moveTo>
                <a:lnTo>
                  <a:pt x="121919" y="2539"/>
                </a:lnTo>
                <a:lnTo>
                  <a:pt x="121919" y="3809"/>
                </a:lnTo>
                <a:lnTo>
                  <a:pt x="284479" y="3809"/>
                </a:lnTo>
                <a:lnTo>
                  <a:pt x="284479" y="2539"/>
                </a:lnTo>
                <a:close/>
              </a:path>
              <a:path w="383539" h="115570">
                <a:moveTo>
                  <a:pt x="285750" y="1269"/>
                </a:moveTo>
                <a:lnTo>
                  <a:pt x="123189" y="1269"/>
                </a:lnTo>
                <a:lnTo>
                  <a:pt x="123189" y="2539"/>
                </a:lnTo>
                <a:lnTo>
                  <a:pt x="285750" y="2539"/>
                </a:lnTo>
                <a:lnTo>
                  <a:pt x="285750" y="1269"/>
                </a:lnTo>
                <a:close/>
              </a:path>
              <a:path w="383539" h="115570">
                <a:moveTo>
                  <a:pt x="383539" y="1269"/>
                </a:moveTo>
                <a:lnTo>
                  <a:pt x="378460" y="1269"/>
                </a:lnTo>
                <a:lnTo>
                  <a:pt x="378460" y="3809"/>
                </a:lnTo>
                <a:lnTo>
                  <a:pt x="379729" y="3809"/>
                </a:lnTo>
                <a:lnTo>
                  <a:pt x="379729" y="7619"/>
                </a:lnTo>
                <a:lnTo>
                  <a:pt x="383539" y="7619"/>
                </a:lnTo>
                <a:lnTo>
                  <a:pt x="383539" y="1269"/>
                </a:lnTo>
                <a:close/>
              </a:path>
              <a:path w="383539" h="11557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383539" h="115570">
                <a:moveTo>
                  <a:pt x="383539" y="7619"/>
                </a:moveTo>
                <a:lnTo>
                  <a:pt x="379729" y="7619"/>
                </a:lnTo>
                <a:lnTo>
                  <a:pt x="379729" y="13969"/>
                </a:lnTo>
                <a:lnTo>
                  <a:pt x="383539" y="13969"/>
                </a:lnTo>
                <a:lnTo>
                  <a:pt x="383539" y="7619"/>
                </a:lnTo>
                <a:close/>
              </a:path>
              <a:path w="383539" h="11557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383539" h="115570">
                <a:moveTo>
                  <a:pt x="383539" y="13969"/>
                </a:moveTo>
                <a:lnTo>
                  <a:pt x="379729" y="13969"/>
                </a:lnTo>
                <a:lnTo>
                  <a:pt x="379729" y="20319"/>
                </a:lnTo>
                <a:lnTo>
                  <a:pt x="383539" y="20319"/>
                </a:lnTo>
                <a:lnTo>
                  <a:pt x="383539" y="13969"/>
                </a:lnTo>
                <a:close/>
              </a:path>
              <a:path w="383539" h="1155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383539" h="115570">
                <a:moveTo>
                  <a:pt x="383539" y="20319"/>
                </a:moveTo>
                <a:lnTo>
                  <a:pt x="379729" y="20319"/>
                </a:lnTo>
                <a:lnTo>
                  <a:pt x="379729" y="26669"/>
                </a:lnTo>
                <a:lnTo>
                  <a:pt x="383539" y="26669"/>
                </a:lnTo>
                <a:lnTo>
                  <a:pt x="383539" y="20319"/>
                </a:lnTo>
                <a:close/>
              </a:path>
              <a:path w="383539" h="115570">
                <a:moveTo>
                  <a:pt x="3810" y="26669"/>
                </a:moveTo>
                <a:lnTo>
                  <a:pt x="0" y="2666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26669"/>
                </a:lnTo>
                <a:close/>
              </a:path>
              <a:path w="383539" h="115570">
                <a:moveTo>
                  <a:pt x="383539" y="26669"/>
                </a:moveTo>
                <a:lnTo>
                  <a:pt x="379729" y="26669"/>
                </a:lnTo>
                <a:lnTo>
                  <a:pt x="379729" y="31749"/>
                </a:lnTo>
                <a:lnTo>
                  <a:pt x="383539" y="31749"/>
                </a:lnTo>
                <a:lnTo>
                  <a:pt x="383539" y="26669"/>
                </a:lnTo>
                <a:close/>
              </a:path>
              <a:path w="383539" h="115570">
                <a:moveTo>
                  <a:pt x="3810" y="31750"/>
                </a:moveTo>
                <a:lnTo>
                  <a:pt x="0" y="31750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1750"/>
                </a:lnTo>
                <a:close/>
              </a:path>
              <a:path w="383539" h="115570">
                <a:moveTo>
                  <a:pt x="383539" y="31750"/>
                </a:moveTo>
                <a:lnTo>
                  <a:pt x="379729" y="31750"/>
                </a:lnTo>
                <a:lnTo>
                  <a:pt x="379729" y="39369"/>
                </a:lnTo>
                <a:lnTo>
                  <a:pt x="383539" y="39369"/>
                </a:lnTo>
                <a:lnTo>
                  <a:pt x="383539" y="31750"/>
                </a:lnTo>
                <a:close/>
              </a:path>
              <a:path w="383539" h="1155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383539" h="115570">
                <a:moveTo>
                  <a:pt x="383539" y="39369"/>
                </a:moveTo>
                <a:lnTo>
                  <a:pt x="379729" y="39369"/>
                </a:lnTo>
                <a:lnTo>
                  <a:pt x="379729" y="45719"/>
                </a:lnTo>
                <a:lnTo>
                  <a:pt x="383539" y="45719"/>
                </a:lnTo>
                <a:lnTo>
                  <a:pt x="383539" y="39369"/>
                </a:lnTo>
                <a:close/>
              </a:path>
              <a:path w="383539" h="1155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383539" h="115570">
                <a:moveTo>
                  <a:pt x="383539" y="45719"/>
                </a:moveTo>
                <a:lnTo>
                  <a:pt x="379729" y="45719"/>
                </a:lnTo>
                <a:lnTo>
                  <a:pt x="379729" y="52069"/>
                </a:lnTo>
                <a:lnTo>
                  <a:pt x="383539" y="52069"/>
                </a:lnTo>
                <a:lnTo>
                  <a:pt x="383539" y="45719"/>
                </a:lnTo>
                <a:close/>
              </a:path>
              <a:path w="383539" h="11557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2539" y="58419"/>
                </a:lnTo>
                <a:lnTo>
                  <a:pt x="2539" y="57149"/>
                </a:lnTo>
                <a:lnTo>
                  <a:pt x="3810" y="57149"/>
                </a:lnTo>
                <a:lnTo>
                  <a:pt x="3810" y="52069"/>
                </a:lnTo>
                <a:close/>
              </a:path>
              <a:path w="383539" h="115570">
                <a:moveTo>
                  <a:pt x="383539" y="52069"/>
                </a:moveTo>
                <a:lnTo>
                  <a:pt x="379729" y="52069"/>
                </a:lnTo>
                <a:lnTo>
                  <a:pt x="379729" y="58419"/>
                </a:lnTo>
                <a:lnTo>
                  <a:pt x="383539" y="58419"/>
                </a:lnTo>
                <a:lnTo>
                  <a:pt x="383539" y="52069"/>
                </a:lnTo>
                <a:close/>
              </a:path>
              <a:path w="383539" h="115570">
                <a:moveTo>
                  <a:pt x="2539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1269" y="64769"/>
                </a:lnTo>
                <a:lnTo>
                  <a:pt x="1270" y="60959"/>
                </a:lnTo>
                <a:lnTo>
                  <a:pt x="2539" y="60959"/>
                </a:lnTo>
                <a:lnTo>
                  <a:pt x="2539" y="58419"/>
                </a:lnTo>
                <a:close/>
              </a:path>
              <a:path w="383539" h="115570">
                <a:moveTo>
                  <a:pt x="383539" y="58419"/>
                </a:moveTo>
                <a:lnTo>
                  <a:pt x="379729" y="58419"/>
                </a:lnTo>
                <a:lnTo>
                  <a:pt x="379729" y="64769"/>
                </a:lnTo>
                <a:lnTo>
                  <a:pt x="383539" y="64769"/>
                </a:lnTo>
                <a:lnTo>
                  <a:pt x="383539" y="58419"/>
                </a:lnTo>
                <a:close/>
              </a:path>
              <a:path w="383539" h="115570">
                <a:moveTo>
                  <a:pt x="383539" y="64769"/>
                </a:moveTo>
                <a:lnTo>
                  <a:pt x="379729" y="64769"/>
                </a:lnTo>
                <a:lnTo>
                  <a:pt x="379729" y="71119"/>
                </a:lnTo>
                <a:lnTo>
                  <a:pt x="383539" y="71119"/>
                </a:lnTo>
                <a:lnTo>
                  <a:pt x="383539" y="64769"/>
                </a:lnTo>
                <a:close/>
              </a:path>
              <a:path w="383539" h="115570">
                <a:moveTo>
                  <a:pt x="383539" y="71119"/>
                </a:moveTo>
                <a:lnTo>
                  <a:pt x="379729" y="71119"/>
                </a:lnTo>
                <a:lnTo>
                  <a:pt x="379729" y="77469"/>
                </a:lnTo>
                <a:lnTo>
                  <a:pt x="383539" y="77469"/>
                </a:lnTo>
                <a:lnTo>
                  <a:pt x="383539" y="71119"/>
                </a:lnTo>
                <a:close/>
              </a:path>
              <a:path w="383539" h="115570">
                <a:moveTo>
                  <a:pt x="383539" y="77469"/>
                </a:moveTo>
                <a:lnTo>
                  <a:pt x="379729" y="77469"/>
                </a:lnTo>
                <a:lnTo>
                  <a:pt x="379729" y="83819"/>
                </a:lnTo>
                <a:lnTo>
                  <a:pt x="383539" y="83819"/>
                </a:lnTo>
                <a:lnTo>
                  <a:pt x="383539" y="77469"/>
                </a:lnTo>
                <a:close/>
              </a:path>
              <a:path w="383539" h="115570">
                <a:moveTo>
                  <a:pt x="383539" y="83819"/>
                </a:moveTo>
                <a:lnTo>
                  <a:pt x="379729" y="83819"/>
                </a:lnTo>
                <a:lnTo>
                  <a:pt x="379729" y="90169"/>
                </a:lnTo>
                <a:lnTo>
                  <a:pt x="383539" y="90169"/>
                </a:lnTo>
                <a:lnTo>
                  <a:pt x="383539" y="83819"/>
                </a:lnTo>
                <a:close/>
              </a:path>
              <a:path w="383539" h="115570">
                <a:moveTo>
                  <a:pt x="383539" y="90169"/>
                </a:moveTo>
                <a:lnTo>
                  <a:pt x="379729" y="90169"/>
                </a:lnTo>
                <a:lnTo>
                  <a:pt x="379729" y="96519"/>
                </a:lnTo>
                <a:lnTo>
                  <a:pt x="383539" y="96519"/>
                </a:lnTo>
                <a:lnTo>
                  <a:pt x="383539" y="90169"/>
                </a:lnTo>
                <a:close/>
              </a:path>
              <a:path w="383539" h="115570">
                <a:moveTo>
                  <a:pt x="383539" y="96519"/>
                </a:moveTo>
                <a:lnTo>
                  <a:pt x="379729" y="96519"/>
                </a:lnTo>
                <a:lnTo>
                  <a:pt x="379729" y="101599"/>
                </a:lnTo>
                <a:lnTo>
                  <a:pt x="383539" y="101599"/>
                </a:lnTo>
                <a:lnTo>
                  <a:pt x="383539" y="96519"/>
                </a:lnTo>
                <a:close/>
              </a:path>
              <a:path w="383539" h="115570">
                <a:moveTo>
                  <a:pt x="383539" y="101600"/>
                </a:moveTo>
                <a:lnTo>
                  <a:pt x="379729" y="101600"/>
                </a:lnTo>
                <a:lnTo>
                  <a:pt x="379729" y="109219"/>
                </a:lnTo>
                <a:lnTo>
                  <a:pt x="383539" y="109219"/>
                </a:lnTo>
                <a:lnTo>
                  <a:pt x="383539" y="101600"/>
                </a:lnTo>
                <a:close/>
              </a:path>
              <a:path w="383539" h="115570">
                <a:moveTo>
                  <a:pt x="250189" y="111759"/>
                </a:moveTo>
                <a:lnTo>
                  <a:pt x="93979" y="111759"/>
                </a:lnTo>
                <a:lnTo>
                  <a:pt x="93979" y="114299"/>
                </a:lnTo>
                <a:lnTo>
                  <a:pt x="92710" y="114299"/>
                </a:lnTo>
                <a:lnTo>
                  <a:pt x="92710" y="115569"/>
                </a:lnTo>
                <a:lnTo>
                  <a:pt x="250189" y="115569"/>
                </a:lnTo>
                <a:lnTo>
                  <a:pt x="250189" y="111759"/>
                </a:lnTo>
                <a:close/>
              </a:path>
              <a:path w="383539" h="115570">
                <a:moveTo>
                  <a:pt x="383539" y="109219"/>
                </a:moveTo>
                <a:lnTo>
                  <a:pt x="379729" y="109219"/>
                </a:lnTo>
                <a:lnTo>
                  <a:pt x="379729" y="111759"/>
                </a:lnTo>
                <a:lnTo>
                  <a:pt x="346710" y="111759"/>
                </a:lnTo>
                <a:lnTo>
                  <a:pt x="346710" y="114299"/>
                </a:lnTo>
                <a:lnTo>
                  <a:pt x="345439" y="114299"/>
                </a:lnTo>
                <a:lnTo>
                  <a:pt x="345439" y="115569"/>
                </a:lnTo>
                <a:lnTo>
                  <a:pt x="383539" y="115569"/>
                </a:lnTo>
                <a:lnTo>
                  <a:pt x="383539" y="109219"/>
                </a:lnTo>
                <a:close/>
              </a:path>
            </a:pathLst>
          </a:custGeom>
          <a:solidFill>
            <a:srgbClr val="595B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9" name="bk object 8629"/>
          <p:cNvSpPr/>
          <p:nvPr/>
        </p:nvSpPr>
        <p:spPr>
          <a:xfrm>
            <a:off x="4389120" y="4354829"/>
            <a:ext cx="375920" cy="107950"/>
          </a:xfrm>
          <a:custGeom>
            <a:avLst/>
            <a:gdLst/>
            <a:ahLst/>
            <a:cxnLst/>
            <a:rect l="l" t="t" r="r" b="b"/>
            <a:pathLst>
              <a:path w="375920" h="107950">
                <a:moveTo>
                  <a:pt x="21589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20319" y="3810"/>
                </a:lnTo>
                <a:lnTo>
                  <a:pt x="20319" y="2540"/>
                </a:lnTo>
                <a:lnTo>
                  <a:pt x="21589" y="2540"/>
                </a:lnTo>
                <a:lnTo>
                  <a:pt x="21589" y="0"/>
                </a:lnTo>
                <a:close/>
              </a:path>
              <a:path w="375920" h="107950">
                <a:moveTo>
                  <a:pt x="280669" y="0"/>
                </a:moveTo>
                <a:lnTo>
                  <a:pt x="118109" y="0"/>
                </a:lnTo>
                <a:lnTo>
                  <a:pt x="118109" y="2540"/>
                </a:lnTo>
                <a:lnTo>
                  <a:pt x="116839" y="2540"/>
                </a:lnTo>
                <a:lnTo>
                  <a:pt x="116840" y="3810"/>
                </a:lnTo>
                <a:lnTo>
                  <a:pt x="279400" y="3810"/>
                </a:lnTo>
                <a:lnTo>
                  <a:pt x="279399" y="1270"/>
                </a:lnTo>
                <a:lnTo>
                  <a:pt x="280669" y="1270"/>
                </a:lnTo>
                <a:lnTo>
                  <a:pt x="280669" y="0"/>
                </a:lnTo>
                <a:close/>
              </a:path>
              <a:path w="375920" h="107950">
                <a:moveTo>
                  <a:pt x="375919" y="0"/>
                </a:moveTo>
                <a:lnTo>
                  <a:pt x="374650" y="0"/>
                </a:lnTo>
                <a:lnTo>
                  <a:pt x="374650" y="1270"/>
                </a:lnTo>
                <a:lnTo>
                  <a:pt x="373379" y="1270"/>
                </a:lnTo>
                <a:lnTo>
                  <a:pt x="373379" y="3810"/>
                </a:lnTo>
                <a:lnTo>
                  <a:pt x="375919" y="3810"/>
                </a:lnTo>
                <a:lnTo>
                  <a:pt x="375919" y="0"/>
                </a:lnTo>
                <a:close/>
              </a:path>
              <a:path w="375920" h="107950">
                <a:moveTo>
                  <a:pt x="375919" y="3810"/>
                </a:moveTo>
                <a:lnTo>
                  <a:pt x="373379" y="3810"/>
                </a:lnTo>
                <a:lnTo>
                  <a:pt x="373379" y="6350"/>
                </a:lnTo>
                <a:lnTo>
                  <a:pt x="372109" y="6350"/>
                </a:lnTo>
                <a:lnTo>
                  <a:pt x="372109" y="10160"/>
                </a:lnTo>
                <a:lnTo>
                  <a:pt x="375919" y="10160"/>
                </a:lnTo>
                <a:lnTo>
                  <a:pt x="375919" y="3810"/>
                </a:lnTo>
                <a:close/>
              </a:path>
              <a:path w="375920" h="1079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375920" h="107950">
                <a:moveTo>
                  <a:pt x="375919" y="10160"/>
                </a:moveTo>
                <a:lnTo>
                  <a:pt x="372109" y="10160"/>
                </a:lnTo>
                <a:lnTo>
                  <a:pt x="372109" y="16510"/>
                </a:lnTo>
                <a:lnTo>
                  <a:pt x="375919" y="16510"/>
                </a:lnTo>
                <a:lnTo>
                  <a:pt x="375919" y="10160"/>
                </a:lnTo>
                <a:close/>
              </a:path>
              <a:path w="375920" h="10795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375920" h="107950">
                <a:moveTo>
                  <a:pt x="375919" y="16510"/>
                </a:moveTo>
                <a:lnTo>
                  <a:pt x="372109" y="16510"/>
                </a:lnTo>
                <a:lnTo>
                  <a:pt x="372109" y="22860"/>
                </a:lnTo>
                <a:lnTo>
                  <a:pt x="375919" y="22860"/>
                </a:lnTo>
                <a:lnTo>
                  <a:pt x="375919" y="16510"/>
                </a:lnTo>
                <a:close/>
              </a:path>
              <a:path w="375920" h="107950">
                <a:moveTo>
                  <a:pt x="3809" y="22860"/>
                </a:moveTo>
                <a:lnTo>
                  <a:pt x="0" y="22860"/>
                </a:lnTo>
                <a:lnTo>
                  <a:pt x="0" y="27940"/>
                </a:lnTo>
                <a:lnTo>
                  <a:pt x="3809" y="27940"/>
                </a:lnTo>
                <a:lnTo>
                  <a:pt x="3809" y="22860"/>
                </a:lnTo>
                <a:close/>
              </a:path>
              <a:path w="375920" h="107950">
                <a:moveTo>
                  <a:pt x="375919" y="22860"/>
                </a:moveTo>
                <a:lnTo>
                  <a:pt x="372109" y="22860"/>
                </a:lnTo>
                <a:lnTo>
                  <a:pt x="372109" y="27940"/>
                </a:lnTo>
                <a:lnTo>
                  <a:pt x="375919" y="27940"/>
                </a:lnTo>
                <a:lnTo>
                  <a:pt x="375919" y="22860"/>
                </a:lnTo>
                <a:close/>
              </a:path>
              <a:path w="375920" h="107950">
                <a:moveTo>
                  <a:pt x="3809" y="27940"/>
                </a:moveTo>
                <a:lnTo>
                  <a:pt x="0" y="2794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7940"/>
                </a:lnTo>
                <a:close/>
              </a:path>
              <a:path w="375920" h="107950">
                <a:moveTo>
                  <a:pt x="375919" y="27940"/>
                </a:moveTo>
                <a:lnTo>
                  <a:pt x="372109" y="27940"/>
                </a:lnTo>
                <a:lnTo>
                  <a:pt x="372109" y="35560"/>
                </a:lnTo>
                <a:lnTo>
                  <a:pt x="375919" y="35560"/>
                </a:lnTo>
                <a:lnTo>
                  <a:pt x="375919" y="27940"/>
                </a:lnTo>
                <a:close/>
              </a:path>
              <a:path w="375920" h="1079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375920" h="107950">
                <a:moveTo>
                  <a:pt x="375919" y="35560"/>
                </a:moveTo>
                <a:lnTo>
                  <a:pt x="372109" y="35560"/>
                </a:lnTo>
                <a:lnTo>
                  <a:pt x="372109" y="41910"/>
                </a:lnTo>
                <a:lnTo>
                  <a:pt x="375919" y="41910"/>
                </a:lnTo>
                <a:lnTo>
                  <a:pt x="375919" y="35560"/>
                </a:lnTo>
                <a:close/>
              </a:path>
              <a:path w="375920" h="107950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1269" y="48260"/>
                </a:lnTo>
                <a:lnTo>
                  <a:pt x="1269" y="46990"/>
                </a:lnTo>
                <a:lnTo>
                  <a:pt x="2539" y="46990"/>
                </a:lnTo>
                <a:lnTo>
                  <a:pt x="2539" y="44450"/>
                </a:lnTo>
                <a:lnTo>
                  <a:pt x="3809" y="44450"/>
                </a:lnTo>
                <a:lnTo>
                  <a:pt x="3809" y="41910"/>
                </a:lnTo>
                <a:close/>
              </a:path>
              <a:path w="375920" h="107950">
                <a:moveTo>
                  <a:pt x="375919" y="41910"/>
                </a:moveTo>
                <a:lnTo>
                  <a:pt x="372109" y="41910"/>
                </a:lnTo>
                <a:lnTo>
                  <a:pt x="372109" y="48260"/>
                </a:lnTo>
                <a:lnTo>
                  <a:pt x="375919" y="48260"/>
                </a:lnTo>
                <a:lnTo>
                  <a:pt x="375919" y="41910"/>
                </a:lnTo>
                <a:close/>
              </a:path>
              <a:path w="375920" h="107950">
                <a:moveTo>
                  <a:pt x="1269" y="48260"/>
                </a:moveTo>
                <a:lnTo>
                  <a:pt x="0" y="48260"/>
                </a:lnTo>
                <a:lnTo>
                  <a:pt x="0" y="50800"/>
                </a:lnTo>
                <a:lnTo>
                  <a:pt x="1269" y="50800"/>
                </a:lnTo>
                <a:lnTo>
                  <a:pt x="1269" y="48260"/>
                </a:lnTo>
                <a:close/>
              </a:path>
              <a:path w="375920" h="107950">
                <a:moveTo>
                  <a:pt x="375919" y="48260"/>
                </a:moveTo>
                <a:lnTo>
                  <a:pt x="372109" y="48260"/>
                </a:lnTo>
                <a:lnTo>
                  <a:pt x="372109" y="54610"/>
                </a:lnTo>
                <a:lnTo>
                  <a:pt x="375919" y="54610"/>
                </a:lnTo>
                <a:lnTo>
                  <a:pt x="375919" y="48260"/>
                </a:lnTo>
                <a:close/>
              </a:path>
              <a:path w="375920" h="107950">
                <a:moveTo>
                  <a:pt x="375919" y="54610"/>
                </a:moveTo>
                <a:lnTo>
                  <a:pt x="372109" y="54610"/>
                </a:lnTo>
                <a:lnTo>
                  <a:pt x="372109" y="60960"/>
                </a:lnTo>
                <a:lnTo>
                  <a:pt x="375919" y="60960"/>
                </a:lnTo>
                <a:lnTo>
                  <a:pt x="375919" y="54610"/>
                </a:lnTo>
                <a:close/>
              </a:path>
              <a:path w="375920" h="107950">
                <a:moveTo>
                  <a:pt x="375919" y="60960"/>
                </a:moveTo>
                <a:lnTo>
                  <a:pt x="372109" y="60960"/>
                </a:lnTo>
                <a:lnTo>
                  <a:pt x="372109" y="67310"/>
                </a:lnTo>
                <a:lnTo>
                  <a:pt x="375919" y="67310"/>
                </a:lnTo>
                <a:lnTo>
                  <a:pt x="375919" y="60960"/>
                </a:lnTo>
                <a:close/>
              </a:path>
              <a:path w="375920" h="107950">
                <a:moveTo>
                  <a:pt x="375919" y="67310"/>
                </a:moveTo>
                <a:lnTo>
                  <a:pt x="372109" y="67310"/>
                </a:lnTo>
                <a:lnTo>
                  <a:pt x="372109" y="73660"/>
                </a:lnTo>
                <a:lnTo>
                  <a:pt x="375919" y="73660"/>
                </a:lnTo>
                <a:lnTo>
                  <a:pt x="375919" y="67310"/>
                </a:lnTo>
                <a:close/>
              </a:path>
              <a:path w="375920" h="107950">
                <a:moveTo>
                  <a:pt x="375919" y="73660"/>
                </a:moveTo>
                <a:lnTo>
                  <a:pt x="372109" y="73660"/>
                </a:lnTo>
                <a:lnTo>
                  <a:pt x="372109" y="80010"/>
                </a:lnTo>
                <a:lnTo>
                  <a:pt x="375919" y="80010"/>
                </a:lnTo>
                <a:lnTo>
                  <a:pt x="375919" y="73660"/>
                </a:lnTo>
                <a:close/>
              </a:path>
              <a:path w="375920" h="107950">
                <a:moveTo>
                  <a:pt x="375919" y="80010"/>
                </a:moveTo>
                <a:lnTo>
                  <a:pt x="372109" y="80010"/>
                </a:lnTo>
                <a:lnTo>
                  <a:pt x="372109" y="86360"/>
                </a:lnTo>
                <a:lnTo>
                  <a:pt x="375919" y="86360"/>
                </a:lnTo>
                <a:lnTo>
                  <a:pt x="375919" y="80010"/>
                </a:lnTo>
                <a:close/>
              </a:path>
              <a:path w="375920" h="107950">
                <a:moveTo>
                  <a:pt x="375919" y="86360"/>
                </a:moveTo>
                <a:lnTo>
                  <a:pt x="372109" y="86360"/>
                </a:lnTo>
                <a:lnTo>
                  <a:pt x="372109" y="92710"/>
                </a:lnTo>
                <a:lnTo>
                  <a:pt x="375919" y="92710"/>
                </a:lnTo>
                <a:lnTo>
                  <a:pt x="375919" y="86360"/>
                </a:lnTo>
                <a:close/>
              </a:path>
              <a:path w="375920" h="107950">
                <a:moveTo>
                  <a:pt x="375919" y="92710"/>
                </a:moveTo>
                <a:lnTo>
                  <a:pt x="372109" y="92710"/>
                </a:lnTo>
                <a:lnTo>
                  <a:pt x="372109" y="97790"/>
                </a:lnTo>
                <a:lnTo>
                  <a:pt x="375919" y="97790"/>
                </a:lnTo>
                <a:lnTo>
                  <a:pt x="375919" y="92710"/>
                </a:lnTo>
                <a:close/>
              </a:path>
              <a:path w="375920" h="107950">
                <a:moveTo>
                  <a:pt x="247650" y="104140"/>
                </a:moveTo>
                <a:lnTo>
                  <a:pt x="91439" y="104140"/>
                </a:lnTo>
                <a:lnTo>
                  <a:pt x="91439" y="105410"/>
                </a:lnTo>
                <a:lnTo>
                  <a:pt x="247650" y="105410"/>
                </a:lnTo>
                <a:lnTo>
                  <a:pt x="247650" y="104140"/>
                </a:lnTo>
                <a:close/>
              </a:path>
              <a:path w="375920" h="107950">
                <a:moveTo>
                  <a:pt x="375919" y="97790"/>
                </a:moveTo>
                <a:lnTo>
                  <a:pt x="372109" y="97790"/>
                </a:lnTo>
                <a:lnTo>
                  <a:pt x="372109" y="104140"/>
                </a:lnTo>
                <a:lnTo>
                  <a:pt x="344169" y="104140"/>
                </a:lnTo>
                <a:lnTo>
                  <a:pt x="344169" y="105410"/>
                </a:lnTo>
                <a:lnTo>
                  <a:pt x="375919" y="105410"/>
                </a:lnTo>
                <a:lnTo>
                  <a:pt x="375919" y="97790"/>
                </a:lnTo>
                <a:close/>
              </a:path>
              <a:path w="375920" h="107950">
                <a:moveTo>
                  <a:pt x="247649" y="105410"/>
                </a:moveTo>
                <a:lnTo>
                  <a:pt x="90169" y="105410"/>
                </a:lnTo>
                <a:lnTo>
                  <a:pt x="90169" y="107950"/>
                </a:lnTo>
                <a:lnTo>
                  <a:pt x="246379" y="107950"/>
                </a:lnTo>
                <a:lnTo>
                  <a:pt x="246379" y="106680"/>
                </a:lnTo>
                <a:lnTo>
                  <a:pt x="247649" y="106680"/>
                </a:lnTo>
                <a:lnTo>
                  <a:pt x="247649" y="105410"/>
                </a:lnTo>
                <a:close/>
              </a:path>
              <a:path w="375920" h="107950">
                <a:moveTo>
                  <a:pt x="375919" y="105410"/>
                </a:moveTo>
                <a:lnTo>
                  <a:pt x="344169" y="105410"/>
                </a:lnTo>
                <a:lnTo>
                  <a:pt x="344169" y="106680"/>
                </a:lnTo>
                <a:lnTo>
                  <a:pt x="342900" y="106680"/>
                </a:lnTo>
                <a:lnTo>
                  <a:pt x="342900" y="107950"/>
                </a:lnTo>
                <a:lnTo>
                  <a:pt x="375919" y="107950"/>
                </a:lnTo>
                <a:lnTo>
                  <a:pt x="375919" y="105410"/>
                </a:lnTo>
                <a:close/>
              </a:path>
            </a:pathLst>
          </a:custGeom>
          <a:solidFill>
            <a:srgbClr val="565C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0" name="bk object 8630"/>
          <p:cNvSpPr/>
          <p:nvPr/>
        </p:nvSpPr>
        <p:spPr>
          <a:xfrm>
            <a:off x="4392929" y="4358640"/>
            <a:ext cx="368300" cy="100330"/>
          </a:xfrm>
          <a:custGeom>
            <a:avLst/>
            <a:gdLst/>
            <a:ahLst/>
            <a:cxnLst/>
            <a:rect l="l" t="t" r="r" b="b"/>
            <a:pathLst>
              <a:path w="368300" h="100329">
                <a:moveTo>
                  <a:pt x="1651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3810" y="3810"/>
                </a:lnTo>
                <a:lnTo>
                  <a:pt x="13970" y="3810"/>
                </a:lnTo>
                <a:lnTo>
                  <a:pt x="13970" y="2540"/>
                </a:lnTo>
                <a:lnTo>
                  <a:pt x="15239" y="2540"/>
                </a:lnTo>
                <a:lnTo>
                  <a:pt x="15239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  <a:path w="368300" h="100329">
                <a:moveTo>
                  <a:pt x="274320" y="0"/>
                </a:moveTo>
                <a:lnTo>
                  <a:pt x="113030" y="0"/>
                </a:lnTo>
                <a:lnTo>
                  <a:pt x="113030" y="3810"/>
                </a:lnTo>
                <a:lnTo>
                  <a:pt x="273050" y="3810"/>
                </a:lnTo>
                <a:lnTo>
                  <a:pt x="273050" y="2540"/>
                </a:lnTo>
                <a:lnTo>
                  <a:pt x="274320" y="2540"/>
                </a:lnTo>
                <a:lnTo>
                  <a:pt x="274320" y="0"/>
                </a:lnTo>
                <a:close/>
              </a:path>
              <a:path w="368300" h="100329">
                <a:moveTo>
                  <a:pt x="3810" y="6350"/>
                </a:moveTo>
                <a:lnTo>
                  <a:pt x="0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6350"/>
                </a:lnTo>
                <a:close/>
              </a:path>
              <a:path w="368300" h="100329">
                <a:moveTo>
                  <a:pt x="368300" y="6350"/>
                </a:moveTo>
                <a:lnTo>
                  <a:pt x="367030" y="6350"/>
                </a:lnTo>
                <a:lnTo>
                  <a:pt x="367030" y="11430"/>
                </a:lnTo>
                <a:lnTo>
                  <a:pt x="365760" y="11430"/>
                </a:lnTo>
                <a:lnTo>
                  <a:pt x="365760" y="12700"/>
                </a:lnTo>
                <a:lnTo>
                  <a:pt x="368300" y="12700"/>
                </a:lnTo>
                <a:lnTo>
                  <a:pt x="368300" y="6350"/>
                </a:lnTo>
                <a:close/>
              </a:path>
              <a:path w="368300" h="10032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368300" h="100329">
                <a:moveTo>
                  <a:pt x="368300" y="12700"/>
                </a:moveTo>
                <a:lnTo>
                  <a:pt x="365760" y="12700"/>
                </a:lnTo>
                <a:lnTo>
                  <a:pt x="365760" y="15240"/>
                </a:lnTo>
                <a:lnTo>
                  <a:pt x="364490" y="15240"/>
                </a:lnTo>
                <a:lnTo>
                  <a:pt x="364490" y="19050"/>
                </a:lnTo>
                <a:lnTo>
                  <a:pt x="368300" y="19050"/>
                </a:lnTo>
                <a:lnTo>
                  <a:pt x="368300" y="12700"/>
                </a:lnTo>
                <a:close/>
              </a:path>
              <a:path w="368300" h="100329">
                <a:moveTo>
                  <a:pt x="3810" y="19050"/>
                </a:moveTo>
                <a:lnTo>
                  <a:pt x="0" y="19050"/>
                </a:lnTo>
                <a:lnTo>
                  <a:pt x="0" y="24130"/>
                </a:lnTo>
                <a:lnTo>
                  <a:pt x="3810" y="24130"/>
                </a:lnTo>
                <a:lnTo>
                  <a:pt x="3810" y="19050"/>
                </a:lnTo>
                <a:close/>
              </a:path>
              <a:path w="368300" h="100329">
                <a:moveTo>
                  <a:pt x="368300" y="19050"/>
                </a:moveTo>
                <a:lnTo>
                  <a:pt x="364490" y="19050"/>
                </a:lnTo>
                <a:lnTo>
                  <a:pt x="364490" y="24130"/>
                </a:lnTo>
                <a:lnTo>
                  <a:pt x="368300" y="24130"/>
                </a:lnTo>
                <a:lnTo>
                  <a:pt x="368300" y="19050"/>
                </a:lnTo>
                <a:close/>
              </a:path>
              <a:path w="368300" h="100329">
                <a:moveTo>
                  <a:pt x="3810" y="24130"/>
                </a:moveTo>
                <a:lnTo>
                  <a:pt x="0" y="2413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4130"/>
                </a:lnTo>
                <a:close/>
              </a:path>
              <a:path w="368300" h="100329">
                <a:moveTo>
                  <a:pt x="368300" y="24130"/>
                </a:moveTo>
                <a:lnTo>
                  <a:pt x="364490" y="24130"/>
                </a:lnTo>
                <a:lnTo>
                  <a:pt x="364490" y="31750"/>
                </a:lnTo>
                <a:lnTo>
                  <a:pt x="368300" y="31750"/>
                </a:lnTo>
                <a:lnTo>
                  <a:pt x="368300" y="24130"/>
                </a:lnTo>
                <a:close/>
              </a:path>
              <a:path w="368300" h="100329">
                <a:moveTo>
                  <a:pt x="2540" y="31750"/>
                </a:moveTo>
                <a:lnTo>
                  <a:pt x="0" y="31750"/>
                </a:lnTo>
                <a:lnTo>
                  <a:pt x="0" y="36830"/>
                </a:lnTo>
                <a:lnTo>
                  <a:pt x="1270" y="36830"/>
                </a:lnTo>
                <a:lnTo>
                  <a:pt x="1270" y="34290"/>
                </a:lnTo>
                <a:lnTo>
                  <a:pt x="2539" y="34290"/>
                </a:lnTo>
                <a:lnTo>
                  <a:pt x="2540" y="31750"/>
                </a:lnTo>
                <a:close/>
              </a:path>
              <a:path w="368300" h="100329">
                <a:moveTo>
                  <a:pt x="368300" y="31750"/>
                </a:moveTo>
                <a:lnTo>
                  <a:pt x="364490" y="31750"/>
                </a:lnTo>
                <a:lnTo>
                  <a:pt x="364490" y="38100"/>
                </a:lnTo>
                <a:lnTo>
                  <a:pt x="368300" y="38100"/>
                </a:lnTo>
                <a:lnTo>
                  <a:pt x="368300" y="31750"/>
                </a:lnTo>
                <a:close/>
              </a:path>
              <a:path w="368300" h="100329">
                <a:moveTo>
                  <a:pt x="368300" y="38100"/>
                </a:moveTo>
                <a:lnTo>
                  <a:pt x="364490" y="38100"/>
                </a:lnTo>
                <a:lnTo>
                  <a:pt x="364490" y="44450"/>
                </a:lnTo>
                <a:lnTo>
                  <a:pt x="368300" y="44450"/>
                </a:lnTo>
                <a:lnTo>
                  <a:pt x="368300" y="38100"/>
                </a:lnTo>
                <a:close/>
              </a:path>
              <a:path w="368300" h="100329">
                <a:moveTo>
                  <a:pt x="368300" y="44450"/>
                </a:moveTo>
                <a:lnTo>
                  <a:pt x="364490" y="44450"/>
                </a:lnTo>
                <a:lnTo>
                  <a:pt x="364490" y="50800"/>
                </a:lnTo>
                <a:lnTo>
                  <a:pt x="368300" y="50800"/>
                </a:lnTo>
                <a:lnTo>
                  <a:pt x="368300" y="44450"/>
                </a:lnTo>
                <a:close/>
              </a:path>
              <a:path w="368300" h="100329">
                <a:moveTo>
                  <a:pt x="368300" y="50800"/>
                </a:moveTo>
                <a:lnTo>
                  <a:pt x="364490" y="50800"/>
                </a:lnTo>
                <a:lnTo>
                  <a:pt x="364490" y="57150"/>
                </a:lnTo>
                <a:lnTo>
                  <a:pt x="368300" y="57150"/>
                </a:lnTo>
                <a:lnTo>
                  <a:pt x="368300" y="50800"/>
                </a:lnTo>
                <a:close/>
              </a:path>
              <a:path w="368300" h="100329">
                <a:moveTo>
                  <a:pt x="368300" y="57150"/>
                </a:moveTo>
                <a:lnTo>
                  <a:pt x="364490" y="57150"/>
                </a:lnTo>
                <a:lnTo>
                  <a:pt x="364490" y="63500"/>
                </a:lnTo>
                <a:lnTo>
                  <a:pt x="368300" y="63500"/>
                </a:lnTo>
                <a:lnTo>
                  <a:pt x="368300" y="57150"/>
                </a:lnTo>
                <a:close/>
              </a:path>
              <a:path w="368300" h="100329">
                <a:moveTo>
                  <a:pt x="368300" y="63500"/>
                </a:moveTo>
                <a:lnTo>
                  <a:pt x="364490" y="63500"/>
                </a:lnTo>
                <a:lnTo>
                  <a:pt x="364490" y="69850"/>
                </a:lnTo>
                <a:lnTo>
                  <a:pt x="368300" y="69850"/>
                </a:lnTo>
                <a:lnTo>
                  <a:pt x="368300" y="63500"/>
                </a:lnTo>
                <a:close/>
              </a:path>
              <a:path w="368300" h="100329">
                <a:moveTo>
                  <a:pt x="368300" y="69850"/>
                </a:moveTo>
                <a:lnTo>
                  <a:pt x="364490" y="69850"/>
                </a:lnTo>
                <a:lnTo>
                  <a:pt x="364490" y="76200"/>
                </a:lnTo>
                <a:lnTo>
                  <a:pt x="368300" y="76200"/>
                </a:lnTo>
                <a:lnTo>
                  <a:pt x="368300" y="69850"/>
                </a:lnTo>
                <a:close/>
              </a:path>
              <a:path w="368300" h="100329">
                <a:moveTo>
                  <a:pt x="368300" y="76200"/>
                </a:moveTo>
                <a:lnTo>
                  <a:pt x="364490" y="76200"/>
                </a:lnTo>
                <a:lnTo>
                  <a:pt x="364490" y="82550"/>
                </a:lnTo>
                <a:lnTo>
                  <a:pt x="368300" y="82550"/>
                </a:lnTo>
                <a:lnTo>
                  <a:pt x="368300" y="76200"/>
                </a:lnTo>
                <a:close/>
              </a:path>
              <a:path w="368300" h="100329">
                <a:moveTo>
                  <a:pt x="368300" y="82550"/>
                </a:moveTo>
                <a:lnTo>
                  <a:pt x="364490" y="82550"/>
                </a:lnTo>
                <a:lnTo>
                  <a:pt x="364490" y="88900"/>
                </a:lnTo>
                <a:lnTo>
                  <a:pt x="368300" y="88900"/>
                </a:lnTo>
                <a:lnTo>
                  <a:pt x="368300" y="82550"/>
                </a:lnTo>
                <a:close/>
              </a:path>
              <a:path w="368300" h="100329">
                <a:moveTo>
                  <a:pt x="368300" y="88900"/>
                </a:moveTo>
                <a:lnTo>
                  <a:pt x="364490" y="88900"/>
                </a:lnTo>
                <a:lnTo>
                  <a:pt x="364490" y="93980"/>
                </a:lnTo>
                <a:lnTo>
                  <a:pt x="368300" y="93980"/>
                </a:lnTo>
                <a:lnTo>
                  <a:pt x="368300" y="88900"/>
                </a:lnTo>
                <a:close/>
              </a:path>
              <a:path w="368300" h="100329">
                <a:moveTo>
                  <a:pt x="245110" y="96520"/>
                </a:moveTo>
                <a:lnTo>
                  <a:pt x="87630" y="96520"/>
                </a:lnTo>
                <a:lnTo>
                  <a:pt x="87630" y="100330"/>
                </a:lnTo>
                <a:lnTo>
                  <a:pt x="243840" y="100330"/>
                </a:lnTo>
                <a:lnTo>
                  <a:pt x="243840" y="97790"/>
                </a:lnTo>
                <a:lnTo>
                  <a:pt x="245110" y="97790"/>
                </a:lnTo>
                <a:lnTo>
                  <a:pt x="245110" y="96520"/>
                </a:lnTo>
                <a:close/>
              </a:path>
              <a:path w="368300" h="100329">
                <a:moveTo>
                  <a:pt x="368300" y="93980"/>
                </a:moveTo>
                <a:lnTo>
                  <a:pt x="364490" y="93980"/>
                </a:lnTo>
                <a:lnTo>
                  <a:pt x="364490" y="96520"/>
                </a:lnTo>
                <a:lnTo>
                  <a:pt x="341630" y="96520"/>
                </a:lnTo>
                <a:lnTo>
                  <a:pt x="341630" y="97790"/>
                </a:lnTo>
                <a:lnTo>
                  <a:pt x="340360" y="97790"/>
                </a:lnTo>
                <a:lnTo>
                  <a:pt x="340360" y="100330"/>
                </a:lnTo>
                <a:lnTo>
                  <a:pt x="368300" y="100330"/>
                </a:lnTo>
                <a:lnTo>
                  <a:pt x="368300" y="93980"/>
                </a:lnTo>
                <a:close/>
              </a:path>
            </a:pathLst>
          </a:custGeom>
          <a:solidFill>
            <a:srgbClr val="545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1" name="bk object 8631"/>
          <p:cNvSpPr/>
          <p:nvPr/>
        </p:nvSpPr>
        <p:spPr>
          <a:xfrm>
            <a:off x="4396740" y="4362450"/>
            <a:ext cx="360680" cy="92710"/>
          </a:xfrm>
          <a:custGeom>
            <a:avLst/>
            <a:gdLst/>
            <a:ahLst/>
            <a:cxnLst/>
            <a:rect l="l" t="t" r="r" b="b"/>
            <a:pathLst>
              <a:path w="360679" h="92710">
                <a:moveTo>
                  <a:pt x="10160" y="0"/>
                </a:moveTo>
                <a:lnTo>
                  <a:pt x="0" y="0"/>
                </a:lnTo>
                <a:lnTo>
                  <a:pt x="0" y="2539"/>
                </a:lnTo>
                <a:lnTo>
                  <a:pt x="8889" y="2539"/>
                </a:lnTo>
                <a:lnTo>
                  <a:pt x="8889" y="126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  <a:path w="360679" h="92710">
                <a:moveTo>
                  <a:pt x="269239" y="0"/>
                </a:moveTo>
                <a:lnTo>
                  <a:pt x="107950" y="0"/>
                </a:lnTo>
                <a:lnTo>
                  <a:pt x="107950" y="2539"/>
                </a:lnTo>
                <a:lnTo>
                  <a:pt x="267970" y="2539"/>
                </a:lnTo>
                <a:lnTo>
                  <a:pt x="267970" y="1269"/>
                </a:lnTo>
                <a:lnTo>
                  <a:pt x="269239" y="1269"/>
                </a:lnTo>
                <a:lnTo>
                  <a:pt x="269239" y="0"/>
                </a:lnTo>
                <a:close/>
              </a:path>
              <a:path w="360679" h="92710">
                <a:moveTo>
                  <a:pt x="8890" y="2540"/>
                </a:moveTo>
                <a:lnTo>
                  <a:pt x="0" y="2540"/>
                </a:lnTo>
                <a:lnTo>
                  <a:pt x="0" y="8889"/>
                </a:lnTo>
                <a:lnTo>
                  <a:pt x="3810" y="8889"/>
                </a:lnTo>
                <a:lnTo>
                  <a:pt x="3810" y="3810"/>
                </a:lnTo>
                <a:lnTo>
                  <a:pt x="8890" y="3810"/>
                </a:lnTo>
                <a:lnTo>
                  <a:pt x="8890" y="2540"/>
                </a:lnTo>
                <a:close/>
              </a:path>
              <a:path w="360679" h="92710">
                <a:moveTo>
                  <a:pt x="267970" y="2540"/>
                </a:moveTo>
                <a:lnTo>
                  <a:pt x="107950" y="2540"/>
                </a:lnTo>
                <a:lnTo>
                  <a:pt x="107950" y="3810"/>
                </a:lnTo>
                <a:lnTo>
                  <a:pt x="267970" y="3810"/>
                </a:lnTo>
                <a:lnTo>
                  <a:pt x="267970" y="2540"/>
                </a:lnTo>
                <a:close/>
              </a:path>
              <a:path w="360679" h="92710">
                <a:moveTo>
                  <a:pt x="38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10" y="15239"/>
                </a:lnTo>
                <a:lnTo>
                  <a:pt x="3810" y="8890"/>
                </a:lnTo>
                <a:close/>
              </a:path>
              <a:path w="360679" h="92710">
                <a:moveTo>
                  <a:pt x="3810" y="15240"/>
                </a:moveTo>
                <a:lnTo>
                  <a:pt x="0" y="15240"/>
                </a:lnTo>
                <a:lnTo>
                  <a:pt x="0" y="20319"/>
                </a:lnTo>
                <a:lnTo>
                  <a:pt x="2539" y="20319"/>
                </a:lnTo>
                <a:lnTo>
                  <a:pt x="2539" y="16510"/>
                </a:lnTo>
                <a:lnTo>
                  <a:pt x="3810" y="16510"/>
                </a:lnTo>
                <a:lnTo>
                  <a:pt x="3810" y="15240"/>
                </a:lnTo>
                <a:close/>
              </a:path>
              <a:path w="360679" h="92710">
                <a:moveTo>
                  <a:pt x="360680" y="15240"/>
                </a:moveTo>
                <a:lnTo>
                  <a:pt x="359410" y="15240"/>
                </a:lnTo>
                <a:lnTo>
                  <a:pt x="359410" y="20319"/>
                </a:lnTo>
                <a:lnTo>
                  <a:pt x="360680" y="20319"/>
                </a:lnTo>
                <a:lnTo>
                  <a:pt x="360680" y="15240"/>
                </a:lnTo>
                <a:close/>
              </a:path>
              <a:path w="360679" h="92710">
                <a:moveTo>
                  <a:pt x="1269" y="20320"/>
                </a:moveTo>
                <a:lnTo>
                  <a:pt x="0" y="20320"/>
                </a:lnTo>
                <a:lnTo>
                  <a:pt x="0" y="24130"/>
                </a:lnTo>
                <a:lnTo>
                  <a:pt x="1269" y="24130"/>
                </a:lnTo>
                <a:lnTo>
                  <a:pt x="1269" y="20320"/>
                </a:lnTo>
                <a:close/>
              </a:path>
              <a:path w="360679" h="92710">
                <a:moveTo>
                  <a:pt x="360680" y="20320"/>
                </a:moveTo>
                <a:lnTo>
                  <a:pt x="358139" y="20320"/>
                </a:lnTo>
                <a:lnTo>
                  <a:pt x="358139" y="24130"/>
                </a:lnTo>
                <a:lnTo>
                  <a:pt x="356870" y="24130"/>
                </a:lnTo>
                <a:lnTo>
                  <a:pt x="356870" y="27939"/>
                </a:lnTo>
                <a:lnTo>
                  <a:pt x="360680" y="27939"/>
                </a:lnTo>
                <a:lnTo>
                  <a:pt x="360680" y="20320"/>
                </a:lnTo>
                <a:close/>
              </a:path>
              <a:path w="360679" h="92710">
                <a:moveTo>
                  <a:pt x="360680" y="27940"/>
                </a:moveTo>
                <a:lnTo>
                  <a:pt x="356870" y="27940"/>
                </a:lnTo>
                <a:lnTo>
                  <a:pt x="356870" y="34289"/>
                </a:lnTo>
                <a:lnTo>
                  <a:pt x="360680" y="34289"/>
                </a:lnTo>
                <a:lnTo>
                  <a:pt x="360680" y="27940"/>
                </a:lnTo>
                <a:close/>
              </a:path>
              <a:path w="360679" h="92710">
                <a:moveTo>
                  <a:pt x="360680" y="34290"/>
                </a:moveTo>
                <a:lnTo>
                  <a:pt x="356870" y="34290"/>
                </a:lnTo>
                <a:lnTo>
                  <a:pt x="356870" y="40639"/>
                </a:lnTo>
                <a:lnTo>
                  <a:pt x="360680" y="40639"/>
                </a:lnTo>
                <a:lnTo>
                  <a:pt x="360680" y="34290"/>
                </a:lnTo>
                <a:close/>
              </a:path>
              <a:path w="360679" h="92710">
                <a:moveTo>
                  <a:pt x="360680" y="40640"/>
                </a:moveTo>
                <a:lnTo>
                  <a:pt x="356870" y="40640"/>
                </a:lnTo>
                <a:lnTo>
                  <a:pt x="356870" y="46989"/>
                </a:lnTo>
                <a:lnTo>
                  <a:pt x="360680" y="46989"/>
                </a:lnTo>
                <a:lnTo>
                  <a:pt x="360680" y="40640"/>
                </a:lnTo>
                <a:close/>
              </a:path>
              <a:path w="360679" h="92710">
                <a:moveTo>
                  <a:pt x="360680" y="46990"/>
                </a:moveTo>
                <a:lnTo>
                  <a:pt x="356870" y="46990"/>
                </a:lnTo>
                <a:lnTo>
                  <a:pt x="356870" y="53339"/>
                </a:lnTo>
                <a:lnTo>
                  <a:pt x="360680" y="53339"/>
                </a:lnTo>
                <a:lnTo>
                  <a:pt x="360680" y="46990"/>
                </a:lnTo>
                <a:close/>
              </a:path>
              <a:path w="360679" h="92710">
                <a:moveTo>
                  <a:pt x="360680" y="53340"/>
                </a:moveTo>
                <a:lnTo>
                  <a:pt x="356870" y="53340"/>
                </a:lnTo>
                <a:lnTo>
                  <a:pt x="356870" y="59689"/>
                </a:lnTo>
                <a:lnTo>
                  <a:pt x="360680" y="59689"/>
                </a:lnTo>
                <a:lnTo>
                  <a:pt x="360680" y="53340"/>
                </a:lnTo>
                <a:close/>
              </a:path>
              <a:path w="360679" h="92710">
                <a:moveTo>
                  <a:pt x="360680" y="59690"/>
                </a:moveTo>
                <a:lnTo>
                  <a:pt x="356870" y="59690"/>
                </a:lnTo>
                <a:lnTo>
                  <a:pt x="356870" y="66039"/>
                </a:lnTo>
                <a:lnTo>
                  <a:pt x="360680" y="66039"/>
                </a:lnTo>
                <a:lnTo>
                  <a:pt x="360680" y="59690"/>
                </a:lnTo>
                <a:close/>
              </a:path>
              <a:path w="360679" h="92710">
                <a:moveTo>
                  <a:pt x="360680" y="66040"/>
                </a:moveTo>
                <a:lnTo>
                  <a:pt x="356870" y="66040"/>
                </a:lnTo>
                <a:lnTo>
                  <a:pt x="356870" y="72389"/>
                </a:lnTo>
                <a:lnTo>
                  <a:pt x="360680" y="72389"/>
                </a:lnTo>
                <a:lnTo>
                  <a:pt x="360680" y="66040"/>
                </a:lnTo>
                <a:close/>
              </a:path>
              <a:path w="360679" h="92710">
                <a:moveTo>
                  <a:pt x="360680" y="72390"/>
                </a:moveTo>
                <a:lnTo>
                  <a:pt x="356870" y="72390"/>
                </a:lnTo>
                <a:lnTo>
                  <a:pt x="356870" y="78739"/>
                </a:lnTo>
                <a:lnTo>
                  <a:pt x="360680" y="78739"/>
                </a:lnTo>
                <a:lnTo>
                  <a:pt x="360680" y="72390"/>
                </a:lnTo>
                <a:close/>
              </a:path>
              <a:path w="360679" h="92710">
                <a:moveTo>
                  <a:pt x="360680" y="78740"/>
                </a:moveTo>
                <a:lnTo>
                  <a:pt x="356870" y="78740"/>
                </a:lnTo>
                <a:lnTo>
                  <a:pt x="356870" y="85089"/>
                </a:lnTo>
                <a:lnTo>
                  <a:pt x="360680" y="85089"/>
                </a:lnTo>
                <a:lnTo>
                  <a:pt x="360680" y="78740"/>
                </a:lnTo>
                <a:close/>
              </a:path>
              <a:path w="360679" h="92710">
                <a:moveTo>
                  <a:pt x="241300" y="88900"/>
                </a:moveTo>
                <a:lnTo>
                  <a:pt x="85089" y="88900"/>
                </a:lnTo>
                <a:lnTo>
                  <a:pt x="85089" y="90169"/>
                </a:lnTo>
                <a:lnTo>
                  <a:pt x="241300" y="90169"/>
                </a:lnTo>
                <a:lnTo>
                  <a:pt x="241300" y="88900"/>
                </a:lnTo>
                <a:close/>
              </a:path>
              <a:path w="360679" h="92710">
                <a:moveTo>
                  <a:pt x="360680" y="85090"/>
                </a:moveTo>
                <a:lnTo>
                  <a:pt x="356870" y="85090"/>
                </a:lnTo>
                <a:lnTo>
                  <a:pt x="356870" y="88900"/>
                </a:lnTo>
                <a:lnTo>
                  <a:pt x="339089" y="88900"/>
                </a:lnTo>
                <a:lnTo>
                  <a:pt x="339089" y="90169"/>
                </a:lnTo>
                <a:lnTo>
                  <a:pt x="360680" y="90169"/>
                </a:lnTo>
                <a:lnTo>
                  <a:pt x="360680" y="85090"/>
                </a:lnTo>
                <a:close/>
              </a:path>
              <a:path w="360679" h="92710">
                <a:moveTo>
                  <a:pt x="241300" y="90170"/>
                </a:moveTo>
                <a:lnTo>
                  <a:pt x="85089" y="90170"/>
                </a:lnTo>
                <a:lnTo>
                  <a:pt x="85089" y="92710"/>
                </a:lnTo>
                <a:lnTo>
                  <a:pt x="241300" y="92710"/>
                </a:lnTo>
                <a:lnTo>
                  <a:pt x="241300" y="90170"/>
                </a:lnTo>
                <a:close/>
              </a:path>
              <a:path w="360679" h="92710">
                <a:moveTo>
                  <a:pt x="360680" y="90170"/>
                </a:moveTo>
                <a:lnTo>
                  <a:pt x="337820" y="90170"/>
                </a:lnTo>
                <a:lnTo>
                  <a:pt x="337820" y="92710"/>
                </a:lnTo>
                <a:lnTo>
                  <a:pt x="360680" y="92710"/>
                </a:lnTo>
                <a:lnTo>
                  <a:pt x="360680" y="90170"/>
                </a:lnTo>
                <a:close/>
              </a:path>
            </a:pathLst>
          </a:custGeom>
          <a:solidFill>
            <a:srgbClr val="525D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2" name="bk object 8632"/>
          <p:cNvSpPr/>
          <p:nvPr/>
        </p:nvSpPr>
        <p:spPr>
          <a:xfrm>
            <a:off x="4400550" y="43688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39" y="2539"/>
                </a:lnTo>
                <a:lnTo>
                  <a:pt x="253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3" name="bk object 8633"/>
          <p:cNvSpPr/>
          <p:nvPr/>
        </p:nvSpPr>
        <p:spPr>
          <a:xfrm>
            <a:off x="4400550" y="436625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2540"/>
                </a:moveTo>
                <a:lnTo>
                  <a:pt x="3810" y="2540"/>
                </a:lnTo>
                <a:lnTo>
                  <a:pt x="381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4" name="bk object 8634"/>
          <p:cNvSpPr/>
          <p:nvPr/>
        </p:nvSpPr>
        <p:spPr>
          <a:xfrm>
            <a:off x="4503420" y="436816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4F5D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5" name="bk object 8635"/>
          <p:cNvSpPr/>
          <p:nvPr/>
        </p:nvSpPr>
        <p:spPr>
          <a:xfrm>
            <a:off x="4504690" y="436689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4F5D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6" name="bk object 8636"/>
          <p:cNvSpPr/>
          <p:nvPr/>
        </p:nvSpPr>
        <p:spPr>
          <a:xfrm>
            <a:off x="4400550" y="437134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69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7" name="bk object 8637"/>
          <p:cNvSpPr/>
          <p:nvPr/>
        </p:nvSpPr>
        <p:spPr>
          <a:xfrm>
            <a:off x="4751070" y="43954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269"/>
                </a:moveTo>
                <a:lnTo>
                  <a:pt x="2539" y="1269"/>
                </a:lnTo>
                <a:lnTo>
                  <a:pt x="253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8" name="bk object 8638"/>
          <p:cNvSpPr/>
          <p:nvPr/>
        </p:nvSpPr>
        <p:spPr>
          <a:xfrm>
            <a:off x="4752340" y="439165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810"/>
                </a:moveTo>
                <a:lnTo>
                  <a:pt x="1270" y="3810"/>
                </a:lnTo>
                <a:lnTo>
                  <a:pt x="127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9" name="bk object 8639"/>
          <p:cNvSpPr/>
          <p:nvPr/>
        </p:nvSpPr>
        <p:spPr>
          <a:xfrm>
            <a:off x="4751070" y="43967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0" name="bk object 8640"/>
          <p:cNvSpPr/>
          <p:nvPr/>
        </p:nvSpPr>
        <p:spPr>
          <a:xfrm>
            <a:off x="4751070" y="44030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1" name="bk object 8641"/>
          <p:cNvSpPr/>
          <p:nvPr/>
        </p:nvSpPr>
        <p:spPr>
          <a:xfrm>
            <a:off x="4751070" y="44094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2" name="bk object 8642"/>
          <p:cNvSpPr/>
          <p:nvPr/>
        </p:nvSpPr>
        <p:spPr>
          <a:xfrm>
            <a:off x="4751070" y="44157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3" name="bk object 8643"/>
          <p:cNvSpPr/>
          <p:nvPr/>
        </p:nvSpPr>
        <p:spPr>
          <a:xfrm>
            <a:off x="4751070" y="44221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4" name="bk object 8644"/>
          <p:cNvSpPr/>
          <p:nvPr/>
        </p:nvSpPr>
        <p:spPr>
          <a:xfrm>
            <a:off x="4751070" y="44284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5" name="bk object 8645"/>
          <p:cNvSpPr/>
          <p:nvPr/>
        </p:nvSpPr>
        <p:spPr>
          <a:xfrm>
            <a:off x="4751070" y="44348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6" name="bk object 8646"/>
          <p:cNvSpPr/>
          <p:nvPr/>
        </p:nvSpPr>
        <p:spPr>
          <a:xfrm>
            <a:off x="4751070" y="444119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0"/>
                </a:lnTo>
                <a:lnTo>
                  <a:pt x="0" y="6349"/>
                </a:lnTo>
                <a:lnTo>
                  <a:pt x="253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7" name="bk object 8647"/>
          <p:cNvSpPr/>
          <p:nvPr/>
        </p:nvSpPr>
        <p:spPr>
          <a:xfrm>
            <a:off x="4481829" y="445071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4F5D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8" name="bk object 8648"/>
          <p:cNvSpPr/>
          <p:nvPr/>
        </p:nvSpPr>
        <p:spPr>
          <a:xfrm>
            <a:off x="4483100" y="4448809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4F5D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9" name="bk object 8649"/>
          <p:cNvSpPr/>
          <p:nvPr/>
        </p:nvSpPr>
        <p:spPr>
          <a:xfrm>
            <a:off x="4735829" y="4448809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0" y="2540"/>
                </a:moveTo>
                <a:lnTo>
                  <a:pt x="17780" y="2540"/>
                </a:lnTo>
                <a:lnTo>
                  <a:pt x="17780" y="0"/>
                </a:lnTo>
                <a:lnTo>
                  <a:pt x="0" y="0"/>
                </a:lnTo>
                <a:lnTo>
                  <a:pt x="0" y="2540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0" name="bk object 8650"/>
          <p:cNvSpPr/>
          <p:nvPr/>
        </p:nvSpPr>
        <p:spPr>
          <a:xfrm>
            <a:off x="4737100" y="44475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1269"/>
                </a:moveTo>
                <a:lnTo>
                  <a:pt x="16510" y="1269"/>
                </a:lnTo>
                <a:lnTo>
                  <a:pt x="1651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4F5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1" name="bk object 8651"/>
          <p:cNvSpPr/>
          <p:nvPr/>
        </p:nvSpPr>
        <p:spPr>
          <a:xfrm>
            <a:off x="4503420" y="4370070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4D5EF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2" name="bk object 8652"/>
          <p:cNvSpPr/>
          <p:nvPr/>
        </p:nvSpPr>
        <p:spPr>
          <a:xfrm>
            <a:off x="4503420" y="43719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4D5EF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3" name="bk object 8653"/>
          <p:cNvSpPr/>
          <p:nvPr/>
        </p:nvSpPr>
        <p:spPr>
          <a:xfrm>
            <a:off x="4749800" y="44005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4" name="bk object 8654"/>
          <p:cNvSpPr/>
          <p:nvPr/>
        </p:nvSpPr>
        <p:spPr>
          <a:xfrm>
            <a:off x="4748529" y="44043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5080"/>
                </a:moveTo>
                <a:lnTo>
                  <a:pt x="2540" y="5080"/>
                </a:lnTo>
                <a:lnTo>
                  <a:pt x="254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5" name="bk object 8655"/>
          <p:cNvSpPr/>
          <p:nvPr/>
        </p:nvSpPr>
        <p:spPr>
          <a:xfrm>
            <a:off x="4749800" y="4403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6" name="bk object 8656"/>
          <p:cNvSpPr/>
          <p:nvPr/>
        </p:nvSpPr>
        <p:spPr>
          <a:xfrm>
            <a:off x="4747259" y="44094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7" name="bk object 8657"/>
          <p:cNvSpPr/>
          <p:nvPr/>
        </p:nvSpPr>
        <p:spPr>
          <a:xfrm>
            <a:off x="4747259" y="44157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8" name="bk object 8658"/>
          <p:cNvSpPr/>
          <p:nvPr/>
        </p:nvSpPr>
        <p:spPr>
          <a:xfrm>
            <a:off x="4747259" y="4422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9" name="bk object 8659"/>
          <p:cNvSpPr/>
          <p:nvPr/>
        </p:nvSpPr>
        <p:spPr>
          <a:xfrm>
            <a:off x="4747259" y="4428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0" name="bk object 8660"/>
          <p:cNvSpPr/>
          <p:nvPr/>
        </p:nvSpPr>
        <p:spPr>
          <a:xfrm>
            <a:off x="4747259" y="4434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1" name="bk object 8661"/>
          <p:cNvSpPr/>
          <p:nvPr/>
        </p:nvSpPr>
        <p:spPr>
          <a:xfrm>
            <a:off x="4483100" y="444690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4D5EF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2" name="bk object 8662"/>
          <p:cNvSpPr/>
          <p:nvPr/>
        </p:nvSpPr>
        <p:spPr>
          <a:xfrm>
            <a:off x="4483100" y="444563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4D5EF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3" name="bk object 8663"/>
          <p:cNvSpPr/>
          <p:nvPr/>
        </p:nvSpPr>
        <p:spPr>
          <a:xfrm>
            <a:off x="4737100" y="4445000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70" h="2539">
                <a:moveTo>
                  <a:pt x="0" y="2539"/>
                </a:moveTo>
                <a:lnTo>
                  <a:pt x="13970" y="2539"/>
                </a:lnTo>
                <a:lnTo>
                  <a:pt x="139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4" name="bk object 8664"/>
          <p:cNvSpPr/>
          <p:nvPr/>
        </p:nvSpPr>
        <p:spPr>
          <a:xfrm>
            <a:off x="4747259" y="44411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810"/>
                </a:moveTo>
                <a:lnTo>
                  <a:pt x="3810" y="3810"/>
                </a:lnTo>
                <a:lnTo>
                  <a:pt x="3810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4D5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5" name="bk object 8665"/>
          <p:cNvSpPr/>
          <p:nvPr/>
        </p:nvSpPr>
        <p:spPr>
          <a:xfrm>
            <a:off x="4502150" y="437578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4A5FF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6" name="bk object 8666"/>
          <p:cNvSpPr/>
          <p:nvPr/>
        </p:nvSpPr>
        <p:spPr>
          <a:xfrm>
            <a:off x="4502150" y="437387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4A5FF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7" name="bk object 8667"/>
          <p:cNvSpPr/>
          <p:nvPr/>
        </p:nvSpPr>
        <p:spPr>
          <a:xfrm>
            <a:off x="4745990" y="44132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4A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8" name="bk object 8668"/>
          <p:cNvSpPr/>
          <p:nvPr/>
        </p:nvSpPr>
        <p:spPr>
          <a:xfrm>
            <a:off x="4744720" y="44170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5080"/>
                </a:moveTo>
                <a:lnTo>
                  <a:pt x="2539" y="5080"/>
                </a:lnTo>
                <a:lnTo>
                  <a:pt x="2539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4A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9" name="bk object 8669"/>
          <p:cNvSpPr/>
          <p:nvPr/>
        </p:nvSpPr>
        <p:spPr>
          <a:xfrm>
            <a:off x="4745990" y="4415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69"/>
                </a:moveTo>
                <a:lnTo>
                  <a:pt x="1270" y="1269"/>
                </a:lnTo>
                <a:lnTo>
                  <a:pt x="1270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4A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0" name="bk object 8670"/>
          <p:cNvSpPr/>
          <p:nvPr/>
        </p:nvSpPr>
        <p:spPr>
          <a:xfrm>
            <a:off x="4743450" y="44221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4A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1" name="bk object 8671"/>
          <p:cNvSpPr/>
          <p:nvPr/>
        </p:nvSpPr>
        <p:spPr>
          <a:xfrm>
            <a:off x="4743450" y="442849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4A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2" name="bk object 8672"/>
          <p:cNvSpPr/>
          <p:nvPr/>
        </p:nvSpPr>
        <p:spPr>
          <a:xfrm>
            <a:off x="4743450" y="44348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0"/>
                </a:lnTo>
                <a:lnTo>
                  <a:pt x="0" y="6349"/>
                </a:lnTo>
                <a:lnTo>
                  <a:pt x="381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4A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3" name="bk object 8673"/>
          <p:cNvSpPr/>
          <p:nvPr/>
        </p:nvSpPr>
        <p:spPr>
          <a:xfrm>
            <a:off x="4484370" y="444309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809">
            <a:solidFill>
              <a:srgbClr val="4A5FF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4" name="bk object 8674"/>
          <p:cNvSpPr/>
          <p:nvPr/>
        </p:nvSpPr>
        <p:spPr>
          <a:xfrm>
            <a:off x="4737100" y="44437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270"/>
                </a:moveTo>
                <a:lnTo>
                  <a:pt x="10160" y="1270"/>
                </a:lnTo>
                <a:lnTo>
                  <a:pt x="101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4A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5" name="bk object 8675"/>
          <p:cNvSpPr/>
          <p:nvPr/>
        </p:nvSpPr>
        <p:spPr>
          <a:xfrm>
            <a:off x="4738370" y="444119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539"/>
                </a:moveTo>
                <a:lnTo>
                  <a:pt x="8889" y="2539"/>
                </a:lnTo>
                <a:lnTo>
                  <a:pt x="888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4A5F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6" name="bk object 8676"/>
          <p:cNvSpPr/>
          <p:nvPr/>
        </p:nvSpPr>
        <p:spPr>
          <a:xfrm>
            <a:off x="4502150" y="43770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485FF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7" name="bk object 8677"/>
          <p:cNvSpPr/>
          <p:nvPr/>
        </p:nvSpPr>
        <p:spPr>
          <a:xfrm>
            <a:off x="4500879" y="4378959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485FF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8" name="bk object 8678"/>
          <p:cNvSpPr/>
          <p:nvPr/>
        </p:nvSpPr>
        <p:spPr>
          <a:xfrm>
            <a:off x="4742179" y="44259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39"/>
                </a:lnTo>
                <a:lnTo>
                  <a:pt x="127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9" name="bk object 8679"/>
          <p:cNvSpPr/>
          <p:nvPr/>
        </p:nvSpPr>
        <p:spPr>
          <a:xfrm>
            <a:off x="4740909" y="44310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3810"/>
                </a:moveTo>
                <a:lnTo>
                  <a:pt x="2539" y="3810"/>
                </a:lnTo>
                <a:lnTo>
                  <a:pt x="2539" y="0"/>
                </a:ln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0" name="bk object 8680"/>
          <p:cNvSpPr/>
          <p:nvPr/>
        </p:nvSpPr>
        <p:spPr>
          <a:xfrm>
            <a:off x="4742179" y="442849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39"/>
                </a:moveTo>
                <a:lnTo>
                  <a:pt x="1270" y="2539"/>
                </a:lnTo>
                <a:lnTo>
                  <a:pt x="127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1" name="bk object 8681"/>
          <p:cNvSpPr/>
          <p:nvPr/>
        </p:nvSpPr>
        <p:spPr>
          <a:xfrm>
            <a:off x="4485640" y="443928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809">
            <a:solidFill>
              <a:srgbClr val="485FF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2" name="bk object 8682"/>
          <p:cNvSpPr/>
          <p:nvPr/>
        </p:nvSpPr>
        <p:spPr>
          <a:xfrm>
            <a:off x="4738370" y="44399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1269"/>
                </a:moveTo>
                <a:lnTo>
                  <a:pt x="5079" y="1269"/>
                </a:lnTo>
                <a:lnTo>
                  <a:pt x="507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3" name="bk object 8683"/>
          <p:cNvSpPr/>
          <p:nvPr/>
        </p:nvSpPr>
        <p:spPr>
          <a:xfrm>
            <a:off x="4739640" y="44348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5080"/>
                </a:moveTo>
                <a:lnTo>
                  <a:pt x="3810" y="5080"/>
                </a:lnTo>
                <a:lnTo>
                  <a:pt x="3810" y="0"/>
                </a:ln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485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4" name="bk object 8684"/>
          <p:cNvSpPr/>
          <p:nvPr/>
        </p:nvSpPr>
        <p:spPr>
          <a:xfrm>
            <a:off x="4500879" y="438150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4660F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5" name="bk object 8685"/>
          <p:cNvSpPr/>
          <p:nvPr/>
        </p:nvSpPr>
        <p:spPr>
          <a:xfrm>
            <a:off x="4499609" y="438340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4660F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6" name="bk object 8686"/>
          <p:cNvSpPr/>
          <p:nvPr/>
        </p:nvSpPr>
        <p:spPr>
          <a:xfrm>
            <a:off x="4486909" y="443420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4660F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7" name="bk object 8687"/>
          <p:cNvSpPr/>
          <p:nvPr/>
        </p:nvSpPr>
        <p:spPr>
          <a:xfrm>
            <a:off x="4485640" y="443674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4660F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8" name="bk object 8688"/>
          <p:cNvSpPr/>
          <p:nvPr/>
        </p:nvSpPr>
        <p:spPr>
          <a:xfrm>
            <a:off x="4486909" y="44354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4660F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9" name="bk object 8689"/>
          <p:cNvSpPr/>
          <p:nvPr/>
        </p:nvSpPr>
        <p:spPr>
          <a:xfrm>
            <a:off x="4498340" y="438721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4360F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0" name="bk object 8690"/>
          <p:cNvSpPr/>
          <p:nvPr/>
        </p:nvSpPr>
        <p:spPr>
          <a:xfrm>
            <a:off x="4499609" y="438594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4360F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1" name="bk object 8691"/>
          <p:cNvSpPr/>
          <p:nvPr/>
        </p:nvSpPr>
        <p:spPr>
          <a:xfrm>
            <a:off x="4499609" y="438467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4360F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2" name="bk object 8692"/>
          <p:cNvSpPr/>
          <p:nvPr/>
        </p:nvSpPr>
        <p:spPr>
          <a:xfrm>
            <a:off x="4486909" y="443230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4360F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3" name="bk object 8693"/>
          <p:cNvSpPr/>
          <p:nvPr/>
        </p:nvSpPr>
        <p:spPr>
          <a:xfrm>
            <a:off x="4488179" y="443039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4360F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4" name="bk object 8694"/>
          <p:cNvSpPr/>
          <p:nvPr/>
        </p:nvSpPr>
        <p:spPr>
          <a:xfrm>
            <a:off x="4498340" y="43897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4161F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5" name="bk object 8695"/>
          <p:cNvSpPr/>
          <p:nvPr/>
        </p:nvSpPr>
        <p:spPr>
          <a:xfrm>
            <a:off x="4498340" y="4388484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4161F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6" name="bk object 8696"/>
          <p:cNvSpPr/>
          <p:nvPr/>
        </p:nvSpPr>
        <p:spPr>
          <a:xfrm>
            <a:off x="4488179" y="4427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4161F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7" name="bk object 8697"/>
          <p:cNvSpPr/>
          <p:nvPr/>
        </p:nvSpPr>
        <p:spPr>
          <a:xfrm>
            <a:off x="4488179" y="442912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4161F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8" name="bk object 8698"/>
          <p:cNvSpPr/>
          <p:nvPr/>
        </p:nvSpPr>
        <p:spPr>
          <a:xfrm>
            <a:off x="4497070" y="43935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3E62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9" name="bk object 8699"/>
          <p:cNvSpPr/>
          <p:nvPr/>
        </p:nvSpPr>
        <p:spPr>
          <a:xfrm>
            <a:off x="4497070" y="4392295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 h="0">
                <a:moveTo>
                  <a:pt x="0" y="0"/>
                </a:moveTo>
                <a:lnTo>
                  <a:pt x="158750" y="0"/>
                </a:lnTo>
              </a:path>
            </a:pathLst>
          </a:custGeom>
          <a:ln w="3175">
            <a:solidFill>
              <a:srgbClr val="3E62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0" name="bk object 8700"/>
          <p:cNvSpPr/>
          <p:nvPr/>
        </p:nvSpPr>
        <p:spPr>
          <a:xfrm>
            <a:off x="4498340" y="439102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3E62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1" name="bk object 8701"/>
          <p:cNvSpPr/>
          <p:nvPr/>
        </p:nvSpPr>
        <p:spPr>
          <a:xfrm>
            <a:off x="4489450" y="4424679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3E62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2" name="bk object 8702"/>
          <p:cNvSpPr/>
          <p:nvPr/>
        </p:nvSpPr>
        <p:spPr>
          <a:xfrm>
            <a:off x="4497070" y="43954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3C62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3" name="bk object 8703"/>
          <p:cNvSpPr/>
          <p:nvPr/>
        </p:nvSpPr>
        <p:spPr>
          <a:xfrm>
            <a:off x="4495800" y="43973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3C62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4" name="bk object 8704"/>
          <p:cNvSpPr/>
          <p:nvPr/>
        </p:nvSpPr>
        <p:spPr>
          <a:xfrm>
            <a:off x="4489450" y="442150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3C62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5" name="bk object 8705"/>
          <p:cNvSpPr/>
          <p:nvPr/>
        </p:nvSpPr>
        <p:spPr>
          <a:xfrm>
            <a:off x="4490720" y="442023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3C62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6" name="bk object 8706"/>
          <p:cNvSpPr/>
          <p:nvPr/>
        </p:nvSpPr>
        <p:spPr>
          <a:xfrm>
            <a:off x="4489450" y="44227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3C62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7" name="bk object 8707"/>
          <p:cNvSpPr/>
          <p:nvPr/>
        </p:nvSpPr>
        <p:spPr>
          <a:xfrm>
            <a:off x="4495800" y="440118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09" y="0"/>
                </a:lnTo>
              </a:path>
            </a:pathLst>
          </a:custGeom>
          <a:ln w="3175">
            <a:solidFill>
              <a:srgbClr val="3A63F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8" name="bk object 8708"/>
          <p:cNvSpPr/>
          <p:nvPr/>
        </p:nvSpPr>
        <p:spPr>
          <a:xfrm>
            <a:off x="4495800" y="4399279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3A63F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9" name="bk object 8709"/>
          <p:cNvSpPr/>
          <p:nvPr/>
        </p:nvSpPr>
        <p:spPr>
          <a:xfrm>
            <a:off x="4490720" y="4418329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3A63F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0" name="bk object 8710"/>
          <p:cNvSpPr/>
          <p:nvPr/>
        </p:nvSpPr>
        <p:spPr>
          <a:xfrm>
            <a:off x="4490720" y="441642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3A63F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1" name="bk object 8711"/>
          <p:cNvSpPr/>
          <p:nvPr/>
        </p:nvSpPr>
        <p:spPr>
          <a:xfrm>
            <a:off x="4494529" y="440245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3763F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2" name="bk object 8712"/>
          <p:cNvSpPr/>
          <p:nvPr/>
        </p:nvSpPr>
        <p:spPr>
          <a:xfrm>
            <a:off x="4494529" y="4404359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3763F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3" name="bk object 8713"/>
          <p:cNvSpPr/>
          <p:nvPr/>
        </p:nvSpPr>
        <p:spPr>
          <a:xfrm>
            <a:off x="4491990" y="44145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3763F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4" name="bk object 8714"/>
          <p:cNvSpPr/>
          <p:nvPr/>
        </p:nvSpPr>
        <p:spPr>
          <a:xfrm>
            <a:off x="4491990" y="441261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3763F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5" name="bk object 8715"/>
          <p:cNvSpPr/>
          <p:nvPr/>
        </p:nvSpPr>
        <p:spPr>
          <a:xfrm>
            <a:off x="4493259" y="44081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6" name="bk object 8716"/>
          <p:cNvSpPr/>
          <p:nvPr/>
        </p:nvSpPr>
        <p:spPr>
          <a:xfrm>
            <a:off x="4494529" y="440626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7" name="bk object 8717"/>
          <p:cNvSpPr/>
          <p:nvPr/>
        </p:nvSpPr>
        <p:spPr>
          <a:xfrm>
            <a:off x="4493259" y="4410709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8" name="bk object 8718"/>
          <p:cNvSpPr/>
          <p:nvPr/>
        </p:nvSpPr>
        <p:spPr>
          <a:xfrm>
            <a:off x="4137659" y="4102100"/>
            <a:ext cx="880110" cy="613410"/>
          </a:xfrm>
          <a:custGeom>
            <a:avLst/>
            <a:gdLst/>
            <a:ahLst/>
            <a:cxnLst/>
            <a:rect l="l" t="t" r="r" b="b"/>
            <a:pathLst>
              <a:path w="880110" h="613410">
                <a:moveTo>
                  <a:pt x="50800" y="217169"/>
                </a:moveTo>
                <a:lnTo>
                  <a:pt x="0" y="148589"/>
                </a:lnTo>
                <a:lnTo>
                  <a:pt x="41910" y="110489"/>
                </a:lnTo>
                <a:lnTo>
                  <a:pt x="62229" y="92710"/>
                </a:lnTo>
                <a:lnTo>
                  <a:pt x="81279" y="77469"/>
                </a:lnTo>
                <a:lnTo>
                  <a:pt x="99060" y="64769"/>
                </a:lnTo>
                <a:lnTo>
                  <a:pt x="116839" y="52069"/>
                </a:lnTo>
                <a:lnTo>
                  <a:pt x="134619" y="41910"/>
                </a:lnTo>
                <a:lnTo>
                  <a:pt x="151129" y="33019"/>
                </a:lnTo>
                <a:lnTo>
                  <a:pt x="166369" y="25400"/>
                </a:lnTo>
                <a:lnTo>
                  <a:pt x="180339" y="19050"/>
                </a:lnTo>
                <a:lnTo>
                  <a:pt x="194310" y="12700"/>
                </a:lnTo>
                <a:lnTo>
                  <a:pt x="208279" y="8889"/>
                </a:lnTo>
                <a:lnTo>
                  <a:pt x="220979" y="5080"/>
                </a:lnTo>
                <a:lnTo>
                  <a:pt x="232410" y="2539"/>
                </a:lnTo>
                <a:lnTo>
                  <a:pt x="243839" y="1269"/>
                </a:lnTo>
                <a:lnTo>
                  <a:pt x="254000" y="0"/>
                </a:lnTo>
                <a:lnTo>
                  <a:pt x="260350" y="1269"/>
                </a:lnTo>
                <a:lnTo>
                  <a:pt x="265429" y="1269"/>
                </a:lnTo>
                <a:lnTo>
                  <a:pt x="270510" y="2539"/>
                </a:lnTo>
                <a:lnTo>
                  <a:pt x="275589" y="3810"/>
                </a:lnTo>
                <a:lnTo>
                  <a:pt x="280669" y="5080"/>
                </a:lnTo>
                <a:lnTo>
                  <a:pt x="285750" y="7619"/>
                </a:lnTo>
                <a:lnTo>
                  <a:pt x="289560" y="10160"/>
                </a:lnTo>
                <a:lnTo>
                  <a:pt x="293369" y="13969"/>
                </a:lnTo>
                <a:lnTo>
                  <a:pt x="295910" y="15239"/>
                </a:lnTo>
                <a:lnTo>
                  <a:pt x="297179" y="16510"/>
                </a:lnTo>
                <a:lnTo>
                  <a:pt x="298450" y="19050"/>
                </a:lnTo>
                <a:lnTo>
                  <a:pt x="300989" y="21589"/>
                </a:lnTo>
                <a:lnTo>
                  <a:pt x="302260" y="22860"/>
                </a:lnTo>
                <a:lnTo>
                  <a:pt x="303529" y="24130"/>
                </a:lnTo>
                <a:lnTo>
                  <a:pt x="303529" y="26669"/>
                </a:lnTo>
                <a:lnTo>
                  <a:pt x="306069" y="29210"/>
                </a:lnTo>
                <a:lnTo>
                  <a:pt x="306069" y="31750"/>
                </a:lnTo>
                <a:lnTo>
                  <a:pt x="307339" y="33019"/>
                </a:lnTo>
                <a:lnTo>
                  <a:pt x="307339" y="35560"/>
                </a:lnTo>
                <a:lnTo>
                  <a:pt x="308610" y="38100"/>
                </a:lnTo>
                <a:lnTo>
                  <a:pt x="308610" y="44450"/>
                </a:lnTo>
                <a:lnTo>
                  <a:pt x="308610" y="49530"/>
                </a:lnTo>
                <a:lnTo>
                  <a:pt x="308610" y="53339"/>
                </a:lnTo>
                <a:lnTo>
                  <a:pt x="308610" y="59689"/>
                </a:lnTo>
                <a:lnTo>
                  <a:pt x="307339" y="64769"/>
                </a:lnTo>
                <a:lnTo>
                  <a:pt x="306069" y="71119"/>
                </a:lnTo>
                <a:lnTo>
                  <a:pt x="302260" y="87630"/>
                </a:lnTo>
                <a:lnTo>
                  <a:pt x="297179" y="105410"/>
                </a:lnTo>
                <a:lnTo>
                  <a:pt x="290829" y="124460"/>
                </a:lnTo>
                <a:lnTo>
                  <a:pt x="289560" y="129539"/>
                </a:lnTo>
                <a:lnTo>
                  <a:pt x="289560" y="130810"/>
                </a:lnTo>
                <a:lnTo>
                  <a:pt x="288289" y="130810"/>
                </a:lnTo>
                <a:lnTo>
                  <a:pt x="288289" y="129539"/>
                </a:lnTo>
                <a:lnTo>
                  <a:pt x="288289" y="128269"/>
                </a:lnTo>
                <a:lnTo>
                  <a:pt x="289560" y="123189"/>
                </a:lnTo>
                <a:lnTo>
                  <a:pt x="318769" y="77469"/>
                </a:lnTo>
                <a:lnTo>
                  <a:pt x="368300" y="39369"/>
                </a:lnTo>
                <a:lnTo>
                  <a:pt x="393700" y="25400"/>
                </a:lnTo>
                <a:lnTo>
                  <a:pt x="405129" y="19050"/>
                </a:lnTo>
                <a:lnTo>
                  <a:pt x="441960" y="6350"/>
                </a:lnTo>
                <a:lnTo>
                  <a:pt x="466089" y="1269"/>
                </a:lnTo>
                <a:lnTo>
                  <a:pt x="477519" y="1269"/>
                </a:lnTo>
                <a:lnTo>
                  <a:pt x="488950" y="0"/>
                </a:lnTo>
                <a:lnTo>
                  <a:pt x="497839" y="1269"/>
                </a:lnTo>
                <a:lnTo>
                  <a:pt x="505460" y="1269"/>
                </a:lnTo>
                <a:lnTo>
                  <a:pt x="511810" y="3810"/>
                </a:lnTo>
                <a:lnTo>
                  <a:pt x="515619" y="3810"/>
                </a:lnTo>
                <a:lnTo>
                  <a:pt x="519429" y="5080"/>
                </a:lnTo>
                <a:lnTo>
                  <a:pt x="521969" y="6350"/>
                </a:lnTo>
                <a:lnTo>
                  <a:pt x="524510" y="7619"/>
                </a:lnTo>
                <a:lnTo>
                  <a:pt x="528319" y="8889"/>
                </a:lnTo>
                <a:lnTo>
                  <a:pt x="530860" y="11430"/>
                </a:lnTo>
                <a:lnTo>
                  <a:pt x="534669" y="12700"/>
                </a:lnTo>
                <a:lnTo>
                  <a:pt x="537210" y="15239"/>
                </a:lnTo>
                <a:lnTo>
                  <a:pt x="538479" y="17780"/>
                </a:lnTo>
                <a:lnTo>
                  <a:pt x="541019" y="20319"/>
                </a:lnTo>
                <a:lnTo>
                  <a:pt x="543560" y="22860"/>
                </a:lnTo>
                <a:lnTo>
                  <a:pt x="546100" y="25400"/>
                </a:lnTo>
                <a:lnTo>
                  <a:pt x="548639" y="27939"/>
                </a:lnTo>
                <a:lnTo>
                  <a:pt x="549910" y="30480"/>
                </a:lnTo>
                <a:lnTo>
                  <a:pt x="551179" y="34289"/>
                </a:lnTo>
                <a:lnTo>
                  <a:pt x="553719" y="36830"/>
                </a:lnTo>
                <a:lnTo>
                  <a:pt x="556260" y="44450"/>
                </a:lnTo>
                <a:lnTo>
                  <a:pt x="558800" y="50800"/>
                </a:lnTo>
                <a:lnTo>
                  <a:pt x="560069" y="58419"/>
                </a:lnTo>
                <a:lnTo>
                  <a:pt x="561339" y="67310"/>
                </a:lnTo>
                <a:lnTo>
                  <a:pt x="561339" y="74930"/>
                </a:lnTo>
                <a:lnTo>
                  <a:pt x="561339" y="78739"/>
                </a:lnTo>
                <a:lnTo>
                  <a:pt x="561339" y="83819"/>
                </a:lnTo>
                <a:lnTo>
                  <a:pt x="560069" y="88900"/>
                </a:lnTo>
                <a:lnTo>
                  <a:pt x="543560" y="125730"/>
                </a:lnTo>
                <a:lnTo>
                  <a:pt x="514350" y="166369"/>
                </a:lnTo>
                <a:lnTo>
                  <a:pt x="529589" y="143510"/>
                </a:lnTo>
                <a:lnTo>
                  <a:pt x="543560" y="121919"/>
                </a:lnTo>
                <a:lnTo>
                  <a:pt x="571500" y="85089"/>
                </a:lnTo>
                <a:lnTo>
                  <a:pt x="600710" y="55880"/>
                </a:lnTo>
                <a:lnTo>
                  <a:pt x="645160" y="26669"/>
                </a:lnTo>
                <a:lnTo>
                  <a:pt x="659129" y="19050"/>
                </a:lnTo>
                <a:lnTo>
                  <a:pt x="671829" y="13969"/>
                </a:lnTo>
                <a:lnTo>
                  <a:pt x="684529" y="8889"/>
                </a:lnTo>
                <a:lnTo>
                  <a:pt x="695960" y="5080"/>
                </a:lnTo>
                <a:lnTo>
                  <a:pt x="707389" y="2539"/>
                </a:lnTo>
                <a:lnTo>
                  <a:pt x="717550" y="1269"/>
                </a:lnTo>
                <a:lnTo>
                  <a:pt x="722629" y="0"/>
                </a:lnTo>
                <a:lnTo>
                  <a:pt x="727710" y="0"/>
                </a:lnTo>
                <a:lnTo>
                  <a:pt x="736600" y="1269"/>
                </a:lnTo>
                <a:lnTo>
                  <a:pt x="745489" y="1269"/>
                </a:lnTo>
                <a:lnTo>
                  <a:pt x="754379" y="3810"/>
                </a:lnTo>
                <a:lnTo>
                  <a:pt x="758189" y="5080"/>
                </a:lnTo>
                <a:lnTo>
                  <a:pt x="763269" y="6350"/>
                </a:lnTo>
                <a:lnTo>
                  <a:pt x="767079" y="7619"/>
                </a:lnTo>
                <a:lnTo>
                  <a:pt x="769619" y="8889"/>
                </a:lnTo>
                <a:lnTo>
                  <a:pt x="773429" y="11430"/>
                </a:lnTo>
                <a:lnTo>
                  <a:pt x="777239" y="13969"/>
                </a:lnTo>
                <a:lnTo>
                  <a:pt x="781050" y="16510"/>
                </a:lnTo>
                <a:lnTo>
                  <a:pt x="783589" y="19050"/>
                </a:lnTo>
                <a:lnTo>
                  <a:pt x="787400" y="21589"/>
                </a:lnTo>
                <a:lnTo>
                  <a:pt x="789939" y="24130"/>
                </a:lnTo>
                <a:lnTo>
                  <a:pt x="793750" y="26669"/>
                </a:lnTo>
                <a:lnTo>
                  <a:pt x="796289" y="30480"/>
                </a:lnTo>
                <a:lnTo>
                  <a:pt x="798829" y="33019"/>
                </a:lnTo>
                <a:lnTo>
                  <a:pt x="801369" y="36830"/>
                </a:lnTo>
                <a:lnTo>
                  <a:pt x="802639" y="40639"/>
                </a:lnTo>
                <a:lnTo>
                  <a:pt x="805179" y="44450"/>
                </a:lnTo>
                <a:lnTo>
                  <a:pt x="806450" y="48260"/>
                </a:lnTo>
                <a:lnTo>
                  <a:pt x="808989" y="52069"/>
                </a:lnTo>
                <a:lnTo>
                  <a:pt x="811529" y="60960"/>
                </a:lnTo>
                <a:lnTo>
                  <a:pt x="812800" y="69850"/>
                </a:lnTo>
                <a:lnTo>
                  <a:pt x="815339" y="80010"/>
                </a:lnTo>
                <a:lnTo>
                  <a:pt x="815339" y="90169"/>
                </a:lnTo>
                <a:lnTo>
                  <a:pt x="815339" y="95250"/>
                </a:lnTo>
                <a:lnTo>
                  <a:pt x="815339" y="101600"/>
                </a:lnTo>
                <a:lnTo>
                  <a:pt x="815339" y="107950"/>
                </a:lnTo>
                <a:lnTo>
                  <a:pt x="814069" y="114300"/>
                </a:lnTo>
                <a:lnTo>
                  <a:pt x="805179" y="161289"/>
                </a:lnTo>
                <a:lnTo>
                  <a:pt x="765810" y="302260"/>
                </a:lnTo>
                <a:lnTo>
                  <a:pt x="745489" y="374650"/>
                </a:lnTo>
                <a:lnTo>
                  <a:pt x="731519" y="430530"/>
                </a:lnTo>
                <a:lnTo>
                  <a:pt x="722629" y="469900"/>
                </a:lnTo>
                <a:lnTo>
                  <a:pt x="720089" y="482600"/>
                </a:lnTo>
                <a:lnTo>
                  <a:pt x="720089" y="487680"/>
                </a:lnTo>
                <a:lnTo>
                  <a:pt x="720089" y="491489"/>
                </a:lnTo>
                <a:lnTo>
                  <a:pt x="720089" y="492760"/>
                </a:lnTo>
                <a:lnTo>
                  <a:pt x="718819" y="492760"/>
                </a:lnTo>
                <a:lnTo>
                  <a:pt x="718819" y="491489"/>
                </a:lnTo>
                <a:lnTo>
                  <a:pt x="717550" y="490219"/>
                </a:lnTo>
                <a:lnTo>
                  <a:pt x="716279" y="488950"/>
                </a:lnTo>
                <a:lnTo>
                  <a:pt x="715010" y="487680"/>
                </a:lnTo>
                <a:lnTo>
                  <a:pt x="713739" y="487680"/>
                </a:lnTo>
                <a:lnTo>
                  <a:pt x="712469" y="487680"/>
                </a:lnTo>
                <a:lnTo>
                  <a:pt x="712469" y="486410"/>
                </a:lnTo>
                <a:lnTo>
                  <a:pt x="711200" y="486410"/>
                </a:lnTo>
                <a:lnTo>
                  <a:pt x="709929" y="486410"/>
                </a:lnTo>
                <a:lnTo>
                  <a:pt x="708660" y="486410"/>
                </a:lnTo>
                <a:lnTo>
                  <a:pt x="709929" y="486410"/>
                </a:lnTo>
                <a:lnTo>
                  <a:pt x="709929" y="485139"/>
                </a:lnTo>
                <a:lnTo>
                  <a:pt x="712469" y="485139"/>
                </a:lnTo>
                <a:lnTo>
                  <a:pt x="713739" y="485139"/>
                </a:lnTo>
                <a:lnTo>
                  <a:pt x="715010" y="483869"/>
                </a:lnTo>
                <a:lnTo>
                  <a:pt x="717550" y="483869"/>
                </a:lnTo>
                <a:lnTo>
                  <a:pt x="717550" y="482600"/>
                </a:lnTo>
                <a:lnTo>
                  <a:pt x="727710" y="476250"/>
                </a:lnTo>
                <a:lnTo>
                  <a:pt x="737869" y="468630"/>
                </a:lnTo>
                <a:lnTo>
                  <a:pt x="760729" y="449580"/>
                </a:lnTo>
                <a:lnTo>
                  <a:pt x="786129" y="426719"/>
                </a:lnTo>
                <a:lnTo>
                  <a:pt x="814069" y="400050"/>
                </a:lnTo>
                <a:lnTo>
                  <a:pt x="880110" y="464819"/>
                </a:lnTo>
                <a:lnTo>
                  <a:pt x="806450" y="527050"/>
                </a:lnTo>
                <a:lnTo>
                  <a:pt x="781050" y="548639"/>
                </a:lnTo>
                <a:lnTo>
                  <a:pt x="759460" y="566419"/>
                </a:lnTo>
                <a:lnTo>
                  <a:pt x="741679" y="579119"/>
                </a:lnTo>
                <a:lnTo>
                  <a:pt x="734060" y="584200"/>
                </a:lnTo>
                <a:lnTo>
                  <a:pt x="728979" y="588010"/>
                </a:lnTo>
                <a:lnTo>
                  <a:pt x="717550" y="594360"/>
                </a:lnTo>
                <a:lnTo>
                  <a:pt x="706119" y="598169"/>
                </a:lnTo>
                <a:lnTo>
                  <a:pt x="695960" y="603250"/>
                </a:lnTo>
                <a:lnTo>
                  <a:pt x="685800" y="607060"/>
                </a:lnTo>
                <a:lnTo>
                  <a:pt x="675639" y="609600"/>
                </a:lnTo>
                <a:lnTo>
                  <a:pt x="665479" y="610869"/>
                </a:lnTo>
                <a:lnTo>
                  <a:pt x="656589" y="613410"/>
                </a:lnTo>
                <a:lnTo>
                  <a:pt x="647700" y="613410"/>
                </a:lnTo>
                <a:lnTo>
                  <a:pt x="642619" y="613410"/>
                </a:lnTo>
                <a:lnTo>
                  <a:pt x="638810" y="613410"/>
                </a:lnTo>
                <a:lnTo>
                  <a:pt x="635000" y="612139"/>
                </a:lnTo>
                <a:lnTo>
                  <a:pt x="629919" y="610869"/>
                </a:lnTo>
                <a:lnTo>
                  <a:pt x="626110" y="610869"/>
                </a:lnTo>
                <a:lnTo>
                  <a:pt x="622300" y="609600"/>
                </a:lnTo>
                <a:lnTo>
                  <a:pt x="618489" y="608330"/>
                </a:lnTo>
                <a:lnTo>
                  <a:pt x="615950" y="605789"/>
                </a:lnTo>
                <a:lnTo>
                  <a:pt x="612139" y="604519"/>
                </a:lnTo>
                <a:lnTo>
                  <a:pt x="608329" y="601980"/>
                </a:lnTo>
                <a:lnTo>
                  <a:pt x="604519" y="599439"/>
                </a:lnTo>
                <a:lnTo>
                  <a:pt x="601979" y="598169"/>
                </a:lnTo>
                <a:lnTo>
                  <a:pt x="598169" y="594360"/>
                </a:lnTo>
                <a:lnTo>
                  <a:pt x="594360" y="591819"/>
                </a:lnTo>
                <a:lnTo>
                  <a:pt x="589279" y="585469"/>
                </a:lnTo>
                <a:lnTo>
                  <a:pt x="582929" y="577850"/>
                </a:lnTo>
                <a:lnTo>
                  <a:pt x="579119" y="570230"/>
                </a:lnTo>
                <a:lnTo>
                  <a:pt x="574039" y="562610"/>
                </a:lnTo>
                <a:lnTo>
                  <a:pt x="570229" y="553719"/>
                </a:lnTo>
                <a:lnTo>
                  <a:pt x="567689" y="544830"/>
                </a:lnTo>
                <a:lnTo>
                  <a:pt x="566419" y="535939"/>
                </a:lnTo>
                <a:lnTo>
                  <a:pt x="565150" y="525780"/>
                </a:lnTo>
                <a:lnTo>
                  <a:pt x="565150" y="515619"/>
                </a:lnTo>
                <a:lnTo>
                  <a:pt x="565150" y="506730"/>
                </a:lnTo>
                <a:lnTo>
                  <a:pt x="565150" y="497839"/>
                </a:lnTo>
                <a:lnTo>
                  <a:pt x="566419" y="478789"/>
                </a:lnTo>
                <a:lnTo>
                  <a:pt x="570229" y="459739"/>
                </a:lnTo>
                <a:lnTo>
                  <a:pt x="574039" y="438150"/>
                </a:lnTo>
                <a:lnTo>
                  <a:pt x="580389" y="411480"/>
                </a:lnTo>
                <a:lnTo>
                  <a:pt x="591819" y="369569"/>
                </a:lnTo>
                <a:lnTo>
                  <a:pt x="626110" y="251460"/>
                </a:lnTo>
                <a:lnTo>
                  <a:pt x="640079" y="204469"/>
                </a:lnTo>
                <a:lnTo>
                  <a:pt x="648969" y="168910"/>
                </a:lnTo>
                <a:lnTo>
                  <a:pt x="654050" y="143510"/>
                </a:lnTo>
                <a:lnTo>
                  <a:pt x="655319" y="134619"/>
                </a:lnTo>
                <a:lnTo>
                  <a:pt x="656589" y="130810"/>
                </a:lnTo>
                <a:lnTo>
                  <a:pt x="656589" y="128269"/>
                </a:lnTo>
                <a:lnTo>
                  <a:pt x="656589" y="127000"/>
                </a:lnTo>
                <a:lnTo>
                  <a:pt x="656589" y="128269"/>
                </a:lnTo>
                <a:lnTo>
                  <a:pt x="657860" y="129539"/>
                </a:lnTo>
                <a:lnTo>
                  <a:pt x="659129" y="130810"/>
                </a:lnTo>
                <a:lnTo>
                  <a:pt x="660400" y="132080"/>
                </a:lnTo>
                <a:lnTo>
                  <a:pt x="661669" y="133350"/>
                </a:lnTo>
                <a:lnTo>
                  <a:pt x="662939" y="133350"/>
                </a:lnTo>
                <a:lnTo>
                  <a:pt x="664210" y="134619"/>
                </a:lnTo>
                <a:lnTo>
                  <a:pt x="665479" y="134619"/>
                </a:lnTo>
                <a:lnTo>
                  <a:pt x="664210" y="134619"/>
                </a:lnTo>
                <a:lnTo>
                  <a:pt x="657860" y="137160"/>
                </a:lnTo>
                <a:lnTo>
                  <a:pt x="651510" y="138430"/>
                </a:lnTo>
                <a:lnTo>
                  <a:pt x="646429" y="140969"/>
                </a:lnTo>
                <a:lnTo>
                  <a:pt x="640079" y="143510"/>
                </a:lnTo>
                <a:lnTo>
                  <a:pt x="635000" y="146050"/>
                </a:lnTo>
                <a:lnTo>
                  <a:pt x="622300" y="153669"/>
                </a:lnTo>
                <a:lnTo>
                  <a:pt x="610869" y="162560"/>
                </a:lnTo>
                <a:lnTo>
                  <a:pt x="599439" y="170180"/>
                </a:lnTo>
                <a:lnTo>
                  <a:pt x="588010" y="180339"/>
                </a:lnTo>
                <a:lnTo>
                  <a:pt x="577850" y="189230"/>
                </a:lnTo>
                <a:lnTo>
                  <a:pt x="567689" y="199389"/>
                </a:lnTo>
                <a:lnTo>
                  <a:pt x="538479" y="237489"/>
                </a:lnTo>
                <a:lnTo>
                  <a:pt x="533400" y="247650"/>
                </a:lnTo>
                <a:lnTo>
                  <a:pt x="527050" y="259080"/>
                </a:lnTo>
                <a:lnTo>
                  <a:pt x="521969" y="270510"/>
                </a:lnTo>
                <a:lnTo>
                  <a:pt x="518160" y="284480"/>
                </a:lnTo>
                <a:lnTo>
                  <a:pt x="508000" y="316230"/>
                </a:lnTo>
                <a:lnTo>
                  <a:pt x="438150" y="593089"/>
                </a:lnTo>
                <a:lnTo>
                  <a:pt x="280669" y="593089"/>
                </a:lnTo>
                <a:lnTo>
                  <a:pt x="391160" y="170180"/>
                </a:lnTo>
                <a:lnTo>
                  <a:pt x="398779" y="139700"/>
                </a:lnTo>
                <a:lnTo>
                  <a:pt x="400050" y="132080"/>
                </a:lnTo>
                <a:lnTo>
                  <a:pt x="401319" y="129539"/>
                </a:lnTo>
                <a:lnTo>
                  <a:pt x="401319" y="128269"/>
                </a:lnTo>
                <a:lnTo>
                  <a:pt x="402589" y="129539"/>
                </a:lnTo>
                <a:lnTo>
                  <a:pt x="402589" y="130810"/>
                </a:lnTo>
                <a:lnTo>
                  <a:pt x="403860" y="130810"/>
                </a:lnTo>
                <a:lnTo>
                  <a:pt x="403860" y="132080"/>
                </a:lnTo>
                <a:lnTo>
                  <a:pt x="405129" y="132080"/>
                </a:lnTo>
                <a:lnTo>
                  <a:pt x="405129" y="132080"/>
                </a:lnTo>
                <a:lnTo>
                  <a:pt x="406400" y="133350"/>
                </a:lnTo>
                <a:lnTo>
                  <a:pt x="407669" y="133350"/>
                </a:lnTo>
                <a:lnTo>
                  <a:pt x="407669" y="134619"/>
                </a:lnTo>
                <a:lnTo>
                  <a:pt x="408939" y="134619"/>
                </a:lnTo>
                <a:lnTo>
                  <a:pt x="407669" y="134619"/>
                </a:lnTo>
                <a:lnTo>
                  <a:pt x="398779" y="139700"/>
                </a:lnTo>
                <a:lnTo>
                  <a:pt x="392429" y="142239"/>
                </a:lnTo>
                <a:lnTo>
                  <a:pt x="384810" y="146050"/>
                </a:lnTo>
                <a:lnTo>
                  <a:pt x="377189" y="149860"/>
                </a:lnTo>
                <a:lnTo>
                  <a:pt x="369569" y="156210"/>
                </a:lnTo>
                <a:lnTo>
                  <a:pt x="355600" y="166369"/>
                </a:lnTo>
                <a:lnTo>
                  <a:pt x="341629" y="176530"/>
                </a:lnTo>
                <a:lnTo>
                  <a:pt x="328929" y="186689"/>
                </a:lnTo>
                <a:lnTo>
                  <a:pt x="317500" y="196850"/>
                </a:lnTo>
                <a:lnTo>
                  <a:pt x="307339" y="207010"/>
                </a:lnTo>
                <a:lnTo>
                  <a:pt x="297179" y="217169"/>
                </a:lnTo>
                <a:lnTo>
                  <a:pt x="269239" y="257810"/>
                </a:lnTo>
                <a:lnTo>
                  <a:pt x="257810" y="285750"/>
                </a:lnTo>
                <a:lnTo>
                  <a:pt x="251460" y="300989"/>
                </a:lnTo>
                <a:lnTo>
                  <a:pt x="245110" y="317500"/>
                </a:lnTo>
                <a:lnTo>
                  <a:pt x="234950" y="355600"/>
                </a:lnTo>
                <a:lnTo>
                  <a:pt x="173989" y="593089"/>
                </a:lnTo>
                <a:lnTo>
                  <a:pt x="16510" y="593089"/>
                </a:lnTo>
                <a:lnTo>
                  <a:pt x="110489" y="255269"/>
                </a:lnTo>
                <a:lnTo>
                  <a:pt x="137160" y="156210"/>
                </a:lnTo>
                <a:lnTo>
                  <a:pt x="143510" y="129539"/>
                </a:lnTo>
                <a:lnTo>
                  <a:pt x="144779" y="121919"/>
                </a:lnTo>
                <a:lnTo>
                  <a:pt x="144779" y="119380"/>
                </a:lnTo>
                <a:lnTo>
                  <a:pt x="144779" y="118110"/>
                </a:lnTo>
                <a:lnTo>
                  <a:pt x="144779" y="116839"/>
                </a:lnTo>
                <a:lnTo>
                  <a:pt x="146050" y="116839"/>
                </a:lnTo>
                <a:lnTo>
                  <a:pt x="146050" y="115569"/>
                </a:lnTo>
                <a:lnTo>
                  <a:pt x="146050" y="116839"/>
                </a:lnTo>
                <a:lnTo>
                  <a:pt x="147319" y="116839"/>
                </a:lnTo>
                <a:lnTo>
                  <a:pt x="147319" y="118110"/>
                </a:lnTo>
                <a:lnTo>
                  <a:pt x="148589" y="120650"/>
                </a:lnTo>
                <a:lnTo>
                  <a:pt x="151129" y="124460"/>
                </a:lnTo>
                <a:lnTo>
                  <a:pt x="152400" y="125730"/>
                </a:lnTo>
                <a:lnTo>
                  <a:pt x="153669" y="127000"/>
                </a:lnTo>
                <a:lnTo>
                  <a:pt x="156210" y="128269"/>
                </a:lnTo>
                <a:lnTo>
                  <a:pt x="156210" y="129539"/>
                </a:lnTo>
                <a:lnTo>
                  <a:pt x="157479" y="129539"/>
                </a:lnTo>
                <a:lnTo>
                  <a:pt x="158750" y="129539"/>
                </a:lnTo>
                <a:lnTo>
                  <a:pt x="158750" y="130810"/>
                </a:lnTo>
                <a:lnTo>
                  <a:pt x="160019" y="130810"/>
                </a:lnTo>
                <a:lnTo>
                  <a:pt x="161289" y="130810"/>
                </a:lnTo>
                <a:lnTo>
                  <a:pt x="162560" y="130810"/>
                </a:lnTo>
                <a:lnTo>
                  <a:pt x="162560" y="132080"/>
                </a:lnTo>
                <a:lnTo>
                  <a:pt x="161289" y="132080"/>
                </a:lnTo>
                <a:lnTo>
                  <a:pt x="160019" y="133350"/>
                </a:lnTo>
                <a:lnTo>
                  <a:pt x="157479" y="135889"/>
                </a:lnTo>
                <a:lnTo>
                  <a:pt x="133350" y="152400"/>
                </a:lnTo>
                <a:lnTo>
                  <a:pt x="96519" y="179069"/>
                </a:lnTo>
                <a:lnTo>
                  <a:pt x="74929" y="196850"/>
                </a:lnTo>
                <a:lnTo>
                  <a:pt x="50800" y="217169"/>
                </a:lnTo>
                <a:close/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9" name="bk object 8719"/>
          <p:cNvSpPr/>
          <p:nvPr/>
        </p:nvSpPr>
        <p:spPr>
          <a:xfrm>
            <a:off x="5109209" y="4104640"/>
            <a:ext cx="529590" cy="609600"/>
          </a:xfrm>
          <a:custGeom>
            <a:avLst/>
            <a:gdLst/>
            <a:ahLst/>
            <a:cxnLst/>
            <a:rect l="l" t="t" r="r" b="b"/>
            <a:pathLst>
              <a:path w="529589" h="609600">
                <a:moveTo>
                  <a:pt x="351789" y="1269"/>
                </a:moveTo>
                <a:lnTo>
                  <a:pt x="298450" y="1269"/>
                </a:lnTo>
                <a:lnTo>
                  <a:pt x="298450" y="2539"/>
                </a:lnTo>
                <a:lnTo>
                  <a:pt x="351789" y="2539"/>
                </a:lnTo>
                <a:lnTo>
                  <a:pt x="351789" y="1269"/>
                </a:lnTo>
                <a:close/>
              </a:path>
              <a:path w="529589" h="609600">
                <a:moveTo>
                  <a:pt x="342899" y="0"/>
                </a:moveTo>
                <a:lnTo>
                  <a:pt x="312419" y="0"/>
                </a:lnTo>
                <a:lnTo>
                  <a:pt x="312419" y="1269"/>
                </a:lnTo>
                <a:lnTo>
                  <a:pt x="342899" y="1269"/>
                </a:lnTo>
                <a:lnTo>
                  <a:pt x="342899" y="0"/>
                </a:lnTo>
                <a:close/>
              </a:path>
              <a:path w="529589" h="609600">
                <a:moveTo>
                  <a:pt x="527050" y="198119"/>
                </a:moveTo>
                <a:lnTo>
                  <a:pt x="525780" y="198119"/>
                </a:lnTo>
                <a:lnTo>
                  <a:pt x="525779" y="203199"/>
                </a:lnTo>
                <a:lnTo>
                  <a:pt x="527050" y="203199"/>
                </a:lnTo>
                <a:lnTo>
                  <a:pt x="527050" y="198119"/>
                </a:lnTo>
                <a:close/>
              </a:path>
              <a:path w="529589" h="609600">
                <a:moveTo>
                  <a:pt x="527050" y="203199"/>
                </a:moveTo>
                <a:lnTo>
                  <a:pt x="525779" y="203199"/>
                </a:lnTo>
                <a:lnTo>
                  <a:pt x="525779" y="209549"/>
                </a:lnTo>
                <a:lnTo>
                  <a:pt x="527050" y="209549"/>
                </a:lnTo>
                <a:lnTo>
                  <a:pt x="527050" y="203199"/>
                </a:lnTo>
                <a:close/>
              </a:path>
              <a:path w="529589" h="609600">
                <a:moveTo>
                  <a:pt x="528319" y="209549"/>
                </a:moveTo>
                <a:lnTo>
                  <a:pt x="525779" y="209549"/>
                </a:lnTo>
                <a:lnTo>
                  <a:pt x="525779" y="214629"/>
                </a:lnTo>
                <a:lnTo>
                  <a:pt x="528319" y="214629"/>
                </a:lnTo>
                <a:lnTo>
                  <a:pt x="528319" y="209549"/>
                </a:lnTo>
                <a:close/>
              </a:path>
              <a:path w="529589" h="609600">
                <a:moveTo>
                  <a:pt x="528319" y="214629"/>
                </a:moveTo>
                <a:lnTo>
                  <a:pt x="525779" y="214629"/>
                </a:lnTo>
                <a:lnTo>
                  <a:pt x="525779" y="228599"/>
                </a:lnTo>
                <a:lnTo>
                  <a:pt x="529589" y="228599"/>
                </a:lnTo>
                <a:lnTo>
                  <a:pt x="529589" y="224789"/>
                </a:lnTo>
                <a:lnTo>
                  <a:pt x="528319" y="224789"/>
                </a:lnTo>
                <a:lnTo>
                  <a:pt x="528319" y="214629"/>
                </a:lnTo>
                <a:close/>
              </a:path>
              <a:path w="529589" h="609600">
                <a:moveTo>
                  <a:pt x="529589" y="228599"/>
                </a:moveTo>
                <a:lnTo>
                  <a:pt x="525779" y="228599"/>
                </a:lnTo>
                <a:lnTo>
                  <a:pt x="525779" y="233679"/>
                </a:lnTo>
                <a:lnTo>
                  <a:pt x="529589" y="233679"/>
                </a:lnTo>
                <a:lnTo>
                  <a:pt x="529589" y="228599"/>
                </a:lnTo>
                <a:close/>
              </a:path>
              <a:path w="529589" h="609600">
                <a:moveTo>
                  <a:pt x="529589" y="233679"/>
                </a:moveTo>
                <a:lnTo>
                  <a:pt x="525779" y="233679"/>
                </a:lnTo>
                <a:lnTo>
                  <a:pt x="525779" y="260349"/>
                </a:lnTo>
                <a:lnTo>
                  <a:pt x="529589" y="260349"/>
                </a:lnTo>
                <a:lnTo>
                  <a:pt x="529589" y="233679"/>
                </a:lnTo>
                <a:close/>
              </a:path>
              <a:path w="529589" h="609600">
                <a:moveTo>
                  <a:pt x="529589" y="260349"/>
                </a:moveTo>
                <a:lnTo>
                  <a:pt x="525779" y="260349"/>
                </a:lnTo>
                <a:lnTo>
                  <a:pt x="525779" y="266699"/>
                </a:lnTo>
                <a:lnTo>
                  <a:pt x="529589" y="266699"/>
                </a:lnTo>
                <a:lnTo>
                  <a:pt x="529589" y="260349"/>
                </a:lnTo>
                <a:close/>
              </a:path>
              <a:path w="529589" h="609600">
                <a:moveTo>
                  <a:pt x="529589" y="266699"/>
                </a:moveTo>
                <a:lnTo>
                  <a:pt x="525779" y="266699"/>
                </a:lnTo>
                <a:lnTo>
                  <a:pt x="525779" y="273049"/>
                </a:lnTo>
                <a:lnTo>
                  <a:pt x="529589" y="273049"/>
                </a:lnTo>
                <a:lnTo>
                  <a:pt x="529589" y="266699"/>
                </a:lnTo>
                <a:close/>
              </a:path>
              <a:path w="529589" h="609600">
                <a:moveTo>
                  <a:pt x="529589" y="273049"/>
                </a:moveTo>
                <a:lnTo>
                  <a:pt x="525779" y="273049"/>
                </a:lnTo>
                <a:lnTo>
                  <a:pt x="525779" y="285749"/>
                </a:lnTo>
                <a:lnTo>
                  <a:pt x="528320" y="285749"/>
                </a:lnTo>
                <a:lnTo>
                  <a:pt x="528320" y="280669"/>
                </a:lnTo>
                <a:lnTo>
                  <a:pt x="529589" y="280669"/>
                </a:lnTo>
                <a:lnTo>
                  <a:pt x="529589" y="273049"/>
                </a:lnTo>
                <a:close/>
              </a:path>
              <a:path w="529589" h="609600">
                <a:moveTo>
                  <a:pt x="528320" y="285749"/>
                </a:moveTo>
                <a:lnTo>
                  <a:pt x="525779" y="285749"/>
                </a:lnTo>
                <a:lnTo>
                  <a:pt x="525779" y="292099"/>
                </a:lnTo>
                <a:lnTo>
                  <a:pt x="528320" y="292099"/>
                </a:lnTo>
                <a:lnTo>
                  <a:pt x="528320" y="285749"/>
                </a:lnTo>
                <a:close/>
              </a:path>
              <a:path w="529589" h="609600">
                <a:moveTo>
                  <a:pt x="528320" y="292099"/>
                </a:moveTo>
                <a:lnTo>
                  <a:pt x="525779" y="292099"/>
                </a:lnTo>
                <a:lnTo>
                  <a:pt x="525779" y="298449"/>
                </a:lnTo>
                <a:lnTo>
                  <a:pt x="527050" y="298449"/>
                </a:lnTo>
                <a:lnTo>
                  <a:pt x="527050" y="294639"/>
                </a:lnTo>
                <a:lnTo>
                  <a:pt x="528320" y="294639"/>
                </a:lnTo>
                <a:lnTo>
                  <a:pt x="528320" y="292099"/>
                </a:lnTo>
                <a:close/>
              </a:path>
              <a:path w="529589" h="609600">
                <a:moveTo>
                  <a:pt x="527050" y="298449"/>
                </a:moveTo>
                <a:lnTo>
                  <a:pt x="525779" y="298449"/>
                </a:lnTo>
                <a:lnTo>
                  <a:pt x="525779" y="303529"/>
                </a:lnTo>
                <a:lnTo>
                  <a:pt x="527050" y="303529"/>
                </a:lnTo>
                <a:lnTo>
                  <a:pt x="527050" y="298449"/>
                </a:lnTo>
                <a:close/>
              </a:path>
              <a:path w="529589" h="609600">
                <a:moveTo>
                  <a:pt x="3810" y="341629"/>
                </a:moveTo>
                <a:lnTo>
                  <a:pt x="2539" y="341629"/>
                </a:lnTo>
                <a:lnTo>
                  <a:pt x="2539" y="349249"/>
                </a:lnTo>
                <a:lnTo>
                  <a:pt x="3810" y="349249"/>
                </a:lnTo>
                <a:lnTo>
                  <a:pt x="3810" y="341629"/>
                </a:lnTo>
                <a:close/>
              </a:path>
              <a:path w="529589" h="609600">
                <a:moveTo>
                  <a:pt x="3810" y="349249"/>
                </a:moveTo>
                <a:lnTo>
                  <a:pt x="2539" y="349249"/>
                </a:lnTo>
                <a:lnTo>
                  <a:pt x="2539" y="354329"/>
                </a:lnTo>
                <a:lnTo>
                  <a:pt x="3810" y="354329"/>
                </a:lnTo>
                <a:lnTo>
                  <a:pt x="3810" y="349249"/>
                </a:lnTo>
                <a:close/>
              </a:path>
              <a:path w="529589" h="609600">
                <a:moveTo>
                  <a:pt x="3810" y="354329"/>
                </a:moveTo>
                <a:lnTo>
                  <a:pt x="1269" y="354329"/>
                </a:lnTo>
                <a:lnTo>
                  <a:pt x="1269" y="361949"/>
                </a:lnTo>
                <a:lnTo>
                  <a:pt x="3810" y="361949"/>
                </a:lnTo>
                <a:lnTo>
                  <a:pt x="3810" y="354329"/>
                </a:lnTo>
                <a:close/>
              </a:path>
              <a:path w="529589" h="609600">
                <a:moveTo>
                  <a:pt x="3810" y="361949"/>
                </a:moveTo>
                <a:lnTo>
                  <a:pt x="1269" y="361949"/>
                </a:lnTo>
                <a:lnTo>
                  <a:pt x="1269" y="367029"/>
                </a:lnTo>
                <a:lnTo>
                  <a:pt x="3810" y="367029"/>
                </a:lnTo>
                <a:lnTo>
                  <a:pt x="3810" y="361949"/>
                </a:lnTo>
                <a:close/>
              </a:path>
              <a:path w="529589" h="609600">
                <a:moveTo>
                  <a:pt x="3810" y="367029"/>
                </a:moveTo>
                <a:lnTo>
                  <a:pt x="1269" y="367029"/>
                </a:lnTo>
                <a:lnTo>
                  <a:pt x="1269" y="372109"/>
                </a:lnTo>
                <a:lnTo>
                  <a:pt x="0" y="372109"/>
                </a:lnTo>
                <a:lnTo>
                  <a:pt x="0" y="374649"/>
                </a:lnTo>
                <a:lnTo>
                  <a:pt x="3810" y="374649"/>
                </a:lnTo>
                <a:lnTo>
                  <a:pt x="3810" y="367029"/>
                </a:lnTo>
                <a:close/>
              </a:path>
              <a:path w="529589" h="609600">
                <a:moveTo>
                  <a:pt x="3810" y="374649"/>
                </a:moveTo>
                <a:lnTo>
                  <a:pt x="0" y="374649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4649"/>
                </a:lnTo>
                <a:close/>
              </a:path>
              <a:path w="529589" h="609600">
                <a:moveTo>
                  <a:pt x="3810" y="379729"/>
                </a:moveTo>
                <a:lnTo>
                  <a:pt x="0" y="379729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29"/>
                </a:lnTo>
                <a:close/>
              </a:path>
              <a:path w="529589" h="609600">
                <a:moveTo>
                  <a:pt x="3810" y="386079"/>
                </a:moveTo>
                <a:lnTo>
                  <a:pt x="0" y="386079"/>
                </a:lnTo>
                <a:lnTo>
                  <a:pt x="0" y="393699"/>
                </a:lnTo>
                <a:lnTo>
                  <a:pt x="3810" y="393699"/>
                </a:lnTo>
                <a:lnTo>
                  <a:pt x="3810" y="386079"/>
                </a:lnTo>
                <a:close/>
              </a:path>
              <a:path w="529589" h="609600">
                <a:moveTo>
                  <a:pt x="3810" y="393699"/>
                </a:moveTo>
                <a:lnTo>
                  <a:pt x="0" y="393699"/>
                </a:lnTo>
                <a:lnTo>
                  <a:pt x="0" y="400049"/>
                </a:lnTo>
                <a:lnTo>
                  <a:pt x="3810" y="400049"/>
                </a:lnTo>
                <a:lnTo>
                  <a:pt x="3810" y="393699"/>
                </a:lnTo>
                <a:close/>
              </a:path>
              <a:path w="529589" h="609600">
                <a:moveTo>
                  <a:pt x="381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3810" y="406399"/>
                </a:lnTo>
                <a:lnTo>
                  <a:pt x="3810" y="400049"/>
                </a:lnTo>
                <a:close/>
              </a:path>
              <a:path w="529589" h="609600">
                <a:moveTo>
                  <a:pt x="3810" y="406399"/>
                </a:moveTo>
                <a:lnTo>
                  <a:pt x="0" y="406399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6399"/>
                </a:lnTo>
                <a:close/>
              </a:path>
              <a:path w="529589" h="609600">
                <a:moveTo>
                  <a:pt x="3810" y="411479"/>
                </a:moveTo>
                <a:lnTo>
                  <a:pt x="0" y="411479"/>
                </a:lnTo>
                <a:lnTo>
                  <a:pt x="0" y="419099"/>
                </a:lnTo>
                <a:lnTo>
                  <a:pt x="3810" y="419099"/>
                </a:lnTo>
                <a:lnTo>
                  <a:pt x="3810" y="411479"/>
                </a:lnTo>
                <a:close/>
              </a:path>
              <a:path w="529589" h="609600">
                <a:moveTo>
                  <a:pt x="3810" y="419099"/>
                </a:moveTo>
                <a:lnTo>
                  <a:pt x="0" y="419099"/>
                </a:lnTo>
                <a:lnTo>
                  <a:pt x="0" y="421639"/>
                </a:lnTo>
                <a:lnTo>
                  <a:pt x="1269" y="421639"/>
                </a:lnTo>
                <a:lnTo>
                  <a:pt x="1269" y="424179"/>
                </a:lnTo>
                <a:lnTo>
                  <a:pt x="3810" y="424179"/>
                </a:lnTo>
                <a:lnTo>
                  <a:pt x="3810" y="419099"/>
                </a:lnTo>
                <a:close/>
              </a:path>
              <a:path w="529589" h="609600">
                <a:moveTo>
                  <a:pt x="3810" y="424179"/>
                </a:moveTo>
                <a:lnTo>
                  <a:pt x="1269" y="424179"/>
                </a:lnTo>
                <a:lnTo>
                  <a:pt x="1269" y="431799"/>
                </a:lnTo>
                <a:lnTo>
                  <a:pt x="3810" y="431799"/>
                </a:lnTo>
                <a:lnTo>
                  <a:pt x="3810" y="424179"/>
                </a:lnTo>
                <a:close/>
              </a:path>
              <a:path w="529589" h="609600">
                <a:moveTo>
                  <a:pt x="3810" y="431799"/>
                </a:moveTo>
                <a:lnTo>
                  <a:pt x="2539" y="431799"/>
                </a:lnTo>
                <a:lnTo>
                  <a:pt x="2539" y="436879"/>
                </a:lnTo>
                <a:lnTo>
                  <a:pt x="3810" y="436879"/>
                </a:lnTo>
                <a:lnTo>
                  <a:pt x="3810" y="431799"/>
                </a:lnTo>
                <a:close/>
              </a:path>
              <a:path w="529589" h="609600">
                <a:moveTo>
                  <a:pt x="3810" y="436879"/>
                </a:moveTo>
                <a:lnTo>
                  <a:pt x="2539" y="436879"/>
                </a:lnTo>
                <a:lnTo>
                  <a:pt x="2539" y="443229"/>
                </a:lnTo>
                <a:lnTo>
                  <a:pt x="3810" y="443229"/>
                </a:lnTo>
                <a:lnTo>
                  <a:pt x="3810" y="436879"/>
                </a:lnTo>
                <a:close/>
              </a:path>
              <a:path w="529589" h="609600">
                <a:moveTo>
                  <a:pt x="218439" y="608329"/>
                </a:moveTo>
                <a:lnTo>
                  <a:pt x="180339" y="608329"/>
                </a:lnTo>
                <a:lnTo>
                  <a:pt x="180339" y="609599"/>
                </a:lnTo>
                <a:lnTo>
                  <a:pt x="218439" y="609599"/>
                </a:lnTo>
                <a:lnTo>
                  <a:pt x="218439" y="608329"/>
                </a:lnTo>
                <a:close/>
              </a:path>
              <a:path w="529589" h="609600">
                <a:moveTo>
                  <a:pt x="234950" y="607059"/>
                </a:moveTo>
                <a:lnTo>
                  <a:pt x="175260" y="607059"/>
                </a:lnTo>
                <a:lnTo>
                  <a:pt x="175260" y="608329"/>
                </a:lnTo>
                <a:lnTo>
                  <a:pt x="234950" y="608329"/>
                </a:lnTo>
                <a:lnTo>
                  <a:pt x="234950" y="607059"/>
                </a:lnTo>
                <a:close/>
              </a:path>
              <a:path w="529589" h="609600">
                <a:moveTo>
                  <a:pt x="246379" y="605789"/>
                </a:moveTo>
                <a:lnTo>
                  <a:pt x="160019" y="605789"/>
                </a:lnTo>
                <a:lnTo>
                  <a:pt x="160019" y="607059"/>
                </a:lnTo>
                <a:lnTo>
                  <a:pt x="246379" y="607059"/>
                </a:lnTo>
                <a:lnTo>
                  <a:pt x="246379" y="605789"/>
                </a:lnTo>
                <a:close/>
              </a:path>
            </a:pathLst>
          </a:custGeom>
          <a:solidFill>
            <a:srgbClr val="FF33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0" name="bk object 8720"/>
          <p:cNvSpPr/>
          <p:nvPr/>
        </p:nvSpPr>
        <p:spPr>
          <a:xfrm>
            <a:off x="5113020" y="4107179"/>
            <a:ext cx="521970" cy="603250"/>
          </a:xfrm>
          <a:custGeom>
            <a:avLst/>
            <a:gdLst/>
            <a:ahLst/>
            <a:cxnLst/>
            <a:rect l="l" t="t" r="r" b="b"/>
            <a:pathLst>
              <a:path w="521970" h="603250">
                <a:moveTo>
                  <a:pt x="374649" y="2540"/>
                </a:moveTo>
                <a:lnTo>
                  <a:pt x="270509" y="2540"/>
                </a:lnTo>
                <a:lnTo>
                  <a:pt x="270509" y="3810"/>
                </a:lnTo>
                <a:lnTo>
                  <a:pt x="374649" y="3810"/>
                </a:lnTo>
                <a:lnTo>
                  <a:pt x="374649" y="2540"/>
                </a:lnTo>
                <a:close/>
              </a:path>
              <a:path w="521970" h="603250">
                <a:moveTo>
                  <a:pt x="365760" y="1270"/>
                </a:moveTo>
                <a:lnTo>
                  <a:pt x="275589" y="1270"/>
                </a:lnTo>
                <a:lnTo>
                  <a:pt x="275589" y="2540"/>
                </a:lnTo>
                <a:lnTo>
                  <a:pt x="365760" y="2540"/>
                </a:lnTo>
                <a:lnTo>
                  <a:pt x="365760" y="1270"/>
                </a:lnTo>
                <a:close/>
              </a:path>
              <a:path w="521970" h="603250">
                <a:moveTo>
                  <a:pt x="359409" y="0"/>
                </a:moveTo>
                <a:lnTo>
                  <a:pt x="289559" y="0"/>
                </a:lnTo>
                <a:lnTo>
                  <a:pt x="289559" y="1270"/>
                </a:lnTo>
                <a:lnTo>
                  <a:pt x="359409" y="1270"/>
                </a:lnTo>
                <a:lnTo>
                  <a:pt x="359409" y="0"/>
                </a:lnTo>
                <a:close/>
              </a:path>
              <a:path w="521970" h="603250">
                <a:moveTo>
                  <a:pt x="519429" y="170180"/>
                </a:moveTo>
                <a:lnTo>
                  <a:pt x="518160" y="170180"/>
                </a:lnTo>
                <a:lnTo>
                  <a:pt x="518159" y="173990"/>
                </a:lnTo>
                <a:lnTo>
                  <a:pt x="519429" y="173990"/>
                </a:lnTo>
                <a:lnTo>
                  <a:pt x="519429" y="170180"/>
                </a:lnTo>
                <a:close/>
              </a:path>
              <a:path w="521970" h="603250">
                <a:moveTo>
                  <a:pt x="519429" y="173990"/>
                </a:moveTo>
                <a:lnTo>
                  <a:pt x="518159" y="173990"/>
                </a:lnTo>
                <a:lnTo>
                  <a:pt x="518159" y="180340"/>
                </a:lnTo>
                <a:lnTo>
                  <a:pt x="520699" y="180340"/>
                </a:lnTo>
                <a:lnTo>
                  <a:pt x="520700" y="177800"/>
                </a:lnTo>
                <a:lnTo>
                  <a:pt x="519429" y="177800"/>
                </a:lnTo>
                <a:lnTo>
                  <a:pt x="519429" y="173990"/>
                </a:lnTo>
                <a:close/>
              </a:path>
              <a:path w="521970" h="603250">
                <a:moveTo>
                  <a:pt x="520699" y="180340"/>
                </a:moveTo>
                <a:lnTo>
                  <a:pt x="518159" y="180340"/>
                </a:lnTo>
                <a:lnTo>
                  <a:pt x="518159" y="187960"/>
                </a:lnTo>
                <a:lnTo>
                  <a:pt x="521969" y="187960"/>
                </a:lnTo>
                <a:lnTo>
                  <a:pt x="521969" y="185420"/>
                </a:lnTo>
                <a:lnTo>
                  <a:pt x="520700" y="185420"/>
                </a:lnTo>
                <a:lnTo>
                  <a:pt x="520699" y="180340"/>
                </a:lnTo>
                <a:close/>
              </a:path>
              <a:path w="521970" h="603250">
                <a:moveTo>
                  <a:pt x="521969" y="187960"/>
                </a:moveTo>
                <a:lnTo>
                  <a:pt x="518159" y="187960"/>
                </a:lnTo>
                <a:lnTo>
                  <a:pt x="518159" y="194310"/>
                </a:lnTo>
                <a:lnTo>
                  <a:pt x="521969" y="194310"/>
                </a:lnTo>
                <a:lnTo>
                  <a:pt x="521969" y="187960"/>
                </a:lnTo>
                <a:close/>
              </a:path>
              <a:path w="521970" h="603250">
                <a:moveTo>
                  <a:pt x="521970" y="194310"/>
                </a:moveTo>
                <a:lnTo>
                  <a:pt x="518159" y="194310"/>
                </a:lnTo>
                <a:lnTo>
                  <a:pt x="518159" y="200660"/>
                </a:lnTo>
                <a:lnTo>
                  <a:pt x="521969" y="200660"/>
                </a:lnTo>
                <a:lnTo>
                  <a:pt x="521970" y="194310"/>
                </a:lnTo>
                <a:close/>
              </a:path>
              <a:path w="521970" h="603250">
                <a:moveTo>
                  <a:pt x="521969" y="200660"/>
                </a:moveTo>
                <a:lnTo>
                  <a:pt x="518159" y="200660"/>
                </a:lnTo>
                <a:lnTo>
                  <a:pt x="518159" y="207010"/>
                </a:lnTo>
                <a:lnTo>
                  <a:pt x="521969" y="207010"/>
                </a:lnTo>
                <a:lnTo>
                  <a:pt x="521969" y="200660"/>
                </a:lnTo>
                <a:close/>
              </a:path>
              <a:path w="521970" h="603250">
                <a:moveTo>
                  <a:pt x="521969" y="207010"/>
                </a:moveTo>
                <a:lnTo>
                  <a:pt x="518159" y="207010"/>
                </a:lnTo>
                <a:lnTo>
                  <a:pt x="518159" y="212090"/>
                </a:lnTo>
                <a:lnTo>
                  <a:pt x="521969" y="212090"/>
                </a:lnTo>
                <a:lnTo>
                  <a:pt x="521969" y="207010"/>
                </a:lnTo>
                <a:close/>
              </a:path>
              <a:path w="521970" h="603250">
                <a:moveTo>
                  <a:pt x="521969" y="212090"/>
                </a:moveTo>
                <a:lnTo>
                  <a:pt x="518159" y="212090"/>
                </a:lnTo>
                <a:lnTo>
                  <a:pt x="518159" y="226060"/>
                </a:lnTo>
                <a:lnTo>
                  <a:pt x="521969" y="226060"/>
                </a:lnTo>
                <a:lnTo>
                  <a:pt x="521969" y="212090"/>
                </a:lnTo>
                <a:close/>
              </a:path>
              <a:path w="521970" h="603250">
                <a:moveTo>
                  <a:pt x="521969" y="226060"/>
                </a:moveTo>
                <a:lnTo>
                  <a:pt x="518159" y="226060"/>
                </a:lnTo>
                <a:lnTo>
                  <a:pt x="518159" y="231140"/>
                </a:lnTo>
                <a:lnTo>
                  <a:pt x="521969" y="231140"/>
                </a:lnTo>
                <a:lnTo>
                  <a:pt x="521969" y="226060"/>
                </a:lnTo>
                <a:close/>
              </a:path>
              <a:path w="521970" h="603250">
                <a:moveTo>
                  <a:pt x="521969" y="231140"/>
                </a:moveTo>
                <a:lnTo>
                  <a:pt x="518159" y="231140"/>
                </a:lnTo>
                <a:lnTo>
                  <a:pt x="518159" y="257810"/>
                </a:lnTo>
                <a:lnTo>
                  <a:pt x="521969" y="257810"/>
                </a:lnTo>
                <a:lnTo>
                  <a:pt x="521969" y="231140"/>
                </a:lnTo>
                <a:close/>
              </a:path>
              <a:path w="521970" h="603250">
                <a:moveTo>
                  <a:pt x="521969" y="257810"/>
                </a:moveTo>
                <a:lnTo>
                  <a:pt x="518159" y="257810"/>
                </a:lnTo>
                <a:lnTo>
                  <a:pt x="518159" y="264160"/>
                </a:lnTo>
                <a:lnTo>
                  <a:pt x="521969" y="264160"/>
                </a:lnTo>
                <a:lnTo>
                  <a:pt x="521969" y="257810"/>
                </a:lnTo>
                <a:close/>
              </a:path>
              <a:path w="521970" h="603250">
                <a:moveTo>
                  <a:pt x="521969" y="264160"/>
                </a:moveTo>
                <a:lnTo>
                  <a:pt x="518159" y="264160"/>
                </a:lnTo>
                <a:lnTo>
                  <a:pt x="518159" y="270510"/>
                </a:lnTo>
                <a:lnTo>
                  <a:pt x="521969" y="270510"/>
                </a:lnTo>
                <a:lnTo>
                  <a:pt x="521969" y="264160"/>
                </a:lnTo>
                <a:close/>
              </a:path>
              <a:path w="521970" h="603250">
                <a:moveTo>
                  <a:pt x="521969" y="270510"/>
                </a:moveTo>
                <a:lnTo>
                  <a:pt x="518159" y="270510"/>
                </a:lnTo>
                <a:lnTo>
                  <a:pt x="518159" y="283210"/>
                </a:lnTo>
                <a:lnTo>
                  <a:pt x="521969" y="283210"/>
                </a:lnTo>
                <a:lnTo>
                  <a:pt x="521969" y="270510"/>
                </a:lnTo>
                <a:close/>
              </a:path>
              <a:path w="521970" h="603250">
                <a:moveTo>
                  <a:pt x="521969" y="283210"/>
                </a:moveTo>
                <a:lnTo>
                  <a:pt x="518159" y="283210"/>
                </a:lnTo>
                <a:lnTo>
                  <a:pt x="518159" y="289560"/>
                </a:lnTo>
                <a:lnTo>
                  <a:pt x="521969" y="289560"/>
                </a:lnTo>
                <a:lnTo>
                  <a:pt x="521969" y="283210"/>
                </a:lnTo>
                <a:close/>
              </a:path>
              <a:path w="521970" h="603250">
                <a:moveTo>
                  <a:pt x="521969" y="289560"/>
                </a:moveTo>
                <a:lnTo>
                  <a:pt x="518159" y="289560"/>
                </a:lnTo>
                <a:lnTo>
                  <a:pt x="518159" y="295910"/>
                </a:lnTo>
                <a:lnTo>
                  <a:pt x="521969" y="295910"/>
                </a:lnTo>
                <a:lnTo>
                  <a:pt x="521969" y="289560"/>
                </a:lnTo>
                <a:close/>
              </a:path>
              <a:path w="521970" h="603250">
                <a:moveTo>
                  <a:pt x="3809" y="313690"/>
                </a:moveTo>
                <a:lnTo>
                  <a:pt x="2539" y="313690"/>
                </a:lnTo>
                <a:lnTo>
                  <a:pt x="2539" y="322580"/>
                </a:lnTo>
                <a:lnTo>
                  <a:pt x="1269" y="322580"/>
                </a:lnTo>
                <a:lnTo>
                  <a:pt x="1269" y="326390"/>
                </a:lnTo>
                <a:lnTo>
                  <a:pt x="3809" y="326390"/>
                </a:lnTo>
                <a:lnTo>
                  <a:pt x="3809" y="313690"/>
                </a:lnTo>
                <a:close/>
              </a:path>
              <a:path w="521970" h="603250">
                <a:moveTo>
                  <a:pt x="521969" y="295910"/>
                </a:moveTo>
                <a:lnTo>
                  <a:pt x="518159" y="295910"/>
                </a:lnTo>
                <a:lnTo>
                  <a:pt x="518159" y="323850"/>
                </a:lnTo>
                <a:lnTo>
                  <a:pt x="519429" y="323850"/>
                </a:lnTo>
                <a:lnTo>
                  <a:pt x="519429" y="317500"/>
                </a:lnTo>
                <a:lnTo>
                  <a:pt x="520699" y="317500"/>
                </a:lnTo>
                <a:lnTo>
                  <a:pt x="520700" y="308610"/>
                </a:lnTo>
                <a:lnTo>
                  <a:pt x="521969" y="308610"/>
                </a:lnTo>
                <a:lnTo>
                  <a:pt x="521969" y="295910"/>
                </a:lnTo>
                <a:close/>
              </a:path>
              <a:path w="521970" h="603250">
                <a:moveTo>
                  <a:pt x="3809" y="326390"/>
                </a:moveTo>
                <a:lnTo>
                  <a:pt x="1269" y="326390"/>
                </a:lnTo>
                <a:lnTo>
                  <a:pt x="1269" y="330200"/>
                </a:lnTo>
                <a:lnTo>
                  <a:pt x="0" y="330200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26390"/>
                </a:lnTo>
                <a:close/>
              </a:path>
              <a:path w="521970" h="603250">
                <a:moveTo>
                  <a:pt x="3809" y="346710"/>
                </a:moveTo>
                <a:lnTo>
                  <a:pt x="0" y="346710"/>
                </a:lnTo>
                <a:lnTo>
                  <a:pt x="0" y="351790"/>
                </a:lnTo>
                <a:lnTo>
                  <a:pt x="3809" y="351790"/>
                </a:lnTo>
                <a:lnTo>
                  <a:pt x="3809" y="346710"/>
                </a:lnTo>
                <a:close/>
              </a:path>
              <a:path w="521970" h="603250">
                <a:moveTo>
                  <a:pt x="3809" y="351790"/>
                </a:moveTo>
                <a:lnTo>
                  <a:pt x="0" y="351790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1790"/>
                </a:lnTo>
                <a:close/>
              </a:path>
              <a:path w="521970" h="603250">
                <a:moveTo>
                  <a:pt x="3809" y="359410"/>
                </a:moveTo>
                <a:lnTo>
                  <a:pt x="0" y="359410"/>
                </a:lnTo>
                <a:lnTo>
                  <a:pt x="0" y="364490"/>
                </a:lnTo>
                <a:lnTo>
                  <a:pt x="3809" y="364490"/>
                </a:lnTo>
                <a:lnTo>
                  <a:pt x="3809" y="359410"/>
                </a:lnTo>
                <a:close/>
              </a:path>
              <a:path w="521970" h="603250">
                <a:moveTo>
                  <a:pt x="3809" y="364490"/>
                </a:moveTo>
                <a:lnTo>
                  <a:pt x="0" y="364490"/>
                </a:lnTo>
                <a:lnTo>
                  <a:pt x="0" y="372110"/>
                </a:lnTo>
                <a:lnTo>
                  <a:pt x="3809" y="372110"/>
                </a:lnTo>
                <a:lnTo>
                  <a:pt x="3809" y="364490"/>
                </a:lnTo>
                <a:close/>
              </a:path>
              <a:path w="521970" h="603250">
                <a:moveTo>
                  <a:pt x="3809" y="372110"/>
                </a:moveTo>
                <a:lnTo>
                  <a:pt x="0" y="372110"/>
                </a:lnTo>
                <a:lnTo>
                  <a:pt x="0" y="377190"/>
                </a:lnTo>
                <a:lnTo>
                  <a:pt x="3809" y="377190"/>
                </a:lnTo>
                <a:lnTo>
                  <a:pt x="3809" y="372110"/>
                </a:lnTo>
                <a:close/>
              </a:path>
              <a:path w="521970" h="603250">
                <a:moveTo>
                  <a:pt x="3809" y="377190"/>
                </a:moveTo>
                <a:lnTo>
                  <a:pt x="0" y="377190"/>
                </a:lnTo>
                <a:lnTo>
                  <a:pt x="0" y="383540"/>
                </a:lnTo>
                <a:lnTo>
                  <a:pt x="3809" y="383540"/>
                </a:lnTo>
                <a:lnTo>
                  <a:pt x="3809" y="377190"/>
                </a:lnTo>
                <a:close/>
              </a:path>
              <a:path w="521970" h="603250">
                <a:moveTo>
                  <a:pt x="3809" y="383540"/>
                </a:moveTo>
                <a:lnTo>
                  <a:pt x="0" y="383540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3540"/>
                </a:lnTo>
                <a:close/>
              </a:path>
              <a:path w="521970" h="603250">
                <a:moveTo>
                  <a:pt x="3809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3809" y="397510"/>
                </a:lnTo>
                <a:lnTo>
                  <a:pt x="3809" y="391160"/>
                </a:lnTo>
                <a:close/>
              </a:path>
              <a:path w="521970" h="603250">
                <a:moveTo>
                  <a:pt x="3809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3809" y="403860"/>
                </a:lnTo>
                <a:lnTo>
                  <a:pt x="3809" y="397510"/>
                </a:lnTo>
                <a:close/>
              </a:path>
              <a:path w="521970" h="603250">
                <a:moveTo>
                  <a:pt x="3809" y="403860"/>
                </a:moveTo>
                <a:lnTo>
                  <a:pt x="0" y="403860"/>
                </a:lnTo>
                <a:lnTo>
                  <a:pt x="0" y="408940"/>
                </a:lnTo>
                <a:lnTo>
                  <a:pt x="3809" y="408940"/>
                </a:lnTo>
                <a:lnTo>
                  <a:pt x="3809" y="403860"/>
                </a:lnTo>
                <a:close/>
              </a:path>
              <a:path w="521970" h="603250">
                <a:moveTo>
                  <a:pt x="3809" y="408940"/>
                </a:moveTo>
                <a:lnTo>
                  <a:pt x="0" y="408940"/>
                </a:lnTo>
                <a:lnTo>
                  <a:pt x="0" y="416560"/>
                </a:lnTo>
                <a:lnTo>
                  <a:pt x="3809" y="416560"/>
                </a:lnTo>
                <a:lnTo>
                  <a:pt x="3809" y="408940"/>
                </a:lnTo>
                <a:close/>
              </a:path>
              <a:path w="521970" h="603250">
                <a:moveTo>
                  <a:pt x="3809" y="416560"/>
                </a:moveTo>
                <a:lnTo>
                  <a:pt x="0" y="416560"/>
                </a:lnTo>
                <a:lnTo>
                  <a:pt x="0" y="421640"/>
                </a:lnTo>
                <a:lnTo>
                  <a:pt x="3809" y="421640"/>
                </a:lnTo>
                <a:lnTo>
                  <a:pt x="3809" y="416560"/>
                </a:lnTo>
                <a:close/>
              </a:path>
              <a:path w="521970" h="603250">
                <a:moveTo>
                  <a:pt x="3809" y="421640"/>
                </a:moveTo>
                <a:lnTo>
                  <a:pt x="0" y="421640"/>
                </a:lnTo>
                <a:lnTo>
                  <a:pt x="0" y="429260"/>
                </a:lnTo>
                <a:lnTo>
                  <a:pt x="3809" y="429260"/>
                </a:lnTo>
                <a:lnTo>
                  <a:pt x="3809" y="421640"/>
                </a:lnTo>
                <a:close/>
              </a:path>
              <a:path w="521970" h="603250">
                <a:moveTo>
                  <a:pt x="3809" y="429260"/>
                </a:moveTo>
                <a:lnTo>
                  <a:pt x="0" y="429260"/>
                </a:lnTo>
                <a:lnTo>
                  <a:pt x="0" y="434340"/>
                </a:lnTo>
                <a:lnTo>
                  <a:pt x="3809" y="434340"/>
                </a:lnTo>
                <a:lnTo>
                  <a:pt x="3809" y="429260"/>
                </a:lnTo>
                <a:close/>
              </a:path>
              <a:path w="521970" h="603250">
                <a:moveTo>
                  <a:pt x="3809" y="434340"/>
                </a:moveTo>
                <a:lnTo>
                  <a:pt x="0" y="434340"/>
                </a:lnTo>
                <a:lnTo>
                  <a:pt x="0" y="441960"/>
                </a:lnTo>
                <a:lnTo>
                  <a:pt x="3809" y="441960"/>
                </a:lnTo>
                <a:lnTo>
                  <a:pt x="3809" y="434340"/>
                </a:lnTo>
                <a:close/>
              </a:path>
              <a:path w="521970" h="603250">
                <a:moveTo>
                  <a:pt x="3809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3809" y="448310"/>
                </a:lnTo>
                <a:lnTo>
                  <a:pt x="3809" y="441960"/>
                </a:lnTo>
                <a:close/>
              </a:path>
              <a:path w="521970" h="603250">
                <a:moveTo>
                  <a:pt x="3809" y="448310"/>
                </a:moveTo>
                <a:lnTo>
                  <a:pt x="0" y="448310"/>
                </a:lnTo>
                <a:lnTo>
                  <a:pt x="0" y="450850"/>
                </a:lnTo>
                <a:lnTo>
                  <a:pt x="1269" y="450850"/>
                </a:lnTo>
                <a:lnTo>
                  <a:pt x="1269" y="454660"/>
                </a:lnTo>
                <a:lnTo>
                  <a:pt x="3809" y="454660"/>
                </a:lnTo>
                <a:lnTo>
                  <a:pt x="3809" y="448310"/>
                </a:lnTo>
                <a:close/>
              </a:path>
              <a:path w="521970" h="603250">
                <a:moveTo>
                  <a:pt x="3809" y="454660"/>
                </a:moveTo>
                <a:lnTo>
                  <a:pt x="1269" y="454660"/>
                </a:lnTo>
                <a:lnTo>
                  <a:pt x="1269" y="457200"/>
                </a:lnTo>
                <a:lnTo>
                  <a:pt x="2539" y="457200"/>
                </a:lnTo>
                <a:lnTo>
                  <a:pt x="2539" y="461010"/>
                </a:lnTo>
                <a:lnTo>
                  <a:pt x="3809" y="461010"/>
                </a:lnTo>
                <a:lnTo>
                  <a:pt x="3809" y="454660"/>
                </a:lnTo>
                <a:close/>
              </a:path>
              <a:path w="521970" h="603250">
                <a:moveTo>
                  <a:pt x="3809" y="461010"/>
                </a:moveTo>
                <a:lnTo>
                  <a:pt x="2539" y="461010"/>
                </a:lnTo>
                <a:lnTo>
                  <a:pt x="2539" y="462280"/>
                </a:lnTo>
                <a:lnTo>
                  <a:pt x="3809" y="462280"/>
                </a:lnTo>
                <a:lnTo>
                  <a:pt x="3809" y="461010"/>
                </a:lnTo>
                <a:close/>
              </a:path>
              <a:path w="521970" h="603250">
                <a:moveTo>
                  <a:pt x="260350" y="599440"/>
                </a:moveTo>
                <a:lnTo>
                  <a:pt x="144779" y="599440"/>
                </a:lnTo>
                <a:lnTo>
                  <a:pt x="144779" y="600710"/>
                </a:lnTo>
                <a:lnTo>
                  <a:pt x="260350" y="600710"/>
                </a:lnTo>
                <a:lnTo>
                  <a:pt x="260350" y="599440"/>
                </a:lnTo>
                <a:close/>
              </a:path>
              <a:path w="521970" h="603250">
                <a:moveTo>
                  <a:pt x="247649" y="601980"/>
                </a:moveTo>
                <a:lnTo>
                  <a:pt x="153669" y="601980"/>
                </a:lnTo>
                <a:lnTo>
                  <a:pt x="153669" y="603250"/>
                </a:lnTo>
                <a:lnTo>
                  <a:pt x="247649" y="603250"/>
                </a:lnTo>
                <a:lnTo>
                  <a:pt x="247649" y="601980"/>
                </a:lnTo>
                <a:close/>
              </a:path>
              <a:path w="521970" h="603250">
                <a:moveTo>
                  <a:pt x="255269" y="600710"/>
                </a:moveTo>
                <a:lnTo>
                  <a:pt x="147319" y="600710"/>
                </a:lnTo>
                <a:lnTo>
                  <a:pt x="147319" y="601980"/>
                </a:lnTo>
                <a:lnTo>
                  <a:pt x="255269" y="601980"/>
                </a:lnTo>
                <a:lnTo>
                  <a:pt x="255269" y="600710"/>
                </a:lnTo>
                <a:close/>
              </a:path>
            </a:pathLst>
          </a:custGeom>
          <a:solidFill>
            <a:srgbClr val="FC33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1" name="bk object 8721"/>
          <p:cNvSpPr/>
          <p:nvPr/>
        </p:nvSpPr>
        <p:spPr>
          <a:xfrm>
            <a:off x="5116829" y="4110990"/>
            <a:ext cx="514350" cy="595630"/>
          </a:xfrm>
          <a:custGeom>
            <a:avLst/>
            <a:gdLst/>
            <a:ahLst/>
            <a:cxnLst/>
            <a:rect l="l" t="t" r="r" b="b"/>
            <a:pathLst>
              <a:path w="514350" h="595629">
                <a:moveTo>
                  <a:pt x="382270" y="2539"/>
                </a:moveTo>
                <a:lnTo>
                  <a:pt x="247650" y="2539"/>
                </a:lnTo>
                <a:lnTo>
                  <a:pt x="247650" y="3809"/>
                </a:lnTo>
                <a:lnTo>
                  <a:pt x="382270" y="3809"/>
                </a:lnTo>
                <a:lnTo>
                  <a:pt x="382270" y="2539"/>
                </a:lnTo>
                <a:close/>
              </a:path>
              <a:path w="514350" h="595629">
                <a:moveTo>
                  <a:pt x="379730" y="1269"/>
                </a:moveTo>
                <a:lnTo>
                  <a:pt x="251460" y="1269"/>
                </a:lnTo>
                <a:lnTo>
                  <a:pt x="251460" y="2539"/>
                </a:lnTo>
                <a:lnTo>
                  <a:pt x="379730" y="2539"/>
                </a:lnTo>
                <a:lnTo>
                  <a:pt x="379730" y="1269"/>
                </a:lnTo>
                <a:close/>
              </a:path>
              <a:path w="514350" h="595629">
                <a:moveTo>
                  <a:pt x="373380" y="0"/>
                </a:moveTo>
                <a:lnTo>
                  <a:pt x="257810" y="0"/>
                </a:lnTo>
                <a:lnTo>
                  <a:pt x="257810" y="1269"/>
                </a:lnTo>
                <a:lnTo>
                  <a:pt x="373380" y="1269"/>
                </a:lnTo>
                <a:lnTo>
                  <a:pt x="373380" y="0"/>
                </a:lnTo>
                <a:close/>
              </a:path>
              <a:path w="514350" h="595629">
                <a:moveTo>
                  <a:pt x="511810" y="151129"/>
                </a:moveTo>
                <a:lnTo>
                  <a:pt x="510540" y="151129"/>
                </a:lnTo>
                <a:lnTo>
                  <a:pt x="510540" y="152399"/>
                </a:lnTo>
                <a:lnTo>
                  <a:pt x="511810" y="152399"/>
                </a:lnTo>
                <a:lnTo>
                  <a:pt x="511810" y="151129"/>
                </a:lnTo>
                <a:close/>
              </a:path>
              <a:path w="514350" h="595629">
                <a:moveTo>
                  <a:pt x="511810" y="152399"/>
                </a:moveTo>
                <a:lnTo>
                  <a:pt x="510540" y="152399"/>
                </a:lnTo>
                <a:lnTo>
                  <a:pt x="510540" y="158749"/>
                </a:lnTo>
                <a:lnTo>
                  <a:pt x="513080" y="158749"/>
                </a:lnTo>
                <a:lnTo>
                  <a:pt x="513079" y="156209"/>
                </a:lnTo>
                <a:lnTo>
                  <a:pt x="511810" y="156209"/>
                </a:lnTo>
                <a:lnTo>
                  <a:pt x="511810" y="152399"/>
                </a:lnTo>
                <a:close/>
              </a:path>
              <a:path w="514350" h="595629">
                <a:moveTo>
                  <a:pt x="513080" y="158749"/>
                </a:moveTo>
                <a:lnTo>
                  <a:pt x="510540" y="158749"/>
                </a:lnTo>
                <a:lnTo>
                  <a:pt x="510540" y="165099"/>
                </a:lnTo>
                <a:lnTo>
                  <a:pt x="514350" y="165099"/>
                </a:lnTo>
                <a:lnTo>
                  <a:pt x="514350" y="160019"/>
                </a:lnTo>
                <a:lnTo>
                  <a:pt x="513080" y="160019"/>
                </a:lnTo>
                <a:lnTo>
                  <a:pt x="513080" y="158749"/>
                </a:lnTo>
                <a:close/>
              </a:path>
              <a:path w="514350" h="595629">
                <a:moveTo>
                  <a:pt x="514350" y="165099"/>
                </a:moveTo>
                <a:lnTo>
                  <a:pt x="510540" y="165099"/>
                </a:lnTo>
                <a:lnTo>
                  <a:pt x="510540" y="170179"/>
                </a:lnTo>
                <a:lnTo>
                  <a:pt x="514350" y="170179"/>
                </a:lnTo>
                <a:lnTo>
                  <a:pt x="514350" y="165099"/>
                </a:lnTo>
                <a:close/>
              </a:path>
              <a:path w="514350" h="595629">
                <a:moveTo>
                  <a:pt x="514350" y="170179"/>
                </a:moveTo>
                <a:lnTo>
                  <a:pt x="510540" y="170179"/>
                </a:lnTo>
                <a:lnTo>
                  <a:pt x="510540" y="176529"/>
                </a:lnTo>
                <a:lnTo>
                  <a:pt x="514350" y="176529"/>
                </a:lnTo>
                <a:lnTo>
                  <a:pt x="514350" y="170179"/>
                </a:lnTo>
                <a:close/>
              </a:path>
              <a:path w="514350" h="595629">
                <a:moveTo>
                  <a:pt x="514350" y="176529"/>
                </a:moveTo>
                <a:lnTo>
                  <a:pt x="510540" y="176529"/>
                </a:lnTo>
                <a:lnTo>
                  <a:pt x="510540" y="184149"/>
                </a:lnTo>
                <a:lnTo>
                  <a:pt x="514350" y="184149"/>
                </a:lnTo>
                <a:lnTo>
                  <a:pt x="514350" y="176529"/>
                </a:lnTo>
                <a:close/>
              </a:path>
              <a:path w="514350" h="595629">
                <a:moveTo>
                  <a:pt x="514350" y="184149"/>
                </a:moveTo>
                <a:lnTo>
                  <a:pt x="510540" y="184149"/>
                </a:lnTo>
                <a:lnTo>
                  <a:pt x="510540" y="190499"/>
                </a:lnTo>
                <a:lnTo>
                  <a:pt x="514350" y="190499"/>
                </a:lnTo>
                <a:lnTo>
                  <a:pt x="514350" y="184149"/>
                </a:lnTo>
                <a:close/>
              </a:path>
              <a:path w="514350" h="595629">
                <a:moveTo>
                  <a:pt x="514350" y="190499"/>
                </a:moveTo>
                <a:lnTo>
                  <a:pt x="510540" y="190499"/>
                </a:lnTo>
                <a:lnTo>
                  <a:pt x="510540" y="196849"/>
                </a:lnTo>
                <a:lnTo>
                  <a:pt x="514350" y="196849"/>
                </a:lnTo>
                <a:lnTo>
                  <a:pt x="514350" y="190499"/>
                </a:lnTo>
                <a:close/>
              </a:path>
              <a:path w="514350" h="595629">
                <a:moveTo>
                  <a:pt x="514350" y="196849"/>
                </a:moveTo>
                <a:lnTo>
                  <a:pt x="510540" y="196849"/>
                </a:lnTo>
                <a:lnTo>
                  <a:pt x="510540" y="203199"/>
                </a:lnTo>
                <a:lnTo>
                  <a:pt x="514350" y="203199"/>
                </a:lnTo>
                <a:lnTo>
                  <a:pt x="514350" y="196849"/>
                </a:lnTo>
                <a:close/>
              </a:path>
              <a:path w="514350" h="595629">
                <a:moveTo>
                  <a:pt x="514350" y="203199"/>
                </a:moveTo>
                <a:lnTo>
                  <a:pt x="510540" y="203199"/>
                </a:lnTo>
                <a:lnTo>
                  <a:pt x="510540" y="208279"/>
                </a:lnTo>
                <a:lnTo>
                  <a:pt x="514350" y="208279"/>
                </a:lnTo>
                <a:lnTo>
                  <a:pt x="514350" y="203199"/>
                </a:lnTo>
                <a:close/>
              </a:path>
              <a:path w="514350" h="595629">
                <a:moveTo>
                  <a:pt x="514350" y="208279"/>
                </a:moveTo>
                <a:lnTo>
                  <a:pt x="510540" y="208279"/>
                </a:lnTo>
                <a:lnTo>
                  <a:pt x="510540" y="222249"/>
                </a:lnTo>
                <a:lnTo>
                  <a:pt x="514350" y="222249"/>
                </a:lnTo>
                <a:lnTo>
                  <a:pt x="514350" y="208279"/>
                </a:lnTo>
                <a:close/>
              </a:path>
              <a:path w="514350" h="595629">
                <a:moveTo>
                  <a:pt x="514350" y="222249"/>
                </a:moveTo>
                <a:lnTo>
                  <a:pt x="510540" y="222249"/>
                </a:lnTo>
                <a:lnTo>
                  <a:pt x="510540" y="227329"/>
                </a:lnTo>
                <a:lnTo>
                  <a:pt x="514350" y="227329"/>
                </a:lnTo>
                <a:lnTo>
                  <a:pt x="514350" y="222249"/>
                </a:lnTo>
                <a:close/>
              </a:path>
              <a:path w="514350" h="595629">
                <a:moveTo>
                  <a:pt x="514350" y="227329"/>
                </a:moveTo>
                <a:lnTo>
                  <a:pt x="510540" y="227329"/>
                </a:lnTo>
                <a:lnTo>
                  <a:pt x="510540" y="253999"/>
                </a:lnTo>
                <a:lnTo>
                  <a:pt x="514350" y="253999"/>
                </a:lnTo>
                <a:lnTo>
                  <a:pt x="514350" y="227329"/>
                </a:lnTo>
                <a:close/>
              </a:path>
              <a:path w="514350" h="595629">
                <a:moveTo>
                  <a:pt x="514350" y="253999"/>
                </a:moveTo>
                <a:lnTo>
                  <a:pt x="510540" y="253999"/>
                </a:lnTo>
                <a:lnTo>
                  <a:pt x="510540" y="260349"/>
                </a:lnTo>
                <a:lnTo>
                  <a:pt x="514350" y="260349"/>
                </a:lnTo>
                <a:lnTo>
                  <a:pt x="514350" y="253999"/>
                </a:lnTo>
                <a:close/>
              </a:path>
              <a:path w="514350" h="595629">
                <a:moveTo>
                  <a:pt x="514350" y="260349"/>
                </a:moveTo>
                <a:lnTo>
                  <a:pt x="510540" y="260349"/>
                </a:lnTo>
                <a:lnTo>
                  <a:pt x="510540" y="266699"/>
                </a:lnTo>
                <a:lnTo>
                  <a:pt x="514350" y="266699"/>
                </a:lnTo>
                <a:lnTo>
                  <a:pt x="514350" y="260349"/>
                </a:lnTo>
                <a:close/>
              </a:path>
              <a:path w="514350" h="595629">
                <a:moveTo>
                  <a:pt x="514350" y="266699"/>
                </a:moveTo>
                <a:lnTo>
                  <a:pt x="510540" y="266699"/>
                </a:lnTo>
                <a:lnTo>
                  <a:pt x="510540" y="279399"/>
                </a:lnTo>
                <a:lnTo>
                  <a:pt x="514350" y="279399"/>
                </a:lnTo>
                <a:lnTo>
                  <a:pt x="514350" y="266699"/>
                </a:lnTo>
                <a:close/>
              </a:path>
              <a:path w="514350" h="595629">
                <a:moveTo>
                  <a:pt x="514350" y="279399"/>
                </a:moveTo>
                <a:lnTo>
                  <a:pt x="510540" y="279399"/>
                </a:lnTo>
                <a:lnTo>
                  <a:pt x="510540" y="285749"/>
                </a:lnTo>
                <a:lnTo>
                  <a:pt x="514350" y="285749"/>
                </a:lnTo>
                <a:lnTo>
                  <a:pt x="514350" y="279399"/>
                </a:lnTo>
                <a:close/>
              </a:path>
              <a:path w="514350" h="595629">
                <a:moveTo>
                  <a:pt x="514350" y="285749"/>
                </a:moveTo>
                <a:lnTo>
                  <a:pt x="510540" y="285749"/>
                </a:lnTo>
                <a:lnTo>
                  <a:pt x="510540" y="292099"/>
                </a:lnTo>
                <a:lnTo>
                  <a:pt x="514350" y="292099"/>
                </a:lnTo>
                <a:lnTo>
                  <a:pt x="514350" y="285749"/>
                </a:lnTo>
                <a:close/>
              </a:path>
              <a:path w="514350" h="595629">
                <a:moveTo>
                  <a:pt x="2540" y="297179"/>
                </a:moveTo>
                <a:lnTo>
                  <a:pt x="1270" y="297179"/>
                </a:lnTo>
                <a:lnTo>
                  <a:pt x="1270" y="302259"/>
                </a:lnTo>
                <a:lnTo>
                  <a:pt x="0" y="302259"/>
                </a:lnTo>
                <a:lnTo>
                  <a:pt x="0" y="322579"/>
                </a:lnTo>
                <a:lnTo>
                  <a:pt x="2540" y="322579"/>
                </a:lnTo>
                <a:lnTo>
                  <a:pt x="2540" y="297179"/>
                </a:lnTo>
                <a:close/>
              </a:path>
              <a:path w="514350" h="595629">
                <a:moveTo>
                  <a:pt x="514350" y="292099"/>
                </a:moveTo>
                <a:lnTo>
                  <a:pt x="510540" y="292099"/>
                </a:lnTo>
                <a:lnTo>
                  <a:pt x="510540" y="322579"/>
                </a:lnTo>
                <a:lnTo>
                  <a:pt x="514350" y="322579"/>
                </a:lnTo>
                <a:lnTo>
                  <a:pt x="514350" y="292099"/>
                </a:lnTo>
                <a:close/>
              </a:path>
              <a:path w="514350" h="595629">
                <a:moveTo>
                  <a:pt x="2540" y="322579"/>
                </a:moveTo>
                <a:lnTo>
                  <a:pt x="0" y="322579"/>
                </a:lnTo>
                <a:lnTo>
                  <a:pt x="0" y="342899"/>
                </a:lnTo>
                <a:lnTo>
                  <a:pt x="2540" y="342899"/>
                </a:lnTo>
                <a:lnTo>
                  <a:pt x="2540" y="322579"/>
                </a:lnTo>
                <a:close/>
              </a:path>
              <a:path w="514350" h="595629">
                <a:moveTo>
                  <a:pt x="514350" y="322579"/>
                </a:moveTo>
                <a:lnTo>
                  <a:pt x="510540" y="322579"/>
                </a:lnTo>
                <a:lnTo>
                  <a:pt x="510540" y="335279"/>
                </a:lnTo>
                <a:lnTo>
                  <a:pt x="511810" y="335279"/>
                </a:lnTo>
                <a:lnTo>
                  <a:pt x="511810" y="330199"/>
                </a:lnTo>
                <a:lnTo>
                  <a:pt x="513080" y="330199"/>
                </a:lnTo>
                <a:lnTo>
                  <a:pt x="513080" y="325119"/>
                </a:lnTo>
                <a:lnTo>
                  <a:pt x="514350" y="325119"/>
                </a:lnTo>
                <a:lnTo>
                  <a:pt x="514350" y="322579"/>
                </a:lnTo>
                <a:close/>
              </a:path>
              <a:path w="514350" h="595629">
                <a:moveTo>
                  <a:pt x="2540" y="342899"/>
                </a:moveTo>
                <a:lnTo>
                  <a:pt x="0" y="342899"/>
                </a:lnTo>
                <a:lnTo>
                  <a:pt x="0" y="347979"/>
                </a:lnTo>
                <a:lnTo>
                  <a:pt x="2540" y="347979"/>
                </a:lnTo>
                <a:lnTo>
                  <a:pt x="2540" y="342899"/>
                </a:lnTo>
                <a:close/>
              </a:path>
              <a:path w="514350" h="595629">
                <a:moveTo>
                  <a:pt x="2540" y="347979"/>
                </a:moveTo>
                <a:lnTo>
                  <a:pt x="0" y="347979"/>
                </a:lnTo>
                <a:lnTo>
                  <a:pt x="0" y="355599"/>
                </a:lnTo>
                <a:lnTo>
                  <a:pt x="2540" y="355599"/>
                </a:lnTo>
                <a:lnTo>
                  <a:pt x="2540" y="347979"/>
                </a:lnTo>
                <a:close/>
              </a:path>
              <a:path w="514350" h="595629">
                <a:moveTo>
                  <a:pt x="2540" y="355599"/>
                </a:moveTo>
                <a:lnTo>
                  <a:pt x="0" y="355599"/>
                </a:lnTo>
                <a:lnTo>
                  <a:pt x="0" y="360679"/>
                </a:lnTo>
                <a:lnTo>
                  <a:pt x="2540" y="360679"/>
                </a:lnTo>
                <a:lnTo>
                  <a:pt x="2540" y="355599"/>
                </a:lnTo>
                <a:close/>
              </a:path>
              <a:path w="514350" h="595629">
                <a:moveTo>
                  <a:pt x="2540" y="360679"/>
                </a:moveTo>
                <a:lnTo>
                  <a:pt x="0" y="360679"/>
                </a:lnTo>
                <a:lnTo>
                  <a:pt x="0" y="368299"/>
                </a:lnTo>
                <a:lnTo>
                  <a:pt x="2540" y="368299"/>
                </a:lnTo>
                <a:lnTo>
                  <a:pt x="2540" y="360679"/>
                </a:lnTo>
                <a:close/>
              </a:path>
              <a:path w="514350" h="595629">
                <a:moveTo>
                  <a:pt x="2540" y="368299"/>
                </a:moveTo>
                <a:lnTo>
                  <a:pt x="0" y="368299"/>
                </a:lnTo>
                <a:lnTo>
                  <a:pt x="0" y="373379"/>
                </a:lnTo>
                <a:lnTo>
                  <a:pt x="2540" y="373379"/>
                </a:lnTo>
                <a:lnTo>
                  <a:pt x="2540" y="368299"/>
                </a:lnTo>
                <a:close/>
              </a:path>
              <a:path w="514350" h="595629">
                <a:moveTo>
                  <a:pt x="254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540" y="379729"/>
                </a:lnTo>
                <a:lnTo>
                  <a:pt x="2540" y="373379"/>
                </a:lnTo>
                <a:close/>
              </a:path>
              <a:path w="514350" h="595629">
                <a:moveTo>
                  <a:pt x="2540" y="379729"/>
                </a:moveTo>
                <a:lnTo>
                  <a:pt x="0" y="379729"/>
                </a:lnTo>
                <a:lnTo>
                  <a:pt x="0" y="387349"/>
                </a:lnTo>
                <a:lnTo>
                  <a:pt x="2540" y="387349"/>
                </a:lnTo>
                <a:lnTo>
                  <a:pt x="2540" y="379729"/>
                </a:lnTo>
                <a:close/>
              </a:path>
              <a:path w="514350" h="595629">
                <a:moveTo>
                  <a:pt x="2540" y="387349"/>
                </a:moveTo>
                <a:lnTo>
                  <a:pt x="0" y="387349"/>
                </a:lnTo>
                <a:lnTo>
                  <a:pt x="0" y="393699"/>
                </a:lnTo>
                <a:lnTo>
                  <a:pt x="2540" y="393699"/>
                </a:lnTo>
                <a:lnTo>
                  <a:pt x="2540" y="387349"/>
                </a:lnTo>
                <a:close/>
              </a:path>
              <a:path w="514350" h="595629">
                <a:moveTo>
                  <a:pt x="2540" y="393699"/>
                </a:moveTo>
                <a:lnTo>
                  <a:pt x="0" y="393699"/>
                </a:lnTo>
                <a:lnTo>
                  <a:pt x="0" y="400049"/>
                </a:lnTo>
                <a:lnTo>
                  <a:pt x="2540" y="400049"/>
                </a:lnTo>
                <a:lnTo>
                  <a:pt x="2540" y="393699"/>
                </a:lnTo>
                <a:close/>
              </a:path>
              <a:path w="514350" h="595629">
                <a:moveTo>
                  <a:pt x="2540" y="400049"/>
                </a:moveTo>
                <a:lnTo>
                  <a:pt x="0" y="400049"/>
                </a:lnTo>
                <a:lnTo>
                  <a:pt x="0" y="405129"/>
                </a:lnTo>
                <a:lnTo>
                  <a:pt x="2540" y="405129"/>
                </a:lnTo>
                <a:lnTo>
                  <a:pt x="2540" y="400049"/>
                </a:lnTo>
                <a:close/>
              </a:path>
              <a:path w="514350" h="595629">
                <a:moveTo>
                  <a:pt x="2540" y="405129"/>
                </a:moveTo>
                <a:lnTo>
                  <a:pt x="0" y="405129"/>
                </a:lnTo>
                <a:lnTo>
                  <a:pt x="0" y="412749"/>
                </a:lnTo>
                <a:lnTo>
                  <a:pt x="2540" y="412749"/>
                </a:lnTo>
                <a:lnTo>
                  <a:pt x="2540" y="405129"/>
                </a:lnTo>
                <a:close/>
              </a:path>
              <a:path w="514350" h="595629">
                <a:moveTo>
                  <a:pt x="2540" y="412749"/>
                </a:moveTo>
                <a:lnTo>
                  <a:pt x="0" y="412749"/>
                </a:lnTo>
                <a:lnTo>
                  <a:pt x="0" y="417829"/>
                </a:lnTo>
                <a:lnTo>
                  <a:pt x="2540" y="417829"/>
                </a:lnTo>
                <a:lnTo>
                  <a:pt x="2540" y="412749"/>
                </a:lnTo>
                <a:close/>
              </a:path>
              <a:path w="514350" h="595629">
                <a:moveTo>
                  <a:pt x="2540" y="417829"/>
                </a:moveTo>
                <a:lnTo>
                  <a:pt x="0" y="417829"/>
                </a:lnTo>
                <a:lnTo>
                  <a:pt x="0" y="425449"/>
                </a:lnTo>
                <a:lnTo>
                  <a:pt x="2540" y="425449"/>
                </a:lnTo>
                <a:lnTo>
                  <a:pt x="2540" y="417829"/>
                </a:lnTo>
                <a:close/>
              </a:path>
              <a:path w="514350" h="595629">
                <a:moveTo>
                  <a:pt x="2540" y="425449"/>
                </a:moveTo>
                <a:lnTo>
                  <a:pt x="0" y="425449"/>
                </a:lnTo>
                <a:lnTo>
                  <a:pt x="0" y="430529"/>
                </a:lnTo>
                <a:lnTo>
                  <a:pt x="2540" y="430529"/>
                </a:lnTo>
                <a:lnTo>
                  <a:pt x="2540" y="425449"/>
                </a:lnTo>
                <a:close/>
              </a:path>
              <a:path w="514350" h="595629">
                <a:moveTo>
                  <a:pt x="2540" y="430529"/>
                </a:moveTo>
                <a:lnTo>
                  <a:pt x="0" y="430529"/>
                </a:lnTo>
                <a:lnTo>
                  <a:pt x="0" y="438149"/>
                </a:lnTo>
                <a:lnTo>
                  <a:pt x="2540" y="438149"/>
                </a:lnTo>
                <a:lnTo>
                  <a:pt x="2540" y="430529"/>
                </a:lnTo>
                <a:close/>
              </a:path>
              <a:path w="514350" h="595629">
                <a:moveTo>
                  <a:pt x="2540" y="438149"/>
                </a:moveTo>
                <a:lnTo>
                  <a:pt x="0" y="438149"/>
                </a:lnTo>
                <a:lnTo>
                  <a:pt x="0" y="444499"/>
                </a:lnTo>
                <a:lnTo>
                  <a:pt x="2540" y="444499"/>
                </a:lnTo>
                <a:lnTo>
                  <a:pt x="2540" y="438149"/>
                </a:lnTo>
                <a:close/>
              </a:path>
              <a:path w="514350" h="595629">
                <a:moveTo>
                  <a:pt x="2540" y="444499"/>
                </a:moveTo>
                <a:lnTo>
                  <a:pt x="0" y="444499"/>
                </a:lnTo>
                <a:lnTo>
                  <a:pt x="0" y="450849"/>
                </a:lnTo>
                <a:lnTo>
                  <a:pt x="2540" y="450849"/>
                </a:lnTo>
                <a:lnTo>
                  <a:pt x="2540" y="444499"/>
                </a:lnTo>
                <a:close/>
              </a:path>
              <a:path w="514350" h="595629">
                <a:moveTo>
                  <a:pt x="2540" y="450849"/>
                </a:moveTo>
                <a:lnTo>
                  <a:pt x="0" y="450849"/>
                </a:lnTo>
                <a:lnTo>
                  <a:pt x="0" y="457199"/>
                </a:lnTo>
                <a:lnTo>
                  <a:pt x="2540" y="457199"/>
                </a:lnTo>
                <a:lnTo>
                  <a:pt x="2540" y="450849"/>
                </a:lnTo>
                <a:close/>
              </a:path>
              <a:path w="514350" h="595629">
                <a:moveTo>
                  <a:pt x="2540" y="457199"/>
                </a:moveTo>
                <a:lnTo>
                  <a:pt x="0" y="457199"/>
                </a:lnTo>
                <a:lnTo>
                  <a:pt x="0" y="463549"/>
                </a:lnTo>
                <a:lnTo>
                  <a:pt x="2540" y="463549"/>
                </a:lnTo>
                <a:lnTo>
                  <a:pt x="2540" y="457199"/>
                </a:lnTo>
                <a:close/>
              </a:path>
              <a:path w="514350" h="595629">
                <a:moveTo>
                  <a:pt x="2540" y="463549"/>
                </a:moveTo>
                <a:lnTo>
                  <a:pt x="1270" y="463549"/>
                </a:lnTo>
                <a:lnTo>
                  <a:pt x="1270" y="468629"/>
                </a:lnTo>
                <a:lnTo>
                  <a:pt x="2540" y="468629"/>
                </a:lnTo>
                <a:lnTo>
                  <a:pt x="2540" y="463549"/>
                </a:lnTo>
                <a:close/>
              </a:path>
              <a:path w="514350" h="595629">
                <a:moveTo>
                  <a:pt x="259079" y="594359"/>
                </a:moveTo>
                <a:lnTo>
                  <a:pt x="133350" y="594359"/>
                </a:lnTo>
                <a:lnTo>
                  <a:pt x="133350" y="595629"/>
                </a:lnTo>
                <a:lnTo>
                  <a:pt x="259079" y="595629"/>
                </a:lnTo>
                <a:lnTo>
                  <a:pt x="259079" y="594359"/>
                </a:lnTo>
                <a:close/>
              </a:path>
              <a:path w="514350" h="595629">
                <a:moveTo>
                  <a:pt x="266700" y="593089"/>
                </a:moveTo>
                <a:lnTo>
                  <a:pt x="130810" y="593089"/>
                </a:lnTo>
                <a:lnTo>
                  <a:pt x="130810" y="594359"/>
                </a:lnTo>
                <a:lnTo>
                  <a:pt x="266700" y="594359"/>
                </a:lnTo>
                <a:lnTo>
                  <a:pt x="266700" y="593089"/>
                </a:lnTo>
                <a:close/>
              </a:path>
              <a:path w="514350" h="595629">
                <a:moveTo>
                  <a:pt x="271780" y="591819"/>
                </a:moveTo>
                <a:lnTo>
                  <a:pt x="124460" y="591819"/>
                </a:lnTo>
                <a:lnTo>
                  <a:pt x="124460" y="593089"/>
                </a:lnTo>
                <a:lnTo>
                  <a:pt x="271780" y="593089"/>
                </a:lnTo>
                <a:lnTo>
                  <a:pt x="271780" y="591819"/>
                </a:lnTo>
                <a:close/>
              </a:path>
            </a:pathLst>
          </a:custGeom>
          <a:solidFill>
            <a:srgbClr val="F93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2" name="bk object 8722"/>
          <p:cNvSpPr/>
          <p:nvPr/>
        </p:nvSpPr>
        <p:spPr>
          <a:xfrm>
            <a:off x="5119370" y="4114800"/>
            <a:ext cx="508000" cy="588010"/>
          </a:xfrm>
          <a:custGeom>
            <a:avLst/>
            <a:gdLst/>
            <a:ahLst/>
            <a:cxnLst/>
            <a:rect l="l" t="t" r="r" b="b"/>
            <a:pathLst>
              <a:path w="508000" h="588010">
                <a:moveTo>
                  <a:pt x="386079" y="1269"/>
                </a:moveTo>
                <a:lnTo>
                  <a:pt x="234950" y="1269"/>
                </a:lnTo>
                <a:lnTo>
                  <a:pt x="234950" y="2539"/>
                </a:lnTo>
                <a:lnTo>
                  <a:pt x="386079" y="2539"/>
                </a:lnTo>
                <a:lnTo>
                  <a:pt x="386079" y="1269"/>
                </a:lnTo>
                <a:close/>
              </a:path>
              <a:path w="508000" h="588010">
                <a:moveTo>
                  <a:pt x="382269" y="0"/>
                </a:moveTo>
                <a:lnTo>
                  <a:pt x="238759" y="0"/>
                </a:lnTo>
                <a:lnTo>
                  <a:pt x="238759" y="1269"/>
                </a:lnTo>
                <a:lnTo>
                  <a:pt x="382269" y="1269"/>
                </a:lnTo>
                <a:lnTo>
                  <a:pt x="382269" y="0"/>
                </a:lnTo>
                <a:close/>
              </a:path>
              <a:path w="508000" h="588010">
                <a:moveTo>
                  <a:pt x="388619" y="2540"/>
                </a:moveTo>
                <a:lnTo>
                  <a:pt x="229869" y="2540"/>
                </a:lnTo>
                <a:lnTo>
                  <a:pt x="229869" y="3810"/>
                </a:lnTo>
                <a:lnTo>
                  <a:pt x="388619" y="3810"/>
                </a:lnTo>
                <a:lnTo>
                  <a:pt x="388619" y="2540"/>
                </a:lnTo>
                <a:close/>
              </a:path>
              <a:path w="508000" h="588010">
                <a:moveTo>
                  <a:pt x="505459" y="135890"/>
                </a:moveTo>
                <a:lnTo>
                  <a:pt x="504189" y="135890"/>
                </a:lnTo>
                <a:lnTo>
                  <a:pt x="504189" y="142239"/>
                </a:lnTo>
                <a:lnTo>
                  <a:pt x="506729" y="142239"/>
                </a:lnTo>
                <a:lnTo>
                  <a:pt x="506729" y="139700"/>
                </a:lnTo>
                <a:lnTo>
                  <a:pt x="505459" y="139700"/>
                </a:lnTo>
                <a:lnTo>
                  <a:pt x="505459" y="135890"/>
                </a:lnTo>
                <a:close/>
              </a:path>
              <a:path w="508000" h="588010">
                <a:moveTo>
                  <a:pt x="506729" y="142240"/>
                </a:moveTo>
                <a:lnTo>
                  <a:pt x="504189" y="142240"/>
                </a:lnTo>
                <a:lnTo>
                  <a:pt x="504189" y="148589"/>
                </a:lnTo>
                <a:lnTo>
                  <a:pt x="508000" y="148589"/>
                </a:lnTo>
                <a:lnTo>
                  <a:pt x="508000" y="143510"/>
                </a:lnTo>
                <a:lnTo>
                  <a:pt x="506729" y="143510"/>
                </a:lnTo>
                <a:lnTo>
                  <a:pt x="506729" y="142240"/>
                </a:lnTo>
                <a:close/>
              </a:path>
              <a:path w="508000" h="588010">
                <a:moveTo>
                  <a:pt x="508000" y="148590"/>
                </a:moveTo>
                <a:lnTo>
                  <a:pt x="504189" y="148590"/>
                </a:lnTo>
                <a:lnTo>
                  <a:pt x="504189" y="154939"/>
                </a:lnTo>
                <a:lnTo>
                  <a:pt x="508000" y="154939"/>
                </a:lnTo>
                <a:lnTo>
                  <a:pt x="508000" y="148590"/>
                </a:lnTo>
                <a:close/>
              </a:path>
              <a:path w="508000" h="588010">
                <a:moveTo>
                  <a:pt x="508000" y="154940"/>
                </a:moveTo>
                <a:lnTo>
                  <a:pt x="504189" y="154940"/>
                </a:lnTo>
                <a:lnTo>
                  <a:pt x="504189" y="161289"/>
                </a:lnTo>
                <a:lnTo>
                  <a:pt x="508000" y="161289"/>
                </a:lnTo>
                <a:lnTo>
                  <a:pt x="508000" y="154940"/>
                </a:lnTo>
                <a:close/>
              </a:path>
              <a:path w="508000" h="588010">
                <a:moveTo>
                  <a:pt x="508000" y="161290"/>
                </a:moveTo>
                <a:lnTo>
                  <a:pt x="504189" y="161290"/>
                </a:lnTo>
                <a:lnTo>
                  <a:pt x="504189" y="166369"/>
                </a:lnTo>
                <a:lnTo>
                  <a:pt x="508000" y="166369"/>
                </a:lnTo>
                <a:lnTo>
                  <a:pt x="508000" y="161290"/>
                </a:lnTo>
                <a:close/>
              </a:path>
              <a:path w="508000" h="588010">
                <a:moveTo>
                  <a:pt x="508000" y="166370"/>
                </a:moveTo>
                <a:lnTo>
                  <a:pt x="504189" y="166370"/>
                </a:lnTo>
                <a:lnTo>
                  <a:pt x="504189" y="172719"/>
                </a:lnTo>
                <a:lnTo>
                  <a:pt x="508000" y="172719"/>
                </a:lnTo>
                <a:lnTo>
                  <a:pt x="508000" y="166370"/>
                </a:lnTo>
                <a:close/>
              </a:path>
              <a:path w="508000" h="588010">
                <a:moveTo>
                  <a:pt x="508000" y="172720"/>
                </a:moveTo>
                <a:lnTo>
                  <a:pt x="504189" y="172720"/>
                </a:lnTo>
                <a:lnTo>
                  <a:pt x="504189" y="180339"/>
                </a:lnTo>
                <a:lnTo>
                  <a:pt x="508000" y="180339"/>
                </a:lnTo>
                <a:lnTo>
                  <a:pt x="508000" y="172720"/>
                </a:lnTo>
                <a:close/>
              </a:path>
              <a:path w="508000" h="588010">
                <a:moveTo>
                  <a:pt x="508000" y="180340"/>
                </a:moveTo>
                <a:lnTo>
                  <a:pt x="504189" y="180340"/>
                </a:lnTo>
                <a:lnTo>
                  <a:pt x="504189" y="186689"/>
                </a:lnTo>
                <a:lnTo>
                  <a:pt x="508000" y="186689"/>
                </a:lnTo>
                <a:lnTo>
                  <a:pt x="508000" y="180340"/>
                </a:lnTo>
                <a:close/>
              </a:path>
              <a:path w="508000" h="588010">
                <a:moveTo>
                  <a:pt x="508000" y="186690"/>
                </a:moveTo>
                <a:lnTo>
                  <a:pt x="504189" y="186690"/>
                </a:lnTo>
                <a:lnTo>
                  <a:pt x="504189" y="193039"/>
                </a:lnTo>
                <a:lnTo>
                  <a:pt x="508000" y="193039"/>
                </a:lnTo>
                <a:lnTo>
                  <a:pt x="508000" y="186690"/>
                </a:lnTo>
                <a:close/>
              </a:path>
              <a:path w="508000" h="588010">
                <a:moveTo>
                  <a:pt x="508000" y="193040"/>
                </a:moveTo>
                <a:lnTo>
                  <a:pt x="504189" y="193040"/>
                </a:lnTo>
                <a:lnTo>
                  <a:pt x="504189" y="199389"/>
                </a:lnTo>
                <a:lnTo>
                  <a:pt x="508000" y="199389"/>
                </a:lnTo>
                <a:lnTo>
                  <a:pt x="508000" y="193040"/>
                </a:lnTo>
                <a:close/>
              </a:path>
              <a:path w="508000" h="588010">
                <a:moveTo>
                  <a:pt x="508000" y="199390"/>
                </a:moveTo>
                <a:lnTo>
                  <a:pt x="504189" y="199390"/>
                </a:lnTo>
                <a:lnTo>
                  <a:pt x="504189" y="204469"/>
                </a:lnTo>
                <a:lnTo>
                  <a:pt x="508000" y="204469"/>
                </a:lnTo>
                <a:lnTo>
                  <a:pt x="508000" y="199390"/>
                </a:lnTo>
                <a:close/>
              </a:path>
              <a:path w="508000" h="588010">
                <a:moveTo>
                  <a:pt x="508000" y="204470"/>
                </a:moveTo>
                <a:lnTo>
                  <a:pt x="504189" y="204470"/>
                </a:lnTo>
                <a:lnTo>
                  <a:pt x="504189" y="218439"/>
                </a:lnTo>
                <a:lnTo>
                  <a:pt x="508000" y="218439"/>
                </a:lnTo>
                <a:lnTo>
                  <a:pt x="508000" y="204470"/>
                </a:lnTo>
                <a:close/>
              </a:path>
              <a:path w="508000" h="588010">
                <a:moveTo>
                  <a:pt x="508000" y="218440"/>
                </a:moveTo>
                <a:lnTo>
                  <a:pt x="504189" y="218440"/>
                </a:lnTo>
                <a:lnTo>
                  <a:pt x="504189" y="223519"/>
                </a:lnTo>
                <a:lnTo>
                  <a:pt x="508000" y="223519"/>
                </a:lnTo>
                <a:lnTo>
                  <a:pt x="508000" y="218440"/>
                </a:lnTo>
                <a:close/>
              </a:path>
              <a:path w="508000" h="588010">
                <a:moveTo>
                  <a:pt x="508000" y="223520"/>
                </a:moveTo>
                <a:lnTo>
                  <a:pt x="504189" y="223520"/>
                </a:lnTo>
                <a:lnTo>
                  <a:pt x="504189" y="250189"/>
                </a:lnTo>
                <a:lnTo>
                  <a:pt x="508000" y="250189"/>
                </a:lnTo>
                <a:lnTo>
                  <a:pt x="508000" y="223520"/>
                </a:lnTo>
                <a:close/>
              </a:path>
              <a:path w="508000" h="588010">
                <a:moveTo>
                  <a:pt x="508000" y="250190"/>
                </a:moveTo>
                <a:lnTo>
                  <a:pt x="504189" y="250190"/>
                </a:lnTo>
                <a:lnTo>
                  <a:pt x="504189" y="256539"/>
                </a:lnTo>
                <a:lnTo>
                  <a:pt x="508000" y="256539"/>
                </a:lnTo>
                <a:lnTo>
                  <a:pt x="508000" y="250190"/>
                </a:lnTo>
                <a:close/>
              </a:path>
              <a:path w="508000" h="588010">
                <a:moveTo>
                  <a:pt x="508000" y="256540"/>
                </a:moveTo>
                <a:lnTo>
                  <a:pt x="504189" y="256540"/>
                </a:lnTo>
                <a:lnTo>
                  <a:pt x="504189" y="262889"/>
                </a:lnTo>
                <a:lnTo>
                  <a:pt x="508000" y="262889"/>
                </a:lnTo>
                <a:lnTo>
                  <a:pt x="508000" y="256540"/>
                </a:lnTo>
                <a:close/>
              </a:path>
              <a:path w="508000" h="588010">
                <a:moveTo>
                  <a:pt x="508000" y="262890"/>
                </a:moveTo>
                <a:lnTo>
                  <a:pt x="504189" y="262890"/>
                </a:lnTo>
                <a:lnTo>
                  <a:pt x="504189" y="275589"/>
                </a:lnTo>
                <a:lnTo>
                  <a:pt x="508000" y="275589"/>
                </a:lnTo>
                <a:lnTo>
                  <a:pt x="508000" y="262890"/>
                </a:lnTo>
                <a:close/>
              </a:path>
              <a:path w="508000" h="588010">
                <a:moveTo>
                  <a:pt x="3809" y="276860"/>
                </a:moveTo>
                <a:lnTo>
                  <a:pt x="2539" y="276860"/>
                </a:lnTo>
                <a:lnTo>
                  <a:pt x="2539" y="281939"/>
                </a:lnTo>
                <a:lnTo>
                  <a:pt x="3809" y="281939"/>
                </a:lnTo>
                <a:lnTo>
                  <a:pt x="3809" y="276860"/>
                </a:lnTo>
                <a:close/>
              </a:path>
              <a:path w="508000" h="588010">
                <a:moveTo>
                  <a:pt x="508000" y="275590"/>
                </a:moveTo>
                <a:lnTo>
                  <a:pt x="504189" y="275590"/>
                </a:lnTo>
                <a:lnTo>
                  <a:pt x="504189" y="281939"/>
                </a:lnTo>
                <a:lnTo>
                  <a:pt x="508000" y="281939"/>
                </a:lnTo>
                <a:lnTo>
                  <a:pt x="508000" y="275590"/>
                </a:lnTo>
                <a:close/>
              </a:path>
              <a:path w="508000" h="588010">
                <a:moveTo>
                  <a:pt x="3809" y="281940"/>
                </a:moveTo>
                <a:lnTo>
                  <a:pt x="1269" y="281940"/>
                </a:lnTo>
                <a:lnTo>
                  <a:pt x="1269" y="288289"/>
                </a:lnTo>
                <a:lnTo>
                  <a:pt x="3809" y="288289"/>
                </a:lnTo>
                <a:lnTo>
                  <a:pt x="3809" y="281940"/>
                </a:lnTo>
                <a:close/>
              </a:path>
              <a:path w="508000" h="588010">
                <a:moveTo>
                  <a:pt x="508000" y="281940"/>
                </a:moveTo>
                <a:lnTo>
                  <a:pt x="504189" y="281940"/>
                </a:lnTo>
                <a:lnTo>
                  <a:pt x="504189" y="288289"/>
                </a:lnTo>
                <a:lnTo>
                  <a:pt x="508000" y="288289"/>
                </a:lnTo>
                <a:lnTo>
                  <a:pt x="508000" y="281940"/>
                </a:lnTo>
                <a:close/>
              </a:path>
              <a:path w="508000" h="588010">
                <a:moveTo>
                  <a:pt x="3809" y="288290"/>
                </a:moveTo>
                <a:lnTo>
                  <a:pt x="0" y="288290"/>
                </a:lnTo>
                <a:lnTo>
                  <a:pt x="0" y="318769"/>
                </a:lnTo>
                <a:lnTo>
                  <a:pt x="3809" y="318769"/>
                </a:lnTo>
                <a:lnTo>
                  <a:pt x="3809" y="288290"/>
                </a:lnTo>
                <a:close/>
              </a:path>
              <a:path w="508000" h="588010">
                <a:moveTo>
                  <a:pt x="508000" y="288290"/>
                </a:moveTo>
                <a:lnTo>
                  <a:pt x="504189" y="288290"/>
                </a:lnTo>
                <a:lnTo>
                  <a:pt x="504189" y="318769"/>
                </a:lnTo>
                <a:lnTo>
                  <a:pt x="508000" y="318769"/>
                </a:lnTo>
                <a:lnTo>
                  <a:pt x="508000" y="288290"/>
                </a:lnTo>
                <a:close/>
              </a:path>
              <a:path w="508000" h="588010">
                <a:moveTo>
                  <a:pt x="3809" y="318770"/>
                </a:moveTo>
                <a:lnTo>
                  <a:pt x="0" y="318770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18770"/>
                </a:lnTo>
                <a:close/>
              </a:path>
              <a:path w="508000" h="588010">
                <a:moveTo>
                  <a:pt x="508000" y="318770"/>
                </a:moveTo>
                <a:lnTo>
                  <a:pt x="504189" y="318770"/>
                </a:lnTo>
                <a:lnTo>
                  <a:pt x="504189" y="339089"/>
                </a:lnTo>
                <a:lnTo>
                  <a:pt x="506729" y="339089"/>
                </a:lnTo>
                <a:lnTo>
                  <a:pt x="506729" y="336550"/>
                </a:lnTo>
                <a:lnTo>
                  <a:pt x="508000" y="336550"/>
                </a:lnTo>
                <a:lnTo>
                  <a:pt x="508000" y="318770"/>
                </a:lnTo>
                <a:close/>
              </a:path>
              <a:path w="508000" h="588010">
                <a:moveTo>
                  <a:pt x="3809" y="339090"/>
                </a:moveTo>
                <a:lnTo>
                  <a:pt x="0" y="339090"/>
                </a:lnTo>
                <a:lnTo>
                  <a:pt x="0" y="344169"/>
                </a:lnTo>
                <a:lnTo>
                  <a:pt x="3809" y="344169"/>
                </a:lnTo>
                <a:lnTo>
                  <a:pt x="3809" y="339090"/>
                </a:lnTo>
                <a:close/>
              </a:path>
              <a:path w="508000" h="588010">
                <a:moveTo>
                  <a:pt x="506729" y="339090"/>
                </a:moveTo>
                <a:lnTo>
                  <a:pt x="504189" y="339090"/>
                </a:lnTo>
                <a:lnTo>
                  <a:pt x="504189" y="344169"/>
                </a:lnTo>
                <a:lnTo>
                  <a:pt x="505459" y="344169"/>
                </a:lnTo>
                <a:lnTo>
                  <a:pt x="505459" y="341630"/>
                </a:lnTo>
                <a:lnTo>
                  <a:pt x="506729" y="341630"/>
                </a:lnTo>
                <a:lnTo>
                  <a:pt x="506729" y="339090"/>
                </a:lnTo>
                <a:close/>
              </a:path>
              <a:path w="508000" h="588010">
                <a:moveTo>
                  <a:pt x="380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3809" y="351789"/>
                </a:lnTo>
                <a:lnTo>
                  <a:pt x="3809" y="344170"/>
                </a:lnTo>
                <a:close/>
              </a:path>
              <a:path w="508000" h="588010">
                <a:moveTo>
                  <a:pt x="505459" y="344170"/>
                </a:moveTo>
                <a:lnTo>
                  <a:pt x="504189" y="344170"/>
                </a:lnTo>
                <a:lnTo>
                  <a:pt x="504189" y="346710"/>
                </a:lnTo>
                <a:lnTo>
                  <a:pt x="505459" y="346710"/>
                </a:lnTo>
                <a:lnTo>
                  <a:pt x="505459" y="344170"/>
                </a:lnTo>
                <a:close/>
              </a:path>
              <a:path w="508000" h="588010">
                <a:moveTo>
                  <a:pt x="3809" y="351790"/>
                </a:moveTo>
                <a:lnTo>
                  <a:pt x="0" y="351790"/>
                </a:lnTo>
                <a:lnTo>
                  <a:pt x="0" y="356869"/>
                </a:lnTo>
                <a:lnTo>
                  <a:pt x="3809" y="356869"/>
                </a:lnTo>
                <a:lnTo>
                  <a:pt x="3809" y="351790"/>
                </a:lnTo>
                <a:close/>
              </a:path>
              <a:path w="508000" h="588010">
                <a:moveTo>
                  <a:pt x="3809" y="356870"/>
                </a:moveTo>
                <a:lnTo>
                  <a:pt x="0" y="35687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56870"/>
                </a:lnTo>
                <a:close/>
              </a:path>
              <a:path w="508000" h="588010">
                <a:moveTo>
                  <a:pt x="3809" y="364490"/>
                </a:moveTo>
                <a:lnTo>
                  <a:pt x="0" y="364490"/>
                </a:lnTo>
                <a:lnTo>
                  <a:pt x="0" y="369569"/>
                </a:lnTo>
                <a:lnTo>
                  <a:pt x="3809" y="369569"/>
                </a:lnTo>
                <a:lnTo>
                  <a:pt x="3809" y="364490"/>
                </a:lnTo>
                <a:close/>
              </a:path>
              <a:path w="508000" h="588010">
                <a:moveTo>
                  <a:pt x="3809" y="369570"/>
                </a:moveTo>
                <a:lnTo>
                  <a:pt x="0" y="369570"/>
                </a:lnTo>
                <a:lnTo>
                  <a:pt x="0" y="375919"/>
                </a:lnTo>
                <a:lnTo>
                  <a:pt x="3809" y="375919"/>
                </a:lnTo>
                <a:lnTo>
                  <a:pt x="3809" y="369570"/>
                </a:lnTo>
                <a:close/>
              </a:path>
              <a:path w="508000" h="588010">
                <a:moveTo>
                  <a:pt x="3809" y="375920"/>
                </a:moveTo>
                <a:lnTo>
                  <a:pt x="0" y="375920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75920"/>
                </a:lnTo>
                <a:close/>
              </a:path>
              <a:path w="508000" h="588010">
                <a:moveTo>
                  <a:pt x="3809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09" y="389889"/>
                </a:lnTo>
                <a:lnTo>
                  <a:pt x="3809" y="383540"/>
                </a:lnTo>
                <a:close/>
              </a:path>
              <a:path w="508000" h="588010">
                <a:moveTo>
                  <a:pt x="3809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89890"/>
                </a:lnTo>
                <a:close/>
              </a:path>
              <a:path w="508000" h="588010">
                <a:moveTo>
                  <a:pt x="3809" y="396240"/>
                </a:moveTo>
                <a:lnTo>
                  <a:pt x="0" y="396240"/>
                </a:lnTo>
                <a:lnTo>
                  <a:pt x="0" y="401319"/>
                </a:lnTo>
                <a:lnTo>
                  <a:pt x="3809" y="401319"/>
                </a:lnTo>
                <a:lnTo>
                  <a:pt x="3809" y="396240"/>
                </a:lnTo>
                <a:close/>
              </a:path>
              <a:path w="508000" h="588010">
                <a:moveTo>
                  <a:pt x="3809" y="401320"/>
                </a:moveTo>
                <a:lnTo>
                  <a:pt x="0" y="40132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1320"/>
                </a:lnTo>
                <a:close/>
              </a:path>
              <a:path w="508000" h="588010">
                <a:moveTo>
                  <a:pt x="3809" y="408940"/>
                </a:moveTo>
                <a:lnTo>
                  <a:pt x="0" y="408940"/>
                </a:lnTo>
                <a:lnTo>
                  <a:pt x="0" y="414019"/>
                </a:lnTo>
                <a:lnTo>
                  <a:pt x="3809" y="414019"/>
                </a:lnTo>
                <a:lnTo>
                  <a:pt x="3809" y="408940"/>
                </a:lnTo>
                <a:close/>
              </a:path>
              <a:path w="508000" h="588010">
                <a:moveTo>
                  <a:pt x="3809" y="414020"/>
                </a:moveTo>
                <a:lnTo>
                  <a:pt x="0" y="414020"/>
                </a:lnTo>
                <a:lnTo>
                  <a:pt x="0" y="421639"/>
                </a:lnTo>
                <a:lnTo>
                  <a:pt x="3809" y="421639"/>
                </a:lnTo>
                <a:lnTo>
                  <a:pt x="3809" y="414020"/>
                </a:lnTo>
                <a:close/>
              </a:path>
              <a:path w="508000" h="588010">
                <a:moveTo>
                  <a:pt x="3809" y="421640"/>
                </a:moveTo>
                <a:lnTo>
                  <a:pt x="0" y="421640"/>
                </a:lnTo>
                <a:lnTo>
                  <a:pt x="0" y="426719"/>
                </a:lnTo>
                <a:lnTo>
                  <a:pt x="3809" y="426719"/>
                </a:lnTo>
                <a:lnTo>
                  <a:pt x="3809" y="421640"/>
                </a:lnTo>
                <a:close/>
              </a:path>
              <a:path w="508000" h="588010">
                <a:moveTo>
                  <a:pt x="3809" y="426720"/>
                </a:moveTo>
                <a:lnTo>
                  <a:pt x="0" y="426720"/>
                </a:lnTo>
                <a:lnTo>
                  <a:pt x="0" y="434339"/>
                </a:lnTo>
                <a:lnTo>
                  <a:pt x="3809" y="434339"/>
                </a:lnTo>
                <a:lnTo>
                  <a:pt x="3809" y="426720"/>
                </a:lnTo>
                <a:close/>
              </a:path>
              <a:path w="508000" h="588010">
                <a:moveTo>
                  <a:pt x="380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3809" y="440689"/>
                </a:lnTo>
                <a:lnTo>
                  <a:pt x="3809" y="434340"/>
                </a:lnTo>
                <a:close/>
              </a:path>
              <a:path w="508000" h="588010">
                <a:moveTo>
                  <a:pt x="3809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3809" y="447039"/>
                </a:lnTo>
                <a:lnTo>
                  <a:pt x="3809" y="440690"/>
                </a:lnTo>
                <a:close/>
              </a:path>
              <a:path w="508000" h="588010">
                <a:moveTo>
                  <a:pt x="3809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3809" y="453389"/>
                </a:lnTo>
                <a:lnTo>
                  <a:pt x="3809" y="447040"/>
                </a:lnTo>
                <a:close/>
              </a:path>
              <a:path w="508000" h="588010">
                <a:moveTo>
                  <a:pt x="3809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3809" y="459739"/>
                </a:lnTo>
                <a:lnTo>
                  <a:pt x="3809" y="453390"/>
                </a:lnTo>
                <a:close/>
              </a:path>
              <a:path w="508000" h="588010">
                <a:moveTo>
                  <a:pt x="3809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3809" y="466089"/>
                </a:lnTo>
                <a:lnTo>
                  <a:pt x="3809" y="459740"/>
                </a:lnTo>
                <a:close/>
              </a:path>
              <a:path w="508000" h="588010">
                <a:moveTo>
                  <a:pt x="3809" y="466090"/>
                </a:moveTo>
                <a:lnTo>
                  <a:pt x="0" y="466090"/>
                </a:lnTo>
                <a:lnTo>
                  <a:pt x="0" y="468630"/>
                </a:lnTo>
                <a:lnTo>
                  <a:pt x="1269" y="468630"/>
                </a:lnTo>
                <a:lnTo>
                  <a:pt x="1269" y="471169"/>
                </a:lnTo>
                <a:lnTo>
                  <a:pt x="2539" y="471169"/>
                </a:lnTo>
                <a:lnTo>
                  <a:pt x="2539" y="472439"/>
                </a:lnTo>
                <a:lnTo>
                  <a:pt x="3809" y="472439"/>
                </a:lnTo>
                <a:lnTo>
                  <a:pt x="3809" y="466090"/>
                </a:lnTo>
                <a:close/>
              </a:path>
              <a:path w="508000" h="588010">
                <a:moveTo>
                  <a:pt x="3809" y="472440"/>
                </a:moveTo>
                <a:lnTo>
                  <a:pt x="2539" y="472440"/>
                </a:lnTo>
                <a:lnTo>
                  <a:pt x="2539" y="473710"/>
                </a:lnTo>
                <a:lnTo>
                  <a:pt x="3809" y="473710"/>
                </a:lnTo>
                <a:lnTo>
                  <a:pt x="3809" y="472440"/>
                </a:lnTo>
                <a:close/>
              </a:path>
              <a:path w="508000" h="588010">
                <a:moveTo>
                  <a:pt x="278129" y="585469"/>
                </a:moveTo>
                <a:lnTo>
                  <a:pt x="113029" y="585469"/>
                </a:lnTo>
                <a:lnTo>
                  <a:pt x="113029" y="586739"/>
                </a:lnTo>
                <a:lnTo>
                  <a:pt x="278129" y="586739"/>
                </a:lnTo>
                <a:lnTo>
                  <a:pt x="278129" y="585469"/>
                </a:lnTo>
                <a:close/>
              </a:path>
              <a:path w="508000" h="588010">
                <a:moveTo>
                  <a:pt x="281939" y="584200"/>
                </a:moveTo>
                <a:lnTo>
                  <a:pt x="110489" y="584200"/>
                </a:lnTo>
                <a:lnTo>
                  <a:pt x="110489" y="585469"/>
                </a:lnTo>
                <a:lnTo>
                  <a:pt x="281939" y="585469"/>
                </a:lnTo>
                <a:lnTo>
                  <a:pt x="281939" y="584200"/>
                </a:lnTo>
                <a:close/>
              </a:path>
              <a:path w="508000" h="588010">
                <a:moveTo>
                  <a:pt x="273050" y="586740"/>
                </a:moveTo>
                <a:lnTo>
                  <a:pt x="119379" y="586740"/>
                </a:lnTo>
                <a:lnTo>
                  <a:pt x="119379" y="588010"/>
                </a:lnTo>
                <a:lnTo>
                  <a:pt x="273050" y="588010"/>
                </a:lnTo>
                <a:lnTo>
                  <a:pt x="273050" y="586740"/>
                </a:lnTo>
                <a:close/>
              </a:path>
            </a:pathLst>
          </a:custGeom>
          <a:solidFill>
            <a:srgbClr val="F634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3" name="bk object 8723"/>
          <p:cNvSpPr/>
          <p:nvPr/>
        </p:nvSpPr>
        <p:spPr>
          <a:xfrm>
            <a:off x="5123179" y="4118609"/>
            <a:ext cx="500380" cy="580390"/>
          </a:xfrm>
          <a:custGeom>
            <a:avLst/>
            <a:gdLst/>
            <a:ahLst/>
            <a:cxnLst/>
            <a:rect l="l" t="t" r="r" b="b"/>
            <a:pathLst>
              <a:path w="500379" h="580389">
                <a:moveTo>
                  <a:pt x="393700" y="2539"/>
                </a:moveTo>
                <a:lnTo>
                  <a:pt x="217170" y="2539"/>
                </a:lnTo>
                <a:lnTo>
                  <a:pt x="217170" y="3809"/>
                </a:lnTo>
                <a:lnTo>
                  <a:pt x="393700" y="3809"/>
                </a:lnTo>
                <a:lnTo>
                  <a:pt x="393700" y="2539"/>
                </a:lnTo>
                <a:close/>
              </a:path>
              <a:path w="500379" h="580389">
                <a:moveTo>
                  <a:pt x="391160" y="1269"/>
                </a:moveTo>
                <a:lnTo>
                  <a:pt x="219710" y="1269"/>
                </a:lnTo>
                <a:lnTo>
                  <a:pt x="219710" y="2539"/>
                </a:lnTo>
                <a:lnTo>
                  <a:pt x="391160" y="2539"/>
                </a:lnTo>
                <a:lnTo>
                  <a:pt x="391160" y="1269"/>
                </a:lnTo>
                <a:close/>
              </a:path>
              <a:path w="500379" h="580389">
                <a:moveTo>
                  <a:pt x="389890" y="0"/>
                </a:moveTo>
                <a:lnTo>
                  <a:pt x="223520" y="0"/>
                </a:lnTo>
                <a:lnTo>
                  <a:pt x="223520" y="1269"/>
                </a:lnTo>
                <a:lnTo>
                  <a:pt x="389890" y="1269"/>
                </a:lnTo>
                <a:lnTo>
                  <a:pt x="389890" y="0"/>
                </a:lnTo>
                <a:close/>
              </a:path>
              <a:path w="500379" h="580389">
                <a:moveTo>
                  <a:pt x="497840" y="121919"/>
                </a:moveTo>
                <a:lnTo>
                  <a:pt x="496570" y="121919"/>
                </a:lnTo>
                <a:lnTo>
                  <a:pt x="496570" y="125729"/>
                </a:lnTo>
                <a:lnTo>
                  <a:pt x="497839" y="125729"/>
                </a:lnTo>
                <a:lnTo>
                  <a:pt x="497840" y="121919"/>
                </a:lnTo>
                <a:close/>
              </a:path>
              <a:path w="500379" h="580389">
                <a:moveTo>
                  <a:pt x="499110" y="125730"/>
                </a:moveTo>
                <a:lnTo>
                  <a:pt x="496570" y="125730"/>
                </a:lnTo>
                <a:lnTo>
                  <a:pt x="496570" y="132079"/>
                </a:lnTo>
                <a:lnTo>
                  <a:pt x="500380" y="132079"/>
                </a:lnTo>
                <a:lnTo>
                  <a:pt x="500380" y="128269"/>
                </a:lnTo>
                <a:lnTo>
                  <a:pt x="499110" y="128269"/>
                </a:lnTo>
                <a:lnTo>
                  <a:pt x="499110" y="125730"/>
                </a:lnTo>
                <a:close/>
              </a:path>
              <a:path w="500379" h="580389">
                <a:moveTo>
                  <a:pt x="500380" y="132080"/>
                </a:moveTo>
                <a:lnTo>
                  <a:pt x="496570" y="132080"/>
                </a:lnTo>
                <a:lnTo>
                  <a:pt x="496570" y="138429"/>
                </a:lnTo>
                <a:lnTo>
                  <a:pt x="500380" y="138429"/>
                </a:lnTo>
                <a:lnTo>
                  <a:pt x="500380" y="132080"/>
                </a:lnTo>
                <a:close/>
              </a:path>
              <a:path w="500379" h="580389">
                <a:moveTo>
                  <a:pt x="500380" y="138430"/>
                </a:moveTo>
                <a:lnTo>
                  <a:pt x="496570" y="138430"/>
                </a:lnTo>
                <a:lnTo>
                  <a:pt x="496570" y="144779"/>
                </a:lnTo>
                <a:lnTo>
                  <a:pt x="500380" y="144779"/>
                </a:lnTo>
                <a:lnTo>
                  <a:pt x="500380" y="138430"/>
                </a:lnTo>
                <a:close/>
              </a:path>
              <a:path w="500379" h="580389">
                <a:moveTo>
                  <a:pt x="500380" y="144780"/>
                </a:moveTo>
                <a:lnTo>
                  <a:pt x="496570" y="144780"/>
                </a:lnTo>
                <a:lnTo>
                  <a:pt x="496570" y="151129"/>
                </a:lnTo>
                <a:lnTo>
                  <a:pt x="500380" y="151129"/>
                </a:lnTo>
                <a:lnTo>
                  <a:pt x="500380" y="144780"/>
                </a:lnTo>
                <a:close/>
              </a:path>
              <a:path w="500379" h="580389">
                <a:moveTo>
                  <a:pt x="500380" y="151130"/>
                </a:moveTo>
                <a:lnTo>
                  <a:pt x="496570" y="151130"/>
                </a:lnTo>
                <a:lnTo>
                  <a:pt x="496570" y="157479"/>
                </a:lnTo>
                <a:lnTo>
                  <a:pt x="500380" y="157479"/>
                </a:lnTo>
                <a:lnTo>
                  <a:pt x="500380" y="151130"/>
                </a:lnTo>
                <a:close/>
              </a:path>
              <a:path w="500379" h="580389">
                <a:moveTo>
                  <a:pt x="500380" y="157480"/>
                </a:moveTo>
                <a:lnTo>
                  <a:pt x="496570" y="157480"/>
                </a:lnTo>
                <a:lnTo>
                  <a:pt x="496570" y="162559"/>
                </a:lnTo>
                <a:lnTo>
                  <a:pt x="500380" y="162559"/>
                </a:lnTo>
                <a:lnTo>
                  <a:pt x="500380" y="157480"/>
                </a:lnTo>
                <a:close/>
              </a:path>
              <a:path w="500379" h="580389">
                <a:moveTo>
                  <a:pt x="500380" y="162560"/>
                </a:moveTo>
                <a:lnTo>
                  <a:pt x="496570" y="162560"/>
                </a:lnTo>
                <a:lnTo>
                  <a:pt x="496570" y="168909"/>
                </a:lnTo>
                <a:lnTo>
                  <a:pt x="500380" y="168909"/>
                </a:lnTo>
                <a:lnTo>
                  <a:pt x="500380" y="162560"/>
                </a:lnTo>
                <a:close/>
              </a:path>
              <a:path w="500379" h="580389">
                <a:moveTo>
                  <a:pt x="500380" y="168910"/>
                </a:moveTo>
                <a:lnTo>
                  <a:pt x="496570" y="168910"/>
                </a:lnTo>
                <a:lnTo>
                  <a:pt x="496570" y="176529"/>
                </a:lnTo>
                <a:lnTo>
                  <a:pt x="500380" y="176529"/>
                </a:lnTo>
                <a:lnTo>
                  <a:pt x="500380" y="168910"/>
                </a:lnTo>
                <a:close/>
              </a:path>
              <a:path w="500379" h="580389">
                <a:moveTo>
                  <a:pt x="500380" y="176530"/>
                </a:moveTo>
                <a:lnTo>
                  <a:pt x="496570" y="176530"/>
                </a:lnTo>
                <a:lnTo>
                  <a:pt x="496570" y="182879"/>
                </a:lnTo>
                <a:lnTo>
                  <a:pt x="500380" y="182879"/>
                </a:lnTo>
                <a:lnTo>
                  <a:pt x="500380" y="176530"/>
                </a:lnTo>
                <a:close/>
              </a:path>
              <a:path w="500379" h="580389">
                <a:moveTo>
                  <a:pt x="500380" y="182880"/>
                </a:moveTo>
                <a:lnTo>
                  <a:pt x="496570" y="182880"/>
                </a:lnTo>
                <a:lnTo>
                  <a:pt x="496570" y="189229"/>
                </a:lnTo>
                <a:lnTo>
                  <a:pt x="500380" y="189229"/>
                </a:lnTo>
                <a:lnTo>
                  <a:pt x="500380" y="182880"/>
                </a:lnTo>
                <a:close/>
              </a:path>
              <a:path w="500379" h="580389">
                <a:moveTo>
                  <a:pt x="500380" y="189230"/>
                </a:moveTo>
                <a:lnTo>
                  <a:pt x="496570" y="189230"/>
                </a:lnTo>
                <a:lnTo>
                  <a:pt x="496570" y="195579"/>
                </a:lnTo>
                <a:lnTo>
                  <a:pt x="500380" y="195579"/>
                </a:lnTo>
                <a:lnTo>
                  <a:pt x="500380" y="189230"/>
                </a:lnTo>
                <a:close/>
              </a:path>
              <a:path w="500379" h="580389">
                <a:moveTo>
                  <a:pt x="500380" y="195580"/>
                </a:moveTo>
                <a:lnTo>
                  <a:pt x="496570" y="195580"/>
                </a:lnTo>
                <a:lnTo>
                  <a:pt x="496570" y="200659"/>
                </a:lnTo>
                <a:lnTo>
                  <a:pt x="500380" y="200659"/>
                </a:lnTo>
                <a:lnTo>
                  <a:pt x="500380" y="195580"/>
                </a:lnTo>
                <a:close/>
              </a:path>
              <a:path w="500379" h="580389">
                <a:moveTo>
                  <a:pt x="500380" y="200660"/>
                </a:moveTo>
                <a:lnTo>
                  <a:pt x="496570" y="200660"/>
                </a:lnTo>
                <a:lnTo>
                  <a:pt x="496570" y="214629"/>
                </a:lnTo>
                <a:lnTo>
                  <a:pt x="500380" y="214629"/>
                </a:lnTo>
                <a:lnTo>
                  <a:pt x="500380" y="200660"/>
                </a:lnTo>
                <a:close/>
              </a:path>
              <a:path w="500379" h="580389">
                <a:moveTo>
                  <a:pt x="500380" y="214630"/>
                </a:moveTo>
                <a:lnTo>
                  <a:pt x="496570" y="214630"/>
                </a:lnTo>
                <a:lnTo>
                  <a:pt x="496570" y="219709"/>
                </a:lnTo>
                <a:lnTo>
                  <a:pt x="500380" y="219709"/>
                </a:lnTo>
                <a:lnTo>
                  <a:pt x="500380" y="214630"/>
                </a:lnTo>
                <a:close/>
              </a:path>
              <a:path w="500379" h="580389">
                <a:moveTo>
                  <a:pt x="500380" y="219710"/>
                </a:moveTo>
                <a:lnTo>
                  <a:pt x="496570" y="219710"/>
                </a:lnTo>
                <a:lnTo>
                  <a:pt x="496570" y="246379"/>
                </a:lnTo>
                <a:lnTo>
                  <a:pt x="500380" y="246379"/>
                </a:lnTo>
                <a:lnTo>
                  <a:pt x="500380" y="219710"/>
                </a:lnTo>
                <a:close/>
              </a:path>
              <a:path w="500379" h="580389">
                <a:moveTo>
                  <a:pt x="500380" y="246380"/>
                </a:moveTo>
                <a:lnTo>
                  <a:pt x="496570" y="246380"/>
                </a:lnTo>
                <a:lnTo>
                  <a:pt x="496570" y="252729"/>
                </a:lnTo>
                <a:lnTo>
                  <a:pt x="500380" y="252729"/>
                </a:lnTo>
                <a:lnTo>
                  <a:pt x="500380" y="246380"/>
                </a:lnTo>
                <a:close/>
              </a:path>
              <a:path w="500379" h="580389">
                <a:moveTo>
                  <a:pt x="500380" y="252730"/>
                </a:moveTo>
                <a:lnTo>
                  <a:pt x="496570" y="252730"/>
                </a:lnTo>
                <a:lnTo>
                  <a:pt x="496570" y="259079"/>
                </a:lnTo>
                <a:lnTo>
                  <a:pt x="500380" y="259079"/>
                </a:lnTo>
                <a:lnTo>
                  <a:pt x="500380" y="252730"/>
                </a:lnTo>
                <a:close/>
              </a:path>
              <a:path w="500379" h="580389">
                <a:moveTo>
                  <a:pt x="3810" y="259080"/>
                </a:moveTo>
                <a:lnTo>
                  <a:pt x="2540" y="259080"/>
                </a:lnTo>
                <a:lnTo>
                  <a:pt x="2540" y="262889"/>
                </a:lnTo>
                <a:lnTo>
                  <a:pt x="1270" y="262889"/>
                </a:lnTo>
                <a:lnTo>
                  <a:pt x="1270" y="267969"/>
                </a:lnTo>
                <a:lnTo>
                  <a:pt x="0" y="267969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59080"/>
                </a:lnTo>
                <a:close/>
              </a:path>
              <a:path w="500379" h="580389">
                <a:moveTo>
                  <a:pt x="500380" y="259080"/>
                </a:moveTo>
                <a:lnTo>
                  <a:pt x="496570" y="259080"/>
                </a:lnTo>
                <a:lnTo>
                  <a:pt x="496570" y="271779"/>
                </a:lnTo>
                <a:lnTo>
                  <a:pt x="500380" y="271779"/>
                </a:lnTo>
                <a:lnTo>
                  <a:pt x="500380" y="259080"/>
                </a:lnTo>
                <a:close/>
              </a:path>
              <a:path w="500379" h="580389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500379" h="580389">
                <a:moveTo>
                  <a:pt x="500380" y="271780"/>
                </a:moveTo>
                <a:lnTo>
                  <a:pt x="496570" y="271780"/>
                </a:lnTo>
                <a:lnTo>
                  <a:pt x="496570" y="278129"/>
                </a:lnTo>
                <a:lnTo>
                  <a:pt x="500380" y="278129"/>
                </a:lnTo>
                <a:lnTo>
                  <a:pt x="500380" y="271780"/>
                </a:lnTo>
                <a:close/>
              </a:path>
              <a:path w="500379" h="580389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500379" h="580389">
                <a:moveTo>
                  <a:pt x="500380" y="278130"/>
                </a:moveTo>
                <a:lnTo>
                  <a:pt x="496570" y="278130"/>
                </a:lnTo>
                <a:lnTo>
                  <a:pt x="496570" y="284479"/>
                </a:lnTo>
                <a:lnTo>
                  <a:pt x="500380" y="284479"/>
                </a:lnTo>
                <a:lnTo>
                  <a:pt x="500380" y="278130"/>
                </a:lnTo>
                <a:close/>
              </a:path>
              <a:path w="500379" h="580389">
                <a:moveTo>
                  <a:pt x="3810" y="284480"/>
                </a:moveTo>
                <a:lnTo>
                  <a:pt x="0" y="284480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284480"/>
                </a:lnTo>
                <a:close/>
              </a:path>
              <a:path w="500379" h="580389">
                <a:moveTo>
                  <a:pt x="500380" y="284480"/>
                </a:moveTo>
                <a:lnTo>
                  <a:pt x="496570" y="284480"/>
                </a:lnTo>
                <a:lnTo>
                  <a:pt x="496570" y="314959"/>
                </a:lnTo>
                <a:lnTo>
                  <a:pt x="500380" y="314959"/>
                </a:lnTo>
                <a:lnTo>
                  <a:pt x="500380" y="284480"/>
                </a:lnTo>
                <a:close/>
              </a:path>
              <a:path w="500379" h="580389">
                <a:moveTo>
                  <a:pt x="3810" y="314960"/>
                </a:moveTo>
                <a:lnTo>
                  <a:pt x="0" y="31496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14960"/>
                </a:lnTo>
                <a:close/>
              </a:path>
              <a:path w="500379" h="580389">
                <a:moveTo>
                  <a:pt x="500380" y="314960"/>
                </a:moveTo>
                <a:lnTo>
                  <a:pt x="496570" y="314960"/>
                </a:lnTo>
                <a:lnTo>
                  <a:pt x="496570" y="335279"/>
                </a:lnTo>
                <a:lnTo>
                  <a:pt x="500380" y="335279"/>
                </a:lnTo>
                <a:lnTo>
                  <a:pt x="500380" y="314960"/>
                </a:lnTo>
                <a:close/>
              </a:path>
              <a:path w="500379" h="580389">
                <a:moveTo>
                  <a:pt x="3810" y="335280"/>
                </a:moveTo>
                <a:lnTo>
                  <a:pt x="0" y="335280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5280"/>
                </a:lnTo>
                <a:close/>
              </a:path>
              <a:path w="500379" h="580389">
                <a:moveTo>
                  <a:pt x="500380" y="335280"/>
                </a:moveTo>
                <a:lnTo>
                  <a:pt x="496570" y="335280"/>
                </a:lnTo>
                <a:lnTo>
                  <a:pt x="496570" y="340359"/>
                </a:lnTo>
                <a:lnTo>
                  <a:pt x="500380" y="340359"/>
                </a:lnTo>
                <a:lnTo>
                  <a:pt x="500380" y="335280"/>
                </a:lnTo>
                <a:close/>
              </a:path>
              <a:path w="500379" h="580389">
                <a:moveTo>
                  <a:pt x="3810" y="340360"/>
                </a:moveTo>
                <a:lnTo>
                  <a:pt x="0" y="34036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0360"/>
                </a:lnTo>
                <a:close/>
              </a:path>
              <a:path w="500379" h="580389">
                <a:moveTo>
                  <a:pt x="500380" y="340360"/>
                </a:moveTo>
                <a:lnTo>
                  <a:pt x="496570" y="340360"/>
                </a:lnTo>
                <a:lnTo>
                  <a:pt x="496570" y="347979"/>
                </a:lnTo>
                <a:lnTo>
                  <a:pt x="500380" y="347979"/>
                </a:lnTo>
                <a:lnTo>
                  <a:pt x="500380" y="340360"/>
                </a:lnTo>
                <a:close/>
              </a:path>
              <a:path w="500379" h="580389">
                <a:moveTo>
                  <a:pt x="3810" y="347980"/>
                </a:moveTo>
                <a:lnTo>
                  <a:pt x="0" y="347980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47980"/>
                </a:lnTo>
                <a:close/>
              </a:path>
              <a:path w="500379" h="580389">
                <a:moveTo>
                  <a:pt x="499110" y="347980"/>
                </a:moveTo>
                <a:lnTo>
                  <a:pt x="496570" y="347980"/>
                </a:lnTo>
                <a:lnTo>
                  <a:pt x="496570" y="353059"/>
                </a:lnTo>
                <a:lnTo>
                  <a:pt x="497839" y="353059"/>
                </a:lnTo>
                <a:lnTo>
                  <a:pt x="497839" y="350519"/>
                </a:lnTo>
                <a:lnTo>
                  <a:pt x="499110" y="350519"/>
                </a:lnTo>
                <a:lnTo>
                  <a:pt x="499110" y="347980"/>
                </a:lnTo>
                <a:close/>
              </a:path>
              <a:path w="500379" h="580389">
                <a:moveTo>
                  <a:pt x="3810" y="353060"/>
                </a:moveTo>
                <a:lnTo>
                  <a:pt x="0" y="35306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3060"/>
                </a:lnTo>
                <a:close/>
              </a:path>
              <a:path w="500379" h="580389">
                <a:moveTo>
                  <a:pt x="3810" y="360680"/>
                </a:moveTo>
                <a:lnTo>
                  <a:pt x="0" y="360680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0680"/>
                </a:lnTo>
                <a:close/>
              </a:path>
              <a:path w="500379" h="580389">
                <a:moveTo>
                  <a:pt x="3810" y="365760"/>
                </a:moveTo>
                <a:lnTo>
                  <a:pt x="0" y="365760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65760"/>
                </a:lnTo>
                <a:close/>
              </a:path>
              <a:path w="500379" h="580389">
                <a:moveTo>
                  <a:pt x="3810" y="372110"/>
                </a:moveTo>
                <a:lnTo>
                  <a:pt x="0" y="37211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2110"/>
                </a:lnTo>
                <a:close/>
              </a:path>
              <a:path w="500379" h="580389">
                <a:moveTo>
                  <a:pt x="381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30"/>
                </a:lnTo>
                <a:close/>
              </a:path>
              <a:path w="500379" h="580389">
                <a:moveTo>
                  <a:pt x="381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6080"/>
                </a:lnTo>
                <a:close/>
              </a:path>
              <a:path w="500379" h="580389">
                <a:moveTo>
                  <a:pt x="3810" y="392430"/>
                </a:moveTo>
                <a:lnTo>
                  <a:pt x="0" y="392430"/>
                </a:lnTo>
                <a:lnTo>
                  <a:pt x="0" y="397509"/>
                </a:lnTo>
                <a:lnTo>
                  <a:pt x="3810" y="397509"/>
                </a:lnTo>
                <a:lnTo>
                  <a:pt x="3810" y="392430"/>
                </a:lnTo>
                <a:close/>
              </a:path>
              <a:path w="500379" h="580389">
                <a:moveTo>
                  <a:pt x="3810" y="397510"/>
                </a:moveTo>
                <a:lnTo>
                  <a:pt x="0" y="39751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7510"/>
                </a:lnTo>
                <a:close/>
              </a:path>
              <a:path w="500379" h="580389">
                <a:moveTo>
                  <a:pt x="3810" y="405130"/>
                </a:moveTo>
                <a:lnTo>
                  <a:pt x="0" y="405130"/>
                </a:lnTo>
                <a:lnTo>
                  <a:pt x="0" y="410209"/>
                </a:lnTo>
                <a:lnTo>
                  <a:pt x="3810" y="410209"/>
                </a:lnTo>
                <a:lnTo>
                  <a:pt x="3810" y="405130"/>
                </a:lnTo>
                <a:close/>
              </a:path>
              <a:path w="500379" h="580389">
                <a:moveTo>
                  <a:pt x="3810" y="410210"/>
                </a:moveTo>
                <a:lnTo>
                  <a:pt x="0" y="41021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0210"/>
                </a:lnTo>
                <a:close/>
              </a:path>
              <a:path w="500379" h="580389">
                <a:moveTo>
                  <a:pt x="3810" y="417830"/>
                </a:moveTo>
                <a:lnTo>
                  <a:pt x="0" y="417830"/>
                </a:lnTo>
                <a:lnTo>
                  <a:pt x="0" y="422909"/>
                </a:lnTo>
                <a:lnTo>
                  <a:pt x="3810" y="422909"/>
                </a:lnTo>
                <a:lnTo>
                  <a:pt x="3810" y="417830"/>
                </a:lnTo>
                <a:close/>
              </a:path>
              <a:path w="500379" h="580389">
                <a:moveTo>
                  <a:pt x="3810" y="422910"/>
                </a:moveTo>
                <a:lnTo>
                  <a:pt x="0" y="42291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2910"/>
                </a:lnTo>
                <a:close/>
              </a:path>
              <a:path w="500379" h="580389">
                <a:moveTo>
                  <a:pt x="381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0530"/>
                </a:lnTo>
                <a:close/>
              </a:path>
              <a:path w="500379" h="580389">
                <a:moveTo>
                  <a:pt x="381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36880"/>
                </a:lnTo>
                <a:close/>
              </a:path>
              <a:path w="500379" h="580389">
                <a:moveTo>
                  <a:pt x="381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3230"/>
                </a:lnTo>
                <a:close/>
              </a:path>
              <a:path w="500379" h="580389">
                <a:moveTo>
                  <a:pt x="381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49580"/>
                </a:lnTo>
                <a:close/>
              </a:path>
              <a:path w="500379" h="580389">
                <a:moveTo>
                  <a:pt x="381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5930"/>
                </a:lnTo>
                <a:close/>
              </a:path>
              <a:path w="500379" h="580389">
                <a:moveTo>
                  <a:pt x="381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2280"/>
                </a:lnTo>
                <a:close/>
              </a:path>
              <a:path w="500379" h="580389">
                <a:moveTo>
                  <a:pt x="3810" y="468630"/>
                </a:moveTo>
                <a:lnTo>
                  <a:pt x="0" y="468630"/>
                </a:lnTo>
                <a:lnTo>
                  <a:pt x="0" y="473709"/>
                </a:lnTo>
                <a:lnTo>
                  <a:pt x="1270" y="473709"/>
                </a:lnTo>
                <a:lnTo>
                  <a:pt x="1270" y="474979"/>
                </a:lnTo>
                <a:lnTo>
                  <a:pt x="3810" y="474979"/>
                </a:lnTo>
                <a:lnTo>
                  <a:pt x="3810" y="468630"/>
                </a:lnTo>
                <a:close/>
              </a:path>
              <a:path w="500379" h="580389">
                <a:moveTo>
                  <a:pt x="3810" y="474980"/>
                </a:moveTo>
                <a:lnTo>
                  <a:pt x="1270" y="474980"/>
                </a:lnTo>
                <a:lnTo>
                  <a:pt x="1270" y="476250"/>
                </a:lnTo>
                <a:lnTo>
                  <a:pt x="2540" y="476250"/>
                </a:lnTo>
                <a:lnTo>
                  <a:pt x="2540" y="478789"/>
                </a:lnTo>
                <a:lnTo>
                  <a:pt x="3810" y="478789"/>
                </a:lnTo>
                <a:lnTo>
                  <a:pt x="3810" y="474980"/>
                </a:lnTo>
                <a:close/>
              </a:path>
              <a:path w="500379" h="580389">
                <a:moveTo>
                  <a:pt x="281940" y="579119"/>
                </a:moveTo>
                <a:lnTo>
                  <a:pt x="104140" y="579119"/>
                </a:lnTo>
                <a:lnTo>
                  <a:pt x="104140" y="580389"/>
                </a:lnTo>
                <a:lnTo>
                  <a:pt x="281940" y="580389"/>
                </a:lnTo>
                <a:lnTo>
                  <a:pt x="281940" y="579119"/>
                </a:lnTo>
                <a:close/>
              </a:path>
              <a:path w="500379" h="580389">
                <a:moveTo>
                  <a:pt x="284480" y="577850"/>
                </a:moveTo>
                <a:lnTo>
                  <a:pt x="100330" y="577850"/>
                </a:lnTo>
                <a:lnTo>
                  <a:pt x="100330" y="579119"/>
                </a:lnTo>
                <a:lnTo>
                  <a:pt x="284480" y="579119"/>
                </a:lnTo>
                <a:lnTo>
                  <a:pt x="284480" y="577850"/>
                </a:lnTo>
                <a:close/>
              </a:path>
              <a:path w="500379" h="580389">
                <a:moveTo>
                  <a:pt x="288290" y="576580"/>
                </a:moveTo>
                <a:lnTo>
                  <a:pt x="97790" y="576580"/>
                </a:lnTo>
                <a:lnTo>
                  <a:pt x="97790" y="577850"/>
                </a:lnTo>
                <a:lnTo>
                  <a:pt x="288290" y="577850"/>
                </a:lnTo>
                <a:lnTo>
                  <a:pt x="288290" y="576580"/>
                </a:lnTo>
                <a:close/>
              </a:path>
            </a:pathLst>
          </a:custGeom>
          <a:solidFill>
            <a:srgbClr val="F334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4" name="bk object 8724"/>
          <p:cNvSpPr/>
          <p:nvPr/>
        </p:nvSpPr>
        <p:spPr>
          <a:xfrm>
            <a:off x="5126990" y="4122420"/>
            <a:ext cx="492759" cy="572770"/>
          </a:xfrm>
          <a:custGeom>
            <a:avLst/>
            <a:gdLst/>
            <a:ahLst/>
            <a:cxnLst/>
            <a:rect l="l" t="t" r="r" b="b"/>
            <a:pathLst>
              <a:path w="492760" h="572770">
                <a:moveTo>
                  <a:pt x="392429" y="0"/>
                </a:moveTo>
                <a:lnTo>
                  <a:pt x="209550" y="0"/>
                </a:lnTo>
                <a:lnTo>
                  <a:pt x="209550" y="1269"/>
                </a:lnTo>
                <a:lnTo>
                  <a:pt x="392429" y="1269"/>
                </a:lnTo>
                <a:lnTo>
                  <a:pt x="392429" y="0"/>
                </a:lnTo>
                <a:close/>
              </a:path>
              <a:path w="492760" h="572770">
                <a:moveTo>
                  <a:pt x="396240" y="2539"/>
                </a:moveTo>
                <a:lnTo>
                  <a:pt x="204470" y="2539"/>
                </a:lnTo>
                <a:lnTo>
                  <a:pt x="204470" y="3809"/>
                </a:lnTo>
                <a:lnTo>
                  <a:pt x="396240" y="3809"/>
                </a:lnTo>
                <a:lnTo>
                  <a:pt x="396240" y="2539"/>
                </a:lnTo>
                <a:close/>
              </a:path>
              <a:path w="492760" h="572770">
                <a:moveTo>
                  <a:pt x="394970" y="1269"/>
                </a:moveTo>
                <a:lnTo>
                  <a:pt x="207010" y="1269"/>
                </a:lnTo>
                <a:lnTo>
                  <a:pt x="207010" y="2539"/>
                </a:lnTo>
                <a:lnTo>
                  <a:pt x="394970" y="2539"/>
                </a:lnTo>
                <a:lnTo>
                  <a:pt x="394970" y="1269"/>
                </a:lnTo>
                <a:close/>
              </a:path>
              <a:path w="492760" h="572770">
                <a:moveTo>
                  <a:pt x="491490" y="111759"/>
                </a:moveTo>
                <a:lnTo>
                  <a:pt x="490220" y="111759"/>
                </a:lnTo>
                <a:lnTo>
                  <a:pt x="490220" y="115569"/>
                </a:lnTo>
                <a:lnTo>
                  <a:pt x="492760" y="115569"/>
                </a:lnTo>
                <a:lnTo>
                  <a:pt x="492760" y="114299"/>
                </a:lnTo>
                <a:lnTo>
                  <a:pt x="491489" y="114299"/>
                </a:lnTo>
                <a:lnTo>
                  <a:pt x="491490" y="111759"/>
                </a:lnTo>
                <a:close/>
              </a:path>
              <a:path w="492760" h="572770">
                <a:moveTo>
                  <a:pt x="492760" y="115569"/>
                </a:moveTo>
                <a:lnTo>
                  <a:pt x="490220" y="115569"/>
                </a:lnTo>
                <a:lnTo>
                  <a:pt x="490220" y="121919"/>
                </a:lnTo>
                <a:lnTo>
                  <a:pt x="492760" y="121919"/>
                </a:lnTo>
                <a:lnTo>
                  <a:pt x="492760" y="115569"/>
                </a:lnTo>
                <a:close/>
              </a:path>
              <a:path w="492760" h="572770">
                <a:moveTo>
                  <a:pt x="492760" y="121919"/>
                </a:moveTo>
                <a:lnTo>
                  <a:pt x="490220" y="121919"/>
                </a:lnTo>
                <a:lnTo>
                  <a:pt x="490220" y="128269"/>
                </a:lnTo>
                <a:lnTo>
                  <a:pt x="492760" y="128269"/>
                </a:lnTo>
                <a:lnTo>
                  <a:pt x="492760" y="121919"/>
                </a:lnTo>
                <a:close/>
              </a:path>
              <a:path w="492760" h="572770">
                <a:moveTo>
                  <a:pt x="492760" y="128269"/>
                </a:moveTo>
                <a:lnTo>
                  <a:pt x="490220" y="128269"/>
                </a:lnTo>
                <a:lnTo>
                  <a:pt x="490220" y="134619"/>
                </a:lnTo>
                <a:lnTo>
                  <a:pt x="492760" y="134619"/>
                </a:lnTo>
                <a:lnTo>
                  <a:pt x="492760" y="128269"/>
                </a:lnTo>
                <a:close/>
              </a:path>
              <a:path w="492760" h="572770">
                <a:moveTo>
                  <a:pt x="492760" y="134619"/>
                </a:moveTo>
                <a:lnTo>
                  <a:pt x="490220" y="134619"/>
                </a:lnTo>
                <a:lnTo>
                  <a:pt x="490220" y="140969"/>
                </a:lnTo>
                <a:lnTo>
                  <a:pt x="492760" y="140969"/>
                </a:lnTo>
                <a:lnTo>
                  <a:pt x="492760" y="134619"/>
                </a:lnTo>
                <a:close/>
              </a:path>
              <a:path w="492760" h="572770">
                <a:moveTo>
                  <a:pt x="492760" y="140969"/>
                </a:moveTo>
                <a:lnTo>
                  <a:pt x="490220" y="140969"/>
                </a:lnTo>
                <a:lnTo>
                  <a:pt x="490220" y="147319"/>
                </a:lnTo>
                <a:lnTo>
                  <a:pt x="492760" y="147319"/>
                </a:lnTo>
                <a:lnTo>
                  <a:pt x="492760" y="140969"/>
                </a:lnTo>
                <a:close/>
              </a:path>
              <a:path w="492760" h="572770">
                <a:moveTo>
                  <a:pt x="492760" y="147319"/>
                </a:moveTo>
                <a:lnTo>
                  <a:pt x="490220" y="147319"/>
                </a:lnTo>
                <a:lnTo>
                  <a:pt x="490220" y="153669"/>
                </a:lnTo>
                <a:lnTo>
                  <a:pt x="492760" y="153669"/>
                </a:lnTo>
                <a:lnTo>
                  <a:pt x="492760" y="147319"/>
                </a:lnTo>
                <a:close/>
              </a:path>
              <a:path w="492760" h="572770">
                <a:moveTo>
                  <a:pt x="492760" y="153669"/>
                </a:moveTo>
                <a:lnTo>
                  <a:pt x="490220" y="153669"/>
                </a:lnTo>
                <a:lnTo>
                  <a:pt x="490220" y="158749"/>
                </a:lnTo>
                <a:lnTo>
                  <a:pt x="492760" y="158749"/>
                </a:lnTo>
                <a:lnTo>
                  <a:pt x="492760" y="153669"/>
                </a:lnTo>
                <a:close/>
              </a:path>
              <a:path w="492760" h="572770">
                <a:moveTo>
                  <a:pt x="492760" y="158750"/>
                </a:moveTo>
                <a:lnTo>
                  <a:pt x="490220" y="158750"/>
                </a:lnTo>
                <a:lnTo>
                  <a:pt x="490220" y="165099"/>
                </a:lnTo>
                <a:lnTo>
                  <a:pt x="492760" y="165099"/>
                </a:lnTo>
                <a:lnTo>
                  <a:pt x="492760" y="158750"/>
                </a:lnTo>
                <a:close/>
              </a:path>
              <a:path w="492760" h="572770">
                <a:moveTo>
                  <a:pt x="492760" y="165100"/>
                </a:moveTo>
                <a:lnTo>
                  <a:pt x="490220" y="165100"/>
                </a:lnTo>
                <a:lnTo>
                  <a:pt x="490220" y="172719"/>
                </a:lnTo>
                <a:lnTo>
                  <a:pt x="492760" y="172719"/>
                </a:lnTo>
                <a:lnTo>
                  <a:pt x="492760" y="165100"/>
                </a:lnTo>
                <a:close/>
              </a:path>
              <a:path w="492760" h="572770">
                <a:moveTo>
                  <a:pt x="492760" y="172719"/>
                </a:moveTo>
                <a:lnTo>
                  <a:pt x="490220" y="172719"/>
                </a:lnTo>
                <a:lnTo>
                  <a:pt x="490220" y="179069"/>
                </a:lnTo>
                <a:lnTo>
                  <a:pt x="492760" y="179069"/>
                </a:lnTo>
                <a:lnTo>
                  <a:pt x="492760" y="172719"/>
                </a:lnTo>
                <a:close/>
              </a:path>
              <a:path w="492760" h="572770">
                <a:moveTo>
                  <a:pt x="492760" y="179069"/>
                </a:moveTo>
                <a:lnTo>
                  <a:pt x="490220" y="179069"/>
                </a:lnTo>
                <a:lnTo>
                  <a:pt x="490220" y="185419"/>
                </a:lnTo>
                <a:lnTo>
                  <a:pt x="492760" y="185419"/>
                </a:lnTo>
                <a:lnTo>
                  <a:pt x="492760" y="179069"/>
                </a:lnTo>
                <a:close/>
              </a:path>
              <a:path w="492760" h="572770">
                <a:moveTo>
                  <a:pt x="492760" y="185419"/>
                </a:moveTo>
                <a:lnTo>
                  <a:pt x="490220" y="185419"/>
                </a:lnTo>
                <a:lnTo>
                  <a:pt x="490220" y="191769"/>
                </a:lnTo>
                <a:lnTo>
                  <a:pt x="492760" y="191769"/>
                </a:lnTo>
                <a:lnTo>
                  <a:pt x="492760" y="185419"/>
                </a:lnTo>
                <a:close/>
              </a:path>
              <a:path w="492760" h="572770">
                <a:moveTo>
                  <a:pt x="492760" y="191769"/>
                </a:moveTo>
                <a:lnTo>
                  <a:pt x="490220" y="191769"/>
                </a:lnTo>
                <a:lnTo>
                  <a:pt x="490220" y="196849"/>
                </a:lnTo>
                <a:lnTo>
                  <a:pt x="492760" y="196849"/>
                </a:lnTo>
                <a:lnTo>
                  <a:pt x="492760" y="191769"/>
                </a:lnTo>
                <a:close/>
              </a:path>
              <a:path w="492760" h="572770">
                <a:moveTo>
                  <a:pt x="492760" y="196850"/>
                </a:moveTo>
                <a:lnTo>
                  <a:pt x="490220" y="196850"/>
                </a:lnTo>
                <a:lnTo>
                  <a:pt x="490220" y="210819"/>
                </a:lnTo>
                <a:lnTo>
                  <a:pt x="492760" y="210819"/>
                </a:lnTo>
                <a:lnTo>
                  <a:pt x="492760" y="196850"/>
                </a:lnTo>
                <a:close/>
              </a:path>
              <a:path w="492760" h="572770">
                <a:moveTo>
                  <a:pt x="492760" y="210819"/>
                </a:moveTo>
                <a:lnTo>
                  <a:pt x="490220" y="210819"/>
                </a:lnTo>
                <a:lnTo>
                  <a:pt x="490220" y="215899"/>
                </a:lnTo>
                <a:lnTo>
                  <a:pt x="492760" y="215899"/>
                </a:lnTo>
                <a:lnTo>
                  <a:pt x="492760" y="210819"/>
                </a:lnTo>
                <a:close/>
              </a:path>
              <a:path w="492760" h="572770">
                <a:moveTo>
                  <a:pt x="492760" y="215900"/>
                </a:moveTo>
                <a:lnTo>
                  <a:pt x="490220" y="215900"/>
                </a:lnTo>
                <a:lnTo>
                  <a:pt x="490220" y="242569"/>
                </a:lnTo>
                <a:lnTo>
                  <a:pt x="492760" y="242569"/>
                </a:lnTo>
                <a:lnTo>
                  <a:pt x="492760" y="215900"/>
                </a:lnTo>
                <a:close/>
              </a:path>
              <a:path w="492760" h="572770">
                <a:moveTo>
                  <a:pt x="3810" y="242569"/>
                </a:moveTo>
                <a:lnTo>
                  <a:pt x="2539" y="242569"/>
                </a:lnTo>
                <a:lnTo>
                  <a:pt x="2539" y="247649"/>
                </a:lnTo>
                <a:lnTo>
                  <a:pt x="1270" y="247649"/>
                </a:lnTo>
                <a:lnTo>
                  <a:pt x="127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492760" h="572770">
                <a:moveTo>
                  <a:pt x="492760" y="242569"/>
                </a:moveTo>
                <a:lnTo>
                  <a:pt x="490220" y="242569"/>
                </a:lnTo>
                <a:lnTo>
                  <a:pt x="490220" y="248919"/>
                </a:lnTo>
                <a:lnTo>
                  <a:pt x="492760" y="248919"/>
                </a:lnTo>
                <a:lnTo>
                  <a:pt x="492760" y="242569"/>
                </a:lnTo>
                <a:close/>
              </a:path>
              <a:path w="492760" h="572770">
                <a:moveTo>
                  <a:pt x="3810" y="248919"/>
                </a:moveTo>
                <a:lnTo>
                  <a:pt x="1270" y="248919"/>
                </a:lnTo>
                <a:lnTo>
                  <a:pt x="1270" y="251459"/>
                </a:lnTo>
                <a:lnTo>
                  <a:pt x="0" y="25145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492760" h="572770">
                <a:moveTo>
                  <a:pt x="492760" y="248919"/>
                </a:moveTo>
                <a:lnTo>
                  <a:pt x="490220" y="248919"/>
                </a:lnTo>
                <a:lnTo>
                  <a:pt x="490220" y="255269"/>
                </a:lnTo>
                <a:lnTo>
                  <a:pt x="492760" y="255269"/>
                </a:lnTo>
                <a:lnTo>
                  <a:pt x="492760" y="248919"/>
                </a:lnTo>
                <a:close/>
              </a:path>
              <a:path w="492760" h="572770">
                <a:moveTo>
                  <a:pt x="3810" y="255269"/>
                </a:moveTo>
                <a:lnTo>
                  <a:pt x="0" y="25526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55269"/>
                </a:lnTo>
                <a:close/>
              </a:path>
              <a:path w="492760" h="572770">
                <a:moveTo>
                  <a:pt x="492760" y="255269"/>
                </a:moveTo>
                <a:lnTo>
                  <a:pt x="490220" y="255269"/>
                </a:lnTo>
                <a:lnTo>
                  <a:pt x="490220" y="267969"/>
                </a:lnTo>
                <a:lnTo>
                  <a:pt x="492760" y="267969"/>
                </a:lnTo>
                <a:lnTo>
                  <a:pt x="492760" y="255269"/>
                </a:lnTo>
                <a:close/>
              </a:path>
              <a:path w="492760" h="572770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492760" h="572770">
                <a:moveTo>
                  <a:pt x="492760" y="267969"/>
                </a:moveTo>
                <a:lnTo>
                  <a:pt x="490220" y="267969"/>
                </a:lnTo>
                <a:lnTo>
                  <a:pt x="490220" y="274319"/>
                </a:lnTo>
                <a:lnTo>
                  <a:pt x="492760" y="274319"/>
                </a:lnTo>
                <a:lnTo>
                  <a:pt x="492760" y="267969"/>
                </a:lnTo>
                <a:close/>
              </a:path>
              <a:path w="492760" h="572770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4319"/>
                </a:lnTo>
                <a:close/>
              </a:path>
              <a:path w="492760" h="572770">
                <a:moveTo>
                  <a:pt x="492760" y="274319"/>
                </a:moveTo>
                <a:lnTo>
                  <a:pt x="490220" y="274319"/>
                </a:lnTo>
                <a:lnTo>
                  <a:pt x="490220" y="280669"/>
                </a:lnTo>
                <a:lnTo>
                  <a:pt x="492760" y="280669"/>
                </a:lnTo>
                <a:lnTo>
                  <a:pt x="492760" y="274319"/>
                </a:lnTo>
                <a:close/>
              </a:path>
              <a:path w="492760" h="572770">
                <a:moveTo>
                  <a:pt x="3810" y="280669"/>
                </a:moveTo>
                <a:lnTo>
                  <a:pt x="0" y="280669"/>
                </a:lnTo>
                <a:lnTo>
                  <a:pt x="0" y="311149"/>
                </a:lnTo>
                <a:lnTo>
                  <a:pt x="3810" y="311149"/>
                </a:lnTo>
                <a:lnTo>
                  <a:pt x="3810" y="280669"/>
                </a:lnTo>
                <a:close/>
              </a:path>
              <a:path w="492760" h="572770">
                <a:moveTo>
                  <a:pt x="492760" y="280669"/>
                </a:moveTo>
                <a:lnTo>
                  <a:pt x="490220" y="280669"/>
                </a:lnTo>
                <a:lnTo>
                  <a:pt x="490220" y="311149"/>
                </a:lnTo>
                <a:lnTo>
                  <a:pt x="492760" y="311149"/>
                </a:lnTo>
                <a:lnTo>
                  <a:pt x="492760" y="280669"/>
                </a:lnTo>
                <a:close/>
              </a:path>
              <a:path w="492760" h="572770">
                <a:moveTo>
                  <a:pt x="3810" y="311150"/>
                </a:moveTo>
                <a:lnTo>
                  <a:pt x="0" y="311150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11150"/>
                </a:lnTo>
                <a:close/>
              </a:path>
              <a:path w="492760" h="572770">
                <a:moveTo>
                  <a:pt x="492760" y="311150"/>
                </a:moveTo>
                <a:lnTo>
                  <a:pt x="490220" y="311150"/>
                </a:lnTo>
                <a:lnTo>
                  <a:pt x="490220" y="331469"/>
                </a:lnTo>
                <a:lnTo>
                  <a:pt x="492760" y="331469"/>
                </a:lnTo>
                <a:lnTo>
                  <a:pt x="492760" y="311150"/>
                </a:lnTo>
                <a:close/>
              </a:path>
              <a:path w="492760" h="572770">
                <a:moveTo>
                  <a:pt x="3810" y="331469"/>
                </a:moveTo>
                <a:lnTo>
                  <a:pt x="0" y="331469"/>
                </a:lnTo>
                <a:lnTo>
                  <a:pt x="0" y="336549"/>
                </a:lnTo>
                <a:lnTo>
                  <a:pt x="3810" y="336549"/>
                </a:lnTo>
                <a:lnTo>
                  <a:pt x="3810" y="331469"/>
                </a:lnTo>
                <a:close/>
              </a:path>
              <a:path w="492760" h="572770">
                <a:moveTo>
                  <a:pt x="492760" y="331469"/>
                </a:moveTo>
                <a:lnTo>
                  <a:pt x="490220" y="331469"/>
                </a:lnTo>
                <a:lnTo>
                  <a:pt x="490220" y="336549"/>
                </a:lnTo>
                <a:lnTo>
                  <a:pt x="492760" y="336549"/>
                </a:lnTo>
                <a:lnTo>
                  <a:pt x="492760" y="331469"/>
                </a:lnTo>
                <a:close/>
              </a:path>
              <a:path w="492760" h="572770">
                <a:moveTo>
                  <a:pt x="3810" y="336550"/>
                </a:moveTo>
                <a:lnTo>
                  <a:pt x="0" y="336550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6550"/>
                </a:lnTo>
                <a:close/>
              </a:path>
              <a:path w="492760" h="572770">
                <a:moveTo>
                  <a:pt x="492760" y="336550"/>
                </a:moveTo>
                <a:lnTo>
                  <a:pt x="490220" y="336550"/>
                </a:lnTo>
                <a:lnTo>
                  <a:pt x="490220" y="344169"/>
                </a:lnTo>
                <a:lnTo>
                  <a:pt x="492760" y="344169"/>
                </a:lnTo>
                <a:lnTo>
                  <a:pt x="492760" y="336550"/>
                </a:lnTo>
                <a:close/>
              </a:path>
              <a:path w="492760" h="572770">
                <a:moveTo>
                  <a:pt x="3810" y="344169"/>
                </a:moveTo>
                <a:lnTo>
                  <a:pt x="0" y="344169"/>
                </a:lnTo>
                <a:lnTo>
                  <a:pt x="0" y="349249"/>
                </a:lnTo>
                <a:lnTo>
                  <a:pt x="3810" y="349249"/>
                </a:lnTo>
                <a:lnTo>
                  <a:pt x="3810" y="344169"/>
                </a:lnTo>
                <a:close/>
              </a:path>
              <a:path w="492760" h="572770">
                <a:moveTo>
                  <a:pt x="492760" y="344169"/>
                </a:moveTo>
                <a:lnTo>
                  <a:pt x="490220" y="344169"/>
                </a:lnTo>
                <a:lnTo>
                  <a:pt x="490220" y="349249"/>
                </a:lnTo>
                <a:lnTo>
                  <a:pt x="492760" y="349249"/>
                </a:lnTo>
                <a:lnTo>
                  <a:pt x="492760" y="344169"/>
                </a:lnTo>
                <a:close/>
              </a:path>
              <a:path w="492760" h="572770">
                <a:moveTo>
                  <a:pt x="3810" y="349250"/>
                </a:moveTo>
                <a:lnTo>
                  <a:pt x="0" y="349250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49250"/>
                </a:lnTo>
                <a:close/>
              </a:path>
              <a:path w="492760" h="572770">
                <a:moveTo>
                  <a:pt x="492760" y="349250"/>
                </a:moveTo>
                <a:lnTo>
                  <a:pt x="490220" y="349250"/>
                </a:lnTo>
                <a:lnTo>
                  <a:pt x="490220" y="355599"/>
                </a:lnTo>
                <a:lnTo>
                  <a:pt x="491490" y="355599"/>
                </a:lnTo>
                <a:lnTo>
                  <a:pt x="491490" y="353059"/>
                </a:lnTo>
                <a:lnTo>
                  <a:pt x="492760" y="353059"/>
                </a:lnTo>
                <a:lnTo>
                  <a:pt x="492760" y="349250"/>
                </a:lnTo>
                <a:close/>
              </a:path>
              <a:path w="492760" h="572770">
                <a:moveTo>
                  <a:pt x="3810" y="356869"/>
                </a:moveTo>
                <a:lnTo>
                  <a:pt x="0" y="356869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56869"/>
                </a:lnTo>
                <a:close/>
              </a:path>
              <a:path w="492760" h="572770">
                <a:moveTo>
                  <a:pt x="3810" y="361950"/>
                </a:moveTo>
                <a:lnTo>
                  <a:pt x="0" y="361950"/>
                </a:lnTo>
                <a:lnTo>
                  <a:pt x="0" y="368299"/>
                </a:lnTo>
                <a:lnTo>
                  <a:pt x="3810" y="368299"/>
                </a:lnTo>
                <a:lnTo>
                  <a:pt x="3810" y="361950"/>
                </a:lnTo>
                <a:close/>
              </a:path>
              <a:path w="492760" h="572770">
                <a:moveTo>
                  <a:pt x="3810" y="368300"/>
                </a:moveTo>
                <a:lnTo>
                  <a:pt x="0" y="368300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8300"/>
                </a:lnTo>
                <a:close/>
              </a:path>
              <a:path w="492760" h="572770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5919"/>
                </a:lnTo>
                <a:close/>
              </a:path>
              <a:path w="492760" h="572770">
                <a:moveTo>
                  <a:pt x="381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2269"/>
                </a:lnTo>
                <a:close/>
              </a:path>
              <a:path w="492760" h="572770">
                <a:moveTo>
                  <a:pt x="3810" y="388619"/>
                </a:moveTo>
                <a:lnTo>
                  <a:pt x="0" y="388619"/>
                </a:lnTo>
                <a:lnTo>
                  <a:pt x="0" y="393699"/>
                </a:lnTo>
                <a:lnTo>
                  <a:pt x="3810" y="393699"/>
                </a:lnTo>
                <a:lnTo>
                  <a:pt x="3810" y="388619"/>
                </a:lnTo>
                <a:close/>
              </a:path>
              <a:path w="492760" h="572770">
                <a:moveTo>
                  <a:pt x="3810" y="393700"/>
                </a:moveTo>
                <a:lnTo>
                  <a:pt x="0" y="393700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3700"/>
                </a:lnTo>
                <a:close/>
              </a:path>
              <a:path w="492760" h="572770">
                <a:moveTo>
                  <a:pt x="3810" y="401319"/>
                </a:moveTo>
                <a:lnTo>
                  <a:pt x="0" y="401319"/>
                </a:lnTo>
                <a:lnTo>
                  <a:pt x="0" y="406399"/>
                </a:lnTo>
                <a:lnTo>
                  <a:pt x="3810" y="406399"/>
                </a:lnTo>
                <a:lnTo>
                  <a:pt x="3810" y="401319"/>
                </a:lnTo>
                <a:close/>
              </a:path>
              <a:path w="492760" h="572770">
                <a:moveTo>
                  <a:pt x="3810" y="406400"/>
                </a:moveTo>
                <a:lnTo>
                  <a:pt x="0" y="406400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06400"/>
                </a:lnTo>
                <a:close/>
              </a:path>
              <a:path w="492760" h="572770">
                <a:moveTo>
                  <a:pt x="3810" y="414019"/>
                </a:moveTo>
                <a:lnTo>
                  <a:pt x="0" y="414019"/>
                </a:lnTo>
                <a:lnTo>
                  <a:pt x="0" y="419099"/>
                </a:lnTo>
                <a:lnTo>
                  <a:pt x="3810" y="419099"/>
                </a:lnTo>
                <a:lnTo>
                  <a:pt x="3810" y="414019"/>
                </a:lnTo>
                <a:close/>
              </a:path>
              <a:path w="492760" h="572770">
                <a:moveTo>
                  <a:pt x="3810" y="419100"/>
                </a:moveTo>
                <a:lnTo>
                  <a:pt x="0" y="419100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19100"/>
                </a:lnTo>
                <a:close/>
              </a:path>
              <a:path w="492760" h="572770">
                <a:moveTo>
                  <a:pt x="381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26719"/>
                </a:lnTo>
                <a:close/>
              </a:path>
              <a:path w="492760" h="572770">
                <a:moveTo>
                  <a:pt x="3810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3069"/>
                </a:lnTo>
                <a:close/>
              </a:path>
              <a:path w="492760" h="572770">
                <a:moveTo>
                  <a:pt x="3810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39419"/>
                </a:lnTo>
                <a:close/>
              </a:path>
              <a:path w="492760" h="572770">
                <a:moveTo>
                  <a:pt x="3810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5769"/>
                </a:lnTo>
                <a:close/>
              </a:path>
              <a:path w="492760" h="572770">
                <a:moveTo>
                  <a:pt x="381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2119"/>
                </a:lnTo>
                <a:close/>
              </a:path>
              <a:path w="492760" h="572770">
                <a:moveTo>
                  <a:pt x="3810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58469"/>
                </a:lnTo>
                <a:close/>
              </a:path>
              <a:path w="492760" h="572770">
                <a:moveTo>
                  <a:pt x="3810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4819"/>
                </a:lnTo>
                <a:close/>
              </a:path>
              <a:path w="492760" h="572770">
                <a:moveTo>
                  <a:pt x="3810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1169"/>
                </a:lnTo>
                <a:close/>
              </a:path>
              <a:path w="492760" h="572770">
                <a:moveTo>
                  <a:pt x="3810" y="477519"/>
                </a:moveTo>
                <a:lnTo>
                  <a:pt x="0" y="477519"/>
                </a:lnTo>
                <a:lnTo>
                  <a:pt x="0" y="478789"/>
                </a:lnTo>
                <a:lnTo>
                  <a:pt x="1270" y="478789"/>
                </a:lnTo>
                <a:lnTo>
                  <a:pt x="1270" y="481329"/>
                </a:lnTo>
                <a:lnTo>
                  <a:pt x="2539" y="481329"/>
                </a:lnTo>
                <a:lnTo>
                  <a:pt x="2539" y="483869"/>
                </a:lnTo>
                <a:lnTo>
                  <a:pt x="3810" y="483869"/>
                </a:lnTo>
                <a:lnTo>
                  <a:pt x="3810" y="477519"/>
                </a:lnTo>
                <a:close/>
              </a:path>
              <a:path w="492760" h="572770">
                <a:moveTo>
                  <a:pt x="288289" y="571499"/>
                </a:moveTo>
                <a:lnTo>
                  <a:pt x="91439" y="571499"/>
                </a:lnTo>
                <a:lnTo>
                  <a:pt x="91439" y="572769"/>
                </a:lnTo>
                <a:lnTo>
                  <a:pt x="288289" y="572769"/>
                </a:lnTo>
                <a:lnTo>
                  <a:pt x="288289" y="571499"/>
                </a:lnTo>
                <a:close/>
              </a:path>
              <a:path w="492760" h="572770">
                <a:moveTo>
                  <a:pt x="290830" y="570229"/>
                </a:moveTo>
                <a:lnTo>
                  <a:pt x="87630" y="570229"/>
                </a:lnTo>
                <a:lnTo>
                  <a:pt x="87630" y="571499"/>
                </a:lnTo>
                <a:lnTo>
                  <a:pt x="290830" y="571499"/>
                </a:lnTo>
                <a:lnTo>
                  <a:pt x="290830" y="570229"/>
                </a:lnTo>
                <a:close/>
              </a:path>
              <a:path w="492760" h="572770">
                <a:moveTo>
                  <a:pt x="293370" y="568959"/>
                </a:moveTo>
                <a:lnTo>
                  <a:pt x="86360" y="568959"/>
                </a:lnTo>
                <a:lnTo>
                  <a:pt x="86360" y="570229"/>
                </a:lnTo>
                <a:lnTo>
                  <a:pt x="293370" y="570229"/>
                </a:lnTo>
                <a:lnTo>
                  <a:pt x="293370" y="568959"/>
                </a:lnTo>
                <a:close/>
              </a:path>
            </a:pathLst>
          </a:custGeom>
          <a:solidFill>
            <a:srgbClr val="F135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5" name="bk object 8725"/>
          <p:cNvSpPr/>
          <p:nvPr/>
        </p:nvSpPr>
        <p:spPr>
          <a:xfrm>
            <a:off x="5130800" y="4126229"/>
            <a:ext cx="486409" cy="565150"/>
          </a:xfrm>
          <a:custGeom>
            <a:avLst/>
            <a:gdLst/>
            <a:ahLst/>
            <a:cxnLst/>
            <a:rect l="l" t="t" r="r" b="b"/>
            <a:pathLst>
              <a:path w="486410" h="565150">
                <a:moveTo>
                  <a:pt x="398780" y="1270"/>
                </a:moveTo>
                <a:lnTo>
                  <a:pt x="194310" y="1270"/>
                </a:lnTo>
                <a:lnTo>
                  <a:pt x="194310" y="2540"/>
                </a:lnTo>
                <a:lnTo>
                  <a:pt x="398780" y="2540"/>
                </a:lnTo>
                <a:lnTo>
                  <a:pt x="398780" y="1270"/>
                </a:lnTo>
                <a:close/>
              </a:path>
              <a:path w="486410" h="565150">
                <a:moveTo>
                  <a:pt x="394970" y="0"/>
                </a:moveTo>
                <a:lnTo>
                  <a:pt x="198120" y="0"/>
                </a:lnTo>
                <a:lnTo>
                  <a:pt x="198120" y="1270"/>
                </a:lnTo>
                <a:lnTo>
                  <a:pt x="394970" y="1270"/>
                </a:lnTo>
                <a:lnTo>
                  <a:pt x="394970" y="0"/>
                </a:lnTo>
                <a:close/>
              </a:path>
              <a:path w="486410" h="565150">
                <a:moveTo>
                  <a:pt x="483870" y="97790"/>
                </a:moveTo>
                <a:lnTo>
                  <a:pt x="482600" y="97790"/>
                </a:lnTo>
                <a:lnTo>
                  <a:pt x="482600" y="99060"/>
                </a:lnTo>
                <a:lnTo>
                  <a:pt x="483870" y="99060"/>
                </a:lnTo>
                <a:lnTo>
                  <a:pt x="483870" y="97790"/>
                </a:lnTo>
                <a:close/>
              </a:path>
              <a:path w="486410" h="565150">
                <a:moveTo>
                  <a:pt x="483870" y="99060"/>
                </a:moveTo>
                <a:lnTo>
                  <a:pt x="482600" y="99060"/>
                </a:lnTo>
                <a:lnTo>
                  <a:pt x="482600" y="105410"/>
                </a:lnTo>
                <a:lnTo>
                  <a:pt x="486409" y="105410"/>
                </a:lnTo>
                <a:lnTo>
                  <a:pt x="486409" y="104140"/>
                </a:lnTo>
                <a:lnTo>
                  <a:pt x="485139" y="104140"/>
                </a:lnTo>
                <a:lnTo>
                  <a:pt x="485139" y="101600"/>
                </a:lnTo>
                <a:lnTo>
                  <a:pt x="483869" y="101600"/>
                </a:lnTo>
                <a:lnTo>
                  <a:pt x="483870" y="99060"/>
                </a:lnTo>
                <a:close/>
              </a:path>
              <a:path w="486410" h="565150">
                <a:moveTo>
                  <a:pt x="486410" y="105410"/>
                </a:moveTo>
                <a:lnTo>
                  <a:pt x="482600" y="105410"/>
                </a:lnTo>
                <a:lnTo>
                  <a:pt x="482600" y="111760"/>
                </a:lnTo>
                <a:lnTo>
                  <a:pt x="486410" y="111760"/>
                </a:lnTo>
                <a:lnTo>
                  <a:pt x="486410" y="105410"/>
                </a:lnTo>
                <a:close/>
              </a:path>
              <a:path w="486410" h="565150">
                <a:moveTo>
                  <a:pt x="486410" y="111760"/>
                </a:moveTo>
                <a:lnTo>
                  <a:pt x="482600" y="111760"/>
                </a:lnTo>
                <a:lnTo>
                  <a:pt x="482600" y="118110"/>
                </a:lnTo>
                <a:lnTo>
                  <a:pt x="486410" y="118110"/>
                </a:lnTo>
                <a:lnTo>
                  <a:pt x="486410" y="111760"/>
                </a:lnTo>
                <a:close/>
              </a:path>
              <a:path w="486410" h="565150">
                <a:moveTo>
                  <a:pt x="486410" y="118110"/>
                </a:moveTo>
                <a:lnTo>
                  <a:pt x="482600" y="118110"/>
                </a:lnTo>
                <a:lnTo>
                  <a:pt x="482600" y="124460"/>
                </a:lnTo>
                <a:lnTo>
                  <a:pt x="486410" y="124460"/>
                </a:lnTo>
                <a:lnTo>
                  <a:pt x="486410" y="118110"/>
                </a:lnTo>
                <a:close/>
              </a:path>
              <a:path w="486410" h="565150">
                <a:moveTo>
                  <a:pt x="486410" y="124460"/>
                </a:moveTo>
                <a:lnTo>
                  <a:pt x="482600" y="124460"/>
                </a:lnTo>
                <a:lnTo>
                  <a:pt x="482600" y="130810"/>
                </a:lnTo>
                <a:lnTo>
                  <a:pt x="486410" y="130810"/>
                </a:lnTo>
                <a:lnTo>
                  <a:pt x="486410" y="124460"/>
                </a:lnTo>
                <a:close/>
              </a:path>
              <a:path w="486410" h="565150">
                <a:moveTo>
                  <a:pt x="486410" y="130810"/>
                </a:moveTo>
                <a:lnTo>
                  <a:pt x="482600" y="130810"/>
                </a:lnTo>
                <a:lnTo>
                  <a:pt x="482600" y="137160"/>
                </a:lnTo>
                <a:lnTo>
                  <a:pt x="486410" y="137160"/>
                </a:lnTo>
                <a:lnTo>
                  <a:pt x="486410" y="130810"/>
                </a:lnTo>
                <a:close/>
              </a:path>
              <a:path w="486410" h="565150">
                <a:moveTo>
                  <a:pt x="486410" y="137160"/>
                </a:moveTo>
                <a:lnTo>
                  <a:pt x="482600" y="137160"/>
                </a:lnTo>
                <a:lnTo>
                  <a:pt x="482600" y="143510"/>
                </a:lnTo>
                <a:lnTo>
                  <a:pt x="486410" y="143510"/>
                </a:lnTo>
                <a:lnTo>
                  <a:pt x="486410" y="137160"/>
                </a:lnTo>
                <a:close/>
              </a:path>
              <a:path w="486410" h="565150">
                <a:moveTo>
                  <a:pt x="486410" y="143510"/>
                </a:moveTo>
                <a:lnTo>
                  <a:pt x="482600" y="143510"/>
                </a:lnTo>
                <a:lnTo>
                  <a:pt x="482600" y="149860"/>
                </a:lnTo>
                <a:lnTo>
                  <a:pt x="486410" y="149860"/>
                </a:lnTo>
                <a:lnTo>
                  <a:pt x="486410" y="143510"/>
                </a:lnTo>
                <a:close/>
              </a:path>
              <a:path w="486410" h="565150">
                <a:moveTo>
                  <a:pt x="486410" y="149860"/>
                </a:moveTo>
                <a:lnTo>
                  <a:pt x="482600" y="149860"/>
                </a:lnTo>
                <a:lnTo>
                  <a:pt x="482600" y="154940"/>
                </a:lnTo>
                <a:lnTo>
                  <a:pt x="486410" y="154940"/>
                </a:lnTo>
                <a:lnTo>
                  <a:pt x="486410" y="149860"/>
                </a:lnTo>
                <a:close/>
              </a:path>
              <a:path w="486410" h="565150">
                <a:moveTo>
                  <a:pt x="486410" y="154940"/>
                </a:moveTo>
                <a:lnTo>
                  <a:pt x="482600" y="154940"/>
                </a:lnTo>
                <a:lnTo>
                  <a:pt x="482600" y="161290"/>
                </a:lnTo>
                <a:lnTo>
                  <a:pt x="486410" y="161290"/>
                </a:lnTo>
                <a:lnTo>
                  <a:pt x="486410" y="154940"/>
                </a:lnTo>
                <a:close/>
              </a:path>
              <a:path w="486410" h="565150">
                <a:moveTo>
                  <a:pt x="486410" y="161290"/>
                </a:moveTo>
                <a:lnTo>
                  <a:pt x="482600" y="161290"/>
                </a:lnTo>
                <a:lnTo>
                  <a:pt x="482600" y="168910"/>
                </a:lnTo>
                <a:lnTo>
                  <a:pt x="486410" y="168910"/>
                </a:lnTo>
                <a:lnTo>
                  <a:pt x="486410" y="161290"/>
                </a:lnTo>
                <a:close/>
              </a:path>
              <a:path w="486410" h="565150">
                <a:moveTo>
                  <a:pt x="486410" y="168910"/>
                </a:moveTo>
                <a:lnTo>
                  <a:pt x="482600" y="168910"/>
                </a:lnTo>
                <a:lnTo>
                  <a:pt x="482600" y="175260"/>
                </a:lnTo>
                <a:lnTo>
                  <a:pt x="486410" y="175260"/>
                </a:lnTo>
                <a:lnTo>
                  <a:pt x="486410" y="168910"/>
                </a:lnTo>
                <a:close/>
              </a:path>
              <a:path w="486410" h="565150">
                <a:moveTo>
                  <a:pt x="486410" y="175260"/>
                </a:moveTo>
                <a:lnTo>
                  <a:pt x="482600" y="175260"/>
                </a:lnTo>
                <a:lnTo>
                  <a:pt x="482600" y="181610"/>
                </a:lnTo>
                <a:lnTo>
                  <a:pt x="486410" y="181610"/>
                </a:lnTo>
                <a:lnTo>
                  <a:pt x="486410" y="175260"/>
                </a:lnTo>
                <a:close/>
              </a:path>
              <a:path w="486410" h="565150">
                <a:moveTo>
                  <a:pt x="486410" y="181610"/>
                </a:moveTo>
                <a:lnTo>
                  <a:pt x="482600" y="181610"/>
                </a:lnTo>
                <a:lnTo>
                  <a:pt x="482600" y="187960"/>
                </a:lnTo>
                <a:lnTo>
                  <a:pt x="486410" y="187960"/>
                </a:lnTo>
                <a:lnTo>
                  <a:pt x="486410" y="181610"/>
                </a:lnTo>
                <a:close/>
              </a:path>
              <a:path w="486410" h="565150">
                <a:moveTo>
                  <a:pt x="486410" y="187960"/>
                </a:moveTo>
                <a:lnTo>
                  <a:pt x="482600" y="187960"/>
                </a:lnTo>
                <a:lnTo>
                  <a:pt x="482600" y="193040"/>
                </a:lnTo>
                <a:lnTo>
                  <a:pt x="486410" y="193040"/>
                </a:lnTo>
                <a:lnTo>
                  <a:pt x="486410" y="187960"/>
                </a:lnTo>
                <a:close/>
              </a:path>
              <a:path w="486410" h="565150">
                <a:moveTo>
                  <a:pt x="486410" y="193040"/>
                </a:moveTo>
                <a:lnTo>
                  <a:pt x="482600" y="193040"/>
                </a:lnTo>
                <a:lnTo>
                  <a:pt x="482600" y="207010"/>
                </a:lnTo>
                <a:lnTo>
                  <a:pt x="486410" y="207010"/>
                </a:lnTo>
                <a:lnTo>
                  <a:pt x="486410" y="193040"/>
                </a:lnTo>
                <a:close/>
              </a:path>
              <a:path w="486410" h="565150">
                <a:moveTo>
                  <a:pt x="486410" y="207010"/>
                </a:moveTo>
                <a:lnTo>
                  <a:pt x="482600" y="207010"/>
                </a:lnTo>
                <a:lnTo>
                  <a:pt x="482600" y="212090"/>
                </a:lnTo>
                <a:lnTo>
                  <a:pt x="486410" y="212090"/>
                </a:lnTo>
                <a:lnTo>
                  <a:pt x="486410" y="207010"/>
                </a:lnTo>
                <a:close/>
              </a:path>
              <a:path w="486410" h="565150">
                <a:moveTo>
                  <a:pt x="3810" y="227330"/>
                </a:moveTo>
                <a:lnTo>
                  <a:pt x="2539" y="227330"/>
                </a:lnTo>
                <a:lnTo>
                  <a:pt x="2539" y="231140"/>
                </a:lnTo>
                <a:lnTo>
                  <a:pt x="1270" y="231140"/>
                </a:lnTo>
                <a:lnTo>
                  <a:pt x="1270" y="234950"/>
                </a:lnTo>
                <a:lnTo>
                  <a:pt x="0" y="234950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27330"/>
                </a:lnTo>
                <a:close/>
              </a:path>
              <a:path w="486410" h="565150">
                <a:moveTo>
                  <a:pt x="486410" y="212090"/>
                </a:moveTo>
                <a:lnTo>
                  <a:pt x="482600" y="212090"/>
                </a:lnTo>
                <a:lnTo>
                  <a:pt x="482600" y="238760"/>
                </a:lnTo>
                <a:lnTo>
                  <a:pt x="486410" y="238760"/>
                </a:lnTo>
                <a:lnTo>
                  <a:pt x="486410" y="212090"/>
                </a:lnTo>
                <a:close/>
              </a:path>
              <a:path w="486410" h="565150">
                <a:moveTo>
                  <a:pt x="3810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38760"/>
                </a:lnTo>
                <a:close/>
              </a:path>
              <a:path w="486410" h="565150">
                <a:moveTo>
                  <a:pt x="486410" y="238760"/>
                </a:moveTo>
                <a:lnTo>
                  <a:pt x="482600" y="238760"/>
                </a:lnTo>
                <a:lnTo>
                  <a:pt x="482600" y="245110"/>
                </a:lnTo>
                <a:lnTo>
                  <a:pt x="486410" y="245110"/>
                </a:lnTo>
                <a:lnTo>
                  <a:pt x="486410" y="238760"/>
                </a:lnTo>
                <a:close/>
              </a:path>
              <a:path w="486410" h="565150">
                <a:moveTo>
                  <a:pt x="381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5110"/>
                </a:lnTo>
                <a:close/>
              </a:path>
              <a:path w="486410" h="565150">
                <a:moveTo>
                  <a:pt x="486410" y="245110"/>
                </a:moveTo>
                <a:lnTo>
                  <a:pt x="482600" y="245110"/>
                </a:lnTo>
                <a:lnTo>
                  <a:pt x="482600" y="251460"/>
                </a:lnTo>
                <a:lnTo>
                  <a:pt x="486410" y="251460"/>
                </a:lnTo>
                <a:lnTo>
                  <a:pt x="486410" y="245110"/>
                </a:lnTo>
                <a:close/>
              </a:path>
              <a:path w="486410" h="565150">
                <a:moveTo>
                  <a:pt x="3810" y="251460"/>
                </a:moveTo>
                <a:lnTo>
                  <a:pt x="0" y="25146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1460"/>
                </a:lnTo>
                <a:close/>
              </a:path>
              <a:path w="486410" h="565150">
                <a:moveTo>
                  <a:pt x="486410" y="251460"/>
                </a:moveTo>
                <a:lnTo>
                  <a:pt x="482600" y="251460"/>
                </a:lnTo>
                <a:lnTo>
                  <a:pt x="482600" y="264160"/>
                </a:lnTo>
                <a:lnTo>
                  <a:pt x="486410" y="264160"/>
                </a:lnTo>
                <a:lnTo>
                  <a:pt x="486410" y="251460"/>
                </a:lnTo>
                <a:close/>
              </a:path>
              <a:path w="486410" h="565150">
                <a:moveTo>
                  <a:pt x="381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4160"/>
                </a:lnTo>
                <a:close/>
              </a:path>
              <a:path w="486410" h="565150">
                <a:moveTo>
                  <a:pt x="486410" y="264160"/>
                </a:moveTo>
                <a:lnTo>
                  <a:pt x="482600" y="264160"/>
                </a:lnTo>
                <a:lnTo>
                  <a:pt x="482600" y="270510"/>
                </a:lnTo>
                <a:lnTo>
                  <a:pt x="486410" y="270510"/>
                </a:lnTo>
                <a:lnTo>
                  <a:pt x="486410" y="264160"/>
                </a:lnTo>
                <a:close/>
              </a:path>
              <a:path w="486410" h="565150">
                <a:moveTo>
                  <a:pt x="3810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70510"/>
                </a:lnTo>
                <a:close/>
              </a:path>
              <a:path w="486410" h="565150">
                <a:moveTo>
                  <a:pt x="486410" y="270510"/>
                </a:moveTo>
                <a:lnTo>
                  <a:pt x="482600" y="270510"/>
                </a:lnTo>
                <a:lnTo>
                  <a:pt x="482600" y="276860"/>
                </a:lnTo>
                <a:lnTo>
                  <a:pt x="486410" y="276860"/>
                </a:lnTo>
                <a:lnTo>
                  <a:pt x="486410" y="270510"/>
                </a:lnTo>
                <a:close/>
              </a:path>
              <a:path w="486410" h="565150">
                <a:moveTo>
                  <a:pt x="3810" y="276860"/>
                </a:moveTo>
                <a:lnTo>
                  <a:pt x="0" y="276860"/>
                </a:lnTo>
                <a:lnTo>
                  <a:pt x="0" y="307340"/>
                </a:lnTo>
                <a:lnTo>
                  <a:pt x="3810" y="307340"/>
                </a:lnTo>
                <a:lnTo>
                  <a:pt x="3810" y="276860"/>
                </a:lnTo>
                <a:close/>
              </a:path>
              <a:path w="486410" h="565150">
                <a:moveTo>
                  <a:pt x="486410" y="276860"/>
                </a:moveTo>
                <a:lnTo>
                  <a:pt x="482600" y="276860"/>
                </a:lnTo>
                <a:lnTo>
                  <a:pt x="482600" y="307340"/>
                </a:lnTo>
                <a:lnTo>
                  <a:pt x="486410" y="307340"/>
                </a:lnTo>
                <a:lnTo>
                  <a:pt x="486410" y="276860"/>
                </a:lnTo>
                <a:close/>
              </a:path>
              <a:path w="486410" h="565150">
                <a:moveTo>
                  <a:pt x="3810" y="307340"/>
                </a:moveTo>
                <a:lnTo>
                  <a:pt x="0" y="30734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07340"/>
                </a:lnTo>
                <a:close/>
              </a:path>
              <a:path w="486410" h="565150">
                <a:moveTo>
                  <a:pt x="486410" y="307340"/>
                </a:moveTo>
                <a:lnTo>
                  <a:pt x="482600" y="307340"/>
                </a:lnTo>
                <a:lnTo>
                  <a:pt x="482600" y="327660"/>
                </a:lnTo>
                <a:lnTo>
                  <a:pt x="486410" y="327660"/>
                </a:lnTo>
                <a:lnTo>
                  <a:pt x="486410" y="307340"/>
                </a:lnTo>
                <a:close/>
              </a:path>
              <a:path w="486410" h="565150">
                <a:moveTo>
                  <a:pt x="3810" y="327660"/>
                </a:moveTo>
                <a:lnTo>
                  <a:pt x="0" y="327660"/>
                </a:lnTo>
                <a:lnTo>
                  <a:pt x="0" y="332740"/>
                </a:lnTo>
                <a:lnTo>
                  <a:pt x="3810" y="332740"/>
                </a:lnTo>
                <a:lnTo>
                  <a:pt x="3810" y="327660"/>
                </a:lnTo>
                <a:close/>
              </a:path>
              <a:path w="486410" h="565150">
                <a:moveTo>
                  <a:pt x="486410" y="327660"/>
                </a:moveTo>
                <a:lnTo>
                  <a:pt x="482600" y="327660"/>
                </a:lnTo>
                <a:lnTo>
                  <a:pt x="482600" y="332740"/>
                </a:lnTo>
                <a:lnTo>
                  <a:pt x="486410" y="332740"/>
                </a:lnTo>
                <a:lnTo>
                  <a:pt x="486410" y="327660"/>
                </a:lnTo>
                <a:close/>
              </a:path>
              <a:path w="486410" h="565150">
                <a:moveTo>
                  <a:pt x="3810" y="332740"/>
                </a:moveTo>
                <a:lnTo>
                  <a:pt x="0" y="332740"/>
                </a:lnTo>
                <a:lnTo>
                  <a:pt x="0" y="340360"/>
                </a:lnTo>
                <a:lnTo>
                  <a:pt x="3810" y="340360"/>
                </a:lnTo>
                <a:lnTo>
                  <a:pt x="3810" y="332740"/>
                </a:lnTo>
                <a:close/>
              </a:path>
              <a:path w="486410" h="565150">
                <a:moveTo>
                  <a:pt x="486410" y="332740"/>
                </a:moveTo>
                <a:lnTo>
                  <a:pt x="482600" y="332740"/>
                </a:lnTo>
                <a:lnTo>
                  <a:pt x="482600" y="340360"/>
                </a:lnTo>
                <a:lnTo>
                  <a:pt x="486410" y="340360"/>
                </a:lnTo>
                <a:lnTo>
                  <a:pt x="486410" y="332740"/>
                </a:lnTo>
                <a:close/>
              </a:path>
              <a:path w="486410" h="565150">
                <a:moveTo>
                  <a:pt x="3810" y="340360"/>
                </a:moveTo>
                <a:lnTo>
                  <a:pt x="0" y="340360"/>
                </a:lnTo>
                <a:lnTo>
                  <a:pt x="0" y="345440"/>
                </a:lnTo>
                <a:lnTo>
                  <a:pt x="3810" y="345440"/>
                </a:lnTo>
                <a:lnTo>
                  <a:pt x="3810" y="340360"/>
                </a:lnTo>
                <a:close/>
              </a:path>
              <a:path w="486410" h="565150">
                <a:moveTo>
                  <a:pt x="486410" y="340360"/>
                </a:moveTo>
                <a:lnTo>
                  <a:pt x="482600" y="340360"/>
                </a:lnTo>
                <a:lnTo>
                  <a:pt x="482600" y="345440"/>
                </a:lnTo>
                <a:lnTo>
                  <a:pt x="486410" y="345440"/>
                </a:lnTo>
                <a:lnTo>
                  <a:pt x="486410" y="340360"/>
                </a:lnTo>
                <a:close/>
              </a:path>
              <a:path w="486410" h="565150">
                <a:moveTo>
                  <a:pt x="3810" y="345440"/>
                </a:moveTo>
                <a:lnTo>
                  <a:pt x="0" y="34544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45440"/>
                </a:lnTo>
                <a:close/>
              </a:path>
              <a:path w="486410" h="565150">
                <a:moveTo>
                  <a:pt x="486410" y="345440"/>
                </a:moveTo>
                <a:lnTo>
                  <a:pt x="482600" y="345440"/>
                </a:lnTo>
                <a:lnTo>
                  <a:pt x="482600" y="353060"/>
                </a:lnTo>
                <a:lnTo>
                  <a:pt x="486410" y="353060"/>
                </a:lnTo>
                <a:lnTo>
                  <a:pt x="486410" y="345440"/>
                </a:lnTo>
                <a:close/>
              </a:path>
              <a:path w="486410" h="565150">
                <a:moveTo>
                  <a:pt x="3810" y="353060"/>
                </a:moveTo>
                <a:lnTo>
                  <a:pt x="0" y="353060"/>
                </a:lnTo>
                <a:lnTo>
                  <a:pt x="0" y="358140"/>
                </a:lnTo>
                <a:lnTo>
                  <a:pt x="3810" y="358140"/>
                </a:lnTo>
                <a:lnTo>
                  <a:pt x="3810" y="353060"/>
                </a:lnTo>
                <a:close/>
              </a:path>
              <a:path w="486410" h="565150">
                <a:moveTo>
                  <a:pt x="486410" y="353060"/>
                </a:moveTo>
                <a:lnTo>
                  <a:pt x="482600" y="353060"/>
                </a:lnTo>
                <a:lnTo>
                  <a:pt x="482600" y="358140"/>
                </a:lnTo>
                <a:lnTo>
                  <a:pt x="485139" y="358140"/>
                </a:lnTo>
                <a:lnTo>
                  <a:pt x="485139" y="354330"/>
                </a:lnTo>
                <a:lnTo>
                  <a:pt x="486410" y="354330"/>
                </a:lnTo>
                <a:lnTo>
                  <a:pt x="486410" y="353060"/>
                </a:lnTo>
                <a:close/>
              </a:path>
              <a:path w="486410" h="565150">
                <a:moveTo>
                  <a:pt x="3810" y="358140"/>
                </a:moveTo>
                <a:lnTo>
                  <a:pt x="0" y="358140"/>
                </a:lnTo>
                <a:lnTo>
                  <a:pt x="0" y="364490"/>
                </a:lnTo>
                <a:lnTo>
                  <a:pt x="3810" y="364490"/>
                </a:lnTo>
                <a:lnTo>
                  <a:pt x="3810" y="358140"/>
                </a:lnTo>
                <a:close/>
              </a:path>
              <a:path w="486410" h="565150">
                <a:moveTo>
                  <a:pt x="483869" y="358140"/>
                </a:moveTo>
                <a:lnTo>
                  <a:pt x="482600" y="358140"/>
                </a:lnTo>
                <a:lnTo>
                  <a:pt x="482600" y="360680"/>
                </a:lnTo>
                <a:lnTo>
                  <a:pt x="483869" y="360680"/>
                </a:lnTo>
                <a:lnTo>
                  <a:pt x="483869" y="358140"/>
                </a:lnTo>
                <a:close/>
              </a:path>
              <a:path w="486410" h="565150">
                <a:moveTo>
                  <a:pt x="3810" y="364490"/>
                </a:moveTo>
                <a:lnTo>
                  <a:pt x="0" y="364490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64490"/>
                </a:lnTo>
                <a:close/>
              </a:path>
              <a:path w="486410" h="565150">
                <a:moveTo>
                  <a:pt x="3810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2110"/>
                </a:lnTo>
                <a:close/>
              </a:path>
              <a:path w="486410" h="565150">
                <a:moveTo>
                  <a:pt x="3810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78460"/>
                </a:lnTo>
                <a:close/>
              </a:path>
              <a:path w="486410" h="565150">
                <a:moveTo>
                  <a:pt x="3810" y="384810"/>
                </a:moveTo>
                <a:lnTo>
                  <a:pt x="0" y="384810"/>
                </a:lnTo>
                <a:lnTo>
                  <a:pt x="0" y="389890"/>
                </a:lnTo>
                <a:lnTo>
                  <a:pt x="3810" y="389890"/>
                </a:lnTo>
                <a:lnTo>
                  <a:pt x="3810" y="384810"/>
                </a:lnTo>
                <a:close/>
              </a:path>
              <a:path w="486410" h="565150">
                <a:moveTo>
                  <a:pt x="3810" y="389890"/>
                </a:moveTo>
                <a:lnTo>
                  <a:pt x="0" y="38989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89890"/>
                </a:lnTo>
                <a:close/>
              </a:path>
              <a:path w="486410" h="565150">
                <a:moveTo>
                  <a:pt x="3810" y="397510"/>
                </a:moveTo>
                <a:lnTo>
                  <a:pt x="0" y="397510"/>
                </a:lnTo>
                <a:lnTo>
                  <a:pt x="0" y="402590"/>
                </a:lnTo>
                <a:lnTo>
                  <a:pt x="3810" y="402590"/>
                </a:lnTo>
                <a:lnTo>
                  <a:pt x="3810" y="397510"/>
                </a:lnTo>
                <a:close/>
              </a:path>
              <a:path w="486410" h="565150">
                <a:moveTo>
                  <a:pt x="3810" y="402590"/>
                </a:moveTo>
                <a:lnTo>
                  <a:pt x="0" y="402590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2590"/>
                </a:lnTo>
                <a:close/>
              </a:path>
              <a:path w="486410" h="565150">
                <a:moveTo>
                  <a:pt x="3810" y="410210"/>
                </a:moveTo>
                <a:lnTo>
                  <a:pt x="0" y="410210"/>
                </a:lnTo>
                <a:lnTo>
                  <a:pt x="0" y="415290"/>
                </a:lnTo>
                <a:lnTo>
                  <a:pt x="3810" y="415290"/>
                </a:lnTo>
                <a:lnTo>
                  <a:pt x="3810" y="410210"/>
                </a:lnTo>
                <a:close/>
              </a:path>
              <a:path w="486410" h="565150">
                <a:moveTo>
                  <a:pt x="3810" y="415290"/>
                </a:moveTo>
                <a:lnTo>
                  <a:pt x="0" y="415290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15290"/>
                </a:lnTo>
                <a:close/>
              </a:path>
              <a:path w="486410" h="565150">
                <a:moveTo>
                  <a:pt x="3810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2910"/>
                </a:lnTo>
                <a:close/>
              </a:path>
              <a:path w="486410" h="565150">
                <a:moveTo>
                  <a:pt x="3810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29260"/>
                </a:lnTo>
                <a:close/>
              </a:path>
              <a:path w="486410" h="565150">
                <a:moveTo>
                  <a:pt x="3810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35610"/>
                </a:lnTo>
                <a:close/>
              </a:path>
              <a:path w="486410" h="565150">
                <a:moveTo>
                  <a:pt x="3810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3810" y="448310"/>
                </a:lnTo>
                <a:lnTo>
                  <a:pt x="3810" y="441960"/>
                </a:lnTo>
                <a:close/>
              </a:path>
              <a:path w="486410" h="565150">
                <a:moveTo>
                  <a:pt x="3810" y="448310"/>
                </a:moveTo>
                <a:lnTo>
                  <a:pt x="0" y="448310"/>
                </a:lnTo>
                <a:lnTo>
                  <a:pt x="0" y="454660"/>
                </a:lnTo>
                <a:lnTo>
                  <a:pt x="3810" y="454660"/>
                </a:lnTo>
                <a:lnTo>
                  <a:pt x="3810" y="448310"/>
                </a:lnTo>
                <a:close/>
              </a:path>
              <a:path w="486410" h="565150">
                <a:moveTo>
                  <a:pt x="3810" y="454660"/>
                </a:moveTo>
                <a:lnTo>
                  <a:pt x="0" y="454660"/>
                </a:lnTo>
                <a:lnTo>
                  <a:pt x="0" y="461010"/>
                </a:lnTo>
                <a:lnTo>
                  <a:pt x="3810" y="461010"/>
                </a:lnTo>
                <a:lnTo>
                  <a:pt x="3810" y="454660"/>
                </a:lnTo>
                <a:close/>
              </a:path>
              <a:path w="486410" h="565150">
                <a:moveTo>
                  <a:pt x="3810" y="461010"/>
                </a:moveTo>
                <a:lnTo>
                  <a:pt x="0" y="461010"/>
                </a:lnTo>
                <a:lnTo>
                  <a:pt x="0" y="467360"/>
                </a:lnTo>
                <a:lnTo>
                  <a:pt x="3810" y="467360"/>
                </a:lnTo>
                <a:lnTo>
                  <a:pt x="3810" y="461010"/>
                </a:lnTo>
                <a:close/>
              </a:path>
              <a:path w="486410" h="565150">
                <a:moveTo>
                  <a:pt x="3810" y="467360"/>
                </a:moveTo>
                <a:lnTo>
                  <a:pt x="0" y="467360"/>
                </a:lnTo>
                <a:lnTo>
                  <a:pt x="0" y="473710"/>
                </a:lnTo>
                <a:lnTo>
                  <a:pt x="3810" y="473710"/>
                </a:lnTo>
                <a:lnTo>
                  <a:pt x="3810" y="467360"/>
                </a:lnTo>
                <a:close/>
              </a:path>
              <a:path w="486410" h="565150">
                <a:moveTo>
                  <a:pt x="3810" y="473710"/>
                </a:moveTo>
                <a:lnTo>
                  <a:pt x="0" y="473710"/>
                </a:lnTo>
                <a:lnTo>
                  <a:pt x="0" y="480060"/>
                </a:lnTo>
                <a:lnTo>
                  <a:pt x="3810" y="480060"/>
                </a:lnTo>
                <a:lnTo>
                  <a:pt x="3810" y="473710"/>
                </a:lnTo>
                <a:close/>
              </a:path>
              <a:path w="486410" h="565150">
                <a:moveTo>
                  <a:pt x="3810" y="480060"/>
                </a:moveTo>
                <a:lnTo>
                  <a:pt x="0" y="480060"/>
                </a:lnTo>
                <a:lnTo>
                  <a:pt x="0" y="483870"/>
                </a:lnTo>
                <a:lnTo>
                  <a:pt x="1270" y="483870"/>
                </a:lnTo>
                <a:lnTo>
                  <a:pt x="1270" y="486410"/>
                </a:lnTo>
                <a:lnTo>
                  <a:pt x="3810" y="486410"/>
                </a:lnTo>
                <a:lnTo>
                  <a:pt x="3810" y="480060"/>
                </a:lnTo>
                <a:close/>
              </a:path>
              <a:path w="486410" h="565150">
                <a:moveTo>
                  <a:pt x="3810" y="486410"/>
                </a:moveTo>
                <a:lnTo>
                  <a:pt x="2539" y="486410"/>
                </a:lnTo>
                <a:lnTo>
                  <a:pt x="2539" y="488950"/>
                </a:lnTo>
                <a:lnTo>
                  <a:pt x="3810" y="488950"/>
                </a:lnTo>
                <a:lnTo>
                  <a:pt x="3810" y="486410"/>
                </a:lnTo>
                <a:close/>
              </a:path>
              <a:path w="486410" h="565150">
                <a:moveTo>
                  <a:pt x="292100" y="563880"/>
                </a:moveTo>
                <a:lnTo>
                  <a:pt x="80010" y="563880"/>
                </a:lnTo>
                <a:lnTo>
                  <a:pt x="80010" y="565150"/>
                </a:lnTo>
                <a:lnTo>
                  <a:pt x="292100" y="565150"/>
                </a:lnTo>
                <a:lnTo>
                  <a:pt x="292100" y="563880"/>
                </a:lnTo>
                <a:close/>
              </a:path>
              <a:path w="486410" h="565150">
                <a:moveTo>
                  <a:pt x="295910" y="562610"/>
                </a:moveTo>
                <a:lnTo>
                  <a:pt x="76200" y="562610"/>
                </a:lnTo>
                <a:lnTo>
                  <a:pt x="76200" y="563880"/>
                </a:lnTo>
                <a:lnTo>
                  <a:pt x="295910" y="563880"/>
                </a:lnTo>
                <a:lnTo>
                  <a:pt x="295910" y="562610"/>
                </a:lnTo>
                <a:close/>
              </a:path>
            </a:pathLst>
          </a:custGeom>
          <a:solidFill>
            <a:srgbClr val="EE36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6" name="bk object 8726"/>
          <p:cNvSpPr/>
          <p:nvPr/>
        </p:nvSpPr>
        <p:spPr>
          <a:xfrm>
            <a:off x="5134609" y="4128770"/>
            <a:ext cx="478790" cy="560070"/>
          </a:xfrm>
          <a:custGeom>
            <a:avLst/>
            <a:gdLst/>
            <a:ahLst/>
            <a:cxnLst/>
            <a:rect l="l" t="t" r="r" b="b"/>
            <a:pathLst>
              <a:path w="478789" h="560070">
                <a:moveTo>
                  <a:pt x="396239" y="0"/>
                </a:moveTo>
                <a:lnTo>
                  <a:pt x="187960" y="0"/>
                </a:lnTo>
                <a:lnTo>
                  <a:pt x="187960" y="1269"/>
                </a:lnTo>
                <a:lnTo>
                  <a:pt x="396239" y="1269"/>
                </a:lnTo>
                <a:lnTo>
                  <a:pt x="396239" y="0"/>
                </a:lnTo>
                <a:close/>
              </a:path>
              <a:path w="478789" h="560070">
                <a:moveTo>
                  <a:pt x="400050" y="2539"/>
                </a:moveTo>
                <a:lnTo>
                  <a:pt x="182879" y="2539"/>
                </a:lnTo>
                <a:lnTo>
                  <a:pt x="182879" y="3809"/>
                </a:lnTo>
                <a:lnTo>
                  <a:pt x="400050" y="3809"/>
                </a:lnTo>
                <a:lnTo>
                  <a:pt x="400050" y="2539"/>
                </a:lnTo>
                <a:close/>
              </a:path>
              <a:path w="478789" h="560070">
                <a:moveTo>
                  <a:pt x="398779" y="1269"/>
                </a:moveTo>
                <a:lnTo>
                  <a:pt x="185419" y="1269"/>
                </a:lnTo>
                <a:lnTo>
                  <a:pt x="185419" y="2539"/>
                </a:lnTo>
                <a:lnTo>
                  <a:pt x="398779" y="2539"/>
                </a:lnTo>
                <a:lnTo>
                  <a:pt x="398779" y="1269"/>
                </a:lnTo>
                <a:close/>
              </a:path>
              <a:path w="478789" h="560070">
                <a:moveTo>
                  <a:pt x="476250" y="86359"/>
                </a:moveTo>
                <a:lnTo>
                  <a:pt x="474979" y="86359"/>
                </a:lnTo>
                <a:lnTo>
                  <a:pt x="474979" y="90169"/>
                </a:lnTo>
                <a:lnTo>
                  <a:pt x="477519" y="90169"/>
                </a:lnTo>
                <a:lnTo>
                  <a:pt x="477519" y="88899"/>
                </a:lnTo>
                <a:lnTo>
                  <a:pt x="476250" y="88899"/>
                </a:lnTo>
                <a:lnTo>
                  <a:pt x="476250" y="86359"/>
                </a:lnTo>
                <a:close/>
              </a:path>
              <a:path w="478789" h="560070">
                <a:moveTo>
                  <a:pt x="477519" y="90169"/>
                </a:moveTo>
                <a:lnTo>
                  <a:pt x="474979" y="90169"/>
                </a:lnTo>
                <a:lnTo>
                  <a:pt x="474979" y="96519"/>
                </a:lnTo>
                <a:lnTo>
                  <a:pt x="478789" y="96519"/>
                </a:lnTo>
                <a:lnTo>
                  <a:pt x="478789" y="92709"/>
                </a:lnTo>
                <a:lnTo>
                  <a:pt x="477520" y="92709"/>
                </a:lnTo>
                <a:lnTo>
                  <a:pt x="477519" y="90169"/>
                </a:lnTo>
                <a:close/>
              </a:path>
              <a:path w="478789" h="560070">
                <a:moveTo>
                  <a:pt x="478789" y="96519"/>
                </a:moveTo>
                <a:lnTo>
                  <a:pt x="474979" y="96519"/>
                </a:lnTo>
                <a:lnTo>
                  <a:pt x="474979" y="102869"/>
                </a:lnTo>
                <a:lnTo>
                  <a:pt x="478789" y="102869"/>
                </a:lnTo>
                <a:lnTo>
                  <a:pt x="478789" y="96519"/>
                </a:lnTo>
                <a:close/>
              </a:path>
              <a:path w="478789" h="560070">
                <a:moveTo>
                  <a:pt x="478789" y="102869"/>
                </a:moveTo>
                <a:lnTo>
                  <a:pt x="474979" y="102869"/>
                </a:lnTo>
                <a:lnTo>
                  <a:pt x="474979" y="109219"/>
                </a:lnTo>
                <a:lnTo>
                  <a:pt x="478789" y="109219"/>
                </a:lnTo>
                <a:lnTo>
                  <a:pt x="478789" y="102869"/>
                </a:lnTo>
                <a:close/>
              </a:path>
              <a:path w="478789" h="560070">
                <a:moveTo>
                  <a:pt x="478789" y="109219"/>
                </a:moveTo>
                <a:lnTo>
                  <a:pt x="474979" y="109219"/>
                </a:lnTo>
                <a:lnTo>
                  <a:pt x="474979" y="115569"/>
                </a:lnTo>
                <a:lnTo>
                  <a:pt x="478789" y="115569"/>
                </a:lnTo>
                <a:lnTo>
                  <a:pt x="478789" y="109219"/>
                </a:lnTo>
                <a:close/>
              </a:path>
              <a:path w="478789" h="560070">
                <a:moveTo>
                  <a:pt x="478789" y="115569"/>
                </a:moveTo>
                <a:lnTo>
                  <a:pt x="474979" y="115569"/>
                </a:lnTo>
                <a:lnTo>
                  <a:pt x="474979" y="121919"/>
                </a:lnTo>
                <a:lnTo>
                  <a:pt x="478789" y="121919"/>
                </a:lnTo>
                <a:lnTo>
                  <a:pt x="478789" y="115569"/>
                </a:lnTo>
                <a:close/>
              </a:path>
              <a:path w="478789" h="560070">
                <a:moveTo>
                  <a:pt x="478789" y="121919"/>
                </a:moveTo>
                <a:lnTo>
                  <a:pt x="474979" y="121919"/>
                </a:lnTo>
                <a:lnTo>
                  <a:pt x="474979" y="128269"/>
                </a:lnTo>
                <a:lnTo>
                  <a:pt x="478789" y="128269"/>
                </a:lnTo>
                <a:lnTo>
                  <a:pt x="478789" y="121919"/>
                </a:lnTo>
                <a:close/>
              </a:path>
              <a:path w="478789" h="560070">
                <a:moveTo>
                  <a:pt x="478789" y="128269"/>
                </a:moveTo>
                <a:lnTo>
                  <a:pt x="474979" y="128269"/>
                </a:lnTo>
                <a:lnTo>
                  <a:pt x="474979" y="134619"/>
                </a:lnTo>
                <a:lnTo>
                  <a:pt x="478789" y="134619"/>
                </a:lnTo>
                <a:lnTo>
                  <a:pt x="478789" y="128269"/>
                </a:lnTo>
                <a:close/>
              </a:path>
              <a:path w="478789" h="560070">
                <a:moveTo>
                  <a:pt x="478789" y="134619"/>
                </a:moveTo>
                <a:lnTo>
                  <a:pt x="474979" y="134619"/>
                </a:lnTo>
                <a:lnTo>
                  <a:pt x="474979" y="140969"/>
                </a:lnTo>
                <a:lnTo>
                  <a:pt x="478789" y="140969"/>
                </a:lnTo>
                <a:lnTo>
                  <a:pt x="478789" y="134619"/>
                </a:lnTo>
                <a:close/>
              </a:path>
              <a:path w="478789" h="560070">
                <a:moveTo>
                  <a:pt x="478789" y="140969"/>
                </a:moveTo>
                <a:lnTo>
                  <a:pt x="474979" y="140969"/>
                </a:lnTo>
                <a:lnTo>
                  <a:pt x="474979" y="147319"/>
                </a:lnTo>
                <a:lnTo>
                  <a:pt x="478789" y="147319"/>
                </a:lnTo>
                <a:lnTo>
                  <a:pt x="478789" y="140969"/>
                </a:lnTo>
                <a:close/>
              </a:path>
              <a:path w="478789" h="560070">
                <a:moveTo>
                  <a:pt x="478789" y="147319"/>
                </a:moveTo>
                <a:lnTo>
                  <a:pt x="474979" y="147319"/>
                </a:lnTo>
                <a:lnTo>
                  <a:pt x="474979" y="152399"/>
                </a:lnTo>
                <a:lnTo>
                  <a:pt x="478789" y="152399"/>
                </a:lnTo>
                <a:lnTo>
                  <a:pt x="478789" y="147319"/>
                </a:lnTo>
                <a:close/>
              </a:path>
              <a:path w="478789" h="560070">
                <a:moveTo>
                  <a:pt x="478789" y="152400"/>
                </a:moveTo>
                <a:lnTo>
                  <a:pt x="474979" y="152400"/>
                </a:lnTo>
                <a:lnTo>
                  <a:pt x="474979" y="158749"/>
                </a:lnTo>
                <a:lnTo>
                  <a:pt x="478789" y="158749"/>
                </a:lnTo>
                <a:lnTo>
                  <a:pt x="478789" y="152400"/>
                </a:lnTo>
                <a:close/>
              </a:path>
              <a:path w="478789" h="560070">
                <a:moveTo>
                  <a:pt x="478789" y="158750"/>
                </a:moveTo>
                <a:lnTo>
                  <a:pt x="474979" y="158750"/>
                </a:lnTo>
                <a:lnTo>
                  <a:pt x="474979" y="166369"/>
                </a:lnTo>
                <a:lnTo>
                  <a:pt x="478789" y="166369"/>
                </a:lnTo>
                <a:lnTo>
                  <a:pt x="478789" y="158750"/>
                </a:lnTo>
                <a:close/>
              </a:path>
              <a:path w="478789" h="560070">
                <a:moveTo>
                  <a:pt x="478789" y="166369"/>
                </a:moveTo>
                <a:lnTo>
                  <a:pt x="474979" y="166369"/>
                </a:lnTo>
                <a:lnTo>
                  <a:pt x="474979" y="172719"/>
                </a:lnTo>
                <a:lnTo>
                  <a:pt x="478789" y="172719"/>
                </a:lnTo>
                <a:lnTo>
                  <a:pt x="478789" y="166369"/>
                </a:lnTo>
                <a:close/>
              </a:path>
              <a:path w="478789" h="560070">
                <a:moveTo>
                  <a:pt x="478789" y="172719"/>
                </a:moveTo>
                <a:lnTo>
                  <a:pt x="474979" y="172719"/>
                </a:lnTo>
                <a:lnTo>
                  <a:pt x="474979" y="179069"/>
                </a:lnTo>
                <a:lnTo>
                  <a:pt x="478789" y="179069"/>
                </a:lnTo>
                <a:lnTo>
                  <a:pt x="478789" y="172719"/>
                </a:lnTo>
                <a:close/>
              </a:path>
              <a:path w="478789" h="560070">
                <a:moveTo>
                  <a:pt x="478789" y="179069"/>
                </a:moveTo>
                <a:lnTo>
                  <a:pt x="474979" y="179069"/>
                </a:lnTo>
                <a:lnTo>
                  <a:pt x="474979" y="185419"/>
                </a:lnTo>
                <a:lnTo>
                  <a:pt x="478789" y="185419"/>
                </a:lnTo>
                <a:lnTo>
                  <a:pt x="478789" y="179069"/>
                </a:lnTo>
                <a:close/>
              </a:path>
              <a:path w="478789" h="560070">
                <a:moveTo>
                  <a:pt x="478789" y="185419"/>
                </a:moveTo>
                <a:lnTo>
                  <a:pt x="474979" y="185419"/>
                </a:lnTo>
                <a:lnTo>
                  <a:pt x="474979" y="190499"/>
                </a:lnTo>
                <a:lnTo>
                  <a:pt x="478789" y="190499"/>
                </a:lnTo>
                <a:lnTo>
                  <a:pt x="478789" y="185419"/>
                </a:lnTo>
                <a:close/>
              </a:path>
              <a:path w="478789" h="560070">
                <a:moveTo>
                  <a:pt x="478789" y="190500"/>
                </a:moveTo>
                <a:lnTo>
                  <a:pt x="474979" y="190500"/>
                </a:lnTo>
                <a:lnTo>
                  <a:pt x="474979" y="204469"/>
                </a:lnTo>
                <a:lnTo>
                  <a:pt x="478789" y="204469"/>
                </a:lnTo>
                <a:lnTo>
                  <a:pt x="478789" y="190500"/>
                </a:lnTo>
                <a:close/>
              </a:path>
              <a:path w="478789" h="560070">
                <a:moveTo>
                  <a:pt x="478789" y="204469"/>
                </a:moveTo>
                <a:lnTo>
                  <a:pt x="474979" y="204469"/>
                </a:lnTo>
                <a:lnTo>
                  <a:pt x="474979" y="209549"/>
                </a:lnTo>
                <a:lnTo>
                  <a:pt x="478789" y="209549"/>
                </a:lnTo>
                <a:lnTo>
                  <a:pt x="478789" y="204469"/>
                </a:lnTo>
                <a:close/>
              </a:path>
              <a:path w="478789" h="560070">
                <a:moveTo>
                  <a:pt x="3810" y="214629"/>
                </a:moveTo>
                <a:lnTo>
                  <a:pt x="2539" y="214629"/>
                </a:lnTo>
                <a:lnTo>
                  <a:pt x="2539" y="218439"/>
                </a:lnTo>
                <a:lnTo>
                  <a:pt x="1269" y="218439"/>
                </a:lnTo>
                <a:lnTo>
                  <a:pt x="1269" y="220979"/>
                </a:lnTo>
                <a:lnTo>
                  <a:pt x="0" y="22097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14629"/>
                </a:lnTo>
                <a:close/>
              </a:path>
              <a:path w="478789" h="560070">
                <a:moveTo>
                  <a:pt x="478789" y="209550"/>
                </a:moveTo>
                <a:lnTo>
                  <a:pt x="474979" y="209550"/>
                </a:lnTo>
                <a:lnTo>
                  <a:pt x="474979" y="236219"/>
                </a:lnTo>
                <a:lnTo>
                  <a:pt x="478789" y="236219"/>
                </a:lnTo>
                <a:lnTo>
                  <a:pt x="478789" y="209550"/>
                </a:lnTo>
                <a:close/>
              </a:path>
              <a:path w="478789" h="560070">
                <a:moveTo>
                  <a:pt x="381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478789" h="560070">
                <a:moveTo>
                  <a:pt x="478789" y="236219"/>
                </a:moveTo>
                <a:lnTo>
                  <a:pt x="474979" y="236219"/>
                </a:lnTo>
                <a:lnTo>
                  <a:pt x="474979" y="242569"/>
                </a:lnTo>
                <a:lnTo>
                  <a:pt x="478789" y="242569"/>
                </a:lnTo>
                <a:lnTo>
                  <a:pt x="478789" y="236219"/>
                </a:lnTo>
                <a:close/>
              </a:path>
              <a:path w="478789" h="560070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478789" h="560070">
                <a:moveTo>
                  <a:pt x="478789" y="242569"/>
                </a:moveTo>
                <a:lnTo>
                  <a:pt x="474979" y="242569"/>
                </a:lnTo>
                <a:lnTo>
                  <a:pt x="474979" y="248919"/>
                </a:lnTo>
                <a:lnTo>
                  <a:pt x="478789" y="248919"/>
                </a:lnTo>
                <a:lnTo>
                  <a:pt x="478789" y="242569"/>
                </a:lnTo>
                <a:close/>
              </a:path>
              <a:path w="478789" h="560070">
                <a:moveTo>
                  <a:pt x="3810" y="248919"/>
                </a:moveTo>
                <a:lnTo>
                  <a:pt x="0" y="24891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48919"/>
                </a:lnTo>
                <a:close/>
              </a:path>
              <a:path w="478789" h="560070">
                <a:moveTo>
                  <a:pt x="478789" y="248919"/>
                </a:moveTo>
                <a:lnTo>
                  <a:pt x="474979" y="248919"/>
                </a:lnTo>
                <a:lnTo>
                  <a:pt x="474979" y="261619"/>
                </a:lnTo>
                <a:lnTo>
                  <a:pt x="478789" y="261619"/>
                </a:lnTo>
                <a:lnTo>
                  <a:pt x="478789" y="248919"/>
                </a:lnTo>
                <a:close/>
              </a:path>
              <a:path w="478789" h="560070">
                <a:moveTo>
                  <a:pt x="3810" y="261619"/>
                </a:moveTo>
                <a:lnTo>
                  <a:pt x="0" y="261619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1619"/>
                </a:lnTo>
                <a:close/>
              </a:path>
              <a:path w="478789" h="560070">
                <a:moveTo>
                  <a:pt x="478789" y="261619"/>
                </a:moveTo>
                <a:lnTo>
                  <a:pt x="474979" y="261619"/>
                </a:lnTo>
                <a:lnTo>
                  <a:pt x="474979" y="267969"/>
                </a:lnTo>
                <a:lnTo>
                  <a:pt x="478789" y="267969"/>
                </a:lnTo>
                <a:lnTo>
                  <a:pt x="478789" y="261619"/>
                </a:lnTo>
                <a:close/>
              </a:path>
              <a:path w="478789" h="560070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478789" h="560070">
                <a:moveTo>
                  <a:pt x="478789" y="267969"/>
                </a:moveTo>
                <a:lnTo>
                  <a:pt x="474979" y="267969"/>
                </a:lnTo>
                <a:lnTo>
                  <a:pt x="474979" y="274319"/>
                </a:lnTo>
                <a:lnTo>
                  <a:pt x="478789" y="274319"/>
                </a:lnTo>
                <a:lnTo>
                  <a:pt x="478789" y="267969"/>
                </a:lnTo>
                <a:close/>
              </a:path>
              <a:path w="478789" h="560070">
                <a:moveTo>
                  <a:pt x="3810" y="274319"/>
                </a:moveTo>
                <a:lnTo>
                  <a:pt x="0" y="274319"/>
                </a:lnTo>
                <a:lnTo>
                  <a:pt x="0" y="304799"/>
                </a:lnTo>
                <a:lnTo>
                  <a:pt x="3810" y="304799"/>
                </a:lnTo>
                <a:lnTo>
                  <a:pt x="3810" y="274319"/>
                </a:lnTo>
                <a:close/>
              </a:path>
              <a:path w="478789" h="560070">
                <a:moveTo>
                  <a:pt x="478789" y="274319"/>
                </a:moveTo>
                <a:lnTo>
                  <a:pt x="474979" y="274319"/>
                </a:lnTo>
                <a:lnTo>
                  <a:pt x="474979" y="304799"/>
                </a:lnTo>
                <a:lnTo>
                  <a:pt x="478789" y="304799"/>
                </a:lnTo>
                <a:lnTo>
                  <a:pt x="478789" y="274319"/>
                </a:lnTo>
                <a:close/>
              </a:path>
              <a:path w="478789" h="560070">
                <a:moveTo>
                  <a:pt x="3810" y="304800"/>
                </a:moveTo>
                <a:lnTo>
                  <a:pt x="0" y="30480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04800"/>
                </a:lnTo>
                <a:close/>
              </a:path>
              <a:path w="478789" h="560070">
                <a:moveTo>
                  <a:pt x="478789" y="304800"/>
                </a:moveTo>
                <a:lnTo>
                  <a:pt x="474979" y="304800"/>
                </a:lnTo>
                <a:lnTo>
                  <a:pt x="474979" y="325119"/>
                </a:lnTo>
                <a:lnTo>
                  <a:pt x="478789" y="325119"/>
                </a:lnTo>
                <a:lnTo>
                  <a:pt x="478789" y="304800"/>
                </a:lnTo>
                <a:close/>
              </a:path>
              <a:path w="478789" h="560070">
                <a:moveTo>
                  <a:pt x="3810" y="325119"/>
                </a:moveTo>
                <a:lnTo>
                  <a:pt x="0" y="325119"/>
                </a:lnTo>
                <a:lnTo>
                  <a:pt x="0" y="330199"/>
                </a:lnTo>
                <a:lnTo>
                  <a:pt x="3810" y="330199"/>
                </a:lnTo>
                <a:lnTo>
                  <a:pt x="3810" y="325119"/>
                </a:lnTo>
                <a:close/>
              </a:path>
              <a:path w="478789" h="560070">
                <a:moveTo>
                  <a:pt x="478789" y="325119"/>
                </a:moveTo>
                <a:lnTo>
                  <a:pt x="474979" y="325119"/>
                </a:lnTo>
                <a:lnTo>
                  <a:pt x="474979" y="330199"/>
                </a:lnTo>
                <a:lnTo>
                  <a:pt x="478789" y="330199"/>
                </a:lnTo>
                <a:lnTo>
                  <a:pt x="478789" y="325119"/>
                </a:lnTo>
                <a:close/>
              </a:path>
              <a:path w="478789" h="560070">
                <a:moveTo>
                  <a:pt x="3810" y="330200"/>
                </a:moveTo>
                <a:lnTo>
                  <a:pt x="0" y="330200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0200"/>
                </a:lnTo>
                <a:close/>
              </a:path>
              <a:path w="478789" h="560070">
                <a:moveTo>
                  <a:pt x="478789" y="330200"/>
                </a:moveTo>
                <a:lnTo>
                  <a:pt x="474979" y="330200"/>
                </a:lnTo>
                <a:lnTo>
                  <a:pt x="474979" y="337819"/>
                </a:lnTo>
                <a:lnTo>
                  <a:pt x="478789" y="337819"/>
                </a:lnTo>
                <a:lnTo>
                  <a:pt x="478789" y="330200"/>
                </a:lnTo>
                <a:close/>
              </a:path>
              <a:path w="478789" h="560070">
                <a:moveTo>
                  <a:pt x="3810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3810" y="342899"/>
                </a:lnTo>
                <a:lnTo>
                  <a:pt x="3810" y="337819"/>
                </a:lnTo>
                <a:close/>
              </a:path>
              <a:path w="478789" h="560070">
                <a:moveTo>
                  <a:pt x="478789" y="337819"/>
                </a:moveTo>
                <a:lnTo>
                  <a:pt x="474979" y="337819"/>
                </a:lnTo>
                <a:lnTo>
                  <a:pt x="474979" y="342899"/>
                </a:lnTo>
                <a:lnTo>
                  <a:pt x="478789" y="342899"/>
                </a:lnTo>
                <a:lnTo>
                  <a:pt x="478789" y="337819"/>
                </a:lnTo>
                <a:close/>
              </a:path>
              <a:path w="478789" h="560070">
                <a:moveTo>
                  <a:pt x="3810" y="342900"/>
                </a:moveTo>
                <a:lnTo>
                  <a:pt x="0" y="342900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2900"/>
                </a:lnTo>
                <a:close/>
              </a:path>
              <a:path w="478789" h="560070">
                <a:moveTo>
                  <a:pt x="478789" y="342900"/>
                </a:moveTo>
                <a:lnTo>
                  <a:pt x="474979" y="342900"/>
                </a:lnTo>
                <a:lnTo>
                  <a:pt x="474979" y="350519"/>
                </a:lnTo>
                <a:lnTo>
                  <a:pt x="478789" y="350519"/>
                </a:lnTo>
                <a:lnTo>
                  <a:pt x="478789" y="342900"/>
                </a:lnTo>
                <a:close/>
              </a:path>
              <a:path w="478789" h="560070">
                <a:moveTo>
                  <a:pt x="3810" y="350519"/>
                </a:moveTo>
                <a:lnTo>
                  <a:pt x="0" y="350519"/>
                </a:lnTo>
                <a:lnTo>
                  <a:pt x="0" y="355599"/>
                </a:lnTo>
                <a:lnTo>
                  <a:pt x="3810" y="355599"/>
                </a:lnTo>
                <a:lnTo>
                  <a:pt x="3810" y="350519"/>
                </a:lnTo>
                <a:close/>
              </a:path>
              <a:path w="478789" h="560070">
                <a:moveTo>
                  <a:pt x="478789" y="350519"/>
                </a:moveTo>
                <a:lnTo>
                  <a:pt x="474979" y="350519"/>
                </a:lnTo>
                <a:lnTo>
                  <a:pt x="474979" y="355599"/>
                </a:lnTo>
                <a:lnTo>
                  <a:pt x="478789" y="355599"/>
                </a:lnTo>
                <a:lnTo>
                  <a:pt x="478789" y="350519"/>
                </a:lnTo>
                <a:close/>
              </a:path>
              <a:path w="478789" h="560070">
                <a:moveTo>
                  <a:pt x="3810" y="355600"/>
                </a:moveTo>
                <a:lnTo>
                  <a:pt x="0" y="355600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55600"/>
                </a:lnTo>
                <a:close/>
              </a:path>
              <a:path w="478789" h="560070">
                <a:moveTo>
                  <a:pt x="478789" y="355600"/>
                </a:moveTo>
                <a:lnTo>
                  <a:pt x="474979" y="355600"/>
                </a:lnTo>
                <a:lnTo>
                  <a:pt x="474979" y="361949"/>
                </a:lnTo>
                <a:lnTo>
                  <a:pt x="478789" y="361949"/>
                </a:lnTo>
                <a:lnTo>
                  <a:pt x="478789" y="355600"/>
                </a:lnTo>
                <a:close/>
              </a:path>
              <a:path w="478789" h="560070">
                <a:moveTo>
                  <a:pt x="3810" y="361950"/>
                </a:moveTo>
                <a:lnTo>
                  <a:pt x="0" y="361950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1950"/>
                </a:lnTo>
                <a:close/>
              </a:path>
              <a:path w="478789" h="560070">
                <a:moveTo>
                  <a:pt x="477520" y="361950"/>
                </a:moveTo>
                <a:lnTo>
                  <a:pt x="474979" y="361950"/>
                </a:lnTo>
                <a:lnTo>
                  <a:pt x="474979" y="367029"/>
                </a:lnTo>
                <a:lnTo>
                  <a:pt x="476250" y="367029"/>
                </a:lnTo>
                <a:lnTo>
                  <a:pt x="476250" y="364489"/>
                </a:lnTo>
                <a:lnTo>
                  <a:pt x="477520" y="364489"/>
                </a:lnTo>
                <a:lnTo>
                  <a:pt x="477520" y="361950"/>
                </a:lnTo>
                <a:close/>
              </a:path>
              <a:path w="478789" h="560070">
                <a:moveTo>
                  <a:pt x="38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9569"/>
                </a:lnTo>
                <a:close/>
              </a:path>
              <a:path w="478789" h="560070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5919"/>
                </a:lnTo>
                <a:close/>
              </a:path>
              <a:path w="478789" h="560070">
                <a:moveTo>
                  <a:pt x="3810" y="382269"/>
                </a:moveTo>
                <a:lnTo>
                  <a:pt x="0" y="382269"/>
                </a:lnTo>
                <a:lnTo>
                  <a:pt x="0" y="387349"/>
                </a:lnTo>
                <a:lnTo>
                  <a:pt x="3810" y="387349"/>
                </a:lnTo>
                <a:lnTo>
                  <a:pt x="3810" y="382269"/>
                </a:lnTo>
                <a:close/>
              </a:path>
              <a:path w="478789" h="560070">
                <a:moveTo>
                  <a:pt x="3810" y="387350"/>
                </a:moveTo>
                <a:lnTo>
                  <a:pt x="0" y="387350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87350"/>
                </a:lnTo>
                <a:close/>
              </a:path>
              <a:path w="478789" h="560070">
                <a:moveTo>
                  <a:pt x="3810" y="394969"/>
                </a:moveTo>
                <a:lnTo>
                  <a:pt x="0" y="394969"/>
                </a:lnTo>
                <a:lnTo>
                  <a:pt x="0" y="400049"/>
                </a:lnTo>
                <a:lnTo>
                  <a:pt x="3810" y="400049"/>
                </a:lnTo>
                <a:lnTo>
                  <a:pt x="3810" y="394969"/>
                </a:lnTo>
                <a:close/>
              </a:path>
              <a:path w="478789" h="560070">
                <a:moveTo>
                  <a:pt x="3810" y="400050"/>
                </a:moveTo>
                <a:lnTo>
                  <a:pt x="0" y="400050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0050"/>
                </a:lnTo>
                <a:close/>
              </a:path>
              <a:path w="478789" h="560070">
                <a:moveTo>
                  <a:pt x="3810" y="407669"/>
                </a:moveTo>
                <a:lnTo>
                  <a:pt x="0" y="407669"/>
                </a:lnTo>
                <a:lnTo>
                  <a:pt x="0" y="412749"/>
                </a:lnTo>
                <a:lnTo>
                  <a:pt x="3810" y="412749"/>
                </a:lnTo>
                <a:lnTo>
                  <a:pt x="3810" y="407669"/>
                </a:lnTo>
                <a:close/>
              </a:path>
              <a:path w="478789" h="560070">
                <a:moveTo>
                  <a:pt x="3810" y="412750"/>
                </a:moveTo>
                <a:lnTo>
                  <a:pt x="0" y="412750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2750"/>
                </a:lnTo>
                <a:close/>
              </a:path>
              <a:path w="478789" h="560070">
                <a:moveTo>
                  <a:pt x="381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0369"/>
                </a:lnTo>
                <a:close/>
              </a:path>
              <a:path w="478789" h="560070">
                <a:moveTo>
                  <a:pt x="381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26719"/>
                </a:lnTo>
                <a:close/>
              </a:path>
              <a:path w="478789" h="560070">
                <a:moveTo>
                  <a:pt x="3810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3069"/>
                </a:lnTo>
                <a:close/>
              </a:path>
              <a:path w="478789" h="560070">
                <a:moveTo>
                  <a:pt x="3810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39419"/>
                </a:lnTo>
                <a:close/>
              </a:path>
              <a:path w="478789" h="560070">
                <a:moveTo>
                  <a:pt x="3810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5769"/>
                </a:lnTo>
                <a:close/>
              </a:path>
              <a:path w="478789" h="560070">
                <a:moveTo>
                  <a:pt x="381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2119"/>
                </a:lnTo>
                <a:close/>
              </a:path>
              <a:path w="478789" h="560070">
                <a:moveTo>
                  <a:pt x="3810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58469"/>
                </a:lnTo>
                <a:close/>
              </a:path>
              <a:path w="478789" h="560070">
                <a:moveTo>
                  <a:pt x="3810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4819"/>
                </a:lnTo>
                <a:close/>
              </a:path>
              <a:path w="478789" h="560070">
                <a:moveTo>
                  <a:pt x="3810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1169"/>
                </a:lnTo>
                <a:close/>
              </a:path>
              <a:path w="478789" h="560070">
                <a:moveTo>
                  <a:pt x="3810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77519"/>
                </a:lnTo>
                <a:close/>
              </a:path>
              <a:path w="478789" h="560070">
                <a:moveTo>
                  <a:pt x="3810" y="483869"/>
                </a:moveTo>
                <a:lnTo>
                  <a:pt x="0" y="483869"/>
                </a:lnTo>
                <a:lnTo>
                  <a:pt x="0" y="488949"/>
                </a:lnTo>
                <a:lnTo>
                  <a:pt x="1269" y="488949"/>
                </a:lnTo>
                <a:lnTo>
                  <a:pt x="1269" y="490219"/>
                </a:lnTo>
                <a:lnTo>
                  <a:pt x="3810" y="490219"/>
                </a:lnTo>
                <a:lnTo>
                  <a:pt x="3810" y="483869"/>
                </a:lnTo>
                <a:close/>
              </a:path>
              <a:path w="478789" h="560070">
                <a:moveTo>
                  <a:pt x="3810" y="490219"/>
                </a:moveTo>
                <a:lnTo>
                  <a:pt x="1269" y="490219"/>
                </a:lnTo>
                <a:lnTo>
                  <a:pt x="1269" y="491489"/>
                </a:lnTo>
                <a:lnTo>
                  <a:pt x="2539" y="491489"/>
                </a:lnTo>
                <a:lnTo>
                  <a:pt x="2539" y="492759"/>
                </a:lnTo>
                <a:lnTo>
                  <a:pt x="3810" y="492759"/>
                </a:lnTo>
                <a:lnTo>
                  <a:pt x="3810" y="490219"/>
                </a:lnTo>
                <a:close/>
              </a:path>
              <a:path w="478789" h="560070">
                <a:moveTo>
                  <a:pt x="294639" y="558799"/>
                </a:moveTo>
                <a:lnTo>
                  <a:pt x="71119" y="558799"/>
                </a:lnTo>
                <a:lnTo>
                  <a:pt x="71119" y="560069"/>
                </a:lnTo>
                <a:lnTo>
                  <a:pt x="294639" y="560069"/>
                </a:lnTo>
                <a:lnTo>
                  <a:pt x="294639" y="558799"/>
                </a:lnTo>
                <a:close/>
              </a:path>
              <a:path w="478789" h="560070">
                <a:moveTo>
                  <a:pt x="297179" y="557529"/>
                </a:moveTo>
                <a:lnTo>
                  <a:pt x="68579" y="557529"/>
                </a:lnTo>
                <a:lnTo>
                  <a:pt x="68579" y="558799"/>
                </a:lnTo>
                <a:lnTo>
                  <a:pt x="297179" y="558799"/>
                </a:lnTo>
                <a:lnTo>
                  <a:pt x="297179" y="557529"/>
                </a:lnTo>
                <a:close/>
              </a:path>
              <a:path w="478789" h="560070">
                <a:moveTo>
                  <a:pt x="299720" y="556259"/>
                </a:moveTo>
                <a:lnTo>
                  <a:pt x="67310" y="556259"/>
                </a:lnTo>
                <a:lnTo>
                  <a:pt x="67310" y="557529"/>
                </a:lnTo>
                <a:lnTo>
                  <a:pt x="299720" y="557529"/>
                </a:lnTo>
                <a:lnTo>
                  <a:pt x="299720" y="556259"/>
                </a:lnTo>
                <a:close/>
              </a:path>
            </a:pathLst>
          </a:custGeom>
          <a:solidFill>
            <a:srgbClr val="EB36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7" name="bk object 8727"/>
          <p:cNvSpPr/>
          <p:nvPr/>
        </p:nvSpPr>
        <p:spPr>
          <a:xfrm>
            <a:off x="5138420" y="4132579"/>
            <a:ext cx="471170" cy="552450"/>
          </a:xfrm>
          <a:custGeom>
            <a:avLst/>
            <a:gdLst/>
            <a:ahLst/>
            <a:cxnLst/>
            <a:rect l="l" t="t" r="r" b="b"/>
            <a:pathLst>
              <a:path w="471170" h="552450">
                <a:moveTo>
                  <a:pt x="402589" y="2540"/>
                </a:moveTo>
                <a:lnTo>
                  <a:pt x="171450" y="2540"/>
                </a:lnTo>
                <a:lnTo>
                  <a:pt x="171450" y="3810"/>
                </a:lnTo>
                <a:lnTo>
                  <a:pt x="402589" y="3810"/>
                </a:lnTo>
                <a:lnTo>
                  <a:pt x="402589" y="2540"/>
                </a:lnTo>
                <a:close/>
              </a:path>
              <a:path w="471170" h="552450">
                <a:moveTo>
                  <a:pt x="400050" y="1270"/>
                </a:moveTo>
                <a:lnTo>
                  <a:pt x="173989" y="1270"/>
                </a:lnTo>
                <a:lnTo>
                  <a:pt x="173989" y="2540"/>
                </a:lnTo>
                <a:lnTo>
                  <a:pt x="400050" y="2540"/>
                </a:lnTo>
                <a:lnTo>
                  <a:pt x="400050" y="1270"/>
                </a:lnTo>
                <a:close/>
              </a:path>
              <a:path w="471170" h="552450">
                <a:moveTo>
                  <a:pt x="398779" y="0"/>
                </a:moveTo>
                <a:lnTo>
                  <a:pt x="176529" y="0"/>
                </a:lnTo>
                <a:lnTo>
                  <a:pt x="176529" y="1270"/>
                </a:lnTo>
                <a:lnTo>
                  <a:pt x="398779" y="1270"/>
                </a:lnTo>
                <a:lnTo>
                  <a:pt x="398779" y="0"/>
                </a:lnTo>
                <a:close/>
              </a:path>
              <a:path w="471170" h="552450">
                <a:moveTo>
                  <a:pt x="468629" y="76200"/>
                </a:moveTo>
                <a:lnTo>
                  <a:pt x="467360" y="76200"/>
                </a:lnTo>
                <a:lnTo>
                  <a:pt x="467359" y="80010"/>
                </a:lnTo>
                <a:lnTo>
                  <a:pt x="469900" y="80010"/>
                </a:lnTo>
                <a:lnTo>
                  <a:pt x="469900" y="77470"/>
                </a:lnTo>
                <a:lnTo>
                  <a:pt x="468629" y="77470"/>
                </a:lnTo>
                <a:lnTo>
                  <a:pt x="468629" y="76200"/>
                </a:lnTo>
                <a:close/>
              </a:path>
              <a:path w="471170" h="552450">
                <a:moveTo>
                  <a:pt x="471169" y="80010"/>
                </a:moveTo>
                <a:lnTo>
                  <a:pt x="467359" y="80010"/>
                </a:lnTo>
                <a:lnTo>
                  <a:pt x="467359" y="86360"/>
                </a:lnTo>
                <a:lnTo>
                  <a:pt x="471169" y="86360"/>
                </a:lnTo>
                <a:lnTo>
                  <a:pt x="471169" y="80010"/>
                </a:lnTo>
                <a:close/>
              </a:path>
              <a:path w="471170" h="552450">
                <a:moveTo>
                  <a:pt x="471169" y="86360"/>
                </a:moveTo>
                <a:lnTo>
                  <a:pt x="467359" y="86360"/>
                </a:lnTo>
                <a:lnTo>
                  <a:pt x="467359" y="92710"/>
                </a:lnTo>
                <a:lnTo>
                  <a:pt x="471169" y="92710"/>
                </a:lnTo>
                <a:lnTo>
                  <a:pt x="471169" y="86360"/>
                </a:lnTo>
                <a:close/>
              </a:path>
              <a:path w="471170" h="552450">
                <a:moveTo>
                  <a:pt x="471169" y="92710"/>
                </a:moveTo>
                <a:lnTo>
                  <a:pt x="467359" y="92710"/>
                </a:lnTo>
                <a:lnTo>
                  <a:pt x="467359" y="99060"/>
                </a:lnTo>
                <a:lnTo>
                  <a:pt x="471169" y="99060"/>
                </a:lnTo>
                <a:lnTo>
                  <a:pt x="471169" y="92710"/>
                </a:lnTo>
                <a:close/>
              </a:path>
              <a:path w="471170" h="552450">
                <a:moveTo>
                  <a:pt x="471169" y="99060"/>
                </a:moveTo>
                <a:lnTo>
                  <a:pt x="467359" y="99060"/>
                </a:lnTo>
                <a:lnTo>
                  <a:pt x="467359" y="105410"/>
                </a:lnTo>
                <a:lnTo>
                  <a:pt x="471169" y="105410"/>
                </a:lnTo>
                <a:lnTo>
                  <a:pt x="471169" y="99060"/>
                </a:lnTo>
                <a:close/>
              </a:path>
              <a:path w="471170" h="552450">
                <a:moveTo>
                  <a:pt x="471169" y="105410"/>
                </a:moveTo>
                <a:lnTo>
                  <a:pt x="467359" y="105410"/>
                </a:lnTo>
                <a:lnTo>
                  <a:pt x="467359" y="111760"/>
                </a:lnTo>
                <a:lnTo>
                  <a:pt x="471169" y="111760"/>
                </a:lnTo>
                <a:lnTo>
                  <a:pt x="471169" y="105410"/>
                </a:lnTo>
                <a:close/>
              </a:path>
              <a:path w="471170" h="552450">
                <a:moveTo>
                  <a:pt x="471169" y="111760"/>
                </a:moveTo>
                <a:lnTo>
                  <a:pt x="467359" y="111760"/>
                </a:lnTo>
                <a:lnTo>
                  <a:pt x="467359" y="118110"/>
                </a:lnTo>
                <a:lnTo>
                  <a:pt x="471169" y="118110"/>
                </a:lnTo>
                <a:lnTo>
                  <a:pt x="471169" y="111760"/>
                </a:lnTo>
                <a:close/>
              </a:path>
              <a:path w="471170" h="552450">
                <a:moveTo>
                  <a:pt x="471169" y="118110"/>
                </a:moveTo>
                <a:lnTo>
                  <a:pt x="467359" y="118110"/>
                </a:lnTo>
                <a:lnTo>
                  <a:pt x="467359" y="124460"/>
                </a:lnTo>
                <a:lnTo>
                  <a:pt x="471169" y="124460"/>
                </a:lnTo>
                <a:lnTo>
                  <a:pt x="471169" y="118110"/>
                </a:lnTo>
                <a:close/>
              </a:path>
              <a:path w="471170" h="552450">
                <a:moveTo>
                  <a:pt x="471169" y="124460"/>
                </a:moveTo>
                <a:lnTo>
                  <a:pt x="467359" y="124460"/>
                </a:lnTo>
                <a:lnTo>
                  <a:pt x="467359" y="130810"/>
                </a:lnTo>
                <a:lnTo>
                  <a:pt x="471169" y="130810"/>
                </a:lnTo>
                <a:lnTo>
                  <a:pt x="471169" y="124460"/>
                </a:lnTo>
                <a:close/>
              </a:path>
              <a:path w="471170" h="552450">
                <a:moveTo>
                  <a:pt x="471169" y="130810"/>
                </a:moveTo>
                <a:lnTo>
                  <a:pt x="467359" y="130810"/>
                </a:lnTo>
                <a:lnTo>
                  <a:pt x="467359" y="137160"/>
                </a:lnTo>
                <a:lnTo>
                  <a:pt x="471169" y="137160"/>
                </a:lnTo>
                <a:lnTo>
                  <a:pt x="471169" y="130810"/>
                </a:lnTo>
                <a:close/>
              </a:path>
              <a:path w="471170" h="552450">
                <a:moveTo>
                  <a:pt x="471169" y="137160"/>
                </a:moveTo>
                <a:lnTo>
                  <a:pt x="467359" y="137160"/>
                </a:lnTo>
                <a:lnTo>
                  <a:pt x="467359" y="143510"/>
                </a:lnTo>
                <a:lnTo>
                  <a:pt x="471169" y="143510"/>
                </a:lnTo>
                <a:lnTo>
                  <a:pt x="471169" y="137160"/>
                </a:lnTo>
                <a:close/>
              </a:path>
              <a:path w="471170" h="552450">
                <a:moveTo>
                  <a:pt x="471169" y="143510"/>
                </a:moveTo>
                <a:lnTo>
                  <a:pt x="467359" y="143510"/>
                </a:lnTo>
                <a:lnTo>
                  <a:pt x="467359" y="148590"/>
                </a:lnTo>
                <a:lnTo>
                  <a:pt x="471169" y="148590"/>
                </a:lnTo>
                <a:lnTo>
                  <a:pt x="471169" y="143510"/>
                </a:lnTo>
                <a:close/>
              </a:path>
              <a:path w="471170" h="552450">
                <a:moveTo>
                  <a:pt x="471169" y="148590"/>
                </a:moveTo>
                <a:lnTo>
                  <a:pt x="467359" y="148590"/>
                </a:lnTo>
                <a:lnTo>
                  <a:pt x="467359" y="154940"/>
                </a:lnTo>
                <a:lnTo>
                  <a:pt x="471169" y="154940"/>
                </a:lnTo>
                <a:lnTo>
                  <a:pt x="471169" y="148590"/>
                </a:lnTo>
                <a:close/>
              </a:path>
              <a:path w="471170" h="552450">
                <a:moveTo>
                  <a:pt x="471169" y="154940"/>
                </a:moveTo>
                <a:lnTo>
                  <a:pt x="467359" y="154940"/>
                </a:lnTo>
                <a:lnTo>
                  <a:pt x="467359" y="162560"/>
                </a:lnTo>
                <a:lnTo>
                  <a:pt x="471169" y="162560"/>
                </a:lnTo>
                <a:lnTo>
                  <a:pt x="471169" y="154940"/>
                </a:lnTo>
                <a:close/>
              </a:path>
              <a:path w="471170" h="552450">
                <a:moveTo>
                  <a:pt x="471169" y="162560"/>
                </a:moveTo>
                <a:lnTo>
                  <a:pt x="467359" y="162560"/>
                </a:lnTo>
                <a:lnTo>
                  <a:pt x="467359" y="168910"/>
                </a:lnTo>
                <a:lnTo>
                  <a:pt x="471169" y="168910"/>
                </a:lnTo>
                <a:lnTo>
                  <a:pt x="471169" y="162560"/>
                </a:lnTo>
                <a:close/>
              </a:path>
              <a:path w="471170" h="552450">
                <a:moveTo>
                  <a:pt x="471169" y="168910"/>
                </a:moveTo>
                <a:lnTo>
                  <a:pt x="467359" y="168910"/>
                </a:lnTo>
                <a:lnTo>
                  <a:pt x="467359" y="175260"/>
                </a:lnTo>
                <a:lnTo>
                  <a:pt x="471169" y="175260"/>
                </a:lnTo>
                <a:lnTo>
                  <a:pt x="471169" y="168910"/>
                </a:lnTo>
                <a:close/>
              </a:path>
              <a:path w="471170" h="552450">
                <a:moveTo>
                  <a:pt x="471169" y="175260"/>
                </a:moveTo>
                <a:lnTo>
                  <a:pt x="467359" y="175260"/>
                </a:lnTo>
                <a:lnTo>
                  <a:pt x="467359" y="181610"/>
                </a:lnTo>
                <a:lnTo>
                  <a:pt x="471169" y="181610"/>
                </a:lnTo>
                <a:lnTo>
                  <a:pt x="471169" y="175260"/>
                </a:lnTo>
                <a:close/>
              </a:path>
              <a:path w="471170" h="552450">
                <a:moveTo>
                  <a:pt x="471169" y="181610"/>
                </a:moveTo>
                <a:lnTo>
                  <a:pt x="467359" y="181610"/>
                </a:lnTo>
                <a:lnTo>
                  <a:pt x="467359" y="186690"/>
                </a:lnTo>
                <a:lnTo>
                  <a:pt x="471169" y="186690"/>
                </a:lnTo>
                <a:lnTo>
                  <a:pt x="471169" y="181610"/>
                </a:lnTo>
                <a:close/>
              </a:path>
              <a:path w="471170" h="552450">
                <a:moveTo>
                  <a:pt x="471169" y="186690"/>
                </a:moveTo>
                <a:lnTo>
                  <a:pt x="467359" y="186690"/>
                </a:lnTo>
                <a:lnTo>
                  <a:pt x="467359" y="200660"/>
                </a:lnTo>
                <a:lnTo>
                  <a:pt x="471169" y="200660"/>
                </a:lnTo>
                <a:lnTo>
                  <a:pt x="471169" y="186690"/>
                </a:lnTo>
                <a:close/>
              </a:path>
              <a:path w="471170" h="552450">
                <a:moveTo>
                  <a:pt x="2539" y="204470"/>
                </a:moveTo>
                <a:lnTo>
                  <a:pt x="1269" y="204470"/>
                </a:lnTo>
                <a:lnTo>
                  <a:pt x="1269" y="205740"/>
                </a:lnTo>
                <a:lnTo>
                  <a:pt x="2539" y="205740"/>
                </a:lnTo>
                <a:lnTo>
                  <a:pt x="2539" y="204470"/>
                </a:lnTo>
                <a:close/>
              </a:path>
              <a:path w="471170" h="552450">
                <a:moveTo>
                  <a:pt x="471169" y="200660"/>
                </a:moveTo>
                <a:lnTo>
                  <a:pt x="467359" y="200660"/>
                </a:lnTo>
                <a:lnTo>
                  <a:pt x="467359" y="205740"/>
                </a:lnTo>
                <a:lnTo>
                  <a:pt x="471169" y="205740"/>
                </a:lnTo>
                <a:lnTo>
                  <a:pt x="471169" y="200660"/>
                </a:lnTo>
                <a:close/>
              </a:path>
              <a:path w="471170" h="552450">
                <a:moveTo>
                  <a:pt x="2539" y="205740"/>
                </a:moveTo>
                <a:lnTo>
                  <a:pt x="1269" y="205740"/>
                </a:lnTo>
                <a:lnTo>
                  <a:pt x="1269" y="208280"/>
                </a:lnTo>
                <a:lnTo>
                  <a:pt x="0" y="208280"/>
                </a:lnTo>
                <a:lnTo>
                  <a:pt x="0" y="232410"/>
                </a:lnTo>
                <a:lnTo>
                  <a:pt x="2539" y="232410"/>
                </a:lnTo>
                <a:lnTo>
                  <a:pt x="2539" y="205740"/>
                </a:lnTo>
                <a:close/>
              </a:path>
              <a:path w="471170" h="552450">
                <a:moveTo>
                  <a:pt x="471169" y="205740"/>
                </a:moveTo>
                <a:lnTo>
                  <a:pt x="467359" y="205740"/>
                </a:lnTo>
                <a:lnTo>
                  <a:pt x="467359" y="232410"/>
                </a:lnTo>
                <a:lnTo>
                  <a:pt x="471169" y="232410"/>
                </a:lnTo>
                <a:lnTo>
                  <a:pt x="471169" y="205740"/>
                </a:lnTo>
                <a:close/>
              </a:path>
              <a:path w="471170" h="552450">
                <a:moveTo>
                  <a:pt x="253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2539" y="238760"/>
                </a:lnTo>
                <a:lnTo>
                  <a:pt x="2539" y="232410"/>
                </a:lnTo>
                <a:close/>
              </a:path>
              <a:path w="471170" h="552450">
                <a:moveTo>
                  <a:pt x="471169" y="232410"/>
                </a:moveTo>
                <a:lnTo>
                  <a:pt x="467359" y="232410"/>
                </a:lnTo>
                <a:lnTo>
                  <a:pt x="467359" y="238760"/>
                </a:lnTo>
                <a:lnTo>
                  <a:pt x="471169" y="238760"/>
                </a:lnTo>
                <a:lnTo>
                  <a:pt x="471169" y="232410"/>
                </a:lnTo>
                <a:close/>
              </a:path>
              <a:path w="471170" h="552450">
                <a:moveTo>
                  <a:pt x="253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2539" y="245110"/>
                </a:lnTo>
                <a:lnTo>
                  <a:pt x="2539" y="238760"/>
                </a:lnTo>
                <a:close/>
              </a:path>
              <a:path w="471170" h="552450">
                <a:moveTo>
                  <a:pt x="471169" y="238760"/>
                </a:moveTo>
                <a:lnTo>
                  <a:pt x="467359" y="238760"/>
                </a:lnTo>
                <a:lnTo>
                  <a:pt x="467359" y="245110"/>
                </a:lnTo>
                <a:lnTo>
                  <a:pt x="471169" y="245110"/>
                </a:lnTo>
                <a:lnTo>
                  <a:pt x="471169" y="238760"/>
                </a:lnTo>
                <a:close/>
              </a:path>
              <a:path w="471170" h="552450">
                <a:moveTo>
                  <a:pt x="2539" y="245110"/>
                </a:moveTo>
                <a:lnTo>
                  <a:pt x="0" y="245110"/>
                </a:lnTo>
                <a:lnTo>
                  <a:pt x="0" y="257810"/>
                </a:lnTo>
                <a:lnTo>
                  <a:pt x="2539" y="257810"/>
                </a:lnTo>
                <a:lnTo>
                  <a:pt x="2539" y="245110"/>
                </a:lnTo>
                <a:close/>
              </a:path>
              <a:path w="471170" h="552450">
                <a:moveTo>
                  <a:pt x="471169" y="245110"/>
                </a:moveTo>
                <a:lnTo>
                  <a:pt x="467359" y="245110"/>
                </a:lnTo>
                <a:lnTo>
                  <a:pt x="467359" y="257810"/>
                </a:lnTo>
                <a:lnTo>
                  <a:pt x="471169" y="257810"/>
                </a:lnTo>
                <a:lnTo>
                  <a:pt x="471169" y="245110"/>
                </a:lnTo>
                <a:close/>
              </a:path>
              <a:path w="471170" h="552450">
                <a:moveTo>
                  <a:pt x="253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2539" y="264160"/>
                </a:lnTo>
                <a:lnTo>
                  <a:pt x="2539" y="257810"/>
                </a:lnTo>
                <a:close/>
              </a:path>
              <a:path w="471170" h="552450">
                <a:moveTo>
                  <a:pt x="471169" y="257810"/>
                </a:moveTo>
                <a:lnTo>
                  <a:pt x="467359" y="257810"/>
                </a:lnTo>
                <a:lnTo>
                  <a:pt x="467359" y="264160"/>
                </a:lnTo>
                <a:lnTo>
                  <a:pt x="471169" y="264160"/>
                </a:lnTo>
                <a:lnTo>
                  <a:pt x="471169" y="257810"/>
                </a:lnTo>
                <a:close/>
              </a:path>
              <a:path w="471170" h="552450">
                <a:moveTo>
                  <a:pt x="253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2539" y="270510"/>
                </a:lnTo>
                <a:lnTo>
                  <a:pt x="2539" y="264160"/>
                </a:lnTo>
                <a:close/>
              </a:path>
              <a:path w="471170" h="552450">
                <a:moveTo>
                  <a:pt x="471169" y="264160"/>
                </a:moveTo>
                <a:lnTo>
                  <a:pt x="467359" y="264160"/>
                </a:lnTo>
                <a:lnTo>
                  <a:pt x="467359" y="270510"/>
                </a:lnTo>
                <a:lnTo>
                  <a:pt x="471169" y="270510"/>
                </a:lnTo>
                <a:lnTo>
                  <a:pt x="471169" y="264160"/>
                </a:lnTo>
                <a:close/>
              </a:path>
              <a:path w="471170" h="552450">
                <a:moveTo>
                  <a:pt x="2539" y="270510"/>
                </a:moveTo>
                <a:lnTo>
                  <a:pt x="0" y="270510"/>
                </a:lnTo>
                <a:lnTo>
                  <a:pt x="0" y="300990"/>
                </a:lnTo>
                <a:lnTo>
                  <a:pt x="2539" y="300990"/>
                </a:lnTo>
                <a:lnTo>
                  <a:pt x="2539" y="270510"/>
                </a:lnTo>
                <a:close/>
              </a:path>
              <a:path w="471170" h="552450">
                <a:moveTo>
                  <a:pt x="471169" y="270510"/>
                </a:moveTo>
                <a:lnTo>
                  <a:pt x="467359" y="270510"/>
                </a:lnTo>
                <a:lnTo>
                  <a:pt x="467359" y="300990"/>
                </a:lnTo>
                <a:lnTo>
                  <a:pt x="471169" y="300990"/>
                </a:lnTo>
                <a:lnTo>
                  <a:pt x="471169" y="270510"/>
                </a:lnTo>
                <a:close/>
              </a:path>
              <a:path w="471170" h="552450">
                <a:moveTo>
                  <a:pt x="2539" y="300990"/>
                </a:moveTo>
                <a:lnTo>
                  <a:pt x="0" y="300990"/>
                </a:lnTo>
                <a:lnTo>
                  <a:pt x="0" y="321310"/>
                </a:lnTo>
                <a:lnTo>
                  <a:pt x="2539" y="321310"/>
                </a:lnTo>
                <a:lnTo>
                  <a:pt x="2539" y="300990"/>
                </a:lnTo>
                <a:close/>
              </a:path>
              <a:path w="471170" h="552450">
                <a:moveTo>
                  <a:pt x="471169" y="300990"/>
                </a:moveTo>
                <a:lnTo>
                  <a:pt x="467359" y="300990"/>
                </a:lnTo>
                <a:lnTo>
                  <a:pt x="467359" y="321310"/>
                </a:lnTo>
                <a:lnTo>
                  <a:pt x="471169" y="321310"/>
                </a:lnTo>
                <a:lnTo>
                  <a:pt x="471169" y="300990"/>
                </a:lnTo>
                <a:close/>
              </a:path>
              <a:path w="471170" h="552450">
                <a:moveTo>
                  <a:pt x="2539" y="321310"/>
                </a:moveTo>
                <a:lnTo>
                  <a:pt x="0" y="321310"/>
                </a:lnTo>
                <a:lnTo>
                  <a:pt x="0" y="326390"/>
                </a:lnTo>
                <a:lnTo>
                  <a:pt x="2539" y="326390"/>
                </a:lnTo>
                <a:lnTo>
                  <a:pt x="2539" y="321310"/>
                </a:lnTo>
                <a:close/>
              </a:path>
              <a:path w="471170" h="552450">
                <a:moveTo>
                  <a:pt x="471169" y="321310"/>
                </a:moveTo>
                <a:lnTo>
                  <a:pt x="467359" y="321310"/>
                </a:lnTo>
                <a:lnTo>
                  <a:pt x="467359" y="326390"/>
                </a:lnTo>
                <a:lnTo>
                  <a:pt x="471169" y="326390"/>
                </a:lnTo>
                <a:lnTo>
                  <a:pt x="471169" y="321310"/>
                </a:lnTo>
                <a:close/>
              </a:path>
              <a:path w="471170" h="552450">
                <a:moveTo>
                  <a:pt x="2539" y="326390"/>
                </a:moveTo>
                <a:lnTo>
                  <a:pt x="0" y="326390"/>
                </a:lnTo>
                <a:lnTo>
                  <a:pt x="0" y="334010"/>
                </a:lnTo>
                <a:lnTo>
                  <a:pt x="2539" y="334010"/>
                </a:lnTo>
                <a:lnTo>
                  <a:pt x="2539" y="326390"/>
                </a:lnTo>
                <a:close/>
              </a:path>
              <a:path w="471170" h="552450">
                <a:moveTo>
                  <a:pt x="471169" y="326390"/>
                </a:moveTo>
                <a:lnTo>
                  <a:pt x="467359" y="326390"/>
                </a:lnTo>
                <a:lnTo>
                  <a:pt x="467359" y="334010"/>
                </a:lnTo>
                <a:lnTo>
                  <a:pt x="471169" y="334010"/>
                </a:lnTo>
                <a:lnTo>
                  <a:pt x="471169" y="326390"/>
                </a:lnTo>
                <a:close/>
              </a:path>
              <a:path w="471170" h="552450">
                <a:moveTo>
                  <a:pt x="2539" y="334010"/>
                </a:moveTo>
                <a:lnTo>
                  <a:pt x="0" y="334010"/>
                </a:lnTo>
                <a:lnTo>
                  <a:pt x="0" y="339090"/>
                </a:lnTo>
                <a:lnTo>
                  <a:pt x="2539" y="339090"/>
                </a:lnTo>
                <a:lnTo>
                  <a:pt x="2539" y="334010"/>
                </a:lnTo>
                <a:close/>
              </a:path>
              <a:path w="471170" h="552450">
                <a:moveTo>
                  <a:pt x="471169" y="334010"/>
                </a:moveTo>
                <a:lnTo>
                  <a:pt x="467359" y="334010"/>
                </a:lnTo>
                <a:lnTo>
                  <a:pt x="467359" y="339090"/>
                </a:lnTo>
                <a:lnTo>
                  <a:pt x="471169" y="339090"/>
                </a:lnTo>
                <a:lnTo>
                  <a:pt x="471169" y="334010"/>
                </a:lnTo>
                <a:close/>
              </a:path>
              <a:path w="471170" h="552450">
                <a:moveTo>
                  <a:pt x="2539" y="339090"/>
                </a:moveTo>
                <a:lnTo>
                  <a:pt x="0" y="339090"/>
                </a:lnTo>
                <a:lnTo>
                  <a:pt x="0" y="346710"/>
                </a:lnTo>
                <a:lnTo>
                  <a:pt x="2539" y="346710"/>
                </a:lnTo>
                <a:lnTo>
                  <a:pt x="2539" y="339090"/>
                </a:lnTo>
                <a:close/>
              </a:path>
              <a:path w="471170" h="552450">
                <a:moveTo>
                  <a:pt x="471169" y="339090"/>
                </a:moveTo>
                <a:lnTo>
                  <a:pt x="467359" y="339090"/>
                </a:lnTo>
                <a:lnTo>
                  <a:pt x="467359" y="346710"/>
                </a:lnTo>
                <a:lnTo>
                  <a:pt x="471169" y="346710"/>
                </a:lnTo>
                <a:lnTo>
                  <a:pt x="471169" y="339090"/>
                </a:lnTo>
                <a:close/>
              </a:path>
              <a:path w="471170" h="552450">
                <a:moveTo>
                  <a:pt x="2539" y="346710"/>
                </a:moveTo>
                <a:lnTo>
                  <a:pt x="0" y="346710"/>
                </a:lnTo>
                <a:lnTo>
                  <a:pt x="0" y="351790"/>
                </a:lnTo>
                <a:lnTo>
                  <a:pt x="2539" y="351790"/>
                </a:lnTo>
                <a:lnTo>
                  <a:pt x="2539" y="346710"/>
                </a:lnTo>
                <a:close/>
              </a:path>
              <a:path w="471170" h="552450">
                <a:moveTo>
                  <a:pt x="471169" y="346710"/>
                </a:moveTo>
                <a:lnTo>
                  <a:pt x="467359" y="346710"/>
                </a:lnTo>
                <a:lnTo>
                  <a:pt x="467359" y="351790"/>
                </a:lnTo>
                <a:lnTo>
                  <a:pt x="471169" y="351790"/>
                </a:lnTo>
                <a:lnTo>
                  <a:pt x="471169" y="346710"/>
                </a:lnTo>
                <a:close/>
              </a:path>
              <a:path w="471170" h="552450">
                <a:moveTo>
                  <a:pt x="2539" y="351790"/>
                </a:moveTo>
                <a:lnTo>
                  <a:pt x="0" y="351790"/>
                </a:lnTo>
                <a:lnTo>
                  <a:pt x="0" y="358140"/>
                </a:lnTo>
                <a:lnTo>
                  <a:pt x="2539" y="358140"/>
                </a:lnTo>
                <a:lnTo>
                  <a:pt x="2539" y="351790"/>
                </a:lnTo>
                <a:close/>
              </a:path>
              <a:path w="471170" h="552450">
                <a:moveTo>
                  <a:pt x="471169" y="351790"/>
                </a:moveTo>
                <a:lnTo>
                  <a:pt x="467359" y="351790"/>
                </a:lnTo>
                <a:lnTo>
                  <a:pt x="467359" y="358140"/>
                </a:lnTo>
                <a:lnTo>
                  <a:pt x="471169" y="358140"/>
                </a:lnTo>
                <a:lnTo>
                  <a:pt x="471169" y="351790"/>
                </a:lnTo>
                <a:close/>
              </a:path>
              <a:path w="471170" h="552450">
                <a:moveTo>
                  <a:pt x="2539" y="358140"/>
                </a:moveTo>
                <a:lnTo>
                  <a:pt x="0" y="358140"/>
                </a:lnTo>
                <a:lnTo>
                  <a:pt x="0" y="365760"/>
                </a:lnTo>
                <a:lnTo>
                  <a:pt x="2539" y="365760"/>
                </a:lnTo>
                <a:lnTo>
                  <a:pt x="2539" y="358140"/>
                </a:lnTo>
                <a:close/>
              </a:path>
              <a:path w="471170" h="552450">
                <a:moveTo>
                  <a:pt x="471169" y="358140"/>
                </a:moveTo>
                <a:lnTo>
                  <a:pt x="467359" y="358140"/>
                </a:lnTo>
                <a:lnTo>
                  <a:pt x="467359" y="365760"/>
                </a:lnTo>
                <a:lnTo>
                  <a:pt x="471169" y="365760"/>
                </a:lnTo>
                <a:lnTo>
                  <a:pt x="471169" y="358140"/>
                </a:lnTo>
                <a:close/>
              </a:path>
              <a:path w="471170" h="552450">
                <a:moveTo>
                  <a:pt x="253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2539" y="372110"/>
                </a:lnTo>
                <a:lnTo>
                  <a:pt x="2539" y="365760"/>
                </a:lnTo>
                <a:close/>
              </a:path>
              <a:path w="471170" h="552450">
                <a:moveTo>
                  <a:pt x="469900" y="365760"/>
                </a:moveTo>
                <a:lnTo>
                  <a:pt x="467359" y="365760"/>
                </a:lnTo>
                <a:lnTo>
                  <a:pt x="467359" y="370840"/>
                </a:lnTo>
                <a:lnTo>
                  <a:pt x="468629" y="370840"/>
                </a:lnTo>
                <a:lnTo>
                  <a:pt x="468629" y="368300"/>
                </a:lnTo>
                <a:lnTo>
                  <a:pt x="469900" y="368300"/>
                </a:lnTo>
                <a:lnTo>
                  <a:pt x="469900" y="365760"/>
                </a:lnTo>
                <a:close/>
              </a:path>
              <a:path w="471170" h="552450">
                <a:moveTo>
                  <a:pt x="2539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2539" y="378460"/>
                </a:lnTo>
                <a:lnTo>
                  <a:pt x="2539" y="372110"/>
                </a:lnTo>
                <a:close/>
              </a:path>
              <a:path w="471170" h="552450">
                <a:moveTo>
                  <a:pt x="2539" y="378460"/>
                </a:moveTo>
                <a:lnTo>
                  <a:pt x="0" y="378460"/>
                </a:lnTo>
                <a:lnTo>
                  <a:pt x="0" y="383540"/>
                </a:lnTo>
                <a:lnTo>
                  <a:pt x="2539" y="383540"/>
                </a:lnTo>
                <a:lnTo>
                  <a:pt x="2539" y="378460"/>
                </a:lnTo>
                <a:close/>
              </a:path>
              <a:path w="471170" h="552450">
                <a:moveTo>
                  <a:pt x="2539" y="383540"/>
                </a:moveTo>
                <a:lnTo>
                  <a:pt x="0" y="383540"/>
                </a:lnTo>
                <a:lnTo>
                  <a:pt x="0" y="391160"/>
                </a:lnTo>
                <a:lnTo>
                  <a:pt x="2539" y="391160"/>
                </a:lnTo>
                <a:lnTo>
                  <a:pt x="2539" y="383540"/>
                </a:lnTo>
                <a:close/>
              </a:path>
              <a:path w="471170" h="552450">
                <a:moveTo>
                  <a:pt x="2539" y="391160"/>
                </a:moveTo>
                <a:lnTo>
                  <a:pt x="0" y="391160"/>
                </a:lnTo>
                <a:lnTo>
                  <a:pt x="0" y="396240"/>
                </a:lnTo>
                <a:lnTo>
                  <a:pt x="2539" y="396240"/>
                </a:lnTo>
                <a:lnTo>
                  <a:pt x="2539" y="391160"/>
                </a:lnTo>
                <a:close/>
              </a:path>
              <a:path w="471170" h="552450">
                <a:moveTo>
                  <a:pt x="2539" y="396240"/>
                </a:moveTo>
                <a:lnTo>
                  <a:pt x="0" y="396240"/>
                </a:lnTo>
                <a:lnTo>
                  <a:pt x="0" y="403860"/>
                </a:lnTo>
                <a:lnTo>
                  <a:pt x="2539" y="403860"/>
                </a:lnTo>
                <a:lnTo>
                  <a:pt x="2539" y="396240"/>
                </a:lnTo>
                <a:close/>
              </a:path>
              <a:path w="471170" h="552450">
                <a:moveTo>
                  <a:pt x="2539" y="403860"/>
                </a:moveTo>
                <a:lnTo>
                  <a:pt x="0" y="403860"/>
                </a:lnTo>
                <a:lnTo>
                  <a:pt x="0" y="408940"/>
                </a:lnTo>
                <a:lnTo>
                  <a:pt x="2539" y="408940"/>
                </a:lnTo>
                <a:lnTo>
                  <a:pt x="2539" y="403860"/>
                </a:lnTo>
                <a:close/>
              </a:path>
              <a:path w="471170" h="552450">
                <a:moveTo>
                  <a:pt x="2539" y="408940"/>
                </a:moveTo>
                <a:lnTo>
                  <a:pt x="0" y="408940"/>
                </a:lnTo>
                <a:lnTo>
                  <a:pt x="0" y="416560"/>
                </a:lnTo>
                <a:lnTo>
                  <a:pt x="2539" y="416560"/>
                </a:lnTo>
                <a:lnTo>
                  <a:pt x="2539" y="408940"/>
                </a:lnTo>
                <a:close/>
              </a:path>
              <a:path w="471170" h="552450">
                <a:moveTo>
                  <a:pt x="2539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2539" y="422910"/>
                </a:lnTo>
                <a:lnTo>
                  <a:pt x="2539" y="416560"/>
                </a:lnTo>
                <a:close/>
              </a:path>
              <a:path w="471170" h="552450">
                <a:moveTo>
                  <a:pt x="2539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2539" y="429260"/>
                </a:lnTo>
                <a:lnTo>
                  <a:pt x="2539" y="422910"/>
                </a:lnTo>
                <a:close/>
              </a:path>
              <a:path w="471170" h="552450">
                <a:moveTo>
                  <a:pt x="2539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2539" y="435610"/>
                </a:lnTo>
                <a:lnTo>
                  <a:pt x="2539" y="429260"/>
                </a:lnTo>
                <a:close/>
              </a:path>
              <a:path w="471170" h="552450">
                <a:moveTo>
                  <a:pt x="2539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2539" y="441960"/>
                </a:lnTo>
                <a:lnTo>
                  <a:pt x="2539" y="435610"/>
                </a:lnTo>
                <a:close/>
              </a:path>
              <a:path w="471170" h="552450">
                <a:moveTo>
                  <a:pt x="2539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2539" y="448310"/>
                </a:lnTo>
                <a:lnTo>
                  <a:pt x="2539" y="441960"/>
                </a:lnTo>
                <a:close/>
              </a:path>
              <a:path w="471170" h="552450">
                <a:moveTo>
                  <a:pt x="2539" y="448310"/>
                </a:moveTo>
                <a:lnTo>
                  <a:pt x="0" y="448310"/>
                </a:lnTo>
                <a:lnTo>
                  <a:pt x="0" y="454660"/>
                </a:lnTo>
                <a:lnTo>
                  <a:pt x="2539" y="454660"/>
                </a:lnTo>
                <a:lnTo>
                  <a:pt x="2539" y="448310"/>
                </a:lnTo>
                <a:close/>
              </a:path>
              <a:path w="471170" h="552450">
                <a:moveTo>
                  <a:pt x="2539" y="454660"/>
                </a:moveTo>
                <a:lnTo>
                  <a:pt x="0" y="454660"/>
                </a:lnTo>
                <a:lnTo>
                  <a:pt x="0" y="461010"/>
                </a:lnTo>
                <a:lnTo>
                  <a:pt x="2539" y="461010"/>
                </a:lnTo>
                <a:lnTo>
                  <a:pt x="2539" y="454660"/>
                </a:lnTo>
                <a:close/>
              </a:path>
              <a:path w="471170" h="552450">
                <a:moveTo>
                  <a:pt x="2539" y="461010"/>
                </a:moveTo>
                <a:lnTo>
                  <a:pt x="0" y="461010"/>
                </a:lnTo>
                <a:lnTo>
                  <a:pt x="0" y="467360"/>
                </a:lnTo>
                <a:lnTo>
                  <a:pt x="2539" y="467360"/>
                </a:lnTo>
                <a:lnTo>
                  <a:pt x="2539" y="461010"/>
                </a:lnTo>
                <a:close/>
              </a:path>
              <a:path w="471170" h="552450">
                <a:moveTo>
                  <a:pt x="2539" y="467360"/>
                </a:moveTo>
                <a:lnTo>
                  <a:pt x="0" y="467360"/>
                </a:lnTo>
                <a:lnTo>
                  <a:pt x="0" y="473710"/>
                </a:lnTo>
                <a:lnTo>
                  <a:pt x="2539" y="473710"/>
                </a:lnTo>
                <a:lnTo>
                  <a:pt x="2539" y="467360"/>
                </a:lnTo>
                <a:close/>
              </a:path>
              <a:path w="471170" h="552450">
                <a:moveTo>
                  <a:pt x="2539" y="473710"/>
                </a:moveTo>
                <a:lnTo>
                  <a:pt x="0" y="473710"/>
                </a:lnTo>
                <a:lnTo>
                  <a:pt x="0" y="480060"/>
                </a:lnTo>
                <a:lnTo>
                  <a:pt x="2539" y="480060"/>
                </a:lnTo>
                <a:lnTo>
                  <a:pt x="2539" y="473710"/>
                </a:lnTo>
                <a:close/>
              </a:path>
              <a:path w="471170" h="552450">
                <a:moveTo>
                  <a:pt x="2539" y="480060"/>
                </a:moveTo>
                <a:lnTo>
                  <a:pt x="0" y="480060"/>
                </a:lnTo>
                <a:lnTo>
                  <a:pt x="0" y="486410"/>
                </a:lnTo>
                <a:lnTo>
                  <a:pt x="2539" y="486410"/>
                </a:lnTo>
                <a:lnTo>
                  <a:pt x="2539" y="480060"/>
                </a:lnTo>
                <a:close/>
              </a:path>
              <a:path w="471170" h="552450">
                <a:moveTo>
                  <a:pt x="2539" y="486410"/>
                </a:moveTo>
                <a:lnTo>
                  <a:pt x="0" y="486410"/>
                </a:lnTo>
                <a:lnTo>
                  <a:pt x="0" y="491490"/>
                </a:lnTo>
                <a:lnTo>
                  <a:pt x="1269" y="491490"/>
                </a:lnTo>
                <a:lnTo>
                  <a:pt x="1269" y="492760"/>
                </a:lnTo>
                <a:lnTo>
                  <a:pt x="2539" y="492760"/>
                </a:lnTo>
                <a:lnTo>
                  <a:pt x="2539" y="486410"/>
                </a:lnTo>
                <a:close/>
              </a:path>
              <a:path w="471170" h="552450">
                <a:moveTo>
                  <a:pt x="302260" y="548640"/>
                </a:moveTo>
                <a:lnTo>
                  <a:pt x="57150" y="548640"/>
                </a:lnTo>
                <a:lnTo>
                  <a:pt x="57150" y="549910"/>
                </a:lnTo>
                <a:lnTo>
                  <a:pt x="302260" y="549910"/>
                </a:lnTo>
                <a:lnTo>
                  <a:pt x="302260" y="548640"/>
                </a:lnTo>
                <a:close/>
              </a:path>
              <a:path w="471170" h="552450">
                <a:moveTo>
                  <a:pt x="298449" y="551180"/>
                </a:moveTo>
                <a:lnTo>
                  <a:pt x="60959" y="551180"/>
                </a:lnTo>
                <a:lnTo>
                  <a:pt x="60959" y="552450"/>
                </a:lnTo>
                <a:lnTo>
                  <a:pt x="298449" y="552450"/>
                </a:lnTo>
                <a:lnTo>
                  <a:pt x="298449" y="551180"/>
                </a:lnTo>
                <a:close/>
              </a:path>
              <a:path w="471170" h="552450">
                <a:moveTo>
                  <a:pt x="299719" y="549910"/>
                </a:moveTo>
                <a:lnTo>
                  <a:pt x="59689" y="549910"/>
                </a:lnTo>
                <a:lnTo>
                  <a:pt x="59689" y="551180"/>
                </a:lnTo>
                <a:lnTo>
                  <a:pt x="299719" y="551180"/>
                </a:lnTo>
                <a:lnTo>
                  <a:pt x="299719" y="549910"/>
                </a:lnTo>
                <a:close/>
              </a:path>
            </a:pathLst>
          </a:custGeom>
          <a:solidFill>
            <a:srgbClr val="E837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8" name="bk object 8728"/>
          <p:cNvSpPr/>
          <p:nvPr/>
        </p:nvSpPr>
        <p:spPr>
          <a:xfrm>
            <a:off x="5140959" y="4136390"/>
            <a:ext cx="464820" cy="544830"/>
          </a:xfrm>
          <a:custGeom>
            <a:avLst/>
            <a:gdLst/>
            <a:ahLst/>
            <a:cxnLst/>
            <a:rect l="l" t="t" r="r" b="b"/>
            <a:pathLst>
              <a:path w="464820" h="544829">
                <a:moveTo>
                  <a:pt x="405129" y="2539"/>
                </a:moveTo>
                <a:lnTo>
                  <a:pt x="161289" y="2539"/>
                </a:lnTo>
                <a:lnTo>
                  <a:pt x="161289" y="3809"/>
                </a:lnTo>
                <a:lnTo>
                  <a:pt x="405129" y="3809"/>
                </a:lnTo>
                <a:lnTo>
                  <a:pt x="405129" y="2539"/>
                </a:lnTo>
                <a:close/>
              </a:path>
              <a:path w="464820" h="544829">
                <a:moveTo>
                  <a:pt x="403859" y="1269"/>
                </a:moveTo>
                <a:lnTo>
                  <a:pt x="163829" y="1269"/>
                </a:lnTo>
                <a:lnTo>
                  <a:pt x="163829" y="2539"/>
                </a:lnTo>
                <a:lnTo>
                  <a:pt x="403859" y="2539"/>
                </a:lnTo>
                <a:lnTo>
                  <a:pt x="403859" y="1269"/>
                </a:lnTo>
                <a:close/>
              </a:path>
              <a:path w="464820" h="544829">
                <a:moveTo>
                  <a:pt x="401319" y="0"/>
                </a:moveTo>
                <a:lnTo>
                  <a:pt x="166369" y="0"/>
                </a:lnTo>
                <a:lnTo>
                  <a:pt x="166369" y="1269"/>
                </a:lnTo>
                <a:lnTo>
                  <a:pt x="401319" y="1269"/>
                </a:lnTo>
                <a:lnTo>
                  <a:pt x="401319" y="0"/>
                </a:lnTo>
                <a:close/>
              </a:path>
              <a:path w="464820" h="544829">
                <a:moveTo>
                  <a:pt x="462279" y="66039"/>
                </a:moveTo>
                <a:lnTo>
                  <a:pt x="461010" y="66039"/>
                </a:lnTo>
                <a:lnTo>
                  <a:pt x="461010" y="69849"/>
                </a:lnTo>
                <a:lnTo>
                  <a:pt x="463550" y="69849"/>
                </a:lnTo>
                <a:lnTo>
                  <a:pt x="463550" y="67309"/>
                </a:lnTo>
                <a:lnTo>
                  <a:pt x="462279" y="67309"/>
                </a:lnTo>
                <a:lnTo>
                  <a:pt x="462279" y="66039"/>
                </a:lnTo>
                <a:close/>
              </a:path>
              <a:path w="464820" h="544829">
                <a:moveTo>
                  <a:pt x="464819" y="69849"/>
                </a:moveTo>
                <a:lnTo>
                  <a:pt x="461010" y="69849"/>
                </a:lnTo>
                <a:lnTo>
                  <a:pt x="461010" y="76199"/>
                </a:lnTo>
                <a:lnTo>
                  <a:pt x="464819" y="76199"/>
                </a:lnTo>
                <a:lnTo>
                  <a:pt x="464819" y="69849"/>
                </a:lnTo>
                <a:close/>
              </a:path>
              <a:path w="464820" h="544829">
                <a:moveTo>
                  <a:pt x="464819" y="76199"/>
                </a:moveTo>
                <a:lnTo>
                  <a:pt x="461010" y="76199"/>
                </a:lnTo>
                <a:lnTo>
                  <a:pt x="461010" y="82549"/>
                </a:lnTo>
                <a:lnTo>
                  <a:pt x="464819" y="82549"/>
                </a:lnTo>
                <a:lnTo>
                  <a:pt x="464819" y="76199"/>
                </a:lnTo>
                <a:close/>
              </a:path>
              <a:path w="464820" h="544829">
                <a:moveTo>
                  <a:pt x="464819" y="82549"/>
                </a:moveTo>
                <a:lnTo>
                  <a:pt x="461010" y="82549"/>
                </a:lnTo>
                <a:lnTo>
                  <a:pt x="461010" y="88899"/>
                </a:lnTo>
                <a:lnTo>
                  <a:pt x="464819" y="88899"/>
                </a:lnTo>
                <a:lnTo>
                  <a:pt x="464819" y="82549"/>
                </a:lnTo>
                <a:close/>
              </a:path>
              <a:path w="464820" h="544829">
                <a:moveTo>
                  <a:pt x="464819" y="88899"/>
                </a:moveTo>
                <a:lnTo>
                  <a:pt x="461010" y="88899"/>
                </a:lnTo>
                <a:lnTo>
                  <a:pt x="461010" y="95249"/>
                </a:lnTo>
                <a:lnTo>
                  <a:pt x="464819" y="95249"/>
                </a:lnTo>
                <a:lnTo>
                  <a:pt x="464819" y="88899"/>
                </a:lnTo>
                <a:close/>
              </a:path>
              <a:path w="464820" h="544829">
                <a:moveTo>
                  <a:pt x="464819" y="95249"/>
                </a:moveTo>
                <a:lnTo>
                  <a:pt x="461010" y="95249"/>
                </a:lnTo>
                <a:lnTo>
                  <a:pt x="461010" y="101599"/>
                </a:lnTo>
                <a:lnTo>
                  <a:pt x="464819" y="101599"/>
                </a:lnTo>
                <a:lnTo>
                  <a:pt x="464819" y="95249"/>
                </a:lnTo>
                <a:close/>
              </a:path>
              <a:path w="464820" h="544829">
                <a:moveTo>
                  <a:pt x="464819" y="101599"/>
                </a:moveTo>
                <a:lnTo>
                  <a:pt x="461010" y="101599"/>
                </a:lnTo>
                <a:lnTo>
                  <a:pt x="461010" y="107949"/>
                </a:lnTo>
                <a:lnTo>
                  <a:pt x="464819" y="107949"/>
                </a:lnTo>
                <a:lnTo>
                  <a:pt x="464819" y="101599"/>
                </a:lnTo>
                <a:close/>
              </a:path>
              <a:path w="464820" h="544829">
                <a:moveTo>
                  <a:pt x="464819" y="107949"/>
                </a:moveTo>
                <a:lnTo>
                  <a:pt x="461010" y="107949"/>
                </a:lnTo>
                <a:lnTo>
                  <a:pt x="461010" y="114299"/>
                </a:lnTo>
                <a:lnTo>
                  <a:pt x="464819" y="114299"/>
                </a:lnTo>
                <a:lnTo>
                  <a:pt x="464819" y="107949"/>
                </a:lnTo>
                <a:close/>
              </a:path>
              <a:path w="464820" h="544829">
                <a:moveTo>
                  <a:pt x="464819" y="114299"/>
                </a:moveTo>
                <a:lnTo>
                  <a:pt x="461010" y="114299"/>
                </a:lnTo>
                <a:lnTo>
                  <a:pt x="461010" y="120649"/>
                </a:lnTo>
                <a:lnTo>
                  <a:pt x="464819" y="120649"/>
                </a:lnTo>
                <a:lnTo>
                  <a:pt x="464819" y="114299"/>
                </a:lnTo>
                <a:close/>
              </a:path>
              <a:path w="464820" h="544829">
                <a:moveTo>
                  <a:pt x="464819" y="120649"/>
                </a:moveTo>
                <a:lnTo>
                  <a:pt x="461010" y="120649"/>
                </a:lnTo>
                <a:lnTo>
                  <a:pt x="461010" y="126999"/>
                </a:lnTo>
                <a:lnTo>
                  <a:pt x="464819" y="126999"/>
                </a:lnTo>
                <a:lnTo>
                  <a:pt x="464819" y="120649"/>
                </a:lnTo>
                <a:close/>
              </a:path>
              <a:path w="464820" h="544829">
                <a:moveTo>
                  <a:pt x="464819" y="126999"/>
                </a:moveTo>
                <a:lnTo>
                  <a:pt x="461010" y="126999"/>
                </a:lnTo>
                <a:lnTo>
                  <a:pt x="461010" y="133349"/>
                </a:lnTo>
                <a:lnTo>
                  <a:pt x="464819" y="133349"/>
                </a:lnTo>
                <a:lnTo>
                  <a:pt x="464819" y="126999"/>
                </a:lnTo>
                <a:close/>
              </a:path>
              <a:path w="464820" h="544829">
                <a:moveTo>
                  <a:pt x="464819" y="133349"/>
                </a:moveTo>
                <a:lnTo>
                  <a:pt x="461010" y="133349"/>
                </a:lnTo>
                <a:lnTo>
                  <a:pt x="461010" y="139699"/>
                </a:lnTo>
                <a:lnTo>
                  <a:pt x="464819" y="139699"/>
                </a:lnTo>
                <a:lnTo>
                  <a:pt x="464819" y="133349"/>
                </a:lnTo>
                <a:close/>
              </a:path>
              <a:path w="464820" h="544829">
                <a:moveTo>
                  <a:pt x="464819" y="139699"/>
                </a:moveTo>
                <a:lnTo>
                  <a:pt x="461010" y="139699"/>
                </a:lnTo>
                <a:lnTo>
                  <a:pt x="461010" y="144779"/>
                </a:lnTo>
                <a:lnTo>
                  <a:pt x="464819" y="144779"/>
                </a:lnTo>
                <a:lnTo>
                  <a:pt x="464819" y="139699"/>
                </a:lnTo>
                <a:close/>
              </a:path>
              <a:path w="464820" h="544829">
                <a:moveTo>
                  <a:pt x="464819" y="144779"/>
                </a:moveTo>
                <a:lnTo>
                  <a:pt x="461010" y="144779"/>
                </a:lnTo>
                <a:lnTo>
                  <a:pt x="461010" y="151129"/>
                </a:lnTo>
                <a:lnTo>
                  <a:pt x="464819" y="151129"/>
                </a:lnTo>
                <a:lnTo>
                  <a:pt x="464819" y="144779"/>
                </a:lnTo>
                <a:close/>
              </a:path>
              <a:path w="464820" h="544829">
                <a:moveTo>
                  <a:pt x="464819" y="151129"/>
                </a:moveTo>
                <a:lnTo>
                  <a:pt x="461010" y="151129"/>
                </a:lnTo>
                <a:lnTo>
                  <a:pt x="461010" y="158749"/>
                </a:lnTo>
                <a:lnTo>
                  <a:pt x="464819" y="158749"/>
                </a:lnTo>
                <a:lnTo>
                  <a:pt x="464819" y="151129"/>
                </a:lnTo>
                <a:close/>
              </a:path>
              <a:path w="464820" h="544829">
                <a:moveTo>
                  <a:pt x="464819" y="158749"/>
                </a:moveTo>
                <a:lnTo>
                  <a:pt x="461010" y="158749"/>
                </a:lnTo>
                <a:lnTo>
                  <a:pt x="461010" y="165099"/>
                </a:lnTo>
                <a:lnTo>
                  <a:pt x="464819" y="165099"/>
                </a:lnTo>
                <a:lnTo>
                  <a:pt x="464819" y="158749"/>
                </a:lnTo>
                <a:close/>
              </a:path>
              <a:path w="464820" h="544829">
                <a:moveTo>
                  <a:pt x="464819" y="165099"/>
                </a:moveTo>
                <a:lnTo>
                  <a:pt x="461010" y="165099"/>
                </a:lnTo>
                <a:lnTo>
                  <a:pt x="461010" y="171449"/>
                </a:lnTo>
                <a:lnTo>
                  <a:pt x="464819" y="171449"/>
                </a:lnTo>
                <a:lnTo>
                  <a:pt x="464819" y="165099"/>
                </a:lnTo>
                <a:close/>
              </a:path>
              <a:path w="464820" h="544829">
                <a:moveTo>
                  <a:pt x="464819" y="171449"/>
                </a:moveTo>
                <a:lnTo>
                  <a:pt x="461010" y="171449"/>
                </a:lnTo>
                <a:lnTo>
                  <a:pt x="461010" y="177799"/>
                </a:lnTo>
                <a:lnTo>
                  <a:pt x="464819" y="177799"/>
                </a:lnTo>
                <a:lnTo>
                  <a:pt x="464819" y="171449"/>
                </a:lnTo>
                <a:close/>
              </a:path>
              <a:path w="464820" h="544829">
                <a:moveTo>
                  <a:pt x="464819" y="177799"/>
                </a:moveTo>
                <a:lnTo>
                  <a:pt x="461010" y="177799"/>
                </a:lnTo>
                <a:lnTo>
                  <a:pt x="461010" y="182879"/>
                </a:lnTo>
                <a:lnTo>
                  <a:pt x="464819" y="182879"/>
                </a:lnTo>
                <a:lnTo>
                  <a:pt x="464819" y="177799"/>
                </a:lnTo>
                <a:close/>
              </a:path>
              <a:path w="464820" h="544829">
                <a:moveTo>
                  <a:pt x="3810" y="191769"/>
                </a:moveTo>
                <a:lnTo>
                  <a:pt x="2539" y="191769"/>
                </a:lnTo>
                <a:lnTo>
                  <a:pt x="2539" y="194309"/>
                </a:lnTo>
                <a:lnTo>
                  <a:pt x="1269" y="194309"/>
                </a:lnTo>
                <a:lnTo>
                  <a:pt x="1269" y="196849"/>
                </a:lnTo>
                <a:lnTo>
                  <a:pt x="3810" y="196849"/>
                </a:lnTo>
                <a:lnTo>
                  <a:pt x="3810" y="191769"/>
                </a:lnTo>
                <a:close/>
              </a:path>
              <a:path w="464820" h="544829">
                <a:moveTo>
                  <a:pt x="464819" y="182879"/>
                </a:moveTo>
                <a:lnTo>
                  <a:pt x="461010" y="182879"/>
                </a:lnTo>
                <a:lnTo>
                  <a:pt x="461010" y="196849"/>
                </a:lnTo>
                <a:lnTo>
                  <a:pt x="464819" y="196849"/>
                </a:lnTo>
                <a:lnTo>
                  <a:pt x="464819" y="182879"/>
                </a:lnTo>
                <a:close/>
              </a:path>
              <a:path w="464820" h="544829">
                <a:moveTo>
                  <a:pt x="3810" y="196849"/>
                </a:moveTo>
                <a:lnTo>
                  <a:pt x="1269" y="196849"/>
                </a:lnTo>
                <a:lnTo>
                  <a:pt x="1269" y="198119"/>
                </a:lnTo>
                <a:lnTo>
                  <a:pt x="0" y="198119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6849"/>
                </a:lnTo>
                <a:close/>
              </a:path>
              <a:path w="464820" h="544829">
                <a:moveTo>
                  <a:pt x="464819" y="196849"/>
                </a:moveTo>
                <a:lnTo>
                  <a:pt x="461010" y="196849"/>
                </a:lnTo>
                <a:lnTo>
                  <a:pt x="461010" y="201929"/>
                </a:lnTo>
                <a:lnTo>
                  <a:pt x="464819" y="201929"/>
                </a:lnTo>
                <a:lnTo>
                  <a:pt x="464819" y="196849"/>
                </a:lnTo>
                <a:close/>
              </a:path>
              <a:path w="464820" h="544829">
                <a:moveTo>
                  <a:pt x="3810" y="201929"/>
                </a:moveTo>
                <a:lnTo>
                  <a:pt x="0" y="201929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201929"/>
                </a:lnTo>
                <a:close/>
              </a:path>
              <a:path w="464820" h="544829">
                <a:moveTo>
                  <a:pt x="464819" y="201929"/>
                </a:moveTo>
                <a:lnTo>
                  <a:pt x="461010" y="201929"/>
                </a:lnTo>
                <a:lnTo>
                  <a:pt x="461010" y="228599"/>
                </a:lnTo>
                <a:lnTo>
                  <a:pt x="464819" y="228599"/>
                </a:lnTo>
                <a:lnTo>
                  <a:pt x="464819" y="201929"/>
                </a:lnTo>
                <a:close/>
              </a:path>
              <a:path w="464820" h="544829">
                <a:moveTo>
                  <a:pt x="3810" y="228599"/>
                </a:moveTo>
                <a:lnTo>
                  <a:pt x="0" y="228599"/>
                </a:lnTo>
                <a:lnTo>
                  <a:pt x="0" y="234949"/>
                </a:lnTo>
                <a:lnTo>
                  <a:pt x="3810" y="234949"/>
                </a:lnTo>
                <a:lnTo>
                  <a:pt x="3810" y="228599"/>
                </a:lnTo>
                <a:close/>
              </a:path>
              <a:path w="464820" h="544829">
                <a:moveTo>
                  <a:pt x="464819" y="228599"/>
                </a:moveTo>
                <a:lnTo>
                  <a:pt x="461010" y="228599"/>
                </a:lnTo>
                <a:lnTo>
                  <a:pt x="461010" y="234949"/>
                </a:lnTo>
                <a:lnTo>
                  <a:pt x="464819" y="234949"/>
                </a:lnTo>
                <a:lnTo>
                  <a:pt x="464819" y="228599"/>
                </a:lnTo>
                <a:close/>
              </a:path>
              <a:path w="464820" h="544829">
                <a:moveTo>
                  <a:pt x="3810" y="234949"/>
                </a:moveTo>
                <a:lnTo>
                  <a:pt x="0" y="234949"/>
                </a:lnTo>
                <a:lnTo>
                  <a:pt x="0" y="241299"/>
                </a:lnTo>
                <a:lnTo>
                  <a:pt x="3810" y="241299"/>
                </a:lnTo>
                <a:lnTo>
                  <a:pt x="3810" y="234949"/>
                </a:lnTo>
                <a:close/>
              </a:path>
              <a:path w="464820" h="544829">
                <a:moveTo>
                  <a:pt x="464819" y="234949"/>
                </a:moveTo>
                <a:lnTo>
                  <a:pt x="461010" y="234949"/>
                </a:lnTo>
                <a:lnTo>
                  <a:pt x="461010" y="241299"/>
                </a:lnTo>
                <a:lnTo>
                  <a:pt x="464819" y="241299"/>
                </a:lnTo>
                <a:lnTo>
                  <a:pt x="464819" y="234949"/>
                </a:lnTo>
                <a:close/>
              </a:path>
              <a:path w="464820" h="544829">
                <a:moveTo>
                  <a:pt x="3810" y="241299"/>
                </a:moveTo>
                <a:lnTo>
                  <a:pt x="0" y="241299"/>
                </a:lnTo>
                <a:lnTo>
                  <a:pt x="0" y="253999"/>
                </a:lnTo>
                <a:lnTo>
                  <a:pt x="3810" y="253999"/>
                </a:lnTo>
                <a:lnTo>
                  <a:pt x="3810" y="241299"/>
                </a:lnTo>
                <a:close/>
              </a:path>
              <a:path w="464820" h="544829">
                <a:moveTo>
                  <a:pt x="464819" y="241299"/>
                </a:moveTo>
                <a:lnTo>
                  <a:pt x="461010" y="241299"/>
                </a:lnTo>
                <a:lnTo>
                  <a:pt x="461010" y="253999"/>
                </a:lnTo>
                <a:lnTo>
                  <a:pt x="464819" y="253999"/>
                </a:lnTo>
                <a:lnTo>
                  <a:pt x="464819" y="241299"/>
                </a:lnTo>
                <a:close/>
              </a:path>
              <a:path w="464820" h="544829">
                <a:moveTo>
                  <a:pt x="3810" y="253999"/>
                </a:moveTo>
                <a:lnTo>
                  <a:pt x="0" y="253999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3999"/>
                </a:lnTo>
                <a:close/>
              </a:path>
              <a:path w="464820" h="544829">
                <a:moveTo>
                  <a:pt x="464819" y="253999"/>
                </a:moveTo>
                <a:lnTo>
                  <a:pt x="461010" y="253999"/>
                </a:lnTo>
                <a:lnTo>
                  <a:pt x="461010" y="260349"/>
                </a:lnTo>
                <a:lnTo>
                  <a:pt x="464819" y="260349"/>
                </a:lnTo>
                <a:lnTo>
                  <a:pt x="464819" y="253999"/>
                </a:lnTo>
                <a:close/>
              </a:path>
              <a:path w="464820" h="544829">
                <a:moveTo>
                  <a:pt x="3810" y="260349"/>
                </a:moveTo>
                <a:lnTo>
                  <a:pt x="0" y="260349"/>
                </a:lnTo>
                <a:lnTo>
                  <a:pt x="0" y="266699"/>
                </a:lnTo>
                <a:lnTo>
                  <a:pt x="3810" y="266699"/>
                </a:lnTo>
                <a:lnTo>
                  <a:pt x="3810" y="260349"/>
                </a:lnTo>
                <a:close/>
              </a:path>
              <a:path w="464820" h="544829">
                <a:moveTo>
                  <a:pt x="464819" y="260349"/>
                </a:moveTo>
                <a:lnTo>
                  <a:pt x="461010" y="260349"/>
                </a:lnTo>
                <a:lnTo>
                  <a:pt x="461010" y="266699"/>
                </a:lnTo>
                <a:lnTo>
                  <a:pt x="464819" y="266699"/>
                </a:lnTo>
                <a:lnTo>
                  <a:pt x="464819" y="260349"/>
                </a:lnTo>
                <a:close/>
              </a:path>
              <a:path w="464820" h="544829">
                <a:moveTo>
                  <a:pt x="3810" y="266699"/>
                </a:moveTo>
                <a:lnTo>
                  <a:pt x="0" y="266699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66699"/>
                </a:lnTo>
                <a:close/>
              </a:path>
              <a:path w="464820" h="544829">
                <a:moveTo>
                  <a:pt x="464819" y="266699"/>
                </a:moveTo>
                <a:lnTo>
                  <a:pt x="461010" y="266699"/>
                </a:lnTo>
                <a:lnTo>
                  <a:pt x="461010" y="297179"/>
                </a:lnTo>
                <a:lnTo>
                  <a:pt x="464819" y="297179"/>
                </a:lnTo>
                <a:lnTo>
                  <a:pt x="464819" y="266699"/>
                </a:lnTo>
                <a:close/>
              </a:path>
              <a:path w="464820" h="544829">
                <a:moveTo>
                  <a:pt x="3810" y="297179"/>
                </a:moveTo>
                <a:lnTo>
                  <a:pt x="0" y="297179"/>
                </a:lnTo>
                <a:lnTo>
                  <a:pt x="0" y="317499"/>
                </a:lnTo>
                <a:lnTo>
                  <a:pt x="3810" y="317499"/>
                </a:lnTo>
                <a:lnTo>
                  <a:pt x="3810" y="297179"/>
                </a:lnTo>
                <a:close/>
              </a:path>
              <a:path w="464820" h="544829">
                <a:moveTo>
                  <a:pt x="464819" y="297179"/>
                </a:moveTo>
                <a:lnTo>
                  <a:pt x="461010" y="297179"/>
                </a:lnTo>
                <a:lnTo>
                  <a:pt x="461010" y="317499"/>
                </a:lnTo>
                <a:lnTo>
                  <a:pt x="464819" y="317499"/>
                </a:lnTo>
                <a:lnTo>
                  <a:pt x="464819" y="297179"/>
                </a:lnTo>
                <a:close/>
              </a:path>
              <a:path w="464820" h="544829">
                <a:moveTo>
                  <a:pt x="3810" y="317499"/>
                </a:moveTo>
                <a:lnTo>
                  <a:pt x="0" y="317499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7499"/>
                </a:lnTo>
                <a:close/>
              </a:path>
              <a:path w="464820" h="544829">
                <a:moveTo>
                  <a:pt x="464819" y="317499"/>
                </a:moveTo>
                <a:lnTo>
                  <a:pt x="461010" y="317499"/>
                </a:lnTo>
                <a:lnTo>
                  <a:pt x="461010" y="322579"/>
                </a:lnTo>
                <a:lnTo>
                  <a:pt x="464819" y="322579"/>
                </a:lnTo>
                <a:lnTo>
                  <a:pt x="464819" y="317499"/>
                </a:lnTo>
                <a:close/>
              </a:path>
              <a:path w="464820" h="544829">
                <a:moveTo>
                  <a:pt x="381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3810" y="330199"/>
                </a:lnTo>
                <a:lnTo>
                  <a:pt x="3810" y="322579"/>
                </a:lnTo>
                <a:close/>
              </a:path>
              <a:path w="464820" h="544829">
                <a:moveTo>
                  <a:pt x="464819" y="322579"/>
                </a:moveTo>
                <a:lnTo>
                  <a:pt x="461010" y="322579"/>
                </a:lnTo>
                <a:lnTo>
                  <a:pt x="461010" y="330199"/>
                </a:lnTo>
                <a:lnTo>
                  <a:pt x="464819" y="330199"/>
                </a:lnTo>
                <a:lnTo>
                  <a:pt x="464819" y="322579"/>
                </a:lnTo>
                <a:close/>
              </a:path>
              <a:path w="464820" h="544829">
                <a:moveTo>
                  <a:pt x="3810" y="330199"/>
                </a:moveTo>
                <a:lnTo>
                  <a:pt x="0" y="330199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30199"/>
                </a:lnTo>
                <a:close/>
              </a:path>
              <a:path w="464820" h="544829">
                <a:moveTo>
                  <a:pt x="464819" y="330199"/>
                </a:moveTo>
                <a:lnTo>
                  <a:pt x="461010" y="330199"/>
                </a:lnTo>
                <a:lnTo>
                  <a:pt x="461010" y="335279"/>
                </a:lnTo>
                <a:lnTo>
                  <a:pt x="464819" y="335279"/>
                </a:lnTo>
                <a:lnTo>
                  <a:pt x="464819" y="330199"/>
                </a:lnTo>
                <a:close/>
              </a:path>
              <a:path w="464820" h="544829">
                <a:moveTo>
                  <a:pt x="3810" y="335279"/>
                </a:moveTo>
                <a:lnTo>
                  <a:pt x="0" y="335279"/>
                </a:lnTo>
                <a:lnTo>
                  <a:pt x="0" y="342899"/>
                </a:lnTo>
                <a:lnTo>
                  <a:pt x="3810" y="342899"/>
                </a:lnTo>
                <a:lnTo>
                  <a:pt x="3810" y="335279"/>
                </a:lnTo>
                <a:close/>
              </a:path>
              <a:path w="464820" h="544829">
                <a:moveTo>
                  <a:pt x="464819" y="335279"/>
                </a:moveTo>
                <a:lnTo>
                  <a:pt x="461010" y="335279"/>
                </a:lnTo>
                <a:lnTo>
                  <a:pt x="461010" y="342899"/>
                </a:lnTo>
                <a:lnTo>
                  <a:pt x="464819" y="342899"/>
                </a:lnTo>
                <a:lnTo>
                  <a:pt x="464819" y="335279"/>
                </a:lnTo>
                <a:close/>
              </a:path>
              <a:path w="464820" h="544829">
                <a:moveTo>
                  <a:pt x="3810" y="342899"/>
                </a:moveTo>
                <a:lnTo>
                  <a:pt x="0" y="342899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2899"/>
                </a:lnTo>
                <a:close/>
              </a:path>
              <a:path w="464820" h="544829">
                <a:moveTo>
                  <a:pt x="464819" y="342899"/>
                </a:moveTo>
                <a:lnTo>
                  <a:pt x="461010" y="342899"/>
                </a:lnTo>
                <a:lnTo>
                  <a:pt x="461010" y="347979"/>
                </a:lnTo>
                <a:lnTo>
                  <a:pt x="464819" y="347979"/>
                </a:lnTo>
                <a:lnTo>
                  <a:pt x="464819" y="342899"/>
                </a:lnTo>
                <a:close/>
              </a:path>
              <a:path w="464820" h="544829">
                <a:moveTo>
                  <a:pt x="3810" y="347979"/>
                </a:moveTo>
                <a:lnTo>
                  <a:pt x="0" y="347979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7979"/>
                </a:lnTo>
                <a:close/>
              </a:path>
              <a:path w="464820" h="544829">
                <a:moveTo>
                  <a:pt x="464819" y="347979"/>
                </a:moveTo>
                <a:lnTo>
                  <a:pt x="461010" y="347979"/>
                </a:lnTo>
                <a:lnTo>
                  <a:pt x="461010" y="354329"/>
                </a:lnTo>
                <a:lnTo>
                  <a:pt x="464819" y="354329"/>
                </a:lnTo>
                <a:lnTo>
                  <a:pt x="464819" y="347979"/>
                </a:lnTo>
                <a:close/>
              </a:path>
              <a:path w="464820" h="544829">
                <a:moveTo>
                  <a:pt x="3810" y="354329"/>
                </a:moveTo>
                <a:lnTo>
                  <a:pt x="0" y="354329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54329"/>
                </a:lnTo>
                <a:close/>
              </a:path>
              <a:path w="464820" h="544829">
                <a:moveTo>
                  <a:pt x="464819" y="354329"/>
                </a:moveTo>
                <a:lnTo>
                  <a:pt x="461010" y="354329"/>
                </a:lnTo>
                <a:lnTo>
                  <a:pt x="461010" y="361949"/>
                </a:lnTo>
                <a:lnTo>
                  <a:pt x="464819" y="361949"/>
                </a:lnTo>
                <a:lnTo>
                  <a:pt x="464819" y="354329"/>
                </a:lnTo>
                <a:close/>
              </a:path>
              <a:path w="464820" h="544829">
                <a:moveTo>
                  <a:pt x="3810" y="361949"/>
                </a:moveTo>
                <a:lnTo>
                  <a:pt x="0" y="361949"/>
                </a:lnTo>
                <a:lnTo>
                  <a:pt x="0" y="368299"/>
                </a:lnTo>
                <a:lnTo>
                  <a:pt x="3810" y="368299"/>
                </a:lnTo>
                <a:lnTo>
                  <a:pt x="3810" y="361949"/>
                </a:lnTo>
                <a:close/>
              </a:path>
              <a:path w="464820" h="544829">
                <a:moveTo>
                  <a:pt x="464819" y="361949"/>
                </a:moveTo>
                <a:lnTo>
                  <a:pt x="461010" y="361949"/>
                </a:lnTo>
                <a:lnTo>
                  <a:pt x="461010" y="368299"/>
                </a:lnTo>
                <a:lnTo>
                  <a:pt x="464819" y="368299"/>
                </a:lnTo>
                <a:lnTo>
                  <a:pt x="464819" y="361949"/>
                </a:lnTo>
                <a:close/>
              </a:path>
              <a:path w="464820" h="544829">
                <a:moveTo>
                  <a:pt x="3810" y="368299"/>
                </a:moveTo>
                <a:lnTo>
                  <a:pt x="0" y="368299"/>
                </a:lnTo>
                <a:lnTo>
                  <a:pt x="0" y="374649"/>
                </a:lnTo>
                <a:lnTo>
                  <a:pt x="3810" y="374649"/>
                </a:lnTo>
                <a:lnTo>
                  <a:pt x="3810" y="368299"/>
                </a:lnTo>
                <a:close/>
              </a:path>
              <a:path w="464820" h="544829">
                <a:moveTo>
                  <a:pt x="464819" y="368299"/>
                </a:moveTo>
                <a:lnTo>
                  <a:pt x="461010" y="368299"/>
                </a:lnTo>
                <a:lnTo>
                  <a:pt x="461010" y="374649"/>
                </a:lnTo>
                <a:lnTo>
                  <a:pt x="462279" y="374649"/>
                </a:lnTo>
                <a:lnTo>
                  <a:pt x="462279" y="372109"/>
                </a:lnTo>
                <a:lnTo>
                  <a:pt x="463549" y="372109"/>
                </a:lnTo>
                <a:lnTo>
                  <a:pt x="463549" y="369569"/>
                </a:lnTo>
                <a:lnTo>
                  <a:pt x="464819" y="369569"/>
                </a:lnTo>
                <a:lnTo>
                  <a:pt x="464819" y="368299"/>
                </a:lnTo>
                <a:close/>
              </a:path>
              <a:path w="464820" h="544829">
                <a:moveTo>
                  <a:pt x="3810" y="374649"/>
                </a:moveTo>
                <a:lnTo>
                  <a:pt x="0" y="374649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4649"/>
                </a:lnTo>
                <a:close/>
              </a:path>
              <a:path w="464820" h="544829">
                <a:moveTo>
                  <a:pt x="3810" y="379729"/>
                </a:moveTo>
                <a:lnTo>
                  <a:pt x="0" y="379729"/>
                </a:lnTo>
                <a:lnTo>
                  <a:pt x="0" y="387349"/>
                </a:lnTo>
                <a:lnTo>
                  <a:pt x="3810" y="387349"/>
                </a:lnTo>
                <a:lnTo>
                  <a:pt x="3810" y="379729"/>
                </a:lnTo>
                <a:close/>
              </a:path>
              <a:path w="464820" h="544829">
                <a:moveTo>
                  <a:pt x="3810" y="387349"/>
                </a:moveTo>
                <a:lnTo>
                  <a:pt x="0" y="387349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7349"/>
                </a:lnTo>
                <a:close/>
              </a:path>
              <a:path w="464820" h="544829">
                <a:moveTo>
                  <a:pt x="3810" y="392429"/>
                </a:moveTo>
                <a:lnTo>
                  <a:pt x="0" y="392429"/>
                </a:lnTo>
                <a:lnTo>
                  <a:pt x="0" y="400049"/>
                </a:lnTo>
                <a:lnTo>
                  <a:pt x="3810" y="400049"/>
                </a:lnTo>
                <a:lnTo>
                  <a:pt x="3810" y="392429"/>
                </a:lnTo>
                <a:close/>
              </a:path>
              <a:path w="464820" h="544829">
                <a:moveTo>
                  <a:pt x="3810" y="400049"/>
                </a:moveTo>
                <a:lnTo>
                  <a:pt x="0" y="400049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400049"/>
                </a:lnTo>
                <a:close/>
              </a:path>
              <a:path w="464820" h="544829">
                <a:moveTo>
                  <a:pt x="3810" y="405129"/>
                </a:moveTo>
                <a:lnTo>
                  <a:pt x="0" y="405129"/>
                </a:lnTo>
                <a:lnTo>
                  <a:pt x="0" y="412749"/>
                </a:lnTo>
                <a:lnTo>
                  <a:pt x="3810" y="412749"/>
                </a:lnTo>
                <a:lnTo>
                  <a:pt x="3810" y="405129"/>
                </a:lnTo>
                <a:close/>
              </a:path>
              <a:path w="464820" h="544829">
                <a:moveTo>
                  <a:pt x="381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3810" y="419099"/>
                </a:lnTo>
                <a:lnTo>
                  <a:pt x="3810" y="412749"/>
                </a:lnTo>
                <a:close/>
              </a:path>
              <a:path w="464820" h="544829">
                <a:moveTo>
                  <a:pt x="3810" y="419099"/>
                </a:moveTo>
                <a:lnTo>
                  <a:pt x="0" y="419099"/>
                </a:lnTo>
                <a:lnTo>
                  <a:pt x="0" y="425449"/>
                </a:lnTo>
                <a:lnTo>
                  <a:pt x="3810" y="425449"/>
                </a:lnTo>
                <a:lnTo>
                  <a:pt x="3810" y="419099"/>
                </a:lnTo>
                <a:close/>
              </a:path>
              <a:path w="464820" h="544829">
                <a:moveTo>
                  <a:pt x="381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3810" y="431799"/>
                </a:lnTo>
                <a:lnTo>
                  <a:pt x="3810" y="425449"/>
                </a:lnTo>
                <a:close/>
              </a:path>
              <a:path w="464820" h="544829">
                <a:moveTo>
                  <a:pt x="3810" y="431799"/>
                </a:moveTo>
                <a:lnTo>
                  <a:pt x="0" y="431799"/>
                </a:lnTo>
                <a:lnTo>
                  <a:pt x="0" y="438149"/>
                </a:lnTo>
                <a:lnTo>
                  <a:pt x="3810" y="438149"/>
                </a:lnTo>
                <a:lnTo>
                  <a:pt x="3810" y="431799"/>
                </a:lnTo>
                <a:close/>
              </a:path>
              <a:path w="464820" h="544829">
                <a:moveTo>
                  <a:pt x="3810" y="438149"/>
                </a:moveTo>
                <a:lnTo>
                  <a:pt x="0" y="438149"/>
                </a:lnTo>
                <a:lnTo>
                  <a:pt x="0" y="444499"/>
                </a:lnTo>
                <a:lnTo>
                  <a:pt x="3810" y="444499"/>
                </a:lnTo>
                <a:lnTo>
                  <a:pt x="3810" y="438149"/>
                </a:lnTo>
                <a:close/>
              </a:path>
              <a:path w="464820" h="544829">
                <a:moveTo>
                  <a:pt x="3810" y="444499"/>
                </a:moveTo>
                <a:lnTo>
                  <a:pt x="0" y="444499"/>
                </a:lnTo>
                <a:lnTo>
                  <a:pt x="0" y="450849"/>
                </a:lnTo>
                <a:lnTo>
                  <a:pt x="3810" y="450849"/>
                </a:lnTo>
                <a:lnTo>
                  <a:pt x="3810" y="444499"/>
                </a:lnTo>
                <a:close/>
              </a:path>
              <a:path w="464820" h="544829">
                <a:moveTo>
                  <a:pt x="3810" y="450849"/>
                </a:moveTo>
                <a:lnTo>
                  <a:pt x="0" y="450849"/>
                </a:lnTo>
                <a:lnTo>
                  <a:pt x="0" y="457199"/>
                </a:lnTo>
                <a:lnTo>
                  <a:pt x="3810" y="457199"/>
                </a:lnTo>
                <a:lnTo>
                  <a:pt x="3810" y="450849"/>
                </a:lnTo>
                <a:close/>
              </a:path>
              <a:path w="464820" h="544829">
                <a:moveTo>
                  <a:pt x="3810" y="457199"/>
                </a:moveTo>
                <a:lnTo>
                  <a:pt x="0" y="457199"/>
                </a:lnTo>
                <a:lnTo>
                  <a:pt x="0" y="463549"/>
                </a:lnTo>
                <a:lnTo>
                  <a:pt x="3810" y="463549"/>
                </a:lnTo>
                <a:lnTo>
                  <a:pt x="3810" y="457199"/>
                </a:lnTo>
                <a:close/>
              </a:path>
              <a:path w="464820" h="544829">
                <a:moveTo>
                  <a:pt x="3810" y="463549"/>
                </a:moveTo>
                <a:lnTo>
                  <a:pt x="0" y="463549"/>
                </a:lnTo>
                <a:lnTo>
                  <a:pt x="0" y="469899"/>
                </a:lnTo>
                <a:lnTo>
                  <a:pt x="3810" y="469899"/>
                </a:lnTo>
                <a:lnTo>
                  <a:pt x="3810" y="463549"/>
                </a:lnTo>
                <a:close/>
              </a:path>
              <a:path w="464820" h="544829">
                <a:moveTo>
                  <a:pt x="3810" y="469899"/>
                </a:moveTo>
                <a:lnTo>
                  <a:pt x="0" y="469899"/>
                </a:lnTo>
                <a:lnTo>
                  <a:pt x="0" y="476249"/>
                </a:lnTo>
                <a:lnTo>
                  <a:pt x="3810" y="476249"/>
                </a:lnTo>
                <a:lnTo>
                  <a:pt x="3810" y="469899"/>
                </a:lnTo>
                <a:close/>
              </a:path>
              <a:path w="464820" h="544829">
                <a:moveTo>
                  <a:pt x="3810" y="476249"/>
                </a:moveTo>
                <a:lnTo>
                  <a:pt x="0" y="476249"/>
                </a:lnTo>
                <a:lnTo>
                  <a:pt x="0" y="482599"/>
                </a:lnTo>
                <a:lnTo>
                  <a:pt x="3810" y="482599"/>
                </a:lnTo>
                <a:lnTo>
                  <a:pt x="3810" y="476249"/>
                </a:lnTo>
                <a:close/>
              </a:path>
              <a:path w="464820" h="544829">
                <a:moveTo>
                  <a:pt x="3810" y="482599"/>
                </a:moveTo>
                <a:lnTo>
                  <a:pt x="0" y="482599"/>
                </a:lnTo>
                <a:lnTo>
                  <a:pt x="0" y="488949"/>
                </a:lnTo>
                <a:lnTo>
                  <a:pt x="3810" y="488949"/>
                </a:lnTo>
                <a:lnTo>
                  <a:pt x="3810" y="482599"/>
                </a:lnTo>
                <a:close/>
              </a:path>
              <a:path w="464820" h="544829">
                <a:moveTo>
                  <a:pt x="3810" y="488949"/>
                </a:moveTo>
                <a:lnTo>
                  <a:pt x="0" y="488949"/>
                </a:lnTo>
                <a:lnTo>
                  <a:pt x="0" y="491489"/>
                </a:lnTo>
                <a:lnTo>
                  <a:pt x="1269" y="491489"/>
                </a:lnTo>
                <a:lnTo>
                  <a:pt x="1269" y="492759"/>
                </a:lnTo>
                <a:lnTo>
                  <a:pt x="2539" y="492759"/>
                </a:lnTo>
                <a:lnTo>
                  <a:pt x="2539" y="495299"/>
                </a:lnTo>
                <a:lnTo>
                  <a:pt x="3810" y="495299"/>
                </a:lnTo>
                <a:lnTo>
                  <a:pt x="3810" y="488949"/>
                </a:lnTo>
                <a:close/>
              </a:path>
              <a:path w="464820" h="544829">
                <a:moveTo>
                  <a:pt x="302259" y="543559"/>
                </a:moveTo>
                <a:lnTo>
                  <a:pt x="52069" y="543559"/>
                </a:lnTo>
                <a:lnTo>
                  <a:pt x="52069" y="544829"/>
                </a:lnTo>
                <a:lnTo>
                  <a:pt x="302259" y="544829"/>
                </a:lnTo>
                <a:lnTo>
                  <a:pt x="302259" y="543559"/>
                </a:lnTo>
                <a:close/>
              </a:path>
              <a:path w="464820" h="544829">
                <a:moveTo>
                  <a:pt x="304800" y="542289"/>
                </a:moveTo>
                <a:lnTo>
                  <a:pt x="49529" y="542289"/>
                </a:lnTo>
                <a:lnTo>
                  <a:pt x="49529" y="543559"/>
                </a:lnTo>
                <a:lnTo>
                  <a:pt x="304800" y="543559"/>
                </a:lnTo>
                <a:lnTo>
                  <a:pt x="304800" y="542289"/>
                </a:lnTo>
                <a:close/>
              </a:path>
              <a:path w="464820" h="544829">
                <a:moveTo>
                  <a:pt x="307339" y="541019"/>
                </a:moveTo>
                <a:lnTo>
                  <a:pt x="48260" y="541019"/>
                </a:lnTo>
                <a:lnTo>
                  <a:pt x="48260" y="542289"/>
                </a:lnTo>
                <a:lnTo>
                  <a:pt x="307339" y="542289"/>
                </a:lnTo>
                <a:lnTo>
                  <a:pt x="307339" y="541019"/>
                </a:lnTo>
                <a:close/>
              </a:path>
            </a:pathLst>
          </a:custGeom>
          <a:solidFill>
            <a:srgbClr val="E538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9" name="bk object 8729"/>
          <p:cNvSpPr/>
          <p:nvPr/>
        </p:nvSpPr>
        <p:spPr>
          <a:xfrm>
            <a:off x="5144770" y="4140200"/>
            <a:ext cx="457200" cy="537210"/>
          </a:xfrm>
          <a:custGeom>
            <a:avLst/>
            <a:gdLst/>
            <a:ahLst/>
            <a:cxnLst/>
            <a:rect l="l" t="t" r="r" b="b"/>
            <a:pathLst>
              <a:path w="457200" h="537210">
                <a:moveTo>
                  <a:pt x="405129" y="1269"/>
                </a:moveTo>
                <a:lnTo>
                  <a:pt x="152400" y="1269"/>
                </a:lnTo>
                <a:lnTo>
                  <a:pt x="152400" y="2539"/>
                </a:lnTo>
                <a:lnTo>
                  <a:pt x="405129" y="2539"/>
                </a:lnTo>
                <a:lnTo>
                  <a:pt x="405129" y="1269"/>
                </a:lnTo>
                <a:close/>
              </a:path>
              <a:path w="457200" h="537210">
                <a:moveTo>
                  <a:pt x="403860" y="0"/>
                </a:moveTo>
                <a:lnTo>
                  <a:pt x="154939" y="0"/>
                </a:lnTo>
                <a:lnTo>
                  <a:pt x="154939" y="1269"/>
                </a:lnTo>
                <a:lnTo>
                  <a:pt x="403860" y="1269"/>
                </a:lnTo>
                <a:lnTo>
                  <a:pt x="403860" y="0"/>
                </a:lnTo>
                <a:close/>
              </a:path>
              <a:path w="457200" h="537210">
                <a:moveTo>
                  <a:pt x="407669" y="2540"/>
                </a:moveTo>
                <a:lnTo>
                  <a:pt x="151129" y="2540"/>
                </a:lnTo>
                <a:lnTo>
                  <a:pt x="151129" y="3810"/>
                </a:lnTo>
                <a:lnTo>
                  <a:pt x="407669" y="3810"/>
                </a:lnTo>
                <a:lnTo>
                  <a:pt x="407669" y="2540"/>
                </a:lnTo>
                <a:close/>
              </a:path>
              <a:path w="457200" h="537210">
                <a:moveTo>
                  <a:pt x="454660" y="55880"/>
                </a:moveTo>
                <a:lnTo>
                  <a:pt x="453389" y="55880"/>
                </a:lnTo>
                <a:lnTo>
                  <a:pt x="453389" y="59689"/>
                </a:lnTo>
                <a:lnTo>
                  <a:pt x="455929" y="59689"/>
                </a:lnTo>
                <a:lnTo>
                  <a:pt x="455929" y="58419"/>
                </a:lnTo>
                <a:lnTo>
                  <a:pt x="454659" y="58419"/>
                </a:lnTo>
                <a:lnTo>
                  <a:pt x="454660" y="55880"/>
                </a:lnTo>
                <a:close/>
              </a:path>
              <a:path w="457200" h="537210">
                <a:moveTo>
                  <a:pt x="457200" y="59690"/>
                </a:moveTo>
                <a:lnTo>
                  <a:pt x="453389" y="59690"/>
                </a:lnTo>
                <a:lnTo>
                  <a:pt x="453389" y="66039"/>
                </a:lnTo>
                <a:lnTo>
                  <a:pt x="457200" y="66039"/>
                </a:lnTo>
                <a:lnTo>
                  <a:pt x="457200" y="59690"/>
                </a:lnTo>
                <a:close/>
              </a:path>
              <a:path w="457200" h="537210">
                <a:moveTo>
                  <a:pt x="457200" y="66040"/>
                </a:moveTo>
                <a:lnTo>
                  <a:pt x="453389" y="66040"/>
                </a:lnTo>
                <a:lnTo>
                  <a:pt x="453389" y="72389"/>
                </a:lnTo>
                <a:lnTo>
                  <a:pt x="457200" y="72389"/>
                </a:lnTo>
                <a:lnTo>
                  <a:pt x="457200" y="66040"/>
                </a:lnTo>
                <a:close/>
              </a:path>
              <a:path w="457200" h="537210">
                <a:moveTo>
                  <a:pt x="457200" y="72390"/>
                </a:moveTo>
                <a:lnTo>
                  <a:pt x="453389" y="72390"/>
                </a:lnTo>
                <a:lnTo>
                  <a:pt x="453389" y="78739"/>
                </a:lnTo>
                <a:lnTo>
                  <a:pt x="457200" y="78739"/>
                </a:lnTo>
                <a:lnTo>
                  <a:pt x="457200" y="72390"/>
                </a:lnTo>
                <a:close/>
              </a:path>
              <a:path w="457200" h="537210">
                <a:moveTo>
                  <a:pt x="457200" y="78740"/>
                </a:moveTo>
                <a:lnTo>
                  <a:pt x="453389" y="78740"/>
                </a:lnTo>
                <a:lnTo>
                  <a:pt x="453389" y="85089"/>
                </a:lnTo>
                <a:lnTo>
                  <a:pt x="457200" y="85089"/>
                </a:lnTo>
                <a:lnTo>
                  <a:pt x="457200" y="78740"/>
                </a:lnTo>
                <a:close/>
              </a:path>
              <a:path w="457200" h="537210">
                <a:moveTo>
                  <a:pt x="457200" y="85090"/>
                </a:moveTo>
                <a:lnTo>
                  <a:pt x="453389" y="85090"/>
                </a:lnTo>
                <a:lnTo>
                  <a:pt x="453389" y="91439"/>
                </a:lnTo>
                <a:lnTo>
                  <a:pt x="457200" y="91439"/>
                </a:lnTo>
                <a:lnTo>
                  <a:pt x="457200" y="85090"/>
                </a:lnTo>
                <a:close/>
              </a:path>
              <a:path w="457200" h="537210">
                <a:moveTo>
                  <a:pt x="457200" y="91440"/>
                </a:moveTo>
                <a:lnTo>
                  <a:pt x="453389" y="91440"/>
                </a:lnTo>
                <a:lnTo>
                  <a:pt x="453389" y="97789"/>
                </a:lnTo>
                <a:lnTo>
                  <a:pt x="457200" y="97789"/>
                </a:lnTo>
                <a:lnTo>
                  <a:pt x="457200" y="91440"/>
                </a:lnTo>
                <a:close/>
              </a:path>
              <a:path w="457200" h="537210">
                <a:moveTo>
                  <a:pt x="457200" y="97790"/>
                </a:moveTo>
                <a:lnTo>
                  <a:pt x="453389" y="97790"/>
                </a:lnTo>
                <a:lnTo>
                  <a:pt x="453389" y="104139"/>
                </a:lnTo>
                <a:lnTo>
                  <a:pt x="457200" y="104139"/>
                </a:lnTo>
                <a:lnTo>
                  <a:pt x="457200" y="97790"/>
                </a:lnTo>
                <a:close/>
              </a:path>
              <a:path w="457200" h="537210">
                <a:moveTo>
                  <a:pt x="457200" y="104140"/>
                </a:moveTo>
                <a:lnTo>
                  <a:pt x="453389" y="104140"/>
                </a:lnTo>
                <a:lnTo>
                  <a:pt x="453389" y="110489"/>
                </a:lnTo>
                <a:lnTo>
                  <a:pt x="457200" y="110489"/>
                </a:lnTo>
                <a:lnTo>
                  <a:pt x="457200" y="104140"/>
                </a:lnTo>
                <a:close/>
              </a:path>
              <a:path w="457200" h="537210">
                <a:moveTo>
                  <a:pt x="457200" y="110490"/>
                </a:moveTo>
                <a:lnTo>
                  <a:pt x="453389" y="110490"/>
                </a:lnTo>
                <a:lnTo>
                  <a:pt x="453389" y="116839"/>
                </a:lnTo>
                <a:lnTo>
                  <a:pt x="457200" y="116839"/>
                </a:lnTo>
                <a:lnTo>
                  <a:pt x="457200" y="110490"/>
                </a:lnTo>
                <a:close/>
              </a:path>
              <a:path w="457200" h="537210">
                <a:moveTo>
                  <a:pt x="457200" y="116840"/>
                </a:moveTo>
                <a:lnTo>
                  <a:pt x="453389" y="116840"/>
                </a:lnTo>
                <a:lnTo>
                  <a:pt x="453389" y="123189"/>
                </a:lnTo>
                <a:lnTo>
                  <a:pt x="457200" y="123189"/>
                </a:lnTo>
                <a:lnTo>
                  <a:pt x="457200" y="116840"/>
                </a:lnTo>
                <a:close/>
              </a:path>
              <a:path w="457200" h="537210">
                <a:moveTo>
                  <a:pt x="457200" y="123190"/>
                </a:moveTo>
                <a:lnTo>
                  <a:pt x="453389" y="123190"/>
                </a:lnTo>
                <a:lnTo>
                  <a:pt x="453389" y="129539"/>
                </a:lnTo>
                <a:lnTo>
                  <a:pt x="457200" y="129539"/>
                </a:lnTo>
                <a:lnTo>
                  <a:pt x="457200" y="123190"/>
                </a:lnTo>
                <a:close/>
              </a:path>
              <a:path w="457200" h="537210">
                <a:moveTo>
                  <a:pt x="457200" y="129540"/>
                </a:moveTo>
                <a:lnTo>
                  <a:pt x="453389" y="129540"/>
                </a:lnTo>
                <a:lnTo>
                  <a:pt x="453389" y="135889"/>
                </a:lnTo>
                <a:lnTo>
                  <a:pt x="457200" y="135889"/>
                </a:lnTo>
                <a:lnTo>
                  <a:pt x="457200" y="129540"/>
                </a:lnTo>
                <a:close/>
              </a:path>
              <a:path w="457200" h="537210">
                <a:moveTo>
                  <a:pt x="457200" y="135890"/>
                </a:moveTo>
                <a:lnTo>
                  <a:pt x="453389" y="135890"/>
                </a:lnTo>
                <a:lnTo>
                  <a:pt x="453389" y="140969"/>
                </a:lnTo>
                <a:lnTo>
                  <a:pt x="457200" y="140969"/>
                </a:lnTo>
                <a:lnTo>
                  <a:pt x="457200" y="135890"/>
                </a:lnTo>
                <a:close/>
              </a:path>
              <a:path w="457200" h="537210">
                <a:moveTo>
                  <a:pt x="457200" y="140970"/>
                </a:moveTo>
                <a:lnTo>
                  <a:pt x="453389" y="140970"/>
                </a:lnTo>
                <a:lnTo>
                  <a:pt x="453389" y="147319"/>
                </a:lnTo>
                <a:lnTo>
                  <a:pt x="457200" y="147319"/>
                </a:lnTo>
                <a:lnTo>
                  <a:pt x="457200" y="140970"/>
                </a:lnTo>
                <a:close/>
              </a:path>
              <a:path w="457200" h="537210">
                <a:moveTo>
                  <a:pt x="457200" y="147320"/>
                </a:moveTo>
                <a:lnTo>
                  <a:pt x="453389" y="147320"/>
                </a:lnTo>
                <a:lnTo>
                  <a:pt x="453389" y="154939"/>
                </a:lnTo>
                <a:lnTo>
                  <a:pt x="457200" y="154939"/>
                </a:lnTo>
                <a:lnTo>
                  <a:pt x="457200" y="147320"/>
                </a:lnTo>
                <a:close/>
              </a:path>
              <a:path w="457200" h="537210">
                <a:moveTo>
                  <a:pt x="457200" y="154940"/>
                </a:moveTo>
                <a:lnTo>
                  <a:pt x="453389" y="154940"/>
                </a:lnTo>
                <a:lnTo>
                  <a:pt x="453389" y="161289"/>
                </a:lnTo>
                <a:lnTo>
                  <a:pt x="457200" y="161289"/>
                </a:lnTo>
                <a:lnTo>
                  <a:pt x="457200" y="154940"/>
                </a:lnTo>
                <a:close/>
              </a:path>
              <a:path w="457200" h="537210">
                <a:moveTo>
                  <a:pt x="457200" y="161290"/>
                </a:moveTo>
                <a:lnTo>
                  <a:pt x="453389" y="161290"/>
                </a:lnTo>
                <a:lnTo>
                  <a:pt x="453389" y="167639"/>
                </a:lnTo>
                <a:lnTo>
                  <a:pt x="457200" y="167639"/>
                </a:lnTo>
                <a:lnTo>
                  <a:pt x="457200" y="161290"/>
                </a:lnTo>
                <a:close/>
              </a:path>
              <a:path w="457200" h="537210">
                <a:moveTo>
                  <a:pt x="457200" y="167640"/>
                </a:moveTo>
                <a:lnTo>
                  <a:pt x="453389" y="167640"/>
                </a:lnTo>
                <a:lnTo>
                  <a:pt x="453389" y="173989"/>
                </a:lnTo>
                <a:lnTo>
                  <a:pt x="457200" y="173989"/>
                </a:lnTo>
                <a:lnTo>
                  <a:pt x="457200" y="167640"/>
                </a:lnTo>
                <a:close/>
              </a:path>
              <a:path w="457200" h="537210">
                <a:moveTo>
                  <a:pt x="3809" y="177800"/>
                </a:moveTo>
                <a:lnTo>
                  <a:pt x="2539" y="177800"/>
                </a:lnTo>
                <a:lnTo>
                  <a:pt x="2539" y="179069"/>
                </a:lnTo>
                <a:lnTo>
                  <a:pt x="3809" y="179069"/>
                </a:lnTo>
                <a:lnTo>
                  <a:pt x="3809" y="177800"/>
                </a:lnTo>
                <a:close/>
              </a:path>
              <a:path w="457200" h="537210">
                <a:moveTo>
                  <a:pt x="457200" y="173990"/>
                </a:moveTo>
                <a:lnTo>
                  <a:pt x="453389" y="173990"/>
                </a:lnTo>
                <a:lnTo>
                  <a:pt x="453389" y="179069"/>
                </a:lnTo>
                <a:lnTo>
                  <a:pt x="457200" y="179069"/>
                </a:lnTo>
                <a:lnTo>
                  <a:pt x="457200" y="173990"/>
                </a:lnTo>
                <a:close/>
              </a:path>
              <a:path w="457200" h="537210">
                <a:moveTo>
                  <a:pt x="3809" y="179070"/>
                </a:moveTo>
                <a:lnTo>
                  <a:pt x="2539" y="179070"/>
                </a:lnTo>
                <a:lnTo>
                  <a:pt x="2539" y="181610"/>
                </a:lnTo>
                <a:lnTo>
                  <a:pt x="1269" y="181610"/>
                </a:lnTo>
                <a:lnTo>
                  <a:pt x="1269" y="184150"/>
                </a:lnTo>
                <a:lnTo>
                  <a:pt x="0" y="184150"/>
                </a:lnTo>
                <a:lnTo>
                  <a:pt x="0" y="193039"/>
                </a:lnTo>
                <a:lnTo>
                  <a:pt x="3809" y="193039"/>
                </a:lnTo>
                <a:lnTo>
                  <a:pt x="3809" y="179070"/>
                </a:lnTo>
                <a:close/>
              </a:path>
              <a:path w="457200" h="537210">
                <a:moveTo>
                  <a:pt x="457200" y="179070"/>
                </a:moveTo>
                <a:lnTo>
                  <a:pt x="453389" y="179070"/>
                </a:lnTo>
                <a:lnTo>
                  <a:pt x="453389" y="193039"/>
                </a:lnTo>
                <a:lnTo>
                  <a:pt x="457200" y="193039"/>
                </a:lnTo>
                <a:lnTo>
                  <a:pt x="457200" y="179070"/>
                </a:lnTo>
                <a:close/>
              </a:path>
              <a:path w="457200" h="537210">
                <a:moveTo>
                  <a:pt x="3809" y="193040"/>
                </a:moveTo>
                <a:lnTo>
                  <a:pt x="0" y="193040"/>
                </a:lnTo>
                <a:lnTo>
                  <a:pt x="0" y="198119"/>
                </a:lnTo>
                <a:lnTo>
                  <a:pt x="3809" y="198119"/>
                </a:lnTo>
                <a:lnTo>
                  <a:pt x="3809" y="193040"/>
                </a:lnTo>
                <a:close/>
              </a:path>
              <a:path w="457200" h="537210">
                <a:moveTo>
                  <a:pt x="457200" y="193040"/>
                </a:moveTo>
                <a:lnTo>
                  <a:pt x="453389" y="193040"/>
                </a:lnTo>
                <a:lnTo>
                  <a:pt x="453389" y="198119"/>
                </a:lnTo>
                <a:lnTo>
                  <a:pt x="457200" y="198119"/>
                </a:lnTo>
                <a:lnTo>
                  <a:pt x="457200" y="193040"/>
                </a:lnTo>
                <a:close/>
              </a:path>
              <a:path w="457200" h="537210">
                <a:moveTo>
                  <a:pt x="3809" y="198120"/>
                </a:moveTo>
                <a:lnTo>
                  <a:pt x="0" y="19812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198120"/>
                </a:lnTo>
                <a:close/>
              </a:path>
              <a:path w="457200" h="537210">
                <a:moveTo>
                  <a:pt x="457200" y="198120"/>
                </a:moveTo>
                <a:lnTo>
                  <a:pt x="453389" y="198120"/>
                </a:lnTo>
                <a:lnTo>
                  <a:pt x="453389" y="224789"/>
                </a:lnTo>
                <a:lnTo>
                  <a:pt x="457200" y="224789"/>
                </a:lnTo>
                <a:lnTo>
                  <a:pt x="457200" y="198120"/>
                </a:lnTo>
                <a:close/>
              </a:path>
              <a:path w="457200" h="53721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4790"/>
                </a:lnTo>
                <a:close/>
              </a:path>
              <a:path w="457200" h="537210">
                <a:moveTo>
                  <a:pt x="457200" y="224790"/>
                </a:moveTo>
                <a:lnTo>
                  <a:pt x="453389" y="224790"/>
                </a:lnTo>
                <a:lnTo>
                  <a:pt x="453389" y="231139"/>
                </a:lnTo>
                <a:lnTo>
                  <a:pt x="457200" y="231139"/>
                </a:lnTo>
                <a:lnTo>
                  <a:pt x="457200" y="224790"/>
                </a:lnTo>
                <a:close/>
              </a:path>
              <a:path w="457200" h="53721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457200" h="537210">
                <a:moveTo>
                  <a:pt x="457200" y="231140"/>
                </a:moveTo>
                <a:lnTo>
                  <a:pt x="453389" y="231140"/>
                </a:lnTo>
                <a:lnTo>
                  <a:pt x="453389" y="237489"/>
                </a:lnTo>
                <a:lnTo>
                  <a:pt x="457200" y="237489"/>
                </a:lnTo>
                <a:lnTo>
                  <a:pt x="457200" y="231140"/>
                </a:lnTo>
                <a:close/>
              </a:path>
              <a:path w="457200" h="537210">
                <a:moveTo>
                  <a:pt x="3809" y="237490"/>
                </a:moveTo>
                <a:lnTo>
                  <a:pt x="0" y="23749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37490"/>
                </a:lnTo>
                <a:close/>
              </a:path>
              <a:path w="457200" h="537210">
                <a:moveTo>
                  <a:pt x="457200" y="237490"/>
                </a:moveTo>
                <a:lnTo>
                  <a:pt x="453389" y="237490"/>
                </a:lnTo>
                <a:lnTo>
                  <a:pt x="453389" y="250189"/>
                </a:lnTo>
                <a:lnTo>
                  <a:pt x="457200" y="250189"/>
                </a:lnTo>
                <a:lnTo>
                  <a:pt x="457200" y="237490"/>
                </a:lnTo>
                <a:close/>
              </a:path>
              <a:path w="457200" h="537210">
                <a:moveTo>
                  <a:pt x="380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50190"/>
                </a:lnTo>
                <a:close/>
              </a:path>
              <a:path w="457200" h="537210">
                <a:moveTo>
                  <a:pt x="457200" y="250190"/>
                </a:moveTo>
                <a:lnTo>
                  <a:pt x="453389" y="250190"/>
                </a:lnTo>
                <a:lnTo>
                  <a:pt x="453389" y="256539"/>
                </a:lnTo>
                <a:lnTo>
                  <a:pt x="457200" y="256539"/>
                </a:lnTo>
                <a:lnTo>
                  <a:pt x="457200" y="250190"/>
                </a:lnTo>
                <a:close/>
              </a:path>
              <a:path w="457200" h="53721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457200" h="537210">
                <a:moveTo>
                  <a:pt x="457200" y="256540"/>
                </a:moveTo>
                <a:lnTo>
                  <a:pt x="453389" y="256540"/>
                </a:lnTo>
                <a:lnTo>
                  <a:pt x="453389" y="262889"/>
                </a:lnTo>
                <a:lnTo>
                  <a:pt x="457200" y="262889"/>
                </a:lnTo>
                <a:lnTo>
                  <a:pt x="457200" y="256540"/>
                </a:lnTo>
                <a:close/>
              </a:path>
              <a:path w="457200" h="537210">
                <a:moveTo>
                  <a:pt x="3809" y="262890"/>
                </a:moveTo>
                <a:lnTo>
                  <a:pt x="0" y="262890"/>
                </a:lnTo>
                <a:lnTo>
                  <a:pt x="0" y="293369"/>
                </a:lnTo>
                <a:lnTo>
                  <a:pt x="3809" y="293369"/>
                </a:lnTo>
                <a:lnTo>
                  <a:pt x="3809" y="262890"/>
                </a:lnTo>
                <a:close/>
              </a:path>
              <a:path w="457200" h="537210">
                <a:moveTo>
                  <a:pt x="457200" y="262890"/>
                </a:moveTo>
                <a:lnTo>
                  <a:pt x="453389" y="262890"/>
                </a:lnTo>
                <a:lnTo>
                  <a:pt x="453389" y="293369"/>
                </a:lnTo>
                <a:lnTo>
                  <a:pt x="457200" y="293369"/>
                </a:lnTo>
                <a:lnTo>
                  <a:pt x="457200" y="262890"/>
                </a:lnTo>
                <a:close/>
              </a:path>
              <a:path w="457200" h="537210">
                <a:moveTo>
                  <a:pt x="3809" y="293370"/>
                </a:moveTo>
                <a:lnTo>
                  <a:pt x="0" y="29337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293370"/>
                </a:lnTo>
                <a:close/>
              </a:path>
              <a:path w="457200" h="537210">
                <a:moveTo>
                  <a:pt x="457200" y="293370"/>
                </a:moveTo>
                <a:lnTo>
                  <a:pt x="453389" y="293370"/>
                </a:lnTo>
                <a:lnTo>
                  <a:pt x="453389" y="313689"/>
                </a:lnTo>
                <a:lnTo>
                  <a:pt x="457200" y="313689"/>
                </a:lnTo>
                <a:lnTo>
                  <a:pt x="457200" y="293370"/>
                </a:lnTo>
                <a:close/>
              </a:path>
              <a:path w="457200" h="537210">
                <a:moveTo>
                  <a:pt x="3809" y="313690"/>
                </a:moveTo>
                <a:lnTo>
                  <a:pt x="0" y="313690"/>
                </a:lnTo>
                <a:lnTo>
                  <a:pt x="0" y="318769"/>
                </a:lnTo>
                <a:lnTo>
                  <a:pt x="3809" y="318769"/>
                </a:lnTo>
                <a:lnTo>
                  <a:pt x="3809" y="313690"/>
                </a:lnTo>
                <a:close/>
              </a:path>
              <a:path w="457200" h="537210">
                <a:moveTo>
                  <a:pt x="457200" y="313690"/>
                </a:moveTo>
                <a:lnTo>
                  <a:pt x="453389" y="313690"/>
                </a:lnTo>
                <a:lnTo>
                  <a:pt x="453389" y="318769"/>
                </a:lnTo>
                <a:lnTo>
                  <a:pt x="457200" y="318769"/>
                </a:lnTo>
                <a:lnTo>
                  <a:pt x="457200" y="313690"/>
                </a:lnTo>
                <a:close/>
              </a:path>
              <a:path w="457200" h="537210">
                <a:moveTo>
                  <a:pt x="3809" y="318770"/>
                </a:moveTo>
                <a:lnTo>
                  <a:pt x="0" y="318770"/>
                </a:lnTo>
                <a:lnTo>
                  <a:pt x="0" y="326389"/>
                </a:lnTo>
                <a:lnTo>
                  <a:pt x="3809" y="326389"/>
                </a:lnTo>
                <a:lnTo>
                  <a:pt x="3809" y="318770"/>
                </a:lnTo>
                <a:close/>
              </a:path>
              <a:path w="457200" h="537210">
                <a:moveTo>
                  <a:pt x="457200" y="318770"/>
                </a:moveTo>
                <a:lnTo>
                  <a:pt x="453389" y="318770"/>
                </a:lnTo>
                <a:lnTo>
                  <a:pt x="453389" y="326389"/>
                </a:lnTo>
                <a:lnTo>
                  <a:pt x="457200" y="326389"/>
                </a:lnTo>
                <a:lnTo>
                  <a:pt x="457200" y="318770"/>
                </a:lnTo>
                <a:close/>
              </a:path>
              <a:path w="457200" h="537210">
                <a:moveTo>
                  <a:pt x="3809" y="326390"/>
                </a:moveTo>
                <a:lnTo>
                  <a:pt x="0" y="326390"/>
                </a:lnTo>
                <a:lnTo>
                  <a:pt x="0" y="331469"/>
                </a:lnTo>
                <a:lnTo>
                  <a:pt x="3809" y="331469"/>
                </a:lnTo>
                <a:lnTo>
                  <a:pt x="3809" y="326390"/>
                </a:lnTo>
                <a:close/>
              </a:path>
              <a:path w="457200" h="537210">
                <a:moveTo>
                  <a:pt x="457200" y="326390"/>
                </a:moveTo>
                <a:lnTo>
                  <a:pt x="453389" y="326390"/>
                </a:lnTo>
                <a:lnTo>
                  <a:pt x="453389" y="331469"/>
                </a:lnTo>
                <a:lnTo>
                  <a:pt x="457200" y="331469"/>
                </a:lnTo>
                <a:lnTo>
                  <a:pt x="457200" y="326390"/>
                </a:lnTo>
                <a:close/>
              </a:path>
              <a:path w="457200" h="537210">
                <a:moveTo>
                  <a:pt x="3809" y="331470"/>
                </a:moveTo>
                <a:lnTo>
                  <a:pt x="0" y="331470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31470"/>
                </a:lnTo>
                <a:close/>
              </a:path>
              <a:path w="457200" h="537210">
                <a:moveTo>
                  <a:pt x="457200" y="331470"/>
                </a:moveTo>
                <a:lnTo>
                  <a:pt x="453389" y="331470"/>
                </a:lnTo>
                <a:lnTo>
                  <a:pt x="453389" y="339089"/>
                </a:lnTo>
                <a:lnTo>
                  <a:pt x="457200" y="339089"/>
                </a:lnTo>
                <a:lnTo>
                  <a:pt x="457200" y="331470"/>
                </a:lnTo>
                <a:close/>
              </a:path>
              <a:path w="457200" h="537210">
                <a:moveTo>
                  <a:pt x="3809" y="339090"/>
                </a:moveTo>
                <a:lnTo>
                  <a:pt x="0" y="339090"/>
                </a:lnTo>
                <a:lnTo>
                  <a:pt x="0" y="344169"/>
                </a:lnTo>
                <a:lnTo>
                  <a:pt x="3809" y="344169"/>
                </a:lnTo>
                <a:lnTo>
                  <a:pt x="3809" y="339090"/>
                </a:lnTo>
                <a:close/>
              </a:path>
              <a:path w="457200" h="537210">
                <a:moveTo>
                  <a:pt x="457200" y="339090"/>
                </a:moveTo>
                <a:lnTo>
                  <a:pt x="453389" y="339090"/>
                </a:lnTo>
                <a:lnTo>
                  <a:pt x="453389" y="344169"/>
                </a:lnTo>
                <a:lnTo>
                  <a:pt x="457200" y="344169"/>
                </a:lnTo>
                <a:lnTo>
                  <a:pt x="457200" y="339090"/>
                </a:lnTo>
                <a:close/>
              </a:path>
              <a:path w="457200" h="537210">
                <a:moveTo>
                  <a:pt x="3809" y="344170"/>
                </a:moveTo>
                <a:lnTo>
                  <a:pt x="0" y="344170"/>
                </a:lnTo>
                <a:lnTo>
                  <a:pt x="0" y="350519"/>
                </a:lnTo>
                <a:lnTo>
                  <a:pt x="3809" y="350519"/>
                </a:lnTo>
                <a:lnTo>
                  <a:pt x="3809" y="344170"/>
                </a:lnTo>
                <a:close/>
              </a:path>
              <a:path w="457200" h="537210">
                <a:moveTo>
                  <a:pt x="457200" y="344170"/>
                </a:moveTo>
                <a:lnTo>
                  <a:pt x="453389" y="344170"/>
                </a:lnTo>
                <a:lnTo>
                  <a:pt x="453389" y="350519"/>
                </a:lnTo>
                <a:lnTo>
                  <a:pt x="457200" y="350519"/>
                </a:lnTo>
                <a:lnTo>
                  <a:pt x="457200" y="344170"/>
                </a:lnTo>
                <a:close/>
              </a:path>
              <a:path w="457200" h="537210">
                <a:moveTo>
                  <a:pt x="3809" y="350520"/>
                </a:moveTo>
                <a:lnTo>
                  <a:pt x="0" y="35052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0520"/>
                </a:lnTo>
                <a:close/>
              </a:path>
              <a:path w="457200" h="537210">
                <a:moveTo>
                  <a:pt x="457200" y="350520"/>
                </a:moveTo>
                <a:lnTo>
                  <a:pt x="453389" y="350520"/>
                </a:lnTo>
                <a:lnTo>
                  <a:pt x="453389" y="358139"/>
                </a:lnTo>
                <a:lnTo>
                  <a:pt x="457200" y="358139"/>
                </a:lnTo>
                <a:lnTo>
                  <a:pt x="457200" y="350520"/>
                </a:lnTo>
                <a:close/>
              </a:path>
              <a:path w="457200" h="537210">
                <a:moveTo>
                  <a:pt x="3809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58140"/>
                </a:lnTo>
                <a:close/>
              </a:path>
              <a:path w="457200" h="537210">
                <a:moveTo>
                  <a:pt x="457200" y="358140"/>
                </a:moveTo>
                <a:lnTo>
                  <a:pt x="453389" y="358140"/>
                </a:lnTo>
                <a:lnTo>
                  <a:pt x="453389" y="364489"/>
                </a:lnTo>
                <a:lnTo>
                  <a:pt x="457200" y="364489"/>
                </a:lnTo>
                <a:lnTo>
                  <a:pt x="457200" y="358140"/>
                </a:lnTo>
                <a:close/>
              </a:path>
              <a:path w="457200" h="537210">
                <a:moveTo>
                  <a:pt x="3809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4490"/>
                </a:lnTo>
                <a:close/>
              </a:path>
              <a:path w="457200" h="537210">
                <a:moveTo>
                  <a:pt x="457200" y="364490"/>
                </a:moveTo>
                <a:lnTo>
                  <a:pt x="453389" y="364490"/>
                </a:lnTo>
                <a:lnTo>
                  <a:pt x="453389" y="370839"/>
                </a:lnTo>
                <a:lnTo>
                  <a:pt x="457200" y="370839"/>
                </a:lnTo>
                <a:lnTo>
                  <a:pt x="457200" y="364490"/>
                </a:lnTo>
                <a:close/>
              </a:path>
              <a:path w="457200" h="537210">
                <a:moveTo>
                  <a:pt x="3809" y="370840"/>
                </a:moveTo>
                <a:lnTo>
                  <a:pt x="0" y="370840"/>
                </a:lnTo>
                <a:lnTo>
                  <a:pt x="0" y="375919"/>
                </a:lnTo>
                <a:lnTo>
                  <a:pt x="3809" y="375919"/>
                </a:lnTo>
                <a:lnTo>
                  <a:pt x="3809" y="370840"/>
                </a:lnTo>
                <a:close/>
              </a:path>
              <a:path w="457200" h="537210">
                <a:moveTo>
                  <a:pt x="457200" y="370840"/>
                </a:moveTo>
                <a:lnTo>
                  <a:pt x="453389" y="370840"/>
                </a:lnTo>
                <a:lnTo>
                  <a:pt x="453389" y="375919"/>
                </a:lnTo>
                <a:lnTo>
                  <a:pt x="455929" y="375919"/>
                </a:lnTo>
                <a:lnTo>
                  <a:pt x="455929" y="373380"/>
                </a:lnTo>
                <a:lnTo>
                  <a:pt x="457200" y="373380"/>
                </a:lnTo>
                <a:lnTo>
                  <a:pt x="457200" y="370840"/>
                </a:lnTo>
                <a:close/>
              </a:path>
              <a:path w="457200" h="537210">
                <a:moveTo>
                  <a:pt x="3809" y="375920"/>
                </a:moveTo>
                <a:lnTo>
                  <a:pt x="0" y="375920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75920"/>
                </a:lnTo>
                <a:close/>
              </a:path>
              <a:path w="457200" h="537210">
                <a:moveTo>
                  <a:pt x="454660" y="375920"/>
                </a:moveTo>
                <a:lnTo>
                  <a:pt x="453389" y="375920"/>
                </a:lnTo>
                <a:lnTo>
                  <a:pt x="453389" y="378460"/>
                </a:lnTo>
                <a:lnTo>
                  <a:pt x="454660" y="378460"/>
                </a:lnTo>
                <a:lnTo>
                  <a:pt x="454660" y="375920"/>
                </a:lnTo>
                <a:close/>
              </a:path>
              <a:path w="457200" h="537210">
                <a:moveTo>
                  <a:pt x="3809" y="383540"/>
                </a:moveTo>
                <a:lnTo>
                  <a:pt x="0" y="383540"/>
                </a:lnTo>
                <a:lnTo>
                  <a:pt x="0" y="388619"/>
                </a:lnTo>
                <a:lnTo>
                  <a:pt x="3809" y="388619"/>
                </a:lnTo>
                <a:lnTo>
                  <a:pt x="3809" y="383540"/>
                </a:lnTo>
                <a:close/>
              </a:path>
              <a:path w="457200" h="537210">
                <a:moveTo>
                  <a:pt x="3809" y="388620"/>
                </a:moveTo>
                <a:lnTo>
                  <a:pt x="0" y="38862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88620"/>
                </a:lnTo>
                <a:close/>
              </a:path>
              <a:path w="457200" h="537210">
                <a:moveTo>
                  <a:pt x="3809" y="396240"/>
                </a:moveTo>
                <a:lnTo>
                  <a:pt x="0" y="396240"/>
                </a:lnTo>
                <a:lnTo>
                  <a:pt x="0" y="401319"/>
                </a:lnTo>
                <a:lnTo>
                  <a:pt x="3809" y="401319"/>
                </a:lnTo>
                <a:lnTo>
                  <a:pt x="3809" y="396240"/>
                </a:lnTo>
                <a:close/>
              </a:path>
              <a:path w="457200" h="537210">
                <a:moveTo>
                  <a:pt x="3809" y="401320"/>
                </a:moveTo>
                <a:lnTo>
                  <a:pt x="0" y="40132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1320"/>
                </a:lnTo>
                <a:close/>
              </a:path>
              <a:path w="457200" h="537210">
                <a:moveTo>
                  <a:pt x="3809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3809" y="415289"/>
                </a:lnTo>
                <a:lnTo>
                  <a:pt x="3809" y="408940"/>
                </a:lnTo>
                <a:close/>
              </a:path>
              <a:path w="457200" h="537210">
                <a:moveTo>
                  <a:pt x="3809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3809" y="421639"/>
                </a:lnTo>
                <a:lnTo>
                  <a:pt x="3809" y="415290"/>
                </a:lnTo>
                <a:close/>
              </a:path>
              <a:path w="457200" h="537210">
                <a:moveTo>
                  <a:pt x="3809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3809" y="427989"/>
                </a:lnTo>
                <a:lnTo>
                  <a:pt x="3809" y="421640"/>
                </a:lnTo>
                <a:close/>
              </a:path>
              <a:path w="457200" h="537210">
                <a:moveTo>
                  <a:pt x="3809" y="427990"/>
                </a:moveTo>
                <a:lnTo>
                  <a:pt x="0" y="427990"/>
                </a:lnTo>
                <a:lnTo>
                  <a:pt x="0" y="434339"/>
                </a:lnTo>
                <a:lnTo>
                  <a:pt x="3809" y="434339"/>
                </a:lnTo>
                <a:lnTo>
                  <a:pt x="3809" y="427990"/>
                </a:lnTo>
                <a:close/>
              </a:path>
              <a:path w="457200" h="537210">
                <a:moveTo>
                  <a:pt x="380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3809" y="440689"/>
                </a:lnTo>
                <a:lnTo>
                  <a:pt x="3809" y="434340"/>
                </a:lnTo>
                <a:close/>
              </a:path>
              <a:path w="457200" h="537210">
                <a:moveTo>
                  <a:pt x="3809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3809" y="447039"/>
                </a:lnTo>
                <a:lnTo>
                  <a:pt x="3809" y="440690"/>
                </a:lnTo>
                <a:close/>
              </a:path>
              <a:path w="457200" h="537210">
                <a:moveTo>
                  <a:pt x="3809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3809" y="453389"/>
                </a:lnTo>
                <a:lnTo>
                  <a:pt x="3809" y="447040"/>
                </a:lnTo>
                <a:close/>
              </a:path>
              <a:path w="457200" h="537210">
                <a:moveTo>
                  <a:pt x="3809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3809" y="459739"/>
                </a:lnTo>
                <a:lnTo>
                  <a:pt x="3809" y="453390"/>
                </a:lnTo>
                <a:close/>
              </a:path>
              <a:path w="457200" h="537210">
                <a:moveTo>
                  <a:pt x="3809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3809" y="466089"/>
                </a:lnTo>
                <a:lnTo>
                  <a:pt x="3809" y="459740"/>
                </a:lnTo>
                <a:close/>
              </a:path>
              <a:path w="457200" h="537210">
                <a:moveTo>
                  <a:pt x="3809" y="466090"/>
                </a:moveTo>
                <a:lnTo>
                  <a:pt x="0" y="466090"/>
                </a:lnTo>
                <a:lnTo>
                  <a:pt x="0" y="472439"/>
                </a:lnTo>
                <a:lnTo>
                  <a:pt x="3809" y="472439"/>
                </a:lnTo>
                <a:lnTo>
                  <a:pt x="3809" y="466090"/>
                </a:lnTo>
                <a:close/>
              </a:path>
              <a:path w="457200" h="537210">
                <a:moveTo>
                  <a:pt x="3809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3809" y="478789"/>
                </a:lnTo>
                <a:lnTo>
                  <a:pt x="3809" y="472440"/>
                </a:lnTo>
                <a:close/>
              </a:path>
              <a:path w="457200" h="537210">
                <a:moveTo>
                  <a:pt x="3809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3809" y="485139"/>
                </a:lnTo>
                <a:lnTo>
                  <a:pt x="3809" y="478790"/>
                </a:lnTo>
                <a:close/>
              </a:path>
              <a:path w="457200" h="537210">
                <a:moveTo>
                  <a:pt x="3809" y="485140"/>
                </a:moveTo>
                <a:lnTo>
                  <a:pt x="0" y="485140"/>
                </a:lnTo>
                <a:lnTo>
                  <a:pt x="0" y="491489"/>
                </a:lnTo>
                <a:lnTo>
                  <a:pt x="3809" y="491489"/>
                </a:lnTo>
                <a:lnTo>
                  <a:pt x="3809" y="485140"/>
                </a:lnTo>
                <a:close/>
              </a:path>
              <a:path w="457200" h="537210">
                <a:moveTo>
                  <a:pt x="3809" y="491490"/>
                </a:moveTo>
                <a:lnTo>
                  <a:pt x="0" y="491490"/>
                </a:lnTo>
                <a:lnTo>
                  <a:pt x="0" y="492760"/>
                </a:lnTo>
                <a:lnTo>
                  <a:pt x="1269" y="492760"/>
                </a:lnTo>
                <a:lnTo>
                  <a:pt x="1269" y="495300"/>
                </a:lnTo>
                <a:lnTo>
                  <a:pt x="2539" y="495300"/>
                </a:lnTo>
                <a:lnTo>
                  <a:pt x="2539" y="496569"/>
                </a:lnTo>
                <a:lnTo>
                  <a:pt x="3809" y="496569"/>
                </a:lnTo>
                <a:lnTo>
                  <a:pt x="3809" y="491490"/>
                </a:lnTo>
                <a:close/>
              </a:path>
              <a:path w="457200" h="537210">
                <a:moveTo>
                  <a:pt x="307339" y="534669"/>
                </a:moveTo>
                <a:lnTo>
                  <a:pt x="40639" y="534669"/>
                </a:lnTo>
                <a:lnTo>
                  <a:pt x="40639" y="535939"/>
                </a:lnTo>
                <a:lnTo>
                  <a:pt x="307339" y="535939"/>
                </a:lnTo>
                <a:lnTo>
                  <a:pt x="307339" y="534669"/>
                </a:lnTo>
                <a:close/>
              </a:path>
              <a:path w="457200" h="537210">
                <a:moveTo>
                  <a:pt x="309879" y="533400"/>
                </a:moveTo>
                <a:lnTo>
                  <a:pt x="38100" y="533400"/>
                </a:lnTo>
                <a:lnTo>
                  <a:pt x="38100" y="534669"/>
                </a:lnTo>
                <a:lnTo>
                  <a:pt x="309879" y="534669"/>
                </a:lnTo>
                <a:lnTo>
                  <a:pt x="309879" y="533400"/>
                </a:lnTo>
                <a:close/>
              </a:path>
              <a:path w="457200" h="537210">
                <a:moveTo>
                  <a:pt x="306069" y="535940"/>
                </a:moveTo>
                <a:lnTo>
                  <a:pt x="41909" y="535940"/>
                </a:lnTo>
                <a:lnTo>
                  <a:pt x="41909" y="537210"/>
                </a:lnTo>
                <a:lnTo>
                  <a:pt x="306069" y="537210"/>
                </a:lnTo>
                <a:lnTo>
                  <a:pt x="306069" y="535940"/>
                </a:lnTo>
                <a:close/>
              </a:path>
            </a:pathLst>
          </a:custGeom>
          <a:solidFill>
            <a:srgbClr val="E338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0" name="bk object 8730"/>
          <p:cNvSpPr/>
          <p:nvPr/>
        </p:nvSpPr>
        <p:spPr>
          <a:xfrm>
            <a:off x="5148579" y="4144009"/>
            <a:ext cx="449580" cy="529590"/>
          </a:xfrm>
          <a:custGeom>
            <a:avLst/>
            <a:gdLst/>
            <a:ahLst/>
            <a:cxnLst/>
            <a:rect l="l" t="t" r="r" b="b"/>
            <a:pathLst>
              <a:path w="449579" h="529589">
                <a:moveTo>
                  <a:pt x="407670" y="2539"/>
                </a:moveTo>
                <a:lnTo>
                  <a:pt x="140970" y="2539"/>
                </a:lnTo>
                <a:lnTo>
                  <a:pt x="140970" y="3809"/>
                </a:lnTo>
                <a:lnTo>
                  <a:pt x="407670" y="3809"/>
                </a:lnTo>
                <a:lnTo>
                  <a:pt x="407670" y="2539"/>
                </a:lnTo>
                <a:close/>
              </a:path>
              <a:path w="449579" h="529589">
                <a:moveTo>
                  <a:pt x="406400" y="1269"/>
                </a:moveTo>
                <a:lnTo>
                  <a:pt x="143510" y="1269"/>
                </a:lnTo>
                <a:lnTo>
                  <a:pt x="143510" y="2539"/>
                </a:lnTo>
                <a:lnTo>
                  <a:pt x="406400" y="2539"/>
                </a:lnTo>
                <a:lnTo>
                  <a:pt x="406400" y="1269"/>
                </a:lnTo>
                <a:close/>
              </a:path>
              <a:path w="449579" h="529589">
                <a:moveTo>
                  <a:pt x="405130" y="0"/>
                </a:moveTo>
                <a:lnTo>
                  <a:pt x="144780" y="0"/>
                </a:lnTo>
                <a:lnTo>
                  <a:pt x="144780" y="1269"/>
                </a:lnTo>
                <a:lnTo>
                  <a:pt x="405130" y="1269"/>
                </a:lnTo>
                <a:lnTo>
                  <a:pt x="405130" y="0"/>
                </a:lnTo>
                <a:close/>
              </a:path>
              <a:path w="449579" h="529589">
                <a:moveTo>
                  <a:pt x="448310" y="48259"/>
                </a:moveTo>
                <a:lnTo>
                  <a:pt x="447039" y="48259"/>
                </a:lnTo>
                <a:lnTo>
                  <a:pt x="447040" y="49529"/>
                </a:lnTo>
                <a:lnTo>
                  <a:pt x="448310" y="49529"/>
                </a:lnTo>
                <a:lnTo>
                  <a:pt x="448310" y="48259"/>
                </a:lnTo>
                <a:close/>
              </a:path>
              <a:path w="449579" h="529589">
                <a:moveTo>
                  <a:pt x="448310" y="49530"/>
                </a:moveTo>
                <a:lnTo>
                  <a:pt x="447040" y="49530"/>
                </a:lnTo>
                <a:lnTo>
                  <a:pt x="447040" y="55879"/>
                </a:lnTo>
                <a:lnTo>
                  <a:pt x="449580" y="55879"/>
                </a:lnTo>
                <a:lnTo>
                  <a:pt x="449579" y="50800"/>
                </a:lnTo>
                <a:lnTo>
                  <a:pt x="448310" y="50800"/>
                </a:lnTo>
                <a:lnTo>
                  <a:pt x="448310" y="49530"/>
                </a:lnTo>
                <a:close/>
              </a:path>
              <a:path w="449579" h="529589">
                <a:moveTo>
                  <a:pt x="449580" y="55880"/>
                </a:moveTo>
                <a:lnTo>
                  <a:pt x="447040" y="55880"/>
                </a:lnTo>
                <a:lnTo>
                  <a:pt x="447040" y="62229"/>
                </a:lnTo>
                <a:lnTo>
                  <a:pt x="449580" y="62229"/>
                </a:lnTo>
                <a:lnTo>
                  <a:pt x="449580" y="55880"/>
                </a:lnTo>
                <a:close/>
              </a:path>
              <a:path w="449579" h="529589">
                <a:moveTo>
                  <a:pt x="449580" y="62230"/>
                </a:moveTo>
                <a:lnTo>
                  <a:pt x="447040" y="62230"/>
                </a:lnTo>
                <a:lnTo>
                  <a:pt x="447040" y="68579"/>
                </a:lnTo>
                <a:lnTo>
                  <a:pt x="449580" y="68579"/>
                </a:lnTo>
                <a:lnTo>
                  <a:pt x="449580" y="62230"/>
                </a:lnTo>
                <a:close/>
              </a:path>
              <a:path w="449579" h="529589">
                <a:moveTo>
                  <a:pt x="449580" y="68580"/>
                </a:moveTo>
                <a:lnTo>
                  <a:pt x="447040" y="68580"/>
                </a:lnTo>
                <a:lnTo>
                  <a:pt x="447040" y="74929"/>
                </a:lnTo>
                <a:lnTo>
                  <a:pt x="449580" y="74929"/>
                </a:lnTo>
                <a:lnTo>
                  <a:pt x="449580" y="68580"/>
                </a:lnTo>
                <a:close/>
              </a:path>
              <a:path w="449579" h="529589">
                <a:moveTo>
                  <a:pt x="449580" y="74930"/>
                </a:moveTo>
                <a:lnTo>
                  <a:pt x="447040" y="74930"/>
                </a:lnTo>
                <a:lnTo>
                  <a:pt x="447040" y="81279"/>
                </a:lnTo>
                <a:lnTo>
                  <a:pt x="449580" y="81279"/>
                </a:lnTo>
                <a:lnTo>
                  <a:pt x="449580" y="74930"/>
                </a:lnTo>
                <a:close/>
              </a:path>
              <a:path w="449579" h="529589">
                <a:moveTo>
                  <a:pt x="449580" y="81280"/>
                </a:moveTo>
                <a:lnTo>
                  <a:pt x="447040" y="81280"/>
                </a:lnTo>
                <a:lnTo>
                  <a:pt x="447040" y="87629"/>
                </a:lnTo>
                <a:lnTo>
                  <a:pt x="449580" y="87629"/>
                </a:lnTo>
                <a:lnTo>
                  <a:pt x="449580" y="81280"/>
                </a:lnTo>
                <a:close/>
              </a:path>
              <a:path w="449579" h="529589">
                <a:moveTo>
                  <a:pt x="449580" y="87630"/>
                </a:moveTo>
                <a:lnTo>
                  <a:pt x="447040" y="87630"/>
                </a:lnTo>
                <a:lnTo>
                  <a:pt x="447040" y="93979"/>
                </a:lnTo>
                <a:lnTo>
                  <a:pt x="449580" y="93979"/>
                </a:lnTo>
                <a:lnTo>
                  <a:pt x="449580" y="87630"/>
                </a:lnTo>
                <a:close/>
              </a:path>
              <a:path w="449579" h="529589">
                <a:moveTo>
                  <a:pt x="449580" y="93980"/>
                </a:moveTo>
                <a:lnTo>
                  <a:pt x="447040" y="93980"/>
                </a:lnTo>
                <a:lnTo>
                  <a:pt x="447040" y="100329"/>
                </a:lnTo>
                <a:lnTo>
                  <a:pt x="449580" y="100329"/>
                </a:lnTo>
                <a:lnTo>
                  <a:pt x="449580" y="93980"/>
                </a:lnTo>
                <a:close/>
              </a:path>
              <a:path w="449579" h="529589">
                <a:moveTo>
                  <a:pt x="449580" y="100330"/>
                </a:moveTo>
                <a:lnTo>
                  <a:pt x="447040" y="100330"/>
                </a:lnTo>
                <a:lnTo>
                  <a:pt x="447040" y="106679"/>
                </a:lnTo>
                <a:lnTo>
                  <a:pt x="449580" y="106679"/>
                </a:lnTo>
                <a:lnTo>
                  <a:pt x="449580" y="100330"/>
                </a:lnTo>
                <a:close/>
              </a:path>
              <a:path w="449579" h="529589">
                <a:moveTo>
                  <a:pt x="449580" y="106680"/>
                </a:moveTo>
                <a:lnTo>
                  <a:pt x="447040" y="106680"/>
                </a:lnTo>
                <a:lnTo>
                  <a:pt x="447040" y="113029"/>
                </a:lnTo>
                <a:lnTo>
                  <a:pt x="449580" y="113029"/>
                </a:lnTo>
                <a:lnTo>
                  <a:pt x="449580" y="106680"/>
                </a:lnTo>
                <a:close/>
              </a:path>
              <a:path w="449579" h="529589">
                <a:moveTo>
                  <a:pt x="449580" y="113030"/>
                </a:moveTo>
                <a:lnTo>
                  <a:pt x="447040" y="113030"/>
                </a:lnTo>
                <a:lnTo>
                  <a:pt x="447040" y="119379"/>
                </a:lnTo>
                <a:lnTo>
                  <a:pt x="449580" y="119379"/>
                </a:lnTo>
                <a:lnTo>
                  <a:pt x="449580" y="113030"/>
                </a:lnTo>
                <a:close/>
              </a:path>
              <a:path w="449579" h="529589">
                <a:moveTo>
                  <a:pt x="449580" y="119380"/>
                </a:moveTo>
                <a:lnTo>
                  <a:pt x="447040" y="119380"/>
                </a:lnTo>
                <a:lnTo>
                  <a:pt x="447040" y="125729"/>
                </a:lnTo>
                <a:lnTo>
                  <a:pt x="449580" y="125729"/>
                </a:lnTo>
                <a:lnTo>
                  <a:pt x="449580" y="119380"/>
                </a:lnTo>
                <a:close/>
              </a:path>
              <a:path w="449579" h="529589">
                <a:moveTo>
                  <a:pt x="449580" y="125730"/>
                </a:moveTo>
                <a:lnTo>
                  <a:pt x="447040" y="125730"/>
                </a:lnTo>
                <a:lnTo>
                  <a:pt x="447040" y="132079"/>
                </a:lnTo>
                <a:lnTo>
                  <a:pt x="449580" y="132079"/>
                </a:lnTo>
                <a:lnTo>
                  <a:pt x="449580" y="125730"/>
                </a:lnTo>
                <a:close/>
              </a:path>
              <a:path w="449579" h="529589">
                <a:moveTo>
                  <a:pt x="449580" y="132080"/>
                </a:moveTo>
                <a:lnTo>
                  <a:pt x="447040" y="132080"/>
                </a:lnTo>
                <a:lnTo>
                  <a:pt x="447040" y="137159"/>
                </a:lnTo>
                <a:lnTo>
                  <a:pt x="449580" y="137159"/>
                </a:lnTo>
                <a:lnTo>
                  <a:pt x="449580" y="132080"/>
                </a:lnTo>
                <a:close/>
              </a:path>
              <a:path w="449579" h="529589">
                <a:moveTo>
                  <a:pt x="449580" y="137160"/>
                </a:moveTo>
                <a:lnTo>
                  <a:pt x="447040" y="137160"/>
                </a:lnTo>
                <a:lnTo>
                  <a:pt x="447040" y="143509"/>
                </a:lnTo>
                <a:lnTo>
                  <a:pt x="449580" y="143509"/>
                </a:lnTo>
                <a:lnTo>
                  <a:pt x="449580" y="137160"/>
                </a:lnTo>
                <a:close/>
              </a:path>
              <a:path w="449579" h="529589">
                <a:moveTo>
                  <a:pt x="449580" y="143510"/>
                </a:moveTo>
                <a:lnTo>
                  <a:pt x="447040" y="143510"/>
                </a:lnTo>
                <a:lnTo>
                  <a:pt x="447040" y="151129"/>
                </a:lnTo>
                <a:lnTo>
                  <a:pt x="449580" y="151129"/>
                </a:lnTo>
                <a:lnTo>
                  <a:pt x="449580" y="143510"/>
                </a:lnTo>
                <a:close/>
              </a:path>
              <a:path w="449579" h="529589">
                <a:moveTo>
                  <a:pt x="449580" y="151130"/>
                </a:moveTo>
                <a:lnTo>
                  <a:pt x="447040" y="151130"/>
                </a:lnTo>
                <a:lnTo>
                  <a:pt x="447040" y="157479"/>
                </a:lnTo>
                <a:lnTo>
                  <a:pt x="449580" y="157479"/>
                </a:lnTo>
                <a:lnTo>
                  <a:pt x="449580" y="151130"/>
                </a:lnTo>
                <a:close/>
              </a:path>
              <a:path w="449579" h="529589">
                <a:moveTo>
                  <a:pt x="449580" y="157480"/>
                </a:moveTo>
                <a:lnTo>
                  <a:pt x="447040" y="157480"/>
                </a:lnTo>
                <a:lnTo>
                  <a:pt x="447040" y="163829"/>
                </a:lnTo>
                <a:lnTo>
                  <a:pt x="449580" y="163829"/>
                </a:lnTo>
                <a:lnTo>
                  <a:pt x="449580" y="157480"/>
                </a:lnTo>
                <a:close/>
              </a:path>
              <a:path w="449579" h="529589">
                <a:moveTo>
                  <a:pt x="3810" y="166369"/>
                </a:moveTo>
                <a:lnTo>
                  <a:pt x="2540" y="166369"/>
                </a:lnTo>
                <a:lnTo>
                  <a:pt x="2540" y="168909"/>
                </a:lnTo>
                <a:lnTo>
                  <a:pt x="1270" y="168909"/>
                </a:lnTo>
                <a:lnTo>
                  <a:pt x="1270" y="170179"/>
                </a:lnTo>
                <a:lnTo>
                  <a:pt x="3810" y="170179"/>
                </a:lnTo>
                <a:lnTo>
                  <a:pt x="3810" y="166369"/>
                </a:lnTo>
                <a:close/>
              </a:path>
              <a:path w="449579" h="529589">
                <a:moveTo>
                  <a:pt x="449580" y="163830"/>
                </a:moveTo>
                <a:lnTo>
                  <a:pt x="447040" y="163830"/>
                </a:lnTo>
                <a:lnTo>
                  <a:pt x="447040" y="170179"/>
                </a:lnTo>
                <a:lnTo>
                  <a:pt x="449580" y="170179"/>
                </a:lnTo>
                <a:lnTo>
                  <a:pt x="449580" y="163830"/>
                </a:lnTo>
                <a:close/>
              </a:path>
              <a:path w="449579" h="529589">
                <a:moveTo>
                  <a:pt x="3810" y="170180"/>
                </a:moveTo>
                <a:lnTo>
                  <a:pt x="1270" y="170180"/>
                </a:lnTo>
                <a:lnTo>
                  <a:pt x="1270" y="171450"/>
                </a:lnTo>
                <a:lnTo>
                  <a:pt x="0" y="171450"/>
                </a:lnTo>
                <a:lnTo>
                  <a:pt x="0" y="175259"/>
                </a:lnTo>
                <a:lnTo>
                  <a:pt x="3810" y="175259"/>
                </a:lnTo>
                <a:lnTo>
                  <a:pt x="3810" y="170180"/>
                </a:lnTo>
                <a:close/>
              </a:path>
              <a:path w="449579" h="529589">
                <a:moveTo>
                  <a:pt x="449580" y="170180"/>
                </a:moveTo>
                <a:lnTo>
                  <a:pt x="447040" y="170180"/>
                </a:lnTo>
                <a:lnTo>
                  <a:pt x="447040" y="175259"/>
                </a:lnTo>
                <a:lnTo>
                  <a:pt x="449580" y="175259"/>
                </a:lnTo>
                <a:lnTo>
                  <a:pt x="449580" y="170180"/>
                </a:lnTo>
                <a:close/>
              </a:path>
              <a:path w="449579" h="529589">
                <a:moveTo>
                  <a:pt x="3810" y="175260"/>
                </a:moveTo>
                <a:lnTo>
                  <a:pt x="0" y="17526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75260"/>
                </a:lnTo>
                <a:close/>
              </a:path>
              <a:path w="449579" h="529589">
                <a:moveTo>
                  <a:pt x="449580" y="175260"/>
                </a:moveTo>
                <a:lnTo>
                  <a:pt x="447040" y="175260"/>
                </a:lnTo>
                <a:lnTo>
                  <a:pt x="447040" y="189229"/>
                </a:lnTo>
                <a:lnTo>
                  <a:pt x="449580" y="189229"/>
                </a:lnTo>
                <a:lnTo>
                  <a:pt x="449580" y="175260"/>
                </a:lnTo>
                <a:close/>
              </a:path>
              <a:path w="449579" h="529589">
                <a:moveTo>
                  <a:pt x="3810" y="189230"/>
                </a:moveTo>
                <a:lnTo>
                  <a:pt x="0" y="189230"/>
                </a:lnTo>
                <a:lnTo>
                  <a:pt x="0" y="194309"/>
                </a:lnTo>
                <a:lnTo>
                  <a:pt x="3810" y="194309"/>
                </a:lnTo>
                <a:lnTo>
                  <a:pt x="3810" y="189230"/>
                </a:lnTo>
                <a:close/>
              </a:path>
              <a:path w="449579" h="529589">
                <a:moveTo>
                  <a:pt x="449580" y="189230"/>
                </a:moveTo>
                <a:lnTo>
                  <a:pt x="447040" y="189230"/>
                </a:lnTo>
                <a:lnTo>
                  <a:pt x="447040" y="194309"/>
                </a:lnTo>
                <a:lnTo>
                  <a:pt x="449580" y="194309"/>
                </a:lnTo>
                <a:lnTo>
                  <a:pt x="449580" y="189230"/>
                </a:lnTo>
                <a:close/>
              </a:path>
              <a:path w="449579" h="529589">
                <a:moveTo>
                  <a:pt x="3810" y="194310"/>
                </a:moveTo>
                <a:lnTo>
                  <a:pt x="0" y="19431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194310"/>
                </a:lnTo>
                <a:close/>
              </a:path>
              <a:path w="449579" h="529589">
                <a:moveTo>
                  <a:pt x="449580" y="194310"/>
                </a:moveTo>
                <a:lnTo>
                  <a:pt x="447040" y="194310"/>
                </a:lnTo>
                <a:lnTo>
                  <a:pt x="447040" y="220979"/>
                </a:lnTo>
                <a:lnTo>
                  <a:pt x="449580" y="220979"/>
                </a:lnTo>
                <a:lnTo>
                  <a:pt x="449580" y="194310"/>
                </a:lnTo>
                <a:close/>
              </a:path>
              <a:path w="449579" h="52958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449579" h="529589">
                <a:moveTo>
                  <a:pt x="449580" y="220980"/>
                </a:moveTo>
                <a:lnTo>
                  <a:pt x="447040" y="220980"/>
                </a:lnTo>
                <a:lnTo>
                  <a:pt x="447040" y="227329"/>
                </a:lnTo>
                <a:lnTo>
                  <a:pt x="449580" y="227329"/>
                </a:lnTo>
                <a:lnTo>
                  <a:pt x="449580" y="220980"/>
                </a:lnTo>
                <a:close/>
              </a:path>
              <a:path w="449579" h="529589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449579" h="529589">
                <a:moveTo>
                  <a:pt x="449580" y="227330"/>
                </a:moveTo>
                <a:lnTo>
                  <a:pt x="447040" y="227330"/>
                </a:lnTo>
                <a:lnTo>
                  <a:pt x="447040" y="233679"/>
                </a:lnTo>
                <a:lnTo>
                  <a:pt x="449580" y="233679"/>
                </a:lnTo>
                <a:lnTo>
                  <a:pt x="449580" y="227330"/>
                </a:lnTo>
                <a:close/>
              </a:path>
              <a:path w="449579" h="529589">
                <a:moveTo>
                  <a:pt x="3810" y="233680"/>
                </a:moveTo>
                <a:lnTo>
                  <a:pt x="0" y="23368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33680"/>
                </a:lnTo>
                <a:close/>
              </a:path>
              <a:path w="449579" h="529589">
                <a:moveTo>
                  <a:pt x="449580" y="233680"/>
                </a:moveTo>
                <a:lnTo>
                  <a:pt x="447040" y="233680"/>
                </a:lnTo>
                <a:lnTo>
                  <a:pt x="447040" y="246379"/>
                </a:lnTo>
                <a:lnTo>
                  <a:pt x="449580" y="246379"/>
                </a:lnTo>
                <a:lnTo>
                  <a:pt x="449580" y="233680"/>
                </a:lnTo>
                <a:close/>
              </a:path>
              <a:path w="449579" h="529589">
                <a:moveTo>
                  <a:pt x="3810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6380"/>
                </a:lnTo>
                <a:close/>
              </a:path>
              <a:path w="449579" h="529589">
                <a:moveTo>
                  <a:pt x="449580" y="246380"/>
                </a:moveTo>
                <a:lnTo>
                  <a:pt x="447040" y="246380"/>
                </a:lnTo>
                <a:lnTo>
                  <a:pt x="447040" y="252729"/>
                </a:lnTo>
                <a:lnTo>
                  <a:pt x="449580" y="252729"/>
                </a:lnTo>
                <a:lnTo>
                  <a:pt x="449580" y="246380"/>
                </a:lnTo>
                <a:close/>
              </a:path>
              <a:path w="449579" h="529589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449579" h="529589">
                <a:moveTo>
                  <a:pt x="449580" y="252730"/>
                </a:moveTo>
                <a:lnTo>
                  <a:pt x="447040" y="252730"/>
                </a:lnTo>
                <a:lnTo>
                  <a:pt x="447040" y="259079"/>
                </a:lnTo>
                <a:lnTo>
                  <a:pt x="449580" y="259079"/>
                </a:lnTo>
                <a:lnTo>
                  <a:pt x="449580" y="252730"/>
                </a:lnTo>
                <a:close/>
              </a:path>
              <a:path w="449579" h="529589">
                <a:moveTo>
                  <a:pt x="3810" y="259080"/>
                </a:moveTo>
                <a:lnTo>
                  <a:pt x="0" y="259080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59080"/>
                </a:lnTo>
                <a:close/>
              </a:path>
              <a:path w="449579" h="529589">
                <a:moveTo>
                  <a:pt x="449580" y="259080"/>
                </a:moveTo>
                <a:lnTo>
                  <a:pt x="447040" y="259080"/>
                </a:lnTo>
                <a:lnTo>
                  <a:pt x="447040" y="289559"/>
                </a:lnTo>
                <a:lnTo>
                  <a:pt x="449580" y="289559"/>
                </a:lnTo>
                <a:lnTo>
                  <a:pt x="449580" y="259080"/>
                </a:lnTo>
                <a:close/>
              </a:path>
              <a:path w="449579" h="529589">
                <a:moveTo>
                  <a:pt x="3810" y="289560"/>
                </a:moveTo>
                <a:lnTo>
                  <a:pt x="0" y="28956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289560"/>
                </a:lnTo>
                <a:close/>
              </a:path>
              <a:path w="449579" h="529589">
                <a:moveTo>
                  <a:pt x="449580" y="289560"/>
                </a:moveTo>
                <a:lnTo>
                  <a:pt x="447040" y="289560"/>
                </a:lnTo>
                <a:lnTo>
                  <a:pt x="447040" y="309879"/>
                </a:lnTo>
                <a:lnTo>
                  <a:pt x="449580" y="309879"/>
                </a:lnTo>
                <a:lnTo>
                  <a:pt x="449580" y="289560"/>
                </a:lnTo>
                <a:close/>
              </a:path>
              <a:path w="449579" h="529589">
                <a:moveTo>
                  <a:pt x="3810" y="309880"/>
                </a:moveTo>
                <a:lnTo>
                  <a:pt x="0" y="309880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09880"/>
                </a:lnTo>
                <a:close/>
              </a:path>
              <a:path w="449579" h="529589">
                <a:moveTo>
                  <a:pt x="449580" y="309880"/>
                </a:moveTo>
                <a:lnTo>
                  <a:pt x="447040" y="309880"/>
                </a:lnTo>
                <a:lnTo>
                  <a:pt x="447040" y="314959"/>
                </a:lnTo>
                <a:lnTo>
                  <a:pt x="449580" y="314959"/>
                </a:lnTo>
                <a:lnTo>
                  <a:pt x="449580" y="309880"/>
                </a:lnTo>
                <a:close/>
              </a:path>
              <a:path w="449579" h="529589">
                <a:moveTo>
                  <a:pt x="3810" y="314960"/>
                </a:moveTo>
                <a:lnTo>
                  <a:pt x="0" y="31496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4960"/>
                </a:lnTo>
                <a:close/>
              </a:path>
              <a:path w="449579" h="529589">
                <a:moveTo>
                  <a:pt x="449580" y="314960"/>
                </a:moveTo>
                <a:lnTo>
                  <a:pt x="447040" y="314960"/>
                </a:lnTo>
                <a:lnTo>
                  <a:pt x="447040" y="322579"/>
                </a:lnTo>
                <a:lnTo>
                  <a:pt x="449580" y="322579"/>
                </a:lnTo>
                <a:lnTo>
                  <a:pt x="449580" y="314960"/>
                </a:lnTo>
                <a:close/>
              </a:path>
              <a:path w="449579" h="529589">
                <a:moveTo>
                  <a:pt x="3810" y="322580"/>
                </a:moveTo>
                <a:lnTo>
                  <a:pt x="0" y="322580"/>
                </a:lnTo>
                <a:lnTo>
                  <a:pt x="0" y="327659"/>
                </a:lnTo>
                <a:lnTo>
                  <a:pt x="3810" y="327659"/>
                </a:lnTo>
                <a:lnTo>
                  <a:pt x="3810" y="322580"/>
                </a:lnTo>
                <a:close/>
              </a:path>
              <a:path w="449579" h="529589">
                <a:moveTo>
                  <a:pt x="449580" y="322580"/>
                </a:moveTo>
                <a:lnTo>
                  <a:pt x="447040" y="322580"/>
                </a:lnTo>
                <a:lnTo>
                  <a:pt x="447040" y="327659"/>
                </a:lnTo>
                <a:lnTo>
                  <a:pt x="449580" y="327659"/>
                </a:lnTo>
                <a:lnTo>
                  <a:pt x="449580" y="322580"/>
                </a:lnTo>
                <a:close/>
              </a:path>
              <a:path w="449579" h="529589">
                <a:moveTo>
                  <a:pt x="3810" y="327660"/>
                </a:moveTo>
                <a:lnTo>
                  <a:pt x="0" y="32766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7660"/>
                </a:lnTo>
                <a:close/>
              </a:path>
              <a:path w="449579" h="529589">
                <a:moveTo>
                  <a:pt x="449580" y="327660"/>
                </a:moveTo>
                <a:lnTo>
                  <a:pt x="447040" y="327660"/>
                </a:lnTo>
                <a:lnTo>
                  <a:pt x="447040" y="335279"/>
                </a:lnTo>
                <a:lnTo>
                  <a:pt x="449580" y="335279"/>
                </a:lnTo>
                <a:lnTo>
                  <a:pt x="449580" y="327660"/>
                </a:lnTo>
                <a:close/>
              </a:path>
              <a:path w="449579" h="529589">
                <a:moveTo>
                  <a:pt x="3810" y="335280"/>
                </a:moveTo>
                <a:lnTo>
                  <a:pt x="0" y="335280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5280"/>
                </a:lnTo>
                <a:close/>
              </a:path>
              <a:path w="449579" h="529589">
                <a:moveTo>
                  <a:pt x="449580" y="335280"/>
                </a:moveTo>
                <a:lnTo>
                  <a:pt x="447040" y="335280"/>
                </a:lnTo>
                <a:lnTo>
                  <a:pt x="447040" y="340359"/>
                </a:lnTo>
                <a:lnTo>
                  <a:pt x="449580" y="340359"/>
                </a:lnTo>
                <a:lnTo>
                  <a:pt x="449580" y="335280"/>
                </a:lnTo>
                <a:close/>
              </a:path>
              <a:path w="449579" h="529589">
                <a:moveTo>
                  <a:pt x="3810" y="340360"/>
                </a:moveTo>
                <a:lnTo>
                  <a:pt x="0" y="340360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0360"/>
                </a:lnTo>
                <a:close/>
              </a:path>
              <a:path w="449579" h="529589">
                <a:moveTo>
                  <a:pt x="449580" y="340360"/>
                </a:moveTo>
                <a:lnTo>
                  <a:pt x="447040" y="340360"/>
                </a:lnTo>
                <a:lnTo>
                  <a:pt x="447040" y="346709"/>
                </a:lnTo>
                <a:lnTo>
                  <a:pt x="449580" y="346709"/>
                </a:lnTo>
                <a:lnTo>
                  <a:pt x="449580" y="340360"/>
                </a:lnTo>
                <a:close/>
              </a:path>
              <a:path w="449579" h="529589">
                <a:moveTo>
                  <a:pt x="3810" y="346710"/>
                </a:moveTo>
                <a:lnTo>
                  <a:pt x="0" y="34671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6710"/>
                </a:lnTo>
                <a:close/>
              </a:path>
              <a:path w="449579" h="529589">
                <a:moveTo>
                  <a:pt x="449580" y="346710"/>
                </a:moveTo>
                <a:lnTo>
                  <a:pt x="447040" y="346710"/>
                </a:lnTo>
                <a:lnTo>
                  <a:pt x="447040" y="354329"/>
                </a:lnTo>
                <a:lnTo>
                  <a:pt x="449580" y="354329"/>
                </a:lnTo>
                <a:lnTo>
                  <a:pt x="449580" y="346710"/>
                </a:lnTo>
                <a:close/>
              </a:path>
              <a:path w="449579" h="529589">
                <a:moveTo>
                  <a:pt x="381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4330"/>
                </a:lnTo>
                <a:close/>
              </a:path>
              <a:path w="449579" h="529589">
                <a:moveTo>
                  <a:pt x="449580" y="354330"/>
                </a:moveTo>
                <a:lnTo>
                  <a:pt x="447040" y="354330"/>
                </a:lnTo>
                <a:lnTo>
                  <a:pt x="447040" y="360679"/>
                </a:lnTo>
                <a:lnTo>
                  <a:pt x="449580" y="360679"/>
                </a:lnTo>
                <a:lnTo>
                  <a:pt x="449580" y="354330"/>
                </a:lnTo>
                <a:close/>
              </a:path>
              <a:path w="449579" h="529589">
                <a:moveTo>
                  <a:pt x="381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0680"/>
                </a:lnTo>
                <a:close/>
              </a:path>
              <a:path w="449579" h="529589">
                <a:moveTo>
                  <a:pt x="449580" y="360680"/>
                </a:moveTo>
                <a:lnTo>
                  <a:pt x="447040" y="360680"/>
                </a:lnTo>
                <a:lnTo>
                  <a:pt x="447040" y="367029"/>
                </a:lnTo>
                <a:lnTo>
                  <a:pt x="449580" y="367029"/>
                </a:lnTo>
                <a:lnTo>
                  <a:pt x="449580" y="360680"/>
                </a:lnTo>
                <a:close/>
              </a:path>
              <a:path w="449579" h="529589">
                <a:moveTo>
                  <a:pt x="3810" y="367030"/>
                </a:moveTo>
                <a:lnTo>
                  <a:pt x="0" y="367030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67030"/>
                </a:lnTo>
                <a:close/>
              </a:path>
              <a:path w="449579" h="529589">
                <a:moveTo>
                  <a:pt x="449580" y="367030"/>
                </a:moveTo>
                <a:lnTo>
                  <a:pt x="447040" y="367030"/>
                </a:lnTo>
                <a:lnTo>
                  <a:pt x="447040" y="372109"/>
                </a:lnTo>
                <a:lnTo>
                  <a:pt x="449580" y="372109"/>
                </a:lnTo>
                <a:lnTo>
                  <a:pt x="449580" y="367030"/>
                </a:lnTo>
                <a:close/>
              </a:path>
              <a:path w="449579" h="529589">
                <a:moveTo>
                  <a:pt x="3810" y="372110"/>
                </a:moveTo>
                <a:lnTo>
                  <a:pt x="0" y="37211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2110"/>
                </a:lnTo>
                <a:close/>
              </a:path>
              <a:path w="449579" h="529589">
                <a:moveTo>
                  <a:pt x="449580" y="372110"/>
                </a:moveTo>
                <a:lnTo>
                  <a:pt x="447040" y="372110"/>
                </a:lnTo>
                <a:lnTo>
                  <a:pt x="447040" y="379729"/>
                </a:lnTo>
                <a:lnTo>
                  <a:pt x="448310" y="379729"/>
                </a:lnTo>
                <a:lnTo>
                  <a:pt x="448310" y="377189"/>
                </a:lnTo>
                <a:lnTo>
                  <a:pt x="449580" y="377189"/>
                </a:lnTo>
                <a:lnTo>
                  <a:pt x="449580" y="372110"/>
                </a:lnTo>
                <a:close/>
              </a:path>
              <a:path w="449579" h="529589">
                <a:moveTo>
                  <a:pt x="3810" y="379730"/>
                </a:moveTo>
                <a:lnTo>
                  <a:pt x="0" y="379730"/>
                </a:lnTo>
                <a:lnTo>
                  <a:pt x="0" y="384809"/>
                </a:lnTo>
                <a:lnTo>
                  <a:pt x="3810" y="384809"/>
                </a:lnTo>
                <a:lnTo>
                  <a:pt x="3810" y="379730"/>
                </a:lnTo>
                <a:close/>
              </a:path>
              <a:path w="449579" h="529589">
                <a:moveTo>
                  <a:pt x="3810" y="384810"/>
                </a:moveTo>
                <a:lnTo>
                  <a:pt x="0" y="38481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4810"/>
                </a:lnTo>
                <a:close/>
              </a:path>
              <a:path w="449579" h="529589">
                <a:moveTo>
                  <a:pt x="3810" y="392430"/>
                </a:moveTo>
                <a:lnTo>
                  <a:pt x="0" y="392430"/>
                </a:lnTo>
                <a:lnTo>
                  <a:pt x="0" y="397509"/>
                </a:lnTo>
                <a:lnTo>
                  <a:pt x="3810" y="397509"/>
                </a:lnTo>
                <a:lnTo>
                  <a:pt x="3810" y="392430"/>
                </a:lnTo>
                <a:close/>
              </a:path>
              <a:path w="449579" h="529589">
                <a:moveTo>
                  <a:pt x="3810" y="397510"/>
                </a:moveTo>
                <a:lnTo>
                  <a:pt x="0" y="39751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7510"/>
                </a:lnTo>
                <a:close/>
              </a:path>
              <a:path w="449579" h="529589">
                <a:moveTo>
                  <a:pt x="381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5130"/>
                </a:lnTo>
                <a:close/>
              </a:path>
              <a:path w="449579" h="529589">
                <a:moveTo>
                  <a:pt x="381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1480"/>
                </a:lnTo>
                <a:close/>
              </a:path>
              <a:path w="449579" h="529589">
                <a:moveTo>
                  <a:pt x="381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17830"/>
                </a:lnTo>
                <a:close/>
              </a:path>
              <a:path w="449579" h="529589">
                <a:moveTo>
                  <a:pt x="381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4180"/>
                </a:lnTo>
                <a:close/>
              </a:path>
              <a:path w="449579" h="529589">
                <a:moveTo>
                  <a:pt x="381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0530"/>
                </a:lnTo>
                <a:close/>
              </a:path>
              <a:path w="449579" h="529589">
                <a:moveTo>
                  <a:pt x="381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36880"/>
                </a:lnTo>
                <a:close/>
              </a:path>
              <a:path w="449579" h="529589">
                <a:moveTo>
                  <a:pt x="381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3230"/>
                </a:lnTo>
                <a:close/>
              </a:path>
              <a:path w="449579" h="529589">
                <a:moveTo>
                  <a:pt x="381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49580"/>
                </a:lnTo>
                <a:close/>
              </a:path>
              <a:path w="449579" h="529589">
                <a:moveTo>
                  <a:pt x="381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5930"/>
                </a:lnTo>
                <a:close/>
              </a:path>
              <a:path w="449579" h="529589">
                <a:moveTo>
                  <a:pt x="381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2280"/>
                </a:lnTo>
                <a:close/>
              </a:path>
              <a:path w="449579" h="529589">
                <a:moveTo>
                  <a:pt x="3810" y="468630"/>
                </a:moveTo>
                <a:lnTo>
                  <a:pt x="0" y="468630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68630"/>
                </a:lnTo>
                <a:close/>
              </a:path>
              <a:path w="449579" h="529589">
                <a:moveTo>
                  <a:pt x="3810" y="474980"/>
                </a:moveTo>
                <a:lnTo>
                  <a:pt x="0" y="474980"/>
                </a:lnTo>
                <a:lnTo>
                  <a:pt x="0" y="481329"/>
                </a:lnTo>
                <a:lnTo>
                  <a:pt x="3810" y="481329"/>
                </a:lnTo>
                <a:lnTo>
                  <a:pt x="3810" y="474980"/>
                </a:lnTo>
                <a:close/>
              </a:path>
              <a:path w="449579" h="529589">
                <a:moveTo>
                  <a:pt x="3810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3810" y="487679"/>
                </a:lnTo>
                <a:lnTo>
                  <a:pt x="3810" y="481330"/>
                </a:lnTo>
                <a:close/>
              </a:path>
              <a:path w="449579" h="529589">
                <a:moveTo>
                  <a:pt x="3810" y="487680"/>
                </a:moveTo>
                <a:lnTo>
                  <a:pt x="0" y="487680"/>
                </a:lnTo>
                <a:lnTo>
                  <a:pt x="0" y="494029"/>
                </a:lnTo>
                <a:lnTo>
                  <a:pt x="3810" y="494029"/>
                </a:lnTo>
                <a:lnTo>
                  <a:pt x="3810" y="487680"/>
                </a:lnTo>
                <a:close/>
              </a:path>
              <a:path w="449579" h="529589">
                <a:moveTo>
                  <a:pt x="3810" y="494030"/>
                </a:moveTo>
                <a:lnTo>
                  <a:pt x="0" y="494030"/>
                </a:lnTo>
                <a:lnTo>
                  <a:pt x="0" y="495300"/>
                </a:lnTo>
                <a:lnTo>
                  <a:pt x="1270" y="495300"/>
                </a:lnTo>
                <a:lnTo>
                  <a:pt x="1270" y="496569"/>
                </a:lnTo>
                <a:lnTo>
                  <a:pt x="2540" y="496569"/>
                </a:lnTo>
                <a:lnTo>
                  <a:pt x="2540" y="497839"/>
                </a:lnTo>
                <a:lnTo>
                  <a:pt x="3810" y="497839"/>
                </a:lnTo>
                <a:lnTo>
                  <a:pt x="3810" y="494030"/>
                </a:lnTo>
                <a:close/>
              </a:path>
              <a:path w="449579" h="529589">
                <a:moveTo>
                  <a:pt x="308610" y="528319"/>
                </a:moveTo>
                <a:lnTo>
                  <a:pt x="33020" y="528319"/>
                </a:lnTo>
                <a:lnTo>
                  <a:pt x="33020" y="529589"/>
                </a:lnTo>
                <a:lnTo>
                  <a:pt x="308610" y="529589"/>
                </a:lnTo>
                <a:lnTo>
                  <a:pt x="308610" y="528319"/>
                </a:lnTo>
                <a:close/>
              </a:path>
              <a:path w="449579" h="529589">
                <a:moveTo>
                  <a:pt x="311150" y="527050"/>
                </a:moveTo>
                <a:lnTo>
                  <a:pt x="31750" y="527050"/>
                </a:lnTo>
                <a:lnTo>
                  <a:pt x="31750" y="528319"/>
                </a:lnTo>
                <a:lnTo>
                  <a:pt x="311150" y="528319"/>
                </a:lnTo>
                <a:lnTo>
                  <a:pt x="311150" y="527050"/>
                </a:lnTo>
                <a:close/>
              </a:path>
              <a:path w="449579" h="529589">
                <a:moveTo>
                  <a:pt x="312420" y="525780"/>
                </a:moveTo>
                <a:lnTo>
                  <a:pt x="30480" y="525780"/>
                </a:lnTo>
                <a:lnTo>
                  <a:pt x="30480" y="527050"/>
                </a:lnTo>
                <a:lnTo>
                  <a:pt x="312420" y="527050"/>
                </a:lnTo>
                <a:lnTo>
                  <a:pt x="312420" y="525780"/>
                </a:lnTo>
                <a:close/>
              </a:path>
            </a:pathLst>
          </a:custGeom>
          <a:solidFill>
            <a:srgbClr val="E039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1" name="bk object 8731"/>
          <p:cNvSpPr/>
          <p:nvPr/>
        </p:nvSpPr>
        <p:spPr>
          <a:xfrm>
            <a:off x="5152390" y="4147820"/>
            <a:ext cx="443230" cy="521970"/>
          </a:xfrm>
          <a:custGeom>
            <a:avLst/>
            <a:gdLst/>
            <a:ahLst/>
            <a:cxnLst/>
            <a:rect l="l" t="t" r="r" b="b"/>
            <a:pathLst>
              <a:path w="443229" h="521970">
                <a:moveTo>
                  <a:pt x="406400" y="0"/>
                </a:moveTo>
                <a:lnTo>
                  <a:pt x="135889" y="0"/>
                </a:lnTo>
                <a:lnTo>
                  <a:pt x="135889" y="1269"/>
                </a:lnTo>
                <a:lnTo>
                  <a:pt x="406400" y="1269"/>
                </a:lnTo>
                <a:lnTo>
                  <a:pt x="406400" y="0"/>
                </a:lnTo>
                <a:close/>
              </a:path>
              <a:path w="443229" h="521970">
                <a:moveTo>
                  <a:pt x="408940" y="2539"/>
                </a:moveTo>
                <a:lnTo>
                  <a:pt x="132080" y="2539"/>
                </a:lnTo>
                <a:lnTo>
                  <a:pt x="132080" y="3809"/>
                </a:lnTo>
                <a:lnTo>
                  <a:pt x="408940" y="3809"/>
                </a:lnTo>
                <a:lnTo>
                  <a:pt x="408940" y="2539"/>
                </a:lnTo>
                <a:close/>
              </a:path>
              <a:path w="443229" h="521970">
                <a:moveTo>
                  <a:pt x="407670" y="1269"/>
                </a:moveTo>
                <a:lnTo>
                  <a:pt x="133350" y="1269"/>
                </a:lnTo>
                <a:lnTo>
                  <a:pt x="133350" y="2539"/>
                </a:lnTo>
                <a:lnTo>
                  <a:pt x="407670" y="2539"/>
                </a:lnTo>
                <a:lnTo>
                  <a:pt x="407670" y="1269"/>
                </a:lnTo>
                <a:close/>
              </a:path>
              <a:path w="443229" h="521970">
                <a:moveTo>
                  <a:pt x="439420" y="38099"/>
                </a:moveTo>
                <a:lnTo>
                  <a:pt x="438150" y="38099"/>
                </a:lnTo>
                <a:lnTo>
                  <a:pt x="438150" y="39369"/>
                </a:lnTo>
                <a:lnTo>
                  <a:pt x="439420" y="39369"/>
                </a:lnTo>
                <a:lnTo>
                  <a:pt x="439420" y="38099"/>
                </a:lnTo>
                <a:close/>
              </a:path>
              <a:path w="443229" h="521970">
                <a:moveTo>
                  <a:pt x="440689" y="39369"/>
                </a:moveTo>
                <a:lnTo>
                  <a:pt x="438150" y="39369"/>
                </a:lnTo>
                <a:lnTo>
                  <a:pt x="438150" y="45719"/>
                </a:lnTo>
                <a:lnTo>
                  <a:pt x="443230" y="45719"/>
                </a:lnTo>
                <a:lnTo>
                  <a:pt x="443229" y="43179"/>
                </a:lnTo>
                <a:lnTo>
                  <a:pt x="441960" y="43179"/>
                </a:lnTo>
                <a:lnTo>
                  <a:pt x="441960" y="40639"/>
                </a:lnTo>
                <a:lnTo>
                  <a:pt x="440689" y="40639"/>
                </a:lnTo>
                <a:lnTo>
                  <a:pt x="440689" y="39369"/>
                </a:lnTo>
                <a:close/>
              </a:path>
              <a:path w="443229" h="521970">
                <a:moveTo>
                  <a:pt x="443230" y="45719"/>
                </a:moveTo>
                <a:lnTo>
                  <a:pt x="438150" y="45719"/>
                </a:lnTo>
                <a:lnTo>
                  <a:pt x="438150" y="52069"/>
                </a:lnTo>
                <a:lnTo>
                  <a:pt x="443230" y="52069"/>
                </a:lnTo>
                <a:lnTo>
                  <a:pt x="443230" y="45719"/>
                </a:lnTo>
                <a:close/>
              </a:path>
              <a:path w="443229" h="521970">
                <a:moveTo>
                  <a:pt x="443230" y="52069"/>
                </a:moveTo>
                <a:lnTo>
                  <a:pt x="438150" y="52069"/>
                </a:lnTo>
                <a:lnTo>
                  <a:pt x="438150" y="58419"/>
                </a:lnTo>
                <a:lnTo>
                  <a:pt x="443230" y="58419"/>
                </a:lnTo>
                <a:lnTo>
                  <a:pt x="443230" y="52069"/>
                </a:lnTo>
                <a:close/>
              </a:path>
              <a:path w="443229" h="521970">
                <a:moveTo>
                  <a:pt x="443230" y="58419"/>
                </a:moveTo>
                <a:lnTo>
                  <a:pt x="438150" y="58419"/>
                </a:lnTo>
                <a:lnTo>
                  <a:pt x="438150" y="64769"/>
                </a:lnTo>
                <a:lnTo>
                  <a:pt x="443230" y="64769"/>
                </a:lnTo>
                <a:lnTo>
                  <a:pt x="443230" y="58419"/>
                </a:lnTo>
                <a:close/>
              </a:path>
              <a:path w="443229" h="521970">
                <a:moveTo>
                  <a:pt x="443230" y="64769"/>
                </a:moveTo>
                <a:lnTo>
                  <a:pt x="438150" y="64769"/>
                </a:lnTo>
                <a:lnTo>
                  <a:pt x="438150" y="71119"/>
                </a:lnTo>
                <a:lnTo>
                  <a:pt x="443230" y="71119"/>
                </a:lnTo>
                <a:lnTo>
                  <a:pt x="443230" y="64769"/>
                </a:lnTo>
                <a:close/>
              </a:path>
              <a:path w="443229" h="521970">
                <a:moveTo>
                  <a:pt x="443230" y="71119"/>
                </a:moveTo>
                <a:lnTo>
                  <a:pt x="438150" y="71119"/>
                </a:lnTo>
                <a:lnTo>
                  <a:pt x="438150" y="77469"/>
                </a:lnTo>
                <a:lnTo>
                  <a:pt x="443230" y="77469"/>
                </a:lnTo>
                <a:lnTo>
                  <a:pt x="443230" y="71119"/>
                </a:lnTo>
                <a:close/>
              </a:path>
              <a:path w="443229" h="521970">
                <a:moveTo>
                  <a:pt x="443230" y="77469"/>
                </a:moveTo>
                <a:lnTo>
                  <a:pt x="438150" y="77469"/>
                </a:lnTo>
                <a:lnTo>
                  <a:pt x="438150" y="83819"/>
                </a:lnTo>
                <a:lnTo>
                  <a:pt x="443230" y="83819"/>
                </a:lnTo>
                <a:lnTo>
                  <a:pt x="443230" y="77469"/>
                </a:lnTo>
                <a:close/>
              </a:path>
              <a:path w="443229" h="521970">
                <a:moveTo>
                  <a:pt x="443230" y="83819"/>
                </a:moveTo>
                <a:lnTo>
                  <a:pt x="438150" y="83819"/>
                </a:lnTo>
                <a:lnTo>
                  <a:pt x="438150" y="90169"/>
                </a:lnTo>
                <a:lnTo>
                  <a:pt x="443230" y="90169"/>
                </a:lnTo>
                <a:lnTo>
                  <a:pt x="443230" y="83819"/>
                </a:lnTo>
                <a:close/>
              </a:path>
              <a:path w="443229" h="521970">
                <a:moveTo>
                  <a:pt x="443230" y="90169"/>
                </a:moveTo>
                <a:lnTo>
                  <a:pt x="438150" y="90169"/>
                </a:lnTo>
                <a:lnTo>
                  <a:pt x="438150" y="96519"/>
                </a:lnTo>
                <a:lnTo>
                  <a:pt x="443230" y="96519"/>
                </a:lnTo>
                <a:lnTo>
                  <a:pt x="443230" y="90169"/>
                </a:lnTo>
                <a:close/>
              </a:path>
              <a:path w="443229" h="521970">
                <a:moveTo>
                  <a:pt x="443230" y="96519"/>
                </a:moveTo>
                <a:lnTo>
                  <a:pt x="438150" y="96519"/>
                </a:lnTo>
                <a:lnTo>
                  <a:pt x="438150" y="102869"/>
                </a:lnTo>
                <a:lnTo>
                  <a:pt x="443230" y="102869"/>
                </a:lnTo>
                <a:lnTo>
                  <a:pt x="443230" y="96519"/>
                </a:lnTo>
                <a:close/>
              </a:path>
              <a:path w="443229" h="521970">
                <a:moveTo>
                  <a:pt x="443230" y="102869"/>
                </a:moveTo>
                <a:lnTo>
                  <a:pt x="438150" y="102869"/>
                </a:lnTo>
                <a:lnTo>
                  <a:pt x="438150" y="109219"/>
                </a:lnTo>
                <a:lnTo>
                  <a:pt x="443230" y="109219"/>
                </a:lnTo>
                <a:lnTo>
                  <a:pt x="443230" y="102869"/>
                </a:lnTo>
                <a:close/>
              </a:path>
              <a:path w="443229" h="521970">
                <a:moveTo>
                  <a:pt x="443230" y="109219"/>
                </a:moveTo>
                <a:lnTo>
                  <a:pt x="438150" y="109219"/>
                </a:lnTo>
                <a:lnTo>
                  <a:pt x="438150" y="115569"/>
                </a:lnTo>
                <a:lnTo>
                  <a:pt x="443230" y="115569"/>
                </a:lnTo>
                <a:lnTo>
                  <a:pt x="443230" y="109219"/>
                </a:lnTo>
                <a:close/>
              </a:path>
              <a:path w="443229" h="521970">
                <a:moveTo>
                  <a:pt x="443230" y="115569"/>
                </a:moveTo>
                <a:lnTo>
                  <a:pt x="438150" y="115569"/>
                </a:lnTo>
                <a:lnTo>
                  <a:pt x="438150" y="121919"/>
                </a:lnTo>
                <a:lnTo>
                  <a:pt x="443230" y="121919"/>
                </a:lnTo>
                <a:lnTo>
                  <a:pt x="443230" y="115569"/>
                </a:lnTo>
                <a:close/>
              </a:path>
              <a:path w="443229" h="521970">
                <a:moveTo>
                  <a:pt x="443230" y="121919"/>
                </a:moveTo>
                <a:lnTo>
                  <a:pt x="438150" y="121919"/>
                </a:lnTo>
                <a:lnTo>
                  <a:pt x="438150" y="128269"/>
                </a:lnTo>
                <a:lnTo>
                  <a:pt x="443230" y="128269"/>
                </a:lnTo>
                <a:lnTo>
                  <a:pt x="443230" y="121919"/>
                </a:lnTo>
                <a:close/>
              </a:path>
              <a:path w="443229" h="521970">
                <a:moveTo>
                  <a:pt x="443230" y="128269"/>
                </a:moveTo>
                <a:lnTo>
                  <a:pt x="438150" y="128269"/>
                </a:lnTo>
                <a:lnTo>
                  <a:pt x="438150" y="133349"/>
                </a:lnTo>
                <a:lnTo>
                  <a:pt x="443230" y="133349"/>
                </a:lnTo>
                <a:lnTo>
                  <a:pt x="443230" y="128269"/>
                </a:lnTo>
                <a:close/>
              </a:path>
              <a:path w="443229" h="521970">
                <a:moveTo>
                  <a:pt x="443230" y="133350"/>
                </a:moveTo>
                <a:lnTo>
                  <a:pt x="438150" y="133350"/>
                </a:lnTo>
                <a:lnTo>
                  <a:pt x="438150" y="139699"/>
                </a:lnTo>
                <a:lnTo>
                  <a:pt x="443230" y="139699"/>
                </a:lnTo>
                <a:lnTo>
                  <a:pt x="443230" y="133350"/>
                </a:lnTo>
                <a:close/>
              </a:path>
              <a:path w="443229" h="521970">
                <a:moveTo>
                  <a:pt x="443230" y="139700"/>
                </a:moveTo>
                <a:lnTo>
                  <a:pt x="438150" y="139700"/>
                </a:lnTo>
                <a:lnTo>
                  <a:pt x="438150" y="147319"/>
                </a:lnTo>
                <a:lnTo>
                  <a:pt x="443230" y="147319"/>
                </a:lnTo>
                <a:lnTo>
                  <a:pt x="443230" y="139700"/>
                </a:lnTo>
                <a:close/>
              </a:path>
              <a:path w="443229" h="521970">
                <a:moveTo>
                  <a:pt x="443230" y="147319"/>
                </a:moveTo>
                <a:lnTo>
                  <a:pt x="438150" y="147319"/>
                </a:lnTo>
                <a:lnTo>
                  <a:pt x="438150" y="153669"/>
                </a:lnTo>
                <a:lnTo>
                  <a:pt x="443230" y="153669"/>
                </a:lnTo>
                <a:lnTo>
                  <a:pt x="443230" y="147319"/>
                </a:lnTo>
                <a:close/>
              </a:path>
              <a:path w="443229" h="521970">
                <a:moveTo>
                  <a:pt x="3810" y="154939"/>
                </a:moveTo>
                <a:lnTo>
                  <a:pt x="2539" y="154939"/>
                </a:lnTo>
                <a:lnTo>
                  <a:pt x="2539" y="157479"/>
                </a:lnTo>
                <a:lnTo>
                  <a:pt x="1270" y="157479"/>
                </a:lnTo>
                <a:lnTo>
                  <a:pt x="1270" y="160019"/>
                </a:lnTo>
                <a:lnTo>
                  <a:pt x="3810" y="160019"/>
                </a:lnTo>
                <a:lnTo>
                  <a:pt x="3810" y="154939"/>
                </a:lnTo>
                <a:close/>
              </a:path>
              <a:path w="443229" h="521970">
                <a:moveTo>
                  <a:pt x="443230" y="153669"/>
                </a:moveTo>
                <a:lnTo>
                  <a:pt x="438150" y="153669"/>
                </a:lnTo>
                <a:lnTo>
                  <a:pt x="438150" y="160019"/>
                </a:lnTo>
                <a:lnTo>
                  <a:pt x="443230" y="160019"/>
                </a:lnTo>
                <a:lnTo>
                  <a:pt x="443230" y="153669"/>
                </a:lnTo>
                <a:close/>
              </a:path>
              <a:path w="443229" h="52197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443229" h="521970">
                <a:moveTo>
                  <a:pt x="443230" y="160019"/>
                </a:moveTo>
                <a:lnTo>
                  <a:pt x="438150" y="160019"/>
                </a:lnTo>
                <a:lnTo>
                  <a:pt x="438150" y="166369"/>
                </a:lnTo>
                <a:lnTo>
                  <a:pt x="443230" y="166369"/>
                </a:lnTo>
                <a:lnTo>
                  <a:pt x="443230" y="160019"/>
                </a:lnTo>
                <a:close/>
              </a:path>
              <a:path w="443229" h="521970">
                <a:moveTo>
                  <a:pt x="3810" y="166369"/>
                </a:moveTo>
                <a:lnTo>
                  <a:pt x="0" y="166369"/>
                </a:lnTo>
                <a:lnTo>
                  <a:pt x="0" y="171449"/>
                </a:lnTo>
                <a:lnTo>
                  <a:pt x="3810" y="171449"/>
                </a:lnTo>
                <a:lnTo>
                  <a:pt x="3810" y="166369"/>
                </a:lnTo>
                <a:close/>
              </a:path>
              <a:path w="443229" h="521970">
                <a:moveTo>
                  <a:pt x="443230" y="166369"/>
                </a:moveTo>
                <a:lnTo>
                  <a:pt x="438150" y="166369"/>
                </a:lnTo>
                <a:lnTo>
                  <a:pt x="438150" y="171449"/>
                </a:lnTo>
                <a:lnTo>
                  <a:pt x="443230" y="171449"/>
                </a:lnTo>
                <a:lnTo>
                  <a:pt x="443230" y="166369"/>
                </a:lnTo>
                <a:close/>
              </a:path>
              <a:path w="443229" h="521970">
                <a:moveTo>
                  <a:pt x="3810" y="171450"/>
                </a:moveTo>
                <a:lnTo>
                  <a:pt x="0" y="171450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1450"/>
                </a:lnTo>
                <a:close/>
              </a:path>
              <a:path w="443229" h="521970">
                <a:moveTo>
                  <a:pt x="443230" y="171450"/>
                </a:moveTo>
                <a:lnTo>
                  <a:pt x="438150" y="171450"/>
                </a:lnTo>
                <a:lnTo>
                  <a:pt x="438150" y="185419"/>
                </a:lnTo>
                <a:lnTo>
                  <a:pt x="443230" y="185419"/>
                </a:lnTo>
                <a:lnTo>
                  <a:pt x="443230" y="171450"/>
                </a:lnTo>
                <a:close/>
              </a:path>
              <a:path w="443229" h="521970">
                <a:moveTo>
                  <a:pt x="3810" y="185419"/>
                </a:moveTo>
                <a:lnTo>
                  <a:pt x="0" y="185419"/>
                </a:lnTo>
                <a:lnTo>
                  <a:pt x="0" y="190499"/>
                </a:lnTo>
                <a:lnTo>
                  <a:pt x="3810" y="190499"/>
                </a:lnTo>
                <a:lnTo>
                  <a:pt x="3810" y="185419"/>
                </a:lnTo>
                <a:close/>
              </a:path>
              <a:path w="443229" h="521970">
                <a:moveTo>
                  <a:pt x="443230" y="185419"/>
                </a:moveTo>
                <a:lnTo>
                  <a:pt x="438150" y="185419"/>
                </a:lnTo>
                <a:lnTo>
                  <a:pt x="438150" y="190499"/>
                </a:lnTo>
                <a:lnTo>
                  <a:pt x="443230" y="190499"/>
                </a:lnTo>
                <a:lnTo>
                  <a:pt x="443230" y="185419"/>
                </a:lnTo>
                <a:close/>
              </a:path>
              <a:path w="443229" h="521970">
                <a:moveTo>
                  <a:pt x="3810" y="190500"/>
                </a:moveTo>
                <a:lnTo>
                  <a:pt x="0" y="190500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190500"/>
                </a:lnTo>
                <a:close/>
              </a:path>
              <a:path w="443229" h="521970">
                <a:moveTo>
                  <a:pt x="443230" y="190500"/>
                </a:moveTo>
                <a:lnTo>
                  <a:pt x="438150" y="190500"/>
                </a:lnTo>
                <a:lnTo>
                  <a:pt x="438150" y="217169"/>
                </a:lnTo>
                <a:lnTo>
                  <a:pt x="443230" y="217169"/>
                </a:lnTo>
                <a:lnTo>
                  <a:pt x="443230" y="190500"/>
                </a:lnTo>
                <a:close/>
              </a:path>
              <a:path w="443229" h="52197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443229" h="521970">
                <a:moveTo>
                  <a:pt x="443230" y="217169"/>
                </a:moveTo>
                <a:lnTo>
                  <a:pt x="438150" y="217169"/>
                </a:lnTo>
                <a:lnTo>
                  <a:pt x="438150" y="223519"/>
                </a:lnTo>
                <a:lnTo>
                  <a:pt x="443230" y="223519"/>
                </a:lnTo>
                <a:lnTo>
                  <a:pt x="443230" y="217169"/>
                </a:lnTo>
                <a:close/>
              </a:path>
              <a:path w="443229" h="521970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3519"/>
                </a:lnTo>
                <a:close/>
              </a:path>
              <a:path w="443229" h="521970">
                <a:moveTo>
                  <a:pt x="443230" y="223519"/>
                </a:moveTo>
                <a:lnTo>
                  <a:pt x="438150" y="223519"/>
                </a:lnTo>
                <a:lnTo>
                  <a:pt x="438150" y="229869"/>
                </a:lnTo>
                <a:lnTo>
                  <a:pt x="443230" y="229869"/>
                </a:lnTo>
                <a:lnTo>
                  <a:pt x="443230" y="223519"/>
                </a:lnTo>
                <a:close/>
              </a:path>
              <a:path w="443229" h="521970">
                <a:moveTo>
                  <a:pt x="3810" y="229869"/>
                </a:moveTo>
                <a:lnTo>
                  <a:pt x="0" y="22986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29869"/>
                </a:lnTo>
                <a:close/>
              </a:path>
              <a:path w="443229" h="521970">
                <a:moveTo>
                  <a:pt x="443230" y="229869"/>
                </a:moveTo>
                <a:lnTo>
                  <a:pt x="438150" y="229869"/>
                </a:lnTo>
                <a:lnTo>
                  <a:pt x="438150" y="242569"/>
                </a:lnTo>
                <a:lnTo>
                  <a:pt x="443230" y="242569"/>
                </a:lnTo>
                <a:lnTo>
                  <a:pt x="443230" y="229869"/>
                </a:lnTo>
                <a:close/>
              </a:path>
              <a:path w="443229" h="521970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443229" h="521970">
                <a:moveTo>
                  <a:pt x="443230" y="242569"/>
                </a:moveTo>
                <a:lnTo>
                  <a:pt x="438150" y="242569"/>
                </a:lnTo>
                <a:lnTo>
                  <a:pt x="438150" y="248919"/>
                </a:lnTo>
                <a:lnTo>
                  <a:pt x="443230" y="248919"/>
                </a:lnTo>
                <a:lnTo>
                  <a:pt x="443230" y="242569"/>
                </a:lnTo>
                <a:close/>
              </a:path>
              <a:path w="443229" h="521970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443229" h="521970">
                <a:moveTo>
                  <a:pt x="443230" y="248919"/>
                </a:moveTo>
                <a:lnTo>
                  <a:pt x="438150" y="248919"/>
                </a:lnTo>
                <a:lnTo>
                  <a:pt x="438150" y="255269"/>
                </a:lnTo>
                <a:lnTo>
                  <a:pt x="443230" y="255269"/>
                </a:lnTo>
                <a:lnTo>
                  <a:pt x="443230" y="248919"/>
                </a:lnTo>
                <a:close/>
              </a:path>
              <a:path w="443229" h="521970">
                <a:moveTo>
                  <a:pt x="3810" y="255269"/>
                </a:moveTo>
                <a:lnTo>
                  <a:pt x="0" y="255269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55269"/>
                </a:lnTo>
                <a:close/>
              </a:path>
              <a:path w="443229" h="521970">
                <a:moveTo>
                  <a:pt x="443230" y="255269"/>
                </a:moveTo>
                <a:lnTo>
                  <a:pt x="438150" y="255269"/>
                </a:lnTo>
                <a:lnTo>
                  <a:pt x="438150" y="285749"/>
                </a:lnTo>
                <a:lnTo>
                  <a:pt x="443230" y="285749"/>
                </a:lnTo>
                <a:lnTo>
                  <a:pt x="443230" y="255269"/>
                </a:lnTo>
                <a:close/>
              </a:path>
              <a:path w="443229" h="521970">
                <a:moveTo>
                  <a:pt x="3810" y="285750"/>
                </a:moveTo>
                <a:lnTo>
                  <a:pt x="0" y="285750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85750"/>
                </a:lnTo>
                <a:close/>
              </a:path>
              <a:path w="443229" h="521970">
                <a:moveTo>
                  <a:pt x="443230" y="285750"/>
                </a:moveTo>
                <a:lnTo>
                  <a:pt x="438150" y="285750"/>
                </a:lnTo>
                <a:lnTo>
                  <a:pt x="438150" y="306069"/>
                </a:lnTo>
                <a:lnTo>
                  <a:pt x="443230" y="306069"/>
                </a:lnTo>
                <a:lnTo>
                  <a:pt x="443230" y="285750"/>
                </a:lnTo>
                <a:close/>
              </a:path>
              <a:path w="443229" h="521970">
                <a:moveTo>
                  <a:pt x="3810" y="306069"/>
                </a:moveTo>
                <a:lnTo>
                  <a:pt x="0" y="306069"/>
                </a:lnTo>
                <a:lnTo>
                  <a:pt x="0" y="311149"/>
                </a:lnTo>
                <a:lnTo>
                  <a:pt x="3810" y="311149"/>
                </a:lnTo>
                <a:lnTo>
                  <a:pt x="3810" y="306069"/>
                </a:lnTo>
                <a:close/>
              </a:path>
              <a:path w="443229" h="521970">
                <a:moveTo>
                  <a:pt x="443230" y="306069"/>
                </a:moveTo>
                <a:lnTo>
                  <a:pt x="438150" y="306069"/>
                </a:lnTo>
                <a:lnTo>
                  <a:pt x="438150" y="311149"/>
                </a:lnTo>
                <a:lnTo>
                  <a:pt x="443230" y="311149"/>
                </a:lnTo>
                <a:lnTo>
                  <a:pt x="443230" y="306069"/>
                </a:lnTo>
                <a:close/>
              </a:path>
              <a:path w="443229" h="521970">
                <a:moveTo>
                  <a:pt x="381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1150"/>
                </a:lnTo>
                <a:close/>
              </a:path>
              <a:path w="443229" h="521970">
                <a:moveTo>
                  <a:pt x="443230" y="311150"/>
                </a:moveTo>
                <a:lnTo>
                  <a:pt x="438150" y="311150"/>
                </a:lnTo>
                <a:lnTo>
                  <a:pt x="438150" y="318769"/>
                </a:lnTo>
                <a:lnTo>
                  <a:pt x="443230" y="318769"/>
                </a:lnTo>
                <a:lnTo>
                  <a:pt x="443230" y="311150"/>
                </a:lnTo>
                <a:close/>
              </a:path>
              <a:path w="443229" h="521970">
                <a:moveTo>
                  <a:pt x="3810" y="318769"/>
                </a:moveTo>
                <a:lnTo>
                  <a:pt x="0" y="318769"/>
                </a:lnTo>
                <a:lnTo>
                  <a:pt x="0" y="323849"/>
                </a:lnTo>
                <a:lnTo>
                  <a:pt x="3810" y="323849"/>
                </a:lnTo>
                <a:lnTo>
                  <a:pt x="3810" y="318769"/>
                </a:lnTo>
                <a:close/>
              </a:path>
              <a:path w="443229" h="521970">
                <a:moveTo>
                  <a:pt x="443230" y="318769"/>
                </a:moveTo>
                <a:lnTo>
                  <a:pt x="438150" y="318769"/>
                </a:lnTo>
                <a:lnTo>
                  <a:pt x="438150" y="323849"/>
                </a:lnTo>
                <a:lnTo>
                  <a:pt x="443230" y="323849"/>
                </a:lnTo>
                <a:lnTo>
                  <a:pt x="443230" y="318769"/>
                </a:lnTo>
                <a:close/>
              </a:path>
              <a:path w="443229" h="521970">
                <a:moveTo>
                  <a:pt x="3810" y="323850"/>
                </a:moveTo>
                <a:lnTo>
                  <a:pt x="0" y="323850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3850"/>
                </a:lnTo>
                <a:close/>
              </a:path>
              <a:path w="443229" h="521970">
                <a:moveTo>
                  <a:pt x="443230" y="323850"/>
                </a:moveTo>
                <a:lnTo>
                  <a:pt x="438150" y="323850"/>
                </a:lnTo>
                <a:lnTo>
                  <a:pt x="438150" y="331469"/>
                </a:lnTo>
                <a:lnTo>
                  <a:pt x="443230" y="331469"/>
                </a:lnTo>
                <a:lnTo>
                  <a:pt x="443230" y="323850"/>
                </a:lnTo>
                <a:close/>
              </a:path>
              <a:path w="443229" h="521970">
                <a:moveTo>
                  <a:pt x="3810" y="331469"/>
                </a:moveTo>
                <a:lnTo>
                  <a:pt x="0" y="331469"/>
                </a:lnTo>
                <a:lnTo>
                  <a:pt x="0" y="336549"/>
                </a:lnTo>
                <a:lnTo>
                  <a:pt x="3810" y="336549"/>
                </a:lnTo>
                <a:lnTo>
                  <a:pt x="3810" y="331469"/>
                </a:lnTo>
                <a:close/>
              </a:path>
              <a:path w="443229" h="521970">
                <a:moveTo>
                  <a:pt x="443230" y="331469"/>
                </a:moveTo>
                <a:lnTo>
                  <a:pt x="438150" y="331469"/>
                </a:lnTo>
                <a:lnTo>
                  <a:pt x="438150" y="336549"/>
                </a:lnTo>
                <a:lnTo>
                  <a:pt x="443230" y="336549"/>
                </a:lnTo>
                <a:lnTo>
                  <a:pt x="443230" y="331469"/>
                </a:lnTo>
                <a:close/>
              </a:path>
              <a:path w="443229" h="521970">
                <a:moveTo>
                  <a:pt x="3810" y="336550"/>
                </a:moveTo>
                <a:lnTo>
                  <a:pt x="0" y="336550"/>
                </a:lnTo>
                <a:lnTo>
                  <a:pt x="0" y="342899"/>
                </a:lnTo>
                <a:lnTo>
                  <a:pt x="3810" y="342899"/>
                </a:lnTo>
                <a:lnTo>
                  <a:pt x="3810" y="336550"/>
                </a:lnTo>
                <a:close/>
              </a:path>
              <a:path w="443229" h="521970">
                <a:moveTo>
                  <a:pt x="443230" y="336550"/>
                </a:moveTo>
                <a:lnTo>
                  <a:pt x="438150" y="336550"/>
                </a:lnTo>
                <a:lnTo>
                  <a:pt x="438150" y="342899"/>
                </a:lnTo>
                <a:lnTo>
                  <a:pt x="443230" y="342899"/>
                </a:lnTo>
                <a:lnTo>
                  <a:pt x="443230" y="336550"/>
                </a:lnTo>
                <a:close/>
              </a:path>
              <a:path w="443229" h="521970">
                <a:moveTo>
                  <a:pt x="3810" y="342900"/>
                </a:moveTo>
                <a:lnTo>
                  <a:pt x="0" y="342900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2900"/>
                </a:lnTo>
                <a:close/>
              </a:path>
              <a:path w="443229" h="521970">
                <a:moveTo>
                  <a:pt x="443230" y="342900"/>
                </a:moveTo>
                <a:lnTo>
                  <a:pt x="438150" y="342900"/>
                </a:lnTo>
                <a:lnTo>
                  <a:pt x="438150" y="350519"/>
                </a:lnTo>
                <a:lnTo>
                  <a:pt x="443230" y="350519"/>
                </a:lnTo>
                <a:lnTo>
                  <a:pt x="443230" y="342900"/>
                </a:lnTo>
                <a:close/>
              </a:path>
              <a:path w="443229" h="521970">
                <a:moveTo>
                  <a:pt x="381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0519"/>
                </a:lnTo>
                <a:close/>
              </a:path>
              <a:path w="443229" h="521970">
                <a:moveTo>
                  <a:pt x="443230" y="350519"/>
                </a:moveTo>
                <a:lnTo>
                  <a:pt x="438150" y="350519"/>
                </a:lnTo>
                <a:lnTo>
                  <a:pt x="438150" y="356869"/>
                </a:lnTo>
                <a:lnTo>
                  <a:pt x="443230" y="356869"/>
                </a:lnTo>
                <a:lnTo>
                  <a:pt x="443230" y="350519"/>
                </a:lnTo>
                <a:close/>
              </a:path>
              <a:path w="443229" h="521970">
                <a:moveTo>
                  <a:pt x="381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56869"/>
                </a:lnTo>
                <a:close/>
              </a:path>
              <a:path w="443229" h="521970">
                <a:moveTo>
                  <a:pt x="443230" y="356869"/>
                </a:moveTo>
                <a:lnTo>
                  <a:pt x="438150" y="356869"/>
                </a:lnTo>
                <a:lnTo>
                  <a:pt x="438150" y="363219"/>
                </a:lnTo>
                <a:lnTo>
                  <a:pt x="443230" y="363219"/>
                </a:lnTo>
                <a:lnTo>
                  <a:pt x="443230" y="356869"/>
                </a:lnTo>
                <a:close/>
              </a:path>
              <a:path w="443229" h="521970">
                <a:moveTo>
                  <a:pt x="3810" y="363219"/>
                </a:moveTo>
                <a:lnTo>
                  <a:pt x="0" y="363219"/>
                </a:lnTo>
                <a:lnTo>
                  <a:pt x="0" y="368299"/>
                </a:lnTo>
                <a:lnTo>
                  <a:pt x="3810" y="368299"/>
                </a:lnTo>
                <a:lnTo>
                  <a:pt x="3810" y="363219"/>
                </a:lnTo>
                <a:close/>
              </a:path>
              <a:path w="443229" h="521970">
                <a:moveTo>
                  <a:pt x="443230" y="363219"/>
                </a:moveTo>
                <a:lnTo>
                  <a:pt x="438150" y="363219"/>
                </a:lnTo>
                <a:lnTo>
                  <a:pt x="438150" y="368299"/>
                </a:lnTo>
                <a:lnTo>
                  <a:pt x="443230" y="368299"/>
                </a:lnTo>
                <a:lnTo>
                  <a:pt x="443230" y="363219"/>
                </a:lnTo>
                <a:close/>
              </a:path>
              <a:path w="443229" h="521970">
                <a:moveTo>
                  <a:pt x="3810" y="368300"/>
                </a:moveTo>
                <a:lnTo>
                  <a:pt x="0" y="368300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8300"/>
                </a:lnTo>
                <a:close/>
              </a:path>
              <a:path w="443229" h="521970">
                <a:moveTo>
                  <a:pt x="443230" y="368300"/>
                </a:moveTo>
                <a:lnTo>
                  <a:pt x="438150" y="368300"/>
                </a:lnTo>
                <a:lnTo>
                  <a:pt x="438150" y="375919"/>
                </a:lnTo>
                <a:lnTo>
                  <a:pt x="443230" y="375919"/>
                </a:lnTo>
                <a:lnTo>
                  <a:pt x="443230" y="368300"/>
                </a:lnTo>
                <a:close/>
              </a:path>
              <a:path w="443229" h="521970">
                <a:moveTo>
                  <a:pt x="3810" y="375919"/>
                </a:moveTo>
                <a:lnTo>
                  <a:pt x="0" y="375919"/>
                </a:lnTo>
                <a:lnTo>
                  <a:pt x="0" y="380999"/>
                </a:lnTo>
                <a:lnTo>
                  <a:pt x="3810" y="380999"/>
                </a:lnTo>
                <a:lnTo>
                  <a:pt x="3810" y="375919"/>
                </a:lnTo>
                <a:close/>
              </a:path>
              <a:path w="443229" h="521970">
                <a:moveTo>
                  <a:pt x="443230" y="375920"/>
                </a:moveTo>
                <a:lnTo>
                  <a:pt x="438150" y="375920"/>
                </a:lnTo>
                <a:lnTo>
                  <a:pt x="438150" y="380999"/>
                </a:lnTo>
                <a:lnTo>
                  <a:pt x="441960" y="380999"/>
                </a:lnTo>
                <a:lnTo>
                  <a:pt x="441960" y="378459"/>
                </a:lnTo>
                <a:lnTo>
                  <a:pt x="443230" y="378459"/>
                </a:lnTo>
                <a:lnTo>
                  <a:pt x="443230" y="375920"/>
                </a:lnTo>
                <a:close/>
              </a:path>
              <a:path w="443229" h="521970">
                <a:moveTo>
                  <a:pt x="381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1000"/>
                </a:lnTo>
                <a:close/>
              </a:path>
              <a:path w="443229" h="521970">
                <a:moveTo>
                  <a:pt x="440689" y="381000"/>
                </a:moveTo>
                <a:lnTo>
                  <a:pt x="438150" y="381000"/>
                </a:lnTo>
                <a:lnTo>
                  <a:pt x="438150" y="386079"/>
                </a:lnTo>
                <a:lnTo>
                  <a:pt x="439420" y="386079"/>
                </a:lnTo>
                <a:lnTo>
                  <a:pt x="439420" y="383539"/>
                </a:lnTo>
                <a:lnTo>
                  <a:pt x="440689" y="383539"/>
                </a:lnTo>
                <a:lnTo>
                  <a:pt x="440689" y="381000"/>
                </a:lnTo>
                <a:close/>
              </a:path>
              <a:path w="443229" h="521970">
                <a:moveTo>
                  <a:pt x="3810" y="388619"/>
                </a:moveTo>
                <a:lnTo>
                  <a:pt x="0" y="388619"/>
                </a:lnTo>
                <a:lnTo>
                  <a:pt x="0" y="393699"/>
                </a:lnTo>
                <a:lnTo>
                  <a:pt x="3810" y="393699"/>
                </a:lnTo>
                <a:lnTo>
                  <a:pt x="3810" y="388619"/>
                </a:lnTo>
                <a:close/>
              </a:path>
              <a:path w="443229" h="521970">
                <a:moveTo>
                  <a:pt x="3810" y="393700"/>
                </a:moveTo>
                <a:lnTo>
                  <a:pt x="0" y="393700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3700"/>
                </a:lnTo>
                <a:close/>
              </a:path>
              <a:path w="443229" h="521970">
                <a:moveTo>
                  <a:pt x="3810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1319"/>
                </a:lnTo>
                <a:close/>
              </a:path>
              <a:path w="443229" h="521970">
                <a:moveTo>
                  <a:pt x="381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07669"/>
                </a:lnTo>
                <a:close/>
              </a:path>
              <a:path w="443229" h="521970">
                <a:moveTo>
                  <a:pt x="381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4019"/>
                </a:lnTo>
                <a:close/>
              </a:path>
              <a:path w="443229" h="521970">
                <a:moveTo>
                  <a:pt x="381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0369"/>
                </a:lnTo>
                <a:close/>
              </a:path>
              <a:path w="443229" h="521970">
                <a:moveTo>
                  <a:pt x="381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26719"/>
                </a:lnTo>
                <a:close/>
              </a:path>
              <a:path w="443229" h="521970">
                <a:moveTo>
                  <a:pt x="3810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3069"/>
                </a:lnTo>
                <a:close/>
              </a:path>
              <a:path w="443229" h="521970">
                <a:moveTo>
                  <a:pt x="3810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39419"/>
                </a:lnTo>
                <a:close/>
              </a:path>
              <a:path w="443229" h="521970">
                <a:moveTo>
                  <a:pt x="3810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5769"/>
                </a:lnTo>
                <a:close/>
              </a:path>
              <a:path w="443229" h="521970">
                <a:moveTo>
                  <a:pt x="381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2119"/>
                </a:lnTo>
                <a:close/>
              </a:path>
              <a:path w="443229" h="521970">
                <a:moveTo>
                  <a:pt x="3810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58469"/>
                </a:lnTo>
                <a:close/>
              </a:path>
              <a:path w="443229" h="521970">
                <a:moveTo>
                  <a:pt x="3810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4819"/>
                </a:lnTo>
                <a:close/>
              </a:path>
              <a:path w="443229" h="521970">
                <a:moveTo>
                  <a:pt x="3810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1169"/>
                </a:lnTo>
                <a:close/>
              </a:path>
              <a:path w="443229" h="521970">
                <a:moveTo>
                  <a:pt x="3810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77519"/>
                </a:lnTo>
                <a:close/>
              </a:path>
              <a:path w="443229" h="521970">
                <a:moveTo>
                  <a:pt x="3810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3810" y="490219"/>
                </a:lnTo>
                <a:lnTo>
                  <a:pt x="3810" y="483869"/>
                </a:lnTo>
                <a:close/>
              </a:path>
              <a:path w="443229" h="521970">
                <a:moveTo>
                  <a:pt x="3810" y="490219"/>
                </a:moveTo>
                <a:lnTo>
                  <a:pt x="0" y="490219"/>
                </a:lnTo>
                <a:lnTo>
                  <a:pt x="0" y="496569"/>
                </a:lnTo>
                <a:lnTo>
                  <a:pt x="3810" y="496569"/>
                </a:lnTo>
                <a:lnTo>
                  <a:pt x="3810" y="490219"/>
                </a:lnTo>
                <a:close/>
              </a:path>
              <a:path w="443229" h="521970">
                <a:moveTo>
                  <a:pt x="3810" y="496569"/>
                </a:moveTo>
                <a:lnTo>
                  <a:pt x="1270" y="496569"/>
                </a:lnTo>
                <a:lnTo>
                  <a:pt x="1270" y="497839"/>
                </a:lnTo>
                <a:lnTo>
                  <a:pt x="2539" y="497839"/>
                </a:lnTo>
                <a:lnTo>
                  <a:pt x="2539" y="499109"/>
                </a:lnTo>
                <a:lnTo>
                  <a:pt x="3810" y="499109"/>
                </a:lnTo>
                <a:lnTo>
                  <a:pt x="3810" y="496569"/>
                </a:lnTo>
                <a:close/>
              </a:path>
              <a:path w="443229" h="521970">
                <a:moveTo>
                  <a:pt x="311150" y="520699"/>
                </a:moveTo>
                <a:lnTo>
                  <a:pt x="25400" y="520699"/>
                </a:lnTo>
                <a:lnTo>
                  <a:pt x="25400" y="521969"/>
                </a:lnTo>
                <a:lnTo>
                  <a:pt x="311150" y="521969"/>
                </a:lnTo>
                <a:lnTo>
                  <a:pt x="311150" y="520699"/>
                </a:lnTo>
                <a:close/>
              </a:path>
              <a:path w="443229" h="521970">
                <a:moveTo>
                  <a:pt x="313690" y="519429"/>
                </a:moveTo>
                <a:lnTo>
                  <a:pt x="24130" y="519429"/>
                </a:lnTo>
                <a:lnTo>
                  <a:pt x="24130" y="520699"/>
                </a:lnTo>
                <a:lnTo>
                  <a:pt x="313690" y="520699"/>
                </a:lnTo>
                <a:lnTo>
                  <a:pt x="313690" y="519429"/>
                </a:lnTo>
                <a:close/>
              </a:path>
              <a:path w="443229" h="521970">
                <a:moveTo>
                  <a:pt x="314960" y="518159"/>
                </a:moveTo>
                <a:lnTo>
                  <a:pt x="22860" y="518159"/>
                </a:lnTo>
                <a:lnTo>
                  <a:pt x="22860" y="519429"/>
                </a:lnTo>
                <a:lnTo>
                  <a:pt x="314960" y="519429"/>
                </a:lnTo>
                <a:lnTo>
                  <a:pt x="314960" y="518159"/>
                </a:lnTo>
                <a:close/>
              </a:path>
            </a:pathLst>
          </a:custGeom>
          <a:solidFill>
            <a:srgbClr val="DD3A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2" name="bk object 8732"/>
          <p:cNvSpPr/>
          <p:nvPr/>
        </p:nvSpPr>
        <p:spPr>
          <a:xfrm>
            <a:off x="5156200" y="4151629"/>
            <a:ext cx="434340" cy="514350"/>
          </a:xfrm>
          <a:custGeom>
            <a:avLst/>
            <a:gdLst/>
            <a:ahLst/>
            <a:cxnLst/>
            <a:rect l="l" t="t" r="r" b="b"/>
            <a:pathLst>
              <a:path w="434339" h="514350">
                <a:moveTo>
                  <a:pt x="407670" y="1270"/>
                </a:moveTo>
                <a:lnTo>
                  <a:pt x="124460" y="1270"/>
                </a:lnTo>
                <a:lnTo>
                  <a:pt x="124460" y="2540"/>
                </a:lnTo>
                <a:lnTo>
                  <a:pt x="407670" y="2540"/>
                </a:lnTo>
                <a:lnTo>
                  <a:pt x="407670" y="1270"/>
                </a:lnTo>
                <a:close/>
              </a:path>
              <a:path w="434339" h="514350">
                <a:moveTo>
                  <a:pt x="406400" y="0"/>
                </a:moveTo>
                <a:lnTo>
                  <a:pt x="125729" y="0"/>
                </a:lnTo>
                <a:lnTo>
                  <a:pt x="125729" y="1270"/>
                </a:lnTo>
                <a:lnTo>
                  <a:pt x="406400" y="1270"/>
                </a:lnTo>
                <a:lnTo>
                  <a:pt x="406400" y="0"/>
                </a:lnTo>
                <a:close/>
              </a:path>
              <a:path w="434339" h="514350">
                <a:moveTo>
                  <a:pt x="433070" y="30480"/>
                </a:moveTo>
                <a:lnTo>
                  <a:pt x="431800" y="30480"/>
                </a:lnTo>
                <a:lnTo>
                  <a:pt x="431800" y="35560"/>
                </a:lnTo>
                <a:lnTo>
                  <a:pt x="434339" y="35560"/>
                </a:lnTo>
                <a:lnTo>
                  <a:pt x="434339" y="31750"/>
                </a:lnTo>
                <a:lnTo>
                  <a:pt x="433070" y="31750"/>
                </a:lnTo>
                <a:lnTo>
                  <a:pt x="433070" y="30480"/>
                </a:lnTo>
                <a:close/>
              </a:path>
              <a:path w="434339" h="514350">
                <a:moveTo>
                  <a:pt x="434339" y="35560"/>
                </a:moveTo>
                <a:lnTo>
                  <a:pt x="431800" y="35560"/>
                </a:lnTo>
                <a:lnTo>
                  <a:pt x="431800" y="41910"/>
                </a:lnTo>
                <a:lnTo>
                  <a:pt x="434339" y="41910"/>
                </a:lnTo>
                <a:lnTo>
                  <a:pt x="434339" y="35560"/>
                </a:lnTo>
                <a:close/>
              </a:path>
              <a:path w="434339" h="514350">
                <a:moveTo>
                  <a:pt x="434339" y="41910"/>
                </a:moveTo>
                <a:lnTo>
                  <a:pt x="431800" y="41910"/>
                </a:lnTo>
                <a:lnTo>
                  <a:pt x="431800" y="48260"/>
                </a:lnTo>
                <a:lnTo>
                  <a:pt x="434339" y="48260"/>
                </a:lnTo>
                <a:lnTo>
                  <a:pt x="434339" y="41910"/>
                </a:lnTo>
                <a:close/>
              </a:path>
              <a:path w="434339" h="514350">
                <a:moveTo>
                  <a:pt x="434339" y="48260"/>
                </a:moveTo>
                <a:lnTo>
                  <a:pt x="431800" y="48260"/>
                </a:lnTo>
                <a:lnTo>
                  <a:pt x="431800" y="54610"/>
                </a:lnTo>
                <a:lnTo>
                  <a:pt x="434339" y="54610"/>
                </a:lnTo>
                <a:lnTo>
                  <a:pt x="434339" y="48260"/>
                </a:lnTo>
                <a:close/>
              </a:path>
              <a:path w="434339" h="514350">
                <a:moveTo>
                  <a:pt x="434339" y="54610"/>
                </a:moveTo>
                <a:lnTo>
                  <a:pt x="431800" y="54610"/>
                </a:lnTo>
                <a:lnTo>
                  <a:pt x="431800" y="60960"/>
                </a:lnTo>
                <a:lnTo>
                  <a:pt x="434339" y="60960"/>
                </a:lnTo>
                <a:lnTo>
                  <a:pt x="434339" y="54610"/>
                </a:lnTo>
                <a:close/>
              </a:path>
              <a:path w="434339" h="514350">
                <a:moveTo>
                  <a:pt x="434339" y="60960"/>
                </a:moveTo>
                <a:lnTo>
                  <a:pt x="431800" y="60960"/>
                </a:lnTo>
                <a:lnTo>
                  <a:pt x="431800" y="67310"/>
                </a:lnTo>
                <a:lnTo>
                  <a:pt x="434339" y="67310"/>
                </a:lnTo>
                <a:lnTo>
                  <a:pt x="434339" y="60960"/>
                </a:lnTo>
                <a:close/>
              </a:path>
              <a:path w="434339" h="514350">
                <a:moveTo>
                  <a:pt x="434339" y="67310"/>
                </a:moveTo>
                <a:lnTo>
                  <a:pt x="431800" y="67310"/>
                </a:lnTo>
                <a:lnTo>
                  <a:pt x="431800" y="73660"/>
                </a:lnTo>
                <a:lnTo>
                  <a:pt x="434339" y="73660"/>
                </a:lnTo>
                <a:lnTo>
                  <a:pt x="434339" y="67310"/>
                </a:lnTo>
                <a:close/>
              </a:path>
              <a:path w="434339" h="514350">
                <a:moveTo>
                  <a:pt x="434339" y="73660"/>
                </a:moveTo>
                <a:lnTo>
                  <a:pt x="431800" y="73660"/>
                </a:lnTo>
                <a:lnTo>
                  <a:pt x="431800" y="80010"/>
                </a:lnTo>
                <a:lnTo>
                  <a:pt x="434339" y="80010"/>
                </a:lnTo>
                <a:lnTo>
                  <a:pt x="434339" y="73660"/>
                </a:lnTo>
                <a:close/>
              </a:path>
              <a:path w="434339" h="514350">
                <a:moveTo>
                  <a:pt x="434339" y="80010"/>
                </a:moveTo>
                <a:lnTo>
                  <a:pt x="431800" y="80010"/>
                </a:lnTo>
                <a:lnTo>
                  <a:pt x="431800" y="86360"/>
                </a:lnTo>
                <a:lnTo>
                  <a:pt x="434339" y="86360"/>
                </a:lnTo>
                <a:lnTo>
                  <a:pt x="434339" y="80010"/>
                </a:lnTo>
                <a:close/>
              </a:path>
              <a:path w="434339" h="514350">
                <a:moveTo>
                  <a:pt x="434339" y="86360"/>
                </a:moveTo>
                <a:lnTo>
                  <a:pt x="431800" y="86360"/>
                </a:lnTo>
                <a:lnTo>
                  <a:pt x="431800" y="92710"/>
                </a:lnTo>
                <a:lnTo>
                  <a:pt x="434339" y="92710"/>
                </a:lnTo>
                <a:lnTo>
                  <a:pt x="434339" y="86360"/>
                </a:lnTo>
                <a:close/>
              </a:path>
              <a:path w="434339" h="514350">
                <a:moveTo>
                  <a:pt x="434339" y="92710"/>
                </a:moveTo>
                <a:lnTo>
                  <a:pt x="431800" y="92710"/>
                </a:lnTo>
                <a:lnTo>
                  <a:pt x="431800" y="99060"/>
                </a:lnTo>
                <a:lnTo>
                  <a:pt x="434339" y="99060"/>
                </a:lnTo>
                <a:lnTo>
                  <a:pt x="434339" y="92710"/>
                </a:lnTo>
                <a:close/>
              </a:path>
              <a:path w="434339" h="514350">
                <a:moveTo>
                  <a:pt x="434339" y="99060"/>
                </a:moveTo>
                <a:lnTo>
                  <a:pt x="431800" y="99060"/>
                </a:lnTo>
                <a:lnTo>
                  <a:pt x="431800" y="105410"/>
                </a:lnTo>
                <a:lnTo>
                  <a:pt x="434339" y="105410"/>
                </a:lnTo>
                <a:lnTo>
                  <a:pt x="434339" y="99060"/>
                </a:lnTo>
                <a:close/>
              </a:path>
              <a:path w="434339" h="514350">
                <a:moveTo>
                  <a:pt x="434339" y="105410"/>
                </a:moveTo>
                <a:lnTo>
                  <a:pt x="431800" y="105410"/>
                </a:lnTo>
                <a:lnTo>
                  <a:pt x="431800" y="111760"/>
                </a:lnTo>
                <a:lnTo>
                  <a:pt x="434339" y="111760"/>
                </a:lnTo>
                <a:lnTo>
                  <a:pt x="434339" y="105410"/>
                </a:lnTo>
                <a:close/>
              </a:path>
              <a:path w="434339" h="514350">
                <a:moveTo>
                  <a:pt x="434339" y="111760"/>
                </a:moveTo>
                <a:lnTo>
                  <a:pt x="431800" y="111760"/>
                </a:lnTo>
                <a:lnTo>
                  <a:pt x="431800" y="118110"/>
                </a:lnTo>
                <a:lnTo>
                  <a:pt x="434339" y="118110"/>
                </a:lnTo>
                <a:lnTo>
                  <a:pt x="434339" y="111760"/>
                </a:lnTo>
                <a:close/>
              </a:path>
              <a:path w="434339" h="514350">
                <a:moveTo>
                  <a:pt x="434339" y="118110"/>
                </a:moveTo>
                <a:lnTo>
                  <a:pt x="431800" y="118110"/>
                </a:lnTo>
                <a:lnTo>
                  <a:pt x="431800" y="124460"/>
                </a:lnTo>
                <a:lnTo>
                  <a:pt x="434339" y="124460"/>
                </a:lnTo>
                <a:lnTo>
                  <a:pt x="434339" y="118110"/>
                </a:lnTo>
                <a:close/>
              </a:path>
              <a:path w="434339" h="514350">
                <a:moveTo>
                  <a:pt x="434339" y="124460"/>
                </a:moveTo>
                <a:lnTo>
                  <a:pt x="431800" y="124460"/>
                </a:lnTo>
                <a:lnTo>
                  <a:pt x="431800" y="129540"/>
                </a:lnTo>
                <a:lnTo>
                  <a:pt x="434339" y="129540"/>
                </a:lnTo>
                <a:lnTo>
                  <a:pt x="434339" y="124460"/>
                </a:lnTo>
                <a:close/>
              </a:path>
              <a:path w="434339" h="514350">
                <a:moveTo>
                  <a:pt x="434339" y="129540"/>
                </a:moveTo>
                <a:lnTo>
                  <a:pt x="431800" y="129540"/>
                </a:lnTo>
                <a:lnTo>
                  <a:pt x="431800" y="135890"/>
                </a:lnTo>
                <a:lnTo>
                  <a:pt x="434339" y="135890"/>
                </a:lnTo>
                <a:lnTo>
                  <a:pt x="434339" y="129540"/>
                </a:lnTo>
                <a:close/>
              </a:path>
              <a:path w="434339" h="514350">
                <a:moveTo>
                  <a:pt x="434339" y="135890"/>
                </a:moveTo>
                <a:lnTo>
                  <a:pt x="431800" y="135890"/>
                </a:lnTo>
                <a:lnTo>
                  <a:pt x="431800" y="143510"/>
                </a:lnTo>
                <a:lnTo>
                  <a:pt x="434339" y="143510"/>
                </a:lnTo>
                <a:lnTo>
                  <a:pt x="434339" y="135890"/>
                </a:lnTo>
                <a:close/>
              </a:path>
              <a:path w="434339" h="514350">
                <a:moveTo>
                  <a:pt x="3810" y="143510"/>
                </a:moveTo>
                <a:lnTo>
                  <a:pt x="2539" y="143510"/>
                </a:lnTo>
                <a:lnTo>
                  <a:pt x="2539" y="146050"/>
                </a:lnTo>
                <a:lnTo>
                  <a:pt x="1270" y="146050"/>
                </a:lnTo>
                <a:lnTo>
                  <a:pt x="1270" y="148590"/>
                </a:lnTo>
                <a:lnTo>
                  <a:pt x="0" y="14859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510"/>
                </a:lnTo>
                <a:close/>
              </a:path>
              <a:path w="434339" h="514350">
                <a:moveTo>
                  <a:pt x="434339" y="143510"/>
                </a:moveTo>
                <a:lnTo>
                  <a:pt x="431800" y="143510"/>
                </a:lnTo>
                <a:lnTo>
                  <a:pt x="431800" y="149860"/>
                </a:lnTo>
                <a:lnTo>
                  <a:pt x="434339" y="149860"/>
                </a:lnTo>
                <a:lnTo>
                  <a:pt x="434339" y="143510"/>
                </a:lnTo>
                <a:close/>
              </a:path>
              <a:path w="434339" h="514350">
                <a:moveTo>
                  <a:pt x="381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10" y="156210"/>
                </a:lnTo>
                <a:lnTo>
                  <a:pt x="3810" y="149860"/>
                </a:lnTo>
                <a:close/>
              </a:path>
              <a:path w="434339" h="514350">
                <a:moveTo>
                  <a:pt x="434339" y="149860"/>
                </a:moveTo>
                <a:lnTo>
                  <a:pt x="431800" y="149860"/>
                </a:lnTo>
                <a:lnTo>
                  <a:pt x="431800" y="156210"/>
                </a:lnTo>
                <a:lnTo>
                  <a:pt x="434339" y="156210"/>
                </a:lnTo>
                <a:lnTo>
                  <a:pt x="434339" y="149860"/>
                </a:lnTo>
                <a:close/>
              </a:path>
              <a:path w="434339" h="514350">
                <a:moveTo>
                  <a:pt x="3810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56210"/>
                </a:lnTo>
                <a:close/>
              </a:path>
              <a:path w="434339" h="514350">
                <a:moveTo>
                  <a:pt x="434339" y="156210"/>
                </a:moveTo>
                <a:lnTo>
                  <a:pt x="431800" y="156210"/>
                </a:lnTo>
                <a:lnTo>
                  <a:pt x="431800" y="162560"/>
                </a:lnTo>
                <a:lnTo>
                  <a:pt x="434339" y="162560"/>
                </a:lnTo>
                <a:lnTo>
                  <a:pt x="434339" y="156210"/>
                </a:lnTo>
                <a:close/>
              </a:path>
              <a:path w="434339" h="514350">
                <a:moveTo>
                  <a:pt x="3810" y="162560"/>
                </a:moveTo>
                <a:lnTo>
                  <a:pt x="0" y="162560"/>
                </a:lnTo>
                <a:lnTo>
                  <a:pt x="0" y="167640"/>
                </a:lnTo>
                <a:lnTo>
                  <a:pt x="3810" y="167640"/>
                </a:lnTo>
                <a:lnTo>
                  <a:pt x="3810" y="162560"/>
                </a:lnTo>
                <a:close/>
              </a:path>
              <a:path w="434339" h="514350">
                <a:moveTo>
                  <a:pt x="434339" y="162560"/>
                </a:moveTo>
                <a:lnTo>
                  <a:pt x="431800" y="162560"/>
                </a:lnTo>
                <a:lnTo>
                  <a:pt x="431800" y="167640"/>
                </a:lnTo>
                <a:lnTo>
                  <a:pt x="434339" y="167640"/>
                </a:lnTo>
                <a:lnTo>
                  <a:pt x="434339" y="162560"/>
                </a:lnTo>
                <a:close/>
              </a:path>
              <a:path w="434339" h="514350">
                <a:moveTo>
                  <a:pt x="3810" y="167640"/>
                </a:moveTo>
                <a:lnTo>
                  <a:pt x="0" y="16764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167640"/>
                </a:lnTo>
                <a:close/>
              </a:path>
              <a:path w="434339" h="514350">
                <a:moveTo>
                  <a:pt x="434339" y="167640"/>
                </a:moveTo>
                <a:lnTo>
                  <a:pt x="431800" y="167640"/>
                </a:lnTo>
                <a:lnTo>
                  <a:pt x="431800" y="181610"/>
                </a:lnTo>
                <a:lnTo>
                  <a:pt x="434339" y="181610"/>
                </a:lnTo>
                <a:lnTo>
                  <a:pt x="434339" y="167640"/>
                </a:lnTo>
                <a:close/>
              </a:path>
              <a:path w="434339" h="514350">
                <a:moveTo>
                  <a:pt x="3810" y="181610"/>
                </a:moveTo>
                <a:lnTo>
                  <a:pt x="0" y="181610"/>
                </a:lnTo>
                <a:lnTo>
                  <a:pt x="0" y="186690"/>
                </a:lnTo>
                <a:lnTo>
                  <a:pt x="3810" y="186690"/>
                </a:lnTo>
                <a:lnTo>
                  <a:pt x="3810" y="181610"/>
                </a:lnTo>
                <a:close/>
              </a:path>
              <a:path w="434339" h="514350">
                <a:moveTo>
                  <a:pt x="434339" y="181610"/>
                </a:moveTo>
                <a:lnTo>
                  <a:pt x="431800" y="181610"/>
                </a:lnTo>
                <a:lnTo>
                  <a:pt x="431800" y="186690"/>
                </a:lnTo>
                <a:lnTo>
                  <a:pt x="434339" y="186690"/>
                </a:lnTo>
                <a:lnTo>
                  <a:pt x="434339" y="181610"/>
                </a:lnTo>
                <a:close/>
              </a:path>
              <a:path w="434339" h="514350">
                <a:moveTo>
                  <a:pt x="3810" y="186690"/>
                </a:moveTo>
                <a:lnTo>
                  <a:pt x="0" y="186690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186690"/>
                </a:lnTo>
                <a:close/>
              </a:path>
              <a:path w="434339" h="514350">
                <a:moveTo>
                  <a:pt x="434339" y="186690"/>
                </a:moveTo>
                <a:lnTo>
                  <a:pt x="431800" y="186690"/>
                </a:lnTo>
                <a:lnTo>
                  <a:pt x="431800" y="213360"/>
                </a:lnTo>
                <a:lnTo>
                  <a:pt x="434339" y="213360"/>
                </a:lnTo>
                <a:lnTo>
                  <a:pt x="434339" y="186690"/>
                </a:lnTo>
                <a:close/>
              </a:path>
              <a:path w="434339" h="514350">
                <a:moveTo>
                  <a:pt x="381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10" y="219710"/>
                </a:lnTo>
                <a:lnTo>
                  <a:pt x="3810" y="213360"/>
                </a:lnTo>
                <a:close/>
              </a:path>
              <a:path w="434339" h="514350">
                <a:moveTo>
                  <a:pt x="434339" y="213360"/>
                </a:moveTo>
                <a:lnTo>
                  <a:pt x="431800" y="213360"/>
                </a:lnTo>
                <a:lnTo>
                  <a:pt x="431800" y="219710"/>
                </a:lnTo>
                <a:lnTo>
                  <a:pt x="434339" y="219710"/>
                </a:lnTo>
                <a:lnTo>
                  <a:pt x="434339" y="213360"/>
                </a:lnTo>
                <a:close/>
              </a:path>
              <a:path w="434339" h="514350">
                <a:moveTo>
                  <a:pt x="381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19710"/>
                </a:lnTo>
                <a:close/>
              </a:path>
              <a:path w="434339" h="514350">
                <a:moveTo>
                  <a:pt x="434339" y="219710"/>
                </a:moveTo>
                <a:lnTo>
                  <a:pt x="431800" y="219710"/>
                </a:lnTo>
                <a:lnTo>
                  <a:pt x="431800" y="226060"/>
                </a:lnTo>
                <a:lnTo>
                  <a:pt x="434339" y="226060"/>
                </a:lnTo>
                <a:lnTo>
                  <a:pt x="434339" y="219710"/>
                </a:lnTo>
                <a:close/>
              </a:path>
              <a:path w="434339" h="514350">
                <a:moveTo>
                  <a:pt x="3810" y="226060"/>
                </a:moveTo>
                <a:lnTo>
                  <a:pt x="0" y="226060"/>
                </a:lnTo>
                <a:lnTo>
                  <a:pt x="0" y="238760"/>
                </a:lnTo>
                <a:lnTo>
                  <a:pt x="3810" y="238760"/>
                </a:lnTo>
                <a:lnTo>
                  <a:pt x="3810" y="226060"/>
                </a:lnTo>
                <a:close/>
              </a:path>
              <a:path w="434339" h="514350">
                <a:moveTo>
                  <a:pt x="434339" y="226060"/>
                </a:moveTo>
                <a:lnTo>
                  <a:pt x="431800" y="226060"/>
                </a:lnTo>
                <a:lnTo>
                  <a:pt x="431800" y="238760"/>
                </a:lnTo>
                <a:lnTo>
                  <a:pt x="434339" y="238760"/>
                </a:lnTo>
                <a:lnTo>
                  <a:pt x="434339" y="226060"/>
                </a:lnTo>
                <a:close/>
              </a:path>
              <a:path w="434339" h="514350">
                <a:moveTo>
                  <a:pt x="3810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38760"/>
                </a:lnTo>
                <a:close/>
              </a:path>
              <a:path w="434339" h="514350">
                <a:moveTo>
                  <a:pt x="434339" y="238760"/>
                </a:moveTo>
                <a:lnTo>
                  <a:pt x="431800" y="238760"/>
                </a:lnTo>
                <a:lnTo>
                  <a:pt x="431800" y="245110"/>
                </a:lnTo>
                <a:lnTo>
                  <a:pt x="434339" y="245110"/>
                </a:lnTo>
                <a:lnTo>
                  <a:pt x="434339" y="238760"/>
                </a:lnTo>
                <a:close/>
              </a:path>
              <a:path w="434339" h="514350">
                <a:moveTo>
                  <a:pt x="381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5110"/>
                </a:lnTo>
                <a:close/>
              </a:path>
              <a:path w="434339" h="514350">
                <a:moveTo>
                  <a:pt x="434339" y="245110"/>
                </a:moveTo>
                <a:lnTo>
                  <a:pt x="431800" y="245110"/>
                </a:lnTo>
                <a:lnTo>
                  <a:pt x="431800" y="251460"/>
                </a:lnTo>
                <a:lnTo>
                  <a:pt x="434339" y="251460"/>
                </a:lnTo>
                <a:lnTo>
                  <a:pt x="434339" y="245110"/>
                </a:lnTo>
                <a:close/>
              </a:path>
              <a:path w="434339" h="514350">
                <a:moveTo>
                  <a:pt x="3810" y="251460"/>
                </a:moveTo>
                <a:lnTo>
                  <a:pt x="0" y="251460"/>
                </a:lnTo>
                <a:lnTo>
                  <a:pt x="0" y="281940"/>
                </a:lnTo>
                <a:lnTo>
                  <a:pt x="3810" y="281940"/>
                </a:lnTo>
                <a:lnTo>
                  <a:pt x="3810" y="251460"/>
                </a:lnTo>
                <a:close/>
              </a:path>
              <a:path w="434339" h="514350">
                <a:moveTo>
                  <a:pt x="434339" y="251460"/>
                </a:moveTo>
                <a:lnTo>
                  <a:pt x="431800" y="251460"/>
                </a:lnTo>
                <a:lnTo>
                  <a:pt x="431800" y="281940"/>
                </a:lnTo>
                <a:lnTo>
                  <a:pt x="434339" y="281940"/>
                </a:lnTo>
                <a:lnTo>
                  <a:pt x="434339" y="251460"/>
                </a:lnTo>
                <a:close/>
              </a:path>
              <a:path w="434339" h="514350">
                <a:moveTo>
                  <a:pt x="3810" y="281940"/>
                </a:moveTo>
                <a:lnTo>
                  <a:pt x="0" y="28194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81940"/>
                </a:lnTo>
                <a:close/>
              </a:path>
              <a:path w="434339" h="514350">
                <a:moveTo>
                  <a:pt x="434339" y="281940"/>
                </a:moveTo>
                <a:lnTo>
                  <a:pt x="431800" y="281940"/>
                </a:lnTo>
                <a:lnTo>
                  <a:pt x="431800" y="302260"/>
                </a:lnTo>
                <a:lnTo>
                  <a:pt x="434339" y="302260"/>
                </a:lnTo>
                <a:lnTo>
                  <a:pt x="434339" y="281940"/>
                </a:lnTo>
                <a:close/>
              </a:path>
              <a:path w="434339" h="514350">
                <a:moveTo>
                  <a:pt x="3810" y="302260"/>
                </a:moveTo>
                <a:lnTo>
                  <a:pt x="0" y="302260"/>
                </a:lnTo>
                <a:lnTo>
                  <a:pt x="0" y="307340"/>
                </a:lnTo>
                <a:lnTo>
                  <a:pt x="3810" y="307340"/>
                </a:lnTo>
                <a:lnTo>
                  <a:pt x="3810" y="302260"/>
                </a:lnTo>
                <a:close/>
              </a:path>
              <a:path w="434339" h="514350">
                <a:moveTo>
                  <a:pt x="434339" y="302260"/>
                </a:moveTo>
                <a:lnTo>
                  <a:pt x="431800" y="302260"/>
                </a:lnTo>
                <a:lnTo>
                  <a:pt x="431800" y="307340"/>
                </a:lnTo>
                <a:lnTo>
                  <a:pt x="434339" y="307340"/>
                </a:lnTo>
                <a:lnTo>
                  <a:pt x="434339" y="302260"/>
                </a:lnTo>
                <a:close/>
              </a:path>
              <a:path w="434339" h="514350">
                <a:moveTo>
                  <a:pt x="3810" y="307340"/>
                </a:moveTo>
                <a:lnTo>
                  <a:pt x="0" y="307340"/>
                </a:lnTo>
                <a:lnTo>
                  <a:pt x="0" y="314960"/>
                </a:lnTo>
                <a:lnTo>
                  <a:pt x="3810" y="314960"/>
                </a:lnTo>
                <a:lnTo>
                  <a:pt x="3810" y="307340"/>
                </a:lnTo>
                <a:close/>
              </a:path>
              <a:path w="434339" h="514350">
                <a:moveTo>
                  <a:pt x="434339" y="307340"/>
                </a:moveTo>
                <a:lnTo>
                  <a:pt x="431800" y="307340"/>
                </a:lnTo>
                <a:lnTo>
                  <a:pt x="431800" y="314960"/>
                </a:lnTo>
                <a:lnTo>
                  <a:pt x="434339" y="314960"/>
                </a:lnTo>
                <a:lnTo>
                  <a:pt x="434339" y="307340"/>
                </a:lnTo>
                <a:close/>
              </a:path>
              <a:path w="434339" h="514350">
                <a:moveTo>
                  <a:pt x="3810" y="314960"/>
                </a:moveTo>
                <a:lnTo>
                  <a:pt x="0" y="314960"/>
                </a:lnTo>
                <a:lnTo>
                  <a:pt x="0" y="320040"/>
                </a:lnTo>
                <a:lnTo>
                  <a:pt x="3810" y="320040"/>
                </a:lnTo>
                <a:lnTo>
                  <a:pt x="3810" y="314960"/>
                </a:lnTo>
                <a:close/>
              </a:path>
              <a:path w="434339" h="514350">
                <a:moveTo>
                  <a:pt x="434339" y="314960"/>
                </a:moveTo>
                <a:lnTo>
                  <a:pt x="431800" y="314960"/>
                </a:lnTo>
                <a:lnTo>
                  <a:pt x="431800" y="320040"/>
                </a:lnTo>
                <a:lnTo>
                  <a:pt x="434339" y="320040"/>
                </a:lnTo>
                <a:lnTo>
                  <a:pt x="434339" y="314960"/>
                </a:lnTo>
                <a:close/>
              </a:path>
              <a:path w="434339" h="514350">
                <a:moveTo>
                  <a:pt x="3810" y="320040"/>
                </a:moveTo>
                <a:lnTo>
                  <a:pt x="0" y="320040"/>
                </a:lnTo>
                <a:lnTo>
                  <a:pt x="0" y="327660"/>
                </a:lnTo>
                <a:lnTo>
                  <a:pt x="3810" y="327660"/>
                </a:lnTo>
                <a:lnTo>
                  <a:pt x="3810" y="320040"/>
                </a:lnTo>
                <a:close/>
              </a:path>
              <a:path w="434339" h="514350">
                <a:moveTo>
                  <a:pt x="434339" y="320040"/>
                </a:moveTo>
                <a:lnTo>
                  <a:pt x="431800" y="320040"/>
                </a:lnTo>
                <a:lnTo>
                  <a:pt x="431800" y="327660"/>
                </a:lnTo>
                <a:lnTo>
                  <a:pt x="434339" y="327660"/>
                </a:lnTo>
                <a:lnTo>
                  <a:pt x="434339" y="320040"/>
                </a:lnTo>
                <a:close/>
              </a:path>
              <a:path w="434339" h="514350">
                <a:moveTo>
                  <a:pt x="3810" y="327660"/>
                </a:moveTo>
                <a:lnTo>
                  <a:pt x="0" y="327660"/>
                </a:lnTo>
                <a:lnTo>
                  <a:pt x="0" y="332740"/>
                </a:lnTo>
                <a:lnTo>
                  <a:pt x="3810" y="332740"/>
                </a:lnTo>
                <a:lnTo>
                  <a:pt x="3810" y="327660"/>
                </a:lnTo>
                <a:close/>
              </a:path>
              <a:path w="434339" h="514350">
                <a:moveTo>
                  <a:pt x="434339" y="327660"/>
                </a:moveTo>
                <a:lnTo>
                  <a:pt x="431800" y="327660"/>
                </a:lnTo>
                <a:lnTo>
                  <a:pt x="431800" y="332740"/>
                </a:lnTo>
                <a:lnTo>
                  <a:pt x="434339" y="332740"/>
                </a:lnTo>
                <a:lnTo>
                  <a:pt x="434339" y="327660"/>
                </a:lnTo>
                <a:close/>
              </a:path>
              <a:path w="434339" h="514350">
                <a:moveTo>
                  <a:pt x="3810" y="332740"/>
                </a:moveTo>
                <a:lnTo>
                  <a:pt x="0" y="332740"/>
                </a:lnTo>
                <a:lnTo>
                  <a:pt x="0" y="339090"/>
                </a:lnTo>
                <a:lnTo>
                  <a:pt x="3810" y="339090"/>
                </a:lnTo>
                <a:lnTo>
                  <a:pt x="3810" y="332740"/>
                </a:lnTo>
                <a:close/>
              </a:path>
              <a:path w="434339" h="514350">
                <a:moveTo>
                  <a:pt x="434339" y="332740"/>
                </a:moveTo>
                <a:lnTo>
                  <a:pt x="431800" y="332740"/>
                </a:lnTo>
                <a:lnTo>
                  <a:pt x="431800" y="339090"/>
                </a:lnTo>
                <a:lnTo>
                  <a:pt x="434339" y="339090"/>
                </a:lnTo>
                <a:lnTo>
                  <a:pt x="434339" y="332740"/>
                </a:lnTo>
                <a:close/>
              </a:path>
              <a:path w="434339" h="514350">
                <a:moveTo>
                  <a:pt x="3810" y="339090"/>
                </a:moveTo>
                <a:lnTo>
                  <a:pt x="0" y="33909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39090"/>
                </a:lnTo>
                <a:close/>
              </a:path>
              <a:path w="434339" h="514350">
                <a:moveTo>
                  <a:pt x="434339" y="339090"/>
                </a:moveTo>
                <a:lnTo>
                  <a:pt x="431800" y="339090"/>
                </a:lnTo>
                <a:lnTo>
                  <a:pt x="431800" y="346710"/>
                </a:lnTo>
                <a:lnTo>
                  <a:pt x="434339" y="346710"/>
                </a:lnTo>
                <a:lnTo>
                  <a:pt x="434339" y="339090"/>
                </a:lnTo>
                <a:close/>
              </a:path>
              <a:path w="434339" h="514350">
                <a:moveTo>
                  <a:pt x="3810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46710"/>
                </a:lnTo>
                <a:close/>
              </a:path>
              <a:path w="434339" h="514350">
                <a:moveTo>
                  <a:pt x="434339" y="346710"/>
                </a:moveTo>
                <a:lnTo>
                  <a:pt x="431800" y="346710"/>
                </a:lnTo>
                <a:lnTo>
                  <a:pt x="431800" y="353060"/>
                </a:lnTo>
                <a:lnTo>
                  <a:pt x="434339" y="353060"/>
                </a:lnTo>
                <a:lnTo>
                  <a:pt x="434339" y="346710"/>
                </a:lnTo>
                <a:close/>
              </a:path>
              <a:path w="434339" h="514350">
                <a:moveTo>
                  <a:pt x="381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3060"/>
                </a:lnTo>
                <a:close/>
              </a:path>
              <a:path w="434339" h="514350">
                <a:moveTo>
                  <a:pt x="434339" y="353060"/>
                </a:moveTo>
                <a:lnTo>
                  <a:pt x="431800" y="353060"/>
                </a:lnTo>
                <a:lnTo>
                  <a:pt x="431800" y="359410"/>
                </a:lnTo>
                <a:lnTo>
                  <a:pt x="434339" y="359410"/>
                </a:lnTo>
                <a:lnTo>
                  <a:pt x="434339" y="353060"/>
                </a:lnTo>
                <a:close/>
              </a:path>
              <a:path w="434339" h="514350">
                <a:moveTo>
                  <a:pt x="3810" y="359410"/>
                </a:moveTo>
                <a:lnTo>
                  <a:pt x="0" y="359410"/>
                </a:lnTo>
                <a:lnTo>
                  <a:pt x="0" y="364490"/>
                </a:lnTo>
                <a:lnTo>
                  <a:pt x="3810" y="364490"/>
                </a:lnTo>
                <a:lnTo>
                  <a:pt x="3810" y="359410"/>
                </a:lnTo>
                <a:close/>
              </a:path>
              <a:path w="434339" h="514350">
                <a:moveTo>
                  <a:pt x="434339" y="359410"/>
                </a:moveTo>
                <a:lnTo>
                  <a:pt x="431800" y="359410"/>
                </a:lnTo>
                <a:lnTo>
                  <a:pt x="431800" y="364490"/>
                </a:lnTo>
                <a:lnTo>
                  <a:pt x="434339" y="364490"/>
                </a:lnTo>
                <a:lnTo>
                  <a:pt x="434339" y="359410"/>
                </a:lnTo>
                <a:close/>
              </a:path>
              <a:path w="434339" h="514350">
                <a:moveTo>
                  <a:pt x="3810" y="364490"/>
                </a:moveTo>
                <a:lnTo>
                  <a:pt x="0" y="364490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64490"/>
                </a:lnTo>
                <a:close/>
              </a:path>
              <a:path w="434339" h="514350">
                <a:moveTo>
                  <a:pt x="434339" y="364490"/>
                </a:moveTo>
                <a:lnTo>
                  <a:pt x="431800" y="364490"/>
                </a:lnTo>
                <a:lnTo>
                  <a:pt x="431800" y="372110"/>
                </a:lnTo>
                <a:lnTo>
                  <a:pt x="434339" y="372110"/>
                </a:lnTo>
                <a:lnTo>
                  <a:pt x="434339" y="364490"/>
                </a:lnTo>
                <a:close/>
              </a:path>
              <a:path w="434339" h="514350">
                <a:moveTo>
                  <a:pt x="3810" y="372110"/>
                </a:moveTo>
                <a:lnTo>
                  <a:pt x="0" y="372110"/>
                </a:lnTo>
                <a:lnTo>
                  <a:pt x="0" y="377190"/>
                </a:lnTo>
                <a:lnTo>
                  <a:pt x="3810" y="377190"/>
                </a:lnTo>
                <a:lnTo>
                  <a:pt x="3810" y="372110"/>
                </a:lnTo>
                <a:close/>
              </a:path>
              <a:path w="434339" h="514350">
                <a:moveTo>
                  <a:pt x="434339" y="372110"/>
                </a:moveTo>
                <a:lnTo>
                  <a:pt x="431800" y="372110"/>
                </a:lnTo>
                <a:lnTo>
                  <a:pt x="431800" y="377190"/>
                </a:lnTo>
                <a:lnTo>
                  <a:pt x="434339" y="377190"/>
                </a:lnTo>
                <a:lnTo>
                  <a:pt x="434339" y="372110"/>
                </a:lnTo>
                <a:close/>
              </a:path>
              <a:path w="434339" h="514350">
                <a:moveTo>
                  <a:pt x="3810" y="377190"/>
                </a:moveTo>
                <a:lnTo>
                  <a:pt x="0" y="377190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77190"/>
                </a:lnTo>
                <a:close/>
              </a:path>
              <a:path w="434339" h="514350">
                <a:moveTo>
                  <a:pt x="434339" y="377190"/>
                </a:moveTo>
                <a:lnTo>
                  <a:pt x="431800" y="377190"/>
                </a:lnTo>
                <a:lnTo>
                  <a:pt x="431800" y="384810"/>
                </a:lnTo>
                <a:lnTo>
                  <a:pt x="433070" y="384810"/>
                </a:lnTo>
                <a:lnTo>
                  <a:pt x="433070" y="383540"/>
                </a:lnTo>
                <a:lnTo>
                  <a:pt x="434339" y="383540"/>
                </a:lnTo>
                <a:lnTo>
                  <a:pt x="434339" y="377190"/>
                </a:lnTo>
                <a:close/>
              </a:path>
              <a:path w="434339" h="514350">
                <a:moveTo>
                  <a:pt x="3810" y="384810"/>
                </a:moveTo>
                <a:lnTo>
                  <a:pt x="0" y="384810"/>
                </a:lnTo>
                <a:lnTo>
                  <a:pt x="0" y="389890"/>
                </a:lnTo>
                <a:lnTo>
                  <a:pt x="3810" y="389890"/>
                </a:lnTo>
                <a:lnTo>
                  <a:pt x="3810" y="384810"/>
                </a:lnTo>
                <a:close/>
              </a:path>
              <a:path w="434339" h="514350">
                <a:moveTo>
                  <a:pt x="433069" y="384810"/>
                </a:moveTo>
                <a:lnTo>
                  <a:pt x="431800" y="384810"/>
                </a:lnTo>
                <a:lnTo>
                  <a:pt x="431800" y="386080"/>
                </a:lnTo>
                <a:lnTo>
                  <a:pt x="433069" y="386080"/>
                </a:lnTo>
                <a:lnTo>
                  <a:pt x="433069" y="384810"/>
                </a:lnTo>
                <a:close/>
              </a:path>
              <a:path w="434339" h="514350">
                <a:moveTo>
                  <a:pt x="3810" y="389890"/>
                </a:moveTo>
                <a:lnTo>
                  <a:pt x="0" y="38989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89890"/>
                </a:lnTo>
                <a:close/>
              </a:path>
              <a:path w="434339" h="514350">
                <a:moveTo>
                  <a:pt x="3810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397510"/>
                </a:lnTo>
                <a:close/>
              </a:path>
              <a:path w="434339" h="514350">
                <a:moveTo>
                  <a:pt x="3810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3810" y="410210"/>
                </a:lnTo>
                <a:lnTo>
                  <a:pt x="3810" y="403860"/>
                </a:lnTo>
                <a:close/>
              </a:path>
              <a:path w="434339" h="514350">
                <a:moveTo>
                  <a:pt x="3810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3810" y="416560"/>
                </a:lnTo>
                <a:lnTo>
                  <a:pt x="3810" y="410210"/>
                </a:lnTo>
                <a:close/>
              </a:path>
              <a:path w="434339" h="514350">
                <a:moveTo>
                  <a:pt x="3810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3810" y="422910"/>
                </a:lnTo>
                <a:lnTo>
                  <a:pt x="3810" y="416560"/>
                </a:lnTo>
                <a:close/>
              </a:path>
              <a:path w="434339" h="514350">
                <a:moveTo>
                  <a:pt x="3810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3810" y="429260"/>
                </a:lnTo>
                <a:lnTo>
                  <a:pt x="3810" y="422910"/>
                </a:lnTo>
                <a:close/>
              </a:path>
              <a:path w="434339" h="514350">
                <a:moveTo>
                  <a:pt x="3810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3810" y="435610"/>
                </a:lnTo>
                <a:lnTo>
                  <a:pt x="3810" y="429260"/>
                </a:lnTo>
                <a:close/>
              </a:path>
              <a:path w="434339" h="514350">
                <a:moveTo>
                  <a:pt x="3810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3810" y="441960"/>
                </a:lnTo>
                <a:lnTo>
                  <a:pt x="3810" y="435610"/>
                </a:lnTo>
                <a:close/>
              </a:path>
              <a:path w="434339" h="514350">
                <a:moveTo>
                  <a:pt x="3810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3810" y="448310"/>
                </a:lnTo>
                <a:lnTo>
                  <a:pt x="3810" y="441960"/>
                </a:lnTo>
                <a:close/>
              </a:path>
              <a:path w="434339" h="514350">
                <a:moveTo>
                  <a:pt x="3810" y="448310"/>
                </a:moveTo>
                <a:lnTo>
                  <a:pt x="0" y="448310"/>
                </a:lnTo>
                <a:lnTo>
                  <a:pt x="0" y="454660"/>
                </a:lnTo>
                <a:lnTo>
                  <a:pt x="3810" y="454660"/>
                </a:lnTo>
                <a:lnTo>
                  <a:pt x="3810" y="448310"/>
                </a:lnTo>
                <a:close/>
              </a:path>
              <a:path w="434339" h="514350">
                <a:moveTo>
                  <a:pt x="3810" y="454660"/>
                </a:moveTo>
                <a:lnTo>
                  <a:pt x="0" y="454660"/>
                </a:lnTo>
                <a:lnTo>
                  <a:pt x="0" y="461010"/>
                </a:lnTo>
                <a:lnTo>
                  <a:pt x="3810" y="461010"/>
                </a:lnTo>
                <a:lnTo>
                  <a:pt x="3810" y="454660"/>
                </a:lnTo>
                <a:close/>
              </a:path>
              <a:path w="434339" h="514350">
                <a:moveTo>
                  <a:pt x="3810" y="461010"/>
                </a:moveTo>
                <a:lnTo>
                  <a:pt x="0" y="461010"/>
                </a:lnTo>
                <a:lnTo>
                  <a:pt x="0" y="467360"/>
                </a:lnTo>
                <a:lnTo>
                  <a:pt x="3810" y="467360"/>
                </a:lnTo>
                <a:lnTo>
                  <a:pt x="3810" y="461010"/>
                </a:lnTo>
                <a:close/>
              </a:path>
              <a:path w="434339" h="514350">
                <a:moveTo>
                  <a:pt x="3810" y="467360"/>
                </a:moveTo>
                <a:lnTo>
                  <a:pt x="0" y="467360"/>
                </a:lnTo>
                <a:lnTo>
                  <a:pt x="0" y="473710"/>
                </a:lnTo>
                <a:lnTo>
                  <a:pt x="3810" y="473710"/>
                </a:lnTo>
                <a:lnTo>
                  <a:pt x="3810" y="467360"/>
                </a:lnTo>
                <a:close/>
              </a:path>
              <a:path w="434339" h="514350">
                <a:moveTo>
                  <a:pt x="3810" y="473710"/>
                </a:moveTo>
                <a:lnTo>
                  <a:pt x="0" y="473710"/>
                </a:lnTo>
                <a:lnTo>
                  <a:pt x="0" y="480060"/>
                </a:lnTo>
                <a:lnTo>
                  <a:pt x="3810" y="480060"/>
                </a:lnTo>
                <a:lnTo>
                  <a:pt x="3810" y="473710"/>
                </a:lnTo>
                <a:close/>
              </a:path>
              <a:path w="434339" h="514350">
                <a:moveTo>
                  <a:pt x="3810" y="480060"/>
                </a:moveTo>
                <a:lnTo>
                  <a:pt x="0" y="480060"/>
                </a:lnTo>
                <a:lnTo>
                  <a:pt x="0" y="486410"/>
                </a:lnTo>
                <a:lnTo>
                  <a:pt x="3810" y="486410"/>
                </a:lnTo>
                <a:lnTo>
                  <a:pt x="3810" y="480060"/>
                </a:lnTo>
                <a:close/>
              </a:path>
              <a:path w="434339" h="514350">
                <a:moveTo>
                  <a:pt x="3810" y="486410"/>
                </a:moveTo>
                <a:lnTo>
                  <a:pt x="0" y="486410"/>
                </a:lnTo>
                <a:lnTo>
                  <a:pt x="0" y="492760"/>
                </a:lnTo>
                <a:lnTo>
                  <a:pt x="3810" y="492760"/>
                </a:lnTo>
                <a:lnTo>
                  <a:pt x="3810" y="486410"/>
                </a:lnTo>
                <a:close/>
              </a:path>
              <a:path w="434339" h="514350">
                <a:moveTo>
                  <a:pt x="3810" y="492760"/>
                </a:moveTo>
                <a:lnTo>
                  <a:pt x="0" y="492760"/>
                </a:lnTo>
                <a:lnTo>
                  <a:pt x="0" y="496570"/>
                </a:lnTo>
                <a:lnTo>
                  <a:pt x="1270" y="496570"/>
                </a:lnTo>
                <a:lnTo>
                  <a:pt x="1270" y="497840"/>
                </a:lnTo>
                <a:lnTo>
                  <a:pt x="2539" y="497840"/>
                </a:lnTo>
                <a:lnTo>
                  <a:pt x="2539" y="499110"/>
                </a:lnTo>
                <a:lnTo>
                  <a:pt x="3810" y="499110"/>
                </a:lnTo>
                <a:lnTo>
                  <a:pt x="3810" y="492760"/>
                </a:lnTo>
                <a:close/>
              </a:path>
              <a:path w="434339" h="514350">
                <a:moveTo>
                  <a:pt x="316230" y="510540"/>
                </a:moveTo>
                <a:lnTo>
                  <a:pt x="13970" y="510540"/>
                </a:lnTo>
                <a:lnTo>
                  <a:pt x="13970" y="511810"/>
                </a:lnTo>
                <a:lnTo>
                  <a:pt x="316230" y="511810"/>
                </a:lnTo>
                <a:lnTo>
                  <a:pt x="316230" y="510540"/>
                </a:lnTo>
                <a:close/>
              </a:path>
              <a:path w="434339" h="514350">
                <a:moveTo>
                  <a:pt x="313689" y="513080"/>
                </a:moveTo>
                <a:lnTo>
                  <a:pt x="17779" y="513080"/>
                </a:lnTo>
                <a:lnTo>
                  <a:pt x="17779" y="514350"/>
                </a:lnTo>
                <a:lnTo>
                  <a:pt x="313689" y="514350"/>
                </a:lnTo>
                <a:lnTo>
                  <a:pt x="313689" y="513080"/>
                </a:lnTo>
                <a:close/>
              </a:path>
              <a:path w="434339" h="514350">
                <a:moveTo>
                  <a:pt x="314960" y="511810"/>
                </a:moveTo>
                <a:lnTo>
                  <a:pt x="16510" y="511810"/>
                </a:lnTo>
                <a:lnTo>
                  <a:pt x="16510" y="513080"/>
                </a:lnTo>
                <a:lnTo>
                  <a:pt x="314960" y="513080"/>
                </a:lnTo>
                <a:lnTo>
                  <a:pt x="314960" y="511810"/>
                </a:lnTo>
                <a:close/>
              </a:path>
            </a:pathLst>
          </a:custGeom>
          <a:solidFill>
            <a:srgbClr val="DA3B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3" name="bk object 8733"/>
          <p:cNvSpPr/>
          <p:nvPr/>
        </p:nvSpPr>
        <p:spPr>
          <a:xfrm>
            <a:off x="5160009" y="4154170"/>
            <a:ext cx="427990" cy="508000"/>
          </a:xfrm>
          <a:custGeom>
            <a:avLst/>
            <a:gdLst/>
            <a:ahLst/>
            <a:cxnLst/>
            <a:rect l="l" t="t" r="r" b="b"/>
            <a:pathLst>
              <a:path w="427989" h="508000">
                <a:moveTo>
                  <a:pt x="405130" y="0"/>
                </a:moveTo>
                <a:lnTo>
                  <a:pt x="118110" y="0"/>
                </a:lnTo>
                <a:lnTo>
                  <a:pt x="118110" y="1269"/>
                </a:lnTo>
                <a:lnTo>
                  <a:pt x="405130" y="1269"/>
                </a:lnTo>
                <a:lnTo>
                  <a:pt x="405130" y="0"/>
                </a:lnTo>
                <a:close/>
              </a:path>
              <a:path w="427989" h="508000">
                <a:moveTo>
                  <a:pt x="407670" y="2539"/>
                </a:moveTo>
                <a:lnTo>
                  <a:pt x="114300" y="2539"/>
                </a:lnTo>
                <a:lnTo>
                  <a:pt x="114300" y="3809"/>
                </a:lnTo>
                <a:lnTo>
                  <a:pt x="407670" y="3809"/>
                </a:lnTo>
                <a:lnTo>
                  <a:pt x="407670" y="2539"/>
                </a:lnTo>
                <a:close/>
              </a:path>
              <a:path w="427989" h="508000">
                <a:moveTo>
                  <a:pt x="406400" y="1269"/>
                </a:moveTo>
                <a:lnTo>
                  <a:pt x="116839" y="1269"/>
                </a:lnTo>
                <a:lnTo>
                  <a:pt x="116839" y="2539"/>
                </a:lnTo>
                <a:lnTo>
                  <a:pt x="406400" y="2539"/>
                </a:lnTo>
                <a:lnTo>
                  <a:pt x="406400" y="1269"/>
                </a:lnTo>
                <a:close/>
              </a:path>
              <a:path w="427989" h="508000">
                <a:moveTo>
                  <a:pt x="425449" y="22859"/>
                </a:moveTo>
                <a:lnTo>
                  <a:pt x="424179" y="22859"/>
                </a:lnTo>
                <a:lnTo>
                  <a:pt x="424179" y="26669"/>
                </a:lnTo>
                <a:lnTo>
                  <a:pt x="427989" y="26669"/>
                </a:lnTo>
                <a:lnTo>
                  <a:pt x="427989" y="25399"/>
                </a:lnTo>
                <a:lnTo>
                  <a:pt x="426720" y="25399"/>
                </a:lnTo>
                <a:lnTo>
                  <a:pt x="426720" y="24129"/>
                </a:lnTo>
                <a:lnTo>
                  <a:pt x="425449" y="24129"/>
                </a:lnTo>
                <a:lnTo>
                  <a:pt x="425449" y="22859"/>
                </a:lnTo>
                <a:close/>
              </a:path>
              <a:path w="427989" h="508000">
                <a:moveTo>
                  <a:pt x="427989" y="26669"/>
                </a:moveTo>
                <a:lnTo>
                  <a:pt x="424179" y="26669"/>
                </a:lnTo>
                <a:lnTo>
                  <a:pt x="424179" y="33019"/>
                </a:lnTo>
                <a:lnTo>
                  <a:pt x="427989" y="33019"/>
                </a:lnTo>
                <a:lnTo>
                  <a:pt x="427989" y="26669"/>
                </a:lnTo>
                <a:close/>
              </a:path>
              <a:path w="427989" h="508000">
                <a:moveTo>
                  <a:pt x="427989" y="33019"/>
                </a:moveTo>
                <a:lnTo>
                  <a:pt x="424179" y="33019"/>
                </a:lnTo>
                <a:lnTo>
                  <a:pt x="424179" y="39369"/>
                </a:lnTo>
                <a:lnTo>
                  <a:pt x="427989" y="39369"/>
                </a:lnTo>
                <a:lnTo>
                  <a:pt x="427989" y="33019"/>
                </a:lnTo>
                <a:close/>
              </a:path>
              <a:path w="427989" h="508000">
                <a:moveTo>
                  <a:pt x="427989" y="39369"/>
                </a:moveTo>
                <a:lnTo>
                  <a:pt x="424179" y="39369"/>
                </a:lnTo>
                <a:lnTo>
                  <a:pt x="424179" y="45719"/>
                </a:lnTo>
                <a:lnTo>
                  <a:pt x="427989" y="45719"/>
                </a:lnTo>
                <a:lnTo>
                  <a:pt x="427989" y="39369"/>
                </a:lnTo>
                <a:close/>
              </a:path>
              <a:path w="427989" h="508000">
                <a:moveTo>
                  <a:pt x="427989" y="45719"/>
                </a:moveTo>
                <a:lnTo>
                  <a:pt x="424179" y="45719"/>
                </a:lnTo>
                <a:lnTo>
                  <a:pt x="424179" y="52069"/>
                </a:lnTo>
                <a:lnTo>
                  <a:pt x="427989" y="52069"/>
                </a:lnTo>
                <a:lnTo>
                  <a:pt x="427989" y="45719"/>
                </a:lnTo>
                <a:close/>
              </a:path>
              <a:path w="427989" h="508000">
                <a:moveTo>
                  <a:pt x="427989" y="52069"/>
                </a:moveTo>
                <a:lnTo>
                  <a:pt x="424179" y="52069"/>
                </a:lnTo>
                <a:lnTo>
                  <a:pt x="424179" y="58419"/>
                </a:lnTo>
                <a:lnTo>
                  <a:pt x="427989" y="58419"/>
                </a:lnTo>
                <a:lnTo>
                  <a:pt x="427989" y="52069"/>
                </a:lnTo>
                <a:close/>
              </a:path>
              <a:path w="427989" h="508000">
                <a:moveTo>
                  <a:pt x="427989" y="58419"/>
                </a:moveTo>
                <a:lnTo>
                  <a:pt x="424179" y="58419"/>
                </a:lnTo>
                <a:lnTo>
                  <a:pt x="424179" y="64769"/>
                </a:lnTo>
                <a:lnTo>
                  <a:pt x="427989" y="64769"/>
                </a:lnTo>
                <a:lnTo>
                  <a:pt x="427989" y="58419"/>
                </a:lnTo>
                <a:close/>
              </a:path>
              <a:path w="427989" h="508000">
                <a:moveTo>
                  <a:pt x="427989" y="64769"/>
                </a:moveTo>
                <a:lnTo>
                  <a:pt x="424179" y="64769"/>
                </a:lnTo>
                <a:lnTo>
                  <a:pt x="424179" y="71119"/>
                </a:lnTo>
                <a:lnTo>
                  <a:pt x="427989" y="71119"/>
                </a:lnTo>
                <a:lnTo>
                  <a:pt x="427989" y="64769"/>
                </a:lnTo>
                <a:close/>
              </a:path>
              <a:path w="427989" h="508000">
                <a:moveTo>
                  <a:pt x="427989" y="71119"/>
                </a:moveTo>
                <a:lnTo>
                  <a:pt x="424179" y="71119"/>
                </a:lnTo>
                <a:lnTo>
                  <a:pt x="424179" y="77469"/>
                </a:lnTo>
                <a:lnTo>
                  <a:pt x="427989" y="77469"/>
                </a:lnTo>
                <a:lnTo>
                  <a:pt x="427989" y="71119"/>
                </a:lnTo>
                <a:close/>
              </a:path>
              <a:path w="427989" h="508000">
                <a:moveTo>
                  <a:pt x="427989" y="77469"/>
                </a:moveTo>
                <a:lnTo>
                  <a:pt x="424179" y="77469"/>
                </a:lnTo>
                <a:lnTo>
                  <a:pt x="424179" y="83819"/>
                </a:lnTo>
                <a:lnTo>
                  <a:pt x="427989" y="83819"/>
                </a:lnTo>
                <a:lnTo>
                  <a:pt x="427989" y="77469"/>
                </a:lnTo>
                <a:close/>
              </a:path>
              <a:path w="427989" h="508000">
                <a:moveTo>
                  <a:pt x="427989" y="83819"/>
                </a:moveTo>
                <a:lnTo>
                  <a:pt x="424179" y="83819"/>
                </a:lnTo>
                <a:lnTo>
                  <a:pt x="424179" y="90169"/>
                </a:lnTo>
                <a:lnTo>
                  <a:pt x="427989" y="90169"/>
                </a:lnTo>
                <a:lnTo>
                  <a:pt x="427989" y="83819"/>
                </a:lnTo>
                <a:close/>
              </a:path>
              <a:path w="427989" h="508000">
                <a:moveTo>
                  <a:pt x="427989" y="90169"/>
                </a:moveTo>
                <a:lnTo>
                  <a:pt x="424179" y="90169"/>
                </a:lnTo>
                <a:lnTo>
                  <a:pt x="424179" y="96519"/>
                </a:lnTo>
                <a:lnTo>
                  <a:pt x="427989" y="96519"/>
                </a:lnTo>
                <a:lnTo>
                  <a:pt x="427989" y="90169"/>
                </a:lnTo>
                <a:close/>
              </a:path>
              <a:path w="427989" h="508000">
                <a:moveTo>
                  <a:pt x="427989" y="96519"/>
                </a:moveTo>
                <a:lnTo>
                  <a:pt x="424179" y="96519"/>
                </a:lnTo>
                <a:lnTo>
                  <a:pt x="424179" y="102869"/>
                </a:lnTo>
                <a:lnTo>
                  <a:pt x="427989" y="102869"/>
                </a:lnTo>
                <a:lnTo>
                  <a:pt x="427989" y="96519"/>
                </a:lnTo>
                <a:close/>
              </a:path>
              <a:path w="427989" h="508000">
                <a:moveTo>
                  <a:pt x="427989" y="102869"/>
                </a:moveTo>
                <a:lnTo>
                  <a:pt x="424179" y="102869"/>
                </a:lnTo>
                <a:lnTo>
                  <a:pt x="424179" y="109219"/>
                </a:lnTo>
                <a:lnTo>
                  <a:pt x="427989" y="109219"/>
                </a:lnTo>
                <a:lnTo>
                  <a:pt x="427989" y="102869"/>
                </a:lnTo>
                <a:close/>
              </a:path>
              <a:path w="427989" h="508000">
                <a:moveTo>
                  <a:pt x="427989" y="109219"/>
                </a:moveTo>
                <a:lnTo>
                  <a:pt x="424179" y="109219"/>
                </a:lnTo>
                <a:lnTo>
                  <a:pt x="424179" y="115569"/>
                </a:lnTo>
                <a:lnTo>
                  <a:pt x="427989" y="115569"/>
                </a:lnTo>
                <a:lnTo>
                  <a:pt x="427989" y="109219"/>
                </a:lnTo>
                <a:close/>
              </a:path>
              <a:path w="427989" h="508000">
                <a:moveTo>
                  <a:pt x="427989" y="115569"/>
                </a:moveTo>
                <a:lnTo>
                  <a:pt x="424179" y="115569"/>
                </a:lnTo>
                <a:lnTo>
                  <a:pt x="424179" y="121919"/>
                </a:lnTo>
                <a:lnTo>
                  <a:pt x="427989" y="121919"/>
                </a:lnTo>
                <a:lnTo>
                  <a:pt x="427989" y="115569"/>
                </a:lnTo>
                <a:close/>
              </a:path>
              <a:path w="427989" h="508000">
                <a:moveTo>
                  <a:pt x="427989" y="121919"/>
                </a:moveTo>
                <a:lnTo>
                  <a:pt x="424179" y="121919"/>
                </a:lnTo>
                <a:lnTo>
                  <a:pt x="424179" y="126999"/>
                </a:lnTo>
                <a:lnTo>
                  <a:pt x="427989" y="126999"/>
                </a:lnTo>
                <a:lnTo>
                  <a:pt x="427989" y="121919"/>
                </a:lnTo>
                <a:close/>
              </a:path>
              <a:path w="427989" h="508000">
                <a:moveTo>
                  <a:pt x="427989" y="127000"/>
                </a:moveTo>
                <a:lnTo>
                  <a:pt x="424179" y="127000"/>
                </a:lnTo>
                <a:lnTo>
                  <a:pt x="424179" y="133349"/>
                </a:lnTo>
                <a:lnTo>
                  <a:pt x="427989" y="133349"/>
                </a:lnTo>
                <a:lnTo>
                  <a:pt x="427989" y="127000"/>
                </a:lnTo>
                <a:close/>
              </a:path>
              <a:path w="427989" h="508000">
                <a:moveTo>
                  <a:pt x="3810" y="133350"/>
                </a:moveTo>
                <a:lnTo>
                  <a:pt x="2539" y="133350"/>
                </a:lnTo>
                <a:lnTo>
                  <a:pt x="2539" y="135889"/>
                </a:lnTo>
                <a:lnTo>
                  <a:pt x="1269" y="135889"/>
                </a:lnTo>
                <a:lnTo>
                  <a:pt x="1269" y="138429"/>
                </a:lnTo>
                <a:lnTo>
                  <a:pt x="0" y="13842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3350"/>
                </a:lnTo>
                <a:close/>
              </a:path>
              <a:path w="427989" h="508000">
                <a:moveTo>
                  <a:pt x="427989" y="133350"/>
                </a:moveTo>
                <a:lnTo>
                  <a:pt x="424179" y="133350"/>
                </a:lnTo>
                <a:lnTo>
                  <a:pt x="424179" y="140969"/>
                </a:lnTo>
                <a:lnTo>
                  <a:pt x="427989" y="140969"/>
                </a:lnTo>
                <a:lnTo>
                  <a:pt x="427989" y="133350"/>
                </a:lnTo>
                <a:close/>
              </a:path>
              <a:path w="427989" h="50800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427989" h="508000">
                <a:moveTo>
                  <a:pt x="427989" y="140969"/>
                </a:moveTo>
                <a:lnTo>
                  <a:pt x="424179" y="140969"/>
                </a:lnTo>
                <a:lnTo>
                  <a:pt x="424179" y="147319"/>
                </a:lnTo>
                <a:lnTo>
                  <a:pt x="427989" y="147319"/>
                </a:lnTo>
                <a:lnTo>
                  <a:pt x="427989" y="140969"/>
                </a:lnTo>
                <a:close/>
              </a:path>
              <a:path w="427989" h="50800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427989" h="508000">
                <a:moveTo>
                  <a:pt x="427989" y="147319"/>
                </a:moveTo>
                <a:lnTo>
                  <a:pt x="424179" y="147319"/>
                </a:lnTo>
                <a:lnTo>
                  <a:pt x="424179" y="153669"/>
                </a:lnTo>
                <a:lnTo>
                  <a:pt x="427989" y="153669"/>
                </a:lnTo>
                <a:lnTo>
                  <a:pt x="427989" y="147319"/>
                </a:lnTo>
                <a:close/>
              </a:path>
              <a:path w="427989" h="508000">
                <a:moveTo>
                  <a:pt x="3810" y="153669"/>
                </a:moveTo>
                <a:lnTo>
                  <a:pt x="0" y="15366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53669"/>
                </a:lnTo>
                <a:close/>
              </a:path>
              <a:path w="427989" h="508000">
                <a:moveTo>
                  <a:pt x="427989" y="153669"/>
                </a:moveTo>
                <a:lnTo>
                  <a:pt x="424179" y="153669"/>
                </a:lnTo>
                <a:lnTo>
                  <a:pt x="424179" y="160019"/>
                </a:lnTo>
                <a:lnTo>
                  <a:pt x="427989" y="160019"/>
                </a:lnTo>
                <a:lnTo>
                  <a:pt x="427989" y="153669"/>
                </a:lnTo>
                <a:close/>
              </a:path>
              <a:path w="427989" h="508000">
                <a:moveTo>
                  <a:pt x="3810" y="160019"/>
                </a:moveTo>
                <a:lnTo>
                  <a:pt x="0" y="160019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0019"/>
                </a:lnTo>
                <a:close/>
              </a:path>
              <a:path w="427989" h="508000">
                <a:moveTo>
                  <a:pt x="427989" y="160019"/>
                </a:moveTo>
                <a:lnTo>
                  <a:pt x="424179" y="160019"/>
                </a:lnTo>
                <a:lnTo>
                  <a:pt x="424179" y="165099"/>
                </a:lnTo>
                <a:lnTo>
                  <a:pt x="427989" y="165099"/>
                </a:lnTo>
                <a:lnTo>
                  <a:pt x="427989" y="160019"/>
                </a:lnTo>
                <a:close/>
              </a:path>
              <a:path w="427989" h="508000">
                <a:moveTo>
                  <a:pt x="3810" y="165100"/>
                </a:moveTo>
                <a:lnTo>
                  <a:pt x="0" y="165100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65100"/>
                </a:lnTo>
                <a:close/>
              </a:path>
              <a:path w="427989" h="508000">
                <a:moveTo>
                  <a:pt x="427989" y="165100"/>
                </a:moveTo>
                <a:lnTo>
                  <a:pt x="424179" y="165100"/>
                </a:lnTo>
                <a:lnTo>
                  <a:pt x="424179" y="179069"/>
                </a:lnTo>
                <a:lnTo>
                  <a:pt x="427989" y="179069"/>
                </a:lnTo>
                <a:lnTo>
                  <a:pt x="427989" y="165100"/>
                </a:lnTo>
                <a:close/>
              </a:path>
              <a:path w="427989" h="508000">
                <a:moveTo>
                  <a:pt x="3810" y="179069"/>
                </a:moveTo>
                <a:lnTo>
                  <a:pt x="0" y="179069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79069"/>
                </a:lnTo>
                <a:close/>
              </a:path>
              <a:path w="427989" h="508000">
                <a:moveTo>
                  <a:pt x="427989" y="179069"/>
                </a:moveTo>
                <a:lnTo>
                  <a:pt x="424179" y="179069"/>
                </a:lnTo>
                <a:lnTo>
                  <a:pt x="424179" y="184149"/>
                </a:lnTo>
                <a:lnTo>
                  <a:pt x="427989" y="184149"/>
                </a:lnTo>
                <a:lnTo>
                  <a:pt x="427989" y="179069"/>
                </a:lnTo>
                <a:close/>
              </a:path>
              <a:path w="427989" h="508000">
                <a:moveTo>
                  <a:pt x="3810" y="184150"/>
                </a:moveTo>
                <a:lnTo>
                  <a:pt x="0" y="184150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184150"/>
                </a:lnTo>
                <a:close/>
              </a:path>
              <a:path w="427989" h="508000">
                <a:moveTo>
                  <a:pt x="427989" y="184150"/>
                </a:moveTo>
                <a:lnTo>
                  <a:pt x="424179" y="184150"/>
                </a:lnTo>
                <a:lnTo>
                  <a:pt x="424179" y="210819"/>
                </a:lnTo>
                <a:lnTo>
                  <a:pt x="427989" y="210819"/>
                </a:lnTo>
                <a:lnTo>
                  <a:pt x="427989" y="184150"/>
                </a:lnTo>
                <a:close/>
              </a:path>
              <a:path w="427989" h="508000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427989" h="508000">
                <a:moveTo>
                  <a:pt x="427989" y="210819"/>
                </a:moveTo>
                <a:lnTo>
                  <a:pt x="424179" y="210819"/>
                </a:lnTo>
                <a:lnTo>
                  <a:pt x="424179" y="217169"/>
                </a:lnTo>
                <a:lnTo>
                  <a:pt x="427989" y="217169"/>
                </a:lnTo>
                <a:lnTo>
                  <a:pt x="427989" y="210819"/>
                </a:lnTo>
                <a:close/>
              </a:path>
              <a:path w="427989" h="50800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427989" h="508000">
                <a:moveTo>
                  <a:pt x="427989" y="217169"/>
                </a:moveTo>
                <a:lnTo>
                  <a:pt x="424179" y="217169"/>
                </a:lnTo>
                <a:lnTo>
                  <a:pt x="424179" y="223519"/>
                </a:lnTo>
                <a:lnTo>
                  <a:pt x="427989" y="223519"/>
                </a:lnTo>
                <a:lnTo>
                  <a:pt x="427989" y="217169"/>
                </a:lnTo>
                <a:close/>
              </a:path>
              <a:path w="427989" h="508000">
                <a:moveTo>
                  <a:pt x="3810" y="223519"/>
                </a:moveTo>
                <a:lnTo>
                  <a:pt x="0" y="223519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3519"/>
                </a:lnTo>
                <a:close/>
              </a:path>
              <a:path w="427989" h="508000">
                <a:moveTo>
                  <a:pt x="427989" y="223519"/>
                </a:moveTo>
                <a:lnTo>
                  <a:pt x="424179" y="223519"/>
                </a:lnTo>
                <a:lnTo>
                  <a:pt x="424179" y="236219"/>
                </a:lnTo>
                <a:lnTo>
                  <a:pt x="427989" y="236219"/>
                </a:lnTo>
                <a:lnTo>
                  <a:pt x="427989" y="223519"/>
                </a:lnTo>
                <a:close/>
              </a:path>
              <a:path w="427989" h="508000">
                <a:moveTo>
                  <a:pt x="3810" y="236219"/>
                </a:moveTo>
                <a:lnTo>
                  <a:pt x="0" y="236219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6219"/>
                </a:lnTo>
                <a:close/>
              </a:path>
              <a:path w="427989" h="508000">
                <a:moveTo>
                  <a:pt x="427989" y="236219"/>
                </a:moveTo>
                <a:lnTo>
                  <a:pt x="424179" y="236219"/>
                </a:lnTo>
                <a:lnTo>
                  <a:pt x="424179" y="242569"/>
                </a:lnTo>
                <a:lnTo>
                  <a:pt x="427989" y="242569"/>
                </a:lnTo>
                <a:lnTo>
                  <a:pt x="427989" y="236219"/>
                </a:lnTo>
                <a:close/>
              </a:path>
              <a:path w="427989" h="508000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427989" h="508000">
                <a:moveTo>
                  <a:pt x="427989" y="242569"/>
                </a:moveTo>
                <a:lnTo>
                  <a:pt x="424179" y="242569"/>
                </a:lnTo>
                <a:lnTo>
                  <a:pt x="424179" y="248919"/>
                </a:lnTo>
                <a:lnTo>
                  <a:pt x="427989" y="248919"/>
                </a:lnTo>
                <a:lnTo>
                  <a:pt x="427989" y="242569"/>
                </a:lnTo>
                <a:close/>
              </a:path>
              <a:path w="427989" h="508000">
                <a:moveTo>
                  <a:pt x="3810" y="248919"/>
                </a:moveTo>
                <a:lnTo>
                  <a:pt x="0" y="248919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48919"/>
                </a:lnTo>
                <a:close/>
              </a:path>
              <a:path w="427989" h="508000">
                <a:moveTo>
                  <a:pt x="427989" y="248919"/>
                </a:moveTo>
                <a:lnTo>
                  <a:pt x="424179" y="248919"/>
                </a:lnTo>
                <a:lnTo>
                  <a:pt x="424179" y="279399"/>
                </a:lnTo>
                <a:lnTo>
                  <a:pt x="427989" y="279399"/>
                </a:lnTo>
                <a:lnTo>
                  <a:pt x="427989" y="248919"/>
                </a:lnTo>
                <a:close/>
              </a:path>
              <a:path w="427989" h="508000">
                <a:moveTo>
                  <a:pt x="3810" y="279400"/>
                </a:moveTo>
                <a:lnTo>
                  <a:pt x="0" y="27940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79400"/>
                </a:lnTo>
                <a:close/>
              </a:path>
              <a:path w="427989" h="508000">
                <a:moveTo>
                  <a:pt x="427989" y="279400"/>
                </a:moveTo>
                <a:lnTo>
                  <a:pt x="424179" y="279400"/>
                </a:lnTo>
                <a:lnTo>
                  <a:pt x="424179" y="299719"/>
                </a:lnTo>
                <a:lnTo>
                  <a:pt x="427989" y="299719"/>
                </a:lnTo>
                <a:lnTo>
                  <a:pt x="427989" y="279400"/>
                </a:lnTo>
                <a:close/>
              </a:path>
              <a:path w="427989" h="508000">
                <a:moveTo>
                  <a:pt x="3810" y="299719"/>
                </a:moveTo>
                <a:lnTo>
                  <a:pt x="0" y="299719"/>
                </a:lnTo>
                <a:lnTo>
                  <a:pt x="0" y="304799"/>
                </a:lnTo>
                <a:lnTo>
                  <a:pt x="3810" y="304799"/>
                </a:lnTo>
                <a:lnTo>
                  <a:pt x="3810" y="299719"/>
                </a:lnTo>
                <a:close/>
              </a:path>
              <a:path w="427989" h="508000">
                <a:moveTo>
                  <a:pt x="427989" y="299719"/>
                </a:moveTo>
                <a:lnTo>
                  <a:pt x="424179" y="299719"/>
                </a:lnTo>
                <a:lnTo>
                  <a:pt x="424179" y="304799"/>
                </a:lnTo>
                <a:lnTo>
                  <a:pt x="427989" y="304799"/>
                </a:lnTo>
                <a:lnTo>
                  <a:pt x="427989" y="299719"/>
                </a:lnTo>
                <a:close/>
              </a:path>
              <a:path w="427989" h="508000">
                <a:moveTo>
                  <a:pt x="3810" y="304800"/>
                </a:moveTo>
                <a:lnTo>
                  <a:pt x="0" y="304800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4800"/>
                </a:lnTo>
                <a:close/>
              </a:path>
              <a:path w="427989" h="508000">
                <a:moveTo>
                  <a:pt x="427989" y="304800"/>
                </a:moveTo>
                <a:lnTo>
                  <a:pt x="424179" y="304800"/>
                </a:lnTo>
                <a:lnTo>
                  <a:pt x="424179" y="312419"/>
                </a:lnTo>
                <a:lnTo>
                  <a:pt x="427989" y="312419"/>
                </a:lnTo>
                <a:lnTo>
                  <a:pt x="427989" y="304800"/>
                </a:lnTo>
                <a:close/>
              </a:path>
              <a:path w="427989" h="508000">
                <a:moveTo>
                  <a:pt x="3810" y="312419"/>
                </a:moveTo>
                <a:lnTo>
                  <a:pt x="0" y="312419"/>
                </a:lnTo>
                <a:lnTo>
                  <a:pt x="0" y="317499"/>
                </a:lnTo>
                <a:lnTo>
                  <a:pt x="3810" y="317499"/>
                </a:lnTo>
                <a:lnTo>
                  <a:pt x="3810" y="312419"/>
                </a:lnTo>
                <a:close/>
              </a:path>
              <a:path w="427989" h="508000">
                <a:moveTo>
                  <a:pt x="427989" y="312419"/>
                </a:moveTo>
                <a:lnTo>
                  <a:pt x="424179" y="312419"/>
                </a:lnTo>
                <a:lnTo>
                  <a:pt x="424179" y="317499"/>
                </a:lnTo>
                <a:lnTo>
                  <a:pt x="427989" y="317499"/>
                </a:lnTo>
                <a:lnTo>
                  <a:pt x="427989" y="312419"/>
                </a:lnTo>
                <a:close/>
              </a:path>
              <a:path w="427989" h="508000">
                <a:moveTo>
                  <a:pt x="3810" y="317500"/>
                </a:moveTo>
                <a:lnTo>
                  <a:pt x="0" y="31750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7500"/>
                </a:lnTo>
                <a:close/>
              </a:path>
              <a:path w="427989" h="508000">
                <a:moveTo>
                  <a:pt x="427989" y="317500"/>
                </a:moveTo>
                <a:lnTo>
                  <a:pt x="424179" y="317500"/>
                </a:lnTo>
                <a:lnTo>
                  <a:pt x="424179" y="325119"/>
                </a:lnTo>
                <a:lnTo>
                  <a:pt x="427989" y="325119"/>
                </a:lnTo>
                <a:lnTo>
                  <a:pt x="427989" y="317500"/>
                </a:lnTo>
                <a:close/>
              </a:path>
              <a:path w="427989" h="508000">
                <a:moveTo>
                  <a:pt x="3810" y="325119"/>
                </a:moveTo>
                <a:lnTo>
                  <a:pt x="0" y="325119"/>
                </a:lnTo>
                <a:lnTo>
                  <a:pt x="0" y="330199"/>
                </a:lnTo>
                <a:lnTo>
                  <a:pt x="3810" y="330199"/>
                </a:lnTo>
                <a:lnTo>
                  <a:pt x="3810" y="325119"/>
                </a:lnTo>
                <a:close/>
              </a:path>
              <a:path w="427989" h="508000">
                <a:moveTo>
                  <a:pt x="427989" y="325119"/>
                </a:moveTo>
                <a:lnTo>
                  <a:pt x="424179" y="325119"/>
                </a:lnTo>
                <a:lnTo>
                  <a:pt x="424179" y="330199"/>
                </a:lnTo>
                <a:lnTo>
                  <a:pt x="427989" y="330199"/>
                </a:lnTo>
                <a:lnTo>
                  <a:pt x="427989" y="325119"/>
                </a:lnTo>
                <a:close/>
              </a:path>
              <a:path w="427989" h="508000">
                <a:moveTo>
                  <a:pt x="3810" y="330200"/>
                </a:moveTo>
                <a:lnTo>
                  <a:pt x="0" y="330200"/>
                </a:lnTo>
                <a:lnTo>
                  <a:pt x="0" y="336549"/>
                </a:lnTo>
                <a:lnTo>
                  <a:pt x="3810" y="336549"/>
                </a:lnTo>
                <a:lnTo>
                  <a:pt x="3810" y="330200"/>
                </a:lnTo>
                <a:close/>
              </a:path>
              <a:path w="427989" h="508000">
                <a:moveTo>
                  <a:pt x="427989" y="330200"/>
                </a:moveTo>
                <a:lnTo>
                  <a:pt x="424179" y="330200"/>
                </a:lnTo>
                <a:lnTo>
                  <a:pt x="424179" y="336549"/>
                </a:lnTo>
                <a:lnTo>
                  <a:pt x="427989" y="336549"/>
                </a:lnTo>
                <a:lnTo>
                  <a:pt x="427989" y="330200"/>
                </a:lnTo>
                <a:close/>
              </a:path>
              <a:path w="427989" h="508000">
                <a:moveTo>
                  <a:pt x="3810" y="336550"/>
                </a:moveTo>
                <a:lnTo>
                  <a:pt x="0" y="336550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6550"/>
                </a:lnTo>
                <a:close/>
              </a:path>
              <a:path w="427989" h="508000">
                <a:moveTo>
                  <a:pt x="427989" y="336550"/>
                </a:moveTo>
                <a:lnTo>
                  <a:pt x="424179" y="336550"/>
                </a:lnTo>
                <a:lnTo>
                  <a:pt x="424179" y="344169"/>
                </a:lnTo>
                <a:lnTo>
                  <a:pt x="427989" y="344169"/>
                </a:lnTo>
                <a:lnTo>
                  <a:pt x="427989" y="336550"/>
                </a:lnTo>
                <a:close/>
              </a:path>
              <a:path w="427989" h="508000">
                <a:moveTo>
                  <a:pt x="38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4169"/>
                </a:lnTo>
                <a:close/>
              </a:path>
              <a:path w="427989" h="508000">
                <a:moveTo>
                  <a:pt x="427989" y="344169"/>
                </a:moveTo>
                <a:lnTo>
                  <a:pt x="424179" y="344169"/>
                </a:lnTo>
                <a:lnTo>
                  <a:pt x="424179" y="350519"/>
                </a:lnTo>
                <a:lnTo>
                  <a:pt x="427989" y="350519"/>
                </a:lnTo>
                <a:lnTo>
                  <a:pt x="427989" y="344169"/>
                </a:lnTo>
                <a:close/>
              </a:path>
              <a:path w="427989" h="508000">
                <a:moveTo>
                  <a:pt x="381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0519"/>
                </a:lnTo>
                <a:close/>
              </a:path>
              <a:path w="427989" h="508000">
                <a:moveTo>
                  <a:pt x="427989" y="350519"/>
                </a:moveTo>
                <a:lnTo>
                  <a:pt x="424179" y="350519"/>
                </a:lnTo>
                <a:lnTo>
                  <a:pt x="424179" y="356869"/>
                </a:lnTo>
                <a:lnTo>
                  <a:pt x="427989" y="356869"/>
                </a:lnTo>
                <a:lnTo>
                  <a:pt x="427989" y="350519"/>
                </a:lnTo>
                <a:close/>
              </a:path>
              <a:path w="427989" h="508000">
                <a:moveTo>
                  <a:pt x="3810" y="356869"/>
                </a:moveTo>
                <a:lnTo>
                  <a:pt x="0" y="356869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56869"/>
                </a:lnTo>
                <a:close/>
              </a:path>
              <a:path w="427989" h="508000">
                <a:moveTo>
                  <a:pt x="427989" y="356869"/>
                </a:moveTo>
                <a:lnTo>
                  <a:pt x="424179" y="356869"/>
                </a:lnTo>
                <a:lnTo>
                  <a:pt x="424179" y="361949"/>
                </a:lnTo>
                <a:lnTo>
                  <a:pt x="427989" y="361949"/>
                </a:lnTo>
                <a:lnTo>
                  <a:pt x="427989" y="356869"/>
                </a:lnTo>
                <a:close/>
              </a:path>
              <a:path w="427989" h="508000">
                <a:moveTo>
                  <a:pt x="3810" y="361950"/>
                </a:moveTo>
                <a:lnTo>
                  <a:pt x="0" y="361950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1950"/>
                </a:lnTo>
                <a:close/>
              </a:path>
              <a:path w="427989" h="508000">
                <a:moveTo>
                  <a:pt x="427989" y="361950"/>
                </a:moveTo>
                <a:lnTo>
                  <a:pt x="424179" y="361950"/>
                </a:lnTo>
                <a:lnTo>
                  <a:pt x="424179" y="369569"/>
                </a:lnTo>
                <a:lnTo>
                  <a:pt x="427989" y="369569"/>
                </a:lnTo>
                <a:lnTo>
                  <a:pt x="427989" y="361950"/>
                </a:lnTo>
                <a:close/>
              </a:path>
              <a:path w="427989" h="508000">
                <a:moveTo>
                  <a:pt x="3810" y="369569"/>
                </a:moveTo>
                <a:lnTo>
                  <a:pt x="0" y="369569"/>
                </a:lnTo>
                <a:lnTo>
                  <a:pt x="0" y="374649"/>
                </a:lnTo>
                <a:lnTo>
                  <a:pt x="3810" y="374649"/>
                </a:lnTo>
                <a:lnTo>
                  <a:pt x="3810" y="369569"/>
                </a:lnTo>
                <a:close/>
              </a:path>
              <a:path w="427989" h="508000">
                <a:moveTo>
                  <a:pt x="427989" y="369569"/>
                </a:moveTo>
                <a:lnTo>
                  <a:pt x="424179" y="369569"/>
                </a:lnTo>
                <a:lnTo>
                  <a:pt x="424179" y="374649"/>
                </a:lnTo>
                <a:lnTo>
                  <a:pt x="427989" y="374649"/>
                </a:lnTo>
                <a:lnTo>
                  <a:pt x="427989" y="369569"/>
                </a:lnTo>
                <a:close/>
              </a:path>
              <a:path w="427989" h="508000">
                <a:moveTo>
                  <a:pt x="3810" y="374650"/>
                </a:moveTo>
                <a:lnTo>
                  <a:pt x="0" y="374650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4650"/>
                </a:lnTo>
                <a:close/>
              </a:path>
              <a:path w="427989" h="508000">
                <a:moveTo>
                  <a:pt x="427989" y="374650"/>
                </a:moveTo>
                <a:lnTo>
                  <a:pt x="424179" y="374650"/>
                </a:lnTo>
                <a:lnTo>
                  <a:pt x="424179" y="382269"/>
                </a:lnTo>
                <a:lnTo>
                  <a:pt x="427989" y="382269"/>
                </a:lnTo>
                <a:lnTo>
                  <a:pt x="427989" y="374650"/>
                </a:lnTo>
                <a:close/>
              </a:path>
              <a:path w="427989" h="508000">
                <a:moveTo>
                  <a:pt x="3810" y="382269"/>
                </a:moveTo>
                <a:lnTo>
                  <a:pt x="0" y="382269"/>
                </a:lnTo>
                <a:lnTo>
                  <a:pt x="0" y="387349"/>
                </a:lnTo>
                <a:lnTo>
                  <a:pt x="3810" y="387349"/>
                </a:lnTo>
                <a:lnTo>
                  <a:pt x="3810" y="382269"/>
                </a:lnTo>
                <a:close/>
              </a:path>
              <a:path w="427989" h="508000">
                <a:moveTo>
                  <a:pt x="427989" y="382269"/>
                </a:moveTo>
                <a:lnTo>
                  <a:pt x="424179" y="382269"/>
                </a:lnTo>
                <a:lnTo>
                  <a:pt x="424179" y="387349"/>
                </a:lnTo>
                <a:lnTo>
                  <a:pt x="426720" y="387349"/>
                </a:lnTo>
                <a:lnTo>
                  <a:pt x="426720" y="386079"/>
                </a:lnTo>
                <a:lnTo>
                  <a:pt x="427989" y="386079"/>
                </a:lnTo>
                <a:lnTo>
                  <a:pt x="427989" y="382269"/>
                </a:lnTo>
                <a:close/>
              </a:path>
              <a:path w="427989" h="508000">
                <a:moveTo>
                  <a:pt x="3810" y="387350"/>
                </a:moveTo>
                <a:lnTo>
                  <a:pt x="0" y="387350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87350"/>
                </a:lnTo>
                <a:close/>
              </a:path>
              <a:path w="427989" h="508000">
                <a:moveTo>
                  <a:pt x="425450" y="387350"/>
                </a:moveTo>
                <a:lnTo>
                  <a:pt x="424179" y="387350"/>
                </a:lnTo>
                <a:lnTo>
                  <a:pt x="424179" y="389889"/>
                </a:lnTo>
                <a:lnTo>
                  <a:pt x="425450" y="389889"/>
                </a:lnTo>
                <a:lnTo>
                  <a:pt x="425450" y="387350"/>
                </a:lnTo>
                <a:close/>
              </a:path>
              <a:path w="427989" h="508000">
                <a:moveTo>
                  <a:pt x="381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4969"/>
                </a:lnTo>
                <a:close/>
              </a:path>
              <a:path w="427989" h="508000">
                <a:moveTo>
                  <a:pt x="3810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1319"/>
                </a:lnTo>
                <a:close/>
              </a:path>
              <a:path w="427989" h="508000">
                <a:moveTo>
                  <a:pt x="381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07669"/>
                </a:lnTo>
                <a:close/>
              </a:path>
              <a:path w="427989" h="508000">
                <a:moveTo>
                  <a:pt x="381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4019"/>
                </a:lnTo>
                <a:close/>
              </a:path>
              <a:path w="427989" h="508000">
                <a:moveTo>
                  <a:pt x="381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0369"/>
                </a:lnTo>
                <a:close/>
              </a:path>
              <a:path w="427989" h="508000">
                <a:moveTo>
                  <a:pt x="381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26719"/>
                </a:lnTo>
                <a:close/>
              </a:path>
              <a:path w="427989" h="508000">
                <a:moveTo>
                  <a:pt x="3810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3069"/>
                </a:lnTo>
                <a:close/>
              </a:path>
              <a:path w="427989" h="508000">
                <a:moveTo>
                  <a:pt x="3810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39419"/>
                </a:lnTo>
                <a:close/>
              </a:path>
              <a:path w="427989" h="508000">
                <a:moveTo>
                  <a:pt x="3810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5769"/>
                </a:lnTo>
                <a:close/>
              </a:path>
              <a:path w="427989" h="508000">
                <a:moveTo>
                  <a:pt x="381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2119"/>
                </a:lnTo>
                <a:close/>
              </a:path>
              <a:path w="427989" h="508000">
                <a:moveTo>
                  <a:pt x="3810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58469"/>
                </a:lnTo>
                <a:close/>
              </a:path>
              <a:path w="427989" h="508000">
                <a:moveTo>
                  <a:pt x="3810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3810" y="471169"/>
                </a:lnTo>
                <a:lnTo>
                  <a:pt x="3810" y="464819"/>
                </a:lnTo>
                <a:close/>
              </a:path>
              <a:path w="427989" h="508000">
                <a:moveTo>
                  <a:pt x="3810" y="471169"/>
                </a:moveTo>
                <a:lnTo>
                  <a:pt x="0" y="471169"/>
                </a:lnTo>
                <a:lnTo>
                  <a:pt x="0" y="477519"/>
                </a:lnTo>
                <a:lnTo>
                  <a:pt x="3810" y="477519"/>
                </a:lnTo>
                <a:lnTo>
                  <a:pt x="3810" y="471169"/>
                </a:lnTo>
                <a:close/>
              </a:path>
              <a:path w="427989" h="508000">
                <a:moveTo>
                  <a:pt x="3810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3810" y="483869"/>
                </a:lnTo>
                <a:lnTo>
                  <a:pt x="3810" y="477519"/>
                </a:lnTo>
                <a:close/>
              </a:path>
              <a:path w="427989" h="508000">
                <a:moveTo>
                  <a:pt x="3810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3810" y="490219"/>
                </a:lnTo>
                <a:lnTo>
                  <a:pt x="3810" y="483869"/>
                </a:lnTo>
                <a:close/>
              </a:path>
              <a:path w="427989" h="508000">
                <a:moveTo>
                  <a:pt x="3810" y="490219"/>
                </a:moveTo>
                <a:lnTo>
                  <a:pt x="0" y="490219"/>
                </a:lnTo>
                <a:lnTo>
                  <a:pt x="0" y="496569"/>
                </a:lnTo>
                <a:lnTo>
                  <a:pt x="3810" y="496569"/>
                </a:lnTo>
                <a:lnTo>
                  <a:pt x="3810" y="490219"/>
                </a:lnTo>
                <a:close/>
              </a:path>
              <a:path w="427989" h="508000">
                <a:moveTo>
                  <a:pt x="3810" y="496569"/>
                </a:moveTo>
                <a:lnTo>
                  <a:pt x="0" y="496569"/>
                </a:lnTo>
                <a:lnTo>
                  <a:pt x="0" y="497839"/>
                </a:lnTo>
                <a:lnTo>
                  <a:pt x="1269" y="497839"/>
                </a:lnTo>
                <a:lnTo>
                  <a:pt x="1269" y="499109"/>
                </a:lnTo>
                <a:lnTo>
                  <a:pt x="2539" y="499109"/>
                </a:lnTo>
                <a:lnTo>
                  <a:pt x="2539" y="500379"/>
                </a:lnTo>
                <a:lnTo>
                  <a:pt x="3810" y="500379"/>
                </a:lnTo>
                <a:lnTo>
                  <a:pt x="3810" y="496569"/>
                </a:lnTo>
                <a:close/>
              </a:path>
              <a:path w="427989" h="508000">
                <a:moveTo>
                  <a:pt x="314960" y="506729"/>
                </a:moveTo>
                <a:lnTo>
                  <a:pt x="8889" y="506729"/>
                </a:lnTo>
                <a:lnTo>
                  <a:pt x="8889" y="507999"/>
                </a:lnTo>
                <a:lnTo>
                  <a:pt x="314960" y="507999"/>
                </a:lnTo>
                <a:lnTo>
                  <a:pt x="314960" y="506729"/>
                </a:lnTo>
                <a:close/>
              </a:path>
              <a:path w="427989" h="508000">
                <a:moveTo>
                  <a:pt x="316229" y="505459"/>
                </a:moveTo>
                <a:lnTo>
                  <a:pt x="7619" y="505459"/>
                </a:lnTo>
                <a:lnTo>
                  <a:pt x="7619" y="506729"/>
                </a:lnTo>
                <a:lnTo>
                  <a:pt x="316229" y="506729"/>
                </a:lnTo>
                <a:lnTo>
                  <a:pt x="316229" y="505459"/>
                </a:lnTo>
                <a:close/>
              </a:path>
            </a:pathLst>
          </a:custGeom>
          <a:solidFill>
            <a:srgbClr val="D73B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4" name="bk object 8734"/>
          <p:cNvSpPr/>
          <p:nvPr/>
        </p:nvSpPr>
        <p:spPr>
          <a:xfrm>
            <a:off x="5163820" y="4157979"/>
            <a:ext cx="420370" cy="501650"/>
          </a:xfrm>
          <a:custGeom>
            <a:avLst/>
            <a:gdLst/>
            <a:ahLst/>
            <a:cxnLst/>
            <a:rect l="l" t="t" r="r" b="b"/>
            <a:pathLst>
              <a:path w="420370" h="501650">
                <a:moveTo>
                  <a:pt x="407669" y="2540"/>
                </a:moveTo>
                <a:lnTo>
                  <a:pt x="105409" y="2540"/>
                </a:lnTo>
                <a:lnTo>
                  <a:pt x="105409" y="3810"/>
                </a:lnTo>
                <a:lnTo>
                  <a:pt x="407669" y="3810"/>
                </a:lnTo>
                <a:lnTo>
                  <a:pt x="407669" y="2540"/>
                </a:lnTo>
                <a:close/>
              </a:path>
              <a:path w="420370" h="501650">
                <a:moveTo>
                  <a:pt x="406400" y="1270"/>
                </a:moveTo>
                <a:lnTo>
                  <a:pt x="107950" y="1270"/>
                </a:lnTo>
                <a:lnTo>
                  <a:pt x="107950" y="2540"/>
                </a:lnTo>
                <a:lnTo>
                  <a:pt x="406400" y="2540"/>
                </a:lnTo>
                <a:lnTo>
                  <a:pt x="406400" y="1270"/>
                </a:lnTo>
                <a:close/>
              </a:path>
              <a:path w="420370" h="501650">
                <a:moveTo>
                  <a:pt x="405129" y="0"/>
                </a:moveTo>
                <a:lnTo>
                  <a:pt x="109219" y="0"/>
                </a:lnTo>
                <a:lnTo>
                  <a:pt x="109219" y="1270"/>
                </a:lnTo>
                <a:lnTo>
                  <a:pt x="405129" y="1270"/>
                </a:lnTo>
                <a:lnTo>
                  <a:pt x="405129" y="0"/>
                </a:lnTo>
                <a:close/>
              </a:path>
              <a:path w="420370" h="501650">
                <a:moveTo>
                  <a:pt x="417829" y="13970"/>
                </a:moveTo>
                <a:lnTo>
                  <a:pt x="416559" y="13970"/>
                </a:lnTo>
                <a:lnTo>
                  <a:pt x="416559" y="16510"/>
                </a:lnTo>
                <a:lnTo>
                  <a:pt x="419099" y="16510"/>
                </a:lnTo>
                <a:lnTo>
                  <a:pt x="419099" y="15240"/>
                </a:lnTo>
                <a:lnTo>
                  <a:pt x="417829" y="15240"/>
                </a:lnTo>
                <a:lnTo>
                  <a:pt x="417829" y="13970"/>
                </a:lnTo>
                <a:close/>
              </a:path>
              <a:path w="420370" h="501650">
                <a:moveTo>
                  <a:pt x="420369" y="16510"/>
                </a:moveTo>
                <a:lnTo>
                  <a:pt x="416559" y="16510"/>
                </a:lnTo>
                <a:lnTo>
                  <a:pt x="416559" y="22860"/>
                </a:lnTo>
                <a:lnTo>
                  <a:pt x="420369" y="22860"/>
                </a:lnTo>
                <a:lnTo>
                  <a:pt x="420369" y="16510"/>
                </a:lnTo>
                <a:close/>
              </a:path>
              <a:path w="420370" h="501650">
                <a:moveTo>
                  <a:pt x="420369" y="22860"/>
                </a:moveTo>
                <a:lnTo>
                  <a:pt x="416559" y="22860"/>
                </a:lnTo>
                <a:lnTo>
                  <a:pt x="416559" y="29210"/>
                </a:lnTo>
                <a:lnTo>
                  <a:pt x="420369" y="29210"/>
                </a:lnTo>
                <a:lnTo>
                  <a:pt x="420369" y="22860"/>
                </a:lnTo>
                <a:close/>
              </a:path>
              <a:path w="420370" h="501650">
                <a:moveTo>
                  <a:pt x="420369" y="29210"/>
                </a:moveTo>
                <a:lnTo>
                  <a:pt x="416559" y="29210"/>
                </a:lnTo>
                <a:lnTo>
                  <a:pt x="416559" y="35560"/>
                </a:lnTo>
                <a:lnTo>
                  <a:pt x="420369" y="35560"/>
                </a:lnTo>
                <a:lnTo>
                  <a:pt x="420369" y="29210"/>
                </a:lnTo>
                <a:close/>
              </a:path>
              <a:path w="420370" h="501650">
                <a:moveTo>
                  <a:pt x="420369" y="35560"/>
                </a:moveTo>
                <a:lnTo>
                  <a:pt x="416559" y="35560"/>
                </a:lnTo>
                <a:lnTo>
                  <a:pt x="416559" y="41910"/>
                </a:lnTo>
                <a:lnTo>
                  <a:pt x="420369" y="41910"/>
                </a:lnTo>
                <a:lnTo>
                  <a:pt x="420369" y="35560"/>
                </a:lnTo>
                <a:close/>
              </a:path>
              <a:path w="420370" h="501650">
                <a:moveTo>
                  <a:pt x="420369" y="41910"/>
                </a:moveTo>
                <a:lnTo>
                  <a:pt x="416559" y="41910"/>
                </a:lnTo>
                <a:lnTo>
                  <a:pt x="416559" y="48260"/>
                </a:lnTo>
                <a:lnTo>
                  <a:pt x="420369" y="48260"/>
                </a:lnTo>
                <a:lnTo>
                  <a:pt x="420369" y="41910"/>
                </a:lnTo>
                <a:close/>
              </a:path>
              <a:path w="420370" h="501650">
                <a:moveTo>
                  <a:pt x="420369" y="48260"/>
                </a:moveTo>
                <a:lnTo>
                  <a:pt x="416559" y="48260"/>
                </a:lnTo>
                <a:lnTo>
                  <a:pt x="416559" y="54610"/>
                </a:lnTo>
                <a:lnTo>
                  <a:pt x="420369" y="54610"/>
                </a:lnTo>
                <a:lnTo>
                  <a:pt x="420369" y="48260"/>
                </a:lnTo>
                <a:close/>
              </a:path>
              <a:path w="420370" h="501650">
                <a:moveTo>
                  <a:pt x="420369" y="54610"/>
                </a:moveTo>
                <a:lnTo>
                  <a:pt x="416559" y="54610"/>
                </a:lnTo>
                <a:lnTo>
                  <a:pt x="416559" y="60960"/>
                </a:lnTo>
                <a:lnTo>
                  <a:pt x="420369" y="60960"/>
                </a:lnTo>
                <a:lnTo>
                  <a:pt x="420369" y="54610"/>
                </a:lnTo>
                <a:close/>
              </a:path>
              <a:path w="420370" h="501650">
                <a:moveTo>
                  <a:pt x="420369" y="60960"/>
                </a:moveTo>
                <a:lnTo>
                  <a:pt x="416559" y="60960"/>
                </a:lnTo>
                <a:lnTo>
                  <a:pt x="416559" y="67310"/>
                </a:lnTo>
                <a:lnTo>
                  <a:pt x="420369" y="67310"/>
                </a:lnTo>
                <a:lnTo>
                  <a:pt x="420369" y="60960"/>
                </a:lnTo>
                <a:close/>
              </a:path>
              <a:path w="420370" h="501650">
                <a:moveTo>
                  <a:pt x="420369" y="67310"/>
                </a:moveTo>
                <a:lnTo>
                  <a:pt x="416559" y="67310"/>
                </a:lnTo>
                <a:lnTo>
                  <a:pt x="416559" y="73660"/>
                </a:lnTo>
                <a:lnTo>
                  <a:pt x="420369" y="73660"/>
                </a:lnTo>
                <a:lnTo>
                  <a:pt x="420369" y="67310"/>
                </a:lnTo>
                <a:close/>
              </a:path>
              <a:path w="420370" h="501650">
                <a:moveTo>
                  <a:pt x="420369" y="73660"/>
                </a:moveTo>
                <a:lnTo>
                  <a:pt x="416559" y="73660"/>
                </a:lnTo>
                <a:lnTo>
                  <a:pt x="416559" y="80010"/>
                </a:lnTo>
                <a:lnTo>
                  <a:pt x="420369" y="80010"/>
                </a:lnTo>
                <a:lnTo>
                  <a:pt x="420369" y="73660"/>
                </a:lnTo>
                <a:close/>
              </a:path>
              <a:path w="420370" h="501650">
                <a:moveTo>
                  <a:pt x="420369" y="80010"/>
                </a:moveTo>
                <a:lnTo>
                  <a:pt x="416559" y="80010"/>
                </a:lnTo>
                <a:lnTo>
                  <a:pt x="416559" y="86360"/>
                </a:lnTo>
                <a:lnTo>
                  <a:pt x="420369" y="86360"/>
                </a:lnTo>
                <a:lnTo>
                  <a:pt x="420369" y="80010"/>
                </a:lnTo>
                <a:close/>
              </a:path>
              <a:path w="420370" h="501650">
                <a:moveTo>
                  <a:pt x="420369" y="86360"/>
                </a:moveTo>
                <a:lnTo>
                  <a:pt x="416559" y="86360"/>
                </a:lnTo>
                <a:lnTo>
                  <a:pt x="416559" y="92710"/>
                </a:lnTo>
                <a:lnTo>
                  <a:pt x="420369" y="92710"/>
                </a:lnTo>
                <a:lnTo>
                  <a:pt x="420369" y="86360"/>
                </a:lnTo>
                <a:close/>
              </a:path>
              <a:path w="420370" h="501650">
                <a:moveTo>
                  <a:pt x="420369" y="92710"/>
                </a:moveTo>
                <a:lnTo>
                  <a:pt x="416559" y="92710"/>
                </a:lnTo>
                <a:lnTo>
                  <a:pt x="416559" y="99060"/>
                </a:lnTo>
                <a:lnTo>
                  <a:pt x="420369" y="99060"/>
                </a:lnTo>
                <a:lnTo>
                  <a:pt x="420369" y="92710"/>
                </a:lnTo>
                <a:close/>
              </a:path>
              <a:path w="420370" h="501650">
                <a:moveTo>
                  <a:pt x="420369" y="99060"/>
                </a:moveTo>
                <a:lnTo>
                  <a:pt x="416559" y="99060"/>
                </a:lnTo>
                <a:lnTo>
                  <a:pt x="416559" y="105410"/>
                </a:lnTo>
                <a:lnTo>
                  <a:pt x="420369" y="105410"/>
                </a:lnTo>
                <a:lnTo>
                  <a:pt x="420369" y="99060"/>
                </a:lnTo>
                <a:close/>
              </a:path>
              <a:path w="420370" h="501650">
                <a:moveTo>
                  <a:pt x="420369" y="105410"/>
                </a:moveTo>
                <a:lnTo>
                  <a:pt x="416559" y="105410"/>
                </a:lnTo>
                <a:lnTo>
                  <a:pt x="416559" y="111760"/>
                </a:lnTo>
                <a:lnTo>
                  <a:pt x="420369" y="111760"/>
                </a:lnTo>
                <a:lnTo>
                  <a:pt x="420369" y="105410"/>
                </a:lnTo>
                <a:close/>
              </a:path>
              <a:path w="420370" h="501650">
                <a:moveTo>
                  <a:pt x="420369" y="111760"/>
                </a:moveTo>
                <a:lnTo>
                  <a:pt x="416559" y="111760"/>
                </a:lnTo>
                <a:lnTo>
                  <a:pt x="416559" y="118110"/>
                </a:lnTo>
                <a:lnTo>
                  <a:pt x="420369" y="118110"/>
                </a:lnTo>
                <a:lnTo>
                  <a:pt x="420369" y="111760"/>
                </a:lnTo>
                <a:close/>
              </a:path>
              <a:path w="420370" h="501650">
                <a:moveTo>
                  <a:pt x="420369" y="118110"/>
                </a:moveTo>
                <a:lnTo>
                  <a:pt x="416559" y="118110"/>
                </a:lnTo>
                <a:lnTo>
                  <a:pt x="416559" y="123190"/>
                </a:lnTo>
                <a:lnTo>
                  <a:pt x="420369" y="123190"/>
                </a:lnTo>
                <a:lnTo>
                  <a:pt x="420369" y="118110"/>
                </a:lnTo>
                <a:close/>
              </a:path>
              <a:path w="420370" h="501650">
                <a:moveTo>
                  <a:pt x="3809" y="123190"/>
                </a:moveTo>
                <a:lnTo>
                  <a:pt x="2539" y="123190"/>
                </a:lnTo>
                <a:lnTo>
                  <a:pt x="2539" y="125730"/>
                </a:lnTo>
                <a:lnTo>
                  <a:pt x="1269" y="125730"/>
                </a:lnTo>
                <a:lnTo>
                  <a:pt x="1269" y="127000"/>
                </a:lnTo>
                <a:lnTo>
                  <a:pt x="0" y="127000"/>
                </a:lnTo>
                <a:lnTo>
                  <a:pt x="0" y="129540"/>
                </a:lnTo>
                <a:lnTo>
                  <a:pt x="3809" y="129540"/>
                </a:lnTo>
                <a:lnTo>
                  <a:pt x="3809" y="123190"/>
                </a:lnTo>
                <a:close/>
              </a:path>
              <a:path w="420370" h="501650">
                <a:moveTo>
                  <a:pt x="420369" y="123190"/>
                </a:moveTo>
                <a:lnTo>
                  <a:pt x="416559" y="123190"/>
                </a:lnTo>
                <a:lnTo>
                  <a:pt x="416559" y="129540"/>
                </a:lnTo>
                <a:lnTo>
                  <a:pt x="420369" y="129540"/>
                </a:lnTo>
                <a:lnTo>
                  <a:pt x="420369" y="123190"/>
                </a:lnTo>
                <a:close/>
              </a:path>
              <a:path w="420370" h="501650">
                <a:moveTo>
                  <a:pt x="3809" y="129540"/>
                </a:moveTo>
                <a:lnTo>
                  <a:pt x="0" y="12954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29540"/>
                </a:lnTo>
                <a:close/>
              </a:path>
              <a:path w="420370" h="501650">
                <a:moveTo>
                  <a:pt x="420369" y="129540"/>
                </a:moveTo>
                <a:lnTo>
                  <a:pt x="416559" y="129540"/>
                </a:lnTo>
                <a:lnTo>
                  <a:pt x="416559" y="137160"/>
                </a:lnTo>
                <a:lnTo>
                  <a:pt x="420369" y="137160"/>
                </a:lnTo>
                <a:lnTo>
                  <a:pt x="420369" y="129540"/>
                </a:lnTo>
                <a:close/>
              </a:path>
              <a:path w="420370" h="501650">
                <a:moveTo>
                  <a:pt x="380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7160"/>
                </a:lnTo>
                <a:close/>
              </a:path>
              <a:path w="420370" h="501650">
                <a:moveTo>
                  <a:pt x="420369" y="137160"/>
                </a:moveTo>
                <a:lnTo>
                  <a:pt x="416559" y="137160"/>
                </a:lnTo>
                <a:lnTo>
                  <a:pt x="416559" y="143510"/>
                </a:lnTo>
                <a:lnTo>
                  <a:pt x="420369" y="143510"/>
                </a:lnTo>
                <a:lnTo>
                  <a:pt x="420369" y="137160"/>
                </a:lnTo>
                <a:close/>
              </a:path>
              <a:path w="420370" h="501650">
                <a:moveTo>
                  <a:pt x="380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09" y="149860"/>
                </a:lnTo>
                <a:lnTo>
                  <a:pt x="3809" y="143510"/>
                </a:lnTo>
                <a:close/>
              </a:path>
              <a:path w="420370" h="501650">
                <a:moveTo>
                  <a:pt x="420369" y="143510"/>
                </a:moveTo>
                <a:lnTo>
                  <a:pt x="416559" y="143510"/>
                </a:lnTo>
                <a:lnTo>
                  <a:pt x="416559" y="149860"/>
                </a:lnTo>
                <a:lnTo>
                  <a:pt x="420369" y="149860"/>
                </a:lnTo>
                <a:lnTo>
                  <a:pt x="420369" y="143510"/>
                </a:lnTo>
                <a:close/>
              </a:path>
              <a:path w="420370" h="501650">
                <a:moveTo>
                  <a:pt x="380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9860"/>
                </a:lnTo>
                <a:close/>
              </a:path>
              <a:path w="420370" h="501650">
                <a:moveTo>
                  <a:pt x="420369" y="149860"/>
                </a:moveTo>
                <a:lnTo>
                  <a:pt x="416559" y="149860"/>
                </a:lnTo>
                <a:lnTo>
                  <a:pt x="416559" y="156210"/>
                </a:lnTo>
                <a:lnTo>
                  <a:pt x="420369" y="156210"/>
                </a:lnTo>
                <a:lnTo>
                  <a:pt x="420369" y="149860"/>
                </a:lnTo>
                <a:close/>
              </a:path>
              <a:path w="420370" h="501650">
                <a:moveTo>
                  <a:pt x="3809" y="156210"/>
                </a:moveTo>
                <a:lnTo>
                  <a:pt x="0" y="156210"/>
                </a:lnTo>
                <a:lnTo>
                  <a:pt x="0" y="161290"/>
                </a:lnTo>
                <a:lnTo>
                  <a:pt x="3809" y="161290"/>
                </a:lnTo>
                <a:lnTo>
                  <a:pt x="3809" y="156210"/>
                </a:lnTo>
                <a:close/>
              </a:path>
              <a:path w="420370" h="501650">
                <a:moveTo>
                  <a:pt x="420369" y="156210"/>
                </a:moveTo>
                <a:lnTo>
                  <a:pt x="416559" y="156210"/>
                </a:lnTo>
                <a:lnTo>
                  <a:pt x="416559" y="161290"/>
                </a:lnTo>
                <a:lnTo>
                  <a:pt x="420369" y="161290"/>
                </a:lnTo>
                <a:lnTo>
                  <a:pt x="420369" y="156210"/>
                </a:lnTo>
                <a:close/>
              </a:path>
              <a:path w="420370" h="501650">
                <a:moveTo>
                  <a:pt x="3809" y="161290"/>
                </a:moveTo>
                <a:lnTo>
                  <a:pt x="0" y="161290"/>
                </a:lnTo>
                <a:lnTo>
                  <a:pt x="0" y="175260"/>
                </a:lnTo>
                <a:lnTo>
                  <a:pt x="3809" y="175260"/>
                </a:lnTo>
                <a:lnTo>
                  <a:pt x="3809" y="161290"/>
                </a:lnTo>
                <a:close/>
              </a:path>
              <a:path w="420370" h="501650">
                <a:moveTo>
                  <a:pt x="420369" y="161290"/>
                </a:moveTo>
                <a:lnTo>
                  <a:pt x="416559" y="161290"/>
                </a:lnTo>
                <a:lnTo>
                  <a:pt x="416559" y="175260"/>
                </a:lnTo>
                <a:lnTo>
                  <a:pt x="420369" y="175260"/>
                </a:lnTo>
                <a:lnTo>
                  <a:pt x="420369" y="161290"/>
                </a:lnTo>
                <a:close/>
              </a:path>
              <a:path w="420370" h="501650">
                <a:moveTo>
                  <a:pt x="3809" y="175260"/>
                </a:moveTo>
                <a:lnTo>
                  <a:pt x="0" y="175260"/>
                </a:lnTo>
                <a:lnTo>
                  <a:pt x="0" y="180340"/>
                </a:lnTo>
                <a:lnTo>
                  <a:pt x="3809" y="180340"/>
                </a:lnTo>
                <a:lnTo>
                  <a:pt x="3809" y="175260"/>
                </a:lnTo>
                <a:close/>
              </a:path>
              <a:path w="420370" h="501650">
                <a:moveTo>
                  <a:pt x="420369" y="175260"/>
                </a:moveTo>
                <a:lnTo>
                  <a:pt x="416559" y="175260"/>
                </a:lnTo>
                <a:lnTo>
                  <a:pt x="416559" y="180340"/>
                </a:lnTo>
                <a:lnTo>
                  <a:pt x="420369" y="180340"/>
                </a:lnTo>
                <a:lnTo>
                  <a:pt x="420369" y="175260"/>
                </a:lnTo>
                <a:close/>
              </a:path>
              <a:path w="420370" h="501650">
                <a:moveTo>
                  <a:pt x="3809" y="180340"/>
                </a:moveTo>
                <a:lnTo>
                  <a:pt x="0" y="180340"/>
                </a:lnTo>
                <a:lnTo>
                  <a:pt x="0" y="207010"/>
                </a:lnTo>
                <a:lnTo>
                  <a:pt x="3809" y="207010"/>
                </a:lnTo>
                <a:lnTo>
                  <a:pt x="3809" y="180340"/>
                </a:lnTo>
                <a:close/>
              </a:path>
              <a:path w="420370" h="501650">
                <a:moveTo>
                  <a:pt x="420369" y="180340"/>
                </a:moveTo>
                <a:lnTo>
                  <a:pt x="416559" y="180340"/>
                </a:lnTo>
                <a:lnTo>
                  <a:pt x="416559" y="207010"/>
                </a:lnTo>
                <a:lnTo>
                  <a:pt x="420369" y="207010"/>
                </a:lnTo>
                <a:lnTo>
                  <a:pt x="420369" y="180340"/>
                </a:lnTo>
                <a:close/>
              </a:path>
              <a:path w="420370" h="501650">
                <a:moveTo>
                  <a:pt x="380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3809" y="213360"/>
                </a:lnTo>
                <a:lnTo>
                  <a:pt x="3809" y="207010"/>
                </a:lnTo>
                <a:close/>
              </a:path>
              <a:path w="420370" h="501650">
                <a:moveTo>
                  <a:pt x="420369" y="207010"/>
                </a:moveTo>
                <a:lnTo>
                  <a:pt x="416559" y="207010"/>
                </a:lnTo>
                <a:lnTo>
                  <a:pt x="416559" y="213360"/>
                </a:lnTo>
                <a:lnTo>
                  <a:pt x="420369" y="213360"/>
                </a:lnTo>
                <a:lnTo>
                  <a:pt x="420369" y="207010"/>
                </a:lnTo>
                <a:close/>
              </a:path>
              <a:path w="420370" h="501650">
                <a:moveTo>
                  <a:pt x="380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3809" y="219710"/>
                </a:lnTo>
                <a:lnTo>
                  <a:pt x="3809" y="213360"/>
                </a:lnTo>
                <a:close/>
              </a:path>
              <a:path w="420370" h="501650">
                <a:moveTo>
                  <a:pt x="420369" y="213360"/>
                </a:moveTo>
                <a:lnTo>
                  <a:pt x="416559" y="213360"/>
                </a:lnTo>
                <a:lnTo>
                  <a:pt x="416559" y="219710"/>
                </a:lnTo>
                <a:lnTo>
                  <a:pt x="420369" y="219710"/>
                </a:lnTo>
                <a:lnTo>
                  <a:pt x="420369" y="213360"/>
                </a:lnTo>
                <a:close/>
              </a:path>
              <a:path w="420370" h="501650">
                <a:moveTo>
                  <a:pt x="3809" y="219710"/>
                </a:moveTo>
                <a:lnTo>
                  <a:pt x="0" y="219710"/>
                </a:lnTo>
                <a:lnTo>
                  <a:pt x="0" y="232410"/>
                </a:lnTo>
                <a:lnTo>
                  <a:pt x="3809" y="232410"/>
                </a:lnTo>
                <a:lnTo>
                  <a:pt x="3809" y="219710"/>
                </a:lnTo>
                <a:close/>
              </a:path>
              <a:path w="420370" h="501650">
                <a:moveTo>
                  <a:pt x="420369" y="219710"/>
                </a:moveTo>
                <a:lnTo>
                  <a:pt x="416559" y="219710"/>
                </a:lnTo>
                <a:lnTo>
                  <a:pt x="416559" y="232410"/>
                </a:lnTo>
                <a:lnTo>
                  <a:pt x="420369" y="232410"/>
                </a:lnTo>
                <a:lnTo>
                  <a:pt x="420369" y="219710"/>
                </a:lnTo>
                <a:close/>
              </a:path>
              <a:path w="420370" h="501650">
                <a:moveTo>
                  <a:pt x="380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2410"/>
                </a:lnTo>
                <a:close/>
              </a:path>
              <a:path w="420370" h="501650">
                <a:moveTo>
                  <a:pt x="420369" y="232410"/>
                </a:moveTo>
                <a:lnTo>
                  <a:pt x="416559" y="232410"/>
                </a:lnTo>
                <a:lnTo>
                  <a:pt x="416559" y="238760"/>
                </a:lnTo>
                <a:lnTo>
                  <a:pt x="420369" y="238760"/>
                </a:lnTo>
                <a:lnTo>
                  <a:pt x="420369" y="232410"/>
                </a:lnTo>
                <a:close/>
              </a:path>
              <a:path w="420370" h="501650">
                <a:moveTo>
                  <a:pt x="380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38760"/>
                </a:lnTo>
                <a:close/>
              </a:path>
              <a:path w="420370" h="501650">
                <a:moveTo>
                  <a:pt x="420369" y="238760"/>
                </a:moveTo>
                <a:lnTo>
                  <a:pt x="416559" y="238760"/>
                </a:lnTo>
                <a:lnTo>
                  <a:pt x="416559" y="245110"/>
                </a:lnTo>
                <a:lnTo>
                  <a:pt x="420369" y="245110"/>
                </a:lnTo>
                <a:lnTo>
                  <a:pt x="420369" y="238760"/>
                </a:lnTo>
                <a:close/>
              </a:path>
              <a:path w="420370" h="501650">
                <a:moveTo>
                  <a:pt x="3809" y="245110"/>
                </a:moveTo>
                <a:lnTo>
                  <a:pt x="0" y="245110"/>
                </a:lnTo>
                <a:lnTo>
                  <a:pt x="0" y="275590"/>
                </a:lnTo>
                <a:lnTo>
                  <a:pt x="3809" y="275590"/>
                </a:lnTo>
                <a:lnTo>
                  <a:pt x="3809" y="245110"/>
                </a:lnTo>
                <a:close/>
              </a:path>
              <a:path w="420370" h="501650">
                <a:moveTo>
                  <a:pt x="420369" y="245110"/>
                </a:moveTo>
                <a:lnTo>
                  <a:pt x="416559" y="245110"/>
                </a:lnTo>
                <a:lnTo>
                  <a:pt x="416559" y="275590"/>
                </a:lnTo>
                <a:lnTo>
                  <a:pt x="420369" y="275590"/>
                </a:lnTo>
                <a:lnTo>
                  <a:pt x="420369" y="245110"/>
                </a:lnTo>
                <a:close/>
              </a:path>
              <a:path w="420370" h="501650">
                <a:moveTo>
                  <a:pt x="3809" y="275590"/>
                </a:moveTo>
                <a:lnTo>
                  <a:pt x="0" y="275590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75590"/>
                </a:lnTo>
                <a:close/>
              </a:path>
              <a:path w="420370" h="501650">
                <a:moveTo>
                  <a:pt x="420369" y="275590"/>
                </a:moveTo>
                <a:lnTo>
                  <a:pt x="416559" y="275590"/>
                </a:lnTo>
                <a:lnTo>
                  <a:pt x="416559" y="295910"/>
                </a:lnTo>
                <a:lnTo>
                  <a:pt x="420369" y="295910"/>
                </a:lnTo>
                <a:lnTo>
                  <a:pt x="420369" y="275590"/>
                </a:lnTo>
                <a:close/>
              </a:path>
              <a:path w="420370" h="501650">
                <a:moveTo>
                  <a:pt x="3809" y="295910"/>
                </a:moveTo>
                <a:lnTo>
                  <a:pt x="0" y="295910"/>
                </a:lnTo>
                <a:lnTo>
                  <a:pt x="0" y="300990"/>
                </a:lnTo>
                <a:lnTo>
                  <a:pt x="3809" y="300990"/>
                </a:lnTo>
                <a:lnTo>
                  <a:pt x="3809" y="295910"/>
                </a:lnTo>
                <a:close/>
              </a:path>
              <a:path w="420370" h="501650">
                <a:moveTo>
                  <a:pt x="420369" y="295910"/>
                </a:moveTo>
                <a:lnTo>
                  <a:pt x="416559" y="295910"/>
                </a:lnTo>
                <a:lnTo>
                  <a:pt x="416559" y="300990"/>
                </a:lnTo>
                <a:lnTo>
                  <a:pt x="420369" y="300990"/>
                </a:lnTo>
                <a:lnTo>
                  <a:pt x="420369" y="295910"/>
                </a:lnTo>
                <a:close/>
              </a:path>
              <a:path w="420370" h="501650">
                <a:moveTo>
                  <a:pt x="3809" y="300990"/>
                </a:moveTo>
                <a:lnTo>
                  <a:pt x="0" y="300990"/>
                </a:lnTo>
                <a:lnTo>
                  <a:pt x="0" y="308610"/>
                </a:lnTo>
                <a:lnTo>
                  <a:pt x="3809" y="308610"/>
                </a:lnTo>
                <a:lnTo>
                  <a:pt x="3809" y="300990"/>
                </a:lnTo>
                <a:close/>
              </a:path>
              <a:path w="420370" h="501650">
                <a:moveTo>
                  <a:pt x="420369" y="300990"/>
                </a:moveTo>
                <a:lnTo>
                  <a:pt x="416559" y="300990"/>
                </a:lnTo>
                <a:lnTo>
                  <a:pt x="416559" y="308610"/>
                </a:lnTo>
                <a:lnTo>
                  <a:pt x="420369" y="308610"/>
                </a:lnTo>
                <a:lnTo>
                  <a:pt x="420369" y="300990"/>
                </a:lnTo>
                <a:close/>
              </a:path>
              <a:path w="420370" h="501650">
                <a:moveTo>
                  <a:pt x="3809" y="308610"/>
                </a:moveTo>
                <a:lnTo>
                  <a:pt x="0" y="308610"/>
                </a:lnTo>
                <a:lnTo>
                  <a:pt x="0" y="313690"/>
                </a:lnTo>
                <a:lnTo>
                  <a:pt x="3809" y="313690"/>
                </a:lnTo>
                <a:lnTo>
                  <a:pt x="3809" y="308610"/>
                </a:lnTo>
                <a:close/>
              </a:path>
              <a:path w="420370" h="501650">
                <a:moveTo>
                  <a:pt x="420369" y="308610"/>
                </a:moveTo>
                <a:lnTo>
                  <a:pt x="416559" y="308610"/>
                </a:lnTo>
                <a:lnTo>
                  <a:pt x="416559" y="313690"/>
                </a:lnTo>
                <a:lnTo>
                  <a:pt x="420369" y="313690"/>
                </a:lnTo>
                <a:lnTo>
                  <a:pt x="420369" y="308610"/>
                </a:lnTo>
                <a:close/>
              </a:path>
              <a:path w="420370" h="501650">
                <a:moveTo>
                  <a:pt x="3809" y="313690"/>
                </a:moveTo>
                <a:lnTo>
                  <a:pt x="0" y="313690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3690"/>
                </a:lnTo>
                <a:close/>
              </a:path>
              <a:path w="420370" h="501650">
                <a:moveTo>
                  <a:pt x="420369" y="313690"/>
                </a:moveTo>
                <a:lnTo>
                  <a:pt x="416559" y="313690"/>
                </a:lnTo>
                <a:lnTo>
                  <a:pt x="416559" y="321310"/>
                </a:lnTo>
                <a:lnTo>
                  <a:pt x="420369" y="321310"/>
                </a:lnTo>
                <a:lnTo>
                  <a:pt x="420369" y="313690"/>
                </a:lnTo>
                <a:close/>
              </a:path>
              <a:path w="420370" h="501650">
                <a:moveTo>
                  <a:pt x="3809" y="321310"/>
                </a:moveTo>
                <a:lnTo>
                  <a:pt x="0" y="321310"/>
                </a:lnTo>
                <a:lnTo>
                  <a:pt x="0" y="326390"/>
                </a:lnTo>
                <a:lnTo>
                  <a:pt x="3809" y="326390"/>
                </a:lnTo>
                <a:lnTo>
                  <a:pt x="3809" y="321310"/>
                </a:lnTo>
                <a:close/>
              </a:path>
              <a:path w="420370" h="501650">
                <a:moveTo>
                  <a:pt x="420369" y="321310"/>
                </a:moveTo>
                <a:lnTo>
                  <a:pt x="416559" y="321310"/>
                </a:lnTo>
                <a:lnTo>
                  <a:pt x="416559" y="326390"/>
                </a:lnTo>
                <a:lnTo>
                  <a:pt x="420369" y="326390"/>
                </a:lnTo>
                <a:lnTo>
                  <a:pt x="420369" y="321310"/>
                </a:lnTo>
                <a:close/>
              </a:path>
              <a:path w="420370" h="501650">
                <a:moveTo>
                  <a:pt x="3809" y="326390"/>
                </a:moveTo>
                <a:lnTo>
                  <a:pt x="0" y="326390"/>
                </a:lnTo>
                <a:lnTo>
                  <a:pt x="0" y="332740"/>
                </a:lnTo>
                <a:lnTo>
                  <a:pt x="3809" y="332740"/>
                </a:lnTo>
                <a:lnTo>
                  <a:pt x="3809" y="326390"/>
                </a:lnTo>
                <a:close/>
              </a:path>
              <a:path w="420370" h="501650">
                <a:moveTo>
                  <a:pt x="420369" y="326390"/>
                </a:moveTo>
                <a:lnTo>
                  <a:pt x="416559" y="326390"/>
                </a:lnTo>
                <a:lnTo>
                  <a:pt x="416559" y="332740"/>
                </a:lnTo>
                <a:lnTo>
                  <a:pt x="420369" y="332740"/>
                </a:lnTo>
                <a:lnTo>
                  <a:pt x="420369" y="326390"/>
                </a:lnTo>
                <a:close/>
              </a:path>
              <a:path w="420370" h="501650">
                <a:moveTo>
                  <a:pt x="3809" y="332740"/>
                </a:moveTo>
                <a:lnTo>
                  <a:pt x="0" y="332740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2740"/>
                </a:lnTo>
                <a:close/>
              </a:path>
              <a:path w="420370" h="501650">
                <a:moveTo>
                  <a:pt x="420369" y="332740"/>
                </a:moveTo>
                <a:lnTo>
                  <a:pt x="416559" y="332740"/>
                </a:lnTo>
                <a:lnTo>
                  <a:pt x="416559" y="340360"/>
                </a:lnTo>
                <a:lnTo>
                  <a:pt x="420369" y="340360"/>
                </a:lnTo>
                <a:lnTo>
                  <a:pt x="420369" y="332740"/>
                </a:lnTo>
                <a:close/>
              </a:path>
              <a:path w="420370" h="501650">
                <a:moveTo>
                  <a:pt x="380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0360"/>
                </a:lnTo>
                <a:close/>
              </a:path>
              <a:path w="420370" h="501650">
                <a:moveTo>
                  <a:pt x="420369" y="340360"/>
                </a:moveTo>
                <a:lnTo>
                  <a:pt x="416559" y="340360"/>
                </a:lnTo>
                <a:lnTo>
                  <a:pt x="416559" y="346710"/>
                </a:lnTo>
                <a:lnTo>
                  <a:pt x="420369" y="346710"/>
                </a:lnTo>
                <a:lnTo>
                  <a:pt x="420369" y="340360"/>
                </a:lnTo>
                <a:close/>
              </a:path>
              <a:path w="420370" h="501650">
                <a:moveTo>
                  <a:pt x="3809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6710"/>
                </a:lnTo>
                <a:close/>
              </a:path>
              <a:path w="420370" h="501650">
                <a:moveTo>
                  <a:pt x="420369" y="346710"/>
                </a:moveTo>
                <a:lnTo>
                  <a:pt x="416559" y="346710"/>
                </a:lnTo>
                <a:lnTo>
                  <a:pt x="416559" y="353060"/>
                </a:lnTo>
                <a:lnTo>
                  <a:pt x="420369" y="353060"/>
                </a:lnTo>
                <a:lnTo>
                  <a:pt x="420369" y="346710"/>
                </a:lnTo>
                <a:close/>
              </a:path>
              <a:path w="420370" h="501650">
                <a:moveTo>
                  <a:pt x="3809" y="353060"/>
                </a:moveTo>
                <a:lnTo>
                  <a:pt x="0" y="353060"/>
                </a:lnTo>
                <a:lnTo>
                  <a:pt x="0" y="358140"/>
                </a:lnTo>
                <a:lnTo>
                  <a:pt x="3809" y="358140"/>
                </a:lnTo>
                <a:lnTo>
                  <a:pt x="3809" y="353060"/>
                </a:lnTo>
                <a:close/>
              </a:path>
              <a:path w="420370" h="501650">
                <a:moveTo>
                  <a:pt x="420369" y="353060"/>
                </a:moveTo>
                <a:lnTo>
                  <a:pt x="416559" y="353060"/>
                </a:lnTo>
                <a:lnTo>
                  <a:pt x="416559" y="358140"/>
                </a:lnTo>
                <a:lnTo>
                  <a:pt x="420369" y="358140"/>
                </a:lnTo>
                <a:lnTo>
                  <a:pt x="420369" y="353060"/>
                </a:lnTo>
                <a:close/>
              </a:path>
              <a:path w="420370" h="501650">
                <a:moveTo>
                  <a:pt x="3809" y="358140"/>
                </a:moveTo>
                <a:lnTo>
                  <a:pt x="0" y="358140"/>
                </a:lnTo>
                <a:lnTo>
                  <a:pt x="0" y="365760"/>
                </a:lnTo>
                <a:lnTo>
                  <a:pt x="3809" y="365760"/>
                </a:lnTo>
                <a:lnTo>
                  <a:pt x="3809" y="358140"/>
                </a:lnTo>
                <a:close/>
              </a:path>
              <a:path w="420370" h="501650">
                <a:moveTo>
                  <a:pt x="420369" y="358140"/>
                </a:moveTo>
                <a:lnTo>
                  <a:pt x="416559" y="358140"/>
                </a:lnTo>
                <a:lnTo>
                  <a:pt x="416559" y="365760"/>
                </a:lnTo>
                <a:lnTo>
                  <a:pt x="420369" y="365760"/>
                </a:lnTo>
                <a:lnTo>
                  <a:pt x="420369" y="358140"/>
                </a:lnTo>
                <a:close/>
              </a:path>
              <a:path w="420370" h="501650">
                <a:moveTo>
                  <a:pt x="3809" y="365760"/>
                </a:moveTo>
                <a:lnTo>
                  <a:pt x="0" y="365760"/>
                </a:lnTo>
                <a:lnTo>
                  <a:pt x="0" y="370840"/>
                </a:lnTo>
                <a:lnTo>
                  <a:pt x="3809" y="370840"/>
                </a:lnTo>
                <a:lnTo>
                  <a:pt x="3809" y="365760"/>
                </a:lnTo>
                <a:close/>
              </a:path>
              <a:path w="420370" h="501650">
                <a:moveTo>
                  <a:pt x="420369" y="365760"/>
                </a:moveTo>
                <a:lnTo>
                  <a:pt x="416559" y="365760"/>
                </a:lnTo>
                <a:lnTo>
                  <a:pt x="416559" y="370840"/>
                </a:lnTo>
                <a:lnTo>
                  <a:pt x="420369" y="370840"/>
                </a:lnTo>
                <a:lnTo>
                  <a:pt x="420369" y="365760"/>
                </a:lnTo>
                <a:close/>
              </a:path>
              <a:path w="420370" h="501650">
                <a:moveTo>
                  <a:pt x="3809" y="370840"/>
                </a:moveTo>
                <a:lnTo>
                  <a:pt x="0" y="370840"/>
                </a:lnTo>
                <a:lnTo>
                  <a:pt x="0" y="378460"/>
                </a:lnTo>
                <a:lnTo>
                  <a:pt x="3809" y="378460"/>
                </a:lnTo>
                <a:lnTo>
                  <a:pt x="3809" y="370840"/>
                </a:lnTo>
                <a:close/>
              </a:path>
              <a:path w="420370" h="501650">
                <a:moveTo>
                  <a:pt x="420369" y="370840"/>
                </a:moveTo>
                <a:lnTo>
                  <a:pt x="416559" y="370840"/>
                </a:lnTo>
                <a:lnTo>
                  <a:pt x="416559" y="378460"/>
                </a:lnTo>
                <a:lnTo>
                  <a:pt x="420369" y="378460"/>
                </a:lnTo>
                <a:lnTo>
                  <a:pt x="420369" y="370840"/>
                </a:lnTo>
                <a:close/>
              </a:path>
              <a:path w="420370" h="501650">
                <a:moveTo>
                  <a:pt x="3809" y="378460"/>
                </a:moveTo>
                <a:lnTo>
                  <a:pt x="0" y="378460"/>
                </a:lnTo>
                <a:lnTo>
                  <a:pt x="0" y="383540"/>
                </a:lnTo>
                <a:lnTo>
                  <a:pt x="3809" y="383540"/>
                </a:lnTo>
                <a:lnTo>
                  <a:pt x="3809" y="378460"/>
                </a:lnTo>
                <a:close/>
              </a:path>
              <a:path w="420370" h="501650">
                <a:moveTo>
                  <a:pt x="420369" y="378460"/>
                </a:moveTo>
                <a:lnTo>
                  <a:pt x="416559" y="378460"/>
                </a:lnTo>
                <a:lnTo>
                  <a:pt x="416559" y="383540"/>
                </a:lnTo>
                <a:lnTo>
                  <a:pt x="420369" y="383540"/>
                </a:lnTo>
                <a:lnTo>
                  <a:pt x="420369" y="378460"/>
                </a:lnTo>
                <a:close/>
              </a:path>
              <a:path w="420370" h="501650">
                <a:moveTo>
                  <a:pt x="3809" y="383540"/>
                </a:moveTo>
                <a:lnTo>
                  <a:pt x="0" y="383540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3540"/>
                </a:lnTo>
                <a:close/>
              </a:path>
              <a:path w="420370" h="501650">
                <a:moveTo>
                  <a:pt x="420369" y="383540"/>
                </a:moveTo>
                <a:lnTo>
                  <a:pt x="416559" y="383540"/>
                </a:lnTo>
                <a:lnTo>
                  <a:pt x="416559" y="391160"/>
                </a:lnTo>
                <a:lnTo>
                  <a:pt x="417829" y="391160"/>
                </a:lnTo>
                <a:lnTo>
                  <a:pt x="417829" y="389890"/>
                </a:lnTo>
                <a:lnTo>
                  <a:pt x="419100" y="389890"/>
                </a:lnTo>
                <a:lnTo>
                  <a:pt x="419100" y="387350"/>
                </a:lnTo>
                <a:lnTo>
                  <a:pt x="420369" y="387350"/>
                </a:lnTo>
                <a:lnTo>
                  <a:pt x="420369" y="383540"/>
                </a:lnTo>
                <a:close/>
              </a:path>
              <a:path w="420370" h="501650">
                <a:moveTo>
                  <a:pt x="3809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3809" y="397510"/>
                </a:lnTo>
                <a:lnTo>
                  <a:pt x="3809" y="391160"/>
                </a:lnTo>
                <a:close/>
              </a:path>
              <a:path w="420370" h="501650">
                <a:moveTo>
                  <a:pt x="3809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3809" y="403860"/>
                </a:lnTo>
                <a:lnTo>
                  <a:pt x="3809" y="397510"/>
                </a:lnTo>
                <a:close/>
              </a:path>
              <a:path w="420370" h="501650">
                <a:moveTo>
                  <a:pt x="3809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3809" y="410210"/>
                </a:lnTo>
                <a:lnTo>
                  <a:pt x="3809" y="403860"/>
                </a:lnTo>
                <a:close/>
              </a:path>
              <a:path w="420370" h="501650">
                <a:moveTo>
                  <a:pt x="3809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3809" y="416560"/>
                </a:lnTo>
                <a:lnTo>
                  <a:pt x="3809" y="410210"/>
                </a:lnTo>
                <a:close/>
              </a:path>
              <a:path w="420370" h="501650">
                <a:moveTo>
                  <a:pt x="3809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3809" y="422910"/>
                </a:lnTo>
                <a:lnTo>
                  <a:pt x="3809" y="416560"/>
                </a:lnTo>
                <a:close/>
              </a:path>
              <a:path w="420370" h="501650">
                <a:moveTo>
                  <a:pt x="3809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3809" y="429260"/>
                </a:lnTo>
                <a:lnTo>
                  <a:pt x="3809" y="422910"/>
                </a:lnTo>
                <a:close/>
              </a:path>
              <a:path w="420370" h="501650">
                <a:moveTo>
                  <a:pt x="3809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3809" y="435610"/>
                </a:lnTo>
                <a:lnTo>
                  <a:pt x="3809" y="429260"/>
                </a:lnTo>
                <a:close/>
              </a:path>
              <a:path w="420370" h="501650">
                <a:moveTo>
                  <a:pt x="3809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3809" y="441960"/>
                </a:lnTo>
                <a:lnTo>
                  <a:pt x="3809" y="435610"/>
                </a:lnTo>
                <a:close/>
              </a:path>
              <a:path w="420370" h="501650">
                <a:moveTo>
                  <a:pt x="3809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3809" y="448310"/>
                </a:lnTo>
                <a:lnTo>
                  <a:pt x="3809" y="441960"/>
                </a:lnTo>
                <a:close/>
              </a:path>
              <a:path w="420370" h="501650">
                <a:moveTo>
                  <a:pt x="3809" y="448310"/>
                </a:moveTo>
                <a:lnTo>
                  <a:pt x="0" y="448310"/>
                </a:lnTo>
                <a:lnTo>
                  <a:pt x="0" y="454660"/>
                </a:lnTo>
                <a:lnTo>
                  <a:pt x="3809" y="454660"/>
                </a:lnTo>
                <a:lnTo>
                  <a:pt x="3809" y="448310"/>
                </a:lnTo>
                <a:close/>
              </a:path>
              <a:path w="420370" h="501650">
                <a:moveTo>
                  <a:pt x="3809" y="454660"/>
                </a:moveTo>
                <a:lnTo>
                  <a:pt x="0" y="454660"/>
                </a:lnTo>
                <a:lnTo>
                  <a:pt x="0" y="461010"/>
                </a:lnTo>
                <a:lnTo>
                  <a:pt x="3809" y="461010"/>
                </a:lnTo>
                <a:lnTo>
                  <a:pt x="3809" y="454660"/>
                </a:lnTo>
                <a:close/>
              </a:path>
              <a:path w="420370" h="501650">
                <a:moveTo>
                  <a:pt x="3809" y="461010"/>
                </a:moveTo>
                <a:lnTo>
                  <a:pt x="0" y="461010"/>
                </a:lnTo>
                <a:lnTo>
                  <a:pt x="0" y="467360"/>
                </a:lnTo>
                <a:lnTo>
                  <a:pt x="3809" y="467360"/>
                </a:lnTo>
                <a:lnTo>
                  <a:pt x="3809" y="461010"/>
                </a:lnTo>
                <a:close/>
              </a:path>
              <a:path w="420370" h="501650">
                <a:moveTo>
                  <a:pt x="3809" y="467360"/>
                </a:moveTo>
                <a:lnTo>
                  <a:pt x="0" y="467360"/>
                </a:lnTo>
                <a:lnTo>
                  <a:pt x="0" y="473710"/>
                </a:lnTo>
                <a:lnTo>
                  <a:pt x="3809" y="473710"/>
                </a:lnTo>
                <a:lnTo>
                  <a:pt x="3809" y="467360"/>
                </a:lnTo>
                <a:close/>
              </a:path>
              <a:path w="420370" h="501650">
                <a:moveTo>
                  <a:pt x="3809" y="473710"/>
                </a:moveTo>
                <a:lnTo>
                  <a:pt x="0" y="473710"/>
                </a:lnTo>
                <a:lnTo>
                  <a:pt x="0" y="480060"/>
                </a:lnTo>
                <a:lnTo>
                  <a:pt x="3809" y="480060"/>
                </a:lnTo>
                <a:lnTo>
                  <a:pt x="3809" y="473710"/>
                </a:lnTo>
                <a:close/>
              </a:path>
              <a:path w="420370" h="501650">
                <a:moveTo>
                  <a:pt x="3809" y="480060"/>
                </a:moveTo>
                <a:lnTo>
                  <a:pt x="0" y="480060"/>
                </a:lnTo>
                <a:lnTo>
                  <a:pt x="0" y="486410"/>
                </a:lnTo>
                <a:lnTo>
                  <a:pt x="3809" y="486410"/>
                </a:lnTo>
                <a:lnTo>
                  <a:pt x="3809" y="480060"/>
                </a:lnTo>
                <a:close/>
              </a:path>
              <a:path w="420370" h="501650">
                <a:moveTo>
                  <a:pt x="3809" y="486410"/>
                </a:moveTo>
                <a:lnTo>
                  <a:pt x="0" y="486410"/>
                </a:lnTo>
                <a:lnTo>
                  <a:pt x="0" y="492760"/>
                </a:lnTo>
                <a:lnTo>
                  <a:pt x="3809" y="492760"/>
                </a:lnTo>
                <a:lnTo>
                  <a:pt x="3809" y="486410"/>
                </a:lnTo>
                <a:close/>
              </a:path>
              <a:path w="420370" h="501650">
                <a:moveTo>
                  <a:pt x="317499" y="497840"/>
                </a:moveTo>
                <a:lnTo>
                  <a:pt x="1269" y="497840"/>
                </a:lnTo>
                <a:lnTo>
                  <a:pt x="1269" y="499110"/>
                </a:lnTo>
                <a:lnTo>
                  <a:pt x="317499" y="499110"/>
                </a:lnTo>
                <a:lnTo>
                  <a:pt x="317499" y="497840"/>
                </a:lnTo>
                <a:close/>
              </a:path>
              <a:path w="420370" h="501650">
                <a:moveTo>
                  <a:pt x="3809" y="492760"/>
                </a:moveTo>
                <a:lnTo>
                  <a:pt x="0" y="492760"/>
                </a:lnTo>
                <a:lnTo>
                  <a:pt x="0" y="497840"/>
                </a:lnTo>
                <a:lnTo>
                  <a:pt x="3809" y="497840"/>
                </a:lnTo>
                <a:lnTo>
                  <a:pt x="3809" y="492760"/>
                </a:lnTo>
                <a:close/>
              </a:path>
              <a:path w="420370" h="501650">
                <a:moveTo>
                  <a:pt x="313689" y="500380"/>
                </a:moveTo>
                <a:lnTo>
                  <a:pt x="2539" y="500380"/>
                </a:lnTo>
                <a:lnTo>
                  <a:pt x="2539" y="501650"/>
                </a:lnTo>
                <a:lnTo>
                  <a:pt x="313689" y="501650"/>
                </a:lnTo>
                <a:lnTo>
                  <a:pt x="313689" y="500380"/>
                </a:lnTo>
                <a:close/>
              </a:path>
              <a:path w="420370" h="501650">
                <a:moveTo>
                  <a:pt x="316229" y="499110"/>
                </a:moveTo>
                <a:lnTo>
                  <a:pt x="1269" y="499110"/>
                </a:lnTo>
                <a:lnTo>
                  <a:pt x="1269" y="500380"/>
                </a:lnTo>
                <a:lnTo>
                  <a:pt x="316229" y="500380"/>
                </a:lnTo>
                <a:lnTo>
                  <a:pt x="316229" y="499110"/>
                </a:lnTo>
                <a:close/>
              </a:path>
            </a:pathLst>
          </a:custGeom>
          <a:solidFill>
            <a:srgbClr val="D53C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5" name="bk object 8735"/>
          <p:cNvSpPr/>
          <p:nvPr/>
        </p:nvSpPr>
        <p:spPr>
          <a:xfrm>
            <a:off x="5167629" y="4161790"/>
            <a:ext cx="412750" cy="494030"/>
          </a:xfrm>
          <a:custGeom>
            <a:avLst/>
            <a:gdLst/>
            <a:ahLst/>
            <a:cxnLst/>
            <a:rect l="l" t="t" r="r" b="b"/>
            <a:pathLst>
              <a:path w="412750" h="494029">
                <a:moveTo>
                  <a:pt x="410210" y="5079"/>
                </a:moveTo>
                <a:lnTo>
                  <a:pt x="408940" y="5079"/>
                </a:lnTo>
                <a:lnTo>
                  <a:pt x="408940" y="6349"/>
                </a:lnTo>
                <a:lnTo>
                  <a:pt x="410210" y="6349"/>
                </a:lnTo>
                <a:lnTo>
                  <a:pt x="410210" y="5079"/>
                </a:lnTo>
                <a:close/>
              </a:path>
              <a:path w="412750" h="494029">
                <a:moveTo>
                  <a:pt x="407670" y="2539"/>
                </a:moveTo>
                <a:lnTo>
                  <a:pt x="96520" y="2539"/>
                </a:lnTo>
                <a:lnTo>
                  <a:pt x="96520" y="3809"/>
                </a:lnTo>
                <a:lnTo>
                  <a:pt x="407670" y="3809"/>
                </a:lnTo>
                <a:lnTo>
                  <a:pt x="407670" y="2539"/>
                </a:lnTo>
                <a:close/>
              </a:path>
              <a:path w="412750" h="494029">
                <a:moveTo>
                  <a:pt x="406400" y="1269"/>
                </a:moveTo>
                <a:lnTo>
                  <a:pt x="97790" y="1269"/>
                </a:lnTo>
                <a:lnTo>
                  <a:pt x="97790" y="2539"/>
                </a:lnTo>
                <a:lnTo>
                  <a:pt x="406400" y="2539"/>
                </a:lnTo>
                <a:lnTo>
                  <a:pt x="406400" y="1269"/>
                </a:lnTo>
                <a:close/>
              </a:path>
              <a:path w="412750" h="494029">
                <a:moveTo>
                  <a:pt x="405130" y="0"/>
                </a:moveTo>
                <a:lnTo>
                  <a:pt x="100330" y="0"/>
                </a:lnTo>
                <a:lnTo>
                  <a:pt x="100330" y="1269"/>
                </a:lnTo>
                <a:lnTo>
                  <a:pt x="405130" y="1269"/>
                </a:lnTo>
                <a:lnTo>
                  <a:pt x="405130" y="0"/>
                </a:lnTo>
                <a:close/>
              </a:path>
              <a:path w="412750" h="494029">
                <a:moveTo>
                  <a:pt x="410210" y="6349"/>
                </a:moveTo>
                <a:lnTo>
                  <a:pt x="408940" y="6349"/>
                </a:lnTo>
                <a:lnTo>
                  <a:pt x="408940" y="12699"/>
                </a:lnTo>
                <a:lnTo>
                  <a:pt x="412750" y="12699"/>
                </a:lnTo>
                <a:lnTo>
                  <a:pt x="412750" y="8889"/>
                </a:lnTo>
                <a:lnTo>
                  <a:pt x="411480" y="8889"/>
                </a:lnTo>
                <a:lnTo>
                  <a:pt x="411480" y="7619"/>
                </a:lnTo>
                <a:lnTo>
                  <a:pt x="410210" y="7619"/>
                </a:lnTo>
                <a:lnTo>
                  <a:pt x="410210" y="6349"/>
                </a:lnTo>
                <a:close/>
              </a:path>
              <a:path w="412750" h="494029">
                <a:moveTo>
                  <a:pt x="412750" y="12699"/>
                </a:moveTo>
                <a:lnTo>
                  <a:pt x="408940" y="12699"/>
                </a:lnTo>
                <a:lnTo>
                  <a:pt x="408940" y="19049"/>
                </a:lnTo>
                <a:lnTo>
                  <a:pt x="412750" y="19049"/>
                </a:lnTo>
                <a:lnTo>
                  <a:pt x="412750" y="12699"/>
                </a:lnTo>
                <a:close/>
              </a:path>
              <a:path w="412750" h="494029">
                <a:moveTo>
                  <a:pt x="412750" y="19049"/>
                </a:moveTo>
                <a:lnTo>
                  <a:pt x="408940" y="19049"/>
                </a:lnTo>
                <a:lnTo>
                  <a:pt x="408940" y="25399"/>
                </a:lnTo>
                <a:lnTo>
                  <a:pt x="412750" y="25399"/>
                </a:lnTo>
                <a:lnTo>
                  <a:pt x="412750" y="19049"/>
                </a:lnTo>
                <a:close/>
              </a:path>
              <a:path w="412750" h="494029">
                <a:moveTo>
                  <a:pt x="412750" y="25399"/>
                </a:moveTo>
                <a:lnTo>
                  <a:pt x="408940" y="25399"/>
                </a:lnTo>
                <a:lnTo>
                  <a:pt x="408940" y="31749"/>
                </a:lnTo>
                <a:lnTo>
                  <a:pt x="412750" y="31749"/>
                </a:lnTo>
                <a:lnTo>
                  <a:pt x="412750" y="25399"/>
                </a:lnTo>
                <a:close/>
              </a:path>
              <a:path w="412750" h="494029">
                <a:moveTo>
                  <a:pt x="412750" y="31749"/>
                </a:moveTo>
                <a:lnTo>
                  <a:pt x="408940" y="31749"/>
                </a:lnTo>
                <a:lnTo>
                  <a:pt x="408940" y="38099"/>
                </a:lnTo>
                <a:lnTo>
                  <a:pt x="412750" y="38099"/>
                </a:lnTo>
                <a:lnTo>
                  <a:pt x="412750" y="31749"/>
                </a:lnTo>
                <a:close/>
              </a:path>
              <a:path w="412750" h="494029">
                <a:moveTo>
                  <a:pt x="412750" y="38099"/>
                </a:moveTo>
                <a:lnTo>
                  <a:pt x="408940" y="38099"/>
                </a:lnTo>
                <a:lnTo>
                  <a:pt x="408940" y="44449"/>
                </a:lnTo>
                <a:lnTo>
                  <a:pt x="412750" y="44449"/>
                </a:lnTo>
                <a:lnTo>
                  <a:pt x="412750" y="38099"/>
                </a:lnTo>
                <a:close/>
              </a:path>
              <a:path w="412750" h="494029">
                <a:moveTo>
                  <a:pt x="412750" y="44449"/>
                </a:moveTo>
                <a:lnTo>
                  <a:pt x="408940" y="44449"/>
                </a:lnTo>
                <a:lnTo>
                  <a:pt x="408940" y="50799"/>
                </a:lnTo>
                <a:lnTo>
                  <a:pt x="412750" y="50799"/>
                </a:lnTo>
                <a:lnTo>
                  <a:pt x="412750" y="44449"/>
                </a:lnTo>
                <a:close/>
              </a:path>
              <a:path w="412750" h="494029">
                <a:moveTo>
                  <a:pt x="412750" y="50799"/>
                </a:moveTo>
                <a:lnTo>
                  <a:pt x="408940" y="50799"/>
                </a:lnTo>
                <a:lnTo>
                  <a:pt x="408940" y="57149"/>
                </a:lnTo>
                <a:lnTo>
                  <a:pt x="412750" y="57149"/>
                </a:lnTo>
                <a:lnTo>
                  <a:pt x="412750" y="50799"/>
                </a:lnTo>
                <a:close/>
              </a:path>
              <a:path w="412750" h="494029">
                <a:moveTo>
                  <a:pt x="412750" y="57149"/>
                </a:moveTo>
                <a:lnTo>
                  <a:pt x="408940" y="57149"/>
                </a:lnTo>
                <a:lnTo>
                  <a:pt x="408940" y="63499"/>
                </a:lnTo>
                <a:lnTo>
                  <a:pt x="412750" y="63499"/>
                </a:lnTo>
                <a:lnTo>
                  <a:pt x="412750" y="57149"/>
                </a:lnTo>
                <a:close/>
              </a:path>
              <a:path w="412750" h="494029">
                <a:moveTo>
                  <a:pt x="412750" y="63499"/>
                </a:moveTo>
                <a:lnTo>
                  <a:pt x="408940" y="63499"/>
                </a:lnTo>
                <a:lnTo>
                  <a:pt x="408940" y="69849"/>
                </a:lnTo>
                <a:lnTo>
                  <a:pt x="412750" y="69849"/>
                </a:lnTo>
                <a:lnTo>
                  <a:pt x="412750" y="63499"/>
                </a:lnTo>
                <a:close/>
              </a:path>
              <a:path w="412750" h="494029">
                <a:moveTo>
                  <a:pt x="412750" y="69849"/>
                </a:moveTo>
                <a:lnTo>
                  <a:pt x="408940" y="69849"/>
                </a:lnTo>
                <a:lnTo>
                  <a:pt x="408940" y="76199"/>
                </a:lnTo>
                <a:lnTo>
                  <a:pt x="412750" y="76199"/>
                </a:lnTo>
                <a:lnTo>
                  <a:pt x="412750" y="69849"/>
                </a:lnTo>
                <a:close/>
              </a:path>
              <a:path w="412750" h="494029">
                <a:moveTo>
                  <a:pt x="412750" y="76199"/>
                </a:moveTo>
                <a:lnTo>
                  <a:pt x="408940" y="76199"/>
                </a:lnTo>
                <a:lnTo>
                  <a:pt x="408940" y="82549"/>
                </a:lnTo>
                <a:lnTo>
                  <a:pt x="412750" y="82549"/>
                </a:lnTo>
                <a:lnTo>
                  <a:pt x="412750" y="76199"/>
                </a:lnTo>
                <a:close/>
              </a:path>
              <a:path w="412750" h="494029">
                <a:moveTo>
                  <a:pt x="412750" y="82549"/>
                </a:moveTo>
                <a:lnTo>
                  <a:pt x="408940" y="82549"/>
                </a:lnTo>
                <a:lnTo>
                  <a:pt x="408940" y="88899"/>
                </a:lnTo>
                <a:lnTo>
                  <a:pt x="412750" y="88899"/>
                </a:lnTo>
                <a:lnTo>
                  <a:pt x="412750" y="82549"/>
                </a:lnTo>
                <a:close/>
              </a:path>
              <a:path w="412750" h="494029">
                <a:moveTo>
                  <a:pt x="412750" y="88899"/>
                </a:moveTo>
                <a:lnTo>
                  <a:pt x="408940" y="88899"/>
                </a:lnTo>
                <a:lnTo>
                  <a:pt x="408940" y="95249"/>
                </a:lnTo>
                <a:lnTo>
                  <a:pt x="412750" y="95249"/>
                </a:lnTo>
                <a:lnTo>
                  <a:pt x="412750" y="88899"/>
                </a:lnTo>
                <a:close/>
              </a:path>
              <a:path w="412750" h="494029">
                <a:moveTo>
                  <a:pt x="412750" y="95249"/>
                </a:moveTo>
                <a:lnTo>
                  <a:pt x="408940" y="95249"/>
                </a:lnTo>
                <a:lnTo>
                  <a:pt x="408940" y="101599"/>
                </a:lnTo>
                <a:lnTo>
                  <a:pt x="412750" y="101599"/>
                </a:lnTo>
                <a:lnTo>
                  <a:pt x="412750" y="95249"/>
                </a:lnTo>
                <a:close/>
              </a:path>
              <a:path w="412750" h="494029">
                <a:moveTo>
                  <a:pt x="412750" y="101599"/>
                </a:moveTo>
                <a:lnTo>
                  <a:pt x="408940" y="101599"/>
                </a:lnTo>
                <a:lnTo>
                  <a:pt x="408940" y="107949"/>
                </a:lnTo>
                <a:lnTo>
                  <a:pt x="412750" y="107949"/>
                </a:lnTo>
                <a:lnTo>
                  <a:pt x="412750" y="101599"/>
                </a:lnTo>
                <a:close/>
              </a:path>
              <a:path w="412750" h="494029">
                <a:moveTo>
                  <a:pt x="412750" y="107949"/>
                </a:moveTo>
                <a:lnTo>
                  <a:pt x="408940" y="107949"/>
                </a:lnTo>
                <a:lnTo>
                  <a:pt x="408940" y="114299"/>
                </a:lnTo>
                <a:lnTo>
                  <a:pt x="412750" y="114299"/>
                </a:lnTo>
                <a:lnTo>
                  <a:pt x="412750" y="107949"/>
                </a:lnTo>
                <a:close/>
              </a:path>
              <a:path w="412750" h="494029">
                <a:moveTo>
                  <a:pt x="2540" y="115569"/>
                </a:moveTo>
                <a:lnTo>
                  <a:pt x="1270" y="115569"/>
                </a:lnTo>
                <a:lnTo>
                  <a:pt x="1270" y="116839"/>
                </a:lnTo>
                <a:lnTo>
                  <a:pt x="0" y="116839"/>
                </a:lnTo>
                <a:lnTo>
                  <a:pt x="0" y="119379"/>
                </a:lnTo>
                <a:lnTo>
                  <a:pt x="2540" y="119379"/>
                </a:lnTo>
                <a:lnTo>
                  <a:pt x="2540" y="115569"/>
                </a:lnTo>
                <a:close/>
              </a:path>
              <a:path w="412750" h="494029">
                <a:moveTo>
                  <a:pt x="412750" y="114299"/>
                </a:moveTo>
                <a:lnTo>
                  <a:pt x="408940" y="114299"/>
                </a:lnTo>
                <a:lnTo>
                  <a:pt x="408940" y="119379"/>
                </a:lnTo>
                <a:lnTo>
                  <a:pt x="412750" y="119379"/>
                </a:lnTo>
                <a:lnTo>
                  <a:pt x="412750" y="114299"/>
                </a:lnTo>
                <a:close/>
              </a:path>
              <a:path w="412750" h="494029">
                <a:moveTo>
                  <a:pt x="2540" y="119379"/>
                </a:moveTo>
                <a:lnTo>
                  <a:pt x="0" y="119379"/>
                </a:lnTo>
                <a:lnTo>
                  <a:pt x="0" y="125729"/>
                </a:lnTo>
                <a:lnTo>
                  <a:pt x="2540" y="125729"/>
                </a:lnTo>
                <a:lnTo>
                  <a:pt x="2540" y="119379"/>
                </a:lnTo>
                <a:close/>
              </a:path>
              <a:path w="412750" h="494029">
                <a:moveTo>
                  <a:pt x="412750" y="119379"/>
                </a:moveTo>
                <a:lnTo>
                  <a:pt x="408940" y="119379"/>
                </a:lnTo>
                <a:lnTo>
                  <a:pt x="408940" y="125729"/>
                </a:lnTo>
                <a:lnTo>
                  <a:pt x="412750" y="125729"/>
                </a:lnTo>
                <a:lnTo>
                  <a:pt x="412750" y="119379"/>
                </a:lnTo>
                <a:close/>
              </a:path>
              <a:path w="412750" h="494029">
                <a:moveTo>
                  <a:pt x="2540" y="125729"/>
                </a:moveTo>
                <a:lnTo>
                  <a:pt x="0" y="125729"/>
                </a:lnTo>
                <a:lnTo>
                  <a:pt x="0" y="133349"/>
                </a:lnTo>
                <a:lnTo>
                  <a:pt x="2540" y="133349"/>
                </a:lnTo>
                <a:lnTo>
                  <a:pt x="2540" y="125729"/>
                </a:lnTo>
                <a:close/>
              </a:path>
              <a:path w="412750" h="494029">
                <a:moveTo>
                  <a:pt x="412750" y="125729"/>
                </a:moveTo>
                <a:lnTo>
                  <a:pt x="408940" y="125729"/>
                </a:lnTo>
                <a:lnTo>
                  <a:pt x="408940" y="133349"/>
                </a:lnTo>
                <a:lnTo>
                  <a:pt x="412750" y="133349"/>
                </a:lnTo>
                <a:lnTo>
                  <a:pt x="412750" y="125729"/>
                </a:lnTo>
                <a:close/>
              </a:path>
              <a:path w="412750" h="494029">
                <a:moveTo>
                  <a:pt x="2540" y="133349"/>
                </a:moveTo>
                <a:lnTo>
                  <a:pt x="0" y="133349"/>
                </a:lnTo>
                <a:lnTo>
                  <a:pt x="0" y="139699"/>
                </a:lnTo>
                <a:lnTo>
                  <a:pt x="2540" y="139699"/>
                </a:lnTo>
                <a:lnTo>
                  <a:pt x="2540" y="133349"/>
                </a:lnTo>
                <a:close/>
              </a:path>
              <a:path w="412750" h="494029">
                <a:moveTo>
                  <a:pt x="412750" y="133349"/>
                </a:moveTo>
                <a:lnTo>
                  <a:pt x="408940" y="133349"/>
                </a:lnTo>
                <a:lnTo>
                  <a:pt x="408940" y="139699"/>
                </a:lnTo>
                <a:lnTo>
                  <a:pt x="412750" y="139699"/>
                </a:lnTo>
                <a:lnTo>
                  <a:pt x="412750" y="133349"/>
                </a:lnTo>
                <a:close/>
              </a:path>
              <a:path w="412750" h="494029">
                <a:moveTo>
                  <a:pt x="2540" y="139699"/>
                </a:moveTo>
                <a:lnTo>
                  <a:pt x="0" y="139699"/>
                </a:lnTo>
                <a:lnTo>
                  <a:pt x="0" y="146049"/>
                </a:lnTo>
                <a:lnTo>
                  <a:pt x="2540" y="146049"/>
                </a:lnTo>
                <a:lnTo>
                  <a:pt x="2540" y="139699"/>
                </a:lnTo>
                <a:close/>
              </a:path>
              <a:path w="412750" h="494029">
                <a:moveTo>
                  <a:pt x="412750" y="139699"/>
                </a:moveTo>
                <a:lnTo>
                  <a:pt x="408940" y="139699"/>
                </a:lnTo>
                <a:lnTo>
                  <a:pt x="408940" y="146049"/>
                </a:lnTo>
                <a:lnTo>
                  <a:pt x="412750" y="146049"/>
                </a:lnTo>
                <a:lnTo>
                  <a:pt x="412750" y="139699"/>
                </a:lnTo>
                <a:close/>
              </a:path>
              <a:path w="412750" h="494029">
                <a:moveTo>
                  <a:pt x="2540" y="146049"/>
                </a:moveTo>
                <a:lnTo>
                  <a:pt x="0" y="146049"/>
                </a:lnTo>
                <a:lnTo>
                  <a:pt x="0" y="152399"/>
                </a:lnTo>
                <a:lnTo>
                  <a:pt x="2540" y="152399"/>
                </a:lnTo>
                <a:lnTo>
                  <a:pt x="2540" y="146049"/>
                </a:lnTo>
                <a:close/>
              </a:path>
              <a:path w="412750" h="494029">
                <a:moveTo>
                  <a:pt x="412750" y="146049"/>
                </a:moveTo>
                <a:lnTo>
                  <a:pt x="408940" y="146049"/>
                </a:lnTo>
                <a:lnTo>
                  <a:pt x="408940" y="152399"/>
                </a:lnTo>
                <a:lnTo>
                  <a:pt x="412750" y="152399"/>
                </a:lnTo>
                <a:lnTo>
                  <a:pt x="412750" y="146049"/>
                </a:lnTo>
                <a:close/>
              </a:path>
              <a:path w="412750" h="494029">
                <a:moveTo>
                  <a:pt x="2540" y="152399"/>
                </a:moveTo>
                <a:lnTo>
                  <a:pt x="0" y="152399"/>
                </a:lnTo>
                <a:lnTo>
                  <a:pt x="0" y="157479"/>
                </a:lnTo>
                <a:lnTo>
                  <a:pt x="2540" y="157479"/>
                </a:lnTo>
                <a:lnTo>
                  <a:pt x="2540" y="152399"/>
                </a:lnTo>
                <a:close/>
              </a:path>
              <a:path w="412750" h="494029">
                <a:moveTo>
                  <a:pt x="412750" y="152399"/>
                </a:moveTo>
                <a:lnTo>
                  <a:pt x="408940" y="152399"/>
                </a:lnTo>
                <a:lnTo>
                  <a:pt x="408940" y="157479"/>
                </a:lnTo>
                <a:lnTo>
                  <a:pt x="412750" y="157479"/>
                </a:lnTo>
                <a:lnTo>
                  <a:pt x="412750" y="152399"/>
                </a:lnTo>
                <a:close/>
              </a:path>
              <a:path w="412750" h="494029">
                <a:moveTo>
                  <a:pt x="2540" y="157479"/>
                </a:moveTo>
                <a:lnTo>
                  <a:pt x="0" y="157479"/>
                </a:lnTo>
                <a:lnTo>
                  <a:pt x="0" y="171449"/>
                </a:lnTo>
                <a:lnTo>
                  <a:pt x="2540" y="171449"/>
                </a:lnTo>
                <a:lnTo>
                  <a:pt x="2540" y="157479"/>
                </a:lnTo>
                <a:close/>
              </a:path>
              <a:path w="412750" h="494029">
                <a:moveTo>
                  <a:pt x="412750" y="157479"/>
                </a:moveTo>
                <a:lnTo>
                  <a:pt x="408940" y="157479"/>
                </a:lnTo>
                <a:lnTo>
                  <a:pt x="408940" y="171449"/>
                </a:lnTo>
                <a:lnTo>
                  <a:pt x="412750" y="171449"/>
                </a:lnTo>
                <a:lnTo>
                  <a:pt x="412750" y="157479"/>
                </a:lnTo>
                <a:close/>
              </a:path>
              <a:path w="412750" h="494029">
                <a:moveTo>
                  <a:pt x="2540" y="171449"/>
                </a:moveTo>
                <a:lnTo>
                  <a:pt x="0" y="171449"/>
                </a:lnTo>
                <a:lnTo>
                  <a:pt x="0" y="176529"/>
                </a:lnTo>
                <a:lnTo>
                  <a:pt x="2540" y="176529"/>
                </a:lnTo>
                <a:lnTo>
                  <a:pt x="2540" y="171449"/>
                </a:lnTo>
                <a:close/>
              </a:path>
              <a:path w="412750" h="494029">
                <a:moveTo>
                  <a:pt x="412750" y="171449"/>
                </a:moveTo>
                <a:lnTo>
                  <a:pt x="408940" y="171449"/>
                </a:lnTo>
                <a:lnTo>
                  <a:pt x="408940" y="176529"/>
                </a:lnTo>
                <a:lnTo>
                  <a:pt x="412750" y="176529"/>
                </a:lnTo>
                <a:lnTo>
                  <a:pt x="412750" y="171449"/>
                </a:lnTo>
                <a:close/>
              </a:path>
              <a:path w="412750" h="494029">
                <a:moveTo>
                  <a:pt x="2540" y="176529"/>
                </a:moveTo>
                <a:lnTo>
                  <a:pt x="0" y="176529"/>
                </a:lnTo>
                <a:lnTo>
                  <a:pt x="0" y="203199"/>
                </a:lnTo>
                <a:lnTo>
                  <a:pt x="2540" y="203199"/>
                </a:lnTo>
                <a:lnTo>
                  <a:pt x="2540" y="176529"/>
                </a:lnTo>
                <a:close/>
              </a:path>
              <a:path w="412750" h="494029">
                <a:moveTo>
                  <a:pt x="412750" y="176529"/>
                </a:moveTo>
                <a:lnTo>
                  <a:pt x="408940" y="176529"/>
                </a:lnTo>
                <a:lnTo>
                  <a:pt x="408940" y="203199"/>
                </a:lnTo>
                <a:lnTo>
                  <a:pt x="412750" y="203199"/>
                </a:lnTo>
                <a:lnTo>
                  <a:pt x="412750" y="176529"/>
                </a:lnTo>
                <a:close/>
              </a:path>
              <a:path w="412750" h="494029">
                <a:moveTo>
                  <a:pt x="2540" y="203199"/>
                </a:moveTo>
                <a:lnTo>
                  <a:pt x="0" y="203199"/>
                </a:lnTo>
                <a:lnTo>
                  <a:pt x="0" y="209549"/>
                </a:lnTo>
                <a:lnTo>
                  <a:pt x="2540" y="209549"/>
                </a:lnTo>
                <a:lnTo>
                  <a:pt x="2540" y="203199"/>
                </a:lnTo>
                <a:close/>
              </a:path>
              <a:path w="412750" h="494029">
                <a:moveTo>
                  <a:pt x="412750" y="203199"/>
                </a:moveTo>
                <a:lnTo>
                  <a:pt x="408940" y="203199"/>
                </a:lnTo>
                <a:lnTo>
                  <a:pt x="408940" y="209549"/>
                </a:lnTo>
                <a:lnTo>
                  <a:pt x="412750" y="209549"/>
                </a:lnTo>
                <a:lnTo>
                  <a:pt x="412750" y="203199"/>
                </a:lnTo>
                <a:close/>
              </a:path>
              <a:path w="412750" h="494029">
                <a:moveTo>
                  <a:pt x="254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540" y="215899"/>
                </a:lnTo>
                <a:lnTo>
                  <a:pt x="2540" y="209549"/>
                </a:lnTo>
                <a:close/>
              </a:path>
              <a:path w="412750" h="494029">
                <a:moveTo>
                  <a:pt x="412750" y="209549"/>
                </a:moveTo>
                <a:lnTo>
                  <a:pt x="408940" y="209549"/>
                </a:lnTo>
                <a:lnTo>
                  <a:pt x="408940" y="215899"/>
                </a:lnTo>
                <a:lnTo>
                  <a:pt x="412750" y="215899"/>
                </a:lnTo>
                <a:lnTo>
                  <a:pt x="412750" y="209549"/>
                </a:lnTo>
                <a:close/>
              </a:path>
              <a:path w="412750" h="494029">
                <a:moveTo>
                  <a:pt x="254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540" y="228599"/>
                </a:lnTo>
                <a:lnTo>
                  <a:pt x="2540" y="215899"/>
                </a:lnTo>
                <a:close/>
              </a:path>
              <a:path w="412750" h="494029">
                <a:moveTo>
                  <a:pt x="412750" y="215899"/>
                </a:moveTo>
                <a:lnTo>
                  <a:pt x="408940" y="215899"/>
                </a:lnTo>
                <a:lnTo>
                  <a:pt x="408940" y="228599"/>
                </a:lnTo>
                <a:lnTo>
                  <a:pt x="412750" y="228599"/>
                </a:lnTo>
                <a:lnTo>
                  <a:pt x="412750" y="215899"/>
                </a:lnTo>
                <a:close/>
              </a:path>
              <a:path w="412750" h="494029">
                <a:moveTo>
                  <a:pt x="2540" y="228599"/>
                </a:moveTo>
                <a:lnTo>
                  <a:pt x="0" y="228599"/>
                </a:lnTo>
                <a:lnTo>
                  <a:pt x="0" y="234949"/>
                </a:lnTo>
                <a:lnTo>
                  <a:pt x="2540" y="234949"/>
                </a:lnTo>
                <a:lnTo>
                  <a:pt x="2540" y="228599"/>
                </a:lnTo>
                <a:close/>
              </a:path>
              <a:path w="412750" h="494029">
                <a:moveTo>
                  <a:pt x="412750" y="228599"/>
                </a:moveTo>
                <a:lnTo>
                  <a:pt x="408940" y="228599"/>
                </a:lnTo>
                <a:lnTo>
                  <a:pt x="408940" y="234949"/>
                </a:lnTo>
                <a:lnTo>
                  <a:pt x="412750" y="234949"/>
                </a:lnTo>
                <a:lnTo>
                  <a:pt x="412750" y="228599"/>
                </a:lnTo>
                <a:close/>
              </a:path>
              <a:path w="412750" h="494029">
                <a:moveTo>
                  <a:pt x="2540" y="234949"/>
                </a:moveTo>
                <a:lnTo>
                  <a:pt x="0" y="234949"/>
                </a:lnTo>
                <a:lnTo>
                  <a:pt x="0" y="241299"/>
                </a:lnTo>
                <a:lnTo>
                  <a:pt x="2540" y="241299"/>
                </a:lnTo>
                <a:lnTo>
                  <a:pt x="2540" y="234949"/>
                </a:lnTo>
                <a:close/>
              </a:path>
              <a:path w="412750" h="494029">
                <a:moveTo>
                  <a:pt x="412750" y="234949"/>
                </a:moveTo>
                <a:lnTo>
                  <a:pt x="408940" y="234949"/>
                </a:lnTo>
                <a:lnTo>
                  <a:pt x="408940" y="241299"/>
                </a:lnTo>
                <a:lnTo>
                  <a:pt x="412750" y="241299"/>
                </a:lnTo>
                <a:lnTo>
                  <a:pt x="412750" y="234949"/>
                </a:lnTo>
                <a:close/>
              </a:path>
              <a:path w="412750" h="494029">
                <a:moveTo>
                  <a:pt x="2540" y="241299"/>
                </a:moveTo>
                <a:lnTo>
                  <a:pt x="0" y="241299"/>
                </a:lnTo>
                <a:lnTo>
                  <a:pt x="0" y="271779"/>
                </a:lnTo>
                <a:lnTo>
                  <a:pt x="2540" y="271779"/>
                </a:lnTo>
                <a:lnTo>
                  <a:pt x="2540" y="241299"/>
                </a:lnTo>
                <a:close/>
              </a:path>
              <a:path w="412750" h="494029">
                <a:moveTo>
                  <a:pt x="412750" y="241299"/>
                </a:moveTo>
                <a:lnTo>
                  <a:pt x="408940" y="241299"/>
                </a:lnTo>
                <a:lnTo>
                  <a:pt x="408940" y="271779"/>
                </a:lnTo>
                <a:lnTo>
                  <a:pt x="412750" y="271779"/>
                </a:lnTo>
                <a:lnTo>
                  <a:pt x="412750" y="241299"/>
                </a:lnTo>
                <a:close/>
              </a:path>
              <a:path w="412750" h="494029">
                <a:moveTo>
                  <a:pt x="2540" y="271779"/>
                </a:moveTo>
                <a:lnTo>
                  <a:pt x="0" y="271779"/>
                </a:lnTo>
                <a:lnTo>
                  <a:pt x="0" y="292099"/>
                </a:lnTo>
                <a:lnTo>
                  <a:pt x="2540" y="292099"/>
                </a:lnTo>
                <a:lnTo>
                  <a:pt x="2540" y="271779"/>
                </a:lnTo>
                <a:close/>
              </a:path>
              <a:path w="412750" h="494029">
                <a:moveTo>
                  <a:pt x="412750" y="271779"/>
                </a:moveTo>
                <a:lnTo>
                  <a:pt x="408940" y="271779"/>
                </a:lnTo>
                <a:lnTo>
                  <a:pt x="408940" y="292099"/>
                </a:lnTo>
                <a:lnTo>
                  <a:pt x="412750" y="292099"/>
                </a:lnTo>
                <a:lnTo>
                  <a:pt x="412750" y="271779"/>
                </a:lnTo>
                <a:close/>
              </a:path>
              <a:path w="412750" h="494029">
                <a:moveTo>
                  <a:pt x="2540" y="292099"/>
                </a:moveTo>
                <a:lnTo>
                  <a:pt x="0" y="292099"/>
                </a:lnTo>
                <a:lnTo>
                  <a:pt x="0" y="297179"/>
                </a:lnTo>
                <a:lnTo>
                  <a:pt x="2540" y="297179"/>
                </a:lnTo>
                <a:lnTo>
                  <a:pt x="2540" y="292099"/>
                </a:lnTo>
                <a:close/>
              </a:path>
              <a:path w="412750" h="494029">
                <a:moveTo>
                  <a:pt x="412750" y="292099"/>
                </a:moveTo>
                <a:lnTo>
                  <a:pt x="408940" y="292099"/>
                </a:lnTo>
                <a:lnTo>
                  <a:pt x="408940" y="297179"/>
                </a:lnTo>
                <a:lnTo>
                  <a:pt x="412750" y="297179"/>
                </a:lnTo>
                <a:lnTo>
                  <a:pt x="412750" y="292099"/>
                </a:lnTo>
                <a:close/>
              </a:path>
              <a:path w="412750" h="494029">
                <a:moveTo>
                  <a:pt x="2540" y="297179"/>
                </a:moveTo>
                <a:lnTo>
                  <a:pt x="0" y="297179"/>
                </a:lnTo>
                <a:lnTo>
                  <a:pt x="0" y="304799"/>
                </a:lnTo>
                <a:lnTo>
                  <a:pt x="2540" y="304799"/>
                </a:lnTo>
                <a:lnTo>
                  <a:pt x="2540" y="297179"/>
                </a:lnTo>
                <a:close/>
              </a:path>
              <a:path w="412750" h="494029">
                <a:moveTo>
                  <a:pt x="412750" y="297179"/>
                </a:moveTo>
                <a:lnTo>
                  <a:pt x="408940" y="297179"/>
                </a:lnTo>
                <a:lnTo>
                  <a:pt x="408940" y="304799"/>
                </a:lnTo>
                <a:lnTo>
                  <a:pt x="412750" y="304799"/>
                </a:lnTo>
                <a:lnTo>
                  <a:pt x="412750" y="297179"/>
                </a:lnTo>
                <a:close/>
              </a:path>
              <a:path w="412750" h="494029">
                <a:moveTo>
                  <a:pt x="2540" y="304799"/>
                </a:moveTo>
                <a:lnTo>
                  <a:pt x="0" y="304799"/>
                </a:lnTo>
                <a:lnTo>
                  <a:pt x="0" y="309879"/>
                </a:lnTo>
                <a:lnTo>
                  <a:pt x="2540" y="309879"/>
                </a:lnTo>
                <a:lnTo>
                  <a:pt x="2540" y="304799"/>
                </a:lnTo>
                <a:close/>
              </a:path>
              <a:path w="412750" h="494029">
                <a:moveTo>
                  <a:pt x="412750" y="304799"/>
                </a:moveTo>
                <a:lnTo>
                  <a:pt x="408940" y="304799"/>
                </a:lnTo>
                <a:lnTo>
                  <a:pt x="408940" y="309879"/>
                </a:lnTo>
                <a:lnTo>
                  <a:pt x="412750" y="309879"/>
                </a:lnTo>
                <a:lnTo>
                  <a:pt x="412750" y="304799"/>
                </a:lnTo>
                <a:close/>
              </a:path>
              <a:path w="412750" h="494029">
                <a:moveTo>
                  <a:pt x="2540" y="309879"/>
                </a:moveTo>
                <a:lnTo>
                  <a:pt x="0" y="309879"/>
                </a:lnTo>
                <a:lnTo>
                  <a:pt x="0" y="317499"/>
                </a:lnTo>
                <a:lnTo>
                  <a:pt x="2540" y="317499"/>
                </a:lnTo>
                <a:lnTo>
                  <a:pt x="2540" y="309879"/>
                </a:lnTo>
                <a:close/>
              </a:path>
              <a:path w="412750" h="494029">
                <a:moveTo>
                  <a:pt x="412750" y="309879"/>
                </a:moveTo>
                <a:lnTo>
                  <a:pt x="408940" y="309879"/>
                </a:lnTo>
                <a:lnTo>
                  <a:pt x="408940" y="317499"/>
                </a:lnTo>
                <a:lnTo>
                  <a:pt x="412750" y="317499"/>
                </a:lnTo>
                <a:lnTo>
                  <a:pt x="412750" y="309879"/>
                </a:lnTo>
                <a:close/>
              </a:path>
              <a:path w="412750" h="494029">
                <a:moveTo>
                  <a:pt x="2540" y="317499"/>
                </a:moveTo>
                <a:lnTo>
                  <a:pt x="0" y="317499"/>
                </a:lnTo>
                <a:lnTo>
                  <a:pt x="0" y="322579"/>
                </a:lnTo>
                <a:lnTo>
                  <a:pt x="2540" y="322579"/>
                </a:lnTo>
                <a:lnTo>
                  <a:pt x="2540" y="317499"/>
                </a:lnTo>
                <a:close/>
              </a:path>
              <a:path w="412750" h="494029">
                <a:moveTo>
                  <a:pt x="412750" y="317499"/>
                </a:moveTo>
                <a:lnTo>
                  <a:pt x="408940" y="317499"/>
                </a:lnTo>
                <a:lnTo>
                  <a:pt x="408940" y="322579"/>
                </a:lnTo>
                <a:lnTo>
                  <a:pt x="412750" y="322579"/>
                </a:lnTo>
                <a:lnTo>
                  <a:pt x="412750" y="317499"/>
                </a:lnTo>
                <a:close/>
              </a:path>
              <a:path w="412750" h="494029">
                <a:moveTo>
                  <a:pt x="2540" y="322579"/>
                </a:moveTo>
                <a:lnTo>
                  <a:pt x="0" y="322579"/>
                </a:lnTo>
                <a:lnTo>
                  <a:pt x="0" y="328929"/>
                </a:lnTo>
                <a:lnTo>
                  <a:pt x="2540" y="328929"/>
                </a:lnTo>
                <a:lnTo>
                  <a:pt x="2540" y="322579"/>
                </a:lnTo>
                <a:close/>
              </a:path>
              <a:path w="412750" h="494029">
                <a:moveTo>
                  <a:pt x="412750" y="322579"/>
                </a:moveTo>
                <a:lnTo>
                  <a:pt x="408940" y="322579"/>
                </a:lnTo>
                <a:lnTo>
                  <a:pt x="408940" y="328929"/>
                </a:lnTo>
                <a:lnTo>
                  <a:pt x="412750" y="328929"/>
                </a:lnTo>
                <a:lnTo>
                  <a:pt x="412750" y="322579"/>
                </a:lnTo>
                <a:close/>
              </a:path>
              <a:path w="412750" h="494029">
                <a:moveTo>
                  <a:pt x="2540" y="328929"/>
                </a:moveTo>
                <a:lnTo>
                  <a:pt x="0" y="328929"/>
                </a:lnTo>
                <a:lnTo>
                  <a:pt x="0" y="336549"/>
                </a:lnTo>
                <a:lnTo>
                  <a:pt x="2540" y="336549"/>
                </a:lnTo>
                <a:lnTo>
                  <a:pt x="2540" y="328929"/>
                </a:lnTo>
                <a:close/>
              </a:path>
              <a:path w="412750" h="494029">
                <a:moveTo>
                  <a:pt x="412750" y="328929"/>
                </a:moveTo>
                <a:lnTo>
                  <a:pt x="408940" y="328929"/>
                </a:lnTo>
                <a:lnTo>
                  <a:pt x="408940" y="336549"/>
                </a:lnTo>
                <a:lnTo>
                  <a:pt x="412750" y="336549"/>
                </a:lnTo>
                <a:lnTo>
                  <a:pt x="412750" y="328929"/>
                </a:lnTo>
                <a:close/>
              </a:path>
              <a:path w="412750" h="494029">
                <a:moveTo>
                  <a:pt x="2540" y="336549"/>
                </a:moveTo>
                <a:lnTo>
                  <a:pt x="0" y="336549"/>
                </a:lnTo>
                <a:lnTo>
                  <a:pt x="0" y="342899"/>
                </a:lnTo>
                <a:lnTo>
                  <a:pt x="2540" y="342899"/>
                </a:lnTo>
                <a:lnTo>
                  <a:pt x="2540" y="336549"/>
                </a:lnTo>
                <a:close/>
              </a:path>
              <a:path w="412750" h="494029">
                <a:moveTo>
                  <a:pt x="412750" y="336549"/>
                </a:moveTo>
                <a:lnTo>
                  <a:pt x="408940" y="336549"/>
                </a:lnTo>
                <a:lnTo>
                  <a:pt x="408940" y="342899"/>
                </a:lnTo>
                <a:lnTo>
                  <a:pt x="412750" y="342899"/>
                </a:lnTo>
                <a:lnTo>
                  <a:pt x="412750" y="336549"/>
                </a:lnTo>
                <a:close/>
              </a:path>
              <a:path w="412750" h="494029">
                <a:moveTo>
                  <a:pt x="2540" y="342899"/>
                </a:moveTo>
                <a:lnTo>
                  <a:pt x="0" y="342899"/>
                </a:lnTo>
                <a:lnTo>
                  <a:pt x="0" y="349249"/>
                </a:lnTo>
                <a:lnTo>
                  <a:pt x="2540" y="349249"/>
                </a:lnTo>
                <a:lnTo>
                  <a:pt x="2540" y="342899"/>
                </a:lnTo>
                <a:close/>
              </a:path>
              <a:path w="412750" h="494029">
                <a:moveTo>
                  <a:pt x="412750" y="342899"/>
                </a:moveTo>
                <a:lnTo>
                  <a:pt x="408940" y="342899"/>
                </a:lnTo>
                <a:lnTo>
                  <a:pt x="408940" y="349249"/>
                </a:lnTo>
                <a:lnTo>
                  <a:pt x="412750" y="349249"/>
                </a:lnTo>
                <a:lnTo>
                  <a:pt x="412750" y="342899"/>
                </a:lnTo>
                <a:close/>
              </a:path>
              <a:path w="412750" h="494029">
                <a:moveTo>
                  <a:pt x="2540" y="349249"/>
                </a:moveTo>
                <a:lnTo>
                  <a:pt x="0" y="349249"/>
                </a:lnTo>
                <a:lnTo>
                  <a:pt x="0" y="354329"/>
                </a:lnTo>
                <a:lnTo>
                  <a:pt x="2540" y="354329"/>
                </a:lnTo>
                <a:lnTo>
                  <a:pt x="2540" y="349249"/>
                </a:lnTo>
                <a:close/>
              </a:path>
              <a:path w="412750" h="494029">
                <a:moveTo>
                  <a:pt x="412750" y="349249"/>
                </a:moveTo>
                <a:lnTo>
                  <a:pt x="408940" y="349249"/>
                </a:lnTo>
                <a:lnTo>
                  <a:pt x="408940" y="354329"/>
                </a:lnTo>
                <a:lnTo>
                  <a:pt x="412750" y="354329"/>
                </a:lnTo>
                <a:lnTo>
                  <a:pt x="412750" y="349249"/>
                </a:lnTo>
                <a:close/>
              </a:path>
              <a:path w="412750" h="494029">
                <a:moveTo>
                  <a:pt x="2540" y="354329"/>
                </a:moveTo>
                <a:lnTo>
                  <a:pt x="0" y="354329"/>
                </a:lnTo>
                <a:lnTo>
                  <a:pt x="0" y="361949"/>
                </a:lnTo>
                <a:lnTo>
                  <a:pt x="2540" y="361949"/>
                </a:lnTo>
                <a:lnTo>
                  <a:pt x="2540" y="354329"/>
                </a:lnTo>
                <a:close/>
              </a:path>
              <a:path w="412750" h="494029">
                <a:moveTo>
                  <a:pt x="412750" y="354329"/>
                </a:moveTo>
                <a:lnTo>
                  <a:pt x="408940" y="354329"/>
                </a:lnTo>
                <a:lnTo>
                  <a:pt x="408940" y="361949"/>
                </a:lnTo>
                <a:lnTo>
                  <a:pt x="412750" y="361949"/>
                </a:lnTo>
                <a:lnTo>
                  <a:pt x="412750" y="354329"/>
                </a:lnTo>
                <a:close/>
              </a:path>
              <a:path w="412750" h="494029">
                <a:moveTo>
                  <a:pt x="2540" y="361949"/>
                </a:moveTo>
                <a:lnTo>
                  <a:pt x="0" y="361949"/>
                </a:lnTo>
                <a:lnTo>
                  <a:pt x="0" y="367029"/>
                </a:lnTo>
                <a:lnTo>
                  <a:pt x="2540" y="367029"/>
                </a:lnTo>
                <a:lnTo>
                  <a:pt x="2540" y="361949"/>
                </a:lnTo>
                <a:close/>
              </a:path>
              <a:path w="412750" h="494029">
                <a:moveTo>
                  <a:pt x="412750" y="361949"/>
                </a:moveTo>
                <a:lnTo>
                  <a:pt x="408940" y="361949"/>
                </a:lnTo>
                <a:lnTo>
                  <a:pt x="408940" y="367029"/>
                </a:lnTo>
                <a:lnTo>
                  <a:pt x="412750" y="367029"/>
                </a:lnTo>
                <a:lnTo>
                  <a:pt x="412750" y="361949"/>
                </a:lnTo>
                <a:close/>
              </a:path>
              <a:path w="412750" h="494029">
                <a:moveTo>
                  <a:pt x="2540" y="367029"/>
                </a:moveTo>
                <a:lnTo>
                  <a:pt x="0" y="367029"/>
                </a:lnTo>
                <a:lnTo>
                  <a:pt x="0" y="374649"/>
                </a:lnTo>
                <a:lnTo>
                  <a:pt x="2540" y="374649"/>
                </a:lnTo>
                <a:lnTo>
                  <a:pt x="2540" y="367029"/>
                </a:lnTo>
                <a:close/>
              </a:path>
              <a:path w="412750" h="494029">
                <a:moveTo>
                  <a:pt x="412750" y="367029"/>
                </a:moveTo>
                <a:lnTo>
                  <a:pt x="408940" y="367029"/>
                </a:lnTo>
                <a:lnTo>
                  <a:pt x="408940" y="374649"/>
                </a:lnTo>
                <a:lnTo>
                  <a:pt x="412750" y="374649"/>
                </a:lnTo>
                <a:lnTo>
                  <a:pt x="412750" y="367029"/>
                </a:lnTo>
                <a:close/>
              </a:path>
              <a:path w="412750" h="494029">
                <a:moveTo>
                  <a:pt x="2540" y="374649"/>
                </a:moveTo>
                <a:lnTo>
                  <a:pt x="0" y="374649"/>
                </a:lnTo>
                <a:lnTo>
                  <a:pt x="0" y="379729"/>
                </a:lnTo>
                <a:lnTo>
                  <a:pt x="2540" y="379729"/>
                </a:lnTo>
                <a:lnTo>
                  <a:pt x="2540" y="374649"/>
                </a:lnTo>
                <a:close/>
              </a:path>
              <a:path w="412750" h="494029">
                <a:moveTo>
                  <a:pt x="412750" y="374649"/>
                </a:moveTo>
                <a:lnTo>
                  <a:pt x="408940" y="374649"/>
                </a:lnTo>
                <a:lnTo>
                  <a:pt x="408940" y="379729"/>
                </a:lnTo>
                <a:lnTo>
                  <a:pt x="412750" y="379729"/>
                </a:lnTo>
                <a:lnTo>
                  <a:pt x="412750" y="374649"/>
                </a:lnTo>
                <a:close/>
              </a:path>
              <a:path w="412750" h="494029">
                <a:moveTo>
                  <a:pt x="2540" y="379729"/>
                </a:moveTo>
                <a:lnTo>
                  <a:pt x="0" y="379729"/>
                </a:lnTo>
                <a:lnTo>
                  <a:pt x="0" y="387349"/>
                </a:lnTo>
                <a:lnTo>
                  <a:pt x="2540" y="387349"/>
                </a:lnTo>
                <a:lnTo>
                  <a:pt x="2540" y="379729"/>
                </a:lnTo>
                <a:close/>
              </a:path>
              <a:path w="412750" h="494029">
                <a:moveTo>
                  <a:pt x="412750" y="379729"/>
                </a:moveTo>
                <a:lnTo>
                  <a:pt x="408940" y="379729"/>
                </a:lnTo>
                <a:lnTo>
                  <a:pt x="408940" y="387349"/>
                </a:lnTo>
                <a:lnTo>
                  <a:pt x="412750" y="387349"/>
                </a:lnTo>
                <a:lnTo>
                  <a:pt x="412750" y="379729"/>
                </a:lnTo>
                <a:close/>
              </a:path>
              <a:path w="412750" h="494029">
                <a:moveTo>
                  <a:pt x="2540" y="387349"/>
                </a:moveTo>
                <a:lnTo>
                  <a:pt x="0" y="387349"/>
                </a:lnTo>
                <a:lnTo>
                  <a:pt x="0" y="393699"/>
                </a:lnTo>
                <a:lnTo>
                  <a:pt x="2540" y="393699"/>
                </a:lnTo>
                <a:lnTo>
                  <a:pt x="2540" y="387349"/>
                </a:lnTo>
                <a:close/>
              </a:path>
              <a:path w="412750" h="494029">
                <a:moveTo>
                  <a:pt x="412750" y="387349"/>
                </a:moveTo>
                <a:lnTo>
                  <a:pt x="408940" y="387349"/>
                </a:lnTo>
                <a:lnTo>
                  <a:pt x="408940" y="393699"/>
                </a:lnTo>
                <a:lnTo>
                  <a:pt x="410210" y="393699"/>
                </a:lnTo>
                <a:lnTo>
                  <a:pt x="410210" y="391159"/>
                </a:lnTo>
                <a:lnTo>
                  <a:pt x="411480" y="391159"/>
                </a:lnTo>
                <a:lnTo>
                  <a:pt x="411480" y="389889"/>
                </a:lnTo>
                <a:lnTo>
                  <a:pt x="412750" y="389889"/>
                </a:lnTo>
                <a:lnTo>
                  <a:pt x="412750" y="387349"/>
                </a:lnTo>
                <a:close/>
              </a:path>
              <a:path w="412750" h="494029">
                <a:moveTo>
                  <a:pt x="2540" y="393699"/>
                </a:moveTo>
                <a:lnTo>
                  <a:pt x="0" y="393699"/>
                </a:lnTo>
                <a:lnTo>
                  <a:pt x="0" y="400049"/>
                </a:lnTo>
                <a:lnTo>
                  <a:pt x="2540" y="400049"/>
                </a:lnTo>
                <a:lnTo>
                  <a:pt x="2540" y="393699"/>
                </a:lnTo>
                <a:close/>
              </a:path>
              <a:path w="412750" h="494029">
                <a:moveTo>
                  <a:pt x="25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540" y="406399"/>
                </a:lnTo>
                <a:lnTo>
                  <a:pt x="2540" y="400049"/>
                </a:lnTo>
                <a:close/>
              </a:path>
              <a:path w="412750" h="494029">
                <a:moveTo>
                  <a:pt x="2540" y="406399"/>
                </a:moveTo>
                <a:lnTo>
                  <a:pt x="0" y="406399"/>
                </a:lnTo>
                <a:lnTo>
                  <a:pt x="0" y="412749"/>
                </a:lnTo>
                <a:lnTo>
                  <a:pt x="2540" y="412749"/>
                </a:lnTo>
                <a:lnTo>
                  <a:pt x="2540" y="406399"/>
                </a:lnTo>
                <a:close/>
              </a:path>
              <a:path w="412750" h="494029">
                <a:moveTo>
                  <a:pt x="2540" y="412749"/>
                </a:moveTo>
                <a:lnTo>
                  <a:pt x="0" y="412749"/>
                </a:lnTo>
                <a:lnTo>
                  <a:pt x="0" y="419099"/>
                </a:lnTo>
                <a:lnTo>
                  <a:pt x="2540" y="419099"/>
                </a:lnTo>
                <a:lnTo>
                  <a:pt x="2540" y="412749"/>
                </a:lnTo>
                <a:close/>
              </a:path>
              <a:path w="412750" h="494029">
                <a:moveTo>
                  <a:pt x="2540" y="419099"/>
                </a:moveTo>
                <a:lnTo>
                  <a:pt x="0" y="419099"/>
                </a:lnTo>
                <a:lnTo>
                  <a:pt x="0" y="425449"/>
                </a:lnTo>
                <a:lnTo>
                  <a:pt x="2540" y="425449"/>
                </a:lnTo>
                <a:lnTo>
                  <a:pt x="2540" y="419099"/>
                </a:lnTo>
                <a:close/>
              </a:path>
              <a:path w="412750" h="494029">
                <a:moveTo>
                  <a:pt x="254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540" y="431799"/>
                </a:lnTo>
                <a:lnTo>
                  <a:pt x="2540" y="425449"/>
                </a:lnTo>
                <a:close/>
              </a:path>
              <a:path w="412750" h="494029">
                <a:moveTo>
                  <a:pt x="2540" y="431799"/>
                </a:moveTo>
                <a:lnTo>
                  <a:pt x="0" y="431799"/>
                </a:lnTo>
                <a:lnTo>
                  <a:pt x="0" y="438149"/>
                </a:lnTo>
                <a:lnTo>
                  <a:pt x="2540" y="438149"/>
                </a:lnTo>
                <a:lnTo>
                  <a:pt x="2540" y="431799"/>
                </a:lnTo>
                <a:close/>
              </a:path>
              <a:path w="412750" h="494029">
                <a:moveTo>
                  <a:pt x="2540" y="438149"/>
                </a:moveTo>
                <a:lnTo>
                  <a:pt x="0" y="438149"/>
                </a:lnTo>
                <a:lnTo>
                  <a:pt x="0" y="444499"/>
                </a:lnTo>
                <a:lnTo>
                  <a:pt x="2540" y="444499"/>
                </a:lnTo>
                <a:lnTo>
                  <a:pt x="2540" y="438149"/>
                </a:lnTo>
                <a:close/>
              </a:path>
              <a:path w="412750" h="494029">
                <a:moveTo>
                  <a:pt x="2540" y="444499"/>
                </a:moveTo>
                <a:lnTo>
                  <a:pt x="0" y="444499"/>
                </a:lnTo>
                <a:lnTo>
                  <a:pt x="0" y="450849"/>
                </a:lnTo>
                <a:lnTo>
                  <a:pt x="2540" y="450849"/>
                </a:lnTo>
                <a:lnTo>
                  <a:pt x="2540" y="444499"/>
                </a:lnTo>
                <a:close/>
              </a:path>
              <a:path w="412750" h="494029">
                <a:moveTo>
                  <a:pt x="2540" y="450849"/>
                </a:moveTo>
                <a:lnTo>
                  <a:pt x="0" y="450849"/>
                </a:lnTo>
                <a:lnTo>
                  <a:pt x="0" y="457199"/>
                </a:lnTo>
                <a:lnTo>
                  <a:pt x="2540" y="457199"/>
                </a:lnTo>
                <a:lnTo>
                  <a:pt x="2540" y="450849"/>
                </a:lnTo>
                <a:close/>
              </a:path>
              <a:path w="412750" h="494029">
                <a:moveTo>
                  <a:pt x="2540" y="457199"/>
                </a:moveTo>
                <a:lnTo>
                  <a:pt x="0" y="457199"/>
                </a:lnTo>
                <a:lnTo>
                  <a:pt x="0" y="463549"/>
                </a:lnTo>
                <a:lnTo>
                  <a:pt x="2540" y="463549"/>
                </a:lnTo>
                <a:lnTo>
                  <a:pt x="2540" y="457199"/>
                </a:lnTo>
                <a:close/>
              </a:path>
              <a:path w="412750" h="494029">
                <a:moveTo>
                  <a:pt x="2540" y="463549"/>
                </a:moveTo>
                <a:lnTo>
                  <a:pt x="0" y="463549"/>
                </a:lnTo>
                <a:lnTo>
                  <a:pt x="0" y="469899"/>
                </a:lnTo>
                <a:lnTo>
                  <a:pt x="2540" y="469899"/>
                </a:lnTo>
                <a:lnTo>
                  <a:pt x="2540" y="463549"/>
                </a:lnTo>
                <a:close/>
              </a:path>
              <a:path w="412750" h="494029">
                <a:moveTo>
                  <a:pt x="2540" y="469899"/>
                </a:moveTo>
                <a:lnTo>
                  <a:pt x="0" y="469899"/>
                </a:lnTo>
                <a:lnTo>
                  <a:pt x="0" y="476249"/>
                </a:lnTo>
                <a:lnTo>
                  <a:pt x="2540" y="476249"/>
                </a:lnTo>
                <a:lnTo>
                  <a:pt x="2540" y="469899"/>
                </a:lnTo>
                <a:close/>
              </a:path>
              <a:path w="412750" h="494029">
                <a:moveTo>
                  <a:pt x="2540" y="476249"/>
                </a:moveTo>
                <a:lnTo>
                  <a:pt x="0" y="476249"/>
                </a:lnTo>
                <a:lnTo>
                  <a:pt x="0" y="482599"/>
                </a:lnTo>
                <a:lnTo>
                  <a:pt x="2540" y="482599"/>
                </a:lnTo>
                <a:lnTo>
                  <a:pt x="2540" y="476249"/>
                </a:lnTo>
                <a:close/>
              </a:path>
              <a:path w="412750" h="494029">
                <a:moveTo>
                  <a:pt x="2540" y="482599"/>
                </a:moveTo>
                <a:lnTo>
                  <a:pt x="0" y="482599"/>
                </a:lnTo>
                <a:lnTo>
                  <a:pt x="0" y="488949"/>
                </a:lnTo>
                <a:lnTo>
                  <a:pt x="2540" y="488949"/>
                </a:lnTo>
                <a:lnTo>
                  <a:pt x="2540" y="482599"/>
                </a:lnTo>
                <a:close/>
              </a:path>
              <a:path w="412750" h="494029">
                <a:moveTo>
                  <a:pt x="2540" y="488949"/>
                </a:moveTo>
                <a:lnTo>
                  <a:pt x="0" y="488949"/>
                </a:lnTo>
                <a:lnTo>
                  <a:pt x="0" y="494029"/>
                </a:lnTo>
                <a:lnTo>
                  <a:pt x="316230" y="494029"/>
                </a:lnTo>
                <a:lnTo>
                  <a:pt x="316230" y="492759"/>
                </a:lnTo>
                <a:lnTo>
                  <a:pt x="317500" y="492759"/>
                </a:lnTo>
                <a:lnTo>
                  <a:pt x="317500" y="491489"/>
                </a:lnTo>
                <a:lnTo>
                  <a:pt x="318770" y="491489"/>
                </a:lnTo>
                <a:lnTo>
                  <a:pt x="318770" y="490219"/>
                </a:lnTo>
                <a:lnTo>
                  <a:pt x="2540" y="490219"/>
                </a:lnTo>
                <a:lnTo>
                  <a:pt x="2540" y="488949"/>
                </a:lnTo>
                <a:close/>
              </a:path>
            </a:pathLst>
          </a:custGeom>
          <a:solidFill>
            <a:srgbClr val="D23D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6" name="bk object 8736"/>
          <p:cNvSpPr/>
          <p:nvPr/>
        </p:nvSpPr>
        <p:spPr>
          <a:xfrm>
            <a:off x="5170170" y="4165600"/>
            <a:ext cx="406400" cy="486409"/>
          </a:xfrm>
          <a:custGeom>
            <a:avLst/>
            <a:gdLst/>
            <a:ahLst/>
            <a:cxnLst/>
            <a:rect l="l" t="t" r="r" b="b"/>
            <a:pathLst>
              <a:path w="406400" h="486410">
                <a:moveTo>
                  <a:pt x="406399" y="0"/>
                </a:moveTo>
                <a:lnTo>
                  <a:pt x="92709" y="0"/>
                </a:lnTo>
                <a:lnTo>
                  <a:pt x="92709" y="1269"/>
                </a:lnTo>
                <a:lnTo>
                  <a:pt x="91439" y="1269"/>
                </a:lnTo>
                <a:lnTo>
                  <a:pt x="91439" y="2539"/>
                </a:lnTo>
                <a:lnTo>
                  <a:pt x="406400" y="2539"/>
                </a:lnTo>
                <a:lnTo>
                  <a:pt x="406399" y="0"/>
                </a:lnTo>
                <a:close/>
              </a:path>
              <a:path w="406400" h="486410">
                <a:moveTo>
                  <a:pt x="406400" y="2540"/>
                </a:moveTo>
                <a:lnTo>
                  <a:pt x="90169" y="2540"/>
                </a:lnTo>
                <a:lnTo>
                  <a:pt x="90169" y="3810"/>
                </a:lnTo>
                <a:lnTo>
                  <a:pt x="402589" y="3810"/>
                </a:lnTo>
                <a:lnTo>
                  <a:pt x="402589" y="8889"/>
                </a:lnTo>
                <a:lnTo>
                  <a:pt x="406400" y="8889"/>
                </a:lnTo>
                <a:lnTo>
                  <a:pt x="406400" y="2540"/>
                </a:lnTo>
                <a:close/>
              </a:path>
              <a:path w="406400" h="486410">
                <a:moveTo>
                  <a:pt x="406400" y="8890"/>
                </a:moveTo>
                <a:lnTo>
                  <a:pt x="402589" y="8890"/>
                </a:lnTo>
                <a:lnTo>
                  <a:pt x="402589" y="15239"/>
                </a:lnTo>
                <a:lnTo>
                  <a:pt x="406400" y="15239"/>
                </a:lnTo>
                <a:lnTo>
                  <a:pt x="406400" y="8890"/>
                </a:lnTo>
                <a:close/>
              </a:path>
              <a:path w="406400" h="486410">
                <a:moveTo>
                  <a:pt x="406400" y="15240"/>
                </a:moveTo>
                <a:lnTo>
                  <a:pt x="402589" y="15240"/>
                </a:lnTo>
                <a:lnTo>
                  <a:pt x="402589" y="21589"/>
                </a:lnTo>
                <a:lnTo>
                  <a:pt x="406400" y="21589"/>
                </a:lnTo>
                <a:lnTo>
                  <a:pt x="406400" y="15240"/>
                </a:lnTo>
                <a:close/>
              </a:path>
              <a:path w="406400" h="486410">
                <a:moveTo>
                  <a:pt x="406400" y="21590"/>
                </a:moveTo>
                <a:lnTo>
                  <a:pt x="402589" y="21590"/>
                </a:lnTo>
                <a:lnTo>
                  <a:pt x="402589" y="27939"/>
                </a:lnTo>
                <a:lnTo>
                  <a:pt x="406400" y="27939"/>
                </a:lnTo>
                <a:lnTo>
                  <a:pt x="406400" y="21590"/>
                </a:lnTo>
                <a:close/>
              </a:path>
              <a:path w="406400" h="486410">
                <a:moveTo>
                  <a:pt x="406400" y="27940"/>
                </a:moveTo>
                <a:lnTo>
                  <a:pt x="402589" y="27940"/>
                </a:lnTo>
                <a:lnTo>
                  <a:pt x="402589" y="34289"/>
                </a:lnTo>
                <a:lnTo>
                  <a:pt x="406400" y="34289"/>
                </a:lnTo>
                <a:lnTo>
                  <a:pt x="406400" y="27940"/>
                </a:lnTo>
                <a:close/>
              </a:path>
              <a:path w="406400" h="486410">
                <a:moveTo>
                  <a:pt x="406400" y="34290"/>
                </a:moveTo>
                <a:lnTo>
                  <a:pt x="402589" y="34290"/>
                </a:lnTo>
                <a:lnTo>
                  <a:pt x="402589" y="40639"/>
                </a:lnTo>
                <a:lnTo>
                  <a:pt x="406400" y="40639"/>
                </a:lnTo>
                <a:lnTo>
                  <a:pt x="406400" y="34290"/>
                </a:lnTo>
                <a:close/>
              </a:path>
              <a:path w="406400" h="486410">
                <a:moveTo>
                  <a:pt x="406400" y="40640"/>
                </a:moveTo>
                <a:lnTo>
                  <a:pt x="402589" y="40640"/>
                </a:lnTo>
                <a:lnTo>
                  <a:pt x="402589" y="46989"/>
                </a:lnTo>
                <a:lnTo>
                  <a:pt x="406400" y="46989"/>
                </a:lnTo>
                <a:lnTo>
                  <a:pt x="406400" y="40640"/>
                </a:lnTo>
                <a:close/>
              </a:path>
              <a:path w="406400" h="486410">
                <a:moveTo>
                  <a:pt x="406400" y="46990"/>
                </a:moveTo>
                <a:lnTo>
                  <a:pt x="402589" y="46990"/>
                </a:lnTo>
                <a:lnTo>
                  <a:pt x="402589" y="53339"/>
                </a:lnTo>
                <a:lnTo>
                  <a:pt x="406400" y="53339"/>
                </a:lnTo>
                <a:lnTo>
                  <a:pt x="406400" y="46990"/>
                </a:lnTo>
                <a:close/>
              </a:path>
              <a:path w="406400" h="486410">
                <a:moveTo>
                  <a:pt x="406400" y="53340"/>
                </a:moveTo>
                <a:lnTo>
                  <a:pt x="402589" y="53340"/>
                </a:lnTo>
                <a:lnTo>
                  <a:pt x="402589" y="59689"/>
                </a:lnTo>
                <a:lnTo>
                  <a:pt x="406400" y="59689"/>
                </a:lnTo>
                <a:lnTo>
                  <a:pt x="406400" y="53340"/>
                </a:lnTo>
                <a:close/>
              </a:path>
              <a:path w="406400" h="486410">
                <a:moveTo>
                  <a:pt x="406400" y="59690"/>
                </a:moveTo>
                <a:lnTo>
                  <a:pt x="402589" y="59690"/>
                </a:lnTo>
                <a:lnTo>
                  <a:pt x="402589" y="66039"/>
                </a:lnTo>
                <a:lnTo>
                  <a:pt x="406400" y="66039"/>
                </a:lnTo>
                <a:lnTo>
                  <a:pt x="406400" y="59690"/>
                </a:lnTo>
                <a:close/>
              </a:path>
              <a:path w="406400" h="486410">
                <a:moveTo>
                  <a:pt x="406400" y="66040"/>
                </a:moveTo>
                <a:lnTo>
                  <a:pt x="402589" y="66040"/>
                </a:lnTo>
                <a:lnTo>
                  <a:pt x="402589" y="72389"/>
                </a:lnTo>
                <a:lnTo>
                  <a:pt x="406400" y="72389"/>
                </a:lnTo>
                <a:lnTo>
                  <a:pt x="406400" y="66040"/>
                </a:lnTo>
                <a:close/>
              </a:path>
              <a:path w="406400" h="486410">
                <a:moveTo>
                  <a:pt x="406400" y="72390"/>
                </a:moveTo>
                <a:lnTo>
                  <a:pt x="402589" y="72390"/>
                </a:lnTo>
                <a:lnTo>
                  <a:pt x="402589" y="78739"/>
                </a:lnTo>
                <a:lnTo>
                  <a:pt x="406400" y="78739"/>
                </a:lnTo>
                <a:lnTo>
                  <a:pt x="406400" y="72390"/>
                </a:lnTo>
                <a:close/>
              </a:path>
              <a:path w="406400" h="486410">
                <a:moveTo>
                  <a:pt x="406400" y="78740"/>
                </a:moveTo>
                <a:lnTo>
                  <a:pt x="402589" y="78740"/>
                </a:lnTo>
                <a:lnTo>
                  <a:pt x="402589" y="85089"/>
                </a:lnTo>
                <a:lnTo>
                  <a:pt x="406400" y="85089"/>
                </a:lnTo>
                <a:lnTo>
                  <a:pt x="406400" y="78740"/>
                </a:lnTo>
                <a:close/>
              </a:path>
              <a:path w="406400" h="486410">
                <a:moveTo>
                  <a:pt x="406400" y="85090"/>
                </a:moveTo>
                <a:lnTo>
                  <a:pt x="402589" y="85090"/>
                </a:lnTo>
                <a:lnTo>
                  <a:pt x="402589" y="91439"/>
                </a:lnTo>
                <a:lnTo>
                  <a:pt x="406400" y="91439"/>
                </a:lnTo>
                <a:lnTo>
                  <a:pt x="406400" y="85090"/>
                </a:lnTo>
                <a:close/>
              </a:path>
              <a:path w="406400" h="486410">
                <a:moveTo>
                  <a:pt x="406400" y="91440"/>
                </a:moveTo>
                <a:lnTo>
                  <a:pt x="402589" y="91440"/>
                </a:lnTo>
                <a:lnTo>
                  <a:pt x="402589" y="97789"/>
                </a:lnTo>
                <a:lnTo>
                  <a:pt x="406400" y="97789"/>
                </a:lnTo>
                <a:lnTo>
                  <a:pt x="406400" y="91440"/>
                </a:lnTo>
                <a:close/>
              </a:path>
              <a:path w="406400" h="486410">
                <a:moveTo>
                  <a:pt x="406400" y="97790"/>
                </a:moveTo>
                <a:lnTo>
                  <a:pt x="402589" y="97790"/>
                </a:lnTo>
                <a:lnTo>
                  <a:pt x="402589" y="104139"/>
                </a:lnTo>
                <a:lnTo>
                  <a:pt x="406400" y="104139"/>
                </a:lnTo>
                <a:lnTo>
                  <a:pt x="406400" y="97790"/>
                </a:lnTo>
                <a:close/>
              </a:path>
              <a:path w="406400" h="486410">
                <a:moveTo>
                  <a:pt x="3809" y="105410"/>
                </a:moveTo>
                <a:lnTo>
                  <a:pt x="2539" y="105410"/>
                </a:lnTo>
                <a:lnTo>
                  <a:pt x="2539" y="107950"/>
                </a:lnTo>
                <a:lnTo>
                  <a:pt x="1269" y="107950"/>
                </a:lnTo>
                <a:lnTo>
                  <a:pt x="1269" y="109219"/>
                </a:lnTo>
                <a:lnTo>
                  <a:pt x="0" y="109219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5410"/>
                </a:lnTo>
                <a:close/>
              </a:path>
              <a:path w="406400" h="486410">
                <a:moveTo>
                  <a:pt x="406400" y="104140"/>
                </a:moveTo>
                <a:lnTo>
                  <a:pt x="402589" y="104140"/>
                </a:lnTo>
                <a:lnTo>
                  <a:pt x="402589" y="110489"/>
                </a:lnTo>
                <a:lnTo>
                  <a:pt x="406400" y="110489"/>
                </a:lnTo>
                <a:lnTo>
                  <a:pt x="406400" y="104140"/>
                </a:lnTo>
                <a:close/>
              </a:path>
              <a:path w="406400" h="486410">
                <a:moveTo>
                  <a:pt x="3809" y="110490"/>
                </a:moveTo>
                <a:lnTo>
                  <a:pt x="0" y="110490"/>
                </a:lnTo>
                <a:lnTo>
                  <a:pt x="0" y="115569"/>
                </a:lnTo>
                <a:lnTo>
                  <a:pt x="3809" y="115569"/>
                </a:lnTo>
                <a:lnTo>
                  <a:pt x="3809" y="110490"/>
                </a:lnTo>
                <a:close/>
              </a:path>
              <a:path w="406400" h="486410">
                <a:moveTo>
                  <a:pt x="406400" y="110490"/>
                </a:moveTo>
                <a:lnTo>
                  <a:pt x="402589" y="110490"/>
                </a:lnTo>
                <a:lnTo>
                  <a:pt x="402589" y="115569"/>
                </a:lnTo>
                <a:lnTo>
                  <a:pt x="406400" y="115569"/>
                </a:lnTo>
                <a:lnTo>
                  <a:pt x="406400" y="110490"/>
                </a:lnTo>
                <a:close/>
              </a:path>
              <a:path w="406400" h="486410">
                <a:moveTo>
                  <a:pt x="3809" y="115570"/>
                </a:moveTo>
                <a:lnTo>
                  <a:pt x="0" y="115570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5570"/>
                </a:lnTo>
                <a:close/>
              </a:path>
              <a:path w="406400" h="486410">
                <a:moveTo>
                  <a:pt x="406400" y="115570"/>
                </a:moveTo>
                <a:lnTo>
                  <a:pt x="402589" y="115570"/>
                </a:lnTo>
                <a:lnTo>
                  <a:pt x="402589" y="121919"/>
                </a:lnTo>
                <a:lnTo>
                  <a:pt x="406400" y="121919"/>
                </a:lnTo>
                <a:lnTo>
                  <a:pt x="406400" y="115570"/>
                </a:lnTo>
                <a:close/>
              </a:path>
              <a:path w="406400" h="486410">
                <a:moveTo>
                  <a:pt x="3809" y="121920"/>
                </a:moveTo>
                <a:lnTo>
                  <a:pt x="0" y="12192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1920"/>
                </a:lnTo>
                <a:close/>
              </a:path>
              <a:path w="406400" h="486410">
                <a:moveTo>
                  <a:pt x="406400" y="121920"/>
                </a:moveTo>
                <a:lnTo>
                  <a:pt x="402589" y="121920"/>
                </a:lnTo>
                <a:lnTo>
                  <a:pt x="402589" y="129539"/>
                </a:lnTo>
                <a:lnTo>
                  <a:pt x="406400" y="129539"/>
                </a:lnTo>
                <a:lnTo>
                  <a:pt x="406400" y="121920"/>
                </a:lnTo>
                <a:close/>
              </a:path>
              <a:path w="406400" h="48641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406400" h="486410">
                <a:moveTo>
                  <a:pt x="406400" y="129540"/>
                </a:moveTo>
                <a:lnTo>
                  <a:pt x="402589" y="129540"/>
                </a:lnTo>
                <a:lnTo>
                  <a:pt x="402589" y="135889"/>
                </a:lnTo>
                <a:lnTo>
                  <a:pt x="406400" y="135889"/>
                </a:lnTo>
                <a:lnTo>
                  <a:pt x="406400" y="129540"/>
                </a:lnTo>
                <a:close/>
              </a:path>
              <a:path w="406400" h="486410">
                <a:moveTo>
                  <a:pt x="38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35890"/>
                </a:lnTo>
                <a:close/>
              </a:path>
              <a:path w="406400" h="486410">
                <a:moveTo>
                  <a:pt x="406400" y="135890"/>
                </a:moveTo>
                <a:lnTo>
                  <a:pt x="402589" y="135890"/>
                </a:lnTo>
                <a:lnTo>
                  <a:pt x="402589" y="142239"/>
                </a:lnTo>
                <a:lnTo>
                  <a:pt x="406400" y="142239"/>
                </a:lnTo>
                <a:lnTo>
                  <a:pt x="406400" y="135890"/>
                </a:lnTo>
                <a:close/>
              </a:path>
              <a:path w="406400" h="486410">
                <a:moveTo>
                  <a:pt x="3809" y="142240"/>
                </a:moveTo>
                <a:lnTo>
                  <a:pt x="0" y="14224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42240"/>
                </a:lnTo>
                <a:close/>
              </a:path>
              <a:path w="406400" h="486410">
                <a:moveTo>
                  <a:pt x="406400" y="142240"/>
                </a:moveTo>
                <a:lnTo>
                  <a:pt x="402589" y="142240"/>
                </a:lnTo>
                <a:lnTo>
                  <a:pt x="402589" y="148589"/>
                </a:lnTo>
                <a:lnTo>
                  <a:pt x="406400" y="148589"/>
                </a:lnTo>
                <a:lnTo>
                  <a:pt x="406400" y="142240"/>
                </a:lnTo>
                <a:close/>
              </a:path>
              <a:path w="406400" h="486410">
                <a:moveTo>
                  <a:pt x="3809" y="148590"/>
                </a:moveTo>
                <a:lnTo>
                  <a:pt x="0" y="148590"/>
                </a:lnTo>
                <a:lnTo>
                  <a:pt x="0" y="153669"/>
                </a:lnTo>
                <a:lnTo>
                  <a:pt x="3809" y="153669"/>
                </a:lnTo>
                <a:lnTo>
                  <a:pt x="3809" y="148590"/>
                </a:lnTo>
                <a:close/>
              </a:path>
              <a:path w="406400" h="486410">
                <a:moveTo>
                  <a:pt x="406400" y="148590"/>
                </a:moveTo>
                <a:lnTo>
                  <a:pt x="402589" y="148590"/>
                </a:lnTo>
                <a:lnTo>
                  <a:pt x="402589" y="153669"/>
                </a:lnTo>
                <a:lnTo>
                  <a:pt x="406400" y="153669"/>
                </a:lnTo>
                <a:lnTo>
                  <a:pt x="406400" y="148590"/>
                </a:lnTo>
                <a:close/>
              </a:path>
              <a:path w="406400" h="486410">
                <a:moveTo>
                  <a:pt x="3809" y="153670"/>
                </a:moveTo>
                <a:lnTo>
                  <a:pt x="0" y="153670"/>
                </a:lnTo>
                <a:lnTo>
                  <a:pt x="0" y="167639"/>
                </a:lnTo>
                <a:lnTo>
                  <a:pt x="3809" y="167639"/>
                </a:lnTo>
                <a:lnTo>
                  <a:pt x="3809" y="153670"/>
                </a:lnTo>
                <a:close/>
              </a:path>
              <a:path w="406400" h="486410">
                <a:moveTo>
                  <a:pt x="406400" y="153670"/>
                </a:moveTo>
                <a:lnTo>
                  <a:pt x="402589" y="153670"/>
                </a:lnTo>
                <a:lnTo>
                  <a:pt x="402589" y="167639"/>
                </a:lnTo>
                <a:lnTo>
                  <a:pt x="406400" y="167639"/>
                </a:lnTo>
                <a:lnTo>
                  <a:pt x="406400" y="153670"/>
                </a:lnTo>
                <a:close/>
              </a:path>
              <a:path w="406400" h="486410">
                <a:moveTo>
                  <a:pt x="3809" y="167640"/>
                </a:moveTo>
                <a:lnTo>
                  <a:pt x="0" y="167640"/>
                </a:lnTo>
                <a:lnTo>
                  <a:pt x="0" y="172719"/>
                </a:lnTo>
                <a:lnTo>
                  <a:pt x="3809" y="172719"/>
                </a:lnTo>
                <a:lnTo>
                  <a:pt x="3809" y="167640"/>
                </a:lnTo>
                <a:close/>
              </a:path>
              <a:path w="406400" h="486410">
                <a:moveTo>
                  <a:pt x="406400" y="167640"/>
                </a:moveTo>
                <a:lnTo>
                  <a:pt x="402589" y="167640"/>
                </a:lnTo>
                <a:lnTo>
                  <a:pt x="402589" y="172719"/>
                </a:lnTo>
                <a:lnTo>
                  <a:pt x="406400" y="172719"/>
                </a:lnTo>
                <a:lnTo>
                  <a:pt x="406400" y="167640"/>
                </a:lnTo>
                <a:close/>
              </a:path>
              <a:path w="406400" h="486410">
                <a:moveTo>
                  <a:pt x="3809" y="172720"/>
                </a:moveTo>
                <a:lnTo>
                  <a:pt x="0" y="17272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72720"/>
                </a:lnTo>
                <a:close/>
              </a:path>
              <a:path w="406400" h="486410">
                <a:moveTo>
                  <a:pt x="406400" y="172720"/>
                </a:moveTo>
                <a:lnTo>
                  <a:pt x="402589" y="172720"/>
                </a:lnTo>
                <a:lnTo>
                  <a:pt x="402589" y="199389"/>
                </a:lnTo>
                <a:lnTo>
                  <a:pt x="406400" y="199389"/>
                </a:lnTo>
                <a:lnTo>
                  <a:pt x="406400" y="172720"/>
                </a:lnTo>
                <a:close/>
              </a:path>
              <a:path w="406400" h="48641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406400" h="486410">
                <a:moveTo>
                  <a:pt x="406400" y="199390"/>
                </a:moveTo>
                <a:lnTo>
                  <a:pt x="402589" y="199390"/>
                </a:lnTo>
                <a:lnTo>
                  <a:pt x="402589" y="205739"/>
                </a:lnTo>
                <a:lnTo>
                  <a:pt x="406400" y="205739"/>
                </a:lnTo>
                <a:lnTo>
                  <a:pt x="406400" y="199390"/>
                </a:lnTo>
                <a:close/>
              </a:path>
              <a:path w="406400" h="48641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406400" h="486410">
                <a:moveTo>
                  <a:pt x="406400" y="205740"/>
                </a:moveTo>
                <a:lnTo>
                  <a:pt x="402589" y="205740"/>
                </a:lnTo>
                <a:lnTo>
                  <a:pt x="402589" y="212089"/>
                </a:lnTo>
                <a:lnTo>
                  <a:pt x="406400" y="212089"/>
                </a:lnTo>
                <a:lnTo>
                  <a:pt x="406400" y="205740"/>
                </a:lnTo>
                <a:close/>
              </a:path>
              <a:path w="406400" h="486410">
                <a:moveTo>
                  <a:pt x="3809" y="212090"/>
                </a:moveTo>
                <a:lnTo>
                  <a:pt x="0" y="21209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12090"/>
                </a:lnTo>
                <a:close/>
              </a:path>
              <a:path w="406400" h="486410">
                <a:moveTo>
                  <a:pt x="406400" y="212090"/>
                </a:moveTo>
                <a:lnTo>
                  <a:pt x="402589" y="212090"/>
                </a:lnTo>
                <a:lnTo>
                  <a:pt x="402589" y="224789"/>
                </a:lnTo>
                <a:lnTo>
                  <a:pt x="406400" y="224789"/>
                </a:lnTo>
                <a:lnTo>
                  <a:pt x="406400" y="212090"/>
                </a:lnTo>
                <a:close/>
              </a:path>
              <a:path w="406400" h="486410">
                <a:moveTo>
                  <a:pt x="380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4790"/>
                </a:lnTo>
                <a:close/>
              </a:path>
              <a:path w="406400" h="486410">
                <a:moveTo>
                  <a:pt x="406400" y="224790"/>
                </a:moveTo>
                <a:lnTo>
                  <a:pt x="402589" y="224790"/>
                </a:lnTo>
                <a:lnTo>
                  <a:pt x="402589" y="231139"/>
                </a:lnTo>
                <a:lnTo>
                  <a:pt x="406400" y="231139"/>
                </a:lnTo>
                <a:lnTo>
                  <a:pt x="406400" y="224790"/>
                </a:lnTo>
                <a:close/>
              </a:path>
              <a:path w="406400" h="48641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406400" h="486410">
                <a:moveTo>
                  <a:pt x="406400" y="231140"/>
                </a:moveTo>
                <a:lnTo>
                  <a:pt x="402589" y="231140"/>
                </a:lnTo>
                <a:lnTo>
                  <a:pt x="402589" y="237489"/>
                </a:lnTo>
                <a:lnTo>
                  <a:pt x="406400" y="237489"/>
                </a:lnTo>
                <a:lnTo>
                  <a:pt x="406400" y="231140"/>
                </a:lnTo>
                <a:close/>
              </a:path>
              <a:path w="406400" h="486410">
                <a:moveTo>
                  <a:pt x="3809" y="237490"/>
                </a:moveTo>
                <a:lnTo>
                  <a:pt x="0" y="237490"/>
                </a:lnTo>
                <a:lnTo>
                  <a:pt x="0" y="267969"/>
                </a:lnTo>
                <a:lnTo>
                  <a:pt x="3809" y="267969"/>
                </a:lnTo>
                <a:lnTo>
                  <a:pt x="3809" y="237490"/>
                </a:lnTo>
                <a:close/>
              </a:path>
              <a:path w="406400" h="486410">
                <a:moveTo>
                  <a:pt x="406400" y="237490"/>
                </a:moveTo>
                <a:lnTo>
                  <a:pt x="402589" y="237490"/>
                </a:lnTo>
                <a:lnTo>
                  <a:pt x="402589" y="267969"/>
                </a:lnTo>
                <a:lnTo>
                  <a:pt x="406400" y="267969"/>
                </a:lnTo>
                <a:lnTo>
                  <a:pt x="406400" y="237490"/>
                </a:lnTo>
                <a:close/>
              </a:path>
              <a:path w="406400" h="486410">
                <a:moveTo>
                  <a:pt x="3809" y="267970"/>
                </a:moveTo>
                <a:lnTo>
                  <a:pt x="0" y="26797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67970"/>
                </a:lnTo>
                <a:close/>
              </a:path>
              <a:path w="406400" h="486410">
                <a:moveTo>
                  <a:pt x="406400" y="267970"/>
                </a:moveTo>
                <a:lnTo>
                  <a:pt x="402589" y="267970"/>
                </a:lnTo>
                <a:lnTo>
                  <a:pt x="402589" y="288289"/>
                </a:lnTo>
                <a:lnTo>
                  <a:pt x="406400" y="288289"/>
                </a:lnTo>
                <a:lnTo>
                  <a:pt x="406400" y="267970"/>
                </a:lnTo>
                <a:close/>
              </a:path>
              <a:path w="406400" h="486410">
                <a:moveTo>
                  <a:pt x="3809" y="288290"/>
                </a:moveTo>
                <a:lnTo>
                  <a:pt x="0" y="288290"/>
                </a:lnTo>
                <a:lnTo>
                  <a:pt x="0" y="293369"/>
                </a:lnTo>
                <a:lnTo>
                  <a:pt x="3809" y="293369"/>
                </a:lnTo>
                <a:lnTo>
                  <a:pt x="3809" y="288290"/>
                </a:lnTo>
                <a:close/>
              </a:path>
              <a:path w="406400" h="486410">
                <a:moveTo>
                  <a:pt x="406400" y="288290"/>
                </a:moveTo>
                <a:lnTo>
                  <a:pt x="402589" y="288290"/>
                </a:lnTo>
                <a:lnTo>
                  <a:pt x="402589" y="293369"/>
                </a:lnTo>
                <a:lnTo>
                  <a:pt x="406400" y="293369"/>
                </a:lnTo>
                <a:lnTo>
                  <a:pt x="406400" y="288290"/>
                </a:lnTo>
                <a:close/>
              </a:path>
              <a:path w="406400" h="486410">
                <a:moveTo>
                  <a:pt x="3809" y="293370"/>
                </a:moveTo>
                <a:lnTo>
                  <a:pt x="0" y="293370"/>
                </a:lnTo>
                <a:lnTo>
                  <a:pt x="0" y="300989"/>
                </a:lnTo>
                <a:lnTo>
                  <a:pt x="3809" y="300989"/>
                </a:lnTo>
                <a:lnTo>
                  <a:pt x="3809" y="293370"/>
                </a:lnTo>
                <a:close/>
              </a:path>
              <a:path w="406400" h="486410">
                <a:moveTo>
                  <a:pt x="406400" y="293370"/>
                </a:moveTo>
                <a:lnTo>
                  <a:pt x="402589" y="293370"/>
                </a:lnTo>
                <a:lnTo>
                  <a:pt x="402589" y="300989"/>
                </a:lnTo>
                <a:lnTo>
                  <a:pt x="406400" y="300989"/>
                </a:lnTo>
                <a:lnTo>
                  <a:pt x="406400" y="293370"/>
                </a:lnTo>
                <a:close/>
              </a:path>
              <a:path w="406400" h="486410">
                <a:moveTo>
                  <a:pt x="3809" y="300990"/>
                </a:moveTo>
                <a:lnTo>
                  <a:pt x="0" y="300990"/>
                </a:lnTo>
                <a:lnTo>
                  <a:pt x="0" y="306069"/>
                </a:lnTo>
                <a:lnTo>
                  <a:pt x="3809" y="306069"/>
                </a:lnTo>
                <a:lnTo>
                  <a:pt x="3809" y="300990"/>
                </a:lnTo>
                <a:close/>
              </a:path>
              <a:path w="406400" h="486410">
                <a:moveTo>
                  <a:pt x="406400" y="300990"/>
                </a:moveTo>
                <a:lnTo>
                  <a:pt x="402589" y="300990"/>
                </a:lnTo>
                <a:lnTo>
                  <a:pt x="402589" y="306069"/>
                </a:lnTo>
                <a:lnTo>
                  <a:pt x="406400" y="306069"/>
                </a:lnTo>
                <a:lnTo>
                  <a:pt x="406400" y="300990"/>
                </a:lnTo>
                <a:close/>
              </a:path>
              <a:path w="406400" h="486410">
                <a:moveTo>
                  <a:pt x="3809" y="306070"/>
                </a:moveTo>
                <a:lnTo>
                  <a:pt x="0" y="30607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06070"/>
                </a:lnTo>
                <a:close/>
              </a:path>
              <a:path w="406400" h="486410">
                <a:moveTo>
                  <a:pt x="406400" y="306070"/>
                </a:moveTo>
                <a:lnTo>
                  <a:pt x="402589" y="306070"/>
                </a:lnTo>
                <a:lnTo>
                  <a:pt x="402589" y="313689"/>
                </a:lnTo>
                <a:lnTo>
                  <a:pt x="406400" y="313689"/>
                </a:lnTo>
                <a:lnTo>
                  <a:pt x="406400" y="306070"/>
                </a:lnTo>
                <a:close/>
              </a:path>
              <a:path w="406400" h="486410">
                <a:moveTo>
                  <a:pt x="3809" y="313690"/>
                </a:moveTo>
                <a:lnTo>
                  <a:pt x="0" y="313690"/>
                </a:lnTo>
                <a:lnTo>
                  <a:pt x="0" y="318769"/>
                </a:lnTo>
                <a:lnTo>
                  <a:pt x="3809" y="318769"/>
                </a:lnTo>
                <a:lnTo>
                  <a:pt x="3809" y="313690"/>
                </a:lnTo>
                <a:close/>
              </a:path>
              <a:path w="406400" h="486410">
                <a:moveTo>
                  <a:pt x="406400" y="313690"/>
                </a:moveTo>
                <a:lnTo>
                  <a:pt x="402589" y="313690"/>
                </a:lnTo>
                <a:lnTo>
                  <a:pt x="402589" y="318769"/>
                </a:lnTo>
                <a:lnTo>
                  <a:pt x="406400" y="318769"/>
                </a:lnTo>
                <a:lnTo>
                  <a:pt x="406400" y="313690"/>
                </a:lnTo>
                <a:close/>
              </a:path>
              <a:path w="406400" h="486410">
                <a:moveTo>
                  <a:pt x="3809" y="318770"/>
                </a:moveTo>
                <a:lnTo>
                  <a:pt x="0" y="318770"/>
                </a:lnTo>
                <a:lnTo>
                  <a:pt x="0" y="325119"/>
                </a:lnTo>
                <a:lnTo>
                  <a:pt x="3809" y="325119"/>
                </a:lnTo>
                <a:lnTo>
                  <a:pt x="3809" y="318770"/>
                </a:lnTo>
                <a:close/>
              </a:path>
              <a:path w="406400" h="486410">
                <a:moveTo>
                  <a:pt x="406400" y="318770"/>
                </a:moveTo>
                <a:lnTo>
                  <a:pt x="402589" y="318770"/>
                </a:lnTo>
                <a:lnTo>
                  <a:pt x="402589" y="325119"/>
                </a:lnTo>
                <a:lnTo>
                  <a:pt x="406400" y="325119"/>
                </a:lnTo>
                <a:lnTo>
                  <a:pt x="406400" y="318770"/>
                </a:lnTo>
                <a:close/>
              </a:path>
              <a:path w="406400" h="486410">
                <a:moveTo>
                  <a:pt x="3809" y="325120"/>
                </a:moveTo>
                <a:lnTo>
                  <a:pt x="0" y="325120"/>
                </a:lnTo>
                <a:lnTo>
                  <a:pt x="0" y="332739"/>
                </a:lnTo>
                <a:lnTo>
                  <a:pt x="3809" y="332739"/>
                </a:lnTo>
                <a:lnTo>
                  <a:pt x="3809" y="325120"/>
                </a:lnTo>
                <a:close/>
              </a:path>
              <a:path w="406400" h="486410">
                <a:moveTo>
                  <a:pt x="406400" y="325120"/>
                </a:moveTo>
                <a:lnTo>
                  <a:pt x="402589" y="325120"/>
                </a:lnTo>
                <a:lnTo>
                  <a:pt x="402589" y="332739"/>
                </a:lnTo>
                <a:lnTo>
                  <a:pt x="406400" y="332739"/>
                </a:lnTo>
                <a:lnTo>
                  <a:pt x="406400" y="325120"/>
                </a:lnTo>
                <a:close/>
              </a:path>
              <a:path w="406400" h="486410">
                <a:moveTo>
                  <a:pt x="3809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32740"/>
                </a:lnTo>
                <a:close/>
              </a:path>
              <a:path w="406400" h="486410">
                <a:moveTo>
                  <a:pt x="406400" y="332740"/>
                </a:moveTo>
                <a:lnTo>
                  <a:pt x="402589" y="332740"/>
                </a:lnTo>
                <a:lnTo>
                  <a:pt x="402589" y="339089"/>
                </a:lnTo>
                <a:lnTo>
                  <a:pt x="406400" y="339089"/>
                </a:lnTo>
                <a:lnTo>
                  <a:pt x="406400" y="332740"/>
                </a:lnTo>
                <a:close/>
              </a:path>
              <a:path w="406400" h="486410">
                <a:moveTo>
                  <a:pt x="3809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39090"/>
                </a:lnTo>
                <a:close/>
              </a:path>
              <a:path w="406400" h="486410">
                <a:moveTo>
                  <a:pt x="406400" y="339090"/>
                </a:moveTo>
                <a:lnTo>
                  <a:pt x="402589" y="339090"/>
                </a:lnTo>
                <a:lnTo>
                  <a:pt x="402589" y="345439"/>
                </a:lnTo>
                <a:lnTo>
                  <a:pt x="406400" y="345439"/>
                </a:lnTo>
                <a:lnTo>
                  <a:pt x="406400" y="339090"/>
                </a:lnTo>
                <a:close/>
              </a:path>
              <a:path w="406400" h="486410">
                <a:moveTo>
                  <a:pt x="3809" y="345440"/>
                </a:moveTo>
                <a:lnTo>
                  <a:pt x="0" y="345440"/>
                </a:lnTo>
                <a:lnTo>
                  <a:pt x="0" y="350519"/>
                </a:lnTo>
                <a:lnTo>
                  <a:pt x="3809" y="350519"/>
                </a:lnTo>
                <a:lnTo>
                  <a:pt x="3809" y="345440"/>
                </a:lnTo>
                <a:close/>
              </a:path>
              <a:path w="406400" h="486410">
                <a:moveTo>
                  <a:pt x="406400" y="345440"/>
                </a:moveTo>
                <a:lnTo>
                  <a:pt x="402589" y="345440"/>
                </a:lnTo>
                <a:lnTo>
                  <a:pt x="402589" y="350519"/>
                </a:lnTo>
                <a:lnTo>
                  <a:pt x="406400" y="350519"/>
                </a:lnTo>
                <a:lnTo>
                  <a:pt x="406400" y="345440"/>
                </a:lnTo>
                <a:close/>
              </a:path>
              <a:path w="406400" h="486410">
                <a:moveTo>
                  <a:pt x="3809" y="350520"/>
                </a:moveTo>
                <a:lnTo>
                  <a:pt x="0" y="35052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0520"/>
                </a:lnTo>
                <a:close/>
              </a:path>
              <a:path w="406400" h="486410">
                <a:moveTo>
                  <a:pt x="406400" y="350520"/>
                </a:moveTo>
                <a:lnTo>
                  <a:pt x="402589" y="350520"/>
                </a:lnTo>
                <a:lnTo>
                  <a:pt x="402589" y="358139"/>
                </a:lnTo>
                <a:lnTo>
                  <a:pt x="406400" y="358139"/>
                </a:lnTo>
                <a:lnTo>
                  <a:pt x="406400" y="350520"/>
                </a:lnTo>
                <a:close/>
              </a:path>
              <a:path w="406400" h="486410">
                <a:moveTo>
                  <a:pt x="3809" y="358140"/>
                </a:moveTo>
                <a:lnTo>
                  <a:pt x="0" y="358140"/>
                </a:lnTo>
                <a:lnTo>
                  <a:pt x="0" y="363219"/>
                </a:lnTo>
                <a:lnTo>
                  <a:pt x="3809" y="363219"/>
                </a:lnTo>
                <a:lnTo>
                  <a:pt x="3809" y="358140"/>
                </a:lnTo>
                <a:close/>
              </a:path>
              <a:path w="406400" h="486410">
                <a:moveTo>
                  <a:pt x="406400" y="358140"/>
                </a:moveTo>
                <a:lnTo>
                  <a:pt x="402589" y="358140"/>
                </a:lnTo>
                <a:lnTo>
                  <a:pt x="402589" y="363219"/>
                </a:lnTo>
                <a:lnTo>
                  <a:pt x="406400" y="363219"/>
                </a:lnTo>
                <a:lnTo>
                  <a:pt x="406400" y="358140"/>
                </a:lnTo>
                <a:close/>
              </a:path>
              <a:path w="406400" h="486410">
                <a:moveTo>
                  <a:pt x="3809" y="363220"/>
                </a:moveTo>
                <a:lnTo>
                  <a:pt x="0" y="36322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3220"/>
                </a:lnTo>
                <a:close/>
              </a:path>
              <a:path w="406400" h="486410">
                <a:moveTo>
                  <a:pt x="406400" y="363220"/>
                </a:moveTo>
                <a:lnTo>
                  <a:pt x="402589" y="363220"/>
                </a:lnTo>
                <a:lnTo>
                  <a:pt x="402589" y="370839"/>
                </a:lnTo>
                <a:lnTo>
                  <a:pt x="406400" y="370839"/>
                </a:lnTo>
                <a:lnTo>
                  <a:pt x="406400" y="363220"/>
                </a:lnTo>
                <a:close/>
              </a:path>
              <a:path w="406400" h="486410">
                <a:moveTo>
                  <a:pt x="3809" y="370840"/>
                </a:moveTo>
                <a:lnTo>
                  <a:pt x="0" y="370840"/>
                </a:lnTo>
                <a:lnTo>
                  <a:pt x="0" y="375919"/>
                </a:lnTo>
                <a:lnTo>
                  <a:pt x="3809" y="375919"/>
                </a:lnTo>
                <a:lnTo>
                  <a:pt x="3809" y="370840"/>
                </a:lnTo>
                <a:close/>
              </a:path>
              <a:path w="406400" h="486410">
                <a:moveTo>
                  <a:pt x="406400" y="370840"/>
                </a:moveTo>
                <a:lnTo>
                  <a:pt x="402589" y="370840"/>
                </a:lnTo>
                <a:lnTo>
                  <a:pt x="402589" y="375919"/>
                </a:lnTo>
                <a:lnTo>
                  <a:pt x="406400" y="375919"/>
                </a:lnTo>
                <a:lnTo>
                  <a:pt x="406400" y="370840"/>
                </a:lnTo>
                <a:close/>
              </a:path>
              <a:path w="406400" h="486410">
                <a:moveTo>
                  <a:pt x="3809" y="375920"/>
                </a:moveTo>
                <a:lnTo>
                  <a:pt x="0" y="375920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75920"/>
                </a:lnTo>
                <a:close/>
              </a:path>
              <a:path w="406400" h="486410">
                <a:moveTo>
                  <a:pt x="406400" y="375920"/>
                </a:moveTo>
                <a:lnTo>
                  <a:pt x="402589" y="375920"/>
                </a:lnTo>
                <a:lnTo>
                  <a:pt x="402589" y="383539"/>
                </a:lnTo>
                <a:lnTo>
                  <a:pt x="406400" y="383539"/>
                </a:lnTo>
                <a:lnTo>
                  <a:pt x="406400" y="375920"/>
                </a:lnTo>
                <a:close/>
              </a:path>
              <a:path w="406400" h="486410">
                <a:moveTo>
                  <a:pt x="3809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09" y="389889"/>
                </a:lnTo>
                <a:lnTo>
                  <a:pt x="3809" y="383540"/>
                </a:lnTo>
                <a:close/>
              </a:path>
              <a:path w="406400" h="486410">
                <a:moveTo>
                  <a:pt x="406400" y="383540"/>
                </a:moveTo>
                <a:lnTo>
                  <a:pt x="402589" y="383540"/>
                </a:lnTo>
                <a:lnTo>
                  <a:pt x="402589" y="389889"/>
                </a:lnTo>
                <a:lnTo>
                  <a:pt x="406400" y="389889"/>
                </a:lnTo>
                <a:lnTo>
                  <a:pt x="406400" y="383540"/>
                </a:lnTo>
                <a:close/>
              </a:path>
              <a:path w="406400" h="486410">
                <a:moveTo>
                  <a:pt x="3809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89890"/>
                </a:lnTo>
                <a:close/>
              </a:path>
              <a:path w="406400" h="486410">
                <a:moveTo>
                  <a:pt x="406400" y="389890"/>
                </a:moveTo>
                <a:lnTo>
                  <a:pt x="402589" y="389890"/>
                </a:lnTo>
                <a:lnTo>
                  <a:pt x="402589" y="396239"/>
                </a:lnTo>
                <a:lnTo>
                  <a:pt x="403860" y="396239"/>
                </a:lnTo>
                <a:lnTo>
                  <a:pt x="403859" y="393700"/>
                </a:lnTo>
                <a:lnTo>
                  <a:pt x="405129" y="393700"/>
                </a:lnTo>
                <a:lnTo>
                  <a:pt x="405129" y="392430"/>
                </a:lnTo>
                <a:lnTo>
                  <a:pt x="406400" y="392430"/>
                </a:lnTo>
                <a:lnTo>
                  <a:pt x="406400" y="389890"/>
                </a:lnTo>
                <a:close/>
              </a:path>
              <a:path w="406400" h="486410">
                <a:moveTo>
                  <a:pt x="3809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3809" y="402589"/>
                </a:lnTo>
                <a:lnTo>
                  <a:pt x="3809" y="396240"/>
                </a:lnTo>
                <a:close/>
              </a:path>
              <a:path w="406400" h="486410">
                <a:moveTo>
                  <a:pt x="3809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2590"/>
                </a:lnTo>
                <a:close/>
              </a:path>
              <a:path w="406400" h="486410">
                <a:moveTo>
                  <a:pt x="3809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3809" y="415289"/>
                </a:lnTo>
                <a:lnTo>
                  <a:pt x="3809" y="408940"/>
                </a:lnTo>
                <a:close/>
              </a:path>
              <a:path w="406400" h="486410">
                <a:moveTo>
                  <a:pt x="3809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3809" y="421639"/>
                </a:lnTo>
                <a:lnTo>
                  <a:pt x="3809" y="415290"/>
                </a:lnTo>
                <a:close/>
              </a:path>
              <a:path w="406400" h="486410">
                <a:moveTo>
                  <a:pt x="3809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3809" y="427989"/>
                </a:lnTo>
                <a:lnTo>
                  <a:pt x="3809" y="421640"/>
                </a:lnTo>
                <a:close/>
              </a:path>
              <a:path w="406400" h="486410">
                <a:moveTo>
                  <a:pt x="3809" y="427990"/>
                </a:moveTo>
                <a:lnTo>
                  <a:pt x="0" y="427990"/>
                </a:lnTo>
                <a:lnTo>
                  <a:pt x="0" y="434339"/>
                </a:lnTo>
                <a:lnTo>
                  <a:pt x="3809" y="434339"/>
                </a:lnTo>
                <a:lnTo>
                  <a:pt x="3809" y="427990"/>
                </a:lnTo>
                <a:close/>
              </a:path>
              <a:path w="406400" h="486410">
                <a:moveTo>
                  <a:pt x="380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3809" y="440689"/>
                </a:lnTo>
                <a:lnTo>
                  <a:pt x="3809" y="434340"/>
                </a:lnTo>
                <a:close/>
              </a:path>
              <a:path w="406400" h="486410">
                <a:moveTo>
                  <a:pt x="3809" y="440690"/>
                </a:moveTo>
                <a:lnTo>
                  <a:pt x="0" y="440690"/>
                </a:lnTo>
                <a:lnTo>
                  <a:pt x="0" y="447039"/>
                </a:lnTo>
                <a:lnTo>
                  <a:pt x="3809" y="447039"/>
                </a:lnTo>
                <a:lnTo>
                  <a:pt x="3809" y="440690"/>
                </a:lnTo>
                <a:close/>
              </a:path>
              <a:path w="406400" h="486410">
                <a:moveTo>
                  <a:pt x="3809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3809" y="453389"/>
                </a:lnTo>
                <a:lnTo>
                  <a:pt x="3809" y="447040"/>
                </a:lnTo>
                <a:close/>
              </a:path>
              <a:path w="406400" h="486410">
                <a:moveTo>
                  <a:pt x="3809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3809" y="459739"/>
                </a:lnTo>
                <a:lnTo>
                  <a:pt x="3809" y="453390"/>
                </a:lnTo>
                <a:close/>
              </a:path>
              <a:path w="406400" h="486410">
                <a:moveTo>
                  <a:pt x="3809" y="459740"/>
                </a:moveTo>
                <a:lnTo>
                  <a:pt x="0" y="459740"/>
                </a:lnTo>
                <a:lnTo>
                  <a:pt x="0" y="466089"/>
                </a:lnTo>
                <a:lnTo>
                  <a:pt x="3809" y="466089"/>
                </a:lnTo>
                <a:lnTo>
                  <a:pt x="3809" y="459740"/>
                </a:lnTo>
                <a:close/>
              </a:path>
              <a:path w="406400" h="486410">
                <a:moveTo>
                  <a:pt x="3809" y="466090"/>
                </a:moveTo>
                <a:lnTo>
                  <a:pt x="0" y="466090"/>
                </a:lnTo>
                <a:lnTo>
                  <a:pt x="0" y="472439"/>
                </a:lnTo>
                <a:lnTo>
                  <a:pt x="3809" y="472439"/>
                </a:lnTo>
                <a:lnTo>
                  <a:pt x="3809" y="466090"/>
                </a:lnTo>
                <a:close/>
              </a:path>
              <a:path w="406400" h="486410">
                <a:moveTo>
                  <a:pt x="3809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3809" y="478789"/>
                </a:lnTo>
                <a:lnTo>
                  <a:pt x="3809" y="472440"/>
                </a:lnTo>
                <a:close/>
              </a:path>
              <a:path w="406400" h="486410">
                <a:moveTo>
                  <a:pt x="3809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320039" y="485139"/>
                </a:lnTo>
                <a:lnTo>
                  <a:pt x="320039" y="483869"/>
                </a:lnTo>
                <a:lnTo>
                  <a:pt x="321310" y="483869"/>
                </a:lnTo>
                <a:lnTo>
                  <a:pt x="321310" y="482600"/>
                </a:lnTo>
                <a:lnTo>
                  <a:pt x="3809" y="482600"/>
                </a:lnTo>
                <a:lnTo>
                  <a:pt x="3809" y="478790"/>
                </a:lnTo>
                <a:close/>
              </a:path>
              <a:path w="406400" h="486410">
                <a:moveTo>
                  <a:pt x="318769" y="485140"/>
                </a:moveTo>
                <a:lnTo>
                  <a:pt x="0" y="485140"/>
                </a:lnTo>
                <a:lnTo>
                  <a:pt x="0" y="486410"/>
                </a:lnTo>
                <a:lnTo>
                  <a:pt x="318769" y="486410"/>
                </a:lnTo>
                <a:lnTo>
                  <a:pt x="318769" y="485140"/>
                </a:lnTo>
                <a:close/>
              </a:path>
            </a:pathLst>
          </a:custGeom>
          <a:solidFill>
            <a:srgbClr val="CF3D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7" name="bk object 8737"/>
          <p:cNvSpPr/>
          <p:nvPr/>
        </p:nvSpPr>
        <p:spPr>
          <a:xfrm>
            <a:off x="5173979" y="4169409"/>
            <a:ext cx="398780" cy="478790"/>
          </a:xfrm>
          <a:custGeom>
            <a:avLst/>
            <a:gdLst/>
            <a:ahLst/>
            <a:cxnLst/>
            <a:rect l="l" t="t" r="r" b="b"/>
            <a:pathLst>
              <a:path w="398779" h="478789">
                <a:moveTo>
                  <a:pt x="398780" y="0"/>
                </a:moveTo>
                <a:lnTo>
                  <a:pt x="85090" y="0"/>
                </a:lnTo>
                <a:lnTo>
                  <a:pt x="85090" y="1269"/>
                </a:lnTo>
                <a:lnTo>
                  <a:pt x="82550" y="1269"/>
                </a:lnTo>
                <a:lnTo>
                  <a:pt x="82550" y="2539"/>
                </a:lnTo>
                <a:lnTo>
                  <a:pt x="81280" y="2539"/>
                </a:lnTo>
                <a:lnTo>
                  <a:pt x="81280" y="3809"/>
                </a:lnTo>
                <a:lnTo>
                  <a:pt x="394970" y="3809"/>
                </a:lnTo>
                <a:lnTo>
                  <a:pt x="394970" y="5079"/>
                </a:lnTo>
                <a:lnTo>
                  <a:pt x="398780" y="5079"/>
                </a:lnTo>
                <a:lnTo>
                  <a:pt x="398780" y="0"/>
                </a:lnTo>
                <a:close/>
              </a:path>
              <a:path w="398779" h="478789">
                <a:moveTo>
                  <a:pt x="398780" y="5080"/>
                </a:moveTo>
                <a:lnTo>
                  <a:pt x="394970" y="5080"/>
                </a:lnTo>
                <a:lnTo>
                  <a:pt x="394970" y="11429"/>
                </a:lnTo>
                <a:lnTo>
                  <a:pt x="398780" y="11429"/>
                </a:lnTo>
                <a:lnTo>
                  <a:pt x="398780" y="5080"/>
                </a:lnTo>
                <a:close/>
              </a:path>
              <a:path w="398779" h="478789">
                <a:moveTo>
                  <a:pt x="398780" y="11430"/>
                </a:moveTo>
                <a:lnTo>
                  <a:pt x="394970" y="11430"/>
                </a:lnTo>
                <a:lnTo>
                  <a:pt x="394970" y="17779"/>
                </a:lnTo>
                <a:lnTo>
                  <a:pt x="398780" y="17779"/>
                </a:lnTo>
                <a:lnTo>
                  <a:pt x="398780" y="11430"/>
                </a:lnTo>
                <a:close/>
              </a:path>
              <a:path w="398779" h="478789">
                <a:moveTo>
                  <a:pt x="398780" y="17780"/>
                </a:moveTo>
                <a:lnTo>
                  <a:pt x="394970" y="17780"/>
                </a:lnTo>
                <a:lnTo>
                  <a:pt x="394970" y="24129"/>
                </a:lnTo>
                <a:lnTo>
                  <a:pt x="398780" y="24129"/>
                </a:lnTo>
                <a:lnTo>
                  <a:pt x="398780" y="17780"/>
                </a:lnTo>
                <a:close/>
              </a:path>
              <a:path w="398779" h="478789">
                <a:moveTo>
                  <a:pt x="398780" y="24130"/>
                </a:moveTo>
                <a:lnTo>
                  <a:pt x="394970" y="24130"/>
                </a:lnTo>
                <a:lnTo>
                  <a:pt x="394970" y="30479"/>
                </a:lnTo>
                <a:lnTo>
                  <a:pt x="398780" y="30479"/>
                </a:lnTo>
                <a:lnTo>
                  <a:pt x="398780" y="24130"/>
                </a:lnTo>
                <a:close/>
              </a:path>
              <a:path w="398779" h="478789">
                <a:moveTo>
                  <a:pt x="398780" y="30480"/>
                </a:moveTo>
                <a:lnTo>
                  <a:pt x="394970" y="30480"/>
                </a:lnTo>
                <a:lnTo>
                  <a:pt x="394970" y="36829"/>
                </a:lnTo>
                <a:lnTo>
                  <a:pt x="398780" y="36829"/>
                </a:lnTo>
                <a:lnTo>
                  <a:pt x="398780" y="30480"/>
                </a:lnTo>
                <a:close/>
              </a:path>
              <a:path w="398779" h="478789">
                <a:moveTo>
                  <a:pt x="398780" y="36830"/>
                </a:moveTo>
                <a:lnTo>
                  <a:pt x="394970" y="36830"/>
                </a:lnTo>
                <a:lnTo>
                  <a:pt x="394970" y="43179"/>
                </a:lnTo>
                <a:lnTo>
                  <a:pt x="398780" y="43179"/>
                </a:lnTo>
                <a:lnTo>
                  <a:pt x="398780" y="36830"/>
                </a:lnTo>
                <a:close/>
              </a:path>
              <a:path w="398779" h="478789">
                <a:moveTo>
                  <a:pt x="398780" y="43180"/>
                </a:moveTo>
                <a:lnTo>
                  <a:pt x="394970" y="43180"/>
                </a:lnTo>
                <a:lnTo>
                  <a:pt x="394970" y="49529"/>
                </a:lnTo>
                <a:lnTo>
                  <a:pt x="398780" y="49529"/>
                </a:lnTo>
                <a:lnTo>
                  <a:pt x="398780" y="43180"/>
                </a:lnTo>
                <a:close/>
              </a:path>
              <a:path w="398779" h="478789">
                <a:moveTo>
                  <a:pt x="398780" y="49530"/>
                </a:moveTo>
                <a:lnTo>
                  <a:pt x="394970" y="49530"/>
                </a:lnTo>
                <a:lnTo>
                  <a:pt x="394970" y="55879"/>
                </a:lnTo>
                <a:lnTo>
                  <a:pt x="398780" y="55879"/>
                </a:lnTo>
                <a:lnTo>
                  <a:pt x="398780" y="49530"/>
                </a:lnTo>
                <a:close/>
              </a:path>
              <a:path w="398779" h="478789">
                <a:moveTo>
                  <a:pt x="398780" y="55880"/>
                </a:moveTo>
                <a:lnTo>
                  <a:pt x="394970" y="55880"/>
                </a:lnTo>
                <a:lnTo>
                  <a:pt x="394970" y="62229"/>
                </a:lnTo>
                <a:lnTo>
                  <a:pt x="398780" y="62229"/>
                </a:lnTo>
                <a:lnTo>
                  <a:pt x="398780" y="55880"/>
                </a:lnTo>
                <a:close/>
              </a:path>
              <a:path w="398779" h="478789">
                <a:moveTo>
                  <a:pt x="398780" y="62230"/>
                </a:moveTo>
                <a:lnTo>
                  <a:pt x="394970" y="62230"/>
                </a:lnTo>
                <a:lnTo>
                  <a:pt x="394970" y="68579"/>
                </a:lnTo>
                <a:lnTo>
                  <a:pt x="398780" y="68579"/>
                </a:lnTo>
                <a:lnTo>
                  <a:pt x="398780" y="62230"/>
                </a:lnTo>
                <a:close/>
              </a:path>
              <a:path w="398779" h="478789">
                <a:moveTo>
                  <a:pt x="398780" y="68580"/>
                </a:moveTo>
                <a:lnTo>
                  <a:pt x="394970" y="68580"/>
                </a:lnTo>
                <a:lnTo>
                  <a:pt x="394970" y="74929"/>
                </a:lnTo>
                <a:lnTo>
                  <a:pt x="398780" y="74929"/>
                </a:lnTo>
                <a:lnTo>
                  <a:pt x="398780" y="68580"/>
                </a:lnTo>
                <a:close/>
              </a:path>
              <a:path w="398779" h="478789">
                <a:moveTo>
                  <a:pt x="398780" y="74930"/>
                </a:moveTo>
                <a:lnTo>
                  <a:pt x="394970" y="74930"/>
                </a:lnTo>
                <a:lnTo>
                  <a:pt x="394970" y="81279"/>
                </a:lnTo>
                <a:lnTo>
                  <a:pt x="398780" y="81279"/>
                </a:lnTo>
                <a:lnTo>
                  <a:pt x="398780" y="74930"/>
                </a:lnTo>
                <a:close/>
              </a:path>
              <a:path w="398779" h="478789">
                <a:moveTo>
                  <a:pt x="398780" y="81280"/>
                </a:moveTo>
                <a:lnTo>
                  <a:pt x="394970" y="81280"/>
                </a:lnTo>
                <a:lnTo>
                  <a:pt x="394970" y="87629"/>
                </a:lnTo>
                <a:lnTo>
                  <a:pt x="398780" y="87629"/>
                </a:lnTo>
                <a:lnTo>
                  <a:pt x="398780" y="81280"/>
                </a:lnTo>
                <a:close/>
              </a:path>
              <a:path w="398779" h="478789">
                <a:moveTo>
                  <a:pt x="398780" y="87630"/>
                </a:moveTo>
                <a:lnTo>
                  <a:pt x="394970" y="87630"/>
                </a:lnTo>
                <a:lnTo>
                  <a:pt x="394970" y="93979"/>
                </a:lnTo>
                <a:lnTo>
                  <a:pt x="398780" y="93979"/>
                </a:lnTo>
                <a:lnTo>
                  <a:pt x="398780" y="87630"/>
                </a:lnTo>
                <a:close/>
              </a:path>
              <a:path w="398779" h="478789">
                <a:moveTo>
                  <a:pt x="3810" y="95250"/>
                </a:moveTo>
                <a:lnTo>
                  <a:pt x="2540" y="95250"/>
                </a:lnTo>
                <a:lnTo>
                  <a:pt x="2540" y="97789"/>
                </a:lnTo>
                <a:lnTo>
                  <a:pt x="1270" y="97789"/>
                </a:lnTo>
                <a:lnTo>
                  <a:pt x="1270" y="99059"/>
                </a:lnTo>
                <a:lnTo>
                  <a:pt x="0" y="99059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5250"/>
                </a:lnTo>
                <a:close/>
              </a:path>
              <a:path w="398779" h="478789">
                <a:moveTo>
                  <a:pt x="398780" y="93980"/>
                </a:moveTo>
                <a:lnTo>
                  <a:pt x="394970" y="93980"/>
                </a:lnTo>
                <a:lnTo>
                  <a:pt x="394970" y="100329"/>
                </a:lnTo>
                <a:lnTo>
                  <a:pt x="398780" y="100329"/>
                </a:lnTo>
                <a:lnTo>
                  <a:pt x="398780" y="93980"/>
                </a:lnTo>
                <a:close/>
              </a:path>
              <a:path w="398779" h="47878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398779" h="478789">
                <a:moveTo>
                  <a:pt x="398780" y="100330"/>
                </a:moveTo>
                <a:lnTo>
                  <a:pt x="394970" y="100330"/>
                </a:lnTo>
                <a:lnTo>
                  <a:pt x="394970" y="106679"/>
                </a:lnTo>
                <a:lnTo>
                  <a:pt x="398780" y="106679"/>
                </a:lnTo>
                <a:lnTo>
                  <a:pt x="398780" y="100330"/>
                </a:lnTo>
                <a:close/>
              </a:path>
              <a:path w="398779" h="478789">
                <a:moveTo>
                  <a:pt x="3810" y="106680"/>
                </a:moveTo>
                <a:lnTo>
                  <a:pt x="0" y="106680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6680"/>
                </a:lnTo>
                <a:close/>
              </a:path>
              <a:path w="398779" h="478789">
                <a:moveTo>
                  <a:pt x="398780" y="106680"/>
                </a:moveTo>
                <a:lnTo>
                  <a:pt x="394970" y="106680"/>
                </a:lnTo>
                <a:lnTo>
                  <a:pt x="394970" y="111759"/>
                </a:lnTo>
                <a:lnTo>
                  <a:pt x="398780" y="111759"/>
                </a:lnTo>
                <a:lnTo>
                  <a:pt x="398780" y="106680"/>
                </a:lnTo>
                <a:close/>
              </a:path>
              <a:path w="398779" h="478789">
                <a:moveTo>
                  <a:pt x="3810" y="111760"/>
                </a:moveTo>
                <a:lnTo>
                  <a:pt x="0" y="111760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1760"/>
                </a:lnTo>
                <a:close/>
              </a:path>
              <a:path w="398779" h="478789">
                <a:moveTo>
                  <a:pt x="398780" y="111760"/>
                </a:moveTo>
                <a:lnTo>
                  <a:pt x="394970" y="111760"/>
                </a:lnTo>
                <a:lnTo>
                  <a:pt x="394970" y="118109"/>
                </a:lnTo>
                <a:lnTo>
                  <a:pt x="398780" y="118109"/>
                </a:lnTo>
                <a:lnTo>
                  <a:pt x="398780" y="111760"/>
                </a:lnTo>
                <a:close/>
              </a:path>
              <a:path w="398779" h="478789">
                <a:moveTo>
                  <a:pt x="3810" y="118110"/>
                </a:moveTo>
                <a:lnTo>
                  <a:pt x="0" y="11811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8110"/>
                </a:lnTo>
                <a:close/>
              </a:path>
              <a:path w="398779" h="478789">
                <a:moveTo>
                  <a:pt x="398780" y="118110"/>
                </a:moveTo>
                <a:lnTo>
                  <a:pt x="394970" y="118110"/>
                </a:lnTo>
                <a:lnTo>
                  <a:pt x="394970" y="125729"/>
                </a:lnTo>
                <a:lnTo>
                  <a:pt x="398780" y="125729"/>
                </a:lnTo>
                <a:lnTo>
                  <a:pt x="398780" y="118110"/>
                </a:lnTo>
                <a:close/>
              </a:path>
              <a:path w="398779" h="47878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398779" h="478789">
                <a:moveTo>
                  <a:pt x="398780" y="125730"/>
                </a:moveTo>
                <a:lnTo>
                  <a:pt x="394970" y="125730"/>
                </a:lnTo>
                <a:lnTo>
                  <a:pt x="394970" y="132079"/>
                </a:lnTo>
                <a:lnTo>
                  <a:pt x="398780" y="132079"/>
                </a:lnTo>
                <a:lnTo>
                  <a:pt x="398780" y="125730"/>
                </a:lnTo>
                <a:close/>
              </a:path>
              <a:path w="398779" h="478789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398779" h="478789">
                <a:moveTo>
                  <a:pt x="398780" y="132080"/>
                </a:moveTo>
                <a:lnTo>
                  <a:pt x="394970" y="132080"/>
                </a:lnTo>
                <a:lnTo>
                  <a:pt x="394970" y="138429"/>
                </a:lnTo>
                <a:lnTo>
                  <a:pt x="398780" y="138429"/>
                </a:lnTo>
                <a:lnTo>
                  <a:pt x="398780" y="132080"/>
                </a:lnTo>
                <a:close/>
              </a:path>
              <a:path w="398779" h="478789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398779" h="478789">
                <a:moveTo>
                  <a:pt x="398780" y="138430"/>
                </a:moveTo>
                <a:lnTo>
                  <a:pt x="394970" y="138430"/>
                </a:lnTo>
                <a:lnTo>
                  <a:pt x="394970" y="144779"/>
                </a:lnTo>
                <a:lnTo>
                  <a:pt x="398780" y="144779"/>
                </a:lnTo>
                <a:lnTo>
                  <a:pt x="398780" y="138430"/>
                </a:lnTo>
                <a:close/>
              </a:path>
              <a:path w="398779" h="478789">
                <a:moveTo>
                  <a:pt x="3810" y="144780"/>
                </a:moveTo>
                <a:lnTo>
                  <a:pt x="0" y="144780"/>
                </a:lnTo>
                <a:lnTo>
                  <a:pt x="0" y="149859"/>
                </a:lnTo>
                <a:lnTo>
                  <a:pt x="3810" y="149859"/>
                </a:lnTo>
                <a:lnTo>
                  <a:pt x="3810" y="144780"/>
                </a:lnTo>
                <a:close/>
              </a:path>
              <a:path w="398779" h="478789">
                <a:moveTo>
                  <a:pt x="398780" y="144780"/>
                </a:moveTo>
                <a:lnTo>
                  <a:pt x="394970" y="144780"/>
                </a:lnTo>
                <a:lnTo>
                  <a:pt x="394970" y="149859"/>
                </a:lnTo>
                <a:lnTo>
                  <a:pt x="398780" y="149859"/>
                </a:lnTo>
                <a:lnTo>
                  <a:pt x="398780" y="144780"/>
                </a:lnTo>
                <a:close/>
              </a:path>
              <a:path w="398779" h="478789">
                <a:moveTo>
                  <a:pt x="3810" y="149860"/>
                </a:moveTo>
                <a:lnTo>
                  <a:pt x="0" y="14986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49860"/>
                </a:lnTo>
                <a:close/>
              </a:path>
              <a:path w="398779" h="478789">
                <a:moveTo>
                  <a:pt x="398780" y="149860"/>
                </a:moveTo>
                <a:lnTo>
                  <a:pt x="394970" y="149860"/>
                </a:lnTo>
                <a:lnTo>
                  <a:pt x="394970" y="163829"/>
                </a:lnTo>
                <a:lnTo>
                  <a:pt x="398780" y="163829"/>
                </a:lnTo>
                <a:lnTo>
                  <a:pt x="398780" y="149860"/>
                </a:lnTo>
                <a:close/>
              </a:path>
              <a:path w="398779" h="478789">
                <a:moveTo>
                  <a:pt x="3810" y="163830"/>
                </a:moveTo>
                <a:lnTo>
                  <a:pt x="0" y="163830"/>
                </a:lnTo>
                <a:lnTo>
                  <a:pt x="0" y="168909"/>
                </a:lnTo>
                <a:lnTo>
                  <a:pt x="3810" y="168909"/>
                </a:lnTo>
                <a:lnTo>
                  <a:pt x="3810" y="163830"/>
                </a:lnTo>
                <a:close/>
              </a:path>
              <a:path w="398779" h="478789">
                <a:moveTo>
                  <a:pt x="398780" y="163830"/>
                </a:moveTo>
                <a:lnTo>
                  <a:pt x="394970" y="163830"/>
                </a:lnTo>
                <a:lnTo>
                  <a:pt x="394970" y="168909"/>
                </a:lnTo>
                <a:lnTo>
                  <a:pt x="398780" y="168909"/>
                </a:lnTo>
                <a:lnTo>
                  <a:pt x="398780" y="163830"/>
                </a:lnTo>
                <a:close/>
              </a:path>
              <a:path w="398779" h="478789">
                <a:moveTo>
                  <a:pt x="3810" y="168910"/>
                </a:moveTo>
                <a:lnTo>
                  <a:pt x="0" y="16891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68910"/>
                </a:lnTo>
                <a:close/>
              </a:path>
              <a:path w="398779" h="478789">
                <a:moveTo>
                  <a:pt x="398780" y="168910"/>
                </a:moveTo>
                <a:lnTo>
                  <a:pt x="394970" y="168910"/>
                </a:lnTo>
                <a:lnTo>
                  <a:pt x="394970" y="195579"/>
                </a:lnTo>
                <a:lnTo>
                  <a:pt x="398780" y="195579"/>
                </a:lnTo>
                <a:lnTo>
                  <a:pt x="398780" y="168910"/>
                </a:lnTo>
                <a:close/>
              </a:path>
              <a:path w="398779" h="478789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398779" h="478789">
                <a:moveTo>
                  <a:pt x="398780" y="195580"/>
                </a:moveTo>
                <a:lnTo>
                  <a:pt x="394970" y="195580"/>
                </a:lnTo>
                <a:lnTo>
                  <a:pt x="394970" y="201929"/>
                </a:lnTo>
                <a:lnTo>
                  <a:pt x="398780" y="201929"/>
                </a:lnTo>
                <a:lnTo>
                  <a:pt x="398780" y="195580"/>
                </a:lnTo>
                <a:close/>
              </a:path>
              <a:path w="398779" h="478789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398779" h="478789">
                <a:moveTo>
                  <a:pt x="398780" y="201930"/>
                </a:moveTo>
                <a:lnTo>
                  <a:pt x="394970" y="201930"/>
                </a:lnTo>
                <a:lnTo>
                  <a:pt x="394970" y="208279"/>
                </a:lnTo>
                <a:lnTo>
                  <a:pt x="398780" y="208279"/>
                </a:lnTo>
                <a:lnTo>
                  <a:pt x="398780" y="201930"/>
                </a:lnTo>
                <a:close/>
              </a:path>
              <a:path w="398779" h="478789">
                <a:moveTo>
                  <a:pt x="3810" y="208280"/>
                </a:moveTo>
                <a:lnTo>
                  <a:pt x="0" y="20828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08280"/>
                </a:lnTo>
                <a:close/>
              </a:path>
              <a:path w="398779" h="478789">
                <a:moveTo>
                  <a:pt x="398780" y="208280"/>
                </a:moveTo>
                <a:lnTo>
                  <a:pt x="394970" y="208280"/>
                </a:lnTo>
                <a:lnTo>
                  <a:pt x="394970" y="220979"/>
                </a:lnTo>
                <a:lnTo>
                  <a:pt x="398780" y="220979"/>
                </a:lnTo>
                <a:lnTo>
                  <a:pt x="398780" y="208280"/>
                </a:lnTo>
                <a:close/>
              </a:path>
              <a:path w="398779" h="478789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398779" h="478789">
                <a:moveTo>
                  <a:pt x="398780" y="220980"/>
                </a:moveTo>
                <a:lnTo>
                  <a:pt x="394970" y="220980"/>
                </a:lnTo>
                <a:lnTo>
                  <a:pt x="394970" y="227329"/>
                </a:lnTo>
                <a:lnTo>
                  <a:pt x="398780" y="227329"/>
                </a:lnTo>
                <a:lnTo>
                  <a:pt x="398780" y="220980"/>
                </a:lnTo>
                <a:close/>
              </a:path>
              <a:path w="398779" h="478789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398779" h="478789">
                <a:moveTo>
                  <a:pt x="398780" y="227330"/>
                </a:moveTo>
                <a:lnTo>
                  <a:pt x="394970" y="227330"/>
                </a:lnTo>
                <a:lnTo>
                  <a:pt x="394970" y="233679"/>
                </a:lnTo>
                <a:lnTo>
                  <a:pt x="398780" y="233679"/>
                </a:lnTo>
                <a:lnTo>
                  <a:pt x="398780" y="227330"/>
                </a:lnTo>
                <a:close/>
              </a:path>
              <a:path w="398779" h="478789">
                <a:moveTo>
                  <a:pt x="3810" y="233680"/>
                </a:moveTo>
                <a:lnTo>
                  <a:pt x="0" y="233680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33680"/>
                </a:lnTo>
                <a:close/>
              </a:path>
              <a:path w="398779" h="478789">
                <a:moveTo>
                  <a:pt x="398780" y="233680"/>
                </a:moveTo>
                <a:lnTo>
                  <a:pt x="394970" y="233680"/>
                </a:lnTo>
                <a:lnTo>
                  <a:pt x="394970" y="264159"/>
                </a:lnTo>
                <a:lnTo>
                  <a:pt x="398780" y="264159"/>
                </a:lnTo>
                <a:lnTo>
                  <a:pt x="398780" y="233680"/>
                </a:lnTo>
                <a:close/>
              </a:path>
              <a:path w="398779" h="478789">
                <a:moveTo>
                  <a:pt x="3810" y="264160"/>
                </a:moveTo>
                <a:lnTo>
                  <a:pt x="0" y="26416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64160"/>
                </a:lnTo>
                <a:close/>
              </a:path>
              <a:path w="398779" h="478789">
                <a:moveTo>
                  <a:pt x="398780" y="264160"/>
                </a:moveTo>
                <a:lnTo>
                  <a:pt x="394970" y="264160"/>
                </a:lnTo>
                <a:lnTo>
                  <a:pt x="394970" y="284479"/>
                </a:lnTo>
                <a:lnTo>
                  <a:pt x="398780" y="284479"/>
                </a:lnTo>
                <a:lnTo>
                  <a:pt x="398780" y="264160"/>
                </a:lnTo>
                <a:close/>
              </a:path>
              <a:path w="398779" h="478789">
                <a:moveTo>
                  <a:pt x="3810" y="284480"/>
                </a:moveTo>
                <a:lnTo>
                  <a:pt x="0" y="284480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4480"/>
                </a:lnTo>
                <a:close/>
              </a:path>
              <a:path w="398779" h="478789">
                <a:moveTo>
                  <a:pt x="398780" y="284480"/>
                </a:moveTo>
                <a:lnTo>
                  <a:pt x="394970" y="284480"/>
                </a:lnTo>
                <a:lnTo>
                  <a:pt x="394970" y="289559"/>
                </a:lnTo>
                <a:lnTo>
                  <a:pt x="398780" y="289559"/>
                </a:lnTo>
                <a:lnTo>
                  <a:pt x="398780" y="284480"/>
                </a:lnTo>
                <a:close/>
              </a:path>
              <a:path w="398779" h="478789">
                <a:moveTo>
                  <a:pt x="3810" y="289560"/>
                </a:moveTo>
                <a:lnTo>
                  <a:pt x="0" y="28956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89560"/>
                </a:lnTo>
                <a:close/>
              </a:path>
              <a:path w="398779" h="478789">
                <a:moveTo>
                  <a:pt x="398780" y="289560"/>
                </a:moveTo>
                <a:lnTo>
                  <a:pt x="394970" y="289560"/>
                </a:lnTo>
                <a:lnTo>
                  <a:pt x="394970" y="297179"/>
                </a:lnTo>
                <a:lnTo>
                  <a:pt x="398780" y="297179"/>
                </a:lnTo>
                <a:lnTo>
                  <a:pt x="398780" y="289560"/>
                </a:lnTo>
                <a:close/>
              </a:path>
              <a:path w="398779" h="478789">
                <a:moveTo>
                  <a:pt x="3810" y="297180"/>
                </a:moveTo>
                <a:lnTo>
                  <a:pt x="0" y="297180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297180"/>
                </a:lnTo>
                <a:close/>
              </a:path>
              <a:path w="398779" h="478789">
                <a:moveTo>
                  <a:pt x="398780" y="297180"/>
                </a:moveTo>
                <a:lnTo>
                  <a:pt x="394970" y="297180"/>
                </a:lnTo>
                <a:lnTo>
                  <a:pt x="394970" y="302259"/>
                </a:lnTo>
                <a:lnTo>
                  <a:pt x="398780" y="302259"/>
                </a:lnTo>
                <a:lnTo>
                  <a:pt x="398780" y="297180"/>
                </a:lnTo>
                <a:close/>
              </a:path>
              <a:path w="398779" h="478789">
                <a:moveTo>
                  <a:pt x="3810" y="302260"/>
                </a:moveTo>
                <a:lnTo>
                  <a:pt x="0" y="30226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2260"/>
                </a:lnTo>
                <a:close/>
              </a:path>
              <a:path w="398779" h="478789">
                <a:moveTo>
                  <a:pt x="398780" y="302260"/>
                </a:moveTo>
                <a:lnTo>
                  <a:pt x="394970" y="302260"/>
                </a:lnTo>
                <a:lnTo>
                  <a:pt x="394970" y="309879"/>
                </a:lnTo>
                <a:lnTo>
                  <a:pt x="398780" y="309879"/>
                </a:lnTo>
                <a:lnTo>
                  <a:pt x="398780" y="302260"/>
                </a:lnTo>
                <a:close/>
              </a:path>
              <a:path w="398779" h="478789">
                <a:moveTo>
                  <a:pt x="3810" y="309880"/>
                </a:moveTo>
                <a:lnTo>
                  <a:pt x="0" y="309880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09880"/>
                </a:lnTo>
                <a:close/>
              </a:path>
              <a:path w="398779" h="478789">
                <a:moveTo>
                  <a:pt x="398780" y="309880"/>
                </a:moveTo>
                <a:lnTo>
                  <a:pt x="394970" y="309880"/>
                </a:lnTo>
                <a:lnTo>
                  <a:pt x="394970" y="314959"/>
                </a:lnTo>
                <a:lnTo>
                  <a:pt x="398780" y="314959"/>
                </a:lnTo>
                <a:lnTo>
                  <a:pt x="398780" y="309880"/>
                </a:lnTo>
                <a:close/>
              </a:path>
              <a:path w="398779" h="478789">
                <a:moveTo>
                  <a:pt x="3810" y="314960"/>
                </a:moveTo>
                <a:lnTo>
                  <a:pt x="0" y="314960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14960"/>
                </a:lnTo>
                <a:close/>
              </a:path>
              <a:path w="398779" h="478789">
                <a:moveTo>
                  <a:pt x="398780" y="314960"/>
                </a:moveTo>
                <a:lnTo>
                  <a:pt x="394970" y="314960"/>
                </a:lnTo>
                <a:lnTo>
                  <a:pt x="394970" y="321309"/>
                </a:lnTo>
                <a:lnTo>
                  <a:pt x="398780" y="321309"/>
                </a:lnTo>
                <a:lnTo>
                  <a:pt x="398780" y="314960"/>
                </a:lnTo>
                <a:close/>
              </a:path>
              <a:path w="398779" h="478789">
                <a:moveTo>
                  <a:pt x="3810" y="321310"/>
                </a:moveTo>
                <a:lnTo>
                  <a:pt x="0" y="32131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1310"/>
                </a:lnTo>
                <a:close/>
              </a:path>
              <a:path w="398779" h="478789">
                <a:moveTo>
                  <a:pt x="398780" y="321310"/>
                </a:moveTo>
                <a:lnTo>
                  <a:pt x="394970" y="321310"/>
                </a:lnTo>
                <a:lnTo>
                  <a:pt x="394970" y="328929"/>
                </a:lnTo>
                <a:lnTo>
                  <a:pt x="398780" y="328929"/>
                </a:lnTo>
                <a:lnTo>
                  <a:pt x="398780" y="321310"/>
                </a:lnTo>
                <a:close/>
              </a:path>
              <a:path w="398779" h="478789">
                <a:moveTo>
                  <a:pt x="381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8930"/>
                </a:lnTo>
                <a:close/>
              </a:path>
              <a:path w="398779" h="478789">
                <a:moveTo>
                  <a:pt x="398780" y="328930"/>
                </a:moveTo>
                <a:lnTo>
                  <a:pt x="394970" y="328930"/>
                </a:lnTo>
                <a:lnTo>
                  <a:pt x="394970" y="335279"/>
                </a:lnTo>
                <a:lnTo>
                  <a:pt x="398780" y="335279"/>
                </a:lnTo>
                <a:lnTo>
                  <a:pt x="398780" y="328930"/>
                </a:lnTo>
                <a:close/>
              </a:path>
              <a:path w="398779" h="478789">
                <a:moveTo>
                  <a:pt x="381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5280"/>
                </a:lnTo>
                <a:close/>
              </a:path>
              <a:path w="398779" h="478789">
                <a:moveTo>
                  <a:pt x="398780" y="335280"/>
                </a:moveTo>
                <a:lnTo>
                  <a:pt x="394970" y="335280"/>
                </a:lnTo>
                <a:lnTo>
                  <a:pt x="394970" y="341629"/>
                </a:lnTo>
                <a:lnTo>
                  <a:pt x="398780" y="341629"/>
                </a:lnTo>
                <a:lnTo>
                  <a:pt x="398780" y="335280"/>
                </a:lnTo>
                <a:close/>
              </a:path>
              <a:path w="398779" h="478789">
                <a:moveTo>
                  <a:pt x="3810" y="341630"/>
                </a:moveTo>
                <a:lnTo>
                  <a:pt x="0" y="341630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1630"/>
                </a:lnTo>
                <a:close/>
              </a:path>
              <a:path w="398779" h="478789">
                <a:moveTo>
                  <a:pt x="398780" y="341630"/>
                </a:moveTo>
                <a:lnTo>
                  <a:pt x="394970" y="341630"/>
                </a:lnTo>
                <a:lnTo>
                  <a:pt x="394970" y="346709"/>
                </a:lnTo>
                <a:lnTo>
                  <a:pt x="398780" y="346709"/>
                </a:lnTo>
                <a:lnTo>
                  <a:pt x="398780" y="341630"/>
                </a:lnTo>
                <a:close/>
              </a:path>
              <a:path w="398779" h="478789">
                <a:moveTo>
                  <a:pt x="3810" y="346710"/>
                </a:moveTo>
                <a:lnTo>
                  <a:pt x="0" y="34671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6710"/>
                </a:lnTo>
                <a:close/>
              </a:path>
              <a:path w="398779" h="478789">
                <a:moveTo>
                  <a:pt x="398780" y="346710"/>
                </a:moveTo>
                <a:lnTo>
                  <a:pt x="394970" y="346710"/>
                </a:lnTo>
                <a:lnTo>
                  <a:pt x="394970" y="354329"/>
                </a:lnTo>
                <a:lnTo>
                  <a:pt x="398780" y="354329"/>
                </a:lnTo>
                <a:lnTo>
                  <a:pt x="398780" y="346710"/>
                </a:lnTo>
                <a:close/>
              </a:path>
              <a:path w="398779" h="478789">
                <a:moveTo>
                  <a:pt x="3810" y="354330"/>
                </a:moveTo>
                <a:lnTo>
                  <a:pt x="0" y="354330"/>
                </a:lnTo>
                <a:lnTo>
                  <a:pt x="0" y="359409"/>
                </a:lnTo>
                <a:lnTo>
                  <a:pt x="3810" y="359409"/>
                </a:lnTo>
                <a:lnTo>
                  <a:pt x="3810" y="354330"/>
                </a:lnTo>
                <a:close/>
              </a:path>
              <a:path w="398779" h="478789">
                <a:moveTo>
                  <a:pt x="398780" y="354330"/>
                </a:moveTo>
                <a:lnTo>
                  <a:pt x="394970" y="354330"/>
                </a:lnTo>
                <a:lnTo>
                  <a:pt x="394970" y="359409"/>
                </a:lnTo>
                <a:lnTo>
                  <a:pt x="398780" y="359409"/>
                </a:lnTo>
                <a:lnTo>
                  <a:pt x="398780" y="354330"/>
                </a:lnTo>
                <a:close/>
              </a:path>
              <a:path w="398779" h="478789">
                <a:moveTo>
                  <a:pt x="3810" y="359410"/>
                </a:moveTo>
                <a:lnTo>
                  <a:pt x="0" y="35941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59410"/>
                </a:lnTo>
                <a:close/>
              </a:path>
              <a:path w="398779" h="478789">
                <a:moveTo>
                  <a:pt x="398780" y="359410"/>
                </a:moveTo>
                <a:lnTo>
                  <a:pt x="394970" y="359410"/>
                </a:lnTo>
                <a:lnTo>
                  <a:pt x="394970" y="367029"/>
                </a:lnTo>
                <a:lnTo>
                  <a:pt x="398780" y="367029"/>
                </a:lnTo>
                <a:lnTo>
                  <a:pt x="398780" y="359410"/>
                </a:lnTo>
                <a:close/>
              </a:path>
              <a:path w="398779" h="478789">
                <a:moveTo>
                  <a:pt x="3810" y="367030"/>
                </a:moveTo>
                <a:lnTo>
                  <a:pt x="0" y="367030"/>
                </a:lnTo>
                <a:lnTo>
                  <a:pt x="0" y="372109"/>
                </a:lnTo>
                <a:lnTo>
                  <a:pt x="3810" y="372109"/>
                </a:lnTo>
                <a:lnTo>
                  <a:pt x="3810" y="367030"/>
                </a:lnTo>
                <a:close/>
              </a:path>
              <a:path w="398779" h="478789">
                <a:moveTo>
                  <a:pt x="398780" y="367030"/>
                </a:moveTo>
                <a:lnTo>
                  <a:pt x="394970" y="367030"/>
                </a:lnTo>
                <a:lnTo>
                  <a:pt x="394970" y="372109"/>
                </a:lnTo>
                <a:lnTo>
                  <a:pt x="398780" y="372109"/>
                </a:lnTo>
                <a:lnTo>
                  <a:pt x="398780" y="367030"/>
                </a:lnTo>
                <a:close/>
              </a:path>
              <a:path w="398779" h="478789">
                <a:moveTo>
                  <a:pt x="3810" y="372110"/>
                </a:moveTo>
                <a:lnTo>
                  <a:pt x="0" y="37211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2110"/>
                </a:lnTo>
                <a:close/>
              </a:path>
              <a:path w="398779" h="478789">
                <a:moveTo>
                  <a:pt x="398780" y="372110"/>
                </a:moveTo>
                <a:lnTo>
                  <a:pt x="394970" y="372110"/>
                </a:lnTo>
                <a:lnTo>
                  <a:pt x="394970" y="379729"/>
                </a:lnTo>
                <a:lnTo>
                  <a:pt x="398780" y="379729"/>
                </a:lnTo>
                <a:lnTo>
                  <a:pt x="398780" y="372110"/>
                </a:lnTo>
                <a:close/>
              </a:path>
              <a:path w="398779" h="478789">
                <a:moveTo>
                  <a:pt x="381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30"/>
                </a:lnTo>
                <a:close/>
              </a:path>
              <a:path w="398779" h="478789">
                <a:moveTo>
                  <a:pt x="398780" y="379730"/>
                </a:moveTo>
                <a:lnTo>
                  <a:pt x="394970" y="379730"/>
                </a:lnTo>
                <a:lnTo>
                  <a:pt x="394970" y="386079"/>
                </a:lnTo>
                <a:lnTo>
                  <a:pt x="398780" y="386079"/>
                </a:lnTo>
                <a:lnTo>
                  <a:pt x="398780" y="379730"/>
                </a:lnTo>
                <a:close/>
              </a:path>
              <a:path w="398779" h="478789">
                <a:moveTo>
                  <a:pt x="381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6080"/>
                </a:lnTo>
                <a:close/>
              </a:path>
              <a:path w="398779" h="478789">
                <a:moveTo>
                  <a:pt x="398780" y="386080"/>
                </a:moveTo>
                <a:lnTo>
                  <a:pt x="394970" y="386080"/>
                </a:lnTo>
                <a:lnTo>
                  <a:pt x="394970" y="392429"/>
                </a:lnTo>
                <a:lnTo>
                  <a:pt x="398780" y="392429"/>
                </a:lnTo>
                <a:lnTo>
                  <a:pt x="398780" y="386080"/>
                </a:lnTo>
                <a:close/>
              </a:path>
              <a:path w="398779" h="478789">
                <a:moveTo>
                  <a:pt x="381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2430"/>
                </a:lnTo>
                <a:close/>
              </a:path>
              <a:path w="398779" h="478789">
                <a:moveTo>
                  <a:pt x="398780" y="392430"/>
                </a:moveTo>
                <a:lnTo>
                  <a:pt x="394970" y="392430"/>
                </a:lnTo>
                <a:lnTo>
                  <a:pt x="394970" y="397509"/>
                </a:lnTo>
                <a:lnTo>
                  <a:pt x="396240" y="397509"/>
                </a:lnTo>
                <a:lnTo>
                  <a:pt x="396240" y="394969"/>
                </a:lnTo>
                <a:lnTo>
                  <a:pt x="397510" y="394969"/>
                </a:lnTo>
                <a:lnTo>
                  <a:pt x="397510" y="393700"/>
                </a:lnTo>
                <a:lnTo>
                  <a:pt x="398780" y="393700"/>
                </a:lnTo>
                <a:lnTo>
                  <a:pt x="398780" y="392430"/>
                </a:lnTo>
                <a:close/>
              </a:path>
              <a:path w="398779" h="478789">
                <a:moveTo>
                  <a:pt x="381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8780"/>
                </a:lnTo>
                <a:close/>
              </a:path>
              <a:path w="398779" h="478789">
                <a:moveTo>
                  <a:pt x="381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5130"/>
                </a:lnTo>
                <a:close/>
              </a:path>
              <a:path w="398779" h="478789">
                <a:moveTo>
                  <a:pt x="381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1480"/>
                </a:lnTo>
                <a:close/>
              </a:path>
              <a:path w="398779" h="478789">
                <a:moveTo>
                  <a:pt x="381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17830"/>
                </a:lnTo>
                <a:close/>
              </a:path>
              <a:path w="398779" h="478789">
                <a:moveTo>
                  <a:pt x="381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4180"/>
                </a:lnTo>
                <a:close/>
              </a:path>
              <a:path w="398779" h="478789">
                <a:moveTo>
                  <a:pt x="381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0530"/>
                </a:lnTo>
                <a:close/>
              </a:path>
              <a:path w="398779" h="478789">
                <a:moveTo>
                  <a:pt x="381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36880"/>
                </a:lnTo>
                <a:close/>
              </a:path>
              <a:path w="398779" h="478789">
                <a:moveTo>
                  <a:pt x="381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3230"/>
                </a:lnTo>
                <a:close/>
              </a:path>
              <a:path w="398779" h="478789">
                <a:moveTo>
                  <a:pt x="381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49580"/>
                </a:lnTo>
                <a:close/>
              </a:path>
              <a:path w="398779" h="478789">
                <a:moveTo>
                  <a:pt x="381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5930"/>
                </a:lnTo>
                <a:close/>
              </a:path>
              <a:path w="398779" h="478789">
                <a:moveTo>
                  <a:pt x="3810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3810" y="468629"/>
                </a:lnTo>
                <a:lnTo>
                  <a:pt x="3810" y="462280"/>
                </a:lnTo>
                <a:close/>
              </a:path>
              <a:path w="398779" h="478789">
                <a:moveTo>
                  <a:pt x="3810" y="468630"/>
                </a:moveTo>
                <a:lnTo>
                  <a:pt x="0" y="468630"/>
                </a:lnTo>
                <a:lnTo>
                  <a:pt x="0" y="474979"/>
                </a:lnTo>
                <a:lnTo>
                  <a:pt x="3810" y="474979"/>
                </a:lnTo>
                <a:lnTo>
                  <a:pt x="3810" y="468630"/>
                </a:lnTo>
                <a:close/>
              </a:path>
              <a:path w="398779" h="478789">
                <a:moveTo>
                  <a:pt x="322580" y="474980"/>
                </a:moveTo>
                <a:lnTo>
                  <a:pt x="0" y="474980"/>
                </a:lnTo>
                <a:lnTo>
                  <a:pt x="0" y="478789"/>
                </a:lnTo>
                <a:lnTo>
                  <a:pt x="320040" y="478789"/>
                </a:lnTo>
                <a:lnTo>
                  <a:pt x="320040" y="477519"/>
                </a:lnTo>
                <a:lnTo>
                  <a:pt x="321310" y="477519"/>
                </a:lnTo>
                <a:lnTo>
                  <a:pt x="321310" y="476250"/>
                </a:lnTo>
                <a:lnTo>
                  <a:pt x="322580" y="476250"/>
                </a:lnTo>
                <a:lnTo>
                  <a:pt x="322580" y="474980"/>
                </a:lnTo>
                <a:close/>
              </a:path>
            </a:pathLst>
          </a:custGeom>
          <a:solidFill>
            <a:srgbClr val="CC3E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8" name="bk object 8738"/>
          <p:cNvSpPr/>
          <p:nvPr/>
        </p:nvSpPr>
        <p:spPr>
          <a:xfrm>
            <a:off x="5177790" y="4173220"/>
            <a:ext cx="391160" cy="471170"/>
          </a:xfrm>
          <a:custGeom>
            <a:avLst/>
            <a:gdLst/>
            <a:ahLst/>
            <a:cxnLst/>
            <a:rect l="l" t="t" r="r" b="b"/>
            <a:pathLst>
              <a:path w="391160" h="471170">
                <a:moveTo>
                  <a:pt x="391160" y="0"/>
                </a:moveTo>
                <a:lnTo>
                  <a:pt x="76200" y="0"/>
                </a:lnTo>
                <a:lnTo>
                  <a:pt x="76200" y="1269"/>
                </a:lnTo>
                <a:lnTo>
                  <a:pt x="391160" y="1269"/>
                </a:lnTo>
                <a:lnTo>
                  <a:pt x="391160" y="0"/>
                </a:lnTo>
                <a:close/>
              </a:path>
              <a:path w="391160" h="471170">
                <a:moveTo>
                  <a:pt x="391160" y="1269"/>
                </a:moveTo>
                <a:lnTo>
                  <a:pt x="74930" y="1269"/>
                </a:lnTo>
                <a:lnTo>
                  <a:pt x="74930" y="2539"/>
                </a:lnTo>
                <a:lnTo>
                  <a:pt x="388620" y="2539"/>
                </a:lnTo>
                <a:lnTo>
                  <a:pt x="388620" y="7619"/>
                </a:lnTo>
                <a:lnTo>
                  <a:pt x="391160" y="7619"/>
                </a:lnTo>
                <a:lnTo>
                  <a:pt x="391160" y="1269"/>
                </a:lnTo>
                <a:close/>
              </a:path>
              <a:path w="391160" h="471170">
                <a:moveTo>
                  <a:pt x="391160" y="7619"/>
                </a:moveTo>
                <a:lnTo>
                  <a:pt x="388620" y="7619"/>
                </a:lnTo>
                <a:lnTo>
                  <a:pt x="388620" y="13969"/>
                </a:lnTo>
                <a:lnTo>
                  <a:pt x="391160" y="13969"/>
                </a:lnTo>
                <a:lnTo>
                  <a:pt x="391160" y="7619"/>
                </a:lnTo>
                <a:close/>
              </a:path>
              <a:path w="391160" h="471170">
                <a:moveTo>
                  <a:pt x="391160" y="13969"/>
                </a:moveTo>
                <a:lnTo>
                  <a:pt x="388620" y="13969"/>
                </a:lnTo>
                <a:lnTo>
                  <a:pt x="388620" y="20319"/>
                </a:lnTo>
                <a:lnTo>
                  <a:pt x="391160" y="20319"/>
                </a:lnTo>
                <a:lnTo>
                  <a:pt x="391160" y="13969"/>
                </a:lnTo>
                <a:close/>
              </a:path>
              <a:path w="391160" h="471170">
                <a:moveTo>
                  <a:pt x="391160" y="20319"/>
                </a:moveTo>
                <a:lnTo>
                  <a:pt x="388620" y="20319"/>
                </a:lnTo>
                <a:lnTo>
                  <a:pt x="388620" y="26669"/>
                </a:lnTo>
                <a:lnTo>
                  <a:pt x="391160" y="26669"/>
                </a:lnTo>
                <a:lnTo>
                  <a:pt x="391160" y="20319"/>
                </a:lnTo>
                <a:close/>
              </a:path>
              <a:path w="391160" h="471170">
                <a:moveTo>
                  <a:pt x="391160" y="26669"/>
                </a:moveTo>
                <a:lnTo>
                  <a:pt x="388620" y="26669"/>
                </a:lnTo>
                <a:lnTo>
                  <a:pt x="388620" y="33019"/>
                </a:lnTo>
                <a:lnTo>
                  <a:pt x="391160" y="33019"/>
                </a:lnTo>
                <a:lnTo>
                  <a:pt x="391160" y="26669"/>
                </a:lnTo>
                <a:close/>
              </a:path>
              <a:path w="391160" h="471170">
                <a:moveTo>
                  <a:pt x="391160" y="33019"/>
                </a:moveTo>
                <a:lnTo>
                  <a:pt x="388620" y="33019"/>
                </a:lnTo>
                <a:lnTo>
                  <a:pt x="388620" y="39369"/>
                </a:lnTo>
                <a:lnTo>
                  <a:pt x="391160" y="39369"/>
                </a:lnTo>
                <a:lnTo>
                  <a:pt x="391160" y="33019"/>
                </a:lnTo>
                <a:close/>
              </a:path>
              <a:path w="391160" h="471170">
                <a:moveTo>
                  <a:pt x="391160" y="39369"/>
                </a:moveTo>
                <a:lnTo>
                  <a:pt x="388620" y="39369"/>
                </a:lnTo>
                <a:lnTo>
                  <a:pt x="388620" y="45719"/>
                </a:lnTo>
                <a:lnTo>
                  <a:pt x="391160" y="45719"/>
                </a:lnTo>
                <a:lnTo>
                  <a:pt x="391160" y="39369"/>
                </a:lnTo>
                <a:close/>
              </a:path>
              <a:path w="391160" h="471170">
                <a:moveTo>
                  <a:pt x="391160" y="45719"/>
                </a:moveTo>
                <a:lnTo>
                  <a:pt x="388620" y="45719"/>
                </a:lnTo>
                <a:lnTo>
                  <a:pt x="388620" y="52069"/>
                </a:lnTo>
                <a:lnTo>
                  <a:pt x="391160" y="52069"/>
                </a:lnTo>
                <a:lnTo>
                  <a:pt x="391160" y="45719"/>
                </a:lnTo>
                <a:close/>
              </a:path>
              <a:path w="391160" h="471170">
                <a:moveTo>
                  <a:pt x="391160" y="52069"/>
                </a:moveTo>
                <a:lnTo>
                  <a:pt x="388620" y="52069"/>
                </a:lnTo>
                <a:lnTo>
                  <a:pt x="388620" y="58419"/>
                </a:lnTo>
                <a:lnTo>
                  <a:pt x="391160" y="58419"/>
                </a:lnTo>
                <a:lnTo>
                  <a:pt x="391160" y="52069"/>
                </a:lnTo>
                <a:close/>
              </a:path>
              <a:path w="391160" h="471170">
                <a:moveTo>
                  <a:pt x="391160" y="58419"/>
                </a:moveTo>
                <a:lnTo>
                  <a:pt x="388620" y="58419"/>
                </a:lnTo>
                <a:lnTo>
                  <a:pt x="388620" y="64769"/>
                </a:lnTo>
                <a:lnTo>
                  <a:pt x="391160" y="64769"/>
                </a:lnTo>
                <a:lnTo>
                  <a:pt x="391160" y="58419"/>
                </a:lnTo>
                <a:close/>
              </a:path>
              <a:path w="391160" h="471170">
                <a:moveTo>
                  <a:pt x="391160" y="64769"/>
                </a:moveTo>
                <a:lnTo>
                  <a:pt x="388620" y="64769"/>
                </a:lnTo>
                <a:lnTo>
                  <a:pt x="388620" y="71119"/>
                </a:lnTo>
                <a:lnTo>
                  <a:pt x="391160" y="71119"/>
                </a:lnTo>
                <a:lnTo>
                  <a:pt x="391160" y="64769"/>
                </a:lnTo>
                <a:close/>
              </a:path>
              <a:path w="391160" h="471170">
                <a:moveTo>
                  <a:pt x="391160" y="71119"/>
                </a:moveTo>
                <a:lnTo>
                  <a:pt x="388620" y="71119"/>
                </a:lnTo>
                <a:lnTo>
                  <a:pt x="388620" y="77469"/>
                </a:lnTo>
                <a:lnTo>
                  <a:pt x="391160" y="77469"/>
                </a:lnTo>
                <a:lnTo>
                  <a:pt x="391160" y="71119"/>
                </a:lnTo>
                <a:close/>
              </a:path>
              <a:path w="391160" h="471170">
                <a:moveTo>
                  <a:pt x="391160" y="77469"/>
                </a:moveTo>
                <a:lnTo>
                  <a:pt x="388620" y="77469"/>
                </a:lnTo>
                <a:lnTo>
                  <a:pt x="388620" y="83819"/>
                </a:lnTo>
                <a:lnTo>
                  <a:pt x="391160" y="83819"/>
                </a:lnTo>
                <a:lnTo>
                  <a:pt x="391160" y="77469"/>
                </a:lnTo>
                <a:close/>
              </a:path>
              <a:path w="391160" h="471170">
                <a:moveTo>
                  <a:pt x="3810" y="85089"/>
                </a:moveTo>
                <a:lnTo>
                  <a:pt x="2539" y="85089"/>
                </a:lnTo>
                <a:lnTo>
                  <a:pt x="2539" y="87629"/>
                </a:lnTo>
                <a:lnTo>
                  <a:pt x="1270" y="87629"/>
                </a:lnTo>
                <a:lnTo>
                  <a:pt x="1270" y="90169"/>
                </a:lnTo>
                <a:lnTo>
                  <a:pt x="3810" y="90169"/>
                </a:lnTo>
                <a:lnTo>
                  <a:pt x="3810" y="85089"/>
                </a:lnTo>
                <a:close/>
              </a:path>
              <a:path w="391160" h="471170">
                <a:moveTo>
                  <a:pt x="391160" y="83819"/>
                </a:moveTo>
                <a:lnTo>
                  <a:pt x="388620" y="83819"/>
                </a:lnTo>
                <a:lnTo>
                  <a:pt x="388620" y="90169"/>
                </a:lnTo>
                <a:lnTo>
                  <a:pt x="391160" y="90169"/>
                </a:lnTo>
                <a:lnTo>
                  <a:pt x="391160" y="83819"/>
                </a:lnTo>
                <a:close/>
              </a:path>
              <a:path w="391160" h="47117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391160" h="471170">
                <a:moveTo>
                  <a:pt x="391160" y="90169"/>
                </a:moveTo>
                <a:lnTo>
                  <a:pt x="388620" y="90169"/>
                </a:lnTo>
                <a:lnTo>
                  <a:pt x="388620" y="96519"/>
                </a:lnTo>
                <a:lnTo>
                  <a:pt x="391160" y="96519"/>
                </a:lnTo>
                <a:lnTo>
                  <a:pt x="391160" y="90169"/>
                </a:lnTo>
                <a:close/>
              </a:path>
              <a:path w="391160" h="47117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391160" h="471170">
                <a:moveTo>
                  <a:pt x="391160" y="96519"/>
                </a:moveTo>
                <a:lnTo>
                  <a:pt x="388620" y="96519"/>
                </a:lnTo>
                <a:lnTo>
                  <a:pt x="388620" y="102869"/>
                </a:lnTo>
                <a:lnTo>
                  <a:pt x="391160" y="102869"/>
                </a:lnTo>
                <a:lnTo>
                  <a:pt x="391160" y="96519"/>
                </a:lnTo>
                <a:close/>
              </a:path>
              <a:path w="391160" h="471170">
                <a:moveTo>
                  <a:pt x="3810" y="102869"/>
                </a:moveTo>
                <a:lnTo>
                  <a:pt x="0" y="10286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2869"/>
                </a:lnTo>
                <a:close/>
              </a:path>
              <a:path w="391160" h="471170">
                <a:moveTo>
                  <a:pt x="391160" y="102869"/>
                </a:moveTo>
                <a:lnTo>
                  <a:pt x="388620" y="102869"/>
                </a:lnTo>
                <a:lnTo>
                  <a:pt x="388620" y="107949"/>
                </a:lnTo>
                <a:lnTo>
                  <a:pt x="391160" y="107949"/>
                </a:lnTo>
                <a:lnTo>
                  <a:pt x="391160" y="102869"/>
                </a:lnTo>
                <a:close/>
              </a:path>
              <a:path w="391160" h="471170">
                <a:moveTo>
                  <a:pt x="3810" y="107950"/>
                </a:moveTo>
                <a:lnTo>
                  <a:pt x="0" y="107950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07950"/>
                </a:lnTo>
                <a:close/>
              </a:path>
              <a:path w="391160" h="471170">
                <a:moveTo>
                  <a:pt x="391160" y="107950"/>
                </a:moveTo>
                <a:lnTo>
                  <a:pt x="388620" y="107950"/>
                </a:lnTo>
                <a:lnTo>
                  <a:pt x="388620" y="114299"/>
                </a:lnTo>
                <a:lnTo>
                  <a:pt x="391160" y="114299"/>
                </a:lnTo>
                <a:lnTo>
                  <a:pt x="391160" y="107950"/>
                </a:lnTo>
                <a:close/>
              </a:path>
              <a:path w="391160" h="471170">
                <a:moveTo>
                  <a:pt x="3810" y="114300"/>
                </a:moveTo>
                <a:lnTo>
                  <a:pt x="0" y="114300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4300"/>
                </a:lnTo>
                <a:close/>
              </a:path>
              <a:path w="391160" h="471170">
                <a:moveTo>
                  <a:pt x="391160" y="114300"/>
                </a:moveTo>
                <a:lnTo>
                  <a:pt x="388620" y="114300"/>
                </a:lnTo>
                <a:lnTo>
                  <a:pt x="388620" y="121919"/>
                </a:lnTo>
                <a:lnTo>
                  <a:pt x="391160" y="121919"/>
                </a:lnTo>
                <a:lnTo>
                  <a:pt x="391160" y="114300"/>
                </a:lnTo>
                <a:close/>
              </a:path>
              <a:path w="391160" h="47117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391160" h="471170">
                <a:moveTo>
                  <a:pt x="391160" y="121919"/>
                </a:moveTo>
                <a:lnTo>
                  <a:pt x="388620" y="121919"/>
                </a:lnTo>
                <a:lnTo>
                  <a:pt x="388620" y="128269"/>
                </a:lnTo>
                <a:lnTo>
                  <a:pt x="391160" y="128269"/>
                </a:lnTo>
                <a:lnTo>
                  <a:pt x="391160" y="121919"/>
                </a:lnTo>
                <a:close/>
              </a:path>
              <a:path w="391160" h="47117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391160" h="471170">
                <a:moveTo>
                  <a:pt x="391160" y="128269"/>
                </a:moveTo>
                <a:lnTo>
                  <a:pt x="388620" y="128269"/>
                </a:lnTo>
                <a:lnTo>
                  <a:pt x="388620" y="134619"/>
                </a:lnTo>
                <a:lnTo>
                  <a:pt x="391160" y="134619"/>
                </a:lnTo>
                <a:lnTo>
                  <a:pt x="391160" y="128269"/>
                </a:lnTo>
                <a:close/>
              </a:path>
              <a:path w="391160" h="47117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391160" h="471170">
                <a:moveTo>
                  <a:pt x="391160" y="134619"/>
                </a:moveTo>
                <a:lnTo>
                  <a:pt x="388620" y="134619"/>
                </a:lnTo>
                <a:lnTo>
                  <a:pt x="388620" y="140969"/>
                </a:lnTo>
                <a:lnTo>
                  <a:pt x="391160" y="140969"/>
                </a:lnTo>
                <a:lnTo>
                  <a:pt x="391160" y="134619"/>
                </a:lnTo>
                <a:close/>
              </a:path>
              <a:path w="391160" h="471170">
                <a:moveTo>
                  <a:pt x="3810" y="140969"/>
                </a:moveTo>
                <a:lnTo>
                  <a:pt x="0" y="140969"/>
                </a:lnTo>
                <a:lnTo>
                  <a:pt x="0" y="146049"/>
                </a:lnTo>
                <a:lnTo>
                  <a:pt x="3810" y="146049"/>
                </a:lnTo>
                <a:lnTo>
                  <a:pt x="3810" y="140969"/>
                </a:lnTo>
                <a:close/>
              </a:path>
              <a:path w="391160" h="471170">
                <a:moveTo>
                  <a:pt x="391160" y="140969"/>
                </a:moveTo>
                <a:lnTo>
                  <a:pt x="388620" y="140969"/>
                </a:lnTo>
                <a:lnTo>
                  <a:pt x="388620" y="146049"/>
                </a:lnTo>
                <a:lnTo>
                  <a:pt x="391160" y="146049"/>
                </a:lnTo>
                <a:lnTo>
                  <a:pt x="391160" y="140969"/>
                </a:lnTo>
                <a:close/>
              </a:path>
              <a:path w="391160" h="471170">
                <a:moveTo>
                  <a:pt x="3810" y="146050"/>
                </a:moveTo>
                <a:lnTo>
                  <a:pt x="0" y="146050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46050"/>
                </a:lnTo>
                <a:close/>
              </a:path>
              <a:path w="391160" h="471170">
                <a:moveTo>
                  <a:pt x="391160" y="146050"/>
                </a:moveTo>
                <a:lnTo>
                  <a:pt x="388620" y="146050"/>
                </a:lnTo>
                <a:lnTo>
                  <a:pt x="388620" y="160019"/>
                </a:lnTo>
                <a:lnTo>
                  <a:pt x="391160" y="160019"/>
                </a:lnTo>
                <a:lnTo>
                  <a:pt x="391160" y="146050"/>
                </a:lnTo>
                <a:close/>
              </a:path>
              <a:path w="391160" h="471170">
                <a:moveTo>
                  <a:pt x="3810" y="160019"/>
                </a:moveTo>
                <a:lnTo>
                  <a:pt x="0" y="160019"/>
                </a:lnTo>
                <a:lnTo>
                  <a:pt x="0" y="165099"/>
                </a:lnTo>
                <a:lnTo>
                  <a:pt x="3810" y="165099"/>
                </a:lnTo>
                <a:lnTo>
                  <a:pt x="3810" y="160019"/>
                </a:lnTo>
                <a:close/>
              </a:path>
              <a:path w="391160" h="471170">
                <a:moveTo>
                  <a:pt x="391160" y="160019"/>
                </a:moveTo>
                <a:lnTo>
                  <a:pt x="388620" y="160019"/>
                </a:lnTo>
                <a:lnTo>
                  <a:pt x="388620" y="165099"/>
                </a:lnTo>
                <a:lnTo>
                  <a:pt x="391160" y="165099"/>
                </a:lnTo>
                <a:lnTo>
                  <a:pt x="391160" y="160019"/>
                </a:lnTo>
                <a:close/>
              </a:path>
              <a:path w="391160" h="471170">
                <a:moveTo>
                  <a:pt x="3810" y="165100"/>
                </a:moveTo>
                <a:lnTo>
                  <a:pt x="0" y="165100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65100"/>
                </a:lnTo>
                <a:close/>
              </a:path>
              <a:path w="391160" h="471170">
                <a:moveTo>
                  <a:pt x="391160" y="165100"/>
                </a:moveTo>
                <a:lnTo>
                  <a:pt x="388620" y="165100"/>
                </a:lnTo>
                <a:lnTo>
                  <a:pt x="388620" y="191769"/>
                </a:lnTo>
                <a:lnTo>
                  <a:pt x="391160" y="191769"/>
                </a:lnTo>
                <a:lnTo>
                  <a:pt x="391160" y="165100"/>
                </a:lnTo>
                <a:close/>
              </a:path>
              <a:path w="391160" h="47117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391160" h="471170">
                <a:moveTo>
                  <a:pt x="391160" y="191769"/>
                </a:moveTo>
                <a:lnTo>
                  <a:pt x="388620" y="191769"/>
                </a:lnTo>
                <a:lnTo>
                  <a:pt x="388620" y="198119"/>
                </a:lnTo>
                <a:lnTo>
                  <a:pt x="391160" y="198119"/>
                </a:lnTo>
                <a:lnTo>
                  <a:pt x="391160" y="191769"/>
                </a:lnTo>
                <a:close/>
              </a:path>
              <a:path w="391160" h="471170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391160" h="471170">
                <a:moveTo>
                  <a:pt x="391160" y="198119"/>
                </a:moveTo>
                <a:lnTo>
                  <a:pt x="388620" y="198119"/>
                </a:lnTo>
                <a:lnTo>
                  <a:pt x="388620" y="204469"/>
                </a:lnTo>
                <a:lnTo>
                  <a:pt x="391160" y="204469"/>
                </a:lnTo>
                <a:lnTo>
                  <a:pt x="391160" y="198119"/>
                </a:lnTo>
                <a:close/>
              </a:path>
              <a:path w="391160" h="471170">
                <a:moveTo>
                  <a:pt x="3810" y="204469"/>
                </a:moveTo>
                <a:lnTo>
                  <a:pt x="0" y="20446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04469"/>
                </a:lnTo>
                <a:close/>
              </a:path>
              <a:path w="391160" h="471170">
                <a:moveTo>
                  <a:pt x="391160" y="204469"/>
                </a:moveTo>
                <a:lnTo>
                  <a:pt x="388620" y="204469"/>
                </a:lnTo>
                <a:lnTo>
                  <a:pt x="388620" y="217169"/>
                </a:lnTo>
                <a:lnTo>
                  <a:pt x="391160" y="217169"/>
                </a:lnTo>
                <a:lnTo>
                  <a:pt x="391160" y="204469"/>
                </a:lnTo>
                <a:close/>
              </a:path>
              <a:path w="391160" h="47117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391160" h="471170">
                <a:moveTo>
                  <a:pt x="391160" y="217169"/>
                </a:moveTo>
                <a:lnTo>
                  <a:pt x="388620" y="217169"/>
                </a:lnTo>
                <a:lnTo>
                  <a:pt x="388620" y="223519"/>
                </a:lnTo>
                <a:lnTo>
                  <a:pt x="391160" y="223519"/>
                </a:lnTo>
                <a:lnTo>
                  <a:pt x="391160" y="217169"/>
                </a:lnTo>
                <a:close/>
              </a:path>
              <a:path w="391160" h="471170">
                <a:moveTo>
                  <a:pt x="381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3519"/>
                </a:lnTo>
                <a:close/>
              </a:path>
              <a:path w="391160" h="471170">
                <a:moveTo>
                  <a:pt x="391160" y="223519"/>
                </a:moveTo>
                <a:lnTo>
                  <a:pt x="388620" y="223519"/>
                </a:lnTo>
                <a:lnTo>
                  <a:pt x="388620" y="229869"/>
                </a:lnTo>
                <a:lnTo>
                  <a:pt x="391160" y="229869"/>
                </a:lnTo>
                <a:lnTo>
                  <a:pt x="391160" y="223519"/>
                </a:lnTo>
                <a:close/>
              </a:path>
              <a:path w="391160" h="471170">
                <a:moveTo>
                  <a:pt x="3810" y="229869"/>
                </a:moveTo>
                <a:lnTo>
                  <a:pt x="0" y="229869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29869"/>
                </a:lnTo>
                <a:close/>
              </a:path>
              <a:path w="391160" h="471170">
                <a:moveTo>
                  <a:pt x="391160" y="229869"/>
                </a:moveTo>
                <a:lnTo>
                  <a:pt x="388620" y="229869"/>
                </a:lnTo>
                <a:lnTo>
                  <a:pt x="388620" y="260349"/>
                </a:lnTo>
                <a:lnTo>
                  <a:pt x="391160" y="260349"/>
                </a:lnTo>
                <a:lnTo>
                  <a:pt x="391160" y="229869"/>
                </a:lnTo>
                <a:close/>
              </a:path>
              <a:path w="391160" h="471170">
                <a:moveTo>
                  <a:pt x="3810" y="260350"/>
                </a:moveTo>
                <a:lnTo>
                  <a:pt x="0" y="260350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60350"/>
                </a:lnTo>
                <a:close/>
              </a:path>
              <a:path w="391160" h="471170">
                <a:moveTo>
                  <a:pt x="391160" y="260350"/>
                </a:moveTo>
                <a:lnTo>
                  <a:pt x="388620" y="260350"/>
                </a:lnTo>
                <a:lnTo>
                  <a:pt x="388620" y="280669"/>
                </a:lnTo>
                <a:lnTo>
                  <a:pt x="391160" y="280669"/>
                </a:lnTo>
                <a:lnTo>
                  <a:pt x="391160" y="260350"/>
                </a:lnTo>
                <a:close/>
              </a:path>
              <a:path w="391160" h="471170">
                <a:moveTo>
                  <a:pt x="3810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80669"/>
                </a:lnTo>
                <a:close/>
              </a:path>
              <a:path w="391160" h="471170">
                <a:moveTo>
                  <a:pt x="391160" y="280669"/>
                </a:moveTo>
                <a:lnTo>
                  <a:pt x="388620" y="280669"/>
                </a:lnTo>
                <a:lnTo>
                  <a:pt x="388620" y="285749"/>
                </a:lnTo>
                <a:lnTo>
                  <a:pt x="391160" y="285749"/>
                </a:lnTo>
                <a:lnTo>
                  <a:pt x="391160" y="280669"/>
                </a:lnTo>
                <a:close/>
              </a:path>
              <a:path w="391160" h="471170">
                <a:moveTo>
                  <a:pt x="3810" y="285750"/>
                </a:moveTo>
                <a:lnTo>
                  <a:pt x="0" y="285750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5750"/>
                </a:lnTo>
                <a:close/>
              </a:path>
              <a:path w="391160" h="471170">
                <a:moveTo>
                  <a:pt x="391160" y="285750"/>
                </a:moveTo>
                <a:lnTo>
                  <a:pt x="388620" y="285750"/>
                </a:lnTo>
                <a:lnTo>
                  <a:pt x="388620" y="293369"/>
                </a:lnTo>
                <a:lnTo>
                  <a:pt x="391160" y="293369"/>
                </a:lnTo>
                <a:lnTo>
                  <a:pt x="391160" y="285750"/>
                </a:lnTo>
                <a:close/>
              </a:path>
              <a:path w="391160" h="471170">
                <a:moveTo>
                  <a:pt x="3810" y="293369"/>
                </a:moveTo>
                <a:lnTo>
                  <a:pt x="0" y="293369"/>
                </a:lnTo>
                <a:lnTo>
                  <a:pt x="0" y="298449"/>
                </a:lnTo>
                <a:lnTo>
                  <a:pt x="3810" y="298449"/>
                </a:lnTo>
                <a:lnTo>
                  <a:pt x="3810" y="293369"/>
                </a:lnTo>
                <a:close/>
              </a:path>
              <a:path w="391160" h="471170">
                <a:moveTo>
                  <a:pt x="391160" y="293369"/>
                </a:moveTo>
                <a:lnTo>
                  <a:pt x="388620" y="293369"/>
                </a:lnTo>
                <a:lnTo>
                  <a:pt x="388620" y="298449"/>
                </a:lnTo>
                <a:lnTo>
                  <a:pt x="391160" y="298449"/>
                </a:lnTo>
                <a:lnTo>
                  <a:pt x="391160" y="293369"/>
                </a:lnTo>
                <a:close/>
              </a:path>
              <a:path w="391160" h="471170">
                <a:moveTo>
                  <a:pt x="3810" y="298450"/>
                </a:moveTo>
                <a:lnTo>
                  <a:pt x="0" y="298450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8450"/>
                </a:lnTo>
                <a:close/>
              </a:path>
              <a:path w="391160" h="471170">
                <a:moveTo>
                  <a:pt x="391160" y="298450"/>
                </a:moveTo>
                <a:lnTo>
                  <a:pt x="388620" y="298450"/>
                </a:lnTo>
                <a:lnTo>
                  <a:pt x="388620" y="306069"/>
                </a:lnTo>
                <a:lnTo>
                  <a:pt x="391160" y="306069"/>
                </a:lnTo>
                <a:lnTo>
                  <a:pt x="391160" y="298450"/>
                </a:lnTo>
                <a:close/>
              </a:path>
              <a:path w="391160" h="471170">
                <a:moveTo>
                  <a:pt x="3810" y="306069"/>
                </a:moveTo>
                <a:lnTo>
                  <a:pt x="0" y="306069"/>
                </a:lnTo>
                <a:lnTo>
                  <a:pt x="0" y="311149"/>
                </a:lnTo>
                <a:lnTo>
                  <a:pt x="3810" y="311149"/>
                </a:lnTo>
                <a:lnTo>
                  <a:pt x="3810" y="306069"/>
                </a:lnTo>
                <a:close/>
              </a:path>
              <a:path w="391160" h="471170">
                <a:moveTo>
                  <a:pt x="391160" y="306069"/>
                </a:moveTo>
                <a:lnTo>
                  <a:pt x="388620" y="306069"/>
                </a:lnTo>
                <a:lnTo>
                  <a:pt x="388620" y="311149"/>
                </a:lnTo>
                <a:lnTo>
                  <a:pt x="391160" y="311149"/>
                </a:lnTo>
                <a:lnTo>
                  <a:pt x="391160" y="306069"/>
                </a:lnTo>
                <a:close/>
              </a:path>
              <a:path w="391160" h="471170">
                <a:moveTo>
                  <a:pt x="3810" y="311150"/>
                </a:moveTo>
                <a:lnTo>
                  <a:pt x="0" y="311150"/>
                </a:lnTo>
                <a:lnTo>
                  <a:pt x="0" y="317499"/>
                </a:lnTo>
                <a:lnTo>
                  <a:pt x="3810" y="317499"/>
                </a:lnTo>
                <a:lnTo>
                  <a:pt x="3810" y="311150"/>
                </a:lnTo>
                <a:close/>
              </a:path>
              <a:path w="391160" h="471170">
                <a:moveTo>
                  <a:pt x="391160" y="311150"/>
                </a:moveTo>
                <a:lnTo>
                  <a:pt x="388620" y="311150"/>
                </a:lnTo>
                <a:lnTo>
                  <a:pt x="388620" y="317499"/>
                </a:lnTo>
                <a:lnTo>
                  <a:pt x="391160" y="317499"/>
                </a:lnTo>
                <a:lnTo>
                  <a:pt x="391160" y="311150"/>
                </a:lnTo>
                <a:close/>
              </a:path>
              <a:path w="391160" h="471170">
                <a:moveTo>
                  <a:pt x="3810" y="317500"/>
                </a:moveTo>
                <a:lnTo>
                  <a:pt x="0" y="31750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7500"/>
                </a:lnTo>
                <a:close/>
              </a:path>
              <a:path w="391160" h="471170">
                <a:moveTo>
                  <a:pt x="391160" y="317500"/>
                </a:moveTo>
                <a:lnTo>
                  <a:pt x="388620" y="317500"/>
                </a:lnTo>
                <a:lnTo>
                  <a:pt x="388620" y="325119"/>
                </a:lnTo>
                <a:lnTo>
                  <a:pt x="391160" y="325119"/>
                </a:lnTo>
                <a:lnTo>
                  <a:pt x="391160" y="317500"/>
                </a:lnTo>
                <a:close/>
              </a:path>
              <a:path w="391160" h="471170">
                <a:moveTo>
                  <a:pt x="38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5119"/>
                </a:lnTo>
                <a:close/>
              </a:path>
              <a:path w="391160" h="471170">
                <a:moveTo>
                  <a:pt x="391160" y="325119"/>
                </a:moveTo>
                <a:lnTo>
                  <a:pt x="388620" y="325119"/>
                </a:lnTo>
                <a:lnTo>
                  <a:pt x="388620" y="331469"/>
                </a:lnTo>
                <a:lnTo>
                  <a:pt x="391160" y="331469"/>
                </a:lnTo>
                <a:lnTo>
                  <a:pt x="391160" y="325119"/>
                </a:lnTo>
                <a:close/>
              </a:path>
              <a:path w="391160" h="471170">
                <a:moveTo>
                  <a:pt x="381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1469"/>
                </a:lnTo>
                <a:close/>
              </a:path>
              <a:path w="391160" h="471170">
                <a:moveTo>
                  <a:pt x="391160" y="331469"/>
                </a:moveTo>
                <a:lnTo>
                  <a:pt x="388620" y="331469"/>
                </a:lnTo>
                <a:lnTo>
                  <a:pt x="388620" y="337819"/>
                </a:lnTo>
                <a:lnTo>
                  <a:pt x="391160" y="337819"/>
                </a:lnTo>
                <a:lnTo>
                  <a:pt x="391160" y="331469"/>
                </a:lnTo>
                <a:close/>
              </a:path>
              <a:path w="391160" h="471170">
                <a:moveTo>
                  <a:pt x="3810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3810" y="342899"/>
                </a:lnTo>
                <a:lnTo>
                  <a:pt x="3810" y="337819"/>
                </a:lnTo>
                <a:close/>
              </a:path>
              <a:path w="391160" h="471170">
                <a:moveTo>
                  <a:pt x="391160" y="337819"/>
                </a:moveTo>
                <a:lnTo>
                  <a:pt x="388620" y="337819"/>
                </a:lnTo>
                <a:lnTo>
                  <a:pt x="388620" y="342899"/>
                </a:lnTo>
                <a:lnTo>
                  <a:pt x="391160" y="342899"/>
                </a:lnTo>
                <a:lnTo>
                  <a:pt x="391160" y="337819"/>
                </a:lnTo>
                <a:close/>
              </a:path>
              <a:path w="391160" h="471170">
                <a:moveTo>
                  <a:pt x="3810" y="342900"/>
                </a:moveTo>
                <a:lnTo>
                  <a:pt x="0" y="342900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2900"/>
                </a:lnTo>
                <a:close/>
              </a:path>
              <a:path w="391160" h="471170">
                <a:moveTo>
                  <a:pt x="391160" y="342900"/>
                </a:moveTo>
                <a:lnTo>
                  <a:pt x="388620" y="342900"/>
                </a:lnTo>
                <a:lnTo>
                  <a:pt x="388620" y="350519"/>
                </a:lnTo>
                <a:lnTo>
                  <a:pt x="391160" y="350519"/>
                </a:lnTo>
                <a:lnTo>
                  <a:pt x="391160" y="342900"/>
                </a:lnTo>
                <a:close/>
              </a:path>
              <a:path w="391160" h="471170">
                <a:moveTo>
                  <a:pt x="3810" y="350519"/>
                </a:moveTo>
                <a:lnTo>
                  <a:pt x="0" y="350519"/>
                </a:lnTo>
                <a:lnTo>
                  <a:pt x="0" y="355599"/>
                </a:lnTo>
                <a:lnTo>
                  <a:pt x="3810" y="355599"/>
                </a:lnTo>
                <a:lnTo>
                  <a:pt x="3810" y="350519"/>
                </a:lnTo>
                <a:close/>
              </a:path>
              <a:path w="391160" h="471170">
                <a:moveTo>
                  <a:pt x="391160" y="350519"/>
                </a:moveTo>
                <a:lnTo>
                  <a:pt x="388620" y="350519"/>
                </a:lnTo>
                <a:lnTo>
                  <a:pt x="388620" y="355599"/>
                </a:lnTo>
                <a:lnTo>
                  <a:pt x="391160" y="355599"/>
                </a:lnTo>
                <a:lnTo>
                  <a:pt x="391160" y="350519"/>
                </a:lnTo>
                <a:close/>
              </a:path>
              <a:path w="391160" h="471170">
                <a:moveTo>
                  <a:pt x="3810" y="355600"/>
                </a:moveTo>
                <a:lnTo>
                  <a:pt x="0" y="355600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55600"/>
                </a:lnTo>
                <a:close/>
              </a:path>
              <a:path w="391160" h="471170">
                <a:moveTo>
                  <a:pt x="391160" y="355600"/>
                </a:moveTo>
                <a:lnTo>
                  <a:pt x="388620" y="355600"/>
                </a:lnTo>
                <a:lnTo>
                  <a:pt x="388620" y="363219"/>
                </a:lnTo>
                <a:lnTo>
                  <a:pt x="391160" y="363219"/>
                </a:lnTo>
                <a:lnTo>
                  <a:pt x="391160" y="355600"/>
                </a:lnTo>
                <a:close/>
              </a:path>
              <a:path w="391160" h="471170">
                <a:moveTo>
                  <a:pt x="3810" y="363219"/>
                </a:moveTo>
                <a:lnTo>
                  <a:pt x="0" y="363219"/>
                </a:lnTo>
                <a:lnTo>
                  <a:pt x="0" y="368299"/>
                </a:lnTo>
                <a:lnTo>
                  <a:pt x="3810" y="368299"/>
                </a:lnTo>
                <a:lnTo>
                  <a:pt x="3810" y="363219"/>
                </a:lnTo>
                <a:close/>
              </a:path>
              <a:path w="391160" h="471170">
                <a:moveTo>
                  <a:pt x="391160" y="363219"/>
                </a:moveTo>
                <a:lnTo>
                  <a:pt x="388620" y="363219"/>
                </a:lnTo>
                <a:lnTo>
                  <a:pt x="388620" y="368299"/>
                </a:lnTo>
                <a:lnTo>
                  <a:pt x="391160" y="368299"/>
                </a:lnTo>
                <a:lnTo>
                  <a:pt x="391160" y="363219"/>
                </a:lnTo>
                <a:close/>
              </a:path>
              <a:path w="391160" h="471170">
                <a:moveTo>
                  <a:pt x="3810" y="368300"/>
                </a:moveTo>
                <a:lnTo>
                  <a:pt x="0" y="368300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8300"/>
                </a:lnTo>
                <a:close/>
              </a:path>
              <a:path w="391160" h="471170">
                <a:moveTo>
                  <a:pt x="391160" y="368300"/>
                </a:moveTo>
                <a:lnTo>
                  <a:pt x="388620" y="368300"/>
                </a:lnTo>
                <a:lnTo>
                  <a:pt x="388620" y="375919"/>
                </a:lnTo>
                <a:lnTo>
                  <a:pt x="391160" y="375919"/>
                </a:lnTo>
                <a:lnTo>
                  <a:pt x="391160" y="368300"/>
                </a:lnTo>
                <a:close/>
              </a:path>
              <a:path w="391160" h="471170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5919"/>
                </a:lnTo>
                <a:close/>
              </a:path>
              <a:path w="391160" h="471170">
                <a:moveTo>
                  <a:pt x="391160" y="375919"/>
                </a:moveTo>
                <a:lnTo>
                  <a:pt x="388620" y="375919"/>
                </a:lnTo>
                <a:lnTo>
                  <a:pt x="388620" y="382269"/>
                </a:lnTo>
                <a:lnTo>
                  <a:pt x="391160" y="382269"/>
                </a:lnTo>
                <a:lnTo>
                  <a:pt x="391160" y="375919"/>
                </a:lnTo>
                <a:close/>
              </a:path>
              <a:path w="391160" h="471170">
                <a:moveTo>
                  <a:pt x="381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2269"/>
                </a:lnTo>
                <a:close/>
              </a:path>
              <a:path w="391160" h="471170">
                <a:moveTo>
                  <a:pt x="391160" y="382269"/>
                </a:moveTo>
                <a:lnTo>
                  <a:pt x="388620" y="382269"/>
                </a:lnTo>
                <a:lnTo>
                  <a:pt x="388620" y="388619"/>
                </a:lnTo>
                <a:lnTo>
                  <a:pt x="391160" y="388619"/>
                </a:lnTo>
                <a:lnTo>
                  <a:pt x="391160" y="382269"/>
                </a:lnTo>
                <a:close/>
              </a:path>
              <a:path w="391160" h="471170">
                <a:moveTo>
                  <a:pt x="381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88619"/>
                </a:lnTo>
                <a:close/>
              </a:path>
              <a:path w="391160" h="471170">
                <a:moveTo>
                  <a:pt x="391160" y="388619"/>
                </a:moveTo>
                <a:lnTo>
                  <a:pt x="388620" y="388619"/>
                </a:lnTo>
                <a:lnTo>
                  <a:pt x="388620" y="394969"/>
                </a:lnTo>
                <a:lnTo>
                  <a:pt x="391160" y="394969"/>
                </a:lnTo>
                <a:lnTo>
                  <a:pt x="391160" y="388619"/>
                </a:lnTo>
                <a:close/>
              </a:path>
              <a:path w="391160" h="471170">
                <a:moveTo>
                  <a:pt x="381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4969"/>
                </a:lnTo>
                <a:close/>
              </a:path>
              <a:path w="391160" h="471170">
                <a:moveTo>
                  <a:pt x="389889" y="394969"/>
                </a:moveTo>
                <a:lnTo>
                  <a:pt x="388620" y="394969"/>
                </a:lnTo>
                <a:lnTo>
                  <a:pt x="388620" y="396239"/>
                </a:lnTo>
                <a:lnTo>
                  <a:pt x="389889" y="396239"/>
                </a:lnTo>
                <a:lnTo>
                  <a:pt x="389889" y="394969"/>
                </a:lnTo>
                <a:close/>
              </a:path>
              <a:path w="391160" h="471170">
                <a:moveTo>
                  <a:pt x="3810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1319"/>
                </a:lnTo>
                <a:close/>
              </a:path>
              <a:path w="391160" h="471170">
                <a:moveTo>
                  <a:pt x="381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07669"/>
                </a:lnTo>
                <a:close/>
              </a:path>
              <a:path w="391160" h="471170">
                <a:moveTo>
                  <a:pt x="381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4019"/>
                </a:lnTo>
                <a:close/>
              </a:path>
              <a:path w="391160" h="471170">
                <a:moveTo>
                  <a:pt x="381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0369"/>
                </a:lnTo>
                <a:close/>
              </a:path>
              <a:path w="391160" h="471170">
                <a:moveTo>
                  <a:pt x="381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26719"/>
                </a:lnTo>
                <a:close/>
              </a:path>
              <a:path w="391160" h="471170">
                <a:moveTo>
                  <a:pt x="3810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3069"/>
                </a:lnTo>
                <a:close/>
              </a:path>
              <a:path w="391160" h="471170">
                <a:moveTo>
                  <a:pt x="3810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39419"/>
                </a:lnTo>
                <a:close/>
              </a:path>
              <a:path w="391160" h="471170">
                <a:moveTo>
                  <a:pt x="3810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5769"/>
                </a:lnTo>
                <a:close/>
              </a:path>
              <a:path w="391160" h="471170">
                <a:moveTo>
                  <a:pt x="381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3810" y="458469"/>
                </a:lnTo>
                <a:lnTo>
                  <a:pt x="3810" y="452119"/>
                </a:lnTo>
                <a:close/>
              </a:path>
              <a:path w="391160" h="471170">
                <a:moveTo>
                  <a:pt x="3810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3810" y="464819"/>
                </a:lnTo>
                <a:lnTo>
                  <a:pt x="3810" y="458469"/>
                </a:lnTo>
                <a:close/>
              </a:path>
              <a:path w="391160" h="471170">
                <a:moveTo>
                  <a:pt x="3810" y="464819"/>
                </a:moveTo>
                <a:lnTo>
                  <a:pt x="0" y="464819"/>
                </a:lnTo>
                <a:lnTo>
                  <a:pt x="0" y="471169"/>
                </a:lnTo>
                <a:lnTo>
                  <a:pt x="320039" y="471169"/>
                </a:lnTo>
                <a:lnTo>
                  <a:pt x="320039" y="469899"/>
                </a:lnTo>
                <a:lnTo>
                  <a:pt x="321310" y="469899"/>
                </a:lnTo>
                <a:lnTo>
                  <a:pt x="321310" y="468629"/>
                </a:lnTo>
                <a:lnTo>
                  <a:pt x="322580" y="468629"/>
                </a:lnTo>
                <a:lnTo>
                  <a:pt x="322580" y="467359"/>
                </a:lnTo>
                <a:lnTo>
                  <a:pt x="3810" y="467359"/>
                </a:lnTo>
                <a:lnTo>
                  <a:pt x="3810" y="464819"/>
                </a:lnTo>
                <a:close/>
              </a:path>
            </a:pathLst>
          </a:custGeom>
          <a:solidFill>
            <a:srgbClr val="C93F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9" name="bk object 8739"/>
          <p:cNvSpPr/>
          <p:nvPr/>
        </p:nvSpPr>
        <p:spPr>
          <a:xfrm>
            <a:off x="5181600" y="4175759"/>
            <a:ext cx="384810" cy="464820"/>
          </a:xfrm>
          <a:custGeom>
            <a:avLst/>
            <a:gdLst/>
            <a:ahLst/>
            <a:cxnLst/>
            <a:rect l="l" t="t" r="r" b="b"/>
            <a:pathLst>
              <a:path w="384810" h="464820">
                <a:moveTo>
                  <a:pt x="384810" y="0"/>
                </a:moveTo>
                <a:lnTo>
                  <a:pt x="69850" y="0"/>
                </a:lnTo>
                <a:lnTo>
                  <a:pt x="69850" y="1269"/>
                </a:lnTo>
                <a:lnTo>
                  <a:pt x="68579" y="1269"/>
                </a:lnTo>
                <a:lnTo>
                  <a:pt x="68579" y="2539"/>
                </a:lnTo>
                <a:lnTo>
                  <a:pt x="67310" y="2539"/>
                </a:lnTo>
                <a:lnTo>
                  <a:pt x="67310" y="3809"/>
                </a:lnTo>
                <a:lnTo>
                  <a:pt x="381000" y="3809"/>
                </a:lnTo>
                <a:lnTo>
                  <a:pt x="381000" y="5079"/>
                </a:lnTo>
                <a:lnTo>
                  <a:pt x="384810" y="5079"/>
                </a:lnTo>
                <a:lnTo>
                  <a:pt x="384810" y="0"/>
                </a:lnTo>
                <a:close/>
              </a:path>
              <a:path w="384810" h="464820">
                <a:moveTo>
                  <a:pt x="384810" y="5080"/>
                </a:moveTo>
                <a:lnTo>
                  <a:pt x="381000" y="5080"/>
                </a:lnTo>
                <a:lnTo>
                  <a:pt x="381000" y="11429"/>
                </a:lnTo>
                <a:lnTo>
                  <a:pt x="384810" y="11429"/>
                </a:lnTo>
                <a:lnTo>
                  <a:pt x="384810" y="5080"/>
                </a:lnTo>
                <a:close/>
              </a:path>
              <a:path w="384810" h="464820">
                <a:moveTo>
                  <a:pt x="384810" y="11430"/>
                </a:moveTo>
                <a:lnTo>
                  <a:pt x="381000" y="11430"/>
                </a:lnTo>
                <a:lnTo>
                  <a:pt x="381000" y="17779"/>
                </a:lnTo>
                <a:lnTo>
                  <a:pt x="384810" y="17779"/>
                </a:lnTo>
                <a:lnTo>
                  <a:pt x="384810" y="11430"/>
                </a:lnTo>
                <a:close/>
              </a:path>
              <a:path w="384810" h="464820">
                <a:moveTo>
                  <a:pt x="384810" y="17780"/>
                </a:moveTo>
                <a:lnTo>
                  <a:pt x="381000" y="17780"/>
                </a:lnTo>
                <a:lnTo>
                  <a:pt x="381000" y="24129"/>
                </a:lnTo>
                <a:lnTo>
                  <a:pt x="384810" y="24129"/>
                </a:lnTo>
                <a:lnTo>
                  <a:pt x="384810" y="17780"/>
                </a:lnTo>
                <a:close/>
              </a:path>
              <a:path w="384810" h="464820">
                <a:moveTo>
                  <a:pt x="384810" y="24130"/>
                </a:moveTo>
                <a:lnTo>
                  <a:pt x="381000" y="24130"/>
                </a:lnTo>
                <a:lnTo>
                  <a:pt x="381000" y="30479"/>
                </a:lnTo>
                <a:lnTo>
                  <a:pt x="384810" y="30479"/>
                </a:lnTo>
                <a:lnTo>
                  <a:pt x="384810" y="24130"/>
                </a:lnTo>
                <a:close/>
              </a:path>
              <a:path w="384810" h="464820">
                <a:moveTo>
                  <a:pt x="384810" y="30480"/>
                </a:moveTo>
                <a:lnTo>
                  <a:pt x="381000" y="30480"/>
                </a:lnTo>
                <a:lnTo>
                  <a:pt x="381000" y="36829"/>
                </a:lnTo>
                <a:lnTo>
                  <a:pt x="384810" y="36829"/>
                </a:lnTo>
                <a:lnTo>
                  <a:pt x="384810" y="30480"/>
                </a:lnTo>
                <a:close/>
              </a:path>
              <a:path w="384810" h="464820">
                <a:moveTo>
                  <a:pt x="384810" y="36830"/>
                </a:moveTo>
                <a:lnTo>
                  <a:pt x="381000" y="36830"/>
                </a:lnTo>
                <a:lnTo>
                  <a:pt x="381000" y="43179"/>
                </a:lnTo>
                <a:lnTo>
                  <a:pt x="384810" y="43179"/>
                </a:lnTo>
                <a:lnTo>
                  <a:pt x="384810" y="36830"/>
                </a:lnTo>
                <a:close/>
              </a:path>
              <a:path w="384810" h="464820">
                <a:moveTo>
                  <a:pt x="384810" y="43180"/>
                </a:moveTo>
                <a:lnTo>
                  <a:pt x="381000" y="43180"/>
                </a:lnTo>
                <a:lnTo>
                  <a:pt x="381000" y="49529"/>
                </a:lnTo>
                <a:lnTo>
                  <a:pt x="384810" y="49529"/>
                </a:lnTo>
                <a:lnTo>
                  <a:pt x="384810" y="43180"/>
                </a:lnTo>
                <a:close/>
              </a:path>
              <a:path w="384810" h="464820">
                <a:moveTo>
                  <a:pt x="384810" y="49530"/>
                </a:moveTo>
                <a:lnTo>
                  <a:pt x="381000" y="49530"/>
                </a:lnTo>
                <a:lnTo>
                  <a:pt x="381000" y="55879"/>
                </a:lnTo>
                <a:lnTo>
                  <a:pt x="384810" y="55879"/>
                </a:lnTo>
                <a:lnTo>
                  <a:pt x="384810" y="49530"/>
                </a:lnTo>
                <a:close/>
              </a:path>
              <a:path w="384810" h="464820">
                <a:moveTo>
                  <a:pt x="384810" y="55880"/>
                </a:moveTo>
                <a:lnTo>
                  <a:pt x="381000" y="55880"/>
                </a:lnTo>
                <a:lnTo>
                  <a:pt x="381000" y="62229"/>
                </a:lnTo>
                <a:lnTo>
                  <a:pt x="384810" y="62229"/>
                </a:lnTo>
                <a:lnTo>
                  <a:pt x="384810" y="55880"/>
                </a:lnTo>
                <a:close/>
              </a:path>
              <a:path w="384810" h="464820">
                <a:moveTo>
                  <a:pt x="384810" y="62230"/>
                </a:moveTo>
                <a:lnTo>
                  <a:pt x="381000" y="62230"/>
                </a:lnTo>
                <a:lnTo>
                  <a:pt x="381000" y="68579"/>
                </a:lnTo>
                <a:lnTo>
                  <a:pt x="384810" y="68579"/>
                </a:lnTo>
                <a:lnTo>
                  <a:pt x="384810" y="62230"/>
                </a:lnTo>
                <a:close/>
              </a:path>
              <a:path w="384810" h="464820">
                <a:moveTo>
                  <a:pt x="384810" y="68580"/>
                </a:moveTo>
                <a:lnTo>
                  <a:pt x="381000" y="68580"/>
                </a:lnTo>
                <a:lnTo>
                  <a:pt x="381000" y="74929"/>
                </a:lnTo>
                <a:lnTo>
                  <a:pt x="384810" y="74929"/>
                </a:lnTo>
                <a:lnTo>
                  <a:pt x="384810" y="68580"/>
                </a:lnTo>
                <a:close/>
              </a:path>
              <a:path w="384810" h="464820">
                <a:moveTo>
                  <a:pt x="3810" y="77469"/>
                </a:moveTo>
                <a:lnTo>
                  <a:pt x="2539" y="77469"/>
                </a:lnTo>
                <a:lnTo>
                  <a:pt x="2539" y="78739"/>
                </a:lnTo>
                <a:lnTo>
                  <a:pt x="1270" y="78739"/>
                </a:lnTo>
                <a:lnTo>
                  <a:pt x="1270" y="81279"/>
                </a:lnTo>
                <a:lnTo>
                  <a:pt x="3810" y="81279"/>
                </a:lnTo>
                <a:lnTo>
                  <a:pt x="3810" y="77469"/>
                </a:lnTo>
                <a:close/>
              </a:path>
              <a:path w="384810" h="464820">
                <a:moveTo>
                  <a:pt x="384810" y="74930"/>
                </a:moveTo>
                <a:lnTo>
                  <a:pt x="381000" y="74930"/>
                </a:lnTo>
                <a:lnTo>
                  <a:pt x="381000" y="81279"/>
                </a:lnTo>
                <a:lnTo>
                  <a:pt x="384810" y="81279"/>
                </a:lnTo>
                <a:lnTo>
                  <a:pt x="384810" y="74930"/>
                </a:lnTo>
                <a:close/>
              </a:path>
              <a:path w="384810" h="464820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384810" h="464820">
                <a:moveTo>
                  <a:pt x="384810" y="81280"/>
                </a:moveTo>
                <a:lnTo>
                  <a:pt x="381000" y="81280"/>
                </a:lnTo>
                <a:lnTo>
                  <a:pt x="381000" y="87629"/>
                </a:lnTo>
                <a:lnTo>
                  <a:pt x="384810" y="87629"/>
                </a:lnTo>
                <a:lnTo>
                  <a:pt x="384810" y="81280"/>
                </a:lnTo>
                <a:close/>
              </a:path>
              <a:path w="384810" h="464820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384810" h="464820">
                <a:moveTo>
                  <a:pt x="384810" y="87630"/>
                </a:moveTo>
                <a:lnTo>
                  <a:pt x="381000" y="87630"/>
                </a:lnTo>
                <a:lnTo>
                  <a:pt x="381000" y="93979"/>
                </a:lnTo>
                <a:lnTo>
                  <a:pt x="384810" y="93979"/>
                </a:lnTo>
                <a:lnTo>
                  <a:pt x="384810" y="87630"/>
                </a:lnTo>
                <a:close/>
              </a:path>
              <a:path w="384810" h="464820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384810" h="464820">
                <a:moveTo>
                  <a:pt x="384810" y="93980"/>
                </a:moveTo>
                <a:lnTo>
                  <a:pt x="381000" y="93980"/>
                </a:lnTo>
                <a:lnTo>
                  <a:pt x="381000" y="100329"/>
                </a:lnTo>
                <a:lnTo>
                  <a:pt x="384810" y="100329"/>
                </a:lnTo>
                <a:lnTo>
                  <a:pt x="384810" y="93980"/>
                </a:lnTo>
                <a:close/>
              </a:path>
              <a:path w="384810" h="464820">
                <a:moveTo>
                  <a:pt x="3810" y="100330"/>
                </a:moveTo>
                <a:lnTo>
                  <a:pt x="0" y="100330"/>
                </a:lnTo>
                <a:lnTo>
                  <a:pt x="0" y="105409"/>
                </a:lnTo>
                <a:lnTo>
                  <a:pt x="3810" y="105409"/>
                </a:lnTo>
                <a:lnTo>
                  <a:pt x="3810" y="100330"/>
                </a:lnTo>
                <a:close/>
              </a:path>
              <a:path w="384810" h="464820">
                <a:moveTo>
                  <a:pt x="384810" y="100330"/>
                </a:moveTo>
                <a:lnTo>
                  <a:pt x="381000" y="100330"/>
                </a:lnTo>
                <a:lnTo>
                  <a:pt x="381000" y="105409"/>
                </a:lnTo>
                <a:lnTo>
                  <a:pt x="384810" y="105409"/>
                </a:lnTo>
                <a:lnTo>
                  <a:pt x="384810" y="100330"/>
                </a:lnTo>
                <a:close/>
              </a:path>
              <a:path w="384810" h="464820">
                <a:moveTo>
                  <a:pt x="3810" y="105410"/>
                </a:moveTo>
                <a:lnTo>
                  <a:pt x="0" y="105410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5410"/>
                </a:lnTo>
                <a:close/>
              </a:path>
              <a:path w="384810" h="464820">
                <a:moveTo>
                  <a:pt x="384810" y="105410"/>
                </a:moveTo>
                <a:lnTo>
                  <a:pt x="381000" y="105410"/>
                </a:lnTo>
                <a:lnTo>
                  <a:pt x="381000" y="111759"/>
                </a:lnTo>
                <a:lnTo>
                  <a:pt x="384810" y="111759"/>
                </a:lnTo>
                <a:lnTo>
                  <a:pt x="384810" y="105410"/>
                </a:lnTo>
                <a:close/>
              </a:path>
              <a:path w="384810" h="464820">
                <a:moveTo>
                  <a:pt x="3810" y="111760"/>
                </a:moveTo>
                <a:lnTo>
                  <a:pt x="0" y="11176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1760"/>
                </a:lnTo>
                <a:close/>
              </a:path>
              <a:path w="384810" h="464820">
                <a:moveTo>
                  <a:pt x="384810" y="111760"/>
                </a:moveTo>
                <a:lnTo>
                  <a:pt x="381000" y="111760"/>
                </a:lnTo>
                <a:lnTo>
                  <a:pt x="381000" y="119379"/>
                </a:lnTo>
                <a:lnTo>
                  <a:pt x="384810" y="119379"/>
                </a:lnTo>
                <a:lnTo>
                  <a:pt x="384810" y="111760"/>
                </a:lnTo>
                <a:close/>
              </a:path>
              <a:path w="384810" h="464820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384810" h="464820">
                <a:moveTo>
                  <a:pt x="384810" y="119380"/>
                </a:moveTo>
                <a:lnTo>
                  <a:pt x="381000" y="119380"/>
                </a:lnTo>
                <a:lnTo>
                  <a:pt x="381000" y="125729"/>
                </a:lnTo>
                <a:lnTo>
                  <a:pt x="384810" y="125729"/>
                </a:lnTo>
                <a:lnTo>
                  <a:pt x="384810" y="119380"/>
                </a:lnTo>
                <a:close/>
              </a:path>
              <a:path w="384810" h="464820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384810" h="464820">
                <a:moveTo>
                  <a:pt x="384810" y="125730"/>
                </a:moveTo>
                <a:lnTo>
                  <a:pt x="381000" y="125730"/>
                </a:lnTo>
                <a:lnTo>
                  <a:pt x="381000" y="132079"/>
                </a:lnTo>
                <a:lnTo>
                  <a:pt x="384810" y="132079"/>
                </a:lnTo>
                <a:lnTo>
                  <a:pt x="384810" y="125730"/>
                </a:lnTo>
                <a:close/>
              </a:path>
              <a:path w="384810" h="464820">
                <a:moveTo>
                  <a:pt x="3810" y="132080"/>
                </a:moveTo>
                <a:lnTo>
                  <a:pt x="0" y="13208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32080"/>
                </a:lnTo>
                <a:close/>
              </a:path>
              <a:path w="384810" h="464820">
                <a:moveTo>
                  <a:pt x="384810" y="132080"/>
                </a:moveTo>
                <a:lnTo>
                  <a:pt x="381000" y="132080"/>
                </a:lnTo>
                <a:lnTo>
                  <a:pt x="381000" y="138429"/>
                </a:lnTo>
                <a:lnTo>
                  <a:pt x="384810" y="138429"/>
                </a:lnTo>
                <a:lnTo>
                  <a:pt x="384810" y="132080"/>
                </a:lnTo>
                <a:close/>
              </a:path>
              <a:path w="384810" h="464820">
                <a:moveTo>
                  <a:pt x="3810" y="138430"/>
                </a:moveTo>
                <a:lnTo>
                  <a:pt x="0" y="138430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38430"/>
                </a:lnTo>
                <a:close/>
              </a:path>
              <a:path w="384810" h="464820">
                <a:moveTo>
                  <a:pt x="384810" y="138430"/>
                </a:moveTo>
                <a:lnTo>
                  <a:pt x="381000" y="138430"/>
                </a:lnTo>
                <a:lnTo>
                  <a:pt x="381000" y="143509"/>
                </a:lnTo>
                <a:lnTo>
                  <a:pt x="384810" y="143509"/>
                </a:lnTo>
                <a:lnTo>
                  <a:pt x="384810" y="138430"/>
                </a:lnTo>
                <a:close/>
              </a:path>
              <a:path w="384810" h="464820">
                <a:moveTo>
                  <a:pt x="3810" y="143510"/>
                </a:moveTo>
                <a:lnTo>
                  <a:pt x="0" y="14351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43510"/>
                </a:lnTo>
                <a:close/>
              </a:path>
              <a:path w="384810" h="464820">
                <a:moveTo>
                  <a:pt x="384810" y="143510"/>
                </a:moveTo>
                <a:lnTo>
                  <a:pt x="381000" y="143510"/>
                </a:lnTo>
                <a:lnTo>
                  <a:pt x="381000" y="157479"/>
                </a:lnTo>
                <a:lnTo>
                  <a:pt x="384810" y="157479"/>
                </a:lnTo>
                <a:lnTo>
                  <a:pt x="384810" y="143510"/>
                </a:lnTo>
                <a:close/>
              </a:path>
              <a:path w="384810" h="464820">
                <a:moveTo>
                  <a:pt x="3810" y="157480"/>
                </a:moveTo>
                <a:lnTo>
                  <a:pt x="0" y="157480"/>
                </a:lnTo>
                <a:lnTo>
                  <a:pt x="0" y="162559"/>
                </a:lnTo>
                <a:lnTo>
                  <a:pt x="3810" y="162559"/>
                </a:lnTo>
                <a:lnTo>
                  <a:pt x="3810" y="157480"/>
                </a:lnTo>
                <a:close/>
              </a:path>
              <a:path w="384810" h="464820">
                <a:moveTo>
                  <a:pt x="384810" y="157480"/>
                </a:moveTo>
                <a:lnTo>
                  <a:pt x="381000" y="157480"/>
                </a:lnTo>
                <a:lnTo>
                  <a:pt x="381000" y="162559"/>
                </a:lnTo>
                <a:lnTo>
                  <a:pt x="384810" y="162559"/>
                </a:lnTo>
                <a:lnTo>
                  <a:pt x="384810" y="157480"/>
                </a:lnTo>
                <a:close/>
              </a:path>
              <a:path w="384810" h="464820">
                <a:moveTo>
                  <a:pt x="3810" y="162560"/>
                </a:moveTo>
                <a:lnTo>
                  <a:pt x="0" y="162560"/>
                </a:lnTo>
                <a:lnTo>
                  <a:pt x="0" y="189229"/>
                </a:lnTo>
                <a:lnTo>
                  <a:pt x="3810" y="189229"/>
                </a:lnTo>
                <a:lnTo>
                  <a:pt x="3810" y="162560"/>
                </a:lnTo>
                <a:close/>
              </a:path>
              <a:path w="384810" h="464820">
                <a:moveTo>
                  <a:pt x="384810" y="162560"/>
                </a:moveTo>
                <a:lnTo>
                  <a:pt x="381000" y="162560"/>
                </a:lnTo>
                <a:lnTo>
                  <a:pt x="381000" y="189229"/>
                </a:lnTo>
                <a:lnTo>
                  <a:pt x="384810" y="189229"/>
                </a:lnTo>
                <a:lnTo>
                  <a:pt x="384810" y="162560"/>
                </a:lnTo>
                <a:close/>
              </a:path>
              <a:path w="384810" h="464820">
                <a:moveTo>
                  <a:pt x="3810" y="189230"/>
                </a:moveTo>
                <a:lnTo>
                  <a:pt x="0" y="18923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9230"/>
                </a:lnTo>
                <a:close/>
              </a:path>
              <a:path w="384810" h="464820">
                <a:moveTo>
                  <a:pt x="384810" y="189230"/>
                </a:moveTo>
                <a:lnTo>
                  <a:pt x="381000" y="189230"/>
                </a:lnTo>
                <a:lnTo>
                  <a:pt x="381000" y="195579"/>
                </a:lnTo>
                <a:lnTo>
                  <a:pt x="384810" y="195579"/>
                </a:lnTo>
                <a:lnTo>
                  <a:pt x="384810" y="189230"/>
                </a:lnTo>
                <a:close/>
              </a:path>
              <a:path w="384810" h="464820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384810" h="464820">
                <a:moveTo>
                  <a:pt x="384810" y="195580"/>
                </a:moveTo>
                <a:lnTo>
                  <a:pt x="381000" y="195580"/>
                </a:lnTo>
                <a:lnTo>
                  <a:pt x="381000" y="201929"/>
                </a:lnTo>
                <a:lnTo>
                  <a:pt x="384810" y="201929"/>
                </a:lnTo>
                <a:lnTo>
                  <a:pt x="384810" y="195580"/>
                </a:lnTo>
                <a:close/>
              </a:path>
              <a:path w="384810" h="464820">
                <a:moveTo>
                  <a:pt x="3810" y="201930"/>
                </a:moveTo>
                <a:lnTo>
                  <a:pt x="0" y="201930"/>
                </a:lnTo>
                <a:lnTo>
                  <a:pt x="0" y="214629"/>
                </a:lnTo>
                <a:lnTo>
                  <a:pt x="3810" y="214629"/>
                </a:lnTo>
                <a:lnTo>
                  <a:pt x="3810" y="201930"/>
                </a:lnTo>
                <a:close/>
              </a:path>
              <a:path w="384810" h="464820">
                <a:moveTo>
                  <a:pt x="384810" y="201930"/>
                </a:moveTo>
                <a:lnTo>
                  <a:pt x="381000" y="201930"/>
                </a:lnTo>
                <a:lnTo>
                  <a:pt x="381000" y="214629"/>
                </a:lnTo>
                <a:lnTo>
                  <a:pt x="384810" y="214629"/>
                </a:lnTo>
                <a:lnTo>
                  <a:pt x="384810" y="201930"/>
                </a:lnTo>
                <a:close/>
              </a:path>
              <a:path w="384810" h="464820">
                <a:moveTo>
                  <a:pt x="3810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4630"/>
                </a:lnTo>
                <a:close/>
              </a:path>
              <a:path w="384810" h="464820">
                <a:moveTo>
                  <a:pt x="384810" y="214630"/>
                </a:moveTo>
                <a:lnTo>
                  <a:pt x="381000" y="214630"/>
                </a:lnTo>
                <a:lnTo>
                  <a:pt x="381000" y="220979"/>
                </a:lnTo>
                <a:lnTo>
                  <a:pt x="384810" y="220979"/>
                </a:lnTo>
                <a:lnTo>
                  <a:pt x="384810" y="214630"/>
                </a:lnTo>
                <a:close/>
              </a:path>
              <a:path w="384810" h="464820">
                <a:moveTo>
                  <a:pt x="3810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20980"/>
                </a:lnTo>
                <a:close/>
              </a:path>
              <a:path w="384810" h="464820">
                <a:moveTo>
                  <a:pt x="384810" y="220980"/>
                </a:moveTo>
                <a:lnTo>
                  <a:pt x="381000" y="220980"/>
                </a:lnTo>
                <a:lnTo>
                  <a:pt x="381000" y="227329"/>
                </a:lnTo>
                <a:lnTo>
                  <a:pt x="384810" y="227329"/>
                </a:lnTo>
                <a:lnTo>
                  <a:pt x="384810" y="220980"/>
                </a:lnTo>
                <a:close/>
              </a:path>
              <a:path w="384810" h="464820">
                <a:moveTo>
                  <a:pt x="3810" y="227330"/>
                </a:moveTo>
                <a:lnTo>
                  <a:pt x="0" y="227330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27330"/>
                </a:lnTo>
                <a:close/>
              </a:path>
              <a:path w="384810" h="464820">
                <a:moveTo>
                  <a:pt x="384810" y="227330"/>
                </a:moveTo>
                <a:lnTo>
                  <a:pt x="381000" y="227330"/>
                </a:lnTo>
                <a:lnTo>
                  <a:pt x="381000" y="257809"/>
                </a:lnTo>
                <a:lnTo>
                  <a:pt x="384810" y="257809"/>
                </a:lnTo>
                <a:lnTo>
                  <a:pt x="384810" y="227330"/>
                </a:lnTo>
                <a:close/>
              </a:path>
              <a:path w="384810" h="464820">
                <a:moveTo>
                  <a:pt x="3810" y="257810"/>
                </a:moveTo>
                <a:lnTo>
                  <a:pt x="0" y="25781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57810"/>
                </a:lnTo>
                <a:close/>
              </a:path>
              <a:path w="384810" h="464820">
                <a:moveTo>
                  <a:pt x="384810" y="257810"/>
                </a:moveTo>
                <a:lnTo>
                  <a:pt x="381000" y="257810"/>
                </a:lnTo>
                <a:lnTo>
                  <a:pt x="381000" y="278129"/>
                </a:lnTo>
                <a:lnTo>
                  <a:pt x="384810" y="278129"/>
                </a:lnTo>
                <a:lnTo>
                  <a:pt x="384810" y="257810"/>
                </a:lnTo>
                <a:close/>
              </a:path>
              <a:path w="384810" h="464820">
                <a:moveTo>
                  <a:pt x="3810" y="278130"/>
                </a:moveTo>
                <a:lnTo>
                  <a:pt x="0" y="278130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78130"/>
                </a:lnTo>
                <a:close/>
              </a:path>
              <a:path w="384810" h="464820">
                <a:moveTo>
                  <a:pt x="384810" y="278130"/>
                </a:moveTo>
                <a:lnTo>
                  <a:pt x="381000" y="278130"/>
                </a:lnTo>
                <a:lnTo>
                  <a:pt x="381000" y="283209"/>
                </a:lnTo>
                <a:lnTo>
                  <a:pt x="384810" y="283209"/>
                </a:lnTo>
                <a:lnTo>
                  <a:pt x="384810" y="278130"/>
                </a:lnTo>
                <a:close/>
              </a:path>
              <a:path w="384810" h="464820">
                <a:moveTo>
                  <a:pt x="3810" y="283210"/>
                </a:moveTo>
                <a:lnTo>
                  <a:pt x="0" y="28321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3210"/>
                </a:lnTo>
                <a:close/>
              </a:path>
              <a:path w="384810" h="464820">
                <a:moveTo>
                  <a:pt x="384810" y="283210"/>
                </a:moveTo>
                <a:lnTo>
                  <a:pt x="381000" y="283210"/>
                </a:lnTo>
                <a:lnTo>
                  <a:pt x="381000" y="290829"/>
                </a:lnTo>
                <a:lnTo>
                  <a:pt x="384810" y="290829"/>
                </a:lnTo>
                <a:lnTo>
                  <a:pt x="384810" y="283210"/>
                </a:lnTo>
                <a:close/>
              </a:path>
              <a:path w="384810" h="464820">
                <a:moveTo>
                  <a:pt x="3810" y="290830"/>
                </a:moveTo>
                <a:lnTo>
                  <a:pt x="0" y="290830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0830"/>
                </a:lnTo>
                <a:close/>
              </a:path>
              <a:path w="384810" h="464820">
                <a:moveTo>
                  <a:pt x="384810" y="290830"/>
                </a:moveTo>
                <a:lnTo>
                  <a:pt x="381000" y="290830"/>
                </a:lnTo>
                <a:lnTo>
                  <a:pt x="381000" y="295909"/>
                </a:lnTo>
                <a:lnTo>
                  <a:pt x="384810" y="295909"/>
                </a:lnTo>
                <a:lnTo>
                  <a:pt x="384810" y="290830"/>
                </a:lnTo>
                <a:close/>
              </a:path>
              <a:path w="384810" h="464820">
                <a:moveTo>
                  <a:pt x="3810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5910"/>
                </a:lnTo>
                <a:close/>
              </a:path>
              <a:path w="384810" h="464820">
                <a:moveTo>
                  <a:pt x="384810" y="295910"/>
                </a:moveTo>
                <a:lnTo>
                  <a:pt x="381000" y="295910"/>
                </a:lnTo>
                <a:lnTo>
                  <a:pt x="381000" y="303529"/>
                </a:lnTo>
                <a:lnTo>
                  <a:pt x="384810" y="303529"/>
                </a:lnTo>
                <a:lnTo>
                  <a:pt x="384810" y="295910"/>
                </a:lnTo>
                <a:close/>
              </a:path>
              <a:path w="384810" h="464820">
                <a:moveTo>
                  <a:pt x="3810" y="303530"/>
                </a:moveTo>
                <a:lnTo>
                  <a:pt x="0" y="303530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3530"/>
                </a:lnTo>
                <a:close/>
              </a:path>
              <a:path w="384810" h="464820">
                <a:moveTo>
                  <a:pt x="384810" y="303530"/>
                </a:moveTo>
                <a:lnTo>
                  <a:pt x="381000" y="303530"/>
                </a:lnTo>
                <a:lnTo>
                  <a:pt x="381000" y="308609"/>
                </a:lnTo>
                <a:lnTo>
                  <a:pt x="384810" y="308609"/>
                </a:lnTo>
                <a:lnTo>
                  <a:pt x="384810" y="303530"/>
                </a:lnTo>
                <a:close/>
              </a:path>
              <a:path w="384810" h="464820">
                <a:moveTo>
                  <a:pt x="3810" y="308610"/>
                </a:moveTo>
                <a:lnTo>
                  <a:pt x="0" y="308610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08610"/>
                </a:lnTo>
                <a:close/>
              </a:path>
              <a:path w="384810" h="464820">
                <a:moveTo>
                  <a:pt x="384810" y="308610"/>
                </a:moveTo>
                <a:lnTo>
                  <a:pt x="381000" y="308610"/>
                </a:lnTo>
                <a:lnTo>
                  <a:pt x="381000" y="314959"/>
                </a:lnTo>
                <a:lnTo>
                  <a:pt x="384810" y="314959"/>
                </a:lnTo>
                <a:lnTo>
                  <a:pt x="384810" y="308610"/>
                </a:lnTo>
                <a:close/>
              </a:path>
              <a:path w="384810" h="464820">
                <a:moveTo>
                  <a:pt x="3810" y="314960"/>
                </a:moveTo>
                <a:lnTo>
                  <a:pt x="0" y="31496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4960"/>
                </a:lnTo>
                <a:close/>
              </a:path>
              <a:path w="384810" h="464820">
                <a:moveTo>
                  <a:pt x="384810" y="314960"/>
                </a:moveTo>
                <a:lnTo>
                  <a:pt x="381000" y="314960"/>
                </a:lnTo>
                <a:lnTo>
                  <a:pt x="381000" y="322579"/>
                </a:lnTo>
                <a:lnTo>
                  <a:pt x="384810" y="322579"/>
                </a:lnTo>
                <a:lnTo>
                  <a:pt x="384810" y="314960"/>
                </a:lnTo>
                <a:close/>
              </a:path>
              <a:path w="384810" h="464820">
                <a:moveTo>
                  <a:pt x="381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2580"/>
                </a:lnTo>
                <a:close/>
              </a:path>
              <a:path w="384810" h="464820">
                <a:moveTo>
                  <a:pt x="384810" y="322580"/>
                </a:moveTo>
                <a:lnTo>
                  <a:pt x="381000" y="322580"/>
                </a:lnTo>
                <a:lnTo>
                  <a:pt x="381000" y="328929"/>
                </a:lnTo>
                <a:lnTo>
                  <a:pt x="384810" y="328929"/>
                </a:lnTo>
                <a:lnTo>
                  <a:pt x="384810" y="322580"/>
                </a:lnTo>
                <a:close/>
              </a:path>
              <a:path w="384810" h="464820">
                <a:moveTo>
                  <a:pt x="381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8930"/>
                </a:lnTo>
                <a:close/>
              </a:path>
              <a:path w="384810" h="464820">
                <a:moveTo>
                  <a:pt x="384810" y="328930"/>
                </a:moveTo>
                <a:lnTo>
                  <a:pt x="381000" y="328930"/>
                </a:lnTo>
                <a:lnTo>
                  <a:pt x="381000" y="335279"/>
                </a:lnTo>
                <a:lnTo>
                  <a:pt x="384810" y="335279"/>
                </a:lnTo>
                <a:lnTo>
                  <a:pt x="384810" y="328930"/>
                </a:lnTo>
                <a:close/>
              </a:path>
              <a:path w="384810" h="464820">
                <a:moveTo>
                  <a:pt x="3810" y="335280"/>
                </a:moveTo>
                <a:lnTo>
                  <a:pt x="0" y="335280"/>
                </a:lnTo>
                <a:lnTo>
                  <a:pt x="0" y="340359"/>
                </a:lnTo>
                <a:lnTo>
                  <a:pt x="3810" y="340359"/>
                </a:lnTo>
                <a:lnTo>
                  <a:pt x="3810" y="335280"/>
                </a:lnTo>
                <a:close/>
              </a:path>
              <a:path w="384810" h="464820">
                <a:moveTo>
                  <a:pt x="384810" y="335280"/>
                </a:moveTo>
                <a:lnTo>
                  <a:pt x="381000" y="335280"/>
                </a:lnTo>
                <a:lnTo>
                  <a:pt x="381000" y="340359"/>
                </a:lnTo>
                <a:lnTo>
                  <a:pt x="384810" y="340359"/>
                </a:lnTo>
                <a:lnTo>
                  <a:pt x="384810" y="335280"/>
                </a:lnTo>
                <a:close/>
              </a:path>
              <a:path w="384810" h="464820">
                <a:moveTo>
                  <a:pt x="3810" y="340360"/>
                </a:moveTo>
                <a:lnTo>
                  <a:pt x="0" y="34036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0360"/>
                </a:lnTo>
                <a:close/>
              </a:path>
              <a:path w="384810" h="464820">
                <a:moveTo>
                  <a:pt x="384810" y="340360"/>
                </a:moveTo>
                <a:lnTo>
                  <a:pt x="381000" y="340360"/>
                </a:lnTo>
                <a:lnTo>
                  <a:pt x="381000" y="347979"/>
                </a:lnTo>
                <a:lnTo>
                  <a:pt x="384810" y="347979"/>
                </a:lnTo>
                <a:lnTo>
                  <a:pt x="384810" y="340360"/>
                </a:lnTo>
                <a:close/>
              </a:path>
              <a:path w="384810" h="464820">
                <a:moveTo>
                  <a:pt x="3810" y="347980"/>
                </a:moveTo>
                <a:lnTo>
                  <a:pt x="0" y="347980"/>
                </a:lnTo>
                <a:lnTo>
                  <a:pt x="0" y="353059"/>
                </a:lnTo>
                <a:lnTo>
                  <a:pt x="3810" y="353059"/>
                </a:lnTo>
                <a:lnTo>
                  <a:pt x="3810" y="347980"/>
                </a:lnTo>
                <a:close/>
              </a:path>
              <a:path w="384810" h="464820">
                <a:moveTo>
                  <a:pt x="384810" y="347980"/>
                </a:moveTo>
                <a:lnTo>
                  <a:pt x="381000" y="347980"/>
                </a:lnTo>
                <a:lnTo>
                  <a:pt x="381000" y="353059"/>
                </a:lnTo>
                <a:lnTo>
                  <a:pt x="384810" y="353059"/>
                </a:lnTo>
                <a:lnTo>
                  <a:pt x="384810" y="347980"/>
                </a:lnTo>
                <a:close/>
              </a:path>
              <a:path w="384810" h="464820">
                <a:moveTo>
                  <a:pt x="3810" y="353060"/>
                </a:moveTo>
                <a:lnTo>
                  <a:pt x="0" y="35306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3060"/>
                </a:lnTo>
                <a:close/>
              </a:path>
              <a:path w="384810" h="464820">
                <a:moveTo>
                  <a:pt x="384810" y="353060"/>
                </a:moveTo>
                <a:lnTo>
                  <a:pt x="381000" y="353060"/>
                </a:lnTo>
                <a:lnTo>
                  <a:pt x="381000" y="360679"/>
                </a:lnTo>
                <a:lnTo>
                  <a:pt x="384810" y="360679"/>
                </a:lnTo>
                <a:lnTo>
                  <a:pt x="384810" y="353060"/>
                </a:lnTo>
                <a:close/>
              </a:path>
              <a:path w="384810" h="464820">
                <a:moveTo>
                  <a:pt x="3810" y="360680"/>
                </a:moveTo>
                <a:lnTo>
                  <a:pt x="0" y="360680"/>
                </a:lnTo>
                <a:lnTo>
                  <a:pt x="0" y="365759"/>
                </a:lnTo>
                <a:lnTo>
                  <a:pt x="3810" y="365759"/>
                </a:lnTo>
                <a:lnTo>
                  <a:pt x="3810" y="360680"/>
                </a:lnTo>
                <a:close/>
              </a:path>
              <a:path w="384810" h="464820">
                <a:moveTo>
                  <a:pt x="384810" y="360680"/>
                </a:moveTo>
                <a:lnTo>
                  <a:pt x="381000" y="360680"/>
                </a:lnTo>
                <a:lnTo>
                  <a:pt x="381000" y="365759"/>
                </a:lnTo>
                <a:lnTo>
                  <a:pt x="384810" y="365759"/>
                </a:lnTo>
                <a:lnTo>
                  <a:pt x="384810" y="360680"/>
                </a:lnTo>
                <a:close/>
              </a:path>
              <a:path w="384810" h="464820">
                <a:moveTo>
                  <a:pt x="3810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65760"/>
                </a:lnTo>
                <a:close/>
              </a:path>
              <a:path w="384810" h="464820">
                <a:moveTo>
                  <a:pt x="384810" y="365760"/>
                </a:moveTo>
                <a:lnTo>
                  <a:pt x="381000" y="365760"/>
                </a:lnTo>
                <a:lnTo>
                  <a:pt x="381000" y="373379"/>
                </a:lnTo>
                <a:lnTo>
                  <a:pt x="384810" y="373379"/>
                </a:lnTo>
                <a:lnTo>
                  <a:pt x="384810" y="365760"/>
                </a:lnTo>
                <a:close/>
              </a:path>
              <a:path w="384810" h="464820">
                <a:moveTo>
                  <a:pt x="3810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3380"/>
                </a:lnTo>
                <a:close/>
              </a:path>
              <a:path w="384810" h="464820">
                <a:moveTo>
                  <a:pt x="384810" y="373380"/>
                </a:moveTo>
                <a:lnTo>
                  <a:pt x="381000" y="373380"/>
                </a:lnTo>
                <a:lnTo>
                  <a:pt x="381000" y="379729"/>
                </a:lnTo>
                <a:lnTo>
                  <a:pt x="384810" y="379729"/>
                </a:lnTo>
                <a:lnTo>
                  <a:pt x="384810" y="373380"/>
                </a:lnTo>
                <a:close/>
              </a:path>
              <a:path w="384810" h="464820">
                <a:moveTo>
                  <a:pt x="381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30"/>
                </a:lnTo>
                <a:close/>
              </a:path>
              <a:path w="384810" h="464820">
                <a:moveTo>
                  <a:pt x="384810" y="379730"/>
                </a:moveTo>
                <a:lnTo>
                  <a:pt x="381000" y="379730"/>
                </a:lnTo>
                <a:lnTo>
                  <a:pt x="381000" y="386079"/>
                </a:lnTo>
                <a:lnTo>
                  <a:pt x="384810" y="386079"/>
                </a:lnTo>
                <a:lnTo>
                  <a:pt x="384810" y="379730"/>
                </a:lnTo>
                <a:close/>
              </a:path>
              <a:path w="384810" h="464820">
                <a:moveTo>
                  <a:pt x="381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6080"/>
                </a:lnTo>
                <a:close/>
              </a:path>
              <a:path w="384810" h="464820">
                <a:moveTo>
                  <a:pt x="384810" y="386080"/>
                </a:moveTo>
                <a:lnTo>
                  <a:pt x="381000" y="386080"/>
                </a:lnTo>
                <a:lnTo>
                  <a:pt x="381000" y="392429"/>
                </a:lnTo>
                <a:lnTo>
                  <a:pt x="384810" y="392429"/>
                </a:lnTo>
                <a:lnTo>
                  <a:pt x="384810" y="386080"/>
                </a:lnTo>
                <a:close/>
              </a:path>
              <a:path w="384810" h="464820">
                <a:moveTo>
                  <a:pt x="381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2430"/>
                </a:lnTo>
                <a:close/>
              </a:path>
              <a:path w="384810" h="464820">
                <a:moveTo>
                  <a:pt x="384810" y="392430"/>
                </a:moveTo>
                <a:lnTo>
                  <a:pt x="381000" y="392430"/>
                </a:lnTo>
                <a:lnTo>
                  <a:pt x="381000" y="398779"/>
                </a:lnTo>
                <a:lnTo>
                  <a:pt x="382270" y="398779"/>
                </a:lnTo>
                <a:lnTo>
                  <a:pt x="382270" y="397509"/>
                </a:lnTo>
                <a:lnTo>
                  <a:pt x="383540" y="397509"/>
                </a:lnTo>
                <a:lnTo>
                  <a:pt x="383539" y="394969"/>
                </a:lnTo>
                <a:lnTo>
                  <a:pt x="384810" y="394969"/>
                </a:lnTo>
                <a:lnTo>
                  <a:pt x="384810" y="392430"/>
                </a:lnTo>
                <a:close/>
              </a:path>
              <a:path w="384810" h="464820">
                <a:moveTo>
                  <a:pt x="381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8780"/>
                </a:lnTo>
                <a:close/>
              </a:path>
              <a:path w="384810" h="464820">
                <a:moveTo>
                  <a:pt x="381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5130"/>
                </a:lnTo>
                <a:close/>
              </a:path>
              <a:path w="384810" h="464820">
                <a:moveTo>
                  <a:pt x="381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1480"/>
                </a:lnTo>
                <a:close/>
              </a:path>
              <a:path w="384810" h="464820">
                <a:moveTo>
                  <a:pt x="381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17830"/>
                </a:lnTo>
                <a:close/>
              </a:path>
              <a:path w="384810" h="464820">
                <a:moveTo>
                  <a:pt x="3810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3810" y="430529"/>
                </a:lnTo>
                <a:lnTo>
                  <a:pt x="3810" y="424180"/>
                </a:lnTo>
                <a:close/>
              </a:path>
              <a:path w="384810" h="464820">
                <a:moveTo>
                  <a:pt x="3810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3810" y="436879"/>
                </a:lnTo>
                <a:lnTo>
                  <a:pt x="3810" y="430530"/>
                </a:lnTo>
                <a:close/>
              </a:path>
              <a:path w="384810" h="464820">
                <a:moveTo>
                  <a:pt x="381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3810" y="443229"/>
                </a:lnTo>
                <a:lnTo>
                  <a:pt x="3810" y="436880"/>
                </a:lnTo>
                <a:close/>
              </a:path>
              <a:path w="384810" h="464820">
                <a:moveTo>
                  <a:pt x="3810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3810" y="449579"/>
                </a:lnTo>
                <a:lnTo>
                  <a:pt x="3810" y="443230"/>
                </a:lnTo>
                <a:close/>
              </a:path>
              <a:path w="384810" h="464820">
                <a:moveTo>
                  <a:pt x="3810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3810" y="455929"/>
                </a:lnTo>
                <a:lnTo>
                  <a:pt x="3810" y="449580"/>
                </a:lnTo>
                <a:close/>
              </a:path>
              <a:path w="384810" h="464820">
                <a:moveTo>
                  <a:pt x="3810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3810" y="462279"/>
                </a:lnTo>
                <a:lnTo>
                  <a:pt x="3810" y="455930"/>
                </a:lnTo>
                <a:close/>
              </a:path>
              <a:path w="384810" h="464820">
                <a:moveTo>
                  <a:pt x="322579" y="462280"/>
                </a:moveTo>
                <a:lnTo>
                  <a:pt x="0" y="462280"/>
                </a:lnTo>
                <a:lnTo>
                  <a:pt x="0" y="464819"/>
                </a:lnTo>
                <a:lnTo>
                  <a:pt x="321310" y="464819"/>
                </a:lnTo>
                <a:lnTo>
                  <a:pt x="321310" y="463550"/>
                </a:lnTo>
                <a:lnTo>
                  <a:pt x="322579" y="463550"/>
                </a:lnTo>
                <a:lnTo>
                  <a:pt x="322579" y="462280"/>
                </a:lnTo>
                <a:close/>
              </a:path>
            </a:pathLst>
          </a:custGeom>
          <a:solidFill>
            <a:srgbClr val="C73F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0" name="bk object 8740"/>
          <p:cNvSpPr/>
          <p:nvPr/>
        </p:nvSpPr>
        <p:spPr>
          <a:xfrm>
            <a:off x="5185409" y="4179570"/>
            <a:ext cx="377190" cy="458470"/>
          </a:xfrm>
          <a:custGeom>
            <a:avLst/>
            <a:gdLst/>
            <a:ahLst/>
            <a:cxnLst/>
            <a:rect l="l" t="t" r="r" b="b"/>
            <a:pathLst>
              <a:path w="377189" h="458470">
                <a:moveTo>
                  <a:pt x="377189" y="0"/>
                </a:moveTo>
                <a:lnTo>
                  <a:pt x="62229" y="0"/>
                </a:lnTo>
                <a:lnTo>
                  <a:pt x="62229" y="1269"/>
                </a:lnTo>
                <a:lnTo>
                  <a:pt x="377189" y="1269"/>
                </a:lnTo>
                <a:lnTo>
                  <a:pt x="377189" y="0"/>
                </a:lnTo>
                <a:close/>
              </a:path>
              <a:path w="377189" h="458470">
                <a:moveTo>
                  <a:pt x="377189" y="1269"/>
                </a:moveTo>
                <a:lnTo>
                  <a:pt x="60960" y="1269"/>
                </a:lnTo>
                <a:lnTo>
                  <a:pt x="60960" y="2539"/>
                </a:lnTo>
                <a:lnTo>
                  <a:pt x="59689" y="2539"/>
                </a:lnTo>
                <a:lnTo>
                  <a:pt x="59689" y="3809"/>
                </a:lnTo>
                <a:lnTo>
                  <a:pt x="373379" y="3809"/>
                </a:lnTo>
                <a:lnTo>
                  <a:pt x="373379" y="7619"/>
                </a:lnTo>
                <a:lnTo>
                  <a:pt x="377189" y="7619"/>
                </a:lnTo>
                <a:lnTo>
                  <a:pt x="377189" y="1269"/>
                </a:lnTo>
                <a:close/>
              </a:path>
              <a:path w="377189" h="458470">
                <a:moveTo>
                  <a:pt x="377189" y="7619"/>
                </a:moveTo>
                <a:lnTo>
                  <a:pt x="373379" y="7619"/>
                </a:lnTo>
                <a:lnTo>
                  <a:pt x="373379" y="13969"/>
                </a:lnTo>
                <a:lnTo>
                  <a:pt x="377189" y="13969"/>
                </a:lnTo>
                <a:lnTo>
                  <a:pt x="377189" y="7619"/>
                </a:lnTo>
                <a:close/>
              </a:path>
              <a:path w="377189" h="458470">
                <a:moveTo>
                  <a:pt x="377189" y="13969"/>
                </a:moveTo>
                <a:lnTo>
                  <a:pt x="373379" y="13969"/>
                </a:lnTo>
                <a:lnTo>
                  <a:pt x="373379" y="20319"/>
                </a:lnTo>
                <a:lnTo>
                  <a:pt x="377189" y="20319"/>
                </a:lnTo>
                <a:lnTo>
                  <a:pt x="377189" y="13969"/>
                </a:lnTo>
                <a:close/>
              </a:path>
              <a:path w="377189" h="458470">
                <a:moveTo>
                  <a:pt x="377189" y="20319"/>
                </a:moveTo>
                <a:lnTo>
                  <a:pt x="373379" y="20319"/>
                </a:lnTo>
                <a:lnTo>
                  <a:pt x="373379" y="26669"/>
                </a:lnTo>
                <a:lnTo>
                  <a:pt x="377189" y="26669"/>
                </a:lnTo>
                <a:lnTo>
                  <a:pt x="377189" y="20319"/>
                </a:lnTo>
                <a:close/>
              </a:path>
              <a:path w="377189" h="458470">
                <a:moveTo>
                  <a:pt x="377189" y="26669"/>
                </a:moveTo>
                <a:lnTo>
                  <a:pt x="373379" y="26669"/>
                </a:lnTo>
                <a:lnTo>
                  <a:pt x="373379" y="33019"/>
                </a:lnTo>
                <a:lnTo>
                  <a:pt x="377189" y="33019"/>
                </a:lnTo>
                <a:lnTo>
                  <a:pt x="377189" y="26669"/>
                </a:lnTo>
                <a:close/>
              </a:path>
              <a:path w="377189" h="458470">
                <a:moveTo>
                  <a:pt x="377189" y="33019"/>
                </a:moveTo>
                <a:lnTo>
                  <a:pt x="373379" y="33019"/>
                </a:lnTo>
                <a:lnTo>
                  <a:pt x="373379" y="39369"/>
                </a:lnTo>
                <a:lnTo>
                  <a:pt x="377189" y="39369"/>
                </a:lnTo>
                <a:lnTo>
                  <a:pt x="377189" y="33019"/>
                </a:lnTo>
                <a:close/>
              </a:path>
              <a:path w="377189" h="458470">
                <a:moveTo>
                  <a:pt x="377189" y="39369"/>
                </a:moveTo>
                <a:lnTo>
                  <a:pt x="373379" y="39369"/>
                </a:lnTo>
                <a:lnTo>
                  <a:pt x="373379" y="45719"/>
                </a:lnTo>
                <a:lnTo>
                  <a:pt x="377189" y="45719"/>
                </a:lnTo>
                <a:lnTo>
                  <a:pt x="377189" y="39369"/>
                </a:lnTo>
                <a:close/>
              </a:path>
              <a:path w="377189" h="458470">
                <a:moveTo>
                  <a:pt x="377189" y="45719"/>
                </a:moveTo>
                <a:lnTo>
                  <a:pt x="373379" y="45719"/>
                </a:lnTo>
                <a:lnTo>
                  <a:pt x="373379" y="52069"/>
                </a:lnTo>
                <a:lnTo>
                  <a:pt x="377189" y="52069"/>
                </a:lnTo>
                <a:lnTo>
                  <a:pt x="377189" y="45719"/>
                </a:lnTo>
                <a:close/>
              </a:path>
              <a:path w="377189" h="458470">
                <a:moveTo>
                  <a:pt x="377189" y="52069"/>
                </a:moveTo>
                <a:lnTo>
                  <a:pt x="373379" y="52069"/>
                </a:lnTo>
                <a:lnTo>
                  <a:pt x="373379" y="58419"/>
                </a:lnTo>
                <a:lnTo>
                  <a:pt x="377189" y="58419"/>
                </a:lnTo>
                <a:lnTo>
                  <a:pt x="377189" y="52069"/>
                </a:lnTo>
                <a:close/>
              </a:path>
              <a:path w="377189" h="458470">
                <a:moveTo>
                  <a:pt x="377189" y="58419"/>
                </a:moveTo>
                <a:lnTo>
                  <a:pt x="373379" y="58419"/>
                </a:lnTo>
                <a:lnTo>
                  <a:pt x="373379" y="64769"/>
                </a:lnTo>
                <a:lnTo>
                  <a:pt x="377189" y="64769"/>
                </a:lnTo>
                <a:lnTo>
                  <a:pt x="377189" y="58419"/>
                </a:lnTo>
                <a:close/>
              </a:path>
              <a:path w="377189" h="458470">
                <a:moveTo>
                  <a:pt x="3810" y="68579"/>
                </a:moveTo>
                <a:lnTo>
                  <a:pt x="2539" y="68579"/>
                </a:lnTo>
                <a:lnTo>
                  <a:pt x="2539" y="69849"/>
                </a:lnTo>
                <a:lnTo>
                  <a:pt x="1269" y="69849"/>
                </a:lnTo>
                <a:lnTo>
                  <a:pt x="1269" y="71119"/>
                </a:lnTo>
                <a:lnTo>
                  <a:pt x="3810" y="71119"/>
                </a:lnTo>
                <a:lnTo>
                  <a:pt x="3810" y="68579"/>
                </a:lnTo>
                <a:close/>
              </a:path>
              <a:path w="377189" h="458470">
                <a:moveTo>
                  <a:pt x="377189" y="64769"/>
                </a:moveTo>
                <a:lnTo>
                  <a:pt x="373379" y="64769"/>
                </a:lnTo>
                <a:lnTo>
                  <a:pt x="373379" y="71119"/>
                </a:lnTo>
                <a:lnTo>
                  <a:pt x="377189" y="71119"/>
                </a:lnTo>
                <a:lnTo>
                  <a:pt x="377189" y="64769"/>
                </a:lnTo>
                <a:close/>
              </a:path>
              <a:path w="377189" h="458470">
                <a:moveTo>
                  <a:pt x="3810" y="71119"/>
                </a:moveTo>
                <a:lnTo>
                  <a:pt x="1269" y="71119"/>
                </a:lnTo>
                <a:lnTo>
                  <a:pt x="1269" y="72389"/>
                </a:lnTo>
                <a:lnTo>
                  <a:pt x="0" y="7238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377189" h="458470">
                <a:moveTo>
                  <a:pt x="377189" y="71119"/>
                </a:moveTo>
                <a:lnTo>
                  <a:pt x="373379" y="71119"/>
                </a:lnTo>
                <a:lnTo>
                  <a:pt x="373379" y="77469"/>
                </a:lnTo>
                <a:lnTo>
                  <a:pt x="377189" y="77469"/>
                </a:lnTo>
                <a:lnTo>
                  <a:pt x="377189" y="71119"/>
                </a:lnTo>
                <a:close/>
              </a:path>
              <a:path w="377189" h="45847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377189" h="458470">
                <a:moveTo>
                  <a:pt x="377189" y="77469"/>
                </a:moveTo>
                <a:lnTo>
                  <a:pt x="373379" y="77469"/>
                </a:lnTo>
                <a:lnTo>
                  <a:pt x="373379" y="83819"/>
                </a:lnTo>
                <a:lnTo>
                  <a:pt x="377189" y="83819"/>
                </a:lnTo>
                <a:lnTo>
                  <a:pt x="377189" y="77469"/>
                </a:lnTo>
                <a:close/>
              </a:path>
              <a:path w="377189" h="458470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377189" h="458470">
                <a:moveTo>
                  <a:pt x="377189" y="83819"/>
                </a:moveTo>
                <a:lnTo>
                  <a:pt x="373379" y="83819"/>
                </a:lnTo>
                <a:lnTo>
                  <a:pt x="373379" y="90169"/>
                </a:lnTo>
                <a:lnTo>
                  <a:pt x="377189" y="90169"/>
                </a:lnTo>
                <a:lnTo>
                  <a:pt x="377189" y="83819"/>
                </a:lnTo>
                <a:close/>
              </a:path>
              <a:path w="377189" h="45847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377189" h="458470">
                <a:moveTo>
                  <a:pt x="377189" y="90169"/>
                </a:moveTo>
                <a:lnTo>
                  <a:pt x="373379" y="90169"/>
                </a:lnTo>
                <a:lnTo>
                  <a:pt x="373379" y="96519"/>
                </a:lnTo>
                <a:lnTo>
                  <a:pt x="377189" y="96519"/>
                </a:lnTo>
                <a:lnTo>
                  <a:pt x="377189" y="90169"/>
                </a:lnTo>
                <a:close/>
              </a:path>
              <a:path w="377189" h="458470">
                <a:moveTo>
                  <a:pt x="3810" y="96519"/>
                </a:moveTo>
                <a:lnTo>
                  <a:pt x="0" y="96519"/>
                </a:lnTo>
                <a:lnTo>
                  <a:pt x="0" y="101599"/>
                </a:lnTo>
                <a:lnTo>
                  <a:pt x="3810" y="101599"/>
                </a:lnTo>
                <a:lnTo>
                  <a:pt x="3810" y="96519"/>
                </a:lnTo>
                <a:close/>
              </a:path>
              <a:path w="377189" h="458470">
                <a:moveTo>
                  <a:pt x="377189" y="96519"/>
                </a:moveTo>
                <a:lnTo>
                  <a:pt x="373379" y="96519"/>
                </a:lnTo>
                <a:lnTo>
                  <a:pt x="373379" y="101599"/>
                </a:lnTo>
                <a:lnTo>
                  <a:pt x="377189" y="101599"/>
                </a:lnTo>
                <a:lnTo>
                  <a:pt x="377189" y="96519"/>
                </a:lnTo>
                <a:close/>
              </a:path>
              <a:path w="377189" h="458470">
                <a:moveTo>
                  <a:pt x="3810" y="101600"/>
                </a:moveTo>
                <a:lnTo>
                  <a:pt x="0" y="101600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1600"/>
                </a:lnTo>
                <a:close/>
              </a:path>
              <a:path w="377189" h="458470">
                <a:moveTo>
                  <a:pt x="377189" y="101600"/>
                </a:moveTo>
                <a:lnTo>
                  <a:pt x="373379" y="101600"/>
                </a:lnTo>
                <a:lnTo>
                  <a:pt x="373379" y="107949"/>
                </a:lnTo>
                <a:lnTo>
                  <a:pt x="377189" y="107949"/>
                </a:lnTo>
                <a:lnTo>
                  <a:pt x="377189" y="101600"/>
                </a:lnTo>
                <a:close/>
              </a:path>
              <a:path w="377189" h="458470">
                <a:moveTo>
                  <a:pt x="3810" y="107950"/>
                </a:moveTo>
                <a:lnTo>
                  <a:pt x="0" y="10795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7950"/>
                </a:lnTo>
                <a:close/>
              </a:path>
              <a:path w="377189" h="458470">
                <a:moveTo>
                  <a:pt x="377189" y="107950"/>
                </a:moveTo>
                <a:lnTo>
                  <a:pt x="373379" y="107950"/>
                </a:lnTo>
                <a:lnTo>
                  <a:pt x="373379" y="115569"/>
                </a:lnTo>
                <a:lnTo>
                  <a:pt x="377189" y="115569"/>
                </a:lnTo>
                <a:lnTo>
                  <a:pt x="377189" y="107950"/>
                </a:lnTo>
                <a:close/>
              </a:path>
              <a:path w="377189" h="45847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377189" h="458470">
                <a:moveTo>
                  <a:pt x="377189" y="115569"/>
                </a:moveTo>
                <a:lnTo>
                  <a:pt x="373379" y="115569"/>
                </a:lnTo>
                <a:lnTo>
                  <a:pt x="373379" y="121919"/>
                </a:lnTo>
                <a:lnTo>
                  <a:pt x="377189" y="121919"/>
                </a:lnTo>
                <a:lnTo>
                  <a:pt x="377189" y="115569"/>
                </a:lnTo>
                <a:close/>
              </a:path>
              <a:path w="377189" h="45847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377189" h="458470">
                <a:moveTo>
                  <a:pt x="377189" y="121919"/>
                </a:moveTo>
                <a:lnTo>
                  <a:pt x="373379" y="121919"/>
                </a:lnTo>
                <a:lnTo>
                  <a:pt x="373379" y="128269"/>
                </a:lnTo>
                <a:lnTo>
                  <a:pt x="377189" y="128269"/>
                </a:lnTo>
                <a:lnTo>
                  <a:pt x="377189" y="121919"/>
                </a:lnTo>
                <a:close/>
              </a:path>
              <a:path w="377189" h="458470">
                <a:moveTo>
                  <a:pt x="3810" y="128269"/>
                </a:moveTo>
                <a:lnTo>
                  <a:pt x="0" y="12826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8269"/>
                </a:lnTo>
                <a:close/>
              </a:path>
              <a:path w="377189" h="458470">
                <a:moveTo>
                  <a:pt x="377189" y="128269"/>
                </a:moveTo>
                <a:lnTo>
                  <a:pt x="373379" y="128269"/>
                </a:lnTo>
                <a:lnTo>
                  <a:pt x="373379" y="134619"/>
                </a:lnTo>
                <a:lnTo>
                  <a:pt x="377189" y="134619"/>
                </a:lnTo>
                <a:lnTo>
                  <a:pt x="377189" y="128269"/>
                </a:lnTo>
                <a:close/>
              </a:path>
              <a:path w="377189" h="458470">
                <a:moveTo>
                  <a:pt x="3810" y="134619"/>
                </a:moveTo>
                <a:lnTo>
                  <a:pt x="0" y="134619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4619"/>
                </a:lnTo>
                <a:close/>
              </a:path>
              <a:path w="377189" h="458470">
                <a:moveTo>
                  <a:pt x="377189" y="134619"/>
                </a:moveTo>
                <a:lnTo>
                  <a:pt x="373379" y="134619"/>
                </a:lnTo>
                <a:lnTo>
                  <a:pt x="373379" y="139699"/>
                </a:lnTo>
                <a:lnTo>
                  <a:pt x="377189" y="139699"/>
                </a:lnTo>
                <a:lnTo>
                  <a:pt x="377189" y="134619"/>
                </a:lnTo>
                <a:close/>
              </a:path>
              <a:path w="377189" h="458470">
                <a:moveTo>
                  <a:pt x="3810" y="139700"/>
                </a:moveTo>
                <a:lnTo>
                  <a:pt x="0" y="139700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39700"/>
                </a:lnTo>
                <a:close/>
              </a:path>
              <a:path w="377189" h="458470">
                <a:moveTo>
                  <a:pt x="377189" y="139700"/>
                </a:moveTo>
                <a:lnTo>
                  <a:pt x="373379" y="139700"/>
                </a:lnTo>
                <a:lnTo>
                  <a:pt x="373379" y="153669"/>
                </a:lnTo>
                <a:lnTo>
                  <a:pt x="377189" y="153669"/>
                </a:lnTo>
                <a:lnTo>
                  <a:pt x="377189" y="139700"/>
                </a:lnTo>
                <a:close/>
              </a:path>
              <a:path w="377189" h="458470">
                <a:moveTo>
                  <a:pt x="3810" y="153669"/>
                </a:moveTo>
                <a:lnTo>
                  <a:pt x="0" y="153669"/>
                </a:lnTo>
                <a:lnTo>
                  <a:pt x="0" y="158749"/>
                </a:lnTo>
                <a:lnTo>
                  <a:pt x="3810" y="158749"/>
                </a:lnTo>
                <a:lnTo>
                  <a:pt x="3810" y="153669"/>
                </a:lnTo>
                <a:close/>
              </a:path>
              <a:path w="377189" h="458470">
                <a:moveTo>
                  <a:pt x="377189" y="153669"/>
                </a:moveTo>
                <a:lnTo>
                  <a:pt x="373379" y="153669"/>
                </a:lnTo>
                <a:lnTo>
                  <a:pt x="373379" y="158749"/>
                </a:lnTo>
                <a:lnTo>
                  <a:pt x="377189" y="158749"/>
                </a:lnTo>
                <a:lnTo>
                  <a:pt x="377189" y="153669"/>
                </a:lnTo>
                <a:close/>
              </a:path>
              <a:path w="377189" h="458470">
                <a:moveTo>
                  <a:pt x="3810" y="158750"/>
                </a:moveTo>
                <a:lnTo>
                  <a:pt x="0" y="158750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58750"/>
                </a:lnTo>
                <a:close/>
              </a:path>
              <a:path w="377189" h="458470">
                <a:moveTo>
                  <a:pt x="377189" y="158750"/>
                </a:moveTo>
                <a:lnTo>
                  <a:pt x="373379" y="158750"/>
                </a:lnTo>
                <a:lnTo>
                  <a:pt x="373379" y="185419"/>
                </a:lnTo>
                <a:lnTo>
                  <a:pt x="377189" y="185419"/>
                </a:lnTo>
                <a:lnTo>
                  <a:pt x="377189" y="158750"/>
                </a:lnTo>
                <a:close/>
              </a:path>
              <a:path w="377189" h="45847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377189" h="458470">
                <a:moveTo>
                  <a:pt x="377189" y="185419"/>
                </a:moveTo>
                <a:lnTo>
                  <a:pt x="373379" y="185419"/>
                </a:lnTo>
                <a:lnTo>
                  <a:pt x="373379" y="191769"/>
                </a:lnTo>
                <a:lnTo>
                  <a:pt x="377189" y="191769"/>
                </a:lnTo>
                <a:lnTo>
                  <a:pt x="377189" y="185419"/>
                </a:lnTo>
                <a:close/>
              </a:path>
              <a:path w="377189" h="45847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377189" h="458470">
                <a:moveTo>
                  <a:pt x="377189" y="191769"/>
                </a:moveTo>
                <a:lnTo>
                  <a:pt x="373379" y="191769"/>
                </a:lnTo>
                <a:lnTo>
                  <a:pt x="373379" y="198119"/>
                </a:lnTo>
                <a:lnTo>
                  <a:pt x="377189" y="198119"/>
                </a:lnTo>
                <a:lnTo>
                  <a:pt x="377189" y="191769"/>
                </a:lnTo>
                <a:close/>
              </a:path>
              <a:path w="377189" h="458470">
                <a:moveTo>
                  <a:pt x="3810" y="198119"/>
                </a:moveTo>
                <a:lnTo>
                  <a:pt x="0" y="198119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198119"/>
                </a:lnTo>
                <a:close/>
              </a:path>
              <a:path w="377189" h="458470">
                <a:moveTo>
                  <a:pt x="377189" y="198119"/>
                </a:moveTo>
                <a:lnTo>
                  <a:pt x="373379" y="198119"/>
                </a:lnTo>
                <a:lnTo>
                  <a:pt x="373379" y="210819"/>
                </a:lnTo>
                <a:lnTo>
                  <a:pt x="377189" y="210819"/>
                </a:lnTo>
                <a:lnTo>
                  <a:pt x="377189" y="198119"/>
                </a:lnTo>
                <a:close/>
              </a:path>
              <a:path w="377189" h="458470">
                <a:moveTo>
                  <a:pt x="3810" y="210819"/>
                </a:moveTo>
                <a:lnTo>
                  <a:pt x="0" y="210819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10819"/>
                </a:lnTo>
                <a:close/>
              </a:path>
              <a:path w="377189" h="458470">
                <a:moveTo>
                  <a:pt x="377189" y="210819"/>
                </a:moveTo>
                <a:lnTo>
                  <a:pt x="373379" y="210819"/>
                </a:lnTo>
                <a:lnTo>
                  <a:pt x="373379" y="217169"/>
                </a:lnTo>
                <a:lnTo>
                  <a:pt x="377189" y="217169"/>
                </a:lnTo>
                <a:lnTo>
                  <a:pt x="377189" y="210819"/>
                </a:lnTo>
                <a:close/>
              </a:path>
              <a:path w="377189" h="458470">
                <a:moveTo>
                  <a:pt x="38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7169"/>
                </a:lnTo>
                <a:close/>
              </a:path>
              <a:path w="377189" h="458470">
                <a:moveTo>
                  <a:pt x="377189" y="217169"/>
                </a:moveTo>
                <a:lnTo>
                  <a:pt x="373379" y="217169"/>
                </a:lnTo>
                <a:lnTo>
                  <a:pt x="373379" y="223519"/>
                </a:lnTo>
                <a:lnTo>
                  <a:pt x="377189" y="223519"/>
                </a:lnTo>
                <a:lnTo>
                  <a:pt x="377189" y="217169"/>
                </a:lnTo>
                <a:close/>
              </a:path>
              <a:path w="377189" h="458470">
                <a:moveTo>
                  <a:pt x="3810" y="223519"/>
                </a:moveTo>
                <a:lnTo>
                  <a:pt x="0" y="223519"/>
                </a:lnTo>
                <a:lnTo>
                  <a:pt x="0" y="253999"/>
                </a:lnTo>
                <a:lnTo>
                  <a:pt x="3810" y="253999"/>
                </a:lnTo>
                <a:lnTo>
                  <a:pt x="3810" y="223519"/>
                </a:lnTo>
                <a:close/>
              </a:path>
              <a:path w="377189" h="458470">
                <a:moveTo>
                  <a:pt x="377189" y="223519"/>
                </a:moveTo>
                <a:lnTo>
                  <a:pt x="373379" y="223519"/>
                </a:lnTo>
                <a:lnTo>
                  <a:pt x="373379" y="253999"/>
                </a:lnTo>
                <a:lnTo>
                  <a:pt x="377189" y="253999"/>
                </a:lnTo>
                <a:lnTo>
                  <a:pt x="377189" y="223519"/>
                </a:lnTo>
                <a:close/>
              </a:path>
              <a:path w="377189" h="458470">
                <a:moveTo>
                  <a:pt x="3810" y="254000"/>
                </a:moveTo>
                <a:lnTo>
                  <a:pt x="0" y="254000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54000"/>
                </a:lnTo>
                <a:close/>
              </a:path>
              <a:path w="377189" h="458470">
                <a:moveTo>
                  <a:pt x="377189" y="254000"/>
                </a:moveTo>
                <a:lnTo>
                  <a:pt x="373379" y="254000"/>
                </a:lnTo>
                <a:lnTo>
                  <a:pt x="373379" y="274319"/>
                </a:lnTo>
                <a:lnTo>
                  <a:pt x="377189" y="274319"/>
                </a:lnTo>
                <a:lnTo>
                  <a:pt x="377189" y="254000"/>
                </a:lnTo>
                <a:close/>
              </a:path>
              <a:path w="377189" h="458470">
                <a:moveTo>
                  <a:pt x="3810" y="274319"/>
                </a:moveTo>
                <a:lnTo>
                  <a:pt x="0" y="274319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74319"/>
                </a:lnTo>
                <a:close/>
              </a:path>
              <a:path w="377189" h="458470">
                <a:moveTo>
                  <a:pt x="377189" y="274319"/>
                </a:moveTo>
                <a:lnTo>
                  <a:pt x="373379" y="274319"/>
                </a:lnTo>
                <a:lnTo>
                  <a:pt x="373379" y="279399"/>
                </a:lnTo>
                <a:lnTo>
                  <a:pt x="377189" y="279399"/>
                </a:lnTo>
                <a:lnTo>
                  <a:pt x="377189" y="274319"/>
                </a:lnTo>
                <a:close/>
              </a:path>
              <a:path w="377189" h="458470">
                <a:moveTo>
                  <a:pt x="3810" y="279400"/>
                </a:moveTo>
                <a:lnTo>
                  <a:pt x="0" y="279400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79400"/>
                </a:lnTo>
                <a:close/>
              </a:path>
              <a:path w="377189" h="458470">
                <a:moveTo>
                  <a:pt x="377189" y="279400"/>
                </a:moveTo>
                <a:lnTo>
                  <a:pt x="373379" y="279400"/>
                </a:lnTo>
                <a:lnTo>
                  <a:pt x="373379" y="287019"/>
                </a:lnTo>
                <a:lnTo>
                  <a:pt x="377189" y="287019"/>
                </a:lnTo>
                <a:lnTo>
                  <a:pt x="377189" y="279400"/>
                </a:lnTo>
                <a:close/>
              </a:path>
              <a:path w="377189" h="458470">
                <a:moveTo>
                  <a:pt x="3810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3810" y="292099"/>
                </a:lnTo>
                <a:lnTo>
                  <a:pt x="3810" y="287019"/>
                </a:lnTo>
                <a:close/>
              </a:path>
              <a:path w="377189" h="458470">
                <a:moveTo>
                  <a:pt x="377189" y="287019"/>
                </a:moveTo>
                <a:lnTo>
                  <a:pt x="373379" y="287019"/>
                </a:lnTo>
                <a:lnTo>
                  <a:pt x="373379" y="292099"/>
                </a:lnTo>
                <a:lnTo>
                  <a:pt x="377189" y="292099"/>
                </a:lnTo>
                <a:lnTo>
                  <a:pt x="377189" y="287019"/>
                </a:lnTo>
                <a:close/>
              </a:path>
              <a:path w="377189" h="458470">
                <a:moveTo>
                  <a:pt x="3810" y="292100"/>
                </a:moveTo>
                <a:lnTo>
                  <a:pt x="0" y="29210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2100"/>
                </a:lnTo>
                <a:close/>
              </a:path>
              <a:path w="377189" h="458470">
                <a:moveTo>
                  <a:pt x="377189" y="292100"/>
                </a:moveTo>
                <a:lnTo>
                  <a:pt x="373379" y="292100"/>
                </a:lnTo>
                <a:lnTo>
                  <a:pt x="373379" y="299719"/>
                </a:lnTo>
                <a:lnTo>
                  <a:pt x="377189" y="299719"/>
                </a:lnTo>
                <a:lnTo>
                  <a:pt x="377189" y="292100"/>
                </a:lnTo>
                <a:close/>
              </a:path>
              <a:path w="377189" h="458470">
                <a:moveTo>
                  <a:pt x="3810" y="299719"/>
                </a:moveTo>
                <a:lnTo>
                  <a:pt x="0" y="299719"/>
                </a:lnTo>
                <a:lnTo>
                  <a:pt x="0" y="304799"/>
                </a:lnTo>
                <a:lnTo>
                  <a:pt x="3810" y="304799"/>
                </a:lnTo>
                <a:lnTo>
                  <a:pt x="3810" y="299719"/>
                </a:lnTo>
                <a:close/>
              </a:path>
              <a:path w="377189" h="458470">
                <a:moveTo>
                  <a:pt x="377189" y="299719"/>
                </a:moveTo>
                <a:lnTo>
                  <a:pt x="373379" y="299719"/>
                </a:lnTo>
                <a:lnTo>
                  <a:pt x="373379" y="304799"/>
                </a:lnTo>
                <a:lnTo>
                  <a:pt x="377189" y="304799"/>
                </a:lnTo>
                <a:lnTo>
                  <a:pt x="377189" y="299719"/>
                </a:lnTo>
                <a:close/>
              </a:path>
              <a:path w="377189" h="458470">
                <a:moveTo>
                  <a:pt x="3810" y="304800"/>
                </a:moveTo>
                <a:lnTo>
                  <a:pt x="0" y="304800"/>
                </a:lnTo>
                <a:lnTo>
                  <a:pt x="0" y="311149"/>
                </a:lnTo>
                <a:lnTo>
                  <a:pt x="3810" y="311149"/>
                </a:lnTo>
                <a:lnTo>
                  <a:pt x="3810" y="304800"/>
                </a:lnTo>
                <a:close/>
              </a:path>
              <a:path w="377189" h="458470">
                <a:moveTo>
                  <a:pt x="377189" y="304800"/>
                </a:moveTo>
                <a:lnTo>
                  <a:pt x="373379" y="304800"/>
                </a:lnTo>
                <a:lnTo>
                  <a:pt x="373379" y="311149"/>
                </a:lnTo>
                <a:lnTo>
                  <a:pt x="377189" y="311149"/>
                </a:lnTo>
                <a:lnTo>
                  <a:pt x="377189" y="304800"/>
                </a:lnTo>
                <a:close/>
              </a:path>
              <a:path w="377189" h="458470">
                <a:moveTo>
                  <a:pt x="381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1150"/>
                </a:lnTo>
                <a:close/>
              </a:path>
              <a:path w="377189" h="458470">
                <a:moveTo>
                  <a:pt x="377189" y="311150"/>
                </a:moveTo>
                <a:lnTo>
                  <a:pt x="373379" y="311150"/>
                </a:lnTo>
                <a:lnTo>
                  <a:pt x="373379" y="318769"/>
                </a:lnTo>
                <a:lnTo>
                  <a:pt x="377189" y="318769"/>
                </a:lnTo>
                <a:lnTo>
                  <a:pt x="377189" y="311150"/>
                </a:lnTo>
                <a:close/>
              </a:path>
              <a:path w="377189" h="458470">
                <a:moveTo>
                  <a:pt x="38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8769"/>
                </a:lnTo>
                <a:close/>
              </a:path>
              <a:path w="377189" h="458470">
                <a:moveTo>
                  <a:pt x="377189" y="318769"/>
                </a:moveTo>
                <a:lnTo>
                  <a:pt x="373379" y="318769"/>
                </a:lnTo>
                <a:lnTo>
                  <a:pt x="373379" y="325119"/>
                </a:lnTo>
                <a:lnTo>
                  <a:pt x="377189" y="325119"/>
                </a:lnTo>
                <a:lnTo>
                  <a:pt x="377189" y="318769"/>
                </a:lnTo>
                <a:close/>
              </a:path>
              <a:path w="377189" h="458470">
                <a:moveTo>
                  <a:pt x="38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5119"/>
                </a:lnTo>
                <a:close/>
              </a:path>
              <a:path w="377189" h="458470">
                <a:moveTo>
                  <a:pt x="377189" y="325119"/>
                </a:moveTo>
                <a:lnTo>
                  <a:pt x="373379" y="325119"/>
                </a:lnTo>
                <a:lnTo>
                  <a:pt x="373379" y="331469"/>
                </a:lnTo>
                <a:lnTo>
                  <a:pt x="377189" y="331469"/>
                </a:lnTo>
                <a:lnTo>
                  <a:pt x="377189" y="325119"/>
                </a:lnTo>
                <a:close/>
              </a:path>
              <a:path w="377189" h="458470">
                <a:moveTo>
                  <a:pt x="3810" y="331469"/>
                </a:moveTo>
                <a:lnTo>
                  <a:pt x="0" y="331469"/>
                </a:lnTo>
                <a:lnTo>
                  <a:pt x="0" y="336549"/>
                </a:lnTo>
                <a:lnTo>
                  <a:pt x="3810" y="336549"/>
                </a:lnTo>
                <a:lnTo>
                  <a:pt x="3810" y="331469"/>
                </a:lnTo>
                <a:close/>
              </a:path>
              <a:path w="377189" h="458470">
                <a:moveTo>
                  <a:pt x="377189" y="331469"/>
                </a:moveTo>
                <a:lnTo>
                  <a:pt x="373379" y="331469"/>
                </a:lnTo>
                <a:lnTo>
                  <a:pt x="373379" y="336549"/>
                </a:lnTo>
                <a:lnTo>
                  <a:pt x="377189" y="336549"/>
                </a:lnTo>
                <a:lnTo>
                  <a:pt x="377189" y="331469"/>
                </a:lnTo>
                <a:close/>
              </a:path>
              <a:path w="377189" h="458470">
                <a:moveTo>
                  <a:pt x="3810" y="336550"/>
                </a:moveTo>
                <a:lnTo>
                  <a:pt x="0" y="336550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6550"/>
                </a:lnTo>
                <a:close/>
              </a:path>
              <a:path w="377189" h="458470">
                <a:moveTo>
                  <a:pt x="377189" y="336550"/>
                </a:moveTo>
                <a:lnTo>
                  <a:pt x="373379" y="336550"/>
                </a:lnTo>
                <a:lnTo>
                  <a:pt x="373379" y="344169"/>
                </a:lnTo>
                <a:lnTo>
                  <a:pt x="377189" y="344169"/>
                </a:lnTo>
                <a:lnTo>
                  <a:pt x="377189" y="336550"/>
                </a:lnTo>
                <a:close/>
              </a:path>
              <a:path w="377189" h="458470">
                <a:moveTo>
                  <a:pt x="3810" y="344169"/>
                </a:moveTo>
                <a:lnTo>
                  <a:pt x="0" y="344169"/>
                </a:lnTo>
                <a:lnTo>
                  <a:pt x="0" y="349249"/>
                </a:lnTo>
                <a:lnTo>
                  <a:pt x="3810" y="349249"/>
                </a:lnTo>
                <a:lnTo>
                  <a:pt x="3810" y="344169"/>
                </a:lnTo>
                <a:close/>
              </a:path>
              <a:path w="377189" h="458470">
                <a:moveTo>
                  <a:pt x="377189" y="344169"/>
                </a:moveTo>
                <a:lnTo>
                  <a:pt x="373379" y="344169"/>
                </a:lnTo>
                <a:lnTo>
                  <a:pt x="373379" y="349249"/>
                </a:lnTo>
                <a:lnTo>
                  <a:pt x="377189" y="349249"/>
                </a:lnTo>
                <a:lnTo>
                  <a:pt x="377189" y="344169"/>
                </a:lnTo>
                <a:close/>
              </a:path>
              <a:path w="377189" h="458470">
                <a:moveTo>
                  <a:pt x="3810" y="349250"/>
                </a:moveTo>
                <a:lnTo>
                  <a:pt x="0" y="349250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49250"/>
                </a:lnTo>
                <a:close/>
              </a:path>
              <a:path w="377189" h="458470">
                <a:moveTo>
                  <a:pt x="377189" y="349250"/>
                </a:moveTo>
                <a:lnTo>
                  <a:pt x="373379" y="349250"/>
                </a:lnTo>
                <a:lnTo>
                  <a:pt x="373379" y="356869"/>
                </a:lnTo>
                <a:lnTo>
                  <a:pt x="377189" y="356869"/>
                </a:lnTo>
                <a:lnTo>
                  <a:pt x="377189" y="349250"/>
                </a:lnTo>
                <a:close/>
              </a:path>
              <a:path w="377189" h="458470">
                <a:moveTo>
                  <a:pt x="3810" y="356869"/>
                </a:moveTo>
                <a:lnTo>
                  <a:pt x="0" y="356869"/>
                </a:lnTo>
                <a:lnTo>
                  <a:pt x="0" y="361949"/>
                </a:lnTo>
                <a:lnTo>
                  <a:pt x="3810" y="361949"/>
                </a:lnTo>
                <a:lnTo>
                  <a:pt x="3810" y="356869"/>
                </a:lnTo>
                <a:close/>
              </a:path>
              <a:path w="377189" h="458470">
                <a:moveTo>
                  <a:pt x="377189" y="356869"/>
                </a:moveTo>
                <a:lnTo>
                  <a:pt x="373379" y="356869"/>
                </a:lnTo>
                <a:lnTo>
                  <a:pt x="373379" y="361949"/>
                </a:lnTo>
                <a:lnTo>
                  <a:pt x="377189" y="361949"/>
                </a:lnTo>
                <a:lnTo>
                  <a:pt x="377189" y="356869"/>
                </a:lnTo>
                <a:close/>
              </a:path>
              <a:path w="377189" h="458470">
                <a:moveTo>
                  <a:pt x="3810" y="361950"/>
                </a:moveTo>
                <a:lnTo>
                  <a:pt x="0" y="361950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1950"/>
                </a:lnTo>
                <a:close/>
              </a:path>
              <a:path w="377189" h="458470">
                <a:moveTo>
                  <a:pt x="377189" y="361950"/>
                </a:moveTo>
                <a:lnTo>
                  <a:pt x="373379" y="361950"/>
                </a:lnTo>
                <a:lnTo>
                  <a:pt x="373379" y="369569"/>
                </a:lnTo>
                <a:lnTo>
                  <a:pt x="377189" y="369569"/>
                </a:lnTo>
                <a:lnTo>
                  <a:pt x="377189" y="361950"/>
                </a:lnTo>
                <a:close/>
              </a:path>
              <a:path w="377189" h="458470">
                <a:moveTo>
                  <a:pt x="38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9569"/>
                </a:lnTo>
                <a:close/>
              </a:path>
              <a:path w="377189" h="458470">
                <a:moveTo>
                  <a:pt x="377189" y="369569"/>
                </a:moveTo>
                <a:lnTo>
                  <a:pt x="373379" y="369569"/>
                </a:lnTo>
                <a:lnTo>
                  <a:pt x="373379" y="375919"/>
                </a:lnTo>
                <a:lnTo>
                  <a:pt x="377189" y="375919"/>
                </a:lnTo>
                <a:lnTo>
                  <a:pt x="377189" y="369569"/>
                </a:lnTo>
                <a:close/>
              </a:path>
              <a:path w="377189" h="458470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5919"/>
                </a:lnTo>
                <a:close/>
              </a:path>
              <a:path w="377189" h="458470">
                <a:moveTo>
                  <a:pt x="377189" y="375919"/>
                </a:moveTo>
                <a:lnTo>
                  <a:pt x="373379" y="375919"/>
                </a:lnTo>
                <a:lnTo>
                  <a:pt x="373379" y="382269"/>
                </a:lnTo>
                <a:lnTo>
                  <a:pt x="377189" y="382269"/>
                </a:lnTo>
                <a:lnTo>
                  <a:pt x="377189" y="375919"/>
                </a:lnTo>
                <a:close/>
              </a:path>
              <a:path w="377189" h="458470">
                <a:moveTo>
                  <a:pt x="381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2269"/>
                </a:lnTo>
                <a:close/>
              </a:path>
              <a:path w="377189" h="458470">
                <a:moveTo>
                  <a:pt x="377189" y="382269"/>
                </a:moveTo>
                <a:lnTo>
                  <a:pt x="373379" y="382269"/>
                </a:lnTo>
                <a:lnTo>
                  <a:pt x="373379" y="388619"/>
                </a:lnTo>
                <a:lnTo>
                  <a:pt x="377189" y="388619"/>
                </a:lnTo>
                <a:lnTo>
                  <a:pt x="377189" y="382269"/>
                </a:lnTo>
                <a:close/>
              </a:path>
              <a:path w="377189" h="458470">
                <a:moveTo>
                  <a:pt x="381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88619"/>
                </a:lnTo>
                <a:close/>
              </a:path>
              <a:path w="377189" h="458470">
                <a:moveTo>
                  <a:pt x="377189" y="388619"/>
                </a:moveTo>
                <a:lnTo>
                  <a:pt x="373379" y="388619"/>
                </a:lnTo>
                <a:lnTo>
                  <a:pt x="373379" y="394969"/>
                </a:lnTo>
                <a:lnTo>
                  <a:pt x="377189" y="394969"/>
                </a:lnTo>
                <a:lnTo>
                  <a:pt x="377189" y="388619"/>
                </a:lnTo>
                <a:close/>
              </a:path>
              <a:path w="377189" h="458470">
                <a:moveTo>
                  <a:pt x="381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4969"/>
                </a:lnTo>
                <a:close/>
              </a:path>
              <a:path w="377189" h="458470">
                <a:moveTo>
                  <a:pt x="377189" y="394969"/>
                </a:moveTo>
                <a:lnTo>
                  <a:pt x="373379" y="394969"/>
                </a:lnTo>
                <a:lnTo>
                  <a:pt x="373379" y="400049"/>
                </a:lnTo>
                <a:lnTo>
                  <a:pt x="374650" y="400049"/>
                </a:lnTo>
                <a:lnTo>
                  <a:pt x="374650" y="397509"/>
                </a:lnTo>
                <a:lnTo>
                  <a:pt x="375919" y="397509"/>
                </a:lnTo>
                <a:lnTo>
                  <a:pt x="375919" y="396239"/>
                </a:lnTo>
                <a:lnTo>
                  <a:pt x="377189" y="396239"/>
                </a:lnTo>
                <a:lnTo>
                  <a:pt x="377189" y="394969"/>
                </a:lnTo>
                <a:close/>
              </a:path>
              <a:path w="377189" h="458470">
                <a:moveTo>
                  <a:pt x="3810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1319"/>
                </a:lnTo>
                <a:close/>
              </a:path>
              <a:path w="377189" h="458470">
                <a:moveTo>
                  <a:pt x="381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07669"/>
                </a:lnTo>
                <a:close/>
              </a:path>
              <a:path w="377189" h="458470">
                <a:moveTo>
                  <a:pt x="381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3810" y="420369"/>
                </a:lnTo>
                <a:lnTo>
                  <a:pt x="3810" y="414019"/>
                </a:lnTo>
                <a:close/>
              </a:path>
              <a:path w="377189" h="458470">
                <a:moveTo>
                  <a:pt x="3810" y="420369"/>
                </a:moveTo>
                <a:lnTo>
                  <a:pt x="0" y="420369"/>
                </a:lnTo>
                <a:lnTo>
                  <a:pt x="0" y="426719"/>
                </a:lnTo>
                <a:lnTo>
                  <a:pt x="3810" y="426719"/>
                </a:lnTo>
                <a:lnTo>
                  <a:pt x="3810" y="420369"/>
                </a:lnTo>
                <a:close/>
              </a:path>
              <a:path w="377189" h="458470">
                <a:moveTo>
                  <a:pt x="3810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3810" y="433069"/>
                </a:lnTo>
                <a:lnTo>
                  <a:pt x="3810" y="426719"/>
                </a:lnTo>
                <a:close/>
              </a:path>
              <a:path w="377189" h="458470">
                <a:moveTo>
                  <a:pt x="3810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3810" y="439419"/>
                </a:lnTo>
                <a:lnTo>
                  <a:pt x="3810" y="433069"/>
                </a:lnTo>
                <a:close/>
              </a:path>
              <a:path w="377189" h="458470">
                <a:moveTo>
                  <a:pt x="3810" y="439419"/>
                </a:moveTo>
                <a:lnTo>
                  <a:pt x="0" y="439419"/>
                </a:lnTo>
                <a:lnTo>
                  <a:pt x="0" y="445769"/>
                </a:lnTo>
                <a:lnTo>
                  <a:pt x="3810" y="445769"/>
                </a:lnTo>
                <a:lnTo>
                  <a:pt x="3810" y="439419"/>
                </a:lnTo>
                <a:close/>
              </a:path>
              <a:path w="377189" h="458470">
                <a:moveTo>
                  <a:pt x="3810" y="445769"/>
                </a:moveTo>
                <a:lnTo>
                  <a:pt x="0" y="445769"/>
                </a:lnTo>
                <a:lnTo>
                  <a:pt x="0" y="452119"/>
                </a:lnTo>
                <a:lnTo>
                  <a:pt x="3810" y="452119"/>
                </a:lnTo>
                <a:lnTo>
                  <a:pt x="3810" y="445769"/>
                </a:lnTo>
                <a:close/>
              </a:path>
              <a:path w="377189" h="458470">
                <a:moveTo>
                  <a:pt x="381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320039" y="458469"/>
                </a:lnTo>
                <a:lnTo>
                  <a:pt x="320039" y="457199"/>
                </a:lnTo>
                <a:lnTo>
                  <a:pt x="321310" y="457199"/>
                </a:lnTo>
                <a:lnTo>
                  <a:pt x="321310" y="455929"/>
                </a:lnTo>
                <a:lnTo>
                  <a:pt x="322579" y="455929"/>
                </a:lnTo>
                <a:lnTo>
                  <a:pt x="322579" y="454659"/>
                </a:lnTo>
                <a:lnTo>
                  <a:pt x="3810" y="454659"/>
                </a:lnTo>
                <a:lnTo>
                  <a:pt x="3810" y="452119"/>
                </a:lnTo>
                <a:close/>
              </a:path>
            </a:pathLst>
          </a:custGeom>
          <a:solidFill>
            <a:srgbClr val="C44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1" name="bk object 8741"/>
          <p:cNvSpPr/>
          <p:nvPr/>
        </p:nvSpPr>
        <p:spPr>
          <a:xfrm>
            <a:off x="5189220" y="4183379"/>
            <a:ext cx="369570" cy="450850"/>
          </a:xfrm>
          <a:custGeom>
            <a:avLst/>
            <a:gdLst/>
            <a:ahLst/>
            <a:cxnLst/>
            <a:rect l="l" t="t" r="r" b="b"/>
            <a:pathLst>
              <a:path w="369570" h="450850">
                <a:moveTo>
                  <a:pt x="369569" y="0"/>
                </a:moveTo>
                <a:lnTo>
                  <a:pt x="53339" y="0"/>
                </a:lnTo>
                <a:lnTo>
                  <a:pt x="53339" y="1270"/>
                </a:lnTo>
                <a:lnTo>
                  <a:pt x="52069" y="1270"/>
                </a:lnTo>
                <a:lnTo>
                  <a:pt x="52069" y="2540"/>
                </a:lnTo>
                <a:lnTo>
                  <a:pt x="50800" y="2540"/>
                </a:lnTo>
                <a:lnTo>
                  <a:pt x="50800" y="3810"/>
                </a:lnTo>
                <a:lnTo>
                  <a:pt x="365759" y="3810"/>
                </a:lnTo>
                <a:lnTo>
                  <a:pt x="365759" y="10160"/>
                </a:lnTo>
                <a:lnTo>
                  <a:pt x="369569" y="10160"/>
                </a:lnTo>
                <a:lnTo>
                  <a:pt x="369569" y="0"/>
                </a:lnTo>
                <a:close/>
              </a:path>
              <a:path w="369570" h="450850">
                <a:moveTo>
                  <a:pt x="369569" y="10160"/>
                </a:moveTo>
                <a:lnTo>
                  <a:pt x="365759" y="10160"/>
                </a:lnTo>
                <a:lnTo>
                  <a:pt x="365759" y="16510"/>
                </a:lnTo>
                <a:lnTo>
                  <a:pt x="369569" y="16510"/>
                </a:lnTo>
                <a:lnTo>
                  <a:pt x="369569" y="10160"/>
                </a:lnTo>
                <a:close/>
              </a:path>
              <a:path w="369570" h="450850">
                <a:moveTo>
                  <a:pt x="369569" y="16510"/>
                </a:moveTo>
                <a:lnTo>
                  <a:pt x="365759" y="16510"/>
                </a:lnTo>
                <a:lnTo>
                  <a:pt x="365759" y="22860"/>
                </a:lnTo>
                <a:lnTo>
                  <a:pt x="369569" y="22860"/>
                </a:lnTo>
                <a:lnTo>
                  <a:pt x="369569" y="16510"/>
                </a:lnTo>
                <a:close/>
              </a:path>
              <a:path w="369570" h="450850">
                <a:moveTo>
                  <a:pt x="369569" y="22860"/>
                </a:moveTo>
                <a:lnTo>
                  <a:pt x="365759" y="22860"/>
                </a:lnTo>
                <a:lnTo>
                  <a:pt x="365759" y="29210"/>
                </a:lnTo>
                <a:lnTo>
                  <a:pt x="369569" y="29210"/>
                </a:lnTo>
                <a:lnTo>
                  <a:pt x="369569" y="22860"/>
                </a:lnTo>
                <a:close/>
              </a:path>
              <a:path w="369570" h="450850">
                <a:moveTo>
                  <a:pt x="369569" y="29210"/>
                </a:moveTo>
                <a:lnTo>
                  <a:pt x="365759" y="29210"/>
                </a:lnTo>
                <a:lnTo>
                  <a:pt x="365759" y="35560"/>
                </a:lnTo>
                <a:lnTo>
                  <a:pt x="369569" y="35560"/>
                </a:lnTo>
                <a:lnTo>
                  <a:pt x="369569" y="29210"/>
                </a:lnTo>
                <a:close/>
              </a:path>
              <a:path w="369570" h="450850">
                <a:moveTo>
                  <a:pt x="369569" y="35560"/>
                </a:moveTo>
                <a:lnTo>
                  <a:pt x="365759" y="35560"/>
                </a:lnTo>
                <a:lnTo>
                  <a:pt x="365759" y="41910"/>
                </a:lnTo>
                <a:lnTo>
                  <a:pt x="369569" y="41910"/>
                </a:lnTo>
                <a:lnTo>
                  <a:pt x="369569" y="35560"/>
                </a:lnTo>
                <a:close/>
              </a:path>
              <a:path w="369570" h="450850">
                <a:moveTo>
                  <a:pt x="369569" y="41910"/>
                </a:moveTo>
                <a:lnTo>
                  <a:pt x="365759" y="41910"/>
                </a:lnTo>
                <a:lnTo>
                  <a:pt x="365759" y="48260"/>
                </a:lnTo>
                <a:lnTo>
                  <a:pt x="369569" y="48260"/>
                </a:lnTo>
                <a:lnTo>
                  <a:pt x="369569" y="41910"/>
                </a:lnTo>
                <a:close/>
              </a:path>
              <a:path w="369570" h="450850">
                <a:moveTo>
                  <a:pt x="369569" y="48260"/>
                </a:moveTo>
                <a:lnTo>
                  <a:pt x="365759" y="48260"/>
                </a:lnTo>
                <a:lnTo>
                  <a:pt x="365759" y="54610"/>
                </a:lnTo>
                <a:lnTo>
                  <a:pt x="369569" y="54610"/>
                </a:lnTo>
                <a:lnTo>
                  <a:pt x="369569" y="48260"/>
                </a:lnTo>
                <a:close/>
              </a:path>
              <a:path w="369570" h="450850">
                <a:moveTo>
                  <a:pt x="369569" y="54610"/>
                </a:moveTo>
                <a:lnTo>
                  <a:pt x="365759" y="54610"/>
                </a:lnTo>
                <a:lnTo>
                  <a:pt x="365759" y="60960"/>
                </a:lnTo>
                <a:lnTo>
                  <a:pt x="369569" y="60960"/>
                </a:lnTo>
                <a:lnTo>
                  <a:pt x="369569" y="54610"/>
                </a:lnTo>
                <a:close/>
              </a:path>
              <a:path w="369570" h="450850">
                <a:moveTo>
                  <a:pt x="2539" y="60960"/>
                </a:moveTo>
                <a:lnTo>
                  <a:pt x="1269" y="60960"/>
                </a:lnTo>
                <a:lnTo>
                  <a:pt x="1269" y="62230"/>
                </a:lnTo>
                <a:lnTo>
                  <a:pt x="0" y="62230"/>
                </a:lnTo>
                <a:lnTo>
                  <a:pt x="0" y="67310"/>
                </a:lnTo>
                <a:lnTo>
                  <a:pt x="2539" y="67310"/>
                </a:lnTo>
                <a:lnTo>
                  <a:pt x="2539" y="60960"/>
                </a:lnTo>
                <a:close/>
              </a:path>
              <a:path w="369570" h="450850">
                <a:moveTo>
                  <a:pt x="369569" y="60960"/>
                </a:moveTo>
                <a:lnTo>
                  <a:pt x="365759" y="60960"/>
                </a:lnTo>
                <a:lnTo>
                  <a:pt x="365759" y="67310"/>
                </a:lnTo>
                <a:lnTo>
                  <a:pt x="369569" y="67310"/>
                </a:lnTo>
                <a:lnTo>
                  <a:pt x="369569" y="60960"/>
                </a:lnTo>
                <a:close/>
              </a:path>
              <a:path w="369570" h="450850">
                <a:moveTo>
                  <a:pt x="253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2539" y="73660"/>
                </a:lnTo>
                <a:lnTo>
                  <a:pt x="2539" y="67310"/>
                </a:lnTo>
                <a:close/>
              </a:path>
              <a:path w="369570" h="450850">
                <a:moveTo>
                  <a:pt x="369569" y="67310"/>
                </a:moveTo>
                <a:lnTo>
                  <a:pt x="365759" y="67310"/>
                </a:lnTo>
                <a:lnTo>
                  <a:pt x="365759" y="73660"/>
                </a:lnTo>
                <a:lnTo>
                  <a:pt x="369569" y="73660"/>
                </a:lnTo>
                <a:lnTo>
                  <a:pt x="369569" y="67310"/>
                </a:lnTo>
                <a:close/>
              </a:path>
              <a:path w="369570" h="450850">
                <a:moveTo>
                  <a:pt x="253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2539" y="80010"/>
                </a:lnTo>
                <a:lnTo>
                  <a:pt x="2539" y="73660"/>
                </a:lnTo>
                <a:close/>
              </a:path>
              <a:path w="369570" h="450850">
                <a:moveTo>
                  <a:pt x="369569" y="73660"/>
                </a:moveTo>
                <a:lnTo>
                  <a:pt x="365759" y="73660"/>
                </a:lnTo>
                <a:lnTo>
                  <a:pt x="365759" y="80010"/>
                </a:lnTo>
                <a:lnTo>
                  <a:pt x="369569" y="80010"/>
                </a:lnTo>
                <a:lnTo>
                  <a:pt x="369569" y="73660"/>
                </a:lnTo>
                <a:close/>
              </a:path>
              <a:path w="369570" h="450850">
                <a:moveTo>
                  <a:pt x="2539" y="80010"/>
                </a:moveTo>
                <a:lnTo>
                  <a:pt x="0" y="80010"/>
                </a:lnTo>
                <a:lnTo>
                  <a:pt x="0" y="86360"/>
                </a:lnTo>
                <a:lnTo>
                  <a:pt x="2539" y="86360"/>
                </a:lnTo>
                <a:lnTo>
                  <a:pt x="2539" y="80010"/>
                </a:lnTo>
                <a:close/>
              </a:path>
              <a:path w="369570" h="450850">
                <a:moveTo>
                  <a:pt x="369569" y="80010"/>
                </a:moveTo>
                <a:lnTo>
                  <a:pt x="365759" y="80010"/>
                </a:lnTo>
                <a:lnTo>
                  <a:pt x="365759" y="86360"/>
                </a:lnTo>
                <a:lnTo>
                  <a:pt x="369569" y="86360"/>
                </a:lnTo>
                <a:lnTo>
                  <a:pt x="369569" y="80010"/>
                </a:lnTo>
                <a:close/>
              </a:path>
              <a:path w="369570" h="450850">
                <a:moveTo>
                  <a:pt x="253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2539" y="92710"/>
                </a:lnTo>
                <a:lnTo>
                  <a:pt x="2539" y="86360"/>
                </a:lnTo>
                <a:close/>
              </a:path>
              <a:path w="369570" h="450850">
                <a:moveTo>
                  <a:pt x="369569" y="86360"/>
                </a:moveTo>
                <a:lnTo>
                  <a:pt x="365759" y="86360"/>
                </a:lnTo>
                <a:lnTo>
                  <a:pt x="365759" y="92710"/>
                </a:lnTo>
                <a:lnTo>
                  <a:pt x="369569" y="92710"/>
                </a:lnTo>
                <a:lnTo>
                  <a:pt x="369569" y="86360"/>
                </a:lnTo>
                <a:close/>
              </a:path>
              <a:path w="369570" h="450850">
                <a:moveTo>
                  <a:pt x="2539" y="92710"/>
                </a:moveTo>
                <a:lnTo>
                  <a:pt x="0" y="92710"/>
                </a:lnTo>
                <a:lnTo>
                  <a:pt x="0" y="97790"/>
                </a:lnTo>
                <a:lnTo>
                  <a:pt x="2539" y="97790"/>
                </a:lnTo>
                <a:lnTo>
                  <a:pt x="2539" y="92710"/>
                </a:lnTo>
                <a:close/>
              </a:path>
              <a:path w="369570" h="450850">
                <a:moveTo>
                  <a:pt x="369569" y="92710"/>
                </a:moveTo>
                <a:lnTo>
                  <a:pt x="365759" y="92710"/>
                </a:lnTo>
                <a:lnTo>
                  <a:pt x="365759" y="97790"/>
                </a:lnTo>
                <a:lnTo>
                  <a:pt x="369569" y="97790"/>
                </a:lnTo>
                <a:lnTo>
                  <a:pt x="369569" y="92710"/>
                </a:lnTo>
                <a:close/>
              </a:path>
              <a:path w="369570" h="450850">
                <a:moveTo>
                  <a:pt x="2539" y="97790"/>
                </a:moveTo>
                <a:lnTo>
                  <a:pt x="0" y="97790"/>
                </a:lnTo>
                <a:lnTo>
                  <a:pt x="0" y="104140"/>
                </a:lnTo>
                <a:lnTo>
                  <a:pt x="2539" y="104140"/>
                </a:lnTo>
                <a:lnTo>
                  <a:pt x="2539" y="97790"/>
                </a:lnTo>
                <a:close/>
              </a:path>
              <a:path w="369570" h="450850">
                <a:moveTo>
                  <a:pt x="369569" y="97790"/>
                </a:moveTo>
                <a:lnTo>
                  <a:pt x="365759" y="97790"/>
                </a:lnTo>
                <a:lnTo>
                  <a:pt x="365759" y="104140"/>
                </a:lnTo>
                <a:lnTo>
                  <a:pt x="369569" y="104140"/>
                </a:lnTo>
                <a:lnTo>
                  <a:pt x="369569" y="97790"/>
                </a:lnTo>
                <a:close/>
              </a:path>
              <a:path w="369570" h="450850">
                <a:moveTo>
                  <a:pt x="2539" y="104140"/>
                </a:moveTo>
                <a:lnTo>
                  <a:pt x="0" y="104140"/>
                </a:lnTo>
                <a:lnTo>
                  <a:pt x="0" y="111760"/>
                </a:lnTo>
                <a:lnTo>
                  <a:pt x="2539" y="111760"/>
                </a:lnTo>
                <a:lnTo>
                  <a:pt x="2539" y="104140"/>
                </a:lnTo>
                <a:close/>
              </a:path>
              <a:path w="369570" h="450850">
                <a:moveTo>
                  <a:pt x="369569" y="104140"/>
                </a:moveTo>
                <a:lnTo>
                  <a:pt x="365759" y="104140"/>
                </a:lnTo>
                <a:lnTo>
                  <a:pt x="365759" y="111760"/>
                </a:lnTo>
                <a:lnTo>
                  <a:pt x="369569" y="111760"/>
                </a:lnTo>
                <a:lnTo>
                  <a:pt x="369569" y="104140"/>
                </a:lnTo>
                <a:close/>
              </a:path>
              <a:path w="369570" h="450850">
                <a:moveTo>
                  <a:pt x="253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2539" y="118110"/>
                </a:lnTo>
                <a:lnTo>
                  <a:pt x="2539" y="111760"/>
                </a:lnTo>
                <a:close/>
              </a:path>
              <a:path w="369570" h="450850">
                <a:moveTo>
                  <a:pt x="369569" y="111760"/>
                </a:moveTo>
                <a:lnTo>
                  <a:pt x="365759" y="111760"/>
                </a:lnTo>
                <a:lnTo>
                  <a:pt x="365759" y="118110"/>
                </a:lnTo>
                <a:lnTo>
                  <a:pt x="369569" y="118110"/>
                </a:lnTo>
                <a:lnTo>
                  <a:pt x="369569" y="111760"/>
                </a:lnTo>
                <a:close/>
              </a:path>
              <a:path w="369570" h="450850">
                <a:moveTo>
                  <a:pt x="253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2539" y="124460"/>
                </a:lnTo>
                <a:lnTo>
                  <a:pt x="2539" y="118110"/>
                </a:lnTo>
                <a:close/>
              </a:path>
              <a:path w="369570" h="450850">
                <a:moveTo>
                  <a:pt x="369569" y="118110"/>
                </a:moveTo>
                <a:lnTo>
                  <a:pt x="365759" y="118110"/>
                </a:lnTo>
                <a:lnTo>
                  <a:pt x="365759" y="124460"/>
                </a:lnTo>
                <a:lnTo>
                  <a:pt x="369569" y="124460"/>
                </a:lnTo>
                <a:lnTo>
                  <a:pt x="369569" y="118110"/>
                </a:lnTo>
                <a:close/>
              </a:path>
              <a:path w="369570" h="450850">
                <a:moveTo>
                  <a:pt x="253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2539" y="130810"/>
                </a:lnTo>
                <a:lnTo>
                  <a:pt x="2539" y="124460"/>
                </a:lnTo>
                <a:close/>
              </a:path>
              <a:path w="369570" h="450850">
                <a:moveTo>
                  <a:pt x="369569" y="124460"/>
                </a:moveTo>
                <a:lnTo>
                  <a:pt x="365759" y="124460"/>
                </a:lnTo>
                <a:lnTo>
                  <a:pt x="365759" y="130810"/>
                </a:lnTo>
                <a:lnTo>
                  <a:pt x="369569" y="130810"/>
                </a:lnTo>
                <a:lnTo>
                  <a:pt x="369569" y="124460"/>
                </a:lnTo>
                <a:close/>
              </a:path>
              <a:path w="369570" h="450850">
                <a:moveTo>
                  <a:pt x="2539" y="130810"/>
                </a:moveTo>
                <a:lnTo>
                  <a:pt x="0" y="130810"/>
                </a:lnTo>
                <a:lnTo>
                  <a:pt x="0" y="135890"/>
                </a:lnTo>
                <a:lnTo>
                  <a:pt x="2539" y="135890"/>
                </a:lnTo>
                <a:lnTo>
                  <a:pt x="2539" y="130810"/>
                </a:lnTo>
                <a:close/>
              </a:path>
              <a:path w="369570" h="450850">
                <a:moveTo>
                  <a:pt x="369569" y="130810"/>
                </a:moveTo>
                <a:lnTo>
                  <a:pt x="365759" y="130810"/>
                </a:lnTo>
                <a:lnTo>
                  <a:pt x="365759" y="135890"/>
                </a:lnTo>
                <a:lnTo>
                  <a:pt x="369569" y="135890"/>
                </a:lnTo>
                <a:lnTo>
                  <a:pt x="369569" y="130810"/>
                </a:lnTo>
                <a:close/>
              </a:path>
              <a:path w="369570" h="450850">
                <a:moveTo>
                  <a:pt x="2539" y="135890"/>
                </a:moveTo>
                <a:lnTo>
                  <a:pt x="0" y="135890"/>
                </a:lnTo>
                <a:lnTo>
                  <a:pt x="0" y="149860"/>
                </a:lnTo>
                <a:lnTo>
                  <a:pt x="2539" y="149860"/>
                </a:lnTo>
                <a:lnTo>
                  <a:pt x="2539" y="135890"/>
                </a:lnTo>
                <a:close/>
              </a:path>
              <a:path w="369570" h="450850">
                <a:moveTo>
                  <a:pt x="369569" y="135890"/>
                </a:moveTo>
                <a:lnTo>
                  <a:pt x="365759" y="135890"/>
                </a:lnTo>
                <a:lnTo>
                  <a:pt x="365759" y="149860"/>
                </a:lnTo>
                <a:lnTo>
                  <a:pt x="369569" y="149860"/>
                </a:lnTo>
                <a:lnTo>
                  <a:pt x="369569" y="135890"/>
                </a:lnTo>
                <a:close/>
              </a:path>
              <a:path w="369570" h="450850">
                <a:moveTo>
                  <a:pt x="2539" y="149860"/>
                </a:moveTo>
                <a:lnTo>
                  <a:pt x="0" y="149860"/>
                </a:lnTo>
                <a:lnTo>
                  <a:pt x="0" y="154940"/>
                </a:lnTo>
                <a:lnTo>
                  <a:pt x="2539" y="154940"/>
                </a:lnTo>
                <a:lnTo>
                  <a:pt x="2539" y="149860"/>
                </a:lnTo>
                <a:close/>
              </a:path>
              <a:path w="369570" h="450850">
                <a:moveTo>
                  <a:pt x="369569" y="149860"/>
                </a:moveTo>
                <a:lnTo>
                  <a:pt x="365759" y="149860"/>
                </a:lnTo>
                <a:lnTo>
                  <a:pt x="365759" y="154940"/>
                </a:lnTo>
                <a:lnTo>
                  <a:pt x="369569" y="154940"/>
                </a:lnTo>
                <a:lnTo>
                  <a:pt x="369569" y="149860"/>
                </a:lnTo>
                <a:close/>
              </a:path>
              <a:path w="369570" h="450850">
                <a:moveTo>
                  <a:pt x="2539" y="154940"/>
                </a:moveTo>
                <a:lnTo>
                  <a:pt x="0" y="15494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154940"/>
                </a:lnTo>
                <a:close/>
              </a:path>
              <a:path w="369570" h="450850">
                <a:moveTo>
                  <a:pt x="369569" y="154940"/>
                </a:moveTo>
                <a:lnTo>
                  <a:pt x="365759" y="154940"/>
                </a:lnTo>
                <a:lnTo>
                  <a:pt x="365759" y="181610"/>
                </a:lnTo>
                <a:lnTo>
                  <a:pt x="369569" y="181610"/>
                </a:lnTo>
                <a:lnTo>
                  <a:pt x="369569" y="154940"/>
                </a:lnTo>
                <a:close/>
              </a:path>
              <a:path w="369570" h="450850">
                <a:moveTo>
                  <a:pt x="253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2539" y="187960"/>
                </a:lnTo>
                <a:lnTo>
                  <a:pt x="2539" y="181610"/>
                </a:lnTo>
                <a:close/>
              </a:path>
              <a:path w="369570" h="450850">
                <a:moveTo>
                  <a:pt x="369569" y="181610"/>
                </a:moveTo>
                <a:lnTo>
                  <a:pt x="365759" y="181610"/>
                </a:lnTo>
                <a:lnTo>
                  <a:pt x="365759" y="187960"/>
                </a:lnTo>
                <a:lnTo>
                  <a:pt x="369569" y="187960"/>
                </a:lnTo>
                <a:lnTo>
                  <a:pt x="369569" y="181610"/>
                </a:lnTo>
                <a:close/>
              </a:path>
              <a:path w="369570" h="450850">
                <a:moveTo>
                  <a:pt x="253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2539" y="194310"/>
                </a:lnTo>
                <a:lnTo>
                  <a:pt x="2539" y="187960"/>
                </a:lnTo>
                <a:close/>
              </a:path>
              <a:path w="369570" h="450850">
                <a:moveTo>
                  <a:pt x="369569" y="187960"/>
                </a:moveTo>
                <a:lnTo>
                  <a:pt x="365759" y="187960"/>
                </a:lnTo>
                <a:lnTo>
                  <a:pt x="365759" y="194310"/>
                </a:lnTo>
                <a:lnTo>
                  <a:pt x="369569" y="194310"/>
                </a:lnTo>
                <a:lnTo>
                  <a:pt x="369569" y="187960"/>
                </a:lnTo>
                <a:close/>
              </a:path>
              <a:path w="369570" h="450850">
                <a:moveTo>
                  <a:pt x="2539" y="194310"/>
                </a:moveTo>
                <a:lnTo>
                  <a:pt x="0" y="194310"/>
                </a:lnTo>
                <a:lnTo>
                  <a:pt x="0" y="207010"/>
                </a:lnTo>
                <a:lnTo>
                  <a:pt x="2539" y="207010"/>
                </a:lnTo>
                <a:lnTo>
                  <a:pt x="2539" y="194310"/>
                </a:lnTo>
                <a:close/>
              </a:path>
              <a:path w="369570" h="450850">
                <a:moveTo>
                  <a:pt x="369569" y="194310"/>
                </a:moveTo>
                <a:lnTo>
                  <a:pt x="365759" y="194310"/>
                </a:lnTo>
                <a:lnTo>
                  <a:pt x="365759" y="207010"/>
                </a:lnTo>
                <a:lnTo>
                  <a:pt x="369569" y="207010"/>
                </a:lnTo>
                <a:lnTo>
                  <a:pt x="369569" y="194310"/>
                </a:lnTo>
                <a:close/>
              </a:path>
              <a:path w="369570" h="450850">
                <a:moveTo>
                  <a:pt x="253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2539" y="213360"/>
                </a:lnTo>
                <a:lnTo>
                  <a:pt x="2539" y="207010"/>
                </a:lnTo>
                <a:close/>
              </a:path>
              <a:path w="369570" h="450850">
                <a:moveTo>
                  <a:pt x="369569" y="207010"/>
                </a:moveTo>
                <a:lnTo>
                  <a:pt x="365759" y="207010"/>
                </a:lnTo>
                <a:lnTo>
                  <a:pt x="365759" y="213360"/>
                </a:lnTo>
                <a:lnTo>
                  <a:pt x="369569" y="213360"/>
                </a:lnTo>
                <a:lnTo>
                  <a:pt x="369569" y="207010"/>
                </a:lnTo>
                <a:close/>
              </a:path>
              <a:path w="369570" h="450850">
                <a:moveTo>
                  <a:pt x="253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2539" y="219710"/>
                </a:lnTo>
                <a:lnTo>
                  <a:pt x="2539" y="213360"/>
                </a:lnTo>
                <a:close/>
              </a:path>
              <a:path w="369570" h="450850">
                <a:moveTo>
                  <a:pt x="369569" y="213360"/>
                </a:moveTo>
                <a:lnTo>
                  <a:pt x="365759" y="213360"/>
                </a:lnTo>
                <a:lnTo>
                  <a:pt x="365759" y="219710"/>
                </a:lnTo>
                <a:lnTo>
                  <a:pt x="369569" y="219710"/>
                </a:lnTo>
                <a:lnTo>
                  <a:pt x="369569" y="213360"/>
                </a:lnTo>
                <a:close/>
              </a:path>
              <a:path w="369570" h="450850">
                <a:moveTo>
                  <a:pt x="2539" y="219710"/>
                </a:moveTo>
                <a:lnTo>
                  <a:pt x="0" y="219710"/>
                </a:lnTo>
                <a:lnTo>
                  <a:pt x="0" y="250190"/>
                </a:lnTo>
                <a:lnTo>
                  <a:pt x="2539" y="250190"/>
                </a:lnTo>
                <a:lnTo>
                  <a:pt x="2539" y="219710"/>
                </a:lnTo>
                <a:close/>
              </a:path>
              <a:path w="369570" h="450850">
                <a:moveTo>
                  <a:pt x="369569" y="219710"/>
                </a:moveTo>
                <a:lnTo>
                  <a:pt x="365759" y="219710"/>
                </a:lnTo>
                <a:lnTo>
                  <a:pt x="365759" y="250190"/>
                </a:lnTo>
                <a:lnTo>
                  <a:pt x="369569" y="250190"/>
                </a:lnTo>
                <a:lnTo>
                  <a:pt x="369569" y="219710"/>
                </a:lnTo>
                <a:close/>
              </a:path>
              <a:path w="369570" h="450850">
                <a:moveTo>
                  <a:pt x="2539" y="250190"/>
                </a:moveTo>
                <a:lnTo>
                  <a:pt x="0" y="250190"/>
                </a:lnTo>
                <a:lnTo>
                  <a:pt x="0" y="270510"/>
                </a:lnTo>
                <a:lnTo>
                  <a:pt x="2539" y="270510"/>
                </a:lnTo>
                <a:lnTo>
                  <a:pt x="2539" y="250190"/>
                </a:lnTo>
                <a:close/>
              </a:path>
              <a:path w="369570" h="450850">
                <a:moveTo>
                  <a:pt x="369569" y="250190"/>
                </a:moveTo>
                <a:lnTo>
                  <a:pt x="365759" y="250190"/>
                </a:lnTo>
                <a:lnTo>
                  <a:pt x="365759" y="270510"/>
                </a:lnTo>
                <a:lnTo>
                  <a:pt x="369569" y="270510"/>
                </a:lnTo>
                <a:lnTo>
                  <a:pt x="369569" y="250190"/>
                </a:lnTo>
                <a:close/>
              </a:path>
              <a:path w="369570" h="450850">
                <a:moveTo>
                  <a:pt x="2539" y="270510"/>
                </a:moveTo>
                <a:lnTo>
                  <a:pt x="0" y="270510"/>
                </a:lnTo>
                <a:lnTo>
                  <a:pt x="0" y="275590"/>
                </a:lnTo>
                <a:lnTo>
                  <a:pt x="2539" y="275590"/>
                </a:lnTo>
                <a:lnTo>
                  <a:pt x="2539" y="270510"/>
                </a:lnTo>
                <a:close/>
              </a:path>
              <a:path w="369570" h="450850">
                <a:moveTo>
                  <a:pt x="369569" y="270510"/>
                </a:moveTo>
                <a:lnTo>
                  <a:pt x="365759" y="270510"/>
                </a:lnTo>
                <a:lnTo>
                  <a:pt x="365759" y="275590"/>
                </a:lnTo>
                <a:lnTo>
                  <a:pt x="369569" y="275590"/>
                </a:lnTo>
                <a:lnTo>
                  <a:pt x="369569" y="270510"/>
                </a:lnTo>
                <a:close/>
              </a:path>
              <a:path w="369570" h="450850">
                <a:moveTo>
                  <a:pt x="2539" y="275590"/>
                </a:moveTo>
                <a:lnTo>
                  <a:pt x="0" y="275590"/>
                </a:lnTo>
                <a:lnTo>
                  <a:pt x="0" y="283210"/>
                </a:lnTo>
                <a:lnTo>
                  <a:pt x="2539" y="283210"/>
                </a:lnTo>
                <a:lnTo>
                  <a:pt x="2539" y="275590"/>
                </a:lnTo>
                <a:close/>
              </a:path>
              <a:path w="369570" h="450850">
                <a:moveTo>
                  <a:pt x="369569" y="275590"/>
                </a:moveTo>
                <a:lnTo>
                  <a:pt x="365759" y="275590"/>
                </a:lnTo>
                <a:lnTo>
                  <a:pt x="365759" y="283210"/>
                </a:lnTo>
                <a:lnTo>
                  <a:pt x="369569" y="283210"/>
                </a:lnTo>
                <a:lnTo>
                  <a:pt x="369569" y="275590"/>
                </a:lnTo>
                <a:close/>
              </a:path>
              <a:path w="369570" h="450850">
                <a:moveTo>
                  <a:pt x="2539" y="283210"/>
                </a:moveTo>
                <a:lnTo>
                  <a:pt x="0" y="283210"/>
                </a:lnTo>
                <a:lnTo>
                  <a:pt x="0" y="288290"/>
                </a:lnTo>
                <a:lnTo>
                  <a:pt x="2539" y="288290"/>
                </a:lnTo>
                <a:lnTo>
                  <a:pt x="2539" y="283210"/>
                </a:lnTo>
                <a:close/>
              </a:path>
              <a:path w="369570" h="450850">
                <a:moveTo>
                  <a:pt x="369569" y="283210"/>
                </a:moveTo>
                <a:lnTo>
                  <a:pt x="365759" y="283210"/>
                </a:lnTo>
                <a:lnTo>
                  <a:pt x="365759" y="288290"/>
                </a:lnTo>
                <a:lnTo>
                  <a:pt x="369569" y="288290"/>
                </a:lnTo>
                <a:lnTo>
                  <a:pt x="369569" y="283210"/>
                </a:lnTo>
                <a:close/>
              </a:path>
              <a:path w="369570" h="450850">
                <a:moveTo>
                  <a:pt x="2539" y="288290"/>
                </a:moveTo>
                <a:lnTo>
                  <a:pt x="0" y="288290"/>
                </a:lnTo>
                <a:lnTo>
                  <a:pt x="0" y="295910"/>
                </a:lnTo>
                <a:lnTo>
                  <a:pt x="2539" y="295910"/>
                </a:lnTo>
                <a:lnTo>
                  <a:pt x="2539" y="288290"/>
                </a:lnTo>
                <a:close/>
              </a:path>
              <a:path w="369570" h="450850">
                <a:moveTo>
                  <a:pt x="369569" y="288290"/>
                </a:moveTo>
                <a:lnTo>
                  <a:pt x="365759" y="288290"/>
                </a:lnTo>
                <a:lnTo>
                  <a:pt x="365759" y="295910"/>
                </a:lnTo>
                <a:lnTo>
                  <a:pt x="369569" y="295910"/>
                </a:lnTo>
                <a:lnTo>
                  <a:pt x="369569" y="288290"/>
                </a:lnTo>
                <a:close/>
              </a:path>
              <a:path w="369570" h="450850">
                <a:moveTo>
                  <a:pt x="2539" y="295910"/>
                </a:moveTo>
                <a:lnTo>
                  <a:pt x="0" y="295910"/>
                </a:lnTo>
                <a:lnTo>
                  <a:pt x="0" y="300990"/>
                </a:lnTo>
                <a:lnTo>
                  <a:pt x="2539" y="300990"/>
                </a:lnTo>
                <a:lnTo>
                  <a:pt x="2539" y="295910"/>
                </a:lnTo>
                <a:close/>
              </a:path>
              <a:path w="369570" h="450850">
                <a:moveTo>
                  <a:pt x="369569" y="295910"/>
                </a:moveTo>
                <a:lnTo>
                  <a:pt x="365759" y="295910"/>
                </a:lnTo>
                <a:lnTo>
                  <a:pt x="365759" y="300990"/>
                </a:lnTo>
                <a:lnTo>
                  <a:pt x="369569" y="300990"/>
                </a:lnTo>
                <a:lnTo>
                  <a:pt x="369569" y="295910"/>
                </a:lnTo>
                <a:close/>
              </a:path>
              <a:path w="369570" h="450850">
                <a:moveTo>
                  <a:pt x="2539" y="300990"/>
                </a:moveTo>
                <a:lnTo>
                  <a:pt x="0" y="300990"/>
                </a:lnTo>
                <a:lnTo>
                  <a:pt x="0" y="307340"/>
                </a:lnTo>
                <a:lnTo>
                  <a:pt x="2539" y="307340"/>
                </a:lnTo>
                <a:lnTo>
                  <a:pt x="2539" y="300990"/>
                </a:lnTo>
                <a:close/>
              </a:path>
              <a:path w="369570" h="450850">
                <a:moveTo>
                  <a:pt x="369569" y="300990"/>
                </a:moveTo>
                <a:lnTo>
                  <a:pt x="365759" y="300990"/>
                </a:lnTo>
                <a:lnTo>
                  <a:pt x="365759" y="307340"/>
                </a:lnTo>
                <a:lnTo>
                  <a:pt x="369569" y="307340"/>
                </a:lnTo>
                <a:lnTo>
                  <a:pt x="369569" y="300990"/>
                </a:lnTo>
                <a:close/>
              </a:path>
              <a:path w="369570" h="450850">
                <a:moveTo>
                  <a:pt x="2539" y="307340"/>
                </a:moveTo>
                <a:lnTo>
                  <a:pt x="0" y="307340"/>
                </a:lnTo>
                <a:lnTo>
                  <a:pt x="0" y="314960"/>
                </a:lnTo>
                <a:lnTo>
                  <a:pt x="2539" y="314960"/>
                </a:lnTo>
                <a:lnTo>
                  <a:pt x="2539" y="307340"/>
                </a:lnTo>
                <a:close/>
              </a:path>
              <a:path w="369570" h="450850">
                <a:moveTo>
                  <a:pt x="369569" y="307340"/>
                </a:moveTo>
                <a:lnTo>
                  <a:pt x="365759" y="307340"/>
                </a:lnTo>
                <a:lnTo>
                  <a:pt x="365759" y="314960"/>
                </a:lnTo>
                <a:lnTo>
                  <a:pt x="369569" y="314960"/>
                </a:lnTo>
                <a:lnTo>
                  <a:pt x="369569" y="307340"/>
                </a:lnTo>
                <a:close/>
              </a:path>
              <a:path w="369570" h="450850">
                <a:moveTo>
                  <a:pt x="2539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2539" y="321310"/>
                </a:lnTo>
                <a:lnTo>
                  <a:pt x="2539" y="314960"/>
                </a:lnTo>
                <a:close/>
              </a:path>
              <a:path w="369570" h="450850">
                <a:moveTo>
                  <a:pt x="369569" y="314960"/>
                </a:moveTo>
                <a:lnTo>
                  <a:pt x="365759" y="314960"/>
                </a:lnTo>
                <a:lnTo>
                  <a:pt x="365759" y="321310"/>
                </a:lnTo>
                <a:lnTo>
                  <a:pt x="369569" y="321310"/>
                </a:lnTo>
                <a:lnTo>
                  <a:pt x="369569" y="314960"/>
                </a:lnTo>
                <a:close/>
              </a:path>
              <a:path w="369570" h="450850">
                <a:moveTo>
                  <a:pt x="2539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2539" y="327660"/>
                </a:lnTo>
                <a:lnTo>
                  <a:pt x="2539" y="321310"/>
                </a:lnTo>
                <a:close/>
              </a:path>
              <a:path w="369570" h="450850">
                <a:moveTo>
                  <a:pt x="369569" y="321310"/>
                </a:moveTo>
                <a:lnTo>
                  <a:pt x="365759" y="321310"/>
                </a:lnTo>
                <a:lnTo>
                  <a:pt x="365759" y="327660"/>
                </a:lnTo>
                <a:lnTo>
                  <a:pt x="369569" y="327660"/>
                </a:lnTo>
                <a:lnTo>
                  <a:pt x="369569" y="321310"/>
                </a:lnTo>
                <a:close/>
              </a:path>
              <a:path w="369570" h="450850">
                <a:moveTo>
                  <a:pt x="2539" y="327660"/>
                </a:moveTo>
                <a:lnTo>
                  <a:pt x="0" y="327660"/>
                </a:lnTo>
                <a:lnTo>
                  <a:pt x="0" y="332740"/>
                </a:lnTo>
                <a:lnTo>
                  <a:pt x="2539" y="332740"/>
                </a:lnTo>
                <a:lnTo>
                  <a:pt x="2539" y="327660"/>
                </a:lnTo>
                <a:close/>
              </a:path>
              <a:path w="369570" h="450850">
                <a:moveTo>
                  <a:pt x="369569" y="327660"/>
                </a:moveTo>
                <a:lnTo>
                  <a:pt x="365759" y="327660"/>
                </a:lnTo>
                <a:lnTo>
                  <a:pt x="365759" y="332740"/>
                </a:lnTo>
                <a:lnTo>
                  <a:pt x="369569" y="332740"/>
                </a:lnTo>
                <a:lnTo>
                  <a:pt x="369569" y="327660"/>
                </a:lnTo>
                <a:close/>
              </a:path>
              <a:path w="369570" h="450850">
                <a:moveTo>
                  <a:pt x="2539" y="332740"/>
                </a:moveTo>
                <a:lnTo>
                  <a:pt x="0" y="332740"/>
                </a:lnTo>
                <a:lnTo>
                  <a:pt x="0" y="340360"/>
                </a:lnTo>
                <a:lnTo>
                  <a:pt x="2539" y="340360"/>
                </a:lnTo>
                <a:lnTo>
                  <a:pt x="2539" y="332740"/>
                </a:lnTo>
                <a:close/>
              </a:path>
              <a:path w="369570" h="450850">
                <a:moveTo>
                  <a:pt x="369569" y="332740"/>
                </a:moveTo>
                <a:lnTo>
                  <a:pt x="365759" y="332740"/>
                </a:lnTo>
                <a:lnTo>
                  <a:pt x="365759" y="340360"/>
                </a:lnTo>
                <a:lnTo>
                  <a:pt x="369569" y="340360"/>
                </a:lnTo>
                <a:lnTo>
                  <a:pt x="369569" y="332740"/>
                </a:lnTo>
                <a:close/>
              </a:path>
              <a:path w="369570" h="450850">
                <a:moveTo>
                  <a:pt x="2539" y="340360"/>
                </a:moveTo>
                <a:lnTo>
                  <a:pt x="0" y="340360"/>
                </a:lnTo>
                <a:lnTo>
                  <a:pt x="0" y="345440"/>
                </a:lnTo>
                <a:lnTo>
                  <a:pt x="2539" y="345440"/>
                </a:lnTo>
                <a:lnTo>
                  <a:pt x="2539" y="340360"/>
                </a:lnTo>
                <a:close/>
              </a:path>
              <a:path w="369570" h="450850">
                <a:moveTo>
                  <a:pt x="369569" y="340360"/>
                </a:moveTo>
                <a:lnTo>
                  <a:pt x="365759" y="340360"/>
                </a:lnTo>
                <a:lnTo>
                  <a:pt x="365759" y="345440"/>
                </a:lnTo>
                <a:lnTo>
                  <a:pt x="369569" y="345440"/>
                </a:lnTo>
                <a:lnTo>
                  <a:pt x="369569" y="340360"/>
                </a:lnTo>
                <a:close/>
              </a:path>
              <a:path w="369570" h="450850">
                <a:moveTo>
                  <a:pt x="2539" y="345440"/>
                </a:moveTo>
                <a:lnTo>
                  <a:pt x="0" y="345440"/>
                </a:lnTo>
                <a:lnTo>
                  <a:pt x="0" y="353060"/>
                </a:lnTo>
                <a:lnTo>
                  <a:pt x="2539" y="353060"/>
                </a:lnTo>
                <a:lnTo>
                  <a:pt x="2539" y="345440"/>
                </a:lnTo>
                <a:close/>
              </a:path>
              <a:path w="369570" h="450850">
                <a:moveTo>
                  <a:pt x="369569" y="345440"/>
                </a:moveTo>
                <a:lnTo>
                  <a:pt x="365759" y="345440"/>
                </a:lnTo>
                <a:lnTo>
                  <a:pt x="365759" y="353060"/>
                </a:lnTo>
                <a:lnTo>
                  <a:pt x="369569" y="353060"/>
                </a:lnTo>
                <a:lnTo>
                  <a:pt x="369569" y="345440"/>
                </a:lnTo>
                <a:close/>
              </a:path>
              <a:path w="369570" h="450850">
                <a:moveTo>
                  <a:pt x="2539" y="353060"/>
                </a:moveTo>
                <a:lnTo>
                  <a:pt x="0" y="353060"/>
                </a:lnTo>
                <a:lnTo>
                  <a:pt x="0" y="358140"/>
                </a:lnTo>
                <a:lnTo>
                  <a:pt x="2539" y="358140"/>
                </a:lnTo>
                <a:lnTo>
                  <a:pt x="2539" y="353060"/>
                </a:lnTo>
                <a:close/>
              </a:path>
              <a:path w="369570" h="450850">
                <a:moveTo>
                  <a:pt x="369569" y="353060"/>
                </a:moveTo>
                <a:lnTo>
                  <a:pt x="365759" y="353060"/>
                </a:lnTo>
                <a:lnTo>
                  <a:pt x="365759" y="358140"/>
                </a:lnTo>
                <a:lnTo>
                  <a:pt x="369569" y="358140"/>
                </a:lnTo>
                <a:lnTo>
                  <a:pt x="369569" y="353060"/>
                </a:lnTo>
                <a:close/>
              </a:path>
              <a:path w="369570" h="450850">
                <a:moveTo>
                  <a:pt x="2539" y="358140"/>
                </a:moveTo>
                <a:lnTo>
                  <a:pt x="0" y="358140"/>
                </a:lnTo>
                <a:lnTo>
                  <a:pt x="0" y="365760"/>
                </a:lnTo>
                <a:lnTo>
                  <a:pt x="2539" y="365760"/>
                </a:lnTo>
                <a:lnTo>
                  <a:pt x="2539" y="358140"/>
                </a:lnTo>
                <a:close/>
              </a:path>
              <a:path w="369570" h="450850">
                <a:moveTo>
                  <a:pt x="369569" y="358140"/>
                </a:moveTo>
                <a:lnTo>
                  <a:pt x="365759" y="358140"/>
                </a:lnTo>
                <a:lnTo>
                  <a:pt x="365759" y="365760"/>
                </a:lnTo>
                <a:lnTo>
                  <a:pt x="369569" y="365760"/>
                </a:lnTo>
                <a:lnTo>
                  <a:pt x="369569" y="358140"/>
                </a:lnTo>
                <a:close/>
              </a:path>
              <a:path w="369570" h="450850">
                <a:moveTo>
                  <a:pt x="253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2539" y="372110"/>
                </a:lnTo>
                <a:lnTo>
                  <a:pt x="2539" y="365760"/>
                </a:lnTo>
                <a:close/>
              </a:path>
              <a:path w="369570" h="450850">
                <a:moveTo>
                  <a:pt x="369569" y="365760"/>
                </a:moveTo>
                <a:lnTo>
                  <a:pt x="365759" y="365760"/>
                </a:lnTo>
                <a:lnTo>
                  <a:pt x="365759" y="372110"/>
                </a:lnTo>
                <a:lnTo>
                  <a:pt x="369569" y="372110"/>
                </a:lnTo>
                <a:lnTo>
                  <a:pt x="369569" y="365760"/>
                </a:lnTo>
                <a:close/>
              </a:path>
              <a:path w="369570" h="450850">
                <a:moveTo>
                  <a:pt x="2539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2539" y="378460"/>
                </a:lnTo>
                <a:lnTo>
                  <a:pt x="2539" y="372110"/>
                </a:lnTo>
                <a:close/>
              </a:path>
              <a:path w="369570" h="450850">
                <a:moveTo>
                  <a:pt x="369569" y="372110"/>
                </a:moveTo>
                <a:lnTo>
                  <a:pt x="365759" y="372110"/>
                </a:lnTo>
                <a:lnTo>
                  <a:pt x="365759" y="378460"/>
                </a:lnTo>
                <a:lnTo>
                  <a:pt x="369569" y="378460"/>
                </a:lnTo>
                <a:lnTo>
                  <a:pt x="369569" y="372110"/>
                </a:lnTo>
                <a:close/>
              </a:path>
              <a:path w="369570" h="450850">
                <a:moveTo>
                  <a:pt x="2539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2539" y="384810"/>
                </a:lnTo>
                <a:lnTo>
                  <a:pt x="2539" y="378460"/>
                </a:lnTo>
                <a:close/>
              </a:path>
              <a:path w="369570" h="450850">
                <a:moveTo>
                  <a:pt x="369569" y="378460"/>
                </a:moveTo>
                <a:lnTo>
                  <a:pt x="365759" y="378460"/>
                </a:lnTo>
                <a:lnTo>
                  <a:pt x="365759" y="384810"/>
                </a:lnTo>
                <a:lnTo>
                  <a:pt x="369569" y="384810"/>
                </a:lnTo>
                <a:lnTo>
                  <a:pt x="369569" y="378460"/>
                </a:lnTo>
                <a:close/>
              </a:path>
              <a:path w="369570" h="450850">
                <a:moveTo>
                  <a:pt x="2539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2539" y="391160"/>
                </a:lnTo>
                <a:lnTo>
                  <a:pt x="2539" y="384810"/>
                </a:lnTo>
                <a:close/>
              </a:path>
              <a:path w="369570" h="450850">
                <a:moveTo>
                  <a:pt x="369569" y="384810"/>
                </a:moveTo>
                <a:lnTo>
                  <a:pt x="365759" y="384810"/>
                </a:lnTo>
                <a:lnTo>
                  <a:pt x="365759" y="391160"/>
                </a:lnTo>
                <a:lnTo>
                  <a:pt x="369569" y="391160"/>
                </a:lnTo>
                <a:lnTo>
                  <a:pt x="369569" y="384810"/>
                </a:lnTo>
                <a:close/>
              </a:path>
              <a:path w="369570" h="450850">
                <a:moveTo>
                  <a:pt x="2539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2539" y="397510"/>
                </a:lnTo>
                <a:lnTo>
                  <a:pt x="2539" y="391160"/>
                </a:lnTo>
                <a:close/>
              </a:path>
              <a:path w="369570" h="450850">
                <a:moveTo>
                  <a:pt x="369569" y="391160"/>
                </a:moveTo>
                <a:lnTo>
                  <a:pt x="365759" y="391160"/>
                </a:lnTo>
                <a:lnTo>
                  <a:pt x="365759" y="397510"/>
                </a:lnTo>
                <a:lnTo>
                  <a:pt x="369570" y="397510"/>
                </a:lnTo>
                <a:lnTo>
                  <a:pt x="369569" y="391160"/>
                </a:lnTo>
                <a:close/>
              </a:path>
              <a:path w="369570" h="450850">
                <a:moveTo>
                  <a:pt x="2539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2539" y="403860"/>
                </a:lnTo>
                <a:lnTo>
                  <a:pt x="2539" y="397510"/>
                </a:lnTo>
                <a:close/>
              </a:path>
              <a:path w="369570" h="450850">
                <a:moveTo>
                  <a:pt x="368300" y="397510"/>
                </a:moveTo>
                <a:lnTo>
                  <a:pt x="365759" y="397510"/>
                </a:lnTo>
                <a:lnTo>
                  <a:pt x="365759" y="401320"/>
                </a:lnTo>
                <a:lnTo>
                  <a:pt x="367029" y="401320"/>
                </a:lnTo>
                <a:lnTo>
                  <a:pt x="367029" y="398780"/>
                </a:lnTo>
                <a:lnTo>
                  <a:pt x="368300" y="398780"/>
                </a:lnTo>
                <a:lnTo>
                  <a:pt x="368300" y="397510"/>
                </a:lnTo>
                <a:close/>
              </a:path>
              <a:path w="369570" h="450850">
                <a:moveTo>
                  <a:pt x="2539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2539" y="410210"/>
                </a:lnTo>
                <a:lnTo>
                  <a:pt x="2539" y="403860"/>
                </a:lnTo>
                <a:close/>
              </a:path>
              <a:path w="369570" h="450850">
                <a:moveTo>
                  <a:pt x="2539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2539" y="416560"/>
                </a:lnTo>
                <a:lnTo>
                  <a:pt x="2539" y="410210"/>
                </a:lnTo>
                <a:close/>
              </a:path>
              <a:path w="369570" h="450850">
                <a:moveTo>
                  <a:pt x="2539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2539" y="422910"/>
                </a:lnTo>
                <a:lnTo>
                  <a:pt x="2539" y="416560"/>
                </a:lnTo>
                <a:close/>
              </a:path>
              <a:path w="369570" h="450850">
                <a:moveTo>
                  <a:pt x="2539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2539" y="429260"/>
                </a:lnTo>
                <a:lnTo>
                  <a:pt x="2539" y="422910"/>
                </a:lnTo>
                <a:close/>
              </a:path>
              <a:path w="369570" h="450850">
                <a:moveTo>
                  <a:pt x="2539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2539" y="435610"/>
                </a:lnTo>
                <a:lnTo>
                  <a:pt x="2539" y="429260"/>
                </a:lnTo>
                <a:close/>
              </a:path>
              <a:path w="369570" h="450850">
                <a:moveTo>
                  <a:pt x="2539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2539" y="441960"/>
                </a:lnTo>
                <a:lnTo>
                  <a:pt x="2539" y="435610"/>
                </a:lnTo>
                <a:close/>
              </a:path>
              <a:path w="369570" h="450850">
                <a:moveTo>
                  <a:pt x="2539" y="441960"/>
                </a:moveTo>
                <a:lnTo>
                  <a:pt x="0" y="441960"/>
                </a:lnTo>
                <a:lnTo>
                  <a:pt x="0" y="448310"/>
                </a:lnTo>
                <a:lnTo>
                  <a:pt x="322579" y="448310"/>
                </a:lnTo>
                <a:lnTo>
                  <a:pt x="322579" y="447040"/>
                </a:lnTo>
                <a:lnTo>
                  <a:pt x="2539" y="447040"/>
                </a:lnTo>
                <a:lnTo>
                  <a:pt x="2539" y="441960"/>
                </a:lnTo>
                <a:close/>
              </a:path>
              <a:path w="369570" h="450850">
                <a:moveTo>
                  <a:pt x="321310" y="448310"/>
                </a:moveTo>
                <a:lnTo>
                  <a:pt x="0" y="448310"/>
                </a:lnTo>
                <a:lnTo>
                  <a:pt x="0" y="450850"/>
                </a:lnTo>
                <a:lnTo>
                  <a:pt x="320039" y="450850"/>
                </a:lnTo>
                <a:lnTo>
                  <a:pt x="320039" y="449580"/>
                </a:lnTo>
                <a:lnTo>
                  <a:pt x="321310" y="449580"/>
                </a:lnTo>
                <a:lnTo>
                  <a:pt x="321310" y="448310"/>
                </a:lnTo>
                <a:close/>
              </a:path>
            </a:pathLst>
          </a:custGeom>
          <a:solidFill>
            <a:srgbClr val="C141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2" name="bk object 8742"/>
          <p:cNvSpPr/>
          <p:nvPr/>
        </p:nvSpPr>
        <p:spPr>
          <a:xfrm>
            <a:off x="5191759" y="4187190"/>
            <a:ext cx="363220" cy="443230"/>
          </a:xfrm>
          <a:custGeom>
            <a:avLst/>
            <a:gdLst/>
            <a:ahLst/>
            <a:cxnLst/>
            <a:rect l="l" t="t" r="r" b="b"/>
            <a:pathLst>
              <a:path w="363220" h="443229">
                <a:moveTo>
                  <a:pt x="363219" y="0"/>
                </a:moveTo>
                <a:lnTo>
                  <a:pt x="46989" y="0"/>
                </a:lnTo>
                <a:lnTo>
                  <a:pt x="46989" y="1270"/>
                </a:lnTo>
                <a:lnTo>
                  <a:pt x="45719" y="1270"/>
                </a:lnTo>
                <a:lnTo>
                  <a:pt x="45719" y="2540"/>
                </a:lnTo>
                <a:lnTo>
                  <a:pt x="44450" y="2540"/>
                </a:lnTo>
                <a:lnTo>
                  <a:pt x="44450" y="3810"/>
                </a:lnTo>
                <a:lnTo>
                  <a:pt x="359410" y="3810"/>
                </a:lnTo>
                <a:lnTo>
                  <a:pt x="359410" y="6350"/>
                </a:lnTo>
                <a:lnTo>
                  <a:pt x="363219" y="6350"/>
                </a:lnTo>
                <a:lnTo>
                  <a:pt x="363219" y="0"/>
                </a:lnTo>
                <a:close/>
              </a:path>
              <a:path w="363220" h="443229">
                <a:moveTo>
                  <a:pt x="363219" y="6350"/>
                </a:moveTo>
                <a:lnTo>
                  <a:pt x="359410" y="6350"/>
                </a:lnTo>
                <a:lnTo>
                  <a:pt x="359410" y="12700"/>
                </a:lnTo>
                <a:lnTo>
                  <a:pt x="363219" y="12700"/>
                </a:lnTo>
                <a:lnTo>
                  <a:pt x="363219" y="6350"/>
                </a:lnTo>
                <a:close/>
              </a:path>
              <a:path w="363220" h="443229">
                <a:moveTo>
                  <a:pt x="363219" y="12700"/>
                </a:moveTo>
                <a:lnTo>
                  <a:pt x="359410" y="12700"/>
                </a:lnTo>
                <a:lnTo>
                  <a:pt x="359410" y="19050"/>
                </a:lnTo>
                <a:lnTo>
                  <a:pt x="363219" y="19050"/>
                </a:lnTo>
                <a:lnTo>
                  <a:pt x="363219" y="12700"/>
                </a:lnTo>
                <a:close/>
              </a:path>
              <a:path w="363220" h="443229">
                <a:moveTo>
                  <a:pt x="363219" y="19050"/>
                </a:moveTo>
                <a:lnTo>
                  <a:pt x="359410" y="19050"/>
                </a:lnTo>
                <a:lnTo>
                  <a:pt x="359410" y="25400"/>
                </a:lnTo>
                <a:lnTo>
                  <a:pt x="363219" y="25400"/>
                </a:lnTo>
                <a:lnTo>
                  <a:pt x="363219" y="19050"/>
                </a:lnTo>
                <a:close/>
              </a:path>
              <a:path w="363220" h="443229">
                <a:moveTo>
                  <a:pt x="363219" y="25400"/>
                </a:moveTo>
                <a:lnTo>
                  <a:pt x="359410" y="25400"/>
                </a:lnTo>
                <a:lnTo>
                  <a:pt x="359410" y="31750"/>
                </a:lnTo>
                <a:lnTo>
                  <a:pt x="363219" y="31750"/>
                </a:lnTo>
                <a:lnTo>
                  <a:pt x="363219" y="25400"/>
                </a:lnTo>
                <a:close/>
              </a:path>
              <a:path w="363220" h="443229">
                <a:moveTo>
                  <a:pt x="363219" y="31750"/>
                </a:moveTo>
                <a:lnTo>
                  <a:pt x="359410" y="31750"/>
                </a:lnTo>
                <a:lnTo>
                  <a:pt x="359410" y="38100"/>
                </a:lnTo>
                <a:lnTo>
                  <a:pt x="363219" y="38100"/>
                </a:lnTo>
                <a:lnTo>
                  <a:pt x="363219" y="31750"/>
                </a:lnTo>
                <a:close/>
              </a:path>
              <a:path w="363220" h="443229">
                <a:moveTo>
                  <a:pt x="363219" y="38100"/>
                </a:moveTo>
                <a:lnTo>
                  <a:pt x="359410" y="38100"/>
                </a:lnTo>
                <a:lnTo>
                  <a:pt x="359410" y="44450"/>
                </a:lnTo>
                <a:lnTo>
                  <a:pt x="363219" y="44450"/>
                </a:lnTo>
                <a:lnTo>
                  <a:pt x="363219" y="38100"/>
                </a:lnTo>
                <a:close/>
              </a:path>
              <a:path w="363220" h="443229">
                <a:moveTo>
                  <a:pt x="363219" y="44450"/>
                </a:moveTo>
                <a:lnTo>
                  <a:pt x="359410" y="44450"/>
                </a:lnTo>
                <a:lnTo>
                  <a:pt x="359410" y="50800"/>
                </a:lnTo>
                <a:lnTo>
                  <a:pt x="363219" y="50800"/>
                </a:lnTo>
                <a:lnTo>
                  <a:pt x="363219" y="44450"/>
                </a:lnTo>
                <a:close/>
              </a:path>
              <a:path w="363220" h="443229">
                <a:moveTo>
                  <a:pt x="3810" y="52070"/>
                </a:moveTo>
                <a:lnTo>
                  <a:pt x="2539" y="52070"/>
                </a:lnTo>
                <a:lnTo>
                  <a:pt x="2539" y="53340"/>
                </a:lnTo>
                <a:lnTo>
                  <a:pt x="1269" y="53340"/>
                </a:lnTo>
                <a:lnTo>
                  <a:pt x="1269" y="55880"/>
                </a:lnTo>
                <a:lnTo>
                  <a:pt x="0" y="55880"/>
                </a:lnTo>
                <a:lnTo>
                  <a:pt x="0" y="57150"/>
                </a:lnTo>
                <a:lnTo>
                  <a:pt x="3810" y="57150"/>
                </a:lnTo>
                <a:lnTo>
                  <a:pt x="3810" y="52070"/>
                </a:lnTo>
                <a:close/>
              </a:path>
              <a:path w="363220" h="443229">
                <a:moveTo>
                  <a:pt x="363219" y="50800"/>
                </a:moveTo>
                <a:lnTo>
                  <a:pt x="359410" y="50800"/>
                </a:lnTo>
                <a:lnTo>
                  <a:pt x="359410" y="57150"/>
                </a:lnTo>
                <a:lnTo>
                  <a:pt x="363219" y="57150"/>
                </a:lnTo>
                <a:lnTo>
                  <a:pt x="363219" y="50800"/>
                </a:lnTo>
                <a:close/>
              </a:path>
              <a:path w="363220" h="443229">
                <a:moveTo>
                  <a:pt x="381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3810" y="63500"/>
                </a:lnTo>
                <a:lnTo>
                  <a:pt x="3810" y="57150"/>
                </a:lnTo>
                <a:close/>
              </a:path>
              <a:path w="363220" h="443229">
                <a:moveTo>
                  <a:pt x="363219" y="57150"/>
                </a:moveTo>
                <a:lnTo>
                  <a:pt x="359410" y="57150"/>
                </a:lnTo>
                <a:lnTo>
                  <a:pt x="359410" y="63500"/>
                </a:lnTo>
                <a:lnTo>
                  <a:pt x="363219" y="63500"/>
                </a:lnTo>
                <a:lnTo>
                  <a:pt x="363219" y="57150"/>
                </a:lnTo>
                <a:close/>
              </a:path>
              <a:path w="363220" h="443229">
                <a:moveTo>
                  <a:pt x="381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3810" y="69850"/>
                </a:lnTo>
                <a:lnTo>
                  <a:pt x="3810" y="63500"/>
                </a:lnTo>
                <a:close/>
              </a:path>
              <a:path w="363220" h="443229">
                <a:moveTo>
                  <a:pt x="363219" y="63500"/>
                </a:moveTo>
                <a:lnTo>
                  <a:pt x="359410" y="63500"/>
                </a:lnTo>
                <a:lnTo>
                  <a:pt x="359410" y="69850"/>
                </a:lnTo>
                <a:lnTo>
                  <a:pt x="363219" y="69850"/>
                </a:lnTo>
                <a:lnTo>
                  <a:pt x="363219" y="63500"/>
                </a:lnTo>
                <a:close/>
              </a:path>
              <a:path w="363220" h="443229">
                <a:moveTo>
                  <a:pt x="381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3810" y="76200"/>
                </a:lnTo>
                <a:lnTo>
                  <a:pt x="3810" y="69850"/>
                </a:lnTo>
                <a:close/>
              </a:path>
              <a:path w="363220" h="443229">
                <a:moveTo>
                  <a:pt x="363219" y="69850"/>
                </a:moveTo>
                <a:lnTo>
                  <a:pt x="359410" y="69850"/>
                </a:lnTo>
                <a:lnTo>
                  <a:pt x="359410" y="76200"/>
                </a:lnTo>
                <a:lnTo>
                  <a:pt x="363219" y="76200"/>
                </a:lnTo>
                <a:lnTo>
                  <a:pt x="363219" y="69850"/>
                </a:lnTo>
                <a:close/>
              </a:path>
              <a:path w="363220" h="443229">
                <a:moveTo>
                  <a:pt x="3810" y="76200"/>
                </a:moveTo>
                <a:lnTo>
                  <a:pt x="0" y="76200"/>
                </a:lnTo>
                <a:lnTo>
                  <a:pt x="0" y="82550"/>
                </a:lnTo>
                <a:lnTo>
                  <a:pt x="3810" y="82550"/>
                </a:lnTo>
                <a:lnTo>
                  <a:pt x="3810" y="76200"/>
                </a:lnTo>
                <a:close/>
              </a:path>
              <a:path w="363220" h="443229">
                <a:moveTo>
                  <a:pt x="363219" y="76200"/>
                </a:moveTo>
                <a:lnTo>
                  <a:pt x="359410" y="76200"/>
                </a:lnTo>
                <a:lnTo>
                  <a:pt x="359410" y="82550"/>
                </a:lnTo>
                <a:lnTo>
                  <a:pt x="363219" y="82550"/>
                </a:lnTo>
                <a:lnTo>
                  <a:pt x="363219" y="76200"/>
                </a:lnTo>
                <a:close/>
              </a:path>
              <a:path w="363220" h="443229">
                <a:moveTo>
                  <a:pt x="381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82550"/>
                </a:lnTo>
                <a:close/>
              </a:path>
              <a:path w="363220" h="443229">
                <a:moveTo>
                  <a:pt x="363219" y="82550"/>
                </a:moveTo>
                <a:lnTo>
                  <a:pt x="359410" y="82550"/>
                </a:lnTo>
                <a:lnTo>
                  <a:pt x="359410" y="88900"/>
                </a:lnTo>
                <a:lnTo>
                  <a:pt x="363219" y="88900"/>
                </a:lnTo>
                <a:lnTo>
                  <a:pt x="363219" y="82550"/>
                </a:lnTo>
                <a:close/>
              </a:path>
              <a:path w="363220" h="443229">
                <a:moveTo>
                  <a:pt x="3810" y="88900"/>
                </a:moveTo>
                <a:lnTo>
                  <a:pt x="0" y="88900"/>
                </a:lnTo>
                <a:lnTo>
                  <a:pt x="0" y="93980"/>
                </a:lnTo>
                <a:lnTo>
                  <a:pt x="3810" y="93980"/>
                </a:lnTo>
                <a:lnTo>
                  <a:pt x="3810" y="88900"/>
                </a:lnTo>
                <a:close/>
              </a:path>
              <a:path w="363220" h="443229">
                <a:moveTo>
                  <a:pt x="363219" y="88900"/>
                </a:moveTo>
                <a:lnTo>
                  <a:pt x="359410" y="88900"/>
                </a:lnTo>
                <a:lnTo>
                  <a:pt x="359410" y="93980"/>
                </a:lnTo>
                <a:lnTo>
                  <a:pt x="363219" y="93980"/>
                </a:lnTo>
                <a:lnTo>
                  <a:pt x="363219" y="88900"/>
                </a:lnTo>
                <a:close/>
              </a:path>
              <a:path w="363220" h="443229">
                <a:moveTo>
                  <a:pt x="3810" y="93980"/>
                </a:moveTo>
                <a:lnTo>
                  <a:pt x="0" y="93980"/>
                </a:lnTo>
                <a:lnTo>
                  <a:pt x="0" y="100330"/>
                </a:lnTo>
                <a:lnTo>
                  <a:pt x="3810" y="100330"/>
                </a:lnTo>
                <a:lnTo>
                  <a:pt x="3810" y="93980"/>
                </a:lnTo>
                <a:close/>
              </a:path>
              <a:path w="363220" h="443229">
                <a:moveTo>
                  <a:pt x="363219" y="93980"/>
                </a:moveTo>
                <a:lnTo>
                  <a:pt x="359410" y="93980"/>
                </a:lnTo>
                <a:lnTo>
                  <a:pt x="359410" y="100330"/>
                </a:lnTo>
                <a:lnTo>
                  <a:pt x="363219" y="100330"/>
                </a:lnTo>
                <a:lnTo>
                  <a:pt x="363219" y="93980"/>
                </a:lnTo>
                <a:close/>
              </a:path>
              <a:path w="363220" h="443229">
                <a:moveTo>
                  <a:pt x="3810" y="100330"/>
                </a:moveTo>
                <a:lnTo>
                  <a:pt x="0" y="100330"/>
                </a:lnTo>
                <a:lnTo>
                  <a:pt x="0" y="107950"/>
                </a:lnTo>
                <a:lnTo>
                  <a:pt x="3810" y="107950"/>
                </a:lnTo>
                <a:lnTo>
                  <a:pt x="3810" y="100330"/>
                </a:lnTo>
                <a:close/>
              </a:path>
              <a:path w="363220" h="443229">
                <a:moveTo>
                  <a:pt x="363219" y="100330"/>
                </a:moveTo>
                <a:lnTo>
                  <a:pt x="359410" y="100330"/>
                </a:lnTo>
                <a:lnTo>
                  <a:pt x="359410" y="107950"/>
                </a:lnTo>
                <a:lnTo>
                  <a:pt x="363219" y="107950"/>
                </a:lnTo>
                <a:lnTo>
                  <a:pt x="363219" y="100330"/>
                </a:lnTo>
                <a:close/>
              </a:path>
              <a:path w="363220" h="443229">
                <a:moveTo>
                  <a:pt x="381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3810" y="114300"/>
                </a:lnTo>
                <a:lnTo>
                  <a:pt x="3810" y="107950"/>
                </a:lnTo>
                <a:close/>
              </a:path>
              <a:path w="363220" h="443229">
                <a:moveTo>
                  <a:pt x="363219" y="107950"/>
                </a:moveTo>
                <a:lnTo>
                  <a:pt x="359410" y="107950"/>
                </a:lnTo>
                <a:lnTo>
                  <a:pt x="359410" y="114300"/>
                </a:lnTo>
                <a:lnTo>
                  <a:pt x="363219" y="114300"/>
                </a:lnTo>
                <a:lnTo>
                  <a:pt x="363219" y="107950"/>
                </a:lnTo>
                <a:close/>
              </a:path>
              <a:path w="363220" h="443229">
                <a:moveTo>
                  <a:pt x="3810" y="114300"/>
                </a:moveTo>
                <a:lnTo>
                  <a:pt x="0" y="114300"/>
                </a:lnTo>
                <a:lnTo>
                  <a:pt x="0" y="120650"/>
                </a:lnTo>
                <a:lnTo>
                  <a:pt x="3810" y="120650"/>
                </a:lnTo>
                <a:lnTo>
                  <a:pt x="3810" y="114300"/>
                </a:lnTo>
                <a:close/>
              </a:path>
              <a:path w="363220" h="443229">
                <a:moveTo>
                  <a:pt x="363219" y="114300"/>
                </a:moveTo>
                <a:lnTo>
                  <a:pt x="359410" y="114300"/>
                </a:lnTo>
                <a:lnTo>
                  <a:pt x="359410" y="120650"/>
                </a:lnTo>
                <a:lnTo>
                  <a:pt x="363219" y="120650"/>
                </a:lnTo>
                <a:lnTo>
                  <a:pt x="363219" y="114300"/>
                </a:lnTo>
                <a:close/>
              </a:path>
              <a:path w="363220" h="443229">
                <a:moveTo>
                  <a:pt x="3810" y="120650"/>
                </a:moveTo>
                <a:lnTo>
                  <a:pt x="0" y="120650"/>
                </a:lnTo>
                <a:lnTo>
                  <a:pt x="0" y="127000"/>
                </a:lnTo>
                <a:lnTo>
                  <a:pt x="3810" y="127000"/>
                </a:lnTo>
                <a:lnTo>
                  <a:pt x="3810" y="120650"/>
                </a:lnTo>
                <a:close/>
              </a:path>
              <a:path w="363220" h="443229">
                <a:moveTo>
                  <a:pt x="363219" y="120650"/>
                </a:moveTo>
                <a:lnTo>
                  <a:pt x="359410" y="120650"/>
                </a:lnTo>
                <a:lnTo>
                  <a:pt x="359410" y="127000"/>
                </a:lnTo>
                <a:lnTo>
                  <a:pt x="363219" y="127000"/>
                </a:lnTo>
                <a:lnTo>
                  <a:pt x="363219" y="120650"/>
                </a:lnTo>
                <a:close/>
              </a:path>
              <a:path w="363220" h="443229">
                <a:moveTo>
                  <a:pt x="3810" y="127000"/>
                </a:moveTo>
                <a:lnTo>
                  <a:pt x="0" y="127000"/>
                </a:lnTo>
                <a:lnTo>
                  <a:pt x="0" y="132080"/>
                </a:lnTo>
                <a:lnTo>
                  <a:pt x="3810" y="132080"/>
                </a:lnTo>
                <a:lnTo>
                  <a:pt x="3810" y="127000"/>
                </a:lnTo>
                <a:close/>
              </a:path>
              <a:path w="363220" h="443229">
                <a:moveTo>
                  <a:pt x="363219" y="127000"/>
                </a:moveTo>
                <a:lnTo>
                  <a:pt x="359410" y="127000"/>
                </a:lnTo>
                <a:lnTo>
                  <a:pt x="359410" y="132080"/>
                </a:lnTo>
                <a:lnTo>
                  <a:pt x="363219" y="132080"/>
                </a:lnTo>
                <a:lnTo>
                  <a:pt x="363219" y="127000"/>
                </a:lnTo>
                <a:close/>
              </a:path>
              <a:path w="363220" h="443229">
                <a:moveTo>
                  <a:pt x="3810" y="132080"/>
                </a:moveTo>
                <a:lnTo>
                  <a:pt x="0" y="132080"/>
                </a:lnTo>
                <a:lnTo>
                  <a:pt x="0" y="146050"/>
                </a:lnTo>
                <a:lnTo>
                  <a:pt x="3810" y="146050"/>
                </a:lnTo>
                <a:lnTo>
                  <a:pt x="3810" y="132080"/>
                </a:lnTo>
                <a:close/>
              </a:path>
              <a:path w="363220" h="443229">
                <a:moveTo>
                  <a:pt x="363219" y="132080"/>
                </a:moveTo>
                <a:lnTo>
                  <a:pt x="359410" y="132080"/>
                </a:lnTo>
                <a:lnTo>
                  <a:pt x="359410" y="146050"/>
                </a:lnTo>
                <a:lnTo>
                  <a:pt x="363219" y="146050"/>
                </a:lnTo>
                <a:lnTo>
                  <a:pt x="363219" y="132080"/>
                </a:lnTo>
                <a:close/>
              </a:path>
              <a:path w="363220" h="443229">
                <a:moveTo>
                  <a:pt x="3810" y="146050"/>
                </a:moveTo>
                <a:lnTo>
                  <a:pt x="0" y="146050"/>
                </a:lnTo>
                <a:lnTo>
                  <a:pt x="0" y="151130"/>
                </a:lnTo>
                <a:lnTo>
                  <a:pt x="3810" y="151130"/>
                </a:lnTo>
                <a:lnTo>
                  <a:pt x="3810" y="146050"/>
                </a:lnTo>
                <a:close/>
              </a:path>
              <a:path w="363220" h="443229">
                <a:moveTo>
                  <a:pt x="363219" y="146050"/>
                </a:moveTo>
                <a:lnTo>
                  <a:pt x="359410" y="146050"/>
                </a:lnTo>
                <a:lnTo>
                  <a:pt x="359410" y="151130"/>
                </a:lnTo>
                <a:lnTo>
                  <a:pt x="363219" y="151130"/>
                </a:lnTo>
                <a:lnTo>
                  <a:pt x="363219" y="146050"/>
                </a:lnTo>
                <a:close/>
              </a:path>
              <a:path w="363220" h="443229">
                <a:moveTo>
                  <a:pt x="3810" y="151130"/>
                </a:moveTo>
                <a:lnTo>
                  <a:pt x="0" y="151130"/>
                </a:lnTo>
                <a:lnTo>
                  <a:pt x="0" y="177800"/>
                </a:lnTo>
                <a:lnTo>
                  <a:pt x="3810" y="177800"/>
                </a:lnTo>
                <a:lnTo>
                  <a:pt x="3810" y="151130"/>
                </a:lnTo>
                <a:close/>
              </a:path>
              <a:path w="363220" h="443229">
                <a:moveTo>
                  <a:pt x="363219" y="151130"/>
                </a:moveTo>
                <a:lnTo>
                  <a:pt x="359410" y="151130"/>
                </a:lnTo>
                <a:lnTo>
                  <a:pt x="359410" y="177800"/>
                </a:lnTo>
                <a:lnTo>
                  <a:pt x="363219" y="177800"/>
                </a:lnTo>
                <a:lnTo>
                  <a:pt x="363219" y="151130"/>
                </a:lnTo>
                <a:close/>
              </a:path>
              <a:path w="363220" h="443229">
                <a:moveTo>
                  <a:pt x="381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3810" y="184150"/>
                </a:lnTo>
                <a:lnTo>
                  <a:pt x="3810" y="177800"/>
                </a:lnTo>
                <a:close/>
              </a:path>
              <a:path w="363220" h="443229">
                <a:moveTo>
                  <a:pt x="363219" y="177800"/>
                </a:moveTo>
                <a:lnTo>
                  <a:pt x="359410" y="177800"/>
                </a:lnTo>
                <a:lnTo>
                  <a:pt x="359410" y="184150"/>
                </a:lnTo>
                <a:lnTo>
                  <a:pt x="363219" y="184150"/>
                </a:lnTo>
                <a:lnTo>
                  <a:pt x="363219" y="177800"/>
                </a:lnTo>
                <a:close/>
              </a:path>
              <a:path w="363220" h="443229">
                <a:moveTo>
                  <a:pt x="381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3810" y="190500"/>
                </a:lnTo>
                <a:lnTo>
                  <a:pt x="3810" y="184150"/>
                </a:lnTo>
                <a:close/>
              </a:path>
              <a:path w="363220" h="443229">
                <a:moveTo>
                  <a:pt x="363219" y="184150"/>
                </a:moveTo>
                <a:lnTo>
                  <a:pt x="359410" y="184150"/>
                </a:lnTo>
                <a:lnTo>
                  <a:pt x="359410" y="190500"/>
                </a:lnTo>
                <a:lnTo>
                  <a:pt x="363219" y="190500"/>
                </a:lnTo>
                <a:lnTo>
                  <a:pt x="363219" y="184150"/>
                </a:lnTo>
                <a:close/>
              </a:path>
              <a:path w="363220" h="443229">
                <a:moveTo>
                  <a:pt x="3810" y="190500"/>
                </a:moveTo>
                <a:lnTo>
                  <a:pt x="0" y="190500"/>
                </a:lnTo>
                <a:lnTo>
                  <a:pt x="0" y="203200"/>
                </a:lnTo>
                <a:lnTo>
                  <a:pt x="3810" y="203200"/>
                </a:lnTo>
                <a:lnTo>
                  <a:pt x="3810" y="190500"/>
                </a:lnTo>
                <a:close/>
              </a:path>
              <a:path w="363220" h="443229">
                <a:moveTo>
                  <a:pt x="363219" y="190500"/>
                </a:moveTo>
                <a:lnTo>
                  <a:pt x="359410" y="190500"/>
                </a:lnTo>
                <a:lnTo>
                  <a:pt x="359410" y="203200"/>
                </a:lnTo>
                <a:lnTo>
                  <a:pt x="363219" y="203200"/>
                </a:lnTo>
                <a:lnTo>
                  <a:pt x="363219" y="190500"/>
                </a:lnTo>
                <a:close/>
              </a:path>
              <a:path w="363220" h="443229">
                <a:moveTo>
                  <a:pt x="381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3810" y="209550"/>
                </a:lnTo>
                <a:lnTo>
                  <a:pt x="3810" y="203200"/>
                </a:lnTo>
                <a:close/>
              </a:path>
              <a:path w="363220" h="443229">
                <a:moveTo>
                  <a:pt x="363219" y="203200"/>
                </a:moveTo>
                <a:lnTo>
                  <a:pt x="359410" y="203200"/>
                </a:lnTo>
                <a:lnTo>
                  <a:pt x="359410" y="209550"/>
                </a:lnTo>
                <a:lnTo>
                  <a:pt x="363219" y="209550"/>
                </a:lnTo>
                <a:lnTo>
                  <a:pt x="363219" y="203200"/>
                </a:lnTo>
                <a:close/>
              </a:path>
              <a:path w="363220" h="443229">
                <a:moveTo>
                  <a:pt x="3810" y="209550"/>
                </a:moveTo>
                <a:lnTo>
                  <a:pt x="0" y="209550"/>
                </a:lnTo>
                <a:lnTo>
                  <a:pt x="0" y="215900"/>
                </a:lnTo>
                <a:lnTo>
                  <a:pt x="3810" y="215900"/>
                </a:lnTo>
                <a:lnTo>
                  <a:pt x="3810" y="209550"/>
                </a:lnTo>
                <a:close/>
              </a:path>
              <a:path w="363220" h="443229">
                <a:moveTo>
                  <a:pt x="363219" y="209550"/>
                </a:moveTo>
                <a:lnTo>
                  <a:pt x="359410" y="209550"/>
                </a:lnTo>
                <a:lnTo>
                  <a:pt x="359410" y="215900"/>
                </a:lnTo>
                <a:lnTo>
                  <a:pt x="363219" y="215900"/>
                </a:lnTo>
                <a:lnTo>
                  <a:pt x="363219" y="209550"/>
                </a:lnTo>
                <a:close/>
              </a:path>
              <a:path w="363220" h="443229">
                <a:moveTo>
                  <a:pt x="3810" y="215900"/>
                </a:moveTo>
                <a:lnTo>
                  <a:pt x="0" y="215900"/>
                </a:lnTo>
                <a:lnTo>
                  <a:pt x="0" y="246380"/>
                </a:lnTo>
                <a:lnTo>
                  <a:pt x="3810" y="246380"/>
                </a:lnTo>
                <a:lnTo>
                  <a:pt x="3810" y="215900"/>
                </a:lnTo>
                <a:close/>
              </a:path>
              <a:path w="363220" h="443229">
                <a:moveTo>
                  <a:pt x="363219" y="215900"/>
                </a:moveTo>
                <a:lnTo>
                  <a:pt x="359410" y="215900"/>
                </a:lnTo>
                <a:lnTo>
                  <a:pt x="359410" y="246380"/>
                </a:lnTo>
                <a:lnTo>
                  <a:pt x="363219" y="246380"/>
                </a:lnTo>
                <a:lnTo>
                  <a:pt x="363219" y="215900"/>
                </a:lnTo>
                <a:close/>
              </a:path>
              <a:path w="363220" h="443229">
                <a:moveTo>
                  <a:pt x="3810" y="246380"/>
                </a:moveTo>
                <a:lnTo>
                  <a:pt x="0" y="246380"/>
                </a:lnTo>
                <a:lnTo>
                  <a:pt x="0" y="266700"/>
                </a:lnTo>
                <a:lnTo>
                  <a:pt x="3810" y="266700"/>
                </a:lnTo>
                <a:lnTo>
                  <a:pt x="3810" y="246380"/>
                </a:lnTo>
                <a:close/>
              </a:path>
              <a:path w="363220" h="443229">
                <a:moveTo>
                  <a:pt x="363219" y="246380"/>
                </a:moveTo>
                <a:lnTo>
                  <a:pt x="359410" y="246380"/>
                </a:lnTo>
                <a:lnTo>
                  <a:pt x="359410" y="266700"/>
                </a:lnTo>
                <a:lnTo>
                  <a:pt x="363219" y="266700"/>
                </a:lnTo>
                <a:lnTo>
                  <a:pt x="363219" y="246380"/>
                </a:lnTo>
                <a:close/>
              </a:path>
              <a:path w="363220" h="443229">
                <a:moveTo>
                  <a:pt x="3810" y="266700"/>
                </a:moveTo>
                <a:lnTo>
                  <a:pt x="0" y="266700"/>
                </a:lnTo>
                <a:lnTo>
                  <a:pt x="0" y="271780"/>
                </a:lnTo>
                <a:lnTo>
                  <a:pt x="3810" y="271780"/>
                </a:lnTo>
                <a:lnTo>
                  <a:pt x="3810" y="266700"/>
                </a:lnTo>
                <a:close/>
              </a:path>
              <a:path w="363220" h="443229">
                <a:moveTo>
                  <a:pt x="363219" y="266700"/>
                </a:moveTo>
                <a:lnTo>
                  <a:pt x="359410" y="266700"/>
                </a:lnTo>
                <a:lnTo>
                  <a:pt x="359410" y="271780"/>
                </a:lnTo>
                <a:lnTo>
                  <a:pt x="363219" y="271780"/>
                </a:lnTo>
                <a:lnTo>
                  <a:pt x="363219" y="266700"/>
                </a:lnTo>
                <a:close/>
              </a:path>
              <a:path w="363220" h="443229">
                <a:moveTo>
                  <a:pt x="3810" y="271780"/>
                </a:moveTo>
                <a:lnTo>
                  <a:pt x="0" y="271780"/>
                </a:lnTo>
                <a:lnTo>
                  <a:pt x="0" y="279400"/>
                </a:lnTo>
                <a:lnTo>
                  <a:pt x="3810" y="279400"/>
                </a:lnTo>
                <a:lnTo>
                  <a:pt x="3810" y="271780"/>
                </a:lnTo>
                <a:close/>
              </a:path>
              <a:path w="363220" h="443229">
                <a:moveTo>
                  <a:pt x="363219" y="271780"/>
                </a:moveTo>
                <a:lnTo>
                  <a:pt x="359410" y="271780"/>
                </a:lnTo>
                <a:lnTo>
                  <a:pt x="359410" y="279400"/>
                </a:lnTo>
                <a:lnTo>
                  <a:pt x="363219" y="279400"/>
                </a:lnTo>
                <a:lnTo>
                  <a:pt x="363219" y="271780"/>
                </a:lnTo>
                <a:close/>
              </a:path>
              <a:path w="363220" h="443229">
                <a:moveTo>
                  <a:pt x="3810" y="279400"/>
                </a:moveTo>
                <a:lnTo>
                  <a:pt x="0" y="279400"/>
                </a:lnTo>
                <a:lnTo>
                  <a:pt x="0" y="284480"/>
                </a:lnTo>
                <a:lnTo>
                  <a:pt x="3810" y="284480"/>
                </a:lnTo>
                <a:lnTo>
                  <a:pt x="3810" y="279400"/>
                </a:lnTo>
                <a:close/>
              </a:path>
              <a:path w="363220" h="443229">
                <a:moveTo>
                  <a:pt x="363219" y="279400"/>
                </a:moveTo>
                <a:lnTo>
                  <a:pt x="359410" y="279400"/>
                </a:lnTo>
                <a:lnTo>
                  <a:pt x="359410" y="284480"/>
                </a:lnTo>
                <a:lnTo>
                  <a:pt x="363219" y="284480"/>
                </a:lnTo>
                <a:lnTo>
                  <a:pt x="363219" y="279400"/>
                </a:lnTo>
                <a:close/>
              </a:path>
              <a:path w="363220" h="443229">
                <a:moveTo>
                  <a:pt x="3810" y="284480"/>
                </a:moveTo>
                <a:lnTo>
                  <a:pt x="0" y="284480"/>
                </a:lnTo>
                <a:lnTo>
                  <a:pt x="0" y="292100"/>
                </a:lnTo>
                <a:lnTo>
                  <a:pt x="3810" y="292100"/>
                </a:lnTo>
                <a:lnTo>
                  <a:pt x="3810" y="284480"/>
                </a:lnTo>
                <a:close/>
              </a:path>
              <a:path w="363220" h="443229">
                <a:moveTo>
                  <a:pt x="363219" y="284480"/>
                </a:moveTo>
                <a:lnTo>
                  <a:pt x="359410" y="284480"/>
                </a:lnTo>
                <a:lnTo>
                  <a:pt x="359410" y="292100"/>
                </a:lnTo>
                <a:lnTo>
                  <a:pt x="363219" y="292100"/>
                </a:lnTo>
                <a:lnTo>
                  <a:pt x="363219" y="284480"/>
                </a:lnTo>
                <a:close/>
              </a:path>
              <a:path w="363220" h="443229">
                <a:moveTo>
                  <a:pt x="3810" y="292100"/>
                </a:moveTo>
                <a:lnTo>
                  <a:pt x="0" y="292100"/>
                </a:lnTo>
                <a:lnTo>
                  <a:pt x="0" y="297180"/>
                </a:lnTo>
                <a:lnTo>
                  <a:pt x="3810" y="297180"/>
                </a:lnTo>
                <a:lnTo>
                  <a:pt x="3810" y="292100"/>
                </a:lnTo>
                <a:close/>
              </a:path>
              <a:path w="363220" h="443229">
                <a:moveTo>
                  <a:pt x="363219" y="292100"/>
                </a:moveTo>
                <a:lnTo>
                  <a:pt x="359410" y="292100"/>
                </a:lnTo>
                <a:lnTo>
                  <a:pt x="359410" y="297180"/>
                </a:lnTo>
                <a:lnTo>
                  <a:pt x="363219" y="297180"/>
                </a:lnTo>
                <a:lnTo>
                  <a:pt x="363219" y="292100"/>
                </a:lnTo>
                <a:close/>
              </a:path>
              <a:path w="363220" h="443229">
                <a:moveTo>
                  <a:pt x="3810" y="297180"/>
                </a:moveTo>
                <a:lnTo>
                  <a:pt x="0" y="297180"/>
                </a:lnTo>
                <a:lnTo>
                  <a:pt x="0" y="303530"/>
                </a:lnTo>
                <a:lnTo>
                  <a:pt x="3810" y="303530"/>
                </a:lnTo>
                <a:lnTo>
                  <a:pt x="3810" y="297180"/>
                </a:lnTo>
                <a:close/>
              </a:path>
              <a:path w="363220" h="443229">
                <a:moveTo>
                  <a:pt x="363219" y="297180"/>
                </a:moveTo>
                <a:lnTo>
                  <a:pt x="359410" y="297180"/>
                </a:lnTo>
                <a:lnTo>
                  <a:pt x="359410" y="303530"/>
                </a:lnTo>
                <a:lnTo>
                  <a:pt x="363219" y="303530"/>
                </a:lnTo>
                <a:lnTo>
                  <a:pt x="363219" y="297180"/>
                </a:lnTo>
                <a:close/>
              </a:path>
              <a:path w="363220" h="443229">
                <a:moveTo>
                  <a:pt x="3810" y="303530"/>
                </a:moveTo>
                <a:lnTo>
                  <a:pt x="0" y="303530"/>
                </a:lnTo>
                <a:lnTo>
                  <a:pt x="0" y="311150"/>
                </a:lnTo>
                <a:lnTo>
                  <a:pt x="3810" y="311150"/>
                </a:lnTo>
                <a:lnTo>
                  <a:pt x="3810" y="303530"/>
                </a:lnTo>
                <a:close/>
              </a:path>
              <a:path w="363220" h="443229">
                <a:moveTo>
                  <a:pt x="363219" y="303530"/>
                </a:moveTo>
                <a:lnTo>
                  <a:pt x="359410" y="303530"/>
                </a:lnTo>
                <a:lnTo>
                  <a:pt x="359410" y="311150"/>
                </a:lnTo>
                <a:lnTo>
                  <a:pt x="363219" y="311150"/>
                </a:lnTo>
                <a:lnTo>
                  <a:pt x="363219" y="303530"/>
                </a:lnTo>
                <a:close/>
              </a:path>
              <a:path w="363220" h="443229">
                <a:moveTo>
                  <a:pt x="381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3810" y="317500"/>
                </a:lnTo>
                <a:lnTo>
                  <a:pt x="3810" y="311150"/>
                </a:lnTo>
                <a:close/>
              </a:path>
              <a:path w="363220" h="443229">
                <a:moveTo>
                  <a:pt x="363219" y="311150"/>
                </a:moveTo>
                <a:lnTo>
                  <a:pt x="359410" y="311150"/>
                </a:lnTo>
                <a:lnTo>
                  <a:pt x="359410" y="317500"/>
                </a:lnTo>
                <a:lnTo>
                  <a:pt x="363219" y="317500"/>
                </a:lnTo>
                <a:lnTo>
                  <a:pt x="363219" y="311150"/>
                </a:lnTo>
                <a:close/>
              </a:path>
              <a:path w="363220" h="443229">
                <a:moveTo>
                  <a:pt x="381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3810" y="323850"/>
                </a:lnTo>
                <a:lnTo>
                  <a:pt x="3810" y="317500"/>
                </a:lnTo>
                <a:close/>
              </a:path>
              <a:path w="363220" h="443229">
                <a:moveTo>
                  <a:pt x="363219" y="317500"/>
                </a:moveTo>
                <a:lnTo>
                  <a:pt x="359410" y="317500"/>
                </a:lnTo>
                <a:lnTo>
                  <a:pt x="359410" y="323850"/>
                </a:lnTo>
                <a:lnTo>
                  <a:pt x="363219" y="323850"/>
                </a:lnTo>
                <a:lnTo>
                  <a:pt x="363219" y="317500"/>
                </a:lnTo>
                <a:close/>
              </a:path>
              <a:path w="363220" h="443229">
                <a:moveTo>
                  <a:pt x="381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3810" y="328930"/>
                </a:lnTo>
                <a:lnTo>
                  <a:pt x="3810" y="323850"/>
                </a:lnTo>
                <a:close/>
              </a:path>
              <a:path w="363220" h="443229">
                <a:moveTo>
                  <a:pt x="363219" y="323850"/>
                </a:moveTo>
                <a:lnTo>
                  <a:pt x="359410" y="323850"/>
                </a:lnTo>
                <a:lnTo>
                  <a:pt x="359410" y="328930"/>
                </a:lnTo>
                <a:lnTo>
                  <a:pt x="363219" y="328930"/>
                </a:lnTo>
                <a:lnTo>
                  <a:pt x="363219" y="323850"/>
                </a:lnTo>
                <a:close/>
              </a:path>
              <a:path w="363220" h="443229">
                <a:moveTo>
                  <a:pt x="3810" y="328930"/>
                </a:moveTo>
                <a:lnTo>
                  <a:pt x="0" y="328930"/>
                </a:lnTo>
                <a:lnTo>
                  <a:pt x="0" y="336550"/>
                </a:lnTo>
                <a:lnTo>
                  <a:pt x="3810" y="336550"/>
                </a:lnTo>
                <a:lnTo>
                  <a:pt x="3810" y="328930"/>
                </a:lnTo>
                <a:close/>
              </a:path>
              <a:path w="363220" h="443229">
                <a:moveTo>
                  <a:pt x="363219" y="328930"/>
                </a:moveTo>
                <a:lnTo>
                  <a:pt x="359410" y="328930"/>
                </a:lnTo>
                <a:lnTo>
                  <a:pt x="359410" y="336550"/>
                </a:lnTo>
                <a:lnTo>
                  <a:pt x="363219" y="336550"/>
                </a:lnTo>
                <a:lnTo>
                  <a:pt x="363219" y="328930"/>
                </a:lnTo>
                <a:close/>
              </a:path>
              <a:path w="363220" h="443229">
                <a:moveTo>
                  <a:pt x="3810" y="336550"/>
                </a:moveTo>
                <a:lnTo>
                  <a:pt x="0" y="336550"/>
                </a:lnTo>
                <a:lnTo>
                  <a:pt x="0" y="341630"/>
                </a:lnTo>
                <a:lnTo>
                  <a:pt x="3810" y="341630"/>
                </a:lnTo>
                <a:lnTo>
                  <a:pt x="3810" y="336550"/>
                </a:lnTo>
                <a:close/>
              </a:path>
              <a:path w="363220" h="443229">
                <a:moveTo>
                  <a:pt x="363219" y="336550"/>
                </a:moveTo>
                <a:lnTo>
                  <a:pt x="359410" y="336550"/>
                </a:lnTo>
                <a:lnTo>
                  <a:pt x="359410" y="341630"/>
                </a:lnTo>
                <a:lnTo>
                  <a:pt x="363219" y="341630"/>
                </a:lnTo>
                <a:lnTo>
                  <a:pt x="363219" y="336550"/>
                </a:lnTo>
                <a:close/>
              </a:path>
              <a:path w="363220" h="443229">
                <a:moveTo>
                  <a:pt x="3810" y="341630"/>
                </a:moveTo>
                <a:lnTo>
                  <a:pt x="0" y="341630"/>
                </a:lnTo>
                <a:lnTo>
                  <a:pt x="0" y="349250"/>
                </a:lnTo>
                <a:lnTo>
                  <a:pt x="3810" y="349250"/>
                </a:lnTo>
                <a:lnTo>
                  <a:pt x="3810" y="341630"/>
                </a:lnTo>
                <a:close/>
              </a:path>
              <a:path w="363220" h="443229">
                <a:moveTo>
                  <a:pt x="363219" y="341630"/>
                </a:moveTo>
                <a:lnTo>
                  <a:pt x="359410" y="341630"/>
                </a:lnTo>
                <a:lnTo>
                  <a:pt x="359410" y="349250"/>
                </a:lnTo>
                <a:lnTo>
                  <a:pt x="363219" y="349250"/>
                </a:lnTo>
                <a:lnTo>
                  <a:pt x="363219" y="341630"/>
                </a:lnTo>
                <a:close/>
              </a:path>
              <a:path w="363220" h="443229">
                <a:moveTo>
                  <a:pt x="3810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3810" y="354330"/>
                </a:lnTo>
                <a:lnTo>
                  <a:pt x="3810" y="349250"/>
                </a:lnTo>
                <a:close/>
              </a:path>
              <a:path w="363220" h="443229">
                <a:moveTo>
                  <a:pt x="363219" y="349250"/>
                </a:moveTo>
                <a:lnTo>
                  <a:pt x="359410" y="349250"/>
                </a:lnTo>
                <a:lnTo>
                  <a:pt x="359410" y="354330"/>
                </a:lnTo>
                <a:lnTo>
                  <a:pt x="363219" y="354330"/>
                </a:lnTo>
                <a:lnTo>
                  <a:pt x="363219" y="349250"/>
                </a:lnTo>
                <a:close/>
              </a:path>
              <a:path w="363220" h="443229">
                <a:moveTo>
                  <a:pt x="3810" y="354330"/>
                </a:moveTo>
                <a:lnTo>
                  <a:pt x="0" y="354330"/>
                </a:lnTo>
                <a:lnTo>
                  <a:pt x="0" y="361950"/>
                </a:lnTo>
                <a:lnTo>
                  <a:pt x="3810" y="361950"/>
                </a:lnTo>
                <a:lnTo>
                  <a:pt x="3810" y="354330"/>
                </a:lnTo>
                <a:close/>
              </a:path>
              <a:path w="363220" h="443229">
                <a:moveTo>
                  <a:pt x="363219" y="354330"/>
                </a:moveTo>
                <a:lnTo>
                  <a:pt x="359410" y="354330"/>
                </a:lnTo>
                <a:lnTo>
                  <a:pt x="359410" y="361950"/>
                </a:lnTo>
                <a:lnTo>
                  <a:pt x="363219" y="361950"/>
                </a:lnTo>
                <a:lnTo>
                  <a:pt x="363219" y="354330"/>
                </a:lnTo>
                <a:close/>
              </a:path>
              <a:path w="363220" h="443229">
                <a:moveTo>
                  <a:pt x="3810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3810" y="368300"/>
                </a:lnTo>
                <a:lnTo>
                  <a:pt x="3810" y="361950"/>
                </a:lnTo>
                <a:close/>
              </a:path>
              <a:path w="363220" h="443229">
                <a:moveTo>
                  <a:pt x="363219" y="361950"/>
                </a:moveTo>
                <a:lnTo>
                  <a:pt x="359410" y="361950"/>
                </a:lnTo>
                <a:lnTo>
                  <a:pt x="359410" y="368300"/>
                </a:lnTo>
                <a:lnTo>
                  <a:pt x="363219" y="368300"/>
                </a:lnTo>
                <a:lnTo>
                  <a:pt x="363219" y="361950"/>
                </a:lnTo>
                <a:close/>
              </a:path>
              <a:path w="363220" h="443229">
                <a:moveTo>
                  <a:pt x="381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3810" y="374650"/>
                </a:lnTo>
                <a:lnTo>
                  <a:pt x="3810" y="368300"/>
                </a:lnTo>
                <a:close/>
              </a:path>
              <a:path w="363220" h="443229">
                <a:moveTo>
                  <a:pt x="363219" y="368300"/>
                </a:moveTo>
                <a:lnTo>
                  <a:pt x="359410" y="368300"/>
                </a:lnTo>
                <a:lnTo>
                  <a:pt x="359410" y="374650"/>
                </a:lnTo>
                <a:lnTo>
                  <a:pt x="363219" y="374650"/>
                </a:lnTo>
                <a:lnTo>
                  <a:pt x="363219" y="368300"/>
                </a:lnTo>
                <a:close/>
              </a:path>
              <a:path w="363220" h="443229">
                <a:moveTo>
                  <a:pt x="3810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3810" y="381000"/>
                </a:lnTo>
                <a:lnTo>
                  <a:pt x="3810" y="374650"/>
                </a:lnTo>
                <a:close/>
              </a:path>
              <a:path w="363220" h="443229">
                <a:moveTo>
                  <a:pt x="363219" y="374650"/>
                </a:moveTo>
                <a:lnTo>
                  <a:pt x="359410" y="374650"/>
                </a:lnTo>
                <a:lnTo>
                  <a:pt x="359410" y="381000"/>
                </a:lnTo>
                <a:lnTo>
                  <a:pt x="363219" y="381000"/>
                </a:lnTo>
                <a:lnTo>
                  <a:pt x="363219" y="374650"/>
                </a:lnTo>
                <a:close/>
              </a:path>
              <a:path w="363220" h="443229">
                <a:moveTo>
                  <a:pt x="381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3810" y="387350"/>
                </a:lnTo>
                <a:lnTo>
                  <a:pt x="3810" y="381000"/>
                </a:lnTo>
                <a:close/>
              </a:path>
              <a:path w="363220" h="443229">
                <a:moveTo>
                  <a:pt x="363219" y="381000"/>
                </a:moveTo>
                <a:lnTo>
                  <a:pt x="359410" y="381000"/>
                </a:lnTo>
                <a:lnTo>
                  <a:pt x="359410" y="387350"/>
                </a:lnTo>
                <a:lnTo>
                  <a:pt x="363219" y="387350"/>
                </a:lnTo>
                <a:lnTo>
                  <a:pt x="363219" y="381000"/>
                </a:lnTo>
                <a:close/>
              </a:path>
              <a:path w="363220" h="443229">
                <a:moveTo>
                  <a:pt x="3810" y="387350"/>
                </a:moveTo>
                <a:lnTo>
                  <a:pt x="0" y="387350"/>
                </a:lnTo>
                <a:lnTo>
                  <a:pt x="0" y="393700"/>
                </a:lnTo>
                <a:lnTo>
                  <a:pt x="3810" y="393700"/>
                </a:lnTo>
                <a:lnTo>
                  <a:pt x="3810" y="387350"/>
                </a:lnTo>
                <a:close/>
              </a:path>
              <a:path w="363220" h="443229">
                <a:moveTo>
                  <a:pt x="363219" y="387350"/>
                </a:moveTo>
                <a:lnTo>
                  <a:pt x="359410" y="387350"/>
                </a:lnTo>
                <a:lnTo>
                  <a:pt x="359410" y="393700"/>
                </a:lnTo>
                <a:lnTo>
                  <a:pt x="363219" y="393700"/>
                </a:lnTo>
                <a:lnTo>
                  <a:pt x="363219" y="387350"/>
                </a:lnTo>
                <a:close/>
              </a:path>
              <a:path w="363220" h="443229">
                <a:moveTo>
                  <a:pt x="381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3810" y="400050"/>
                </a:lnTo>
                <a:lnTo>
                  <a:pt x="3810" y="393700"/>
                </a:lnTo>
                <a:close/>
              </a:path>
              <a:path w="363220" h="443229">
                <a:moveTo>
                  <a:pt x="363219" y="393700"/>
                </a:moveTo>
                <a:lnTo>
                  <a:pt x="359410" y="393700"/>
                </a:lnTo>
                <a:lnTo>
                  <a:pt x="359410" y="400050"/>
                </a:lnTo>
                <a:lnTo>
                  <a:pt x="361950" y="400050"/>
                </a:lnTo>
                <a:lnTo>
                  <a:pt x="361950" y="398780"/>
                </a:lnTo>
                <a:lnTo>
                  <a:pt x="363220" y="398780"/>
                </a:lnTo>
                <a:lnTo>
                  <a:pt x="363219" y="393700"/>
                </a:lnTo>
                <a:close/>
              </a:path>
              <a:path w="363220" h="443229">
                <a:moveTo>
                  <a:pt x="3810" y="400050"/>
                </a:moveTo>
                <a:lnTo>
                  <a:pt x="0" y="400050"/>
                </a:lnTo>
                <a:lnTo>
                  <a:pt x="0" y="406400"/>
                </a:lnTo>
                <a:lnTo>
                  <a:pt x="3810" y="406400"/>
                </a:lnTo>
                <a:lnTo>
                  <a:pt x="3810" y="400050"/>
                </a:lnTo>
                <a:close/>
              </a:path>
              <a:path w="363220" h="443229">
                <a:moveTo>
                  <a:pt x="360680" y="400050"/>
                </a:moveTo>
                <a:lnTo>
                  <a:pt x="359410" y="400050"/>
                </a:lnTo>
                <a:lnTo>
                  <a:pt x="359410" y="401320"/>
                </a:lnTo>
                <a:lnTo>
                  <a:pt x="360680" y="401320"/>
                </a:lnTo>
                <a:lnTo>
                  <a:pt x="360680" y="400050"/>
                </a:lnTo>
                <a:close/>
              </a:path>
              <a:path w="363220" h="443229">
                <a:moveTo>
                  <a:pt x="381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3810" y="412750"/>
                </a:lnTo>
                <a:lnTo>
                  <a:pt x="3810" y="406400"/>
                </a:lnTo>
                <a:close/>
              </a:path>
              <a:path w="363220" h="443229">
                <a:moveTo>
                  <a:pt x="3810" y="412750"/>
                </a:moveTo>
                <a:lnTo>
                  <a:pt x="0" y="412750"/>
                </a:lnTo>
                <a:lnTo>
                  <a:pt x="0" y="419100"/>
                </a:lnTo>
                <a:lnTo>
                  <a:pt x="3810" y="419100"/>
                </a:lnTo>
                <a:lnTo>
                  <a:pt x="3810" y="412750"/>
                </a:lnTo>
                <a:close/>
              </a:path>
              <a:path w="363220" h="443229">
                <a:moveTo>
                  <a:pt x="3810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3810" y="425450"/>
                </a:lnTo>
                <a:lnTo>
                  <a:pt x="3810" y="419100"/>
                </a:lnTo>
                <a:close/>
              </a:path>
              <a:path w="363220" h="443229">
                <a:moveTo>
                  <a:pt x="3810" y="425450"/>
                </a:moveTo>
                <a:lnTo>
                  <a:pt x="0" y="425450"/>
                </a:lnTo>
                <a:lnTo>
                  <a:pt x="0" y="431800"/>
                </a:lnTo>
                <a:lnTo>
                  <a:pt x="3810" y="431800"/>
                </a:lnTo>
                <a:lnTo>
                  <a:pt x="3810" y="425450"/>
                </a:lnTo>
                <a:close/>
              </a:path>
              <a:path w="363220" h="443229">
                <a:moveTo>
                  <a:pt x="381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3810" y="438150"/>
                </a:lnTo>
                <a:lnTo>
                  <a:pt x="3810" y="431800"/>
                </a:lnTo>
                <a:close/>
              </a:path>
              <a:path w="363220" h="443229">
                <a:moveTo>
                  <a:pt x="3810" y="438150"/>
                </a:moveTo>
                <a:lnTo>
                  <a:pt x="0" y="438150"/>
                </a:lnTo>
                <a:lnTo>
                  <a:pt x="0" y="443230"/>
                </a:lnTo>
                <a:lnTo>
                  <a:pt x="321310" y="443230"/>
                </a:lnTo>
                <a:lnTo>
                  <a:pt x="321310" y="441960"/>
                </a:lnTo>
                <a:lnTo>
                  <a:pt x="323849" y="441960"/>
                </a:lnTo>
                <a:lnTo>
                  <a:pt x="323849" y="440690"/>
                </a:lnTo>
                <a:lnTo>
                  <a:pt x="325120" y="440690"/>
                </a:lnTo>
                <a:lnTo>
                  <a:pt x="325120" y="439420"/>
                </a:lnTo>
                <a:lnTo>
                  <a:pt x="3810" y="439420"/>
                </a:lnTo>
                <a:lnTo>
                  <a:pt x="3810" y="438150"/>
                </a:lnTo>
                <a:close/>
              </a:path>
            </a:pathLst>
          </a:custGeom>
          <a:solidFill>
            <a:srgbClr val="BE42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3" name="bk object 8743"/>
          <p:cNvSpPr/>
          <p:nvPr/>
        </p:nvSpPr>
        <p:spPr>
          <a:xfrm>
            <a:off x="5195570" y="4191000"/>
            <a:ext cx="355600" cy="435609"/>
          </a:xfrm>
          <a:custGeom>
            <a:avLst/>
            <a:gdLst/>
            <a:ahLst/>
            <a:cxnLst/>
            <a:rect l="l" t="t" r="r" b="b"/>
            <a:pathLst>
              <a:path w="355600" h="435610">
                <a:moveTo>
                  <a:pt x="355600" y="0"/>
                </a:moveTo>
                <a:lnTo>
                  <a:pt x="39369" y="0"/>
                </a:lnTo>
                <a:lnTo>
                  <a:pt x="39369" y="1269"/>
                </a:lnTo>
                <a:lnTo>
                  <a:pt x="38100" y="1269"/>
                </a:lnTo>
                <a:lnTo>
                  <a:pt x="38100" y="2539"/>
                </a:lnTo>
                <a:lnTo>
                  <a:pt x="355600" y="2539"/>
                </a:lnTo>
                <a:lnTo>
                  <a:pt x="355600" y="0"/>
                </a:lnTo>
                <a:close/>
              </a:path>
              <a:path w="355600" h="435610">
                <a:moveTo>
                  <a:pt x="355600" y="2540"/>
                </a:moveTo>
                <a:lnTo>
                  <a:pt x="36829" y="2540"/>
                </a:lnTo>
                <a:lnTo>
                  <a:pt x="36829" y="3810"/>
                </a:lnTo>
                <a:lnTo>
                  <a:pt x="351789" y="3810"/>
                </a:lnTo>
                <a:lnTo>
                  <a:pt x="351789" y="8889"/>
                </a:lnTo>
                <a:lnTo>
                  <a:pt x="355600" y="8889"/>
                </a:lnTo>
                <a:lnTo>
                  <a:pt x="355600" y="2540"/>
                </a:lnTo>
                <a:close/>
              </a:path>
              <a:path w="355600" h="435610">
                <a:moveTo>
                  <a:pt x="355600" y="8890"/>
                </a:moveTo>
                <a:lnTo>
                  <a:pt x="351789" y="8890"/>
                </a:lnTo>
                <a:lnTo>
                  <a:pt x="351789" y="15239"/>
                </a:lnTo>
                <a:lnTo>
                  <a:pt x="355600" y="15239"/>
                </a:lnTo>
                <a:lnTo>
                  <a:pt x="355600" y="8890"/>
                </a:lnTo>
                <a:close/>
              </a:path>
              <a:path w="355600" h="435610">
                <a:moveTo>
                  <a:pt x="355600" y="15240"/>
                </a:moveTo>
                <a:lnTo>
                  <a:pt x="351789" y="15240"/>
                </a:lnTo>
                <a:lnTo>
                  <a:pt x="351789" y="21589"/>
                </a:lnTo>
                <a:lnTo>
                  <a:pt x="355600" y="21589"/>
                </a:lnTo>
                <a:lnTo>
                  <a:pt x="355600" y="15240"/>
                </a:lnTo>
                <a:close/>
              </a:path>
              <a:path w="355600" h="435610">
                <a:moveTo>
                  <a:pt x="355600" y="21590"/>
                </a:moveTo>
                <a:lnTo>
                  <a:pt x="351789" y="21590"/>
                </a:lnTo>
                <a:lnTo>
                  <a:pt x="351789" y="27939"/>
                </a:lnTo>
                <a:lnTo>
                  <a:pt x="355600" y="27939"/>
                </a:lnTo>
                <a:lnTo>
                  <a:pt x="355600" y="21590"/>
                </a:lnTo>
                <a:close/>
              </a:path>
              <a:path w="355600" h="435610">
                <a:moveTo>
                  <a:pt x="355600" y="27940"/>
                </a:moveTo>
                <a:lnTo>
                  <a:pt x="351789" y="27940"/>
                </a:lnTo>
                <a:lnTo>
                  <a:pt x="351789" y="34289"/>
                </a:lnTo>
                <a:lnTo>
                  <a:pt x="355600" y="34289"/>
                </a:lnTo>
                <a:lnTo>
                  <a:pt x="355600" y="27940"/>
                </a:lnTo>
                <a:close/>
              </a:path>
              <a:path w="355600" h="435610">
                <a:moveTo>
                  <a:pt x="355600" y="34290"/>
                </a:moveTo>
                <a:lnTo>
                  <a:pt x="351789" y="34290"/>
                </a:lnTo>
                <a:lnTo>
                  <a:pt x="351789" y="40639"/>
                </a:lnTo>
                <a:lnTo>
                  <a:pt x="355600" y="40639"/>
                </a:lnTo>
                <a:lnTo>
                  <a:pt x="355600" y="34290"/>
                </a:lnTo>
                <a:close/>
              </a:path>
              <a:path w="355600" h="435610">
                <a:moveTo>
                  <a:pt x="3809" y="43180"/>
                </a:moveTo>
                <a:lnTo>
                  <a:pt x="2539" y="43180"/>
                </a:lnTo>
                <a:lnTo>
                  <a:pt x="2539" y="44450"/>
                </a:lnTo>
                <a:lnTo>
                  <a:pt x="1269" y="44450"/>
                </a:lnTo>
                <a:lnTo>
                  <a:pt x="1269" y="45719"/>
                </a:lnTo>
                <a:lnTo>
                  <a:pt x="0" y="45719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3180"/>
                </a:lnTo>
                <a:close/>
              </a:path>
              <a:path w="355600" h="435610">
                <a:moveTo>
                  <a:pt x="355600" y="40640"/>
                </a:moveTo>
                <a:lnTo>
                  <a:pt x="351789" y="40640"/>
                </a:lnTo>
                <a:lnTo>
                  <a:pt x="351789" y="46989"/>
                </a:lnTo>
                <a:lnTo>
                  <a:pt x="355600" y="46989"/>
                </a:lnTo>
                <a:lnTo>
                  <a:pt x="355600" y="40640"/>
                </a:lnTo>
                <a:close/>
              </a:path>
              <a:path w="355600" h="435610">
                <a:moveTo>
                  <a:pt x="38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6990"/>
                </a:lnTo>
                <a:close/>
              </a:path>
              <a:path w="355600" h="435610">
                <a:moveTo>
                  <a:pt x="355600" y="46990"/>
                </a:moveTo>
                <a:lnTo>
                  <a:pt x="351789" y="46990"/>
                </a:lnTo>
                <a:lnTo>
                  <a:pt x="351789" y="53339"/>
                </a:lnTo>
                <a:lnTo>
                  <a:pt x="355600" y="53339"/>
                </a:lnTo>
                <a:lnTo>
                  <a:pt x="355600" y="46990"/>
                </a:lnTo>
                <a:close/>
              </a:path>
              <a:path w="355600" h="435610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355600" h="435610">
                <a:moveTo>
                  <a:pt x="355600" y="53340"/>
                </a:moveTo>
                <a:lnTo>
                  <a:pt x="351789" y="53340"/>
                </a:lnTo>
                <a:lnTo>
                  <a:pt x="351789" y="59689"/>
                </a:lnTo>
                <a:lnTo>
                  <a:pt x="355600" y="59689"/>
                </a:lnTo>
                <a:lnTo>
                  <a:pt x="355600" y="53340"/>
                </a:lnTo>
                <a:close/>
              </a:path>
              <a:path w="355600" h="435610">
                <a:moveTo>
                  <a:pt x="380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9690"/>
                </a:lnTo>
                <a:close/>
              </a:path>
              <a:path w="355600" h="435610">
                <a:moveTo>
                  <a:pt x="355600" y="59690"/>
                </a:moveTo>
                <a:lnTo>
                  <a:pt x="351789" y="59690"/>
                </a:lnTo>
                <a:lnTo>
                  <a:pt x="351789" y="66039"/>
                </a:lnTo>
                <a:lnTo>
                  <a:pt x="355600" y="66039"/>
                </a:lnTo>
                <a:lnTo>
                  <a:pt x="355600" y="59690"/>
                </a:lnTo>
                <a:close/>
              </a:path>
              <a:path w="355600" h="435610">
                <a:moveTo>
                  <a:pt x="380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6040"/>
                </a:lnTo>
                <a:close/>
              </a:path>
              <a:path w="355600" h="435610">
                <a:moveTo>
                  <a:pt x="355600" y="66040"/>
                </a:moveTo>
                <a:lnTo>
                  <a:pt x="351789" y="66040"/>
                </a:lnTo>
                <a:lnTo>
                  <a:pt x="351789" y="72389"/>
                </a:lnTo>
                <a:lnTo>
                  <a:pt x="355600" y="72389"/>
                </a:lnTo>
                <a:lnTo>
                  <a:pt x="355600" y="66040"/>
                </a:lnTo>
                <a:close/>
              </a:path>
              <a:path w="355600" h="435610">
                <a:moveTo>
                  <a:pt x="38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2390"/>
                </a:lnTo>
                <a:close/>
              </a:path>
              <a:path w="355600" h="435610">
                <a:moveTo>
                  <a:pt x="355600" y="72390"/>
                </a:moveTo>
                <a:lnTo>
                  <a:pt x="351789" y="72390"/>
                </a:lnTo>
                <a:lnTo>
                  <a:pt x="351789" y="78739"/>
                </a:lnTo>
                <a:lnTo>
                  <a:pt x="355600" y="78739"/>
                </a:lnTo>
                <a:lnTo>
                  <a:pt x="355600" y="72390"/>
                </a:lnTo>
                <a:close/>
              </a:path>
              <a:path w="355600" h="435610">
                <a:moveTo>
                  <a:pt x="380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8740"/>
                </a:lnTo>
                <a:close/>
              </a:path>
              <a:path w="355600" h="435610">
                <a:moveTo>
                  <a:pt x="355600" y="78740"/>
                </a:moveTo>
                <a:lnTo>
                  <a:pt x="351789" y="78740"/>
                </a:lnTo>
                <a:lnTo>
                  <a:pt x="351789" y="85089"/>
                </a:lnTo>
                <a:lnTo>
                  <a:pt x="355600" y="85089"/>
                </a:lnTo>
                <a:lnTo>
                  <a:pt x="355600" y="78740"/>
                </a:lnTo>
                <a:close/>
              </a:path>
              <a:path w="355600" h="435610">
                <a:moveTo>
                  <a:pt x="3809" y="85090"/>
                </a:moveTo>
                <a:lnTo>
                  <a:pt x="0" y="85090"/>
                </a:lnTo>
                <a:lnTo>
                  <a:pt x="0" y="90169"/>
                </a:lnTo>
                <a:lnTo>
                  <a:pt x="3809" y="90169"/>
                </a:lnTo>
                <a:lnTo>
                  <a:pt x="3809" y="85090"/>
                </a:lnTo>
                <a:close/>
              </a:path>
              <a:path w="355600" h="435610">
                <a:moveTo>
                  <a:pt x="355600" y="85090"/>
                </a:moveTo>
                <a:lnTo>
                  <a:pt x="351789" y="85090"/>
                </a:lnTo>
                <a:lnTo>
                  <a:pt x="351789" y="90169"/>
                </a:lnTo>
                <a:lnTo>
                  <a:pt x="355600" y="90169"/>
                </a:lnTo>
                <a:lnTo>
                  <a:pt x="355600" y="85090"/>
                </a:lnTo>
                <a:close/>
              </a:path>
              <a:path w="355600" h="435610">
                <a:moveTo>
                  <a:pt x="3809" y="90170"/>
                </a:moveTo>
                <a:lnTo>
                  <a:pt x="0" y="90170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0170"/>
                </a:lnTo>
                <a:close/>
              </a:path>
              <a:path w="355600" h="435610">
                <a:moveTo>
                  <a:pt x="355600" y="90170"/>
                </a:moveTo>
                <a:lnTo>
                  <a:pt x="351789" y="90170"/>
                </a:lnTo>
                <a:lnTo>
                  <a:pt x="351789" y="96519"/>
                </a:lnTo>
                <a:lnTo>
                  <a:pt x="355600" y="96519"/>
                </a:lnTo>
                <a:lnTo>
                  <a:pt x="355600" y="90170"/>
                </a:lnTo>
                <a:close/>
              </a:path>
              <a:path w="355600" h="435610">
                <a:moveTo>
                  <a:pt x="3809" y="96520"/>
                </a:moveTo>
                <a:lnTo>
                  <a:pt x="0" y="9652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6520"/>
                </a:lnTo>
                <a:close/>
              </a:path>
              <a:path w="355600" h="435610">
                <a:moveTo>
                  <a:pt x="355600" y="96520"/>
                </a:moveTo>
                <a:lnTo>
                  <a:pt x="351789" y="96520"/>
                </a:lnTo>
                <a:lnTo>
                  <a:pt x="351789" y="104139"/>
                </a:lnTo>
                <a:lnTo>
                  <a:pt x="355600" y="104139"/>
                </a:lnTo>
                <a:lnTo>
                  <a:pt x="355600" y="96520"/>
                </a:lnTo>
                <a:close/>
              </a:path>
              <a:path w="355600" h="435610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355600" h="435610">
                <a:moveTo>
                  <a:pt x="355600" y="104140"/>
                </a:moveTo>
                <a:lnTo>
                  <a:pt x="351789" y="104140"/>
                </a:lnTo>
                <a:lnTo>
                  <a:pt x="351789" y="110489"/>
                </a:lnTo>
                <a:lnTo>
                  <a:pt x="355600" y="110489"/>
                </a:lnTo>
                <a:lnTo>
                  <a:pt x="355600" y="104140"/>
                </a:lnTo>
                <a:close/>
              </a:path>
              <a:path w="355600" h="435610">
                <a:moveTo>
                  <a:pt x="3809" y="110490"/>
                </a:moveTo>
                <a:lnTo>
                  <a:pt x="0" y="11049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10490"/>
                </a:lnTo>
                <a:close/>
              </a:path>
              <a:path w="355600" h="435610">
                <a:moveTo>
                  <a:pt x="355600" y="110490"/>
                </a:moveTo>
                <a:lnTo>
                  <a:pt x="351789" y="110490"/>
                </a:lnTo>
                <a:lnTo>
                  <a:pt x="351789" y="116839"/>
                </a:lnTo>
                <a:lnTo>
                  <a:pt x="355600" y="116839"/>
                </a:lnTo>
                <a:lnTo>
                  <a:pt x="355600" y="110490"/>
                </a:lnTo>
                <a:close/>
              </a:path>
              <a:path w="355600" h="435610">
                <a:moveTo>
                  <a:pt x="38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6840"/>
                </a:lnTo>
                <a:close/>
              </a:path>
              <a:path w="355600" h="435610">
                <a:moveTo>
                  <a:pt x="355600" y="116840"/>
                </a:moveTo>
                <a:lnTo>
                  <a:pt x="351789" y="116840"/>
                </a:lnTo>
                <a:lnTo>
                  <a:pt x="351789" y="123189"/>
                </a:lnTo>
                <a:lnTo>
                  <a:pt x="355600" y="123189"/>
                </a:lnTo>
                <a:lnTo>
                  <a:pt x="355600" y="116840"/>
                </a:lnTo>
                <a:close/>
              </a:path>
              <a:path w="355600" h="435610">
                <a:moveTo>
                  <a:pt x="3809" y="123190"/>
                </a:moveTo>
                <a:lnTo>
                  <a:pt x="0" y="123190"/>
                </a:lnTo>
                <a:lnTo>
                  <a:pt x="0" y="128269"/>
                </a:lnTo>
                <a:lnTo>
                  <a:pt x="3809" y="128269"/>
                </a:lnTo>
                <a:lnTo>
                  <a:pt x="3809" y="123190"/>
                </a:lnTo>
                <a:close/>
              </a:path>
              <a:path w="355600" h="435610">
                <a:moveTo>
                  <a:pt x="355600" y="123190"/>
                </a:moveTo>
                <a:lnTo>
                  <a:pt x="351789" y="123190"/>
                </a:lnTo>
                <a:lnTo>
                  <a:pt x="351789" y="128269"/>
                </a:lnTo>
                <a:lnTo>
                  <a:pt x="355600" y="128269"/>
                </a:lnTo>
                <a:lnTo>
                  <a:pt x="355600" y="123190"/>
                </a:lnTo>
                <a:close/>
              </a:path>
              <a:path w="355600" h="435610">
                <a:moveTo>
                  <a:pt x="3809" y="128270"/>
                </a:moveTo>
                <a:lnTo>
                  <a:pt x="0" y="128270"/>
                </a:lnTo>
                <a:lnTo>
                  <a:pt x="0" y="142239"/>
                </a:lnTo>
                <a:lnTo>
                  <a:pt x="3809" y="142239"/>
                </a:lnTo>
                <a:lnTo>
                  <a:pt x="3809" y="128270"/>
                </a:lnTo>
                <a:close/>
              </a:path>
              <a:path w="355600" h="435610">
                <a:moveTo>
                  <a:pt x="355600" y="128270"/>
                </a:moveTo>
                <a:lnTo>
                  <a:pt x="351789" y="128270"/>
                </a:lnTo>
                <a:lnTo>
                  <a:pt x="351789" y="142239"/>
                </a:lnTo>
                <a:lnTo>
                  <a:pt x="355600" y="142239"/>
                </a:lnTo>
                <a:lnTo>
                  <a:pt x="355600" y="128270"/>
                </a:lnTo>
                <a:close/>
              </a:path>
              <a:path w="355600" h="435610">
                <a:moveTo>
                  <a:pt x="3809" y="142240"/>
                </a:moveTo>
                <a:lnTo>
                  <a:pt x="0" y="142240"/>
                </a:lnTo>
                <a:lnTo>
                  <a:pt x="0" y="147319"/>
                </a:lnTo>
                <a:lnTo>
                  <a:pt x="3809" y="147319"/>
                </a:lnTo>
                <a:lnTo>
                  <a:pt x="3809" y="142240"/>
                </a:lnTo>
                <a:close/>
              </a:path>
              <a:path w="355600" h="435610">
                <a:moveTo>
                  <a:pt x="355600" y="142240"/>
                </a:moveTo>
                <a:lnTo>
                  <a:pt x="351789" y="142240"/>
                </a:lnTo>
                <a:lnTo>
                  <a:pt x="351789" y="147319"/>
                </a:lnTo>
                <a:lnTo>
                  <a:pt x="355600" y="147319"/>
                </a:lnTo>
                <a:lnTo>
                  <a:pt x="355600" y="142240"/>
                </a:lnTo>
                <a:close/>
              </a:path>
              <a:path w="355600" h="435610">
                <a:moveTo>
                  <a:pt x="3809" y="147320"/>
                </a:moveTo>
                <a:lnTo>
                  <a:pt x="0" y="14732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47320"/>
                </a:lnTo>
                <a:close/>
              </a:path>
              <a:path w="355600" h="435610">
                <a:moveTo>
                  <a:pt x="355600" y="147320"/>
                </a:moveTo>
                <a:lnTo>
                  <a:pt x="351789" y="147320"/>
                </a:lnTo>
                <a:lnTo>
                  <a:pt x="351789" y="173989"/>
                </a:lnTo>
                <a:lnTo>
                  <a:pt x="355600" y="173989"/>
                </a:lnTo>
                <a:lnTo>
                  <a:pt x="355600" y="147320"/>
                </a:lnTo>
                <a:close/>
              </a:path>
              <a:path w="355600" h="43561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355600" h="435610">
                <a:moveTo>
                  <a:pt x="355600" y="173990"/>
                </a:moveTo>
                <a:lnTo>
                  <a:pt x="351789" y="173990"/>
                </a:lnTo>
                <a:lnTo>
                  <a:pt x="351789" y="180339"/>
                </a:lnTo>
                <a:lnTo>
                  <a:pt x="355600" y="180339"/>
                </a:lnTo>
                <a:lnTo>
                  <a:pt x="355600" y="173990"/>
                </a:lnTo>
                <a:close/>
              </a:path>
              <a:path w="355600" h="43561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355600" h="435610">
                <a:moveTo>
                  <a:pt x="355600" y="180340"/>
                </a:moveTo>
                <a:lnTo>
                  <a:pt x="351789" y="180340"/>
                </a:lnTo>
                <a:lnTo>
                  <a:pt x="351789" y="186689"/>
                </a:lnTo>
                <a:lnTo>
                  <a:pt x="355600" y="186689"/>
                </a:lnTo>
                <a:lnTo>
                  <a:pt x="355600" y="180340"/>
                </a:lnTo>
                <a:close/>
              </a:path>
              <a:path w="355600" h="435610">
                <a:moveTo>
                  <a:pt x="380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86690"/>
                </a:lnTo>
                <a:close/>
              </a:path>
              <a:path w="355600" h="435610">
                <a:moveTo>
                  <a:pt x="355600" y="186690"/>
                </a:moveTo>
                <a:lnTo>
                  <a:pt x="351789" y="186690"/>
                </a:lnTo>
                <a:lnTo>
                  <a:pt x="351789" y="199389"/>
                </a:lnTo>
                <a:lnTo>
                  <a:pt x="355600" y="199389"/>
                </a:lnTo>
                <a:lnTo>
                  <a:pt x="355600" y="186690"/>
                </a:lnTo>
                <a:close/>
              </a:path>
              <a:path w="355600" h="435610">
                <a:moveTo>
                  <a:pt x="380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3809" y="205739"/>
                </a:lnTo>
                <a:lnTo>
                  <a:pt x="3809" y="199390"/>
                </a:lnTo>
                <a:close/>
              </a:path>
              <a:path w="355600" h="435610">
                <a:moveTo>
                  <a:pt x="355600" y="199390"/>
                </a:moveTo>
                <a:lnTo>
                  <a:pt x="351789" y="199390"/>
                </a:lnTo>
                <a:lnTo>
                  <a:pt x="351789" y="205739"/>
                </a:lnTo>
                <a:lnTo>
                  <a:pt x="355600" y="205739"/>
                </a:lnTo>
                <a:lnTo>
                  <a:pt x="355600" y="199390"/>
                </a:lnTo>
                <a:close/>
              </a:path>
              <a:path w="355600" h="435610">
                <a:moveTo>
                  <a:pt x="38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5740"/>
                </a:lnTo>
                <a:close/>
              </a:path>
              <a:path w="355600" h="435610">
                <a:moveTo>
                  <a:pt x="355600" y="205740"/>
                </a:moveTo>
                <a:lnTo>
                  <a:pt x="351789" y="205740"/>
                </a:lnTo>
                <a:lnTo>
                  <a:pt x="351789" y="212089"/>
                </a:lnTo>
                <a:lnTo>
                  <a:pt x="355600" y="212089"/>
                </a:lnTo>
                <a:lnTo>
                  <a:pt x="355600" y="205740"/>
                </a:lnTo>
                <a:close/>
              </a:path>
              <a:path w="355600" h="435610">
                <a:moveTo>
                  <a:pt x="3809" y="212090"/>
                </a:moveTo>
                <a:lnTo>
                  <a:pt x="0" y="212090"/>
                </a:lnTo>
                <a:lnTo>
                  <a:pt x="0" y="242569"/>
                </a:lnTo>
                <a:lnTo>
                  <a:pt x="3809" y="242569"/>
                </a:lnTo>
                <a:lnTo>
                  <a:pt x="3809" y="212090"/>
                </a:lnTo>
                <a:close/>
              </a:path>
              <a:path w="355600" h="435610">
                <a:moveTo>
                  <a:pt x="355600" y="212090"/>
                </a:moveTo>
                <a:lnTo>
                  <a:pt x="351789" y="212090"/>
                </a:lnTo>
                <a:lnTo>
                  <a:pt x="351789" y="242569"/>
                </a:lnTo>
                <a:lnTo>
                  <a:pt x="355600" y="242569"/>
                </a:lnTo>
                <a:lnTo>
                  <a:pt x="355600" y="212090"/>
                </a:lnTo>
                <a:close/>
              </a:path>
              <a:path w="355600" h="435610">
                <a:moveTo>
                  <a:pt x="3809" y="242570"/>
                </a:moveTo>
                <a:lnTo>
                  <a:pt x="0" y="24257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42570"/>
                </a:lnTo>
                <a:close/>
              </a:path>
              <a:path w="355600" h="435610">
                <a:moveTo>
                  <a:pt x="355600" y="242570"/>
                </a:moveTo>
                <a:lnTo>
                  <a:pt x="351789" y="242570"/>
                </a:lnTo>
                <a:lnTo>
                  <a:pt x="351789" y="262889"/>
                </a:lnTo>
                <a:lnTo>
                  <a:pt x="355600" y="262889"/>
                </a:lnTo>
                <a:lnTo>
                  <a:pt x="355600" y="242570"/>
                </a:lnTo>
                <a:close/>
              </a:path>
              <a:path w="355600" h="435610">
                <a:moveTo>
                  <a:pt x="3809" y="262890"/>
                </a:moveTo>
                <a:lnTo>
                  <a:pt x="0" y="262890"/>
                </a:lnTo>
                <a:lnTo>
                  <a:pt x="0" y="267969"/>
                </a:lnTo>
                <a:lnTo>
                  <a:pt x="3809" y="267969"/>
                </a:lnTo>
                <a:lnTo>
                  <a:pt x="3809" y="262890"/>
                </a:lnTo>
                <a:close/>
              </a:path>
              <a:path w="355600" h="435610">
                <a:moveTo>
                  <a:pt x="355600" y="262890"/>
                </a:moveTo>
                <a:lnTo>
                  <a:pt x="351789" y="262890"/>
                </a:lnTo>
                <a:lnTo>
                  <a:pt x="351789" y="267969"/>
                </a:lnTo>
                <a:lnTo>
                  <a:pt x="355600" y="267969"/>
                </a:lnTo>
                <a:lnTo>
                  <a:pt x="355600" y="262890"/>
                </a:lnTo>
                <a:close/>
              </a:path>
              <a:path w="355600" h="435610">
                <a:moveTo>
                  <a:pt x="3809" y="267970"/>
                </a:moveTo>
                <a:lnTo>
                  <a:pt x="0" y="267970"/>
                </a:lnTo>
                <a:lnTo>
                  <a:pt x="0" y="275589"/>
                </a:lnTo>
                <a:lnTo>
                  <a:pt x="3809" y="275589"/>
                </a:lnTo>
                <a:lnTo>
                  <a:pt x="3809" y="267970"/>
                </a:lnTo>
                <a:close/>
              </a:path>
              <a:path w="355600" h="435610">
                <a:moveTo>
                  <a:pt x="355600" y="267970"/>
                </a:moveTo>
                <a:lnTo>
                  <a:pt x="351789" y="267970"/>
                </a:lnTo>
                <a:lnTo>
                  <a:pt x="351789" y="275589"/>
                </a:lnTo>
                <a:lnTo>
                  <a:pt x="355600" y="275589"/>
                </a:lnTo>
                <a:lnTo>
                  <a:pt x="355600" y="267970"/>
                </a:lnTo>
                <a:close/>
              </a:path>
              <a:path w="355600" h="435610">
                <a:moveTo>
                  <a:pt x="3809" y="275590"/>
                </a:moveTo>
                <a:lnTo>
                  <a:pt x="0" y="275590"/>
                </a:lnTo>
                <a:lnTo>
                  <a:pt x="0" y="280669"/>
                </a:lnTo>
                <a:lnTo>
                  <a:pt x="3809" y="280669"/>
                </a:lnTo>
                <a:lnTo>
                  <a:pt x="3809" y="275590"/>
                </a:lnTo>
                <a:close/>
              </a:path>
              <a:path w="355600" h="435610">
                <a:moveTo>
                  <a:pt x="355600" y="275590"/>
                </a:moveTo>
                <a:lnTo>
                  <a:pt x="351789" y="275590"/>
                </a:lnTo>
                <a:lnTo>
                  <a:pt x="351789" y="280669"/>
                </a:lnTo>
                <a:lnTo>
                  <a:pt x="355600" y="280669"/>
                </a:lnTo>
                <a:lnTo>
                  <a:pt x="355600" y="275590"/>
                </a:lnTo>
                <a:close/>
              </a:path>
              <a:path w="355600" h="435610">
                <a:moveTo>
                  <a:pt x="3809" y="280670"/>
                </a:moveTo>
                <a:lnTo>
                  <a:pt x="0" y="28067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0670"/>
                </a:lnTo>
                <a:close/>
              </a:path>
              <a:path w="355600" h="435610">
                <a:moveTo>
                  <a:pt x="355600" y="280670"/>
                </a:moveTo>
                <a:lnTo>
                  <a:pt x="351789" y="280670"/>
                </a:lnTo>
                <a:lnTo>
                  <a:pt x="351789" y="288289"/>
                </a:lnTo>
                <a:lnTo>
                  <a:pt x="355600" y="288289"/>
                </a:lnTo>
                <a:lnTo>
                  <a:pt x="355600" y="280670"/>
                </a:lnTo>
                <a:close/>
              </a:path>
              <a:path w="355600" h="435610">
                <a:moveTo>
                  <a:pt x="3809" y="288290"/>
                </a:moveTo>
                <a:lnTo>
                  <a:pt x="0" y="288290"/>
                </a:lnTo>
                <a:lnTo>
                  <a:pt x="0" y="293369"/>
                </a:lnTo>
                <a:lnTo>
                  <a:pt x="3809" y="293369"/>
                </a:lnTo>
                <a:lnTo>
                  <a:pt x="3809" y="288290"/>
                </a:lnTo>
                <a:close/>
              </a:path>
              <a:path w="355600" h="435610">
                <a:moveTo>
                  <a:pt x="355600" y="288290"/>
                </a:moveTo>
                <a:lnTo>
                  <a:pt x="351789" y="288290"/>
                </a:lnTo>
                <a:lnTo>
                  <a:pt x="351789" y="293369"/>
                </a:lnTo>
                <a:lnTo>
                  <a:pt x="355600" y="293369"/>
                </a:lnTo>
                <a:lnTo>
                  <a:pt x="355600" y="288290"/>
                </a:lnTo>
                <a:close/>
              </a:path>
              <a:path w="355600" h="435610">
                <a:moveTo>
                  <a:pt x="3809" y="293370"/>
                </a:moveTo>
                <a:lnTo>
                  <a:pt x="0" y="293370"/>
                </a:lnTo>
                <a:lnTo>
                  <a:pt x="0" y="299719"/>
                </a:lnTo>
                <a:lnTo>
                  <a:pt x="3809" y="299719"/>
                </a:lnTo>
                <a:lnTo>
                  <a:pt x="3809" y="293370"/>
                </a:lnTo>
                <a:close/>
              </a:path>
              <a:path w="355600" h="435610">
                <a:moveTo>
                  <a:pt x="355600" y="293370"/>
                </a:moveTo>
                <a:lnTo>
                  <a:pt x="351789" y="293370"/>
                </a:lnTo>
                <a:lnTo>
                  <a:pt x="351789" y="299719"/>
                </a:lnTo>
                <a:lnTo>
                  <a:pt x="355600" y="299719"/>
                </a:lnTo>
                <a:lnTo>
                  <a:pt x="355600" y="293370"/>
                </a:lnTo>
                <a:close/>
              </a:path>
              <a:path w="355600" h="435610">
                <a:moveTo>
                  <a:pt x="3809" y="299720"/>
                </a:moveTo>
                <a:lnTo>
                  <a:pt x="0" y="29972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299720"/>
                </a:lnTo>
                <a:close/>
              </a:path>
              <a:path w="355600" h="435610">
                <a:moveTo>
                  <a:pt x="355600" y="299720"/>
                </a:moveTo>
                <a:lnTo>
                  <a:pt x="351789" y="299720"/>
                </a:lnTo>
                <a:lnTo>
                  <a:pt x="351789" y="307339"/>
                </a:lnTo>
                <a:lnTo>
                  <a:pt x="355600" y="307339"/>
                </a:lnTo>
                <a:lnTo>
                  <a:pt x="355600" y="299720"/>
                </a:lnTo>
                <a:close/>
              </a:path>
              <a:path w="355600" h="435610">
                <a:moveTo>
                  <a:pt x="380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07340"/>
                </a:lnTo>
                <a:close/>
              </a:path>
              <a:path w="355600" h="435610">
                <a:moveTo>
                  <a:pt x="355600" y="307340"/>
                </a:moveTo>
                <a:lnTo>
                  <a:pt x="351789" y="307340"/>
                </a:lnTo>
                <a:lnTo>
                  <a:pt x="351789" y="313689"/>
                </a:lnTo>
                <a:lnTo>
                  <a:pt x="355600" y="313689"/>
                </a:lnTo>
                <a:lnTo>
                  <a:pt x="355600" y="307340"/>
                </a:lnTo>
                <a:close/>
              </a:path>
              <a:path w="355600" h="435610">
                <a:moveTo>
                  <a:pt x="3809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3690"/>
                </a:lnTo>
                <a:close/>
              </a:path>
              <a:path w="355600" h="435610">
                <a:moveTo>
                  <a:pt x="355600" y="313690"/>
                </a:moveTo>
                <a:lnTo>
                  <a:pt x="351789" y="313690"/>
                </a:lnTo>
                <a:lnTo>
                  <a:pt x="351789" y="320039"/>
                </a:lnTo>
                <a:lnTo>
                  <a:pt x="355600" y="320039"/>
                </a:lnTo>
                <a:lnTo>
                  <a:pt x="355600" y="313690"/>
                </a:lnTo>
                <a:close/>
              </a:path>
              <a:path w="355600" h="435610">
                <a:moveTo>
                  <a:pt x="3809" y="320040"/>
                </a:moveTo>
                <a:lnTo>
                  <a:pt x="0" y="320040"/>
                </a:lnTo>
                <a:lnTo>
                  <a:pt x="0" y="325119"/>
                </a:lnTo>
                <a:lnTo>
                  <a:pt x="3809" y="325119"/>
                </a:lnTo>
                <a:lnTo>
                  <a:pt x="3809" y="320040"/>
                </a:lnTo>
                <a:close/>
              </a:path>
              <a:path w="355600" h="435610">
                <a:moveTo>
                  <a:pt x="355600" y="320040"/>
                </a:moveTo>
                <a:lnTo>
                  <a:pt x="351789" y="320040"/>
                </a:lnTo>
                <a:lnTo>
                  <a:pt x="351789" y="325119"/>
                </a:lnTo>
                <a:lnTo>
                  <a:pt x="355600" y="325119"/>
                </a:lnTo>
                <a:lnTo>
                  <a:pt x="355600" y="320040"/>
                </a:lnTo>
                <a:close/>
              </a:path>
              <a:path w="355600" h="435610">
                <a:moveTo>
                  <a:pt x="3809" y="325120"/>
                </a:moveTo>
                <a:lnTo>
                  <a:pt x="0" y="325120"/>
                </a:lnTo>
                <a:lnTo>
                  <a:pt x="0" y="332739"/>
                </a:lnTo>
                <a:lnTo>
                  <a:pt x="3809" y="332739"/>
                </a:lnTo>
                <a:lnTo>
                  <a:pt x="3809" y="325120"/>
                </a:lnTo>
                <a:close/>
              </a:path>
              <a:path w="355600" h="435610">
                <a:moveTo>
                  <a:pt x="355600" y="325120"/>
                </a:moveTo>
                <a:lnTo>
                  <a:pt x="351789" y="325120"/>
                </a:lnTo>
                <a:lnTo>
                  <a:pt x="351789" y="332739"/>
                </a:lnTo>
                <a:lnTo>
                  <a:pt x="355600" y="332739"/>
                </a:lnTo>
                <a:lnTo>
                  <a:pt x="355600" y="325120"/>
                </a:lnTo>
                <a:close/>
              </a:path>
              <a:path w="355600" h="435610">
                <a:moveTo>
                  <a:pt x="3809" y="332740"/>
                </a:moveTo>
                <a:lnTo>
                  <a:pt x="0" y="332740"/>
                </a:lnTo>
                <a:lnTo>
                  <a:pt x="0" y="337819"/>
                </a:lnTo>
                <a:lnTo>
                  <a:pt x="3809" y="337819"/>
                </a:lnTo>
                <a:lnTo>
                  <a:pt x="3809" y="332740"/>
                </a:lnTo>
                <a:close/>
              </a:path>
              <a:path w="355600" h="435610">
                <a:moveTo>
                  <a:pt x="355600" y="332740"/>
                </a:moveTo>
                <a:lnTo>
                  <a:pt x="351789" y="332740"/>
                </a:lnTo>
                <a:lnTo>
                  <a:pt x="351789" y="337819"/>
                </a:lnTo>
                <a:lnTo>
                  <a:pt x="355600" y="337819"/>
                </a:lnTo>
                <a:lnTo>
                  <a:pt x="355600" y="332740"/>
                </a:lnTo>
                <a:close/>
              </a:path>
              <a:path w="355600" h="435610">
                <a:moveTo>
                  <a:pt x="3809" y="337820"/>
                </a:moveTo>
                <a:lnTo>
                  <a:pt x="0" y="33782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37820"/>
                </a:lnTo>
                <a:close/>
              </a:path>
              <a:path w="355600" h="435610">
                <a:moveTo>
                  <a:pt x="355600" y="337820"/>
                </a:moveTo>
                <a:lnTo>
                  <a:pt x="351789" y="337820"/>
                </a:lnTo>
                <a:lnTo>
                  <a:pt x="351789" y="345439"/>
                </a:lnTo>
                <a:lnTo>
                  <a:pt x="355600" y="345439"/>
                </a:lnTo>
                <a:lnTo>
                  <a:pt x="355600" y="337820"/>
                </a:lnTo>
                <a:close/>
              </a:path>
              <a:path w="355600" h="435610">
                <a:moveTo>
                  <a:pt x="3809" y="345440"/>
                </a:moveTo>
                <a:lnTo>
                  <a:pt x="0" y="345440"/>
                </a:lnTo>
                <a:lnTo>
                  <a:pt x="0" y="350519"/>
                </a:lnTo>
                <a:lnTo>
                  <a:pt x="3809" y="350519"/>
                </a:lnTo>
                <a:lnTo>
                  <a:pt x="3809" y="345440"/>
                </a:lnTo>
                <a:close/>
              </a:path>
              <a:path w="355600" h="435610">
                <a:moveTo>
                  <a:pt x="355600" y="345440"/>
                </a:moveTo>
                <a:lnTo>
                  <a:pt x="351789" y="345440"/>
                </a:lnTo>
                <a:lnTo>
                  <a:pt x="351789" y="350519"/>
                </a:lnTo>
                <a:lnTo>
                  <a:pt x="355600" y="350519"/>
                </a:lnTo>
                <a:lnTo>
                  <a:pt x="355600" y="345440"/>
                </a:lnTo>
                <a:close/>
              </a:path>
              <a:path w="355600" h="435610">
                <a:moveTo>
                  <a:pt x="3809" y="350520"/>
                </a:moveTo>
                <a:lnTo>
                  <a:pt x="0" y="35052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0520"/>
                </a:lnTo>
                <a:close/>
              </a:path>
              <a:path w="355600" h="435610">
                <a:moveTo>
                  <a:pt x="355600" y="350520"/>
                </a:moveTo>
                <a:lnTo>
                  <a:pt x="351789" y="350520"/>
                </a:lnTo>
                <a:lnTo>
                  <a:pt x="351789" y="358139"/>
                </a:lnTo>
                <a:lnTo>
                  <a:pt x="355600" y="358139"/>
                </a:lnTo>
                <a:lnTo>
                  <a:pt x="355600" y="350520"/>
                </a:lnTo>
                <a:close/>
              </a:path>
              <a:path w="355600" h="435610">
                <a:moveTo>
                  <a:pt x="3809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58140"/>
                </a:lnTo>
                <a:close/>
              </a:path>
              <a:path w="355600" h="435610">
                <a:moveTo>
                  <a:pt x="355600" y="358140"/>
                </a:moveTo>
                <a:lnTo>
                  <a:pt x="351789" y="358140"/>
                </a:lnTo>
                <a:lnTo>
                  <a:pt x="351789" y="364489"/>
                </a:lnTo>
                <a:lnTo>
                  <a:pt x="355600" y="364489"/>
                </a:lnTo>
                <a:lnTo>
                  <a:pt x="355600" y="358140"/>
                </a:lnTo>
                <a:close/>
              </a:path>
              <a:path w="355600" h="435610">
                <a:moveTo>
                  <a:pt x="3809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4490"/>
                </a:lnTo>
                <a:close/>
              </a:path>
              <a:path w="355600" h="435610">
                <a:moveTo>
                  <a:pt x="355600" y="364490"/>
                </a:moveTo>
                <a:lnTo>
                  <a:pt x="351789" y="364490"/>
                </a:lnTo>
                <a:lnTo>
                  <a:pt x="351789" y="370839"/>
                </a:lnTo>
                <a:lnTo>
                  <a:pt x="355600" y="370839"/>
                </a:lnTo>
                <a:lnTo>
                  <a:pt x="355600" y="364490"/>
                </a:lnTo>
                <a:close/>
              </a:path>
              <a:path w="355600" h="435610">
                <a:moveTo>
                  <a:pt x="3809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3809" y="377189"/>
                </a:lnTo>
                <a:lnTo>
                  <a:pt x="3809" y="370840"/>
                </a:lnTo>
                <a:close/>
              </a:path>
              <a:path w="355600" h="435610">
                <a:moveTo>
                  <a:pt x="355600" y="370840"/>
                </a:moveTo>
                <a:lnTo>
                  <a:pt x="351789" y="370840"/>
                </a:lnTo>
                <a:lnTo>
                  <a:pt x="351789" y="377189"/>
                </a:lnTo>
                <a:lnTo>
                  <a:pt x="355600" y="377189"/>
                </a:lnTo>
                <a:lnTo>
                  <a:pt x="355600" y="370840"/>
                </a:lnTo>
                <a:close/>
              </a:path>
              <a:path w="355600" h="435610">
                <a:moveTo>
                  <a:pt x="3809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3809" y="383539"/>
                </a:lnTo>
                <a:lnTo>
                  <a:pt x="3809" y="377190"/>
                </a:lnTo>
                <a:close/>
              </a:path>
              <a:path w="355600" h="435610">
                <a:moveTo>
                  <a:pt x="355600" y="377190"/>
                </a:moveTo>
                <a:lnTo>
                  <a:pt x="351789" y="377190"/>
                </a:lnTo>
                <a:lnTo>
                  <a:pt x="351789" y="383539"/>
                </a:lnTo>
                <a:lnTo>
                  <a:pt x="355600" y="383539"/>
                </a:lnTo>
                <a:lnTo>
                  <a:pt x="355600" y="377190"/>
                </a:lnTo>
                <a:close/>
              </a:path>
              <a:path w="355600" h="435610">
                <a:moveTo>
                  <a:pt x="3809" y="383540"/>
                </a:moveTo>
                <a:lnTo>
                  <a:pt x="0" y="383540"/>
                </a:lnTo>
                <a:lnTo>
                  <a:pt x="0" y="389889"/>
                </a:lnTo>
                <a:lnTo>
                  <a:pt x="3809" y="389889"/>
                </a:lnTo>
                <a:lnTo>
                  <a:pt x="3809" y="383540"/>
                </a:lnTo>
                <a:close/>
              </a:path>
              <a:path w="355600" h="435610">
                <a:moveTo>
                  <a:pt x="355600" y="383540"/>
                </a:moveTo>
                <a:lnTo>
                  <a:pt x="351789" y="383540"/>
                </a:lnTo>
                <a:lnTo>
                  <a:pt x="351789" y="389889"/>
                </a:lnTo>
                <a:lnTo>
                  <a:pt x="355600" y="389889"/>
                </a:lnTo>
                <a:lnTo>
                  <a:pt x="355600" y="383540"/>
                </a:lnTo>
                <a:close/>
              </a:path>
              <a:path w="355600" h="435610">
                <a:moveTo>
                  <a:pt x="3809" y="389890"/>
                </a:moveTo>
                <a:lnTo>
                  <a:pt x="0" y="389890"/>
                </a:lnTo>
                <a:lnTo>
                  <a:pt x="0" y="396239"/>
                </a:lnTo>
                <a:lnTo>
                  <a:pt x="3809" y="396239"/>
                </a:lnTo>
                <a:lnTo>
                  <a:pt x="3809" y="389890"/>
                </a:lnTo>
                <a:close/>
              </a:path>
              <a:path w="355600" h="435610">
                <a:moveTo>
                  <a:pt x="355600" y="389890"/>
                </a:moveTo>
                <a:lnTo>
                  <a:pt x="351789" y="389890"/>
                </a:lnTo>
                <a:lnTo>
                  <a:pt x="351789" y="396239"/>
                </a:lnTo>
                <a:lnTo>
                  <a:pt x="355600" y="396239"/>
                </a:lnTo>
                <a:lnTo>
                  <a:pt x="355600" y="389890"/>
                </a:lnTo>
                <a:close/>
              </a:path>
              <a:path w="355600" h="435610">
                <a:moveTo>
                  <a:pt x="3809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3809" y="402589"/>
                </a:lnTo>
                <a:lnTo>
                  <a:pt x="3809" y="396240"/>
                </a:lnTo>
                <a:close/>
              </a:path>
              <a:path w="355600" h="435610">
                <a:moveTo>
                  <a:pt x="355600" y="396240"/>
                </a:moveTo>
                <a:lnTo>
                  <a:pt x="351789" y="396240"/>
                </a:lnTo>
                <a:lnTo>
                  <a:pt x="351789" y="402589"/>
                </a:lnTo>
                <a:lnTo>
                  <a:pt x="353060" y="402589"/>
                </a:lnTo>
                <a:lnTo>
                  <a:pt x="353060" y="401319"/>
                </a:lnTo>
                <a:lnTo>
                  <a:pt x="354329" y="401319"/>
                </a:lnTo>
                <a:lnTo>
                  <a:pt x="354329" y="400050"/>
                </a:lnTo>
                <a:lnTo>
                  <a:pt x="355600" y="400050"/>
                </a:lnTo>
                <a:lnTo>
                  <a:pt x="355600" y="396240"/>
                </a:lnTo>
                <a:close/>
              </a:path>
              <a:path w="355600" h="435610">
                <a:moveTo>
                  <a:pt x="3809" y="402590"/>
                </a:moveTo>
                <a:lnTo>
                  <a:pt x="0" y="402590"/>
                </a:lnTo>
                <a:lnTo>
                  <a:pt x="0" y="408939"/>
                </a:lnTo>
                <a:lnTo>
                  <a:pt x="3809" y="408939"/>
                </a:lnTo>
                <a:lnTo>
                  <a:pt x="3809" y="402590"/>
                </a:lnTo>
                <a:close/>
              </a:path>
              <a:path w="355600" h="435610">
                <a:moveTo>
                  <a:pt x="3809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3809" y="415289"/>
                </a:lnTo>
                <a:lnTo>
                  <a:pt x="3809" y="408940"/>
                </a:lnTo>
                <a:close/>
              </a:path>
              <a:path w="355600" h="435610">
                <a:moveTo>
                  <a:pt x="3809" y="415290"/>
                </a:moveTo>
                <a:lnTo>
                  <a:pt x="0" y="415290"/>
                </a:lnTo>
                <a:lnTo>
                  <a:pt x="0" y="421639"/>
                </a:lnTo>
                <a:lnTo>
                  <a:pt x="3809" y="421639"/>
                </a:lnTo>
                <a:lnTo>
                  <a:pt x="3809" y="415290"/>
                </a:lnTo>
                <a:close/>
              </a:path>
              <a:path w="355600" h="435610">
                <a:moveTo>
                  <a:pt x="3809" y="421640"/>
                </a:moveTo>
                <a:lnTo>
                  <a:pt x="0" y="421640"/>
                </a:lnTo>
                <a:lnTo>
                  <a:pt x="0" y="427989"/>
                </a:lnTo>
                <a:lnTo>
                  <a:pt x="3809" y="427989"/>
                </a:lnTo>
                <a:lnTo>
                  <a:pt x="3809" y="421640"/>
                </a:lnTo>
                <a:close/>
              </a:path>
              <a:path w="355600" h="435610">
                <a:moveTo>
                  <a:pt x="3809" y="427990"/>
                </a:moveTo>
                <a:lnTo>
                  <a:pt x="0" y="427990"/>
                </a:lnTo>
                <a:lnTo>
                  <a:pt x="0" y="434339"/>
                </a:lnTo>
                <a:lnTo>
                  <a:pt x="323849" y="434339"/>
                </a:lnTo>
                <a:lnTo>
                  <a:pt x="323849" y="433069"/>
                </a:lnTo>
                <a:lnTo>
                  <a:pt x="325120" y="433069"/>
                </a:lnTo>
                <a:lnTo>
                  <a:pt x="325120" y="431800"/>
                </a:lnTo>
                <a:lnTo>
                  <a:pt x="3809" y="431800"/>
                </a:lnTo>
                <a:lnTo>
                  <a:pt x="3809" y="427990"/>
                </a:lnTo>
                <a:close/>
              </a:path>
              <a:path w="355600" h="435610">
                <a:moveTo>
                  <a:pt x="322579" y="434340"/>
                </a:moveTo>
                <a:lnTo>
                  <a:pt x="0" y="434340"/>
                </a:lnTo>
                <a:lnTo>
                  <a:pt x="0" y="435610"/>
                </a:lnTo>
                <a:lnTo>
                  <a:pt x="322579" y="435610"/>
                </a:lnTo>
                <a:lnTo>
                  <a:pt x="322579" y="434340"/>
                </a:lnTo>
                <a:close/>
              </a:path>
            </a:pathLst>
          </a:custGeom>
          <a:solidFill>
            <a:srgbClr val="BB42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4" name="bk object 8744"/>
          <p:cNvSpPr/>
          <p:nvPr/>
        </p:nvSpPr>
        <p:spPr>
          <a:xfrm>
            <a:off x="5199379" y="4194809"/>
            <a:ext cx="347980" cy="427990"/>
          </a:xfrm>
          <a:custGeom>
            <a:avLst/>
            <a:gdLst/>
            <a:ahLst/>
            <a:cxnLst/>
            <a:rect l="l" t="t" r="r" b="b"/>
            <a:pathLst>
              <a:path w="347979" h="427989">
                <a:moveTo>
                  <a:pt x="347980" y="0"/>
                </a:moveTo>
                <a:lnTo>
                  <a:pt x="31750" y="0"/>
                </a:lnTo>
                <a:lnTo>
                  <a:pt x="31750" y="1269"/>
                </a:lnTo>
                <a:lnTo>
                  <a:pt x="30480" y="1269"/>
                </a:lnTo>
                <a:lnTo>
                  <a:pt x="30480" y="2539"/>
                </a:lnTo>
                <a:lnTo>
                  <a:pt x="29210" y="2539"/>
                </a:lnTo>
                <a:lnTo>
                  <a:pt x="29210" y="3809"/>
                </a:lnTo>
                <a:lnTo>
                  <a:pt x="344170" y="3809"/>
                </a:lnTo>
                <a:lnTo>
                  <a:pt x="344170" y="5079"/>
                </a:lnTo>
                <a:lnTo>
                  <a:pt x="347980" y="5079"/>
                </a:lnTo>
                <a:lnTo>
                  <a:pt x="347980" y="0"/>
                </a:lnTo>
                <a:close/>
              </a:path>
              <a:path w="347979" h="427989">
                <a:moveTo>
                  <a:pt x="347980" y="5080"/>
                </a:moveTo>
                <a:lnTo>
                  <a:pt x="344170" y="5080"/>
                </a:lnTo>
                <a:lnTo>
                  <a:pt x="344170" y="11429"/>
                </a:lnTo>
                <a:lnTo>
                  <a:pt x="347980" y="11429"/>
                </a:lnTo>
                <a:lnTo>
                  <a:pt x="347980" y="5080"/>
                </a:lnTo>
                <a:close/>
              </a:path>
              <a:path w="347979" h="427989">
                <a:moveTo>
                  <a:pt x="347980" y="11430"/>
                </a:moveTo>
                <a:lnTo>
                  <a:pt x="344170" y="11430"/>
                </a:lnTo>
                <a:lnTo>
                  <a:pt x="344170" y="17779"/>
                </a:lnTo>
                <a:lnTo>
                  <a:pt x="347980" y="17779"/>
                </a:lnTo>
                <a:lnTo>
                  <a:pt x="347980" y="11430"/>
                </a:lnTo>
                <a:close/>
              </a:path>
              <a:path w="347979" h="427989">
                <a:moveTo>
                  <a:pt x="347980" y="17780"/>
                </a:moveTo>
                <a:lnTo>
                  <a:pt x="344170" y="17780"/>
                </a:lnTo>
                <a:lnTo>
                  <a:pt x="344170" y="24129"/>
                </a:lnTo>
                <a:lnTo>
                  <a:pt x="347980" y="24129"/>
                </a:lnTo>
                <a:lnTo>
                  <a:pt x="347980" y="17780"/>
                </a:lnTo>
                <a:close/>
              </a:path>
              <a:path w="347979" h="427989">
                <a:moveTo>
                  <a:pt x="347980" y="24130"/>
                </a:moveTo>
                <a:lnTo>
                  <a:pt x="344170" y="24130"/>
                </a:lnTo>
                <a:lnTo>
                  <a:pt x="344170" y="30479"/>
                </a:lnTo>
                <a:lnTo>
                  <a:pt x="347980" y="30479"/>
                </a:lnTo>
                <a:lnTo>
                  <a:pt x="347980" y="24130"/>
                </a:lnTo>
                <a:close/>
              </a:path>
              <a:path w="347979" h="427989">
                <a:moveTo>
                  <a:pt x="3810" y="33019"/>
                </a:moveTo>
                <a:lnTo>
                  <a:pt x="2540" y="33019"/>
                </a:lnTo>
                <a:lnTo>
                  <a:pt x="2540" y="35559"/>
                </a:lnTo>
                <a:lnTo>
                  <a:pt x="1270" y="35559"/>
                </a:lnTo>
                <a:lnTo>
                  <a:pt x="1270" y="36829"/>
                </a:lnTo>
                <a:lnTo>
                  <a:pt x="3810" y="36829"/>
                </a:lnTo>
                <a:lnTo>
                  <a:pt x="3810" y="33019"/>
                </a:lnTo>
                <a:close/>
              </a:path>
              <a:path w="347979" h="427989">
                <a:moveTo>
                  <a:pt x="347980" y="30480"/>
                </a:moveTo>
                <a:lnTo>
                  <a:pt x="344170" y="30480"/>
                </a:lnTo>
                <a:lnTo>
                  <a:pt x="344170" y="36829"/>
                </a:lnTo>
                <a:lnTo>
                  <a:pt x="347980" y="36829"/>
                </a:lnTo>
                <a:lnTo>
                  <a:pt x="347980" y="30480"/>
                </a:lnTo>
                <a:close/>
              </a:path>
              <a:path w="347979" h="4279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347979" h="427989">
                <a:moveTo>
                  <a:pt x="347980" y="36830"/>
                </a:moveTo>
                <a:lnTo>
                  <a:pt x="344170" y="36830"/>
                </a:lnTo>
                <a:lnTo>
                  <a:pt x="344170" y="43179"/>
                </a:lnTo>
                <a:lnTo>
                  <a:pt x="347980" y="43179"/>
                </a:lnTo>
                <a:lnTo>
                  <a:pt x="347980" y="36830"/>
                </a:lnTo>
                <a:close/>
              </a:path>
              <a:path w="347979" h="42798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347979" h="427989">
                <a:moveTo>
                  <a:pt x="347980" y="43180"/>
                </a:moveTo>
                <a:lnTo>
                  <a:pt x="344170" y="43180"/>
                </a:lnTo>
                <a:lnTo>
                  <a:pt x="344170" y="49529"/>
                </a:lnTo>
                <a:lnTo>
                  <a:pt x="347980" y="49529"/>
                </a:lnTo>
                <a:lnTo>
                  <a:pt x="347980" y="43180"/>
                </a:lnTo>
                <a:close/>
              </a:path>
              <a:path w="347979" h="4279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347979" h="427989">
                <a:moveTo>
                  <a:pt x="347980" y="49530"/>
                </a:moveTo>
                <a:lnTo>
                  <a:pt x="344170" y="49530"/>
                </a:lnTo>
                <a:lnTo>
                  <a:pt x="344170" y="55879"/>
                </a:lnTo>
                <a:lnTo>
                  <a:pt x="347980" y="55879"/>
                </a:lnTo>
                <a:lnTo>
                  <a:pt x="347980" y="49530"/>
                </a:lnTo>
                <a:close/>
              </a:path>
              <a:path w="347979" h="42798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347979" h="427989">
                <a:moveTo>
                  <a:pt x="347980" y="55880"/>
                </a:moveTo>
                <a:lnTo>
                  <a:pt x="344170" y="55880"/>
                </a:lnTo>
                <a:lnTo>
                  <a:pt x="344170" y="62229"/>
                </a:lnTo>
                <a:lnTo>
                  <a:pt x="347980" y="62229"/>
                </a:lnTo>
                <a:lnTo>
                  <a:pt x="347980" y="55880"/>
                </a:lnTo>
                <a:close/>
              </a:path>
              <a:path w="347979" h="42798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347979" h="427989">
                <a:moveTo>
                  <a:pt x="347980" y="62230"/>
                </a:moveTo>
                <a:lnTo>
                  <a:pt x="344170" y="62230"/>
                </a:lnTo>
                <a:lnTo>
                  <a:pt x="344170" y="68579"/>
                </a:lnTo>
                <a:lnTo>
                  <a:pt x="347980" y="68579"/>
                </a:lnTo>
                <a:lnTo>
                  <a:pt x="347980" y="62230"/>
                </a:lnTo>
                <a:close/>
              </a:path>
              <a:path w="347979" h="427989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347979" h="427989">
                <a:moveTo>
                  <a:pt x="347980" y="68580"/>
                </a:moveTo>
                <a:lnTo>
                  <a:pt x="344170" y="68580"/>
                </a:lnTo>
                <a:lnTo>
                  <a:pt x="344170" y="74929"/>
                </a:lnTo>
                <a:lnTo>
                  <a:pt x="347980" y="74929"/>
                </a:lnTo>
                <a:lnTo>
                  <a:pt x="347980" y="68580"/>
                </a:lnTo>
                <a:close/>
              </a:path>
              <a:path w="347979" h="42798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347979" h="427989">
                <a:moveTo>
                  <a:pt x="347980" y="74930"/>
                </a:moveTo>
                <a:lnTo>
                  <a:pt x="344170" y="74930"/>
                </a:lnTo>
                <a:lnTo>
                  <a:pt x="344170" y="81279"/>
                </a:lnTo>
                <a:lnTo>
                  <a:pt x="347980" y="81279"/>
                </a:lnTo>
                <a:lnTo>
                  <a:pt x="347980" y="74930"/>
                </a:lnTo>
                <a:close/>
              </a:path>
              <a:path w="347979" h="427989">
                <a:moveTo>
                  <a:pt x="3810" y="81280"/>
                </a:moveTo>
                <a:lnTo>
                  <a:pt x="0" y="81280"/>
                </a:lnTo>
                <a:lnTo>
                  <a:pt x="0" y="86359"/>
                </a:lnTo>
                <a:lnTo>
                  <a:pt x="3810" y="86359"/>
                </a:lnTo>
                <a:lnTo>
                  <a:pt x="3810" y="81280"/>
                </a:lnTo>
                <a:close/>
              </a:path>
              <a:path w="347979" h="427989">
                <a:moveTo>
                  <a:pt x="347980" y="81280"/>
                </a:moveTo>
                <a:lnTo>
                  <a:pt x="344170" y="81280"/>
                </a:lnTo>
                <a:lnTo>
                  <a:pt x="344170" y="86359"/>
                </a:lnTo>
                <a:lnTo>
                  <a:pt x="347980" y="86359"/>
                </a:lnTo>
                <a:lnTo>
                  <a:pt x="347980" y="81280"/>
                </a:lnTo>
                <a:close/>
              </a:path>
              <a:path w="347979" h="427989">
                <a:moveTo>
                  <a:pt x="3810" y="86360"/>
                </a:moveTo>
                <a:lnTo>
                  <a:pt x="0" y="86360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86360"/>
                </a:lnTo>
                <a:close/>
              </a:path>
              <a:path w="347979" h="427989">
                <a:moveTo>
                  <a:pt x="347980" y="86360"/>
                </a:moveTo>
                <a:lnTo>
                  <a:pt x="344170" y="86360"/>
                </a:lnTo>
                <a:lnTo>
                  <a:pt x="344170" y="92709"/>
                </a:lnTo>
                <a:lnTo>
                  <a:pt x="347980" y="92709"/>
                </a:lnTo>
                <a:lnTo>
                  <a:pt x="347980" y="86360"/>
                </a:lnTo>
                <a:close/>
              </a:path>
              <a:path w="347979" h="427989">
                <a:moveTo>
                  <a:pt x="3810" y="92710"/>
                </a:moveTo>
                <a:lnTo>
                  <a:pt x="0" y="9271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2710"/>
                </a:lnTo>
                <a:close/>
              </a:path>
              <a:path w="347979" h="427989">
                <a:moveTo>
                  <a:pt x="347980" y="92710"/>
                </a:moveTo>
                <a:lnTo>
                  <a:pt x="344170" y="92710"/>
                </a:lnTo>
                <a:lnTo>
                  <a:pt x="344170" y="100329"/>
                </a:lnTo>
                <a:lnTo>
                  <a:pt x="347980" y="100329"/>
                </a:lnTo>
                <a:lnTo>
                  <a:pt x="347980" y="92710"/>
                </a:lnTo>
                <a:close/>
              </a:path>
              <a:path w="347979" h="42798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347979" h="427989">
                <a:moveTo>
                  <a:pt x="347980" y="100330"/>
                </a:moveTo>
                <a:lnTo>
                  <a:pt x="344170" y="100330"/>
                </a:lnTo>
                <a:lnTo>
                  <a:pt x="344170" y="106679"/>
                </a:lnTo>
                <a:lnTo>
                  <a:pt x="347980" y="106679"/>
                </a:lnTo>
                <a:lnTo>
                  <a:pt x="347980" y="100330"/>
                </a:lnTo>
                <a:close/>
              </a:path>
              <a:path w="347979" h="427989">
                <a:moveTo>
                  <a:pt x="3810" y="106680"/>
                </a:moveTo>
                <a:lnTo>
                  <a:pt x="0" y="10668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106680"/>
                </a:lnTo>
                <a:close/>
              </a:path>
              <a:path w="347979" h="427989">
                <a:moveTo>
                  <a:pt x="347980" y="106680"/>
                </a:moveTo>
                <a:lnTo>
                  <a:pt x="344170" y="106680"/>
                </a:lnTo>
                <a:lnTo>
                  <a:pt x="344170" y="113029"/>
                </a:lnTo>
                <a:lnTo>
                  <a:pt x="347980" y="113029"/>
                </a:lnTo>
                <a:lnTo>
                  <a:pt x="347980" y="106680"/>
                </a:lnTo>
                <a:close/>
              </a:path>
              <a:path w="347979" h="427989">
                <a:moveTo>
                  <a:pt x="3810" y="113030"/>
                </a:moveTo>
                <a:lnTo>
                  <a:pt x="0" y="11303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13030"/>
                </a:lnTo>
                <a:close/>
              </a:path>
              <a:path w="347979" h="427989">
                <a:moveTo>
                  <a:pt x="347980" y="113030"/>
                </a:moveTo>
                <a:lnTo>
                  <a:pt x="344170" y="113030"/>
                </a:lnTo>
                <a:lnTo>
                  <a:pt x="344170" y="119379"/>
                </a:lnTo>
                <a:lnTo>
                  <a:pt x="347980" y="119379"/>
                </a:lnTo>
                <a:lnTo>
                  <a:pt x="347980" y="113030"/>
                </a:lnTo>
                <a:close/>
              </a:path>
              <a:path w="347979" h="427989">
                <a:moveTo>
                  <a:pt x="3810" y="119380"/>
                </a:moveTo>
                <a:lnTo>
                  <a:pt x="0" y="119380"/>
                </a:lnTo>
                <a:lnTo>
                  <a:pt x="0" y="124459"/>
                </a:lnTo>
                <a:lnTo>
                  <a:pt x="3810" y="124459"/>
                </a:lnTo>
                <a:lnTo>
                  <a:pt x="3810" y="119380"/>
                </a:lnTo>
                <a:close/>
              </a:path>
              <a:path w="347979" h="427989">
                <a:moveTo>
                  <a:pt x="347980" y="119380"/>
                </a:moveTo>
                <a:lnTo>
                  <a:pt x="344170" y="119380"/>
                </a:lnTo>
                <a:lnTo>
                  <a:pt x="344170" y="124459"/>
                </a:lnTo>
                <a:lnTo>
                  <a:pt x="347980" y="124459"/>
                </a:lnTo>
                <a:lnTo>
                  <a:pt x="347980" y="119380"/>
                </a:lnTo>
                <a:close/>
              </a:path>
              <a:path w="347979" h="427989">
                <a:moveTo>
                  <a:pt x="3810" y="124460"/>
                </a:moveTo>
                <a:lnTo>
                  <a:pt x="0" y="12446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24460"/>
                </a:lnTo>
                <a:close/>
              </a:path>
              <a:path w="347979" h="427989">
                <a:moveTo>
                  <a:pt x="347980" y="124460"/>
                </a:moveTo>
                <a:lnTo>
                  <a:pt x="344170" y="124460"/>
                </a:lnTo>
                <a:lnTo>
                  <a:pt x="344170" y="138429"/>
                </a:lnTo>
                <a:lnTo>
                  <a:pt x="347980" y="138429"/>
                </a:lnTo>
                <a:lnTo>
                  <a:pt x="347980" y="124460"/>
                </a:lnTo>
                <a:close/>
              </a:path>
              <a:path w="347979" h="427989">
                <a:moveTo>
                  <a:pt x="3810" y="138430"/>
                </a:moveTo>
                <a:lnTo>
                  <a:pt x="0" y="138430"/>
                </a:lnTo>
                <a:lnTo>
                  <a:pt x="0" y="143509"/>
                </a:lnTo>
                <a:lnTo>
                  <a:pt x="3810" y="143509"/>
                </a:lnTo>
                <a:lnTo>
                  <a:pt x="3810" y="138430"/>
                </a:lnTo>
                <a:close/>
              </a:path>
              <a:path w="347979" h="427989">
                <a:moveTo>
                  <a:pt x="347980" y="138430"/>
                </a:moveTo>
                <a:lnTo>
                  <a:pt x="344170" y="138430"/>
                </a:lnTo>
                <a:lnTo>
                  <a:pt x="344170" y="143509"/>
                </a:lnTo>
                <a:lnTo>
                  <a:pt x="347980" y="143509"/>
                </a:lnTo>
                <a:lnTo>
                  <a:pt x="347980" y="138430"/>
                </a:lnTo>
                <a:close/>
              </a:path>
              <a:path w="347979" h="427989">
                <a:moveTo>
                  <a:pt x="3810" y="143510"/>
                </a:moveTo>
                <a:lnTo>
                  <a:pt x="0" y="14351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43510"/>
                </a:lnTo>
                <a:close/>
              </a:path>
              <a:path w="347979" h="427989">
                <a:moveTo>
                  <a:pt x="347980" y="143510"/>
                </a:moveTo>
                <a:lnTo>
                  <a:pt x="344170" y="143510"/>
                </a:lnTo>
                <a:lnTo>
                  <a:pt x="344170" y="170179"/>
                </a:lnTo>
                <a:lnTo>
                  <a:pt x="347980" y="170179"/>
                </a:lnTo>
                <a:lnTo>
                  <a:pt x="347980" y="143510"/>
                </a:lnTo>
                <a:close/>
              </a:path>
              <a:path w="347979" h="427989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347979" h="427989">
                <a:moveTo>
                  <a:pt x="347980" y="170180"/>
                </a:moveTo>
                <a:lnTo>
                  <a:pt x="344170" y="170180"/>
                </a:lnTo>
                <a:lnTo>
                  <a:pt x="344170" y="176529"/>
                </a:lnTo>
                <a:lnTo>
                  <a:pt x="347980" y="176529"/>
                </a:lnTo>
                <a:lnTo>
                  <a:pt x="347980" y="170180"/>
                </a:lnTo>
                <a:close/>
              </a:path>
              <a:path w="347979" h="427989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347979" h="427989">
                <a:moveTo>
                  <a:pt x="347980" y="176530"/>
                </a:moveTo>
                <a:lnTo>
                  <a:pt x="344170" y="176530"/>
                </a:lnTo>
                <a:lnTo>
                  <a:pt x="344170" y="182879"/>
                </a:lnTo>
                <a:lnTo>
                  <a:pt x="347980" y="182879"/>
                </a:lnTo>
                <a:lnTo>
                  <a:pt x="347980" y="176530"/>
                </a:lnTo>
                <a:close/>
              </a:path>
              <a:path w="347979" h="427989">
                <a:moveTo>
                  <a:pt x="3810" y="182880"/>
                </a:moveTo>
                <a:lnTo>
                  <a:pt x="0" y="182880"/>
                </a:lnTo>
                <a:lnTo>
                  <a:pt x="0" y="195579"/>
                </a:lnTo>
                <a:lnTo>
                  <a:pt x="3810" y="195579"/>
                </a:lnTo>
                <a:lnTo>
                  <a:pt x="3810" y="182880"/>
                </a:lnTo>
                <a:close/>
              </a:path>
              <a:path w="347979" h="427989">
                <a:moveTo>
                  <a:pt x="347980" y="182880"/>
                </a:moveTo>
                <a:lnTo>
                  <a:pt x="344170" y="182880"/>
                </a:lnTo>
                <a:lnTo>
                  <a:pt x="344170" y="195579"/>
                </a:lnTo>
                <a:lnTo>
                  <a:pt x="347980" y="195579"/>
                </a:lnTo>
                <a:lnTo>
                  <a:pt x="347980" y="182880"/>
                </a:lnTo>
                <a:close/>
              </a:path>
              <a:path w="347979" h="427989">
                <a:moveTo>
                  <a:pt x="3810" y="195580"/>
                </a:moveTo>
                <a:lnTo>
                  <a:pt x="0" y="195580"/>
                </a:lnTo>
                <a:lnTo>
                  <a:pt x="0" y="201929"/>
                </a:lnTo>
                <a:lnTo>
                  <a:pt x="3810" y="201929"/>
                </a:lnTo>
                <a:lnTo>
                  <a:pt x="3810" y="195580"/>
                </a:lnTo>
                <a:close/>
              </a:path>
              <a:path w="347979" h="427989">
                <a:moveTo>
                  <a:pt x="347980" y="195580"/>
                </a:moveTo>
                <a:lnTo>
                  <a:pt x="344170" y="195580"/>
                </a:lnTo>
                <a:lnTo>
                  <a:pt x="344170" y="201929"/>
                </a:lnTo>
                <a:lnTo>
                  <a:pt x="347980" y="201929"/>
                </a:lnTo>
                <a:lnTo>
                  <a:pt x="347980" y="195580"/>
                </a:lnTo>
                <a:close/>
              </a:path>
              <a:path w="347979" h="427989">
                <a:moveTo>
                  <a:pt x="3810" y="201930"/>
                </a:moveTo>
                <a:lnTo>
                  <a:pt x="0" y="20193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201930"/>
                </a:lnTo>
                <a:close/>
              </a:path>
              <a:path w="347979" h="427989">
                <a:moveTo>
                  <a:pt x="347980" y="201930"/>
                </a:moveTo>
                <a:lnTo>
                  <a:pt x="344170" y="201930"/>
                </a:lnTo>
                <a:lnTo>
                  <a:pt x="344170" y="208279"/>
                </a:lnTo>
                <a:lnTo>
                  <a:pt x="347980" y="208279"/>
                </a:lnTo>
                <a:lnTo>
                  <a:pt x="347980" y="201930"/>
                </a:lnTo>
                <a:close/>
              </a:path>
              <a:path w="347979" h="427989">
                <a:moveTo>
                  <a:pt x="3810" y="208280"/>
                </a:moveTo>
                <a:lnTo>
                  <a:pt x="0" y="208280"/>
                </a:lnTo>
                <a:lnTo>
                  <a:pt x="0" y="238759"/>
                </a:lnTo>
                <a:lnTo>
                  <a:pt x="3810" y="238759"/>
                </a:lnTo>
                <a:lnTo>
                  <a:pt x="3810" y="208280"/>
                </a:lnTo>
                <a:close/>
              </a:path>
              <a:path w="347979" h="427989">
                <a:moveTo>
                  <a:pt x="347980" y="208280"/>
                </a:moveTo>
                <a:lnTo>
                  <a:pt x="344170" y="208280"/>
                </a:lnTo>
                <a:lnTo>
                  <a:pt x="344170" y="238759"/>
                </a:lnTo>
                <a:lnTo>
                  <a:pt x="347980" y="238759"/>
                </a:lnTo>
                <a:lnTo>
                  <a:pt x="347980" y="208280"/>
                </a:lnTo>
                <a:close/>
              </a:path>
              <a:path w="347979" h="427989">
                <a:moveTo>
                  <a:pt x="3810" y="238760"/>
                </a:moveTo>
                <a:lnTo>
                  <a:pt x="0" y="23876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38760"/>
                </a:lnTo>
                <a:close/>
              </a:path>
              <a:path w="347979" h="427989">
                <a:moveTo>
                  <a:pt x="347980" y="238760"/>
                </a:moveTo>
                <a:lnTo>
                  <a:pt x="344170" y="238760"/>
                </a:lnTo>
                <a:lnTo>
                  <a:pt x="344170" y="259079"/>
                </a:lnTo>
                <a:lnTo>
                  <a:pt x="347980" y="259079"/>
                </a:lnTo>
                <a:lnTo>
                  <a:pt x="347980" y="238760"/>
                </a:lnTo>
                <a:close/>
              </a:path>
              <a:path w="347979" h="427989">
                <a:moveTo>
                  <a:pt x="3810" y="259080"/>
                </a:moveTo>
                <a:lnTo>
                  <a:pt x="0" y="259080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59080"/>
                </a:lnTo>
                <a:close/>
              </a:path>
              <a:path w="347979" h="427989">
                <a:moveTo>
                  <a:pt x="347980" y="259080"/>
                </a:moveTo>
                <a:lnTo>
                  <a:pt x="344170" y="259080"/>
                </a:lnTo>
                <a:lnTo>
                  <a:pt x="344170" y="264159"/>
                </a:lnTo>
                <a:lnTo>
                  <a:pt x="347980" y="264159"/>
                </a:lnTo>
                <a:lnTo>
                  <a:pt x="347980" y="259080"/>
                </a:lnTo>
                <a:close/>
              </a:path>
              <a:path w="347979" h="427989">
                <a:moveTo>
                  <a:pt x="3810" y="264160"/>
                </a:moveTo>
                <a:lnTo>
                  <a:pt x="0" y="26416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4160"/>
                </a:lnTo>
                <a:close/>
              </a:path>
              <a:path w="347979" h="427989">
                <a:moveTo>
                  <a:pt x="347980" y="264160"/>
                </a:moveTo>
                <a:lnTo>
                  <a:pt x="344170" y="264160"/>
                </a:lnTo>
                <a:lnTo>
                  <a:pt x="344170" y="271779"/>
                </a:lnTo>
                <a:lnTo>
                  <a:pt x="347980" y="271779"/>
                </a:lnTo>
                <a:lnTo>
                  <a:pt x="347980" y="264160"/>
                </a:lnTo>
                <a:close/>
              </a:path>
              <a:path w="347979" h="427989">
                <a:moveTo>
                  <a:pt x="3810" y="271780"/>
                </a:moveTo>
                <a:lnTo>
                  <a:pt x="0" y="271780"/>
                </a:lnTo>
                <a:lnTo>
                  <a:pt x="0" y="276859"/>
                </a:lnTo>
                <a:lnTo>
                  <a:pt x="3810" y="276859"/>
                </a:lnTo>
                <a:lnTo>
                  <a:pt x="3810" y="271780"/>
                </a:lnTo>
                <a:close/>
              </a:path>
              <a:path w="347979" h="427989">
                <a:moveTo>
                  <a:pt x="347980" y="271780"/>
                </a:moveTo>
                <a:lnTo>
                  <a:pt x="344170" y="271780"/>
                </a:lnTo>
                <a:lnTo>
                  <a:pt x="344170" y="276859"/>
                </a:lnTo>
                <a:lnTo>
                  <a:pt x="347980" y="276859"/>
                </a:lnTo>
                <a:lnTo>
                  <a:pt x="347980" y="271780"/>
                </a:lnTo>
                <a:close/>
              </a:path>
              <a:path w="347979" h="427989">
                <a:moveTo>
                  <a:pt x="3810" y="276860"/>
                </a:moveTo>
                <a:lnTo>
                  <a:pt x="0" y="27686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6860"/>
                </a:lnTo>
                <a:close/>
              </a:path>
              <a:path w="347979" h="427989">
                <a:moveTo>
                  <a:pt x="347980" y="276860"/>
                </a:moveTo>
                <a:lnTo>
                  <a:pt x="344170" y="276860"/>
                </a:lnTo>
                <a:lnTo>
                  <a:pt x="344170" y="284479"/>
                </a:lnTo>
                <a:lnTo>
                  <a:pt x="347980" y="284479"/>
                </a:lnTo>
                <a:lnTo>
                  <a:pt x="347980" y="276860"/>
                </a:lnTo>
                <a:close/>
              </a:path>
              <a:path w="347979" h="427989">
                <a:moveTo>
                  <a:pt x="3810" y="284480"/>
                </a:moveTo>
                <a:lnTo>
                  <a:pt x="0" y="284480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4480"/>
                </a:lnTo>
                <a:close/>
              </a:path>
              <a:path w="347979" h="427989">
                <a:moveTo>
                  <a:pt x="347980" y="284480"/>
                </a:moveTo>
                <a:lnTo>
                  <a:pt x="344170" y="284480"/>
                </a:lnTo>
                <a:lnTo>
                  <a:pt x="344170" y="289559"/>
                </a:lnTo>
                <a:lnTo>
                  <a:pt x="347980" y="289559"/>
                </a:lnTo>
                <a:lnTo>
                  <a:pt x="347980" y="284480"/>
                </a:lnTo>
                <a:close/>
              </a:path>
              <a:path w="347979" h="427989">
                <a:moveTo>
                  <a:pt x="3810" y="289560"/>
                </a:moveTo>
                <a:lnTo>
                  <a:pt x="0" y="289560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89560"/>
                </a:lnTo>
                <a:close/>
              </a:path>
              <a:path w="347979" h="427989">
                <a:moveTo>
                  <a:pt x="347980" y="289560"/>
                </a:moveTo>
                <a:lnTo>
                  <a:pt x="344170" y="289560"/>
                </a:lnTo>
                <a:lnTo>
                  <a:pt x="344170" y="295909"/>
                </a:lnTo>
                <a:lnTo>
                  <a:pt x="347980" y="295909"/>
                </a:lnTo>
                <a:lnTo>
                  <a:pt x="347980" y="289560"/>
                </a:lnTo>
                <a:close/>
              </a:path>
              <a:path w="347979" h="427989">
                <a:moveTo>
                  <a:pt x="3810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5910"/>
                </a:lnTo>
                <a:close/>
              </a:path>
              <a:path w="347979" h="427989">
                <a:moveTo>
                  <a:pt x="347980" y="295910"/>
                </a:moveTo>
                <a:lnTo>
                  <a:pt x="344170" y="295910"/>
                </a:lnTo>
                <a:lnTo>
                  <a:pt x="344170" y="303529"/>
                </a:lnTo>
                <a:lnTo>
                  <a:pt x="347980" y="303529"/>
                </a:lnTo>
                <a:lnTo>
                  <a:pt x="347980" y="295910"/>
                </a:lnTo>
                <a:close/>
              </a:path>
              <a:path w="347979" h="427989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347979" h="427989">
                <a:moveTo>
                  <a:pt x="347980" y="303530"/>
                </a:moveTo>
                <a:lnTo>
                  <a:pt x="344170" y="303530"/>
                </a:lnTo>
                <a:lnTo>
                  <a:pt x="344170" y="309879"/>
                </a:lnTo>
                <a:lnTo>
                  <a:pt x="347980" y="309879"/>
                </a:lnTo>
                <a:lnTo>
                  <a:pt x="347980" y="303530"/>
                </a:lnTo>
                <a:close/>
              </a:path>
              <a:path w="347979" h="427989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347979" h="427989">
                <a:moveTo>
                  <a:pt x="347980" y="309880"/>
                </a:moveTo>
                <a:lnTo>
                  <a:pt x="344170" y="309880"/>
                </a:lnTo>
                <a:lnTo>
                  <a:pt x="344170" y="316229"/>
                </a:lnTo>
                <a:lnTo>
                  <a:pt x="347980" y="316229"/>
                </a:lnTo>
                <a:lnTo>
                  <a:pt x="347980" y="309880"/>
                </a:lnTo>
                <a:close/>
              </a:path>
              <a:path w="347979" h="427989">
                <a:moveTo>
                  <a:pt x="3810" y="316230"/>
                </a:moveTo>
                <a:lnTo>
                  <a:pt x="0" y="316230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16230"/>
                </a:lnTo>
                <a:close/>
              </a:path>
              <a:path w="347979" h="427989">
                <a:moveTo>
                  <a:pt x="347980" y="316230"/>
                </a:moveTo>
                <a:lnTo>
                  <a:pt x="344170" y="316230"/>
                </a:lnTo>
                <a:lnTo>
                  <a:pt x="344170" y="321309"/>
                </a:lnTo>
                <a:lnTo>
                  <a:pt x="347980" y="321309"/>
                </a:lnTo>
                <a:lnTo>
                  <a:pt x="347980" y="316230"/>
                </a:lnTo>
                <a:close/>
              </a:path>
              <a:path w="347979" h="427989">
                <a:moveTo>
                  <a:pt x="3810" y="321310"/>
                </a:moveTo>
                <a:lnTo>
                  <a:pt x="0" y="32131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1310"/>
                </a:lnTo>
                <a:close/>
              </a:path>
              <a:path w="347979" h="427989">
                <a:moveTo>
                  <a:pt x="347980" y="321310"/>
                </a:moveTo>
                <a:lnTo>
                  <a:pt x="344170" y="321310"/>
                </a:lnTo>
                <a:lnTo>
                  <a:pt x="344170" y="328929"/>
                </a:lnTo>
                <a:lnTo>
                  <a:pt x="347980" y="328929"/>
                </a:lnTo>
                <a:lnTo>
                  <a:pt x="347980" y="321310"/>
                </a:lnTo>
                <a:close/>
              </a:path>
              <a:path w="347979" h="427989">
                <a:moveTo>
                  <a:pt x="3810" y="328930"/>
                </a:moveTo>
                <a:lnTo>
                  <a:pt x="0" y="328930"/>
                </a:lnTo>
                <a:lnTo>
                  <a:pt x="0" y="334009"/>
                </a:lnTo>
                <a:lnTo>
                  <a:pt x="3810" y="334009"/>
                </a:lnTo>
                <a:lnTo>
                  <a:pt x="3810" y="328930"/>
                </a:lnTo>
                <a:close/>
              </a:path>
              <a:path w="347979" h="427989">
                <a:moveTo>
                  <a:pt x="347980" y="328930"/>
                </a:moveTo>
                <a:lnTo>
                  <a:pt x="344170" y="328930"/>
                </a:lnTo>
                <a:lnTo>
                  <a:pt x="344170" y="334009"/>
                </a:lnTo>
                <a:lnTo>
                  <a:pt x="347980" y="334009"/>
                </a:lnTo>
                <a:lnTo>
                  <a:pt x="347980" y="328930"/>
                </a:lnTo>
                <a:close/>
              </a:path>
              <a:path w="347979" h="427989">
                <a:moveTo>
                  <a:pt x="3810" y="334010"/>
                </a:moveTo>
                <a:lnTo>
                  <a:pt x="0" y="33401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4010"/>
                </a:lnTo>
                <a:close/>
              </a:path>
              <a:path w="347979" h="427989">
                <a:moveTo>
                  <a:pt x="347980" y="334010"/>
                </a:moveTo>
                <a:lnTo>
                  <a:pt x="344170" y="334010"/>
                </a:lnTo>
                <a:lnTo>
                  <a:pt x="344170" y="341629"/>
                </a:lnTo>
                <a:lnTo>
                  <a:pt x="347980" y="341629"/>
                </a:lnTo>
                <a:lnTo>
                  <a:pt x="347980" y="334010"/>
                </a:lnTo>
                <a:close/>
              </a:path>
              <a:path w="347979" h="427989">
                <a:moveTo>
                  <a:pt x="3810" y="341630"/>
                </a:moveTo>
                <a:lnTo>
                  <a:pt x="0" y="341630"/>
                </a:lnTo>
                <a:lnTo>
                  <a:pt x="0" y="346709"/>
                </a:lnTo>
                <a:lnTo>
                  <a:pt x="3810" y="346709"/>
                </a:lnTo>
                <a:lnTo>
                  <a:pt x="3810" y="341630"/>
                </a:lnTo>
                <a:close/>
              </a:path>
              <a:path w="347979" h="427989">
                <a:moveTo>
                  <a:pt x="347980" y="341630"/>
                </a:moveTo>
                <a:lnTo>
                  <a:pt x="344170" y="341630"/>
                </a:lnTo>
                <a:lnTo>
                  <a:pt x="344170" y="346709"/>
                </a:lnTo>
                <a:lnTo>
                  <a:pt x="347980" y="346709"/>
                </a:lnTo>
                <a:lnTo>
                  <a:pt x="347980" y="341630"/>
                </a:lnTo>
                <a:close/>
              </a:path>
              <a:path w="347979" h="427989">
                <a:moveTo>
                  <a:pt x="3810" y="346710"/>
                </a:moveTo>
                <a:lnTo>
                  <a:pt x="0" y="34671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6710"/>
                </a:lnTo>
                <a:close/>
              </a:path>
              <a:path w="347979" h="427989">
                <a:moveTo>
                  <a:pt x="347980" y="346710"/>
                </a:moveTo>
                <a:lnTo>
                  <a:pt x="344170" y="346710"/>
                </a:lnTo>
                <a:lnTo>
                  <a:pt x="344170" y="354329"/>
                </a:lnTo>
                <a:lnTo>
                  <a:pt x="347980" y="354329"/>
                </a:lnTo>
                <a:lnTo>
                  <a:pt x="347980" y="346710"/>
                </a:lnTo>
                <a:close/>
              </a:path>
              <a:path w="347979" h="427989">
                <a:moveTo>
                  <a:pt x="381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4330"/>
                </a:lnTo>
                <a:close/>
              </a:path>
              <a:path w="347979" h="427989">
                <a:moveTo>
                  <a:pt x="347980" y="354330"/>
                </a:moveTo>
                <a:lnTo>
                  <a:pt x="344170" y="354330"/>
                </a:lnTo>
                <a:lnTo>
                  <a:pt x="344170" y="360679"/>
                </a:lnTo>
                <a:lnTo>
                  <a:pt x="347980" y="360679"/>
                </a:lnTo>
                <a:lnTo>
                  <a:pt x="347980" y="354330"/>
                </a:lnTo>
                <a:close/>
              </a:path>
              <a:path w="347979" h="427989">
                <a:moveTo>
                  <a:pt x="381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0680"/>
                </a:lnTo>
                <a:close/>
              </a:path>
              <a:path w="347979" h="427989">
                <a:moveTo>
                  <a:pt x="347980" y="360680"/>
                </a:moveTo>
                <a:lnTo>
                  <a:pt x="344170" y="360680"/>
                </a:lnTo>
                <a:lnTo>
                  <a:pt x="344170" y="367029"/>
                </a:lnTo>
                <a:lnTo>
                  <a:pt x="347980" y="367029"/>
                </a:lnTo>
                <a:lnTo>
                  <a:pt x="347980" y="360680"/>
                </a:lnTo>
                <a:close/>
              </a:path>
              <a:path w="347979" h="427989">
                <a:moveTo>
                  <a:pt x="3810" y="367030"/>
                </a:moveTo>
                <a:lnTo>
                  <a:pt x="0" y="36703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67030"/>
                </a:lnTo>
                <a:close/>
              </a:path>
              <a:path w="347979" h="427989">
                <a:moveTo>
                  <a:pt x="347980" y="367030"/>
                </a:moveTo>
                <a:lnTo>
                  <a:pt x="344170" y="367030"/>
                </a:lnTo>
                <a:lnTo>
                  <a:pt x="344170" y="373379"/>
                </a:lnTo>
                <a:lnTo>
                  <a:pt x="347980" y="373379"/>
                </a:lnTo>
                <a:lnTo>
                  <a:pt x="347980" y="367030"/>
                </a:lnTo>
                <a:close/>
              </a:path>
              <a:path w="347979" h="427989">
                <a:moveTo>
                  <a:pt x="3810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3810" y="379729"/>
                </a:lnTo>
                <a:lnTo>
                  <a:pt x="3810" y="373380"/>
                </a:lnTo>
                <a:close/>
              </a:path>
              <a:path w="347979" h="427989">
                <a:moveTo>
                  <a:pt x="347980" y="373380"/>
                </a:moveTo>
                <a:lnTo>
                  <a:pt x="344170" y="373380"/>
                </a:lnTo>
                <a:lnTo>
                  <a:pt x="344170" y="379729"/>
                </a:lnTo>
                <a:lnTo>
                  <a:pt x="347980" y="379729"/>
                </a:lnTo>
                <a:lnTo>
                  <a:pt x="347980" y="373380"/>
                </a:lnTo>
                <a:close/>
              </a:path>
              <a:path w="347979" h="427989">
                <a:moveTo>
                  <a:pt x="3810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3810" y="386079"/>
                </a:lnTo>
                <a:lnTo>
                  <a:pt x="3810" y="379730"/>
                </a:lnTo>
                <a:close/>
              </a:path>
              <a:path w="347979" h="427989">
                <a:moveTo>
                  <a:pt x="347980" y="379730"/>
                </a:moveTo>
                <a:lnTo>
                  <a:pt x="344170" y="379730"/>
                </a:lnTo>
                <a:lnTo>
                  <a:pt x="344170" y="386079"/>
                </a:lnTo>
                <a:lnTo>
                  <a:pt x="347980" y="386079"/>
                </a:lnTo>
                <a:lnTo>
                  <a:pt x="347980" y="379730"/>
                </a:lnTo>
                <a:close/>
              </a:path>
              <a:path w="347979" h="427989">
                <a:moveTo>
                  <a:pt x="381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3810" y="392429"/>
                </a:lnTo>
                <a:lnTo>
                  <a:pt x="3810" y="386080"/>
                </a:lnTo>
                <a:close/>
              </a:path>
              <a:path w="347979" h="427989">
                <a:moveTo>
                  <a:pt x="347980" y="386080"/>
                </a:moveTo>
                <a:lnTo>
                  <a:pt x="344170" y="386080"/>
                </a:lnTo>
                <a:lnTo>
                  <a:pt x="344170" y="392429"/>
                </a:lnTo>
                <a:lnTo>
                  <a:pt x="347980" y="392429"/>
                </a:lnTo>
                <a:lnTo>
                  <a:pt x="347980" y="386080"/>
                </a:lnTo>
                <a:close/>
              </a:path>
              <a:path w="347979" h="427989">
                <a:moveTo>
                  <a:pt x="3810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3810" y="398779"/>
                </a:lnTo>
                <a:lnTo>
                  <a:pt x="3810" y="392430"/>
                </a:lnTo>
                <a:close/>
              </a:path>
              <a:path w="347979" h="427989">
                <a:moveTo>
                  <a:pt x="347980" y="392430"/>
                </a:moveTo>
                <a:lnTo>
                  <a:pt x="344170" y="392430"/>
                </a:lnTo>
                <a:lnTo>
                  <a:pt x="344170" y="398779"/>
                </a:lnTo>
                <a:lnTo>
                  <a:pt x="347980" y="398779"/>
                </a:lnTo>
                <a:lnTo>
                  <a:pt x="347980" y="392430"/>
                </a:lnTo>
                <a:close/>
              </a:path>
              <a:path w="347979" h="427989">
                <a:moveTo>
                  <a:pt x="381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3810" y="405129"/>
                </a:lnTo>
                <a:lnTo>
                  <a:pt x="3810" y="398780"/>
                </a:lnTo>
                <a:close/>
              </a:path>
              <a:path w="347979" h="427989">
                <a:moveTo>
                  <a:pt x="347979" y="398780"/>
                </a:moveTo>
                <a:lnTo>
                  <a:pt x="344170" y="398780"/>
                </a:lnTo>
                <a:lnTo>
                  <a:pt x="344170" y="402589"/>
                </a:lnTo>
                <a:lnTo>
                  <a:pt x="345439" y="402589"/>
                </a:lnTo>
                <a:lnTo>
                  <a:pt x="345439" y="401319"/>
                </a:lnTo>
                <a:lnTo>
                  <a:pt x="346710" y="401319"/>
                </a:lnTo>
                <a:lnTo>
                  <a:pt x="346710" y="400050"/>
                </a:lnTo>
                <a:lnTo>
                  <a:pt x="347979" y="400050"/>
                </a:lnTo>
                <a:lnTo>
                  <a:pt x="347979" y="398780"/>
                </a:lnTo>
                <a:close/>
              </a:path>
              <a:path w="347979" h="427989">
                <a:moveTo>
                  <a:pt x="3810" y="405130"/>
                </a:moveTo>
                <a:lnTo>
                  <a:pt x="0" y="405130"/>
                </a:lnTo>
                <a:lnTo>
                  <a:pt x="0" y="411479"/>
                </a:lnTo>
                <a:lnTo>
                  <a:pt x="3810" y="411479"/>
                </a:lnTo>
                <a:lnTo>
                  <a:pt x="3810" y="405130"/>
                </a:lnTo>
                <a:close/>
              </a:path>
              <a:path w="347979" h="427989">
                <a:moveTo>
                  <a:pt x="3810" y="411480"/>
                </a:moveTo>
                <a:lnTo>
                  <a:pt x="0" y="411480"/>
                </a:lnTo>
                <a:lnTo>
                  <a:pt x="0" y="417829"/>
                </a:lnTo>
                <a:lnTo>
                  <a:pt x="3810" y="417829"/>
                </a:lnTo>
                <a:lnTo>
                  <a:pt x="3810" y="411480"/>
                </a:lnTo>
                <a:close/>
              </a:path>
              <a:path w="347979" h="427989">
                <a:moveTo>
                  <a:pt x="3810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3810" y="424179"/>
                </a:lnTo>
                <a:lnTo>
                  <a:pt x="3810" y="417830"/>
                </a:lnTo>
                <a:close/>
              </a:path>
              <a:path w="347979" h="427989">
                <a:moveTo>
                  <a:pt x="325120" y="424180"/>
                </a:moveTo>
                <a:lnTo>
                  <a:pt x="0" y="424180"/>
                </a:lnTo>
                <a:lnTo>
                  <a:pt x="0" y="427989"/>
                </a:lnTo>
                <a:lnTo>
                  <a:pt x="322580" y="427989"/>
                </a:lnTo>
                <a:lnTo>
                  <a:pt x="322580" y="426719"/>
                </a:lnTo>
                <a:lnTo>
                  <a:pt x="323850" y="426719"/>
                </a:lnTo>
                <a:lnTo>
                  <a:pt x="323850" y="425450"/>
                </a:lnTo>
                <a:lnTo>
                  <a:pt x="325120" y="425450"/>
                </a:lnTo>
                <a:lnTo>
                  <a:pt x="325120" y="424180"/>
                </a:lnTo>
                <a:close/>
              </a:path>
            </a:pathLst>
          </a:custGeom>
          <a:solidFill>
            <a:srgbClr val="B943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5" name="bk object 8745"/>
          <p:cNvSpPr/>
          <p:nvPr/>
        </p:nvSpPr>
        <p:spPr>
          <a:xfrm>
            <a:off x="5203190" y="4198620"/>
            <a:ext cx="340360" cy="420370"/>
          </a:xfrm>
          <a:custGeom>
            <a:avLst/>
            <a:gdLst/>
            <a:ahLst/>
            <a:cxnLst/>
            <a:rect l="l" t="t" r="r" b="b"/>
            <a:pathLst>
              <a:path w="340360" h="420370">
                <a:moveTo>
                  <a:pt x="340360" y="0"/>
                </a:moveTo>
                <a:lnTo>
                  <a:pt x="24130" y="0"/>
                </a:lnTo>
                <a:lnTo>
                  <a:pt x="24130" y="1269"/>
                </a:lnTo>
                <a:lnTo>
                  <a:pt x="340360" y="1269"/>
                </a:lnTo>
                <a:lnTo>
                  <a:pt x="340360" y="0"/>
                </a:lnTo>
                <a:close/>
              </a:path>
              <a:path w="340360" h="420370">
                <a:moveTo>
                  <a:pt x="340360" y="1269"/>
                </a:moveTo>
                <a:lnTo>
                  <a:pt x="22860" y="1269"/>
                </a:lnTo>
                <a:lnTo>
                  <a:pt x="22860" y="2539"/>
                </a:lnTo>
                <a:lnTo>
                  <a:pt x="21589" y="2539"/>
                </a:lnTo>
                <a:lnTo>
                  <a:pt x="21589" y="3809"/>
                </a:lnTo>
                <a:lnTo>
                  <a:pt x="337820" y="3809"/>
                </a:lnTo>
                <a:lnTo>
                  <a:pt x="337820" y="7619"/>
                </a:lnTo>
                <a:lnTo>
                  <a:pt x="340360" y="7619"/>
                </a:lnTo>
                <a:lnTo>
                  <a:pt x="340360" y="1269"/>
                </a:lnTo>
                <a:close/>
              </a:path>
              <a:path w="340360" h="420370">
                <a:moveTo>
                  <a:pt x="340360" y="7619"/>
                </a:moveTo>
                <a:lnTo>
                  <a:pt x="337820" y="7619"/>
                </a:lnTo>
                <a:lnTo>
                  <a:pt x="337820" y="13969"/>
                </a:lnTo>
                <a:lnTo>
                  <a:pt x="340360" y="13969"/>
                </a:lnTo>
                <a:lnTo>
                  <a:pt x="340360" y="7619"/>
                </a:lnTo>
                <a:close/>
              </a:path>
              <a:path w="340360" h="420370">
                <a:moveTo>
                  <a:pt x="340360" y="13969"/>
                </a:moveTo>
                <a:lnTo>
                  <a:pt x="337820" y="13969"/>
                </a:lnTo>
                <a:lnTo>
                  <a:pt x="337820" y="20319"/>
                </a:lnTo>
                <a:lnTo>
                  <a:pt x="340360" y="20319"/>
                </a:lnTo>
                <a:lnTo>
                  <a:pt x="340360" y="13969"/>
                </a:lnTo>
                <a:close/>
              </a:path>
              <a:path w="340360" h="420370">
                <a:moveTo>
                  <a:pt x="3810" y="24129"/>
                </a:moveTo>
                <a:lnTo>
                  <a:pt x="2539" y="24129"/>
                </a:lnTo>
                <a:lnTo>
                  <a:pt x="2539" y="26669"/>
                </a:lnTo>
                <a:lnTo>
                  <a:pt x="3810" y="26669"/>
                </a:lnTo>
                <a:lnTo>
                  <a:pt x="3810" y="24129"/>
                </a:lnTo>
                <a:close/>
              </a:path>
              <a:path w="340360" h="420370">
                <a:moveTo>
                  <a:pt x="340360" y="20319"/>
                </a:moveTo>
                <a:lnTo>
                  <a:pt x="337820" y="20319"/>
                </a:lnTo>
                <a:lnTo>
                  <a:pt x="337820" y="26669"/>
                </a:lnTo>
                <a:lnTo>
                  <a:pt x="340360" y="26669"/>
                </a:lnTo>
                <a:lnTo>
                  <a:pt x="340360" y="20319"/>
                </a:lnTo>
                <a:close/>
              </a:path>
              <a:path w="340360" h="420370">
                <a:moveTo>
                  <a:pt x="3810" y="26669"/>
                </a:moveTo>
                <a:lnTo>
                  <a:pt x="1270" y="26669"/>
                </a:lnTo>
                <a:lnTo>
                  <a:pt x="1270" y="27939"/>
                </a:lnTo>
                <a:lnTo>
                  <a:pt x="0" y="2793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340360" h="420370">
                <a:moveTo>
                  <a:pt x="340360" y="26669"/>
                </a:moveTo>
                <a:lnTo>
                  <a:pt x="337820" y="26669"/>
                </a:lnTo>
                <a:lnTo>
                  <a:pt x="337820" y="33019"/>
                </a:lnTo>
                <a:lnTo>
                  <a:pt x="340360" y="33019"/>
                </a:lnTo>
                <a:lnTo>
                  <a:pt x="340360" y="26669"/>
                </a:lnTo>
                <a:close/>
              </a:path>
              <a:path w="340360" h="4203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340360" h="420370">
                <a:moveTo>
                  <a:pt x="340360" y="33019"/>
                </a:moveTo>
                <a:lnTo>
                  <a:pt x="337820" y="33019"/>
                </a:lnTo>
                <a:lnTo>
                  <a:pt x="337820" y="39369"/>
                </a:lnTo>
                <a:lnTo>
                  <a:pt x="340360" y="39369"/>
                </a:lnTo>
                <a:lnTo>
                  <a:pt x="340360" y="33019"/>
                </a:lnTo>
                <a:close/>
              </a:path>
              <a:path w="340360" h="4203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340360" h="420370">
                <a:moveTo>
                  <a:pt x="340360" y="39369"/>
                </a:moveTo>
                <a:lnTo>
                  <a:pt x="337820" y="39369"/>
                </a:lnTo>
                <a:lnTo>
                  <a:pt x="337820" y="45719"/>
                </a:lnTo>
                <a:lnTo>
                  <a:pt x="340360" y="45719"/>
                </a:lnTo>
                <a:lnTo>
                  <a:pt x="340360" y="39369"/>
                </a:lnTo>
                <a:close/>
              </a:path>
              <a:path w="340360" h="4203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340360" h="420370">
                <a:moveTo>
                  <a:pt x="340360" y="45719"/>
                </a:moveTo>
                <a:lnTo>
                  <a:pt x="337820" y="45719"/>
                </a:lnTo>
                <a:lnTo>
                  <a:pt x="337820" y="52069"/>
                </a:lnTo>
                <a:lnTo>
                  <a:pt x="340360" y="52069"/>
                </a:lnTo>
                <a:lnTo>
                  <a:pt x="340360" y="45719"/>
                </a:lnTo>
                <a:close/>
              </a:path>
              <a:path w="340360" h="42037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340360" h="420370">
                <a:moveTo>
                  <a:pt x="340360" y="52069"/>
                </a:moveTo>
                <a:lnTo>
                  <a:pt x="337820" y="52069"/>
                </a:lnTo>
                <a:lnTo>
                  <a:pt x="337820" y="58419"/>
                </a:lnTo>
                <a:lnTo>
                  <a:pt x="340360" y="58419"/>
                </a:lnTo>
                <a:lnTo>
                  <a:pt x="340360" y="52069"/>
                </a:lnTo>
                <a:close/>
              </a:path>
              <a:path w="340360" h="420370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340360" h="420370">
                <a:moveTo>
                  <a:pt x="340360" y="58419"/>
                </a:moveTo>
                <a:lnTo>
                  <a:pt x="337820" y="58419"/>
                </a:lnTo>
                <a:lnTo>
                  <a:pt x="337820" y="64769"/>
                </a:lnTo>
                <a:lnTo>
                  <a:pt x="340360" y="64769"/>
                </a:lnTo>
                <a:lnTo>
                  <a:pt x="340360" y="58419"/>
                </a:lnTo>
                <a:close/>
              </a:path>
              <a:path w="340360" h="42037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340360" h="420370">
                <a:moveTo>
                  <a:pt x="340360" y="64769"/>
                </a:moveTo>
                <a:lnTo>
                  <a:pt x="337820" y="64769"/>
                </a:lnTo>
                <a:lnTo>
                  <a:pt x="337820" y="71119"/>
                </a:lnTo>
                <a:lnTo>
                  <a:pt x="340360" y="71119"/>
                </a:lnTo>
                <a:lnTo>
                  <a:pt x="340360" y="64769"/>
                </a:lnTo>
                <a:close/>
              </a:path>
              <a:path w="340360" h="42037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340360" h="420370">
                <a:moveTo>
                  <a:pt x="340360" y="71119"/>
                </a:moveTo>
                <a:lnTo>
                  <a:pt x="337820" y="71119"/>
                </a:lnTo>
                <a:lnTo>
                  <a:pt x="337820" y="77469"/>
                </a:lnTo>
                <a:lnTo>
                  <a:pt x="340360" y="77469"/>
                </a:lnTo>
                <a:lnTo>
                  <a:pt x="340360" y="71119"/>
                </a:lnTo>
                <a:close/>
              </a:path>
              <a:path w="340360" h="420370">
                <a:moveTo>
                  <a:pt x="3810" y="77469"/>
                </a:moveTo>
                <a:lnTo>
                  <a:pt x="0" y="7746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77469"/>
                </a:lnTo>
                <a:close/>
              </a:path>
              <a:path w="340360" h="420370">
                <a:moveTo>
                  <a:pt x="340360" y="77469"/>
                </a:moveTo>
                <a:lnTo>
                  <a:pt x="337820" y="77469"/>
                </a:lnTo>
                <a:lnTo>
                  <a:pt x="337820" y="82549"/>
                </a:lnTo>
                <a:lnTo>
                  <a:pt x="340360" y="82549"/>
                </a:lnTo>
                <a:lnTo>
                  <a:pt x="340360" y="77469"/>
                </a:lnTo>
                <a:close/>
              </a:path>
              <a:path w="340360" h="420370">
                <a:moveTo>
                  <a:pt x="3810" y="82550"/>
                </a:moveTo>
                <a:lnTo>
                  <a:pt x="0" y="82550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2550"/>
                </a:lnTo>
                <a:close/>
              </a:path>
              <a:path w="340360" h="420370">
                <a:moveTo>
                  <a:pt x="340360" y="82550"/>
                </a:moveTo>
                <a:lnTo>
                  <a:pt x="337820" y="82550"/>
                </a:lnTo>
                <a:lnTo>
                  <a:pt x="337820" y="88899"/>
                </a:lnTo>
                <a:lnTo>
                  <a:pt x="340360" y="88899"/>
                </a:lnTo>
                <a:lnTo>
                  <a:pt x="340360" y="82550"/>
                </a:lnTo>
                <a:close/>
              </a:path>
              <a:path w="340360" h="420370">
                <a:moveTo>
                  <a:pt x="3810" y="88900"/>
                </a:moveTo>
                <a:lnTo>
                  <a:pt x="0" y="88900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88900"/>
                </a:lnTo>
                <a:close/>
              </a:path>
              <a:path w="340360" h="420370">
                <a:moveTo>
                  <a:pt x="340360" y="88900"/>
                </a:moveTo>
                <a:lnTo>
                  <a:pt x="337820" y="88900"/>
                </a:lnTo>
                <a:lnTo>
                  <a:pt x="337820" y="96519"/>
                </a:lnTo>
                <a:lnTo>
                  <a:pt x="340360" y="96519"/>
                </a:lnTo>
                <a:lnTo>
                  <a:pt x="340360" y="88900"/>
                </a:lnTo>
                <a:close/>
              </a:path>
              <a:path w="340360" h="42037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340360" h="420370">
                <a:moveTo>
                  <a:pt x="340360" y="96519"/>
                </a:moveTo>
                <a:lnTo>
                  <a:pt x="337820" y="96519"/>
                </a:lnTo>
                <a:lnTo>
                  <a:pt x="337820" y="102869"/>
                </a:lnTo>
                <a:lnTo>
                  <a:pt x="340360" y="102869"/>
                </a:lnTo>
                <a:lnTo>
                  <a:pt x="340360" y="96519"/>
                </a:lnTo>
                <a:close/>
              </a:path>
              <a:path w="340360" h="42037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340360" h="420370">
                <a:moveTo>
                  <a:pt x="340360" y="102869"/>
                </a:moveTo>
                <a:lnTo>
                  <a:pt x="337820" y="102869"/>
                </a:lnTo>
                <a:lnTo>
                  <a:pt x="337820" y="109219"/>
                </a:lnTo>
                <a:lnTo>
                  <a:pt x="340360" y="109219"/>
                </a:lnTo>
                <a:lnTo>
                  <a:pt x="340360" y="102869"/>
                </a:lnTo>
                <a:close/>
              </a:path>
              <a:path w="340360" h="42037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340360" h="420370">
                <a:moveTo>
                  <a:pt x="340360" y="109219"/>
                </a:moveTo>
                <a:lnTo>
                  <a:pt x="337820" y="109219"/>
                </a:lnTo>
                <a:lnTo>
                  <a:pt x="337820" y="115569"/>
                </a:lnTo>
                <a:lnTo>
                  <a:pt x="340360" y="115569"/>
                </a:lnTo>
                <a:lnTo>
                  <a:pt x="340360" y="109219"/>
                </a:lnTo>
                <a:close/>
              </a:path>
              <a:path w="340360" h="420370">
                <a:moveTo>
                  <a:pt x="3810" y="115569"/>
                </a:moveTo>
                <a:lnTo>
                  <a:pt x="0" y="115569"/>
                </a:lnTo>
                <a:lnTo>
                  <a:pt x="0" y="120649"/>
                </a:lnTo>
                <a:lnTo>
                  <a:pt x="3810" y="120649"/>
                </a:lnTo>
                <a:lnTo>
                  <a:pt x="3810" y="115569"/>
                </a:lnTo>
                <a:close/>
              </a:path>
              <a:path w="340360" h="420370">
                <a:moveTo>
                  <a:pt x="340360" y="115569"/>
                </a:moveTo>
                <a:lnTo>
                  <a:pt x="337820" y="115569"/>
                </a:lnTo>
                <a:lnTo>
                  <a:pt x="337820" y="120649"/>
                </a:lnTo>
                <a:lnTo>
                  <a:pt x="340360" y="120649"/>
                </a:lnTo>
                <a:lnTo>
                  <a:pt x="340360" y="115569"/>
                </a:lnTo>
                <a:close/>
              </a:path>
              <a:path w="340360" h="420370">
                <a:moveTo>
                  <a:pt x="3810" y="120650"/>
                </a:moveTo>
                <a:lnTo>
                  <a:pt x="0" y="120650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0650"/>
                </a:lnTo>
                <a:close/>
              </a:path>
              <a:path w="340360" h="420370">
                <a:moveTo>
                  <a:pt x="340360" y="120650"/>
                </a:moveTo>
                <a:lnTo>
                  <a:pt x="337820" y="120650"/>
                </a:lnTo>
                <a:lnTo>
                  <a:pt x="337820" y="134619"/>
                </a:lnTo>
                <a:lnTo>
                  <a:pt x="340360" y="134619"/>
                </a:lnTo>
                <a:lnTo>
                  <a:pt x="340360" y="120650"/>
                </a:lnTo>
                <a:close/>
              </a:path>
              <a:path w="340360" h="420370">
                <a:moveTo>
                  <a:pt x="3810" y="134619"/>
                </a:moveTo>
                <a:lnTo>
                  <a:pt x="0" y="134619"/>
                </a:lnTo>
                <a:lnTo>
                  <a:pt x="0" y="139699"/>
                </a:lnTo>
                <a:lnTo>
                  <a:pt x="3810" y="139699"/>
                </a:lnTo>
                <a:lnTo>
                  <a:pt x="3810" y="134619"/>
                </a:lnTo>
                <a:close/>
              </a:path>
              <a:path w="340360" h="420370">
                <a:moveTo>
                  <a:pt x="340360" y="134619"/>
                </a:moveTo>
                <a:lnTo>
                  <a:pt x="337820" y="134619"/>
                </a:lnTo>
                <a:lnTo>
                  <a:pt x="337820" y="139699"/>
                </a:lnTo>
                <a:lnTo>
                  <a:pt x="340360" y="139699"/>
                </a:lnTo>
                <a:lnTo>
                  <a:pt x="340360" y="134619"/>
                </a:lnTo>
                <a:close/>
              </a:path>
              <a:path w="340360" h="420370">
                <a:moveTo>
                  <a:pt x="3810" y="139700"/>
                </a:moveTo>
                <a:lnTo>
                  <a:pt x="0" y="139700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39700"/>
                </a:lnTo>
                <a:close/>
              </a:path>
              <a:path w="340360" h="420370">
                <a:moveTo>
                  <a:pt x="340360" y="139700"/>
                </a:moveTo>
                <a:lnTo>
                  <a:pt x="337820" y="139700"/>
                </a:lnTo>
                <a:lnTo>
                  <a:pt x="337820" y="166369"/>
                </a:lnTo>
                <a:lnTo>
                  <a:pt x="340360" y="166369"/>
                </a:lnTo>
                <a:lnTo>
                  <a:pt x="340360" y="139700"/>
                </a:lnTo>
                <a:close/>
              </a:path>
              <a:path w="340360" h="42037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340360" h="420370">
                <a:moveTo>
                  <a:pt x="340360" y="166369"/>
                </a:moveTo>
                <a:lnTo>
                  <a:pt x="337820" y="166369"/>
                </a:lnTo>
                <a:lnTo>
                  <a:pt x="337820" y="172719"/>
                </a:lnTo>
                <a:lnTo>
                  <a:pt x="340360" y="172719"/>
                </a:lnTo>
                <a:lnTo>
                  <a:pt x="340360" y="166369"/>
                </a:lnTo>
                <a:close/>
              </a:path>
              <a:path w="340360" h="420370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340360" h="420370">
                <a:moveTo>
                  <a:pt x="340360" y="172719"/>
                </a:moveTo>
                <a:lnTo>
                  <a:pt x="337820" y="172719"/>
                </a:lnTo>
                <a:lnTo>
                  <a:pt x="337820" y="179069"/>
                </a:lnTo>
                <a:lnTo>
                  <a:pt x="340360" y="179069"/>
                </a:lnTo>
                <a:lnTo>
                  <a:pt x="340360" y="172719"/>
                </a:lnTo>
                <a:close/>
              </a:path>
              <a:path w="340360" h="420370">
                <a:moveTo>
                  <a:pt x="3810" y="179069"/>
                </a:moveTo>
                <a:lnTo>
                  <a:pt x="0" y="17906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79069"/>
                </a:lnTo>
                <a:close/>
              </a:path>
              <a:path w="340360" h="420370">
                <a:moveTo>
                  <a:pt x="340360" y="179069"/>
                </a:moveTo>
                <a:lnTo>
                  <a:pt x="337820" y="179069"/>
                </a:lnTo>
                <a:lnTo>
                  <a:pt x="337820" y="191769"/>
                </a:lnTo>
                <a:lnTo>
                  <a:pt x="340360" y="191769"/>
                </a:lnTo>
                <a:lnTo>
                  <a:pt x="340360" y="179069"/>
                </a:lnTo>
                <a:close/>
              </a:path>
              <a:path w="340360" h="42037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340360" h="420370">
                <a:moveTo>
                  <a:pt x="340360" y="191769"/>
                </a:moveTo>
                <a:lnTo>
                  <a:pt x="337820" y="191769"/>
                </a:lnTo>
                <a:lnTo>
                  <a:pt x="337820" y="198119"/>
                </a:lnTo>
                <a:lnTo>
                  <a:pt x="340360" y="198119"/>
                </a:lnTo>
                <a:lnTo>
                  <a:pt x="340360" y="191769"/>
                </a:lnTo>
                <a:close/>
              </a:path>
              <a:path w="340360" h="420370">
                <a:moveTo>
                  <a:pt x="3810" y="198119"/>
                </a:moveTo>
                <a:lnTo>
                  <a:pt x="0" y="198119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98119"/>
                </a:lnTo>
                <a:close/>
              </a:path>
              <a:path w="340360" h="420370">
                <a:moveTo>
                  <a:pt x="340360" y="198119"/>
                </a:moveTo>
                <a:lnTo>
                  <a:pt x="337820" y="198119"/>
                </a:lnTo>
                <a:lnTo>
                  <a:pt x="337820" y="204469"/>
                </a:lnTo>
                <a:lnTo>
                  <a:pt x="340360" y="204469"/>
                </a:lnTo>
                <a:lnTo>
                  <a:pt x="340360" y="198119"/>
                </a:lnTo>
                <a:close/>
              </a:path>
              <a:path w="340360" h="420370">
                <a:moveTo>
                  <a:pt x="3810" y="204469"/>
                </a:moveTo>
                <a:lnTo>
                  <a:pt x="0" y="204469"/>
                </a:lnTo>
                <a:lnTo>
                  <a:pt x="0" y="234949"/>
                </a:lnTo>
                <a:lnTo>
                  <a:pt x="3810" y="234949"/>
                </a:lnTo>
                <a:lnTo>
                  <a:pt x="3810" y="204469"/>
                </a:lnTo>
                <a:close/>
              </a:path>
              <a:path w="340360" h="420370">
                <a:moveTo>
                  <a:pt x="340360" y="204469"/>
                </a:moveTo>
                <a:lnTo>
                  <a:pt x="337820" y="204469"/>
                </a:lnTo>
                <a:lnTo>
                  <a:pt x="337820" y="234949"/>
                </a:lnTo>
                <a:lnTo>
                  <a:pt x="340360" y="234949"/>
                </a:lnTo>
                <a:lnTo>
                  <a:pt x="340360" y="204469"/>
                </a:lnTo>
                <a:close/>
              </a:path>
              <a:path w="340360" h="420370">
                <a:moveTo>
                  <a:pt x="3810" y="234950"/>
                </a:moveTo>
                <a:lnTo>
                  <a:pt x="0" y="234950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34950"/>
                </a:lnTo>
                <a:close/>
              </a:path>
              <a:path w="340360" h="420370">
                <a:moveTo>
                  <a:pt x="340360" y="234950"/>
                </a:moveTo>
                <a:lnTo>
                  <a:pt x="337820" y="234950"/>
                </a:lnTo>
                <a:lnTo>
                  <a:pt x="337820" y="255269"/>
                </a:lnTo>
                <a:lnTo>
                  <a:pt x="340360" y="255269"/>
                </a:lnTo>
                <a:lnTo>
                  <a:pt x="340360" y="234950"/>
                </a:lnTo>
                <a:close/>
              </a:path>
              <a:path w="340360" h="420370">
                <a:moveTo>
                  <a:pt x="3810" y="255269"/>
                </a:moveTo>
                <a:lnTo>
                  <a:pt x="0" y="255269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5269"/>
                </a:lnTo>
                <a:close/>
              </a:path>
              <a:path w="340360" h="420370">
                <a:moveTo>
                  <a:pt x="340360" y="255269"/>
                </a:moveTo>
                <a:lnTo>
                  <a:pt x="337820" y="255269"/>
                </a:lnTo>
                <a:lnTo>
                  <a:pt x="337820" y="260349"/>
                </a:lnTo>
                <a:lnTo>
                  <a:pt x="340360" y="260349"/>
                </a:lnTo>
                <a:lnTo>
                  <a:pt x="340360" y="255269"/>
                </a:lnTo>
                <a:close/>
              </a:path>
              <a:path w="340360" h="420370">
                <a:moveTo>
                  <a:pt x="3810" y="260350"/>
                </a:moveTo>
                <a:lnTo>
                  <a:pt x="0" y="260350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0350"/>
                </a:lnTo>
                <a:close/>
              </a:path>
              <a:path w="340360" h="420370">
                <a:moveTo>
                  <a:pt x="340360" y="260350"/>
                </a:moveTo>
                <a:lnTo>
                  <a:pt x="337820" y="260350"/>
                </a:lnTo>
                <a:lnTo>
                  <a:pt x="337820" y="267969"/>
                </a:lnTo>
                <a:lnTo>
                  <a:pt x="340360" y="267969"/>
                </a:lnTo>
                <a:lnTo>
                  <a:pt x="340360" y="260350"/>
                </a:lnTo>
                <a:close/>
              </a:path>
              <a:path w="340360" h="420370">
                <a:moveTo>
                  <a:pt x="3810" y="267969"/>
                </a:moveTo>
                <a:lnTo>
                  <a:pt x="0" y="267969"/>
                </a:lnTo>
                <a:lnTo>
                  <a:pt x="0" y="273049"/>
                </a:lnTo>
                <a:lnTo>
                  <a:pt x="3810" y="273049"/>
                </a:lnTo>
                <a:lnTo>
                  <a:pt x="3810" y="267969"/>
                </a:lnTo>
                <a:close/>
              </a:path>
              <a:path w="340360" h="420370">
                <a:moveTo>
                  <a:pt x="340360" y="267969"/>
                </a:moveTo>
                <a:lnTo>
                  <a:pt x="337820" y="267969"/>
                </a:lnTo>
                <a:lnTo>
                  <a:pt x="337820" y="273049"/>
                </a:lnTo>
                <a:lnTo>
                  <a:pt x="340360" y="273049"/>
                </a:lnTo>
                <a:lnTo>
                  <a:pt x="340360" y="267969"/>
                </a:lnTo>
                <a:close/>
              </a:path>
              <a:path w="340360" h="420370">
                <a:moveTo>
                  <a:pt x="3810" y="273050"/>
                </a:moveTo>
                <a:lnTo>
                  <a:pt x="0" y="273050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3050"/>
                </a:lnTo>
                <a:close/>
              </a:path>
              <a:path w="340360" h="420370">
                <a:moveTo>
                  <a:pt x="340360" y="273050"/>
                </a:moveTo>
                <a:lnTo>
                  <a:pt x="337820" y="273050"/>
                </a:lnTo>
                <a:lnTo>
                  <a:pt x="337820" y="280669"/>
                </a:lnTo>
                <a:lnTo>
                  <a:pt x="340360" y="280669"/>
                </a:lnTo>
                <a:lnTo>
                  <a:pt x="340360" y="273050"/>
                </a:lnTo>
                <a:close/>
              </a:path>
              <a:path w="340360" h="420370">
                <a:moveTo>
                  <a:pt x="3810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80669"/>
                </a:lnTo>
                <a:close/>
              </a:path>
              <a:path w="340360" h="420370">
                <a:moveTo>
                  <a:pt x="340360" y="280669"/>
                </a:moveTo>
                <a:lnTo>
                  <a:pt x="337820" y="280669"/>
                </a:lnTo>
                <a:lnTo>
                  <a:pt x="337820" y="285749"/>
                </a:lnTo>
                <a:lnTo>
                  <a:pt x="340360" y="285749"/>
                </a:lnTo>
                <a:lnTo>
                  <a:pt x="340360" y="280669"/>
                </a:lnTo>
                <a:close/>
              </a:path>
              <a:path w="340360" h="420370">
                <a:moveTo>
                  <a:pt x="3810" y="285750"/>
                </a:moveTo>
                <a:lnTo>
                  <a:pt x="0" y="285750"/>
                </a:lnTo>
                <a:lnTo>
                  <a:pt x="0" y="292099"/>
                </a:lnTo>
                <a:lnTo>
                  <a:pt x="3810" y="292099"/>
                </a:lnTo>
                <a:lnTo>
                  <a:pt x="3810" y="285750"/>
                </a:lnTo>
                <a:close/>
              </a:path>
              <a:path w="340360" h="420370">
                <a:moveTo>
                  <a:pt x="340360" y="285750"/>
                </a:moveTo>
                <a:lnTo>
                  <a:pt x="337820" y="285750"/>
                </a:lnTo>
                <a:lnTo>
                  <a:pt x="337820" y="292099"/>
                </a:lnTo>
                <a:lnTo>
                  <a:pt x="340360" y="292099"/>
                </a:lnTo>
                <a:lnTo>
                  <a:pt x="340360" y="285750"/>
                </a:lnTo>
                <a:close/>
              </a:path>
              <a:path w="340360" h="420370">
                <a:moveTo>
                  <a:pt x="3810" y="292100"/>
                </a:moveTo>
                <a:lnTo>
                  <a:pt x="0" y="29210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2100"/>
                </a:lnTo>
                <a:close/>
              </a:path>
              <a:path w="340360" h="420370">
                <a:moveTo>
                  <a:pt x="340360" y="292100"/>
                </a:moveTo>
                <a:lnTo>
                  <a:pt x="337820" y="292100"/>
                </a:lnTo>
                <a:lnTo>
                  <a:pt x="337820" y="299719"/>
                </a:lnTo>
                <a:lnTo>
                  <a:pt x="340360" y="299719"/>
                </a:lnTo>
                <a:lnTo>
                  <a:pt x="340360" y="292100"/>
                </a:lnTo>
                <a:close/>
              </a:path>
              <a:path w="340360" h="420370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340360" h="420370">
                <a:moveTo>
                  <a:pt x="340360" y="299719"/>
                </a:moveTo>
                <a:lnTo>
                  <a:pt x="337820" y="299719"/>
                </a:lnTo>
                <a:lnTo>
                  <a:pt x="337820" y="306069"/>
                </a:lnTo>
                <a:lnTo>
                  <a:pt x="340360" y="306069"/>
                </a:lnTo>
                <a:lnTo>
                  <a:pt x="340360" y="299719"/>
                </a:lnTo>
                <a:close/>
              </a:path>
              <a:path w="340360" h="420370">
                <a:moveTo>
                  <a:pt x="381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6069"/>
                </a:lnTo>
                <a:close/>
              </a:path>
              <a:path w="340360" h="420370">
                <a:moveTo>
                  <a:pt x="340360" y="306069"/>
                </a:moveTo>
                <a:lnTo>
                  <a:pt x="337820" y="306069"/>
                </a:lnTo>
                <a:lnTo>
                  <a:pt x="337820" y="312419"/>
                </a:lnTo>
                <a:lnTo>
                  <a:pt x="340360" y="312419"/>
                </a:lnTo>
                <a:lnTo>
                  <a:pt x="340360" y="306069"/>
                </a:lnTo>
                <a:close/>
              </a:path>
              <a:path w="340360" h="420370">
                <a:moveTo>
                  <a:pt x="3810" y="312419"/>
                </a:moveTo>
                <a:lnTo>
                  <a:pt x="0" y="312419"/>
                </a:lnTo>
                <a:lnTo>
                  <a:pt x="0" y="317499"/>
                </a:lnTo>
                <a:lnTo>
                  <a:pt x="3810" y="317499"/>
                </a:lnTo>
                <a:lnTo>
                  <a:pt x="3810" y="312419"/>
                </a:lnTo>
                <a:close/>
              </a:path>
              <a:path w="340360" h="420370">
                <a:moveTo>
                  <a:pt x="340360" y="312419"/>
                </a:moveTo>
                <a:lnTo>
                  <a:pt x="337820" y="312419"/>
                </a:lnTo>
                <a:lnTo>
                  <a:pt x="337820" y="317499"/>
                </a:lnTo>
                <a:lnTo>
                  <a:pt x="340360" y="317499"/>
                </a:lnTo>
                <a:lnTo>
                  <a:pt x="340360" y="312419"/>
                </a:lnTo>
                <a:close/>
              </a:path>
              <a:path w="340360" h="420370">
                <a:moveTo>
                  <a:pt x="3810" y="317500"/>
                </a:moveTo>
                <a:lnTo>
                  <a:pt x="0" y="31750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7500"/>
                </a:lnTo>
                <a:close/>
              </a:path>
              <a:path w="340360" h="420370">
                <a:moveTo>
                  <a:pt x="340360" y="317500"/>
                </a:moveTo>
                <a:lnTo>
                  <a:pt x="337820" y="317500"/>
                </a:lnTo>
                <a:lnTo>
                  <a:pt x="337820" y="325119"/>
                </a:lnTo>
                <a:lnTo>
                  <a:pt x="340360" y="325119"/>
                </a:lnTo>
                <a:lnTo>
                  <a:pt x="340360" y="317500"/>
                </a:lnTo>
                <a:close/>
              </a:path>
              <a:path w="340360" h="420370">
                <a:moveTo>
                  <a:pt x="3810" y="325119"/>
                </a:moveTo>
                <a:lnTo>
                  <a:pt x="0" y="325119"/>
                </a:lnTo>
                <a:lnTo>
                  <a:pt x="0" y="330199"/>
                </a:lnTo>
                <a:lnTo>
                  <a:pt x="3810" y="330199"/>
                </a:lnTo>
                <a:lnTo>
                  <a:pt x="3810" y="325119"/>
                </a:lnTo>
                <a:close/>
              </a:path>
              <a:path w="340360" h="420370">
                <a:moveTo>
                  <a:pt x="340360" y="325119"/>
                </a:moveTo>
                <a:lnTo>
                  <a:pt x="337820" y="325119"/>
                </a:lnTo>
                <a:lnTo>
                  <a:pt x="337820" y="330199"/>
                </a:lnTo>
                <a:lnTo>
                  <a:pt x="340360" y="330199"/>
                </a:lnTo>
                <a:lnTo>
                  <a:pt x="340360" y="325119"/>
                </a:lnTo>
                <a:close/>
              </a:path>
              <a:path w="340360" h="420370">
                <a:moveTo>
                  <a:pt x="3810" y="330200"/>
                </a:moveTo>
                <a:lnTo>
                  <a:pt x="0" y="330200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0200"/>
                </a:lnTo>
                <a:close/>
              </a:path>
              <a:path w="340360" h="420370">
                <a:moveTo>
                  <a:pt x="340360" y="330200"/>
                </a:moveTo>
                <a:lnTo>
                  <a:pt x="337820" y="330200"/>
                </a:lnTo>
                <a:lnTo>
                  <a:pt x="337820" y="337819"/>
                </a:lnTo>
                <a:lnTo>
                  <a:pt x="340360" y="337819"/>
                </a:lnTo>
                <a:lnTo>
                  <a:pt x="340360" y="330200"/>
                </a:lnTo>
                <a:close/>
              </a:path>
              <a:path w="340360" h="420370">
                <a:moveTo>
                  <a:pt x="3810" y="337819"/>
                </a:moveTo>
                <a:lnTo>
                  <a:pt x="0" y="337819"/>
                </a:lnTo>
                <a:lnTo>
                  <a:pt x="0" y="342899"/>
                </a:lnTo>
                <a:lnTo>
                  <a:pt x="3810" y="342899"/>
                </a:lnTo>
                <a:lnTo>
                  <a:pt x="3810" y="337819"/>
                </a:lnTo>
                <a:close/>
              </a:path>
              <a:path w="340360" h="420370">
                <a:moveTo>
                  <a:pt x="340360" y="337819"/>
                </a:moveTo>
                <a:lnTo>
                  <a:pt x="337820" y="337819"/>
                </a:lnTo>
                <a:lnTo>
                  <a:pt x="337820" y="342899"/>
                </a:lnTo>
                <a:lnTo>
                  <a:pt x="340360" y="342899"/>
                </a:lnTo>
                <a:lnTo>
                  <a:pt x="340360" y="337819"/>
                </a:lnTo>
                <a:close/>
              </a:path>
              <a:path w="340360" h="420370">
                <a:moveTo>
                  <a:pt x="3810" y="342900"/>
                </a:moveTo>
                <a:lnTo>
                  <a:pt x="0" y="342900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2900"/>
                </a:lnTo>
                <a:close/>
              </a:path>
              <a:path w="340360" h="420370">
                <a:moveTo>
                  <a:pt x="340360" y="342900"/>
                </a:moveTo>
                <a:lnTo>
                  <a:pt x="337820" y="342900"/>
                </a:lnTo>
                <a:lnTo>
                  <a:pt x="337820" y="350519"/>
                </a:lnTo>
                <a:lnTo>
                  <a:pt x="340360" y="350519"/>
                </a:lnTo>
                <a:lnTo>
                  <a:pt x="340360" y="342900"/>
                </a:lnTo>
                <a:close/>
              </a:path>
              <a:path w="340360" h="420370">
                <a:moveTo>
                  <a:pt x="381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0519"/>
                </a:lnTo>
                <a:close/>
              </a:path>
              <a:path w="340360" h="420370">
                <a:moveTo>
                  <a:pt x="340360" y="350519"/>
                </a:moveTo>
                <a:lnTo>
                  <a:pt x="337820" y="350519"/>
                </a:lnTo>
                <a:lnTo>
                  <a:pt x="337820" y="356869"/>
                </a:lnTo>
                <a:lnTo>
                  <a:pt x="340360" y="356869"/>
                </a:lnTo>
                <a:lnTo>
                  <a:pt x="340360" y="350519"/>
                </a:lnTo>
                <a:close/>
              </a:path>
              <a:path w="340360" h="420370">
                <a:moveTo>
                  <a:pt x="381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56869"/>
                </a:lnTo>
                <a:close/>
              </a:path>
              <a:path w="340360" h="420370">
                <a:moveTo>
                  <a:pt x="340360" y="356869"/>
                </a:moveTo>
                <a:lnTo>
                  <a:pt x="337820" y="356869"/>
                </a:lnTo>
                <a:lnTo>
                  <a:pt x="337820" y="363219"/>
                </a:lnTo>
                <a:lnTo>
                  <a:pt x="340360" y="363219"/>
                </a:lnTo>
                <a:lnTo>
                  <a:pt x="340360" y="356869"/>
                </a:lnTo>
                <a:close/>
              </a:path>
              <a:path w="340360" h="420370">
                <a:moveTo>
                  <a:pt x="3810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3219"/>
                </a:lnTo>
                <a:close/>
              </a:path>
              <a:path w="340360" h="420370">
                <a:moveTo>
                  <a:pt x="340360" y="363219"/>
                </a:moveTo>
                <a:lnTo>
                  <a:pt x="337820" y="363219"/>
                </a:lnTo>
                <a:lnTo>
                  <a:pt x="337820" y="369569"/>
                </a:lnTo>
                <a:lnTo>
                  <a:pt x="340360" y="369569"/>
                </a:lnTo>
                <a:lnTo>
                  <a:pt x="340360" y="363219"/>
                </a:lnTo>
                <a:close/>
              </a:path>
              <a:path w="340360" h="420370">
                <a:moveTo>
                  <a:pt x="38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9569"/>
                </a:lnTo>
                <a:close/>
              </a:path>
              <a:path w="340360" h="420370">
                <a:moveTo>
                  <a:pt x="340360" y="369569"/>
                </a:moveTo>
                <a:lnTo>
                  <a:pt x="337820" y="369569"/>
                </a:lnTo>
                <a:lnTo>
                  <a:pt x="337820" y="375919"/>
                </a:lnTo>
                <a:lnTo>
                  <a:pt x="340360" y="375919"/>
                </a:lnTo>
                <a:lnTo>
                  <a:pt x="340360" y="369569"/>
                </a:lnTo>
                <a:close/>
              </a:path>
              <a:path w="340360" h="420370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5919"/>
                </a:lnTo>
                <a:close/>
              </a:path>
              <a:path w="340360" h="420370">
                <a:moveTo>
                  <a:pt x="340360" y="375919"/>
                </a:moveTo>
                <a:lnTo>
                  <a:pt x="337820" y="375919"/>
                </a:lnTo>
                <a:lnTo>
                  <a:pt x="337820" y="382269"/>
                </a:lnTo>
                <a:lnTo>
                  <a:pt x="340360" y="382269"/>
                </a:lnTo>
                <a:lnTo>
                  <a:pt x="340360" y="375919"/>
                </a:lnTo>
                <a:close/>
              </a:path>
              <a:path w="340360" h="420370">
                <a:moveTo>
                  <a:pt x="381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2269"/>
                </a:lnTo>
                <a:close/>
              </a:path>
              <a:path w="340360" h="420370">
                <a:moveTo>
                  <a:pt x="340360" y="382269"/>
                </a:moveTo>
                <a:lnTo>
                  <a:pt x="337820" y="382269"/>
                </a:lnTo>
                <a:lnTo>
                  <a:pt x="337820" y="388619"/>
                </a:lnTo>
                <a:lnTo>
                  <a:pt x="340360" y="388619"/>
                </a:lnTo>
                <a:lnTo>
                  <a:pt x="340360" y="382269"/>
                </a:lnTo>
                <a:close/>
              </a:path>
              <a:path w="340360" h="420370">
                <a:moveTo>
                  <a:pt x="381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88619"/>
                </a:lnTo>
                <a:close/>
              </a:path>
              <a:path w="340360" h="420370">
                <a:moveTo>
                  <a:pt x="340360" y="388619"/>
                </a:moveTo>
                <a:lnTo>
                  <a:pt x="337820" y="388619"/>
                </a:lnTo>
                <a:lnTo>
                  <a:pt x="337820" y="394969"/>
                </a:lnTo>
                <a:lnTo>
                  <a:pt x="340360" y="394969"/>
                </a:lnTo>
                <a:lnTo>
                  <a:pt x="340360" y="388619"/>
                </a:lnTo>
                <a:close/>
              </a:path>
              <a:path w="340360" h="420370">
                <a:moveTo>
                  <a:pt x="381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4969"/>
                </a:lnTo>
                <a:close/>
              </a:path>
              <a:path w="340360" h="420370">
                <a:moveTo>
                  <a:pt x="340360" y="394969"/>
                </a:moveTo>
                <a:lnTo>
                  <a:pt x="337820" y="394969"/>
                </a:lnTo>
                <a:lnTo>
                  <a:pt x="337820" y="401319"/>
                </a:lnTo>
                <a:lnTo>
                  <a:pt x="339089" y="401319"/>
                </a:lnTo>
                <a:lnTo>
                  <a:pt x="339089" y="400049"/>
                </a:lnTo>
                <a:lnTo>
                  <a:pt x="340360" y="400049"/>
                </a:lnTo>
                <a:lnTo>
                  <a:pt x="340360" y="394969"/>
                </a:lnTo>
                <a:close/>
              </a:path>
              <a:path w="340360" h="420370">
                <a:moveTo>
                  <a:pt x="3810" y="401319"/>
                </a:moveTo>
                <a:lnTo>
                  <a:pt x="0" y="401319"/>
                </a:lnTo>
                <a:lnTo>
                  <a:pt x="0" y="407669"/>
                </a:lnTo>
                <a:lnTo>
                  <a:pt x="3810" y="407669"/>
                </a:lnTo>
                <a:lnTo>
                  <a:pt x="3810" y="401319"/>
                </a:lnTo>
                <a:close/>
              </a:path>
              <a:path w="340360" h="420370">
                <a:moveTo>
                  <a:pt x="339089" y="401319"/>
                </a:moveTo>
                <a:lnTo>
                  <a:pt x="337820" y="401319"/>
                </a:lnTo>
                <a:lnTo>
                  <a:pt x="337820" y="402589"/>
                </a:lnTo>
                <a:lnTo>
                  <a:pt x="339089" y="402589"/>
                </a:lnTo>
                <a:lnTo>
                  <a:pt x="339089" y="401319"/>
                </a:lnTo>
                <a:close/>
              </a:path>
              <a:path w="340360" h="420370">
                <a:moveTo>
                  <a:pt x="3810" y="407669"/>
                </a:moveTo>
                <a:lnTo>
                  <a:pt x="0" y="407669"/>
                </a:lnTo>
                <a:lnTo>
                  <a:pt x="0" y="414019"/>
                </a:lnTo>
                <a:lnTo>
                  <a:pt x="3810" y="414019"/>
                </a:lnTo>
                <a:lnTo>
                  <a:pt x="3810" y="407669"/>
                </a:lnTo>
                <a:close/>
              </a:path>
              <a:path w="340360" h="420370">
                <a:moveTo>
                  <a:pt x="3810" y="414019"/>
                </a:moveTo>
                <a:lnTo>
                  <a:pt x="0" y="414019"/>
                </a:lnTo>
                <a:lnTo>
                  <a:pt x="0" y="420369"/>
                </a:lnTo>
                <a:lnTo>
                  <a:pt x="322579" y="420369"/>
                </a:lnTo>
                <a:lnTo>
                  <a:pt x="322579" y="419099"/>
                </a:lnTo>
                <a:lnTo>
                  <a:pt x="323850" y="419099"/>
                </a:lnTo>
                <a:lnTo>
                  <a:pt x="323850" y="417829"/>
                </a:lnTo>
                <a:lnTo>
                  <a:pt x="325120" y="417829"/>
                </a:lnTo>
                <a:lnTo>
                  <a:pt x="325120" y="416559"/>
                </a:lnTo>
                <a:lnTo>
                  <a:pt x="3810" y="416559"/>
                </a:lnTo>
                <a:lnTo>
                  <a:pt x="3810" y="414019"/>
                </a:lnTo>
                <a:close/>
              </a:path>
            </a:pathLst>
          </a:custGeom>
          <a:solidFill>
            <a:srgbClr val="B644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6" name="bk object 8746"/>
          <p:cNvSpPr/>
          <p:nvPr/>
        </p:nvSpPr>
        <p:spPr>
          <a:xfrm>
            <a:off x="5207000" y="4202429"/>
            <a:ext cx="334010" cy="412750"/>
          </a:xfrm>
          <a:custGeom>
            <a:avLst/>
            <a:gdLst/>
            <a:ahLst/>
            <a:cxnLst/>
            <a:rect l="l" t="t" r="r" b="b"/>
            <a:pathLst>
              <a:path w="334010" h="412750">
                <a:moveTo>
                  <a:pt x="334010" y="0"/>
                </a:moveTo>
                <a:lnTo>
                  <a:pt x="16510" y="0"/>
                </a:lnTo>
                <a:lnTo>
                  <a:pt x="16510" y="1270"/>
                </a:lnTo>
                <a:lnTo>
                  <a:pt x="15239" y="1270"/>
                </a:lnTo>
                <a:lnTo>
                  <a:pt x="15239" y="2540"/>
                </a:lnTo>
                <a:lnTo>
                  <a:pt x="330200" y="2540"/>
                </a:lnTo>
                <a:lnTo>
                  <a:pt x="330200" y="3810"/>
                </a:lnTo>
                <a:lnTo>
                  <a:pt x="334010" y="3810"/>
                </a:lnTo>
                <a:lnTo>
                  <a:pt x="334010" y="0"/>
                </a:lnTo>
                <a:close/>
              </a:path>
              <a:path w="334010" h="412750">
                <a:moveTo>
                  <a:pt x="334010" y="3810"/>
                </a:moveTo>
                <a:lnTo>
                  <a:pt x="330200" y="3810"/>
                </a:lnTo>
                <a:lnTo>
                  <a:pt x="330200" y="10160"/>
                </a:lnTo>
                <a:lnTo>
                  <a:pt x="334010" y="10160"/>
                </a:lnTo>
                <a:lnTo>
                  <a:pt x="334010" y="3810"/>
                </a:lnTo>
                <a:close/>
              </a:path>
              <a:path w="334010" h="412750">
                <a:moveTo>
                  <a:pt x="334010" y="10160"/>
                </a:moveTo>
                <a:lnTo>
                  <a:pt x="330200" y="10160"/>
                </a:lnTo>
                <a:lnTo>
                  <a:pt x="330200" y="16510"/>
                </a:lnTo>
                <a:lnTo>
                  <a:pt x="334010" y="16510"/>
                </a:lnTo>
                <a:lnTo>
                  <a:pt x="334010" y="10160"/>
                </a:lnTo>
                <a:close/>
              </a:path>
              <a:path w="334010" h="412750">
                <a:moveTo>
                  <a:pt x="3810" y="16510"/>
                </a:moveTo>
                <a:lnTo>
                  <a:pt x="2539" y="16510"/>
                </a:lnTo>
                <a:lnTo>
                  <a:pt x="2539" y="17780"/>
                </a:lnTo>
                <a:lnTo>
                  <a:pt x="1270" y="17780"/>
                </a:lnTo>
                <a:lnTo>
                  <a:pt x="1270" y="19050"/>
                </a:lnTo>
                <a:lnTo>
                  <a:pt x="0" y="19050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16510"/>
                </a:lnTo>
                <a:close/>
              </a:path>
              <a:path w="334010" h="412750">
                <a:moveTo>
                  <a:pt x="334010" y="16510"/>
                </a:moveTo>
                <a:lnTo>
                  <a:pt x="330200" y="16510"/>
                </a:lnTo>
                <a:lnTo>
                  <a:pt x="330200" y="22860"/>
                </a:lnTo>
                <a:lnTo>
                  <a:pt x="334010" y="22860"/>
                </a:lnTo>
                <a:lnTo>
                  <a:pt x="334010" y="16510"/>
                </a:lnTo>
                <a:close/>
              </a:path>
              <a:path w="334010" h="412750">
                <a:moveTo>
                  <a:pt x="3810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10" y="29210"/>
                </a:lnTo>
                <a:lnTo>
                  <a:pt x="3810" y="22860"/>
                </a:lnTo>
                <a:close/>
              </a:path>
              <a:path w="334010" h="412750">
                <a:moveTo>
                  <a:pt x="334010" y="22860"/>
                </a:moveTo>
                <a:lnTo>
                  <a:pt x="330200" y="22860"/>
                </a:lnTo>
                <a:lnTo>
                  <a:pt x="330200" y="29210"/>
                </a:lnTo>
                <a:lnTo>
                  <a:pt x="334010" y="29210"/>
                </a:lnTo>
                <a:lnTo>
                  <a:pt x="334010" y="22860"/>
                </a:lnTo>
                <a:close/>
              </a:path>
              <a:path w="334010" h="412750">
                <a:moveTo>
                  <a:pt x="381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10" y="35560"/>
                </a:lnTo>
                <a:lnTo>
                  <a:pt x="3810" y="29210"/>
                </a:lnTo>
                <a:close/>
              </a:path>
              <a:path w="334010" h="412750">
                <a:moveTo>
                  <a:pt x="334010" y="29210"/>
                </a:moveTo>
                <a:lnTo>
                  <a:pt x="330200" y="29210"/>
                </a:lnTo>
                <a:lnTo>
                  <a:pt x="330200" y="35560"/>
                </a:lnTo>
                <a:lnTo>
                  <a:pt x="334010" y="35560"/>
                </a:lnTo>
                <a:lnTo>
                  <a:pt x="334010" y="29210"/>
                </a:lnTo>
                <a:close/>
              </a:path>
              <a:path w="334010" h="412750">
                <a:moveTo>
                  <a:pt x="381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5560"/>
                </a:lnTo>
                <a:close/>
              </a:path>
              <a:path w="334010" h="412750">
                <a:moveTo>
                  <a:pt x="334010" y="35560"/>
                </a:moveTo>
                <a:lnTo>
                  <a:pt x="330200" y="35560"/>
                </a:lnTo>
                <a:lnTo>
                  <a:pt x="330200" y="41910"/>
                </a:lnTo>
                <a:lnTo>
                  <a:pt x="334010" y="41910"/>
                </a:lnTo>
                <a:lnTo>
                  <a:pt x="334010" y="35560"/>
                </a:lnTo>
                <a:close/>
              </a:path>
              <a:path w="334010" h="412750">
                <a:moveTo>
                  <a:pt x="381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1910"/>
                </a:lnTo>
                <a:close/>
              </a:path>
              <a:path w="334010" h="412750">
                <a:moveTo>
                  <a:pt x="334010" y="41910"/>
                </a:moveTo>
                <a:lnTo>
                  <a:pt x="330200" y="41910"/>
                </a:lnTo>
                <a:lnTo>
                  <a:pt x="330200" y="48260"/>
                </a:lnTo>
                <a:lnTo>
                  <a:pt x="334010" y="48260"/>
                </a:lnTo>
                <a:lnTo>
                  <a:pt x="334010" y="41910"/>
                </a:lnTo>
                <a:close/>
              </a:path>
              <a:path w="334010" h="412750">
                <a:moveTo>
                  <a:pt x="381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48260"/>
                </a:lnTo>
                <a:close/>
              </a:path>
              <a:path w="334010" h="412750">
                <a:moveTo>
                  <a:pt x="334010" y="48260"/>
                </a:moveTo>
                <a:lnTo>
                  <a:pt x="330200" y="48260"/>
                </a:lnTo>
                <a:lnTo>
                  <a:pt x="330200" y="54610"/>
                </a:lnTo>
                <a:lnTo>
                  <a:pt x="334010" y="54610"/>
                </a:lnTo>
                <a:lnTo>
                  <a:pt x="334010" y="48260"/>
                </a:lnTo>
                <a:close/>
              </a:path>
              <a:path w="334010" h="412750">
                <a:moveTo>
                  <a:pt x="381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4610"/>
                </a:lnTo>
                <a:close/>
              </a:path>
              <a:path w="334010" h="412750">
                <a:moveTo>
                  <a:pt x="334010" y="54610"/>
                </a:moveTo>
                <a:lnTo>
                  <a:pt x="330200" y="54610"/>
                </a:lnTo>
                <a:lnTo>
                  <a:pt x="330200" y="60960"/>
                </a:lnTo>
                <a:lnTo>
                  <a:pt x="334010" y="60960"/>
                </a:lnTo>
                <a:lnTo>
                  <a:pt x="334010" y="54610"/>
                </a:lnTo>
                <a:close/>
              </a:path>
              <a:path w="334010" h="412750">
                <a:moveTo>
                  <a:pt x="3810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10" y="67310"/>
                </a:lnTo>
                <a:lnTo>
                  <a:pt x="3810" y="60960"/>
                </a:lnTo>
                <a:close/>
              </a:path>
              <a:path w="334010" h="412750">
                <a:moveTo>
                  <a:pt x="334010" y="60960"/>
                </a:moveTo>
                <a:lnTo>
                  <a:pt x="330200" y="60960"/>
                </a:lnTo>
                <a:lnTo>
                  <a:pt x="330200" y="67310"/>
                </a:lnTo>
                <a:lnTo>
                  <a:pt x="334010" y="67310"/>
                </a:lnTo>
                <a:lnTo>
                  <a:pt x="334010" y="60960"/>
                </a:lnTo>
                <a:close/>
              </a:path>
              <a:path w="334010" h="412750">
                <a:moveTo>
                  <a:pt x="381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10" y="73660"/>
                </a:lnTo>
                <a:lnTo>
                  <a:pt x="3810" y="67310"/>
                </a:lnTo>
                <a:close/>
              </a:path>
              <a:path w="334010" h="412750">
                <a:moveTo>
                  <a:pt x="334010" y="67310"/>
                </a:moveTo>
                <a:lnTo>
                  <a:pt x="330200" y="67310"/>
                </a:lnTo>
                <a:lnTo>
                  <a:pt x="330200" y="73660"/>
                </a:lnTo>
                <a:lnTo>
                  <a:pt x="334010" y="73660"/>
                </a:lnTo>
                <a:lnTo>
                  <a:pt x="334010" y="67310"/>
                </a:lnTo>
                <a:close/>
              </a:path>
              <a:path w="334010" h="412750">
                <a:moveTo>
                  <a:pt x="3810" y="73660"/>
                </a:moveTo>
                <a:lnTo>
                  <a:pt x="0" y="73660"/>
                </a:lnTo>
                <a:lnTo>
                  <a:pt x="0" y="78740"/>
                </a:lnTo>
                <a:lnTo>
                  <a:pt x="3810" y="78740"/>
                </a:lnTo>
                <a:lnTo>
                  <a:pt x="3810" y="73660"/>
                </a:lnTo>
                <a:close/>
              </a:path>
              <a:path w="334010" h="412750">
                <a:moveTo>
                  <a:pt x="334010" y="73660"/>
                </a:moveTo>
                <a:lnTo>
                  <a:pt x="330200" y="73660"/>
                </a:lnTo>
                <a:lnTo>
                  <a:pt x="330200" y="78740"/>
                </a:lnTo>
                <a:lnTo>
                  <a:pt x="334010" y="78740"/>
                </a:lnTo>
                <a:lnTo>
                  <a:pt x="334010" y="73660"/>
                </a:lnTo>
                <a:close/>
              </a:path>
              <a:path w="334010" h="412750">
                <a:moveTo>
                  <a:pt x="3810" y="78740"/>
                </a:moveTo>
                <a:lnTo>
                  <a:pt x="0" y="78740"/>
                </a:lnTo>
                <a:lnTo>
                  <a:pt x="0" y="85090"/>
                </a:lnTo>
                <a:lnTo>
                  <a:pt x="3810" y="85090"/>
                </a:lnTo>
                <a:lnTo>
                  <a:pt x="3810" y="78740"/>
                </a:lnTo>
                <a:close/>
              </a:path>
              <a:path w="334010" h="412750">
                <a:moveTo>
                  <a:pt x="334010" y="78740"/>
                </a:moveTo>
                <a:lnTo>
                  <a:pt x="330200" y="78740"/>
                </a:lnTo>
                <a:lnTo>
                  <a:pt x="330200" y="85090"/>
                </a:lnTo>
                <a:lnTo>
                  <a:pt x="334010" y="85090"/>
                </a:lnTo>
                <a:lnTo>
                  <a:pt x="334010" y="78740"/>
                </a:lnTo>
                <a:close/>
              </a:path>
              <a:path w="334010" h="412750">
                <a:moveTo>
                  <a:pt x="3810" y="85090"/>
                </a:moveTo>
                <a:lnTo>
                  <a:pt x="0" y="85090"/>
                </a:lnTo>
                <a:lnTo>
                  <a:pt x="0" y="92710"/>
                </a:lnTo>
                <a:lnTo>
                  <a:pt x="3810" y="92710"/>
                </a:lnTo>
                <a:lnTo>
                  <a:pt x="3810" y="85090"/>
                </a:lnTo>
                <a:close/>
              </a:path>
              <a:path w="334010" h="412750">
                <a:moveTo>
                  <a:pt x="334010" y="85090"/>
                </a:moveTo>
                <a:lnTo>
                  <a:pt x="330200" y="85090"/>
                </a:lnTo>
                <a:lnTo>
                  <a:pt x="330200" y="92710"/>
                </a:lnTo>
                <a:lnTo>
                  <a:pt x="334010" y="92710"/>
                </a:lnTo>
                <a:lnTo>
                  <a:pt x="334010" y="85090"/>
                </a:lnTo>
                <a:close/>
              </a:path>
              <a:path w="334010" h="412750">
                <a:moveTo>
                  <a:pt x="381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10" y="99060"/>
                </a:lnTo>
                <a:lnTo>
                  <a:pt x="3810" y="92710"/>
                </a:lnTo>
                <a:close/>
              </a:path>
              <a:path w="334010" h="412750">
                <a:moveTo>
                  <a:pt x="334010" y="92710"/>
                </a:moveTo>
                <a:lnTo>
                  <a:pt x="330200" y="92710"/>
                </a:lnTo>
                <a:lnTo>
                  <a:pt x="330200" y="99060"/>
                </a:lnTo>
                <a:lnTo>
                  <a:pt x="334010" y="99060"/>
                </a:lnTo>
                <a:lnTo>
                  <a:pt x="334010" y="92710"/>
                </a:lnTo>
                <a:close/>
              </a:path>
              <a:path w="334010" h="412750">
                <a:moveTo>
                  <a:pt x="381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10" y="105410"/>
                </a:lnTo>
                <a:lnTo>
                  <a:pt x="3810" y="99060"/>
                </a:lnTo>
                <a:close/>
              </a:path>
              <a:path w="334010" h="412750">
                <a:moveTo>
                  <a:pt x="334010" y="99060"/>
                </a:moveTo>
                <a:lnTo>
                  <a:pt x="330200" y="99060"/>
                </a:lnTo>
                <a:lnTo>
                  <a:pt x="330200" y="105410"/>
                </a:lnTo>
                <a:lnTo>
                  <a:pt x="334010" y="105410"/>
                </a:lnTo>
                <a:lnTo>
                  <a:pt x="334010" y="99060"/>
                </a:lnTo>
                <a:close/>
              </a:path>
              <a:path w="334010" h="412750">
                <a:moveTo>
                  <a:pt x="3810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105410"/>
                </a:lnTo>
                <a:close/>
              </a:path>
              <a:path w="334010" h="412750">
                <a:moveTo>
                  <a:pt x="334010" y="105410"/>
                </a:moveTo>
                <a:lnTo>
                  <a:pt x="330200" y="105410"/>
                </a:lnTo>
                <a:lnTo>
                  <a:pt x="330200" y="111760"/>
                </a:lnTo>
                <a:lnTo>
                  <a:pt x="334010" y="111760"/>
                </a:lnTo>
                <a:lnTo>
                  <a:pt x="334010" y="105410"/>
                </a:lnTo>
                <a:close/>
              </a:path>
              <a:path w="334010" h="412750">
                <a:moveTo>
                  <a:pt x="3810" y="111760"/>
                </a:moveTo>
                <a:lnTo>
                  <a:pt x="0" y="111760"/>
                </a:lnTo>
                <a:lnTo>
                  <a:pt x="0" y="116840"/>
                </a:lnTo>
                <a:lnTo>
                  <a:pt x="3810" y="116840"/>
                </a:lnTo>
                <a:lnTo>
                  <a:pt x="3810" y="111760"/>
                </a:lnTo>
                <a:close/>
              </a:path>
              <a:path w="334010" h="412750">
                <a:moveTo>
                  <a:pt x="334010" y="111760"/>
                </a:moveTo>
                <a:lnTo>
                  <a:pt x="330200" y="111760"/>
                </a:lnTo>
                <a:lnTo>
                  <a:pt x="330200" y="116840"/>
                </a:lnTo>
                <a:lnTo>
                  <a:pt x="334010" y="116840"/>
                </a:lnTo>
                <a:lnTo>
                  <a:pt x="334010" y="111760"/>
                </a:lnTo>
                <a:close/>
              </a:path>
              <a:path w="334010" h="412750">
                <a:moveTo>
                  <a:pt x="3810" y="116840"/>
                </a:moveTo>
                <a:lnTo>
                  <a:pt x="0" y="116840"/>
                </a:lnTo>
                <a:lnTo>
                  <a:pt x="0" y="130810"/>
                </a:lnTo>
                <a:lnTo>
                  <a:pt x="3810" y="130810"/>
                </a:lnTo>
                <a:lnTo>
                  <a:pt x="3810" y="116840"/>
                </a:lnTo>
                <a:close/>
              </a:path>
              <a:path w="334010" h="412750">
                <a:moveTo>
                  <a:pt x="334010" y="116840"/>
                </a:moveTo>
                <a:lnTo>
                  <a:pt x="330200" y="116840"/>
                </a:lnTo>
                <a:lnTo>
                  <a:pt x="330200" y="130810"/>
                </a:lnTo>
                <a:lnTo>
                  <a:pt x="334010" y="130810"/>
                </a:lnTo>
                <a:lnTo>
                  <a:pt x="334010" y="116840"/>
                </a:lnTo>
                <a:close/>
              </a:path>
              <a:path w="334010" h="412750">
                <a:moveTo>
                  <a:pt x="3810" y="130810"/>
                </a:moveTo>
                <a:lnTo>
                  <a:pt x="0" y="130810"/>
                </a:lnTo>
                <a:lnTo>
                  <a:pt x="0" y="135890"/>
                </a:lnTo>
                <a:lnTo>
                  <a:pt x="3810" y="135890"/>
                </a:lnTo>
                <a:lnTo>
                  <a:pt x="3810" y="130810"/>
                </a:lnTo>
                <a:close/>
              </a:path>
              <a:path w="334010" h="412750">
                <a:moveTo>
                  <a:pt x="334010" y="130810"/>
                </a:moveTo>
                <a:lnTo>
                  <a:pt x="330200" y="130810"/>
                </a:lnTo>
                <a:lnTo>
                  <a:pt x="330200" y="135890"/>
                </a:lnTo>
                <a:lnTo>
                  <a:pt x="334010" y="135890"/>
                </a:lnTo>
                <a:lnTo>
                  <a:pt x="334010" y="130810"/>
                </a:lnTo>
                <a:close/>
              </a:path>
              <a:path w="334010" h="412750">
                <a:moveTo>
                  <a:pt x="3810" y="135890"/>
                </a:moveTo>
                <a:lnTo>
                  <a:pt x="0" y="135890"/>
                </a:lnTo>
                <a:lnTo>
                  <a:pt x="0" y="162560"/>
                </a:lnTo>
                <a:lnTo>
                  <a:pt x="3810" y="162560"/>
                </a:lnTo>
                <a:lnTo>
                  <a:pt x="3810" y="135890"/>
                </a:lnTo>
                <a:close/>
              </a:path>
              <a:path w="334010" h="412750">
                <a:moveTo>
                  <a:pt x="334010" y="135890"/>
                </a:moveTo>
                <a:lnTo>
                  <a:pt x="330200" y="135890"/>
                </a:lnTo>
                <a:lnTo>
                  <a:pt x="330200" y="162560"/>
                </a:lnTo>
                <a:lnTo>
                  <a:pt x="334010" y="162560"/>
                </a:lnTo>
                <a:lnTo>
                  <a:pt x="334010" y="135890"/>
                </a:lnTo>
                <a:close/>
              </a:path>
              <a:path w="334010" h="412750">
                <a:moveTo>
                  <a:pt x="3810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10" y="168910"/>
                </a:lnTo>
                <a:lnTo>
                  <a:pt x="3810" y="162560"/>
                </a:lnTo>
                <a:close/>
              </a:path>
              <a:path w="334010" h="412750">
                <a:moveTo>
                  <a:pt x="334010" y="162560"/>
                </a:moveTo>
                <a:lnTo>
                  <a:pt x="330200" y="162560"/>
                </a:lnTo>
                <a:lnTo>
                  <a:pt x="330200" y="168910"/>
                </a:lnTo>
                <a:lnTo>
                  <a:pt x="334010" y="168910"/>
                </a:lnTo>
                <a:lnTo>
                  <a:pt x="334010" y="162560"/>
                </a:lnTo>
                <a:close/>
              </a:path>
              <a:path w="334010" h="412750">
                <a:moveTo>
                  <a:pt x="38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3810" y="175260"/>
                </a:lnTo>
                <a:lnTo>
                  <a:pt x="3810" y="168910"/>
                </a:lnTo>
                <a:close/>
              </a:path>
              <a:path w="334010" h="412750">
                <a:moveTo>
                  <a:pt x="334010" y="168910"/>
                </a:moveTo>
                <a:lnTo>
                  <a:pt x="330200" y="168910"/>
                </a:lnTo>
                <a:lnTo>
                  <a:pt x="330200" y="175260"/>
                </a:lnTo>
                <a:lnTo>
                  <a:pt x="334010" y="175260"/>
                </a:lnTo>
                <a:lnTo>
                  <a:pt x="334010" y="168910"/>
                </a:lnTo>
                <a:close/>
              </a:path>
              <a:path w="334010" h="412750">
                <a:moveTo>
                  <a:pt x="3810" y="175260"/>
                </a:moveTo>
                <a:lnTo>
                  <a:pt x="0" y="175260"/>
                </a:lnTo>
                <a:lnTo>
                  <a:pt x="0" y="187960"/>
                </a:lnTo>
                <a:lnTo>
                  <a:pt x="3810" y="187960"/>
                </a:lnTo>
                <a:lnTo>
                  <a:pt x="3810" y="175260"/>
                </a:lnTo>
                <a:close/>
              </a:path>
              <a:path w="334010" h="412750">
                <a:moveTo>
                  <a:pt x="334010" y="175260"/>
                </a:moveTo>
                <a:lnTo>
                  <a:pt x="330200" y="175260"/>
                </a:lnTo>
                <a:lnTo>
                  <a:pt x="330200" y="187960"/>
                </a:lnTo>
                <a:lnTo>
                  <a:pt x="334010" y="187960"/>
                </a:lnTo>
                <a:lnTo>
                  <a:pt x="334010" y="175260"/>
                </a:lnTo>
                <a:close/>
              </a:path>
              <a:path w="334010" h="412750">
                <a:moveTo>
                  <a:pt x="38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10" y="194310"/>
                </a:lnTo>
                <a:lnTo>
                  <a:pt x="3810" y="187960"/>
                </a:lnTo>
                <a:close/>
              </a:path>
              <a:path w="334010" h="412750">
                <a:moveTo>
                  <a:pt x="334010" y="187960"/>
                </a:moveTo>
                <a:lnTo>
                  <a:pt x="330200" y="187960"/>
                </a:lnTo>
                <a:lnTo>
                  <a:pt x="330200" y="194310"/>
                </a:lnTo>
                <a:lnTo>
                  <a:pt x="334010" y="194310"/>
                </a:lnTo>
                <a:lnTo>
                  <a:pt x="334010" y="187960"/>
                </a:lnTo>
                <a:close/>
              </a:path>
              <a:path w="334010" h="412750">
                <a:moveTo>
                  <a:pt x="381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94310"/>
                </a:lnTo>
                <a:close/>
              </a:path>
              <a:path w="334010" h="412750">
                <a:moveTo>
                  <a:pt x="334010" y="194310"/>
                </a:moveTo>
                <a:lnTo>
                  <a:pt x="330200" y="194310"/>
                </a:lnTo>
                <a:lnTo>
                  <a:pt x="330200" y="200660"/>
                </a:lnTo>
                <a:lnTo>
                  <a:pt x="334010" y="200660"/>
                </a:lnTo>
                <a:lnTo>
                  <a:pt x="334010" y="194310"/>
                </a:lnTo>
                <a:close/>
              </a:path>
              <a:path w="334010" h="412750">
                <a:moveTo>
                  <a:pt x="3810" y="200660"/>
                </a:moveTo>
                <a:lnTo>
                  <a:pt x="0" y="200660"/>
                </a:lnTo>
                <a:lnTo>
                  <a:pt x="0" y="231140"/>
                </a:lnTo>
                <a:lnTo>
                  <a:pt x="3810" y="231140"/>
                </a:lnTo>
                <a:lnTo>
                  <a:pt x="3810" y="200660"/>
                </a:lnTo>
                <a:close/>
              </a:path>
              <a:path w="334010" h="412750">
                <a:moveTo>
                  <a:pt x="334010" y="200660"/>
                </a:moveTo>
                <a:lnTo>
                  <a:pt x="330200" y="200660"/>
                </a:lnTo>
                <a:lnTo>
                  <a:pt x="330200" y="231140"/>
                </a:lnTo>
                <a:lnTo>
                  <a:pt x="334010" y="231140"/>
                </a:lnTo>
                <a:lnTo>
                  <a:pt x="334010" y="200660"/>
                </a:lnTo>
                <a:close/>
              </a:path>
              <a:path w="334010" h="412750">
                <a:moveTo>
                  <a:pt x="3810" y="231140"/>
                </a:moveTo>
                <a:lnTo>
                  <a:pt x="0" y="23114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31140"/>
                </a:lnTo>
                <a:close/>
              </a:path>
              <a:path w="334010" h="412750">
                <a:moveTo>
                  <a:pt x="334010" y="231140"/>
                </a:moveTo>
                <a:lnTo>
                  <a:pt x="330200" y="231140"/>
                </a:lnTo>
                <a:lnTo>
                  <a:pt x="330200" y="251460"/>
                </a:lnTo>
                <a:lnTo>
                  <a:pt x="334010" y="251460"/>
                </a:lnTo>
                <a:lnTo>
                  <a:pt x="334010" y="231140"/>
                </a:lnTo>
                <a:close/>
              </a:path>
              <a:path w="334010" h="412750">
                <a:moveTo>
                  <a:pt x="3810" y="251460"/>
                </a:moveTo>
                <a:lnTo>
                  <a:pt x="0" y="251460"/>
                </a:lnTo>
                <a:lnTo>
                  <a:pt x="0" y="256540"/>
                </a:lnTo>
                <a:lnTo>
                  <a:pt x="3810" y="256540"/>
                </a:lnTo>
                <a:lnTo>
                  <a:pt x="3810" y="251460"/>
                </a:lnTo>
                <a:close/>
              </a:path>
              <a:path w="334010" h="412750">
                <a:moveTo>
                  <a:pt x="334010" y="251460"/>
                </a:moveTo>
                <a:lnTo>
                  <a:pt x="330200" y="251460"/>
                </a:lnTo>
                <a:lnTo>
                  <a:pt x="330200" y="256540"/>
                </a:lnTo>
                <a:lnTo>
                  <a:pt x="334010" y="256540"/>
                </a:lnTo>
                <a:lnTo>
                  <a:pt x="334010" y="251460"/>
                </a:lnTo>
                <a:close/>
              </a:path>
              <a:path w="334010" h="412750">
                <a:moveTo>
                  <a:pt x="3810" y="256540"/>
                </a:moveTo>
                <a:lnTo>
                  <a:pt x="0" y="256540"/>
                </a:lnTo>
                <a:lnTo>
                  <a:pt x="0" y="264160"/>
                </a:lnTo>
                <a:lnTo>
                  <a:pt x="3810" y="264160"/>
                </a:lnTo>
                <a:lnTo>
                  <a:pt x="3810" y="256540"/>
                </a:lnTo>
                <a:close/>
              </a:path>
              <a:path w="334010" h="412750">
                <a:moveTo>
                  <a:pt x="334010" y="256540"/>
                </a:moveTo>
                <a:lnTo>
                  <a:pt x="330200" y="256540"/>
                </a:lnTo>
                <a:lnTo>
                  <a:pt x="330200" y="264160"/>
                </a:lnTo>
                <a:lnTo>
                  <a:pt x="334010" y="264160"/>
                </a:lnTo>
                <a:lnTo>
                  <a:pt x="334010" y="256540"/>
                </a:lnTo>
                <a:close/>
              </a:path>
              <a:path w="334010" h="412750">
                <a:moveTo>
                  <a:pt x="3810" y="264160"/>
                </a:moveTo>
                <a:lnTo>
                  <a:pt x="0" y="264160"/>
                </a:lnTo>
                <a:lnTo>
                  <a:pt x="0" y="269240"/>
                </a:lnTo>
                <a:lnTo>
                  <a:pt x="3810" y="269240"/>
                </a:lnTo>
                <a:lnTo>
                  <a:pt x="3810" y="264160"/>
                </a:lnTo>
                <a:close/>
              </a:path>
              <a:path w="334010" h="412750">
                <a:moveTo>
                  <a:pt x="334010" y="264160"/>
                </a:moveTo>
                <a:lnTo>
                  <a:pt x="330200" y="264160"/>
                </a:lnTo>
                <a:lnTo>
                  <a:pt x="330200" y="269240"/>
                </a:lnTo>
                <a:lnTo>
                  <a:pt x="334010" y="269240"/>
                </a:lnTo>
                <a:lnTo>
                  <a:pt x="334010" y="264160"/>
                </a:lnTo>
                <a:close/>
              </a:path>
              <a:path w="334010" h="412750">
                <a:moveTo>
                  <a:pt x="3810" y="269240"/>
                </a:moveTo>
                <a:lnTo>
                  <a:pt x="0" y="269240"/>
                </a:lnTo>
                <a:lnTo>
                  <a:pt x="0" y="276860"/>
                </a:lnTo>
                <a:lnTo>
                  <a:pt x="3810" y="276860"/>
                </a:lnTo>
                <a:lnTo>
                  <a:pt x="3810" y="269240"/>
                </a:lnTo>
                <a:close/>
              </a:path>
              <a:path w="334010" h="412750">
                <a:moveTo>
                  <a:pt x="334010" y="269240"/>
                </a:moveTo>
                <a:lnTo>
                  <a:pt x="330200" y="269240"/>
                </a:lnTo>
                <a:lnTo>
                  <a:pt x="330200" y="276860"/>
                </a:lnTo>
                <a:lnTo>
                  <a:pt x="334010" y="276860"/>
                </a:lnTo>
                <a:lnTo>
                  <a:pt x="334010" y="269240"/>
                </a:lnTo>
                <a:close/>
              </a:path>
              <a:path w="334010" h="412750">
                <a:moveTo>
                  <a:pt x="3810" y="276860"/>
                </a:moveTo>
                <a:lnTo>
                  <a:pt x="0" y="276860"/>
                </a:lnTo>
                <a:lnTo>
                  <a:pt x="0" y="281940"/>
                </a:lnTo>
                <a:lnTo>
                  <a:pt x="3810" y="281940"/>
                </a:lnTo>
                <a:lnTo>
                  <a:pt x="3810" y="276860"/>
                </a:lnTo>
                <a:close/>
              </a:path>
              <a:path w="334010" h="412750">
                <a:moveTo>
                  <a:pt x="334010" y="276860"/>
                </a:moveTo>
                <a:lnTo>
                  <a:pt x="330200" y="276860"/>
                </a:lnTo>
                <a:lnTo>
                  <a:pt x="330200" y="281940"/>
                </a:lnTo>
                <a:lnTo>
                  <a:pt x="334010" y="281940"/>
                </a:lnTo>
                <a:lnTo>
                  <a:pt x="334010" y="276860"/>
                </a:lnTo>
                <a:close/>
              </a:path>
              <a:path w="334010" h="412750">
                <a:moveTo>
                  <a:pt x="3810" y="281940"/>
                </a:moveTo>
                <a:lnTo>
                  <a:pt x="0" y="281940"/>
                </a:lnTo>
                <a:lnTo>
                  <a:pt x="0" y="288290"/>
                </a:lnTo>
                <a:lnTo>
                  <a:pt x="3810" y="288290"/>
                </a:lnTo>
                <a:lnTo>
                  <a:pt x="3810" y="281940"/>
                </a:lnTo>
                <a:close/>
              </a:path>
              <a:path w="334010" h="412750">
                <a:moveTo>
                  <a:pt x="334010" y="281940"/>
                </a:moveTo>
                <a:lnTo>
                  <a:pt x="330200" y="281940"/>
                </a:lnTo>
                <a:lnTo>
                  <a:pt x="330200" y="288290"/>
                </a:lnTo>
                <a:lnTo>
                  <a:pt x="334010" y="288290"/>
                </a:lnTo>
                <a:lnTo>
                  <a:pt x="334010" y="281940"/>
                </a:lnTo>
                <a:close/>
              </a:path>
              <a:path w="334010" h="412750">
                <a:moveTo>
                  <a:pt x="3810" y="288290"/>
                </a:moveTo>
                <a:lnTo>
                  <a:pt x="0" y="28829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88290"/>
                </a:lnTo>
                <a:close/>
              </a:path>
              <a:path w="334010" h="412750">
                <a:moveTo>
                  <a:pt x="334010" y="288290"/>
                </a:moveTo>
                <a:lnTo>
                  <a:pt x="330200" y="288290"/>
                </a:lnTo>
                <a:lnTo>
                  <a:pt x="330200" y="295910"/>
                </a:lnTo>
                <a:lnTo>
                  <a:pt x="334010" y="295910"/>
                </a:lnTo>
                <a:lnTo>
                  <a:pt x="334010" y="288290"/>
                </a:lnTo>
                <a:close/>
              </a:path>
              <a:path w="334010" h="412750">
                <a:moveTo>
                  <a:pt x="381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5910"/>
                </a:lnTo>
                <a:close/>
              </a:path>
              <a:path w="334010" h="412750">
                <a:moveTo>
                  <a:pt x="334010" y="295910"/>
                </a:moveTo>
                <a:lnTo>
                  <a:pt x="330200" y="295910"/>
                </a:lnTo>
                <a:lnTo>
                  <a:pt x="330200" y="302260"/>
                </a:lnTo>
                <a:lnTo>
                  <a:pt x="334010" y="302260"/>
                </a:lnTo>
                <a:lnTo>
                  <a:pt x="334010" y="295910"/>
                </a:lnTo>
                <a:close/>
              </a:path>
              <a:path w="334010" h="412750">
                <a:moveTo>
                  <a:pt x="381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3810" y="308610"/>
                </a:lnTo>
                <a:lnTo>
                  <a:pt x="3810" y="302260"/>
                </a:lnTo>
                <a:close/>
              </a:path>
              <a:path w="334010" h="412750">
                <a:moveTo>
                  <a:pt x="334010" y="302260"/>
                </a:moveTo>
                <a:lnTo>
                  <a:pt x="330200" y="302260"/>
                </a:lnTo>
                <a:lnTo>
                  <a:pt x="330200" y="308610"/>
                </a:lnTo>
                <a:lnTo>
                  <a:pt x="334010" y="308610"/>
                </a:lnTo>
                <a:lnTo>
                  <a:pt x="334010" y="302260"/>
                </a:lnTo>
                <a:close/>
              </a:path>
              <a:path w="334010" h="412750">
                <a:moveTo>
                  <a:pt x="3810" y="308610"/>
                </a:moveTo>
                <a:lnTo>
                  <a:pt x="0" y="308610"/>
                </a:lnTo>
                <a:lnTo>
                  <a:pt x="0" y="313690"/>
                </a:lnTo>
                <a:lnTo>
                  <a:pt x="3810" y="313690"/>
                </a:lnTo>
                <a:lnTo>
                  <a:pt x="3810" y="308610"/>
                </a:lnTo>
                <a:close/>
              </a:path>
              <a:path w="334010" h="412750">
                <a:moveTo>
                  <a:pt x="334010" y="308610"/>
                </a:moveTo>
                <a:lnTo>
                  <a:pt x="330200" y="308610"/>
                </a:lnTo>
                <a:lnTo>
                  <a:pt x="330200" y="313690"/>
                </a:lnTo>
                <a:lnTo>
                  <a:pt x="334010" y="313690"/>
                </a:lnTo>
                <a:lnTo>
                  <a:pt x="334010" y="308610"/>
                </a:lnTo>
                <a:close/>
              </a:path>
              <a:path w="334010" h="412750">
                <a:moveTo>
                  <a:pt x="3810" y="313690"/>
                </a:moveTo>
                <a:lnTo>
                  <a:pt x="0" y="313690"/>
                </a:lnTo>
                <a:lnTo>
                  <a:pt x="0" y="321310"/>
                </a:lnTo>
                <a:lnTo>
                  <a:pt x="3810" y="321310"/>
                </a:lnTo>
                <a:lnTo>
                  <a:pt x="3810" y="313690"/>
                </a:lnTo>
                <a:close/>
              </a:path>
              <a:path w="334010" h="412750">
                <a:moveTo>
                  <a:pt x="334010" y="313690"/>
                </a:moveTo>
                <a:lnTo>
                  <a:pt x="330200" y="313690"/>
                </a:lnTo>
                <a:lnTo>
                  <a:pt x="330200" y="321310"/>
                </a:lnTo>
                <a:lnTo>
                  <a:pt x="334010" y="321310"/>
                </a:lnTo>
                <a:lnTo>
                  <a:pt x="334010" y="313690"/>
                </a:lnTo>
                <a:close/>
              </a:path>
              <a:path w="334010" h="412750">
                <a:moveTo>
                  <a:pt x="3810" y="321310"/>
                </a:moveTo>
                <a:lnTo>
                  <a:pt x="0" y="321310"/>
                </a:lnTo>
                <a:lnTo>
                  <a:pt x="0" y="326390"/>
                </a:lnTo>
                <a:lnTo>
                  <a:pt x="3810" y="326390"/>
                </a:lnTo>
                <a:lnTo>
                  <a:pt x="3810" y="321310"/>
                </a:lnTo>
                <a:close/>
              </a:path>
              <a:path w="334010" h="412750">
                <a:moveTo>
                  <a:pt x="334010" y="321310"/>
                </a:moveTo>
                <a:lnTo>
                  <a:pt x="330200" y="321310"/>
                </a:lnTo>
                <a:lnTo>
                  <a:pt x="330200" y="326390"/>
                </a:lnTo>
                <a:lnTo>
                  <a:pt x="334010" y="326390"/>
                </a:lnTo>
                <a:lnTo>
                  <a:pt x="334010" y="321310"/>
                </a:lnTo>
                <a:close/>
              </a:path>
              <a:path w="334010" h="412750">
                <a:moveTo>
                  <a:pt x="3810" y="326390"/>
                </a:moveTo>
                <a:lnTo>
                  <a:pt x="0" y="326390"/>
                </a:lnTo>
                <a:lnTo>
                  <a:pt x="0" y="334010"/>
                </a:lnTo>
                <a:lnTo>
                  <a:pt x="3810" y="334010"/>
                </a:lnTo>
                <a:lnTo>
                  <a:pt x="3810" y="326390"/>
                </a:lnTo>
                <a:close/>
              </a:path>
              <a:path w="334010" h="412750">
                <a:moveTo>
                  <a:pt x="334010" y="326390"/>
                </a:moveTo>
                <a:lnTo>
                  <a:pt x="330200" y="326390"/>
                </a:lnTo>
                <a:lnTo>
                  <a:pt x="330200" y="334010"/>
                </a:lnTo>
                <a:lnTo>
                  <a:pt x="334010" y="334010"/>
                </a:lnTo>
                <a:lnTo>
                  <a:pt x="334010" y="326390"/>
                </a:lnTo>
                <a:close/>
              </a:path>
              <a:path w="334010" h="412750">
                <a:moveTo>
                  <a:pt x="3810" y="334010"/>
                </a:moveTo>
                <a:lnTo>
                  <a:pt x="0" y="334010"/>
                </a:lnTo>
                <a:lnTo>
                  <a:pt x="0" y="339090"/>
                </a:lnTo>
                <a:lnTo>
                  <a:pt x="3810" y="339090"/>
                </a:lnTo>
                <a:lnTo>
                  <a:pt x="3810" y="334010"/>
                </a:lnTo>
                <a:close/>
              </a:path>
              <a:path w="334010" h="412750">
                <a:moveTo>
                  <a:pt x="334010" y="334010"/>
                </a:moveTo>
                <a:lnTo>
                  <a:pt x="330200" y="334010"/>
                </a:lnTo>
                <a:lnTo>
                  <a:pt x="330200" y="339090"/>
                </a:lnTo>
                <a:lnTo>
                  <a:pt x="334010" y="339090"/>
                </a:lnTo>
                <a:lnTo>
                  <a:pt x="334010" y="334010"/>
                </a:lnTo>
                <a:close/>
              </a:path>
              <a:path w="334010" h="412750">
                <a:moveTo>
                  <a:pt x="3810" y="339090"/>
                </a:moveTo>
                <a:lnTo>
                  <a:pt x="0" y="339090"/>
                </a:lnTo>
                <a:lnTo>
                  <a:pt x="0" y="346710"/>
                </a:lnTo>
                <a:lnTo>
                  <a:pt x="3810" y="346710"/>
                </a:lnTo>
                <a:lnTo>
                  <a:pt x="3810" y="339090"/>
                </a:lnTo>
                <a:close/>
              </a:path>
              <a:path w="334010" h="412750">
                <a:moveTo>
                  <a:pt x="334010" y="339090"/>
                </a:moveTo>
                <a:lnTo>
                  <a:pt x="330200" y="339090"/>
                </a:lnTo>
                <a:lnTo>
                  <a:pt x="330200" y="346710"/>
                </a:lnTo>
                <a:lnTo>
                  <a:pt x="334010" y="346710"/>
                </a:lnTo>
                <a:lnTo>
                  <a:pt x="334010" y="339090"/>
                </a:lnTo>
                <a:close/>
              </a:path>
              <a:path w="334010" h="412750">
                <a:moveTo>
                  <a:pt x="3810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10" y="353060"/>
                </a:lnTo>
                <a:lnTo>
                  <a:pt x="3810" y="346710"/>
                </a:lnTo>
                <a:close/>
              </a:path>
              <a:path w="334010" h="412750">
                <a:moveTo>
                  <a:pt x="334010" y="346710"/>
                </a:moveTo>
                <a:lnTo>
                  <a:pt x="330200" y="346710"/>
                </a:lnTo>
                <a:lnTo>
                  <a:pt x="330200" y="353060"/>
                </a:lnTo>
                <a:lnTo>
                  <a:pt x="334010" y="353060"/>
                </a:lnTo>
                <a:lnTo>
                  <a:pt x="334010" y="346710"/>
                </a:lnTo>
                <a:close/>
              </a:path>
              <a:path w="334010" h="412750">
                <a:moveTo>
                  <a:pt x="381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3810" y="359410"/>
                </a:lnTo>
                <a:lnTo>
                  <a:pt x="3810" y="353060"/>
                </a:lnTo>
                <a:close/>
              </a:path>
              <a:path w="334010" h="412750">
                <a:moveTo>
                  <a:pt x="334010" y="353060"/>
                </a:moveTo>
                <a:lnTo>
                  <a:pt x="330200" y="353060"/>
                </a:lnTo>
                <a:lnTo>
                  <a:pt x="330200" y="359410"/>
                </a:lnTo>
                <a:lnTo>
                  <a:pt x="334010" y="359410"/>
                </a:lnTo>
                <a:lnTo>
                  <a:pt x="334010" y="353060"/>
                </a:lnTo>
                <a:close/>
              </a:path>
              <a:path w="334010" h="412750">
                <a:moveTo>
                  <a:pt x="381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3810" y="365760"/>
                </a:lnTo>
                <a:lnTo>
                  <a:pt x="3810" y="359410"/>
                </a:lnTo>
                <a:close/>
              </a:path>
              <a:path w="334010" h="412750">
                <a:moveTo>
                  <a:pt x="334010" y="359410"/>
                </a:moveTo>
                <a:lnTo>
                  <a:pt x="330200" y="359410"/>
                </a:lnTo>
                <a:lnTo>
                  <a:pt x="330200" y="365760"/>
                </a:lnTo>
                <a:lnTo>
                  <a:pt x="334010" y="365760"/>
                </a:lnTo>
                <a:lnTo>
                  <a:pt x="334010" y="359410"/>
                </a:lnTo>
                <a:close/>
              </a:path>
              <a:path w="334010" h="412750">
                <a:moveTo>
                  <a:pt x="3810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3810" y="372110"/>
                </a:lnTo>
                <a:lnTo>
                  <a:pt x="3810" y="365760"/>
                </a:lnTo>
                <a:close/>
              </a:path>
              <a:path w="334010" h="412750">
                <a:moveTo>
                  <a:pt x="334010" y="365760"/>
                </a:moveTo>
                <a:lnTo>
                  <a:pt x="330200" y="365760"/>
                </a:lnTo>
                <a:lnTo>
                  <a:pt x="330200" y="372110"/>
                </a:lnTo>
                <a:lnTo>
                  <a:pt x="334010" y="372110"/>
                </a:lnTo>
                <a:lnTo>
                  <a:pt x="334010" y="365760"/>
                </a:lnTo>
                <a:close/>
              </a:path>
              <a:path w="334010" h="412750">
                <a:moveTo>
                  <a:pt x="3810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3810" y="378460"/>
                </a:lnTo>
                <a:lnTo>
                  <a:pt x="3810" y="372110"/>
                </a:lnTo>
                <a:close/>
              </a:path>
              <a:path w="334010" h="412750">
                <a:moveTo>
                  <a:pt x="334010" y="372110"/>
                </a:moveTo>
                <a:lnTo>
                  <a:pt x="330200" y="372110"/>
                </a:lnTo>
                <a:lnTo>
                  <a:pt x="330200" y="378460"/>
                </a:lnTo>
                <a:lnTo>
                  <a:pt x="334010" y="378460"/>
                </a:lnTo>
                <a:lnTo>
                  <a:pt x="334010" y="372110"/>
                </a:lnTo>
                <a:close/>
              </a:path>
              <a:path w="334010" h="412750">
                <a:moveTo>
                  <a:pt x="3810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3810" y="384810"/>
                </a:lnTo>
                <a:lnTo>
                  <a:pt x="3810" y="378460"/>
                </a:lnTo>
                <a:close/>
              </a:path>
              <a:path w="334010" h="412750">
                <a:moveTo>
                  <a:pt x="334010" y="378460"/>
                </a:moveTo>
                <a:lnTo>
                  <a:pt x="330200" y="378460"/>
                </a:lnTo>
                <a:lnTo>
                  <a:pt x="330200" y="384810"/>
                </a:lnTo>
                <a:lnTo>
                  <a:pt x="334010" y="384810"/>
                </a:lnTo>
                <a:lnTo>
                  <a:pt x="334010" y="378460"/>
                </a:lnTo>
                <a:close/>
              </a:path>
              <a:path w="334010" h="412750">
                <a:moveTo>
                  <a:pt x="3810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3810" y="391160"/>
                </a:lnTo>
                <a:lnTo>
                  <a:pt x="3810" y="384810"/>
                </a:lnTo>
                <a:close/>
              </a:path>
              <a:path w="334010" h="412750">
                <a:moveTo>
                  <a:pt x="334010" y="384810"/>
                </a:moveTo>
                <a:lnTo>
                  <a:pt x="330200" y="384810"/>
                </a:lnTo>
                <a:lnTo>
                  <a:pt x="330200" y="391160"/>
                </a:lnTo>
                <a:lnTo>
                  <a:pt x="334010" y="391160"/>
                </a:lnTo>
                <a:lnTo>
                  <a:pt x="334010" y="384810"/>
                </a:lnTo>
                <a:close/>
              </a:path>
              <a:path w="334010" h="412750">
                <a:moveTo>
                  <a:pt x="3810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3810" y="397510"/>
                </a:lnTo>
                <a:lnTo>
                  <a:pt x="3810" y="391160"/>
                </a:lnTo>
                <a:close/>
              </a:path>
              <a:path w="334010" h="412750">
                <a:moveTo>
                  <a:pt x="334010" y="391160"/>
                </a:moveTo>
                <a:lnTo>
                  <a:pt x="330200" y="391160"/>
                </a:lnTo>
                <a:lnTo>
                  <a:pt x="330200" y="397510"/>
                </a:lnTo>
                <a:lnTo>
                  <a:pt x="334010" y="397510"/>
                </a:lnTo>
                <a:lnTo>
                  <a:pt x="334010" y="391160"/>
                </a:lnTo>
                <a:close/>
              </a:path>
              <a:path w="334010" h="412750">
                <a:moveTo>
                  <a:pt x="3810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3810" y="403860"/>
                </a:lnTo>
                <a:lnTo>
                  <a:pt x="3810" y="397510"/>
                </a:lnTo>
                <a:close/>
              </a:path>
              <a:path w="334010" h="412750">
                <a:moveTo>
                  <a:pt x="334010" y="397510"/>
                </a:moveTo>
                <a:lnTo>
                  <a:pt x="330200" y="397510"/>
                </a:lnTo>
                <a:lnTo>
                  <a:pt x="330200" y="402590"/>
                </a:lnTo>
                <a:lnTo>
                  <a:pt x="331470" y="402590"/>
                </a:lnTo>
                <a:lnTo>
                  <a:pt x="331470" y="401320"/>
                </a:lnTo>
                <a:lnTo>
                  <a:pt x="332739" y="401320"/>
                </a:lnTo>
                <a:lnTo>
                  <a:pt x="332739" y="400050"/>
                </a:lnTo>
                <a:lnTo>
                  <a:pt x="334010" y="400050"/>
                </a:lnTo>
                <a:lnTo>
                  <a:pt x="334010" y="397510"/>
                </a:lnTo>
                <a:close/>
              </a:path>
              <a:path w="334010" h="412750">
                <a:moveTo>
                  <a:pt x="3810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323850" y="410210"/>
                </a:lnTo>
                <a:lnTo>
                  <a:pt x="323850" y="408940"/>
                </a:lnTo>
                <a:lnTo>
                  <a:pt x="3810" y="408940"/>
                </a:lnTo>
                <a:lnTo>
                  <a:pt x="3810" y="403860"/>
                </a:lnTo>
                <a:close/>
              </a:path>
              <a:path w="334010" h="412750">
                <a:moveTo>
                  <a:pt x="322579" y="410210"/>
                </a:moveTo>
                <a:lnTo>
                  <a:pt x="0" y="410210"/>
                </a:lnTo>
                <a:lnTo>
                  <a:pt x="0" y="412750"/>
                </a:lnTo>
                <a:lnTo>
                  <a:pt x="321310" y="412750"/>
                </a:lnTo>
                <a:lnTo>
                  <a:pt x="321310" y="411480"/>
                </a:lnTo>
                <a:lnTo>
                  <a:pt x="322579" y="411480"/>
                </a:lnTo>
                <a:lnTo>
                  <a:pt x="322579" y="410210"/>
                </a:lnTo>
                <a:close/>
              </a:path>
            </a:pathLst>
          </a:custGeom>
          <a:solidFill>
            <a:srgbClr val="B344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7" name="bk object 8747"/>
          <p:cNvSpPr/>
          <p:nvPr/>
        </p:nvSpPr>
        <p:spPr>
          <a:xfrm>
            <a:off x="5210809" y="4204970"/>
            <a:ext cx="326390" cy="406400"/>
          </a:xfrm>
          <a:custGeom>
            <a:avLst/>
            <a:gdLst/>
            <a:ahLst/>
            <a:cxnLst/>
            <a:rect l="l" t="t" r="r" b="b"/>
            <a:pathLst>
              <a:path w="326389" h="406400">
                <a:moveTo>
                  <a:pt x="326389" y="0"/>
                </a:moveTo>
                <a:lnTo>
                  <a:pt x="10160" y="0"/>
                </a:lnTo>
                <a:lnTo>
                  <a:pt x="10160" y="1269"/>
                </a:lnTo>
                <a:lnTo>
                  <a:pt x="326389" y="1269"/>
                </a:lnTo>
                <a:lnTo>
                  <a:pt x="326389" y="0"/>
                </a:lnTo>
                <a:close/>
              </a:path>
              <a:path w="326389" h="406400">
                <a:moveTo>
                  <a:pt x="172719" y="2539"/>
                </a:moveTo>
                <a:lnTo>
                  <a:pt x="7619" y="2539"/>
                </a:lnTo>
                <a:lnTo>
                  <a:pt x="7619" y="3809"/>
                </a:lnTo>
                <a:lnTo>
                  <a:pt x="172719" y="3809"/>
                </a:lnTo>
                <a:lnTo>
                  <a:pt x="172719" y="2539"/>
                </a:lnTo>
                <a:close/>
              </a:path>
              <a:path w="326389" h="406400">
                <a:moveTo>
                  <a:pt x="184150" y="1269"/>
                </a:moveTo>
                <a:lnTo>
                  <a:pt x="8889" y="1269"/>
                </a:lnTo>
                <a:lnTo>
                  <a:pt x="8889" y="2539"/>
                </a:lnTo>
                <a:lnTo>
                  <a:pt x="184150" y="2539"/>
                </a:lnTo>
                <a:lnTo>
                  <a:pt x="184150" y="1269"/>
                </a:lnTo>
                <a:close/>
              </a:path>
              <a:path w="326389" h="406400">
                <a:moveTo>
                  <a:pt x="326389" y="1269"/>
                </a:moveTo>
                <a:lnTo>
                  <a:pt x="185419" y="1269"/>
                </a:lnTo>
                <a:lnTo>
                  <a:pt x="185419" y="2539"/>
                </a:lnTo>
                <a:lnTo>
                  <a:pt x="187960" y="2539"/>
                </a:lnTo>
                <a:lnTo>
                  <a:pt x="187960" y="3809"/>
                </a:lnTo>
                <a:lnTo>
                  <a:pt x="322579" y="3809"/>
                </a:lnTo>
                <a:lnTo>
                  <a:pt x="322579" y="7619"/>
                </a:lnTo>
                <a:lnTo>
                  <a:pt x="326389" y="7619"/>
                </a:lnTo>
                <a:lnTo>
                  <a:pt x="326389" y="1269"/>
                </a:lnTo>
                <a:close/>
              </a:path>
              <a:path w="326389" h="406400">
                <a:moveTo>
                  <a:pt x="3810" y="8889"/>
                </a:moveTo>
                <a:lnTo>
                  <a:pt x="2539" y="8889"/>
                </a:lnTo>
                <a:lnTo>
                  <a:pt x="2539" y="10159"/>
                </a:lnTo>
                <a:lnTo>
                  <a:pt x="1269" y="10159"/>
                </a:lnTo>
                <a:lnTo>
                  <a:pt x="1269" y="11429"/>
                </a:lnTo>
                <a:lnTo>
                  <a:pt x="0" y="1142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8889"/>
                </a:lnTo>
                <a:close/>
              </a:path>
              <a:path w="326389" h="406400">
                <a:moveTo>
                  <a:pt x="326389" y="7619"/>
                </a:moveTo>
                <a:lnTo>
                  <a:pt x="322579" y="7619"/>
                </a:lnTo>
                <a:lnTo>
                  <a:pt x="322579" y="13969"/>
                </a:lnTo>
                <a:lnTo>
                  <a:pt x="326389" y="13969"/>
                </a:lnTo>
                <a:lnTo>
                  <a:pt x="326389" y="7619"/>
                </a:lnTo>
                <a:close/>
              </a:path>
              <a:path w="326389" h="40640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326389" h="406400">
                <a:moveTo>
                  <a:pt x="326389" y="13969"/>
                </a:moveTo>
                <a:lnTo>
                  <a:pt x="322579" y="13969"/>
                </a:lnTo>
                <a:lnTo>
                  <a:pt x="322579" y="20319"/>
                </a:lnTo>
                <a:lnTo>
                  <a:pt x="326389" y="20319"/>
                </a:lnTo>
                <a:lnTo>
                  <a:pt x="326389" y="13969"/>
                </a:lnTo>
                <a:close/>
              </a:path>
              <a:path w="326389" h="40640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326389" h="406400">
                <a:moveTo>
                  <a:pt x="326389" y="20319"/>
                </a:moveTo>
                <a:lnTo>
                  <a:pt x="322579" y="20319"/>
                </a:lnTo>
                <a:lnTo>
                  <a:pt x="322579" y="26669"/>
                </a:lnTo>
                <a:lnTo>
                  <a:pt x="326389" y="26669"/>
                </a:lnTo>
                <a:lnTo>
                  <a:pt x="326389" y="20319"/>
                </a:lnTo>
                <a:close/>
              </a:path>
              <a:path w="326389" h="40640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326389" h="406400">
                <a:moveTo>
                  <a:pt x="326389" y="26669"/>
                </a:moveTo>
                <a:lnTo>
                  <a:pt x="322579" y="26669"/>
                </a:lnTo>
                <a:lnTo>
                  <a:pt x="322579" y="33019"/>
                </a:lnTo>
                <a:lnTo>
                  <a:pt x="326389" y="33019"/>
                </a:lnTo>
                <a:lnTo>
                  <a:pt x="326389" y="26669"/>
                </a:lnTo>
                <a:close/>
              </a:path>
              <a:path w="326389" h="40640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326389" h="406400">
                <a:moveTo>
                  <a:pt x="326389" y="33019"/>
                </a:moveTo>
                <a:lnTo>
                  <a:pt x="322579" y="33019"/>
                </a:lnTo>
                <a:lnTo>
                  <a:pt x="322579" y="39369"/>
                </a:lnTo>
                <a:lnTo>
                  <a:pt x="326389" y="39369"/>
                </a:lnTo>
                <a:lnTo>
                  <a:pt x="326389" y="33019"/>
                </a:lnTo>
                <a:close/>
              </a:path>
              <a:path w="326389" h="40640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326389" h="406400">
                <a:moveTo>
                  <a:pt x="326389" y="39369"/>
                </a:moveTo>
                <a:lnTo>
                  <a:pt x="322579" y="39369"/>
                </a:lnTo>
                <a:lnTo>
                  <a:pt x="322579" y="45719"/>
                </a:lnTo>
                <a:lnTo>
                  <a:pt x="326389" y="45719"/>
                </a:lnTo>
                <a:lnTo>
                  <a:pt x="326389" y="39369"/>
                </a:lnTo>
                <a:close/>
              </a:path>
              <a:path w="326389" h="40640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326389" h="406400">
                <a:moveTo>
                  <a:pt x="326389" y="45719"/>
                </a:moveTo>
                <a:lnTo>
                  <a:pt x="322579" y="45719"/>
                </a:lnTo>
                <a:lnTo>
                  <a:pt x="322579" y="52069"/>
                </a:lnTo>
                <a:lnTo>
                  <a:pt x="326389" y="52069"/>
                </a:lnTo>
                <a:lnTo>
                  <a:pt x="326389" y="45719"/>
                </a:lnTo>
                <a:close/>
              </a:path>
              <a:path w="326389" h="40640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326389" h="406400">
                <a:moveTo>
                  <a:pt x="326389" y="52069"/>
                </a:moveTo>
                <a:lnTo>
                  <a:pt x="322579" y="52069"/>
                </a:lnTo>
                <a:lnTo>
                  <a:pt x="322579" y="58419"/>
                </a:lnTo>
                <a:lnTo>
                  <a:pt x="326389" y="58419"/>
                </a:lnTo>
                <a:lnTo>
                  <a:pt x="326389" y="52069"/>
                </a:lnTo>
                <a:close/>
              </a:path>
              <a:path w="326389" h="406400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326389" h="406400">
                <a:moveTo>
                  <a:pt x="326389" y="58419"/>
                </a:moveTo>
                <a:lnTo>
                  <a:pt x="322579" y="58419"/>
                </a:lnTo>
                <a:lnTo>
                  <a:pt x="322579" y="64769"/>
                </a:lnTo>
                <a:lnTo>
                  <a:pt x="326389" y="64769"/>
                </a:lnTo>
                <a:lnTo>
                  <a:pt x="326389" y="58419"/>
                </a:lnTo>
                <a:close/>
              </a:path>
              <a:path w="326389" h="40640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326389" h="406400">
                <a:moveTo>
                  <a:pt x="326389" y="64769"/>
                </a:moveTo>
                <a:lnTo>
                  <a:pt x="322579" y="64769"/>
                </a:lnTo>
                <a:lnTo>
                  <a:pt x="322579" y="71119"/>
                </a:lnTo>
                <a:lnTo>
                  <a:pt x="326389" y="71119"/>
                </a:lnTo>
                <a:lnTo>
                  <a:pt x="326389" y="64769"/>
                </a:lnTo>
                <a:close/>
              </a:path>
              <a:path w="326389" h="406400">
                <a:moveTo>
                  <a:pt x="3810" y="71119"/>
                </a:moveTo>
                <a:lnTo>
                  <a:pt x="0" y="71119"/>
                </a:lnTo>
                <a:lnTo>
                  <a:pt x="0" y="76199"/>
                </a:lnTo>
                <a:lnTo>
                  <a:pt x="3810" y="76199"/>
                </a:lnTo>
                <a:lnTo>
                  <a:pt x="3810" y="71119"/>
                </a:lnTo>
                <a:close/>
              </a:path>
              <a:path w="326389" h="406400">
                <a:moveTo>
                  <a:pt x="326389" y="71119"/>
                </a:moveTo>
                <a:lnTo>
                  <a:pt x="322579" y="71119"/>
                </a:lnTo>
                <a:lnTo>
                  <a:pt x="322579" y="76199"/>
                </a:lnTo>
                <a:lnTo>
                  <a:pt x="326389" y="76199"/>
                </a:lnTo>
                <a:lnTo>
                  <a:pt x="326389" y="71119"/>
                </a:lnTo>
                <a:close/>
              </a:path>
              <a:path w="326389" h="406400">
                <a:moveTo>
                  <a:pt x="3810" y="76200"/>
                </a:moveTo>
                <a:lnTo>
                  <a:pt x="0" y="76200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76200"/>
                </a:lnTo>
                <a:close/>
              </a:path>
              <a:path w="326389" h="406400">
                <a:moveTo>
                  <a:pt x="326389" y="76200"/>
                </a:moveTo>
                <a:lnTo>
                  <a:pt x="322579" y="76200"/>
                </a:lnTo>
                <a:lnTo>
                  <a:pt x="322579" y="82549"/>
                </a:lnTo>
                <a:lnTo>
                  <a:pt x="326389" y="82549"/>
                </a:lnTo>
                <a:lnTo>
                  <a:pt x="326389" y="76200"/>
                </a:lnTo>
                <a:close/>
              </a:path>
              <a:path w="326389" h="406400">
                <a:moveTo>
                  <a:pt x="3810" y="82550"/>
                </a:moveTo>
                <a:lnTo>
                  <a:pt x="0" y="82550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2550"/>
                </a:lnTo>
                <a:close/>
              </a:path>
              <a:path w="326389" h="406400">
                <a:moveTo>
                  <a:pt x="326389" y="82550"/>
                </a:moveTo>
                <a:lnTo>
                  <a:pt x="322579" y="82550"/>
                </a:lnTo>
                <a:lnTo>
                  <a:pt x="322579" y="90169"/>
                </a:lnTo>
                <a:lnTo>
                  <a:pt x="326389" y="90169"/>
                </a:lnTo>
                <a:lnTo>
                  <a:pt x="326389" y="82550"/>
                </a:lnTo>
                <a:close/>
              </a:path>
              <a:path w="326389" h="406400">
                <a:moveTo>
                  <a:pt x="3810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3810" y="96519"/>
                </a:lnTo>
                <a:lnTo>
                  <a:pt x="3810" y="90169"/>
                </a:lnTo>
                <a:close/>
              </a:path>
              <a:path w="326389" h="406400">
                <a:moveTo>
                  <a:pt x="326389" y="90169"/>
                </a:moveTo>
                <a:lnTo>
                  <a:pt x="322579" y="90169"/>
                </a:lnTo>
                <a:lnTo>
                  <a:pt x="322579" y="96519"/>
                </a:lnTo>
                <a:lnTo>
                  <a:pt x="326389" y="96519"/>
                </a:lnTo>
                <a:lnTo>
                  <a:pt x="326389" y="90169"/>
                </a:lnTo>
                <a:close/>
              </a:path>
              <a:path w="326389" h="406400">
                <a:moveTo>
                  <a:pt x="381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96519"/>
                </a:lnTo>
                <a:close/>
              </a:path>
              <a:path w="326389" h="406400">
                <a:moveTo>
                  <a:pt x="326389" y="96519"/>
                </a:moveTo>
                <a:lnTo>
                  <a:pt x="322579" y="96519"/>
                </a:lnTo>
                <a:lnTo>
                  <a:pt x="322579" y="102869"/>
                </a:lnTo>
                <a:lnTo>
                  <a:pt x="326389" y="102869"/>
                </a:lnTo>
                <a:lnTo>
                  <a:pt x="326389" y="96519"/>
                </a:lnTo>
                <a:close/>
              </a:path>
              <a:path w="326389" h="406400">
                <a:moveTo>
                  <a:pt x="3810" y="102869"/>
                </a:moveTo>
                <a:lnTo>
                  <a:pt x="0" y="102869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102869"/>
                </a:lnTo>
                <a:close/>
              </a:path>
              <a:path w="326389" h="406400">
                <a:moveTo>
                  <a:pt x="326389" y="102869"/>
                </a:moveTo>
                <a:lnTo>
                  <a:pt x="322579" y="102869"/>
                </a:lnTo>
                <a:lnTo>
                  <a:pt x="322579" y="109219"/>
                </a:lnTo>
                <a:lnTo>
                  <a:pt x="326389" y="109219"/>
                </a:lnTo>
                <a:lnTo>
                  <a:pt x="326389" y="102869"/>
                </a:lnTo>
                <a:close/>
              </a:path>
              <a:path w="326389" h="406400">
                <a:moveTo>
                  <a:pt x="3810" y="109219"/>
                </a:moveTo>
                <a:lnTo>
                  <a:pt x="0" y="109219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09219"/>
                </a:lnTo>
                <a:close/>
              </a:path>
              <a:path w="326389" h="406400">
                <a:moveTo>
                  <a:pt x="326389" y="109219"/>
                </a:moveTo>
                <a:lnTo>
                  <a:pt x="322579" y="109219"/>
                </a:lnTo>
                <a:lnTo>
                  <a:pt x="322579" y="114299"/>
                </a:lnTo>
                <a:lnTo>
                  <a:pt x="326389" y="114299"/>
                </a:lnTo>
                <a:lnTo>
                  <a:pt x="326389" y="109219"/>
                </a:lnTo>
                <a:close/>
              </a:path>
              <a:path w="326389" h="406400">
                <a:moveTo>
                  <a:pt x="3810" y="114300"/>
                </a:moveTo>
                <a:lnTo>
                  <a:pt x="0" y="114300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14300"/>
                </a:lnTo>
                <a:close/>
              </a:path>
              <a:path w="326389" h="406400">
                <a:moveTo>
                  <a:pt x="326389" y="114300"/>
                </a:moveTo>
                <a:lnTo>
                  <a:pt x="322579" y="114300"/>
                </a:lnTo>
                <a:lnTo>
                  <a:pt x="322579" y="128269"/>
                </a:lnTo>
                <a:lnTo>
                  <a:pt x="326389" y="128269"/>
                </a:lnTo>
                <a:lnTo>
                  <a:pt x="326389" y="114300"/>
                </a:lnTo>
                <a:close/>
              </a:path>
              <a:path w="326389" h="406400">
                <a:moveTo>
                  <a:pt x="3810" y="128269"/>
                </a:moveTo>
                <a:lnTo>
                  <a:pt x="0" y="128269"/>
                </a:lnTo>
                <a:lnTo>
                  <a:pt x="0" y="133349"/>
                </a:lnTo>
                <a:lnTo>
                  <a:pt x="3810" y="133349"/>
                </a:lnTo>
                <a:lnTo>
                  <a:pt x="3810" y="128269"/>
                </a:lnTo>
                <a:close/>
              </a:path>
              <a:path w="326389" h="406400">
                <a:moveTo>
                  <a:pt x="326389" y="128269"/>
                </a:moveTo>
                <a:lnTo>
                  <a:pt x="322579" y="128269"/>
                </a:lnTo>
                <a:lnTo>
                  <a:pt x="322579" y="133349"/>
                </a:lnTo>
                <a:lnTo>
                  <a:pt x="326389" y="133349"/>
                </a:lnTo>
                <a:lnTo>
                  <a:pt x="326389" y="128269"/>
                </a:lnTo>
                <a:close/>
              </a:path>
              <a:path w="326389" h="406400">
                <a:moveTo>
                  <a:pt x="3810" y="133350"/>
                </a:moveTo>
                <a:lnTo>
                  <a:pt x="0" y="133350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33350"/>
                </a:lnTo>
                <a:close/>
              </a:path>
              <a:path w="326389" h="406400">
                <a:moveTo>
                  <a:pt x="326389" y="133350"/>
                </a:moveTo>
                <a:lnTo>
                  <a:pt x="322579" y="133350"/>
                </a:lnTo>
                <a:lnTo>
                  <a:pt x="322579" y="160019"/>
                </a:lnTo>
                <a:lnTo>
                  <a:pt x="326389" y="160019"/>
                </a:lnTo>
                <a:lnTo>
                  <a:pt x="326389" y="133350"/>
                </a:lnTo>
                <a:close/>
              </a:path>
              <a:path w="326389" h="40640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326389" h="406400">
                <a:moveTo>
                  <a:pt x="326389" y="160019"/>
                </a:moveTo>
                <a:lnTo>
                  <a:pt x="322579" y="160019"/>
                </a:lnTo>
                <a:lnTo>
                  <a:pt x="322579" y="166369"/>
                </a:lnTo>
                <a:lnTo>
                  <a:pt x="326389" y="166369"/>
                </a:lnTo>
                <a:lnTo>
                  <a:pt x="326389" y="160019"/>
                </a:lnTo>
                <a:close/>
              </a:path>
              <a:path w="326389" h="40640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326389" h="406400">
                <a:moveTo>
                  <a:pt x="326389" y="166369"/>
                </a:moveTo>
                <a:lnTo>
                  <a:pt x="322579" y="166369"/>
                </a:lnTo>
                <a:lnTo>
                  <a:pt x="322579" y="172719"/>
                </a:lnTo>
                <a:lnTo>
                  <a:pt x="326389" y="172719"/>
                </a:lnTo>
                <a:lnTo>
                  <a:pt x="326389" y="166369"/>
                </a:lnTo>
                <a:close/>
              </a:path>
              <a:path w="326389" h="406400">
                <a:moveTo>
                  <a:pt x="3810" y="172719"/>
                </a:moveTo>
                <a:lnTo>
                  <a:pt x="0" y="172719"/>
                </a:lnTo>
                <a:lnTo>
                  <a:pt x="0" y="185419"/>
                </a:lnTo>
                <a:lnTo>
                  <a:pt x="3810" y="185419"/>
                </a:lnTo>
                <a:lnTo>
                  <a:pt x="3810" y="172719"/>
                </a:lnTo>
                <a:close/>
              </a:path>
              <a:path w="326389" h="406400">
                <a:moveTo>
                  <a:pt x="326389" y="172719"/>
                </a:moveTo>
                <a:lnTo>
                  <a:pt x="322579" y="172719"/>
                </a:lnTo>
                <a:lnTo>
                  <a:pt x="322579" y="185419"/>
                </a:lnTo>
                <a:lnTo>
                  <a:pt x="326389" y="185419"/>
                </a:lnTo>
                <a:lnTo>
                  <a:pt x="326389" y="172719"/>
                </a:lnTo>
                <a:close/>
              </a:path>
              <a:path w="326389" h="406400">
                <a:moveTo>
                  <a:pt x="3810" y="185419"/>
                </a:moveTo>
                <a:lnTo>
                  <a:pt x="0" y="185419"/>
                </a:lnTo>
                <a:lnTo>
                  <a:pt x="0" y="191769"/>
                </a:lnTo>
                <a:lnTo>
                  <a:pt x="3810" y="191769"/>
                </a:lnTo>
                <a:lnTo>
                  <a:pt x="3810" y="185419"/>
                </a:lnTo>
                <a:close/>
              </a:path>
              <a:path w="326389" h="406400">
                <a:moveTo>
                  <a:pt x="326389" y="185419"/>
                </a:moveTo>
                <a:lnTo>
                  <a:pt x="322579" y="185419"/>
                </a:lnTo>
                <a:lnTo>
                  <a:pt x="322579" y="191769"/>
                </a:lnTo>
                <a:lnTo>
                  <a:pt x="326389" y="191769"/>
                </a:lnTo>
                <a:lnTo>
                  <a:pt x="326389" y="185419"/>
                </a:lnTo>
                <a:close/>
              </a:path>
              <a:path w="326389" h="406400">
                <a:moveTo>
                  <a:pt x="3810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91769"/>
                </a:lnTo>
                <a:close/>
              </a:path>
              <a:path w="326389" h="406400">
                <a:moveTo>
                  <a:pt x="326389" y="191769"/>
                </a:moveTo>
                <a:lnTo>
                  <a:pt x="322579" y="191769"/>
                </a:lnTo>
                <a:lnTo>
                  <a:pt x="322579" y="198119"/>
                </a:lnTo>
                <a:lnTo>
                  <a:pt x="326389" y="198119"/>
                </a:lnTo>
                <a:lnTo>
                  <a:pt x="326389" y="191769"/>
                </a:lnTo>
                <a:close/>
              </a:path>
              <a:path w="326389" h="406400">
                <a:moveTo>
                  <a:pt x="3810" y="198119"/>
                </a:moveTo>
                <a:lnTo>
                  <a:pt x="0" y="198119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198119"/>
                </a:lnTo>
                <a:close/>
              </a:path>
              <a:path w="326389" h="406400">
                <a:moveTo>
                  <a:pt x="326389" y="198119"/>
                </a:moveTo>
                <a:lnTo>
                  <a:pt x="322579" y="198119"/>
                </a:lnTo>
                <a:lnTo>
                  <a:pt x="322579" y="228599"/>
                </a:lnTo>
                <a:lnTo>
                  <a:pt x="326389" y="228599"/>
                </a:lnTo>
                <a:lnTo>
                  <a:pt x="326389" y="198119"/>
                </a:lnTo>
                <a:close/>
              </a:path>
              <a:path w="326389" h="406400">
                <a:moveTo>
                  <a:pt x="3810" y="228600"/>
                </a:moveTo>
                <a:lnTo>
                  <a:pt x="0" y="228600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28600"/>
                </a:lnTo>
                <a:close/>
              </a:path>
              <a:path w="326389" h="406400">
                <a:moveTo>
                  <a:pt x="326389" y="228600"/>
                </a:moveTo>
                <a:lnTo>
                  <a:pt x="322579" y="228600"/>
                </a:lnTo>
                <a:lnTo>
                  <a:pt x="322579" y="248919"/>
                </a:lnTo>
                <a:lnTo>
                  <a:pt x="326389" y="248919"/>
                </a:lnTo>
                <a:lnTo>
                  <a:pt x="326389" y="228600"/>
                </a:lnTo>
                <a:close/>
              </a:path>
              <a:path w="326389" h="406400">
                <a:moveTo>
                  <a:pt x="3810" y="248919"/>
                </a:moveTo>
                <a:lnTo>
                  <a:pt x="0" y="248919"/>
                </a:lnTo>
                <a:lnTo>
                  <a:pt x="0" y="253999"/>
                </a:lnTo>
                <a:lnTo>
                  <a:pt x="3810" y="253999"/>
                </a:lnTo>
                <a:lnTo>
                  <a:pt x="3810" y="248919"/>
                </a:lnTo>
                <a:close/>
              </a:path>
              <a:path w="326389" h="406400">
                <a:moveTo>
                  <a:pt x="326389" y="248919"/>
                </a:moveTo>
                <a:lnTo>
                  <a:pt x="322579" y="248919"/>
                </a:lnTo>
                <a:lnTo>
                  <a:pt x="322579" y="253999"/>
                </a:lnTo>
                <a:lnTo>
                  <a:pt x="326389" y="253999"/>
                </a:lnTo>
                <a:lnTo>
                  <a:pt x="326389" y="248919"/>
                </a:lnTo>
                <a:close/>
              </a:path>
              <a:path w="326389" h="406400">
                <a:moveTo>
                  <a:pt x="3810" y="254000"/>
                </a:moveTo>
                <a:lnTo>
                  <a:pt x="0" y="254000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4000"/>
                </a:lnTo>
                <a:close/>
              </a:path>
              <a:path w="326389" h="406400">
                <a:moveTo>
                  <a:pt x="326389" y="254000"/>
                </a:moveTo>
                <a:lnTo>
                  <a:pt x="322579" y="254000"/>
                </a:lnTo>
                <a:lnTo>
                  <a:pt x="322579" y="261619"/>
                </a:lnTo>
                <a:lnTo>
                  <a:pt x="326389" y="261619"/>
                </a:lnTo>
                <a:lnTo>
                  <a:pt x="326389" y="254000"/>
                </a:lnTo>
                <a:close/>
              </a:path>
              <a:path w="326389" h="406400">
                <a:moveTo>
                  <a:pt x="3810" y="261619"/>
                </a:moveTo>
                <a:lnTo>
                  <a:pt x="0" y="261619"/>
                </a:lnTo>
                <a:lnTo>
                  <a:pt x="0" y="266699"/>
                </a:lnTo>
                <a:lnTo>
                  <a:pt x="3810" y="266699"/>
                </a:lnTo>
                <a:lnTo>
                  <a:pt x="3810" y="261619"/>
                </a:lnTo>
                <a:close/>
              </a:path>
              <a:path w="326389" h="406400">
                <a:moveTo>
                  <a:pt x="326389" y="261619"/>
                </a:moveTo>
                <a:lnTo>
                  <a:pt x="322579" y="261619"/>
                </a:lnTo>
                <a:lnTo>
                  <a:pt x="322579" y="266699"/>
                </a:lnTo>
                <a:lnTo>
                  <a:pt x="326389" y="266699"/>
                </a:lnTo>
                <a:lnTo>
                  <a:pt x="326389" y="261619"/>
                </a:lnTo>
                <a:close/>
              </a:path>
              <a:path w="326389" h="406400">
                <a:moveTo>
                  <a:pt x="3810" y="266700"/>
                </a:moveTo>
                <a:lnTo>
                  <a:pt x="0" y="266700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6700"/>
                </a:lnTo>
                <a:close/>
              </a:path>
              <a:path w="326389" h="406400">
                <a:moveTo>
                  <a:pt x="326389" y="266700"/>
                </a:moveTo>
                <a:lnTo>
                  <a:pt x="322579" y="266700"/>
                </a:lnTo>
                <a:lnTo>
                  <a:pt x="322579" y="274319"/>
                </a:lnTo>
                <a:lnTo>
                  <a:pt x="326389" y="274319"/>
                </a:lnTo>
                <a:lnTo>
                  <a:pt x="326389" y="266700"/>
                </a:lnTo>
                <a:close/>
              </a:path>
              <a:path w="326389" h="406400">
                <a:moveTo>
                  <a:pt x="3810" y="274319"/>
                </a:moveTo>
                <a:lnTo>
                  <a:pt x="0" y="274319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74319"/>
                </a:lnTo>
                <a:close/>
              </a:path>
              <a:path w="326389" h="406400">
                <a:moveTo>
                  <a:pt x="326389" y="274319"/>
                </a:moveTo>
                <a:lnTo>
                  <a:pt x="322579" y="274319"/>
                </a:lnTo>
                <a:lnTo>
                  <a:pt x="322579" y="279399"/>
                </a:lnTo>
                <a:lnTo>
                  <a:pt x="326389" y="279399"/>
                </a:lnTo>
                <a:lnTo>
                  <a:pt x="326389" y="274319"/>
                </a:lnTo>
                <a:close/>
              </a:path>
              <a:path w="326389" h="406400">
                <a:moveTo>
                  <a:pt x="3810" y="279400"/>
                </a:moveTo>
                <a:lnTo>
                  <a:pt x="0" y="279400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79400"/>
                </a:lnTo>
                <a:close/>
              </a:path>
              <a:path w="326389" h="406400">
                <a:moveTo>
                  <a:pt x="326389" y="279400"/>
                </a:moveTo>
                <a:lnTo>
                  <a:pt x="322579" y="279400"/>
                </a:lnTo>
                <a:lnTo>
                  <a:pt x="322579" y="285749"/>
                </a:lnTo>
                <a:lnTo>
                  <a:pt x="326389" y="285749"/>
                </a:lnTo>
                <a:lnTo>
                  <a:pt x="326389" y="279400"/>
                </a:lnTo>
                <a:close/>
              </a:path>
              <a:path w="326389" h="406400">
                <a:moveTo>
                  <a:pt x="3810" y="285750"/>
                </a:moveTo>
                <a:lnTo>
                  <a:pt x="0" y="285750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5750"/>
                </a:lnTo>
                <a:close/>
              </a:path>
              <a:path w="326389" h="406400">
                <a:moveTo>
                  <a:pt x="326389" y="285750"/>
                </a:moveTo>
                <a:lnTo>
                  <a:pt x="322579" y="285750"/>
                </a:lnTo>
                <a:lnTo>
                  <a:pt x="322579" y="293369"/>
                </a:lnTo>
                <a:lnTo>
                  <a:pt x="326389" y="293369"/>
                </a:lnTo>
                <a:lnTo>
                  <a:pt x="326389" y="285750"/>
                </a:lnTo>
                <a:close/>
              </a:path>
              <a:path w="326389" h="406400">
                <a:moveTo>
                  <a:pt x="38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326389" h="406400">
                <a:moveTo>
                  <a:pt x="326389" y="293369"/>
                </a:moveTo>
                <a:lnTo>
                  <a:pt x="322579" y="293369"/>
                </a:lnTo>
                <a:lnTo>
                  <a:pt x="322579" y="299719"/>
                </a:lnTo>
                <a:lnTo>
                  <a:pt x="326389" y="299719"/>
                </a:lnTo>
                <a:lnTo>
                  <a:pt x="326389" y="293369"/>
                </a:lnTo>
                <a:close/>
              </a:path>
              <a:path w="326389" h="406400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326389" h="406400">
                <a:moveTo>
                  <a:pt x="326389" y="299719"/>
                </a:moveTo>
                <a:lnTo>
                  <a:pt x="322579" y="299719"/>
                </a:lnTo>
                <a:lnTo>
                  <a:pt x="322579" y="306069"/>
                </a:lnTo>
                <a:lnTo>
                  <a:pt x="326389" y="306069"/>
                </a:lnTo>
                <a:lnTo>
                  <a:pt x="326389" y="299719"/>
                </a:lnTo>
                <a:close/>
              </a:path>
              <a:path w="326389" h="406400">
                <a:moveTo>
                  <a:pt x="3810" y="306069"/>
                </a:moveTo>
                <a:lnTo>
                  <a:pt x="0" y="306069"/>
                </a:lnTo>
                <a:lnTo>
                  <a:pt x="0" y="311149"/>
                </a:lnTo>
                <a:lnTo>
                  <a:pt x="3810" y="311149"/>
                </a:lnTo>
                <a:lnTo>
                  <a:pt x="3810" y="306069"/>
                </a:lnTo>
                <a:close/>
              </a:path>
              <a:path w="326389" h="406400">
                <a:moveTo>
                  <a:pt x="326389" y="306069"/>
                </a:moveTo>
                <a:lnTo>
                  <a:pt x="322579" y="306069"/>
                </a:lnTo>
                <a:lnTo>
                  <a:pt x="322579" y="311149"/>
                </a:lnTo>
                <a:lnTo>
                  <a:pt x="326389" y="311149"/>
                </a:lnTo>
                <a:lnTo>
                  <a:pt x="326389" y="306069"/>
                </a:lnTo>
                <a:close/>
              </a:path>
              <a:path w="326389" h="406400">
                <a:moveTo>
                  <a:pt x="381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1150"/>
                </a:lnTo>
                <a:close/>
              </a:path>
              <a:path w="326389" h="406400">
                <a:moveTo>
                  <a:pt x="326389" y="311150"/>
                </a:moveTo>
                <a:lnTo>
                  <a:pt x="322579" y="311150"/>
                </a:lnTo>
                <a:lnTo>
                  <a:pt x="322579" y="318769"/>
                </a:lnTo>
                <a:lnTo>
                  <a:pt x="326389" y="318769"/>
                </a:lnTo>
                <a:lnTo>
                  <a:pt x="326389" y="311150"/>
                </a:lnTo>
                <a:close/>
              </a:path>
              <a:path w="326389" h="406400">
                <a:moveTo>
                  <a:pt x="3810" y="318769"/>
                </a:moveTo>
                <a:lnTo>
                  <a:pt x="0" y="318769"/>
                </a:lnTo>
                <a:lnTo>
                  <a:pt x="0" y="323849"/>
                </a:lnTo>
                <a:lnTo>
                  <a:pt x="3810" y="323849"/>
                </a:lnTo>
                <a:lnTo>
                  <a:pt x="3810" y="318769"/>
                </a:lnTo>
                <a:close/>
              </a:path>
              <a:path w="326389" h="406400">
                <a:moveTo>
                  <a:pt x="326389" y="318769"/>
                </a:moveTo>
                <a:lnTo>
                  <a:pt x="322579" y="318769"/>
                </a:lnTo>
                <a:lnTo>
                  <a:pt x="322579" y="323849"/>
                </a:lnTo>
                <a:lnTo>
                  <a:pt x="326389" y="323849"/>
                </a:lnTo>
                <a:lnTo>
                  <a:pt x="326389" y="318769"/>
                </a:lnTo>
                <a:close/>
              </a:path>
              <a:path w="326389" h="406400">
                <a:moveTo>
                  <a:pt x="3810" y="323850"/>
                </a:moveTo>
                <a:lnTo>
                  <a:pt x="0" y="323850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3850"/>
                </a:lnTo>
                <a:close/>
              </a:path>
              <a:path w="326389" h="406400">
                <a:moveTo>
                  <a:pt x="326389" y="323850"/>
                </a:moveTo>
                <a:lnTo>
                  <a:pt x="322579" y="323850"/>
                </a:lnTo>
                <a:lnTo>
                  <a:pt x="322579" y="331469"/>
                </a:lnTo>
                <a:lnTo>
                  <a:pt x="326389" y="331469"/>
                </a:lnTo>
                <a:lnTo>
                  <a:pt x="326389" y="323850"/>
                </a:lnTo>
                <a:close/>
              </a:path>
              <a:path w="326389" h="406400">
                <a:moveTo>
                  <a:pt x="3810" y="331469"/>
                </a:moveTo>
                <a:lnTo>
                  <a:pt x="0" y="331469"/>
                </a:lnTo>
                <a:lnTo>
                  <a:pt x="0" y="336549"/>
                </a:lnTo>
                <a:lnTo>
                  <a:pt x="3810" y="336549"/>
                </a:lnTo>
                <a:lnTo>
                  <a:pt x="3810" y="331469"/>
                </a:lnTo>
                <a:close/>
              </a:path>
              <a:path w="326389" h="406400">
                <a:moveTo>
                  <a:pt x="326389" y="331469"/>
                </a:moveTo>
                <a:lnTo>
                  <a:pt x="322579" y="331469"/>
                </a:lnTo>
                <a:lnTo>
                  <a:pt x="322579" y="336549"/>
                </a:lnTo>
                <a:lnTo>
                  <a:pt x="326389" y="336549"/>
                </a:lnTo>
                <a:lnTo>
                  <a:pt x="326389" y="331469"/>
                </a:lnTo>
                <a:close/>
              </a:path>
              <a:path w="326389" h="406400">
                <a:moveTo>
                  <a:pt x="3810" y="336550"/>
                </a:moveTo>
                <a:lnTo>
                  <a:pt x="0" y="336550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6550"/>
                </a:lnTo>
                <a:close/>
              </a:path>
              <a:path w="326389" h="406400">
                <a:moveTo>
                  <a:pt x="326389" y="336550"/>
                </a:moveTo>
                <a:lnTo>
                  <a:pt x="322579" y="336550"/>
                </a:lnTo>
                <a:lnTo>
                  <a:pt x="322579" y="344169"/>
                </a:lnTo>
                <a:lnTo>
                  <a:pt x="326389" y="344169"/>
                </a:lnTo>
                <a:lnTo>
                  <a:pt x="326389" y="336550"/>
                </a:lnTo>
                <a:close/>
              </a:path>
              <a:path w="326389" h="406400">
                <a:moveTo>
                  <a:pt x="38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4169"/>
                </a:lnTo>
                <a:close/>
              </a:path>
              <a:path w="326389" h="406400">
                <a:moveTo>
                  <a:pt x="326389" y="344169"/>
                </a:moveTo>
                <a:lnTo>
                  <a:pt x="322579" y="344169"/>
                </a:lnTo>
                <a:lnTo>
                  <a:pt x="322579" y="350519"/>
                </a:lnTo>
                <a:lnTo>
                  <a:pt x="326389" y="350519"/>
                </a:lnTo>
                <a:lnTo>
                  <a:pt x="326389" y="344169"/>
                </a:lnTo>
                <a:close/>
              </a:path>
              <a:path w="326389" h="406400">
                <a:moveTo>
                  <a:pt x="381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0519"/>
                </a:lnTo>
                <a:close/>
              </a:path>
              <a:path w="326389" h="406400">
                <a:moveTo>
                  <a:pt x="326389" y="350519"/>
                </a:moveTo>
                <a:lnTo>
                  <a:pt x="322579" y="350519"/>
                </a:lnTo>
                <a:lnTo>
                  <a:pt x="322579" y="356869"/>
                </a:lnTo>
                <a:lnTo>
                  <a:pt x="326389" y="356869"/>
                </a:lnTo>
                <a:lnTo>
                  <a:pt x="326389" y="350519"/>
                </a:lnTo>
                <a:close/>
              </a:path>
              <a:path w="326389" h="406400">
                <a:moveTo>
                  <a:pt x="381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56869"/>
                </a:lnTo>
                <a:close/>
              </a:path>
              <a:path w="326389" h="406400">
                <a:moveTo>
                  <a:pt x="326389" y="356869"/>
                </a:moveTo>
                <a:lnTo>
                  <a:pt x="322579" y="356869"/>
                </a:lnTo>
                <a:lnTo>
                  <a:pt x="322579" y="363219"/>
                </a:lnTo>
                <a:lnTo>
                  <a:pt x="326389" y="363219"/>
                </a:lnTo>
                <a:lnTo>
                  <a:pt x="326389" y="356869"/>
                </a:lnTo>
                <a:close/>
              </a:path>
              <a:path w="326389" h="406400">
                <a:moveTo>
                  <a:pt x="3810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3810" y="369569"/>
                </a:lnTo>
                <a:lnTo>
                  <a:pt x="3810" y="363219"/>
                </a:lnTo>
                <a:close/>
              </a:path>
              <a:path w="326389" h="406400">
                <a:moveTo>
                  <a:pt x="326389" y="363219"/>
                </a:moveTo>
                <a:lnTo>
                  <a:pt x="322579" y="363219"/>
                </a:lnTo>
                <a:lnTo>
                  <a:pt x="322579" y="369569"/>
                </a:lnTo>
                <a:lnTo>
                  <a:pt x="326389" y="369569"/>
                </a:lnTo>
                <a:lnTo>
                  <a:pt x="326389" y="363219"/>
                </a:lnTo>
                <a:close/>
              </a:path>
              <a:path w="326389" h="406400">
                <a:moveTo>
                  <a:pt x="3810" y="369569"/>
                </a:moveTo>
                <a:lnTo>
                  <a:pt x="0" y="369569"/>
                </a:lnTo>
                <a:lnTo>
                  <a:pt x="0" y="375919"/>
                </a:lnTo>
                <a:lnTo>
                  <a:pt x="3810" y="375919"/>
                </a:lnTo>
                <a:lnTo>
                  <a:pt x="3810" y="369569"/>
                </a:lnTo>
                <a:close/>
              </a:path>
              <a:path w="326389" h="406400">
                <a:moveTo>
                  <a:pt x="326389" y="369569"/>
                </a:moveTo>
                <a:lnTo>
                  <a:pt x="322579" y="369569"/>
                </a:lnTo>
                <a:lnTo>
                  <a:pt x="322579" y="375919"/>
                </a:lnTo>
                <a:lnTo>
                  <a:pt x="326389" y="375919"/>
                </a:lnTo>
                <a:lnTo>
                  <a:pt x="326389" y="369569"/>
                </a:lnTo>
                <a:close/>
              </a:path>
              <a:path w="326389" h="406400">
                <a:moveTo>
                  <a:pt x="3810" y="375919"/>
                </a:moveTo>
                <a:lnTo>
                  <a:pt x="0" y="375919"/>
                </a:lnTo>
                <a:lnTo>
                  <a:pt x="0" y="382269"/>
                </a:lnTo>
                <a:lnTo>
                  <a:pt x="3810" y="382269"/>
                </a:lnTo>
                <a:lnTo>
                  <a:pt x="3810" y="375919"/>
                </a:lnTo>
                <a:close/>
              </a:path>
              <a:path w="326389" h="406400">
                <a:moveTo>
                  <a:pt x="326389" y="375919"/>
                </a:moveTo>
                <a:lnTo>
                  <a:pt x="322579" y="375919"/>
                </a:lnTo>
                <a:lnTo>
                  <a:pt x="322579" y="382269"/>
                </a:lnTo>
                <a:lnTo>
                  <a:pt x="326389" y="382269"/>
                </a:lnTo>
                <a:lnTo>
                  <a:pt x="326389" y="375919"/>
                </a:lnTo>
                <a:close/>
              </a:path>
              <a:path w="326389" h="406400">
                <a:moveTo>
                  <a:pt x="3810" y="382269"/>
                </a:moveTo>
                <a:lnTo>
                  <a:pt x="0" y="382269"/>
                </a:lnTo>
                <a:lnTo>
                  <a:pt x="0" y="388619"/>
                </a:lnTo>
                <a:lnTo>
                  <a:pt x="3810" y="388619"/>
                </a:lnTo>
                <a:lnTo>
                  <a:pt x="3810" y="382269"/>
                </a:lnTo>
                <a:close/>
              </a:path>
              <a:path w="326389" h="406400">
                <a:moveTo>
                  <a:pt x="326389" y="382269"/>
                </a:moveTo>
                <a:lnTo>
                  <a:pt x="322579" y="382269"/>
                </a:lnTo>
                <a:lnTo>
                  <a:pt x="322579" y="388619"/>
                </a:lnTo>
                <a:lnTo>
                  <a:pt x="326389" y="388619"/>
                </a:lnTo>
                <a:lnTo>
                  <a:pt x="326389" y="382269"/>
                </a:lnTo>
                <a:close/>
              </a:path>
              <a:path w="326389" h="406400">
                <a:moveTo>
                  <a:pt x="381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3810" y="394969"/>
                </a:lnTo>
                <a:lnTo>
                  <a:pt x="3810" y="388619"/>
                </a:lnTo>
                <a:close/>
              </a:path>
              <a:path w="326389" h="406400">
                <a:moveTo>
                  <a:pt x="326389" y="388619"/>
                </a:moveTo>
                <a:lnTo>
                  <a:pt x="322579" y="388619"/>
                </a:lnTo>
                <a:lnTo>
                  <a:pt x="322579" y="394969"/>
                </a:lnTo>
                <a:lnTo>
                  <a:pt x="326389" y="394969"/>
                </a:lnTo>
                <a:lnTo>
                  <a:pt x="326389" y="388619"/>
                </a:lnTo>
                <a:close/>
              </a:path>
              <a:path w="326389" h="406400">
                <a:moveTo>
                  <a:pt x="3810" y="394969"/>
                </a:moveTo>
                <a:lnTo>
                  <a:pt x="0" y="394969"/>
                </a:lnTo>
                <a:lnTo>
                  <a:pt x="0" y="401319"/>
                </a:lnTo>
                <a:lnTo>
                  <a:pt x="3810" y="401319"/>
                </a:lnTo>
                <a:lnTo>
                  <a:pt x="3810" y="394969"/>
                </a:lnTo>
                <a:close/>
              </a:path>
              <a:path w="326389" h="406400">
                <a:moveTo>
                  <a:pt x="326389" y="394969"/>
                </a:moveTo>
                <a:lnTo>
                  <a:pt x="322579" y="394969"/>
                </a:lnTo>
                <a:lnTo>
                  <a:pt x="322579" y="401319"/>
                </a:lnTo>
                <a:lnTo>
                  <a:pt x="326389" y="401319"/>
                </a:lnTo>
                <a:lnTo>
                  <a:pt x="326389" y="394969"/>
                </a:lnTo>
                <a:close/>
              </a:path>
              <a:path w="326389" h="406400">
                <a:moveTo>
                  <a:pt x="3810" y="401319"/>
                </a:moveTo>
                <a:lnTo>
                  <a:pt x="0" y="401319"/>
                </a:lnTo>
                <a:lnTo>
                  <a:pt x="0" y="406399"/>
                </a:lnTo>
                <a:lnTo>
                  <a:pt x="321310" y="406399"/>
                </a:lnTo>
                <a:lnTo>
                  <a:pt x="321310" y="405129"/>
                </a:lnTo>
                <a:lnTo>
                  <a:pt x="135889" y="405129"/>
                </a:lnTo>
                <a:lnTo>
                  <a:pt x="135889" y="403859"/>
                </a:lnTo>
                <a:lnTo>
                  <a:pt x="3810" y="403859"/>
                </a:lnTo>
                <a:lnTo>
                  <a:pt x="3810" y="401319"/>
                </a:lnTo>
                <a:close/>
              </a:path>
              <a:path w="326389" h="406400">
                <a:moveTo>
                  <a:pt x="322579" y="403859"/>
                </a:moveTo>
                <a:lnTo>
                  <a:pt x="153669" y="403859"/>
                </a:lnTo>
                <a:lnTo>
                  <a:pt x="153669" y="405129"/>
                </a:lnTo>
                <a:lnTo>
                  <a:pt x="322579" y="405129"/>
                </a:lnTo>
                <a:lnTo>
                  <a:pt x="322579" y="403859"/>
                </a:lnTo>
                <a:close/>
              </a:path>
              <a:path w="326389" h="406400">
                <a:moveTo>
                  <a:pt x="325119" y="401319"/>
                </a:moveTo>
                <a:lnTo>
                  <a:pt x="322579" y="401319"/>
                </a:lnTo>
                <a:lnTo>
                  <a:pt x="322579" y="403859"/>
                </a:lnTo>
                <a:lnTo>
                  <a:pt x="323850" y="403859"/>
                </a:lnTo>
                <a:lnTo>
                  <a:pt x="323850" y="402589"/>
                </a:lnTo>
                <a:lnTo>
                  <a:pt x="325119" y="402589"/>
                </a:lnTo>
                <a:lnTo>
                  <a:pt x="325119" y="401319"/>
                </a:lnTo>
                <a:close/>
              </a:path>
            </a:pathLst>
          </a:custGeom>
          <a:solidFill>
            <a:srgbClr val="B04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8" name="bk object 8748"/>
          <p:cNvSpPr/>
          <p:nvPr/>
        </p:nvSpPr>
        <p:spPr>
          <a:xfrm>
            <a:off x="5214620" y="4208779"/>
            <a:ext cx="318770" cy="400050"/>
          </a:xfrm>
          <a:custGeom>
            <a:avLst/>
            <a:gdLst/>
            <a:ahLst/>
            <a:cxnLst/>
            <a:rect l="l" t="t" r="r" b="b"/>
            <a:pathLst>
              <a:path w="318770" h="400050">
                <a:moveTo>
                  <a:pt x="3810" y="3810"/>
                </a:moveTo>
                <a:lnTo>
                  <a:pt x="0" y="3810"/>
                </a:lnTo>
                <a:lnTo>
                  <a:pt x="0" y="10160"/>
                </a:lnTo>
                <a:lnTo>
                  <a:pt x="3809" y="10160"/>
                </a:lnTo>
                <a:lnTo>
                  <a:pt x="3810" y="3810"/>
                </a:lnTo>
                <a:close/>
              </a:path>
              <a:path w="318770" h="400050">
                <a:moveTo>
                  <a:pt x="158749" y="2540"/>
                </a:moveTo>
                <a:lnTo>
                  <a:pt x="1269" y="2540"/>
                </a:lnTo>
                <a:lnTo>
                  <a:pt x="1269" y="3810"/>
                </a:lnTo>
                <a:lnTo>
                  <a:pt x="158749" y="3810"/>
                </a:lnTo>
                <a:lnTo>
                  <a:pt x="158749" y="2540"/>
                </a:lnTo>
                <a:close/>
              </a:path>
              <a:path w="318770" h="400050">
                <a:moveTo>
                  <a:pt x="165100" y="0"/>
                </a:moveTo>
                <a:lnTo>
                  <a:pt x="2539" y="0"/>
                </a:lnTo>
                <a:lnTo>
                  <a:pt x="2539" y="2540"/>
                </a:lnTo>
                <a:lnTo>
                  <a:pt x="162560" y="2540"/>
                </a:lnTo>
                <a:lnTo>
                  <a:pt x="162560" y="1270"/>
                </a:lnTo>
                <a:lnTo>
                  <a:pt x="165100" y="1270"/>
                </a:lnTo>
                <a:lnTo>
                  <a:pt x="165100" y="0"/>
                </a:lnTo>
                <a:close/>
              </a:path>
              <a:path w="318770" h="400050">
                <a:moveTo>
                  <a:pt x="318769" y="0"/>
                </a:moveTo>
                <a:lnTo>
                  <a:pt x="190500" y="0"/>
                </a:lnTo>
                <a:lnTo>
                  <a:pt x="190500" y="1270"/>
                </a:lnTo>
                <a:lnTo>
                  <a:pt x="193039" y="1270"/>
                </a:lnTo>
                <a:lnTo>
                  <a:pt x="193039" y="2540"/>
                </a:lnTo>
                <a:lnTo>
                  <a:pt x="196850" y="2540"/>
                </a:lnTo>
                <a:lnTo>
                  <a:pt x="196850" y="3810"/>
                </a:lnTo>
                <a:lnTo>
                  <a:pt x="314959" y="3810"/>
                </a:lnTo>
                <a:lnTo>
                  <a:pt x="314959" y="10160"/>
                </a:lnTo>
                <a:lnTo>
                  <a:pt x="318769" y="10160"/>
                </a:lnTo>
                <a:lnTo>
                  <a:pt x="318769" y="0"/>
                </a:lnTo>
                <a:close/>
              </a:path>
              <a:path w="318770" h="4000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318770" h="400050">
                <a:moveTo>
                  <a:pt x="318769" y="10160"/>
                </a:moveTo>
                <a:lnTo>
                  <a:pt x="314959" y="10160"/>
                </a:lnTo>
                <a:lnTo>
                  <a:pt x="314959" y="16510"/>
                </a:lnTo>
                <a:lnTo>
                  <a:pt x="318769" y="16510"/>
                </a:lnTo>
                <a:lnTo>
                  <a:pt x="318769" y="10160"/>
                </a:lnTo>
                <a:close/>
              </a:path>
              <a:path w="318770" h="40005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318770" h="400050">
                <a:moveTo>
                  <a:pt x="318769" y="16510"/>
                </a:moveTo>
                <a:lnTo>
                  <a:pt x="314959" y="16510"/>
                </a:lnTo>
                <a:lnTo>
                  <a:pt x="314959" y="22860"/>
                </a:lnTo>
                <a:lnTo>
                  <a:pt x="318769" y="22860"/>
                </a:lnTo>
                <a:lnTo>
                  <a:pt x="318769" y="16510"/>
                </a:lnTo>
                <a:close/>
              </a:path>
              <a:path w="318770" h="400050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318770" h="400050">
                <a:moveTo>
                  <a:pt x="318769" y="22860"/>
                </a:moveTo>
                <a:lnTo>
                  <a:pt x="314959" y="22860"/>
                </a:lnTo>
                <a:lnTo>
                  <a:pt x="314959" y="29210"/>
                </a:lnTo>
                <a:lnTo>
                  <a:pt x="318769" y="29210"/>
                </a:lnTo>
                <a:lnTo>
                  <a:pt x="318769" y="22860"/>
                </a:lnTo>
                <a:close/>
              </a:path>
              <a:path w="318770" h="400050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318770" h="400050">
                <a:moveTo>
                  <a:pt x="318769" y="29210"/>
                </a:moveTo>
                <a:lnTo>
                  <a:pt x="314959" y="29210"/>
                </a:lnTo>
                <a:lnTo>
                  <a:pt x="314959" y="35560"/>
                </a:lnTo>
                <a:lnTo>
                  <a:pt x="318769" y="35560"/>
                </a:lnTo>
                <a:lnTo>
                  <a:pt x="318769" y="29210"/>
                </a:lnTo>
                <a:close/>
              </a:path>
              <a:path w="318770" h="4000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318770" h="400050">
                <a:moveTo>
                  <a:pt x="318769" y="35560"/>
                </a:moveTo>
                <a:lnTo>
                  <a:pt x="314959" y="35560"/>
                </a:lnTo>
                <a:lnTo>
                  <a:pt x="314959" y="41910"/>
                </a:lnTo>
                <a:lnTo>
                  <a:pt x="318769" y="41910"/>
                </a:lnTo>
                <a:lnTo>
                  <a:pt x="318769" y="35560"/>
                </a:lnTo>
                <a:close/>
              </a:path>
              <a:path w="318770" h="400050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1910"/>
                </a:lnTo>
                <a:close/>
              </a:path>
              <a:path w="318770" h="400050">
                <a:moveTo>
                  <a:pt x="318769" y="41910"/>
                </a:moveTo>
                <a:lnTo>
                  <a:pt x="314959" y="41910"/>
                </a:lnTo>
                <a:lnTo>
                  <a:pt x="314959" y="48260"/>
                </a:lnTo>
                <a:lnTo>
                  <a:pt x="318769" y="48260"/>
                </a:lnTo>
                <a:lnTo>
                  <a:pt x="318769" y="41910"/>
                </a:lnTo>
                <a:close/>
              </a:path>
              <a:path w="318770" h="400050">
                <a:moveTo>
                  <a:pt x="380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09" y="54610"/>
                </a:lnTo>
                <a:lnTo>
                  <a:pt x="3809" y="48260"/>
                </a:lnTo>
                <a:close/>
              </a:path>
              <a:path w="318770" h="400050">
                <a:moveTo>
                  <a:pt x="318769" y="48260"/>
                </a:moveTo>
                <a:lnTo>
                  <a:pt x="314959" y="48260"/>
                </a:lnTo>
                <a:lnTo>
                  <a:pt x="314959" y="54610"/>
                </a:lnTo>
                <a:lnTo>
                  <a:pt x="318769" y="54610"/>
                </a:lnTo>
                <a:lnTo>
                  <a:pt x="318769" y="48260"/>
                </a:lnTo>
                <a:close/>
              </a:path>
              <a:path w="318770" h="400050">
                <a:moveTo>
                  <a:pt x="3809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4610"/>
                </a:lnTo>
                <a:close/>
              </a:path>
              <a:path w="318770" h="400050">
                <a:moveTo>
                  <a:pt x="318769" y="54610"/>
                </a:moveTo>
                <a:lnTo>
                  <a:pt x="314959" y="54610"/>
                </a:lnTo>
                <a:lnTo>
                  <a:pt x="314959" y="60960"/>
                </a:lnTo>
                <a:lnTo>
                  <a:pt x="318769" y="60960"/>
                </a:lnTo>
                <a:lnTo>
                  <a:pt x="318769" y="54610"/>
                </a:lnTo>
                <a:close/>
              </a:path>
              <a:path w="318770" h="400050">
                <a:moveTo>
                  <a:pt x="380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0960"/>
                </a:lnTo>
                <a:close/>
              </a:path>
              <a:path w="318770" h="400050">
                <a:moveTo>
                  <a:pt x="318769" y="60960"/>
                </a:moveTo>
                <a:lnTo>
                  <a:pt x="314959" y="60960"/>
                </a:lnTo>
                <a:lnTo>
                  <a:pt x="314959" y="67310"/>
                </a:lnTo>
                <a:lnTo>
                  <a:pt x="318769" y="67310"/>
                </a:lnTo>
                <a:lnTo>
                  <a:pt x="318769" y="60960"/>
                </a:lnTo>
                <a:close/>
              </a:path>
              <a:path w="318770" h="400050">
                <a:moveTo>
                  <a:pt x="3809" y="67310"/>
                </a:moveTo>
                <a:lnTo>
                  <a:pt x="0" y="67310"/>
                </a:lnTo>
                <a:lnTo>
                  <a:pt x="0" y="72390"/>
                </a:lnTo>
                <a:lnTo>
                  <a:pt x="3809" y="72390"/>
                </a:lnTo>
                <a:lnTo>
                  <a:pt x="3809" y="67310"/>
                </a:lnTo>
                <a:close/>
              </a:path>
              <a:path w="318770" h="400050">
                <a:moveTo>
                  <a:pt x="318769" y="67310"/>
                </a:moveTo>
                <a:lnTo>
                  <a:pt x="314959" y="67310"/>
                </a:lnTo>
                <a:lnTo>
                  <a:pt x="314959" y="72390"/>
                </a:lnTo>
                <a:lnTo>
                  <a:pt x="318769" y="72390"/>
                </a:lnTo>
                <a:lnTo>
                  <a:pt x="318769" y="67310"/>
                </a:lnTo>
                <a:close/>
              </a:path>
              <a:path w="318770" h="400050">
                <a:moveTo>
                  <a:pt x="3809" y="72390"/>
                </a:moveTo>
                <a:lnTo>
                  <a:pt x="0" y="72390"/>
                </a:lnTo>
                <a:lnTo>
                  <a:pt x="0" y="78740"/>
                </a:lnTo>
                <a:lnTo>
                  <a:pt x="3809" y="78740"/>
                </a:lnTo>
                <a:lnTo>
                  <a:pt x="3809" y="72390"/>
                </a:lnTo>
                <a:close/>
              </a:path>
              <a:path w="318770" h="400050">
                <a:moveTo>
                  <a:pt x="318769" y="72390"/>
                </a:moveTo>
                <a:lnTo>
                  <a:pt x="314959" y="72390"/>
                </a:lnTo>
                <a:lnTo>
                  <a:pt x="314959" y="78740"/>
                </a:lnTo>
                <a:lnTo>
                  <a:pt x="318769" y="78740"/>
                </a:lnTo>
                <a:lnTo>
                  <a:pt x="318769" y="72390"/>
                </a:lnTo>
                <a:close/>
              </a:path>
              <a:path w="318770" h="400050">
                <a:moveTo>
                  <a:pt x="3809" y="78740"/>
                </a:moveTo>
                <a:lnTo>
                  <a:pt x="0" y="78740"/>
                </a:lnTo>
                <a:lnTo>
                  <a:pt x="0" y="86360"/>
                </a:lnTo>
                <a:lnTo>
                  <a:pt x="3809" y="86360"/>
                </a:lnTo>
                <a:lnTo>
                  <a:pt x="3809" y="78740"/>
                </a:lnTo>
                <a:close/>
              </a:path>
              <a:path w="318770" h="400050">
                <a:moveTo>
                  <a:pt x="318769" y="78740"/>
                </a:moveTo>
                <a:lnTo>
                  <a:pt x="314959" y="78740"/>
                </a:lnTo>
                <a:lnTo>
                  <a:pt x="314959" y="86360"/>
                </a:lnTo>
                <a:lnTo>
                  <a:pt x="318769" y="86360"/>
                </a:lnTo>
                <a:lnTo>
                  <a:pt x="318769" y="78740"/>
                </a:lnTo>
                <a:close/>
              </a:path>
              <a:path w="318770" h="400050">
                <a:moveTo>
                  <a:pt x="3809" y="86360"/>
                </a:moveTo>
                <a:lnTo>
                  <a:pt x="0" y="86360"/>
                </a:lnTo>
                <a:lnTo>
                  <a:pt x="0" y="92710"/>
                </a:lnTo>
                <a:lnTo>
                  <a:pt x="3809" y="92710"/>
                </a:lnTo>
                <a:lnTo>
                  <a:pt x="3809" y="86360"/>
                </a:lnTo>
                <a:close/>
              </a:path>
              <a:path w="318770" h="400050">
                <a:moveTo>
                  <a:pt x="318769" y="86360"/>
                </a:moveTo>
                <a:lnTo>
                  <a:pt x="314959" y="86360"/>
                </a:lnTo>
                <a:lnTo>
                  <a:pt x="314959" y="92710"/>
                </a:lnTo>
                <a:lnTo>
                  <a:pt x="318769" y="92710"/>
                </a:lnTo>
                <a:lnTo>
                  <a:pt x="318769" y="86360"/>
                </a:lnTo>
                <a:close/>
              </a:path>
              <a:path w="318770" h="400050">
                <a:moveTo>
                  <a:pt x="380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92710"/>
                </a:lnTo>
                <a:close/>
              </a:path>
              <a:path w="318770" h="400050">
                <a:moveTo>
                  <a:pt x="318769" y="92710"/>
                </a:moveTo>
                <a:lnTo>
                  <a:pt x="314959" y="92710"/>
                </a:lnTo>
                <a:lnTo>
                  <a:pt x="314959" y="99060"/>
                </a:lnTo>
                <a:lnTo>
                  <a:pt x="318769" y="99060"/>
                </a:lnTo>
                <a:lnTo>
                  <a:pt x="318769" y="92710"/>
                </a:lnTo>
                <a:close/>
              </a:path>
              <a:path w="318770" h="400050">
                <a:moveTo>
                  <a:pt x="380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3809" y="105410"/>
                </a:lnTo>
                <a:lnTo>
                  <a:pt x="3809" y="99060"/>
                </a:lnTo>
                <a:close/>
              </a:path>
              <a:path w="318770" h="400050">
                <a:moveTo>
                  <a:pt x="318769" y="99060"/>
                </a:moveTo>
                <a:lnTo>
                  <a:pt x="314959" y="99060"/>
                </a:lnTo>
                <a:lnTo>
                  <a:pt x="314959" y="105410"/>
                </a:lnTo>
                <a:lnTo>
                  <a:pt x="318769" y="105410"/>
                </a:lnTo>
                <a:lnTo>
                  <a:pt x="318769" y="99060"/>
                </a:lnTo>
                <a:close/>
              </a:path>
              <a:path w="318770" h="400050">
                <a:moveTo>
                  <a:pt x="3809" y="105410"/>
                </a:moveTo>
                <a:lnTo>
                  <a:pt x="0" y="105410"/>
                </a:lnTo>
                <a:lnTo>
                  <a:pt x="0" y="110490"/>
                </a:lnTo>
                <a:lnTo>
                  <a:pt x="3809" y="110490"/>
                </a:lnTo>
                <a:lnTo>
                  <a:pt x="3809" y="105410"/>
                </a:lnTo>
                <a:close/>
              </a:path>
              <a:path w="318770" h="400050">
                <a:moveTo>
                  <a:pt x="318769" y="105410"/>
                </a:moveTo>
                <a:lnTo>
                  <a:pt x="314959" y="105410"/>
                </a:lnTo>
                <a:lnTo>
                  <a:pt x="314959" y="110490"/>
                </a:lnTo>
                <a:lnTo>
                  <a:pt x="318769" y="110490"/>
                </a:lnTo>
                <a:lnTo>
                  <a:pt x="318769" y="105410"/>
                </a:lnTo>
                <a:close/>
              </a:path>
              <a:path w="318770" h="400050">
                <a:moveTo>
                  <a:pt x="3809" y="110490"/>
                </a:moveTo>
                <a:lnTo>
                  <a:pt x="0" y="110490"/>
                </a:lnTo>
                <a:lnTo>
                  <a:pt x="0" y="124460"/>
                </a:lnTo>
                <a:lnTo>
                  <a:pt x="3809" y="124460"/>
                </a:lnTo>
                <a:lnTo>
                  <a:pt x="3809" y="110490"/>
                </a:lnTo>
                <a:close/>
              </a:path>
              <a:path w="318770" h="400050">
                <a:moveTo>
                  <a:pt x="318769" y="110490"/>
                </a:moveTo>
                <a:lnTo>
                  <a:pt x="314959" y="110490"/>
                </a:lnTo>
                <a:lnTo>
                  <a:pt x="314959" y="124460"/>
                </a:lnTo>
                <a:lnTo>
                  <a:pt x="318769" y="124460"/>
                </a:lnTo>
                <a:lnTo>
                  <a:pt x="318769" y="110490"/>
                </a:lnTo>
                <a:close/>
              </a:path>
              <a:path w="318770" h="400050">
                <a:moveTo>
                  <a:pt x="3809" y="124460"/>
                </a:moveTo>
                <a:lnTo>
                  <a:pt x="0" y="124460"/>
                </a:lnTo>
                <a:lnTo>
                  <a:pt x="0" y="129540"/>
                </a:lnTo>
                <a:lnTo>
                  <a:pt x="3809" y="129540"/>
                </a:lnTo>
                <a:lnTo>
                  <a:pt x="3809" y="124460"/>
                </a:lnTo>
                <a:close/>
              </a:path>
              <a:path w="318770" h="400050">
                <a:moveTo>
                  <a:pt x="318769" y="124460"/>
                </a:moveTo>
                <a:lnTo>
                  <a:pt x="314959" y="124460"/>
                </a:lnTo>
                <a:lnTo>
                  <a:pt x="314959" y="129540"/>
                </a:lnTo>
                <a:lnTo>
                  <a:pt x="318769" y="129540"/>
                </a:lnTo>
                <a:lnTo>
                  <a:pt x="318769" y="124460"/>
                </a:lnTo>
                <a:close/>
              </a:path>
              <a:path w="318770" h="400050">
                <a:moveTo>
                  <a:pt x="3809" y="129540"/>
                </a:moveTo>
                <a:lnTo>
                  <a:pt x="0" y="12954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29540"/>
                </a:lnTo>
                <a:close/>
              </a:path>
              <a:path w="318770" h="400050">
                <a:moveTo>
                  <a:pt x="318769" y="129540"/>
                </a:moveTo>
                <a:lnTo>
                  <a:pt x="314959" y="129540"/>
                </a:lnTo>
                <a:lnTo>
                  <a:pt x="314959" y="156210"/>
                </a:lnTo>
                <a:lnTo>
                  <a:pt x="318769" y="156210"/>
                </a:lnTo>
                <a:lnTo>
                  <a:pt x="318769" y="129540"/>
                </a:lnTo>
                <a:close/>
              </a:path>
              <a:path w="318770" h="400050">
                <a:moveTo>
                  <a:pt x="380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09" y="162560"/>
                </a:lnTo>
                <a:lnTo>
                  <a:pt x="3809" y="156210"/>
                </a:lnTo>
                <a:close/>
              </a:path>
              <a:path w="318770" h="400050">
                <a:moveTo>
                  <a:pt x="318769" y="156210"/>
                </a:moveTo>
                <a:lnTo>
                  <a:pt x="314959" y="156210"/>
                </a:lnTo>
                <a:lnTo>
                  <a:pt x="314959" y="162560"/>
                </a:lnTo>
                <a:lnTo>
                  <a:pt x="318769" y="162560"/>
                </a:lnTo>
                <a:lnTo>
                  <a:pt x="318769" y="156210"/>
                </a:lnTo>
                <a:close/>
              </a:path>
              <a:path w="318770" h="400050">
                <a:moveTo>
                  <a:pt x="380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09" y="168910"/>
                </a:lnTo>
                <a:lnTo>
                  <a:pt x="3809" y="162560"/>
                </a:lnTo>
                <a:close/>
              </a:path>
              <a:path w="318770" h="400050">
                <a:moveTo>
                  <a:pt x="318769" y="162560"/>
                </a:moveTo>
                <a:lnTo>
                  <a:pt x="314959" y="162560"/>
                </a:lnTo>
                <a:lnTo>
                  <a:pt x="314959" y="168910"/>
                </a:lnTo>
                <a:lnTo>
                  <a:pt x="318769" y="168910"/>
                </a:lnTo>
                <a:lnTo>
                  <a:pt x="318769" y="162560"/>
                </a:lnTo>
                <a:close/>
              </a:path>
              <a:path w="318770" h="400050">
                <a:moveTo>
                  <a:pt x="3809" y="168910"/>
                </a:moveTo>
                <a:lnTo>
                  <a:pt x="0" y="16891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168910"/>
                </a:lnTo>
                <a:close/>
              </a:path>
              <a:path w="318770" h="400050">
                <a:moveTo>
                  <a:pt x="318769" y="168910"/>
                </a:moveTo>
                <a:lnTo>
                  <a:pt x="314959" y="168910"/>
                </a:lnTo>
                <a:lnTo>
                  <a:pt x="314959" y="181610"/>
                </a:lnTo>
                <a:lnTo>
                  <a:pt x="318769" y="181610"/>
                </a:lnTo>
                <a:lnTo>
                  <a:pt x="318769" y="168910"/>
                </a:lnTo>
                <a:close/>
              </a:path>
              <a:path w="318770" h="400050">
                <a:moveTo>
                  <a:pt x="3809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3809" y="187960"/>
                </a:lnTo>
                <a:lnTo>
                  <a:pt x="3809" y="181610"/>
                </a:lnTo>
                <a:close/>
              </a:path>
              <a:path w="318770" h="400050">
                <a:moveTo>
                  <a:pt x="318769" y="181610"/>
                </a:moveTo>
                <a:lnTo>
                  <a:pt x="314959" y="181610"/>
                </a:lnTo>
                <a:lnTo>
                  <a:pt x="314959" y="187960"/>
                </a:lnTo>
                <a:lnTo>
                  <a:pt x="318769" y="187960"/>
                </a:lnTo>
                <a:lnTo>
                  <a:pt x="318769" y="181610"/>
                </a:lnTo>
                <a:close/>
              </a:path>
              <a:path w="318770" h="400050">
                <a:moveTo>
                  <a:pt x="3809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3809" y="194310"/>
                </a:lnTo>
                <a:lnTo>
                  <a:pt x="3809" y="187960"/>
                </a:lnTo>
                <a:close/>
              </a:path>
              <a:path w="318770" h="400050">
                <a:moveTo>
                  <a:pt x="318769" y="187960"/>
                </a:moveTo>
                <a:lnTo>
                  <a:pt x="314959" y="187960"/>
                </a:lnTo>
                <a:lnTo>
                  <a:pt x="314959" y="194310"/>
                </a:lnTo>
                <a:lnTo>
                  <a:pt x="318769" y="194310"/>
                </a:lnTo>
                <a:lnTo>
                  <a:pt x="318769" y="187960"/>
                </a:lnTo>
                <a:close/>
              </a:path>
              <a:path w="318770" h="400050">
                <a:moveTo>
                  <a:pt x="3809" y="194310"/>
                </a:moveTo>
                <a:lnTo>
                  <a:pt x="0" y="194310"/>
                </a:lnTo>
                <a:lnTo>
                  <a:pt x="0" y="224790"/>
                </a:lnTo>
                <a:lnTo>
                  <a:pt x="3809" y="224790"/>
                </a:lnTo>
                <a:lnTo>
                  <a:pt x="3809" y="194310"/>
                </a:lnTo>
                <a:close/>
              </a:path>
              <a:path w="318770" h="400050">
                <a:moveTo>
                  <a:pt x="318769" y="194310"/>
                </a:moveTo>
                <a:lnTo>
                  <a:pt x="314959" y="194310"/>
                </a:lnTo>
                <a:lnTo>
                  <a:pt x="314959" y="224790"/>
                </a:lnTo>
                <a:lnTo>
                  <a:pt x="318769" y="224790"/>
                </a:lnTo>
                <a:lnTo>
                  <a:pt x="318769" y="194310"/>
                </a:lnTo>
                <a:close/>
              </a:path>
              <a:path w="318770" h="400050">
                <a:moveTo>
                  <a:pt x="3809" y="224790"/>
                </a:moveTo>
                <a:lnTo>
                  <a:pt x="0" y="224790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24790"/>
                </a:lnTo>
                <a:close/>
              </a:path>
              <a:path w="318770" h="400050">
                <a:moveTo>
                  <a:pt x="318769" y="224790"/>
                </a:moveTo>
                <a:lnTo>
                  <a:pt x="314959" y="224790"/>
                </a:lnTo>
                <a:lnTo>
                  <a:pt x="314959" y="245110"/>
                </a:lnTo>
                <a:lnTo>
                  <a:pt x="318769" y="245110"/>
                </a:lnTo>
                <a:lnTo>
                  <a:pt x="318769" y="224790"/>
                </a:lnTo>
                <a:close/>
              </a:path>
              <a:path w="318770" h="400050">
                <a:moveTo>
                  <a:pt x="3809" y="245110"/>
                </a:moveTo>
                <a:lnTo>
                  <a:pt x="0" y="245110"/>
                </a:lnTo>
                <a:lnTo>
                  <a:pt x="0" y="250190"/>
                </a:lnTo>
                <a:lnTo>
                  <a:pt x="3809" y="250190"/>
                </a:lnTo>
                <a:lnTo>
                  <a:pt x="3809" y="245110"/>
                </a:lnTo>
                <a:close/>
              </a:path>
              <a:path w="318770" h="400050">
                <a:moveTo>
                  <a:pt x="318769" y="245110"/>
                </a:moveTo>
                <a:lnTo>
                  <a:pt x="314959" y="245110"/>
                </a:lnTo>
                <a:lnTo>
                  <a:pt x="314959" y="250190"/>
                </a:lnTo>
                <a:lnTo>
                  <a:pt x="318769" y="250190"/>
                </a:lnTo>
                <a:lnTo>
                  <a:pt x="318769" y="245110"/>
                </a:lnTo>
                <a:close/>
              </a:path>
              <a:path w="318770" h="400050">
                <a:moveTo>
                  <a:pt x="3809" y="250190"/>
                </a:moveTo>
                <a:lnTo>
                  <a:pt x="0" y="250190"/>
                </a:lnTo>
                <a:lnTo>
                  <a:pt x="0" y="257810"/>
                </a:lnTo>
                <a:lnTo>
                  <a:pt x="3809" y="257810"/>
                </a:lnTo>
                <a:lnTo>
                  <a:pt x="3809" y="250190"/>
                </a:lnTo>
                <a:close/>
              </a:path>
              <a:path w="318770" h="400050">
                <a:moveTo>
                  <a:pt x="318769" y="250190"/>
                </a:moveTo>
                <a:lnTo>
                  <a:pt x="314959" y="250190"/>
                </a:lnTo>
                <a:lnTo>
                  <a:pt x="314959" y="257810"/>
                </a:lnTo>
                <a:lnTo>
                  <a:pt x="318769" y="257810"/>
                </a:lnTo>
                <a:lnTo>
                  <a:pt x="318769" y="250190"/>
                </a:lnTo>
                <a:close/>
              </a:path>
              <a:path w="318770" h="400050">
                <a:moveTo>
                  <a:pt x="3809" y="257810"/>
                </a:moveTo>
                <a:lnTo>
                  <a:pt x="0" y="257810"/>
                </a:lnTo>
                <a:lnTo>
                  <a:pt x="0" y="262890"/>
                </a:lnTo>
                <a:lnTo>
                  <a:pt x="3809" y="262890"/>
                </a:lnTo>
                <a:lnTo>
                  <a:pt x="3809" y="257810"/>
                </a:lnTo>
                <a:close/>
              </a:path>
              <a:path w="318770" h="400050">
                <a:moveTo>
                  <a:pt x="318769" y="257810"/>
                </a:moveTo>
                <a:lnTo>
                  <a:pt x="314959" y="257810"/>
                </a:lnTo>
                <a:lnTo>
                  <a:pt x="314959" y="262890"/>
                </a:lnTo>
                <a:lnTo>
                  <a:pt x="318769" y="262890"/>
                </a:lnTo>
                <a:lnTo>
                  <a:pt x="318769" y="257810"/>
                </a:lnTo>
                <a:close/>
              </a:path>
              <a:path w="318770" h="400050">
                <a:moveTo>
                  <a:pt x="3809" y="262890"/>
                </a:moveTo>
                <a:lnTo>
                  <a:pt x="0" y="262890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2890"/>
                </a:lnTo>
                <a:close/>
              </a:path>
              <a:path w="318770" h="400050">
                <a:moveTo>
                  <a:pt x="318769" y="262890"/>
                </a:moveTo>
                <a:lnTo>
                  <a:pt x="314959" y="262890"/>
                </a:lnTo>
                <a:lnTo>
                  <a:pt x="314959" y="270510"/>
                </a:lnTo>
                <a:lnTo>
                  <a:pt x="318769" y="270510"/>
                </a:lnTo>
                <a:lnTo>
                  <a:pt x="318769" y="262890"/>
                </a:lnTo>
                <a:close/>
              </a:path>
              <a:path w="318770" h="400050">
                <a:moveTo>
                  <a:pt x="3809" y="270510"/>
                </a:moveTo>
                <a:lnTo>
                  <a:pt x="0" y="270510"/>
                </a:lnTo>
                <a:lnTo>
                  <a:pt x="0" y="275590"/>
                </a:lnTo>
                <a:lnTo>
                  <a:pt x="3809" y="275590"/>
                </a:lnTo>
                <a:lnTo>
                  <a:pt x="3809" y="270510"/>
                </a:lnTo>
                <a:close/>
              </a:path>
              <a:path w="318770" h="400050">
                <a:moveTo>
                  <a:pt x="318769" y="270510"/>
                </a:moveTo>
                <a:lnTo>
                  <a:pt x="314959" y="270510"/>
                </a:lnTo>
                <a:lnTo>
                  <a:pt x="314959" y="275590"/>
                </a:lnTo>
                <a:lnTo>
                  <a:pt x="318769" y="275590"/>
                </a:lnTo>
                <a:lnTo>
                  <a:pt x="318769" y="270510"/>
                </a:lnTo>
                <a:close/>
              </a:path>
              <a:path w="318770" h="400050">
                <a:moveTo>
                  <a:pt x="3809" y="275590"/>
                </a:moveTo>
                <a:lnTo>
                  <a:pt x="0" y="275590"/>
                </a:lnTo>
                <a:lnTo>
                  <a:pt x="0" y="281940"/>
                </a:lnTo>
                <a:lnTo>
                  <a:pt x="3809" y="281940"/>
                </a:lnTo>
                <a:lnTo>
                  <a:pt x="3809" y="275590"/>
                </a:lnTo>
                <a:close/>
              </a:path>
              <a:path w="318770" h="400050">
                <a:moveTo>
                  <a:pt x="318769" y="275590"/>
                </a:moveTo>
                <a:lnTo>
                  <a:pt x="314959" y="275590"/>
                </a:lnTo>
                <a:lnTo>
                  <a:pt x="314959" y="281940"/>
                </a:lnTo>
                <a:lnTo>
                  <a:pt x="318769" y="281940"/>
                </a:lnTo>
                <a:lnTo>
                  <a:pt x="318769" y="275590"/>
                </a:lnTo>
                <a:close/>
              </a:path>
              <a:path w="318770" h="400050">
                <a:moveTo>
                  <a:pt x="3809" y="281940"/>
                </a:moveTo>
                <a:lnTo>
                  <a:pt x="0" y="281940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1940"/>
                </a:lnTo>
                <a:close/>
              </a:path>
              <a:path w="318770" h="400050">
                <a:moveTo>
                  <a:pt x="318769" y="281940"/>
                </a:moveTo>
                <a:lnTo>
                  <a:pt x="314959" y="281940"/>
                </a:lnTo>
                <a:lnTo>
                  <a:pt x="314959" y="289560"/>
                </a:lnTo>
                <a:lnTo>
                  <a:pt x="318769" y="289560"/>
                </a:lnTo>
                <a:lnTo>
                  <a:pt x="318769" y="281940"/>
                </a:lnTo>
                <a:close/>
              </a:path>
              <a:path w="318770" h="400050">
                <a:moveTo>
                  <a:pt x="380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3809" y="295910"/>
                </a:lnTo>
                <a:lnTo>
                  <a:pt x="3809" y="289560"/>
                </a:lnTo>
                <a:close/>
              </a:path>
              <a:path w="318770" h="400050">
                <a:moveTo>
                  <a:pt x="318769" y="289560"/>
                </a:moveTo>
                <a:lnTo>
                  <a:pt x="314959" y="289560"/>
                </a:lnTo>
                <a:lnTo>
                  <a:pt x="314959" y="295910"/>
                </a:lnTo>
                <a:lnTo>
                  <a:pt x="318769" y="295910"/>
                </a:lnTo>
                <a:lnTo>
                  <a:pt x="318769" y="289560"/>
                </a:lnTo>
                <a:close/>
              </a:path>
              <a:path w="318770" h="400050">
                <a:moveTo>
                  <a:pt x="3809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5910"/>
                </a:lnTo>
                <a:close/>
              </a:path>
              <a:path w="318770" h="400050">
                <a:moveTo>
                  <a:pt x="318769" y="295910"/>
                </a:moveTo>
                <a:lnTo>
                  <a:pt x="314959" y="295910"/>
                </a:lnTo>
                <a:lnTo>
                  <a:pt x="314959" y="302260"/>
                </a:lnTo>
                <a:lnTo>
                  <a:pt x="318769" y="302260"/>
                </a:lnTo>
                <a:lnTo>
                  <a:pt x="318769" y="295910"/>
                </a:lnTo>
                <a:close/>
              </a:path>
              <a:path w="318770" h="400050">
                <a:moveTo>
                  <a:pt x="3809" y="302260"/>
                </a:moveTo>
                <a:lnTo>
                  <a:pt x="0" y="302260"/>
                </a:lnTo>
                <a:lnTo>
                  <a:pt x="0" y="307340"/>
                </a:lnTo>
                <a:lnTo>
                  <a:pt x="3809" y="307340"/>
                </a:lnTo>
                <a:lnTo>
                  <a:pt x="3809" y="302260"/>
                </a:lnTo>
                <a:close/>
              </a:path>
              <a:path w="318770" h="400050">
                <a:moveTo>
                  <a:pt x="318769" y="302260"/>
                </a:moveTo>
                <a:lnTo>
                  <a:pt x="314959" y="302260"/>
                </a:lnTo>
                <a:lnTo>
                  <a:pt x="314959" y="307340"/>
                </a:lnTo>
                <a:lnTo>
                  <a:pt x="318769" y="307340"/>
                </a:lnTo>
                <a:lnTo>
                  <a:pt x="318769" y="302260"/>
                </a:lnTo>
                <a:close/>
              </a:path>
              <a:path w="318770" h="400050">
                <a:moveTo>
                  <a:pt x="3809" y="307340"/>
                </a:moveTo>
                <a:lnTo>
                  <a:pt x="0" y="307340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07340"/>
                </a:lnTo>
                <a:close/>
              </a:path>
              <a:path w="318770" h="400050">
                <a:moveTo>
                  <a:pt x="318769" y="307340"/>
                </a:moveTo>
                <a:lnTo>
                  <a:pt x="314959" y="307340"/>
                </a:lnTo>
                <a:lnTo>
                  <a:pt x="314959" y="314960"/>
                </a:lnTo>
                <a:lnTo>
                  <a:pt x="318769" y="314960"/>
                </a:lnTo>
                <a:lnTo>
                  <a:pt x="318769" y="307340"/>
                </a:lnTo>
                <a:close/>
              </a:path>
              <a:path w="318770" h="400050">
                <a:moveTo>
                  <a:pt x="3809" y="314960"/>
                </a:moveTo>
                <a:lnTo>
                  <a:pt x="0" y="314960"/>
                </a:lnTo>
                <a:lnTo>
                  <a:pt x="0" y="320040"/>
                </a:lnTo>
                <a:lnTo>
                  <a:pt x="3809" y="320040"/>
                </a:lnTo>
                <a:lnTo>
                  <a:pt x="3809" y="314960"/>
                </a:lnTo>
                <a:close/>
              </a:path>
              <a:path w="318770" h="400050">
                <a:moveTo>
                  <a:pt x="318769" y="314960"/>
                </a:moveTo>
                <a:lnTo>
                  <a:pt x="314959" y="314960"/>
                </a:lnTo>
                <a:lnTo>
                  <a:pt x="314959" y="320040"/>
                </a:lnTo>
                <a:lnTo>
                  <a:pt x="318769" y="320040"/>
                </a:lnTo>
                <a:lnTo>
                  <a:pt x="318769" y="314960"/>
                </a:lnTo>
                <a:close/>
              </a:path>
              <a:path w="318770" h="400050">
                <a:moveTo>
                  <a:pt x="3809" y="320040"/>
                </a:moveTo>
                <a:lnTo>
                  <a:pt x="0" y="320040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0040"/>
                </a:lnTo>
                <a:close/>
              </a:path>
              <a:path w="318770" h="400050">
                <a:moveTo>
                  <a:pt x="318769" y="320040"/>
                </a:moveTo>
                <a:lnTo>
                  <a:pt x="314959" y="320040"/>
                </a:lnTo>
                <a:lnTo>
                  <a:pt x="314959" y="327660"/>
                </a:lnTo>
                <a:lnTo>
                  <a:pt x="318769" y="327660"/>
                </a:lnTo>
                <a:lnTo>
                  <a:pt x="318769" y="320040"/>
                </a:lnTo>
                <a:close/>
              </a:path>
              <a:path w="318770" h="400050">
                <a:moveTo>
                  <a:pt x="3809" y="327660"/>
                </a:moveTo>
                <a:lnTo>
                  <a:pt x="0" y="327660"/>
                </a:lnTo>
                <a:lnTo>
                  <a:pt x="0" y="332740"/>
                </a:lnTo>
                <a:lnTo>
                  <a:pt x="3809" y="332740"/>
                </a:lnTo>
                <a:lnTo>
                  <a:pt x="3809" y="327660"/>
                </a:lnTo>
                <a:close/>
              </a:path>
              <a:path w="318770" h="400050">
                <a:moveTo>
                  <a:pt x="318769" y="327660"/>
                </a:moveTo>
                <a:lnTo>
                  <a:pt x="314959" y="327660"/>
                </a:lnTo>
                <a:lnTo>
                  <a:pt x="314959" y="332740"/>
                </a:lnTo>
                <a:lnTo>
                  <a:pt x="318769" y="332740"/>
                </a:lnTo>
                <a:lnTo>
                  <a:pt x="318769" y="327660"/>
                </a:lnTo>
                <a:close/>
              </a:path>
              <a:path w="318770" h="400050">
                <a:moveTo>
                  <a:pt x="3809" y="332740"/>
                </a:moveTo>
                <a:lnTo>
                  <a:pt x="0" y="332740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2740"/>
                </a:lnTo>
                <a:close/>
              </a:path>
              <a:path w="318770" h="400050">
                <a:moveTo>
                  <a:pt x="318769" y="332740"/>
                </a:moveTo>
                <a:lnTo>
                  <a:pt x="314959" y="332740"/>
                </a:lnTo>
                <a:lnTo>
                  <a:pt x="314959" y="340360"/>
                </a:lnTo>
                <a:lnTo>
                  <a:pt x="318769" y="340360"/>
                </a:lnTo>
                <a:lnTo>
                  <a:pt x="318769" y="332740"/>
                </a:lnTo>
                <a:close/>
              </a:path>
              <a:path w="318770" h="400050">
                <a:moveTo>
                  <a:pt x="380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3809" y="346710"/>
                </a:lnTo>
                <a:lnTo>
                  <a:pt x="3809" y="340360"/>
                </a:lnTo>
                <a:close/>
              </a:path>
              <a:path w="318770" h="400050">
                <a:moveTo>
                  <a:pt x="318769" y="340360"/>
                </a:moveTo>
                <a:lnTo>
                  <a:pt x="314959" y="340360"/>
                </a:lnTo>
                <a:lnTo>
                  <a:pt x="314959" y="346710"/>
                </a:lnTo>
                <a:lnTo>
                  <a:pt x="318769" y="346710"/>
                </a:lnTo>
                <a:lnTo>
                  <a:pt x="318769" y="340360"/>
                </a:lnTo>
                <a:close/>
              </a:path>
              <a:path w="318770" h="400050">
                <a:moveTo>
                  <a:pt x="3809" y="346710"/>
                </a:moveTo>
                <a:lnTo>
                  <a:pt x="0" y="346710"/>
                </a:lnTo>
                <a:lnTo>
                  <a:pt x="0" y="353060"/>
                </a:lnTo>
                <a:lnTo>
                  <a:pt x="3809" y="353060"/>
                </a:lnTo>
                <a:lnTo>
                  <a:pt x="3809" y="346710"/>
                </a:lnTo>
                <a:close/>
              </a:path>
              <a:path w="318770" h="400050">
                <a:moveTo>
                  <a:pt x="318769" y="346710"/>
                </a:moveTo>
                <a:lnTo>
                  <a:pt x="314959" y="346710"/>
                </a:lnTo>
                <a:lnTo>
                  <a:pt x="314959" y="353060"/>
                </a:lnTo>
                <a:lnTo>
                  <a:pt x="318769" y="353060"/>
                </a:lnTo>
                <a:lnTo>
                  <a:pt x="318769" y="346710"/>
                </a:lnTo>
                <a:close/>
              </a:path>
              <a:path w="318770" h="400050">
                <a:moveTo>
                  <a:pt x="3809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3809" y="359410"/>
                </a:lnTo>
                <a:lnTo>
                  <a:pt x="3809" y="353060"/>
                </a:lnTo>
                <a:close/>
              </a:path>
              <a:path w="318770" h="400050">
                <a:moveTo>
                  <a:pt x="318769" y="353060"/>
                </a:moveTo>
                <a:lnTo>
                  <a:pt x="314959" y="353060"/>
                </a:lnTo>
                <a:lnTo>
                  <a:pt x="314959" y="359410"/>
                </a:lnTo>
                <a:lnTo>
                  <a:pt x="318769" y="359410"/>
                </a:lnTo>
                <a:lnTo>
                  <a:pt x="318769" y="353060"/>
                </a:lnTo>
                <a:close/>
              </a:path>
              <a:path w="318770" h="400050">
                <a:moveTo>
                  <a:pt x="3809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3809" y="365760"/>
                </a:lnTo>
                <a:lnTo>
                  <a:pt x="3809" y="359410"/>
                </a:lnTo>
                <a:close/>
              </a:path>
              <a:path w="318770" h="400050">
                <a:moveTo>
                  <a:pt x="318769" y="359410"/>
                </a:moveTo>
                <a:lnTo>
                  <a:pt x="314959" y="359410"/>
                </a:lnTo>
                <a:lnTo>
                  <a:pt x="314959" y="365760"/>
                </a:lnTo>
                <a:lnTo>
                  <a:pt x="318769" y="365760"/>
                </a:lnTo>
                <a:lnTo>
                  <a:pt x="318769" y="359410"/>
                </a:lnTo>
                <a:close/>
              </a:path>
              <a:path w="318770" h="400050">
                <a:moveTo>
                  <a:pt x="3809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3809" y="372110"/>
                </a:lnTo>
                <a:lnTo>
                  <a:pt x="3809" y="365760"/>
                </a:lnTo>
                <a:close/>
              </a:path>
              <a:path w="318770" h="400050">
                <a:moveTo>
                  <a:pt x="318769" y="365760"/>
                </a:moveTo>
                <a:lnTo>
                  <a:pt x="314959" y="365760"/>
                </a:lnTo>
                <a:lnTo>
                  <a:pt x="314959" y="372110"/>
                </a:lnTo>
                <a:lnTo>
                  <a:pt x="318769" y="372110"/>
                </a:lnTo>
                <a:lnTo>
                  <a:pt x="318769" y="365760"/>
                </a:lnTo>
                <a:close/>
              </a:path>
              <a:path w="318770" h="400050">
                <a:moveTo>
                  <a:pt x="3809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3809" y="378460"/>
                </a:lnTo>
                <a:lnTo>
                  <a:pt x="3809" y="372110"/>
                </a:lnTo>
                <a:close/>
              </a:path>
              <a:path w="318770" h="400050">
                <a:moveTo>
                  <a:pt x="318769" y="372110"/>
                </a:moveTo>
                <a:lnTo>
                  <a:pt x="314959" y="372110"/>
                </a:lnTo>
                <a:lnTo>
                  <a:pt x="314959" y="378460"/>
                </a:lnTo>
                <a:lnTo>
                  <a:pt x="318769" y="378460"/>
                </a:lnTo>
                <a:lnTo>
                  <a:pt x="318769" y="372110"/>
                </a:lnTo>
                <a:close/>
              </a:path>
              <a:path w="318770" h="400050">
                <a:moveTo>
                  <a:pt x="3809" y="378460"/>
                </a:moveTo>
                <a:lnTo>
                  <a:pt x="0" y="378460"/>
                </a:lnTo>
                <a:lnTo>
                  <a:pt x="0" y="384810"/>
                </a:lnTo>
                <a:lnTo>
                  <a:pt x="3809" y="384810"/>
                </a:lnTo>
                <a:lnTo>
                  <a:pt x="3809" y="378460"/>
                </a:lnTo>
                <a:close/>
              </a:path>
              <a:path w="318770" h="400050">
                <a:moveTo>
                  <a:pt x="318769" y="378460"/>
                </a:moveTo>
                <a:lnTo>
                  <a:pt x="314959" y="378460"/>
                </a:lnTo>
                <a:lnTo>
                  <a:pt x="314959" y="384810"/>
                </a:lnTo>
                <a:lnTo>
                  <a:pt x="318769" y="384810"/>
                </a:lnTo>
                <a:lnTo>
                  <a:pt x="318769" y="378460"/>
                </a:lnTo>
                <a:close/>
              </a:path>
              <a:path w="318770" h="400050">
                <a:moveTo>
                  <a:pt x="3809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3809" y="391160"/>
                </a:lnTo>
                <a:lnTo>
                  <a:pt x="3809" y="384810"/>
                </a:lnTo>
                <a:close/>
              </a:path>
              <a:path w="318770" h="400050">
                <a:moveTo>
                  <a:pt x="318769" y="384810"/>
                </a:moveTo>
                <a:lnTo>
                  <a:pt x="314959" y="384810"/>
                </a:lnTo>
                <a:lnTo>
                  <a:pt x="314959" y="391160"/>
                </a:lnTo>
                <a:lnTo>
                  <a:pt x="318769" y="391160"/>
                </a:lnTo>
                <a:lnTo>
                  <a:pt x="318769" y="384810"/>
                </a:lnTo>
                <a:close/>
              </a:path>
              <a:path w="318770" h="400050">
                <a:moveTo>
                  <a:pt x="3809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120649" y="397510"/>
                </a:lnTo>
                <a:lnTo>
                  <a:pt x="120649" y="396240"/>
                </a:lnTo>
                <a:lnTo>
                  <a:pt x="3809" y="396240"/>
                </a:lnTo>
                <a:lnTo>
                  <a:pt x="3809" y="391160"/>
                </a:lnTo>
                <a:close/>
              </a:path>
              <a:path w="318770" h="400050">
                <a:moveTo>
                  <a:pt x="318769" y="391160"/>
                </a:moveTo>
                <a:lnTo>
                  <a:pt x="314959" y="391160"/>
                </a:lnTo>
                <a:lnTo>
                  <a:pt x="314959" y="396240"/>
                </a:lnTo>
                <a:lnTo>
                  <a:pt x="161289" y="396240"/>
                </a:lnTo>
                <a:lnTo>
                  <a:pt x="161289" y="397510"/>
                </a:lnTo>
                <a:lnTo>
                  <a:pt x="318769" y="397510"/>
                </a:lnTo>
                <a:lnTo>
                  <a:pt x="318769" y="391160"/>
                </a:lnTo>
                <a:close/>
              </a:path>
              <a:path w="318770" h="400050">
                <a:moveTo>
                  <a:pt x="123189" y="397510"/>
                </a:moveTo>
                <a:lnTo>
                  <a:pt x="0" y="397510"/>
                </a:lnTo>
                <a:lnTo>
                  <a:pt x="0" y="400050"/>
                </a:lnTo>
                <a:lnTo>
                  <a:pt x="125729" y="400050"/>
                </a:lnTo>
                <a:lnTo>
                  <a:pt x="125729" y="398780"/>
                </a:lnTo>
                <a:lnTo>
                  <a:pt x="123189" y="398780"/>
                </a:lnTo>
                <a:lnTo>
                  <a:pt x="123189" y="397510"/>
                </a:lnTo>
                <a:close/>
              </a:path>
              <a:path w="318770" h="400050">
                <a:moveTo>
                  <a:pt x="318769" y="397510"/>
                </a:moveTo>
                <a:lnTo>
                  <a:pt x="160019" y="397510"/>
                </a:lnTo>
                <a:lnTo>
                  <a:pt x="160019" y="398780"/>
                </a:lnTo>
                <a:lnTo>
                  <a:pt x="154939" y="398780"/>
                </a:lnTo>
                <a:lnTo>
                  <a:pt x="154939" y="400050"/>
                </a:lnTo>
                <a:lnTo>
                  <a:pt x="318769" y="400050"/>
                </a:lnTo>
                <a:lnTo>
                  <a:pt x="318769" y="397510"/>
                </a:lnTo>
                <a:close/>
              </a:path>
            </a:pathLst>
          </a:custGeom>
          <a:solidFill>
            <a:srgbClr val="AD4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9" name="bk object 8749"/>
          <p:cNvSpPr/>
          <p:nvPr/>
        </p:nvSpPr>
        <p:spPr>
          <a:xfrm>
            <a:off x="5218429" y="4212590"/>
            <a:ext cx="311150" cy="392430"/>
          </a:xfrm>
          <a:custGeom>
            <a:avLst/>
            <a:gdLst/>
            <a:ahLst/>
            <a:cxnLst/>
            <a:rect l="l" t="t" r="r" b="b"/>
            <a:pathLst>
              <a:path w="311150" h="392429">
                <a:moveTo>
                  <a:pt x="153670" y="0"/>
                </a:moveTo>
                <a:lnTo>
                  <a:pt x="0" y="0"/>
                </a:lnTo>
                <a:lnTo>
                  <a:pt x="0" y="6350"/>
                </a:lnTo>
                <a:lnTo>
                  <a:pt x="2540" y="6350"/>
                </a:lnTo>
                <a:lnTo>
                  <a:pt x="2540" y="3810"/>
                </a:lnTo>
                <a:lnTo>
                  <a:pt x="148589" y="3810"/>
                </a:lnTo>
                <a:lnTo>
                  <a:pt x="148589" y="2540"/>
                </a:lnTo>
                <a:lnTo>
                  <a:pt x="149860" y="2540"/>
                </a:lnTo>
                <a:lnTo>
                  <a:pt x="149860" y="1270"/>
                </a:lnTo>
                <a:lnTo>
                  <a:pt x="153670" y="1270"/>
                </a:lnTo>
                <a:lnTo>
                  <a:pt x="153670" y="0"/>
                </a:lnTo>
                <a:close/>
              </a:path>
              <a:path w="311150" h="392429">
                <a:moveTo>
                  <a:pt x="311150" y="0"/>
                </a:moveTo>
                <a:lnTo>
                  <a:pt x="195580" y="0"/>
                </a:lnTo>
                <a:lnTo>
                  <a:pt x="195580" y="1270"/>
                </a:lnTo>
                <a:lnTo>
                  <a:pt x="198120" y="1270"/>
                </a:lnTo>
                <a:lnTo>
                  <a:pt x="198120" y="2540"/>
                </a:lnTo>
                <a:lnTo>
                  <a:pt x="199390" y="2540"/>
                </a:lnTo>
                <a:lnTo>
                  <a:pt x="199390" y="3810"/>
                </a:lnTo>
                <a:lnTo>
                  <a:pt x="307340" y="3810"/>
                </a:lnTo>
                <a:lnTo>
                  <a:pt x="307340" y="6350"/>
                </a:lnTo>
                <a:lnTo>
                  <a:pt x="311150" y="6350"/>
                </a:lnTo>
                <a:lnTo>
                  <a:pt x="311150" y="0"/>
                </a:lnTo>
                <a:close/>
              </a:path>
              <a:path w="311150" h="392429">
                <a:moveTo>
                  <a:pt x="2540" y="6350"/>
                </a:moveTo>
                <a:lnTo>
                  <a:pt x="0" y="6350"/>
                </a:lnTo>
                <a:lnTo>
                  <a:pt x="0" y="12700"/>
                </a:lnTo>
                <a:lnTo>
                  <a:pt x="2540" y="12700"/>
                </a:lnTo>
                <a:lnTo>
                  <a:pt x="2540" y="6350"/>
                </a:lnTo>
                <a:close/>
              </a:path>
              <a:path w="311150" h="392429">
                <a:moveTo>
                  <a:pt x="311150" y="6350"/>
                </a:moveTo>
                <a:lnTo>
                  <a:pt x="307340" y="6350"/>
                </a:lnTo>
                <a:lnTo>
                  <a:pt x="307340" y="12700"/>
                </a:lnTo>
                <a:lnTo>
                  <a:pt x="311150" y="12700"/>
                </a:lnTo>
                <a:lnTo>
                  <a:pt x="311150" y="6350"/>
                </a:lnTo>
                <a:close/>
              </a:path>
              <a:path w="311150" h="392429">
                <a:moveTo>
                  <a:pt x="254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2540" y="19050"/>
                </a:lnTo>
                <a:lnTo>
                  <a:pt x="2540" y="12700"/>
                </a:lnTo>
                <a:close/>
              </a:path>
              <a:path w="311150" h="392429">
                <a:moveTo>
                  <a:pt x="311150" y="12700"/>
                </a:moveTo>
                <a:lnTo>
                  <a:pt x="307340" y="12700"/>
                </a:lnTo>
                <a:lnTo>
                  <a:pt x="307340" y="19050"/>
                </a:lnTo>
                <a:lnTo>
                  <a:pt x="311150" y="19050"/>
                </a:lnTo>
                <a:lnTo>
                  <a:pt x="311150" y="12700"/>
                </a:lnTo>
                <a:close/>
              </a:path>
              <a:path w="311150" h="392429">
                <a:moveTo>
                  <a:pt x="254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2540" y="25400"/>
                </a:lnTo>
                <a:lnTo>
                  <a:pt x="2540" y="19050"/>
                </a:lnTo>
                <a:close/>
              </a:path>
              <a:path w="311150" h="392429">
                <a:moveTo>
                  <a:pt x="311150" y="19050"/>
                </a:moveTo>
                <a:lnTo>
                  <a:pt x="307340" y="19050"/>
                </a:lnTo>
                <a:lnTo>
                  <a:pt x="307340" y="25400"/>
                </a:lnTo>
                <a:lnTo>
                  <a:pt x="311150" y="25400"/>
                </a:lnTo>
                <a:lnTo>
                  <a:pt x="311150" y="19050"/>
                </a:lnTo>
                <a:close/>
              </a:path>
              <a:path w="311150" h="392429">
                <a:moveTo>
                  <a:pt x="254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2540" y="31750"/>
                </a:lnTo>
                <a:lnTo>
                  <a:pt x="2540" y="25400"/>
                </a:lnTo>
                <a:close/>
              </a:path>
              <a:path w="311150" h="392429">
                <a:moveTo>
                  <a:pt x="311150" y="25400"/>
                </a:moveTo>
                <a:lnTo>
                  <a:pt x="307340" y="25400"/>
                </a:lnTo>
                <a:lnTo>
                  <a:pt x="307340" y="31750"/>
                </a:lnTo>
                <a:lnTo>
                  <a:pt x="311150" y="31750"/>
                </a:lnTo>
                <a:lnTo>
                  <a:pt x="311150" y="25400"/>
                </a:lnTo>
                <a:close/>
              </a:path>
              <a:path w="311150" h="392429">
                <a:moveTo>
                  <a:pt x="254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2540" y="38100"/>
                </a:lnTo>
                <a:lnTo>
                  <a:pt x="2540" y="31750"/>
                </a:lnTo>
                <a:close/>
              </a:path>
              <a:path w="311150" h="392429">
                <a:moveTo>
                  <a:pt x="311150" y="31750"/>
                </a:moveTo>
                <a:lnTo>
                  <a:pt x="307340" y="31750"/>
                </a:lnTo>
                <a:lnTo>
                  <a:pt x="307340" y="38100"/>
                </a:lnTo>
                <a:lnTo>
                  <a:pt x="311150" y="38100"/>
                </a:lnTo>
                <a:lnTo>
                  <a:pt x="311150" y="31750"/>
                </a:lnTo>
                <a:close/>
              </a:path>
              <a:path w="311150" h="392429">
                <a:moveTo>
                  <a:pt x="254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2540" y="44450"/>
                </a:lnTo>
                <a:lnTo>
                  <a:pt x="2540" y="38100"/>
                </a:lnTo>
                <a:close/>
              </a:path>
              <a:path w="311150" h="392429">
                <a:moveTo>
                  <a:pt x="311150" y="38100"/>
                </a:moveTo>
                <a:lnTo>
                  <a:pt x="307340" y="38100"/>
                </a:lnTo>
                <a:lnTo>
                  <a:pt x="307340" y="44450"/>
                </a:lnTo>
                <a:lnTo>
                  <a:pt x="311150" y="44450"/>
                </a:lnTo>
                <a:lnTo>
                  <a:pt x="311150" y="38100"/>
                </a:lnTo>
                <a:close/>
              </a:path>
              <a:path w="311150" h="392429">
                <a:moveTo>
                  <a:pt x="254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2540" y="50800"/>
                </a:lnTo>
                <a:lnTo>
                  <a:pt x="2540" y="44450"/>
                </a:lnTo>
                <a:close/>
              </a:path>
              <a:path w="311150" h="392429">
                <a:moveTo>
                  <a:pt x="311150" y="44450"/>
                </a:moveTo>
                <a:lnTo>
                  <a:pt x="307340" y="44450"/>
                </a:lnTo>
                <a:lnTo>
                  <a:pt x="307340" y="50800"/>
                </a:lnTo>
                <a:lnTo>
                  <a:pt x="311150" y="50800"/>
                </a:lnTo>
                <a:lnTo>
                  <a:pt x="311150" y="44450"/>
                </a:lnTo>
                <a:close/>
              </a:path>
              <a:path w="311150" h="392429">
                <a:moveTo>
                  <a:pt x="2540" y="50800"/>
                </a:moveTo>
                <a:lnTo>
                  <a:pt x="0" y="50800"/>
                </a:lnTo>
                <a:lnTo>
                  <a:pt x="0" y="57150"/>
                </a:lnTo>
                <a:lnTo>
                  <a:pt x="2540" y="57150"/>
                </a:lnTo>
                <a:lnTo>
                  <a:pt x="2540" y="50800"/>
                </a:lnTo>
                <a:close/>
              </a:path>
              <a:path w="311150" h="392429">
                <a:moveTo>
                  <a:pt x="311150" y="50800"/>
                </a:moveTo>
                <a:lnTo>
                  <a:pt x="307340" y="50800"/>
                </a:lnTo>
                <a:lnTo>
                  <a:pt x="307340" y="57150"/>
                </a:lnTo>
                <a:lnTo>
                  <a:pt x="311150" y="57150"/>
                </a:lnTo>
                <a:lnTo>
                  <a:pt x="311150" y="50800"/>
                </a:lnTo>
                <a:close/>
              </a:path>
              <a:path w="311150" h="392429">
                <a:moveTo>
                  <a:pt x="254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2540" y="63500"/>
                </a:lnTo>
                <a:lnTo>
                  <a:pt x="2540" y="57150"/>
                </a:lnTo>
                <a:close/>
              </a:path>
              <a:path w="311150" h="392429">
                <a:moveTo>
                  <a:pt x="311150" y="57150"/>
                </a:moveTo>
                <a:lnTo>
                  <a:pt x="307340" y="57150"/>
                </a:lnTo>
                <a:lnTo>
                  <a:pt x="307340" y="63500"/>
                </a:lnTo>
                <a:lnTo>
                  <a:pt x="311150" y="63500"/>
                </a:lnTo>
                <a:lnTo>
                  <a:pt x="311150" y="57150"/>
                </a:lnTo>
                <a:close/>
              </a:path>
              <a:path w="311150" h="392429">
                <a:moveTo>
                  <a:pt x="2540" y="63500"/>
                </a:moveTo>
                <a:lnTo>
                  <a:pt x="0" y="63500"/>
                </a:lnTo>
                <a:lnTo>
                  <a:pt x="0" y="68580"/>
                </a:lnTo>
                <a:lnTo>
                  <a:pt x="2540" y="68580"/>
                </a:lnTo>
                <a:lnTo>
                  <a:pt x="2540" y="63500"/>
                </a:lnTo>
                <a:close/>
              </a:path>
              <a:path w="311150" h="392429">
                <a:moveTo>
                  <a:pt x="311150" y="63500"/>
                </a:moveTo>
                <a:lnTo>
                  <a:pt x="307340" y="63500"/>
                </a:lnTo>
                <a:lnTo>
                  <a:pt x="307340" y="68580"/>
                </a:lnTo>
                <a:lnTo>
                  <a:pt x="311150" y="68580"/>
                </a:lnTo>
                <a:lnTo>
                  <a:pt x="311150" y="63500"/>
                </a:lnTo>
                <a:close/>
              </a:path>
              <a:path w="311150" h="392429">
                <a:moveTo>
                  <a:pt x="2540" y="68580"/>
                </a:moveTo>
                <a:lnTo>
                  <a:pt x="0" y="68580"/>
                </a:lnTo>
                <a:lnTo>
                  <a:pt x="0" y="74930"/>
                </a:lnTo>
                <a:lnTo>
                  <a:pt x="2540" y="74930"/>
                </a:lnTo>
                <a:lnTo>
                  <a:pt x="2540" y="68580"/>
                </a:lnTo>
                <a:close/>
              </a:path>
              <a:path w="311150" h="392429">
                <a:moveTo>
                  <a:pt x="311150" y="68580"/>
                </a:moveTo>
                <a:lnTo>
                  <a:pt x="307340" y="68580"/>
                </a:lnTo>
                <a:lnTo>
                  <a:pt x="307340" y="74930"/>
                </a:lnTo>
                <a:lnTo>
                  <a:pt x="311150" y="74930"/>
                </a:lnTo>
                <a:lnTo>
                  <a:pt x="311150" y="68580"/>
                </a:lnTo>
                <a:close/>
              </a:path>
              <a:path w="311150" h="392429">
                <a:moveTo>
                  <a:pt x="2540" y="74930"/>
                </a:moveTo>
                <a:lnTo>
                  <a:pt x="0" y="74930"/>
                </a:lnTo>
                <a:lnTo>
                  <a:pt x="0" y="82550"/>
                </a:lnTo>
                <a:lnTo>
                  <a:pt x="2540" y="82550"/>
                </a:lnTo>
                <a:lnTo>
                  <a:pt x="2540" y="74930"/>
                </a:lnTo>
                <a:close/>
              </a:path>
              <a:path w="311150" h="392429">
                <a:moveTo>
                  <a:pt x="311150" y="74930"/>
                </a:moveTo>
                <a:lnTo>
                  <a:pt x="307340" y="74930"/>
                </a:lnTo>
                <a:lnTo>
                  <a:pt x="307340" y="82550"/>
                </a:lnTo>
                <a:lnTo>
                  <a:pt x="311150" y="82550"/>
                </a:lnTo>
                <a:lnTo>
                  <a:pt x="311150" y="74930"/>
                </a:lnTo>
                <a:close/>
              </a:path>
              <a:path w="311150" h="392429">
                <a:moveTo>
                  <a:pt x="2540" y="82550"/>
                </a:moveTo>
                <a:lnTo>
                  <a:pt x="0" y="82550"/>
                </a:lnTo>
                <a:lnTo>
                  <a:pt x="0" y="88900"/>
                </a:lnTo>
                <a:lnTo>
                  <a:pt x="2540" y="88900"/>
                </a:lnTo>
                <a:lnTo>
                  <a:pt x="2540" y="82550"/>
                </a:lnTo>
                <a:close/>
              </a:path>
              <a:path w="311150" h="392429">
                <a:moveTo>
                  <a:pt x="311150" y="82550"/>
                </a:moveTo>
                <a:lnTo>
                  <a:pt x="307340" y="82550"/>
                </a:lnTo>
                <a:lnTo>
                  <a:pt x="307340" y="88900"/>
                </a:lnTo>
                <a:lnTo>
                  <a:pt x="311150" y="88900"/>
                </a:lnTo>
                <a:lnTo>
                  <a:pt x="311150" y="82550"/>
                </a:lnTo>
                <a:close/>
              </a:path>
              <a:path w="311150" h="392429">
                <a:moveTo>
                  <a:pt x="2540" y="88900"/>
                </a:moveTo>
                <a:lnTo>
                  <a:pt x="0" y="88900"/>
                </a:lnTo>
                <a:lnTo>
                  <a:pt x="0" y="95250"/>
                </a:lnTo>
                <a:lnTo>
                  <a:pt x="2540" y="95250"/>
                </a:lnTo>
                <a:lnTo>
                  <a:pt x="2540" y="88900"/>
                </a:lnTo>
                <a:close/>
              </a:path>
              <a:path w="311150" h="392429">
                <a:moveTo>
                  <a:pt x="311150" y="88900"/>
                </a:moveTo>
                <a:lnTo>
                  <a:pt x="307340" y="88900"/>
                </a:lnTo>
                <a:lnTo>
                  <a:pt x="307340" y="95250"/>
                </a:lnTo>
                <a:lnTo>
                  <a:pt x="311150" y="95250"/>
                </a:lnTo>
                <a:lnTo>
                  <a:pt x="311150" y="88900"/>
                </a:lnTo>
                <a:close/>
              </a:path>
              <a:path w="311150" h="392429">
                <a:moveTo>
                  <a:pt x="2540" y="95250"/>
                </a:moveTo>
                <a:lnTo>
                  <a:pt x="0" y="95250"/>
                </a:lnTo>
                <a:lnTo>
                  <a:pt x="0" y="101600"/>
                </a:lnTo>
                <a:lnTo>
                  <a:pt x="2540" y="101600"/>
                </a:lnTo>
                <a:lnTo>
                  <a:pt x="2540" y="95250"/>
                </a:lnTo>
                <a:close/>
              </a:path>
              <a:path w="311150" h="392429">
                <a:moveTo>
                  <a:pt x="311150" y="95250"/>
                </a:moveTo>
                <a:lnTo>
                  <a:pt x="307340" y="95250"/>
                </a:lnTo>
                <a:lnTo>
                  <a:pt x="307340" y="101600"/>
                </a:lnTo>
                <a:lnTo>
                  <a:pt x="311150" y="101600"/>
                </a:lnTo>
                <a:lnTo>
                  <a:pt x="311150" y="95250"/>
                </a:lnTo>
                <a:close/>
              </a:path>
              <a:path w="311150" h="392429">
                <a:moveTo>
                  <a:pt x="2540" y="101600"/>
                </a:moveTo>
                <a:lnTo>
                  <a:pt x="0" y="101600"/>
                </a:lnTo>
                <a:lnTo>
                  <a:pt x="0" y="106680"/>
                </a:lnTo>
                <a:lnTo>
                  <a:pt x="2540" y="106680"/>
                </a:lnTo>
                <a:lnTo>
                  <a:pt x="2540" y="101600"/>
                </a:lnTo>
                <a:close/>
              </a:path>
              <a:path w="311150" h="392429">
                <a:moveTo>
                  <a:pt x="311150" y="101600"/>
                </a:moveTo>
                <a:lnTo>
                  <a:pt x="307340" y="101600"/>
                </a:lnTo>
                <a:lnTo>
                  <a:pt x="307340" y="106680"/>
                </a:lnTo>
                <a:lnTo>
                  <a:pt x="311150" y="106680"/>
                </a:lnTo>
                <a:lnTo>
                  <a:pt x="311150" y="101600"/>
                </a:lnTo>
                <a:close/>
              </a:path>
              <a:path w="311150" h="392429">
                <a:moveTo>
                  <a:pt x="2540" y="106680"/>
                </a:moveTo>
                <a:lnTo>
                  <a:pt x="0" y="106680"/>
                </a:lnTo>
                <a:lnTo>
                  <a:pt x="0" y="120650"/>
                </a:lnTo>
                <a:lnTo>
                  <a:pt x="2540" y="120650"/>
                </a:lnTo>
                <a:lnTo>
                  <a:pt x="2540" y="106680"/>
                </a:lnTo>
                <a:close/>
              </a:path>
              <a:path w="311150" h="392429">
                <a:moveTo>
                  <a:pt x="311150" y="106680"/>
                </a:moveTo>
                <a:lnTo>
                  <a:pt x="307340" y="106680"/>
                </a:lnTo>
                <a:lnTo>
                  <a:pt x="307340" y="120650"/>
                </a:lnTo>
                <a:lnTo>
                  <a:pt x="311150" y="120650"/>
                </a:lnTo>
                <a:lnTo>
                  <a:pt x="311150" y="106680"/>
                </a:lnTo>
                <a:close/>
              </a:path>
              <a:path w="311150" h="392429">
                <a:moveTo>
                  <a:pt x="2540" y="120650"/>
                </a:moveTo>
                <a:lnTo>
                  <a:pt x="0" y="120650"/>
                </a:lnTo>
                <a:lnTo>
                  <a:pt x="0" y="125730"/>
                </a:lnTo>
                <a:lnTo>
                  <a:pt x="2540" y="125730"/>
                </a:lnTo>
                <a:lnTo>
                  <a:pt x="2540" y="120650"/>
                </a:lnTo>
                <a:close/>
              </a:path>
              <a:path w="311150" h="392429">
                <a:moveTo>
                  <a:pt x="311150" y="120650"/>
                </a:moveTo>
                <a:lnTo>
                  <a:pt x="307340" y="120650"/>
                </a:lnTo>
                <a:lnTo>
                  <a:pt x="307340" y="125730"/>
                </a:lnTo>
                <a:lnTo>
                  <a:pt x="311150" y="125730"/>
                </a:lnTo>
                <a:lnTo>
                  <a:pt x="311150" y="120650"/>
                </a:lnTo>
                <a:close/>
              </a:path>
              <a:path w="311150" h="392429">
                <a:moveTo>
                  <a:pt x="2540" y="125730"/>
                </a:moveTo>
                <a:lnTo>
                  <a:pt x="0" y="125730"/>
                </a:lnTo>
                <a:lnTo>
                  <a:pt x="0" y="152400"/>
                </a:lnTo>
                <a:lnTo>
                  <a:pt x="2540" y="152400"/>
                </a:lnTo>
                <a:lnTo>
                  <a:pt x="2540" y="125730"/>
                </a:lnTo>
                <a:close/>
              </a:path>
              <a:path w="311150" h="392429">
                <a:moveTo>
                  <a:pt x="311150" y="125730"/>
                </a:moveTo>
                <a:lnTo>
                  <a:pt x="307340" y="125730"/>
                </a:lnTo>
                <a:lnTo>
                  <a:pt x="307340" y="152400"/>
                </a:lnTo>
                <a:lnTo>
                  <a:pt x="311150" y="152400"/>
                </a:lnTo>
                <a:lnTo>
                  <a:pt x="311150" y="125730"/>
                </a:lnTo>
                <a:close/>
              </a:path>
              <a:path w="311150" h="392429">
                <a:moveTo>
                  <a:pt x="254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540" y="158750"/>
                </a:lnTo>
                <a:lnTo>
                  <a:pt x="2540" y="152400"/>
                </a:lnTo>
                <a:close/>
              </a:path>
              <a:path w="311150" h="392429">
                <a:moveTo>
                  <a:pt x="311150" y="152400"/>
                </a:moveTo>
                <a:lnTo>
                  <a:pt x="307340" y="152400"/>
                </a:lnTo>
                <a:lnTo>
                  <a:pt x="307340" y="158750"/>
                </a:lnTo>
                <a:lnTo>
                  <a:pt x="311150" y="158750"/>
                </a:lnTo>
                <a:lnTo>
                  <a:pt x="311150" y="152400"/>
                </a:lnTo>
                <a:close/>
              </a:path>
              <a:path w="311150" h="392429">
                <a:moveTo>
                  <a:pt x="254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2540" y="165100"/>
                </a:lnTo>
                <a:lnTo>
                  <a:pt x="2540" y="158750"/>
                </a:lnTo>
                <a:close/>
              </a:path>
              <a:path w="311150" h="392429">
                <a:moveTo>
                  <a:pt x="311150" y="158750"/>
                </a:moveTo>
                <a:lnTo>
                  <a:pt x="307340" y="158750"/>
                </a:lnTo>
                <a:lnTo>
                  <a:pt x="307340" y="165100"/>
                </a:lnTo>
                <a:lnTo>
                  <a:pt x="311150" y="165100"/>
                </a:lnTo>
                <a:lnTo>
                  <a:pt x="311150" y="158750"/>
                </a:lnTo>
                <a:close/>
              </a:path>
              <a:path w="311150" h="392429">
                <a:moveTo>
                  <a:pt x="25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540" y="177800"/>
                </a:lnTo>
                <a:lnTo>
                  <a:pt x="2540" y="165100"/>
                </a:lnTo>
                <a:close/>
              </a:path>
              <a:path w="311150" h="392429">
                <a:moveTo>
                  <a:pt x="311150" y="165100"/>
                </a:moveTo>
                <a:lnTo>
                  <a:pt x="307340" y="165100"/>
                </a:lnTo>
                <a:lnTo>
                  <a:pt x="307340" y="177800"/>
                </a:lnTo>
                <a:lnTo>
                  <a:pt x="311150" y="177800"/>
                </a:lnTo>
                <a:lnTo>
                  <a:pt x="311150" y="165100"/>
                </a:lnTo>
                <a:close/>
              </a:path>
              <a:path w="311150" h="392429">
                <a:moveTo>
                  <a:pt x="2540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540" y="184150"/>
                </a:lnTo>
                <a:lnTo>
                  <a:pt x="2540" y="177800"/>
                </a:lnTo>
                <a:close/>
              </a:path>
              <a:path w="311150" h="392429">
                <a:moveTo>
                  <a:pt x="311150" y="177800"/>
                </a:moveTo>
                <a:lnTo>
                  <a:pt x="307340" y="177800"/>
                </a:lnTo>
                <a:lnTo>
                  <a:pt x="307340" y="184150"/>
                </a:lnTo>
                <a:lnTo>
                  <a:pt x="311150" y="184150"/>
                </a:lnTo>
                <a:lnTo>
                  <a:pt x="311150" y="177800"/>
                </a:lnTo>
                <a:close/>
              </a:path>
              <a:path w="311150" h="392429">
                <a:moveTo>
                  <a:pt x="2540" y="184150"/>
                </a:moveTo>
                <a:lnTo>
                  <a:pt x="0" y="184150"/>
                </a:lnTo>
                <a:lnTo>
                  <a:pt x="0" y="190500"/>
                </a:lnTo>
                <a:lnTo>
                  <a:pt x="2540" y="190500"/>
                </a:lnTo>
                <a:lnTo>
                  <a:pt x="2540" y="184150"/>
                </a:lnTo>
                <a:close/>
              </a:path>
              <a:path w="311150" h="392429">
                <a:moveTo>
                  <a:pt x="311150" y="184150"/>
                </a:moveTo>
                <a:lnTo>
                  <a:pt x="307340" y="184150"/>
                </a:lnTo>
                <a:lnTo>
                  <a:pt x="307340" y="190500"/>
                </a:lnTo>
                <a:lnTo>
                  <a:pt x="311150" y="190500"/>
                </a:lnTo>
                <a:lnTo>
                  <a:pt x="311150" y="184150"/>
                </a:lnTo>
                <a:close/>
              </a:path>
              <a:path w="311150" h="392429">
                <a:moveTo>
                  <a:pt x="2540" y="190500"/>
                </a:moveTo>
                <a:lnTo>
                  <a:pt x="0" y="190500"/>
                </a:lnTo>
                <a:lnTo>
                  <a:pt x="0" y="220980"/>
                </a:lnTo>
                <a:lnTo>
                  <a:pt x="2540" y="220980"/>
                </a:lnTo>
                <a:lnTo>
                  <a:pt x="2540" y="190500"/>
                </a:lnTo>
                <a:close/>
              </a:path>
              <a:path w="311150" h="392429">
                <a:moveTo>
                  <a:pt x="311150" y="190500"/>
                </a:moveTo>
                <a:lnTo>
                  <a:pt x="307340" y="190500"/>
                </a:lnTo>
                <a:lnTo>
                  <a:pt x="307340" y="220980"/>
                </a:lnTo>
                <a:lnTo>
                  <a:pt x="311150" y="220980"/>
                </a:lnTo>
                <a:lnTo>
                  <a:pt x="311150" y="190500"/>
                </a:lnTo>
                <a:close/>
              </a:path>
              <a:path w="311150" h="392429">
                <a:moveTo>
                  <a:pt x="2540" y="220980"/>
                </a:moveTo>
                <a:lnTo>
                  <a:pt x="0" y="220980"/>
                </a:lnTo>
                <a:lnTo>
                  <a:pt x="0" y="241300"/>
                </a:lnTo>
                <a:lnTo>
                  <a:pt x="2540" y="241300"/>
                </a:lnTo>
                <a:lnTo>
                  <a:pt x="2540" y="220980"/>
                </a:lnTo>
                <a:close/>
              </a:path>
              <a:path w="311150" h="392429">
                <a:moveTo>
                  <a:pt x="311150" y="220980"/>
                </a:moveTo>
                <a:lnTo>
                  <a:pt x="307340" y="220980"/>
                </a:lnTo>
                <a:lnTo>
                  <a:pt x="307340" y="241300"/>
                </a:lnTo>
                <a:lnTo>
                  <a:pt x="311150" y="241300"/>
                </a:lnTo>
                <a:lnTo>
                  <a:pt x="311150" y="220980"/>
                </a:lnTo>
                <a:close/>
              </a:path>
              <a:path w="311150" h="392429">
                <a:moveTo>
                  <a:pt x="254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2540" y="246380"/>
                </a:lnTo>
                <a:lnTo>
                  <a:pt x="2540" y="241300"/>
                </a:lnTo>
                <a:close/>
              </a:path>
              <a:path w="311150" h="392429">
                <a:moveTo>
                  <a:pt x="311150" y="241300"/>
                </a:moveTo>
                <a:lnTo>
                  <a:pt x="307340" y="241300"/>
                </a:lnTo>
                <a:lnTo>
                  <a:pt x="307340" y="246380"/>
                </a:lnTo>
                <a:lnTo>
                  <a:pt x="311150" y="246380"/>
                </a:lnTo>
                <a:lnTo>
                  <a:pt x="311150" y="241300"/>
                </a:lnTo>
                <a:close/>
              </a:path>
              <a:path w="311150" h="392429">
                <a:moveTo>
                  <a:pt x="2540" y="246380"/>
                </a:moveTo>
                <a:lnTo>
                  <a:pt x="0" y="246380"/>
                </a:lnTo>
                <a:lnTo>
                  <a:pt x="0" y="254000"/>
                </a:lnTo>
                <a:lnTo>
                  <a:pt x="2540" y="254000"/>
                </a:lnTo>
                <a:lnTo>
                  <a:pt x="2540" y="246380"/>
                </a:lnTo>
                <a:close/>
              </a:path>
              <a:path w="311150" h="392429">
                <a:moveTo>
                  <a:pt x="311150" y="246380"/>
                </a:moveTo>
                <a:lnTo>
                  <a:pt x="307340" y="246380"/>
                </a:lnTo>
                <a:lnTo>
                  <a:pt x="307340" y="254000"/>
                </a:lnTo>
                <a:lnTo>
                  <a:pt x="311150" y="254000"/>
                </a:lnTo>
                <a:lnTo>
                  <a:pt x="311150" y="246380"/>
                </a:lnTo>
                <a:close/>
              </a:path>
              <a:path w="311150" h="392429">
                <a:moveTo>
                  <a:pt x="2540" y="254000"/>
                </a:moveTo>
                <a:lnTo>
                  <a:pt x="0" y="254000"/>
                </a:lnTo>
                <a:lnTo>
                  <a:pt x="0" y="259080"/>
                </a:lnTo>
                <a:lnTo>
                  <a:pt x="2540" y="259080"/>
                </a:lnTo>
                <a:lnTo>
                  <a:pt x="2540" y="254000"/>
                </a:lnTo>
                <a:close/>
              </a:path>
              <a:path w="311150" h="392429">
                <a:moveTo>
                  <a:pt x="311150" y="254000"/>
                </a:moveTo>
                <a:lnTo>
                  <a:pt x="307340" y="254000"/>
                </a:lnTo>
                <a:lnTo>
                  <a:pt x="307340" y="259080"/>
                </a:lnTo>
                <a:lnTo>
                  <a:pt x="311150" y="259080"/>
                </a:lnTo>
                <a:lnTo>
                  <a:pt x="311150" y="254000"/>
                </a:lnTo>
                <a:close/>
              </a:path>
              <a:path w="311150" h="392429">
                <a:moveTo>
                  <a:pt x="2540" y="259080"/>
                </a:moveTo>
                <a:lnTo>
                  <a:pt x="0" y="259080"/>
                </a:lnTo>
                <a:lnTo>
                  <a:pt x="0" y="266700"/>
                </a:lnTo>
                <a:lnTo>
                  <a:pt x="2540" y="266700"/>
                </a:lnTo>
                <a:lnTo>
                  <a:pt x="2540" y="259080"/>
                </a:lnTo>
                <a:close/>
              </a:path>
              <a:path w="311150" h="392429">
                <a:moveTo>
                  <a:pt x="311150" y="259080"/>
                </a:moveTo>
                <a:lnTo>
                  <a:pt x="307340" y="259080"/>
                </a:lnTo>
                <a:lnTo>
                  <a:pt x="307340" y="266700"/>
                </a:lnTo>
                <a:lnTo>
                  <a:pt x="311150" y="266700"/>
                </a:lnTo>
                <a:lnTo>
                  <a:pt x="311150" y="259080"/>
                </a:lnTo>
                <a:close/>
              </a:path>
              <a:path w="311150" h="392429">
                <a:moveTo>
                  <a:pt x="2540" y="266700"/>
                </a:moveTo>
                <a:lnTo>
                  <a:pt x="0" y="266700"/>
                </a:lnTo>
                <a:lnTo>
                  <a:pt x="0" y="271780"/>
                </a:lnTo>
                <a:lnTo>
                  <a:pt x="2540" y="271780"/>
                </a:lnTo>
                <a:lnTo>
                  <a:pt x="2540" y="266700"/>
                </a:lnTo>
                <a:close/>
              </a:path>
              <a:path w="311150" h="392429">
                <a:moveTo>
                  <a:pt x="311150" y="266700"/>
                </a:moveTo>
                <a:lnTo>
                  <a:pt x="307340" y="266700"/>
                </a:lnTo>
                <a:lnTo>
                  <a:pt x="307340" y="271780"/>
                </a:lnTo>
                <a:lnTo>
                  <a:pt x="311150" y="271780"/>
                </a:lnTo>
                <a:lnTo>
                  <a:pt x="311150" y="266700"/>
                </a:lnTo>
                <a:close/>
              </a:path>
              <a:path w="311150" h="392429">
                <a:moveTo>
                  <a:pt x="2540" y="271780"/>
                </a:moveTo>
                <a:lnTo>
                  <a:pt x="0" y="271780"/>
                </a:lnTo>
                <a:lnTo>
                  <a:pt x="0" y="278130"/>
                </a:lnTo>
                <a:lnTo>
                  <a:pt x="2540" y="278130"/>
                </a:lnTo>
                <a:lnTo>
                  <a:pt x="2540" y="271780"/>
                </a:lnTo>
                <a:close/>
              </a:path>
              <a:path w="311150" h="392429">
                <a:moveTo>
                  <a:pt x="311150" y="271780"/>
                </a:moveTo>
                <a:lnTo>
                  <a:pt x="307340" y="271780"/>
                </a:lnTo>
                <a:lnTo>
                  <a:pt x="307340" y="278130"/>
                </a:lnTo>
                <a:lnTo>
                  <a:pt x="311150" y="278130"/>
                </a:lnTo>
                <a:lnTo>
                  <a:pt x="311150" y="271780"/>
                </a:lnTo>
                <a:close/>
              </a:path>
              <a:path w="311150" h="392429">
                <a:moveTo>
                  <a:pt x="2540" y="278130"/>
                </a:moveTo>
                <a:lnTo>
                  <a:pt x="0" y="278130"/>
                </a:lnTo>
                <a:lnTo>
                  <a:pt x="0" y="285750"/>
                </a:lnTo>
                <a:lnTo>
                  <a:pt x="2540" y="285750"/>
                </a:lnTo>
                <a:lnTo>
                  <a:pt x="2540" y="278130"/>
                </a:lnTo>
                <a:close/>
              </a:path>
              <a:path w="311150" h="392429">
                <a:moveTo>
                  <a:pt x="311150" y="278130"/>
                </a:moveTo>
                <a:lnTo>
                  <a:pt x="307340" y="278130"/>
                </a:lnTo>
                <a:lnTo>
                  <a:pt x="307340" y="285750"/>
                </a:lnTo>
                <a:lnTo>
                  <a:pt x="311150" y="285750"/>
                </a:lnTo>
                <a:lnTo>
                  <a:pt x="311150" y="278130"/>
                </a:lnTo>
                <a:close/>
              </a:path>
              <a:path w="311150" h="392429">
                <a:moveTo>
                  <a:pt x="2540" y="285750"/>
                </a:moveTo>
                <a:lnTo>
                  <a:pt x="0" y="285750"/>
                </a:lnTo>
                <a:lnTo>
                  <a:pt x="0" y="292100"/>
                </a:lnTo>
                <a:lnTo>
                  <a:pt x="2540" y="292100"/>
                </a:lnTo>
                <a:lnTo>
                  <a:pt x="2540" y="285750"/>
                </a:lnTo>
                <a:close/>
              </a:path>
              <a:path w="311150" h="392429">
                <a:moveTo>
                  <a:pt x="311150" y="285750"/>
                </a:moveTo>
                <a:lnTo>
                  <a:pt x="307340" y="285750"/>
                </a:lnTo>
                <a:lnTo>
                  <a:pt x="307340" y="292100"/>
                </a:lnTo>
                <a:lnTo>
                  <a:pt x="311150" y="292100"/>
                </a:lnTo>
                <a:lnTo>
                  <a:pt x="311150" y="285750"/>
                </a:lnTo>
                <a:close/>
              </a:path>
              <a:path w="311150" h="392429">
                <a:moveTo>
                  <a:pt x="2540" y="292100"/>
                </a:moveTo>
                <a:lnTo>
                  <a:pt x="0" y="292100"/>
                </a:lnTo>
                <a:lnTo>
                  <a:pt x="0" y="298450"/>
                </a:lnTo>
                <a:lnTo>
                  <a:pt x="2540" y="298450"/>
                </a:lnTo>
                <a:lnTo>
                  <a:pt x="2540" y="292100"/>
                </a:lnTo>
                <a:close/>
              </a:path>
              <a:path w="311150" h="392429">
                <a:moveTo>
                  <a:pt x="311150" y="292100"/>
                </a:moveTo>
                <a:lnTo>
                  <a:pt x="307340" y="292100"/>
                </a:lnTo>
                <a:lnTo>
                  <a:pt x="307340" y="298450"/>
                </a:lnTo>
                <a:lnTo>
                  <a:pt x="311150" y="298450"/>
                </a:lnTo>
                <a:lnTo>
                  <a:pt x="311150" y="292100"/>
                </a:lnTo>
                <a:close/>
              </a:path>
              <a:path w="311150" h="392429">
                <a:moveTo>
                  <a:pt x="25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540" y="303530"/>
                </a:lnTo>
                <a:lnTo>
                  <a:pt x="2540" y="298450"/>
                </a:lnTo>
                <a:close/>
              </a:path>
              <a:path w="311150" h="392429">
                <a:moveTo>
                  <a:pt x="311150" y="298450"/>
                </a:moveTo>
                <a:lnTo>
                  <a:pt x="307340" y="298450"/>
                </a:lnTo>
                <a:lnTo>
                  <a:pt x="307340" y="303530"/>
                </a:lnTo>
                <a:lnTo>
                  <a:pt x="311150" y="303530"/>
                </a:lnTo>
                <a:lnTo>
                  <a:pt x="311150" y="298450"/>
                </a:lnTo>
                <a:close/>
              </a:path>
              <a:path w="311150" h="392429">
                <a:moveTo>
                  <a:pt x="2540" y="303530"/>
                </a:moveTo>
                <a:lnTo>
                  <a:pt x="0" y="303530"/>
                </a:lnTo>
                <a:lnTo>
                  <a:pt x="0" y="311150"/>
                </a:lnTo>
                <a:lnTo>
                  <a:pt x="2540" y="311150"/>
                </a:lnTo>
                <a:lnTo>
                  <a:pt x="2540" y="303530"/>
                </a:lnTo>
                <a:close/>
              </a:path>
              <a:path w="311150" h="392429">
                <a:moveTo>
                  <a:pt x="311150" y="303530"/>
                </a:moveTo>
                <a:lnTo>
                  <a:pt x="307340" y="303530"/>
                </a:lnTo>
                <a:lnTo>
                  <a:pt x="307340" y="311150"/>
                </a:lnTo>
                <a:lnTo>
                  <a:pt x="311150" y="311150"/>
                </a:lnTo>
                <a:lnTo>
                  <a:pt x="311150" y="303530"/>
                </a:lnTo>
                <a:close/>
              </a:path>
              <a:path w="311150" h="392429">
                <a:moveTo>
                  <a:pt x="254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540" y="316230"/>
                </a:lnTo>
                <a:lnTo>
                  <a:pt x="2540" y="311150"/>
                </a:lnTo>
                <a:close/>
              </a:path>
              <a:path w="311150" h="392429">
                <a:moveTo>
                  <a:pt x="311150" y="311150"/>
                </a:moveTo>
                <a:lnTo>
                  <a:pt x="307340" y="311150"/>
                </a:lnTo>
                <a:lnTo>
                  <a:pt x="307340" y="316230"/>
                </a:lnTo>
                <a:lnTo>
                  <a:pt x="311150" y="316230"/>
                </a:lnTo>
                <a:lnTo>
                  <a:pt x="311150" y="311150"/>
                </a:lnTo>
                <a:close/>
              </a:path>
              <a:path w="311150" h="392429">
                <a:moveTo>
                  <a:pt x="2540" y="316230"/>
                </a:moveTo>
                <a:lnTo>
                  <a:pt x="0" y="316230"/>
                </a:lnTo>
                <a:lnTo>
                  <a:pt x="0" y="323850"/>
                </a:lnTo>
                <a:lnTo>
                  <a:pt x="2540" y="323850"/>
                </a:lnTo>
                <a:lnTo>
                  <a:pt x="2540" y="316230"/>
                </a:lnTo>
                <a:close/>
              </a:path>
              <a:path w="311150" h="392429">
                <a:moveTo>
                  <a:pt x="311150" y="316230"/>
                </a:moveTo>
                <a:lnTo>
                  <a:pt x="307340" y="316230"/>
                </a:lnTo>
                <a:lnTo>
                  <a:pt x="307340" y="323850"/>
                </a:lnTo>
                <a:lnTo>
                  <a:pt x="311150" y="323850"/>
                </a:lnTo>
                <a:lnTo>
                  <a:pt x="311150" y="316230"/>
                </a:lnTo>
                <a:close/>
              </a:path>
              <a:path w="311150" h="392429">
                <a:moveTo>
                  <a:pt x="254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540" y="328930"/>
                </a:lnTo>
                <a:lnTo>
                  <a:pt x="2540" y="323850"/>
                </a:lnTo>
                <a:close/>
              </a:path>
              <a:path w="311150" h="392429">
                <a:moveTo>
                  <a:pt x="311150" y="323850"/>
                </a:moveTo>
                <a:lnTo>
                  <a:pt x="307340" y="323850"/>
                </a:lnTo>
                <a:lnTo>
                  <a:pt x="307340" y="328930"/>
                </a:lnTo>
                <a:lnTo>
                  <a:pt x="311150" y="328930"/>
                </a:lnTo>
                <a:lnTo>
                  <a:pt x="311150" y="323850"/>
                </a:lnTo>
                <a:close/>
              </a:path>
              <a:path w="311150" h="392429">
                <a:moveTo>
                  <a:pt x="2540" y="328930"/>
                </a:moveTo>
                <a:lnTo>
                  <a:pt x="0" y="328930"/>
                </a:lnTo>
                <a:lnTo>
                  <a:pt x="0" y="336550"/>
                </a:lnTo>
                <a:lnTo>
                  <a:pt x="2540" y="336550"/>
                </a:lnTo>
                <a:lnTo>
                  <a:pt x="2540" y="328930"/>
                </a:lnTo>
                <a:close/>
              </a:path>
              <a:path w="311150" h="392429">
                <a:moveTo>
                  <a:pt x="311150" y="328930"/>
                </a:moveTo>
                <a:lnTo>
                  <a:pt x="307340" y="328930"/>
                </a:lnTo>
                <a:lnTo>
                  <a:pt x="307340" y="336550"/>
                </a:lnTo>
                <a:lnTo>
                  <a:pt x="311150" y="336550"/>
                </a:lnTo>
                <a:lnTo>
                  <a:pt x="311150" y="328930"/>
                </a:lnTo>
                <a:close/>
              </a:path>
              <a:path w="311150" h="392429">
                <a:moveTo>
                  <a:pt x="2540" y="336550"/>
                </a:moveTo>
                <a:lnTo>
                  <a:pt x="0" y="336550"/>
                </a:lnTo>
                <a:lnTo>
                  <a:pt x="0" y="342900"/>
                </a:lnTo>
                <a:lnTo>
                  <a:pt x="2540" y="342900"/>
                </a:lnTo>
                <a:lnTo>
                  <a:pt x="2540" y="336550"/>
                </a:lnTo>
                <a:close/>
              </a:path>
              <a:path w="311150" h="392429">
                <a:moveTo>
                  <a:pt x="311150" y="336550"/>
                </a:moveTo>
                <a:lnTo>
                  <a:pt x="307340" y="336550"/>
                </a:lnTo>
                <a:lnTo>
                  <a:pt x="307340" y="342900"/>
                </a:lnTo>
                <a:lnTo>
                  <a:pt x="311150" y="342900"/>
                </a:lnTo>
                <a:lnTo>
                  <a:pt x="311150" y="336550"/>
                </a:lnTo>
                <a:close/>
              </a:path>
              <a:path w="311150" h="392429">
                <a:moveTo>
                  <a:pt x="2540" y="342900"/>
                </a:moveTo>
                <a:lnTo>
                  <a:pt x="0" y="342900"/>
                </a:lnTo>
                <a:lnTo>
                  <a:pt x="0" y="349250"/>
                </a:lnTo>
                <a:lnTo>
                  <a:pt x="2540" y="349250"/>
                </a:lnTo>
                <a:lnTo>
                  <a:pt x="2540" y="342900"/>
                </a:lnTo>
                <a:close/>
              </a:path>
              <a:path w="311150" h="392429">
                <a:moveTo>
                  <a:pt x="311150" y="342900"/>
                </a:moveTo>
                <a:lnTo>
                  <a:pt x="307340" y="342900"/>
                </a:lnTo>
                <a:lnTo>
                  <a:pt x="307340" y="349250"/>
                </a:lnTo>
                <a:lnTo>
                  <a:pt x="311150" y="349250"/>
                </a:lnTo>
                <a:lnTo>
                  <a:pt x="311150" y="342900"/>
                </a:lnTo>
                <a:close/>
              </a:path>
              <a:path w="311150" h="392429">
                <a:moveTo>
                  <a:pt x="2540" y="349250"/>
                </a:moveTo>
                <a:lnTo>
                  <a:pt x="0" y="349250"/>
                </a:lnTo>
                <a:lnTo>
                  <a:pt x="0" y="355600"/>
                </a:lnTo>
                <a:lnTo>
                  <a:pt x="2540" y="355600"/>
                </a:lnTo>
                <a:lnTo>
                  <a:pt x="2540" y="349250"/>
                </a:lnTo>
                <a:close/>
              </a:path>
              <a:path w="311150" h="392429">
                <a:moveTo>
                  <a:pt x="311150" y="349250"/>
                </a:moveTo>
                <a:lnTo>
                  <a:pt x="307340" y="349250"/>
                </a:lnTo>
                <a:lnTo>
                  <a:pt x="307340" y="355600"/>
                </a:lnTo>
                <a:lnTo>
                  <a:pt x="311150" y="355600"/>
                </a:lnTo>
                <a:lnTo>
                  <a:pt x="311150" y="349250"/>
                </a:lnTo>
                <a:close/>
              </a:path>
              <a:path w="311150" h="392429">
                <a:moveTo>
                  <a:pt x="2540" y="355600"/>
                </a:moveTo>
                <a:lnTo>
                  <a:pt x="0" y="355600"/>
                </a:lnTo>
                <a:lnTo>
                  <a:pt x="0" y="361950"/>
                </a:lnTo>
                <a:lnTo>
                  <a:pt x="2540" y="361950"/>
                </a:lnTo>
                <a:lnTo>
                  <a:pt x="2540" y="355600"/>
                </a:lnTo>
                <a:close/>
              </a:path>
              <a:path w="311150" h="392429">
                <a:moveTo>
                  <a:pt x="311150" y="355600"/>
                </a:moveTo>
                <a:lnTo>
                  <a:pt x="307340" y="355600"/>
                </a:lnTo>
                <a:lnTo>
                  <a:pt x="307340" y="361950"/>
                </a:lnTo>
                <a:lnTo>
                  <a:pt x="311150" y="361950"/>
                </a:lnTo>
                <a:lnTo>
                  <a:pt x="311150" y="355600"/>
                </a:lnTo>
                <a:close/>
              </a:path>
              <a:path w="311150" h="392429">
                <a:moveTo>
                  <a:pt x="2540" y="361950"/>
                </a:moveTo>
                <a:lnTo>
                  <a:pt x="0" y="361950"/>
                </a:lnTo>
                <a:lnTo>
                  <a:pt x="0" y="368300"/>
                </a:lnTo>
                <a:lnTo>
                  <a:pt x="2540" y="368300"/>
                </a:lnTo>
                <a:lnTo>
                  <a:pt x="2540" y="361950"/>
                </a:lnTo>
                <a:close/>
              </a:path>
              <a:path w="311150" h="392429">
                <a:moveTo>
                  <a:pt x="311150" y="361950"/>
                </a:moveTo>
                <a:lnTo>
                  <a:pt x="307340" y="361950"/>
                </a:lnTo>
                <a:lnTo>
                  <a:pt x="307340" y="368300"/>
                </a:lnTo>
                <a:lnTo>
                  <a:pt x="311150" y="368300"/>
                </a:lnTo>
                <a:lnTo>
                  <a:pt x="311150" y="361950"/>
                </a:lnTo>
                <a:close/>
              </a:path>
              <a:path w="311150" h="392429">
                <a:moveTo>
                  <a:pt x="254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540" y="374650"/>
                </a:lnTo>
                <a:lnTo>
                  <a:pt x="2540" y="368300"/>
                </a:lnTo>
                <a:close/>
              </a:path>
              <a:path w="311150" h="392429">
                <a:moveTo>
                  <a:pt x="311150" y="368300"/>
                </a:moveTo>
                <a:lnTo>
                  <a:pt x="307340" y="368300"/>
                </a:lnTo>
                <a:lnTo>
                  <a:pt x="307340" y="374650"/>
                </a:lnTo>
                <a:lnTo>
                  <a:pt x="311150" y="374650"/>
                </a:lnTo>
                <a:lnTo>
                  <a:pt x="311150" y="368300"/>
                </a:lnTo>
                <a:close/>
              </a:path>
              <a:path w="311150" h="392429">
                <a:moveTo>
                  <a:pt x="2540" y="374650"/>
                </a:moveTo>
                <a:lnTo>
                  <a:pt x="0" y="374650"/>
                </a:lnTo>
                <a:lnTo>
                  <a:pt x="0" y="381000"/>
                </a:lnTo>
                <a:lnTo>
                  <a:pt x="2540" y="381000"/>
                </a:lnTo>
                <a:lnTo>
                  <a:pt x="2540" y="374650"/>
                </a:lnTo>
                <a:close/>
              </a:path>
              <a:path w="311150" h="392429">
                <a:moveTo>
                  <a:pt x="311150" y="374650"/>
                </a:moveTo>
                <a:lnTo>
                  <a:pt x="307340" y="374650"/>
                </a:lnTo>
                <a:lnTo>
                  <a:pt x="307340" y="381000"/>
                </a:lnTo>
                <a:lnTo>
                  <a:pt x="311150" y="381000"/>
                </a:lnTo>
                <a:lnTo>
                  <a:pt x="311150" y="374650"/>
                </a:lnTo>
                <a:close/>
              </a:path>
              <a:path w="311150" h="392429">
                <a:moveTo>
                  <a:pt x="25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540" y="387350"/>
                </a:lnTo>
                <a:lnTo>
                  <a:pt x="2540" y="381000"/>
                </a:lnTo>
                <a:close/>
              </a:path>
              <a:path w="311150" h="392429">
                <a:moveTo>
                  <a:pt x="311150" y="381000"/>
                </a:moveTo>
                <a:lnTo>
                  <a:pt x="307340" y="381000"/>
                </a:lnTo>
                <a:lnTo>
                  <a:pt x="307340" y="387350"/>
                </a:lnTo>
                <a:lnTo>
                  <a:pt x="311150" y="387350"/>
                </a:lnTo>
                <a:lnTo>
                  <a:pt x="311150" y="381000"/>
                </a:lnTo>
                <a:close/>
              </a:path>
              <a:path w="311150" h="392429">
                <a:moveTo>
                  <a:pt x="254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114300" y="392430"/>
                </a:lnTo>
                <a:lnTo>
                  <a:pt x="114300" y="391160"/>
                </a:lnTo>
                <a:lnTo>
                  <a:pt x="111760" y="391160"/>
                </a:lnTo>
                <a:lnTo>
                  <a:pt x="111760" y="389890"/>
                </a:lnTo>
                <a:lnTo>
                  <a:pt x="110490" y="389890"/>
                </a:lnTo>
                <a:lnTo>
                  <a:pt x="110490" y="388620"/>
                </a:lnTo>
                <a:lnTo>
                  <a:pt x="2540" y="388620"/>
                </a:lnTo>
                <a:lnTo>
                  <a:pt x="2540" y="387350"/>
                </a:lnTo>
                <a:close/>
              </a:path>
              <a:path w="311150" h="392429">
                <a:moveTo>
                  <a:pt x="311150" y="387350"/>
                </a:moveTo>
                <a:lnTo>
                  <a:pt x="307340" y="387350"/>
                </a:lnTo>
                <a:lnTo>
                  <a:pt x="307340" y="388620"/>
                </a:lnTo>
                <a:lnTo>
                  <a:pt x="167640" y="388620"/>
                </a:lnTo>
                <a:lnTo>
                  <a:pt x="167640" y="389890"/>
                </a:lnTo>
                <a:lnTo>
                  <a:pt x="166370" y="389890"/>
                </a:lnTo>
                <a:lnTo>
                  <a:pt x="166370" y="391160"/>
                </a:lnTo>
                <a:lnTo>
                  <a:pt x="161290" y="391160"/>
                </a:lnTo>
                <a:lnTo>
                  <a:pt x="161290" y="392430"/>
                </a:lnTo>
                <a:lnTo>
                  <a:pt x="311150" y="392430"/>
                </a:lnTo>
                <a:lnTo>
                  <a:pt x="311150" y="387350"/>
                </a:lnTo>
                <a:close/>
              </a:path>
            </a:pathLst>
          </a:custGeom>
          <a:solidFill>
            <a:srgbClr val="AB46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0" name="bk object 8750"/>
          <p:cNvSpPr/>
          <p:nvPr/>
        </p:nvSpPr>
        <p:spPr>
          <a:xfrm>
            <a:off x="5220970" y="4216400"/>
            <a:ext cx="304800" cy="384810"/>
          </a:xfrm>
          <a:custGeom>
            <a:avLst/>
            <a:gdLst/>
            <a:ahLst/>
            <a:cxnLst/>
            <a:rect l="l" t="t" r="r" b="b"/>
            <a:pathLst>
              <a:path w="304800" h="384810">
                <a:moveTo>
                  <a:pt x="142239" y="0"/>
                </a:moveTo>
                <a:lnTo>
                  <a:pt x="0" y="0"/>
                </a:lnTo>
                <a:lnTo>
                  <a:pt x="0" y="2539"/>
                </a:lnTo>
                <a:lnTo>
                  <a:pt x="140969" y="2539"/>
                </a:lnTo>
                <a:lnTo>
                  <a:pt x="140969" y="1269"/>
                </a:lnTo>
                <a:lnTo>
                  <a:pt x="142239" y="1269"/>
                </a:lnTo>
                <a:lnTo>
                  <a:pt x="142239" y="0"/>
                </a:lnTo>
                <a:close/>
              </a:path>
              <a:path w="304800" h="384810">
                <a:moveTo>
                  <a:pt x="304800" y="0"/>
                </a:moveTo>
                <a:lnTo>
                  <a:pt x="199389" y="0"/>
                </a:lnTo>
                <a:lnTo>
                  <a:pt x="199389" y="1269"/>
                </a:lnTo>
                <a:lnTo>
                  <a:pt x="200659" y="1269"/>
                </a:lnTo>
                <a:lnTo>
                  <a:pt x="200659" y="2539"/>
                </a:lnTo>
                <a:lnTo>
                  <a:pt x="304800" y="2539"/>
                </a:lnTo>
                <a:lnTo>
                  <a:pt x="304800" y="0"/>
                </a:lnTo>
                <a:close/>
              </a:path>
              <a:path w="304800" h="384810">
                <a:moveTo>
                  <a:pt x="138429" y="2540"/>
                </a:moveTo>
                <a:lnTo>
                  <a:pt x="0" y="2540"/>
                </a:lnTo>
                <a:lnTo>
                  <a:pt x="0" y="8889"/>
                </a:lnTo>
                <a:lnTo>
                  <a:pt x="3809" y="8889"/>
                </a:lnTo>
                <a:lnTo>
                  <a:pt x="3809" y="3810"/>
                </a:lnTo>
                <a:lnTo>
                  <a:pt x="138429" y="3810"/>
                </a:lnTo>
                <a:lnTo>
                  <a:pt x="138429" y="2540"/>
                </a:lnTo>
                <a:close/>
              </a:path>
              <a:path w="304800" h="384810">
                <a:moveTo>
                  <a:pt x="304800" y="2540"/>
                </a:moveTo>
                <a:lnTo>
                  <a:pt x="201929" y="2540"/>
                </a:lnTo>
                <a:lnTo>
                  <a:pt x="201929" y="3810"/>
                </a:lnTo>
                <a:lnTo>
                  <a:pt x="300989" y="3810"/>
                </a:lnTo>
                <a:lnTo>
                  <a:pt x="300989" y="8889"/>
                </a:lnTo>
                <a:lnTo>
                  <a:pt x="304800" y="8889"/>
                </a:lnTo>
                <a:lnTo>
                  <a:pt x="304800" y="2540"/>
                </a:lnTo>
                <a:close/>
              </a:path>
              <a:path w="304800" h="384810">
                <a:moveTo>
                  <a:pt x="3809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8890"/>
                </a:lnTo>
                <a:close/>
              </a:path>
              <a:path w="304800" h="384810">
                <a:moveTo>
                  <a:pt x="304800" y="8890"/>
                </a:moveTo>
                <a:lnTo>
                  <a:pt x="300989" y="8890"/>
                </a:lnTo>
                <a:lnTo>
                  <a:pt x="300989" y="15239"/>
                </a:lnTo>
                <a:lnTo>
                  <a:pt x="304800" y="15239"/>
                </a:lnTo>
                <a:lnTo>
                  <a:pt x="304800" y="8890"/>
                </a:lnTo>
                <a:close/>
              </a:path>
              <a:path w="304800" h="384810">
                <a:moveTo>
                  <a:pt x="380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15240"/>
                </a:lnTo>
                <a:close/>
              </a:path>
              <a:path w="304800" h="384810">
                <a:moveTo>
                  <a:pt x="304800" y="15240"/>
                </a:moveTo>
                <a:lnTo>
                  <a:pt x="300989" y="15240"/>
                </a:lnTo>
                <a:lnTo>
                  <a:pt x="300989" y="21589"/>
                </a:lnTo>
                <a:lnTo>
                  <a:pt x="304800" y="21589"/>
                </a:lnTo>
                <a:lnTo>
                  <a:pt x="304800" y="15240"/>
                </a:lnTo>
                <a:close/>
              </a:path>
              <a:path w="304800" h="384810">
                <a:moveTo>
                  <a:pt x="3809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1590"/>
                </a:lnTo>
                <a:close/>
              </a:path>
              <a:path w="304800" h="384810">
                <a:moveTo>
                  <a:pt x="304800" y="21590"/>
                </a:moveTo>
                <a:lnTo>
                  <a:pt x="300989" y="21590"/>
                </a:lnTo>
                <a:lnTo>
                  <a:pt x="300989" y="27939"/>
                </a:lnTo>
                <a:lnTo>
                  <a:pt x="304800" y="27939"/>
                </a:lnTo>
                <a:lnTo>
                  <a:pt x="304800" y="21590"/>
                </a:lnTo>
                <a:close/>
              </a:path>
              <a:path w="304800" h="384810">
                <a:moveTo>
                  <a:pt x="380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27940"/>
                </a:lnTo>
                <a:close/>
              </a:path>
              <a:path w="304800" h="384810">
                <a:moveTo>
                  <a:pt x="304800" y="27940"/>
                </a:moveTo>
                <a:lnTo>
                  <a:pt x="300989" y="27940"/>
                </a:lnTo>
                <a:lnTo>
                  <a:pt x="300989" y="34289"/>
                </a:lnTo>
                <a:lnTo>
                  <a:pt x="304800" y="34289"/>
                </a:lnTo>
                <a:lnTo>
                  <a:pt x="304800" y="27940"/>
                </a:lnTo>
                <a:close/>
              </a:path>
              <a:path w="304800" h="384810">
                <a:moveTo>
                  <a:pt x="380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4290"/>
                </a:lnTo>
                <a:close/>
              </a:path>
              <a:path w="304800" h="384810">
                <a:moveTo>
                  <a:pt x="304800" y="34290"/>
                </a:moveTo>
                <a:lnTo>
                  <a:pt x="300989" y="34290"/>
                </a:lnTo>
                <a:lnTo>
                  <a:pt x="300989" y="40639"/>
                </a:lnTo>
                <a:lnTo>
                  <a:pt x="304800" y="40639"/>
                </a:lnTo>
                <a:lnTo>
                  <a:pt x="304800" y="34290"/>
                </a:lnTo>
                <a:close/>
              </a:path>
              <a:path w="304800" h="384810">
                <a:moveTo>
                  <a:pt x="380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0640"/>
                </a:lnTo>
                <a:close/>
              </a:path>
              <a:path w="304800" h="384810">
                <a:moveTo>
                  <a:pt x="304800" y="40640"/>
                </a:moveTo>
                <a:lnTo>
                  <a:pt x="300989" y="40640"/>
                </a:lnTo>
                <a:lnTo>
                  <a:pt x="300989" y="46989"/>
                </a:lnTo>
                <a:lnTo>
                  <a:pt x="304800" y="46989"/>
                </a:lnTo>
                <a:lnTo>
                  <a:pt x="304800" y="40640"/>
                </a:lnTo>
                <a:close/>
              </a:path>
              <a:path w="304800" h="384810">
                <a:moveTo>
                  <a:pt x="38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6990"/>
                </a:lnTo>
                <a:close/>
              </a:path>
              <a:path w="304800" h="384810">
                <a:moveTo>
                  <a:pt x="304800" y="46990"/>
                </a:moveTo>
                <a:lnTo>
                  <a:pt x="300989" y="46990"/>
                </a:lnTo>
                <a:lnTo>
                  <a:pt x="300989" y="53339"/>
                </a:lnTo>
                <a:lnTo>
                  <a:pt x="304800" y="53339"/>
                </a:lnTo>
                <a:lnTo>
                  <a:pt x="304800" y="46990"/>
                </a:lnTo>
                <a:close/>
              </a:path>
              <a:path w="304800" h="384810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304800" h="384810">
                <a:moveTo>
                  <a:pt x="304800" y="53340"/>
                </a:moveTo>
                <a:lnTo>
                  <a:pt x="300989" y="53340"/>
                </a:lnTo>
                <a:lnTo>
                  <a:pt x="300989" y="59689"/>
                </a:lnTo>
                <a:lnTo>
                  <a:pt x="304800" y="59689"/>
                </a:lnTo>
                <a:lnTo>
                  <a:pt x="304800" y="53340"/>
                </a:lnTo>
                <a:close/>
              </a:path>
              <a:path w="304800" h="384810">
                <a:moveTo>
                  <a:pt x="3809" y="59690"/>
                </a:moveTo>
                <a:lnTo>
                  <a:pt x="0" y="59690"/>
                </a:lnTo>
                <a:lnTo>
                  <a:pt x="0" y="64769"/>
                </a:lnTo>
                <a:lnTo>
                  <a:pt x="3809" y="64769"/>
                </a:lnTo>
                <a:lnTo>
                  <a:pt x="3809" y="59690"/>
                </a:lnTo>
                <a:close/>
              </a:path>
              <a:path w="304800" h="384810">
                <a:moveTo>
                  <a:pt x="304800" y="59690"/>
                </a:moveTo>
                <a:lnTo>
                  <a:pt x="300989" y="59690"/>
                </a:lnTo>
                <a:lnTo>
                  <a:pt x="300989" y="64769"/>
                </a:lnTo>
                <a:lnTo>
                  <a:pt x="304800" y="64769"/>
                </a:lnTo>
                <a:lnTo>
                  <a:pt x="304800" y="59690"/>
                </a:lnTo>
                <a:close/>
              </a:path>
              <a:path w="304800" h="384810">
                <a:moveTo>
                  <a:pt x="3809" y="64770"/>
                </a:moveTo>
                <a:lnTo>
                  <a:pt x="0" y="64770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4770"/>
                </a:lnTo>
                <a:close/>
              </a:path>
              <a:path w="304800" h="384810">
                <a:moveTo>
                  <a:pt x="304800" y="64770"/>
                </a:moveTo>
                <a:lnTo>
                  <a:pt x="300989" y="64770"/>
                </a:lnTo>
                <a:lnTo>
                  <a:pt x="300989" y="71119"/>
                </a:lnTo>
                <a:lnTo>
                  <a:pt x="304800" y="71119"/>
                </a:lnTo>
                <a:lnTo>
                  <a:pt x="304800" y="64770"/>
                </a:lnTo>
                <a:close/>
              </a:path>
              <a:path w="304800" h="384810">
                <a:moveTo>
                  <a:pt x="3809" y="71120"/>
                </a:moveTo>
                <a:lnTo>
                  <a:pt x="0" y="71120"/>
                </a:lnTo>
                <a:lnTo>
                  <a:pt x="0" y="78739"/>
                </a:lnTo>
                <a:lnTo>
                  <a:pt x="3809" y="78739"/>
                </a:lnTo>
                <a:lnTo>
                  <a:pt x="3809" y="71120"/>
                </a:lnTo>
                <a:close/>
              </a:path>
              <a:path w="304800" h="384810">
                <a:moveTo>
                  <a:pt x="304800" y="71120"/>
                </a:moveTo>
                <a:lnTo>
                  <a:pt x="300989" y="71120"/>
                </a:lnTo>
                <a:lnTo>
                  <a:pt x="300989" y="78739"/>
                </a:lnTo>
                <a:lnTo>
                  <a:pt x="304800" y="78739"/>
                </a:lnTo>
                <a:lnTo>
                  <a:pt x="304800" y="71120"/>
                </a:lnTo>
                <a:close/>
              </a:path>
              <a:path w="304800" h="384810">
                <a:moveTo>
                  <a:pt x="3809" y="78740"/>
                </a:moveTo>
                <a:lnTo>
                  <a:pt x="0" y="78740"/>
                </a:lnTo>
                <a:lnTo>
                  <a:pt x="0" y="85089"/>
                </a:lnTo>
                <a:lnTo>
                  <a:pt x="3809" y="85089"/>
                </a:lnTo>
                <a:lnTo>
                  <a:pt x="3809" y="78740"/>
                </a:lnTo>
                <a:close/>
              </a:path>
              <a:path w="304800" h="384810">
                <a:moveTo>
                  <a:pt x="304800" y="78740"/>
                </a:moveTo>
                <a:lnTo>
                  <a:pt x="300989" y="78740"/>
                </a:lnTo>
                <a:lnTo>
                  <a:pt x="300989" y="85089"/>
                </a:lnTo>
                <a:lnTo>
                  <a:pt x="304800" y="85089"/>
                </a:lnTo>
                <a:lnTo>
                  <a:pt x="304800" y="78740"/>
                </a:lnTo>
                <a:close/>
              </a:path>
              <a:path w="304800" h="384810">
                <a:moveTo>
                  <a:pt x="380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85090"/>
                </a:lnTo>
                <a:close/>
              </a:path>
              <a:path w="304800" h="384810">
                <a:moveTo>
                  <a:pt x="304800" y="85090"/>
                </a:moveTo>
                <a:lnTo>
                  <a:pt x="300989" y="85090"/>
                </a:lnTo>
                <a:lnTo>
                  <a:pt x="300989" y="91439"/>
                </a:lnTo>
                <a:lnTo>
                  <a:pt x="304800" y="91439"/>
                </a:lnTo>
                <a:lnTo>
                  <a:pt x="304800" y="85090"/>
                </a:lnTo>
                <a:close/>
              </a:path>
              <a:path w="304800" h="384810">
                <a:moveTo>
                  <a:pt x="38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91440"/>
                </a:lnTo>
                <a:close/>
              </a:path>
              <a:path w="304800" h="384810">
                <a:moveTo>
                  <a:pt x="304800" y="91440"/>
                </a:moveTo>
                <a:lnTo>
                  <a:pt x="300989" y="91440"/>
                </a:lnTo>
                <a:lnTo>
                  <a:pt x="300989" y="97789"/>
                </a:lnTo>
                <a:lnTo>
                  <a:pt x="304800" y="97789"/>
                </a:lnTo>
                <a:lnTo>
                  <a:pt x="304800" y="91440"/>
                </a:lnTo>
                <a:close/>
              </a:path>
              <a:path w="304800" h="384810">
                <a:moveTo>
                  <a:pt x="3809" y="97790"/>
                </a:moveTo>
                <a:lnTo>
                  <a:pt x="0" y="97790"/>
                </a:lnTo>
                <a:lnTo>
                  <a:pt x="0" y="102869"/>
                </a:lnTo>
                <a:lnTo>
                  <a:pt x="3809" y="102869"/>
                </a:lnTo>
                <a:lnTo>
                  <a:pt x="3809" y="97790"/>
                </a:lnTo>
                <a:close/>
              </a:path>
              <a:path w="304800" h="384810">
                <a:moveTo>
                  <a:pt x="304800" y="97790"/>
                </a:moveTo>
                <a:lnTo>
                  <a:pt x="300989" y="97790"/>
                </a:lnTo>
                <a:lnTo>
                  <a:pt x="300989" y="102869"/>
                </a:lnTo>
                <a:lnTo>
                  <a:pt x="304800" y="102869"/>
                </a:lnTo>
                <a:lnTo>
                  <a:pt x="304800" y="97790"/>
                </a:lnTo>
                <a:close/>
              </a:path>
              <a:path w="304800" h="384810">
                <a:moveTo>
                  <a:pt x="3809" y="102870"/>
                </a:moveTo>
                <a:lnTo>
                  <a:pt x="0" y="102870"/>
                </a:lnTo>
                <a:lnTo>
                  <a:pt x="0" y="116839"/>
                </a:lnTo>
                <a:lnTo>
                  <a:pt x="3809" y="116839"/>
                </a:lnTo>
                <a:lnTo>
                  <a:pt x="3809" y="102870"/>
                </a:lnTo>
                <a:close/>
              </a:path>
              <a:path w="304800" h="384810">
                <a:moveTo>
                  <a:pt x="304800" y="102870"/>
                </a:moveTo>
                <a:lnTo>
                  <a:pt x="300989" y="102870"/>
                </a:lnTo>
                <a:lnTo>
                  <a:pt x="300989" y="116839"/>
                </a:lnTo>
                <a:lnTo>
                  <a:pt x="304800" y="116839"/>
                </a:lnTo>
                <a:lnTo>
                  <a:pt x="304800" y="102870"/>
                </a:lnTo>
                <a:close/>
              </a:path>
              <a:path w="304800" h="384810">
                <a:moveTo>
                  <a:pt x="380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3809" y="121919"/>
                </a:lnTo>
                <a:lnTo>
                  <a:pt x="3809" y="116840"/>
                </a:lnTo>
                <a:close/>
              </a:path>
              <a:path w="304800" h="384810">
                <a:moveTo>
                  <a:pt x="304800" y="116840"/>
                </a:moveTo>
                <a:lnTo>
                  <a:pt x="300989" y="116840"/>
                </a:lnTo>
                <a:lnTo>
                  <a:pt x="300989" y="121919"/>
                </a:lnTo>
                <a:lnTo>
                  <a:pt x="304800" y="121919"/>
                </a:lnTo>
                <a:lnTo>
                  <a:pt x="304800" y="116840"/>
                </a:lnTo>
                <a:close/>
              </a:path>
              <a:path w="304800" h="384810">
                <a:moveTo>
                  <a:pt x="3809" y="121920"/>
                </a:moveTo>
                <a:lnTo>
                  <a:pt x="0" y="12192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21920"/>
                </a:lnTo>
                <a:close/>
              </a:path>
              <a:path w="304800" h="384810">
                <a:moveTo>
                  <a:pt x="304800" y="121920"/>
                </a:moveTo>
                <a:lnTo>
                  <a:pt x="300989" y="121920"/>
                </a:lnTo>
                <a:lnTo>
                  <a:pt x="300989" y="148589"/>
                </a:lnTo>
                <a:lnTo>
                  <a:pt x="304800" y="148589"/>
                </a:lnTo>
                <a:lnTo>
                  <a:pt x="304800" y="121920"/>
                </a:lnTo>
                <a:close/>
              </a:path>
              <a:path w="304800" h="38481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304800" h="384810">
                <a:moveTo>
                  <a:pt x="304800" y="148590"/>
                </a:moveTo>
                <a:lnTo>
                  <a:pt x="300989" y="148590"/>
                </a:lnTo>
                <a:lnTo>
                  <a:pt x="300989" y="154939"/>
                </a:lnTo>
                <a:lnTo>
                  <a:pt x="304800" y="154939"/>
                </a:lnTo>
                <a:lnTo>
                  <a:pt x="304800" y="148590"/>
                </a:lnTo>
                <a:close/>
              </a:path>
              <a:path w="304800" h="38481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304800" h="384810">
                <a:moveTo>
                  <a:pt x="304800" y="154940"/>
                </a:moveTo>
                <a:lnTo>
                  <a:pt x="300989" y="154940"/>
                </a:lnTo>
                <a:lnTo>
                  <a:pt x="300989" y="161289"/>
                </a:lnTo>
                <a:lnTo>
                  <a:pt x="304800" y="161289"/>
                </a:lnTo>
                <a:lnTo>
                  <a:pt x="304800" y="154940"/>
                </a:lnTo>
                <a:close/>
              </a:path>
              <a:path w="304800" h="384810">
                <a:moveTo>
                  <a:pt x="3809" y="161290"/>
                </a:moveTo>
                <a:lnTo>
                  <a:pt x="0" y="161290"/>
                </a:lnTo>
                <a:lnTo>
                  <a:pt x="0" y="173989"/>
                </a:lnTo>
                <a:lnTo>
                  <a:pt x="3809" y="173989"/>
                </a:lnTo>
                <a:lnTo>
                  <a:pt x="3809" y="161290"/>
                </a:lnTo>
                <a:close/>
              </a:path>
              <a:path w="304800" h="384810">
                <a:moveTo>
                  <a:pt x="304800" y="161290"/>
                </a:moveTo>
                <a:lnTo>
                  <a:pt x="300989" y="161290"/>
                </a:lnTo>
                <a:lnTo>
                  <a:pt x="300989" y="173989"/>
                </a:lnTo>
                <a:lnTo>
                  <a:pt x="304800" y="173989"/>
                </a:lnTo>
                <a:lnTo>
                  <a:pt x="304800" y="161290"/>
                </a:lnTo>
                <a:close/>
              </a:path>
              <a:path w="304800" h="384810">
                <a:moveTo>
                  <a:pt x="380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3809" y="180339"/>
                </a:lnTo>
                <a:lnTo>
                  <a:pt x="3809" y="173990"/>
                </a:lnTo>
                <a:close/>
              </a:path>
              <a:path w="304800" h="384810">
                <a:moveTo>
                  <a:pt x="304800" y="173990"/>
                </a:moveTo>
                <a:lnTo>
                  <a:pt x="300989" y="173990"/>
                </a:lnTo>
                <a:lnTo>
                  <a:pt x="300989" y="180339"/>
                </a:lnTo>
                <a:lnTo>
                  <a:pt x="304800" y="180339"/>
                </a:lnTo>
                <a:lnTo>
                  <a:pt x="304800" y="173990"/>
                </a:lnTo>
                <a:close/>
              </a:path>
              <a:path w="304800" h="384810">
                <a:moveTo>
                  <a:pt x="380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80340"/>
                </a:lnTo>
                <a:close/>
              </a:path>
              <a:path w="304800" h="384810">
                <a:moveTo>
                  <a:pt x="304800" y="180340"/>
                </a:moveTo>
                <a:lnTo>
                  <a:pt x="300989" y="180340"/>
                </a:lnTo>
                <a:lnTo>
                  <a:pt x="300989" y="186689"/>
                </a:lnTo>
                <a:lnTo>
                  <a:pt x="304800" y="186689"/>
                </a:lnTo>
                <a:lnTo>
                  <a:pt x="304800" y="180340"/>
                </a:lnTo>
                <a:close/>
              </a:path>
              <a:path w="304800" h="384810">
                <a:moveTo>
                  <a:pt x="3809" y="186690"/>
                </a:moveTo>
                <a:lnTo>
                  <a:pt x="0" y="186690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186690"/>
                </a:lnTo>
                <a:close/>
              </a:path>
              <a:path w="304800" h="384810">
                <a:moveTo>
                  <a:pt x="304800" y="186690"/>
                </a:moveTo>
                <a:lnTo>
                  <a:pt x="300989" y="186690"/>
                </a:lnTo>
                <a:lnTo>
                  <a:pt x="300989" y="217169"/>
                </a:lnTo>
                <a:lnTo>
                  <a:pt x="304800" y="217169"/>
                </a:lnTo>
                <a:lnTo>
                  <a:pt x="304800" y="186690"/>
                </a:lnTo>
                <a:close/>
              </a:path>
              <a:path w="304800" h="384810">
                <a:moveTo>
                  <a:pt x="3809" y="217170"/>
                </a:moveTo>
                <a:lnTo>
                  <a:pt x="0" y="21717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17170"/>
                </a:lnTo>
                <a:close/>
              </a:path>
              <a:path w="304800" h="384810">
                <a:moveTo>
                  <a:pt x="304800" y="217170"/>
                </a:moveTo>
                <a:lnTo>
                  <a:pt x="300989" y="217170"/>
                </a:lnTo>
                <a:lnTo>
                  <a:pt x="300989" y="237489"/>
                </a:lnTo>
                <a:lnTo>
                  <a:pt x="304800" y="237489"/>
                </a:lnTo>
                <a:lnTo>
                  <a:pt x="304800" y="217170"/>
                </a:lnTo>
                <a:close/>
              </a:path>
              <a:path w="304800" h="384810">
                <a:moveTo>
                  <a:pt x="3809" y="237490"/>
                </a:moveTo>
                <a:lnTo>
                  <a:pt x="0" y="237490"/>
                </a:lnTo>
                <a:lnTo>
                  <a:pt x="0" y="242569"/>
                </a:lnTo>
                <a:lnTo>
                  <a:pt x="3809" y="242569"/>
                </a:lnTo>
                <a:lnTo>
                  <a:pt x="3809" y="237490"/>
                </a:lnTo>
                <a:close/>
              </a:path>
              <a:path w="304800" h="384810">
                <a:moveTo>
                  <a:pt x="304800" y="237490"/>
                </a:moveTo>
                <a:lnTo>
                  <a:pt x="300989" y="237490"/>
                </a:lnTo>
                <a:lnTo>
                  <a:pt x="300989" y="242569"/>
                </a:lnTo>
                <a:lnTo>
                  <a:pt x="304800" y="242569"/>
                </a:lnTo>
                <a:lnTo>
                  <a:pt x="304800" y="237490"/>
                </a:lnTo>
                <a:close/>
              </a:path>
              <a:path w="304800" h="384810">
                <a:moveTo>
                  <a:pt x="3809" y="242570"/>
                </a:moveTo>
                <a:lnTo>
                  <a:pt x="0" y="242570"/>
                </a:lnTo>
                <a:lnTo>
                  <a:pt x="0" y="250189"/>
                </a:lnTo>
                <a:lnTo>
                  <a:pt x="3809" y="250189"/>
                </a:lnTo>
                <a:lnTo>
                  <a:pt x="3809" y="242570"/>
                </a:lnTo>
                <a:close/>
              </a:path>
              <a:path w="304800" h="384810">
                <a:moveTo>
                  <a:pt x="304800" y="242570"/>
                </a:moveTo>
                <a:lnTo>
                  <a:pt x="300989" y="242570"/>
                </a:lnTo>
                <a:lnTo>
                  <a:pt x="300989" y="250189"/>
                </a:lnTo>
                <a:lnTo>
                  <a:pt x="304800" y="250189"/>
                </a:lnTo>
                <a:lnTo>
                  <a:pt x="304800" y="242570"/>
                </a:lnTo>
                <a:close/>
              </a:path>
              <a:path w="304800" h="384810">
                <a:moveTo>
                  <a:pt x="3809" y="250190"/>
                </a:moveTo>
                <a:lnTo>
                  <a:pt x="0" y="250190"/>
                </a:lnTo>
                <a:lnTo>
                  <a:pt x="0" y="255269"/>
                </a:lnTo>
                <a:lnTo>
                  <a:pt x="3809" y="255269"/>
                </a:lnTo>
                <a:lnTo>
                  <a:pt x="3809" y="250190"/>
                </a:lnTo>
                <a:close/>
              </a:path>
              <a:path w="304800" h="384810">
                <a:moveTo>
                  <a:pt x="304800" y="250190"/>
                </a:moveTo>
                <a:lnTo>
                  <a:pt x="300989" y="250190"/>
                </a:lnTo>
                <a:lnTo>
                  <a:pt x="300989" y="255269"/>
                </a:lnTo>
                <a:lnTo>
                  <a:pt x="304800" y="255269"/>
                </a:lnTo>
                <a:lnTo>
                  <a:pt x="304800" y="250190"/>
                </a:lnTo>
                <a:close/>
              </a:path>
              <a:path w="304800" h="384810">
                <a:moveTo>
                  <a:pt x="3809" y="255270"/>
                </a:moveTo>
                <a:lnTo>
                  <a:pt x="0" y="25527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5270"/>
                </a:lnTo>
                <a:close/>
              </a:path>
              <a:path w="304800" h="384810">
                <a:moveTo>
                  <a:pt x="304800" y="255270"/>
                </a:moveTo>
                <a:lnTo>
                  <a:pt x="300989" y="255270"/>
                </a:lnTo>
                <a:lnTo>
                  <a:pt x="300989" y="262889"/>
                </a:lnTo>
                <a:lnTo>
                  <a:pt x="304800" y="262889"/>
                </a:lnTo>
                <a:lnTo>
                  <a:pt x="304800" y="255270"/>
                </a:lnTo>
                <a:close/>
              </a:path>
              <a:path w="304800" h="384810">
                <a:moveTo>
                  <a:pt x="3809" y="262890"/>
                </a:moveTo>
                <a:lnTo>
                  <a:pt x="0" y="262890"/>
                </a:lnTo>
                <a:lnTo>
                  <a:pt x="0" y="267969"/>
                </a:lnTo>
                <a:lnTo>
                  <a:pt x="3809" y="267969"/>
                </a:lnTo>
                <a:lnTo>
                  <a:pt x="3809" y="262890"/>
                </a:lnTo>
                <a:close/>
              </a:path>
              <a:path w="304800" h="384810">
                <a:moveTo>
                  <a:pt x="304800" y="262890"/>
                </a:moveTo>
                <a:lnTo>
                  <a:pt x="300989" y="262890"/>
                </a:lnTo>
                <a:lnTo>
                  <a:pt x="300989" y="267969"/>
                </a:lnTo>
                <a:lnTo>
                  <a:pt x="304800" y="267969"/>
                </a:lnTo>
                <a:lnTo>
                  <a:pt x="304800" y="262890"/>
                </a:lnTo>
                <a:close/>
              </a:path>
              <a:path w="304800" h="384810">
                <a:moveTo>
                  <a:pt x="3809" y="267970"/>
                </a:moveTo>
                <a:lnTo>
                  <a:pt x="0" y="267970"/>
                </a:lnTo>
                <a:lnTo>
                  <a:pt x="0" y="274319"/>
                </a:lnTo>
                <a:lnTo>
                  <a:pt x="3809" y="274319"/>
                </a:lnTo>
                <a:lnTo>
                  <a:pt x="3809" y="267970"/>
                </a:lnTo>
                <a:close/>
              </a:path>
              <a:path w="304800" h="384810">
                <a:moveTo>
                  <a:pt x="304800" y="267970"/>
                </a:moveTo>
                <a:lnTo>
                  <a:pt x="300989" y="267970"/>
                </a:lnTo>
                <a:lnTo>
                  <a:pt x="300989" y="274319"/>
                </a:lnTo>
                <a:lnTo>
                  <a:pt x="304800" y="274319"/>
                </a:lnTo>
                <a:lnTo>
                  <a:pt x="304800" y="267970"/>
                </a:lnTo>
                <a:close/>
              </a:path>
              <a:path w="304800" h="384810">
                <a:moveTo>
                  <a:pt x="3809" y="274320"/>
                </a:moveTo>
                <a:lnTo>
                  <a:pt x="0" y="27432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4320"/>
                </a:lnTo>
                <a:close/>
              </a:path>
              <a:path w="304800" h="384810">
                <a:moveTo>
                  <a:pt x="304800" y="274320"/>
                </a:moveTo>
                <a:lnTo>
                  <a:pt x="300989" y="274320"/>
                </a:lnTo>
                <a:lnTo>
                  <a:pt x="300989" y="281939"/>
                </a:lnTo>
                <a:lnTo>
                  <a:pt x="304800" y="281939"/>
                </a:lnTo>
                <a:lnTo>
                  <a:pt x="304800" y="274320"/>
                </a:lnTo>
                <a:close/>
              </a:path>
              <a:path w="304800" h="384810">
                <a:moveTo>
                  <a:pt x="380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3809" y="288289"/>
                </a:lnTo>
                <a:lnTo>
                  <a:pt x="3809" y="281940"/>
                </a:lnTo>
                <a:close/>
              </a:path>
              <a:path w="304800" h="384810">
                <a:moveTo>
                  <a:pt x="304800" y="281940"/>
                </a:moveTo>
                <a:lnTo>
                  <a:pt x="300989" y="281940"/>
                </a:lnTo>
                <a:lnTo>
                  <a:pt x="300989" y="288289"/>
                </a:lnTo>
                <a:lnTo>
                  <a:pt x="304800" y="288289"/>
                </a:lnTo>
                <a:lnTo>
                  <a:pt x="304800" y="281940"/>
                </a:lnTo>
                <a:close/>
              </a:path>
              <a:path w="304800" h="384810">
                <a:moveTo>
                  <a:pt x="380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8290"/>
                </a:lnTo>
                <a:close/>
              </a:path>
              <a:path w="304800" h="384810">
                <a:moveTo>
                  <a:pt x="304800" y="288290"/>
                </a:moveTo>
                <a:lnTo>
                  <a:pt x="300989" y="288290"/>
                </a:lnTo>
                <a:lnTo>
                  <a:pt x="300989" y="294639"/>
                </a:lnTo>
                <a:lnTo>
                  <a:pt x="304800" y="294639"/>
                </a:lnTo>
                <a:lnTo>
                  <a:pt x="304800" y="288290"/>
                </a:lnTo>
                <a:close/>
              </a:path>
              <a:path w="304800" h="384810">
                <a:moveTo>
                  <a:pt x="3809" y="294640"/>
                </a:moveTo>
                <a:lnTo>
                  <a:pt x="0" y="294640"/>
                </a:lnTo>
                <a:lnTo>
                  <a:pt x="0" y="299719"/>
                </a:lnTo>
                <a:lnTo>
                  <a:pt x="3809" y="299719"/>
                </a:lnTo>
                <a:lnTo>
                  <a:pt x="3809" y="294640"/>
                </a:lnTo>
                <a:close/>
              </a:path>
              <a:path w="304800" h="384810">
                <a:moveTo>
                  <a:pt x="304800" y="294640"/>
                </a:moveTo>
                <a:lnTo>
                  <a:pt x="300989" y="294640"/>
                </a:lnTo>
                <a:lnTo>
                  <a:pt x="300989" y="299719"/>
                </a:lnTo>
                <a:lnTo>
                  <a:pt x="304800" y="299719"/>
                </a:lnTo>
                <a:lnTo>
                  <a:pt x="304800" y="294640"/>
                </a:lnTo>
                <a:close/>
              </a:path>
              <a:path w="304800" h="384810">
                <a:moveTo>
                  <a:pt x="3809" y="299720"/>
                </a:moveTo>
                <a:lnTo>
                  <a:pt x="0" y="29972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299720"/>
                </a:lnTo>
                <a:close/>
              </a:path>
              <a:path w="304800" h="384810">
                <a:moveTo>
                  <a:pt x="304800" y="299720"/>
                </a:moveTo>
                <a:lnTo>
                  <a:pt x="300989" y="299720"/>
                </a:lnTo>
                <a:lnTo>
                  <a:pt x="300989" y="307339"/>
                </a:lnTo>
                <a:lnTo>
                  <a:pt x="304800" y="307339"/>
                </a:lnTo>
                <a:lnTo>
                  <a:pt x="304800" y="299720"/>
                </a:lnTo>
                <a:close/>
              </a:path>
              <a:path w="304800" h="384810">
                <a:moveTo>
                  <a:pt x="3809" y="307340"/>
                </a:moveTo>
                <a:lnTo>
                  <a:pt x="0" y="307340"/>
                </a:lnTo>
                <a:lnTo>
                  <a:pt x="0" y="312419"/>
                </a:lnTo>
                <a:lnTo>
                  <a:pt x="3809" y="312419"/>
                </a:lnTo>
                <a:lnTo>
                  <a:pt x="3809" y="307340"/>
                </a:lnTo>
                <a:close/>
              </a:path>
              <a:path w="304800" h="384810">
                <a:moveTo>
                  <a:pt x="304800" y="307340"/>
                </a:moveTo>
                <a:lnTo>
                  <a:pt x="300989" y="307340"/>
                </a:lnTo>
                <a:lnTo>
                  <a:pt x="300989" y="312419"/>
                </a:lnTo>
                <a:lnTo>
                  <a:pt x="304800" y="312419"/>
                </a:lnTo>
                <a:lnTo>
                  <a:pt x="304800" y="307340"/>
                </a:lnTo>
                <a:close/>
              </a:path>
              <a:path w="304800" h="384810">
                <a:moveTo>
                  <a:pt x="3809" y="312420"/>
                </a:moveTo>
                <a:lnTo>
                  <a:pt x="0" y="31242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2420"/>
                </a:lnTo>
                <a:close/>
              </a:path>
              <a:path w="304800" h="384810">
                <a:moveTo>
                  <a:pt x="304800" y="312420"/>
                </a:moveTo>
                <a:lnTo>
                  <a:pt x="300989" y="312420"/>
                </a:lnTo>
                <a:lnTo>
                  <a:pt x="300989" y="320039"/>
                </a:lnTo>
                <a:lnTo>
                  <a:pt x="304800" y="320039"/>
                </a:lnTo>
                <a:lnTo>
                  <a:pt x="304800" y="312420"/>
                </a:lnTo>
                <a:close/>
              </a:path>
              <a:path w="304800" h="384810">
                <a:moveTo>
                  <a:pt x="3809" y="320040"/>
                </a:moveTo>
                <a:lnTo>
                  <a:pt x="0" y="320040"/>
                </a:lnTo>
                <a:lnTo>
                  <a:pt x="0" y="325119"/>
                </a:lnTo>
                <a:lnTo>
                  <a:pt x="3809" y="325119"/>
                </a:lnTo>
                <a:lnTo>
                  <a:pt x="3809" y="320040"/>
                </a:lnTo>
                <a:close/>
              </a:path>
              <a:path w="304800" h="384810">
                <a:moveTo>
                  <a:pt x="304800" y="320040"/>
                </a:moveTo>
                <a:lnTo>
                  <a:pt x="300989" y="320040"/>
                </a:lnTo>
                <a:lnTo>
                  <a:pt x="300989" y="325119"/>
                </a:lnTo>
                <a:lnTo>
                  <a:pt x="304800" y="325119"/>
                </a:lnTo>
                <a:lnTo>
                  <a:pt x="304800" y="320040"/>
                </a:lnTo>
                <a:close/>
              </a:path>
              <a:path w="304800" h="384810">
                <a:moveTo>
                  <a:pt x="3809" y="325120"/>
                </a:moveTo>
                <a:lnTo>
                  <a:pt x="0" y="325120"/>
                </a:lnTo>
                <a:lnTo>
                  <a:pt x="0" y="332739"/>
                </a:lnTo>
                <a:lnTo>
                  <a:pt x="3809" y="332739"/>
                </a:lnTo>
                <a:lnTo>
                  <a:pt x="3809" y="325120"/>
                </a:lnTo>
                <a:close/>
              </a:path>
              <a:path w="304800" h="384810">
                <a:moveTo>
                  <a:pt x="304800" y="325120"/>
                </a:moveTo>
                <a:lnTo>
                  <a:pt x="300989" y="325120"/>
                </a:lnTo>
                <a:lnTo>
                  <a:pt x="300989" y="332739"/>
                </a:lnTo>
                <a:lnTo>
                  <a:pt x="304800" y="332739"/>
                </a:lnTo>
                <a:lnTo>
                  <a:pt x="304800" y="325120"/>
                </a:lnTo>
                <a:close/>
              </a:path>
              <a:path w="304800" h="384810">
                <a:moveTo>
                  <a:pt x="3809" y="332740"/>
                </a:moveTo>
                <a:lnTo>
                  <a:pt x="0" y="332740"/>
                </a:lnTo>
                <a:lnTo>
                  <a:pt x="0" y="339089"/>
                </a:lnTo>
                <a:lnTo>
                  <a:pt x="3809" y="339089"/>
                </a:lnTo>
                <a:lnTo>
                  <a:pt x="3809" y="332740"/>
                </a:lnTo>
                <a:close/>
              </a:path>
              <a:path w="304800" h="384810">
                <a:moveTo>
                  <a:pt x="304800" y="332740"/>
                </a:moveTo>
                <a:lnTo>
                  <a:pt x="300989" y="332740"/>
                </a:lnTo>
                <a:lnTo>
                  <a:pt x="300989" y="339089"/>
                </a:lnTo>
                <a:lnTo>
                  <a:pt x="304800" y="339089"/>
                </a:lnTo>
                <a:lnTo>
                  <a:pt x="304800" y="332740"/>
                </a:lnTo>
                <a:close/>
              </a:path>
              <a:path w="304800" h="384810">
                <a:moveTo>
                  <a:pt x="3809" y="339090"/>
                </a:moveTo>
                <a:lnTo>
                  <a:pt x="0" y="339090"/>
                </a:lnTo>
                <a:lnTo>
                  <a:pt x="0" y="345439"/>
                </a:lnTo>
                <a:lnTo>
                  <a:pt x="3809" y="345439"/>
                </a:lnTo>
                <a:lnTo>
                  <a:pt x="3809" y="339090"/>
                </a:lnTo>
                <a:close/>
              </a:path>
              <a:path w="304800" h="384810">
                <a:moveTo>
                  <a:pt x="304800" y="339090"/>
                </a:moveTo>
                <a:lnTo>
                  <a:pt x="300989" y="339090"/>
                </a:lnTo>
                <a:lnTo>
                  <a:pt x="300989" y="345439"/>
                </a:lnTo>
                <a:lnTo>
                  <a:pt x="304800" y="345439"/>
                </a:lnTo>
                <a:lnTo>
                  <a:pt x="304800" y="339090"/>
                </a:lnTo>
                <a:close/>
              </a:path>
              <a:path w="304800" h="384810">
                <a:moveTo>
                  <a:pt x="3809" y="345440"/>
                </a:moveTo>
                <a:lnTo>
                  <a:pt x="0" y="345440"/>
                </a:lnTo>
                <a:lnTo>
                  <a:pt x="0" y="351789"/>
                </a:lnTo>
                <a:lnTo>
                  <a:pt x="3809" y="351789"/>
                </a:lnTo>
                <a:lnTo>
                  <a:pt x="3809" y="345440"/>
                </a:lnTo>
                <a:close/>
              </a:path>
              <a:path w="304800" h="384810">
                <a:moveTo>
                  <a:pt x="304800" y="345440"/>
                </a:moveTo>
                <a:lnTo>
                  <a:pt x="300989" y="345440"/>
                </a:lnTo>
                <a:lnTo>
                  <a:pt x="300989" y="351789"/>
                </a:lnTo>
                <a:lnTo>
                  <a:pt x="304800" y="351789"/>
                </a:lnTo>
                <a:lnTo>
                  <a:pt x="304800" y="345440"/>
                </a:lnTo>
                <a:close/>
              </a:path>
              <a:path w="304800" h="384810">
                <a:moveTo>
                  <a:pt x="3809" y="351790"/>
                </a:moveTo>
                <a:lnTo>
                  <a:pt x="0" y="351790"/>
                </a:lnTo>
                <a:lnTo>
                  <a:pt x="0" y="358139"/>
                </a:lnTo>
                <a:lnTo>
                  <a:pt x="3809" y="358139"/>
                </a:lnTo>
                <a:lnTo>
                  <a:pt x="3809" y="351790"/>
                </a:lnTo>
                <a:close/>
              </a:path>
              <a:path w="304800" h="384810">
                <a:moveTo>
                  <a:pt x="304800" y="351790"/>
                </a:moveTo>
                <a:lnTo>
                  <a:pt x="300989" y="351790"/>
                </a:lnTo>
                <a:lnTo>
                  <a:pt x="300989" y="358139"/>
                </a:lnTo>
                <a:lnTo>
                  <a:pt x="304800" y="358139"/>
                </a:lnTo>
                <a:lnTo>
                  <a:pt x="304800" y="351790"/>
                </a:lnTo>
                <a:close/>
              </a:path>
              <a:path w="304800" h="384810">
                <a:moveTo>
                  <a:pt x="3809" y="358140"/>
                </a:moveTo>
                <a:lnTo>
                  <a:pt x="0" y="358140"/>
                </a:lnTo>
                <a:lnTo>
                  <a:pt x="0" y="364489"/>
                </a:lnTo>
                <a:lnTo>
                  <a:pt x="3809" y="364489"/>
                </a:lnTo>
                <a:lnTo>
                  <a:pt x="3809" y="358140"/>
                </a:lnTo>
                <a:close/>
              </a:path>
              <a:path w="304800" h="384810">
                <a:moveTo>
                  <a:pt x="304800" y="358140"/>
                </a:moveTo>
                <a:lnTo>
                  <a:pt x="300989" y="358140"/>
                </a:lnTo>
                <a:lnTo>
                  <a:pt x="300989" y="364489"/>
                </a:lnTo>
                <a:lnTo>
                  <a:pt x="304800" y="364489"/>
                </a:lnTo>
                <a:lnTo>
                  <a:pt x="304800" y="358140"/>
                </a:lnTo>
                <a:close/>
              </a:path>
              <a:path w="304800" h="384810">
                <a:moveTo>
                  <a:pt x="3809" y="364490"/>
                </a:moveTo>
                <a:lnTo>
                  <a:pt x="0" y="364490"/>
                </a:lnTo>
                <a:lnTo>
                  <a:pt x="0" y="370839"/>
                </a:lnTo>
                <a:lnTo>
                  <a:pt x="3809" y="370839"/>
                </a:lnTo>
                <a:lnTo>
                  <a:pt x="3809" y="364490"/>
                </a:lnTo>
                <a:close/>
              </a:path>
              <a:path w="304800" h="384810">
                <a:moveTo>
                  <a:pt x="304800" y="364490"/>
                </a:moveTo>
                <a:lnTo>
                  <a:pt x="300989" y="364490"/>
                </a:lnTo>
                <a:lnTo>
                  <a:pt x="300989" y="370839"/>
                </a:lnTo>
                <a:lnTo>
                  <a:pt x="304800" y="370839"/>
                </a:lnTo>
                <a:lnTo>
                  <a:pt x="304800" y="364490"/>
                </a:lnTo>
                <a:close/>
              </a:path>
              <a:path w="304800" h="384810">
                <a:moveTo>
                  <a:pt x="3809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3809" y="377189"/>
                </a:lnTo>
                <a:lnTo>
                  <a:pt x="3809" y="370840"/>
                </a:lnTo>
                <a:close/>
              </a:path>
              <a:path w="304800" h="384810">
                <a:moveTo>
                  <a:pt x="304800" y="370840"/>
                </a:moveTo>
                <a:lnTo>
                  <a:pt x="300989" y="370840"/>
                </a:lnTo>
                <a:lnTo>
                  <a:pt x="300989" y="377189"/>
                </a:lnTo>
                <a:lnTo>
                  <a:pt x="304800" y="377189"/>
                </a:lnTo>
                <a:lnTo>
                  <a:pt x="304800" y="370840"/>
                </a:lnTo>
                <a:close/>
              </a:path>
              <a:path w="304800" h="384810">
                <a:moveTo>
                  <a:pt x="3809" y="377190"/>
                </a:moveTo>
                <a:lnTo>
                  <a:pt x="0" y="377190"/>
                </a:lnTo>
                <a:lnTo>
                  <a:pt x="0" y="383539"/>
                </a:lnTo>
                <a:lnTo>
                  <a:pt x="104139" y="383539"/>
                </a:lnTo>
                <a:lnTo>
                  <a:pt x="104139" y="382269"/>
                </a:lnTo>
                <a:lnTo>
                  <a:pt x="102869" y="382269"/>
                </a:lnTo>
                <a:lnTo>
                  <a:pt x="102869" y="381000"/>
                </a:lnTo>
                <a:lnTo>
                  <a:pt x="3809" y="381000"/>
                </a:lnTo>
                <a:lnTo>
                  <a:pt x="3809" y="377190"/>
                </a:lnTo>
                <a:close/>
              </a:path>
              <a:path w="304800" h="384810">
                <a:moveTo>
                  <a:pt x="304800" y="377190"/>
                </a:moveTo>
                <a:lnTo>
                  <a:pt x="300989" y="377190"/>
                </a:lnTo>
                <a:lnTo>
                  <a:pt x="300989" y="381000"/>
                </a:lnTo>
                <a:lnTo>
                  <a:pt x="170179" y="381000"/>
                </a:lnTo>
                <a:lnTo>
                  <a:pt x="170179" y="382269"/>
                </a:lnTo>
                <a:lnTo>
                  <a:pt x="168909" y="382269"/>
                </a:lnTo>
                <a:lnTo>
                  <a:pt x="168909" y="383539"/>
                </a:lnTo>
                <a:lnTo>
                  <a:pt x="304800" y="383539"/>
                </a:lnTo>
                <a:lnTo>
                  <a:pt x="304800" y="377190"/>
                </a:lnTo>
                <a:close/>
              </a:path>
              <a:path w="304800" h="384810">
                <a:moveTo>
                  <a:pt x="106679" y="383540"/>
                </a:moveTo>
                <a:lnTo>
                  <a:pt x="0" y="383540"/>
                </a:lnTo>
                <a:lnTo>
                  <a:pt x="0" y="384810"/>
                </a:lnTo>
                <a:lnTo>
                  <a:pt x="106679" y="384810"/>
                </a:lnTo>
                <a:lnTo>
                  <a:pt x="106679" y="383540"/>
                </a:lnTo>
                <a:close/>
              </a:path>
              <a:path w="304800" h="384810">
                <a:moveTo>
                  <a:pt x="304800" y="383540"/>
                </a:moveTo>
                <a:lnTo>
                  <a:pt x="166369" y="383540"/>
                </a:lnTo>
                <a:lnTo>
                  <a:pt x="166369" y="384810"/>
                </a:lnTo>
                <a:lnTo>
                  <a:pt x="304800" y="384810"/>
                </a:lnTo>
                <a:lnTo>
                  <a:pt x="304800" y="383540"/>
                </a:lnTo>
                <a:close/>
              </a:path>
            </a:pathLst>
          </a:custGeom>
          <a:solidFill>
            <a:srgbClr val="A847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1" name="bk object 8751"/>
          <p:cNvSpPr/>
          <p:nvPr/>
        </p:nvSpPr>
        <p:spPr>
          <a:xfrm>
            <a:off x="5224779" y="4220209"/>
            <a:ext cx="297180" cy="377190"/>
          </a:xfrm>
          <a:custGeom>
            <a:avLst/>
            <a:gdLst/>
            <a:ahLst/>
            <a:cxnLst/>
            <a:rect l="l" t="t" r="r" b="b"/>
            <a:pathLst>
              <a:path w="297179" h="377189">
                <a:moveTo>
                  <a:pt x="13335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130810" y="3809"/>
                </a:lnTo>
                <a:lnTo>
                  <a:pt x="130810" y="2539"/>
                </a:lnTo>
                <a:lnTo>
                  <a:pt x="132080" y="2539"/>
                </a:lnTo>
                <a:lnTo>
                  <a:pt x="132080" y="1269"/>
                </a:lnTo>
                <a:lnTo>
                  <a:pt x="133350" y="1269"/>
                </a:lnTo>
                <a:lnTo>
                  <a:pt x="133350" y="0"/>
                </a:lnTo>
                <a:close/>
              </a:path>
              <a:path w="297179" h="377189">
                <a:moveTo>
                  <a:pt x="297180" y="0"/>
                </a:moveTo>
                <a:lnTo>
                  <a:pt x="199390" y="0"/>
                </a:lnTo>
                <a:lnTo>
                  <a:pt x="199390" y="1269"/>
                </a:lnTo>
                <a:lnTo>
                  <a:pt x="200660" y="1269"/>
                </a:lnTo>
                <a:lnTo>
                  <a:pt x="200660" y="2539"/>
                </a:lnTo>
                <a:lnTo>
                  <a:pt x="203200" y="2539"/>
                </a:lnTo>
                <a:lnTo>
                  <a:pt x="203200" y="3809"/>
                </a:lnTo>
                <a:lnTo>
                  <a:pt x="294640" y="3809"/>
                </a:lnTo>
                <a:lnTo>
                  <a:pt x="294640" y="5079"/>
                </a:lnTo>
                <a:lnTo>
                  <a:pt x="297180" y="5079"/>
                </a:lnTo>
                <a:lnTo>
                  <a:pt x="297180" y="0"/>
                </a:lnTo>
                <a:close/>
              </a:path>
              <a:path w="297179" h="37718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297179" h="377189">
                <a:moveTo>
                  <a:pt x="297180" y="5080"/>
                </a:moveTo>
                <a:lnTo>
                  <a:pt x="294640" y="5080"/>
                </a:lnTo>
                <a:lnTo>
                  <a:pt x="294640" y="11429"/>
                </a:lnTo>
                <a:lnTo>
                  <a:pt x="297180" y="11429"/>
                </a:lnTo>
                <a:lnTo>
                  <a:pt x="297180" y="5080"/>
                </a:lnTo>
                <a:close/>
              </a:path>
              <a:path w="297179" h="37718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297179" h="377189">
                <a:moveTo>
                  <a:pt x="297180" y="11430"/>
                </a:moveTo>
                <a:lnTo>
                  <a:pt x="294640" y="11430"/>
                </a:lnTo>
                <a:lnTo>
                  <a:pt x="294640" y="17779"/>
                </a:lnTo>
                <a:lnTo>
                  <a:pt x="297180" y="17779"/>
                </a:lnTo>
                <a:lnTo>
                  <a:pt x="297180" y="11430"/>
                </a:lnTo>
                <a:close/>
              </a:path>
              <a:path w="297179" h="37718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297179" h="377189">
                <a:moveTo>
                  <a:pt x="297180" y="17780"/>
                </a:moveTo>
                <a:lnTo>
                  <a:pt x="294640" y="17780"/>
                </a:lnTo>
                <a:lnTo>
                  <a:pt x="294640" y="24129"/>
                </a:lnTo>
                <a:lnTo>
                  <a:pt x="297180" y="24129"/>
                </a:lnTo>
                <a:lnTo>
                  <a:pt x="297180" y="17780"/>
                </a:lnTo>
                <a:close/>
              </a:path>
              <a:path w="297179" h="37718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297179" h="377189">
                <a:moveTo>
                  <a:pt x="297180" y="24130"/>
                </a:moveTo>
                <a:lnTo>
                  <a:pt x="294640" y="24130"/>
                </a:lnTo>
                <a:lnTo>
                  <a:pt x="294640" y="30479"/>
                </a:lnTo>
                <a:lnTo>
                  <a:pt x="297180" y="30479"/>
                </a:lnTo>
                <a:lnTo>
                  <a:pt x="297180" y="24130"/>
                </a:lnTo>
                <a:close/>
              </a:path>
              <a:path w="297179" h="37718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297179" h="377189">
                <a:moveTo>
                  <a:pt x="297180" y="30480"/>
                </a:moveTo>
                <a:lnTo>
                  <a:pt x="294640" y="30480"/>
                </a:lnTo>
                <a:lnTo>
                  <a:pt x="294640" y="36829"/>
                </a:lnTo>
                <a:lnTo>
                  <a:pt x="297180" y="36829"/>
                </a:lnTo>
                <a:lnTo>
                  <a:pt x="297180" y="30480"/>
                </a:lnTo>
                <a:close/>
              </a:path>
              <a:path w="297179" h="3771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297179" h="377189">
                <a:moveTo>
                  <a:pt x="297180" y="36830"/>
                </a:moveTo>
                <a:lnTo>
                  <a:pt x="294640" y="36830"/>
                </a:lnTo>
                <a:lnTo>
                  <a:pt x="294640" y="43179"/>
                </a:lnTo>
                <a:lnTo>
                  <a:pt x="297180" y="43179"/>
                </a:lnTo>
                <a:lnTo>
                  <a:pt x="297180" y="36830"/>
                </a:lnTo>
                <a:close/>
              </a:path>
              <a:path w="297179" h="377189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297179" h="377189">
                <a:moveTo>
                  <a:pt x="297180" y="43180"/>
                </a:moveTo>
                <a:lnTo>
                  <a:pt x="294640" y="43180"/>
                </a:lnTo>
                <a:lnTo>
                  <a:pt x="294640" y="49529"/>
                </a:lnTo>
                <a:lnTo>
                  <a:pt x="297180" y="49529"/>
                </a:lnTo>
                <a:lnTo>
                  <a:pt x="297180" y="43180"/>
                </a:lnTo>
                <a:close/>
              </a:path>
              <a:path w="297179" h="3771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297179" h="377189">
                <a:moveTo>
                  <a:pt x="297180" y="49530"/>
                </a:moveTo>
                <a:lnTo>
                  <a:pt x="294640" y="49530"/>
                </a:lnTo>
                <a:lnTo>
                  <a:pt x="294640" y="55879"/>
                </a:lnTo>
                <a:lnTo>
                  <a:pt x="297180" y="55879"/>
                </a:lnTo>
                <a:lnTo>
                  <a:pt x="297180" y="49530"/>
                </a:lnTo>
                <a:close/>
              </a:path>
              <a:path w="297179" h="377189">
                <a:moveTo>
                  <a:pt x="3810" y="55880"/>
                </a:moveTo>
                <a:lnTo>
                  <a:pt x="0" y="55880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5880"/>
                </a:lnTo>
                <a:close/>
              </a:path>
              <a:path w="297179" h="377189">
                <a:moveTo>
                  <a:pt x="297180" y="55880"/>
                </a:moveTo>
                <a:lnTo>
                  <a:pt x="294640" y="55880"/>
                </a:lnTo>
                <a:lnTo>
                  <a:pt x="294640" y="60959"/>
                </a:lnTo>
                <a:lnTo>
                  <a:pt x="297180" y="60959"/>
                </a:lnTo>
                <a:lnTo>
                  <a:pt x="297180" y="55880"/>
                </a:lnTo>
                <a:close/>
              </a:path>
              <a:path w="297179" h="377189">
                <a:moveTo>
                  <a:pt x="3810" y="60960"/>
                </a:moveTo>
                <a:lnTo>
                  <a:pt x="0" y="60960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0960"/>
                </a:lnTo>
                <a:close/>
              </a:path>
              <a:path w="297179" h="377189">
                <a:moveTo>
                  <a:pt x="297180" y="60960"/>
                </a:moveTo>
                <a:lnTo>
                  <a:pt x="294640" y="60960"/>
                </a:lnTo>
                <a:lnTo>
                  <a:pt x="294640" y="67309"/>
                </a:lnTo>
                <a:lnTo>
                  <a:pt x="297180" y="67309"/>
                </a:lnTo>
                <a:lnTo>
                  <a:pt x="297180" y="60960"/>
                </a:lnTo>
                <a:close/>
              </a:path>
              <a:path w="297179" h="377189">
                <a:moveTo>
                  <a:pt x="3810" y="67310"/>
                </a:moveTo>
                <a:lnTo>
                  <a:pt x="0" y="6731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7310"/>
                </a:lnTo>
                <a:close/>
              </a:path>
              <a:path w="297179" h="377189">
                <a:moveTo>
                  <a:pt x="297180" y="67310"/>
                </a:moveTo>
                <a:lnTo>
                  <a:pt x="294640" y="67310"/>
                </a:lnTo>
                <a:lnTo>
                  <a:pt x="294640" y="74929"/>
                </a:lnTo>
                <a:lnTo>
                  <a:pt x="297180" y="74929"/>
                </a:lnTo>
                <a:lnTo>
                  <a:pt x="297180" y="67310"/>
                </a:lnTo>
                <a:close/>
              </a:path>
              <a:path w="297179" h="377189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297179" h="377189">
                <a:moveTo>
                  <a:pt x="297180" y="74930"/>
                </a:moveTo>
                <a:lnTo>
                  <a:pt x="294640" y="74930"/>
                </a:lnTo>
                <a:lnTo>
                  <a:pt x="294640" y="81279"/>
                </a:lnTo>
                <a:lnTo>
                  <a:pt x="297180" y="81279"/>
                </a:lnTo>
                <a:lnTo>
                  <a:pt x="297180" y="74930"/>
                </a:lnTo>
                <a:close/>
              </a:path>
              <a:path w="297179" h="377189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297179" h="377189">
                <a:moveTo>
                  <a:pt x="297180" y="81280"/>
                </a:moveTo>
                <a:lnTo>
                  <a:pt x="294640" y="81280"/>
                </a:lnTo>
                <a:lnTo>
                  <a:pt x="294640" y="87629"/>
                </a:lnTo>
                <a:lnTo>
                  <a:pt x="297180" y="87629"/>
                </a:lnTo>
                <a:lnTo>
                  <a:pt x="297180" y="81280"/>
                </a:lnTo>
                <a:close/>
              </a:path>
              <a:path w="297179" h="377189">
                <a:moveTo>
                  <a:pt x="3810" y="87630"/>
                </a:moveTo>
                <a:lnTo>
                  <a:pt x="0" y="8763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87630"/>
                </a:lnTo>
                <a:close/>
              </a:path>
              <a:path w="297179" h="377189">
                <a:moveTo>
                  <a:pt x="297180" y="87630"/>
                </a:moveTo>
                <a:lnTo>
                  <a:pt x="294640" y="87630"/>
                </a:lnTo>
                <a:lnTo>
                  <a:pt x="294640" y="93979"/>
                </a:lnTo>
                <a:lnTo>
                  <a:pt x="297180" y="93979"/>
                </a:lnTo>
                <a:lnTo>
                  <a:pt x="297180" y="87630"/>
                </a:lnTo>
                <a:close/>
              </a:path>
              <a:path w="297179" h="377189">
                <a:moveTo>
                  <a:pt x="3810" y="93980"/>
                </a:moveTo>
                <a:lnTo>
                  <a:pt x="0" y="93980"/>
                </a:lnTo>
                <a:lnTo>
                  <a:pt x="0" y="99059"/>
                </a:lnTo>
                <a:lnTo>
                  <a:pt x="3810" y="99059"/>
                </a:lnTo>
                <a:lnTo>
                  <a:pt x="3810" y="93980"/>
                </a:lnTo>
                <a:close/>
              </a:path>
              <a:path w="297179" h="377189">
                <a:moveTo>
                  <a:pt x="297180" y="93980"/>
                </a:moveTo>
                <a:lnTo>
                  <a:pt x="294640" y="93980"/>
                </a:lnTo>
                <a:lnTo>
                  <a:pt x="294640" y="99059"/>
                </a:lnTo>
                <a:lnTo>
                  <a:pt x="297180" y="99059"/>
                </a:lnTo>
                <a:lnTo>
                  <a:pt x="297180" y="93980"/>
                </a:lnTo>
                <a:close/>
              </a:path>
              <a:path w="297179" h="377189">
                <a:moveTo>
                  <a:pt x="3810" y="99060"/>
                </a:moveTo>
                <a:lnTo>
                  <a:pt x="0" y="99060"/>
                </a:lnTo>
                <a:lnTo>
                  <a:pt x="0" y="113029"/>
                </a:lnTo>
                <a:lnTo>
                  <a:pt x="3810" y="113029"/>
                </a:lnTo>
                <a:lnTo>
                  <a:pt x="3810" y="99060"/>
                </a:lnTo>
                <a:close/>
              </a:path>
              <a:path w="297179" h="377189">
                <a:moveTo>
                  <a:pt x="297180" y="99060"/>
                </a:moveTo>
                <a:lnTo>
                  <a:pt x="294640" y="99060"/>
                </a:lnTo>
                <a:lnTo>
                  <a:pt x="294640" y="113029"/>
                </a:lnTo>
                <a:lnTo>
                  <a:pt x="297180" y="113029"/>
                </a:lnTo>
                <a:lnTo>
                  <a:pt x="297180" y="99060"/>
                </a:lnTo>
                <a:close/>
              </a:path>
              <a:path w="297179" h="377189">
                <a:moveTo>
                  <a:pt x="3810" y="113030"/>
                </a:moveTo>
                <a:lnTo>
                  <a:pt x="0" y="113030"/>
                </a:lnTo>
                <a:lnTo>
                  <a:pt x="0" y="118109"/>
                </a:lnTo>
                <a:lnTo>
                  <a:pt x="3810" y="118109"/>
                </a:lnTo>
                <a:lnTo>
                  <a:pt x="3810" y="113030"/>
                </a:lnTo>
                <a:close/>
              </a:path>
              <a:path w="297179" h="377189">
                <a:moveTo>
                  <a:pt x="297180" y="113030"/>
                </a:moveTo>
                <a:lnTo>
                  <a:pt x="294640" y="113030"/>
                </a:lnTo>
                <a:lnTo>
                  <a:pt x="294640" y="118109"/>
                </a:lnTo>
                <a:lnTo>
                  <a:pt x="297180" y="118109"/>
                </a:lnTo>
                <a:lnTo>
                  <a:pt x="297180" y="113030"/>
                </a:lnTo>
                <a:close/>
              </a:path>
              <a:path w="297179" h="377189">
                <a:moveTo>
                  <a:pt x="3810" y="118110"/>
                </a:moveTo>
                <a:lnTo>
                  <a:pt x="0" y="11811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18110"/>
                </a:lnTo>
                <a:close/>
              </a:path>
              <a:path w="297179" h="377189">
                <a:moveTo>
                  <a:pt x="297180" y="118110"/>
                </a:moveTo>
                <a:lnTo>
                  <a:pt x="294640" y="118110"/>
                </a:lnTo>
                <a:lnTo>
                  <a:pt x="294640" y="144779"/>
                </a:lnTo>
                <a:lnTo>
                  <a:pt x="297180" y="144779"/>
                </a:lnTo>
                <a:lnTo>
                  <a:pt x="297180" y="118110"/>
                </a:lnTo>
                <a:close/>
              </a:path>
              <a:path w="297179" h="37718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297179" h="377189">
                <a:moveTo>
                  <a:pt x="297180" y="144780"/>
                </a:moveTo>
                <a:lnTo>
                  <a:pt x="294640" y="144780"/>
                </a:lnTo>
                <a:lnTo>
                  <a:pt x="294640" y="151129"/>
                </a:lnTo>
                <a:lnTo>
                  <a:pt x="297180" y="151129"/>
                </a:lnTo>
                <a:lnTo>
                  <a:pt x="297180" y="144780"/>
                </a:lnTo>
                <a:close/>
              </a:path>
              <a:path w="297179" h="37718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297179" h="377189">
                <a:moveTo>
                  <a:pt x="297180" y="151130"/>
                </a:moveTo>
                <a:lnTo>
                  <a:pt x="294640" y="151130"/>
                </a:lnTo>
                <a:lnTo>
                  <a:pt x="294640" y="157479"/>
                </a:lnTo>
                <a:lnTo>
                  <a:pt x="297180" y="157479"/>
                </a:lnTo>
                <a:lnTo>
                  <a:pt x="297180" y="151130"/>
                </a:lnTo>
                <a:close/>
              </a:path>
              <a:path w="297179" h="377189">
                <a:moveTo>
                  <a:pt x="3810" y="157480"/>
                </a:moveTo>
                <a:lnTo>
                  <a:pt x="0" y="15748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57480"/>
                </a:lnTo>
                <a:close/>
              </a:path>
              <a:path w="297179" h="377189">
                <a:moveTo>
                  <a:pt x="297180" y="157480"/>
                </a:moveTo>
                <a:lnTo>
                  <a:pt x="294640" y="157480"/>
                </a:lnTo>
                <a:lnTo>
                  <a:pt x="294640" y="170179"/>
                </a:lnTo>
                <a:lnTo>
                  <a:pt x="297180" y="170179"/>
                </a:lnTo>
                <a:lnTo>
                  <a:pt x="297180" y="157480"/>
                </a:lnTo>
                <a:close/>
              </a:path>
              <a:path w="297179" h="377189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297179" h="377189">
                <a:moveTo>
                  <a:pt x="297180" y="170180"/>
                </a:moveTo>
                <a:lnTo>
                  <a:pt x="294640" y="170180"/>
                </a:lnTo>
                <a:lnTo>
                  <a:pt x="294640" y="176529"/>
                </a:lnTo>
                <a:lnTo>
                  <a:pt x="297180" y="176529"/>
                </a:lnTo>
                <a:lnTo>
                  <a:pt x="297180" y="170180"/>
                </a:lnTo>
                <a:close/>
              </a:path>
              <a:path w="297179" h="377189">
                <a:moveTo>
                  <a:pt x="3810" y="176530"/>
                </a:moveTo>
                <a:lnTo>
                  <a:pt x="0" y="176530"/>
                </a:lnTo>
                <a:lnTo>
                  <a:pt x="0" y="182879"/>
                </a:lnTo>
                <a:lnTo>
                  <a:pt x="3810" y="182879"/>
                </a:lnTo>
                <a:lnTo>
                  <a:pt x="3810" y="176530"/>
                </a:lnTo>
                <a:close/>
              </a:path>
              <a:path w="297179" h="377189">
                <a:moveTo>
                  <a:pt x="297180" y="176530"/>
                </a:moveTo>
                <a:lnTo>
                  <a:pt x="294640" y="176530"/>
                </a:lnTo>
                <a:lnTo>
                  <a:pt x="294640" y="182879"/>
                </a:lnTo>
                <a:lnTo>
                  <a:pt x="297180" y="182879"/>
                </a:lnTo>
                <a:lnTo>
                  <a:pt x="297180" y="176530"/>
                </a:lnTo>
                <a:close/>
              </a:path>
              <a:path w="297179" h="377189">
                <a:moveTo>
                  <a:pt x="3810" y="182880"/>
                </a:moveTo>
                <a:lnTo>
                  <a:pt x="0" y="182880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182880"/>
                </a:lnTo>
                <a:close/>
              </a:path>
              <a:path w="297179" h="377189">
                <a:moveTo>
                  <a:pt x="297180" y="182880"/>
                </a:moveTo>
                <a:lnTo>
                  <a:pt x="294640" y="182880"/>
                </a:lnTo>
                <a:lnTo>
                  <a:pt x="294640" y="213359"/>
                </a:lnTo>
                <a:lnTo>
                  <a:pt x="297180" y="213359"/>
                </a:lnTo>
                <a:lnTo>
                  <a:pt x="297180" y="182880"/>
                </a:lnTo>
                <a:close/>
              </a:path>
              <a:path w="297179" h="377189">
                <a:moveTo>
                  <a:pt x="3810" y="213360"/>
                </a:moveTo>
                <a:lnTo>
                  <a:pt x="0" y="21336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13360"/>
                </a:lnTo>
                <a:close/>
              </a:path>
              <a:path w="297179" h="377189">
                <a:moveTo>
                  <a:pt x="297180" y="213360"/>
                </a:moveTo>
                <a:lnTo>
                  <a:pt x="294640" y="213360"/>
                </a:lnTo>
                <a:lnTo>
                  <a:pt x="294640" y="233679"/>
                </a:lnTo>
                <a:lnTo>
                  <a:pt x="297180" y="233679"/>
                </a:lnTo>
                <a:lnTo>
                  <a:pt x="297180" y="213360"/>
                </a:lnTo>
                <a:close/>
              </a:path>
              <a:path w="297179" h="377189">
                <a:moveTo>
                  <a:pt x="3810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3810" y="238759"/>
                </a:lnTo>
                <a:lnTo>
                  <a:pt x="3810" y="233680"/>
                </a:lnTo>
                <a:close/>
              </a:path>
              <a:path w="297179" h="377189">
                <a:moveTo>
                  <a:pt x="297180" y="233680"/>
                </a:moveTo>
                <a:lnTo>
                  <a:pt x="294640" y="233680"/>
                </a:lnTo>
                <a:lnTo>
                  <a:pt x="294640" y="238759"/>
                </a:lnTo>
                <a:lnTo>
                  <a:pt x="297180" y="238759"/>
                </a:lnTo>
                <a:lnTo>
                  <a:pt x="297180" y="233680"/>
                </a:lnTo>
                <a:close/>
              </a:path>
              <a:path w="297179" h="377189">
                <a:moveTo>
                  <a:pt x="3810" y="238760"/>
                </a:moveTo>
                <a:lnTo>
                  <a:pt x="0" y="238760"/>
                </a:lnTo>
                <a:lnTo>
                  <a:pt x="0" y="246379"/>
                </a:lnTo>
                <a:lnTo>
                  <a:pt x="3810" y="246379"/>
                </a:lnTo>
                <a:lnTo>
                  <a:pt x="3810" y="238760"/>
                </a:lnTo>
                <a:close/>
              </a:path>
              <a:path w="297179" h="377189">
                <a:moveTo>
                  <a:pt x="297180" y="238760"/>
                </a:moveTo>
                <a:lnTo>
                  <a:pt x="294640" y="238760"/>
                </a:lnTo>
                <a:lnTo>
                  <a:pt x="294640" y="246379"/>
                </a:lnTo>
                <a:lnTo>
                  <a:pt x="297180" y="246379"/>
                </a:lnTo>
                <a:lnTo>
                  <a:pt x="297180" y="238760"/>
                </a:lnTo>
                <a:close/>
              </a:path>
              <a:path w="297179" h="377189">
                <a:moveTo>
                  <a:pt x="3810" y="246380"/>
                </a:moveTo>
                <a:lnTo>
                  <a:pt x="0" y="246380"/>
                </a:lnTo>
                <a:lnTo>
                  <a:pt x="0" y="251459"/>
                </a:lnTo>
                <a:lnTo>
                  <a:pt x="3810" y="251459"/>
                </a:lnTo>
                <a:lnTo>
                  <a:pt x="3810" y="246380"/>
                </a:lnTo>
                <a:close/>
              </a:path>
              <a:path w="297179" h="377189">
                <a:moveTo>
                  <a:pt x="297180" y="246380"/>
                </a:moveTo>
                <a:lnTo>
                  <a:pt x="294640" y="246380"/>
                </a:lnTo>
                <a:lnTo>
                  <a:pt x="294640" y="251459"/>
                </a:lnTo>
                <a:lnTo>
                  <a:pt x="297180" y="251459"/>
                </a:lnTo>
                <a:lnTo>
                  <a:pt x="297180" y="246380"/>
                </a:lnTo>
                <a:close/>
              </a:path>
              <a:path w="297179" h="377189">
                <a:moveTo>
                  <a:pt x="3810" y="251460"/>
                </a:moveTo>
                <a:lnTo>
                  <a:pt x="0" y="25146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1460"/>
                </a:lnTo>
                <a:close/>
              </a:path>
              <a:path w="297179" h="377189">
                <a:moveTo>
                  <a:pt x="297180" y="251460"/>
                </a:moveTo>
                <a:lnTo>
                  <a:pt x="294640" y="251460"/>
                </a:lnTo>
                <a:lnTo>
                  <a:pt x="294640" y="259079"/>
                </a:lnTo>
                <a:lnTo>
                  <a:pt x="297180" y="259079"/>
                </a:lnTo>
                <a:lnTo>
                  <a:pt x="297180" y="251460"/>
                </a:lnTo>
                <a:close/>
              </a:path>
              <a:path w="297179" h="377189">
                <a:moveTo>
                  <a:pt x="3810" y="259080"/>
                </a:moveTo>
                <a:lnTo>
                  <a:pt x="0" y="259080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59080"/>
                </a:lnTo>
                <a:close/>
              </a:path>
              <a:path w="297179" h="377189">
                <a:moveTo>
                  <a:pt x="297180" y="259080"/>
                </a:moveTo>
                <a:lnTo>
                  <a:pt x="294640" y="259080"/>
                </a:lnTo>
                <a:lnTo>
                  <a:pt x="294640" y="264159"/>
                </a:lnTo>
                <a:lnTo>
                  <a:pt x="297180" y="264159"/>
                </a:lnTo>
                <a:lnTo>
                  <a:pt x="297180" y="259080"/>
                </a:lnTo>
                <a:close/>
              </a:path>
              <a:path w="297179" h="377189">
                <a:moveTo>
                  <a:pt x="3810" y="264160"/>
                </a:moveTo>
                <a:lnTo>
                  <a:pt x="0" y="264160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4160"/>
                </a:lnTo>
                <a:close/>
              </a:path>
              <a:path w="297179" h="377189">
                <a:moveTo>
                  <a:pt x="297180" y="264160"/>
                </a:moveTo>
                <a:lnTo>
                  <a:pt x="294640" y="264160"/>
                </a:lnTo>
                <a:lnTo>
                  <a:pt x="294640" y="270509"/>
                </a:lnTo>
                <a:lnTo>
                  <a:pt x="297180" y="270509"/>
                </a:lnTo>
                <a:lnTo>
                  <a:pt x="297180" y="264160"/>
                </a:lnTo>
                <a:close/>
              </a:path>
              <a:path w="297179" h="377189">
                <a:moveTo>
                  <a:pt x="3810" y="270510"/>
                </a:moveTo>
                <a:lnTo>
                  <a:pt x="0" y="27051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0510"/>
                </a:lnTo>
                <a:close/>
              </a:path>
              <a:path w="297179" h="377189">
                <a:moveTo>
                  <a:pt x="297180" y="270510"/>
                </a:moveTo>
                <a:lnTo>
                  <a:pt x="294640" y="270510"/>
                </a:lnTo>
                <a:lnTo>
                  <a:pt x="294640" y="278129"/>
                </a:lnTo>
                <a:lnTo>
                  <a:pt x="297180" y="278129"/>
                </a:lnTo>
                <a:lnTo>
                  <a:pt x="297180" y="270510"/>
                </a:lnTo>
                <a:close/>
              </a:path>
              <a:path w="297179" h="377189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297179" h="377189">
                <a:moveTo>
                  <a:pt x="297180" y="278130"/>
                </a:moveTo>
                <a:lnTo>
                  <a:pt x="294640" y="278130"/>
                </a:lnTo>
                <a:lnTo>
                  <a:pt x="294640" y="284479"/>
                </a:lnTo>
                <a:lnTo>
                  <a:pt x="297180" y="284479"/>
                </a:lnTo>
                <a:lnTo>
                  <a:pt x="297180" y="278130"/>
                </a:lnTo>
                <a:close/>
              </a:path>
              <a:path w="297179" h="377189">
                <a:moveTo>
                  <a:pt x="3810" y="284480"/>
                </a:moveTo>
                <a:lnTo>
                  <a:pt x="0" y="28448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4480"/>
                </a:lnTo>
                <a:close/>
              </a:path>
              <a:path w="297179" h="377189">
                <a:moveTo>
                  <a:pt x="297180" y="284480"/>
                </a:moveTo>
                <a:lnTo>
                  <a:pt x="294640" y="284480"/>
                </a:lnTo>
                <a:lnTo>
                  <a:pt x="294640" y="290829"/>
                </a:lnTo>
                <a:lnTo>
                  <a:pt x="297180" y="290829"/>
                </a:lnTo>
                <a:lnTo>
                  <a:pt x="297180" y="284480"/>
                </a:lnTo>
                <a:close/>
              </a:path>
              <a:path w="297179" h="377189">
                <a:moveTo>
                  <a:pt x="3810" y="290830"/>
                </a:moveTo>
                <a:lnTo>
                  <a:pt x="0" y="290830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0830"/>
                </a:lnTo>
                <a:close/>
              </a:path>
              <a:path w="297179" h="377189">
                <a:moveTo>
                  <a:pt x="297180" y="290830"/>
                </a:moveTo>
                <a:lnTo>
                  <a:pt x="294640" y="290830"/>
                </a:lnTo>
                <a:lnTo>
                  <a:pt x="294640" y="295909"/>
                </a:lnTo>
                <a:lnTo>
                  <a:pt x="297180" y="295909"/>
                </a:lnTo>
                <a:lnTo>
                  <a:pt x="297180" y="290830"/>
                </a:lnTo>
                <a:close/>
              </a:path>
              <a:path w="297179" h="377189">
                <a:moveTo>
                  <a:pt x="3810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5910"/>
                </a:lnTo>
                <a:close/>
              </a:path>
              <a:path w="297179" h="377189">
                <a:moveTo>
                  <a:pt x="297180" y="295910"/>
                </a:moveTo>
                <a:lnTo>
                  <a:pt x="294640" y="295910"/>
                </a:lnTo>
                <a:lnTo>
                  <a:pt x="294640" y="303529"/>
                </a:lnTo>
                <a:lnTo>
                  <a:pt x="297180" y="303529"/>
                </a:lnTo>
                <a:lnTo>
                  <a:pt x="297180" y="295910"/>
                </a:lnTo>
                <a:close/>
              </a:path>
              <a:path w="297179" h="377189">
                <a:moveTo>
                  <a:pt x="3810" y="303530"/>
                </a:moveTo>
                <a:lnTo>
                  <a:pt x="0" y="303530"/>
                </a:lnTo>
                <a:lnTo>
                  <a:pt x="0" y="308609"/>
                </a:lnTo>
                <a:lnTo>
                  <a:pt x="3810" y="308609"/>
                </a:lnTo>
                <a:lnTo>
                  <a:pt x="3810" y="303530"/>
                </a:lnTo>
                <a:close/>
              </a:path>
              <a:path w="297179" h="377189">
                <a:moveTo>
                  <a:pt x="297180" y="303530"/>
                </a:moveTo>
                <a:lnTo>
                  <a:pt x="294640" y="303530"/>
                </a:lnTo>
                <a:lnTo>
                  <a:pt x="294640" y="308609"/>
                </a:lnTo>
                <a:lnTo>
                  <a:pt x="297180" y="308609"/>
                </a:lnTo>
                <a:lnTo>
                  <a:pt x="297180" y="303530"/>
                </a:lnTo>
                <a:close/>
              </a:path>
              <a:path w="297179" h="377189">
                <a:moveTo>
                  <a:pt x="3810" y="308610"/>
                </a:moveTo>
                <a:lnTo>
                  <a:pt x="0" y="30861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8610"/>
                </a:lnTo>
                <a:close/>
              </a:path>
              <a:path w="297179" h="377189">
                <a:moveTo>
                  <a:pt x="297180" y="308610"/>
                </a:moveTo>
                <a:lnTo>
                  <a:pt x="294640" y="308610"/>
                </a:lnTo>
                <a:lnTo>
                  <a:pt x="294640" y="316229"/>
                </a:lnTo>
                <a:lnTo>
                  <a:pt x="297180" y="316229"/>
                </a:lnTo>
                <a:lnTo>
                  <a:pt x="297180" y="308610"/>
                </a:lnTo>
                <a:close/>
              </a:path>
              <a:path w="297179" h="377189">
                <a:moveTo>
                  <a:pt x="3810" y="316230"/>
                </a:moveTo>
                <a:lnTo>
                  <a:pt x="0" y="316230"/>
                </a:lnTo>
                <a:lnTo>
                  <a:pt x="0" y="321309"/>
                </a:lnTo>
                <a:lnTo>
                  <a:pt x="3810" y="321309"/>
                </a:lnTo>
                <a:lnTo>
                  <a:pt x="3810" y="316230"/>
                </a:lnTo>
                <a:close/>
              </a:path>
              <a:path w="297179" h="377189">
                <a:moveTo>
                  <a:pt x="297180" y="316230"/>
                </a:moveTo>
                <a:lnTo>
                  <a:pt x="294640" y="316230"/>
                </a:lnTo>
                <a:lnTo>
                  <a:pt x="294640" y="321309"/>
                </a:lnTo>
                <a:lnTo>
                  <a:pt x="297180" y="321309"/>
                </a:lnTo>
                <a:lnTo>
                  <a:pt x="297180" y="316230"/>
                </a:lnTo>
                <a:close/>
              </a:path>
              <a:path w="297179" h="377189">
                <a:moveTo>
                  <a:pt x="3810" y="321310"/>
                </a:moveTo>
                <a:lnTo>
                  <a:pt x="0" y="32131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1310"/>
                </a:lnTo>
                <a:close/>
              </a:path>
              <a:path w="297179" h="377189">
                <a:moveTo>
                  <a:pt x="297180" y="321310"/>
                </a:moveTo>
                <a:lnTo>
                  <a:pt x="294640" y="321310"/>
                </a:lnTo>
                <a:lnTo>
                  <a:pt x="294640" y="328929"/>
                </a:lnTo>
                <a:lnTo>
                  <a:pt x="297180" y="328929"/>
                </a:lnTo>
                <a:lnTo>
                  <a:pt x="297180" y="321310"/>
                </a:lnTo>
                <a:close/>
              </a:path>
              <a:path w="297179" h="377189">
                <a:moveTo>
                  <a:pt x="381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8930"/>
                </a:lnTo>
                <a:close/>
              </a:path>
              <a:path w="297179" h="377189">
                <a:moveTo>
                  <a:pt x="297180" y="328930"/>
                </a:moveTo>
                <a:lnTo>
                  <a:pt x="294640" y="328930"/>
                </a:lnTo>
                <a:lnTo>
                  <a:pt x="294640" y="335279"/>
                </a:lnTo>
                <a:lnTo>
                  <a:pt x="297180" y="335279"/>
                </a:lnTo>
                <a:lnTo>
                  <a:pt x="297180" y="328930"/>
                </a:lnTo>
                <a:close/>
              </a:path>
              <a:path w="297179" h="377189">
                <a:moveTo>
                  <a:pt x="381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5280"/>
                </a:lnTo>
                <a:close/>
              </a:path>
              <a:path w="297179" h="377189">
                <a:moveTo>
                  <a:pt x="297180" y="335280"/>
                </a:moveTo>
                <a:lnTo>
                  <a:pt x="294640" y="335280"/>
                </a:lnTo>
                <a:lnTo>
                  <a:pt x="294640" y="341629"/>
                </a:lnTo>
                <a:lnTo>
                  <a:pt x="297180" y="341629"/>
                </a:lnTo>
                <a:lnTo>
                  <a:pt x="297180" y="335280"/>
                </a:lnTo>
                <a:close/>
              </a:path>
              <a:path w="297179" h="377189">
                <a:moveTo>
                  <a:pt x="381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1630"/>
                </a:lnTo>
                <a:close/>
              </a:path>
              <a:path w="297179" h="377189">
                <a:moveTo>
                  <a:pt x="297180" y="341630"/>
                </a:moveTo>
                <a:lnTo>
                  <a:pt x="294640" y="341630"/>
                </a:lnTo>
                <a:lnTo>
                  <a:pt x="294640" y="347979"/>
                </a:lnTo>
                <a:lnTo>
                  <a:pt x="297180" y="347979"/>
                </a:lnTo>
                <a:lnTo>
                  <a:pt x="297180" y="341630"/>
                </a:lnTo>
                <a:close/>
              </a:path>
              <a:path w="297179" h="377189">
                <a:moveTo>
                  <a:pt x="381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7980"/>
                </a:lnTo>
                <a:close/>
              </a:path>
              <a:path w="297179" h="377189">
                <a:moveTo>
                  <a:pt x="297180" y="347980"/>
                </a:moveTo>
                <a:lnTo>
                  <a:pt x="294640" y="347980"/>
                </a:lnTo>
                <a:lnTo>
                  <a:pt x="294640" y="354329"/>
                </a:lnTo>
                <a:lnTo>
                  <a:pt x="297180" y="354329"/>
                </a:lnTo>
                <a:lnTo>
                  <a:pt x="297180" y="347980"/>
                </a:lnTo>
                <a:close/>
              </a:path>
              <a:path w="297179" h="377189">
                <a:moveTo>
                  <a:pt x="3810" y="354330"/>
                </a:moveTo>
                <a:lnTo>
                  <a:pt x="0" y="354330"/>
                </a:lnTo>
                <a:lnTo>
                  <a:pt x="0" y="360679"/>
                </a:lnTo>
                <a:lnTo>
                  <a:pt x="3810" y="360679"/>
                </a:lnTo>
                <a:lnTo>
                  <a:pt x="3810" y="354330"/>
                </a:lnTo>
                <a:close/>
              </a:path>
              <a:path w="297179" h="377189">
                <a:moveTo>
                  <a:pt x="297180" y="354330"/>
                </a:moveTo>
                <a:lnTo>
                  <a:pt x="294640" y="354330"/>
                </a:lnTo>
                <a:lnTo>
                  <a:pt x="294640" y="360679"/>
                </a:lnTo>
                <a:lnTo>
                  <a:pt x="297180" y="360679"/>
                </a:lnTo>
                <a:lnTo>
                  <a:pt x="297180" y="354330"/>
                </a:lnTo>
                <a:close/>
              </a:path>
              <a:path w="297179" h="377189">
                <a:moveTo>
                  <a:pt x="3810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3810" y="367029"/>
                </a:lnTo>
                <a:lnTo>
                  <a:pt x="3810" y="360680"/>
                </a:lnTo>
                <a:close/>
              </a:path>
              <a:path w="297179" h="377189">
                <a:moveTo>
                  <a:pt x="297180" y="360680"/>
                </a:moveTo>
                <a:lnTo>
                  <a:pt x="294640" y="360680"/>
                </a:lnTo>
                <a:lnTo>
                  <a:pt x="294640" y="367029"/>
                </a:lnTo>
                <a:lnTo>
                  <a:pt x="297180" y="367029"/>
                </a:lnTo>
                <a:lnTo>
                  <a:pt x="297180" y="360680"/>
                </a:lnTo>
                <a:close/>
              </a:path>
              <a:path w="297179" h="377189">
                <a:moveTo>
                  <a:pt x="3810" y="367030"/>
                </a:moveTo>
                <a:lnTo>
                  <a:pt x="0" y="367030"/>
                </a:lnTo>
                <a:lnTo>
                  <a:pt x="0" y="373379"/>
                </a:lnTo>
                <a:lnTo>
                  <a:pt x="3810" y="373379"/>
                </a:lnTo>
                <a:lnTo>
                  <a:pt x="3810" y="367030"/>
                </a:lnTo>
                <a:close/>
              </a:path>
              <a:path w="297179" h="377189">
                <a:moveTo>
                  <a:pt x="297180" y="367030"/>
                </a:moveTo>
                <a:lnTo>
                  <a:pt x="294640" y="367030"/>
                </a:lnTo>
                <a:lnTo>
                  <a:pt x="294640" y="373380"/>
                </a:lnTo>
                <a:lnTo>
                  <a:pt x="171450" y="373380"/>
                </a:lnTo>
                <a:lnTo>
                  <a:pt x="171450" y="374650"/>
                </a:lnTo>
                <a:lnTo>
                  <a:pt x="170180" y="374650"/>
                </a:lnTo>
                <a:lnTo>
                  <a:pt x="170180" y="375919"/>
                </a:lnTo>
                <a:lnTo>
                  <a:pt x="168910" y="375919"/>
                </a:lnTo>
                <a:lnTo>
                  <a:pt x="168910" y="377189"/>
                </a:lnTo>
                <a:lnTo>
                  <a:pt x="297180" y="377189"/>
                </a:lnTo>
                <a:lnTo>
                  <a:pt x="297180" y="367030"/>
                </a:lnTo>
                <a:close/>
              </a:path>
              <a:path w="297179" h="377189">
                <a:moveTo>
                  <a:pt x="93980" y="373380"/>
                </a:moveTo>
                <a:lnTo>
                  <a:pt x="0" y="373380"/>
                </a:lnTo>
                <a:lnTo>
                  <a:pt x="0" y="377189"/>
                </a:lnTo>
                <a:lnTo>
                  <a:pt x="97790" y="377189"/>
                </a:lnTo>
                <a:lnTo>
                  <a:pt x="97790" y="375919"/>
                </a:lnTo>
                <a:lnTo>
                  <a:pt x="95250" y="375919"/>
                </a:lnTo>
                <a:lnTo>
                  <a:pt x="95250" y="374650"/>
                </a:lnTo>
                <a:lnTo>
                  <a:pt x="93980" y="374650"/>
                </a:lnTo>
                <a:lnTo>
                  <a:pt x="93980" y="373380"/>
                </a:lnTo>
                <a:close/>
              </a:path>
            </a:pathLst>
          </a:custGeom>
          <a:solidFill>
            <a:srgbClr val="A548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2" name="bk object 8752"/>
          <p:cNvSpPr/>
          <p:nvPr/>
        </p:nvSpPr>
        <p:spPr>
          <a:xfrm>
            <a:off x="5228590" y="4224020"/>
            <a:ext cx="290830" cy="369570"/>
          </a:xfrm>
          <a:custGeom>
            <a:avLst/>
            <a:gdLst/>
            <a:ahLst/>
            <a:cxnLst/>
            <a:rect l="l" t="t" r="r" b="b"/>
            <a:pathLst>
              <a:path w="290829" h="369570">
                <a:moveTo>
                  <a:pt x="125729" y="0"/>
                </a:moveTo>
                <a:lnTo>
                  <a:pt x="0" y="0"/>
                </a:lnTo>
                <a:lnTo>
                  <a:pt x="0" y="1269"/>
                </a:lnTo>
                <a:lnTo>
                  <a:pt x="125729" y="1269"/>
                </a:lnTo>
                <a:lnTo>
                  <a:pt x="125729" y="0"/>
                </a:lnTo>
                <a:close/>
              </a:path>
              <a:path w="290829" h="369570">
                <a:moveTo>
                  <a:pt x="290830" y="0"/>
                </a:moveTo>
                <a:lnTo>
                  <a:pt x="200660" y="0"/>
                </a:lnTo>
                <a:lnTo>
                  <a:pt x="200660" y="1269"/>
                </a:lnTo>
                <a:lnTo>
                  <a:pt x="290830" y="1269"/>
                </a:lnTo>
                <a:lnTo>
                  <a:pt x="290830" y="0"/>
                </a:lnTo>
                <a:close/>
              </a:path>
              <a:path w="290829" h="369570">
                <a:moveTo>
                  <a:pt x="12446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2539"/>
                </a:lnTo>
                <a:lnTo>
                  <a:pt x="124460" y="2539"/>
                </a:lnTo>
                <a:lnTo>
                  <a:pt x="124460" y="1269"/>
                </a:lnTo>
                <a:close/>
              </a:path>
              <a:path w="290829" h="369570">
                <a:moveTo>
                  <a:pt x="290830" y="1269"/>
                </a:moveTo>
                <a:lnTo>
                  <a:pt x="201930" y="1269"/>
                </a:lnTo>
                <a:lnTo>
                  <a:pt x="201930" y="2539"/>
                </a:lnTo>
                <a:lnTo>
                  <a:pt x="287020" y="2539"/>
                </a:lnTo>
                <a:lnTo>
                  <a:pt x="287020" y="7619"/>
                </a:lnTo>
                <a:lnTo>
                  <a:pt x="290830" y="7619"/>
                </a:lnTo>
                <a:lnTo>
                  <a:pt x="290830" y="1269"/>
                </a:lnTo>
                <a:close/>
              </a:path>
              <a:path w="290829" h="36957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290829" h="369570">
                <a:moveTo>
                  <a:pt x="290830" y="7619"/>
                </a:moveTo>
                <a:lnTo>
                  <a:pt x="287020" y="7619"/>
                </a:lnTo>
                <a:lnTo>
                  <a:pt x="287020" y="13969"/>
                </a:lnTo>
                <a:lnTo>
                  <a:pt x="290830" y="13969"/>
                </a:lnTo>
                <a:lnTo>
                  <a:pt x="290830" y="7619"/>
                </a:lnTo>
                <a:close/>
              </a:path>
              <a:path w="290829" h="36957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290829" h="369570">
                <a:moveTo>
                  <a:pt x="290830" y="13969"/>
                </a:moveTo>
                <a:lnTo>
                  <a:pt x="287020" y="13969"/>
                </a:lnTo>
                <a:lnTo>
                  <a:pt x="287020" y="20319"/>
                </a:lnTo>
                <a:lnTo>
                  <a:pt x="290830" y="20319"/>
                </a:lnTo>
                <a:lnTo>
                  <a:pt x="290830" y="13969"/>
                </a:lnTo>
                <a:close/>
              </a:path>
              <a:path w="290829" h="3695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290829" h="369570">
                <a:moveTo>
                  <a:pt x="290830" y="20319"/>
                </a:moveTo>
                <a:lnTo>
                  <a:pt x="287020" y="20319"/>
                </a:lnTo>
                <a:lnTo>
                  <a:pt x="287020" y="26669"/>
                </a:lnTo>
                <a:lnTo>
                  <a:pt x="290830" y="26669"/>
                </a:lnTo>
                <a:lnTo>
                  <a:pt x="290830" y="20319"/>
                </a:lnTo>
                <a:close/>
              </a:path>
              <a:path w="290829" h="36957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290829" h="369570">
                <a:moveTo>
                  <a:pt x="290830" y="26669"/>
                </a:moveTo>
                <a:lnTo>
                  <a:pt x="287020" y="26669"/>
                </a:lnTo>
                <a:lnTo>
                  <a:pt x="287020" y="33019"/>
                </a:lnTo>
                <a:lnTo>
                  <a:pt x="290830" y="33019"/>
                </a:lnTo>
                <a:lnTo>
                  <a:pt x="290830" y="26669"/>
                </a:lnTo>
                <a:close/>
              </a:path>
              <a:path w="290829" h="3695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290829" h="369570">
                <a:moveTo>
                  <a:pt x="290830" y="33019"/>
                </a:moveTo>
                <a:lnTo>
                  <a:pt x="287020" y="33019"/>
                </a:lnTo>
                <a:lnTo>
                  <a:pt x="287020" y="39369"/>
                </a:lnTo>
                <a:lnTo>
                  <a:pt x="290830" y="39369"/>
                </a:lnTo>
                <a:lnTo>
                  <a:pt x="290830" y="33019"/>
                </a:lnTo>
                <a:close/>
              </a:path>
              <a:path w="290829" h="3695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290829" h="369570">
                <a:moveTo>
                  <a:pt x="290830" y="39369"/>
                </a:moveTo>
                <a:lnTo>
                  <a:pt x="287020" y="39369"/>
                </a:lnTo>
                <a:lnTo>
                  <a:pt x="287020" y="45719"/>
                </a:lnTo>
                <a:lnTo>
                  <a:pt x="290830" y="45719"/>
                </a:lnTo>
                <a:lnTo>
                  <a:pt x="290830" y="39369"/>
                </a:lnTo>
                <a:close/>
              </a:path>
              <a:path w="290829" h="3695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290829" h="369570">
                <a:moveTo>
                  <a:pt x="290830" y="45719"/>
                </a:moveTo>
                <a:lnTo>
                  <a:pt x="287020" y="45719"/>
                </a:lnTo>
                <a:lnTo>
                  <a:pt x="287020" y="52069"/>
                </a:lnTo>
                <a:lnTo>
                  <a:pt x="290830" y="52069"/>
                </a:lnTo>
                <a:lnTo>
                  <a:pt x="290830" y="45719"/>
                </a:lnTo>
                <a:close/>
              </a:path>
              <a:path w="290829" h="369570">
                <a:moveTo>
                  <a:pt x="3810" y="52069"/>
                </a:moveTo>
                <a:lnTo>
                  <a:pt x="0" y="52069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2069"/>
                </a:lnTo>
                <a:close/>
              </a:path>
              <a:path w="290829" h="369570">
                <a:moveTo>
                  <a:pt x="290830" y="52069"/>
                </a:moveTo>
                <a:lnTo>
                  <a:pt x="287020" y="52069"/>
                </a:lnTo>
                <a:lnTo>
                  <a:pt x="287020" y="57149"/>
                </a:lnTo>
                <a:lnTo>
                  <a:pt x="290830" y="57149"/>
                </a:lnTo>
                <a:lnTo>
                  <a:pt x="290830" y="52069"/>
                </a:lnTo>
                <a:close/>
              </a:path>
              <a:path w="290829" h="369570">
                <a:moveTo>
                  <a:pt x="3810" y="57150"/>
                </a:moveTo>
                <a:lnTo>
                  <a:pt x="0" y="57150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57150"/>
                </a:lnTo>
                <a:close/>
              </a:path>
              <a:path w="290829" h="369570">
                <a:moveTo>
                  <a:pt x="290830" y="57150"/>
                </a:moveTo>
                <a:lnTo>
                  <a:pt x="287020" y="57150"/>
                </a:lnTo>
                <a:lnTo>
                  <a:pt x="287020" y="63499"/>
                </a:lnTo>
                <a:lnTo>
                  <a:pt x="290830" y="63499"/>
                </a:lnTo>
                <a:lnTo>
                  <a:pt x="290830" y="57150"/>
                </a:lnTo>
                <a:close/>
              </a:path>
              <a:path w="290829" h="369570">
                <a:moveTo>
                  <a:pt x="3810" y="63500"/>
                </a:moveTo>
                <a:lnTo>
                  <a:pt x="0" y="63500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3500"/>
                </a:lnTo>
                <a:close/>
              </a:path>
              <a:path w="290829" h="369570">
                <a:moveTo>
                  <a:pt x="290830" y="63500"/>
                </a:moveTo>
                <a:lnTo>
                  <a:pt x="287020" y="63500"/>
                </a:lnTo>
                <a:lnTo>
                  <a:pt x="287020" y="71119"/>
                </a:lnTo>
                <a:lnTo>
                  <a:pt x="290830" y="71119"/>
                </a:lnTo>
                <a:lnTo>
                  <a:pt x="290830" y="63500"/>
                </a:lnTo>
                <a:close/>
              </a:path>
              <a:path w="290829" h="36957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290829" h="369570">
                <a:moveTo>
                  <a:pt x="290830" y="71119"/>
                </a:moveTo>
                <a:lnTo>
                  <a:pt x="287020" y="71119"/>
                </a:lnTo>
                <a:lnTo>
                  <a:pt x="287020" y="77469"/>
                </a:lnTo>
                <a:lnTo>
                  <a:pt x="290830" y="77469"/>
                </a:lnTo>
                <a:lnTo>
                  <a:pt x="290830" y="71119"/>
                </a:lnTo>
                <a:close/>
              </a:path>
              <a:path w="290829" h="36957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290829" h="369570">
                <a:moveTo>
                  <a:pt x="290830" y="77469"/>
                </a:moveTo>
                <a:lnTo>
                  <a:pt x="287020" y="77469"/>
                </a:lnTo>
                <a:lnTo>
                  <a:pt x="287020" y="83819"/>
                </a:lnTo>
                <a:lnTo>
                  <a:pt x="290830" y="83819"/>
                </a:lnTo>
                <a:lnTo>
                  <a:pt x="290830" y="77469"/>
                </a:lnTo>
                <a:close/>
              </a:path>
              <a:path w="290829" h="369570">
                <a:moveTo>
                  <a:pt x="3810" y="83819"/>
                </a:moveTo>
                <a:lnTo>
                  <a:pt x="0" y="83819"/>
                </a:lnTo>
                <a:lnTo>
                  <a:pt x="0" y="90169"/>
                </a:lnTo>
                <a:lnTo>
                  <a:pt x="3810" y="90169"/>
                </a:lnTo>
                <a:lnTo>
                  <a:pt x="3810" y="83819"/>
                </a:lnTo>
                <a:close/>
              </a:path>
              <a:path w="290829" h="369570">
                <a:moveTo>
                  <a:pt x="290830" y="83819"/>
                </a:moveTo>
                <a:lnTo>
                  <a:pt x="287020" y="83819"/>
                </a:lnTo>
                <a:lnTo>
                  <a:pt x="287020" y="90169"/>
                </a:lnTo>
                <a:lnTo>
                  <a:pt x="290830" y="90169"/>
                </a:lnTo>
                <a:lnTo>
                  <a:pt x="290830" y="83819"/>
                </a:lnTo>
                <a:close/>
              </a:path>
              <a:path w="290829" h="369570">
                <a:moveTo>
                  <a:pt x="3810" y="90169"/>
                </a:moveTo>
                <a:lnTo>
                  <a:pt x="0" y="90169"/>
                </a:lnTo>
                <a:lnTo>
                  <a:pt x="0" y="95249"/>
                </a:lnTo>
                <a:lnTo>
                  <a:pt x="3810" y="95249"/>
                </a:lnTo>
                <a:lnTo>
                  <a:pt x="3810" y="90169"/>
                </a:lnTo>
                <a:close/>
              </a:path>
              <a:path w="290829" h="369570">
                <a:moveTo>
                  <a:pt x="290830" y="90169"/>
                </a:moveTo>
                <a:lnTo>
                  <a:pt x="287020" y="90169"/>
                </a:lnTo>
                <a:lnTo>
                  <a:pt x="287020" y="95249"/>
                </a:lnTo>
                <a:lnTo>
                  <a:pt x="290830" y="95249"/>
                </a:lnTo>
                <a:lnTo>
                  <a:pt x="290830" y="90169"/>
                </a:lnTo>
                <a:close/>
              </a:path>
              <a:path w="290829" h="369570">
                <a:moveTo>
                  <a:pt x="3810" y="95250"/>
                </a:moveTo>
                <a:lnTo>
                  <a:pt x="0" y="95250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95250"/>
                </a:lnTo>
                <a:close/>
              </a:path>
              <a:path w="290829" h="369570">
                <a:moveTo>
                  <a:pt x="290830" y="95250"/>
                </a:moveTo>
                <a:lnTo>
                  <a:pt x="287020" y="95250"/>
                </a:lnTo>
                <a:lnTo>
                  <a:pt x="287020" y="109219"/>
                </a:lnTo>
                <a:lnTo>
                  <a:pt x="290830" y="109219"/>
                </a:lnTo>
                <a:lnTo>
                  <a:pt x="290830" y="95250"/>
                </a:lnTo>
                <a:close/>
              </a:path>
              <a:path w="290829" h="369570">
                <a:moveTo>
                  <a:pt x="3810" y="109219"/>
                </a:moveTo>
                <a:lnTo>
                  <a:pt x="0" y="109219"/>
                </a:lnTo>
                <a:lnTo>
                  <a:pt x="0" y="114299"/>
                </a:lnTo>
                <a:lnTo>
                  <a:pt x="3810" y="114299"/>
                </a:lnTo>
                <a:lnTo>
                  <a:pt x="3810" y="109219"/>
                </a:lnTo>
                <a:close/>
              </a:path>
              <a:path w="290829" h="369570">
                <a:moveTo>
                  <a:pt x="290830" y="109219"/>
                </a:moveTo>
                <a:lnTo>
                  <a:pt x="287020" y="109219"/>
                </a:lnTo>
                <a:lnTo>
                  <a:pt x="287020" y="114299"/>
                </a:lnTo>
                <a:lnTo>
                  <a:pt x="290830" y="114299"/>
                </a:lnTo>
                <a:lnTo>
                  <a:pt x="290830" y="109219"/>
                </a:lnTo>
                <a:close/>
              </a:path>
              <a:path w="290829" h="369570">
                <a:moveTo>
                  <a:pt x="3810" y="114300"/>
                </a:moveTo>
                <a:lnTo>
                  <a:pt x="0" y="114300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14300"/>
                </a:lnTo>
                <a:close/>
              </a:path>
              <a:path w="290829" h="369570">
                <a:moveTo>
                  <a:pt x="290830" y="114300"/>
                </a:moveTo>
                <a:lnTo>
                  <a:pt x="287020" y="114300"/>
                </a:lnTo>
                <a:lnTo>
                  <a:pt x="287020" y="140969"/>
                </a:lnTo>
                <a:lnTo>
                  <a:pt x="290830" y="140969"/>
                </a:lnTo>
                <a:lnTo>
                  <a:pt x="290830" y="114300"/>
                </a:lnTo>
                <a:close/>
              </a:path>
              <a:path w="290829" h="36957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290829" h="369570">
                <a:moveTo>
                  <a:pt x="290830" y="140969"/>
                </a:moveTo>
                <a:lnTo>
                  <a:pt x="287020" y="140969"/>
                </a:lnTo>
                <a:lnTo>
                  <a:pt x="287020" y="147319"/>
                </a:lnTo>
                <a:lnTo>
                  <a:pt x="290830" y="147319"/>
                </a:lnTo>
                <a:lnTo>
                  <a:pt x="290830" y="140969"/>
                </a:lnTo>
                <a:close/>
              </a:path>
              <a:path w="290829" h="36957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290829" h="369570">
                <a:moveTo>
                  <a:pt x="290830" y="147319"/>
                </a:moveTo>
                <a:lnTo>
                  <a:pt x="287020" y="147319"/>
                </a:lnTo>
                <a:lnTo>
                  <a:pt x="287020" y="153669"/>
                </a:lnTo>
                <a:lnTo>
                  <a:pt x="290830" y="153669"/>
                </a:lnTo>
                <a:lnTo>
                  <a:pt x="290830" y="147319"/>
                </a:lnTo>
                <a:close/>
              </a:path>
              <a:path w="290829" h="369570">
                <a:moveTo>
                  <a:pt x="3810" y="153669"/>
                </a:moveTo>
                <a:lnTo>
                  <a:pt x="0" y="15366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53669"/>
                </a:lnTo>
                <a:close/>
              </a:path>
              <a:path w="290829" h="369570">
                <a:moveTo>
                  <a:pt x="290830" y="153669"/>
                </a:moveTo>
                <a:lnTo>
                  <a:pt x="287020" y="153669"/>
                </a:lnTo>
                <a:lnTo>
                  <a:pt x="287020" y="166369"/>
                </a:lnTo>
                <a:lnTo>
                  <a:pt x="290830" y="166369"/>
                </a:lnTo>
                <a:lnTo>
                  <a:pt x="290830" y="153669"/>
                </a:lnTo>
                <a:close/>
              </a:path>
              <a:path w="290829" h="36957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290829" h="369570">
                <a:moveTo>
                  <a:pt x="290830" y="166369"/>
                </a:moveTo>
                <a:lnTo>
                  <a:pt x="287020" y="166369"/>
                </a:lnTo>
                <a:lnTo>
                  <a:pt x="287020" y="172719"/>
                </a:lnTo>
                <a:lnTo>
                  <a:pt x="290830" y="172719"/>
                </a:lnTo>
                <a:lnTo>
                  <a:pt x="290830" y="166369"/>
                </a:lnTo>
                <a:close/>
              </a:path>
              <a:path w="290829" h="369570">
                <a:moveTo>
                  <a:pt x="3810" y="172719"/>
                </a:moveTo>
                <a:lnTo>
                  <a:pt x="0" y="172719"/>
                </a:lnTo>
                <a:lnTo>
                  <a:pt x="0" y="179069"/>
                </a:lnTo>
                <a:lnTo>
                  <a:pt x="3810" y="179069"/>
                </a:lnTo>
                <a:lnTo>
                  <a:pt x="3810" y="172719"/>
                </a:lnTo>
                <a:close/>
              </a:path>
              <a:path w="290829" h="369570">
                <a:moveTo>
                  <a:pt x="290830" y="172719"/>
                </a:moveTo>
                <a:lnTo>
                  <a:pt x="287020" y="172719"/>
                </a:lnTo>
                <a:lnTo>
                  <a:pt x="287020" y="179069"/>
                </a:lnTo>
                <a:lnTo>
                  <a:pt x="290830" y="179069"/>
                </a:lnTo>
                <a:lnTo>
                  <a:pt x="290830" y="172719"/>
                </a:lnTo>
                <a:close/>
              </a:path>
              <a:path w="290829" h="369570">
                <a:moveTo>
                  <a:pt x="3810" y="179069"/>
                </a:moveTo>
                <a:lnTo>
                  <a:pt x="0" y="179069"/>
                </a:lnTo>
                <a:lnTo>
                  <a:pt x="0" y="209549"/>
                </a:lnTo>
                <a:lnTo>
                  <a:pt x="3810" y="209549"/>
                </a:lnTo>
                <a:lnTo>
                  <a:pt x="3810" y="179069"/>
                </a:lnTo>
                <a:close/>
              </a:path>
              <a:path w="290829" h="369570">
                <a:moveTo>
                  <a:pt x="290830" y="179069"/>
                </a:moveTo>
                <a:lnTo>
                  <a:pt x="287020" y="179069"/>
                </a:lnTo>
                <a:lnTo>
                  <a:pt x="287020" y="209549"/>
                </a:lnTo>
                <a:lnTo>
                  <a:pt x="290830" y="209549"/>
                </a:lnTo>
                <a:lnTo>
                  <a:pt x="290830" y="179069"/>
                </a:lnTo>
                <a:close/>
              </a:path>
              <a:path w="290829" h="369570">
                <a:moveTo>
                  <a:pt x="3810" y="209550"/>
                </a:moveTo>
                <a:lnTo>
                  <a:pt x="0" y="209550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09550"/>
                </a:lnTo>
                <a:close/>
              </a:path>
              <a:path w="290829" h="369570">
                <a:moveTo>
                  <a:pt x="290830" y="209550"/>
                </a:moveTo>
                <a:lnTo>
                  <a:pt x="287020" y="209550"/>
                </a:lnTo>
                <a:lnTo>
                  <a:pt x="287020" y="229869"/>
                </a:lnTo>
                <a:lnTo>
                  <a:pt x="290830" y="229869"/>
                </a:lnTo>
                <a:lnTo>
                  <a:pt x="290830" y="209550"/>
                </a:lnTo>
                <a:close/>
              </a:path>
              <a:path w="290829" h="369570">
                <a:moveTo>
                  <a:pt x="3810" y="229869"/>
                </a:moveTo>
                <a:lnTo>
                  <a:pt x="0" y="229869"/>
                </a:lnTo>
                <a:lnTo>
                  <a:pt x="0" y="234949"/>
                </a:lnTo>
                <a:lnTo>
                  <a:pt x="3810" y="234949"/>
                </a:lnTo>
                <a:lnTo>
                  <a:pt x="3810" y="229869"/>
                </a:lnTo>
                <a:close/>
              </a:path>
              <a:path w="290829" h="369570">
                <a:moveTo>
                  <a:pt x="290830" y="229869"/>
                </a:moveTo>
                <a:lnTo>
                  <a:pt x="287020" y="229869"/>
                </a:lnTo>
                <a:lnTo>
                  <a:pt x="287020" y="234949"/>
                </a:lnTo>
                <a:lnTo>
                  <a:pt x="290830" y="234949"/>
                </a:lnTo>
                <a:lnTo>
                  <a:pt x="290830" y="229869"/>
                </a:lnTo>
                <a:close/>
              </a:path>
              <a:path w="290829" h="369570">
                <a:moveTo>
                  <a:pt x="3810" y="234950"/>
                </a:moveTo>
                <a:lnTo>
                  <a:pt x="0" y="234950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4950"/>
                </a:lnTo>
                <a:close/>
              </a:path>
              <a:path w="290829" h="369570">
                <a:moveTo>
                  <a:pt x="290830" y="234950"/>
                </a:moveTo>
                <a:lnTo>
                  <a:pt x="287020" y="234950"/>
                </a:lnTo>
                <a:lnTo>
                  <a:pt x="287020" y="242569"/>
                </a:lnTo>
                <a:lnTo>
                  <a:pt x="290830" y="242569"/>
                </a:lnTo>
                <a:lnTo>
                  <a:pt x="290830" y="234950"/>
                </a:lnTo>
                <a:close/>
              </a:path>
              <a:path w="290829" h="369570">
                <a:moveTo>
                  <a:pt x="3810" y="242569"/>
                </a:moveTo>
                <a:lnTo>
                  <a:pt x="0" y="242569"/>
                </a:lnTo>
                <a:lnTo>
                  <a:pt x="0" y="247649"/>
                </a:lnTo>
                <a:lnTo>
                  <a:pt x="3810" y="247649"/>
                </a:lnTo>
                <a:lnTo>
                  <a:pt x="3810" y="242569"/>
                </a:lnTo>
                <a:close/>
              </a:path>
              <a:path w="290829" h="369570">
                <a:moveTo>
                  <a:pt x="290830" y="242569"/>
                </a:moveTo>
                <a:lnTo>
                  <a:pt x="287020" y="242569"/>
                </a:lnTo>
                <a:lnTo>
                  <a:pt x="287020" y="247649"/>
                </a:lnTo>
                <a:lnTo>
                  <a:pt x="290830" y="247649"/>
                </a:lnTo>
                <a:lnTo>
                  <a:pt x="290830" y="242569"/>
                </a:lnTo>
                <a:close/>
              </a:path>
              <a:path w="290829" h="369570">
                <a:moveTo>
                  <a:pt x="3810" y="247650"/>
                </a:moveTo>
                <a:lnTo>
                  <a:pt x="0" y="247650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7650"/>
                </a:lnTo>
                <a:close/>
              </a:path>
              <a:path w="290829" h="369570">
                <a:moveTo>
                  <a:pt x="290830" y="247650"/>
                </a:moveTo>
                <a:lnTo>
                  <a:pt x="287020" y="247650"/>
                </a:lnTo>
                <a:lnTo>
                  <a:pt x="287020" y="255269"/>
                </a:lnTo>
                <a:lnTo>
                  <a:pt x="290830" y="255269"/>
                </a:lnTo>
                <a:lnTo>
                  <a:pt x="290830" y="247650"/>
                </a:lnTo>
                <a:close/>
              </a:path>
              <a:path w="290829" h="369570">
                <a:moveTo>
                  <a:pt x="3810" y="255269"/>
                </a:moveTo>
                <a:lnTo>
                  <a:pt x="0" y="255269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5269"/>
                </a:lnTo>
                <a:close/>
              </a:path>
              <a:path w="290829" h="369570">
                <a:moveTo>
                  <a:pt x="290830" y="255269"/>
                </a:moveTo>
                <a:lnTo>
                  <a:pt x="287020" y="255269"/>
                </a:lnTo>
                <a:lnTo>
                  <a:pt x="287020" y="260349"/>
                </a:lnTo>
                <a:lnTo>
                  <a:pt x="290830" y="260349"/>
                </a:lnTo>
                <a:lnTo>
                  <a:pt x="290830" y="255269"/>
                </a:lnTo>
                <a:close/>
              </a:path>
              <a:path w="290829" h="369570">
                <a:moveTo>
                  <a:pt x="381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3810" y="266699"/>
                </a:lnTo>
                <a:lnTo>
                  <a:pt x="3810" y="260350"/>
                </a:lnTo>
                <a:close/>
              </a:path>
              <a:path w="290829" h="369570">
                <a:moveTo>
                  <a:pt x="290830" y="260350"/>
                </a:moveTo>
                <a:lnTo>
                  <a:pt x="287020" y="260350"/>
                </a:lnTo>
                <a:lnTo>
                  <a:pt x="287020" y="266699"/>
                </a:lnTo>
                <a:lnTo>
                  <a:pt x="290830" y="266699"/>
                </a:lnTo>
                <a:lnTo>
                  <a:pt x="290830" y="260350"/>
                </a:lnTo>
                <a:close/>
              </a:path>
              <a:path w="290829" h="369570">
                <a:moveTo>
                  <a:pt x="3810" y="266700"/>
                </a:moveTo>
                <a:lnTo>
                  <a:pt x="0" y="266700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6700"/>
                </a:lnTo>
                <a:close/>
              </a:path>
              <a:path w="290829" h="369570">
                <a:moveTo>
                  <a:pt x="290830" y="266700"/>
                </a:moveTo>
                <a:lnTo>
                  <a:pt x="287020" y="266700"/>
                </a:lnTo>
                <a:lnTo>
                  <a:pt x="287020" y="274319"/>
                </a:lnTo>
                <a:lnTo>
                  <a:pt x="290830" y="274319"/>
                </a:lnTo>
                <a:lnTo>
                  <a:pt x="290830" y="266700"/>
                </a:lnTo>
                <a:close/>
              </a:path>
              <a:path w="290829" h="369570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4319"/>
                </a:lnTo>
                <a:close/>
              </a:path>
              <a:path w="290829" h="369570">
                <a:moveTo>
                  <a:pt x="290830" y="274319"/>
                </a:moveTo>
                <a:lnTo>
                  <a:pt x="287020" y="274319"/>
                </a:lnTo>
                <a:lnTo>
                  <a:pt x="287020" y="280669"/>
                </a:lnTo>
                <a:lnTo>
                  <a:pt x="290830" y="280669"/>
                </a:lnTo>
                <a:lnTo>
                  <a:pt x="290830" y="274319"/>
                </a:lnTo>
                <a:close/>
              </a:path>
              <a:path w="290829" h="369570">
                <a:moveTo>
                  <a:pt x="3810" y="280669"/>
                </a:moveTo>
                <a:lnTo>
                  <a:pt x="0" y="280669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80669"/>
                </a:lnTo>
                <a:close/>
              </a:path>
              <a:path w="290829" h="369570">
                <a:moveTo>
                  <a:pt x="290830" y="280669"/>
                </a:moveTo>
                <a:lnTo>
                  <a:pt x="287020" y="280669"/>
                </a:lnTo>
                <a:lnTo>
                  <a:pt x="287020" y="287019"/>
                </a:lnTo>
                <a:lnTo>
                  <a:pt x="290830" y="287019"/>
                </a:lnTo>
                <a:lnTo>
                  <a:pt x="290830" y="280669"/>
                </a:lnTo>
                <a:close/>
              </a:path>
              <a:path w="290829" h="369570">
                <a:moveTo>
                  <a:pt x="3810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3810" y="292099"/>
                </a:lnTo>
                <a:lnTo>
                  <a:pt x="3810" y="287019"/>
                </a:lnTo>
                <a:close/>
              </a:path>
              <a:path w="290829" h="369570">
                <a:moveTo>
                  <a:pt x="290830" y="287019"/>
                </a:moveTo>
                <a:lnTo>
                  <a:pt x="287020" y="287019"/>
                </a:lnTo>
                <a:lnTo>
                  <a:pt x="287020" y="292099"/>
                </a:lnTo>
                <a:lnTo>
                  <a:pt x="290830" y="292099"/>
                </a:lnTo>
                <a:lnTo>
                  <a:pt x="290830" y="287019"/>
                </a:lnTo>
                <a:close/>
              </a:path>
              <a:path w="290829" h="369570">
                <a:moveTo>
                  <a:pt x="3810" y="292100"/>
                </a:moveTo>
                <a:lnTo>
                  <a:pt x="0" y="29210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2100"/>
                </a:lnTo>
                <a:close/>
              </a:path>
              <a:path w="290829" h="369570">
                <a:moveTo>
                  <a:pt x="290830" y="292100"/>
                </a:moveTo>
                <a:lnTo>
                  <a:pt x="287020" y="292100"/>
                </a:lnTo>
                <a:lnTo>
                  <a:pt x="287020" y="299719"/>
                </a:lnTo>
                <a:lnTo>
                  <a:pt x="290830" y="299719"/>
                </a:lnTo>
                <a:lnTo>
                  <a:pt x="290830" y="292100"/>
                </a:lnTo>
                <a:close/>
              </a:path>
              <a:path w="290829" h="369570">
                <a:moveTo>
                  <a:pt x="3810" y="299719"/>
                </a:moveTo>
                <a:lnTo>
                  <a:pt x="0" y="299719"/>
                </a:lnTo>
                <a:lnTo>
                  <a:pt x="0" y="304799"/>
                </a:lnTo>
                <a:lnTo>
                  <a:pt x="3810" y="304799"/>
                </a:lnTo>
                <a:lnTo>
                  <a:pt x="3810" y="299719"/>
                </a:lnTo>
                <a:close/>
              </a:path>
              <a:path w="290829" h="369570">
                <a:moveTo>
                  <a:pt x="290830" y="299719"/>
                </a:moveTo>
                <a:lnTo>
                  <a:pt x="287020" y="299719"/>
                </a:lnTo>
                <a:lnTo>
                  <a:pt x="287020" y="304799"/>
                </a:lnTo>
                <a:lnTo>
                  <a:pt x="290830" y="304799"/>
                </a:lnTo>
                <a:lnTo>
                  <a:pt x="290830" y="299719"/>
                </a:lnTo>
                <a:close/>
              </a:path>
              <a:path w="290829" h="369570">
                <a:moveTo>
                  <a:pt x="3810" y="304800"/>
                </a:moveTo>
                <a:lnTo>
                  <a:pt x="0" y="304800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4800"/>
                </a:lnTo>
                <a:close/>
              </a:path>
              <a:path w="290829" h="369570">
                <a:moveTo>
                  <a:pt x="290830" y="304800"/>
                </a:moveTo>
                <a:lnTo>
                  <a:pt x="287020" y="304800"/>
                </a:lnTo>
                <a:lnTo>
                  <a:pt x="287020" y="312419"/>
                </a:lnTo>
                <a:lnTo>
                  <a:pt x="290830" y="312419"/>
                </a:lnTo>
                <a:lnTo>
                  <a:pt x="290830" y="304800"/>
                </a:lnTo>
                <a:close/>
              </a:path>
              <a:path w="290829" h="369570">
                <a:moveTo>
                  <a:pt x="3810" y="312419"/>
                </a:moveTo>
                <a:lnTo>
                  <a:pt x="0" y="312419"/>
                </a:lnTo>
                <a:lnTo>
                  <a:pt x="0" y="317499"/>
                </a:lnTo>
                <a:lnTo>
                  <a:pt x="3810" y="317499"/>
                </a:lnTo>
                <a:lnTo>
                  <a:pt x="3810" y="312419"/>
                </a:lnTo>
                <a:close/>
              </a:path>
              <a:path w="290829" h="369570">
                <a:moveTo>
                  <a:pt x="290830" y="312419"/>
                </a:moveTo>
                <a:lnTo>
                  <a:pt x="287020" y="312419"/>
                </a:lnTo>
                <a:lnTo>
                  <a:pt x="287020" y="317499"/>
                </a:lnTo>
                <a:lnTo>
                  <a:pt x="290830" y="317499"/>
                </a:lnTo>
                <a:lnTo>
                  <a:pt x="290830" y="312419"/>
                </a:lnTo>
                <a:close/>
              </a:path>
              <a:path w="290829" h="369570">
                <a:moveTo>
                  <a:pt x="3810" y="317500"/>
                </a:moveTo>
                <a:lnTo>
                  <a:pt x="0" y="317500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7500"/>
                </a:lnTo>
                <a:close/>
              </a:path>
              <a:path w="290829" h="369570">
                <a:moveTo>
                  <a:pt x="290830" y="317500"/>
                </a:moveTo>
                <a:lnTo>
                  <a:pt x="287020" y="317500"/>
                </a:lnTo>
                <a:lnTo>
                  <a:pt x="287020" y="325119"/>
                </a:lnTo>
                <a:lnTo>
                  <a:pt x="290830" y="325119"/>
                </a:lnTo>
                <a:lnTo>
                  <a:pt x="290830" y="317500"/>
                </a:lnTo>
                <a:close/>
              </a:path>
              <a:path w="290829" h="369570">
                <a:moveTo>
                  <a:pt x="38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5119"/>
                </a:lnTo>
                <a:close/>
              </a:path>
              <a:path w="290829" h="369570">
                <a:moveTo>
                  <a:pt x="290830" y="325119"/>
                </a:moveTo>
                <a:lnTo>
                  <a:pt x="287020" y="325119"/>
                </a:lnTo>
                <a:lnTo>
                  <a:pt x="287020" y="331469"/>
                </a:lnTo>
                <a:lnTo>
                  <a:pt x="290830" y="331469"/>
                </a:lnTo>
                <a:lnTo>
                  <a:pt x="290830" y="325119"/>
                </a:lnTo>
                <a:close/>
              </a:path>
              <a:path w="290829" h="369570">
                <a:moveTo>
                  <a:pt x="381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1469"/>
                </a:lnTo>
                <a:close/>
              </a:path>
              <a:path w="290829" h="369570">
                <a:moveTo>
                  <a:pt x="290830" y="331469"/>
                </a:moveTo>
                <a:lnTo>
                  <a:pt x="287020" y="331469"/>
                </a:lnTo>
                <a:lnTo>
                  <a:pt x="287020" y="337819"/>
                </a:lnTo>
                <a:lnTo>
                  <a:pt x="290830" y="337819"/>
                </a:lnTo>
                <a:lnTo>
                  <a:pt x="290830" y="331469"/>
                </a:lnTo>
                <a:close/>
              </a:path>
              <a:path w="290829" h="369570">
                <a:moveTo>
                  <a:pt x="3810" y="337819"/>
                </a:moveTo>
                <a:lnTo>
                  <a:pt x="0" y="33781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7819"/>
                </a:lnTo>
                <a:close/>
              </a:path>
              <a:path w="290829" h="369570">
                <a:moveTo>
                  <a:pt x="290830" y="337819"/>
                </a:moveTo>
                <a:lnTo>
                  <a:pt x="287020" y="337819"/>
                </a:lnTo>
                <a:lnTo>
                  <a:pt x="287020" y="344169"/>
                </a:lnTo>
                <a:lnTo>
                  <a:pt x="290830" y="344169"/>
                </a:lnTo>
                <a:lnTo>
                  <a:pt x="290830" y="337819"/>
                </a:lnTo>
                <a:close/>
              </a:path>
              <a:path w="290829" h="369570">
                <a:moveTo>
                  <a:pt x="38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4169"/>
                </a:lnTo>
                <a:close/>
              </a:path>
              <a:path w="290829" h="369570">
                <a:moveTo>
                  <a:pt x="290830" y="344169"/>
                </a:moveTo>
                <a:lnTo>
                  <a:pt x="287020" y="344169"/>
                </a:lnTo>
                <a:lnTo>
                  <a:pt x="287020" y="350519"/>
                </a:lnTo>
                <a:lnTo>
                  <a:pt x="290830" y="350519"/>
                </a:lnTo>
                <a:lnTo>
                  <a:pt x="290830" y="344169"/>
                </a:lnTo>
                <a:close/>
              </a:path>
              <a:path w="290829" h="369570">
                <a:moveTo>
                  <a:pt x="381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3810" y="356869"/>
                </a:lnTo>
                <a:lnTo>
                  <a:pt x="3810" y="350519"/>
                </a:lnTo>
                <a:close/>
              </a:path>
              <a:path w="290829" h="369570">
                <a:moveTo>
                  <a:pt x="290830" y="350519"/>
                </a:moveTo>
                <a:lnTo>
                  <a:pt x="287020" y="350519"/>
                </a:lnTo>
                <a:lnTo>
                  <a:pt x="287020" y="356869"/>
                </a:lnTo>
                <a:lnTo>
                  <a:pt x="290830" y="356869"/>
                </a:lnTo>
                <a:lnTo>
                  <a:pt x="290830" y="350519"/>
                </a:lnTo>
                <a:close/>
              </a:path>
              <a:path w="290829" h="369570">
                <a:moveTo>
                  <a:pt x="3810" y="356869"/>
                </a:moveTo>
                <a:lnTo>
                  <a:pt x="0" y="356869"/>
                </a:lnTo>
                <a:lnTo>
                  <a:pt x="0" y="363219"/>
                </a:lnTo>
                <a:lnTo>
                  <a:pt x="3810" y="363219"/>
                </a:lnTo>
                <a:lnTo>
                  <a:pt x="3810" y="356869"/>
                </a:lnTo>
                <a:close/>
              </a:path>
              <a:path w="290829" h="369570">
                <a:moveTo>
                  <a:pt x="290830" y="356869"/>
                </a:moveTo>
                <a:lnTo>
                  <a:pt x="287020" y="356869"/>
                </a:lnTo>
                <a:lnTo>
                  <a:pt x="287020" y="363219"/>
                </a:lnTo>
                <a:lnTo>
                  <a:pt x="290830" y="363219"/>
                </a:lnTo>
                <a:lnTo>
                  <a:pt x="290830" y="356869"/>
                </a:lnTo>
                <a:close/>
              </a:path>
              <a:path w="290829" h="369570">
                <a:moveTo>
                  <a:pt x="3810" y="363219"/>
                </a:moveTo>
                <a:lnTo>
                  <a:pt x="0" y="363219"/>
                </a:lnTo>
                <a:lnTo>
                  <a:pt x="0" y="369569"/>
                </a:lnTo>
                <a:lnTo>
                  <a:pt x="88900" y="369569"/>
                </a:lnTo>
                <a:lnTo>
                  <a:pt x="88900" y="368299"/>
                </a:lnTo>
                <a:lnTo>
                  <a:pt x="87629" y="368299"/>
                </a:lnTo>
                <a:lnTo>
                  <a:pt x="87629" y="365759"/>
                </a:lnTo>
                <a:lnTo>
                  <a:pt x="3810" y="365759"/>
                </a:lnTo>
                <a:lnTo>
                  <a:pt x="3810" y="363219"/>
                </a:lnTo>
                <a:close/>
              </a:path>
              <a:path w="290829" h="369570">
                <a:moveTo>
                  <a:pt x="290830" y="363219"/>
                </a:moveTo>
                <a:lnTo>
                  <a:pt x="287020" y="363219"/>
                </a:lnTo>
                <a:lnTo>
                  <a:pt x="287020" y="365759"/>
                </a:lnTo>
                <a:lnTo>
                  <a:pt x="172720" y="365759"/>
                </a:lnTo>
                <a:lnTo>
                  <a:pt x="172720" y="367029"/>
                </a:lnTo>
                <a:lnTo>
                  <a:pt x="171450" y="367029"/>
                </a:lnTo>
                <a:lnTo>
                  <a:pt x="171450" y="368299"/>
                </a:lnTo>
                <a:lnTo>
                  <a:pt x="170180" y="368299"/>
                </a:lnTo>
                <a:lnTo>
                  <a:pt x="170180" y="369569"/>
                </a:lnTo>
                <a:lnTo>
                  <a:pt x="290830" y="369569"/>
                </a:lnTo>
                <a:lnTo>
                  <a:pt x="290830" y="363219"/>
                </a:lnTo>
                <a:close/>
              </a:path>
            </a:pathLst>
          </a:custGeom>
          <a:solidFill>
            <a:srgbClr val="A249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3" name="bk object 8753"/>
          <p:cNvSpPr/>
          <p:nvPr/>
        </p:nvSpPr>
        <p:spPr>
          <a:xfrm>
            <a:off x="5232400" y="4226559"/>
            <a:ext cx="283210" cy="363220"/>
          </a:xfrm>
          <a:custGeom>
            <a:avLst/>
            <a:gdLst/>
            <a:ahLst/>
            <a:cxnLst/>
            <a:rect l="l" t="t" r="r" b="b"/>
            <a:pathLst>
              <a:path w="283210" h="363220">
                <a:moveTo>
                  <a:pt x="11811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114300" y="3809"/>
                </a:lnTo>
                <a:lnTo>
                  <a:pt x="114300" y="2539"/>
                </a:lnTo>
                <a:lnTo>
                  <a:pt x="115570" y="2539"/>
                </a:lnTo>
                <a:lnTo>
                  <a:pt x="115570" y="1269"/>
                </a:lnTo>
                <a:lnTo>
                  <a:pt x="118110" y="1269"/>
                </a:lnTo>
                <a:lnTo>
                  <a:pt x="118110" y="0"/>
                </a:lnTo>
                <a:close/>
              </a:path>
              <a:path w="283210" h="363220">
                <a:moveTo>
                  <a:pt x="283210" y="0"/>
                </a:moveTo>
                <a:lnTo>
                  <a:pt x="199389" y="0"/>
                </a:lnTo>
                <a:lnTo>
                  <a:pt x="199389" y="2539"/>
                </a:lnTo>
                <a:lnTo>
                  <a:pt x="200660" y="2539"/>
                </a:lnTo>
                <a:lnTo>
                  <a:pt x="200660" y="3809"/>
                </a:lnTo>
                <a:lnTo>
                  <a:pt x="279400" y="3809"/>
                </a:lnTo>
                <a:lnTo>
                  <a:pt x="279400" y="5079"/>
                </a:lnTo>
                <a:lnTo>
                  <a:pt x="283210" y="5079"/>
                </a:lnTo>
                <a:lnTo>
                  <a:pt x="283210" y="0"/>
                </a:lnTo>
                <a:close/>
              </a:path>
              <a:path w="283210" h="363220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283210" h="363220">
                <a:moveTo>
                  <a:pt x="283210" y="5080"/>
                </a:moveTo>
                <a:lnTo>
                  <a:pt x="279400" y="5080"/>
                </a:lnTo>
                <a:lnTo>
                  <a:pt x="279400" y="11429"/>
                </a:lnTo>
                <a:lnTo>
                  <a:pt x="283210" y="11429"/>
                </a:lnTo>
                <a:lnTo>
                  <a:pt x="283210" y="5080"/>
                </a:lnTo>
                <a:close/>
              </a:path>
              <a:path w="283210" h="363220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283210" h="363220">
                <a:moveTo>
                  <a:pt x="283210" y="11430"/>
                </a:moveTo>
                <a:lnTo>
                  <a:pt x="279400" y="11430"/>
                </a:lnTo>
                <a:lnTo>
                  <a:pt x="279400" y="17779"/>
                </a:lnTo>
                <a:lnTo>
                  <a:pt x="283210" y="17779"/>
                </a:lnTo>
                <a:lnTo>
                  <a:pt x="283210" y="11430"/>
                </a:lnTo>
                <a:close/>
              </a:path>
              <a:path w="283210" h="363220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283210" h="363220">
                <a:moveTo>
                  <a:pt x="283210" y="17780"/>
                </a:moveTo>
                <a:lnTo>
                  <a:pt x="279400" y="17780"/>
                </a:lnTo>
                <a:lnTo>
                  <a:pt x="279400" y="24129"/>
                </a:lnTo>
                <a:lnTo>
                  <a:pt x="283210" y="24129"/>
                </a:lnTo>
                <a:lnTo>
                  <a:pt x="283210" y="17780"/>
                </a:lnTo>
                <a:close/>
              </a:path>
              <a:path w="283210" h="363220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283210" h="363220">
                <a:moveTo>
                  <a:pt x="283210" y="24130"/>
                </a:moveTo>
                <a:lnTo>
                  <a:pt x="279400" y="24130"/>
                </a:lnTo>
                <a:lnTo>
                  <a:pt x="279400" y="30479"/>
                </a:lnTo>
                <a:lnTo>
                  <a:pt x="283210" y="30479"/>
                </a:lnTo>
                <a:lnTo>
                  <a:pt x="283210" y="24130"/>
                </a:lnTo>
                <a:close/>
              </a:path>
              <a:path w="283210" h="363220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283210" h="363220">
                <a:moveTo>
                  <a:pt x="283210" y="30480"/>
                </a:moveTo>
                <a:lnTo>
                  <a:pt x="279400" y="30480"/>
                </a:lnTo>
                <a:lnTo>
                  <a:pt x="279400" y="36829"/>
                </a:lnTo>
                <a:lnTo>
                  <a:pt x="283210" y="36829"/>
                </a:lnTo>
                <a:lnTo>
                  <a:pt x="283210" y="30480"/>
                </a:lnTo>
                <a:close/>
              </a:path>
              <a:path w="283210" h="363220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283210" h="363220">
                <a:moveTo>
                  <a:pt x="283210" y="36830"/>
                </a:moveTo>
                <a:lnTo>
                  <a:pt x="279400" y="36830"/>
                </a:lnTo>
                <a:lnTo>
                  <a:pt x="279400" y="43179"/>
                </a:lnTo>
                <a:lnTo>
                  <a:pt x="283210" y="43179"/>
                </a:lnTo>
                <a:lnTo>
                  <a:pt x="283210" y="36830"/>
                </a:lnTo>
                <a:close/>
              </a:path>
              <a:path w="283210" h="363220">
                <a:moveTo>
                  <a:pt x="3810" y="43180"/>
                </a:moveTo>
                <a:lnTo>
                  <a:pt x="0" y="4318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3180"/>
                </a:lnTo>
                <a:close/>
              </a:path>
              <a:path w="283210" h="363220">
                <a:moveTo>
                  <a:pt x="283210" y="43180"/>
                </a:moveTo>
                <a:lnTo>
                  <a:pt x="279400" y="43180"/>
                </a:lnTo>
                <a:lnTo>
                  <a:pt x="279400" y="49529"/>
                </a:lnTo>
                <a:lnTo>
                  <a:pt x="283210" y="49529"/>
                </a:lnTo>
                <a:lnTo>
                  <a:pt x="283210" y="43180"/>
                </a:lnTo>
                <a:close/>
              </a:path>
              <a:path w="283210" h="363220">
                <a:moveTo>
                  <a:pt x="3810" y="49530"/>
                </a:moveTo>
                <a:lnTo>
                  <a:pt x="0" y="49530"/>
                </a:lnTo>
                <a:lnTo>
                  <a:pt x="0" y="54609"/>
                </a:lnTo>
                <a:lnTo>
                  <a:pt x="3810" y="54609"/>
                </a:lnTo>
                <a:lnTo>
                  <a:pt x="3810" y="49530"/>
                </a:lnTo>
                <a:close/>
              </a:path>
              <a:path w="283210" h="363220">
                <a:moveTo>
                  <a:pt x="283210" y="49530"/>
                </a:moveTo>
                <a:lnTo>
                  <a:pt x="279400" y="49530"/>
                </a:lnTo>
                <a:lnTo>
                  <a:pt x="279400" y="54609"/>
                </a:lnTo>
                <a:lnTo>
                  <a:pt x="283210" y="54609"/>
                </a:lnTo>
                <a:lnTo>
                  <a:pt x="283210" y="49530"/>
                </a:lnTo>
                <a:close/>
              </a:path>
              <a:path w="283210" h="363220">
                <a:moveTo>
                  <a:pt x="3810" y="54610"/>
                </a:moveTo>
                <a:lnTo>
                  <a:pt x="0" y="54610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4610"/>
                </a:lnTo>
                <a:close/>
              </a:path>
              <a:path w="283210" h="363220">
                <a:moveTo>
                  <a:pt x="283210" y="54610"/>
                </a:moveTo>
                <a:lnTo>
                  <a:pt x="279400" y="54610"/>
                </a:lnTo>
                <a:lnTo>
                  <a:pt x="279400" y="60959"/>
                </a:lnTo>
                <a:lnTo>
                  <a:pt x="283210" y="60959"/>
                </a:lnTo>
                <a:lnTo>
                  <a:pt x="283210" y="54610"/>
                </a:lnTo>
                <a:close/>
              </a:path>
              <a:path w="283210" h="363220">
                <a:moveTo>
                  <a:pt x="3810" y="60960"/>
                </a:moveTo>
                <a:lnTo>
                  <a:pt x="0" y="6096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0960"/>
                </a:lnTo>
                <a:close/>
              </a:path>
              <a:path w="283210" h="363220">
                <a:moveTo>
                  <a:pt x="283210" y="60960"/>
                </a:moveTo>
                <a:lnTo>
                  <a:pt x="279400" y="60960"/>
                </a:lnTo>
                <a:lnTo>
                  <a:pt x="279400" y="68579"/>
                </a:lnTo>
                <a:lnTo>
                  <a:pt x="283210" y="68579"/>
                </a:lnTo>
                <a:lnTo>
                  <a:pt x="283210" y="60960"/>
                </a:lnTo>
                <a:close/>
              </a:path>
              <a:path w="283210" h="363220">
                <a:moveTo>
                  <a:pt x="3810" y="68580"/>
                </a:moveTo>
                <a:lnTo>
                  <a:pt x="0" y="68580"/>
                </a:lnTo>
                <a:lnTo>
                  <a:pt x="0" y="74929"/>
                </a:lnTo>
                <a:lnTo>
                  <a:pt x="3810" y="74929"/>
                </a:lnTo>
                <a:lnTo>
                  <a:pt x="3810" y="68580"/>
                </a:lnTo>
                <a:close/>
              </a:path>
              <a:path w="283210" h="363220">
                <a:moveTo>
                  <a:pt x="283210" y="68580"/>
                </a:moveTo>
                <a:lnTo>
                  <a:pt x="279400" y="68580"/>
                </a:lnTo>
                <a:lnTo>
                  <a:pt x="279400" y="74929"/>
                </a:lnTo>
                <a:lnTo>
                  <a:pt x="283210" y="74929"/>
                </a:lnTo>
                <a:lnTo>
                  <a:pt x="283210" y="68580"/>
                </a:lnTo>
                <a:close/>
              </a:path>
              <a:path w="283210" h="363220">
                <a:moveTo>
                  <a:pt x="3810" y="74930"/>
                </a:moveTo>
                <a:lnTo>
                  <a:pt x="0" y="74930"/>
                </a:lnTo>
                <a:lnTo>
                  <a:pt x="0" y="81279"/>
                </a:lnTo>
                <a:lnTo>
                  <a:pt x="3810" y="81279"/>
                </a:lnTo>
                <a:lnTo>
                  <a:pt x="3810" y="74930"/>
                </a:lnTo>
                <a:close/>
              </a:path>
              <a:path w="283210" h="363220">
                <a:moveTo>
                  <a:pt x="283210" y="74930"/>
                </a:moveTo>
                <a:lnTo>
                  <a:pt x="279400" y="74930"/>
                </a:lnTo>
                <a:lnTo>
                  <a:pt x="279400" y="81279"/>
                </a:lnTo>
                <a:lnTo>
                  <a:pt x="283210" y="81279"/>
                </a:lnTo>
                <a:lnTo>
                  <a:pt x="283210" y="74930"/>
                </a:lnTo>
                <a:close/>
              </a:path>
              <a:path w="283210" h="363220">
                <a:moveTo>
                  <a:pt x="3810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81280"/>
                </a:lnTo>
                <a:close/>
              </a:path>
              <a:path w="283210" h="363220">
                <a:moveTo>
                  <a:pt x="283210" y="81280"/>
                </a:moveTo>
                <a:lnTo>
                  <a:pt x="279400" y="81280"/>
                </a:lnTo>
                <a:lnTo>
                  <a:pt x="279400" y="87629"/>
                </a:lnTo>
                <a:lnTo>
                  <a:pt x="283210" y="87629"/>
                </a:lnTo>
                <a:lnTo>
                  <a:pt x="283210" y="81280"/>
                </a:lnTo>
                <a:close/>
              </a:path>
              <a:path w="283210" h="363220">
                <a:moveTo>
                  <a:pt x="3810" y="87630"/>
                </a:moveTo>
                <a:lnTo>
                  <a:pt x="0" y="87630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87630"/>
                </a:lnTo>
                <a:close/>
              </a:path>
              <a:path w="283210" h="363220">
                <a:moveTo>
                  <a:pt x="283210" y="87630"/>
                </a:moveTo>
                <a:lnTo>
                  <a:pt x="279400" y="87630"/>
                </a:lnTo>
                <a:lnTo>
                  <a:pt x="279400" y="92709"/>
                </a:lnTo>
                <a:lnTo>
                  <a:pt x="283210" y="92709"/>
                </a:lnTo>
                <a:lnTo>
                  <a:pt x="283210" y="87630"/>
                </a:lnTo>
                <a:close/>
              </a:path>
              <a:path w="283210" h="363220">
                <a:moveTo>
                  <a:pt x="3810" y="92710"/>
                </a:moveTo>
                <a:lnTo>
                  <a:pt x="0" y="9271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92710"/>
                </a:lnTo>
                <a:close/>
              </a:path>
              <a:path w="283210" h="363220">
                <a:moveTo>
                  <a:pt x="283210" y="92710"/>
                </a:moveTo>
                <a:lnTo>
                  <a:pt x="279400" y="92710"/>
                </a:lnTo>
                <a:lnTo>
                  <a:pt x="279400" y="106679"/>
                </a:lnTo>
                <a:lnTo>
                  <a:pt x="283210" y="106679"/>
                </a:lnTo>
                <a:lnTo>
                  <a:pt x="283210" y="92710"/>
                </a:lnTo>
                <a:close/>
              </a:path>
              <a:path w="283210" h="363220">
                <a:moveTo>
                  <a:pt x="3810" y="106680"/>
                </a:moveTo>
                <a:lnTo>
                  <a:pt x="0" y="106680"/>
                </a:lnTo>
                <a:lnTo>
                  <a:pt x="0" y="111759"/>
                </a:lnTo>
                <a:lnTo>
                  <a:pt x="3810" y="111759"/>
                </a:lnTo>
                <a:lnTo>
                  <a:pt x="3810" y="106680"/>
                </a:lnTo>
                <a:close/>
              </a:path>
              <a:path w="283210" h="363220">
                <a:moveTo>
                  <a:pt x="283210" y="106680"/>
                </a:moveTo>
                <a:lnTo>
                  <a:pt x="279400" y="106680"/>
                </a:lnTo>
                <a:lnTo>
                  <a:pt x="279400" y="111759"/>
                </a:lnTo>
                <a:lnTo>
                  <a:pt x="283210" y="111759"/>
                </a:lnTo>
                <a:lnTo>
                  <a:pt x="283210" y="106680"/>
                </a:lnTo>
                <a:close/>
              </a:path>
              <a:path w="283210" h="363220">
                <a:moveTo>
                  <a:pt x="3810" y="111760"/>
                </a:moveTo>
                <a:lnTo>
                  <a:pt x="0" y="111760"/>
                </a:lnTo>
                <a:lnTo>
                  <a:pt x="0" y="138429"/>
                </a:lnTo>
                <a:lnTo>
                  <a:pt x="3810" y="138429"/>
                </a:lnTo>
                <a:lnTo>
                  <a:pt x="3810" y="111760"/>
                </a:lnTo>
                <a:close/>
              </a:path>
              <a:path w="283210" h="363220">
                <a:moveTo>
                  <a:pt x="283210" y="111760"/>
                </a:moveTo>
                <a:lnTo>
                  <a:pt x="279400" y="111760"/>
                </a:lnTo>
                <a:lnTo>
                  <a:pt x="279400" y="138429"/>
                </a:lnTo>
                <a:lnTo>
                  <a:pt x="283210" y="138429"/>
                </a:lnTo>
                <a:lnTo>
                  <a:pt x="283210" y="111760"/>
                </a:lnTo>
                <a:close/>
              </a:path>
              <a:path w="283210" h="363220">
                <a:moveTo>
                  <a:pt x="3810" y="138430"/>
                </a:moveTo>
                <a:lnTo>
                  <a:pt x="0" y="13843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8430"/>
                </a:lnTo>
                <a:close/>
              </a:path>
              <a:path w="283210" h="363220">
                <a:moveTo>
                  <a:pt x="283210" y="138430"/>
                </a:moveTo>
                <a:lnTo>
                  <a:pt x="279400" y="138430"/>
                </a:lnTo>
                <a:lnTo>
                  <a:pt x="279400" y="144779"/>
                </a:lnTo>
                <a:lnTo>
                  <a:pt x="283210" y="144779"/>
                </a:lnTo>
                <a:lnTo>
                  <a:pt x="283210" y="138430"/>
                </a:lnTo>
                <a:close/>
              </a:path>
              <a:path w="283210" h="363220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283210" h="363220">
                <a:moveTo>
                  <a:pt x="283210" y="144780"/>
                </a:moveTo>
                <a:lnTo>
                  <a:pt x="279400" y="144780"/>
                </a:lnTo>
                <a:lnTo>
                  <a:pt x="279400" y="151129"/>
                </a:lnTo>
                <a:lnTo>
                  <a:pt x="283210" y="151129"/>
                </a:lnTo>
                <a:lnTo>
                  <a:pt x="283210" y="144780"/>
                </a:lnTo>
                <a:close/>
              </a:path>
              <a:path w="283210" h="363220">
                <a:moveTo>
                  <a:pt x="3810" y="151130"/>
                </a:moveTo>
                <a:lnTo>
                  <a:pt x="0" y="151130"/>
                </a:lnTo>
                <a:lnTo>
                  <a:pt x="0" y="163829"/>
                </a:lnTo>
                <a:lnTo>
                  <a:pt x="3810" y="163829"/>
                </a:lnTo>
                <a:lnTo>
                  <a:pt x="3810" y="151130"/>
                </a:lnTo>
                <a:close/>
              </a:path>
              <a:path w="283210" h="363220">
                <a:moveTo>
                  <a:pt x="283210" y="151130"/>
                </a:moveTo>
                <a:lnTo>
                  <a:pt x="279400" y="151130"/>
                </a:lnTo>
                <a:lnTo>
                  <a:pt x="279400" y="163829"/>
                </a:lnTo>
                <a:lnTo>
                  <a:pt x="283210" y="163829"/>
                </a:lnTo>
                <a:lnTo>
                  <a:pt x="283210" y="151130"/>
                </a:lnTo>
                <a:close/>
              </a:path>
              <a:path w="283210" h="363220">
                <a:moveTo>
                  <a:pt x="3810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3810" y="170179"/>
                </a:lnTo>
                <a:lnTo>
                  <a:pt x="3810" y="163830"/>
                </a:lnTo>
                <a:close/>
              </a:path>
              <a:path w="283210" h="363220">
                <a:moveTo>
                  <a:pt x="283210" y="163830"/>
                </a:moveTo>
                <a:lnTo>
                  <a:pt x="279400" y="163830"/>
                </a:lnTo>
                <a:lnTo>
                  <a:pt x="279400" y="170179"/>
                </a:lnTo>
                <a:lnTo>
                  <a:pt x="283210" y="170179"/>
                </a:lnTo>
                <a:lnTo>
                  <a:pt x="283210" y="163830"/>
                </a:lnTo>
                <a:close/>
              </a:path>
              <a:path w="283210" h="363220">
                <a:moveTo>
                  <a:pt x="3810" y="170180"/>
                </a:moveTo>
                <a:lnTo>
                  <a:pt x="0" y="170180"/>
                </a:lnTo>
                <a:lnTo>
                  <a:pt x="0" y="176529"/>
                </a:lnTo>
                <a:lnTo>
                  <a:pt x="3810" y="176529"/>
                </a:lnTo>
                <a:lnTo>
                  <a:pt x="3810" y="170180"/>
                </a:lnTo>
                <a:close/>
              </a:path>
              <a:path w="283210" h="363220">
                <a:moveTo>
                  <a:pt x="283210" y="170180"/>
                </a:moveTo>
                <a:lnTo>
                  <a:pt x="279400" y="170180"/>
                </a:lnTo>
                <a:lnTo>
                  <a:pt x="279400" y="176529"/>
                </a:lnTo>
                <a:lnTo>
                  <a:pt x="283210" y="176529"/>
                </a:lnTo>
                <a:lnTo>
                  <a:pt x="283210" y="170180"/>
                </a:lnTo>
                <a:close/>
              </a:path>
              <a:path w="283210" h="363220">
                <a:moveTo>
                  <a:pt x="3810" y="176530"/>
                </a:moveTo>
                <a:lnTo>
                  <a:pt x="0" y="176530"/>
                </a:lnTo>
                <a:lnTo>
                  <a:pt x="0" y="207009"/>
                </a:lnTo>
                <a:lnTo>
                  <a:pt x="3810" y="207009"/>
                </a:lnTo>
                <a:lnTo>
                  <a:pt x="3810" y="176530"/>
                </a:lnTo>
                <a:close/>
              </a:path>
              <a:path w="283210" h="363220">
                <a:moveTo>
                  <a:pt x="283210" y="176530"/>
                </a:moveTo>
                <a:lnTo>
                  <a:pt x="279400" y="176530"/>
                </a:lnTo>
                <a:lnTo>
                  <a:pt x="279400" y="207009"/>
                </a:lnTo>
                <a:lnTo>
                  <a:pt x="283210" y="207009"/>
                </a:lnTo>
                <a:lnTo>
                  <a:pt x="283210" y="176530"/>
                </a:lnTo>
                <a:close/>
              </a:path>
              <a:path w="283210" h="363220">
                <a:moveTo>
                  <a:pt x="3810" y="207010"/>
                </a:moveTo>
                <a:lnTo>
                  <a:pt x="0" y="20701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07010"/>
                </a:lnTo>
                <a:close/>
              </a:path>
              <a:path w="283210" h="363220">
                <a:moveTo>
                  <a:pt x="283210" y="207010"/>
                </a:moveTo>
                <a:lnTo>
                  <a:pt x="279400" y="207010"/>
                </a:lnTo>
                <a:lnTo>
                  <a:pt x="279400" y="227329"/>
                </a:lnTo>
                <a:lnTo>
                  <a:pt x="283210" y="227329"/>
                </a:lnTo>
                <a:lnTo>
                  <a:pt x="283210" y="207010"/>
                </a:lnTo>
                <a:close/>
              </a:path>
              <a:path w="283210" h="363220">
                <a:moveTo>
                  <a:pt x="3810" y="227330"/>
                </a:moveTo>
                <a:lnTo>
                  <a:pt x="0" y="227330"/>
                </a:lnTo>
                <a:lnTo>
                  <a:pt x="0" y="232409"/>
                </a:lnTo>
                <a:lnTo>
                  <a:pt x="3810" y="232409"/>
                </a:lnTo>
                <a:lnTo>
                  <a:pt x="3810" y="227330"/>
                </a:lnTo>
                <a:close/>
              </a:path>
              <a:path w="283210" h="363220">
                <a:moveTo>
                  <a:pt x="283210" y="227330"/>
                </a:moveTo>
                <a:lnTo>
                  <a:pt x="279400" y="227330"/>
                </a:lnTo>
                <a:lnTo>
                  <a:pt x="279400" y="232409"/>
                </a:lnTo>
                <a:lnTo>
                  <a:pt x="283210" y="232409"/>
                </a:lnTo>
                <a:lnTo>
                  <a:pt x="283210" y="227330"/>
                </a:lnTo>
                <a:close/>
              </a:path>
              <a:path w="283210" h="363220">
                <a:moveTo>
                  <a:pt x="3810" y="232410"/>
                </a:moveTo>
                <a:lnTo>
                  <a:pt x="0" y="23241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2410"/>
                </a:lnTo>
                <a:close/>
              </a:path>
              <a:path w="283210" h="363220">
                <a:moveTo>
                  <a:pt x="283210" y="232410"/>
                </a:moveTo>
                <a:lnTo>
                  <a:pt x="279400" y="232410"/>
                </a:lnTo>
                <a:lnTo>
                  <a:pt x="279400" y="240029"/>
                </a:lnTo>
                <a:lnTo>
                  <a:pt x="283210" y="240029"/>
                </a:lnTo>
                <a:lnTo>
                  <a:pt x="283210" y="232410"/>
                </a:lnTo>
                <a:close/>
              </a:path>
              <a:path w="283210" h="363220">
                <a:moveTo>
                  <a:pt x="3810" y="240030"/>
                </a:moveTo>
                <a:lnTo>
                  <a:pt x="0" y="240030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40030"/>
                </a:lnTo>
                <a:close/>
              </a:path>
              <a:path w="283210" h="363220">
                <a:moveTo>
                  <a:pt x="283210" y="240030"/>
                </a:moveTo>
                <a:lnTo>
                  <a:pt x="279400" y="240030"/>
                </a:lnTo>
                <a:lnTo>
                  <a:pt x="279400" y="245109"/>
                </a:lnTo>
                <a:lnTo>
                  <a:pt x="283210" y="245109"/>
                </a:lnTo>
                <a:lnTo>
                  <a:pt x="283210" y="240030"/>
                </a:lnTo>
                <a:close/>
              </a:path>
              <a:path w="283210" h="363220">
                <a:moveTo>
                  <a:pt x="3810" y="245110"/>
                </a:moveTo>
                <a:lnTo>
                  <a:pt x="0" y="24511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5110"/>
                </a:lnTo>
                <a:close/>
              </a:path>
              <a:path w="283210" h="363220">
                <a:moveTo>
                  <a:pt x="283210" y="245110"/>
                </a:moveTo>
                <a:lnTo>
                  <a:pt x="279400" y="245110"/>
                </a:lnTo>
                <a:lnTo>
                  <a:pt x="279400" y="252729"/>
                </a:lnTo>
                <a:lnTo>
                  <a:pt x="283210" y="252729"/>
                </a:lnTo>
                <a:lnTo>
                  <a:pt x="283210" y="245110"/>
                </a:lnTo>
                <a:close/>
              </a:path>
              <a:path w="283210" h="363220">
                <a:moveTo>
                  <a:pt x="3810" y="252730"/>
                </a:moveTo>
                <a:lnTo>
                  <a:pt x="0" y="252730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2730"/>
                </a:lnTo>
                <a:close/>
              </a:path>
              <a:path w="283210" h="363220">
                <a:moveTo>
                  <a:pt x="283210" y="252730"/>
                </a:moveTo>
                <a:lnTo>
                  <a:pt x="279400" y="252730"/>
                </a:lnTo>
                <a:lnTo>
                  <a:pt x="279400" y="257809"/>
                </a:lnTo>
                <a:lnTo>
                  <a:pt x="283210" y="257809"/>
                </a:lnTo>
                <a:lnTo>
                  <a:pt x="283210" y="252730"/>
                </a:lnTo>
                <a:close/>
              </a:path>
              <a:path w="283210" h="363220">
                <a:moveTo>
                  <a:pt x="3810" y="257810"/>
                </a:moveTo>
                <a:lnTo>
                  <a:pt x="0" y="257810"/>
                </a:lnTo>
                <a:lnTo>
                  <a:pt x="0" y="264159"/>
                </a:lnTo>
                <a:lnTo>
                  <a:pt x="3810" y="264159"/>
                </a:lnTo>
                <a:lnTo>
                  <a:pt x="3810" y="257810"/>
                </a:lnTo>
                <a:close/>
              </a:path>
              <a:path w="283210" h="363220">
                <a:moveTo>
                  <a:pt x="283210" y="257810"/>
                </a:moveTo>
                <a:lnTo>
                  <a:pt x="279400" y="257810"/>
                </a:lnTo>
                <a:lnTo>
                  <a:pt x="279400" y="264159"/>
                </a:lnTo>
                <a:lnTo>
                  <a:pt x="283210" y="264159"/>
                </a:lnTo>
                <a:lnTo>
                  <a:pt x="283210" y="257810"/>
                </a:lnTo>
                <a:close/>
              </a:path>
              <a:path w="283210" h="363220">
                <a:moveTo>
                  <a:pt x="3810" y="264160"/>
                </a:moveTo>
                <a:lnTo>
                  <a:pt x="0" y="264160"/>
                </a:lnTo>
                <a:lnTo>
                  <a:pt x="0" y="271779"/>
                </a:lnTo>
                <a:lnTo>
                  <a:pt x="3810" y="271779"/>
                </a:lnTo>
                <a:lnTo>
                  <a:pt x="3810" y="264160"/>
                </a:lnTo>
                <a:close/>
              </a:path>
              <a:path w="283210" h="363220">
                <a:moveTo>
                  <a:pt x="283210" y="264160"/>
                </a:moveTo>
                <a:lnTo>
                  <a:pt x="279400" y="264160"/>
                </a:lnTo>
                <a:lnTo>
                  <a:pt x="279400" y="271779"/>
                </a:lnTo>
                <a:lnTo>
                  <a:pt x="283210" y="271779"/>
                </a:lnTo>
                <a:lnTo>
                  <a:pt x="283210" y="264160"/>
                </a:lnTo>
                <a:close/>
              </a:path>
              <a:path w="283210" h="363220">
                <a:moveTo>
                  <a:pt x="3810" y="271780"/>
                </a:moveTo>
                <a:lnTo>
                  <a:pt x="0" y="27178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1780"/>
                </a:lnTo>
                <a:close/>
              </a:path>
              <a:path w="283210" h="363220">
                <a:moveTo>
                  <a:pt x="283210" y="271780"/>
                </a:moveTo>
                <a:lnTo>
                  <a:pt x="279400" y="271780"/>
                </a:lnTo>
                <a:lnTo>
                  <a:pt x="279400" y="278129"/>
                </a:lnTo>
                <a:lnTo>
                  <a:pt x="283210" y="278129"/>
                </a:lnTo>
                <a:lnTo>
                  <a:pt x="283210" y="271780"/>
                </a:lnTo>
                <a:close/>
              </a:path>
              <a:path w="283210" h="363220">
                <a:moveTo>
                  <a:pt x="3810" y="278130"/>
                </a:moveTo>
                <a:lnTo>
                  <a:pt x="0" y="278130"/>
                </a:lnTo>
                <a:lnTo>
                  <a:pt x="0" y="284479"/>
                </a:lnTo>
                <a:lnTo>
                  <a:pt x="3810" y="284479"/>
                </a:lnTo>
                <a:lnTo>
                  <a:pt x="3810" y="278130"/>
                </a:lnTo>
                <a:close/>
              </a:path>
              <a:path w="283210" h="363220">
                <a:moveTo>
                  <a:pt x="283210" y="278130"/>
                </a:moveTo>
                <a:lnTo>
                  <a:pt x="279400" y="278130"/>
                </a:lnTo>
                <a:lnTo>
                  <a:pt x="279400" y="284479"/>
                </a:lnTo>
                <a:lnTo>
                  <a:pt x="283210" y="284479"/>
                </a:lnTo>
                <a:lnTo>
                  <a:pt x="283210" y="278130"/>
                </a:lnTo>
                <a:close/>
              </a:path>
              <a:path w="283210" h="363220">
                <a:moveTo>
                  <a:pt x="3810" y="284480"/>
                </a:moveTo>
                <a:lnTo>
                  <a:pt x="0" y="284480"/>
                </a:lnTo>
                <a:lnTo>
                  <a:pt x="0" y="289559"/>
                </a:lnTo>
                <a:lnTo>
                  <a:pt x="3810" y="289559"/>
                </a:lnTo>
                <a:lnTo>
                  <a:pt x="3810" y="284480"/>
                </a:lnTo>
                <a:close/>
              </a:path>
              <a:path w="283210" h="363220">
                <a:moveTo>
                  <a:pt x="283210" y="284480"/>
                </a:moveTo>
                <a:lnTo>
                  <a:pt x="279400" y="284480"/>
                </a:lnTo>
                <a:lnTo>
                  <a:pt x="279400" y="289559"/>
                </a:lnTo>
                <a:lnTo>
                  <a:pt x="283210" y="289559"/>
                </a:lnTo>
                <a:lnTo>
                  <a:pt x="283210" y="284480"/>
                </a:lnTo>
                <a:close/>
              </a:path>
              <a:path w="283210" h="363220">
                <a:moveTo>
                  <a:pt x="3810" y="289560"/>
                </a:moveTo>
                <a:lnTo>
                  <a:pt x="0" y="289560"/>
                </a:lnTo>
                <a:lnTo>
                  <a:pt x="0" y="297179"/>
                </a:lnTo>
                <a:lnTo>
                  <a:pt x="3810" y="297179"/>
                </a:lnTo>
                <a:lnTo>
                  <a:pt x="3810" y="289560"/>
                </a:lnTo>
                <a:close/>
              </a:path>
              <a:path w="283210" h="363220">
                <a:moveTo>
                  <a:pt x="283210" y="289560"/>
                </a:moveTo>
                <a:lnTo>
                  <a:pt x="279400" y="289560"/>
                </a:lnTo>
                <a:lnTo>
                  <a:pt x="279400" y="297179"/>
                </a:lnTo>
                <a:lnTo>
                  <a:pt x="283210" y="297179"/>
                </a:lnTo>
                <a:lnTo>
                  <a:pt x="283210" y="289560"/>
                </a:lnTo>
                <a:close/>
              </a:path>
              <a:path w="283210" h="363220">
                <a:moveTo>
                  <a:pt x="3810" y="297180"/>
                </a:moveTo>
                <a:lnTo>
                  <a:pt x="0" y="297180"/>
                </a:lnTo>
                <a:lnTo>
                  <a:pt x="0" y="302259"/>
                </a:lnTo>
                <a:lnTo>
                  <a:pt x="3810" y="302259"/>
                </a:lnTo>
                <a:lnTo>
                  <a:pt x="3810" y="297180"/>
                </a:lnTo>
                <a:close/>
              </a:path>
              <a:path w="283210" h="363220">
                <a:moveTo>
                  <a:pt x="283210" y="297180"/>
                </a:moveTo>
                <a:lnTo>
                  <a:pt x="279400" y="297180"/>
                </a:lnTo>
                <a:lnTo>
                  <a:pt x="279400" y="302259"/>
                </a:lnTo>
                <a:lnTo>
                  <a:pt x="283210" y="302259"/>
                </a:lnTo>
                <a:lnTo>
                  <a:pt x="283210" y="297180"/>
                </a:lnTo>
                <a:close/>
              </a:path>
              <a:path w="283210" h="363220">
                <a:moveTo>
                  <a:pt x="3810" y="302260"/>
                </a:moveTo>
                <a:lnTo>
                  <a:pt x="0" y="30226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2260"/>
                </a:lnTo>
                <a:close/>
              </a:path>
              <a:path w="283210" h="363220">
                <a:moveTo>
                  <a:pt x="283210" y="302260"/>
                </a:moveTo>
                <a:lnTo>
                  <a:pt x="279400" y="302260"/>
                </a:lnTo>
                <a:lnTo>
                  <a:pt x="279400" y="309879"/>
                </a:lnTo>
                <a:lnTo>
                  <a:pt x="283210" y="309879"/>
                </a:lnTo>
                <a:lnTo>
                  <a:pt x="283210" y="302260"/>
                </a:lnTo>
                <a:close/>
              </a:path>
              <a:path w="283210" h="363220">
                <a:moveTo>
                  <a:pt x="3810" y="309880"/>
                </a:moveTo>
                <a:lnTo>
                  <a:pt x="0" y="309880"/>
                </a:lnTo>
                <a:lnTo>
                  <a:pt x="0" y="314959"/>
                </a:lnTo>
                <a:lnTo>
                  <a:pt x="3810" y="314959"/>
                </a:lnTo>
                <a:lnTo>
                  <a:pt x="3810" y="309880"/>
                </a:lnTo>
                <a:close/>
              </a:path>
              <a:path w="283210" h="363220">
                <a:moveTo>
                  <a:pt x="283210" y="309880"/>
                </a:moveTo>
                <a:lnTo>
                  <a:pt x="279400" y="309880"/>
                </a:lnTo>
                <a:lnTo>
                  <a:pt x="279400" y="314959"/>
                </a:lnTo>
                <a:lnTo>
                  <a:pt x="283210" y="314959"/>
                </a:lnTo>
                <a:lnTo>
                  <a:pt x="283210" y="309880"/>
                </a:lnTo>
                <a:close/>
              </a:path>
              <a:path w="283210" h="363220">
                <a:moveTo>
                  <a:pt x="3810" y="314960"/>
                </a:moveTo>
                <a:lnTo>
                  <a:pt x="0" y="314960"/>
                </a:lnTo>
                <a:lnTo>
                  <a:pt x="0" y="322579"/>
                </a:lnTo>
                <a:lnTo>
                  <a:pt x="3810" y="322579"/>
                </a:lnTo>
                <a:lnTo>
                  <a:pt x="3810" y="314960"/>
                </a:lnTo>
                <a:close/>
              </a:path>
              <a:path w="283210" h="363220">
                <a:moveTo>
                  <a:pt x="283210" y="314960"/>
                </a:moveTo>
                <a:lnTo>
                  <a:pt x="279400" y="314960"/>
                </a:lnTo>
                <a:lnTo>
                  <a:pt x="279400" y="322579"/>
                </a:lnTo>
                <a:lnTo>
                  <a:pt x="283210" y="322579"/>
                </a:lnTo>
                <a:lnTo>
                  <a:pt x="283210" y="314960"/>
                </a:lnTo>
                <a:close/>
              </a:path>
              <a:path w="283210" h="363220">
                <a:moveTo>
                  <a:pt x="381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3810" y="328929"/>
                </a:lnTo>
                <a:lnTo>
                  <a:pt x="3810" y="322580"/>
                </a:lnTo>
                <a:close/>
              </a:path>
              <a:path w="283210" h="363220">
                <a:moveTo>
                  <a:pt x="283210" y="322580"/>
                </a:moveTo>
                <a:lnTo>
                  <a:pt x="279400" y="322580"/>
                </a:lnTo>
                <a:lnTo>
                  <a:pt x="279400" y="328929"/>
                </a:lnTo>
                <a:lnTo>
                  <a:pt x="283210" y="328929"/>
                </a:lnTo>
                <a:lnTo>
                  <a:pt x="283210" y="322580"/>
                </a:lnTo>
                <a:close/>
              </a:path>
              <a:path w="283210" h="363220">
                <a:moveTo>
                  <a:pt x="3810" y="328930"/>
                </a:moveTo>
                <a:lnTo>
                  <a:pt x="0" y="328930"/>
                </a:lnTo>
                <a:lnTo>
                  <a:pt x="0" y="335279"/>
                </a:lnTo>
                <a:lnTo>
                  <a:pt x="3810" y="335279"/>
                </a:lnTo>
                <a:lnTo>
                  <a:pt x="3810" y="328930"/>
                </a:lnTo>
                <a:close/>
              </a:path>
              <a:path w="283210" h="363220">
                <a:moveTo>
                  <a:pt x="283210" y="328930"/>
                </a:moveTo>
                <a:lnTo>
                  <a:pt x="279400" y="328930"/>
                </a:lnTo>
                <a:lnTo>
                  <a:pt x="279400" y="335279"/>
                </a:lnTo>
                <a:lnTo>
                  <a:pt x="283210" y="335279"/>
                </a:lnTo>
                <a:lnTo>
                  <a:pt x="283210" y="328930"/>
                </a:lnTo>
                <a:close/>
              </a:path>
              <a:path w="283210" h="363220">
                <a:moveTo>
                  <a:pt x="381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3810" y="341629"/>
                </a:lnTo>
                <a:lnTo>
                  <a:pt x="3810" y="335280"/>
                </a:lnTo>
                <a:close/>
              </a:path>
              <a:path w="283210" h="363220">
                <a:moveTo>
                  <a:pt x="283210" y="335280"/>
                </a:moveTo>
                <a:lnTo>
                  <a:pt x="279400" y="335280"/>
                </a:lnTo>
                <a:lnTo>
                  <a:pt x="279400" y="341629"/>
                </a:lnTo>
                <a:lnTo>
                  <a:pt x="283210" y="341629"/>
                </a:lnTo>
                <a:lnTo>
                  <a:pt x="283210" y="335280"/>
                </a:lnTo>
                <a:close/>
              </a:path>
              <a:path w="283210" h="363220">
                <a:moveTo>
                  <a:pt x="3810" y="341630"/>
                </a:moveTo>
                <a:lnTo>
                  <a:pt x="0" y="341630"/>
                </a:lnTo>
                <a:lnTo>
                  <a:pt x="0" y="347979"/>
                </a:lnTo>
                <a:lnTo>
                  <a:pt x="3810" y="347979"/>
                </a:lnTo>
                <a:lnTo>
                  <a:pt x="3810" y="341630"/>
                </a:lnTo>
                <a:close/>
              </a:path>
              <a:path w="283210" h="363220">
                <a:moveTo>
                  <a:pt x="283210" y="341630"/>
                </a:moveTo>
                <a:lnTo>
                  <a:pt x="279400" y="341630"/>
                </a:lnTo>
                <a:lnTo>
                  <a:pt x="279400" y="347979"/>
                </a:lnTo>
                <a:lnTo>
                  <a:pt x="283210" y="347979"/>
                </a:lnTo>
                <a:lnTo>
                  <a:pt x="283210" y="341630"/>
                </a:lnTo>
                <a:close/>
              </a:path>
              <a:path w="283210" h="363220">
                <a:moveTo>
                  <a:pt x="3810" y="347980"/>
                </a:moveTo>
                <a:lnTo>
                  <a:pt x="0" y="347980"/>
                </a:lnTo>
                <a:lnTo>
                  <a:pt x="0" y="354329"/>
                </a:lnTo>
                <a:lnTo>
                  <a:pt x="3810" y="354329"/>
                </a:lnTo>
                <a:lnTo>
                  <a:pt x="3810" y="347980"/>
                </a:lnTo>
                <a:close/>
              </a:path>
              <a:path w="283210" h="363220">
                <a:moveTo>
                  <a:pt x="283210" y="347980"/>
                </a:moveTo>
                <a:lnTo>
                  <a:pt x="279400" y="347980"/>
                </a:lnTo>
                <a:lnTo>
                  <a:pt x="279400" y="354329"/>
                </a:lnTo>
                <a:lnTo>
                  <a:pt x="283210" y="354329"/>
                </a:lnTo>
                <a:lnTo>
                  <a:pt x="283210" y="347980"/>
                </a:lnTo>
                <a:close/>
              </a:path>
              <a:path w="283210" h="363220">
                <a:moveTo>
                  <a:pt x="3810" y="354330"/>
                </a:moveTo>
                <a:lnTo>
                  <a:pt x="0" y="354330"/>
                </a:lnTo>
                <a:lnTo>
                  <a:pt x="0" y="363219"/>
                </a:lnTo>
                <a:lnTo>
                  <a:pt x="82550" y="363219"/>
                </a:lnTo>
                <a:lnTo>
                  <a:pt x="82550" y="360680"/>
                </a:lnTo>
                <a:lnTo>
                  <a:pt x="3810" y="360680"/>
                </a:lnTo>
                <a:lnTo>
                  <a:pt x="3810" y="354330"/>
                </a:lnTo>
                <a:close/>
              </a:path>
              <a:path w="283210" h="363220">
                <a:moveTo>
                  <a:pt x="283210" y="354330"/>
                </a:moveTo>
                <a:lnTo>
                  <a:pt x="279400" y="354330"/>
                </a:lnTo>
                <a:lnTo>
                  <a:pt x="279400" y="360680"/>
                </a:lnTo>
                <a:lnTo>
                  <a:pt x="172719" y="360680"/>
                </a:lnTo>
                <a:lnTo>
                  <a:pt x="172720" y="361950"/>
                </a:lnTo>
                <a:lnTo>
                  <a:pt x="171450" y="361950"/>
                </a:lnTo>
                <a:lnTo>
                  <a:pt x="171450" y="363219"/>
                </a:lnTo>
                <a:lnTo>
                  <a:pt x="283210" y="363219"/>
                </a:lnTo>
                <a:lnTo>
                  <a:pt x="283210" y="354330"/>
                </a:lnTo>
                <a:close/>
              </a:path>
            </a:pathLst>
          </a:custGeom>
          <a:solidFill>
            <a:srgbClr val="9F49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4" name="bk object 8754"/>
          <p:cNvSpPr/>
          <p:nvPr/>
        </p:nvSpPr>
        <p:spPr>
          <a:xfrm>
            <a:off x="5236209" y="4230370"/>
            <a:ext cx="275590" cy="356870"/>
          </a:xfrm>
          <a:custGeom>
            <a:avLst/>
            <a:gdLst/>
            <a:ahLst/>
            <a:cxnLst/>
            <a:rect l="l" t="t" r="r" b="b"/>
            <a:pathLst>
              <a:path w="275589" h="356870">
                <a:moveTo>
                  <a:pt x="109219" y="0"/>
                </a:moveTo>
                <a:lnTo>
                  <a:pt x="0" y="0"/>
                </a:lnTo>
                <a:lnTo>
                  <a:pt x="0" y="1269"/>
                </a:lnTo>
                <a:lnTo>
                  <a:pt x="109219" y="1269"/>
                </a:lnTo>
                <a:lnTo>
                  <a:pt x="109219" y="0"/>
                </a:lnTo>
                <a:close/>
              </a:path>
              <a:path w="275589" h="356870">
                <a:moveTo>
                  <a:pt x="275589" y="0"/>
                </a:moveTo>
                <a:lnTo>
                  <a:pt x="198119" y="0"/>
                </a:lnTo>
                <a:lnTo>
                  <a:pt x="198119" y="1269"/>
                </a:lnTo>
                <a:lnTo>
                  <a:pt x="275589" y="1269"/>
                </a:lnTo>
                <a:lnTo>
                  <a:pt x="275589" y="0"/>
                </a:lnTo>
                <a:close/>
              </a:path>
              <a:path w="275589" h="356870">
                <a:moveTo>
                  <a:pt x="107949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106679" y="3809"/>
                </a:lnTo>
                <a:lnTo>
                  <a:pt x="106679" y="2539"/>
                </a:lnTo>
                <a:lnTo>
                  <a:pt x="107949" y="2539"/>
                </a:lnTo>
                <a:lnTo>
                  <a:pt x="107949" y="1269"/>
                </a:lnTo>
                <a:close/>
              </a:path>
              <a:path w="275589" h="356870">
                <a:moveTo>
                  <a:pt x="275589" y="1269"/>
                </a:moveTo>
                <a:lnTo>
                  <a:pt x="199389" y="1269"/>
                </a:lnTo>
                <a:lnTo>
                  <a:pt x="199389" y="2539"/>
                </a:lnTo>
                <a:lnTo>
                  <a:pt x="200660" y="2539"/>
                </a:lnTo>
                <a:lnTo>
                  <a:pt x="200660" y="3809"/>
                </a:lnTo>
                <a:lnTo>
                  <a:pt x="271779" y="3809"/>
                </a:lnTo>
                <a:lnTo>
                  <a:pt x="271779" y="7619"/>
                </a:lnTo>
                <a:lnTo>
                  <a:pt x="275589" y="7619"/>
                </a:lnTo>
                <a:lnTo>
                  <a:pt x="275589" y="1269"/>
                </a:lnTo>
                <a:close/>
              </a:path>
              <a:path w="275589" h="35687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275589" h="356870">
                <a:moveTo>
                  <a:pt x="275589" y="7619"/>
                </a:moveTo>
                <a:lnTo>
                  <a:pt x="271779" y="7619"/>
                </a:lnTo>
                <a:lnTo>
                  <a:pt x="271779" y="13969"/>
                </a:lnTo>
                <a:lnTo>
                  <a:pt x="275589" y="13969"/>
                </a:lnTo>
                <a:lnTo>
                  <a:pt x="275589" y="7619"/>
                </a:lnTo>
                <a:close/>
              </a:path>
              <a:path w="275589" h="35687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275589" h="356870">
                <a:moveTo>
                  <a:pt x="275589" y="13969"/>
                </a:moveTo>
                <a:lnTo>
                  <a:pt x="271779" y="13969"/>
                </a:lnTo>
                <a:lnTo>
                  <a:pt x="271779" y="20319"/>
                </a:lnTo>
                <a:lnTo>
                  <a:pt x="275589" y="20319"/>
                </a:lnTo>
                <a:lnTo>
                  <a:pt x="275589" y="13969"/>
                </a:lnTo>
                <a:close/>
              </a:path>
              <a:path w="275589" h="3568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275589" h="356870">
                <a:moveTo>
                  <a:pt x="275589" y="20319"/>
                </a:moveTo>
                <a:lnTo>
                  <a:pt x="271779" y="20319"/>
                </a:lnTo>
                <a:lnTo>
                  <a:pt x="271779" y="26669"/>
                </a:lnTo>
                <a:lnTo>
                  <a:pt x="275589" y="26669"/>
                </a:lnTo>
                <a:lnTo>
                  <a:pt x="275589" y="20319"/>
                </a:lnTo>
                <a:close/>
              </a:path>
              <a:path w="275589" h="35687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275589" h="356870">
                <a:moveTo>
                  <a:pt x="275589" y="26669"/>
                </a:moveTo>
                <a:lnTo>
                  <a:pt x="271779" y="26669"/>
                </a:lnTo>
                <a:lnTo>
                  <a:pt x="271779" y="33019"/>
                </a:lnTo>
                <a:lnTo>
                  <a:pt x="275589" y="33019"/>
                </a:lnTo>
                <a:lnTo>
                  <a:pt x="275589" y="26669"/>
                </a:lnTo>
                <a:close/>
              </a:path>
              <a:path w="275589" h="3568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275589" h="356870">
                <a:moveTo>
                  <a:pt x="275589" y="33019"/>
                </a:moveTo>
                <a:lnTo>
                  <a:pt x="271779" y="33019"/>
                </a:lnTo>
                <a:lnTo>
                  <a:pt x="271779" y="39369"/>
                </a:lnTo>
                <a:lnTo>
                  <a:pt x="275589" y="39369"/>
                </a:lnTo>
                <a:lnTo>
                  <a:pt x="275589" y="33019"/>
                </a:lnTo>
                <a:close/>
              </a:path>
              <a:path w="275589" h="35687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275589" h="356870">
                <a:moveTo>
                  <a:pt x="275589" y="39369"/>
                </a:moveTo>
                <a:lnTo>
                  <a:pt x="271779" y="39369"/>
                </a:lnTo>
                <a:lnTo>
                  <a:pt x="271779" y="45719"/>
                </a:lnTo>
                <a:lnTo>
                  <a:pt x="275589" y="45719"/>
                </a:lnTo>
                <a:lnTo>
                  <a:pt x="275589" y="39369"/>
                </a:lnTo>
                <a:close/>
              </a:path>
              <a:path w="275589" h="356870">
                <a:moveTo>
                  <a:pt x="3810" y="45719"/>
                </a:moveTo>
                <a:lnTo>
                  <a:pt x="0" y="45719"/>
                </a:lnTo>
                <a:lnTo>
                  <a:pt x="0" y="50799"/>
                </a:lnTo>
                <a:lnTo>
                  <a:pt x="3810" y="50799"/>
                </a:lnTo>
                <a:lnTo>
                  <a:pt x="3810" y="45719"/>
                </a:lnTo>
                <a:close/>
              </a:path>
              <a:path w="275589" h="356870">
                <a:moveTo>
                  <a:pt x="275589" y="45719"/>
                </a:moveTo>
                <a:lnTo>
                  <a:pt x="271779" y="45719"/>
                </a:lnTo>
                <a:lnTo>
                  <a:pt x="271779" y="50799"/>
                </a:lnTo>
                <a:lnTo>
                  <a:pt x="275589" y="50799"/>
                </a:lnTo>
                <a:lnTo>
                  <a:pt x="275589" y="45719"/>
                </a:lnTo>
                <a:close/>
              </a:path>
              <a:path w="275589" h="356870">
                <a:moveTo>
                  <a:pt x="3810" y="50800"/>
                </a:moveTo>
                <a:lnTo>
                  <a:pt x="0" y="50800"/>
                </a:lnTo>
                <a:lnTo>
                  <a:pt x="0" y="57149"/>
                </a:lnTo>
                <a:lnTo>
                  <a:pt x="3810" y="57149"/>
                </a:lnTo>
                <a:lnTo>
                  <a:pt x="3810" y="50800"/>
                </a:lnTo>
                <a:close/>
              </a:path>
              <a:path w="275589" h="356870">
                <a:moveTo>
                  <a:pt x="275589" y="50800"/>
                </a:moveTo>
                <a:lnTo>
                  <a:pt x="271779" y="50800"/>
                </a:lnTo>
                <a:lnTo>
                  <a:pt x="271779" y="57149"/>
                </a:lnTo>
                <a:lnTo>
                  <a:pt x="275589" y="57149"/>
                </a:lnTo>
                <a:lnTo>
                  <a:pt x="275589" y="50800"/>
                </a:lnTo>
                <a:close/>
              </a:path>
              <a:path w="275589" h="356870">
                <a:moveTo>
                  <a:pt x="3810" y="57150"/>
                </a:moveTo>
                <a:lnTo>
                  <a:pt x="0" y="57150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7150"/>
                </a:lnTo>
                <a:close/>
              </a:path>
              <a:path w="275589" h="356870">
                <a:moveTo>
                  <a:pt x="275589" y="57150"/>
                </a:moveTo>
                <a:lnTo>
                  <a:pt x="271779" y="57150"/>
                </a:lnTo>
                <a:lnTo>
                  <a:pt x="271779" y="64769"/>
                </a:lnTo>
                <a:lnTo>
                  <a:pt x="275589" y="64769"/>
                </a:lnTo>
                <a:lnTo>
                  <a:pt x="275589" y="57150"/>
                </a:lnTo>
                <a:close/>
              </a:path>
              <a:path w="275589" h="356870">
                <a:moveTo>
                  <a:pt x="38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3810" y="71119"/>
                </a:lnTo>
                <a:lnTo>
                  <a:pt x="3810" y="64769"/>
                </a:lnTo>
                <a:close/>
              </a:path>
              <a:path w="275589" h="356870">
                <a:moveTo>
                  <a:pt x="275589" y="64769"/>
                </a:moveTo>
                <a:lnTo>
                  <a:pt x="271779" y="64769"/>
                </a:lnTo>
                <a:lnTo>
                  <a:pt x="271779" y="71119"/>
                </a:lnTo>
                <a:lnTo>
                  <a:pt x="275589" y="71119"/>
                </a:lnTo>
                <a:lnTo>
                  <a:pt x="275589" y="64769"/>
                </a:lnTo>
                <a:close/>
              </a:path>
              <a:path w="275589" h="356870">
                <a:moveTo>
                  <a:pt x="38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71119"/>
                </a:lnTo>
                <a:close/>
              </a:path>
              <a:path w="275589" h="356870">
                <a:moveTo>
                  <a:pt x="275589" y="71119"/>
                </a:moveTo>
                <a:lnTo>
                  <a:pt x="271779" y="71119"/>
                </a:lnTo>
                <a:lnTo>
                  <a:pt x="271779" y="77469"/>
                </a:lnTo>
                <a:lnTo>
                  <a:pt x="275589" y="77469"/>
                </a:lnTo>
                <a:lnTo>
                  <a:pt x="275589" y="71119"/>
                </a:lnTo>
                <a:close/>
              </a:path>
              <a:path w="275589" h="356870">
                <a:moveTo>
                  <a:pt x="38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77469"/>
                </a:lnTo>
                <a:close/>
              </a:path>
              <a:path w="275589" h="356870">
                <a:moveTo>
                  <a:pt x="275589" y="77469"/>
                </a:moveTo>
                <a:lnTo>
                  <a:pt x="271779" y="77469"/>
                </a:lnTo>
                <a:lnTo>
                  <a:pt x="271779" y="83819"/>
                </a:lnTo>
                <a:lnTo>
                  <a:pt x="275589" y="83819"/>
                </a:lnTo>
                <a:lnTo>
                  <a:pt x="275589" y="77469"/>
                </a:lnTo>
                <a:close/>
              </a:path>
              <a:path w="275589" h="356870">
                <a:moveTo>
                  <a:pt x="3810" y="83819"/>
                </a:moveTo>
                <a:lnTo>
                  <a:pt x="0" y="8381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3819"/>
                </a:lnTo>
                <a:close/>
              </a:path>
              <a:path w="275589" h="356870">
                <a:moveTo>
                  <a:pt x="275589" y="83819"/>
                </a:moveTo>
                <a:lnTo>
                  <a:pt x="271779" y="83819"/>
                </a:lnTo>
                <a:lnTo>
                  <a:pt x="271779" y="88899"/>
                </a:lnTo>
                <a:lnTo>
                  <a:pt x="275589" y="88899"/>
                </a:lnTo>
                <a:lnTo>
                  <a:pt x="275589" y="83819"/>
                </a:lnTo>
                <a:close/>
              </a:path>
              <a:path w="275589" h="356870">
                <a:moveTo>
                  <a:pt x="3810" y="88900"/>
                </a:moveTo>
                <a:lnTo>
                  <a:pt x="0" y="88900"/>
                </a:lnTo>
                <a:lnTo>
                  <a:pt x="0" y="102869"/>
                </a:lnTo>
                <a:lnTo>
                  <a:pt x="3810" y="102869"/>
                </a:lnTo>
                <a:lnTo>
                  <a:pt x="3810" y="88900"/>
                </a:lnTo>
                <a:close/>
              </a:path>
              <a:path w="275589" h="356870">
                <a:moveTo>
                  <a:pt x="275589" y="88900"/>
                </a:moveTo>
                <a:lnTo>
                  <a:pt x="271779" y="88900"/>
                </a:lnTo>
                <a:lnTo>
                  <a:pt x="271779" y="102869"/>
                </a:lnTo>
                <a:lnTo>
                  <a:pt x="275589" y="102869"/>
                </a:lnTo>
                <a:lnTo>
                  <a:pt x="275589" y="88900"/>
                </a:lnTo>
                <a:close/>
              </a:path>
              <a:path w="275589" h="356870">
                <a:moveTo>
                  <a:pt x="3810" y="102869"/>
                </a:moveTo>
                <a:lnTo>
                  <a:pt x="0" y="102869"/>
                </a:lnTo>
                <a:lnTo>
                  <a:pt x="0" y="107949"/>
                </a:lnTo>
                <a:lnTo>
                  <a:pt x="3810" y="107949"/>
                </a:lnTo>
                <a:lnTo>
                  <a:pt x="3810" y="102869"/>
                </a:lnTo>
                <a:close/>
              </a:path>
              <a:path w="275589" h="356870">
                <a:moveTo>
                  <a:pt x="275589" y="102869"/>
                </a:moveTo>
                <a:lnTo>
                  <a:pt x="271779" y="102869"/>
                </a:lnTo>
                <a:lnTo>
                  <a:pt x="271779" y="107949"/>
                </a:lnTo>
                <a:lnTo>
                  <a:pt x="275589" y="107949"/>
                </a:lnTo>
                <a:lnTo>
                  <a:pt x="275589" y="102869"/>
                </a:lnTo>
                <a:close/>
              </a:path>
              <a:path w="275589" h="356870">
                <a:moveTo>
                  <a:pt x="3810" y="107950"/>
                </a:moveTo>
                <a:lnTo>
                  <a:pt x="0" y="107950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07950"/>
                </a:lnTo>
                <a:close/>
              </a:path>
              <a:path w="275589" h="356870">
                <a:moveTo>
                  <a:pt x="275589" y="107950"/>
                </a:moveTo>
                <a:lnTo>
                  <a:pt x="271779" y="107950"/>
                </a:lnTo>
                <a:lnTo>
                  <a:pt x="271779" y="134619"/>
                </a:lnTo>
                <a:lnTo>
                  <a:pt x="275589" y="134619"/>
                </a:lnTo>
                <a:lnTo>
                  <a:pt x="275589" y="107950"/>
                </a:lnTo>
                <a:close/>
              </a:path>
              <a:path w="275589" h="35687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275589" h="356870">
                <a:moveTo>
                  <a:pt x="275589" y="134619"/>
                </a:moveTo>
                <a:lnTo>
                  <a:pt x="271779" y="134619"/>
                </a:lnTo>
                <a:lnTo>
                  <a:pt x="271779" y="140969"/>
                </a:lnTo>
                <a:lnTo>
                  <a:pt x="275589" y="140969"/>
                </a:lnTo>
                <a:lnTo>
                  <a:pt x="275589" y="134619"/>
                </a:lnTo>
                <a:close/>
              </a:path>
              <a:path w="275589" h="35687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275589" h="356870">
                <a:moveTo>
                  <a:pt x="275589" y="140969"/>
                </a:moveTo>
                <a:lnTo>
                  <a:pt x="271779" y="140969"/>
                </a:lnTo>
                <a:lnTo>
                  <a:pt x="271779" y="147319"/>
                </a:lnTo>
                <a:lnTo>
                  <a:pt x="275589" y="147319"/>
                </a:lnTo>
                <a:lnTo>
                  <a:pt x="275589" y="140969"/>
                </a:lnTo>
                <a:close/>
              </a:path>
              <a:path w="275589" h="356870">
                <a:moveTo>
                  <a:pt x="3810" y="147319"/>
                </a:moveTo>
                <a:lnTo>
                  <a:pt x="0" y="147319"/>
                </a:lnTo>
                <a:lnTo>
                  <a:pt x="0" y="160019"/>
                </a:lnTo>
                <a:lnTo>
                  <a:pt x="3810" y="160019"/>
                </a:lnTo>
                <a:lnTo>
                  <a:pt x="3810" y="147319"/>
                </a:lnTo>
                <a:close/>
              </a:path>
              <a:path w="275589" h="356870">
                <a:moveTo>
                  <a:pt x="275589" y="147319"/>
                </a:moveTo>
                <a:lnTo>
                  <a:pt x="271779" y="147319"/>
                </a:lnTo>
                <a:lnTo>
                  <a:pt x="271779" y="160019"/>
                </a:lnTo>
                <a:lnTo>
                  <a:pt x="275589" y="160019"/>
                </a:lnTo>
                <a:lnTo>
                  <a:pt x="275589" y="147319"/>
                </a:lnTo>
                <a:close/>
              </a:path>
              <a:path w="275589" h="356870">
                <a:moveTo>
                  <a:pt x="3810" y="160019"/>
                </a:moveTo>
                <a:lnTo>
                  <a:pt x="0" y="160019"/>
                </a:lnTo>
                <a:lnTo>
                  <a:pt x="0" y="166369"/>
                </a:lnTo>
                <a:lnTo>
                  <a:pt x="3810" y="166369"/>
                </a:lnTo>
                <a:lnTo>
                  <a:pt x="3810" y="160019"/>
                </a:lnTo>
                <a:close/>
              </a:path>
              <a:path w="275589" h="356870">
                <a:moveTo>
                  <a:pt x="275589" y="160019"/>
                </a:moveTo>
                <a:lnTo>
                  <a:pt x="271779" y="160019"/>
                </a:lnTo>
                <a:lnTo>
                  <a:pt x="271779" y="166369"/>
                </a:lnTo>
                <a:lnTo>
                  <a:pt x="275589" y="166369"/>
                </a:lnTo>
                <a:lnTo>
                  <a:pt x="275589" y="160019"/>
                </a:lnTo>
                <a:close/>
              </a:path>
              <a:path w="275589" h="356870">
                <a:moveTo>
                  <a:pt x="3810" y="166369"/>
                </a:moveTo>
                <a:lnTo>
                  <a:pt x="0" y="166369"/>
                </a:lnTo>
                <a:lnTo>
                  <a:pt x="0" y="172719"/>
                </a:lnTo>
                <a:lnTo>
                  <a:pt x="3810" y="172719"/>
                </a:lnTo>
                <a:lnTo>
                  <a:pt x="3810" y="166369"/>
                </a:lnTo>
                <a:close/>
              </a:path>
              <a:path w="275589" h="356870">
                <a:moveTo>
                  <a:pt x="275589" y="166369"/>
                </a:moveTo>
                <a:lnTo>
                  <a:pt x="271779" y="166369"/>
                </a:lnTo>
                <a:lnTo>
                  <a:pt x="271779" y="172719"/>
                </a:lnTo>
                <a:lnTo>
                  <a:pt x="275589" y="172719"/>
                </a:lnTo>
                <a:lnTo>
                  <a:pt x="275589" y="166369"/>
                </a:lnTo>
                <a:close/>
              </a:path>
              <a:path w="275589" h="356870">
                <a:moveTo>
                  <a:pt x="3810" y="172719"/>
                </a:moveTo>
                <a:lnTo>
                  <a:pt x="0" y="172719"/>
                </a:lnTo>
                <a:lnTo>
                  <a:pt x="0" y="203199"/>
                </a:lnTo>
                <a:lnTo>
                  <a:pt x="3810" y="203199"/>
                </a:lnTo>
                <a:lnTo>
                  <a:pt x="3810" y="172719"/>
                </a:lnTo>
                <a:close/>
              </a:path>
              <a:path w="275589" h="356870">
                <a:moveTo>
                  <a:pt x="275589" y="172719"/>
                </a:moveTo>
                <a:lnTo>
                  <a:pt x="271779" y="172719"/>
                </a:lnTo>
                <a:lnTo>
                  <a:pt x="271779" y="203199"/>
                </a:lnTo>
                <a:lnTo>
                  <a:pt x="275589" y="203199"/>
                </a:lnTo>
                <a:lnTo>
                  <a:pt x="275589" y="172719"/>
                </a:lnTo>
                <a:close/>
              </a:path>
              <a:path w="275589" h="356870">
                <a:moveTo>
                  <a:pt x="3810" y="203200"/>
                </a:moveTo>
                <a:lnTo>
                  <a:pt x="0" y="203200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03200"/>
                </a:lnTo>
                <a:close/>
              </a:path>
              <a:path w="275589" h="356870">
                <a:moveTo>
                  <a:pt x="275589" y="203200"/>
                </a:moveTo>
                <a:lnTo>
                  <a:pt x="271779" y="203200"/>
                </a:lnTo>
                <a:lnTo>
                  <a:pt x="271779" y="223519"/>
                </a:lnTo>
                <a:lnTo>
                  <a:pt x="275589" y="223519"/>
                </a:lnTo>
                <a:lnTo>
                  <a:pt x="275589" y="203200"/>
                </a:lnTo>
                <a:close/>
              </a:path>
              <a:path w="275589" h="356870">
                <a:moveTo>
                  <a:pt x="3810" y="223519"/>
                </a:moveTo>
                <a:lnTo>
                  <a:pt x="0" y="223519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223519"/>
                </a:lnTo>
                <a:close/>
              </a:path>
              <a:path w="275589" h="356870">
                <a:moveTo>
                  <a:pt x="275589" y="223519"/>
                </a:moveTo>
                <a:lnTo>
                  <a:pt x="271779" y="223519"/>
                </a:lnTo>
                <a:lnTo>
                  <a:pt x="271779" y="228599"/>
                </a:lnTo>
                <a:lnTo>
                  <a:pt x="275589" y="228599"/>
                </a:lnTo>
                <a:lnTo>
                  <a:pt x="275589" y="223519"/>
                </a:lnTo>
                <a:close/>
              </a:path>
              <a:path w="275589" h="356870">
                <a:moveTo>
                  <a:pt x="3810" y="228600"/>
                </a:moveTo>
                <a:lnTo>
                  <a:pt x="0" y="228600"/>
                </a:lnTo>
                <a:lnTo>
                  <a:pt x="0" y="236219"/>
                </a:lnTo>
                <a:lnTo>
                  <a:pt x="3810" y="236219"/>
                </a:lnTo>
                <a:lnTo>
                  <a:pt x="3810" y="228600"/>
                </a:lnTo>
                <a:close/>
              </a:path>
              <a:path w="275589" h="356870">
                <a:moveTo>
                  <a:pt x="275589" y="228600"/>
                </a:moveTo>
                <a:lnTo>
                  <a:pt x="271779" y="228600"/>
                </a:lnTo>
                <a:lnTo>
                  <a:pt x="271779" y="236219"/>
                </a:lnTo>
                <a:lnTo>
                  <a:pt x="275589" y="236219"/>
                </a:lnTo>
                <a:lnTo>
                  <a:pt x="275589" y="228600"/>
                </a:lnTo>
                <a:close/>
              </a:path>
              <a:path w="275589" h="356870">
                <a:moveTo>
                  <a:pt x="3810" y="236219"/>
                </a:moveTo>
                <a:lnTo>
                  <a:pt x="0" y="236219"/>
                </a:lnTo>
                <a:lnTo>
                  <a:pt x="0" y="241299"/>
                </a:lnTo>
                <a:lnTo>
                  <a:pt x="3810" y="241299"/>
                </a:lnTo>
                <a:lnTo>
                  <a:pt x="3810" y="236219"/>
                </a:lnTo>
                <a:close/>
              </a:path>
              <a:path w="275589" h="356870">
                <a:moveTo>
                  <a:pt x="275589" y="236219"/>
                </a:moveTo>
                <a:lnTo>
                  <a:pt x="271779" y="236219"/>
                </a:lnTo>
                <a:lnTo>
                  <a:pt x="271779" y="241299"/>
                </a:lnTo>
                <a:lnTo>
                  <a:pt x="275589" y="241299"/>
                </a:lnTo>
                <a:lnTo>
                  <a:pt x="275589" y="236219"/>
                </a:lnTo>
                <a:close/>
              </a:path>
              <a:path w="275589" h="356870">
                <a:moveTo>
                  <a:pt x="3810" y="241300"/>
                </a:moveTo>
                <a:lnTo>
                  <a:pt x="0" y="241300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1300"/>
                </a:lnTo>
                <a:close/>
              </a:path>
              <a:path w="275589" h="356870">
                <a:moveTo>
                  <a:pt x="275589" y="241300"/>
                </a:moveTo>
                <a:lnTo>
                  <a:pt x="271779" y="241300"/>
                </a:lnTo>
                <a:lnTo>
                  <a:pt x="271779" y="248919"/>
                </a:lnTo>
                <a:lnTo>
                  <a:pt x="275589" y="248919"/>
                </a:lnTo>
                <a:lnTo>
                  <a:pt x="275589" y="241300"/>
                </a:lnTo>
                <a:close/>
              </a:path>
              <a:path w="275589" h="356870">
                <a:moveTo>
                  <a:pt x="3810" y="248919"/>
                </a:moveTo>
                <a:lnTo>
                  <a:pt x="0" y="248919"/>
                </a:lnTo>
                <a:lnTo>
                  <a:pt x="0" y="253999"/>
                </a:lnTo>
                <a:lnTo>
                  <a:pt x="3810" y="253999"/>
                </a:lnTo>
                <a:lnTo>
                  <a:pt x="3810" y="248919"/>
                </a:lnTo>
                <a:close/>
              </a:path>
              <a:path w="275589" h="356870">
                <a:moveTo>
                  <a:pt x="275589" y="248919"/>
                </a:moveTo>
                <a:lnTo>
                  <a:pt x="271779" y="248919"/>
                </a:lnTo>
                <a:lnTo>
                  <a:pt x="271779" y="253999"/>
                </a:lnTo>
                <a:lnTo>
                  <a:pt x="275589" y="253999"/>
                </a:lnTo>
                <a:lnTo>
                  <a:pt x="275589" y="248919"/>
                </a:lnTo>
                <a:close/>
              </a:path>
              <a:path w="275589" h="356870">
                <a:moveTo>
                  <a:pt x="381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4000"/>
                </a:lnTo>
                <a:close/>
              </a:path>
              <a:path w="275589" h="356870">
                <a:moveTo>
                  <a:pt x="275589" y="254000"/>
                </a:moveTo>
                <a:lnTo>
                  <a:pt x="271779" y="254000"/>
                </a:lnTo>
                <a:lnTo>
                  <a:pt x="271779" y="260349"/>
                </a:lnTo>
                <a:lnTo>
                  <a:pt x="275589" y="260349"/>
                </a:lnTo>
                <a:lnTo>
                  <a:pt x="275589" y="254000"/>
                </a:lnTo>
                <a:close/>
              </a:path>
              <a:path w="275589" h="356870">
                <a:moveTo>
                  <a:pt x="3810" y="260350"/>
                </a:moveTo>
                <a:lnTo>
                  <a:pt x="0" y="260350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0350"/>
                </a:lnTo>
                <a:close/>
              </a:path>
              <a:path w="275589" h="356870">
                <a:moveTo>
                  <a:pt x="275589" y="260350"/>
                </a:moveTo>
                <a:lnTo>
                  <a:pt x="271779" y="260350"/>
                </a:lnTo>
                <a:lnTo>
                  <a:pt x="271779" y="267969"/>
                </a:lnTo>
                <a:lnTo>
                  <a:pt x="275589" y="267969"/>
                </a:lnTo>
                <a:lnTo>
                  <a:pt x="275589" y="260350"/>
                </a:lnTo>
                <a:close/>
              </a:path>
              <a:path w="275589" h="356870">
                <a:moveTo>
                  <a:pt x="3810" y="267969"/>
                </a:moveTo>
                <a:lnTo>
                  <a:pt x="0" y="267969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7969"/>
                </a:lnTo>
                <a:close/>
              </a:path>
              <a:path w="275589" h="356870">
                <a:moveTo>
                  <a:pt x="275589" y="267969"/>
                </a:moveTo>
                <a:lnTo>
                  <a:pt x="271779" y="267969"/>
                </a:lnTo>
                <a:lnTo>
                  <a:pt x="271779" y="274319"/>
                </a:lnTo>
                <a:lnTo>
                  <a:pt x="275589" y="274319"/>
                </a:lnTo>
                <a:lnTo>
                  <a:pt x="275589" y="267969"/>
                </a:lnTo>
                <a:close/>
              </a:path>
              <a:path w="275589" h="356870">
                <a:moveTo>
                  <a:pt x="3810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4319"/>
                </a:lnTo>
                <a:close/>
              </a:path>
              <a:path w="275589" h="356870">
                <a:moveTo>
                  <a:pt x="275589" y="274319"/>
                </a:moveTo>
                <a:lnTo>
                  <a:pt x="271779" y="274319"/>
                </a:lnTo>
                <a:lnTo>
                  <a:pt x="271779" y="280669"/>
                </a:lnTo>
                <a:lnTo>
                  <a:pt x="275589" y="280669"/>
                </a:lnTo>
                <a:lnTo>
                  <a:pt x="275589" y="274319"/>
                </a:lnTo>
                <a:close/>
              </a:path>
              <a:path w="275589" h="356870">
                <a:moveTo>
                  <a:pt x="3810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80669"/>
                </a:lnTo>
                <a:close/>
              </a:path>
              <a:path w="275589" h="356870">
                <a:moveTo>
                  <a:pt x="275589" y="280669"/>
                </a:moveTo>
                <a:lnTo>
                  <a:pt x="271779" y="280669"/>
                </a:lnTo>
                <a:lnTo>
                  <a:pt x="271779" y="285749"/>
                </a:lnTo>
                <a:lnTo>
                  <a:pt x="275589" y="285749"/>
                </a:lnTo>
                <a:lnTo>
                  <a:pt x="275589" y="280669"/>
                </a:lnTo>
                <a:close/>
              </a:path>
              <a:path w="275589" h="356870">
                <a:moveTo>
                  <a:pt x="3810" y="285750"/>
                </a:moveTo>
                <a:lnTo>
                  <a:pt x="0" y="285750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5750"/>
                </a:lnTo>
                <a:close/>
              </a:path>
              <a:path w="275589" h="356870">
                <a:moveTo>
                  <a:pt x="275589" y="285750"/>
                </a:moveTo>
                <a:lnTo>
                  <a:pt x="271779" y="285750"/>
                </a:lnTo>
                <a:lnTo>
                  <a:pt x="271779" y="293369"/>
                </a:lnTo>
                <a:lnTo>
                  <a:pt x="275589" y="293369"/>
                </a:lnTo>
                <a:lnTo>
                  <a:pt x="275589" y="285750"/>
                </a:lnTo>
                <a:close/>
              </a:path>
              <a:path w="275589" h="356870">
                <a:moveTo>
                  <a:pt x="3810" y="293369"/>
                </a:moveTo>
                <a:lnTo>
                  <a:pt x="0" y="293369"/>
                </a:lnTo>
                <a:lnTo>
                  <a:pt x="0" y="298449"/>
                </a:lnTo>
                <a:lnTo>
                  <a:pt x="3810" y="298449"/>
                </a:lnTo>
                <a:lnTo>
                  <a:pt x="3810" y="293369"/>
                </a:lnTo>
                <a:close/>
              </a:path>
              <a:path w="275589" h="356870">
                <a:moveTo>
                  <a:pt x="275589" y="293369"/>
                </a:moveTo>
                <a:lnTo>
                  <a:pt x="271779" y="293369"/>
                </a:lnTo>
                <a:lnTo>
                  <a:pt x="271779" y="298449"/>
                </a:lnTo>
                <a:lnTo>
                  <a:pt x="275589" y="298449"/>
                </a:lnTo>
                <a:lnTo>
                  <a:pt x="275589" y="293369"/>
                </a:lnTo>
                <a:close/>
              </a:path>
              <a:path w="275589" h="356870">
                <a:moveTo>
                  <a:pt x="3810" y="298450"/>
                </a:moveTo>
                <a:lnTo>
                  <a:pt x="0" y="298450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8450"/>
                </a:lnTo>
                <a:close/>
              </a:path>
              <a:path w="275589" h="356870">
                <a:moveTo>
                  <a:pt x="275589" y="298450"/>
                </a:moveTo>
                <a:lnTo>
                  <a:pt x="271779" y="298450"/>
                </a:lnTo>
                <a:lnTo>
                  <a:pt x="271779" y="306069"/>
                </a:lnTo>
                <a:lnTo>
                  <a:pt x="275589" y="306069"/>
                </a:lnTo>
                <a:lnTo>
                  <a:pt x="275589" y="298450"/>
                </a:lnTo>
                <a:close/>
              </a:path>
              <a:path w="275589" h="356870">
                <a:moveTo>
                  <a:pt x="3810" y="306069"/>
                </a:moveTo>
                <a:lnTo>
                  <a:pt x="0" y="306069"/>
                </a:lnTo>
                <a:lnTo>
                  <a:pt x="0" y="311149"/>
                </a:lnTo>
                <a:lnTo>
                  <a:pt x="3810" y="311149"/>
                </a:lnTo>
                <a:lnTo>
                  <a:pt x="3810" y="306069"/>
                </a:lnTo>
                <a:close/>
              </a:path>
              <a:path w="275589" h="356870">
                <a:moveTo>
                  <a:pt x="275589" y="306069"/>
                </a:moveTo>
                <a:lnTo>
                  <a:pt x="271779" y="306069"/>
                </a:lnTo>
                <a:lnTo>
                  <a:pt x="271779" y="311149"/>
                </a:lnTo>
                <a:lnTo>
                  <a:pt x="275589" y="311149"/>
                </a:lnTo>
                <a:lnTo>
                  <a:pt x="275589" y="306069"/>
                </a:lnTo>
                <a:close/>
              </a:path>
              <a:path w="275589" h="356870">
                <a:moveTo>
                  <a:pt x="381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3810" y="318769"/>
                </a:lnTo>
                <a:lnTo>
                  <a:pt x="3810" y="311150"/>
                </a:lnTo>
                <a:close/>
              </a:path>
              <a:path w="275589" h="356870">
                <a:moveTo>
                  <a:pt x="275589" y="311150"/>
                </a:moveTo>
                <a:lnTo>
                  <a:pt x="271779" y="311150"/>
                </a:lnTo>
                <a:lnTo>
                  <a:pt x="271779" y="318769"/>
                </a:lnTo>
                <a:lnTo>
                  <a:pt x="275589" y="318769"/>
                </a:lnTo>
                <a:lnTo>
                  <a:pt x="275589" y="311150"/>
                </a:lnTo>
                <a:close/>
              </a:path>
              <a:path w="275589" h="356870">
                <a:moveTo>
                  <a:pt x="38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3810" y="325119"/>
                </a:lnTo>
                <a:lnTo>
                  <a:pt x="3810" y="318769"/>
                </a:lnTo>
                <a:close/>
              </a:path>
              <a:path w="275589" h="356870">
                <a:moveTo>
                  <a:pt x="275589" y="318769"/>
                </a:moveTo>
                <a:lnTo>
                  <a:pt x="271779" y="318769"/>
                </a:lnTo>
                <a:lnTo>
                  <a:pt x="271779" y="325119"/>
                </a:lnTo>
                <a:lnTo>
                  <a:pt x="275589" y="325119"/>
                </a:lnTo>
                <a:lnTo>
                  <a:pt x="275589" y="318769"/>
                </a:lnTo>
                <a:close/>
              </a:path>
              <a:path w="275589" h="356870">
                <a:moveTo>
                  <a:pt x="38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3810" y="331469"/>
                </a:lnTo>
                <a:lnTo>
                  <a:pt x="3810" y="325119"/>
                </a:lnTo>
                <a:close/>
              </a:path>
              <a:path w="275589" h="356870">
                <a:moveTo>
                  <a:pt x="275589" y="325119"/>
                </a:moveTo>
                <a:lnTo>
                  <a:pt x="271779" y="325119"/>
                </a:lnTo>
                <a:lnTo>
                  <a:pt x="271779" y="331469"/>
                </a:lnTo>
                <a:lnTo>
                  <a:pt x="275589" y="331469"/>
                </a:lnTo>
                <a:lnTo>
                  <a:pt x="275589" y="325119"/>
                </a:lnTo>
                <a:close/>
              </a:path>
              <a:path w="275589" h="356870">
                <a:moveTo>
                  <a:pt x="381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3810" y="337819"/>
                </a:lnTo>
                <a:lnTo>
                  <a:pt x="3810" y="331469"/>
                </a:lnTo>
                <a:close/>
              </a:path>
              <a:path w="275589" h="356870">
                <a:moveTo>
                  <a:pt x="275589" y="331469"/>
                </a:moveTo>
                <a:lnTo>
                  <a:pt x="271779" y="331469"/>
                </a:lnTo>
                <a:lnTo>
                  <a:pt x="271779" y="337819"/>
                </a:lnTo>
                <a:lnTo>
                  <a:pt x="275589" y="337819"/>
                </a:lnTo>
                <a:lnTo>
                  <a:pt x="275589" y="331469"/>
                </a:lnTo>
                <a:close/>
              </a:path>
              <a:path w="275589" h="356870">
                <a:moveTo>
                  <a:pt x="3810" y="337819"/>
                </a:moveTo>
                <a:lnTo>
                  <a:pt x="0" y="337819"/>
                </a:lnTo>
                <a:lnTo>
                  <a:pt x="0" y="344169"/>
                </a:lnTo>
                <a:lnTo>
                  <a:pt x="3810" y="344169"/>
                </a:lnTo>
                <a:lnTo>
                  <a:pt x="3810" y="337819"/>
                </a:lnTo>
                <a:close/>
              </a:path>
              <a:path w="275589" h="356870">
                <a:moveTo>
                  <a:pt x="275589" y="337819"/>
                </a:moveTo>
                <a:lnTo>
                  <a:pt x="271779" y="337819"/>
                </a:lnTo>
                <a:lnTo>
                  <a:pt x="271779" y="344169"/>
                </a:lnTo>
                <a:lnTo>
                  <a:pt x="275589" y="344169"/>
                </a:lnTo>
                <a:lnTo>
                  <a:pt x="275589" y="337819"/>
                </a:lnTo>
                <a:close/>
              </a:path>
              <a:path w="275589" h="356870">
                <a:moveTo>
                  <a:pt x="3810" y="344169"/>
                </a:moveTo>
                <a:lnTo>
                  <a:pt x="0" y="344169"/>
                </a:lnTo>
                <a:lnTo>
                  <a:pt x="0" y="350519"/>
                </a:lnTo>
                <a:lnTo>
                  <a:pt x="3810" y="350519"/>
                </a:lnTo>
                <a:lnTo>
                  <a:pt x="3810" y="344169"/>
                </a:lnTo>
                <a:close/>
              </a:path>
              <a:path w="275589" h="356870">
                <a:moveTo>
                  <a:pt x="275589" y="344169"/>
                </a:moveTo>
                <a:lnTo>
                  <a:pt x="271779" y="344169"/>
                </a:lnTo>
                <a:lnTo>
                  <a:pt x="271779" y="350519"/>
                </a:lnTo>
                <a:lnTo>
                  <a:pt x="275589" y="350519"/>
                </a:lnTo>
                <a:lnTo>
                  <a:pt x="275589" y="344169"/>
                </a:lnTo>
                <a:close/>
              </a:path>
              <a:path w="275589" h="356870">
                <a:moveTo>
                  <a:pt x="3810" y="350519"/>
                </a:moveTo>
                <a:lnTo>
                  <a:pt x="0" y="350519"/>
                </a:lnTo>
                <a:lnTo>
                  <a:pt x="0" y="356869"/>
                </a:lnTo>
                <a:lnTo>
                  <a:pt x="77470" y="356869"/>
                </a:lnTo>
                <a:lnTo>
                  <a:pt x="77470" y="355599"/>
                </a:lnTo>
                <a:lnTo>
                  <a:pt x="76200" y="355599"/>
                </a:lnTo>
                <a:lnTo>
                  <a:pt x="76200" y="353059"/>
                </a:lnTo>
                <a:lnTo>
                  <a:pt x="3810" y="353059"/>
                </a:lnTo>
                <a:lnTo>
                  <a:pt x="3810" y="350519"/>
                </a:lnTo>
                <a:close/>
              </a:path>
              <a:path w="275589" h="356870">
                <a:moveTo>
                  <a:pt x="275589" y="350519"/>
                </a:moveTo>
                <a:lnTo>
                  <a:pt x="271779" y="350519"/>
                </a:lnTo>
                <a:lnTo>
                  <a:pt x="271779" y="353059"/>
                </a:lnTo>
                <a:lnTo>
                  <a:pt x="172719" y="353059"/>
                </a:lnTo>
                <a:lnTo>
                  <a:pt x="172719" y="354329"/>
                </a:lnTo>
                <a:lnTo>
                  <a:pt x="171450" y="354329"/>
                </a:lnTo>
                <a:lnTo>
                  <a:pt x="171450" y="355599"/>
                </a:lnTo>
                <a:lnTo>
                  <a:pt x="170179" y="355599"/>
                </a:lnTo>
                <a:lnTo>
                  <a:pt x="170179" y="356869"/>
                </a:lnTo>
                <a:lnTo>
                  <a:pt x="275589" y="356869"/>
                </a:lnTo>
                <a:lnTo>
                  <a:pt x="275589" y="350519"/>
                </a:lnTo>
                <a:close/>
              </a:path>
            </a:pathLst>
          </a:custGeom>
          <a:solidFill>
            <a:srgbClr val="9D4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5" name="bk object 8755"/>
          <p:cNvSpPr/>
          <p:nvPr/>
        </p:nvSpPr>
        <p:spPr>
          <a:xfrm>
            <a:off x="5240020" y="4234179"/>
            <a:ext cx="267970" cy="349250"/>
          </a:xfrm>
          <a:custGeom>
            <a:avLst/>
            <a:gdLst/>
            <a:ahLst/>
            <a:cxnLst/>
            <a:rect l="l" t="t" r="r" b="b"/>
            <a:pathLst>
              <a:path w="267970" h="349250">
                <a:moveTo>
                  <a:pt x="101600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99060" y="3810"/>
                </a:lnTo>
                <a:lnTo>
                  <a:pt x="99060" y="2540"/>
                </a:lnTo>
                <a:lnTo>
                  <a:pt x="100329" y="2540"/>
                </a:lnTo>
                <a:lnTo>
                  <a:pt x="100329" y="1270"/>
                </a:lnTo>
                <a:lnTo>
                  <a:pt x="101600" y="1270"/>
                </a:lnTo>
                <a:lnTo>
                  <a:pt x="101600" y="0"/>
                </a:lnTo>
                <a:close/>
              </a:path>
              <a:path w="267970" h="349250">
                <a:moveTo>
                  <a:pt x="267969" y="0"/>
                </a:moveTo>
                <a:lnTo>
                  <a:pt x="196850" y="0"/>
                </a:lnTo>
                <a:lnTo>
                  <a:pt x="196850" y="1270"/>
                </a:lnTo>
                <a:lnTo>
                  <a:pt x="198119" y="1270"/>
                </a:lnTo>
                <a:lnTo>
                  <a:pt x="198119" y="2540"/>
                </a:lnTo>
                <a:lnTo>
                  <a:pt x="199389" y="2540"/>
                </a:lnTo>
                <a:lnTo>
                  <a:pt x="199389" y="3810"/>
                </a:lnTo>
                <a:lnTo>
                  <a:pt x="264159" y="3810"/>
                </a:lnTo>
                <a:lnTo>
                  <a:pt x="264159" y="10160"/>
                </a:lnTo>
                <a:lnTo>
                  <a:pt x="267969" y="10160"/>
                </a:lnTo>
                <a:lnTo>
                  <a:pt x="267969" y="0"/>
                </a:lnTo>
                <a:close/>
              </a:path>
              <a:path w="267970" h="3492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267970" h="349250">
                <a:moveTo>
                  <a:pt x="267969" y="10160"/>
                </a:moveTo>
                <a:lnTo>
                  <a:pt x="264159" y="10160"/>
                </a:lnTo>
                <a:lnTo>
                  <a:pt x="264159" y="16510"/>
                </a:lnTo>
                <a:lnTo>
                  <a:pt x="267969" y="16510"/>
                </a:lnTo>
                <a:lnTo>
                  <a:pt x="267969" y="10160"/>
                </a:lnTo>
                <a:close/>
              </a:path>
              <a:path w="267970" h="34925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267970" h="349250">
                <a:moveTo>
                  <a:pt x="267969" y="16510"/>
                </a:moveTo>
                <a:lnTo>
                  <a:pt x="264159" y="16510"/>
                </a:lnTo>
                <a:lnTo>
                  <a:pt x="264159" y="22860"/>
                </a:lnTo>
                <a:lnTo>
                  <a:pt x="267969" y="22860"/>
                </a:lnTo>
                <a:lnTo>
                  <a:pt x="267969" y="16510"/>
                </a:lnTo>
                <a:close/>
              </a:path>
              <a:path w="267970" h="349250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267970" h="349250">
                <a:moveTo>
                  <a:pt x="267969" y="22860"/>
                </a:moveTo>
                <a:lnTo>
                  <a:pt x="264159" y="22860"/>
                </a:lnTo>
                <a:lnTo>
                  <a:pt x="264159" y="29210"/>
                </a:lnTo>
                <a:lnTo>
                  <a:pt x="267969" y="29210"/>
                </a:lnTo>
                <a:lnTo>
                  <a:pt x="267969" y="22860"/>
                </a:lnTo>
                <a:close/>
              </a:path>
              <a:path w="267970" h="349250">
                <a:moveTo>
                  <a:pt x="3809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9210"/>
                </a:lnTo>
                <a:close/>
              </a:path>
              <a:path w="267970" h="349250">
                <a:moveTo>
                  <a:pt x="267969" y="29210"/>
                </a:moveTo>
                <a:lnTo>
                  <a:pt x="264159" y="29210"/>
                </a:lnTo>
                <a:lnTo>
                  <a:pt x="264159" y="35560"/>
                </a:lnTo>
                <a:lnTo>
                  <a:pt x="267969" y="35560"/>
                </a:lnTo>
                <a:lnTo>
                  <a:pt x="267969" y="29210"/>
                </a:lnTo>
                <a:close/>
              </a:path>
              <a:path w="267970" h="3492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267970" h="349250">
                <a:moveTo>
                  <a:pt x="267969" y="35560"/>
                </a:moveTo>
                <a:lnTo>
                  <a:pt x="264159" y="35560"/>
                </a:lnTo>
                <a:lnTo>
                  <a:pt x="264159" y="41910"/>
                </a:lnTo>
                <a:lnTo>
                  <a:pt x="267969" y="41910"/>
                </a:lnTo>
                <a:lnTo>
                  <a:pt x="267969" y="35560"/>
                </a:lnTo>
                <a:close/>
              </a:path>
              <a:path w="267970" h="349250">
                <a:moveTo>
                  <a:pt x="3809" y="41910"/>
                </a:moveTo>
                <a:lnTo>
                  <a:pt x="0" y="41910"/>
                </a:lnTo>
                <a:lnTo>
                  <a:pt x="0" y="46990"/>
                </a:lnTo>
                <a:lnTo>
                  <a:pt x="3809" y="46990"/>
                </a:lnTo>
                <a:lnTo>
                  <a:pt x="3809" y="41910"/>
                </a:lnTo>
                <a:close/>
              </a:path>
              <a:path w="267970" h="349250">
                <a:moveTo>
                  <a:pt x="267969" y="41910"/>
                </a:moveTo>
                <a:lnTo>
                  <a:pt x="264159" y="41910"/>
                </a:lnTo>
                <a:lnTo>
                  <a:pt x="264159" y="46990"/>
                </a:lnTo>
                <a:lnTo>
                  <a:pt x="267969" y="46990"/>
                </a:lnTo>
                <a:lnTo>
                  <a:pt x="267969" y="41910"/>
                </a:lnTo>
                <a:close/>
              </a:path>
              <a:path w="267970" h="349250">
                <a:moveTo>
                  <a:pt x="3809" y="46990"/>
                </a:moveTo>
                <a:lnTo>
                  <a:pt x="0" y="46990"/>
                </a:lnTo>
                <a:lnTo>
                  <a:pt x="0" y="53340"/>
                </a:lnTo>
                <a:lnTo>
                  <a:pt x="3809" y="53340"/>
                </a:lnTo>
                <a:lnTo>
                  <a:pt x="3809" y="46990"/>
                </a:lnTo>
                <a:close/>
              </a:path>
              <a:path w="267970" h="349250">
                <a:moveTo>
                  <a:pt x="267969" y="46990"/>
                </a:moveTo>
                <a:lnTo>
                  <a:pt x="264159" y="46990"/>
                </a:lnTo>
                <a:lnTo>
                  <a:pt x="264159" y="53340"/>
                </a:lnTo>
                <a:lnTo>
                  <a:pt x="267969" y="53340"/>
                </a:lnTo>
                <a:lnTo>
                  <a:pt x="267969" y="46990"/>
                </a:lnTo>
                <a:close/>
              </a:path>
              <a:path w="267970" h="349250">
                <a:moveTo>
                  <a:pt x="3809" y="53340"/>
                </a:moveTo>
                <a:lnTo>
                  <a:pt x="0" y="53340"/>
                </a:lnTo>
                <a:lnTo>
                  <a:pt x="0" y="60960"/>
                </a:lnTo>
                <a:lnTo>
                  <a:pt x="3809" y="60960"/>
                </a:lnTo>
                <a:lnTo>
                  <a:pt x="3809" y="53340"/>
                </a:lnTo>
                <a:close/>
              </a:path>
              <a:path w="267970" h="349250">
                <a:moveTo>
                  <a:pt x="267969" y="53340"/>
                </a:moveTo>
                <a:lnTo>
                  <a:pt x="264159" y="53340"/>
                </a:lnTo>
                <a:lnTo>
                  <a:pt x="264159" y="60960"/>
                </a:lnTo>
                <a:lnTo>
                  <a:pt x="267969" y="60960"/>
                </a:lnTo>
                <a:lnTo>
                  <a:pt x="267969" y="53340"/>
                </a:lnTo>
                <a:close/>
              </a:path>
              <a:path w="267970" h="349250">
                <a:moveTo>
                  <a:pt x="3809" y="60960"/>
                </a:moveTo>
                <a:lnTo>
                  <a:pt x="0" y="60960"/>
                </a:lnTo>
                <a:lnTo>
                  <a:pt x="0" y="67310"/>
                </a:lnTo>
                <a:lnTo>
                  <a:pt x="3809" y="67310"/>
                </a:lnTo>
                <a:lnTo>
                  <a:pt x="3809" y="60960"/>
                </a:lnTo>
                <a:close/>
              </a:path>
              <a:path w="267970" h="349250">
                <a:moveTo>
                  <a:pt x="267969" y="60960"/>
                </a:moveTo>
                <a:lnTo>
                  <a:pt x="264159" y="60960"/>
                </a:lnTo>
                <a:lnTo>
                  <a:pt x="264159" y="67310"/>
                </a:lnTo>
                <a:lnTo>
                  <a:pt x="267969" y="67310"/>
                </a:lnTo>
                <a:lnTo>
                  <a:pt x="267969" y="60960"/>
                </a:lnTo>
                <a:close/>
              </a:path>
              <a:path w="267970" h="349250">
                <a:moveTo>
                  <a:pt x="380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67310"/>
                </a:lnTo>
                <a:close/>
              </a:path>
              <a:path w="267970" h="349250">
                <a:moveTo>
                  <a:pt x="267969" y="67310"/>
                </a:moveTo>
                <a:lnTo>
                  <a:pt x="264159" y="67310"/>
                </a:lnTo>
                <a:lnTo>
                  <a:pt x="264159" y="73660"/>
                </a:lnTo>
                <a:lnTo>
                  <a:pt x="267969" y="73660"/>
                </a:lnTo>
                <a:lnTo>
                  <a:pt x="267969" y="67310"/>
                </a:lnTo>
                <a:close/>
              </a:path>
              <a:path w="267970" h="349250">
                <a:moveTo>
                  <a:pt x="380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3809" y="80010"/>
                </a:lnTo>
                <a:lnTo>
                  <a:pt x="3809" y="73660"/>
                </a:lnTo>
                <a:close/>
              </a:path>
              <a:path w="267970" h="349250">
                <a:moveTo>
                  <a:pt x="267969" y="73660"/>
                </a:moveTo>
                <a:lnTo>
                  <a:pt x="264159" y="73660"/>
                </a:lnTo>
                <a:lnTo>
                  <a:pt x="264159" y="80010"/>
                </a:lnTo>
                <a:lnTo>
                  <a:pt x="267969" y="80010"/>
                </a:lnTo>
                <a:lnTo>
                  <a:pt x="267969" y="73660"/>
                </a:lnTo>
                <a:close/>
              </a:path>
              <a:path w="267970" h="349250">
                <a:moveTo>
                  <a:pt x="3809" y="80010"/>
                </a:moveTo>
                <a:lnTo>
                  <a:pt x="0" y="80010"/>
                </a:lnTo>
                <a:lnTo>
                  <a:pt x="0" y="85090"/>
                </a:lnTo>
                <a:lnTo>
                  <a:pt x="3809" y="85090"/>
                </a:lnTo>
                <a:lnTo>
                  <a:pt x="3809" y="80010"/>
                </a:lnTo>
                <a:close/>
              </a:path>
              <a:path w="267970" h="349250">
                <a:moveTo>
                  <a:pt x="267969" y="80010"/>
                </a:moveTo>
                <a:lnTo>
                  <a:pt x="264159" y="80010"/>
                </a:lnTo>
                <a:lnTo>
                  <a:pt x="264159" y="85090"/>
                </a:lnTo>
                <a:lnTo>
                  <a:pt x="267969" y="85090"/>
                </a:lnTo>
                <a:lnTo>
                  <a:pt x="267969" y="80010"/>
                </a:lnTo>
                <a:close/>
              </a:path>
              <a:path w="267970" h="349250">
                <a:moveTo>
                  <a:pt x="3809" y="85090"/>
                </a:moveTo>
                <a:lnTo>
                  <a:pt x="0" y="85090"/>
                </a:lnTo>
                <a:lnTo>
                  <a:pt x="0" y="99060"/>
                </a:lnTo>
                <a:lnTo>
                  <a:pt x="3809" y="99060"/>
                </a:lnTo>
                <a:lnTo>
                  <a:pt x="3809" y="85090"/>
                </a:lnTo>
                <a:close/>
              </a:path>
              <a:path w="267970" h="349250">
                <a:moveTo>
                  <a:pt x="267969" y="85090"/>
                </a:moveTo>
                <a:lnTo>
                  <a:pt x="264159" y="85090"/>
                </a:lnTo>
                <a:lnTo>
                  <a:pt x="264159" y="99060"/>
                </a:lnTo>
                <a:lnTo>
                  <a:pt x="267969" y="99060"/>
                </a:lnTo>
                <a:lnTo>
                  <a:pt x="267969" y="85090"/>
                </a:lnTo>
                <a:close/>
              </a:path>
              <a:path w="267970" h="349250">
                <a:moveTo>
                  <a:pt x="3809" y="99060"/>
                </a:moveTo>
                <a:lnTo>
                  <a:pt x="0" y="99060"/>
                </a:lnTo>
                <a:lnTo>
                  <a:pt x="0" y="104140"/>
                </a:lnTo>
                <a:lnTo>
                  <a:pt x="3809" y="104140"/>
                </a:lnTo>
                <a:lnTo>
                  <a:pt x="3809" y="99060"/>
                </a:lnTo>
                <a:close/>
              </a:path>
              <a:path w="267970" h="349250">
                <a:moveTo>
                  <a:pt x="267969" y="99060"/>
                </a:moveTo>
                <a:lnTo>
                  <a:pt x="264159" y="99060"/>
                </a:lnTo>
                <a:lnTo>
                  <a:pt x="264159" y="104140"/>
                </a:lnTo>
                <a:lnTo>
                  <a:pt x="267969" y="104140"/>
                </a:lnTo>
                <a:lnTo>
                  <a:pt x="267969" y="99060"/>
                </a:lnTo>
                <a:close/>
              </a:path>
              <a:path w="267970" h="349250">
                <a:moveTo>
                  <a:pt x="3809" y="104140"/>
                </a:moveTo>
                <a:lnTo>
                  <a:pt x="0" y="10414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04140"/>
                </a:lnTo>
                <a:close/>
              </a:path>
              <a:path w="267970" h="349250">
                <a:moveTo>
                  <a:pt x="267969" y="104140"/>
                </a:moveTo>
                <a:lnTo>
                  <a:pt x="264159" y="104140"/>
                </a:lnTo>
                <a:lnTo>
                  <a:pt x="264159" y="130810"/>
                </a:lnTo>
                <a:lnTo>
                  <a:pt x="267969" y="130810"/>
                </a:lnTo>
                <a:lnTo>
                  <a:pt x="267969" y="104140"/>
                </a:lnTo>
                <a:close/>
              </a:path>
              <a:path w="267970" h="349250">
                <a:moveTo>
                  <a:pt x="380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30810"/>
                </a:lnTo>
                <a:close/>
              </a:path>
              <a:path w="267970" h="349250">
                <a:moveTo>
                  <a:pt x="267969" y="130810"/>
                </a:moveTo>
                <a:lnTo>
                  <a:pt x="264159" y="130810"/>
                </a:lnTo>
                <a:lnTo>
                  <a:pt x="264159" y="137160"/>
                </a:lnTo>
                <a:lnTo>
                  <a:pt x="267969" y="137160"/>
                </a:lnTo>
                <a:lnTo>
                  <a:pt x="267969" y="130810"/>
                </a:lnTo>
                <a:close/>
              </a:path>
              <a:path w="267970" h="349250">
                <a:moveTo>
                  <a:pt x="380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7160"/>
                </a:lnTo>
                <a:close/>
              </a:path>
              <a:path w="267970" h="349250">
                <a:moveTo>
                  <a:pt x="267969" y="137160"/>
                </a:moveTo>
                <a:lnTo>
                  <a:pt x="264159" y="137160"/>
                </a:lnTo>
                <a:lnTo>
                  <a:pt x="264159" y="143510"/>
                </a:lnTo>
                <a:lnTo>
                  <a:pt x="267969" y="143510"/>
                </a:lnTo>
                <a:lnTo>
                  <a:pt x="267969" y="137160"/>
                </a:lnTo>
                <a:close/>
              </a:path>
              <a:path w="267970" h="349250">
                <a:moveTo>
                  <a:pt x="3809" y="143510"/>
                </a:moveTo>
                <a:lnTo>
                  <a:pt x="0" y="143510"/>
                </a:lnTo>
                <a:lnTo>
                  <a:pt x="0" y="156210"/>
                </a:lnTo>
                <a:lnTo>
                  <a:pt x="3809" y="156210"/>
                </a:lnTo>
                <a:lnTo>
                  <a:pt x="3809" y="143510"/>
                </a:lnTo>
                <a:close/>
              </a:path>
              <a:path w="267970" h="349250">
                <a:moveTo>
                  <a:pt x="267969" y="143510"/>
                </a:moveTo>
                <a:lnTo>
                  <a:pt x="264159" y="143510"/>
                </a:lnTo>
                <a:lnTo>
                  <a:pt x="264159" y="156210"/>
                </a:lnTo>
                <a:lnTo>
                  <a:pt x="267969" y="156210"/>
                </a:lnTo>
                <a:lnTo>
                  <a:pt x="267969" y="143510"/>
                </a:lnTo>
                <a:close/>
              </a:path>
              <a:path w="267970" h="349250">
                <a:moveTo>
                  <a:pt x="380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3809" y="162560"/>
                </a:lnTo>
                <a:lnTo>
                  <a:pt x="3809" y="156210"/>
                </a:lnTo>
                <a:close/>
              </a:path>
              <a:path w="267970" h="349250">
                <a:moveTo>
                  <a:pt x="267969" y="156210"/>
                </a:moveTo>
                <a:lnTo>
                  <a:pt x="264159" y="156210"/>
                </a:lnTo>
                <a:lnTo>
                  <a:pt x="264159" y="162560"/>
                </a:lnTo>
                <a:lnTo>
                  <a:pt x="267969" y="162560"/>
                </a:lnTo>
                <a:lnTo>
                  <a:pt x="267969" y="156210"/>
                </a:lnTo>
                <a:close/>
              </a:path>
              <a:path w="267970" h="349250">
                <a:moveTo>
                  <a:pt x="380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3809" y="168910"/>
                </a:lnTo>
                <a:lnTo>
                  <a:pt x="3809" y="162560"/>
                </a:lnTo>
                <a:close/>
              </a:path>
              <a:path w="267970" h="349250">
                <a:moveTo>
                  <a:pt x="267969" y="162560"/>
                </a:moveTo>
                <a:lnTo>
                  <a:pt x="264159" y="162560"/>
                </a:lnTo>
                <a:lnTo>
                  <a:pt x="264159" y="168910"/>
                </a:lnTo>
                <a:lnTo>
                  <a:pt x="267969" y="168910"/>
                </a:lnTo>
                <a:lnTo>
                  <a:pt x="267969" y="162560"/>
                </a:lnTo>
                <a:close/>
              </a:path>
              <a:path w="267970" h="349250">
                <a:moveTo>
                  <a:pt x="3809" y="168910"/>
                </a:moveTo>
                <a:lnTo>
                  <a:pt x="0" y="168910"/>
                </a:lnTo>
                <a:lnTo>
                  <a:pt x="0" y="199390"/>
                </a:lnTo>
                <a:lnTo>
                  <a:pt x="3809" y="199390"/>
                </a:lnTo>
                <a:lnTo>
                  <a:pt x="3809" y="168910"/>
                </a:lnTo>
                <a:close/>
              </a:path>
              <a:path w="267970" h="349250">
                <a:moveTo>
                  <a:pt x="267969" y="168910"/>
                </a:moveTo>
                <a:lnTo>
                  <a:pt x="264159" y="168910"/>
                </a:lnTo>
                <a:lnTo>
                  <a:pt x="264159" y="199390"/>
                </a:lnTo>
                <a:lnTo>
                  <a:pt x="267969" y="199390"/>
                </a:lnTo>
                <a:lnTo>
                  <a:pt x="267969" y="168910"/>
                </a:lnTo>
                <a:close/>
              </a:path>
              <a:path w="267970" h="349250">
                <a:moveTo>
                  <a:pt x="3809" y="199390"/>
                </a:moveTo>
                <a:lnTo>
                  <a:pt x="0" y="199390"/>
                </a:lnTo>
                <a:lnTo>
                  <a:pt x="0" y="219710"/>
                </a:lnTo>
                <a:lnTo>
                  <a:pt x="3809" y="219710"/>
                </a:lnTo>
                <a:lnTo>
                  <a:pt x="3809" y="199390"/>
                </a:lnTo>
                <a:close/>
              </a:path>
              <a:path w="267970" h="349250">
                <a:moveTo>
                  <a:pt x="267969" y="199390"/>
                </a:moveTo>
                <a:lnTo>
                  <a:pt x="264159" y="199390"/>
                </a:lnTo>
                <a:lnTo>
                  <a:pt x="264159" y="219710"/>
                </a:lnTo>
                <a:lnTo>
                  <a:pt x="267969" y="219710"/>
                </a:lnTo>
                <a:lnTo>
                  <a:pt x="267969" y="199390"/>
                </a:lnTo>
                <a:close/>
              </a:path>
              <a:path w="267970" h="349250">
                <a:moveTo>
                  <a:pt x="3809" y="219710"/>
                </a:moveTo>
                <a:lnTo>
                  <a:pt x="0" y="219710"/>
                </a:lnTo>
                <a:lnTo>
                  <a:pt x="0" y="224790"/>
                </a:lnTo>
                <a:lnTo>
                  <a:pt x="3809" y="224790"/>
                </a:lnTo>
                <a:lnTo>
                  <a:pt x="3809" y="219710"/>
                </a:lnTo>
                <a:close/>
              </a:path>
              <a:path w="267970" h="349250">
                <a:moveTo>
                  <a:pt x="267969" y="219710"/>
                </a:moveTo>
                <a:lnTo>
                  <a:pt x="264159" y="219710"/>
                </a:lnTo>
                <a:lnTo>
                  <a:pt x="264159" y="224790"/>
                </a:lnTo>
                <a:lnTo>
                  <a:pt x="267969" y="224790"/>
                </a:lnTo>
                <a:lnTo>
                  <a:pt x="267969" y="219710"/>
                </a:lnTo>
                <a:close/>
              </a:path>
              <a:path w="267970" h="349250">
                <a:moveTo>
                  <a:pt x="3809" y="224790"/>
                </a:moveTo>
                <a:lnTo>
                  <a:pt x="0" y="224790"/>
                </a:lnTo>
                <a:lnTo>
                  <a:pt x="0" y="232410"/>
                </a:lnTo>
                <a:lnTo>
                  <a:pt x="3809" y="232410"/>
                </a:lnTo>
                <a:lnTo>
                  <a:pt x="3809" y="224790"/>
                </a:lnTo>
                <a:close/>
              </a:path>
              <a:path w="267970" h="349250">
                <a:moveTo>
                  <a:pt x="267969" y="224790"/>
                </a:moveTo>
                <a:lnTo>
                  <a:pt x="264159" y="224790"/>
                </a:lnTo>
                <a:lnTo>
                  <a:pt x="264159" y="232410"/>
                </a:lnTo>
                <a:lnTo>
                  <a:pt x="267969" y="232410"/>
                </a:lnTo>
                <a:lnTo>
                  <a:pt x="267969" y="224790"/>
                </a:lnTo>
                <a:close/>
              </a:path>
              <a:path w="267970" h="349250">
                <a:moveTo>
                  <a:pt x="3809" y="232410"/>
                </a:moveTo>
                <a:lnTo>
                  <a:pt x="0" y="232410"/>
                </a:lnTo>
                <a:lnTo>
                  <a:pt x="0" y="237490"/>
                </a:lnTo>
                <a:lnTo>
                  <a:pt x="3809" y="237490"/>
                </a:lnTo>
                <a:lnTo>
                  <a:pt x="3809" y="232410"/>
                </a:lnTo>
                <a:close/>
              </a:path>
              <a:path w="267970" h="349250">
                <a:moveTo>
                  <a:pt x="267969" y="232410"/>
                </a:moveTo>
                <a:lnTo>
                  <a:pt x="264159" y="232410"/>
                </a:lnTo>
                <a:lnTo>
                  <a:pt x="264159" y="237490"/>
                </a:lnTo>
                <a:lnTo>
                  <a:pt x="267969" y="237490"/>
                </a:lnTo>
                <a:lnTo>
                  <a:pt x="267969" y="232410"/>
                </a:lnTo>
                <a:close/>
              </a:path>
              <a:path w="267970" h="349250">
                <a:moveTo>
                  <a:pt x="3809" y="237490"/>
                </a:moveTo>
                <a:lnTo>
                  <a:pt x="0" y="237490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37490"/>
                </a:lnTo>
                <a:close/>
              </a:path>
              <a:path w="267970" h="349250">
                <a:moveTo>
                  <a:pt x="267969" y="237490"/>
                </a:moveTo>
                <a:lnTo>
                  <a:pt x="264159" y="237490"/>
                </a:lnTo>
                <a:lnTo>
                  <a:pt x="264159" y="245110"/>
                </a:lnTo>
                <a:lnTo>
                  <a:pt x="267969" y="245110"/>
                </a:lnTo>
                <a:lnTo>
                  <a:pt x="267969" y="237490"/>
                </a:lnTo>
                <a:close/>
              </a:path>
              <a:path w="267970" h="349250">
                <a:moveTo>
                  <a:pt x="3809" y="245110"/>
                </a:moveTo>
                <a:lnTo>
                  <a:pt x="0" y="245110"/>
                </a:lnTo>
                <a:lnTo>
                  <a:pt x="0" y="250190"/>
                </a:lnTo>
                <a:lnTo>
                  <a:pt x="3809" y="250190"/>
                </a:lnTo>
                <a:lnTo>
                  <a:pt x="3809" y="245110"/>
                </a:lnTo>
                <a:close/>
              </a:path>
              <a:path w="267970" h="349250">
                <a:moveTo>
                  <a:pt x="267969" y="245110"/>
                </a:moveTo>
                <a:lnTo>
                  <a:pt x="264159" y="245110"/>
                </a:lnTo>
                <a:lnTo>
                  <a:pt x="264159" y="250190"/>
                </a:lnTo>
                <a:lnTo>
                  <a:pt x="267969" y="250190"/>
                </a:lnTo>
                <a:lnTo>
                  <a:pt x="267969" y="245110"/>
                </a:lnTo>
                <a:close/>
              </a:path>
              <a:path w="267970" h="349250">
                <a:moveTo>
                  <a:pt x="3809" y="250190"/>
                </a:moveTo>
                <a:lnTo>
                  <a:pt x="0" y="250190"/>
                </a:lnTo>
                <a:lnTo>
                  <a:pt x="0" y="256540"/>
                </a:lnTo>
                <a:lnTo>
                  <a:pt x="3809" y="256540"/>
                </a:lnTo>
                <a:lnTo>
                  <a:pt x="3809" y="250190"/>
                </a:lnTo>
                <a:close/>
              </a:path>
              <a:path w="267970" h="349250">
                <a:moveTo>
                  <a:pt x="267969" y="250190"/>
                </a:moveTo>
                <a:lnTo>
                  <a:pt x="264159" y="250190"/>
                </a:lnTo>
                <a:lnTo>
                  <a:pt x="264159" y="256540"/>
                </a:lnTo>
                <a:lnTo>
                  <a:pt x="267969" y="256540"/>
                </a:lnTo>
                <a:lnTo>
                  <a:pt x="267969" y="250190"/>
                </a:lnTo>
                <a:close/>
              </a:path>
              <a:path w="267970" h="349250">
                <a:moveTo>
                  <a:pt x="3809" y="256540"/>
                </a:moveTo>
                <a:lnTo>
                  <a:pt x="0" y="256540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56540"/>
                </a:lnTo>
                <a:close/>
              </a:path>
              <a:path w="267970" h="349250">
                <a:moveTo>
                  <a:pt x="267969" y="256540"/>
                </a:moveTo>
                <a:lnTo>
                  <a:pt x="264159" y="256540"/>
                </a:lnTo>
                <a:lnTo>
                  <a:pt x="264159" y="264160"/>
                </a:lnTo>
                <a:lnTo>
                  <a:pt x="267969" y="264160"/>
                </a:lnTo>
                <a:lnTo>
                  <a:pt x="267969" y="256540"/>
                </a:lnTo>
                <a:close/>
              </a:path>
              <a:path w="267970" h="349250">
                <a:moveTo>
                  <a:pt x="3809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3809" y="270510"/>
                </a:lnTo>
                <a:lnTo>
                  <a:pt x="3809" y="264160"/>
                </a:lnTo>
                <a:close/>
              </a:path>
              <a:path w="267970" h="349250">
                <a:moveTo>
                  <a:pt x="267969" y="264160"/>
                </a:moveTo>
                <a:lnTo>
                  <a:pt x="264159" y="264160"/>
                </a:lnTo>
                <a:lnTo>
                  <a:pt x="264159" y="270510"/>
                </a:lnTo>
                <a:lnTo>
                  <a:pt x="267969" y="270510"/>
                </a:lnTo>
                <a:lnTo>
                  <a:pt x="267969" y="264160"/>
                </a:lnTo>
                <a:close/>
              </a:path>
              <a:path w="267970" h="349250">
                <a:moveTo>
                  <a:pt x="3809" y="270510"/>
                </a:moveTo>
                <a:lnTo>
                  <a:pt x="0" y="270510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70510"/>
                </a:lnTo>
                <a:close/>
              </a:path>
              <a:path w="267970" h="349250">
                <a:moveTo>
                  <a:pt x="267969" y="270510"/>
                </a:moveTo>
                <a:lnTo>
                  <a:pt x="264159" y="270510"/>
                </a:lnTo>
                <a:lnTo>
                  <a:pt x="264159" y="276860"/>
                </a:lnTo>
                <a:lnTo>
                  <a:pt x="267969" y="276860"/>
                </a:lnTo>
                <a:lnTo>
                  <a:pt x="267969" y="270510"/>
                </a:lnTo>
                <a:close/>
              </a:path>
              <a:path w="267970" h="349250">
                <a:moveTo>
                  <a:pt x="3809" y="276860"/>
                </a:moveTo>
                <a:lnTo>
                  <a:pt x="0" y="276860"/>
                </a:lnTo>
                <a:lnTo>
                  <a:pt x="0" y="281940"/>
                </a:lnTo>
                <a:lnTo>
                  <a:pt x="3809" y="281940"/>
                </a:lnTo>
                <a:lnTo>
                  <a:pt x="3809" y="276860"/>
                </a:lnTo>
                <a:close/>
              </a:path>
              <a:path w="267970" h="349250">
                <a:moveTo>
                  <a:pt x="267969" y="276860"/>
                </a:moveTo>
                <a:lnTo>
                  <a:pt x="264159" y="276860"/>
                </a:lnTo>
                <a:lnTo>
                  <a:pt x="264159" y="281940"/>
                </a:lnTo>
                <a:lnTo>
                  <a:pt x="267969" y="281940"/>
                </a:lnTo>
                <a:lnTo>
                  <a:pt x="267969" y="276860"/>
                </a:lnTo>
                <a:close/>
              </a:path>
              <a:path w="267970" h="349250">
                <a:moveTo>
                  <a:pt x="3809" y="281940"/>
                </a:moveTo>
                <a:lnTo>
                  <a:pt x="0" y="281940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1940"/>
                </a:lnTo>
                <a:close/>
              </a:path>
              <a:path w="267970" h="349250">
                <a:moveTo>
                  <a:pt x="267969" y="281940"/>
                </a:moveTo>
                <a:lnTo>
                  <a:pt x="264159" y="281940"/>
                </a:lnTo>
                <a:lnTo>
                  <a:pt x="264159" y="289560"/>
                </a:lnTo>
                <a:lnTo>
                  <a:pt x="267969" y="289560"/>
                </a:lnTo>
                <a:lnTo>
                  <a:pt x="267969" y="281940"/>
                </a:lnTo>
                <a:close/>
              </a:path>
              <a:path w="267970" h="349250">
                <a:moveTo>
                  <a:pt x="3809" y="289560"/>
                </a:moveTo>
                <a:lnTo>
                  <a:pt x="0" y="289560"/>
                </a:lnTo>
                <a:lnTo>
                  <a:pt x="0" y="294640"/>
                </a:lnTo>
                <a:lnTo>
                  <a:pt x="3809" y="294640"/>
                </a:lnTo>
                <a:lnTo>
                  <a:pt x="3809" y="289560"/>
                </a:lnTo>
                <a:close/>
              </a:path>
              <a:path w="267970" h="349250">
                <a:moveTo>
                  <a:pt x="267969" y="289560"/>
                </a:moveTo>
                <a:lnTo>
                  <a:pt x="264159" y="289560"/>
                </a:lnTo>
                <a:lnTo>
                  <a:pt x="264159" y="294640"/>
                </a:lnTo>
                <a:lnTo>
                  <a:pt x="267969" y="294640"/>
                </a:lnTo>
                <a:lnTo>
                  <a:pt x="267969" y="289560"/>
                </a:lnTo>
                <a:close/>
              </a:path>
              <a:path w="267970" h="349250">
                <a:moveTo>
                  <a:pt x="3809" y="294640"/>
                </a:moveTo>
                <a:lnTo>
                  <a:pt x="0" y="294640"/>
                </a:lnTo>
                <a:lnTo>
                  <a:pt x="0" y="302260"/>
                </a:lnTo>
                <a:lnTo>
                  <a:pt x="3809" y="302260"/>
                </a:lnTo>
                <a:lnTo>
                  <a:pt x="3809" y="294640"/>
                </a:lnTo>
                <a:close/>
              </a:path>
              <a:path w="267970" h="349250">
                <a:moveTo>
                  <a:pt x="267969" y="294640"/>
                </a:moveTo>
                <a:lnTo>
                  <a:pt x="264159" y="294640"/>
                </a:lnTo>
                <a:lnTo>
                  <a:pt x="264159" y="302260"/>
                </a:lnTo>
                <a:lnTo>
                  <a:pt x="267969" y="302260"/>
                </a:lnTo>
                <a:lnTo>
                  <a:pt x="267969" y="294640"/>
                </a:lnTo>
                <a:close/>
              </a:path>
              <a:path w="267970" h="349250">
                <a:moveTo>
                  <a:pt x="3809" y="302260"/>
                </a:moveTo>
                <a:lnTo>
                  <a:pt x="0" y="302260"/>
                </a:lnTo>
                <a:lnTo>
                  <a:pt x="0" y="307340"/>
                </a:lnTo>
                <a:lnTo>
                  <a:pt x="3809" y="307340"/>
                </a:lnTo>
                <a:lnTo>
                  <a:pt x="3809" y="302260"/>
                </a:lnTo>
                <a:close/>
              </a:path>
              <a:path w="267970" h="349250">
                <a:moveTo>
                  <a:pt x="267969" y="302260"/>
                </a:moveTo>
                <a:lnTo>
                  <a:pt x="264159" y="302260"/>
                </a:lnTo>
                <a:lnTo>
                  <a:pt x="264159" y="307340"/>
                </a:lnTo>
                <a:lnTo>
                  <a:pt x="267969" y="307340"/>
                </a:lnTo>
                <a:lnTo>
                  <a:pt x="267969" y="302260"/>
                </a:lnTo>
                <a:close/>
              </a:path>
              <a:path w="267970" h="349250">
                <a:moveTo>
                  <a:pt x="3809" y="307340"/>
                </a:moveTo>
                <a:lnTo>
                  <a:pt x="0" y="307340"/>
                </a:lnTo>
                <a:lnTo>
                  <a:pt x="0" y="314960"/>
                </a:lnTo>
                <a:lnTo>
                  <a:pt x="3809" y="314960"/>
                </a:lnTo>
                <a:lnTo>
                  <a:pt x="3809" y="307340"/>
                </a:lnTo>
                <a:close/>
              </a:path>
              <a:path w="267970" h="349250">
                <a:moveTo>
                  <a:pt x="267969" y="307340"/>
                </a:moveTo>
                <a:lnTo>
                  <a:pt x="264159" y="307340"/>
                </a:lnTo>
                <a:lnTo>
                  <a:pt x="264159" y="314960"/>
                </a:lnTo>
                <a:lnTo>
                  <a:pt x="267969" y="314960"/>
                </a:lnTo>
                <a:lnTo>
                  <a:pt x="267969" y="307340"/>
                </a:lnTo>
                <a:close/>
              </a:path>
              <a:path w="267970" h="349250">
                <a:moveTo>
                  <a:pt x="3809" y="314960"/>
                </a:moveTo>
                <a:lnTo>
                  <a:pt x="0" y="314960"/>
                </a:lnTo>
                <a:lnTo>
                  <a:pt x="0" y="321310"/>
                </a:lnTo>
                <a:lnTo>
                  <a:pt x="3809" y="321310"/>
                </a:lnTo>
                <a:lnTo>
                  <a:pt x="3809" y="314960"/>
                </a:lnTo>
                <a:close/>
              </a:path>
              <a:path w="267970" h="349250">
                <a:moveTo>
                  <a:pt x="267969" y="314960"/>
                </a:moveTo>
                <a:lnTo>
                  <a:pt x="264159" y="314960"/>
                </a:lnTo>
                <a:lnTo>
                  <a:pt x="264159" y="321310"/>
                </a:lnTo>
                <a:lnTo>
                  <a:pt x="267969" y="321310"/>
                </a:lnTo>
                <a:lnTo>
                  <a:pt x="267969" y="314960"/>
                </a:lnTo>
                <a:close/>
              </a:path>
              <a:path w="267970" h="349250">
                <a:moveTo>
                  <a:pt x="3809" y="321310"/>
                </a:moveTo>
                <a:lnTo>
                  <a:pt x="0" y="321310"/>
                </a:lnTo>
                <a:lnTo>
                  <a:pt x="0" y="327660"/>
                </a:lnTo>
                <a:lnTo>
                  <a:pt x="3809" y="327660"/>
                </a:lnTo>
                <a:lnTo>
                  <a:pt x="3809" y="321310"/>
                </a:lnTo>
                <a:close/>
              </a:path>
              <a:path w="267970" h="349250">
                <a:moveTo>
                  <a:pt x="267969" y="321310"/>
                </a:moveTo>
                <a:lnTo>
                  <a:pt x="264159" y="321310"/>
                </a:lnTo>
                <a:lnTo>
                  <a:pt x="264159" y="327660"/>
                </a:lnTo>
                <a:lnTo>
                  <a:pt x="267969" y="327660"/>
                </a:lnTo>
                <a:lnTo>
                  <a:pt x="267969" y="321310"/>
                </a:lnTo>
                <a:close/>
              </a:path>
              <a:path w="267970" h="349250">
                <a:moveTo>
                  <a:pt x="3809" y="327660"/>
                </a:moveTo>
                <a:lnTo>
                  <a:pt x="0" y="327660"/>
                </a:lnTo>
                <a:lnTo>
                  <a:pt x="0" y="334010"/>
                </a:lnTo>
                <a:lnTo>
                  <a:pt x="3809" y="334010"/>
                </a:lnTo>
                <a:lnTo>
                  <a:pt x="3809" y="327660"/>
                </a:lnTo>
                <a:close/>
              </a:path>
              <a:path w="267970" h="349250">
                <a:moveTo>
                  <a:pt x="267969" y="327660"/>
                </a:moveTo>
                <a:lnTo>
                  <a:pt x="264159" y="327660"/>
                </a:lnTo>
                <a:lnTo>
                  <a:pt x="264159" y="334010"/>
                </a:lnTo>
                <a:lnTo>
                  <a:pt x="267969" y="334010"/>
                </a:lnTo>
                <a:lnTo>
                  <a:pt x="267969" y="327660"/>
                </a:lnTo>
                <a:close/>
              </a:path>
              <a:path w="267970" h="349250">
                <a:moveTo>
                  <a:pt x="3809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3809" y="340360"/>
                </a:lnTo>
                <a:lnTo>
                  <a:pt x="3809" y="334010"/>
                </a:lnTo>
                <a:close/>
              </a:path>
              <a:path w="267970" h="349250">
                <a:moveTo>
                  <a:pt x="267969" y="334010"/>
                </a:moveTo>
                <a:lnTo>
                  <a:pt x="264159" y="334010"/>
                </a:lnTo>
                <a:lnTo>
                  <a:pt x="264159" y="340360"/>
                </a:lnTo>
                <a:lnTo>
                  <a:pt x="267969" y="340360"/>
                </a:lnTo>
                <a:lnTo>
                  <a:pt x="267969" y="334010"/>
                </a:lnTo>
                <a:close/>
              </a:path>
              <a:path w="267970" h="349250">
                <a:moveTo>
                  <a:pt x="3809" y="340360"/>
                </a:moveTo>
                <a:lnTo>
                  <a:pt x="0" y="340360"/>
                </a:lnTo>
                <a:lnTo>
                  <a:pt x="0" y="346710"/>
                </a:lnTo>
                <a:lnTo>
                  <a:pt x="68579" y="346710"/>
                </a:lnTo>
                <a:lnTo>
                  <a:pt x="68579" y="345440"/>
                </a:lnTo>
                <a:lnTo>
                  <a:pt x="3809" y="345440"/>
                </a:lnTo>
                <a:lnTo>
                  <a:pt x="3809" y="340360"/>
                </a:lnTo>
                <a:close/>
              </a:path>
              <a:path w="267970" h="349250">
                <a:moveTo>
                  <a:pt x="267969" y="340360"/>
                </a:moveTo>
                <a:lnTo>
                  <a:pt x="264159" y="340360"/>
                </a:lnTo>
                <a:lnTo>
                  <a:pt x="264159" y="345440"/>
                </a:lnTo>
                <a:lnTo>
                  <a:pt x="171450" y="345440"/>
                </a:lnTo>
                <a:lnTo>
                  <a:pt x="171450" y="346710"/>
                </a:lnTo>
                <a:lnTo>
                  <a:pt x="267969" y="346710"/>
                </a:lnTo>
                <a:lnTo>
                  <a:pt x="267969" y="340360"/>
                </a:lnTo>
                <a:close/>
              </a:path>
              <a:path w="267970" h="349250">
                <a:moveTo>
                  <a:pt x="69850" y="346710"/>
                </a:moveTo>
                <a:lnTo>
                  <a:pt x="0" y="346710"/>
                </a:lnTo>
                <a:lnTo>
                  <a:pt x="0" y="349250"/>
                </a:lnTo>
                <a:lnTo>
                  <a:pt x="71120" y="349250"/>
                </a:lnTo>
                <a:lnTo>
                  <a:pt x="71120" y="347980"/>
                </a:lnTo>
                <a:lnTo>
                  <a:pt x="69850" y="347980"/>
                </a:lnTo>
                <a:lnTo>
                  <a:pt x="69850" y="346710"/>
                </a:lnTo>
                <a:close/>
              </a:path>
              <a:path w="267970" h="349250">
                <a:moveTo>
                  <a:pt x="267969" y="346710"/>
                </a:moveTo>
                <a:lnTo>
                  <a:pt x="170179" y="346710"/>
                </a:lnTo>
                <a:lnTo>
                  <a:pt x="170179" y="347980"/>
                </a:lnTo>
                <a:lnTo>
                  <a:pt x="168909" y="347980"/>
                </a:lnTo>
                <a:lnTo>
                  <a:pt x="168909" y="349250"/>
                </a:lnTo>
                <a:lnTo>
                  <a:pt x="267969" y="349250"/>
                </a:lnTo>
                <a:lnTo>
                  <a:pt x="267969" y="346710"/>
                </a:lnTo>
                <a:close/>
              </a:path>
            </a:pathLst>
          </a:custGeom>
          <a:solidFill>
            <a:srgbClr val="9A4B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6" name="bk object 8756"/>
          <p:cNvSpPr/>
          <p:nvPr/>
        </p:nvSpPr>
        <p:spPr>
          <a:xfrm>
            <a:off x="5243829" y="4237990"/>
            <a:ext cx="260350" cy="341630"/>
          </a:xfrm>
          <a:custGeom>
            <a:avLst/>
            <a:gdLst/>
            <a:ahLst/>
            <a:cxnLst/>
            <a:rect l="l" t="t" r="r" b="b"/>
            <a:pathLst>
              <a:path w="260350" h="341629">
                <a:moveTo>
                  <a:pt x="93980" y="0"/>
                </a:moveTo>
                <a:lnTo>
                  <a:pt x="0" y="0"/>
                </a:lnTo>
                <a:lnTo>
                  <a:pt x="0" y="6350"/>
                </a:lnTo>
                <a:lnTo>
                  <a:pt x="2540" y="6350"/>
                </a:lnTo>
                <a:lnTo>
                  <a:pt x="2540" y="3810"/>
                </a:lnTo>
                <a:lnTo>
                  <a:pt x="92710" y="3810"/>
                </a:lnTo>
                <a:lnTo>
                  <a:pt x="92710" y="2540"/>
                </a:lnTo>
                <a:lnTo>
                  <a:pt x="93980" y="2540"/>
                </a:lnTo>
                <a:lnTo>
                  <a:pt x="93980" y="0"/>
                </a:lnTo>
                <a:close/>
              </a:path>
              <a:path w="260350" h="341629">
                <a:moveTo>
                  <a:pt x="260350" y="0"/>
                </a:moveTo>
                <a:lnTo>
                  <a:pt x="196850" y="0"/>
                </a:lnTo>
                <a:lnTo>
                  <a:pt x="196850" y="1270"/>
                </a:lnTo>
                <a:lnTo>
                  <a:pt x="198120" y="1270"/>
                </a:lnTo>
                <a:lnTo>
                  <a:pt x="198120" y="3810"/>
                </a:lnTo>
                <a:lnTo>
                  <a:pt x="256540" y="3810"/>
                </a:lnTo>
                <a:lnTo>
                  <a:pt x="256540" y="6350"/>
                </a:lnTo>
                <a:lnTo>
                  <a:pt x="260350" y="6350"/>
                </a:lnTo>
                <a:lnTo>
                  <a:pt x="260350" y="0"/>
                </a:lnTo>
                <a:close/>
              </a:path>
              <a:path w="260350" h="341629">
                <a:moveTo>
                  <a:pt x="2540" y="6350"/>
                </a:moveTo>
                <a:lnTo>
                  <a:pt x="0" y="6350"/>
                </a:lnTo>
                <a:lnTo>
                  <a:pt x="0" y="12700"/>
                </a:lnTo>
                <a:lnTo>
                  <a:pt x="2540" y="12700"/>
                </a:lnTo>
                <a:lnTo>
                  <a:pt x="2540" y="6350"/>
                </a:lnTo>
                <a:close/>
              </a:path>
              <a:path w="260350" h="341629">
                <a:moveTo>
                  <a:pt x="260350" y="6350"/>
                </a:moveTo>
                <a:lnTo>
                  <a:pt x="256540" y="6350"/>
                </a:lnTo>
                <a:lnTo>
                  <a:pt x="256540" y="12700"/>
                </a:lnTo>
                <a:lnTo>
                  <a:pt x="260350" y="12700"/>
                </a:lnTo>
                <a:lnTo>
                  <a:pt x="260350" y="6350"/>
                </a:lnTo>
                <a:close/>
              </a:path>
              <a:path w="260350" h="341629">
                <a:moveTo>
                  <a:pt x="254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2540" y="19050"/>
                </a:lnTo>
                <a:lnTo>
                  <a:pt x="2540" y="12700"/>
                </a:lnTo>
                <a:close/>
              </a:path>
              <a:path w="260350" h="341629">
                <a:moveTo>
                  <a:pt x="260350" y="12700"/>
                </a:moveTo>
                <a:lnTo>
                  <a:pt x="256540" y="12700"/>
                </a:lnTo>
                <a:lnTo>
                  <a:pt x="256540" y="19050"/>
                </a:lnTo>
                <a:lnTo>
                  <a:pt x="260350" y="19050"/>
                </a:lnTo>
                <a:lnTo>
                  <a:pt x="260350" y="12700"/>
                </a:lnTo>
                <a:close/>
              </a:path>
              <a:path w="260350" h="341629">
                <a:moveTo>
                  <a:pt x="254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2540" y="25400"/>
                </a:lnTo>
                <a:lnTo>
                  <a:pt x="2540" y="19050"/>
                </a:lnTo>
                <a:close/>
              </a:path>
              <a:path w="260350" h="341629">
                <a:moveTo>
                  <a:pt x="260350" y="19050"/>
                </a:moveTo>
                <a:lnTo>
                  <a:pt x="256540" y="19050"/>
                </a:lnTo>
                <a:lnTo>
                  <a:pt x="256540" y="25400"/>
                </a:lnTo>
                <a:lnTo>
                  <a:pt x="260350" y="25400"/>
                </a:lnTo>
                <a:lnTo>
                  <a:pt x="260350" y="19050"/>
                </a:lnTo>
                <a:close/>
              </a:path>
              <a:path w="260350" h="341629">
                <a:moveTo>
                  <a:pt x="254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2540" y="31750"/>
                </a:lnTo>
                <a:lnTo>
                  <a:pt x="2540" y="25400"/>
                </a:lnTo>
                <a:close/>
              </a:path>
              <a:path w="260350" h="341629">
                <a:moveTo>
                  <a:pt x="260350" y="25400"/>
                </a:moveTo>
                <a:lnTo>
                  <a:pt x="256540" y="25400"/>
                </a:lnTo>
                <a:lnTo>
                  <a:pt x="256540" y="31750"/>
                </a:lnTo>
                <a:lnTo>
                  <a:pt x="260350" y="31750"/>
                </a:lnTo>
                <a:lnTo>
                  <a:pt x="260350" y="25400"/>
                </a:lnTo>
                <a:close/>
              </a:path>
              <a:path w="260350" h="341629">
                <a:moveTo>
                  <a:pt x="254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2540" y="38100"/>
                </a:lnTo>
                <a:lnTo>
                  <a:pt x="2540" y="31750"/>
                </a:lnTo>
                <a:close/>
              </a:path>
              <a:path w="260350" h="341629">
                <a:moveTo>
                  <a:pt x="260350" y="31750"/>
                </a:moveTo>
                <a:lnTo>
                  <a:pt x="256540" y="31750"/>
                </a:lnTo>
                <a:lnTo>
                  <a:pt x="256540" y="38100"/>
                </a:lnTo>
                <a:lnTo>
                  <a:pt x="260350" y="38100"/>
                </a:lnTo>
                <a:lnTo>
                  <a:pt x="260350" y="31750"/>
                </a:lnTo>
                <a:close/>
              </a:path>
              <a:path w="260350" h="341629">
                <a:moveTo>
                  <a:pt x="2540" y="38100"/>
                </a:moveTo>
                <a:lnTo>
                  <a:pt x="0" y="38100"/>
                </a:lnTo>
                <a:lnTo>
                  <a:pt x="0" y="43180"/>
                </a:lnTo>
                <a:lnTo>
                  <a:pt x="2540" y="43180"/>
                </a:lnTo>
                <a:lnTo>
                  <a:pt x="2540" y="38100"/>
                </a:lnTo>
                <a:close/>
              </a:path>
              <a:path w="260350" h="341629">
                <a:moveTo>
                  <a:pt x="260350" y="38100"/>
                </a:moveTo>
                <a:lnTo>
                  <a:pt x="256540" y="38100"/>
                </a:lnTo>
                <a:lnTo>
                  <a:pt x="256540" y="43180"/>
                </a:lnTo>
                <a:lnTo>
                  <a:pt x="260350" y="43180"/>
                </a:lnTo>
                <a:lnTo>
                  <a:pt x="260350" y="38100"/>
                </a:lnTo>
                <a:close/>
              </a:path>
              <a:path w="260350" h="341629">
                <a:moveTo>
                  <a:pt x="2540" y="43180"/>
                </a:moveTo>
                <a:lnTo>
                  <a:pt x="0" y="43180"/>
                </a:lnTo>
                <a:lnTo>
                  <a:pt x="0" y="49530"/>
                </a:lnTo>
                <a:lnTo>
                  <a:pt x="2540" y="49530"/>
                </a:lnTo>
                <a:lnTo>
                  <a:pt x="2540" y="43180"/>
                </a:lnTo>
                <a:close/>
              </a:path>
              <a:path w="260350" h="341629">
                <a:moveTo>
                  <a:pt x="260350" y="43180"/>
                </a:moveTo>
                <a:lnTo>
                  <a:pt x="256540" y="43180"/>
                </a:lnTo>
                <a:lnTo>
                  <a:pt x="256540" y="49530"/>
                </a:lnTo>
                <a:lnTo>
                  <a:pt x="260350" y="49530"/>
                </a:lnTo>
                <a:lnTo>
                  <a:pt x="260350" y="43180"/>
                </a:lnTo>
                <a:close/>
              </a:path>
              <a:path w="260350" h="341629">
                <a:moveTo>
                  <a:pt x="2540" y="49530"/>
                </a:moveTo>
                <a:lnTo>
                  <a:pt x="0" y="49530"/>
                </a:lnTo>
                <a:lnTo>
                  <a:pt x="0" y="57150"/>
                </a:lnTo>
                <a:lnTo>
                  <a:pt x="2540" y="57150"/>
                </a:lnTo>
                <a:lnTo>
                  <a:pt x="2540" y="49530"/>
                </a:lnTo>
                <a:close/>
              </a:path>
              <a:path w="260350" h="341629">
                <a:moveTo>
                  <a:pt x="260350" y="49530"/>
                </a:moveTo>
                <a:lnTo>
                  <a:pt x="256540" y="49530"/>
                </a:lnTo>
                <a:lnTo>
                  <a:pt x="256540" y="57150"/>
                </a:lnTo>
                <a:lnTo>
                  <a:pt x="260350" y="57150"/>
                </a:lnTo>
                <a:lnTo>
                  <a:pt x="260350" y="49530"/>
                </a:lnTo>
                <a:close/>
              </a:path>
              <a:path w="260350" h="341629">
                <a:moveTo>
                  <a:pt x="2540" y="57150"/>
                </a:moveTo>
                <a:lnTo>
                  <a:pt x="0" y="57150"/>
                </a:lnTo>
                <a:lnTo>
                  <a:pt x="0" y="63500"/>
                </a:lnTo>
                <a:lnTo>
                  <a:pt x="2540" y="63500"/>
                </a:lnTo>
                <a:lnTo>
                  <a:pt x="2540" y="57150"/>
                </a:lnTo>
                <a:close/>
              </a:path>
              <a:path w="260350" h="341629">
                <a:moveTo>
                  <a:pt x="260350" y="57150"/>
                </a:moveTo>
                <a:lnTo>
                  <a:pt x="256540" y="57150"/>
                </a:lnTo>
                <a:lnTo>
                  <a:pt x="256540" y="63500"/>
                </a:lnTo>
                <a:lnTo>
                  <a:pt x="260350" y="63500"/>
                </a:lnTo>
                <a:lnTo>
                  <a:pt x="260350" y="57150"/>
                </a:lnTo>
                <a:close/>
              </a:path>
              <a:path w="260350" h="341629">
                <a:moveTo>
                  <a:pt x="2540" y="63500"/>
                </a:moveTo>
                <a:lnTo>
                  <a:pt x="0" y="63500"/>
                </a:lnTo>
                <a:lnTo>
                  <a:pt x="0" y="69850"/>
                </a:lnTo>
                <a:lnTo>
                  <a:pt x="2540" y="69850"/>
                </a:lnTo>
                <a:lnTo>
                  <a:pt x="2540" y="63500"/>
                </a:lnTo>
                <a:close/>
              </a:path>
              <a:path w="260350" h="341629">
                <a:moveTo>
                  <a:pt x="260350" y="63500"/>
                </a:moveTo>
                <a:lnTo>
                  <a:pt x="256540" y="63500"/>
                </a:lnTo>
                <a:lnTo>
                  <a:pt x="256540" y="69850"/>
                </a:lnTo>
                <a:lnTo>
                  <a:pt x="260350" y="69850"/>
                </a:lnTo>
                <a:lnTo>
                  <a:pt x="260350" y="63500"/>
                </a:lnTo>
                <a:close/>
              </a:path>
              <a:path w="260350" h="341629">
                <a:moveTo>
                  <a:pt x="2540" y="69850"/>
                </a:moveTo>
                <a:lnTo>
                  <a:pt x="0" y="69850"/>
                </a:lnTo>
                <a:lnTo>
                  <a:pt x="0" y="76200"/>
                </a:lnTo>
                <a:lnTo>
                  <a:pt x="2540" y="76200"/>
                </a:lnTo>
                <a:lnTo>
                  <a:pt x="2540" y="69850"/>
                </a:lnTo>
                <a:close/>
              </a:path>
              <a:path w="260350" h="341629">
                <a:moveTo>
                  <a:pt x="260350" y="69850"/>
                </a:moveTo>
                <a:lnTo>
                  <a:pt x="256540" y="69850"/>
                </a:lnTo>
                <a:lnTo>
                  <a:pt x="256540" y="76200"/>
                </a:lnTo>
                <a:lnTo>
                  <a:pt x="260350" y="76200"/>
                </a:lnTo>
                <a:lnTo>
                  <a:pt x="260350" y="69850"/>
                </a:lnTo>
                <a:close/>
              </a:path>
              <a:path w="260350" h="341629">
                <a:moveTo>
                  <a:pt x="2540" y="76200"/>
                </a:moveTo>
                <a:lnTo>
                  <a:pt x="0" y="76200"/>
                </a:lnTo>
                <a:lnTo>
                  <a:pt x="0" y="81280"/>
                </a:lnTo>
                <a:lnTo>
                  <a:pt x="2540" y="81280"/>
                </a:lnTo>
                <a:lnTo>
                  <a:pt x="2540" y="76200"/>
                </a:lnTo>
                <a:close/>
              </a:path>
              <a:path w="260350" h="341629">
                <a:moveTo>
                  <a:pt x="260350" y="76200"/>
                </a:moveTo>
                <a:lnTo>
                  <a:pt x="256540" y="76200"/>
                </a:lnTo>
                <a:lnTo>
                  <a:pt x="256540" y="81280"/>
                </a:lnTo>
                <a:lnTo>
                  <a:pt x="260350" y="81280"/>
                </a:lnTo>
                <a:lnTo>
                  <a:pt x="260350" y="76200"/>
                </a:lnTo>
                <a:close/>
              </a:path>
              <a:path w="260350" h="341629">
                <a:moveTo>
                  <a:pt x="2540" y="81280"/>
                </a:moveTo>
                <a:lnTo>
                  <a:pt x="0" y="81280"/>
                </a:lnTo>
                <a:lnTo>
                  <a:pt x="0" y="95250"/>
                </a:lnTo>
                <a:lnTo>
                  <a:pt x="2540" y="95250"/>
                </a:lnTo>
                <a:lnTo>
                  <a:pt x="2540" y="81280"/>
                </a:lnTo>
                <a:close/>
              </a:path>
              <a:path w="260350" h="341629">
                <a:moveTo>
                  <a:pt x="260350" y="81280"/>
                </a:moveTo>
                <a:lnTo>
                  <a:pt x="256540" y="81280"/>
                </a:lnTo>
                <a:lnTo>
                  <a:pt x="256540" y="95250"/>
                </a:lnTo>
                <a:lnTo>
                  <a:pt x="260350" y="95250"/>
                </a:lnTo>
                <a:lnTo>
                  <a:pt x="260350" y="81280"/>
                </a:lnTo>
                <a:close/>
              </a:path>
              <a:path w="260350" h="341629">
                <a:moveTo>
                  <a:pt x="2540" y="95250"/>
                </a:moveTo>
                <a:lnTo>
                  <a:pt x="0" y="95250"/>
                </a:lnTo>
                <a:lnTo>
                  <a:pt x="0" y="100330"/>
                </a:lnTo>
                <a:lnTo>
                  <a:pt x="2540" y="100330"/>
                </a:lnTo>
                <a:lnTo>
                  <a:pt x="2540" y="95250"/>
                </a:lnTo>
                <a:close/>
              </a:path>
              <a:path w="260350" h="341629">
                <a:moveTo>
                  <a:pt x="260350" y="95250"/>
                </a:moveTo>
                <a:lnTo>
                  <a:pt x="256540" y="95250"/>
                </a:lnTo>
                <a:lnTo>
                  <a:pt x="256540" y="100330"/>
                </a:lnTo>
                <a:lnTo>
                  <a:pt x="260350" y="100330"/>
                </a:lnTo>
                <a:lnTo>
                  <a:pt x="260350" y="95250"/>
                </a:lnTo>
                <a:close/>
              </a:path>
              <a:path w="260350" h="341629">
                <a:moveTo>
                  <a:pt x="2540" y="100330"/>
                </a:moveTo>
                <a:lnTo>
                  <a:pt x="0" y="100330"/>
                </a:lnTo>
                <a:lnTo>
                  <a:pt x="0" y="127000"/>
                </a:lnTo>
                <a:lnTo>
                  <a:pt x="2540" y="127000"/>
                </a:lnTo>
                <a:lnTo>
                  <a:pt x="2540" y="100330"/>
                </a:lnTo>
                <a:close/>
              </a:path>
              <a:path w="260350" h="341629">
                <a:moveTo>
                  <a:pt x="260350" y="100330"/>
                </a:moveTo>
                <a:lnTo>
                  <a:pt x="256540" y="100330"/>
                </a:lnTo>
                <a:lnTo>
                  <a:pt x="256540" y="127000"/>
                </a:lnTo>
                <a:lnTo>
                  <a:pt x="260350" y="127000"/>
                </a:lnTo>
                <a:lnTo>
                  <a:pt x="260350" y="100330"/>
                </a:lnTo>
                <a:close/>
              </a:path>
              <a:path w="260350" h="341629">
                <a:moveTo>
                  <a:pt x="25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540" y="133350"/>
                </a:lnTo>
                <a:lnTo>
                  <a:pt x="2540" y="127000"/>
                </a:lnTo>
                <a:close/>
              </a:path>
              <a:path w="260350" h="341629">
                <a:moveTo>
                  <a:pt x="260350" y="127000"/>
                </a:moveTo>
                <a:lnTo>
                  <a:pt x="256540" y="127000"/>
                </a:lnTo>
                <a:lnTo>
                  <a:pt x="256540" y="133350"/>
                </a:lnTo>
                <a:lnTo>
                  <a:pt x="260350" y="133350"/>
                </a:lnTo>
                <a:lnTo>
                  <a:pt x="260350" y="127000"/>
                </a:lnTo>
                <a:close/>
              </a:path>
              <a:path w="260350" h="341629">
                <a:moveTo>
                  <a:pt x="254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2540" y="139700"/>
                </a:lnTo>
                <a:lnTo>
                  <a:pt x="2540" y="133350"/>
                </a:lnTo>
                <a:close/>
              </a:path>
              <a:path w="260350" h="341629">
                <a:moveTo>
                  <a:pt x="260350" y="133350"/>
                </a:moveTo>
                <a:lnTo>
                  <a:pt x="256540" y="133350"/>
                </a:lnTo>
                <a:lnTo>
                  <a:pt x="256540" y="139700"/>
                </a:lnTo>
                <a:lnTo>
                  <a:pt x="260350" y="139700"/>
                </a:lnTo>
                <a:lnTo>
                  <a:pt x="260350" y="133350"/>
                </a:lnTo>
                <a:close/>
              </a:path>
              <a:path w="260350" h="341629">
                <a:moveTo>
                  <a:pt x="2540" y="139700"/>
                </a:moveTo>
                <a:lnTo>
                  <a:pt x="0" y="139700"/>
                </a:lnTo>
                <a:lnTo>
                  <a:pt x="0" y="152400"/>
                </a:lnTo>
                <a:lnTo>
                  <a:pt x="2540" y="152400"/>
                </a:lnTo>
                <a:lnTo>
                  <a:pt x="2540" y="139700"/>
                </a:lnTo>
                <a:close/>
              </a:path>
              <a:path w="260350" h="341629">
                <a:moveTo>
                  <a:pt x="260350" y="139700"/>
                </a:moveTo>
                <a:lnTo>
                  <a:pt x="256540" y="139700"/>
                </a:lnTo>
                <a:lnTo>
                  <a:pt x="256540" y="152400"/>
                </a:lnTo>
                <a:lnTo>
                  <a:pt x="260350" y="152400"/>
                </a:lnTo>
                <a:lnTo>
                  <a:pt x="260350" y="139700"/>
                </a:lnTo>
                <a:close/>
              </a:path>
              <a:path w="260350" h="341629">
                <a:moveTo>
                  <a:pt x="254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540" y="158750"/>
                </a:lnTo>
                <a:lnTo>
                  <a:pt x="2540" y="152400"/>
                </a:lnTo>
                <a:close/>
              </a:path>
              <a:path w="260350" h="341629">
                <a:moveTo>
                  <a:pt x="260350" y="152400"/>
                </a:moveTo>
                <a:lnTo>
                  <a:pt x="256540" y="152400"/>
                </a:lnTo>
                <a:lnTo>
                  <a:pt x="256540" y="158750"/>
                </a:lnTo>
                <a:lnTo>
                  <a:pt x="260350" y="158750"/>
                </a:lnTo>
                <a:lnTo>
                  <a:pt x="260350" y="152400"/>
                </a:lnTo>
                <a:close/>
              </a:path>
              <a:path w="260350" h="341629">
                <a:moveTo>
                  <a:pt x="2540" y="158750"/>
                </a:moveTo>
                <a:lnTo>
                  <a:pt x="0" y="158750"/>
                </a:lnTo>
                <a:lnTo>
                  <a:pt x="0" y="165100"/>
                </a:lnTo>
                <a:lnTo>
                  <a:pt x="2540" y="165100"/>
                </a:lnTo>
                <a:lnTo>
                  <a:pt x="2540" y="158750"/>
                </a:lnTo>
                <a:close/>
              </a:path>
              <a:path w="260350" h="341629">
                <a:moveTo>
                  <a:pt x="260350" y="158750"/>
                </a:moveTo>
                <a:lnTo>
                  <a:pt x="256540" y="158750"/>
                </a:lnTo>
                <a:lnTo>
                  <a:pt x="256540" y="165100"/>
                </a:lnTo>
                <a:lnTo>
                  <a:pt x="260350" y="165100"/>
                </a:lnTo>
                <a:lnTo>
                  <a:pt x="260350" y="158750"/>
                </a:lnTo>
                <a:close/>
              </a:path>
              <a:path w="260350" h="341629">
                <a:moveTo>
                  <a:pt x="2540" y="165100"/>
                </a:moveTo>
                <a:lnTo>
                  <a:pt x="0" y="165100"/>
                </a:lnTo>
                <a:lnTo>
                  <a:pt x="0" y="195580"/>
                </a:lnTo>
                <a:lnTo>
                  <a:pt x="2540" y="195580"/>
                </a:lnTo>
                <a:lnTo>
                  <a:pt x="2540" y="165100"/>
                </a:lnTo>
                <a:close/>
              </a:path>
              <a:path w="260350" h="341629">
                <a:moveTo>
                  <a:pt x="260350" y="165100"/>
                </a:moveTo>
                <a:lnTo>
                  <a:pt x="256540" y="165100"/>
                </a:lnTo>
                <a:lnTo>
                  <a:pt x="256540" y="195580"/>
                </a:lnTo>
                <a:lnTo>
                  <a:pt x="260350" y="195580"/>
                </a:lnTo>
                <a:lnTo>
                  <a:pt x="260350" y="165100"/>
                </a:lnTo>
                <a:close/>
              </a:path>
              <a:path w="260350" h="341629">
                <a:moveTo>
                  <a:pt x="2540" y="195580"/>
                </a:moveTo>
                <a:lnTo>
                  <a:pt x="0" y="195580"/>
                </a:lnTo>
                <a:lnTo>
                  <a:pt x="0" y="215900"/>
                </a:lnTo>
                <a:lnTo>
                  <a:pt x="2540" y="215900"/>
                </a:lnTo>
                <a:lnTo>
                  <a:pt x="2540" y="195580"/>
                </a:lnTo>
                <a:close/>
              </a:path>
              <a:path w="260350" h="341629">
                <a:moveTo>
                  <a:pt x="260350" y="195580"/>
                </a:moveTo>
                <a:lnTo>
                  <a:pt x="256540" y="195580"/>
                </a:lnTo>
                <a:lnTo>
                  <a:pt x="256540" y="215900"/>
                </a:lnTo>
                <a:lnTo>
                  <a:pt x="260350" y="215900"/>
                </a:lnTo>
                <a:lnTo>
                  <a:pt x="260350" y="195580"/>
                </a:lnTo>
                <a:close/>
              </a:path>
              <a:path w="260350" h="341629">
                <a:moveTo>
                  <a:pt x="254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2540" y="220980"/>
                </a:lnTo>
                <a:lnTo>
                  <a:pt x="2540" y="215900"/>
                </a:lnTo>
                <a:close/>
              </a:path>
              <a:path w="260350" h="341629">
                <a:moveTo>
                  <a:pt x="260350" y="215900"/>
                </a:moveTo>
                <a:lnTo>
                  <a:pt x="256540" y="215900"/>
                </a:lnTo>
                <a:lnTo>
                  <a:pt x="256540" y="220980"/>
                </a:lnTo>
                <a:lnTo>
                  <a:pt x="260350" y="220980"/>
                </a:lnTo>
                <a:lnTo>
                  <a:pt x="260350" y="215900"/>
                </a:lnTo>
                <a:close/>
              </a:path>
              <a:path w="260350" h="341629">
                <a:moveTo>
                  <a:pt x="2540" y="220980"/>
                </a:moveTo>
                <a:lnTo>
                  <a:pt x="0" y="220980"/>
                </a:lnTo>
                <a:lnTo>
                  <a:pt x="0" y="228600"/>
                </a:lnTo>
                <a:lnTo>
                  <a:pt x="2540" y="228600"/>
                </a:lnTo>
                <a:lnTo>
                  <a:pt x="2540" y="220980"/>
                </a:lnTo>
                <a:close/>
              </a:path>
              <a:path w="260350" h="341629">
                <a:moveTo>
                  <a:pt x="260350" y="220980"/>
                </a:moveTo>
                <a:lnTo>
                  <a:pt x="256540" y="220980"/>
                </a:lnTo>
                <a:lnTo>
                  <a:pt x="256540" y="228600"/>
                </a:lnTo>
                <a:lnTo>
                  <a:pt x="260350" y="228600"/>
                </a:lnTo>
                <a:lnTo>
                  <a:pt x="260350" y="220980"/>
                </a:lnTo>
                <a:close/>
              </a:path>
              <a:path w="260350" h="341629">
                <a:moveTo>
                  <a:pt x="2540" y="228600"/>
                </a:moveTo>
                <a:lnTo>
                  <a:pt x="0" y="228600"/>
                </a:lnTo>
                <a:lnTo>
                  <a:pt x="0" y="233680"/>
                </a:lnTo>
                <a:lnTo>
                  <a:pt x="2540" y="233680"/>
                </a:lnTo>
                <a:lnTo>
                  <a:pt x="2540" y="228600"/>
                </a:lnTo>
                <a:close/>
              </a:path>
              <a:path w="260350" h="341629">
                <a:moveTo>
                  <a:pt x="260350" y="228600"/>
                </a:moveTo>
                <a:lnTo>
                  <a:pt x="256540" y="228600"/>
                </a:lnTo>
                <a:lnTo>
                  <a:pt x="256540" y="233680"/>
                </a:lnTo>
                <a:lnTo>
                  <a:pt x="260350" y="233680"/>
                </a:lnTo>
                <a:lnTo>
                  <a:pt x="260350" y="228600"/>
                </a:lnTo>
                <a:close/>
              </a:path>
              <a:path w="260350" h="341629">
                <a:moveTo>
                  <a:pt x="2540" y="233680"/>
                </a:moveTo>
                <a:lnTo>
                  <a:pt x="0" y="233680"/>
                </a:lnTo>
                <a:lnTo>
                  <a:pt x="0" y="241300"/>
                </a:lnTo>
                <a:lnTo>
                  <a:pt x="2540" y="241300"/>
                </a:lnTo>
                <a:lnTo>
                  <a:pt x="2540" y="233680"/>
                </a:lnTo>
                <a:close/>
              </a:path>
              <a:path w="260350" h="341629">
                <a:moveTo>
                  <a:pt x="260350" y="233680"/>
                </a:moveTo>
                <a:lnTo>
                  <a:pt x="256540" y="233680"/>
                </a:lnTo>
                <a:lnTo>
                  <a:pt x="256540" y="241300"/>
                </a:lnTo>
                <a:lnTo>
                  <a:pt x="260350" y="241300"/>
                </a:lnTo>
                <a:lnTo>
                  <a:pt x="260350" y="233680"/>
                </a:lnTo>
                <a:close/>
              </a:path>
              <a:path w="260350" h="341629">
                <a:moveTo>
                  <a:pt x="2540" y="241300"/>
                </a:moveTo>
                <a:lnTo>
                  <a:pt x="0" y="241300"/>
                </a:lnTo>
                <a:lnTo>
                  <a:pt x="0" y="246380"/>
                </a:lnTo>
                <a:lnTo>
                  <a:pt x="2540" y="246380"/>
                </a:lnTo>
                <a:lnTo>
                  <a:pt x="2540" y="241300"/>
                </a:lnTo>
                <a:close/>
              </a:path>
              <a:path w="260350" h="341629">
                <a:moveTo>
                  <a:pt x="260350" y="241300"/>
                </a:moveTo>
                <a:lnTo>
                  <a:pt x="256540" y="241300"/>
                </a:lnTo>
                <a:lnTo>
                  <a:pt x="256540" y="246380"/>
                </a:lnTo>
                <a:lnTo>
                  <a:pt x="260350" y="246380"/>
                </a:lnTo>
                <a:lnTo>
                  <a:pt x="260350" y="241300"/>
                </a:lnTo>
                <a:close/>
              </a:path>
              <a:path w="260350" h="341629">
                <a:moveTo>
                  <a:pt x="2540" y="246380"/>
                </a:moveTo>
                <a:lnTo>
                  <a:pt x="0" y="246380"/>
                </a:lnTo>
                <a:lnTo>
                  <a:pt x="0" y="252730"/>
                </a:lnTo>
                <a:lnTo>
                  <a:pt x="2540" y="252730"/>
                </a:lnTo>
                <a:lnTo>
                  <a:pt x="2540" y="246380"/>
                </a:lnTo>
                <a:close/>
              </a:path>
              <a:path w="260350" h="341629">
                <a:moveTo>
                  <a:pt x="260350" y="246380"/>
                </a:moveTo>
                <a:lnTo>
                  <a:pt x="256540" y="246380"/>
                </a:lnTo>
                <a:lnTo>
                  <a:pt x="256540" y="252730"/>
                </a:lnTo>
                <a:lnTo>
                  <a:pt x="260350" y="252730"/>
                </a:lnTo>
                <a:lnTo>
                  <a:pt x="260350" y="246380"/>
                </a:lnTo>
                <a:close/>
              </a:path>
              <a:path w="260350" h="341629">
                <a:moveTo>
                  <a:pt x="2540" y="252730"/>
                </a:moveTo>
                <a:lnTo>
                  <a:pt x="0" y="252730"/>
                </a:lnTo>
                <a:lnTo>
                  <a:pt x="0" y="260350"/>
                </a:lnTo>
                <a:lnTo>
                  <a:pt x="2540" y="260350"/>
                </a:lnTo>
                <a:lnTo>
                  <a:pt x="2540" y="252730"/>
                </a:lnTo>
                <a:close/>
              </a:path>
              <a:path w="260350" h="341629">
                <a:moveTo>
                  <a:pt x="260350" y="252730"/>
                </a:moveTo>
                <a:lnTo>
                  <a:pt x="256540" y="252730"/>
                </a:lnTo>
                <a:lnTo>
                  <a:pt x="256540" y="260350"/>
                </a:lnTo>
                <a:lnTo>
                  <a:pt x="260350" y="260350"/>
                </a:lnTo>
                <a:lnTo>
                  <a:pt x="260350" y="252730"/>
                </a:lnTo>
                <a:close/>
              </a:path>
              <a:path w="260350" h="341629">
                <a:moveTo>
                  <a:pt x="2540" y="260350"/>
                </a:moveTo>
                <a:lnTo>
                  <a:pt x="0" y="260350"/>
                </a:lnTo>
                <a:lnTo>
                  <a:pt x="0" y="266700"/>
                </a:lnTo>
                <a:lnTo>
                  <a:pt x="2540" y="266700"/>
                </a:lnTo>
                <a:lnTo>
                  <a:pt x="2540" y="260350"/>
                </a:lnTo>
                <a:close/>
              </a:path>
              <a:path w="260350" h="341629">
                <a:moveTo>
                  <a:pt x="260350" y="260350"/>
                </a:moveTo>
                <a:lnTo>
                  <a:pt x="256540" y="260350"/>
                </a:lnTo>
                <a:lnTo>
                  <a:pt x="256540" y="266700"/>
                </a:lnTo>
                <a:lnTo>
                  <a:pt x="260350" y="266700"/>
                </a:lnTo>
                <a:lnTo>
                  <a:pt x="260350" y="260350"/>
                </a:lnTo>
                <a:close/>
              </a:path>
              <a:path w="260350" h="341629">
                <a:moveTo>
                  <a:pt x="2540" y="266700"/>
                </a:moveTo>
                <a:lnTo>
                  <a:pt x="0" y="266700"/>
                </a:lnTo>
                <a:lnTo>
                  <a:pt x="0" y="273050"/>
                </a:lnTo>
                <a:lnTo>
                  <a:pt x="2540" y="273050"/>
                </a:lnTo>
                <a:lnTo>
                  <a:pt x="2540" y="266700"/>
                </a:lnTo>
                <a:close/>
              </a:path>
              <a:path w="260350" h="341629">
                <a:moveTo>
                  <a:pt x="260350" y="266700"/>
                </a:moveTo>
                <a:lnTo>
                  <a:pt x="256540" y="266700"/>
                </a:lnTo>
                <a:lnTo>
                  <a:pt x="256540" y="273050"/>
                </a:lnTo>
                <a:lnTo>
                  <a:pt x="260350" y="273050"/>
                </a:lnTo>
                <a:lnTo>
                  <a:pt x="260350" y="266700"/>
                </a:lnTo>
                <a:close/>
              </a:path>
              <a:path w="260350" h="341629">
                <a:moveTo>
                  <a:pt x="2540" y="273050"/>
                </a:moveTo>
                <a:lnTo>
                  <a:pt x="0" y="273050"/>
                </a:lnTo>
                <a:lnTo>
                  <a:pt x="0" y="278130"/>
                </a:lnTo>
                <a:lnTo>
                  <a:pt x="2540" y="278130"/>
                </a:lnTo>
                <a:lnTo>
                  <a:pt x="2540" y="273050"/>
                </a:lnTo>
                <a:close/>
              </a:path>
              <a:path w="260350" h="341629">
                <a:moveTo>
                  <a:pt x="260350" y="273050"/>
                </a:moveTo>
                <a:lnTo>
                  <a:pt x="256540" y="273050"/>
                </a:lnTo>
                <a:lnTo>
                  <a:pt x="256540" y="278130"/>
                </a:lnTo>
                <a:lnTo>
                  <a:pt x="260350" y="278130"/>
                </a:lnTo>
                <a:lnTo>
                  <a:pt x="260350" y="273050"/>
                </a:lnTo>
                <a:close/>
              </a:path>
              <a:path w="260350" h="341629">
                <a:moveTo>
                  <a:pt x="2540" y="278130"/>
                </a:moveTo>
                <a:lnTo>
                  <a:pt x="0" y="278130"/>
                </a:lnTo>
                <a:lnTo>
                  <a:pt x="0" y="285750"/>
                </a:lnTo>
                <a:lnTo>
                  <a:pt x="2540" y="285750"/>
                </a:lnTo>
                <a:lnTo>
                  <a:pt x="2540" y="278130"/>
                </a:lnTo>
                <a:close/>
              </a:path>
              <a:path w="260350" h="341629">
                <a:moveTo>
                  <a:pt x="260350" y="278130"/>
                </a:moveTo>
                <a:lnTo>
                  <a:pt x="256540" y="278130"/>
                </a:lnTo>
                <a:lnTo>
                  <a:pt x="256540" y="285750"/>
                </a:lnTo>
                <a:lnTo>
                  <a:pt x="260350" y="285750"/>
                </a:lnTo>
                <a:lnTo>
                  <a:pt x="260350" y="278130"/>
                </a:lnTo>
                <a:close/>
              </a:path>
              <a:path w="260350" h="341629">
                <a:moveTo>
                  <a:pt x="2540" y="285750"/>
                </a:moveTo>
                <a:lnTo>
                  <a:pt x="0" y="285750"/>
                </a:lnTo>
                <a:lnTo>
                  <a:pt x="0" y="290830"/>
                </a:lnTo>
                <a:lnTo>
                  <a:pt x="2540" y="290830"/>
                </a:lnTo>
                <a:lnTo>
                  <a:pt x="2540" y="285750"/>
                </a:lnTo>
                <a:close/>
              </a:path>
              <a:path w="260350" h="341629">
                <a:moveTo>
                  <a:pt x="260350" y="285750"/>
                </a:moveTo>
                <a:lnTo>
                  <a:pt x="256540" y="285750"/>
                </a:lnTo>
                <a:lnTo>
                  <a:pt x="256540" y="290830"/>
                </a:lnTo>
                <a:lnTo>
                  <a:pt x="260350" y="290830"/>
                </a:lnTo>
                <a:lnTo>
                  <a:pt x="260350" y="285750"/>
                </a:lnTo>
                <a:close/>
              </a:path>
              <a:path w="260350" h="341629">
                <a:moveTo>
                  <a:pt x="2540" y="290830"/>
                </a:moveTo>
                <a:lnTo>
                  <a:pt x="0" y="290830"/>
                </a:lnTo>
                <a:lnTo>
                  <a:pt x="0" y="298450"/>
                </a:lnTo>
                <a:lnTo>
                  <a:pt x="2540" y="298450"/>
                </a:lnTo>
                <a:lnTo>
                  <a:pt x="2540" y="290830"/>
                </a:lnTo>
                <a:close/>
              </a:path>
              <a:path w="260350" h="341629">
                <a:moveTo>
                  <a:pt x="260350" y="290830"/>
                </a:moveTo>
                <a:lnTo>
                  <a:pt x="256540" y="290830"/>
                </a:lnTo>
                <a:lnTo>
                  <a:pt x="256540" y="298450"/>
                </a:lnTo>
                <a:lnTo>
                  <a:pt x="260350" y="298450"/>
                </a:lnTo>
                <a:lnTo>
                  <a:pt x="260350" y="290830"/>
                </a:lnTo>
                <a:close/>
              </a:path>
              <a:path w="260350" h="341629">
                <a:moveTo>
                  <a:pt x="2540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540" y="303530"/>
                </a:lnTo>
                <a:lnTo>
                  <a:pt x="2540" y="298450"/>
                </a:lnTo>
                <a:close/>
              </a:path>
              <a:path w="260350" h="341629">
                <a:moveTo>
                  <a:pt x="260350" y="298450"/>
                </a:moveTo>
                <a:lnTo>
                  <a:pt x="256540" y="298450"/>
                </a:lnTo>
                <a:lnTo>
                  <a:pt x="256540" y="303530"/>
                </a:lnTo>
                <a:lnTo>
                  <a:pt x="260350" y="303530"/>
                </a:lnTo>
                <a:lnTo>
                  <a:pt x="260350" y="298450"/>
                </a:lnTo>
                <a:close/>
              </a:path>
              <a:path w="260350" h="341629">
                <a:moveTo>
                  <a:pt x="2540" y="303530"/>
                </a:moveTo>
                <a:lnTo>
                  <a:pt x="0" y="303530"/>
                </a:lnTo>
                <a:lnTo>
                  <a:pt x="0" y="311150"/>
                </a:lnTo>
                <a:lnTo>
                  <a:pt x="2540" y="311150"/>
                </a:lnTo>
                <a:lnTo>
                  <a:pt x="2540" y="303530"/>
                </a:lnTo>
                <a:close/>
              </a:path>
              <a:path w="260350" h="341629">
                <a:moveTo>
                  <a:pt x="260350" y="303530"/>
                </a:moveTo>
                <a:lnTo>
                  <a:pt x="256540" y="303530"/>
                </a:lnTo>
                <a:lnTo>
                  <a:pt x="256540" y="311150"/>
                </a:lnTo>
                <a:lnTo>
                  <a:pt x="260350" y="311150"/>
                </a:lnTo>
                <a:lnTo>
                  <a:pt x="260350" y="303530"/>
                </a:lnTo>
                <a:close/>
              </a:path>
              <a:path w="260350" h="341629">
                <a:moveTo>
                  <a:pt x="2540" y="311150"/>
                </a:moveTo>
                <a:lnTo>
                  <a:pt x="0" y="311150"/>
                </a:lnTo>
                <a:lnTo>
                  <a:pt x="0" y="317500"/>
                </a:lnTo>
                <a:lnTo>
                  <a:pt x="2540" y="317500"/>
                </a:lnTo>
                <a:lnTo>
                  <a:pt x="2540" y="311150"/>
                </a:lnTo>
                <a:close/>
              </a:path>
              <a:path w="260350" h="341629">
                <a:moveTo>
                  <a:pt x="260350" y="311150"/>
                </a:moveTo>
                <a:lnTo>
                  <a:pt x="256540" y="311150"/>
                </a:lnTo>
                <a:lnTo>
                  <a:pt x="256540" y="317500"/>
                </a:lnTo>
                <a:lnTo>
                  <a:pt x="260350" y="317500"/>
                </a:lnTo>
                <a:lnTo>
                  <a:pt x="260350" y="311150"/>
                </a:lnTo>
                <a:close/>
              </a:path>
              <a:path w="260350" h="341629">
                <a:moveTo>
                  <a:pt x="2540" y="317500"/>
                </a:moveTo>
                <a:lnTo>
                  <a:pt x="0" y="317500"/>
                </a:lnTo>
                <a:lnTo>
                  <a:pt x="0" y="323850"/>
                </a:lnTo>
                <a:lnTo>
                  <a:pt x="2540" y="323850"/>
                </a:lnTo>
                <a:lnTo>
                  <a:pt x="2540" y="317500"/>
                </a:lnTo>
                <a:close/>
              </a:path>
              <a:path w="260350" h="341629">
                <a:moveTo>
                  <a:pt x="260350" y="317500"/>
                </a:moveTo>
                <a:lnTo>
                  <a:pt x="256540" y="317500"/>
                </a:lnTo>
                <a:lnTo>
                  <a:pt x="256540" y="323850"/>
                </a:lnTo>
                <a:lnTo>
                  <a:pt x="260350" y="323850"/>
                </a:lnTo>
                <a:lnTo>
                  <a:pt x="260350" y="317500"/>
                </a:lnTo>
                <a:close/>
              </a:path>
              <a:path w="260350" h="341629">
                <a:moveTo>
                  <a:pt x="2540" y="323850"/>
                </a:moveTo>
                <a:lnTo>
                  <a:pt x="0" y="323850"/>
                </a:lnTo>
                <a:lnTo>
                  <a:pt x="0" y="330200"/>
                </a:lnTo>
                <a:lnTo>
                  <a:pt x="2540" y="330200"/>
                </a:lnTo>
                <a:lnTo>
                  <a:pt x="2540" y="323850"/>
                </a:lnTo>
                <a:close/>
              </a:path>
              <a:path w="260350" h="341629">
                <a:moveTo>
                  <a:pt x="260350" y="323850"/>
                </a:moveTo>
                <a:lnTo>
                  <a:pt x="256540" y="323850"/>
                </a:lnTo>
                <a:lnTo>
                  <a:pt x="256540" y="330200"/>
                </a:lnTo>
                <a:lnTo>
                  <a:pt x="260350" y="330200"/>
                </a:lnTo>
                <a:lnTo>
                  <a:pt x="260350" y="323850"/>
                </a:lnTo>
                <a:close/>
              </a:path>
              <a:path w="260350" h="341629">
                <a:moveTo>
                  <a:pt x="2540" y="330200"/>
                </a:moveTo>
                <a:lnTo>
                  <a:pt x="0" y="330200"/>
                </a:lnTo>
                <a:lnTo>
                  <a:pt x="0" y="336550"/>
                </a:lnTo>
                <a:lnTo>
                  <a:pt x="2540" y="336550"/>
                </a:lnTo>
                <a:lnTo>
                  <a:pt x="2540" y="330200"/>
                </a:lnTo>
                <a:close/>
              </a:path>
              <a:path w="260350" h="341629">
                <a:moveTo>
                  <a:pt x="260350" y="330200"/>
                </a:moveTo>
                <a:lnTo>
                  <a:pt x="256540" y="330200"/>
                </a:lnTo>
                <a:lnTo>
                  <a:pt x="256540" y="336550"/>
                </a:lnTo>
                <a:lnTo>
                  <a:pt x="260350" y="336550"/>
                </a:lnTo>
                <a:lnTo>
                  <a:pt x="260350" y="330200"/>
                </a:lnTo>
                <a:close/>
              </a:path>
              <a:path w="260350" h="341629">
                <a:moveTo>
                  <a:pt x="2540" y="336550"/>
                </a:moveTo>
                <a:lnTo>
                  <a:pt x="0" y="336550"/>
                </a:lnTo>
                <a:lnTo>
                  <a:pt x="0" y="341630"/>
                </a:lnTo>
                <a:lnTo>
                  <a:pt x="64770" y="341630"/>
                </a:lnTo>
                <a:lnTo>
                  <a:pt x="64770" y="340360"/>
                </a:lnTo>
                <a:lnTo>
                  <a:pt x="63500" y="340360"/>
                </a:lnTo>
                <a:lnTo>
                  <a:pt x="63500" y="339090"/>
                </a:lnTo>
                <a:lnTo>
                  <a:pt x="62230" y="339090"/>
                </a:lnTo>
                <a:lnTo>
                  <a:pt x="62230" y="337820"/>
                </a:lnTo>
                <a:lnTo>
                  <a:pt x="2540" y="337820"/>
                </a:lnTo>
                <a:lnTo>
                  <a:pt x="2540" y="336550"/>
                </a:lnTo>
                <a:close/>
              </a:path>
              <a:path w="260350" h="341629">
                <a:moveTo>
                  <a:pt x="260350" y="336550"/>
                </a:moveTo>
                <a:lnTo>
                  <a:pt x="256540" y="336550"/>
                </a:lnTo>
                <a:lnTo>
                  <a:pt x="256540" y="337820"/>
                </a:lnTo>
                <a:lnTo>
                  <a:pt x="171450" y="337820"/>
                </a:lnTo>
                <a:lnTo>
                  <a:pt x="171450" y="339090"/>
                </a:lnTo>
                <a:lnTo>
                  <a:pt x="170180" y="339090"/>
                </a:lnTo>
                <a:lnTo>
                  <a:pt x="170180" y="340360"/>
                </a:lnTo>
                <a:lnTo>
                  <a:pt x="168910" y="340360"/>
                </a:lnTo>
                <a:lnTo>
                  <a:pt x="168910" y="341630"/>
                </a:lnTo>
                <a:lnTo>
                  <a:pt x="260350" y="341630"/>
                </a:lnTo>
                <a:lnTo>
                  <a:pt x="260350" y="336550"/>
                </a:lnTo>
                <a:close/>
              </a:path>
            </a:pathLst>
          </a:custGeom>
          <a:solidFill>
            <a:srgbClr val="974B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7" name="bk object 8757"/>
          <p:cNvSpPr/>
          <p:nvPr/>
        </p:nvSpPr>
        <p:spPr>
          <a:xfrm>
            <a:off x="5246370" y="4241800"/>
            <a:ext cx="254000" cy="334010"/>
          </a:xfrm>
          <a:custGeom>
            <a:avLst/>
            <a:gdLst/>
            <a:ahLst/>
            <a:cxnLst/>
            <a:rect l="l" t="t" r="r" b="b"/>
            <a:pathLst>
              <a:path w="254000" h="334010">
                <a:moveTo>
                  <a:pt x="88899" y="0"/>
                </a:moveTo>
                <a:lnTo>
                  <a:pt x="0" y="0"/>
                </a:lnTo>
                <a:lnTo>
                  <a:pt x="0" y="2539"/>
                </a:lnTo>
                <a:lnTo>
                  <a:pt x="87629" y="2539"/>
                </a:lnTo>
                <a:lnTo>
                  <a:pt x="87629" y="1269"/>
                </a:lnTo>
                <a:lnTo>
                  <a:pt x="88899" y="1269"/>
                </a:lnTo>
                <a:lnTo>
                  <a:pt x="88899" y="0"/>
                </a:lnTo>
                <a:close/>
              </a:path>
              <a:path w="254000" h="334010">
                <a:moveTo>
                  <a:pt x="254000" y="0"/>
                </a:moveTo>
                <a:lnTo>
                  <a:pt x="196850" y="0"/>
                </a:lnTo>
                <a:lnTo>
                  <a:pt x="196850" y="1269"/>
                </a:lnTo>
                <a:lnTo>
                  <a:pt x="198119" y="1269"/>
                </a:lnTo>
                <a:lnTo>
                  <a:pt x="198119" y="2539"/>
                </a:lnTo>
                <a:lnTo>
                  <a:pt x="254000" y="2539"/>
                </a:lnTo>
                <a:lnTo>
                  <a:pt x="254000" y="0"/>
                </a:lnTo>
                <a:close/>
              </a:path>
              <a:path w="254000" h="334010">
                <a:moveTo>
                  <a:pt x="86359" y="2540"/>
                </a:moveTo>
                <a:lnTo>
                  <a:pt x="0" y="2540"/>
                </a:lnTo>
                <a:lnTo>
                  <a:pt x="0" y="8889"/>
                </a:lnTo>
                <a:lnTo>
                  <a:pt x="3809" y="8889"/>
                </a:lnTo>
                <a:lnTo>
                  <a:pt x="3809" y="3810"/>
                </a:lnTo>
                <a:lnTo>
                  <a:pt x="86359" y="3810"/>
                </a:lnTo>
                <a:lnTo>
                  <a:pt x="86359" y="2540"/>
                </a:lnTo>
                <a:close/>
              </a:path>
              <a:path w="254000" h="334010">
                <a:moveTo>
                  <a:pt x="254000" y="2540"/>
                </a:moveTo>
                <a:lnTo>
                  <a:pt x="198119" y="2540"/>
                </a:lnTo>
                <a:lnTo>
                  <a:pt x="198119" y="3810"/>
                </a:lnTo>
                <a:lnTo>
                  <a:pt x="250189" y="3810"/>
                </a:lnTo>
                <a:lnTo>
                  <a:pt x="250189" y="8889"/>
                </a:lnTo>
                <a:lnTo>
                  <a:pt x="254000" y="8889"/>
                </a:lnTo>
                <a:lnTo>
                  <a:pt x="254000" y="2540"/>
                </a:lnTo>
                <a:close/>
              </a:path>
              <a:path w="254000" h="334010">
                <a:moveTo>
                  <a:pt x="3809" y="8890"/>
                </a:moveTo>
                <a:lnTo>
                  <a:pt x="0" y="8890"/>
                </a:lnTo>
                <a:lnTo>
                  <a:pt x="0" y="15239"/>
                </a:lnTo>
                <a:lnTo>
                  <a:pt x="3809" y="15239"/>
                </a:lnTo>
                <a:lnTo>
                  <a:pt x="3809" y="8890"/>
                </a:lnTo>
                <a:close/>
              </a:path>
              <a:path w="254000" h="334010">
                <a:moveTo>
                  <a:pt x="254000" y="8890"/>
                </a:moveTo>
                <a:lnTo>
                  <a:pt x="250189" y="8890"/>
                </a:lnTo>
                <a:lnTo>
                  <a:pt x="250189" y="15239"/>
                </a:lnTo>
                <a:lnTo>
                  <a:pt x="254000" y="15239"/>
                </a:lnTo>
                <a:lnTo>
                  <a:pt x="254000" y="8890"/>
                </a:lnTo>
                <a:close/>
              </a:path>
              <a:path w="254000" h="334010">
                <a:moveTo>
                  <a:pt x="380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809" y="21589"/>
                </a:lnTo>
                <a:lnTo>
                  <a:pt x="3809" y="15240"/>
                </a:lnTo>
                <a:close/>
              </a:path>
              <a:path w="254000" h="334010">
                <a:moveTo>
                  <a:pt x="254000" y="15240"/>
                </a:moveTo>
                <a:lnTo>
                  <a:pt x="250189" y="15240"/>
                </a:lnTo>
                <a:lnTo>
                  <a:pt x="250189" y="21589"/>
                </a:lnTo>
                <a:lnTo>
                  <a:pt x="254000" y="21589"/>
                </a:lnTo>
                <a:lnTo>
                  <a:pt x="254000" y="15240"/>
                </a:lnTo>
                <a:close/>
              </a:path>
              <a:path w="254000" h="334010">
                <a:moveTo>
                  <a:pt x="3809" y="21590"/>
                </a:moveTo>
                <a:lnTo>
                  <a:pt x="0" y="21590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1590"/>
                </a:lnTo>
                <a:close/>
              </a:path>
              <a:path w="254000" h="334010">
                <a:moveTo>
                  <a:pt x="254000" y="21590"/>
                </a:moveTo>
                <a:lnTo>
                  <a:pt x="250189" y="21590"/>
                </a:lnTo>
                <a:lnTo>
                  <a:pt x="250189" y="27939"/>
                </a:lnTo>
                <a:lnTo>
                  <a:pt x="254000" y="27939"/>
                </a:lnTo>
                <a:lnTo>
                  <a:pt x="254000" y="21590"/>
                </a:lnTo>
                <a:close/>
              </a:path>
              <a:path w="254000" h="334010">
                <a:moveTo>
                  <a:pt x="380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27940"/>
                </a:lnTo>
                <a:close/>
              </a:path>
              <a:path w="254000" h="334010">
                <a:moveTo>
                  <a:pt x="254000" y="27940"/>
                </a:moveTo>
                <a:lnTo>
                  <a:pt x="250189" y="27940"/>
                </a:lnTo>
                <a:lnTo>
                  <a:pt x="250189" y="34289"/>
                </a:lnTo>
                <a:lnTo>
                  <a:pt x="254000" y="34289"/>
                </a:lnTo>
                <a:lnTo>
                  <a:pt x="254000" y="27940"/>
                </a:lnTo>
                <a:close/>
              </a:path>
              <a:path w="254000" h="334010">
                <a:moveTo>
                  <a:pt x="3809" y="34290"/>
                </a:moveTo>
                <a:lnTo>
                  <a:pt x="0" y="34290"/>
                </a:lnTo>
                <a:lnTo>
                  <a:pt x="0" y="39369"/>
                </a:lnTo>
                <a:lnTo>
                  <a:pt x="3809" y="39369"/>
                </a:lnTo>
                <a:lnTo>
                  <a:pt x="3809" y="34290"/>
                </a:lnTo>
                <a:close/>
              </a:path>
              <a:path w="254000" h="334010">
                <a:moveTo>
                  <a:pt x="254000" y="34290"/>
                </a:moveTo>
                <a:lnTo>
                  <a:pt x="250189" y="34290"/>
                </a:lnTo>
                <a:lnTo>
                  <a:pt x="250189" y="39369"/>
                </a:lnTo>
                <a:lnTo>
                  <a:pt x="254000" y="39369"/>
                </a:lnTo>
                <a:lnTo>
                  <a:pt x="254000" y="34290"/>
                </a:lnTo>
                <a:close/>
              </a:path>
              <a:path w="254000" h="334010">
                <a:moveTo>
                  <a:pt x="3809" y="39370"/>
                </a:moveTo>
                <a:lnTo>
                  <a:pt x="0" y="39370"/>
                </a:lnTo>
                <a:lnTo>
                  <a:pt x="0" y="45719"/>
                </a:lnTo>
                <a:lnTo>
                  <a:pt x="3809" y="45719"/>
                </a:lnTo>
                <a:lnTo>
                  <a:pt x="3809" y="39370"/>
                </a:lnTo>
                <a:close/>
              </a:path>
              <a:path w="254000" h="334010">
                <a:moveTo>
                  <a:pt x="254000" y="39370"/>
                </a:moveTo>
                <a:lnTo>
                  <a:pt x="250189" y="39370"/>
                </a:lnTo>
                <a:lnTo>
                  <a:pt x="250189" y="45719"/>
                </a:lnTo>
                <a:lnTo>
                  <a:pt x="254000" y="45719"/>
                </a:lnTo>
                <a:lnTo>
                  <a:pt x="254000" y="39370"/>
                </a:lnTo>
                <a:close/>
              </a:path>
              <a:path w="254000" h="334010">
                <a:moveTo>
                  <a:pt x="3809" y="45720"/>
                </a:moveTo>
                <a:lnTo>
                  <a:pt x="0" y="45720"/>
                </a:lnTo>
                <a:lnTo>
                  <a:pt x="0" y="53339"/>
                </a:lnTo>
                <a:lnTo>
                  <a:pt x="3809" y="53339"/>
                </a:lnTo>
                <a:lnTo>
                  <a:pt x="3809" y="45720"/>
                </a:lnTo>
                <a:close/>
              </a:path>
              <a:path w="254000" h="334010">
                <a:moveTo>
                  <a:pt x="254000" y="45720"/>
                </a:moveTo>
                <a:lnTo>
                  <a:pt x="250189" y="45720"/>
                </a:lnTo>
                <a:lnTo>
                  <a:pt x="250189" y="53339"/>
                </a:lnTo>
                <a:lnTo>
                  <a:pt x="254000" y="53339"/>
                </a:lnTo>
                <a:lnTo>
                  <a:pt x="254000" y="45720"/>
                </a:lnTo>
                <a:close/>
              </a:path>
              <a:path w="254000" h="334010">
                <a:moveTo>
                  <a:pt x="3809" y="53340"/>
                </a:moveTo>
                <a:lnTo>
                  <a:pt x="0" y="53340"/>
                </a:lnTo>
                <a:lnTo>
                  <a:pt x="0" y="59689"/>
                </a:lnTo>
                <a:lnTo>
                  <a:pt x="3809" y="59689"/>
                </a:lnTo>
                <a:lnTo>
                  <a:pt x="3809" y="53340"/>
                </a:lnTo>
                <a:close/>
              </a:path>
              <a:path w="254000" h="334010">
                <a:moveTo>
                  <a:pt x="254000" y="53340"/>
                </a:moveTo>
                <a:lnTo>
                  <a:pt x="250189" y="53340"/>
                </a:lnTo>
                <a:lnTo>
                  <a:pt x="250189" y="59689"/>
                </a:lnTo>
                <a:lnTo>
                  <a:pt x="254000" y="59689"/>
                </a:lnTo>
                <a:lnTo>
                  <a:pt x="254000" y="53340"/>
                </a:lnTo>
                <a:close/>
              </a:path>
              <a:path w="254000" h="334010">
                <a:moveTo>
                  <a:pt x="380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9690"/>
                </a:lnTo>
                <a:close/>
              </a:path>
              <a:path w="254000" h="334010">
                <a:moveTo>
                  <a:pt x="254000" y="59690"/>
                </a:moveTo>
                <a:lnTo>
                  <a:pt x="250189" y="59690"/>
                </a:lnTo>
                <a:lnTo>
                  <a:pt x="250189" y="66039"/>
                </a:lnTo>
                <a:lnTo>
                  <a:pt x="254000" y="66039"/>
                </a:lnTo>
                <a:lnTo>
                  <a:pt x="254000" y="59690"/>
                </a:lnTo>
                <a:close/>
              </a:path>
              <a:path w="254000" h="334010">
                <a:moveTo>
                  <a:pt x="380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3809" y="72389"/>
                </a:lnTo>
                <a:lnTo>
                  <a:pt x="3809" y="66040"/>
                </a:lnTo>
                <a:close/>
              </a:path>
              <a:path w="254000" h="334010">
                <a:moveTo>
                  <a:pt x="254000" y="66040"/>
                </a:moveTo>
                <a:lnTo>
                  <a:pt x="250189" y="66040"/>
                </a:lnTo>
                <a:lnTo>
                  <a:pt x="250189" y="72389"/>
                </a:lnTo>
                <a:lnTo>
                  <a:pt x="254000" y="72389"/>
                </a:lnTo>
                <a:lnTo>
                  <a:pt x="254000" y="66040"/>
                </a:lnTo>
                <a:close/>
              </a:path>
              <a:path w="254000" h="334010">
                <a:moveTo>
                  <a:pt x="3809" y="72390"/>
                </a:moveTo>
                <a:lnTo>
                  <a:pt x="0" y="72390"/>
                </a:lnTo>
                <a:lnTo>
                  <a:pt x="0" y="77469"/>
                </a:lnTo>
                <a:lnTo>
                  <a:pt x="3809" y="77469"/>
                </a:lnTo>
                <a:lnTo>
                  <a:pt x="3809" y="72390"/>
                </a:lnTo>
                <a:close/>
              </a:path>
              <a:path w="254000" h="334010">
                <a:moveTo>
                  <a:pt x="254000" y="72390"/>
                </a:moveTo>
                <a:lnTo>
                  <a:pt x="250189" y="72390"/>
                </a:lnTo>
                <a:lnTo>
                  <a:pt x="250189" y="77469"/>
                </a:lnTo>
                <a:lnTo>
                  <a:pt x="254000" y="77469"/>
                </a:lnTo>
                <a:lnTo>
                  <a:pt x="254000" y="72390"/>
                </a:lnTo>
                <a:close/>
              </a:path>
              <a:path w="254000" h="334010">
                <a:moveTo>
                  <a:pt x="3809" y="77470"/>
                </a:moveTo>
                <a:lnTo>
                  <a:pt x="0" y="77470"/>
                </a:lnTo>
                <a:lnTo>
                  <a:pt x="0" y="91439"/>
                </a:lnTo>
                <a:lnTo>
                  <a:pt x="3809" y="91439"/>
                </a:lnTo>
                <a:lnTo>
                  <a:pt x="3809" y="77470"/>
                </a:lnTo>
                <a:close/>
              </a:path>
              <a:path w="254000" h="334010">
                <a:moveTo>
                  <a:pt x="254000" y="77470"/>
                </a:moveTo>
                <a:lnTo>
                  <a:pt x="250189" y="77470"/>
                </a:lnTo>
                <a:lnTo>
                  <a:pt x="250189" y="91439"/>
                </a:lnTo>
                <a:lnTo>
                  <a:pt x="254000" y="91439"/>
                </a:lnTo>
                <a:lnTo>
                  <a:pt x="254000" y="77470"/>
                </a:lnTo>
                <a:close/>
              </a:path>
              <a:path w="254000" h="334010">
                <a:moveTo>
                  <a:pt x="3809" y="91440"/>
                </a:moveTo>
                <a:lnTo>
                  <a:pt x="0" y="91440"/>
                </a:lnTo>
                <a:lnTo>
                  <a:pt x="0" y="96519"/>
                </a:lnTo>
                <a:lnTo>
                  <a:pt x="3809" y="96519"/>
                </a:lnTo>
                <a:lnTo>
                  <a:pt x="3809" y="91440"/>
                </a:lnTo>
                <a:close/>
              </a:path>
              <a:path w="254000" h="334010">
                <a:moveTo>
                  <a:pt x="254000" y="91440"/>
                </a:moveTo>
                <a:lnTo>
                  <a:pt x="250189" y="91440"/>
                </a:lnTo>
                <a:lnTo>
                  <a:pt x="250189" y="96519"/>
                </a:lnTo>
                <a:lnTo>
                  <a:pt x="254000" y="96519"/>
                </a:lnTo>
                <a:lnTo>
                  <a:pt x="254000" y="91440"/>
                </a:lnTo>
                <a:close/>
              </a:path>
              <a:path w="254000" h="334010">
                <a:moveTo>
                  <a:pt x="3809" y="96520"/>
                </a:moveTo>
                <a:lnTo>
                  <a:pt x="0" y="9652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96520"/>
                </a:lnTo>
                <a:close/>
              </a:path>
              <a:path w="254000" h="334010">
                <a:moveTo>
                  <a:pt x="254000" y="96520"/>
                </a:moveTo>
                <a:lnTo>
                  <a:pt x="250189" y="96520"/>
                </a:lnTo>
                <a:lnTo>
                  <a:pt x="250189" y="123189"/>
                </a:lnTo>
                <a:lnTo>
                  <a:pt x="254000" y="123189"/>
                </a:lnTo>
                <a:lnTo>
                  <a:pt x="254000" y="96520"/>
                </a:lnTo>
                <a:close/>
              </a:path>
              <a:path w="254000" h="33401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254000" h="334010">
                <a:moveTo>
                  <a:pt x="254000" y="123190"/>
                </a:moveTo>
                <a:lnTo>
                  <a:pt x="250189" y="123190"/>
                </a:lnTo>
                <a:lnTo>
                  <a:pt x="250189" y="129539"/>
                </a:lnTo>
                <a:lnTo>
                  <a:pt x="254000" y="129539"/>
                </a:lnTo>
                <a:lnTo>
                  <a:pt x="254000" y="123190"/>
                </a:lnTo>
                <a:close/>
              </a:path>
              <a:path w="254000" h="33401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254000" h="334010">
                <a:moveTo>
                  <a:pt x="254000" y="129540"/>
                </a:moveTo>
                <a:lnTo>
                  <a:pt x="250189" y="129540"/>
                </a:lnTo>
                <a:lnTo>
                  <a:pt x="250189" y="135889"/>
                </a:lnTo>
                <a:lnTo>
                  <a:pt x="254000" y="135889"/>
                </a:lnTo>
                <a:lnTo>
                  <a:pt x="254000" y="129540"/>
                </a:lnTo>
                <a:close/>
              </a:path>
              <a:path w="254000" h="334010">
                <a:moveTo>
                  <a:pt x="3809" y="135890"/>
                </a:moveTo>
                <a:lnTo>
                  <a:pt x="0" y="135890"/>
                </a:lnTo>
                <a:lnTo>
                  <a:pt x="0" y="148589"/>
                </a:lnTo>
                <a:lnTo>
                  <a:pt x="3809" y="148589"/>
                </a:lnTo>
                <a:lnTo>
                  <a:pt x="3809" y="135890"/>
                </a:lnTo>
                <a:close/>
              </a:path>
              <a:path w="254000" h="334010">
                <a:moveTo>
                  <a:pt x="254000" y="135890"/>
                </a:moveTo>
                <a:lnTo>
                  <a:pt x="250189" y="135890"/>
                </a:lnTo>
                <a:lnTo>
                  <a:pt x="250189" y="148589"/>
                </a:lnTo>
                <a:lnTo>
                  <a:pt x="254000" y="148589"/>
                </a:lnTo>
                <a:lnTo>
                  <a:pt x="254000" y="135890"/>
                </a:lnTo>
                <a:close/>
              </a:path>
              <a:path w="254000" h="334010">
                <a:moveTo>
                  <a:pt x="380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3809" y="154939"/>
                </a:lnTo>
                <a:lnTo>
                  <a:pt x="3809" y="148590"/>
                </a:lnTo>
                <a:close/>
              </a:path>
              <a:path w="254000" h="334010">
                <a:moveTo>
                  <a:pt x="254000" y="148590"/>
                </a:moveTo>
                <a:lnTo>
                  <a:pt x="250189" y="148590"/>
                </a:lnTo>
                <a:lnTo>
                  <a:pt x="250189" y="154939"/>
                </a:lnTo>
                <a:lnTo>
                  <a:pt x="254000" y="154939"/>
                </a:lnTo>
                <a:lnTo>
                  <a:pt x="254000" y="148590"/>
                </a:lnTo>
                <a:close/>
              </a:path>
              <a:path w="254000" h="334010">
                <a:moveTo>
                  <a:pt x="3809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3809" y="161289"/>
                </a:lnTo>
                <a:lnTo>
                  <a:pt x="3809" y="154940"/>
                </a:lnTo>
                <a:close/>
              </a:path>
              <a:path w="254000" h="334010">
                <a:moveTo>
                  <a:pt x="254000" y="154940"/>
                </a:moveTo>
                <a:lnTo>
                  <a:pt x="250189" y="154940"/>
                </a:lnTo>
                <a:lnTo>
                  <a:pt x="250189" y="161289"/>
                </a:lnTo>
                <a:lnTo>
                  <a:pt x="254000" y="161289"/>
                </a:lnTo>
                <a:lnTo>
                  <a:pt x="254000" y="154940"/>
                </a:lnTo>
                <a:close/>
              </a:path>
              <a:path w="254000" h="334010">
                <a:moveTo>
                  <a:pt x="3809" y="161290"/>
                </a:moveTo>
                <a:lnTo>
                  <a:pt x="0" y="161290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61290"/>
                </a:lnTo>
                <a:close/>
              </a:path>
              <a:path w="254000" h="334010">
                <a:moveTo>
                  <a:pt x="254000" y="161290"/>
                </a:moveTo>
                <a:lnTo>
                  <a:pt x="250189" y="161290"/>
                </a:lnTo>
                <a:lnTo>
                  <a:pt x="250189" y="191769"/>
                </a:lnTo>
                <a:lnTo>
                  <a:pt x="254000" y="191769"/>
                </a:lnTo>
                <a:lnTo>
                  <a:pt x="254000" y="161290"/>
                </a:lnTo>
                <a:close/>
              </a:path>
              <a:path w="254000" h="334010">
                <a:moveTo>
                  <a:pt x="3809" y="191770"/>
                </a:moveTo>
                <a:lnTo>
                  <a:pt x="0" y="19177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191770"/>
                </a:lnTo>
                <a:close/>
              </a:path>
              <a:path w="254000" h="334010">
                <a:moveTo>
                  <a:pt x="254000" y="191770"/>
                </a:moveTo>
                <a:lnTo>
                  <a:pt x="250189" y="191770"/>
                </a:lnTo>
                <a:lnTo>
                  <a:pt x="250189" y="212089"/>
                </a:lnTo>
                <a:lnTo>
                  <a:pt x="254000" y="212089"/>
                </a:lnTo>
                <a:lnTo>
                  <a:pt x="254000" y="191770"/>
                </a:lnTo>
                <a:close/>
              </a:path>
              <a:path w="254000" h="334010">
                <a:moveTo>
                  <a:pt x="3809" y="212090"/>
                </a:moveTo>
                <a:lnTo>
                  <a:pt x="0" y="212090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2090"/>
                </a:lnTo>
                <a:close/>
              </a:path>
              <a:path w="254000" h="334010">
                <a:moveTo>
                  <a:pt x="254000" y="212090"/>
                </a:moveTo>
                <a:lnTo>
                  <a:pt x="250189" y="212090"/>
                </a:lnTo>
                <a:lnTo>
                  <a:pt x="250189" y="217169"/>
                </a:lnTo>
                <a:lnTo>
                  <a:pt x="254000" y="217169"/>
                </a:lnTo>
                <a:lnTo>
                  <a:pt x="254000" y="212090"/>
                </a:lnTo>
                <a:close/>
              </a:path>
              <a:path w="254000" h="334010">
                <a:moveTo>
                  <a:pt x="3809" y="217170"/>
                </a:moveTo>
                <a:lnTo>
                  <a:pt x="0" y="217170"/>
                </a:lnTo>
                <a:lnTo>
                  <a:pt x="0" y="224789"/>
                </a:lnTo>
                <a:lnTo>
                  <a:pt x="3809" y="224789"/>
                </a:lnTo>
                <a:lnTo>
                  <a:pt x="3809" y="217170"/>
                </a:lnTo>
                <a:close/>
              </a:path>
              <a:path w="254000" h="334010">
                <a:moveTo>
                  <a:pt x="254000" y="217170"/>
                </a:moveTo>
                <a:lnTo>
                  <a:pt x="250189" y="217170"/>
                </a:lnTo>
                <a:lnTo>
                  <a:pt x="250189" y="224789"/>
                </a:lnTo>
                <a:lnTo>
                  <a:pt x="254000" y="224789"/>
                </a:lnTo>
                <a:lnTo>
                  <a:pt x="254000" y="217170"/>
                </a:lnTo>
                <a:close/>
              </a:path>
              <a:path w="254000" h="334010">
                <a:moveTo>
                  <a:pt x="3809" y="224790"/>
                </a:moveTo>
                <a:lnTo>
                  <a:pt x="0" y="224790"/>
                </a:lnTo>
                <a:lnTo>
                  <a:pt x="0" y="229869"/>
                </a:lnTo>
                <a:lnTo>
                  <a:pt x="3809" y="229869"/>
                </a:lnTo>
                <a:lnTo>
                  <a:pt x="3809" y="224790"/>
                </a:lnTo>
                <a:close/>
              </a:path>
              <a:path w="254000" h="334010">
                <a:moveTo>
                  <a:pt x="254000" y="224790"/>
                </a:moveTo>
                <a:lnTo>
                  <a:pt x="250189" y="224790"/>
                </a:lnTo>
                <a:lnTo>
                  <a:pt x="250189" y="229869"/>
                </a:lnTo>
                <a:lnTo>
                  <a:pt x="254000" y="229869"/>
                </a:lnTo>
                <a:lnTo>
                  <a:pt x="254000" y="224790"/>
                </a:lnTo>
                <a:close/>
              </a:path>
              <a:path w="254000" h="334010">
                <a:moveTo>
                  <a:pt x="3809" y="229870"/>
                </a:moveTo>
                <a:lnTo>
                  <a:pt x="0" y="22987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29870"/>
                </a:lnTo>
                <a:close/>
              </a:path>
              <a:path w="254000" h="334010">
                <a:moveTo>
                  <a:pt x="254000" y="229870"/>
                </a:moveTo>
                <a:lnTo>
                  <a:pt x="250189" y="229870"/>
                </a:lnTo>
                <a:lnTo>
                  <a:pt x="250189" y="237489"/>
                </a:lnTo>
                <a:lnTo>
                  <a:pt x="254000" y="237489"/>
                </a:lnTo>
                <a:lnTo>
                  <a:pt x="254000" y="229870"/>
                </a:lnTo>
                <a:close/>
              </a:path>
              <a:path w="254000" h="334010">
                <a:moveTo>
                  <a:pt x="3809" y="237490"/>
                </a:moveTo>
                <a:lnTo>
                  <a:pt x="0" y="237490"/>
                </a:lnTo>
                <a:lnTo>
                  <a:pt x="0" y="242569"/>
                </a:lnTo>
                <a:lnTo>
                  <a:pt x="3809" y="242569"/>
                </a:lnTo>
                <a:lnTo>
                  <a:pt x="3809" y="237490"/>
                </a:lnTo>
                <a:close/>
              </a:path>
              <a:path w="254000" h="334010">
                <a:moveTo>
                  <a:pt x="254000" y="237490"/>
                </a:moveTo>
                <a:lnTo>
                  <a:pt x="250189" y="237490"/>
                </a:lnTo>
                <a:lnTo>
                  <a:pt x="250189" y="242569"/>
                </a:lnTo>
                <a:lnTo>
                  <a:pt x="254000" y="242569"/>
                </a:lnTo>
                <a:lnTo>
                  <a:pt x="254000" y="237490"/>
                </a:lnTo>
                <a:close/>
              </a:path>
              <a:path w="254000" h="334010">
                <a:moveTo>
                  <a:pt x="3809" y="242570"/>
                </a:moveTo>
                <a:lnTo>
                  <a:pt x="0" y="242570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2570"/>
                </a:lnTo>
                <a:close/>
              </a:path>
              <a:path w="254000" h="334010">
                <a:moveTo>
                  <a:pt x="254000" y="242570"/>
                </a:moveTo>
                <a:lnTo>
                  <a:pt x="250189" y="242570"/>
                </a:lnTo>
                <a:lnTo>
                  <a:pt x="250189" y="248919"/>
                </a:lnTo>
                <a:lnTo>
                  <a:pt x="254000" y="248919"/>
                </a:lnTo>
                <a:lnTo>
                  <a:pt x="254000" y="242570"/>
                </a:lnTo>
                <a:close/>
              </a:path>
              <a:path w="254000" h="334010">
                <a:moveTo>
                  <a:pt x="380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48920"/>
                </a:lnTo>
                <a:close/>
              </a:path>
              <a:path w="254000" h="334010">
                <a:moveTo>
                  <a:pt x="254000" y="248920"/>
                </a:moveTo>
                <a:lnTo>
                  <a:pt x="250189" y="248920"/>
                </a:lnTo>
                <a:lnTo>
                  <a:pt x="250189" y="256539"/>
                </a:lnTo>
                <a:lnTo>
                  <a:pt x="254000" y="256539"/>
                </a:lnTo>
                <a:lnTo>
                  <a:pt x="254000" y="248920"/>
                </a:lnTo>
                <a:close/>
              </a:path>
              <a:path w="254000" h="334010">
                <a:moveTo>
                  <a:pt x="38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3809" y="262889"/>
                </a:lnTo>
                <a:lnTo>
                  <a:pt x="3809" y="256540"/>
                </a:lnTo>
                <a:close/>
              </a:path>
              <a:path w="254000" h="334010">
                <a:moveTo>
                  <a:pt x="254000" y="256540"/>
                </a:moveTo>
                <a:lnTo>
                  <a:pt x="250189" y="256540"/>
                </a:lnTo>
                <a:lnTo>
                  <a:pt x="250189" y="262889"/>
                </a:lnTo>
                <a:lnTo>
                  <a:pt x="254000" y="262889"/>
                </a:lnTo>
                <a:lnTo>
                  <a:pt x="254000" y="256540"/>
                </a:lnTo>
                <a:close/>
              </a:path>
              <a:path w="254000" h="334010">
                <a:moveTo>
                  <a:pt x="380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2890"/>
                </a:lnTo>
                <a:close/>
              </a:path>
              <a:path w="254000" h="334010">
                <a:moveTo>
                  <a:pt x="254000" y="262890"/>
                </a:moveTo>
                <a:lnTo>
                  <a:pt x="250189" y="262890"/>
                </a:lnTo>
                <a:lnTo>
                  <a:pt x="250189" y="269239"/>
                </a:lnTo>
                <a:lnTo>
                  <a:pt x="254000" y="269239"/>
                </a:lnTo>
                <a:lnTo>
                  <a:pt x="254000" y="262890"/>
                </a:lnTo>
                <a:close/>
              </a:path>
              <a:path w="254000" h="334010">
                <a:moveTo>
                  <a:pt x="3809" y="269240"/>
                </a:moveTo>
                <a:lnTo>
                  <a:pt x="0" y="269240"/>
                </a:lnTo>
                <a:lnTo>
                  <a:pt x="0" y="274319"/>
                </a:lnTo>
                <a:lnTo>
                  <a:pt x="3809" y="274319"/>
                </a:lnTo>
                <a:lnTo>
                  <a:pt x="3809" y="269240"/>
                </a:lnTo>
                <a:close/>
              </a:path>
              <a:path w="254000" h="334010">
                <a:moveTo>
                  <a:pt x="254000" y="269240"/>
                </a:moveTo>
                <a:lnTo>
                  <a:pt x="250189" y="269240"/>
                </a:lnTo>
                <a:lnTo>
                  <a:pt x="250189" y="274319"/>
                </a:lnTo>
                <a:lnTo>
                  <a:pt x="254000" y="274319"/>
                </a:lnTo>
                <a:lnTo>
                  <a:pt x="254000" y="269240"/>
                </a:lnTo>
                <a:close/>
              </a:path>
              <a:path w="254000" h="334010">
                <a:moveTo>
                  <a:pt x="3809" y="274320"/>
                </a:moveTo>
                <a:lnTo>
                  <a:pt x="0" y="274320"/>
                </a:lnTo>
                <a:lnTo>
                  <a:pt x="0" y="281939"/>
                </a:lnTo>
                <a:lnTo>
                  <a:pt x="3809" y="281939"/>
                </a:lnTo>
                <a:lnTo>
                  <a:pt x="3809" y="274320"/>
                </a:lnTo>
                <a:close/>
              </a:path>
              <a:path w="254000" h="334010">
                <a:moveTo>
                  <a:pt x="254000" y="274320"/>
                </a:moveTo>
                <a:lnTo>
                  <a:pt x="250189" y="274320"/>
                </a:lnTo>
                <a:lnTo>
                  <a:pt x="250189" y="281939"/>
                </a:lnTo>
                <a:lnTo>
                  <a:pt x="254000" y="281939"/>
                </a:lnTo>
                <a:lnTo>
                  <a:pt x="254000" y="274320"/>
                </a:lnTo>
                <a:close/>
              </a:path>
              <a:path w="254000" h="334010">
                <a:moveTo>
                  <a:pt x="3809" y="281940"/>
                </a:moveTo>
                <a:lnTo>
                  <a:pt x="0" y="281940"/>
                </a:lnTo>
                <a:lnTo>
                  <a:pt x="0" y="287019"/>
                </a:lnTo>
                <a:lnTo>
                  <a:pt x="3809" y="287019"/>
                </a:lnTo>
                <a:lnTo>
                  <a:pt x="3809" y="281940"/>
                </a:lnTo>
                <a:close/>
              </a:path>
              <a:path w="254000" h="334010">
                <a:moveTo>
                  <a:pt x="254000" y="281940"/>
                </a:moveTo>
                <a:lnTo>
                  <a:pt x="250189" y="281940"/>
                </a:lnTo>
                <a:lnTo>
                  <a:pt x="250189" y="287019"/>
                </a:lnTo>
                <a:lnTo>
                  <a:pt x="254000" y="287019"/>
                </a:lnTo>
                <a:lnTo>
                  <a:pt x="254000" y="281940"/>
                </a:lnTo>
                <a:close/>
              </a:path>
              <a:path w="254000" h="334010">
                <a:moveTo>
                  <a:pt x="3809" y="287020"/>
                </a:moveTo>
                <a:lnTo>
                  <a:pt x="0" y="287020"/>
                </a:lnTo>
                <a:lnTo>
                  <a:pt x="0" y="294639"/>
                </a:lnTo>
                <a:lnTo>
                  <a:pt x="3809" y="294639"/>
                </a:lnTo>
                <a:lnTo>
                  <a:pt x="3809" y="287020"/>
                </a:lnTo>
                <a:close/>
              </a:path>
              <a:path w="254000" h="334010">
                <a:moveTo>
                  <a:pt x="254000" y="287020"/>
                </a:moveTo>
                <a:lnTo>
                  <a:pt x="250189" y="287020"/>
                </a:lnTo>
                <a:lnTo>
                  <a:pt x="250189" y="294639"/>
                </a:lnTo>
                <a:lnTo>
                  <a:pt x="254000" y="294639"/>
                </a:lnTo>
                <a:lnTo>
                  <a:pt x="254000" y="287020"/>
                </a:lnTo>
                <a:close/>
              </a:path>
              <a:path w="254000" h="334010">
                <a:moveTo>
                  <a:pt x="3809" y="294640"/>
                </a:moveTo>
                <a:lnTo>
                  <a:pt x="0" y="294640"/>
                </a:lnTo>
                <a:lnTo>
                  <a:pt x="0" y="299719"/>
                </a:lnTo>
                <a:lnTo>
                  <a:pt x="3809" y="299719"/>
                </a:lnTo>
                <a:lnTo>
                  <a:pt x="3809" y="294640"/>
                </a:lnTo>
                <a:close/>
              </a:path>
              <a:path w="254000" h="334010">
                <a:moveTo>
                  <a:pt x="254000" y="294640"/>
                </a:moveTo>
                <a:lnTo>
                  <a:pt x="250189" y="294640"/>
                </a:lnTo>
                <a:lnTo>
                  <a:pt x="250189" y="299719"/>
                </a:lnTo>
                <a:lnTo>
                  <a:pt x="254000" y="299719"/>
                </a:lnTo>
                <a:lnTo>
                  <a:pt x="254000" y="294640"/>
                </a:lnTo>
                <a:close/>
              </a:path>
              <a:path w="254000" h="334010">
                <a:moveTo>
                  <a:pt x="3809" y="299720"/>
                </a:moveTo>
                <a:lnTo>
                  <a:pt x="0" y="299720"/>
                </a:lnTo>
                <a:lnTo>
                  <a:pt x="0" y="307339"/>
                </a:lnTo>
                <a:lnTo>
                  <a:pt x="3809" y="307339"/>
                </a:lnTo>
                <a:lnTo>
                  <a:pt x="3809" y="299720"/>
                </a:lnTo>
                <a:close/>
              </a:path>
              <a:path w="254000" h="334010">
                <a:moveTo>
                  <a:pt x="254000" y="299720"/>
                </a:moveTo>
                <a:lnTo>
                  <a:pt x="250189" y="299720"/>
                </a:lnTo>
                <a:lnTo>
                  <a:pt x="250189" y="307339"/>
                </a:lnTo>
                <a:lnTo>
                  <a:pt x="254000" y="307339"/>
                </a:lnTo>
                <a:lnTo>
                  <a:pt x="254000" y="299720"/>
                </a:lnTo>
                <a:close/>
              </a:path>
              <a:path w="254000" h="334010">
                <a:moveTo>
                  <a:pt x="380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3809" y="313689"/>
                </a:lnTo>
                <a:lnTo>
                  <a:pt x="3809" y="307340"/>
                </a:lnTo>
                <a:close/>
              </a:path>
              <a:path w="254000" h="334010">
                <a:moveTo>
                  <a:pt x="254000" y="307340"/>
                </a:moveTo>
                <a:lnTo>
                  <a:pt x="250189" y="307340"/>
                </a:lnTo>
                <a:lnTo>
                  <a:pt x="250189" y="313689"/>
                </a:lnTo>
                <a:lnTo>
                  <a:pt x="254000" y="313689"/>
                </a:lnTo>
                <a:lnTo>
                  <a:pt x="254000" y="307340"/>
                </a:lnTo>
                <a:close/>
              </a:path>
              <a:path w="254000" h="334010">
                <a:moveTo>
                  <a:pt x="3809" y="313690"/>
                </a:moveTo>
                <a:lnTo>
                  <a:pt x="0" y="313690"/>
                </a:lnTo>
                <a:lnTo>
                  <a:pt x="0" y="320039"/>
                </a:lnTo>
                <a:lnTo>
                  <a:pt x="3809" y="320039"/>
                </a:lnTo>
                <a:lnTo>
                  <a:pt x="3809" y="313690"/>
                </a:lnTo>
                <a:close/>
              </a:path>
              <a:path w="254000" h="334010">
                <a:moveTo>
                  <a:pt x="254000" y="313690"/>
                </a:moveTo>
                <a:lnTo>
                  <a:pt x="250189" y="313690"/>
                </a:lnTo>
                <a:lnTo>
                  <a:pt x="250189" y="320039"/>
                </a:lnTo>
                <a:lnTo>
                  <a:pt x="254000" y="320039"/>
                </a:lnTo>
                <a:lnTo>
                  <a:pt x="254000" y="313690"/>
                </a:lnTo>
                <a:close/>
              </a:path>
              <a:path w="254000" h="334010">
                <a:moveTo>
                  <a:pt x="3809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3809" y="326389"/>
                </a:lnTo>
                <a:lnTo>
                  <a:pt x="3809" y="320040"/>
                </a:lnTo>
                <a:close/>
              </a:path>
              <a:path w="254000" h="334010">
                <a:moveTo>
                  <a:pt x="254000" y="320040"/>
                </a:moveTo>
                <a:lnTo>
                  <a:pt x="250189" y="320040"/>
                </a:lnTo>
                <a:lnTo>
                  <a:pt x="250189" y="326389"/>
                </a:lnTo>
                <a:lnTo>
                  <a:pt x="254000" y="326389"/>
                </a:lnTo>
                <a:lnTo>
                  <a:pt x="254000" y="320040"/>
                </a:lnTo>
                <a:close/>
              </a:path>
              <a:path w="254000" h="334010">
                <a:moveTo>
                  <a:pt x="3809" y="326390"/>
                </a:moveTo>
                <a:lnTo>
                  <a:pt x="0" y="326390"/>
                </a:lnTo>
                <a:lnTo>
                  <a:pt x="0" y="332739"/>
                </a:lnTo>
                <a:lnTo>
                  <a:pt x="58419" y="332739"/>
                </a:lnTo>
                <a:lnTo>
                  <a:pt x="58419" y="330200"/>
                </a:lnTo>
                <a:lnTo>
                  <a:pt x="3809" y="330200"/>
                </a:lnTo>
                <a:lnTo>
                  <a:pt x="3809" y="326390"/>
                </a:lnTo>
                <a:close/>
              </a:path>
              <a:path w="254000" h="334010">
                <a:moveTo>
                  <a:pt x="254000" y="326390"/>
                </a:moveTo>
                <a:lnTo>
                  <a:pt x="250189" y="326390"/>
                </a:lnTo>
                <a:lnTo>
                  <a:pt x="250189" y="330200"/>
                </a:lnTo>
                <a:lnTo>
                  <a:pt x="171450" y="330200"/>
                </a:lnTo>
                <a:lnTo>
                  <a:pt x="171450" y="332739"/>
                </a:lnTo>
                <a:lnTo>
                  <a:pt x="254000" y="332739"/>
                </a:lnTo>
                <a:lnTo>
                  <a:pt x="254000" y="326390"/>
                </a:lnTo>
                <a:close/>
              </a:path>
              <a:path w="254000" h="334010">
                <a:moveTo>
                  <a:pt x="59689" y="332740"/>
                </a:moveTo>
                <a:lnTo>
                  <a:pt x="0" y="332740"/>
                </a:lnTo>
                <a:lnTo>
                  <a:pt x="0" y="334010"/>
                </a:lnTo>
                <a:lnTo>
                  <a:pt x="59689" y="334010"/>
                </a:lnTo>
                <a:lnTo>
                  <a:pt x="59689" y="332740"/>
                </a:lnTo>
                <a:close/>
              </a:path>
              <a:path w="254000" h="334010">
                <a:moveTo>
                  <a:pt x="254000" y="332740"/>
                </a:moveTo>
                <a:lnTo>
                  <a:pt x="170179" y="332740"/>
                </a:lnTo>
                <a:lnTo>
                  <a:pt x="170179" y="334010"/>
                </a:lnTo>
                <a:lnTo>
                  <a:pt x="254000" y="334010"/>
                </a:lnTo>
                <a:lnTo>
                  <a:pt x="254000" y="332740"/>
                </a:lnTo>
                <a:close/>
              </a:path>
            </a:pathLst>
          </a:custGeom>
          <a:solidFill>
            <a:srgbClr val="944C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8" name="bk object 8758"/>
          <p:cNvSpPr/>
          <p:nvPr/>
        </p:nvSpPr>
        <p:spPr>
          <a:xfrm>
            <a:off x="5250179" y="4245609"/>
            <a:ext cx="246379" cy="326390"/>
          </a:xfrm>
          <a:custGeom>
            <a:avLst/>
            <a:gdLst/>
            <a:ahLst/>
            <a:cxnLst/>
            <a:rect l="l" t="t" r="r" b="b"/>
            <a:pathLst>
              <a:path w="246379" h="326389">
                <a:moveTo>
                  <a:pt x="8128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80010" y="3809"/>
                </a:lnTo>
                <a:lnTo>
                  <a:pt x="80010" y="2539"/>
                </a:lnTo>
                <a:lnTo>
                  <a:pt x="81280" y="2539"/>
                </a:lnTo>
                <a:lnTo>
                  <a:pt x="81280" y="0"/>
                </a:lnTo>
                <a:close/>
              </a:path>
              <a:path w="246379" h="326389">
                <a:moveTo>
                  <a:pt x="246380" y="0"/>
                </a:moveTo>
                <a:lnTo>
                  <a:pt x="195580" y="0"/>
                </a:lnTo>
                <a:lnTo>
                  <a:pt x="195580" y="2539"/>
                </a:lnTo>
                <a:lnTo>
                  <a:pt x="196850" y="2539"/>
                </a:lnTo>
                <a:lnTo>
                  <a:pt x="196850" y="3809"/>
                </a:lnTo>
                <a:lnTo>
                  <a:pt x="242570" y="3809"/>
                </a:lnTo>
                <a:lnTo>
                  <a:pt x="242570" y="5079"/>
                </a:lnTo>
                <a:lnTo>
                  <a:pt x="246380" y="5079"/>
                </a:lnTo>
                <a:lnTo>
                  <a:pt x="246380" y="0"/>
                </a:lnTo>
                <a:close/>
              </a:path>
              <a:path w="246379" h="326389">
                <a:moveTo>
                  <a:pt x="3810" y="5080"/>
                </a:moveTo>
                <a:lnTo>
                  <a:pt x="0" y="5080"/>
                </a:lnTo>
                <a:lnTo>
                  <a:pt x="0" y="11429"/>
                </a:lnTo>
                <a:lnTo>
                  <a:pt x="3810" y="11429"/>
                </a:lnTo>
                <a:lnTo>
                  <a:pt x="3810" y="5080"/>
                </a:lnTo>
                <a:close/>
              </a:path>
              <a:path w="246379" h="326389">
                <a:moveTo>
                  <a:pt x="246380" y="5080"/>
                </a:moveTo>
                <a:lnTo>
                  <a:pt x="242570" y="5080"/>
                </a:lnTo>
                <a:lnTo>
                  <a:pt x="242570" y="11429"/>
                </a:lnTo>
                <a:lnTo>
                  <a:pt x="246380" y="11429"/>
                </a:lnTo>
                <a:lnTo>
                  <a:pt x="246380" y="5080"/>
                </a:lnTo>
                <a:close/>
              </a:path>
              <a:path w="246379" h="326389">
                <a:moveTo>
                  <a:pt x="381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1430"/>
                </a:lnTo>
                <a:close/>
              </a:path>
              <a:path w="246379" h="326389">
                <a:moveTo>
                  <a:pt x="246380" y="11430"/>
                </a:moveTo>
                <a:lnTo>
                  <a:pt x="242570" y="11430"/>
                </a:lnTo>
                <a:lnTo>
                  <a:pt x="242570" y="17779"/>
                </a:lnTo>
                <a:lnTo>
                  <a:pt x="246380" y="17779"/>
                </a:lnTo>
                <a:lnTo>
                  <a:pt x="246380" y="11430"/>
                </a:lnTo>
                <a:close/>
              </a:path>
              <a:path w="246379" h="326389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246379" h="326389">
                <a:moveTo>
                  <a:pt x="246380" y="17780"/>
                </a:moveTo>
                <a:lnTo>
                  <a:pt x="242570" y="17780"/>
                </a:lnTo>
                <a:lnTo>
                  <a:pt x="242570" y="24129"/>
                </a:lnTo>
                <a:lnTo>
                  <a:pt x="246380" y="24129"/>
                </a:lnTo>
                <a:lnTo>
                  <a:pt x="246380" y="17780"/>
                </a:lnTo>
                <a:close/>
              </a:path>
              <a:path w="246379" h="32638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246379" h="326389">
                <a:moveTo>
                  <a:pt x="246380" y="24130"/>
                </a:moveTo>
                <a:lnTo>
                  <a:pt x="242570" y="24130"/>
                </a:lnTo>
                <a:lnTo>
                  <a:pt x="242570" y="30479"/>
                </a:lnTo>
                <a:lnTo>
                  <a:pt x="246380" y="30479"/>
                </a:lnTo>
                <a:lnTo>
                  <a:pt x="246380" y="24130"/>
                </a:lnTo>
                <a:close/>
              </a:path>
              <a:path w="246379" h="326389">
                <a:moveTo>
                  <a:pt x="3810" y="30480"/>
                </a:moveTo>
                <a:lnTo>
                  <a:pt x="0" y="30480"/>
                </a:lnTo>
                <a:lnTo>
                  <a:pt x="0" y="35559"/>
                </a:lnTo>
                <a:lnTo>
                  <a:pt x="3810" y="35559"/>
                </a:lnTo>
                <a:lnTo>
                  <a:pt x="3810" y="30480"/>
                </a:lnTo>
                <a:close/>
              </a:path>
              <a:path w="246379" h="326389">
                <a:moveTo>
                  <a:pt x="246380" y="30480"/>
                </a:moveTo>
                <a:lnTo>
                  <a:pt x="242570" y="30480"/>
                </a:lnTo>
                <a:lnTo>
                  <a:pt x="242570" y="35559"/>
                </a:lnTo>
                <a:lnTo>
                  <a:pt x="246380" y="35559"/>
                </a:lnTo>
                <a:lnTo>
                  <a:pt x="246380" y="30480"/>
                </a:lnTo>
                <a:close/>
              </a:path>
              <a:path w="246379" h="326389">
                <a:moveTo>
                  <a:pt x="3810" y="35560"/>
                </a:moveTo>
                <a:lnTo>
                  <a:pt x="0" y="35560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5560"/>
                </a:lnTo>
                <a:close/>
              </a:path>
              <a:path w="246379" h="326389">
                <a:moveTo>
                  <a:pt x="246380" y="35560"/>
                </a:moveTo>
                <a:lnTo>
                  <a:pt x="242570" y="35560"/>
                </a:lnTo>
                <a:lnTo>
                  <a:pt x="242570" y="41909"/>
                </a:lnTo>
                <a:lnTo>
                  <a:pt x="246380" y="41909"/>
                </a:lnTo>
                <a:lnTo>
                  <a:pt x="246380" y="35560"/>
                </a:lnTo>
                <a:close/>
              </a:path>
              <a:path w="246379" h="326389">
                <a:moveTo>
                  <a:pt x="3810" y="41910"/>
                </a:moveTo>
                <a:lnTo>
                  <a:pt x="0" y="41910"/>
                </a:lnTo>
                <a:lnTo>
                  <a:pt x="0" y="49529"/>
                </a:lnTo>
                <a:lnTo>
                  <a:pt x="3810" y="49529"/>
                </a:lnTo>
                <a:lnTo>
                  <a:pt x="3810" y="41910"/>
                </a:lnTo>
                <a:close/>
              </a:path>
              <a:path w="246379" h="326389">
                <a:moveTo>
                  <a:pt x="246380" y="41910"/>
                </a:moveTo>
                <a:lnTo>
                  <a:pt x="242570" y="41910"/>
                </a:lnTo>
                <a:lnTo>
                  <a:pt x="242570" y="49529"/>
                </a:lnTo>
                <a:lnTo>
                  <a:pt x="246380" y="49529"/>
                </a:lnTo>
                <a:lnTo>
                  <a:pt x="246380" y="41910"/>
                </a:lnTo>
                <a:close/>
              </a:path>
              <a:path w="246379" h="326389">
                <a:moveTo>
                  <a:pt x="3810" y="49530"/>
                </a:moveTo>
                <a:lnTo>
                  <a:pt x="0" y="4953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9530"/>
                </a:lnTo>
                <a:close/>
              </a:path>
              <a:path w="246379" h="326389">
                <a:moveTo>
                  <a:pt x="246380" y="49530"/>
                </a:moveTo>
                <a:lnTo>
                  <a:pt x="242570" y="49530"/>
                </a:lnTo>
                <a:lnTo>
                  <a:pt x="242570" y="55879"/>
                </a:lnTo>
                <a:lnTo>
                  <a:pt x="246380" y="55879"/>
                </a:lnTo>
                <a:lnTo>
                  <a:pt x="246380" y="49530"/>
                </a:lnTo>
                <a:close/>
              </a:path>
              <a:path w="246379" h="326389">
                <a:moveTo>
                  <a:pt x="3810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55880"/>
                </a:lnTo>
                <a:close/>
              </a:path>
              <a:path w="246379" h="326389">
                <a:moveTo>
                  <a:pt x="246380" y="55880"/>
                </a:moveTo>
                <a:lnTo>
                  <a:pt x="242570" y="55880"/>
                </a:lnTo>
                <a:lnTo>
                  <a:pt x="242570" y="62229"/>
                </a:lnTo>
                <a:lnTo>
                  <a:pt x="246380" y="62229"/>
                </a:lnTo>
                <a:lnTo>
                  <a:pt x="246380" y="55880"/>
                </a:lnTo>
                <a:close/>
              </a:path>
              <a:path w="246379" h="326389">
                <a:moveTo>
                  <a:pt x="3810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3810" y="68579"/>
                </a:lnTo>
                <a:lnTo>
                  <a:pt x="3810" y="62230"/>
                </a:lnTo>
                <a:close/>
              </a:path>
              <a:path w="246379" h="326389">
                <a:moveTo>
                  <a:pt x="246380" y="62230"/>
                </a:moveTo>
                <a:lnTo>
                  <a:pt x="242570" y="62230"/>
                </a:lnTo>
                <a:lnTo>
                  <a:pt x="242570" y="68579"/>
                </a:lnTo>
                <a:lnTo>
                  <a:pt x="246380" y="68579"/>
                </a:lnTo>
                <a:lnTo>
                  <a:pt x="246380" y="62230"/>
                </a:lnTo>
                <a:close/>
              </a:path>
              <a:path w="246379" h="326389">
                <a:moveTo>
                  <a:pt x="3810" y="68580"/>
                </a:moveTo>
                <a:lnTo>
                  <a:pt x="0" y="68580"/>
                </a:lnTo>
                <a:lnTo>
                  <a:pt x="0" y="73659"/>
                </a:lnTo>
                <a:lnTo>
                  <a:pt x="3810" y="73659"/>
                </a:lnTo>
                <a:lnTo>
                  <a:pt x="3810" y="68580"/>
                </a:lnTo>
                <a:close/>
              </a:path>
              <a:path w="246379" h="326389">
                <a:moveTo>
                  <a:pt x="246380" y="68580"/>
                </a:moveTo>
                <a:lnTo>
                  <a:pt x="242570" y="68580"/>
                </a:lnTo>
                <a:lnTo>
                  <a:pt x="242570" y="73659"/>
                </a:lnTo>
                <a:lnTo>
                  <a:pt x="246380" y="73659"/>
                </a:lnTo>
                <a:lnTo>
                  <a:pt x="246380" y="68580"/>
                </a:lnTo>
                <a:close/>
              </a:path>
              <a:path w="246379" h="326389">
                <a:moveTo>
                  <a:pt x="3810" y="73660"/>
                </a:moveTo>
                <a:lnTo>
                  <a:pt x="0" y="73660"/>
                </a:lnTo>
                <a:lnTo>
                  <a:pt x="0" y="87629"/>
                </a:lnTo>
                <a:lnTo>
                  <a:pt x="3810" y="87629"/>
                </a:lnTo>
                <a:lnTo>
                  <a:pt x="3810" y="73660"/>
                </a:lnTo>
                <a:close/>
              </a:path>
              <a:path w="246379" h="326389">
                <a:moveTo>
                  <a:pt x="246380" y="73660"/>
                </a:moveTo>
                <a:lnTo>
                  <a:pt x="242570" y="73660"/>
                </a:lnTo>
                <a:lnTo>
                  <a:pt x="242570" y="87629"/>
                </a:lnTo>
                <a:lnTo>
                  <a:pt x="246380" y="87629"/>
                </a:lnTo>
                <a:lnTo>
                  <a:pt x="246380" y="73660"/>
                </a:lnTo>
                <a:close/>
              </a:path>
              <a:path w="246379" h="326389">
                <a:moveTo>
                  <a:pt x="3810" y="87630"/>
                </a:moveTo>
                <a:lnTo>
                  <a:pt x="0" y="87630"/>
                </a:lnTo>
                <a:lnTo>
                  <a:pt x="0" y="92709"/>
                </a:lnTo>
                <a:lnTo>
                  <a:pt x="3810" y="92709"/>
                </a:lnTo>
                <a:lnTo>
                  <a:pt x="3810" y="87630"/>
                </a:lnTo>
                <a:close/>
              </a:path>
              <a:path w="246379" h="326389">
                <a:moveTo>
                  <a:pt x="246380" y="87630"/>
                </a:moveTo>
                <a:lnTo>
                  <a:pt x="242570" y="87630"/>
                </a:lnTo>
                <a:lnTo>
                  <a:pt x="242570" y="92709"/>
                </a:lnTo>
                <a:lnTo>
                  <a:pt x="246380" y="92709"/>
                </a:lnTo>
                <a:lnTo>
                  <a:pt x="246380" y="87630"/>
                </a:lnTo>
                <a:close/>
              </a:path>
              <a:path w="246379" h="326389">
                <a:moveTo>
                  <a:pt x="3810" y="92710"/>
                </a:moveTo>
                <a:lnTo>
                  <a:pt x="0" y="9271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92710"/>
                </a:lnTo>
                <a:close/>
              </a:path>
              <a:path w="246379" h="326389">
                <a:moveTo>
                  <a:pt x="246380" y="92710"/>
                </a:moveTo>
                <a:lnTo>
                  <a:pt x="242570" y="92710"/>
                </a:lnTo>
                <a:lnTo>
                  <a:pt x="242570" y="119379"/>
                </a:lnTo>
                <a:lnTo>
                  <a:pt x="246380" y="119379"/>
                </a:lnTo>
                <a:lnTo>
                  <a:pt x="246380" y="92710"/>
                </a:lnTo>
                <a:close/>
              </a:path>
              <a:path w="246379" h="326389">
                <a:moveTo>
                  <a:pt x="3810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3810" y="125729"/>
                </a:lnTo>
                <a:lnTo>
                  <a:pt x="3810" y="119380"/>
                </a:lnTo>
                <a:close/>
              </a:path>
              <a:path w="246379" h="326389">
                <a:moveTo>
                  <a:pt x="246380" y="119380"/>
                </a:moveTo>
                <a:lnTo>
                  <a:pt x="242570" y="119380"/>
                </a:lnTo>
                <a:lnTo>
                  <a:pt x="242570" y="125729"/>
                </a:lnTo>
                <a:lnTo>
                  <a:pt x="246380" y="125729"/>
                </a:lnTo>
                <a:lnTo>
                  <a:pt x="246380" y="119380"/>
                </a:lnTo>
                <a:close/>
              </a:path>
              <a:path w="246379" h="326389">
                <a:moveTo>
                  <a:pt x="3810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3810" y="132079"/>
                </a:lnTo>
                <a:lnTo>
                  <a:pt x="3810" y="125730"/>
                </a:lnTo>
                <a:close/>
              </a:path>
              <a:path w="246379" h="326389">
                <a:moveTo>
                  <a:pt x="246380" y="125730"/>
                </a:moveTo>
                <a:lnTo>
                  <a:pt x="242570" y="125730"/>
                </a:lnTo>
                <a:lnTo>
                  <a:pt x="242570" y="132079"/>
                </a:lnTo>
                <a:lnTo>
                  <a:pt x="246380" y="132079"/>
                </a:lnTo>
                <a:lnTo>
                  <a:pt x="246380" y="125730"/>
                </a:lnTo>
                <a:close/>
              </a:path>
              <a:path w="246379" h="326389">
                <a:moveTo>
                  <a:pt x="3810" y="132080"/>
                </a:moveTo>
                <a:lnTo>
                  <a:pt x="0" y="132080"/>
                </a:lnTo>
                <a:lnTo>
                  <a:pt x="0" y="144779"/>
                </a:lnTo>
                <a:lnTo>
                  <a:pt x="3810" y="144779"/>
                </a:lnTo>
                <a:lnTo>
                  <a:pt x="3810" y="132080"/>
                </a:lnTo>
                <a:close/>
              </a:path>
              <a:path w="246379" h="326389">
                <a:moveTo>
                  <a:pt x="246380" y="132080"/>
                </a:moveTo>
                <a:lnTo>
                  <a:pt x="242570" y="132080"/>
                </a:lnTo>
                <a:lnTo>
                  <a:pt x="242570" y="144779"/>
                </a:lnTo>
                <a:lnTo>
                  <a:pt x="246380" y="144779"/>
                </a:lnTo>
                <a:lnTo>
                  <a:pt x="246380" y="132080"/>
                </a:lnTo>
                <a:close/>
              </a:path>
              <a:path w="246379" h="326389">
                <a:moveTo>
                  <a:pt x="3810" y="144780"/>
                </a:moveTo>
                <a:lnTo>
                  <a:pt x="0" y="144780"/>
                </a:lnTo>
                <a:lnTo>
                  <a:pt x="0" y="151129"/>
                </a:lnTo>
                <a:lnTo>
                  <a:pt x="3810" y="151129"/>
                </a:lnTo>
                <a:lnTo>
                  <a:pt x="3810" y="144780"/>
                </a:lnTo>
                <a:close/>
              </a:path>
              <a:path w="246379" h="326389">
                <a:moveTo>
                  <a:pt x="246380" y="144780"/>
                </a:moveTo>
                <a:lnTo>
                  <a:pt x="242570" y="144780"/>
                </a:lnTo>
                <a:lnTo>
                  <a:pt x="242570" y="151129"/>
                </a:lnTo>
                <a:lnTo>
                  <a:pt x="246380" y="151129"/>
                </a:lnTo>
                <a:lnTo>
                  <a:pt x="246380" y="144780"/>
                </a:lnTo>
                <a:close/>
              </a:path>
              <a:path w="246379" h="326389">
                <a:moveTo>
                  <a:pt x="3810" y="151130"/>
                </a:moveTo>
                <a:lnTo>
                  <a:pt x="0" y="151130"/>
                </a:lnTo>
                <a:lnTo>
                  <a:pt x="0" y="157479"/>
                </a:lnTo>
                <a:lnTo>
                  <a:pt x="3810" y="157479"/>
                </a:lnTo>
                <a:lnTo>
                  <a:pt x="3810" y="151130"/>
                </a:lnTo>
                <a:close/>
              </a:path>
              <a:path w="246379" h="326389">
                <a:moveTo>
                  <a:pt x="246380" y="151130"/>
                </a:moveTo>
                <a:lnTo>
                  <a:pt x="242570" y="151130"/>
                </a:lnTo>
                <a:lnTo>
                  <a:pt x="242570" y="157479"/>
                </a:lnTo>
                <a:lnTo>
                  <a:pt x="246380" y="157479"/>
                </a:lnTo>
                <a:lnTo>
                  <a:pt x="246380" y="151130"/>
                </a:lnTo>
                <a:close/>
              </a:path>
              <a:path w="246379" h="326389">
                <a:moveTo>
                  <a:pt x="3810" y="157480"/>
                </a:moveTo>
                <a:lnTo>
                  <a:pt x="0" y="157480"/>
                </a:lnTo>
                <a:lnTo>
                  <a:pt x="0" y="187959"/>
                </a:lnTo>
                <a:lnTo>
                  <a:pt x="3810" y="187959"/>
                </a:lnTo>
                <a:lnTo>
                  <a:pt x="3810" y="157480"/>
                </a:lnTo>
                <a:close/>
              </a:path>
              <a:path w="246379" h="326389">
                <a:moveTo>
                  <a:pt x="246380" y="157480"/>
                </a:moveTo>
                <a:lnTo>
                  <a:pt x="242570" y="157480"/>
                </a:lnTo>
                <a:lnTo>
                  <a:pt x="242570" y="187959"/>
                </a:lnTo>
                <a:lnTo>
                  <a:pt x="246380" y="187959"/>
                </a:lnTo>
                <a:lnTo>
                  <a:pt x="246380" y="157480"/>
                </a:lnTo>
                <a:close/>
              </a:path>
              <a:path w="246379" h="326389">
                <a:moveTo>
                  <a:pt x="3810" y="187960"/>
                </a:moveTo>
                <a:lnTo>
                  <a:pt x="0" y="187960"/>
                </a:lnTo>
                <a:lnTo>
                  <a:pt x="0" y="208279"/>
                </a:lnTo>
                <a:lnTo>
                  <a:pt x="3810" y="208279"/>
                </a:lnTo>
                <a:lnTo>
                  <a:pt x="3810" y="187960"/>
                </a:lnTo>
                <a:close/>
              </a:path>
              <a:path w="246379" h="326389">
                <a:moveTo>
                  <a:pt x="246380" y="187960"/>
                </a:moveTo>
                <a:lnTo>
                  <a:pt x="242570" y="187960"/>
                </a:lnTo>
                <a:lnTo>
                  <a:pt x="242570" y="208279"/>
                </a:lnTo>
                <a:lnTo>
                  <a:pt x="246380" y="208279"/>
                </a:lnTo>
                <a:lnTo>
                  <a:pt x="246380" y="187960"/>
                </a:lnTo>
                <a:close/>
              </a:path>
              <a:path w="246379" h="326389">
                <a:moveTo>
                  <a:pt x="3810" y="208280"/>
                </a:moveTo>
                <a:lnTo>
                  <a:pt x="0" y="208280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208280"/>
                </a:lnTo>
                <a:close/>
              </a:path>
              <a:path w="246379" h="326389">
                <a:moveTo>
                  <a:pt x="246380" y="208280"/>
                </a:moveTo>
                <a:lnTo>
                  <a:pt x="242570" y="208280"/>
                </a:lnTo>
                <a:lnTo>
                  <a:pt x="242570" y="213359"/>
                </a:lnTo>
                <a:lnTo>
                  <a:pt x="246380" y="213359"/>
                </a:lnTo>
                <a:lnTo>
                  <a:pt x="246380" y="208280"/>
                </a:lnTo>
                <a:close/>
              </a:path>
              <a:path w="246379" h="326389">
                <a:moveTo>
                  <a:pt x="3810" y="213360"/>
                </a:moveTo>
                <a:lnTo>
                  <a:pt x="0" y="213360"/>
                </a:lnTo>
                <a:lnTo>
                  <a:pt x="0" y="220979"/>
                </a:lnTo>
                <a:lnTo>
                  <a:pt x="3810" y="220979"/>
                </a:lnTo>
                <a:lnTo>
                  <a:pt x="3810" y="213360"/>
                </a:lnTo>
                <a:close/>
              </a:path>
              <a:path w="246379" h="326389">
                <a:moveTo>
                  <a:pt x="246380" y="213360"/>
                </a:moveTo>
                <a:lnTo>
                  <a:pt x="242570" y="213360"/>
                </a:lnTo>
                <a:lnTo>
                  <a:pt x="242570" y="220979"/>
                </a:lnTo>
                <a:lnTo>
                  <a:pt x="246380" y="220979"/>
                </a:lnTo>
                <a:lnTo>
                  <a:pt x="246380" y="213360"/>
                </a:lnTo>
                <a:close/>
              </a:path>
              <a:path w="246379" h="326389">
                <a:moveTo>
                  <a:pt x="3810" y="220980"/>
                </a:moveTo>
                <a:lnTo>
                  <a:pt x="0" y="220980"/>
                </a:lnTo>
                <a:lnTo>
                  <a:pt x="0" y="226059"/>
                </a:lnTo>
                <a:lnTo>
                  <a:pt x="3810" y="226059"/>
                </a:lnTo>
                <a:lnTo>
                  <a:pt x="3810" y="220980"/>
                </a:lnTo>
                <a:close/>
              </a:path>
              <a:path w="246379" h="326389">
                <a:moveTo>
                  <a:pt x="246380" y="220980"/>
                </a:moveTo>
                <a:lnTo>
                  <a:pt x="242570" y="220980"/>
                </a:lnTo>
                <a:lnTo>
                  <a:pt x="242570" y="226059"/>
                </a:lnTo>
                <a:lnTo>
                  <a:pt x="246380" y="226059"/>
                </a:lnTo>
                <a:lnTo>
                  <a:pt x="246380" y="220980"/>
                </a:lnTo>
                <a:close/>
              </a:path>
              <a:path w="246379" h="326389">
                <a:moveTo>
                  <a:pt x="3810" y="226060"/>
                </a:moveTo>
                <a:lnTo>
                  <a:pt x="0" y="22606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6060"/>
                </a:lnTo>
                <a:close/>
              </a:path>
              <a:path w="246379" h="326389">
                <a:moveTo>
                  <a:pt x="246380" y="226060"/>
                </a:moveTo>
                <a:lnTo>
                  <a:pt x="242570" y="226060"/>
                </a:lnTo>
                <a:lnTo>
                  <a:pt x="242570" y="233679"/>
                </a:lnTo>
                <a:lnTo>
                  <a:pt x="246380" y="233679"/>
                </a:lnTo>
                <a:lnTo>
                  <a:pt x="246380" y="226060"/>
                </a:lnTo>
                <a:close/>
              </a:path>
              <a:path w="246379" h="326389">
                <a:moveTo>
                  <a:pt x="3810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3810" y="238759"/>
                </a:lnTo>
                <a:lnTo>
                  <a:pt x="3810" y="233680"/>
                </a:lnTo>
                <a:close/>
              </a:path>
              <a:path w="246379" h="326389">
                <a:moveTo>
                  <a:pt x="246380" y="233680"/>
                </a:moveTo>
                <a:lnTo>
                  <a:pt x="242570" y="233680"/>
                </a:lnTo>
                <a:lnTo>
                  <a:pt x="242570" y="238759"/>
                </a:lnTo>
                <a:lnTo>
                  <a:pt x="246380" y="238759"/>
                </a:lnTo>
                <a:lnTo>
                  <a:pt x="246380" y="233680"/>
                </a:lnTo>
                <a:close/>
              </a:path>
              <a:path w="246379" h="326389">
                <a:moveTo>
                  <a:pt x="3810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38760"/>
                </a:lnTo>
                <a:close/>
              </a:path>
              <a:path w="246379" h="326389">
                <a:moveTo>
                  <a:pt x="246380" y="238760"/>
                </a:moveTo>
                <a:lnTo>
                  <a:pt x="242570" y="238760"/>
                </a:lnTo>
                <a:lnTo>
                  <a:pt x="242570" y="245109"/>
                </a:lnTo>
                <a:lnTo>
                  <a:pt x="246380" y="245109"/>
                </a:lnTo>
                <a:lnTo>
                  <a:pt x="246380" y="238760"/>
                </a:lnTo>
                <a:close/>
              </a:path>
              <a:path w="246379" h="326389">
                <a:moveTo>
                  <a:pt x="3810" y="245110"/>
                </a:moveTo>
                <a:lnTo>
                  <a:pt x="0" y="24511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5110"/>
                </a:lnTo>
                <a:close/>
              </a:path>
              <a:path w="246379" h="326389">
                <a:moveTo>
                  <a:pt x="246380" y="245110"/>
                </a:moveTo>
                <a:lnTo>
                  <a:pt x="242570" y="245110"/>
                </a:lnTo>
                <a:lnTo>
                  <a:pt x="242570" y="252729"/>
                </a:lnTo>
                <a:lnTo>
                  <a:pt x="246380" y="252729"/>
                </a:lnTo>
                <a:lnTo>
                  <a:pt x="246380" y="245110"/>
                </a:lnTo>
                <a:close/>
              </a:path>
              <a:path w="246379" h="326389">
                <a:moveTo>
                  <a:pt x="3810" y="252730"/>
                </a:moveTo>
                <a:lnTo>
                  <a:pt x="0" y="252730"/>
                </a:lnTo>
                <a:lnTo>
                  <a:pt x="0" y="259079"/>
                </a:lnTo>
                <a:lnTo>
                  <a:pt x="3810" y="259079"/>
                </a:lnTo>
                <a:lnTo>
                  <a:pt x="3810" y="252730"/>
                </a:lnTo>
                <a:close/>
              </a:path>
              <a:path w="246379" h="326389">
                <a:moveTo>
                  <a:pt x="246380" y="252730"/>
                </a:moveTo>
                <a:lnTo>
                  <a:pt x="242570" y="252730"/>
                </a:lnTo>
                <a:lnTo>
                  <a:pt x="242570" y="259079"/>
                </a:lnTo>
                <a:lnTo>
                  <a:pt x="246380" y="259079"/>
                </a:lnTo>
                <a:lnTo>
                  <a:pt x="246380" y="252730"/>
                </a:lnTo>
                <a:close/>
              </a:path>
              <a:path w="246379" h="326389">
                <a:moveTo>
                  <a:pt x="3810" y="259080"/>
                </a:moveTo>
                <a:lnTo>
                  <a:pt x="0" y="25908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9080"/>
                </a:lnTo>
                <a:close/>
              </a:path>
              <a:path w="246379" h="326389">
                <a:moveTo>
                  <a:pt x="246380" y="259080"/>
                </a:moveTo>
                <a:lnTo>
                  <a:pt x="242570" y="259080"/>
                </a:lnTo>
                <a:lnTo>
                  <a:pt x="242570" y="265429"/>
                </a:lnTo>
                <a:lnTo>
                  <a:pt x="246380" y="265429"/>
                </a:lnTo>
                <a:lnTo>
                  <a:pt x="246380" y="259080"/>
                </a:lnTo>
                <a:close/>
              </a:path>
              <a:path w="246379" h="326389">
                <a:moveTo>
                  <a:pt x="3810" y="265430"/>
                </a:moveTo>
                <a:lnTo>
                  <a:pt x="0" y="265430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5430"/>
                </a:lnTo>
                <a:close/>
              </a:path>
              <a:path w="246379" h="326389">
                <a:moveTo>
                  <a:pt x="246380" y="265430"/>
                </a:moveTo>
                <a:lnTo>
                  <a:pt x="242570" y="265430"/>
                </a:lnTo>
                <a:lnTo>
                  <a:pt x="242570" y="270509"/>
                </a:lnTo>
                <a:lnTo>
                  <a:pt x="246380" y="270509"/>
                </a:lnTo>
                <a:lnTo>
                  <a:pt x="246380" y="265430"/>
                </a:lnTo>
                <a:close/>
              </a:path>
              <a:path w="246379" h="326389">
                <a:moveTo>
                  <a:pt x="3810" y="270510"/>
                </a:moveTo>
                <a:lnTo>
                  <a:pt x="0" y="270510"/>
                </a:lnTo>
                <a:lnTo>
                  <a:pt x="0" y="278129"/>
                </a:lnTo>
                <a:lnTo>
                  <a:pt x="3810" y="278129"/>
                </a:lnTo>
                <a:lnTo>
                  <a:pt x="3810" y="270510"/>
                </a:lnTo>
                <a:close/>
              </a:path>
              <a:path w="246379" h="326389">
                <a:moveTo>
                  <a:pt x="246380" y="270510"/>
                </a:moveTo>
                <a:lnTo>
                  <a:pt x="242570" y="270510"/>
                </a:lnTo>
                <a:lnTo>
                  <a:pt x="242570" y="278129"/>
                </a:lnTo>
                <a:lnTo>
                  <a:pt x="246380" y="278129"/>
                </a:lnTo>
                <a:lnTo>
                  <a:pt x="246380" y="270510"/>
                </a:lnTo>
                <a:close/>
              </a:path>
              <a:path w="246379" h="326389">
                <a:moveTo>
                  <a:pt x="3810" y="278130"/>
                </a:moveTo>
                <a:lnTo>
                  <a:pt x="0" y="278130"/>
                </a:lnTo>
                <a:lnTo>
                  <a:pt x="0" y="283209"/>
                </a:lnTo>
                <a:lnTo>
                  <a:pt x="3810" y="283209"/>
                </a:lnTo>
                <a:lnTo>
                  <a:pt x="3810" y="278130"/>
                </a:lnTo>
                <a:close/>
              </a:path>
              <a:path w="246379" h="326389">
                <a:moveTo>
                  <a:pt x="246380" y="278130"/>
                </a:moveTo>
                <a:lnTo>
                  <a:pt x="242570" y="278130"/>
                </a:lnTo>
                <a:lnTo>
                  <a:pt x="242570" y="283209"/>
                </a:lnTo>
                <a:lnTo>
                  <a:pt x="246380" y="283209"/>
                </a:lnTo>
                <a:lnTo>
                  <a:pt x="246380" y="278130"/>
                </a:lnTo>
                <a:close/>
              </a:path>
              <a:path w="246379" h="326389">
                <a:moveTo>
                  <a:pt x="3810" y="283210"/>
                </a:moveTo>
                <a:lnTo>
                  <a:pt x="0" y="283210"/>
                </a:lnTo>
                <a:lnTo>
                  <a:pt x="0" y="290829"/>
                </a:lnTo>
                <a:lnTo>
                  <a:pt x="3810" y="290829"/>
                </a:lnTo>
                <a:lnTo>
                  <a:pt x="3810" y="283210"/>
                </a:lnTo>
                <a:close/>
              </a:path>
              <a:path w="246379" h="326389">
                <a:moveTo>
                  <a:pt x="246380" y="283210"/>
                </a:moveTo>
                <a:lnTo>
                  <a:pt x="242570" y="283210"/>
                </a:lnTo>
                <a:lnTo>
                  <a:pt x="242570" y="290829"/>
                </a:lnTo>
                <a:lnTo>
                  <a:pt x="246380" y="290829"/>
                </a:lnTo>
                <a:lnTo>
                  <a:pt x="246380" y="283210"/>
                </a:lnTo>
                <a:close/>
              </a:path>
              <a:path w="246379" h="326389">
                <a:moveTo>
                  <a:pt x="3810" y="290830"/>
                </a:moveTo>
                <a:lnTo>
                  <a:pt x="0" y="290830"/>
                </a:lnTo>
                <a:lnTo>
                  <a:pt x="0" y="295909"/>
                </a:lnTo>
                <a:lnTo>
                  <a:pt x="3810" y="295909"/>
                </a:lnTo>
                <a:lnTo>
                  <a:pt x="3810" y="290830"/>
                </a:lnTo>
                <a:close/>
              </a:path>
              <a:path w="246379" h="326389">
                <a:moveTo>
                  <a:pt x="246380" y="290830"/>
                </a:moveTo>
                <a:lnTo>
                  <a:pt x="242570" y="290830"/>
                </a:lnTo>
                <a:lnTo>
                  <a:pt x="242570" y="295909"/>
                </a:lnTo>
                <a:lnTo>
                  <a:pt x="246380" y="295909"/>
                </a:lnTo>
                <a:lnTo>
                  <a:pt x="246380" y="290830"/>
                </a:lnTo>
                <a:close/>
              </a:path>
              <a:path w="246379" h="326389">
                <a:moveTo>
                  <a:pt x="3810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3810" y="303529"/>
                </a:lnTo>
                <a:lnTo>
                  <a:pt x="3810" y="295910"/>
                </a:lnTo>
                <a:close/>
              </a:path>
              <a:path w="246379" h="326389">
                <a:moveTo>
                  <a:pt x="246380" y="295910"/>
                </a:moveTo>
                <a:lnTo>
                  <a:pt x="242570" y="295910"/>
                </a:lnTo>
                <a:lnTo>
                  <a:pt x="242570" y="303529"/>
                </a:lnTo>
                <a:lnTo>
                  <a:pt x="246380" y="303529"/>
                </a:lnTo>
                <a:lnTo>
                  <a:pt x="246380" y="295910"/>
                </a:lnTo>
                <a:close/>
              </a:path>
              <a:path w="246379" h="326389">
                <a:moveTo>
                  <a:pt x="3810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3810" y="309879"/>
                </a:lnTo>
                <a:lnTo>
                  <a:pt x="3810" y="303530"/>
                </a:lnTo>
                <a:close/>
              </a:path>
              <a:path w="246379" h="326389">
                <a:moveTo>
                  <a:pt x="246380" y="303530"/>
                </a:moveTo>
                <a:lnTo>
                  <a:pt x="242570" y="303530"/>
                </a:lnTo>
                <a:lnTo>
                  <a:pt x="242570" y="309879"/>
                </a:lnTo>
                <a:lnTo>
                  <a:pt x="246380" y="309879"/>
                </a:lnTo>
                <a:lnTo>
                  <a:pt x="246380" y="303530"/>
                </a:lnTo>
                <a:close/>
              </a:path>
              <a:path w="246379" h="326389">
                <a:moveTo>
                  <a:pt x="3810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3810" y="316229"/>
                </a:lnTo>
                <a:lnTo>
                  <a:pt x="3810" y="309880"/>
                </a:lnTo>
                <a:close/>
              </a:path>
              <a:path w="246379" h="326389">
                <a:moveTo>
                  <a:pt x="246380" y="309880"/>
                </a:moveTo>
                <a:lnTo>
                  <a:pt x="242570" y="309880"/>
                </a:lnTo>
                <a:lnTo>
                  <a:pt x="242570" y="316229"/>
                </a:lnTo>
                <a:lnTo>
                  <a:pt x="246380" y="316229"/>
                </a:lnTo>
                <a:lnTo>
                  <a:pt x="246380" y="309880"/>
                </a:lnTo>
                <a:close/>
              </a:path>
              <a:path w="246379" h="326389">
                <a:moveTo>
                  <a:pt x="3810" y="316230"/>
                </a:moveTo>
                <a:lnTo>
                  <a:pt x="0" y="316230"/>
                </a:lnTo>
                <a:lnTo>
                  <a:pt x="0" y="326389"/>
                </a:lnTo>
                <a:lnTo>
                  <a:pt x="53339" y="326389"/>
                </a:lnTo>
                <a:lnTo>
                  <a:pt x="53339" y="323850"/>
                </a:lnTo>
                <a:lnTo>
                  <a:pt x="52070" y="323850"/>
                </a:lnTo>
                <a:lnTo>
                  <a:pt x="52070" y="322580"/>
                </a:lnTo>
                <a:lnTo>
                  <a:pt x="3810" y="322580"/>
                </a:lnTo>
                <a:lnTo>
                  <a:pt x="3810" y="316230"/>
                </a:lnTo>
                <a:close/>
              </a:path>
              <a:path w="246379" h="326389">
                <a:moveTo>
                  <a:pt x="246380" y="316230"/>
                </a:moveTo>
                <a:lnTo>
                  <a:pt x="242570" y="316230"/>
                </a:lnTo>
                <a:lnTo>
                  <a:pt x="242570" y="322580"/>
                </a:lnTo>
                <a:lnTo>
                  <a:pt x="171450" y="322580"/>
                </a:lnTo>
                <a:lnTo>
                  <a:pt x="171450" y="323850"/>
                </a:lnTo>
                <a:lnTo>
                  <a:pt x="170180" y="323850"/>
                </a:lnTo>
                <a:lnTo>
                  <a:pt x="170180" y="325119"/>
                </a:lnTo>
                <a:lnTo>
                  <a:pt x="168910" y="325119"/>
                </a:lnTo>
                <a:lnTo>
                  <a:pt x="168910" y="326389"/>
                </a:lnTo>
                <a:lnTo>
                  <a:pt x="246380" y="326389"/>
                </a:lnTo>
                <a:lnTo>
                  <a:pt x="246380" y="316230"/>
                </a:lnTo>
                <a:close/>
              </a:path>
            </a:pathLst>
          </a:custGeom>
          <a:solidFill>
            <a:srgbClr val="924D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9" name="bk object 8759"/>
          <p:cNvSpPr/>
          <p:nvPr/>
        </p:nvSpPr>
        <p:spPr>
          <a:xfrm>
            <a:off x="5253990" y="4249420"/>
            <a:ext cx="238760" cy="318770"/>
          </a:xfrm>
          <a:custGeom>
            <a:avLst/>
            <a:gdLst/>
            <a:ahLst/>
            <a:cxnLst/>
            <a:rect l="l" t="t" r="r" b="b"/>
            <a:pathLst>
              <a:path w="238760" h="318770">
                <a:moveTo>
                  <a:pt x="74929" y="0"/>
                </a:moveTo>
                <a:lnTo>
                  <a:pt x="0" y="0"/>
                </a:lnTo>
                <a:lnTo>
                  <a:pt x="0" y="1269"/>
                </a:lnTo>
                <a:lnTo>
                  <a:pt x="74929" y="1269"/>
                </a:lnTo>
                <a:lnTo>
                  <a:pt x="74929" y="0"/>
                </a:lnTo>
                <a:close/>
              </a:path>
              <a:path w="238760" h="318770">
                <a:moveTo>
                  <a:pt x="238760" y="0"/>
                </a:moveTo>
                <a:lnTo>
                  <a:pt x="193039" y="0"/>
                </a:lnTo>
                <a:lnTo>
                  <a:pt x="193039" y="1269"/>
                </a:lnTo>
                <a:lnTo>
                  <a:pt x="238760" y="1269"/>
                </a:lnTo>
                <a:lnTo>
                  <a:pt x="238760" y="0"/>
                </a:lnTo>
                <a:close/>
              </a:path>
              <a:path w="238760" h="318770">
                <a:moveTo>
                  <a:pt x="73660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73660" y="3809"/>
                </a:lnTo>
                <a:lnTo>
                  <a:pt x="73660" y="1269"/>
                </a:lnTo>
                <a:close/>
              </a:path>
              <a:path w="238760" h="318770">
                <a:moveTo>
                  <a:pt x="238760" y="1269"/>
                </a:moveTo>
                <a:lnTo>
                  <a:pt x="194310" y="1269"/>
                </a:lnTo>
                <a:lnTo>
                  <a:pt x="194310" y="3809"/>
                </a:lnTo>
                <a:lnTo>
                  <a:pt x="236220" y="3809"/>
                </a:lnTo>
                <a:lnTo>
                  <a:pt x="236220" y="7619"/>
                </a:lnTo>
                <a:lnTo>
                  <a:pt x="238760" y="7619"/>
                </a:lnTo>
                <a:lnTo>
                  <a:pt x="238760" y="1269"/>
                </a:lnTo>
                <a:close/>
              </a:path>
              <a:path w="238760" h="31877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238760" h="318770">
                <a:moveTo>
                  <a:pt x="238760" y="7619"/>
                </a:moveTo>
                <a:lnTo>
                  <a:pt x="236220" y="7619"/>
                </a:lnTo>
                <a:lnTo>
                  <a:pt x="236220" y="13969"/>
                </a:lnTo>
                <a:lnTo>
                  <a:pt x="238760" y="13969"/>
                </a:lnTo>
                <a:lnTo>
                  <a:pt x="238760" y="7619"/>
                </a:lnTo>
                <a:close/>
              </a:path>
              <a:path w="238760" h="31877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238760" h="318770">
                <a:moveTo>
                  <a:pt x="238760" y="13969"/>
                </a:moveTo>
                <a:lnTo>
                  <a:pt x="236220" y="13969"/>
                </a:lnTo>
                <a:lnTo>
                  <a:pt x="236220" y="20319"/>
                </a:lnTo>
                <a:lnTo>
                  <a:pt x="238760" y="20319"/>
                </a:lnTo>
                <a:lnTo>
                  <a:pt x="238760" y="13969"/>
                </a:lnTo>
                <a:close/>
              </a:path>
              <a:path w="238760" h="3187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238760" h="318770">
                <a:moveTo>
                  <a:pt x="238760" y="20319"/>
                </a:moveTo>
                <a:lnTo>
                  <a:pt x="236220" y="20319"/>
                </a:lnTo>
                <a:lnTo>
                  <a:pt x="236220" y="26669"/>
                </a:lnTo>
                <a:lnTo>
                  <a:pt x="238760" y="26669"/>
                </a:lnTo>
                <a:lnTo>
                  <a:pt x="238760" y="20319"/>
                </a:lnTo>
                <a:close/>
              </a:path>
              <a:path w="238760" h="318770">
                <a:moveTo>
                  <a:pt x="3810" y="26669"/>
                </a:moveTo>
                <a:lnTo>
                  <a:pt x="0" y="26669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26669"/>
                </a:lnTo>
                <a:close/>
              </a:path>
              <a:path w="238760" h="318770">
                <a:moveTo>
                  <a:pt x="238760" y="26669"/>
                </a:moveTo>
                <a:lnTo>
                  <a:pt x="236220" y="26669"/>
                </a:lnTo>
                <a:lnTo>
                  <a:pt x="236220" y="31749"/>
                </a:lnTo>
                <a:lnTo>
                  <a:pt x="238760" y="31749"/>
                </a:lnTo>
                <a:lnTo>
                  <a:pt x="238760" y="26669"/>
                </a:lnTo>
                <a:close/>
              </a:path>
              <a:path w="238760" h="318770">
                <a:moveTo>
                  <a:pt x="3810" y="31750"/>
                </a:moveTo>
                <a:lnTo>
                  <a:pt x="0" y="31750"/>
                </a:lnTo>
                <a:lnTo>
                  <a:pt x="0" y="38099"/>
                </a:lnTo>
                <a:lnTo>
                  <a:pt x="3810" y="38099"/>
                </a:lnTo>
                <a:lnTo>
                  <a:pt x="3810" y="31750"/>
                </a:lnTo>
                <a:close/>
              </a:path>
              <a:path w="238760" h="318770">
                <a:moveTo>
                  <a:pt x="238760" y="31750"/>
                </a:moveTo>
                <a:lnTo>
                  <a:pt x="236220" y="31750"/>
                </a:lnTo>
                <a:lnTo>
                  <a:pt x="236220" y="38099"/>
                </a:lnTo>
                <a:lnTo>
                  <a:pt x="238760" y="38099"/>
                </a:lnTo>
                <a:lnTo>
                  <a:pt x="238760" y="31750"/>
                </a:lnTo>
                <a:close/>
              </a:path>
              <a:path w="238760" h="318770">
                <a:moveTo>
                  <a:pt x="3810" y="38100"/>
                </a:moveTo>
                <a:lnTo>
                  <a:pt x="0" y="38100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8100"/>
                </a:lnTo>
                <a:close/>
              </a:path>
              <a:path w="238760" h="318770">
                <a:moveTo>
                  <a:pt x="238760" y="38100"/>
                </a:moveTo>
                <a:lnTo>
                  <a:pt x="236220" y="38100"/>
                </a:lnTo>
                <a:lnTo>
                  <a:pt x="236220" y="45719"/>
                </a:lnTo>
                <a:lnTo>
                  <a:pt x="238760" y="45719"/>
                </a:lnTo>
                <a:lnTo>
                  <a:pt x="238760" y="38100"/>
                </a:lnTo>
                <a:close/>
              </a:path>
              <a:path w="238760" h="31877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238760" h="318770">
                <a:moveTo>
                  <a:pt x="238760" y="45719"/>
                </a:moveTo>
                <a:lnTo>
                  <a:pt x="236220" y="45719"/>
                </a:lnTo>
                <a:lnTo>
                  <a:pt x="236220" y="52069"/>
                </a:lnTo>
                <a:lnTo>
                  <a:pt x="238760" y="52069"/>
                </a:lnTo>
                <a:lnTo>
                  <a:pt x="238760" y="45719"/>
                </a:lnTo>
                <a:close/>
              </a:path>
              <a:path w="238760" h="31877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238760" h="318770">
                <a:moveTo>
                  <a:pt x="238760" y="52069"/>
                </a:moveTo>
                <a:lnTo>
                  <a:pt x="236220" y="52069"/>
                </a:lnTo>
                <a:lnTo>
                  <a:pt x="236220" y="58419"/>
                </a:lnTo>
                <a:lnTo>
                  <a:pt x="238760" y="58419"/>
                </a:lnTo>
                <a:lnTo>
                  <a:pt x="238760" y="52069"/>
                </a:lnTo>
                <a:close/>
              </a:path>
              <a:path w="238760" h="318770">
                <a:moveTo>
                  <a:pt x="38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3810" y="64769"/>
                </a:lnTo>
                <a:lnTo>
                  <a:pt x="3810" y="58419"/>
                </a:lnTo>
                <a:close/>
              </a:path>
              <a:path w="238760" h="318770">
                <a:moveTo>
                  <a:pt x="238760" y="58419"/>
                </a:moveTo>
                <a:lnTo>
                  <a:pt x="236220" y="58419"/>
                </a:lnTo>
                <a:lnTo>
                  <a:pt x="236220" y="64769"/>
                </a:lnTo>
                <a:lnTo>
                  <a:pt x="238760" y="64769"/>
                </a:lnTo>
                <a:lnTo>
                  <a:pt x="238760" y="58419"/>
                </a:lnTo>
                <a:close/>
              </a:path>
              <a:path w="238760" h="318770">
                <a:moveTo>
                  <a:pt x="3810" y="64769"/>
                </a:moveTo>
                <a:lnTo>
                  <a:pt x="0" y="64769"/>
                </a:lnTo>
                <a:lnTo>
                  <a:pt x="0" y="69849"/>
                </a:lnTo>
                <a:lnTo>
                  <a:pt x="3810" y="69849"/>
                </a:lnTo>
                <a:lnTo>
                  <a:pt x="3810" y="64769"/>
                </a:lnTo>
                <a:close/>
              </a:path>
              <a:path w="238760" h="318770">
                <a:moveTo>
                  <a:pt x="238760" y="64769"/>
                </a:moveTo>
                <a:lnTo>
                  <a:pt x="236220" y="64769"/>
                </a:lnTo>
                <a:lnTo>
                  <a:pt x="236220" y="69849"/>
                </a:lnTo>
                <a:lnTo>
                  <a:pt x="238760" y="69849"/>
                </a:lnTo>
                <a:lnTo>
                  <a:pt x="238760" y="64769"/>
                </a:lnTo>
                <a:close/>
              </a:path>
              <a:path w="238760" h="318770">
                <a:moveTo>
                  <a:pt x="3810" y="69850"/>
                </a:moveTo>
                <a:lnTo>
                  <a:pt x="0" y="69850"/>
                </a:lnTo>
                <a:lnTo>
                  <a:pt x="0" y="83819"/>
                </a:lnTo>
                <a:lnTo>
                  <a:pt x="3810" y="83819"/>
                </a:lnTo>
                <a:lnTo>
                  <a:pt x="3810" y="69850"/>
                </a:lnTo>
                <a:close/>
              </a:path>
              <a:path w="238760" h="318770">
                <a:moveTo>
                  <a:pt x="238760" y="69850"/>
                </a:moveTo>
                <a:lnTo>
                  <a:pt x="236220" y="69850"/>
                </a:lnTo>
                <a:lnTo>
                  <a:pt x="236220" y="83819"/>
                </a:lnTo>
                <a:lnTo>
                  <a:pt x="238760" y="83819"/>
                </a:lnTo>
                <a:lnTo>
                  <a:pt x="238760" y="69850"/>
                </a:lnTo>
                <a:close/>
              </a:path>
              <a:path w="238760" h="318770">
                <a:moveTo>
                  <a:pt x="3810" y="83819"/>
                </a:moveTo>
                <a:lnTo>
                  <a:pt x="0" y="83819"/>
                </a:lnTo>
                <a:lnTo>
                  <a:pt x="0" y="88899"/>
                </a:lnTo>
                <a:lnTo>
                  <a:pt x="3810" y="88899"/>
                </a:lnTo>
                <a:lnTo>
                  <a:pt x="3810" y="83819"/>
                </a:lnTo>
                <a:close/>
              </a:path>
              <a:path w="238760" h="318770">
                <a:moveTo>
                  <a:pt x="238760" y="83819"/>
                </a:moveTo>
                <a:lnTo>
                  <a:pt x="236220" y="83819"/>
                </a:lnTo>
                <a:lnTo>
                  <a:pt x="236220" y="88899"/>
                </a:lnTo>
                <a:lnTo>
                  <a:pt x="238760" y="88899"/>
                </a:lnTo>
                <a:lnTo>
                  <a:pt x="238760" y="83819"/>
                </a:lnTo>
                <a:close/>
              </a:path>
              <a:path w="238760" h="318770">
                <a:moveTo>
                  <a:pt x="3810" y="88900"/>
                </a:moveTo>
                <a:lnTo>
                  <a:pt x="0" y="88900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88900"/>
                </a:lnTo>
                <a:close/>
              </a:path>
              <a:path w="238760" h="318770">
                <a:moveTo>
                  <a:pt x="238760" y="88900"/>
                </a:moveTo>
                <a:lnTo>
                  <a:pt x="236220" y="88900"/>
                </a:lnTo>
                <a:lnTo>
                  <a:pt x="236220" y="115569"/>
                </a:lnTo>
                <a:lnTo>
                  <a:pt x="238760" y="115569"/>
                </a:lnTo>
                <a:lnTo>
                  <a:pt x="238760" y="88900"/>
                </a:lnTo>
                <a:close/>
              </a:path>
              <a:path w="238760" h="31877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238760" h="318770">
                <a:moveTo>
                  <a:pt x="238760" y="115569"/>
                </a:moveTo>
                <a:lnTo>
                  <a:pt x="236220" y="115569"/>
                </a:lnTo>
                <a:lnTo>
                  <a:pt x="236220" y="121919"/>
                </a:lnTo>
                <a:lnTo>
                  <a:pt x="238760" y="121919"/>
                </a:lnTo>
                <a:lnTo>
                  <a:pt x="238760" y="115569"/>
                </a:lnTo>
                <a:close/>
              </a:path>
              <a:path w="238760" h="318770">
                <a:moveTo>
                  <a:pt x="3810" y="121919"/>
                </a:moveTo>
                <a:lnTo>
                  <a:pt x="0" y="121919"/>
                </a:lnTo>
                <a:lnTo>
                  <a:pt x="0" y="128269"/>
                </a:lnTo>
                <a:lnTo>
                  <a:pt x="3810" y="128269"/>
                </a:lnTo>
                <a:lnTo>
                  <a:pt x="3810" y="121919"/>
                </a:lnTo>
                <a:close/>
              </a:path>
              <a:path w="238760" h="318770">
                <a:moveTo>
                  <a:pt x="238760" y="121919"/>
                </a:moveTo>
                <a:lnTo>
                  <a:pt x="236220" y="121919"/>
                </a:lnTo>
                <a:lnTo>
                  <a:pt x="236220" y="128269"/>
                </a:lnTo>
                <a:lnTo>
                  <a:pt x="238760" y="128269"/>
                </a:lnTo>
                <a:lnTo>
                  <a:pt x="238760" y="121919"/>
                </a:lnTo>
                <a:close/>
              </a:path>
              <a:path w="238760" h="318770">
                <a:moveTo>
                  <a:pt x="3810" y="128269"/>
                </a:moveTo>
                <a:lnTo>
                  <a:pt x="0" y="12826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28269"/>
                </a:lnTo>
                <a:close/>
              </a:path>
              <a:path w="238760" h="318770">
                <a:moveTo>
                  <a:pt x="238760" y="128269"/>
                </a:moveTo>
                <a:lnTo>
                  <a:pt x="236220" y="128269"/>
                </a:lnTo>
                <a:lnTo>
                  <a:pt x="236220" y="140969"/>
                </a:lnTo>
                <a:lnTo>
                  <a:pt x="238760" y="140969"/>
                </a:lnTo>
                <a:lnTo>
                  <a:pt x="238760" y="128269"/>
                </a:lnTo>
                <a:close/>
              </a:path>
              <a:path w="238760" h="31877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238760" h="318770">
                <a:moveTo>
                  <a:pt x="238760" y="140969"/>
                </a:moveTo>
                <a:lnTo>
                  <a:pt x="236220" y="140969"/>
                </a:lnTo>
                <a:lnTo>
                  <a:pt x="236220" y="147319"/>
                </a:lnTo>
                <a:lnTo>
                  <a:pt x="238760" y="147319"/>
                </a:lnTo>
                <a:lnTo>
                  <a:pt x="238760" y="140969"/>
                </a:lnTo>
                <a:close/>
              </a:path>
              <a:path w="238760" h="318770">
                <a:moveTo>
                  <a:pt x="3810" y="147319"/>
                </a:moveTo>
                <a:lnTo>
                  <a:pt x="0" y="147319"/>
                </a:lnTo>
                <a:lnTo>
                  <a:pt x="0" y="153669"/>
                </a:lnTo>
                <a:lnTo>
                  <a:pt x="3810" y="153669"/>
                </a:lnTo>
                <a:lnTo>
                  <a:pt x="3810" y="147319"/>
                </a:lnTo>
                <a:close/>
              </a:path>
              <a:path w="238760" h="318770">
                <a:moveTo>
                  <a:pt x="238760" y="147319"/>
                </a:moveTo>
                <a:lnTo>
                  <a:pt x="236220" y="147319"/>
                </a:lnTo>
                <a:lnTo>
                  <a:pt x="236220" y="153669"/>
                </a:lnTo>
                <a:lnTo>
                  <a:pt x="238760" y="153669"/>
                </a:lnTo>
                <a:lnTo>
                  <a:pt x="238760" y="147319"/>
                </a:lnTo>
                <a:close/>
              </a:path>
              <a:path w="238760" h="318770">
                <a:moveTo>
                  <a:pt x="3810" y="153669"/>
                </a:moveTo>
                <a:lnTo>
                  <a:pt x="0" y="153669"/>
                </a:lnTo>
                <a:lnTo>
                  <a:pt x="0" y="184149"/>
                </a:lnTo>
                <a:lnTo>
                  <a:pt x="3810" y="184149"/>
                </a:lnTo>
                <a:lnTo>
                  <a:pt x="3810" y="153669"/>
                </a:lnTo>
                <a:close/>
              </a:path>
              <a:path w="238760" h="318770">
                <a:moveTo>
                  <a:pt x="238760" y="153669"/>
                </a:moveTo>
                <a:lnTo>
                  <a:pt x="236220" y="153669"/>
                </a:lnTo>
                <a:lnTo>
                  <a:pt x="236220" y="184149"/>
                </a:lnTo>
                <a:lnTo>
                  <a:pt x="238760" y="184149"/>
                </a:lnTo>
                <a:lnTo>
                  <a:pt x="238760" y="153669"/>
                </a:lnTo>
                <a:close/>
              </a:path>
              <a:path w="238760" h="318770">
                <a:moveTo>
                  <a:pt x="3810" y="184150"/>
                </a:moveTo>
                <a:lnTo>
                  <a:pt x="0" y="184150"/>
                </a:lnTo>
                <a:lnTo>
                  <a:pt x="0" y="204469"/>
                </a:lnTo>
                <a:lnTo>
                  <a:pt x="3810" y="204469"/>
                </a:lnTo>
                <a:lnTo>
                  <a:pt x="3810" y="184150"/>
                </a:lnTo>
                <a:close/>
              </a:path>
              <a:path w="238760" h="318770">
                <a:moveTo>
                  <a:pt x="238760" y="184150"/>
                </a:moveTo>
                <a:lnTo>
                  <a:pt x="236220" y="184150"/>
                </a:lnTo>
                <a:lnTo>
                  <a:pt x="236220" y="204469"/>
                </a:lnTo>
                <a:lnTo>
                  <a:pt x="238760" y="204469"/>
                </a:lnTo>
                <a:lnTo>
                  <a:pt x="238760" y="184150"/>
                </a:lnTo>
                <a:close/>
              </a:path>
              <a:path w="238760" h="318770">
                <a:moveTo>
                  <a:pt x="3810" y="204469"/>
                </a:moveTo>
                <a:lnTo>
                  <a:pt x="0" y="204469"/>
                </a:lnTo>
                <a:lnTo>
                  <a:pt x="0" y="209549"/>
                </a:lnTo>
                <a:lnTo>
                  <a:pt x="3810" y="209549"/>
                </a:lnTo>
                <a:lnTo>
                  <a:pt x="3810" y="204469"/>
                </a:lnTo>
                <a:close/>
              </a:path>
              <a:path w="238760" h="318770">
                <a:moveTo>
                  <a:pt x="238760" y="204469"/>
                </a:moveTo>
                <a:lnTo>
                  <a:pt x="236220" y="204469"/>
                </a:lnTo>
                <a:lnTo>
                  <a:pt x="236220" y="209549"/>
                </a:lnTo>
                <a:lnTo>
                  <a:pt x="238760" y="209549"/>
                </a:lnTo>
                <a:lnTo>
                  <a:pt x="238760" y="204469"/>
                </a:lnTo>
                <a:close/>
              </a:path>
              <a:path w="238760" h="318770">
                <a:moveTo>
                  <a:pt x="3810" y="209550"/>
                </a:moveTo>
                <a:lnTo>
                  <a:pt x="0" y="209550"/>
                </a:lnTo>
                <a:lnTo>
                  <a:pt x="0" y="217169"/>
                </a:lnTo>
                <a:lnTo>
                  <a:pt x="3810" y="217169"/>
                </a:lnTo>
                <a:lnTo>
                  <a:pt x="3810" y="209550"/>
                </a:lnTo>
                <a:close/>
              </a:path>
              <a:path w="238760" h="318770">
                <a:moveTo>
                  <a:pt x="238760" y="209550"/>
                </a:moveTo>
                <a:lnTo>
                  <a:pt x="236220" y="209550"/>
                </a:lnTo>
                <a:lnTo>
                  <a:pt x="236220" y="217169"/>
                </a:lnTo>
                <a:lnTo>
                  <a:pt x="238760" y="217169"/>
                </a:lnTo>
                <a:lnTo>
                  <a:pt x="238760" y="209550"/>
                </a:lnTo>
                <a:close/>
              </a:path>
              <a:path w="238760" h="318770">
                <a:moveTo>
                  <a:pt x="3810" y="217169"/>
                </a:moveTo>
                <a:lnTo>
                  <a:pt x="0" y="217169"/>
                </a:lnTo>
                <a:lnTo>
                  <a:pt x="0" y="222249"/>
                </a:lnTo>
                <a:lnTo>
                  <a:pt x="3810" y="222249"/>
                </a:lnTo>
                <a:lnTo>
                  <a:pt x="3810" y="217169"/>
                </a:lnTo>
                <a:close/>
              </a:path>
              <a:path w="238760" h="318770">
                <a:moveTo>
                  <a:pt x="238760" y="217169"/>
                </a:moveTo>
                <a:lnTo>
                  <a:pt x="236220" y="217169"/>
                </a:lnTo>
                <a:lnTo>
                  <a:pt x="236220" y="222249"/>
                </a:lnTo>
                <a:lnTo>
                  <a:pt x="238760" y="222249"/>
                </a:lnTo>
                <a:lnTo>
                  <a:pt x="238760" y="217169"/>
                </a:lnTo>
                <a:close/>
              </a:path>
              <a:path w="238760" h="318770">
                <a:moveTo>
                  <a:pt x="3810" y="222250"/>
                </a:moveTo>
                <a:lnTo>
                  <a:pt x="0" y="222250"/>
                </a:lnTo>
                <a:lnTo>
                  <a:pt x="0" y="229869"/>
                </a:lnTo>
                <a:lnTo>
                  <a:pt x="3810" y="229869"/>
                </a:lnTo>
                <a:lnTo>
                  <a:pt x="3810" y="222250"/>
                </a:lnTo>
                <a:close/>
              </a:path>
              <a:path w="238760" h="318770">
                <a:moveTo>
                  <a:pt x="238760" y="222250"/>
                </a:moveTo>
                <a:lnTo>
                  <a:pt x="236220" y="222250"/>
                </a:lnTo>
                <a:lnTo>
                  <a:pt x="236220" y="229869"/>
                </a:lnTo>
                <a:lnTo>
                  <a:pt x="238760" y="229869"/>
                </a:lnTo>
                <a:lnTo>
                  <a:pt x="238760" y="222250"/>
                </a:lnTo>
                <a:close/>
              </a:path>
              <a:path w="238760" h="318770">
                <a:moveTo>
                  <a:pt x="3810" y="229869"/>
                </a:moveTo>
                <a:lnTo>
                  <a:pt x="0" y="229869"/>
                </a:lnTo>
                <a:lnTo>
                  <a:pt x="0" y="234949"/>
                </a:lnTo>
                <a:lnTo>
                  <a:pt x="3810" y="234949"/>
                </a:lnTo>
                <a:lnTo>
                  <a:pt x="3810" y="229869"/>
                </a:lnTo>
                <a:close/>
              </a:path>
              <a:path w="238760" h="318770">
                <a:moveTo>
                  <a:pt x="238760" y="229869"/>
                </a:moveTo>
                <a:lnTo>
                  <a:pt x="236220" y="229869"/>
                </a:lnTo>
                <a:lnTo>
                  <a:pt x="236220" y="234949"/>
                </a:lnTo>
                <a:lnTo>
                  <a:pt x="238760" y="234949"/>
                </a:lnTo>
                <a:lnTo>
                  <a:pt x="238760" y="229869"/>
                </a:lnTo>
                <a:close/>
              </a:path>
              <a:path w="238760" h="318770">
                <a:moveTo>
                  <a:pt x="381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3810" y="241299"/>
                </a:lnTo>
                <a:lnTo>
                  <a:pt x="3810" y="234950"/>
                </a:lnTo>
                <a:close/>
              </a:path>
              <a:path w="238760" h="318770">
                <a:moveTo>
                  <a:pt x="238760" y="234950"/>
                </a:moveTo>
                <a:lnTo>
                  <a:pt x="236220" y="234950"/>
                </a:lnTo>
                <a:lnTo>
                  <a:pt x="236220" y="241299"/>
                </a:lnTo>
                <a:lnTo>
                  <a:pt x="238760" y="241299"/>
                </a:lnTo>
                <a:lnTo>
                  <a:pt x="238760" y="234950"/>
                </a:lnTo>
                <a:close/>
              </a:path>
              <a:path w="238760" h="318770">
                <a:moveTo>
                  <a:pt x="3810" y="241300"/>
                </a:moveTo>
                <a:lnTo>
                  <a:pt x="0" y="241300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1300"/>
                </a:lnTo>
                <a:close/>
              </a:path>
              <a:path w="238760" h="318770">
                <a:moveTo>
                  <a:pt x="238760" y="241300"/>
                </a:moveTo>
                <a:lnTo>
                  <a:pt x="236220" y="241300"/>
                </a:lnTo>
                <a:lnTo>
                  <a:pt x="236220" y="248919"/>
                </a:lnTo>
                <a:lnTo>
                  <a:pt x="238760" y="248919"/>
                </a:lnTo>
                <a:lnTo>
                  <a:pt x="238760" y="241300"/>
                </a:lnTo>
                <a:close/>
              </a:path>
              <a:path w="238760" h="318770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238760" h="318770">
                <a:moveTo>
                  <a:pt x="238760" y="248919"/>
                </a:moveTo>
                <a:lnTo>
                  <a:pt x="236220" y="248919"/>
                </a:lnTo>
                <a:lnTo>
                  <a:pt x="236220" y="255269"/>
                </a:lnTo>
                <a:lnTo>
                  <a:pt x="238760" y="255269"/>
                </a:lnTo>
                <a:lnTo>
                  <a:pt x="238760" y="248919"/>
                </a:lnTo>
                <a:close/>
              </a:path>
              <a:path w="238760" h="318770">
                <a:moveTo>
                  <a:pt x="38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5269"/>
                </a:lnTo>
                <a:close/>
              </a:path>
              <a:path w="238760" h="318770">
                <a:moveTo>
                  <a:pt x="238760" y="255269"/>
                </a:moveTo>
                <a:lnTo>
                  <a:pt x="236220" y="255269"/>
                </a:lnTo>
                <a:lnTo>
                  <a:pt x="236220" y="261619"/>
                </a:lnTo>
                <a:lnTo>
                  <a:pt x="238760" y="261619"/>
                </a:lnTo>
                <a:lnTo>
                  <a:pt x="238760" y="255269"/>
                </a:lnTo>
                <a:close/>
              </a:path>
              <a:path w="238760" h="318770">
                <a:moveTo>
                  <a:pt x="3810" y="261619"/>
                </a:moveTo>
                <a:lnTo>
                  <a:pt x="0" y="261619"/>
                </a:lnTo>
                <a:lnTo>
                  <a:pt x="0" y="266699"/>
                </a:lnTo>
                <a:lnTo>
                  <a:pt x="3810" y="266699"/>
                </a:lnTo>
                <a:lnTo>
                  <a:pt x="3810" y="261619"/>
                </a:lnTo>
                <a:close/>
              </a:path>
              <a:path w="238760" h="318770">
                <a:moveTo>
                  <a:pt x="238760" y="261619"/>
                </a:moveTo>
                <a:lnTo>
                  <a:pt x="236220" y="261619"/>
                </a:lnTo>
                <a:lnTo>
                  <a:pt x="236220" y="266699"/>
                </a:lnTo>
                <a:lnTo>
                  <a:pt x="238760" y="266699"/>
                </a:lnTo>
                <a:lnTo>
                  <a:pt x="238760" y="261619"/>
                </a:lnTo>
                <a:close/>
              </a:path>
              <a:path w="238760" h="318770">
                <a:moveTo>
                  <a:pt x="3810" y="266700"/>
                </a:moveTo>
                <a:lnTo>
                  <a:pt x="0" y="266700"/>
                </a:lnTo>
                <a:lnTo>
                  <a:pt x="0" y="274319"/>
                </a:lnTo>
                <a:lnTo>
                  <a:pt x="3810" y="274319"/>
                </a:lnTo>
                <a:lnTo>
                  <a:pt x="3810" y="266700"/>
                </a:lnTo>
                <a:close/>
              </a:path>
              <a:path w="238760" h="318770">
                <a:moveTo>
                  <a:pt x="238760" y="266700"/>
                </a:moveTo>
                <a:lnTo>
                  <a:pt x="236220" y="266700"/>
                </a:lnTo>
                <a:lnTo>
                  <a:pt x="236220" y="274319"/>
                </a:lnTo>
                <a:lnTo>
                  <a:pt x="238760" y="274319"/>
                </a:lnTo>
                <a:lnTo>
                  <a:pt x="238760" y="266700"/>
                </a:lnTo>
                <a:close/>
              </a:path>
              <a:path w="238760" h="318770">
                <a:moveTo>
                  <a:pt x="3810" y="274319"/>
                </a:moveTo>
                <a:lnTo>
                  <a:pt x="0" y="274319"/>
                </a:lnTo>
                <a:lnTo>
                  <a:pt x="0" y="279399"/>
                </a:lnTo>
                <a:lnTo>
                  <a:pt x="3810" y="279399"/>
                </a:lnTo>
                <a:lnTo>
                  <a:pt x="3810" y="274319"/>
                </a:lnTo>
                <a:close/>
              </a:path>
              <a:path w="238760" h="318770">
                <a:moveTo>
                  <a:pt x="238760" y="274319"/>
                </a:moveTo>
                <a:lnTo>
                  <a:pt x="236220" y="274319"/>
                </a:lnTo>
                <a:lnTo>
                  <a:pt x="236220" y="279399"/>
                </a:lnTo>
                <a:lnTo>
                  <a:pt x="238760" y="279399"/>
                </a:lnTo>
                <a:lnTo>
                  <a:pt x="238760" y="274319"/>
                </a:lnTo>
                <a:close/>
              </a:path>
              <a:path w="238760" h="318770">
                <a:moveTo>
                  <a:pt x="3810" y="279400"/>
                </a:moveTo>
                <a:lnTo>
                  <a:pt x="0" y="279400"/>
                </a:lnTo>
                <a:lnTo>
                  <a:pt x="0" y="287019"/>
                </a:lnTo>
                <a:lnTo>
                  <a:pt x="3810" y="287019"/>
                </a:lnTo>
                <a:lnTo>
                  <a:pt x="3810" y="279400"/>
                </a:lnTo>
                <a:close/>
              </a:path>
              <a:path w="238760" h="318770">
                <a:moveTo>
                  <a:pt x="238760" y="279400"/>
                </a:moveTo>
                <a:lnTo>
                  <a:pt x="236220" y="279400"/>
                </a:lnTo>
                <a:lnTo>
                  <a:pt x="236220" y="287019"/>
                </a:lnTo>
                <a:lnTo>
                  <a:pt x="238760" y="287019"/>
                </a:lnTo>
                <a:lnTo>
                  <a:pt x="238760" y="279400"/>
                </a:lnTo>
                <a:close/>
              </a:path>
              <a:path w="238760" h="318770">
                <a:moveTo>
                  <a:pt x="3810" y="287019"/>
                </a:moveTo>
                <a:lnTo>
                  <a:pt x="0" y="287019"/>
                </a:lnTo>
                <a:lnTo>
                  <a:pt x="0" y="292099"/>
                </a:lnTo>
                <a:lnTo>
                  <a:pt x="3810" y="292099"/>
                </a:lnTo>
                <a:lnTo>
                  <a:pt x="3810" y="287019"/>
                </a:lnTo>
                <a:close/>
              </a:path>
              <a:path w="238760" h="318770">
                <a:moveTo>
                  <a:pt x="238760" y="287019"/>
                </a:moveTo>
                <a:lnTo>
                  <a:pt x="236220" y="287019"/>
                </a:lnTo>
                <a:lnTo>
                  <a:pt x="236220" y="292099"/>
                </a:lnTo>
                <a:lnTo>
                  <a:pt x="238760" y="292099"/>
                </a:lnTo>
                <a:lnTo>
                  <a:pt x="238760" y="287019"/>
                </a:lnTo>
                <a:close/>
              </a:path>
              <a:path w="238760" h="318770">
                <a:moveTo>
                  <a:pt x="3810" y="292100"/>
                </a:moveTo>
                <a:lnTo>
                  <a:pt x="0" y="292100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2100"/>
                </a:lnTo>
                <a:close/>
              </a:path>
              <a:path w="238760" h="318770">
                <a:moveTo>
                  <a:pt x="238760" y="292100"/>
                </a:moveTo>
                <a:lnTo>
                  <a:pt x="236220" y="292100"/>
                </a:lnTo>
                <a:lnTo>
                  <a:pt x="236220" y="299719"/>
                </a:lnTo>
                <a:lnTo>
                  <a:pt x="238760" y="299719"/>
                </a:lnTo>
                <a:lnTo>
                  <a:pt x="238760" y="292100"/>
                </a:lnTo>
                <a:close/>
              </a:path>
              <a:path w="238760" h="318770">
                <a:moveTo>
                  <a:pt x="38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3810" y="306069"/>
                </a:lnTo>
                <a:lnTo>
                  <a:pt x="3810" y="299719"/>
                </a:lnTo>
                <a:close/>
              </a:path>
              <a:path w="238760" h="318770">
                <a:moveTo>
                  <a:pt x="238760" y="299719"/>
                </a:moveTo>
                <a:lnTo>
                  <a:pt x="236220" y="299719"/>
                </a:lnTo>
                <a:lnTo>
                  <a:pt x="236220" y="306069"/>
                </a:lnTo>
                <a:lnTo>
                  <a:pt x="238760" y="306069"/>
                </a:lnTo>
                <a:lnTo>
                  <a:pt x="238760" y="299719"/>
                </a:lnTo>
                <a:close/>
              </a:path>
              <a:path w="238760" h="318770">
                <a:moveTo>
                  <a:pt x="3810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3810" y="312419"/>
                </a:lnTo>
                <a:lnTo>
                  <a:pt x="3810" y="306069"/>
                </a:lnTo>
                <a:close/>
              </a:path>
              <a:path w="238760" h="318770">
                <a:moveTo>
                  <a:pt x="238760" y="306069"/>
                </a:moveTo>
                <a:lnTo>
                  <a:pt x="236220" y="306069"/>
                </a:lnTo>
                <a:lnTo>
                  <a:pt x="236220" y="312419"/>
                </a:lnTo>
                <a:lnTo>
                  <a:pt x="238760" y="312419"/>
                </a:lnTo>
                <a:lnTo>
                  <a:pt x="238760" y="306069"/>
                </a:lnTo>
                <a:close/>
              </a:path>
              <a:path w="238760" h="318770">
                <a:moveTo>
                  <a:pt x="3810" y="312419"/>
                </a:moveTo>
                <a:lnTo>
                  <a:pt x="0" y="312419"/>
                </a:lnTo>
                <a:lnTo>
                  <a:pt x="0" y="318769"/>
                </a:lnTo>
                <a:lnTo>
                  <a:pt x="48260" y="318769"/>
                </a:lnTo>
                <a:lnTo>
                  <a:pt x="48260" y="317499"/>
                </a:lnTo>
                <a:lnTo>
                  <a:pt x="46990" y="317499"/>
                </a:lnTo>
                <a:lnTo>
                  <a:pt x="46990" y="314959"/>
                </a:lnTo>
                <a:lnTo>
                  <a:pt x="3810" y="314959"/>
                </a:lnTo>
                <a:lnTo>
                  <a:pt x="3810" y="312419"/>
                </a:lnTo>
                <a:close/>
              </a:path>
              <a:path w="238760" h="318770">
                <a:moveTo>
                  <a:pt x="238760" y="312419"/>
                </a:moveTo>
                <a:lnTo>
                  <a:pt x="236220" y="312419"/>
                </a:lnTo>
                <a:lnTo>
                  <a:pt x="236220" y="314959"/>
                </a:lnTo>
                <a:lnTo>
                  <a:pt x="170180" y="314959"/>
                </a:lnTo>
                <a:lnTo>
                  <a:pt x="170180" y="316229"/>
                </a:lnTo>
                <a:lnTo>
                  <a:pt x="168910" y="316229"/>
                </a:lnTo>
                <a:lnTo>
                  <a:pt x="168910" y="318769"/>
                </a:lnTo>
                <a:lnTo>
                  <a:pt x="238760" y="318769"/>
                </a:lnTo>
                <a:lnTo>
                  <a:pt x="238760" y="312419"/>
                </a:lnTo>
                <a:close/>
              </a:path>
            </a:pathLst>
          </a:custGeom>
          <a:solidFill>
            <a:srgbClr val="8F4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0" name="bk object 8760"/>
          <p:cNvSpPr/>
          <p:nvPr/>
        </p:nvSpPr>
        <p:spPr>
          <a:xfrm>
            <a:off x="5257800" y="4253229"/>
            <a:ext cx="232410" cy="311150"/>
          </a:xfrm>
          <a:custGeom>
            <a:avLst/>
            <a:gdLst/>
            <a:ahLst/>
            <a:cxnLst/>
            <a:rect l="l" t="t" r="r" b="b"/>
            <a:pathLst>
              <a:path w="232410" h="311150">
                <a:moveTo>
                  <a:pt x="68579" y="0"/>
                </a:moveTo>
                <a:lnTo>
                  <a:pt x="0" y="0"/>
                </a:lnTo>
                <a:lnTo>
                  <a:pt x="0" y="3810"/>
                </a:lnTo>
                <a:lnTo>
                  <a:pt x="3810" y="3810"/>
                </a:lnTo>
                <a:lnTo>
                  <a:pt x="3810" y="2540"/>
                </a:lnTo>
                <a:lnTo>
                  <a:pt x="67310" y="2540"/>
                </a:lnTo>
                <a:lnTo>
                  <a:pt x="6731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  <a:path w="232410" h="311150">
                <a:moveTo>
                  <a:pt x="232410" y="0"/>
                </a:moveTo>
                <a:lnTo>
                  <a:pt x="190500" y="0"/>
                </a:lnTo>
                <a:lnTo>
                  <a:pt x="190500" y="1270"/>
                </a:lnTo>
                <a:lnTo>
                  <a:pt x="191770" y="1270"/>
                </a:lnTo>
                <a:lnTo>
                  <a:pt x="191770" y="2540"/>
                </a:lnTo>
                <a:lnTo>
                  <a:pt x="228600" y="2540"/>
                </a:lnTo>
                <a:lnTo>
                  <a:pt x="228600" y="3810"/>
                </a:lnTo>
                <a:lnTo>
                  <a:pt x="232410" y="3810"/>
                </a:lnTo>
                <a:lnTo>
                  <a:pt x="232410" y="0"/>
                </a:lnTo>
                <a:close/>
              </a:path>
              <a:path w="232410" h="311150">
                <a:moveTo>
                  <a:pt x="3810" y="3810"/>
                </a:moveTo>
                <a:lnTo>
                  <a:pt x="0" y="3810"/>
                </a:lnTo>
                <a:lnTo>
                  <a:pt x="0" y="10160"/>
                </a:lnTo>
                <a:lnTo>
                  <a:pt x="3810" y="10160"/>
                </a:lnTo>
                <a:lnTo>
                  <a:pt x="3810" y="3810"/>
                </a:lnTo>
                <a:close/>
              </a:path>
              <a:path w="232410" h="311150">
                <a:moveTo>
                  <a:pt x="232410" y="3810"/>
                </a:moveTo>
                <a:lnTo>
                  <a:pt x="228600" y="3810"/>
                </a:lnTo>
                <a:lnTo>
                  <a:pt x="228600" y="10160"/>
                </a:lnTo>
                <a:lnTo>
                  <a:pt x="232410" y="10160"/>
                </a:lnTo>
                <a:lnTo>
                  <a:pt x="232410" y="3810"/>
                </a:lnTo>
                <a:close/>
              </a:path>
              <a:path w="232410" h="311150">
                <a:moveTo>
                  <a:pt x="381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10" y="16510"/>
                </a:lnTo>
                <a:lnTo>
                  <a:pt x="3810" y="10160"/>
                </a:lnTo>
                <a:close/>
              </a:path>
              <a:path w="232410" h="311150">
                <a:moveTo>
                  <a:pt x="232410" y="10160"/>
                </a:moveTo>
                <a:lnTo>
                  <a:pt x="228600" y="10160"/>
                </a:lnTo>
                <a:lnTo>
                  <a:pt x="228600" y="16510"/>
                </a:lnTo>
                <a:lnTo>
                  <a:pt x="232410" y="16510"/>
                </a:lnTo>
                <a:lnTo>
                  <a:pt x="232410" y="10160"/>
                </a:lnTo>
                <a:close/>
              </a:path>
              <a:path w="232410" h="311150">
                <a:moveTo>
                  <a:pt x="3810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10" y="22860"/>
                </a:lnTo>
                <a:lnTo>
                  <a:pt x="3810" y="16510"/>
                </a:lnTo>
                <a:close/>
              </a:path>
              <a:path w="232410" h="311150">
                <a:moveTo>
                  <a:pt x="232410" y="16510"/>
                </a:moveTo>
                <a:lnTo>
                  <a:pt x="228600" y="16510"/>
                </a:lnTo>
                <a:lnTo>
                  <a:pt x="228600" y="22860"/>
                </a:lnTo>
                <a:lnTo>
                  <a:pt x="232410" y="22860"/>
                </a:lnTo>
                <a:lnTo>
                  <a:pt x="232410" y="16510"/>
                </a:lnTo>
                <a:close/>
              </a:path>
              <a:path w="232410" h="311150">
                <a:moveTo>
                  <a:pt x="3810" y="22860"/>
                </a:moveTo>
                <a:lnTo>
                  <a:pt x="0" y="22860"/>
                </a:lnTo>
                <a:lnTo>
                  <a:pt x="0" y="27940"/>
                </a:lnTo>
                <a:lnTo>
                  <a:pt x="3810" y="27940"/>
                </a:lnTo>
                <a:lnTo>
                  <a:pt x="3810" y="22860"/>
                </a:lnTo>
                <a:close/>
              </a:path>
              <a:path w="232410" h="311150">
                <a:moveTo>
                  <a:pt x="232410" y="22860"/>
                </a:moveTo>
                <a:lnTo>
                  <a:pt x="228600" y="22860"/>
                </a:lnTo>
                <a:lnTo>
                  <a:pt x="228600" y="27940"/>
                </a:lnTo>
                <a:lnTo>
                  <a:pt x="232410" y="27940"/>
                </a:lnTo>
                <a:lnTo>
                  <a:pt x="232410" y="22860"/>
                </a:lnTo>
                <a:close/>
              </a:path>
              <a:path w="232410" h="311150">
                <a:moveTo>
                  <a:pt x="3810" y="27940"/>
                </a:moveTo>
                <a:lnTo>
                  <a:pt x="0" y="27940"/>
                </a:lnTo>
                <a:lnTo>
                  <a:pt x="0" y="34290"/>
                </a:lnTo>
                <a:lnTo>
                  <a:pt x="3810" y="34290"/>
                </a:lnTo>
                <a:lnTo>
                  <a:pt x="3810" y="27940"/>
                </a:lnTo>
                <a:close/>
              </a:path>
              <a:path w="232410" h="311150">
                <a:moveTo>
                  <a:pt x="232410" y="27940"/>
                </a:moveTo>
                <a:lnTo>
                  <a:pt x="228600" y="27940"/>
                </a:lnTo>
                <a:lnTo>
                  <a:pt x="228600" y="34290"/>
                </a:lnTo>
                <a:lnTo>
                  <a:pt x="232410" y="34290"/>
                </a:lnTo>
                <a:lnTo>
                  <a:pt x="232410" y="27940"/>
                </a:lnTo>
                <a:close/>
              </a:path>
              <a:path w="232410" h="311150">
                <a:moveTo>
                  <a:pt x="3810" y="34290"/>
                </a:moveTo>
                <a:lnTo>
                  <a:pt x="0" y="34290"/>
                </a:lnTo>
                <a:lnTo>
                  <a:pt x="0" y="41910"/>
                </a:lnTo>
                <a:lnTo>
                  <a:pt x="3810" y="41910"/>
                </a:lnTo>
                <a:lnTo>
                  <a:pt x="3810" y="34290"/>
                </a:lnTo>
                <a:close/>
              </a:path>
              <a:path w="232410" h="311150">
                <a:moveTo>
                  <a:pt x="232410" y="34290"/>
                </a:moveTo>
                <a:lnTo>
                  <a:pt x="228600" y="34290"/>
                </a:lnTo>
                <a:lnTo>
                  <a:pt x="228600" y="41910"/>
                </a:lnTo>
                <a:lnTo>
                  <a:pt x="232410" y="41910"/>
                </a:lnTo>
                <a:lnTo>
                  <a:pt x="232410" y="34290"/>
                </a:lnTo>
                <a:close/>
              </a:path>
              <a:path w="232410" h="311150">
                <a:moveTo>
                  <a:pt x="381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10" y="48260"/>
                </a:lnTo>
                <a:lnTo>
                  <a:pt x="3810" y="41910"/>
                </a:lnTo>
                <a:close/>
              </a:path>
              <a:path w="232410" h="311150">
                <a:moveTo>
                  <a:pt x="232410" y="41910"/>
                </a:moveTo>
                <a:lnTo>
                  <a:pt x="228600" y="41910"/>
                </a:lnTo>
                <a:lnTo>
                  <a:pt x="228600" y="48260"/>
                </a:lnTo>
                <a:lnTo>
                  <a:pt x="232410" y="48260"/>
                </a:lnTo>
                <a:lnTo>
                  <a:pt x="232410" y="41910"/>
                </a:lnTo>
                <a:close/>
              </a:path>
              <a:path w="232410" h="311150">
                <a:moveTo>
                  <a:pt x="381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10" y="54610"/>
                </a:lnTo>
                <a:lnTo>
                  <a:pt x="3810" y="48260"/>
                </a:lnTo>
                <a:close/>
              </a:path>
              <a:path w="232410" h="311150">
                <a:moveTo>
                  <a:pt x="232410" y="48260"/>
                </a:moveTo>
                <a:lnTo>
                  <a:pt x="228600" y="48260"/>
                </a:lnTo>
                <a:lnTo>
                  <a:pt x="228600" y="54610"/>
                </a:lnTo>
                <a:lnTo>
                  <a:pt x="232410" y="54610"/>
                </a:lnTo>
                <a:lnTo>
                  <a:pt x="232410" y="48260"/>
                </a:lnTo>
                <a:close/>
              </a:path>
              <a:path w="232410" h="311150">
                <a:moveTo>
                  <a:pt x="3810" y="54610"/>
                </a:moveTo>
                <a:lnTo>
                  <a:pt x="0" y="54610"/>
                </a:lnTo>
                <a:lnTo>
                  <a:pt x="0" y="60960"/>
                </a:lnTo>
                <a:lnTo>
                  <a:pt x="3810" y="60960"/>
                </a:lnTo>
                <a:lnTo>
                  <a:pt x="3810" y="54610"/>
                </a:lnTo>
                <a:close/>
              </a:path>
              <a:path w="232410" h="311150">
                <a:moveTo>
                  <a:pt x="232410" y="54610"/>
                </a:moveTo>
                <a:lnTo>
                  <a:pt x="228600" y="54610"/>
                </a:lnTo>
                <a:lnTo>
                  <a:pt x="228600" y="60960"/>
                </a:lnTo>
                <a:lnTo>
                  <a:pt x="232410" y="60960"/>
                </a:lnTo>
                <a:lnTo>
                  <a:pt x="232410" y="54610"/>
                </a:lnTo>
                <a:close/>
              </a:path>
              <a:path w="232410" h="311150">
                <a:moveTo>
                  <a:pt x="3810" y="60960"/>
                </a:moveTo>
                <a:lnTo>
                  <a:pt x="0" y="60960"/>
                </a:lnTo>
                <a:lnTo>
                  <a:pt x="0" y="66040"/>
                </a:lnTo>
                <a:lnTo>
                  <a:pt x="3810" y="66040"/>
                </a:lnTo>
                <a:lnTo>
                  <a:pt x="3810" y="60960"/>
                </a:lnTo>
                <a:close/>
              </a:path>
              <a:path w="232410" h="311150">
                <a:moveTo>
                  <a:pt x="232410" y="60960"/>
                </a:moveTo>
                <a:lnTo>
                  <a:pt x="228600" y="60960"/>
                </a:lnTo>
                <a:lnTo>
                  <a:pt x="228600" y="66040"/>
                </a:lnTo>
                <a:lnTo>
                  <a:pt x="232410" y="66040"/>
                </a:lnTo>
                <a:lnTo>
                  <a:pt x="232410" y="60960"/>
                </a:lnTo>
                <a:close/>
              </a:path>
              <a:path w="232410" h="311150">
                <a:moveTo>
                  <a:pt x="3810" y="66040"/>
                </a:moveTo>
                <a:lnTo>
                  <a:pt x="0" y="66040"/>
                </a:lnTo>
                <a:lnTo>
                  <a:pt x="0" y="80010"/>
                </a:lnTo>
                <a:lnTo>
                  <a:pt x="3810" y="80010"/>
                </a:lnTo>
                <a:lnTo>
                  <a:pt x="3810" y="66040"/>
                </a:lnTo>
                <a:close/>
              </a:path>
              <a:path w="232410" h="311150">
                <a:moveTo>
                  <a:pt x="232410" y="66040"/>
                </a:moveTo>
                <a:lnTo>
                  <a:pt x="228600" y="66040"/>
                </a:lnTo>
                <a:lnTo>
                  <a:pt x="228600" y="80010"/>
                </a:lnTo>
                <a:lnTo>
                  <a:pt x="232410" y="80010"/>
                </a:lnTo>
                <a:lnTo>
                  <a:pt x="232410" y="66040"/>
                </a:lnTo>
                <a:close/>
              </a:path>
              <a:path w="232410" h="311150">
                <a:moveTo>
                  <a:pt x="3810" y="80010"/>
                </a:moveTo>
                <a:lnTo>
                  <a:pt x="0" y="80010"/>
                </a:lnTo>
                <a:lnTo>
                  <a:pt x="0" y="85090"/>
                </a:lnTo>
                <a:lnTo>
                  <a:pt x="3810" y="85090"/>
                </a:lnTo>
                <a:lnTo>
                  <a:pt x="3810" y="80010"/>
                </a:lnTo>
                <a:close/>
              </a:path>
              <a:path w="232410" h="311150">
                <a:moveTo>
                  <a:pt x="232410" y="80010"/>
                </a:moveTo>
                <a:lnTo>
                  <a:pt x="228600" y="80010"/>
                </a:lnTo>
                <a:lnTo>
                  <a:pt x="228600" y="85090"/>
                </a:lnTo>
                <a:lnTo>
                  <a:pt x="232410" y="85090"/>
                </a:lnTo>
                <a:lnTo>
                  <a:pt x="232410" y="80010"/>
                </a:lnTo>
                <a:close/>
              </a:path>
              <a:path w="232410" h="311150">
                <a:moveTo>
                  <a:pt x="3810" y="85090"/>
                </a:moveTo>
                <a:lnTo>
                  <a:pt x="0" y="85090"/>
                </a:lnTo>
                <a:lnTo>
                  <a:pt x="0" y="111760"/>
                </a:lnTo>
                <a:lnTo>
                  <a:pt x="3810" y="111760"/>
                </a:lnTo>
                <a:lnTo>
                  <a:pt x="3810" y="85090"/>
                </a:lnTo>
                <a:close/>
              </a:path>
              <a:path w="232410" h="311150">
                <a:moveTo>
                  <a:pt x="232410" y="85090"/>
                </a:moveTo>
                <a:lnTo>
                  <a:pt x="228600" y="85090"/>
                </a:lnTo>
                <a:lnTo>
                  <a:pt x="228600" y="111760"/>
                </a:lnTo>
                <a:lnTo>
                  <a:pt x="232410" y="111760"/>
                </a:lnTo>
                <a:lnTo>
                  <a:pt x="232410" y="85090"/>
                </a:lnTo>
                <a:close/>
              </a:path>
              <a:path w="232410" h="311150">
                <a:moveTo>
                  <a:pt x="3810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10" y="118110"/>
                </a:lnTo>
                <a:lnTo>
                  <a:pt x="3810" y="111760"/>
                </a:lnTo>
                <a:close/>
              </a:path>
              <a:path w="232410" h="311150">
                <a:moveTo>
                  <a:pt x="232410" y="111760"/>
                </a:moveTo>
                <a:lnTo>
                  <a:pt x="228600" y="111760"/>
                </a:lnTo>
                <a:lnTo>
                  <a:pt x="228600" y="118110"/>
                </a:lnTo>
                <a:lnTo>
                  <a:pt x="232410" y="118110"/>
                </a:lnTo>
                <a:lnTo>
                  <a:pt x="232410" y="111760"/>
                </a:lnTo>
                <a:close/>
              </a:path>
              <a:path w="232410" h="311150">
                <a:moveTo>
                  <a:pt x="381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3810" y="124460"/>
                </a:lnTo>
                <a:lnTo>
                  <a:pt x="3810" y="118110"/>
                </a:lnTo>
                <a:close/>
              </a:path>
              <a:path w="232410" h="311150">
                <a:moveTo>
                  <a:pt x="232410" y="118110"/>
                </a:moveTo>
                <a:lnTo>
                  <a:pt x="228600" y="118110"/>
                </a:lnTo>
                <a:lnTo>
                  <a:pt x="228600" y="124460"/>
                </a:lnTo>
                <a:lnTo>
                  <a:pt x="232410" y="124460"/>
                </a:lnTo>
                <a:lnTo>
                  <a:pt x="232410" y="118110"/>
                </a:lnTo>
                <a:close/>
              </a:path>
              <a:path w="232410" h="311150">
                <a:moveTo>
                  <a:pt x="3810" y="124460"/>
                </a:moveTo>
                <a:lnTo>
                  <a:pt x="0" y="124460"/>
                </a:lnTo>
                <a:lnTo>
                  <a:pt x="0" y="137160"/>
                </a:lnTo>
                <a:lnTo>
                  <a:pt x="3810" y="137160"/>
                </a:lnTo>
                <a:lnTo>
                  <a:pt x="3810" y="124460"/>
                </a:lnTo>
                <a:close/>
              </a:path>
              <a:path w="232410" h="311150">
                <a:moveTo>
                  <a:pt x="232410" y="124460"/>
                </a:moveTo>
                <a:lnTo>
                  <a:pt x="228600" y="124460"/>
                </a:lnTo>
                <a:lnTo>
                  <a:pt x="228600" y="137160"/>
                </a:lnTo>
                <a:lnTo>
                  <a:pt x="232410" y="137160"/>
                </a:lnTo>
                <a:lnTo>
                  <a:pt x="232410" y="124460"/>
                </a:lnTo>
                <a:close/>
              </a:path>
              <a:path w="232410" h="311150">
                <a:moveTo>
                  <a:pt x="381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10" y="143510"/>
                </a:lnTo>
                <a:lnTo>
                  <a:pt x="3810" y="137160"/>
                </a:lnTo>
                <a:close/>
              </a:path>
              <a:path w="232410" h="311150">
                <a:moveTo>
                  <a:pt x="232410" y="137160"/>
                </a:moveTo>
                <a:lnTo>
                  <a:pt x="228600" y="137160"/>
                </a:lnTo>
                <a:lnTo>
                  <a:pt x="228600" y="143510"/>
                </a:lnTo>
                <a:lnTo>
                  <a:pt x="232410" y="143510"/>
                </a:lnTo>
                <a:lnTo>
                  <a:pt x="232410" y="137160"/>
                </a:lnTo>
                <a:close/>
              </a:path>
              <a:path w="232410" h="311150">
                <a:moveTo>
                  <a:pt x="38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3810" y="149860"/>
                </a:lnTo>
                <a:lnTo>
                  <a:pt x="3810" y="143510"/>
                </a:lnTo>
                <a:close/>
              </a:path>
              <a:path w="232410" h="311150">
                <a:moveTo>
                  <a:pt x="232410" y="143510"/>
                </a:moveTo>
                <a:lnTo>
                  <a:pt x="228600" y="143510"/>
                </a:lnTo>
                <a:lnTo>
                  <a:pt x="228600" y="149860"/>
                </a:lnTo>
                <a:lnTo>
                  <a:pt x="232410" y="149860"/>
                </a:lnTo>
                <a:lnTo>
                  <a:pt x="232410" y="143510"/>
                </a:lnTo>
                <a:close/>
              </a:path>
              <a:path w="232410" h="311150">
                <a:moveTo>
                  <a:pt x="3810" y="149860"/>
                </a:moveTo>
                <a:lnTo>
                  <a:pt x="0" y="149860"/>
                </a:lnTo>
                <a:lnTo>
                  <a:pt x="0" y="180340"/>
                </a:lnTo>
                <a:lnTo>
                  <a:pt x="3810" y="180340"/>
                </a:lnTo>
                <a:lnTo>
                  <a:pt x="3810" y="149860"/>
                </a:lnTo>
                <a:close/>
              </a:path>
              <a:path w="232410" h="311150">
                <a:moveTo>
                  <a:pt x="232410" y="149860"/>
                </a:moveTo>
                <a:lnTo>
                  <a:pt x="228600" y="149860"/>
                </a:lnTo>
                <a:lnTo>
                  <a:pt x="228600" y="180340"/>
                </a:lnTo>
                <a:lnTo>
                  <a:pt x="232410" y="180340"/>
                </a:lnTo>
                <a:lnTo>
                  <a:pt x="232410" y="149860"/>
                </a:lnTo>
                <a:close/>
              </a:path>
              <a:path w="232410" h="311150">
                <a:moveTo>
                  <a:pt x="3810" y="180340"/>
                </a:moveTo>
                <a:lnTo>
                  <a:pt x="0" y="180340"/>
                </a:lnTo>
                <a:lnTo>
                  <a:pt x="0" y="200660"/>
                </a:lnTo>
                <a:lnTo>
                  <a:pt x="3810" y="200660"/>
                </a:lnTo>
                <a:lnTo>
                  <a:pt x="3810" y="180340"/>
                </a:lnTo>
                <a:close/>
              </a:path>
              <a:path w="232410" h="311150">
                <a:moveTo>
                  <a:pt x="232410" y="180340"/>
                </a:moveTo>
                <a:lnTo>
                  <a:pt x="228600" y="180340"/>
                </a:lnTo>
                <a:lnTo>
                  <a:pt x="228600" y="200660"/>
                </a:lnTo>
                <a:lnTo>
                  <a:pt x="232410" y="200660"/>
                </a:lnTo>
                <a:lnTo>
                  <a:pt x="232410" y="180340"/>
                </a:lnTo>
                <a:close/>
              </a:path>
              <a:path w="232410" h="311150">
                <a:moveTo>
                  <a:pt x="3810" y="200660"/>
                </a:moveTo>
                <a:lnTo>
                  <a:pt x="0" y="200660"/>
                </a:lnTo>
                <a:lnTo>
                  <a:pt x="0" y="205740"/>
                </a:lnTo>
                <a:lnTo>
                  <a:pt x="3810" y="205740"/>
                </a:lnTo>
                <a:lnTo>
                  <a:pt x="3810" y="200660"/>
                </a:lnTo>
                <a:close/>
              </a:path>
              <a:path w="232410" h="311150">
                <a:moveTo>
                  <a:pt x="232410" y="200660"/>
                </a:moveTo>
                <a:lnTo>
                  <a:pt x="228600" y="200660"/>
                </a:lnTo>
                <a:lnTo>
                  <a:pt x="228600" y="205740"/>
                </a:lnTo>
                <a:lnTo>
                  <a:pt x="232410" y="205740"/>
                </a:lnTo>
                <a:lnTo>
                  <a:pt x="232410" y="200660"/>
                </a:lnTo>
                <a:close/>
              </a:path>
              <a:path w="232410" h="311150">
                <a:moveTo>
                  <a:pt x="3810" y="205740"/>
                </a:moveTo>
                <a:lnTo>
                  <a:pt x="0" y="205740"/>
                </a:lnTo>
                <a:lnTo>
                  <a:pt x="0" y="213360"/>
                </a:lnTo>
                <a:lnTo>
                  <a:pt x="3810" y="213360"/>
                </a:lnTo>
                <a:lnTo>
                  <a:pt x="3810" y="205740"/>
                </a:lnTo>
                <a:close/>
              </a:path>
              <a:path w="232410" h="311150">
                <a:moveTo>
                  <a:pt x="232410" y="205740"/>
                </a:moveTo>
                <a:lnTo>
                  <a:pt x="228600" y="205740"/>
                </a:lnTo>
                <a:lnTo>
                  <a:pt x="228600" y="213360"/>
                </a:lnTo>
                <a:lnTo>
                  <a:pt x="232410" y="213360"/>
                </a:lnTo>
                <a:lnTo>
                  <a:pt x="232410" y="205740"/>
                </a:lnTo>
                <a:close/>
              </a:path>
              <a:path w="232410" h="311150">
                <a:moveTo>
                  <a:pt x="3810" y="213360"/>
                </a:moveTo>
                <a:lnTo>
                  <a:pt x="0" y="213360"/>
                </a:lnTo>
                <a:lnTo>
                  <a:pt x="0" y="218440"/>
                </a:lnTo>
                <a:lnTo>
                  <a:pt x="3810" y="218440"/>
                </a:lnTo>
                <a:lnTo>
                  <a:pt x="3810" y="213360"/>
                </a:lnTo>
                <a:close/>
              </a:path>
              <a:path w="232410" h="311150">
                <a:moveTo>
                  <a:pt x="232410" y="213360"/>
                </a:moveTo>
                <a:lnTo>
                  <a:pt x="228600" y="213360"/>
                </a:lnTo>
                <a:lnTo>
                  <a:pt x="228600" y="218440"/>
                </a:lnTo>
                <a:lnTo>
                  <a:pt x="232410" y="218440"/>
                </a:lnTo>
                <a:lnTo>
                  <a:pt x="232410" y="213360"/>
                </a:lnTo>
                <a:close/>
              </a:path>
              <a:path w="232410" h="311150">
                <a:moveTo>
                  <a:pt x="3810" y="218440"/>
                </a:moveTo>
                <a:lnTo>
                  <a:pt x="0" y="218440"/>
                </a:lnTo>
                <a:lnTo>
                  <a:pt x="0" y="226060"/>
                </a:lnTo>
                <a:lnTo>
                  <a:pt x="3810" y="226060"/>
                </a:lnTo>
                <a:lnTo>
                  <a:pt x="3810" y="218440"/>
                </a:lnTo>
                <a:close/>
              </a:path>
              <a:path w="232410" h="311150">
                <a:moveTo>
                  <a:pt x="232410" y="218440"/>
                </a:moveTo>
                <a:lnTo>
                  <a:pt x="228600" y="218440"/>
                </a:lnTo>
                <a:lnTo>
                  <a:pt x="228600" y="226060"/>
                </a:lnTo>
                <a:lnTo>
                  <a:pt x="232410" y="226060"/>
                </a:lnTo>
                <a:lnTo>
                  <a:pt x="232410" y="218440"/>
                </a:lnTo>
                <a:close/>
              </a:path>
              <a:path w="232410" h="311150">
                <a:moveTo>
                  <a:pt x="3810" y="226060"/>
                </a:moveTo>
                <a:lnTo>
                  <a:pt x="0" y="226060"/>
                </a:lnTo>
                <a:lnTo>
                  <a:pt x="0" y="231140"/>
                </a:lnTo>
                <a:lnTo>
                  <a:pt x="3810" y="231140"/>
                </a:lnTo>
                <a:lnTo>
                  <a:pt x="3810" y="226060"/>
                </a:lnTo>
                <a:close/>
              </a:path>
              <a:path w="232410" h="311150">
                <a:moveTo>
                  <a:pt x="232410" y="226060"/>
                </a:moveTo>
                <a:lnTo>
                  <a:pt x="228600" y="226060"/>
                </a:lnTo>
                <a:lnTo>
                  <a:pt x="228600" y="231140"/>
                </a:lnTo>
                <a:lnTo>
                  <a:pt x="232410" y="231140"/>
                </a:lnTo>
                <a:lnTo>
                  <a:pt x="232410" y="226060"/>
                </a:lnTo>
                <a:close/>
              </a:path>
              <a:path w="232410" h="311150">
                <a:moveTo>
                  <a:pt x="3810" y="231140"/>
                </a:moveTo>
                <a:lnTo>
                  <a:pt x="0" y="231140"/>
                </a:lnTo>
                <a:lnTo>
                  <a:pt x="0" y="237490"/>
                </a:lnTo>
                <a:lnTo>
                  <a:pt x="3810" y="237490"/>
                </a:lnTo>
                <a:lnTo>
                  <a:pt x="3810" y="231140"/>
                </a:lnTo>
                <a:close/>
              </a:path>
              <a:path w="232410" h="311150">
                <a:moveTo>
                  <a:pt x="232410" y="231140"/>
                </a:moveTo>
                <a:lnTo>
                  <a:pt x="228600" y="231140"/>
                </a:lnTo>
                <a:lnTo>
                  <a:pt x="228600" y="237490"/>
                </a:lnTo>
                <a:lnTo>
                  <a:pt x="232410" y="237490"/>
                </a:lnTo>
                <a:lnTo>
                  <a:pt x="232410" y="231140"/>
                </a:lnTo>
                <a:close/>
              </a:path>
              <a:path w="232410" h="311150">
                <a:moveTo>
                  <a:pt x="3810" y="237490"/>
                </a:moveTo>
                <a:lnTo>
                  <a:pt x="0" y="237490"/>
                </a:lnTo>
                <a:lnTo>
                  <a:pt x="0" y="245110"/>
                </a:lnTo>
                <a:lnTo>
                  <a:pt x="3810" y="245110"/>
                </a:lnTo>
                <a:lnTo>
                  <a:pt x="3810" y="237490"/>
                </a:lnTo>
                <a:close/>
              </a:path>
              <a:path w="232410" h="311150">
                <a:moveTo>
                  <a:pt x="232410" y="237490"/>
                </a:moveTo>
                <a:lnTo>
                  <a:pt x="228600" y="237490"/>
                </a:lnTo>
                <a:lnTo>
                  <a:pt x="228600" y="245110"/>
                </a:lnTo>
                <a:lnTo>
                  <a:pt x="232410" y="245110"/>
                </a:lnTo>
                <a:lnTo>
                  <a:pt x="232410" y="237490"/>
                </a:lnTo>
                <a:close/>
              </a:path>
              <a:path w="232410" h="311150">
                <a:moveTo>
                  <a:pt x="381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10" y="251460"/>
                </a:lnTo>
                <a:lnTo>
                  <a:pt x="3810" y="245110"/>
                </a:lnTo>
                <a:close/>
              </a:path>
              <a:path w="232410" h="311150">
                <a:moveTo>
                  <a:pt x="232410" y="245110"/>
                </a:moveTo>
                <a:lnTo>
                  <a:pt x="228600" y="245110"/>
                </a:lnTo>
                <a:lnTo>
                  <a:pt x="228600" y="251460"/>
                </a:lnTo>
                <a:lnTo>
                  <a:pt x="232410" y="251460"/>
                </a:lnTo>
                <a:lnTo>
                  <a:pt x="232410" y="245110"/>
                </a:lnTo>
                <a:close/>
              </a:path>
              <a:path w="232410" h="311150">
                <a:moveTo>
                  <a:pt x="381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3810" y="257810"/>
                </a:lnTo>
                <a:lnTo>
                  <a:pt x="3810" y="251460"/>
                </a:lnTo>
                <a:close/>
              </a:path>
              <a:path w="232410" h="311150">
                <a:moveTo>
                  <a:pt x="232410" y="251460"/>
                </a:moveTo>
                <a:lnTo>
                  <a:pt x="228600" y="251460"/>
                </a:lnTo>
                <a:lnTo>
                  <a:pt x="228600" y="257810"/>
                </a:lnTo>
                <a:lnTo>
                  <a:pt x="232410" y="257810"/>
                </a:lnTo>
                <a:lnTo>
                  <a:pt x="232410" y="251460"/>
                </a:lnTo>
                <a:close/>
              </a:path>
              <a:path w="232410" h="311150">
                <a:moveTo>
                  <a:pt x="3810" y="257810"/>
                </a:moveTo>
                <a:lnTo>
                  <a:pt x="0" y="257810"/>
                </a:lnTo>
                <a:lnTo>
                  <a:pt x="0" y="262890"/>
                </a:lnTo>
                <a:lnTo>
                  <a:pt x="3810" y="262890"/>
                </a:lnTo>
                <a:lnTo>
                  <a:pt x="3810" y="257810"/>
                </a:lnTo>
                <a:close/>
              </a:path>
              <a:path w="232410" h="311150">
                <a:moveTo>
                  <a:pt x="232410" y="257810"/>
                </a:moveTo>
                <a:lnTo>
                  <a:pt x="228600" y="257810"/>
                </a:lnTo>
                <a:lnTo>
                  <a:pt x="228600" y="262890"/>
                </a:lnTo>
                <a:lnTo>
                  <a:pt x="232410" y="262890"/>
                </a:lnTo>
                <a:lnTo>
                  <a:pt x="232410" y="257810"/>
                </a:lnTo>
                <a:close/>
              </a:path>
              <a:path w="232410" h="311150">
                <a:moveTo>
                  <a:pt x="3810" y="262890"/>
                </a:moveTo>
                <a:lnTo>
                  <a:pt x="0" y="262890"/>
                </a:lnTo>
                <a:lnTo>
                  <a:pt x="0" y="270510"/>
                </a:lnTo>
                <a:lnTo>
                  <a:pt x="3810" y="270510"/>
                </a:lnTo>
                <a:lnTo>
                  <a:pt x="3810" y="262890"/>
                </a:lnTo>
                <a:close/>
              </a:path>
              <a:path w="232410" h="311150">
                <a:moveTo>
                  <a:pt x="232410" y="262890"/>
                </a:moveTo>
                <a:lnTo>
                  <a:pt x="228600" y="262890"/>
                </a:lnTo>
                <a:lnTo>
                  <a:pt x="228600" y="270510"/>
                </a:lnTo>
                <a:lnTo>
                  <a:pt x="232410" y="270510"/>
                </a:lnTo>
                <a:lnTo>
                  <a:pt x="232410" y="262890"/>
                </a:lnTo>
                <a:close/>
              </a:path>
              <a:path w="232410" h="311150">
                <a:moveTo>
                  <a:pt x="3810" y="270510"/>
                </a:moveTo>
                <a:lnTo>
                  <a:pt x="0" y="270510"/>
                </a:lnTo>
                <a:lnTo>
                  <a:pt x="0" y="275590"/>
                </a:lnTo>
                <a:lnTo>
                  <a:pt x="3810" y="275590"/>
                </a:lnTo>
                <a:lnTo>
                  <a:pt x="3810" y="270510"/>
                </a:lnTo>
                <a:close/>
              </a:path>
              <a:path w="232410" h="311150">
                <a:moveTo>
                  <a:pt x="232410" y="270510"/>
                </a:moveTo>
                <a:lnTo>
                  <a:pt x="228600" y="270510"/>
                </a:lnTo>
                <a:lnTo>
                  <a:pt x="228600" y="275590"/>
                </a:lnTo>
                <a:lnTo>
                  <a:pt x="232410" y="275590"/>
                </a:lnTo>
                <a:lnTo>
                  <a:pt x="232410" y="270510"/>
                </a:lnTo>
                <a:close/>
              </a:path>
              <a:path w="232410" h="311150">
                <a:moveTo>
                  <a:pt x="3810" y="275590"/>
                </a:moveTo>
                <a:lnTo>
                  <a:pt x="0" y="275590"/>
                </a:lnTo>
                <a:lnTo>
                  <a:pt x="0" y="283210"/>
                </a:lnTo>
                <a:lnTo>
                  <a:pt x="3810" y="283210"/>
                </a:lnTo>
                <a:lnTo>
                  <a:pt x="3810" y="275590"/>
                </a:lnTo>
                <a:close/>
              </a:path>
              <a:path w="232410" h="311150">
                <a:moveTo>
                  <a:pt x="232410" y="275590"/>
                </a:moveTo>
                <a:lnTo>
                  <a:pt x="228600" y="275590"/>
                </a:lnTo>
                <a:lnTo>
                  <a:pt x="228600" y="283210"/>
                </a:lnTo>
                <a:lnTo>
                  <a:pt x="232410" y="283210"/>
                </a:lnTo>
                <a:lnTo>
                  <a:pt x="232410" y="275590"/>
                </a:lnTo>
                <a:close/>
              </a:path>
              <a:path w="232410" h="311150">
                <a:moveTo>
                  <a:pt x="3810" y="283210"/>
                </a:moveTo>
                <a:lnTo>
                  <a:pt x="0" y="283210"/>
                </a:lnTo>
                <a:lnTo>
                  <a:pt x="0" y="288290"/>
                </a:lnTo>
                <a:lnTo>
                  <a:pt x="3810" y="288290"/>
                </a:lnTo>
                <a:lnTo>
                  <a:pt x="3810" y="283210"/>
                </a:lnTo>
                <a:close/>
              </a:path>
              <a:path w="232410" h="311150">
                <a:moveTo>
                  <a:pt x="232410" y="283210"/>
                </a:moveTo>
                <a:lnTo>
                  <a:pt x="228600" y="283210"/>
                </a:lnTo>
                <a:lnTo>
                  <a:pt x="228600" y="288290"/>
                </a:lnTo>
                <a:lnTo>
                  <a:pt x="232410" y="288290"/>
                </a:lnTo>
                <a:lnTo>
                  <a:pt x="232410" y="283210"/>
                </a:lnTo>
                <a:close/>
              </a:path>
              <a:path w="232410" h="311150">
                <a:moveTo>
                  <a:pt x="3810" y="288290"/>
                </a:moveTo>
                <a:lnTo>
                  <a:pt x="0" y="288290"/>
                </a:lnTo>
                <a:lnTo>
                  <a:pt x="0" y="295910"/>
                </a:lnTo>
                <a:lnTo>
                  <a:pt x="3810" y="295910"/>
                </a:lnTo>
                <a:lnTo>
                  <a:pt x="3810" y="288290"/>
                </a:lnTo>
                <a:close/>
              </a:path>
              <a:path w="232410" h="311150">
                <a:moveTo>
                  <a:pt x="232410" y="288290"/>
                </a:moveTo>
                <a:lnTo>
                  <a:pt x="228600" y="288290"/>
                </a:lnTo>
                <a:lnTo>
                  <a:pt x="228600" y="295910"/>
                </a:lnTo>
                <a:lnTo>
                  <a:pt x="232410" y="295910"/>
                </a:lnTo>
                <a:lnTo>
                  <a:pt x="232410" y="288290"/>
                </a:lnTo>
                <a:close/>
              </a:path>
              <a:path w="232410" h="311150">
                <a:moveTo>
                  <a:pt x="3810" y="295910"/>
                </a:moveTo>
                <a:lnTo>
                  <a:pt x="0" y="295910"/>
                </a:lnTo>
                <a:lnTo>
                  <a:pt x="0" y="302260"/>
                </a:lnTo>
                <a:lnTo>
                  <a:pt x="3810" y="302260"/>
                </a:lnTo>
                <a:lnTo>
                  <a:pt x="3810" y="295910"/>
                </a:lnTo>
                <a:close/>
              </a:path>
              <a:path w="232410" h="311150">
                <a:moveTo>
                  <a:pt x="232410" y="295910"/>
                </a:moveTo>
                <a:lnTo>
                  <a:pt x="228600" y="295910"/>
                </a:lnTo>
                <a:lnTo>
                  <a:pt x="228600" y="302260"/>
                </a:lnTo>
                <a:lnTo>
                  <a:pt x="232410" y="302260"/>
                </a:lnTo>
                <a:lnTo>
                  <a:pt x="232410" y="295910"/>
                </a:lnTo>
                <a:close/>
              </a:path>
              <a:path w="232410" h="311150">
                <a:moveTo>
                  <a:pt x="3810" y="302260"/>
                </a:moveTo>
                <a:lnTo>
                  <a:pt x="0" y="302260"/>
                </a:lnTo>
                <a:lnTo>
                  <a:pt x="0" y="308610"/>
                </a:lnTo>
                <a:lnTo>
                  <a:pt x="40639" y="308610"/>
                </a:lnTo>
                <a:lnTo>
                  <a:pt x="40639" y="307340"/>
                </a:lnTo>
                <a:lnTo>
                  <a:pt x="3810" y="307340"/>
                </a:lnTo>
                <a:lnTo>
                  <a:pt x="3810" y="302260"/>
                </a:lnTo>
                <a:close/>
              </a:path>
              <a:path w="232410" h="311150">
                <a:moveTo>
                  <a:pt x="232410" y="302260"/>
                </a:moveTo>
                <a:lnTo>
                  <a:pt x="228600" y="302260"/>
                </a:lnTo>
                <a:lnTo>
                  <a:pt x="228600" y="307340"/>
                </a:lnTo>
                <a:lnTo>
                  <a:pt x="168910" y="307340"/>
                </a:lnTo>
                <a:lnTo>
                  <a:pt x="168910" y="308610"/>
                </a:lnTo>
                <a:lnTo>
                  <a:pt x="232410" y="308610"/>
                </a:lnTo>
                <a:lnTo>
                  <a:pt x="232410" y="302260"/>
                </a:lnTo>
                <a:close/>
              </a:path>
              <a:path w="232410" h="311150">
                <a:moveTo>
                  <a:pt x="40639" y="308610"/>
                </a:moveTo>
                <a:lnTo>
                  <a:pt x="0" y="308610"/>
                </a:lnTo>
                <a:lnTo>
                  <a:pt x="0" y="311150"/>
                </a:lnTo>
                <a:lnTo>
                  <a:pt x="41910" y="311150"/>
                </a:lnTo>
                <a:lnTo>
                  <a:pt x="41910" y="309880"/>
                </a:lnTo>
                <a:lnTo>
                  <a:pt x="40639" y="309880"/>
                </a:lnTo>
                <a:lnTo>
                  <a:pt x="40639" y="308610"/>
                </a:lnTo>
                <a:close/>
              </a:path>
              <a:path w="232410" h="311150">
                <a:moveTo>
                  <a:pt x="232410" y="308610"/>
                </a:moveTo>
                <a:lnTo>
                  <a:pt x="168910" y="308610"/>
                </a:lnTo>
                <a:lnTo>
                  <a:pt x="168910" y="309880"/>
                </a:lnTo>
                <a:lnTo>
                  <a:pt x="167639" y="309880"/>
                </a:lnTo>
                <a:lnTo>
                  <a:pt x="167639" y="311150"/>
                </a:lnTo>
                <a:lnTo>
                  <a:pt x="232410" y="311150"/>
                </a:lnTo>
                <a:lnTo>
                  <a:pt x="232410" y="308610"/>
                </a:lnTo>
                <a:close/>
              </a:path>
            </a:pathLst>
          </a:custGeom>
          <a:solidFill>
            <a:srgbClr val="8C4E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1" name="bk object 8761"/>
          <p:cNvSpPr/>
          <p:nvPr/>
        </p:nvSpPr>
        <p:spPr>
          <a:xfrm>
            <a:off x="5261609" y="4255770"/>
            <a:ext cx="224790" cy="304800"/>
          </a:xfrm>
          <a:custGeom>
            <a:avLst/>
            <a:gdLst/>
            <a:ahLst/>
            <a:cxnLst/>
            <a:rect l="l" t="t" r="r" b="b"/>
            <a:pathLst>
              <a:path w="224789" h="304800">
                <a:moveTo>
                  <a:pt x="62230" y="0"/>
                </a:moveTo>
                <a:lnTo>
                  <a:pt x="0" y="0"/>
                </a:lnTo>
                <a:lnTo>
                  <a:pt x="0" y="1269"/>
                </a:lnTo>
                <a:lnTo>
                  <a:pt x="62230" y="1269"/>
                </a:lnTo>
                <a:lnTo>
                  <a:pt x="62230" y="0"/>
                </a:lnTo>
                <a:close/>
              </a:path>
              <a:path w="224789" h="304800">
                <a:moveTo>
                  <a:pt x="224789" y="0"/>
                </a:moveTo>
                <a:lnTo>
                  <a:pt x="187960" y="0"/>
                </a:lnTo>
                <a:lnTo>
                  <a:pt x="187960" y="1269"/>
                </a:lnTo>
                <a:lnTo>
                  <a:pt x="224789" y="1269"/>
                </a:lnTo>
                <a:lnTo>
                  <a:pt x="224789" y="0"/>
                </a:lnTo>
                <a:close/>
              </a:path>
              <a:path w="224789" h="304800">
                <a:moveTo>
                  <a:pt x="62229" y="1269"/>
                </a:moveTo>
                <a:lnTo>
                  <a:pt x="0" y="1269"/>
                </a:lnTo>
                <a:lnTo>
                  <a:pt x="0" y="7619"/>
                </a:lnTo>
                <a:lnTo>
                  <a:pt x="3810" y="7619"/>
                </a:lnTo>
                <a:lnTo>
                  <a:pt x="3810" y="3809"/>
                </a:lnTo>
                <a:lnTo>
                  <a:pt x="60959" y="3809"/>
                </a:lnTo>
                <a:lnTo>
                  <a:pt x="60959" y="2539"/>
                </a:lnTo>
                <a:lnTo>
                  <a:pt x="62229" y="2539"/>
                </a:lnTo>
                <a:lnTo>
                  <a:pt x="62229" y="1269"/>
                </a:lnTo>
                <a:close/>
              </a:path>
              <a:path w="224789" h="304800">
                <a:moveTo>
                  <a:pt x="224789" y="1269"/>
                </a:moveTo>
                <a:lnTo>
                  <a:pt x="189229" y="1269"/>
                </a:lnTo>
                <a:lnTo>
                  <a:pt x="189229" y="3809"/>
                </a:lnTo>
                <a:lnTo>
                  <a:pt x="220979" y="3809"/>
                </a:lnTo>
                <a:lnTo>
                  <a:pt x="220979" y="7619"/>
                </a:lnTo>
                <a:lnTo>
                  <a:pt x="224789" y="7619"/>
                </a:lnTo>
                <a:lnTo>
                  <a:pt x="224789" y="1269"/>
                </a:lnTo>
                <a:close/>
              </a:path>
              <a:path w="224789" h="304800">
                <a:moveTo>
                  <a:pt x="3810" y="7619"/>
                </a:moveTo>
                <a:lnTo>
                  <a:pt x="0" y="7619"/>
                </a:lnTo>
                <a:lnTo>
                  <a:pt x="0" y="13969"/>
                </a:lnTo>
                <a:lnTo>
                  <a:pt x="3810" y="13969"/>
                </a:lnTo>
                <a:lnTo>
                  <a:pt x="3810" y="7619"/>
                </a:lnTo>
                <a:close/>
              </a:path>
              <a:path w="224789" h="304800">
                <a:moveTo>
                  <a:pt x="224789" y="7619"/>
                </a:moveTo>
                <a:lnTo>
                  <a:pt x="220979" y="7619"/>
                </a:lnTo>
                <a:lnTo>
                  <a:pt x="220979" y="13969"/>
                </a:lnTo>
                <a:lnTo>
                  <a:pt x="224789" y="13969"/>
                </a:lnTo>
                <a:lnTo>
                  <a:pt x="224789" y="7619"/>
                </a:lnTo>
                <a:close/>
              </a:path>
              <a:path w="224789" h="304800">
                <a:moveTo>
                  <a:pt x="3810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3969"/>
                </a:lnTo>
                <a:close/>
              </a:path>
              <a:path w="224789" h="304800">
                <a:moveTo>
                  <a:pt x="224789" y="13969"/>
                </a:moveTo>
                <a:lnTo>
                  <a:pt x="220979" y="13969"/>
                </a:lnTo>
                <a:lnTo>
                  <a:pt x="220979" y="20319"/>
                </a:lnTo>
                <a:lnTo>
                  <a:pt x="224789" y="20319"/>
                </a:lnTo>
                <a:lnTo>
                  <a:pt x="224789" y="13969"/>
                </a:lnTo>
                <a:close/>
              </a:path>
              <a:path w="224789" h="304800">
                <a:moveTo>
                  <a:pt x="3810" y="20319"/>
                </a:moveTo>
                <a:lnTo>
                  <a:pt x="0" y="20319"/>
                </a:lnTo>
                <a:lnTo>
                  <a:pt x="0" y="25399"/>
                </a:lnTo>
                <a:lnTo>
                  <a:pt x="3810" y="25399"/>
                </a:lnTo>
                <a:lnTo>
                  <a:pt x="3810" y="20319"/>
                </a:lnTo>
                <a:close/>
              </a:path>
              <a:path w="224789" h="304800">
                <a:moveTo>
                  <a:pt x="224789" y="20319"/>
                </a:moveTo>
                <a:lnTo>
                  <a:pt x="220979" y="20319"/>
                </a:lnTo>
                <a:lnTo>
                  <a:pt x="220979" y="25399"/>
                </a:lnTo>
                <a:lnTo>
                  <a:pt x="224789" y="25399"/>
                </a:lnTo>
                <a:lnTo>
                  <a:pt x="224789" y="20319"/>
                </a:lnTo>
                <a:close/>
              </a:path>
              <a:path w="224789" h="304800">
                <a:moveTo>
                  <a:pt x="3810" y="25400"/>
                </a:moveTo>
                <a:lnTo>
                  <a:pt x="0" y="25400"/>
                </a:lnTo>
                <a:lnTo>
                  <a:pt x="0" y="31749"/>
                </a:lnTo>
                <a:lnTo>
                  <a:pt x="3810" y="31749"/>
                </a:lnTo>
                <a:lnTo>
                  <a:pt x="3810" y="25400"/>
                </a:lnTo>
                <a:close/>
              </a:path>
              <a:path w="224789" h="304800">
                <a:moveTo>
                  <a:pt x="224789" y="25400"/>
                </a:moveTo>
                <a:lnTo>
                  <a:pt x="220979" y="25400"/>
                </a:lnTo>
                <a:lnTo>
                  <a:pt x="220979" y="31749"/>
                </a:lnTo>
                <a:lnTo>
                  <a:pt x="224789" y="31749"/>
                </a:lnTo>
                <a:lnTo>
                  <a:pt x="224789" y="25400"/>
                </a:lnTo>
                <a:close/>
              </a:path>
              <a:path w="224789" h="304800">
                <a:moveTo>
                  <a:pt x="3810" y="31750"/>
                </a:moveTo>
                <a:lnTo>
                  <a:pt x="0" y="31750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1750"/>
                </a:lnTo>
                <a:close/>
              </a:path>
              <a:path w="224789" h="304800">
                <a:moveTo>
                  <a:pt x="224789" y="31750"/>
                </a:moveTo>
                <a:lnTo>
                  <a:pt x="220979" y="31750"/>
                </a:lnTo>
                <a:lnTo>
                  <a:pt x="220979" y="39369"/>
                </a:lnTo>
                <a:lnTo>
                  <a:pt x="224789" y="39369"/>
                </a:lnTo>
                <a:lnTo>
                  <a:pt x="224789" y="31750"/>
                </a:lnTo>
                <a:close/>
              </a:path>
              <a:path w="224789" h="304800">
                <a:moveTo>
                  <a:pt x="38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3810" y="45719"/>
                </a:lnTo>
                <a:lnTo>
                  <a:pt x="3810" y="39369"/>
                </a:lnTo>
                <a:close/>
              </a:path>
              <a:path w="224789" h="304800">
                <a:moveTo>
                  <a:pt x="224789" y="39369"/>
                </a:moveTo>
                <a:lnTo>
                  <a:pt x="220979" y="39369"/>
                </a:lnTo>
                <a:lnTo>
                  <a:pt x="220979" y="45719"/>
                </a:lnTo>
                <a:lnTo>
                  <a:pt x="224789" y="45719"/>
                </a:lnTo>
                <a:lnTo>
                  <a:pt x="224789" y="39369"/>
                </a:lnTo>
                <a:close/>
              </a:path>
              <a:path w="224789" h="304800">
                <a:moveTo>
                  <a:pt x="3810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3810" y="52069"/>
                </a:lnTo>
                <a:lnTo>
                  <a:pt x="3810" y="45719"/>
                </a:lnTo>
                <a:close/>
              </a:path>
              <a:path w="224789" h="304800">
                <a:moveTo>
                  <a:pt x="224789" y="45719"/>
                </a:moveTo>
                <a:lnTo>
                  <a:pt x="220979" y="45719"/>
                </a:lnTo>
                <a:lnTo>
                  <a:pt x="220979" y="52069"/>
                </a:lnTo>
                <a:lnTo>
                  <a:pt x="224789" y="52069"/>
                </a:lnTo>
                <a:lnTo>
                  <a:pt x="224789" y="45719"/>
                </a:lnTo>
                <a:close/>
              </a:path>
              <a:path w="224789" h="304800">
                <a:moveTo>
                  <a:pt x="38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52069"/>
                </a:lnTo>
                <a:close/>
              </a:path>
              <a:path w="224789" h="304800">
                <a:moveTo>
                  <a:pt x="224789" y="52069"/>
                </a:moveTo>
                <a:lnTo>
                  <a:pt x="220979" y="52069"/>
                </a:lnTo>
                <a:lnTo>
                  <a:pt x="220979" y="58419"/>
                </a:lnTo>
                <a:lnTo>
                  <a:pt x="224789" y="58419"/>
                </a:lnTo>
                <a:lnTo>
                  <a:pt x="224789" y="52069"/>
                </a:lnTo>
                <a:close/>
              </a:path>
              <a:path w="224789" h="304800">
                <a:moveTo>
                  <a:pt x="3810" y="58419"/>
                </a:moveTo>
                <a:lnTo>
                  <a:pt x="0" y="58419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58419"/>
                </a:lnTo>
                <a:close/>
              </a:path>
              <a:path w="224789" h="304800">
                <a:moveTo>
                  <a:pt x="224789" y="58419"/>
                </a:moveTo>
                <a:lnTo>
                  <a:pt x="220979" y="58419"/>
                </a:lnTo>
                <a:lnTo>
                  <a:pt x="220979" y="63499"/>
                </a:lnTo>
                <a:lnTo>
                  <a:pt x="224789" y="63499"/>
                </a:lnTo>
                <a:lnTo>
                  <a:pt x="224789" y="58419"/>
                </a:lnTo>
                <a:close/>
              </a:path>
              <a:path w="224789" h="304800">
                <a:moveTo>
                  <a:pt x="3810" y="63500"/>
                </a:moveTo>
                <a:lnTo>
                  <a:pt x="0" y="63500"/>
                </a:lnTo>
                <a:lnTo>
                  <a:pt x="0" y="77469"/>
                </a:lnTo>
                <a:lnTo>
                  <a:pt x="3810" y="77469"/>
                </a:lnTo>
                <a:lnTo>
                  <a:pt x="3810" y="63500"/>
                </a:lnTo>
                <a:close/>
              </a:path>
              <a:path w="224789" h="304800">
                <a:moveTo>
                  <a:pt x="224789" y="63500"/>
                </a:moveTo>
                <a:lnTo>
                  <a:pt x="220979" y="63500"/>
                </a:lnTo>
                <a:lnTo>
                  <a:pt x="220979" y="77469"/>
                </a:lnTo>
                <a:lnTo>
                  <a:pt x="224789" y="77469"/>
                </a:lnTo>
                <a:lnTo>
                  <a:pt x="224789" y="63500"/>
                </a:lnTo>
                <a:close/>
              </a:path>
              <a:path w="224789" h="304800">
                <a:moveTo>
                  <a:pt x="3810" y="77469"/>
                </a:moveTo>
                <a:lnTo>
                  <a:pt x="0" y="77469"/>
                </a:lnTo>
                <a:lnTo>
                  <a:pt x="0" y="82549"/>
                </a:lnTo>
                <a:lnTo>
                  <a:pt x="3810" y="82549"/>
                </a:lnTo>
                <a:lnTo>
                  <a:pt x="3810" y="77469"/>
                </a:lnTo>
                <a:close/>
              </a:path>
              <a:path w="224789" h="304800">
                <a:moveTo>
                  <a:pt x="224789" y="77469"/>
                </a:moveTo>
                <a:lnTo>
                  <a:pt x="220979" y="77469"/>
                </a:lnTo>
                <a:lnTo>
                  <a:pt x="220979" y="82549"/>
                </a:lnTo>
                <a:lnTo>
                  <a:pt x="224789" y="82549"/>
                </a:lnTo>
                <a:lnTo>
                  <a:pt x="224789" y="77469"/>
                </a:lnTo>
                <a:close/>
              </a:path>
              <a:path w="224789" h="304800">
                <a:moveTo>
                  <a:pt x="3810" y="82550"/>
                </a:moveTo>
                <a:lnTo>
                  <a:pt x="0" y="82550"/>
                </a:lnTo>
                <a:lnTo>
                  <a:pt x="0" y="109219"/>
                </a:lnTo>
                <a:lnTo>
                  <a:pt x="3810" y="109219"/>
                </a:lnTo>
                <a:lnTo>
                  <a:pt x="3810" y="82550"/>
                </a:lnTo>
                <a:close/>
              </a:path>
              <a:path w="224789" h="304800">
                <a:moveTo>
                  <a:pt x="224789" y="82550"/>
                </a:moveTo>
                <a:lnTo>
                  <a:pt x="220979" y="82550"/>
                </a:lnTo>
                <a:lnTo>
                  <a:pt x="220979" y="109219"/>
                </a:lnTo>
                <a:lnTo>
                  <a:pt x="224789" y="109219"/>
                </a:lnTo>
                <a:lnTo>
                  <a:pt x="224789" y="82550"/>
                </a:lnTo>
                <a:close/>
              </a:path>
              <a:path w="224789" h="304800">
                <a:moveTo>
                  <a:pt x="3810" y="109219"/>
                </a:moveTo>
                <a:lnTo>
                  <a:pt x="0" y="109219"/>
                </a:lnTo>
                <a:lnTo>
                  <a:pt x="0" y="115569"/>
                </a:lnTo>
                <a:lnTo>
                  <a:pt x="3810" y="115569"/>
                </a:lnTo>
                <a:lnTo>
                  <a:pt x="3810" y="109219"/>
                </a:lnTo>
                <a:close/>
              </a:path>
              <a:path w="224789" h="304800">
                <a:moveTo>
                  <a:pt x="224789" y="109219"/>
                </a:moveTo>
                <a:lnTo>
                  <a:pt x="220979" y="109219"/>
                </a:lnTo>
                <a:lnTo>
                  <a:pt x="220979" y="115569"/>
                </a:lnTo>
                <a:lnTo>
                  <a:pt x="224789" y="115569"/>
                </a:lnTo>
                <a:lnTo>
                  <a:pt x="224789" y="109219"/>
                </a:lnTo>
                <a:close/>
              </a:path>
              <a:path w="224789" h="304800">
                <a:moveTo>
                  <a:pt x="3810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3810" y="121919"/>
                </a:lnTo>
                <a:lnTo>
                  <a:pt x="3810" y="115569"/>
                </a:lnTo>
                <a:close/>
              </a:path>
              <a:path w="224789" h="304800">
                <a:moveTo>
                  <a:pt x="224789" y="115569"/>
                </a:moveTo>
                <a:lnTo>
                  <a:pt x="220979" y="115569"/>
                </a:lnTo>
                <a:lnTo>
                  <a:pt x="220979" y="121919"/>
                </a:lnTo>
                <a:lnTo>
                  <a:pt x="224789" y="121919"/>
                </a:lnTo>
                <a:lnTo>
                  <a:pt x="224789" y="115569"/>
                </a:lnTo>
                <a:close/>
              </a:path>
              <a:path w="224789" h="304800">
                <a:moveTo>
                  <a:pt x="3810" y="121919"/>
                </a:moveTo>
                <a:lnTo>
                  <a:pt x="0" y="121919"/>
                </a:lnTo>
                <a:lnTo>
                  <a:pt x="0" y="134619"/>
                </a:lnTo>
                <a:lnTo>
                  <a:pt x="3810" y="134619"/>
                </a:lnTo>
                <a:lnTo>
                  <a:pt x="3810" y="121919"/>
                </a:lnTo>
                <a:close/>
              </a:path>
              <a:path w="224789" h="304800">
                <a:moveTo>
                  <a:pt x="224789" y="121919"/>
                </a:moveTo>
                <a:lnTo>
                  <a:pt x="220979" y="121919"/>
                </a:lnTo>
                <a:lnTo>
                  <a:pt x="220979" y="134619"/>
                </a:lnTo>
                <a:lnTo>
                  <a:pt x="224789" y="134619"/>
                </a:lnTo>
                <a:lnTo>
                  <a:pt x="224789" y="121919"/>
                </a:lnTo>
                <a:close/>
              </a:path>
              <a:path w="224789" h="304800">
                <a:moveTo>
                  <a:pt x="3810" y="134619"/>
                </a:moveTo>
                <a:lnTo>
                  <a:pt x="0" y="134619"/>
                </a:lnTo>
                <a:lnTo>
                  <a:pt x="0" y="140969"/>
                </a:lnTo>
                <a:lnTo>
                  <a:pt x="3810" y="140969"/>
                </a:lnTo>
                <a:lnTo>
                  <a:pt x="3810" y="134619"/>
                </a:lnTo>
                <a:close/>
              </a:path>
              <a:path w="224789" h="304800">
                <a:moveTo>
                  <a:pt x="224789" y="134619"/>
                </a:moveTo>
                <a:lnTo>
                  <a:pt x="220979" y="134619"/>
                </a:lnTo>
                <a:lnTo>
                  <a:pt x="220979" y="140969"/>
                </a:lnTo>
                <a:lnTo>
                  <a:pt x="224789" y="140969"/>
                </a:lnTo>
                <a:lnTo>
                  <a:pt x="224789" y="134619"/>
                </a:lnTo>
                <a:close/>
              </a:path>
              <a:path w="224789" h="304800">
                <a:moveTo>
                  <a:pt x="38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3810" y="147319"/>
                </a:lnTo>
                <a:lnTo>
                  <a:pt x="3810" y="140969"/>
                </a:lnTo>
                <a:close/>
              </a:path>
              <a:path w="224789" h="304800">
                <a:moveTo>
                  <a:pt x="224789" y="140969"/>
                </a:moveTo>
                <a:lnTo>
                  <a:pt x="220979" y="140969"/>
                </a:lnTo>
                <a:lnTo>
                  <a:pt x="220979" y="147319"/>
                </a:lnTo>
                <a:lnTo>
                  <a:pt x="224789" y="147319"/>
                </a:lnTo>
                <a:lnTo>
                  <a:pt x="224789" y="140969"/>
                </a:lnTo>
                <a:close/>
              </a:path>
              <a:path w="224789" h="304800">
                <a:moveTo>
                  <a:pt x="3810" y="147319"/>
                </a:moveTo>
                <a:lnTo>
                  <a:pt x="0" y="147319"/>
                </a:lnTo>
                <a:lnTo>
                  <a:pt x="0" y="177799"/>
                </a:lnTo>
                <a:lnTo>
                  <a:pt x="3810" y="177799"/>
                </a:lnTo>
                <a:lnTo>
                  <a:pt x="3810" y="147319"/>
                </a:lnTo>
                <a:close/>
              </a:path>
              <a:path w="224789" h="304800">
                <a:moveTo>
                  <a:pt x="224789" y="147319"/>
                </a:moveTo>
                <a:lnTo>
                  <a:pt x="220979" y="147319"/>
                </a:lnTo>
                <a:lnTo>
                  <a:pt x="220979" y="177799"/>
                </a:lnTo>
                <a:lnTo>
                  <a:pt x="224789" y="177799"/>
                </a:lnTo>
                <a:lnTo>
                  <a:pt x="224789" y="147319"/>
                </a:lnTo>
                <a:close/>
              </a:path>
              <a:path w="224789" h="304800">
                <a:moveTo>
                  <a:pt x="3810" y="177800"/>
                </a:moveTo>
                <a:lnTo>
                  <a:pt x="0" y="177800"/>
                </a:lnTo>
                <a:lnTo>
                  <a:pt x="0" y="198119"/>
                </a:lnTo>
                <a:lnTo>
                  <a:pt x="3810" y="198119"/>
                </a:lnTo>
                <a:lnTo>
                  <a:pt x="3810" y="177800"/>
                </a:lnTo>
                <a:close/>
              </a:path>
              <a:path w="224789" h="304800">
                <a:moveTo>
                  <a:pt x="224789" y="177800"/>
                </a:moveTo>
                <a:lnTo>
                  <a:pt x="220979" y="177800"/>
                </a:lnTo>
                <a:lnTo>
                  <a:pt x="220979" y="198119"/>
                </a:lnTo>
                <a:lnTo>
                  <a:pt x="224789" y="198119"/>
                </a:lnTo>
                <a:lnTo>
                  <a:pt x="224789" y="177800"/>
                </a:lnTo>
                <a:close/>
              </a:path>
              <a:path w="224789" h="304800">
                <a:moveTo>
                  <a:pt x="3810" y="198119"/>
                </a:moveTo>
                <a:lnTo>
                  <a:pt x="0" y="198119"/>
                </a:lnTo>
                <a:lnTo>
                  <a:pt x="0" y="203199"/>
                </a:lnTo>
                <a:lnTo>
                  <a:pt x="3810" y="203199"/>
                </a:lnTo>
                <a:lnTo>
                  <a:pt x="3810" y="198119"/>
                </a:lnTo>
                <a:close/>
              </a:path>
              <a:path w="224789" h="304800">
                <a:moveTo>
                  <a:pt x="224789" y="198119"/>
                </a:moveTo>
                <a:lnTo>
                  <a:pt x="220979" y="198119"/>
                </a:lnTo>
                <a:lnTo>
                  <a:pt x="220979" y="203199"/>
                </a:lnTo>
                <a:lnTo>
                  <a:pt x="224789" y="203199"/>
                </a:lnTo>
                <a:lnTo>
                  <a:pt x="224789" y="198119"/>
                </a:lnTo>
                <a:close/>
              </a:path>
              <a:path w="224789" h="304800">
                <a:moveTo>
                  <a:pt x="3810" y="203200"/>
                </a:moveTo>
                <a:lnTo>
                  <a:pt x="0" y="203200"/>
                </a:lnTo>
                <a:lnTo>
                  <a:pt x="0" y="210819"/>
                </a:lnTo>
                <a:lnTo>
                  <a:pt x="3810" y="210819"/>
                </a:lnTo>
                <a:lnTo>
                  <a:pt x="3810" y="203200"/>
                </a:lnTo>
                <a:close/>
              </a:path>
              <a:path w="224789" h="304800">
                <a:moveTo>
                  <a:pt x="224789" y="203200"/>
                </a:moveTo>
                <a:lnTo>
                  <a:pt x="220979" y="203200"/>
                </a:lnTo>
                <a:lnTo>
                  <a:pt x="220979" y="210819"/>
                </a:lnTo>
                <a:lnTo>
                  <a:pt x="224789" y="210819"/>
                </a:lnTo>
                <a:lnTo>
                  <a:pt x="224789" y="203200"/>
                </a:lnTo>
                <a:close/>
              </a:path>
              <a:path w="224789" h="304800">
                <a:moveTo>
                  <a:pt x="3810" y="210819"/>
                </a:moveTo>
                <a:lnTo>
                  <a:pt x="0" y="210819"/>
                </a:lnTo>
                <a:lnTo>
                  <a:pt x="0" y="215899"/>
                </a:lnTo>
                <a:lnTo>
                  <a:pt x="3810" y="215899"/>
                </a:lnTo>
                <a:lnTo>
                  <a:pt x="3810" y="210819"/>
                </a:lnTo>
                <a:close/>
              </a:path>
              <a:path w="224789" h="304800">
                <a:moveTo>
                  <a:pt x="224789" y="210819"/>
                </a:moveTo>
                <a:lnTo>
                  <a:pt x="220979" y="210819"/>
                </a:lnTo>
                <a:lnTo>
                  <a:pt x="220979" y="215899"/>
                </a:lnTo>
                <a:lnTo>
                  <a:pt x="224789" y="215899"/>
                </a:lnTo>
                <a:lnTo>
                  <a:pt x="224789" y="210819"/>
                </a:lnTo>
                <a:close/>
              </a:path>
              <a:path w="224789" h="304800">
                <a:moveTo>
                  <a:pt x="3810" y="215900"/>
                </a:moveTo>
                <a:lnTo>
                  <a:pt x="0" y="215900"/>
                </a:lnTo>
                <a:lnTo>
                  <a:pt x="0" y="223519"/>
                </a:lnTo>
                <a:lnTo>
                  <a:pt x="3810" y="223519"/>
                </a:lnTo>
                <a:lnTo>
                  <a:pt x="3810" y="215900"/>
                </a:lnTo>
                <a:close/>
              </a:path>
              <a:path w="224789" h="304800">
                <a:moveTo>
                  <a:pt x="224789" y="215900"/>
                </a:moveTo>
                <a:lnTo>
                  <a:pt x="220979" y="215900"/>
                </a:lnTo>
                <a:lnTo>
                  <a:pt x="220979" y="223519"/>
                </a:lnTo>
                <a:lnTo>
                  <a:pt x="224789" y="223519"/>
                </a:lnTo>
                <a:lnTo>
                  <a:pt x="224789" y="215900"/>
                </a:lnTo>
                <a:close/>
              </a:path>
              <a:path w="224789" h="304800">
                <a:moveTo>
                  <a:pt x="3810" y="223519"/>
                </a:moveTo>
                <a:lnTo>
                  <a:pt x="0" y="223519"/>
                </a:lnTo>
                <a:lnTo>
                  <a:pt x="0" y="228599"/>
                </a:lnTo>
                <a:lnTo>
                  <a:pt x="3810" y="228599"/>
                </a:lnTo>
                <a:lnTo>
                  <a:pt x="3810" y="223519"/>
                </a:lnTo>
                <a:close/>
              </a:path>
              <a:path w="224789" h="304800">
                <a:moveTo>
                  <a:pt x="224789" y="223519"/>
                </a:moveTo>
                <a:lnTo>
                  <a:pt x="220979" y="223519"/>
                </a:lnTo>
                <a:lnTo>
                  <a:pt x="220979" y="228599"/>
                </a:lnTo>
                <a:lnTo>
                  <a:pt x="224789" y="228599"/>
                </a:lnTo>
                <a:lnTo>
                  <a:pt x="224789" y="223519"/>
                </a:lnTo>
                <a:close/>
              </a:path>
              <a:path w="224789" h="304800">
                <a:moveTo>
                  <a:pt x="3810" y="228600"/>
                </a:moveTo>
                <a:lnTo>
                  <a:pt x="0" y="228600"/>
                </a:lnTo>
                <a:lnTo>
                  <a:pt x="0" y="234949"/>
                </a:lnTo>
                <a:lnTo>
                  <a:pt x="3810" y="234949"/>
                </a:lnTo>
                <a:lnTo>
                  <a:pt x="3810" y="228600"/>
                </a:lnTo>
                <a:close/>
              </a:path>
              <a:path w="224789" h="304800">
                <a:moveTo>
                  <a:pt x="224789" y="228600"/>
                </a:moveTo>
                <a:lnTo>
                  <a:pt x="220979" y="228600"/>
                </a:lnTo>
                <a:lnTo>
                  <a:pt x="220979" y="234949"/>
                </a:lnTo>
                <a:lnTo>
                  <a:pt x="224789" y="234949"/>
                </a:lnTo>
                <a:lnTo>
                  <a:pt x="224789" y="228600"/>
                </a:lnTo>
                <a:close/>
              </a:path>
              <a:path w="224789" h="304800">
                <a:moveTo>
                  <a:pt x="3810" y="234950"/>
                </a:moveTo>
                <a:lnTo>
                  <a:pt x="0" y="234950"/>
                </a:lnTo>
                <a:lnTo>
                  <a:pt x="0" y="242569"/>
                </a:lnTo>
                <a:lnTo>
                  <a:pt x="3810" y="242569"/>
                </a:lnTo>
                <a:lnTo>
                  <a:pt x="3810" y="234950"/>
                </a:lnTo>
                <a:close/>
              </a:path>
              <a:path w="224789" h="304800">
                <a:moveTo>
                  <a:pt x="224789" y="234950"/>
                </a:moveTo>
                <a:lnTo>
                  <a:pt x="220979" y="234950"/>
                </a:lnTo>
                <a:lnTo>
                  <a:pt x="220979" y="242569"/>
                </a:lnTo>
                <a:lnTo>
                  <a:pt x="224789" y="242569"/>
                </a:lnTo>
                <a:lnTo>
                  <a:pt x="224789" y="234950"/>
                </a:lnTo>
                <a:close/>
              </a:path>
              <a:path w="224789" h="304800">
                <a:moveTo>
                  <a:pt x="3810" y="242569"/>
                </a:moveTo>
                <a:lnTo>
                  <a:pt x="0" y="242569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2569"/>
                </a:lnTo>
                <a:close/>
              </a:path>
              <a:path w="224789" h="304800">
                <a:moveTo>
                  <a:pt x="224789" y="242569"/>
                </a:moveTo>
                <a:lnTo>
                  <a:pt x="220979" y="242569"/>
                </a:lnTo>
                <a:lnTo>
                  <a:pt x="220979" y="248919"/>
                </a:lnTo>
                <a:lnTo>
                  <a:pt x="224789" y="248919"/>
                </a:lnTo>
                <a:lnTo>
                  <a:pt x="224789" y="242569"/>
                </a:lnTo>
                <a:close/>
              </a:path>
              <a:path w="224789" h="304800">
                <a:moveTo>
                  <a:pt x="3810" y="248919"/>
                </a:moveTo>
                <a:lnTo>
                  <a:pt x="0" y="248919"/>
                </a:lnTo>
                <a:lnTo>
                  <a:pt x="0" y="255269"/>
                </a:lnTo>
                <a:lnTo>
                  <a:pt x="3810" y="255269"/>
                </a:lnTo>
                <a:lnTo>
                  <a:pt x="3810" y="248919"/>
                </a:lnTo>
                <a:close/>
              </a:path>
              <a:path w="224789" h="304800">
                <a:moveTo>
                  <a:pt x="224789" y="248919"/>
                </a:moveTo>
                <a:lnTo>
                  <a:pt x="220979" y="248919"/>
                </a:lnTo>
                <a:lnTo>
                  <a:pt x="220979" y="255269"/>
                </a:lnTo>
                <a:lnTo>
                  <a:pt x="224789" y="255269"/>
                </a:lnTo>
                <a:lnTo>
                  <a:pt x="224789" y="248919"/>
                </a:lnTo>
                <a:close/>
              </a:path>
              <a:path w="224789" h="304800">
                <a:moveTo>
                  <a:pt x="3810" y="255269"/>
                </a:moveTo>
                <a:lnTo>
                  <a:pt x="0" y="255269"/>
                </a:lnTo>
                <a:lnTo>
                  <a:pt x="0" y="260349"/>
                </a:lnTo>
                <a:lnTo>
                  <a:pt x="3810" y="260349"/>
                </a:lnTo>
                <a:lnTo>
                  <a:pt x="3810" y="255269"/>
                </a:lnTo>
                <a:close/>
              </a:path>
              <a:path w="224789" h="304800">
                <a:moveTo>
                  <a:pt x="224789" y="255269"/>
                </a:moveTo>
                <a:lnTo>
                  <a:pt x="220979" y="255269"/>
                </a:lnTo>
                <a:lnTo>
                  <a:pt x="220979" y="260349"/>
                </a:lnTo>
                <a:lnTo>
                  <a:pt x="224789" y="260349"/>
                </a:lnTo>
                <a:lnTo>
                  <a:pt x="224789" y="255269"/>
                </a:lnTo>
                <a:close/>
              </a:path>
              <a:path w="224789" h="304800">
                <a:moveTo>
                  <a:pt x="3810" y="260350"/>
                </a:moveTo>
                <a:lnTo>
                  <a:pt x="0" y="260350"/>
                </a:lnTo>
                <a:lnTo>
                  <a:pt x="0" y="267969"/>
                </a:lnTo>
                <a:lnTo>
                  <a:pt x="3810" y="267969"/>
                </a:lnTo>
                <a:lnTo>
                  <a:pt x="3810" y="260350"/>
                </a:lnTo>
                <a:close/>
              </a:path>
              <a:path w="224789" h="304800">
                <a:moveTo>
                  <a:pt x="224789" y="260350"/>
                </a:moveTo>
                <a:lnTo>
                  <a:pt x="220979" y="260350"/>
                </a:lnTo>
                <a:lnTo>
                  <a:pt x="220979" y="267969"/>
                </a:lnTo>
                <a:lnTo>
                  <a:pt x="224789" y="267969"/>
                </a:lnTo>
                <a:lnTo>
                  <a:pt x="224789" y="260350"/>
                </a:lnTo>
                <a:close/>
              </a:path>
              <a:path w="224789" h="304800">
                <a:moveTo>
                  <a:pt x="3810" y="267969"/>
                </a:moveTo>
                <a:lnTo>
                  <a:pt x="0" y="267969"/>
                </a:lnTo>
                <a:lnTo>
                  <a:pt x="0" y="273049"/>
                </a:lnTo>
                <a:lnTo>
                  <a:pt x="3810" y="273049"/>
                </a:lnTo>
                <a:lnTo>
                  <a:pt x="3810" y="267969"/>
                </a:lnTo>
                <a:close/>
              </a:path>
              <a:path w="224789" h="304800">
                <a:moveTo>
                  <a:pt x="224789" y="267969"/>
                </a:moveTo>
                <a:lnTo>
                  <a:pt x="220979" y="267969"/>
                </a:lnTo>
                <a:lnTo>
                  <a:pt x="220979" y="273049"/>
                </a:lnTo>
                <a:lnTo>
                  <a:pt x="224789" y="273049"/>
                </a:lnTo>
                <a:lnTo>
                  <a:pt x="224789" y="267969"/>
                </a:lnTo>
                <a:close/>
              </a:path>
              <a:path w="224789" h="304800">
                <a:moveTo>
                  <a:pt x="3810" y="273050"/>
                </a:moveTo>
                <a:lnTo>
                  <a:pt x="0" y="273050"/>
                </a:lnTo>
                <a:lnTo>
                  <a:pt x="0" y="280669"/>
                </a:lnTo>
                <a:lnTo>
                  <a:pt x="3810" y="280669"/>
                </a:lnTo>
                <a:lnTo>
                  <a:pt x="3810" y="273050"/>
                </a:lnTo>
                <a:close/>
              </a:path>
              <a:path w="224789" h="304800">
                <a:moveTo>
                  <a:pt x="224789" y="273050"/>
                </a:moveTo>
                <a:lnTo>
                  <a:pt x="220979" y="273050"/>
                </a:lnTo>
                <a:lnTo>
                  <a:pt x="220979" y="280669"/>
                </a:lnTo>
                <a:lnTo>
                  <a:pt x="224789" y="280669"/>
                </a:lnTo>
                <a:lnTo>
                  <a:pt x="224789" y="273050"/>
                </a:lnTo>
                <a:close/>
              </a:path>
              <a:path w="224789" h="304800">
                <a:moveTo>
                  <a:pt x="3810" y="280669"/>
                </a:moveTo>
                <a:lnTo>
                  <a:pt x="0" y="280669"/>
                </a:lnTo>
                <a:lnTo>
                  <a:pt x="0" y="285749"/>
                </a:lnTo>
                <a:lnTo>
                  <a:pt x="3810" y="285749"/>
                </a:lnTo>
                <a:lnTo>
                  <a:pt x="3810" y="280669"/>
                </a:lnTo>
                <a:close/>
              </a:path>
              <a:path w="224789" h="304800">
                <a:moveTo>
                  <a:pt x="224789" y="280669"/>
                </a:moveTo>
                <a:lnTo>
                  <a:pt x="220979" y="280669"/>
                </a:lnTo>
                <a:lnTo>
                  <a:pt x="220979" y="285749"/>
                </a:lnTo>
                <a:lnTo>
                  <a:pt x="224789" y="285749"/>
                </a:lnTo>
                <a:lnTo>
                  <a:pt x="224789" y="280669"/>
                </a:lnTo>
                <a:close/>
              </a:path>
              <a:path w="224789" h="304800">
                <a:moveTo>
                  <a:pt x="3810" y="285750"/>
                </a:moveTo>
                <a:lnTo>
                  <a:pt x="0" y="285750"/>
                </a:lnTo>
                <a:lnTo>
                  <a:pt x="0" y="293369"/>
                </a:lnTo>
                <a:lnTo>
                  <a:pt x="3810" y="293369"/>
                </a:lnTo>
                <a:lnTo>
                  <a:pt x="3810" y="285750"/>
                </a:lnTo>
                <a:close/>
              </a:path>
              <a:path w="224789" h="304800">
                <a:moveTo>
                  <a:pt x="224789" y="285750"/>
                </a:moveTo>
                <a:lnTo>
                  <a:pt x="220979" y="285750"/>
                </a:lnTo>
                <a:lnTo>
                  <a:pt x="220979" y="293369"/>
                </a:lnTo>
                <a:lnTo>
                  <a:pt x="224789" y="293369"/>
                </a:lnTo>
                <a:lnTo>
                  <a:pt x="224789" y="285750"/>
                </a:lnTo>
                <a:close/>
              </a:path>
              <a:path w="224789" h="304800">
                <a:moveTo>
                  <a:pt x="3810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3810" y="299719"/>
                </a:lnTo>
                <a:lnTo>
                  <a:pt x="3810" y="293369"/>
                </a:lnTo>
                <a:close/>
              </a:path>
              <a:path w="224789" h="304800">
                <a:moveTo>
                  <a:pt x="224789" y="293369"/>
                </a:moveTo>
                <a:lnTo>
                  <a:pt x="220979" y="293369"/>
                </a:lnTo>
                <a:lnTo>
                  <a:pt x="220979" y="299719"/>
                </a:lnTo>
                <a:lnTo>
                  <a:pt x="224789" y="299719"/>
                </a:lnTo>
                <a:lnTo>
                  <a:pt x="224789" y="293369"/>
                </a:lnTo>
                <a:close/>
              </a:path>
              <a:path w="224789" h="304800">
                <a:moveTo>
                  <a:pt x="3810" y="299719"/>
                </a:moveTo>
                <a:lnTo>
                  <a:pt x="0" y="299719"/>
                </a:lnTo>
                <a:lnTo>
                  <a:pt x="0" y="304799"/>
                </a:lnTo>
                <a:lnTo>
                  <a:pt x="35559" y="304799"/>
                </a:lnTo>
                <a:lnTo>
                  <a:pt x="35559" y="302259"/>
                </a:lnTo>
                <a:lnTo>
                  <a:pt x="3810" y="302259"/>
                </a:lnTo>
                <a:lnTo>
                  <a:pt x="3810" y="299719"/>
                </a:lnTo>
                <a:close/>
              </a:path>
              <a:path w="224789" h="304800">
                <a:moveTo>
                  <a:pt x="224789" y="299719"/>
                </a:moveTo>
                <a:lnTo>
                  <a:pt x="220979" y="299719"/>
                </a:lnTo>
                <a:lnTo>
                  <a:pt x="220979" y="302259"/>
                </a:lnTo>
                <a:lnTo>
                  <a:pt x="167639" y="302259"/>
                </a:lnTo>
                <a:lnTo>
                  <a:pt x="167639" y="303529"/>
                </a:lnTo>
                <a:lnTo>
                  <a:pt x="166369" y="303529"/>
                </a:lnTo>
                <a:lnTo>
                  <a:pt x="166369" y="304799"/>
                </a:lnTo>
                <a:lnTo>
                  <a:pt x="224789" y="304799"/>
                </a:lnTo>
                <a:lnTo>
                  <a:pt x="224789" y="299719"/>
                </a:lnTo>
                <a:close/>
              </a:path>
            </a:pathLst>
          </a:custGeom>
          <a:solidFill>
            <a:srgbClr val="894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2" name="bk object 8762"/>
          <p:cNvSpPr/>
          <p:nvPr/>
        </p:nvSpPr>
        <p:spPr>
          <a:xfrm>
            <a:off x="5265420" y="4259579"/>
            <a:ext cx="217170" cy="298450"/>
          </a:xfrm>
          <a:custGeom>
            <a:avLst/>
            <a:gdLst/>
            <a:ahLst/>
            <a:cxnLst/>
            <a:rect l="l" t="t" r="r" b="b"/>
            <a:pathLst>
              <a:path w="217170" h="298450">
                <a:moveTo>
                  <a:pt x="55879" y="0"/>
                </a:moveTo>
                <a:lnTo>
                  <a:pt x="0" y="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54610" y="3810"/>
                </a:lnTo>
                <a:lnTo>
                  <a:pt x="54610" y="2540"/>
                </a:lnTo>
                <a:lnTo>
                  <a:pt x="55879" y="2540"/>
                </a:lnTo>
                <a:lnTo>
                  <a:pt x="55879" y="0"/>
                </a:lnTo>
                <a:close/>
              </a:path>
              <a:path w="217170" h="298450">
                <a:moveTo>
                  <a:pt x="217169" y="0"/>
                </a:moveTo>
                <a:lnTo>
                  <a:pt x="186689" y="0"/>
                </a:lnTo>
                <a:lnTo>
                  <a:pt x="186689" y="3810"/>
                </a:lnTo>
                <a:lnTo>
                  <a:pt x="213359" y="3810"/>
                </a:lnTo>
                <a:lnTo>
                  <a:pt x="213359" y="10160"/>
                </a:lnTo>
                <a:lnTo>
                  <a:pt x="217169" y="10160"/>
                </a:lnTo>
                <a:lnTo>
                  <a:pt x="217169" y="0"/>
                </a:lnTo>
                <a:close/>
              </a:path>
              <a:path w="217170" h="2984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217170" h="298450">
                <a:moveTo>
                  <a:pt x="217169" y="10160"/>
                </a:moveTo>
                <a:lnTo>
                  <a:pt x="213359" y="10160"/>
                </a:lnTo>
                <a:lnTo>
                  <a:pt x="213359" y="16510"/>
                </a:lnTo>
                <a:lnTo>
                  <a:pt x="217169" y="16510"/>
                </a:lnTo>
                <a:lnTo>
                  <a:pt x="217169" y="10160"/>
                </a:lnTo>
                <a:close/>
              </a:path>
              <a:path w="217170" h="298450">
                <a:moveTo>
                  <a:pt x="3809" y="16510"/>
                </a:moveTo>
                <a:lnTo>
                  <a:pt x="0" y="16510"/>
                </a:lnTo>
                <a:lnTo>
                  <a:pt x="0" y="21590"/>
                </a:lnTo>
                <a:lnTo>
                  <a:pt x="3809" y="21590"/>
                </a:lnTo>
                <a:lnTo>
                  <a:pt x="3809" y="16510"/>
                </a:lnTo>
                <a:close/>
              </a:path>
              <a:path w="217170" h="298450">
                <a:moveTo>
                  <a:pt x="217169" y="16510"/>
                </a:moveTo>
                <a:lnTo>
                  <a:pt x="213359" y="16510"/>
                </a:lnTo>
                <a:lnTo>
                  <a:pt x="213359" y="21590"/>
                </a:lnTo>
                <a:lnTo>
                  <a:pt x="217169" y="21590"/>
                </a:lnTo>
                <a:lnTo>
                  <a:pt x="217169" y="16510"/>
                </a:lnTo>
                <a:close/>
              </a:path>
              <a:path w="217170" h="298450">
                <a:moveTo>
                  <a:pt x="3809" y="21590"/>
                </a:moveTo>
                <a:lnTo>
                  <a:pt x="0" y="21590"/>
                </a:lnTo>
                <a:lnTo>
                  <a:pt x="0" y="27940"/>
                </a:lnTo>
                <a:lnTo>
                  <a:pt x="3809" y="27940"/>
                </a:lnTo>
                <a:lnTo>
                  <a:pt x="3809" y="21590"/>
                </a:lnTo>
                <a:close/>
              </a:path>
              <a:path w="217170" h="298450">
                <a:moveTo>
                  <a:pt x="217169" y="21590"/>
                </a:moveTo>
                <a:lnTo>
                  <a:pt x="213359" y="21590"/>
                </a:lnTo>
                <a:lnTo>
                  <a:pt x="213359" y="27940"/>
                </a:lnTo>
                <a:lnTo>
                  <a:pt x="217169" y="27940"/>
                </a:lnTo>
                <a:lnTo>
                  <a:pt x="217169" y="21590"/>
                </a:lnTo>
                <a:close/>
              </a:path>
              <a:path w="217170" h="298450">
                <a:moveTo>
                  <a:pt x="3809" y="27940"/>
                </a:moveTo>
                <a:lnTo>
                  <a:pt x="0" y="27940"/>
                </a:lnTo>
                <a:lnTo>
                  <a:pt x="0" y="35560"/>
                </a:lnTo>
                <a:lnTo>
                  <a:pt x="3809" y="35560"/>
                </a:lnTo>
                <a:lnTo>
                  <a:pt x="3809" y="27940"/>
                </a:lnTo>
                <a:close/>
              </a:path>
              <a:path w="217170" h="298450">
                <a:moveTo>
                  <a:pt x="217169" y="27940"/>
                </a:moveTo>
                <a:lnTo>
                  <a:pt x="213359" y="27940"/>
                </a:lnTo>
                <a:lnTo>
                  <a:pt x="213359" y="35560"/>
                </a:lnTo>
                <a:lnTo>
                  <a:pt x="217169" y="35560"/>
                </a:lnTo>
                <a:lnTo>
                  <a:pt x="217169" y="27940"/>
                </a:lnTo>
                <a:close/>
              </a:path>
              <a:path w="217170" h="298450">
                <a:moveTo>
                  <a:pt x="3809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3809" y="41910"/>
                </a:lnTo>
                <a:lnTo>
                  <a:pt x="3809" y="35560"/>
                </a:lnTo>
                <a:close/>
              </a:path>
              <a:path w="217170" h="298450">
                <a:moveTo>
                  <a:pt x="217169" y="35560"/>
                </a:moveTo>
                <a:lnTo>
                  <a:pt x="213359" y="35560"/>
                </a:lnTo>
                <a:lnTo>
                  <a:pt x="213359" y="41910"/>
                </a:lnTo>
                <a:lnTo>
                  <a:pt x="217169" y="41910"/>
                </a:lnTo>
                <a:lnTo>
                  <a:pt x="217169" y="35560"/>
                </a:lnTo>
                <a:close/>
              </a:path>
              <a:path w="217170" h="298450">
                <a:moveTo>
                  <a:pt x="380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3809" y="48260"/>
                </a:lnTo>
                <a:lnTo>
                  <a:pt x="3809" y="41910"/>
                </a:lnTo>
                <a:close/>
              </a:path>
              <a:path w="217170" h="298450">
                <a:moveTo>
                  <a:pt x="217169" y="41910"/>
                </a:moveTo>
                <a:lnTo>
                  <a:pt x="213359" y="41910"/>
                </a:lnTo>
                <a:lnTo>
                  <a:pt x="213359" y="48260"/>
                </a:lnTo>
                <a:lnTo>
                  <a:pt x="217169" y="48260"/>
                </a:lnTo>
                <a:lnTo>
                  <a:pt x="217169" y="41910"/>
                </a:lnTo>
                <a:close/>
              </a:path>
              <a:path w="217170" h="298450">
                <a:moveTo>
                  <a:pt x="3809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3809" y="54610"/>
                </a:lnTo>
                <a:lnTo>
                  <a:pt x="3809" y="48260"/>
                </a:lnTo>
                <a:close/>
              </a:path>
              <a:path w="217170" h="298450">
                <a:moveTo>
                  <a:pt x="217169" y="48260"/>
                </a:moveTo>
                <a:lnTo>
                  <a:pt x="213359" y="48260"/>
                </a:lnTo>
                <a:lnTo>
                  <a:pt x="213359" y="54610"/>
                </a:lnTo>
                <a:lnTo>
                  <a:pt x="217169" y="54610"/>
                </a:lnTo>
                <a:lnTo>
                  <a:pt x="217169" y="48260"/>
                </a:lnTo>
                <a:close/>
              </a:path>
              <a:path w="217170" h="298450">
                <a:moveTo>
                  <a:pt x="3809" y="54610"/>
                </a:moveTo>
                <a:lnTo>
                  <a:pt x="0" y="54610"/>
                </a:lnTo>
                <a:lnTo>
                  <a:pt x="0" y="59690"/>
                </a:lnTo>
                <a:lnTo>
                  <a:pt x="3809" y="59690"/>
                </a:lnTo>
                <a:lnTo>
                  <a:pt x="3809" y="54610"/>
                </a:lnTo>
                <a:close/>
              </a:path>
              <a:path w="217170" h="298450">
                <a:moveTo>
                  <a:pt x="217169" y="54610"/>
                </a:moveTo>
                <a:lnTo>
                  <a:pt x="213359" y="54610"/>
                </a:lnTo>
                <a:lnTo>
                  <a:pt x="213359" y="59690"/>
                </a:lnTo>
                <a:lnTo>
                  <a:pt x="217169" y="59690"/>
                </a:lnTo>
                <a:lnTo>
                  <a:pt x="217169" y="54610"/>
                </a:lnTo>
                <a:close/>
              </a:path>
              <a:path w="217170" h="298450">
                <a:moveTo>
                  <a:pt x="3809" y="59690"/>
                </a:moveTo>
                <a:lnTo>
                  <a:pt x="0" y="59690"/>
                </a:lnTo>
                <a:lnTo>
                  <a:pt x="0" y="73660"/>
                </a:lnTo>
                <a:lnTo>
                  <a:pt x="3809" y="73660"/>
                </a:lnTo>
                <a:lnTo>
                  <a:pt x="3809" y="59690"/>
                </a:lnTo>
                <a:close/>
              </a:path>
              <a:path w="217170" h="298450">
                <a:moveTo>
                  <a:pt x="217169" y="59690"/>
                </a:moveTo>
                <a:lnTo>
                  <a:pt x="213359" y="59690"/>
                </a:lnTo>
                <a:lnTo>
                  <a:pt x="213359" y="73660"/>
                </a:lnTo>
                <a:lnTo>
                  <a:pt x="217169" y="73660"/>
                </a:lnTo>
                <a:lnTo>
                  <a:pt x="217169" y="59690"/>
                </a:lnTo>
                <a:close/>
              </a:path>
              <a:path w="217170" h="298450">
                <a:moveTo>
                  <a:pt x="3809" y="73660"/>
                </a:moveTo>
                <a:lnTo>
                  <a:pt x="0" y="73660"/>
                </a:lnTo>
                <a:lnTo>
                  <a:pt x="0" y="78740"/>
                </a:lnTo>
                <a:lnTo>
                  <a:pt x="3809" y="78740"/>
                </a:lnTo>
                <a:lnTo>
                  <a:pt x="3809" y="73660"/>
                </a:lnTo>
                <a:close/>
              </a:path>
              <a:path w="217170" h="298450">
                <a:moveTo>
                  <a:pt x="217169" y="73660"/>
                </a:moveTo>
                <a:lnTo>
                  <a:pt x="213359" y="73660"/>
                </a:lnTo>
                <a:lnTo>
                  <a:pt x="213359" y="78740"/>
                </a:lnTo>
                <a:lnTo>
                  <a:pt x="217169" y="78740"/>
                </a:lnTo>
                <a:lnTo>
                  <a:pt x="217169" y="73660"/>
                </a:lnTo>
                <a:close/>
              </a:path>
              <a:path w="217170" h="298450">
                <a:moveTo>
                  <a:pt x="3809" y="78740"/>
                </a:moveTo>
                <a:lnTo>
                  <a:pt x="0" y="78740"/>
                </a:lnTo>
                <a:lnTo>
                  <a:pt x="0" y="105410"/>
                </a:lnTo>
                <a:lnTo>
                  <a:pt x="3809" y="105410"/>
                </a:lnTo>
                <a:lnTo>
                  <a:pt x="3809" y="78740"/>
                </a:lnTo>
                <a:close/>
              </a:path>
              <a:path w="217170" h="298450">
                <a:moveTo>
                  <a:pt x="217169" y="78740"/>
                </a:moveTo>
                <a:lnTo>
                  <a:pt x="213359" y="78740"/>
                </a:lnTo>
                <a:lnTo>
                  <a:pt x="213359" y="105410"/>
                </a:lnTo>
                <a:lnTo>
                  <a:pt x="217169" y="105410"/>
                </a:lnTo>
                <a:lnTo>
                  <a:pt x="217169" y="78740"/>
                </a:lnTo>
                <a:close/>
              </a:path>
              <a:path w="217170" h="298450">
                <a:moveTo>
                  <a:pt x="3809" y="105410"/>
                </a:moveTo>
                <a:lnTo>
                  <a:pt x="0" y="105410"/>
                </a:lnTo>
                <a:lnTo>
                  <a:pt x="0" y="111760"/>
                </a:lnTo>
                <a:lnTo>
                  <a:pt x="3809" y="111760"/>
                </a:lnTo>
                <a:lnTo>
                  <a:pt x="3809" y="105410"/>
                </a:lnTo>
                <a:close/>
              </a:path>
              <a:path w="217170" h="298450">
                <a:moveTo>
                  <a:pt x="217169" y="105410"/>
                </a:moveTo>
                <a:lnTo>
                  <a:pt x="213359" y="105410"/>
                </a:lnTo>
                <a:lnTo>
                  <a:pt x="213359" y="111760"/>
                </a:lnTo>
                <a:lnTo>
                  <a:pt x="217169" y="111760"/>
                </a:lnTo>
                <a:lnTo>
                  <a:pt x="217169" y="105410"/>
                </a:lnTo>
                <a:close/>
              </a:path>
              <a:path w="217170" h="298450">
                <a:moveTo>
                  <a:pt x="3809" y="111760"/>
                </a:moveTo>
                <a:lnTo>
                  <a:pt x="0" y="111760"/>
                </a:lnTo>
                <a:lnTo>
                  <a:pt x="0" y="118110"/>
                </a:lnTo>
                <a:lnTo>
                  <a:pt x="3809" y="118110"/>
                </a:lnTo>
                <a:lnTo>
                  <a:pt x="3809" y="111760"/>
                </a:lnTo>
                <a:close/>
              </a:path>
              <a:path w="217170" h="298450">
                <a:moveTo>
                  <a:pt x="217169" y="111760"/>
                </a:moveTo>
                <a:lnTo>
                  <a:pt x="213359" y="111760"/>
                </a:lnTo>
                <a:lnTo>
                  <a:pt x="213359" y="118110"/>
                </a:lnTo>
                <a:lnTo>
                  <a:pt x="217169" y="118110"/>
                </a:lnTo>
                <a:lnTo>
                  <a:pt x="217169" y="111760"/>
                </a:lnTo>
                <a:close/>
              </a:path>
              <a:path w="217170" h="298450">
                <a:moveTo>
                  <a:pt x="3809" y="118110"/>
                </a:moveTo>
                <a:lnTo>
                  <a:pt x="0" y="118110"/>
                </a:lnTo>
                <a:lnTo>
                  <a:pt x="0" y="130810"/>
                </a:lnTo>
                <a:lnTo>
                  <a:pt x="3809" y="130810"/>
                </a:lnTo>
                <a:lnTo>
                  <a:pt x="3809" y="118110"/>
                </a:lnTo>
                <a:close/>
              </a:path>
              <a:path w="217170" h="298450">
                <a:moveTo>
                  <a:pt x="217169" y="118110"/>
                </a:moveTo>
                <a:lnTo>
                  <a:pt x="213359" y="118110"/>
                </a:lnTo>
                <a:lnTo>
                  <a:pt x="213359" y="130810"/>
                </a:lnTo>
                <a:lnTo>
                  <a:pt x="217169" y="130810"/>
                </a:lnTo>
                <a:lnTo>
                  <a:pt x="217169" y="118110"/>
                </a:lnTo>
                <a:close/>
              </a:path>
              <a:path w="217170" h="298450">
                <a:moveTo>
                  <a:pt x="3809" y="130810"/>
                </a:moveTo>
                <a:lnTo>
                  <a:pt x="0" y="130810"/>
                </a:lnTo>
                <a:lnTo>
                  <a:pt x="0" y="137160"/>
                </a:lnTo>
                <a:lnTo>
                  <a:pt x="3809" y="137160"/>
                </a:lnTo>
                <a:lnTo>
                  <a:pt x="3809" y="130810"/>
                </a:lnTo>
                <a:close/>
              </a:path>
              <a:path w="217170" h="298450">
                <a:moveTo>
                  <a:pt x="217169" y="130810"/>
                </a:moveTo>
                <a:lnTo>
                  <a:pt x="213359" y="130810"/>
                </a:lnTo>
                <a:lnTo>
                  <a:pt x="213359" y="137160"/>
                </a:lnTo>
                <a:lnTo>
                  <a:pt x="217169" y="137160"/>
                </a:lnTo>
                <a:lnTo>
                  <a:pt x="217169" y="130810"/>
                </a:lnTo>
                <a:close/>
              </a:path>
              <a:path w="217170" h="298450">
                <a:moveTo>
                  <a:pt x="3809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3809" y="143510"/>
                </a:lnTo>
                <a:lnTo>
                  <a:pt x="3809" y="137160"/>
                </a:lnTo>
                <a:close/>
              </a:path>
              <a:path w="217170" h="298450">
                <a:moveTo>
                  <a:pt x="217169" y="137160"/>
                </a:moveTo>
                <a:lnTo>
                  <a:pt x="213359" y="137160"/>
                </a:lnTo>
                <a:lnTo>
                  <a:pt x="213359" y="143510"/>
                </a:lnTo>
                <a:lnTo>
                  <a:pt x="217169" y="143510"/>
                </a:lnTo>
                <a:lnTo>
                  <a:pt x="217169" y="137160"/>
                </a:lnTo>
                <a:close/>
              </a:path>
              <a:path w="217170" h="298450">
                <a:moveTo>
                  <a:pt x="3809" y="143510"/>
                </a:moveTo>
                <a:lnTo>
                  <a:pt x="0" y="143510"/>
                </a:lnTo>
                <a:lnTo>
                  <a:pt x="0" y="173990"/>
                </a:lnTo>
                <a:lnTo>
                  <a:pt x="3809" y="173990"/>
                </a:lnTo>
                <a:lnTo>
                  <a:pt x="3809" y="143510"/>
                </a:lnTo>
                <a:close/>
              </a:path>
              <a:path w="217170" h="298450">
                <a:moveTo>
                  <a:pt x="217169" y="143510"/>
                </a:moveTo>
                <a:lnTo>
                  <a:pt x="213359" y="143510"/>
                </a:lnTo>
                <a:lnTo>
                  <a:pt x="213359" y="173990"/>
                </a:lnTo>
                <a:lnTo>
                  <a:pt x="217169" y="173990"/>
                </a:lnTo>
                <a:lnTo>
                  <a:pt x="217169" y="143510"/>
                </a:lnTo>
                <a:close/>
              </a:path>
              <a:path w="217170" h="298450">
                <a:moveTo>
                  <a:pt x="3809" y="173990"/>
                </a:moveTo>
                <a:lnTo>
                  <a:pt x="0" y="173990"/>
                </a:lnTo>
                <a:lnTo>
                  <a:pt x="0" y="194310"/>
                </a:lnTo>
                <a:lnTo>
                  <a:pt x="3809" y="194310"/>
                </a:lnTo>
                <a:lnTo>
                  <a:pt x="3809" y="173990"/>
                </a:lnTo>
                <a:close/>
              </a:path>
              <a:path w="217170" h="298450">
                <a:moveTo>
                  <a:pt x="217169" y="173990"/>
                </a:moveTo>
                <a:lnTo>
                  <a:pt x="213359" y="173990"/>
                </a:lnTo>
                <a:lnTo>
                  <a:pt x="213359" y="194310"/>
                </a:lnTo>
                <a:lnTo>
                  <a:pt x="217169" y="194310"/>
                </a:lnTo>
                <a:lnTo>
                  <a:pt x="217169" y="173990"/>
                </a:lnTo>
                <a:close/>
              </a:path>
              <a:path w="217170" h="298450">
                <a:moveTo>
                  <a:pt x="3809" y="194310"/>
                </a:moveTo>
                <a:lnTo>
                  <a:pt x="0" y="194310"/>
                </a:lnTo>
                <a:lnTo>
                  <a:pt x="0" y="199390"/>
                </a:lnTo>
                <a:lnTo>
                  <a:pt x="3809" y="199390"/>
                </a:lnTo>
                <a:lnTo>
                  <a:pt x="3809" y="194310"/>
                </a:lnTo>
                <a:close/>
              </a:path>
              <a:path w="217170" h="298450">
                <a:moveTo>
                  <a:pt x="217169" y="194310"/>
                </a:moveTo>
                <a:lnTo>
                  <a:pt x="213359" y="194310"/>
                </a:lnTo>
                <a:lnTo>
                  <a:pt x="213359" y="199390"/>
                </a:lnTo>
                <a:lnTo>
                  <a:pt x="217169" y="199390"/>
                </a:lnTo>
                <a:lnTo>
                  <a:pt x="217169" y="194310"/>
                </a:lnTo>
                <a:close/>
              </a:path>
              <a:path w="217170" h="298450">
                <a:moveTo>
                  <a:pt x="3809" y="199390"/>
                </a:moveTo>
                <a:lnTo>
                  <a:pt x="0" y="199390"/>
                </a:lnTo>
                <a:lnTo>
                  <a:pt x="0" y="207010"/>
                </a:lnTo>
                <a:lnTo>
                  <a:pt x="3809" y="207010"/>
                </a:lnTo>
                <a:lnTo>
                  <a:pt x="3809" y="199390"/>
                </a:lnTo>
                <a:close/>
              </a:path>
              <a:path w="217170" h="298450">
                <a:moveTo>
                  <a:pt x="217169" y="199390"/>
                </a:moveTo>
                <a:lnTo>
                  <a:pt x="213359" y="199390"/>
                </a:lnTo>
                <a:lnTo>
                  <a:pt x="213359" y="207010"/>
                </a:lnTo>
                <a:lnTo>
                  <a:pt x="217169" y="207010"/>
                </a:lnTo>
                <a:lnTo>
                  <a:pt x="217169" y="199390"/>
                </a:lnTo>
                <a:close/>
              </a:path>
              <a:path w="217170" h="298450">
                <a:moveTo>
                  <a:pt x="3809" y="207010"/>
                </a:moveTo>
                <a:lnTo>
                  <a:pt x="0" y="207010"/>
                </a:lnTo>
                <a:lnTo>
                  <a:pt x="0" y="212090"/>
                </a:lnTo>
                <a:lnTo>
                  <a:pt x="3809" y="212090"/>
                </a:lnTo>
                <a:lnTo>
                  <a:pt x="3809" y="207010"/>
                </a:lnTo>
                <a:close/>
              </a:path>
              <a:path w="217170" h="298450">
                <a:moveTo>
                  <a:pt x="217169" y="207010"/>
                </a:moveTo>
                <a:lnTo>
                  <a:pt x="213359" y="207010"/>
                </a:lnTo>
                <a:lnTo>
                  <a:pt x="213359" y="212090"/>
                </a:lnTo>
                <a:lnTo>
                  <a:pt x="217169" y="212090"/>
                </a:lnTo>
                <a:lnTo>
                  <a:pt x="217169" y="207010"/>
                </a:lnTo>
                <a:close/>
              </a:path>
              <a:path w="217170" h="298450">
                <a:moveTo>
                  <a:pt x="3809" y="212090"/>
                </a:moveTo>
                <a:lnTo>
                  <a:pt x="0" y="212090"/>
                </a:lnTo>
                <a:lnTo>
                  <a:pt x="0" y="219710"/>
                </a:lnTo>
                <a:lnTo>
                  <a:pt x="3809" y="219710"/>
                </a:lnTo>
                <a:lnTo>
                  <a:pt x="3809" y="212090"/>
                </a:lnTo>
                <a:close/>
              </a:path>
              <a:path w="217170" h="298450">
                <a:moveTo>
                  <a:pt x="217169" y="212090"/>
                </a:moveTo>
                <a:lnTo>
                  <a:pt x="213359" y="212090"/>
                </a:lnTo>
                <a:lnTo>
                  <a:pt x="213359" y="219710"/>
                </a:lnTo>
                <a:lnTo>
                  <a:pt x="217169" y="219710"/>
                </a:lnTo>
                <a:lnTo>
                  <a:pt x="217169" y="212090"/>
                </a:lnTo>
                <a:close/>
              </a:path>
              <a:path w="217170" h="298450">
                <a:moveTo>
                  <a:pt x="3809" y="219710"/>
                </a:moveTo>
                <a:lnTo>
                  <a:pt x="0" y="219710"/>
                </a:lnTo>
                <a:lnTo>
                  <a:pt x="0" y="224790"/>
                </a:lnTo>
                <a:lnTo>
                  <a:pt x="3809" y="224790"/>
                </a:lnTo>
                <a:lnTo>
                  <a:pt x="3809" y="219710"/>
                </a:lnTo>
                <a:close/>
              </a:path>
              <a:path w="217170" h="298450">
                <a:moveTo>
                  <a:pt x="217169" y="219710"/>
                </a:moveTo>
                <a:lnTo>
                  <a:pt x="213359" y="219710"/>
                </a:lnTo>
                <a:lnTo>
                  <a:pt x="213359" y="224790"/>
                </a:lnTo>
                <a:lnTo>
                  <a:pt x="217169" y="224790"/>
                </a:lnTo>
                <a:lnTo>
                  <a:pt x="217169" y="219710"/>
                </a:lnTo>
                <a:close/>
              </a:path>
              <a:path w="217170" h="298450">
                <a:moveTo>
                  <a:pt x="3809" y="224790"/>
                </a:moveTo>
                <a:lnTo>
                  <a:pt x="0" y="224790"/>
                </a:lnTo>
                <a:lnTo>
                  <a:pt x="0" y="231140"/>
                </a:lnTo>
                <a:lnTo>
                  <a:pt x="3809" y="231140"/>
                </a:lnTo>
                <a:lnTo>
                  <a:pt x="3809" y="224790"/>
                </a:lnTo>
                <a:close/>
              </a:path>
              <a:path w="217170" h="298450">
                <a:moveTo>
                  <a:pt x="217169" y="224790"/>
                </a:moveTo>
                <a:lnTo>
                  <a:pt x="213359" y="224790"/>
                </a:lnTo>
                <a:lnTo>
                  <a:pt x="213359" y="231140"/>
                </a:lnTo>
                <a:lnTo>
                  <a:pt x="217169" y="231140"/>
                </a:lnTo>
                <a:lnTo>
                  <a:pt x="217169" y="224790"/>
                </a:lnTo>
                <a:close/>
              </a:path>
              <a:path w="217170" h="298450">
                <a:moveTo>
                  <a:pt x="3809" y="231140"/>
                </a:moveTo>
                <a:lnTo>
                  <a:pt x="0" y="231140"/>
                </a:lnTo>
                <a:lnTo>
                  <a:pt x="0" y="238760"/>
                </a:lnTo>
                <a:lnTo>
                  <a:pt x="3809" y="238760"/>
                </a:lnTo>
                <a:lnTo>
                  <a:pt x="3809" y="231140"/>
                </a:lnTo>
                <a:close/>
              </a:path>
              <a:path w="217170" h="298450">
                <a:moveTo>
                  <a:pt x="217169" y="231140"/>
                </a:moveTo>
                <a:lnTo>
                  <a:pt x="213359" y="231140"/>
                </a:lnTo>
                <a:lnTo>
                  <a:pt x="213359" y="238760"/>
                </a:lnTo>
                <a:lnTo>
                  <a:pt x="217169" y="238760"/>
                </a:lnTo>
                <a:lnTo>
                  <a:pt x="217169" y="231140"/>
                </a:lnTo>
                <a:close/>
              </a:path>
              <a:path w="217170" h="298450">
                <a:moveTo>
                  <a:pt x="3809" y="238760"/>
                </a:moveTo>
                <a:lnTo>
                  <a:pt x="0" y="238760"/>
                </a:lnTo>
                <a:lnTo>
                  <a:pt x="0" y="245110"/>
                </a:lnTo>
                <a:lnTo>
                  <a:pt x="3809" y="245110"/>
                </a:lnTo>
                <a:lnTo>
                  <a:pt x="3809" y="238760"/>
                </a:lnTo>
                <a:close/>
              </a:path>
              <a:path w="217170" h="298450">
                <a:moveTo>
                  <a:pt x="217169" y="238760"/>
                </a:moveTo>
                <a:lnTo>
                  <a:pt x="213359" y="238760"/>
                </a:lnTo>
                <a:lnTo>
                  <a:pt x="213359" y="245110"/>
                </a:lnTo>
                <a:lnTo>
                  <a:pt x="217169" y="245110"/>
                </a:lnTo>
                <a:lnTo>
                  <a:pt x="217169" y="238760"/>
                </a:lnTo>
                <a:close/>
              </a:path>
              <a:path w="217170" h="298450">
                <a:moveTo>
                  <a:pt x="3809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3809" y="251460"/>
                </a:lnTo>
                <a:lnTo>
                  <a:pt x="3809" y="245110"/>
                </a:lnTo>
                <a:close/>
              </a:path>
              <a:path w="217170" h="298450">
                <a:moveTo>
                  <a:pt x="217169" y="245110"/>
                </a:moveTo>
                <a:lnTo>
                  <a:pt x="213359" y="245110"/>
                </a:lnTo>
                <a:lnTo>
                  <a:pt x="213359" y="251460"/>
                </a:lnTo>
                <a:lnTo>
                  <a:pt x="217169" y="251460"/>
                </a:lnTo>
                <a:lnTo>
                  <a:pt x="217169" y="245110"/>
                </a:lnTo>
                <a:close/>
              </a:path>
              <a:path w="217170" h="298450">
                <a:moveTo>
                  <a:pt x="3809" y="251460"/>
                </a:moveTo>
                <a:lnTo>
                  <a:pt x="0" y="251460"/>
                </a:lnTo>
                <a:lnTo>
                  <a:pt x="0" y="256540"/>
                </a:lnTo>
                <a:lnTo>
                  <a:pt x="3809" y="256540"/>
                </a:lnTo>
                <a:lnTo>
                  <a:pt x="3809" y="251460"/>
                </a:lnTo>
                <a:close/>
              </a:path>
              <a:path w="217170" h="298450">
                <a:moveTo>
                  <a:pt x="217169" y="251460"/>
                </a:moveTo>
                <a:lnTo>
                  <a:pt x="213359" y="251460"/>
                </a:lnTo>
                <a:lnTo>
                  <a:pt x="213359" y="256540"/>
                </a:lnTo>
                <a:lnTo>
                  <a:pt x="217169" y="256540"/>
                </a:lnTo>
                <a:lnTo>
                  <a:pt x="217169" y="251460"/>
                </a:lnTo>
                <a:close/>
              </a:path>
              <a:path w="217170" h="298450">
                <a:moveTo>
                  <a:pt x="3809" y="256540"/>
                </a:moveTo>
                <a:lnTo>
                  <a:pt x="0" y="256540"/>
                </a:lnTo>
                <a:lnTo>
                  <a:pt x="0" y="264160"/>
                </a:lnTo>
                <a:lnTo>
                  <a:pt x="3809" y="264160"/>
                </a:lnTo>
                <a:lnTo>
                  <a:pt x="3809" y="256540"/>
                </a:lnTo>
                <a:close/>
              </a:path>
              <a:path w="217170" h="298450">
                <a:moveTo>
                  <a:pt x="217169" y="256540"/>
                </a:moveTo>
                <a:lnTo>
                  <a:pt x="213359" y="256540"/>
                </a:lnTo>
                <a:lnTo>
                  <a:pt x="213359" y="264160"/>
                </a:lnTo>
                <a:lnTo>
                  <a:pt x="217169" y="264160"/>
                </a:lnTo>
                <a:lnTo>
                  <a:pt x="217169" y="256540"/>
                </a:lnTo>
                <a:close/>
              </a:path>
              <a:path w="217170" h="298450">
                <a:moveTo>
                  <a:pt x="3809" y="264160"/>
                </a:moveTo>
                <a:lnTo>
                  <a:pt x="0" y="264160"/>
                </a:lnTo>
                <a:lnTo>
                  <a:pt x="0" y="269240"/>
                </a:lnTo>
                <a:lnTo>
                  <a:pt x="3809" y="269240"/>
                </a:lnTo>
                <a:lnTo>
                  <a:pt x="3809" y="264160"/>
                </a:lnTo>
                <a:close/>
              </a:path>
              <a:path w="217170" h="298450">
                <a:moveTo>
                  <a:pt x="217169" y="264160"/>
                </a:moveTo>
                <a:lnTo>
                  <a:pt x="213359" y="264160"/>
                </a:lnTo>
                <a:lnTo>
                  <a:pt x="213359" y="269240"/>
                </a:lnTo>
                <a:lnTo>
                  <a:pt x="217169" y="269240"/>
                </a:lnTo>
                <a:lnTo>
                  <a:pt x="217169" y="264160"/>
                </a:lnTo>
                <a:close/>
              </a:path>
              <a:path w="217170" h="298450">
                <a:moveTo>
                  <a:pt x="3809" y="269240"/>
                </a:moveTo>
                <a:lnTo>
                  <a:pt x="0" y="269240"/>
                </a:lnTo>
                <a:lnTo>
                  <a:pt x="0" y="276860"/>
                </a:lnTo>
                <a:lnTo>
                  <a:pt x="3809" y="276860"/>
                </a:lnTo>
                <a:lnTo>
                  <a:pt x="3809" y="269240"/>
                </a:lnTo>
                <a:close/>
              </a:path>
              <a:path w="217170" h="298450">
                <a:moveTo>
                  <a:pt x="217169" y="269240"/>
                </a:moveTo>
                <a:lnTo>
                  <a:pt x="213359" y="269240"/>
                </a:lnTo>
                <a:lnTo>
                  <a:pt x="213359" y="276860"/>
                </a:lnTo>
                <a:lnTo>
                  <a:pt x="217169" y="276860"/>
                </a:lnTo>
                <a:lnTo>
                  <a:pt x="217169" y="269240"/>
                </a:lnTo>
                <a:close/>
              </a:path>
              <a:path w="217170" h="298450">
                <a:moveTo>
                  <a:pt x="3809" y="276860"/>
                </a:moveTo>
                <a:lnTo>
                  <a:pt x="0" y="276860"/>
                </a:lnTo>
                <a:lnTo>
                  <a:pt x="0" y="281940"/>
                </a:lnTo>
                <a:lnTo>
                  <a:pt x="3809" y="281940"/>
                </a:lnTo>
                <a:lnTo>
                  <a:pt x="3809" y="276860"/>
                </a:lnTo>
                <a:close/>
              </a:path>
              <a:path w="217170" h="298450">
                <a:moveTo>
                  <a:pt x="217169" y="276860"/>
                </a:moveTo>
                <a:lnTo>
                  <a:pt x="213359" y="276860"/>
                </a:lnTo>
                <a:lnTo>
                  <a:pt x="213359" y="281940"/>
                </a:lnTo>
                <a:lnTo>
                  <a:pt x="217169" y="281940"/>
                </a:lnTo>
                <a:lnTo>
                  <a:pt x="217169" y="276860"/>
                </a:lnTo>
                <a:close/>
              </a:path>
              <a:path w="217170" h="298450">
                <a:moveTo>
                  <a:pt x="3809" y="281940"/>
                </a:moveTo>
                <a:lnTo>
                  <a:pt x="0" y="281940"/>
                </a:lnTo>
                <a:lnTo>
                  <a:pt x="0" y="289560"/>
                </a:lnTo>
                <a:lnTo>
                  <a:pt x="3809" y="289560"/>
                </a:lnTo>
                <a:lnTo>
                  <a:pt x="3809" y="281940"/>
                </a:lnTo>
                <a:close/>
              </a:path>
              <a:path w="217170" h="298450">
                <a:moveTo>
                  <a:pt x="217169" y="281940"/>
                </a:moveTo>
                <a:lnTo>
                  <a:pt x="213359" y="281940"/>
                </a:lnTo>
                <a:lnTo>
                  <a:pt x="213359" y="289560"/>
                </a:lnTo>
                <a:lnTo>
                  <a:pt x="217169" y="289560"/>
                </a:lnTo>
                <a:lnTo>
                  <a:pt x="217169" y="281940"/>
                </a:lnTo>
                <a:close/>
              </a:path>
              <a:path w="217170" h="298450">
                <a:moveTo>
                  <a:pt x="3809" y="289560"/>
                </a:moveTo>
                <a:lnTo>
                  <a:pt x="0" y="289560"/>
                </a:lnTo>
                <a:lnTo>
                  <a:pt x="0" y="295910"/>
                </a:lnTo>
                <a:lnTo>
                  <a:pt x="29210" y="295910"/>
                </a:lnTo>
                <a:lnTo>
                  <a:pt x="29210" y="294640"/>
                </a:lnTo>
                <a:lnTo>
                  <a:pt x="3809" y="294640"/>
                </a:lnTo>
                <a:lnTo>
                  <a:pt x="3809" y="289560"/>
                </a:lnTo>
                <a:close/>
              </a:path>
              <a:path w="217170" h="298450">
                <a:moveTo>
                  <a:pt x="217169" y="289560"/>
                </a:moveTo>
                <a:lnTo>
                  <a:pt x="213359" y="289560"/>
                </a:lnTo>
                <a:lnTo>
                  <a:pt x="213359" y="294640"/>
                </a:lnTo>
                <a:lnTo>
                  <a:pt x="166369" y="294640"/>
                </a:lnTo>
                <a:lnTo>
                  <a:pt x="166369" y="295910"/>
                </a:lnTo>
                <a:lnTo>
                  <a:pt x="217169" y="295910"/>
                </a:lnTo>
                <a:lnTo>
                  <a:pt x="217169" y="289560"/>
                </a:lnTo>
                <a:close/>
              </a:path>
              <a:path w="217170" h="298450">
                <a:moveTo>
                  <a:pt x="30479" y="295910"/>
                </a:moveTo>
                <a:lnTo>
                  <a:pt x="0" y="295910"/>
                </a:lnTo>
                <a:lnTo>
                  <a:pt x="0" y="298450"/>
                </a:lnTo>
                <a:lnTo>
                  <a:pt x="30479" y="298450"/>
                </a:lnTo>
                <a:lnTo>
                  <a:pt x="30479" y="295910"/>
                </a:lnTo>
                <a:close/>
              </a:path>
              <a:path w="217170" h="298450">
                <a:moveTo>
                  <a:pt x="217169" y="295910"/>
                </a:moveTo>
                <a:lnTo>
                  <a:pt x="165100" y="295910"/>
                </a:lnTo>
                <a:lnTo>
                  <a:pt x="165100" y="297180"/>
                </a:lnTo>
                <a:lnTo>
                  <a:pt x="163829" y="297180"/>
                </a:lnTo>
                <a:lnTo>
                  <a:pt x="163829" y="298450"/>
                </a:lnTo>
                <a:lnTo>
                  <a:pt x="217169" y="298450"/>
                </a:lnTo>
                <a:lnTo>
                  <a:pt x="217169" y="295910"/>
                </a:lnTo>
                <a:close/>
              </a:path>
            </a:pathLst>
          </a:custGeom>
          <a:solidFill>
            <a:srgbClr val="865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3" name="bk object 8763"/>
          <p:cNvSpPr/>
          <p:nvPr/>
        </p:nvSpPr>
        <p:spPr>
          <a:xfrm>
            <a:off x="5269229" y="4263390"/>
            <a:ext cx="209550" cy="290830"/>
          </a:xfrm>
          <a:custGeom>
            <a:avLst/>
            <a:gdLst/>
            <a:ahLst/>
            <a:cxnLst/>
            <a:rect l="l" t="t" r="r" b="b"/>
            <a:pathLst>
              <a:path w="209550" h="290829">
                <a:moveTo>
                  <a:pt x="50800" y="0"/>
                </a:moveTo>
                <a:lnTo>
                  <a:pt x="0" y="0"/>
                </a:lnTo>
                <a:lnTo>
                  <a:pt x="0" y="6350"/>
                </a:lnTo>
                <a:lnTo>
                  <a:pt x="2540" y="6350"/>
                </a:lnTo>
                <a:lnTo>
                  <a:pt x="2540" y="3810"/>
                </a:lnTo>
                <a:lnTo>
                  <a:pt x="48260" y="3810"/>
                </a:lnTo>
                <a:lnTo>
                  <a:pt x="48260" y="2540"/>
                </a:lnTo>
                <a:lnTo>
                  <a:pt x="49530" y="2540"/>
                </a:lnTo>
                <a:lnTo>
                  <a:pt x="4953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  <a:path w="209550" h="290829">
                <a:moveTo>
                  <a:pt x="209550" y="0"/>
                </a:moveTo>
                <a:lnTo>
                  <a:pt x="182880" y="0"/>
                </a:lnTo>
                <a:lnTo>
                  <a:pt x="182880" y="1270"/>
                </a:lnTo>
                <a:lnTo>
                  <a:pt x="184150" y="1270"/>
                </a:lnTo>
                <a:lnTo>
                  <a:pt x="184150" y="3810"/>
                </a:lnTo>
                <a:lnTo>
                  <a:pt x="205740" y="3810"/>
                </a:lnTo>
                <a:lnTo>
                  <a:pt x="205740" y="6350"/>
                </a:lnTo>
                <a:lnTo>
                  <a:pt x="209550" y="6350"/>
                </a:lnTo>
                <a:lnTo>
                  <a:pt x="209550" y="0"/>
                </a:lnTo>
                <a:close/>
              </a:path>
              <a:path w="209550" h="290829">
                <a:moveTo>
                  <a:pt x="2540" y="6350"/>
                </a:moveTo>
                <a:lnTo>
                  <a:pt x="0" y="6350"/>
                </a:lnTo>
                <a:lnTo>
                  <a:pt x="0" y="12700"/>
                </a:lnTo>
                <a:lnTo>
                  <a:pt x="2540" y="12700"/>
                </a:lnTo>
                <a:lnTo>
                  <a:pt x="2540" y="6350"/>
                </a:lnTo>
                <a:close/>
              </a:path>
              <a:path w="209550" h="290829">
                <a:moveTo>
                  <a:pt x="209550" y="6350"/>
                </a:moveTo>
                <a:lnTo>
                  <a:pt x="205740" y="6350"/>
                </a:lnTo>
                <a:lnTo>
                  <a:pt x="205740" y="12700"/>
                </a:lnTo>
                <a:lnTo>
                  <a:pt x="209550" y="12700"/>
                </a:lnTo>
                <a:lnTo>
                  <a:pt x="209550" y="6350"/>
                </a:lnTo>
                <a:close/>
              </a:path>
              <a:path w="209550" h="290829">
                <a:moveTo>
                  <a:pt x="2540" y="12700"/>
                </a:moveTo>
                <a:lnTo>
                  <a:pt x="0" y="12700"/>
                </a:lnTo>
                <a:lnTo>
                  <a:pt x="0" y="17780"/>
                </a:lnTo>
                <a:lnTo>
                  <a:pt x="2540" y="17780"/>
                </a:lnTo>
                <a:lnTo>
                  <a:pt x="2540" y="12700"/>
                </a:lnTo>
                <a:close/>
              </a:path>
              <a:path w="209550" h="290829">
                <a:moveTo>
                  <a:pt x="209550" y="12700"/>
                </a:moveTo>
                <a:lnTo>
                  <a:pt x="205740" y="12700"/>
                </a:lnTo>
                <a:lnTo>
                  <a:pt x="205740" y="17780"/>
                </a:lnTo>
                <a:lnTo>
                  <a:pt x="209550" y="17780"/>
                </a:lnTo>
                <a:lnTo>
                  <a:pt x="209550" y="12700"/>
                </a:lnTo>
                <a:close/>
              </a:path>
              <a:path w="209550" h="290829">
                <a:moveTo>
                  <a:pt x="2540" y="17780"/>
                </a:moveTo>
                <a:lnTo>
                  <a:pt x="0" y="17780"/>
                </a:lnTo>
                <a:lnTo>
                  <a:pt x="0" y="24130"/>
                </a:lnTo>
                <a:lnTo>
                  <a:pt x="2540" y="24130"/>
                </a:lnTo>
                <a:lnTo>
                  <a:pt x="2540" y="17780"/>
                </a:lnTo>
                <a:close/>
              </a:path>
              <a:path w="209550" h="290829">
                <a:moveTo>
                  <a:pt x="209550" y="17780"/>
                </a:moveTo>
                <a:lnTo>
                  <a:pt x="205740" y="17780"/>
                </a:lnTo>
                <a:lnTo>
                  <a:pt x="205740" y="24130"/>
                </a:lnTo>
                <a:lnTo>
                  <a:pt x="209550" y="24130"/>
                </a:lnTo>
                <a:lnTo>
                  <a:pt x="209550" y="17780"/>
                </a:lnTo>
                <a:close/>
              </a:path>
              <a:path w="209550" h="290829">
                <a:moveTo>
                  <a:pt x="2540" y="24130"/>
                </a:moveTo>
                <a:lnTo>
                  <a:pt x="0" y="24130"/>
                </a:lnTo>
                <a:lnTo>
                  <a:pt x="0" y="31750"/>
                </a:lnTo>
                <a:lnTo>
                  <a:pt x="2540" y="31750"/>
                </a:lnTo>
                <a:lnTo>
                  <a:pt x="2540" y="24130"/>
                </a:lnTo>
                <a:close/>
              </a:path>
              <a:path w="209550" h="290829">
                <a:moveTo>
                  <a:pt x="209550" y="24130"/>
                </a:moveTo>
                <a:lnTo>
                  <a:pt x="205740" y="24130"/>
                </a:lnTo>
                <a:lnTo>
                  <a:pt x="205740" y="31750"/>
                </a:lnTo>
                <a:lnTo>
                  <a:pt x="209550" y="31750"/>
                </a:lnTo>
                <a:lnTo>
                  <a:pt x="209550" y="24130"/>
                </a:lnTo>
                <a:close/>
              </a:path>
              <a:path w="209550" h="290829">
                <a:moveTo>
                  <a:pt x="2540" y="31750"/>
                </a:moveTo>
                <a:lnTo>
                  <a:pt x="0" y="31750"/>
                </a:lnTo>
                <a:lnTo>
                  <a:pt x="0" y="38100"/>
                </a:lnTo>
                <a:lnTo>
                  <a:pt x="2540" y="38100"/>
                </a:lnTo>
                <a:lnTo>
                  <a:pt x="2540" y="31750"/>
                </a:lnTo>
                <a:close/>
              </a:path>
              <a:path w="209550" h="290829">
                <a:moveTo>
                  <a:pt x="209550" y="31750"/>
                </a:moveTo>
                <a:lnTo>
                  <a:pt x="205740" y="31750"/>
                </a:lnTo>
                <a:lnTo>
                  <a:pt x="205740" y="38100"/>
                </a:lnTo>
                <a:lnTo>
                  <a:pt x="209550" y="38100"/>
                </a:lnTo>
                <a:lnTo>
                  <a:pt x="209550" y="31750"/>
                </a:lnTo>
                <a:close/>
              </a:path>
              <a:path w="209550" h="290829">
                <a:moveTo>
                  <a:pt x="2540" y="38100"/>
                </a:moveTo>
                <a:lnTo>
                  <a:pt x="0" y="38100"/>
                </a:lnTo>
                <a:lnTo>
                  <a:pt x="0" y="44450"/>
                </a:lnTo>
                <a:lnTo>
                  <a:pt x="2540" y="44450"/>
                </a:lnTo>
                <a:lnTo>
                  <a:pt x="2540" y="38100"/>
                </a:lnTo>
                <a:close/>
              </a:path>
              <a:path w="209550" h="290829">
                <a:moveTo>
                  <a:pt x="209550" y="38100"/>
                </a:moveTo>
                <a:lnTo>
                  <a:pt x="205740" y="38100"/>
                </a:lnTo>
                <a:lnTo>
                  <a:pt x="205740" y="44450"/>
                </a:lnTo>
                <a:lnTo>
                  <a:pt x="209550" y="44450"/>
                </a:lnTo>
                <a:lnTo>
                  <a:pt x="209550" y="38100"/>
                </a:lnTo>
                <a:close/>
              </a:path>
              <a:path w="209550" h="290829">
                <a:moveTo>
                  <a:pt x="2540" y="44450"/>
                </a:moveTo>
                <a:lnTo>
                  <a:pt x="0" y="44450"/>
                </a:lnTo>
                <a:lnTo>
                  <a:pt x="0" y="50800"/>
                </a:lnTo>
                <a:lnTo>
                  <a:pt x="2540" y="50800"/>
                </a:lnTo>
                <a:lnTo>
                  <a:pt x="2540" y="44450"/>
                </a:lnTo>
                <a:close/>
              </a:path>
              <a:path w="209550" h="290829">
                <a:moveTo>
                  <a:pt x="209550" y="44450"/>
                </a:moveTo>
                <a:lnTo>
                  <a:pt x="205740" y="44450"/>
                </a:lnTo>
                <a:lnTo>
                  <a:pt x="205740" y="50800"/>
                </a:lnTo>
                <a:lnTo>
                  <a:pt x="209550" y="50800"/>
                </a:lnTo>
                <a:lnTo>
                  <a:pt x="209550" y="44450"/>
                </a:lnTo>
                <a:close/>
              </a:path>
              <a:path w="209550" h="290829">
                <a:moveTo>
                  <a:pt x="2540" y="50800"/>
                </a:moveTo>
                <a:lnTo>
                  <a:pt x="0" y="50800"/>
                </a:lnTo>
                <a:lnTo>
                  <a:pt x="0" y="55880"/>
                </a:lnTo>
                <a:lnTo>
                  <a:pt x="2540" y="55880"/>
                </a:lnTo>
                <a:lnTo>
                  <a:pt x="2540" y="50800"/>
                </a:lnTo>
                <a:close/>
              </a:path>
              <a:path w="209550" h="290829">
                <a:moveTo>
                  <a:pt x="209550" y="50800"/>
                </a:moveTo>
                <a:lnTo>
                  <a:pt x="205740" y="50800"/>
                </a:lnTo>
                <a:lnTo>
                  <a:pt x="205740" y="55880"/>
                </a:lnTo>
                <a:lnTo>
                  <a:pt x="209550" y="55880"/>
                </a:lnTo>
                <a:lnTo>
                  <a:pt x="209550" y="50800"/>
                </a:lnTo>
                <a:close/>
              </a:path>
              <a:path w="209550" h="290829">
                <a:moveTo>
                  <a:pt x="2540" y="55880"/>
                </a:moveTo>
                <a:lnTo>
                  <a:pt x="0" y="55880"/>
                </a:lnTo>
                <a:lnTo>
                  <a:pt x="0" y="69850"/>
                </a:lnTo>
                <a:lnTo>
                  <a:pt x="2540" y="69850"/>
                </a:lnTo>
                <a:lnTo>
                  <a:pt x="2540" y="55880"/>
                </a:lnTo>
                <a:close/>
              </a:path>
              <a:path w="209550" h="290829">
                <a:moveTo>
                  <a:pt x="209550" y="55880"/>
                </a:moveTo>
                <a:lnTo>
                  <a:pt x="205740" y="55880"/>
                </a:lnTo>
                <a:lnTo>
                  <a:pt x="205740" y="69850"/>
                </a:lnTo>
                <a:lnTo>
                  <a:pt x="209550" y="69850"/>
                </a:lnTo>
                <a:lnTo>
                  <a:pt x="209550" y="55880"/>
                </a:lnTo>
                <a:close/>
              </a:path>
              <a:path w="209550" h="290829">
                <a:moveTo>
                  <a:pt x="2540" y="69850"/>
                </a:moveTo>
                <a:lnTo>
                  <a:pt x="0" y="69850"/>
                </a:lnTo>
                <a:lnTo>
                  <a:pt x="0" y="74930"/>
                </a:lnTo>
                <a:lnTo>
                  <a:pt x="2540" y="74930"/>
                </a:lnTo>
                <a:lnTo>
                  <a:pt x="2540" y="69850"/>
                </a:lnTo>
                <a:close/>
              </a:path>
              <a:path w="209550" h="290829">
                <a:moveTo>
                  <a:pt x="209550" y="69850"/>
                </a:moveTo>
                <a:lnTo>
                  <a:pt x="205740" y="69850"/>
                </a:lnTo>
                <a:lnTo>
                  <a:pt x="205740" y="74930"/>
                </a:lnTo>
                <a:lnTo>
                  <a:pt x="209550" y="74930"/>
                </a:lnTo>
                <a:lnTo>
                  <a:pt x="209550" y="69850"/>
                </a:lnTo>
                <a:close/>
              </a:path>
              <a:path w="209550" h="290829">
                <a:moveTo>
                  <a:pt x="2540" y="74930"/>
                </a:moveTo>
                <a:lnTo>
                  <a:pt x="0" y="74930"/>
                </a:lnTo>
                <a:lnTo>
                  <a:pt x="0" y="101600"/>
                </a:lnTo>
                <a:lnTo>
                  <a:pt x="2540" y="101600"/>
                </a:lnTo>
                <a:lnTo>
                  <a:pt x="2540" y="74930"/>
                </a:lnTo>
                <a:close/>
              </a:path>
              <a:path w="209550" h="290829">
                <a:moveTo>
                  <a:pt x="209550" y="74930"/>
                </a:moveTo>
                <a:lnTo>
                  <a:pt x="205740" y="74930"/>
                </a:lnTo>
                <a:lnTo>
                  <a:pt x="205740" y="101600"/>
                </a:lnTo>
                <a:lnTo>
                  <a:pt x="209550" y="101600"/>
                </a:lnTo>
                <a:lnTo>
                  <a:pt x="209550" y="74930"/>
                </a:lnTo>
                <a:close/>
              </a:path>
              <a:path w="209550" h="290829">
                <a:moveTo>
                  <a:pt x="2540" y="101600"/>
                </a:moveTo>
                <a:lnTo>
                  <a:pt x="0" y="101600"/>
                </a:lnTo>
                <a:lnTo>
                  <a:pt x="0" y="107950"/>
                </a:lnTo>
                <a:lnTo>
                  <a:pt x="2540" y="107950"/>
                </a:lnTo>
                <a:lnTo>
                  <a:pt x="2540" y="101600"/>
                </a:lnTo>
                <a:close/>
              </a:path>
              <a:path w="209550" h="290829">
                <a:moveTo>
                  <a:pt x="209550" y="101600"/>
                </a:moveTo>
                <a:lnTo>
                  <a:pt x="205740" y="101600"/>
                </a:lnTo>
                <a:lnTo>
                  <a:pt x="205740" y="107950"/>
                </a:lnTo>
                <a:lnTo>
                  <a:pt x="209550" y="107950"/>
                </a:lnTo>
                <a:lnTo>
                  <a:pt x="209550" y="101600"/>
                </a:lnTo>
                <a:close/>
              </a:path>
              <a:path w="209550" h="290829">
                <a:moveTo>
                  <a:pt x="2540" y="107950"/>
                </a:moveTo>
                <a:lnTo>
                  <a:pt x="0" y="107950"/>
                </a:lnTo>
                <a:lnTo>
                  <a:pt x="0" y="114300"/>
                </a:lnTo>
                <a:lnTo>
                  <a:pt x="2540" y="114300"/>
                </a:lnTo>
                <a:lnTo>
                  <a:pt x="2540" y="107950"/>
                </a:lnTo>
                <a:close/>
              </a:path>
              <a:path w="209550" h="290829">
                <a:moveTo>
                  <a:pt x="209550" y="107950"/>
                </a:moveTo>
                <a:lnTo>
                  <a:pt x="205740" y="107950"/>
                </a:lnTo>
                <a:lnTo>
                  <a:pt x="205740" y="114300"/>
                </a:lnTo>
                <a:lnTo>
                  <a:pt x="209550" y="114300"/>
                </a:lnTo>
                <a:lnTo>
                  <a:pt x="209550" y="107950"/>
                </a:lnTo>
                <a:close/>
              </a:path>
              <a:path w="209550" h="290829">
                <a:moveTo>
                  <a:pt x="25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540" y="127000"/>
                </a:lnTo>
                <a:lnTo>
                  <a:pt x="2540" y="114300"/>
                </a:lnTo>
                <a:close/>
              </a:path>
              <a:path w="209550" h="290829">
                <a:moveTo>
                  <a:pt x="209550" y="114300"/>
                </a:moveTo>
                <a:lnTo>
                  <a:pt x="205740" y="114300"/>
                </a:lnTo>
                <a:lnTo>
                  <a:pt x="205740" y="127000"/>
                </a:lnTo>
                <a:lnTo>
                  <a:pt x="209550" y="127000"/>
                </a:lnTo>
                <a:lnTo>
                  <a:pt x="209550" y="114300"/>
                </a:lnTo>
                <a:close/>
              </a:path>
              <a:path w="209550" h="290829">
                <a:moveTo>
                  <a:pt x="2540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540" y="133350"/>
                </a:lnTo>
                <a:lnTo>
                  <a:pt x="2540" y="127000"/>
                </a:lnTo>
                <a:close/>
              </a:path>
              <a:path w="209550" h="290829">
                <a:moveTo>
                  <a:pt x="209550" y="127000"/>
                </a:moveTo>
                <a:lnTo>
                  <a:pt x="205740" y="127000"/>
                </a:lnTo>
                <a:lnTo>
                  <a:pt x="205740" y="133350"/>
                </a:lnTo>
                <a:lnTo>
                  <a:pt x="209550" y="133350"/>
                </a:lnTo>
                <a:lnTo>
                  <a:pt x="209550" y="127000"/>
                </a:lnTo>
                <a:close/>
              </a:path>
              <a:path w="209550" h="290829">
                <a:moveTo>
                  <a:pt x="2540" y="133350"/>
                </a:moveTo>
                <a:lnTo>
                  <a:pt x="0" y="133350"/>
                </a:lnTo>
                <a:lnTo>
                  <a:pt x="0" y="139700"/>
                </a:lnTo>
                <a:lnTo>
                  <a:pt x="2540" y="139700"/>
                </a:lnTo>
                <a:lnTo>
                  <a:pt x="2540" y="133350"/>
                </a:lnTo>
                <a:close/>
              </a:path>
              <a:path w="209550" h="290829">
                <a:moveTo>
                  <a:pt x="209550" y="133350"/>
                </a:moveTo>
                <a:lnTo>
                  <a:pt x="205740" y="133350"/>
                </a:lnTo>
                <a:lnTo>
                  <a:pt x="205740" y="139700"/>
                </a:lnTo>
                <a:lnTo>
                  <a:pt x="209550" y="139700"/>
                </a:lnTo>
                <a:lnTo>
                  <a:pt x="209550" y="133350"/>
                </a:lnTo>
                <a:close/>
              </a:path>
              <a:path w="209550" h="290829">
                <a:moveTo>
                  <a:pt x="2540" y="139700"/>
                </a:moveTo>
                <a:lnTo>
                  <a:pt x="0" y="139700"/>
                </a:lnTo>
                <a:lnTo>
                  <a:pt x="0" y="170180"/>
                </a:lnTo>
                <a:lnTo>
                  <a:pt x="2540" y="170180"/>
                </a:lnTo>
                <a:lnTo>
                  <a:pt x="2540" y="139700"/>
                </a:lnTo>
                <a:close/>
              </a:path>
              <a:path w="209550" h="290829">
                <a:moveTo>
                  <a:pt x="209550" y="139700"/>
                </a:moveTo>
                <a:lnTo>
                  <a:pt x="205740" y="139700"/>
                </a:lnTo>
                <a:lnTo>
                  <a:pt x="205740" y="170180"/>
                </a:lnTo>
                <a:lnTo>
                  <a:pt x="209550" y="170180"/>
                </a:lnTo>
                <a:lnTo>
                  <a:pt x="209550" y="139700"/>
                </a:lnTo>
                <a:close/>
              </a:path>
              <a:path w="209550" h="290829">
                <a:moveTo>
                  <a:pt x="2540" y="170180"/>
                </a:moveTo>
                <a:lnTo>
                  <a:pt x="0" y="170180"/>
                </a:lnTo>
                <a:lnTo>
                  <a:pt x="0" y="190500"/>
                </a:lnTo>
                <a:lnTo>
                  <a:pt x="2540" y="190500"/>
                </a:lnTo>
                <a:lnTo>
                  <a:pt x="2540" y="170180"/>
                </a:lnTo>
                <a:close/>
              </a:path>
              <a:path w="209550" h="290829">
                <a:moveTo>
                  <a:pt x="209550" y="170180"/>
                </a:moveTo>
                <a:lnTo>
                  <a:pt x="205740" y="170180"/>
                </a:lnTo>
                <a:lnTo>
                  <a:pt x="205740" y="190500"/>
                </a:lnTo>
                <a:lnTo>
                  <a:pt x="209550" y="190500"/>
                </a:lnTo>
                <a:lnTo>
                  <a:pt x="209550" y="170180"/>
                </a:lnTo>
                <a:close/>
              </a:path>
              <a:path w="209550" h="290829">
                <a:moveTo>
                  <a:pt x="2540" y="190500"/>
                </a:moveTo>
                <a:lnTo>
                  <a:pt x="0" y="190500"/>
                </a:lnTo>
                <a:lnTo>
                  <a:pt x="0" y="195580"/>
                </a:lnTo>
                <a:lnTo>
                  <a:pt x="2540" y="195580"/>
                </a:lnTo>
                <a:lnTo>
                  <a:pt x="2540" y="190500"/>
                </a:lnTo>
                <a:close/>
              </a:path>
              <a:path w="209550" h="290829">
                <a:moveTo>
                  <a:pt x="209550" y="190500"/>
                </a:moveTo>
                <a:lnTo>
                  <a:pt x="205740" y="190500"/>
                </a:lnTo>
                <a:lnTo>
                  <a:pt x="205740" y="195580"/>
                </a:lnTo>
                <a:lnTo>
                  <a:pt x="209550" y="195580"/>
                </a:lnTo>
                <a:lnTo>
                  <a:pt x="209550" y="190500"/>
                </a:lnTo>
                <a:close/>
              </a:path>
              <a:path w="209550" h="290829">
                <a:moveTo>
                  <a:pt x="2540" y="195580"/>
                </a:moveTo>
                <a:lnTo>
                  <a:pt x="0" y="195580"/>
                </a:lnTo>
                <a:lnTo>
                  <a:pt x="0" y="203200"/>
                </a:lnTo>
                <a:lnTo>
                  <a:pt x="2540" y="203200"/>
                </a:lnTo>
                <a:lnTo>
                  <a:pt x="2540" y="195580"/>
                </a:lnTo>
                <a:close/>
              </a:path>
              <a:path w="209550" h="290829">
                <a:moveTo>
                  <a:pt x="209550" y="195580"/>
                </a:moveTo>
                <a:lnTo>
                  <a:pt x="205740" y="195580"/>
                </a:lnTo>
                <a:lnTo>
                  <a:pt x="205740" y="203200"/>
                </a:lnTo>
                <a:lnTo>
                  <a:pt x="209550" y="203200"/>
                </a:lnTo>
                <a:lnTo>
                  <a:pt x="209550" y="195580"/>
                </a:lnTo>
                <a:close/>
              </a:path>
              <a:path w="209550" h="290829">
                <a:moveTo>
                  <a:pt x="2540" y="203200"/>
                </a:moveTo>
                <a:lnTo>
                  <a:pt x="0" y="203200"/>
                </a:lnTo>
                <a:lnTo>
                  <a:pt x="0" y="208280"/>
                </a:lnTo>
                <a:lnTo>
                  <a:pt x="2540" y="208280"/>
                </a:lnTo>
                <a:lnTo>
                  <a:pt x="2540" y="203200"/>
                </a:lnTo>
                <a:close/>
              </a:path>
              <a:path w="209550" h="290829">
                <a:moveTo>
                  <a:pt x="209550" y="203200"/>
                </a:moveTo>
                <a:lnTo>
                  <a:pt x="205740" y="203200"/>
                </a:lnTo>
                <a:lnTo>
                  <a:pt x="205740" y="208280"/>
                </a:lnTo>
                <a:lnTo>
                  <a:pt x="209550" y="208280"/>
                </a:lnTo>
                <a:lnTo>
                  <a:pt x="209550" y="203200"/>
                </a:lnTo>
                <a:close/>
              </a:path>
              <a:path w="209550" h="290829">
                <a:moveTo>
                  <a:pt x="2540" y="208280"/>
                </a:moveTo>
                <a:lnTo>
                  <a:pt x="0" y="208280"/>
                </a:lnTo>
                <a:lnTo>
                  <a:pt x="0" y="215900"/>
                </a:lnTo>
                <a:lnTo>
                  <a:pt x="2540" y="215900"/>
                </a:lnTo>
                <a:lnTo>
                  <a:pt x="2540" y="208280"/>
                </a:lnTo>
                <a:close/>
              </a:path>
              <a:path w="209550" h="290829">
                <a:moveTo>
                  <a:pt x="209550" y="208280"/>
                </a:moveTo>
                <a:lnTo>
                  <a:pt x="205740" y="208280"/>
                </a:lnTo>
                <a:lnTo>
                  <a:pt x="205740" y="215900"/>
                </a:lnTo>
                <a:lnTo>
                  <a:pt x="209550" y="215900"/>
                </a:lnTo>
                <a:lnTo>
                  <a:pt x="209550" y="208280"/>
                </a:lnTo>
                <a:close/>
              </a:path>
              <a:path w="209550" h="290829">
                <a:moveTo>
                  <a:pt x="2540" y="215900"/>
                </a:moveTo>
                <a:lnTo>
                  <a:pt x="0" y="215900"/>
                </a:lnTo>
                <a:lnTo>
                  <a:pt x="0" y="220980"/>
                </a:lnTo>
                <a:lnTo>
                  <a:pt x="2540" y="220980"/>
                </a:lnTo>
                <a:lnTo>
                  <a:pt x="2540" y="215900"/>
                </a:lnTo>
                <a:close/>
              </a:path>
              <a:path w="209550" h="290829">
                <a:moveTo>
                  <a:pt x="209550" y="215900"/>
                </a:moveTo>
                <a:lnTo>
                  <a:pt x="205740" y="215900"/>
                </a:lnTo>
                <a:lnTo>
                  <a:pt x="205740" y="220980"/>
                </a:lnTo>
                <a:lnTo>
                  <a:pt x="209550" y="220980"/>
                </a:lnTo>
                <a:lnTo>
                  <a:pt x="209550" y="215900"/>
                </a:lnTo>
                <a:close/>
              </a:path>
              <a:path w="209550" h="290829">
                <a:moveTo>
                  <a:pt x="2540" y="220980"/>
                </a:moveTo>
                <a:lnTo>
                  <a:pt x="0" y="220980"/>
                </a:lnTo>
                <a:lnTo>
                  <a:pt x="0" y="227330"/>
                </a:lnTo>
                <a:lnTo>
                  <a:pt x="2540" y="227330"/>
                </a:lnTo>
                <a:lnTo>
                  <a:pt x="2540" y="220980"/>
                </a:lnTo>
                <a:close/>
              </a:path>
              <a:path w="209550" h="290829">
                <a:moveTo>
                  <a:pt x="209550" y="220980"/>
                </a:moveTo>
                <a:lnTo>
                  <a:pt x="205740" y="220980"/>
                </a:lnTo>
                <a:lnTo>
                  <a:pt x="205740" y="227330"/>
                </a:lnTo>
                <a:lnTo>
                  <a:pt x="209550" y="227330"/>
                </a:lnTo>
                <a:lnTo>
                  <a:pt x="209550" y="220980"/>
                </a:lnTo>
                <a:close/>
              </a:path>
              <a:path w="209550" h="290829">
                <a:moveTo>
                  <a:pt x="2540" y="227330"/>
                </a:moveTo>
                <a:lnTo>
                  <a:pt x="0" y="227330"/>
                </a:lnTo>
                <a:lnTo>
                  <a:pt x="0" y="234950"/>
                </a:lnTo>
                <a:lnTo>
                  <a:pt x="2540" y="234950"/>
                </a:lnTo>
                <a:lnTo>
                  <a:pt x="2540" y="227330"/>
                </a:lnTo>
                <a:close/>
              </a:path>
              <a:path w="209550" h="290829">
                <a:moveTo>
                  <a:pt x="209550" y="227330"/>
                </a:moveTo>
                <a:lnTo>
                  <a:pt x="205740" y="227330"/>
                </a:lnTo>
                <a:lnTo>
                  <a:pt x="205740" y="234950"/>
                </a:lnTo>
                <a:lnTo>
                  <a:pt x="209550" y="234950"/>
                </a:lnTo>
                <a:lnTo>
                  <a:pt x="209550" y="227330"/>
                </a:lnTo>
                <a:close/>
              </a:path>
              <a:path w="209550" h="290829">
                <a:moveTo>
                  <a:pt x="2540" y="234950"/>
                </a:moveTo>
                <a:lnTo>
                  <a:pt x="0" y="234950"/>
                </a:lnTo>
                <a:lnTo>
                  <a:pt x="0" y="241300"/>
                </a:lnTo>
                <a:lnTo>
                  <a:pt x="2540" y="241300"/>
                </a:lnTo>
                <a:lnTo>
                  <a:pt x="2540" y="234950"/>
                </a:lnTo>
                <a:close/>
              </a:path>
              <a:path w="209550" h="290829">
                <a:moveTo>
                  <a:pt x="209550" y="234950"/>
                </a:moveTo>
                <a:lnTo>
                  <a:pt x="205740" y="234950"/>
                </a:lnTo>
                <a:lnTo>
                  <a:pt x="205740" y="241300"/>
                </a:lnTo>
                <a:lnTo>
                  <a:pt x="209550" y="241300"/>
                </a:lnTo>
                <a:lnTo>
                  <a:pt x="209550" y="234950"/>
                </a:lnTo>
                <a:close/>
              </a:path>
              <a:path w="209550" h="290829">
                <a:moveTo>
                  <a:pt x="2540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540" y="247650"/>
                </a:lnTo>
                <a:lnTo>
                  <a:pt x="2540" y="241300"/>
                </a:lnTo>
                <a:close/>
              </a:path>
              <a:path w="209550" h="290829">
                <a:moveTo>
                  <a:pt x="209550" y="241300"/>
                </a:moveTo>
                <a:lnTo>
                  <a:pt x="205740" y="241300"/>
                </a:lnTo>
                <a:lnTo>
                  <a:pt x="205740" y="247650"/>
                </a:lnTo>
                <a:lnTo>
                  <a:pt x="209550" y="247650"/>
                </a:lnTo>
                <a:lnTo>
                  <a:pt x="209550" y="241300"/>
                </a:lnTo>
                <a:close/>
              </a:path>
              <a:path w="209550" h="290829">
                <a:moveTo>
                  <a:pt x="2540" y="247650"/>
                </a:moveTo>
                <a:lnTo>
                  <a:pt x="0" y="247650"/>
                </a:lnTo>
                <a:lnTo>
                  <a:pt x="0" y="252730"/>
                </a:lnTo>
                <a:lnTo>
                  <a:pt x="2540" y="252730"/>
                </a:lnTo>
                <a:lnTo>
                  <a:pt x="2540" y="247650"/>
                </a:lnTo>
                <a:close/>
              </a:path>
              <a:path w="209550" h="290829">
                <a:moveTo>
                  <a:pt x="209550" y="247650"/>
                </a:moveTo>
                <a:lnTo>
                  <a:pt x="205740" y="247650"/>
                </a:lnTo>
                <a:lnTo>
                  <a:pt x="205740" y="252730"/>
                </a:lnTo>
                <a:lnTo>
                  <a:pt x="209550" y="252730"/>
                </a:lnTo>
                <a:lnTo>
                  <a:pt x="209550" y="247650"/>
                </a:lnTo>
                <a:close/>
              </a:path>
              <a:path w="209550" h="290829">
                <a:moveTo>
                  <a:pt x="2540" y="252730"/>
                </a:moveTo>
                <a:lnTo>
                  <a:pt x="0" y="252730"/>
                </a:lnTo>
                <a:lnTo>
                  <a:pt x="0" y="260350"/>
                </a:lnTo>
                <a:lnTo>
                  <a:pt x="2540" y="260350"/>
                </a:lnTo>
                <a:lnTo>
                  <a:pt x="2540" y="252730"/>
                </a:lnTo>
                <a:close/>
              </a:path>
              <a:path w="209550" h="290829">
                <a:moveTo>
                  <a:pt x="209550" y="252730"/>
                </a:moveTo>
                <a:lnTo>
                  <a:pt x="205740" y="252730"/>
                </a:lnTo>
                <a:lnTo>
                  <a:pt x="205740" y="260350"/>
                </a:lnTo>
                <a:lnTo>
                  <a:pt x="209550" y="260350"/>
                </a:lnTo>
                <a:lnTo>
                  <a:pt x="209550" y="252730"/>
                </a:lnTo>
                <a:close/>
              </a:path>
              <a:path w="209550" h="290829">
                <a:moveTo>
                  <a:pt x="2540" y="260350"/>
                </a:moveTo>
                <a:lnTo>
                  <a:pt x="0" y="260350"/>
                </a:lnTo>
                <a:lnTo>
                  <a:pt x="0" y="265430"/>
                </a:lnTo>
                <a:lnTo>
                  <a:pt x="2540" y="265430"/>
                </a:lnTo>
                <a:lnTo>
                  <a:pt x="2540" y="260350"/>
                </a:lnTo>
                <a:close/>
              </a:path>
              <a:path w="209550" h="290829">
                <a:moveTo>
                  <a:pt x="209550" y="260350"/>
                </a:moveTo>
                <a:lnTo>
                  <a:pt x="205740" y="260350"/>
                </a:lnTo>
                <a:lnTo>
                  <a:pt x="205740" y="265430"/>
                </a:lnTo>
                <a:lnTo>
                  <a:pt x="209550" y="265430"/>
                </a:lnTo>
                <a:lnTo>
                  <a:pt x="209550" y="260350"/>
                </a:lnTo>
                <a:close/>
              </a:path>
              <a:path w="209550" h="290829">
                <a:moveTo>
                  <a:pt x="2540" y="265430"/>
                </a:moveTo>
                <a:lnTo>
                  <a:pt x="0" y="265430"/>
                </a:lnTo>
                <a:lnTo>
                  <a:pt x="0" y="273050"/>
                </a:lnTo>
                <a:lnTo>
                  <a:pt x="2540" y="273050"/>
                </a:lnTo>
                <a:lnTo>
                  <a:pt x="2540" y="265430"/>
                </a:lnTo>
                <a:close/>
              </a:path>
              <a:path w="209550" h="290829">
                <a:moveTo>
                  <a:pt x="209550" y="265430"/>
                </a:moveTo>
                <a:lnTo>
                  <a:pt x="205740" y="265430"/>
                </a:lnTo>
                <a:lnTo>
                  <a:pt x="205740" y="273050"/>
                </a:lnTo>
                <a:lnTo>
                  <a:pt x="209550" y="273050"/>
                </a:lnTo>
                <a:lnTo>
                  <a:pt x="209550" y="265430"/>
                </a:lnTo>
                <a:close/>
              </a:path>
              <a:path w="209550" h="290829">
                <a:moveTo>
                  <a:pt x="2540" y="273050"/>
                </a:moveTo>
                <a:lnTo>
                  <a:pt x="0" y="273050"/>
                </a:lnTo>
                <a:lnTo>
                  <a:pt x="0" y="278130"/>
                </a:lnTo>
                <a:lnTo>
                  <a:pt x="2540" y="278130"/>
                </a:lnTo>
                <a:lnTo>
                  <a:pt x="2540" y="273050"/>
                </a:lnTo>
                <a:close/>
              </a:path>
              <a:path w="209550" h="290829">
                <a:moveTo>
                  <a:pt x="209550" y="273050"/>
                </a:moveTo>
                <a:lnTo>
                  <a:pt x="205740" y="273050"/>
                </a:lnTo>
                <a:lnTo>
                  <a:pt x="205740" y="278130"/>
                </a:lnTo>
                <a:lnTo>
                  <a:pt x="209550" y="278130"/>
                </a:lnTo>
                <a:lnTo>
                  <a:pt x="209550" y="273050"/>
                </a:lnTo>
                <a:close/>
              </a:path>
              <a:path w="209550" h="290829">
                <a:moveTo>
                  <a:pt x="2540" y="278130"/>
                </a:moveTo>
                <a:lnTo>
                  <a:pt x="0" y="278130"/>
                </a:lnTo>
                <a:lnTo>
                  <a:pt x="0" y="285750"/>
                </a:lnTo>
                <a:lnTo>
                  <a:pt x="2540" y="285750"/>
                </a:lnTo>
                <a:lnTo>
                  <a:pt x="2540" y="278130"/>
                </a:lnTo>
                <a:close/>
              </a:path>
              <a:path w="209550" h="290829">
                <a:moveTo>
                  <a:pt x="209550" y="278130"/>
                </a:moveTo>
                <a:lnTo>
                  <a:pt x="205740" y="278130"/>
                </a:lnTo>
                <a:lnTo>
                  <a:pt x="205740" y="285750"/>
                </a:lnTo>
                <a:lnTo>
                  <a:pt x="209550" y="285750"/>
                </a:lnTo>
                <a:lnTo>
                  <a:pt x="209550" y="278130"/>
                </a:lnTo>
                <a:close/>
              </a:path>
              <a:path w="209550" h="290829">
                <a:moveTo>
                  <a:pt x="2540" y="285750"/>
                </a:moveTo>
                <a:lnTo>
                  <a:pt x="0" y="285750"/>
                </a:lnTo>
                <a:lnTo>
                  <a:pt x="0" y="290830"/>
                </a:lnTo>
                <a:lnTo>
                  <a:pt x="25400" y="290830"/>
                </a:lnTo>
                <a:lnTo>
                  <a:pt x="25400" y="289560"/>
                </a:lnTo>
                <a:lnTo>
                  <a:pt x="24130" y="289560"/>
                </a:lnTo>
                <a:lnTo>
                  <a:pt x="24130" y="287020"/>
                </a:lnTo>
                <a:lnTo>
                  <a:pt x="2540" y="287020"/>
                </a:lnTo>
                <a:lnTo>
                  <a:pt x="2540" y="285750"/>
                </a:lnTo>
                <a:close/>
              </a:path>
              <a:path w="209550" h="290829">
                <a:moveTo>
                  <a:pt x="209550" y="285750"/>
                </a:moveTo>
                <a:lnTo>
                  <a:pt x="205740" y="285750"/>
                </a:lnTo>
                <a:lnTo>
                  <a:pt x="205740" y="287020"/>
                </a:lnTo>
                <a:lnTo>
                  <a:pt x="163830" y="287020"/>
                </a:lnTo>
                <a:lnTo>
                  <a:pt x="163830" y="289560"/>
                </a:lnTo>
                <a:lnTo>
                  <a:pt x="162560" y="289560"/>
                </a:lnTo>
                <a:lnTo>
                  <a:pt x="162560" y="290830"/>
                </a:lnTo>
                <a:lnTo>
                  <a:pt x="209550" y="290830"/>
                </a:lnTo>
                <a:lnTo>
                  <a:pt x="209550" y="285750"/>
                </a:lnTo>
                <a:close/>
              </a:path>
            </a:pathLst>
          </a:custGeom>
          <a:solidFill>
            <a:srgbClr val="845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4" name="bk object 8764"/>
          <p:cNvSpPr/>
          <p:nvPr/>
        </p:nvSpPr>
        <p:spPr>
          <a:xfrm>
            <a:off x="5271770" y="4267200"/>
            <a:ext cx="203200" cy="283210"/>
          </a:xfrm>
          <a:custGeom>
            <a:avLst/>
            <a:gdLst/>
            <a:ahLst/>
            <a:cxnLst/>
            <a:rect l="l" t="t" r="r" b="b"/>
            <a:pathLst>
              <a:path w="203200" h="283210">
                <a:moveTo>
                  <a:pt x="45720" y="0"/>
                </a:moveTo>
                <a:lnTo>
                  <a:pt x="0" y="0"/>
                </a:lnTo>
                <a:lnTo>
                  <a:pt x="0" y="2539"/>
                </a:lnTo>
                <a:lnTo>
                  <a:pt x="44449" y="2539"/>
                </a:lnTo>
                <a:lnTo>
                  <a:pt x="44449" y="1269"/>
                </a:lnTo>
                <a:lnTo>
                  <a:pt x="45719" y="1269"/>
                </a:lnTo>
                <a:lnTo>
                  <a:pt x="45720" y="0"/>
                </a:lnTo>
                <a:close/>
              </a:path>
              <a:path w="203200" h="283210">
                <a:moveTo>
                  <a:pt x="203200" y="0"/>
                </a:moveTo>
                <a:lnTo>
                  <a:pt x="181609" y="0"/>
                </a:lnTo>
                <a:lnTo>
                  <a:pt x="181609" y="1269"/>
                </a:lnTo>
                <a:lnTo>
                  <a:pt x="182879" y="1269"/>
                </a:lnTo>
                <a:lnTo>
                  <a:pt x="182879" y="2539"/>
                </a:lnTo>
                <a:lnTo>
                  <a:pt x="203200" y="2539"/>
                </a:lnTo>
                <a:lnTo>
                  <a:pt x="203200" y="0"/>
                </a:lnTo>
                <a:close/>
              </a:path>
              <a:path w="203200" h="283210">
                <a:moveTo>
                  <a:pt x="43179" y="2540"/>
                </a:moveTo>
                <a:lnTo>
                  <a:pt x="0" y="2540"/>
                </a:lnTo>
                <a:lnTo>
                  <a:pt x="0" y="8889"/>
                </a:lnTo>
                <a:lnTo>
                  <a:pt x="3809" y="8889"/>
                </a:lnTo>
                <a:lnTo>
                  <a:pt x="3809" y="3810"/>
                </a:lnTo>
                <a:lnTo>
                  <a:pt x="43179" y="3810"/>
                </a:lnTo>
                <a:lnTo>
                  <a:pt x="43179" y="2540"/>
                </a:lnTo>
                <a:close/>
              </a:path>
              <a:path w="203200" h="283210">
                <a:moveTo>
                  <a:pt x="203200" y="2540"/>
                </a:moveTo>
                <a:lnTo>
                  <a:pt x="182879" y="2540"/>
                </a:lnTo>
                <a:lnTo>
                  <a:pt x="182879" y="3810"/>
                </a:lnTo>
                <a:lnTo>
                  <a:pt x="199389" y="3810"/>
                </a:lnTo>
                <a:lnTo>
                  <a:pt x="199389" y="8889"/>
                </a:lnTo>
                <a:lnTo>
                  <a:pt x="203200" y="8889"/>
                </a:lnTo>
                <a:lnTo>
                  <a:pt x="203200" y="2540"/>
                </a:lnTo>
                <a:close/>
              </a:path>
              <a:path w="203200" h="283210">
                <a:moveTo>
                  <a:pt x="3809" y="8890"/>
                </a:moveTo>
                <a:lnTo>
                  <a:pt x="0" y="8890"/>
                </a:lnTo>
                <a:lnTo>
                  <a:pt x="0" y="13969"/>
                </a:lnTo>
                <a:lnTo>
                  <a:pt x="3809" y="13969"/>
                </a:lnTo>
                <a:lnTo>
                  <a:pt x="3809" y="8890"/>
                </a:lnTo>
                <a:close/>
              </a:path>
              <a:path w="203200" h="283210">
                <a:moveTo>
                  <a:pt x="203200" y="8890"/>
                </a:moveTo>
                <a:lnTo>
                  <a:pt x="199389" y="8890"/>
                </a:lnTo>
                <a:lnTo>
                  <a:pt x="199389" y="13969"/>
                </a:lnTo>
                <a:lnTo>
                  <a:pt x="203200" y="13969"/>
                </a:lnTo>
                <a:lnTo>
                  <a:pt x="203200" y="8890"/>
                </a:lnTo>
                <a:close/>
              </a:path>
              <a:path w="203200" h="283210">
                <a:moveTo>
                  <a:pt x="3809" y="13970"/>
                </a:moveTo>
                <a:lnTo>
                  <a:pt x="0" y="13970"/>
                </a:lnTo>
                <a:lnTo>
                  <a:pt x="0" y="20319"/>
                </a:lnTo>
                <a:lnTo>
                  <a:pt x="3809" y="20319"/>
                </a:lnTo>
                <a:lnTo>
                  <a:pt x="3809" y="13970"/>
                </a:lnTo>
                <a:close/>
              </a:path>
              <a:path w="203200" h="283210">
                <a:moveTo>
                  <a:pt x="203200" y="13970"/>
                </a:moveTo>
                <a:lnTo>
                  <a:pt x="199389" y="13970"/>
                </a:lnTo>
                <a:lnTo>
                  <a:pt x="199389" y="20319"/>
                </a:lnTo>
                <a:lnTo>
                  <a:pt x="203200" y="20319"/>
                </a:lnTo>
                <a:lnTo>
                  <a:pt x="203200" y="13970"/>
                </a:lnTo>
                <a:close/>
              </a:path>
              <a:path w="203200" h="283210">
                <a:moveTo>
                  <a:pt x="3809" y="20320"/>
                </a:moveTo>
                <a:lnTo>
                  <a:pt x="0" y="20320"/>
                </a:lnTo>
                <a:lnTo>
                  <a:pt x="0" y="27939"/>
                </a:lnTo>
                <a:lnTo>
                  <a:pt x="3809" y="27939"/>
                </a:lnTo>
                <a:lnTo>
                  <a:pt x="3809" y="20320"/>
                </a:lnTo>
                <a:close/>
              </a:path>
              <a:path w="203200" h="283210">
                <a:moveTo>
                  <a:pt x="203200" y="20320"/>
                </a:moveTo>
                <a:lnTo>
                  <a:pt x="199389" y="20320"/>
                </a:lnTo>
                <a:lnTo>
                  <a:pt x="199389" y="27939"/>
                </a:lnTo>
                <a:lnTo>
                  <a:pt x="203200" y="27939"/>
                </a:lnTo>
                <a:lnTo>
                  <a:pt x="203200" y="20320"/>
                </a:lnTo>
                <a:close/>
              </a:path>
              <a:path w="203200" h="283210">
                <a:moveTo>
                  <a:pt x="3809" y="27940"/>
                </a:moveTo>
                <a:lnTo>
                  <a:pt x="0" y="27940"/>
                </a:lnTo>
                <a:lnTo>
                  <a:pt x="0" y="34289"/>
                </a:lnTo>
                <a:lnTo>
                  <a:pt x="3809" y="34289"/>
                </a:lnTo>
                <a:lnTo>
                  <a:pt x="3809" y="27940"/>
                </a:lnTo>
                <a:close/>
              </a:path>
              <a:path w="203200" h="283210">
                <a:moveTo>
                  <a:pt x="203200" y="27940"/>
                </a:moveTo>
                <a:lnTo>
                  <a:pt x="199389" y="27940"/>
                </a:lnTo>
                <a:lnTo>
                  <a:pt x="199389" y="34289"/>
                </a:lnTo>
                <a:lnTo>
                  <a:pt x="203200" y="34289"/>
                </a:lnTo>
                <a:lnTo>
                  <a:pt x="203200" y="27940"/>
                </a:lnTo>
                <a:close/>
              </a:path>
              <a:path w="203200" h="283210">
                <a:moveTo>
                  <a:pt x="380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3809" y="40639"/>
                </a:lnTo>
                <a:lnTo>
                  <a:pt x="3809" y="34290"/>
                </a:lnTo>
                <a:close/>
              </a:path>
              <a:path w="203200" h="283210">
                <a:moveTo>
                  <a:pt x="203200" y="34290"/>
                </a:moveTo>
                <a:lnTo>
                  <a:pt x="199389" y="34290"/>
                </a:lnTo>
                <a:lnTo>
                  <a:pt x="199389" y="40639"/>
                </a:lnTo>
                <a:lnTo>
                  <a:pt x="203200" y="40639"/>
                </a:lnTo>
                <a:lnTo>
                  <a:pt x="203200" y="34290"/>
                </a:lnTo>
                <a:close/>
              </a:path>
              <a:path w="203200" h="283210">
                <a:moveTo>
                  <a:pt x="380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3809" y="46989"/>
                </a:lnTo>
                <a:lnTo>
                  <a:pt x="3809" y="40640"/>
                </a:lnTo>
                <a:close/>
              </a:path>
              <a:path w="203200" h="283210">
                <a:moveTo>
                  <a:pt x="203200" y="40640"/>
                </a:moveTo>
                <a:lnTo>
                  <a:pt x="199389" y="40640"/>
                </a:lnTo>
                <a:lnTo>
                  <a:pt x="199389" y="46989"/>
                </a:lnTo>
                <a:lnTo>
                  <a:pt x="203200" y="46989"/>
                </a:lnTo>
                <a:lnTo>
                  <a:pt x="203200" y="40640"/>
                </a:lnTo>
                <a:close/>
              </a:path>
              <a:path w="203200" h="283210">
                <a:moveTo>
                  <a:pt x="3809" y="46990"/>
                </a:moveTo>
                <a:lnTo>
                  <a:pt x="0" y="46990"/>
                </a:lnTo>
                <a:lnTo>
                  <a:pt x="0" y="52069"/>
                </a:lnTo>
                <a:lnTo>
                  <a:pt x="3809" y="52069"/>
                </a:lnTo>
                <a:lnTo>
                  <a:pt x="3809" y="46990"/>
                </a:lnTo>
                <a:close/>
              </a:path>
              <a:path w="203200" h="283210">
                <a:moveTo>
                  <a:pt x="203200" y="46990"/>
                </a:moveTo>
                <a:lnTo>
                  <a:pt x="199389" y="46990"/>
                </a:lnTo>
                <a:lnTo>
                  <a:pt x="199389" y="52069"/>
                </a:lnTo>
                <a:lnTo>
                  <a:pt x="203200" y="52069"/>
                </a:lnTo>
                <a:lnTo>
                  <a:pt x="203200" y="46990"/>
                </a:lnTo>
                <a:close/>
              </a:path>
              <a:path w="203200" h="283210">
                <a:moveTo>
                  <a:pt x="3809" y="52070"/>
                </a:moveTo>
                <a:lnTo>
                  <a:pt x="0" y="52070"/>
                </a:lnTo>
                <a:lnTo>
                  <a:pt x="0" y="66039"/>
                </a:lnTo>
                <a:lnTo>
                  <a:pt x="3809" y="66039"/>
                </a:lnTo>
                <a:lnTo>
                  <a:pt x="3809" y="52070"/>
                </a:lnTo>
                <a:close/>
              </a:path>
              <a:path w="203200" h="283210">
                <a:moveTo>
                  <a:pt x="203200" y="52070"/>
                </a:moveTo>
                <a:lnTo>
                  <a:pt x="199389" y="52070"/>
                </a:lnTo>
                <a:lnTo>
                  <a:pt x="199389" y="66039"/>
                </a:lnTo>
                <a:lnTo>
                  <a:pt x="203200" y="66039"/>
                </a:lnTo>
                <a:lnTo>
                  <a:pt x="203200" y="52070"/>
                </a:lnTo>
                <a:close/>
              </a:path>
              <a:path w="203200" h="283210">
                <a:moveTo>
                  <a:pt x="3809" y="66040"/>
                </a:moveTo>
                <a:lnTo>
                  <a:pt x="0" y="66040"/>
                </a:lnTo>
                <a:lnTo>
                  <a:pt x="0" y="71119"/>
                </a:lnTo>
                <a:lnTo>
                  <a:pt x="3809" y="71119"/>
                </a:lnTo>
                <a:lnTo>
                  <a:pt x="3809" y="66040"/>
                </a:lnTo>
                <a:close/>
              </a:path>
              <a:path w="203200" h="283210">
                <a:moveTo>
                  <a:pt x="203200" y="66040"/>
                </a:moveTo>
                <a:lnTo>
                  <a:pt x="199389" y="66040"/>
                </a:lnTo>
                <a:lnTo>
                  <a:pt x="199389" y="71119"/>
                </a:lnTo>
                <a:lnTo>
                  <a:pt x="203200" y="71119"/>
                </a:lnTo>
                <a:lnTo>
                  <a:pt x="203200" y="66040"/>
                </a:lnTo>
                <a:close/>
              </a:path>
              <a:path w="203200" h="283210">
                <a:moveTo>
                  <a:pt x="3809" y="71120"/>
                </a:moveTo>
                <a:lnTo>
                  <a:pt x="0" y="71120"/>
                </a:lnTo>
                <a:lnTo>
                  <a:pt x="0" y="97789"/>
                </a:lnTo>
                <a:lnTo>
                  <a:pt x="3809" y="97789"/>
                </a:lnTo>
                <a:lnTo>
                  <a:pt x="3809" y="71120"/>
                </a:lnTo>
                <a:close/>
              </a:path>
              <a:path w="203200" h="283210">
                <a:moveTo>
                  <a:pt x="203200" y="71120"/>
                </a:moveTo>
                <a:lnTo>
                  <a:pt x="199389" y="71120"/>
                </a:lnTo>
                <a:lnTo>
                  <a:pt x="199389" y="97789"/>
                </a:lnTo>
                <a:lnTo>
                  <a:pt x="203200" y="97789"/>
                </a:lnTo>
                <a:lnTo>
                  <a:pt x="203200" y="71120"/>
                </a:lnTo>
                <a:close/>
              </a:path>
              <a:path w="203200" h="283210">
                <a:moveTo>
                  <a:pt x="38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3809" y="104139"/>
                </a:lnTo>
                <a:lnTo>
                  <a:pt x="3809" y="97790"/>
                </a:lnTo>
                <a:close/>
              </a:path>
              <a:path w="203200" h="283210">
                <a:moveTo>
                  <a:pt x="203200" y="97790"/>
                </a:moveTo>
                <a:lnTo>
                  <a:pt x="199389" y="97790"/>
                </a:lnTo>
                <a:lnTo>
                  <a:pt x="199389" y="104139"/>
                </a:lnTo>
                <a:lnTo>
                  <a:pt x="203200" y="104139"/>
                </a:lnTo>
                <a:lnTo>
                  <a:pt x="203200" y="97790"/>
                </a:lnTo>
                <a:close/>
              </a:path>
              <a:path w="203200" h="283210">
                <a:moveTo>
                  <a:pt x="3809" y="104140"/>
                </a:moveTo>
                <a:lnTo>
                  <a:pt x="0" y="104140"/>
                </a:lnTo>
                <a:lnTo>
                  <a:pt x="0" y="110489"/>
                </a:lnTo>
                <a:lnTo>
                  <a:pt x="3809" y="110489"/>
                </a:lnTo>
                <a:lnTo>
                  <a:pt x="3809" y="104140"/>
                </a:lnTo>
                <a:close/>
              </a:path>
              <a:path w="203200" h="283210">
                <a:moveTo>
                  <a:pt x="203200" y="104140"/>
                </a:moveTo>
                <a:lnTo>
                  <a:pt x="199389" y="104140"/>
                </a:lnTo>
                <a:lnTo>
                  <a:pt x="199389" y="110489"/>
                </a:lnTo>
                <a:lnTo>
                  <a:pt x="203200" y="110489"/>
                </a:lnTo>
                <a:lnTo>
                  <a:pt x="203200" y="104140"/>
                </a:lnTo>
                <a:close/>
              </a:path>
              <a:path w="203200" h="283210">
                <a:moveTo>
                  <a:pt x="3809" y="110490"/>
                </a:moveTo>
                <a:lnTo>
                  <a:pt x="0" y="110490"/>
                </a:lnTo>
                <a:lnTo>
                  <a:pt x="0" y="123189"/>
                </a:lnTo>
                <a:lnTo>
                  <a:pt x="3809" y="123189"/>
                </a:lnTo>
                <a:lnTo>
                  <a:pt x="3809" y="110490"/>
                </a:lnTo>
                <a:close/>
              </a:path>
              <a:path w="203200" h="283210">
                <a:moveTo>
                  <a:pt x="203200" y="110490"/>
                </a:moveTo>
                <a:lnTo>
                  <a:pt x="199389" y="110490"/>
                </a:lnTo>
                <a:lnTo>
                  <a:pt x="199389" y="123189"/>
                </a:lnTo>
                <a:lnTo>
                  <a:pt x="203200" y="123189"/>
                </a:lnTo>
                <a:lnTo>
                  <a:pt x="203200" y="110490"/>
                </a:lnTo>
                <a:close/>
              </a:path>
              <a:path w="203200" h="283210">
                <a:moveTo>
                  <a:pt x="38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3809" y="129539"/>
                </a:lnTo>
                <a:lnTo>
                  <a:pt x="3809" y="123190"/>
                </a:lnTo>
                <a:close/>
              </a:path>
              <a:path w="203200" h="283210">
                <a:moveTo>
                  <a:pt x="203200" y="123190"/>
                </a:moveTo>
                <a:lnTo>
                  <a:pt x="199389" y="123190"/>
                </a:lnTo>
                <a:lnTo>
                  <a:pt x="199389" y="129539"/>
                </a:lnTo>
                <a:lnTo>
                  <a:pt x="203200" y="129539"/>
                </a:lnTo>
                <a:lnTo>
                  <a:pt x="203200" y="123190"/>
                </a:lnTo>
                <a:close/>
              </a:path>
              <a:path w="203200" h="283210">
                <a:moveTo>
                  <a:pt x="38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3809" y="135889"/>
                </a:lnTo>
                <a:lnTo>
                  <a:pt x="3809" y="129540"/>
                </a:lnTo>
                <a:close/>
              </a:path>
              <a:path w="203200" h="283210">
                <a:moveTo>
                  <a:pt x="203200" y="129540"/>
                </a:moveTo>
                <a:lnTo>
                  <a:pt x="199389" y="129540"/>
                </a:lnTo>
                <a:lnTo>
                  <a:pt x="199389" y="135889"/>
                </a:lnTo>
                <a:lnTo>
                  <a:pt x="203200" y="135889"/>
                </a:lnTo>
                <a:lnTo>
                  <a:pt x="203200" y="129540"/>
                </a:lnTo>
                <a:close/>
              </a:path>
              <a:path w="203200" h="283210">
                <a:moveTo>
                  <a:pt x="3809" y="135890"/>
                </a:moveTo>
                <a:lnTo>
                  <a:pt x="0" y="135890"/>
                </a:lnTo>
                <a:lnTo>
                  <a:pt x="0" y="166369"/>
                </a:lnTo>
                <a:lnTo>
                  <a:pt x="3809" y="166369"/>
                </a:lnTo>
                <a:lnTo>
                  <a:pt x="3809" y="135890"/>
                </a:lnTo>
                <a:close/>
              </a:path>
              <a:path w="203200" h="283210">
                <a:moveTo>
                  <a:pt x="203200" y="135890"/>
                </a:moveTo>
                <a:lnTo>
                  <a:pt x="199389" y="135890"/>
                </a:lnTo>
                <a:lnTo>
                  <a:pt x="199389" y="166369"/>
                </a:lnTo>
                <a:lnTo>
                  <a:pt x="203200" y="166369"/>
                </a:lnTo>
                <a:lnTo>
                  <a:pt x="203200" y="135890"/>
                </a:lnTo>
                <a:close/>
              </a:path>
              <a:path w="203200" h="283210">
                <a:moveTo>
                  <a:pt x="3809" y="166370"/>
                </a:moveTo>
                <a:lnTo>
                  <a:pt x="0" y="166370"/>
                </a:lnTo>
                <a:lnTo>
                  <a:pt x="0" y="186689"/>
                </a:lnTo>
                <a:lnTo>
                  <a:pt x="3809" y="186689"/>
                </a:lnTo>
                <a:lnTo>
                  <a:pt x="3809" y="166370"/>
                </a:lnTo>
                <a:close/>
              </a:path>
              <a:path w="203200" h="283210">
                <a:moveTo>
                  <a:pt x="203200" y="166370"/>
                </a:moveTo>
                <a:lnTo>
                  <a:pt x="199389" y="166370"/>
                </a:lnTo>
                <a:lnTo>
                  <a:pt x="199389" y="186689"/>
                </a:lnTo>
                <a:lnTo>
                  <a:pt x="203200" y="186689"/>
                </a:lnTo>
                <a:lnTo>
                  <a:pt x="203200" y="166370"/>
                </a:lnTo>
                <a:close/>
              </a:path>
              <a:path w="203200" h="283210">
                <a:moveTo>
                  <a:pt x="3809" y="186690"/>
                </a:moveTo>
                <a:lnTo>
                  <a:pt x="0" y="186690"/>
                </a:lnTo>
                <a:lnTo>
                  <a:pt x="0" y="191769"/>
                </a:lnTo>
                <a:lnTo>
                  <a:pt x="3809" y="191769"/>
                </a:lnTo>
                <a:lnTo>
                  <a:pt x="3809" y="186690"/>
                </a:lnTo>
                <a:close/>
              </a:path>
              <a:path w="203200" h="283210">
                <a:moveTo>
                  <a:pt x="203200" y="186690"/>
                </a:moveTo>
                <a:lnTo>
                  <a:pt x="199389" y="186690"/>
                </a:lnTo>
                <a:lnTo>
                  <a:pt x="199389" y="191769"/>
                </a:lnTo>
                <a:lnTo>
                  <a:pt x="203200" y="191769"/>
                </a:lnTo>
                <a:lnTo>
                  <a:pt x="203200" y="186690"/>
                </a:lnTo>
                <a:close/>
              </a:path>
              <a:path w="203200" h="283210">
                <a:moveTo>
                  <a:pt x="3809" y="191770"/>
                </a:moveTo>
                <a:lnTo>
                  <a:pt x="0" y="191770"/>
                </a:lnTo>
                <a:lnTo>
                  <a:pt x="0" y="199389"/>
                </a:lnTo>
                <a:lnTo>
                  <a:pt x="3809" y="199389"/>
                </a:lnTo>
                <a:lnTo>
                  <a:pt x="3809" y="191770"/>
                </a:lnTo>
                <a:close/>
              </a:path>
              <a:path w="203200" h="283210">
                <a:moveTo>
                  <a:pt x="203200" y="191770"/>
                </a:moveTo>
                <a:lnTo>
                  <a:pt x="199389" y="191770"/>
                </a:lnTo>
                <a:lnTo>
                  <a:pt x="199389" y="199389"/>
                </a:lnTo>
                <a:lnTo>
                  <a:pt x="203200" y="199389"/>
                </a:lnTo>
                <a:lnTo>
                  <a:pt x="203200" y="191770"/>
                </a:lnTo>
                <a:close/>
              </a:path>
              <a:path w="203200" h="283210">
                <a:moveTo>
                  <a:pt x="3809" y="199390"/>
                </a:moveTo>
                <a:lnTo>
                  <a:pt x="0" y="199390"/>
                </a:lnTo>
                <a:lnTo>
                  <a:pt x="0" y="204469"/>
                </a:lnTo>
                <a:lnTo>
                  <a:pt x="3809" y="204469"/>
                </a:lnTo>
                <a:lnTo>
                  <a:pt x="3809" y="199390"/>
                </a:lnTo>
                <a:close/>
              </a:path>
              <a:path w="203200" h="283210">
                <a:moveTo>
                  <a:pt x="203200" y="199390"/>
                </a:moveTo>
                <a:lnTo>
                  <a:pt x="199389" y="199390"/>
                </a:lnTo>
                <a:lnTo>
                  <a:pt x="199389" y="204469"/>
                </a:lnTo>
                <a:lnTo>
                  <a:pt x="203200" y="204469"/>
                </a:lnTo>
                <a:lnTo>
                  <a:pt x="203200" y="199390"/>
                </a:lnTo>
                <a:close/>
              </a:path>
              <a:path w="203200" h="283210">
                <a:moveTo>
                  <a:pt x="3809" y="204470"/>
                </a:moveTo>
                <a:lnTo>
                  <a:pt x="0" y="204470"/>
                </a:lnTo>
                <a:lnTo>
                  <a:pt x="0" y="212089"/>
                </a:lnTo>
                <a:lnTo>
                  <a:pt x="3809" y="212089"/>
                </a:lnTo>
                <a:lnTo>
                  <a:pt x="3809" y="204470"/>
                </a:lnTo>
                <a:close/>
              </a:path>
              <a:path w="203200" h="283210">
                <a:moveTo>
                  <a:pt x="203200" y="204470"/>
                </a:moveTo>
                <a:lnTo>
                  <a:pt x="199389" y="204470"/>
                </a:lnTo>
                <a:lnTo>
                  <a:pt x="199389" y="212089"/>
                </a:lnTo>
                <a:lnTo>
                  <a:pt x="203200" y="212089"/>
                </a:lnTo>
                <a:lnTo>
                  <a:pt x="203200" y="204470"/>
                </a:lnTo>
                <a:close/>
              </a:path>
              <a:path w="203200" h="283210">
                <a:moveTo>
                  <a:pt x="3809" y="212090"/>
                </a:moveTo>
                <a:lnTo>
                  <a:pt x="0" y="212090"/>
                </a:lnTo>
                <a:lnTo>
                  <a:pt x="0" y="217169"/>
                </a:lnTo>
                <a:lnTo>
                  <a:pt x="3809" y="217169"/>
                </a:lnTo>
                <a:lnTo>
                  <a:pt x="3809" y="212090"/>
                </a:lnTo>
                <a:close/>
              </a:path>
              <a:path w="203200" h="283210">
                <a:moveTo>
                  <a:pt x="203200" y="212090"/>
                </a:moveTo>
                <a:lnTo>
                  <a:pt x="199389" y="212090"/>
                </a:lnTo>
                <a:lnTo>
                  <a:pt x="199389" y="217169"/>
                </a:lnTo>
                <a:lnTo>
                  <a:pt x="203200" y="217169"/>
                </a:lnTo>
                <a:lnTo>
                  <a:pt x="203200" y="212090"/>
                </a:lnTo>
                <a:close/>
              </a:path>
              <a:path w="203200" h="283210">
                <a:moveTo>
                  <a:pt x="3809" y="217170"/>
                </a:moveTo>
                <a:lnTo>
                  <a:pt x="0" y="217170"/>
                </a:lnTo>
                <a:lnTo>
                  <a:pt x="0" y="223519"/>
                </a:lnTo>
                <a:lnTo>
                  <a:pt x="3809" y="223519"/>
                </a:lnTo>
                <a:lnTo>
                  <a:pt x="3809" y="217170"/>
                </a:lnTo>
                <a:close/>
              </a:path>
              <a:path w="203200" h="283210">
                <a:moveTo>
                  <a:pt x="203200" y="217170"/>
                </a:moveTo>
                <a:lnTo>
                  <a:pt x="199389" y="217170"/>
                </a:lnTo>
                <a:lnTo>
                  <a:pt x="199389" y="223519"/>
                </a:lnTo>
                <a:lnTo>
                  <a:pt x="203200" y="223519"/>
                </a:lnTo>
                <a:lnTo>
                  <a:pt x="203200" y="217170"/>
                </a:lnTo>
                <a:close/>
              </a:path>
              <a:path w="203200" h="283210">
                <a:moveTo>
                  <a:pt x="3809" y="223520"/>
                </a:moveTo>
                <a:lnTo>
                  <a:pt x="0" y="223520"/>
                </a:lnTo>
                <a:lnTo>
                  <a:pt x="0" y="231139"/>
                </a:lnTo>
                <a:lnTo>
                  <a:pt x="3809" y="231139"/>
                </a:lnTo>
                <a:lnTo>
                  <a:pt x="3809" y="223520"/>
                </a:lnTo>
                <a:close/>
              </a:path>
              <a:path w="203200" h="283210">
                <a:moveTo>
                  <a:pt x="203200" y="223520"/>
                </a:moveTo>
                <a:lnTo>
                  <a:pt x="199389" y="223520"/>
                </a:lnTo>
                <a:lnTo>
                  <a:pt x="199389" y="231139"/>
                </a:lnTo>
                <a:lnTo>
                  <a:pt x="203200" y="231139"/>
                </a:lnTo>
                <a:lnTo>
                  <a:pt x="203200" y="223520"/>
                </a:lnTo>
                <a:close/>
              </a:path>
              <a:path w="203200" h="283210">
                <a:moveTo>
                  <a:pt x="38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3809" y="237489"/>
                </a:lnTo>
                <a:lnTo>
                  <a:pt x="3809" y="231140"/>
                </a:lnTo>
                <a:close/>
              </a:path>
              <a:path w="203200" h="283210">
                <a:moveTo>
                  <a:pt x="203200" y="231140"/>
                </a:moveTo>
                <a:lnTo>
                  <a:pt x="199389" y="231140"/>
                </a:lnTo>
                <a:lnTo>
                  <a:pt x="199389" y="237489"/>
                </a:lnTo>
                <a:lnTo>
                  <a:pt x="203200" y="237489"/>
                </a:lnTo>
                <a:lnTo>
                  <a:pt x="203200" y="231140"/>
                </a:lnTo>
                <a:close/>
              </a:path>
              <a:path w="203200" h="283210">
                <a:moveTo>
                  <a:pt x="380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3809" y="243839"/>
                </a:lnTo>
                <a:lnTo>
                  <a:pt x="3809" y="237490"/>
                </a:lnTo>
                <a:close/>
              </a:path>
              <a:path w="203200" h="283210">
                <a:moveTo>
                  <a:pt x="203200" y="237490"/>
                </a:moveTo>
                <a:lnTo>
                  <a:pt x="199389" y="237490"/>
                </a:lnTo>
                <a:lnTo>
                  <a:pt x="199389" y="243839"/>
                </a:lnTo>
                <a:lnTo>
                  <a:pt x="203200" y="243839"/>
                </a:lnTo>
                <a:lnTo>
                  <a:pt x="203200" y="237490"/>
                </a:lnTo>
                <a:close/>
              </a:path>
              <a:path w="203200" h="283210">
                <a:moveTo>
                  <a:pt x="3809" y="243840"/>
                </a:moveTo>
                <a:lnTo>
                  <a:pt x="0" y="243840"/>
                </a:lnTo>
                <a:lnTo>
                  <a:pt x="0" y="248919"/>
                </a:lnTo>
                <a:lnTo>
                  <a:pt x="3809" y="248919"/>
                </a:lnTo>
                <a:lnTo>
                  <a:pt x="3809" y="243840"/>
                </a:lnTo>
                <a:close/>
              </a:path>
              <a:path w="203200" h="283210">
                <a:moveTo>
                  <a:pt x="203200" y="243840"/>
                </a:moveTo>
                <a:lnTo>
                  <a:pt x="199389" y="243840"/>
                </a:lnTo>
                <a:lnTo>
                  <a:pt x="199389" y="248919"/>
                </a:lnTo>
                <a:lnTo>
                  <a:pt x="203200" y="248919"/>
                </a:lnTo>
                <a:lnTo>
                  <a:pt x="203200" y="243840"/>
                </a:lnTo>
                <a:close/>
              </a:path>
              <a:path w="203200" h="283210">
                <a:moveTo>
                  <a:pt x="380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3809" y="256539"/>
                </a:lnTo>
                <a:lnTo>
                  <a:pt x="3809" y="248920"/>
                </a:lnTo>
                <a:close/>
              </a:path>
              <a:path w="203200" h="283210">
                <a:moveTo>
                  <a:pt x="203200" y="248920"/>
                </a:moveTo>
                <a:lnTo>
                  <a:pt x="199389" y="248920"/>
                </a:lnTo>
                <a:lnTo>
                  <a:pt x="199389" y="256539"/>
                </a:lnTo>
                <a:lnTo>
                  <a:pt x="203200" y="256539"/>
                </a:lnTo>
                <a:lnTo>
                  <a:pt x="203200" y="248920"/>
                </a:lnTo>
                <a:close/>
              </a:path>
              <a:path w="203200" h="283210">
                <a:moveTo>
                  <a:pt x="3809" y="256540"/>
                </a:moveTo>
                <a:lnTo>
                  <a:pt x="0" y="256540"/>
                </a:lnTo>
                <a:lnTo>
                  <a:pt x="0" y="261619"/>
                </a:lnTo>
                <a:lnTo>
                  <a:pt x="3809" y="261619"/>
                </a:lnTo>
                <a:lnTo>
                  <a:pt x="3809" y="256540"/>
                </a:lnTo>
                <a:close/>
              </a:path>
              <a:path w="203200" h="283210">
                <a:moveTo>
                  <a:pt x="203200" y="256540"/>
                </a:moveTo>
                <a:lnTo>
                  <a:pt x="199389" y="256540"/>
                </a:lnTo>
                <a:lnTo>
                  <a:pt x="199389" y="261619"/>
                </a:lnTo>
                <a:lnTo>
                  <a:pt x="203200" y="261619"/>
                </a:lnTo>
                <a:lnTo>
                  <a:pt x="203200" y="256540"/>
                </a:lnTo>
                <a:close/>
              </a:path>
              <a:path w="203200" h="283210">
                <a:moveTo>
                  <a:pt x="3809" y="261620"/>
                </a:moveTo>
                <a:lnTo>
                  <a:pt x="0" y="261620"/>
                </a:lnTo>
                <a:lnTo>
                  <a:pt x="0" y="269239"/>
                </a:lnTo>
                <a:lnTo>
                  <a:pt x="3809" y="269239"/>
                </a:lnTo>
                <a:lnTo>
                  <a:pt x="3809" y="261620"/>
                </a:lnTo>
                <a:close/>
              </a:path>
              <a:path w="203200" h="283210">
                <a:moveTo>
                  <a:pt x="203200" y="261620"/>
                </a:moveTo>
                <a:lnTo>
                  <a:pt x="199389" y="261620"/>
                </a:lnTo>
                <a:lnTo>
                  <a:pt x="199389" y="269239"/>
                </a:lnTo>
                <a:lnTo>
                  <a:pt x="203200" y="269239"/>
                </a:lnTo>
                <a:lnTo>
                  <a:pt x="203200" y="261620"/>
                </a:lnTo>
                <a:close/>
              </a:path>
              <a:path w="203200" h="283210">
                <a:moveTo>
                  <a:pt x="3809" y="269240"/>
                </a:moveTo>
                <a:lnTo>
                  <a:pt x="0" y="269240"/>
                </a:lnTo>
                <a:lnTo>
                  <a:pt x="0" y="274319"/>
                </a:lnTo>
                <a:lnTo>
                  <a:pt x="3809" y="274319"/>
                </a:lnTo>
                <a:lnTo>
                  <a:pt x="3809" y="269240"/>
                </a:lnTo>
                <a:close/>
              </a:path>
              <a:path w="203200" h="283210">
                <a:moveTo>
                  <a:pt x="203200" y="269240"/>
                </a:moveTo>
                <a:lnTo>
                  <a:pt x="199389" y="269240"/>
                </a:lnTo>
                <a:lnTo>
                  <a:pt x="199389" y="274319"/>
                </a:lnTo>
                <a:lnTo>
                  <a:pt x="203200" y="274319"/>
                </a:lnTo>
                <a:lnTo>
                  <a:pt x="203200" y="269240"/>
                </a:lnTo>
                <a:close/>
              </a:path>
              <a:path w="203200" h="283210">
                <a:moveTo>
                  <a:pt x="3809" y="274320"/>
                </a:moveTo>
                <a:lnTo>
                  <a:pt x="0" y="274320"/>
                </a:lnTo>
                <a:lnTo>
                  <a:pt x="0" y="281939"/>
                </a:lnTo>
                <a:lnTo>
                  <a:pt x="20320" y="281939"/>
                </a:lnTo>
                <a:lnTo>
                  <a:pt x="20319" y="279400"/>
                </a:lnTo>
                <a:lnTo>
                  <a:pt x="3809" y="279400"/>
                </a:lnTo>
                <a:lnTo>
                  <a:pt x="3809" y="274320"/>
                </a:lnTo>
                <a:close/>
              </a:path>
              <a:path w="203200" h="283210">
                <a:moveTo>
                  <a:pt x="203200" y="274320"/>
                </a:moveTo>
                <a:lnTo>
                  <a:pt x="199389" y="274320"/>
                </a:lnTo>
                <a:lnTo>
                  <a:pt x="199389" y="279400"/>
                </a:lnTo>
                <a:lnTo>
                  <a:pt x="163829" y="279400"/>
                </a:lnTo>
                <a:lnTo>
                  <a:pt x="163829" y="280669"/>
                </a:lnTo>
                <a:lnTo>
                  <a:pt x="162559" y="280669"/>
                </a:lnTo>
                <a:lnTo>
                  <a:pt x="162559" y="281939"/>
                </a:lnTo>
                <a:lnTo>
                  <a:pt x="203200" y="281939"/>
                </a:lnTo>
                <a:lnTo>
                  <a:pt x="203200" y="274320"/>
                </a:lnTo>
                <a:close/>
              </a:path>
              <a:path w="203200" h="283210">
                <a:moveTo>
                  <a:pt x="20320" y="281940"/>
                </a:moveTo>
                <a:lnTo>
                  <a:pt x="0" y="281940"/>
                </a:lnTo>
                <a:lnTo>
                  <a:pt x="0" y="283210"/>
                </a:lnTo>
                <a:lnTo>
                  <a:pt x="20320" y="283210"/>
                </a:lnTo>
                <a:lnTo>
                  <a:pt x="20320" y="281940"/>
                </a:lnTo>
                <a:close/>
              </a:path>
              <a:path w="203200" h="283210">
                <a:moveTo>
                  <a:pt x="203200" y="281940"/>
                </a:moveTo>
                <a:lnTo>
                  <a:pt x="162559" y="281940"/>
                </a:lnTo>
                <a:lnTo>
                  <a:pt x="162559" y="283210"/>
                </a:lnTo>
                <a:lnTo>
                  <a:pt x="203200" y="283210"/>
                </a:lnTo>
                <a:lnTo>
                  <a:pt x="203200" y="281940"/>
                </a:lnTo>
                <a:close/>
              </a:path>
            </a:pathLst>
          </a:custGeom>
          <a:solidFill>
            <a:srgbClr val="815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5" name="bk object 8765"/>
          <p:cNvSpPr/>
          <p:nvPr/>
        </p:nvSpPr>
        <p:spPr>
          <a:xfrm>
            <a:off x="5275579" y="4271009"/>
            <a:ext cx="195580" cy="275590"/>
          </a:xfrm>
          <a:custGeom>
            <a:avLst/>
            <a:gdLst/>
            <a:ahLst/>
            <a:cxnLst/>
            <a:rect l="l" t="t" r="r" b="b"/>
            <a:pathLst>
              <a:path w="195579" h="275589">
                <a:moveTo>
                  <a:pt x="39370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38100" y="3809"/>
                </a:lnTo>
                <a:lnTo>
                  <a:pt x="38100" y="1269"/>
                </a:lnTo>
                <a:lnTo>
                  <a:pt x="39370" y="1269"/>
                </a:lnTo>
                <a:lnTo>
                  <a:pt x="39370" y="0"/>
                </a:lnTo>
                <a:close/>
              </a:path>
              <a:path w="195579" h="275589">
                <a:moveTo>
                  <a:pt x="195580" y="0"/>
                </a:moveTo>
                <a:lnTo>
                  <a:pt x="179070" y="0"/>
                </a:lnTo>
                <a:lnTo>
                  <a:pt x="179070" y="1269"/>
                </a:lnTo>
                <a:lnTo>
                  <a:pt x="180340" y="1269"/>
                </a:lnTo>
                <a:lnTo>
                  <a:pt x="180340" y="3809"/>
                </a:lnTo>
                <a:lnTo>
                  <a:pt x="193040" y="3809"/>
                </a:lnTo>
                <a:lnTo>
                  <a:pt x="193040" y="5079"/>
                </a:lnTo>
                <a:lnTo>
                  <a:pt x="195580" y="5079"/>
                </a:lnTo>
                <a:lnTo>
                  <a:pt x="195580" y="0"/>
                </a:lnTo>
                <a:close/>
              </a:path>
              <a:path w="195579" h="275589">
                <a:moveTo>
                  <a:pt x="3810" y="5080"/>
                </a:moveTo>
                <a:lnTo>
                  <a:pt x="0" y="5080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5080"/>
                </a:lnTo>
                <a:close/>
              </a:path>
              <a:path w="195579" h="275589">
                <a:moveTo>
                  <a:pt x="195580" y="5080"/>
                </a:moveTo>
                <a:lnTo>
                  <a:pt x="193040" y="5080"/>
                </a:lnTo>
                <a:lnTo>
                  <a:pt x="193040" y="10159"/>
                </a:lnTo>
                <a:lnTo>
                  <a:pt x="195580" y="10159"/>
                </a:lnTo>
                <a:lnTo>
                  <a:pt x="195580" y="5080"/>
                </a:lnTo>
                <a:close/>
              </a:path>
              <a:path w="195579" h="275589">
                <a:moveTo>
                  <a:pt x="381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3810" y="16509"/>
                </a:lnTo>
                <a:lnTo>
                  <a:pt x="3810" y="10160"/>
                </a:lnTo>
                <a:close/>
              </a:path>
              <a:path w="195579" h="275589">
                <a:moveTo>
                  <a:pt x="195580" y="10160"/>
                </a:moveTo>
                <a:lnTo>
                  <a:pt x="193040" y="10160"/>
                </a:lnTo>
                <a:lnTo>
                  <a:pt x="193040" y="16509"/>
                </a:lnTo>
                <a:lnTo>
                  <a:pt x="195580" y="16509"/>
                </a:lnTo>
                <a:lnTo>
                  <a:pt x="195580" y="10160"/>
                </a:lnTo>
                <a:close/>
              </a:path>
              <a:path w="195579" h="275589">
                <a:moveTo>
                  <a:pt x="3810" y="16510"/>
                </a:moveTo>
                <a:lnTo>
                  <a:pt x="0" y="1651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6510"/>
                </a:lnTo>
                <a:close/>
              </a:path>
              <a:path w="195579" h="275589">
                <a:moveTo>
                  <a:pt x="195580" y="16510"/>
                </a:moveTo>
                <a:lnTo>
                  <a:pt x="193040" y="16510"/>
                </a:lnTo>
                <a:lnTo>
                  <a:pt x="193040" y="24129"/>
                </a:lnTo>
                <a:lnTo>
                  <a:pt x="195580" y="24129"/>
                </a:lnTo>
                <a:lnTo>
                  <a:pt x="195580" y="16510"/>
                </a:lnTo>
                <a:close/>
              </a:path>
              <a:path w="195579" h="275589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195579" h="275589">
                <a:moveTo>
                  <a:pt x="195580" y="24130"/>
                </a:moveTo>
                <a:lnTo>
                  <a:pt x="193040" y="24130"/>
                </a:lnTo>
                <a:lnTo>
                  <a:pt x="193040" y="30479"/>
                </a:lnTo>
                <a:lnTo>
                  <a:pt x="195580" y="30479"/>
                </a:lnTo>
                <a:lnTo>
                  <a:pt x="195580" y="24130"/>
                </a:lnTo>
                <a:close/>
              </a:path>
              <a:path w="195579" h="275589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195579" h="275589">
                <a:moveTo>
                  <a:pt x="195580" y="30480"/>
                </a:moveTo>
                <a:lnTo>
                  <a:pt x="193040" y="30480"/>
                </a:lnTo>
                <a:lnTo>
                  <a:pt x="193040" y="36829"/>
                </a:lnTo>
                <a:lnTo>
                  <a:pt x="195580" y="36829"/>
                </a:lnTo>
                <a:lnTo>
                  <a:pt x="195580" y="30480"/>
                </a:lnTo>
                <a:close/>
              </a:path>
              <a:path w="195579" h="275589">
                <a:moveTo>
                  <a:pt x="3810" y="36830"/>
                </a:moveTo>
                <a:lnTo>
                  <a:pt x="0" y="36830"/>
                </a:lnTo>
                <a:lnTo>
                  <a:pt x="0" y="43179"/>
                </a:lnTo>
                <a:lnTo>
                  <a:pt x="3810" y="43179"/>
                </a:lnTo>
                <a:lnTo>
                  <a:pt x="3810" y="36830"/>
                </a:lnTo>
                <a:close/>
              </a:path>
              <a:path w="195579" h="275589">
                <a:moveTo>
                  <a:pt x="195580" y="36830"/>
                </a:moveTo>
                <a:lnTo>
                  <a:pt x="193040" y="36830"/>
                </a:lnTo>
                <a:lnTo>
                  <a:pt x="193040" y="43179"/>
                </a:lnTo>
                <a:lnTo>
                  <a:pt x="195580" y="43179"/>
                </a:lnTo>
                <a:lnTo>
                  <a:pt x="195580" y="36830"/>
                </a:lnTo>
                <a:close/>
              </a:path>
              <a:path w="195579" h="275589">
                <a:moveTo>
                  <a:pt x="3810" y="43180"/>
                </a:moveTo>
                <a:lnTo>
                  <a:pt x="0" y="43180"/>
                </a:lnTo>
                <a:lnTo>
                  <a:pt x="0" y="48259"/>
                </a:lnTo>
                <a:lnTo>
                  <a:pt x="3810" y="48259"/>
                </a:lnTo>
                <a:lnTo>
                  <a:pt x="3810" y="43180"/>
                </a:lnTo>
                <a:close/>
              </a:path>
              <a:path w="195579" h="275589">
                <a:moveTo>
                  <a:pt x="195580" y="43180"/>
                </a:moveTo>
                <a:lnTo>
                  <a:pt x="193040" y="43180"/>
                </a:lnTo>
                <a:lnTo>
                  <a:pt x="193040" y="48259"/>
                </a:lnTo>
                <a:lnTo>
                  <a:pt x="195580" y="48259"/>
                </a:lnTo>
                <a:lnTo>
                  <a:pt x="195580" y="43180"/>
                </a:lnTo>
                <a:close/>
              </a:path>
              <a:path w="195579" h="275589">
                <a:moveTo>
                  <a:pt x="3810" y="48260"/>
                </a:moveTo>
                <a:lnTo>
                  <a:pt x="0" y="48260"/>
                </a:lnTo>
                <a:lnTo>
                  <a:pt x="0" y="62229"/>
                </a:lnTo>
                <a:lnTo>
                  <a:pt x="3810" y="62229"/>
                </a:lnTo>
                <a:lnTo>
                  <a:pt x="3810" y="48260"/>
                </a:lnTo>
                <a:close/>
              </a:path>
              <a:path w="195579" h="275589">
                <a:moveTo>
                  <a:pt x="195580" y="48260"/>
                </a:moveTo>
                <a:lnTo>
                  <a:pt x="193040" y="48260"/>
                </a:lnTo>
                <a:lnTo>
                  <a:pt x="193040" y="62229"/>
                </a:lnTo>
                <a:lnTo>
                  <a:pt x="195580" y="62229"/>
                </a:lnTo>
                <a:lnTo>
                  <a:pt x="195580" y="48260"/>
                </a:lnTo>
                <a:close/>
              </a:path>
              <a:path w="195579" h="275589">
                <a:moveTo>
                  <a:pt x="3810" y="62230"/>
                </a:moveTo>
                <a:lnTo>
                  <a:pt x="0" y="62230"/>
                </a:lnTo>
                <a:lnTo>
                  <a:pt x="0" y="67309"/>
                </a:lnTo>
                <a:lnTo>
                  <a:pt x="3810" y="67309"/>
                </a:lnTo>
                <a:lnTo>
                  <a:pt x="3810" y="62230"/>
                </a:lnTo>
                <a:close/>
              </a:path>
              <a:path w="195579" h="275589">
                <a:moveTo>
                  <a:pt x="195580" y="62230"/>
                </a:moveTo>
                <a:lnTo>
                  <a:pt x="193040" y="62230"/>
                </a:lnTo>
                <a:lnTo>
                  <a:pt x="193040" y="67309"/>
                </a:lnTo>
                <a:lnTo>
                  <a:pt x="195580" y="67309"/>
                </a:lnTo>
                <a:lnTo>
                  <a:pt x="195580" y="62230"/>
                </a:lnTo>
                <a:close/>
              </a:path>
              <a:path w="195579" h="275589">
                <a:moveTo>
                  <a:pt x="3810" y="67310"/>
                </a:moveTo>
                <a:lnTo>
                  <a:pt x="0" y="67310"/>
                </a:lnTo>
                <a:lnTo>
                  <a:pt x="0" y="93979"/>
                </a:lnTo>
                <a:lnTo>
                  <a:pt x="3810" y="93979"/>
                </a:lnTo>
                <a:lnTo>
                  <a:pt x="3810" y="67310"/>
                </a:lnTo>
                <a:close/>
              </a:path>
              <a:path w="195579" h="275589">
                <a:moveTo>
                  <a:pt x="195580" y="67310"/>
                </a:moveTo>
                <a:lnTo>
                  <a:pt x="193040" y="67310"/>
                </a:lnTo>
                <a:lnTo>
                  <a:pt x="193040" y="76200"/>
                </a:lnTo>
                <a:lnTo>
                  <a:pt x="194310" y="76200"/>
                </a:lnTo>
                <a:lnTo>
                  <a:pt x="194310" y="93979"/>
                </a:lnTo>
                <a:lnTo>
                  <a:pt x="195580" y="93979"/>
                </a:lnTo>
                <a:lnTo>
                  <a:pt x="195580" y="67310"/>
                </a:lnTo>
                <a:close/>
              </a:path>
              <a:path w="195579" h="275589">
                <a:moveTo>
                  <a:pt x="3810" y="93980"/>
                </a:moveTo>
                <a:lnTo>
                  <a:pt x="0" y="93980"/>
                </a:lnTo>
                <a:lnTo>
                  <a:pt x="0" y="100329"/>
                </a:lnTo>
                <a:lnTo>
                  <a:pt x="3810" y="100329"/>
                </a:lnTo>
                <a:lnTo>
                  <a:pt x="3810" y="93980"/>
                </a:lnTo>
                <a:close/>
              </a:path>
              <a:path w="195579" h="275589">
                <a:moveTo>
                  <a:pt x="195580" y="93980"/>
                </a:moveTo>
                <a:lnTo>
                  <a:pt x="194310" y="93980"/>
                </a:lnTo>
                <a:lnTo>
                  <a:pt x="194310" y="100329"/>
                </a:lnTo>
                <a:lnTo>
                  <a:pt x="195580" y="100329"/>
                </a:lnTo>
                <a:lnTo>
                  <a:pt x="195580" y="93980"/>
                </a:lnTo>
                <a:close/>
              </a:path>
              <a:path w="195579" h="275589">
                <a:moveTo>
                  <a:pt x="3810" y="100330"/>
                </a:moveTo>
                <a:lnTo>
                  <a:pt x="0" y="100330"/>
                </a:lnTo>
                <a:lnTo>
                  <a:pt x="0" y="106679"/>
                </a:lnTo>
                <a:lnTo>
                  <a:pt x="3810" y="106679"/>
                </a:lnTo>
                <a:lnTo>
                  <a:pt x="3810" y="100330"/>
                </a:lnTo>
                <a:close/>
              </a:path>
              <a:path w="195579" h="275589">
                <a:moveTo>
                  <a:pt x="3810" y="106680"/>
                </a:moveTo>
                <a:lnTo>
                  <a:pt x="0" y="106680"/>
                </a:lnTo>
                <a:lnTo>
                  <a:pt x="0" y="119379"/>
                </a:lnTo>
                <a:lnTo>
                  <a:pt x="3810" y="119379"/>
                </a:lnTo>
                <a:lnTo>
                  <a:pt x="3810" y="106680"/>
                </a:lnTo>
                <a:close/>
              </a:path>
              <a:path w="195579" h="275589">
                <a:moveTo>
                  <a:pt x="2539" y="119380"/>
                </a:moveTo>
                <a:lnTo>
                  <a:pt x="0" y="119380"/>
                </a:lnTo>
                <a:lnTo>
                  <a:pt x="0" y="125729"/>
                </a:lnTo>
                <a:lnTo>
                  <a:pt x="2540" y="125729"/>
                </a:lnTo>
                <a:lnTo>
                  <a:pt x="2539" y="119380"/>
                </a:lnTo>
                <a:close/>
              </a:path>
              <a:path w="195579" h="275589">
                <a:moveTo>
                  <a:pt x="2539" y="125730"/>
                </a:moveTo>
                <a:lnTo>
                  <a:pt x="0" y="125730"/>
                </a:lnTo>
                <a:lnTo>
                  <a:pt x="0" y="132079"/>
                </a:lnTo>
                <a:lnTo>
                  <a:pt x="2539" y="132079"/>
                </a:lnTo>
                <a:lnTo>
                  <a:pt x="2539" y="125730"/>
                </a:lnTo>
                <a:close/>
              </a:path>
              <a:path w="195579" h="275589">
                <a:moveTo>
                  <a:pt x="2540" y="132080"/>
                </a:moveTo>
                <a:lnTo>
                  <a:pt x="0" y="132080"/>
                </a:lnTo>
                <a:lnTo>
                  <a:pt x="0" y="162559"/>
                </a:lnTo>
                <a:lnTo>
                  <a:pt x="1270" y="162559"/>
                </a:lnTo>
                <a:lnTo>
                  <a:pt x="1270" y="133350"/>
                </a:lnTo>
                <a:lnTo>
                  <a:pt x="2540" y="133350"/>
                </a:lnTo>
                <a:lnTo>
                  <a:pt x="2540" y="132080"/>
                </a:lnTo>
                <a:close/>
              </a:path>
              <a:path w="195579" h="275589">
                <a:moveTo>
                  <a:pt x="195580" y="149859"/>
                </a:moveTo>
                <a:lnTo>
                  <a:pt x="194310" y="149859"/>
                </a:lnTo>
                <a:lnTo>
                  <a:pt x="194310" y="162559"/>
                </a:lnTo>
                <a:lnTo>
                  <a:pt x="195580" y="162559"/>
                </a:lnTo>
                <a:lnTo>
                  <a:pt x="195580" y="149859"/>
                </a:lnTo>
                <a:close/>
              </a:path>
              <a:path w="195579" h="275589">
                <a:moveTo>
                  <a:pt x="1270" y="162560"/>
                </a:moveTo>
                <a:lnTo>
                  <a:pt x="0" y="162560"/>
                </a:lnTo>
                <a:lnTo>
                  <a:pt x="0" y="182879"/>
                </a:lnTo>
                <a:lnTo>
                  <a:pt x="1270" y="182879"/>
                </a:lnTo>
                <a:lnTo>
                  <a:pt x="1270" y="162560"/>
                </a:lnTo>
                <a:close/>
              </a:path>
              <a:path w="195579" h="275589">
                <a:moveTo>
                  <a:pt x="195580" y="162560"/>
                </a:moveTo>
                <a:lnTo>
                  <a:pt x="193040" y="162560"/>
                </a:lnTo>
                <a:lnTo>
                  <a:pt x="193040" y="182879"/>
                </a:lnTo>
                <a:lnTo>
                  <a:pt x="195580" y="182879"/>
                </a:lnTo>
                <a:lnTo>
                  <a:pt x="195580" y="162560"/>
                </a:lnTo>
                <a:close/>
              </a:path>
              <a:path w="195579" h="275589">
                <a:moveTo>
                  <a:pt x="1270" y="182880"/>
                </a:moveTo>
                <a:lnTo>
                  <a:pt x="0" y="182880"/>
                </a:lnTo>
                <a:lnTo>
                  <a:pt x="0" y="187959"/>
                </a:lnTo>
                <a:lnTo>
                  <a:pt x="2540" y="187959"/>
                </a:lnTo>
                <a:lnTo>
                  <a:pt x="2540" y="184150"/>
                </a:lnTo>
                <a:lnTo>
                  <a:pt x="1270" y="184150"/>
                </a:lnTo>
                <a:lnTo>
                  <a:pt x="1270" y="182880"/>
                </a:lnTo>
                <a:close/>
              </a:path>
              <a:path w="195579" h="275589">
                <a:moveTo>
                  <a:pt x="195580" y="182880"/>
                </a:moveTo>
                <a:lnTo>
                  <a:pt x="193040" y="182880"/>
                </a:lnTo>
                <a:lnTo>
                  <a:pt x="193040" y="187959"/>
                </a:lnTo>
                <a:lnTo>
                  <a:pt x="195580" y="187959"/>
                </a:lnTo>
                <a:lnTo>
                  <a:pt x="195580" y="182880"/>
                </a:lnTo>
                <a:close/>
              </a:path>
              <a:path w="195579" h="275589">
                <a:moveTo>
                  <a:pt x="2539" y="187960"/>
                </a:moveTo>
                <a:lnTo>
                  <a:pt x="0" y="187960"/>
                </a:lnTo>
                <a:lnTo>
                  <a:pt x="0" y="195579"/>
                </a:lnTo>
                <a:lnTo>
                  <a:pt x="2539" y="195579"/>
                </a:lnTo>
                <a:lnTo>
                  <a:pt x="2539" y="187960"/>
                </a:lnTo>
                <a:close/>
              </a:path>
              <a:path w="195579" h="275589">
                <a:moveTo>
                  <a:pt x="195580" y="187960"/>
                </a:moveTo>
                <a:lnTo>
                  <a:pt x="193040" y="187960"/>
                </a:lnTo>
                <a:lnTo>
                  <a:pt x="193040" y="195579"/>
                </a:lnTo>
                <a:lnTo>
                  <a:pt x="195580" y="195579"/>
                </a:lnTo>
                <a:lnTo>
                  <a:pt x="195580" y="187960"/>
                </a:lnTo>
                <a:close/>
              </a:path>
              <a:path w="195579" h="275589">
                <a:moveTo>
                  <a:pt x="2539" y="195580"/>
                </a:moveTo>
                <a:lnTo>
                  <a:pt x="0" y="195580"/>
                </a:lnTo>
                <a:lnTo>
                  <a:pt x="0" y="200659"/>
                </a:lnTo>
                <a:lnTo>
                  <a:pt x="2539" y="200659"/>
                </a:lnTo>
                <a:lnTo>
                  <a:pt x="2539" y="195580"/>
                </a:lnTo>
                <a:close/>
              </a:path>
              <a:path w="195579" h="275589">
                <a:moveTo>
                  <a:pt x="195580" y="195580"/>
                </a:moveTo>
                <a:lnTo>
                  <a:pt x="193040" y="195580"/>
                </a:lnTo>
                <a:lnTo>
                  <a:pt x="193040" y="200659"/>
                </a:lnTo>
                <a:lnTo>
                  <a:pt x="195580" y="200659"/>
                </a:lnTo>
                <a:lnTo>
                  <a:pt x="195580" y="195580"/>
                </a:lnTo>
                <a:close/>
              </a:path>
              <a:path w="195579" h="275589">
                <a:moveTo>
                  <a:pt x="2539" y="200660"/>
                </a:moveTo>
                <a:lnTo>
                  <a:pt x="0" y="200660"/>
                </a:lnTo>
                <a:lnTo>
                  <a:pt x="0" y="208279"/>
                </a:lnTo>
                <a:lnTo>
                  <a:pt x="2540" y="208279"/>
                </a:lnTo>
                <a:lnTo>
                  <a:pt x="2539" y="200660"/>
                </a:lnTo>
                <a:close/>
              </a:path>
              <a:path w="195579" h="275589">
                <a:moveTo>
                  <a:pt x="195580" y="200660"/>
                </a:moveTo>
                <a:lnTo>
                  <a:pt x="193040" y="200660"/>
                </a:lnTo>
                <a:lnTo>
                  <a:pt x="193040" y="208279"/>
                </a:lnTo>
                <a:lnTo>
                  <a:pt x="195580" y="208279"/>
                </a:lnTo>
                <a:lnTo>
                  <a:pt x="195580" y="200660"/>
                </a:lnTo>
                <a:close/>
              </a:path>
              <a:path w="195579" h="275589">
                <a:moveTo>
                  <a:pt x="2540" y="208280"/>
                </a:moveTo>
                <a:lnTo>
                  <a:pt x="0" y="208280"/>
                </a:lnTo>
                <a:lnTo>
                  <a:pt x="0" y="213359"/>
                </a:lnTo>
                <a:lnTo>
                  <a:pt x="3810" y="213359"/>
                </a:lnTo>
                <a:lnTo>
                  <a:pt x="3810" y="209550"/>
                </a:lnTo>
                <a:lnTo>
                  <a:pt x="2540" y="209550"/>
                </a:lnTo>
                <a:lnTo>
                  <a:pt x="2540" y="208280"/>
                </a:lnTo>
                <a:close/>
              </a:path>
              <a:path w="195579" h="275589">
                <a:moveTo>
                  <a:pt x="195580" y="208280"/>
                </a:moveTo>
                <a:lnTo>
                  <a:pt x="193040" y="208280"/>
                </a:lnTo>
                <a:lnTo>
                  <a:pt x="193040" y="213359"/>
                </a:lnTo>
                <a:lnTo>
                  <a:pt x="195580" y="213359"/>
                </a:lnTo>
                <a:lnTo>
                  <a:pt x="195580" y="208280"/>
                </a:lnTo>
                <a:close/>
              </a:path>
              <a:path w="195579" h="275589">
                <a:moveTo>
                  <a:pt x="3810" y="213360"/>
                </a:moveTo>
                <a:lnTo>
                  <a:pt x="0" y="213360"/>
                </a:lnTo>
                <a:lnTo>
                  <a:pt x="0" y="219709"/>
                </a:lnTo>
                <a:lnTo>
                  <a:pt x="3810" y="219709"/>
                </a:lnTo>
                <a:lnTo>
                  <a:pt x="3810" y="213360"/>
                </a:lnTo>
                <a:close/>
              </a:path>
              <a:path w="195579" h="275589">
                <a:moveTo>
                  <a:pt x="195580" y="213360"/>
                </a:moveTo>
                <a:lnTo>
                  <a:pt x="193040" y="213360"/>
                </a:lnTo>
                <a:lnTo>
                  <a:pt x="193040" y="219709"/>
                </a:lnTo>
                <a:lnTo>
                  <a:pt x="195580" y="219709"/>
                </a:lnTo>
                <a:lnTo>
                  <a:pt x="195580" y="213360"/>
                </a:lnTo>
                <a:close/>
              </a:path>
              <a:path w="195579" h="275589">
                <a:moveTo>
                  <a:pt x="3810" y="219710"/>
                </a:moveTo>
                <a:lnTo>
                  <a:pt x="0" y="219710"/>
                </a:lnTo>
                <a:lnTo>
                  <a:pt x="0" y="227329"/>
                </a:lnTo>
                <a:lnTo>
                  <a:pt x="3810" y="227329"/>
                </a:lnTo>
                <a:lnTo>
                  <a:pt x="3810" y="219710"/>
                </a:lnTo>
                <a:close/>
              </a:path>
              <a:path w="195579" h="275589">
                <a:moveTo>
                  <a:pt x="195580" y="219710"/>
                </a:moveTo>
                <a:lnTo>
                  <a:pt x="193040" y="219710"/>
                </a:lnTo>
                <a:lnTo>
                  <a:pt x="193040" y="227329"/>
                </a:lnTo>
                <a:lnTo>
                  <a:pt x="195580" y="227329"/>
                </a:lnTo>
                <a:lnTo>
                  <a:pt x="195580" y="219710"/>
                </a:lnTo>
                <a:close/>
              </a:path>
              <a:path w="195579" h="275589">
                <a:moveTo>
                  <a:pt x="3810" y="227330"/>
                </a:moveTo>
                <a:lnTo>
                  <a:pt x="0" y="227330"/>
                </a:lnTo>
                <a:lnTo>
                  <a:pt x="0" y="233679"/>
                </a:lnTo>
                <a:lnTo>
                  <a:pt x="3810" y="233679"/>
                </a:lnTo>
                <a:lnTo>
                  <a:pt x="3810" y="227330"/>
                </a:lnTo>
                <a:close/>
              </a:path>
              <a:path w="195579" h="275589">
                <a:moveTo>
                  <a:pt x="195580" y="227330"/>
                </a:moveTo>
                <a:lnTo>
                  <a:pt x="193040" y="227330"/>
                </a:lnTo>
                <a:lnTo>
                  <a:pt x="193040" y="233679"/>
                </a:lnTo>
                <a:lnTo>
                  <a:pt x="195580" y="233679"/>
                </a:lnTo>
                <a:lnTo>
                  <a:pt x="195580" y="227330"/>
                </a:lnTo>
                <a:close/>
              </a:path>
              <a:path w="195579" h="275589">
                <a:moveTo>
                  <a:pt x="3810" y="233680"/>
                </a:moveTo>
                <a:lnTo>
                  <a:pt x="0" y="233680"/>
                </a:lnTo>
                <a:lnTo>
                  <a:pt x="0" y="240029"/>
                </a:lnTo>
                <a:lnTo>
                  <a:pt x="3810" y="240029"/>
                </a:lnTo>
                <a:lnTo>
                  <a:pt x="3810" y="233680"/>
                </a:lnTo>
                <a:close/>
              </a:path>
              <a:path w="195579" h="275589">
                <a:moveTo>
                  <a:pt x="195580" y="233680"/>
                </a:moveTo>
                <a:lnTo>
                  <a:pt x="193040" y="233680"/>
                </a:lnTo>
                <a:lnTo>
                  <a:pt x="193040" y="240029"/>
                </a:lnTo>
                <a:lnTo>
                  <a:pt x="195580" y="240029"/>
                </a:lnTo>
                <a:lnTo>
                  <a:pt x="195580" y="233680"/>
                </a:lnTo>
                <a:close/>
              </a:path>
              <a:path w="195579" h="275589">
                <a:moveTo>
                  <a:pt x="3810" y="240030"/>
                </a:moveTo>
                <a:lnTo>
                  <a:pt x="0" y="240030"/>
                </a:lnTo>
                <a:lnTo>
                  <a:pt x="0" y="245109"/>
                </a:lnTo>
                <a:lnTo>
                  <a:pt x="3810" y="245109"/>
                </a:lnTo>
                <a:lnTo>
                  <a:pt x="3810" y="240030"/>
                </a:lnTo>
                <a:close/>
              </a:path>
              <a:path w="195579" h="275589">
                <a:moveTo>
                  <a:pt x="195580" y="240030"/>
                </a:moveTo>
                <a:lnTo>
                  <a:pt x="193040" y="240030"/>
                </a:lnTo>
                <a:lnTo>
                  <a:pt x="193040" y="245109"/>
                </a:lnTo>
                <a:lnTo>
                  <a:pt x="195580" y="245109"/>
                </a:lnTo>
                <a:lnTo>
                  <a:pt x="195580" y="240030"/>
                </a:lnTo>
                <a:close/>
              </a:path>
              <a:path w="195579" h="275589">
                <a:moveTo>
                  <a:pt x="3810" y="245110"/>
                </a:moveTo>
                <a:lnTo>
                  <a:pt x="0" y="245110"/>
                </a:lnTo>
                <a:lnTo>
                  <a:pt x="0" y="252729"/>
                </a:lnTo>
                <a:lnTo>
                  <a:pt x="3810" y="252729"/>
                </a:lnTo>
                <a:lnTo>
                  <a:pt x="3810" y="245110"/>
                </a:lnTo>
                <a:close/>
              </a:path>
              <a:path w="195579" h="275589">
                <a:moveTo>
                  <a:pt x="195580" y="245110"/>
                </a:moveTo>
                <a:lnTo>
                  <a:pt x="193040" y="245110"/>
                </a:lnTo>
                <a:lnTo>
                  <a:pt x="193040" y="252729"/>
                </a:lnTo>
                <a:lnTo>
                  <a:pt x="195580" y="252729"/>
                </a:lnTo>
                <a:lnTo>
                  <a:pt x="195580" y="245110"/>
                </a:lnTo>
                <a:close/>
              </a:path>
              <a:path w="195579" h="275589">
                <a:moveTo>
                  <a:pt x="3810" y="252730"/>
                </a:moveTo>
                <a:lnTo>
                  <a:pt x="0" y="252730"/>
                </a:lnTo>
                <a:lnTo>
                  <a:pt x="0" y="257809"/>
                </a:lnTo>
                <a:lnTo>
                  <a:pt x="3810" y="257809"/>
                </a:lnTo>
                <a:lnTo>
                  <a:pt x="3810" y="252730"/>
                </a:lnTo>
                <a:close/>
              </a:path>
              <a:path w="195579" h="275589">
                <a:moveTo>
                  <a:pt x="195580" y="252730"/>
                </a:moveTo>
                <a:lnTo>
                  <a:pt x="193040" y="252730"/>
                </a:lnTo>
                <a:lnTo>
                  <a:pt x="193040" y="257809"/>
                </a:lnTo>
                <a:lnTo>
                  <a:pt x="195580" y="257809"/>
                </a:lnTo>
                <a:lnTo>
                  <a:pt x="195580" y="252730"/>
                </a:lnTo>
                <a:close/>
              </a:path>
              <a:path w="195579" h="275589">
                <a:moveTo>
                  <a:pt x="3810" y="257810"/>
                </a:moveTo>
                <a:lnTo>
                  <a:pt x="0" y="257810"/>
                </a:lnTo>
                <a:lnTo>
                  <a:pt x="0" y="265429"/>
                </a:lnTo>
                <a:lnTo>
                  <a:pt x="3810" y="265429"/>
                </a:lnTo>
                <a:lnTo>
                  <a:pt x="3810" y="257810"/>
                </a:lnTo>
                <a:close/>
              </a:path>
              <a:path w="195579" h="275589">
                <a:moveTo>
                  <a:pt x="195580" y="257810"/>
                </a:moveTo>
                <a:lnTo>
                  <a:pt x="193040" y="257810"/>
                </a:lnTo>
                <a:lnTo>
                  <a:pt x="193040" y="265429"/>
                </a:lnTo>
                <a:lnTo>
                  <a:pt x="195580" y="265429"/>
                </a:lnTo>
                <a:lnTo>
                  <a:pt x="195580" y="257810"/>
                </a:lnTo>
                <a:close/>
              </a:path>
              <a:path w="195579" h="275589">
                <a:moveTo>
                  <a:pt x="3810" y="265430"/>
                </a:moveTo>
                <a:lnTo>
                  <a:pt x="0" y="265430"/>
                </a:lnTo>
                <a:lnTo>
                  <a:pt x="0" y="270509"/>
                </a:lnTo>
                <a:lnTo>
                  <a:pt x="3810" y="270509"/>
                </a:lnTo>
                <a:lnTo>
                  <a:pt x="3810" y="265430"/>
                </a:lnTo>
                <a:close/>
              </a:path>
              <a:path w="195579" h="275589">
                <a:moveTo>
                  <a:pt x="195580" y="265430"/>
                </a:moveTo>
                <a:lnTo>
                  <a:pt x="193040" y="265430"/>
                </a:lnTo>
                <a:lnTo>
                  <a:pt x="193040" y="270509"/>
                </a:lnTo>
                <a:lnTo>
                  <a:pt x="195580" y="270509"/>
                </a:lnTo>
                <a:lnTo>
                  <a:pt x="195580" y="265430"/>
                </a:lnTo>
                <a:close/>
              </a:path>
              <a:path w="195579" h="275589">
                <a:moveTo>
                  <a:pt x="3810" y="270510"/>
                </a:moveTo>
                <a:lnTo>
                  <a:pt x="0" y="270510"/>
                </a:lnTo>
                <a:lnTo>
                  <a:pt x="0" y="275589"/>
                </a:lnTo>
                <a:lnTo>
                  <a:pt x="16510" y="275589"/>
                </a:lnTo>
                <a:lnTo>
                  <a:pt x="16510" y="274319"/>
                </a:lnTo>
                <a:lnTo>
                  <a:pt x="15240" y="274319"/>
                </a:lnTo>
                <a:lnTo>
                  <a:pt x="15240" y="271779"/>
                </a:lnTo>
                <a:lnTo>
                  <a:pt x="3810" y="271779"/>
                </a:lnTo>
                <a:lnTo>
                  <a:pt x="3810" y="270510"/>
                </a:lnTo>
                <a:close/>
              </a:path>
              <a:path w="195579" h="275589">
                <a:moveTo>
                  <a:pt x="195580" y="270510"/>
                </a:moveTo>
                <a:lnTo>
                  <a:pt x="193040" y="270510"/>
                </a:lnTo>
                <a:lnTo>
                  <a:pt x="193040" y="271779"/>
                </a:lnTo>
                <a:lnTo>
                  <a:pt x="162560" y="271779"/>
                </a:lnTo>
                <a:lnTo>
                  <a:pt x="162560" y="273050"/>
                </a:lnTo>
                <a:lnTo>
                  <a:pt x="161290" y="273050"/>
                </a:lnTo>
                <a:lnTo>
                  <a:pt x="161290" y="275589"/>
                </a:lnTo>
                <a:lnTo>
                  <a:pt x="195580" y="275589"/>
                </a:lnTo>
                <a:lnTo>
                  <a:pt x="195580" y="270510"/>
                </a:lnTo>
                <a:close/>
              </a:path>
            </a:pathLst>
          </a:custGeom>
          <a:solidFill>
            <a:srgbClr val="7E52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6" name="bk object 8766"/>
          <p:cNvSpPr/>
          <p:nvPr/>
        </p:nvSpPr>
        <p:spPr>
          <a:xfrm>
            <a:off x="5279390" y="4274820"/>
            <a:ext cx="189230" cy="267970"/>
          </a:xfrm>
          <a:custGeom>
            <a:avLst/>
            <a:gdLst/>
            <a:ahLst/>
            <a:cxnLst/>
            <a:rect l="l" t="t" r="r" b="b"/>
            <a:pathLst>
              <a:path w="189229" h="267970">
                <a:moveTo>
                  <a:pt x="33020" y="0"/>
                </a:moveTo>
                <a:lnTo>
                  <a:pt x="0" y="0"/>
                </a:lnTo>
                <a:lnTo>
                  <a:pt x="0" y="1269"/>
                </a:lnTo>
                <a:lnTo>
                  <a:pt x="33020" y="1269"/>
                </a:lnTo>
                <a:lnTo>
                  <a:pt x="33020" y="0"/>
                </a:lnTo>
                <a:close/>
              </a:path>
              <a:path w="189229" h="267970">
                <a:moveTo>
                  <a:pt x="189230" y="0"/>
                </a:moveTo>
                <a:lnTo>
                  <a:pt x="176530" y="0"/>
                </a:lnTo>
                <a:lnTo>
                  <a:pt x="176530" y="1269"/>
                </a:lnTo>
                <a:lnTo>
                  <a:pt x="189230" y="1269"/>
                </a:lnTo>
                <a:lnTo>
                  <a:pt x="189230" y="0"/>
                </a:lnTo>
                <a:close/>
              </a:path>
              <a:path w="189229" h="267970">
                <a:moveTo>
                  <a:pt x="31750" y="1269"/>
                </a:moveTo>
                <a:lnTo>
                  <a:pt x="0" y="1269"/>
                </a:lnTo>
                <a:lnTo>
                  <a:pt x="0" y="6349"/>
                </a:lnTo>
                <a:lnTo>
                  <a:pt x="3810" y="6349"/>
                </a:lnTo>
                <a:lnTo>
                  <a:pt x="3810" y="2539"/>
                </a:lnTo>
                <a:lnTo>
                  <a:pt x="31750" y="2539"/>
                </a:lnTo>
                <a:lnTo>
                  <a:pt x="31750" y="1269"/>
                </a:lnTo>
                <a:close/>
              </a:path>
              <a:path w="189229" h="267970">
                <a:moveTo>
                  <a:pt x="189230" y="1269"/>
                </a:moveTo>
                <a:lnTo>
                  <a:pt x="176530" y="1269"/>
                </a:lnTo>
                <a:lnTo>
                  <a:pt x="176530" y="2539"/>
                </a:lnTo>
                <a:lnTo>
                  <a:pt x="185420" y="2539"/>
                </a:lnTo>
                <a:lnTo>
                  <a:pt x="185420" y="6349"/>
                </a:lnTo>
                <a:lnTo>
                  <a:pt x="189230" y="6349"/>
                </a:lnTo>
                <a:lnTo>
                  <a:pt x="189230" y="1269"/>
                </a:lnTo>
                <a:close/>
              </a:path>
              <a:path w="189229" h="267970">
                <a:moveTo>
                  <a:pt x="3810" y="6350"/>
                </a:moveTo>
                <a:lnTo>
                  <a:pt x="0" y="6350"/>
                </a:lnTo>
                <a:lnTo>
                  <a:pt x="0" y="12699"/>
                </a:lnTo>
                <a:lnTo>
                  <a:pt x="3810" y="12699"/>
                </a:lnTo>
                <a:lnTo>
                  <a:pt x="3810" y="6350"/>
                </a:lnTo>
                <a:close/>
              </a:path>
              <a:path w="189229" h="267970">
                <a:moveTo>
                  <a:pt x="189230" y="6350"/>
                </a:moveTo>
                <a:lnTo>
                  <a:pt x="185420" y="6350"/>
                </a:lnTo>
                <a:lnTo>
                  <a:pt x="185420" y="12699"/>
                </a:lnTo>
                <a:lnTo>
                  <a:pt x="189230" y="12699"/>
                </a:lnTo>
                <a:lnTo>
                  <a:pt x="189230" y="6350"/>
                </a:lnTo>
                <a:close/>
              </a:path>
              <a:path w="189229" h="267970">
                <a:moveTo>
                  <a:pt x="3810" y="12700"/>
                </a:moveTo>
                <a:lnTo>
                  <a:pt x="0" y="12700"/>
                </a:lnTo>
                <a:lnTo>
                  <a:pt x="0" y="20319"/>
                </a:lnTo>
                <a:lnTo>
                  <a:pt x="3810" y="20319"/>
                </a:lnTo>
                <a:lnTo>
                  <a:pt x="3810" y="12700"/>
                </a:lnTo>
                <a:close/>
              </a:path>
              <a:path w="189229" h="267970">
                <a:moveTo>
                  <a:pt x="189230" y="12700"/>
                </a:moveTo>
                <a:lnTo>
                  <a:pt x="185420" y="12700"/>
                </a:lnTo>
                <a:lnTo>
                  <a:pt x="185420" y="20319"/>
                </a:lnTo>
                <a:lnTo>
                  <a:pt x="189230" y="20319"/>
                </a:lnTo>
                <a:lnTo>
                  <a:pt x="189230" y="12700"/>
                </a:lnTo>
                <a:close/>
              </a:path>
              <a:path w="189229" h="267970">
                <a:moveTo>
                  <a:pt x="3810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3810" y="26669"/>
                </a:lnTo>
                <a:lnTo>
                  <a:pt x="3810" y="20319"/>
                </a:lnTo>
                <a:close/>
              </a:path>
              <a:path w="189229" h="267970">
                <a:moveTo>
                  <a:pt x="189230" y="20319"/>
                </a:moveTo>
                <a:lnTo>
                  <a:pt x="185420" y="20319"/>
                </a:lnTo>
                <a:lnTo>
                  <a:pt x="185420" y="26669"/>
                </a:lnTo>
                <a:lnTo>
                  <a:pt x="189230" y="26669"/>
                </a:lnTo>
                <a:lnTo>
                  <a:pt x="189230" y="20319"/>
                </a:lnTo>
                <a:close/>
              </a:path>
              <a:path w="189229" h="267970">
                <a:moveTo>
                  <a:pt x="3810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3810" y="33019"/>
                </a:lnTo>
                <a:lnTo>
                  <a:pt x="3810" y="26669"/>
                </a:lnTo>
                <a:close/>
              </a:path>
              <a:path w="189229" h="267970">
                <a:moveTo>
                  <a:pt x="189230" y="26669"/>
                </a:moveTo>
                <a:lnTo>
                  <a:pt x="185420" y="26669"/>
                </a:lnTo>
                <a:lnTo>
                  <a:pt x="185420" y="33019"/>
                </a:lnTo>
                <a:lnTo>
                  <a:pt x="189230" y="33019"/>
                </a:lnTo>
                <a:lnTo>
                  <a:pt x="189230" y="26669"/>
                </a:lnTo>
                <a:close/>
              </a:path>
              <a:path w="189229" h="267970">
                <a:moveTo>
                  <a:pt x="38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3810" y="39369"/>
                </a:lnTo>
                <a:lnTo>
                  <a:pt x="3810" y="33019"/>
                </a:lnTo>
                <a:close/>
              </a:path>
              <a:path w="189229" h="267970">
                <a:moveTo>
                  <a:pt x="189230" y="33019"/>
                </a:moveTo>
                <a:lnTo>
                  <a:pt x="185420" y="33019"/>
                </a:lnTo>
                <a:lnTo>
                  <a:pt x="185420" y="39369"/>
                </a:lnTo>
                <a:lnTo>
                  <a:pt x="189230" y="39369"/>
                </a:lnTo>
                <a:lnTo>
                  <a:pt x="189230" y="33019"/>
                </a:lnTo>
                <a:close/>
              </a:path>
              <a:path w="189229" h="267970">
                <a:moveTo>
                  <a:pt x="3810" y="39369"/>
                </a:moveTo>
                <a:lnTo>
                  <a:pt x="0" y="39369"/>
                </a:lnTo>
                <a:lnTo>
                  <a:pt x="0" y="44449"/>
                </a:lnTo>
                <a:lnTo>
                  <a:pt x="3810" y="44449"/>
                </a:lnTo>
                <a:lnTo>
                  <a:pt x="3810" y="39369"/>
                </a:lnTo>
                <a:close/>
              </a:path>
              <a:path w="189229" h="267970">
                <a:moveTo>
                  <a:pt x="189230" y="39369"/>
                </a:moveTo>
                <a:lnTo>
                  <a:pt x="186689" y="39369"/>
                </a:lnTo>
                <a:lnTo>
                  <a:pt x="186689" y="44449"/>
                </a:lnTo>
                <a:lnTo>
                  <a:pt x="189230" y="44449"/>
                </a:lnTo>
                <a:lnTo>
                  <a:pt x="189230" y="39369"/>
                </a:lnTo>
                <a:close/>
              </a:path>
              <a:path w="189229" h="267970">
                <a:moveTo>
                  <a:pt x="3810" y="44450"/>
                </a:moveTo>
                <a:lnTo>
                  <a:pt x="0" y="44450"/>
                </a:lnTo>
                <a:lnTo>
                  <a:pt x="0" y="58419"/>
                </a:lnTo>
                <a:lnTo>
                  <a:pt x="3810" y="58419"/>
                </a:lnTo>
                <a:lnTo>
                  <a:pt x="3810" y="44450"/>
                </a:lnTo>
                <a:close/>
              </a:path>
              <a:path w="189229" h="267970">
                <a:moveTo>
                  <a:pt x="189230" y="44450"/>
                </a:moveTo>
                <a:lnTo>
                  <a:pt x="186689" y="44450"/>
                </a:lnTo>
                <a:lnTo>
                  <a:pt x="186689" y="46989"/>
                </a:lnTo>
                <a:lnTo>
                  <a:pt x="187960" y="46989"/>
                </a:lnTo>
                <a:lnTo>
                  <a:pt x="187960" y="57149"/>
                </a:lnTo>
                <a:lnTo>
                  <a:pt x="189230" y="57149"/>
                </a:lnTo>
                <a:lnTo>
                  <a:pt x="189230" y="44450"/>
                </a:lnTo>
                <a:close/>
              </a:path>
              <a:path w="189229" h="267970">
                <a:moveTo>
                  <a:pt x="3810" y="58419"/>
                </a:moveTo>
                <a:lnTo>
                  <a:pt x="0" y="58419"/>
                </a:lnTo>
                <a:lnTo>
                  <a:pt x="0" y="63499"/>
                </a:lnTo>
                <a:lnTo>
                  <a:pt x="3810" y="63499"/>
                </a:lnTo>
                <a:lnTo>
                  <a:pt x="3810" y="58419"/>
                </a:lnTo>
                <a:close/>
              </a:path>
              <a:path w="189229" h="267970">
                <a:moveTo>
                  <a:pt x="3810" y="63500"/>
                </a:moveTo>
                <a:lnTo>
                  <a:pt x="0" y="63500"/>
                </a:lnTo>
                <a:lnTo>
                  <a:pt x="0" y="90169"/>
                </a:lnTo>
                <a:lnTo>
                  <a:pt x="2539" y="90169"/>
                </a:lnTo>
                <a:lnTo>
                  <a:pt x="2539" y="87629"/>
                </a:lnTo>
                <a:lnTo>
                  <a:pt x="3810" y="87629"/>
                </a:lnTo>
                <a:lnTo>
                  <a:pt x="3810" y="63500"/>
                </a:lnTo>
                <a:close/>
              </a:path>
              <a:path w="189229" h="267970">
                <a:moveTo>
                  <a:pt x="2539" y="90169"/>
                </a:moveTo>
                <a:lnTo>
                  <a:pt x="0" y="90169"/>
                </a:lnTo>
                <a:lnTo>
                  <a:pt x="0" y="96519"/>
                </a:lnTo>
                <a:lnTo>
                  <a:pt x="1270" y="96519"/>
                </a:lnTo>
                <a:lnTo>
                  <a:pt x="1270" y="95249"/>
                </a:lnTo>
                <a:lnTo>
                  <a:pt x="2539" y="95249"/>
                </a:lnTo>
                <a:lnTo>
                  <a:pt x="2539" y="90169"/>
                </a:lnTo>
                <a:close/>
              </a:path>
              <a:path w="189229" h="267970">
                <a:moveTo>
                  <a:pt x="12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1270" y="102869"/>
                </a:lnTo>
                <a:lnTo>
                  <a:pt x="1270" y="96519"/>
                </a:lnTo>
                <a:close/>
              </a:path>
              <a:path w="189229" h="267970">
                <a:moveTo>
                  <a:pt x="1270" y="102869"/>
                </a:moveTo>
                <a:lnTo>
                  <a:pt x="0" y="102869"/>
                </a:lnTo>
                <a:lnTo>
                  <a:pt x="0" y="104139"/>
                </a:lnTo>
                <a:lnTo>
                  <a:pt x="1270" y="104139"/>
                </a:lnTo>
                <a:lnTo>
                  <a:pt x="1270" y="102869"/>
                </a:lnTo>
                <a:close/>
              </a:path>
              <a:path w="189229" h="267970">
                <a:moveTo>
                  <a:pt x="189230" y="170179"/>
                </a:moveTo>
                <a:lnTo>
                  <a:pt x="187960" y="170179"/>
                </a:lnTo>
                <a:lnTo>
                  <a:pt x="187960" y="179069"/>
                </a:lnTo>
                <a:lnTo>
                  <a:pt x="189230" y="179069"/>
                </a:lnTo>
                <a:lnTo>
                  <a:pt x="189230" y="170179"/>
                </a:lnTo>
                <a:close/>
              </a:path>
              <a:path w="189229" h="267970">
                <a:moveTo>
                  <a:pt x="189230" y="179069"/>
                </a:moveTo>
                <a:lnTo>
                  <a:pt x="186689" y="179069"/>
                </a:lnTo>
                <a:lnTo>
                  <a:pt x="186689" y="184149"/>
                </a:lnTo>
                <a:lnTo>
                  <a:pt x="189230" y="184149"/>
                </a:lnTo>
                <a:lnTo>
                  <a:pt x="189230" y="179069"/>
                </a:lnTo>
                <a:close/>
              </a:path>
              <a:path w="189229" h="267970">
                <a:moveTo>
                  <a:pt x="189230" y="184150"/>
                </a:moveTo>
                <a:lnTo>
                  <a:pt x="186689" y="184150"/>
                </a:lnTo>
                <a:lnTo>
                  <a:pt x="186689" y="186689"/>
                </a:lnTo>
                <a:lnTo>
                  <a:pt x="185420" y="186689"/>
                </a:lnTo>
                <a:lnTo>
                  <a:pt x="185420" y="191769"/>
                </a:lnTo>
                <a:lnTo>
                  <a:pt x="189230" y="191769"/>
                </a:lnTo>
                <a:lnTo>
                  <a:pt x="189230" y="184150"/>
                </a:lnTo>
                <a:close/>
              </a:path>
              <a:path w="189229" h="267970">
                <a:moveTo>
                  <a:pt x="189230" y="191769"/>
                </a:moveTo>
                <a:lnTo>
                  <a:pt x="185420" y="191769"/>
                </a:lnTo>
                <a:lnTo>
                  <a:pt x="185420" y="196849"/>
                </a:lnTo>
                <a:lnTo>
                  <a:pt x="189230" y="196849"/>
                </a:lnTo>
                <a:lnTo>
                  <a:pt x="189230" y="191769"/>
                </a:lnTo>
                <a:close/>
              </a:path>
              <a:path w="189229" h="267970">
                <a:moveTo>
                  <a:pt x="189230" y="196850"/>
                </a:moveTo>
                <a:lnTo>
                  <a:pt x="185420" y="196850"/>
                </a:lnTo>
                <a:lnTo>
                  <a:pt x="185420" y="204469"/>
                </a:lnTo>
                <a:lnTo>
                  <a:pt x="189230" y="204469"/>
                </a:lnTo>
                <a:lnTo>
                  <a:pt x="189230" y="196850"/>
                </a:lnTo>
                <a:close/>
              </a:path>
              <a:path w="189229" h="267970">
                <a:moveTo>
                  <a:pt x="189230" y="204469"/>
                </a:moveTo>
                <a:lnTo>
                  <a:pt x="185420" y="204469"/>
                </a:lnTo>
                <a:lnTo>
                  <a:pt x="185420" y="209549"/>
                </a:lnTo>
                <a:lnTo>
                  <a:pt x="189230" y="209549"/>
                </a:lnTo>
                <a:lnTo>
                  <a:pt x="189230" y="204469"/>
                </a:lnTo>
                <a:close/>
              </a:path>
              <a:path w="189229" h="267970">
                <a:moveTo>
                  <a:pt x="189230" y="209550"/>
                </a:moveTo>
                <a:lnTo>
                  <a:pt x="185420" y="209550"/>
                </a:lnTo>
                <a:lnTo>
                  <a:pt x="185420" y="215899"/>
                </a:lnTo>
                <a:lnTo>
                  <a:pt x="189230" y="215899"/>
                </a:lnTo>
                <a:lnTo>
                  <a:pt x="189230" y="209550"/>
                </a:lnTo>
                <a:close/>
              </a:path>
              <a:path w="189229" h="267970">
                <a:moveTo>
                  <a:pt x="1270" y="219709"/>
                </a:moveTo>
                <a:lnTo>
                  <a:pt x="0" y="219709"/>
                </a:lnTo>
                <a:lnTo>
                  <a:pt x="0" y="223519"/>
                </a:lnTo>
                <a:lnTo>
                  <a:pt x="1270" y="223519"/>
                </a:lnTo>
                <a:lnTo>
                  <a:pt x="1270" y="219709"/>
                </a:lnTo>
                <a:close/>
              </a:path>
              <a:path w="189229" h="267970">
                <a:moveTo>
                  <a:pt x="189230" y="215900"/>
                </a:moveTo>
                <a:lnTo>
                  <a:pt x="185420" y="215900"/>
                </a:lnTo>
                <a:lnTo>
                  <a:pt x="185420" y="223519"/>
                </a:lnTo>
                <a:lnTo>
                  <a:pt x="189230" y="223519"/>
                </a:lnTo>
                <a:lnTo>
                  <a:pt x="189230" y="215900"/>
                </a:lnTo>
                <a:close/>
              </a:path>
              <a:path w="189229" h="267970">
                <a:moveTo>
                  <a:pt x="1270" y="223519"/>
                </a:moveTo>
                <a:lnTo>
                  <a:pt x="0" y="223519"/>
                </a:lnTo>
                <a:lnTo>
                  <a:pt x="0" y="229869"/>
                </a:lnTo>
                <a:lnTo>
                  <a:pt x="2540" y="229869"/>
                </a:lnTo>
                <a:lnTo>
                  <a:pt x="2540" y="227329"/>
                </a:lnTo>
                <a:lnTo>
                  <a:pt x="1270" y="227329"/>
                </a:lnTo>
                <a:lnTo>
                  <a:pt x="1270" y="223519"/>
                </a:lnTo>
                <a:close/>
              </a:path>
              <a:path w="189229" h="267970">
                <a:moveTo>
                  <a:pt x="189230" y="223519"/>
                </a:moveTo>
                <a:lnTo>
                  <a:pt x="185420" y="223519"/>
                </a:lnTo>
                <a:lnTo>
                  <a:pt x="185420" y="229869"/>
                </a:lnTo>
                <a:lnTo>
                  <a:pt x="189230" y="229869"/>
                </a:lnTo>
                <a:lnTo>
                  <a:pt x="189230" y="223519"/>
                </a:lnTo>
                <a:close/>
              </a:path>
              <a:path w="189229" h="267970">
                <a:moveTo>
                  <a:pt x="2540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2540" y="236219"/>
                </a:lnTo>
                <a:lnTo>
                  <a:pt x="2540" y="229869"/>
                </a:lnTo>
                <a:close/>
              </a:path>
              <a:path w="189229" h="267970">
                <a:moveTo>
                  <a:pt x="189230" y="229869"/>
                </a:moveTo>
                <a:lnTo>
                  <a:pt x="185420" y="229869"/>
                </a:lnTo>
                <a:lnTo>
                  <a:pt x="185420" y="236219"/>
                </a:lnTo>
                <a:lnTo>
                  <a:pt x="189230" y="236219"/>
                </a:lnTo>
                <a:lnTo>
                  <a:pt x="189230" y="229869"/>
                </a:lnTo>
                <a:close/>
              </a:path>
              <a:path w="189229" h="267970">
                <a:moveTo>
                  <a:pt x="3810" y="236219"/>
                </a:moveTo>
                <a:lnTo>
                  <a:pt x="0" y="236219"/>
                </a:lnTo>
                <a:lnTo>
                  <a:pt x="0" y="241299"/>
                </a:lnTo>
                <a:lnTo>
                  <a:pt x="3810" y="241299"/>
                </a:lnTo>
                <a:lnTo>
                  <a:pt x="3810" y="236219"/>
                </a:lnTo>
                <a:close/>
              </a:path>
              <a:path w="189229" h="267970">
                <a:moveTo>
                  <a:pt x="189230" y="236219"/>
                </a:moveTo>
                <a:lnTo>
                  <a:pt x="185420" y="236219"/>
                </a:lnTo>
                <a:lnTo>
                  <a:pt x="185420" y="241299"/>
                </a:lnTo>
                <a:lnTo>
                  <a:pt x="189230" y="241299"/>
                </a:lnTo>
                <a:lnTo>
                  <a:pt x="189230" y="236219"/>
                </a:lnTo>
                <a:close/>
              </a:path>
              <a:path w="189229" h="267970">
                <a:moveTo>
                  <a:pt x="3810" y="241300"/>
                </a:moveTo>
                <a:lnTo>
                  <a:pt x="0" y="241300"/>
                </a:lnTo>
                <a:lnTo>
                  <a:pt x="0" y="248919"/>
                </a:lnTo>
                <a:lnTo>
                  <a:pt x="3810" y="248919"/>
                </a:lnTo>
                <a:lnTo>
                  <a:pt x="3810" y="241300"/>
                </a:lnTo>
                <a:close/>
              </a:path>
              <a:path w="189229" h="267970">
                <a:moveTo>
                  <a:pt x="189230" y="241300"/>
                </a:moveTo>
                <a:lnTo>
                  <a:pt x="185420" y="241300"/>
                </a:lnTo>
                <a:lnTo>
                  <a:pt x="185420" y="248919"/>
                </a:lnTo>
                <a:lnTo>
                  <a:pt x="189230" y="248919"/>
                </a:lnTo>
                <a:lnTo>
                  <a:pt x="189230" y="241300"/>
                </a:lnTo>
                <a:close/>
              </a:path>
              <a:path w="189229" h="267970">
                <a:moveTo>
                  <a:pt x="3810" y="248919"/>
                </a:moveTo>
                <a:lnTo>
                  <a:pt x="0" y="248919"/>
                </a:lnTo>
                <a:lnTo>
                  <a:pt x="0" y="253999"/>
                </a:lnTo>
                <a:lnTo>
                  <a:pt x="3810" y="253999"/>
                </a:lnTo>
                <a:lnTo>
                  <a:pt x="3810" y="248919"/>
                </a:lnTo>
                <a:close/>
              </a:path>
              <a:path w="189229" h="267970">
                <a:moveTo>
                  <a:pt x="189230" y="248919"/>
                </a:moveTo>
                <a:lnTo>
                  <a:pt x="185420" y="248919"/>
                </a:lnTo>
                <a:lnTo>
                  <a:pt x="185420" y="253999"/>
                </a:lnTo>
                <a:lnTo>
                  <a:pt x="189230" y="253999"/>
                </a:lnTo>
                <a:lnTo>
                  <a:pt x="189230" y="248919"/>
                </a:lnTo>
                <a:close/>
              </a:path>
              <a:path w="189229" h="267970">
                <a:moveTo>
                  <a:pt x="3810" y="254000"/>
                </a:moveTo>
                <a:lnTo>
                  <a:pt x="0" y="254000"/>
                </a:lnTo>
                <a:lnTo>
                  <a:pt x="0" y="261619"/>
                </a:lnTo>
                <a:lnTo>
                  <a:pt x="3810" y="261619"/>
                </a:lnTo>
                <a:lnTo>
                  <a:pt x="3810" y="254000"/>
                </a:lnTo>
                <a:close/>
              </a:path>
              <a:path w="189229" h="267970">
                <a:moveTo>
                  <a:pt x="189230" y="254000"/>
                </a:moveTo>
                <a:lnTo>
                  <a:pt x="185420" y="254000"/>
                </a:lnTo>
                <a:lnTo>
                  <a:pt x="185420" y="261619"/>
                </a:lnTo>
                <a:lnTo>
                  <a:pt x="189230" y="261619"/>
                </a:lnTo>
                <a:lnTo>
                  <a:pt x="189230" y="254000"/>
                </a:lnTo>
                <a:close/>
              </a:path>
              <a:path w="189229" h="267970">
                <a:moveTo>
                  <a:pt x="3810" y="261619"/>
                </a:moveTo>
                <a:lnTo>
                  <a:pt x="0" y="261619"/>
                </a:lnTo>
                <a:lnTo>
                  <a:pt x="0" y="266699"/>
                </a:lnTo>
                <a:lnTo>
                  <a:pt x="11430" y="266699"/>
                </a:lnTo>
                <a:lnTo>
                  <a:pt x="11430" y="265429"/>
                </a:lnTo>
                <a:lnTo>
                  <a:pt x="10160" y="265429"/>
                </a:lnTo>
                <a:lnTo>
                  <a:pt x="10160" y="264159"/>
                </a:lnTo>
                <a:lnTo>
                  <a:pt x="3810" y="264159"/>
                </a:lnTo>
                <a:lnTo>
                  <a:pt x="3810" y="261619"/>
                </a:lnTo>
                <a:close/>
              </a:path>
              <a:path w="189229" h="267970">
                <a:moveTo>
                  <a:pt x="189230" y="261619"/>
                </a:moveTo>
                <a:lnTo>
                  <a:pt x="185420" y="261619"/>
                </a:lnTo>
                <a:lnTo>
                  <a:pt x="185420" y="264159"/>
                </a:lnTo>
                <a:lnTo>
                  <a:pt x="160020" y="264159"/>
                </a:lnTo>
                <a:lnTo>
                  <a:pt x="160020" y="266699"/>
                </a:lnTo>
                <a:lnTo>
                  <a:pt x="189230" y="266699"/>
                </a:lnTo>
                <a:lnTo>
                  <a:pt x="189230" y="261619"/>
                </a:lnTo>
                <a:close/>
              </a:path>
              <a:path w="189229" h="267970">
                <a:moveTo>
                  <a:pt x="11430" y="266700"/>
                </a:moveTo>
                <a:lnTo>
                  <a:pt x="0" y="266700"/>
                </a:lnTo>
                <a:lnTo>
                  <a:pt x="0" y="267969"/>
                </a:lnTo>
                <a:lnTo>
                  <a:pt x="11430" y="267969"/>
                </a:lnTo>
                <a:lnTo>
                  <a:pt x="11430" y="266700"/>
                </a:lnTo>
                <a:close/>
              </a:path>
              <a:path w="189229" h="267970">
                <a:moveTo>
                  <a:pt x="189230" y="266700"/>
                </a:moveTo>
                <a:lnTo>
                  <a:pt x="158750" y="266700"/>
                </a:lnTo>
                <a:lnTo>
                  <a:pt x="158750" y="267969"/>
                </a:lnTo>
                <a:lnTo>
                  <a:pt x="189230" y="267969"/>
                </a:lnTo>
                <a:lnTo>
                  <a:pt x="189230" y="266700"/>
                </a:lnTo>
                <a:close/>
              </a:path>
            </a:pathLst>
          </a:custGeom>
          <a:solidFill>
            <a:srgbClr val="7B52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7" name="bk object 8767"/>
          <p:cNvSpPr/>
          <p:nvPr/>
        </p:nvSpPr>
        <p:spPr>
          <a:xfrm>
            <a:off x="5283200" y="4277359"/>
            <a:ext cx="181610" cy="261620"/>
          </a:xfrm>
          <a:custGeom>
            <a:avLst/>
            <a:gdLst/>
            <a:ahLst/>
            <a:cxnLst/>
            <a:rect l="l" t="t" r="r" b="b"/>
            <a:pathLst>
              <a:path w="181610" h="261620">
                <a:moveTo>
                  <a:pt x="27940" y="0"/>
                </a:moveTo>
                <a:lnTo>
                  <a:pt x="0" y="0"/>
                </a:lnTo>
                <a:lnTo>
                  <a:pt x="0" y="3809"/>
                </a:lnTo>
                <a:lnTo>
                  <a:pt x="26669" y="3809"/>
                </a:lnTo>
                <a:lnTo>
                  <a:pt x="26669" y="1269"/>
                </a:lnTo>
                <a:lnTo>
                  <a:pt x="27939" y="1269"/>
                </a:lnTo>
                <a:lnTo>
                  <a:pt x="27940" y="0"/>
                </a:lnTo>
                <a:close/>
              </a:path>
              <a:path w="181610" h="261620">
                <a:moveTo>
                  <a:pt x="181610" y="0"/>
                </a:moveTo>
                <a:lnTo>
                  <a:pt x="173989" y="0"/>
                </a:lnTo>
                <a:lnTo>
                  <a:pt x="173989" y="3809"/>
                </a:lnTo>
                <a:lnTo>
                  <a:pt x="181610" y="3809"/>
                </a:lnTo>
                <a:lnTo>
                  <a:pt x="181610" y="0"/>
                </a:lnTo>
                <a:close/>
              </a:path>
              <a:path w="181610" h="261620">
                <a:moveTo>
                  <a:pt x="25400" y="3810"/>
                </a:moveTo>
                <a:lnTo>
                  <a:pt x="0" y="3810"/>
                </a:lnTo>
                <a:lnTo>
                  <a:pt x="0" y="10159"/>
                </a:lnTo>
                <a:lnTo>
                  <a:pt x="3810" y="10159"/>
                </a:lnTo>
                <a:lnTo>
                  <a:pt x="3810" y="5079"/>
                </a:lnTo>
                <a:lnTo>
                  <a:pt x="25400" y="5079"/>
                </a:lnTo>
                <a:lnTo>
                  <a:pt x="25400" y="3810"/>
                </a:lnTo>
                <a:close/>
              </a:path>
              <a:path w="181610" h="261620">
                <a:moveTo>
                  <a:pt x="181610" y="3810"/>
                </a:moveTo>
                <a:lnTo>
                  <a:pt x="175260" y="3810"/>
                </a:lnTo>
                <a:lnTo>
                  <a:pt x="175260" y="5079"/>
                </a:lnTo>
                <a:lnTo>
                  <a:pt x="177800" y="5079"/>
                </a:lnTo>
                <a:lnTo>
                  <a:pt x="177800" y="10159"/>
                </a:lnTo>
                <a:lnTo>
                  <a:pt x="181610" y="10159"/>
                </a:lnTo>
                <a:lnTo>
                  <a:pt x="181610" y="3810"/>
                </a:lnTo>
                <a:close/>
              </a:path>
              <a:path w="181610" h="261620">
                <a:moveTo>
                  <a:pt x="3810" y="10160"/>
                </a:moveTo>
                <a:lnTo>
                  <a:pt x="0" y="10160"/>
                </a:lnTo>
                <a:lnTo>
                  <a:pt x="0" y="17779"/>
                </a:lnTo>
                <a:lnTo>
                  <a:pt x="3810" y="17779"/>
                </a:lnTo>
                <a:lnTo>
                  <a:pt x="3810" y="10160"/>
                </a:lnTo>
                <a:close/>
              </a:path>
              <a:path w="181610" h="261620">
                <a:moveTo>
                  <a:pt x="181610" y="10160"/>
                </a:moveTo>
                <a:lnTo>
                  <a:pt x="177800" y="10160"/>
                </a:lnTo>
                <a:lnTo>
                  <a:pt x="177800" y="17779"/>
                </a:lnTo>
                <a:lnTo>
                  <a:pt x="181610" y="17779"/>
                </a:lnTo>
                <a:lnTo>
                  <a:pt x="181610" y="10160"/>
                </a:lnTo>
                <a:close/>
              </a:path>
              <a:path w="181610" h="261620">
                <a:moveTo>
                  <a:pt x="381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810" y="24129"/>
                </a:lnTo>
                <a:lnTo>
                  <a:pt x="3810" y="17780"/>
                </a:lnTo>
                <a:close/>
              </a:path>
              <a:path w="181610" h="261620">
                <a:moveTo>
                  <a:pt x="181610" y="17780"/>
                </a:moveTo>
                <a:lnTo>
                  <a:pt x="177800" y="17780"/>
                </a:lnTo>
                <a:lnTo>
                  <a:pt x="177800" y="19050"/>
                </a:lnTo>
                <a:lnTo>
                  <a:pt x="179070" y="19050"/>
                </a:lnTo>
                <a:lnTo>
                  <a:pt x="179070" y="24129"/>
                </a:lnTo>
                <a:lnTo>
                  <a:pt x="181610" y="24129"/>
                </a:lnTo>
                <a:lnTo>
                  <a:pt x="181610" y="17780"/>
                </a:lnTo>
                <a:close/>
              </a:path>
              <a:path w="181610" h="261620">
                <a:moveTo>
                  <a:pt x="3810" y="24130"/>
                </a:moveTo>
                <a:lnTo>
                  <a:pt x="0" y="24130"/>
                </a:lnTo>
                <a:lnTo>
                  <a:pt x="0" y="30479"/>
                </a:lnTo>
                <a:lnTo>
                  <a:pt x="3810" y="30479"/>
                </a:lnTo>
                <a:lnTo>
                  <a:pt x="3810" y="24130"/>
                </a:lnTo>
                <a:close/>
              </a:path>
              <a:path w="181610" h="261620">
                <a:moveTo>
                  <a:pt x="181610" y="24130"/>
                </a:moveTo>
                <a:lnTo>
                  <a:pt x="179070" y="24130"/>
                </a:lnTo>
                <a:lnTo>
                  <a:pt x="179070" y="25400"/>
                </a:lnTo>
                <a:lnTo>
                  <a:pt x="180339" y="25400"/>
                </a:lnTo>
                <a:lnTo>
                  <a:pt x="180339" y="30479"/>
                </a:lnTo>
                <a:lnTo>
                  <a:pt x="181610" y="30479"/>
                </a:lnTo>
                <a:lnTo>
                  <a:pt x="181610" y="24130"/>
                </a:lnTo>
                <a:close/>
              </a:path>
              <a:path w="181610" h="261620">
                <a:moveTo>
                  <a:pt x="3810" y="30480"/>
                </a:moveTo>
                <a:lnTo>
                  <a:pt x="0" y="30480"/>
                </a:lnTo>
                <a:lnTo>
                  <a:pt x="0" y="36829"/>
                </a:lnTo>
                <a:lnTo>
                  <a:pt x="3810" y="36829"/>
                </a:lnTo>
                <a:lnTo>
                  <a:pt x="3810" y="30480"/>
                </a:lnTo>
                <a:close/>
              </a:path>
              <a:path w="181610" h="261620">
                <a:moveTo>
                  <a:pt x="181610" y="30480"/>
                </a:moveTo>
                <a:lnTo>
                  <a:pt x="180339" y="30480"/>
                </a:lnTo>
                <a:lnTo>
                  <a:pt x="180339" y="31750"/>
                </a:lnTo>
                <a:lnTo>
                  <a:pt x="181610" y="31750"/>
                </a:lnTo>
                <a:lnTo>
                  <a:pt x="181610" y="30480"/>
                </a:lnTo>
                <a:close/>
              </a:path>
              <a:path w="181610" h="261620">
                <a:moveTo>
                  <a:pt x="3810" y="36830"/>
                </a:moveTo>
                <a:lnTo>
                  <a:pt x="0" y="36830"/>
                </a:lnTo>
                <a:lnTo>
                  <a:pt x="0" y="41909"/>
                </a:lnTo>
                <a:lnTo>
                  <a:pt x="3810" y="41909"/>
                </a:lnTo>
                <a:lnTo>
                  <a:pt x="3810" y="36830"/>
                </a:lnTo>
                <a:close/>
              </a:path>
              <a:path w="181610" h="261620">
                <a:moveTo>
                  <a:pt x="3810" y="41910"/>
                </a:moveTo>
                <a:lnTo>
                  <a:pt x="0" y="41910"/>
                </a:lnTo>
                <a:lnTo>
                  <a:pt x="0" y="55879"/>
                </a:lnTo>
                <a:lnTo>
                  <a:pt x="3810" y="55879"/>
                </a:lnTo>
                <a:lnTo>
                  <a:pt x="3810" y="41910"/>
                </a:lnTo>
                <a:close/>
              </a:path>
              <a:path w="181610" h="261620">
                <a:moveTo>
                  <a:pt x="3810" y="55880"/>
                </a:moveTo>
                <a:lnTo>
                  <a:pt x="0" y="55880"/>
                </a:lnTo>
                <a:lnTo>
                  <a:pt x="0" y="60959"/>
                </a:lnTo>
                <a:lnTo>
                  <a:pt x="3810" y="60959"/>
                </a:lnTo>
                <a:lnTo>
                  <a:pt x="3810" y="55880"/>
                </a:lnTo>
                <a:close/>
              </a:path>
              <a:path w="181610" h="261620">
                <a:moveTo>
                  <a:pt x="3810" y="60960"/>
                </a:moveTo>
                <a:lnTo>
                  <a:pt x="0" y="60960"/>
                </a:lnTo>
                <a:lnTo>
                  <a:pt x="0" y="77469"/>
                </a:lnTo>
                <a:lnTo>
                  <a:pt x="1269" y="77469"/>
                </a:lnTo>
                <a:lnTo>
                  <a:pt x="1270" y="72389"/>
                </a:lnTo>
                <a:lnTo>
                  <a:pt x="2539" y="72389"/>
                </a:lnTo>
                <a:lnTo>
                  <a:pt x="2539" y="66039"/>
                </a:lnTo>
                <a:lnTo>
                  <a:pt x="3810" y="66039"/>
                </a:lnTo>
                <a:lnTo>
                  <a:pt x="3810" y="60960"/>
                </a:lnTo>
                <a:close/>
              </a:path>
              <a:path w="181610" h="261620">
                <a:moveTo>
                  <a:pt x="181610" y="191769"/>
                </a:moveTo>
                <a:lnTo>
                  <a:pt x="180339" y="191769"/>
                </a:lnTo>
                <a:lnTo>
                  <a:pt x="180339" y="194309"/>
                </a:lnTo>
                <a:lnTo>
                  <a:pt x="181610" y="194309"/>
                </a:lnTo>
                <a:lnTo>
                  <a:pt x="181610" y="191769"/>
                </a:lnTo>
                <a:close/>
              </a:path>
              <a:path w="181610" h="261620">
                <a:moveTo>
                  <a:pt x="181610" y="194310"/>
                </a:moveTo>
                <a:lnTo>
                  <a:pt x="180339" y="194310"/>
                </a:lnTo>
                <a:lnTo>
                  <a:pt x="180339" y="196850"/>
                </a:lnTo>
                <a:lnTo>
                  <a:pt x="179070" y="196850"/>
                </a:lnTo>
                <a:lnTo>
                  <a:pt x="179070" y="201929"/>
                </a:lnTo>
                <a:lnTo>
                  <a:pt x="181610" y="201929"/>
                </a:lnTo>
                <a:lnTo>
                  <a:pt x="181610" y="194310"/>
                </a:lnTo>
                <a:close/>
              </a:path>
              <a:path w="181610" h="261620">
                <a:moveTo>
                  <a:pt x="181610" y="201930"/>
                </a:moveTo>
                <a:lnTo>
                  <a:pt x="177800" y="201930"/>
                </a:lnTo>
                <a:lnTo>
                  <a:pt x="177800" y="207009"/>
                </a:lnTo>
                <a:lnTo>
                  <a:pt x="181610" y="207009"/>
                </a:lnTo>
                <a:lnTo>
                  <a:pt x="181610" y="201930"/>
                </a:lnTo>
                <a:close/>
              </a:path>
              <a:path w="181610" h="261620">
                <a:moveTo>
                  <a:pt x="181610" y="207010"/>
                </a:moveTo>
                <a:lnTo>
                  <a:pt x="177800" y="207010"/>
                </a:lnTo>
                <a:lnTo>
                  <a:pt x="177800" y="213359"/>
                </a:lnTo>
                <a:lnTo>
                  <a:pt x="181610" y="213359"/>
                </a:lnTo>
                <a:lnTo>
                  <a:pt x="181610" y="207010"/>
                </a:lnTo>
                <a:close/>
              </a:path>
              <a:path w="181610" h="261620">
                <a:moveTo>
                  <a:pt x="181610" y="213360"/>
                </a:moveTo>
                <a:lnTo>
                  <a:pt x="177800" y="213360"/>
                </a:lnTo>
                <a:lnTo>
                  <a:pt x="177800" y="220979"/>
                </a:lnTo>
                <a:lnTo>
                  <a:pt x="181610" y="220979"/>
                </a:lnTo>
                <a:lnTo>
                  <a:pt x="181610" y="213360"/>
                </a:lnTo>
                <a:close/>
              </a:path>
              <a:path w="181610" h="261620">
                <a:moveTo>
                  <a:pt x="181610" y="220980"/>
                </a:moveTo>
                <a:lnTo>
                  <a:pt x="177800" y="220980"/>
                </a:lnTo>
                <a:lnTo>
                  <a:pt x="177800" y="227329"/>
                </a:lnTo>
                <a:lnTo>
                  <a:pt x="181610" y="227329"/>
                </a:lnTo>
                <a:lnTo>
                  <a:pt x="181610" y="220980"/>
                </a:lnTo>
                <a:close/>
              </a:path>
              <a:path w="181610" h="261620">
                <a:moveTo>
                  <a:pt x="181610" y="227330"/>
                </a:moveTo>
                <a:lnTo>
                  <a:pt x="177800" y="227330"/>
                </a:lnTo>
                <a:lnTo>
                  <a:pt x="177800" y="233679"/>
                </a:lnTo>
                <a:lnTo>
                  <a:pt x="181610" y="233679"/>
                </a:lnTo>
                <a:lnTo>
                  <a:pt x="181610" y="227330"/>
                </a:lnTo>
                <a:close/>
              </a:path>
              <a:path w="181610" h="261620">
                <a:moveTo>
                  <a:pt x="181610" y="233680"/>
                </a:moveTo>
                <a:lnTo>
                  <a:pt x="177800" y="233680"/>
                </a:lnTo>
                <a:lnTo>
                  <a:pt x="177800" y="238759"/>
                </a:lnTo>
                <a:lnTo>
                  <a:pt x="181610" y="238759"/>
                </a:lnTo>
                <a:lnTo>
                  <a:pt x="181610" y="233680"/>
                </a:lnTo>
                <a:close/>
              </a:path>
              <a:path w="181610" h="261620">
                <a:moveTo>
                  <a:pt x="1270" y="241300"/>
                </a:moveTo>
                <a:lnTo>
                  <a:pt x="0" y="241300"/>
                </a:lnTo>
                <a:lnTo>
                  <a:pt x="0" y="246379"/>
                </a:lnTo>
                <a:lnTo>
                  <a:pt x="1270" y="246379"/>
                </a:lnTo>
                <a:lnTo>
                  <a:pt x="1270" y="241300"/>
                </a:lnTo>
                <a:close/>
              </a:path>
              <a:path w="181610" h="261620">
                <a:moveTo>
                  <a:pt x="181610" y="238760"/>
                </a:moveTo>
                <a:lnTo>
                  <a:pt x="177800" y="238760"/>
                </a:lnTo>
                <a:lnTo>
                  <a:pt x="177800" y="246379"/>
                </a:lnTo>
                <a:lnTo>
                  <a:pt x="181610" y="246379"/>
                </a:lnTo>
                <a:lnTo>
                  <a:pt x="181610" y="238760"/>
                </a:lnTo>
                <a:close/>
              </a:path>
              <a:path w="181610" h="261620">
                <a:moveTo>
                  <a:pt x="1270" y="246380"/>
                </a:moveTo>
                <a:lnTo>
                  <a:pt x="0" y="246380"/>
                </a:lnTo>
                <a:lnTo>
                  <a:pt x="0" y="251459"/>
                </a:lnTo>
                <a:lnTo>
                  <a:pt x="2539" y="251459"/>
                </a:lnTo>
                <a:lnTo>
                  <a:pt x="2539" y="247650"/>
                </a:lnTo>
                <a:lnTo>
                  <a:pt x="1270" y="247650"/>
                </a:lnTo>
                <a:lnTo>
                  <a:pt x="1270" y="246380"/>
                </a:lnTo>
                <a:close/>
              </a:path>
              <a:path w="181610" h="261620">
                <a:moveTo>
                  <a:pt x="181610" y="246380"/>
                </a:moveTo>
                <a:lnTo>
                  <a:pt x="177800" y="246380"/>
                </a:lnTo>
                <a:lnTo>
                  <a:pt x="177800" y="251459"/>
                </a:lnTo>
                <a:lnTo>
                  <a:pt x="181610" y="251459"/>
                </a:lnTo>
                <a:lnTo>
                  <a:pt x="181610" y="246380"/>
                </a:lnTo>
                <a:close/>
              </a:path>
              <a:path w="181610" h="261620">
                <a:moveTo>
                  <a:pt x="3809" y="251460"/>
                </a:moveTo>
                <a:lnTo>
                  <a:pt x="0" y="251460"/>
                </a:lnTo>
                <a:lnTo>
                  <a:pt x="0" y="259079"/>
                </a:lnTo>
                <a:lnTo>
                  <a:pt x="5079" y="259079"/>
                </a:lnTo>
                <a:lnTo>
                  <a:pt x="5079" y="257809"/>
                </a:lnTo>
                <a:lnTo>
                  <a:pt x="3810" y="257809"/>
                </a:lnTo>
                <a:lnTo>
                  <a:pt x="3809" y="251460"/>
                </a:lnTo>
                <a:close/>
              </a:path>
              <a:path w="181610" h="261620">
                <a:moveTo>
                  <a:pt x="181610" y="251460"/>
                </a:moveTo>
                <a:lnTo>
                  <a:pt x="177800" y="251460"/>
                </a:lnTo>
                <a:lnTo>
                  <a:pt x="177800" y="257809"/>
                </a:lnTo>
                <a:lnTo>
                  <a:pt x="158750" y="257809"/>
                </a:lnTo>
                <a:lnTo>
                  <a:pt x="158750" y="259079"/>
                </a:lnTo>
                <a:lnTo>
                  <a:pt x="181610" y="259079"/>
                </a:lnTo>
                <a:lnTo>
                  <a:pt x="181610" y="251460"/>
                </a:lnTo>
                <a:close/>
              </a:path>
              <a:path w="181610" h="261620">
                <a:moveTo>
                  <a:pt x="6350" y="259080"/>
                </a:moveTo>
                <a:lnTo>
                  <a:pt x="0" y="259080"/>
                </a:lnTo>
                <a:lnTo>
                  <a:pt x="0" y="261619"/>
                </a:lnTo>
                <a:lnTo>
                  <a:pt x="6350" y="261619"/>
                </a:lnTo>
                <a:lnTo>
                  <a:pt x="6350" y="259080"/>
                </a:lnTo>
                <a:close/>
              </a:path>
              <a:path w="181610" h="261620">
                <a:moveTo>
                  <a:pt x="181610" y="259080"/>
                </a:moveTo>
                <a:lnTo>
                  <a:pt x="157479" y="259080"/>
                </a:lnTo>
                <a:lnTo>
                  <a:pt x="157479" y="261619"/>
                </a:lnTo>
                <a:lnTo>
                  <a:pt x="181610" y="261619"/>
                </a:lnTo>
                <a:lnTo>
                  <a:pt x="181610" y="259080"/>
                </a:lnTo>
                <a:close/>
              </a:path>
            </a:pathLst>
          </a:custGeom>
          <a:solidFill>
            <a:srgbClr val="7853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8" name="bk object 8768"/>
          <p:cNvSpPr/>
          <p:nvPr/>
        </p:nvSpPr>
        <p:spPr>
          <a:xfrm>
            <a:off x="5287009" y="4282440"/>
            <a:ext cx="173990" cy="252729"/>
          </a:xfrm>
          <a:custGeom>
            <a:avLst/>
            <a:gdLst/>
            <a:ahLst/>
            <a:cxnLst/>
            <a:rect l="l" t="t" r="r" b="b"/>
            <a:pathLst>
              <a:path w="173989" h="252729">
                <a:moveTo>
                  <a:pt x="21589" y="0"/>
                </a:moveTo>
                <a:lnTo>
                  <a:pt x="0" y="0"/>
                </a:lnTo>
                <a:lnTo>
                  <a:pt x="0" y="5080"/>
                </a:lnTo>
                <a:lnTo>
                  <a:pt x="3810" y="5080"/>
                </a:lnTo>
                <a:lnTo>
                  <a:pt x="3810" y="2540"/>
                </a:lnTo>
                <a:lnTo>
                  <a:pt x="20319" y="2540"/>
                </a:lnTo>
                <a:lnTo>
                  <a:pt x="20319" y="1270"/>
                </a:lnTo>
                <a:lnTo>
                  <a:pt x="21589" y="1270"/>
                </a:lnTo>
                <a:lnTo>
                  <a:pt x="21589" y="0"/>
                </a:lnTo>
                <a:close/>
              </a:path>
              <a:path w="173989" h="252729">
                <a:moveTo>
                  <a:pt x="173989" y="0"/>
                </a:moveTo>
                <a:lnTo>
                  <a:pt x="171450" y="0"/>
                </a:lnTo>
                <a:lnTo>
                  <a:pt x="171450" y="3810"/>
                </a:lnTo>
                <a:lnTo>
                  <a:pt x="172719" y="3810"/>
                </a:lnTo>
                <a:lnTo>
                  <a:pt x="172719" y="5080"/>
                </a:lnTo>
                <a:lnTo>
                  <a:pt x="173989" y="5080"/>
                </a:lnTo>
                <a:lnTo>
                  <a:pt x="173989" y="0"/>
                </a:lnTo>
                <a:close/>
              </a:path>
              <a:path w="173989" h="252729">
                <a:moveTo>
                  <a:pt x="3810" y="5080"/>
                </a:moveTo>
                <a:lnTo>
                  <a:pt x="0" y="508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5080"/>
                </a:lnTo>
                <a:close/>
              </a:path>
              <a:path w="173989" h="252729">
                <a:moveTo>
                  <a:pt x="173989" y="5080"/>
                </a:moveTo>
                <a:lnTo>
                  <a:pt x="172719" y="5080"/>
                </a:lnTo>
                <a:lnTo>
                  <a:pt x="172719" y="8890"/>
                </a:lnTo>
                <a:lnTo>
                  <a:pt x="173989" y="8890"/>
                </a:lnTo>
                <a:lnTo>
                  <a:pt x="173989" y="5080"/>
                </a:lnTo>
                <a:close/>
              </a:path>
              <a:path w="173989" h="252729">
                <a:moveTo>
                  <a:pt x="381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3810" y="19050"/>
                </a:lnTo>
                <a:lnTo>
                  <a:pt x="3810" y="12700"/>
                </a:lnTo>
                <a:close/>
              </a:path>
              <a:path w="173989" h="252729">
                <a:moveTo>
                  <a:pt x="3810" y="19050"/>
                </a:moveTo>
                <a:lnTo>
                  <a:pt x="0" y="19050"/>
                </a:lnTo>
                <a:lnTo>
                  <a:pt x="0" y="25400"/>
                </a:lnTo>
                <a:lnTo>
                  <a:pt x="3810" y="25400"/>
                </a:lnTo>
                <a:lnTo>
                  <a:pt x="3810" y="19050"/>
                </a:lnTo>
                <a:close/>
              </a:path>
              <a:path w="173989" h="252729">
                <a:moveTo>
                  <a:pt x="3810" y="25400"/>
                </a:moveTo>
                <a:lnTo>
                  <a:pt x="0" y="25400"/>
                </a:lnTo>
                <a:lnTo>
                  <a:pt x="0" y="31750"/>
                </a:lnTo>
                <a:lnTo>
                  <a:pt x="3810" y="31750"/>
                </a:lnTo>
                <a:lnTo>
                  <a:pt x="3810" y="25400"/>
                </a:lnTo>
                <a:close/>
              </a:path>
              <a:path w="173989" h="252729">
                <a:moveTo>
                  <a:pt x="3810" y="31750"/>
                </a:moveTo>
                <a:lnTo>
                  <a:pt x="0" y="31750"/>
                </a:lnTo>
                <a:lnTo>
                  <a:pt x="0" y="36830"/>
                </a:lnTo>
                <a:lnTo>
                  <a:pt x="3810" y="36830"/>
                </a:lnTo>
                <a:lnTo>
                  <a:pt x="3810" y="31750"/>
                </a:lnTo>
                <a:close/>
              </a:path>
              <a:path w="173989" h="252729">
                <a:moveTo>
                  <a:pt x="3810" y="36830"/>
                </a:moveTo>
                <a:lnTo>
                  <a:pt x="0" y="36830"/>
                </a:lnTo>
                <a:lnTo>
                  <a:pt x="0" y="50800"/>
                </a:lnTo>
                <a:lnTo>
                  <a:pt x="2539" y="50800"/>
                </a:lnTo>
                <a:lnTo>
                  <a:pt x="2539" y="45720"/>
                </a:lnTo>
                <a:lnTo>
                  <a:pt x="3810" y="45720"/>
                </a:lnTo>
                <a:lnTo>
                  <a:pt x="3810" y="36830"/>
                </a:lnTo>
                <a:close/>
              </a:path>
              <a:path w="173989" h="252729">
                <a:moveTo>
                  <a:pt x="1269" y="50800"/>
                </a:moveTo>
                <a:lnTo>
                  <a:pt x="0" y="50800"/>
                </a:lnTo>
                <a:lnTo>
                  <a:pt x="0" y="55880"/>
                </a:lnTo>
                <a:lnTo>
                  <a:pt x="1269" y="55880"/>
                </a:lnTo>
                <a:lnTo>
                  <a:pt x="1269" y="50800"/>
                </a:lnTo>
                <a:close/>
              </a:path>
              <a:path w="173989" h="252729">
                <a:moveTo>
                  <a:pt x="173989" y="201930"/>
                </a:moveTo>
                <a:lnTo>
                  <a:pt x="172719" y="201930"/>
                </a:lnTo>
                <a:lnTo>
                  <a:pt x="172719" y="207010"/>
                </a:lnTo>
                <a:lnTo>
                  <a:pt x="171450" y="207010"/>
                </a:lnTo>
                <a:lnTo>
                  <a:pt x="171450" y="208280"/>
                </a:lnTo>
                <a:lnTo>
                  <a:pt x="173989" y="208280"/>
                </a:lnTo>
                <a:lnTo>
                  <a:pt x="173989" y="201930"/>
                </a:lnTo>
                <a:close/>
              </a:path>
              <a:path w="173989" h="252729">
                <a:moveTo>
                  <a:pt x="173989" y="208280"/>
                </a:moveTo>
                <a:lnTo>
                  <a:pt x="171450" y="208280"/>
                </a:lnTo>
                <a:lnTo>
                  <a:pt x="171450" y="210820"/>
                </a:lnTo>
                <a:lnTo>
                  <a:pt x="170179" y="210820"/>
                </a:lnTo>
                <a:lnTo>
                  <a:pt x="170179" y="215900"/>
                </a:lnTo>
                <a:lnTo>
                  <a:pt x="173989" y="215900"/>
                </a:lnTo>
                <a:lnTo>
                  <a:pt x="173989" y="208280"/>
                </a:lnTo>
                <a:close/>
              </a:path>
              <a:path w="173989" h="252729">
                <a:moveTo>
                  <a:pt x="173989" y="215900"/>
                </a:moveTo>
                <a:lnTo>
                  <a:pt x="170179" y="215900"/>
                </a:lnTo>
                <a:lnTo>
                  <a:pt x="170179" y="222250"/>
                </a:lnTo>
                <a:lnTo>
                  <a:pt x="173989" y="222250"/>
                </a:lnTo>
                <a:lnTo>
                  <a:pt x="173989" y="215900"/>
                </a:lnTo>
                <a:close/>
              </a:path>
              <a:path w="173989" h="252729">
                <a:moveTo>
                  <a:pt x="173989" y="222250"/>
                </a:moveTo>
                <a:lnTo>
                  <a:pt x="170179" y="222250"/>
                </a:lnTo>
                <a:lnTo>
                  <a:pt x="170179" y="228600"/>
                </a:lnTo>
                <a:lnTo>
                  <a:pt x="173989" y="228600"/>
                </a:lnTo>
                <a:lnTo>
                  <a:pt x="173989" y="222250"/>
                </a:lnTo>
                <a:close/>
              </a:path>
              <a:path w="173989" h="252729">
                <a:moveTo>
                  <a:pt x="173989" y="228600"/>
                </a:moveTo>
                <a:lnTo>
                  <a:pt x="170179" y="228600"/>
                </a:lnTo>
                <a:lnTo>
                  <a:pt x="170179" y="233680"/>
                </a:lnTo>
                <a:lnTo>
                  <a:pt x="173989" y="233680"/>
                </a:lnTo>
                <a:lnTo>
                  <a:pt x="173989" y="228600"/>
                </a:lnTo>
                <a:close/>
              </a:path>
              <a:path w="173989" h="252729">
                <a:moveTo>
                  <a:pt x="173989" y="233680"/>
                </a:moveTo>
                <a:lnTo>
                  <a:pt x="170179" y="233680"/>
                </a:lnTo>
                <a:lnTo>
                  <a:pt x="170179" y="241300"/>
                </a:lnTo>
                <a:lnTo>
                  <a:pt x="173989" y="241300"/>
                </a:lnTo>
                <a:lnTo>
                  <a:pt x="173989" y="233680"/>
                </a:lnTo>
                <a:close/>
              </a:path>
              <a:path w="173989" h="252729">
                <a:moveTo>
                  <a:pt x="173989" y="241300"/>
                </a:moveTo>
                <a:lnTo>
                  <a:pt x="170179" y="241300"/>
                </a:lnTo>
                <a:lnTo>
                  <a:pt x="170179" y="246380"/>
                </a:lnTo>
                <a:lnTo>
                  <a:pt x="173989" y="246380"/>
                </a:lnTo>
                <a:lnTo>
                  <a:pt x="173989" y="241300"/>
                </a:lnTo>
                <a:close/>
              </a:path>
              <a:path w="173989" h="252729">
                <a:moveTo>
                  <a:pt x="1269" y="250190"/>
                </a:moveTo>
                <a:lnTo>
                  <a:pt x="0" y="250190"/>
                </a:lnTo>
                <a:lnTo>
                  <a:pt x="0" y="252730"/>
                </a:lnTo>
                <a:lnTo>
                  <a:pt x="1269" y="252730"/>
                </a:lnTo>
                <a:lnTo>
                  <a:pt x="1269" y="250190"/>
                </a:lnTo>
                <a:close/>
              </a:path>
              <a:path w="173989" h="252729">
                <a:moveTo>
                  <a:pt x="173989" y="246380"/>
                </a:moveTo>
                <a:lnTo>
                  <a:pt x="170179" y="246380"/>
                </a:lnTo>
                <a:lnTo>
                  <a:pt x="170179" y="250190"/>
                </a:lnTo>
                <a:lnTo>
                  <a:pt x="156210" y="250190"/>
                </a:lnTo>
                <a:lnTo>
                  <a:pt x="156210" y="251460"/>
                </a:lnTo>
                <a:lnTo>
                  <a:pt x="154939" y="251460"/>
                </a:lnTo>
                <a:lnTo>
                  <a:pt x="154939" y="252730"/>
                </a:lnTo>
                <a:lnTo>
                  <a:pt x="173989" y="252730"/>
                </a:lnTo>
                <a:lnTo>
                  <a:pt x="173989" y="246380"/>
                </a:lnTo>
                <a:close/>
              </a:path>
            </a:pathLst>
          </a:custGeom>
          <a:solidFill>
            <a:srgbClr val="765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9" name="bk object 8769"/>
          <p:cNvSpPr/>
          <p:nvPr/>
        </p:nvSpPr>
        <p:spPr>
          <a:xfrm>
            <a:off x="5290820" y="4284979"/>
            <a:ext cx="166370" cy="247650"/>
          </a:xfrm>
          <a:custGeom>
            <a:avLst/>
            <a:gdLst/>
            <a:ahLst/>
            <a:cxnLst/>
            <a:rect l="l" t="t" r="r" b="b"/>
            <a:pathLst>
              <a:path w="166370" h="247650">
                <a:moveTo>
                  <a:pt x="15239" y="0"/>
                </a:moveTo>
                <a:lnTo>
                  <a:pt x="0" y="0"/>
                </a:lnTo>
                <a:lnTo>
                  <a:pt x="0" y="2540"/>
                </a:lnTo>
                <a:lnTo>
                  <a:pt x="15239" y="2540"/>
                </a:lnTo>
                <a:lnTo>
                  <a:pt x="15239" y="0"/>
                </a:lnTo>
                <a:close/>
              </a:path>
              <a:path w="166370" h="247650">
                <a:moveTo>
                  <a:pt x="13969" y="2540"/>
                </a:moveTo>
                <a:lnTo>
                  <a:pt x="0" y="2540"/>
                </a:lnTo>
                <a:lnTo>
                  <a:pt x="0" y="10160"/>
                </a:lnTo>
                <a:lnTo>
                  <a:pt x="3809" y="10160"/>
                </a:lnTo>
                <a:lnTo>
                  <a:pt x="3809" y="3810"/>
                </a:lnTo>
                <a:lnTo>
                  <a:pt x="13969" y="3810"/>
                </a:lnTo>
                <a:lnTo>
                  <a:pt x="13969" y="2540"/>
                </a:lnTo>
                <a:close/>
              </a:path>
              <a:path w="166370" h="247650">
                <a:moveTo>
                  <a:pt x="380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3809" y="16510"/>
                </a:lnTo>
                <a:lnTo>
                  <a:pt x="3809" y="10160"/>
                </a:lnTo>
                <a:close/>
              </a:path>
              <a:path w="166370" h="247650">
                <a:moveTo>
                  <a:pt x="380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809" y="22860"/>
                </a:lnTo>
                <a:lnTo>
                  <a:pt x="3809" y="16510"/>
                </a:lnTo>
                <a:close/>
              </a:path>
              <a:path w="166370" h="247650">
                <a:moveTo>
                  <a:pt x="380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3809" y="29210"/>
                </a:lnTo>
                <a:lnTo>
                  <a:pt x="3809" y="22860"/>
                </a:lnTo>
                <a:close/>
              </a:path>
              <a:path w="166370" h="247650">
                <a:moveTo>
                  <a:pt x="2539" y="29210"/>
                </a:moveTo>
                <a:lnTo>
                  <a:pt x="0" y="29210"/>
                </a:lnTo>
                <a:lnTo>
                  <a:pt x="0" y="34290"/>
                </a:lnTo>
                <a:lnTo>
                  <a:pt x="2539" y="34290"/>
                </a:lnTo>
                <a:lnTo>
                  <a:pt x="2539" y="29210"/>
                </a:lnTo>
                <a:close/>
              </a:path>
              <a:path w="166370" h="247650">
                <a:moveTo>
                  <a:pt x="1269" y="34290"/>
                </a:moveTo>
                <a:lnTo>
                  <a:pt x="0" y="34290"/>
                </a:lnTo>
                <a:lnTo>
                  <a:pt x="0" y="38100"/>
                </a:lnTo>
                <a:lnTo>
                  <a:pt x="1269" y="38100"/>
                </a:lnTo>
                <a:lnTo>
                  <a:pt x="1269" y="34290"/>
                </a:lnTo>
                <a:close/>
              </a:path>
              <a:path w="166370" h="247650">
                <a:moveTo>
                  <a:pt x="166369" y="212090"/>
                </a:moveTo>
                <a:lnTo>
                  <a:pt x="165100" y="212090"/>
                </a:lnTo>
                <a:lnTo>
                  <a:pt x="165100" y="213360"/>
                </a:lnTo>
                <a:lnTo>
                  <a:pt x="166369" y="213360"/>
                </a:lnTo>
                <a:lnTo>
                  <a:pt x="166369" y="212090"/>
                </a:lnTo>
                <a:close/>
              </a:path>
              <a:path w="166370" h="247650">
                <a:moveTo>
                  <a:pt x="166369" y="213360"/>
                </a:moveTo>
                <a:lnTo>
                  <a:pt x="165100" y="213360"/>
                </a:lnTo>
                <a:lnTo>
                  <a:pt x="165100" y="215900"/>
                </a:lnTo>
                <a:lnTo>
                  <a:pt x="163829" y="215900"/>
                </a:lnTo>
                <a:lnTo>
                  <a:pt x="163829" y="219710"/>
                </a:lnTo>
                <a:lnTo>
                  <a:pt x="166369" y="219710"/>
                </a:lnTo>
                <a:lnTo>
                  <a:pt x="166369" y="213360"/>
                </a:lnTo>
                <a:close/>
              </a:path>
              <a:path w="166370" h="247650">
                <a:moveTo>
                  <a:pt x="166369" y="219710"/>
                </a:moveTo>
                <a:lnTo>
                  <a:pt x="162559" y="219710"/>
                </a:lnTo>
                <a:lnTo>
                  <a:pt x="162559" y="226060"/>
                </a:lnTo>
                <a:lnTo>
                  <a:pt x="166369" y="226060"/>
                </a:lnTo>
                <a:lnTo>
                  <a:pt x="166369" y="219710"/>
                </a:lnTo>
                <a:close/>
              </a:path>
              <a:path w="166370" h="247650">
                <a:moveTo>
                  <a:pt x="166369" y="226060"/>
                </a:moveTo>
                <a:lnTo>
                  <a:pt x="162559" y="226060"/>
                </a:lnTo>
                <a:lnTo>
                  <a:pt x="162559" y="231140"/>
                </a:lnTo>
                <a:lnTo>
                  <a:pt x="166369" y="231140"/>
                </a:lnTo>
                <a:lnTo>
                  <a:pt x="166369" y="226060"/>
                </a:lnTo>
                <a:close/>
              </a:path>
              <a:path w="166370" h="247650">
                <a:moveTo>
                  <a:pt x="166369" y="231140"/>
                </a:moveTo>
                <a:lnTo>
                  <a:pt x="162559" y="231140"/>
                </a:lnTo>
                <a:lnTo>
                  <a:pt x="162559" y="238760"/>
                </a:lnTo>
                <a:lnTo>
                  <a:pt x="166369" y="238760"/>
                </a:lnTo>
                <a:lnTo>
                  <a:pt x="166369" y="231140"/>
                </a:lnTo>
                <a:close/>
              </a:path>
              <a:path w="166370" h="247650">
                <a:moveTo>
                  <a:pt x="166369" y="238760"/>
                </a:moveTo>
                <a:lnTo>
                  <a:pt x="162559" y="238760"/>
                </a:lnTo>
                <a:lnTo>
                  <a:pt x="162559" y="243840"/>
                </a:lnTo>
                <a:lnTo>
                  <a:pt x="166369" y="243840"/>
                </a:lnTo>
                <a:lnTo>
                  <a:pt x="166369" y="238760"/>
                </a:lnTo>
                <a:close/>
              </a:path>
              <a:path w="166370" h="247650">
                <a:moveTo>
                  <a:pt x="166369" y="243840"/>
                </a:moveTo>
                <a:lnTo>
                  <a:pt x="153669" y="243840"/>
                </a:lnTo>
                <a:lnTo>
                  <a:pt x="153669" y="246380"/>
                </a:lnTo>
                <a:lnTo>
                  <a:pt x="152400" y="246380"/>
                </a:lnTo>
                <a:lnTo>
                  <a:pt x="152400" y="247650"/>
                </a:lnTo>
                <a:lnTo>
                  <a:pt x="166369" y="247650"/>
                </a:lnTo>
                <a:lnTo>
                  <a:pt x="166369" y="243840"/>
                </a:lnTo>
                <a:close/>
              </a:path>
            </a:pathLst>
          </a:custGeom>
          <a:solidFill>
            <a:srgbClr val="735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0" name="bk object 8770"/>
          <p:cNvSpPr/>
          <p:nvPr/>
        </p:nvSpPr>
        <p:spPr>
          <a:xfrm>
            <a:off x="5294629" y="4288790"/>
            <a:ext cx="158750" cy="240029"/>
          </a:xfrm>
          <a:custGeom>
            <a:avLst/>
            <a:gdLst/>
            <a:ahLst/>
            <a:cxnLst/>
            <a:rect l="l" t="t" r="r" b="b"/>
            <a:pathLst>
              <a:path w="158750" h="240029">
                <a:moveTo>
                  <a:pt x="10160" y="0"/>
                </a:moveTo>
                <a:lnTo>
                  <a:pt x="0" y="0"/>
                </a:lnTo>
                <a:lnTo>
                  <a:pt x="0" y="6350"/>
                </a:lnTo>
                <a:lnTo>
                  <a:pt x="2540" y="6350"/>
                </a:lnTo>
                <a:lnTo>
                  <a:pt x="2540" y="3810"/>
                </a:lnTo>
                <a:lnTo>
                  <a:pt x="8889" y="3810"/>
                </a:lnTo>
                <a:lnTo>
                  <a:pt x="8889" y="127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  <a:path w="158750" h="240029">
                <a:moveTo>
                  <a:pt x="2540" y="6350"/>
                </a:moveTo>
                <a:lnTo>
                  <a:pt x="0" y="6350"/>
                </a:lnTo>
                <a:lnTo>
                  <a:pt x="0" y="12700"/>
                </a:lnTo>
                <a:lnTo>
                  <a:pt x="2540" y="12700"/>
                </a:lnTo>
                <a:lnTo>
                  <a:pt x="2540" y="6350"/>
                </a:lnTo>
                <a:close/>
              </a:path>
              <a:path w="158750" h="240029">
                <a:moveTo>
                  <a:pt x="2540" y="12700"/>
                </a:moveTo>
                <a:lnTo>
                  <a:pt x="0" y="12700"/>
                </a:lnTo>
                <a:lnTo>
                  <a:pt x="0" y="19050"/>
                </a:lnTo>
                <a:lnTo>
                  <a:pt x="2540" y="19050"/>
                </a:lnTo>
                <a:lnTo>
                  <a:pt x="2540" y="12700"/>
                </a:lnTo>
                <a:close/>
              </a:path>
              <a:path w="158750" h="240029">
                <a:moveTo>
                  <a:pt x="1270" y="19050"/>
                </a:moveTo>
                <a:lnTo>
                  <a:pt x="0" y="19050"/>
                </a:lnTo>
                <a:lnTo>
                  <a:pt x="0" y="21590"/>
                </a:lnTo>
                <a:lnTo>
                  <a:pt x="1270" y="21590"/>
                </a:lnTo>
                <a:lnTo>
                  <a:pt x="1270" y="19050"/>
                </a:lnTo>
                <a:close/>
              </a:path>
              <a:path w="158750" h="240029">
                <a:moveTo>
                  <a:pt x="158750" y="219710"/>
                </a:moveTo>
                <a:lnTo>
                  <a:pt x="157480" y="219710"/>
                </a:lnTo>
                <a:lnTo>
                  <a:pt x="157480" y="222250"/>
                </a:lnTo>
                <a:lnTo>
                  <a:pt x="158750" y="222250"/>
                </a:lnTo>
                <a:lnTo>
                  <a:pt x="158750" y="219710"/>
                </a:lnTo>
                <a:close/>
              </a:path>
              <a:path w="158750" h="240029">
                <a:moveTo>
                  <a:pt x="158750" y="222250"/>
                </a:moveTo>
                <a:lnTo>
                  <a:pt x="157480" y="222250"/>
                </a:lnTo>
                <a:lnTo>
                  <a:pt x="157480" y="223520"/>
                </a:lnTo>
                <a:lnTo>
                  <a:pt x="156210" y="223520"/>
                </a:lnTo>
                <a:lnTo>
                  <a:pt x="156210" y="227330"/>
                </a:lnTo>
                <a:lnTo>
                  <a:pt x="158750" y="227330"/>
                </a:lnTo>
                <a:lnTo>
                  <a:pt x="158750" y="222250"/>
                </a:lnTo>
                <a:close/>
              </a:path>
              <a:path w="158750" h="240029">
                <a:moveTo>
                  <a:pt x="158750" y="227330"/>
                </a:moveTo>
                <a:lnTo>
                  <a:pt x="154940" y="227330"/>
                </a:lnTo>
                <a:lnTo>
                  <a:pt x="154940" y="234950"/>
                </a:lnTo>
                <a:lnTo>
                  <a:pt x="158750" y="234950"/>
                </a:lnTo>
                <a:lnTo>
                  <a:pt x="158750" y="227330"/>
                </a:lnTo>
                <a:close/>
              </a:path>
              <a:path w="158750" h="240029">
                <a:moveTo>
                  <a:pt x="158750" y="234950"/>
                </a:moveTo>
                <a:lnTo>
                  <a:pt x="154940" y="234950"/>
                </a:lnTo>
                <a:lnTo>
                  <a:pt x="154940" y="236220"/>
                </a:lnTo>
                <a:lnTo>
                  <a:pt x="151130" y="236220"/>
                </a:lnTo>
                <a:lnTo>
                  <a:pt x="151130" y="238760"/>
                </a:lnTo>
                <a:lnTo>
                  <a:pt x="149860" y="238760"/>
                </a:lnTo>
                <a:lnTo>
                  <a:pt x="149860" y="240030"/>
                </a:lnTo>
                <a:lnTo>
                  <a:pt x="158750" y="240030"/>
                </a:lnTo>
                <a:lnTo>
                  <a:pt x="158750" y="234950"/>
                </a:lnTo>
                <a:close/>
              </a:path>
            </a:pathLst>
          </a:custGeom>
          <a:solidFill>
            <a:srgbClr val="7055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1" name="bk object 8771"/>
          <p:cNvSpPr/>
          <p:nvPr/>
        </p:nvSpPr>
        <p:spPr>
          <a:xfrm>
            <a:off x="5297170" y="4292600"/>
            <a:ext cx="152400" cy="232410"/>
          </a:xfrm>
          <a:custGeom>
            <a:avLst/>
            <a:gdLst/>
            <a:ahLst/>
            <a:cxnLst/>
            <a:rect l="l" t="t" r="r" b="b"/>
            <a:pathLst>
              <a:path w="152400" h="232410">
                <a:moveTo>
                  <a:pt x="5079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2539"/>
                </a:lnTo>
                <a:lnTo>
                  <a:pt x="5079" y="0"/>
                </a:lnTo>
                <a:close/>
              </a:path>
              <a:path w="152400" h="232410">
                <a:moveTo>
                  <a:pt x="3809" y="2540"/>
                </a:moveTo>
                <a:lnTo>
                  <a:pt x="0" y="2540"/>
                </a:lnTo>
                <a:lnTo>
                  <a:pt x="0" y="8889"/>
                </a:lnTo>
                <a:lnTo>
                  <a:pt x="2539" y="8889"/>
                </a:lnTo>
                <a:lnTo>
                  <a:pt x="2539" y="5080"/>
                </a:lnTo>
                <a:lnTo>
                  <a:pt x="3809" y="5080"/>
                </a:lnTo>
                <a:lnTo>
                  <a:pt x="3809" y="2540"/>
                </a:lnTo>
                <a:close/>
              </a:path>
              <a:path w="152400" h="232410">
                <a:moveTo>
                  <a:pt x="1269" y="8890"/>
                </a:moveTo>
                <a:lnTo>
                  <a:pt x="0" y="8890"/>
                </a:lnTo>
                <a:lnTo>
                  <a:pt x="0" y="11430"/>
                </a:lnTo>
                <a:lnTo>
                  <a:pt x="1269" y="11430"/>
                </a:lnTo>
                <a:lnTo>
                  <a:pt x="1269" y="8890"/>
                </a:lnTo>
                <a:close/>
              </a:path>
              <a:path w="152400" h="232410">
                <a:moveTo>
                  <a:pt x="152400" y="226060"/>
                </a:moveTo>
                <a:lnTo>
                  <a:pt x="151129" y="226060"/>
                </a:lnTo>
                <a:lnTo>
                  <a:pt x="151129" y="229869"/>
                </a:lnTo>
                <a:lnTo>
                  <a:pt x="149859" y="229869"/>
                </a:lnTo>
                <a:lnTo>
                  <a:pt x="149859" y="231139"/>
                </a:lnTo>
                <a:lnTo>
                  <a:pt x="152400" y="231139"/>
                </a:lnTo>
                <a:lnTo>
                  <a:pt x="152400" y="226060"/>
                </a:lnTo>
                <a:close/>
              </a:path>
              <a:path w="152400" h="232410">
                <a:moveTo>
                  <a:pt x="152400" y="231140"/>
                </a:moveTo>
                <a:lnTo>
                  <a:pt x="149859" y="231140"/>
                </a:lnTo>
                <a:lnTo>
                  <a:pt x="149859" y="232410"/>
                </a:lnTo>
                <a:lnTo>
                  <a:pt x="152400" y="232410"/>
                </a:lnTo>
                <a:lnTo>
                  <a:pt x="152400" y="231140"/>
                </a:lnTo>
                <a:close/>
              </a:path>
            </a:pathLst>
          </a:custGeom>
          <a:solidFill>
            <a:srgbClr val="6D5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2" name="bk object 8772"/>
          <p:cNvSpPr/>
          <p:nvPr/>
        </p:nvSpPr>
        <p:spPr>
          <a:xfrm>
            <a:off x="5300979" y="4296409"/>
            <a:ext cx="0" cy="1270"/>
          </a:xfrm>
          <a:custGeom>
            <a:avLst/>
            <a:gdLst/>
            <a:ahLst/>
            <a:cxnLst/>
            <a:rect l="l" t="t" r="r" b="b"/>
            <a:pathLst>
              <a:path w="0" h="1270">
                <a:moveTo>
                  <a:pt x="0" y="1269"/>
                </a:move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6A57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3" name="bk object 8773"/>
          <p:cNvSpPr/>
          <p:nvPr/>
        </p:nvSpPr>
        <p:spPr>
          <a:xfrm>
            <a:off x="5440679" y="409829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10160" y="0"/>
                </a:moveTo>
                <a:lnTo>
                  <a:pt x="1270" y="0"/>
                </a:lnTo>
                <a:lnTo>
                  <a:pt x="1270" y="6350"/>
                </a:lnTo>
                <a:lnTo>
                  <a:pt x="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4" name="bk object 8774"/>
          <p:cNvSpPr/>
          <p:nvPr/>
        </p:nvSpPr>
        <p:spPr>
          <a:xfrm>
            <a:off x="5450840" y="409829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350"/>
                </a:move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5" name="bk object 8775"/>
          <p:cNvSpPr/>
          <p:nvPr/>
        </p:nvSpPr>
        <p:spPr>
          <a:xfrm>
            <a:off x="5450840" y="409829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0"/>
                </a:moveTo>
                <a:lnTo>
                  <a:pt x="0" y="12700"/>
                </a:lnTo>
                <a:lnTo>
                  <a:pt x="8889" y="12700"/>
                </a:lnTo>
                <a:lnTo>
                  <a:pt x="8889" y="7620"/>
                </a:lnTo>
                <a:lnTo>
                  <a:pt x="1016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6" name="bk object 8776"/>
          <p:cNvSpPr/>
          <p:nvPr/>
        </p:nvSpPr>
        <p:spPr>
          <a:xfrm>
            <a:off x="5459729" y="409955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1270" y="0"/>
                </a:moveTo>
                <a:lnTo>
                  <a:pt x="0" y="6350"/>
                </a:lnTo>
                <a:lnTo>
                  <a:pt x="0" y="11429"/>
                </a:lnTo>
                <a:lnTo>
                  <a:pt x="8890" y="12700"/>
                </a:lnTo>
                <a:lnTo>
                  <a:pt x="8890" y="6350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7" name="bk object 8777"/>
          <p:cNvSpPr/>
          <p:nvPr/>
        </p:nvSpPr>
        <p:spPr>
          <a:xfrm>
            <a:off x="5468620" y="410082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1269" y="0"/>
                </a:moveTo>
                <a:lnTo>
                  <a:pt x="0" y="5080"/>
                </a:lnTo>
                <a:lnTo>
                  <a:pt x="0" y="11430"/>
                </a:lnTo>
                <a:lnTo>
                  <a:pt x="8889" y="12700"/>
                </a:lnTo>
                <a:lnTo>
                  <a:pt x="8889" y="7620"/>
                </a:lnTo>
                <a:lnTo>
                  <a:pt x="1015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8" name="bk object 8778"/>
          <p:cNvSpPr/>
          <p:nvPr/>
        </p:nvSpPr>
        <p:spPr>
          <a:xfrm>
            <a:off x="5477509" y="410210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1269" y="0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9" name="bk object 8779"/>
          <p:cNvSpPr/>
          <p:nvPr/>
        </p:nvSpPr>
        <p:spPr>
          <a:xfrm>
            <a:off x="5476240" y="410210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3810" y="0"/>
                </a:moveTo>
                <a:lnTo>
                  <a:pt x="1270" y="6350"/>
                </a:lnTo>
                <a:lnTo>
                  <a:pt x="0" y="11430"/>
                </a:lnTo>
                <a:lnTo>
                  <a:pt x="8889" y="13969"/>
                </a:lnTo>
                <a:lnTo>
                  <a:pt x="1143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0" name="bk object 8780"/>
          <p:cNvSpPr/>
          <p:nvPr/>
        </p:nvSpPr>
        <p:spPr>
          <a:xfrm>
            <a:off x="5486400" y="41033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1270" y="0"/>
                </a:lnTo>
                <a:lnTo>
                  <a:pt x="0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1" name="bk object 8781"/>
          <p:cNvSpPr/>
          <p:nvPr/>
        </p:nvSpPr>
        <p:spPr>
          <a:xfrm>
            <a:off x="5485129" y="410337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3810" y="0"/>
                </a:moveTo>
                <a:lnTo>
                  <a:pt x="1270" y="6349"/>
                </a:lnTo>
                <a:lnTo>
                  <a:pt x="0" y="12699"/>
                </a:lnTo>
                <a:lnTo>
                  <a:pt x="8890" y="15239"/>
                </a:lnTo>
                <a:lnTo>
                  <a:pt x="10160" y="8889"/>
                </a:lnTo>
                <a:lnTo>
                  <a:pt x="1270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2" name="bk object 8782"/>
          <p:cNvSpPr/>
          <p:nvPr/>
        </p:nvSpPr>
        <p:spPr>
          <a:xfrm>
            <a:off x="5492750" y="410590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5079" y="0"/>
                </a:moveTo>
                <a:lnTo>
                  <a:pt x="0" y="12700"/>
                </a:lnTo>
                <a:lnTo>
                  <a:pt x="8889" y="15239"/>
                </a:lnTo>
                <a:lnTo>
                  <a:pt x="11429" y="10159"/>
                </a:lnTo>
                <a:lnTo>
                  <a:pt x="1397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3" name="bk object 8783"/>
          <p:cNvSpPr/>
          <p:nvPr/>
        </p:nvSpPr>
        <p:spPr>
          <a:xfrm>
            <a:off x="5501640" y="410972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5080" y="0"/>
                </a:moveTo>
                <a:lnTo>
                  <a:pt x="2539" y="6349"/>
                </a:lnTo>
                <a:lnTo>
                  <a:pt x="0" y="11429"/>
                </a:lnTo>
                <a:lnTo>
                  <a:pt x="7620" y="15239"/>
                </a:lnTo>
                <a:lnTo>
                  <a:pt x="10160" y="8889"/>
                </a:lnTo>
                <a:lnTo>
                  <a:pt x="1270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4" name="bk object 8784"/>
          <p:cNvSpPr/>
          <p:nvPr/>
        </p:nvSpPr>
        <p:spPr>
          <a:xfrm>
            <a:off x="5511800" y="41135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2539" y="0"/>
                </a:lnTo>
                <a:lnTo>
                  <a:pt x="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5" name="bk object 8785"/>
          <p:cNvSpPr/>
          <p:nvPr/>
        </p:nvSpPr>
        <p:spPr>
          <a:xfrm>
            <a:off x="5509259" y="41135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0"/>
                </a:moveTo>
                <a:lnTo>
                  <a:pt x="2539" y="5080"/>
                </a:lnTo>
                <a:lnTo>
                  <a:pt x="0" y="11430"/>
                </a:lnTo>
                <a:lnTo>
                  <a:pt x="8889" y="15240"/>
                </a:lnTo>
                <a:lnTo>
                  <a:pt x="11429" y="10160"/>
                </a:lnTo>
                <a:lnTo>
                  <a:pt x="1396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6" name="bk object 8786"/>
          <p:cNvSpPr/>
          <p:nvPr/>
        </p:nvSpPr>
        <p:spPr>
          <a:xfrm>
            <a:off x="5518150" y="411734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5079" y="0"/>
                </a:moveTo>
                <a:lnTo>
                  <a:pt x="2539" y="6350"/>
                </a:lnTo>
                <a:lnTo>
                  <a:pt x="0" y="11430"/>
                </a:lnTo>
                <a:lnTo>
                  <a:pt x="7620" y="15240"/>
                </a:lnTo>
                <a:lnTo>
                  <a:pt x="10160" y="10160"/>
                </a:lnTo>
                <a:lnTo>
                  <a:pt x="1270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7" name="bk object 8787"/>
          <p:cNvSpPr/>
          <p:nvPr/>
        </p:nvSpPr>
        <p:spPr>
          <a:xfrm>
            <a:off x="5524500" y="412115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6350" y="0"/>
                </a:moveTo>
                <a:lnTo>
                  <a:pt x="3810" y="6350"/>
                </a:lnTo>
                <a:lnTo>
                  <a:pt x="0" y="11430"/>
                </a:lnTo>
                <a:lnTo>
                  <a:pt x="8889" y="16510"/>
                </a:lnTo>
                <a:lnTo>
                  <a:pt x="11429" y="11430"/>
                </a:lnTo>
                <a:lnTo>
                  <a:pt x="1523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8" name="bk object 8788"/>
          <p:cNvSpPr/>
          <p:nvPr/>
        </p:nvSpPr>
        <p:spPr>
          <a:xfrm>
            <a:off x="5532120" y="412622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7619" y="0"/>
                </a:moveTo>
                <a:lnTo>
                  <a:pt x="3809" y="6350"/>
                </a:lnTo>
                <a:lnTo>
                  <a:pt x="0" y="11430"/>
                </a:lnTo>
                <a:lnTo>
                  <a:pt x="7619" y="16510"/>
                </a:lnTo>
                <a:lnTo>
                  <a:pt x="11429" y="11430"/>
                </a:lnTo>
                <a:lnTo>
                  <a:pt x="1523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9" name="bk object 8789"/>
          <p:cNvSpPr/>
          <p:nvPr/>
        </p:nvSpPr>
        <p:spPr>
          <a:xfrm>
            <a:off x="5543550" y="413130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6350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0" name="bk object 8790"/>
          <p:cNvSpPr/>
          <p:nvPr/>
        </p:nvSpPr>
        <p:spPr>
          <a:xfrm>
            <a:off x="5539740" y="413257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20" y="0"/>
                </a:moveTo>
                <a:lnTo>
                  <a:pt x="0" y="10160"/>
                </a:lnTo>
                <a:lnTo>
                  <a:pt x="7620" y="15240"/>
                </a:lnTo>
                <a:lnTo>
                  <a:pt x="15239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1" name="bk object 8791"/>
          <p:cNvSpPr/>
          <p:nvPr/>
        </p:nvSpPr>
        <p:spPr>
          <a:xfrm>
            <a:off x="5547359" y="413765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7619" y="0"/>
                </a:moveTo>
                <a:lnTo>
                  <a:pt x="0" y="10159"/>
                </a:lnTo>
                <a:lnTo>
                  <a:pt x="7619" y="16509"/>
                </a:lnTo>
                <a:lnTo>
                  <a:pt x="11429" y="11429"/>
                </a:lnTo>
                <a:lnTo>
                  <a:pt x="15239" y="761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2" name="bk object 8792"/>
          <p:cNvSpPr/>
          <p:nvPr/>
        </p:nvSpPr>
        <p:spPr>
          <a:xfrm>
            <a:off x="5554979" y="4145279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60">
                <a:moveTo>
                  <a:pt x="7620" y="0"/>
                </a:moveTo>
                <a:lnTo>
                  <a:pt x="3810" y="3810"/>
                </a:lnTo>
                <a:lnTo>
                  <a:pt x="0" y="8890"/>
                </a:lnTo>
                <a:lnTo>
                  <a:pt x="13970" y="22860"/>
                </a:lnTo>
                <a:lnTo>
                  <a:pt x="2159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3" name="bk object 8793"/>
          <p:cNvSpPr/>
          <p:nvPr/>
        </p:nvSpPr>
        <p:spPr>
          <a:xfrm>
            <a:off x="5572759" y="41579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810" y="0"/>
                </a:moveTo>
                <a:lnTo>
                  <a:pt x="0" y="5080"/>
                </a:lnTo>
                <a:lnTo>
                  <a:pt x="507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4" name="bk object 8794"/>
          <p:cNvSpPr/>
          <p:nvPr/>
        </p:nvSpPr>
        <p:spPr>
          <a:xfrm>
            <a:off x="5567679" y="415925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10160" y="0"/>
                </a:moveTo>
                <a:lnTo>
                  <a:pt x="0" y="7619"/>
                </a:lnTo>
                <a:lnTo>
                  <a:pt x="6350" y="15239"/>
                </a:lnTo>
                <a:lnTo>
                  <a:pt x="16510" y="761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5" name="bk object 8795"/>
          <p:cNvSpPr/>
          <p:nvPr/>
        </p:nvSpPr>
        <p:spPr>
          <a:xfrm>
            <a:off x="5574029" y="416687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10160" y="0"/>
                </a:moveTo>
                <a:lnTo>
                  <a:pt x="0" y="7619"/>
                </a:lnTo>
                <a:lnTo>
                  <a:pt x="7620" y="15239"/>
                </a:lnTo>
                <a:lnTo>
                  <a:pt x="11430" y="11429"/>
                </a:lnTo>
                <a:lnTo>
                  <a:pt x="16510" y="761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6" name="bk object 8796"/>
          <p:cNvSpPr/>
          <p:nvPr/>
        </p:nvSpPr>
        <p:spPr>
          <a:xfrm>
            <a:off x="5580379" y="4174490"/>
            <a:ext cx="21590" cy="24130"/>
          </a:xfrm>
          <a:custGeom>
            <a:avLst/>
            <a:gdLst/>
            <a:ahLst/>
            <a:cxnLst/>
            <a:rect l="l" t="t" r="r" b="b"/>
            <a:pathLst>
              <a:path w="21589" h="24129">
                <a:moveTo>
                  <a:pt x="10160" y="0"/>
                </a:moveTo>
                <a:lnTo>
                  <a:pt x="0" y="7620"/>
                </a:lnTo>
                <a:lnTo>
                  <a:pt x="11430" y="24130"/>
                </a:lnTo>
                <a:lnTo>
                  <a:pt x="21590" y="165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7" name="bk object 8797"/>
          <p:cNvSpPr/>
          <p:nvPr/>
        </p:nvSpPr>
        <p:spPr>
          <a:xfrm>
            <a:off x="5596890" y="419100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5080" y="0"/>
                </a:lnTo>
                <a:lnTo>
                  <a:pt x="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8" name="bk object 8798"/>
          <p:cNvSpPr/>
          <p:nvPr/>
        </p:nvSpPr>
        <p:spPr>
          <a:xfrm>
            <a:off x="5591809" y="4191000"/>
            <a:ext cx="21590" cy="24130"/>
          </a:xfrm>
          <a:custGeom>
            <a:avLst/>
            <a:gdLst/>
            <a:ahLst/>
            <a:cxnLst/>
            <a:rect l="l" t="t" r="r" b="b"/>
            <a:pathLst>
              <a:path w="21589" h="24129">
                <a:moveTo>
                  <a:pt x="11429" y="0"/>
                </a:moveTo>
                <a:lnTo>
                  <a:pt x="5079" y="3810"/>
                </a:lnTo>
                <a:lnTo>
                  <a:pt x="0" y="6350"/>
                </a:lnTo>
                <a:lnTo>
                  <a:pt x="10160" y="24130"/>
                </a:lnTo>
                <a:lnTo>
                  <a:pt x="16510" y="21589"/>
                </a:lnTo>
                <a:lnTo>
                  <a:pt x="21589" y="1778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9" name="bk object 8799"/>
          <p:cNvSpPr/>
          <p:nvPr/>
        </p:nvSpPr>
        <p:spPr>
          <a:xfrm>
            <a:off x="5608320" y="42087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381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0" name="bk object 8800"/>
          <p:cNvSpPr/>
          <p:nvPr/>
        </p:nvSpPr>
        <p:spPr>
          <a:xfrm>
            <a:off x="5601970" y="4210050"/>
            <a:ext cx="20320" cy="24130"/>
          </a:xfrm>
          <a:custGeom>
            <a:avLst/>
            <a:gdLst/>
            <a:ahLst/>
            <a:cxnLst/>
            <a:rect l="l" t="t" r="r" b="b"/>
            <a:pathLst>
              <a:path w="20320" h="24129">
                <a:moveTo>
                  <a:pt x="11429" y="0"/>
                </a:moveTo>
                <a:lnTo>
                  <a:pt x="6350" y="2539"/>
                </a:lnTo>
                <a:lnTo>
                  <a:pt x="0" y="5080"/>
                </a:lnTo>
                <a:lnTo>
                  <a:pt x="8889" y="24130"/>
                </a:lnTo>
                <a:lnTo>
                  <a:pt x="13969" y="21589"/>
                </a:lnTo>
                <a:lnTo>
                  <a:pt x="20319" y="1905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1" name="bk object 8801"/>
          <p:cNvSpPr/>
          <p:nvPr/>
        </p:nvSpPr>
        <p:spPr>
          <a:xfrm>
            <a:off x="5610859" y="4229100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11429" y="0"/>
                </a:moveTo>
                <a:lnTo>
                  <a:pt x="5079" y="2539"/>
                </a:lnTo>
                <a:lnTo>
                  <a:pt x="0" y="5080"/>
                </a:lnTo>
                <a:lnTo>
                  <a:pt x="6350" y="24130"/>
                </a:lnTo>
                <a:lnTo>
                  <a:pt x="12700" y="22860"/>
                </a:lnTo>
                <a:lnTo>
                  <a:pt x="19050" y="2031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2" name="bk object 8802"/>
          <p:cNvSpPr/>
          <p:nvPr/>
        </p:nvSpPr>
        <p:spPr>
          <a:xfrm>
            <a:off x="5617209" y="4249420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12700" y="0"/>
                </a:moveTo>
                <a:lnTo>
                  <a:pt x="6350" y="2539"/>
                </a:lnTo>
                <a:lnTo>
                  <a:pt x="0" y="3809"/>
                </a:lnTo>
                <a:lnTo>
                  <a:pt x="6350" y="25399"/>
                </a:lnTo>
                <a:lnTo>
                  <a:pt x="12700" y="22859"/>
                </a:lnTo>
                <a:lnTo>
                  <a:pt x="19050" y="2158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3" name="bk object 8803"/>
          <p:cNvSpPr/>
          <p:nvPr/>
        </p:nvSpPr>
        <p:spPr>
          <a:xfrm>
            <a:off x="5629909" y="42710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126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4" name="bk object 8804"/>
          <p:cNvSpPr/>
          <p:nvPr/>
        </p:nvSpPr>
        <p:spPr>
          <a:xfrm>
            <a:off x="5623559" y="4272279"/>
            <a:ext cx="16510" cy="24130"/>
          </a:xfrm>
          <a:custGeom>
            <a:avLst/>
            <a:gdLst/>
            <a:ahLst/>
            <a:cxnLst/>
            <a:rect l="l" t="t" r="r" b="b"/>
            <a:pathLst>
              <a:path w="16510" h="24129">
                <a:moveTo>
                  <a:pt x="12700" y="0"/>
                </a:moveTo>
                <a:lnTo>
                  <a:pt x="6350" y="0"/>
                </a:lnTo>
                <a:lnTo>
                  <a:pt x="0" y="1270"/>
                </a:lnTo>
                <a:lnTo>
                  <a:pt x="3810" y="24130"/>
                </a:lnTo>
                <a:lnTo>
                  <a:pt x="10160" y="24130"/>
                </a:lnTo>
                <a:lnTo>
                  <a:pt x="16510" y="2286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5" name="bk object 8805"/>
          <p:cNvSpPr/>
          <p:nvPr/>
        </p:nvSpPr>
        <p:spPr>
          <a:xfrm>
            <a:off x="5627370" y="4295140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12700" y="0"/>
                </a:moveTo>
                <a:lnTo>
                  <a:pt x="6350" y="1270"/>
                </a:lnTo>
                <a:lnTo>
                  <a:pt x="0" y="1270"/>
                </a:lnTo>
                <a:lnTo>
                  <a:pt x="3809" y="25400"/>
                </a:lnTo>
                <a:lnTo>
                  <a:pt x="8889" y="24130"/>
                </a:lnTo>
                <a:lnTo>
                  <a:pt x="15239" y="2413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6" name="bk object 8806"/>
          <p:cNvSpPr/>
          <p:nvPr/>
        </p:nvSpPr>
        <p:spPr>
          <a:xfrm>
            <a:off x="5636259" y="43192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7" name="bk object 8807"/>
          <p:cNvSpPr/>
          <p:nvPr/>
        </p:nvSpPr>
        <p:spPr>
          <a:xfrm>
            <a:off x="5631179" y="4319270"/>
            <a:ext cx="12700" cy="38100"/>
          </a:xfrm>
          <a:custGeom>
            <a:avLst/>
            <a:gdLst/>
            <a:ahLst/>
            <a:cxnLst/>
            <a:rect l="l" t="t" r="r" b="b"/>
            <a:pathLst>
              <a:path w="12700" h="38100">
                <a:moveTo>
                  <a:pt x="11430" y="0"/>
                </a:moveTo>
                <a:lnTo>
                  <a:pt x="5080" y="0"/>
                </a:lnTo>
                <a:lnTo>
                  <a:pt x="0" y="1269"/>
                </a:lnTo>
                <a:lnTo>
                  <a:pt x="1270" y="38099"/>
                </a:lnTo>
                <a:lnTo>
                  <a:pt x="7620" y="38099"/>
                </a:lnTo>
                <a:lnTo>
                  <a:pt x="12700" y="3682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8" name="bk object 8808"/>
          <p:cNvSpPr/>
          <p:nvPr/>
        </p:nvSpPr>
        <p:spPr>
          <a:xfrm>
            <a:off x="5638800" y="43561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5079" y="0"/>
                </a:moveTo>
                <a:lnTo>
                  <a:pt x="0" y="1269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9" name="bk object 8809"/>
          <p:cNvSpPr/>
          <p:nvPr/>
        </p:nvSpPr>
        <p:spPr>
          <a:xfrm>
            <a:off x="5629909" y="4356100"/>
            <a:ext cx="13970" cy="38100"/>
          </a:xfrm>
          <a:custGeom>
            <a:avLst/>
            <a:gdLst/>
            <a:ahLst/>
            <a:cxnLst/>
            <a:rect l="l" t="t" r="r" b="b"/>
            <a:pathLst>
              <a:path w="13970" h="38100">
                <a:moveTo>
                  <a:pt x="2539" y="0"/>
                </a:moveTo>
                <a:lnTo>
                  <a:pt x="0" y="36830"/>
                </a:lnTo>
                <a:lnTo>
                  <a:pt x="6350" y="38100"/>
                </a:lnTo>
                <a:lnTo>
                  <a:pt x="12700" y="38100"/>
                </a:lnTo>
                <a:lnTo>
                  <a:pt x="13969" y="1269"/>
                </a:lnTo>
                <a:lnTo>
                  <a:pt x="888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0" name="bk object 8810"/>
          <p:cNvSpPr/>
          <p:nvPr/>
        </p:nvSpPr>
        <p:spPr>
          <a:xfrm>
            <a:off x="5636259" y="43942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1" name="bk object 8811"/>
          <p:cNvSpPr/>
          <p:nvPr/>
        </p:nvSpPr>
        <p:spPr>
          <a:xfrm>
            <a:off x="5624829" y="4392929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29">
                <a:moveTo>
                  <a:pt x="5080" y="0"/>
                </a:moveTo>
                <a:lnTo>
                  <a:pt x="0" y="35560"/>
                </a:lnTo>
                <a:lnTo>
                  <a:pt x="6350" y="35560"/>
                </a:lnTo>
                <a:lnTo>
                  <a:pt x="11430" y="36830"/>
                </a:lnTo>
                <a:lnTo>
                  <a:pt x="1778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2" name="bk object 8812"/>
          <p:cNvSpPr/>
          <p:nvPr/>
        </p:nvSpPr>
        <p:spPr>
          <a:xfrm>
            <a:off x="5631179" y="44284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80" y="254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3" name="bk object 8813"/>
          <p:cNvSpPr/>
          <p:nvPr/>
        </p:nvSpPr>
        <p:spPr>
          <a:xfrm>
            <a:off x="5615940" y="4427220"/>
            <a:ext cx="20320" cy="38100"/>
          </a:xfrm>
          <a:custGeom>
            <a:avLst/>
            <a:gdLst/>
            <a:ahLst/>
            <a:cxnLst/>
            <a:rect l="l" t="t" r="r" b="b"/>
            <a:pathLst>
              <a:path w="20320" h="38100">
                <a:moveTo>
                  <a:pt x="8889" y="0"/>
                </a:moveTo>
                <a:lnTo>
                  <a:pt x="0" y="35559"/>
                </a:lnTo>
                <a:lnTo>
                  <a:pt x="6350" y="36829"/>
                </a:lnTo>
                <a:lnTo>
                  <a:pt x="11430" y="38099"/>
                </a:lnTo>
                <a:lnTo>
                  <a:pt x="20320" y="3809"/>
                </a:lnTo>
                <a:lnTo>
                  <a:pt x="1523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4" name="bk object 8814"/>
          <p:cNvSpPr/>
          <p:nvPr/>
        </p:nvSpPr>
        <p:spPr>
          <a:xfrm>
            <a:off x="5603240" y="4461509"/>
            <a:ext cx="24130" cy="38100"/>
          </a:xfrm>
          <a:custGeom>
            <a:avLst/>
            <a:gdLst/>
            <a:ahLst/>
            <a:cxnLst/>
            <a:rect l="l" t="t" r="r" b="b"/>
            <a:pathLst>
              <a:path w="24129" h="38100">
                <a:moveTo>
                  <a:pt x="12700" y="0"/>
                </a:moveTo>
                <a:lnTo>
                  <a:pt x="0" y="33019"/>
                </a:lnTo>
                <a:lnTo>
                  <a:pt x="5080" y="35559"/>
                </a:lnTo>
                <a:lnTo>
                  <a:pt x="11430" y="38100"/>
                </a:lnTo>
                <a:lnTo>
                  <a:pt x="24130" y="3809"/>
                </a:lnTo>
                <a:lnTo>
                  <a:pt x="19050" y="25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5" name="bk object 8815"/>
          <p:cNvSpPr/>
          <p:nvPr/>
        </p:nvSpPr>
        <p:spPr>
          <a:xfrm>
            <a:off x="5586729" y="449452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16510" y="0"/>
                </a:moveTo>
                <a:lnTo>
                  <a:pt x="0" y="33020"/>
                </a:lnTo>
                <a:lnTo>
                  <a:pt x="5080" y="35560"/>
                </a:lnTo>
                <a:lnTo>
                  <a:pt x="11430" y="38100"/>
                </a:lnTo>
                <a:lnTo>
                  <a:pt x="27940" y="5080"/>
                </a:lnTo>
                <a:lnTo>
                  <a:pt x="21590" y="254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6" name="bk object 8816"/>
          <p:cNvSpPr/>
          <p:nvPr/>
        </p:nvSpPr>
        <p:spPr>
          <a:xfrm>
            <a:off x="5591809" y="453009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5079" y="2540"/>
                </a:lnTo>
                <a:lnTo>
                  <a:pt x="635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7" name="bk object 8817"/>
          <p:cNvSpPr/>
          <p:nvPr/>
        </p:nvSpPr>
        <p:spPr>
          <a:xfrm>
            <a:off x="5566409" y="4526279"/>
            <a:ext cx="30480" cy="38100"/>
          </a:xfrm>
          <a:custGeom>
            <a:avLst/>
            <a:gdLst/>
            <a:ahLst/>
            <a:cxnLst/>
            <a:rect l="l" t="t" r="r" b="b"/>
            <a:pathLst>
              <a:path w="30479" h="38100">
                <a:moveTo>
                  <a:pt x="20319" y="0"/>
                </a:moveTo>
                <a:lnTo>
                  <a:pt x="0" y="31750"/>
                </a:lnTo>
                <a:lnTo>
                  <a:pt x="5079" y="35560"/>
                </a:lnTo>
                <a:lnTo>
                  <a:pt x="10160" y="38100"/>
                </a:lnTo>
                <a:lnTo>
                  <a:pt x="30479" y="6350"/>
                </a:lnTo>
                <a:lnTo>
                  <a:pt x="25400" y="3810"/>
                </a:lnTo>
                <a:lnTo>
                  <a:pt x="203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8" name="bk object 8818"/>
          <p:cNvSpPr/>
          <p:nvPr/>
        </p:nvSpPr>
        <p:spPr>
          <a:xfrm>
            <a:off x="5571490" y="456184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80" y="3810"/>
                </a:lnTo>
                <a:lnTo>
                  <a:pt x="508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9" name="bk object 8819"/>
          <p:cNvSpPr/>
          <p:nvPr/>
        </p:nvSpPr>
        <p:spPr>
          <a:xfrm>
            <a:off x="5542279" y="4558029"/>
            <a:ext cx="34290" cy="38100"/>
          </a:xfrm>
          <a:custGeom>
            <a:avLst/>
            <a:gdLst/>
            <a:ahLst/>
            <a:cxnLst/>
            <a:rect l="l" t="t" r="r" b="b"/>
            <a:pathLst>
              <a:path w="34289" h="38100">
                <a:moveTo>
                  <a:pt x="24130" y="0"/>
                </a:moveTo>
                <a:lnTo>
                  <a:pt x="0" y="30480"/>
                </a:lnTo>
                <a:lnTo>
                  <a:pt x="10160" y="38100"/>
                </a:lnTo>
                <a:lnTo>
                  <a:pt x="34290" y="7620"/>
                </a:lnTo>
                <a:lnTo>
                  <a:pt x="241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0" name="bk object 8820"/>
          <p:cNvSpPr/>
          <p:nvPr/>
        </p:nvSpPr>
        <p:spPr>
          <a:xfrm>
            <a:off x="5516879" y="4587240"/>
            <a:ext cx="35560" cy="38100"/>
          </a:xfrm>
          <a:custGeom>
            <a:avLst/>
            <a:gdLst/>
            <a:ahLst/>
            <a:cxnLst/>
            <a:rect l="l" t="t" r="r" b="b"/>
            <a:pathLst>
              <a:path w="35560" h="38100">
                <a:moveTo>
                  <a:pt x="26670" y="0"/>
                </a:moveTo>
                <a:lnTo>
                  <a:pt x="0" y="29210"/>
                </a:lnTo>
                <a:lnTo>
                  <a:pt x="3810" y="34290"/>
                </a:lnTo>
                <a:lnTo>
                  <a:pt x="8890" y="38100"/>
                </a:lnTo>
                <a:lnTo>
                  <a:pt x="35560" y="8890"/>
                </a:lnTo>
                <a:lnTo>
                  <a:pt x="30480" y="5080"/>
                </a:lnTo>
                <a:lnTo>
                  <a:pt x="26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1" name="bk object 8821"/>
          <p:cNvSpPr/>
          <p:nvPr/>
        </p:nvSpPr>
        <p:spPr>
          <a:xfrm>
            <a:off x="5488940" y="4616450"/>
            <a:ext cx="36830" cy="34290"/>
          </a:xfrm>
          <a:custGeom>
            <a:avLst/>
            <a:gdLst/>
            <a:ahLst/>
            <a:cxnLst/>
            <a:rect l="l" t="t" r="r" b="b"/>
            <a:pathLst>
              <a:path w="36829" h="34289">
                <a:moveTo>
                  <a:pt x="27939" y="0"/>
                </a:moveTo>
                <a:lnTo>
                  <a:pt x="0" y="24130"/>
                </a:lnTo>
                <a:lnTo>
                  <a:pt x="5080" y="29210"/>
                </a:lnTo>
                <a:lnTo>
                  <a:pt x="8889" y="34289"/>
                </a:lnTo>
                <a:lnTo>
                  <a:pt x="36830" y="8889"/>
                </a:lnTo>
                <a:lnTo>
                  <a:pt x="31750" y="5080"/>
                </a:lnTo>
                <a:lnTo>
                  <a:pt x="279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2" name="bk object 8822"/>
          <p:cNvSpPr/>
          <p:nvPr/>
        </p:nvSpPr>
        <p:spPr>
          <a:xfrm>
            <a:off x="5462270" y="4640579"/>
            <a:ext cx="35560" cy="30480"/>
          </a:xfrm>
          <a:custGeom>
            <a:avLst/>
            <a:gdLst/>
            <a:ahLst/>
            <a:cxnLst/>
            <a:rect l="l" t="t" r="r" b="b"/>
            <a:pathLst>
              <a:path w="35560" h="30479">
                <a:moveTo>
                  <a:pt x="27939" y="0"/>
                </a:moveTo>
                <a:lnTo>
                  <a:pt x="0" y="20320"/>
                </a:lnTo>
                <a:lnTo>
                  <a:pt x="3809" y="25400"/>
                </a:lnTo>
                <a:lnTo>
                  <a:pt x="6350" y="30480"/>
                </a:lnTo>
                <a:lnTo>
                  <a:pt x="35559" y="10160"/>
                </a:lnTo>
                <a:lnTo>
                  <a:pt x="279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3" name="bk object 8823"/>
          <p:cNvSpPr/>
          <p:nvPr/>
        </p:nvSpPr>
        <p:spPr>
          <a:xfrm>
            <a:off x="5447029" y="4660900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15240" y="0"/>
                </a:moveTo>
                <a:lnTo>
                  <a:pt x="0" y="8889"/>
                </a:lnTo>
                <a:lnTo>
                  <a:pt x="3810" y="13969"/>
                </a:lnTo>
                <a:lnTo>
                  <a:pt x="6350" y="19050"/>
                </a:lnTo>
                <a:lnTo>
                  <a:pt x="21590" y="10160"/>
                </a:lnTo>
                <a:lnTo>
                  <a:pt x="19050" y="5080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4" name="bk object 8824"/>
          <p:cNvSpPr/>
          <p:nvPr/>
        </p:nvSpPr>
        <p:spPr>
          <a:xfrm>
            <a:off x="5433059" y="4669790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5239" y="0"/>
                </a:moveTo>
                <a:lnTo>
                  <a:pt x="0" y="7620"/>
                </a:lnTo>
                <a:lnTo>
                  <a:pt x="3810" y="12700"/>
                </a:lnTo>
                <a:lnTo>
                  <a:pt x="6350" y="19050"/>
                </a:lnTo>
                <a:lnTo>
                  <a:pt x="20319" y="1016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5" name="bk object 8825"/>
          <p:cNvSpPr/>
          <p:nvPr/>
        </p:nvSpPr>
        <p:spPr>
          <a:xfrm>
            <a:off x="5419090" y="4677409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3970" y="0"/>
                </a:moveTo>
                <a:lnTo>
                  <a:pt x="0" y="7619"/>
                </a:lnTo>
                <a:lnTo>
                  <a:pt x="2539" y="12700"/>
                </a:lnTo>
                <a:lnTo>
                  <a:pt x="5080" y="19050"/>
                </a:lnTo>
                <a:lnTo>
                  <a:pt x="20320" y="11429"/>
                </a:lnTo>
                <a:lnTo>
                  <a:pt x="17780" y="507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6" name="bk object 8826"/>
          <p:cNvSpPr/>
          <p:nvPr/>
        </p:nvSpPr>
        <p:spPr>
          <a:xfrm>
            <a:off x="5403850" y="4685029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15239" y="0"/>
                </a:moveTo>
                <a:lnTo>
                  <a:pt x="0" y="5080"/>
                </a:lnTo>
                <a:lnTo>
                  <a:pt x="2539" y="11430"/>
                </a:lnTo>
                <a:lnTo>
                  <a:pt x="3810" y="16510"/>
                </a:lnTo>
                <a:lnTo>
                  <a:pt x="20320" y="11430"/>
                </a:lnTo>
                <a:lnTo>
                  <a:pt x="17779" y="508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7" name="bk object 8827"/>
          <p:cNvSpPr/>
          <p:nvPr/>
        </p:nvSpPr>
        <p:spPr>
          <a:xfrm>
            <a:off x="5406390" y="469645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1270" y="6350"/>
                </a:lnTo>
                <a:lnTo>
                  <a:pt x="127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8" name="bk object 8828"/>
          <p:cNvSpPr/>
          <p:nvPr/>
        </p:nvSpPr>
        <p:spPr>
          <a:xfrm>
            <a:off x="5388609" y="4690109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5239" y="0"/>
                </a:moveTo>
                <a:lnTo>
                  <a:pt x="0" y="5079"/>
                </a:lnTo>
                <a:lnTo>
                  <a:pt x="2539" y="11429"/>
                </a:lnTo>
                <a:lnTo>
                  <a:pt x="3810" y="17779"/>
                </a:lnTo>
                <a:lnTo>
                  <a:pt x="19050" y="12700"/>
                </a:lnTo>
                <a:lnTo>
                  <a:pt x="17779" y="635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9" name="bk object 8829"/>
          <p:cNvSpPr/>
          <p:nvPr/>
        </p:nvSpPr>
        <p:spPr>
          <a:xfrm>
            <a:off x="5373370" y="469519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5239" y="0"/>
                </a:moveTo>
                <a:lnTo>
                  <a:pt x="0" y="5080"/>
                </a:lnTo>
                <a:lnTo>
                  <a:pt x="1269" y="10160"/>
                </a:lnTo>
                <a:lnTo>
                  <a:pt x="3809" y="16510"/>
                </a:lnTo>
                <a:lnTo>
                  <a:pt x="19050" y="12700"/>
                </a:lnTo>
                <a:lnTo>
                  <a:pt x="17779" y="635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0" name="bk object 8830"/>
          <p:cNvSpPr/>
          <p:nvPr/>
        </p:nvSpPr>
        <p:spPr>
          <a:xfrm>
            <a:off x="5358129" y="470027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5240" y="0"/>
                </a:moveTo>
                <a:lnTo>
                  <a:pt x="0" y="2539"/>
                </a:lnTo>
                <a:lnTo>
                  <a:pt x="2540" y="15239"/>
                </a:lnTo>
                <a:lnTo>
                  <a:pt x="19050" y="11429"/>
                </a:lnTo>
                <a:lnTo>
                  <a:pt x="16510" y="5079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1" name="bk object 8831"/>
          <p:cNvSpPr/>
          <p:nvPr/>
        </p:nvSpPr>
        <p:spPr>
          <a:xfrm>
            <a:off x="5341620" y="4702809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6509" y="0"/>
                </a:moveTo>
                <a:lnTo>
                  <a:pt x="0" y="2539"/>
                </a:lnTo>
                <a:lnTo>
                  <a:pt x="2539" y="15239"/>
                </a:lnTo>
                <a:lnTo>
                  <a:pt x="19050" y="1270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2" name="bk object 8832"/>
          <p:cNvSpPr/>
          <p:nvPr/>
        </p:nvSpPr>
        <p:spPr>
          <a:xfrm>
            <a:off x="5342890" y="471170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0"/>
                </a:moveTo>
                <a:lnTo>
                  <a:pt x="0" y="6350"/>
                </a:lnTo>
                <a:lnTo>
                  <a:pt x="127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3" name="bk object 8833"/>
          <p:cNvSpPr/>
          <p:nvPr/>
        </p:nvSpPr>
        <p:spPr>
          <a:xfrm>
            <a:off x="5326379" y="470535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70">
                <a:moveTo>
                  <a:pt x="16510" y="0"/>
                </a:moveTo>
                <a:lnTo>
                  <a:pt x="0" y="1269"/>
                </a:lnTo>
                <a:lnTo>
                  <a:pt x="0" y="7619"/>
                </a:lnTo>
                <a:lnTo>
                  <a:pt x="1270" y="13969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4" name="bk object 8834"/>
          <p:cNvSpPr/>
          <p:nvPr/>
        </p:nvSpPr>
        <p:spPr>
          <a:xfrm>
            <a:off x="5309870" y="470662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6509" y="0"/>
                </a:moveTo>
                <a:lnTo>
                  <a:pt x="0" y="1269"/>
                </a:lnTo>
                <a:lnTo>
                  <a:pt x="1269" y="6349"/>
                </a:lnTo>
                <a:lnTo>
                  <a:pt x="1269" y="12699"/>
                </a:lnTo>
                <a:lnTo>
                  <a:pt x="17779" y="12699"/>
                </a:lnTo>
                <a:lnTo>
                  <a:pt x="16509" y="6349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5" name="bk object 8835"/>
          <p:cNvSpPr/>
          <p:nvPr/>
        </p:nvSpPr>
        <p:spPr>
          <a:xfrm>
            <a:off x="5309870" y="4712970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1269" y="0"/>
                </a:moveTo>
                <a:lnTo>
                  <a:pt x="0" y="6349"/>
                </a:lnTo>
                <a:lnTo>
                  <a:pt x="1269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6" name="bk object 8836"/>
          <p:cNvSpPr/>
          <p:nvPr/>
        </p:nvSpPr>
        <p:spPr>
          <a:xfrm>
            <a:off x="5289550" y="470662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1270" y="0"/>
                </a:moveTo>
                <a:lnTo>
                  <a:pt x="0" y="6349"/>
                </a:lnTo>
                <a:lnTo>
                  <a:pt x="0" y="11429"/>
                </a:lnTo>
                <a:lnTo>
                  <a:pt x="20320" y="12699"/>
                </a:lnTo>
                <a:lnTo>
                  <a:pt x="21589" y="6349"/>
                </a:lnTo>
                <a:lnTo>
                  <a:pt x="2158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7" name="bk object 8837"/>
          <p:cNvSpPr/>
          <p:nvPr/>
        </p:nvSpPr>
        <p:spPr>
          <a:xfrm>
            <a:off x="5289550" y="47129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8" name="bk object 8838"/>
          <p:cNvSpPr/>
          <p:nvPr/>
        </p:nvSpPr>
        <p:spPr>
          <a:xfrm>
            <a:off x="5269229" y="4704079"/>
            <a:ext cx="21590" cy="13970"/>
          </a:xfrm>
          <a:custGeom>
            <a:avLst/>
            <a:gdLst/>
            <a:ahLst/>
            <a:cxnLst/>
            <a:rect l="l" t="t" r="r" b="b"/>
            <a:pathLst>
              <a:path w="21589" h="13970">
                <a:moveTo>
                  <a:pt x="1270" y="0"/>
                </a:moveTo>
                <a:lnTo>
                  <a:pt x="0" y="6350"/>
                </a:lnTo>
                <a:lnTo>
                  <a:pt x="0" y="11430"/>
                </a:lnTo>
                <a:lnTo>
                  <a:pt x="20320" y="13970"/>
                </a:lnTo>
                <a:lnTo>
                  <a:pt x="20320" y="8890"/>
                </a:lnTo>
                <a:lnTo>
                  <a:pt x="2159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9" name="bk object 8839"/>
          <p:cNvSpPr/>
          <p:nvPr/>
        </p:nvSpPr>
        <p:spPr>
          <a:xfrm>
            <a:off x="5269229" y="471042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0" name="bk object 8840"/>
          <p:cNvSpPr/>
          <p:nvPr/>
        </p:nvSpPr>
        <p:spPr>
          <a:xfrm>
            <a:off x="5259070" y="470154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2539" y="0"/>
                </a:moveTo>
                <a:lnTo>
                  <a:pt x="0" y="12700"/>
                </a:lnTo>
                <a:lnTo>
                  <a:pt x="10159" y="13970"/>
                </a:lnTo>
                <a:lnTo>
                  <a:pt x="10159" y="8890"/>
                </a:lnTo>
                <a:lnTo>
                  <a:pt x="1142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1" name="bk object 8841"/>
          <p:cNvSpPr/>
          <p:nvPr/>
        </p:nvSpPr>
        <p:spPr>
          <a:xfrm>
            <a:off x="5248909" y="470027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2539" y="0"/>
                </a:moveTo>
                <a:lnTo>
                  <a:pt x="1269" y="5079"/>
                </a:lnTo>
                <a:lnTo>
                  <a:pt x="0" y="11429"/>
                </a:lnTo>
                <a:lnTo>
                  <a:pt x="10160" y="13969"/>
                </a:lnTo>
                <a:lnTo>
                  <a:pt x="1270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2" name="bk object 8842"/>
          <p:cNvSpPr/>
          <p:nvPr/>
        </p:nvSpPr>
        <p:spPr>
          <a:xfrm>
            <a:off x="5240020" y="469772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2539" y="0"/>
                </a:moveTo>
                <a:lnTo>
                  <a:pt x="1269" y="5080"/>
                </a:lnTo>
                <a:lnTo>
                  <a:pt x="0" y="11430"/>
                </a:lnTo>
                <a:lnTo>
                  <a:pt x="8889" y="13970"/>
                </a:lnTo>
                <a:lnTo>
                  <a:pt x="10159" y="7620"/>
                </a:lnTo>
                <a:lnTo>
                  <a:pt x="1270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3" name="bk object 8843"/>
          <p:cNvSpPr/>
          <p:nvPr/>
        </p:nvSpPr>
        <p:spPr>
          <a:xfrm>
            <a:off x="5238750" y="470280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6350"/>
                </a:lnTo>
                <a:lnTo>
                  <a:pt x="127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4" name="bk object 8844"/>
          <p:cNvSpPr/>
          <p:nvPr/>
        </p:nvSpPr>
        <p:spPr>
          <a:xfrm>
            <a:off x="5229859" y="469392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5079" y="0"/>
                </a:moveTo>
                <a:lnTo>
                  <a:pt x="2539" y="6349"/>
                </a:lnTo>
                <a:lnTo>
                  <a:pt x="0" y="11429"/>
                </a:lnTo>
                <a:lnTo>
                  <a:pt x="8889" y="15239"/>
                </a:lnTo>
                <a:lnTo>
                  <a:pt x="11429" y="8889"/>
                </a:lnTo>
                <a:lnTo>
                  <a:pt x="1396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5" name="bk object 8845"/>
          <p:cNvSpPr/>
          <p:nvPr/>
        </p:nvSpPr>
        <p:spPr>
          <a:xfrm>
            <a:off x="5220970" y="46913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5079" y="0"/>
                </a:moveTo>
                <a:lnTo>
                  <a:pt x="2539" y="5080"/>
                </a:lnTo>
                <a:lnTo>
                  <a:pt x="0" y="11430"/>
                </a:lnTo>
                <a:lnTo>
                  <a:pt x="8889" y="13970"/>
                </a:lnTo>
                <a:lnTo>
                  <a:pt x="11429" y="8890"/>
                </a:lnTo>
                <a:lnTo>
                  <a:pt x="1396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6" name="bk object 8846"/>
          <p:cNvSpPr/>
          <p:nvPr/>
        </p:nvSpPr>
        <p:spPr>
          <a:xfrm>
            <a:off x="5212079" y="468630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5080" y="0"/>
                </a:moveTo>
                <a:lnTo>
                  <a:pt x="2540" y="6350"/>
                </a:lnTo>
                <a:lnTo>
                  <a:pt x="0" y="11430"/>
                </a:lnTo>
                <a:lnTo>
                  <a:pt x="8890" y="16510"/>
                </a:lnTo>
                <a:lnTo>
                  <a:pt x="11430" y="10160"/>
                </a:lnTo>
                <a:lnTo>
                  <a:pt x="1397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7" name="bk object 8847"/>
          <p:cNvSpPr/>
          <p:nvPr/>
        </p:nvSpPr>
        <p:spPr>
          <a:xfrm>
            <a:off x="5203190" y="468249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6350" y="0"/>
                </a:moveTo>
                <a:lnTo>
                  <a:pt x="3810" y="6350"/>
                </a:lnTo>
                <a:lnTo>
                  <a:pt x="0" y="11430"/>
                </a:lnTo>
                <a:lnTo>
                  <a:pt x="8889" y="15240"/>
                </a:lnTo>
                <a:lnTo>
                  <a:pt x="11430" y="10160"/>
                </a:lnTo>
                <a:lnTo>
                  <a:pt x="1523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8" name="bk object 8848"/>
          <p:cNvSpPr/>
          <p:nvPr/>
        </p:nvSpPr>
        <p:spPr>
          <a:xfrm>
            <a:off x="5195570" y="467867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0"/>
                </a:moveTo>
                <a:lnTo>
                  <a:pt x="3809" y="5080"/>
                </a:lnTo>
                <a:lnTo>
                  <a:pt x="0" y="10160"/>
                </a:lnTo>
                <a:lnTo>
                  <a:pt x="7619" y="15240"/>
                </a:lnTo>
                <a:lnTo>
                  <a:pt x="11429" y="10160"/>
                </a:lnTo>
                <a:lnTo>
                  <a:pt x="1396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9" name="bk object 8849"/>
          <p:cNvSpPr/>
          <p:nvPr/>
        </p:nvSpPr>
        <p:spPr>
          <a:xfrm>
            <a:off x="5187950" y="467360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0"/>
                </a:moveTo>
                <a:lnTo>
                  <a:pt x="2539" y="5080"/>
                </a:lnTo>
                <a:lnTo>
                  <a:pt x="0" y="10160"/>
                </a:lnTo>
                <a:lnTo>
                  <a:pt x="7620" y="15239"/>
                </a:lnTo>
                <a:lnTo>
                  <a:pt x="11429" y="10160"/>
                </a:lnTo>
                <a:lnTo>
                  <a:pt x="1397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0" name="bk object 8850"/>
          <p:cNvSpPr/>
          <p:nvPr/>
        </p:nvSpPr>
        <p:spPr>
          <a:xfrm>
            <a:off x="5186679" y="46786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5080"/>
                </a:lnTo>
                <a:lnTo>
                  <a:pt x="127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1" name="bk object 8851"/>
          <p:cNvSpPr/>
          <p:nvPr/>
        </p:nvSpPr>
        <p:spPr>
          <a:xfrm>
            <a:off x="5179059" y="466852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0" y="10159"/>
                </a:lnTo>
                <a:lnTo>
                  <a:pt x="7619" y="15239"/>
                </a:lnTo>
                <a:lnTo>
                  <a:pt x="15239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2" name="bk object 8852"/>
          <p:cNvSpPr/>
          <p:nvPr/>
        </p:nvSpPr>
        <p:spPr>
          <a:xfrm>
            <a:off x="5179059" y="46736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3810"/>
                </a:lnTo>
                <a:lnTo>
                  <a:pt x="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3" name="bk object 8853"/>
          <p:cNvSpPr/>
          <p:nvPr/>
        </p:nvSpPr>
        <p:spPr>
          <a:xfrm>
            <a:off x="5172709" y="46621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0" y="10159"/>
                </a:lnTo>
                <a:lnTo>
                  <a:pt x="6350" y="15239"/>
                </a:lnTo>
                <a:lnTo>
                  <a:pt x="15239" y="634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4" name="bk object 8854"/>
          <p:cNvSpPr/>
          <p:nvPr/>
        </p:nvSpPr>
        <p:spPr>
          <a:xfrm>
            <a:off x="5165090" y="465582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8889" y="0"/>
                </a:moveTo>
                <a:lnTo>
                  <a:pt x="0" y="8889"/>
                </a:lnTo>
                <a:lnTo>
                  <a:pt x="7620" y="16509"/>
                </a:lnTo>
                <a:lnTo>
                  <a:pt x="15239" y="634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5" name="bk object 8855"/>
          <p:cNvSpPr/>
          <p:nvPr/>
        </p:nvSpPr>
        <p:spPr>
          <a:xfrm>
            <a:off x="5157470" y="464947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8889" y="0"/>
                </a:moveTo>
                <a:lnTo>
                  <a:pt x="0" y="8889"/>
                </a:lnTo>
                <a:lnTo>
                  <a:pt x="7619" y="15239"/>
                </a:lnTo>
                <a:lnTo>
                  <a:pt x="16509" y="634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6" name="bk object 8856"/>
          <p:cNvSpPr/>
          <p:nvPr/>
        </p:nvSpPr>
        <p:spPr>
          <a:xfrm>
            <a:off x="5151120" y="4643120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10159" y="0"/>
                </a:moveTo>
                <a:lnTo>
                  <a:pt x="0" y="7619"/>
                </a:lnTo>
                <a:lnTo>
                  <a:pt x="6350" y="15239"/>
                </a:lnTo>
                <a:lnTo>
                  <a:pt x="11429" y="10159"/>
                </a:lnTo>
                <a:lnTo>
                  <a:pt x="16509" y="634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7" name="bk object 8857"/>
          <p:cNvSpPr/>
          <p:nvPr/>
        </p:nvSpPr>
        <p:spPr>
          <a:xfrm>
            <a:off x="5146040" y="46355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8889" y="0"/>
                </a:moveTo>
                <a:lnTo>
                  <a:pt x="3810" y="3810"/>
                </a:lnTo>
                <a:lnTo>
                  <a:pt x="0" y="7619"/>
                </a:lnTo>
                <a:lnTo>
                  <a:pt x="5080" y="15239"/>
                </a:lnTo>
                <a:lnTo>
                  <a:pt x="1523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8" name="bk object 8858"/>
          <p:cNvSpPr/>
          <p:nvPr/>
        </p:nvSpPr>
        <p:spPr>
          <a:xfrm>
            <a:off x="5144770" y="46393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3809"/>
                </a:lnTo>
                <a:lnTo>
                  <a:pt x="126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9" name="bk object 8859"/>
          <p:cNvSpPr/>
          <p:nvPr/>
        </p:nvSpPr>
        <p:spPr>
          <a:xfrm>
            <a:off x="5139690" y="462915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0160" y="0"/>
                </a:moveTo>
                <a:lnTo>
                  <a:pt x="5080" y="2539"/>
                </a:lnTo>
                <a:lnTo>
                  <a:pt x="0" y="6350"/>
                </a:lnTo>
                <a:lnTo>
                  <a:pt x="5080" y="13969"/>
                </a:lnTo>
                <a:lnTo>
                  <a:pt x="15239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0" name="bk object 8860"/>
          <p:cNvSpPr/>
          <p:nvPr/>
        </p:nvSpPr>
        <p:spPr>
          <a:xfrm>
            <a:off x="5134609" y="4621529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0160" y="0"/>
                </a:moveTo>
                <a:lnTo>
                  <a:pt x="5079" y="2540"/>
                </a:lnTo>
                <a:lnTo>
                  <a:pt x="0" y="6350"/>
                </a:lnTo>
                <a:lnTo>
                  <a:pt x="5079" y="13970"/>
                </a:lnTo>
                <a:lnTo>
                  <a:pt x="10160" y="10160"/>
                </a:lnTo>
                <a:lnTo>
                  <a:pt x="15239" y="762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1" name="bk object 8861"/>
          <p:cNvSpPr/>
          <p:nvPr/>
        </p:nvSpPr>
        <p:spPr>
          <a:xfrm>
            <a:off x="5129529" y="461264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1430" y="0"/>
                </a:moveTo>
                <a:lnTo>
                  <a:pt x="5080" y="3810"/>
                </a:lnTo>
                <a:lnTo>
                  <a:pt x="0" y="6350"/>
                </a:lnTo>
                <a:lnTo>
                  <a:pt x="5080" y="15240"/>
                </a:lnTo>
                <a:lnTo>
                  <a:pt x="10160" y="11430"/>
                </a:lnTo>
                <a:lnTo>
                  <a:pt x="15240" y="889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2" name="bk object 8862"/>
          <p:cNvSpPr/>
          <p:nvPr/>
        </p:nvSpPr>
        <p:spPr>
          <a:xfrm>
            <a:off x="5120640" y="4596129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20" h="22860">
                <a:moveTo>
                  <a:pt x="11430" y="0"/>
                </a:moveTo>
                <a:lnTo>
                  <a:pt x="6350" y="2540"/>
                </a:lnTo>
                <a:lnTo>
                  <a:pt x="0" y="6350"/>
                </a:lnTo>
                <a:lnTo>
                  <a:pt x="8889" y="22860"/>
                </a:lnTo>
                <a:lnTo>
                  <a:pt x="13970" y="20320"/>
                </a:lnTo>
                <a:lnTo>
                  <a:pt x="20320" y="1651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3" name="bk object 8863"/>
          <p:cNvSpPr/>
          <p:nvPr/>
        </p:nvSpPr>
        <p:spPr>
          <a:xfrm>
            <a:off x="5120640" y="459867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4" name="bk object 8864"/>
          <p:cNvSpPr/>
          <p:nvPr/>
        </p:nvSpPr>
        <p:spPr>
          <a:xfrm>
            <a:off x="5114290" y="4578350"/>
            <a:ext cx="17780" cy="22860"/>
          </a:xfrm>
          <a:custGeom>
            <a:avLst/>
            <a:gdLst/>
            <a:ahLst/>
            <a:cxnLst/>
            <a:rect l="l" t="t" r="r" b="b"/>
            <a:pathLst>
              <a:path w="17779" h="22860">
                <a:moveTo>
                  <a:pt x="11430" y="0"/>
                </a:moveTo>
                <a:lnTo>
                  <a:pt x="5080" y="2539"/>
                </a:lnTo>
                <a:lnTo>
                  <a:pt x="0" y="5080"/>
                </a:lnTo>
                <a:lnTo>
                  <a:pt x="6350" y="22860"/>
                </a:lnTo>
                <a:lnTo>
                  <a:pt x="12700" y="20319"/>
                </a:lnTo>
                <a:lnTo>
                  <a:pt x="17780" y="190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5" name="bk object 8865"/>
          <p:cNvSpPr/>
          <p:nvPr/>
        </p:nvSpPr>
        <p:spPr>
          <a:xfrm>
            <a:off x="5114290" y="45808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70"/>
                </a:lnTo>
                <a:lnTo>
                  <a:pt x="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6" name="bk object 8866"/>
          <p:cNvSpPr/>
          <p:nvPr/>
        </p:nvSpPr>
        <p:spPr>
          <a:xfrm>
            <a:off x="5109209" y="4560570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89">
                <a:moveTo>
                  <a:pt x="11429" y="0"/>
                </a:moveTo>
                <a:lnTo>
                  <a:pt x="5079" y="1269"/>
                </a:lnTo>
                <a:lnTo>
                  <a:pt x="0" y="2539"/>
                </a:lnTo>
                <a:lnTo>
                  <a:pt x="5079" y="21589"/>
                </a:lnTo>
                <a:lnTo>
                  <a:pt x="10160" y="20319"/>
                </a:lnTo>
                <a:lnTo>
                  <a:pt x="16510" y="1904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7" name="bk object 8867"/>
          <p:cNvSpPr/>
          <p:nvPr/>
        </p:nvSpPr>
        <p:spPr>
          <a:xfrm>
            <a:off x="5105400" y="4540250"/>
            <a:ext cx="15240" cy="22860"/>
          </a:xfrm>
          <a:custGeom>
            <a:avLst/>
            <a:gdLst/>
            <a:ahLst/>
            <a:cxnLst/>
            <a:rect l="l" t="t" r="r" b="b"/>
            <a:pathLst>
              <a:path w="15239" h="22860">
                <a:moveTo>
                  <a:pt x="12700" y="0"/>
                </a:moveTo>
                <a:lnTo>
                  <a:pt x="0" y="2539"/>
                </a:lnTo>
                <a:lnTo>
                  <a:pt x="3810" y="22860"/>
                </a:lnTo>
                <a:lnTo>
                  <a:pt x="8889" y="21589"/>
                </a:lnTo>
                <a:lnTo>
                  <a:pt x="15239" y="2031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8" name="bk object 8868"/>
          <p:cNvSpPr/>
          <p:nvPr/>
        </p:nvSpPr>
        <p:spPr>
          <a:xfrm>
            <a:off x="5105400" y="454152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9" name="bk object 8869"/>
          <p:cNvSpPr/>
          <p:nvPr/>
        </p:nvSpPr>
        <p:spPr>
          <a:xfrm>
            <a:off x="5104129" y="4519929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89">
                <a:moveTo>
                  <a:pt x="11430" y="0"/>
                </a:moveTo>
                <a:lnTo>
                  <a:pt x="0" y="0"/>
                </a:lnTo>
                <a:lnTo>
                  <a:pt x="1270" y="21590"/>
                </a:lnTo>
                <a:lnTo>
                  <a:pt x="13970" y="2159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0" name="bk object 8870"/>
          <p:cNvSpPr/>
          <p:nvPr/>
        </p:nvSpPr>
        <p:spPr>
          <a:xfrm>
            <a:off x="5104129" y="45199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1" name="bk object 8871"/>
          <p:cNvSpPr/>
          <p:nvPr/>
        </p:nvSpPr>
        <p:spPr>
          <a:xfrm>
            <a:off x="5102859" y="4484370"/>
            <a:ext cx="12700" cy="35560"/>
          </a:xfrm>
          <a:custGeom>
            <a:avLst/>
            <a:gdLst/>
            <a:ahLst/>
            <a:cxnLst/>
            <a:rect l="l" t="t" r="r" b="b"/>
            <a:pathLst>
              <a:path w="12700" h="35560">
                <a:moveTo>
                  <a:pt x="12700" y="0"/>
                </a:moveTo>
                <a:lnTo>
                  <a:pt x="0" y="0"/>
                </a:lnTo>
                <a:lnTo>
                  <a:pt x="1269" y="35559"/>
                </a:lnTo>
                <a:lnTo>
                  <a:pt x="12700" y="3555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2" name="bk object 8872"/>
          <p:cNvSpPr/>
          <p:nvPr/>
        </p:nvSpPr>
        <p:spPr>
          <a:xfrm>
            <a:off x="5102859" y="44843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3" name="bk object 8873"/>
          <p:cNvSpPr/>
          <p:nvPr/>
        </p:nvSpPr>
        <p:spPr>
          <a:xfrm>
            <a:off x="5102859" y="4450079"/>
            <a:ext cx="15240" cy="34290"/>
          </a:xfrm>
          <a:custGeom>
            <a:avLst/>
            <a:gdLst/>
            <a:ahLst/>
            <a:cxnLst/>
            <a:rect l="l" t="t" r="r" b="b"/>
            <a:pathLst>
              <a:path w="15239" h="34289">
                <a:moveTo>
                  <a:pt x="15239" y="0"/>
                </a:moveTo>
                <a:lnTo>
                  <a:pt x="2539" y="0"/>
                </a:lnTo>
                <a:lnTo>
                  <a:pt x="0" y="34290"/>
                </a:lnTo>
                <a:lnTo>
                  <a:pt x="12700" y="34290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4" name="bk object 8874"/>
          <p:cNvSpPr/>
          <p:nvPr/>
        </p:nvSpPr>
        <p:spPr>
          <a:xfrm>
            <a:off x="5105400" y="444880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5" name="bk object 8875"/>
          <p:cNvSpPr/>
          <p:nvPr/>
        </p:nvSpPr>
        <p:spPr>
          <a:xfrm>
            <a:off x="5105400" y="4414520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29">
                <a:moveTo>
                  <a:pt x="5079" y="0"/>
                </a:moveTo>
                <a:lnTo>
                  <a:pt x="0" y="34289"/>
                </a:lnTo>
                <a:lnTo>
                  <a:pt x="12700" y="36829"/>
                </a:lnTo>
                <a:lnTo>
                  <a:pt x="1777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6" name="bk object 8876"/>
          <p:cNvSpPr/>
          <p:nvPr/>
        </p:nvSpPr>
        <p:spPr>
          <a:xfrm>
            <a:off x="5110479" y="4381500"/>
            <a:ext cx="20320" cy="35560"/>
          </a:xfrm>
          <a:custGeom>
            <a:avLst/>
            <a:gdLst/>
            <a:ahLst/>
            <a:cxnLst/>
            <a:rect l="l" t="t" r="r" b="b"/>
            <a:pathLst>
              <a:path w="20320" h="35560">
                <a:moveTo>
                  <a:pt x="7620" y="0"/>
                </a:moveTo>
                <a:lnTo>
                  <a:pt x="0" y="33019"/>
                </a:lnTo>
                <a:lnTo>
                  <a:pt x="12700" y="35560"/>
                </a:lnTo>
                <a:lnTo>
                  <a:pt x="2032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7" name="bk object 8877"/>
          <p:cNvSpPr/>
          <p:nvPr/>
        </p:nvSpPr>
        <p:spPr>
          <a:xfrm>
            <a:off x="5118100" y="4348479"/>
            <a:ext cx="22860" cy="36830"/>
          </a:xfrm>
          <a:custGeom>
            <a:avLst/>
            <a:gdLst/>
            <a:ahLst/>
            <a:cxnLst/>
            <a:rect l="l" t="t" r="r" b="b"/>
            <a:pathLst>
              <a:path w="22860" h="36829">
                <a:moveTo>
                  <a:pt x="11429" y="0"/>
                </a:moveTo>
                <a:lnTo>
                  <a:pt x="0" y="33020"/>
                </a:lnTo>
                <a:lnTo>
                  <a:pt x="6350" y="34290"/>
                </a:lnTo>
                <a:lnTo>
                  <a:pt x="12700" y="36830"/>
                </a:lnTo>
                <a:lnTo>
                  <a:pt x="22860" y="3810"/>
                </a:lnTo>
                <a:lnTo>
                  <a:pt x="16510" y="254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8" name="bk object 8878"/>
          <p:cNvSpPr/>
          <p:nvPr/>
        </p:nvSpPr>
        <p:spPr>
          <a:xfrm>
            <a:off x="5129529" y="4316729"/>
            <a:ext cx="24130" cy="35560"/>
          </a:xfrm>
          <a:custGeom>
            <a:avLst/>
            <a:gdLst/>
            <a:ahLst/>
            <a:cxnLst/>
            <a:rect l="l" t="t" r="r" b="b"/>
            <a:pathLst>
              <a:path w="24129" h="35560">
                <a:moveTo>
                  <a:pt x="12700" y="0"/>
                </a:moveTo>
                <a:lnTo>
                  <a:pt x="0" y="31750"/>
                </a:lnTo>
                <a:lnTo>
                  <a:pt x="5080" y="34290"/>
                </a:lnTo>
                <a:lnTo>
                  <a:pt x="11430" y="35560"/>
                </a:lnTo>
                <a:lnTo>
                  <a:pt x="24130" y="3810"/>
                </a:lnTo>
                <a:lnTo>
                  <a:pt x="17780" y="254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9" name="bk object 8879"/>
          <p:cNvSpPr/>
          <p:nvPr/>
        </p:nvSpPr>
        <p:spPr>
          <a:xfrm>
            <a:off x="5142229" y="43154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0" y="1269"/>
                </a:lnTo>
                <a:lnTo>
                  <a:pt x="508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0" name="bk object 8880"/>
          <p:cNvSpPr/>
          <p:nvPr/>
        </p:nvSpPr>
        <p:spPr>
          <a:xfrm>
            <a:off x="5142229" y="4284979"/>
            <a:ext cx="26670" cy="36830"/>
          </a:xfrm>
          <a:custGeom>
            <a:avLst/>
            <a:gdLst/>
            <a:ahLst/>
            <a:cxnLst/>
            <a:rect l="l" t="t" r="r" b="b"/>
            <a:pathLst>
              <a:path w="26670" h="36829">
                <a:moveTo>
                  <a:pt x="15240" y="0"/>
                </a:moveTo>
                <a:lnTo>
                  <a:pt x="0" y="30480"/>
                </a:lnTo>
                <a:lnTo>
                  <a:pt x="5080" y="34290"/>
                </a:lnTo>
                <a:lnTo>
                  <a:pt x="11430" y="36830"/>
                </a:lnTo>
                <a:lnTo>
                  <a:pt x="26670" y="5080"/>
                </a:lnTo>
                <a:lnTo>
                  <a:pt x="20320" y="2540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1" name="bk object 8881"/>
          <p:cNvSpPr/>
          <p:nvPr/>
        </p:nvSpPr>
        <p:spPr>
          <a:xfrm>
            <a:off x="5157470" y="4254500"/>
            <a:ext cx="29209" cy="36830"/>
          </a:xfrm>
          <a:custGeom>
            <a:avLst/>
            <a:gdLst/>
            <a:ahLst/>
            <a:cxnLst/>
            <a:rect l="l" t="t" r="r" b="b"/>
            <a:pathLst>
              <a:path w="29210" h="36829">
                <a:moveTo>
                  <a:pt x="19050" y="0"/>
                </a:moveTo>
                <a:lnTo>
                  <a:pt x="0" y="30480"/>
                </a:lnTo>
                <a:lnTo>
                  <a:pt x="5079" y="33019"/>
                </a:lnTo>
                <a:lnTo>
                  <a:pt x="11429" y="36830"/>
                </a:lnTo>
                <a:lnTo>
                  <a:pt x="29209" y="6350"/>
                </a:lnTo>
                <a:lnTo>
                  <a:pt x="24129" y="2539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2" name="bk object 8882"/>
          <p:cNvSpPr/>
          <p:nvPr/>
        </p:nvSpPr>
        <p:spPr>
          <a:xfrm>
            <a:off x="5176520" y="42532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0" y="1270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3" name="bk object 8883"/>
          <p:cNvSpPr/>
          <p:nvPr/>
        </p:nvSpPr>
        <p:spPr>
          <a:xfrm>
            <a:off x="5176520" y="4217670"/>
            <a:ext cx="35560" cy="43180"/>
          </a:xfrm>
          <a:custGeom>
            <a:avLst/>
            <a:gdLst/>
            <a:ahLst/>
            <a:cxnLst/>
            <a:rect l="l" t="t" r="r" b="b"/>
            <a:pathLst>
              <a:path w="35560" h="43179">
                <a:moveTo>
                  <a:pt x="25400" y="0"/>
                </a:moveTo>
                <a:lnTo>
                  <a:pt x="0" y="35559"/>
                </a:lnTo>
                <a:lnTo>
                  <a:pt x="10159" y="43179"/>
                </a:lnTo>
                <a:lnTo>
                  <a:pt x="35559" y="7619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4" name="bk object 8884"/>
          <p:cNvSpPr/>
          <p:nvPr/>
        </p:nvSpPr>
        <p:spPr>
          <a:xfrm>
            <a:off x="5201920" y="42176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69" y="0"/>
                </a:moveTo>
                <a:lnTo>
                  <a:pt x="0" y="0"/>
                </a:lnTo>
                <a:lnTo>
                  <a:pt x="507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5" name="bk object 8885"/>
          <p:cNvSpPr/>
          <p:nvPr/>
        </p:nvSpPr>
        <p:spPr>
          <a:xfrm>
            <a:off x="5203190" y="4201159"/>
            <a:ext cx="21590" cy="24130"/>
          </a:xfrm>
          <a:custGeom>
            <a:avLst/>
            <a:gdLst/>
            <a:ahLst/>
            <a:cxnLst/>
            <a:rect l="l" t="t" r="r" b="b"/>
            <a:pathLst>
              <a:path w="21589" h="24129">
                <a:moveTo>
                  <a:pt x="12700" y="0"/>
                </a:moveTo>
                <a:lnTo>
                  <a:pt x="0" y="16509"/>
                </a:lnTo>
                <a:lnTo>
                  <a:pt x="3810" y="20319"/>
                </a:lnTo>
                <a:lnTo>
                  <a:pt x="8889" y="24129"/>
                </a:lnTo>
                <a:lnTo>
                  <a:pt x="21589" y="8889"/>
                </a:lnTo>
                <a:lnTo>
                  <a:pt x="17780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6" name="bk object 8886"/>
          <p:cNvSpPr/>
          <p:nvPr/>
        </p:nvSpPr>
        <p:spPr>
          <a:xfrm>
            <a:off x="5215890" y="418592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13970" y="0"/>
                </a:moveTo>
                <a:lnTo>
                  <a:pt x="0" y="15239"/>
                </a:lnTo>
                <a:lnTo>
                  <a:pt x="5080" y="19049"/>
                </a:lnTo>
                <a:lnTo>
                  <a:pt x="8889" y="24129"/>
                </a:lnTo>
                <a:lnTo>
                  <a:pt x="24130" y="8889"/>
                </a:lnTo>
                <a:lnTo>
                  <a:pt x="19050" y="507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7" name="bk object 8887"/>
          <p:cNvSpPr/>
          <p:nvPr/>
        </p:nvSpPr>
        <p:spPr>
          <a:xfrm>
            <a:off x="5229859" y="41859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269" y="0"/>
                </a:moveTo>
                <a:lnTo>
                  <a:pt x="0" y="0"/>
                </a:lnTo>
                <a:lnTo>
                  <a:pt x="507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8" name="bk object 8888"/>
          <p:cNvSpPr/>
          <p:nvPr/>
        </p:nvSpPr>
        <p:spPr>
          <a:xfrm>
            <a:off x="5231129" y="417195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13970" y="0"/>
                </a:moveTo>
                <a:lnTo>
                  <a:pt x="0" y="13969"/>
                </a:lnTo>
                <a:lnTo>
                  <a:pt x="3810" y="19050"/>
                </a:lnTo>
                <a:lnTo>
                  <a:pt x="8890" y="22860"/>
                </a:lnTo>
                <a:lnTo>
                  <a:pt x="22860" y="888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9" name="bk object 8889"/>
          <p:cNvSpPr/>
          <p:nvPr/>
        </p:nvSpPr>
        <p:spPr>
          <a:xfrm>
            <a:off x="5245100" y="41719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270" y="0"/>
                </a:moveTo>
                <a:lnTo>
                  <a:pt x="0" y="0"/>
                </a:lnTo>
                <a:lnTo>
                  <a:pt x="507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0" name="bk object 8890"/>
          <p:cNvSpPr/>
          <p:nvPr/>
        </p:nvSpPr>
        <p:spPr>
          <a:xfrm>
            <a:off x="5246370" y="41592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89">
                <a:moveTo>
                  <a:pt x="13969" y="0"/>
                </a:moveTo>
                <a:lnTo>
                  <a:pt x="0" y="12700"/>
                </a:lnTo>
                <a:lnTo>
                  <a:pt x="3809" y="17780"/>
                </a:lnTo>
                <a:lnTo>
                  <a:pt x="7619" y="21589"/>
                </a:lnTo>
                <a:lnTo>
                  <a:pt x="22859" y="10160"/>
                </a:lnTo>
                <a:lnTo>
                  <a:pt x="17779" y="5080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1" name="bk object 8891"/>
          <p:cNvSpPr/>
          <p:nvPr/>
        </p:nvSpPr>
        <p:spPr>
          <a:xfrm>
            <a:off x="5260340" y="41592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1270" y="0"/>
                </a:moveTo>
                <a:lnTo>
                  <a:pt x="0" y="0"/>
                </a:lnTo>
                <a:lnTo>
                  <a:pt x="381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2" name="bk object 8892"/>
          <p:cNvSpPr/>
          <p:nvPr/>
        </p:nvSpPr>
        <p:spPr>
          <a:xfrm>
            <a:off x="5261609" y="41478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15239" y="0"/>
                </a:moveTo>
                <a:lnTo>
                  <a:pt x="0" y="11429"/>
                </a:lnTo>
                <a:lnTo>
                  <a:pt x="2539" y="16509"/>
                </a:lnTo>
                <a:lnTo>
                  <a:pt x="6350" y="21589"/>
                </a:lnTo>
                <a:lnTo>
                  <a:pt x="21589" y="10159"/>
                </a:lnTo>
                <a:lnTo>
                  <a:pt x="19050" y="5079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3" name="bk object 8893"/>
          <p:cNvSpPr/>
          <p:nvPr/>
        </p:nvSpPr>
        <p:spPr>
          <a:xfrm>
            <a:off x="5276850" y="4137659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60" h="20320">
                <a:moveTo>
                  <a:pt x="16510" y="0"/>
                </a:moveTo>
                <a:lnTo>
                  <a:pt x="0" y="10159"/>
                </a:lnTo>
                <a:lnTo>
                  <a:pt x="3810" y="15239"/>
                </a:lnTo>
                <a:lnTo>
                  <a:pt x="6350" y="20319"/>
                </a:lnTo>
                <a:lnTo>
                  <a:pt x="22860" y="10159"/>
                </a:lnTo>
                <a:lnTo>
                  <a:pt x="19050" y="5079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4" name="bk object 8894"/>
          <p:cNvSpPr/>
          <p:nvPr/>
        </p:nvSpPr>
        <p:spPr>
          <a:xfrm>
            <a:off x="5293359" y="4127500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89" h="20320">
                <a:moveTo>
                  <a:pt x="16510" y="0"/>
                </a:moveTo>
                <a:lnTo>
                  <a:pt x="0" y="10160"/>
                </a:lnTo>
                <a:lnTo>
                  <a:pt x="2539" y="15239"/>
                </a:lnTo>
                <a:lnTo>
                  <a:pt x="6350" y="20319"/>
                </a:lnTo>
                <a:lnTo>
                  <a:pt x="21589" y="11430"/>
                </a:lnTo>
                <a:lnTo>
                  <a:pt x="19050" y="635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5" name="bk object 8895"/>
          <p:cNvSpPr/>
          <p:nvPr/>
        </p:nvSpPr>
        <p:spPr>
          <a:xfrm>
            <a:off x="5309870" y="4119879"/>
            <a:ext cx="21590" cy="19050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16509" y="0"/>
                </a:moveTo>
                <a:lnTo>
                  <a:pt x="0" y="7620"/>
                </a:lnTo>
                <a:lnTo>
                  <a:pt x="2539" y="13970"/>
                </a:lnTo>
                <a:lnTo>
                  <a:pt x="5079" y="19050"/>
                </a:lnTo>
                <a:lnTo>
                  <a:pt x="21589" y="11430"/>
                </a:lnTo>
                <a:lnTo>
                  <a:pt x="19050" y="6350"/>
                </a:lnTo>
                <a:lnTo>
                  <a:pt x="16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6" name="bk object 8896"/>
          <p:cNvSpPr/>
          <p:nvPr/>
        </p:nvSpPr>
        <p:spPr>
          <a:xfrm>
            <a:off x="5326379" y="411987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70" y="0"/>
                </a:moveTo>
                <a:lnTo>
                  <a:pt x="0" y="0"/>
                </a:lnTo>
                <a:lnTo>
                  <a:pt x="254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7" name="bk object 8897"/>
          <p:cNvSpPr/>
          <p:nvPr/>
        </p:nvSpPr>
        <p:spPr>
          <a:xfrm>
            <a:off x="5327650" y="4113529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6510" y="0"/>
                </a:moveTo>
                <a:lnTo>
                  <a:pt x="0" y="6350"/>
                </a:lnTo>
                <a:lnTo>
                  <a:pt x="1270" y="12700"/>
                </a:lnTo>
                <a:lnTo>
                  <a:pt x="3810" y="17780"/>
                </a:lnTo>
                <a:lnTo>
                  <a:pt x="21589" y="11430"/>
                </a:lnTo>
                <a:lnTo>
                  <a:pt x="19050" y="508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8" name="bk object 8898"/>
          <p:cNvSpPr/>
          <p:nvPr/>
        </p:nvSpPr>
        <p:spPr>
          <a:xfrm>
            <a:off x="5344159" y="41135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269" y="0"/>
                </a:moveTo>
                <a:lnTo>
                  <a:pt x="0" y="0"/>
                </a:lnTo>
                <a:lnTo>
                  <a:pt x="253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9" name="bk object 8899"/>
          <p:cNvSpPr/>
          <p:nvPr/>
        </p:nvSpPr>
        <p:spPr>
          <a:xfrm>
            <a:off x="5345429" y="4108450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10">
                <a:moveTo>
                  <a:pt x="17780" y="0"/>
                </a:moveTo>
                <a:lnTo>
                  <a:pt x="0" y="5080"/>
                </a:lnTo>
                <a:lnTo>
                  <a:pt x="1270" y="10160"/>
                </a:lnTo>
                <a:lnTo>
                  <a:pt x="2540" y="16510"/>
                </a:lnTo>
                <a:lnTo>
                  <a:pt x="21590" y="11430"/>
                </a:lnTo>
                <a:lnTo>
                  <a:pt x="19050" y="5080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0" name="bk object 8900"/>
          <p:cNvSpPr/>
          <p:nvPr/>
        </p:nvSpPr>
        <p:spPr>
          <a:xfrm>
            <a:off x="5363209" y="4103370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10">
                <a:moveTo>
                  <a:pt x="19050" y="0"/>
                </a:moveTo>
                <a:lnTo>
                  <a:pt x="0" y="5079"/>
                </a:lnTo>
                <a:lnTo>
                  <a:pt x="1269" y="10159"/>
                </a:lnTo>
                <a:lnTo>
                  <a:pt x="2539" y="16509"/>
                </a:lnTo>
                <a:lnTo>
                  <a:pt x="21589" y="12699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1" name="bk object 8901"/>
          <p:cNvSpPr/>
          <p:nvPr/>
        </p:nvSpPr>
        <p:spPr>
          <a:xfrm>
            <a:off x="5382259" y="4100829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39">
                <a:moveTo>
                  <a:pt x="19050" y="0"/>
                </a:moveTo>
                <a:lnTo>
                  <a:pt x="0" y="2540"/>
                </a:lnTo>
                <a:lnTo>
                  <a:pt x="1269" y="8890"/>
                </a:lnTo>
                <a:lnTo>
                  <a:pt x="1269" y="15240"/>
                </a:lnTo>
                <a:lnTo>
                  <a:pt x="21589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2" name="bk object 8902"/>
          <p:cNvSpPr/>
          <p:nvPr/>
        </p:nvSpPr>
        <p:spPr>
          <a:xfrm>
            <a:off x="5401309" y="4099559"/>
            <a:ext cx="21590" cy="13970"/>
          </a:xfrm>
          <a:custGeom>
            <a:avLst/>
            <a:gdLst/>
            <a:ahLst/>
            <a:cxnLst/>
            <a:rect l="l" t="t" r="r" b="b"/>
            <a:pathLst>
              <a:path w="21589" h="13970">
                <a:moveTo>
                  <a:pt x="19050" y="0"/>
                </a:moveTo>
                <a:lnTo>
                  <a:pt x="0" y="1269"/>
                </a:lnTo>
                <a:lnTo>
                  <a:pt x="1269" y="7619"/>
                </a:lnTo>
                <a:lnTo>
                  <a:pt x="1269" y="13969"/>
                </a:lnTo>
                <a:lnTo>
                  <a:pt x="21589" y="11429"/>
                </a:lnTo>
                <a:lnTo>
                  <a:pt x="20319" y="5079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3" name="bk object 8903"/>
          <p:cNvSpPr/>
          <p:nvPr/>
        </p:nvSpPr>
        <p:spPr>
          <a:xfrm>
            <a:off x="5420359" y="40995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0"/>
                </a:lnTo>
                <a:lnTo>
                  <a:pt x="126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4" name="bk object 8904"/>
          <p:cNvSpPr/>
          <p:nvPr/>
        </p:nvSpPr>
        <p:spPr>
          <a:xfrm>
            <a:off x="5421629" y="4098290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9050" y="0"/>
                </a:moveTo>
                <a:lnTo>
                  <a:pt x="0" y="127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63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5" name="bk object 8905"/>
          <p:cNvSpPr/>
          <p:nvPr/>
        </p:nvSpPr>
        <p:spPr>
          <a:xfrm>
            <a:off x="5440679" y="409829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6" name="bk object 8906"/>
          <p:cNvSpPr/>
          <p:nvPr/>
        </p:nvSpPr>
        <p:spPr>
          <a:xfrm>
            <a:off x="5387340" y="419989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5080" y="0"/>
                </a:moveTo>
                <a:lnTo>
                  <a:pt x="0" y="1270"/>
                </a:lnTo>
                <a:lnTo>
                  <a:pt x="1270" y="7620"/>
                </a:lnTo>
                <a:lnTo>
                  <a:pt x="1270" y="12700"/>
                </a:lnTo>
                <a:lnTo>
                  <a:pt x="6350" y="12700"/>
                </a:lnTo>
                <a:lnTo>
                  <a:pt x="635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7" name="bk object 8907"/>
          <p:cNvSpPr/>
          <p:nvPr/>
        </p:nvSpPr>
        <p:spPr>
          <a:xfrm>
            <a:off x="5382259" y="420115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5079" y="0"/>
                </a:moveTo>
                <a:lnTo>
                  <a:pt x="0" y="0"/>
                </a:lnTo>
                <a:lnTo>
                  <a:pt x="0" y="6350"/>
                </a:lnTo>
                <a:lnTo>
                  <a:pt x="1269" y="12700"/>
                </a:lnTo>
                <a:lnTo>
                  <a:pt x="6350" y="11429"/>
                </a:lnTo>
                <a:lnTo>
                  <a:pt x="6350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8" name="bk object 8908"/>
          <p:cNvSpPr/>
          <p:nvPr/>
        </p:nvSpPr>
        <p:spPr>
          <a:xfrm>
            <a:off x="5380990" y="420115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9" name="bk object 8909"/>
          <p:cNvSpPr/>
          <p:nvPr/>
        </p:nvSpPr>
        <p:spPr>
          <a:xfrm>
            <a:off x="5375909" y="420115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5079" y="0"/>
                </a:moveTo>
                <a:lnTo>
                  <a:pt x="0" y="1269"/>
                </a:lnTo>
                <a:lnTo>
                  <a:pt x="2539" y="7619"/>
                </a:lnTo>
                <a:lnTo>
                  <a:pt x="3810" y="13969"/>
                </a:lnTo>
                <a:lnTo>
                  <a:pt x="8889" y="12700"/>
                </a:lnTo>
                <a:lnTo>
                  <a:pt x="6350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0" name="bk object 8910"/>
          <p:cNvSpPr/>
          <p:nvPr/>
        </p:nvSpPr>
        <p:spPr>
          <a:xfrm>
            <a:off x="5370829" y="4202429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39">
                <a:moveTo>
                  <a:pt x="5080" y="0"/>
                </a:moveTo>
                <a:lnTo>
                  <a:pt x="0" y="2540"/>
                </a:lnTo>
                <a:lnTo>
                  <a:pt x="1270" y="8890"/>
                </a:lnTo>
                <a:lnTo>
                  <a:pt x="3810" y="15240"/>
                </a:lnTo>
                <a:lnTo>
                  <a:pt x="8890" y="12700"/>
                </a:lnTo>
                <a:lnTo>
                  <a:pt x="762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1" name="bk object 8911"/>
          <p:cNvSpPr/>
          <p:nvPr/>
        </p:nvSpPr>
        <p:spPr>
          <a:xfrm>
            <a:off x="5369559" y="420497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269" y="0"/>
                </a:moveTo>
                <a:lnTo>
                  <a:pt x="0" y="0"/>
                </a:lnTo>
                <a:lnTo>
                  <a:pt x="2539" y="634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2" name="bk object 8912"/>
          <p:cNvSpPr/>
          <p:nvPr/>
        </p:nvSpPr>
        <p:spPr>
          <a:xfrm>
            <a:off x="5364479" y="420497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5080" y="0"/>
                </a:moveTo>
                <a:lnTo>
                  <a:pt x="0" y="2539"/>
                </a:lnTo>
                <a:lnTo>
                  <a:pt x="2540" y="8889"/>
                </a:lnTo>
                <a:lnTo>
                  <a:pt x="6350" y="13969"/>
                </a:lnTo>
                <a:lnTo>
                  <a:pt x="11430" y="11429"/>
                </a:lnTo>
                <a:lnTo>
                  <a:pt x="7620" y="634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3" name="bk object 8913"/>
          <p:cNvSpPr/>
          <p:nvPr/>
        </p:nvSpPr>
        <p:spPr>
          <a:xfrm>
            <a:off x="5359400" y="420750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5079" y="0"/>
                </a:moveTo>
                <a:lnTo>
                  <a:pt x="0" y="3809"/>
                </a:lnTo>
                <a:lnTo>
                  <a:pt x="2539" y="8889"/>
                </a:lnTo>
                <a:lnTo>
                  <a:pt x="6350" y="13969"/>
                </a:lnTo>
                <a:lnTo>
                  <a:pt x="11429" y="11429"/>
                </a:lnTo>
                <a:lnTo>
                  <a:pt x="7620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4" name="bk object 8914"/>
          <p:cNvSpPr/>
          <p:nvPr/>
        </p:nvSpPr>
        <p:spPr>
          <a:xfrm>
            <a:off x="5354320" y="421132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5079" y="0"/>
                </a:moveTo>
                <a:lnTo>
                  <a:pt x="0" y="2539"/>
                </a:lnTo>
                <a:lnTo>
                  <a:pt x="3809" y="7619"/>
                </a:lnTo>
                <a:lnTo>
                  <a:pt x="6350" y="13969"/>
                </a:lnTo>
                <a:lnTo>
                  <a:pt x="11429" y="10159"/>
                </a:lnTo>
                <a:lnTo>
                  <a:pt x="761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5" name="bk object 8915"/>
          <p:cNvSpPr/>
          <p:nvPr/>
        </p:nvSpPr>
        <p:spPr>
          <a:xfrm>
            <a:off x="5353050" y="42138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270" y="0"/>
                </a:moveTo>
                <a:lnTo>
                  <a:pt x="1270" y="1269"/>
                </a:lnTo>
                <a:lnTo>
                  <a:pt x="0" y="1269"/>
                </a:lnTo>
                <a:lnTo>
                  <a:pt x="507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6" name="bk object 8916"/>
          <p:cNvSpPr/>
          <p:nvPr/>
        </p:nvSpPr>
        <p:spPr>
          <a:xfrm>
            <a:off x="5347970" y="42151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5079" y="0"/>
                </a:moveTo>
                <a:lnTo>
                  <a:pt x="0" y="3810"/>
                </a:lnTo>
                <a:lnTo>
                  <a:pt x="5079" y="8890"/>
                </a:lnTo>
                <a:lnTo>
                  <a:pt x="8889" y="13970"/>
                </a:lnTo>
                <a:lnTo>
                  <a:pt x="13969" y="8890"/>
                </a:lnTo>
                <a:lnTo>
                  <a:pt x="1015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7" name="bk object 8917"/>
          <p:cNvSpPr/>
          <p:nvPr/>
        </p:nvSpPr>
        <p:spPr>
          <a:xfrm>
            <a:off x="5342890" y="42189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5080" y="0"/>
                </a:moveTo>
                <a:lnTo>
                  <a:pt x="0" y="5080"/>
                </a:lnTo>
                <a:lnTo>
                  <a:pt x="3810" y="8890"/>
                </a:lnTo>
                <a:lnTo>
                  <a:pt x="7620" y="13970"/>
                </a:lnTo>
                <a:lnTo>
                  <a:pt x="13970" y="889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8" name="bk object 8918"/>
          <p:cNvSpPr/>
          <p:nvPr/>
        </p:nvSpPr>
        <p:spPr>
          <a:xfrm>
            <a:off x="5337809" y="42240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5079" y="0"/>
                </a:moveTo>
                <a:lnTo>
                  <a:pt x="0" y="5079"/>
                </a:lnTo>
                <a:lnTo>
                  <a:pt x="8889" y="13969"/>
                </a:lnTo>
                <a:lnTo>
                  <a:pt x="13969" y="888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9" name="bk object 8919"/>
          <p:cNvSpPr/>
          <p:nvPr/>
        </p:nvSpPr>
        <p:spPr>
          <a:xfrm>
            <a:off x="5326379" y="42291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1430" y="0"/>
                </a:moveTo>
                <a:lnTo>
                  <a:pt x="0" y="11430"/>
                </a:lnTo>
                <a:lnTo>
                  <a:pt x="5080" y="15239"/>
                </a:lnTo>
                <a:lnTo>
                  <a:pt x="10160" y="20319"/>
                </a:lnTo>
                <a:lnTo>
                  <a:pt x="20320" y="888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0" name="bk object 8920"/>
          <p:cNvSpPr/>
          <p:nvPr/>
        </p:nvSpPr>
        <p:spPr>
          <a:xfrm>
            <a:off x="5316220" y="4240529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89">
                <a:moveTo>
                  <a:pt x="10159" y="0"/>
                </a:moveTo>
                <a:lnTo>
                  <a:pt x="0" y="15240"/>
                </a:lnTo>
                <a:lnTo>
                  <a:pt x="5079" y="17780"/>
                </a:lnTo>
                <a:lnTo>
                  <a:pt x="10159" y="21590"/>
                </a:lnTo>
                <a:lnTo>
                  <a:pt x="20319" y="762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1" name="bk object 8921"/>
          <p:cNvSpPr/>
          <p:nvPr/>
        </p:nvSpPr>
        <p:spPr>
          <a:xfrm>
            <a:off x="5304790" y="425577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60">
                <a:moveTo>
                  <a:pt x="11430" y="0"/>
                </a:moveTo>
                <a:lnTo>
                  <a:pt x="0" y="15239"/>
                </a:lnTo>
                <a:lnTo>
                  <a:pt x="6350" y="19049"/>
                </a:lnTo>
                <a:lnTo>
                  <a:pt x="11430" y="22859"/>
                </a:lnTo>
                <a:lnTo>
                  <a:pt x="21589" y="6349"/>
                </a:lnTo>
                <a:lnTo>
                  <a:pt x="16510" y="253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2" name="bk object 8922"/>
          <p:cNvSpPr/>
          <p:nvPr/>
        </p:nvSpPr>
        <p:spPr>
          <a:xfrm>
            <a:off x="5299709" y="427100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5079" y="0"/>
                </a:moveTo>
                <a:lnTo>
                  <a:pt x="0" y="8889"/>
                </a:lnTo>
                <a:lnTo>
                  <a:pt x="6350" y="12700"/>
                </a:lnTo>
                <a:lnTo>
                  <a:pt x="11429" y="15239"/>
                </a:lnTo>
                <a:lnTo>
                  <a:pt x="16510" y="6350"/>
                </a:lnTo>
                <a:lnTo>
                  <a:pt x="1142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3" name="bk object 8923"/>
          <p:cNvSpPr/>
          <p:nvPr/>
        </p:nvSpPr>
        <p:spPr>
          <a:xfrm>
            <a:off x="5295900" y="42799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810" y="0"/>
                </a:moveTo>
                <a:lnTo>
                  <a:pt x="0" y="8889"/>
                </a:lnTo>
                <a:lnTo>
                  <a:pt x="5079" y="12700"/>
                </a:lnTo>
                <a:lnTo>
                  <a:pt x="11429" y="15239"/>
                </a:lnTo>
                <a:lnTo>
                  <a:pt x="15239" y="6350"/>
                </a:lnTo>
                <a:lnTo>
                  <a:pt x="1016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4" name="bk object 8924"/>
          <p:cNvSpPr/>
          <p:nvPr/>
        </p:nvSpPr>
        <p:spPr>
          <a:xfrm>
            <a:off x="5295900" y="42887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0" y="1270"/>
                </a:lnTo>
                <a:lnTo>
                  <a:pt x="507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5" name="bk object 8925"/>
          <p:cNvSpPr/>
          <p:nvPr/>
        </p:nvSpPr>
        <p:spPr>
          <a:xfrm>
            <a:off x="5287009" y="4290059"/>
            <a:ext cx="20320" cy="24130"/>
          </a:xfrm>
          <a:custGeom>
            <a:avLst/>
            <a:gdLst/>
            <a:ahLst/>
            <a:cxnLst/>
            <a:rect l="l" t="t" r="r" b="b"/>
            <a:pathLst>
              <a:path w="20320" h="24129">
                <a:moveTo>
                  <a:pt x="8889" y="0"/>
                </a:moveTo>
                <a:lnTo>
                  <a:pt x="0" y="19050"/>
                </a:lnTo>
                <a:lnTo>
                  <a:pt x="6350" y="21589"/>
                </a:lnTo>
                <a:lnTo>
                  <a:pt x="11429" y="24129"/>
                </a:lnTo>
                <a:lnTo>
                  <a:pt x="20319" y="5079"/>
                </a:lnTo>
                <a:lnTo>
                  <a:pt x="1396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6" name="bk object 8926"/>
          <p:cNvSpPr/>
          <p:nvPr/>
        </p:nvSpPr>
        <p:spPr>
          <a:xfrm>
            <a:off x="5287009" y="430910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1269"/>
                </a:lnTo>
                <a:lnTo>
                  <a:pt x="635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7" name="bk object 8927"/>
          <p:cNvSpPr/>
          <p:nvPr/>
        </p:nvSpPr>
        <p:spPr>
          <a:xfrm>
            <a:off x="5280659" y="4310379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6350" y="0"/>
                </a:moveTo>
                <a:lnTo>
                  <a:pt x="0" y="21590"/>
                </a:lnTo>
                <a:lnTo>
                  <a:pt x="6350" y="24130"/>
                </a:lnTo>
                <a:lnTo>
                  <a:pt x="11429" y="25400"/>
                </a:lnTo>
                <a:lnTo>
                  <a:pt x="19050" y="3810"/>
                </a:lnTo>
                <a:lnTo>
                  <a:pt x="1270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8" name="bk object 8928"/>
          <p:cNvSpPr/>
          <p:nvPr/>
        </p:nvSpPr>
        <p:spPr>
          <a:xfrm>
            <a:off x="5275579" y="4331970"/>
            <a:ext cx="16510" cy="26670"/>
          </a:xfrm>
          <a:custGeom>
            <a:avLst/>
            <a:gdLst/>
            <a:ahLst/>
            <a:cxnLst/>
            <a:rect l="l" t="t" r="r" b="b"/>
            <a:pathLst>
              <a:path w="16510" h="26670">
                <a:moveTo>
                  <a:pt x="5080" y="0"/>
                </a:moveTo>
                <a:lnTo>
                  <a:pt x="0" y="24129"/>
                </a:lnTo>
                <a:lnTo>
                  <a:pt x="12700" y="26669"/>
                </a:lnTo>
                <a:lnTo>
                  <a:pt x="16510" y="3809"/>
                </a:lnTo>
                <a:lnTo>
                  <a:pt x="1143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9" name="bk object 8929"/>
          <p:cNvSpPr/>
          <p:nvPr/>
        </p:nvSpPr>
        <p:spPr>
          <a:xfrm>
            <a:off x="5275579" y="43561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0" y="126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0" name="bk object 8930"/>
          <p:cNvSpPr/>
          <p:nvPr/>
        </p:nvSpPr>
        <p:spPr>
          <a:xfrm>
            <a:off x="5271770" y="4357370"/>
            <a:ext cx="16510" cy="26670"/>
          </a:xfrm>
          <a:custGeom>
            <a:avLst/>
            <a:gdLst/>
            <a:ahLst/>
            <a:cxnLst/>
            <a:rect l="l" t="t" r="r" b="b"/>
            <a:pathLst>
              <a:path w="16510" h="26670">
                <a:moveTo>
                  <a:pt x="10159" y="0"/>
                </a:moveTo>
                <a:lnTo>
                  <a:pt x="3809" y="0"/>
                </a:lnTo>
                <a:lnTo>
                  <a:pt x="0" y="25399"/>
                </a:lnTo>
                <a:lnTo>
                  <a:pt x="6350" y="25399"/>
                </a:lnTo>
                <a:lnTo>
                  <a:pt x="12700" y="26669"/>
                </a:lnTo>
                <a:lnTo>
                  <a:pt x="1650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1" name="bk object 8931"/>
          <p:cNvSpPr/>
          <p:nvPr/>
        </p:nvSpPr>
        <p:spPr>
          <a:xfrm>
            <a:off x="5271770" y="43827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2" name="bk object 8932"/>
          <p:cNvSpPr/>
          <p:nvPr/>
        </p:nvSpPr>
        <p:spPr>
          <a:xfrm>
            <a:off x="5269229" y="4382770"/>
            <a:ext cx="15240" cy="27940"/>
          </a:xfrm>
          <a:custGeom>
            <a:avLst/>
            <a:gdLst/>
            <a:ahLst/>
            <a:cxnLst/>
            <a:rect l="l" t="t" r="r" b="b"/>
            <a:pathLst>
              <a:path w="15239" h="27939">
                <a:moveTo>
                  <a:pt x="15240" y="0"/>
                </a:moveTo>
                <a:lnTo>
                  <a:pt x="2540" y="0"/>
                </a:lnTo>
                <a:lnTo>
                  <a:pt x="0" y="26669"/>
                </a:lnTo>
                <a:lnTo>
                  <a:pt x="6350" y="27939"/>
                </a:lnTo>
                <a:lnTo>
                  <a:pt x="12700" y="27939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3" name="bk object 8933"/>
          <p:cNvSpPr/>
          <p:nvPr/>
        </p:nvSpPr>
        <p:spPr>
          <a:xfrm>
            <a:off x="5269229" y="440944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0" y="127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4" name="bk object 8934"/>
          <p:cNvSpPr/>
          <p:nvPr/>
        </p:nvSpPr>
        <p:spPr>
          <a:xfrm>
            <a:off x="5269229" y="4410709"/>
            <a:ext cx="12700" cy="29209"/>
          </a:xfrm>
          <a:custGeom>
            <a:avLst/>
            <a:gdLst/>
            <a:ahLst/>
            <a:cxnLst/>
            <a:rect l="l" t="t" r="r" b="b"/>
            <a:pathLst>
              <a:path w="12700" h="29210">
                <a:moveTo>
                  <a:pt x="12700" y="0"/>
                </a:moveTo>
                <a:lnTo>
                  <a:pt x="12700" y="29209"/>
                </a:lnTo>
                <a:lnTo>
                  <a:pt x="0" y="29209"/>
                </a:lnTo>
                <a:lnTo>
                  <a:pt x="0" y="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5" name="bk object 8935"/>
          <p:cNvSpPr/>
          <p:nvPr/>
        </p:nvSpPr>
        <p:spPr>
          <a:xfrm>
            <a:off x="5269229" y="44399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6" name="bk object 8936"/>
          <p:cNvSpPr/>
          <p:nvPr/>
        </p:nvSpPr>
        <p:spPr>
          <a:xfrm>
            <a:off x="5269229" y="4438650"/>
            <a:ext cx="13970" cy="33020"/>
          </a:xfrm>
          <a:custGeom>
            <a:avLst/>
            <a:gdLst/>
            <a:ahLst/>
            <a:cxnLst/>
            <a:rect l="l" t="t" r="r" b="b"/>
            <a:pathLst>
              <a:path w="13970" h="33020">
                <a:moveTo>
                  <a:pt x="12700" y="0"/>
                </a:moveTo>
                <a:lnTo>
                  <a:pt x="6350" y="1269"/>
                </a:lnTo>
                <a:lnTo>
                  <a:pt x="0" y="1269"/>
                </a:lnTo>
                <a:lnTo>
                  <a:pt x="1270" y="33019"/>
                </a:lnTo>
                <a:lnTo>
                  <a:pt x="7620" y="31750"/>
                </a:lnTo>
                <a:lnTo>
                  <a:pt x="13970" y="3175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7" name="bk object 8937"/>
          <p:cNvSpPr/>
          <p:nvPr/>
        </p:nvSpPr>
        <p:spPr>
          <a:xfrm>
            <a:off x="5270500" y="4470400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12700" y="0"/>
                </a:moveTo>
                <a:lnTo>
                  <a:pt x="6350" y="0"/>
                </a:lnTo>
                <a:lnTo>
                  <a:pt x="0" y="1269"/>
                </a:lnTo>
                <a:lnTo>
                  <a:pt x="1270" y="19050"/>
                </a:lnTo>
                <a:lnTo>
                  <a:pt x="7620" y="19050"/>
                </a:lnTo>
                <a:lnTo>
                  <a:pt x="13970" y="177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8" name="bk object 8938"/>
          <p:cNvSpPr/>
          <p:nvPr/>
        </p:nvSpPr>
        <p:spPr>
          <a:xfrm>
            <a:off x="5730300" y="4066600"/>
            <a:ext cx="1109859" cy="98158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39" name="bk object 8939"/>
          <p:cNvSpPr/>
          <p:nvPr/>
        </p:nvSpPr>
        <p:spPr>
          <a:xfrm>
            <a:off x="5271770" y="448945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350" y="0"/>
                </a:moveTo>
                <a:lnTo>
                  <a:pt x="0" y="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0" name="bk object 8940"/>
          <p:cNvSpPr/>
          <p:nvPr/>
        </p:nvSpPr>
        <p:spPr>
          <a:xfrm>
            <a:off x="5271770" y="4488179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12700" y="0"/>
                </a:moveTo>
                <a:lnTo>
                  <a:pt x="6350" y="1270"/>
                </a:lnTo>
                <a:lnTo>
                  <a:pt x="0" y="1270"/>
                </a:lnTo>
                <a:lnTo>
                  <a:pt x="2539" y="17780"/>
                </a:lnTo>
                <a:lnTo>
                  <a:pt x="8889" y="17780"/>
                </a:lnTo>
                <a:lnTo>
                  <a:pt x="15239" y="1651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1" name="bk object 8941"/>
          <p:cNvSpPr/>
          <p:nvPr/>
        </p:nvSpPr>
        <p:spPr>
          <a:xfrm>
            <a:off x="5274309" y="4505959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2" name="bk object 8942"/>
          <p:cNvSpPr/>
          <p:nvPr/>
        </p:nvSpPr>
        <p:spPr>
          <a:xfrm>
            <a:off x="5274309" y="450469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12700" y="0"/>
                </a:moveTo>
                <a:lnTo>
                  <a:pt x="0" y="2540"/>
                </a:lnTo>
                <a:lnTo>
                  <a:pt x="3810" y="17780"/>
                </a:lnTo>
                <a:lnTo>
                  <a:pt x="8889" y="17780"/>
                </a:lnTo>
                <a:lnTo>
                  <a:pt x="15239" y="1651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3" name="bk object 8943"/>
          <p:cNvSpPr/>
          <p:nvPr/>
        </p:nvSpPr>
        <p:spPr>
          <a:xfrm>
            <a:off x="5278120" y="45224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4" name="bk object 8944"/>
          <p:cNvSpPr/>
          <p:nvPr/>
        </p:nvSpPr>
        <p:spPr>
          <a:xfrm>
            <a:off x="5278120" y="4519929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1429" y="0"/>
                </a:moveTo>
                <a:lnTo>
                  <a:pt x="5079" y="2540"/>
                </a:lnTo>
                <a:lnTo>
                  <a:pt x="0" y="3810"/>
                </a:lnTo>
                <a:lnTo>
                  <a:pt x="3809" y="19050"/>
                </a:lnTo>
                <a:lnTo>
                  <a:pt x="10159" y="17780"/>
                </a:lnTo>
                <a:lnTo>
                  <a:pt x="15239" y="1524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5" name="bk object 8945"/>
          <p:cNvSpPr/>
          <p:nvPr/>
        </p:nvSpPr>
        <p:spPr>
          <a:xfrm>
            <a:off x="5281929" y="453517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11430" y="0"/>
                </a:moveTo>
                <a:lnTo>
                  <a:pt x="6350" y="2539"/>
                </a:lnTo>
                <a:lnTo>
                  <a:pt x="0" y="3809"/>
                </a:lnTo>
                <a:lnTo>
                  <a:pt x="3810" y="17779"/>
                </a:lnTo>
                <a:lnTo>
                  <a:pt x="10160" y="16509"/>
                </a:lnTo>
                <a:lnTo>
                  <a:pt x="16510" y="1396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6" name="bk object 8946"/>
          <p:cNvSpPr/>
          <p:nvPr/>
        </p:nvSpPr>
        <p:spPr>
          <a:xfrm>
            <a:off x="5285740" y="45516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7" name="bk object 8947"/>
          <p:cNvSpPr/>
          <p:nvPr/>
        </p:nvSpPr>
        <p:spPr>
          <a:xfrm>
            <a:off x="5287009" y="454914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1429" y="0"/>
                </a:moveTo>
                <a:lnTo>
                  <a:pt x="5079" y="2540"/>
                </a:lnTo>
                <a:lnTo>
                  <a:pt x="0" y="5080"/>
                </a:lnTo>
                <a:lnTo>
                  <a:pt x="5079" y="16510"/>
                </a:lnTo>
                <a:lnTo>
                  <a:pt x="11429" y="13970"/>
                </a:lnTo>
                <a:lnTo>
                  <a:pt x="16510" y="1143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8" name="bk object 8948"/>
          <p:cNvSpPr/>
          <p:nvPr/>
        </p:nvSpPr>
        <p:spPr>
          <a:xfrm>
            <a:off x="5292090" y="4563109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2539"/>
                </a:lnTo>
                <a:lnTo>
                  <a:pt x="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9" name="bk object 8949"/>
          <p:cNvSpPr/>
          <p:nvPr/>
        </p:nvSpPr>
        <p:spPr>
          <a:xfrm>
            <a:off x="5292090" y="456057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1430" y="0"/>
                </a:moveTo>
                <a:lnTo>
                  <a:pt x="6350" y="2539"/>
                </a:lnTo>
                <a:lnTo>
                  <a:pt x="0" y="6349"/>
                </a:lnTo>
                <a:lnTo>
                  <a:pt x="7620" y="17779"/>
                </a:lnTo>
                <a:lnTo>
                  <a:pt x="17780" y="1269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0" name="bk object 8950"/>
          <p:cNvSpPr/>
          <p:nvPr/>
        </p:nvSpPr>
        <p:spPr>
          <a:xfrm>
            <a:off x="5299709" y="457200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60" y="0"/>
                </a:moveTo>
                <a:lnTo>
                  <a:pt x="5079" y="3810"/>
                </a:lnTo>
                <a:lnTo>
                  <a:pt x="0" y="6350"/>
                </a:lnTo>
                <a:lnTo>
                  <a:pt x="2539" y="12700"/>
                </a:lnTo>
                <a:lnTo>
                  <a:pt x="8889" y="8889"/>
                </a:lnTo>
                <a:lnTo>
                  <a:pt x="13969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1" name="bk object 8951"/>
          <p:cNvSpPr/>
          <p:nvPr/>
        </p:nvSpPr>
        <p:spPr>
          <a:xfrm>
            <a:off x="5302250" y="4580890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350" y="0"/>
                </a:moveTo>
                <a:lnTo>
                  <a:pt x="0" y="3810"/>
                </a:lnTo>
                <a:lnTo>
                  <a:pt x="127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2" name="bk object 8952"/>
          <p:cNvSpPr/>
          <p:nvPr/>
        </p:nvSpPr>
        <p:spPr>
          <a:xfrm>
            <a:off x="5303520" y="457707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59" y="0"/>
                </a:moveTo>
                <a:lnTo>
                  <a:pt x="0" y="7620"/>
                </a:lnTo>
                <a:lnTo>
                  <a:pt x="3809" y="12700"/>
                </a:lnTo>
                <a:lnTo>
                  <a:pt x="1396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3" name="bk object 8953"/>
          <p:cNvSpPr/>
          <p:nvPr/>
        </p:nvSpPr>
        <p:spPr>
          <a:xfrm>
            <a:off x="5312409" y="45821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380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4" name="bk object 8954"/>
          <p:cNvSpPr/>
          <p:nvPr/>
        </p:nvSpPr>
        <p:spPr>
          <a:xfrm>
            <a:off x="5307329" y="458342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60" y="0"/>
                </a:moveTo>
                <a:lnTo>
                  <a:pt x="5080" y="2540"/>
                </a:lnTo>
                <a:lnTo>
                  <a:pt x="0" y="6350"/>
                </a:lnTo>
                <a:lnTo>
                  <a:pt x="3810" y="12700"/>
                </a:lnTo>
                <a:lnTo>
                  <a:pt x="1397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5" name="bk object 8955"/>
          <p:cNvSpPr/>
          <p:nvPr/>
        </p:nvSpPr>
        <p:spPr>
          <a:xfrm>
            <a:off x="5311140" y="45923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0"/>
                </a:moveTo>
                <a:lnTo>
                  <a:pt x="0" y="3809"/>
                </a:lnTo>
                <a:lnTo>
                  <a:pt x="1270" y="3809"/>
                </a:lnTo>
                <a:lnTo>
                  <a:pt x="127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6" name="bk object 8956"/>
          <p:cNvSpPr/>
          <p:nvPr/>
        </p:nvSpPr>
        <p:spPr>
          <a:xfrm>
            <a:off x="5312409" y="458724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619" y="0"/>
                </a:moveTo>
                <a:lnTo>
                  <a:pt x="0" y="10160"/>
                </a:lnTo>
                <a:lnTo>
                  <a:pt x="2539" y="11430"/>
                </a:lnTo>
                <a:lnTo>
                  <a:pt x="6350" y="7620"/>
                </a:lnTo>
                <a:lnTo>
                  <a:pt x="10160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7" name="bk object 8957"/>
          <p:cNvSpPr/>
          <p:nvPr/>
        </p:nvSpPr>
        <p:spPr>
          <a:xfrm>
            <a:off x="5318759" y="45897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3810" y="0"/>
                </a:lnTo>
                <a:lnTo>
                  <a:pt x="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8" name="bk object 8958"/>
          <p:cNvSpPr/>
          <p:nvPr/>
        </p:nvSpPr>
        <p:spPr>
          <a:xfrm>
            <a:off x="5314950" y="458977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8889" y="0"/>
                </a:moveTo>
                <a:lnTo>
                  <a:pt x="0" y="8890"/>
                </a:lnTo>
                <a:lnTo>
                  <a:pt x="1270" y="11430"/>
                </a:lnTo>
                <a:lnTo>
                  <a:pt x="1016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9" name="bk object 8959"/>
          <p:cNvSpPr/>
          <p:nvPr/>
        </p:nvSpPr>
        <p:spPr>
          <a:xfrm>
            <a:off x="5316220" y="45961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0" y="5080"/>
                </a:lnTo>
                <a:lnTo>
                  <a:pt x="126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0" name="bk object 8960"/>
          <p:cNvSpPr/>
          <p:nvPr/>
        </p:nvSpPr>
        <p:spPr>
          <a:xfrm>
            <a:off x="5317490" y="45923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620" y="0"/>
                </a:moveTo>
                <a:lnTo>
                  <a:pt x="3810" y="3809"/>
                </a:lnTo>
                <a:lnTo>
                  <a:pt x="0" y="8889"/>
                </a:lnTo>
                <a:lnTo>
                  <a:pt x="2539" y="11429"/>
                </a:lnTo>
                <a:lnTo>
                  <a:pt x="1016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1" name="bk object 8961"/>
          <p:cNvSpPr/>
          <p:nvPr/>
        </p:nvSpPr>
        <p:spPr>
          <a:xfrm>
            <a:off x="5320029" y="45935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620" y="0"/>
                </a:moveTo>
                <a:lnTo>
                  <a:pt x="0" y="10160"/>
                </a:lnTo>
                <a:lnTo>
                  <a:pt x="2540" y="11430"/>
                </a:lnTo>
                <a:lnTo>
                  <a:pt x="1016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2" name="bk object 8962"/>
          <p:cNvSpPr/>
          <p:nvPr/>
        </p:nvSpPr>
        <p:spPr>
          <a:xfrm>
            <a:off x="5322570" y="459994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09" y="0"/>
                </a:moveTo>
                <a:lnTo>
                  <a:pt x="0" y="5080"/>
                </a:lnTo>
                <a:lnTo>
                  <a:pt x="0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3" name="bk object 8963"/>
          <p:cNvSpPr/>
          <p:nvPr/>
        </p:nvSpPr>
        <p:spPr>
          <a:xfrm>
            <a:off x="5322570" y="459485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6350" y="0"/>
                </a:moveTo>
                <a:lnTo>
                  <a:pt x="3809" y="5079"/>
                </a:lnTo>
                <a:lnTo>
                  <a:pt x="0" y="11429"/>
                </a:lnTo>
                <a:lnTo>
                  <a:pt x="2539" y="12700"/>
                </a:lnTo>
                <a:lnTo>
                  <a:pt x="6350" y="7619"/>
                </a:lnTo>
                <a:lnTo>
                  <a:pt x="888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4" name="bk object 8964"/>
          <p:cNvSpPr/>
          <p:nvPr/>
        </p:nvSpPr>
        <p:spPr>
          <a:xfrm>
            <a:off x="5328920" y="459612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539" y="0"/>
                </a:moveTo>
                <a:lnTo>
                  <a:pt x="0" y="635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5" name="bk object 8965"/>
          <p:cNvSpPr/>
          <p:nvPr/>
        </p:nvSpPr>
        <p:spPr>
          <a:xfrm>
            <a:off x="5325109" y="45974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619" y="0"/>
                </a:moveTo>
                <a:lnTo>
                  <a:pt x="3810" y="5080"/>
                </a:lnTo>
                <a:lnTo>
                  <a:pt x="0" y="8889"/>
                </a:lnTo>
                <a:lnTo>
                  <a:pt x="2539" y="11430"/>
                </a:lnTo>
                <a:lnTo>
                  <a:pt x="10160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6" name="bk object 8966"/>
          <p:cNvSpPr/>
          <p:nvPr/>
        </p:nvSpPr>
        <p:spPr>
          <a:xfrm>
            <a:off x="5327650" y="459867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6350" y="0"/>
                </a:moveTo>
                <a:lnTo>
                  <a:pt x="3810" y="5079"/>
                </a:lnTo>
                <a:lnTo>
                  <a:pt x="0" y="10159"/>
                </a:lnTo>
                <a:lnTo>
                  <a:pt x="2539" y="11429"/>
                </a:lnTo>
                <a:lnTo>
                  <a:pt x="6350" y="6349"/>
                </a:lnTo>
                <a:lnTo>
                  <a:pt x="888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7" name="bk object 8967"/>
          <p:cNvSpPr/>
          <p:nvPr/>
        </p:nvSpPr>
        <p:spPr>
          <a:xfrm>
            <a:off x="5330190" y="460502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0" y="5079"/>
                </a:lnTo>
                <a:lnTo>
                  <a:pt x="1270" y="6349"/>
                </a:lnTo>
                <a:lnTo>
                  <a:pt x="2539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8" name="bk object 8968"/>
          <p:cNvSpPr/>
          <p:nvPr/>
        </p:nvSpPr>
        <p:spPr>
          <a:xfrm>
            <a:off x="5332729" y="459867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2540" y="0"/>
                </a:moveTo>
                <a:lnTo>
                  <a:pt x="0" y="12699"/>
                </a:lnTo>
                <a:lnTo>
                  <a:pt x="2540" y="12699"/>
                </a:lnTo>
                <a:lnTo>
                  <a:pt x="3810" y="7619"/>
                </a:lnTo>
                <a:lnTo>
                  <a:pt x="508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9" name="bk object 8969"/>
          <p:cNvSpPr/>
          <p:nvPr/>
        </p:nvSpPr>
        <p:spPr>
          <a:xfrm>
            <a:off x="5336540" y="459994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1270" y="0"/>
                </a:lnTo>
                <a:lnTo>
                  <a:pt x="0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0" name="bk object 8970"/>
          <p:cNvSpPr/>
          <p:nvPr/>
        </p:nvSpPr>
        <p:spPr>
          <a:xfrm>
            <a:off x="5334000" y="45999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5079" y="0"/>
                </a:moveTo>
                <a:lnTo>
                  <a:pt x="2539" y="6350"/>
                </a:lnTo>
                <a:lnTo>
                  <a:pt x="0" y="11430"/>
                </a:lnTo>
                <a:lnTo>
                  <a:pt x="2539" y="12700"/>
                </a:lnTo>
                <a:lnTo>
                  <a:pt x="5079" y="7620"/>
                </a:lnTo>
                <a:lnTo>
                  <a:pt x="888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1" name="bk object 8971"/>
          <p:cNvSpPr/>
          <p:nvPr/>
        </p:nvSpPr>
        <p:spPr>
          <a:xfrm>
            <a:off x="5336540" y="460755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39" y="0"/>
                </a:moveTo>
                <a:lnTo>
                  <a:pt x="0" y="5079"/>
                </a:lnTo>
                <a:lnTo>
                  <a:pt x="1270" y="6350"/>
                </a:lnTo>
                <a:lnTo>
                  <a:pt x="253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2" name="bk object 8972"/>
          <p:cNvSpPr/>
          <p:nvPr/>
        </p:nvSpPr>
        <p:spPr>
          <a:xfrm>
            <a:off x="5339079" y="460120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10" y="0"/>
                </a:moveTo>
                <a:lnTo>
                  <a:pt x="1270" y="0"/>
                </a:lnTo>
                <a:lnTo>
                  <a:pt x="0" y="6350"/>
                </a:lnTo>
                <a:lnTo>
                  <a:pt x="0" y="12700"/>
                </a:lnTo>
                <a:lnTo>
                  <a:pt x="2540" y="12700"/>
                </a:lnTo>
                <a:lnTo>
                  <a:pt x="381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3" name="bk object 8973"/>
          <p:cNvSpPr/>
          <p:nvPr/>
        </p:nvSpPr>
        <p:spPr>
          <a:xfrm>
            <a:off x="5342890" y="460120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4" name="bk object 8974"/>
          <p:cNvSpPr/>
          <p:nvPr/>
        </p:nvSpPr>
        <p:spPr>
          <a:xfrm>
            <a:off x="5340350" y="460120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3810" y="0"/>
                </a:moveTo>
                <a:lnTo>
                  <a:pt x="2539" y="6350"/>
                </a:lnTo>
                <a:lnTo>
                  <a:pt x="0" y="12700"/>
                </a:lnTo>
                <a:lnTo>
                  <a:pt x="3810" y="12700"/>
                </a:lnTo>
                <a:lnTo>
                  <a:pt x="5079" y="7619"/>
                </a:lnTo>
                <a:lnTo>
                  <a:pt x="635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5" name="bk object 8975"/>
          <p:cNvSpPr/>
          <p:nvPr/>
        </p:nvSpPr>
        <p:spPr>
          <a:xfrm>
            <a:off x="5344159" y="46024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79" y="0"/>
                </a:moveTo>
                <a:lnTo>
                  <a:pt x="2539" y="0"/>
                </a:lnTo>
                <a:lnTo>
                  <a:pt x="1269" y="6350"/>
                </a:lnTo>
                <a:lnTo>
                  <a:pt x="0" y="11430"/>
                </a:lnTo>
                <a:lnTo>
                  <a:pt x="253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6" name="bk object 8976"/>
          <p:cNvSpPr/>
          <p:nvPr/>
        </p:nvSpPr>
        <p:spPr>
          <a:xfrm>
            <a:off x="5346700" y="460882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7" name="bk object 8977"/>
          <p:cNvSpPr/>
          <p:nvPr/>
        </p:nvSpPr>
        <p:spPr>
          <a:xfrm>
            <a:off x="5347970" y="460247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1269" y="0"/>
                </a:moveTo>
                <a:lnTo>
                  <a:pt x="0" y="6350"/>
                </a:lnTo>
                <a:lnTo>
                  <a:pt x="0" y="12700"/>
                </a:lnTo>
                <a:lnTo>
                  <a:pt x="2539" y="12700"/>
                </a:lnTo>
                <a:lnTo>
                  <a:pt x="2539" y="6350"/>
                </a:lnTo>
                <a:lnTo>
                  <a:pt x="380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8" name="bk object 8978"/>
          <p:cNvSpPr/>
          <p:nvPr/>
        </p:nvSpPr>
        <p:spPr>
          <a:xfrm>
            <a:off x="5350509" y="4608829"/>
            <a:ext cx="0" cy="7620"/>
          </a:xfrm>
          <a:custGeom>
            <a:avLst/>
            <a:gdLst/>
            <a:ahLst/>
            <a:cxnLst/>
            <a:rect l="l" t="t" r="r" b="b"/>
            <a:pathLst>
              <a:path w="0" h="7620">
                <a:moveTo>
                  <a:pt x="0" y="0"/>
                </a:moveTo>
                <a:lnTo>
                  <a:pt x="0" y="7620"/>
                </a:lnTo>
                <a:lnTo>
                  <a:pt x="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9" name="bk object 8979"/>
          <p:cNvSpPr/>
          <p:nvPr/>
        </p:nvSpPr>
        <p:spPr>
          <a:xfrm>
            <a:off x="5350509" y="460375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0"/>
                </a:moveTo>
                <a:lnTo>
                  <a:pt x="3810" y="0"/>
                </a:lnTo>
                <a:lnTo>
                  <a:pt x="3810" y="12700"/>
                </a:lnTo>
                <a:lnTo>
                  <a:pt x="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0" name="bk object 8980"/>
          <p:cNvSpPr/>
          <p:nvPr/>
        </p:nvSpPr>
        <p:spPr>
          <a:xfrm>
            <a:off x="5354320" y="4608829"/>
            <a:ext cx="0" cy="7620"/>
          </a:xfrm>
          <a:custGeom>
            <a:avLst/>
            <a:gdLst/>
            <a:ahLst/>
            <a:cxnLst/>
            <a:rect l="l" t="t" r="r" b="b"/>
            <a:pathLst>
              <a:path w="0" h="7620">
                <a:moveTo>
                  <a:pt x="0" y="0"/>
                </a:moveTo>
                <a:lnTo>
                  <a:pt x="0" y="6350"/>
                </a:lnTo>
                <a:lnTo>
                  <a:pt x="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1" name="bk object 8981"/>
          <p:cNvSpPr/>
          <p:nvPr/>
        </p:nvSpPr>
        <p:spPr>
          <a:xfrm>
            <a:off x="5354320" y="460247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5079" y="0"/>
                </a:moveTo>
                <a:lnTo>
                  <a:pt x="0" y="1270"/>
                </a:lnTo>
                <a:lnTo>
                  <a:pt x="0" y="12700"/>
                </a:lnTo>
                <a:lnTo>
                  <a:pt x="6350" y="12700"/>
                </a:lnTo>
                <a:lnTo>
                  <a:pt x="507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2" name="bk object 8982"/>
          <p:cNvSpPr/>
          <p:nvPr/>
        </p:nvSpPr>
        <p:spPr>
          <a:xfrm>
            <a:off x="5359400" y="460247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5079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12700"/>
                </a:lnTo>
                <a:lnTo>
                  <a:pt x="6350" y="11430"/>
                </a:lnTo>
                <a:lnTo>
                  <a:pt x="507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3" name="bk object 8983"/>
          <p:cNvSpPr/>
          <p:nvPr/>
        </p:nvSpPr>
        <p:spPr>
          <a:xfrm>
            <a:off x="5364479" y="460120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5080" y="0"/>
                </a:moveTo>
                <a:lnTo>
                  <a:pt x="0" y="1269"/>
                </a:lnTo>
                <a:lnTo>
                  <a:pt x="0" y="7619"/>
                </a:lnTo>
                <a:lnTo>
                  <a:pt x="1270" y="12700"/>
                </a:lnTo>
                <a:lnTo>
                  <a:pt x="6350" y="12700"/>
                </a:lnTo>
                <a:lnTo>
                  <a:pt x="508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4" name="bk object 8984"/>
          <p:cNvSpPr/>
          <p:nvPr/>
        </p:nvSpPr>
        <p:spPr>
          <a:xfrm>
            <a:off x="5369559" y="460755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1269" y="6350"/>
                </a:lnTo>
                <a:lnTo>
                  <a:pt x="2539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5" name="bk object 8985"/>
          <p:cNvSpPr/>
          <p:nvPr/>
        </p:nvSpPr>
        <p:spPr>
          <a:xfrm>
            <a:off x="5367020" y="459994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5079" y="0"/>
                </a:moveTo>
                <a:lnTo>
                  <a:pt x="0" y="2540"/>
                </a:lnTo>
                <a:lnTo>
                  <a:pt x="2539" y="7620"/>
                </a:lnTo>
                <a:lnTo>
                  <a:pt x="5079" y="13970"/>
                </a:lnTo>
                <a:lnTo>
                  <a:pt x="10159" y="11430"/>
                </a:lnTo>
                <a:lnTo>
                  <a:pt x="761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6" name="bk object 8986"/>
          <p:cNvSpPr/>
          <p:nvPr/>
        </p:nvSpPr>
        <p:spPr>
          <a:xfrm>
            <a:off x="5372100" y="459867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5079" y="0"/>
                </a:moveTo>
                <a:lnTo>
                  <a:pt x="0" y="1269"/>
                </a:lnTo>
                <a:lnTo>
                  <a:pt x="2539" y="7619"/>
                </a:lnTo>
                <a:lnTo>
                  <a:pt x="5079" y="12699"/>
                </a:lnTo>
                <a:lnTo>
                  <a:pt x="10160" y="11429"/>
                </a:lnTo>
                <a:lnTo>
                  <a:pt x="762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7" name="bk object 8987"/>
          <p:cNvSpPr/>
          <p:nvPr/>
        </p:nvSpPr>
        <p:spPr>
          <a:xfrm>
            <a:off x="5377179" y="459612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5080" y="0"/>
                </a:moveTo>
                <a:lnTo>
                  <a:pt x="0" y="2540"/>
                </a:lnTo>
                <a:lnTo>
                  <a:pt x="2540" y="7620"/>
                </a:lnTo>
                <a:lnTo>
                  <a:pt x="5080" y="13970"/>
                </a:lnTo>
                <a:lnTo>
                  <a:pt x="10160" y="11430"/>
                </a:lnTo>
                <a:lnTo>
                  <a:pt x="762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8" name="bk object 8988"/>
          <p:cNvSpPr/>
          <p:nvPr/>
        </p:nvSpPr>
        <p:spPr>
          <a:xfrm>
            <a:off x="5380990" y="459359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5080" y="0"/>
                </a:moveTo>
                <a:lnTo>
                  <a:pt x="0" y="2540"/>
                </a:lnTo>
                <a:lnTo>
                  <a:pt x="3810" y="8890"/>
                </a:lnTo>
                <a:lnTo>
                  <a:pt x="6350" y="13970"/>
                </a:lnTo>
                <a:lnTo>
                  <a:pt x="11430" y="11430"/>
                </a:lnTo>
                <a:lnTo>
                  <a:pt x="8889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9" name="bk object 8989"/>
          <p:cNvSpPr/>
          <p:nvPr/>
        </p:nvSpPr>
        <p:spPr>
          <a:xfrm>
            <a:off x="5389879" y="459867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2540" y="6349"/>
                </a:lnTo>
                <a:lnTo>
                  <a:pt x="381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0" name="bk object 8990"/>
          <p:cNvSpPr/>
          <p:nvPr/>
        </p:nvSpPr>
        <p:spPr>
          <a:xfrm>
            <a:off x="5386070" y="45910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5079" y="0"/>
                </a:moveTo>
                <a:lnTo>
                  <a:pt x="0" y="2539"/>
                </a:lnTo>
                <a:lnTo>
                  <a:pt x="7619" y="12700"/>
                </a:lnTo>
                <a:lnTo>
                  <a:pt x="11429" y="10160"/>
                </a:lnTo>
                <a:lnTo>
                  <a:pt x="761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1" name="bk object 8991"/>
          <p:cNvSpPr/>
          <p:nvPr/>
        </p:nvSpPr>
        <p:spPr>
          <a:xfrm>
            <a:off x="5393690" y="45961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381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2" name="bk object 8992"/>
          <p:cNvSpPr/>
          <p:nvPr/>
        </p:nvSpPr>
        <p:spPr>
          <a:xfrm>
            <a:off x="5389879" y="458724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5080" y="0"/>
                </a:moveTo>
                <a:lnTo>
                  <a:pt x="0" y="3810"/>
                </a:lnTo>
                <a:lnTo>
                  <a:pt x="3810" y="8890"/>
                </a:lnTo>
                <a:lnTo>
                  <a:pt x="8890" y="13970"/>
                </a:lnTo>
                <a:lnTo>
                  <a:pt x="12700" y="1016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3" name="bk object 8993"/>
          <p:cNvSpPr/>
          <p:nvPr/>
        </p:nvSpPr>
        <p:spPr>
          <a:xfrm>
            <a:off x="5394959" y="458342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5079" y="0"/>
                </a:moveTo>
                <a:lnTo>
                  <a:pt x="0" y="3810"/>
                </a:lnTo>
                <a:lnTo>
                  <a:pt x="7619" y="13970"/>
                </a:lnTo>
                <a:lnTo>
                  <a:pt x="12700" y="8890"/>
                </a:lnTo>
                <a:lnTo>
                  <a:pt x="888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4" name="bk object 8994"/>
          <p:cNvSpPr/>
          <p:nvPr/>
        </p:nvSpPr>
        <p:spPr>
          <a:xfrm>
            <a:off x="5398770" y="4574540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8889" y="0"/>
                </a:moveTo>
                <a:lnTo>
                  <a:pt x="0" y="8890"/>
                </a:lnTo>
                <a:lnTo>
                  <a:pt x="8889" y="17780"/>
                </a:lnTo>
                <a:lnTo>
                  <a:pt x="19050" y="8890"/>
                </a:lnTo>
                <a:lnTo>
                  <a:pt x="1396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5" name="bk object 8995"/>
          <p:cNvSpPr/>
          <p:nvPr/>
        </p:nvSpPr>
        <p:spPr>
          <a:xfrm>
            <a:off x="5407659" y="456437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8889" y="0"/>
                </a:moveTo>
                <a:lnTo>
                  <a:pt x="0" y="10160"/>
                </a:lnTo>
                <a:lnTo>
                  <a:pt x="5079" y="13970"/>
                </a:lnTo>
                <a:lnTo>
                  <a:pt x="10160" y="19050"/>
                </a:lnTo>
                <a:lnTo>
                  <a:pt x="19050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6" name="bk object 8996"/>
          <p:cNvSpPr/>
          <p:nvPr/>
        </p:nvSpPr>
        <p:spPr>
          <a:xfrm>
            <a:off x="5416550" y="4551679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8889" y="0"/>
                </a:moveTo>
                <a:lnTo>
                  <a:pt x="0" y="12700"/>
                </a:lnTo>
                <a:lnTo>
                  <a:pt x="10160" y="20320"/>
                </a:lnTo>
                <a:lnTo>
                  <a:pt x="19050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7" name="bk object 8997"/>
          <p:cNvSpPr/>
          <p:nvPr/>
        </p:nvSpPr>
        <p:spPr>
          <a:xfrm>
            <a:off x="5430520" y="45554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79" y="381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8" name="bk object 8998"/>
          <p:cNvSpPr/>
          <p:nvPr/>
        </p:nvSpPr>
        <p:spPr>
          <a:xfrm>
            <a:off x="5425440" y="4531359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89" h="26670">
                <a:moveTo>
                  <a:pt x="11430" y="0"/>
                </a:moveTo>
                <a:lnTo>
                  <a:pt x="0" y="21589"/>
                </a:lnTo>
                <a:lnTo>
                  <a:pt x="10160" y="26669"/>
                </a:lnTo>
                <a:lnTo>
                  <a:pt x="21589" y="6350"/>
                </a:lnTo>
                <a:lnTo>
                  <a:pt x="16510" y="380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9" name="bk object 8999"/>
          <p:cNvSpPr/>
          <p:nvPr/>
        </p:nvSpPr>
        <p:spPr>
          <a:xfrm>
            <a:off x="5435600" y="4511040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89" h="26670">
                <a:moveTo>
                  <a:pt x="10160" y="0"/>
                </a:moveTo>
                <a:lnTo>
                  <a:pt x="0" y="21590"/>
                </a:lnTo>
                <a:lnTo>
                  <a:pt x="6350" y="24130"/>
                </a:lnTo>
                <a:lnTo>
                  <a:pt x="11429" y="26670"/>
                </a:lnTo>
                <a:lnTo>
                  <a:pt x="21589" y="5080"/>
                </a:lnTo>
                <a:lnTo>
                  <a:pt x="15239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0" name="bk object 9000"/>
          <p:cNvSpPr/>
          <p:nvPr/>
        </p:nvSpPr>
        <p:spPr>
          <a:xfrm>
            <a:off x="5450840" y="451357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40"/>
                </a:lnTo>
                <a:lnTo>
                  <a:pt x="635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1" name="bk object 9001"/>
          <p:cNvSpPr/>
          <p:nvPr/>
        </p:nvSpPr>
        <p:spPr>
          <a:xfrm>
            <a:off x="5444490" y="4488179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20" h="26670">
                <a:moveTo>
                  <a:pt x="7620" y="0"/>
                </a:moveTo>
                <a:lnTo>
                  <a:pt x="0" y="22860"/>
                </a:lnTo>
                <a:lnTo>
                  <a:pt x="6350" y="25400"/>
                </a:lnTo>
                <a:lnTo>
                  <a:pt x="12700" y="26670"/>
                </a:lnTo>
                <a:lnTo>
                  <a:pt x="20320" y="3810"/>
                </a:lnTo>
                <a:lnTo>
                  <a:pt x="1397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2" name="bk object 9002"/>
          <p:cNvSpPr/>
          <p:nvPr/>
        </p:nvSpPr>
        <p:spPr>
          <a:xfrm>
            <a:off x="5452109" y="446405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6350" y="0"/>
                </a:moveTo>
                <a:lnTo>
                  <a:pt x="0" y="25400"/>
                </a:lnTo>
                <a:lnTo>
                  <a:pt x="12700" y="27939"/>
                </a:lnTo>
                <a:lnTo>
                  <a:pt x="19050" y="3810"/>
                </a:lnTo>
                <a:lnTo>
                  <a:pt x="1270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3" name="bk object 9003"/>
          <p:cNvSpPr/>
          <p:nvPr/>
        </p:nvSpPr>
        <p:spPr>
          <a:xfrm>
            <a:off x="5464809" y="44653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53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4" name="bk object 9004"/>
          <p:cNvSpPr/>
          <p:nvPr/>
        </p:nvSpPr>
        <p:spPr>
          <a:xfrm>
            <a:off x="5458459" y="4438650"/>
            <a:ext cx="16510" cy="27940"/>
          </a:xfrm>
          <a:custGeom>
            <a:avLst/>
            <a:gdLst/>
            <a:ahLst/>
            <a:cxnLst/>
            <a:rect l="l" t="t" r="r" b="b"/>
            <a:pathLst>
              <a:path w="16510" h="27939">
                <a:moveTo>
                  <a:pt x="3810" y="0"/>
                </a:moveTo>
                <a:lnTo>
                  <a:pt x="0" y="26669"/>
                </a:lnTo>
                <a:lnTo>
                  <a:pt x="6350" y="26669"/>
                </a:lnTo>
                <a:lnTo>
                  <a:pt x="12700" y="27939"/>
                </a:lnTo>
                <a:lnTo>
                  <a:pt x="1651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5" name="bk object 9005"/>
          <p:cNvSpPr/>
          <p:nvPr/>
        </p:nvSpPr>
        <p:spPr>
          <a:xfrm>
            <a:off x="5462270" y="4413250"/>
            <a:ext cx="13970" cy="27940"/>
          </a:xfrm>
          <a:custGeom>
            <a:avLst/>
            <a:gdLst/>
            <a:ahLst/>
            <a:cxnLst/>
            <a:rect l="l" t="t" r="r" b="b"/>
            <a:pathLst>
              <a:path w="13970" h="27939">
                <a:moveTo>
                  <a:pt x="8889" y="0"/>
                </a:moveTo>
                <a:lnTo>
                  <a:pt x="2539" y="0"/>
                </a:lnTo>
                <a:lnTo>
                  <a:pt x="0" y="26669"/>
                </a:lnTo>
                <a:lnTo>
                  <a:pt x="6350" y="26669"/>
                </a:lnTo>
                <a:lnTo>
                  <a:pt x="12700" y="27939"/>
                </a:lnTo>
                <a:lnTo>
                  <a:pt x="1396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6" name="bk object 9006"/>
          <p:cNvSpPr/>
          <p:nvPr/>
        </p:nvSpPr>
        <p:spPr>
          <a:xfrm>
            <a:off x="5471159" y="44132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7" name="bk object 9007"/>
          <p:cNvSpPr/>
          <p:nvPr/>
        </p:nvSpPr>
        <p:spPr>
          <a:xfrm>
            <a:off x="5464809" y="4385309"/>
            <a:ext cx="12700" cy="27940"/>
          </a:xfrm>
          <a:custGeom>
            <a:avLst/>
            <a:gdLst/>
            <a:ahLst/>
            <a:cxnLst/>
            <a:rect l="l" t="t" r="r" b="b"/>
            <a:pathLst>
              <a:path w="12700" h="27939">
                <a:moveTo>
                  <a:pt x="12700" y="0"/>
                </a:moveTo>
                <a:lnTo>
                  <a:pt x="0" y="0"/>
                </a:lnTo>
                <a:lnTo>
                  <a:pt x="0" y="27939"/>
                </a:lnTo>
                <a:lnTo>
                  <a:pt x="11429" y="2793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8" name="bk object 9008"/>
          <p:cNvSpPr/>
          <p:nvPr/>
        </p:nvSpPr>
        <p:spPr>
          <a:xfrm>
            <a:off x="5471159" y="43853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9" name="bk object 9009"/>
          <p:cNvSpPr/>
          <p:nvPr/>
        </p:nvSpPr>
        <p:spPr>
          <a:xfrm>
            <a:off x="5463540" y="4356100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2700" y="0"/>
                </a:moveTo>
                <a:lnTo>
                  <a:pt x="6350" y="0"/>
                </a:lnTo>
                <a:lnTo>
                  <a:pt x="0" y="1269"/>
                </a:lnTo>
                <a:lnTo>
                  <a:pt x="1270" y="30480"/>
                </a:lnTo>
                <a:lnTo>
                  <a:pt x="7620" y="29210"/>
                </a:lnTo>
                <a:lnTo>
                  <a:pt x="13970" y="2921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0" name="bk object 9010"/>
          <p:cNvSpPr/>
          <p:nvPr/>
        </p:nvSpPr>
        <p:spPr>
          <a:xfrm>
            <a:off x="5469890" y="435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1" name="bk object 9011"/>
          <p:cNvSpPr/>
          <p:nvPr/>
        </p:nvSpPr>
        <p:spPr>
          <a:xfrm>
            <a:off x="5462270" y="4334509"/>
            <a:ext cx="13970" cy="22860"/>
          </a:xfrm>
          <a:custGeom>
            <a:avLst/>
            <a:gdLst/>
            <a:ahLst/>
            <a:cxnLst/>
            <a:rect l="l" t="t" r="r" b="b"/>
            <a:pathLst>
              <a:path w="13970" h="22860">
                <a:moveTo>
                  <a:pt x="11429" y="0"/>
                </a:moveTo>
                <a:lnTo>
                  <a:pt x="6350" y="1269"/>
                </a:lnTo>
                <a:lnTo>
                  <a:pt x="0" y="2539"/>
                </a:lnTo>
                <a:lnTo>
                  <a:pt x="1269" y="22859"/>
                </a:lnTo>
                <a:lnTo>
                  <a:pt x="7619" y="21589"/>
                </a:lnTo>
                <a:lnTo>
                  <a:pt x="13969" y="2158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2" name="bk object 9012"/>
          <p:cNvSpPr/>
          <p:nvPr/>
        </p:nvSpPr>
        <p:spPr>
          <a:xfrm>
            <a:off x="5459729" y="4315459"/>
            <a:ext cx="13970" cy="21590"/>
          </a:xfrm>
          <a:custGeom>
            <a:avLst/>
            <a:gdLst/>
            <a:ahLst/>
            <a:cxnLst/>
            <a:rect l="l" t="t" r="r" b="b"/>
            <a:pathLst>
              <a:path w="13970" h="21589">
                <a:moveTo>
                  <a:pt x="11430" y="0"/>
                </a:moveTo>
                <a:lnTo>
                  <a:pt x="6350" y="1269"/>
                </a:lnTo>
                <a:lnTo>
                  <a:pt x="0" y="1269"/>
                </a:lnTo>
                <a:lnTo>
                  <a:pt x="2540" y="21589"/>
                </a:lnTo>
                <a:lnTo>
                  <a:pt x="8890" y="20319"/>
                </a:lnTo>
                <a:lnTo>
                  <a:pt x="13970" y="1905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3" name="bk object 9013"/>
          <p:cNvSpPr/>
          <p:nvPr/>
        </p:nvSpPr>
        <p:spPr>
          <a:xfrm>
            <a:off x="5455920" y="4297679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39" h="20320">
                <a:moveTo>
                  <a:pt x="12700" y="0"/>
                </a:moveTo>
                <a:lnTo>
                  <a:pt x="0" y="2540"/>
                </a:lnTo>
                <a:lnTo>
                  <a:pt x="3809" y="20320"/>
                </a:lnTo>
                <a:lnTo>
                  <a:pt x="10159" y="19050"/>
                </a:lnTo>
                <a:lnTo>
                  <a:pt x="15239" y="177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4" name="bk object 9014"/>
          <p:cNvSpPr/>
          <p:nvPr/>
        </p:nvSpPr>
        <p:spPr>
          <a:xfrm>
            <a:off x="5453379" y="4281170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11430" y="0"/>
                </a:moveTo>
                <a:lnTo>
                  <a:pt x="5080" y="1269"/>
                </a:lnTo>
                <a:lnTo>
                  <a:pt x="0" y="3809"/>
                </a:lnTo>
                <a:lnTo>
                  <a:pt x="2540" y="19049"/>
                </a:lnTo>
                <a:lnTo>
                  <a:pt x="15240" y="16509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5" name="bk object 9015"/>
          <p:cNvSpPr/>
          <p:nvPr/>
        </p:nvSpPr>
        <p:spPr>
          <a:xfrm>
            <a:off x="5449570" y="426720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11429" y="0"/>
                </a:moveTo>
                <a:lnTo>
                  <a:pt x="5079" y="2539"/>
                </a:lnTo>
                <a:lnTo>
                  <a:pt x="0" y="3810"/>
                </a:lnTo>
                <a:lnTo>
                  <a:pt x="3809" y="17780"/>
                </a:lnTo>
                <a:lnTo>
                  <a:pt x="8889" y="15239"/>
                </a:lnTo>
                <a:lnTo>
                  <a:pt x="15239" y="139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6" name="bk object 9016"/>
          <p:cNvSpPr/>
          <p:nvPr/>
        </p:nvSpPr>
        <p:spPr>
          <a:xfrm>
            <a:off x="5444490" y="42545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1430" y="0"/>
                </a:moveTo>
                <a:lnTo>
                  <a:pt x="6350" y="2539"/>
                </a:lnTo>
                <a:lnTo>
                  <a:pt x="0" y="5080"/>
                </a:lnTo>
                <a:lnTo>
                  <a:pt x="5080" y="16510"/>
                </a:lnTo>
                <a:lnTo>
                  <a:pt x="10160" y="15239"/>
                </a:lnTo>
                <a:lnTo>
                  <a:pt x="16510" y="1270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7" name="bk object 9017"/>
          <p:cNvSpPr/>
          <p:nvPr/>
        </p:nvSpPr>
        <p:spPr>
          <a:xfrm>
            <a:off x="5441950" y="424942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1429" y="0"/>
                </a:moveTo>
                <a:lnTo>
                  <a:pt x="6350" y="2539"/>
                </a:lnTo>
                <a:lnTo>
                  <a:pt x="0" y="3809"/>
                </a:lnTo>
                <a:lnTo>
                  <a:pt x="2539" y="10159"/>
                </a:lnTo>
                <a:lnTo>
                  <a:pt x="8889" y="7619"/>
                </a:lnTo>
                <a:lnTo>
                  <a:pt x="13970" y="507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8" name="bk object 9018"/>
          <p:cNvSpPr/>
          <p:nvPr/>
        </p:nvSpPr>
        <p:spPr>
          <a:xfrm>
            <a:off x="5439409" y="4243070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2700" y="0"/>
                </a:moveTo>
                <a:lnTo>
                  <a:pt x="0" y="5079"/>
                </a:lnTo>
                <a:lnTo>
                  <a:pt x="2539" y="11429"/>
                </a:lnTo>
                <a:lnTo>
                  <a:pt x="8889" y="8889"/>
                </a:lnTo>
                <a:lnTo>
                  <a:pt x="13969" y="634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9" name="bk object 9019"/>
          <p:cNvSpPr/>
          <p:nvPr/>
        </p:nvSpPr>
        <p:spPr>
          <a:xfrm>
            <a:off x="5445759" y="424307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50" y="0"/>
                </a:moveTo>
                <a:lnTo>
                  <a:pt x="5079" y="0"/>
                </a:lnTo>
                <a:lnTo>
                  <a:pt x="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0" name="bk object 9020"/>
          <p:cNvSpPr/>
          <p:nvPr/>
        </p:nvSpPr>
        <p:spPr>
          <a:xfrm>
            <a:off x="5438140" y="423925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0160" y="0"/>
                </a:moveTo>
                <a:lnTo>
                  <a:pt x="5080" y="2539"/>
                </a:lnTo>
                <a:lnTo>
                  <a:pt x="0" y="6350"/>
                </a:lnTo>
                <a:lnTo>
                  <a:pt x="2539" y="10159"/>
                </a:lnTo>
                <a:lnTo>
                  <a:pt x="7620" y="6350"/>
                </a:lnTo>
                <a:lnTo>
                  <a:pt x="12700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1" name="bk object 9021"/>
          <p:cNvSpPr/>
          <p:nvPr/>
        </p:nvSpPr>
        <p:spPr>
          <a:xfrm>
            <a:off x="5443220" y="42379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381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2" name="bk object 9022"/>
          <p:cNvSpPr/>
          <p:nvPr/>
        </p:nvSpPr>
        <p:spPr>
          <a:xfrm>
            <a:off x="5435600" y="423417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0160" y="0"/>
                </a:moveTo>
                <a:lnTo>
                  <a:pt x="0" y="7620"/>
                </a:lnTo>
                <a:lnTo>
                  <a:pt x="2539" y="11430"/>
                </a:lnTo>
                <a:lnTo>
                  <a:pt x="1270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3" name="bk object 9023"/>
          <p:cNvSpPr/>
          <p:nvPr/>
        </p:nvSpPr>
        <p:spPr>
          <a:xfrm>
            <a:off x="5429250" y="422655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10160" y="0"/>
                </a:moveTo>
                <a:lnTo>
                  <a:pt x="0" y="7619"/>
                </a:lnTo>
                <a:lnTo>
                  <a:pt x="6350" y="15239"/>
                </a:lnTo>
                <a:lnTo>
                  <a:pt x="16510" y="761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4" name="bk object 9024"/>
          <p:cNvSpPr/>
          <p:nvPr/>
        </p:nvSpPr>
        <p:spPr>
          <a:xfrm>
            <a:off x="5424170" y="422020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0159" y="0"/>
                </a:moveTo>
                <a:lnTo>
                  <a:pt x="5079" y="3809"/>
                </a:lnTo>
                <a:lnTo>
                  <a:pt x="0" y="8889"/>
                </a:lnTo>
                <a:lnTo>
                  <a:pt x="6350" y="15239"/>
                </a:lnTo>
                <a:lnTo>
                  <a:pt x="10159" y="10159"/>
                </a:lnTo>
                <a:lnTo>
                  <a:pt x="1523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5" name="bk object 9025"/>
          <p:cNvSpPr/>
          <p:nvPr/>
        </p:nvSpPr>
        <p:spPr>
          <a:xfrm>
            <a:off x="5429250" y="421894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810" y="0"/>
                </a:moveTo>
                <a:lnTo>
                  <a:pt x="0" y="5080"/>
                </a:lnTo>
                <a:lnTo>
                  <a:pt x="5079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6" name="bk object 9026"/>
          <p:cNvSpPr/>
          <p:nvPr/>
        </p:nvSpPr>
        <p:spPr>
          <a:xfrm>
            <a:off x="5421629" y="421640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90" y="0"/>
                </a:moveTo>
                <a:lnTo>
                  <a:pt x="3810" y="5080"/>
                </a:lnTo>
                <a:lnTo>
                  <a:pt x="0" y="10160"/>
                </a:lnTo>
                <a:lnTo>
                  <a:pt x="3810" y="12700"/>
                </a:lnTo>
                <a:lnTo>
                  <a:pt x="1143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7" name="bk object 9027"/>
          <p:cNvSpPr/>
          <p:nvPr/>
        </p:nvSpPr>
        <p:spPr>
          <a:xfrm>
            <a:off x="5425440" y="42164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0"/>
                </a:moveTo>
                <a:lnTo>
                  <a:pt x="3810" y="0"/>
                </a:lnTo>
                <a:lnTo>
                  <a:pt x="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8" name="bk object 9028"/>
          <p:cNvSpPr/>
          <p:nvPr/>
        </p:nvSpPr>
        <p:spPr>
          <a:xfrm>
            <a:off x="5419090" y="42151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8889" y="0"/>
                </a:moveTo>
                <a:lnTo>
                  <a:pt x="3810" y="3810"/>
                </a:lnTo>
                <a:lnTo>
                  <a:pt x="0" y="8890"/>
                </a:lnTo>
                <a:lnTo>
                  <a:pt x="2539" y="1143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9" name="bk object 9029"/>
          <p:cNvSpPr/>
          <p:nvPr/>
        </p:nvSpPr>
        <p:spPr>
          <a:xfrm>
            <a:off x="5422900" y="42138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0" y="507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0" name="bk object 9030"/>
          <p:cNvSpPr/>
          <p:nvPr/>
        </p:nvSpPr>
        <p:spPr>
          <a:xfrm>
            <a:off x="5416550" y="421132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20" y="0"/>
                </a:moveTo>
                <a:lnTo>
                  <a:pt x="0" y="10159"/>
                </a:lnTo>
                <a:lnTo>
                  <a:pt x="2539" y="12699"/>
                </a:lnTo>
                <a:lnTo>
                  <a:pt x="6350" y="7619"/>
                </a:lnTo>
                <a:lnTo>
                  <a:pt x="1142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1" name="bk object 9031"/>
          <p:cNvSpPr/>
          <p:nvPr/>
        </p:nvSpPr>
        <p:spPr>
          <a:xfrm>
            <a:off x="5414009" y="42100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619" y="0"/>
                </a:moveTo>
                <a:lnTo>
                  <a:pt x="3810" y="5080"/>
                </a:lnTo>
                <a:lnTo>
                  <a:pt x="0" y="8889"/>
                </a:lnTo>
                <a:lnTo>
                  <a:pt x="2539" y="11430"/>
                </a:lnTo>
                <a:lnTo>
                  <a:pt x="10160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2" name="bk object 9032"/>
          <p:cNvSpPr/>
          <p:nvPr/>
        </p:nvSpPr>
        <p:spPr>
          <a:xfrm>
            <a:off x="5417820" y="420877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539" y="0"/>
                </a:moveTo>
                <a:lnTo>
                  <a:pt x="0" y="6350"/>
                </a:lnTo>
                <a:lnTo>
                  <a:pt x="3809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3" name="bk object 9033"/>
          <p:cNvSpPr/>
          <p:nvPr/>
        </p:nvSpPr>
        <p:spPr>
          <a:xfrm>
            <a:off x="5411470" y="420750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6350" y="0"/>
                </a:moveTo>
                <a:lnTo>
                  <a:pt x="2539" y="5079"/>
                </a:lnTo>
                <a:lnTo>
                  <a:pt x="0" y="10159"/>
                </a:lnTo>
                <a:lnTo>
                  <a:pt x="2539" y="12700"/>
                </a:lnTo>
                <a:lnTo>
                  <a:pt x="6350" y="7619"/>
                </a:lnTo>
                <a:lnTo>
                  <a:pt x="888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4" name="bk object 9034"/>
          <p:cNvSpPr/>
          <p:nvPr/>
        </p:nvSpPr>
        <p:spPr>
          <a:xfrm>
            <a:off x="5408929" y="420497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70">
                <a:moveTo>
                  <a:pt x="5080" y="0"/>
                </a:moveTo>
                <a:lnTo>
                  <a:pt x="0" y="12699"/>
                </a:lnTo>
                <a:lnTo>
                  <a:pt x="2540" y="13969"/>
                </a:lnTo>
                <a:lnTo>
                  <a:pt x="5080" y="7619"/>
                </a:lnTo>
                <a:lnTo>
                  <a:pt x="889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5" name="bk object 9035"/>
          <p:cNvSpPr/>
          <p:nvPr/>
        </p:nvSpPr>
        <p:spPr>
          <a:xfrm>
            <a:off x="5408929" y="42113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540" y="0"/>
                </a:moveTo>
                <a:lnTo>
                  <a:pt x="0" y="5079"/>
                </a:lnTo>
                <a:lnTo>
                  <a:pt x="0" y="634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6" name="bk object 9036"/>
          <p:cNvSpPr/>
          <p:nvPr/>
        </p:nvSpPr>
        <p:spPr>
          <a:xfrm>
            <a:off x="5405120" y="420370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6350" y="0"/>
                </a:moveTo>
                <a:lnTo>
                  <a:pt x="2539" y="6350"/>
                </a:lnTo>
                <a:lnTo>
                  <a:pt x="0" y="11430"/>
                </a:lnTo>
                <a:lnTo>
                  <a:pt x="3809" y="12700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7" name="bk object 9037"/>
          <p:cNvSpPr/>
          <p:nvPr/>
        </p:nvSpPr>
        <p:spPr>
          <a:xfrm>
            <a:off x="5407659" y="420370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810" y="0"/>
                </a:moveTo>
                <a:lnTo>
                  <a:pt x="2539" y="0"/>
                </a:lnTo>
                <a:lnTo>
                  <a:pt x="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8" name="bk object 9038"/>
          <p:cNvSpPr/>
          <p:nvPr/>
        </p:nvSpPr>
        <p:spPr>
          <a:xfrm>
            <a:off x="5403850" y="420242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2539" y="0"/>
                </a:moveTo>
                <a:lnTo>
                  <a:pt x="0" y="12700"/>
                </a:lnTo>
                <a:lnTo>
                  <a:pt x="2539" y="12700"/>
                </a:lnTo>
                <a:lnTo>
                  <a:pt x="3810" y="762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9" name="bk object 9039"/>
          <p:cNvSpPr/>
          <p:nvPr/>
        </p:nvSpPr>
        <p:spPr>
          <a:xfrm>
            <a:off x="5400040" y="4201159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70">
                <a:moveTo>
                  <a:pt x="3810" y="0"/>
                </a:moveTo>
                <a:lnTo>
                  <a:pt x="2539" y="6350"/>
                </a:lnTo>
                <a:lnTo>
                  <a:pt x="0" y="12700"/>
                </a:lnTo>
                <a:lnTo>
                  <a:pt x="3810" y="13969"/>
                </a:lnTo>
                <a:lnTo>
                  <a:pt x="5080" y="761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0" name="bk object 9040"/>
          <p:cNvSpPr/>
          <p:nvPr/>
        </p:nvSpPr>
        <p:spPr>
          <a:xfrm>
            <a:off x="5402579" y="420115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1" name="bk object 9041"/>
          <p:cNvSpPr/>
          <p:nvPr/>
        </p:nvSpPr>
        <p:spPr>
          <a:xfrm>
            <a:off x="5398770" y="420115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3809" y="0"/>
                </a:moveTo>
                <a:lnTo>
                  <a:pt x="1269" y="0"/>
                </a:lnTo>
                <a:lnTo>
                  <a:pt x="0" y="6350"/>
                </a:lnTo>
                <a:lnTo>
                  <a:pt x="0" y="12700"/>
                </a:lnTo>
                <a:lnTo>
                  <a:pt x="2539" y="12700"/>
                </a:lnTo>
                <a:lnTo>
                  <a:pt x="380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2" name="bk object 9042"/>
          <p:cNvSpPr/>
          <p:nvPr/>
        </p:nvSpPr>
        <p:spPr>
          <a:xfrm>
            <a:off x="5397500" y="4207509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6350"/>
                </a:lnTo>
                <a:lnTo>
                  <a:pt x="127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3" name="bk object 9043"/>
          <p:cNvSpPr/>
          <p:nvPr/>
        </p:nvSpPr>
        <p:spPr>
          <a:xfrm>
            <a:off x="5394959" y="4199890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70">
                <a:moveTo>
                  <a:pt x="2539" y="0"/>
                </a:moveTo>
                <a:lnTo>
                  <a:pt x="0" y="12700"/>
                </a:lnTo>
                <a:lnTo>
                  <a:pt x="2539" y="13970"/>
                </a:lnTo>
                <a:lnTo>
                  <a:pt x="3810" y="762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4" name="bk object 9044"/>
          <p:cNvSpPr/>
          <p:nvPr/>
        </p:nvSpPr>
        <p:spPr>
          <a:xfrm>
            <a:off x="5396229" y="419989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70" y="0"/>
                </a:moveTo>
                <a:lnTo>
                  <a:pt x="0" y="0"/>
                </a:lnTo>
                <a:lnTo>
                  <a:pt x="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5" name="bk object 9045"/>
          <p:cNvSpPr/>
          <p:nvPr/>
        </p:nvSpPr>
        <p:spPr>
          <a:xfrm>
            <a:off x="5393690" y="419989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2539" y="12700"/>
                </a:moveTo>
                <a:lnTo>
                  <a:pt x="0" y="12700"/>
                </a:lnTo>
                <a:lnTo>
                  <a:pt x="0" y="0"/>
                </a:lnTo>
                <a:lnTo>
                  <a:pt x="2539" y="0"/>
                </a:lnTo>
                <a:lnTo>
                  <a:pt x="2539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6" name="bk object 9046"/>
          <p:cNvSpPr/>
          <p:nvPr/>
        </p:nvSpPr>
        <p:spPr>
          <a:xfrm>
            <a:off x="5392420" y="419989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269" y="0"/>
                </a:moveTo>
                <a:lnTo>
                  <a:pt x="0" y="0"/>
                </a:lnTo>
                <a:lnTo>
                  <a:pt x="126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-1270" y="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k object 17"/>
          <p:cNvSpPr/>
          <p:nvPr/>
        </p:nvSpPr>
        <p:spPr>
          <a:xfrm>
            <a:off x="-1270" y="6603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k object 18"/>
          <p:cNvSpPr/>
          <p:nvPr/>
        </p:nvSpPr>
        <p:spPr>
          <a:xfrm>
            <a:off x="-1270" y="1333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bk object 19"/>
          <p:cNvSpPr/>
          <p:nvPr/>
        </p:nvSpPr>
        <p:spPr>
          <a:xfrm>
            <a:off x="-1270" y="20066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67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bk object 20"/>
          <p:cNvSpPr/>
          <p:nvPr/>
        </p:nvSpPr>
        <p:spPr>
          <a:xfrm>
            <a:off x="-1270" y="2679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8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bk object 21"/>
          <p:cNvSpPr/>
          <p:nvPr/>
        </p:nvSpPr>
        <p:spPr>
          <a:xfrm>
            <a:off x="-1270" y="3352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9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bk object 22"/>
          <p:cNvSpPr/>
          <p:nvPr/>
        </p:nvSpPr>
        <p:spPr>
          <a:xfrm>
            <a:off x="-1270" y="4025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A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bk object 23"/>
          <p:cNvSpPr/>
          <p:nvPr/>
        </p:nvSpPr>
        <p:spPr>
          <a:xfrm>
            <a:off x="-1270" y="4699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B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bk object 24"/>
          <p:cNvSpPr/>
          <p:nvPr/>
        </p:nvSpPr>
        <p:spPr>
          <a:xfrm>
            <a:off x="-1270" y="5372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C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bk object 25"/>
          <p:cNvSpPr/>
          <p:nvPr/>
        </p:nvSpPr>
        <p:spPr>
          <a:xfrm>
            <a:off x="-1270" y="60451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D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bk object 26"/>
          <p:cNvSpPr/>
          <p:nvPr/>
        </p:nvSpPr>
        <p:spPr>
          <a:xfrm>
            <a:off x="-1270" y="67183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E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bk object 27"/>
          <p:cNvSpPr/>
          <p:nvPr/>
        </p:nvSpPr>
        <p:spPr>
          <a:xfrm>
            <a:off x="-1270" y="7391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F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bk object 28"/>
          <p:cNvSpPr/>
          <p:nvPr/>
        </p:nvSpPr>
        <p:spPr>
          <a:xfrm>
            <a:off x="-1270" y="8064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bk object 29"/>
          <p:cNvSpPr/>
          <p:nvPr/>
        </p:nvSpPr>
        <p:spPr>
          <a:xfrm>
            <a:off x="-1270" y="87376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1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bk object 30"/>
          <p:cNvSpPr/>
          <p:nvPr/>
        </p:nvSpPr>
        <p:spPr>
          <a:xfrm>
            <a:off x="-1270" y="94106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2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bk object 31"/>
          <p:cNvSpPr/>
          <p:nvPr/>
        </p:nvSpPr>
        <p:spPr>
          <a:xfrm>
            <a:off x="-1270" y="100838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3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bk object 32"/>
          <p:cNvSpPr/>
          <p:nvPr/>
        </p:nvSpPr>
        <p:spPr>
          <a:xfrm>
            <a:off x="-1270" y="1075689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40">
                <a:moveTo>
                  <a:pt x="0" y="66040"/>
                </a:moveTo>
                <a:lnTo>
                  <a:pt x="9146540" y="66040"/>
                </a:lnTo>
                <a:lnTo>
                  <a:pt x="914654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74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bk object 33"/>
          <p:cNvSpPr/>
          <p:nvPr/>
        </p:nvSpPr>
        <p:spPr>
          <a:xfrm>
            <a:off x="-1270" y="114173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5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bk object 34"/>
          <p:cNvSpPr/>
          <p:nvPr/>
        </p:nvSpPr>
        <p:spPr>
          <a:xfrm>
            <a:off x="-1270" y="120903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6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bk object 35"/>
          <p:cNvSpPr/>
          <p:nvPr/>
        </p:nvSpPr>
        <p:spPr>
          <a:xfrm>
            <a:off x="-1270" y="12763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7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bk object 36"/>
          <p:cNvSpPr/>
          <p:nvPr/>
        </p:nvSpPr>
        <p:spPr>
          <a:xfrm>
            <a:off x="-1270" y="134366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8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bk object 37"/>
          <p:cNvSpPr/>
          <p:nvPr/>
        </p:nvSpPr>
        <p:spPr>
          <a:xfrm>
            <a:off x="-1270" y="141096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9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bk object 38"/>
          <p:cNvSpPr/>
          <p:nvPr/>
        </p:nvSpPr>
        <p:spPr>
          <a:xfrm>
            <a:off x="-1270" y="147828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A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bk object 39"/>
          <p:cNvSpPr/>
          <p:nvPr/>
        </p:nvSpPr>
        <p:spPr>
          <a:xfrm>
            <a:off x="-1270" y="154558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B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bk object 40"/>
          <p:cNvSpPr/>
          <p:nvPr/>
        </p:nvSpPr>
        <p:spPr>
          <a:xfrm>
            <a:off x="-1270" y="16129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C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bk object 41"/>
          <p:cNvSpPr/>
          <p:nvPr/>
        </p:nvSpPr>
        <p:spPr>
          <a:xfrm>
            <a:off x="-1270" y="168021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D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bk object 42"/>
          <p:cNvSpPr/>
          <p:nvPr/>
        </p:nvSpPr>
        <p:spPr>
          <a:xfrm>
            <a:off x="-1270" y="17475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E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bk object 43"/>
          <p:cNvSpPr/>
          <p:nvPr/>
        </p:nvSpPr>
        <p:spPr>
          <a:xfrm>
            <a:off x="-1270" y="18148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F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bk object 44"/>
          <p:cNvSpPr/>
          <p:nvPr/>
        </p:nvSpPr>
        <p:spPr>
          <a:xfrm>
            <a:off x="-1270" y="188213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bk object 45"/>
          <p:cNvSpPr/>
          <p:nvPr/>
        </p:nvSpPr>
        <p:spPr>
          <a:xfrm>
            <a:off x="-1270" y="19494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1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bk object 46"/>
          <p:cNvSpPr/>
          <p:nvPr/>
        </p:nvSpPr>
        <p:spPr>
          <a:xfrm>
            <a:off x="-1270" y="201676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2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bk object 47"/>
          <p:cNvSpPr/>
          <p:nvPr/>
        </p:nvSpPr>
        <p:spPr>
          <a:xfrm>
            <a:off x="-1270" y="20840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3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bk object 48"/>
          <p:cNvSpPr/>
          <p:nvPr/>
        </p:nvSpPr>
        <p:spPr>
          <a:xfrm>
            <a:off x="-1270" y="21513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4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bk object 49"/>
          <p:cNvSpPr/>
          <p:nvPr/>
        </p:nvSpPr>
        <p:spPr>
          <a:xfrm>
            <a:off x="-1270" y="221868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5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bk object 50"/>
          <p:cNvSpPr/>
          <p:nvPr/>
        </p:nvSpPr>
        <p:spPr>
          <a:xfrm>
            <a:off x="-1270" y="22860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6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bk object 51"/>
          <p:cNvSpPr/>
          <p:nvPr/>
        </p:nvSpPr>
        <p:spPr>
          <a:xfrm>
            <a:off x="-1270" y="235331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7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bk object 52"/>
          <p:cNvSpPr/>
          <p:nvPr/>
        </p:nvSpPr>
        <p:spPr>
          <a:xfrm>
            <a:off x="-1270" y="2420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8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bk object 53"/>
          <p:cNvSpPr/>
          <p:nvPr/>
        </p:nvSpPr>
        <p:spPr>
          <a:xfrm>
            <a:off x="-1270" y="2487929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40"/>
                </a:moveTo>
                <a:lnTo>
                  <a:pt x="9146540" y="66040"/>
                </a:lnTo>
                <a:lnTo>
                  <a:pt x="914654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89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bk object 54"/>
          <p:cNvSpPr/>
          <p:nvPr/>
        </p:nvSpPr>
        <p:spPr>
          <a:xfrm>
            <a:off x="-1270" y="25539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A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bk object 55"/>
          <p:cNvSpPr/>
          <p:nvPr/>
        </p:nvSpPr>
        <p:spPr>
          <a:xfrm>
            <a:off x="-1270" y="26212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B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bk object 56"/>
          <p:cNvSpPr/>
          <p:nvPr/>
        </p:nvSpPr>
        <p:spPr>
          <a:xfrm>
            <a:off x="-1270" y="268858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C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bk object 57"/>
          <p:cNvSpPr/>
          <p:nvPr/>
        </p:nvSpPr>
        <p:spPr>
          <a:xfrm>
            <a:off x="-1270" y="27559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D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bk object 58"/>
          <p:cNvSpPr/>
          <p:nvPr/>
        </p:nvSpPr>
        <p:spPr>
          <a:xfrm>
            <a:off x="-1270" y="282321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E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bk object 59"/>
          <p:cNvSpPr/>
          <p:nvPr/>
        </p:nvSpPr>
        <p:spPr>
          <a:xfrm>
            <a:off x="-1270" y="28905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F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bk object 60"/>
          <p:cNvSpPr/>
          <p:nvPr/>
        </p:nvSpPr>
        <p:spPr>
          <a:xfrm>
            <a:off x="-1270" y="29578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bk object 61"/>
          <p:cNvSpPr/>
          <p:nvPr/>
        </p:nvSpPr>
        <p:spPr>
          <a:xfrm>
            <a:off x="-1270" y="302513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1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bk object 62"/>
          <p:cNvSpPr/>
          <p:nvPr/>
        </p:nvSpPr>
        <p:spPr>
          <a:xfrm>
            <a:off x="-1270" y="30924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2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bk object 63"/>
          <p:cNvSpPr/>
          <p:nvPr/>
        </p:nvSpPr>
        <p:spPr>
          <a:xfrm>
            <a:off x="-1270" y="315976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3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bk object 64"/>
          <p:cNvSpPr/>
          <p:nvPr/>
        </p:nvSpPr>
        <p:spPr>
          <a:xfrm>
            <a:off x="-1270" y="32270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4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bk object 65"/>
          <p:cNvSpPr/>
          <p:nvPr/>
        </p:nvSpPr>
        <p:spPr>
          <a:xfrm>
            <a:off x="-1270" y="32943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5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bk object 66"/>
          <p:cNvSpPr/>
          <p:nvPr/>
        </p:nvSpPr>
        <p:spPr>
          <a:xfrm>
            <a:off x="-1270" y="33616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6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bk object 67"/>
          <p:cNvSpPr/>
          <p:nvPr/>
        </p:nvSpPr>
        <p:spPr>
          <a:xfrm>
            <a:off x="-1270" y="34290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7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bk object 68"/>
          <p:cNvSpPr/>
          <p:nvPr/>
        </p:nvSpPr>
        <p:spPr>
          <a:xfrm>
            <a:off x="-1270" y="3496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8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908300" y="-171450"/>
            <a:ext cx="3215640" cy="10312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600" b="1" i="1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877569" y="1929129"/>
            <a:ext cx="7414895" cy="16383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00" b="1" i="0">
                <a:solidFill>
                  <a:srgbClr val="FFEC9E"/>
                </a:solidFill>
                <a:latin typeface="Comic Sans MS"/>
                <a:cs typeface="Comic Sans MS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658368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5.png"/><Relationship Id="rId3" Type="http://schemas.openxmlformats.org/officeDocument/2006/relationships/image" Target="../media/image76.png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7.png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0.png"/><Relationship Id="rId3" Type="http://schemas.openxmlformats.org/officeDocument/2006/relationships/image" Target="../media/image31.png"/><Relationship Id="rId4" Type="http://schemas.openxmlformats.org/officeDocument/2006/relationships/image" Target="../media/image32.png"/><Relationship Id="rId5" Type="http://schemas.openxmlformats.org/officeDocument/2006/relationships/image" Target="../media/image33.png"/><Relationship Id="rId6" Type="http://schemas.openxmlformats.org/officeDocument/2006/relationships/image" Target="../media/image34.png"/><Relationship Id="rId7" Type="http://schemas.openxmlformats.org/officeDocument/2006/relationships/image" Target="../media/image35.png"/><Relationship Id="rId8" Type="http://schemas.openxmlformats.org/officeDocument/2006/relationships/image" Target="../media/image36.png"/><Relationship Id="rId9" Type="http://schemas.openxmlformats.org/officeDocument/2006/relationships/image" Target="../media/image37.png"/><Relationship Id="rId10" Type="http://schemas.openxmlformats.org/officeDocument/2006/relationships/image" Target="../media/image38.png"/><Relationship Id="rId11" Type="http://schemas.openxmlformats.org/officeDocument/2006/relationships/image" Target="../media/image39.png"/><Relationship Id="rId12" Type="http://schemas.openxmlformats.org/officeDocument/2006/relationships/image" Target="../media/image40.png"/><Relationship Id="rId13" Type="http://schemas.openxmlformats.org/officeDocument/2006/relationships/image" Target="../media/image41.png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2.png"/><Relationship Id="rId3" Type="http://schemas.openxmlformats.org/officeDocument/2006/relationships/image" Target="../media/image43.png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4.png"/><Relationship Id="rId3" Type="http://schemas.openxmlformats.org/officeDocument/2006/relationships/image" Target="../media/image45.png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6.png"/><Relationship Id="rId3" Type="http://schemas.openxmlformats.org/officeDocument/2006/relationships/image" Target="../media/image47.png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8.png"/><Relationship Id="rId3" Type="http://schemas.openxmlformats.org/officeDocument/2006/relationships/image" Target="../media/image49.png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0.png"/><Relationship Id="rId3" Type="http://schemas.openxmlformats.org/officeDocument/2006/relationships/image" Target="../media/image51.jpg"/><Relationship Id="rId4" Type="http://schemas.openxmlformats.org/officeDocument/2006/relationships/image" Target="../media/image52.jpg"/><Relationship Id="rId5" Type="http://schemas.openxmlformats.org/officeDocument/2006/relationships/image" Target="../media/image53.jpg"/><Relationship Id="rId6" Type="http://schemas.openxmlformats.org/officeDocument/2006/relationships/image" Target="../media/image54.png"/><Relationship Id="rId7" Type="http://schemas.openxmlformats.org/officeDocument/2006/relationships/image" Target="../media/image55.png"/><Relationship Id="rId8" Type="http://schemas.openxmlformats.org/officeDocument/2006/relationships/image" Target="../media/image56.png"/><Relationship Id="rId9" Type="http://schemas.openxmlformats.org/officeDocument/2006/relationships/image" Target="../media/image57.png"/><Relationship Id="rId10" Type="http://schemas.openxmlformats.org/officeDocument/2006/relationships/image" Target="../media/image58.png"/><Relationship Id="rId11" Type="http://schemas.openxmlformats.org/officeDocument/2006/relationships/image" Target="../media/image59.png"/><Relationship Id="rId12" Type="http://schemas.openxmlformats.org/officeDocument/2006/relationships/image" Target="../media/image60.png"/><Relationship Id="rId13" Type="http://schemas.openxmlformats.org/officeDocument/2006/relationships/image" Target="../media/image61.png"/><Relationship Id="rId14" Type="http://schemas.openxmlformats.org/officeDocument/2006/relationships/image" Target="../media/image62.png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3.png"/><Relationship Id="rId3" Type="http://schemas.openxmlformats.org/officeDocument/2006/relationships/image" Target="../media/image53.jpg"/><Relationship Id="rId4" Type="http://schemas.openxmlformats.org/officeDocument/2006/relationships/image" Target="../media/image64.jpg"/><Relationship Id="rId5" Type="http://schemas.openxmlformats.org/officeDocument/2006/relationships/image" Target="../media/image65.jpg"/><Relationship Id="rId6" Type="http://schemas.openxmlformats.org/officeDocument/2006/relationships/image" Target="../media/image66.png"/><Relationship Id="rId7" Type="http://schemas.openxmlformats.org/officeDocument/2006/relationships/image" Target="../media/image67.png"/><Relationship Id="rId8" Type="http://schemas.openxmlformats.org/officeDocument/2006/relationships/image" Target="../media/image68.png"/><Relationship Id="rId9" Type="http://schemas.openxmlformats.org/officeDocument/2006/relationships/image" Target="../media/image69.png"/><Relationship Id="rId10" Type="http://schemas.openxmlformats.org/officeDocument/2006/relationships/image" Target="../media/image70.png"/><Relationship Id="rId11" Type="http://schemas.openxmlformats.org/officeDocument/2006/relationships/image" Target="../media/image71.png"/><Relationship Id="rId12" Type="http://schemas.openxmlformats.org/officeDocument/2006/relationships/image" Target="../media/image72.png"/><Relationship Id="rId13" Type="http://schemas.openxmlformats.org/officeDocument/2006/relationships/image" Target="../media/image73.png"/><Relationship Id="rId14" Type="http://schemas.openxmlformats.org/officeDocument/2006/relationships/image" Target="../media/image74.png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0.png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270" y="3563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9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-1270" y="3630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-1270" y="3698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-1270" y="3765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C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-1270" y="3832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D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-1270" y="3900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E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-1270" y="3967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F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-1270" y="4034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-1270" y="4102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1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-1270" y="4169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2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-1270" y="4236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3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-1270" y="4304029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40"/>
                </a:moveTo>
                <a:lnTo>
                  <a:pt x="9146540" y="66040"/>
                </a:lnTo>
                <a:lnTo>
                  <a:pt x="914654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A4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-1270" y="43700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5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-1270" y="44373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6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-1270" y="45046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7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-1270" y="45720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8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-1270" y="4639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9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-1270" y="4706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A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-1270" y="4773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B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-1270" y="4841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C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-1270" y="4908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D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-1270" y="4975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E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-1270" y="5043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F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-1270" y="5110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-1270" y="5177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1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-1270" y="5245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2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-1270" y="5312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3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-1270" y="5379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4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-1270" y="54470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5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-1270" y="5514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6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-1270" y="5581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7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-1270" y="5648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8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-1270" y="5716270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39"/>
                </a:moveTo>
                <a:lnTo>
                  <a:pt x="9146540" y="66039"/>
                </a:lnTo>
                <a:lnTo>
                  <a:pt x="9146540" y="0"/>
                </a:lnTo>
                <a:lnTo>
                  <a:pt x="0" y="0"/>
                </a:lnTo>
                <a:lnTo>
                  <a:pt x="0" y="66039"/>
                </a:lnTo>
                <a:close/>
              </a:path>
            </a:pathLst>
          </a:custGeom>
          <a:solidFill>
            <a:srgbClr val="B9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-1270" y="5782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A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-1270" y="5849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B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-1270" y="5916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C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-1270" y="5984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D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-1270" y="6051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E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-1270" y="6118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F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-1270" y="6186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-1270" y="6253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1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-1270" y="6320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2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-1270" y="6388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3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-1270" y="6455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4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-1270" y="652271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5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-1270" y="659003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6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-1270" y="6657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7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-1270" y="6724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8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-1270" y="6791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9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350"/>
              <a:t>S</a:t>
            </a:r>
            <a:r>
              <a:rPr dirty="0" spc="610"/>
              <a:t>t</a:t>
            </a:r>
            <a:r>
              <a:rPr dirty="0" spc="350"/>
              <a:t>o</a:t>
            </a:r>
            <a:r>
              <a:rPr dirty="0" spc="605"/>
              <a:t>r</a:t>
            </a:r>
            <a:r>
              <a:rPr dirty="0" spc="240"/>
              <a:t>i</a:t>
            </a:r>
            <a:r>
              <a:rPr dirty="0" spc="350"/>
              <a:t>n</a:t>
            </a:r>
            <a:r>
              <a:rPr dirty="0" spc="-525"/>
              <a:t>g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1893570" y="834390"/>
            <a:ext cx="5344160" cy="1031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600" spc="500" b="1" i="1">
                <a:solidFill>
                  <a:srgbClr val="FFFFFF"/>
                </a:solidFill>
                <a:latin typeface="Arial"/>
                <a:cs typeface="Arial"/>
              </a:rPr>
              <a:t>Information</a:t>
            </a:r>
            <a:endParaRPr sz="660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738370" y="1689100"/>
            <a:ext cx="256539" cy="25653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5068570" y="1591309"/>
            <a:ext cx="1630045" cy="4521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800" spc="15" i="1">
                <a:solidFill>
                  <a:srgbClr val="FFCCFF"/>
                </a:solidFill>
                <a:latin typeface="Cambria"/>
                <a:cs typeface="Cambria"/>
              </a:rPr>
              <a:t>Long-te</a:t>
            </a:r>
            <a:r>
              <a:rPr dirty="0" sz="2800" spc="-300" i="1">
                <a:solidFill>
                  <a:srgbClr val="FFCCFF"/>
                </a:solidFill>
                <a:latin typeface="Cambria"/>
                <a:cs typeface="Cambria"/>
              </a:rPr>
              <a:t> </a:t>
            </a:r>
            <a:r>
              <a:rPr dirty="0" sz="2800" spc="-130" i="1">
                <a:solidFill>
                  <a:srgbClr val="FFCCFF"/>
                </a:solidFill>
                <a:latin typeface="Cambria"/>
                <a:cs typeface="Cambria"/>
              </a:rPr>
              <a:t>rm</a:t>
            </a:r>
            <a:endParaRPr sz="2800">
              <a:latin typeface="Cambria"/>
              <a:cs typeface="Cambri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068570" y="1976120"/>
            <a:ext cx="1891664" cy="4521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800" spc="5" i="1">
                <a:solidFill>
                  <a:srgbClr val="FFCCFF"/>
                </a:solidFill>
                <a:latin typeface="Cambria"/>
                <a:cs typeface="Cambria"/>
              </a:rPr>
              <a:t>Potentiation</a:t>
            </a:r>
            <a:endParaRPr sz="2800">
              <a:latin typeface="Cambria"/>
              <a:cs typeface="Cambri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068570" y="2430779"/>
            <a:ext cx="3430270" cy="3487420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12700" marR="87630">
              <a:lnSpc>
                <a:spcPct val="90000"/>
              </a:lnSpc>
              <a:spcBef>
                <a:spcPts val="315"/>
              </a:spcBef>
            </a:pP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Increased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responsiveness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to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axonal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input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10" b="1" i="1">
                <a:solidFill>
                  <a:srgbClr val="FFFF00"/>
                </a:solidFill>
                <a:latin typeface="Times New Roman"/>
                <a:cs typeface="Times New Roman"/>
              </a:rPr>
              <a:t>as</a:t>
            </a:r>
            <a:r>
              <a:rPr dirty="0" sz="1800" spc="-1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a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result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of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repeated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stimulation</a:t>
            </a:r>
            <a:endParaRPr sz="1800">
              <a:latin typeface="Times New Roman"/>
              <a:cs typeface="Times New Roman"/>
            </a:endParaRPr>
          </a:p>
          <a:p>
            <a:pPr marL="12700" marR="409575">
              <a:lnSpc>
                <a:spcPts val="1939"/>
              </a:lnSpc>
              <a:spcBef>
                <a:spcPts val="480"/>
              </a:spcBef>
            </a:pP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3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properties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make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it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the</a:t>
            </a:r>
            <a:r>
              <a:rPr dirty="0" sz="1800" spc="-6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cellular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basis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for</a:t>
            </a:r>
            <a:r>
              <a:rPr dirty="0" sz="1800" spc="-1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learning</a:t>
            </a:r>
            <a:endParaRPr sz="1800">
              <a:latin typeface="Times New Roman"/>
              <a:cs typeface="Times New Roman"/>
            </a:endParaRPr>
          </a:p>
          <a:p>
            <a:pPr marL="12700" marR="9525">
              <a:lnSpc>
                <a:spcPts val="1939"/>
              </a:lnSpc>
              <a:spcBef>
                <a:spcPts val="450"/>
              </a:spcBef>
            </a:pP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Specificity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–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only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activated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synapses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become</a:t>
            </a:r>
            <a:r>
              <a:rPr dirty="0" sz="1800" spc="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strengthened</a:t>
            </a:r>
            <a:endParaRPr sz="1800">
              <a:latin typeface="Times New Roman"/>
              <a:cs typeface="Times New Roman"/>
            </a:endParaRPr>
          </a:p>
          <a:p>
            <a:pPr marL="12700" marR="5080">
              <a:lnSpc>
                <a:spcPts val="1939"/>
              </a:lnSpc>
              <a:spcBef>
                <a:spcPts val="450"/>
              </a:spcBef>
            </a:pP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Cooperativity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–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nearly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simultaneous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stimulation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5" b="1" i="1">
                <a:solidFill>
                  <a:srgbClr val="FFFF00"/>
                </a:solidFill>
                <a:latin typeface="Times New Roman"/>
                <a:cs typeface="Times New Roman"/>
              </a:rPr>
              <a:t>by</a:t>
            </a:r>
            <a:r>
              <a:rPr dirty="0" sz="1800" spc="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2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or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more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10" b="1" i="1">
                <a:solidFill>
                  <a:srgbClr val="FFFF00"/>
                </a:solidFill>
                <a:latin typeface="Times New Roman"/>
                <a:cs typeface="Times New Roman"/>
              </a:rPr>
              <a:t>axons </a:t>
            </a:r>
            <a:r>
              <a:rPr dirty="0" sz="1800" spc="-1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produces</a:t>
            </a:r>
            <a:r>
              <a:rPr dirty="0" sz="1800" spc="-1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LTP</a:t>
            </a:r>
            <a:endParaRPr sz="1800">
              <a:latin typeface="Times New Roman"/>
              <a:cs typeface="Times New Roman"/>
            </a:endParaRPr>
          </a:p>
          <a:p>
            <a:pPr marL="12700" marR="106680">
              <a:lnSpc>
                <a:spcPct val="90000"/>
              </a:lnSpc>
              <a:spcBef>
                <a:spcPts val="415"/>
              </a:spcBef>
            </a:pP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Associativity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–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paring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a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weak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input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with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a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strong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one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enhances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later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responses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to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the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b="1" i="1">
                <a:solidFill>
                  <a:srgbClr val="FFFF00"/>
                </a:solidFill>
                <a:latin typeface="Times New Roman"/>
                <a:cs typeface="Times New Roman"/>
              </a:rPr>
              <a:t>weak</a:t>
            </a:r>
            <a:r>
              <a:rPr dirty="0" sz="1800" spc="10" b="1" i="1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 i="1">
                <a:solidFill>
                  <a:srgbClr val="FFFF00"/>
                </a:solidFill>
                <a:latin typeface="Times New Roman"/>
                <a:cs typeface="Times New Roman"/>
              </a:rPr>
              <a:t>input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585469" y="1913889"/>
            <a:ext cx="3782060" cy="38963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 spd="fast">
    <p:wipe dir="r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270" y="3563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9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-1270" y="3630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-1270" y="3698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-1270" y="3765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C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-1270" y="3832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D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-1270" y="3900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E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-1270" y="3967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F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-1270" y="4034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-1270" y="4102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1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-1270" y="4169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2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-1270" y="4236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3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-1270" y="4304029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40"/>
                </a:moveTo>
                <a:lnTo>
                  <a:pt x="9146540" y="66040"/>
                </a:lnTo>
                <a:lnTo>
                  <a:pt x="914654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A4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-1270" y="43700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5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-1270" y="44373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6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-1270" y="45046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7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-1270" y="45720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8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-1270" y="4639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9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-1270" y="4706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A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-1270" y="4773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B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-1270" y="4841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C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-1270" y="4908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D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-1270" y="4975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E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-1270" y="5043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F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-1270" y="5110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-1270" y="5177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1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-1270" y="5245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2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-1270" y="5312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3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-1270" y="5379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4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-1270" y="54470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5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-1270" y="5514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6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-1270" y="5581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7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-1270" y="5648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8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-1270" y="5716270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39"/>
                </a:moveTo>
                <a:lnTo>
                  <a:pt x="9146540" y="66039"/>
                </a:lnTo>
                <a:lnTo>
                  <a:pt x="9146540" y="0"/>
                </a:lnTo>
                <a:lnTo>
                  <a:pt x="0" y="0"/>
                </a:lnTo>
                <a:lnTo>
                  <a:pt x="0" y="66039"/>
                </a:lnTo>
                <a:close/>
              </a:path>
            </a:pathLst>
          </a:custGeom>
          <a:solidFill>
            <a:srgbClr val="B9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-1270" y="5782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A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-1270" y="5849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B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-1270" y="5916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C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-1270" y="5984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D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-1270" y="6051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E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-1270" y="6118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F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-1270" y="6186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-1270" y="6253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1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-1270" y="6320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2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-1270" y="6388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3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-1270" y="6455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4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-1270" y="652271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5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-1270" y="659003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6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-1270" y="6657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7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-1270" y="6724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8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-1270" y="6791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9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350"/>
              <a:t>S</a:t>
            </a:r>
            <a:r>
              <a:rPr dirty="0" spc="610"/>
              <a:t>t</a:t>
            </a:r>
            <a:r>
              <a:rPr dirty="0" spc="350"/>
              <a:t>o</a:t>
            </a:r>
            <a:r>
              <a:rPr dirty="0" spc="605"/>
              <a:t>r</a:t>
            </a:r>
            <a:r>
              <a:rPr dirty="0" spc="240"/>
              <a:t>i</a:t>
            </a:r>
            <a:r>
              <a:rPr dirty="0" spc="350"/>
              <a:t>n</a:t>
            </a:r>
            <a:r>
              <a:rPr dirty="0" spc="-525"/>
              <a:t>g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1893570" y="834390"/>
            <a:ext cx="5344160" cy="1031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600" spc="500" b="1" i="1">
                <a:solidFill>
                  <a:srgbClr val="FFFFFF"/>
                </a:solidFill>
                <a:latin typeface="Arial"/>
                <a:cs typeface="Arial"/>
              </a:rPr>
              <a:t>Information</a:t>
            </a:r>
            <a:endParaRPr sz="660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547369" y="1769110"/>
            <a:ext cx="365760" cy="3657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900430" y="1634490"/>
            <a:ext cx="5412740" cy="635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00" spc="-10" b="1">
                <a:solidFill>
                  <a:srgbClr val="66FFFF"/>
                </a:solidFill>
                <a:latin typeface="Comic Sans MS"/>
                <a:cs typeface="Comic Sans MS"/>
              </a:rPr>
              <a:t>Long-term</a:t>
            </a:r>
            <a:r>
              <a:rPr dirty="0" sz="4000" spc="-25" b="1">
                <a:solidFill>
                  <a:srgbClr val="66FFFF"/>
                </a:solidFill>
                <a:latin typeface="Comic Sans MS"/>
                <a:cs typeface="Comic Sans MS"/>
              </a:rPr>
              <a:t> </a:t>
            </a:r>
            <a:r>
              <a:rPr dirty="0" sz="4000" spc="-10" b="1">
                <a:solidFill>
                  <a:srgbClr val="66FFFF"/>
                </a:solidFill>
                <a:latin typeface="Comic Sans MS"/>
                <a:cs typeface="Comic Sans MS"/>
              </a:rPr>
              <a:t>Depression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877569" y="2307590"/>
            <a:ext cx="7153909" cy="33909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91440">
              <a:lnSpc>
                <a:spcPct val="100000"/>
              </a:lnSpc>
              <a:spcBef>
                <a:spcPts val="100"/>
              </a:spcBef>
            </a:pP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Prolonged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decrease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in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responsiveness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to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synaptic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input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after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repeated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pairing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with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some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previous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input,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generally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of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a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low</a:t>
            </a:r>
            <a:r>
              <a:rPr dirty="0" sz="2000" spc="3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frequency</a:t>
            </a:r>
            <a:endParaRPr sz="2000">
              <a:latin typeface="Arial Narrow"/>
              <a:cs typeface="Arial Narrow"/>
            </a:endParaRPr>
          </a:p>
          <a:p>
            <a:pPr marL="584200">
              <a:lnSpc>
                <a:spcPct val="100000"/>
              </a:lnSpc>
              <a:spcBef>
                <a:spcPts val="500"/>
              </a:spcBef>
            </a:pPr>
            <a:r>
              <a:rPr dirty="0" sz="2000" spc="-5" b="1">
                <a:solidFill>
                  <a:srgbClr val="0000CC"/>
                </a:solidFill>
                <a:latin typeface="Arial Narrow"/>
                <a:cs typeface="Arial Narrow"/>
              </a:rPr>
              <a:t>Occurs in </a:t>
            </a:r>
            <a:r>
              <a:rPr dirty="0" sz="2000" spc="5" b="1">
                <a:solidFill>
                  <a:srgbClr val="0000CC"/>
                </a:solidFill>
                <a:latin typeface="Arial Narrow"/>
                <a:cs typeface="Arial Narrow"/>
              </a:rPr>
              <a:t>the </a:t>
            </a:r>
            <a:r>
              <a:rPr dirty="0" sz="2000" spc="-5" b="1">
                <a:solidFill>
                  <a:srgbClr val="0000CC"/>
                </a:solidFill>
                <a:latin typeface="Arial Narrow"/>
                <a:cs typeface="Arial Narrow"/>
              </a:rPr>
              <a:t>cerebellum </a:t>
            </a:r>
            <a:r>
              <a:rPr dirty="0" sz="2000" b="1">
                <a:solidFill>
                  <a:srgbClr val="0000CC"/>
                </a:solidFill>
                <a:latin typeface="Arial Narrow"/>
                <a:cs typeface="Arial Narrow"/>
              </a:rPr>
              <a:t>&amp; hippocampus</a:t>
            </a:r>
            <a:endParaRPr sz="2000">
              <a:latin typeface="Arial Narrow"/>
              <a:cs typeface="Arial Narrow"/>
            </a:endParaRPr>
          </a:p>
          <a:p>
            <a:pPr marL="584200" marR="5080">
              <a:lnSpc>
                <a:spcPct val="100000"/>
              </a:lnSpc>
              <a:spcBef>
                <a:spcPts val="500"/>
              </a:spcBef>
            </a:pPr>
            <a:r>
              <a:rPr dirty="0" sz="2000" spc="-5" b="1">
                <a:solidFill>
                  <a:srgbClr val="0000CC"/>
                </a:solidFill>
                <a:latin typeface="Arial Narrow"/>
                <a:cs typeface="Arial Narrow"/>
              </a:rPr>
              <a:t>Almost all cases </a:t>
            </a:r>
            <a:r>
              <a:rPr dirty="0" sz="2000" b="1">
                <a:solidFill>
                  <a:srgbClr val="0000CC"/>
                </a:solidFill>
                <a:latin typeface="Arial Narrow"/>
                <a:cs typeface="Arial Narrow"/>
              </a:rPr>
              <a:t>of LTP depend on NMDA &amp; AMPA type glutamate  </a:t>
            </a:r>
            <a:r>
              <a:rPr dirty="0" sz="2000" spc="-5" b="1">
                <a:solidFill>
                  <a:srgbClr val="0000CC"/>
                </a:solidFill>
                <a:latin typeface="Arial Narrow"/>
                <a:cs typeface="Arial Narrow"/>
              </a:rPr>
              <a:t>receptors</a:t>
            </a:r>
            <a:endParaRPr sz="2000">
              <a:latin typeface="Arial Narrow"/>
              <a:cs typeface="Arial Narrow"/>
            </a:endParaRPr>
          </a:p>
          <a:p>
            <a:pPr marL="12700" marR="247650" indent="571500">
              <a:lnSpc>
                <a:spcPct val="100000"/>
              </a:lnSpc>
              <a:spcBef>
                <a:spcPts val="500"/>
              </a:spcBef>
            </a:pPr>
            <a:r>
              <a:rPr dirty="0" sz="2000" b="1">
                <a:solidFill>
                  <a:srgbClr val="0000CC"/>
                </a:solidFill>
                <a:latin typeface="Arial Narrow"/>
                <a:cs typeface="Arial Narrow"/>
              </a:rPr>
              <a:t>Once LTP has </a:t>
            </a:r>
            <a:r>
              <a:rPr dirty="0" sz="2000" spc="-5" b="1">
                <a:solidFill>
                  <a:srgbClr val="0000CC"/>
                </a:solidFill>
                <a:latin typeface="Arial Narrow"/>
                <a:cs typeface="Arial Narrow"/>
              </a:rPr>
              <a:t>been established, </a:t>
            </a:r>
            <a:r>
              <a:rPr dirty="0" sz="2000" b="1">
                <a:solidFill>
                  <a:srgbClr val="0000CC"/>
                </a:solidFill>
                <a:latin typeface="Arial Narrow"/>
                <a:cs typeface="Arial Narrow"/>
              </a:rPr>
              <a:t>it no longer depends on NMDA  </a:t>
            </a:r>
            <a:r>
              <a:rPr dirty="0" sz="2000" spc="-5" b="1">
                <a:solidFill>
                  <a:srgbClr val="0000CC"/>
                </a:solidFill>
                <a:latin typeface="Arial Narrow"/>
                <a:cs typeface="Arial Narrow"/>
              </a:rPr>
              <a:t>synapses</a:t>
            </a:r>
            <a:endParaRPr sz="2000">
              <a:latin typeface="Arial Narrow"/>
              <a:cs typeface="Arial Narrow"/>
            </a:endParaRPr>
          </a:p>
          <a:p>
            <a:pPr marL="12700" marR="311150">
              <a:lnSpc>
                <a:spcPct val="100000"/>
              </a:lnSpc>
              <a:spcBef>
                <a:spcPts val="500"/>
              </a:spcBef>
            </a:pP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LTP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causes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presynaptic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changes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through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the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release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of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a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retrograde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neurotransmitter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from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the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postsynaptic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cell</a:t>
            </a:r>
            <a:endParaRPr sz="20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The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relationship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between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LTP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&amp;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learning</a:t>
            </a:r>
            <a:r>
              <a:rPr dirty="0" sz="2000" spc="-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is</a:t>
            </a:r>
            <a:r>
              <a:rPr dirty="0" sz="2000" spc="15" b="1">
                <a:solidFill>
                  <a:srgbClr val="66FF33"/>
                </a:solidFill>
                <a:latin typeface="Arial Narrow"/>
                <a:cs typeface="Arial Narrow"/>
              </a:rPr>
              <a:t> </a:t>
            </a:r>
            <a:r>
              <a:rPr dirty="0" sz="2000" b="1">
                <a:solidFill>
                  <a:srgbClr val="66FF33"/>
                </a:solidFill>
                <a:latin typeface="Arial Narrow"/>
                <a:cs typeface="Arial Narrow"/>
              </a:rPr>
              <a:t>unknown</a:t>
            </a:r>
            <a:endParaRPr sz="2000">
              <a:latin typeface="Arial Narrow"/>
              <a:cs typeface="Arial Narrow"/>
            </a:endParaRPr>
          </a:p>
        </p:txBody>
      </p:sp>
    </p:spTree>
  </p:cSld>
  <p:clrMapOvr>
    <a:masterClrMapping/>
  </p:clrMapOvr>
  <p:transition spd="fast">
    <p:wipe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144000" y="0"/>
            <a:ext cx="0" cy="6859270"/>
          </a:xfrm>
          <a:custGeom>
            <a:avLst/>
            <a:gdLst/>
            <a:ahLst/>
            <a:cxnLst/>
            <a:rect l="l" t="t" r="r" b="b"/>
            <a:pathLst>
              <a:path w="0" h="6859270">
                <a:moveTo>
                  <a:pt x="0" y="0"/>
                </a:moveTo>
                <a:lnTo>
                  <a:pt x="0" y="6859270"/>
                </a:lnTo>
              </a:path>
            </a:pathLst>
          </a:custGeom>
          <a:ln w="3175">
            <a:solidFill>
              <a:srgbClr val="F0B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09320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F0B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04366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F0B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99414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FB5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94334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EB4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89380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DB3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84428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DB2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79348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CB1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7439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BB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69315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AAF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64361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AAE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59409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9AD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54329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8AC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49375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7A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44423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7AA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9343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6A9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34390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5A8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9436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4A7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4356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4A6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9404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3A5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450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2A4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09370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1A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4418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1A2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79946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E0A1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4385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FA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89431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E9F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84479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E9E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79399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D9D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74445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C9C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69493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B9B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64413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B9A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59460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A99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54506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998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49426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897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44474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896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39520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795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34440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694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29488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593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24408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592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1945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491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14501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39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09549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28F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04469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28E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699515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18D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694435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D08C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689483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F8B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684530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F8A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679450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E89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674496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D88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669544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C87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664464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C86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659510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C85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54558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A84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49477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983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4452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882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39445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881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34492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78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29539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67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24585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57E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19505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57D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14552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47C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09472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37B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04520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27A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99567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279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94487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178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89534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C077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84580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F76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79500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F75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74547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E74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6959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D73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64515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C72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59562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C71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54482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B7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49529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A6F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44575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96E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39622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96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34542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86C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29590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76B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24637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66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19557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669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14604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568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09524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467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04570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366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99617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366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9466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264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89585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163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84632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062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479552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B061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474599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F6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69645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E5F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64565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D5E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59612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D5D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54660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C5C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49580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B5B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44627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A5A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39674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959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34594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95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29640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857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424560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756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419607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655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41465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654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09702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553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04622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452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99669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351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94589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35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89635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24F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84682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14E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79602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04D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74650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A04C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69697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F4B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64617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E4A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59664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D49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54710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D48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49630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C47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44677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B46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39597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A45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3464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A44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29692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943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24738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842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319658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741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14706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74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309626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63F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04672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53E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99720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43D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94640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43C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89687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33B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84733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23A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79653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139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74701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138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69747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903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64667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F36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5971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E35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54762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E34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49682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D3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44728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C33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39776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B31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34696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B3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29742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A2F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24662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92E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19710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82D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14757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72C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09677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72B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204723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62A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199771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529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94691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428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89737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427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8478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326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79705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22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74752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124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169798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123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64718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8022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59766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F21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54813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E2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49733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E1F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44780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D1E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39700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C1D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34746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B1C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29793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B1B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24713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A1A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19761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919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14808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818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10985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817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104775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716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99821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615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94741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514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89788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51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84836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412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9755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311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4803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21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69850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20F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64770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10E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59816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700D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54864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F0C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49784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F0B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44830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E0A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39877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D09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34797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C08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9845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C07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892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29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B06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98120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A05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4858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29" y="6859270"/>
                </a:lnTo>
                <a:lnTo>
                  <a:pt x="49529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904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97789" y="0"/>
            <a:ext cx="50800" cy="6859270"/>
          </a:xfrm>
          <a:custGeom>
            <a:avLst/>
            <a:gdLst/>
            <a:ahLst/>
            <a:cxnLst/>
            <a:rect l="l" t="t" r="r" b="b"/>
            <a:pathLst>
              <a:path w="50800" h="6859270">
                <a:moveTo>
                  <a:pt x="0" y="6859270"/>
                </a:moveTo>
                <a:lnTo>
                  <a:pt x="50800" y="6859270"/>
                </a:lnTo>
                <a:lnTo>
                  <a:pt x="5080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903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48259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802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-1270" y="0"/>
            <a:ext cx="49530" cy="6859270"/>
          </a:xfrm>
          <a:custGeom>
            <a:avLst/>
            <a:gdLst/>
            <a:ahLst/>
            <a:cxnLst/>
            <a:rect l="l" t="t" r="r" b="b"/>
            <a:pathLst>
              <a:path w="49530" h="6859270">
                <a:moveTo>
                  <a:pt x="0" y="6859270"/>
                </a:moveTo>
                <a:lnTo>
                  <a:pt x="49530" y="6859270"/>
                </a:lnTo>
                <a:lnTo>
                  <a:pt x="49530" y="0"/>
                </a:lnTo>
                <a:lnTo>
                  <a:pt x="0" y="0"/>
                </a:lnTo>
                <a:lnTo>
                  <a:pt x="0" y="6859270"/>
                </a:lnTo>
                <a:close/>
              </a:path>
            </a:pathLst>
          </a:custGeom>
          <a:solidFill>
            <a:srgbClr val="670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 txBox="1">
            <a:spLocks noGrp="1"/>
          </p:cNvSpPr>
          <p:nvPr>
            <p:ph type="title"/>
          </p:nvPr>
        </p:nvSpPr>
        <p:spPr>
          <a:xfrm>
            <a:off x="1024889" y="206871"/>
            <a:ext cx="7098665" cy="656590"/>
          </a:xfrm>
          <a:prstGeom prst="rect"/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150" spc="-80">
                <a:latin typeface="Comic Sans MS"/>
                <a:cs typeface="Comic Sans MS"/>
              </a:rPr>
              <a:t>Localized</a:t>
            </a:r>
            <a:r>
              <a:rPr dirty="0" sz="4150" spc="-80">
                <a:latin typeface="Comic Sans MS"/>
                <a:cs typeface="Comic Sans MS"/>
              </a:rPr>
              <a:t> </a:t>
            </a:r>
            <a:r>
              <a:rPr dirty="0" sz="4150" spc="-85">
                <a:latin typeface="Comic Sans MS"/>
                <a:cs typeface="Comic Sans MS"/>
              </a:rPr>
              <a:t>Representations</a:t>
            </a:r>
            <a:r>
              <a:rPr dirty="0" sz="4150" spc="-90">
                <a:latin typeface="Comic Sans MS"/>
                <a:cs typeface="Comic Sans MS"/>
              </a:rPr>
              <a:t> </a:t>
            </a:r>
            <a:r>
              <a:rPr dirty="0" sz="4150" spc="-85">
                <a:latin typeface="Comic Sans MS"/>
                <a:cs typeface="Comic Sans MS"/>
              </a:rPr>
              <a:t>of</a:t>
            </a:r>
            <a:endParaRPr sz="4150">
              <a:latin typeface="Comic Sans MS"/>
              <a:cs typeface="Comic Sans MS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547369" y="1744979"/>
            <a:ext cx="292099" cy="292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 txBox="1"/>
          <p:nvPr/>
        </p:nvSpPr>
        <p:spPr>
          <a:xfrm>
            <a:off x="877569" y="574584"/>
            <a:ext cx="4666615" cy="2061210"/>
          </a:xfrm>
          <a:prstGeom prst="rect">
            <a:avLst/>
          </a:prstGeom>
        </p:spPr>
        <p:txBody>
          <a:bodyPr wrap="square" lIns="0" tIns="253365" rIns="0" bIns="0" rtlCol="0" vert="horz">
            <a:spAutoFit/>
          </a:bodyPr>
          <a:lstStyle/>
          <a:p>
            <a:pPr marL="2735580">
              <a:lnSpc>
                <a:spcPct val="100000"/>
              </a:lnSpc>
              <a:spcBef>
                <a:spcPts val="1995"/>
              </a:spcBef>
            </a:pPr>
            <a:r>
              <a:rPr dirty="0" sz="4150" spc="-135" b="1" i="1">
                <a:solidFill>
                  <a:srgbClr val="FFFFFF"/>
                </a:solidFill>
                <a:latin typeface="Comic Sans MS"/>
                <a:cs typeface="Comic Sans MS"/>
              </a:rPr>
              <a:t>M</a:t>
            </a:r>
            <a:r>
              <a:rPr dirty="0" sz="4150" spc="-90" b="1" i="1">
                <a:solidFill>
                  <a:srgbClr val="FFFFFF"/>
                </a:solidFill>
                <a:latin typeface="Comic Sans MS"/>
                <a:cs typeface="Comic Sans MS"/>
              </a:rPr>
              <a:t>e</a:t>
            </a:r>
            <a:r>
              <a:rPr dirty="0" sz="4150" spc="-120" b="1" i="1">
                <a:solidFill>
                  <a:srgbClr val="FFFFFF"/>
                </a:solidFill>
                <a:latin typeface="Comic Sans MS"/>
                <a:cs typeface="Comic Sans MS"/>
              </a:rPr>
              <a:t>m</a:t>
            </a:r>
            <a:r>
              <a:rPr dirty="0" sz="4150" spc="-85" b="1" i="1">
                <a:solidFill>
                  <a:srgbClr val="FFFFFF"/>
                </a:solidFill>
                <a:latin typeface="Comic Sans MS"/>
                <a:cs typeface="Comic Sans MS"/>
              </a:rPr>
              <a:t>ory</a:t>
            </a:r>
            <a:endParaRPr sz="4150">
              <a:latin typeface="Comic Sans MS"/>
              <a:cs typeface="Comic Sans MS"/>
            </a:endParaRPr>
          </a:p>
          <a:p>
            <a:pPr marL="12700" marR="2585720">
              <a:lnSpc>
                <a:spcPct val="100000"/>
              </a:lnSpc>
              <a:spcBef>
                <a:spcPts val="1470"/>
              </a:spcBef>
            </a:pPr>
            <a:r>
              <a:rPr dirty="0" sz="3200" spc="-5" b="1" i="1">
                <a:solidFill>
                  <a:srgbClr val="00FFFF"/>
                </a:solidFill>
                <a:latin typeface="Arial Narrow"/>
                <a:cs typeface="Arial Narrow"/>
              </a:rPr>
              <a:t>Classical </a:t>
            </a:r>
            <a:r>
              <a:rPr dirty="0" sz="3200" spc="-5" b="1" i="1">
                <a:solidFill>
                  <a:srgbClr val="00FFFF"/>
                </a:solidFill>
                <a:latin typeface="Arial Narrow"/>
                <a:cs typeface="Arial Narrow"/>
              </a:rPr>
              <a:t> </a:t>
            </a:r>
            <a:r>
              <a:rPr dirty="0" sz="3200" spc="-5" b="1" i="1">
                <a:solidFill>
                  <a:srgbClr val="00FFFF"/>
                </a:solidFill>
                <a:latin typeface="Arial Narrow"/>
                <a:cs typeface="Arial Narrow"/>
              </a:rPr>
              <a:t>C</a:t>
            </a:r>
            <a:r>
              <a:rPr dirty="0" sz="3200" spc="5" b="1" i="1">
                <a:solidFill>
                  <a:srgbClr val="00FFFF"/>
                </a:solidFill>
                <a:latin typeface="Arial Narrow"/>
                <a:cs typeface="Arial Narrow"/>
              </a:rPr>
              <a:t>ond</a:t>
            </a:r>
            <a:r>
              <a:rPr dirty="0" sz="3200" spc="-5" b="1" i="1">
                <a:solidFill>
                  <a:srgbClr val="00FFFF"/>
                </a:solidFill>
                <a:latin typeface="Arial Narrow"/>
                <a:cs typeface="Arial Narrow"/>
              </a:rPr>
              <a:t>i</a:t>
            </a:r>
            <a:r>
              <a:rPr dirty="0" sz="3200" spc="5" b="1" i="1">
                <a:solidFill>
                  <a:srgbClr val="00FFFF"/>
                </a:solidFill>
                <a:latin typeface="Arial Narrow"/>
                <a:cs typeface="Arial Narrow"/>
              </a:rPr>
              <a:t>t</a:t>
            </a:r>
            <a:r>
              <a:rPr dirty="0" sz="3200" spc="-5" b="1" i="1">
                <a:solidFill>
                  <a:srgbClr val="00FFFF"/>
                </a:solidFill>
                <a:latin typeface="Arial Narrow"/>
                <a:cs typeface="Arial Narrow"/>
              </a:rPr>
              <a:t>io</a:t>
            </a:r>
            <a:r>
              <a:rPr dirty="0" sz="3200" spc="5" b="1" i="1">
                <a:solidFill>
                  <a:srgbClr val="00FFFF"/>
                </a:solidFill>
                <a:latin typeface="Arial Narrow"/>
                <a:cs typeface="Arial Narrow"/>
              </a:rPr>
              <a:t>ni</a:t>
            </a:r>
            <a:r>
              <a:rPr dirty="0" sz="3200" spc="-5" b="1" i="1">
                <a:solidFill>
                  <a:srgbClr val="00FFFF"/>
                </a:solidFill>
                <a:latin typeface="Arial Narrow"/>
                <a:cs typeface="Arial Narrow"/>
              </a:rPr>
              <a:t>ng</a:t>
            </a:r>
            <a:endParaRPr sz="3200">
              <a:latin typeface="Arial Narrow"/>
              <a:cs typeface="Arial Narrow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877569" y="2667000"/>
            <a:ext cx="3517265" cy="904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UCS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=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UCR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after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repeated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pairings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of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a</a:t>
            </a:r>
            <a:r>
              <a:rPr dirty="0" sz="1800" spc="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CS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CS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+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UCS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=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CR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534669" y="3647440"/>
            <a:ext cx="3802379" cy="513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55600" indent="-342900">
              <a:lnSpc>
                <a:spcPct val="100000"/>
              </a:lnSpc>
              <a:spcBef>
                <a:spcPts val="100"/>
              </a:spcBef>
              <a:buFont typeface="Arial Narrow"/>
              <a:buChar char="•"/>
              <a:tabLst>
                <a:tab pos="354965" algn="l"/>
                <a:tab pos="355600" algn="l"/>
              </a:tabLst>
            </a:pPr>
            <a:r>
              <a:rPr dirty="0" sz="3200" spc="-5" b="1" i="1">
                <a:solidFill>
                  <a:srgbClr val="00FFFF"/>
                </a:solidFill>
                <a:latin typeface="Arial Narrow"/>
                <a:cs typeface="Arial Narrow"/>
              </a:rPr>
              <a:t>Operant</a:t>
            </a:r>
            <a:r>
              <a:rPr dirty="0" sz="3200" spc="-55" b="1" i="1">
                <a:solidFill>
                  <a:srgbClr val="00FFFF"/>
                </a:solidFill>
                <a:latin typeface="Arial Narrow"/>
                <a:cs typeface="Arial Narrow"/>
              </a:rPr>
              <a:t> </a:t>
            </a:r>
            <a:r>
              <a:rPr dirty="0" sz="3200" b="1" i="1">
                <a:solidFill>
                  <a:srgbClr val="00FFFF"/>
                </a:solidFill>
                <a:latin typeface="Arial Narrow"/>
                <a:cs typeface="Arial Narrow"/>
              </a:rPr>
              <a:t>Conditioning</a:t>
            </a:r>
            <a:endParaRPr sz="3200">
              <a:latin typeface="Arial Narrow"/>
              <a:cs typeface="Arial Narrow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877569" y="4192270"/>
            <a:ext cx="351790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Following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a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behavior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with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a</a:t>
            </a:r>
            <a:r>
              <a:rPr dirty="0" sz="1800" spc="5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reward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877569" y="4466590"/>
            <a:ext cx="27482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increases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the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possibility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of</a:t>
            </a:r>
            <a:r>
              <a:rPr dirty="0" sz="1800" spc="-4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877569" y="4683760"/>
            <a:ext cx="2600325" cy="962660"/>
          </a:xfrm>
          <a:prstGeom prst="rect">
            <a:avLst/>
          </a:prstGeom>
        </p:spPr>
        <p:txBody>
          <a:bodyPr wrap="square" lIns="0" tIns="698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repetition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10" b="1">
                <a:solidFill>
                  <a:srgbClr val="00FF00"/>
                </a:solidFill>
                <a:latin typeface="Times New Roman"/>
                <a:cs typeface="Times New Roman"/>
              </a:rPr>
              <a:t>of</a:t>
            </a:r>
            <a:r>
              <a:rPr dirty="0" sz="1800" spc="-1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that</a:t>
            </a:r>
            <a:r>
              <a:rPr dirty="0" sz="1800" spc="-3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behavior</a:t>
            </a:r>
            <a:endParaRPr sz="1800">
              <a:latin typeface="Times New Roman"/>
              <a:cs typeface="Times New Roman"/>
            </a:endParaRPr>
          </a:p>
          <a:p>
            <a:pPr marL="12700" marR="80645">
              <a:lnSpc>
                <a:spcPct val="100000"/>
              </a:lnSpc>
              <a:spcBef>
                <a:spcPts val="450"/>
              </a:spcBef>
            </a:pP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Punishment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supresses</a:t>
            </a:r>
            <a:r>
              <a:rPr dirty="0" sz="1800" spc="-7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the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frequency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of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b="1">
                <a:solidFill>
                  <a:srgbClr val="00FF00"/>
                </a:solidFill>
                <a:latin typeface="Times New Roman"/>
                <a:cs typeface="Times New Roman"/>
              </a:rPr>
              <a:t>a</a:t>
            </a:r>
            <a:r>
              <a:rPr dirty="0" sz="1800" spc="-10" b="1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1800" spc="-5" b="1">
                <a:solidFill>
                  <a:srgbClr val="00FF00"/>
                </a:solidFill>
                <a:latin typeface="Times New Roman"/>
                <a:cs typeface="Times New Roman"/>
              </a:rPr>
              <a:t>response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224270" y="3966209"/>
            <a:ext cx="825500" cy="566420"/>
          </a:xfrm>
          <a:custGeom>
            <a:avLst/>
            <a:gdLst/>
            <a:ahLst/>
            <a:cxnLst/>
            <a:rect l="l" t="t" r="r" b="b"/>
            <a:pathLst>
              <a:path w="825500" h="566420">
                <a:moveTo>
                  <a:pt x="744123" y="389889"/>
                </a:moveTo>
                <a:lnTo>
                  <a:pt x="473709" y="389889"/>
                </a:lnTo>
                <a:lnTo>
                  <a:pt x="497839" y="392429"/>
                </a:lnTo>
                <a:lnTo>
                  <a:pt x="523239" y="396239"/>
                </a:lnTo>
                <a:lnTo>
                  <a:pt x="492759" y="566419"/>
                </a:lnTo>
                <a:lnTo>
                  <a:pt x="744123" y="389889"/>
                </a:lnTo>
                <a:close/>
              </a:path>
              <a:path w="825500" h="566420">
                <a:moveTo>
                  <a:pt x="450850" y="160019"/>
                </a:moveTo>
                <a:lnTo>
                  <a:pt x="412750" y="160019"/>
                </a:lnTo>
                <a:lnTo>
                  <a:pt x="375920" y="162559"/>
                </a:lnTo>
                <a:lnTo>
                  <a:pt x="300989" y="173989"/>
                </a:lnTo>
                <a:lnTo>
                  <a:pt x="228600" y="194309"/>
                </a:lnTo>
                <a:lnTo>
                  <a:pt x="158750" y="220979"/>
                </a:lnTo>
                <a:lnTo>
                  <a:pt x="92709" y="255269"/>
                </a:lnTo>
                <a:lnTo>
                  <a:pt x="29209" y="297179"/>
                </a:lnTo>
                <a:lnTo>
                  <a:pt x="0" y="321309"/>
                </a:lnTo>
                <a:lnTo>
                  <a:pt x="148589" y="496569"/>
                </a:lnTo>
                <a:lnTo>
                  <a:pt x="167639" y="481329"/>
                </a:lnTo>
                <a:lnTo>
                  <a:pt x="187959" y="467359"/>
                </a:lnTo>
                <a:lnTo>
                  <a:pt x="231139" y="440689"/>
                </a:lnTo>
                <a:lnTo>
                  <a:pt x="276859" y="420369"/>
                </a:lnTo>
                <a:lnTo>
                  <a:pt x="325120" y="405129"/>
                </a:lnTo>
                <a:lnTo>
                  <a:pt x="347979" y="398779"/>
                </a:lnTo>
                <a:lnTo>
                  <a:pt x="398779" y="391159"/>
                </a:lnTo>
                <a:lnTo>
                  <a:pt x="422909" y="389889"/>
                </a:lnTo>
                <a:lnTo>
                  <a:pt x="744123" y="389889"/>
                </a:lnTo>
                <a:lnTo>
                  <a:pt x="825500" y="332739"/>
                </a:lnTo>
                <a:lnTo>
                  <a:pt x="711956" y="170179"/>
                </a:lnTo>
                <a:lnTo>
                  <a:pt x="562609" y="170179"/>
                </a:lnTo>
                <a:lnTo>
                  <a:pt x="525779" y="165100"/>
                </a:lnTo>
                <a:lnTo>
                  <a:pt x="487679" y="161289"/>
                </a:lnTo>
                <a:lnTo>
                  <a:pt x="450850" y="160019"/>
                </a:lnTo>
                <a:close/>
              </a:path>
              <a:path w="825500" h="566420">
                <a:moveTo>
                  <a:pt x="593089" y="0"/>
                </a:moveTo>
                <a:lnTo>
                  <a:pt x="562609" y="170179"/>
                </a:lnTo>
                <a:lnTo>
                  <a:pt x="711956" y="170179"/>
                </a:lnTo>
                <a:lnTo>
                  <a:pt x="593089" y="0"/>
                </a:lnTo>
                <a:close/>
              </a:path>
            </a:pathLst>
          </a:custGeom>
          <a:solidFill>
            <a:srgbClr val="F8F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076440" y="5020309"/>
            <a:ext cx="468630" cy="709930"/>
          </a:xfrm>
          <a:custGeom>
            <a:avLst/>
            <a:gdLst/>
            <a:ahLst/>
            <a:cxnLst/>
            <a:rect l="l" t="t" r="r" b="b"/>
            <a:pathLst>
              <a:path w="468629" h="709929">
                <a:moveTo>
                  <a:pt x="0" y="304799"/>
                </a:moveTo>
                <a:lnTo>
                  <a:pt x="35559" y="709929"/>
                </a:lnTo>
                <a:lnTo>
                  <a:pt x="439419" y="674369"/>
                </a:lnTo>
                <a:lnTo>
                  <a:pt x="307339" y="562609"/>
                </a:lnTo>
                <a:lnTo>
                  <a:pt x="331469" y="533399"/>
                </a:lnTo>
                <a:lnTo>
                  <a:pt x="353059" y="502919"/>
                </a:lnTo>
                <a:lnTo>
                  <a:pt x="373379" y="471169"/>
                </a:lnTo>
                <a:lnTo>
                  <a:pt x="391159" y="438149"/>
                </a:lnTo>
                <a:lnTo>
                  <a:pt x="402589" y="415289"/>
                </a:lnTo>
                <a:lnTo>
                  <a:pt x="132079" y="415289"/>
                </a:lnTo>
                <a:lnTo>
                  <a:pt x="0" y="304799"/>
                </a:lnTo>
                <a:close/>
              </a:path>
              <a:path w="468629" h="709929">
                <a:moveTo>
                  <a:pt x="458469" y="0"/>
                </a:moveTo>
                <a:lnTo>
                  <a:pt x="232409" y="40639"/>
                </a:lnTo>
                <a:lnTo>
                  <a:pt x="236219" y="64769"/>
                </a:lnTo>
                <a:lnTo>
                  <a:pt x="238632" y="113029"/>
                </a:lnTo>
                <a:lnTo>
                  <a:pt x="237489" y="165100"/>
                </a:lnTo>
                <a:lnTo>
                  <a:pt x="229869" y="214629"/>
                </a:lnTo>
                <a:lnTo>
                  <a:pt x="208279" y="287019"/>
                </a:lnTo>
                <a:lnTo>
                  <a:pt x="186689" y="332739"/>
                </a:lnTo>
                <a:lnTo>
                  <a:pt x="161289" y="375919"/>
                </a:lnTo>
                <a:lnTo>
                  <a:pt x="132079" y="415289"/>
                </a:lnTo>
                <a:lnTo>
                  <a:pt x="402589" y="415289"/>
                </a:lnTo>
                <a:lnTo>
                  <a:pt x="422909" y="369569"/>
                </a:lnTo>
                <a:lnTo>
                  <a:pt x="445769" y="298449"/>
                </a:lnTo>
                <a:lnTo>
                  <a:pt x="461009" y="224789"/>
                </a:lnTo>
                <a:lnTo>
                  <a:pt x="468629" y="149859"/>
                </a:lnTo>
                <a:lnTo>
                  <a:pt x="468629" y="113029"/>
                </a:lnTo>
                <a:lnTo>
                  <a:pt x="467359" y="74929"/>
                </a:lnTo>
                <a:lnTo>
                  <a:pt x="463550" y="38100"/>
                </a:lnTo>
                <a:lnTo>
                  <a:pt x="458469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5670550" y="5068570"/>
            <a:ext cx="652780" cy="720090"/>
          </a:xfrm>
          <a:custGeom>
            <a:avLst/>
            <a:gdLst/>
            <a:ahLst/>
            <a:cxnLst/>
            <a:rect l="l" t="t" r="r" b="b"/>
            <a:pathLst>
              <a:path w="652779" h="720089">
                <a:moveTo>
                  <a:pt x="414916" y="308609"/>
                </a:moveTo>
                <a:lnTo>
                  <a:pt x="162560" y="308609"/>
                </a:lnTo>
                <a:lnTo>
                  <a:pt x="176529" y="344169"/>
                </a:lnTo>
                <a:lnTo>
                  <a:pt x="209550" y="411479"/>
                </a:lnTo>
                <a:lnTo>
                  <a:pt x="248920" y="474979"/>
                </a:lnTo>
                <a:lnTo>
                  <a:pt x="295910" y="533399"/>
                </a:lnTo>
                <a:lnTo>
                  <a:pt x="349250" y="586739"/>
                </a:lnTo>
                <a:lnTo>
                  <a:pt x="408939" y="633729"/>
                </a:lnTo>
                <a:lnTo>
                  <a:pt x="471170" y="673099"/>
                </a:lnTo>
                <a:lnTo>
                  <a:pt x="538479" y="706119"/>
                </a:lnTo>
                <a:lnTo>
                  <a:pt x="574039" y="720089"/>
                </a:lnTo>
                <a:lnTo>
                  <a:pt x="652779" y="504189"/>
                </a:lnTo>
                <a:lnTo>
                  <a:pt x="628650" y="495299"/>
                </a:lnTo>
                <a:lnTo>
                  <a:pt x="605789" y="485139"/>
                </a:lnTo>
                <a:lnTo>
                  <a:pt x="562610" y="459739"/>
                </a:lnTo>
                <a:lnTo>
                  <a:pt x="521970" y="430529"/>
                </a:lnTo>
                <a:lnTo>
                  <a:pt x="483870" y="397509"/>
                </a:lnTo>
                <a:lnTo>
                  <a:pt x="450850" y="360679"/>
                </a:lnTo>
                <a:lnTo>
                  <a:pt x="421639" y="320039"/>
                </a:lnTo>
                <a:lnTo>
                  <a:pt x="414916" y="308609"/>
                </a:lnTo>
                <a:close/>
              </a:path>
              <a:path w="652779" h="720089">
                <a:moveTo>
                  <a:pt x="171450" y="0"/>
                </a:moveTo>
                <a:lnTo>
                  <a:pt x="0" y="367029"/>
                </a:lnTo>
                <a:lnTo>
                  <a:pt x="162560" y="308609"/>
                </a:lnTo>
                <a:lnTo>
                  <a:pt x="414916" y="308609"/>
                </a:lnTo>
                <a:lnTo>
                  <a:pt x="408939" y="298449"/>
                </a:lnTo>
                <a:lnTo>
                  <a:pt x="397510" y="275589"/>
                </a:lnTo>
                <a:lnTo>
                  <a:pt x="377189" y="229869"/>
                </a:lnTo>
                <a:lnTo>
                  <a:pt x="539750" y="171449"/>
                </a:lnTo>
                <a:lnTo>
                  <a:pt x="171450" y="0"/>
                </a:lnTo>
                <a:close/>
              </a:path>
            </a:pathLst>
          </a:custGeom>
          <a:solidFill>
            <a:srgbClr val="FF98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 txBox="1"/>
          <p:nvPr/>
        </p:nvSpPr>
        <p:spPr>
          <a:xfrm>
            <a:off x="6804659" y="4549140"/>
            <a:ext cx="10344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>
                <a:solidFill>
                  <a:srgbClr val="00FF00"/>
                </a:solidFill>
                <a:latin typeface="Arial Black"/>
                <a:cs typeface="Arial Black"/>
              </a:rPr>
              <a:t>Anticedents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6286500" y="5684520"/>
            <a:ext cx="7639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">
                <a:solidFill>
                  <a:srgbClr val="00FF00"/>
                </a:solidFill>
                <a:latin typeface="Arial Black"/>
                <a:cs typeface="Arial Black"/>
              </a:rPr>
              <a:t>B</a:t>
            </a:r>
            <a:r>
              <a:rPr dirty="0" sz="1200">
                <a:solidFill>
                  <a:srgbClr val="00FF00"/>
                </a:solidFill>
                <a:latin typeface="Arial Black"/>
                <a:cs typeface="Arial Black"/>
              </a:rPr>
              <a:t>eh</a:t>
            </a:r>
            <a:r>
              <a:rPr dirty="0" sz="1200" spc="5">
                <a:solidFill>
                  <a:srgbClr val="00FF00"/>
                </a:solidFill>
                <a:latin typeface="Arial Black"/>
                <a:cs typeface="Arial Black"/>
              </a:rPr>
              <a:t>a</a:t>
            </a:r>
            <a:r>
              <a:rPr dirty="0" sz="1200" spc="-5">
                <a:solidFill>
                  <a:srgbClr val="00FF00"/>
                </a:solidFill>
                <a:latin typeface="Arial Black"/>
                <a:cs typeface="Arial Black"/>
              </a:rPr>
              <a:t>v</a:t>
            </a:r>
            <a:r>
              <a:rPr dirty="0" sz="1200">
                <a:solidFill>
                  <a:srgbClr val="00FF00"/>
                </a:solidFill>
                <a:latin typeface="Arial Black"/>
                <a:cs typeface="Arial Black"/>
              </a:rPr>
              <a:t>ior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5387340" y="4550409"/>
            <a:ext cx="12496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">
                <a:solidFill>
                  <a:srgbClr val="00FF00"/>
                </a:solidFill>
                <a:latin typeface="Arial Black"/>
                <a:cs typeface="Arial Black"/>
              </a:rPr>
              <a:t>C</a:t>
            </a:r>
            <a:r>
              <a:rPr dirty="0" sz="1200">
                <a:solidFill>
                  <a:srgbClr val="00FF00"/>
                </a:solidFill>
                <a:latin typeface="Arial Black"/>
                <a:cs typeface="Arial Black"/>
              </a:rPr>
              <a:t>on</a:t>
            </a:r>
            <a:r>
              <a:rPr dirty="0" sz="1200" spc="5">
                <a:solidFill>
                  <a:srgbClr val="00FF00"/>
                </a:solidFill>
                <a:latin typeface="Arial Black"/>
                <a:cs typeface="Arial Black"/>
              </a:rPr>
              <a:t>s</a:t>
            </a:r>
            <a:r>
              <a:rPr dirty="0" sz="1200">
                <a:solidFill>
                  <a:srgbClr val="00FF00"/>
                </a:solidFill>
                <a:latin typeface="Arial Black"/>
                <a:cs typeface="Arial Black"/>
              </a:rPr>
              <a:t>eq</a:t>
            </a:r>
            <a:r>
              <a:rPr dirty="0" sz="1200" spc="5">
                <a:solidFill>
                  <a:srgbClr val="00FF00"/>
                </a:solidFill>
                <a:latin typeface="Arial Black"/>
                <a:cs typeface="Arial Black"/>
              </a:rPr>
              <a:t>u</a:t>
            </a:r>
            <a:r>
              <a:rPr dirty="0" sz="1200">
                <a:solidFill>
                  <a:srgbClr val="00FF00"/>
                </a:solidFill>
                <a:latin typeface="Arial Black"/>
                <a:cs typeface="Arial Black"/>
              </a:rPr>
              <a:t>e</a:t>
            </a:r>
            <a:r>
              <a:rPr dirty="0" sz="1200" spc="5">
                <a:solidFill>
                  <a:srgbClr val="00FF00"/>
                </a:solidFill>
                <a:latin typeface="Arial Black"/>
                <a:cs typeface="Arial Black"/>
              </a:rPr>
              <a:t>n</a:t>
            </a:r>
            <a:r>
              <a:rPr dirty="0" sz="1200">
                <a:solidFill>
                  <a:srgbClr val="00FF00"/>
                </a:solidFill>
                <a:latin typeface="Arial Black"/>
                <a:cs typeface="Arial Black"/>
              </a:rPr>
              <a:t>ces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5187950" y="4048759"/>
            <a:ext cx="335280" cy="438150"/>
          </a:xfrm>
          <a:custGeom>
            <a:avLst/>
            <a:gdLst/>
            <a:ahLst/>
            <a:cxnLst/>
            <a:rect l="l" t="t" r="r" b="b"/>
            <a:pathLst>
              <a:path w="335279" h="438150">
                <a:moveTo>
                  <a:pt x="265429" y="426719"/>
                </a:moveTo>
                <a:lnTo>
                  <a:pt x="68579" y="426719"/>
                </a:lnTo>
                <a:lnTo>
                  <a:pt x="68579" y="438150"/>
                </a:lnTo>
                <a:lnTo>
                  <a:pt x="265429" y="438150"/>
                </a:lnTo>
                <a:lnTo>
                  <a:pt x="265429" y="426719"/>
                </a:lnTo>
                <a:close/>
              </a:path>
              <a:path w="335279" h="438150">
                <a:moveTo>
                  <a:pt x="245110" y="425450"/>
                </a:moveTo>
                <a:lnTo>
                  <a:pt x="88900" y="425450"/>
                </a:lnTo>
                <a:lnTo>
                  <a:pt x="85089" y="426719"/>
                </a:lnTo>
                <a:lnTo>
                  <a:pt x="248920" y="426719"/>
                </a:lnTo>
                <a:lnTo>
                  <a:pt x="245110" y="425450"/>
                </a:lnTo>
                <a:close/>
              </a:path>
              <a:path w="335279" h="438150">
                <a:moveTo>
                  <a:pt x="212089" y="25400"/>
                </a:moveTo>
                <a:lnTo>
                  <a:pt x="121920" y="25400"/>
                </a:lnTo>
                <a:lnTo>
                  <a:pt x="121920" y="389889"/>
                </a:lnTo>
                <a:lnTo>
                  <a:pt x="120650" y="394969"/>
                </a:lnTo>
                <a:lnTo>
                  <a:pt x="120650" y="398779"/>
                </a:lnTo>
                <a:lnTo>
                  <a:pt x="119379" y="401319"/>
                </a:lnTo>
                <a:lnTo>
                  <a:pt x="119379" y="403859"/>
                </a:lnTo>
                <a:lnTo>
                  <a:pt x="115570" y="411479"/>
                </a:lnTo>
                <a:lnTo>
                  <a:pt x="114300" y="412750"/>
                </a:lnTo>
                <a:lnTo>
                  <a:pt x="113029" y="415289"/>
                </a:lnTo>
                <a:lnTo>
                  <a:pt x="111760" y="416559"/>
                </a:lnTo>
                <a:lnTo>
                  <a:pt x="109220" y="417829"/>
                </a:lnTo>
                <a:lnTo>
                  <a:pt x="107950" y="419100"/>
                </a:lnTo>
                <a:lnTo>
                  <a:pt x="100329" y="422909"/>
                </a:lnTo>
                <a:lnTo>
                  <a:pt x="92710" y="425450"/>
                </a:lnTo>
                <a:lnTo>
                  <a:pt x="241300" y="425450"/>
                </a:lnTo>
                <a:lnTo>
                  <a:pt x="238760" y="424179"/>
                </a:lnTo>
                <a:lnTo>
                  <a:pt x="234950" y="422909"/>
                </a:lnTo>
                <a:lnTo>
                  <a:pt x="232410" y="422909"/>
                </a:lnTo>
                <a:lnTo>
                  <a:pt x="227329" y="420369"/>
                </a:lnTo>
                <a:lnTo>
                  <a:pt x="226060" y="417829"/>
                </a:lnTo>
                <a:lnTo>
                  <a:pt x="220979" y="415289"/>
                </a:lnTo>
                <a:lnTo>
                  <a:pt x="219710" y="412750"/>
                </a:lnTo>
                <a:lnTo>
                  <a:pt x="218439" y="411479"/>
                </a:lnTo>
                <a:lnTo>
                  <a:pt x="217170" y="408939"/>
                </a:lnTo>
                <a:lnTo>
                  <a:pt x="215900" y="407669"/>
                </a:lnTo>
                <a:lnTo>
                  <a:pt x="215900" y="405129"/>
                </a:lnTo>
                <a:lnTo>
                  <a:pt x="214629" y="403859"/>
                </a:lnTo>
                <a:lnTo>
                  <a:pt x="214629" y="402589"/>
                </a:lnTo>
                <a:lnTo>
                  <a:pt x="213360" y="398779"/>
                </a:lnTo>
                <a:lnTo>
                  <a:pt x="213360" y="389889"/>
                </a:lnTo>
                <a:lnTo>
                  <a:pt x="212089" y="377189"/>
                </a:lnTo>
                <a:lnTo>
                  <a:pt x="212089" y="25400"/>
                </a:lnTo>
                <a:close/>
              </a:path>
              <a:path w="335279" h="438150">
                <a:moveTo>
                  <a:pt x="335279" y="0"/>
                </a:moveTo>
                <a:lnTo>
                  <a:pt x="0" y="0"/>
                </a:lnTo>
                <a:lnTo>
                  <a:pt x="0" y="118109"/>
                </a:lnTo>
                <a:lnTo>
                  <a:pt x="10160" y="118109"/>
                </a:lnTo>
                <a:lnTo>
                  <a:pt x="11429" y="106679"/>
                </a:lnTo>
                <a:lnTo>
                  <a:pt x="13970" y="95250"/>
                </a:lnTo>
                <a:lnTo>
                  <a:pt x="17779" y="85089"/>
                </a:lnTo>
                <a:lnTo>
                  <a:pt x="20320" y="76200"/>
                </a:lnTo>
                <a:lnTo>
                  <a:pt x="25400" y="66039"/>
                </a:lnTo>
                <a:lnTo>
                  <a:pt x="40639" y="43179"/>
                </a:lnTo>
                <a:lnTo>
                  <a:pt x="44450" y="39369"/>
                </a:lnTo>
                <a:lnTo>
                  <a:pt x="48260" y="38100"/>
                </a:lnTo>
                <a:lnTo>
                  <a:pt x="49529" y="35559"/>
                </a:lnTo>
                <a:lnTo>
                  <a:pt x="86360" y="25400"/>
                </a:lnTo>
                <a:lnTo>
                  <a:pt x="335279" y="25400"/>
                </a:lnTo>
                <a:lnTo>
                  <a:pt x="335279" y="0"/>
                </a:lnTo>
                <a:close/>
              </a:path>
              <a:path w="335279" h="438150">
                <a:moveTo>
                  <a:pt x="335279" y="25400"/>
                </a:moveTo>
                <a:lnTo>
                  <a:pt x="257810" y="25400"/>
                </a:lnTo>
                <a:lnTo>
                  <a:pt x="262889" y="26669"/>
                </a:lnTo>
                <a:lnTo>
                  <a:pt x="266700" y="26669"/>
                </a:lnTo>
                <a:lnTo>
                  <a:pt x="274320" y="29209"/>
                </a:lnTo>
                <a:lnTo>
                  <a:pt x="276860" y="30479"/>
                </a:lnTo>
                <a:lnTo>
                  <a:pt x="280670" y="33019"/>
                </a:lnTo>
                <a:lnTo>
                  <a:pt x="285750" y="36829"/>
                </a:lnTo>
                <a:lnTo>
                  <a:pt x="289560" y="39369"/>
                </a:lnTo>
                <a:lnTo>
                  <a:pt x="297179" y="46989"/>
                </a:lnTo>
                <a:lnTo>
                  <a:pt x="299720" y="50800"/>
                </a:lnTo>
                <a:lnTo>
                  <a:pt x="303529" y="54609"/>
                </a:lnTo>
                <a:lnTo>
                  <a:pt x="318770" y="90169"/>
                </a:lnTo>
                <a:lnTo>
                  <a:pt x="326389" y="118109"/>
                </a:lnTo>
                <a:lnTo>
                  <a:pt x="335279" y="118109"/>
                </a:lnTo>
                <a:lnTo>
                  <a:pt x="335279" y="2540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5187950" y="4048759"/>
            <a:ext cx="335280" cy="438150"/>
          </a:xfrm>
          <a:custGeom>
            <a:avLst/>
            <a:gdLst/>
            <a:ahLst/>
            <a:cxnLst/>
            <a:rect l="l" t="t" r="r" b="b"/>
            <a:pathLst>
              <a:path w="335279" h="438150">
                <a:moveTo>
                  <a:pt x="335279" y="0"/>
                </a:moveTo>
                <a:lnTo>
                  <a:pt x="335279" y="118109"/>
                </a:lnTo>
                <a:lnTo>
                  <a:pt x="326389" y="118109"/>
                </a:lnTo>
                <a:lnTo>
                  <a:pt x="321310" y="99059"/>
                </a:lnTo>
                <a:lnTo>
                  <a:pt x="318770" y="90169"/>
                </a:lnTo>
                <a:lnTo>
                  <a:pt x="316229" y="82550"/>
                </a:lnTo>
                <a:lnTo>
                  <a:pt x="313689" y="76200"/>
                </a:lnTo>
                <a:lnTo>
                  <a:pt x="311150" y="69850"/>
                </a:lnTo>
                <a:lnTo>
                  <a:pt x="308610" y="64769"/>
                </a:lnTo>
                <a:lnTo>
                  <a:pt x="306070" y="59689"/>
                </a:lnTo>
                <a:lnTo>
                  <a:pt x="303529" y="54609"/>
                </a:lnTo>
                <a:lnTo>
                  <a:pt x="299720" y="50800"/>
                </a:lnTo>
                <a:lnTo>
                  <a:pt x="297179" y="46989"/>
                </a:lnTo>
                <a:lnTo>
                  <a:pt x="293370" y="43179"/>
                </a:lnTo>
                <a:lnTo>
                  <a:pt x="289560" y="39369"/>
                </a:lnTo>
                <a:lnTo>
                  <a:pt x="285750" y="36829"/>
                </a:lnTo>
                <a:lnTo>
                  <a:pt x="280670" y="33019"/>
                </a:lnTo>
                <a:lnTo>
                  <a:pt x="276860" y="30479"/>
                </a:lnTo>
                <a:lnTo>
                  <a:pt x="274320" y="29209"/>
                </a:lnTo>
                <a:lnTo>
                  <a:pt x="270510" y="27939"/>
                </a:lnTo>
                <a:lnTo>
                  <a:pt x="266700" y="26669"/>
                </a:lnTo>
                <a:lnTo>
                  <a:pt x="262889" y="26669"/>
                </a:lnTo>
                <a:lnTo>
                  <a:pt x="257810" y="25400"/>
                </a:lnTo>
                <a:lnTo>
                  <a:pt x="251460" y="25400"/>
                </a:lnTo>
                <a:lnTo>
                  <a:pt x="240029" y="25400"/>
                </a:lnTo>
                <a:lnTo>
                  <a:pt x="212089" y="25400"/>
                </a:lnTo>
                <a:lnTo>
                  <a:pt x="212089" y="363219"/>
                </a:lnTo>
                <a:lnTo>
                  <a:pt x="212089" y="377189"/>
                </a:lnTo>
                <a:lnTo>
                  <a:pt x="213360" y="389889"/>
                </a:lnTo>
                <a:lnTo>
                  <a:pt x="213360" y="394969"/>
                </a:lnTo>
                <a:lnTo>
                  <a:pt x="213360" y="398779"/>
                </a:lnTo>
                <a:lnTo>
                  <a:pt x="214629" y="402589"/>
                </a:lnTo>
                <a:lnTo>
                  <a:pt x="214629" y="403859"/>
                </a:lnTo>
                <a:lnTo>
                  <a:pt x="215900" y="405129"/>
                </a:lnTo>
                <a:lnTo>
                  <a:pt x="215900" y="406400"/>
                </a:lnTo>
                <a:lnTo>
                  <a:pt x="215900" y="407669"/>
                </a:lnTo>
                <a:lnTo>
                  <a:pt x="217170" y="408939"/>
                </a:lnTo>
                <a:lnTo>
                  <a:pt x="218439" y="411479"/>
                </a:lnTo>
                <a:lnTo>
                  <a:pt x="219710" y="412750"/>
                </a:lnTo>
                <a:lnTo>
                  <a:pt x="220979" y="415289"/>
                </a:lnTo>
                <a:lnTo>
                  <a:pt x="223520" y="416559"/>
                </a:lnTo>
                <a:lnTo>
                  <a:pt x="226060" y="417829"/>
                </a:lnTo>
                <a:lnTo>
                  <a:pt x="227329" y="420369"/>
                </a:lnTo>
                <a:lnTo>
                  <a:pt x="229870" y="421639"/>
                </a:lnTo>
                <a:lnTo>
                  <a:pt x="232410" y="422909"/>
                </a:lnTo>
                <a:lnTo>
                  <a:pt x="234950" y="422909"/>
                </a:lnTo>
                <a:lnTo>
                  <a:pt x="238760" y="424179"/>
                </a:lnTo>
                <a:lnTo>
                  <a:pt x="241300" y="425450"/>
                </a:lnTo>
                <a:lnTo>
                  <a:pt x="245110" y="425450"/>
                </a:lnTo>
                <a:lnTo>
                  <a:pt x="248920" y="426719"/>
                </a:lnTo>
                <a:lnTo>
                  <a:pt x="252729" y="426719"/>
                </a:lnTo>
                <a:lnTo>
                  <a:pt x="265429" y="426719"/>
                </a:lnTo>
                <a:lnTo>
                  <a:pt x="265429" y="438150"/>
                </a:lnTo>
                <a:lnTo>
                  <a:pt x="68579" y="438150"/>
                </a:lnTo>
                <a:lnTo>
                  <a:pt x="68579" y="426719"/>
                </a:lnTo>
                <a:lnTo>
                  <a:pt x="81279" y="426719"/>
                </a:lnTo>
                <a:lnTo>
                  <a:pt x="85089" y="426719"/>
                </a:lnTo>
                <a:lnTo>
                  <a:pt x="88900" y="425450"/>
                </a:lnTo>
                <a:lnTo>
                  <a:pt x="92710" y="425450"/>
                </a:lnTo>
                <a:lnTo>
                  <a:pt x="96520" y="424179"/>
                </a:lnTo>
                <a:lnTo>
                  <a:pt x="100329" y="422909"/>
                </a:lnTo>
                <a:lnTo>
                  <a:pt x="102870" y="421639"/>
                </a:lnTo>
                <a:lnTo>
                  <a:pt x="105410" y="420369"/>
                </a:lnTo>
                <a:lnTo>
                  <a:pt x="107950" y="419100"/>
                </a:lnTo>
                <a:lnTo>
                  <a:pt x="109220" y="417829"/>
                </a:lnTo>
                <a:lnTo>
                  <a:pt x="111760" y="416559"/>
                </a:lnTo>
                <a:lnTo>
                  <a:pt x="113029" y="415289"/>
                </a:lnTo>
                <a:lnTo>
                  <a:pt x="114300" y="412750"/>
                </a:lnTo>
                <a:lnTo>
                  <a:pt x="115570" y="411479"/>
                </a:lnTo>
                <a:lnTo>
                  <a:pt x="116839" y="408939"/>
                </a:lnTo>
                <a:lnTo>
                  <a:pt x="118110" y="406400"/>
                </a:lnTo>
                <a:lnTo>
                  <a:pt x="119379" y="403859"/>
                </a:lnTo>
                <a:lnTo>
                  <a:pt x="119379" y="402589"/>
                </a:lnTo>
                <a:lnTo>
                  <a:pt x="119379" y="401319"/>
                </a:lnTo>
                <a:lnTo>
                  <a:pt x="120650" y="398779"/>
                </a:lnTo>
                <a:lnTo>
                  <a:pt x="120650" y="394969"/>
                </a:lnTo>
                <a:lnTo>
                  <a:pt x="121920" y="389889"/>
                </a:lnTo>
                <a:lnTo>
                  <a:pt x="121920" y="377189"/>
                </a:lnTo>
                <a:lnTo>
                  <a:pt x="121920" y="363219"/>
                </a:lnTo>
                <a:lnTo>
                  <a:pt x="121920" y="25400"/>
                </a:lnTo>
                <a:lnTo>
                  <a:pt x="95250" y="25400"/>
                </a:lnTo>
                <a:lnTo>
                  <a:pt x="86360" y="25400"/>
                </a:lnTo>
                <a:lnTo>
                  <a:pt x="77470" y="26669"/>
                </a:lnTo>
                <a:lnTo>
                  <a:pt x="69850" y="27939"/>
                </a:lnTo>
                <a:lnTo>
                  <a:pt x="62229" y="29209"/>
                </a:lnTo>
                <a:lnTo>
                  <a:pt x="55879" y="31750"/>
                </a:lnTo>
                <a:lnTo>
                  <a:pt x="53339" y="33019"/>
                </a:lnTo>
                <a:lnTo>
                  <a:pt x="49529" y="35559"/>
                </a:lnTo>
                <a:lnTo>
                  <a:pt x="48260" y="38100"/>
                </a:lnTo>
                <a:lnTo>
                  <a:pt x="44450" y="39369"/>
                </a:lnTo>
                <a:lnTo>
                  <a:pt x="41910" y="41909"/>
                </a:lnTo>
                <a:lnTo>
                  <a:pt x="40639" y="43179"/>
                </a:lnTo>
                <a:lnTo>
                  <a:pt x="35560" y="50800"/>
                </a:lnTo>
                <a:lnTo>
                  <a:pt x="30479" y="58419"/>
                </a:lnTo>
                <a:lnTo>
                  <a:pt x="25400" y="66039"/>
                </a:lnTo>
                <a:lnTo>
                  <a:pt x="20320" y="76200"/>
                </a:lnTo>
                <a:lnTo>
                  <a:pt x="17779" y="85089"/>
                </a:lnTo>
                <a:lnTo>
                  <a:pt x="13970" y="95250"/>
                </a:lnTo>
                <a:lnTo>
                  <a:pt x="11429" y="106679"/>
                </a:lnTo>
                <a:lnTo>
                  <a:pt x="10160" y="118109"/>
                </a:lnTo>
                <a:lnTo>
                  <a:pt x="0" y="118109"/>
                </a:lnTo>
                <a:lnTo>
                  <a:pt x="0" y="0"/>
                </a:lnTo>
                <a:lnTo>
                  <a:pt x="335279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5563870" y="4048759"/>
            <a:ext cx="278130" cy="438150"/>
          </a:xfrm>
          <a:custGeom>
            <a:avLst/>
            <a:gdLst/>
            <a:ahLst/>
            <a:cxnLst/>
            <a:rect l="l" t="t" r="r" b="b"/>
            <a:pathLst>
              <a:path w="278129" h="438150">
                <a:moveTo>
                  <a:pt x="115569" y="420369"/>
                </a:moveTo>
                <a:lnTo>
                  <a:pt x="16509" y="420369"/>
                </a:lnTo>
                <a:lnTo>
                  <a:pt x="15239" y="421639"/>
                </a:lnTo>
                <a:lnTo>
                  <a:pt x="13969" y="421639"/>
                </a:lnTo>
                <a:lnTo>
                  <a:pt x="10159" y="424179"/>
                </a:lnTo>
                <a:lnTo>
                  <a:pt x="7619" y="424179"/>
                </a:lnTo>
                <a:lnTo>
                  <a:pt x="0" y="426719"/>
                </a:lnTo>
                <a:lnTo>
                  <a:pt x="0" y="438150"/>
                </a:lnTo>
                <a:lnTo>
                  <a:pt x="130809" y="438150"/>
                </a:lnTo>
                <a:lnTo>
                  <a:pt x="130809" y="426719"/>
                </a:lnTo>
                <a:lnTo>
                  <a:pt x="119379" y="422909"/>
                </a:lnTo>
                <a:lnTo>
                  <a:pt x="118109" y="422909"/>
                </a:lnTo>
                <a:lnTo>
                  <a:pt x="115569" y="420369"/>
                </a:lnTo>
                <a:close/>
              </a:path>
              <a:path w="278129" h="438150">
                <a:moveTo>
                  <a:pt x="262889" y="421639"/>
                </a:moveTo>
                <a:lnTo>
                  <a:pt x="160019" y="421639"/>
                </a:lnTo>
                <a:lnTo>
                  <a:pt x="157479" y="422909"/>
                </a:lnTo>
                <a:lnTo>
                  <a:pt x="153669" y="424179"/>
                </a:lnTo>
                <a:lnTo>
                  <a:pt x="151129" y="425450"/>
                </a:lnTo>
                <a:lnTo>
                  <a:pt x="147319" y="426719"/>
                </a:lnTo>
                <a:lnTo>
                  <a:pt x="147319" y="438150"/>
                </a:lnTo>
                <a:lnTo>
                  <a:pt x="278129" y="438150"/>
                </a:lnTo>
                <a:lnTo>
                  <a:pt x="278129" y="426719"/>
                </a:lnTo>
                <a:lnTo>
                  <a:pt x="274319" y="425450"/>
                </a:lnTo>
                <a:lnTo>
                  <a:pt x="270509" y="425450"/>
                </a:lnTo>
                <a:lnTo>
                  <a:pt x="267969" y="424179"/>
                </a:lnTo>
                <a:lnTo>
                  <a:pt x="264159" y="422909"/>
                </a:lnTo>
                <a:lnTo>
                  <a:pt x="262889" y="421639"/>
                </a:lnTo>
                <a:close/>
              </a:path>
              <a:path w="278129" h="438150">
                <a:moveTo>
                  <a:pt x="241300" y="170179"/>
                </a:moveTo>
                <a:lnTo>
                  <a:pt x="152400" y="170179"/>
                </a:lnTo>
                <a:lnTo>
                  <a:pt x="154939" y="171450"/>
                </a:lnTo>
                <a:lnTo>
                  <a:pt x="156209" y="172719"/>
                </a:lnTo>
                <a:lnTo>
                  <a:pt x="157479" y="172719"/>
                </a:lnTo>
                <a:lnTo>
                  <a:pt x="158750" y="173989"/>
                </a:lnTo>
                <a:lnTo>
                  <a:pt x="161289" y="175259"/>
                </a:lnTo>
                <a:lnTo>
                  <a:pt x="162559" y="175259"/>
                </a:lnTo>
                <a:lnTo>
                  <a:pt x="162559" y="176529"/>
                </a:lnTo>
                <a:lnTo>
                  <a:pt x="163829" y="176529"/>
                </a:lnTo>
                <a:lnTo>
                  <a:pt x="165100" y="179069"/>
                </a:lnTo>
                <a:lnTo>
                  <a:pt x="166369" y="180339"/>
                </a:lnTo>
                <a:lnTo>
                  <a:pt x="166369" y="181609"/>
                </a:lnTo>
                <a:lnTo>
                  <a:pt x="167639" y="184150"/>
                </a:lnTo>
                <a:lnTo>
                  <a:pt x="168909" y="185419"/>
                </a:lnTo>
                <a:lnTo>
                  <a:pt x="170179" y="187959"/>
                </a:lnTo>
                <a:lnTo>
                  <a:pt x="170179" y="190500"/>
                </a:lnTo>
                <a:lnTo>
                  <a:pt x="171450" y="191769"/>
                </a:lnTo>
                <a:lnTo>
                  <a:pt x="171450" y="201929"/>
                </a:lnTo>
                <a:lnTo>
                  <a:pt x="172719" y="207009"/>
                </a:lnTo>
                <a:lnTo>
                  <a:pt x="172719" y="393700"/>
                </a:lnTo>
                <a:lnTo>
                  <a:pt x="171450" y="398779"/>
                </a:lnTo>
                <a:lnTo>
                  <a:pt x="171450" y="403859"/>
                </a:lnTo>
                <a:lnTo>
                  <a:pt x="170179" y="407669"/>
                </a:lnTo>
                <a:lnTo>
                  <a:pt x="170179" y="408939"/>
                </a:lnTo>
                <a:lnTo>
                  <a:pt x="168909" y="411479"/>
                </a:lnTo>
                <a:lnTo>
                  <a:pt x="166369" y="414019"/>
                </a:lnTo>
                <a:lnTo>
                  <a:pt x="166369" y="415289"/>
                </a:lnTo>
                <a:lnTo>
                  <a:pt x="163829" y="417829"/>
                </a:lnTo>
                <a:lnTo>
                  <a:pt x="163829" y="419100"/>
                </a:lnTo>
                <a:lnTo>
                  <a:pt x="161289" y="421639"/>
                </a:lnTo>
                <a:lnTo>
                  <a:pt x="261619" y="421639"/>
                </a:lnTo>
                <a:lnTo>
                  <a:pt x="260350" y="420369"/>
                </a:lnTo>
                <a:lnTo>
                  <a:pt x="259079" y="420369"/>
                </a:lnTo>
                <a:lnTo>
                  <a:pt x="257809" y="419100"/>
                </a:lnTo>
                <a:lnTo>
                  <a:pt x="257809" y="417829"/>
                </a:lnTo>
                <a:lnTo>
                  <a:pt x="255269" y="415289"/>
                </a:lnTo>
                <a:lnTo>
                  <a:pt x="255269" y="414019"/>
                </a:lnTo>
                <a:lnTo>
                  <a:pt x="254000" y="412750"/>
                </a:lnTo>
                <a:lnTo>
                  <a:pt x="254000" y="408939"/>
                </a:lnTo>
                <a:lnTo>
                  <a:pt x="251459" y="401319"/>
                </a:lnTo>
                <a:lnTo>
                  <a:pt x="251362" y="387350"/>
                </a:lnTo>
                <a:lnTo>
                  <a:pt x="250189" y="372109"/>
                </a:lnTo>
                <a:lnTo>
                  <a:pt x="250189" y="231139"/>
                </a:lnTo>
                <a:lnTo>
                  <a:pt x="248919" y="210819"/>
                </a:lnTo>
                <a:lnTo>
                  <a:pt x="248919" y="201929"/>
                </a:lnTo>
                <a:lnTo>
                  <a:pt x="246379" y="186689"/>
                </a:lnTo>
                <a:lnTo>
                  <a:pt x="245109" y="180339"/>
                </a:lnTo>
                <a:lnTo>
                  <a:pt x="242569" y="175259"/>
                </a:lnTo>
                <a:lnTo>
                  <a:pt x="241300" y="170179"/>
                </a:lnTo>
                <a:close/>
              </a:path>
              <a:path w="278129" h="438150">
                <a:moveTo>
                  <a:pt x="104139" y="0"/>
                </a:moveTo>
                <a:lnTo>
                  <a:pt x="0" y="0"/>
                </a:lnTo>
                <a:lnTo>
                  <a:pt x="0" y="11429"/>
                </a:lnTo>
                <a:lnTo>
                  <a:pt x="7619" y="13969"/>
                </a:lnTo>
                <a:lnTo>
                  <a:pt x="10159" y="13969"/>
                </a:lnTo>
                <a:lnTo>
                  <a:pt x="13969" y="16509"/>
                </a:lnTo>
                <a:lnTo>
                  <a:pt x="16509" y="16509"/>
                </a:lnTo>
                <a:lnTo>
                  <a:pt x="22859" y="22859"/>
                </a:lnTo>
                <a:lnTo>
                  <a:pt x="22859" y="24129"/>
                </a:lnTo>
                <a:lnTo>
                  <a:pt x="24129" y="25400"/>
                </a:lnTo>
                <a:lnTo>
                  <a:pt x="24129" y="26669"/>
                </a:lnTo>
                <a:lnTo>
                  <a:pt x="25400" y="29209"/>
                </a:lnTo>
                <a:lnTo>
                  <a:pt x="25400" y="38100"/>
                </a:lnTo>
                <a:lnTo>
                  <a:pt x="26669" y="43179"/>
                </a:lnTo>
                <a:lnTo>
                  <a:pt x="26669" y="400050"/>
                </a:lnTo>
                <a:lnTo>
                  <a:pt x="25400" y="405129"/>
                </a:lnTo>
                <a:lnTo>
                  <a:pt x="25400" y="410209"/>
                </a:lnTo>
                <a:lnTo>
                  <a:pt x="24129" y="411479"/>
                </a:lnTo>
                <a:lnTo>
                  <a:pt x="24129" y="412750"/>
                </a:lnTo>
                <a:lnTo>
                  <a:pt x="20319" y="416559"/>
                </a:lnTo>
                <a:lnTo>
                  <a:pt x="20319" y="417829"/>
                </a:lnTo>
                <a:lnTo>
                  <a:pt x="17779" y="420369"/>
                </a:lnTo>
                <a:lnTo>
                  <a:pt x="114300" y="420369"/>
                </a:lnTo>
                <a:lnTo>
                  <a:pt x="111759" y="417829"/>
                </a:lnTo>
                <a:lnTo>
                  <a:pt x="111759" y="416559"/>
                </a:lnTo>
                <a:lnTo>
                  <a:pt x="109219" y="414019"/>
                </a:lnTo>
                <a:lnTo>
                  <a:pt x="109219" y="411479"/>
                </a:lnTo>
                <a:lnTo>
                  <a:pt x="107950" y="410209"/>
                </a:lnTo>
                <a:lnTo>
                  <a:pt x="107950" y="408939"/>
                </a:lnTo>
                <a:lnTo>
                  <a:pt x="106679" y="407669"/>
                </a:lnTo>
                <a:lnTo>
                  <a:pt x="106679" y="403859"/>
                </a:lnTo>
                <a:lnTo>
                  <a:pt x="105409" y="398779"/>
                </a:lnTo>
                <a:lnTo>
                  <a:pt x="105409" y="387350"/>
                </a:lnTo>
                <a:lnTo>
                  <a:pt x="104139" y="372109"/>
                </a:lnTo>
                <a:lnTo>
                  <a:pt x="104139" y="210819"/>
                </a:lnTo>
                <a:lnTo>
                  <a:pt x="110489" y="200659"/>
                </a:lnTo>
                <a:lnTo>
                  <a:pt x="113029" y="195579"/>
                </a:lnTo>
                <a:lnTo>
                  <a:pt x="116839" y="191769"/>
                </a:lnTo>
                <a:lnTo>
                  <a:pt x="121919" y="184150"/>
                </a:lnTo>
                <a:lnTo>
                  <a:pt x="129539" y="176529"/>
                </a:lnTo>
                <a:lnTo>
                  <a:pt x="132079" y="175259"/>
                </a:lnTo>
                <a:lnTo>
                  <a:pt x="104139" y="175259"/>
                </a:lnTo>
                <a:lnTo>
                  <a:pt x="104139" y="0"/>
                </a:lnTo>
                <a:close/>
              </a:path>
              <a:path w="278129" h="438150">
                <a:moveTo>
                  <a:pt x="191769" y="127000"/>
                </a:moveTo>
                <a:lnTo>
                  <a:pt x="171450" y="127000"/>
                </a:lnTo>
                <a:lnTo>
                  <a:pt x="161289" y="129539"/>
                </a:lnTo>
                <a:lnTo>
                  <a:pt x="157479" y="130809"/>
                </a:lnTo>
                <a:lnTo>
                  <a:pt x="152400" y="132079"/>
                </a:lnTo>
                <a:lnTo>
                  <a:pt x="147319" y="134619"/>
                </a:lnTo>
                <a:lnTo>
                  <a:pt x="143509" y="137159"/>
                </a:lnTo>
                <a:lnTo>
                  <a:pt x="138429" y="140969"/>
                </a:lnTo>
                <a:lnTo>
                  <a:pt x="134619" y="143509"/>
                </a:lnTo>
                <a:lnTo>
                  <a:pt x="129539" y="147319"/>
                </a:lnTo>
                <a:lnTo>
                  <a:pt x="125729" y="152400"/>
                </a:lnTo>
                <a:lnTo>
                  <a:pt x="119379" y="157479"/>
                </a:lnTo>
                <a:lnTo>
                  <a:pt x="115569" y="162559"/>
                </a:lnTo>
                <a:lnTo>
                  <a:pt x="104139" y="175259"/>
                </a:lnTo>
                <a:lnTo>
                  <a:pt x="132079" y="175259"/>
                </a:lnTo>
                <a:lnTo>
                  <a:pt x="135889" y="173989"/>
                </a:lnTo>
                <a:lnTo>
                  <a:pt x="138429" y="172719"/>
                </a:lnTo>
                <a:lnTo>
                  <a:pt x="139700" y="171450"/>
                </a:lnTo>
                <a:lnTo>
                  <a:pt x="143509" y="170179"/>
                </a:lnTo>
                <a:lnTo>
                  <a:pt x="241300" y="170179"/>
                </a:lnTo>
                <a:lnTo>
                  <a:pt x="236219" y="160019"/>
                </a:lnTo>
                <a:lnTo>
                  <a:pt x="232409" y="156209"/>
                </a:lnTo>
                <a:lnTo>
                  <a:pt x="229869" y="151129"/>
                </a:lnTo>
                <a:lnTo>
                  <a:pt x="222250" y="143509"/>
                </a:lnTo>
                <a:lnTo>
                  <a:pt x="217169" y="139700"/>
                </a:lnTo>
                <a:lnTo>
                  <a:pt x="213359" y="135889"/>
                </a:lnTo>
                <a:lnTo>
                  <a:pt x="208279" y="132079"/>
                </a:lnTo>
                <a:lnTo>
                  <a:pt x="198119" y="129539"/>
                </a:lnTo>
                <a:lnTo>
                  <a:pt x="191769" y="12700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5563870" y="4048759"/>
            <a:ext cx="278130" cy="438150"/>
          </a:xfrm>
          <a:custGeom>
            <a:avLst/>
            <a:gdLst/>
            <a:ahLst/>
            <a:cxnLst/>
            <a:rect l="l" t="t" r="r" b="b"/>
            <a:pathLst>
              <a:path w="278129" h="438150">
                <a:moveTo>
                  <a:pt x="104139" y="0"/>
                </a:moveTo>
                <a:lnTo>
                  <a:pt x="104139" y="175259"/>
                </a:lnTo>
                <a:lnTo>
                  <a:pt x="115569" y="162559"/>
                </a:lnTo>
                <a:lnTo>
                  <a:pt x="119379" y="157479"/>
                </a:lnTo>
                <a:lnTo>
                  <a:pt x="125729" y="152400"/>
                </a:lnTo>
                <a:lnTo>
                  <a:pt x="129539" y="147319"/>
                </a:lnTo>
                <a:lnTo>
                  <a:pt x="134619" y="143509"/>
                </a:lnTo>
                <a:lnTo>
                  <a:pt x="138429" y="140969"/>
                </a:lnTo>
                <a:lnTo>
                  <a:pt x="143509" y="137159"/>
                </a:lnTo>
                <a:lnTo>
                  <a:pt x="147319" y="134619"/>
                </a:lnTo>
                <a:lnTo>
                  <a:pt x="152400" y="132079"/>
                </a:lnTo>
                <a:lnTo>
                  <a:pt x="157479" y="130809"/>
                </a:lnTo>
                <a:lnTo>
                  <a:pt x="161289" y="129539"/>
                </a:lnTo>
                <a:lnTo>
                  <a:pt x="166369" y="128269"/>
                </a:lnTo>
                <a:lnTo>
                  <a:pt x="171450" y="127000"/>
                </a:lnTo>
                <a:lnTo>
                  <a:pt x="175259" y="127000"/>
                </a:lnTo>
                <a:lnTo>
                  <a:pt x="180339" y="127000"/>
                </a:lnTo>
                <a:lnTo>
                  <a:pt x="185419" y="127000"/>
                </a:lnTo>
                <a:lnTo>
                  <a:pt x="191769" y="127000"/>
                </a:lnTo>
                <a:lnTo>
                  <a:pt x="198119" y="129539"/>
                </a:lnTo>
                <a:lnTo>
                  <a:pt x="203200" y="130809"/>
                </a:lnTo>
                <a:lnTo>
                  <a:pt x="208279" y="132079"/>
                </a:lnTo>
                <a:lnTo>
                  <a:pt x="213359" y="135889"/>
                </a:lnTo>
                <a:lnTo>
                  <a:pt x="217169" y="139700"/>
                </a:lnTo>
                <a:lnTo>
                  <a:pt x="222250" y="143509"/>
                </a:lnTo>
                <a:lnTo>
                  <a:pt x="226059" y="147319"/>
                </a:lnTo>
                <a:lnTo>
                  <a:pt x="229869" y="151129"/>
                </a:lnTo>
                <a:lnTo>
                  <a:pt x="232409" y="156209"/>
                </a:lnTo>
                <a:lnTo>
                  <a:pt x="236219" y="160019"/>
                </a:lnTo>
                <a:lnTo>
                  <a:pt x="238759" y="165100"/>
                </a:lnTo>
                <a:lnTo>
                  <a:pt x="241300" y="170179"/>
                </a:lnTo>
                <a:lnTo>
                  <a:pt x="242569" y="175259"/>
                </a:lnTo>
                <a:lnTo>
                  <a:pt x="245109" y="180339"/>
                </a:lnTo>
                <a:lnTo>
                  <a:pt x="246379" y="186689"/>
                </a:lnTo>
                <a:lnTo>
                  <a:pt x="247650" y="194309"/>
                </a:lnTo>
                <a:lnTo>
                  <a:pt x="248919" y="201929"/>
                </a:lnTo>
                <a:lnTo>
                  <a:pt x="248919" y="210819"/>
                </a:lnTo>
                <a:lnTo>
                  <a:pt x="250189" y="231139"/>
                </a:lnTo>
                <a:lnTo>
                  <a:pt x="250189" y="255269"/>
                </a:lnTo>
                <a:lnTo>
                  <a:pt x="250189" y="372109"/>
                </a:lnTo>
                <a:lnTo>
                  <a:pt x="251459" y="388619"/>
                </a:lnTo>
                <a:lnTo>
                  <a:pt x="251459" y="394969"/>
                </a:lnTo>
                <a:lnTo>
                  <a:pt x="251459" y="401319"/>
                </a:lnTo>
                <a:lnTo>
                  <a:pt x="252729" y="405129"/>
                </a:lnTo>
                <a:lnTo>
                  <a:pt x="254000" y="408939"/>
                </a:lnTo>
                <a:lnTo>
                  <a:pt x="254000" y="411479"/>
                </a:lnTo>
                <a:lnTo>
                  <a:pt x="254000" y="412750"/>
                </a:lnTo>
                <a:lnTo>
                  <a:pt x="255269" y="414019"/>
                </a:lnTo>
                <a:lnTo>
                  <a:pt x="255269" y="415289"/>
                </a:lnTo>
                <a:lnTo>
                  <a:pt x="256539" y="416559"/>
                </a:lnTo>
                <a:lnTo>
                  <a:pt x="257809" y="417829"/>
                </a:lnTo>
                <a:lnTo>
                  <a:pt x="257809" y="419100"/>
                </a:lnTo>
                <a:lnTo>
                  <a:pt x="259079" y="420369"/>
                </a:lnTo>
                <a:lnTo>
                  <a:pt x="260350" y="420369"/>
                </a:lnTo>
                <a:lnTo>
                  <a:pt x="261619" y="421639"/>
                </a:lnTo>
                <a:lnTo>
                  <a:pt x="262889" y="421639"/>
                </a:lnTo>
                <a:lnTo>
                  <a:pt x="264159" y="422909"/>
                </a:lnTo>
                <a:lnTo>
                  <a:pt x="267969" y="424179"/>
                </a:lnTo>
                <a:lnTo>
                  <a:pt x="270509" y="425450"/>
                </a:lnTo>
                <a:lnTo>
                  <a:pt x="274319" y="425450"/>
                </a:lnTo>
                <a:lnTo>
                  <a:pt x="278129" y="426719"/>
                </a:lnTo>
                <a:lnTo>
                  <a:pt x="278129" y="438150"/>
                </a:lnTo>
                <a:lnTo>
                  <a:pt x="147319" y="438150"/>
                </a:lnTo>
                <a:lnTo>
                  <a:pt x="147319" y="426719"/>
                </a:lnTo>
                <a:lnTo>
                  <a:pt x="151129" y="425450"/>
                </a:lnTo>
                <a:lnTo>
                  <a:pt x="153669" y="424179"/>
                </a:lnTo>
                <a:lnTo>
                  <a:pt x="157479" y="422909"/>
                </a:lnTo>
                <a:lnTo>
                  <a:pt x="160019" y="421639"/>
                </a:lnTo>
                <a:lnTo>
                  <a:pt x="161289" y="421639"/>
                </a:lnTo>
                <a:lnTo>
                  <a:pt x="162559" y="420369"/>
                </a:lnTo>
                <a:lnTo>
                  <a:pt x="163829" y="419100"/>
                </a:lnTo>
                <a:lnTo>
                  <a:pt x="163829" y="417829"/>
                </a:lnTo>
                <a:lnTo>
                  <a:pt x="165100" y="416559"/>
                </a:lnTo>
                <a:lnTo>
                  <a:pt x="166369" y="415289"/>
                </a:lnTo>
                <a:lnTo>
                  <a:pt x="166369" y="414019"/>
                </a:lnTo>
                <a:lnTo>
                  <a:pt x="167639" y="412750"/>
                </a:lnTo>
                <a:lnTo>
                  <a:pt x="168909" y="411479"/>
                </a:lnTo>
                <a:lnTo>
                  <a:pt x="170179" y="408939"/>
                </a:lnTo>
                <a:lnTo>
                  <a:pt x="170179" y="407669"/>
                </a:lnTo>
                <a:lnTo>
                  <a:pt x="171450" y="403859"/>
                </a:lnTo>
                <a:lnTo>
                  <a:pt x="171450" y="398779"/>
                </a:lnTo>
                <a:lnTo>
                  <a:pt x="172719" y="393700"/>
                </a:lnTo>
                <a:lnTo>
                  <a:pt x="172719" y="207009"/>
                </a:lnTo>
                <a:lnTo>
                  <a:pt x="171450" y="201929"/>
                </a:lnTo>
                <a:lnTo>
                  <a:pt x="171450" y="196850"/>
                </a:lnTo>
                <a:lnTo>
                  <a:pt x="171450" y="193039"/>
                </a:lnTo>
                <a:lnTo>
                  <a:pt x="171450" y="191769"/>
                </a:lnTo>
                <a:lnTo>
                  <a:pt x="170179" y="190500"/>
                </a:lnTo>
                <a:lnTo>
                  <a:pt x="170179" y="187959"/>
                </a:lnTo>
                <a:lnTo>
                  <a:pt x="168909" y="185419"/>
                </a:lnTo>
                <a:lnTo>
                  <a:pt x="167639" y="184150"/>
                </a:lnTo>
                <a:lnTo>
                  <a:pt x="166369" y="181609"/>
                </a:lnTo>
                <a:lnTo>
                  <a:pt x="166369" y="180339"/>
                </a:lnTo>
                <a:lnTo>
                  <a:pt x="165100" y="179069"/>
                </a:lnTo>
                <a:lnTo>
                  <a:pt x="163829" y="176529"/>
                </a:lnTo>
                <a:lnTo>
                  <a:pt x="162559" y="176529"/>
                </a:lnTo>
                <a:lnTo>
                  <a:pt x="162559" y="175259"/>
                </a:lnTo>
                <a:lnTo>
                  <a:pt x="161289" y="175259"/>
                </a:lnTo>
                <a:lnTo>
                  <a:pt x="158750" y="173989"/>
                </a:lnTo>
                <a:lnTo>
                  <a:pt x="157479" y="172719"/>
                </a:lnTo>
                <a:lnTo>
                  <a:pt x="156209" y="172719"/>
                </a:lnTo>
                <a:lnTo>
                  <a:pt x="154939" y="171450"/>
                </a:lnTo>
                <a:lnTo>
                  <a:pt x="152400" y="170179"/>
                </a:lnTo>
                <a:lnTo>
                  <a:pt x="151129" y="170179"/>
                </a:lnTo>
                <a:lnTo>
                  <a:pt x="148589" y="170179"/>
                </a:lnTo>
                <a:lnTo>
                  <a:pt x="146050" y="170179"/>
                </a:lnTo>
                <a:lnTo>
                  <a:pt x="143509" y="170179"/>
                </a:lnTo>
                <a:lnTo>
                  <a:pt x="139700" y="171450"/>
                </a:lnTo>
                <a:lnTo>
                  <a:pt x="138429" y="172719"/>
                </a:lnTo>
                <a:lnTo>
                  <a:pt x="135889" y="173989"/>
                </a:lnTo>
                <a:lnTo>
                  <a:pt x="132079" y="175259"/>
                </a:lnTo>
                <a:lnTo>
                  <a:pt x="129539" y="176529"/>
                </a:lnTo>
                <a:lnTo>
                  <a:pt x="127000" y="179069"/>
                </a:lnTo>
                <a:lnTo>
                  <a:pt x="124459" y="181609"/>
                </a:lnTo>
                <a:lnTo>
                  <a:pt x="121919" y="184150"/>
                </a:lnTo>
                <a:lnTo>
                  <a:pt x="119379" y="187959"/>
                </a:lnTo>
                <a:lnTo>
                  <a:pt x="116839" y="191769"/>
                </a:lnTo>
                <a:lnTo>
                  <a:pt x="113029" y="195579"/>
                </a:lnTo>
                <a:lnTo>
                  <a:pt x="110489" y="200659"/>
                </a:lnTo>
                <a:lnTo>
                  <a:pt x="104139" y="210819"/>
                </a:lnTo>
                <a:lnTo>
                  <a:pt x="104139" y="372109"/>
                </a:lnTo>
                <a:lnTo>
                  <a:pt x="105409" y="387350"/>
                </a:lnTo>
                <a:lnTo>
                  <a:pt x="105409" y="393700"/>
                </a:lnTo>
                <a:lnTo>
                  <a:pt x="105409" y="398779"/>
                </a:lnTo>
                <a:lnTo>
                  <a:pt x="106679" y="403859"/>
                </a:lnTo>
                <a:lnTo>
                  <a:pt x="106679" y="407669"/>
                </a:lnTo>
                <a:lnTo>
                  <a:pt x="107950" y="408939"/>
                </a:lnTo>
                <a:lnTo>
                  <a:pt x="107950" y="410209"/>
                </a:lnTo>
                <a:lnTo>
                  <a:pt x="109219" y="411479"/>
                </a:lnTo>
                <a:lnTo>
                  <a:pt x="109219" y="412750"/>
                </a:lnTo>
                <a:lnTo>
                  <a:pt x="109219" y="414019"/>
                </a:lnTo>
                <a:lnTo>
                  <a:pt x="110489" y="415289"/>
                </a:lnTo>
                <a:lnTo>
                  <a:pt x="111759" y="416559"/>
                </a:lnTo>
                <a:lnTo>
                  <a:pt x="111759" y="417829"/>
                </a:lnTo>
                <a:lnTo>
                  <a:pt x="113029" y="419100"/>
                </a:lnTo>
                <a:lnTo>
                  <a:pt x="114300" y="420369"/>
                </a:lnTo>
                <a:lnTo>
                  <a:pt x="115569" y="420369"/>
                </a:lnTo>
                <a:lnTo>
                  <a:pt x="116839" y="421639"/>
                </a:lnTo>
                <a:lnTo>
                  <a:pt x="118109" y="422909"/>
                </a:lnTo>
                <a:lnTo>
                  <a:pt x="119379" y="422909"/>
                </a:lnTo>
                <a:lnTo>
                  <a:pt x="123189" y="424179"/>
                </a:lnTo>
                <a:lnTo>
                  <a:pt x="127000" y="425450"/>
                </a:lnTo>
                <a:lnTo>
                  <a:pt x="130809" y="426719"/>
                </a:lnTo>
                <a:lnTo>
                  <a:pt x="130809" y="438150"/>
                </a:lnTo>
                <a:lnTo>
                  <a:pt x="0" y="438150"/>
                </a:lnTo>
                <a:lnTo>
                  <a:pt x="0" y="426719"/>
                </a:lnTo>
                <a:lnTo>
                  <a:pt x="3809" y="425450"/>
                </a:lnTo>
                <a:lnTo>
                  <a:pt x="7619" y="424179"/>
                </a:lnTo>
                <a:lnTo>
                  <a:pt x="10159" y="424179"/>
                </a:lnTo>
                <a:lnTo>
                  <a:pt x="13969" y="421639"/>
                </a:lnTo>
                <a:lnTo>
                  <a:pt x="15239" y="421639"/>
                </a:lnTo>
                <a:lnTo>
                  <a:pt x="16509" y="420369"/>
                </a:lnTo>
                <a:lnTo>
                  <a:pt x="17779" y="420369"/>
                </a:lnTo>
                <a:lnTo>
                  <a:pt x="19050" y="419100"/>
                </a:lnTo>
                <a:lnTo>
                  <a:pt x="20319" y="417829"/>
                </a:lnTo>
                <a:lnTo>
                  <a:pt x="20319" y="416559"/>
                </a:lnTo>
                <a:lnTo>
                  <a:pt x="21589" y="415289"/>
                </a:lnTo>
                <a:lnTo>
                  <a:pt x="22859" y="414019"/>
                </a:lnTo>
                <a:lnTo>
                  <a:pt x="24129" y="412750"/>
                </a:lnTo>
                <a:lnTo>
                  <a:pt x="24129" y="411479"/>
                </a:lnTo>
                <a:lnTo>
                  <a:pt x="25400" y="410209"/>
                </a:lnTo>
                <a:lnTo>
                  <a:pt x="25400" y="408939"/>
                </a:lnTo>
                <a:lnTo>
                  <a:pt x="25400" y="405129"/>
                </a:lnTo>
                <a:lnTo>
                  <a:pt x="26669" y="400050"/>
                </a:lnTo>
                <a:lnTo>
                  <a:pt x="26669" y="394969"/>
                </a:lnTo>
                <a:lnTo>
                  <a:pt x="26669" y="387350"/>
                </a:lnTo>
                <a:lnTo>
                  <a:pt x="26669" y="372109"/>
                </a:lnTo>
                <a:lnTo>
                  <a:pt x="26669" y="64769"/>
                </a:lnTo>
                <a:lnTo>
                  <a:pt x="26669" y="49529"/>
                </a:lnTo>
                <a:lnTo>
                  <a:pt x="26669" y="43179"/>
                </a:lnTo>
                <a:lnTo>
                  <a:pt x="25400" y="38100"/>
                </a:lnTo>
                <a:lnTo>
                  <a:pt x="25400" y="33019"/>
                </a:lnTo>
                <a:lnTo>
                  <a:pt x="25400" y="29209"/>
                </a:lnTo>
                <a:lnTo>
                  <a:pt x="24129" y="26669"/>
                </a:lnTo>
                <a:lnTo>
                  <a:pt x="24129" y="25400"/>
                </a:lnTo>
                <a:lnTo>
                  <a:pt x="22859" y="24129"/>
                </a:lnTo>
                <a:lnTo>
                  <a:pt x="22859" y="22859"/>
                </a:lnTo>
                <a:lnTo>
                  <a:pt x="21589" y="21589"/>
                </a:lnTo>
                <a:lnTo>
                  <a:pt x="20319" y="20319"/>
                </a:lnTo>
                <a:lnTo>
                  <a:pt x="19050" y="19050"/>
                </a:lnTo>
                <a:lnTo>
                  <a:pt x="17779" y="17779"/>
                </a:lnTo>
                <a:lnTo>
                  <a:pt x="16509" y="16509"/>
                </a:lnTo>
                <a:lnTo>
                  <a:pt x="13969" y="16509"/>
                </a:lnTo>
                <a:lnTo>
                  <a:pt x="10159" y="13969"/>
                </a:lnTo>
                <a:lnTo>
                  <a:pt x="7619" y="13969"/>
                </a:lnTo>
                <a:lnTo>
                  <a:pt x="3809" y="12700"/>
                </a:lnTo>
                <a:lnTo>
                  <a:pt x="0" y="11429"/>
                </a:lnTo>
                <a:lnTo>
                  <a:pt x="0" y="0"/>
                </a:lnTo>
                <a:lnTo>
                  <a:pt x="104139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5880100" y="4175759"/>
            <a:ext cx="215900" cy="320040"/>
          </a:xfrm>
          <a:custGeom>
            <a:avLst/>
            <a:gdLst/>
            <a:ahLst/>
            <a:cxnLst/>
            <a:rect l="l" t="t" r="r" b="b"/>
            <a:pathLst>
              <a:path w="215900" h="320039">
                <a:moveTo>
                  <a:pt x="127000" y="0"/>
                </a:moveTo>
                <a:lnTo>
                  <a:pt x="105410" y="0"/>
                </a:lnTo>
                <a:lnTo>
                  <a:pt x="100329" y="1269"/>
                </a:lnTo>
                <a:lnTo>
                  <a:pt x="93979" y="2539"/>
                </a:lnTo>
                <a:lnTo>
                  <a:pt x="88900" y="3809"/>
                </a:lnTo>
                <a:lnTo>
                  <a:pt x="83820" y="6350"/>
                </a:lnTo>
                <a:lnTo>
                  <a:pt x="78739" y="7619"/>
                </a:lnTo>
                <a:lnTo>
                  <a:pt x="73660" y="11429"/>
                </a:lnTo>
                <a:lnTo>
                  <a:pt x="68579" y="13969"/>
                </a:lnTo>
                <a:lnTo>
                  <a:pt x="63500" y="17779"/>
                </a:lnTo>
                <a:lnTo>
                  <a:pt x="58420" y="20319"/>
                </a:lnTo>
                <a:lnTo>
                  <a:pt x="53339" y="24129"/>
                </a:lnTo>
                <a:lnTo>
                  <a:pt x="35560" y="44450"/>
                </a:lnTo>
                <a:lnTo>
                  <a:pt x="30479" y="49529"/>
                </a:lnTo>
                <a:lnTo>
                  <a:pt x="22860" y="62229"/>
                </a:lnTo>
                <a:lnTo>
                  <a:pt x="20320" y="68579"/>
                </a:lnTo>
                <a:lnTo>
                  <a:pt x="16510" y="74929"/>
                </a:lnTo>
                <a:lnTo>
                  <a:pt x="13970" y="82550"/>
                </a:lnTo>
                <a:lnTo>
                  <a:pt x="8889" y="96519"/>
                </a:lnTo>
                <a:lnTo>
                  <a:pt x="5079" y="113029"/>
                </a:lnTo>
                <a:lnTo>
                  <a:pt x="2539" y="129539"/>
                </a:lnTo>
                <a:lnTo>
                  <a:pt x="0" y="165100"/>
                </a:lnTo>
                <a:lnTo>
                  <a:pt x="1270" y="180339"/>
                </a:lnTo>
                <a:lnTo>
                  <a:pt x="3810" y="208279"/>
                </a:lnTo>
                <a:lnTo>
                  <a:pt x="6350" y="222250"/>
                </a:lnTo>
                <a:lnTo>
                  <a:pt x="10160" y="233679"/>
                </a:lnTo>
                <a:lnTo>
                  <a:pt x="13970" y="246379"/>
                </a:lnTo>
                <a:lnTo>
                  <a:pt x="31750" y="280669"/>
                </a:lnTo>
                <a:lnTo>
                  <a:pt x="60960" y="307339"/>
                </a:lnTo>
                <a:lnTo>
                  <a:pt x="72389" y="312419"/>
                </a:lnTo>
                <a:lnTo>
                  <a:pt x="77470" y="314959"/>
                </a:lnTo>
                <a:lnTo>
                  <a:pt x="83820" y="316229"/>
                </a:lnTo>
                <a:lnTo>
                  <a:pt x="90170" y="318769"/>
                </a:lnTo>
                <a:lnTo>
                  <a:pt x="96520" y="318769"/>
                </a:lnTo>
                <a:lnTo>
                  <a:pt x="104139" y="320039"/>
                </a:lnTo>
                <a:lnTo>
                  <a:pt x="119379" y="320039"/>
                </a:lnTo>
                <a:lnTo>
                  <a:pt x="134620" y="317500"/>
                </a:lnTo>
                <a:lnTo>
                  <a:pt x="149860" y="312419"/>
                </a:lnTo>
                <a:lnTo>
                  <a:pt x="156210" y="308609"/>
                </a:lnTo>
                <a:lnTo>
                  <a:pt x="163829" y="303529"/>
                </a:lnTo>
                <a:lnTo>
                  <a:pt x="170179" y="299719"/>
                </a:lnTo>
                <a:lnTo>
                  <a:pt x="176529" y="293369"/>
                </a:lnTo>
                <a:lnTo>
                  <a:pt x="181610" y="287019"/>
                </a:lnTo>
                <a:lnTo>
                  <a:pt x="187960" y="279400"/>
                </a:lnTo>
                <a:lnTo>
                  <a:pt x="194310" y="270509"/>
                </a:lnTo>
                <a:lnTo>
                  <a:pt x="138429" y="270509"/>
                </a:lnTo>
                <a:lnTo>
                  <a:pt x="134620" y="269239"/>
                </a:lnTo>
                <a:lnTo>
                  <a:pt x="132079" y="267969"/>
                </a:lnTo>
                <a:lnTo>
                  <a:pt x="128270" y="267969"/>
                </a:lnTo>
                <a:lnTo>
                  <a:pt x="125729" y="265429"/>
                </a:lnTo>
                <a:lnTo>
                  <a:pt x="96520" y="234950"/>
                </a:lnTo>
                <a:lnTo>
                  <a:pt x="80010" y="190500"/>
                </a:lnTo>
                <a:lnTo>
                  <a:pt x="74929" y="148589"/>
                </a:lnTo>
                <a:lnTo>
                  <a:pt x="215900" y="148589"/>
                </a:lnTo>
                <a:lnTo>
                  <a:pt x="214336" y="127000"/>
                </a:lnTo>
                <a:lnTo>
                  <a:pt x="73660" y="127000"/>
                </a:lnTo>
                <a:lnTo>
                  <a:pt x="73660" y="104139"/>
                </a:lnTo>
                <a:lnTo>
                  <a:pt x="80010" y="60959"/>
                </a:lnTo>
                <a:lnTo>
                  <a:pt x="86360" y="44450"/>
                </a:lnTo>
                <a:lnTo>
                  <a:pt x="88900" y="36829"/>
                </a:lnTo>
                <a:lnTo>
                  <a:pt x="90170" y="35559"/>
                </a:lnTo>
                <a:lnTo>
                  <a:pt x="91439" y="33019"/>
                </a:lnTo>
                <a:lnTo>
                  <a:pt x="92710" y="31750"/>
                </a:lnTo>
                <a:lnTo>
                  <a:pt x="93979" y="29209"/>
                </a:lnTo>
                <a:lnTo>
                  <a:pt x="96520" y="29209"/>
                </a:lnTo>
                <a:lnTo>
                  <a:pt x="96520" y="26669"/>
                </a:lnTo>
                <a:lnTo>
                  <a:pt x="97789" y="26669"/>
                </a:lnTo>
                <a:lnTo>
                  <a:pt x="100329" y="24129"/>
                </a:lnTo>
                <a:lnTo>
                  <a:pt x="101600" y="24129"/>
                </a:lnTo>
                <a:lnTo>
                  <a:pt x="102870" y="22859"/>
                </a:lnTo>
                <a:lnTo>
                  <a:pt x="104139" y="22859"/>
                </a:lnTo>
                <a:lnTo>
                  <a:pt x="105410" y="21589"/>
                </a:lnTo>
                <a:lnTo>
                  <a:pt x="109220" y="21589"/>
                </a:lnTo>
                <a:lnTo>
                  <a:pt x="111760" y="20319"/>
                </a:lnTo>
                <a:lnTo>
                  <a:pt x="170179" y="20319"/>
                </a:lnTo>
                <a:lnTo>
                  <a:pt x="166370" y="17779"/>
                </a:lnTo>
                <a:lnTo>
                  <a:pt x="162560" y="13969"/>
                </a:lnTo>
                <a:lnTo>
                  <a:pt x="157479" y="11429"/>
                </a:lnTo>
                <a:lnTo>
                  <a:pt x="153670" y="8889"/>
                </a:lnTo>
                <a:lnTo>
                  <a:pt x="149860" y="7619"/>
                </a:lnTo>
                <a:lnTo>
                  <a:pt x="144779" y="5079"/>
                </a:lnTo>
                <a:lnTo>
                  <a:pt x="140970" y="3809"/>
                </a:lnTo>
                <a:lnTo>
                  <a:pt x="135889" y="2539"/>
                </a:lnTo>
                <a:lnTo>
                  <a:pt x="132079" y="1269"/>
                </a:lnTo>
                <a:lnTo>
                  <a:pt x="127000" y="0"/>
                </a:lnTo>
                <a:close/>
              </a:path>
              <a:path w="215900" h="320039">
                <a:moveTo>
                  <a:pt x="207010" y="220979"/>
                </a:moveTo>
                <a:lnTo>
                  <a:pt x="195579" y="240029"/>
                </a:lnTo>
                <a:lnTo>
                  <a:pt x="191770" y="245109"/>
                </a:lnTo>
                <a:lnTo>
                  <a:pt x="187960" y="248919"/>
                </a:lnTo>
                <a:lnTo>
                  <a:pt x="185420" y="252729"/>
                </a:lnTo>
                <a:lnTo>
                  <a:pt x="177800" y="260350"/>
                </a:lnTo>
                <a:lnTo>
                  <a:pt x="173989" y="262889"/>
                </a:lnTo>
                <a:lnTo>
                  <a:pt x="171450" y="265429"/>
                </a:lnTo>
                <a:lnTo>
                  <a:pt x="156210" y="270509"/>
                </a:lnTo>
                <a:lnTo>
                  <a:pt x="194310" y="270509"/>
                </a:lnTo>
                <a:lnTo>
                  <a:pt x="199389" y="261619"/>
                </a:lnTo>
                <a:lnTo>
                  <a:pt x="205739" y="251459"/>
                </a:lnTo>
                <a:lnTo>
                  <a:pt x="215900" y="228600"/>
                </a:lnTo>
                <a:lnTo>
                  <a:pt x="207010" y="220979"/>
                </a:lnTo>
                <a:close/>
              </a:path>
              <a:path w="215900" h="320039">
                <a:moveTo>
                  <a:pt x="170179" y="20319"/>
                </a:moveTo>
                <a:lnTo>
                  <a:pt x="115570" y="20319"/>
                </a:lnTo>
                <a:lnTo>
                  <a:pt x="118110" y="21589"/>
                </a:lnTo>
                <a:lnTo>
                  <a:pt x="119379" y="21589"/>
                </a:lnTo>
                <a:lnTo>
                  <a:pt x="121920" y="22859"/>
                </a:lnTo>
                <a:lnTo>
                  <a:pt x="123189" y="22859"/>
                </a:lnTo>
                <a:lnTo>
                  <a:pt x="124460" y="24129"/>
                </a:lnTo>
                <a:lnTo>
                  <a:pt x="127000" y="25400"/>
                </a:lnTo>
                <a:lnTo>
                  <a:pt x="133350" y="31750"/>
                </a:lnTo>
                <a:lnTo>
                  <a:pt x="134620" y="35559"/>
                </a:lnTo>
                <a:lnTo>
                  <a:pt x="139700" y="43179"/>
                </a:lnTo>
                <a:lnTo>
                  <a:pt x="142239" y="50800"/>
                </a:lnTo>
                <a:lnTo>
                  <a:pt x="144779" y="60959"/>
                </a:lnTo>
                <a:lnTo>
                  <a:pt x="146050" y="67309"/>
                </a:lnTo>
                <a:lnTo>
                  <a:pt x="146050" y="74929"/>
                </a:lnTo>
                <a:lnTo>
                  <a:pt x="147320" y="83819"/>
                </a:lnTo>
                <a:lnTo>
                  <a:pt x="147386" y="104139"/>
                </a:lnTo>
                <a:lnTo>
                  <a:pt x="148589" y="127000"/>
                </a:lnTo>
                <a:lnTo>
                  <a:pt x="214336" y="127000"/>
                </a:lnTo>
                <a:lnTo>
                  <a:pt x="207010" y="83819"/>
                </a:lnTo>
                <a:lnTo>
                  <a:pt x="194310" y="53339"/>
                </a:lnTo>
                <a:lnTo>
                  <a:pt x="191770" y="46989"/>
                </a:lnTo>
                <a:lnTo>
                  <a:pt x="189229" y="41909"/>
                </a:lnTo>
                <a:lnTo>
                  <a:pt x="185420" y="36829"/>
                </a:lnTo>
                <a:lnTo>
                  <a:pt x="177800" y="29209"/>
                </a:lnTo>
                <a:lnTo>
                  <a:pt x="170179" y="20319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5876290" y="4170679"/>
            <a:ext cx="226060" cy="3302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6254750" y="4039870"/>
            <a:ext cx="397510" cy="447040"/>
          </a:xfrm>
          <a:custGeom>
            <a:avLst/>
            <a:gdLst/>
            <a:ahLst/>
            <a:cxnLst/>
            <a:rect l="l" t="t" r="r" b="b"/>
            <a:pathLst>
              <a:path w="397509" h="447039">
                <a:moveTo>
                  <a:pt x="204470" y="0"/>
                </a:moveTo>
                <a:lnTo>
                  <a:pt x="199389" y="0"/>
                </a:lnTo>
                <a:lnTo>
                  <a:pt x="66039" y="349249"/>
                </a:lnTo>
                <a:lnTo>
                  <a:pt x="55879" y="372109"/>
                </a:lnTo>
                <a:lnTo>
                  <a:pt x="48260" y="391159"/>
                </a:lnTo>
                <a:lnTo>
                  <a:pt x="44450" y="398779"/>
                </a:lnTo>
                <a:lnTo>
                  <a:pt x="40639" y="405129"/>
                </a:lnTo>
                <a:lnTo>
                  <a:pt x="36829" y="410209"/>
                </a:lnTo>
                <a:lnTo>
                  <a:pt x="34289" y="415289"/>
                </a:lnTo>
                <a:lnTo>
                  <a:pt x="26670" y="422909"/>
                </a:lnTo>
                <a:lnTo>
                  <a:pt x="15239" y="430529"/>
                </a:lnTo>
                <a:lnTo>
                  <a:pt x="10160" y="433069"/>
                </a:lnTo>
                <a:lnTo>
                  <a:pt x="0" y="435609"/>
                </a:lnTo>
                <a:lnTo>
                  <a:pt x="0" y="447039"/>
                </a:lnTo>
                <a:lnTo>
                  <a:pt x="125729" y="447039"/>
                </a:lnTo>
                <a:lnTo>
                  <a:pt x="125729" y="435609"/>
                </a:lnTo>
                <a:lnTo>
                  <a:pt x="111760" y="433069"/>
                </a:lnTo>
                <a:lnTo>
                  <a:pt x="101600" y="431799"/>
                </a:lnTo>
                <a:lnTo>
                  <a:pt x="96520" y="430529"/>
                </a:lnTo>
                <a:lnTo>
                  <a:pt x="92710" y="429259"/>
                </a:lnTo>
                <a:lnTo>
                  <a:pt x="91439" y="429259"/>
                </a:lnTo>
                <a:lnTo>
                  <a:pt x="90170" y="427989"/>
                </a:lnTo>
                <a:lnTo>
                  <a:pt x="88900" y="427989"/>
                </a:lnTo>
                <a:lnTo>
                  <a:pt x="88900" y="426719"/>
                </a:lnTo>
                <a:lnTo>
                  <a:pt x="86360" y="425449"/>
                </a:lnTo>
                <a:lnTo>
                  <a:pt x="80010" y="419099"/>
                </a:lnTo>
                <a:lnTo>
                  <a:pt x="80010" y="417829"/>
                </a:lnTo>
                <a:lnTo>
                  <a:pt x="78739" y="416559"/>
                </a:lnTo>
                <a:lnTo>
                  <a:pt x="77470" y="414019"/>
                </a:lnTo>
                <a:lnTo>
                  <a:pt x="77470" y="410209"/>
                </a:lnTo>
                <a:lnTo>
                  <a:pt x="76200" y="408939"/>
                </a:lnTo>
                <a:lnTo>
                  <a:pt x="76200" y="405129"/>
                </a:lnTo>
                <a:lnTo>
                  <a:pt x="74929" y="402589"/>
                </a:lnTo>
                <a:lnTo>
                  <a:pt x="74929" y="396239"/>
                </a:lnTo>
                <a:lnTo>
                  <a:pt x="76200" y="392429"/>
                </a:lnTo>
                <a:lnTo>
                  <a:pt x="76200" y="388619"/>
                </a:lnTo>
                <a:lnTo>
                  <a:pt x="77470" y="384809"/>
                </a:lnTo>
                <a:lnTo>
                  <a:pt x="80010" y="374649"/>
                </a:lnTo>
                <a:lnTo>
                  <a:pt x="83820" y="364489"/>
                </a:lnTo>
                <a:lnTo>
                  <a:pt x="99060" y="322579"/>
                </a:lnTo>
                <a:lnTo>
                  <a:pt x="326434" y="322579"/>
                </a:lnTo>
                <a:lnTo>
                  <a:pt x="317311" y="298449"/>
                </a:lnTo>
                <a:lnTo>
                  <a:pt x="109220" y="298449"/>
                </a:lnTo>
                <a:lnTo>
                  <a:pt x="166370" y="147319"/>
                </a:lnTo>
                <a:lnTo>
                  <a:pt x="260170" y="147319"/>
                </a:lnTo>
                <a:lnTo>
                  <a:pt x="204470" y="0"/>
                </a:lnTo>
                <a:close/>
              </a:path>
              <a:path w="397509" h="447039">
                <a:moveTo>
                  <a:pt x="326434" y="322579"/>
                </a:moveTo>
                <a:lnTo>
                  <a:pt x="231139" y="322579"/>
                </a:lnTo>
                <a:lnTo>
                  <a:pt x="251459" y="377189"/>
                </a:lnTo>
                <a:lnTo>
                  <a:pt x="256540" y="393699"/>
                </a:lnTo>
                <a:lnTo>
                  <a:pt x="259079" y="398779"/>
                </a:lnTo>
                <a:lnTo>
                  <a:pt x="259079" y="401319"/>
                </a:lnTo>
                <a:lnTo>
                  <a:pt x="260350" y="403859"/>
                </a:lnTo>
                <a:lnTo>
                  <a:pt x="260350" y="408939"/>
                </a:lnTo>
                <a:lnTo>
                  <a:pt x="261620" y="410209"/>
                </a:lnTo>
                <a:lnTo>
                  <a:pt x="261620" y="415289"/>
                </a:lnTo>
                <a:lnTo>
                  <a:pt x="260350" y="416559"/>
                </a:lnTo>
                <a:lnTo>
                  <a:pt x="260350" y="421639"/>
                </a:lnTo>
                <a:lnTo>
                  <a:pt x="257809" y="424179"/>
                </a:lnTo>
                <a:lnTo>
                  <a:pt x="257809" y="425449"/>
                </a:lnTo>
                <a:lnTo>
                  <a:pt x="256540" y="426719"/>
                </a:lnTo>
                <a:lnTo>
                  <a:pt x="255270" y="426719"/>
                </a:lnTo>
                <a:lnTo>
                  <a:pt x="255270" y="427989"/>
                </a:lnTo>
                <a:lnTo>
                  <a:pt x="254000" y="429259"/>
                </a:lnTo>
                <a:lnTo>
                  <a:pt x="252729" y="429259"/>
                </a:lnTo>
                <a:lnTo>
                  <a:pt x="251459" y="430529"/>
                </a:lnTo>
                <a:lnTo>
                  <a:pt x="250190" y="430529"/>
                </a:lnTo>
                <a:lnTo>
                  <a:pt x="238760" y="434339"/>
                </a:lnTo>
                <a:lnTo>
                  <a:pt x="233679" y="434339"/>
                </a:lnTo>
                <a:lnTo>
                  <a:pt x="229870" y="435609"/>
                </a:lnTo>
                <a:lnTo>
                  <a:pt x="217170" y="435609"/>
                </a:lnTo>
                <a:lnTo>
                  <a:pt x="217170" y="447039"/>
                </a:lnTo>
                <a:lnTo>
                  <a:pt x="397509" y="447039"/>
                </a:lnTo>
                <a:lnTo>
                  <a:pt x="397509" y="435609"/>
                </a:lnTo>
                <a:lnTo>
                  <a:pt x="389890" y="433069"/>
                </a:lnTo>
                <a:lnTo>
                  <a:pt x="386079" y="433069"/>
                </a:lnTo>
                <a:lnTo>
                  <a:pt x="383540" y="430529"/>
                </a:lnTo>
                <a:lnTo>
                  <a:pt x="375920" y="427989"/>
                </a:lnTo>
                <a:lnTo>
                  <a:pt x="369570" y="421639"/>
                </a:lnTo>
                <a:lnTo>
                  <a:pt x="368300" y="419099"/>
                </a:lnTo>
                <a:lnTo>
                  <a:pt x="364490" y="414019"/>
                </a:lnTo>
                <a:lnTo>
                  <a:pt x="361950" y="407669"/>
                </a:lnTo>
                <a:lnTo>
                  <a:pt x="356870" y="401319"/>
                </a:lnTo>
                <a:lnTo>
                  <a:pt x="353059" y="391159"/>
                </a:lnTo>
                <a:lnTo>
                  <a:pt x="349250" y="382269"/>
                </a:lnTo>
                <a:lnTo>
                  <a:pt x="340359" y="359409"/>
                </a:lnTo>
                <a:lnTo>
                  <a:pt x="326434" y="322579"/>
                </a:lnTo>
                <a:close/>
              </a:path>
              <a:path w="397509" h="447039">
                <a:moveTo>
                  <a:pt x="260170" y="147319"/>
                </a:moveTo>
                <a:lnTo>
                  <a:pt x="166370" y="147319"/>
                </a:lnTo>
                <a:lnTo>
                  <a:pt x="222250" y="298449"/>
                </a:lnTo>
                <a:lnTo>
                  <a:pt x="317311" y="298449"/>
                </a:lnTo>
                <a:lnTo>
                  <a:pt x="260170" y="147319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6250940" y="4357370"/>
            <a:ext cx="234950" cy="1346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6315709" y="4037329"/>
            <a:ext cx="143510" cy="353060"/>
          </a:xfrm>
          <a:custGeom>
            <a:avLst/>
            <a:gdLst/>
            <a:ahLst/>
            <a:cxnLst/>
            <a:rect l="l" t="t" r="r" b="b"/>
            <a:pathLst>
              <a:path w="143510" h="353060">
                <a:moveTo>
                  <a:pt x="134619" y="0"/>
                </a:moveTo>
                <a:lnTo>
                  <a:pt x="0" y="350520"/>
                </a:lnTo>
                <a:lnTo>
                  <a:pt x="5079" y="351790"/>
                </a:lnTo>
                <a:lnTo>
                  <a:pt x="8889" y="353060"/>
                </a:lnTo>
                <a:lnTo>
                  <a:pt x="143510" y="3810"/>
                </a:lnTo>
                <a:lnTo>
                  <a:pt x="138429" y="2540"/>
                </a:lnTo>
                <a:lnTo>
                  <a:pt x="134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6450329" y="40347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1270" y="0"/>
                </a:lnTo>
                <a:lnTo>
                  <a:pt x="0" y="2540"/>
                </a:lnTo>
                <a:lnTo>
                  <a:pt x="381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6454140" y="40347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5080" y="0"/>
                </a:lnTo>
                <a:lnTo>
                  <a:pt x="508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6459220" y="4034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507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6455409" y="4037329"/>
            <a:ext cx="143510" cy="363220"/>
          </a:xfrm>
          <a:custGeom>
            <a:avLst/>
            <a:gdLst/>
            <a:ahLst/>
            <a:cxnLst/>
            <a:rect l="l" t="t" r="r" b="b"/>
            <a:pathLst>
              <a:path w="143509" h="363220">
                <a:moveTo>
                  <a:pt x="8889" y="0"/>
                </a:moveTo>
                <a:lnTo>
                  <a:pt x="3810" y="2540"/>
                </a:lnTo>
                <a:lnTo>
                  <a:pt x="0" y="3810"/>
                </a:lnTo>
                <a:lnTo>
                  <a:pt x="134619" y="363220"/>
                </a:lnTo>
                <a:lnTo>
                  <a:pt x="139699" y="361950"/>
                </a:lnTo>
                <a:lnTo>
                  <a:pt x="143510" y="3594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6356350" y="4173220"/>
            <a:ext cx="300990" cy="31876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6671309" y="4048759"/>
            <a:ext cx="345440" cy="438150"/>
          </a:xfrm>
          <a:custGeom>
            <a:avLst/>
            <a:gdLst/>
            <a:ahLst/>
            <a:cxnLst/>
            <a:rect l="l" t="t" r="r" b="b"/>
            <a:pathLst>
              <a:path w="345440" h="438150">
                <a:moveTo>
                  <a:pt x="209550" y="0"/>
                </a:moveTo>
                <a:lnTo>
                  <a:pt x="0" y="0"/>
                </a:lnTo>
                <a:lnTo>
                  <a:pt x="0" y="11429"/>
                </a:lnTo>
                <a:lnTo>
                  <a:pt x="11430" y="11429"/>
                </a:lnTo>
                <a:lnTo>
                  <a:pt x="16510" y="12700"/>
                </a:lnTo>
                <a:lnTo>
                  <a:pt x="21590" y="12700"/>
                </a:lnTo>
                <a:lnTo>
                  <a:pt x="25400" y="13969"/>
                </a:lnTo>
                <a:lnTo>
                  <a:pt x="29210" y="13969"/>
                </a:lnTo>
                <a:lnTo>
                  <a:pt x="31750" y="16509"/>
                </a:lnTo>
                <a:lnTo>
                  <a:pt x="34290" y="16509"/>
                </a:lnTo>
                <a:lnTo>
                  <a:pt x="36830" y="19050"/>
                </a:lnTo>
                <a:lnTo>
                  <a:pt x="39370" y="20319"/>
                </a:lnTo>
                <a:lnTo>
                  <a:pt x="45720" y="26669"/>
                </a:lnTo>
                <a:lnTo>
                  <a:pt x="48260" y="31750"/>
                </a:lnTo>
                <a:lnTo>
                  <a:pt x="48260" y="34289"/>
                </a:lnTo>
                <a:lnTo>
                  <a:pt x="50800" y="41909"/>
                </a:lnTo>
                <a:lnTo>
                  <a:pt x="50897" y="62229"/>
                </a:lnTo>
                <a:lnTo>
                  <a:pt x="52070" y="77469"/>
                </a:lnTo>
                <a:lnTo>
                  <a:pt x="52070" y="360679"/>
                </a:lnTo>
                <a:lnTo>
                  <a:pt x="50800" y="377189"/>
                </a:lnTo>
                <a:lnTo>
                  <a:pt x="50800" y="394969"/>
                </a:lnTo>
                <a:lnTo>
                  <a:pt x="48260" y="402589"/>
                </a:lnTo>
                <a:lnTo>
                  <a:pt x="48260" y="405129"/>
                </a:lnTo>
                <a:lnTo>
                  <a:pt x="45720" y="410209"/>
                </a:lnTo>
                <a:lnTo>
                  <a:pt x="44450" y="411479"/>
                </a:lnTo>
                <a:lnTo>
                  <a:pt x="43180" y="414019"/>
                </a:lnTo>
                <a:lnTo>
                  <a:pt x="40640" y="415289"/>
                </a:lnTo>
                <a:lnTo>
                  <a:pt x="39370" y="417829"/>
                </a:lnTo>
                <a:lnTo>
                  <a:pt x="34290" y="420369"/>
                </a:lnTo>
                <a:lnTo>
                  <a:pt x="34290" y="421639"/>
                </a:lnTo>
                <a:lnTo>
                  <a:pt x="33020" y="421639"/>
                </a:lnTo>
                <a:lnTo>
                  <a:pt x="25400" y="424179"/>
                </a:lnTo>
                <a:lnTo>
                  <a:pt x="21590" y="424179"/>
                </a:lnTo>
                <a:lnTo>
                  <a:pt x="16510" y="425450"/>
                </a:lnTo>
                <a:lnTo>
                  <a:pt x="11430" y="425450"/>
                </a:lnTo>
                <a:lnTo>
                  <a:pt x="0" y="426719"/>
                </a:lnTo>
                <a:lnTo>
                  <a:pt x="0" y="438150"/>
                </a:lnTo>
                <a:lnTo>
                  <a:pt x="209550" y="438150"/>
                </a:lnTo>
                <a:lnTo>
                  <a:pt x="227330" y="435609"/>
                </a:lnTo>
                <a:lnTo>
                  <a:pt x="274320" y="422909"/>
                </a:lnTo>
                <a:lnTo>
                  <a:pt x="291676" y="414019"/>
                </a:lnTo>
                <a:lnTo>
                  <a:pt x="161290" y="414019"/>
                </a:lnTo>
                <a:lnTo>
                  <a:pt x="156210" y="411479"/>
                </a:lnTo>
                <a:lnTo>
                  <a:pt x="152400" y="411479"/>
                </a:lnTo>
                <a:lnTo>
                  <a:pt x="149860" y="408939"/>
                </a:lnTo>
                <a:lnTo>
                  <a:pt x="148590" y="408939"/>
                </a:lnTo>
                <a:lnTo>
                  <a:pt x="148590" y="407669"/>
                </a:lnTo>
                <a:lnTo>
                  <a:pt x="144780" y="403859"/>
                </a:lnTo>
                <a:lnTo>
                  <a:pt x="144780" y="402589"/>
                </a:lnTo>
                <a:lnTo>
                  <a:pt x="142240" y="400050"/>
                </a:lnTo>
                <a:lnTo>
                  <a:pt x="142240" y="398779"/>
                </a:lnTo>
                <a:lnTo>
                  <a:pt x="140970" y="397509"/>
                </a:lnTo>
                <a:lnTo>
                  <a:pt x="140970" y="396239"/>
                </a:lnTo>
                <a:lnTo>
                  <a:pt x="139700" y="394969"/>
                </a:lnTo>
                <a:lnTo>
                  <a:pt x="139700" y="391159"/>
                </a:lnTo>
                <a:lnTo>
                  <a:pt x="138430" y="387350"/>
                </a:lnTo>
                <a:lnTo>
                  <a:pt x="138430" y="222250"/>
                </a:lnTo>
                <a:lnTo>
                  <a:pt x="286702" y="222250"/>
                </a:lnTo>
                <a:lnTo>
                  <a:pt x="284480" y="220979"/>
                </a:lnTo>
                <a:lnTo>
                  <a:pt x="264160" y="213359"/>
                </a:lnTo>
                <a:lnTo>
                  <a:pt x="252730" y="209550"/>
                </a:lnTo>
                <a:lnTo>
                  <a:pt x="238760" y="205739"/>
                </a:lnTo>
                <a:lnTo>
                  <a:pt x="251460" y="201929"/>
                </a:lnTo>
                <a:lnTo>
                  <a:pt x="261620" y="198119"/>
                </a:lnTo>
                <a:lnTo>
                  <a:pt x="264160" y="196850"/>
                </a:lnTo>
                <a:lnTo>
                  <a:pt x="138430" y="196850"/>
                </a:lnTo>
                <a:lnTo>
                  <a:pt x="138430" y="24129"/>
                </a:lnTo>
                <a:lnTo>
                  <a:pt x="287972" y="24129"/>
                </a:lnTo>
                <a:lnTo>
                  <a:pt x="283210" y="20319"/>
                </a:lnTo>
                <a:lnTo>
                  <a:pt x="245110" y="5079"/>
                </a:lnTo>
                <a:lnTo>
                  <a:pt x="222250" y="1269"/>
                </a:lnTo>
                <a:lnTo>
                  <a:pt x="209550" y="0"/>
                </a:lnTo>
                <a:close/>
              </a:path>
              <a:path w="345440" h="438150">
                <a:moveTo>
                  <a:pt x="286702" y="222250"/>
                </a:moveTo>
                <a:lnTo>
                  <a:pt x="138430" y="222250"/>
                </a:lnTo>
                <a:lnTo>
                  <a:pt x="158750" y="223519"/>
                </a:lnTo>
                <a:lnTo>
                  <a:pt x="167640" y="223519"/>
                </a:lnTo>
                <a:lnTo>
                  <a:pt x="190500" y="227329"/>
                </a:lnTo>
                <a:lnTo>
                  <a:pt x="236220" y="265429"/>
                </a:lnTo>
                <a:lnTo>
                  <a:pt x="242570" y="284479"/>
                </a:lnTo>
                <a:lnTo>
                  <a:pt x="245110" y="292100"/>
                </a:lnTo>
                <a:lnTo>
                  <a:pt x="246380" y="298450"/>
                </a:lnTo>
                <a:lnTo>
                  <a:pt x="247650" y="306069"/>
                </a:lnTo>
                <a:lnTo>
                  <a:pt x="247650" y="334009"/>
                </a:lnTo>
                <a:lnTo>
                  <a:pt x="245110" y="346709"/>
                </a:lnTo>
                <a:lnTo>
                  <a:pt x="243840" y="351789"/>
                </a:lnTo>
                <a:lnTo>
                  <a:pt x="242570" y="358139"/>
                </a:lnTo>
                <a:lnTo>
                  <a:pt x="240030" y="363219"/>
                </a:lnTo>
                <a:lnTo>
                  <a:pt x="237490" y="369569"/>
                </a:lnTo>
                <a:lnTo>
                  <a:pt x="232410" y="379729"/>
                </a:lnTo>
                <a:lnTo>
                  <a:pt x="228600" y="384809"/>
                </a:lnTo>
                <a:lnTo>
                  <a:pt x="226060" y="388619"/>
                </a:lnTo>
                <a:lnTo>
                  <a:pt x="218440" y="396239"/>
                </a:lnTo>
                <a:lnTo>
                  <a:pt x="214630" y="398779"/>
                </a:lnTo>
                <a:lnTo>
                  <a:pt x="209550" y="402589"/>
                </a:lnTo>
                <a:lnTo>
                  <a:pt x="199390" y="407669"/>
                </a:lnTo>
                <a:lnTo>
                  <a:pt x="195580" y="408939"/>
                </a:lnTo>
                <a:lnTo>
                  <a:pt x="190500" y="411479"/>
                </a:lnTo>
                <a:lnTo>
                  <a:pt x="185420" y="412750"/>
                </a:lnTo>
                <a:lnTo>
                  <a:pt x="179070" y="412750"/>
                </a:lnTo>
                <a:lnTo>
                  <a:pt x="173990" y="414019"/>
                </a:lnTo>
                <a:lnTo>
                  <a:pt x="291676" y="414019"/>
                </a:lnTo>
                <a:lnTo>
                  <a:pt x="293370" y="412750"/>
                </a:lnTo>
                <a:lnTo>
                  <a:pt x="299720" y="408939"/>
                </a:lnTo>
                <a:lnTo>
                  <a:pt x="306070" y="403859"/>
                </a:lnTo>
                <a:lnTo>
                  <a:pt x="311150" y="398779"/>
                </a:lnTo>
                <a:lnTo>
                  <a:pt x="318770" y="389889"/>
                </a:lnTo>
                <a:lnTo>
                  <a:pt x="326390" y="382269"/>
                </a:lnTo>
                <a:lnTo>
                  <a:pt x="334010" y="367029"/>
                </a:lnTo>
                <a:lnTo>
                  <a:pt x="336550" y="363219"/>
                </a:lnTo>
                <a:lnTo>
                  <a:pt x="337820" y="356869"/>
                </a:lnTo>
                <a:lnTo>
                  <a:pt x="340360" y="351789"/>
                </a:lnTo>
                <a:lnTo>
                  <a:pt x="341630" y="346709"/>
                </a:lnTo>
                <a:lnTo>
                  <a:pt x="342900" y="340359"/>
                </a:lnTo>
                <a:lnTo>
                  <a:pt x="344170" y="335279"/>
                </a:lnTo>
                <a:lnTo>
                  <a:pt x="344170" y="328929"/>
                </a:lnTo>
                <a:lnTo>
                  <a:pt x="345440" y="322579"/>
                </a:lnTo>
                <a:lnTo>
                  <a:pt x="345440" y="311150"/>
                </a:lnTo>
                <a:lnTo>
                  <a:pt x="344170" y="306069"/>
                </a:lnTo>
                <a:lnTo>
                  <a:pt x="344170" y="299719"/>
                </a:lnTo>
                <a:lnTo>
                  <a:pt x="337820" y="274319"/>
                </a:lnTo>
                <a:lnTo>
                  <a:pt x="335280" y="270509"/>
                </a:lnTo>
                <a:lnTo>
                  <a:pt x="332740" y="265429"/>
                </a:lnTo>
                <a:lnTo>
                  <a:pt x="330200" y="261619"/>
                </a:lnTo>
                <a:lnTo>
                  <a:pt x="327660" y="256539"/>
                </a:lnTo>
                <a:lnTo>
                  <a:pt x="325120" y="252729"/>
                </a:lnTo>
                <a:lnTo>
                  <a:pt x="321310" y="248919"/>
                </a:lnTo>
                <a:lnTo>
                  <a:pt x="313690" y="240029"/>
                </a:lnTo>
                <a:lnTo>
                  <a:pt x="308610" y="236219"/>
                </a:lnTo>
                <a:lnTo>
                  <a:pt x="293370" y="226059"/>
                </a:lnTo>
                <a:lnTo>
                  <a:pt x="286702" y="222250"/>
                </a:lnTo>
                <a:close/>
              </a:path>
              <a:path w="345440" h="438150">
                <a:moveTo>
                  <a:pt x="287972" y="24129"/>
                </a:moveTo>
                <a:lnTo>
                  <a:pt x="138430" y="24129"/>
                </a:lnTo>
                <a:lnTo>
                  <a:pt x="157480" y="25400"/>
                </a:lnTo>
                <a:lnTo>
                  <a:pt x="166370" y="25400"/>
                </a:lnTo>
                <a:lnTo>
                  <a:pt x="173990" y="26669"/>
                </a:lnTo>
                <a:lnTo>
                  <a:pt x="186690" y="29209"/>
                </a:lnTo>
                <a:lnTo>
                  <a:pt x="193040" y="31750"/>
                </a:lnTo>
                <a:lnTo>
                  <a:pt x="196850" y="33019"/>
                </a:lnTo>
                <a:lnTo>
                  <a:pt x="201930" y="35559"/>
                </a:lnTo>
                <a:lnTo>
                  <a:pt x="205740" y="39369"/>
                </a:lnTo>
                <a:lnTo>
                  <a:pt x="209550" y="41909"/>
                </a:lnTo>
                <a:lnTo>
                  <a:pt x="217170" y="49529"/>
                </a:lnTo>
                <a:lnTo>
                  <a:pt x="219710" y="53339"/>
                </a:lnTo>
                <a:lnTo>
                  <a:pt x="223520" y="57150"/>
                </a:lnTo>
                <a:lnTo>
                  <a:pt x="224790" y="62229"/>
                </a:lnTo>
                <a:lnTo>
                  <a:pt x="229870" y="72389"/>
                </a:lnTo>
                <a:lnTo>
                  <a:pt x="231140" y="77469"/>
                </a:lnTo>
                <a:lnTo>
                  <a:pt x="232410" y="83819"/>
                </a:lnTo>
                <a:lnTo>
                  <a:pt x="233680" y="88900"/>
                </a:lnTo>
                <a:lnTo>
                  <a:pt x="233680" y="96519"/>
                </a:lnTo>
                <a:lnTo>
                  <a:pt x="234950" y="102869"/>
                </a:lnTo>
                <a:lnTo>
                  <a:pt x="234950" y="116839"/>
                </a:lnTo>
                <a:lnTo>
                  <a:pt x="233680" y="123189"/>
                </a:lnTo>
                <a:lnTo>
                  <a:pt x="233680" y="129539"/>
                </a:lnTo>
                <a:lnTo>
                  <a:pt x="219710" y="166369"/>
                </a:lnTo>
                <a:lnTo>
                  <a:pt x="215900" y="170179"/>
                </a:lnTo>
                <a:lnTo>
                  <a:pt x="213360" y="173989"/>
                </a:lnTo>
                <a:lnTo>
                  <a:pt x="209550" y="177800"/>
                </a:lnTo>
                <a:lnTo>
                  <a:pt x="204470" y="180339"/>
                </a:lnTo>
                <a:lnTo>
                  <a:pt x="200660" y="182879"/>
                </a:lnTo>
                <a:lnTo>
                  <a:pt x="196850" y="186689"/>
                </a:lnTo>
                <a:lnTo>
                  <a:pt x="191770" y="189229"/>
                </a:lnTo>
                <a:lnTo>
                  <a:pt x="185420" y="190500"/>
                </a:lnTo>
                <a:lnTo>
                  <a:pt x="179070" y="193039"/>
                </a:lnTo>
                <a:lnTo>
                  <a:pt x="172720" y="194309"/>
                </a:lnTo>
                <a:lnTo>
                  <a:pt x="165100" y="195579"/>
                </a:lnTo>
                <a:lnTo>
                  <a:pt x="157480" y="195579"/>
                </a:lnTo>
                <a:lnTo>
                  <a:pt x="148590" y="196850"/>
                </a:lnTo>
                <a:lnTo>
                  <a:pt x="264160" y="196850"/>
                </a:lnTo>
                <a:lnTo>
                  <a:pt x="271780" y="193039"/>
                </a:lnTo>
                <a:lnTo>
                  <a:pt x="280670" y="189229"/>
                </a:lnTo>
                <a:lnTo>
                  <a:pt x="289560" y="182879"/>
                </a:lnTo>
                <a:lnTo>
                  <a:pt x="302260" y="172719"/>
                </a:lnTo>
                <a:lnTo>
                  <a:pt x="306070" y="170179"/>
                </a:lnTo>
                <a:lnTo>
                  <a:pt x="308610" y="166369"/>
                </a:lnTo>
                <a:lnTo>
                  <a:pt x="312420" y="160019"/>
                </a:lnTo>
                <a:lnTo>
                  <a:pt x="317500" y="153669"/>
                </a:lnTo>
                <a:lnTo>
                  <a:pt x="320040" y="147319"/>
                </a:lnTo>
                <a:lnTo>
                  <a:pt x="325120" y="132079"/>
                </a:lnTo>
                <a:lnTo>
                  <a:pt x="326390" y="125729"/>
                </a:lnTo>
                <a:lnTo>
                  <a:pt x="327660" y="118109"/>
                </a:lnTo>
                <a:lnTo>
                  <a:pt x="327660" y="95250"/>
                </a:lnTo>
                <a:lnTo>
                  <a:pt x="326390" y="87629"/>
                </a:lnTo>
                <a:lnTo>
                  <a:pt x="323850" y="81279"/>
                </a:lnTo>
                <a:lnTo>
                  <a:pt x="321310" y="73659"/>
                </a:lnTo>
                <a:lnTo>
                  <a:pt x="318770" y="67309"/>
                </a:lnTo>
                <a:lnTo>
                  <a:pt x="316230" y="59689"/>
                </a:lnTo>
                <a:lnTo>
                  <a:pt x="308610" y="46989"/>
                </a:lnTo>
                <a:lnTo>
                  <a:pt x="303530" y="40639"/>
                </a:lnTo>
                <a:lnTo>
                  <a:pt x="299720" y="35559"/>
                </a:lnTo>
                <a:lnTo>
                  <a:pt x="289560" y="25400"/>
                </a:lnTo>
                <a:lnTo>
                  <a:pt x="287972" y="24129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6910069" y="424942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270" y="0"/>
                </a:moveTo>
                <a:lnTo>
                  <a:pt x="0" y="5079"/>
                </a:lnTo>
                <a:lnTo>
                  <a:pt x="0" y="8889"/>
                </a:lnTo>
                <a:lnTo>
                  <a:pt x="12700" y="12699"/>
                </a:lnTo>
                <a:lnTo>
                  <a:pt x="13970" y="8889"/>
                </a:lnTo>
                <a:lnTo>
                  <a:pt x="1397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6924040" y="42532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0"/>
                </a:lnTo>
                <a:lnTo>
                  <a:pt x="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6921500" y="425322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3809" y="0"/>
                </a:moveTo>
                <a:lnTo>
                  <a:pt x="2540" y="5080"/>
                </a:lnTo>
                <a:lnTo>
                  <a:pt x="0" y="8890"/>
                </a:lnTo>
                <a:lnTo>
                  <a:pt x="11429" y="12700"/>
                </a:lnTo>
                <a:lnTo>
                  <a:pt x="13970" y="8890"/>
                </a:lnTo>
                <a:lnTo>
                  <a:pt x="1524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6932930" y="42621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09"/>
                </a:lnTo>
                <a:lnTo>
                  <a:pt x="127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6934200" y="425830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2540" y="0"/>
                </a:moveTo>
                <a:lnTo>
                  <a:pt x="0" y="7619"/>
                </a:lnTo>
                <a:lnTo>
                  <a:pt x="10159" y="11429"/>
                </a:lnTo>
                <a:lnTo>
                  <a:pt x="1270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6945630" y="42621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6944359" y="426212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3810" y="0"/>
                </a:moveTo>
                <a:lnTo>
                  <a:pt x="1270" y="3809"/>
                </a:lnTo>
                <a:lnTo>
                  <a:pt x="0" y="7619"/>
                </a:lnTo>
                <a:lnTo>
                  <a:pt x="10160" y="12699"/>
                </a:lnTo>
                <a:lnTo>
                  <a:pt x="11430" y="7619"/>
                </a:lnTo>
                <a:lnTo>
                  <a:pt x="1397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6953250" y="426592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5079" y="0"/>
                </a:moveTo>
                <a:lnTo>
                  <a:pt x="2540" y="3810"/>
                </a:lnTo>
                <a:lnTo>
                  <a:pt x="0" y="8890"/>
                </a:lnTo>
                <a:lnTo>
                  <a:pt x="8890" y="12700"/>
                </a:lnTo>
                <a:lnTo>
                  <a:pt x="1397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6962140" y="42710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7619"/>
                </a:lnTo>
                <a:lnTo>
                  <a:pt x="7619" y="12700"/>
                </a:lnTo>
                <a:lnTo>
                  <a:pt x="10159" y="8889"/>
                </a:lnTo>
                <a:lnTo>
                  <a:pt x="1270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6969759" y="427482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5080" y="0"/>
                </a:moveTo>
                <a:lnTo>
                  <a:pt x="2540" y="5079"/>
                </a:lnTo>
                <a:lnTo>
                  <a:pt x="0" y="8889"/>
                </a:lnTo>
                <a:lnTo>
                  <a:pt x="7620" y="13969"/>
                </a:lnTo>
                <a:lnTo>
                  <a:pt x="10160" y="10159"/>
                </a:lnTo>
                <a:lnTo>
                  <a:pt x="1270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6979919" y="42799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5080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6976109" y="428117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6350" y="0"/>
                </a:moveTo>
                <a:lnTo>
                  <a:pt x="3810" y="3809"/>
                </a:lnTo>
                <a:lnTo>
                  <a:pt x="0" y="6349"/>
                </a:lnTo>
                <a:lnTo>
                  <a:pt x="6350" y="11429"/>
                </a:lnTo>
                <a:lnTo>
                  <a:pt x="8890" y="7619"/>
                </a:lnTo>
                <a:lnTo>
                  <a:pt x="1270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6982459" y="42862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6350" y="0"/>
                </a:moveTo>
                <a:lnTo>
                  <a:pt x="2540" y="2539"/>
                </a:lnTo>
                <a:lnTo>
                  <a:pt x="0" y="6350"/>
                </a:lnTo>
                <a:lnTo>
                  <a:pt x="6350" y="13969"/>
                </a:lnTo>
                <a:lnTo>
                  <a:pt x="10160" y="11430"/>
                </a:lnTo>
                <a:lnTo>
                  <a:pt x="1397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6988809" y="42938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3810" y="3809"/>
                </a:lnTo>
                <a:lnTo>
                  <a:pt x="0" y="6349"/>
                </a:lnTo>
                <a:lnTo>
                  <a:pt x="3810" y="10159"/>
                </a:lnTo>
                <a:lnTo>
                  <a:pt x="7620" y="7619"/>
                </a:lnTo>
                <a:lnTo>
                  <a:pt x="1016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6992619" y="42989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6350" y="0"/>
                </a:moveTo>
                <a:lnTo>
                  <a:pt x="3809" y="2539"/>
                </a:lnTo>
                <a:lnTo>
                  <a:pt x="0" y="5080"/>
                </a:lnTo>
                <a:lnTo>
                  <a:pt x="2539" y="8889"/>
                </a:lnTo>
                <a:lnTo>
                  <a:pt x="1015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995159" y="43027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79"/>
                </a:lnTo>
                <a:lnTo>
                  <a:pt x="2540" y="8889"/>
                </a:lnTo>
                <a:lnTo>
                  <a:pt x="6350" y="7619"/>
                </a:lnTo>
                <a:lnTo>
                  <a:pt x="1016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997700" y="43103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7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997700" y="43078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80"/>
                </a:lnTo>
                <a:lnTo>
                  <a:pt x="2540" y="8890"/>
                </a:lnTo>
                <a:lnTo>
                  <a:pt x="1015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000240" y="43116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19" y="0"/>
                </a:moveTo>
                <a:lnTo>
                  <a:pt x="0" y="5080"/>
                </a:lnTo>
                <a:lnTo>
                  <a:pt x="2539" y="8889"/>
                </a:lnTo>
                <a:lnTo>
                  <a:pt x="6350" y="7619"/>
                </a:lnTo>
                <a:lnTo>
                  <a:pt x="1015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002780" y="43167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3810" y="2540"/>
                </a:lnTo>
                <a:lnTo>
                  <a:pt x="0" y="3810"/>
                </a:lnTo>
                <a:lnTo>
                  <a:pt x="1270" y="8890"/>
                </a:lnTo>
                <a:lnTo>
                  <a:pt x="6350" y="6350"/>
                </a:lnTo>
                <a:lnTo>
                  <a:pt x="1016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004050" y="43218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5079" y="1269"/>
                </a:lnTo>
                <a:lnTo>
                  <a:pt x="0" y="3809"/>
                </a:lnTo>
                <a:lnTo>
                  <a:pt x="2540" y="7619"/>
                </a:lnTo>
                <a:lnTo>
                  <a:pt x="10159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010400" y="4326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3809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005319" y="432689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0159" y="0"/>
                </a:moveTo>
                <a:lnTo>
                  <a:pt x="0" y="2540"/>
                </a:lnTo>
                <a:lnTo>
                  <a:pt x="1270" y="7620"/>
                </a:lnTo>
                <a:lnTo>
                  <a:pt x="1142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006590" y="4333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126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007859" y="43319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20" y="0"/>
                </a:moveTo>
                <a:lnTo>
                  <a:pt x="0" y="2539"/>
                </a:lnTo>
                <a:lnTo>
                  <a:pt x="1270" y="7619"/>
                </a:lnTo>
                <a:lnTo>
                  <a:pt x="5080" y="6349"/>
                </a:lnTo>
                <a:lnTo>
                  <a:pt x="1016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007859" y="433705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0160" y="0"/>
                </a:moveTo>
                <a:lnTo>
                  <a:pt x="0" y="2539"/>
                </a:lnTo>
                <a:lnTo>
                  <a:pt x="1270" y="7619"/>
                </a:lnTo>
                <a:lnTo>
                  <a:pt x="1143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009130" y="434212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0160" y="0"/>
                </a:moveTo>
                <a:lnTo>
                  <a:pt x="0" y="2540"/>
                </a:lnTo>
                <a:lnTo>
                  <a:pt x="1270" y="7620"/>
                </a:lnTo>
                <a:lnTo>
                  <a:pt x="11429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015480" y="4347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010400" y="43484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6350"/>
                </a:lnTo>
                <a:lnTo>
                  <a:pt x="5079" y="635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015480" y="4353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011669" y="43548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89" y="0"/>
                </a:moveTo>
                <a:lnTo>
                  <a:pt x="0" y="0"/>
                </a:lnTo>
                <a:lnTo>
                  <a:pt x="0" y="6350"/>
                </a:lnTo>
                <a:lnTo>
                  <a:pt x="5079" y="5080"/>
                </a:lnTo>
                <a:lnTo>
                  <a:pt x="888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016750" y="43599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011669" y="435990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89" y="0"/>
                </a:moveTo>
                <a:lnTo>
                  <a:pt x="8889" y="6350"/>
                </a:lnTo>
                <a:lnTo>
                  <a:pt x="0" y="635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011669" y="43662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89" y="0"/>
                </a:moveTo>
                <a:lnTo>
                  <a:pt x="8889" y="5079"/>
                </a:lnTo>
                <a:lnTo>
                  <a:pt x="0" y="507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016750" y="4371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010400" y="43713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6350" y="0"/>
                </a:moveTo>
                <a:lnTo>
                  <a:pt x="1270" y="0"/>
                </a:lnTo>
                <a:lnTo>
                  <a:pt x="0" y="6350"/>
                </a:lnTo>
                <a:lnTo>
                  <a:pt x="5079" y="6350"/>
                </a:lnTo>
                <a:lnTo>
                  <a:pt x="10159" y="7620"/>
                </a:lnTo>
                <a:lnTo>
                  <a:pt x="1015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010400" y="43776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010400" y="43776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0" y="0"/>
                </a:lnTo>
                <a:lnTo>
                  <a:pt x="0" y="5080"/>
                </a:lnTo>
                <a:lnTo>
                  <a:pt x="5079" y="6350"/>
                </a:lnTo>
                <a:lnTo>
                  <a:pt x="1015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015480" y="438404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009130" y="438277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270" y="0"/>
                </a:moveTo>
                <a:lnTo>
                  <a:pt x="0" y="6349"/>
                </a:lnTo>
                <a:lnTo>
                  <a:pt x="5079" y="6349"/>
                </a:lnTo>
                <a:lnTo>
                  <a:pt x="10160" y="7619"/>
                </a:lnTo>
                <a:lnTo>
                  <a:pt x="11429" y="126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007859" y="438785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270" y="0"/>
                </a:moveTo>
                <a:lnTo>
                  <a:pt x="0" y="6350"/>
                </a:lnTo>
                <a:lnTo>
                  <a:pt x="5080" y="7619"/>
                </a:lnTo>
                <a:lnTo>
                  <a:pt x="10160" y="7619"/>
                </a:lnTo>
                <a:lnTo>
                  <a:pt x="1143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006590" y="439420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269" y="0"/>
                </a:moveTo>
                <a:lnTo>
                  <a:pt x="0" y="5080"/>
                </a:lnTo>
                <a:lnTo>
                  <a:pt x="5079" y="6350"/>
                </a:lnTo>
                <a:lnTo>
                  <a:pt x="8889" y="7619"/>
                </a:lnTo>
                <a:lnTo>
                  <a:pt x="11429" y="126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005319" y="43992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5080"/>
                </a:lnTo>
                <a:lnTo>
                  <a:pt x="3809" y="6350"/>
                </a:lnTo>
                <a:lnTo>
                  <a:pt x="8889" y="7620"/>
                </a:lnTo>
                <a:lnTo>
                  <a:pt x="10159" y="254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004050" y="44043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70" y="0"/>
                </a:moveTo>
                <a:lnTo>
                  <a:pt x="0" y="5079"/>
                </a:lnTo>
                <a:lnTo>
                  <a:pt x="3809" y="7619"/>
                </a:lnTo>
                <a:lnTo>
                  <a:pt x="7620" y="8889"/>
                </a:lnTo>
                <a:lnTo>
                  <a:pt x="10159" y="253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001509" y="44094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5080"/>
                </a:lnTo>
                <a:lnTo>
                  <a:pt x="3810" y="6350"/>
                </a:lnTo>
                <a:lnTo>
                  <a:pt x="8890" y="8890"/>
                </a:lnTo>
                <a:lnTo>
                  <a:pt x="10160" y="3810"/>
                </a:lnTo>
                <a:lnTo>
                  <a:pt x="635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6998969" y="441452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39" y="0"/>
                </a:moveTo>
                <a:lnTo>
                  <a:pt x="0" y="5079"/>
                </a:lnTo>
                <a:lnTo>
                  <a:pt x="3809" y="6349"/>
                </a:lnTo>
                <a:lnTo>
                  <a:pt x="8889" y="8889"/>
                </a:lnTo>
                <a:lnTo>
                  <a:pt x="11429" y="380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002780" y="44208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10" y="253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6996430" y="4418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40" y="0"/>
                </a:moveTo>
                <a:lnTo>
                  <a:pt x="0" y="5080"/>
                </a:lnTo>
                <a:lnTo>
                  <a:pt x="7620" y="10160"/>
                </a:lnTo>
                <a:lnTo>
                  <a:pt x="1016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6993890" y="44234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39" y="0"/>
                </a:moveTo>
                <a:lnTo>
                  <a:pt x="0" y="5079"/>
                </a:lnTo>
                <a:lnTo>
                  <a:pt x="7619" y="10159"/>
                </a:lnTo>
                <a:lnTo>
                  <a:pt x="1015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6990080" y="44272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5079"/>
                </a:lnTo>
                <a:lnTo>
                  <a:pt x="3810" y="7619"/>
                </a:lnTo>
                <a:lnTo>
                  <a:pt x="7620" y="11429"/>
                </a:lnTo>
                <a:lnTo>
                  <a:pt x="11429" y="6349"/>
                </a:lnTo>
                <a:lnTo>
                  <a:pt x="762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6986269" y="44323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3809" y="0"/>
                </a:moveTo>
                <a:lnTo>
                  <a:pt x="0" y="3810"/>
                </a:lnTo>
                <a:lnTo>
                  <a:pt x="3809" y="6350"/>
                </a:lnTo>
                <a:lnTo>
                  <a:pt x="7620" y="10160"/>
                </a:lnTo>
                <a:lnTo>
                  <a:pt x="11429" y="6350"/>
                </a:lnTo>
                <a:lnTo>
                  <a:pt x="762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6978650" y="443610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20" y="0"/>
                </a:moveTo>
                <a:lnTo>
                  <a:pt x="0" y="8889"/>
                </a:lnTo>
                <a:lnTo>
                  <a:pt x="3809" y="11429"/>
                </a:lnTo>
                <a:lnTo>
                  <a:pt x="7620" y="15239"/>
                </a:lnTo>
                <a:lnTo>
                  <a:pt x="15240" y="6350"/>
                </a:lnTo>
                <a:lnTo>
                  <a:pt x="1142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6982459" y="44475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6973569" y="44450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5080"/>
                </a:lnTo>
                <a:lnTo>
                  <a:pt x="3809" y="7619"/>
                </a:lnTo>
                <a:lnTo>
                  <a:pt x="6350" y="11430"/>
                </a:lnTo>
                <a:lnTo>
                  <a:pt x="11429" y="6350"/>
                </a:lnTo>
                <a:lnTo>
                  <a:pt x="888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6968490" y="444880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6350" y="0"/>
                </a:moveTo>
                <a:lnTo>
                  <a:pt x="0" y="3809"/>
                </a:lnTo>
                <a:lnTo>
                  <a:pt x="2539" y="8889"/>
                </a:lnTo>
                <a:lnTo>
                  <a:pt x="5079" y="12700"/>
                </a:lnTo>
                <a:lnTo>
                  <a:pt x="1142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6962140" y="445262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6350" y="0"/>
                </a:moveTo>
                <a:lnTo>
                  <a:pt x="0" y="5079"/>
                </a:lnTo>
                <a:lnTo>
                  <a:pt x="5079" y="12699"/>
                </a:lnTo>
                <a:lnTo>
                  <a:pt x="11429" y="8889"/>
                </a:lnTo>
                <a:lnTo>
                  <a:pt x="888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6957059" y="44577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80" y="0"/>
                </a:moveTo>
                <a:lnTo>
                  <a:pt x="0" y="2539"/>
                </a:lnTo>
                <a:lnTo>
                  <a:pt x="2540" y="7619"/>
                </a:lnTo>
                <a:lnTo>
                  <a:pt x="5080" y="11430"/>
                </a:lnTo>
                <a:lnTo>
                  <a:pt x="10160" y="761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6959600" y="44653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6943090" y="446024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13969" y="0"/>
                </a:moveTo>
                <a:lnTo>
                  <a:pt x="0" y="7620"/>
                </a:lnTo>
                <a:lnTo>
                  <a:pt x="2539" y="11430"/>
                </a:lnTo>
                <a:lnTo>
                  <a:pt x="5079" y="16510"/>
                </a:lnTo>
                <a:lnTo>
                  <a:pt x="17779" y="8890"/>
                </a:lnTo>
                <a:lnTo>
                  <a:pt x="16509" y="5080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6945630" y="44716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70" y="5079"/>
                </a:lnTo>
                <a:lnTo>
                  <a:pt x="254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6930390" y="4467859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13969" y="0"/>
                </a:moveTo>
                <a:lnTo>
                  <a:pt x="0" y="5079"/>
                </a:lnTo>
                <a:lnTo>
                  <a:pt x="1269" y="8889"/>
                </a:lnTo>
                <a:lnTo>
                  <a:pt x="2539" y="13969"/>
                </a:lnTo>
                <a:lnTo>
                  <a:pt x="16509" y="8889"/>
                </a:lnTo>
                <a:lnTo>
                  <a:pt x="15239" y="3809"/>
                </a:lnTo>
                <a:lnTo>
                  <a:pt x="139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6913880" y="44729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6510" y="0"/>
                </a:moveTo>
                <a:lnTo>
                  <a:pt x="0" y="3810"/>
                </a:lnTo>
                <a:lnTo>
                  <a:pt x="1270" y="8890"/>
                </a:lnTo>
                <a:lnTo>
                  <a:pt x="2540" y="12700"/>
                </a:lnTo>
                <a:lnTo>
                  <a:pt x="19050" y="8890"/>
                </a:lnTo>
                <a:lnTo>
                  <a:pt x="17779" y="3810"/>
                </a:lnTo>
                <a:lnTo>
                  <a:pt x="165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6915150" y="44818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1270" y="5080"/>
                </a:lnTo>
                <a:lnTo>
                  <a:pt x="127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6897369" y="447675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7779" y="0"/>
                </a:moveTo>
                <a:lnTo>
                  <a:pt x="0" y="2539"/>
                </a:lnTo>
                <a:lnTo>
                  <a:pt x="1270" y="7619"/>
                </a:lnTo>
                <a:lnTo>
                  <a:pt x="1270" y="12700"/>
                </a:lnTo>
                <a:lnTo>
                  <a:pt x="19050" y="10160"/>
                </a:lnTo>
                <a:lnTo>
                  <a:pt x="17779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6898640" y="44843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6879590" y="4479290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7779" y="0"/>
                </a:moveTo>
                <a:lnTo>
                  <a:pt x="0" y="2540"/>
                </a:lnTo>
                <a:lnTo>
                  <a:pt x="1269" y="7620"/>
                </a:lnTo>
                <a:lnTo>
                  <a:pt x="1269" y="11430"/>
                </a:lnTo>
                <a:lnTo>
                  <a:pt x="19050" y="10160"/>
                </a:lnTo>
                <a:lnTo>
                  <a:pt x="1905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6880859" y="448690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6861809" y="448182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9050" y="0"/>
                </a:moveTo>
                <a:lnTo>
                  <a:pt x="0" y="0"/>
                </a:lnTo>
                <a:lnTo>
                  <a:pt x="0" y="10160"/>
                </a:lnTo>
                <a:lnTo>
                  <a:pt x="19050" y="889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6861809" y="448690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6671309" y="4486909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101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6666230" y="44869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5079" y="5079"/>
                </a:lnTo>
                <a:lnTo>
                  <a:pt x="0" y="5079"/>
                </a:ln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6666230" y="447547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0" y="11430"/>
                </a:moveTo>
                <a:lnTo>
                  <a:pt x="0" y="0"/>
                </a:lnTo>
                <a:lnTo>
                  <a:pt x="8890" y="0"/>
                </a:lnTo>
                <a:lnTo>
                  <a:pt x="8890" y="11430"/>
                </a:lnTo>
                <a:lnTo>
                  <a:pt x="0" y="11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6666230" y="44704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810" y="0"/>
                </a:moveTo>
                <a:lnTo>
                  <a:pt x="0" y="0"/>
                </a:lnTo>
                <a:lnTo>
                  <a:pt x="0" y="5080"/>
                </a:lnTo>
                <a:lnTo>
                  <a:pt x="507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6670040" y="446912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700" y="0"/>
                </a:moveTo>
                <a:lnTo>
                  <a:pt x="0" y="1270"/>
                </a:lnTo>
                <a:lnTo>
                  <a:pt x="1269" y="6350"/>
                </a:lnTo>
                <a:lnTo>
                  <a:pt x="1269" y="10160"/>
                </a:lnTo>
                <a:lnTo>
                  <a:pt x="13969" y="10160"/>
                </a:lnTo>
                <a:lnTo>
                  <a:pt x="12700" y="5080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6682740" y="446912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0"/>
                </a:lnTo>
                <a:lnTo>
                  <a:pt x="0" y="5080"/>
                </a:lnTo>
                <a:lnTo>
                  <a:pt x="1269" y="10160"/>
                </a:lnTo>
                <a:lnTo>
                  <a:pt x="5079" y="1016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6687819" y="447420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79"/>
                </a:lnTo>
                <a:lnTo>
                  <a:pt x="127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6687819" y="446912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10160"/>
                </a:lnTo>
                <a:lnTo>
                  <a:pt x="5079" y="8890"/>
                </a:lnTo>
                <a:lnTo>
                  <a:pt x="507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6692900" y="447294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6691630" y="44678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10" y="0"/>
                </a:moveTo>
                <a:lnTo>
                  <a:pt x="0" y="1269"/>
                </a:lnTo>
                <a:lnTo>
                  <a:pt x="1270" y="5079"/>
                </a:lnTo>
                <a:lnTo>
                  <a:pt x="1270" y="10159"/>
                </a:lnTo>
                <a:lnTo>
                  <a:pt x="6350" y="8889"/>
                </a:lnTo>
                <a:lnTo>
                  <a:pt x="507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6695440" y="44678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0"/>
                </a:lnTo>
                <a:lnTo>
                  <a:pt x="1269" y="5079"/>
                </a:lnTo>
                <a:lnTo>
                  <a:pt x="2539" y="8889"/>
                </a:lnTo>
                <a:lnTo>
                  <a:pt x="6350" y="8889"/>
                </a:lnTo>
                <a:lnTo>
                  <a:pt x="507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6700519" y="44716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70" y="5079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6699250" y="44665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40" y="0"/>
                </a:moveTo>
                <a:lnTo>
                  <a:pt x="0" y="1270"/>
                </a:lnTo>
                <a:lnTo>
                  <a:pt x="1270" y="5080"/>
                </a:lnTo>
                <a:lnTo>
                  <a:pt x="3809" y="10160"/>
                </a:lnTo>
                <a:lnTo>
                  <a:pt x="6350" y="7620"/>
                </a:lnTo>
                <a:lnTo>
                  <a:pt x="5079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6701790" y="44665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69" y="0"/>
                </a:moveTo>
                <a:lnTo>
                  <a:pt x="0" y="0"/>
                </a:lnTo>
                <a:lnTo>
                  <a:pt x="253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6703059" y="446532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0" y="0"/>
                </a:moveTo>
                <a:lnTo>
                  <a:pt x="0" y="1269"/>
                </a:lnTo>
                <a:lnTo>
                  <a:pt x="2540" y="8889"/>
                </a:lnTo>
                <a:lnTo>
                  <a:pt x="3810" y="8889"/>
                </a:lnTo>
                <a:lnTo>
                  <a:pt x="254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6705600" y="44704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6703059" y="44653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0" y="1269"/>
                </a:lnTo>
                <a:lnTo>
                  <a:pt x="5080" y="8889"/>
                </a:lnTo>
                <a:lnTo>
                  <a:pt x="5080" y="761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6705600" y="44691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6703059" y="44640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40" y="0"/>
                </a:moveTo>
                <a:lnTo>
                  <a:pt x="0" y="1269"/>
                </a:lnTo>
                <a:lnTo>
                  <a:pt x="2540" y="5080"/>
                </a:lnTo>
                <a:lnTo>
                  <a:pt x="6350" y="8889"/>
                </a:lnTo>
                <a:lnTo>
                  <a:pt x="762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6705600" y="446277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40" y="0"/>
                </a:moveTo>
                <a:lnTo>
                  <a:pt x="0" y="1270"/>
                </a:lnTo>
                <a:lnTo>
                  <a:pt x="5079" y="8890"/>
                </a:lnTo>
                <a:lnTo>
                  <a:pt x="762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6710680" y="44665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2540" y="3810"/>
                </a:lnTo>
                <a:lnTo>
                  <a:pt x="254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6706869" y="446150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2539" y="0"/>
                </a:moveTo>
                <a:lnTo>
                  <a:pt x="0" y="1269"/>
                </a:lnTo>
                <a:lnTo>
                  <a:pt x="6350" y="7619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6709409" y="44589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2539"/>
                </a:lnTo>
                <a:lnTo>
                  <a:pt x="6350" y="8889"/>
                </a:lnTo>
                <a:lnTo>
                  <a:pt x="7620" y="634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6710680" y="44577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2539"/>
                </a:lnTo>
                <a:lnTo>
                  <a:pt x="3810" y="5080"/>
                </a:lnTo>
                <a:lnTo>
                  <a:pt x="6350" y="7619"/>
                </a:lnTo>
                <a:lnTo>
                  <a:pt x="8890" y="6350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6715759" y="44602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381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6711950" y="44564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6717030" y="44589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10" y="253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6711950" y="44538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40"/>
                </a:lnTo>
                <a:lnTo>
                  <a:pt x="5079" y="5080"/>
                </a:lnTo>
                <a:lnTo>
                  <a:pt x="8890" y="6350"/>
                </a:lnTo>
                <a:lnTo>
                  <a:pt x="10159" y="5080"/>
                </a:lnTo>
                <a:lnTo>
                  <a:pt x="63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6713219" y="445262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1269"/>
                </a:lnTo>
                <a:lnTo>
                  <a:pt x="5079" y="3809"/>
                </a:lnTo>
                <a:lnTo>
                  <a:pt x="8889" y="6349"/>
                </a:lnTo>
                <a:lnTo>
                  <a:pt x="10159" y="380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6719569" y="44538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6714490" y="44513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1269"/>
                </a:lnTo>
                <a:lnTo>
                  <a:pt x="5079" y="2539"/>
                </a:lnTo>
                <a:lnTo>
                  <a:pt x="8889" y="3810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6719569" y="44526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6714490" y="44500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0" y="2540"/>
                </a:lnTo>
                <a:lnTo>
                  <a:pt x="5079" y="2540"/>
                </a:lnTo>
                <a:lnTo>
                  <a:pt x="10159" y="3810"/>
                </a:lnTo>
                <a:lnTo>
                  <a:pt x="1015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6714490" y="445007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1269" y="0"/>
                </a:moveTo>
                <a:lnTo>
                  <a:pt x="0" y="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6715759" y="44462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0" y="3809"/>
                </a:lnTo>
                <a:lnTo>
                  <a:pt x="3810" y="5079"/>
                </a:lnTo>
                <a:lnTo>
                  <a:pt x="8890" y="6349"/>
                </a:lnTo>
                <a:lnTo>
                  <a:pt x="8890" y="380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6720840" y="44475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4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6715759" y="444372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6350" y="0"/>
                </a:moveTo>
                <a:lnTo>
                  <a:pt x="1270" y="0"/>
                </a:lnTo>
                <a:lnTo>
                  <a:pt x="0" y="3810"/>
                </a:lnTo>
                <a:lnTo>
                  <a:pt x="5080" y="3810"/>
                </a:lnTo>
                <a:lnTo>
                  <a:pt x="10160" y="5080"/>
                </a:lnTo>
                <a:lnTo>
                  <a:pt x="1016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6722109" y="44437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6717030" y="44386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60" y="0"/>
                </a:moveTo>
                <a:lnTo>
                  <a:pt x="0" y="0"/>
                </a:lnTo>
                <a:lnTo>
                  <a:pt x="0" y="5080"/>
                </a:lnTo>
                <a:lnTo>
                  <a:pt x="889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6722109" y="44386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6717030" y="442595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10160" y="0"/>
                </a:moveTo>
                <a:lnTo>
                  <a:pt x="1270" y="0"/>
                </a:lnTo>
                <a:lnTo>
                  <a:pt x="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6722109" y="44259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6723380" y="440944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6722744" y="4109720"/>
            <a:ext cx="0" cy="316230"/>
          </a:xfrm>
          <a:custGeom>
            <a:avLst/>
            <a:gdLst/>
            <a:ahLst/>
            <a:cxnLst/>
            <a:rect l="l" t="t" r="r" b="b"/>
            <a:pathLst>
              <a:path w="0" h="316229">
                <a:moveTo>
                  <a:pt x="0" y="0"/>
                </a:moveTo>
                <a:lnTo>
                  <a:pt x="0" y="316229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6723380" y="412622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6722109" y="41084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6717030" y="409575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10160" y="0"/>
                </a:moveTo>
                <a:lnTo>
                  <a:pt x="5079" y="1269"/>
                </a:lnTo>
                <a:lnTo>
                  <a:pt x="0" y="1269"/>
                </a:lnTo>
                <a:lnTo>
                  <a:pt x="1270" y="13969"/>
                </a:lnTo>
                <a:lnTo>
                  <a:pt x="5079" y="13969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6717030" y="40906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79" y="0"/>
                </a:lnTo>
                <a:lnTo>
                  <a:pt x="0" y="1269"/>
                </a:lnTo>
                <a:lnTo>
                  <a:pt x="0" y="6349"/>
                </a:lnTo>
                <a:lnTo>
                  <a:pt x="5079" y="6349"/>
                </a:lnTo>
                <a:lnTo>
                  <a:pt x="1016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6722109" y="40906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6715759" y="40855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60" y="0"/>
                </a:moveTo>
                <a:lnTo>
                  <a:pt x="5080" y="1270"/>
                </a:lnTo>
                <a:lnTo>
                  <a:pt x="0" y="1270"/>
                </a:lnTo>
                <a:lnTo>
                  <a:pt x="1270" y="6350"/>
                </a:lnTo>
                <a:lnTo>
                  <a:pt x="6350" y="5080"/>
                </a:lnTo>
                <a:lnTo>
                  <a:pt x="1016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6720840" y="40855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3809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6715759" y="40817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3810" y="1270"/>
                </a:lnTo>
                <a:lnTo>
                  <a:pt x="0" y="2540"/>
                </a:lnTo>
                <a:lnTo>
                  <a:pt x="1270" y="6350"/>
                </a:lnTo>
                <a:lnTo>
                  <a:pt x="889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6714490" y="40830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126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6714490" y="40805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2539"/>
                </a:lnTo>
                <a:lnTo>
                  <a:pt x="0" y="380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6719569" y="408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3809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6714490" y="40792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89" y="0"/>
                </a:moveTo>
                <a:lnTo>
                  <a:pt x="5079" y="1270"/>
                </a:lnTo>
                <a:lnTo>
                  <a:pt x="0" y="2540"/>
                </a:lnTo>
                <a:lnTo>
                  <a:pt x="0" y="3810"/>
                </a:lnTo>
                <a:lnTo>
                  <a:pt x="5079" y="254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6719569" y="40779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253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6713219" y="40767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5079" y="1269"/>
                </a:lnTo>
                <a:lnTo>
                  <a:pt x="0" y="3810"/>
                </a:lnTo>
                <a:lnTo>
                  <a:pt x="1270" y="6350"/>
                </a:lnTo>
                <a:lnTo>
                  <a:pt x="6350" y="3810"/>
                </a:lnTo>
                <a:lnTo>
                  <a:pt x="1015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6711950" y="407415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79" y="1269"/>
                </a:lnTo>
                <a:lnTo>
                  <a:pt x="0" y="3809"/>
                </a:lnTo>
                <a:lnTo>
                  <a:pt x="1270" y="6350"/>
                </a:lnTo>
                <a:lnTo>
                  <a:pt x="6350" y="3809"/>
                </a:lnTo>
                <a:lnTo>
                  <a:pt x="1015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6717030" y="40728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4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6711950" y="40716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20" y="0"/>
                </a:moveTo>
                <a:lnTo>
                  <a:pt x="0" y="5079"/>
                </a:lnTo>
                <a:lnTo>
                  <a:pt x="1270" y="7619"/>
                </a:lnTo>
                <a:lnTo>
                  <a:pt x="5079" y="3809"/>
                </a:lnTo>
                <a:lnTo>
                  <a:pt x="889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6710680" y="406907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6350" y="0"/>
                </a:moveTo>
                <a:lnTo>
                  <a:pt x="3810" y="3810"/>
                </a:lnTo>
                <a:lnTo>
                  <a:pt x="0" y="6350"/>
                </a:lnTo>
                <a:lnTo>
                  <a:pt x="1270" y="7620"/>
                </a:lnTo>
                <a:lnTo>
                  <a:pt x="889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6709409" y="40678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2540" y="2539"/>
                </a:lnTo>
                <a:lnTo>
                  <a:pt x="0" y="6350"/>
                </a:lnTo>
                <a:lnTo>
                  <a:pt x="1270" y="7619"/>
                </a:lnTo>
                <a:lnTo>
                  <a:pt x="5080" y="507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6706869" y="40652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3809" y="3809"/>
                </a:lnTo>
                <a:lnTo>
                  <a:pt x="0" y="6349"/>
                </a:lnTo>
                <a:lnTo>
                  <a:pt x="2539" y="8889"/>
                </a:lnTo>
                <a:lnTo>
                  <a:pt x="5079" y="5079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6710680" y="40640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5080"/>
                </a:lnTo>
                <a:lnTo>
                  <a:pt x="254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6705600" y="406272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079" y="0"/>
                </a:moveTo>
                <a:lnTo>
                  <a:pt x="2540" y="5080"/>
                </a:lnTo>
                <a:lnTo>
                  <a:pt x="0" y="8890"/>
                </a:lnTo>
                <a:lnTo>
                  <a:pt x="2540" y="10160"/>
                </a:lnTo>
                <a:lnTo>
                  <a:pt x="5079" y="635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6703059" y="406145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80" y="0"/>
                </a:moveTo>
                <a:lnTo>
                  <a:pt x="2540" y="3809"/>
                </a:lnTo>
                <a:lnTo>
                  <a:pt x="0" y="8889"/>
                </a:lnTo>
                <a:lnTo>
                  <a:pt x="2540" y="10159"/>
                </a:lnTo>
                <a:lnTo>
                  <a:pt x="762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6701790" y="40614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5079" y="0"/>
                </a:lnTo>
                <a:lnTo>
                  <a:pt x="0" y="7619"/>
                </a:lnTo>
                <a:lnTo>
                  <a:pt x="1269" y="8889"/>
                </a:lnTo>
                <a:lnTo>
                  <a:pt x="380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6704330" y="40601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1270" y="0"/>
                </a:lnTo>
                <a:lnTo>
                  <a:pt x="0" y="508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6701790" y="406019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1269" y="5080"/>
                </a:lnTo>
                <a:lnTo>
                  <a:pt x="0" y="8890"/>
                </a:lnTo>
                <a:lnTo>
                  <a:pt x="1269" y="8890"/>
                </a:lnTo>
                <a:lnTo>
                  <a:pt x="253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6697980" y="40589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10" y="0"/>
                </a:moveTo>
                <a:lnTo>
                  <a:pt x="2540" y="3809"/>
                </a:lnTo>
                <a:lnTo>
                  <a:pt x="0" y="8889"/>
                </a:lnTo>
                <a:lnTo>
                  <a:pt x="3810" y="10159"/>
                </a:lnTo>
                <a:lnTo>
                  <a:pt x="5079" y="634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6700519" y="405892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6695440" y="405765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1269" y="0"/>
                </a:moveTo>
                <a:lnTo>
                  <a:pt x="1269" y="5080"/>
                </a:lnTo>
                <a:lnTo>
                  <a:pt x="0" y="10160"/>
                </a:lnTo>
                <a:lnTo>
                  <a:pt x="3809" y="10160"/>
                </a:lnTo>
                <a:lnTo>
                  <a:pt x="5079" y="5080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6691630" y="40576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2540" y="0"/>
                </a:lnTo>
                <a:lnTo>
                  <a:pt x="1270" y="3810"/>
                </a:lnTo>
                <a:lnTo>
                  <a:pt x="0" y="8889"/>
                </a:lnTo>
                <a:lnTo>
                  <a:pt x="381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6692900" y="405765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6686550" y="405637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1270" y="0"/>
                </a:moveTo>
                <a:lnTo>
                  <a:pt x="1270" y="5080"/>
                </a:lnTo>
                <a:lnTo>
                  <a:pt x="0" y="8890"/>
                </a:lnTo>
                <a:lnTo>
                  <a:pt x="5079" y="10160"/>
                </a:lnTo>
                <a:lnTo>
                  <a:pt x="6350" y="508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6687819" y="405637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6682740" y="40563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8890"/>
                </a:moveTo>
                <a:lnTo>
                  <a:pt x="0" y="8890"/>
                </a:lnTo>
                <a:lnTo>
                  <a:pt x="0" y="0"/>
                </a:lnTo>
                <a:lnTo>
                  <a:pt x="5079" y="0"/>
                </a:lnTo>
                <a:lnTo>
                  <a:pt x="507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6682740" y="405637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6670040" y="405510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69" y="0"/>
                </a:moveTo>
                <a:lnTo>
                  <a:pt x="1269" y="5079"/>
                </a:lnTo>
                <a:lnTo>
                  <a:pt x="0" y="10159"/>
                </a:lnTo>
                <a:lnTo>
                  <a:pt x="12700" y="10159"/>
                </a:lnTo>
                <a:lnTo>
                  <a:pt x="1270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6666230" y="40601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0" y="0"/>
                </a:lnTo>
                <a:lnTo>
                  <a:pt x="0" y="3810"/>
                </a:lnTo>
                <a:lnTo>
                  <a:pt x="381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6666230" y="404875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0" y="11429"/>
                </a:moveTo>
                <a:lnTo>
                  <a:pt x="0" y="0"/>
                </a:lnTo>
                <a:lnTo>
                  <a:pt x="8890" y="0"/>
                </a:lnTo>
                <a:lnTo>
                  <a:pt x="8890" y="11429"/>
                </a:lnTo>
                <a:lnTo>
                  <a:pt x="0" y="114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6666230" y="40436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5080"/>
                </a:moveTo>
                <a:lnTo>
                  <a:pt x="0" y="5080"/>
                </a:lnTo>
                <a:lnTo>
                  <a:pt x="0" y="0"/>
                </a:lnTo>
                <a:lnTo>
                  <a:pt x="5079" y="0"/>
                </a:lnTo>
                <a:lnTo>
                  <a:pt x="5079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6671309" y="4048759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 h="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101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6850380" y="404367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6850380" y="4043679"/>
            <a:ext cx="30480" cy="10160"/>
          </a:xfrm>
          <a:custGeom>
            <a:avLst/>
            <a:gdLst/>
            <a:ahLst/>
            <a:cxnLst/>
            <a:rect l="l" t="t" r="r" b="b"/>
            <a:pathLst>
              <a:path w="30479" h="10160">
                <a:moveTo>
                  <a:pt x="0" y="0"/>
                </a:moveTo>
                <a:lnTo>
                  <a:pt x="0" y="10160"/>
                </a:lnTo>
                <a:lnTo>
                  <a:pt x="30479" y="10160"/>
                </a:lnTo>
                <a:lnTo>
                  <a:pt x="304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6880859" y="404495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6879590" y="404495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69" y="0"/>
                </a:moveTo>
                <a:lnTo>
                  <a:pt x="1269" y="3810"/>
                </a:lnTo>
                <a:lnTo>
                  <a:pt x="0" y="8889"/>
                </a:lnTo>
                <a:lnTo>
                  <a:pt x="13969" y="10160"/>
                </a:lnTo>
                <a:lnTo>
                  <a:pt x="139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6893559" y="404622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6892290" y="404622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2539" y="0"/>
                </a:moveTo>
                <a:lnTo>
                  <a:pt x="1269" y="3809"/>
                </a:lnTo>
                <a:lnTo>
                  <a:pt x="0" y="8889"/>
                </a:lnTo>
                <a:lnTo>
                  <a:pt x="12700" y="10159"/>
                </a:lnTo>
                <a:lnTo>
                  <a:pt x="12700" y="5079"/>
                </a:lnTo>
                <a:lnTo>
                  <a:pt x="1396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6904990" y="404749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269" y="0"/>
                </a:moveTo>
                <a:lnTo>
                  <a:pt x="0" y="3810"/>
                </a:lnTo>
                <a:lnTo>
                  <a:pt x="0" y="8890"/>
                </a:lnTo>
                <a:lnTo>
                  <a:pt x="10159" y="10160"/>
                </a:lnTo>
                <a:lnTo>
                  <a:pt x="11429" y="6350"/>
                </a:lnTo>
                <a:lnTo>
                  <a:pt x="1142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6916419" y="404875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6915150" y="40487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270" y="0"/>
                </a:moveTo>
                <a:lnTo>
                  <a:pt x="1270" y="5079"/>
                </a:lnTo>
                <a:lnTo>
                  <a:pt x="0" y="8889"/>
                </a:lnTo>
                <a:lnTo>
                  <a:pt x="8890" y="11429"/>
                </a:lnTo>
                <a:lnTo>
                  <a:pt x="10159" y="7619"/>
                </a:lnTo>
                <a:lnTo>
                  <a:pt x="1142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6924040" y="40513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39" y="0"/>
                </a:moveTo>
                <a:lnTo>
                  <a:pt x="1269" y="5080"/>
                </a:lnTo>
                <a:lnTo>
                  <a:pt x="0" y="8889"/>
                </a:lnTo>
                <a:lnTo>
                  <a:pt x="8889" y="11430"/>
                </a:lnTo>
                <a:lnTo>
                  <a:pt x="10159" y="7619"/>
                </a:lnTo>
                <a:lnTo>
                  <a:pt x="1142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6931659" y="40538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10" y="0"/>
                </a:moveTo>
                <a:lnTo>
                  <a:pt x="2540" y="5080"/>
                </a:lnTo>
                <a:lnTo>
                  <a:pt x="0" y="8890"/>
                </a:lnTo>
                <a:lnTo>
                  <a:pt x="7620" y="12700"/>
                </a:lnTo>
                <a:lnTo>
                  <a:pt x="10160" y="7620"/>
                </a:lnTo>
                <a:lnTo>
                  <a:pt x="1143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6939280" y="40576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2540" y="3810"/>
                </a:lnTo>
                <a:lnTo>
                  <a:pt x="0" y="7619"/>
                </a:lnTo>
                <a:lnTo>
                  <a:pt x="6350" y="11430"/>
                </a:lnTo>
                <a:lnTo>
                  <a:pt x="11429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6945630" y="40614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7619"/>
                </a:lnTo>
                <a:lnTo>
                  <a:pt x="6350" y="11429"/>
                </a:lnTo>
                <a:lnTo>
                  <a:pt x="1142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51980" y="406527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5079" y="0"/>
                </a:moveTo>
                <a:lnTo>
                  <a:pt x="0" y="7619"/>
                </a:lnTo>
                <a:lnTo>
                  <a:pt x="6350" y="12699"/>
                </a:lnTo>
                <a:lnTo>
                  <a:pt x="8890" y="8889"/>
                </a:lnTo>
                <a:lnTo>
                  <a:pt x="1016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6960869" y="40703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1270" y="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57059" y="40703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3810" y="3810"/>
                </a:lnTo>
                <a:lnTo>
                  <a:pt x="0" y="7619"/>
                </a:lnTo>
                <a:lnTo>
                  <a:pt x="5080" y="11430"/>
                </a:lnTo>
                <a:lnTo>
                  <a:pt x="7620" y="7619"/>
                </a:lnTo>
                <a:lnTo>
                  <a:pt x="1143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62140" y="40754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2539" y="2540"/>
                </a:lnTo>
                <a:lnTo>
                  <a:pt x="0" y="6350"/>
                </a:lnTo>
                <a:lnTo>
                  <a:pt x="5079" y="11430"/>
                </a:lnTo>
                <a:lnTo>
                  <a:pt x="8889" y="8890"/>
                </a:lnTo>
                <a:lnTo>
                  <a:pt x="1142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1030" y="40805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2540" y="0"/>
                </a:lnTo>
                <a:lnTo>
                  <a:pt x="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67219" y="408050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20" y="0"/>
                </a:moveTo>
                <a:lnTo>
                  <a:pt x="3809" y="3809"/>
                </a:lnTo>
                <a:lnTo>
                  <a:pt x="0" y="6350"/>
                </a:lnTo>
                <a:lnTo>
                  <a:pt x="5079" y="11429"/>
                </a:lnTo>
                <a:lnTo>
                  <a:pt x="7620" y="8889"/>
                </a:lnTo>
                <a:lnTo>
                  <a:pt x="11429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72300" y="40868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2540" y="2539"/>
                </a:lnTo>
                <a:lnTo>
                  <a:pt x="0" y="5079"/>
                </a:lnTo>
                <a:lnTo>
                  <a:pt x="3809" y="11429"/>
                </a:lnTo>
                <a:lnTo>
                  <a:pt x="7620" y="8889"/>
                </a:lnTo>
                <a:lnTo>
                  <a:pt x="1142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79919" y="40919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1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76109" y="409320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20" y="0"/>
                </a:moveTo>
                <a:lnTo>
                  <a:pt x="0" y="5079"/>
                </a:lnTo>
                <a:lnTo>
                  <a:pt x="3810" y="11429"/>
                </a:lnTo>
                <a:lnTo>
                  <a:pt x="1143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79919" y="40995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20" y="0"/>
                </a:moveTo>
                <a:lnTo>
                  <a:pt x="3809" y="2539"/>
                </a:lnTo>
                <a:lnTo>
                  <a:pt x="0" y="3809"/>
                </a:lnTo>
                <a:lnTo>
                  <a:pt x="3809" y="11429"/>
                </a:lnTo>
                <a:lnTo>
                  <a:pt x="7620" y="8889"/>
                </a:lnTo>
                <a:lnTo>
                  <a:pt x="11429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83730" y="410717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7620" y="0"/>
                </a:moveTo>
                <a:lnTo>
                  <a:pt x="3810" y="1270"/>
                </a:lnTo>
                <a:lnTo>
                  <a:pt x="0" y="3810"/>
                </a:lnTo>
                <a:lnTo>
                  <a:pt x="2540" y="10160"/>
                </a:lnTo>
                <a:lnTo>
                  <a:pt x="6350" y="8890"/>
                </a:lnTo>
                <a:lnTo>
                  <a:pt x="11429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86269" y="411352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89" y="0"/>
                </a:moveTo>
                <a:lnTo>
                  <a:pt x="3809" y="2540"/>
                </a:lnTo>
                <a:lnTo>
                  <a:pt x="0" y="3810"/>
                </a:lnTo>
                <a:lnTo>
                  <a:pt x="2539" y="10160"/>
                </a:lnTo>
                <a:lnTo>
                  <a:pt x="6350" y="8890"/>
                </a:lnTo>
                <a:lnTo>
                  <a:pt x="11429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88809" y="412115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90" y="0"/>
                </a:moveTo>
                <a:lnTo>
                  <a:pt x="3810" y="1269"/>
                </a:lnTo>
                <a:lnTo>
                  <a:pt x="0" y="2539"/>
                </a:lnTo>
                <a:lnTo>
                  <a:pt x="2540" y="10160"/>
                </a:lnTo>
                <a:lnTo>
                  <a:pt x="6350" y="8889"/>
                </a:lnTo>
                <a:lnTo>
                  <a:pt x="1143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95159" y="41275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253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91350" y="41287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3809" y="1269"/>
                </a:lnTo>
                <a:lnTo>
                  <a:pt x="0" y="1269"/>
                </a:lnTo>
                <a:lnTo>
                  <a:pt x="1270" y="8889"/>
                </a:lnTo>
                <a:lnTo>
                  <a:pt x="6350" y="7619"/>
                </a:lnTo>
                <a:lnTo>
                  <a:pt x="10159" y="634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92619" y="41351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1270" y="10159"/>
                </a:lnTo>
                <a:lnTo>
                  <a:pt x="6350" y="8889"/>
                </a:lnTo>
                <a:lnTo>
                  <a:pt x="1015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998969" y="4142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993890" y="41440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0" y="0"/>
                </a:lnTo>
                <a:lnTo>
                  <a:pt x="0" y="7619"/>
                </a:lnTo>
                <a:lnTo>
                  <a:pt x="5079" y="7619"/>
                </a:lnTo>
                <a:lnTo>
                  <a:pt x="1015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993890" y="41503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1269" y="8889"/>
                </a:lnTo>
                <a:lnTo>
                  <a:pt x="5079" y="8889"/>
                </a:lnTo>
                <a:lnTo>
                  <a:pt x="10159" y="761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998969" y="415797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993890" y="41579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69" y="0"/>
                </a:moveTo>
                <a:lnTo>
                  <a:pt x="0" y="8890"/>
                </a:lnTo>
                <a:lnTo>
                  <a:pt x="10159" y="8890"/>
                </a:lnTo>
                <a:lnTo>
                  <a:pt x="10159" y="127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998969" y="41668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993890" y="41656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0" y="0"/>
                </a:moveTo>
                <a:lnTo>
                  <a:pt x="0" y="7619"/>
                </a:lnTo>
                <a:lnTo>
                  <a:pt x="3809" y="8889"/>
                </a:lnTo>
                <a:lnTo>
                  <a:pt x="8889" y="8889"/>
                </a:lnTo>
                <a:lnTo>
                  <a:pt x="10159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997700" y="41744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991350" y="417322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40" y="0"/>
                </a:moveTo>
                <a:lnTo>
                  <a:pt x="0" y="7619"/>
                </a:lnTo>
                <a:lnTo>
                  <a:pt x="5079" y="7619"/>
                </a:lnTo>
                <a:lnTo>
                  <a:pt x="10159" y="8889"/>
                </a:lnTo>
                <a:lnTo>
                  <a:pt x="11429" y="2539"/>
                </a:lnTo>
                <a:lnTo>
                  <a:pt x="635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996430" y="41808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4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990080" y="41795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0" y="7619"/>
                </a:lnTo>
                <a:lnTo>
                  <a:pt x="3810" y="8889"/>
                </a:lnTo>
                <a:lnTo>
                  <a:pt x="8890" y="11429"/>
                </a:lnTo>
                <a:lnTo>
                  <a:pt x="11429" y="3809"/>
                </a:lnTo>
                <a:lnTo>
                  <a:pt x="635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987540" y="418719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39" y="0"/>
                </a:moveTo>
                <a:lnTo>
                  <a:pt x="0" y="6350"/>
                </a:lnTo>
                <a:lnTo>
                  <a:pt x="3809" y="8890"/>
                </a:lnTo>
                <a:lnTo>
                  <a:pt x="8889" y="10160"/>
                </a:lnTo>
                <a:lnTo>
                  <a:pt x="11429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983730" y="419354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3810" y="0"/>
                </a:moveTo>
                <a:lnTo>
                  <a:pt x="0" y="6350"/>
                </a:lnTo>
                <a:lnTo>
                  <a:pt x="5079" y="8890"/>
                </a:lnTo>
                <a:lnTo>
                  <a:pt x="8890" y="11430"/>
                </a:lnTo>
                <a:lnTo>
                  <a:pt x="12700" y="3810"/>
                </a:lnTo>
                <a:lnTo>
                  <a:pt x="762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979919" y="419989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3809" y="0"/>
                </a:moveTo>
                <a:lnTo>
                  <a:pt x="0" y="6350"/>
                </a:lnTo>
                <a:lnTo>
                  <a:pt x="7620" y="11430"/>
                </a:lnTo>
                <a:lnTo>
                  <a:pt x="12700" y="5080"/>
                </a:lnTo>
                <a:lnTo>
                  <a:pt x="888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976109" y="420624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6350"/>
                </a:lnTo>
                <a:lnTo>
                  <a:pt x="7620" y="11430"/>
                </a:lnTo>
                <a:lnTo>
                  <a:pt x="1143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973569" y="421259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39" y="0"/>
                </a:moveTo>
                <a:lnTo>
                  <a:pt x="0" y="2540"/>
                </a:lnTo>
                <a:lnTo>
                  <a:pt x="3809" y="6350"/>
                </a:lnTo>
                <a:lnTo>
                  <a:pt x="7620" y="8890"/>
                </a:lnTo>
                <a:lnTo>
                  <a:pt x="1015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977380" y="42189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2540" y="254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971030" y="42151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40" y="0"/>
                </a:moveTo>
                <a:lnTo>
                  <a:pt x="0" y="2540"/>
                </a:lnTo>
                <a:lnTo>
                  <a:pt x="2540" y="6350"/>
                </a:lnTo>
                <a:lnTo>
                  <a:pt x="6350" y="10160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964680" y="42176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6349"/>
                </a:lnTo>
                <a:lnTo>
                  <a:pt x="6350" y="12699"/>
                </a:lnTo>
                <a:lnTo>
                  <a:pt x="12700" y="6349"/>
                </a:lnTo>
                <a:lnTo>
                  <a:pt x="889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967219" y="42265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39" y="5079"/>
                </a:lnTo>
                <a:lnTo>
                  <a:pt x="380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958330" y="422275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6350" y="0"/>
                </a:moveTo>
                <a:lnTo>
                  <a:pt x="0" y="5080"/>
                </a:lnTo>
                <a:lnTo>
                  <a:pt x="2540" y="8889"/>
                </a:lnTo>
                <a:lnTo>
                  <a:pt x="5079" y="13969"/>
                </a:lnTo>
                <a:lnTo>
                  <a:pt x="11429" y="8889"/>
                </a:lnTo>
                <a:lnTo>
                  <a:pt x="889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949440" y="42278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8889" y="0"/>
                </a:moveTo>
                <a:lnTo>
                  <a:pt x="0" y="6350"/>
                </a:lnTo>
                <a:lnTo>
                  <a:pt x="5079" y="13970"/>
                </a:lnTo>
                <a:lnTo>
                  <a:pt x="13969" y="8890"/>
                </a:lnTo>
                <a:lnTo>
                  <a:pt x="1142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940550" y="423290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59" y="0"/>
                </a:moveTo>
                <a:lnTo>
                  <a:pt x="0" y="5079"/>
                </a:lnTo>
                <a:lnTo>
                  <a:pt x="5079" y="12700"/>
                </a:lnTo>
                <a:lnTo>
                  <a:pt x="13970" y="8889"/>
                </a:lnTo>
                <a:lnTo>
                  <a:pt x="11429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931659" y="423799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0160" y="0"/>
                </a:moveTo>
                <a:lnTo>
                  <a:pt x="0" y="3810"/>
                </a:lnTo>
                <a:lnTo>
                  <a:pt x="1270" y="8890"/>
                </a:lnTo>
                <a:lnTo>
                  <a:pt x="3810" y="12700"/>
                </a:lnTo>
                <a:lnTo>
                  <a:pt x="13970" y="7620"/>
                </a:lnTo>
                <a:lnTo>
                  <a:pt x="1143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932930" y="42468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921500" y="424180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0159" y="0"/>
                </a:moveTo>
                <a:lnTo>
                  <a:pt x="0" y="3810"/>
                </a:lnTo>
                <a:lnTo>
                  <a:pt x="1270" y="8889"/>
                </a:lnTo>
                <a:lnTo>
                  <a:pt x="2540" y="12700"/>
                </a:lnTo>
                <a:lnTo>
                  <a:pt x="12700" y="8889"/>
                </a:lnTo>
                <a:lnTo>
                  <a:pt x="1142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908800" y="424560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2700" y="0"/>
                </a:moveTo>
                <a:lnTo>
                  <a:pt x="0" y="3809"/>
                </a:lnTo>
                <a:lnTo>
                  <a:pt x="1270" y="8889"/>
                </a:lnTo>
                <a:lnTo>
                  <a:pt x="3809" y="12700"/>
                </a:lnTo>
                <a:lnTo>
                  <a:pt x="15240" y="8889"/>
                </a:lnTo>
                <a:lnTo>
                  <a:pt x="13970" y="507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893559" y="4249420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09" h="8889">
                <a:moveTo>
                  <a:pt x="15240" y="0"/>
                </a:moveTo>
                <a:lnTo>
                  <a:pt x="0" y="5079"/>
                </a:lnTo>
                <a:lnTo>
                  <a:pt x="16510" y="8889"/>
                </a:lnTo>
                <a:lnTo>
                  <a:pt x="16510" y="5079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809740" y="42405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10159" y="0"/>
                </a:lnTo>
                <a:lnTo>
                  <a:pt x="101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819900" y="424560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818630" y="42405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9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10160"/>
                </a:lnTo>
                <a:lnTo>
                  <a:pt x="10160" y="8890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827519" y="42392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89" y="0"/>
                </a:moveTo>
                <a:lnTo>
                  <a:pt x="0" y="1269"/>
                </a:lnTo>
                <a:lnTo>
                  <a:pt x="1270" y="5079"/>
                </a:lnTo>
                <a:lnTo>
                  <a:pt x="1270" y="10159"/>
                </a:lnTo>
                <a:lnTo>
                  <a:pt x="10159" y="8889"/>
                </a:lnTo>
                <a:lnTo>
                  <a:pt x="888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836409" y="42379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7620" y="0"/>
                </a:moveTo>
                <a:lnTo>
                  <a:pt x="0" y="1270"/>
                </a:lnTo>
                <a:lnTo>
                  <a:pt x="0" y="6350"/>
                </a:lnTo>
                <a:lnTo>
                  <a:pt x="1270" y="10160"/>
                </a:lnTo>
                <a:lnTo>
                  <a:pt x="8890" y="10160"/>
                </a:lnTo>
                <a:lnTo>
                  <a:pt x="762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842759" y="423672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50" y="0"/>
                </a:moveTo>
                <a:lnTo>
                  <a:pt x="0" y="1269"/>
                </a:lnTo>
                <a:lnTo>
                  <a:pt x="2540" y="11429"/>
                </a:lnTo>
                <a:lnTo>
                  <a:pt x="8890" y="8889"/>
                </a:lnTo>
                <a:lnTo>
                  <a:pt x="762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849109" y="42354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7620" y="0"/>
                </a:moveTo>
                <a:lnTo>
                  <a:pt x="0" y="1269"/>
                </a:lnTo>
                <a:lnTo>
                  <a:pt x="1270" y="6350"/>
                </a:lnTo>
                <a:lnTo>
                  <a:pt x="2540" y="10160"/>
                </a:lnTo>
                <a:lnTo>
                  <a:pt x="8890" y="8889"/>
                </a:lnTo>
                <a:lnTo>
                  <a:pt x="762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856730" y="42392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70" y="5079"/>
                </a:lnTo>
                <a:lnTo>
                  <a:pt x="254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855459" y="423290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50" y="0"/>
                </a:moveTo>
                <a:lnTo>
                  <a:pt x="0" y="2539"/>
                </a:lnTo>
                <a:lnTo>
                  <a:pt x="1270" y="6350"/>
                </a:lnTo>
                <a:lnTo>
                  <a:pt x="3810" y="11429"/>
                </a:lnTo>
                <a:lnTo>
                  <a:pt x="8890" y="8889"/>
                </a:lnTo>
                <a:lnTo>
                  <a:pt x="762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863080" y="42379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860540" y="42316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2540"/>
                </a:lnTo>
                <a:lnTo>
                  <a:pt x="5079" y="10160"/>
                </a:lnTo>
                <a:lnTo>
                  <a:pt x="8889" y="7620"/>
                </a:lnTo>
                <a:lnTo>
                  <a:pt x="761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868159" y="42354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865619" y="422782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809" y="0"/>
                </a:moveTo>
                <a:lnTo>
                  <a:pt x="0" y="3810"/>
                </a:lnTo>
                <a:lnTo>
                  <a:pt x="5079" y="11430"/>
                </a:lnTo>
                <a:lnTo>
                  <a:pt x="8889" y="8890"/>
                </a:lnTo>
                <a:lnTo>
                  <a:pt x="635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871969" y="42316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39" y="5080"/>
                </a:lnTo>
                <a:lnTo>
                  <a:pt x="380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869430" y="42252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810" y="0"/>
                </a:moveTo>
                <a:lnTo>
                  <a:pt x="0" y="2540"/>
                </a:lnTo>
                <a:lnTo>
                  <a:pt x="2540" y="6350"/>
                </a:lnTo>
                <a:lnTo>
                  <a:pt x="6350" y="11430"/>
                </a:lnTo>
                <a:lnTo>
                  <a:pt x="10160" y="7620"/>
                </a:lnTo>
                <a:lnTo>
                  <a:pt x="635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873240" y="42227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079" y="0"/>
                </a:moveTo>
                <a:lnTo>
                  <a:pt x="0" y="2539"/>
                </a:lnTo>
                <a:lnTo>
                  <a:pt x="2539" y="6350"/>
                </a:lnTo>
                <a:lnTo>
                  <a:pt x="6350" y="10160"/>
                </a:lnTo>
                <a:lnTo>
                  <a:pt x="10159" y="6350"/>
                </a:lnTo>
                <a:lnTo>
                  <a:pt x="761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877050" y="42189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09" y="0"/>
                </a:moveTo>
                <a:lnTo>
                  <a:pt x="0" y="3810"/>
                </a:lnTo>
                <a:lnTo>
                  <a:pt x="6350" y="10160"/>
                </a:lnTo>
                <a:lnTo>
                  <a:pt x="10159" y="7620"/>
                </a:lnTo>
                <a:lnTo>
                  <a:pt x="762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884669" y="42227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39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880859" y="42164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40" y="0"/>
                </a:moveTo>
                <a:lnTo>
                  <a:pt x="0" y="2539"/>
                </a:lnTo>
                <a:lnTo>
                  <a:pt x="7620" y="10160"/>
                </a:lnTo>
                <a:lnTo>
                  <a:pt x="10160" y="6350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887209" y="42189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381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883400" y="421259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3809" y="0"/>
                </a:moveTo>
                <a:lnTo>
                  <a:pt x="0" y="3810"/>
                </a:lnTo>
                <a:lnTo>
                  <a:pt x="7620" y="8890"/>
                </a:lnTo>
                <a:lnTo>
                  <a:pt x="1142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887209" y="42087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3810"/>
                </a:lnTo>
                <a:lnTo>
                  <a:pt x="7620" y="8890"/>
                </a:lnTo>
                <a:lnTo>
                  <a:pt x="1016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893559" y="42113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10" y="253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889750" y="42037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5080"/>
                </a:lnTo>
                <a:lnTo>
                  <a:pt x="3809" y="7619"/>
                </a:lnTo>
                <a:lnTo>
                  <a:pt x="7620" y="8889"/>
                </a:lnTo>
                <a:lnTo>
                  <a:pt x="1015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892290" y="419989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39" y="0"/>
                </a:moveTo>
                <a:lnTo>
                  <a:pt x="0" y="3810"/>
                </a:lnTo>
                <a:lnTo>
                  <a:pt x="7619" y="8890"/>
                </a:lnTo>
                <a:lnTo>
                  <a:pt x="10159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894830" y="41948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70" y="0"/>
                </a:moveTo>
                <a:lnTo>
                  <a:pt x="0" y="5079"/>
                </a:lnTo>
                <a:lnTo>
                  <a:pt x="3810" y="6350"/>
                </a:lnTo>
                <a:lnTo>
                  <a:pt x="7620" y="8889"/>
                </a:lnTo>
                <a:lnTo>
                  <a:pt x="10160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896100" y="418972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2540" y="0"/>
                </a:moveTo>
                <a:lnTo>
                  <a:pt x="0" y="5080"/>
                </a:lnTo>
                <a:lnTo>
                  <a:pt x="5079" y="6350"/>
                </a:lnTo>
                <a:lnTo>
                  <a:pt x="8890" y="7620"/>
                </a:lnTo>
                <a:lnTo>
                  <a:pt x="11429" y="254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897369" y="418337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39" y="0"/>
                </a:moveTo>
                <a:lnTo>
                  <a:pt x="0" y="6350"/>
                </a:lnTo>
                <a:lnTo>
                  <a:pt x="10159" y="8890"/>
                </a:lnTo>
                <a:lnTo>
                  <a:pt x="11429" y="254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899909" y="417830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5080" y="0"/>
                </a:moveTo>
                <a:lnTo>
                  <a:pt x="0" y="0"/>
                </a:lnTo>
                <a:lnTo>
                  <a:pt x="0" y="5080"/>
                </a:lnTo>
                <a:lnTo>
                  <a:pt x="3810" y="6350"/>
                </a:lnTo>
                <a:lnTo>
                  <a:pt x="8890" y="7619"/>
                </a:lnTo>
                <a:lnTo>
                  <a:pt x="1016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899909" y="41719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5080" y="0"/>
                </a:moveTo>
                <a:lnTo>
                  <a:pt x="1270" y="0"/>
                </a:lnTo>
                <a:lnTo>
                  <a:pt x="0" y="6350"/>
                </a:lnTo>
                <a:lnTo>
                  <a:pt x="5080" y="6350"/>
                </a:lnTo>
                <a:lnTo>
                  <a:pt x="10160" y="7619"/>
                </a:lnTo>
                <a:lnTo>
                  <a:pt x="1016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901180" y="416560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60" y="0"/>
                </a:moveTo>
                <a:lnTo>
                  <a:pt x="0" y="0"/>
                </a:lnTo>
                <a:lnTo>
                  <a:pt x="0" y="6350"/>
                </a:lnTo>
                <a:lnTo>
                  <a:pt x="3810" y="6350"/>
                </a:lnTo>
                <a:lnTo>
                  <a:pt x="8890" y="761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906259" y="41656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901180" y="41579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620"/>
                </a:moveTo>
                <a:lnTo>
                  <a:pt x="0" y="0"/>
                </a:lnTo>
                <a:lnTo>
                  <a:pt x="10160" y="0"/>
                </a:lnTo>
                <a:lnTo>
                  <a:pt x="10160" y="7620"/>
                </a:lnTo>
                <a:lnTo>
                  <a:pt x="0" y="7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901180" y="41516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350"/>
                </a:moveTo>
                <a:lnTo>
                  <a:pt x="0" y="0"/>
                </a:lnTo>
                <a:lnTo>
                  <a:pt x="10160" y="0"/>
                </a:lnTo>
                <a:lnTo>
                  <a:pt x="1016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906259" y="41503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901180" y="41440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10" y="1269"/>
                </a:lnTo>
                <a:lnTo>
                  <a:pt x="0" y="1269"/>
                </a:lnTo>
                <a:lnTo>
                  <a:pt x="0" y="7619"/>
                </a:lnTo>
                <a:lnTo>
                  <a:pt x="5079" y="7619"/>
                </a:lnTo>
                <a:lnTo>
                  <a:pt x="1016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899909" y="41376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60" y="0"/>
                </a:moveTo>
                <a:lnTo>
                  <a:pt x="5080" y="0"/>
                </a:lnTo>
                <a:lnTo>
                  <a:pt x="0" y="1269"/>
                </a:lnTo>
                <a:lnTo>
                  <a:pt x="1270" y="7619"/>
                </a:lnTo>
                <a:lnTo>
                  <a:pt x="5080" y="7619"/>
                </a:lnTo>
                <a:lnTo>
                  <a:pt x="1016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904990" y="413765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899909" y="41313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10" y="1269"/>
                </a:lnTo>
                <a:lnTo>
                  <a:pt x="0" y="1269"/>
                </a:lnTo>
                <a:lnTo>
                  <a:pt x="0" y="7619"/>
                </a:lnTo>
                <a:lnTo>
                  <a:pt x="5080" y="6350"/>
                </a:lnTo>
                <a:lnTo>
                  <a:pt x="1016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897369" y="412495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0159" y="0"/>
                </a:moveTo>
                <a:lnTo>
                  <a:pt x="0" y="2539"/>
                </a:lnTo>
                <a:lnTo>
                  <a:pt x="2539" y="7619"/>
                </a:lnTo>
                <a:lnTo>
                  <a:pt x="6350" y="7619"/>
                </a:lnTo>
                <a:lnTo>
                  <a:pt x="1142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896100" y="411860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90" y="0"/>
                </a:moveTo>
                <a:lnTo>
                  <a:pt x="5079" y="2539"/>
                </a:lnTo>
                <a:lnTo>
                  <a:pt x="0" y="3809"/>
                </a:lnTo>
                <a:lnTo>
                  <a:pt x="2540" y="8889"/>
                </a:lnTo>
                <a:lnTo>
                  <a:pt x="6350" y="7619"/>
                </a:lnTo>
                <a:lnTo>
                  <a:pt x="11429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894830" y="41135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3810" y="2540"/>
                </a:lnTo>
                <a:lnTo>
                  <a:pt x="0" y="3810"/>
                </a:lnTo>
                <a:lnTo>
                  <a:pt x="1270" y="8890"/>
                </a:lnTo>
                <a:lnTo>
                  <a:pt x="6350" y="7620"/>
                </a:lnTo>
                <a:lnTo>
                  <a:pt x="1016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892290" y="410845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89" y="0"/>
                </a:moveTo>
                <a:lnTo>
                  <a:pt x="3809" y="2539"/>
                </a:lnTo>
                <a:lnTo>
                  <a:pt x="0" y="5080"/>
                </a:lnTo>
                <a:lnTo>
                  <a:pt x="2539" y="10160"/>
                </a:lnTo>
                <a:lnTo>
                  <a:pt x="6350" y="7619"/>
                </a:lnTo>
                <a:lnTo>
                  <a:pt x="1142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889750" y="410464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90" y="0"/>
                </a:moveTo>
                <a:lnTo>
                  <a:pt x="5079" y="1270"/>
                </a:lnTo>
                <a:lnTo>
                  <a:pt x="0" y="3810"/>
                </a:lnTo>
                <a:lnTo>
                  <a:pt x="2540" y="8890"/>
                </a:lnTo>
                <a:lnTo>
                  <a:pt x="6350" y="6350"/>
                </a:lnTo>
                <a:lnTo>
                  <a:pt x="11429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894830" y="41033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3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887209" y="409955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7620" y="0"/>
                </a:moveTo>
                <a:lnTo>
                  <a:pt x="0" y="5079"/>
                </a:lnTo>
                <a:lnTo>
                  <a:pt x="3810" y="8889"/>
                </a:lnTo>
                <a:lnTo>
                  <a:pt x="1143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884669" y="40944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3809" y="3810"/>
                </a:lnTo>
                <a:lnTo>
                  <a:pt x="0" y="6350"/>
                </a:lnTo>
                <a:lnTo>
                  <a:pt x="2539" y="10160"/>
                </a:lnTo>
                <a:lnTo>
                  <a:pt x="1015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880859" y="40919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80"/>
                </a:lnTo>
                <a:lnTo>
                  <a:pt x="3810" y="8890"/>
                </a:lnTo>
                <a:lnTo>
                  <a:pt x="7620" y="6350"/>
                </a:lnTo>
                <a:lnTo>
                  <a:pt x="1016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884669" y="40906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0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878319" y="40868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7619"/>
                </a:lnTo>
                <a:lnTo>
                  <a:pt x="3809" y="11429"/>
                </a:lnTo>
                <a:lnTo>
                  <a:pt x="6350" y="7619"/>
                </a:lnTo>
                <a:lnTo>
                  <a:pt x="1015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874509" y="40843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80" y="0"/>
                </a:moveTo>
                <a:lnTo>
                  <a:pt x="0" y="7619"/>
                </a:lnTo>
                <a:lnTo>
                  <a:pt x="3810" y="10159"/>
                </a:lnTo>
                <a:lnTo>
                  <a:pt x="889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870700" y="408050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5079" y="0"/>
                </a:moveTo>
                <a:lnTo>
                  <a:pt x="2540" y="3809"/>
                </a:lnTo>
                <a:lnTo>
                  <a:pt x="0" y="8889"/>
                </a:lnTo>
                <a:lnTo>
                  <a:pt x="3809" y="11429"/>
                </a:lnTo>
                <a:lnTo>
                  <a:pt x="889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866890" y="407797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809" y="0"/>
                </a:moveTo>
                <a:lnTo>
                  <a:pt x="1269" y="3809"/>
                </a:lnTo>
                <a:lnTo>
                  <a:pt x="0" y="8889"/>
                </a:lnTo>
                <a:lnTo>
                  <a:pt x="3809" y="11429"/>
                </a:lnTo>
                <a:lnTo>
                  <a:pt x="6350" y="6349"/>
                </a:lnTo>
                <a:lnTo>
                  <a:pt x="888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861809" y="407542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810" y="0"/>
                </a:moveTo>
                <a:lnTo>
                  <a:pt x="2540" y="5080"/>
                </a:lnTo>
                <a:lnTo>
                  <a:pt x="0" y="8890"/>
                </a:lnTo>
                <a:lnTo>
                  <a:pt x="5080" y="11430"/>
                </a:lnTo>
                <a:lnTo>
                  <a:pt x="6350" y="6350"/>
                </a:lnTo>
                <a:lnTo>
                  <a:pt x="889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856730" y="407415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40" y="0"/>
                </a:moveTo>
                <a:lnTo>
                  <a:pt x="1270" y="3809"/>
                </a:lnTo>
                <a:lnTo>
                  <a:pt x="0" y="8889"/>
                </a:lnTo>
                <a:lnTo>
                  <a:pt x="5079" y="10159"/>
                </a:lnTo>
                <a:lnTo>
                  <a:pt x="7620" y="6350"/>
                </a:lnTo>
                <a:lnTo>
                  <a:pt x="889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850380" y="40728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40" y="0"/>
                </a:moveTo>
                <a:lnTo>
                  <a:pt x="1270" y="3810"/>
                </a:lnTo>
                <a:lnTo>
                  <a:pt x="0" y="8890"/>
                </a:lnTo>
                <a:lnTo>
                  <a:pt x="6350" y="10160"/>
                </a:lnTo>
                <a:lnTo>
                  <a:pt x="7620" y="5080"/>
                </a:lnTo>
                <a:lnTo>
                  <a:pt x="889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844030" y="407035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2540" y="0"/>
                </a:moveTo>
                <a:lnTo>
                  <a:pt x="0" y="10160"/>
                </a:lnTo>
                <a:lnTo>
                  <a:pt x="6350" y="11430"/>
                </a:lnTo>
                <a:lnTo>
                  <a:pt x="7620" y="6350"/>
                </a:lnTo>
                <a:lnTo>
                  <a:pt x="889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845300" y="40703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836409" y="40703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1270" y="0"/>
                </a:lnTo>
                <a:lnTo>
                  <a:pt x="1270" y="3810"/>
                </a:lnTo>
                <a:lnTo>
                  <a:pt x="0" y="8889"/>
                </a:lnTo>
                <a:lnTo>
                  <a:pt x="7620" y="10160"/>
                </a:lnTo>
                <a:lnTo>
                  <a:pt x="889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837680" y="407035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828790" y="40690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0" y="8890"/>
                </a:lnTo>
                <a:lnTo>
                  <a:pt x="8889" y="10160"/>
                </a:lnTo>
                <a:lnTo>
                  <a:pt x="888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828790" y="406907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809740" y="406780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0" y="10159"/>
                </a:lnTo>
                <a:lnTo>
                  <a:pt x="19050" y="10159"/>
                </a:lnTo>
                <a:lnTo>
                  <a:pt x="190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805930" y="40678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10" y="5079"/>
                </a:moveTo>
                <a:lnTo>
                  <a:pt x="0" y="5079"/>
                </a:lnTo>
                <a:lnTo>
                  <a:pt x="0" y="0"/>
                </a:lnTo>
                <a:lnTo>
                  <a:pt x="3810" y="0"/>
                </a:lnTo>
                <a:lnTo>
                  <a:pt x="381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810375" y="4072890"/>
            <a:ext cx="0" cy="172720"/>
          </a:xfrm>
          <a:custGeom>
            <a:avLst/>
            <a:gdLst/>
            <a:ahLst/>
            <a:cxnLst/>
            <a:rect l="l" t="t" r="r" b="b"/>
            <a:pathLst>
              <a:path w="0" h="172720">
                <a:moveTo>
                  <a:pt x="0" y="0"/>
                </a:moveTo>
                <a:lnTo>
                  <a:pt x="0" y="17272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805930" y="42456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10" y="0"/>
                </a:moveTo>
                <a:lnTo>
                  <a:pt x="3810" y="5079"/>
                </a:lnTo>
                <a:lnTo>
                  <a:pt x="0" y="5079"/>
                </a:ln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811644" y="4271009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29">
                <a:moveTo>
                  <a:pt x="0" y="0"/>
                </a:moveTo>
                <a:lnTo>
                  <a:pt x="0" y="176529"/>
                </a:lnTo>
              </a:path>
            </a:pathLst>
          </a:custGeom>
          <a:ln w="114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805930" y="44361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805930" y="44399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807200" y="44437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812280" y="44424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10" y="0"/>
                </a:moveTo>
                <a:lnTo>
                  <a:pt x="0" y="2539"/>
                </a:lnTo>
                <a:lnTo>
                  <a:pt x="5079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808469" y="44462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69"/>
                </a:lnTo>
                <a:lnTo>
                  <a:pt x="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808469" y="44437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89" y="0"/>
                </a:moveTo>
                <a:lnTo>
                  <a:pt x="3809" y="2540"/>
                </a:lnTo>
                <a:lnTo>
                  <a:pt x="0" y="5080"/>
                </a:lnTo>
                <a:lnTo>
                  <a:pt x="0" y="6350"/>
                </a:lnTo>
                <a:lnTo>
                  <a:pt x="5079" y="381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808469" y="44475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40"/>
                </a:lnTo>
                <a:lnTo>
                  <a:pt x="127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809740" y="44450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19" y="0"/>
                </a:moveTo>
                <a:lnTo>
                  <a:pt x="0" y="5080"/>
                </a:lnTo>
                <a:lnTo>
                  <a:pt x="0" y="6350"/>
                </a:lnTo>
                <a:lnTo>
                  <a:pt x="3809" y="3810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809740" y="44462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89" y="0"/>
                </a:moveTo>
                <a:lnTo>
                  <a:pt x="3809" y="2539"/>
                </a:lnTo>
                <a:lnTo>
                  <a:pt x="0" y="5079"/>
                </a:lnTo>
                <a:lnTo>
                  <a:pt x="1269" y="634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811009" y="44475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5080"/>
                </a:lnTo>
                <a:lnTo>
                  <a:pt x="0" y="6350"/>
                </a:lnTo>
                <a:lnTo>
                  <a:pt x="5080" y="381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811009" y="44488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80" y="2539"/>
                </a:lnTo>
                <a:lnTo>
                  <a:pt x="0" y="5079"/>
                </a:lnTo>
                <a:lnTo>
                  <a:pt x="1270" y="6350"/>
                </a:lnTo>
                <a:lnTo>
                  <a:pt x="5080" y="3809"/>
                </a:lnTo>
                <a:lnTo>
                  <a:pt x="1016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812280" y="44526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2539"/>
                </a:lnTo>
                <a:lnTo>
                  <a:pt x="127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813550" y="44500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6350" y="0"/>
                </a:lnTo>
                <a:lnTo>
                  <a:pt x="2540" y="2540"/>
                </a:lnTo>
                <a:lnTo>
                  <a:pt x="0" y="6350"/>
                </a:lnTo>
                <a:lnTo>
                  <a:pt x="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813550" y="44500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0" y="7620"/>
                </a:lnTo>
                <a:lnTo>
                  <a:pt x="1270" y="7620"/>
                </a:lnTo>
                <a:lnTo>
                  <a:pt x="5079" y="508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814819" y="445135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3809" y="3810"/>
                </a:lnTo>
                <a:lnTo>
                  <a:pt x="0" y="6350"/>
                </a:lnTo>
                <a:lnTo>
                  <a:pt x="1270" y="7619"/>
                </a:lnTo>
                <a:lnTo>
                  <a:pt x="5079" y="5080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819900" y="44526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2540" y="0"/>
                </a:lnTo>
                <a:lnTo>
                  <a:pt x="0" y="380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816090" y="44538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0" y="5080"/>
                </a:lnTo>
                <a:lnTo>
                  <a:pt x="0" y="635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816090" y="44577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1269" y="2539"/>
                </a:lnTo>
                <a:lnTo>
                  <a:pt x="253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818630" y="44526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10" y="0"/>
                </a:moveTo>
                <a:lnTo>
                  <a:pt x="1270" y="5079"/>
                </a:lnTo>
                <a:lnTo>
                  <a:pt x="0" y="8889"/>
                </a:lnTo>
                <a:lnTo>
                  <a:pt x="1270" y="10159"/>
                </a:lnTo>
                <a:lnTo>
                  <a:pt x="2540" y="507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818630" y="44538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7620"/>
                </a:lnTo>
                <a:lnTo>
                  <a:pt x="1270" y="889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819900" y="44551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5079" y="0"/>
                </a:moveTo>
                <a:lnTo>
                  <a:pt x="0" y="7619"/>
                </a:lnTo>
                <a:lnTo>
                  <a:pt x="1270" y="7619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821169" y="44602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2540"/>
                </a:lnTo>
                <a:lnTo>
                  <a:pt x="1270" y="3810"/>
                </a:lnTo>
                <a:lnTo>
                  <a:pt x="253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823709" y="445515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40" y="0"/>
                </a:moveTo>
                <a:lnTo>
                  <a:pt x="1270" y="0"/>
                </a:lnTo>
                <a:lnTo>
                  <a:pt x="0" y="5079"/>
                </a:lnTo>
                <a:lnTo>
                  <a:pt x="0" y="8889"/>
                </a:lnTo>
                <a:lnTo>
                  <a:pt x="1270" y="10159"/>
                </a:lnTo>
                <a:lnTo>
                  <a:pt x="127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824980" y="44551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1270" y="0"/>
                </a:lnTo>
                <a:lnTo>
                  <a:pt x="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823709" y="44551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10" y="0"/>
                </a:moveTo>
                <a:lnTo>
                  <a:pt x="1270" y="5079"/>
                </a:lnTo>
                <a:lnTo>
                  <a:pt x="0" y="8889"/>
                </a:lnTo>
                <a:lnTo>
                  <a:pt x="1270" y="10159"/>
                </a:lnTo>
                <a:lnTo>
                  <a:pt x="3810" y="5079"/>
                </a:lnTo>
                <a:lnTo>
                  <a:pt x="508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824980" y="44564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10" y="0"/>
                </a:moveTo>
                <a:lnTo>
                  <a:pt x="2540" y="3810"/>
                </a:lnTo>
                <a:lnTo>
                  <a:pt x="0" y="8890"/>
                </a:lnTo>
                <a:lnTo>
                  <a:pt x="2540" y="8890"/>
                </a:lnTo>
                <a:lnTo>
                  <a:pt x="5079" y="5080"/>
                </a:lnTo>
                <a:lnTo>
                  <a:pt x="635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827519" y="44577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3809" y="0"/>
                </a:lnTo>
                <a:lnTo>
                  <a:pt x="2539" y="3810"/>
                </a:lnTo>
                <a:lnTo>
                  <a:pt x="0" y="7619"/>
                </a:lnTo>
                <a:lnTo>
                  <a:pt x="3809" y="8889"/>
                </a:lnTo>
                <a:lnTo>
                  <a:pt x="507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831330" y="446277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3810"/>
                </a:lnTo>
                <a:lnTo>
                  <a:pt x="0" y="508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832600" y="44577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0"/>
                </a:moveTo>
                <a:lnTo>
                  <a:pt x="3809" y="0"/>
                </a:lnTo>
                <a:lnTo>
                  <a:pt x="380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836409" y="446277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836409" y="44577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0"/>
                </a:moveTo>
                <a:lnTo>
                  <a:pt x="3810" y="0"/>
                </a:lnTo>
                <a:lnTo>
                  <a:pt x="381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840219" y="445770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0" y="0"/>
                </a:moveTo>
                <a:lnTo>
                  <a:pt x="5079" y="0"/>
                </a:lnTo>
                <a:lnTo>
                  <a:pt x="507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6845300" y="446277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6844030" y="445770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0" y="0"/>
                </a:lnTo>
                <a:lnTo>
                  <a:pt x="2540" y="10160"/>
                </a:lnTo>
                <a:lnTo>
                  <a:pt x="7620" y="8889"/>
                </a:lnTo>
                <a:lnTo>
                  <a:pt x="635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6849109" y="445770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6850380" y="445642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079" y="0"/>
                </a:moveTo>
                <a:lnTo>
                  <a:pt x="0" y="1270"/>
                </a:lnTo>
                <a:lnTo>
                  <a:pt x="0" y="5080"/>
                </a:lnTo>
                <a:lnTo>
                  <a:pt x="1270" y="10160"/>
                </a:lnTo>
                <a:lnTo>
                  <a:pt x="6350" y="8890"/>
                </a:lnTo>
                <a:lnTo>
                  <a:pt x="635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6856730" y="446150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6855459" y="44551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080" y="0"/>
                </a:moveTo>
                <a:lnTo>
                  <a:pt x="0" y="1269"/>
                </a:lnTo>
                <a:lnTo>
                  <a:pt x="1270" y="6350"/>
                </a:lnTo>
                <a:lnTo>
                  <a:pt x="1270" y="10159"/>
                </a:lnTo>
                <a:lnTo>
                  <a:pt x="6350" y="10159"/>
                </a:lnTo>
                <a:lnTo>
                  <a:pt x="635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6861809" y="44602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127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6859269" y="44538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1270"/>
                </a:lnTo>
                <a:lnTo>
                  <a:pt x="2539" y="6350"/>
                </a:lnTo>
                <a:lnTo>
                  <a:pt x="3809" y="10160"/>
                </a:lnTo>
                <a:lnTo>
                  <a:pt x="8889" y="8890"/>
                </a:lnTo>
                <a:lnTo>
                  <a:pt x="762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6864350" y="44526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1269"/>
                </a:lnTo>
                <a:lnTo>
                  <a:pt x="2540" y="5079"/>
                </a:lnTo>
                <a:lnTo>
                  <a:pt x="3809" y="10159"/>
                </a:lnTo>
                <a:lnTo>
                  <a:pt x="8890" y="7619"/>
                </a:lnTo>
                <a:lnTo>
                  <a:pt x="635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6869430" y="44500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2540"/>
                </a:lnTo>
                <a:lnTo>
                  <a:pt x="1270" y="6350"/>
                </a:lnTo>
                <a:lnTo>
                  <a:pt x="3810" y="10160"/>
                </a:lnTo>
                <a:lnTo>
                  <a:pt x="8890" y="8890"/>
                </a:lnTo>
                <a:lnTo>
                  <a:pt x="635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6875780" y="44538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540" y="508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6873240" y="44475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079" y="0"/>
                </a:moveTo>
                <a:lnTo>
                  <a:pt x="0" y="2540"/>
                </a:lnTo>
                <a:lnTo>
                  <a:pt x="5079" y="10160"/>
                </a:lnTo>
                <a:lnTo>
                  <a:pt x="10159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6878319" y="44437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3810"/>
                </a:lnTo>
                <a:lnTo>
                  <a:pt x="5079" y="11430"/>
                </a:lnTo>
                <a:lnTo>
                  <a:pt x="10159" y="8890"/>
                </a:lnTo>
                <a:lnTo>
                  <a:pt x="762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6885940" y="44475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539" y="508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6882130" y="44411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10" y="0"/>
                </a:moveTo>
                <a:lnTo>
                  <a:pt x="0" y="3810"/>
                </a:lnTo>
                <a:lnTo>
                  <a:pt x="3810" y="6350"/>
                </a:lnTo>
                <a:lnTo>
                  <a:pt x="6350" y="10160"/>
                </a:lnTo>
                <a:lnTo>
                  <a:pt x="10160" y="7620"/>
                </a:lnTo>
                <a:lnTo>
                  <a:pt x="762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6885940" y="443737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3810"/>
                </a:lnTo>
                <a:lnTo>
                  <a:pt x="3809" y="7620"/>
                </a:lnTo>
                <a:lnTo>
                  <a:pt x="6350" y="11430"/>
                </a:lnTo>
                <a:lnTo>
                  <a:pt x="10159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6893559" y="44411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10"/>
                </a:lnTo>
                <a:lnTo>
                  <a:pt x="3810" y="381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6889750" y="44348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3809" y="0"/>
                </a:moveTo>
                <a:lnTo>
                  <a:pt x="0" y="3810"/>
                </a:lnTo>
                <a:lnTo>
                  <a:pt x="7620" y="8890"/>
                </a:lnTo>
                <a:lnTo>
                  <a:pt x="10159" y="5080"/>
                </a:lnTo>
                <a:lnTo>
                  <a:pt x="762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6893559" y="44297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10" y="0"/>
                </a:moveTo>
                <a:lnTo>
                  <a:pt x="0" y="5079"/>
                </a:lnTo>
                <a:lnTo>
                  <a:pt x="3810" y="7619"/>
                </a:lnTo>
                <a:lnTo>
                  <a:pt x="6350" y="10159"/>
                </a:lnTo>
                <a:lnTo>
                  <a:pt x="10160" y="6350"/>
                </a:lnTo>
                <a:lnTo>
                  <a:pt x="635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6899909" y="44335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10" y="2539"/>
                </a:lnTo>
                <a:lnTo>
                  <a:pt x="508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6896100" y="442595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3809" y="0"/>
                </a:moveTo>
                <a:lnTo>
                  <a:pt x="0" y="5080"/>
                </a:lnTo>
                <a:lnTo>
                  <a:pt x="3809" y="7619"/>
                </a:lnTo>
                <a:lnTo>
                  <a:pt x="8890" y="10160"/>
                </a:lnTo>
                <a:lnTo>
                  <a:pt x="1142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6899909" y="44208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40" y="0"/>
                </a:moveTo>
                <a:lnTo>
                  <a:pt x="0" y="5079"/>
                </a:lnTo>
                <a:lnTo>
                  <a:pt x="7620" y="10159"/>
                </a:lnTo>
                <a:lnTo>
                  <a:pt x="1016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6902450" y="44157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40" y="0"/>
                </a:moveTo>
                <a:lnTo>
                  <a:pt x="0" y="5080"/>
                </a:lnTo>
                <a:lnTo>
                  <a:pt x="7620" y="10160"/>
                </a:lnTo>
                <a:lnTo>
                  <a:pt x="1015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6908800" y="44183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40"/>
                </a:lnTo>
                <a:lnTo>
                  <a:pt x="5079" y="254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6904990" y="441070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39" y="0"/>
                </a:moveTo>
                <a:lnTo>
                  <a:pt x="0" y="6350"/>
                </a:lnTo>
                <a:lnTo>
                  <a:pt x="3809" y="7619"/>
                </a:lnTo>
                <a:lnTo>
                  <a:pt x="8889" y="8889"/>
                </a:lnTo>
                <a:lnTo>
                  <a:pt x="11429" y="380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6907530" y="44043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40" y="0"/>
                </a:moveTo>
                <a:lnTo>
                  <a:pt x="0" y="6350"/>
                </a:lnTo>
                <a:lnTo>
                  <a:pt x="3810" y="7619"/>
                </a:lnTo>
                <a:lnTo>
                  <a:pt x="8890" y="10159"/>
                </a:lnTo>
                <a:lnTo>
                  <a:pt x="10160" y="3809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6913880" y="44069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381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6908800" y="440055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6350" y="0"/>
                </a:moveTo>
                <a:lnTo>
                  <a:pt x="1270" y="0"/>
                </a:lnTo>
                <a:lnTo>
                  <a:pt x="0" y="5080"/>
                </a:lnTo>
                <a:lnTo>
                  <a:pt x="10159" y="7619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6910069" y="439420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2539" y="0"/>
                </a:moveTo>
                <a:lnTo>
                  <a:pt x="0" y="6350"/>
                </a:lnTo>
                <a:lnTo>
                  <a:pt x="5079" y="6350"/>
                </a:lnTo>
                <a:lnTo>
                  <a:pt x="10159" y="7619"/>
                </a:lnTo>
                <a:lnTo>
                  <a:pt x="11429" y="126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6916419" y="43954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6912609" y="43878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0"/>
                </a:moveTo>
                <a:lnTo>
                  <a:pt x="0" y="6350"/>
                </a:lnTo>
                <a:lnTo>
                  <a:pt x="3810" y="7619"/>
                </a:lnTo>
                <a:lnTo>
                  <a:pt x="8890" y="761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6917690" y="43891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6912609" y="43827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60" y="0"/>
                </a:moveTo>
                <a:lnTo>
                  <a:pt x="1270" y="0"/>
                </a:lnTo>
                <a:lnTo>
                  <a:pt x="0" y="6349"/>
                </a:lnTo>
                <a:lnTo>
                  <a:pt x="10160" y="634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6918959" y="43827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6913880" y="43751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7619"/>
                </a:lnTo>
                <a:lnTo>
                  <a:pt x="8890" y="7619"/>
                </a:lnTo>
                <a:lnTo>
                  <a:pt x="10160" y="126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6918959" y="43764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6915150" y="43688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0" y="7619"/>
                </a:moveTo>
                <a:lnTo>
                  <a:pt x="0" y="0"/>
                </a:lnTo>
                <a:lnTo>
                  <a:pt x="8890" y="0"/>
                </a:lnTo>
                <a:lnTo>
                  <a:pt x="8890" y="7619"/>
                </a:lnTo>
                <a:lnTo>
                  <a:pt x="0" y="76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6918959" y="43688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6913880" y="43611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60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8890"/>
                </a:lnTo>
                <a:lnTo>
                  <a:pt x="5079" y="7620"/>
                </a:lnTo>
                <a:lnTo>
                  <a:pt x="10160" y="762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6918959" y="43611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6913880" y="43548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0" y="0"/>
                </a:lnTo>
                <a:lnTo>
                  <a:pt x="0" y="7620"/>
                </a:lnTo>
                <a:lnTo>
                  <a:pt x="5079" y="6350"/>
                </a:lnTo>
                <a:lnTo>
                  <a:pt x="1016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6918959" y="43535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6912609" y="43472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5080" y="0"/>
                </a:lnTo>
                <a:lnTo>
                  <a:pt x="0" y="1269"/>
                </a:lnTo>
                <a:lnTo>
                  <a:pt x="1270" y="7619"/>
                </a:lnTo>
                <a:lnTo>
                  <a:pt x="6350" y="7619"/>
                </a:lnTo>
                <a:lnTo>
                  <a:pt x="1016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6917690" y="43472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6911340" y="433959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89" y="0"/>
                </a:moveTo>
                <a:lnTo>
                  <a:pt x="5079" y="1270"/>
                </a:lnTo>
                <a:lnTo>
                  <a:pt x="0" y="2540"/>
                </a:lnTo>
                <a:lnTo>
                  <a:pt x="1269" y="8890"/>
                </a:lnTo>
                <a:lnTo>
                  <a:pt x="6350" y="7620"/>
                </a:lnTo>
                <a:lnTo>
                  <a:pt x="10159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6910069" y="43319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89" y="0"/>
                </a:moveTo>
                <a:lnTo>
                  <a:pt x="3809" y="1269"/>
                </a:lnTo>
                <a:lnTo>
                  <a:pt x="0" y="2539"/>
                </a:lnTo>
                <a:lnTo>
                  <a:pt x="1270" y="10159"/>
                </a:lnTo>
                <a:lnTo>
                  <a:pt x="6350" y="8889"/>
                </a:lnTo>
                <a:lnTo>
                  <a:pt x="1015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6907530" y="432562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90" y="0"/>
                </a:moveTo>
                <a:lnTo>
                  <a:pt x="5079" y="1269"/>
                </a:lnTo>
                <a:lnTo>
                  <a:pt x="0" y="2539"/>
                </a:lnTo>
                <a:lnTo>
                  <a:pt x="2540" y="8889"/>
                </a:lnTo>
                <a:lnTo>
                  <a:pt x="6350" y="7619"/>
                </a:lnTo>
                <a:lnTo>
                  <a:pt x="11429" y="634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6904990" y="431927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89" y="0"/>
                </a:moveTo>
                <a:lnTo>
                  <a:pt x="5079" y="1269"/>
                </a:lnTo>
                <a:lnTo>
                  <a:pt x="0" y="3809"/>
                </a:lnTo>
                <a:lnTo>
                  <a:pt x="2539" y="10159"/>
                </a:lnTo>
                <a:lnTo>
                  <a:pt x="7619" y="7619"/>
                </a:lnTo>
                <a:lnTo>
                  <a:pt x="11429" y="634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6910069" y="43180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253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6902450" y="431292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90" y="0"/>
                </a:moveTo>
                <a:lnTo>
                  <a:pt x="5079" y="1269"/>
                </a:lnTo>
                <a:lnTo>
                  <a:pt x="0" y="3809"/>
                </a:lnTo>
                <a:lnTo>
                  <a:pt x="2540" y="10159"/>
                </a:lnTo>
                <a:lnTo>
                  <a:pt x="7620" y="7619"/>
                </a:lnTo>
                <a:lnTo>
                  <a:pt x="11429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6899909" y="430657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90" y="0"/>
                </a:moveTo>
                <a:lnTo>
                  <a:pt x="3810" y="2539"/>
                </a:lnTo>
                <a:lnTo>
                  <a:pt x="0" y="3809"/>
                </a:lnTo>
                <a:lnTo>
                  <a:pt x="2540" y="10159"/>
                </a:lnTo>
                <a:lnTo>
                  <a:pt x="7620" y="7619"/>
                </a:lnTo>
                <a:lnTo>
                  <a:pt x="11430" y="634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6903719" y="43065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3809" y="0"/>
                </a:lnTo>
                <a:lnTo>
                  <a:pt x="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6896100" y="430149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90" y="0"/>
                </a:moveTo>
                <a:lnTo>
                  <a:pt x="3809" y="2540"/>
                </a:lnTo>
                <a:lnTo>
                  <a:pt x="0" y="5080"/>
                </a:lnTo>
                <a:lnTo>
                  <a:pt x="3809" y="10160"/>
                </a:lnTo>
                <a:lnTo>
                  <a:pt x="11429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6899909" y="43002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3810" y="0"/>
                </a:lnTo>
                <a:lnTo>
                  <a:pt x="0" y="380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6892290" y="429514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19" y="0"/>
                </a:moveTo>
                <a:lnTo>
                  <a:pt x="3809" y="3810"/>
                </a:lnTo>
                <a:lnTo>
                  <a:pt x="0" y="6350"/>
                </a:lnTo>
                <a:lnTo>
                  <a:pt x="5079" y="11430"/>
                </a:lnTo>
                <a:lnTo>
                  <a:pt x="1142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6888480" y="429132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7620" y="0"/>
                </a:moveTo>
                <a:lnTo>
                  <a:pt x="3810" y="2540"/>
                </a:lnTo>
                <a:lnTo>
                  <a:pt x="0" y="6350"/>
                </a:lnTo>
                <a:lnTo>
                  <a:pt x="3810" y="10160"/>
                </a:lnTo>
                <a:lnTo>
                  <a:pt x="7620" y="7620"/>
                </a:lnTo>
                <a:lnTo>
                  <a:pt x="1142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6884669" y="42862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3809" y="3810"/>
                </a:lnTo>
                <a:lnTo>
                  <a:pt x="0" y="6350"/>
                </a:lnTo>
                <a:lnTo>
                  <a:pt x="5079" y="11430"/>
                </a:lnTo>
                <a:lnTo>
                  <a:pt x="7620" y="7619"/>
                </a:lnTo>
                <a:lnTo>
                  <a:pt x="1142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6880859" y="428244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80" y="0"/>
                </a:moveTo>
                <a:lnTo>
                  <a:pt x="0" y="7620"/>
                </a:lnTo>
                <a:lnTo>
                  <a:pt x="5080" y="11430"/>
                </a:lnTo>
                <a:lnTo>
                  <a:pt x="1016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6875780" y="42799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079" y="0"/>
                </a:moveTo>
                <a:lnTo>
                  <a:pt x="0" y="7619"/>
                </a:lnTo>
                <a:lnTo>
                  <a:pt x="5079" y="10160"/>
                </a:lnTo>
                <a:lnTo>
                  <a:pt x="1016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6878319" y="42786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508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6870700" y="42760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2540" y="5080"/>
                </a:lnTo>
                <a:lnTo>
                  <a:pt x="0" y="8890"/>
                </a:lnTo>
                <a:lnTo>
                  <a:pt x="5079" y="11430"/>
                </a:lnTo>
                <a:lnTo>
                  <a:pt x="7620" y="7620"/>
                </a:lnTo>
                <a:lnTo>
                  <a:pt x="1015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6865619" y="42735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809" y="0"/>
                </a:moveTo>
                <a:lnTo>
                  <a:pt x="2539" y="5080"/>
                </a:lnTo>
                <a:lnTo>
                  <a:pt x="0" y="8889"/>
                </a:lnTo>
                <a:lnTo>
                  <a:pt x="6350" y="11430"/>
                </a:lnTo>
                <a:lnTo>
                  <a:pt x="7620" y="7619"/>
                </a:lnTo>
                <a:lnTo>
                  <a:pt x="1015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6860540" y="42722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39" y="0"/>
                </a:moveTo>
                <a:lnTo>
                  <a:pt x="1269" y="3810"/>
                </a:lnTo>
                <a:lnTo>
                  <a:pt x="0" y="8890"/>
                </a:lnTo>
                <a:lnTo>
                  <a:pt x="6350" y="10160"/>
                </a:lnTo>
                <a:lnTo>
                  <a:pt x="7619" y="6350"/>
                </a:lnTo>
                <a:lnTo>
                  <a:pt x="888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6854190" y="426974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1269" y="0"/>
                </a:moveTo>
                <a:lnTo>
                  <a:pt x="0" y="5080"/>
                </a:lnTo>
                <a:lnTo>
                  <a:pt x="0" y="10160"/>
                </a:lnTo>
                <a:lnTo>
                  <a:pt x="6350" y="11430"/>
                </a:lnTo>
                <a:lnTo>
                  <a:pt x="7619" y="6350"/>
                </a:lnTo>
                <a:lnTo>
                  <a:pt x="888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6846569" y="426847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1270" y="0"/>
                </a:moveTo>
                <a:lnTo>
                  <a:pt x="0" y="5079"/>
                </a:lnTo>
                <a:lnTo>
                  <a:pt x="0" y="8889"/>
                </a:lnTo>
                <a:lnTo>
                  <a:pt x="7620" y="11429"/>
                </a:lnTo>
                <a:lnTo>
                  <a:pt x="7620" y="6349"/>
                </a:lnTo>
                <a:lnTo>
                  <a:pt x="888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6837680" y="4267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270" y="0"/>
                </a:moveTo>
                <a:lnTo>
                  <a:pt x="1270" y="5080"/>
                </a:lnTo>
                <a:lnTo>
                  <a:pt x="0" y="10160"/>
                </a:lnTo>
                <a:lnTo>
                  <a:pt x="8890" y="10160"/>
                </a:lnTo>
                <a:lnTo>
                  <a:pt x="8890" y="6350"/>
                </a:lnTo>
                <a:lnTo>
                  <a:pt x="1016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6838950" y="426720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6828790" y="42672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269" y="0"/>
                </a:lnTo>
                <a:lnTo>
                  <a:pt x="1269" y="5080"/>
                </a:lnTo>
                <a:lnTo>
                  <a:pt x="0" y="8889"/>
                </a:lnTo>
                <a:lnTo>
                  <a:pt x="8889" y="1016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6809740" y="4265929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269" y="0"/>
                </a:moveTo>
                <a:lnTo>
                  <a:pt x="0" y="5080"/>
                </a:lnTo>
                <a:lnTo>
                  <a:pt x="0" y="8890"/>
                </a:lnTo>
                <a:lnTo>
                  <a:pt x="19050" y="10160"/>
                </a:lnTo>
                <a:lnTo>
                  <a:pt x="20319" y="6350"/>
                </a:lnTo>
                <a:lnTo>
                  <a:pt x="2031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6805930" y="42659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0" y="0"/>
                </a:lnTo>
                <a:lnTo>
                  <a:pt x="0" y="5080"/>
                </a:lnTo>
                <a:lnTo>
                  <a:pt x="381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058659" y="4038600"/>
            <a:ext cx="354330" cy="458470"/>
          </a:xfrm>
          <a:custGeom>
            <a:avLst/>
            <a:gdLst/>
            <a:ahLst/>
            <a:cxnLst/>
            <a:rect l="l" t="t" r="r" b="b"/>
            <a:pathLst>
              <a:path w="354329" h="458470">
                <a:moveTo>
                  <a:pt x="214630" y="457200"/>
                </a:moveTo>
                <a:lnTo>
                  <a:pt x="187960" y="457200"/>
                </a:lnTo>
                <a:lnTo>
                  <a:pt x="203200" y="458469"/>
                </a:lnTo>
                <a:lnTo>
                  <a:pt x="214630" y="457200"/>
                </a:lnTo>
                <a:close/>
              </a:path>
              <a:path w="354329" h="458470">
                <a:moveTo>
                  <a:pt x="214630" y="0"/>
                </a:moveTo>
                <a:lnTo>
                  <a:pt x="191770" y="0"/>
                </a:lnTo>
                <a:lnTo>
                  <a:pt x="177800" y="1269"/>
                </a:lnTo>
                <a:lnTo>
                  <a:pt x="165100" y="3810"/>
                </a:lnTo>
                <a:lnTo>
                  <a:pt x="139700" y="11430"/>
                </a:lnTo>
                <a:lnTo>
                  <a:pt x="128270" y="17780"/>
                </a:lnTo>
                <a:lnTo>
                  <a:pt x="102870" y="30480"/>
                </a:lnTo>
                <a:lnTo>
                  <a:pt x="69850" y="58419"/>
                </a:lnTo>
                <a:lnTo>
                  <a:pt x="43180" y="91439"/>
                </a:lnTo>
                <a:lnTo>
                  <a:pt x="21590" y="132080"/>
                </a:lnTo>
                <a:lnTo>
                  <a:pt x="6350" y="176530"/>
                </a:lnTo>
                <a:lnTo>
                  <a:pt x="0" y="222250"/>
                </a:lnTo>
                <a:lnTo>
                  <a:pt x="0" y="252730"/>
                </a:lnTo>
                <a:lnTo>
                  <a:pt x="2540" y="280669"/>
                </a:lnTo>
                <a:lnTo>
                  <a:pt x="6350" y="294639"/>
                </a:lnTo>
                <a:lnTo>
                  <a:pt x="8890" y="308610"/>
                </a:lnTo>
                <a:lnTo>
                  <a:pt x="31750" y="361950"/>
                </a:lnTo>
                <a:lnTo>
                  <a:pt x="55880" y="396239"/>
                </a:lnTo>
                <a:lnTo>
                  <a:pt x="85090" y="422910"/>
                </a:lnTo>
                <a:lnTo>
                  <a:pt x="133350" y="447039"/>
                </a:lnTo>
                <a:lnTo>
                  <a:pt x="147320" y="450850"/>
                </a:lnTo>
                <a:lnTo>
                  <a:pt x="160020" y="454660"/>
                </a:lnTo>
                <a:lnTo>
                  <a:pt x="173990" y="457200"/>
                </a:lnTo>
                <a:lnTo>
                  <a:pt x="224790" y="457200"/>
                </a:lnTo>
                <a:lnTo>
                  <a:pt x="236220" y="455930"/>
                </a:lnTo>
                <a:lnTo>
                  <a:pt x="245110" y="453389"/>
                </a:lnTo>
                <a:lnTo>
                  <a:pt x="265430" y="448310"/>
                </a:lnTo>
                <a:lnTo>
                  <a:pt x="283210" y="440689"/>
                </a:lnTo>
                <a:lnTo>
                  <a:pt x="290830" y="436880"/>
                </a:lnTo>
                <a:lnTo>
                  <a:pt x="299720" y="430530"/>
                </a:lnTo>
                <a:lnTo>
                  <a:pt x="304165" y="427989"/>
                </a:lnTo>
                <a:lnTo>
                  <a:pt x="210820" y="427989"/>
                </a:lnTo>
                <a:lnTo>
                  <a:pt x="200660" y="426719"/>
                </a:lnTo>
                <a:lnTo>
                  <a:pt x="158750" y="408939"/>
                </a:lnTo>
                <a:lnTo>
                  <a:pt x="128270" y="373380"/>
                </a:lnTo>
                <a:lnTo>
                  <a:pt x="111760" y="330200"/>
                </a:lnTo>
                <a:lnTo>
                  <a:pt x="101600" y="279400"/>
                </a:lnTo>
                <a:lnTo>
                  <a:pt x="101600" y="265430"/>
                </a:lnTo>
                <a:lnTo>
                  <a:pt x="99060" y="237489"/>
                </a:lnTo>
                <a:lnTo>
                  <a:pt x="99060" y="208280"/>
                </a:lnTo>
                <a:lnTo>
                  <a:pt x="100330" y="193039"/>
                </a:lnTo>
                <a:lnTo>
                  <a:pt x="101600" y="179069"/>
                </a:lnTo>
                <a:lnTo>
                  <a:pt x="104140" y="166369"/>
                </a:lnTo>
                <a:lnTo>
                  <a:pt x="106680" y="152400"/>
                </a:lnTo>
                <a:lnTo>
                  <a:pt x="111760" y="127000"/>
                </a:lnTo>
                <a:lnTo>
                  <a:pt x="116840" y="114300"/>
                </a:lnTo>
                <a:lnTo>
                  <a:pt x="120650" y="104139"/>
                </a:lnTo>
                <a:lnTo>
                  <a:pt x="124460" y="96519"/>
                </a:lnTo>
                <a:lnTo>
                  <a:pt x="129540" y="87630"/>
                </a:lnTo>
                <a:lnTo>
                  <a:pt x="133350" y="80010"/>
                </a:lnTo>
                <a:lnTo>
                  <a:pt x="173990" y="41910"/>
                </a:lnTo>
                <a:lnTo>
                  <a:pt x="207010" y="30480"/>
                </a:lnTo>
                <a:lnTo>
                  <a:pt x="214630" y="29210"/>
                </a:lnTo>
                <a:lnTo>
                  <a:pt x="308610" y="29210"/>
                </a:lnTo>
                <a:lnTo>
                  <a:pt x="299720" y="24130"/>
                </a:lnTo>
                <a:lnTo>
                  <a:pt x="288290" y="20319"/>
                </a:lnTo>
                <a:lnTo>
                  <a:pt x="276860" y="15239"/>
                </a:lnTo>
                <a:lnTo>
                  <a:pt x="266700" y="11430"/>
                </a:lnTo>
                <a:lnTo>
                  <a:pt x="255270" y="7619"/>
                </a:lnTo>
                <a:lnTo>
                  <a:pt x="234950" y="2539"/>
                </a:lnTo>
                <a:lnTo>
                  <a:pt x="214630" y="0"/>
                </a:lnTo>
                <a:close/>
              </a:path>
              <a:path w="354329" h="458470">
                <a:moveTo>
                  <a:pt x="347980" y="347980"/>
                </a:moveTo>
                <a:lnTo>
                  <a:pt x="332740" y="368300"/>
                </a:lnTo>
                <a:lnTo>
                  <a:pt x="325120" y="377189"/>
                </a:lnTo>
                <a:lnTo>
                  <a:pt x="316230" y="384810"/>
                </a:lnTo>
                <a:lnTo>
                  <a:pt x="300990" y="400050"/>
                </a:lnTo>
                <a:lnTo>
                  <a:pt x="293370" y="405130"/>
                </a:lnTo>
                <a:lnTo>
                  <a:pt x="287020" y="410210"/>
                </a:lnTo>
                <a:lnTo>
                  <a:pt x="271780" y="417830"/>
                </a:lnTo>
                <a:lnTo>
                  <a:pt x="262890" y="421639"/>
                </a:lnTo>
                <a:lnTo>
                  <a:pt x="255270" y="422910"/>
                </a:lnTo>
                <a:lnTo>
                  <a:pt x="247650" y="425450"/>
                </a:lnTo>
                <a:lnTo>
                  <a:pt x="229870" y="427989"/>
                </a:lnTo>
                <a:lnTo>
                  <a:pt x="304165" y="427989"/>
                </a:lnTo>
                <a:lnTo>
                  <a:pt x="308610" y="425450"/>
                </a:lnTo>
                <a:lnTo>
                  <a:pt x="316230" y="419100"/>
                </a:lnTo>
                <a:lnTo>
                  <a:pt x="325120" y="411480"/>
                </a:lnTo>
                <a:lnTo>
                  <a:pt x="332740" y="402589"/>
                </a:lnTo>
                <a:lnTo>
                  <a:pt x="340360" y="394969"/>
                </a:lnTo>
                <a:lnTo>
                  <a:pt x="347980" y="384810"/>
                </a:lnTo>
                <a:lnTo>
                  <a:pt x="347980" y="347980"/>
                </a:lnTo>
                <a:close/>
              </a:path>
              <a:path w="354329" h="458470">
                <a:moveTo>
                  <a:pt x="312420" y="29210"/>
                </a:moveTo>
                <a:lnTo>
                  <a:pt x="233680" y="29210"/>
                </a:lnTo>
                <a:lnTo>
                  <a:pt x="243840" y="30480"/>
                </a:lnTo>
                <a:lnTo>
                  <a:pt x="254000" y="33019"/>
                </a:lnTo>
                <a:lnTo>
                  <a:pt x="290830" y="53339"/>
                </a:lnTo>
                <a:lnTo>
                  <a:pt x="320040" y="87630"/>
                </a:lnTo>
                <a:lnTo>
                  <a:pt x="336550" y="123189"/>
                </a:lnTo>
                <a:lnTo>
                  <a:pt x="344170" y="152400"/>
                </a:lnTo>
                <a:lnTo>
                  <a:pt x="354330" y="152400"/>
                </a:lnTo>
                <a:lnTo>
                  <a:pt x="354330" y="31750"/>
                </a:lnTo>
                <a:lnTo>
                  <a:pt x="318770" y="31750"/>
                </a:lnTo>
                <a:lnTo>
                  <a:pt x="314960" y="30480"/>
                </a:lnTo>
                <a:lnTo>
                  <a:pt x="312420" y="29210"/>
                </a:lnTo>
                <a:close/>
              </a:path>
              <a:path w="354329" h="458470">
                <a:moveTo>
                  <a:pt x="354330" y="0"/>
                </a:moveTo>
                <a:lnTo>
                  <a:pt x="344170" y="0"/>
                </a:lnTo>
                <a:lnTo>
                  <a:pt x="342900" y="3810"/>
                </a:lnTo>
                <a:lnTo>
                  <a:pt x="342900" y="7619"/>
                </a:lnTo>
                <a:lnTo>
                  <a:pt x="341630" y="11430"/>
                </a:lnTo>
                <a:lnTo>
                  <a:pt x="340360" y="13969"/>
                </a:lnTo>
                <a:lnTo>
                  <a:pt x="339090" y="17780"/>
                </a:lnTo>
                <a:lnTo>
                  <a:pt x="339090" y="20319"/>
                </a:lnTo>
                <a:lnTo>
                  <a:pt x="337820" y="20319"/>
                </a:lnTo>
                <a:lnTo>
                  <a:pt x="337820" y="21589"/>
                </a:lnTo>
                <a:lnTo>
                  <a:pt x="330200" y="29210"/>
                </a:lnTo>
                <a:lnTo>
                  <a:pt x="328930" y="29210"/>
                </a:lnTo>
                <a:lnTo>
                  <a:pt x="326390" y="30480"/>
                </a:lnTo>
                <a:lnTo>
                  <a:pt x="325120" y="30480"/>
                </a:lnTo>
                <a:lnTo>
                  <a:pt x="322580" y="31750"/>
                </a:lnTo>
                <a:lnTo>
                  <a:pt x="354330" y="31750"/>
                </a:lnTo>
                <a:lnTo>
                  <a:pt x="354330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058659" y="4038600"/>
            <a:ext cx="354330" cy="458470"/>
          </a:xfrm>
          <a:custGeom>
            <a:avLst/>
            <a:gdLst/>
            <a:ahLst/>
            <a:cxnLst/>
            <a:rect l="l" t="t" r="r" b="b"/>
            <a:pathLst>
              <a:path w="354329" h="458470">
                <a:moveTo>
                  <a:pt x="354330" y="0"/>
                </a:moveTo>
                <a:lnTo>
                  <a:pt x="354330" y="152400"/>
                </a:lnTo>
                <a:lnTo>
                  <a:pt x="344170" y="152400"/>
                </a:lnTo>
                <a:lnTo>
                  <a:pt x="340360" y="137160"/>
                </a:lnTo>
                <a:lnTo>
                  <a:pt x="336550" y="123189"/>
                </a:lnTo>
                <a:lnTo>
                  <a:pt x="320040" y="87630"/>
                </a:lnTo>
                <a:lnTo>
                  <a:pt x="298450" y="60960"/>
                </a:lnTo>
                <a:lnTo>
                  <a:pt x="290830" y="53339"/>
                </a:lnTo>
                <a:lnTo>
                  <a:pt x="281940" y="46989"/>
                </a:lnTo>
                <a:lnTo>
                  <a:pt x="271780" y="40639"/>
                </a:lnTo>
                <a:lnTo>
                  <a:pt x="262890" y="36830"/>
                </a:lnTo>
                <a:lnTo>
                  <a:pt x="254000" y="33019"/>
                </a:lnTo>
                <a:lnTo>
                  <a:pt x="243840" y="30480"/>
                </a:lnTo>
                <a:lnTo>
                  <a:pt x="233680" y="29210"/>
                </a:lnTo>
                <a:lnTo>
                  <a:pt x="223520" y="29210"/>
                </a:lnTo>
                <a:lnTo>
                  <a:pt x="214630" y="29210"/>
                </a:lnTo>
                <a:lnTo>
                  <a:pt x="207010" y="30480"/>
                </a:lnTo>
                <a:lnTo>
                  <a:pt x="198120" y="31750"/>
                </a:lnTo>
                <a:lnTo>
                  <a:pt x="190500" y="34289"/>
                </a:lnTo>
                <a:lnTo>
                  <a:pt x="152400" y="58419"/>
                </a:lnTo>
                <a:lnTo>
                  <a:pt x="146050" y="64769"/>
                </a:lnTo>
                <a:lnTo>
                  <a:pt x="139700" y="72389"/>
                </a:lnTo>
                <a:lnTo>
                  <a:pt x="133350" y="80010"/>
                </a:lnTo>
                <a:lnTo>
                  <a:pt x="129540" y="87630"/>
                </a:lnTo>
                <a:lnTo>
                  <a:pt x="124460" y="96519"/>
                </a:lnTo>
                <a:lnTo>
                  <a:pt x="120650" y="104139"/>
                </a:lnTo>
                <a:lnTo>
                  <a:pt x="116840" y="114300"/>
                </a:lnTo>
                <a:lnTo>
                  <a:pt x="111760" y="127000"/>
                </a:lnTo>
                <a:lnTo>
                  <a:pt x="109220" y="139700"/>
                </a:lnTo>
                <a:lnTo>
                  <a:pt x="106680" y="152400"/>
                </a:lnTo>
                <a:lnTo>
                  <a:pt x="104140" y="166369"/>
                </a:lnTo>
                <a:lnTo>
                  <a:pt x="101600" y="179069"/>
                </a:lnTo>
                <a:lnTo>
                  <a:pt x="100330" y="193039"/>
                </a:lnTo>
                <a:lnTo>
                  <a:pt x="99060" y="208280"/>
                </a:lnTo>
                <a:lnTo>
                  <a:pt x="99060" y="223519"/>
                </a:lnTo>
                <a:lnTo>
                  <a:pt x="99060" y="237489"/>
                </a:lnTo>
                <a:lnTo>
                  <a:pt x="100330" y="251460"/>
                </a:lnTo>
                <a:lnTo>
                  <a:pt x="101600" y="265430"/>
                </a:lnTo>
                <a:lnTo>
                  <a:pt x="101600" y="279400"/>
                </a:lnTo>
                <a:lnTo>
                  <a:pt x="104140" y="292100"/>
                </a:lnTo>
                <a:lnTo>
                  <a:pt x="106680" y="304800"/>
                </a:lnTo>
                <a:lnTo>
                  <a:pt x="109220" y="317500"/>
                </a:lnTo>
                <a:lnTo>
                  <a:pt x="111760" y="330200"/>
                </a:lnTo>
                <a:lnTo>
                  <a:pt x="128270" y="373380"/>
                </a:lnTo>
                <a:lnTo>
                  <a:pt x="158750" y="408939"/>
                </a:lnTo>
                <a:lnTo>
                  <a:pt x="200660" y="426719"/>
                </a:lnTo>
                <a:lnTo>
                  <a:pt x="210820" y="427989"/>
                </a:lnTo>
                <a:lnTo>
                  <a:pt x="222250" y="427989"/>
                </a:lnTo>
                <a:lnTo>
                  <a:pt x="229870" y="427989"/>
                </a:lnTo>
                <a:lnTo>
                  <a:pt x="238760" y="426719"/>
                </a:lnTo>
                <a:lnTo>
                  <a:pt x="247650" y="425450"/>
                </a:lnTo>
                <a:lnTo>
                  <a:pt x="255270" y="422910"/>
                </a:lnTo>
                <a:lnTo>
                  <a:pt x="262890" y="421639"/>
                </a:lnTo>
                <a:lnTo>
                  <a:pt x="271780" y="417830"/>
                </a:lnTo>
                <a:lnTo>
                  <a:pt x="279400" y="414019"/>
                </a:lnTo>
                <a:lnTo>
                  <a:pt x="287020" y="410210"/>
                </a:lnTo>
                <a:lnTo>
                  <a:pt x="293370" y="405130"/>
                </a:lnTo>
                <a:lnTo>
                  <a:pt x="300990" y="400050"/>
                </a:lnTo>
                <a:lnTo>
                  <a:pt x="308610" y="392430"/>
                </a:lnTo>
                <a:lnTo>
                  <a:pt x="316230" y="384810"/>
                </a:lnTo>
                <a:lnTo>
                  <a:pt x="325120" y="377189"/>
                </a:lnTo>
                <a:lnTo>
                  <a:pt x="332740" y="368300"/>
                </a:lnTo>
                <a:lnTo>
                  <a:pt x="340360" y="358139"/>
                </a:lnTo>
                <a:lnTo>
                  <a:pt x="347980" y="347980"/>
                </a:lnTo>
                <a:lnTo>
                  <a:pt x="347980" y="384810"/>
                </a:lnTo>
                <a:lnTo>
                  <a:pt x="340360" y="394969"/>
                </a:lnTo>
                <a:lnTo>
                  <a:pt x="332740" y="402589"/>
                </a:lnTo>
                <a:lnTo>
                  <a:pt x="325120" y="411480"/>
                </a:lnTo>
                <a:lnTo>
                  <a:pt x="316230" y="419100"/>
                </a:lnTo>
                <a:lnTo>
                  <a:pt x="308610" y="425450"/>
                </a:lnTo>
                <a:lnTo>
                  <a:pt x="299720" y="430530"/>
                </a:lnTo>
                <a:lnTo>
                  <a:pt x="290830" y="436880"/>
                </a:lnTo>
                <a:lnTo>
                  <a:pt x="283210" y="440689"/>
                </a:lnTo>
                <a:lnTo>
                  <a:pt x="274320" y="444500"/>
                </a:lnTo>
                <a:lnTo>
                  <a:pt x="265430" y="448310"/>
                </a:lnTo>
                <a:lnTo>
                  <a:pt x="255270" y="450850"/>
                </a:lnTo>
                <a:lnTo>
                  <a:pt x="245110" y="453389"/>
                </a:lnTo>
                <a:lnTo>
                  <a:pt x="236220" y="455930"/>
                </a:lnTo>
                <a:lnTo>
                  <a:pt x="224790" y="457200"/>
                </a:lnTo>
                <a:lnTo>
                  <a:pt x="214630" y="457200"/>
                </a:lnTo>
                <a:lnTo>
                  <a:pt x="203200" y="458469"/>
                </a:lnTo>
                <a:lnTo>
                  <a:pt x="187960" y="457200"/>
                </a:lnTo>
                <a:lnTo>
                  <a:pt x="173990" y="457200"/>
                </a:lnTo>
                <a:lnTo>
                  <a:pt x="160020" y="454660"/>
                </a:lnTo>
                <a:lnTo>
                  <a:pt x="147320" y="450850"/>
                </a:lnTo>
                <a:lnTo>
                  <a:pt x="133350" y="447039"/>
                </a:lnTo>
                <a:lnTo>
                  <a:pt x="96520" y="430530"/>
                </a:lnTo>
                <a:lnTo>
                  <a:pt x="64770" y="405130"/>
                </a:lnTo>
                <a:lnTo>
                  <a:pt x="39370" y="374650"/>
                </a:lnTo>
                <a:lnTo>
                  <a:pt x="25400" y="349250"/>
                </a:lnTo>
                <a:lnTo>
                  <a:pt x="19050" y="336550"/>
                </a:lnTo>
                <a:lnTo>
                  <a:pt x="13970" y="322580"/>
                </a:lnTo>
                <a:lnTo>
                  <a:pt x="8890" y="308610"/>
                </a:lnTo>
                <a:lnTo>
                  <a:pt x="6350" y="294639"/>
                </a:lnTo>
                <a:lnTo>
                  <a:pt x="2540" y="280669"/>
                </a:lnTo>
                <a:lnTo>
                  <a:pt x="1270" y="266700"/>
                </a:lnTo>
                <a:lnTo>
                  <a:pt x="0" y="252730"/>
                </a:lnTo>
                <a:lnTo>
                  <a:pt x="0" y="237489"/>
                </a:lnTo>
                <a:lnTo>
                  <a:pt x="0" y="222250"/>
                </a:lnTo>
                <a:lnTo>
                  <a:pt x="1270" y="205739"/>
                </a:lnTo>
                <a:lnTo>
                  <a:pt x="10160" y="161289"/>
                </a:lnTo>
                <a:lnTo>
                  <a:pt x="27940" y="118110"/>
                </a:lnTo>
                <a:lnTo>
                  <a:pt x="52070" y="80010"/>
                </a:lnTo>
                <a:lnTo>
                  <a:pt x="81280" y="48260"/>
                </a:lnTo>
                <a:lnTo>
                  <a:pt x="115570" y="24130"/>
                </a:lnTo>
                <a:lnTo>
                  <a:pt x="128270" y="17780"/>
                </a:lnTo>
                <a:lnTo>
                  <a:pt x="165100" y="3810"/>
                </a:lnTo>
                <a:lnTo>
                  <a:pt x="191770" y="0"/>
                </a:lnTo>
                <a:lnTo>
                  <a:pt x="204470" y="0"/>
                </a:lnTo>
                <a:lnTo>
                  <a:pt x="214630" y="0"/>
                </a:lnTo>
                <a:lnTo>
                  <a:pt x="224790" y="1269"/>
                </a:lnTo>
                <a:lnTo>
                  <a:pt x="234950" y="2539"/>
                </a:lnTo>
                <a:lnTo>
                  <a:pt x="245110" y="5080"/>
                </a:lnTo>
                <a:lnTo>
                  <a:pt x="255270" y="7619"/>
                </a:lnTo>
                <a:lnTo>
                  <a:pt x="266700" y="11430"/>
                </a:lnTo>
                <a:lnTo>
                  <a:pt x="276860" y="15239"/>
                </a:lnTo>
                <a:lnTo>
                  <a:pt x="288290" y="20319"/>
                </a:lnTo>
                <a:lnTo>
                  <a:pt x="299720" y="24130"/>
                </a:lnTo>
                <a:lnTo>
                  <a:pt x="308610" y="29210"/>
                </a:lnTo>
                <a:lnTo>
                  <a:pt x="312420" y="29210"/>
                </a:lnTo>
                <a:lnTo>
                  <a:pt x="314960" y="30480"/>
                </a:lnTo>
                <a:lnTo>
                  <a:pt x="318770" y="31750"/>
                </a:lnTo>
                <a:lnTo>
                  <a:pt x="320040" y="31750"/>
                </a:lnTo>
                <a:lnTo>
                  <a:pt x="322580" y="31750"/>
                </a:lnTo>
                <a:lnTo>
                  <a:pt x="325120" y="30480"/>
                </a:lnTo>
                <a:lnTo>
                  <a:pt x="326390" y="30480"/>
                </a:lnTo>
                <a:lnTo>
                  <a:pt x="328930" y="29210"/>
                </a:lnTo>
                <a:lnTo>
                  <a:pt x="330200" y="29210"/>
                </a:lnTo>
                <a:lnTo>
                  <a:pt x="332740" y="26669"/>
                </a:lnTo>
                <a:lnTo>
                  <a:pt x="334010" y="25400"/>
                </a:lnTo>
                <a:lnTo>
                  <a:pt x="335280" y="24130"/>
                </a:lnTo>
                <a:lnTo>
                  <a:pt x="336550" y="22860"/>
                </a:lnTo>
                <a:lnTo>
                  <a:pt x="337820" y="21589"/>
                </a:lnTo>
                <a:lnTo>
                  <a:pt x="337820" y="20319"/>
                </a:lnTo>
                <a:lnTo>
                  <a:pt x="339090" y="20319"/>
                </a:lnTo>
                <a:lnTo>
                  <a:pt x="339090" y="17780"/>
                </a:lnTo>
                <a:lnTo>
                  <a:pt x="340360" y="13969"/>
                </a:lnTo>
                <a:lnTo>
                  <a:pt x="341630" y="11430"/>
                </a:lnTo>
                <a:lnTo>
                  <a:pt x="342900" y="7619"/>
                </a:lnTo>
                <a:lnTo>
                  <a:pt x="342900" y="3810"/>
                </a:lnTo>
                <a:lnTo>
                  <a:pt x="344170" y="0"/>
                </a:lnTo>
                <a:lnTo>
                  <a:pt x="35433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466330" y="4175759"/>
            <a:ext cx="177800" cy="320040"/>
          </a:xfrm>
          <a:custGeom>
            <a:avLst/>
            <a:gdLst/>
            <a:ahLst/>
            <a:cxnLst/>
            <a:rect l="l" t="t" r="r" b="b"/>
            <a:pathLst>
              <a:path w="177800" h="320039">
                <a:moveTo>
                  <a:pt x="140970" y="303529"/>
                </a:moveTo>
                <a:lnTo>
                  <a:pt x="36829" y="303529"/>
                </a:lnTo>
                <a:lnTo>
                  <a:pt x="44450" y="306069"/>
                </a:lnTo>
                <a:lnTo>
                  <a:pt x="58420" y="312419"/>
                </a:lnTo>
                <a:lnTo>
                  <a:pt x="64770" y="314959"/>
                </a:lnTo>
                <a:lnTo>
                  <a:pt x="72390" y="316229"/>
                </a:lnTo>
                <a:lnTo>
                  <a:pt x="77470" y="317500"/>
                </a:lnTo>
                <a:lnTo>
                  <a:pt x="83820" y="318769"/>
                </a:lnTo>
                <a:lnTo>
                  <a:pt x="88900" y="320039"/>
                </a:lnTo>
                <a:lnTo>
                  <a:pt x="99060" y="320039"/>
                </a:lnTo>
                <a:lnTo>
                  <a:pt x="105410" y="318769"/>
                </a:lnTo>
                <a:lnTo>
                  <a:pt x="115570" y="316229"/>
                </a:lnTo>
                <a:lnTo>
                  <a:pt x="121920" y="314959"/>
                </a:lnTo>
                <a:lnTo>
                  <a:pt x="137160" y="307339"/>
                </a:lnTo>
                <a:lnTo>
                  <a:pt x="140970" y="303529"/>
                </a:lnTo>
                <a:close/>
              </a:path>
              <a:path w="177800" h="320039">
                <a:moveTo>
                  <a:pt x="13970" y="210819"/>
                </a:moveTo>
                <a:lnTo>
                  <a:pt x="3810" y="210819"/>
                </a:lnTo>
                <a:lnTo>
                  <a:pt x="8890" y="318769"/>
                </a:lnTo>
                <a:lnTo>
                  <a:pt x="17779" y="318769"/>
                </a:lnTo>
                <a:lnTo>
                  <a:pt x="20320" y="313689"/>
                </a:lnTo>
                <a:lnTo>
                  <a:pt x="20320" y="312419"/>
                </a:lnTo>
                <a:lnTo>
                  <a:pt x="21590" y="311150"/>
                </a:lnTo>
                <a:lnTo>
                  <a:pt x="22860" y="308609"/>
                </a:lnTo>
                <a:lnTo>
                  <a:pt x="25400" y="306069"/>
                </a:lnTo>
                <a:lnTo>
                  <a:pt x="25400" y="304800"/>
                </a:lnTo>
                <a:lnTo>
                  <a:pt x="26670" y="304800"/>
                </a:lnTo>
                <a:lnTo>
                  <a:pt x="27940" y="303529"/>
                </a:lnTo>
                <a:lnTo>
                  <a:pt x="140970" y="303529"/>
                </a:lnTo>
                <a:lnTo>
                  <a:pt x="146050" y="299719"/>
                </a:lnTo>
                <a:lnTo>
                  <a:pt x="149860" y="295909"/>
                </a:lnTo>
                <a:lnTo>
                  <a:pt x="86360" y="295909"/>
                </a:lnTo>
                <a:lnTo>
                  <a:pt x="83820" y="294639"/>
                </a:lnTo>
                <a:lnTo>
                  <a:pt x="78740" y="294639"/>
                </a:lnTo>
                <a:lnTo>
                  <a:pt x="76200" y="293369"/>
                </a:lnTo>
                <a:lnTo>
                  <a:pt x="73660" y="293369"/>
                </a:lnTo>
                <a:lnTo>
                  <a:pt x="68579" y="290829"/>
                </a:lnTo>
                <a:lnTo>
                  <a:pt x="63500" y="287019"/>
                </a:lnTo>
                <a:lnTo>
                  <a:pt x="58420" y="284479"/>
                </a:lnTo>
                <a:lnTo>
                  <a:pt x="53340" y="279400"/>
                </a:lnTo>
                <a:lnTo>
                  <a:pt x="46990" y="274319"/>
                </a:lnTo>
                <a:lnTo>
                  <a:pt x="41910" y="269239"/>
                </a:lnTo>
                <a:lnTo>
                  <a:pt x="36829" y="262889"/>
                </a:lnTo>
                <a:lnTo>
                  <a:pt x="33020" y="255269"/>
                </a:lnTo>
                <a:lnTo>
                  <a:pt x="27940" y="247650"/>
                </a:lnTo>
                <a:lnTo>
                  <a:pt x="24129" y="240029"/>
                </a:lnTo>
                <a:lnTo>
                  <a:pt x="20320" y="229869"/>
                </a:lnTo>
                <a:lnTo>
                  <a:pt x="16510" y="220979"/>
                </a:lnTo>
                <a:lnTo>
                  <a:pt x="13970" y="210819"/>
                </a:lnTo>
                <a:close/>
              </a:path>
              <a:path w="177800" h="320039">
                <a:moveTo>
                  <a:pt x="90170" y="0"/>
                </a:moveTo>
                <a:lnTo>
                  <a:pt x="71120" y="0"/>
                </a:lnTo>
                <a:lnTo>
                  <a:pt x="62229" y="1269"/>
                </a:lnTo>
                <a:lnTo>
                  <a:pt x="57150" y="2539"/>
                </a:lnTo>
                <a:lnTo>
                  <a:pt x="45720" y="6350"/>
                </a:lnTo>
                <a:lnTo>
                  <a:pt x="43179" y="8889"/>
                </a:lnTo>
                <a:lnTo>
                  <a:pt x="38100" y="10159"/>
                </a:lnTo>
                <a:lnTo>
                  <a:pt x="33020" y="15239"/>
                </a:lnTo>
                <a:lnTo>
                  <a:pt x="29210" y="17779"/>
                </a:lnTo>
                <a:lnTo>
                  <a:pt x="25400" y="21589"/>
                </a:lnTo>
                <a:lnTo>
                  <a:pt x="24129" y="24129"/>
                </a:lnTo>
                <a:lnTo>
                  <a:pt x="20320" y="27939"/>
                </a:lnTo>
                <a:lnTo>
                  <a:pt x="16510" y="35559"/>
                </a:lnTo>
                <a:lnTo>
                  <a:pt x="11429" y="43179"/>
                </a:lnTo>
                <a:lnTo>
                  <a:pt x="7620" y="49529"/>
                </a:lnTo>
                <a:lnTo>
                  <a:pt x="5079" y="58419"/>
                </a:lnTo>
                <a:lnTo>
                  <a:pt x="2540" y="66039"/>
                </a:lnTo>
                <a:lnTo>
                  <a:pt x="1270" y="73659"/>
                </a:lnTo>
                <a:lnTo>
                  <a:pt x="0" y="82550"/>
                </a:lnTo>
                <a:lnTo>
                  <a:pt x="0" y="99059"/>
                </a:lnTo>
                <a:lnTo>
                  <a:pt x="10160" y="135889"/>
                </a:lnTo>
                <a:lnTo>
                  <a:pt x="19050" y="149859"/>
                </a:lnTo>
                <a:lnTo>
                  <a:pt x="21590" y="154939"/>
                </a:lnTo>
                <a:lnTo>
                  <a:pt x="38100" y="171450"/>
                </a:lnTo>
                <a:lnTo>
                  <a:pt x="54610" y="185419"/>
                </a:lnTo>
                <a:lnTo>
                  <a:pt x="73660" y="201929"/>
                </a:lnTo>
                <a:lnTo>
                  <a:pt x="86360" y="212089"/>
                </a:lnTo>
                <a:lnTo>
                  <a:pt x="110490" y="236219"/>
                </a:lnTo>
                <a:lnTo>
                  <a:pt x="111760" y="238759"/>
                </a:lnTo>
                <a:lnTo>
                  <a:pt x="114300" y="242569"/>
                </a:lnTo>
                <a:lnTo>
                  <a:pt x="115570" y="245109"/>
                </a:lnTo>
                <a:lnTo>
                  <a:pt x="116840" y="248919"/>
                </a:lnTo>
                <a:lnTo>
                  <a:pt x="116840" y="251459"/>
                </a:lnTo>
                <a:lnTo>
                  <a:pt x="118110" y="255269"/>
                </a:lnTo>
                <a:lnTo>
                  <a:pt x="118110" y="271779"/>
                </a:lnTo>
                <a:lnTo>
                  <a:pt x="116840" y="271779"/>
                </a:lnTo>
                <a:lnTo>
                  <a:pt x="116840" y="275589"/>
                </a:lnTo>
                <a:lnTo>
                  <a:pt x="115570" y="276859"/>
                </a:lnTo>
                <a:lnTo>
                  <a:pt x="115570" y="278129"/>
                </a:lnTo>
                <a:lnTo>
                  <a:pt x="114300" y="280669"/>
                </a:lnTo>
                <a:lnTo>
                  <a:pt x="111760" y="284479"/>
                </a:lnTo>
                <a:lnTo>
                  <a:pt x="105410" y="290829"/>
                </a:lnTo>
                <a:lnTo>
                  <a:pt x="104140" y="290829"/>
                </a:lnTo>
                <a:lnTo>
                  <a:pt x="102870" y="292100"/>
                </a:lnTo>
                <a:lnTo>
                  <a:pt x="97790" y="294639"/>
                </a:lnTo>
                <a:lnTo>
                  <a:pt x="95250" y="294639"/>
                </a:lnTo>
                <a:lnTo>
                  <a:pt x="91440" y="295909"/>
                </a:lnTo>
                <a:lnTo>
                  <a:pt x="149860" y="295909"/>
                </a:lnTo>
                <a:lnTo>
                  <a:pt x="157479" y="285750"/>
                </a:lnTo>
                <a:lnTo>
                  <a:pt x="161290" y="281939"/>
                </a:lnTo>
                <a:lnTo>
                  <a:pt x="163829" y="275589"/>
                </a:lnTo>
                <a:lnTo>
                  <a:pt x="167640" y="270509"/>
                </a:lnTo>
                <a:lnTo>
                  <a:pt x="168910" y="264159"/>
                </a:lnTo>
                <a:lnTo>
                  <a:pt x="173990" y="251459"/>
                </a:lnTo>
                <a:lnTo>
                  <a:pt x="176529" y="238759"/>
                </a:lnTo>
                <a:lnTo>
                  <a:pt x="177800" y="233679"/>
                </a:lnTo>
                <a:lnTo>
                  <a:pt x="177800" y="207009"/>
                </a:lnTo>
                <a:lnTo>
                  <a:pt x="175260" y="194309"/>
                </a:lnTo>
                <a:lnTo>
                  <a:pt x="170179" y="181609"/>
                </a:lnTo>
                <a:lnTo>
                  <a:pt x="167640" y="176529"/>
                </a:lnTo>
                <a:lnTo>
                  <a:pt x="165100" y="170179"/>
                </a:lnTo>
                <a:lnTo>
                  <a:pt x="161290" y="163829"/>
                </a:lnTo>
                <a:lnTo>
                  <a:pt x="157479" y="158750"/>
                </a:lnTo>
                <a:lnTo>
                  <a:pt x="151129" y="152400"/>
                </a:lnTo>
                <a:lnTo>
                  <a:pt x="144779" y="144779"/>
                </a:lnTo>
                <a:lnTo>
                  <a:pt x="138429" y="138429"/>
                </a:lnTo>
                <a:lnTo>
                  <a:pt x="111760" y="115569"/>
                </a:lnTo>
                <a:lnTo>
                  <a:pt x="92710" y="100329"/>
                </a:lnTo>
                <a:lnTo>
                  <a:pt x="78740" y="87629"/>
                </a:lnTo>
                <a:lnTo>
                  <a:pt x="64770" y="73659"/>
                </a:lnTo>
                <a:lnTo>
                  <a:pt x="62229" y="69850"/>
                </a:lnTo>
                <a:lnTo>
                  <a:pt x="60960" y="68579"/>
                </a:lnTo>
                <a:lnTo>
                  <a:pt x="59690" y="66039"/>
                </a:lnTo>
                <a:lnTo>
                  <a:pt x="58420" y="64769"/>
                </a:lnTo>
                <a:lnTo>
                  <a:pt x="58420" y="62229"/>
                </a:lnTo>
                <a:lnTo>
                  <a:pt x="57150" y="59689"/>
                </a:lnTo>
                <a:lnTo>
                  <a:pt x="57150" y="45719"/>
                </a:lnTo>
                <a:lnTo>
                  <a:pt x="58420" y="43179"/>
                </a:lnTo>
                <a:lnTo>
                  <a:pt x="58420" y="41909"/>
                </a:lnTo>
                <a:lnTo>
                  <a:pt x="59690" y="41909"/>
                </a:lnTo>
                <a:lnTo>
                  <a:pt x="59690" y="39369"/>
                </a:lnTo>
                <a:lnTo>
                  <a:pt x="60960" y="36829"/>
                </a:lnTo>
                <a:lnTo>
                  <a:pt x="63500" y="35559"/>
                </a:lnTo>
                <a:lnTo>
                  <a:pt x="64770" y="33019"/>
                </a:lnTo>
                <a:lnTo>
                  <a:pt x="66040" y="31750"/>
                </a:lnTo>
                <a:lnTo>
                  <a:pt x="66040" y="30479"/>
                </a:lnTo>
                <a:lnTo>
                  <a:pt x="67310" y="29209"/>
                </a:lnTo>
                <a:lnTo>
                  <a:pt x="68579" y="29209"/>
                </a:lnTo>
                <a:lnTo>
                  <a:pt x="71120" y="26669"/>
                </a:lnTo>
                <a:lnTo>
                  <a:pt x="73660" y="26669"/>
                </a:lnTo>
                <a:lnTo>
                  <a:pt x="74929" y="25400"/>
                </a:lnTo>
                <a:lnTo>
                  <a:pt x="76200" y="25400"/>
                </a:lnTo>
                <a:lnTo>
                  <a:pt x="78740" y="24129"/>
                </a:lnTo>
                <a:lnTo>
                  <a:pt x="160913" y="24129"/>
                </a:lnTo>
                <a:lnTo>
                  <a:pt x="160631" y="16509"/>
                </a:lnTo>
                <a:lnTo>
                  <a:pt x="130810" y="16509"/>
                </a:lnTo>
                <a:lnTo>
                  <a:pt x="129540" y="15239"/>
                </a:lnTo>
                <a:lnTo>
                  <a:pt x="128270" y="15239"/>
                </a:lnTo>
                <a:lnTo>
                  <a:pt x="125729" y="13969"/>
                </a:lnTo>
                <a:lnTo>
                  <a:pt x="124460" y="13969"/>
                </a:lnTo>
                <a:lnTo>
                  <a:pt x="120650" y="11429"/>
                </a:lnTo>
                <a:lnTo>
                  <a:pt x="110490" y="6350"/>
                </a:lnTo>
                <a:lnTo>
                  <a:pt x="106679" y="3809"/>
                </a:lnTo>
                <a:lnTo>
                  <a:pt x="101600" y="2539"/>
                </a:lnTo>
                <a:lnTo>
                  <a:pt x="95250" y="1269"/>
                </a:lnTo>
                <a:lnTo>
                  <a:pt x="90170" y="0"/>
                </a:lnTo>
                <a:close/>
              </a:path>
              <a:path w="177800" h="320039">
                <a:moveTo>
                  <a:pt x="160913" y="24129"/>
                </a:moveTo>
                <a:lnTo>
                  <a:pt x="88900" y="24129"/>
                </a:lnTo>
                <a:lnTo>
                  <a:pt x="92710" y="25400"/>
                </a:lnTo>
                <a:lnTo>
                  <a:pt x="97790" y="26669"/>
                </a:lnTo>
                <a:lnTo>
                  <a:pt x="101600" y="27939"/>
                </a:lnTo>
                <a:lnTo>
                  <a:pt x="133350" y="57150"/>
                </a:lnTo>
                <a:lnTo>
                  <a:pt x="138429" y="64769"/>
                </a:lnTo>
                <a:lnTo>
                  <a:pt x="146050" y="82550"/>
                </a:lnTo>
                <a:lnTo>
                  <a:pt x="151129" y="92709"/>
                </a:lnTo>
                <a:lnTo>
                  <a:pt x="154940" y="102869"/>
                </a:lnTo>
                <a:lnTo>
                  <a:pt x="163829" y="102869"/>
                </a:lnTo>
                <a:lnTo>
                  <a:pt x="160913" y="24129"/>
                </a:lnTo>
                <a:close/>
              </a:path>
              <a:path w="177800" h="320039">
                <a:moveTo>
                  <a:pt x="160020" y="0"/>
                </a:moveTo>
                <a:lnTo>
                  <a:pt x="151129" y="0"/>
                </a:lnTo>
                <a:lnTo>
                  <a:pt x="147320" y="5079"/>
                </a:lnTo>
                <a:lnTo>
                  <a:pt x="144779" y="10159"/>
                </a:lnTo>
                <a:lnTo>
                  <a:pt x="143510" y="10159"/>
                </a:lnTo>
                <a:lnTo>
                  <a:pt x="142240" y="12700"/>
                </a:lnTo>
                <a:lnTo>
                  <a:pt x="140970" y="12700"/>
                </a:lnTo>
                <a:lnTo>
                  <a:pt x="140970" y="13969"/>
                </a:lnTo>
                <a:lnTo>
                  <a:pt x="139700" y="13969"/>
                </a:lnTo>
                <a:lnTo>
                  <a:pt x="139700" y="15239"/>
                </a:lnTo>
                <a:lnTo>
                  <a:pt x="138429" y="15239"/>
                </a:lnTo>
                <a:lnTo>
                  <a:pt x="137160" y="16509"/>
                </a:lnTo>
                <a:lnTo>
                  <a:pt x="160631" y="16509"/>
                </a:lnTo>
                <a:lnTo>
                  <a:pt x="160020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466330" y="4175759"/>
            <a:ext cx="177800" cy="320040"/>
          </a:xfrm>
          <a:custGeom>
            <a:avLst/>
            <a:gdLst/>
            <a:ahLst/>
            <a:cxnLst/>
            <a:rect l="l" t="t" r="r" b="b"/>
            <a:pathLst>
              <a:path w="177800" h="320039">
                <a:moveTo>
                  <a:pt x="160020" y="0"/>
                </a:moveTo>
                <a:lnTo>
                  <a:pt x="163829" y="102869"/>
                </a:lnTo>
                <a:lnTo>
                  <a:pt x="154940" y="102869"/>
                </a:lnTo>
                <a:lnTo>
                  <a:pt x="151129" y="92709"/>
                </a:lnTo>
                <a:lnTo>
                  <a:pt x="146050" y="82550"/>
                </a:lnTo>
                <a:lnTo>
                  <a:pt x="142240" y="73659"/>
                </a:lnTo>
                <a:lnTo>
                  <a:pt x="138429" y="64769"/>
                </a:lnTo>
                <a:lnTo>
                  <a:pt x="133350" y="57150"/>
                </a:lnTo>
                <a:lnTo>
                  <a:pt x="129540" y="50800"/>
                </a:lnTo>
                <a:lnTo>
                  <a:pt x="124460" y="45719"/>
                </a:lnTo>
                <a:lnTo>
                  <a:pt x="119379" y="40639"/>
                </a:lnTo>
                <a:lnTo>
                  <a:pt x="115570" y="36829"/>
                </a:lnTo>
                <a:lnTo>
                  <a:pt x="92710" y="25400"/>
                </a:lnTo>
                <a:lnTo>
                  <a:pt x="88900" y="24129"/>
                </a:lnTo>
                <a:lnTo>
                  <a:pt x="86360" y="24129"/>
                </a:lnTo>
                <a:lnTo>
                  <a:pt x="83820" y="24129"/>
                </a:lnTo>
                <a:lnTo>
                  <a:pt x="81279" y="24129"/>
                </a:lnTo>
                <a:lnTo>
                  <a:pt x="78740" y="24129"/>
                </a:lnTo>
                <a:lnTo>
                  <a:pt x="76200" y="25400"/>
                </a:lnTo>
                <a:lnTo>
                  <a:pt x="74929" y="25400"/>
                </a:lnTo>
                <a:lnTo>
                  <a:pt x="73660" y="26669"/>
                </a:lnTo>
                <a:lnTo>
                  <a:pt x="72390" y="26669"/>
                </a:lnTo>
                <a:lnTo>
                  <a:pt x="71120" y="26669"/>
                </a:lnTo>
                <a:lnTo>
                  <a:pt x="69850" y="27939"/>
                </a:lnTo>
                <a:lnTo>
                  <a:pt x="68579" y="29209"/>
                </a:lnTo>
                <a:lnTo>
                  <a:pt x="67310" y="29209"/>
                </a:lnTo>
                <a:lnTo>
                  <a:pt x="66040" y="30479"/>
                </a:lnTo>
                <a:lnTo>
                  <a:pt x="66040" y="31750"/>
                </a:lnTo>
                <a:lnTo>
                  <a:pt x="64770" y="33019"/>
                </a:lnTo>
                <a:lnTo>
                  <a:pt x="63500" y="35559"/>
                </a:lnTo>
                <a:lnTo>
                  <a:pt x="60960" y="36829"/>
                </a:lnTo>
                <a:lnTo>
                  <a:pt x="59690" y="39369"/>
                </a:lnTo>
                <a:lnTo>
                  <a:pt x="59690" y="41909"/>
                </a:lnTo>
                <a:lnTo>
                  <a:pt x="58420" y="41909"/>
                </a:lnTo>
                <a:lnTo>
                  <a:pt x="58420" y="43179"/>
                </a:lnTo>
                <a:lnTo>
                  <a:pt x="57150" y="45719"/>
                </a:lnTo>
                <a:lnTo>
                  <a:pt x="57150" y="48259"/>
                </a:lnTo>
                <a:lnTo>
                  <a:pt x="57150" y="49529"/>
                </a:lnTo>
                <a:lnTo>
                  <a:pt x="57150" y="50800"/>
                </a:lnTo>
                <a:lnTo>
                  <a:pt x="57150" y="52069"/>
                </a:lnTo>
                <a:lnTo>
                  <a:pt x="57150" y="53339"/>
                </a:lnTo>
                <a:lnTo>
                  <a:pt x="57150" y="55879"/>
                </a:lnTo>
                <a:lnTo>
                  <a:pt x="57150" y="58419"/>
                </a:lnTo>
                <a:lnTo>
                  <a:pt x="57150" y="59689"/>
                </a:lnTo>
                <a:lnTo>
                  <a:pt x="58420" y="62229"/>
                </a:lnTo>
                <a:lnTo>
                  <a:pt x="58420" y="64769"/>
                </a:lnTo>
                <a:lnTo>
                  <a:pt x="59690" y="66039"/>
                </a:lnTo>
                <a:lnTo>
                  <a:pt x="60960" y="68579"/>
                </a:lnTo>
                <a:lnTo>
                  <a:pt x="62229" y="69850"/>
                </a:lnTo>
                <a:lnTo>
                  <a:pt x="64770" y="73659"/>
                </a:lnTo>
                <a:lnTo>
                  <a:pt x="68579" y="77469"/>
                </a:lnTo>
                <a:lnTo>
                  <a:pt x="73660" y="82550"/>
                </a:lnTo>
                <a:lnTo>
                  <a:pt x="78740" y="87629"/>
                </a:lnTo>
                <a:lnTo>
                  <a:pt x="92710" y="100329"/>
                </a:lnTo>
                <a:lnTo>
                  <a:pt x="129540" y="130809"/>
                </a:lnTo>
                <a:lnTo>
                  <a:pt x="151129" y="152400"/>
                </a:lnTo>
                <a:lnTo>
                  <a:pt x="157479" y="158750"/>
                </a:lnTo>
                <a:lnTo>
                  <a:pt x="161290" y="163829"/>
                </a:lnTo>
                <a:lnTo>
                  <a:pt x="165100" y="170179"/>
                </a:lnTo>
                <a:lnTo>
                  <a:pt x="167640" y="176529"/>
                </a:lnTo>
                <a:lnTo>
                  <a:pt x="170179" y="181609"/>
                </a:lnTo>
                <a:lnTo>
                  <a:pt x="172720" y="187959"/>
                </a:lnTo>
                <a:lnTo>
                  <a:pt x="175260" y="194309"/>
                </a:lnTo>
                <a:lnTo>
                  <a:pt x="176529" y="200659"/>
                </a:lnTo>
                <a:lnTo>
                  <a:pt x="177800" y="207009"/>
                </a:lnTo>
                <a:lnTo>
                  <a:pt x="177800" y="213359"/>
                </a:lnTo>
                <a:lnTo>
                  <a:pt x="177800" y="220979"/>
                </a:lnTo>
                <a:lnTo>
                  <a:pt x="177800" y="226059"/>
                </a:lnTo>
                <a:lnTo>
                  <a:pt x="177800" y="233679"/>
                </a:lnTo>
                <a:lnTo>
                  <a:pt x="176529" y="238759"/>
                </a:lnTo>
                <a:lnTo>
                  <a:pt x="175260" y="245109"/>
                </a:lnTo>
                <a:lnTo>
                  <a:pt x="173990" y="251459"/>
                </a:lnTo>
                <a:lnTo>
                  <a:pt x="171450" y="257809"/>
                </a:lnTo>
                <a:lnTo>
                  <a:pt x="168910" y="264159"/>
                </a:lnTo>
                <a:lnTo>
                  <a:pt x="167640" y="270509"/>
                </a:lnTo>
                <a:lnTo>
                  <a:pt x="163829" y="275589"/>
                </a:lnTo>
                <a:lnTo>
                  <a:pt x="161290" y="281939"/>
                </a:lnTo>
                <a:lnTo>
                  <a:pt x="157479" y="285750"/>
                </a:lnTo>
                <a:lnTo>
                  <a:pt x="153670" y="290829"/>
                </a:lnTo>
                <a:lnTo>
                  <a:pt x="149860" y="295909"/>
                </a:lnTo>
                <a:lnTo>
                  <a:pt x="146050" y="299719"/>
                </a:lnTo>
                <a:lnTo>
                  <a:pt x="140970" y="303529"/>
                </a:lnTo>
                <a:lnTo>
                  <a:pt x="137160" y="307339"/>
                </a:lnTo>
                <a:lnTo>
                  <a:pt x="132079" y="309879"/>
                </a:lnTo>
                <a:lnTo>
                  <a:pt x="127000" y="312419"/>
                </a:lnTo>
                <a:lnTo>
                  <a:pt x="121920" y="314959"/>
                </a:lnTo>
                <a:lnTo>
                  <a:pt x="115570" y="316229"/>
                </a:lnTo>
                <a:lnTo>
                  <a:pt x="110490" y="317500"/>
                </a:lnTo>
                <a:lnTo>
                  <a:pt x="105410" y="318769"/>
                </a:lnTo>
                <a:lnTo>
                  <a:pt x="99060" y="320039"/>
                </a:lnTo>
                <a:lnTo>
                  <a:pt x="92710" y="320039"/>
                </a:lnTo>
                <a:lnTo>
                  <a:pt x="88900" y="320039"/>
                </a:lnTo>
                <a:lnTo>
                  <a:pt x="83820" y="318769"/>
                </a:lnTo>
                <a:lnTo>
                  <a:pt x="77470" y="317500"/>
                </a:lnTo>
                <a:lnTo>
                  <a:pt x="72390" y="316229"/>
                </a:lnTo>
                <a:lnTo>
                  <a:pt x="64770" y="314959"/>
                </a:lnTo>
                <a:lnTo>
                  <a:pt x="58420" y="312419"/>
                </a:lnTo>
                <a:lnTo>
                  <a:pt x="44450" y="306069"/>
                </a:lnTo>
                <a:lnTo>
                  <a:pt x="40640" y="304800"/>
                </a:lnTo>
                <a:lnTo>
                  <a:pt x="36829" y="303529"/>
                </a:lnTo>
                <a:lnTo>
                  <a:pt x="35560" y="303529"/>
                </a:lnTo>
                <a:lnTo>
                  <a:pt x="34290" y="303529"/>
                </a:lnTo>
                <a:lnTo>
                  <a:pt x="27940" y="303529"/>
                </a:lnTo>
                <a:lnTo>
                  <a:pt x="26670" y="304800"/>
                </a:lnTo>
                <a:lnTo>
                  <a:pt x="25400" y="304800"/>
                </a:lnTo>
                <a:lnTo>
                  <a:pt x="25400" y="306069"/>
                </a:lnTo>
                <a:lnTo>
                  <a:pt x="24129" y="307339"/>
                </a:lnTo>
                <a:lnTo>
                  <a:pt x="22860" y="308609"/>
                </a:lnTo>
                <a:lnTo>
                  <a:pt x="21590" y="311150"/>
                </a:lnTo>
                <a:lnTo>
                  <a:pt x="20320" y="312419"/>
                </a:lnTo>
                <a:lnTo>
                  <a:pt x="20320" y="313689"/>
                </a:lnTo>
                <a:lnTo>
                  <a:pt x="19050" y="316229"/>
                </a:lnTo>
                <a:lnTo>
                  <a:pt x="17779" y="318769"/>
                </a:lnTo>
                <a:lnTo>
                  <a:pt x="8890" y="318769"/>
                </a:lnTo>
                <a:lnTo>
                  <a:pt x="3810" y="210819"/>
                </a:lnTo>
                <a:lnTo>
                  <a:pt x="13970" y="210819"/>
                </a:lnTo>
                <a:lnTo>
                  <a:pt x="16510" y="220979"/>
                </a:lnTo>
                <a:lnTo>
                  <a:pt x="20320" y="229869"/>
                </a:lnTo>
                <a:lnTo>
                  <a:pt x="24129" y="240029"/>
                </a:lnTo>
                <a:lnTo>
                  <a:pt x="27940" y="247650"/>
                </a:lnTo>
                <a:lnTo>
                  <a:pt x="33020" y="255269"/>
                </a:lnTo>
                <a:lnTo>
                  <a:pt x="36829" y="262889"/>
                </a:lnTo>
                <a:lnTo>
                  <a:pt x="41910" y="269239"/>
                </a:lnTo>
                <a:lnTo>
                  <a:pt x="46990" y="274319"/>
                </a:lnTo>
                <a:lnTo>
                  <a:pt x="53340" y="279400"/>
                </a:lnTo>
                <a:lnTo>
                  <a:pt x="58420" y="284479"/>
                </a:lnTo>
                <a:lnTo>
                  <a:pt x="63500" y="287019"/>
                </a:lnTo>
                <a:lnTo>
                  <a:pt x="68579" y="290829"/>
                </a:lnTo>
                <a:lnTo>
                  <a:pt x="73660" y="293369"/>
                </a:lnTo>
                <a:lnTo>
                  <a:pt x="76200" y="293369"/>
                </a:lnTo>
                <a:lnTo>
                  <a:pt x="78740" y="294639"/>
                </a:lnTo>
                <a:lnTo>
                  <a:pt x="81279" y="294639"/>
                </a:lnTo>
                <a:lnTo>
                  <a:pt x="83820" y="294639"/>
                </a:lnTo>
                <a:lnTo>
                  <a:pt x="86360" y="295909"/>
                </a:lnTo>
                <a:lnTo>
                  <a:pt x="88900" y="295909"/>
                </a:lnTo>
                <a:lnTo>
                  <a:pt x="91440" y="295909"/>
                </a:lnTo>
                <a:lnTo>
                  <a:pt x="95250" y="294639"/>
                </a:lnTo>
                <a:lnTo>
                  <a:pt x="97790" y="294639"/>
                </a:lnTo>
                <a:lnTo>
                  <a:pt x="100329" y="293369"/>
                </a:lnTo>
                <a:lnTo>
                  <a:pt x="102870" y="292100"/>
                </a:lnTo>
                <a:lnTo>
                  <a:pt x="104140" y="290829"/>
                </a:lnTo>
                <a:lnTo>
                  <a:pt x="105410" y="290829"/>
                </a:lnTo>
                <a:lnTo>
                  <a:pt x="106679" y="289559"/>
                </a:lnTo>
                <a:lnTo>
                  <a:pt x="107950" y="288289"/>
                </a:lnTo>
                <a:lnTo>
                  <a:pt x="110490" y="285750"/>
                </a:lnTo>
                <a:lnTo>
                  <a:pt x="111760" y="284479"/>
                </a:lnTo>
                <a:lnTo>
                  <a:pt x="114300" y="280669"/>
                </a:lnTo>
                <a:lnTo>
                  <a:pt x="115570" y="278129"/>
                </a:lnTo>
                <a:lnTo>
                  <a:pt x="115570" y="276859"/>
                </a:lnTo>
                <a:lnTo>
                  <a:pt x="116840" y="275589"/>
                </a:lnTo>
                <a:lnTo>
                  <a:pt x="116840" y="274319"/>
                </a:lnTo>
                <a:lnTo>
                  <a:pt x="116840" y="271779"/>
                </a:lnTo>
                <a:lnTo>
                  <a:pt x="118110" y="271779"/>
                </a:lnTo>
                <a:lnTo>
                  <a:pt x="118110" y="255269"/>
                </a:lnTo>
                <a:lnTo>
                  <a:pt x="116840" y="251459"/>
                </a:lnTo>
                <a:lnTo>
                  <a:pt x="116840" y="248919"/>
                </a:lnTo>
                <a:lnTo>
                  <a:pt x="115570" y="245109"/>
                </a:lnTo>
                <a:lnTo>
                  <a:pt x="114300" y="242569"/>
                </a:lnTo>
                <a:lnTo>
                  <a:pt x="111760" y="238759"/>
                </a:lnTo>
                <a:lnTo>
                  <a:pt x="110490" y="236219"/>
                </a:lnTo>
                <a:lnTo>
                  <a:pt x="107950" y="233679"/>
                </a:lnTo>
                <a:lnTo>
                  <a:pt x="104140" y="229869"/>
                </a:lnTo>
                <a:lnTo>
                  <a:pt x="96520" y="222250"/>
                </a:lnTo>
                <a:lnTo>
                  <a:pt x="86360" y="212089"/>
                </a:lnTo>
                <a:lnTo>
                  <a:pt x="73660" y="201929"/>
                </a:lnTo>
                <a:lnTo>
                  <a:pt x="54610" y="185419"/>
                </a:lnTo>
                <a:lnTo>
                  <a:pt x="38100" y="171450"/>
                </a:lnTo>
                <a:lnTo>
                  <a:pt x="31750" y="165100"/>
                </a:lnTo>
                <a:lnTo>
                  <a:pt x="26670" y="160019"/>
                </a:lnTo>
                <a:lnTo>
                  <a:pt x="21590" y="154939"/>
                </a:lnTo>
                <a:lnTo>
                  <a:pt x="19050" y="149859"/>
                </a:lnTo>
                <a:lnTo>
                  <a:pt x="13970" y="143509"/>
                </a:lnTo>
                <a:lnTo>
                  <a:pt x="10160" y="135889"/>
                </a:lnTo>
                <a:lnTo>
                  <a:pt x="7620" y="129539"/>
                </a:lnTo>
                <a:lnTo>
                  <a:pt x="5079" y="121919"/>
                </a:lnTo>
                <a:lnTo>
                  <a:pt x="2540" y="114300"/>
                </a:lnTo>
                <a:lnTo>
                  <a:pt x="1270" y="106679"/>
                </a:lnTo>
                <a:lnTo>
                  <a:pt x="0" y="99059"/>
                </a:lnTo>
                <a:lnTo>
                  <a:pt x="0" y="91439"/>
                </a:lnTo>
                <a:lnTo>
                  <a:pt x="0" y="82550"/>
                </a:lnTo>
                <a:lnTo>
                  <a:pt x="1270" y="73659"/>
                </a:lnTo>
                <a:lnTo>
                  <a:pt x="2540" y="66039"/>
                </a:lnTo>
                <a:lnTo>
                  <a:pt x="5079" y="58419"/>
                </a:lnTo>
                <a:lnTo>
                  <a:pt x="7620" y="49529"/>
                </a:lnTo>
                <a:lnTo>
                  <a:pt x="11429" y="43179"/>
                </a:lnTo>
                <a:lnTo>
                  <a:pt x="16510" y="35559"/>
                </a:lnTo>
                <a:lnTo>
                  <a:pt x="20320" y="27939"/>
                </a:lnTo>
                <a:lnTo>
                  <a:pt x="24129" y="24129"/>
                </a:lnTo>
                <a:lnTo>
                  <a:pt x="25400" y="21589"/>
                </a:lnTo>
                <a:lnTo>
                  <a:pt x="29210" y="17779"/>
                </a:lnTo>
                <a:lnTo>
                  <a:pt x="33020" y="15239"/>
                </a:lnTo>
                <a:lnTo>
                  <a:pt x="35560" y="12700"/>
                </a:lnTo>
                <a:lnTo>
                  <a:pt x="38100" y="10159"/>
                </a:lnTo>
                <a:lnTo>
                  <a:pt x="43179" y="8889"/>
                </a:lnTo>
                <a:lnTo>
                  <a:pt x="45720" y="6350"/>
                </a:lnTo>
                <a:lnTo>
                  <a:pt x="49529" y="5079"/>
                </a:lnTo>
                <a:lnTo>
                  <a:pt x="53340" y="3809"/>
                </a:lnTo>
                <a:lnTo>
                  <a:pt x="57150" y="2539"/>
                </a:lnTo>
                <a:lnTo>
                  <a:pt x="62229" y="1269"/>
                </a:lnTo>
                <a:lnTo>
                  <a:pt x="71120" y="0"/>
                </a:lnTo>
                <a:lnTo>
                  <a:pt x="80010" y="0"/>
                </a:lnTo>
                <a:lnTo>
                  <a:pt x="85090" y="0"/>
                </a:lnTo>
                <a:lnTo>
                  <a:pt x="90170" y="0"/>
                </a:lnTo>
                <a:lnTo>
                  <a:pt x="95250" y="1269"/>
                </a:lnTo>
                <a:lnTo>
                  <a:pt x="101600" y="2539"/>
                </a:lnTo>
                <a:lnTo>
                  <a:pt x="106679" y="3809"/>
                </a:lnTo>
                <a:lnTo>
                  <a:pt x="110490" y="6350"/>
                </a:lnTo>
                <a:lnTo>
                  <a:pt x="115570" y="8889"/>
                </a:lnTo>
                <a:lnTo>
                  <a:pt x="120650" y="11429"/>
                </a:lnTo>
                <a:lnTo>
                  <a:pt x="124460" y="13969"/>
                </a:lnTo>
                <a:lnTo>
                  <a:pt x="125729" y="13969"/>
                </a:lnTo>
                <a:lnTo>
                  <a:pt x="128270" y="15239"/>
                </a:lnTo>
                <a:lnTo>
                  <a:pt x="129540" y="15239"/>
                </a:lnTo>
                <a:lnTo>
                  <a:pt x="130810" y="16509"/>
                </a:lnTo>
                <a:lnTo>
                  <a:pt x="132079" y="16509"/>
                </a:lnTo>
                <a:lnTo>
                  <a:pt x="135890" y="16509"/>
                </a:lnTo>
                <a:lnTo>
                  <a:pt x="137160" y="16509"/>
                </a:lnTo>
                <a:lnTo>
                  <a:pt x="138429" y="15239"/>
                </a:lnTo>
                <a:lnTo>
                  <a:pt x="139700" y="15239"/>
                </a:lnTo>
                <a:lnTo>
                  <a:pt x="139700" y="13969"/>
                </a:lnTo>
                <a:lnTo>
                  <a:pt x="140970" y="13969"/>
                </a:lnTo>
                <a:lnTo>
                  <a:pt x="140970" y="12700"/>
                </a:lnTo>
                <a:lnTo>
                  <a:pt x="142240" y="12700"/>
                </a:lnTo>
                <a:lnTo>
                  <a:pt x="143510" y="10159"/>
                </a:lnTo>
                <a:lnTo>
                  <a:pt x="144779" y="10159"/>
                </a:lnTo>
                <a:lnTo>
                  <a:pt x="146050" y="7619"/>
                </a:lnTo>
                <a:lnTo>
                  <a:pt x="147320" y="5079"/>
                </a:lnTo>
                <a:lnTo>
                  <a:pt x="151129" y="0"/>
                </a:lnTo>
                <a:lnTo>
                  <a:pt x="16002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825740" y="4174490"/>
            <a:ext cx="242570" cy="321310"/>
          </a:xfrm>
          <a:custGeom>
            <a:avLst/>
            <a:gdLst/>
            <a:ahLst/>
            <a:cxnLst/>
            <a:rect l="l" t="t" r="r" b="b"/>
            <a:pathLst>
              <a:path w="242570" h="321310">
                <a:moveTo>
                  <a:pt x="120650" y="0"/>
                </a:moveTo>
                <a:lnTo>
                  <a:pt x="106679" y="1270"/>
                </a:lnTo>
                <a:lnTo>
                  <a:pt x="87629" y="5080"/>
                </a:lnTo>
                <a:lnTo>
                  <a:pt x="82550" y="7620"/>
                </a:lnTo>
                <a:lnTo>
                  <a:pt x="76200" y="10160"/>
                </a:lnTo>
                <a:lnTo>
                  <a:pt x="71119" y="12700"/>
                </a:lnTo>
                <a:lnTo>
                  <a:pt x="64769" y="16510"/>
                </a:lnTo>
                <a:lnTo>
                  <a:pt x="59689" y="19050"/>
                </a:lnTo>
                <a:lnTo>
                  <a:pt x="54609" y="24130"/>
                </a:lnTo>
                <a:lnTo>
                  <a:pt x="49529" y="27940"/>
                </a:lnTo>
                <a:lnTo>
                  <a:pt x="45719" y="33020"/>
                </a:lnTo>
                <a:lnTo>
                  <a:pt x="17779" y="74930"/>
                </a:lnTo>
                <a:lnTo>
                  <a:pt x="5079" y="116840"/>
                </a:lnTo>
                <a:lnTo>
                  <a:pt x="2539" y="130810"/>
                </a:lnTo>
                <a:lnTo>
                  <a:pt x="1269" y="146050"/>
                </a:lnTo>
                <a:lnTo>
                  <a:pt x="0" y="162560"/>
                </a:lnTo>
                <a:lnTo>
                  <a:pt x="2539" y="193040"/>
                </a:lnTo>
                <a:lnTo>
                  <a:pt x="5079" y="207010"/>
                </a:lnTo>
                <a:lnTo>
                  <a:pt x="7619" y="222250"/>
                </a:lnTo>
                <a:lnTo>
                  <a:pt x="12700" y="234950"/>
                </a:lnTo>
                <a:lnTo>
                  <a:pt x="17779" y="248920"/>
                </a:lnTo>
                <a:lnTo>
                  <a:pt x="25400" y="261620"/>
                </a:lnTo>
                <a:lnTo>
                  <a:pt x="31750" y="273050"/>
                </a:lnTo>
                <a:lnTo>
                  <a:pt x="35559" y="279400"/>
                </a:lnTo>
                <a:lnTo>
                  <a:pt x="40639" y="284480"/>
                </a:lnTo>
                <a:lnTo>
                  <a:pt x="44450" y="289560"/>
                </a:lnTo>
                <a:lnTo>
                  <a:pt x="49529" y="294640"/>
                </a:lnTo>
                <a:lnTo>
                  <a:pt x="54609" y="298450"/>
                </a:lnTo>
                <a:lnTo>
                  <a:pt x="58419" y="302260"/>
                </a:lnTo>
                <a:lnTo>
                  <a:pt x="64769" y="306070"/>
                </a:lnTo>
                <a:lnTo>
                  <a:pt x="69850" y="309880"/>
                </a:lnTo>
                <a:lnTo>
                  <a:pt x="74929" y="312420"/>
                </a:lnTo>
                <a:lnTo>
                  <a:pt x="87629" y="317500"/>
                </a:lnTo>
                <a:lnTo>
                  <a:pt x="100329" y="320040"/>
                </a:lnTo>
                <a:lnTo>
                  <a:pt x="106679" y="320040"/>
                </a:lnTo>
                <a:lnTo>
                  <a:pt x="120650" y="321310"/>
                </a:lnTo>
                <a:lnTo>
                  <a:pt x="135889" y="320040"/>
                </a:lnTo>
                <a:lnTo>
                  <a:pt x="142239" y="318770"/>
                </a:lnTo>
                <a:lnTo>
                  <a:pt x="149859" y="317500"/>
                </a:lnTo>
                <a:lnTo>
                  <a:pt x="185419" y="300990"/>
                </a:lnTo>
                <a:lnTo>
                  <a:pt x="187959" y="298450"/>
                </a:lnTo>
                <a:lnTo>
                  <a:pt x="114300" y="298450"/>
                </a:lnTo>
                <a:lnTo>
                  <a:pt x="113029" y="297180"/>
                </a:lnTo>
                <a:lnTo>
                  <a:pt x="111759" y="297180"/>
                </a:lnTo>
                <a:lnTo>
                  <a:pt x="110489" y="295910"/>
                </a:lnTo>
                <a:lnTo>
                  <a:pt x="109219" y="295910"/>
                </a:lnTo>
                <a:lnTo>
                  <a:pt x="93979" y="280670"/>
                </a:lnTo>
                <a:lnTo>
                  <a:pt x="91439" y="276860"/>
                </a:lnTo>
                <a:lnTo>
                  <a:pt x="90169" y="271780"/>
                </a:lnTo>
                <a:lnTo>
                  <a:pt x="88900" y="267970"/>
                </a:lnTo>
                <a:lnTo>
                  <a:pt x="86359" y="257810"/>
                </a:lnTo>
                <a:lnTo>
                  <a:pt x="85089" y="251460"/>
                </a:lnTo>
                <a:lnTo>
                  <a:pt x="82550" y="237490"/>
                </a:lnTo>
                <a:lnTo>
                  <a:pt x="82452" y="219710"/>
                </a:lnTo>
                <a:lnTo>
                  <a:pt x="81377" y="205740"/>
                </a:lnTo>
                <a:lnTo>
                  <a:pt x="81279" y="186690"/>
                </a:lnTo>
                <a:lnTo>
                  <a:pt x="82521" y="130810"/>
                </a:lnTo>
                <a:lnTo>
                  <a:pt x="82550" y="105410"/>
                </a:lnTo>
                <a:lnTo>
                  <a:pt x="87629" y="60960"/>
                </a:lnTo>
                <a:lnTo>
                  <a:pt x="92709" y="46990"/>
                </a:lnTo>
                <a:lnTo>
                  <a:pt x="92709" y="44450"/>
                </a:lnTo>
                <a:lnTo>
                  <a:pt x="93979" y="41910"/>
                </a:lnTo>
                <a:lnTo>
                  <a:pt x="95250" y="40640"/>
                </a:lnTo>
                <a:lnTo>
                  <a:pt x="96519" y="38100"/>
                </a:lnTo>
                <a:lnTo>
                  <a:pt x="97789" y="36830"/>
                </a:lnTo>
                <a:lnTo>
                  <a:pt x="100329" y="33020"/>
                </a:lnTo>
                <a:lnTo>
                  <a:pt x="102869" y="30480"/>
                </a:lnTo>
                <a:lnTo>
                  <a:pt x="104139" y="30480"/>
                </a:lnTo>
                <a:lnTo>
                  <a:pt x="105409" y="27940"/>
                </a:lnTo>
                <a:lnTo>
                  <a:pt x="106679" y="27940"/>
                </a:lnTo>
                <a:lnTo>
                  <a:pt x="109219" y="26670"/>
                </a:lnTo>
                <a:lnTo>
                  <a:pt x="110489" y="25400"/>
                </a:lnTo>
                <a:lnTo>
                  <a:pt x="113029" y="25400"/>
                </a:lnTo>
                <a:lnTo>
                  <a:pt x="114300" y="24130"/>
                </a:lnTo>
                <a:lnTo>
                  <a:pt x="187325" y="24130"/>
                </a:lnTo>
                <a:lnTo>
                  <a:pt x="184150" y="21590"/>
                </a:lnTo>
                <a:lnTo>
                  <a:pt x="176529" y="16510"/>
                </a:lnTo>
                <a:lnTo>
                  <a:pt x="161289" y="8890"/>
                </a:lnTo>
                <a:lnTo>
                  <a:pt x="153669" y="6350"/>
                </a:lnTo>
                <a:lnTo>
                  <a:pt x="144779" y="3810"/>
                </a:lnTo>
                <a:lnTo>
                  <a:pt x="137159" y="1270"/>
                </a:lnTo>
                <a:lnTo>
                  <a:pt x="129539" y="1270"/>
                </a:lnTo>
                <a:lnTo>
                  <a:pt x="120650" y="0"/>
                </a:lnTo>
                <a:close/>
              </a:path>
              <a:path w="242570" h="321310">
                <a:moveTo>
                  <a:pt x="187325" y="24130"/>
                </a:moveTo>
                <a:lnTo>
                  <a:pt x="129539" y="24130"/>
                </a:lnTo>
                <a:lnTo>
                  <a:pt x="137159" y="27940"/>
                </a:lnTo>
                <a:lnTo>
                  <a:pt x="138429" y="29210"/>
                </a:lnTo>
                <a:lnTo>
                  <a:pt x="140969" y="30480"/>
                </a:lnTo>
                <a:lnTo>
                  <a:pt x="142239" y="31750"/>
                </a:lnTo>
                <a:lnTo>
                  <a:pt x="142239" y="33020"/>
                </a:lnTo>
                <a:lnTo>
                  <a:pt x="144779" y="35560"/>
                </a:lnTo>
                <a:lnTo>
                  <a:pt x="149859" y="43180"/>
                </a:lnTo>
                <a:lnTo>
                  <a:pt x="151129" y="46990"/>
                </a:lnTo>
                <a:lnTo>
                  <a:pt x="153669" y="50800"/>
                </a:lnTo>
                <a:lnTo>
                  <a:pt x="154939" y="55880"/>
                </a:lnTo>
                <a:lnTo>
                  <a:pt x="156209" y="59690"/>
                </a:lnTo>
                <a:lnTo>
                  <a:pt x="158750" y="72390"/>
                </a:lnTo>
                <a:lnTo>
                  <a:pt x="158750" y="81280"/>
                </a:lnTo>
                <a:lnTo>
                  <a:pt x="160019" y="88900"/>
                </a:lnTo>
                <a:lnTo>
                  <a:pt x="161289" y="110490"/>
                </a:lnTo>
                <a:lnTo>
                  <a:pt x="161289" y="179070"/>
                </a:lnTo>
                <a:lnTo>
                  <a:pt x="160019" y="213360"/>
                </a:lnTo>
                <a:lnTo>
                  <a:pt x="158750" y="241300"/>
                </a:lnTo>
                <a:lnTo>
                  <a:pt x="157479" y="251460"/>
                </a:lnTo>
                <a:lnTo>
                  <a:pt x="156209" y="260350"/>
                </a:lnTo>
                <a:lnTo>
                  <a:pt x="154939" y="264160"/>
                </a:lnTo>
                <a:lnTo>
                  <a:pt x="153669" y="269240"/>
                </a:lnTo>
                <a:lnTo>
                  <a:pt x="152400" y="273050"/>
                </a:lnTo>
                <a:lnTo>
                  <a:pt x="149859" y="278130"/>
                </a:lnTo>
                <a:lnTo>
                  <a:pt x="148589" y="281940"/>
                </a:lnTo>
                <a:lnTo>
                  <a:pt x="146050" y="284480"/>
                </a:lnTo>
                <a:lnTo>
                  <a:pt x="143509" y="288290"/>
                </a:lnTo>
                <a:lnTo>
                  <a:pt x="140969" y="290830"/>
                </a:lnTo>
                <a:lnTo>
                  <a:pt x="139700" y="293370"/>
                </a:lnTo>
                <a:lnTo>
                  <a:pt x="132079" y="297180"/>
                </a:lnTo>
                <a:lnTo>
                  <a:pt x="129539" y="297180"/>
                </a:lnTo>
                <a:lnTo>
                  <a:pt x="127000" y="298450"/>
                </a:lnTo>
                <a:lnTo>
                  <a:pt x="187959" y="298450"/>
                </a:lnTo>
                <a:lnTo>
                  <a:pt x="190500" y="295910"/>
                </a:lnTo>
                <a:lnTo>
                  <a:pt x="196850" y="292100"/>
                </a:lnTo>
                <a:lnTo>
                  <a:pt x="200659" y="287020"/>
                </a:lnTo>
                <a:lnTo>
                  <a:pt x="205739" y="280670"/>
                </a:lnTo>
                <a:lnTo>
                  <a:pt x="210819" y="275590"/>
                </a:lnTo>
                <a:lnTo>
                  <a:pt x="214629" y="269240"/>
                </a:lnTo>
                <a:lnTo>
                  <a:pt x="220979" y="257810"/>
                </a:lnTo>
                <a:lnTo>
                  <a:pt x="227329" y="245110"/>
                </a:lnTo>
                <a:lnTo>
                  <a:pt x="232409" y="233680"/>
                </a:lnTo>
                <a:lnTo>
                  <a:pt x="234950" y="219710"/>
                </a:lnTo>
                <a:lnTo>
                  <a:pt x="238759" y="205740"/>
                </a:lnTo>
                <a:lnTo>
                  <a:pt x="241300" y="191770"/>
                </a:lnTo>
                <a:lnTo>
                  <a:pt x="242454" y="179070"/>
                </a:lnTo>
                <a:lnTo>
                  <a:pt x="242569" y="149860"/>
                </a:lnTo>
                <a:lnTo>
                  <a:pt x="241300" y="139700"/>
                </a:lnTo>
                <a:lnTo>
                  <a:pt x="240029" y="128270"/>
                </a:lnTo>
                <a:lnTo>
                  <a:pt x="231139" y="88900"/>
                </a:lnTo>
                <a:lnTo>
                  <a:pt x="214629" y="53340"/>
                </a:lnTo>
                <a:lnTo>
                  <a:pt x="208279" y="45720"/>
                </a:lnTo>
                <a:lnTo>
                  <a:pt x="203200" y="38100"/>
                </a:lnTo>
                <a:lnTo>
                  <a:pt x="196850" y="33020"/>
                </a:lnTo>
                <a:lnTo>
                  <a:pt x="190500" y="26670"/>
                </a:lnTo>
                <a:lnTo>
                  <a:pt x="187325" y="2413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946390" y="41706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89" y="0"/>
                </a:moveTo>
                <a:lnTo>
                  <a:pt x="0" y="0"/>
                </a:lnTo>
                <a:lnTo>
                  <a:pt x="0" y="8890"/>
                </a:lnTo>
                <a:lnTo>
                  <a:pt x="7619" y="10160"/>
                </a:lnTo>
                <a:lnTo>
                  <a:pt x="888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955280" y="417067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954009" y="41706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270" y="0"/>
                </a:moveTo>
                <a:lnTo>
                  <a:pt x="1270" y="5080"/>
                </a:lnTo>
                <a:lnTo>
                  <a:pt x="0" y="10160"/>
                </a:lnTo>
                <a:lnTo>
                  <a:pt x="8890" y="10160"/>
                </a:lnTo>
                <a:lnTo>
                  <a:pt x="8890" y="508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962900" y="41719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1270" y="0"/>
                </a:moveTo>
                <a:lnTo>
                  <a:pt x="0" y="3810"/>
                </a:lnTo>
                <a:lnTo>
                  <a:pt x="0" y="8889"/>
                </a:lnTo>
                <a:lnTo>
                  <a:pt x="7620" y="10160"/>
                </a:lnTo>
                <a:lnTo>
                  <a:pt x="7620" y="6350"/>
                </a:lnTo>
                <a:lnTo>
                  <a:pt x="889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970519" y="417322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1270" y="0"/>
                </a:lnTo>
                <a:lnTo>
                  <a:pt x="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969250" y="41732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09" y="0"/>
                </a:moveTo>
                <a:lnTo>
                  <a:pt x="1270" y="5079"/>
                </a:lnTo>
                <a:lnTo>
                  <a:pt x="0" y="8889"/>
                </a:lnTo>
                <a:lnTo>
                  <a:pt x="8890" y="11429"/>
                </a:lnTo>
                <a:lnTo>
                  <a:pt x="10159" y="7619"/>
                </a:lnTo>
                <a:lnTo>
                  <a:pt x="1142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976869" y="41757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09" y="0"/>
                </a:moveTo>
                <a:lnTo>
                  <a:pt x="2539" y="5079"/>
                </a:lnTo>
                <a:lnTo>
                  <a:pt x="0" y="8889"/>
                </a:lnTo>
                <a:lnTo>
                  <a:pt x="7620" y="11429"/>
                </a:lnTo>
                <a:lnTo>
                  <a:pt x="10159" y="7619"/>
                </a:lnTo>
                <a:lnTo>
                  <a:pt x="1142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984490" y="417830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09" y="0"/>
                </a:moveTo>
                <a:lnTo>
                  <a:pt x="2539" y="5080"/>
                </a:lnTo>
                <a:lnTo>
                  <a:pt x="0" y="8889"/>
                </a:lnTo>
                <a:lnTo>
                  <a:pt x="7619" y="12700"/>
                </a:lnTo>
                <a:lnTo>
                  <a:pt x="10159" y="8889"/>
                </a:lnTo>
                <a:lnTo>
                  <a:pt x="1142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992109" y="41821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10" y="0"/>
                </a:moveTo>
                <a:lnTo>
                  <a:pt x="2540" y="5079"/>
                </a:lnTo>
                <a:lnTo>
                  <a:pt x="0" y="8889"/>
                </a:lnTo>
                <a:lnTo>
                  <a:pt x="7620" y="12700"/>
                </a:lnTo>
                <a:lnTo>
                  <a:pt x="10160" y="8889"/>
                </a:lnTo>
                <a:lnTo>
                  <a:pt x="1270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8002269" y="418592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507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999730" y="41871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7620"/>
                </a:lnTo>
                <a:lnTo>
                  <a:pt x="7620" y="12700"/>
                </a:lnTo>
                <a:lnTo>
                  <a:pt x="1270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8006080" y="41922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3810" y="3809"/>
                </a:lnTo>
                <a:lnTo>
                  <a:pt x="0" y="7619"/>
                </a:lnTo>
                <a:lnTo>
                  <a:pt x="7620" y="12699"/>
                </a:lnTo>
                <a:lnTo>
                  <a:pt x="1270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8012430" y="419735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6350" y="0"/>
                </a:moveTo>
                <a:lnTo>
                  <a:pt x="3810" y="3810"/>
                </a:lnTo>
                <a:lnTo>
                  <a:pt x="0" y="7619"/>
                </a:lnTo>
                <a:lnTo>
                  <a:pt x="6350" y="12700"/>
                </a:lnTo>
                <a:lnTo>
                  <a:pt x="10160" y="10160"/>
                </a:lnTo>
                <a:lnTo>
                  <a:pt x="1397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8018780" y="420370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7620" y="0"/>
                </a:moveTo>
                <a:lnTo>
                  <a:pt x="3810" y="3810"/>
                </a:lnTo>
                <a:lnTo>
                  <a:pt x="0" y="6350"/>
                </a:lnTo>
                <a:lnTo>
                  <a:pt x="7620" y="12700"/>
                </a:lnTo>
                <a:lnTo>
                  <a:pt x="10160" y="8889"/>
                </a:lnTo>
                <a:lnTo>
                  <a:pt x="139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8025130" y="421005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7620" y="0"/>
                </a:moveTo>
                <a:lnTo>
                  <a:pt x="3810" y="2539"/>
                </a:lnTo>
                <a:lnTo>
                  <a:pt x="0" y="6350"/>
                </a:lnTo>
                <a:lnTo>
                  <a:pt x="5079" y="13969"/>
                </a:lnTo>
                <a:lnTo>
                  <a:pt x="8890" y="10160"/>
                </a:lnTo>
                <a:lnTo>
                  <a:pt x="1270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8030209" y="42202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3809"/>
                </a:lnTo>
                <a:lnTo>
                  <a:pt x="127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8031480" y="42176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2540" y="2539"/>
                </a:lnTo>
                <a:lnTo>
                  <a:pt x="0" y="6349"/>
                </a:lnTo>
                <a:lnTo>
                  <a:pt x="5079" y="12699"/>
                </a:lnTo>
                <a:lnTo>
                  <a:pt x="1270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8036559" y="42252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0" y="5080"/>
                </a:lnTo>
                <a:lnTo>
                  <a:pt x="3810" y="12700"/>
                </a:lnTo>
                <a:lnTo>
                  <a:pt x="8890" y="11430"/>
                </a:lnTo>
                <a:lnTo>
                  <a:pt x="12700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8040369" y="423417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89" y="0"/>
                </a:moveTo>
                <a:lnTo>
                  <a:pt x="5079" y="2540"/>
                </a:lnTo>
                <a:lnTo>
                  <a:pt x="0" y="3810"/>
                </a:lnTo>
                <a:lnTo>
                  <a:pt x="5079" y="12700"/>
                </a:lnTo>
                <a:lnTo>
                  <a:pt x="12700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8049259" y="42418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3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8045450" y="42430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0" y="2539"/>
                </a:lnTo>
                <a:lnTo>
                  <a:pt x="3809" y="12699"/>
                </a:lnTo>
                <a:lnTo>
                  <a:pt x="7620" y="10159"/>
                </a:lnTo>
                <a:lnTo>
                  <a:pt x="12700" y="888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8049259" y="42519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90" y="0"/>
                </a:moveTo>
                <a:lnTo>
                  <a:pt x="3810" y="1269"/>
                </a:lnTo>
                <a:lnTo>
                  <a:pt x="0" y="3809"/>
                </a:lnTo>
                <a:lnTo>
                  <a:pt x="3810" y="12700"/>
                </a:lnTo>
                <a:lnTo>
                  <a:pt x="7620" y="11429"/>
                </a:lnTo>
                <a:lnTo>
                  <a:pt x="1143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8053069" y="42608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20" y="0"/>
                </a:moveTo>
                <a:lnTo>
                  <a:pt x="3809" y="2539"/>
                </a:lnTo>
                <a:lnTo>
                  <a:pt x="0" y="3810"/>
                </a:lnTo>
                <a:lnTo>
                  <a:pt x="2539" y="12700"/>
                </a:lnTo>
                <a:lnTo>
                  <a:pt x="6350" y="11430"/>
                </a:lnTo>
                <a:lnTo>
                  <a:pt x="11429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8055609" y="427100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90" y="0"/>
                </a:moveTo>
                <a:lnTo>
                  <a:pt x="3810" y="1269"/>
                </a:lnTo>
                <a:lnTo>
                  <a:pt x="0" y="2539"/>
                </a:lnTo>
                <a:lnTo>
                  <a:pt x="2540" y="12700"/>
                </a:lnTo>
                <a:lnTo>
                  <a:pt x="6350" y="11429"/>
                </a:lnTo>
                <a:lnTo>
                  <a:pt x="11430" y="1015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8058150" y="428117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90" y="0"/>
                </a:moveTo>
                <a:lnTo>
                  <a:pt x="3809" y="1269"/>
                </a:lnTo>
                <a:lnTo>
                  <a:pt x="0" y="2539"/>
                </a:lnTo>
                <a:lnTo>
                  <a:pt x="1270" y="12699"/>
                </a:lnTo>
                <a:lnTo>
                  <a:pt x="11429" y="1015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8059419" y="429132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0159" y="0"/>
                </a:moveTo>
                <a:lnTo>
                  <a:pt x="0" y="2540"/>
                </a:lnTo>
                <a:lnTo>
                  <a:pt x="2539" y="12700"/>
                </a:lnTo>
                <a:lnTo>
                  <a:pt x="6350" y="11430"/>
                </a:lnTo>
                <a:lnTo>
                  <a:pt x="11429" y="1143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8065769" y="430275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8061959" y="43027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8890" y="0"/>
                </a:moveTo>
                <a:lnTo>
                  <a:pt x="3810" y="0"/>
                </a:lnTo>
                <a:lnTo>
                  <a:pt x="0" y="1269"/>
                </a:lnTo>
                <a:lnTo>
                  <a:pt x="0" y="11429"/>
                </a:lnTo>
                <a:lnTo>
                  <a:pt x="5080" y="11429"/>
                </a:lnTo>
                <a:lnTo>
                  <a:pt x="10160" y="1015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8061959" y="431292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10160" y="0"/>
                </a:moveTo>
                <a:lnTo>
                  <a:pt x="5080" y="1269"/>
                </a:lnTo>
                <a:lnTo>
                  <a:pt x="0" y="1269"/>
                </a:lnTo>
                <a:lnTo>
                  <a:pt x="1270" y="12699"/>
                </a:lnTo>
                <a:lnTo>
                  <a:pt x="6350" y="11429"/>
                </a:lnTo>
                <a:lnTo>
                  <a:pt x="10160" y="1142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8068309" y="43243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8063230" y="43243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8890" y="0"/>
                </a:moveTo>
                <a:lnTo>
                  <a:pt x="0" y="0"/>
                </a:lnTo>
                <a:lnTo>
                  <a:pt x="0" y="11430"/>
                </a:lnTo>
                <a:lnTo>
                  <a:pt x="10160" y="1143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8068309" y="43357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8063230" y="4335779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10160" y="0"/>
                </a:moveTo>
                <a:lnTo>
                  <a:pt x="0" y="0"/>
                </a:lnTo>
                <a:lnTo>
                  <a:pt x="0" y="16510"/>
                </a:lnTo>
                <a:lnTo>
                  <a:pt x="8890" y="165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8068309" y="435229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8061959" y="4351020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1270" y="0"/>
                </a:moveTo>
                <a:lnTo>
                  <a:pt x="0" y="15239"/>
                </a:lnTo>
                <a:lnTo>
                  <a:pt x="5080" y="15239"/>
                </a:lnTo>
                <a:lnTo>
                  <a:pt x="8890" y="16509"/>
                </a:lnTo>
                <a:lnTo>
                  <a:pt x="10160" y="126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8059419" y="4366259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7620" y="0"/>
                </a:moveTo>
                <a:lnTo>
                  <a:pt x="2539" y="0"/>
                </a:lnTo>
                <a:lnTo>
                  <a:pt x="0" y="13969"/>
                </a:lnTo>
                <a:lnTo>
                  <a:pt x="5079" y="13969"/>
                </a:lnTo>
                <a:lnTo>
                  <a:pt x="10159" y="15239"/>
                </a:lnTo>
                <a:lnTo>
                  <a:pt x="1142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8056880" y="4380229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7620" y="0"/>
                </a:moveTo>
                <a:lnTo>
                  <a:pt x="2540" y="0"/>
                </a:lnTo>
                <a:lnTo>
                  <a:pt x="0" y="12700"/>
                </a:lnTo>
                <a:lnTo>
                  <a:pt x="3810" y="13970"/>
                </a:lnTo>
                <a:lnTo>
                  <a:pt x="8890" y="15240"/>
                </a:lnTo>
                <a:lnTo>
                  <a:pt x="1270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8053069" y="439292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3809" y="0"/>
                </a:moveTo>
                <a:lnTo>
                  <a:pt x="0" y="13970"/>
                </a:lnTo>
                <a:lnTo>
                  <a:pt x="5079" y="15240"/>
                </a:lnTo>
                <a:lnTo>
                  <a:pt x="8889" y="16510"/>
                </a:lnTo>
                <a:lnTo>
                  <a:pt x="12700" y="2540"/>
                </a:lnTo>
                <a:lnTo>
                  <a:pt x="762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8047990" y="440690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5079" y="0"/>
                </a:moveTo>
                <a:lnTo>
                  <a:pt x="0" y="11430"/>
                </a:lnTo>
                <a:lnTo>
                  <a:pt x="5079" y="12700"/>
                </a:lnTo>
                <a:lnTo>
                  <a:pt x="8889" y="15239"/>
                </a:lnTo>
                <a:lnTo>
                  <a:pt x="13969" y="2539"/>
                </a:lnTo>
                <a:lnTo>
                  <a:pt x="1015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8042909" y="44183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5080" y="0"/>
                </a:moveTo>
                <a:lnTo>
                  <a:pt x="0" y="12700"/>
                </a:lnTo>
                <a:lnTo>
                  <a:pt x="3810" y="13970"/>
                </a:lnTo>
                <a:lnTo>
                  <a:pt x="8890" y="15240"/>
                </a:lnTo>
                <a:lnTo>
                  <a:pt x="13970" y="3810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8046719" y="44323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8036559" y="442975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6350" y="0"/>
                </a:moveTo>
                <a:lnTo>
                  <a:pt x="0" y="11429"/>
                </a:lnTo>
                <a:lnTo>
                  <a:pt x="7620" y="16509"/>
                </a:lnTo>
                <a:lnTo>
                  <a:pt x="1397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8032750" y="444119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09" y="0"/>
                </a:moveTo>
                <a:lnTo>
                  <a:pt x="0" y="6350"/>
                </a:lnTo>
                <a:lnTo>
                  <a:pt x="7620" y="11430"/>
                </a:lnTo>
                <a:lnTo>
                  <a:pt x="1142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8027669" y="44462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6349"/>
                </a:lnTo>
                <a:lnTo>
                  <a:pt x="3809" y="8889"/>
                </a:lnTo>
                <a:lnTo>
                  <a:pt x="7620" y="12699"/>
                </a:lnTo>
                <a:lnTo>
                  <a:pt x="12700" y="6349"/>
                </a:lnTo>
                <a:lnTo>
                  <a:pt x="888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8023859" y="44526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5079"/>
                </a:lnTo>
                <a:lnTo>
                  <a:pt x="2540" y="8889"/>
                </a:lnTo>
                <a:lnTo>
                  <a:pt x="6350" y="11429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8018780" y="44577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5080"/>
                </a:lnTo>
                <a:lnTo>
                  <a:pt x="3810" y="8889"/>
                </a:lnTo>
                <a:lnTo>
                  <a:pt x="7620" y="11430"/>
                </a:lnTo>
                <a:lnTo>
                  <a:pt x="11429" y="6350"/>
                </a:lnTo>
                <a:lnTo>
                  <a:pt x="762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8022590" y="44665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2539" y="2540"/>
                </a:lnTo>
                <a:lnTo>
                  <a:pt x="380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8013700" y="44627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5080"/>
                </a:lnTo>
                <a:lnTo>
                  <a:pt x="6350" y="11430"/>
                </a:lnTo>
                <a:lnTo>
                  <a:pt x="1142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8008619" y="44678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3809"/>
                </a:lnTo>
                <a:lnTo>
                  <a:pt x="2539" y="7619"/>
                </a:lnTo>
                <a:lnTo>
                  <a:pt x="6350" y="11429"/>
                </a:lnTo>
                <a:lnTo>
                  <a:pt x="1142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8011159" y="44754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8003540" y="44716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3809"/>
                </a:lnTo>
                <a:lnTo>
                  <a:pt x="5079" y="11429"/>
                </a:lnTo>
                <a:lnTo>
                  <a:pt x="10159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997190" y="44754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0" y="3810"/>
                </a:lnTo>
                <a:lnTo>
                  <a:pt x="5079" y="11430"/>
                </a:lnTo>
                <a:lnTo>
                  <a:pt x="11429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992109" y="44780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350" y="0"/>
                </a:moveTo>
                <a:lnTo>
                  <a:pt x="0" y="3809"/>
                </a:lnTo>
                <a:lnTo>
                  <a:pt x="2540" y="7619"/>
                </a:lnTo>
                <a:lnTo>
                  <a:pt x="3810" y="11429"/>
                </a:lnTo>
                <a:lnTo>
                  <a:pt x="10160" y="8889"/>
                </a:lnTo>
                <a:lnTo>
                  <a:pt x="762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985759" y="44818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350" y="0"/>
                </a:moveTo>
                <a:lnTo>
                  <a:pt x="0" y="2540"/>
                </a:lnTo>
                <a:lnTo>
                  <a:pt x="2540" y="6350"/>
                </a:lnTo>
                <a:lnTo>
                  <a:pt x="3810" y="11430"/>
                </a:lnTo>
                <a:lnTo>
                  <a:pt x="10160" y="7620"/>
                </a:lnTo>
                <a:lnTo>
                  <a:pt x="889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980680" y="44843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0" y="1269"/>
                </a:lnTo>
                <a:lnTo>
                  <a:pt x="1270" y="6349"/>
                </a:lnTo>
                <a:lnTo>
                  <a:pt x="2540" y="10159"/>
                </a:lnTo>
                <a:lnTo>
                  <a:pt x="8890" y="8889"/>
                </a:lnTo>
                <a:lnTo>
                  <a:pt x="762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973059" y="448564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7620" y="0"/>
                </a:moveTo>
                <a:lnTo>
                  <a:pt x="0" y="2540"/>
                </a:lnTo>
                <a:lnTo>
                  <a:pt x="2540" y="6350"/>
                </a:lnTo>
                <a:lnTo>
                  <a:pt x="3810" y="11430"/>
                </a:lnTo>
                <a:lnTo>
                  <a:pt x="10160" y="8890"/>
                </a:lnTo>
                <a:lnTo>
                  <a:pt x="889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975600" y="449199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967980" y="448817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6350" y="0"/>
                </a:moveTo>
                <a:lnTo>
                  <a:pt x="0" y="1270"/>
                </a:lnTo>
                <a:lnTo>
                  <a:pt x="0" y="5080"/>
                </a:lnTo>
                <a:lnTo>
                  <a:pt x="1270" y="10160"/>
                </a:lnTo>
                <a:lnTo>
                  <a:pt x="7620" y="8890"/>
                </a:lnTo>
                <a:lnTo>
                  <a:pt x="762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967980" y="448945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960359" y="44894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7620" y="0"/>
                </a:moveTo>
                <a:lnTo>
                  <a:pt x="0" y="1269"/>
                </a:lnTo>
                <a:lnTo>
                  <a:pt x="1270" y="5080"/>
                </a:lnTo>
                <a:lnTo>
                  <a:pt x="2540" y="10160"/>
                </a:lnTo>
                <a:lnTo>
                  <a:pt x="8890" y="8889"/>
                </a:lnTo>
                <a:lnTo>
                  <a:pt x="762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961630" y="44945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946390" y="4490720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1523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10159"/>
                </a:lnTo>
                <a:lnTo>
                  <a:pt x="15239" y="8889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946390" y="44958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6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932419" y="4490720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15239" y="0"/>
                </a:moveTo>
                <a:lnTo>
                  <a:pt x="1270" y="0"/>
                </a:lnTo>
                <a:lnTo>
                  <a:pt x="0" y="3809"/>
                </a:lnTo>
                <a:lnTo>
                  <a:pt x="0" y="8889"/>
                </a:lnTo>
                <a:lnTo>
                  <a:pt x="13970" y="10159"/>
                </a:lnTo>
                <a:lnTo>
                  <a:pt x="13970" y="5079"/>
                </a:lnTo>
                <a:lnTo>
                  <a:pt x="15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932419" y="449452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926069" y="448945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1270" y="0"/>
                </a:moveTo>
                <a:lnTo>
                  <a:pt x="0" y="5080"/>
                </a:lnTo>
                <a:lnTo>
                  <a:pt x="0" y="8889"/>
                </a:lnTo>
                <a:lnTo>
                  <a:pt x="6350" y="10160"/>
                </a:lnTo>
                <a:lnTo>
                  <a:pt x="6350" y="5080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924800" y="449452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918450" y="44881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40" y="0"/>
                </a:moveTo>
                <a:lnTo>
                  <a:pt x="1270" y="5080"/>
                </a:lnTo>
                <a:lnTo>
                  <a:pt x="0" y="8890"/>
                </a:lnTo>
                <a:lnTo>
                  <a:pt x="6350" y="10160"/>
                </a:lnTo>
                <a:lnTo>
                  <a:pt x="7620" y="6350"/>
                </a:lnTo>
                <a:lnTo>
                  <a:pt x="889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912100" y="44869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40" y="0"/>
                </a:moveTo>
                <a:lnTo>
                  <a:pt x="1270" y="5079"/>
                </a:lnTo>
                <a:lnTo>
                  <a:pt x="0" y="8889"/>
                </a:lnTo>
                <a:lnTo>
                  <a:pt x="6350" y="10159"/>
                </a:lnTo>
                <a:lnTo>
                  <a:pt x="7620" y="6350"/>
                </a:lnTo>
                <a:lnTo>
                  <a:pt x="889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905750" y="44843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809" y="0"/>
                </a:moveTo>
                <a:lnTo>
                  <a:pt x="1270" y="5079"/>
                </a:lnTo>
                <a:lnTo>
                  <a:pt x="0" y="8889"/>
                </a:lnTo>
                <a:lnTo>
                  <a:pt x="6350" y="11429"/>
                </a:lnTo>
                <a:lnTo>
                  <a:pt x="7620" y="7619"/>
                </a:lnTo>
                <a:lnTo>
                  <a:pt x="1015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907019" y="44843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1270" y="0"/>
                </a:lnTo>
                <a:lnTo>
                  <a:pt x="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899400" y="448182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809" y="0"/>
                </a:moveTo>
                <a:lnTo>
                  <a:pt x="1270" y="5080"/>
                </a:lnTo>
                <a:lnTo>
                  <a:pt x="0" y="8890"/>
                </a:lnTo>
                <a:lnTo>
                  <a:pt x="6350" y="11430"/>
                </a:lnTo>
                <a:lnTo>
                  <a:pt x="7620" y="7620"/>
                </a:lnTo>
                <a:lnTo>
                  <a:pt x="889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894319" y="447929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809" y="0"/>
                </a:moveTo>
                <a:lnTo>
                  <a:pt x="1270" y="5080"/>
                </a:lnTo>
                <a:lnTo>
                  <a:pt x="0" y="8890"/>
                </a:lnTo>
                <a:lnTo>
                  <a:pt x="5079" y="11430"/>
                </a:lnTo>
                <a:lnTo>
                  <a:pt x="6350" y="7620"/>
                </a:lnTo>
                <a:lnTo>
                  <a:pt x="888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887969" y="44767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809" y="0"/>
                </a:moveTo>
                <a:lnTo>
                  <a:pt x="2539" y="3810"/>
                </a:lnTo>
                <a:lnTo>
                  <a:pt x="0" y="7619"/>
                </a:lnTo>
                <a:lnTo>
                  <a:pt x="6350" y="11430"/>
                </a:lnTo>
                <a:lnTo>
                  <a:pt x="7620" y="7619"/>
                </a:lnTo>
                <a:lnTo>
                  <a:pt x="1015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881619" y="447294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7620"/>
                </a:lnTo>
                <a:lnTo>
                  <a:pt x="6350" y="11430"/>
                </a:lnTo>
                <a:lnTo>
                  <a:pt x="1142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876540" y="44691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3809" y="3810"/>
                </a:lnTo>
                <a:lnTo>
                  <a:pt x="0" y="7620"/>
                </a:lnTo>
                <a:lnTo>
                  <a:pt x="5079" y="11430"/>
                </a:lnTo>
                <a:lnTo>
                  <a:pt x="7619" y="7620"/>
                </a:lnTo>
                <a:lnTo>
                  <a:pt x="1142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872730" y="44653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7619"/>
                </a:lnTo>
                <a:lnTo>
                  <a:pt x="3810" y="11429"/>
                </a:lnTo>
                <a:lnTo>
                  <a:pt x="7620" y="7619"/>
                </a:lnTo>
                <a:lnTo>
                  <a:pt x="1016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871459" y="44691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2540"/>
                </a:lnTo>
                <a:lnTo>
                  <a:pt x="0" y="3810"/>
                </a:lnTo>
                <a:lnTo>
                  <a:pt x="127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866380" y="446024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7620" y="0"/>
                </a:moveTo>
                <a:lnTo>
                  <a:pt x="0" y="7620"/>
                </a:lnTo>
                <a:lnTo>
                  <a:pt x="5079" y="11430"/>
                </a:lnTo>
                <a:lnTo>
                  <a:pt x="8890" y="8890"/>
                </a:lnTo>
                <a:lnTo>
                  <a:pt x="1270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862569" y="44564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20" y="0"/>
                </a:moveTo>
                <a:lnTo>
                  <a:pt x="3809" y="2540"/>
                </a:lnTo>
                <a:lnTo>
                  <a:pt x="0" y="6350"/>
                </a:lnTo>
                <a:lnTo>
                  <a:pt x="3809" y="11430"/>
                </a:lnTo>
                <a:lnTo>
                  <a:pt x="1142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857490" y="445007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19" y="0"/>
                </a:moveTo>
                <a:lnTo>
                  <a:pt x="3809" y="3810"/>
                </a:lnTo>
                <a:lnTo>
                  <a:pt x="0" y="6350"/>
                </a:lnTo>
                <a:lnTo>
                  <a:pt x="5079" y="12700"/>
                </a:lnTo>
                <a:lnTo>
                  <a:pt x="8889" y="8890"/>
                </a:lnTo>
                <a:lnTo>
                  <a:pt x="12700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853680" y="44450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20" y="0"/>
                </a:moveTo>
                <a:lnTo>
                  <a:pt x="0" y="5080"/>
                </a:lnTo>
                <a:lnTo>
                  <a:pt x="3810" y="11430"/>
                </a:lnTo>
                <a:lnTo>
                  <a:pt x="11429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846059" y="443357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8890" y="0"/>
                </a:moveTo>
                <a:lnTo>
                  <a:pt x="5080" y="2539"/>
                </a:lnTo>
                <a:lnTo>
                  <a:pt x="0" y="5079"/>
                </a:lnTo>
                <a:lnTo>
                  <a:pt x="7620" y="16509"/>
                </a:lnTo>
                <a:lnTo>
                  <a:pt x="15240" y="1142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846059" y="44361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69"/>
                </a:lnTo>
                <a:lnTo>
                  <a:pt x="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839709" y="442087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7620" y="0"/>
                </a:moveTo>
                <a:lnTo>
                  <a:pt x="3810" y="2539"/>
                </a:lnTo>
                <a:lnTo>
                  <a:pt x="0" y="3809"/>
                </a:lnTo>
                <a:lnTo>
                  <a:pt x="6350" y="16509"/>
                </a:lnTo>
                <a:lnTo>
                  <a:pt x="11430" y="15239"/>
                </a:lnTo>
                <a:lnTo>
                  <a:pt x="15240" y="1269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834630" y="440817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8890" y="0"/>
                </a:moveTo>
                <a:lnTo>
                  <a:pt x="3810" y="1269"/>
                </a:lnTo>
                <a:lnTo>
                  <a:pt x="0" y="3809"/>
                </a:lnTo>
                <a:lnTo>
                  <a:pt x="5079" y="16509"/>
                </a:lnTo>
                <a:lnTo>
                  <a:pt x="8890" y="15239"/>
                </a:lnTo>
                <a:lnTo>
                  <a:pt x="13970" y="1269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834630" y="44094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1270"/>
                </a:lnTo>
                <a:lnTo>
                  <a:pt x="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829550" y="43954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8890" y="0"/>
                </a:moveTo>
                <a:lnTo>
                  <a:pt x="3809" y="1269"/>
                </a:lnTo>
                <a:lnTo>
                  <a:pt x="0" y="2539"/>
                </a:lnTo>
                <a:lnTo>
                  <a:pt x="5079" y="15239"/>
                </a:lnTo>
                <a:lnTo>
                  <a:pt x="8890" y="13969"/>
                </a:lnTo>
                <a:lnTo>
                  <a:pt x="13970" y="1269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825740" y="4380229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10159" y="0"/>
                </a:moveTo>
                <a:lnTo>
                  <a:pt x="0" y="2540"/>
                </a:lnTo>
                <a:lnTo>
                  <a:pt x="3809" y="17780"/>
                </a:lnTo>
                <a:lnTo>
                  <a:pt x="7619" y="16510"/>
                </a:lnTo>
                <a:lnTo>
                  <a:pt x="12700" y="1524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823200" y="436625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0159" y="0"/>
                </a:moveTo>
                <a:lnTo>
                  <a:pt x="0" y="2539"/>
                </a:lnTo>
                <a:lnTo>
                  <a:pt x="2540" y="16509"/>
                </a:lnTo>
                <a:lnTo>
                  <a:pt x="7620" y="15239"/>
                </a:lnTo>
                <a:lnTo>
                  <a:pt x="12700" y="1523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821930" y="435229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8890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16510"/>
                </a:lnTo>
                <a:lnTo>
                  <a:pt x="11429" y="139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821930" y="43522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821930" y="4337050"/>
            <a:ext cx="8890" cy="15240"/>
          </a:xfrm>
          <a:custGeom>
            <a:avLst/>
            <a:gdLst/>
            <a:ahLst/>
            <a:cxnLst/>
            <a:rect l="l" t="t" r="r" b="b"/>
            <a:pathLst>
              <a:path w="8890" h="15239">
                <a:moveTo>
                  <a:pt x="0" y="15239"/>
                </a:moveTo>
                <a:lnTo>
                  <a:pt x="0" y="0"/>
                </a:lnTo>
                <a:lnTo>
                  <a:pt x="8890" y="0"/>
                </a:lnTo>
                <a:lnTo>
                  <a:pt x="8890" y="15239"/>
                </a:lnTo>
                <a:lnTo>
                  <a:pt x="0" y="15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821930" y="43370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821930" y="4320540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10">
                <a:moveTo>
                  <a:pt x="0" y="16510"/>
                </a:moveTo>
                <a:lnTo>
                  <a:pt x="0" y="0"/>
                </a:lnTo>
                <a:lnTo>
                  <a:pt x="8890" y="0"/>
                </a:lnTo>
                <a:lnTo>
                  <a:pt x="8890" y="16510"/>
                </a:lnTo>
                <a:lnTo>
                  <a:pt x="0" y="16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821930" y="432054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821930" y="43053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1270" y="0"/>
                </a:lnTo>
                <a:lnTo>
                  <a:pt x="0" y="15239"/>
                </a:lnTo>
                <a:lnTo>
                  <a:pt x="5079" y="15239"/>
                </a:lnTo>
                <a:lnTo>
                  <a:pt x="8890" y="165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823200" y="43040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823200" y="429005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2540" y="0"/>
                </a:moveTo>
                <a:lnTo>
                  <a:pt x="0" y="13969"/>
                </a:lnTo>
                <a:lnTo>
                  <a:pt x="10159" y="16509"/>
                </a:lnTo>
                <a:lnTo>
                  <a:pt x="12700" y="1269"/>
                </a:lnTo>
                <a:lnTo>
                  <a:pt x="762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825740" y="427482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3809" y="0"/>
                </a:moveTo>
                <a:lnTo>
                  <a:pt x="0" y="15239"/>
                </a:lnTo>
                <a:lnTo>
                  <a:pt x="5079" y="16509"/>
                </a:lnTo>
                <a:lnTo>
                  <a:pt x="10159" y="16509"/>
                </a:lnTo>
                <a:lnTo>
                  <a:pt x="12700" y="2539"/>
                </a:lnTo>
                <a:lnTo>
                  <a:pt x="761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829550" y="426085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5079" y="0"/>
                </a:moveTo>
                <a:lnTo>
                  <a:pt x="0" y="13969"/>
                </a:lnTo>
                <a:lnTo>
                  <a:pt x="3809" y="15239"/>
                </a:lnTo>
                <a:lnTo>
                  <a:pt x="8890" y="16510"/>
                </a:lnTo>
                <a:lnTo>
                  <a:pt x="13970" y="2539"/>
                </a:lnTo>
                <a:lnTo>
                  <a:pt x="889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834630" y="424687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5079" y="0"/>
                </a:moveTo>
                <a:lnTo>
                  <a:pt x="0" y="13970"/>
                </a:lnTo>
                <a:lnTo>
                  <a:pt x="3810" y="15240"/>
                </a:lnTo>
                <a:lnTo>
                  <a:pt x="8890" y="17780"/>
                </a:lnTo>
                <a:lnTo>
                  <a:pt x="13970" y="3810"/>
                </a:lnTo>
                <a:lnTo>
                  <a:pt x="889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839709" y="423417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7620" y="0"/>
                </a:moveTo>
                <a:lnTo>
                  <a:pt x="0" y="12700"/>
                </a:lnTo>
                <a:lnTo>
                  <a:pt x="3810" y="15240"/>
                </a:lnTo>
                <a:lnTo>
                  <a:pt x="8890" y="16510"/>
                </a:lnTo>
                <a:lnTo>
                  <a:pt x="15240" y="3810"/>
                </a:lnTo>
                <a:lnTo>
                  <a:pt x="1143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847330" y="4221479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40" h="17779">
                <a:moveTo>
                  <a:pt x="7620" y="0"/>
                </a:moveTo>
                <a:lnTo>
                  <a:pt x="0" y="12700"/>
                </a:lnTo>
                <a:lnTo>
                  <a:pt x="7620" y="17780"/>
                </a:lnTo>
                <a:lnTo>
                  <a:pt x="1524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854950" y="42151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09" y="0"/>
                </a:moveTo>
                <a:lnTo>
                  <a:pt x="0" y="6350"/>
                </a:lnTo>
                <a:lnTo>
                  <a:pt x="7620" y="11430"/>
                </a:lnTo>
                <a:lnTo>
                  <a:pt x="1142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858759" y="421005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3810" y="0"/>
                </a:moveTo>
                <a:lnTo>
                  <a:pt x="0" y="5080"/>
                </a:lnTo>
                <a:lnTo>
                  <a:pt x="7620" y="10160"/>
                </a:lnTo>
                <a:lnTo>
                  <a:pt x="1143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862569" y="420370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5079" y="0"/>
                </a:moveTo>
                <a:lnTo>
                  <a:pt x="0" y="6350"/>
                </a:lnTo>
                <a:lnTo>
                  <a:pt x="7620" y="11430"/>
                </a:lnTo>
                <a:lnTo>
                  <a:pt x="12700" y="6350"/>
                </a:lnTo>
                <a:lnTo>
                  <a:pt x="888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867650" y="41986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5079"/>
                </a:lnTo>
                <a:lnTo>
                  <a:pt x="6350" y="11429"/>
                </a:lnTo>
                <a:lnTo>
                  <a:pt x="11429" y="7619"/>
                </a:lnTo>
                <a:lnTo>
                  <a:pt x="762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872730" y="419480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3809"/>
                </a:lnTo>
                <a:lnTo>
                  <a:pt x="2540" y="7619"/>
                </a:lnTo>
                <a:lnTo>
                  <a:pt x="6350" y="11429"/>
                </a:lnTo>
                <a:lnTo>
                  <a:pt x="11429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876540" y="41948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69" y="0"/>
                </a:moveTo>
                <a:lnTo>
                  <a:pt x="0" y="0"/>
                </a:lnTo>
                <a:lnTo>
                  <a:pt x="380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877809" y="41910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80" y="0"/>
                </a:moveTo>
                <a:lnTo>
                  <a:pt x="0" y="3810"/>
                </a:lnTo>
                <a:lnTo>
                  <a:pt x="5080" y="11430"/>
                </a:lnTo>
                <a:lnTo>
                  <a:pt x="1143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882890" y="41897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0" y="127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882890" y="41859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3809"/>
                </a:lnTo>
                <a:lnTo>
                  <a:pt x="2539" y="7619"/>
                </a:lnTo>
                <a:lnTo>
                  <a:pt x="6350" y="11429"/>
                </a:lnTo>
                <a:lnTo>
                  <a:pt x="11429" y="8889"/>
                </a:lnTo>
                <a:lnTo>
                  <a:pt x="761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887969" y="418337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350" y="0"/>
                </a:moveTo>
                <a:lnTo>
                  <a:pt x="0" y="2540"/>
                </a:lnTo>
                <a:lnTo>
                  <a:pt x="2539" y="7620"/>
                </a:lnTo>
                <a:lnTo>
                  <a:pt x="5079" y="11430"/>
                </a:lnTo>
                <a:lnTo>
                  <a:pt x="10159" y="762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894319" y="41795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3809"/>
                </a:lnTo>
                <a:lnTo>
                  <a:pt x="2539" y="7619"/>
                </a:lnTo>
                <a:lnTo>
                  <a:pt x="3809" y="11429"/>
                </a:lnTo>
                <a:lnTo>
                  <a:pt x="10159" y="8889"/>
                </a:lnTo>
                <a:lnTo>
                  <a:pt x="762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899400" y="41795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0"/>
                </a:lnTo>
                <a:lnTo>
                  <a:pt x="254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900669" y="41783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1269"/>
                </a:lnTo>
                <a:lnTo>
                  <a:pt x="1270" y="6350"/>
                </a:lnTo>
                <a:lnTo>
                  <a:pt x="2539" y="10160"/>
                </a:lnTo>
                <a:lnTo>
                  <a:pt x="8889" y="7619"/>
                </a:lnTo>
                <a:lnTo>
                  <a:pt x="762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905750" y="41757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0" y="2539"/>
                </a:lnTo>
                <a:lnTo>
                  <a:pt x="2540" y="6350"/>
                </a:lnTo>
                <a:lnTo>
                  <a:pt x="3809" y="10159"/>
                </a:lnTo>
                <a:lnTo>
                  <a:pt x="10159" y="8889"/>
                </a:lnTo>
                <a:lnTo>
                  <a:pt x="762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912100" y="417322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50" y="0"/>
                </a:moveTo>
                <a:lnTo>
                  <a:pt x="0" y="2539"/>
                </a:lnTo>
                <a:lnTo>
                  <a:pt x="1270" y="6349"/>
                </a:lnTo>
                <a:lnTo>
                  <a:pt x="3809" y="11429"/>
                </a:lnTo>
                <a:lnTo>
                  <a:pt x="8890" y="8889"/>
                </a:lnTo>
                <a:lnTo>
                  <a:pt x="762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918450" y="417195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50" y="0"/>
                </a:moveTo>
                <a:lnTo>
                  <a:pt x="0" y="1269"/>
                </a:lnTo>
                <a:lnTo>
                  <a:pt x="2540" y="11430"/>
                </a:lnTo>
                <a:lnTo>
                  <a:pt x="8890" y="8889"/>
                </a:lnTo>
                <a:lnTo>
                  <a:pt x="762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924800" y="41719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926069" y="41719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35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8889"/>
                </a:lnTo>
                <a:lnTo>
                  <a:pt x="7620" y="8889"/>
                </a:lnTo>
                <a:lnTo>
                  <a:pt x="635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932419" y="417195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932419" y="417067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3970" y="0"/>
                </a:moveTo>
                <a:lnTo>
                  <a:pt x="0" y="1270"/>
                </a:lnTo>
                <a:lnTo>
                  <a:pt x="0" y="5080"/>
                </a:lnTo>
                <a:lnTo>
                  <a:pt x="1270" y="10160"/>
                </a:lnTo>
                <a:lnTo>
                  <a:pt x="13970" y="889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946390" y="417067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943850" y="41935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8890"/>
                </a:moveTo>
                <a:lnTo>
                  <a:pt x="0" y="8890"/>
                </a:lnTo>
                <a:lnTo>
                  <a:pt x="0" y="0"/>
                </a:lnTo>
                <a:lnTo>
                  <a:pt x="3809" y="0"/>
                </a:lnTo>
                <a:lnTo>
                  <a:pt x="380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942580" y="41935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941309" y="41935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1270" y="0"/>
                </a:moveTo>
                <a:lnTo>
                  <a:pt x="0" y="0"/>
                </a:lnTo>
                <a:lnTo>
                  <a:pt x="2540" y="10160"/>
                </a:lnTo>
                <a:lnTo>
                  <a:pt x="3810" y="8890"/>
                </a:lnTo>
                <a:lnTo>
                  <a:pt x="254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940040" y="41935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1269" y="0"/>
                </a:moveTo>
                <a:lnTo>
                  <a:pt x="0" y="1270"/>
                </a:lnTo>
                <a:lnTo>
                  <a:pt x="0" y="5080"/>
                </a:lnTo>
                <a:lnTo>
                  <a:pt x="1269" y="10160"/>
                </a:lnTo>
                <a:lnTo>
                  <a:pt x="3809" y="1016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940040" y="419480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09"/>
                </a:move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937500" y="419480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40" y="0"/>
                </a:moveTo>
                <a:lnTo>
                  <a:pt x="0" y="0"/>
                </a:lnTo>
                <a:lnTo>
                  <a:pt x="1270" y="5079"/>
                </a:lnTo>
                <a:lnTo>
                  <a:pt x="2540" y="8889"/>
                </a:lnTo>
                <a:lnTo>
                  <a:pt x="3809" y="8889"/>
                </a:lnTo>
                <a:lnTo>
                  <a:pt x="254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936230" y="419480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1270" y="0"/>
                </a:moveTo>
                <a:lnTo>
                  <a:pt x="0" y="0"/>
                </a:lnTo>
                <a:lnTo>
                  <a:pt x="2540" y="10159"/>
                </a:lnTo>
                <a:lnTo>
                  <a:pt x="3810" y="8889"/>
                </a:lnTo>
                <a:lnTo>
                  <a:pt x="254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934959" y="41948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933690" y="41960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69" y="0"/>
                </a:moveTo>
                <a:lnTo>
                  <a:pt x="0" y="0"/>
                </a:lnTo>
                <a:lnTo>
                  <a:pt x="2539" y="3810"/>
                </a:lnTo>
                <a:lnTo>
                  <a:pt x="5079" y="8890"/>
                </a:lnTo>
                <a:lnTo>
                  <a:pt x="6350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932419" y="41960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70"/>
                </a:lnTo>
                <a:lnTo>
                  <a:pt x="5079" y="8890"/>
                </a:lnTo>
                <a:lnTo>
                  <a:pt x="6350" y="8890"/>
                </a:lnTo>
                <a:lnTo>
                  <a:pt x="380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934959" y="42011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70" y="5079"/>
                </a:lnTo>
                <a:lnTo>
                  <a:pt x="1270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931150" y="41973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3809" y="8889"/>
                </a:lnTo>
                <a:lnTo>
                  <a:pt x="5079" y="8889"/>
                </a:lnTo>
                <a:lnTo>
                  <a:pt x="380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929880" y="419735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1270" y="0"/>
                </a:moveTo>
                <a:lnTo>
                  <a:pt x="0" y="1269"/>
                </a:lnTo>
                <a:lnTo>
                  <a:pt x="1270" y="5080"/>
                </a:lnTo>
                <a:lnTo>
                  <a:pt x="3810" y="10160"/>
                </a:lnTo>
                <a:lnTo>
                  <a:pt x="5079" y="8889"/>
                </a:lnTo>
                <a:lnTo>
                  <a:pt x="254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928609" y="41986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927340" y="41998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1270"/>
                </a:lnTo>
                <a:lnTo>
                  <a:pt x="2539" y="5080"/>
                </a:lnTo>
                <a:lnTo>
                  <a:pt x="6350" y="762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929880" y="42049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0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926069" y="41998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1270" y="0"/>
                </a:moveTo>
                <a:lnTo>
                  <a:pt x="0" y="1270"/>
                </a:lnTo>
                <a:lnTo>
                  <a:pt x="2539" y="5080"/>
                </a:lnTo>
                <a:lnTo>
                  <a:pt x="5079" y="10160"/>
                </a:lnTo>
                <a:lnTo>
                  <a:pt x="6350" y="8890"/>
                </a:lnTo>
                <a:lnTo>
                  <a:pt x="380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924800" y="42011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1269"/>
                </a:lnTo>
                <a:lnTo>
                  <a:pt x="380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922259" y="42024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2540"/>
                </a:lnTo>
                <a:lnTo>
                  <a:pt x="3810" y="5080"/>
                </a:lnTo>
                <a:lnTo>
                  <a:pt x="7620" y="8890"/>
                </a:lnTo>
                <a:lnTo>
                  <a:pt x="10160" y="6350"/>
                </a:lnTo>
                <a:lnTo>
                  <a:pt x="635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919719" y="42049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39" y="0"/>
                </a:moveTo>
                <a:lnTo>
                  <a:pt x="0" y="2539"/>
                </a:lnTo>
                <a:lnTo>
                  <a:pt x="6350" y="8889"/>
                </a:lnTo>
                <a:lnTo>
                  <a:pt x="10159" y="6349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918450" y="42075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917180" y="42087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507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915909" y="42100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39"/>
                </a:lnTo>
                <a:lnTo>
                  <a:pt x="5080" y="5080"/>
                </a:lnTo>
                <a:lnTo>
                  <a:pt x="8890" y="6350"/>
                </a:lnTo>
                <a:lnTo>
                  <a:pt x="10160" y="5080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920990" y="4215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915909" y="421259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914640" y="421385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69" y="0"/>
                </a:moveTo>
                <a:lnTo>
                  <a:pt x="0" y="2539"/>
                </a:lnTo>
                <a:lnTo>
                  <a:pt x="7619" y="7619"/>
                </a:lnTo>
                <a:lnTo>
                  <a:pt x="888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913369" y="42164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913369" y="421767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2539"/>
                </a:lnTo>
                <a:lnTo>
                  <a:pt x="5079" y="3809"/>
                </a:lnTo>
                <a:lnTo>
                  <a:pt x="8889" y="3809"/>
                </a:lnTo>
                <a:lnTo>
                  <a:pt x="8889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918450" y="422147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912100" y="42189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40"/>
                </a:lnTo>
                <a:lnTo>
                  <a:pt x="5079" y="5080"/>
                </a:lnTo>
                <a:lnTo>
                  <a:pt x="8890" y="6350"/>
                </a:lnTo>
                <a:lnTo>
                  <a:pt x="10159" y="3810"/>
                </a:lnTo>
                <a:lnTo>
                  <a:pt x="63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910830" y="42214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70" y="0"/>
                </a:moveTo>
                <a:lnTo>
                  <a:pt x="0" y="6350"/>
                </a:lnTo>
                <a:lnTo>
                  <a:pt x="3810" y="7620"/>
                </a:lnTo>
                <a:lnTo>
                  <a:pt x="8890" y="8890"/>
                </a:lnTo>
                <a:lnTo>
                  <a:pt x="10160" y="3810"/>
                </a:lnTo>
                <a:lnTo>
                  <a:pt x="63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908290" y="422782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39" y="0"/>
                </a:moveTo>
                <a:lnTo>
                  <a:pt x="0" y="6350"/>
                </a:lnTo>
                <a:lnTo>
                  <a:pt x="5079" y="7620"/>
                </a:lnTo>
                <a:lnTo>
                  <a:pt x="8889" y="8890"/>
                </a:lnTo>
                <a:lnTo>
                  <a:pt x="11429" y="254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907019" y="423417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270" y="0"/>
                </a:moveTo>
                <a:lnTo>
                  <a:pt x="0" y="7620"/>
                </a:lnTo>
                <a:lnTo>
                  <a:pt x="5079" y="8890"/>
                </a:lnTo>
                <a:lnTo>
                  <a:pt x="10159" y="8890"/>
                </a:lnTo>
                <a:lnTo>
                  <a:pt x="1142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905750" y="42418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270" y="0"/>
                </a:moveTo>
                <a:lnTo>
                  <a:pt x="0" y="8889"/>
                </a:lnTo>
                <a:lnTo>
                  <a:pt x="5079" y="8889"/>
                </a:lnTo>
                <a:lnTo>
                  <a:pt x="10159" y="10160"/>
                </a:lnTo>
                <a:lnTo>
                  <a:pt x="11429" y="126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905750" y="42506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905750" y="42506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079" y="0"/>
                </a:moveTo>
                <a:lnTo>
                  <a:pt x="0" y="0"/>
                </a:lnTo>
                <a:lnTo>
                  <a:pt x="0" y="8890"/>
                </a:lnTo>
                <a:lnTo>
                  <a:pt x="3809" y="8890"/>
                </a:lnTo>
                <a:lnTo>
                  <a:pt x="8890" y="1016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905750" y="42595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09" y="0"/>
                </a:moveTo>
                <a:lnTo>
                  <a:pt x="0" y="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903209" y="4259579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6350" y="0"/>
                </a:moveTo>
                <a:lnTo>
                  <a:pt x="2540" y="0"/>
                </a:lnTo>
                <a:lnTo>
                  <a:pt x="0" y="20320"/>
                </a:lnTo>
                <a:lnTo>
                  <a:pt x="10160" y="20320"/>
                </a:lnTo>
                <a:lnTo>
                  <a:pt x="1143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903209" y="42799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903209" y="4279900"/>
            <a:ext cx="10160" cy="24130"/>
          </a:xfrm>
          <a:custGeom>
            <a:avLst/>
            <a:gdLst/>
            <a:ahLst/>
            <a:cxnLst/>
            <a:rect l="l" t="t" r="r" b="b"/>
            <a:pathLst>
              <a:path w="10159" h="24129">
                <a:moveTo>
                  <a:pt x="10160" y="0"/>
                </a:moveTo>
                <a:lnTo>
                  <a:pt x="0" y="0"/>
                </a:lnTo>
                <a:lnTo>
                  <a:pt x="0" y="24130"/>
                </a:lnTo>
                <a:lnTo>
                  <a:pt x="8890" y="2413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903209" y="43040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908925" y="4304029"/>
            <a:ext cx="0" cy="123189"/>
          </a:xfrm>
          <a:custGeom>
            <a:avLst/>
            <a:gdLst/>
            <a:ahLst/>
            <a:cxnLst/>
            <a:rect l="l" t="t" r="r" b="b"/>
            <a:pathLst>
              <a:path w="0" h="123189">
                <a:moveTo>
                  <a:pt x="0" y="123189"/>
                </a:moveTo>
                <a:lnTo>
                  <a:pt x="0" y="0"/>
                </a:lnTo>
                <a:lnTo>
                  <a:pt x="0" y="1231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901940" y="43611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903209" y="43789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903209" y="43954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904480" y="44119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905750" y="44259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59" y="0"/>
                </a:moveTo>
                <a:lnTo>
                  <a:pt x="5079" y="0"/>
                </a:lnTo>
                <a:lnTo>
                  <a:pt x="0" y="1269"/>
                </a:lnTo>
                <a:lnTo>
                  <a:pt x="1270" y="7619"/>
                </a:lnTo>
                <a:lnTo>
                  <a:pt x="6350" y="635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907019" y="44310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5079" y="1270"/>
                </a:lnTo>
                <a:lnTo>
                  <a:pt x="0" y="2540"/>
                </a:lnTo>
                <a:lnTo>
                  <a:pt x="1270" y="7620"/>
                </a:lnTo>
                <a:lnTo>
                  <a:pt x="6350" y="6350"/>
                </a:lnTo>
                <a:lnTo>
                  <a:pt x="1015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908290" y="44361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1269" y="7619"/>
                </a:lnTo>
                <a:lnTo>
                  <a:pt x="6350" y="6350"/>
                </a:lnTo>
                <a:lnTo>
                  <a:pt x="1015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909559" y="44411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80" y="1270"/>
                </a:lnTo>
                <a:lnTo>
                  <a:pt x="0" y="2540"/>
                </a:lnTo>
                <a:lnTo>
                  <a:pt x="1270" y="6350"/>
                </a:lnTo>
                <a:lnTo>
                  <a:pt x="6350" y="5080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910830" y="44462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69"/>
                </a:lnTo>
                <a:lnTo>
                  <a:pt x="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910830" y="444500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8890" y="0"/>
                </a:moveTo>
                <a:lnTo>
                  <a:pt x="5079" y="1269"/>
                </a:lnTo>
                <a:lnTo>
                  <a:pt x="0" y="3810"/>
                </a:lnTo>
                <a:lnTo>
                  <a:pt x="2540" y="7619"/>
                </a:lnTo>
                <a:lnTo>
                  <a:pt x="6350" y="6350"/>
                </a:lnTo>
                <a:lnTo>
                  <a:pt x="11429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913369" y="44488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3809" y="2539"/>
                </a:lnTo>
                <a:lnTo>
                  <a:pt x="0" y="3809"/>
                </a:lnTo>
                <a:lnTo>
                  <a:pt x="1270" y="7619"/>
                </a:lnTo>
                <a:lnTo>
                  <a:pt x="6350" y="6350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914640" y="44551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69"/>
                </a:lnTo>
                <a:lnTo>
                  <a:pt x="1269" y="1269"/>
                </a:lnTo>
                <a:lnTo>
                  <a:pt x="126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915909" y="44526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20" y="0"/>
                </a:moveTo>
                <a:lnTo>
                  <a:pt x="0" y="5079"/>
                </a:lnTo>
                <a:lnTo>
                  <a:pt x="1270" y="7619"/>
                </a:lnTo>
                <a:lnTo>
                  <a:pt x="889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917180" y="44577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2539"/>
                </a:lnTo>
                <a:lnTo>
                  <a:pt x="127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918450" y="44551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2540" y="2539"/>
                </a:lnTo>
                <a:lnTo>
                  <a:pt x="0" y="6350"/>
                </a:lnTo>
                <a:lnTo>
                  <a:pt x="2540" y="8889"/>
                </a:lnTo>
                <a:lnTo>
                  <a:pt x="5079" y="6350"/>
                </a:lnTo>
                <a:lnTo>
                  <a:pt x="889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920990" y="446150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2539"/>
                </a:lnTo>
                <a:lnTo>
                  <a:pt x="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920990" y="44577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2539" y="3810"/>
                </a:lnTo>
                <a:lnTo>
                  <a:pt x="0" y="7619"/>
                </a:lnTo>
                <a:lnTo>
                  <a:pt x="1269" y="10160"/>
                </a:lnTo>
                <a:lnTo>
                  <a:pt x="5079" y="635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922259" y="44640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3810"/>
                </a:lnTo>
                <a:lnTo>
                  <a:pt x="127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923530" y="44615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2540" y="2539"/>
                </a:lnTo>
                <a:lnTo>
                  <a:pt x="0" y="6350"/>
                </a:lnTo>
                <a:lnTo>
                  <a:pt x="2540" y="8889"/>
                </a:lnTo>
                <a:lnTo>
                  <a:pt x="5079" y="5079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926069" y="44627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2539" y="3810"/>
                </a:lnTo>
                <a:lnTo>
                  <a:pt x="0" y="7620"/>
                </a:lnTo>
                <a:lnTo>
                  <a:pt x="2539" y="10160"/>
                </a:lnTo>
                <a:lnTo>
                  <a:pt x="6350" y="635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928609" y="44691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3810"/>
                </a:lnTo>
                <a:lnTo>
                  <a:pt x="127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929880" y="44653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2540" y="3809"/>
                </a:lnTo>
                <a:lnTo>
                  <a:pt x="0" y="7619"/>
                </a:lnTo>
                <a:lnTo>
                  <a:pt x="2540" y="888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932419" y="44704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3810"/>
                </a:lnTo>
                <a:lnTo>
                  <a:pt x="127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933690" y="446532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39" y="0"/>
                </a:moveTo>
                <a:lnTo>
                  <a:pt x="0" y="10159"/>
                </a:lnTo>
                <a:lnTo>
                  <a:pt x="1269" y="10159"/>
                </a:lnTo>
                <a:lnTo>
                  <a:pt x="2539" y="5079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936230" y="44665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40" y="0"/>
                </a:moveTo>
                <a:lnTo>
                  <a:pt x="1270" y="0"/>
                </a:lnTo>
                <a:lnTo>
                  <a:pt x="0" y="3810"/>
                </a:lnTo>
                <a:lnTo>
                  <a:pt x="381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932419" y="44678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3809" y="2539"/>
                </a:lnTo>
                <a:lnTo>
                  <a:pt x="0" y="6350"/>
                </a:lnTo>
                <a:lnTo>
                  <a:pt x="1270" y="761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933690" y="44716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0"/>
                </a:moveTo>
                <a:lnTo>
                  <a:pt x="0" y="3809"/>
                </a:lnTo>
                <a:lnTo>
                  <a:pt x="1269" y="5079"/>
                </a:lnTo>
                <a:lnTo>
                  <a:pt x="253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936230" y="44678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10" y="0"/>
                </a:moveTo>
                <a:lnTo>
                  <a:pt x="2540" y="0"/>
                </a:lnTo>
                <a:lnTo>
                  <a:pt x="1270" y="3809"/>
                </a:lnTo>
                <a:lnTo>
                  <a:pt x="0" y="8889"/>
                </a:lnTo>
                <a:lnTo>
                  <a:pt x="1270" y="8889"/>
                </a:lnTo>
                <a:lnTo>
                  <a:pt x="254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937500" y="44678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2540" y="0"/>
                </a:lnTo>
                <a:lnTo>
                  <a:pt x="1270" y="3809"/>
                </a:lnTo>
                <a:lnTo>
                  <a:pt x="0" y="8889"/>
                </a:lnTo>
                <a:lnTo>
                  <a:pt x="1270" y="8889"/>
                </a:lnTo>
                <a:lnTo>
                  <a:pt x="254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938769" y="44678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09" y="0"/>
                </a:moveTo>
                <a:lnTo>
                  <a:pt x="2539" y="0"/>
                </a:lnTo>
                <a:lnTo>
                  <a:pt x="1270" y="5079"/>
                </a:lnTo>
                <a:lnTo>
                  <a:pt x="0" y="8889"/>
                </a:lnTo>
                <a:lnTo>
                  <a:pt x="2539" y="10159"/>
                </a:lnTo>
                <a:lnTo>
                  <a:pt x="380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942580" y="446785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941309" y="446785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1270" y="0"/>
                </a:moveTo>
                <a:lnTo>
                  <a:pt x="1270" y="5079"/>
                </a:lnTo>
                <a:lnTo>
                  <a:pt x="0" y="10159"/>
                </a:lnTo>
                <a:lnTo>
                  <a:pt x="1270" y="10159"/>
                </a:lnTo>
                <a:lnTo>
                  <a:pt x="2540" y="5079"/>
                </a:lnTo>
                <a:lnTo>
                  <a:pt x="254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942580" y="44729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508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943850" y="44691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945119" y="44691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0" y="0"/>
                </a:moveTo>
                <a:lnTo>
                  <a:pt x="1270" y="0"/>
                </a:lnTo>
                <a:lnTo>
                  <a:pt x="127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946390" y="44691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0" y="0"/>
                </a:moveTo>
                <a:lnTo>
                  <a:pt x="2539" y="0"/>
                </a:lnTo>
                <a:lnTo>
                  <a:pt x="2539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948930" y="44729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948930" y="44678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1269"/>
                </a:lnTo>
                <a:lnTo>
                  <a:pt x="0" y="5079"/>
                </a:lnTo>
                <a:lnTo>
                  <a:pt x="1270" y="10159"/>
                </a:lnTo>
                <a:lnTo>
                  <a:pt x="3810" y="10159"/>
                </a:lnTo>
                <a:lnTo>
                  <a:pt x="381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952740" y="44729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6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951469" y="4467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0"/>
                </a:lnTo>
                <a:lnTo>
                  <a:pt x="2539" y="10159"/>
                </a:lnTo>
                <a:lnTo>
                  <a:pt x="5079" y="8889"/>
                </a:lnTo>
                <a:lnTo>
                  <a:pt x="380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954009" y="44665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0" y="1270"/>
                </a:lnTo>
                <a:lnTo>
                  <a:pt x="1270" y="5080"/>
                </a:lnTo>
                <a:lnTo>
                  <a:pt x="2540" y="10160"/>
                </a:lnTo>
                <a:lnTo>
                  <a:pt x="5080" y="8890"/>
                </a:lnTo>
                <a:lnTo>
                  <a:pt x="381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956550" y="44653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0" y="1269"/>
                </a:lnTo>
                <a:lnTo>
                  <a:pt x="1270" y="6349"/>
                </a:lnTo>
                <a:lnTo>
                  <a:pt x="2540" y="10159"/>
                </a:lnTo>
                <a:lnTo>
                  <a:pt x="5079" y="8889"/>
                </a:lnTo>
                <a:lnTo>
                  <a:pt x="3809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959090" y="44653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39" y="0"/>
                </a:moveTo>
                <a:lnTo>
                  <a:pt x="0" y="0"/>
                </a:lnTo>
                <a:lnTo>
                  <a:pt x="1269" y="5079"/>
                </a:lnTo>
                <a:lnTo>
                  <a:pt x="2539" y="8889"/>
                </a:lnTo>
                <a:lnTo>
                  <a:pt x="507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962900" y="44691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960359" y="446277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40" y="0"/>
                </a:moveTo>
                <a:lnTo>
                  <a:pt x="0" y="2540"/>
                </a:lnTo>
                <a:lnTo>
                  <a:pt x="5080" y="10160"/>
                </a:lnTo>
                <a:lnTo>
                  <a:pt x="7620" y="8890"/>
                </a:lnTo>
                <a:lnTo>
                  <a:pt x="508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965440" y="44678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2539" y="3809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961630" y="446277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2540" y="0"/>
                </a:moveTo>
                <a:lnTo>
                  <a:pt x="0" y="1270"/>
                </a:lnTo>
                <a:lnTo>
                  <a:pt x="6350" y="7620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964169" y="44589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39" y="0"/>
                </a:moveTo>
                <a:lnTo>
                  <a:pt x="0" y="3809"/>
                </a:lnTo>
                <a:lnTo>
                  <a:pt x="6350" y="10159"/>
                </a:lnTo>
                <a:lnTo>
                  <a:pt x="8889" y="6349"/>
                </a:lnTo>
                <a:lnTo>
                  <a:pt x="507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966709" y="44564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270" y="0"/>
                </a:moveTo>
                <a:lnTo>
                  <a:pt x="0" y="3810"/>
                </a:lnTo>
                <a:lnTo>
                  <a:pt x="2540" y="6350"/>
                </a:lnTo>
                <a:lnTo>
                  <a:pt x="6350" y="8890"/>
                </a:lnTo>
                <a:lnTo>
                  <a:pt x="8890" y="635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971790" y="44589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09" y="380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967980" y="44538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40" y="0"/>
                </a:moveTo>
                <a:lnTo>
                  <a:pt x="0" y="2540"/>
                </a:lnTo>
                <a:lnTo>
                  <a:pt x="7620" y="7620"/>
                </a:lnTo>
                <a:lnTo>
                  <a:pt x="1016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974330" y="4456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10" y="254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970519" y="44500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5080"/>
                </a:lnTo>
                <a:lnTo>
                  <a:pt x="7620" y="7620"/>
                </a:lnTo>
                <a:lnTo>
                  <a:pt x="10159" y="381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971790" y="44462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69" y="0"/>
                </a:moveTo>
                <a:lnTo>
                  <a:pt x="0" y="3809"/>
                </a:lnTo>
                <a:lnTo>
                  <a:pt x="3809" y="6349"/>
                </a:lnTo>
                <a:lnTo>
                  <a:pt x="8889" y="7619"/>
                </a:lnTo>
                <a:lnTo>
                  <a:pt x="10159" y="380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973059" y="44424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3809"/>
                </a:lnTo>
                <a:lnTo>
                  <a:pt x="5080" y="5079"/>
                </a:lnTo>
                <a:lnTo>
                  <a:pt x="8890" y="7619"/>
                </a:lnTo>
                <a:lnTo>
                  <a:pt x="10160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974330" y="44373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5080"/>
                </a:lnTo>
                <a:lnTo>
                  <a:pt x="5079" y="6350"/>
                </a:lnTo>
                <a:lnTo>
                  <a:pt x="8890" y="7620"/>
                </a:lnTo>
                <a:lnTo>
                  <a:pt x="10160" y="381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980680" y="44386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10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975600" y="44335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5079"/>
                </a:lnTo>
                <a:lnTo>
                  <a:pt x="5079" y="5079"/>
                </a:lnTo>
                <a:lnTo>
                  <a:pt x="10159" y="6349"/>
                </a:lnTo>
                <a:lnTo>
                  <a:pt x="10159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981950" y="4434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976869" y="442467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270" y="0"/>
                </a:moveTo>
                <a:lnTo>
                  <a:pt x="0" y="8890"/>
                </a:lnTo>
                <a:lnTo>
                  <a:pt x="5079" y="10160"/>
                </a:lnTo>
                <a:lnTo>
                  <a:pt x="8889" y="10160"/>
                </a:lnTo>
                <a:lnTo>
                  <a:pt x="11429" y="127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983219" y="44259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978140" y="44145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1269" y="0"/>
                </a:moveTo>
                <a:lnTo>
                  <a:pt x="0" y="11429"/>
                </a:lnTo>
                <a:lnTo>
                  <a:pt x="10159" y="11429"/>
                </a:lnTo>
                <a:lnTo>
                  <a:pt x="10159" y="126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984490" y="441579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985759" y="43878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987030" y="43535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985759" y="4310379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10">
                <a:moveTo>
                  <a:pt x="0" y="105409"/>
                </a:moveTo>
                <a:lnTo>
                  <a:pt x="0" y="0"/>
                </a:lnTo>
                <a:lnTo>
                  <a:pt x="0" y="105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987030" y="43103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981950" y="4284979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59" h="25400">
                <a:moveTo>
                  <a:pt x="8890" y="0"/>
                </a:moveTo>
                <a:lnTo>
                  <a:pt x="0" y="0"/>
                </a:lnTo>
                <a:lnTo>
                  <a:pt x="0" y="25400"/>
                </a:lnTo>
                <a:lnTo>
                  <a:pt x="10159" y="2540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987030" y="42849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980680" y="4263390"/>
            <a:ext cx="10160" cy="21590"/>
          </a:xfrm>
          <a:custGeom>
            <a:avLst/>
            <a:gdLst/>
            <a:ahLst/>
            <a:cxnLst/>
            <a:rect l="l" t="t" r="r" b="b"/>
            <a:pathLst>
              <a:path w="10159" h="21589">
                <a:moveTo>
                  <a:pt x="8890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21590"/>
                </a:lnTo>
                <a:lnTo>
                  <a:pt x="10160" y="2159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985759" y="426339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980680" y="42545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90" y="0"/>
                </a:moveTo>
                <a:lnTo>
                  <a:pt x="3810" y="1269"/>
                </a:lnTo>
                <a:lnTo>
                  <a:pt x="0" y="1269"/>
                </a:lnTo>
                <a:lnTo>
                  <a:pt x="0" y="10160"/>
                </a:lnTo>
                <a:lnTo>
                  <a:pt x="5079" y="8889"/>
                </a:lnTo>
                <a:lnTo>
                  <a:pt x="8890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980680" y="42557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979409" y="42468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60" y="0"/>
                </a:moveTo>
                <a:lnTo>
                  <a:pt x="5080" y="0"/>
                </a:lnTo>
                <a:lnTo>
                  <a:pt x="0" y="1270"/>
                </a:lnTo>
                <a:lnTo>
                  <a:pt x="1270" y="8890"/>
                </a:lnTo>
                <a:lnTo>
                  <a:pt x="5080" y="8890"/>
                </a:lnTo>
                <a:lnTo>
                  <a:pt x="10160" y="762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984490" y="42468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978140" y="423925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1269" y="8889"/>
                </a:lnTo>
                <a:lnTo>
                  <a:pt x="6350" y="7619"/>
                </a:lnTo>
                <a:lnTo>
                  <a:pt x="11429" y="761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976869" y="423417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0159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7620"/>
                </a:lnTo>
                <a:lnTo>
                  <a:pt x="1142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981950" y="4232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3809" y="0"/>
                </a:moveTo>
                <a:lnTo>
                  <a:pt x="0" y="126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975600" y="422910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5079" y="1269"/>
                </a:lnTo>
                <a:lnTo>
                  <a:pt x="0" y="2539"/>
                </a:lnTo>
                <a:lnTo>
                  <a:pt x="2540" y="7619"/>
                </a:lnTo>
                <a:lnTo>
                  <a:pt x="6350" y="5080"/>
                </a:lnTo>
                <a:lnTo>
                  <a:pt x="10159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974330" y="42240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5079" y="1269"/>
                </a:lnTo>
                <a:lnTo>
                  <a:pt x="0" y="2539"/>
                </a:lnTo>
                <a:lnTo>
                  <a:pt x="1270" y="7619"/>
                </a:lnTo>
                <a:lnTo>
                  <a:pt x="6350" y="6349"/>
                </a:lnTo>
                <a:lnTo>
                  <a:pt x="1016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979409" y="42227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3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973059" y="42189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10" y="2540"/>
                </a:lnTo>
                <a:lnTo>
                  <a:pt x="0" y="3810"/>
                </a:lnTo>
                <a:lnTo>
                  <a:pt x="1270" y="7620"/>
                </a:lnTo>
                <a:lnTo>
                  <a:pt x="6350" y="6350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976869" y="42189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3809" y="0"/>
                </a:lnTo>
                <a:lnTo>
                  <a:pt x="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970519" y="42151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5079" y="2540"/>
                </a:lnTo>
                <a:lnTo>
                  <a:pt x="0" y="3810"/>
                </a:lnTo>
                <a:lnTo>
                  <a:pt x="2539" y="7620"/>
                </a:lnTo>
                <a:lnTo>
                  <a:pt x="6350" y="635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969250" y="42113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20" y="0"/>
                </a:moveTo>
                <a:lnTo>
                  <a:pt x="0" y="5079"/>
                </a:lnTo>
                <a:lnTo>
                  <a:pt x="1270" y="7619"/>
                </a:lnTo>
                <a:lnTo>
                  <a:pt x="6350" y="6349"/>
                </a:lnTo>
                <a:lnTo>
                  <a:pt x="1015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966709" y="42075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3810" y="2539"/>
                </a:lnTo>
                <a:lnTo>
                  <a:pt x="0" y="5079"/>
                </a:lnTo>
                <a:lnTo>
                  <a:pt x="2540" y="8889"/>
                </a:lnTo>
                <a:lnTo>
                  <a:pt x="10160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970519" y="42075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3809" y="0"/>
                </a:lnTo>
                <a:lnTo>
                  <a:pt x="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965440" y="42049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2539" y="2539"/>
                </a:lnTo>
                <a:lnTo>
                  <a:pt x="0" y="6349"/>
                </a:lnTo>
                <a:lnTo>
                  <a:pt x="2539" y="8889"/>
                </a:lnTo>
                <a:lnTo>
                  <a:pt x="5079" y="5079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965440" y="420750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2539"/>
                </a:lnTo>
                <a:lnTo>
                  <a:pt x="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964169" y="420370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350" y="0"/>
                </a:moveTo>
                <a:lnTo>
                  <a:pt x="3809" y="2539"/>
                </a:lnTo>
                <a:lnTo>
                  <a:pt x="0" y="5080"/>
                </a:lnTo>
                <a:lnTo>
                  <a:pt x="1270" y="6350"/>
                </a:lnTo>
                <a:lnTo>
                  <a:pt x="3809" y="3810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967980" y="42024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1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962900" y="420115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350" y="0"/>
                </a:moveTo>
                <a:lnTo>
                  <a:pt x="3809" y="3809"/>
                </a:lnTo>
                <a:lnTo>
                  <a:pt x="0" y="7619"/>
                </a:lnTo>
                <a:lnTo>
                  <a:pt x="1270" y="8889"/>
                </a:lnTo>
                <a:lnTo>
                  <a:pt x="5079" y="507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962900" y="42049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961630" y="41998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0" y="6350"/>
                </a:lnTo>
                <a:lnTo>
                  <a:pt x="1270" y="7620"/>
                </a:lnTo>
                <a:lnTo>
                  <a:pt x="5079" y="5080"/>
                </a:lnTo>
                <a:lnTo>
                  <a:pt x="762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964169" y="41986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539" y="0"/>
                </a:moveTo>
                <a:lnTo>
                  <a:pt x="0" y="5079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960359" y="41973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10" y="0"/>
                </a:moveTo>
                <a:lnTo>
                  <a:pt x="2540" y="5080"/>
                </a:lnTo>
                <a:lnTo>
                  <a:pt x="0" y="8889"/>
                </a:lnTo>
                <a:lnTo>
                  <a:pt x="2540" y="10160"/>
                </a:lnTo>
                <a:lnTo>
                  <a:pt x="3810" y="6350"/>
                </a:lnTo>
                <a:lnTo>
                  <a:pt x="635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957819" y="41973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5079" y="0"/>
                </a:lnTo>
                <a:lnTo>
                  <a:pt x="0" y="7619"/>
                </a:lnTo>
                <a:lnTo>
                  <a:pt x="2539" y="8889"/>
                </a:lnTo>
                <a:lnTo>
                  <a:pt x="507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955280" y="419607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20"/>
                </a:lnTo>
                <a:lnTo>
                  <a:pt x="2540" y="889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957819" y="41948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5079"/>
                </a:lnTo>
                <a:lnTo>
                  <a:pt x="253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954009" y="41948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2540" y="0"/>
                </a:lnTo>
                <a:lnTo>
                  <a:pt x="1270" y="3809"/>
                </a:lnTo>
                <a:lnTo>
                  <a:pt x="0" y="8889"/>
                </a:lnTo>
                <a:lnTo>
                  <a:pt x="2540" y="8889"/>
                </a:lnTo>
                <a:lnTo>
                  <a:pt x="381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952740" y="41935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1269" y="0"/>
                </a:moveTo>
                <a:lnTo>
                  <a:pt x="0" y="5080"/>
                </a:lnTo>
                <a:lnTo>
                  <a:pt x="0" y="10160"/>
                </a:lnTo>
                <a:lnTo>
                  <a:pt x="2539" y="10160"/>
                </a:lnTo>
                <a:lnTo>
                  <a:pt x="2539" y="5080"/>
                </a:lnTo>
                <a:lnTo>
                  <a:pt x="380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948930" y="419354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2540" y="0"/>
                </a:lnTo>
                <a:lnTo>
                  <a:pt x="1270" y="5080"/>
                </a:lnTo>
                <a:lnTo>
                  <a:pt x="0" y="8890"/>
                </a:lnTo>
                <a:lnTo>
                  <a:pt x="3810" y="10160"/>
                </a:lnTo>
                <a:lnTo>
                  <a:pt x="381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950200" y="41935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947659" y="41935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8890"/>
                </a:moveTo>
                <a:lnTo>
                  <a:pt x="0" y="8890"/>
                </a:lnTo>
                <a:lnTo>
                  <a:pt x="0" y="0"/>
                </a:lnTo>
                <a:lnTo>
                  <a:pt x="2540" y="0"/>
                </a:lnTo>
                <a:lnTo>
                  <a:pt x="254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8106409" y="4038600"/>
            <a:ext cx="212090" cy="448309"/>
          </a:xfrm>
          <a:custGeom>
            <a:avLst/>
            <a:gdLst/>
            <a:ahLst/>
            <a:cxnLst/>
            <a:rect l="l" t="t" r="r" b="b"/>
            <a:pathLst>
              <a:path w="212090" h="448310">
                <a:moveTo>
                  <a:pt x="114300" y="177800"/>
                </a:moveTo>
                <a:lnTo>
                  <a:pt x="38100" y="177800"/>
                </a:lnTo>
                <a:lnTo>
                  <a:pt x="38100" y="398780"/>
                </a:lnTo>
                <a:lnTo>
                  <a:pt x="36830" y="408939"/>
                </a:lnTo>
                <a:lnTo>
                  <a:pt x="36830" y="411480"/>
                </a:lnTo>
                <a:lnTo>
                  <a:pt x="35560" y="415289"/>
                </a:lnTo>
                <a:lnTo>
                  <a:pt x="35560" y="420369"/>
                </a:lnTo>
                <a:lnTo>
                  <a:pt x="34290" y="421639"/>
                </a:lnTo>
                <a:lnTo>
                  <a:pt x="33020" y="424180"/>
                </a:lnTo>
                <a:lnTo>
                  <a:pt x="30480" y="426719"/>
                </a:lnTo>
                <a:lnTo>
                  <a:pt x="29210" y="429260"/>
                </a:lnTo>
                <a:lnTo>
                  <a:pt x="27940" y="430530"/>
                </a:lnTo>
                <a:lnTo>
                  <a:pt x="26670" y="430530"/>
                </a:lnTo>
                <a:lnTo>
                  <a:pt x="24130" y="433069"/>
                </a:lnTo>
                <a:lnTo>
                  <a:pt x="22860" y="433069"/>
                </a:lnTo>
                <a:lnTo>
                  <a:pt x="20320" y="434339"/>
                </a:lnTo>
                <a:lnTo>
                  <a:pt x="17780" y="434339"/>
                </a:lnTo>
                <a:lnTo>
                  <a:pt x="15240" y="435610"/>
                </a:lnTo>
                <a:lnTo>
                  <a:pt x="8890" y="435610"/>
                </a:lnTo>
                <a:lnTo>
                  <a:pt x="0" y="436880"/>
                </a:lnTo>
                <a:lnTo>
                  <a:pt x="0" y="448310"/>
                </a:lnTo>
                <a:lnTo>
                  <a:pt x="152400" y="448310"/>
                </a:lnTo>
                <a:lnTo>
                  <a:pt x="152400" y="436880"/>
                </a:lnTo>
                <a:lnTo>
                  <a:pt x="140970" y="436880"/>
                </a:lnTo>
                <a:lnTo>
                  <a:pt x="135890" y="435610"/>
                </a:lnTo>
                <a:lnTo>
                  <a:pt x="132080" y="434339"/>
                </a:lnTo>
                <a:lnTo>
                  <a:pt x="129540" y="433069"/>
                </a:lnTo>
                <a:lnTo>
                  <a:pt x="128270" y="431800"/>
                </a:lnTo>
                <a:lnTo>
                  <a:pt x="127000" y="431800"/>
                </a:lnTo>
                <a:lnTo>
                  <a:pt x="124460" y="430530"/>
                </a:lnTo>
                <a:lnTo>
                  <a:pt x="119380" y="425450"/>
                </a:lnTo>
                <a:lnTo>
                  <a:pt x="119380" y="424180"/>
                </a:lnTo>
                <a:lnTo>
                  <a:pt x="118110" y="422910"/>
                </a:lnTo>
                <a:lnTo>
                  <a:pt x="118110" y="421639"/>
                </a:lnTo>
                <a:lnTo>
                  <a:pt x="116840" y="419100"/>
                </a:lnTo>
                <a:lnTo>
                  <a:pt x="116840" y="416560"/>
                </a:lnTo>
                <a:lnTo>
                  <a:pt x="114300" y="406400"/>
                </a:lnTo>
                <a:lnTo>
                  <a:pt x="114300" y="177800"/>
                </a:lnTo>
                <a:close/>
              </a:path>
              <a:path w="212090" h="448310">
                <a:moveTo>
                  <a:pt x="152400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152400" y="177800"/>
                </a:lnTo>
                <a:lnTo>
                  <a:pt x="152400" y="146050"/>
                </a:lnTo>
                <a:close/>
              </a:path>
              <a:path w="212090" h="448310">
                <a:moveTo>
                  <a:pt x="161290" y="0"/>
                </a:moveTo>
                <a:lnTo>
                  <a:pt x="133350" y="0"/>
                </a:lnTo>
                <a:lnTo>
                  <a:pt x="121920" y="1269"/>
                </a:lnTo>
                <a:lnTo>
                  <a:pt x="82550" y="17780"/>
                </a:lnTo>
                <a:lnTo>
                  <a:pt x="78740" y="20319"/>
                </a:lnTo>
                <a:lnTo>
                  <a:pt x="73660" y="22860"/>
                </a:lnTo>
                <a:lnTo>
                  <a:pt x="66040" y="30480"/>
                </a:lnTo>
                <a:lnTo>
                  <a:pt x="59690" y="39369"/>
                </a:lnTo>
                <a:lnTo>
                  <a:pt x="57150" y="43180"/>
                </a:lnTo>
                <a:lnTo>
                  <a:pt x="53340" y="46989"/>
                </a:lnTo>
                <a:lnTo>
                  <a:pt x="50800" y="52069"/>
                </a:lnTo>
                <a:lnTo>
                  <a:pt x="48260" y="55880"/>
                </a:lnTo>
                <a:lnTo>
                  <a:pt x="46990" y="60960"/>
                </a:lnTo>
                <a:lnTo>
                  <a:pt x="44450" y="64769"/>
                </a:lnTo>
                <a:lnTo>
                  <a:pt x="41910" y="74930"/>
                </a:lnTo>
                <a:lnTo>
                  <a:pt x="40640" y="81280"/>
                </a:lnTo>
                <a:lnTo>
                  <a:pt x="38100" y="91439"/>
                </a:lnTo>
                <a:lnTo>
                  <a:pt x="38100" y="146050"/>
                </a:lnTo>
                <a:lnTo>
                  <a:pt x="114300" y="146050"/>
                </a:lnTo>
                <a:lnTo>
                  <a:pt x="114300" y="36830"/>
                </a:lnTo>
                <a:lnTo>
                  <a:pt x="115570" y="33019"/>
                </a:lnTo>
                <a:lnTo>
                  <a:pt x="115570" y="31750"/>
                </a:lnTo>
                <a:lnTo>
                  <a:pt x="116840" y="30480"/>
                </a:lnTo>
                <a:lnTo>
                  <a:pt x="116840" y="27939"/>
                </a:lnTo>
                <a:lnTo>
                  <a:pt x="118110" y="26669"/>
                </a:lnTo>
                <a:lnTo>
                  <a:pt x="119380" y="26669"/>
                </a:lnTo>
                <a:lnTo>
                  <a:pt x="120650" y="24130"/>
                </a:lnTo>
                <a:lnTo>
                  <a:pt x="125730" y="19050"/>
                </a:lnTo>
                <a:lnTo>
                  <a:pt x="127000" y="19050"/>
                </a:lnTo>
                <a:lnTo>
                  <a:pt x="128270" y="17780"/>
                </a:lnTo>
                <a:lnTo>
                  <a:pt x="199390" y="17780"/>
                </a:lnTo>
                <a:lnTo>
                  <a:pt x="195580" y="15239"/>
                </a:lnTo>
                <a:lnTo>
                  <a:pt x="191770" y="11430"/>
                </a:lnTo>
                <a:lnTo>
                  <a:pt x="189230" y="10160"/>
                </a:lnTo>
                <a:lnTo>
                  <a:pt x="186690" y="7619"/>
                </a:lnTo>
                <a:lnTo>
                  <a:pt x="184150" y="6350"/>
                </a:lnTo>
                <a:lnTo>
                  <a:pt x="180340" y="5080"/>
                </a:lnTo>
                <a:lnTo>
                  <a:pt x="175260" y="3810"/>
                </a:lnTo>
                <a:lnTo>
                  <a:pt x="167640" y="1269"/>
                </a:lnTo>
                <a:lnTo>
                  <a:pt x="161290" y="0"/>
                </a:lnTo>
                <a:close/>
              </a:path>
              <a:path w="212090" h="448310">
                <a:moveTo>
                  <a:pt x="182880" y="82550"/>
                </a:moveTo>
                <a:lnTo>
                  <a:pt x="167640" y="82550"/>
                </a:lnTo>
                <a:lnTo>
                  <a:pt x="171450" y="83819"/>
                </a:lnTo>
                <a:lnTo>
                  <a:pt x="179070" y="83819"/>
                </a:lnTo>
                <a:lnTo>
                  <a:pt x="182880" y="82550"/>
                </a:lnTo>
                <a:close/>
              </a:path>
              <a:path w="212090" h="448310">
                <a:moveTo>
                  <a:pt x="207010" y="64769"/>
                </a:moveTo>
                <a:lnTo>
                  <a:pt x="146050" y="64769"/>
                </a:lnTo>
                <a:lnTo>
                  <a:pt x="146050" y="67310"/>
                </a:lnTo>
                <a:lnTo>
                  <a:pt x="147320" y="67310"/>
                </a:lnTo>
                <a:lnTo>
                  <a:pt x="149860" y="72389"/>
                </a:lnTo>
                <a:lnTo>
                  <a:pt x="153670" y="76200"/>
                </a:lnTo>
                <a:lnTo>
                  <a:pt x="153670" y="77469"/>
                </a:lnTo>
                <a:lnTo>
                  <a:pt x="156210" y="77469"/>
                </a:lnTo>
                <a:lnTo>
                  <a:pt x="156210" y="78739"/>
                </a:lnTo>
                <a:lnTo>
                  <a:pt x="158750" y="80010"/>
                </a:lnTo>
                <a:lnTo>
                  <a:pt x="162560" y="81280"/>
                </a:lnTo>
                <a:lnTo>
                  <a:pt x="165100" y="82550"/>
                </a:lnTo>
                <a:lnTo>
                  <a:pt x="186690" y="82550"/>
                </a:lnTo>
                <a:lnTo>
                  <a:pt x="190500" y="81280"/>
                </a:lnTo>
                <a:lnTo>
                  <a:pt x="193040" y="78739"/>
                </a:lnTo>
                <a:lnTo>
                  <a:pt x="194310" y="78739"/>
                </a:lnTo>
                <a:lnTo>
                  <a:pt x="196850" y="77469"/>
                </a:lnTo>
                <a:lnTo>
                  <a:pt x="204470" y="69850"/>
                </a:lnTo>
                <a:lnTo>
                  <a:pt x="207010" y="64769"/>
                </a:lnTo>
                <a:close/>
              </a:path>
              <a:path w="212090" h="448310">
                <a:moveTo>
                  <a:pt x="199390" y="17780"/>
                </a:moveTo>
                <a:lnTo>
                  <a:pt x="135890" y="17780"/>
                </a:lnTo>
                <a:lnTo>
                  <a:pt x="137160" y="19050"/>
                </a:lnTo>
                <a:lnTo>
                  <a:pt x="138430" y="19050"/>
                </a:lnTo>
                <a:lnTo>
                  <a:pt x="139700" y="20319"/>
                </a:lnTo>
                <a:lnTo>
                  <a:pt x="140970" y="20319"/>
                </a:lnTo>
                <a:lnTo>
                  <a:pt x="143510" y="22860"/>
                </a:lnTo>
                <a:lnTo>
                  <a:pt x="143510" y="24130"/>
                </a:lnTo>
                <a:lnTo>
                  <a:pt x="144780" y="24130"/>
                </a:lnTo>
                <a:lnTo>
                  <a:pt x="144780" y="26669"/>
                </a:lnTo>
                <a:lnTo>
                  <a:pt x="146050" y="26669"/>
                </a:lnTo>
                <a:lnTo>
                  <a:pt x="146050" y="40639"/>
                </a:lnTo>
                <a:lnTo>
                  <a:pt x="144780" y="43180"/>
                </a:lnTo>
                <a:lnTo>
                  <a:pt x="143510" y="50800"/>
                </a:lnTo>
                <a:lnTo>
                  <a:pt x="143510" y="62230"/>
                </a:lnTo>
                <a:lnTo>
                  <a:pt x="144780" y="63500"/>
                </a:lnTo>
                <a:lnTo>
                  <a:pt x="144780" y="64769"/>
                </a:lnTo>
                <a:lnTo>
                  <a:pt x="208280" y="64769"/>
                </a:lnTo>
                <a:lnTo>
                  <a:pt x="209550" y="62230"/>
                </a:lnTo>
                <a:lnTo>
                  <a:pt x="209550" y="59689"/>
                </a:lnTo>
                <a:lnTo>
                  <a:pt x="210820" y="58419"/>
                </a:lnTo>
                <a:lnTo>
                  <a:pt x="210820" y="54610"/>
                </a:lnTo>
                <a:lnTo>
                  <a:pt x="212090" y="53339"/>
                </a:lnTo>
                <a:lnTo>
                  <a:pt x="212090" y="43180"/>
                </a:lnTo>
                <a:lnTo>
                  <a:pt x="210820" y="40639"/>
                </a:lnTo>
                <a:lnTo>
                  <a:pt x="210820" y="36830"/>
                </a:lnTo>
                <a:lnTo>
                  <a:pt x="209550" y="34289"/>
                </a:lnTo>
                <a:lnTo>
                  <a:pt x="208280" y="33019"/>
                </a:lnTo>
                <a:lnTo>
                  <a:pt x="208280" y="30480"/>
                </a:lnTo>
                <a:lnTo>
                  <a:pt x="207010" y="29210"/>
                </a:lnTo>
                <a:lnTo>
                  <a:pt x="205740" y="26669"/>
                </a:lnTo>
                <a:lnTo>
                  <a:pt x="203200" y="22860"/>
                </a:lnTo>
                <a:lnTo>
                  <a:pt x="199390" y="1778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8106409" y="4038600"/>
            <a:ext cx="212090" cy="448309"/>
          </a:xfrm>
          <a:custGeom>
            <a:avLst/>
            <a:gdLst/>
            <a:ahLst/>
            <a:cxnLst/>
            <a:rect l="l" t="t" r="r" b="b"/>
            <a:pathLst>
              <a:path w="212090" h="448310">
                <a:moveTo>
                  <a:pt x="114300" y="177800"/>
                </a:moveTo>
                <a:lnTo>
                  <a:pt x="114300" y="387350"/>
                </a:lnTo>
                <a:lnTo>
                  <a:pt x="114300" y="394969"/>
                </a:lnTo>
                <a:lnTo>
                  <a:pt x="114300" y="401319"/>
                </a:lnTo>
                <a:lnTo>
                  <a:pt x="114300" y="406400"/>
                </a:lnTo>
                <a:lnTo>
                  <a:pt x="115570" y="411480"/>
                </a:lnTo>
                <a:lnTo>
                  <a:pt x="116840" y="416560"/>
                </a:lnTo>
                <a:lnTo>
                  <a:pt x="116840" y="419100"/>
                </a:lnTo>
                <a:lnTo>
                  <a:pt x="118110" y="421639"/>
                </a:lnTo>
                <a:lnTo>
                  <a:pt x="118110" y="422910"/>
                </a:lnTo>
                <a:lnTo>
                  <a:pt x="119380" y="424180"/>
                </a:lnTo>
                <a:lnTo>
                  <a:pt x="119380" y="425450"/>
                </a:lnTo>
                <a:lnTo>
                  <a:pt x="120650" y="426719"/>
                </a:lnTo>
                <a:lnTo>
                  <a:pt x="121920" y="427989"/>
                </a:lnTo>
                <a:lnTo>
                  <a:pt x="123190" y="429260"/>
                </a:lnTo>
                <a:lnTo>
                  <a:pt x="124460" y="430530"/>
                </a:lnTo>
                <a:lnTo>
                  <a:pt x="127000" y="431800"/>
                </a:lnTo>
                <a:lnTo>
                  <a:pt x="128270" y="431800"/>
                </a:lnTo>
                <a:lnTo>
                  <a:pt x="129540" y="433069"/>
                </a:lnTo>
                <a:lnTo>
                  <a:pt x="132080" y="434339"/>
                </a:lnTo>
                <a:lnTo>
                  <a:pt x="135890" y="435610"/>
                </a:lnTo>
                <a:lnTo>
                  <a:pt x="140970" y="436880"/>
                </a:lnTo>
                <a:lnTo>
                  <a:pt x="146050" y="436880"/>
                </a:lnTo>
                <a:lnTo>
                  <a:pt x="152400" y="436880"/>
                </a:lnTo>
                <a:lnTo>
                  <a:pt x="152400" y="448310"/>
                </a:lnTo>
                <a:lnTo>
                  <a:pt x="0" y="448310"/>
                </a:lnTo>
                <a:lnTo>
                  <a:pt x="0" y="436880"/>
                </a:lnTo>
                <a:lnTo>
                  <a:pt x="8890" y="435610"/>
                </a:lnTo>
                <a:lnTo>
                  <a:pt x="11430" y="435610"/>
                </a:lnTo>
                <a:lnTo>
                  <a:pt x="15240" y="435610"/>
                </a:lnTo>
                <a:lnTo>
                  <a:pt x="17780" y="434339"/>
                </a:lnTo>
                <a:lnTo>
                  <a:pt x="20320" y="434339"/>
                </a:lnTo>
                <a:lnTo>
                  <a:pt x="22860" y="433069"/>
                </a:lnTo>
                <a:lnTo>
                  <a:pt x="24130" y="433069"/>
                </a:lnTo>
                <a:lnTo>
                  <a:pt x="25400" y="431800"/>
                </a:lnTo>
                <a:lnTo>
                  <a:pt x="26670" y="430530"/>
                </a:lnTo>
                <a:lnTo>
                  <a:pt x="27940" y="430530"/>
                </a:lnTo>
                <a:lnTo>
                  <a:pt x="29210" y="429260"/>
                </a:lnTo>
                <a:lnTo>
                  <a:pt x="30480" y="426719"/>
                </a:lnTo>
                <a:lnTo>
                  <a:pt x="31750" y="425450"/>
                </a:lnTo>
                <a:lnTo>
                  <a:pt x="33020" y="424180"/>
                </a:lnTo>
                <a:lnTo>
                  <a:pt x="34290" y="421639"/>
                </a:lnTo>
                <a:lnTo>
                  <a:pt x="35560" y="420369"/>
                </a:lnTo>
                <a:lnTo>
                  <a:pt x="35560" y="419100"/>
                </a:lnTo>
                <a:lnTo>
                  <a:pt x="35560" y="417830"/>
                </a:lnTo>
                <a:lnTo>
                  <a:pt x="35560" y="415289"/>
                </a:lnTo>
                <a:lnTo>
                  <a:pt x="36830" y="411480"/>
                </a:lnTo>
                <a:lnTo>
                  <a:pt x="36830" y="408939"/>
                </a:lnTo>
                <a:lnTo>
                  <a:pt x="38100" y="398780"/>
                </a:lnTo>
                <a:lnTo>
                  <a:pt x="38100" y="387350"/>
                </a:lnTo>
                <a:lnTo>
                  <a:pt x="38100" y="177800"/>
                </a:lnTo>
                <a:lnTo>
                  <a:pt x="0" y="177800"/>
                </a:lnTo>
                <a:lnTo>
                  <a:pt x="0" y="146050"/>
                </a:lnTo>
                <a:lnTo>
                  <a:pt x="38100" y="146050"/>
                </a:lnTo>
                <a:lnTo>
                  <a:pt x="38100" y="123189"/>
                </a:lnTo>
                <a:lnTo>
                  <a:pt x="38100" y="109219"/>
                </a:lnTo>
                <a:lnTo>
                  <a:pt x="38100" y="96519"/>
                </a:lnTo>
                <a:lnTo>
                  <a:pt x="38100" y="91439"/>
                </a:lnTo>
                <a:lnTo>
                  <a:pt x="39370" y="86360"/>
                </a:lnTo>
                <a:lnTo>
                  <a:pt x="40640" y="81280"/>
                </a:lnTo>
                <a:lnTo>
                  <a:pt x="41910" y="74930"/>
                </a:lnTo>
                <a:lnTo>
                  <a:pt x="43180" y="69850"/>
                </a:lnTo>
                <a:lnTo>
                  <a:pt x="44450" y="64769"/>
                </a:lnTo>
                <a:lnTo>
                  <a:pt x="46990" y="60960"/>
                </a:lnTo>
                <a:lnTo>
                  <a:pt x="48260" y="55880"/>
                </a:lnTo>
                <a:lnTo>
                  <a:pt x="50800" y="52069"/>
                </a:lnTo>
                <a:lnTo>
                  <a:pt x="53340" y="46989"/>
                </a:lnTo>
                <a:lnTo>
                  <a:pt x="57150" y="43180"/>
                </a:lnTo>
                <a:lnTo>
                  <a:pt x="78740" y="20319"/>
                </a:lnTo>
                <a:lnTo>
                  <a:pt x="82550" y="17780"/>
                </a:lnTo>
                <a:lnTo>
                  <a:pt x="121920" y="1269"/>
                </a:lnTo>
                <a:lnTo>
                  <a:pt x="133350" y="0"/>
                </a:lnTo>
                <a:lnTo>
                  <a:pt x="144780" y="0"/>
                </a:lnTo>
                <a:lnTo>
                  <a:pt x="153670" y="0"/>
                </a:lnTo>
                <a:lnTo>
                  <a:pt x="161290" y="0"/>
                </a:lnTo>
                <a:lnTo>
                  <a:pt x="167640" y="1269"/>
                </a:lnTo>
                <a:lnTo>
                  <a:pt x="175260" y="3810"/>
                </a:lnTo>
                <a:lnTo>
                  <a:pt x="180340" y="5080"/>
                </a:lnTo>
                <a:lnTo>
                  <a:pt x="184150" y="6350"/>
                </a:lnTo>
                <a:lnTo>
                  <a:pt x="186690" y="7619"/>
                </a:lnTo>
                <a:lnTo>
                  <a:pt x="189230" y="10160"/>
                </a:lnTo>
                <a:lnTo>
                  <a:pt x="191770" y="11430"/>
                </a:lnTo>
                <a:lnTo>
                  <a:pt x="193040" y="12700"/>
                </a:lnTo>
                <a:lnTo>
                  <a:pt x="195580" y="15239"/>
                </a:lnTo>
                <a:lnTo>
                  <a:pt x="199390" y="17780"/>
                </a:lnTo>
                <a:lnTo>
                  <a:pt x="203200" y="22860"/>
                </a:lnTo>
                <a:lnTo>
                  <a:pt x="205740" y="26669"/>
                </a:lnTo>
                <a:lnTo>
                  <a:pt x="207010" y="29210"/>
                </a:lnTo>
                <a:lnTo>
                  <a:pt x="208280" y="30480"/>
                </a:lnTo>
                <a:lnTo>
                  <a:pt x="208280" y="33019"/>
                </a:lnTo>
                <a:lnTo>
                  <a:pt x="209550" y="34289"/>
                </a:lnTo>
                <a:lnTo>
                  <a:pt x="210820" y="36830"/>
                </a:lnTo>
                <a:lnTo>
                  <a:pt x="210820" y="39369"/>
                </a:lnTo>
                <a:lnTo>
                  <a:pt x="210820" y="40639"/>
                </a:lnTo>
                <a:lnTo>
                  <a:pt x="212090" y="43180"/>
                </a:lnTo>
                <a:lnTo>
                  <a:pt x="212090" y="53339"/>
                </a:lnTo>
                <a:lnTo>
                  <a:pt x="210820" y="54610"/>
                </a:lnTo>
                <a:lnTo>
                  <a:pt x="210820" y="55880"/>
                </a:lnTo>
                <a:lnTo>
                  <a:pt x="210820" y="58419"/>
                </a:lnTo>
                <a:lnTo>
                  <a:pt x="209550" y="59689"/>
                </a:lnTo>
                <a:lnTo>
                  <a:pt x="209550" y="60960"/>
                </a:lnTo>
                <a:lnTo>
                  <a:pt x="209550" y="62230"/>
                </a:lnTo>
                <a:lnTo>
                  <a:pt x="208280" y="64769"/>
                </a:lnTo>
                <a:lnTo>
                  <a:pt x="207010" y="64769"/>
                </a:lnTo>
                <a:lnTo>
                  <a:pt x="205740" y="67310"/>
                </a:lnTo>
                <a:lnTo>
                  <a:pt x="204470" y="69850"/>
                </a:lnTo>
                <a:lnTo>
                  <a:pt x="201930" y="72389"/>
                </a:lnTo>
                <a:lnTo>
                  <a:pt x="200660" y="73660"/>
                </a:lnTo>
                <a:lnTo>
                  <a:pt x="199390" y="74930"/>
                </a:lnTo>
                <a:lnTo>
                  <a:pt x="198120" y="76200"/>
                </a:lnTo>
                <a:lnTo>
                  <a:pt x="196850" y="77469"/>
                </a:lnTo>
                <a:lnTo>
                  <a:pt x="194310" y="78739"/>
                </a:lnTo>
                <a:lnTo>
                  <a:pt x="193040" y="78739"/>
                </a:lnTo>
                <a:lnTo>
                  <a:pt x="191770" y="80010"/>
                </a:lnTo>
                <a:lnTo>
                  <a:pt x="190500" y="81280"/>
                </a:lnTo>
                <a:lnTo>
                  <a:pt x="186690" y="82550"/>
                </a:lnTo>
                <a:lnTo>
                  <a:pt x="182880" y="82550"/>
                </a:lnTo>
                <a:lnTo>
                  <a:pt x="179070" y="83819"/>
                </a:lnTo>
                <a:lnTo>
                  <a:pt x="175260" y="83819"/>
                </a:lnTo>
                <a:lnTo>
                  <a:pt x="171450" y="83819"/>
                </a:lnTo>
                <a:lnTo>
                  <a:pt x="167640" y="82550"/>
                </a:lnTo>
                <a:lnTo>
                  <a:pt x="165100" y="82550"/>
                </a:lnTo>
                <a:lnTo>
                  <a:pt x="162560" y="81280"/>
                </a:lnTo>
                <a:lnTo>
                  <a:pt x="158750" y="80010"/>
                </a:lnTo>
                <a:lnTo>
                  <a:pt x="156210" y="78739"/>
                </a:lnTo>
                <a:lnTo>
                  <a:pt x="156210" y="77469"/>
                </a:lnTo>
                <a:lnTo>
                  <a:pt x="153670" y="77469"/>
                </a:lnTo>
                <a:lnTo>
                  <a:pt x="153670" y="76200"/>
                </a:lnTo>
                <a:lnTo>
                  <a:pt x="152400" y="74930"/>
                </a:lnTo>
                <a:lnTo>
                  <a:pt x="149860" y="72389"/>
                </a:lnTo>
                <a:lnTo>
                  <a:pt x="148590" y="69850"/>
                </a:lnTo>
                <a:lnTo>
                  <a:pt x="147320" y="67310"/>
                </a:lnTo>
                <a:lnTo>
                  <a:pt x="146050" y="67310"/>
                </a:lnTo>
                <a:lnTo>
                  <a:pt x="146050" y="64769"/>
                </a:lnTo>
                <a:lnTo>
                  <a:pt x="144780" y="64769"/>
                </a:lnTo>
                <a:lnTo>
                  <a:pt x="144780" y="63500"/>
                </a:lnTo>
                <a:lnTo>
                  <a:pt x="143510" y="62230"/>
                </a:lnTo>
                <a:lnTo>
                  <a:pt x="143510" y="60960"/>
                </a:lnTo>
                <a:lnTo>
                  <a:pt x="143510" y="59689"/>
                </a:lnTo>
                <a:lnTo>
                  <a:pt x="143510" y="50800"/>
                </a:lnTo>
                <a:lnTo>
                  <a:pt x="144780" y="43180"/>
                </a:lnTo>
                <a:lnTo>
                  <a:pt x="146050" y="40639"/>
                </a:lnTo>
                <a:lnTo>
                  <a:pt x="146050" y="38100"/>
                </a:lnTo>
                <a:lnTo>
                  <a:pt x="146050" y="35560"/>
                </a:lnTo>
                <a:lnTo>
                  <a:pt x="146050" y="26669"/>
                </a:lnTo>
                <a:lnTo>
                  <a:pt x="144780" y="26669"/>
                </a:lnTo>
                <a:lnTo>
                  <a:pt x="144780" y="25400"/>
                </a:lnTo>
                <a:lnTo>
                  <a:pt x="144780" y="24130"/>
                </a:lnTo>
                <a:lnTo>
                  <a:pt x="143510" y="24130"/>
                </a:lnTo>
                <a:lnTo>
                  <a:pt x="143510" y="22860"/>
                </a:lnTo>
                <a:lnTo>
                  <a:pt x="142240" y="21589"/>
                </a:lnTo>
                <a:lnTo>
                  <a:pt x="140970" y="20319"/>
                </a:lnTo>
                <a:lnTo>
                  <a:pt x="139700" y="20319"/>
                </a:lnTo>
                <a:lnTo>
                  <a:pt x="138430" y="19050"/>
                </a:lnTo>
                <a:lnTo>
                  <a:pt x="137160" y="19050"/>
                </a:lnTo>
                <a:lnTo>
                  <a:pt x="135890" y="17780"/>
                </a:lnTo>
                <a:lnTo>
                  <a:pt x="133350" y="17780"/>
                </a:lnTo>
                <a:lnTo>
                  <a:pt x="132080" y="17780"/>
                </a:lnTo>
                <a:lnTo>
                  <a:pt x="130810" y="17780"/>
                </a:lnTo>
                <a:lnTo>
                  <a:pt x="129540" y="17780"/>
                </a:lnTo>
                <a:lnTo>
                  <a:pt x="128270" y="17780"/>
                </a:lnTo>
                <a:lnTo>
                  <a:pt x="127000" y="19050"/>
                </a:lnTo>
                <a:lnTo>
                  <a:pt x="125730" y="19050"/>
                </a:lnTo>
                <a:lnTo>
                  <a:pt x="124460" y="20319"/>
                </a:lnTo>
                <a:lnTo>
                  <a:pt x="123190" y="21589"/>
                </a:lnTo>
                <a:lnTo>
                  <a:pt x="121920" y="22860"/>
                </a:lnTo>
                <a:lnTo>
                  <a:pt x="120650" y="24130"/>
                </a:lnTo>
                <a:lnTo>
                  <a:pt x="119380" y="26669"/>
                </a:lnTo>
                <a:lnTo>
                  <a:pt x="118110" y="26669"/>
                </a:lnTo>
                <a:lnTo>
                  <a:pt x="116840" y="27939"/>
                </a:lnTo>
                <a:lnTo>
                  <a:pt x="116840" y="29210"/>
                </a:lnTo>
                <a:lnTo>
                  <a:pt x="116840" y="30480"/>
                </a:lnTo>
                <a:lnTo>
                  <a:pt x="115570" y="31750"/>
                </a:lnTo>
                <a:lnTo>
                  <a:pt x="115570" y="33019"/>
                </a:lnTo>
                <a:lnTo>
                  <a:pt x="114300" y="36830"/>
                </a:lnTo>
                <a:lnTo>
                  <a:pt x="114300" y="39369"/>
                </a:lnTo>
                <a:lnTo>
                  <a:pt x="114300" y="146050"/>
                </a:lnTo>
                <a:lnTo>
                  <a:pt x="152400" y="146050"/>
                </a:lnTo>
                <a:lnTo>
                  <a:pt x="152400" y="177800"/>
                </a:lnTo>
                <a:lnTo>
                  <a:pt x="114300" y="17780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5748020" y="4701540"/>
            <a:ext cx="397510" cy="457200"/>
          </a:xfrm>
          <a:custGeom>
            <a:avLst/>
            <a:gdLst/>
            <a:ahLst/>
            <a:cxnLst/>
            <a:rect l="l" t="t" r="r" b="b"/>
            <a:pathLst>
              <a:path w="397510" h="457200">
                <a:moveTo>
                  <a:pt x="196850" y="0"/>
                </a:moveTo>
                <a:lnTo>
                  <a:pt x="175259" y="1270"/>
                </a:lnTo>
                <a:lnTo>
                  <a:pt x="156209" y="3810"/>
                </a:lnTo>
                <a:lnTo>
                  <a:pt x="137159" y="10160"/>
                </a:lnTo>
                <a:lnTo>
                  <a:pt x="128269" y="12700"/>
                </a:lnTo>
                <a:lnTo>
                  <a:pt x="86359" y="36830"/>
                </a:lnTo>
                <a:lnTo>
                  <a:pt x="57150" y="64770"/>
                </a:lnTo>
                <a:lnTo>
                  <a:pt x="31750" y="100330"/>
                </a:lnTo>
                <a:lnTo>
                  <a:pt x="21589" y="118110"/>
                </a:lnTo>
                <a:lnTo>
                  <a:pt x="13969" y="138430"/>
                </a:lnTo>
                <a:lnTo>
                  <a:pt x="11429" y="148590"/>
                </a:lnTo>
                <a:lnTo>
                  <a:pt x="7619" y="158750"/>
                </a:lnTo>
                <a:lnTo>
                  <a:pt x="3809" y="180340"/>
                </a:lnTo>
                <a:lnTo>
                  <a:pt x="1269" y="203200"/>
                </a:lnTo>
                <a:lnTo>
                  <a:pt x="0" y="227330"/>
                </a:lnTo>
                <a:lnTo>
                  <a:pt x="1269" y="248920"/>
                </a:lnTo>
                <a:lnTo>
                  <a:pt x="6350" y="288290"/>
                </a:lnTo>
                <a:lnTo>
                  <a:pt x="16509" y="326390"/>
                </a:lnTo>
                <a:lnTo>
                  <a:pt x="43179" y="377190"/>
                </a:lnTo>
                <a:lnTo>
                  <a:pt x="50800" y="386080"/>
                </a:lnTo>
                <a:lnTo>
                  <a:pt x="58419" y="396240"/>
                </a:lnTo>
                <a:lnTo>
                  <a:pt x="100329" y="431800"/>
                </a:lnTo>
                <a:lnTo>
                  <a:pt x="140969" y="449580"/>
                </a:lnTo>
                <a:lnTo>
                  <a:pt x="199389" y="457200"/>
                </a:lnTo>
                <a:lnTo>
                  <a:pt x="224789" y="455930"/>
                </a:lnTo>
                <a:lnTo>
                  <a:pt x="236219" y="453390"/>
                </a:lnTo>
                <a:lnTo>
                  <a:pt x="247650" y="452120"/>
                </a:lnTo>
                <a:lnTo>
                  <a:pt x="257809" y="449580"/>
                </a:lnTo>
                <a:lnTo>
                  <a:pt x="269239" y="444500"/>
                </a:lnTo>
                <a:lnTo>
                  <a:pt x="279400" y="440690"/>
                </a:lnTo>
                <a:lnTo>
                  <a:pt x="289559" y="435610"/>
                </a:lnTo>
                <a:lnTo>
                  <a:pt x="296227" y="431800"/>
                </a:lnTo>
                <a:lnTo>
                  <a:pt x="184150" y="431800"/>
                </a:lnTo>
                <a:lnTo>
                  <a:pt x="173989" y="429260"/>
                </a:lnTo>
                <a:lnTo>
                  <a:pt x="142239" y="407670"/>
                </a:lnTo>
                <a:lnTo>
                  <a:pt x="139700" y="403860"/>
                </a:lnTo>
                <a:lnTo>
                  <a:pt x="135889" y="400050"/>
                </a:lnTo>
                <a:lnTo>
                  <a:pt x="133350" y="394970"/>
                </a:lnTo>
                <a:lnTo>
                  <a:pt x="129539" y="388620"/>
                </a:lnTo>
                <a:lnTo>
                  <a:pt x="124459" y="381000"/>
                </a:lnTo>
                <a:lnTo>
                  <a:pt x="121919" y="373380"/>
                </a:lnTo>
                <a:lnTo>
                  <a:pt x="107950" y="326390"/>
                </a:lnTo>
                <a:lnTo>
                  <a:pt x="101600" y="281940"/>
                </a:lnTo>
                <a:lnTo>
                  <a:pt x="99059" y="229870"/>
                </a:lnTo>
                <a:lnTo>
                  <a:pt x="100329" y="205740"/>
                </a:lnTo>
                <a:lnTo>
                  <a:pt x="100329" y="185420"/>
                </a:lnTo>
                <a:lnTo>
                  <a:pt x="105409" y="146050"/>
                </a:lnTo>
                <a:lnTo>
                  <a:pt x="115569" y="97790"/>
                </a:lnTo>
                <a:lnTo>
                  <a:pt x="121919" y="83820"/>
                </a:lnTo>
                <a:lnTo>
                  <a:pt x="124459" y="77470"/>
                </a:lnTo>
                <a:lnTo>
                  <a:pt x="128269" y="69850"/>
                </a:lnTo>
                <a:lnTo>
                  <a:pt x="135889" y="57150"/>
                </a:lnTo>
                <a:lnTo>
                  <a:pt x="140969" y="52070"/>
                </a:lnTo>
                <a:lnTo>
                  <a:pt x="144779" y="46990"/>
                </a:lnTo>
                <a:lnTo>
                  <a:pt x="153669" y="38100"/>
                </a:lnTo>
                <a:lnTo>
                  <a:pt x="158750" y="35560"/>
                </a:lnTo>
                <a:lnTo>
                  <a:pt x="163829" y="31750"/>
                </a:lnTo>
                <a:lnTo>
                  <a:pt x="170179" y="29210"/>
                </a:lnTo>
                <a:lnTo>
                  <a:pt x="175259" y="26670"/>
                </a:lnTo>
                <a:lnTo>
                  <a:pt x="181609" y="25400"/>
                </a:lnTo>
                <a:lnTo>
                  <a:pt x="186689" y="24130"/>
                </a:lnTo>
                <a:lnTo>
                  <a:pt x="193039" y="22860"/>
                </a:lnTo>
                <a:lnTo>
                  <a:pt x="290194" y="22860"/>
                </a:lnTo>
                <a:lnTo>
                  <a:pt x="285750" y="20320"/>
                </a:lnTo>
                <a:lnTo>
                  <a:pt x="276859" y="16510"/>
                </a:lnTo>
                <a:lnTo>
                  <a:pt x="257809" y="8890"/>
                </a:lnTo>
                <a:lnTo>
                  <a:pt x="238759" y="3810"/>
                </a:lnTo>
                <a:lnTo>
                  <a:pt x="218439" y="1270"/>
                </a:lnTo>
                <a:lnTo>
                  <a:pt x="196850" y="0"/>
                </a:lnTo>
                <a:close/>
              </a:path>
              <a:path w="397510" h="457200">
                <a:moveTo>
                  <a:pt x="290194" y="22860"/>
                </a:moveTo>
                <a:lnTo>
                  <a:pt x="207009" y="22860"/>
                </a:lnTo>
                <a:lnTo>
                  <a:pt x="219709" y="25400"/>
                </a:lnTo>
                <a:lnTo>
                  <a:pt x="226059" y="27940"/>
                </a:lnTo>
                <a:lnTo>
                  <a:pt x="231139" y="30480"/>
                </a:lnTo>
                <a:lnTo>
                  <a:pt x="237489" y="33020"/>
                </a:lnTo>
                <a:lnTo>
                  <a:pt x="242569" y="36830"/>
                </a:lnTo>
                <a:lnTo>
                  <a:pt x="248919" y="40640"/>
                </a:lnTo>
                <a:lnTo>
                  <a:pt x="254000" y="45720"/>
                </a:lnTo>
                <a:lnTo>
                  <a:pt x="259079" y="52070"/>
                </a:lnTo>
                <a:lnTo>
                  <a:pt x="264159" y="57150"/>
                </a:lnTo>
                <a:lnTo>
                  <a:pt x="267969" y="64770"/>
                </a:lnTo>
                <a:lnTo>
                  <a:pt x="273050" y="73660"/>
                </a:lnTo>
                <a:lnTo>
                  <a:pt x="276859" y="81280"/>
                </a:lnTo>
                <a:lnTo>
                  <a:pt x="289559" y="125730"/>
                </a:lnTo>
                <a:lnTo>
                  <a:pt x="295909" y="172720"/>
                </a:lnTo>
                <a:lnTo>
                  <a:pt x="297179" y="191770"/>
                </a:lnTo>
                <a:lnTo>
                  <a:pt x="297082" y="267970"/>
                </a:lnTo>
                <a:lnTo>
                  <a:pt x="289559" y="326390"/>
                </a:lnTo>
                <a:lnTo>
                  <a:pt x="276859" y="372110"/>
                </a:lnTo>
                <a:lnTo>
                  <a:pt x="271779" y="381000"/>
                </a:lnTo>
                <a:lnTo>
                  <a:pt x="267969" y="389890"/>
                </a:lnTo>
                <a:lnTo>
                  <a:pt x="236219" y="424180"/>
                </a:lnTo>
                <a:lnTo>
                  <a:pt x="224789" y="427990"/>
                </a:lnTo>
                <a:lnTo>
                  <a:pt x="218439" y="430530"/>
                </a:lnTo>
                <a:lnTo>
                  <a:pt x="212089" y="431800"/>
                </a:lnTo>
                <a:lnTo>
                  <a:pt x="296227" y="431800"/>
                </a:lnTo>
                <a:lnTo>
                  <a:pt x="298450" y="430530"/>
                </a:lnTo>
                <a:lnTo>
                  <a:pt x="316229" y="417830"/>
                </a:lnTo>
                <a:lnTo>
                  <a:pt x="325119" y="410210"/>
                </a:lnTo>
                <a:lnTo>
                  <a:pt x="332739" y="401320"/>
                </a:lnTo>
                <a:lnTo>
                  <a:pt x="341629" y="392430"/>
                </a:lnTo>
                <a:lnTo>
                  <a:pt x="347979" y="383540"/>
                </a:lnTo>
                <a:lnTo>
                  <a:pt x="355600" y="373380"/>
                </a:lnTo>
                <a:lnTo>
                  <a:pt x="365759" y="356870"/>
                </a:lnTo>
                <a:lnTo>
                  <a:pt x="387350" y="304800"/>
                </a:lnTo>
                <a:lnTo>
                  <a:pt x="397509" y="227330"/>
                </a:lnTo>
                <a:lnTo>
                  <a:pt x="396239" y="203200"/>
                </a:lnTo>
                <a:lnTo>
                  <a:pt x="389889" y="158750"/>
                </a:lnTo>
                <a:lnTo>
                  <a:pt x="375919" y="118110"/>
                </a:lnTo>
                <a:lnTo>
                  <a:pt x="365759" y="100330"/>
                </a:lnTo>
                <a:lnTo>
                  <a:pt x="360679" y="90170"/>
                </a:lnTo>
                <a:lnTo>
                  <a:pt x="354329" y="81280"/>
                </a:lnTo>
                <a:lnTo>
                  <a:pt x="341629" y="64770"/>
                </a:lnTo>
                <a:lnTo>
                  <a:pt x="320039" y="43180"/>
                </a:lnTo>
                <a:lnTo>
                  <a:pt x="311150" y="36830"/>
                </a:lnTo>
                <a:lnTo>
                  <a:pt x="303529" y="30480"/>
                </a:lnTo>
                <a:lnTo>
                  <a:pt x="290194" y="2286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5742940" y="4697729"/>
            <a:ext cx="407670" cy="4648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6176009" y="4837429"/>
            <a:ext cx="279400" cy="452120"/>
          </a:xfrm>
          <a:custGeom>
            <a:avLst/>
            <a:gdLst/>
            <a:ahLst/>
            <a:cxnLst/>
            <a:rect l="l" t="t" r="r" b="b"/>
            <a:pathLst>
              <a:path w="279400" h="452120">
                <a:moveTo>
                  <a:pt x="147319" y="440690"/>
                </a:moveTo>
                <a:lnTo>
                  <a:pt x="0" y="440690"/>
                </a:lnTo>
                <a:lnTo>
                  <a:pt x="0" y="452120"/>
                </a:lnTo>
                <a:lnTo>
                  <a:pt x="147319" y="452120"/>
                </a:lnTo>
                <a:lnTo>
                  <a:pt x="147319" y="440690"/>
                </a:lnTo>
                <a:close/>
              </a:path>
              <a:path w="279400" h="452120">
                <a:moveTo>
                  <a:pt x="125729" y="438150"/>
                </a:moveTo>
                <a:lnTo>
                  <a:pt x="11429" y="438150"/>
                </a:lnTo>
                <a:lnTo>
                  <a:pt x="8889" y="439420"/>
                </a:lnTo>
                <a:lnTo>
                  <a:pt x="5079" y="440690"/>
                </a:lnTo>
                <a:lnTo>
                  <a:pt x="138429" y="440690"/>
                </a:lnTo>
                <a:lnTo>
                  <a:pt x="134619" y="439420"/>
                </a:lnTo>
                <a:lnTo>
                  <a:pt x="128269" y="439420"/>
                </a:lnTo>
                <a:lnTo>
                  <a:pt x="125729" y="438150"/>
                </a:lnTo>
                <a:close/>
              </a:path>
              <a:path w="279400" h="452120">
                <a:moveTo>
                  <a:pt x="107950" y="8890"/>
                </a:moveTo>
                <a:lnTo>
                  <a:pt x="0" y="8890"/>
                </a:lnTo>
                <a:lnTo>
                  <a:pt x="0" y="21590"/>
                </a:lnTo>
                <a:lnTo>
                  <a:pt x="12700" y="21590"/>
                </a:lnTo>
                <a:lnTo>
                  <a:pt x="15239" y="22860"/>
                </a:lnTo>
                <a:lnTo>
                  <a:pt x="16510" y="24130"/>
                </a:lnTo>
                <a:lnTo>
                  <a:pt x="19050" y="24130"/>
                </a:lnTo>
                <a:lnTo>
                  <a:pt x="19050" y="25400"/>
                </a:lnTo>
                <a:lnTo>
                  <a:pt x="21589" y="25400"/>
                </a:lnTo>
                <a:lnTo>
                  <a:pt x="21589" y="26670"/>
                </a:lnTo>
                <a:lnTo>
                  <a:pt x="25400" y="30480"/>
                </a:lnTo>
                <a:lnTo>
                  <a:pt x="25400" y="31750"/>
                </a:lnTo>
                <a:lnTo>
                  <a:pt x="26669" y="33020"/>
                </a:lnTo>
                <a:lnTo>
                  <a:pt x="26669" y="34290"/>
                </a:lnTo>
                <a:lnTo>
                  <a:pt x="27939" y="36830"/>
                </a:lnTo>
                <a:lnTo>
                  <a:pt x="27939" y="38100"/>
                </a:lnTo>
                <a:lnTo>
                  <a:pt x="29210" y="40640"/>
                </a:lnTo>
                <a:lnTo>
                  <a:pt x="29210" y="44450"/>
                </a:lnTo>
                <a:lnTo>
                  <a:pt x="30479" y="50800"/>
                </a:lnTo>
                <a:lnTo>
                  <a:pt x="30479" y="410210"/>
                </a:lnTo>
                <a:lnTo>
                  <a:pt x="29210" y="416560"/>
                </a:lnTo>
                <a:lnTo>
                  <a:pt x="29210" y="422910"/>
                </a:lnTo>
                <a:lnTo>
                  <a:pt x="27939" y="424180"/>
                </a:lnTo>
                <a:lnTo>
                  <a:pt x="27939" y="425450"/>
                </a:lnTo>
                <a:lnTo>
                  <a:pt x="26669" y="426720"/>
                </a:lnTo>
                <a:lnTo>
                  <a:pt x="26669" y="429260"/>
                </a:lnTo>
                <a:lnTo>
                  <a:pt x="25400" y="429260"/>
                </a:lnTo>
                <a:lnTo>
                  <a:pt x="24129" y="430530"/>
                </a:lnTo>
                <a:lnTo>
                  <a:pt x="24129" y="431800"/>
                </a:lnTo>
                <a:lnTo>
                  <a:pt x="21589" y="433070"/>
                </a:lnTo>
                <a:lnTo>
                  <a:pt x="19050" y="435610"/>
                </a:lnTo>
                <a:lnTo>
                  <a:pt x="16510" y="436880"/>
                </a:lnTo>
                <a:lnTo>
                  <a:pt x="15239" y="438150"/>
                </a:lnTo>
                <a:lnTo>
                  <a:pt x="123189" y="438150"/>
                </a:lnTo>
                <a:lnTo>
                  <a:pt x="120650" y="435610"/>
                </a:lnTo>
                <a:lnTo>
                  <a:pt x="118110" y="434340"/>
                </a:lnTo>
                <a:lnTo>
                  <a:pt x="114300" y="430530"/>
                </a:lnTo>
                <a:lnTo>
                  <a:pt x="113029" y="427990"/>
                </a:lnTo>
                <a:lnTo>
                  <a:pt x="113029" y="426720"/>
                </a:lnTo>
                <a:lnTo>
                  <a:pt x="111760" y="424180"/>
                </a:lnTo>
                <a:lnTo>
                  <a:pt x="111760" y="422910"/>
                </a:lnTo>
                <a:lnTo>
                  <a:pt x="110489" y="421640"/>
                </a:lnTo>
                <a:lnTo>
                  <a:pt x="110489" y="416560"/>
                </a:lnTo>
                <a:lnTo>
                  <a:pt x="109219" y="412750"/>
                </a:lnTo>
                <a:lnTo>
                  <a:pt x="109219" y="403860"/>
                </a:lnTo>
                <a:lnTo>
                  <a:pt x="107950" y="392430"/>
                </a:lnTo>
                <a:lnTo>
                  <a:pt x="107950" y="279400"/>
                </a:lnTo>
                <a:lnTo>
                  <a:pt x="135889" y="279400"/>
                </a:lnTo>
                <a:lnTo>
                  <a:pt x="133350" y="276860"/>
                </a:lnTo>
                <a:lnTo>
                  <a:pt x="129539" y="274320"/>
                </a:lnTo>
                <a:lnTo>
                  <a:pt x="120650" y="265430"/>
                </a:lnTo>
                <a:lnTo>
                  <a:pt x="107950" y="247650"/>
                </a:lnTo>
                <a:lnTo>
                  <a:pt x="107950" y="86360"/>
                </a:lnTo>
                <a:lnTo>
                  <a:pt x="113029" y="74930"/>
                </a:lnTo>
                <a:lnTo>
                  <a:pt x="118110" y="66040"/>
                </a:lnTo>
                <a:lnTo>
                  <a:pt x="120650" y="60960"/>
                </a:lnTo>
                <a:lnTo>
                  <a:pt x="125729" y="53340"/>
                </a:lnTo>
                <a:lnTo>
                  <a:pt x="129539" y="50800"/>
                </a:lnTo>
                <a:lnTo>
                  <a:pt x="132079" y="48260"/>
                </a:lnTo>
                <a:lnTo>
                  <a:pt x="107950" y="48260"/>
                </a:lnTo>
                <a:lnTo>
                  <a:pt x="107950" y="8890"/>
                </a:lnTo>
                <a:close/>
              </a:path>
              <a:path w="279400" h="452120">
                <a:moveTo>
                  <a:pt x="135889" y="279400"/>
                </a:moveTo>
                <a:lnTo>
                  <a:pt x="107950" y="279400"/>
                </a:lnTo>
                <a:lnTo>
                  <a:pt x="113029" y="284480"/>
                </a:lnTo>
                <a:lnTo>
                  <a:pt x="115569" y="289560"/>
                </a:lnTo>
                <a:lnTo>
                  <a:pt x="119379" y="294640"/>
                </a:lnTo>
                <a:lnTo>
                  <a:pt x="123189" y="297180"/>
                </a:lnTo>
                <a:lnTo>
                  <a:pt x="127000" y="300990"/>
                </a:lnTo>
                <a:lnTo>
                  <a:pt x="134619" y="306070"/>
                </a:lnTo>
                <a:lnTo>
                  <a:pt x="137160" y="308610"/>
                </a:lnTo>
                <a:lnTo>
                  <a:pt x="147319" y="313690"/>
                </a:lnTo>
                <a:lnTo>
                  <a:pt x="151129" y="314960"/>
                </a:lnTo>
                <a:lnTo>
                  <a:pt x="156210" y="317500"/>
                </a:lnTo>
                <a:lnTo>
                  <a:pt x="161289" y="317500"/>
                </a:lnTo>
                <a:lnTo>
                  <a:pt x="171450" y="320040"/>
                </a:lnTo>
                <a:lnTo>
                  <a:pt x="184150" y="320040"/>
                </a:lnTo>
                <a:lnTo>
                  <a:pt x="224789" y="304800"/>
                </a:lnTo>
                <a:lnTo>
                  <a:pt x="229869" y="299720"/>
                </a:lnTo>
                <a:lnTo>
                  <a:pt x="236219" y="294640"/>
                </a:lnTo>
                <a:lnTo>
                  <a:pt x="241300" y="289560"/>
                </a:lnTo>
                <a:lnTo>
                  <a:pt x="242993" y="287020"/>
                </a:lnTo>
                <a:lnTo>
                  <a:pt x="156210" y="287020"/>
                </a:lnTo>
                <a:lnTo>
                  <a:pt x="152400" y="285750"/>
                </a:lnTo>
                <a:lnTo>
                  <a:pt x="148589" y="285750"/>
                </a:lnTo>
                <a:lnTo>
                  <a:pt x="146050" y="284480"/>
                </a:lnTo>
                <a:lnTo>
                  <a:pt x="142239" y="283210"/>
                </a:lnTo>
                <a:lnTo>
                  <a:pt x="139700" y="281940"/>
                </a:lnTo>
                <a:lnTo>
                  <a:pt x="135889" y="279400"/>
                </a:lnTo>
                <a:close/>
              </a:path>
              <a:path w="279400" h="452120">
                <a:moveTo>
                  <a:pt x="248496" y="39370"/>
                </a:moveTo>
                <a:lnTo>
                  <a:pt x="161289" y="39370"/>
                </a:lnTo>
                <a:lnTo>
                  <a:pt x="162560" y="40640"/>
                </a:lnTo>
                <a:lnTo>
                  <a:pt x="165100" y="40640"/>
                </a:lnTo>
                <a:lnTo>
                  <a:pt x="166369" y="41910"/>
                </a:lnTo>
                <a:lnTo>
                  <a:pt x="168910" y="43180"/>
                </a:lnTo>
                <a:lnTo>
                  <a:pt x="170179" y="43180"/>
                </a:lnTo>
                <a:lnTo>
                  <a:pt x="177800" y="50800"/>
                </a:lnTo>
                <a:lnTo>
                  <a:pt x="180339" y="55880"/>
                </a:lnTo>
                <a:lnTo>
                  <a:pt x="182879" y="58420"/>
                </a:lnTo>
                <a:lnTo>
                  <a:pt x="184150" y="62230"/>
                </a:lnTo>
                <a:lnTo>
                  <a:pt x="194310" y="99060"/>
                </a:lnTo>
                <a:lnTo>
                  <a:pt x="196850" y="113030"/>
                </a:lnTo>
                <a:lnTo>
                  <a:pt x="196850" y="129540"/>
                </a:lnTo>
                <a:lnTo>
                  <a:pt x="198119" y="146050"/>
                </a:lnTo>
                <a:lnTo>
                  <a:pt x="198119" y="182880"/>
                </a:lnTo>
                <a:lnTo>
                  <a:pt x="196850" y="200660"/>
                </a:lnTo>
                <a:lnTo>
                  <a:pt x="196850" y="215900"/>
                </a:lnTo>
                <a:lnTo>
                  <a:pt x="194310" y="228600"/>
                </a:lnTo>
                <a:lnTo>
                  <a:pt x="193039" y="241300"/>
                </a:lnTo>
                <a:lnTo>
                  <a:pt x="189229" y="256540"/>
                </a:lnTo>
                <a:lnTo>
                  <a:pt x="187960" y="260350"/>
                </a:lnTo>
                <a:lnTo>
                  <a:pt x="185419" y="265430"/>
                </a:lnTo>
                <a:lnTo>
                  <a:pt x="184150" y="269240"/>
                </a:lnTo>
                <a:lnTo>
                  <a:pt x="181610" y="273050"/>
                </a:lnTo>
                <a:lnTo>
                  <a:pt x="180339" y="274320"/>
                </a:lnTo>
                <a:lnTo>
                  <a:pt x="179069" y="276860"/>
                </a:lnTo>
                <a:lnTo>
                  <a:pt x="177800" y="278130"/>
                </a:lnTo>
                <a:lnTo>
                  <a:pt x="175260" y="279400"/>
                </a:lnTo>
                <a:lnTo>
                  <a:pt x="173989" y="281940"/>
                </a:lnTo>
                <a:lnTo>
                  <a:pt x="172719" y="281940"/>
                </a:lnTo>
                <a:lnTo>
                  <a:pt x="170179" y="284480"/>
                </a:lnTo>
                <a:lnTo>
                  <a:pt x="167639" y="285750"/>
                </a:lnTo>
                <a:lnTo>
                  <a:pt x="165100" y="285750"/>
                </a:lnTo>
                <a:lnTo>
                  <a:pt x="162560" y="287020"/>
                </a:lnTo>
                <a:lnTo>
                  <a:pt x="242993" y="287020"/>
                </a:lnTo>
                <a:lnTo>
                  <a:pt x="246379" y="281940"/>
                </a:lnTo>
                <a:lnTo>
                  <a:pt x="251460" y="275590"/>
                </a:lnTo>
                <a:lnTo>
                  <a:pt x="276860" y="201930"/>
                </a:lnTo>
                <a:lnTo>
                  <a:pt x="279400" y="180340"/>
                </a:lnTo>
                <a:lnTo>
                  <a:pt x="279400" y="137160"/>
                </a:lnTo>
                <a:lnTo>
                  <a:pt x="276860" y="116840"/>
                </a:lnTo>
                <a:lnTo>
                  <a:pt x="274319" y="106680"/>
                </a:lnTo>
                <a:lnTo>
                  <a:pt x="273050" y="97790"/>
                </a:lnTo>
                <a:lnTo>
                  <a:pt x="270510" y="87630"/>
                </a:lnTo>
                <a:lnTo>
                  <a:pt x="266700" y="78740"/>
                </a:lnTo>
                <a:lnTo>
                  <a:pt x="264160" y="69850"/>
                </a:lnTo>
                <a:lnTo>
                  <a:pt x="260350" y="60960"/>
                </a:lnTo>
                <a:lnTo>
                  <a:pt x="252729" y="45720"/>
                </a:lnTo>
                <a:lnTo>
                  <a:pt x="248496" y="39370"/>
                </a:lnTo>
                <a:close/>
              </a:path>
              <a:path w="279400" h="452120">
                <a:moveTo>
                  <a:pt x="186689" y="0"/>
                </a:moveTo>
                <a:lnTo>
                  <a:pt x="168910" y="0"/>
                </a:lnTo>
                <a:lnTo>
                  <a:pt x="162560" y="1270"/>
                </a:lnTo>
                <a:lnTo>
                  <a:pt x="157479" y="2540"/>
                </a:lnTo>
                <a:lnTo>
                  <a:pt x="151129" y="5080"/>
                </a:lnTo>
                <a:lnTo>
                  <a:pt x="146050" y="7620"/>
                </a:lnTo>
                <a:lnTo>
                  <a:pt x="135889" y="15240"/>
                </a:lnTo>
                <a:lnTo>
                  <a:pt x="132079" y="17780"/>
                </a:lnTo>
                <a:lnTo>
                  <a:pt x="121919" y="27940"/>
                </a:lnTo>
                <a:lnTo>
                  <a:pt x="119379" y="33020"/>
                </a:lnTo>
                <a:lnTo>
                  <a:pt x="115569" y="36830"/>
                </a:lnTo>
                <a:lnTo>
                  <a:pt x="111760" y="43180"/>
                </a:lnTo>
                <a:lnTo>
                  <a:pt x="107950" y="48260"/>
                </a:lnTo>
                <a:lnTo>
                  <a:pt x="132079" y="48260"/>
                </a:lnTo>
                <a:lnTo>
                  <a:pt x="134619" y="45720"/>
                </a:lnTo>
                <a:lnTo>
                  <a:pt x="138429" y="43180"/>
                </a:lnTo>
                <a:lnTo>
                  <a:pt x="140969" y="41910"/>
                </a:lnTo>
                <a:lnTo>
                  <a:pt x="144779" y="40640"/>
                </a:lnTo>
                <a:lnTo>
                  <a:pt x="147319" y="39370"/>
                </a:lnTo>
                <a:lnTo>
                  <a:pt x="248496" y="39370"/>
                </a:lnTo>
                <a:lnTo>
                  <a:pt x="247650" y="38100"/>
                </a:lnTo>
                <a:lnTo>
                  <a:pt x="237489" y="25400"/>
                </a:lnTo>
                <a:lnTo>
                  <a:pt x="231139" y="20320"/>
                </a:lnTo>
                <a:lnTo>
                  <a:pt x="226060" y="15240"/>
                </a:lnTo>
                <a:lnTo>
                  <a:pt x="213360" y="7620"/>
                </a:lnTo>
                <a:lnTo>
                  <a:pt x="200660" y="2540"/>
                </a:lnTo>
                <a:lnTo>
                  <a:pt x="194310" y="1270"/>
                </a:lnTo>
                <a:lnTo>
                  <a:pt x="186689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6285229" y="5104129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860"/>
                </a:lnTo>
              </a:path>
            </a:pathLst>
          </a:custGeom>
          <a:ln w="101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6280150" y="52298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6285229" y="52412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6280150" y="52451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6280150" y="525017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6281420" y="525272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89" y="0"/>
                </a:moveTo>
                <a:lnTo>
                  <a:pt x="5079" y="1269"/>
                </a:lnTo>
                <a:lnTo>
                  <a:pt x="0" y="1269"/>
                </a:lnTo>
                <a:lnTo>
                  <a:pt x="0" y="3809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6281420" y="52565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6281420" y="525525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10159" y="0"/>
                </a:moveTo>
                <a:lnTo>
                  <a:pt x="0" y="2539"/>
                </a:lnTo>
                <a:lnTo>
                  <a:pt x="1269" y="5079"/>
                </a:lnTo>
                <a:lnTo>
                  <a:pt x="5079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6282690" y="52590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1269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6282690" y="52578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3810" y="1269"/>
                </a:lnTo>
                <a:lnTo>
                  <a:pt x="0" y="3809"/>
                </a:lnTo>
                <a:lnTo>
                  <a:pt x="5080" y="254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6282690" y="52590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89" y="0"/>
                </a:moveTo>
                <a:lnTo>
                  <a:pt x="5080" y="1269"/>
                </a:lnTo>
                <a:lnTo>
                  <a:pt x="0" y="2539"/>
                </a:lnTo>
                <a:lnTo>
                  <a:pt x="0" y="3809"/>
                </a:lnTo>
                <a:lnTo>
                  <a:pt x="5080" y="2539"/>
                </a:lnTo>
                <a:lnTo>
                  <a:pt x="1016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6282690" y="52616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69"/>
                </a:lnTo>
                <a:lnTo>
                  <a:pt x="127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6283959" y="52603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19" y="0"/>
                </a:moveTo>
                <a:lnTo>
                  <a:pt x="3810" y="1270"/>
                </a:lnTo>
                <a:lnTo>
                  <a:pt x="0" y="3810"/>
                </a:lnTo>
                <a:lnTo>
                  <a:pt x="0" y="5080"/>
                </a:lnTo>
                <a:lnTo>
                  <a:pt x="5079" y="381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6283959" y="52616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2539"/>
                </a:lnTo>
                <a:lnTo>
                  <a:pt x="0" y="3809"/>
                </a:lnTo>
                <a:lnTo>
                  <a:pt x="1269" y="6349"/>
                </a:lnTo>
                <a:lnTo>
                  <a:pt x="5079" y="3809"/>
                </a:lnTo>
                <a:lnTo>
                  <a:pt x="1016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6285229" y="526287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7620" y="0"/>
                </a:moveTo>
                <a:lnTo>
                  <a:pt x="0" y="5080"/>
                </a:lnTo>
                <a:lnTo>
                  <a:pt x="1270" y="7620"/>
                </a:lnTo>
                <a:lnTo>
                  <a:pt x="889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6286500" y="52641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7620" y="0"/>
                </a:moveTo>
                <a:lnTo>
                  <a:pt x="3810" y="3809"/>
                </a:lnTo>
                <a:lnTo>
                  <a:pt x="0" y="6350"/>
                </a:lnTo>
                <a:lnTo>
                  <a:pt x="1270" y="7619"/>
                </a:lnTo>
                <a:lnTo>
                  <a:pt x="8889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6287770" y="52692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2540"/>
                </a:lnTo>
                <a:lnTo>
                  <a:pt x="0" y="3810"/>
                </a:lnTo>
                <a:lnTo>
                  <a:pt x="126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6289040" y="52666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2539" y="2540"/>
                </a:lnTo>
                <a:lnTo>
                  <a:pt x="0" y="6350"/>
                </a:lnTo>
                <a:lnTo>
                  <a:pt x="381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6292850" y="52666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1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6289040" y="526795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7620" y="0"/>
                </a:moveTo>
                <a:lnTo>
                  <a:pt x="0" y="5079"/>
                </a:lnTo>
                <a:lnTo>
                  <a:pt x="1270" y="7619"/>
                </a:lnTo>
                <a:lnTo>
                  <a:pt x="5080" y="3809"/>
                </a:lnTo>
                <a:lnTo>
                  <a:pt x="888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6290309" y="52717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09"/>
                </a:lnTo>
                <a:lnTo>
                  <a:pt x="1269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6291579" y="52679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0" y="7619"/>
                </a:lnTo>
                <a:lnTo>
                  <a:pt x="2540" y="8889"/>
                </a:lnTo>
                <a:lnTo>
                  <a:pt x="5080" y="507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6294120" y="52730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0" y="3810"/>
                </a:lnTo>
                <a:lnTo>
                  <a:pt x="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6294120" y="52692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3809" y="0"/>
                </a:lnTo>
                <a:lnTo>
                  <a:pt x="2539" y="3810"/>
                </a:lnTo>
                <a:lnTo>
                  <a:pt x="0" y="8890"/>
                </a:lnTo>
                <a:lnTo>
                  <a:pt x="1269" y="8890"/>
                </a:lnTo>
                <a:lnTo>
                  <a:pt x="380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6297929" y="52692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270" y="0"/>
                </a:moveTo>
                <a:lnTo>
                  <a:pt x="0" y="5080"/>
                </a:lnTo>
                <a:lnTo>
                  <a:pt x="254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6295390" y="527430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3809"/>
                </a:lnTo>
                <a:lnTo>
                  <a:pt x="127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6297929" y="52705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2540" y="0"/>
                </a:lnTo>
                <a:lnTo>
                  <a:pt x="0" y="380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6295390" y="52717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39" y="2539"/>
                </a:lnTo>
                <a:lnTo>
                  <a:pt x="0" y="6349"/>
                </a:lnTo>
                <a:lnTo>
                  <a:pt x="381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6295390" y="52755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40"/>
                </a:lnTo>
                <a:lnTo>
                  <a:pt x="1270" y="3810"/>
                </a:lnTo>
                <a:lnTo>
                  <a:pt x="2539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6297929" y="527050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1270" y="5080"/>
                </a:lnTo>
                <a:lnTo>
                  <a:pt x="0" y="8890"/>
                </a:lnTo>
                <a:lnTo>
                  <a:pt x="2540" y="10159"/>
                </a:lnTo>
                <a:lnTo>
                  <a:pt x="3810" y="5080"/>
                </a:lnTo>
                <a:lnTo>
                  <a:pt x="508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6300470" y="527050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0159"/>
                </a:lnTo>
                <a:lnTo>
                  <a:pt x="2539" y="10159"/>
                </a:lnTo>
                <a:lnTo>
                  <a:pt x="3809" y="6350"/>
                </a:lnTo>
                <a:lnTo>
                  <a:pt x="507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6303009" y="527685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69" y="0"/>
                </a:moveTo>
                <a:lnTo>
                  <a:pt x="0" y="3809"/>
                </a:lnTo>
                <a:lnTo>
                  <a:pt x="126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6304279" y="527177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810" y="0"/>
                </a:moveTo>
                <a:lnTo>
                  <a:pt x="0" y="0"/>
                </a:lnTo>
                <a:lnTo>
                  <a:pt x="0" y="8889"/>
                </a:lnTo>
                <a:lnTo>
                  <a:pt x="2540" y="1015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6308090" y="52717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6306820" y="527177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1269" y="0"/>
                </a:moveTo>
                <a:lnTo>
                  <a:pt x="1269" y="5079"/>
                </a:lnTo>
                <a:lnTo>
                  <a:pt x="0" y="10159"/>
                </a:lnTo>
                <a:lnTo>
                  <a:pt x="2539" y="10159"/>
                </a:lnTo>
                <a:lnTo>
                  <a:pt x="3809" y="5079"/>
                </a:lnTo>
                <a:lnTo>
                  <a:pt x="380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6310629" y="527304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6309359" y="527304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1269" y="0"/>
                </a:lnTo>
                <a:lnTo>
                  <a:pt x="1269" y="3810"/>
                </a:lnTo>
                <a:lnTo>
                  <a:pt x="0" y="8890"/>
                </a:lnTo>
                <a:lnTo>
                  <a:pt x="5079" y="10160"/>
                </a:lnTo>
                <a:lnTo>
                  <a:pt x="507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6314440" y="527812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6314440" y="52730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89" y="0"/>
                </a:moveTo>
                <a:lnTo>
                  <a:pt x="1270" y="0"/>
                </a:lnTo>
                <a:lnTo>
                  <a:pt x="0" y="5080"/>
                </a:lnTo>
                <a:lnTo>
                  <a:pt x="0" y="10160"/>
                </a:lnTo>
                <a:lnTo>
                  <a:pt x="888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6323329" y="527304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6318250" y="52781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60" y="0"/>
                </a:moveTo>
                <a:lnTo>
                  <a:pt x="10160" y="11429"/>
                </a:lnTo>
                <a:lnTo>
                  <a:pt x="0" y="11429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6323329" y="52895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5080" y="0"/>
                </a:lnTo>
                <a:lnTo>
                  <a:pt x="5080" y="5080"/>
                </a:ln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6176009" y="5290184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 h="0">
                <a:moveTo>
                  <a:pt x="0" y="0"/>
                </a:moveTo>
                <a:lnTo>
                  <a:pt x="147319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6170929" y="52895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0"/>
                </a:moveTo>
                <a:lnTo>
                  <a:pt x="5080" y="5080"/>
                </a:lnTo>
                <a:lnTo>
                  <a:pt x="0" y="5080"/>
                </a:ln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6170929" y="52781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11429"/>
                </a:moveTo>
                <a:lnTo>
                  <a:pt x="0" y="0"/>
                </a:lnTo>
                <a:lnTo>
                  <a:pt x="10160" y="0"/>
                </a:lnTo>
                <a:lnTo>
                  <a:pt x="10160" y="11429"/>
                </a:lnTo>
                <a:lnTo>
                  <a:pt x="0" y="114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6170929" y="527304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5080"/>
                </a:moveTo>
                <a:lnTo>
                  <a:pt x="0" y="5080"/>
                </a:lnTo>
                <a:lnTo>
                  <a:pt x="0" y="0"/>
                </a:lnTo>
                <a:lnTo>
                  <a:pt x="5080" y="0"/>
                </a:lnTo>
                <a:lnTo>
                  <a:pt x="508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6176009" y="527304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0" y="0"/>
                </a:moveTo>
                <a:lnTo>
                  <a:pt x="5079" y="0"/>
                </a:lnTo>
                <a:lnTo>
                  <a:pt x="507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6181090" y="527812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6179820" y="5271770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3809" y="0"/>
                </a:moveTo>
                <a:lnTo>
                  <a:pt x="0" y="1269"/>
                </a:lnTo>
                <a:lnTo>
                  <a:pt x="1269" y="6349"/>
                </a:lnTo>
                <a:lnTo>
                  <a:pt x="1269" y="11429"/>
                </a:lnTo>
                <a:lnTo>
                  <a:pt x="5079" y="10159"/>
                </a:lnTo>
                <a:lnTo>
                  <a:pt x="507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6183629" y="527177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0" y="0"/>
                </a:lnTo>
                <a:lnTo>
                  <a:pt x="1270" y="5079"/>
                </a:lnTo>
                <a:lnTo>
                  <a:pt x="1270" y="10159"/>
                </a:lnTo>
                <a:lnTo>
                  <a:pt x="5080" y="8889"/>
                </a:lnTo>
                <a:lnTo>
                  <a:pt x="381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6186170" y="52705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2539" y="0"/>
                </a:moveTo>
                <a:lnTo>
                  <a:pt x="0" y="1269"/>
                </a:lnTo>
                <a:lnTo>
                  <a:pt x="1269" y="5080"/>
                </a:lnTo>
                <a:lnTo>
                  <a:pt x="2539" y="10159"/>
                </a:lnTo>
                <a:lnTo>
                  <a:pt x="3809" y="10159"/>
                </a:lnTo>
                <a:lnTo>
                  <a:pt x="380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6189979" y="527557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6187440" y="527050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269"/>
                </a:lnTo>
                <a:lnTo>
                  <a:pt x="2539" y="5080"/>
                </a:lnTo>
                <a:lnTo>
                  <a:pt x="3810" y="10159"/>
                </a:lnTo>
                <a:lnTo>
                  <a:pt x="5080" y="8890"/>
                </a:lnTo>
                <a:lnTo>
                  <a:pt x="381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6191250" y="52755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1270" y="3810"/>
                </a:lnTo>
                <a:lnTo>
                  <a:pt x="2539" y="3810"/>
                </a:lnTo>
                <a:lnTo>
                  <a:pt x="253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6188709" y="52705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69" y="0"/>
                </a:moveTo>
                <a:lnTo>
                  <a:pt x="0" y="1269"/>
                </a:lnTo>
                <a:lnTo>
                  <a:pt x="2539" y="5080"/>
                </a:lnTo>
                <a:lnTo>
                  <a:pt x="5079" y="7619"/>
                </a:lnTo>
                <a:lnTo>
                  <a:pt x="63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6189979" y="52692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270" y="0"/>
                </a:moveTo>
                <a:lnTo>
                  <a:pt x="0" y="1270"/>
                </a:lnTo>
                <a:lnTo>
                  <a:pt x="254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6191250" y="52692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3810" y="8890"/>
                </a:lnTo>
                <a:lnTo>
                  <a:pt x="5079" y="889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6195059" y="52730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69" y="508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6192520" y="52679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69" y="0"/>
                </a:moveTo>
                <a:lnTo>
                  <a:pt x="0" y="1269"/>
                </a:lnTo>
                <a:lnTo>
                  <a:pt x="5079" y="8889"/>
                </a:lnTo>
                <a:lnTo>
                  <a:pt x="63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6196329" y="52717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540" y="380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6193790" y="526669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2540"/>
                </a:lnTo>
                <a:lnTo>
                  <a:pt x="6350" y="8890"/>
                </a:lnTo>
                <a:lnTo>
                  <a:pt x="7620" y="635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6195059" y="52654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69" y="0"/>
                </a:moveTo>
                <a:lnTo>
                  <a:pt x="0" y="1269"/>
                </a:lnTo>
                <a:lnTo>
                  <a:pt x="2539" y="5079"/>
                </a:lnTo>
                <a:lnTo>
                  <a:pt x="6350" y="8889"/>
                </a:lnTo>
                <a:lnTo>
                  <a:pt x="7619" y="7619"/>
                </a:lnTo>
                <a:lnTo>
                  <a:pt x="507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6200140" y="52692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539" y="3810"/>
                </a:lnTo>
                <a:lnTo>
                  <a:pt x="253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6196329" y="52654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1269"/>
                </a:lnTo>
                <a:lnTo>
                  <a:pt x="3810" y="3809"/>
                </a:lnTo>
                <a:lnTo>
                  <a:pt x="6350" y="6349"/>
                </a:lnTo>
                <a:lnTo>
                  <a:pt x="7620" y="5079"/>
                </a:lnTo>
                <a:lnTo>
                  <a:pt x="381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6197600" y="52641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0" y="126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6197600" y="52641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0"/>
                </a:lnTo>
                <a:lnTo>
                  <a:pt x="2539" y="3809"/>
                </a:lnTo>
                <a:lnTo>
                  <a:pt x="6350" y="635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6198870" y="526287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6202679" y="52666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2540" y="2540"/>
                </a:lnTo>
                <a:lnTo>
                  <a:pt x="3810" y="254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6197600" y="52628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1270" y="0"/>
                </a:moveTo>
                <a:lnTo>
                  <a:pt x="0" y="1270"/>
                </a:lnTo>
                <a:lnTo>
                  <a:pt x="5079" y="3810"/>
                </a:lnTo>
                <a:lnTo>
                  <a:pt x="8889" y="5080"/>
                </a:lnTo>
                <a:lnTo>
                  <a:pt x="10160" y="381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6198870" y="52616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1269" y="0"/>
                </a:moveTo>
                <a:lnTo>
                  <a:pt x="0" y="1269"/>
                </a:lnTo>
                <a:lnTo>
                  <a:pt x="3809" y="2539"/>
                </a:lnTo>
                <a:lnTo>
                  <a:pt x="8889" y="5079"/>
                </a:lnTo>
                <a:lnTo>
                  <a:pt x="8889" y="380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6203950" y="52628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0"/>
                </a:lnTo>
                <a:lnTo>
                  <a:pt x="3810" y="254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6198870" y="52616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269"/>
                </a:moveTo>
                <a:lnTo>
                  <a:pt x="0" y="0"/>
                </a:lnTo>
                <a:lnTo>
                  <a:pt x="10159" y="0"/>
                </a:lnTo>
                <a:lnTo>
                  <a:pt x="10159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6198870" y="52590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69" y="0"/>
                </a:moveTo>
                <a:lnTo>
                  <a:pt x="0" y="1269"/>
                </a:lnTo>
                <a:lnTo>
                  <a:pt x="0" y="2539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6200140" y="52578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0" y="1269"/>
                </a:lnTo>
                <a:lnTo>
                  <a:pt x="7620" y="6350"/>
                </a:lnTo>
                <a:lnTo>
                  <a:pt x="8889" y="3809"/>
                </a:lnTo>
                <a:lnTo>
                  <a:pt x="508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6205220" y="5260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6200140" y="52565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2540"/>
                </a:lnTo>
                <a:lnTo>
                  <a:pt x="5080" y="3810"/>
                </a:lnTo>
                <a:lnTo>
                  <a:pt x="8889" y="3810"/>
                </a:lnTo>
                <a:lnTo>
                  <a:pt x="8889" y="254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6200140" y="525272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70" y="0"/>
                </a:moveTo>
                <a:lnTo>
                  <a:pt x="0" y="3809"/>
                </a:lnTo>
                <a:lnTo>
                  <a:pt x="5080" y="5079"/>
                </a:lnTo>
                <a:lnTo>
                  <a:pt x="8889" y="6349"/>
                </a:lnTo>
                <a:lnTo>
                  <a:pt x="10160" y="126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6205220" y="52539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6206490" y="524255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6206490" y="52285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6206490" y="4886959"/>
            <a:ext cx="0" cy="367030"/>
          </a:xfrm>
          <a:custGeom>
            <a:avLst/>
            <a:gdLst/>
            <a:ahLst/>
            <a:cxnLst/>
            <a:rect l="l" t="t" r="r" b="b"/>
            <a:pathLst>
              <a:path w="0" h="367029">
                <a:moveTo>
                  <a:pt x="0" y="0"/>
                </a:moveTo>
                <a:lnTo>
                  <a:pt x="0" y="367029"/>
                </a:lnTo>
              </a:path>
            </a:pathLst>
          </a:custGeom>
          <a:ln w="101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6206490" y="49009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6206490" y="489330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6201409" y="48882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6201409" y="48818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0" y="0"/>
                </a:lnTo>
                <a:lnTo>
                  <a:pt x="0" y="6350"/>
                </a:lnTo>
                <a:lnTo>
                  <a:pt x="5079" y="6350"/>
                </a:lnTo>
                <a:lnTo>
                  <a:pt x="888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6205220" y="48806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6200140" y="48768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80" y="1269"/>
                </a:lnTo>
                <a:lnTo>
                  <a:pt x="0" y="2539"/>
                </a:lnTo>
                <a:lnTo>
                  <a:pt x="1270" y="6350"/>
                </a:lnTo>
                <a:lnTo>
                  <a:pt x="5080" y="5080"/>
                </a:lnTo>
                <a:lnTo>
                  <a:pt x="1016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6200140" y="48742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20" y="0"/>
                </a:moveTo>
                <a:lnTo>
                  <a:pt x="0" y="2539"/>
                </a:lnTo>
                <a:lnTo>
                  <a:pt x="0" y="5079"/>
                </a:lnTo>
                <a:lnTo>
                  <a:pt x="5080" y="3809"/>
                </a:lnTo>
                <a:lnTo>
                  <a:pt x="888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6198870" y="48755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126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6198870" y="48742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269"/>
                </a:moveTo>
                <a:lnTo>
                  <a:pt x="0" y="0"/>
                </a:lnTo>
                <a:lnTo>
                  <a:pt x="10159" y="0"/>
                </a:lnTo>
                <a:lnTo>
                  <a:pt x="10159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6203950" y="48717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10" y="0"/>
                </a:moveTo>
                <a:lnTo>
                  <a:pt x="0" y="2539"/>
                </a:lnTo>
                <a:lnTo>
                  <a:pt x="5079" y="253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6198870" y="48704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3809" y="1269"/>
                </a:lnTo>
                <a:lnTo>
                  <a:pt x="0" y="2539"/>
                </a:lnTo>
                <a:lnTo>
                  <a:pt x="1269" y="5080"/>
                </a:lnTo>
                <a:lnTo>
                  <a:pt x="5079" y="3810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6202679" y="48691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254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6197600" y="48679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2539"/>
                </a:lnTo>
                <a:lnTo>
                  <a:pt x="0" y="3809"/>
                </a:lnTo>
                <a:lnTo>
                  <a:pt x="1270" y="6350"/>
                </a:lnTo>
                <a:lnTo>
                  <a:pt x="5079" y="380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6197600" y="48666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3810" y="2540"/>
                </a:lnTo>
                <a:lnTo>
                  <a:pt x="0" y="3810"/>
                </a:lnTo>
                <a:lnTo>
                  <a:pt x="0" y="5080"/>
                </a:lnTo>
                <a:lnTo>
                  <a:pt x="5079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6201409" y="48666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3810" y="0"/>
                </a:lnTo>
                <a:lnTo>
                  <a:pt x="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6197600" y="486537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0" y="5079"/>
                </a:lnTo>
                <a:lnTo>
                  <a:pt x="0" y="634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6196329" y="48679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69"/>
                </a:lnTo>
                <a:lnTo>
                  <a:pt x="127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6196329" y="48641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90" y="0"/>
                </a:moveTo>
                <a:lnTo>
                  <a:pt x="3810" y="2539"/>
                </a:lnTo>
                <a:lnTo>
                  <a:pt x="0" y="3810"/>
                </a:lnTo>
                <a:lnTo>
                  <a:pt x="0" y="5080"/>
                </a:lnTo>
                <a:lnTo>
                  <a:pt x="5080" y="3810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6200140" y="48615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539" y="0"/>
                </a:moveTo>
                <a:lnTo>
                  <a:pt x="0" y="5079"/>
                </a:lnTo>
                <a:lnTo>
                  <a:pt x="508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6196329" y="48615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5080" y="0"/>
                </a:lnTo>
                <a:lnTo>
                  <a:pt x="0" y="7619"/>
                </a:lnTo>
                <a:lnTo>
                  <a:pt x="1270" y="8889"/>
                </a:lnTo>
                <a:lnTo>
                  <a:pt x="381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6195059" y="48615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19" y="0"/>
                </a:moveTo>
                <a:lnTo>
                  <a:pt x="6350" y="0"/>
                </a:lnTo>
                <a:lnTo>
                  <a:pt x="2539" y="2539"/>
                </a:lnTo>
                <a:lnTo>
                  <a:pt x="0" y="6350"/>
                </a:lnTo>
                <a:lnTo>
                  <a:pt x="1269" y="7619"/>
                </a:lnTo>
                <a:lnTo>
                  <a:pt x="3810" y="380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6193790" y="48602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381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6197600" y="48590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1270" y="0"/>
                </a:lnTo>
                <a:lnTo>
                  <a:pt x="0" y="380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6193790" y="485775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10" y="0"/>
                </a:moveTo>
                <a:lnTo>
                  <a:pt x="1270" y="5080"/>
                </a:lnTo>
                <a:lnTo>
                  <a:pt x="0" y="8889"/>
                </a:lnTo>
                <a:lnTo>
                  <a:pt x="1270" y="10160"/>
                </a:lnTo>
                <a:lnTo>
                  <a:pt x="3810" y="5080"/>
                </a:lnTo>
                <a:lnTo>
                  <a:pt x="508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6192520" y="48628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3810"/>
                </a:lnTo>
                <a:lnTo>
                  <a:pt x="126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6192520" y="48577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0" y="7619"/>
                </a:lnTo>
                <a:lnTo>
                  <a:pt x="0" y="888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6195059" y="48577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6192520" y="485647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1269" y="0"/>
                </a:moveTo>
                <a:lnTo>
                  <a:pt x="0" y="5080"/>
                </a:lnTo>
                <a:lnTo>
                  <a:pt x="0" y="10160"/>
                </a:lnTo>
                <a:lnTo>
                  <a:pt x="1269" y="10160"/>
                </a:lnTo>
                <a:lnTo>
                  <a:pt x="2539" y="5080"/>
                </a:lnTo>
                <a:lnTo>
                  <a:pt x="253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6191250" y="48615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380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6189979" y="48564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10" y="0"/>
                </a:moveTo>
                <a:lnTo>
                  <a:pt x="1270" y="3810"/>
                </a:lnTo>
                <a:lnTo>
                  <a:pt x="0" y="8890"/>
                </a:lnTo>
                <a:lnTo>
                  <a:pt x="1270" y="8890"/>
                </a:lnTo>
                <a:lnTo>
                  <a:pt x="2540" y="5080"/>
                </a:lnTo>
                <a:lnTo>
                  <a:pt x="508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6191250" y="48564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1270" y="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6187440" y="48552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1270" y="3809"/>
                </a:lnTo>
                <a:lnTo>
                  <a:pt x="0" y="8889"/>
                </a:lnTo>
                <a:lnTo>
                  <a:pt x="2539" y="10159"/>
                </a:lnTo>
                <a:lnTo>
                  <a:pt x="3810" y="5079"/>
                </a:lnTo>
                <a:lnTo>
                  <a:pt x="508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6183629" y="485394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40" y="0"/>
                </a:moveTo>
                <a:lnTo>
                  <a:pt x="0" y="10160"/>
                </a:lnTo>
                <a:lnTo>
                  <a:pt x="3810" y="10160"/>
                </a:lnTo>
                <a:lnTo>
                  <a:pt x="5080" y="508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6184900" y="48539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6181090" y="48539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810" y="0"/>
                </a:moveTo>
                <a:lnTo>
                  <a:pt x="0" y="0"/>
                </a:lnTo>
                <a:lnTo>
                  <a:pt x="0" y="8890"/>
                </a:lnTo>
                <a:lnTo>
                  <a:pt x="381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6181090" y="485394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6176009" y="485394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8890"/>
                </a:moveTo>
                <a:lnTo>
                  <a:pt x="0" y="8890"/>
                </a:lnTo>
                <a:lnTo>
                  <a:pt x="0" y="0"/>
                </a:lnTo>
                <a:lnTo>
                  <a:pt x="5079" y="0"/>
                </a:lnTo>
                <a:lnTo>
                  <a:pt x="507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6170929" y="48590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0"/>
                </a:lnTo>
                <a:lnTo>
                  <a:pt x="508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6170929" y="484632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699"/>
                </a:moveTo>
                <a:lnTo>
                  <a:pt x="0" y="0"/>
                </a:lnTo>
                <a:lnTo>
                  <a:pt x="10160" y="0"/>
                </a:lnTo>
                <a:lnTo>
                  <a:pt x="10160" y="12699"/>
                </a:lnTo>
                <a:lnTo>
                  <a:pt x="0" y="126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6170929" y="484124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5080"/>
                </a:moveTo>
                <a:lnTo>
                  <a:pt x="0" y="5080"/>
                </a:lnTo>
                <a:lnTo>
                  <a:pt x="0" y="0"/>
                </a:lnTo>
                <a:lnTo>
                  <a:pt x="5080" y="0"/>
                </a:lnTo>
                <a:lnTo>
                  <a:pt x="508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6176009" y="484568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6283959" y="484124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80"/>
                </a:moveTo>
                <a:lnTo>
                  <a:pt x="0" y="0"/>
                </a:lnTo>
                <a:lnTo>
                  <a:pt x="5079" y="0"/>
                </a:lnTo>
                <a:lnTo>
                  <a:pt x="5079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6285865" y="4846320"/>
            <a:ext cx="0" cy="54610"/>
          </a:xfrm>
          <a:custGeom>
            <a:avLst/>
            <a:gdLst/>
            <a:ahLst/>
            <a:cxnLst/>
            <a:rect l="l" t="t" r="r" b="b"/>
            <a:pathLst>
              <a:path w="0" h="54610">
                <a:moveTo>
                  <a:pt x="0" y="54610"/>
                </a:moveTo>
                <a:lnTo>
                  <a:pt x="0" y="0"/>
                </a:lnTo>
                <a:lnTo>
                  <a:pt x="0" y="546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6283959" y="48717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6349"/>
                </a:lnTo>
                <a:lnTo>
                  <a:pt x="7619" y="11429"/>
                </a:lnTo>
                <a:lnTo>
                  <a:pt x="1142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6287770" y="48679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3809" y="0"/>
                </a:moveTo>
                <a:lnTo>
                  <a:pt x="0" y="3809"/>
                </a:lnTo>
                <a:lnTo>
                  <a:pt x="3809" y="6350"/>
                </a:lnTo>
                <a:lnTo>
                  <a:pt x="7619" y="10159"/>
                </a:lnTo>
                <a:lnTo>
                  <a:pt x="10159" y="5079"/>
                </a:lnTo>
                <a:lnTo>
                  <a:pt x="761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6291579" y="48628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3810" y="0"/>
                </a:moveTo>
                <a:lnTo>
                  <a:pt x="0" y="5080"/>
                </a:lnTo>
                <a:lnTo>
                  <a:pt x="3810" y="7620"/>
                </a:lnTo>
                <a:lnTo>
                  <a:pt x="6350" y="10160"/>
                </a:lnTo>
                <a:lnTo>
                  <a:pt x="1016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6295390" y="48590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539" y="0"/>
                </a:moveTo>
                <a:lnTo>
                  <a:pt x="0" y="3809"/>
                </a:lnTo>
                <a:lnTo>
                  <a:pt x="6350" y="10159"/>
                </a:lnTo>
                <a:lnTo>
                  <a:pt x="1016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6297929" y="48552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3810" y="0"/>
                </a:moveTo>
                <a:lnTo>
                  <a:pt x="0" y="3809"/>
                </a:lnTo>
                <a:lnTo>
                  <a:pt x="3810" y="6350"/>
                </a:lnTo>
                <a:lnTo>
                  <a:pt x="7620" y="10159"/>
                </a:lnTo>
                <a:lnTo>
                  <a:pt x="10160" y="6350"/>
                </a:lnTo>
                <a:lnTo>
                  <a:pt x="762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6301740" y="48514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3810" y="0"/>
                </a:moveTo>
                <a:lnTo>
                  <a:pt x="0" y="3810"/>
                </a:lnTo>
                <a:lnTo>
                  <a:pt x="3810" y="6350"/>
                </a:lnTo>
                <a:lnTo>
                  <a:pt x="6350" y="10160"/>
                </a:lnTo>
                <a:lnTo>
                  <a:pt x="10160" y="6350"/>
                </a:lnTo>
                <a:lnTo>
                  <a:pt x="635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6305550" y="48488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3810" y="0"/>
                </a:moveTo>
                <a:lnTo>
                  <a:pt x="0" y="2539"/>
                </a:lnTo>
                <a:lnTo>
                  <a:pt x="2539" y="6350"/>
                </a:lnTo>
                <a:lnTo>
                  <a:pt x="6350" y="10159"/>
                </a:lnTo>
                <a:lnTo>
                  <a:pt x="10160" y="6350"/>
                </a:lnTo>
                <a:lnTo>
                  <a:pt x="635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6309359" y="48475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0" y="127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6309359" y="4845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2539"/>
                </a:lnTo>
                <a:lnTo>
                  <a:pt x="2539" y="7619"/>
                </a:lnTo>
                <a:lnTo>
                  <a:pt x="6350" y="11430"/>
                </a:lnTo>
                <a:lnTo>
                  <a:pt x="11429" y="7619"/>
                </a:lnTo>
                <a:lnTo>
                  <a:pt x="761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6314440" y="48450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270" y="0"/>
                </a:moveTo>
                <a:lnTo>
                  <a:pt x="0" y="0"/>
                </a:lnTo>
                <a:lnTo>
                  <a:pt x="253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6315709" y="484124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5079" y="0"/>
                </a:moveTo>
                <a:lnTo>
                  <a:pt x="0" y="3810"/>
                </a:lnTo>
                <a:lnTo>
                  <a:pt x="1269" y="7620"/>
                </a:lnTo>
                <a:lnTo>
                  <a:pt x="3810" y="11430"/>
                </a:lnTo>
                <a:lnTo>
                  <a:pt x="8889" y="8890"/>
                </a:lnTo>
                <a:lnTo>
                  <a:pt x="635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6320790" y="483870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5080" y="0"/>
                </a:moveTo>
                <a:lnTo>
                  <a:pt x="0" y="2539"/>
                </a:lnTo>
                <a:lnTo>
                  <a:pt x="1270" y="6350"/>
                </a:lnTo>
                <a:lnTo>
                  <a:pt x="3810" y="11430"/>
                </a:lnTo>
                <a:lnTo>
                  <a:pt x="8889" y="7619"/>
                </a:lnTo>
                <a:lnTo>
                  <a:pt x="635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6325870" y="483615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5079" y="0"/>
                </a:moveTo>
                <a:lnTo>
                  <a:pt x="0" y="2539"/>
                </a:lnTo>
                <a:lnTo>
                  <a:pt x="1269" y="6350"/>
                </a:lnTo>
                <a:lnTo>
                  <a:pt x="3809" y="11429"/>
                </a:lnTo>
                <a:lnTo>
                  <a:pt x="8889" y="8889"/>
                </a:lnTo>
                <a:lnTo>
                  <a:pt x="761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6330950" y="48361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270" y="0"/>
                </a:moveTo>
                <a:lnTo>
                  <a:pt x="0" y="0"/>
                </a:lnTo>
                <a:lnTo>
                  <a:pt x="253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6332220" y="48348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0" y="1270"/>
                </a:lnTo>
                <a:lnTo>
                  <a:pt x="1269" y="5080"/>
                </a:lnTo>
                <a:lnTo>
                  <a:pt x="2539" y="10160"/>
                </a:lnTo>
                <a:lnTo>
                  <a:pt x="7619" y="8890"/>
                </a:lnTo>
                <a:lnTo>
                  <a:pt x="635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6337300" y="48336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0" y="1269"/>
                </a:lnTo>
                <a:lnTo>
                  <a:pt x="1270" y="5079"/>
                </a:lnTo>
                <a:lnTo>
                  <a:pt x="2539" y="10159"/>
                </a:lnTo>
                <a:lnTo>
                  <a:pt x="8889" y="8889"/>
                </a:lnTo>
                <a:lnTo>
                  <a:pt x="762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6343650" y="48323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0" y="1269"/>
                </a:lnTo>
                <a:lnTo>
                  <a:pt x="1270" y="5080"/>
                </a:lnTo>
                <a:lnTo>
                  <a:pt x="1270" y="10160"/>
                </a:lnTo>
                <a:lnTo>
                  <a:pt x="6350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6350000" y="483235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6350000" y="48323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079" y="0"/>
                </a:moveTo>
                <a:lnTo>
                  <a:pt x="0" y="0"/>
                </a:lnTo>
                <a:lnTo>
                  <a:pt x="0" y="10160"/>
                </a:lnTo>
                <a:lnTo>
                  <a:pt x="6350" y="8889"/>
                </a:lnTo>
                <a:lnTo>
                  <a:pt x="635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6355079" y="48323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6355079" y="48323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90" y="0"/>
                </a:moveTo>
                <a:lnTo>
                  <a:pt x="1270" y="0"/>
                </a:lnTo>
                <a:lnTo>
                  <a:pt x="1270" y="5080"/>
                </a:lnTo>
                <a:lnTo>
                  <a:pt x="0" y="8889"/>
                </a:lnTo>
                <a:lnTo>
                  <a:pt x="7620" y="10160"/>
                </a:lnTo>
                <a:lnTo>
                  <a:pt x="762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6362700" y="483235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1270" y="0"/>
                </a:moveTo>
                <a:lnTo>
                  <a:pt x="0" y="5080"/>
                </a:lnTo>
                <a:lnTo>
                  <a:pt x="0" y="10160"/>
                </a:lnTo>
                <a:lnTo>
                  <a:pt x="6350" y="10160"/>
                </a:lnTo>
                <a:lnTo>
                  <a:pt x="7620" y="6350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6370320" y="483362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6369050" y="483362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1270" y="0"/>
                </a:moveTo>
                <a:lnTo>
                  <a:pt x="1270" y="5079"/>
                </a:lnTo>
                <a:lnTo>
                  <a:pt x="0" y="8889"/>
                </a:lnTo>
                <a:lnTo>
                  <a:pt x="6350" y="11429"/>
                </a:lnTo>
                <a:lnTo>
                  <a:pt x="888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6375400" y="48348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2539" y="0"/>
                </a:moveTo>
                <a:lnTo>
                  <a:pt x="1270" y="5080"/>
                </a:lnTo>
                <a:lnTo>
                  <a:pt x="0" y="8890"/>
                </a:lnTo>
                <a:lnTo>
                  <a:pt x="6350" y="11430"/>
                </a:lnTo>
                <a:lnTo>
                  <a:pt x="7620" y="7620"/>
                </a:lnTo>
                <a:lnTo>
                  <a:pt x="1016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6381750" y="483742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3810" y="0"/>
                </a:moveTo>
                <a:lnTo>
                  <a:pt x="1270" y="5080"/>
                </a:lnTo>
                <a:lnTo>
                  <a:pt x="0" y="8890"/>
                </a:lnTo>
                <a:lnTo>
                  <a:pt x="6350" y="12700"/>
                </a:lnTo>
                <a:lnTo>
                  <a:pt x="7620" y="7620"/>
                </a:lnTo>
                <a:lnTo>
                  <a:pt x="1016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6386829" y="484124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80" y="0"/>
                </a:moveTo>
                <a:lnTo>
                  <a:pt x="0" y="7620"/>
                </a:lnTo>
                <a:lnTo>
                  <a:pt x="6350" y="11430"/>
                </a:lnTo>
                <a:lnTo>
                  <a:pt x="1143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6393179" y="48450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5080" y="0"/>
                </a:moveTo>
                <a:lnTo>
                  <a:pt x="0" y="7619"/>
                </a:lnTo>
                <a:lnTo>
                  <a:pt x="6350" y="12700"/>
                </a:lnTo>
                <a:lnTo>
                  <a:pt x="8890" y="7619"/>
                </a:lnTo>
                <a:lnTo>
                  <a:pt x="1143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6402070" y="48488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380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6398259" y="485012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6350" y="0"/>
                </a:moveTo>
                <a:lnTo>
                  <a:pt x="0" y="6350"/>
                </a:lnTo>
                <a:lnTo>
                  <a:pt x="6350" y="11430"/>
                </a:lnTo>
                <a:lnTo>
                  <a:pt x="8889" y="7620"/>
                </a:lnTo>
                <a:lnTo>
                  <a:pt x="1270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6404609" y="485520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2539" y="2539"/>
                </a:lnTo>
                <a:lnTo>
                  <a:pt x="0" y="6350"/>
                </a:lnTo>
                <a:lnTo>
                  <a:pt x="5079" y="11429"/>
                </a:lnTo>
                <a:lnTo>
                  <a:pt x="8889" y="7619"/>
                </a:lnTo>
                <a:lnTo>
                  <a:pt x="1142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6413500" y="48590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380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6409690" y="48602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6350"/>
                </a:lnTo>
                <a:lnTo>
                  <a:pt x="6350" y="12700"/>
                </a:lnTo>
                <a:lnTo>
                  <a:pt x="8889" y="8890"/>
                </a:lnTo>
                <a:lnTo>
                  <a:pt x="1270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6414770" y="486664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19" y="0"/>
                </a:moveTo>
                <a:lnTo>
                  <a:pt x="0" y="5080"/>
                </a:lnTo>
                <a:lnTo>
                  <a:pt x="5079" y="12700"/>
                </a:lnTo>
                <a:lnTo>
                  <a:pt x="8889" y="8890"/>
                </a:lnTo>
                <a:lnTo>
                  <a:pt x="12700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6419850" y="48729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0" y="5080"/>
                </a:lnTo>
                <a:lnTo>
                  <a:pt x="3810" y="12700"/>
                </a:lnTo>
                <a:lnTo>
                  <a:pt x="8889" y="10160"/>
                </a:lnTo>
                <a:lnTo>
                  <a:pt x="1270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6423659" y="48806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89" y="0"/>
                </a:moveTo>
                <a:lnTo>
                  <a:pt x="5079" y="2539"/>
                </a:lnTo>
                <a:lnTo>
                  <a:pt x="0" y="5079"/>
                </a:lnTo>
                <a:lnTo>
                  <a:pt x="5079" y="12700"/>
                </a:lnTo>
                <a:lnTo>
                  <a:pt x="12700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6428740" y="488822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20" y="0"/>
                </a:moveTo>
                <a:lnTo>
                  <a:pt x="0" y="5080"/>
                </a:lnTo>
                <a:lnTo>
                  <a:pt x="3810" y="12700"/>
                </a:lnTo>
                <a:lnTo>
                  <a:pt x="7620" y="10160"/>
                </a:lnTo>
                <a:lnTo>
                  <a:pt x="11430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6432550" y="489712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3810" y="1269"/>
                </a:lnTo>
                <a:lnTo>
                  <a:pt x="0" y="3809"/>
                </a:lnTo>
                <a:lnTo>
                  <a:pt x="3810" y="12699"/>
                </a:lnTo>
                <a:lnTo>
                  <a:pt x="7620" y="10159"/>
                </a:lnTo>
                <a:lnTo>
                  <a:pt x="12700" y="761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6440170" y="49047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4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6436359" y="490600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889" y="0"/>
                </a:moveTo>
                <a:lnTo>
                  <a:pt x="3810" y="1269"/>
                </a:lnTo>
                <a:lnTo>
                  <a:pt x="0" y="2539"/>
                </a:lnTo>
                <a:lnTo>
                  <a:pt x="2539" y="11429"/>
                </a:lnTo>
                <a:lnTo>
                  <a:pt x="6350" y="10159"/>
                </a:lnTo>
                <a:lnTo>
                  <a:pt x="1142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6438900" y="49149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889" y="0"/>
                </a:moveTo>
                <a:lnTo>
                  <a:pt x="3810" y="1269"/>
                </a:lnTo>
                <a:lnTo>
                  <a:pt x="0" y="2539"/>
                </a:lnTo>
                <a:lnTo>
                  <a:pt x="2539" y="11430"/>
                </a:lnTo>
                <a:lnTo>
                  <a:pt x="7620" y="10160"/>
                </a:lnTo>
                <a:lnTo>
                  <a:pt x="1142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6441440" y="492379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89" y="0"/>
                </a:moveTo>
                <a:lnTo>
                  <a:pt x="5080" y="1270"/>
                </a:lnTo>
                <a:lnTo>
                  <a:pt x="0" y="2540"/>
                </a:lnTo>
                <a:lnTo>
                  <a:pt x="3810" y="12700"/>
                </a:lnTo>
                <a:lnTo>
                  <a:pt x="1143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6449059" y="49339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381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6443979" y="49339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0160" y="0"/>
                </a:moveTo>
                <a:lnTo>
                  <a:pt x="0" y="2539"/>
                </a:lnTo>
                <a:lnTo>
                  <a:pt x="2540" y="11430"/>
                </a:lnTo>
                <a:lnTo>
                  <a:pt x="6350" y="10160"/>
                </a:lnTo>
                <a:lnTo>
                  <a:pt x="11430" y="1016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6450329" y="494410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6446520" y="494410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889" y="0"/>
                </a:moveTo>
                <a:lnTo>
                  <a:pt x="3809" y="0"/>
                </a:lnTo>
                <a:lnTo>
                  <a:pt x="0" y="1269"/>
                </a:lnTo>
                <a:lnTo>
                  <a:pt x="1269" y="11429"/>
                </a:lnTo>
                <a:lnTo>
                  <a:pt x="6350" y="10159"/>
                </a:lnTo>
                <a:lnTo>
                  <a:pt x="1142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6452870" y="49542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6447790" y="49542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5080" y="0"/>
                </a:lnTo>
                <a:lnTo>
                  <a:pt x="0" y="1269"/>
                </a:lnTo>
                <a:lnTo>
                  <a:pt x="1270" y="10159"/>
                </a:lnTo>
                <a:lnTo>
                  <a:pt x="1016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6454140" y="49644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6449059" y="49644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889" y="0"/>
                </a:moveTo>
                <a:lnTo>
                  <a:pt x="0" y="0"/>
                </a:lnTo>
                <a:lnTo>
                  <a:pt x="1269" y="10160"/>
                </a:lnTo>
                <a:lnTo>
                  <a:pt x="1016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6455409" y="49745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6450329" y="49745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90" y="0"/>
                </a:moveTo>
                <a:lnTo>
                  <a:pt x="8890" y="10160"/>
                </a:lnTo>
                <a:lnTo>
                  <a:pt x="0" y="1016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6450329" y="49847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6450329" y="49847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8890" y="0"/>
                </a:moveTo>
                <a:lnTo>
                  <a:pt x="0" y="0"/>
                </a:lnTo>
                <a:lnTo>
                  <a:pt x="0" y="11430"/>
                </a:lnTo>
                <a:lnTo>
                  <a:pt x="10160" y="1143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6455409" y="49961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6450329" y="499617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60" y="0"/>
                </a:moveTo>
                <a:lnTo>
                  <a:pt x="0" y="0"/>
                </a:lnTo>
                <a:lnTo>
                  <a:pt x="0" y="11430"/>
                </a:lnTo>
                <a:lnTo>
                  <a:pt x="8890" y="1143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6455409" y="50076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6450329" y="50076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90" y="0"/>
                </a:moveTo>
                <a:lnTo>
                  <a:pt x="8890" y="10159"/>
                </a:lnTo>
                <a:lnTo>
                  <a:pt x="0" y="1015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6455409" y="501777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6449059" y="50177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60" y="0"/>
                </a:moveTo>
                <a:lnTo>
                  <a:pt x="1269" y="0"/>
                </a:lnTo>
                <a:lnTo>
                  <a:pt x="0" y="10159"/>
                </a:lnTo>
                <a:lnTo>
                  <a:pt x="5079" y="11429"/>
                </a:lnTo>
                <a:lnTo>
                  <a:pt x="8889" y="1142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6454140" y="50292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6447790" y="502792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1270" y="0"/>
                </a:moveTo>
                <a:lnTo>
                  <a:pt x="0" y="11430"/>
                </a:lnTo>
                <a:lnTo>
                  <a:pt x="5080" y="11430"/>
                </a:lnTo>
                <a:lnTo>
                  <a:pt x="8889" y="12700"/>
                </a:lnTo>
                <a:lnTo>
                  <a:pt x="10160" y="127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6445250" y="50393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20" y="0"/>
                </a:moveTo>
                <a:lnTo>
                  <a:pt x="2539" y="0"/>
                </a:lnTo>
                <a:lnTo>
                  <a:pt x="0" y="10159"/>
                </a:lnTo>
                <a:lnTo>
                  <a:pt x="5079" y="10159"/>
                </a:lnTo>
                <a:lnTo>
                  <a:pt x="10160" y="11429"/>
                </a:lnTo>
                <a:lnTo>
                  <a:pt x="1142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6443979" y="50495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1270" y="0"/>
                </a:lnTo>
                <a:lnTo>
                  <a:pt x="0" y="10159"/>
                </a:lnTo>
                <a:lnTo>
                  <a:pt x="3810" y="10159"/>
                </a:lnTo>
                <a:lnTo>
                  <a:pt x="8890" y="11429"/>
                </a:lnTo>
                <a:lnTo>
                  <a:pt x="1143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6441440" y="50596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2539" y="0"/>
                </a:lnTo>
                <a:lnTo>
                  <a:pt x="0" y="8890"/>
                </a:lnTo>
                <a:lnTo>
                  <a:pt x="3810" y="10160"/>
                </a:lnTo>
                <a:lnTo>
                  <a:pt x="8889" y="11430"/>
                </a:lnTo>
                <a:lnTo>
                  <a:pt x="1143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6437629" y="50685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10" y="0"/>
                </a:moveTo>
                <a:lnTo>
                  <a:pt x="0" y="10159"/>
                </a:lnTo>
                <a:lnTo>
                  <a:pt x="5080" y="11429"/>
                </a:lnTo>
                <a:lnTo>
                  <a:pt x="8890" y="12699"/>
                </a:lnTo>
                <a:lnTo>
                  <a:pt x="12700" y="253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6435090" y="50787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39" y="0"/>
                </a:moveTo>
                <a:lnTo>
                  <a:pt x="0" y="8890"/>
                </a:lnTo>
                <a:lnTo>
                  <a:pt x="3810" y="10160"/>
                </a:lnTo>
                <a:lnTo>
                  <a:pt x="8889" y="11430"/>
                </a:lnTo>
                <a:lnTo>
                  <a:pt x="11430" y="2540"/>
                </a:lnTo>
                <a:lnTo>
                  <a:pt x="762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6431279" y="508762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3810" y="0"/>
                </a:moveTo>
                <a:lnTo>
                  <a:pt x="0" y="7619"/>
                </a:lnTo>
                <a:lnTo>
                  <a:pt x="3810" y="10159"/>
                </a:lnTo>
                <a:lnTo>
                  <a:pt x="8890" y="11429"/>
                </a:lnTo>
                <a:lnTo>
                  <a:pt x="12700" y="253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6435090" y="50977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80" y="254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6427470" y="509524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09" y="0"/>
                </a:moveTo>
                <a:lnTo>
                  <a:pt x="0" y="8890"/>
                </a:lnTo>
                <a:lnTo>
                  <a:pt x="3809" y="10160"/>
                </a:lnTo>
                <a:lnTo>
                  <a:pt x="7619" y="12700"/>
                </a:lnTo>
                <a:lnTo>
                  <a:pt x="12700" y="5080"/>
                </a:lnTo>
                <a:lnTo>
                  <a:pt x="761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6423659" y="51041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6350"/>
                </a:lnTo>
                <a:lnTo>
                  <a:pt x="7619" y="11430"/>
                </a:lnTo>
                <a:lnTo>
                  <a:pt x="11429" y="3810"/>
                </a:lnTo>
                <a:lnTo>
                  <a:pt x="761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6418579" y="511047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80" y="0"/>
                </a:moveTo>
                <a:lnTo>
                  <a:pt x="0" y="6350"/>
                </a:lnTo>
                <a:lnTo>
                  <a:pt x="3810" y="8890"/>
                </a:lnTo>
                <a:lnTo>
                  <a:pt x="7620" y="12700"/>
                </a:lnTo>
                <a:lnTo>
                  <a:pt x="1270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6413500" y="51168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6350"/>
                </a:lnTo>
                <a:lnTo>
                  <a:pt x="3810" y="10160"/>
                </a:lnTo>
                <a:lnTo>
                  <a:pt x="7620" y="12700"/>
                </a:lnTo>
                <a:lnTo>
                  <a:pt x="12700" y="6350"/>
                </a:lnTo>
                <a:lnTo>
                  <a:pt x="888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6408420" y="512317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6350"/>
                </a:lnTo>
                <a:lnTo>
                  <a:pt x="3809" y="8890"/>
                </a:lnTo>
                <a:lnTo>
                  <a:pt x="7619" y="12700"/>
                </a:lnTo>
                <a:lnTo>
                  <a:pt x="12700" y="6350"/>
                </a:lnTo>
                <a:lnTo>
                  <a:pt x="888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6412229" y="51320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540" y="380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6403340" y="51282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6350" y="0"/>
                </a:moveTo>
                <a:lnTo>
                  <a:pt x="0" y="5079"/>
                </a:lnTo>
                <a:lnTo>
                  <a:pt x="2539" y="8889"/>
                </a:lnTo>
                <a:lnTo>
                  <a:pt x="6350" y="12700"/>
                </a:lnTo>
                <a:lnTo>
                  <a:pt x="1143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6396990" y="513334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5080"/>
                </a:lnTo>
                <a:lnTo>
                  <a:pt x="3810" y="8890"/>
                </a:lnTo>
                <a:lnTo>
                  <a:pt x="6350" y="12700"/>
                </a:lnTo>
                <a:lnTo>
                  <a:pt x="12700" y="762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6391909" y="51384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0" y="3809"/>
                </a:lnTo>
                <a:lnTo>
                  <a:pt x="5079" y="11429"/>
                </a:lnTo>
                <a:lnTo>
                  <a:pt x="1142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6394450" y="51460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1270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6385559" y="51422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6350" y="0"/>
                </a:moveTo>
                <a:lnTo>
                  <a:pt x="0" y="3810"/>
                </a:lnTo>
                <a:lnTo>
                  <a:pt x="2539" y="7620"/>
                </a:lnTo>
                <a:lnTo>
                  <a:pt x="3810" y="11430"/>
                </a:lnTo>
                <a:lnTo>
                  <a:pt x="10160" y="762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6379209" y="51447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6350" y="0"/>
                </a:moveTo>
                <a:lnTo>
                  <a:pt x="0" y="3809"/>
                </a:lnTo>
                <a:lnTo>
                  <a:pt x="2539" y="7619"/>
                </a:lnTo>
                <a:lnTo>
                  <a:pt x="3810" y="11429"/>
                </a:lnTo>
                <a:lnTo>
                  <a:pt x="10160" y="8889"/>
                </a:lnTo>
                <a:lnTo>
                  <a:pt x="888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6372859" y="51485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7619" y="0"/>
                </a:moveTo>
                <a:lnTo>
                  <a:pt x="0" y="1270"/>
                </a:lnTo>
                <a:lnTo>
                  <a:pt x="1269" y="6350"/>
                </a:lnTo>
                <a:lnTo>
                  <a:pt x="2539" y="10160"/>
                </a:lnTo>
                <a:lnTo>
                  <a:pt x="10160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6366509" y="51498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0" y="1269"/>
                </a:lnTo>
                <a:lnTo>
                  <a:pt x="1269" y="6350"/>
                </a:lnTo>
                <a:lnTo>
                  <a:pt x="1269" y="10160"/>
                </a:lnTo>
                <a:lnTo>
                  <a:pt x="8889" y="8889"/>
                </a:lnTo>
                <a:lnTo>
                  <a:pt x="761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6367779" y="515620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6360159" y="51511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6350" y="0"/>
                </a:moveTo>
                <a:lnTo>
                  <a:pt x="0" y="1269"/>
                </a:lnTo>
                <a:lnTo>
                  <a:pt x="0" y="6349"/>
                </a:lnTo>
                <a:lnTo>
                  <a:pt x="1269" y="10159"/>
                </a:lnTo>
                <a:lnTo>
                  <a:pt x="7619" y="8889"/>
                </a:lnTo>
                <a:lnTo>
                  <a:pt x="761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6352540" y="51523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762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10160"/>
                </a:lnTo>
                <a:lnTo>
                  <a:pt x="8889" y="8890"/>
                </a:lnTo>
                <a:lnTo>
                  <a:pt x="762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6353809" y="51574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6347459" y="51523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10160"/>
                </a:moveTo>
                <a:lnTo>
                  <a:pt x="0" y="10160"/>
                </a:lnTo>
                <a:lnTo>
                  <a:pt x="0" y="0"/>
                </a:lnTo>
                <a:lnTo>
                  <a:pt x="6350" y="0"/>
                </a:lnTo>
                <a:lnTo>
                  <a:pt x="6350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6346190" y="515747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6342379" y="5151120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1270" y="0"/>
                </a:moveTo>
                <a:lnTo>
                  <a:pt x="0" y="5079"/>
                </a:lnTo>
                <a:lnTo>
                  <a:pt x="0" y="10159"/>
                </a:lnTo>
                <a:lnTo>
                  <a:pt x="3810" y="1142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6337300" y="51511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1270" y="0"/>
                </a:lnTo>
                <a:lnTo>
                  <a:pt x="0" y="3809"/>
                </a:lnTo>
                <a:lnTo>
                  <a:pt x="0" y="8889"/>
                </a:lnTo>
                <a:lnTo>
                  <a:pt x="5079" y="10159"/>
                </a:lnTo>
                <a:lnTo>
                  <a:pt x="507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6336029" y="51549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508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6332220" y="51498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1269" y="0"/>
                </a:moveTo>
                <a:lnTo>
                  <a:pt x="0" y="5080"/>
                </a:lnTo>
                <a:lnTo>
                  <a:pt x="0" y="8889"/>
                </a:lnTo>
                <a:lnTo>
                  <a:pt x="3809" y="10160"/>
                </a:lnTo>
                <a:lnTo>
                  <a:pt x="5079" y="5080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6330950" y="515492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6325870" y="51485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3809" y="0"/>
                </a:moveTo>
                <a:lnTo>
                  <a:pt x="1269" y="3810"/>
                </a:lnTo>
                <a:lnTo>
                  <a:pt x="0" y="8890"/>
                </a:lnTo>
                <a:lnTo>
                  <a:pt x="5079" y="10160"/>
                </a:lnTo>
                <a:lnTo>
                  <a:pt x="6350" y="6350"/>
                </a:lnTo>
                <a:lnTo>
                  <a:pt x="888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6322059" y="514730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39" y="0"/>
                </a:moveTo>
                <a:lnTo>
                  <a:pt x="0" y="7619"/>
                </a:lnTo>
                <a:lnTo>
                  <a:pt x="3810" y="10159"/>
                </a:lnTo>
                <a:lnTo>
                  <a:pt x="5079" y="5079"/>
                </a:lnTo>
                <a:lnTo>
                  <a:pt x="761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6320790" y="51511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3809"/>
                </a:lnTo>
                <a:lnTo>
                  <a:pt x="127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6315709" y="51447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5079" y="0"/>
                </a:moveTo>
                <a:lnTo>
                  <a:pt x="2539" y="3809"/>
                </a:lnTo>
                <a:lnTo>
                  <a:pt x="0" y="8889"/>
                </a:lnTo>
                <a:lnTo>
                  <a:pt x="5079" y="10159"/>
                </a:lnTo>
                <a:lnTo>
                  <a:pt x="7619" y="6349"/>
                </a:lnTo>
                <a:lnTo>
                  <a:pt x="888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6315709" y="51485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0" y="3810"/>
                </a:lnTo>
                <a:lnTo>
                  <a:pt x="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6310629" y="51422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5080" y="0"/>
                </a:moveTo>
                <a:lnTo>
                  <a:pt x="0" y="7620"/>
                </a:lnTo>
                <a:lnTo>
                  <a:pt x="5080" y="10160"/>
                </a:lnTo>
                <a:lnTo>
                  <a:pt x="1016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6308090" y="51396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80" y="0"/>
                </a:moveTo>
                <a:lnTo>
                  <a:pt x="0" y="7620"/>
                </a:lnTo>
                <a:lnTo>
                  <a:pt x="2539" y="10160"/>
                </a:lnTo>
                <a:lnTo>
                  <a:pt x="762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6304279" y="51371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5080" y="0"/>
                </a:moveTo>
                <a:lnTo>
                  <a:pt x="2540" y="3810"/>
                </a:lnTo>
                <a:lnTo>
                  <a:pt x="0" y="8889"/>
                </a:lnTo>
                <a:lnTo>
                  <a:pt x="3810" y="10160"/>
                </a:lnTo>
                <a:lnTo>
                  <a:pt x="889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6304279" y="51409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40" y="0"/>
                </a:moveTo>
                <a:lnTo>
                  <a:pt x="0" y="3809"/>
                </a:lnTo>
                <a:lnTo>
                  <a:pt x="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6300470" y="51346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5079" y="0"/>
                </a:moveTo>
                <a:lnTo>
                  <a:pt x="0" y="7619"/>
                </a:lnTo>
                <a:lnTo>
                  <a:pt x="3809" y="10159"/>
                </a:lnTo>
                <a:lnTo>
                  <a:pt x="6350" y="6350"/>
                </a:lnTo>
                <a:lnTo>
                  <a:pt x="888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6299200" y="51384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09"/>
                </a:lnTo>
                <a:lnTo>
                  <a:pt x="127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6296659" y="51320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2539" y="2539"/>
                </a:lnTo>
                <a:lnTo>
                  <a:pt x="0" y="6349"/>
                </a:lnTo>
                <a:lnTo>
                  <a:pt x="2539" y="10159"/>
                </a:lnTo>
                <a:lnTo>
                  <a:pt x="6350" y="6349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6292850" y="51282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6350" y="0"/>
                </a:moveTo>
                <a:lnTo>
                  <a:pt x="0" y="6350"/>
                </a:lnTo>
                <a:lnTo>
                  <a:pt x="3810" y="10159"/>
                </a:lnTo>
                <a:lnTo>
                  <a:pt x="6350" y="6350"/>
                </a:lnTo>
                <a:lnTo>
                  <a:pt x="1016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6291579" y="51320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2539"/>
                </a:lnTo>
                <a:lnTo>
                  <a:pt x="127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6289040" y="51244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6350" y="0"/>
                </a:moveTo>
                <a:lnTo>
                  <a:pt x="2539" y="2539"/>
                </a:lnTo>
                <a:lnTo>
                  <a:pt x="0" y="5080"/>
                </a:lnTo>
                <a:lnTo>
                  <a:pt x="2539" y="10160"/>
                </a:lnTo>
                <a:lnTo>
                  <a:pt x="6350" y="7619"/>
                </a:lnTo>
                <a:lnTo>
                  <a:pt x="1016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6285229" y="51193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6350" y="0"/>
                </a:moveTo>
                <a:lnTo>
                  <a:pt x="0" y="6349"/>
                </a:lnTo>
                <a:lnTo>
                  <a:pt x="3810" y="10159"/>
                </a:lnTo>
                <a:lnTo>
                  <a:pt x="6350" y="7619"/>
                </a:lnTo>
                <a:lnTo>
                  <a:pt x="1016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6281420" y="51142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6350" y="0"/>
                </a:moveTo>
                <a:lnTo>
                  <a:pt x="2539" y="2540"/>
                </a:lnTo>
                <a:lnTo>
                  <a:pt x="0" y="6350"/>
                </a:lnTo>
                <a:lnTo>
                  <a:pt x="3809" y="11430"/>
                </a:lnTo>
                <a:lnTo>
                  <a:pt x="1015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6280150" y="50825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8889" y="0"/>
                </a:moveTo>
                <a:lnTo>
                  <a:pt x="3810" y="2540"/>
                </a:lnTo>
                <a:lnTo>
                  <a:pt x="0" y="5080"/>
                </a:lnTo>
                <a:lnTo>
                  <a:pt x="6350" y="13970"/>
                </a:lnTo>
                <a:lnTo>
                  <a:pt x="13970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6286500" y="50939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39"/>
                </a:lnTo>
                <a:lnTo>
                  <a:pt x="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6286500" y="50914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7620" y="0"/>
                </a:moveTo>
                <a:lnTo>
                  <a:pt x="3810" y="2540"/>
                </a:lnTo>
                <a:lnTo>
                  <a:pt x="0" y="6350"/>
                </a:lnTo>
                <a:lnTo>
                  <a:pt x="6350" y="13970"/>
                </a:lnTo>
                <a:lnTo>
                  <a:pt x="13970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6292850" y="510285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2539"/>
                </a:lnTo>
                <a:lnTo>
                  <a:pt x="127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6294120" y="50990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6350" y="0"/>
                </a:moveTo>
                <a:lnTo>
                  <a:pt x="0" y="6350"/>
                </a:lnTo>
                <a:lnTo>
                  <a:pt x="5079" y="12700"/>
                </a:lnTo>
                <a:lnTo>
                  <a:pt x="8889" y="10160"/>
                </a:lnTo>
                <a:lnTo>
                  <a:pt x="11429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6299200" y="51092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39"/>
                </a:lnTo>
                <a:lnTo>
                  <a:pt x="0" y="3809"/>
                </a:lnTo>
                <a:lnTo>
                  <a:pt x="127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6300470" y="51054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5079" y="0"/>
                </a:moveTo>
                <a:lnTo>
                  <a:pt x="0" y="7619"/>
                </a:lnTo>
                <a:lnTo>
                  <a:pt x="2539" y="10160"/>
                </a:lnTo>
                <a:lnTo>
                  <a:pt x="5079" y="6350"/>
                </a:lnTo>
                <a:lnTo>
                  <a:pt x="888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6303009" y="51079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0" y="6350"/>
                </a:lnTo>
                <a:lnTo>
                  <a:pt x="2539" y="1016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6305550" y="51104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6350" y="0"/>
                </a:moveTo>
                <a:lnTo>
                  <a:pt x="3810" y="3810"/>
                </a:lnTo>
                <a:lnTo>
                  <a:pt x="0" y="7620"/>
                </a:lnTo>
                <a:lnTo>
                  <a:pt x="3810" y="10160"/>
                </a:lnTo>
                <a:lnTo>
                  <a:pt x="6350" y="6350"/>
                </a:lnTo>
                <a:lnTo>
                  <a:pt x="1016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6309359" y="51168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3810"/>
                </a:lnTo>
                <a:lnTo>
                  <a:pt x="126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6310629" y="51130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10" y="0"/>
                </a:moveTo>
                <a:lnTo>
                  <a:pt x="1270" y="3809"/>
                </a:lnTo>
                <a:lnTo>
                  <a:pt x="0" y="7619"/>
                </a:lnTo>
                <a:lnTo>
                  <a:pt x="2540" y="10159"/>
                </a:lnTo>
                <a:lnTo>
                  <a:pt x="5080" y="634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6313170" y="51142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2539" y="5080"/>
                </a:lnTo>
                <a:lnTo>
                  <a:pt x="0" y="8890"/>
                </a:lnTo>
                <a:lnTo>
                  <a:pt x="2539" y="10160"/>
                </a:lnTo>
                <a:lnTo>
                  <a:pt x="761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6315709" y="51206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3810"/>
                </a:lnTo>
                <a:lnTo>
                  <a:pt x="126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6316979" y="511682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10" y="0"/>
                </a:moveTo>
                <a:lnTo>
                  <a:pt x="1270" y="3810"/>
                </a:lnTo>
                <a:lnTo>
                  <a:pt x="0" y="7620"/>
                </a:lnTo>
                <a:lnTo>
                  <a:pt x="3810" y="10160"/>
                </a:lnTo>
                <a:lnTo>
                  <a:pt x="5080" y="5080"/>
                </a:lnTo>
                <a:lnTo>
                  <a:pt x="635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6320790" y="51181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1270" y="3810"/>
                </a:lnTo>
                <a:lnTo>
                  <a:pt x="0" y="8889"/>
                </a:lnTo>
                <a:lnTo>
                  <a:pt x="2539" y="8889"/>
                </a:lnTo>
                <a:lnTo>
                  <a:pt x="3810" y="5080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6323329" y="512317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381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6324600" y="51181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1270" y="0"/>
                </a:moveTo>
                <a:lnTo>
                  <a:pt x="0" y="5080"/>
                </a:lnTo>
                <a:lnTo>
                  <a:pt x="0" y="10160"/>
                </a:lnTo>
                <a:lnTo>
                  <a:pt x="3810" y="10160"/>
                </a:lnTo>
                <a:lnTo>
                  <a:pt x="381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6328409" y="511937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69" y="0"/>
                </a:moveTo>
                <a:lnTo>
                  <a:pt x="0" y="0"/>
                </a:lnTo>
                <a:lnTo>
                  <a:pt x="0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6327140" y="511937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80" y="0"/>
                </a:moveTo>
                <a:lnTo>
                  <a:pt x="2539" y="0"/>
                </a:lnTo>
                <a:lnTo>
                  <a:pt x="1270" y="3809"/>
                </a:lnTo>
                <a:lnTo>
                  <a:pt x="0" y="8889"/>
                </a:lnTo>
                <a:lnTo>
                  <a:pt x="3810" y="10159"/>
                </a:lnTo>
                <a:lnTo>
                  <a:pt x="508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6330950" y="51244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508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6332220" y="511937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2539" y="0"/>
                </a:lnTo>
                <a:lnTo>
                  <a:pt x="253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6334759" y="511937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2539" y="0"/>
                </a:lnTo>
                <a:lnTo>
                  <a:pt x="253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6337300" y="512445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6336029" y="511937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2540" y="0"/>
                </a:moveTo>
                <a:lnTo>
                  <a:pt x="0" y="0"/>
                </a:lnTo>
                <a:lnTo>
                  <a:pt x="1270" y="5079"/>
                </a:lnTo>
                <a:lnTo>
                  <a:pt x="1270" y="10159"/>
                </a:lnTo>
                <a:lnTo>
                  <a:pt x="3810" y="888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6337300" y="51193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39" y="0"/>
                </a:moveTo>
                <a:lnTo>
                  <a:pt x="0" y="0"/>
                </a:lnTo>
                <a:lnTo>
                  <a:pt x="1270" y="5079"/>
                </a:lnTo>
                <a:lnTo>
                  <a:pt x="2539" y="8889"/>
                </a:lnTo>
                <a:lnTo>
                  <a:pt x="5079" y="8889"/>
                </a:lnTo>
                <a:lnTo>
                  <a:pt x="381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6339840" y="51181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1270" y="0"/>
                </a:moveTo>
                <a:lnTo>
                  <a:pt x="0" y="1269"/>
                </a:lnTo>
                <a:lnTo>
                  <a:pt x="1270" y="5080"/>
                </a:lnTo>
                <a:lnTo>
                  <a:pt x="2539" y="1016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6341109" y="51181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2539" y="0"/>
                </a:moveTo>
                <a:lnTo>
                  <a:pt x="0" y="0"/>
                </a:lnTo>
                <a:lnTo>
                  <a:pt x="2539" y="10160"/>
                </a:lnTo>
                <a:lnTo>
                  <a:pt x="3810" y="8889"/>
                </a:lnTo>
                <a:lnTo>
                  <a:pt x="253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6343650" y="51231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1270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6342379" y="51181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3810" y="8889"/>
                </a:lnTo>
                <a:lnTo>
                  <a:pt x="5080" y="8889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6346190" y="51219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70" y="507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6342379" y="51168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2540"/>
                </a:lnTo>
                <a:lnTo>
                  <a:pt x="3810" y="5080"/>
                </a:lnTo>
                <a:lnTo>
                  <a:pt x="6350" y="8890"/>
                </a:lnTo>
                <a:lnTo>
                  <a:pt x="7620" y="7620"/>
                </a:lnTo>
                <a:lnTo>
                  <a:pt x="508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6343650" y="51168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270" y="0"/>
                </a:moveTo>
                <a:lnTo>
                  <a:pt x="0" y="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6344920" y="51155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1269"/>
                </a:lnTo>
                <a:lnTo>
                  <a:pt x="2539" y="5079"/>
                </a:lnTo>
                <a:lnTo>
                  <a:pt x="3809" y="8889"/>
                </a:lnTo>
                <a:lnTo>
                  <a:pt x="6350" y="8889"/>
                </a:lnTo>
                <a:lnTo>
                  <a:pt x="380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6348729" y="51193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2540" y="507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6346190" y="51155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2539" y="3809"/>
                </a:lnTo>
                <a:lnTo>
                  <a:pt x="5080" y="7619"/>
                </a:lnTo>
                <a:lnTo>
                  <a:pt x="7620" y="6350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6346190" y="51142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2539" y="0"/>
                </a:moveTo>
                <a:lnTo>
                  <a:pt x="0" y="1270"/>
                </a:lnTo>
                <a:lnTo>
                  <a:pt x="3810" y="5080"/>
                </a:lnTo>
                <a:lnTo>
                  <a:pt x="7620" y="7620"/>
                </a:lnTo>
                <a:lnTo>
                  <a:pt x="8889" y="5080"/>
                </a:lnTo>
                <a:lnTo>
                  <a:pt x="508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6348729" y="51130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0" y="126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6348729" y="51117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1269"/>
                </a:lnTo>
                <a:lnTo>
                  <a:pt x="2540" y="5080"/>
                </a:lnTo>
                <a:lnTo>
                  <a:pt x="6350" y="8889"/>
                </a:lnTo>
                <a:lnTo>
                  <a:pt x="7620" y="7619"/>
                </a:lnTo>
                <a:lnTo>
                  <a:pt x="508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6350000" y="51117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70" y="0"/>
                </a:moveTo>
                <a:lnTo>
                  <a:pt x="0" y="1269"/>
                </a:lnTo>
                <a:lnTo>
                  <a:pt x="3810" y="3810"/>
                </a:lnTo>
                <a:lnTo>
                  <a:pt x="6350" y="7619"/>
                </a:lnTo>
                <a:lnTo>
                  <a:pt x="888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6351270" y="510920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0" y="0"/>
                </a:moveTo>
                <a:lnTo>
                  <a:pt x="0" y="2539"/>
                </a:lnTo>
                <a:lnTo>
                  <a:pt x="7619" y="7619"/>
                </a:lnTo>
                <a:lnTo>
                  <a:pt x="8889" y="507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6351270" y="51092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69" y="0"/>
                </a:moveTo>
                <a:lnTo>
                  <a:pt x="0" y="0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6352540" y="510794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70" y="0"/>
                </a:moveTo>
                <a:lnTo>
                  <a:pt x="0" y="1270"/>
                </a:lnTo>
                <a:lnTo>
                  <a:pt x="3810" y="3810"/>
                </a:lnTo>
                <a:lnTo>
                  <a:pt x="6350" y="7620"/>
                </a:lnTo>
                <a:lnTo>
                  <a:pt x="888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6353809" y="51041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3810"/>
                </a:lnTo>
                <a:lnTo>
                  <a:pt x="7619" y="8890"/>
                </a:lnTo>
                <a:lnTo>
                  <a:pt x="1016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6360159" y="51066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810" y="253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6355079" y="510032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2540" y="0"/>
                </a:moveTo>
                <a:lnTo>
                  <a:pt x="0" y="3809"/>
                </a:lnTo>
                <a:lnTo>
                  <a:pt x="5080" y="6349"/>
                </a:lnTo>
                <a:lnTo>
                  <a:pt x="8890" y="7619"/>
                </a:lnTo>
                <a:lnTo>
                  <a:pt x="11430" y="5079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6361429" y="51028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80" y="253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6357620" y="50965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69" y="0"/>
                </a:moveTo>
                <a:lnTo>
                  <a:pt x="0" y="3809"/>
                </a:lnTo>
                <a:lnTo>
                  <a:pt x="3809" y="6350"/>
                </a:lnTo>
                <a:lnTo>
                  <a:pt x="8889" y="7619"/>
                </a:lnTo>
                <a:lnTo>
                  <a:pt x="10159" y="380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6358890" y="509270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3810"/>
                </a:lnTo>
                <a:lnTo>
                  <a:pt x="5080" y="5080"/>
                </a:lnTo>
                <a:lnTo>
                  <a:pt x="8889" y="7619"/>
                </a:lnTo>
                <a:lnTo>
                  <a:pt x="10160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6360159" y="50876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69" y="0"/>
                </a:moveTo>
                <a:lnTo>
                  <a:pt x="0" y="5079"/>
                </a:lnTo>
                <a:lnTo>
                  <a:pt x="5079" y="6349"/>
                </a:lnTo>
                <a:lnTo>
                  <a:pt x="8889" y="7619"/>
                </a:lnTo>
                <a:lnTo>
                  <a:pt x="10160" y="253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6361429" y="50774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2540" y="0"/>
                </a:moveTo>
                <a:lnTo>
                  <a:pt x="0" y="10159"/>
                </a:lnTo>
                <a:lnTo>
                  <a:pt x="5080" y="11429"/>
                </a:lnTo>
                <a:lnTo>
                  <a:pt x="8890" y="12700"/>
                </a:lnTo>
                <a:lnTo>
                  <a:pt x="11430" y="2539"/>
                </a:lnTo>
                <a:lnTo>
                  <a:pt x="762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6363970" y="506602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6350" y="0"/>
                </a:moveTo>
                <a:lnTo>
                  <a:pt x="2539" y="0"/>
                </a:lnTo>
                <a:lnTo>
                  <a:pt x="0" y="12700"/>
                </a:lnTo>
                <a:lnTo>
                  <a:pt x="5079" y="12700"/>
                </a:lnTo>
                <a:lnTo>
                  <a:pt x="8889" y="13970"/>
                </a:lnTo>
                <a:lnTo>
                  <a:pt x="1142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6366509" y="5052059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1269" y="0"/>
                </a:moveTo>
                <a:lnTo>
                  <a:pt x="0" y="13969"/>
                </a:lnTo>
                <a:lnTo>
                  <a:pt x="3810" y="13969"/>
                </a:lnTo>
                <a:lnTo>
                  <a:pt x="8889" y="15239"/>
                </a:lnTo>
                <a:lnTo>
                  <a:pt x="10160" y="126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6372859" y="50533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6367779" y="5036820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60" h="16510">
                <a:moveTo>
                  <a:pt x="1270" y="0"/>
                </a:moveTo>
                <a:lnTo>
                  <a:pt x="0" y="15239"/>
                </a:lnTo>
                <a:lnTo>
                  <a:pt x="5080" y="16509"/>
                </a:lnTo>
                <a:lnTo>
                  <a:pt x="8890" y="16509"/>
                </a:lnTo>
                <a:lnTo>
                  <a:pt x="10160" y="126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6372859" y="50380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6369050" y="502030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5079" y="0"/>
                </a:moveTo>
                <a:lnTo>
                  <a:pt x="0" y="0"/>
                </a:lnTo>
                <a:lnTo>
                  <a:pt x="0" y="16509"/>
                </a:lnTo>
                <a:lnTo>
                  <a:pt x="3810" y="17779"/>
                </a:lnTo>
                <a:lnTo>
                  <a:pt x="8889" y="1777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6374129" y="50203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6369050" y="500252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10160" y="0"/>
                </a:moveTo>
                <a:lnTo>
                  <a:pt x="1270" y="0"/>
                </a:lnTo>
                <a:lnTo>
                  <a:pt x="0" y="17780"/>
                </a:lnTo>
                <a:lnTo>
                  <a:pt x="10160" y="177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6374129" y="50025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6369050" y="498347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10160" y="0"/>
                </a:moveTo>
                <a:lnTo>
                  <a:pt x="0" y="0"/>
                </a:lnTo>
                <a:lnTo>
                  <a:pt x="1270" y="19050"/>
                </a:lnTo>
                <a:lnTo>
                  <a:pt x="10160" y="190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6374129" y="49834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6369050" y="496570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8889" y="0"/>
                </a:moveTo>
                <a:lnTo>
                  <a:pt x="3810" y="1269"/>
                </a:lnTo>
                <a:lnTo>
                  <a:pt x="0" y="1269"/>
                </a:lnTo>
                <a:lnTo>
                  <a:pt x="0" y="19050"/>
                </a:lnTo>
                <a:lnTo>
                  <a:pt x="5079" y="17780"/>
                </a:lnTo>
                <a:lnTo>
                  <a:pt x="10160" y="177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6367779" y="4950459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60" h="16510">
                <a:moveTo>
                  <a:pt x="8890" y="0"/>
                </a:moveTo>
                <a:lnTo>
                  <a:pt x="0" y="0"/>
                </a:lnTo>
                <a:lnTo>
                  <a:pt x="1270" y="16509"/>
                </a:lnTo>
                <a:lnTo>
                  <a:pt x="5080" y="16509"/>
                </a:lnTo>
                <a:lnTo>
                  <a:pt x="10160" y="152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6372859" y="49504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6366509" y="4935220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60" h="16510">
                <a:moveTo>
                  <a:pt x="8889" y="0"/>
                </a:moveTo>
                <a:lnTo>
                  <a:pt x="3810" y="1269"/>
                </a:lnTo>
                <a:lnTo>
                  <a:pt x="0" y="1269"/>
                </a:lnTo>
                <a:lnTo>
                  <a:pt x="1269" y="16509"/>
                </a:lnTo>
                <a:lnTo>
                  <a:pt x="6350" y="15239"/>
                </a:lnTo>
                <a:lnTo>
                  <a:pt x="10160" y="152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6363970" y="4922520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8889" y="0"/>
                </a:moveTo>
                <a:lnTo>
                  <a:pt x="3809" y="1269"/>
                </a:lnTo>
                <a:lnTo>
                  <a:pt x="0" y="2539"/>
                </a:lnTo>
                <a:lnTo>
                  <a:pt x="2539" y="15239"/>
                </a:lnTo>
                <a:lnTo>
                  <a:pt x="6350" y="13969"/>
                </a:lnTo>
                <a:lnTo>
                  <a:pt x="11429" y="1269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6360159" y="491235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0160" y="0"/>
                </a:moveTo>
                <a:lnTo>
                  <a:pt x="5079" y="0"/>
                </a:lnTo>
                <a:lnTo>
                  <a:pt x="0" y="1269"/>
                </a:lnTo>
                <a:lnTo>
                  <a:pt x="3810" y="12700"/>
                </a:lnTo>
                <a:lnTo>
                  <a:pt x="7619" y="11429"/>
                </a:lnTo>
                <a:lnTo>
                  <a:pt x="1270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6358890" y="4907279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0160" y="0"/>
                </a:moveTo>
                <a:lnTo>
                  <a:pt x="5080" y="0"/>
                </a:lnTo>
                <a:lnTo>
                  <a:pt x="0" y="1270"/>
                </a:lnTo>
                <a:lnTo>
                  <a:pt x="1270" y="6350"/>
                </a:lnTo>
                <a:lnTo>
                  <a:pt x="6350" y="5080"/>
                </a:lnTo>
                <a:lnTo>
                  <a:pt x="1143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6363970" y="49060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3809" y="0"/>
                </a:moveTo>
                <a:lnTo>
                  <a:pt x="0" y="126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6357620" y="490220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2539" y="7619"/>
                </a:lnTo>
                <a:lnTo>
                  <a:pt x="6350" y="508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6356350" y="48971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3810" y="2539"/>
                </a:lnTo>
                <a:lnTo>
                  <a:pt x="0" y="3809"/>
                </a:lnTo>
                <a:lnTo>
                  <a:pt x="1270" y="7619"/>
                </a:lnTo>
                <a:lnTo>
                  <a:pt x="6350" y="6349"/>
                </a:lnTo>
                <a:lnTo>
                  <a:pt x="1016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6360159" y="48971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3810" y="0"/>
                </a:lnTo>
                <a:lnTo>
                  <a:pt x="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6353809" y="48933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5079" y="2539"/>
                </a:lnTo>
                <a:lnTo>
                  <a:pt x="0" y="5079"/>
                </a:lnTo>
                <a:lnTo>
                  <a:pt x="2539" y="8889"/>
                </a:lnTo>
                <a:lnTo>
                  <a:pt x="10160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6352540" y="48907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3810" y="2539"/>
                </a:lnTo>
                <a:lnTo>
                  <a:pt x="0" y="5079"/>
                </a:lnTo>
                <a:lnTo>
                  <a:pt x="1270" y="7619"/>
                </a:lnTo>
                <a:lnTo>
                  <a:pt x="6350" y="5079"/>
                </a:lnTo>
                <a:lnTo>
                  <a:pt x="10160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6351270" y="48882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7619" y="0"/>
                </a:moveTo>
                <a:lnTo>
                  <a:pt x="0" y="5080"/>
                </a:lnTo>
                <a:lnTo>
                  <a:pt x="1269" y="7620"/>
                </a:lnTo>
                <a:lnTo>
                  <a:pt x="5079" y="5080"/>
                </a:lnTo>
                <a:lnTo>
                  <a:pt x="10159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6350000" y="488695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3810" y="1269"/>
                </a:lnTo>
                <a:lnTo>
                  <a:pt x="0" y="3809"/>
                </a:lnTo>
                <a:lnTo>
                  <a:pt x="1270" y="6350"/>
                </a:lnTo>
                <a:lnTo>
                  <a:pt x="5079" y="380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6353809" y="48856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3810" y="0"/>
                </a:lnTo>
                <a:lnTo>
                  <a:pt x="0" y="254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6350000" y="48844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2539" y="2539"/>
                </a:lnTo>
                <a:lnTo>
                  <a:pt x="0" y="6349"/>
                </a:lnTo>
                <a:lnTo>
                  <a:pt x="1270" y="7619"/>
                </a:lnTo>
                <a:lnTo>
                  <a:pt x="3810" y="380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6348729" y="48869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09"/>
                </a:lnTo>
                <a:lnTo>
                  <a:pt x="127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6347459" y="48818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7619" y="0"/>
                </a:moveTo>
                <a:lnTo>
                  <a:pt x="3810" y="3810"/>
                </a:lnTo>
                <a:lnTo>
                  <a:pt x="0" y="6350"/>
                </a:lnTo>
                <a:lnTo>
                  <a:pt x="1269" y="8890"/>
                </a:lnTo>
                <a:lnTo>
                  <a:pt x="5079" y="5080"/>
                </a:lnTo>
                <a:lnTo>
                  <a:pt x="8889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6351270" y="48818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2539" y="0"/>
                </a:lnTo>
                <a:lnTo>
                  <a:pt x="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6346190" y="48806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3810" y="3809"/>
                </a:lnTo>
                <a:lnTo>
                  <a:pt x="0" y="7619"/>
                </a:lnTo>
                <a:lnTo>
                  <a:pt x="2539" y="7619"/>
                </a:lnTo>
                <a:lnTo>
                  <a:pt x="5080" y="507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6346190" y="48844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39"/>
                </a:lnTo>
                <a:lnTo>
                  <a:pt x="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6344920" y="48793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2539" y="2540"/>
                </a:lnTo>
                <a:lnTo>
                  <a:pt x="0" y="6350"/>
                </a:lnTo>
                <a:lnTo>
                  <a:pt x="1269" y="7620"/>
                </a:lnTo>
                <a:lnTo>
                  <a:pt x="5079" y="508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6347459" y="48780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539" y="0"/>
                </a:moveTo>
                <a:lnTo>
                  <a:pt x="0" y="3809"/>
                </a:lnTo>
                <a:lnTo>
                  <a:pt x="381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6343650" y="48768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3810"/>
                </a:lnTo>
                <a:lnTo>
                  <a:pt x="0" y="8889"/>
                </a:lnTo>
                <a:lnTo>
                  <a:pt x="1270" y="8889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6343650" y="48806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0" y="3809"/>
                </a:lnTo>
                <a:lnTo>
                  <a:pt x="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6342379" y="48768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5080" y="0"/>
                </a:moveTo>
                <a:lnTo>
                  <a:pt x="2540" y="3810"/>
                </a:lnTo>
                <a:lnTo>
                  <a:pt x="0" y="6350"/>
                </a:lnTo>
                <a:lnTo>
                  <a:pt x="1270" y="7619"/>
                </a:lnTo>
                <a:lnTo>
                  <a:pt x="3810" y="3810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6344920" y="48755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269" y="0"/>
                </a:moveTo>
                <a:lnTo>
                  <a:pt x="0" y="5080"/>
                </a:lnTo>
                <a:lnTo>
                  <a:pt x="253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6339840" y="48742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080" y="0"/>
                </a:moveTo>
                <a:lnTo>
                  <a:pt x="2539" y="5079"/>
                </a:lnTo>
                <a:lnTo>
                  <a:pt x="0" y="8889"/>
                </a:lnTo>
                <a:lnTo>
                  <a:pt x="2539" y="10159"/>
                </a:lnTo>
                <a:lnTo>
                  <a:pt x="5080" y="6350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6342379" y="48742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40" y="0"/>
                </a:moveTo>
                <a:lnTo>
                  <a:pt x="1270" y="0"/>
                </a:lnTo>
                <a:lnTo>
                  <a:pt x="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6338570" y="48742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3809" y="0"/>
                </a:lnTo>
                <a:lnTo>
                  <a:pt x="2539" y="3809"/>
                </a:lnTo>
                <a:lnTo>
                  <a:pt x="0" y="8889"/>
                </a:lnTo>
                <a:lnTo>
                  <a:pt x="2539" y="8889"/>
                </a:lnTo>
                <a:lnTo>
                  <a:pt x="380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6337300" y="48729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1270" y="5080"/>
                </a:lnTo>
                <a:lnTo>
                  <a:pt x="0" y="8890"/>
                </a:lnTo>
                <a:lnTo>
                  <a:pt x="2539" y="10160"/>
                </a:lnTo>
                <a:lnTo>
                  <a:pt x="3810" y="5080"/>
                </a:lnTo>
                <a:lnTo>
                  <a:pt x="507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6336029" y="487299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1270" y="0"/>
                </a:lnTo>
                <a:lnTo>
                  <a:pt x="1270" y="3810"/>
                </a:lnTo>
                <a:lnTo>
                  <a:pt x="0" y="8890"/>
                </a:lnTo>
                <a:lnTo>
                  <a:pt x="1270" y="8890"/>
                </a:lnTo>
                <a:lnTo>
                  <a:pt x="254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6337300" y="487299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6333490" y="487172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1270" y="0"/>
                </a:moveTo>
                <a:lnTo>
                  <a:pt x="1270" y="5079"/>
                </a:lnTo>
                <a:lnTo>
                  <a:pt x="0" y="10159"/>
                </a:lnTo>
                <a:lnTo>
                  <a:pt x="2539" y="10159"/>
                </a:lnTo>
                <a:lnTo>
                  <a:pt x="3810" y="5079"/>
                </a:lnTo>
                <a:lnTo>
                  <a:pt x="381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6332220" y="487172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539" y="0"/>
                </a:moveTo>
                <a:lnTo>
                  <a:pt x="1269" y="0"/>
                </a:lnTo>
                <a:lnTo>
                  <a:pt x="0" y="5079"/>
                </a:lnTo>
                <a:lnTo>
                  <a:pt x="0" y="8889"/>
                </a:lnTo>
                <a:lnTo>
                  <a:pt x="1269" y="10159"/>
                </a:lnTo>
                <a:lnTo>
                  <a:pt x="253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6332220" y="48717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6329679" y="487172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40" y="8889"/>
                </a:moveTo>
                <a:lnTo>
                  <a:pt x="0" y="8889"/>
                </a:lnTo>
                <a:lnTo>
                  <a:pt x="0" y="0"/>
                </a:lnTo>
                <a:lnTo>
                  <a:pt x="2540" y="0"/>
                </a:lnTo>
                <a:lnTo>
                  <a:pt x="254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6327140" y="487172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8889"/>
                </a:moveTo>
                <a:lnTo>
                  <a:pt x="0" y="8889"/>
                </a:lnTo>
                <a:lnTo>
                  <a:pt x="0" y="0"/>
                </a:lnTo>
                <a:lnTo>
                  <a:pt x="2539" y="0"/>
                </a:lnTo>
                <a:lnTo>
                  <a:pt x="2539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6325870" y="48717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0"/>
                </a:lnTo>
                <a:lnTo>
                  <a:pt x="126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6322059" y="48717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10" y="0"/>
                </a:moveTo>
                <a:lnTo>
                  <a:pt x="0" y="1269"/>
                </a:lnTo>
                <a:lnTo>
                  <a:pt x="1269" y="5079"/>
                </a:lnTo>
                <a:lnTo>
                  <a:pt x="2539" y="10159"/>
                </a:lnTo>
                <a:lnTo>
                  <a:pt x="6350" y="8889"/>
                </a:lnTo>
                <a:lnTo>
                  <a:pt x="507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6319520" y="48729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0"/>
                </a:lnTo>
                <a:lnTo>
                  <a:pt x="1269" y="5080"/>
                </a:lnTo>
                <a:lnTo>
                  <a:pt x="1269" y="10160"/>
                </a:lnTo>
                <a:lnTo>
                  <a:pt x="5079" y="8890"/>
                </a:lnTo>
                <a:lnTo>
                  <a:pt x="380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6318250" y="48729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6315709" y="48742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0"/>
                </a:lnTo>
                <a:lnTo>
                  <a:pt x="1269" y="5079"/>
                </a:lnTo>
                <a:lnTo>
                  <a:pt x="3810" y="8889"/>
                </a:lnTo>
                <a:lnTo>
                  <a:pt x="6350" y="7619"/>
                </a:lnTo>
                <a:lnTo>
                  <a:pt x="507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6315709" y="48742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1269"/>
                </a:lnTo>
                <a:lnTo>
                  <a:pt x="126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6311900" y="48755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0" y="1270"/>
                </a:lnTo>
                <a:lnTo>
                  <a:pt x="2539" y="5080"/>
                </a:lnTo>
                <a:lnTo>
                  <a:pt x="3810" y="8890"/>
                </a:lnTo>
                <a:lnTo>
                  <a:pt x="7620" y="7620"/>
                </a:lnTo>
                <a:lnTo>
                  <a:pt x="5079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6308090" y="48768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3810" y="0"/>
                </a:moveTo>
                <a:lnTo>
                  <a:pt x="0" y="2539"/>
                </a:lnTo>
                <a:lnTo>
                  <a:pt x="5080" y="10160"/>
                </a:lnTo>
                <a:lnTo>
                  <a:pt x="8889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6305550" y="48793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39" y="0"/>
                </a:moveTo>
                <a:lnTo>
                  <a:pt x="0" y="2540"/>
                </a:lnTo>
                <a:lnTo>
                  <a:pt x="2539" y="6350"/>
                </a:lnTo>
                <a:lnTo>
                  <a:pt x="5079" y="8890"/>
                </a:lnTo>
                <a:lnTo>
                  <a:pt x="7620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6301740" y="48818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3810" y="0"/>
                </a:moveTo>
                <a:lnTo>
                  <a:pt x="0" y="2540"/>
                </a:lnTo>
                <a:lnTo>
                  <a:pt x="3810" y="6350"/>
                </a:lnTo>
                <a:lnTo>
                  <a:pt x="6350" y="10160"/>
                </a:lnTo>
                <a:lnTo>
                  <a:pt x="10160" y="6350"/>
                </a:lnTo>
                <a:lnTo>
                  <a:pt x="635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6297929" y="48844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3810" y="0"/>
                </a:moveTo>
                <a:lnTo>
                  <a:pt x="0" y="3809"/>
                </a:lnTo>
                <a:lnTo>
                  <a:pt x="3810" y="6349"/>
                </a:lnTo>
                <a:lnTo>
                  <a:pt x="7620" y="10159"/>
                </a:lnTo>
                <a:lnTo>
                  <a:pt x="1016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6295390" y="48882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539" y="0"/>
                </a:moveTo>
                <a:lnTo>
                  <a:pt x="0" y="2540"/>
                </a:lnTo>
                <a:lnTo>
                  <a:pt x="7620" y="10160"/>
                </a:lnTo>
                <a:lnTo>
                  <a:pt x="10160" y="6350"/>
                </a:lnTo>
                <a:lnTo>
                  <a:pt x="635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6295390" y="48907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0" y="126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6292850" y="48920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3810"/>
                </a:lnTo>
                <a:lnTo>
                  <a:pt x="7620" y="8890"/>
                </a:lnTo>
                <a:lnTo>
                  <a:pt x="1016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6290309" y="48958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5080"/>
                </a:lnTo>
                <a:lnTo>
                  <a:pt x="3810" y="7619"/>
                </a:lnTo>
                <a:lnTo>
                  <a:pt x="7619" y="8889"/>
                </a:lnTo>
                <a:lnTo>
                  <a:pt x="1016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6285229" y="490092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5080" y="0"/>
                </a:moveTo>
                <a:lnTo>
                  <a:pt x="0" y="8890"/>
                </a:lnTo>
                <a:lnTo>
                  <a:pt x="3810" y="11430"/>
                </a:lnTo>
                <a:lnTo>
                  <a:pt x="8890" y="13970"/>
                </a:lnTo>
                <a:lnTo>
                  <a:pt x="12700" y="3810"/>
                </a:lnTo>
                <a:lnTo>
                  <a:pt x="889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6285229" y="49098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0" y="126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6280150" y="49110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5079" y="0"/>
                </a:moveTo>
                <a:lnTo>
                  <a:pt x="0" y="10160"/>
                </a:lnTo>
                <a:lnTo>
                  <a:pt x="3810" y="12700"/>
                </a:lnTo>
                <a:lnTo>
                  <a:pt x="8889" y="13970"/>
                </a:lnTo>
                <a:lnTo>
                  <a:pt x="13970" y="3810"/>
                </a:lnTo>
                <a:lnTo>
                  <a:pt x="888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6280150" y="49212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0" y="253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6284595" y="4923790"/>
            <a:ext cx="0" cy="161290"/>
          </a:xfrm>
          <a:custGeom>
            <a:avLst/>
            <a:gdLst/>
            <a:ahLst/>
            <a:cxnLst/>
            <a:rect l="l" t="t" r="r" b="b"/>
            <a:pathLst>
              <a:path w="0" h="161289">
                <a:moveTo>
                  <a:pt x="0" y="0"/>
                </a:moveTo>
                <a:lnTo>
                  <a:pt x="0" y="161290"/>
                </a:lnTo>
              </a:path>
            </a:pathLst>
          </a:custGeom>
          <a:ln w="88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6280150" y="50850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0"/>
                </a:lnTo>
                <a:lnTo>
                  <a:pt x="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6502400" y="4837429"/>
            <a:ext cx="214629" cy="320040"/>
          </a:xfrm>
          <a:custGeom>
            <a:avLst/>
            <a:gdLst/>
            <a:ahLst/>
            <a:cxnLst/>
            <a:rect l="l" t="t" r="r" b="b"/>
            <a:pathLst>
              <a:path w="214629" h="320039">
                <a:moveTo>
                  <a:pt x="125729" y="0"/>
                </a:moveTo>
                <a:lnTo>
                  <a:pt x="104140" y="0"/>
                </a:lnTo>
                <a:lnTo>
                  <a:pt x="93979" y="2540"/>
                </a:lnTo>
                <a:lnTo>
                  <a:pt x="87629" y="3810"/>
                </a:lnTo>
                <a:lnTo>
                  <a:pt x="82550" y="6350"/>
                </a:lnTo>
                <a:lnTo>
                  <a:pt x="77470" y="7620"/>
                </a:lnTo>
                <a:lnTo>
                  <a:pt x="72390" y="11430"/>
                </a:lnTo>
                <a:lnTo>
                  <a:pt x="67309" y="13970"/>
                </a:lnTo>
                <a:lnTo>
                  <a:pt x="62229" y="17780"/>
                </a:lnTo>
                <a:lnTo>
                  <a:pt x="57150" y="20320"/>
                </a:lnTo>
                <a:lnTo>
                  <a:pt x="30479" y="49530"/>
                </a:lnTo>
                <a:lnTo>
                  <a:pt x="12700" y="82550"/>
                </a:lnTo>
                <a:lnTo>
                  <a:pt x="7620" y="96520"/>
                </a:lnTo>
                <a:lnTo>
                  <a:pt x="5079" y="113030"/>
                </a:lnTo>
                <a:lnTo>
                  <a:pt x="1270" y="129540"/>
                </a:lnTo>
                <a:lnTo>
                  <a:pt x="0" y="146050"/>
                </a:lnTo>
                <a:lnTo>
                  <a:pt x="0" y="180340"/>
                </a:lnTo>
                <a:lnTo>
                  <a:pt x="2540" y="208280"/>
                </a:lnTo>
                <a:lnTo>
                  <a:pt x="5079" y="222250"/>
                </a:lnTo>
                <a:lnTo>
                  <a:pt x="8890" y="233680"/>
                </a:lnTo>
                <a:lnTo>
                  <a:pt x="12700" y="246380"/>
                </a:lnTo>
                <a:lnTo>
                  <a:pt x="17779" y="257810"/>
                </a:lnTo>
                <a:lnTo>
                  <a:pt x="22859" y="267970"/>
                </a:lnTo>
                <a:lnTo>
                  <a:pt x="26670" y="274320"/>
                </a:lnTo>
                <a:lnTo>
                  <a:pt x="31750" y="280670"/>
                </a:lnTo>
                <a:lnTo>
                  <a:pt x="39370" y="290830"/>
                </a:lnTo>
                <a:lnTo>
                  <a:pt x="44450" y="295910"/>
                </a:lnTo>
                <a:lnTo>
                  <a:pt x="59690" y="307340"/>
                </a:lnTo>
                <a:lnTo>
                  <a:pt x="66040" y="309880"/>
                </a:lnTo>
                <a:lnTo>
                  <a:pt x="71120" y="312420"/>
                </a:lnTo>
                <a:lnTo>
                  <a:pt x="77470" y="314960"/>
                </a:lnTo>
                <a:lnTo>
                  <a:pt x="82550" y="316230"/>
                </a:lnTo>
                <a:lnTo>
                  <a:pt x="90170" y="317500"/>
                </a:lnTo>
                <a:lnTo>
                  <a:pt x="102870" y="320040"/>
                </a:lnTo>
                <a:lnTo>
                  <a:pt x="118109" y="320040"/>
                </a:lnTo>
                <a:lnTo>
                  <a:pt x="127000" y="318770"/>
                </a:lnTo>
                <a:lnTo>
                  <a:pt x="134620" y="317500"/>
                </a:lnTo>
                <a:lnTo>
                  <a:pt x="142240" y="314960"/>
                </a:lnTo>
                <a:lnTo>
                  <a:pt x="148590" y="311150"/>
                </a:lnTo>
                <a:lnTo>
                  <a:pt x="156209" y="308610"/>
                </a:lnTo>
                <a:lnTo>
                  <a:pt x="175259" y="293370"/>
                </a:lnTo>
                <a:lnTo>
                  <a:pt x="181609" y="287020"/>
                </a:lnTo>
                <a:lnTo>
                  <a:pt x="187959" y="279400"/>
                </a:lnTo>
                <a:lnTo>
                  <a:pt x="193040" y="270510"/>
                </a:lnTo>
                <a:lnTo>
                  <a:pt x="137159" y="270510"/>
                </a:lnTo>
                <a:lnTo>
                  <a:pt x="134620" y="269240"/>
                </a:lnTo>
                <a:lnTo>
                  <a:pt x="130809" y="267970"/>
                </a:lnTo>
                <a:lnTo>
                  <a:pt x="128270" y="266700"/>
                </a:lnTo>
                <a:lnTo>
                  <a:pt x="124459" y="265430"/>
                </a:lnTo>
                <a:lnTo>
                  <a:pt x="95250" y="234950"/>
                </a:lnTo>
                <a:lnTo>
                  <a:pt x="78740" y="190500"/>
                </a:lnTo>
                <a:lnTo>
                  <a:pt x="73659" y="148590"/>
                </a:lnTo>
                <a:lnTo>
                  <a:pt x="214629" y="148590"/>
                </a:lnTo>
                <a:lnTo>
                  <a:pt x="214629" y="130810"/>
                </a:lnTo>
                <a:lnTo>
                  <a:pt x="214043" y="127000"/>
                </a:lnTo>
                <a:lnTo>
                  <a:pt x="72390" y="127000"/>
                </a:lnTo>
                <a:lnTo>
                  <a:pt x="72517" y="102870"/>
                </a:lnTo>
                <a:lnTo>
                  <a:pt x="78740" y="60960"/>
                </a:lnTo>
                <a:lnTo>
                  <a:pt x="92709" y="31750"/>
                </a:lnTo>
                <a:lnTo>
                  <a:pt x="93979" y="29210"/>
                </a:lnTo>
                <a:lnTo>
                  <a:pt x="99059" y="24130"/>
                </a:lnTo>
                <a:lnTo>
                  <a:pt x="100329" y="24130"/>
                </a:lnTo>
                <a:lnTo>
                  <a:pt x="101600" y="22860"/>
                </a:lnTo>
                <a:lnTo>
                  <a:pt x="104140" y="21590"/>
                </a:lnTo>
                <a:lnTo>
                  <a:pt x="109220" y="21590"/>
                </a:lnTo>
                <a:lnTo>
                  <a:pt x="110490" y="20320"/>
                </a:lnTo>
                <a:lnTo>
                  <a:pt x="168909" y="20320"/>
                </a:lnTo>
                <a:lnTo>
                  <a:pt x="165100" y="17780"/>
                </a:lnTo>
                <a:lnTo>
                  <a:pt x="161290" y="13970"/>
                </a:lnTo>
                <a:lnTo>
                  <a:pt x="157479" y="11430"/>
                </a:lnTo>
                <a:lnTo>
                  <a:pt x="152400" y="8890"/>
                </a:lnTo>
                <a:lnTo>
                  <a:pt x="148590" y="6350"/>
                </a:lnTo>
                <a:lnTo>
                  <a:pt x="144779" y="5080"/>
                </a:lnTo>
                <a:lnTo>
                  <a:pt x="139700" y="2540"/>
                </a:lnTo>
                <a:lnTo>
                  <a:pt x="135890" y="2540"/>
                </a:lnTo>
                <a:lnTo>
                  <a:pt x="125729" y="0"/>
                </a:lnTo>
                <a:close/>
              </a:path>
              <a:path w="214629" h="320039">
                <a:moveTo>
                  <a:pt x="205740" y="220980"/>
                </a:moveTo>
                <a:lnTo>
                  <a:pt x="198120" y="233680"/>
                </a:lnTo>
                <a:lnTo>
                  <a:pt x="194309" y="238760"/>
                </a:lnTo>
                <a:lnTo>
                  <a:pt x="190500" y="245110"/>
                </a:lnTo>
                <a:lnTo>
                  <a:pt x="187959" y="248920"/>
                </a:lnTo>
                <a:lnTo>
                  <a:pt x="173990" y="262890"/>
                </a:lnTo>
                <a:lnTo>
                  <a:pt x="170179" y="264160"/>
                </a:lnTo>
                <a:lnTo>
                  <a:pt x="166370" y="266700"/>
                </a:lnTo>
                <a:lnTo>
                  <a:pt x="154940" y="270510"/>
                </a:lnTo>
                <a:lnTo>
                  <a:pt x="193040" y="270510"/>
                </a:lnTo>
                <a:lnTo>
                  <a:pt x="199390" y="261620"/>
                </a:lnTo>
                <a:lnTo>
                  <a:pt x="204470" y="251460"/>
                </a:lnTo>
                <a:lnTo>
                  <a:pt x="214629" y="228600"/>
                </a:lnTo>
                <a:lnTo>
                  <a:pt x="205740" y="220980"/>
                </a:lnTo>
                <a:close/>
              </a:path>
              <a:path w="214629" h="320039">
                <a:moveTo>
                  <a:pt x="168909" y="20320"/>
                </a:moveTo>
                <a:lnTo>
                  <a:pt x="114300" y="20320"/>
                </a:lnTo>
                <a:lnTo>
                  <a:pt x="116840" y="21590"/>
                </a:lnTo>
                <a:lnTo>
                  <a:pt x="120650" y="21590"/>
                </a:lnTo>
                <a:lnTo>
                  <a:pt x="123190" y="22860"/>
                </a:lnTo>
                <a:lnTo>
                  <a:pt x="125729" y="25400"/>
                </a:lnTo>
                <a:lnTo>
                  <a:pt x="128270" y="26670"/>
                </a:lnTo>
                <a:lnTo>
                  <a:pt x="129540" y="29210"/>
                </a:lnTo>
                <a:lnTo>
                  <a:pt x="144779" y="67310"/>
                </a:lnTo>
                <a:lnTo>
                  <a:pt x="146129" y="83820"/>
                </a:lnTo>
                <a:lnTo>
                  <a:pt x="147320" y="102870"/>
                </a:lnTo>
                <a:lnTo>
                  <a:pt x="147320" y="127000"/>
                </a:lnTo>
                <a:lnTo>
                  <a:pt x="214043" y="127000"/>
                </a:lnTo>
                <a:lnTo>
                  <a:pt x="207009" y="83820"/>
                </a:lnTo>
                <a:lnTo>
                  <a:pt x="190500" y="46990"/>
                </a:lnTo>
                <a:lnTo>
                  <a:pt x="187959" y="41910"/>
                </a:lnTo>
                <a:lnTo>
                  <a:pt x="184150" y="36830"/>
                </a:lnTo>
                <a:lnTo>
                  <a:pt x="176529" y="27940"/>
                </a:lnTo>
                <a:lnTo>
                  <a:pt x="168909" y="2032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6576059" y="4986020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 h="0">
                <a:moveTo>
                  <a:pt x="0" y="0"/>
                </a:moveTo>
                <a:lnTo>
                  <a:pt x="140970" y="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6570980" y="498094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5080"/>
                </a:moveTo>
                <a:lnTo>
                  <a:pt x="0" y="5080"/>
                </a:lnTo>
                <a:lnTo>
                  <a:pt x="0" y="0"/>
                </a:lnTo>
                <a:lnTo>
                  <a:pt x="5079" y="0"/>
                </a:lnTo>
                <a:lnTo>
                  <a:pt x="5079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6570980" y="4986020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10160" y="0"/>
                </a:moveTo>
                <a:lnTo>
                  <a:pt x="0" y="0"/>
                </a:lnTo>
                <a:lnTo>
                  <a:pt x="1270" y="15239"/>
                </a:lnTo>
                <a:lnTo>
                  <a:pt x="6350" y="15239"/>
                </a:lnTo>
                <a:lnTo>
                  <a:pt x="11429" y="1396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6572250" y="500125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6572250" y="4999990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10159" y="0"/>
                </a:moveTo>
                <a:lnTo>
                  <a:pt x="5079" y="1270"/>
                </a:lnTo>
                <a:lnTo>
                  <a:pt x="0" y="1270"/>
                </a:lnTo>
                <a:lnTo>
                  <a:pt x="2540" y="15240"/>
                </a:lnTo>
                <a:lnTo>
                  <a:pt x="6350" y="13970"/>
                </a:lnTo>
                <a:lnTo>
                  <a:pt x="11429" y="139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6574790" y="501395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8889" y="0"/>
                </a:moveTo>
                <a:lnTo>
                  <a:pt x="3809" y="0"/>
                </a:lnTo>
                <a:lnTo>
                  <a:pt x="0" y="1269"/>
                </a:lnTo>
                <a:lnTo>
                  <a:pt x="2539" y="13969"/>
                </a:lnTo>
                <a:lnTo>
                  <a:pt x="6350" y="13969"/>
                </a:lnTo>
                <a:lnTo>
                  <a:pt x="11429" y="1270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6577330" y="50279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6577330" y="502665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8890" y="0"/>
                </a:moveTo>
                <a:lnTo>
                  <a:pt x="3810" y="1269"/>
                </a:lnTo>
                <a:lnTo>
                  <a:pt x="0" y="2539"/>
                </a:lnTo>
                <a:lnTo>
                  <a:pt x="2540" y="13969"/>
                </a:lnTo>
                <a:lnTo>
                  <a:pt x="6350" y="13969"/>
                </a:lnTo>
                <a:lnTo>
                  <a:pt x="11429" y="1270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6579869" y="50406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6579869" y="503809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8889" y="0"/>
                </a:moveTo>
                <a:lnTo>
                  <a:pt x="3809" y="2540"/>
                </a:lnTo>
                <a:lnTo>
                  <a:pt x="0" y="3810"/>
                </a:lnTo>
                <a:lnTo>
                  <a:pt x="3809" y="13970"/>
                </a:lnTo>
                <a:lnTo>
                  <a:pt x="7620" y="12700"/>
                </a:lnTo>
                <a:lnTo>
                  <a:pt x="12700" y="1143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6583680" y="50507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1270"/>
                </a:lnTo>
                <a:lnTo>
                  <a:pt x="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6583680" y="504952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8890" y="0"/>
                </a:moveTo>
                <a:lnTo>
                  <a:pt x="3810" y="1269"/>
                </a:lnTo>
                <a:lnTo>
                  <a:pt x="0" y="3809"/>
                </a:lnTo>
                <a:lnTo>
                  <a:pt x="3810" y="13969"/>
                </a:lnTo>
                <a:lnTo>
                  <a:pt x="8890" y="12699"/>
                </a:lnTo>
                <a:lnTo>
                  <a:pt x="12700" y="1142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6587490" y="5062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69"/>
                </a:lnTo>
                <a:lnTo>
                  <a:pt x="0" y="2539"/>
                </a:lnTo>
                <a:lnTo>
                  <a:pt x="126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6588759" y="505967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7620" y="0"/>
                </a:moveTo>
                <a:lnTo>
                  <a:pt x="0" y="5080"/>
                </a:lnTo>
                <a:lnTo>
                  <a:pt x="5080" y="13970"/>
                </a:lnTo>
                <a:lnTo>
                  <a:pt x="8890" y="12700"/>
                </a:lnTo>
                <a:lnTo>
                  <a:pt x="1270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6593840" y="50723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7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6593840" y="50698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7619" y="0"/>
                </a:moveTo>
                <a:lnTo>
                  <a:pt x="0" y="5080"/>
                </a:lnTo>
                <a:lnTo>
                  <a:pt x="5079" y="13970"/>
                </a:lnTo>
                <a:lnTo>
                  <a:pt x="10159" y="11430"/>
                </a:lnTo>
                <a:lnTo>
                  <a:pt x="13969" y="889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6598919" y="50812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127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6600190" y="50787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3809" y="2540"/>
                </a:lnTo>
                <a:lnTo>
                  <a:pt x="0" y="5080"/>
                </a:lnTo>
                <a:lnTo>
                  <a:pt x="5079" y="11430"/>
                </a:lnTo>
                <a:lnTo>
                  <a:pt x="8889" y="8890"/>
                </a:lnTo>
                <a:lnTo>
                  <a:pt x="11429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6605269" y="50838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3809" y="3809"/>
                </a:lnTo>
                <a:lnTo>
                  <a:pt x="0" y="6350"/>
                </a:lnTo>
                <a:lnTo>
                  <a:pt x="2539" y="10159"/>
                </a:lnTo>
                <a:lnTo>
                  <a:pt x="888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6607809" y="50876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0" y="6349"/>
                </a:lnTo>
                <a:lnTo>
                  <a:pt x="2540" y="8889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6610350" y="50901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0" y="6350"/>
                </a:lnTo>
                <a:lnTo>
                  <a:pt x="2540" y="8889"/>
                </a:lnTo>
                <a:lnTo>
                  <a:pt x="6350" y="5079"/>
                </a:lnTo>
                <a:lnTo>
                  <a:pt x="889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6612890" y="5091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3809" y="3810"/>
                </a:lnTo>
                <a:lnTo>
                  <a:pt x="0" y="7620"/>
                </a:lnTo>
                <a:lnTo>
                  <a:pt x="3809" y="1016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6616700" y="50939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5079" y="6349"/>
                </a:lnTo>
                <a:lnTo>
                  <a:pt x="762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6617969" y="51003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0" y="3809"/>
                </a:lnTo>
                <a:lnTo>
                  <a:pt x="127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6619240" y="509524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2539" y="5080"/>
                </a:lnTo>
                <a:lnTo>
                  <a:pt x="0" y="8890"/>
                </a:lnTo>
                <a:lnTo>
                  <a:pt x="2539" y="10160"/>
                </a:lnTo>
                <a:lnTo>
                  <a:pt x="761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6621780" y="509777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0" y="7620"/>
                </a:lnTo>
                <a:lnTo>
                  <a:pt x="3810" y="10160"/>
                </a:lnTo>
                <a:lnTo>
                  <a:pt x="5079" y="508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6625590" y="50990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09" y="0"/>
                </a:moveTo>
                <a:lnTo>
                  <a:pt x="1269" y="3810"/>
                </a:lnTo>
                <a:lnTo>
                  <a:pt x="0" y="8889"/>
                </a:lnTo>
                <a:lnTo>
                  <a:pt x="2539" y="10160"/>
                </a:lnTo>
                <a:lnTo>
                  <a:pt x="5079" y="5080"/>
                </a:lnTo>
                <a:lnTo>
                  <a:pt x="635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6628130" y="51003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10" y="0"/>
                </a:moveTo>
                <a:lnTo>
                  <a:pt x="2540" y="3809"/>
                </a:lnTo>
                <a:lnTo>
                  <a:pt x="0" y="8889"/>
                </a:lnTo>
                <a:lnTo>
                  <a:pt x="3810" y="10159"/>
                </a:lnTo>
                <a:lnTo>
                  <a:pt x="5079" y="507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6631940" y="51015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2539" y="0"/>
                </a:lnTo>
                <a:lnTo>
                  <a:pt x="1269" y="3810"/>
                </a:lnTo>
                <a:lnTo>
                  <a:pt x="0" y="8890"/>
                </a:lnTo>
                <a:lnTo>
                  <a:pt x="3809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6635750" y="51015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0" y="10160"/>
                </a:lnTo>
                <a:lnTo>
                  <a:pt x="2540" y="10160"/>
                </a:lnTo>
                <a:lnTo>
                  <a:pt x="3809" y="6350"/>
                </a:lnTo>
                <a:lnTo>
                  <a:pt x="5079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6638290" y="510794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69" y="0"/>
                </a:moveTo>
                <a:lnTo>
                  <a:pt x="0" y="3810"/>
                </a:lnTo>
                <a:lnTo>
                  <a:pt x="126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6639559" y="51028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10" y="0"/>
                </a:moveTo>
                <a:lnTo>
                  <a:pt x="0" y="0"/>
                </a:lnTo>
                <a:lnTo>
                  <a:pt x="0" y="8889"/>
                </a:lnTo>
                <a:lnTo>
                  <a:pt x="2540" y="8889"/>
                </a:lnTo>
                <a:lnTo>
                  <a:pt x="254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6642100" y="51028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09" y="0"/>
                </a:moveTo>
                <a:lnTo>
                  <a:pt x="1270" y="0"/>
                </a:lnTo>
                <a:lnTo>
                  <a:pt x="0" y="5079"/>
                </a:lnTo>
                <a:lnTo>
                  <a:pt x="0" y="8889"/>
                </a:lnTo>
                <a:lnTo>
                  <a:pt x="3809" y="1015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6645909" y="510794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6645909" y="51028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0"/>
                </a:moveTo>
                <a:lnTo>
                  <a:pt x="3810" y="0"/>
                </a:lnTo>
                <a:lnTo>
                  <a:pt x="3810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6649719" y="51028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0"/>
                </a:moveTo>
                <a:lnTo>
                  <a:pt x="3809" y="0"/>
                </a:lnTo>
                <a:lnTo>
                  <a:pt x="380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6653530" y="51079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6652259" y="51028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080" y="0"/>
                </a:moveTo>
                <a:lnTo>
                  <a:pt x="0" y="0"/>
                </a:lnTo>
                <a:lnTo>
                  <a:pt x="2540" y="10159"/>
                </a:lnTo>
                <a:lnTo>
                  <a:pt x="6350" y="8889"/>
                </a:lnTo>
                <a:lnTo>
                  <a:pt x="508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6657340" y="51015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09" y="0"/>
                </a:moveTo>
                <a:lnTo>
                  <a:pt x="0" y="1270"/>
                </a:lnTo>
                <a:lnTo>
                  <a:pt x="0" y="6350"/>
                </a:lnTo>
                <a:lnTo>
                  <a:pt x="1269" y="10160"/>
                </a:lnTo>
                <a:lnTo>
                  <a:pt x="5079" y="1016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6661150" y="510667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1270" y="5079"/>
                </a:lnTo>
                <a:lnTo>
                  <a:pt x="127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6659880" y="51003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10" y="0"/>
                </a:moveTo>
                <a:lnTo>
                  <a:pt x="0" y="2539"/>
                </a:lnTo>
                <a:lnTo>
                  <a:pt x="2540" y="10159"/>
                </a:lnTo>
                <a:lnTo>
                  <a:pt x="6350" y="8889"/>
                </a:lnTo>
                <a:lnTo>
                  <a:pt x="507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6664959" y="51054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6663690" y="50990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0" y="1269"/>
                </a:lnTo>
                <a:lnTo>
                  <a:pt x="1269" y="6350"/>
                </a:lnTo>
                <a:lnTo>
                  <a:pt x="3809" y="10160"/>
                </a:lnTo>
                <a:lnTo>
                  <a:pt x="6350" y="8889"/>
                </a:lnTo>
                <a:lnTo>
                  <a:pt x="507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6666230" y="509777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0" y="1270"/>
                </a:lnTo>
                <a:lnTo>
                  <a:pt x="2540" y="6350"/>
                </a:lnTo>
                <a:lnTo>
                  <a:pt x="3810" y="10160"/>
                </a:lnTo>
                <a:lnTo>
                  <a:pt x="7620" y="8890"/>
                </a:lnTo>
                <a:lnTo>
                  <a:pt x="635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6672580" y="51015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70" y="5080"/>
                </a:lnTo>
                <a:lnTo>
                  <a:pt x="2540" y="508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6670040" y="50952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3809" y="0"/>
                </a:moveTo>
                <a:lnTo>
                  <a:pt x="0" y="2540"/>
                </a:lnTo>
                <a:lnTo>
                  <a:pt x="5079" y="10160"/>
                </a:lnTo>
                <a:lnTo>
                  <a:pt x="8889" y="8890"/>
                </a:lnTo>
                <a:lnTo>
                  <a:pt x="635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6676390" y="51003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2539" y="3809"/>
                </a:lnTo>
                <a:lnTo>
                  <a:pt x="253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6673850" y="50939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2539"/>
                </a:lnTo>
                <a:lnTo>
                  <a:pt x="2540" y="6349"/>
                </a:lnTo>
                <a:lnTo>
                  <a:pt x="5079" y="8889"/>
                </a:lnTo>
                <a:lnTo>
                  <a:pt x="8890" y="6349"/>
                </a:lnTo>
                <a:lnTo>
                  <a:pt x="507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6676390" y="50901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09" y="0"/>
                </a:moveTo>
                <a:lnTo>
                  <a:pt x="0" y="3809"/>
                </a:lnTo>
                <a:lnTo>
                  <a:pt x="2539" y="7619"/>
                </a:lnTo>
                <a:lnTo>
                  <a:pt x="6350" y="10159"/>
                </a:lnTo>
                <a:lnTo>
                  <a:pt x="10159" y="7619"/>
                </a:lnTo>
                <a:lnTo>
                  <a:pt x="635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6680200" y="50876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09" y="0"/>
                </a:moveTo>
                <a:lnTo>
                  <a:pt x="0" y="3809"/>
                </a:lnTo>
                <a:lnTo>
                  <a:pt x="6350" y="10159"/>
                </a:lnTo>
                <a:lnTo>
                  <a:pt x="1015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6682740" y="50838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09" y="0"/>
                </a:moveTo>
                <a:lnTo>
                  <a:pt x="0" y="3809"/>
                </a:lnTo>
                <a:lnTo>
                  <a:pt x="3809" y="6350"/>
                </a:lnTo>
                <a:lnTo>
                  <a:pt x="7619" y="10159"/>
                </a:lnTo>
                <a:lnTo>
                  <a:pt x="10159" y="6350"/>
                </a:lnTo>
                <a:lnTo>
                  <a:pt x="761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6686550" y="50787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809" y="0"/>
                </a:moveTo>
                <a:lnTo>
                  <a:pt x="0" y="5080"/>
                </a:lnTo>
                <a:lnTo>
                  <a:pt x="3809" y="7620"/>
                </a:lnTo>
                <a:lnTo>
                  <a:pt x="6350" y="11430"/>
                </a:lnTo>
                <a:lnTo>
                  <a:pt x="10159" y="6350"/>
                </a:lnTo>
                <a:lnTo>
                  <a:pt x="635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6692900" y="50825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4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6689090" y="50736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09" y="0"/>
                </a:moveTo>
                <a:lnTo>
                  <a:pt x="0" y="6350"/>
                </a:lnTo>
                <a:lnTo>
                  <a:pt x="3809" y="8889"/>
                </a:lnTo>
                <a:lnTo>
                  <a:pt x="8889" y="11430"/>
                </a:lnTo>
                <a:lnTo>
                  <a:pt x="1142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6692900" y="506857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3809" y="0"/>
                </a:moveTo>
                <a:lnTo>
                  <a:pt x="0" y="5079"/>
                </a:lnTo>
                <a:lnTo>
                  <a:pt x="7620" y="10159"/>
                </a:lnTo>
                <a:lnTo>
                  <a:pt x="1142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6696709" y="50622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6349"/>
                </a:lnTo>
                <a:lnTo>
                  <a:pt x="7620" y="11429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6704330" y="50647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10" y="253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6700519" y="50558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09" y="0"/>
                </a:moveTo>
                <a:lnTo>
                  <a:pt x="0" y="7619"/>
                </a:lnTo>
                <a:lnTo>
                  <a:pt x="3809" y="8889"/>
                </a:lnTo>
                <a:lnTo>
                  <a:pt x="8889" y="11429"/>
                </a:lnTo>
                <a:lnTo>
                  <a:pt x="1142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6704330" y="50507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2540" y="0"/>
                </a:moveTo>
                <a:lnTo>
                  <a:pt x="0" y="5080"/>
                </a:lnTo>
                <a:lnTo>
                  <a:pt x="3810" y="7620"/>
                </a:lnTo>
                <a:lnTo>
                  <a:pt x="635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6705600" y="5054600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5079" y="0"/>
                </a:moveTo>
                <a:lnTo>
                  <a:pt x="0" y="7619"/>
                </a:lnTo>
                <a:lnTo>
                  <a:pt x="8890" y="13969"/>
                </a:lnTo>
                <a:lnTo>
                  <a:pt x="15240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6717030" y="5062220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3810" y="0"/>
                </a:moveTo>
                <a:lnTo>
                  <a:pt x="0" y="3809"/>
                </a:lnTo>
                <a:lnTo>
                  <a:pt x="5079" y="5079"/>
                </a:lnTo>
                <a:lnTo>
                  <a:pt x="635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6708140" y="506349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5079" y="0"/>
                </a:moveTo>
                <a:lnTo>
                  <a:pt x="0" y="12700"/>
                </a:lnTo>
                <a:lnTo>
                  <a:pt x="3809" y="13970"/>
                </a:lnTo>
                <a:lnTo>
                  <a:pt x="8889" y="16510"/>
                </a:lnTo>
                <a:lnTo>
                  <a:pt x="13969" y="3810"/>
                </a:lnTo>
                <a:lnTo>
                  <a:pt x="888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6703059" y="50761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5080" y="0"/>
                </a:moveTo>
                <a:lnTo>
                  <a:pt x="0" y="10160"/>
                </a:lnTo>
                <a:lnTo>
                  <a:pt x="3810" y="12700"/>
                </a:lnTo>
                <a:lnTo>
                  <a:pt x="7620" y="13970"/>
                </a:lnTo>
                <a:lnTo>
                  <a:pt x="13970" y="3810"/>
                </a:lnTo>
                <a:lnTo>
                  <a:pt x="889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6697980" y="5086350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5079" y="0"/>
                </a:moveTo>
                <a:lnTo>
                  <a:pt x="0" y="10160"/>
                </a:lnTo>
                <a:lnTo>
                  <a:pt x="3810" y="12700"/>
                </a:lnTo>
                <a:lnTo>
                  <a:pt x="7620" y="13969"/>
                </a:lnTo>
                <a:lnTo>
                  <a:pt x="12700" y="3810"/>
                </a:lnTo>
                <a:lnTo>
                  <a:pt x="889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6691630" y="50965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6350" y="0"/>
                </a:moveTo>
                <a:lnTo>
                  <a:pt x="0" y="8889"/>
                </a:lnTo>
                <a:lnTo>
                  <a:pt x="3810" y="11429"/>
                </a:lnTo>
                <a:lnTo>
                  <a:pt x="8890" y="13969"/>
                </a:lnTo>
                <a:lnTo>
                  <a:pt x="13970" y="3809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6686550" y="51054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5079" y="0"/>
                </a:moveTo>
                <a:lnTo>
                  <a:pt x="0" y="8889"/>
                </a:lnTo>
                <a:lnTo>
                  <a:pt x="7620" y="13969"/>
                </a:lnTo>
                <a:lnTo>
                  <a:pt x="13970" y="5080"/>
                </a:lnTo>
                <a:lnTo>
                  <a:pt x="889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6690359" y="51168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2540" y="254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6680200" y="51142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6350"/>
                </a:lnTo>
                <a:lnTo>
                  <a:pt x="3809" y="10160"/>
                </a:lnTo>
                <a:lnTo>
                  <a:pt x="7620" y="12700"/>
                </a:lnTo>
                <a:lnTo>
                  <a:pt x="12700" y="5080"/>
                </a:lnTo>
                <a:lnTo>
                  <a:pt x="1015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6673850" y="51206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6350" y="0"/>
                </a:moveTo>
                <a:lnTo>
                  <a:pt x="0" y="6350"/>
                </a:lnTo>
                <a:lnTo>
                  <a:pt x="3809" y="10160"/>
                </a:lnTo>
                <a:lnTo>
                  <a:pt x="7620" y="12700"/>
                </a:lnTo>
                <a:lnTo>
                  <a:pt x="13970" y="6350"/>
                </a:lnTo>
                <a:lnTo>
                  <a:pt x="1015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6668769" y="51269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6350"/>
                </a:lnTo>
                <a:lnTo>
                  <a:pt x="6350" y="12700"/>
                </a:lnTo>
                <a:lnTo>
                  <a:pt x="12700" y="6350"/>
                </a:lnTo>
                <a:lnTo>
                  <a:pt x="888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6671309" y="51358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6662419" y="513334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0" y="5080"/>
                </a:lnTo>
                <a:lnTo>
                  <a:pt x="2539" y="7620"/>
                </a:lnTo>
                <a:lnTo>
                  <a:pt x="5079" y="11430"/>
                </a:lnTo>
                <a:lnTo>
                  <a:pt x="11429" y="635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6664959" y="51409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540" y="507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6656069" y="51371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6350" y="0"/>
                </a:moveTo>
                <a:lnTo>
                  <a:pt x="0" y="3810"/>
                </a:lnTo>
                <a:lnTo>
                  <a:pt x="2539" y="8889"/>
                </a:lnTo>
                <a:lnTo>
                  <a:pt x="5079" y="12700"/>
                </a:lnTo>
                <a:lnTo>
                  <a:pt x="11429" y="8889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6649719" y="514095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6350" y="0"/>
                </a:moveTo>
                <a:lnTo>
                  <a:pt x="0" y="3809"/>
                </a:lnTo>
                <a:lnTo>
                  <a:pt x="1270" y="7619"/>
                </a:lnTo>
                <a:lnTo>
                  <a:pt x="3809" y="12700"/>
                </a:lnTo>
                <a:lnTo>
                  <a:pt x="11429" y="8889"/>
                </a:lnTo>
                <a:lnTo>
                  <a:pt x="888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6642100" y="51447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20" y="0"/>
                </a:moveTo>
                <a:lnTo>
                  <a:pt x="0" y="2539"/>
                </a:lnTo>
                <a:lnTo>
                  <a:pt x="2540" y="7619"/>
                </a:lnTo>
                <a:lnTo>
                  <a:pt x="3809" y="11429"/>
                </a:lnTo>
                <a:lnTo>
                  <a:pt x="11429" y="8889"/>
                </a:lnTo>
                <a:lnTo>
                  <a:pt x="889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6635750" y="51473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350" y="0"/>
                </a:moveTo>
                <a:lnTo>
                  <a:pt x="0" y="2539"/>
                </a:lnTo>
                <a:lnTo>
                  <a:pt x="1270" y="7619"/>
                </a:lnTo>
                <a:lnTo>
                  <a:pt x="2540" y="11429"/>
                </a:lnTo>
                <a:lnTo>
                  <a:pt x="10159" y="8889"/>
                </a:lnTo>
                <a:lnTo>
                  <a:pt x="889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6637019" y="515492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0" y="3810"/>
                </a:lnTo>
                <a:lnTo>
                  <a:pt x="127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6628130" y="51498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7620" y="0"/>
                </a:moveTo>
                <a:lnTo>
                  <a:pt x="0" y="1269"/>
                </a:lnTo>
                <a:lnTo>
                  <a:pt x="1270" y="6350"/>
                </a:lnTo>
                <a:lnTo>
                  <a:pt x="1270" y="10160"/>
                </a:lnTo>
                <a:lnTo>
                  <a:pt x="8890" y="8889"/>
                </a:lnTo>
                <a:lnTo>
                  <a:pt x="889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6629400" y="515620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6620509" y="51511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7620" y="0"/>
                </a:moveTo>
                <a:lnTo>
                  <a:pt x="0" y="1269"/>
                </a:lnTo>
                <a:lnTo>
                  <a:pt x="0" y="6349"/>
                </a:lnTo>
                <a:lnTo>
                  <a:pt x="1270" y="10159"/>
                </a:lnTo>
                <a:lnTo>
                  <a:pt x="8890" y="8889"/>
                </a:lnTo>
                <a:lnTo>
                  <a:pt x="889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6620509" y="515747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0" y="3809"/>
                </a:lnTo>
                <a:lnTo>
                  <a:pt x="127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6611619" y="51523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89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10160"/>
                </a:lnTo>
                <a:lnTo>
                  <a:pt x="888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6612890" y="51574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6605269" y="51523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620" y="10160"/>
                </a:moveTo>
                <a:lnTo>
                  <a:pt x="0" y="10160"/>
                </a:lnTo>
                <a:lnTo>
                  <a:pt x="0" y="0"/>
                </a:lnTo>
                <a:lnTo>
                  <a:pt x="7620" y="0"/>
                </a:lnTo>
                <a:lnTo>
                  <a:pt x="7620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6605269" y="51574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6597650" y="515112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1270" y="0"/>
                </a:moveTo>
                <a:lnTo>
                  <a:pt x="1270" y="5079"/>
                </a:lnTo>
                <a:lnTo>
                  <a:pt x="0" y="10159"/>
                </a:lnTo>
                <a:lnTo>
                  <a:pt x="7620" y="11429"/>
                </a:lnTo>
                <a:lnTo>
                  <a:pt x="7620" y="6349"/>
                </a:lnTo>
                <a:lnTo>
                  <a:pt x="889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6598919" y="515112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6592569" y="51511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0" y="0"/>
                </a:lnTo>
                <a:lnTo>
                  <a:pt x="0" y="8889"/>
                </a:lnTo>
                <a:lnTo>
                  <a:pt x="6350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6591300" y="51549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508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6584950" y="51498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1270" y="0"/>
                </a:moveTo>
                <a:lnTo>
                  <a:pt x="0" y="3810"/>
                </a:lnTo>
                <a:lnTo>
                  <a:pt x="0" y="8889"/>
                </a:lnTo>
                <a:lnTo>
                  <a:pt x="6350" y="10160"/>
                </a:lnTo>
                <a:lnTo>
                  <a:pt x="7620" y="5080"/>
                </a:lnTo>
                <a:lnTo>
                  <a:pt x="889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6583680" y="51536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6578600" y="51485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40" y="0"/>
                </a:moveTo>
                <a:lnTo>
                  <a:pt x="0" y="7620"/>
                </a:lnTo>
                <a:lnTo>
                  <a:pt x="5079" y="10160"/>
                </a:lnTo>
                <a:lnTo>
                  <a:pt x="6350" y="5080"/>
                </a:lnTo>
                <a:lnTo>
                  <a:pt x="889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6577330" y="51523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10"/>
                </a:lnTo>
                <a:lnTo>
                  <a:pt x="127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6570980" y="51460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10" y="0"/>
                </a:moveTo>
                <a:lnTo>
                  <a:pt x="2540" y="3810"/>
                </a:lnTo>
                <a:lnTo>
                  <a:pt x="0" y="7620"/>
                </a:lnTo>
                <a:lnTo>
                  <a:pt x="6350" y="10160"/>
                </a:lnTo>
                <a:lnTo>
                  <a:pt x="8890" y="6350"/>
                </a:lnTo>
                <a:lnTo>
                  <a:pt x="1016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6565900" y="51435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3809" y="0"/>
                </a:moveTo>
                <a:lnTo>
                  <a:pt x="2540" y="3810"/>
                </a:lnTo>
                <a:lnTo>
                  <a:pt x="0" y="8889"/>
                </a:lnTo>
                <a:lnTo>
                  <a:pt x="5079" y="10160"/>
                </a:lnTo>
                <a:lnTo>
                  <a:pt x="7620" y="6350"/>
                </a:lnTo>
                <a:lnTo>
                  <a:pt x="889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6565900" y="51473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0" y="3809"/>
                </a:lnTo>
                <a:lnTo>
                  <a:pt x="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6559550" y="514095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5079" y="0"/>
                </a:moveTo>
                <a:lnTo>
                  <a:pt x="0" y="7619"/>
                </a:lnTo>
                <a:lnTo>
                  <a:pt x="6350" y="10159"/>
                </a:lnTo>
                <a:lnTo>
                  <a:pt x="1142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6554469" y="51371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809" y="0"/>
                </a:moveTo>
                <a:lnTo>
                  <a:pt x="2539" y="3810"/>
                </a:lnTo>
                <a:lnTo>
                  <a:pt x="0" y="7619"/>
                </a:lnTo>
                <a:lnTo>
                  <a:pt x="6350" y="11430"/>
                </a:lnTo>
                <a:lnTo>
                  <a:pt x="7620" y="7619"/>
                </a:lnTo>
                <a:lnTo>
                  <a:pt x="1015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6553200" y="51409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09"/>
                </a:lnTo>
                <a:lnTo>
                  <a:pt x="127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6549390" y="513334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7620"/>
                </a:lnTo>
                <a:lnTo>
                  <a:pt x="3809" y="11430"/>
                </a:lnTo>
                <a:lnTo>
                  <a:pt x="7619" y="7620"/>
                </a:lnTo>
                <a:lnTo>
                  <a:pt x="1015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6544309" y="51295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80" y="0"/>
                </a:moveTo>
                <a:lnTo>
                  <a:pt x="2540" y="3810"/>
                </a:lnTo>
                <a:lnTo>
                  <a:pt x="0" y="6350"/>
                </a:lnTo>
                <a:lnTo>
                  <a:pt x="5080" y="11430"/>
                </a:lnTo>
                <a:lnTo>
                  <a:pt x="1016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6543040" y="51333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2540"/>
                </a:lnTo>
                <a:lnTo>
                  <a:pt x="126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6539230" y="51257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2540" y="2539"/>
                </a:lnTo>
                <a:lnTo>
                  <a:pt x="0" y="6349"/>
                </a:lnTo>
                <a:lnTo>
                  <a:pt x="3810" y="10159"/>
                </a:lnTo>
                <a:lnTo>
                  <a:pt x="7620" y="7619"/>
                </a:lnTo>
                <a:lnTo>
                  <a:pt x="1016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6534150" y="511937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20" y="0"/>
                </a:moveTo>
                <a:lnTo>
                  <a:pt x="0" y="7619"/>
                </a:lnTo>
                <a:lnTo>
                  <a:pt x="5079" y="12699"/>
                </a:lnTo>
                <a:lnTo>
                  <a:pt x="7620" y="8889"/>
                </a:lnTo>
                <a:lnTo>
                  <a:pt x="11429" y="634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6534150" y="51231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40"/>
                </a:lnTo>
                <a:lnTo>
                  <a:pt x="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6530340" y="511429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3809" y="3810"/>
                </a:lnTo>
                <a:lnTo>
                  <a:pt x="0" y="6350"/>
                </a:lnTo>
                <a:lnTo>
                  <a:pt x="3809" y="11430"/>
                </a:lnTo>
                <a:lnTo>
                  <a:pt x="11429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6529069" y="51181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127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6525259" y="510920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7620" y="0"/>
                </a:moveTo>
                <a:lnTo>
                  <a:pt x="0" y="5079"/>
                </a:lnTo>
                <a:lnTo>
                  <a:pt x="3810" y="11429"/>
                </a:lnTo>
                <a:lnTo>
                  <a:pt x="8890" y="8889"/>
                </a:lnTo>
                <a:lnTo>
                  <a:pt x="1270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6521450" y="51028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20" y="0"/>
                </a:moveTo>
                <a:lnTo>
                  <a:pt x="0" y="5079"/>
                </a:lnTo>
                <a:lnTo>
                  <a:pt x="3809" y="11429"/>
                </a:lnTo>
                <a:lnTo>
                  <a:pt x="11429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6515100" y="50927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8890" y="0"/>
                </a:moveTo>
                <a:lnTo>
                  <a:pt x="5079" y="2539"/>
                </a:lnTo>
                <a:lnTo>
                  <a:pt x="0" y="3810"/>
                </a:lnTo>
                <a:lnTo>
                  <a:pt x="6350" y="15239"/>
                </a:lnTo>
                <a:lnTo>
                  <a:pt x="10159" y="12700"/>
                </a:lnTo>
                <a:lnTo>
                  <a:pt x="15240" y="1143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6511290" y="508127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8889" y="0"/>
                </a:moveTo>
                <a:lnTo>
                  <a:pt x="3809" y="2539"/>
                </a:lnTo>
                <a:lnTo>
                  <a:pt x="0" y="3809"/>
                </a:lnTo>
                <a:lnTo>
                  <a:pt x="3809" y="15239"/>
                </a:lnTo>
                <a:lnTo>
                  <a:pt x="8889" y="13969"/>
                </a:lnTo>
                <a:lnTo>
                  <a:pt x="12700" y="1142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6507480" y="5069840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7620" y="0"/>
                </a:moveTo>
                <a:lnTo>
                  <a:pt x="3810" y="1270"/>
                </a:lnTo>
                <a:lnTo>
                  <a:pt x="0" y="3810"/>
                </a:lnTo>
                <a:lnTo>
                  <a:pt x="3810" y="15240"/>
                </a:lnTo>
                <a:lnTo>
                  <a:pt x="7620" y="13970"/>
                </a:lnTo>
                <a:lnTo>
                  <a:pt x="12700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6503669" y="505714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8889" y="0"/>
                </a:moveTo>
                <a:lnTo>
                  <a:pt x="3809" y="2540"/>
                </a:lnTo>
                <a:lnTo>
                  <a:pt x="0" y="3810"/>
                </a:lnTo>
                <a:lnTo>
                  <a:pt x="3809" y="16510"/>
                </a:lnTo>
                <a:lnTo>
                  <a:pt x="7620" y="13970"/>
                </a:lnTo>
                <a:lnTo>
                  <a:pt x="11429" y="1270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6503669" y="505967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6501129" y="5044440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8890" y="0"/>
                </a:moveTo>
                <a:lnTo>
                  <a:pt x="3810" y="1270"/>
                </a:lnTo>
                <a:lnTo>
                  <a:pt x="0" y="2540"/>
                </a:lnTo>
                <a:lnTo>
                  <a:pt x="2540" y="15240"/>
                </a:lnTo>
                <a:lnTo>
                  <a:pt x="6350" y="15240"/>
                </a:lnTo>
                <a:lnTo>
                  <a:pt x="11429" y="139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6498590" y="503047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8889" y="0"/>
                </a:moveTo>
                <a:lnTo>
                  <a:pt x="5080" y="1269"/>
                </a:lnTo>
                <a:lnTo>
                  <a:pt x="0" y="2539"/>
                </a:lnTo>
                <a:lnTo>
                  <a:pt x="2539" y="16509"/>
                </a:lnTo>
                <a:lnTo>
                  <a:pt x="6350" y="15239"/>
                </a:lnTo>
                <a:lnTo>
                  <a:pt x="11430" y="139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6498590" y="50317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6497320" y="501650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1269" y="15239"/>
                </a:lnTo>
                <a:lnTo>
                  <a:pt x="10159" y="1523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6497320" y="50177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6497320" y="5002529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8889" y="0"/>
                </a:moveTo>
                <a:lnTo>
                  <a:pt x="0" y="0"/>
                </a:lnTo>
                <a:lnTo>
                  <a:pt x="0" y="15240"/>
                </a:lnTo>
                <a:lnTo>
                  <a:pt x="10159" y="152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6497320" y="50012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6497320" y="4983479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5079" y="0"/>
                </a:moveTo>
                <a:lnTo>
                  <a:pt x="1269" y="0"/>
                </a:lnTo>
                <a:lnTo>
                  <a:pt x="0" y="17780"/>
                </a:lnTo>
                <a:lnTo>
                  <a:pt x="5079" y="19050"/>
                </a:lnTo>
                <a:lnTo>
                  <a:pt x="8889" y="1905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6498590" y="49834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6498590" y="4965700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1270" y="0"/>
                </a:moveTo>
                <a:lnTo>
                  <a:pt x="0" y="17780"/>
                </a:lnTo>
                <a:lnTo>
                  <a:pt x="3810" y="17780"/>
                </a:lnTo>
                <a:lnTo>
                  <a:pt x="8889" y="19050"/>
                </a:lnTo>
                <a:lnTo>
                  <a:pt x="10160" y="126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6499859" y="4949190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2539" y="0"/>
                </a:moveTo>
                <a:lnTo>
                  <a:pt x="0" y="16510"/>
                </a:lnTo>
                <a:lnTo>
                  <a:pt x="3810" y="17780"/>
                </a:lnTo>
                <a:lnTo>
                  <a:pt x="8889" y="17780"/>
                </a:lnTo>
                <a:lnTo>
                  <a:pt x="11430" y="1270"/>
                </a:lnTo>
                <a:lnTo>
                  <a:pt x="761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6502400" y="493395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7620" y="0"/>
                </a:moveTo>
                <a:lnTo>
                  <a:pt x="3809" y="0"/>
                </a:lnTo>
                <a:lnTo>
                  <a:pt x="0" y="15239"/>
                </a:lnTo>
                <a:lnTo>
                  <a:pt x="5079" y="16510"/>
                </a:lnTo>
                <a:lnTo>
                  <a:pt x="8890" y="16510"/>
                </a:lnTo>
                <a:lnTo>
                  <a:pt x="1270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6506209" y="493267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0"/>
                </a:moveTo>
                <a:lnTo>
                  <a:pt x="0" y="127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6506209" y="4918709"/>
            <a:ext cx="13970" cy="17780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5080" y="0"/>
                </a:moveTo>
                <a:lnTo>
                  <a:pt x="0" y="13969"/>
                </a:lnTo>
                <a:lnTo>
                  <a:pt x="3810" y="15239"/>
                </a:lnTo>
                <a:lnTo>
                  <a:pt x="8890" y="17779"/>
                </a:lnTo>
                <a:lnTo>
                  <a:pt x="13970" y="2539"/>
                </a:lnTo>
                <a:lnTo>
                  <a:pt x="889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6511290" y="491109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39" y="0"/>
                </a:moveTo>
                <a:lnTo>
                  <a:pt x="0" y="7620"/>
                </a:lnTo>
                <a:lnTo>
                  <a:pt x="3809" y="8890"/>
                </a:lnTo>
                <a:lnTo>
                  <a:pt x="8889" y="10160"/>
                </a:lnTo>
                <a:lnTo>
                  <a:pt x="11429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6513830" y="490347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3810" y="0"/>
                </a:moveTo>
                <a:lnTo>
                  <a:pt x="0" y="7619"/>
                </a:lnTo>
                <a:lnTo>
                  <a:pt x="3810" y="8889"/>
                </a:lnTo>
                <a:lnTo>
                  <a:pt x="8890" y="11429"/>
                </a:lnTo>
                <a:lnTo>
                  <a:pt x="12700" y="5079"/>
                </a:lnTo>
                <a:lnTo>
                  <a:pt x="762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6517640" y="48971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39" y="0"/>
                </a:moveTo>
                <a:lnTo>
                  <a:pt x="0" y="6349"/>
                </a:lnTo>
                <a:lnTo>
                  <a:pt x="3809" y="8889"/>
                </a:lnTo>
                <a:lnTo>
                  <a:pt x="8889" y="11429"/>
                </a:lnTo>
                <a:lnTo>
                  <a:pt x="11429" y="5079"/>
                </a:lnTo>
                <a:lnTo>
                  <a:pt x="761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6520180" y="48971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0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6521450" y="48907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09" y="0"/>
                </a:moveTo>
                <a:lnTo>
                  <a:pt x="0" y="6349"/>
                </a:lnTo>
                <a:lnTo>
                  <a:pt x="7620" y="11429"/>
                </a:lnTo>
                <a:lnTo>
                  <a:pt x="1142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6525259" y="48844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6349"/>
                </a:lnTo>
                <a:lnTo>
                  <a:pt x="7620" y="11429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6529069" y="48793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3809" y="0"/>
                </a:moveTo>
                <a:lnTo>
                  <a:pt x="0" y="5080"/>
                </a:lnTo>
                <a:lnTo>
                  <a:pt x="7620" y="10160"/>
                </a:lnTo>
                <a:lnTo>
                  <a:pt x="1142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6532880" y="486790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8890" y="0"/>
                </a:moveTo>
                <a:lnTo>
                  <a:pt x="0" y="11429"/>
                </a:lnTo>
                <a:lnTo>
                  <a:pt x="7620" y="16509"/>
                </a:lnTo>
                <a:lnTo>
                  <a:pt x="16510" y="6350"/>
                </a:lnTo>
                <a:lnTo>
                  <a:pt x="12700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6541769" y="48679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0"/>
                </a:lnTo>
                <a:lnTo>
                  <a:pt x="380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6543040" y="485902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8889" y="0"/>
                </a:moveTo>
                <a:lnTo>
                  <a:pt x="0" y="8889"/>
                </a:lnTo>
                <a:lnTo>
                  <a:pt x="2539" y="12699"/>
                </a:lnTo>
                <a:lnTo>
                  <a:pt x="6350" y="15239"/>
                </a:lnTo>
                <a:lnTo>
                  <a:pt x="15239" y="634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6551930" y="485520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5079" y="0"/>
                </a:moveTo>
                <a:lnTo>
                  <a:pt x="0" y="3809"/>
                </a:lnTo>
                <a:lnTo>
                  <a:pt x="6350" y="10159"/>
                </a:lnTo>
                <a:lnTo>
                  <a:pt x="1142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6557009" y="48514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080" y="0"/>
                </a:moveTo>
                <a:lnTo>
                  <a:pt x="0" y="3810"/>
                </a:lnTo>
                <a:lnTo>
                  <a:pt x="6350" y="10160"/>
                </a:lnTo>
                <a:lnTo>
                  <a:pt x="10160" y="6350"/>
                </a:lnTo>
                <a:lnTo>
                  <a:pt x="762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6562090" y="48501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0" y="127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6562090" y="48475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2540"/>
                </a:lnTo>
                <a:lnTo>
                  <a:pt x="2539" y="7620"/>
                </a:lnTo>
                <a:lnTo>
                  <a:pt x="5079" y="11430"/>
                </a:lnTo>
                <a:lnTo>
                  <a:pt x="10159" y="762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6567169" y="48450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079" y="0"/>
                </a:moveTo>
                <a:lnTo>
                  <a:pt x="0" y="2539"/>
                </a:lnTo>
                <a:lnTo>
                  <a:pt x="5079" y="10160"/>
                </a:lnTo>
                <a:lnTo>
                  <a:pt x="10159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6572250" y="484124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3810"/>
                </a:lnTo>
                <a:lnTo>
                  <a:pt x="5079" y="11430"/>
                </a:lnTo>
                <a:lnTo>
                  <a:pt x="10159" y="8890"/>
                </a:lnTo>
                <a:lnTo>
                  <a:pt x="762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6577330" y="48412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70" y="0"/>
                </a:moveTo>
                <a:lnTo>
                  <a:pt x="0" y="0"/>
                </a:lnTo>
                <a:lnTo>
                  <a:pt x="254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6578600" y="483870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5079" y="0"/>
                </a:moveTo>
                <a:lnTo>
                  <a:pt x="0" y="2539"/>
                </a:lnTo>
                <a:lnTo>
                  <a:pt x="1270" y="6350"/>
                </a:lnTo>
                <a:lnTo>
                  <a:pt x="3809" y="11430"/>
                </a:lnTo>
                <a:lnTo>
                  <a:pt x="8890" y="8889"/>
                </a:lnTo>
                <a:lnTo>
                  <a:pt x="635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6583680" y="48374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1270"/>
                </a:lnTo>
                <a:lnTo>
                  <a:pt x="1270" y="6350"/>
                </a:lnTo>
                <a:lnTo>
                  <a:pt x="2540" y="10160"/>
                </a:lnTo>
                <a:lnTo>
                  <a:pt x="8890" y="8890"/>
                </a:lnTo>
                <a:lnTo>
                  <a:pt x="635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6588759" y="483489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50" y="0"/>
                </a:moveTo>
                <a:lnTo>
                  <a:pt x="0" y="2540"/>
                </a:lnTo>
                <a:lnTo>
                  <a:pt x="1270" y="6350"/>
                </a:lnTo>
                <a:lnTo>
                  <a:pt x="3810" y="11430"/>
                </a:lnTo>
                <a:lnTo>
                  <a:pt x="8890" y="8890"/>
                </a:lnTo>
                <a:lnTo>
                  <a:pt x="762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6595109" y="483362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6350" y="0"/>
                </a:moveTo>
                <a:lnTo>
                  <a:pt x="0" y="1269"/>
                </a:lnTo>
                <a:lnTo>
                  <a:pt x="1270" y="6349"/>
                </a:lnTo>
                <a:lnTo>
                  <a:pt x="1270" y="11429"/>
                </a:lnTo>
                <a:lnTo>
                  <a:pt x="7620" y="10159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6600190" y="48336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6350" y="0"/>
                </a:moveTo>
                <a:lnTo>
                  <a:pt x="0" y="0"/>
                </a:lnTo>
                <a:lnTo>
                  <a:pt x="2539" y="10159"/>
                </a:lnTo>
                <a:lnTo>
                  <a:pt x="7619" y="8889"/>
                </a:lnTo>
                <a:lnTo>
                  <a:pt x="635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6606540" y="483362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09"/>
                </a:move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6606540" y="483235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0" y="1269"/>
                </a:lnTo>
                <a:lnTo>
                  <a:pt x="0" y="5080"/>
                </a:lnTo>
                <a:lnTo>
                  <a:pt x="1269" y="10160"/>
                </a:lnTo>
                <a:lnTo>
                  <a:pt x="7619" y="8889"/>
                </a:lnTo>
                <a:lnTo>
                  <a:pt x="635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6611619" y="48323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6612890" y="48323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6350" y="0"/>
                </a:lnTo>
                <a:lnTo>
                  <a:pt x="635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6619240" y="48323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0" y="0"/>
                </a:moveTo>
                <a:lnTo>
                  <a:pt x="3809" y="0"/>
                </a:lnTo>
                <a:lnTo>
                  <a:pt x="380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6623050" y="48323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6623050" y="48323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1270" y="0"/>
                </a:lnTo>
                <a:lnTo>
                  <a:pt x="0" y="5080"/>
                </a:lnTo>
                <a:lnTo>
                  <a:pt x="0" y="8889"/>
                </a:lnTo>
                <a:lnTo>
                  <a:pt x="5079" y="10160"/>
                </a:lnTo>
                <a:lnTo>
                  <a:pt x="507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6628130" y="48323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1270" y="0"/>
                </a:moveTo>
                <a:lnTo>
                  <a:pt x="0" y="5080"/>
                </a:lnTo>
                <a:lnTo>
                  <a:pt x="0" y="10160"/>
                </a:lnTo>
                <a:lnTo>
                  <a:pt x="3810" y="10160"/>
                </a:lnTo>
                <a:lnTo>
                  <a:pt x="5079" y="6350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6631940" y="48336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1269" y="5079"/>
                </a:lnTo>
                <a:lnTo>
                  <a:pt x="0" y="8889"/>
                </a:lnTo>
                <a:lnTo>
                  <a:pt x="5079" y="10159"/>
                </a:lnTo>
                <a:lnTo>
                  <a:pt x="6350" y="634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6638290" y="483489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6637019" y="48348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1270" y="0"/>
                </a:moveTo>
                <a:lnTo>
                  <a:pt x="1270" y="5080"/>
                </a:lnTo>
                <a:lnTo>
                  <a:pt x="0" y="8890"/>
                </a:lnTo>
                <a:lnTo>
                  <a:pt x="3809" y="10160"/>
                </a:lnTo>
                <a:lnTo>
                  <a:pt x="5079" y="508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6640830" y="483615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40" y="0"/>
                </a:moveTo>
                <a:lnTo>
                  <a:pt x="1270" y="3809"/>
                </a:lnTo>
                <a:lnTo>
                  <a:pt x="0" y="8889"/>
                </a:lnTo>
                <a:lnTo>
                  <a:pt x="3810" y="10159"/>
                </a:lnTo>
                <a:lnTo>
                  <a:pt x="6350" y="6350"/>
                </a:lnTo>
                <a:lnTo>
                  <a:pt x="762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6644640" y="4837429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3809" y="0"/>
                </a:moveTo>
                <a:lnTo>
                  <a:pt x="2539" y="5080"/>
                </a:lnTo>
                <a:lnTo>
                  <a:pt x="0" y="8890"/>
                </a:lnTo>
                <a:lnTo>
                  <a:pt x="5079" y="11430"/>
                </a:lnTo>
                <a:lnTo>
                  <a:pt x="6350" y="6350"/>
                </a:lnTo>
                <a:lnTo>
                  <a:pt x="761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6650990" y="48399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1269" y="0"/>
                </a:lnTo>
                <a:lnTo>
                  <a:pt x="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6648450" y="48399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2540" y="3809"/>
                </a:lnTo>
                <a:lnTo>
                  <a:pt x="0" y="8889"/>
                </a:lnTo>
                <a:lnTo>
                  <a:pt x="5079" y="10159"/>
                </a:lnTo>
                <a:lnTo>
                  <a:pt x="6350" y="6349"/>
                </a:lnTo>
                <a:lnTo>
                  <a:pt x="889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6652259" y="48425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080" y="0"/>
                </a:moveTo>
                <a:lnTo>
                  <a:pt x="0" y="7619"/>
                </a:lnTo>
                <a:lnTo>
                  <a:pt x="5080" y="10159"/>
                </a:lnTo>
                <a:lnTo>
                  <a:pt x="1016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6657340" y="48450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7619"/>
                </a:lnTo>
                <a:lnTo>
                  <a:pt x="3809" y="10160"/>
                </a:lnTo>
                <a:lnTo>
                  <a:pt x="888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6661150" y="48475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7620"/>
                </a:lnTo>
                <a:lnTo>
                  <a:pt x="3809" y="11430"/>
                </a:lnTo>
                <a:lnTo>
                  <a:pt x="6350" y="7620"/>
                </a:lnTo>
                <a:lnTo>
                  <a:pt x="1015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6664959" y="48514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2540" y="3810"/>
                </a:lnTo>
                <a:lnTo>
                  <a:pt x="0" y="7619"/>
                </a:lnTo>
                <a:lnTo>
                  <a:pt x="3810" y="10160"/>
                </a:lnTo>
                <a:lnTo>
                  <a:pt x="6350" y="6350"/>
                </a:lnTo>
                <a:lnTo>
                  <a:pt x="1016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6668769" y="48552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6350" y="0"/>
                </a:moveTo>
                <a:lnTo>
                  <a:pt x="2539" y="2539"/>
                </a:lnTo>
                <a:lnTo>
                  <a:pt x="0" y="6350"/>
                </a:lnTo>
                <a:lnTo>
                  <a:pt x="7620" y="13969"/>
                </a:lnTo>
                <a:lnTo>
                  <a:pt x="10159" y="10159"/>
                </a:lnTo>
                <a:lnTo>
                  <a:pt x="1397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6676390" y="4862829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0"/>
                </a:moveTo>
                <a:lnTo>
                  <a:pt x="2539" y="2540"/>
                </a:lnTo>
                <a:lnTo>
                  <a:pt x="0" y="6350"/>
                </a:lnTo>
                <a:lnTo>
                  <a:pt x="7619" y="15240"/>
                </a:lnTo>
                <a:lnTo>
                  <a:pt x="10159" y="11430"/>
                </a:lnTo>
                <a:lnTo>
                  <a:pt x="13969" y="889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6682740" y="487172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7619" y="0"/>
                </a:moveTo>
                <a:lnTo>
                  <a:pt x="0" y="5079"/>
                </a:lnTo>
                <a:lnTo>
                  <a:pt x="3809" y="10159"/>
                </a:lnTo>
                <a:lnTo>
                  <a:pt x="11429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6686550" y="48768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7620" y="0"/>
                </a:moveTo>
                <a:lnTo>
                  <a:pt x="0" y="5080"/>
                </a:lnTo>
                <a:lnTo>
                  <a:pt x="2540" y="10160"/>
                </a:lnTo>
                <a:lnTo>
                  <a:pt x="6350" y="7619"/>
                </a:lnTo>
                <a:lnTo>
                  <a:pt x="11429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6689090" y="488187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89" y="0"/>
                </a:moveTo>
                <a:lnTo>
                  <a:pt x="3809" y="2540"/>
                </a:lnTo>
                <a:lnTo>
                  <a:pt x="0" y="5080"/>
                </a:lnTo>
                <a:lnTo>
                  <a:pt x="2539" y="10160"/>
                </a:lnTo>
                <a:lnTo>
                  <a:pt x="7619" y="8890"/>
                </a:lnTo>
                <a:lnTo>
                  <a:pt x="1142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6691630" y="48907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127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6692900" y="48882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3809" y="2540"/>
                </a:lnTo>
                <a:lnTo>
                  <a:pt x="0" y="3810"/>
                </a:lnTo>
                <a:lnTo>
                  <a:pt x="2540" y="10160"/>
                </a:lnTo>
                <a:lnTo>
                  <a:pt x="10159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6699250" y="48933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3809" y="0"/>
                </a:ln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6695440" y="489457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89" y="0"/>
                </a:moveTo>
                <a:lnTo>
                  <a:pt x="3809" y="1270"/>
                </a:lnTo>
                <a:lnTo>
                  <a:pt x="0" y="3810"/>
                </a:lnTo>
                <a:lnTo>
                  <a:pt x="2539" y="8890"/>
                </a:lnTo>
                <a:lnTo>
                  <a:pt x="6350" y="6350"/>
                </a:lnTo>
                <a:lnTo>
                  <a:pt x="1142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6697980" y="489965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90" y="0"/>
                </a:moveTo>
                <a:lnTo>
                  <a:pt x="3810" y="1269"/>
                </a:lnTo>
                <a:lnTo>
                  <a:pt x="0" y="3809"/>
                </a:lnTo>
                <a:lnTo>
                  <a:pt x="2540" y="10159"/>
                </a:lnTo>
                <a:lnTo>
                  <a:pt x="6350" y="7619"/>
                </a:lnTo>
                <a:lnTo>
                  <a:pt x="11429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6700519" y="490600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8889" y="0"/>
                </a:moveTo>
                <a:lnTo>
                  <a:pt x="3809" y="1269"/>
                </a:lnTo>
                <a:lnTo>
                  <a:pt x="0" y="3809"/>
                </a:lnTo>
                <a:lnTo>
                  <a:pt x="3809" y="16509"/>
                </a:lnTo>
                <a:lnTo>
                  <a:pt x="8889" y="15239"/>
                </a:lnTo>
                <a:lnTo>
                  <a:pt x="12700" y="139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6704330" y="491997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8890" y="0"/>
                </a:moveTo>
                <a:lnTo>
                  <a:pt x="5079" y="1270"/>
                </a:lnTo>
                <a:lnTo>
                  <a:pt x="0" y="2540"/>
                </a:lnTo>
                <a:lnTo>
                  <a:pt x="3810" y="16510"/>
                </a:lnTo>
                <a:lnTo>
                  <a:pt x="7620" y="15240"/>
                </a:lnTo>
                <a:lnTo>
                  <a:pt x="12700" y="139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6711950" y="49339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6708140" y="493522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8889" y="0"/>
                </a:moveTo>
                <a:lnTo>
                  <a:pt x="3809" y="0"/>
                </a:lnTo>
                <a:lnTo>
                  <a:pt x="0" y="1269"/>
                </a:lnTo>
                <a:lnTo>
                  <a:pt x="2539" y="16509"/>
                </a:lnTo>
                <a:lnTo>
                  <a:pt x="6350" y="16509"/>
                </a:lnTo>
                <a:lnTo>
                  <a:pt x="11429" y="152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6710680" y="4950459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8890" y="0"/>
                </a:moveTo>
                <a:lnTo>
                  <a:pt x="3810" y="1269"/>
                </a:lnTo>
                <a:lnTo>
                  <a:pt x="0" y="1269"/>
                </a:lnTo>
                <a:lnTo>
                  <a:pt x="1270" y="17779"/>
                </a:lnTo>
                <a:lnTo>
                  <a:pt x="10160" y="177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6717030" y="496824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6711950" y="4968240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8890" y="0"/>
                </a:moveTo>
                <a:lnTo>
                  <a:pt x="0" y="0"/>
                </a:lnTo>
                <a:lnTo>
                  <a:pt x="1270" y="17780"/>
                </a:lnTo>
                <a:lnTo>
                  <a:pt x="10159" y="177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6717030" y="49860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5079" y="0"/>
                </a:lnTo>
                <a:lnTo>
                  <a:pt x="5079" y="5079"/>
                </a:ln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6644640" y="4940300"/>
            <a:ext cx="10160" cy="24130"/>
          </a:xfrm>
          <a:custGeom>
            <a:avLst/>
            <a:gdLst/>
            <a:ahLst/>
            <a:cxnLst/>
            <a:rect l="l" t="t" r="r" b="b"/>
            <a:pathLst>
              <a:path w="10159" h="24129">
                <a:moveTo>
                  <a:pt x="8889" y="0"/>
                </a:moveTo>
                <a:lnTo>
                  <a:pt x="0" y="0"/>
                </a:lnTo>
                <a:lnTo>
                  <a:pt x="0" y="24130"/>
                </a:lnTo>
                <a:lnTo>
                  <a:pt x="10159" y="2413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6649719" y="494030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6644640" y="4919979"/>
            <a:ext cx="8890" cy="20320"/>
          </a:xfrm>
          <a:custGeom>
            <a:avLst/>
            <a:gdLst/>
            <a:ahLst/>
            <a:cxnLst/>
            <a:rect l="l" t="t" r="r" b="b"/>
            <a:pathLst>
              <a:path w="8890" h="20320">
                <a:moveTo>
                  <a:pt x="0" y="20320"/>
                </a:moveTo>
                <a:lnTo>
                  <a:pt x="0" y="0"/>
                </a:lnTo>
                <a:lnTo>
                  <a:pt x="8889" y="0"/>
                </a:lnTo>
                <a:lnTo>
                  <a:pt x="8889" y="20320"/>
                </a:lnTo>
                <a:lnTo>
                  <a:pt x="0" y="20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6648450" y="49199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6643369" y="49123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89" y="0"/>
                </a:moveTo>
                <a:lnTo>
                  <a:pt x="0" y="0"/>
                </a:lnTo>
                <a:lnTo>
                  <a:pt x="1270" y="8889"/>
                </a:lnTo>
                <a:lnTo>
                  <a:pt x="5079" y="7619"/>
                </a:lnTo>
                <a:lnTo>
                  <a:pt x="1015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6648450" y="49123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6642100" y="49047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59" y="0"/>
                </a:moveTo>
                <a:lnTo>
                  <a:pt x="0" y="0"/>
                </a:lnTo>
                <a:lnTo>
                  <a:pt x="1270" y="7620"/>
                </a:lnTo>
                <a:lnTo>
                  <a:pt x="10159" y="762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6647180" y="49034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6642100" y="48971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09" y="1269"/>
                </a:lnTo>
                <a:lnTo>
                  <a:pt x="0" y="1269"/>
                </a:lnTo>
                <a:lnTo>
                  <a:pt x="0" y="7619"/>
                </a:lnTo>
                <a:lnTo>
                  <a:pt x="5079" y="7619"/>
                </a:lnTo>
                <a:lnTo>
                  <a:pt x="10159" y="634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6640830" y="48920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10" y="1270"/>
                </a:lnTo>
                <a:lnTo>
                  <a:pt x="0" y="2540"/>
                </a:lnTo>
                <a:lnTo>
                  <a:pt x="1270" y="7620"/>
                </a:lnTo>
                <a:lnTo>
                  <a:pt x="5079" y="6350"/>
                </a:lnTo>
                <a:lnTo>
                  <a:pt x="1016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6639559" y="48869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10" y="1269"/>
                </a:lnTo>
                <a:lnTo>
                  <a:pt x="0" y="2539"/>
                </a:lnTo>
                <a:lnTo>
                  <a:pt x="1270" y="7619"/>
                </a:lnTo>
                <a:lnTo>
                  <a:pt x="5080" y="6350"/>
                </a:lnTo>
                <a:lnTo>
                  <a:pt x="1016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6638290" y="48831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3809" y="1269"/>
                </a:lnTo>
                <a:lnTo>
                  <a:pt x="0" y="2539"/>
                </a:lnTo>
                <a:lnTo>
                  <a:pt x="1269" y="6350"/>
                </a:lnTo>
                <a:lnTo>
                  <a:pt x="5079" y="508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6642100" y="48818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4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6635750" y="487807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8890" y="0"/>
                </a:moveTo>
                <a:lnTo>
                  <a:pt x="5079" y="2539"/>
                </a:lnTo>
                <a:lnTo>
                  <a:pt x="0" y="3809"/>
                </a:lnTo>
                <a:lnTo>
                  <a:pt x="2540" y="7619"/>
                </a:lnTo>
                <a:lnTo>
                  <a:pt x="6350" y="6349"/>
                </a:lnTo>
                <a:lnTo>
                  <a:pt x="11429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6634480" y="48742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5079" y="2539"/>
                </a:lnTo>
                <a:lnTo>
                  <a:pt x="0" y="3809"/>
                </a:lnTo>
                <a:lnTo>
                  <a:pt x="1270" y="7619"/>
                </a:lnTo>
                <a:lnTo>
                  <a:pt x="6350" y="6350"/>
                </a:lnTo>
                <a:lnTo>
                  <a:pt x="10160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6633209" y="48704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3810" y="2539"/>
                </a:lnTo>
                <a:lnTo>
                  <a:pt x="0" y="3810"/>
                </a:lnTo>
                <a:lnTo>
                  <a:pt x="2540" y="8889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6630669" y="48666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80"/>
                </a:lnTo>
                <a:lnTo>
                  <a:pt x="2539" y="8890"/>
                </a:lnTo>
                <a:lnTo>
                  <a:pt x="1015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6628130" y="48628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3810" y="3810"/>
                </a:lnTo>
                <a:lnTo>
                  <a:pt x="0" y="6350"/>
                </a:lnTo>
                <a:lnTo>
                  <a:pt x="2540" y="10160"/>
                </a:lnTo>
                <a:lnTo>
                  <a:pt x="6350" y="6350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6626859" y="486155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6350" y="0"/>
                </a:moveTo>
                <a:lnTo>
                  <a:pt x="3810" y="2539"/>
                </a:lnTo>
                <a:lnTo>
                  <a:pt x="0" y="5079"/>
                </a:lnTo>
                <a:lnTo>
                  <a:pt x="1270" y="7619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6630669" y="48602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381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6625590" y="48590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0" y="6349"/>
                </a:lnTo>
                <a:lnTo>
                  <a:pt x="1269" y="7619"/>
                </a:lnTo>
                <a:lnTo>
                  <a:pt x="5079" y="507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6628130" y="48590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2540" y="0"/>
                </a:lnTo>
                <a:lnTo>
                  <a:pt x="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6624319" y="48577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6626859" y="48577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6623050" y="48564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09" y="0"/>
                </a:moveTo>
                <a:lnTo>
                  <a:pt x="2540" y="3810"/>
                </a:lnTo>
                <a:lnTo>
                  <a:pt x="0" y="8890"/>
                </a:lnTo>
                <a:lnTo>
                  <a:pt x="2540" y="889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6623050" y="48602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0" y="3810"/>
                </a:lnTo>
                <a:lnTo>
                  <a:pt x="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6620509" y="48552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80" y="0"/>
                </a:moveTo>
                <a:lnTo>
                  <a:pt x="2540" y="3809"/>
                </a:lnTo>
                <a:lnTo>
                  <a:pt x="0" y="8889"/>
                </a:lnTo>
                <a:lnTo>
                  <a:pt x="2540" y="8889"/>
                </a:lnTo>
                <a:lnTo>
                  <a:pt x="762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6623050" y="485520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6619240" y="48552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3809" y="0"/>
                </a:lnTo>
                <a:lnTo>
                  <a:pt x="1269" y="3809"/>
                </a:lnTo>
                <a:lnTo>
                  <a:pt x="0" y="7619"/>
                </a:lnTo>
                <a:lnTo>
                  <a:pt x="2539" y="8889"/>
                </a:lnTo>
                <a:lnTo>
                  <a:pt x="380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6620509" y="48539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5080"/>
                </a:lnTo>
                <a:lnTo>
                  <a:pt x="254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6617969" y="48539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09" y="0"/>
                </a:moveTo>
                <a:lnTo>
                  <a:pt x="2539" y="0"/>
                </a:lnTo>
                <a:lnTo>
                  <a:pt x="1270" y="5080"/>
                </a:lnTo>
                <a:lnTo>
                  <a:pt x="0" y="8890"/>
                </a:lnTo>
                <a:lnTo>
                  <a:pt x="2539" y="10160"/>
                </a:lnTo>
                <a:lnTo>
                  <a:pt x="253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6616700" y="48539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1270" y="0"/>
                </a:lnTo>
                <a:lnTo>
                  <a:pt x="0" y="3810"/>
                </a:lnTo>
                <a:lnTo>
                  <a:pt x="0" y="8890"/>
                </a:lnTo>
                <a:lnTo>
                  <a:pt x="1270" y="8890"/>
                </a:lnTo>
                <a:lnTo>
                  <a:pt x="254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6616700" y="485394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6614159" y="48539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8890"/>
                </a:moveTo>
                <a:lnTo>
                  <a:pt x="0" y="8890"/>
                </a:lnTo>
                <a:lnTo>
                  <a:pt x="0" y="0"/>
                </a:lnTo>
                <a:lnTo>
                  <a:pt x="2540" y="0"/>
                </a:lnTo>
                <a:lnTo>
                  <a:pt x="254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6612890" y="485394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69" y="8890"/>
                </a:moveTo>
                <a:lnTo>
                  <a:pt x="0" y="8890"/>
                </a:lnTo>
                <a:lnTo>
                  <a:pt x="0" y="0"/>
                </a:lnTo>
                <a:lnTo>
                  <a:pt x="1269" y="0"/>
                </a:lnTo>
                <a:lnTo>
                  <a:pt x="126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6611619" y="485394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6610350" y="48539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8890"/>
                </a:lnTo>
                <a:lnTo>
                  <a:pt x="3809" y="8890"/>
                </a:lnTo>
                <a:lnTo>
                  <a:pt x="254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6611619" y="485902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6609080" y="48539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8890"/>
                </a:moveTo>
                <a:lnTo>
                  <a:pt x="0" y="8890"/>
                </a:lnTo>
                <a:lnTo>
                  <a:pt x="0" y="0"/>
                </a:lnTo>
                <a:lnTo>
                  <a:pt x="2540" y="0"/>
                </a:lnTo>
                <a:lnTo>
                  <a:pt x="254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6609080" y="485394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6606540" y="48539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39" y="0"/>
                </a:moveTo>
                <a:lnTo>
                  <a:pt x="0" y="0"/>
                </a:lnTo>
                <a:lnTo>
                  <a:pt x="2539" y="10160"/>
                </a:lnTo>
                <a:lnTo>
                  <a:pt x="3809" y="8890"/>
                </a:lnTo>
                <a:lnTo>
                  <a:pt x="253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6606540" y="48539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1270"/>
                </a:lnTo>
                <a:lnTo>
                  <a:pt x="126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6604000" y="48552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0"/>
                </a:lnTo>
                <a:lnTo>
                  <a:pt x="2540" y="3809"/>
                </a:lnTo>
                <a:lnTo>
                  <a:pt x="3809" y="8889"/>
                </a:lnTo>
                <a:lnTo>
                  <a:pt x="5079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6602730" y="48552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1269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6601459" y="48564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6350" y="7620"/>
                </a:lnTo>
                <a:lnTo>
                  <a:pt x="7620" y="635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6604000" y="48602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40" y="5080"/>
                </a:lnTo>
                <a:lnTo>
                  <a:pt x="2540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6601459" y="48564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1270"/>
                </a:lnTo>
                <a:lnTo>
                  <a:pt x="2540" y="8890"/>
                </a:lnTo>
                <a:lnTo>
                  <a:pt x="5080" y="8890"/>
                </a:lnTo>
                <a:lnTo>
                  <a:pt x="254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6600190" y="48577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69" y="0"/>
                </a:moveTo>
                <a:lnTo>
                  <a:pt x="0" y="0"/>
                </a:lnTo>
                <a:lnTo>
                  <a:pt x="253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6598919" y="48577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0"/>
                </a:lnTo>
                <a:lnTo>
                  <a:pt x="2539" y="3810"/>
                </a:lnTo>
                <a:lnTo>
                  <a:pt x="5079" y="8889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6598919" y="48577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0" y="1269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6597650" y="485902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70" y="0"/>
                </a:moveTo>
                <a:lnTo>
                  <a:pt x="0" y="0"/>
                </a:lnTo>
                <a:lnTo>
                  <a:pt x="5079" y="7619"/>
                </a:lnTo>
                <a:lnTo>
                  <a:pt x="6350" y="6349"/>
                </a:lnTo>
                <a:lnTo>
                  <a:pt x="380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6596380" y="485902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69"/>
                </a:lnTo>
                <a:lnTo>
                  <a:pt x="5079" y="8889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6595109" y="48602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6593840" y="48615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1269"/>
                </a:lnTo>
                <a:lnTo>
                  <a:pt x="3809" y="3809"/>
                </a:lnTo>
                <a:lnTo>
                  <a:pt x="6350" y="7619"/>
                </a:lnTo>
                <a:lnTo>
                  <a:pt x="7619" y="6350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6592569" y="486282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3809" y="3810"/>
                </a:lnTo>
                <a:lnTo>
                  <a:pt x="6350" y="7620"/>
                </a:lnTo>
                <a:lnTo>
                  <a:pt x="7620" y="635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6591300" y="48641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7620" y="6350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6590030" y="48653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6588759" y="48666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40"/>
                </a:lnTo>
                <a:lnTo>
                  <a:pt x="5080" y="3810"/>
                </a:lnTo>
                <a:lnTo>
                  <a:pt x="8890" y="6350"/>
                </a:lnTo>
                <a:lnTo>
                  <a:pt x="10160" y="3810"/>
                </a:lnTo>
                <a:lnTo>
                  <a:pt x="63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6593840" y="48704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39" y="3810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6588759" y="48679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3810" y="3809"/>
                </a:lnTo>
                <a:lnTo>
                  <a:pt x="7620" y="7619"/>
                </a:lnTo>
                <a:lnTo>
                  <a:pt x="7620" y="6350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6587490" y="48691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69" y="0"/>
                </a:moveTo>
                <a:lnTo>
                  <a:pt x="0" y="1270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6587490" y="48704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1269"/>
                </a:lnTo>
                <a:lnTo>
                  <a:pt x="7619" y="6350"/>
                </a:lnTo>
                <a:lnTo>
                  <a:pt x="8889" y="3810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6583680" y="48717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7619"/>
                </a:lnTo>
                <a:lnTo>
                  <a:pt x="3810" y="10159"/>
                </a:lnTo>
                <a:lnTo>
                  <a:pt x="7620" y="11429"/>
                </a:lnTo>
                <a:lnTo>
                  <a:pt x="1142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6582409" y="48793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6579869" y="48793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2539" y="0"/>
                </a:moveTo>
                <a:lnTo>
                  <a:pt x="0" y="8890"/>
                </a:lnTo>
                <a:lnTo>
                  <a:pt x="3809" y="11430"/>
                </a:lnTo>
                <a:lnTo>
                  <a:pt x="8889" y="12700"/>
                </a:lnTo>
                <a:lnTo>
                  <a:pt x="11429" y="3810"/>
                </a:lnTo>
                <a:lnTo>
                  <a:pt x="762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6577330" y="488822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2540" y="0"/>
                </a:moveTo>
                <a:lnTo>
                  <a:pt x="0" y="8890"/>
                </a:lnTo>
                <a:lnTo>
                  <a:pt x="3810" y="10160"/>
                </a:lnTo>
                <a:lnTo>
                  <a:pt x="8890" y="12700"/>
                </a:lnTo>
                <a:lnTo>
                  <a:pt x="11429" y="3810"/>
                </a:lnTo>
                <a:lnTo>
                  <a:pt x="635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6577330" y="48971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0"/>
                </a:moveTo>
                <a:lnTo>
                  <a:pt x="0" y="126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6574790" y="489839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2539" y="0"/>
                </a:lnTo>
                <a:lnTo>
                  <a:pt x="0" y="8890"/>
                </a:lnTo>
                <a:lnTo>
                  <a:pt x="3809" y="10160"/>
                </a:lnTo>
                <a:lnTo>
                  <a:pt x="8889" y="11430"/>
                </a:lnTo>
                <a:lnTo>
                  <a:pt x="1142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6572250" y="490727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2540" y="0"/>
                </a:moveTo>
                <a:lnTo>
                  <a:pt x="0" y="10160"/>
                </a:lnTo>
                <a:lnTo>
                  <a:pt x="10159" y="12700"/>
                </a:lnTo>
                <a:lnTo>
                  <a:pt x="11429" y="254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6570980" y="49174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270" y="0"/>
                </a:moveTo>
                <a:lnTo>
                  <a:pt x="0" y="11430"/>
                </a:lnTo>
                <a:lnTo>
                  <a:pt x="5079" y="11430"/>
                </a:lnTo>
                <a:lnTo>
                  <a:pt x="8890" y="12700"/>
                </a:lnTo>
                <a:lnTo>
                  <a:pt x="1142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6570980" y="49288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6570980" y="492887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5079" y="0"/>
                </a:moveTo>
                <a:lnTo>
                  <a:pt x="0" y="0"/>
                </a:lnTo>
                <a:lnTo>
                  <a:pt x="0" y="11429"/>
                </a:lnTo>
                <a:lnTo>
                  <a:pt x="3810" y="12699"/>
                </a:lnTo>
                <a:lnTo>
                  <a:pt x="8890" y="12699"/>
                </a:lnTo>
                <a:lnTo>
                  <a:pt x="889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6570980" y="49403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0"/>
                </a:moveTo>
                <a:lnTo>
                  <a:pt x="0" y="126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6569709" y="49415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10160" y="0"/>
                </a:moveTo>
                <a:lnTo>
                  <a:pt x="1270" y="0"/>
                </a:lnTo>
                <a:lnTo>
                  <a:pt x="0" y="11429"/>
                </a:lnTo>
                <a:lnTo>
                  <a:pt x="10160" y="1142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6569709" y="49530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6569709" y="49530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10160" y="0"/>
                </a:moveTo>
                <a:lnTo>
                  <a:pt x="10160" y="11430"/>
                </a:lnTo>
                <a:lnTo>
                  <a:pt x="0" y="1143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6569709" y="49644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0"/>
                </a:moveTo>
                <a:lnTo>
                  <a:pt x="5080" y="5080"/>
                </a:lnTo>
                <a:lnTo>
                  <a:pt x="0" y="5080"/>
                </a:ln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6574790" y="4959350"/>
            <a:ext cx="74930" cy="10160"/>
          </a:xfrm>
          <a:custGeom>
            <a:avLst/>
            <a:gdLst/>
            <a:ahLst/>
            <a:cxnLst/>
            <a:rect l="l" t="t" r="r" b="b"/>
            <a:pathLst>
              <a:path w="74929" h="10160">
                <a:moveTo>
                  <a:pt x="0" y="0"/>
                </a:moveTo>
                <a:lnTo>
                  <a:pt x="74929" y="0"/>
                </a:lnTo>
                <a:lnTo>
                  <a:pt x="7492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6649719" y="49644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5079" y="0"/>
                </a:lnTo>
                <a:lnTo>
                  <a:pt x="5079" y="5080"/>
                </a:ln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6751319" y="4837429"/>
            <a:ext cx="222250" cy="311150"/>
          </a:xfrm>
          <a:custGeom>
            <a:avLst/>
            <a:gdLst/>
            <a:ahLst/>
            <a:cxnLst/>
            <a:rect l="l" t="t" r="r" b="b"/>
            <a:pathLst>
              <a:path w="222250" h="311150">
                <a:moveTo>
                  <a:pt x="139700" y="298450"/>
                </a:moveTo>
                <a:lnTo>
                  <a:pt x="0" y="298450"/>
                </a:lnTo>
                <a:lnTo>
                  <a:pt x="0" y="311150"/>
                </a:lnTo>
                <a:lnTo>
                  <a:pt x="139700" y="311150"/>
                </a:lnTo>
                <a:lnTo>
                  <a:pt x="139700" y="298450"/>
                </a:lnTo>
                <a:close/>
              </a:path>
              <a:path w="222250" h="311150">
                <a:moveTo>
                  <a:pt x="118109" y="294640"/>
                </a:moveTo>
                <a:lnTo>
                  <a:pt x="15239" y="294640"/>
                </a:lnTo>
                <a:lnTo>
                  <a:pt x="13970" y="295910"/>
                </a:lnTo>
                <a:lnTo>
                  <a:pt x="11429" y="297180"/>
                </a:lnTo>
                <a:lnTo>
                  <a:pt x="7620" y="298450"/>
                </a:lnTo>
                <a:lnTo>
                  <a:pt x="127000" y="298450"/>
                </a:lnTo>
                <a:lnTo>
                  <a:pt x="121920" y="295910"/>
                </a:lnTo>
                <a:lnTo>
                  <a:pt x="119379" y="295910"/>
                </a:lnTo>
                <a:lnTo>
                  <a:pt x="118109" y="294640"/>
                </a:lnTo>
                <a:close/>
              </a:path>
              <a:path w="222250" h="311150">
                <a:moveTo>
                  <a:pt x="105409" y="8890"/>
                </a:moveTo>
                <a:lnTo>
                  <a:pt x="0" y="8890"/>
                </a:lnTo>
                <a:lnTo>
                  <a:pt x="0" y="20320"/>
                </a:lnTo>
                <a:lnTo>
                  <a:pt x="3809" y="21590"/>
                </a:lnTo>
                <a:lnTo>
                  <a:pt x="8889" y="21590"/>
                </a:lnTo>
                <a:lnTo>
                  <a:pt x="13970" y="24130"/>
                </a:lnTo>
                <a:lnTo>
                  <a:pt x="15239" y="24130"/>
                </a:lnTo>
                <a:lnTo>
                  <a:pt x="17779" y="25400"/>
                </a:lnTo>
                <a:lnTo>
                  <a:pt x="21589" y="29210"/>
                </a:lnTo>
                <a:lnTo>
                  <a:pt x="21589" y="30480"/>
                </a:lnTo>
                <a:lnTo>
                  <a:pt x="22859" y="31750"/>
                </a:lnTo>
                <a:lnTo>
                  <a:pt x="24129" y="34290"/>
                </a:lnTo>
                <a:lnTo>
                  <a:pt x="25400" y="35560"/>
                </a:lnTo>
                <a:lnTo>
                  <a:pt x="26670" y="38100"/>
                </a:lnTo>
                <a:lnTo>
                  <a:pt x="26670" y="41910"/>
                </a:lnTo>
                <a:lnTo>
                  <a:pt x="27939" y="44450"/>
                </a:lnTo>
                <a:lnTo>
                  <a:pt x="27939" y="50800"/>
                </a:lnTo>
                <a:lnTo>
                  <a:pt x="29209" y="60960"/>
                </a:lnTo>
                <a:lnTo>
                  <a:pt x="29209" y="240030"/>
                </a:lnTo>
                <a:lnTo>
                  <a:pt x="27939" y="257810"/>
                </a:lnTo>
                <a:lnTo>
                  <a:pt x="27939" y="271780"/>
                </a:lnTo>
                <a:lnTo>
                  <a:pt x="25400" y="281940"/>
                </a:lnTo>
                <a:lnTo>
                  <a:pt x="25400" y="284480"/>
                </a:lnTo>
                <a:lnTo>
                  <a:pt x="24129" y="285750"/>
                </a:lnTo>
                <a:lnTo>
                  <a:pt x="24129" y="287020"/>
                </a:lnTo>
                <a:lnTo>
                  <a:pt x="21589" y="289560"/>
                </a:lnTo>
                <a:lnTo>
                  <a:pt x="21589" y="290830"/>
                </a:lnTo>
                <a:lnTo>
                  <a:pt x="20320" y="292100"/>
                </a:lnTo>
                <a:lnTo>
                  <a:pt x="19050" y="292100"/>
                </a:lnTo>
                <a:lnTo>
                  <a:pt x="16509" y="294640"/>
                </a:lnTo>
                <a:lnTo>
                  <a:pt x="115570" y="294640"/>
                </a:lnTo>
                <a:lnTo>
                  <a:pt x="114300" y="292100"/>
                </a:lnTo>
                <a:lnTo>
                  <a:pt x="110489" y="288290"/>
                </a:lnTo>
                <a:lnTo>
                  <a:pt x="109220" y="285750"/>
                </a:lnTo>
                <a:lnTo>
                  <a:pt x="107950" y="284480"/>
                </a:lnTo>
                <a:lnTo>
                  <a:pt x="107950" y="280670"/>
                </a:lnTo>
                <a:lnTo>
                  <a:pt x="106679" y="278130"/>
                </a:lnTo>
                <a:lnTo>
                  <a:pt x="106679" y="273050"/>
                </a:lnTo>
                <a:lnTo>
                  <a:pt x="105409" y="266700"/>
                </a:lnTo>
                <a:lnTo>
                  <a:pt x="105409" y="161290"/>
                </a:lnTo>
                <a:lnTo>
                  <a:pt x="106679" y="152400"/>
                </a:lnTo>
                <a:lnTo>
                  <a:pt x="106679" y="142240"/>
                </a:lnTo>
                <a:lnTo>
                  <a:pt x="107950" y="134620"/>
                </a:lnTo>
                <a:lnTo>
                  <a:pt x="110489" y="116840"/>
                </a:lnTo>
                <a:lnTo>
                  <a:pt x="113029" y="109220"/>
                </a:lnTo>
                <a:lnTo>
                  <a:pt x="114300" y="101600"/>
                </a:lnTo>
                <a:lnTo>
                  <a:pt x="115570" y="96520"/>
                </a:lnTo>
                <a:lnTo>
                  <a:pt x="118109" y="91440"/>
                </a:lnTo>
                <a:lnTo>
                  <a:pt x="119379" y="87630"/>
                </a:lnTo>
                <a:lnTo>
                  <a:pt x="121920" y="82550"/>
                </a:lnTo>
                <a:lnTo>
                  <a:pt x="124459" y="80010"/>
                </a:lnTo>
                <a:lnTo>
                  <a:pt x="125306" y="77470"/>
                </a:lnTo>
                <a:lnTo>
                  <a:pt x="105409" y="77470"/>
                </a:lnTo>
                <a:lnTo>
                  <a:pt x="105409" y="8890"/>
                </a:lnTo>
                <a:close/>
              </a:path>
              <a:path w="222250" h="311150">
                <a:moveTo>
                  <a:pt x="219709" y="62230"/>
                </a:moveTo>
                <a:lnTo>
                  <a:pt x="148589" y="62230"/>
                </a:lnTo>
                <a:lnTo>
                  <a:pt x="149859" y="63500"/>
                </a:lnTo>
                <a:lnTo>
                  <a:pt x="152400" y="63500"/>
                </a:lnTo>
                <a:lnTo>
                  <a:pt x="165100" y="76200"/>
                </a:lnTo>
                <a:lnTo>
                  <a:pt x="168909" y="78740"/>
                </a:lnTo>
                <a:lnTo>
                  <a:pt x="171450" y="81280"/>
                </a:lnTo>
                <a:lnTo>
                  <a:pt x="173989" y="82550"/>
                </a:lnTo>
                <a:lnTo>
                  <a:pt x="177800" y="85090"/>
                </a:lnTo>
                <a:lnTo>
                  <a:pt x="180339" y="86360"/>
                </a:lnTo>
                <a:lnTo>
                  <a:pt x="184150" y="87630"/>
                </a:lnTo>
                <a:lnTo>
                  <a:pt x="196850" y="87630"/>
                </a:lnTo>
                <a:lnTo>
                  <a:pt x="199389" y="86360"/>
                </a:lnTo>
                <a:lnTo>
                  <a:pt x="200659" y="86360"/>
                </a:lnTo>
                <a:lnTo>
                  <a:pt x="201929" y="85090"/>
                </a:lnTo>
                <a:lnTo>
                  <a:pt x="203200" y="85090"/>
                </a:lnTo>
                <a:lnTo>
                  <a:pt x="205739" y="82550"/>
                </a:lnTo>
                <a:lnTo>
                  <a:pt x="207009" y="82550"/>
                </a:lnTo>
                <a:lnTo>
                  <a:pt x="213359" y="76200"/>
                </a:lnTo>
                <a:lnTo>
                  <a:pt x="213359" y="74930"/>
                </a:lnTo>
                <a:lnTo>
                  <a:pt x="214629" y="72390"/>
                </a:lnTo>
                <a:lnTo>
                  <a:pt x="217170" y="69850"/>
                </a:lnTo>
                <a:lnTo>
                  <a:pt x="219709" y="62230"/>
                </a:lnTo>
                <a:close/>
              </a:path>
              <a:path w="222250" h="311150">
                <a:moveTo>
                  <a:pt x="195579" y="0"/>
                </a:moveTo>
                <a:lnTo>
                  <a:pt x="179070" y="0"/>
                </a:lnTo>
                <a:lnTo>
                  <a:pt x="173989" y="1270"/>
                </a:lnTo>
                <a:lnTo>
                  <a:pt x="170179" y="3810"/>
                </a:lnTo>
                <a:lnTo>
                  <a:pt x="165100" y="5080"/>
                </a:lnTo>
                <a:lnTo>
                  <a:pt x="160020" y="8890"/>
                </a:lnTo>
                <a:lnTo>
                  <a:pt x="154939" y="11430"/>
                </a:lnTo>
                <a:lnTo>
                  <a:pt x="151129" y="15240"/>
                </a:lnTo>
                <a:lnTo>
                  <a:pt x="124459" y="45720"/>
                </a:lnTo>
                <a:lnTo>
                  <a:pt x="105409" y="77470"/>
                </a:lnTo>
                <a:lnTo>
                  <a:pt x="125306" y="77470"/>
                </a:lnTo>
                <a:lnTo>
                  <a:pt x="125729" y="76200"/>
                </a:lnTo>
                <a:lnTo>
                  <a:pt x="133350" y="68580"/>
                </a:lnTo>
                <a:lnTo>
                  <a:pt x="134620" y="66040"/>
                </a:lnTo>
                <a:lnTo>
                  <a:pt x="137159" y="66040"/>
                </a:lnTo>
                <a:lnTo>
                  <a:pt x="139700" y="64770"/>
                </a:lnTo>
                <a:lnTo>
                  <a:pt x="140970" y="63500"/>
                </a:lnTo>
                <a:lnTo>
                  <a:pt x="143509" y="63500"/>
                </a:lnTo>
                <a:lnTo>
                  <a:pt x="144779" y="62230"/>
                </a:lnTo>
                <a:lnTo>
                  <a:pt x="219709" y="62230"/>
                </a:lnTo>
                <a:lnTo>
                  <a:pt x="220979" y="57150"/>
                </a:lnTo>
                <a:lnTo>
                  <a:pt x="220979" y="52070"/>
                </a:lnTo>
                <a:lnTo>
                  <a:pt x="222250" y="46990"/>
                </a:lnTo>
                <a:lnTo>
                  <a:pt x="222250" y="36830"/>
                </a:lnTo>
                <a:lnTo>
                  <a:pt x="220979" y="33020"/>
                </a:lnTo>
                <a:lnTo>
                  <a:pt x="220979" y="27940"/>
                </a:lnTo>
                <a:lnTo>
                  <a:pt x="219709" y="24130"/>
                </a:lnTo>
                <a:lnTo>
                  <a:pt x="218439" y="21590"/>
                </a:lnTo>
                <a:lnTo>
                  <a:pt x="218439" y="20320"/>
                </a:lnTo>
                <a:lnTo>
                  <a:pt x="217170" y="19050"/>
                </a:lnTo>
                <a:lnTo>
                  <a:pt x="217170" y="17780"/>
                </a:lnTo>
                <a:lnTo>
                  <a:pt x="215900" y="15240"/>
                </a:lnTo>
                <a:lnTo>
                  <a:pt x="213359" y="12700"/>
                </a:lnTo>
                <a:lnTo>
                  <a:pt x="210820" y="7620"/>
                </a:lnTo>
                <a:lnTo>
                  <a:pt x="208279" y="5080"/>
                </a:lnTo>
                <a:lnTo>
                  <a:pt x="207009" y="5080"/>
                </a:lnTo>
                <a:lnTo>
                  <a:pt x="204470" y="3810"/>
                </a:lnTo>
                <a:lnTo>
                  <a:pt x="203200" y="2540"/>
                </a:lnTo>
                <a:lnTo>
                  <a:pt x="201929" y="2540"/>
                </a:lnTo>
                <a:lnTo>
                  <a:pt x="200659" y="1270"/>
                </a:lnTo>
                <a:lnTo>
                  <a:pt x="199389" y="1270"/>
                </a:lnTo>
                <a:lnTo>
                  <a:pt x="195579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6751319" y="4837429"/>
            <a:ext cx="222250" cy="311150"/>
          </a:xfrm>
          <a:custGeom>
            <a:avLst/>
            <a:gdLst/>
            <a:ahLst/>
            <a:cxnLst/>
            <a:rect l="l" t="t" r="r" b="b"/>
            <a:pathLst>
              <a:path w="222250" h="311150">
                <a:moveTo>
                  <a:pt x="105409" y="8890"/>
                </a:moveTo>
                <a:lnTo>
                  <a:pt x="105409" y="77470"/>
                </a:lnTo>
                <a:lnTo>
                  <a:pt x="118109" y="55880"/>
                </a:lnTo>
                <a:lnTo>
                  <a:pt x="124459" y="45720"/>
                </a:lnTo>
                <a:lnTo>
                  <a:pt x="129539" y="38100"/>
                </a:lnTo>
                <a:lnTo>
                  <a:pt x="134620" y="30480"/>
                </a:lnTo>
                <a:lnTo>
                  <a:pt x="140970" y="24130"/>
                </a:lnTo>
                <a:lnTo>
                  <a:pt x="146050" y="19050"/>
                </a:lnTo>
                <a:lnTo>
                  <a:pt x="151129" y="15240"/>
                </a:lnTo>
                <a:lnTo>
                  <a:pt x="154939" y="11430"/>
                </a:lnTo>
                <a:lnTo>
                  <a:pt x="160020" y="8890"/>
                </a:lnTo>
                <a:lnTo>
                  <a:pt x="165100" y="5080"/>
                </a:lnTo>
                <a:lnTo>
                  <a:pt x="170179" y="3810"/>
                </a:lnTo>
                <a:lnTo>
                  <a:pt x="173989" y="1270"/>
                </a:lnTo>
                <a:lnTo>
                  <a:pt x="179070" y="0"/>
                </a:lnTo>
                <a:lnTo>
                  <a:pt x="182879" y="0"/>
                </a:lnTo>
                <a:lnTo>
                  <a:pt x="187959" y="0"/>
                </a:lnTo>
                <a:lnTo>
                  <a:pt x="191770" y="0"/>
                </a:lnTo>
                <a:lnTo>
                  <a:pt x="195579" y="0"/>
                </a:lnTo>
                <a:lnTo>
                  <a:pt x="199389" y="1270"/>
                </a:lnTo>
                <a:lnTo>
                  <a:pt x="200659" y="1270"/>
                </a:lnTo>
                <a:lnTo>
                  <a:pt x="201929" y="2540"/>
                </a:lnTo>
                <a:lnTo>
                  <a:pt x="203200" y="2540"/>
                </a:lnTo>
                <a:lnTo>
                  <a:pt x="204470" y="3810"/>
                </a:lnTo>
                <a:lnTo>
                  <a:pt x="207009" y="5080"/>
                </a:lnTo>
                <a:lnTo>
                  <a:pt x="208279" y="5080"/>
                </a:lnTo>
                <a:lnTo>
                  <a:pt x="209550" y="6350"/>
                </a:lnTo>
                <a:lnTo>
                  <a:pt x="210820" y="7620"/>
                </a:lnTo>
                <a:lnTo>
                  <a:pt x="212089" y="10160"/>
                </a:lnTo>
                <a:lnTo>
                  <a:pt x="213359" y="12700"/>
                </a:lnTo>
                <a:lnTo>
                  <a:pt x="214629" y="13970"/>
                </a:lnTo>
                <a:lnTo>
                  <a:pt x="215900" y="15240"/>
                </a:lnTo>
                <a:lnTo>
                  <a:pt x="217170" y="17780"/>
                </a:lnTo>
                <a:lnTo>
                  <a:pt x="217170" y="19050"/>
                </a:lnTo>
                <a:lnTo>
                  <a:pt x="218439" y="20320"/>
                </a:lnTo>
                <a:lnTo>
                  <a:pt x="218439" y="21590"/>
                </a:lnTo>
                <a:lnTo>
                  <a:pt x="219709" y="24130"/>
                </a:lnTo>
                <a:lnTo>
                  <a:pt x="220979" y="27940"/>
                </a:lnTo>
                <a:lnTo>
                  <a:pt x="220979" y="33020"/>
                </a:lnTo>
                <a:lnTo>
                  <a:pt x="222250" y="36830"/>
                </a:lnTo>
                <a:lnTo>
                  <a:pt x="222250" y="41910"/>
                </a:lnTo>
                <a:lnTo>
                  <a:pt x="222250" y="46990"/>
                </a:lnTo>
                <a:lnTo>
                  <a:pt x="220979" y="52070"/>
                </a:lnTo>
                <a:lnTo>
                  <a:pt x="220979" y="57150"/>
                </a:lnTo>
                <a:lnTo>
                  <a:pt x="219709" y="62230"/>
                </a:lnTo>
                <a:lnTo>
                  <a:pt x="218439" y="66040"/>
                </a:lnTo>
                <a:lnTo>
                  <a:pt x="217170" y="69850"/>
                </a:lnTo>
                <a:lnTo>
                  <a:pt x="215900" y="71120"/>
                </a:lnTo>
                <a:lnTo>
                  <a:pt x="214629" y="72390"/>
                </a:lnTo>
                <a:lnTo>
                  <a:pt x="213359" y="74930"/>
                </a:lnTo>
                <a:lnTo>
                  <a:pt x="213359" y="76200"/>
                </a:lnTo>
                <a:lnTo>
                  <a:pt x="212089" y="77470"/>
                </a:lnTo>
                <a:lnTo>
                  <a:pt x="210820" y="78740"/>
                </a:lnTo>
                <a:lnTo>
                  <a:pt x="209550" y="80010"/>
                </a:lnTo>
                <a:lnTo>
                  <a:pt x="208279" y="81280"/>
                </a:lnTo>
                <a:lnTo>
                  <a:pt x="207009" y="82550"/>
                </a:lnTo>
                <a:lnTo>
                  <a:pt x="205739" y="82550"/>
                </a:lnTo>
                <a:lnTo>
                  <a:pt x="204470" y="83820"/>
                </a:lnTo>
                <a:lnTo>
                  <a:pt x="203200" y="85090"/>
                </a:lnTo>
                <a:lnTo>
                  <a:pt x="201929" y="85090"/>
                </a:lnTo>
                <a:lnTo>
                  <a:pt x="200659" y="86360"/>
                </a:lnTo>
                <a:lnTo>
                  <a:pt x="199389" y="86360"/>
                </a:lnTo>
                <a:lnTo>
                  <a:pt x="196850" y="87630"/>
                </a:lnTo>
                <a:lnTo>
                  <a:pt x="195579" y="87630"/>
                </a:lnTo>
                <a:lnTo>
                  <a:pt x="194309" y="87630"/>
                </a:lnTo>
                <a:lnTo>
                  <a:pt x="191770" y="87630"/>
                </a:lnTo>
                <a:lnTo>
                  <a:pt x="187959" y="87630"/>
                </a:lnTo>
                <a:lnTo>
                  <a:pt x="184150" y="87630"/>
                </a:lnTo>
                <a:lnTo>
                  <a:pt x="180339" y="86360"/>
                </a:lnTo>
                <a:lnTo>
                  <a:pt x="177800" y="85090"/>
                </a:lnTo>
                <a:lnTo>
                  <a:pt x="173989" y="82550"/>
                </a:lnTo>
                <a:lnTo>
                  <a:pt x="171450" y="81280"/>
                </a:lnTo>
                <a:lnTo>
                  <a:pt x="168909" y="78740"/>
                </a:lnTo>
                <a:lnTo>
                  <a:pt x="165100" y="76200"/>
                </a:lnTo>
                <a:lnTo>
                  <a:pt x="161289" y="72390"/>
                </a:lnTo>
                <a:lnTo>
                  <a:pt x="157479" y="68580"/>
                </a:lnTo>
                <a:lnTo>
                  <a:pt x="154939" y="66040"/>
                </a:lnTo>
                <a:lnTo>
                  <a:pt x="153670" y="64770"/>
                </a:lnTo>
                <a:lnTo>
                  <a:pt x="152400" y="63500"/>
                </a:lnTo>
                <a:lnTo>
                  <a:pt x="151129" y="63500"/>
                </a:lnTo>
                <a:lnTo>
                  <a:pt x="149859" y="63500"/>
                </a:lnTo>
                <a:lnTo>
                  <a:pt x="148589" y="62230"/>
                </a:lnTo>
                <a:lnTo>
                  <a:pt x="147320" y="62230"/>
                </a:lnTo>
                <a:lnTo>
                  <a:pt x="146050" y="62230"/>
                </a:lnTo>
                <a:lnTo>
                  <a:pt x="144779" y="62230"/>
                </a:lnTo>
                <a:lnTo>
                  <a:pt x="143509" y="63500"/>
                </a:lnTo>
                <a:lnTo>
                  <a:pt x="140970" y="63500"/>
                </a:lnTo>
                <a:lnTo>
                  <a:pt x="139700" y="64770"/>
                </a:lnTo>
                <a:lnTo>
                  <a:pt x="137159" y="66040"/>
                </a:lnTo>
                <a:lnTo>
                  <a:pt x="134620" y="66040"/>
                </a:lnTo>
                <a:lnTo>
                  <a:pt x="133350" y="68580"/>
                </a:lnTo>
                <a:lnTo>
                  <a:pt x="132079" y="69850"/>
                </a:lnTo>
                <a:lnTo>
                  <a:pt x="129539" y="72390"/>
                </a:lnTo>
                <a:lnTo>
                  <a:pt x="125729" y="76200"/>
                </a:lnTo>
                <a:lnTo>
                  <a:pt x="124459" y="80010"/>
                </a:lnTo>
                <a:lnTo>
                  <a:pt x="121920" y="82550"/>
                </a:lnTo>
                <a:lnTo>
                  <a:pt x="119379" y="87630"/>
                </a:lnTo>
                <a:lnTo>
                  <a:pt x="118109" y="91440"/>
                </a:lnTo>
                <a:lnTo>
                  <a:pt x="115570" y="96520"/>
                </a:lnTo>
                <a:lnTo>
                  <a:pt x="114300" y="101600"/>
                </a:lnTo>
                <a:lnTo>
                  <a:pt x="113029" y="109220"/>
                </a:lnTo>
                <a:lnTo>
                  <a:pt x="110489" y="116840"/>
                </a:lnTo>
                <a:lnTo>
                  <a:pt x="109220" y="125730"/>
                </a:lnTo>
                <a:lnTo>
                  <a:pt x="107950" y="134620"/>
                </a:lnTo>
                <a:lnTo>
                  <a:pt x="106679" y="142240"/>
                </a:lnTo>
                <a:lnTo>
                  <a:pt x="106679" y="152400"/>
                </a:lnTo>
                <a:lnTo>
                  <a:pt x="105409" y="161290"/>
                </a:lnTo>
                <a:lnTo>
                  <a:pt x="105409" y="170180"/>
                </a:lnTo>
                <a:lnTo>
                  <a:pt x="105409" y="240030"/>
                </a:lnTo>
                <a:lnTo>
                  <a:pt x="105409" y="257810"/>
                </a:lnTo>
                <a:lnTo>
                  <a:pt x="105409" y="266700"/>
                </a:lnTo>
                <a:lnTo>
                  <a:pt x="106679" y="273050"/>
                </a:lnTo>
                <a:lnTo>
                  <a:pt x="106679" y="276860"/>
                </a:lnTo>
                <a:lnTo>
                  <a:pt x="106679" y="278130"/>
                </a:lnTo>
                <a:lnTo>
                  <a:pt x="107950" y="280670"/>
                </a:lnTo>
                <a:lnTo>
                  <a:pt x="107950" y="281940"/>
                </a:lnTo>
                <a:lnTo>
                  <a:pt x="107950" y="284480"/>
                </a:lnTo>
                <a:lnTo>
                  <a:pt x="109220" y="285750"/>
                </a:lnTo>
                <a:lnTo>
                  <a:pt x="110489" y="288290"/>
                </a:lnTo>
                <a:lnTo>
                  <a:pt x="111759" y="289560"/>
                </a:lnTo>
                <a:lnTo>
                  <a:pt x="113029" y="290830"/>
                </a:lnTo>
                <a:lnTo>
                  <a:pt x="114300" y="292100"/>
                </a:lnTo>
                <a:lnTo>
                  <a:pt x="115570" y="294640"/>
                </a:lnTo>
                <a:lnTo>
                  <a:pt x="118109" y="294640"/>
                </a:lnTo>
                <a:lnTo>
                  <a:pt x="119379" y="295910"/>
                </a:lnTo>
                <a:lnTo>
                  <a:pt x="121920" y="295910"/>
                </a:lnTo>
                <a:lnTo>
                  <a:pt x="124459" y="297180"/>
                </a:lnTo>
                <a:lnTo>
                  <a:pt x="127000" y="298450"/>
                </a:lnTo>
                <a:lnTo>
                  <a:pt x="129539" y="298450"/>
                </a:lnTo>
                <a:lnTo>
                  <a:pt x="132079" y="298450"/>
                </a:lnTo>
                <a:lnTo>
                  <a:pt x="135889" y="298450"/>
                </a:lnTo>
                <a:lnTo>
                  <a:pt x="139700" y="298450"/>
                </a:lnTo>
                <a:lnTo>
                  <a:pt x="139700" y="311150"/>
                </a:lnTo>
                <a:lnTo>
                  <a:pt x="0" y="311150"/>
                </a:lnTo>
                <a:lnTo>
                  <a:pt x="0" y="298450"/>
                </a:lnTo>
                <a:lnTo>
                  <a:pt x="3809" y="298450"/>
                </a:lnTo>
                <a:lnTo>
                  <a:pt x="7620" y="298450"/>
                </a:lnTo>
                <a:lnTo>
                  <a:pt x="11429" y="297180"/>
                </a:lnTo>
                <a:lnTo>
                  <a:pt x="13970" y="295910"/>
                </a:lnTo>
                <a:lnTo>
                  <a:pt x="15239" y="294640"/>
                </a:lnTo>
                <a:lnTo>
                  <a:pt x="16509" y="294640"/>
                </a:lnTo>
                <a:lnTo>
                  <a:pt x="17779" y="293370"/>
                </a:lnTo>
                <a:lnTo>
                  <a:pt x="19050" y="292100"/>
                </a:lnTo>
                <a:lnTo>
                  <a:pt x="20320" y="292100"/>
                </a:lnTo>
                <a:lnTo>
                  <a:pt x="21589" y="290830"/>
                </a:lnTo>
                <a:lnTo>
                  <a:pt x="21589" y="289560"/>
                </a:lnTo>
                <a:lnTo>
                  <a:pt x="22859" y="288290"/>
                </a:lnTo>
                <a:lnTo>
                  <a:pt x="24129" y="287020"/>
                </a:lnTo>
                <a:lnTo>
                  <a:pt x="24129" y="285750"/>
                </a:lnTo>
                <a:lnTo>
                  <a:pt x="25400" y="284480"/>
                </a:lnTo>
                <a:lnTo>
                  <a:pt x="25400" y="281940"/>
                </a:lnTo>
                <a:lnTo>
                  <a:pt x="26670" y="276860"/>
                </a:lnTo>
                <a:lnTo>
                  <a:pt x="27939" y="271780"/>
                </a:lnTo>
                <a:lnTo>
                  <a:pt x="27939" y="265430"/>
                </a:lnTo>
                <a:lnTo>
                  <a:pt x="27939" y="257810"/>
                </a:lnTo>
                <a:lnTo>
                  <a:pt x="29209" y="240030"/>
                </a:lnTo>
                <a:lnTo>
                  <a:pt x="29209" y="72390"/>
                </a:lnTo>
                <a:lnTo>
                  <a:pt x="29209" y="60960"/>
                </a:lnTo>
                <a:lnTo>
                  <a:pt x="27939" y="50800"/>
                </a:lnTo>
                <a:lnTo>
                  <a:pt x="27939" y="46990"/>
                </a:lnTo>
                <a:lnTo>
                  <a:pt x="27939" y="44450"/>
                </a:lnTo>
                <a:lnTo>
                  <a:pt x="26670" y="41910"/>
                </a:lnTo>
                <a:lnTo>
                  <a:pt x="26670" y="40640"/>
                </a:lnTo>
                <a:lnTo>
                  <a:pt x="26670" y="39370"/>
                </a:lnTo>
                <a:lnTo>
                  <a:pt x="26670" y="38100"/>
                </a:lnTo>
                <a:lnTo>
                  <a:pt x="25400" y="35560"/>
                </a:lnTo>
                <a:lnTo>
                  <a:pt x="24129" y="34290"/>
                </a:lnTo>
                <a:lnTo>
                  <a:pt x="22859" y="31750"/>
                </a:lnTo>
                <a:lnTo>
                  <a:pt x="21589" y="30480"/>
                </a:lnTo>
                <a:lnTo>
                  <a:pt x="21589" y="29210"/>
                </a:lnTo>
                <a:lnTo>
                  <a:pt x="20320" y="27940"/>
                </a:lnTo>
                <a:lnTo>
                  <a:pt x="19050" y="26670"/>
                </a:lnTo>
                <a:lnTo>
                  <a:pt x="17779" y="25400"/>
                </a:lnTo>
                <a:lnTo>
                  <a:pt x="15239" y="24130"/>
                </a:lnTo>
                <a:lnTo>
                  <a:pt x="13970" y="24130"/>
                </a:lnTo>
                <a:lnTo>
                  <a:pt x="11429" y="22860"/>
                </a:lnTo>
                <a:lnTo>
                  <a:pt x="8889" y="21590"/>
                </a:lnTo>
                <a:lnTo>
                  <a:pt x="6350" y="21590"/>
                </a:lnTo>
                <a:lnTo>
                  <a:pt x="3809" y="21590"/>
                </a:lnTo>
                <a:lnTo>
                  <a:pt x="0" y="20320"/>
                </a:lnTo>
                <a:lnTo>
                  <a:pt x="0" y="8890"/>
                </a:lnTo>
                <a:lnTo>
                  <a:pt x="105409" y="889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006590" y="4837429"/>
            <a:ext cx="248920" cy="314960"/>
          </a:xfrm>
          <a:custGeom>
            <a:avLst/>
            <a:gdLst/>
            <a:ahLst/>
            <a:cxnLst/>
            <a:rect l="l" t="t" r="r" b="b"/>
            <a:pathLst>
              <a:path w="248920" h="314960">
                <a:moveTo>
                  <a:pt x="189229" y="24130"/>
                </a:moveTo>
                <a:lnTo>
                  <a:pt x="106679" y="24130"/>
                </a:lnTo>
                <a:lnTo>
                  <a:pt x="109219" y="25400"/>
                </a:lnTo>
                <a:lnTo>
                  <a:pt x="111759" y="25400"/>
                </a:lnTo>
                <a:lnTo>
                  <a:pt x="121919" y="30480"/>
                </a:lnTo>
                <a:lnTo>
                  <a:pt x="123189" y="33020"/>
                </a:lnTo>
                <a:lnTo>
                  <a:pt x="125729" y="34290"/>
                </a:lnTo>
                <a:lnTo>
                  <a:pt x="127000" y="36830"/>
                </a:lnTo>
                <a:lnTo>
                  <a:pt x="128269" y="38100"/>
                </a:lnTo>
                <a:lnTo>
                  <a:pt x="129539" y="40640"/>
                </a:lnTo>
                <a:lnTo>
                  <a:pt x="132079" y="41910"/>
                </a:lnTo>
                <a:lnTo>
                  <a:pt x="132079" y="44450"/>
                </a:lnTo>
                <a:lnTo>
                  <a:pt x="133350" y="46990"/>
                </a:lnTo>
                <a:lnTo>
                  <a:pt x="133350" y="48260"/>
                </a:lnTo>
                <a:lnTo>
                  <a:pt x="134619" y="49530"/>
                </a:lnTo>
                <a:lnTo>
                  <a:pt x="134619" y="57150"/>
                </a:lnTo>
                <a:lnTo>
                  <a:pt x="135889" y="62230"/>
                </a:lnTo>
                <a:lnTo>
                  <a:pt x="136005" y="76200"/>
                </a:lnTo>
                <a:lnTo>
                  <a:pt x="137044" y="87630"/>
                </a:lnTo>
                <a:lnTo>
                  <a:pt x="137159" y="120650"/>
                </a:lnTo>
                <a:lnTo>
                  <a:pt x="97789" y="142240"/>
                </a:lnTo>
                <a:lnTo>
                  <a:pt x="53339" y="170180"/>
                </a:lnTo>
                <a:lnTo>
                  <a:pt x="33019" y="186690"/>
                </a:lnTo>
                <a:lnTo>
                  <a:pt x="25400" y="193040"/>
                </a:lnTo>
                <a:lnTo>
                  <a:pt x="20319" y="200660"/>
                </a:lnTo>
                <a:lnTo>
                  <a:pt x="13969" y="208280"/>
                </a:lnTo>
                <a:lnTo>
                  <a:pt x="10159" y="214630"/>
                </a:lnTo>
                <a:lnTo>
                  <a:pt x="8889" y="219710"/>
                </a:lnTo>
                <a:lnTo>
                  <a:pt x="6350" y="222250"/>
                </a:lnTo>
                <a:lnTo>
                  <a:pt x="5079" y="227330"/>
                </a:lnTo>
                <a:lnTo>
                  <a:pt x="2539" y="234950"/>
                </a:lnTo>
                <a:lnTo>
                  <a:pt x="2539" y="238760"/>
                </a:lnTo>
                <a:lnTo>
                  <a:pt x="1269" y="243840"/>
                </a:lnTo>
                <a:lnTo>
                  <a:pt x="1269" y="247650"/>
                </a:lnTo>
                <a:lnTo>
                  <a:pt x="0" y="251460"/>
                </a:lnTo>
                <a:lnTo>
                  <a:pt x="0" y="255270"/>
                </a:lnTo>
                <a:lnTo>
                  <a:pt x="1269" y="261620"/>
                </a:lnTo>
                <a:lnTo>
                  <a:pt x="1269" y="267970"/>
                </a:lnTo>
                <a:lnTo>
                  <a:pt x="2539" y="273050"/>
                </a:lnTo>
                <a:lnTo>
                  <a:pt x="2539" y="276860"/>
                </a:lnTo>
                <a:lnTo>
                  <a:pt x="6350" y="284480"/>
                </a:lnTo>
                <a:lnTo>
                  <a:pt x="6350" y="287020"/>
                </a:lnTo>
                <a:lnTo>
                  <a:pt x="8889" y="289560"/>
                </a:lnTo>
                <a:lnTo>
                  <a:pt x="11429" y="294640"/>
                </a:lnTo>
                <a:lnTo>
                  <a:pt x="22859" y="306070"/>
                </a:lnTo>
                <a:lnTo>
                  <a:pt x="26669" y="308610"/>
                </a:lnTo>
                <a:lnTo>
                  <a:pt x="36829" y="313690"/>
                </a:lnTo>
                <a:lnTo>
                  <a:pt x="40639" y="313690"/>
                </a:lnTo>
                <a:lnTo>
                  <a:pt x="46989" y="314960"/>
                </a:lnTo>
                <a:lnTo>
                  <a:pt x="60959" y="314960"/>
                </a:lnTo>
                <a:lnTo>
                  <a:pt x="76200" y="311150"/>
                </a:lnTo>
                <a:lnTo>
                  <a:pt x="113029" y="288290"/>
                </a:lnTo>
                <a:lnTo>
                  <a:pt x="137159" y="266700"/>
                </a:lnTo>
                <a:lnTo>
                  <a:pt x="215900" y="266700"/>
                </a:lnTo>
                <a:lnTo>
                  <a:pt x="215900" y="264160"/>
                </a:lnTo>
                <a:lnTo>
                  <a:pt x="214629" y="262890"/>
                </a:lnTo>
                <a:lnTo>
                  <a:pt x="214629" y="260350"/>
                </a:lnTo>
                <a:lnTo>
                  <a:pt x="95250" y="260350"/>
                </a:lnTo>
                <a:lnTo>
                  <a:pt x="95250" y="259080"/>
                </a:lnTo>
                <a:lnTo>
                  <a:pt x="92709" y="259080"/>
                </a:lnTo>
                <a:lnTo>
                  <a:pt x="92709" y="257810"/>
                </a:lnTo>
                <a:lnTo>
                  <a:pt x="91439" y="257810"/>
                </a:lnTo>
                <a:lnTo>
                  <a:pt x="90169" y="256540"/>
                </a:lnTo>
                <a:lnTo>
                  <a:pt x="88900" y="256540"/>
                </a:lnTo>
                <a:lnTo>
                  <a:pt x="87629" y="255270"/>
                </a:lnTo>
                <a:lnTo>
                  <a:pt x="87629" y="254000"/>
                </a:lnTo>
                <a:lnTo>
                  <a:pt x="86359" y="254000"/>
                </a:lnTo>
                <a:lnTo>
                  <a:pt x="85089" y="252730"/>
                </a:lnTo>
                <a:lnTo>
                  <a:pt x="83819" y="250190"/>
                </a:lnTo>
                <a:lnTo>
                  <a:pt x="81279" y="246380"/>
                </a:lnTo>
                <a:lnTo>
                  <a:pt x="80009" y="243840"/>
                </a:lnTo>
                <a:lnTo>
                  <a:pt x="78739" y="240030"/>
                </a:lnTo>
                <a:lnTo>
                  <a:pt x="77469" y="238760"/>
                </a:lnTo>
                <a:lnTo>
                  <a:pt x="77469" y="234950"/>
                </a:lnTo>
                <a:lnTo>
                  <a:pt x="76200" y="233680"/>
                </a:lnTo>
                <a:lnTo>
                  <a:pt x="76200" y="217170"/>
                </a:lnTo>
                <a:lnTo>
                  <a:pt x="77469" y="212090"/>
                </a:lnTo>
                <a:lnTo>
                  <a:pt x="80009" y="204470"/>
                </a:lnTo>
                <a:lnTo>
                  <a:pt x="82550" y="199390"/>
                </a:lnTo>
                <a:lnTo>
                  <a:pt x="83819" y="195580"/>
                </a:lnTo>
                <a:lnTo>
                  <a:pt x="86359" y="190500"/>
                </a:lnTo>
                <a:lnTo>
                  <a:pt x="101600" y="171450"/>
                </a:lnTo>
                <a:lnTo>
                  <a:pt x="114300" y="158750"/>
                </a:lnTo>
                <a:lnTo>
                  <a:pt x="120650" y="153670"/>
                </a:lnTo>
                <a:lnTo>
                  <a:pt x="128269" y="147320"/>
                </a:lnTo>
                <a:lnTo>
                  <a:pt x="137159" y="142240"/>
                </a:lnTo>
                <a:lnTo>
                  <a:pt x="213359" y="142240"/>
                </a:lnTo>
                <a:lnTo>
                  <a:pt x="213359" y="97790"/>
                </a:lnTo>
                <a:lnTo>
                  <a:pt x="212180" y="81280"/>
                </a:lnTo>
                <a:lnTo>
                  <a:pt x="212089" y="72390"/>
                </a:lnTo>
                <a:lnTo>
                  <a:pt x="210819" y="66040"/>
                </a:lnTo>
                <a:lnTo>
                  <a:pt x="210819" y="62230"/>
                </a:lnTo>
                <a:lnTo>
                  <a:pt x="208279" y="52070"/>
                </a:lnTo>
                <a:lnTo>
                  <a:pt x="203200" y="41910"/>
                </a:lnTo>
                <a:lnTo>
                  <a:pt x="191769" y="26670"/>
                </a:lnTo>
                <a:lnTo>
                  <a:pt x="189229" y="24130"/>
                </a:lnTo>
                <a:close/>
              </a:path>
              <a:path w="248920" h="314960">
                <a:moveTo>
                  <a:pt x="215900" y="266700"/>
                </a:moveTo>
                <a:lnTo>
                  <a:pt x="137159" y="266700"/>
                </a:lnTo>
                <a:lnTo>
                  <a:pt x="137159" y="273050"/>
                </a:lnTo>
                <a:lnTo>
                  <a:pt x="139700" y="283210"/>
                </a:lnTo>
                <a:lnTo>
                  <a:pt x="142239" y="288290"/>
                </a:lnTo>
                <a:lnTo>
                  <a:pt x="143509" y="292100"/>
                </a:lnTo>
                <a:lnTo>
                  <a:pt x="146050" y="295910"/>
                </a:lnTo>
                <a:lnTo>
                  <a:pt x="147319" y="298450"/>
                </a:lnTo>
                <a:lnTo>
                  <a:pt x="149859" y="300990"/>
                </a:lnTo>
                <a:lnTo>
                  <a:pt x="151129" y="303530"/>
                </a:lnTo>
                <a:lnTo>
                  <a:pt x="153669" y="304800"/>
                </a:lnTo>
                <a:lnTo>
                  <a:pt x="156209" y="307340"/>
                </a:lnTo>
                <a:lnTo>
                  <a:pt x="158750" y="308610"/>
                </a:lnTo>
                <a:lnTo>
                  <a:pt x="162559" y="311150"/>
                </a:lnTo>
                <a:lnTo>
                  <a:pt x="166369" y="312420"/>
                </a:lnTo>
                <a:lnTo>
                  <a:pt x="171450" y="313690"/>
                </a:lnTo>
                <a:lnTo>
                  <a:pt x="175259" y="314960"/>
                </a:lnTo>
                <a:lnTo>
                  <a:pt x="195579" y="314960"/>
                </a:lnTo>
                <a:lnTo>
                  <a:pt x="199389" y="313690"/>
                </a:lnTo>
                <a:lnTo>
                  <a:pt x="204469" y="312420"/>
                </a:lnTo>
                <a:lnTo>
                  <a:pt x="208279" y="311150"/>
                </a:lnTo>
                <a:lnTo>
                  <a:pt x="212089" y="308610"/>
                </a:lnTo>
                <a:lnTo>
                  <a:pt x="215900" y="307340"/>
                </a:lnTo>
                <a:lnTo>
                  <a:pt x="219709" y="304800"/>
                </a:lnTo>
                <a:lnTo>
                  <a:pt x="223519" y="300990"/>
                </a:lnTo>
                <a:lnTo>
                  <a:pt x="227329" y="298450"/>
                </a:lnTo>
                <a:lnTo>
                  <a:pt x="229869" y="294640"/>
                </a:lnTo>
                <a:lnTo>
                  <a:pt x="233679" y="290830"/>
                </a:lnTo>
                <a:lnTo>
                  <a:pt x="246062" y="274320"/>
                </a:lnTo>
                <a:lnTo>
                  <a:pt x="223519" y="274320"/>
                </a:lnTo>
                <a:lnTo>
                  <a:pt x="223519" y="273050"/>
                </a:lnTo>
                <a:lnTo>
                  <a:pt x="220979" y="273050"/>
                </a:lnTo>
                <a:lnTo>
                  <a:pt x="217169" y="269240"/>
                </a:lnTo>
                <a:lnTo>
                  <a:pt x="217169" y="267970"/>
                </a:lnTo>
                <a:lnTo>
                  <a:pt x="215900" y="266700"/>
                </a:lnTo>
                <a:close/>
              </a:path>
              <a:path w="248920" h="314960">
                <a:moveTo>
                  <a:pt x="240029" y="262890"/>
                </a:moveTo>
                <a:lnTo>
                  <a:pt x="238759" y="265430"/>
                </a:lnTo>
                <a:lnTo>
                  <a:pt x="233679" y="270510"/>
                </a:lnTo>
                <a:lnTo>
                  <a:pt x="232409" y="270510"/>
                </a:lnTo>
                <a:lnTo>
                  <a:pt x="229869" y="273050"/>
                </a:lnTo>
                <a:lnTo>
                  <a:pt x="228600" y="273050"/>
                </a:lnTo>
                <a:lnTo>
                  <a:pt x="227329" y="274320"/>
                </a:lnTo>
                <a:lnTo>
                  <a:pt x="246062" y="274320"/>
                </a:lnTo>
                <a:lnTo>
                  <a:pt x="248919" y="270510"/>
                </a:lnTo>
                <a:lnTo>
                  <a:pt x="240029" y="262890"/>
                </a:lnTo>
                <a:close/>
              </a:path>
              <a:path w="248920" h="314960">
                <a:moveTo>
                  <a:pt x="213359" y="142240"/>
                </a:moveTo>
                <a:lnTo>
                  <a:pt x="137159" y="142240"/>
                </a:lnTo>
                <a:lnTo>
                  <a:pt x="137159" y="243840"/>
                </a:lnTo>
                <a:lnTo>
                  <a:pt x="132079" y="247650"/>
                </a:lnTo>
                <a:lnTo>
                  <a:pt x="128269" y="250190"/>
                </a:lnTo>
                <a:lnTo>
                  <a:pt x="123189" y="254000"/>
                </a:lnTo>
                <a:lnTo>
                  <a:pt x="119379" y="256540"/>
                </a:lnTo>
                <a:lnTo>
                  <a:pt x="115569" y="257810"/>
                </a:lnTo>
                <a:lnTo>
                  <a:pt x="113029" y="259080"/>
                </a:lnTo>
                <a:lnTo>
                  <a:pt x="111759" y="260350"/>
                </a:lnTo>
                <a:lnTo>
                  <a:pt x="214629" y="260350"/>
                </a:lnTo>
                <a:lnTo>
                  <a:pt x="213359" y="257810"/>
                </a:lnTo>
                <a:lnTo>
                  <a:pt x="213359" y="142240"/>
                </a:lnTo>
                <a:close/>
              </a:path>
              <a:path w="248920" h="314960">
                <a:moveTo>
                  <a:pt x="133350" y="0"/>
                </a:moveTo>
                <a:lnTo>
                  <a:pt x="109219" y="0"/>
                </a:lnTo>
                <a:lnTo>
                  <a:pt x="86359" y="3810"/>
                </a:lnTo>
                <a:lnTo>
                  <a:pt x="78739" y="6350"/>
                </a:lnTo>
                <a:lnTo>
                  <a:pt x="72389" y="8890"/>
                </a:lnTo>
                <a:lnTo>
                  <a:pt x="64769" y="11430"/>
                </a:lnTo>
                <a:lnTo>
                  <a:pt x="58419" y="13970"/>
                </a:lnTo>
                <a:lnTo>
                  <a:pt x="45719" y="21590"/>
                </a:lnTo>
                <a:lnTo>
                  <a:pt x="40639" y="24130"/>
                </a:lnTo>
                <a:lnTo>
                  <a:pt x="30479" y="34290"/>
                </a:lnTo>
                <a:lnTo>
                  <a:pt x="25400" y="38100"/>
                </a:lnTo>
                <a:lnTo>
                  <a:pt x="17779" y="48260"/>
                </a:lnTo>
                <a:lnTo>
                  <a:pt x="13969" y="54610"/>
                </a:lnTo>
                <a:lnTo>
                  <a:pt x="11429" y="59690"/>
                </a:lnTo>
                <a:lnTo>
                  <a:pt x="8889" y="66040"/>
                </a:lnTo>
                <a:lnTo>
                  <a:pt x="6350" y="76200"/>
                </a:lnTo>
                <a:lnTo>
                  <a:pt x="6350" y="82550"/>
                </a:lnTo>
                <a:lnTo>
                  <a:pt x="5079" y="87630"/>
                </a:lnTo>
                <a:lnTo>
                  <a:pt x="5079" y="90170"/>
                </a:lnTo>
                <a:lnTo>
                  <a:pt x="6350" y="91440"/>
                </a:lnTo>
                <a:lnTo>
                  <a:pt x="6350" y="97790"/>
                </a:lnTo>
                <a:lnTo>
                  <a:pt x="7619" y="100330"/>
                </a:lnTo>
                <a:lnTo>
                  <a:pt x="7619" y="101600"/>
                </a:lnTo>
                <a:lnTo>
                  <a:pt x="8889" y="104140"/>
                </a:lnTo>
                <a:lnTo>
                  <a:pt x="8889" y="105410"/>
                </a:lnTo>
                <a:lnTo>
                  <a:pt x="10159" y="106680"/>
                </a:lnTo>
                <a:lnTo>
                  <a:pt x="11429" y="110490"/>
                </a:lnTo>
                <a:lnTo>
                  <a:pt x="22859" y="121920"/>
                </a:lnTo>
                <a:lnTo>
                  <a:pt x="26669" y="124460"/>
                </a:lnTo>
                <a:lnTo>
                  <a:pt x="41909" y="129540"/>
                </a:lnTo>
                <a:lnTo>
                  <a:pt x="49529" y="129540"/>
                </a:lnTo>
                <a:lnTo>
                  <a:pt x="54609" y="128270"/>
                </a:lnTo>
                <a:lnTo>
                  <a:pt x="58419" y="127000"/>
                </a:lnTo>
                <a:lnTo>
                  <a:pt x="60959" y="125730"/>
                </a:lnTo>
                <a:lnTo>
                  <a:pt x="64769" y="124460"/>
                </a:lnTo>
                <a:lnTo>
                  <a:pt x="66039" y="123190"/>
                </a:lnTo>
                <a:lnTo>
                  <a:pt x="67309" y="123190"/>
                </a:lnTo>
                <a:lnTo>
                  <a:pt x="74929" y="115570"/>
                </a:lnTo>
                <a:lnTo>
                  <a:pt x="77469" y="111760"/>
                </a:lnTo>
                <a:lnTo>
                  <a:pt x="78739" y="110490"/>
                </a:lnTo>
                <a:lnTo>
                  <a:pt x="78739" y="109220"/>
                </a:lnTo>
                <a:lnTo>
                  <a:pt x="80009" y="106680"/>
                </a:lnTo>
                <a:lnTo>
                  <a:pt x="80009" y="105410"/>
                </a:lnTo>
                <a:lnTo>
                  <a:pt x="81279" y="104140"/>
                </a:lnTo>
                <a:lnTo>
                  <a:pt x="81279" y="100330"/>
                </a:lnTo>
                <a:lnTo>
                  <a:pt x="82550" y="99060"/>
                </a:lnTo>
                <a:lnTo>
                  <a:pt x="82550" y="85090"/>
                </a:lnTo>
                <a:lnTo>
                  <a:pt x="81279" y="82550"/>
                </a:lnTo>
                <a:lnTo>
                  <a:pt x="81279" y="81280"/>
                </a:lnTo>
                <a:lnTo>
                  <a:pt x="80009" y="77470"/>
                </a:lnTo>
                <a:lnTo>
                  <a:pt x="78739" y="74930"/>
                </a:lnTo>
                <a:lnTo>
                  <a:pt x="77469" y="71120"/>
                </a:lnTo>
                <a:lnTo>
                  <a:pt x="72389" y="63500"/>
                </a:lnTo>
                <a:lnTo>
                  <a:pt x="68579" y="59690"/>
                </a:lnTo>
                <a:lnTo>
                  <a:pt x="67309" y="57150"/>
                </a:lnTo>
                <a:lnTo>
                  <a:pt x="67309" y="55880"/>
                </a:lnTo>
                <a:lnTo>
                  <a:pt x="66039" y="53340"/>
                </a:lnTo>
                <a:lnTo>
                  <a:pt x="66039" y="52070"/>
                </a:lnTo>
                <a:lnTo>
                  <a:pt x="64769" y="50800"/>
                </a:lnTo>
                <a:lnTo>
                  <a:pt x="64769" y="43180"/>
                </a:lnTo>
                <a:lnTo>
                  <a:pt x="66039" y="43180"/>
                </a:lnTo>
                <a:lnTo>
                  <a:pt x="66039" y="40640"/>
                </a:lnTo>
                <a:lnTo>
                  <a:pt x="67309" y="40640"/>
                </a:lnTo>
                <a:lnTo>
                  <a:pt x="67309" y="38100"/>
                </a:lnTo>
                <a:lnTo>
                  <a:pt x="71119" y="34290"/>
                </a:lnTo>
                <a:lnTo>
                  <a:pt x="78739" y="29210"/>
                </a:lnTo>
                <a:lnTo>
                  <a:pt x="81279" y="27940"/>
                </a:lnTo>
                <a:lnTo>
                  <a:pt x="92709" y="24130"/>
                </a:lnTo>
                <a:lnTo>
                  <a:pt x="189229" y="24130"/>
                </a:lnTo>
                <a:lnTo>
                  <a:pt x="182879" y="17780"/>
                </a:lnTo>
                <a:lnTo>
                  <a:pt x="163829" y="6350"/>
                </a:lnTo>
                <a:lnTo>
                  <a:pt x="156209" y="3810"/>
                </a:lnTo>
                <a:lnTo>
                  <a:pt x="133350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002780" y="4832350"/>
            <a:ext cx="257810" cy="3251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83450" y="4837429"/>
            <a:ext cx="278130" cy="311150"/>
          </a:xfrm>
          <a:custGeom>
            <a:avLst/>
            <a:gdLst/>
            <a:ahLst/>
            <a:cxnLst/>
            <a:rect l="l" t="t" r="r" b="b"/>
            <a:pathLst>
              <a:path w="278129" h="311150">
                <a:moveTo>
                  <a:pt x="130809" y="298450"/>
                </a:moveTo>
                <a:lnTo>
                  <a:pt x="0" y="298450"/>
                </a:lnTo>
                <a:lnTo>
                  <a:pt x="0" y="311150"/>
                </a:lnTo>
                <a:lnTo>
                  <a:pt x="130809" y="311150"/>
                </a:lnTo>
                <a:lnTo>
                  <a:pt x="130809" y="298450"/>
                </a:lnTo>
                <a:close/>
              </a:path>
              <a:path w="278129" h="311150">
                <a:moveTo>
                  <a:pt x="278129" y="298450"/>
                </a:moveTo>
                <a:lnTo>
                  <a:pt x="148590" y="298450"/>
                </a:lnTo>
                <a:lnTo>
                  <a:pt x="148590" y="311150"/>
                </a:lnTo>
                <a:lnTo>
                  <a:pt x="278129" y="311150"/>
                </a:lnTo>
                <a:lnTo>
                  <a:pt x="278129" y="298450"/>
                </a:lnTo>
                <a:close/>
              </a:path>
              <a:path w="278129" h="311150">
                <a:moveTo>
                  <a:pt x="118109" y="294640"/>
                </a:moveTo>
                <a:lnTo>
                  <a:pt x="13970" y="294640"/>
                </a:lnTo>
                <a:lnTo>
                  <a:pt x="11429" y="295910"/>
                </a:lnTo>
                <a:lnTo>
                  <a:pt x="3809" y="298450"/>
                </a:lnTo>
                <a:lnTo>
                  <a:pt x="127000" y="298450"/>
                </a:lnTo>
                <a:lnTo>
                  <a:pt x="124459" y="297180"/>
                </a:lnTo>
                <a:lnTo>
                  <a:pt x="120650" y="295910"/>
                </a:lnTo>
                <a:lnTo>
                  <a:pt x="118109" y="294640"/>
                </a:lnTo>
                <a:close/>
              </a:path>
              <a:path w="278129" h="311150">
                <a:moveTo>
                  <a:pt x="267970" y="295910"/>
                </a:moveTo>
                <a:lnTo>
                  <a:pt x="157479" y="295910"/>
                </a:lnTo>
                <a:lnTo>
                  <a:pt x="156209" y="297180"/>
                </a:lnTo>
                <a:lnTo>
                  <a:pt x="154940" y="297180"/>
                </a:lnTo>
                <a:lnTo>
                  <a:pt x="151129" y="298450"/>
                </a:lnTo>
                <a:lnTo>
                  <a:pt x="270509" y="298450"/>
                </a:lnTo>
                <a:lnTo>
                  <a:pt x="267970" y="295910"/>
                </a:lnTo>
                <a:close/>
              </a:path>
              <a:path w="278129" h="311150">
                <a:moveTo>
                  <a:pt x="241935" y="43180"/>
                </a:moveTo>
                <a:lnTo>
                  <a:pt x="152400" y="43180"/>
                </a:lnTo>
                <a:lnTo>
                  <a:pt x="154940" y="44450"/>
                </a:lnTo>
                <a:lnTo>
                  <a:pt x="156209" y="44450"/>
                </a:lnTo>
                <a:lnTo>
                  <a:pt x="157479" y="45720"/>
                </a:lnTo>
                <a:lnTo>
                  <a:pt x="160020" y="45720"/>
                </a:lnTo>
                <a:lnTo>
                  <a:pt x="162559" y="48260"/>
                </a:lnTo>
                <a:lnTo>
                  <a:pt x="162559" y="49530"/>
                </a:lnTo>
                <a:lnTo>
                  <a:pt x="163829" y="49530"/>
                </a:lnTo>
                <a:lnTo>
                  <a:pt x="166370" y="52070"/>
                </a:lnTo>
                <a:lnTo>
                  <a:pt x="166370" y="53340"/>
                </a:lnTo>
                <a:lnTo>
                  <a:pt x="167640" y="55880"/>
                </a:lnTo>
                <a:lnTo>
                  <a:pt x="168909" y="57150"/>
                </a:lnTo>
                <a:lnTo>
                  <a:pt x="170179" y="59690"/>
                </a:lnTo>
                <a:lnTo>
                  <a:pt x="170179" y="63500"/>
                </a:lnTo>
                <a:lnTo>
                  <a:pt x="171450" y="66040"/>
                </a:lnTo>
                <a:lnTo>
                  <a:pt x="171450" y="69850"/>
                </a:lnTo>
                <a:lnTo>
                  <a:pt x="172720" y="74930"/>
                </a:lnTo>
                <a:lnTo>
                  <a:pt x="172720" y="93980"/>
                </a:lnTo>
                <a:lnTo>
                  <a:pt x="173990" y="110490"/>
                </a:lnTo>
                <a:lnTo>
                  <a:pt x="173990" y="245110"/>
                </a:lnTo>
                <a:lnTo>
                  <a:pt x="172720" y="259080"/>
                </a:lnTo>
                <a:lnTo>
                  <a:pt x="172720" y="270510"/>
                </a:lnTo>
                <a:lnTo>
                  <a:pt x="171450" y="275590"/>
                </a:lnTo>
                <a:lnTo>
                  <a:pt x="170179" y="279400"/>
                </a:lnTo>
                <a:lnTo>
                  <a:pt x="170179" y="283210"/>
                </a:lnTo>
                <a:lnTo>
                  <a:pt x="168909" y="284480"/>
                </a:lnTo>
                <a:lnTo>
                  <a:pt x="168909" y="287020"/>
                </a:lnTo>
                <a:lnTo>
                  <a:pt x="166370" y="289560"/>
                </a:lnTo>
                <a:lnTo>
                  <a:pt x="165100" y="289560"/>
                </a:lnTo>
                <a:lnTo>
                  <a:pt x="163829" y="292100"/>
                </a:lnTo>
                <a:lnTo>
                  <a:pt x="162559" y="292100"/>
                </a:lnTo>
                <a:lnTo>
                  <a:pt x="161290" y="294640"/>
                </a:lnTo>
                <a:lnTo>
                  <a:pt x="160020" y="295910"/>
                </a:lnTo>
                <a:lnTo>
                  <a:pt x="264159" y="295910"/>
                </a:lnTo>
                <a:lnTo>
                  <a:pt x="262890" y="294640"/>
                </a:lnTo>
                <a:lnTo>
                  <a:pt x="261620" y="294640"/>
                </a:lnTo>
                <a:lnTo>
                  <a:pt x="256540" y="289560"/>
                </a:lnTo>
                <a:lnTo>
                  <a:pt x="256540" y="288290"/>
                </a:lnTo>
                <a:lnTo>
                  <a:pt x="255270" y="287020"/>
                </a:lnTo>
                <a:lnTo>
                  <a:pt x="255270" y="285750"/>
                </a:lnTo>
                <a:lnTo>
                  <a:pt x="254000" y="284480"/>
                </a:lnTo>
                <a:lnTo>
                  <a:pt x="254000" y="281940"/>
                </a:lnTo>
                <a:lnTo>
                  <a:pt x="252729" y="278130"/>
                </a:lnTo>
                <a:lnTo>
                  <a:pt x="251459" y="273050"/>
                </a:lnTo>
                <a:lnTo>
                  <a:pt x="251354" y="259080"/>
                </a:lnTo>
                <a:lnTo>
                  <a:pt x="250190" y="245110"/>
                </a:lnTo>
                <a:lnTo>
                  <a:pt x="250190" y="104140"/>
                </a:lnTo>
                <a:lnTo>
                  <a:pt x="248920" y="83820"/>
                </a:lnTo>
                <a:lnTo>
                  <a:pt x="248920" y="74930"/>
                </a:lnTo>
                <a:lnTo>
                  <a:pt x="247650" y="67310"/>
                </a:lnTo>
                <a:lnTo>
                  <a:pt x="247650" y="62230"/>
                </a:lnTo>
                <a:lnTo>
                  <a:pt x="246379" y="55880"/>
                </a:lnTo>
                <a:lnTo>
                  <a:pt x="245109" y="50800"/>
                </a:lnTo>
                <a:lnTo>
                  <a:pt x="242570" y="44450"/>
                </a:lnTo>
                <a:lnTo>
                  <a:pt x="241935" y="43180"/>
                </a:lnTo>
                <a:close/>
              </a:path>
              <a:path w="278129" h="311150">
                <a:moveTo>
                  <a:pt x="105409" y="8890"/>
                </a:moveTo>
                <a:lnTo>
                  <a:pt x="0" y="8890"/>
                </a:lnTo>
                <a:lnTo>
                  <a:pt x="0" y="20320"/>
                </a:lnTo>
                <a:lnTo>
                  <a:pt x="3809" y="21590"/>
                </a:lnTo>
                <a:lnTo>
                  <a:pt x="8890" y="21590"/>
                </a:lnTo>
                <a:lnTo>
                  <a:pt x="11429" y="24130"/>
                </a:lnTo>
                <a:lnTo>
                  <a:pt x="13970" y="24130"/>
                </a:lnTo>
                <a:lnTo>
                  <a:pt x="19050" y="26670"/>
                </a:lnTo>
                <a:lnTo>
                  <a:pt x="19050" y="27940"/>
                </a:lnTo>
                <a:lnTo>
                  <a:pt x="22859" y="31750"/>
                </a:lnTo>
                <a:lnTo>
                  <a:pt x="22859" y="33020"/>
                </a:lnTo>
                <a:lnTo>
                  <a:pt x="24129" y="34290"/>
                </a:lnTo>
                <a:lnTo>
                  <a:pt x="24129" y="35560"/>
                </a:lnTo>
                <a:lnTo>
                  <a:pt x="25400" y="36830"/>
                </a:lnTo>
                <a:lnTo>
                  <a:pt x="25400" y="41910"/>
                </a:lnTo>
                <a:lnTo>
                  <a:pt x="27940" y="52070"/>
                </a:lnTo>
                <a:lnTo>
                  <a:pt x="27940" y="266700"/>
                </a:lnTo>
                <a:lnTo>
                  <a:pt x="26670" y="273050"/>
                </a:lnTo>
                <a:lnTo>
                  <a:pt x="26670" y="276860"/>
                </a:lnTo>
                <a:lnTo>
                  <a:pt x="25400" y="281940"/>
                </a:lnTo>
                <a:lnTo>
                  <a:pt x="25400" y="283210"/>
                </a:lnTo>
                <a:lnTo>
                  <a:pt x="24129" y="284480"/>
                </a:lnTo>
                <a:lnTo>
                  <a:pt x="24129" y="285750"/>
                </a:lnTo>
                <a:lnTo>
                  <a:pt x="22859" y="287020"/>
                </a:lnTo>
                <a:lnTo>
                  <a:pt x="22859" y="288290"/>
                </a:lnTo>
                <a:lnTo>
                  <a:pt x="19050" y="292100"/>
                </a:lnTo>
                <a:lnTo>
                  <a:pt x="16509" y="293370"/>
                </a:lnTo>
                <a:lnTo>
                  <a:pt x="15240" y="294640"/>
                </a:lnTo>
                <a:lnTo>
                  <a:pt x="116840" y="294640"/>
                </a:lnTo>
                <a:lnTo>
                  <a:pt x="110490" y="288290"/>
                </a:lnTo>
                <a:lnTo>
                  <a:pt x="110490" y="287020"/>
                </a:lnTo>
                <a:lnTo>
                  <a:pt x="109220" y="285750"/>
                </a:lnTo>
                <a:lnTo>
                  <a:pt x="109220" y="283210"/>
                </a:lnTo>
                <a:lnTo>
                  <a:pt x="107950" y="281940"/>
                </a:lnTo>
                <a:lnTo>
                  <a:pt x="107950" y="276860"/>
                </a:lnTo>
                <a:lnTo>
                  <a:pt x="106679" y="273050"/>
                </a:lnTo>
                <a:lnTo>
                  <a:pt x="105409" y="266700"/>
                </a:lnTo>
                <a:lnTo>
                  <a:pt x="105409" y="82550"/>
                </a:lnTo>
                <a:lnTo>
                  <a:pt x="110490" y="73660"/>
                </a:lnTo>
                <a:lnTo>
                  <a:pt x="120650" y="58420"/>
                </a:lnTo>
                <a:lnTo>
                  <a:pt x="123190" y="55880"/>
                </a:lnTo>
                <a:lnTo>
                  <a:pt x="127000" y="53340"/>
                </a:lnTo>
                <a:lnTo>
                  <a:pt x="129540" y="50800"/>
                </a:lnTo>
                <a:lnTo>
                  <a:pt x="132079" y="49530"/>
                </a:lnTo>
                <a:lnTo>
                  <a:pt x="133350" y="48260"/>
                </a:lnTo>
                <a:lnTo>
                  <a:pt x="105409" y="48260"/>
                </a:lnTo>
                <a:lnTo>
                  <a:pt x="105409" y="8890"/>
                </a:lnTo>
                <a:close/>
              </a:path>
              <a:path w="278129" h="311150">
                <a:moveTo>
                  <a:pt x="194309" y="0"/>
                </a:moveTo>
                <a:lnTo>
                  <a:pt x="172720" y="0"/>
                </a:lnTo>
                <a:lnTo>
                  <a:pt x="157479" y="3810"/>
                </a:lnTo>
                <a:lnTo>
                  <a:pt x="152400" y="6350"/>
                </a:lnTo>
                <a:lnTo>
                  <a:pt x="148590" y="7620"/>
                </a:lnTo>
                <a:lnTo>
                  <a:pt x="143509" y="11430"/>
                </a:lnTo>
                <a:lnTo>
                  <a:pt x="138429" y="13970"/>
                </a:lnTo>
                <a:lnTo>
                  <a:pt x="134620" y="17780"/>
                </a:lnTo>
                <a:lnTo>
                  <a:pt x="124459" y="25400"/>
                </a:lnTo>
                <a:lnTo>
                  <a:pt x="119379" y="30480"/>
                </a:lnTo>
                <a:lnTo>
                  <a:pt x="114300" y="36830"/>
                </a:lnTo>
                <a:lnTo>
                  <a:pt x="110490" y="41910"/>
                </a:lnTo>
                <a:lnTo>
                  <a:pt x="105409" y="48260"/>
                </a:lnTo>
                <a:lnTo>
                  <a:pt x="133350" y="48260"/>
                </a:lnTo>
                <a:lnTo>
                  <a:pt x="134620" y="46990"/>
                </a:lnTo>
                <a:lnTo>
                  <a:pt x="138429" y="45720"/>
                </a:lnTo>
                <a:lnTo>
                  <a:pt x="140970" y="44450"/>
                </a:lnTo>
                <a:lnTo>
                  <a:pt x="143509" y="44450"/>
                </a:lnTo>
                <a:lnTo>
                  <a:pt x="146050" y="43180"/>
                </a:lnTo>
                <a:lnTo>
                  <a:pt x="241935" y="43180"/>
                </a:lnTo>
                <a:lnTo>
                  <a:pt x="232409" y="24130"/>
                </a:lnTo>
                <a:lnTo>
                  <a:pt x="227329" y="20320"/>
                </a:lnTo>
                <a:lnTo>
                  <a:pt x="224790" y="15240"/>
                </a:lnTo>
                <a:lnTo>
                  <a:pt x="219709" y="12700"/>
                </a:lnTo>
                <a:lnTo>
                  <a:pt x="215900" y="8890"/>
                </a:lnTo>
                <a:lnTo>
                  <a:pt x="210820" y="5080"/>
                </a:lnTo>
                <a:lnTo>
                  <a:pt x="200659" y="2540"/>
                </a:lnTo>
                <a:lnTo>
                  <a:pt x="194309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83450" y="4837429"/>
            <a:ext cx="278130" cy="311150"/>
          </a:xfrm>
          <a:custGeom>
            <a:avLst/>
            <a:gdLst/>
            <a:ahLst/>
            <a:cxnLst/>
            <a:rect l="l" t="t" r="r" b="b"/>
            <a:pathLst>
              <a:path w="278129" h="311150">
                <a:moveTo>
                  <a:pt x="105409" y="8890"/>
                </a:moveTo>
                <a:lnTo>
                  <a:pt x="105409" y="48260"/>
                </a:lnTo>
                <a:lnTo>
                  <a:pt x="110490" y="41910"/>
                </a:lnTo>
                <a:lnTo>
                  <a:pt x="114300" y="36830"/>
                </a:lnTo>
                <a:lnTo>
                  <a:pt x="119379" y="30480"/>
                </a:lnTo>
                <a:lnTo>
                  <a:pt x="124459" y="25400"/>
                </a:lnTo>
                <a:lnTo>
                  <a:pt x="129540" y="21590"/>
                </a:lnTo>
                <a:lnTo>
                  <a:pt x="134620" y="17780"/>
                </a:lnTo>
                <a:lnTo>
                  <a:pt x="138429" y="13970"/>
                </a:lnTo>
                <a:lnTo>
                  <a:pt x="143509" y="11430"/>
                </a:lnTo>
                <a:lnTo>
                  <a:pt x="148590" y="7620"/>
                </a:lnTo>
                <a:lnTo>
                  <a:pt x="152400" y="6350"/>
                </a:lnTo>
                <a:lnTo>
                  <a:pt x="157479" y="3810"/>
                </a:lnTo>
                <a:lnTo>
                  <a:pt x="162559" y="2540"/>
                </a:lnTo>
                <a:lnTo>
                  <a:pt x="167640" y="1270"/>
                </a:lnTo>
                <a:lnTo>
                  <a:pt x="172720" y="0"/>
                </a:lnTo>
                <a:lnTo>
                  <a:pt x="177800" y="0"/>
                </a:lnTo>
                <a:lnTo>
                  <a:pt x="182879" y="0"/>
                </a:lnTo>
                <a:lnTo>
                  <a:pt x="189229" y="0"/>
                </a:lnTo>
                <a:lnTo>
                  <a:pt x="194309" y="0"/>
                </a:lnTo>
                <a:lnTo>
                  <a:pt x="200659" y="2540"/>
                </a:lnTo>
                <a:lnTo>
                  <a:pt x="205740" y="3810"/>
                </a:lnTo>
                <a:lnTo>
                  <a:pt x="210820" y="5080"/>
                </a:lnTo>
                <a:lnTo>
                  <a:pt x="215900" y="8890"/>
                </a:lnTo>
                <a:lnTo>
                  <a:pt x="219709" y="12700"/>
                </a:lnTo>
                <a:lnTo>
                  <a:pt x="224790" y="15240"/>
                </a:lnTo>
                <a:lnTo>
                  <a:pt x="227329" y="20320"/>
                </a:lnTo>
                <a:lnTo>
                  <a:pt x="232409" y="24130"/>
                </a:lnTo>
                <a:lnTo>
                  <a:pt x="234950" y="29210"/>
                </a:lnTo>
                <a:lnTo>
                  <a:pt x="237490" y="34290"/>
                </a:lnTo>
                <a:lnTo>
                  <a:pt x="240029" y="39370"/>
                </a:lnTo>
                <a:lnTo>
                  <a:pt x="242570" y="44450"/>
                </a:lnTo>
                <a:lnTo>
                  <a:pt x="245109" y="50800"/>
                </a:lnTo>
                <a:lnTo>
                  <a:pt x="246379" y="55880"/>
                </a:lnTo>
                <a:lnTo>
                  <a:pt x="247650" y="62230"/>
                </a:lnTo>
                <a:lnTo>
                  <a:pt x="247650" y="67310"/>
                </a:lnTo>
                <a:lnTo>
                  <a:pt x="248920" y="74930"/>
                </a:lnTo>
                <a:lnTo>
                  <a:pt x="248920" y="83820"/>
                </a:lnTo>
                <a:lnTo>
                  <a:pt x="250190" y="104140"/>
                </a:lnTo>
                <a:lnTo>
                  <a:pt x="250190" y="127000"/>
                </a:lnTo>
                <a:lnTo>
                  <a:pt x="250190" y="245110"/>
                </a:lnTo>
                <a:lnTo>
                  <a:pt x="251459" y="260350"/>
                </a:lnTo>
                <a:lnTo>
                  <a:pt x="251459" y="267970"/>
                </a:lnTo>
                <a:lnTo>
                  <a:pt x="251459" y="273050"/>
                </a:lnTo>
                <a:lnTo>
                  <a:pt x="252729" y="278130"/>
                </a:lnTo>
                <a:lnTo>
                  <a:pt x="254000" y="281940"/>
                </a:lnTo>
                <a:lnTo>
                  <a:pt x="254000" y="284480"/>
                </a:lnTo>
                <a:lnTo>
                  <a:pt x="255270" y="285750"/>
                </a:lnTo>
                <a:lnTo>
                  <a:pt x="255270" y="287020"/>
                </a:lnTo>
                <a:lnTo>
                  <a:pt x="256540" y="288290"/>
                </a:lnTo>
                <a:lnTo>
                  <a:pt x="256540" y="289560"/>
                </a:lnTo>
                <a:lnTo>
                  <a:pt x="257809" y="290830"/>
                </a:lnTo>
                <a:lnTo>
                  <a:pt x="259079" y="292100"/>
                </a:lnTo>
                <a:lnTo>
                  <a:pt x="260350" y="293370"/>
                </a:lnTo>
                <a:lnTo>
                  <a:pt x="261620" y="294640"/>
                </a:lnTo>
                <a:lnTo>
                  <a:pt x="262890" y="294640"/>
                </a:lnTo>
                <a:lnTo>
                  <a:pt x="264159" y="295910"/>
                </a:lnTo>
                <a:lnTo>
                  <a:pt x="267970" y="295910"/>
                </a:lnTo>
                <a:lnTo>
                  <a:pt x="270509" y="298450"/>
                </a:lnTo>
                <a:lnTo>
                  <a:pt x="274320" y="298450"/>
                </a:lnTo>
                <a:lnTo>
                  <a:pt x="278129" y="298450"/>
                </a:lnTo>
                <a:lnTo>
                  <a:pt x="278129" y="311150"/>
                </a:lnTo>
                <a:lnTo>
                  <a:pt x="148590" y="311150"/>
                </a:lnTo>
                <a:lnTo>
                  <a:pt x="148590" y="298450"/>
                </a:lnTo>
                <a:lnTo>
                  <a:pt x="151129" y="298450"/>
                </a:lnTo>
                <a:lnTo>
                  <a:pt x="154940" y="297180"/>
                </a:lnTo>
                <a:lnTo>
                  <a:pt x="156209" y="297180"/>
                </a:lnTo>
                <a:lnTo>
                  <a:pt x="157479" y="295910"/>
                </a:lnTo>
                <a:lnTo>
                  <a:pt x="160020" y="295910"/>
                </a:lnTo>
                <a:lnTo>
                  <a:pt x="161290" y="294640"/>
                </a:lnTo>
                <a:lnTo>
                  <a:pt x="162559" y="292100"/>
                </a:lnTo>
                <a:lnTo>
                  <a:pt x="163829" y="292100"/>
                </a:lnTo>
                <a:lnTo>
                  <a:pt x="165100" y="289560"/>
                </a:lnTo>
                <a:lnTo>
                  <a:pt x="166370" y="289560"/>
                </a:lnTo>
                <a:lnTo>
                  <a:pt x="167640" y="288290"/>
                </a:lnTo>
                <a:lnTo>
                  <a:pt x="168909" y="287020"/>
                </a:lnTo>
                <a:lnTo>
                  <a:pt x="168909" y="284480"/>
                </a:lnTo>
                <a:lnTo>
                  <a:pt x="170179" y="283210"/>
                </a:lnTo>
                <a:lnTo>
                  <a:pt x="170179" y="281940"/>
                </a:lnTo>
                <a:lnTo>
                  <a:pt x="170179" y="279400"/>
                </a:lnTo>
                <a:lnTo>
                  <a:pt x="171450" y="275590"/>
                </a:lnTo>
                <a:lnTo>
                  <a:pt x="172720" y="270510"/>
                </a:lnTo>
                <a:lnTo>
                  <a:pt x="172720" y="265430"/>
                </a:lnTo>
                <a:lnTo>
                  <a:pt x="172720" y="259080"/>
                </a:lnTo>
                <a:lnTo>
                  <a:pt x="173990" y="245110"/>
                </a:lnTo>
                <a:lnTo>
                  <a:pt x="173990" y="110490"/>
                </a:lnTo>
                <a:lnTo>
                  <a:pt x="172720" y="93980"/>
                </a:lnTo>
                <a:lnTo>
                  <a:pt x="172720" y="80010"/>
                </a:lnTo>
                <a:lnTo>
                  <a:pt x="172720" y="74930"/>
                </a:lnTo>
                <a:lnTo>
                  <a:pt x="171450" y="69850"/>
                </a:lnTo>
                <a:lnTo>
                  <a:pt x="171450" y="66040"/>
                </a:lnTo>
                <a:lnTo>
                  <a:pt x="170179" y="63500"/>
                </a:lnTo>
                <a:lnTo>
                  <a:pt x="170179" y="60960"/>
                </a:lnTo>
                <a:lnTo>
                  <a:pt x="170179" y="59690"/>
                </a:lnTo>
                <a:lnTo>
                  <a:pt x="168909" y="57150"/>
                </a:lnTo>
                <a:lnTo>
                  <a:pt x="167640" y="55880"/>
                </a:lnTo>
                <a:lnTo>
                  <a:pt x="166370" y="53340"/>
                </a:lnTo>
                <a:lnTo>
                  <a:pt x="166370" y="52070"/>
                </a:lnTo>
                <a:lnTo>
                  <a:pt x="165100" y="50800"/>
                </a:lnTo>
                <a:lnTo>
                  <a:pt x="163829" y="49530"/>
                </a:lnTo>
                <a:lnTo>
                  <a:pt x="162559" y="49530"/>
                </a:lnTo>
                <a:lnTo>
                  <a:pt x="162559" y="48260"/>
                </a:lnTo>
                <a:lnTo>
                  <a:pt x="161290" y="46990"/>
                </a:lnTo>
                <a:lnTo>
                  <a:pt x="160020" y="45720"/>
                </a:lnTo>
                <a:lnTo>
                  <a:pt x="157479" y="45720"/>
                </a:lnTo>
                <a:lnTo>
                  <a:pt x="156209" y="44450"/>
                </a:lnTo>
                <a:lnTo>
                  <a:pt x="154940" y="44450"/>
                </a:lnTo>
                <a:lnTo>
                  <a:pt x="152400" y="43180"/>
                </a:lnTo>
                <a:lnTo>
                  <a:pt x="151129" y="43180"/>
                </a:lnTo>
                <a:lnTo>
                  <a:pt x="149859" y="43180"/>
                </a:lnTo>
                <a:lnTo>
                  <a:pt x="146050" y="43180"/>
                </a:lnTo>
                <a:lnTo>
                  <a:pt x="143509" y="44450"/>
                </a:lnTo>
                <a:lnTo>
                  <a:pt x="140970" y="44450"/>
                </a:lnTo>
                <a:lnTo>
                  <a:pt x="138429" y="45720"/>
                </a:lnTo>
                <a:lnTo>
                  <a:pt x="134620" y="46990"/>
                </a:lnTo>
                <a:lnTo>
                  <a:pt x="132079" y="49530"/>
                </a:lnTo>
                <a:lnTo>
                  <a:pt x="129540" y="50800"/>
                </a:lnTo>
                <a:lnTo>
                  <a:pt x="127000" y="53340"/>
                </a:lnTo>
                <a:lnTo>
                  <a:pt x="123190" y="55880"/>
                </a:lnTo>
                <a:lnTo>
                  <a:pt x="120650" y="58420"/>
                </a:lnTo>
                <a:lnTo>
                  <a:pt x="118109" y="62230"/>
                </a:lnTo>
                <a:lnTo>
                  <a:pt x="115570" y="66040"/>
                </a:lnTo>
                <a:lnTo>
                  <a:pt x="110490" y="73660"/>
                </a:lnTo>
                <a:lnTo>
                  <a:pt x="105409" y="82550"/>
                </a:lnTo>
                <a:lnTo>
                  <a:pt x="105409" y="245110"/>
                </a:lnTo>
                <a:lnTo>
                  <a:pt x="105409" y="260350"/>
                </a:lnTo>
                <a:lnTo>
                  <a:pt x="105409" y="266700"/>
                </a:lnTo>
                <a:lnTo>
                  <a:pt x="106679" y="273050"/>
                </a:lnTo>
                <a:lnTo>
                  <a:pt x="107950" y="276860"/>
                </a:lnTo>
                <a:lnTo>
                  <a:pt x="107950" y="281940"/>
                </a:lnTo>
                <a:lnTo>
                  <a:pt x="109220" y="283210"/>
                </a:lnTo>
                <a:lnTo>
                  <a:pt x="109220" y="285750"/>
                </a:lnTo>
                <a:lnTo>
                  <a:pt x="110490" y="287020"/>
                </a:lnTo>
                <a:lnTo>
                  <a:pt x="110490" y="288290"/>
                </a:lnTo>
                <a:lnTo>
                  <a:pt x="111759" y="289560"/>
                </a:lnTo>
                <a:lnTo>
                  <a:pt x="113029" y="290830"/>
                </a:lnTo>
                <a:lnTo>
                  <a:pt x="114300" y="292100"/>
                </a:lnTo>
                <a:lnTo>
                  <a:pt x="115570" y="293370"/>
                </a:lnTo>
                <a:lnTo>
                  <a:pt x="116840" y="294640"/>
                </a:lnTo>
                <a:lnTo>
                  <a:pt x="118109" y="294640"/>
                </a:lnTo>
                <a:lnTo>
                  <a:pt x="120650" y="295910"/>
                </a:lnTo>
                <a:lnTo>
                  <a:pt x="124459" y="297180"/>
                </a:lnTo>
                <a:lnTo>
                  <a:pt x="127000" y="298450"/>
                </a:lnTo>
                <a:lnTo>
                  <a:pt x="130809" y="298450"/>
                </a:lnTo>
                <a:lnTo>
                  <a:pt x="130809" y="311150"/>
                </a:lnTo>
                <a:lnTo>
                  <a:pt x="0" y="311150"/>
                </a:lnTo>
                <a:lnTo>
                  <a:pt x="0" y="298450"/>
                </a:lnTo>
                <a:lnTo>
                  <a:pt x="3809" y="298450"/>
                </a:lnTo>
                <a:lnTo>
                  <a:pt x="7620" y="297180"/>
                </a:lnTo>
                <a:lnTo>
                  <a:pt x="11429" y="295910"/>
                </a:lnTo>
                <a:lnTo>
                  <a:pt x="13970" y="294640"/>
                </a:lnTo>
                <a:lnTo>
                  <a:pt x="15240" y="294640"/>
                </a:lnTo>
                <a:lnTo>
                  <a:pt x="16509" y="293370"/>
                </a:lnTo>
                <a:lnTo>
                  <a:pt x="19050" y="292100"/>
                </a:lnTo>
                <a:lnTo>
                  <a:pt x="20320" y="290830"/>
                </a:lnTo>
                <a:lnTo>
                  <a:pt x="21590" y="289560"/>
                </a:lnTo>
                <a:lnTo>
                  <a:pt x="22859" y="288290"/>
                </a:lnTo>
                <a:lnTo>
                  <a:pt x="22859" y="287020"/>
                </a:lnTo>
                <a:lnTo>
                  <a:pt x="24129" y="285750"/>
                </a:lnTo>
                <a:lnTo>
                  <a:pt x="24129" y="284480"/>
                </a:lnTo>
                <a:lnTo>
                  <a:pt x="25400" y="283210"/>
                </a:lnTo>
                <a:lnTo>
                  <a:pt x="25400" y="281940"/>
                </a:lnTo>
                <a:lnTo>
                  <a:pt x="26670" y="276860"/>
                </a:lnTo>
                <a:lnTo>
                  <a:pt x="26670" y="273050"/>
                </a:lnTo>
                <a:lnTo>
                  <a:pt x="27940" y="266700"/>
                </a:lnTo>
                <a:lnTo>
                  <a:pt x="27940" y="52070"/>
                </a:lnTo>
                <a:lnTo>
                  <a:pt x="26670" y="46990"/>
                </a:lnTo>
                <a:lnTo>
                  <a:pt x="25400" y="41910"/>
                </a:lnTo>
                <a:lnTo>
                  <a:pt x="25400" y="36830"/>
                </a:lnTo>
                <a:lnTo>
                  <a:pt x="24129" y="35560"/>
                </a:lnTo>
                <a:lnTo>
                  <a:pt x="24129" y="34290"/>
                </a:lnTo>
                <a:lnTo>
                  <a:pt x="22859" y="33020"/>
                </a:lnTo>
                <a:lnTo>
                  <a:pt x="22859" y="31750"/>
                </a:lnTo>
                <a:lnTo>
                  <a:pt x="21590" y="30480"/>
                </a:lnTo>
                <a:lnTo>
                  <a:pt x="20320" y="29210"/>
                </a:lnTo>
                <a:lnTo>
                  <a:pt x="19050" y="27940"/>
                </a:lnTo>
                <a:lnTo>
                  <a:pt x="19050" y="26670"/>
                </a:lnTo>
                <a:lnTo>
                  <a:pt x="16509" y="25400"/>
                </a:lnTo>
                <a:lnTo>
                  <a:pt x="13970" y="24130"/>
                </a:lnTo>
                <a:lnTo>
                  <a:pt x="11429" y="24130"/>
                </a:lnTo>
                <a:lnTo>
                  <a:pt x="8890" y="21590"/>
                </a:lnTo>
                <a:lnTo>
                  <a:pt x="3809" y="21590"/>
                </a:lnTo>
                <a:lnTo>
                  <a:pt x="0" y="20320"/>
                </a:lnTo>
                <a:lnTo>
                  <a:pt x="0" y="8890"/>
                </a:lnTo>
                <a:lnTo>
                  <a:pt x="105409" y="889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589519" y="4735829"/>
            <a:ext cx="171450" cy="416559"/>
          </a:xfrm>
          <a:custGeom>
            <a:avLst/>
            <a:gdLst/>
            <a:ahLst/>
            <a:cxnLst/>
            <a:rect l="l" t="t" r="r" b="b"/>
            <a:pathLst>
              <a:path w="171450" h="416560">
                <a:moveTo>
                  <a:pt x="111759" y="415290"/>
                </a:moveTo>
                <a:lnTo>
                  <a:pt x="87629" y="415290"/>
                </a:lnTo>
                <a:lnTo>
                  <a:pt x="92709" y="416560"/>
                </a:lnTo>
                <a:lnTo>
                  <a:pt x="105409" y="416560"/>
                </a:lnTo>
                <a:lnTo>
                  <a:pt x="111759" y="415290"/>
                </a:lnTo>
                <a:close/>
              </a:path>
              <a:path w="171450" h="416560">
                <a:moveTo>
                  <a:pt x="110489" y="142240"/>
                </a:moveTo>
                <a:lnTo>
                  <a:pt x="33020" y="142240"/>
                </a:lnTo>
                <a:lnTo>
                  <a:pt x="33020" y="304800"/>
                </a:lnTo>
                <a:lnTo>
                  <a:pt x="34289" y="327660"/>
                </a:lnTo>
                <a:lnTo>
                  <a:pt x="34289" y="356870"/>
                </a:lnTo>
                <a:lnTo>
                  <a:pt x="35559" y="361950"/>
                </a:lnTo>
                <a:lnTo>
                  <a:pt x="35559" y="364490"/>
                </a:lnTo>
                <a:lnTo>
                  <a:pt x="36829" y="369570"/>
                </a:lnTo>
                <a:lnTo>
                  <a:pt x="39370" y="374650"/>
                </a:lnTo>
                <a:lnTo>
                  <a:pt x="41909" y="378460"/>
                </a:lnTo>
                <a:lnTo>
                  <a:pt x="46989" y="388620"/>
                </a:lnTo>
                <a:lnTo>
                  <a:pt x="82550" y="415290"/>
                </a:lnTo>
                <a:lnTo>
                  <a:pt x="116839" y="415290"/>
                </a:lnTo>
                <a:lnTo>
                  <a:pt x="123189" y="412750"/>
                </a:lnTo>
                <a:lnTo>
                  <a:pt x="138429" y="405130"/>
                </a:lnTo>
                <a:lnTo>
                  <a:pt x="142239" y="401320"/>
                </a:lnTo>
                <a:lnTo>
                  <a:pt x="147320" y="397510"/>
                </a:lnTo>
                <a:lnTo>
                  <a:pt x="154939" y="387350"/>
                </a:lnTo>
                <a:lnTo>
                  <a:pt x="158750" y="381000"/>
                </a:lnTo>
                <a:lnTo>
                  <a:pt x="160654" y="378460"/>
                </a:lnTo>
                <a:lnTo>
                  <a:pt x="125729" y="378460"/>
                </a:lnTo>
                <a:lnTo>
                  <a:pt x="124459" y="377190"/>
                </a:lnTo>
                <a:lnTo>
                  <a:pt x="121920" y="377190"/>
                </a:lnTo>
                <a:lnTo>
                  <a:pt x="121920" y="375920"/>
                </a:lnTo>
                <a:lnTo>
                  <a:pt x="114300" y="368300"/>
                </a:lnTo>
                <a:lnTo>
                  <a:pt x="114300" y="365760"/>
                </a:lnTo>
                <a:lnTo>
                  <a:pt x="113029" y="364490"/>
                </a:lnTo>
                <a:lnTo>
                  <a:pt x="113029" y="361950"/>
                </a:lnTo>
                <a:lnTo>
                  <a:pt x="111759" y="359410"/>
                </a:lnTo>
                <a:lnTo>
                  <a:pt x="111759" y="350520"/>
                </a:lnTo>
                <a:lnTo>
                  <a:pt x="110489" y="340360"/>
                </a:lnTo>
                <a:lnTo>
                  <a:pt x="110489" y="142240"/>
                </a:lnTo>
                <a:close/>
              </a:path>
              <a:path w="171450" h="416560">
                <a:moveTo>
                  <a:pt x="163829" y="347980"/>
                </a:moveTo>
                <a:lnTo>
                  <a:pt x="160020" y="354330"/>
                </a:lnTo>
                <a:lnTo>
                  <a:pt x="156209" y="361950"/>
                </a:lnTo>
                <a:lnTo>
                  <a:pt x="151129" y="367030"/>
                </a:lnTo>
                <a:lnTo>
                  <a:pt x="149859" y="369570"/>
                </a:lnTo>
                <a:lnTo>
                  <a:pt x="147320" y="372110"/>
                </a:lnTo>
                <a:lnTo>
                  <a:pt x="144779" y="373380"/>
                </a:lnTo>
                <a:lnTo>
                  <a:pt x="143509" y="374650"/>
                </a:lnTo>
                <a:lnTo>
                  <a:pt x="135889" y="378460"/>
                </a:lnTo>
                <a:lnTo>
                  <a:pt x="160654" y="378460"/>
                </a:lnTo>
                <a:lnTo>
                  <a:pt x="162559" y="375920"/>
                </a:lnTo>
                <a:lnTo>
                  <a:pt x="166370" y="369570"/>
                </a:lnTo>
                <a:lnTo>
                  <a:pt x="171450" y="354330"/>
                </a:lnTo>
                <a:lnTo>
                  <a:pt x="163829" y="347980"/>
                </a:lnTo>
                <a:close/>
              </a:path>
              <a:path w="171450" h="416560">
                <a:moveTo>
                  <a:pt x="110489" y="0"/>
                </a:moveTo>
                <a:lnTo>
                  <a:pt x="101600" y="0"/>
                </a:lnTo>
                <a:lnTo>
                  <a:pt x="92709" y="19050"/>
                </a:lnTo>
                <a:lnTo>
                  <a:pt x="82550" y="36830"/>
                </a:lnTo>
                <a:lnTo>
                  <a:pt x="58420" y="71120"/>
                </a:lnTo>
                <a:lnTo>
                  <a:pt x="31750" y="101600"/>
                </a:lnTo>
                <a:lnTo>
                  <a:pt x="0" y="130810"/>
                </a:lnTo>
                <a:lnTo>
                  <a:pt x="0" y="142240"/>
                </a:lnTo>
                <a:lnTo>
                  <a:pt x="171450" y="142240"/>
                </a:lnTo>
                <a:lnTo>
                  <a:pt x="171450" y="110490"/>
                </a:lnTo>
                <a:lnTo>
                  <a:pt x="110489" y="110490"/>
                </a:lnTo>
                <a:lnTo>
                  <a:pt x="110489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589519" y="4735829"/>
            <a:ext cx="171450" cy="416559"/>
          </a:xfrm>
          <a:custGeom>
            <a:avLst/>
            <a:gdLst/>
            <a:ahLst/>
            <a:cxnLst/>
            <a:rect l="l" t="t" r="r" b="b"/>
            <a:pathLst>
              <a:path w="171450" h="416560">
                <a:moveTo>
                  <a:pt x="110489" y="0"/>
                </a:moveTo>
                <a:lnTo>
                  <a:pt x="110489" y="110490"/>
                </a:lnTo>
                <a:lnTo>
                  <a:pt x="171450" y="110490"/>
                </a:lnTo>
                <a:lnTo>
                  <a:pt x="171450" y="142240"/>
                </a:lnTo>
                <a:lnTo>
                  <a:pt x="110489" y="142240"/>
                </a:lnTo>
                <a:lnTo>
                  <a:pt x="110489" y="328930"/>
                </a:lnTo>
                <a:lnTo>
                  <a:pt x="110489" y="340360"/>
                </a:lnTo>
                <a:lnTo>
                  <a:pt x="111759" y="350520"/>
                </a:lnTo>
                <a:lnTo>
                  <a:pt x="111759" y="354330"/>
                </a:lnTo>
                <a:lnTo>
                  <a:pt x="111759" y="356870"/>
                </a:lnTo>
                <a:lnTo>
                  <a:pt x="111759" y="359410"/>
                </a:lnTo>
                <a:lnTo>
                  <a:pt x="113029" y="361950"/>
                </a:lnTo>
                <a:lnTo>
                  <a:pt x="113029" y="364490"/>
                </a:lnTo>
                <a:lnTo>
                  <a:pt x="114300" y="365760"/>
                </a:lnTo>
                <a:lnTo>
                  <a:pt x="114300" y="368300"/>
                </a:lnTo>
                <a:lnTo>
                  <a:pt x="115570" y="369570"/>
                </a:lnTo>
                <a:lnTo>
                  <a:pt x="116839" y="370840"/>
                </a:lnTo>
                <a:lnTo>
                  <a:pt x="118109" y="372110"/>
                </a:lnTo>
                <a:lnTo>
                  <a:pt x="119379" y="373380"/>
                </a:lnTo>
                <a:lnTo>
                  <a:pt x="120650" y="374650"/>
                </a:lnTo>
                <a:lnTo>
                  <a:pt x="121920" y="375920"/>
                </a:lnTo>
                <a:lnTo>
                  <a:pt x="121920" y="377190"/>
                </a:lnTo>
                <a:lnTo>
                  <a:pt x="124459" y="377190"/>
                </a:lnTo>
                <a:lnTo>
                  <a:pt x="125729" y="378460"/>
                </a:lnTo>
                <a:lnTo>
                  <a:pt x="125729" y="378460"/>
                </a:lnTo>
                <a:lnTo>
                  <a:pt x="128270" y="378460"/>
                </a:lnTo>
                <a:lnTo>
                  <a:pt x="135889" y="378460"/>
                </a:lnTo>
                <a:lnTo>
                  <a:pt x="138429" y="377190"/>
                </a:lnTo>
                <a:lnTo>
                  <a:pt x="140970" y="375920"/>
                </a:lnTo>
                <a:lnTo>
                  <a:pt x="143509" y="374650"/>
                </a:lnTo>
                <a:lnTo>
                  <a:pt x="144779" y="373380"/>
                </a:lnTo>
                <a:lnTo>
                  <a:pt x="147320" y="372110"/>
                </a:lnTo>
                <a:lnTo>
                  <a:pt x="149859" y="369570"/>
                </a:lnTo>
                <a:lnTo>
                  <a:pt x="151129" y="367030"/>
                </a:lnTo>
                <a:lnTo>
                  <a:pt x="156209" y="361950"/>
                </a:lnTo>
                <a:lnTo>
                  <a:pt x="160020" y="354330"/>
                </a:lnTo>
                <a:lnTo>
                  <a:pt x="163829" y="347980"/>
                </a:lnTo>
                <a:lnTo>
                  <a:pt x="171450" y="354330"/>
                </a:lnTo>
                <a:lnTo>
                  <a:pt x="168909" y="361950"/>
                </a:lnTo>
                <a:lnTo>
                  <a:pt x="166370" y="369570"/>
                </a:lnTo>
                <a:lnTo>
                  <a:pt x="162559" y="375920"/>
                </a:lnTo>
                <a:lnTo>
                  <a:pt x="158750" y="381000"/>
                </a:lnTo>
                <a:lnTo>
                  <a:pt x="154939" y="387350"/>
                </a:lnTo>
                <a:lnTo>
                  <a:pt x="151129" y="392430"/>
                </a:lnTo>
                <a:lnTo>
                  <a:pt x="147320" y="397510"/>
                </a:lnTo>
                <a:lnTo>
                  <a:pt x="142239" y="401320"/>
                </a:lnTo>
                <a:lnTo>
                  <a:pt x="138429" y="405130"/>
                </a:lnTo>
                <a:lnTo>
                  <a:pt x="133350" y="407670"/>
                </a:lnTo>
                <a:lnTo>
                  <a:pt x="128270" y="410210"/>
                </a:lnTo>
                <a:lnTo>
                  <a:pt x="123189" y="412750"/>
                </a:lnTo>
                <a:lnTo>
                  <a:pt x="116839" y="415290"/>
                </a:lnTo>
                <a:lnTo>
                  <a:pt x="111759" y="415290"/>
                </a:lnTo>
                <a:lnTo>
                  <a:pt x="105409" y="416560"/>
                </a:lnTo>
                <a:lnTo>
                  <a:pt x="100329" y="416560"/>
                </a:lnTo>
                <a:lnTo>
                  <a:pt x="92709" y="416560"/>
                </a:lnTo>
                <a:lnTo>
                  <a:pt x="87629" y="415290"/>
                </a:lnTo>
                <a:lnTo>
                  <a:pt x="82550" y="415290"/>
                </a:lnTo>
                <a:lnTo>
                  <a:pt x="76200" y="412750"/>
                </a:lnTo>
                <a:lnTo>
                  <a:pt x="71120" y="410210"/>
                </a:lnTo>
                <a:lnTo>
                  <a:pt x="67309" y="407670"/>
                </a:lnTo>
                <a:lnTo>
                  <a:pt x="62229" y="403860"/>
                </a:lnTo>
                <a:lnTo>
                  <a:pt x="58420" y="400050"/>
                </a:lnTo>
                <a:lnTo>
                  <a:pt x="54609" y="396240"/>
                </a:lnTo>
                <a:lnTo>
                  <a:pt x="50800" y="392430"/>
                </a:lnTo>
                <a:lnTo>
                  <a:pt x="46989" y="388620"/>
                </a:lnTo>
                <a:lnTo>
                  <a:pt x="44450" y="383540"/>
                </a:lnTo>
                <a:lnTo>
                  <a:pt x="41909" y="378460"/>
                </a:lnTo>
                <a:lnTo>
                  <a:pt x="39370" y="374650"/>
                </a:lnTo>
                <a:lnTo>
                  <a:pt x="36829" y="369570"/>
                </a:lnTo>
                <a:lnTo>
                  <a:pt x="35559" y="364490"/>
                </a:lnTo>
                <a:lnTo>
                  <a:pt x="35559" y="361950"/>
                </a:lnTo>
                <a:lnTo>
                  <a:pt x="34289" y="356870"/>
                </a:lnTo>
                <a:lnTo>
                  <a:pt x="34289" y="345440"/>
                </a:lnTo>
                <a:lnTo>
                  <a:pt x="34289" y="327660"/>
                </a:lnTo>
                <a:lnTo>
                  <a:pt x="33020" y="304800"/>
                </a:lnTo>
                <a:lnTo>
                  <a:pt x="33020" y="142240"/>
                </a:lnTo>
                <a:lnTo>
                  <a:pt x="0" y="142240"/>
                </a:lnTo>
                <a:lnTo>
                  <a:pt x="0" y="130810"/>
                </a:lnTo>
                <a:lnTo>
                  <a:pt x="31750" y="101600"/>
                </a:lnTo>
                <a:lnTo>
                  <a:pt x="58420" y="71120"/>
                </a:lnTo>
                <a:lnTo>
                  <a:pt x="82550" y="36830"/>
                </a:lnTo>
                <a:lnTo>
                  <a:pt x="101600" y="0"/>
                </a:lnTo>
                <a:lnTo>
                  <a:pt x="110489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5184140" y="5361940"/>
            <a:ext cx="354330" cy="458470"/>
          </a:xfrm>
          <a:custGeom>
            <a:avLst/>
            <a:gdLst/>
            <a:ahLst/>
            <a:cxnLst/>
            <a:rect l="l" t="t" r="r" b="b"/>
            <a:pathLst>
              <a:path w="354329" h="458470">
                <a:moveTo>
                  <a:pt x="224789" y="0"/>
                </a:moveTo>
                <a:lnTo>
                  <a:pt x="191770" y="0"/>
                </a:lnTo>
                <a:lnTo>
                  <a:pt x="177800" y="1270"/>
                </a:lnTo>
                <a:lnTo>
                  <a:pt x="139700" y="11430"/>
                </a:lnTo>
                <a:lnTo>
                  <a:pt x="102870" y="30480"/>
                </a:lnTo>
                <a:lnTo>
                  <a:pt x="81280" y="48260"/>
                </a:lnTo>
                <a:lnTo>
                  <a:pt x="69850" y="57150"/>
                </a:lnTo>
                <a:lnTo>
                  <a:pt x="60960" y="67310"/>
                </a:lnTo>
                <a:lnTo>
                  <a:pt x="52070" y="80010"/>
                </a:lnTo>
                <a:lnTo>
                  <a:pt x="43180" y="91440"/>
                </a:lnTo>
                <a:lnTo>
                  <a:pt x="15239" y="146050"/>
                </a:lnTo>
                <a:lnTo>
                  <a:pt x="1270" y="205740"/>
                </a:lnTo>
                <a:lnTo>
                  <a:pt x="0" y="220980"/>
                </a:lnTo>
                <a:lnTo>
                  <a:pt x="0" y="251460"/>
                </a:lnTo>
                <a:lnTo>
                  <a:pt x="1270" y="266700"/>
                </a:lnTo>
                <a:lnTo>
                  <a:pt x="2539" y="280670"/>
                </a:lnTo>
                <a:lnTo>
                  <a:pt x="6350" y="294640"/>
                </a:lnTo>
                <a:lnTo>
                  <a:pt x="8889" y="308610"/>
                </a:lnTo>
                <a:lnTo>
                  <a:pt x="25400" y="349250"/>
                </a:lnTo>
                <a:lnTo>
                  <a:pt x="39370" y="373380"/>
                </a:lnTo>
                <a:lnTo>
                  <a:pt x="46989" y="386080"/>
                </a:lnTo>
                <a:lnTo>
                  <a:pt x="85089" y="422910"/>
                </a:lnTo>
                <a:lnTo>
                  <a:pt x="133350" y="447040"/>
                </a:lnTo>
                <a:lnTo>
                  <a:pt x="173989" y="455930"/>
                </a:lnTo>
                <a:lnTo>
                  <a:pt x="203200" y="458470"/>
                </a:lnTo>
                <a:lnTo>
                  <a:pt x="214630" y="457200"/>
                </a:lnTo>
                <a:lnTo>
                  <a:pt x="224789" y="457200"/>
                </a:lnTo>
                <a:lnTo>
                  <a:pt x="236220" y="455930"/>
                </a:lnTo>
                <a:lnTo>
                  <a:pt x="245110" y="453390"/>
                </a:lnTo>
                <a:lnTo>
                  <a:pt x="265430" y="448310"/>
                </a:lnTo>
                <a:lnTo>
                  <a:pt x="283210" y="440690"/>
                </a:lnTo>
                <a:lnTo>
                  <a:pt x="290830" y="435610"/>
                </a:lnTo>
                <a:lnTo>
                  <a:pt x="299720" y="430530"/>
                </a:lnTo>
                <a:lnTo>
                  <a:pt x="303275" y="427990"/>
                </a:lnTo>
                <a:lnTo>
                  <a:pt x="222250" y="427990"/>
                </a:lnTo>
                <a:lnTo>
                  <a:pt x="210820" y="426720"/>
                </a:lnTo>
                <a:lnTo>
                  <a:pt x="200660" y="426720"/>
                </a:lnTo>
                <a:lnTo>
                  <a:pt x="182880" y="421640"/>
                </a:lnTo>
                <a:lnTo>
                  <a:pt x="144780" y="396240"/>
                </a:lnTo>
                <a:lnTo>
                  <a:pt x="139700" y="388620"/>
                </a:lnTo>
                <a:lnTo>
                  <a:pt x="133350" y="381000"/>
                </a:lnTo>
                <a:lnTo>
                  <a:pt x="123189" y="363220"/>
                </a:lnTo>
                <a:lnTo>
                  <a:pt x="119380" y="353060"/>
                </a:lnTo>
                <a:lnTo>
                  <a:pt x="111760" y="330200"/>
                </a:lnTo>
                <a:lnTo>
                  <a:pt x="101600" y="279400"/>
                </a:lnTo>
                <a:lnTo>
                  <a:pt x="101600" y="265430"/>
                </a:lnTo>
                <a:lnTo>
                  <a:pt x="99060" y="237490"/>
                </a:lnTo>
                <a:lnTo>
                  <a:pt x="99060" y="208280"/>
                </a:lnTo>
                <a:lnTo>
                  <a:pt x="100330" y="193040"/>
                </a:lnTo>
                <a:lnTo>
                  <a:pt x="101600" y="179070"/>
                </a:lnTo>
                <a:lnTo>
                  <a:pt x="104139" y="166370"/>
                </a:lnTo>
                <a:lnTo>
                  <a:pt x="106680" y="152400"/>
                </a:lnTo>
                <a:lnTo>
                  <a:pt x="111760" y="127000"/>
                </a:lnTo>
                <a:lnTo>
                  <a:pt x="116839" y="114300"/>
                </a:lnTo>
                <a:lnTo>
                  <a:pt x="120650" y="104140"/>
                </a:lnTo>
                <a:lnTo>
                  <a:pt x="124460" y="96520"/>
                </a:lnTo>
                <a:lnTo>
                  <a:pt x="129539" y="87630"/>
                </a:lnTo>
                <a:lnTo>
                  <a:pt x="133350" y="80010"/>
                </a:lnTo>
                <a:lnTo>
                  <a:pt x="173989" y="41910"/>
                </a:lnTo>
                <a:lnTo>
                  <a:pt x="207010" y="30480"/>
                </a:lnTo>
                <a:lnTo>
                  <a:pt x="214630" y="29210"/>
                </a:lnTo>
                <a:lnTo>
                  <a:pt x="312420" y="29210"/>
                </a:lnTo>
                <a:lnTo>
                  <a:pt x="308610" y="27940"/>
                </a:lnTo>
                <a:lnTo>
                  <a:pt x="299720" y="24130"/>
                </a:lnTo>
                <a:lnTo>
                  <a:pt x="288289" y="20320"/>
                </a:lnTo>
                <a:lnTo>
                  <a:pt x="276860" y="15240"/>
                </a:lnTo>
                <a:lnTo>
                  <a:pt x="266700" y="10160"/>
                </a:lnTo>
                <a:lnTo>
                  <a:pt x="255270" y="7620"/>
                </a:lnTo>
                <a:lnTo>
                  <a:pt x="224789" y="0"/>
                </a:lnTo>
                <a:close/>
              </a:path>
              <a:path w="354329" h="458470">
                <a:moveTo>
                  <a:pt x="347980" y="346710"/>
                </a:moveTo>
                <a:lnTo>
                  <a:pt x="340360" y="358140"/>
                </a:lnTo>
                <a:lnTo>
                  <a:pt x="332739" y="368300"/>
                </a:lnTo>
                <a:lnTo>
                  <a:pt x="325120" y="377190"/>
                </a:lnTo>
                <a:lnTo>
                  <a:pt x="316230" y="384810"/>
                </a:lnTo>
                <a:lnTo>
                  <a:pt x="308610" y="392430"/>
                </a:lnTo>
                <a:lnTo>
                  <a:pt x="293370" y="405130"/>
                </a:lnTo>
                <a:lnTo>
                  <a:pt x="287020" y="410210"/>
                </a:lnTo>
                <a:lnTo>
                  <a:pt x="271780" y="417830"/>
                </a:lnTo>
                <a:lnTo>
                  <a:pt x="262889" y="420370"/>
                </a:lnTo>
                <a:lnTo>
                  <a:pt x="247650" y="425450"/>
                </a:lnTo>
                <a:lnTo>
                  <a:pt x="238760" y="426720"/>
                </a:lnTo>
                <a:lnTo>
                  <a:pt x="229870" y="426720"/>
                </a:lnTo>
                <a:lnTo>
                  <a:pt x="222250" y="427990"/>
                </a:lnTo>
                <a:lnTo>
                  <a:pt x="303275" y="427990"/>
                </a:lnTo>
                <a:lnTo>
                  <a:pt x="308610" y="424180"/>
                </a:lnTo>
                <a:lnTo>
                  <a:pt x="316230" y="417830"/>
                </a:lnTo>
                <a:lnTo>
                  <a:pt x="325120" y="411480"/>
                </a:lnTo>
                <a:lnTo>
                  <a:pt x="332739" y="402590"/>
                </a:lnTo>
                <a:lnTo>
                  <a:pt x="340360" y="394970"/>
                </a:lnTo>
                <a:lnTo>
                  <a:pt x="347980" y="384810"/>
                </a:lnTo>
                <a:lnTo>
                  <a:pt x="347980" y="346710"/>
                </a:lnTo>
                <a:close/>
              </a:path>
              <a:path w="354329" h="458470">
                <a:moveTo>
                  <a:pt x="312420" y="29210"/>
                </a:moveTo>
                <a:lnTo>
                  <a:pt x="233680" y="29210"/>
                </a:lnTo>
                <a:lnTo>
                  <a:pt x="243839" y="30480"/>
                </a:lnTo>
                <a:lnTo>
                  <a:pt x="254000" y="33020"/>
                </a:lnTo>
                <a:lnTo>
                  <a:pt x="290830" y="53340"/>
                </a:lnTo>
                <a:lnTo>
                  <a:pt x="320039" y="87630"/>
                </a:lnTo>
                <a:lnTo>
                  <a:pt x="336550" y="123190"/>
                </a:lnTo>
                <a:lnTo>
                  <a:pt x="344170" y="152400"/>
                </a:lnTo>
                <a:lnTo>
                  <a:pt x="354330" y="152400"/>
                </a:lnTo>
                <a:lnTo>
                  <a:pt x="354330" y="31750"/>
                </a:lnTo>
                <a:lnTo>
                  <a:pt x="318770" y="31750"/>
                </a:lnTo>
                <a:lnTo>
                  <a:pt x="314960" y="30480"/>
                </a:lnTo>
                <a:lnTo>
                  <a:pt x="312420" y="29210"/>
                </a:lnTo>
                <a:close/>
              </a:path>
              <a:path w="354329" h="458470">
                <a:moveTo>
                  <a:pt x="354330" y="0"/>
                </a:moveTo>
                <a:lnTo>
                  <a:pt x="344170" y="0"/>
                </a:lnTo>
                <a:lnTo>
                  <a:pt x="342900" y="3810"/>
                </a:lnTo>
                <a:lnTo>
                  <a:pt x="342900" y="7620"/>
                </a:lnTo>
                <a:lnTo>
                  <a:pt x="341630" y="10160"/>
                </a:lnTo>
                <a:lnTo>
                  <a:pt x="340360" y="13970"/>
                </a:lnTo>
                <a:lnTo>
                  <a:pt x="339089" y="16510"/>
                </a:lnTo>
                <a:lnTo>
                  <a:pt x="339089" y="20320"/>
                </a:lnTo>
                <a:lnTo>
                  <a:pt x="337820" y="20320"/>
                </a:lnTo>
                <a:lnTo>
                  <a:pt x="337820" y="21590"/>
                </a:lnTo>
                <a:lnTo>
                  <a:pt x="332739" y="26670"/>
                </a:lnTo>
                <a:lnTo>
                  <a:pt x="330200" y="27940"/>
                </a:lnTo>
                <a:lnTo>
                  <a:pt x="328930" y="29210"/>
                </a:lnTo>
                <a:lnTo>
                  <a:pt x="326389" y="29210"/>
                </a:lnTo>
                <a:lnTo>
                  <a:pt x="325120" y="30480"/>
                </a:lnTo>
                <a:lnTo>
                  <a:pt x="322580" y="31750"/>
                </a:lnTo>
                <a:lnTo>
                  <a:pt x="354330" y="31750"/>
                </a:lnTo>
                <a:lnTo>
                  <a:pt x="354330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5184140" y="5361940"/>
            <a:ext cx="354330" cy="458470"/>
          </a:xfrm>
          <a:custGeom>
            <a:avLst/>
            <a:gdLst/>
            <a:ahLst/>
            <a:cxnLst/>
            <a:rect l="l" t="t" r="r" b="b"/>
            <a:pathLst>
              <a:path w="354329" h="458470">
                <a:moveTo>
                  <a:pt x="354330" y="0"/>
                </a:moveTo>
                <a:lnTo>
                  <a:pt x="354330" y="152400"/>
                </a:lnTo>
                <a:lnTo>
                  <a:pt x="344170" y="152400"/>
                </a:lnTo>
                <a:lnTo>
                  <a:pt x="340360" y="137160"/>
                </a:lnTo>
                <a:lnTo>
                  <a:pt x="336550" y="123190"/>
                </a:lnTo>
                <a:lnTo>
                  <a:pt x="320039" y="87630"/>
                </a:lnTo>
                <a:lnTo>
                  <a:pt x="298450" y="60960"/>
                </a:lnTo>
                <a:lnTo>
                  <a:pt x="290830" y="53340"/>
                </a:lnTo>
                <a:lnTo>
                  <a:pt x="281939" y="46990"/>
                </a:lnTo>
                <a:lnTo>
                  <a:pt x="271780" y="40640"/>
                </a:lnTo>
                <a:lnTo>
                  <a:pt x="262889" y="36830"/>
                </a:lnTo>
                <a:lnTo>
                  <a:pt x="254000" y="33020"/>
                </a:lnTo>
                <a:lnTo>
                  <a:pt x="243839" y="30480"/>
                </a:lnTo>
                <a:lnTo>
                  <a:pt x="233680" y="29210"/>
                </a:lnTo>
                <a:lnTo>
                  <a:pt x="223520" y="29210"/>
                </a:lnTo>
                <a:lnTo>
                  <a:pt x="214630" y="29210"/>
                </a:lnTo>
                <a:lnTo>
                  <a:pt x="207010" y="30480"/>
                </a:lnTo>
                <a:lnTo>
                  <a:pt x="198120" y="31750"/>
                </a:lnTo>
                <a:lnTo>
                  <a:pt x="190500" y="34290"/>
                </a:lnTo>
                <a:lnTo>
                  <a:pt x="181610" y="38100"/>
                </a:lnTo>
                <a:lnTo>
                  <a:pt x="173989" y="41910"/>
                </a:lnTo>
                <a:lnTo>
                  <a:pt x="166370" y="46990"/>
                </a:lnTo>
                <a:lnTo>
                  <a:pt x="158750" y="52070"/>
                </a:lnTo>
                <a:lnTo>
                  <a:pt x="152400" y="58420"/>
                </a:lnTo>
                <a:lnTo>
                  <a:pt x="146050" y="64770"/>
                </a:lnTo>
                <a:lnTo>
                  <a:pt x="139700" y="72390"/>
                </a:lnTo>
                <a:lnTo>
                  <a:pt x="133350" y="80010"/>
                </a:lnTo>
                <a:lnTo>
                  <a:pt x="129539" y="87630"/>
                </a:lnTo>
                <a:lnTo>
                  <a:pt x="124460" y="96520"/>
                </a:lnTo>
                <a:lnTo>
                  <a:pt x="120650" y="104140"/>
                </a:lnTo>
                <a:lnTo>
                  <a:pt x="116839" y="114300"/>
                </a:lnTo>
                <a:lnTo>
                  <a:pt x="111760" y="127000"/>
                </a:lnTo>
                <a:lnTo>
                  <a:pt x="109220" y="139700"/>
                </a:lnTo>
                <a:lnTo>
                  <a:pt x="106680" y="152400"/>
                </a:lnTo>
                <a:lnTo>
                  <a:pt x="104139" y="166370"/>
                </a:lnTo>
                <a:lnTo>
                  <a:pt x="101600" y="179070"/>
                </a:lnTo>
                <a:lnTo>
                  <a:pt x="100330" y="193040"/>
                </a:lnTo>
                <a:lnTo>
                  <a:pt x="99060" y="208280"/>
                </a:lnTo>
                <a:lnTo>
                  <a:pt x="99060" y="222250"/>
                </a:lnTo>
                <a:lnTo>
                  <a:pt x="99060" y="237490"/>
                </a:lnTo>
                <a:lnTo>
                  <a:pt x="100330" y="251460"/>
                </a:lnTo>
                <a:lnTo>
                  <a:pt x="101600" y="265430"/>
                </a:lnTo>
                <a:lnTo>
                  <a:pt x="101600" y="279400"/>
                </a:lnTo>
                <a:lnTo>
                  <a:pt x="104139" y="292100"/>
                </a:lnTo>
                <a:lnTo>
                  <a:pt x="106680" y="304800"/>
                </a:lnTo>
                <a:lnTo>
                  <a:pt x="109220" y="317500"/>
                </a:lnTo>
                <a:lnTo>
                  <a:pt x="111760" y="330200"/>
                </a:lnTo>
                <a:lnTo>
                  <a:pt x="115570" y="341630"/>
                </a:lnTo>
                <a:lnTo>
                  <a:pt x="119380" y="353060"/>
                </a:lnTo>
                <a:lnTo>
                  <a:pt x="123189" y="363220"/>
                </a:lnTo>
                <a:lnTo>
                  <a:pt x="128270" y="372110"/>
                </a:lnTo>
                <a:lnTo>
                  <a:pt x="133350" y="381000"/>
                </a:lnTo>
                <a:lnTo>
                  <a:pt x="139700" y="388620"/>
                </a:lnTo>
                <a:lnTo>
                  <a:pt x="173989" y="417830"/>
                </a:lnTo>
                <a:lnTo>
                  <a:pt x="191770" y="424180"/>
                </a:lnTo>
                <a:lnTo>
                  <a:pt x="200660" y="426720"/>
                </a:lnTo>
                <a:lnTo>
                  <a:pt x="210820" y="426720"/>
                </a:lnTo>
                <a:lnTo>
                  <a:pt x="222250" y="427990"/>
                </a:lnTo>
                <a:lnTo>
                  <a:pt x="229870" y="426720"/>
                </a:lnTo>
                <a:lnTo>
                  <a:pt x="238760" y="426720"/>
                </a:lnTo>
                <a:lnTo>
                  <a:pt x="247650" y="425450"/>
                </a:lnTo>
                <a:lnTo>
                  <a:pt x="255270" y="422910"/>
                </a:lnTo>
                <a:lnTo>
                  <a:pt x="262889" y="420370"/>
                </a:lnTo>
                <a:lnTo>
                  <a:pt x="271780" y="417830"/>
                </a:lnTo>
                <a:lnTo>
                  <a:pt x="279400" y="414020"/>
                </a:lnTo>
                <a:lnTo>
                  <a:pt x="287020" y="410210"/>
                </a:lnTo>
                <a:lnTo>
                  <a:pt x="293370" y="405130"/>
                </a:lnTo>
                <a:lnTo>
                  <a:pt x="300989" y="398780"/>
                </a:lnTo>
                <a:lnTo>
                  <a:pt x="308610" y="392430"/>
                </a:lnTo>
                <a:lnTo>
                  <a:pt x="316230" y="384810"/>
                </a:lnTo>
                <a:lnTo>
                  <a:pt x="325120" y="377190"/>
                </a:lnTo>
                <a:lnTo>
                  <a:pt x="332739" y="368300"/>
                </a:lnTo>
                <a:lnTo>
                  <a:pt x="340360" y="358140"/>
                </a:lnTo>
                <a:lnTo>
                  <a:pt x="347980" y="346710"/>
                </a:lnTo>
                <a:lnTo>
                  <a:pt x="347980" y="384810"/>
                </a:lnTo>
                <a:lnTo>
                  <a:pt x="340360" y="394970"/>
                </a:lnTo>
                <a:lnTo>
                  <a:pt x="332739" y="402590"/>
                </a:lnTo>
                <a:lnTo>
                  <a:pt x="325120" y="411480"/>
                </a:lnTo>
                <a:lnTo>
                  <a:pt x="316230" y="417830"/>
                </a:lnTo>
                <a:lnTo>
                  <a:pt x="308610" y="424180"/>
                </a:lnTo>
                <a:lnTo>
                  <a:pt x="299720" y="430530"/>
                </a:lnTo>
                <a:lnTo>
                  <a:pt x="290830" y="435610"/>
                </a:lnTo>
                <a:lnTo>
                  <a:pt x="283210" y="440690"/>
                </a:lnTo>
                <a:lnTo>
                  <a:pt x="274320" y="444500"/>
                </a:lnTo>
                <a:lnTo>
                  <a:pt x="265430" y="448310"/>
                </a:lnTo>
                <a:lnTo>
                  <a:pt x="255270" y="450850"/>
                </a:lnTo>
                <a:lnTo>
                  <a:pt x="245110" y="453390"/>
                </a:lnTo>
                <a:lnTo>
                  <a:pt x="236220" y="455930"/>
                </a:lnTo>
                <a:lnTo>
                  <a:pt x="224789" y="457200"/>
                </a:lnTo>
                <a:lnTo>
                  <a:pt x="214630" y="457200"/>
                </a:lnTo>
                <a:lnTo>
                  <a:pt x="203200" y="458470"/>
                </a:lnTo>
                <a:lnTo>
                  <a:pt x="160020" y="453390"/>
                </a:lnTo>
                <a:lnTo>
                  <a:pt x="120650" y="441960"/>
                </a:lnTo>
                <a:lnTo>
                  <a:pt x="107950" y="436880"/>
                </a:lnTo>
                <a:lnTo>
                  <a:pt x="96520" y="430530"/>
                </a:lnTo>
                <a:lnTo>
                  <a:pt x="85089" y="422910"/>
                </a:lnTo>
                <a:lnTo>
                  <a:pt x="74930" y="414020"/>
                </a:lnTo>
                <a:lnTo>
                  <a:pt x="64770" y="405130"/>
                </a:lnTo>
                <a:lnTo>
                  <a:pt x="55880" y="396240"/>
                </a:lnTo>
                <a:lnTo>
                  <a:pt x="46989" y="386080"/>
                </a:lnTo>
                <a:lnTo>
                  <a:pt x="39370" y="373380"/>
                </a:lnTo>
                <a:lnTo>
                  <a:pt x="31750" y="361950"/>
                </a:lnTo>
                <a:lnTo>
                  <a:pt x="13970" y="322580"/>
                </a:lnTo>
                <a:lnTo>
                  <a:pt x="6350" y="294640"/>
                </a:lnTo>
                <a:lnTo>
                  <a:pt x="2539" y="280670"/>
                </a:lnTo>
                <a:lnTo>
                  <a:pt x="1270" y="266700"/>
                </a:lnTo>
                <a:lnTo>
                  <a:pt x="0" y="251460"/>
                </a:lnTo>
                <a:lnTo>
                  <a:pt x="0" y="236220"/>
                </a:lnTo>
                <a:lnTo>
                  <a:pt x="0" y="220980"/>
                </a:lnTo>
                <a:lnTo>
                  <a:pt x="1270" y="205740"/>
                </a:lnTo>
                <a:lnTo>
                  <a:pt x="3810" y="190500"/>
                </a:lnTo>
                <a:lnTo>
                  <a:pt x="6350" y="175260"/>
                </a:lnTo>
                <a:lnTo>
                  <a:pt x="21589" y="132080"/>
                </a:lnTo>
                <a:lnTo>
                  <a:pt x="43180" y="91440"/>
                </a:lnTo>
                <a:lnTo>
                  <a:pt x="52070" y="80010"/>
                </a:lnTo>
                <a:lnTo>
                  <a:pt x="60960" y="67310"/>
                </a:lnTo>
                <a:lnTo>
                  <a:pt x="69850" y="57150"/>
                </a:lnTo>
                <a:lnTo>
                  <a:pt x="81280" y="48260"/>
                </a:lnTo>
                <a:lnTo>
                  <a:pt x="91439" y="39370"/>
                </a:lnTo>
                <a:lnTo>
                  <a:pt x="128270" y="16510"/>
                </a:lnTo>
                <a:lnTo>
                  <a:pt x="152400" y="7620"/>
                </a:lnTo>
                <a:lnTo>
                  <a:pt x="165100" y="3810"/>
                </a:lnTo>
                <a:lnTo>
                  <a:pt x="177800" y="1270"/>
                </a:lnTo>
                <a:lnTo>
                  <a:pt x="191770" y="0"/>
                </a:lnTo>
                <a:lnTo>
                  <a:pt x="204470" y="0"/>
                </a:lnTo>
                <a:lnTo>
                  <a:pt x="214630" y="0"/>
                </a:lnTo>
                <a:lnTo>
                  <a:pt x="224789" y="0"/>
                </a:lnTo>
                <a:lnTo>
                  <a:pt x="234950" y="2540"/>
                </a:lnTo>
                <a:lnTo>
                  <a:pt x="245110" y="5080"/>
                </a:lnTo>
                <a:lnTo>
                  <a:pt x="255270" y="7620"/>
                </a:lnTo>
                <a:lnTo>
                  <a:pt x="266700" y="10160"/>
                </a:lnTo>
                <a:lnTo>
                  <a:pt x="276860" y="15240"/>
                </a:lnTo>
                <a:lnTo>
                  <a:pt x="288289" y="20320"/>
                </a:lnTo>
                <a:lnTo>
                  <a:pt x="299720" y="24130"/>
                </a:lnTo>
                <a:lnTo>
                  <a:pt x="308610" y="27940"/>
                </a:lnTo>
                <a:lnTo>
                  <a:pt x="312420" y="29210"/>
                </a:lnTo>
                <a:lnTo>
                  <a:pt x="314960" y="30480"/>
                </a:lnTo>
                <a:lnTo>
                  <a:pt x="318770" y="31750"/>
                </a:lnTo>
                <a:lnTo>
                  <a:pt x="320039" y="31750"/>
                </a:lnTo>
                <a:lnTo>
                  <a:pt x="322580" y="31750"/>
                </a:lnTo>
                <a:lnTo>
                  <a:pt x="325120" y="30480"/>
                </a:lnTo>
                <a:lnTo>
                  <a:pt x="326389" y="29210"/>
                </a:lnTo>
                <a:lnTo>
                  <a:pt x="328930" y="29210"/>
                </a:lnTo>
                <a:lnTo>
                  <a:pt x="330200" y="27940"/>
                </a:lnTo>
                <a:lnTo>
                  <a:pt x="332739" y="26670"/>
                </a:lnTo>
                <a:lnTo>
                  <a:pt x="334010" y="25400"/>
                </a:lnTo>
                <a:lnTo>
                  <a:pt x="335280" y="24130"/>
                </a:lnTo>
                <a:lnTo>
                  <a:pt x="336550" y="22860"/>
                </a:lnTo>
                <a:lnTo>
                  <a:pt x="337820" y="21590"/>
                </a:lnTo>
                <a:lnTo>
                  <a:pt x="337820" y="20320"/>
                </a:lnTo>
                <a:lnTo>
                  <a:pt x="339089" y="20320"/>
                </a:lnTo>
                <a:lnTo>
                  <a:pt x="339089" y="17780"/>
                </a:lnTo>
                <a:lnTo>
                  <a:pt x="339089" y="16510"/>
                </a:lnTo>
                <a:lnTo>
                  <a:pt x="340360" y="13970"/>
                </a:lnTo>
                <a:lnTo>
                  <a:pt x="341630" y="10160"/>
                </a:lnTo>
                <a:lnTo>
                  <a:pt x="342900" y="7620"/>
                </a:lnTo>
                <a:lnTo>
                  <a:pt x="342900" y="3810"/>
                </a:lnTo>
                <a:lnTo>
                  <a:pt x="344170" y="0"/>
                </a:lnTo>
                <a:lnTo>
                  <a:pt x="35433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5590540" y="5497829"/>
            <a:ext cx="241300" cy="321310"/>
          </a:xfrm>
          <a:custGeom>
            <a:avLst/>
            <a:gdLst/>
            <a:ahLst/>
            <a:cxnLst/>
            <a:rect l="l" t="t" r="r" b="b"/>
            <a:pathLst>
              <a:path w="241300" h="321310">
                <a:moveTo>
                  <a:pt x="137160" y="1270"/>
                </a:moveTo>
                <a:lnTo>
                  <a:pt x="100330" y="1270"/>
                </a:lnTo>
                <a:lnTo>
                  <a:pt x="92710" y="3810"/>
                </a:lnTo>
                <a:lnTo>
                  <a:pt x="87630" y="5080"/>
                </a:lnTo>
                <a:lnTo>
                  <a:pt x="74930" y="10160"/>
                </a:lnTo>
                <a:lnTo>
                  <a:pt x="69850" y="12700"/>
                </a:lnTo>
                <a:lnTo>
                  <a:pt x="64770" y="16510"/>
                </a:lnTo>
                <a:lnTo>
                  <a:pt x="59689" y="19050"/>
                </a:lnTo>
                <a:lnTo>
                  <a:pt x="54610" y="22860"/>
                </a:lnTo>
                <a:lnTo>
                  <a:pt x="44450" y="33020"/>
                </a:lnTo>
                <a:lnTo>
                  <a:pt x="40639" y="38100"/>
                </a:lnTo>
                <a:lnTo>
                  <a:pt x="35560" y="43180"/>
                </a:lnTo>
                <a:lnTo>
                  <a:pt x="31750" y="49530"/>
                </a:lnTo>
                <a:lnTo>
                  <a:pt x="24130" y="60960"/>
                </a:lnTo>
                <a:lnTo>
                  <a:pt x="17780" y="73660"/>
                </a:lnTo>
                <a:lnTo>
                  <a:pt x="7620" y="101600"/>
                </a:lnTo>
                <a:lnTo>
                  <a:pt x="3810" y="115570"/>
                </a:lnTo>
                <a:lnTo>
                  <a:pt x="1270" y="130810"/>
                </a:lnTo>
                <a:lnTo>
                  <a:pt x="0" y="146050"/>
                </a:lnTo>
                <a:lnTo>
                  <a:pt x="105" y="179070"/>
                </a:lnTo>
                <a:lnTo>
                  <a:pt x="7620" y="220980"/>
                </a:lnTo>
                <a:lnTo>
                  <a:pt x="24130" y="260350"/>
                </a:lnTo>
                <a:lnTo>
                  <a:pt x="35560" y="278130"/>
                </a:lnTo>
                <a:lnTo>
                  <a:pt x="39370" y="284480"/>
                </a:lnTo>
                <a:lnTo>
                  <a:pt x="44450" y="289560"/>
                </a:lnTo>
                <a:lnTo>
                  <a:pt x="48260" y="294640"/>
                </a:lnTo>
                <a:lnTo>
                  <a:pt x="63500" y="306070"/>
                </a:lnTo>
                <a:lnTo>
                  <a:pt x="69850" y="309880"/>
                </a:lnTo>
                <a:lnTo>
                  <a:pt x="74930" y="312420"/>
                </a:lnTo>
                <a:lnTo>
                  <a:pt x="81280" y="313690"/>
                </a:lnTo>
                <a:lnTo>
                  <a:pt x="87630" y="316230"/>
                </a:lnTo>
                <a:lnTo>
                  <a:pt x="92710" y="317500"/>
                </a:lnTo>
                <a:lnTo>
                  <a:pt x="100330" y="320040"/>
                </a:lnTo>
                <a:lnTo>
                  <a:pt x="106680" y="320040"/>
                </a:lnTo>
                <a:lnTo>
                  <a:pt x="120650" y="321310"/>
                </a:lnTo>
                <a:lnTo>
                  <a:pt x="135889" y="320040"/>
                </a:lnTo>
                <a:lnTo>
                  <a:pt x="154939" y="316230"/>
                </a:lnTo>
                <a:lnTo>
                  <a:pt x="167639" y="311150"/>
                </a:lnTo>
                <a:lnTo>
                  <a:pt x="173989" y="307340"/>
                </a:lnTo>
                <a:lnTo>
                  <a:pt x="179070" y="304800"/>
                </a:lnTo>
                <a:lnTo>
                  <a:pt x="185420" y="300990"/>
                </a:lnTo>
                <a:lnTo>
                  <a:pt x="187960" y="298450"/>
                </a:lnTo>
                <a:lnTo>
                  <a:pt x="115570" y="298450"/>
                </a:lnTo>
                <a:lnTo>
                  <a:pt x="113030" y="297180"/>
                </a:lnTo>
                <a:lnTo>
                  <a:pt x="111760" y="297180"/>
                </a:lnTo>
                <a:lnTo>
                  <a:pt x="109220" y="295910"/>
                </a:lnTo>
                <a:lnTo>
                  <a:pt x="107950" y="295910"/>
                </a:lnTo>
                <a:lnTo>
                  <a:pt x="105410" y="294640"/>
                </a:lnTo>
                <a:lnTo>
                  <a:pt x="97789" y="287020"/>
                </a:lnTo>
                <a:lnTo>
                  <a:pt x="92710" y="279400"/>
                </a:lnTo>
                <a:lnTo>
                  <a:pt x="91439" y="275590"/>
                </a:lnTo>
                <a:lnTo>
                  <a:pt x="88900" y="271780"/>
                </a:lnTo>
                <a:lnTo>
                  <a:pt x="87630" y="267970"/>
                </a:lnTo>
                <a:lnTo>
                  <a:pt x="86360" y="262890"/>
                </a:lnTo>
                <a:lnTo>
                  <a:pt x="85089" y="256540"/>
                </a:lnTo>
                <a:lnTo>
                  <a:pt x="83820" y="251460"/>
                </a:lnTo>
                <a:lnTo>
                  <a:pt x="81280" y="220980"/>
                </a:lnTo>
                <a:lnTo>
                  <a:pt x="81280" y="204470"/>
                </a:lnTo>
                <a:lnTo>
                  <a:pt x="80010" y="186690"/>
                </a:lnTo>
                <a:lnTo>
                  <a:pt x="81251" y="130810"/>
                </a:lnTo>
                <a:lnTo>
                  <a:pt x="83820" y="85090"/>
                </a:lnTo>
                <a:lnTo>
                  <a:pt x="85089" y="76200"/>
                </a:lnTo>
                <a:lnTo>
                  <a:pt x="85089" y="68580"/>
                </a:lnTo>
                <a:lnTo>
                  <a:pt x="86360" y="60960"/>
                </a:lnTo>
                <a:lnTo>
                  <a:pt x="88900" y="54610"/>
                </a:lnTo>
                <a:lnTo>
                  <a:pt x="90170" y="48260"/>
                </a:lnTo>
                <a:lnTo>
                  <a:pt x="91439" y="45720"/>
                </a:lnTo>
                <a:lnTo>
                  <a:pt x="91439" y="43180"/>
                </a:lnTo>
                <a:lnTo>
                  <a:pt x="92710" y="41910"/>
                </a:lnTo>
                <a:lnTo>
                  <a:pt x="93980" y="39370"/>
                </a:lnTo>
                <a:lnTo>
                  <a:pt x="95250" y="38100"/>
                </a:lnTo>
                <a:lnTo>
                  <a:pt x="96520" y="35560"/>
                </a:lnTo>
                <a:lnTo>
                  <a:pt x="101600" y="30480"/>
                </a:lnTo>
                <a:lnTo>
                  <a:pt x="104139" y="29210"/>
                </a:lnTo>
                <a:lnTo>
                  <a:pt x="105410" y="27940"/>
                </a:lnTo>
                <a:lnTo>
                  <a:pt x="106680" y="27940"/>
                </a:lnTo>
                <a:lnTo>
                  <a:pt x="109220" y="25400"/>
                </a:lnTo>
                <a:lnTo>
                  <a:pt x="111760" y="25400"/>
                </a:lnTo>
                <a:lnTo>
                  <a:pt x="113030" y="24130"/>
                </a:lnTo>
                <a:lnTo>
                  <a:pt x="115570" y="24130"/>
                </a:lnTo>
                <a:lnTo>
                  <a:pt x="118110" y="22860"/>
                </a:lnTo>
                <a:lnTo>
                  <a:pt x="184467" y="22860"/>
                </a:lnTo>
                <a:lnTo>
                  <a:pt x="182880" y="21590"/>
                </a:lnTo>
                <a:lnTo>
                  <a:pt x="167639" y="11430"/>
                </a:lnTo>
                <a:lnTo>
                  <a:pt x="160020" y="8890"/>
                </a:lnTo>
                <a:lnTo>
                  <a:pt x="152400" y="5080"/>
                </a:lnTo>
                <a:lnTo>
                  <a:pt x="144780" y="3810"/>
                </a:lnTo>
                <a:lnTo>
                  <a:pt x="137160" y="1270"/>
                </a:lnTo>
                <a:close/>
              </a:path>
              <a:path w="241300" h="321310">
                <a:moveTo>
                  <a:pt x="184467" y="22860"/>
                </a:moveTo>
                <a:lnTo>
                  <a:pt x="123189" y="22860"/>
                </a:lnTo>
                <a:lnTo>
                  <a:pt x="127000" y="24130"/>
                </a:lnTo>
                <a:lnTo>
                  <a:pt x="129539" y="24130"/>
                </a:lnTo>
                <a:lnTo>
                  <a:pt x="130810" y="25400"/>
                </a:lnTo>
                <a:lnTo>
                  <a:pt x="138430" y="29210"/>
                </a:lnTo>
                <a:lnTo>
                  <a:pt x="144780" y="35560"/>
                </a:lnTo>
                <a:lnTo>
                  <a:pt x="147320" y="39370"/>
                </a:lnTo>
                <a:lnTo>
                  <a:pt x="148589" y="41910"/>
                </a:lnTo>
                <a:lnTo>
                  <a:pt x="151130" y="45720"/>
                </a:lnTo>
                <a:lnTo>
                  <a:pt x="152400" y="49530"/>
                </a:lnTo>
                <a:lnTo>
                  <a:pt x="154939" y="59690"/>
                </a:lnTo>
                <a:lnTo>
                  <a:pt x="157480" y="66040"/>
                </a:lnTo>
                <a:lnTo>
                  <a:pt x="157480" y="72390"/>
                </a:lnTo>
                <a:lnTo>
                  <a:pt x="158750" y="80010"/>
                </a:lnTo>
                <a:lnTo>
                  <a:pt x="158750" y="88900"/>
                </a:lnTo>
                <a:lnTo>
                  <a:pt x="160020" y="110490"/>
                </a:lnTo>
                <a:lnTo>
                  <a:pt x="160020" y="179070"/>
                </a:lnTo>
                <a:lnTo>
                  <a:pt x="157480" y="240030"/>
                </a:lnTo>
                <a:lnTo>
                  <a:pt x="151130" y="273050"/>
                </a:lnTo>
                <a:lnTo>
                  <a:pt x="149860" y="278130"/>
                </a:lnTo>
                <a:lnTo>
                  <a:pt x="147320" y="280670"/>
                </a:lnTo>
                <a:lnTo>
                  <a:pt x="146050" y="284480"/>
                </a:lnTo>
                <a:lnTo>
                  <a:pt x="143510" y="288290"/>
                </a:lnTo>
                <a:lnTo>
                  <a:pt x="140970" y="290830"/>
                </a:lnTo>
                <a:lnTo>
                  <a:pt x="138430" y="292100"/>
                </a:lnTo>
                <a:lnTo>
                  <a:pt x="135889" y="294640"/>
                </a:lnTo>
                <a:lnTo>
                  <a:pt x="130810" y="297180"/>
                </a:lnTo>
                <a:lnTo>
                  <a:pt x="128270" y="297180"/>
                </a:lnTo>
                <a:lnTo>
                  <a:pt x="125730" y="298450"/>
                </a:lnTo>
                <a:lnTo>
                  <a:pt x="187960" y="298450"/>
                </a:lnTo>
                <a:lnTo>
                  <a:pt x="195580" y="290830"/>
                </a:lnTo>
                <a:lnTo>
                  <a:pt x="200660" y="287020"/>
                </a:lnTo>
                <a:lnTo>
                  <a:pt x="204470" y="280670"/>
                </a:lnTo>
                <a:lnTo>
                  <a:pt x="209550" y="275590"/>
                </a:lnTo>
                <a:lnTo>
                  <a:pt x="214630" y="269240"/>
                </a:lnTo>
                <a:lnTo>
                  <a:pt x="220980" y="257810"/>
                </a:lnTo>
                <a:lnTo>
                  <a:pt x="226060" y="245110"/>
                </a:lnTo>
                <a:lnTo>
                  <a:pt x="231139" y="233680"/>
                </a:lnTo>
                <a:lnTo>
                  <a:pt x="234950" y="219710"/>
                </a:lnTo>
                <a:lnTo>
                  <a:pt x="240030" y="191770"/>
                </a:lnTo>
                <a:lnTo>
                  <a:pt x="241194" y="177800"/>
                </a:lnTo>
                <a:lnTo>
                  <a:pt x="241300" y="138430"/>
                </a:lnTo>
                <a:lnTo>
                  <a:pt x="240030" y="128270"/>
                </a:lnTo>
                <a:lnTo>
                  <a:pt x="237489" y="118110"/>
                </a:lnTo>
                <a:lnTo>
                  <a:pt x="236220" y="107950"/>
                </a:lnTo>
                <a:lnTo>
                  <a:pt x="233680" y="97790"/>
                </a:lnTo>
                <a:lnTo>
                  <a:pt x="229870" y="87630"/>
                </a:lnTo>
                <a:lnTo>
                  <a:pt x="227330" y="78740"/>
                </a:lnTo>
                <a:lnTo>
                  <a:pt x="222250" y="69850"/>
                </a:lnTo>
                <a:lnTo>
                  <a:pt x="218439" y="60960"/>
                </a:lnTo>
                <a:lnTo>
                  <a:pt x="203200" y="38100"/>
                </a:lnTo>
                <a:lnTo>
                  <a:pt x="196850" y="33020"/>
                </a:lnTo>
                <a:lnTo>
                  <a:pt x="189230" y="26670"/>
                </a:lnTo>
                <a:lnTo>
                  <a:pt x="184467" y="22860"/>
                </a:lnTo>
                <a:close/>
              </a:path>
              <a:path w="241300" h="321310">
                <a:moveTo>
                  <a:pt x="120650" y="0"/>
                </a:moveTo>
                <a:lnTo>
                  <a:pt x="106680" y="1270"/>
                </a:lnTo>
                <a:lnTo>
                  <a:pt x="128270" y="1270"/>
                </a:lnTo>
                <a:lnTo>
                  <a:pt x="120650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5709920" y="54940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1269" y="0"/>
                </a:lnTo>
                <a:lnTo>
                  <a:pt x="1269" y="3809"/>
                </a:lnTo>
                <a:lnTo>
                  <a:pt x="0" y="8889"/>
                </a:lnTo>
                <a:lnTo>
                  <a:pt x="8889" y="888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5718809" y="549402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5718809" y="54940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0" y="8889"/>
                </a:lnTo>
                <a:lnTo>
                  <a:pt x="7619" y="10159"/>
                </a:lnTo>
                <a:lnTo>
                  <a:pt x="8889" y="5079"/>
                </a:lnTo>
                <a:lnTo>
                  <a:pt x="888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5727700" y="549529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5726429" y="54952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270" y="0"/>
                </a:moveTo>
                <a:lnTo>
                  <a:pt x="1270" y="3810"/>
                </a:lnTo>
                <a:lnTo>
                  <a:pt x="0" y="8890"/>
                </a:lnTo>
                <a:lnTo>
                  <a:pt x="7620" y="10160"/>
                </a:lnTo>
                <a:lnTo>
                  <a:pt x="8890" y="6350"/>
                </a:lnTo>
                <a:lnTo>
                  <a:pt x="1016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5734050" y="54965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2539" y="0"/>
                </a:moveTo>
                <a:lnTo>
                  <a:pt x="1270" y="5079"/>
                </a:lnTo>
                <a:lnTo>
                  <a:pt x="0" y="8889"/>
                </a:lnTo>
                <a:lnTo>
                  <a:pt x="7620" y="11429"/>
                </a:lnTo>
                <a:lnTo>
                  <a:pt x="8889" y="6349"/>
                </a:lnTo>
                <a:lnTo>
                  <a:pt x="1016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5742940" y="54991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1270" y="0"/>
                </a:lnTo>
                <a:lnTo>
                  <a:pt x="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5741670" y="54991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3809" y="0"/>
                </a:moveTo>
                <a:lnTo>
                  <a:pt x="1269" y="3809"/>
                </a:lnTo>
                <a:lnTo>
                  <a:pt x="0" y="8890"/>
                </a:lnTo>
                <a:lnTo>
                  <a:pt x="7619" y="11430"/>
                </a:lnTo>
                <a:lnTo>
                  <a:pt x="8889" y="7619"/>
                </a:lnTo>
                <a:lnTo>
                  <a:pt x="1015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5749290" y="55016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2539" y="0"/>
                </a:moveTo>
                <a:lnTo>
                  <a:pt x="1270" y="5080"/>
                </a:lnTo>
                <a:lnTo>
                  <a:pt x="0" y="8890"/>
                </a:lnTo>
                <a:lnTo>
                  <a:pt x="7620" y="12700"/>
                </a:lnTo>
                <a:lnTo>
                  <a:pt x="8889" y="7620"/>
                </a:lnTo>
                <a:lnTo>
                  <a:pt x="1143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5756909" y="55054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10" y="0"/>
                </a:moveTo>
                <a:lnTo>
                  <a:pt x="1269" y="3809"/>
                </a:lnTo>
                <a:lnTo>
                  <a:pt x="0" y="8890"/>
                </a:lnTo>
                <a:lnTo>
                  <a:pt x="7619" y="12700"/>
                </a:lnTo>
                <a:lnTo>
                  <a:pt x="8889" y="8890"/>
                </a:lnTo>
                <a:lnTo>
                  <a:pt x="1142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5763259" y="55105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7620"/>
                </a:lnTo>
                <a:lnTo>
                  <a:pt x="7619" y="12700"/>
                </a:lnTo>
                <a:lnTo>
                  <a:pt x="10160" y="8890"/>
                </a:lnTo>
                <a:lnTo>
                  <a:pt x="1270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5773420" y="55143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0" y="508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5770879" y="55156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80" y="0"/>
                </a:moveTo>
                <a:lnTo>
                  <a:pt x="2540" y="3809"/>
                </a:lnTo>
                <a:lnTo>
                  <a:pt x="0" y="6349"/>
                </a:lnTo>
                <a:lnTo>
                  <a:pt x="6350" y="12699"/>
                </a:lnTo>
                <a:lnTo>
                  <a:pt x="8890" y="8889"/>
                </a:lnTo>
                <a:lnTo>
                  <a:pt x="1270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5777229" y="55206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2540" y="3810"/>
                </a:lnTo>
                <a:lnTo>
                  <a:pt x="0" y="7620"/>
                </a:lnTo>
                <a:lnTo>
                  <a:pt x="6350" y="12700"/>
                </a:lnTo>
                <a:lnTo>
                  <a:pt x="10160" y="10160"/>
                </a:lnTo>
                <a:lnTo>
                  <a:pt x="1270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5783579" y="552704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3810" y="3810"/>
                </a:lnTo>
                <a:lnTo>
                  <a:pt x="0" y="6350"/>
                </a:lnTo>
                <a:lnTo>
                  <a:pt x="6350" y="12700"/>
                </a:lnTo>
                <a:lnTo>
                  <a:pt x="1270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5789929" y="55333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6350"/>
                </a:lnTo>
                <a:lnTo>
                  <a:pt x="5080" y="12700"/>
                </a:lnTo>
                <a:lnTo>
                  <a:pt x="1270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5795009" y="55410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19" y="0"/>
                </a:moveTo>
                <a:lnTo>
                  <a:pt x="0" y="5079"/>
                </a:lnTo>
                <a:lnTo>
                  <a:pt x="5079" y="12699"/>
                </a:lnTo>
                <a:lnTo>
                  <a:pt x="8889" y="10159"/>
                </a:lnTo>
                <a:lnTo>
                  <a:pt x="12700" y="634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5803900" y="55473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0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5800090" y="55486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3810" y="2540"/>
                </a:lnTo>
                <a:lnTo>
                  <a:pt x="0" y="3810"/>
                </a:lnTo>
                <a:lnTo>
                  <a:pt x="5080" y="12700"/>
                </a:lnTo>
                <a:lnTo>
                  <a:pt x="8889" y="10160"/>
                </a:lnTo>
                <a:lnTo>
                  <a:pt x="12700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5805170" y="555752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7619" y="0"/>
                </a:moveTo>
                <a:lnTo>
                  <a:pt x="3809" y="1269"/>
                </a:lnTo>
                <a:lnTo>
                  <a:pt x="0" y="3809"/>
                </a:lnTo>
                <a:lnTo>
                  <a:pt x="3809" y="11429"/>
                </a:lnTo>
                <a:lnTo>
                  <a:pt x="7619" y="10159"/>
                </a:lnTo>
                <a:lnTo>
                  <a:pt x="12700" y="761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5808979" y="556514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890" y="0"/>
                </a:moveTo>
                <a:lnTo>
                  <a:pt x="3810" y="2540"/>
                </a:lnTo>
                <a:lnTo>
                  <a:pt x="0" y="3810"/>
                </a:lnTo>
                <a:lnTo>
                  <a:pt x="3810" y="12700"/>
                </a:lnTo>
                <a:lnTo>
                  <a:pt x="8890" y="11430"/>
                </a:lnTo>
                <a:lnTo>
                  <a:pt x="12700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5812790" y="5574029"/>
            <a:ext cx="12700" cy="13970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8889" y="0"/>
                </a:moveTo>
                <a:lnTo>
                  <a:pt x="5080" y="2540"/>
                </a:lnTo>
                <a:lnTo>
                  <a:pt x="0" y="3810"/>
                </a:lnTo>
                <a:lnTo>
                  <a:pt x="3810" y="13970"/>
                </a:lnTo>
                <a:lnTo>
                  <a:pt x="7620" y="11430"/>
                </a:lnTo>
                <a:lnTo>
                  <a:pt x="12700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5816600" y="558419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89" y="0"/>
                </a:moveTo>
                <a:lnTo>
                  <a:pt x="3810" y="1270"/>
                </a:lnTo>
                <a:lnTo>
                  <a:pt x="0" y="2540"/>
                </a:lnTo>
                <a:lnTo>
                  <a:pt x="2539" y="12700"/>
                </a:lnTo>
                <a:lnTo>
                  <a:pt x="7620" y="11430"/>
                </a:lnTo>
                <a:lnTo>
                  <a:pt x="1142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5824220" y="55943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3809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5819140" y="55943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0160" y="0"/>
                </a:moveTo>
                <a:lnTo>
                  <a:pt x="0" y="2540"/>
                </a:lnTo>
                <a:lnTo>
                  <a:pt x="2539" y="12700"/>
                </a:lnTo>
                <a:lnTo>
                  <a:pt x="7620" y="11430"/>
                </a:lnTo>
                <a:lnTo>
                  <a:pt x="11430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5821679" y="560450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90" y="0"/>
                </a:moveTo>
                <a:lnTo>
                  <a:pt x="5080" y="1269"/>
                </a:lnTo>
                <a:lnTo>
                  <a:pt x="0" y="2539"/>
                </a:lnTo>
                <a:lnTo>
                  <a:pt x="2540" y="12699"/>
                </a:lnTo>
                <a:lnTo>
                  <a:pt x="6350" y="11429"/>
                </a:lnTo>
                <a:lnTo>
                  <a:pt x="11430" y="1015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5824220" y="561467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8889" y="0"/>
                </a:moveTo>
                <a:lnTo>
                  <a:pt x="3809" y="1269"/>
                </a:lnTo>
                <a:lnTo>
                  <a:pt x="0" y="2539"/>
                </a:lnTo>
                <a:lnTo>
                  <a:pt x="1269" y="12699"/>
                </a:lnTo>
                <a:lnTo>
                  <a:pt x="6350" y="11429"/>
                </a:lnTo>
                <a:lnTo>
                  <a:pt x="1015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5830570" y="56248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5825490" y="56261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8889" y="0"/>
                </a:moveTo>
                <a:lnTo>
                  <a:pt x="0" y="0"/>
                </a:lnTo>
                <a:lnTo>
                  <a:pt x="1270" y="11430"/>
                </a:lnTo>
                <a:lnTo>
                  <a:pt x="6350" y="10159"/>
                </a:lnTo>
                <a:lnTo>
                  <a:pt x="10160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5831840" y="56362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5826759" y="563625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8889" y="0"/>
                </a:moveTo>
                <a:lnTo>
                  <a:pt x="5079" y="0"/>
                </a:lnTo>
                <a:lnTo>
                  <a:pt x="0" y="1269"/>
                </a:lnTo>
                <a:lnTo>
                  <a:pt x="0" y="12699"/>
                </a:lnTo>
                <a:lnTo>
                  <a:pt x="5079" y="11429"/>
                </a:lnTo>
                <a:lnTo>
                  <a:pt x="10160" y="1142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5831840" y="56476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5826759" y="56476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60" y="0"/>
                </a:moveTo>
                <a:lnTo>
                  <a:pt x="0" y="0"/>
                </a:lnTo>
                <a:lnTo>
                  <a:pt x="1269" y="11430"/>
                </a:lnTo>
                <a:lnTo>
                  <a:pt x="10160" y="1143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5831840" y="56591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5826759" y="565912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10160" y="0"/>
                </a:moveTo>
                <a:lnTo>
                  <a:pt x="1269" y="0"/>
                </a:lnTo>
                <a:lnTo>
                  <a:pt x="0" y="15239"/>
                </a:lnTo>
                <a:lnTo>
                  <a:pt x="10160" y="152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5831840" y="56743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5825490" y="5674359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6350" y="0"/>
                </a:moveTo>
                <a:lnTo>
                  <a:pt x="1270" y="0"/>
                </a:lnTo>
                <a:lnTo>
                  <a:pt x="0" y="15239"/>
                </a:lnTo>
                <a:lnTo>
                  <a:pt x="10160" y="15239"/>
                </a:lnTo>
                <a:lnTo>
                  <a:pt x="1143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5830570" y="56896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5824220" y="5689600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6350" y="0"/>
                </a:moveTo>
                <a:lnTo>
                  <a:pt x="1269" y="0"/>
                </a:lnTo>
                <a:lnTo>
                  <a:pt x="0" y="13969"/>
                </a:lnTo>
                <a:lnTo>
                  <a:pt x="3809" y="13969"/>
                </a:lnTo>
                <a:lnTo>
                  <a:pt x="8889" y="15240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5820409" y="570230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3810" y="0"/>
                </a:moveTo>
                <a:lnTo>
                  <a:pt x="0" y="13969"/>
                </a:lnTo>
                <a:lnTo>
                  <a:pt x="5079" y="15240"/>
                </a:lnTo>
                <a:lnTo>
                  <a:pt x="8889" y="16509"/>
                </a:lnTo>
                <a:lnTo>
                  <a:pt x="12700" y="2540"/>
                </a:lnTo>
                <a:lnTo>
                  <a:pt x="761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5816600" y="57162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3810" y="0"/>
                </a:moveTo>
                <a:lnTo>
                  <a:pt x="0" y="13969"/>
                </a:lnTo>
                <a:lnTo>
                  <a:pt x="10160" y="16509"/>
                </a:lnTo>
                <a:lnTo>
                  <a:pt x="12700" y="2539"/>
                </a:lnTo>
                <a:lnTo>
                  <a:pt x="888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5821679" y="5731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381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5812790" y="57289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5080" y="0"/>
                </a:moveTo>
                <a:lnTo>
                  <a:pt x="0" y="12699"/>
                </a:lnTo>
                <a:lnTo>
                  <a:pt x="3810" y="13969"/>
                </a:lnTo>
                <a:lnTo>
                  <a:pt x="7620" y="16509"/>
                </a:lnTo>
                <a:lnTo>
                  <a:pt x="12700" y="3809"/>
                </a:lnTo>
                <a:lnTo>
                  <a:pt x="8889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5806440" y="57416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350" y="0"/>
                </a:moveTo>
                <a:lnTo>
                  <a:pt x="0" y="11429"/>
                </a:lnTo>
                <a:lnTo>
                  <a:pt x="5080" y="13969"/>
                </a:lnTo>
                <a:lnTo>
                  <a:pt x="8889" y="15239"/>
                </a:lnTo>
                <a:lnTo>
                  <a:pt x="13970" y="3809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5811520" y="57556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5800090" y="575310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7620" y="0"/>
                </a:moveTo>
                <a:lnTo>
                  <a:pt x="0" y="11430"/>
                </a:lnTo>
                <a:lnTo>
                  <a:pt x="5080" y="13969"/>
                </a:lnTo>
                <a:lnTo>
                  <a:pt x="8889" y="16509"/>
                </a:lnTo>
                <a:lnTo>
                  <a:pt x="15239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5796279" y="576452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3810" y="0"/>
                </a:moveTo>
                <a:lnTo>
                  <a:pt x="0" y="6350"/>
                </a:lnTo>
                <a:lnTo>
                  <a:pt x="7620" y="11430"/>
                </a:lnTo>
                <a:lnTo>
                  <a:pt x="12700" y="5080"/>
                </a:lnTo>
                <a:lnTo>
                  <a:pt x="889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5792470" y="576960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09" y="0"/>
                </a:moveTo>
                <a:lnTo>
                  <a:pt x="0" y="6349"/>
                </a:lnTo>
                <a:lnTo>
                  <a:pt x="2539" y="8889"/>
                </a:lnTo>
                <a:lnTo>
                  <a:pt x="6350" y="11429"/>
                </a:lnTo>
                <a:lnTo>
                  <a:pt x="11429" y="6349"/>
                </a:lnTo>
                <a:lnTo>
                  <a:pt x="7619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5787390" y="5775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80" y="0"/>
                </a:moveTo>
                <a:lnTo>
                  <a:pt x="0" y="5079"/>
                </a:lnTo>
                <a:lnTo>
                  <a:pt x="3810" y="8889"/>
                </a:lnTo>
                <a:lnTo>
                  <a:pt x="7620" y="11429"/>
                </a:lnTo>
                <a:lnTo>
                  <a:pt x="11430" y="5079"/>
                </a:lnTo>
                <a:lnTo>
                  <a:pt x="762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5791200" y="57848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2539" y="254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5783579" y="578104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3810" y="0"/>
                </a:moveTo>
                <a:lnTo>
                  <a:pt x="0" y="5080"/>
                </a:lnTo>
                <a:lnTo>
                  <a:pt x="6350" y="11430"/>
                </a:lnTo>
                <a:lnTo>
                  <a:pt x="1016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5777229" y="578612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6350" y="0"/>
                </a:moveTo>
                <a:lnTo>
                  <a:pt x="0" y="5079"/>
                </a:lnTo>
                <a:lnTo>
                  <a:pt x="3810" y="7619"/>
                </a:lnTo>
                <a:lnTo>
                  <a:pt x="6350" y="11429"/>
                </a:lnTo>
                <a:lnTo>
                  <a:pt x="12700" y="634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5772150" y="57912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0" y="3809"/>
                </a:lnTo>
                <a:lnTo>
                  <a:pt x="3810" y="7619"/>
                </a:lnTo>
                <a:lnTo>
                  <a:pt x="6350" y="11430"/>
                </a:lnTo>
                <a:lnTo>
                  <a:pt x="11429" y="635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5767070" y="579500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0" y="2539"/>
                </a:lnTo>
                <a:lnTo>
                  <a:pt x="2539" y="7619"/>
                </a:lnTo>
                <a:lnTo>
                  <a:pt x="5079" y="11429"/>
                </a:lnTo>
                <a:lnTo>
                  <a:pt x="1142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5761990" y="579755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5080" y="0"/>
                </a:moveTo>
                <a:lnTo>
                  <a:pt x="0" y="3809"/>
                </a:lnTo>
                <a:lnTo>
                  <a:pt x="2539" y="7619"/>
                </a:lnTo>
                <a:lnTo>
                  <a:pt x="5080" y="12700"/>
                </a:lnTo>
                <a:lnTo>
                  <a:pt x="10160" y="8890"/>
                </a:lnTo>
                <a:lnTo>
                  <a:pt x="762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5756909" y="58013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5079" y="0"/>
                </a:moveTo>
                <a:lnTo>
                  <a:pt x="0" y="2539"/>
                </a:lnTo>
                <a:lnTo>
                  <a:pt x="1269" y="7619"/>
                </a:lnTo>
                <a:lnTo>
                  <a:pt x="3810" y="11429"/>
                </a:lnTo>
                <a:lnTo>
                  <a:pt x="10160" y="8889"/>
                </a:lnTo>
                <a:lnTo>
                  <a:pt x="761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5750559" y="58039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6350" y="0"/>
                </a:moveTo>
                <a:lnTo>
                  <a:pt x="0" y="3809"/>
                </a:lnTo>
                <a:lnTo>
                  <a:pt x="1269" y="7619"/>
                </a:lnTo>
                <a:lnTo>
                  <a:pt x="3810" y="11430"/>
                </a:lnTo>
                <a:lnTo>
                  <a:pt x="10160" y="8890"/>
                </a:lnTo>
                <a:lnTo>
                  <a:pt x="761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5751829" y="58115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1270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5744209" y="58077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0" y="1269"/>
                </a:lnTo>
                <a:lnTo>
                  <a:pt x="1269" y="6349"/>
                </a:lnTo>
                <a:lnTo>
                  <a:pt x="3810" y="10159"/>
                </a:lnTo>
                <a:lnTo>
                  <a:pt x="888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5745479" y="58140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1270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5737859" y="580897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7619" y="0"/>
                </a:moveTo>
                <a:lnTo>
                  <a:pt x="0" y="1270"/>
                </a:lnTo>
                <a:lnTo>
                  <a:pt x="2539" y="11430"/>
                </a:lnTo>
                <a:lnTo>
                  <a:pt x="8889" y="8890"/>
                </a:lnTo>
                <a:lnTo>
                  <a:pt x="761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5731509" y="581025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6350" y="0"/>
                </a:moveTo>
                <a:lnTo>
                  <a:pt x="0" y="2540"/>
                </a:lnTo>
                <a:lnTo>
                  <a:pt x="1269" y="6350"/>
                </a:lnTo>
                <a:lnTo>
                  <a:pt x="2539" y="11430"/>
                </a:lnTo>
                <a:lnTo>
                  <a:pt x="8889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5732779" y="58166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5725159" y="58127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6350" y="0"/>
                </a:moveTo>
                <a:lnTo>
                  <a:pt x="0" y="0"/>
                </a:lnTo>
                <a:lnTo>
                  <a:pt x="1269" y="5080"/>
                </a:lnTo>
                <a:lnTo>
                  <a:pt x="1269" y="10160"/>
                </a:lnTo>
                <a:lnTo>
                  <a:pt x="7619" y="8890"/>
                </a:lnTo>
                <a:lnTo>
                  <a:pt x="761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5726429" y="58178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5711190" y="5812790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39" h="10160">
                <a:moveTo>
                  <a:pt x="13970" y="0"/>
                </a:moveTo>
                <a:lnTo>
                  <a:pt x="0" y="1270"/>
                </a:lnTo>
                <a:lnTo>
                  <a:pt x="0" y="10160"/>
                </a:lnTo>
                <a:lnTo>
                  <a:pt x="15239" y="10160"/>
                </a:lnTo>
                <a:lnTo>
                  <a:pt x="15239" y="508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5711190" y="581914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5697220" y="581279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0" y="0"/>
                </a:moveTo>
                <a:lnTo>
                  <a:pt x="0" y="10160"/>
                </a:lnTo>
                <a:lnTo>
                  <a:pt x="13969" y="10160"/>
                </a:lnTo>
                <a:lnTo>
                  <a:pt x="1396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5697220" y="58178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5689600" y="58127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620" y="0"/>
                </a:moveTo>
                <a:lnTo>
                  <a:pt x="1270" y="0"/>
                </a:lnTo>
                <a:lnTo>
                  <a:pt x="1270" y="5080"/>
                </a:lnTo>
                <a:lnTo>
                  <a:pt x="0" y="8890"/>
                </a:lnTo>
                <a:lnTo>
                  <a:pt x="7620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5681979" y="58115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540" y="0"/>
                </a:moveTo>
                <a:lnTo>
                  <a:pt x="1270" y="3809"/>
                </a:lnTo>
                <a:lnTo>
                  <a:pt x="0" y="8889"/>
                </a:lnTo>
                <a:lnTo>
                  <a:pt x="7620" y="10159"/>
                </a:lnTo>
                <a:lnTo>
                  <a:pt x="8890" y="6349"/>
                </a:lnTo>
                <a:lnTo>
                  <a:pt x="1016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5676900" y="581025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1270" y="0"/>
                </a:moveTo>
                <a:lnTo>
                  <a:pt x="1270" y="3809"/>
                </a:lnTo>
                <a:lnTo>
                  <a:pt x="0" y="8890"/>
                </a:lnTo>
                <a:lnTo>
                  <a:pt x="5079" y="10159"/>
                </a:lnTo>
                <a:lnTo>
                  <a:pt x="6350" y="5080"/>
                </a:lnTo>
                <a:lnTo>
                  <a:pt x="762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5675629" y="58140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40" y="0"/>
                </a:moveTo>
                <a:lnTo>
                  <a:pt x="0" y="5079"/>
                </a:lnTo>
                <a:lnTo>
                  <a:pt x="127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5669279" y="58077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3810" y="0"/>
                </a:moveTo>
                <a:lnTo>
                  <a:pt x="2540" y="3809"/>
                </a:lnTo>
                <a:lnTo>
                  <a:pt x="0" y="8889"/>
                </a:lnTo>
                <a:lnTo>
                  <a:pt x="6350" y="11429"/>
                </a:lnTo>
                <a:lnTo>
                  <a:pt x="8890" y="6349"/>
                </a:lnTo>
                <a:lnTo>
                  <a:pt x="1016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5664200" y="580517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539" y="0"/>
                </a:moveTo>
                <a:lnTo>
                  <a:pt x="1270" y="5079"/>
                </a:lnTo>
                <a:lnTo>
                  <a:pt x="0" y="8889"/>
                </a:lnTo>
                <a:lnTo>
                  <a:pt x="6350" y="11429"/>
                </a:lnTo>
                <a:lnTo>
                  <a:pt x="7620" y="6349"/>
                </a:lnTo>
                <a:lnTo>
                  <a:pt x="888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5662929" y="58102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40" y="0"/>
                </a:moveTo>
                <a:lnTo>
                  <a:pt x="0" y="3809"/>
                </a:lnTo>
                <a:lnTo>
                  <a:pt x="127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5657850" y="58026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3810" y="0"/>
                </a:moveTo>
                <a:lnTo>
                  <a:pt x="2539" y="5080"/>
                </a:lnTo>
                <a:lnTo>
                  <a:pt x="0" y="8890"/>
                </a:lnTo>
                <a:lnTo>
                  <a:pt x="5079" y="11430"/>
                </a:lnTo>
                <a:lnTo>
                  <a:pt x="1016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5651500" y="580009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7620"/>
                </a:lnTo>
                <a:lnTo>
                  <a:pt x="6350" y="11430"/>
                </a:lnTo>
                <a:lnTo>
                  <a:pt x="8889" y="7620"/>
                </a:lnTo>
                <a:lnTo>
                  <a:pt x="1142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5646420" y="579627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5079" y="0"/>
                </a:moveTo>
                <a:lnTo>
                  <a:pt x="0" y="7620"/>
                </a:lnTo>
                <a:lnTo>
                  <a:pt x="5079" y="11430"/>
                </a:lnTo>
                <a:lnTo>
                  <a:pt x="1015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5641340" y="57924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5080" y="0"/>
                </a:moveTo>
                <a:lnTo>
                  <a:pt x="0" y="7619"/>
                </a:lnTo>
                <a:lnTo>
                  <a:pt x="5080" y="11429"/>
                </a:lnTo>
                <a:lnTo>
                  <a:pt x="1016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5636259" y="57886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5079" y="0"/>
                </a:moveTo>
                <a:lnTo>
                  <a:pt x="2539" y="3809"/>
                </a:lnTo>
                <a:lnTo>
                  <a:pt x="0" y="6349"/>
                </a:lnTo>
                <a:lnTo>
                  <a:pt x="5079" y="11429"/>
                </a:lnTo>
                <a:lnTo>
                  <a:pt x="1016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5634990" y="57924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2539"/>
                </a:lnTo>
                <a:lnTo>
                  <a:pt x="127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5631179" y="57835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3810" y="3810"/>
                </a:lnTo>
                <a:lnTo>
                  <a:pt x="0" y="6350"/>
                </a:lnTo>
                <a:lnTo>
                  <a:pt x="3810" y="11430"/>
                </a:lnTo>
                <a:lnTo>
                  <a:pt x="7620" y="8890"/>
                </a:lnTo>
                <a:lnTo>
                  <a:pt x="1143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5626100" y="57785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20" y="0"/>
                </a:moveTo>
                <a:lnTo>
                  <a:pt x="0" y="7619"/>
                </a:lnTo>
                <a:lnTo>
                  <a:pt x="5079" y="11430"/>
                </a:lnTo>
                <a:lnTo>
                  <a:pt x="8889" y="8890"/>
                </a:lnTo>
                <a:lnTo>
                  <a:pt x="11429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5626100" y="57823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39"/>
                </a:lnTo>
                <a:lnTo>
                  <a:pt x="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5622290" y="57734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20" y="0"/>
                </a:moveTo>
                <a:lnTo>
                  <a:pt x="0" y="5079"/>
                </a:lnTo>
                <a:lnTo>
                  <a:pt x="3810" y="11429"/>
                </a:lnTo>
                <a:lnTo>
                  <a:pt x="11430" y="634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5618479" y="576834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3810" y="2540"/>
                </a:lnTo>
                <a:lnTo>
                  <a:pt x="0" y="5080"/>
                </a:lnTo>
                <a:lnTo>
                  <a:pt x="3810" y="11430"/>
                </a:lnTo>
                <a:lnTo>
                  <a:pt x="7620" y="7620"/>
                </a:lnTo>
                <a:lnTo>
                  <a:pt x="1143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5617209" y="57708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40"/>
                </a:lnTo>
                <a:lnTo>
                  <a:pt x="126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5610859" y="575564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79">
                <a:moveTo>
                  <a:pt x="7619" y="0"/>
                </a:moveTo>
                <a:lnTo>
                  <a:pt x="0" y="5080"/>
                </a:lnTo>
                <a:lnTo>
                  <a:pt x="6350" y="17780"/>
                </a:lnTo>
                <a:lnTo>
                  <a:pt x="11429" y="15240"/>
                </a:lnTo>
                <a:lnTo>
                  <a:pt x="1523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5603240" y="574420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8889" y="0"/>
                </a:moveTo>
                <a:lnTo>
                  <a:pt x="5080" y="2539"/>
                </a:lnTo>
                <a:lnTo>
                  <a:pt x="0" y="3809"/>
                </a:lnTo>
                <a:lnTo>
                  <a:pt x="7620" y="16509"/>
                </a:lnTo>
                <a:lnTo>
                  <a:pt x="11430" y="13969"/>
                </a:lnTo>
                <a:lnTo>
                  <a:pt x="15239" y="1269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5598159" y="573150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5079" y="16509"/>
                </a:lnTo>
                <a:lnTo>
                  <a:pt x="10160" y="15239"/>
                </a:lnTo>
                <a:lnTo>
                  <a:pt x="13969" y="139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5593079" y="571754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8890" y="0"/>
                </a:moveTo>
                <a:lnTo>
                  <a:pt x="5080" y="1270"/>
                </a:lnTo>
                <a:lnTo>
                  <a:pt x="0" y="3810"/>
                </a:lnTo>
                <a:lnTo>
                  <a:pt x="5080" y="16510"/>
                </a:lnTo>
                <a:lnTo>
                  <a:pt x="10160" y="15240"/>
                </a:lnTo>
                <a:lnTo>
                  <a:pt x="13970" y="139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5593079" y="57188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69"/>
                </a:lnTo>
                <a:lnTo>
                  <a:pt x="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5590540" y="57035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8889" y="0"/>
                </a:moveTo>
                <a:lnTo>
                  <a:pt x="3810" y="1269"/>
                </a:lnTo>
                <a:lnTo>
                  <a:pt x="0" y="2539"/>
                </a:lnTo>
                <a:lnTo>
                  <a:pt x="2539" y="16509"/>
                </a:lnTo>
                <a:lnTo>
                  <a:pt x="7620" y="15239"/>
                </a:lnTo>
                <a:lnTo>
                  <a:pt x="12700" y="152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5588000" y="56896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8889" y="0"/>
                </a:moveTo>
                <a:lnTo>
                  <a:pt x="3810" y="1269"/>
                </a:lnTo>
                <a:lnTo>
                  <a:pt x="0" y="1269"/>
                </a:lnTo>
                <a:lnTo>
                  <a:pt x="2539" y="16509"/>
                </a:lnTo>
                <a:lnTo>
                  <a:pt x="6350" y="15240"/>
                </a:lnTo>
                <a:lnTo>
                  <a:pt x="11429" y="152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5588000" y="569087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5585459" y="567435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0160" y="0"/>
                </a:moveTo>
                <a:lnTo>
                  <a:pt x="5079" y="1269"/>
                </a:lnTo>
                <a:lnTo>
                  <a:pt x="0" y="1269"/>
                </a:lnTo>
                <a:lnTo>
                  <a:pt x="2539" y="16509"/>
                </a:lnTo>
                <a:lnTo>
                  <a:pt x="6350" y="16509"/>
                </a:lnTo>
                <a:lnTo>
                  <a:pt x="11429" y="152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5585459" y="56756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5585459" y="566039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39">
                <a:moveTo>
                  <a:pt x="8889" y="0"/>
                </a:moveTo>
                <a:lnTo>
                  <a:pt x="0" y="0"/>
                </a:lnTo>
                <a:lnTo>
                  <a:pt x="0" y="15240"/>
                </a:lnTo>
                <a:lnTo>
                  <a:pt x="10160" y="152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5585459" y="56603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5585459" y="5643879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60" h="16510">
                <a:moveTo>
                  <a:pt x="10160" y="0"/>
                </a:moveTo>
                <a:lnTo>
                  <a:pt x="0" y="0"/>
                </a:lnTo>
                <a:lnTo>
                  <a:pt x="0" y="16510"/>
                </a:lnTo>
                <a:lnTo>
                  <a:pt x="8889" y="165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5585459" y="56438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5585459" y="562864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2539" y="0"/>
                </a:lnTo>
                <a:lnTo>
                  <a:pt x="0" y="15240"/>
                </a:lnTo>
                <a:lnTo>
                  <a:pt x="5079" y="15240"/>
                </a:lnTo>
                <a:lnTo>
                  <a:pt x="10160" y="165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5588000" y="56273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0" y="126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5588000" y="56134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6350" y="0"/>
                </a:moveTo>
                <a:lnTo>
                  <a:pt x="2539" y="0"/>
                </a:lnTo>
                <a:lnTo>
                  <a:pt x="0" y="13969"/>
                </a:lnTo>
                <a:lnTo>
                  <a:pt x="3810" y="15240"/>
                </a:lnTo>
                <a:lnTo>
                  <a:pt x="8889" y="16509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5590540" y="56121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0" y="127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5590540" y="559815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2539" y="0"/>
                </a:moveTo>
                <a:lnTo>
                  <a:pt x="0" y="13969"/>
                </a:lnTo>
                <a:lnTo>
                  <a:pt x="3810" y="15239"/>
                </a:lnTo>
                <a:lnTo>
                  <a:pt x="8889" y="16509"/>
                </a:lnTo>
                <a:lnTo>
                  <a:pt x="1270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5593079" y="558419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5080" y="0"/>
                </a:moveTo>
                <a:lnTo>
                  <a:pt x="0" y="13970"/>
                </a:lnTo>
                <a:lnTo>
                  <a:pt x="5080" y="15240"/>
                </a:lnTo>
                <a:lnTo>
                  <a:pt x="8890" y="16510"/>
                </a:lnTo>
                <a:lnTo>
                  <a:pt x="13970" y="2540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5598159" y="557022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5079" y="0"/>
                </a:moveTo>
                <a:lnTo>
                  <a:pt x="0" y="13969"/>
                </a:lnTo>
                <a:lnTo>
                  <a:pt x="5079" y="15239"/>
                </a:lnTo>
                <a:lnTo>
                  <a:pt x="8889" y="16509"/>
                </a:lnTo>
                <a:lnTo>
                  <a:pt x="13969" y="380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5603240" y="55702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1270" y="0"/>
                </a:moveTo>
                <a:lnTo>
                  <a:pt x="0" y="0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5604509" y="555752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6350" y="0"/>
                </a:moveTo>
                <a:lnTo>
                  <a:pt x="0" y="12699"/>
                </a:lnTo>
                <a:lnTo>
                  <a:pt x="3810" y="13969"/>
                </a:lnTo>
                <a:lnTo>
                  <a:pt x="7619" y="16509"/>
                </a:lnTo>
                <a:lnTo>
                  <a:pt x="13969" y="3809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5610859" y="55562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0" y="1269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5610859" y="554482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7619" y="0"/>
                </a:moveTo>
                <a:lnTo>
                  <a:pt x="0" y="11429"/>
                </a:lnTo>
                <a:lnTo>
                  <a:pt x="7619" y="16509"/>
                </a:lnTo>
                <a:lnTo>
                  <a:pt x="15239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5618479" y="55384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6349"/>
                </a:lnTo>
                <a:lnTo>
                  <a:pt x="7620" y="11429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5622290" y="553212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5080" y="0"/>
                </a:moveTo>
                <a:lnTo>
                  <a:pt x="0" y="6349"/>
                </a:lnTo>
                <a:lnTo>
                  <a:pt x="7620" y="11429"/>
                </a:lnTo>
                <a:lnTo>
                  <a:pt x="12700" y="6349"/>
                </a:lnTo>
                <a:lnTo>
                  <a:pt x="8889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5627370" y="552704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5080"/>
                </a:lnTo>
                <a:lnTo>
                  <a:pt x="3809" y="8890"/>
                </a:lnTo>
                <a:lnTo>
                  <a:pt x="7619" y="11430"/>
                </a:lnTo>
                <a:lnTo>
                  <a:pt x="11429" y="6350"/>
                </a:lnTo>
                <a:lnTo>
                  <a:pt x="761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5632450" y="5521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5079"/>
                </a:lnTo>
                <a:lnTo>
                  <a:pt x="2539" y="8889"/>
                </a:lnTo>
                <a:lnTo>
                  <a:pt x="6350" y="11429"/>
                </a:lnTo>
                <a:lnTo>
                  <a:pt x="11429" y="6349"/>
                </a:lnTo>
                <a:lnTo>
                  <a:pt x="762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5636259" y="55181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3809"/>
                </a:lnTo>
                <a:lnTo>
                  <a:pt x="3810" y="7619"/>
                </a:lnTo>
                <a:lnTo>
                  <a:pt x="6350" y="11430"/>
                </a:lnTo>
                <a:lnTo>
                  <a:pt x="11429" y="6350"/>
                </a:lnTo>
                <a:lnTo>
                  <a:pt x="888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5641340" y="55143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5080" y="0"/>
                </a:moveTo>
                <a:lnTo>
                  <a:pt x="0" y="3810"/>
                </a:lnTo>
                <a:lnTo>
                  <a:pt x="3810" y="6350"/>
                </a:lnTo>
                <a:lnTo>
                  <a:pt x="6350" y="10160"/>
                </a:lnTo>
                <a:lnTo>
                  <a:pt x="11430" y="6350"/>
                </a:lnTo>
                <a:lnTo>
                  <a:pt x="8889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5646420" y="55130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0" y="1269"/>
                </a:lnTo>
                <a:lnTo>
                  <a:pt x="380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5646420" y="55092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3809"/>
                </a:lnTo>
                <a:lnTo>
                  <a:pt x="3809" y="7619"/>
                </a:lnTo>
                <a:lnTo>
                  <a:pt x="6350" y="11429"/>
                </a:lnTo>
                <a:lnTo>
                  <a:pt x="11429" y="8889"/>
                </a:lnTo>
                <a:lnTo>
                  <a:pt x="888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5651500" y="55092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1270" y="0"/>
                </a:moveTo>
                <a:lnTo>
                  <a:pt x="0" y="0"/>
                </a:lnTo>
                <a:lnTo>
                  <a:pt x="381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5652770" y="55067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5079" y="0"/>
                </a:moveTo>
                <a:lnTo>
                  <a:pt x="0" y="2539"/>
                </a:lnTo>
                <a:lnTo>
                  <a:pt x="2539" y="7619"/>
                </a:lnTo>
                <a:lnTo>
                  <a:pt x="5079" y="11429"/>
                </a:lnTo>
                <a:lnTo>
                  <a:pt x="10159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5657850" y="55029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6350" y="0"/>
                </a:moveTo>
                <a:lnTo>
                  <a:pt x="0" y="3809"/>
                </a:lnTo>
                <a:lnTo>
                  <a:pt x="5079" y="11429"/>
                </a:lnTo>
                <a:lnTo>
                  <a:pt x="10160" y="8889"/>
                </a:lnTo>
                <a:lnTo>
                  <a:pt x="762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5664200" y="550037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6350" y="0"/>
                </a:moveTo>
                <a:lnTo>
                  <a:pt x="0" y="2539"/>
                </a:lnTo>
                <a:lnTo>
                  <a:pt x="1270" y="7619"/>
                </a:lnTo>
                <a:lnTo>
                  <a:pt x="3810" y="11429"/>
                </a:lnTo>
                <a:lnTo>
                  <a:pt x="8889" y="8889"/>
                </a:lnTo>
                <a:lnTo>
                  <a:pt x="762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5670550" y="54991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0" y="1269"/>
                </a:lnTo>
                <a:lnTo>
                  <a:pt x="1270" y="6350"/>
                </a:lnTo>
                <a:lnTo>
                  <a:pt x="2539" y="10159"/>
                </a:lnTo>
                <a:lnTo>
                  <a:pt x="888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5676900" y="54978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127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5676900" y="5496559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5079" y="0"/>
                </a:moveTo>
                <a:lnTo>
                  <a:pt x="0" y="1269"/>
                </a:lnTo>
                <a:lnTo>
                  <a:pt x="2539" y="11429"/>
                </a:lnTo>
                <a:lnTo>
                  <a:pt x="7620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5681979" y="54952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620" y="0"/>
                </a:moveTo>
                <a:lnTo>
                  <a:pt x="0" y="1270"/>
                </a:lnTo>
                <a:lnTo>
                  <a:pt x="2540" y="11430"/>
                </a:lnTo>
                <a:lnTo>
                  <a:pt x="10160" y="8890"/>
                </a:lnTo>
                <a:lnTo>
                  <a:pt x="889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5689600" y="54940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620" y="0"/>
                </a:moveTo>
                <a:lnTo>
                  <a:pt x="0" y="1269"/>
                </a:lnTo>
                <a:lnTo>
                  <a:pt x="1270" y="5079"/>
                </a:lnTo>
                <a:lnTo>
                  <a:pt x="1270" y="10159"/>
                </a:lnTo>
                <a:lnTo>
                  <a:pt x="7620" y="1015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5697220" y="549402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5697220" y="549402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700" y="0"/>
                </a:moveTo>
                <a:lnTo>
                  <a:pt x="0" y="0"/>
                </a:lnTo>
                <a:lnTo>
                  <a:pt x="0" y="10159"/>
                </a:lnTo>
                <a:lnTo>
                  <a:pt x="13969" y="8889"/>
                </a:lnTo>
                <a:lnTo>
                  <a:pt x="13969" y="380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5709920" y="549402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69" y="0"/>
                </a:moveTo>
                <a:lnTo>
                  <a:pt x="0" y="0"/>
                </a:lnTo>
                <a:lnTo>
                  <a:pt x="126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5708650" y="551687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8890"/>
                </a:moveTo>
                <a:lnTo>
                  <a:pt x="0" y="8890"/>
                </a:lnTo>
                <a:lnTo>
                  <a:pt x="0" y="0"/>
                </a:lnTo>
                <a:lnTo>
                  <a:pt x="2539" y="0"/>
                </a:lnTo>
                <a:lnTo>
                  <a:pt x="253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5707379" y="55168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5704840" y="551687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2539" y="0"/>
                </a:moveTo>
                <a:lnTo>
                  <a:pt x="0" y="0"/>
                </a:lnTo>
                <a:lnTo>
                  <a:pt x="1270" y="5080"/>
                </a:lnTo>
                <a:lnTo>
                  <a:pt x="2539" y="8890"/>
                </a:lnTo>
                <a:lnTo>
                  <a:pt x="3810" y="8890"/>
                </a:lnTo>
                <a:lnTo>
                  <a:pt x="381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5703570" y="551687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1269" y="0"/>
                </a:moveTo>
                <a:lnTo>
                  <a:pt x="0" y="0"/>
                </a:lnTo>
                <a:lnTo>
                  <a:pt x="2539" y="10160"/>
                </a:lnTo>
                <a:lnTo>
                  <a:pt x="3809" y="8890"/>
                </a:lnTo>
                <a:lnTo>
                  <a:pt x="253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5702300" y="551687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1270" y="0"/>
                </a:moveTo>
                <a:lnTo>
                  <a:pt x="0" y="1270"/>
                </a:lnTo>
                <a:lnTo>
                  <a:pt x="1270" y="5080"/>
                </a:lnTo>
                <a:lnTo>
                  <a:pt x="1270" y="10160"/>
                </a:lnTo>
                <a:lnTo>
                  <a:pt x="3810" y="1016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5701029" y="55181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8890"/>
                </a:lnTo>
                <a:lnTo>
                  <a:pt x="2540" y="8890"/>
                </a:lnTo>
                <a:lnTo>
                  <a:pt x="254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5698490" y="55181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539" y="0"/>
                </a:moveTo>
                <a:lnTo>
                  <a:pt x="1270" y="0"/>
                </a:lnTo>
                <a:lnTo>
                  <a:pt x="0" y="1269"/>
                </a:lnTo>
                <a:lnTo>
                  <a:pt x="381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5697220" y="55194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1269"/>
                </a:lnTo>
                <a:lnTo>
                  <a:pt x="6350" y="7619"/>
                </a:lnTo>
                <a:lnTo>
                  <a:pt x="7619" y="634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5699759" y="55232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39" y="508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5697220" y="55194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69" y="0"/>
                </a:moveTo>
                <a:lnTo>
                  <a:pt x="0" y="1269"/>
                </a:lnTo>
                <a:lnTo>
                  <a:pt x="2539" y="8889"/>
                </a:lnTo>
                <a:lnTo>
                  <a:pt x="5079" y="8889"/>
                </a:lnTo>
                <a:lnTo>
                  <a:pt x="253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5695950" y="55206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270" y="0"/>
                </a:moveTo>
                <a:lnTo>
                  <a:pt x="0" y="0"/>
                </a:lnTo>
                <a:lnTo>
                  <a:pt x="253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5694679" y="55206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0"/>
                </a:lnTo>
                <a:lnTo>
                  <a:pt x="2540" y="5080"/>
                </a:lnTo>
                <a:lnTo>
                  <a:pt x="5080" y="889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5693409" y="55206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1269" y="0"/>
                </a:moveTo>
                <a:lnTo>
                  <a:pt x="0" y="1270"/>
                </a:lnTo>
                <a:lnTo>
                  <a:pt x="2539" y="5080"/>
                </a:lnTo>
                <a:lnTo>
                  <a:pt x="3810" y="10160"/>
                </a:lnTo>
                <a:lnTo>
                  <a:pt x="6350" y="8890"/>
                </a:lnTo>
                <a:lnTo>
                  <a:pt x="381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5692140" y="55219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5690870" y="552322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1270"/>
                </a:lnTo>
                <a:lnTo>
                  <a:pt x="3809" y="3810"/>
                </a:lnTo>
                <a:lnTo>
                  <a:pt x="6350" y="7620"/>
                </a:lnTo>
                <a:lnTo>
                  <a:pt x="7619" y="6350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5694679" y="55270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70" y="508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5690870" y="55232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69" y="0"/>
                </a:moveTo>
                <a:lnTo>
                  <a:pt x="0" y="0"/>
                </a:lnTo>
                <a:lnTo>
                  <a:pt x="1269" y="5080"/>
                </a:lnTo>
                <a:lnTo>
                  <a:pt x="3809" y="8890"/>
                </a:lnTo>
                <a:lnTo>
                  <a:pt x="5079" y="8890"/>
                </a:lnTo>
                <a:lnTo>
                  <a:pt x="380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5689600" y="55232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270" y="0"/>
                </a:moveTo>
                <a:lnTo>
                  <a:pt x="0" y="1270"/>
                </a:lnTo>
                <a:lnTo>
                  <a:pt x="253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5687059" y="55245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2539" y="0"/>
                </a:moveTo>
                <a:lnTo>
                  <a:pt x="0" y="3809"/>
                </a:lnTo>
                <a:lnTo>
                  <a:pt x="6350" y="10159"/>
                </a:lnTo>
                <a:lnTo>
                  <a:pt x="8889" y="6350"/>
                </a:lnTo>
                <a:lnTo>
                  <a:pt x="507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5684520" y="55283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39" y="0"/>
                </a:moveTo>
                <a:lnTo>
                  <a:pt x="0" y="2539"/>
                </a:lnTo>
                <a:lnTo>
                  <a:pt x="6350" y="8889"/>
                </a:lnTo>
                <a:lnTo>
                  <a:pt x="888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5681979" y="55308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2540" y="0"/>
                </a:moveTo>
                <a:lnTo>
                  <a:pt x="0" y="1269"/>
                </a:lnTo>
                <a:lnTo>
                  <a:pt x="3810" y="5080"/>
                </a:lnTo>
                <a:lnTo>
                  <a:pt x="7620" y="7619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5681979" y="55321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0" y="126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5680709" y="553339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69" y="0"/>
                </a:moveTo>
                <a:lnTo>
                  <a:pt x="0" y="2540"/>
                </a:lnTo>
                <a:lnTo>
                  <a:pt x="3810" y="3810"/>
                </a:lnTo>
                <a:lnTo>
                  <a:pt x="8889" y="6350"/>
                </a:lnTo>
                <a:lnTo>
                  <a:pt x="8889" y="3810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5679440" y="55359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70" y="0"/>
                </a:moveTo>
                <a:lnTo>
                  <a:pt x="0" y="1270"/>
                </a:lnTo>
                <a:lnTo>
                  <a:pt x="3810" y="3810"/>
                </a:lnTo>
                <a:lnTo>
                  <a:pt x="8889" y="6350"/>
                </a:lnTo>
                <a:lnTo>
                  <a:pt x="10160" y="3810"/>
                </a:lnTo>
                <a:lnTo>
                  <a:pt x="508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5683250" y="55397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10" y="254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5678170" y="55372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69" y="0"/>
                </a:moveTo>
                <a:lnTo>
                  <a:pt x="0" y="1269"/>
                </a:lnTo>
                <a:lnTo>
                  <a:pt x="3809" y="3809"/>
                </a:lnTo>
                <a:lnTo>
                  <a:pt x="8889" y="6350"/>
                </a:lnTo>
                <a:lnTo>
                  <a:pt x="888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5678170" y="55384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0" y="126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5678170" y="55397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2540"/>
                </a:lnTo>
                <a:lnTo>
                  <a:pt x="7619" y="5080"/>
                </a:lnTo>
                <a:lnTo>
                  <a:pt x="8889" y="381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5681979" y="55435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810" y="2540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5676900" y="55422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70" y="0"/>
                </a:moveTo>
                <a:lnTo>
                  <a:pt x="0" y="2540"/>
                </a:lnTo>
                <a:lnTo>
                  <a:pt x="3810" y="3810"/>
                </a:lnTo>
                <a:lnTo>
                  <a:pt x="7620" y="6350"/>
                </a:lnTo>
                <a:lnTo>
                  <a:pt x="8889" y="381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5674359" y="55448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6349"/>
                </a:lnTo>
                <a:lnTo>
                  <a:pt x="5079" y="7619"/>
                </a:lnTo>
                <a:lnTo>
                  <a:pt x="8889" y="8889"/>
                </a:lnTo>
                <a:lnTo>
                  <a:pt x="1016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5673090" y="55511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270" y="0"/>
                </a:moveTo>
                <a:lnTo>
                  <a:pt x="0" y="6349"/>
                </a:lnTo>
                <a:lnTo>
                  <a:pt x="3810" y="7619"/>
                </a:lnTo>
                <a:lnTo>
                  <a:pt x="8889" y="8889"/>
                </a:lnTo>
                <a:lnTo>
                  <a:pt x="10160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5671820" y="55575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269" y="0"/>
                </a:moveTo>
                <a:lnTo>
                  <a:pt x="0" y="7619"/>
                </a:lnTo>
                <a:lnTo>
                  <a:pt x="3809" y="8889"/>
                </a:lnTo>
                <a:lnTo>
                  <a:pt x="8889" y="8889"/>
                </a:lnTo>
                <a:lnTo>
                  <a:pt x="10159" y="253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5670550" y="55651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270" y="0"/>
                </a:moveTo>
                <a:lnTo>
                  <a:pt x="0" y="8890"/>
                </a:lnTo>
                <a:lnTo>
                  <a:pt x="5079" y="8890"/>
                </a:lnTo>
                <a:lnTo>
                  <a:pt x="8889" y="10160"/>
                </a:lnTo>
                <a:lnTo>
                  <a:pt x="10160" y="127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5670550" y="55740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5669279" y="55740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6350" y="0"/>
                </a:moveTo>
                <a:lnTo>
                  <a:pt x="1270" y="0"/>
                </a:lnTo>
                <a:lnTo>
                  <a:pt x="0" y="7620"/>
                </a:lnTo>
                <a:lnTo>
                  <a:pt x="5080" y="8890"/>
                </a:lnTo>
                <a:lnTo>
                  <a:pt x="8890" y="10160"/>
                </a:lnTo>
                <a:lnTo>
                  <a:pt x="1016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5669279" y="55816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5668009" y="558292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60" h="20320">
                <a:moveTo>
                  <a:pt x="10160" y="0"/>
                </a:moveTo>
                <a:lnTo>
                  <a:pt x="1269" y="0"/>
                </a:lnTo>
                <a:lnTo>
                  <a:pt x="0" y="20319"/>
                </a:lnTo>
                <a:lnTo>
                  <a:pt x="10160" y="2031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5668009" y="560324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5666740" y="56261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5673090" y="5603240"/>
            <a:ext cx="0" cy="147320"/>
          </a:xfrm>
          <a:custGeom>
            <a:avLst/>
            <a:gdLst/>
            <a:ahLst/>
            <a:cxnLst/>
            <a:rect l="l" t="t" r="r" b="b"/>
            <a:pathLst>
              <a:path w="0" h="147320">
                <a:moveTo>
                  <a:pt x="0" y="147319"/>
                </a:moveTo>
                <a:lnTo>
                  <a:pt x="0" y="0"/>
                </a:lnTo>
                <a:lnTo>
                  <a:pt x="0" y="147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5666740" y="568452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5666740" y="57023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5668009" y="57188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5670550" y="57492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3810" y="0"/>
                </a:lnTo>
                <a:lnTo>
                  <a:pt x="0" y="1270"/>
                </a:lnTo>
                <a:lnTo>
                  <a:pt x="0" y="6350"/>
                </a:lnTo>
                <a:lnTo>
                  <a:pt x="5079" y="5080"/>
                </a:lnTo>
                <a:lnTo>
                  <a:pt x="1016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5675629" y="57543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5670550" y="575437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0160" y="0"/>
                </a:moveTo>
                <a:lnTo>
                  <a:pt x="5079" y="0"/>
                </a:lnTo>
                <a:lnTo>
                  <a:pt x="0" y="1269"/>
                </a:lnTo>
                <a:lnTo>
                  <a:pt x="1270" y="7619"/>
                </a:lnTo>
                <a:lnTo>
                  <a:pt x="11429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5671820" y="57607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126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5673090" y="57594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7620" y="0"/>
                </a:moveTo>
                <a:lnTo>
                  <a:pt x="0" y="2540"/>
                </a:lnTo>
                <a:lnTo>
                  <a:pt x="1270" y="7619"/>
                </a:lnTo>
                <a:lnTo>
                  <a:pt x="8889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5674359" y="57645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7619" y="0"/>
                </a:moveTo>
                <a:lnTo>
                  <a:pt x="0" y="2540"/>
                </a:lnTo>
                <a:lnTo>
                  <a:pt x="1269" y="6350"/>
                </a:lnTo>
                <a:lnTo>
                  <a:pt x="5079" y="5080"/>
                </a:lnTo>
                <a:lnTo>
                  <a:pt x="10160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5675629" y="57696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1269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5675629" y="57683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90" y="0"/>
                </a:moveTo>
                <a:lnTo>
                  <a:pt x="3810" y="1270"/>
                </a:lnTo>
                <a:lnTo>
                  <a:pt x="0" y="3810"/>
                </a:lnTo>
                <a:lnTo>
                  <a:pt x="1270" y="7620"/>
                </a:lnTo>
                <a:lnTo>
                  <a:pt x="6350" y="5080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5676900" y="57721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5079" y="1269"/>
                </a:lnTo>
                <a:lnTo>
                  <a:pt x="0" y="3809"/>
                </a:lnTo>
                <a:lnTo>
                  <a:pt x="2539" y="7619"/>
                </a:lnTo>
                <a:lnTo>
                  <a:pt x="6350" y="5080"/>
                </a:lnTo>
                <a:lnTo>
                  <a:pt x="10160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5679440" y="57759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7620" y="0"/>
                </a:moveTo>
                <a:lnTo>
                  <a:pt x="3810" y="1269"/>
                </a:lnTo>
                <a:lnTo>
                  <a:pt x="0" y="3809"/>
                </a:lnTo>
                <a:lnTo>
                  <a:pt x="2539" y="7619"/>
                </a:lnTo>
                <a:lnTo>
                  <a:pt x="6350" y="5079"/>
                </a:lnTo>
                <a:lnTo>
                  <a:pt x="1016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5681979" y="57810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40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5681979" y="57785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7620" y="0"/>
                </a:moveTo>
                <a:lnTo>
                  <a:pt x="3810" y="2540"/>
                </a:lnTo>
                <a:lnTo>
                  <a:pt x="0" y="6350"/>
                </a:lnTo>
                <a:lnTo>
                  <a:pt x="2540" y="8890"/>
                </a:lnTo>
                <a:lnTo>
                  <a:pt x="1016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5684520" y="57848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2540"/>
                </a:lnTo>
                <a:lnTo>
                  <a:pt x="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5684520" y="57810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7619" y="0"/>
                </a:moveTo>
                <a:lnTo>
                  <a:pt x="0" y="7620"/>
                </a:lnTo>
                <a:lnTo>
                  <a:pt x="2539" y="10160"/>
                </a:lnTo>
                <a:lnTo>
                  <a:pt x="6350" y="6350"/>
                </a:lnTo>
                <a:lnTo>
                  <a:pt x="10159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5687059" y="57835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3810" y="3810"/>
                </a:lnTo>
                <a:lnTo>
                  <a:pt x="0" y="7620"/>
                </a:lnTo>
                <a:lnTo>
                  <a:pt x="2539" y="10160"/>
                </a:lnTo>
                <a:lnTo>
                  <a:pt x="6350" y="635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5689600" y="57861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6350" y="0"/>
                </a:moveTo>
                <a:lnTo>
                  <a:pt x="3810" y="3809"/>
                </a:lnTo>
                <a:lnTo>
                  <a:pt x="0" y="7619"/>
                </a:lnTo>
                <a:lnTo>
                  <a:pt x="3810" y="8889"/>
                </a:lnTo>
                <a:lnTo>
                  <a:pt x="6350" y="6349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5693409" y="57924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2539"/>
                </a:lnTo>
                <a:lnTo>
                  <a:pt x="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5693409" y="57873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2539" y="5080"/>
                </a:lnTo>
                <a:lnTo>
                  <a:pt x="0" y="8890"/>
                </a:lnTo>
                <a:lnTo>
                  <a:pt x="3810" y="10160"/>
                </a:lnTo>
                <a:lnTo>
                  <a:pt x="5079" y="635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5697220" y="57886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09" y="0"/>
                </a:moveTo>
                <a:lnTo>
                  <a:pt x="1269" y="5079"/>
                </a:lnTo>
                <a:lnTo>
                  <a:pt x="0" y="8889"/>
                </a:lnTo>
                <a:lnTo>
                  <a:pt x="1269" y="10159"/>
                </a:lnTo>
                <a:lnTo>
                  <a:pt x="2539" y="507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5698490" y="57899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10" y="0"/>
                </a:moveTo>
                <a:lnTo>
                  <a:pt x="1270" y="3810"/>
                </a:lnTo>
                <a:lnTo>
                  <a:pt x="0" y="8890"/>
                </a:lnTo>
                <a:lnTo>
                  <a:pt x="1270" y="8890"/>
                </a:lnTo>
                <a:lnTo>
                  <a:pt x="3810" y="5080"/>
                </a:lnTo>
                <a:lnTo>
                  <a:pt x="508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5699759" y="57950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0" y="3809"/>
                </a:lnTo>
                <a:lnTo>
                  <a:pt x="126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5701029" y="579500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5702300" y="579120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0"/>
                </a:moveTo>
                <a:lnTo>
                  <a:pt x="1270" y="0"/>
                </a:lnTo>
                <a:lnTo>
                  <a:pt x="0" y="3809"/>
                </a:lnTo>
                <a:lnTo>
                  <a:pt x="0" y="8890"/>
                </a:lnTo>
                <a:lnTo>
                  <a:pt x="1270" y="8890"/>
                </a:lnTo>
                <a:lnTo>
                  <a:pt x="127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5703570" y="579500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5703570" y="57912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09" y="0"/>
                </a:moveTo>
                <a:lnTo>
                  <a:pt x="1269" y="0"/>
                </a:lnTo>
                <a:lnTo>
                  <a:pt x="0" y="3809"/>
                </a:lnTo>
                <a:lnTo>
                  <a:pt x="0" y="8890"/>
                </a:lnTo>
                <a:lnTo>
                  <a:pt x="1269" y="8890"/>
                </a:lnTo>
                <a:lnTo>
                  <a:pt x="253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5704840" y="57912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810" y="0"/>
                </a:moveTo>
                <a:lnTo>
                  <a:pt x="2539" y="0"/>
                </a:lnTo>
                <a:lnTo>
                  <a:pt x="1270" y="5080"/>
                </a:lnTo>
                <a:lnTo>
                  <a:pt x="0" y="8890"/>
                </a:lnTo>
                <a:lnTo>
                  <a:pt x="1270" y="1015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5706109" y="579627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5080"/>
                </a:lnTo>
                <a:lnTo>
                  <a:pt x="126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5707379" y="579120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1270" y="0"/>
                </a:lnTo>
                <a:lnTo>
                  <a:pt x="1270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5708650" y="579120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2539" y="0"/>
                </a:lnTo>
                <a:lnTo>
                  <a:pt x="253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5711190" y="579120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2539" y="0"/>
                </a:lnTo>
                <a:lnTo>
                  <a:pt x="253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5713729" y="579627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5712459" y="579120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10" y="0"/>
                </a:moveTo>
                <a:lnTo>
                  <a:pt x="0" y="0"/>
                </a:lnTo>
                <a:lnTo>
                  <a:pt x="1269" y="5080"/>
                </a:lnTo>
                <a:lnTo>
                  <a:pt x="1269" y="10159"/>
                </a:lnTo>
                <a:lnTo>
                  <a:pt x="5079" y="8890"/>
                </a:lnTo>
                <a:lnTo>
                  <a:pt x="381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5715000" y="57912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10" y="0"/>
                </a:moveTo>
                <a:lnTo>
                  <a:pt x="0" y="0"/>
                </a:lnTo>
                <a:lnTo>
                  <a:pt x="1270" y="5080"/>
                </a:lnTo>
                <a:lnTo>
                  <a:pt x="2539" y="8890"/>
                </a:lnTo>
                <a:lnTo>
                  <a:pt x="5079" y="8890"/>
                </a:lnTo>
                <a:lnTo>
                  <a:pt x="381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5718809" y="57950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69" y="5079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5717540" y="578992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0" y="1270"/>
                </a:lnTo>
                <a:lnTo>
                  <a:pt x="1270" y="5080"/>
                </a:lnTo>
                <a:lnTo>
                  <a:pt x="3810" y="10160"/>
                </a:lnTo>
                <a:lnTo>
                  <a:pt x="6350" y="8890"/>
                </a:lnTo>
                <a:lnTo>
                  <a:pt x="381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5720079" y="57886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40" y="0"/>
                </a:moveTo>
                <a:lnTo>
                  <a:pt x="0" y="2539"/>
                </a:lnTo>
                <a:lnTo>
                  <a:pt x="1270" y="6349"/>
                </a:lnTo>
                <a:lnTo>
                  <a:pt x="3810" y="10159"/>
                </a:lnTo>
                <a:lnTo>
                  <a:pt x="6350" y="8889"/>
                </a:lnTo>
                <a:lnTo>
                  <a:pt x="381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5722620" y="57873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0" y="1270"/>
                </a:lnTo>
                <a:lnTo>
                  <a:pt x="1269" y="6350"/>
                </a:lnTo>
                <a:lnTo>
                  <a:pt x="3809" y="10160"/>
                </a:lnTo>
                <a:lnTo>
                  <a:pt x="6350" y="8890"/>
                </a:lnTo>
                <a:lnTo>
                  <a:pt x="380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5726429" y="57924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540" y="380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5723890" y="57861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2539" y="0"/>
                </a:moveTo>
                <a:lnTo>
                  <a:pt x="0" y="2539"/>
                </a:lnTo>
                <a:lnTo>
                  <a:pt x="2539" y="6349"/>
                </a:lnTo>
                <a:lnTo>
                  <a:pt x="6350" y="10159"/>
                </a:lnTo>
                <a:lnTo>
                  <a:pt x="8889" y="7619"/>
                </a:lnTo>
                <a:lnTo>
                  <a:pt x="508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5726429" y="57848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2540"/>
                </a:lnTo>
                <a:lnTo>
                  <a:pt x="6350" y="889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5731509" y="578865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2539" y="253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5727700" y="57823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2539"/>
                </a:lnTo>
                <a:lnTo>
                  <a:pt x="3810" y="6349"/>
                </a:lnTo>
                <a:lnTo>
                  <a:pt x="7620" y="8889"/>
                </a:lnTo>
                <a:lnTo>
                  <a:pt x="10160" y="6349"/>
                </a:lnTo>
                <a:lnTo>
                  <a:pt x="635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5730240" y="57797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2539"/>
                </a:lnTo>
                <a:lnTo>
                  <a:pt x="3810" y="6349"/>
                </a:lnTo>
                <a:lnTo>
                  <a:pt x="7620" y="8889"/>
                </a:lnTo>
                <a:lnTo>
                  <a:pt x="1016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5732779" y="57759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270" y="0"/>
                </a:moveTo>
                <a:lnTo>
                  <a:pt x="0" y="3809"/>
                </a:lnTo>
                <a:lnTo>
                  <a:pt x="7620" y="8889"/>
                </a:lnTo>
                <a:lnTo>
                  <a:pt x="10160" y="5079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5734050" y="57734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3809"/>
                </a:lnTo>
                <a:lnTo>
                  <a:pt x="3810" y="5079"/>
                </a:lnTo>
                <a:lnTo>
                  <a:pt x="8889" y="7619"/>
                </a:lnTo>
                <a:lnTo>
                  <a:pt x="10160" y="3809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5735320" y="57696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2539" y="0"/>
                </a:moveTo>
                <a:lnTo>
                  <a:pt x="0" y="3809"/>
                </a:lnTo>
                <a:lnTo>
                  <a:pt x="5079" y="6349"/>
                </a:lnTo>
                <a:lnTo>
                  <a:pt x="8889" y="7619"/>
                </a:lnTo>
                <a:lnTo>
                  <a:pt x="10159" y="380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5741670" y="577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5737859" y="57658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69" y="0"/>
                </a:moveTo>
                <a:lnTo>
                  <a:pt x="0" y="3809"/>
                </a:lnTo>
                <a:lnTo>
                  <a:pt x="7619" y="6350"/>
                </a:lnTo>
                <a:lnTo>
                  <a:pt x="10160" y="2540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5739129" y="57607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5079"/>
                </a:lnTo>
                <a:lnTo>
                  <a:pt x="3810" y="6349"/>
                </a:lnTo>
                <a:lnTo>
                  <a:pt x="8890" y="7619"/>
                </a:lnTo>
                <a:lnTo>
                  <a:pt x="10160" y="380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5744209" y="57619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4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5740400" y="57569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507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5079"/>
                </a:lnTo>
                <a:lnTo>
                  <a:pt x="8889" y="634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5740400" y="574802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39" y="0"/>
                </a:moveTo>
                <a:lnTo>
                  <a:pt x="0" y="8889"/>
                </a:lnTo>
                <a:lnTo>
                  <a:pt x="5079" y="8889"/>
                </a:lnTo>
                <a:lnTo>
                  <a:pt x="10160" y="10159"/>
                </a:lnTo>
                <a:lnTo>
                  <a:pt x="11429" y="126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5746750" y="57492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5749290" y="57111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5750559" y="56769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5749290" y="5633720"/>
            <a:ext cx="0" cy="115570"/>
          </a:xfrm>
          <a:custGeom>
            <a:avLst/>
            <a:gdLst/>
            <a:ahLst/>
            <a:cxnLst/>
            <a:rect l="l" t="t" r="r" b="b"/>
            <a:pathLst>
              <a:path w="0" h="115570">
                <a:moveTo>
                  <a:pt x="0" y="115569"/>
                </a:moveTo>
                <a:lnTo>
                  <a:pt x="0" y="0"/>
                </a:lnTo>
                <a:lnTo>
                  <a:pt x="0" y="1155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5750559" y="56337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5745479" y="5608320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60" h="25400">
                <a:moveTo>
                  <a:pt x="10160" y="0"/>
                </a:moveTo>
                <a:lnTo>
                  <a:pt x="0" y="0"/>
                </a:lnTo>
                <a:lnTo>
                  <a:pt x="1270" y="25399"/>
                </a:lnTo>
                <a:lnTo>
                  <a:pt x="10160" y="2539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5750559" y="56083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5745479" y="5586729"/>
            <a:ext cx="10160" cy="21590"/>
          </a:xfrm>
          <a:custGeom>
            <a:avLst/>
            <a:gdLst/>
            <a:ahLst/>
            <a:cxnLst/>
            <a:rect l="l" t="t" r="r" b="b"/>
            <a:pathLst>
              <a:path w="10160" h="21589">
                <a:moveTo>
                  <a:pt x="8890" y="0"/>
                </a:moveTo>
                <a:lnTo>
                  <a:pt x="3810" y="0"/>
                </a:lnTo>
                <a:lnTo>
                  <a:pt x="0" y="1270"/>
                </a:lnTo>
                <a:lnTo>
                  <a:pt x="0" y="21590"/>
                </a:lnTo>
                <a:lnTo>
                  <a:pt x="10160" y="2159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5744209" y="55778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160" y="0"/>
                </a:moveTo>
                <a:lnTo>
                  <a:pt x="5079" y="0"/>
                </a:lnTo>
                <a:lnTo>
                  <a:pt x="0" y="1270"/>
                </a:lnTo>
                <a:lnTo>
                  <a:pt x="1269" y="10160"/>
                </a:lnTo>
                <a:lnTo>
                  <a:pt x="5079" y="8890"/>
                </a:lnTo>
                <a:lnTo>
                  <a:pt x="10160" y="889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5749290" y="557784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5744209" y="55702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0" y="0"/>
                </a:lnTo>
                <a:lnTo>
                  <a:pt x="0" y="8889"/>
                </a:lnTo>
                <a:lnTo>
                  <a:pt x="5079" y="7619"/>
                </a:lnTo>
                <a:lnTo>
                  <a:pt x="10160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5748020" y="55689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5742940" y="55626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5080" y="1269"/>
                </a:lnTo>
                <a:lnTo>
                  <a:pt x="0" y="1269"/>
                </a:lnTo>
                <a:lnTo>
                  <a:pt x="1270" y="8890"/>
                </a:lnTo>
                <a:lnTo>
                  <a:pt x="5080" y="7619"/>
                </a:lnTo>
                <a:lnTo>
                  <a:pt x="10160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5741670" y="55562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3809" y="1269"/>
                </a:lnTo>
                <a:lnTo>
                  <a:pt x="0" y="2540"/>
                </a:lnTo>
                <a:lnTo>
                  <a:pt x="1269" y="8890"/>
                </a:lnTo>
                <a:lnTo>
                  <a:pt x="6350" y="7619"/>
                </a:lnTo>
                <a:lnTo>
                  <a:pt x="1015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5740400" y="55511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3810" y="1269"/>
                </a:lnTo>
                <a:lnTo>
                  <a:pt x="0" y="3809"/>
                </a:lnTo>
                <a:lnTo>
                  <a:pt x="1270" y="7619"/>
                </a:lnTo>
                <a:lnTo>
                  <a:pt x="5079" y="6349"/>
                </a:lnTo>
                <a:lnTo>
                  <a:pt x="1016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5739129" y="554609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90" y="0"/>
                </a:moveTo>
                <a:lnTo>
                  <a:pt x="3810" y="1270"/>
                </a:lnTo>
                <a:lnTo>
                  <a:pt x="0" y="3810"/>
                </a:lnTo>
                <a:lnTo>
                  <a:pt x="1270" y="8890"/>
                </a:lnTo>
                <a:lnTo>
                  <a:pt x="5080" y="6350"/>
                </a:lnTo>
                <a:lnTo>
                  <a:pt x="1016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5736590" y="554227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8889" y="0"/>
                </a:moveTo>
                <a:lnTo>
                  <a:pt x="5080" y="1270"/>
                </a:lnTo>
                <a:lnTo>
                  <a:pt x="0" y="3810"/>
                </a:lnTo>
                <a:lnTo>
                  <a:pt x="2539" y="7620"/>
                </a:lnTo>
                <a:lnTo>
                  <a:pt x="6350" y="5080"/>
                </a:lnTo>
                <a:lnTo>
                  <a:pt x="1143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5735320" y="55384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3809" y="1269"/>
                </a:lnTo>
                <a:lnTo>
                  <a:pt x="0" y="3809"/>
                </a:lnTo>
                <a:lnTo>
                  <a:pt x="1269" y="7619"/>
                </a:lnTo>
                <a:lnTo>
                  <a:pt x="6350" y="5079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5739129" y="55372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10" y="0"/>
                </a:moveTo>
                <a:lnTo>
                  <a:pt x="0" y="2540"/>
                </a:lnTo>
                <a:lnTo>
                  <a:pt x="508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5732779" y="55346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90" y="0"/>
                </a:moveTo>
                <a:lnTo>
                  <a:pt x="5080" y="2539"/>
                </a:lnTo>
                <a:lnTo>
                  <a:pt x="0" y="5079"/>
                </a:lnTo>
                <a:lnTo>
                  <a:pt x="2540" y="7619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5731509" y="55308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7619" y="0"/>
                </a:moveTo>
                <a:lnTo>
                  <a:pt x="0" y="5080"/>
                </a:lnTo>
                <a:lnTo>
                  <a:pt x="1269" y="8890"/>
                </a:lnTo>
                <a:lnTo>
                  <a:pt x="6350" y="6350"/>
                </a:lnTo>
                <a:lnTo>
                  <a:pt x="10160" y="380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5728970" y="55270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7619" y="0"/>
                </a:moveTo>
                <a:lnTo>
                  <a:pt x="3809" y="3810"/>
                </a:lnTo>
                <a:lnTo>
                  <a:pt x="0" y="6350"/>
                </a:lnTo>
                <a:lnTo>
                  <a:pt x="2539" y="10160"/>
                </a:lnTo>
                <a:lnTo>
                  <a:pt x="6350" y="6350"/>
                </a:lnTo>
                <a:lnTo>
                  <a:pt x="10159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5732779" y="55270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2540" y="0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5727700" y="552577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0" y="7619"/>
                </a:lnTo>
                <a:lnTo>
                  <a:pt x="1270" y="7619"/>
                </a:lnTo>
                <a:lnTo>
                  <a:pt x="5079" y="507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5727700" y="55295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40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5726429" y="55257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5079"/>
                </a:lnTo>
                <a:lnTo>
                  <a:pt x="1270" y="6349"/>
                </a:lnTo>
                <a:lnTo>
                  <a:pt x="889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5730240" y="55245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2539" y="0"/>
                </a:lnTo>
                <a:lnTo>
                  <a:pt x="0" y="380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5726429" y="55232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0" y="7620"/>
                </a:lnTo>
                <a:lnTo>
                  <a:pt x="1270" y="889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5723890" y="55206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80" y="0"/>
                </a:moveTo>
                <a:lnTo>
                  <a:pt x="2539" y="5080"/>
                </a:lnTo>
                <a:lnTo>
                  <a:pt x="0" y="8890"/>
                </a:lnTo>
                <a:lnTo>
                  <a:pt x="2539" y="10160"/>
                </a:lnTo>
                <a:lnTo>
                  <a:pt x="762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5722620" y="55194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09" y="0"/>
                </a:moveTo>
                <a:lnTo>
                  <a:pt x="1269" y="5079"/>
                </a:lnTo>
                <a:lnTo>
                  <a:pt x="0" y="8889"/>
                </a:lnTo>
                <a:lnTo>
                  <a:pt x="1269" y="10159"/>
                </a:lnTo>
                <a:lnTo>
                  <a:pt x="3809" y="6349"/>
                </a:lnTo>
                <a:lnTo>
                  <a:pt x="635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5720079" y="551942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10" y="0"/>
                </a:moveTo>
                <a:lnTo>
                  <a:pt x="1270" y="3809"/>
                </a:lnTo>
                <a:lnTo>
                  <a:pt x="0" y="7619"/>
                </a:lnTo>
                <a:lnTo>
                  <a:pt x="2540" y="8889"/>
                </a:lnTo>
                <a:lnTo>
                  <a:pt x="3810" y="5079"/>
                </a:lnTo>
                <a:lnTo>
                  <a:pt x="635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5721350" y="551815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0" y="5080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5718809" y="55181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2539" y="0"/>
                </a:lnTo>
                <a:lnTo>
                  <a:pt x="0" y="7619"/>
                </a:lnTo>
                <a:lnTo>
                  <a:pt x="1269" y="8890"/>
                </a:lnTo>
                <a:lnTo>
                  <a:pt x="253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5720079" y="551687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5716270" y="551687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809" y="0"/>
                </a:moveTo>
                <a:lnTo>
                  <a:pt x="1269" y="0"/>
                </a:lnTo>
                <a:lnTo>
                  <a:pt x="1269" y="5080"/>
                </a:lnTo>
                <a:lnTo>
                  <a:pt x="0" y="8890"/>
                </a:lnTo>
                <a:lnTo>
                  <a:pt x="2539" y="1016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5717540" y="551687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5713729" y="5516879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3810" y="0"/>
                </a:moveTo>
                <a:lnTo>
                  <a:pt x="1270" y="0"/>
                </a:lnTo>
                <a:lnTo>
                  <a:pt x="0" y="3810"/>
                </a:lnTo>
                <a:lnTo>
                  <a:pt x="0" y="8890"/>
                </a:lnTo>
                <a:lnTo>
                  <a:pt x="2540" y="8890"/>
                </a:lnTo>
                <a:lnTo>
                  <a:pt x="381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5713729" y="55168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5711190" y="551687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8890"/>
                </a:moveTo>
                <a:lnTo>
                  <a:pt x="0" y="8890"/>
                </a:lnTo>
                <a:lnTo>
                  <a:pt x="0" y="0"/>
                </a:lnTo>
                <a:lnTo>
                  <a:pt x="2539" y="0"/>
                </a:lnTo>
                <a:lnTo>
                  <a:pt x="253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5872479" y="5499100"/>
            <a:ext cx="278130" cy="311150"/>
          </a:xfrm>
          <a:custGeom>
            <a:avLst/>
            <a:gdLst/>
            <a:ahLst/>
            <a:cxnLst/>
            <a:rect l="l" t="t" r="r" b="b"/>
            <a:pathLst>
              <a:path w="278129" h="311150">
                <a:moveTo>
                  <a:pt x="129540" y="298450"/>
                </a:moveTo>
                <a:lnTo>
                  <a:pt x="0" y="298450"/>
                </a:lnTo>
                <a:lnTo>
                  <a:pt x="0" y="311150"/>
                </a:lnTo>
                <a:lnTo>
                  <a:pt x="129540" y="311150"/>
                </a:lnTo>
                <a:lnTo>
                  <a:pt x="129540" y="298450"/>
                </a:lnTo>
                <a:close/>
              </a:path>
              <a:path w="278129" h="311150">
                <a:moveTo>
                  <a:pt x="278130" y="298450"/>
                </a:moveTo>
                <a:lnTo>
                  <a:pt x="147320" y="298450"/>
                </a:lnTo>
                <a:lnTo>
                  <a:pt x="147320" y="311150"/>
                </a:lnTo>
                <a:lnTo>
                  <a:pt x="278130" y="311150"/>
                </a:lnTo>
                <a:lnTo>
                  <a:pt x="278130" y="298450"/>
                </a:lnTo>
                <a:close/>
              </a:path>
              <a:path w="278129" h="311150">
                <a:moveTo>
                  <a:pt x="116840" y="294640"/>
                </a:moveTo>
                <a:lnTo>
                  <a:pt x="12700" y="294640"/>
                </a:lnTo>
                <a:lnTo>
                  <a:pt x="7620" y="297180"/>
                </a:lnTo>
                <a:lnTo>
                  <a:pt x="2540" y="298450"/>
                </a:lnTo>
                <a:lnTo>
                  <a:pt x="125730" y="298450"/>
                </a:lnTo>
                <a:lnTo>
                  <a:pt x="120650" y="295909"/>
                </a:lnTo>
                <a:lnTo>
                  <a:pt x="116840" y="294640"/>
                </a:lnTo>
                <a:close/>
              </a:path>
              <a:path w="278129" h="311150">
                <a:moveTo>
                  <a:pt x="266700" y="295909"/>
                </a:moveTo>
                <a:lnTo>
                  <a:pt x="156210" y="295909"/>
                </a:lnTo>
                <a:lnTo>
                  <a:pt x="154940" y="297180"/>
                </a:lnTo>
                <a:lnTo>
                  <a:pt x="153670" y="297180"/>
                </a:lnTo>
                <a:lnTo>
                  <a:pt x="151130" y="298450"/>
                </a:lnTo>
                <a:lnTo>
                  <a:pt x="274320" y="298450"/>
                </a:lnTo>
                <a:lnTo>
                  <a:pt x="269240" y="297180"/>
                </a:lnTo>
                <a:lnTo>
                  <a:pt x="266700" y="295909"/>
                </a:lnTo>
                <a:close/>
              </a:path>
              <a:path w="278129" h="311150">
                <a:moveTo>
                  <a:pt x="241935" y="43180"/>
                </a:moveTo>
                <a:lnTo>
                  <a:pt x="149860" y="43180"/>
                </a:lnTo>
                <a:lnTo>
                  <a:pt x="151130" y="44450"/>
                </a:lnTo>
                <a:lnTo>
                  <a:pt x="154940" y="44450"/>
                </a:lnTo>
                <a:lnTo>
                  <a:pt x="157480" y="45719"/>
                </a:lnTo>
                <a:lnTo>
                  <a:pt x="158750" y="45719"/>
                </a:lnTo>
                <a:lnTo>
                  <a:pt x="166370" y="53340"/>
                </a:lnTo>
                <a:lnTo>
                  <a:pt x="166370" y="54609"/>
                </a:lnTo>
                <a:lnTo>
                  <a:pt x="168910" y="59690"/>
                </a:lnTo>
                <a:lnTo>
                  <a:pt x="168910" y="60959"/>
                </a:lnTo>
                <a:lnTo>
                  <a:pt x="170180" y="63500"/>
                </a:lnTo>
                <a:lnTo>
                  <a:pt x="170180" y="66040"/>
                </a:lnTo>
                <a:lnTo>
                  <a:pt x="171450" y="69850"/>
                </a:lnTo>
                <a:lnTo>
                  <a:pt x="171450" y="80009"/>
                </a:lnTo>
                <a:lnTo>
                  <a:pt x="172720" y="93980"/>
                </a:lnTo>
                <a:lnTo>
                  <a:pt x="172720" y="259080"/>
                </a:lnTo>
                <a:lnTo>
                  <a:pt x="171450" y="265430"/>
                </a:lnTo>
                <a:lnTo>
                  <a:pt x="171450" y="275590"/>
                </a:lnTo>
                <a:lnTo>
                  <a:pt x="170180" y="279400"/>
                </a:lnTo>
                <a:lnTo>
                  <a:pt x="170180" y="280669"/>
                </a:lnTo>
                <a:lnTo>
                  <a:pt x="168910" y="281940"/>
                </a:lnTo>
                <a:lnTo>
                  <a:pt x="168910" y="284480"/>
                </a:lnTo>
                <a:lnTo>
                  <a:pt x="167640" y="287019"/>
                </a:lnTo>
                <a:lnTo>
                  <a:pt x="166370" y="287019"/>
                </a:lnTo>
                <a:lnTo>
                  <a:pt x="165100" y="289559"/>
                </a:lnTo>
                <a:lnTo>
                  <a:pt x="163830" y="289559"/>
                </a:lnTo>
                <a:lnTo>
                  <a:pt x="163830" y="290830"/>
                </a:lnTo>
                <a:lnTo>
                  <a:pt x="158750" y="295909"/>
                </a:lnTo>
                <a:lnTo>
                  <a:pt x="264160" y="295909"/>
                </a:lnTo>
                <a:lnTo>
                  <a:pt x="262890" y="294640"/>
                </a:lnTo>
                <a:lnTo>
                  <a:pt x="260350" y="294640"/>
                </a:lnTo>
                <a:lnTo>
                  <a:pt x="260350" y="293369"/>
                </a:lnTo>
                <a:lnTo>
                  <a:pt x="257810" y="290830"/>
                </a:lnTo>
                <a:lnTo>
                  <a:pt x="256540" y="290830"/>
                </a:lnTo>
                <a:lnTo>
                  <a:pt x="255270" y="289559"/>
                </a:lnTo>
                <a:lnTo>
                  <a:pt x="255270" y="287019"/>
                </a:lnTo>
                <a:lnTo>
                  <a:pt x="254000" y="285750"/>
                </a:lnTo>
                <a:lnTo>
                  <a:pt x="254000" y="284480"/>
                </a:lnTo>
                <a:lnTo>
                  <a:pt x="252730" y="281940"/>
                </a:lnTo>
                <a:lnTo>
                  <a:pt x="252730" y="278130"/>
                </a:lnTo>
                <a:lnTo>
                  <a:pt x="250190" y="267969"/>
                </a:lnTo>
                <a:lnTo>
                  <a:pt x="250190" y="127000"/>
                </a:lnTo>
                <a:lnTo>
                  <a:pt x="248920" y="102869"/>
                </a:lnTo>
                <a:lnTo>
                  <a:pt x="248920" y="83819"/>
                </a:lnTo>
                <a:lnTo>
                  <a:pt x="247650" y="74930"/>
                </a:lnTo>
                <a:lnTo>
                  <a:pt x="247650" y="67309"/>
                </a:lnTo>
                <a:lnTo>
                  <a:pt x="246380" y="60959"/>
                </a:lnTo>
                <a:lnTo>
                  <a:pt x="243840" y="50800"/>
                </a:lnTo>
                <a:lnTo>
                  <a:pt x="242570" y="44450"/>
                </a:lnTo>
                <a:lnTo>
                  <a:pt x="241935" y="43180"/>
                </a:lnTo>
                <a:close/>
              </a:path>
              <a:path w="278129" h="311150">
                <a:moveTo>
                  <a:pt x="104140" y="8890"/>
                </a:moveTo>
                <a:lnTo>
                  <a:pt x="0" y="8890"/>
                </a:lnTo>
                <a:lnTo>
                  <a:pt x="0" y="20319"/>
                </a:lnTo>
                <a:lnTo>
                  <a:pt x="3810" y="21590"/>
                </a:lnTo>
                <a:lnTo>
                  <a:pt x="7620" y="21590"/>
                </a:lnTo>
                <a:lnTo>
                  <a:pt x="10160" y="22859"/>
                </a:lnTo>
                <a:lnTo>
                  <a:pt x="13970" y="24130"/>
                </a:lnTo>
                <a:lnTo>
                  <a:pt x="15240" y="25400"/>
                </a:lnTo>
                <a:lnTo>
                  <a:pt x="16510" y="25400"/>
                </a:lnTo>
                <a:lnTo>
                  <a:pt x="19050" y="27940"/>
                </a:lnTo>
                <a:lnTo>
                  <a:pt x="19050" y="29209"/>
                </a:lnTo>
                <a:lnTo>
                  <a:pt x="20320" y="29209"/>
                </a:lnTo>
                <a:lnTo>
                  <a:pt x="21590" y="30480"/>
                </a:lnTo>
                <a:lnTo>
                  <a:pt x="21590" y="31750"/>
                </a:lnTo>
                <a:lnTo>
                  <a:pt x="22860" y="33019"/>
                </a:lnTo>
                <a:lnTo>
                  <a:pt x="22860" y="34290"/>
                </a:lnTo>
                <a:lnTo>
                  <a:pt x="24130" y="35559"/>
                </a:lnTo>
                <a:lnTo>
                  <a:pt x="24130" y="36830"/>
                </a:lnTo>
                <a:lnTo>
                  <a:pt x="25400" y="41909"/>
                </a:lnTo>
                <a:lnTo>
                  <a:pt x="25400" y="46990"/>
                </a:lnTo>
                <a:lnTo>
                  <a:pt x="26670" y="52069"/>
                </a:lnTo>
                <a:lnTo>
                  <a:pt x="26670" y="273050"/>
                </a:lnTo>
                <a:lnTo>
                  <a:pt x="25400" y="276859"/>
                </a:lnTo>
                <a:lnTo>
                  <a:pt x="24130" y="281940"/>
                </a:lnTo>
                <a:lnTo>
                  <a:pt x="24130" y="284480"/>
                </a:lnTo>
                <a:lnTo>
                  <a:pt x="22860" y="285750"/>
                </a:lnTo>
                <a:lnTo>
                  <a:pt x="22860" y="287019"/>
                </a:lnTo>
                <a:lnTo>
                  <a:pt x="16510" y="293369"/>
                </a:lnTo>
                <a:lnTo>
                  <a:pt x="13970" y="294640"/>
                </a:lnTo>
                <a:lnTo>
                  <a:pt x="115570" y="294640"/>
                </a:lnTo>
                <a:lnTo>
                  <a:pt x="110490" y="289559"/>
                </a:lnTo>
                <a:lnTo>
                  <a:pt x="109220" y="287019"/>
                </a:lnTo>
                <a:lnTo>
                  <a:pt x="107950" y="285750"/>
                </a:lnTo>
                <a:lnTo>
                  <a:pt x="107950" y="283209"/>
                </a:lnTo>
                <a:lnTo>
                  <a:pt x="106680" y="281940"/>
                </a:lnTo>
                <a:lnTo>
                  <a:pt x="106680" y="276859"/>
                </a:lnTo>
                <a:lnTo>
                  <a:pt x="105410" y="273050"/>
                </a:lnTo>
                <a:lnTo>
                  <a:pt x="105410" y="266700"/>
                </a:lnTo>
                <a:lnTo>
                  <a:pt x="104140" y="260350"/>
                </a:lnTo>
                <a:lnTo>
                  <a:pt x="104140" y="82550"/>
                </a:lnTo>
                <a:lnTo>
                  <a:pt x="109220" y="73659"/>
                </a:lnTo>
                <a:lnTo>
                  <a:pt x="114300" y="66040"/>
                </a:lnTo>
                <a:lnTo>
                  <a:pt x="118110" y="62230"/>
                </a:lnTo>
                <a:lnTo>
                  <a:pt x="120650" y="58419"/>
                </a:lnTo>
                <a:lnTo>
                  <a:pt x="130810" y="48259"/>
                </a:lnTo>
                <a:lnTo>
                  <a:pt x="104140" y="48259"/>
                </a:lnTo>
                <a:lnTo>
                  <a:pt x="104140" y="8890"/>
                </a:lnTo>
                <a:close/>
              </a:path>
              <a:path w="278129" h="311150">
                <a:moveTo>
                  <a:pt x="194310" y="0"/>
                </a:moveTo>
                <a:lnTo>
                  <a:pt x="171450" y="0"/>
                </a:lnTo>
                <a:lnTo>
                  <a:pt x="156210" y="3809"/>
                </a:lnTo>
                <a:lnTo>
                  <a:pt x="151130" y="6350"/>
                </a:lnTo>
                <a:lnTo>
                  <a:pt x="147320" y="7619"/>
                </a:lnTo>
                <a:lnTo>
                  <a:pt x="142240" y="10159"/>
                </a:lnTo>
                <a:lnTo>
                  <a:pt x="138430" y="13969"/>
                </a:lnTo>
                <a:lnTo>
                  <a:pt x="123190" y="25400"/>
                </a:lnTo>
                <a:lnTo>
                  <a:pt x="119380" y="30480"/>
                </a:lnTo>
                <a:lnTo>
                  <a:pt x="114300" y="35559"/>
                </a:lnTo>
                <a:lnTo>
                  <a:pt x="104140" y="48259"/>
                </a:lnTo>
                <a:lnTo>
                  <a:pt x="130810" y="48259"/>
                </a:lnTo>
                <a:lnTo>
                  <a:pt x="133350" y="46990"/>
                </a:lnTo>
                <a:lnTo>
                  <a:pt x="137160" y="45719"/>
                </a:lnTo>
                <a:lnTo>
                  <a:pt x="139700" y="44450"/>
                </a:lnTo>
                <a:lnTo>
                  <a:pt x="142240" y="44450"/>
                </a:lnTo>
                <a:lnTo>
                  <a:pt x="146050" y="43180"/>
                </a:lnTo>
                <a:lnTo>
                  <a:pt x="241935" y="43180"/>
                </a:lnTo>
                <a:lnTo>
                  <a:pt x="237490" y="34290"/>
                </a:lnTo>
                <a:lnTo>
                  <a:pt x="233680" y="29209"/>
                </a:lnTo>
                <a:lnTo>
                  <a:pt x="231140" y="24130"/>
                </a:lnTo>
                <a:lnTo>
                  <a:pt x="227330" y="20319"/>
                </a:lnTo>
                <a:lnTo>
                  <a:pt x="223520" y="15240"/>
                </a:lnTo>
                <a:lnTo>
                  <a:pt x="219710" y="12700"/>
                </a:lnTo>
                <a:lnTo>
                  <a:pt x="209550" y="5080"/>
                </a:lnTo>
                <a:lnTo>
                  <a:pt x="199390" y="2540"/>
                </a:lnTo>
                <a:lnTo>
                  <a:pt x="194310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5872479" y="5499100"/>
            <a:ext cx="278130" cy="311150"/>
          </a:xfrm>
          <a:custGeom>
            <a:avLst/>
            <a:gdLst/>
            <a:ahLst/>
            <a:cxnLst/>
            <a:rect l="l" t="t" r="r" b="b"/>
            <a:pathLst>
              <a:path w="278129" h="311150">
                <a:moveTo>
                  <a:pt x="104140" y="8890"/>
                </a:moveTo>
                <a:lnTo>
                  <a:pt x="104140" y="48259"/>
                </a:lnTo>
                <a:lnTo>
                  <a:pt x="109220" y="41909"/>
                </a:lnTo>
                <a:lnTo>
                  <a:pt x="114300" y="35559"/>
                </a:lnTo>
                <a:lnTo>
                  <a:pt x="119380" y="30480"/>
                </a:lnTo>
                <a:lnTo>
                  <a:pt x="123190" y="25400"/>
                </a:lnTo>
                <a:lnTo>
                  <a:pt x="128270" y="21590"/>
                </a:lnTo>
                <a:lnTo>
                  <a:pt x="133350" y="17780"/>
                </a:lnTo>
                <a:lnTo>
                  <a:pt x="138430" y="13969"/>
                </a:lnTo>
                <a:lnTo>
                  <a:pt x="142240" y="10159"/>
                </a:lnTo>
                <a:lnTo>
                  <a:pt x="147320" y="7619"/>
                </a:lnTo>
                <a:lnTo>
                  <a:pt x="151130" y="6350"/>
                </a:lnTo>
                <a:lnTo>
                  <a:pt x="156210" y="3809"/>
                </a:lnTo>
                <a:lnTo>
                  <a:pt x="161290" y="2540"/>
                </a:lnTo>
                <a:lnTo>
                  <a:pt x="166370" y="1269"/>
                </a:lnTo>
                <a:lnTo>
                  <a:pt x="171450" y="0"/>
                </a:lnTo>
                <a:lnTo>
                  <a:pt x="176530" y="0"/>
                </a:lnTo>
                <a:lnTo>
                  <a:pt x="181610" y="0"/>
                </a:lnTo>
                <a:lnTo>
                  <a:pt x="187960" y="0"/>
                </a:lnTo>
                <a:lnTo>
                  <a:pt x="194310" y="0"/>
                </a:lnTo>
                <a:lnTo>
                  <a:pt x="199390" y="2540"/>
                </a:lnTo>
                <a:lnTo>
                  <a:pt x="204470" y="3809"/>
                </a:lnTo>
                <a:lnTo>
                  <a:pt x="209550" y="5080"/>
                </a:lnTo>
                <a:lnTo>
                  <a:pt x="214630" y="8890"/>
                </a:lnTo>
                <a:lnTo>
                  <a:pt x="219710" y="12700"/>
                </a:lnTo>
                <a:lnTo>
                  <a:pt x="223520" y="15240"/>
                </a:lnTo>
                <a:lnTo>
                  <a:pt x="227330" y="20319"/>
                </a:lnTo>
                <a:lnTo>
                  <a:pt x="231140" y="24130"/>
                </a:lnTo>
                <a:lnTo>
                  <a:pt x="233680" y="29209"/>
                </a:lnTo>
                <a:lnTo>
                  <a:pt x="237490" y="34290"/>
                </a:lnTo>
                <a:lnTo>
                  <a:pt x="240030" y="39369"/>
                </a:lnTo>
                <a:lnTo>
                  <a:pt x="242570" y="44450"/>
                </a:lnTo>
                <a:lnTo>
                  <a:pt x="243840" y="50800"/>
                </a:lnTo>
                <a:lnTo>
                  <a:pt x="245110" y="55880"/>
                </a:lnTo>
                <a:lnTo>
                  <a:pt x="246380" y="60959"/>
                </a:lnTo>
                <a:lnTo>
                  <a:pt x="247650" y="67309"/>
                </a:lnTo>
                <a:lnTo>
                  <a:pt x="247650" y="74930"/>
                </a:lnTo>
                <a:lnTo>
                  <a:pt x="248920" y="83819"/>
                </a:lnTo>
                <a:lnTo>
                  <a:pt x="248920" y="102869"/>
                </a:lnTo>
                <a:lnTo>
                  <a:pt x="250190" y="127000"/>
                </a:lnTo>
                <a:lnTo>
                  <a:pt x="250190" y="245109"/>
                </a:lnTo>
                <a:lnTo>
                  <a:pt x="250190" y="260350"/>
                </a:lnTo>
                <a:lnTo>
                  <a:pt x="250190" y="267969"/>
                </a:lnTo>
                <a:lnTo>
                  <a:pt x="251460" y="273050"/>
                </a:lnTo>
                <a:lnTo>
                  <a:pt x="252730" y="278130"/>
                </a:lnTo>
                <a:lnTo>
                  <a:pt x="252730" y="281940"/>
                </a:lnTo>
                <a:lnTo>
                  <a:pt x="254000" y="284480"/>
                </a:lnTo>
                <a:lnTo>
                  <a:pt x="254000" y="285750"/>
                </a:lnTo>
                <a:lnTo>
                  <a:pt x="255270" y="287019"/>
                </a:lnTo>
                <a:lnTo>
                  <a:pt x="255270" y="288290"/>
                </a:lnTo>
                <a:lnTo>
                  <a:pt x="255270" y="289559"/>
                </a:lnTo>
                <a:lnTo>
                  <a:pt x="256540" y="290830"/>
                </a:lnTo>
                <a:lnTo>
                  <a:pt x="257810" y="290830"/>
                </a:lnTo>
                <a:lnTo>
                  <a:pt x="259080" y="292100"/>
                </a:lnTo>
                <a:lnTo>
                  <a:pt x="260350" y="293369"/>
                </a:lnTo>
                <a:lnTo>
                  <a:pt x="260350" y="294640"/>
                </a:lnTo>
                <a:lnTo>
                  <a:pt x="262890" y="294640"/>
                </a:lnTo>
                <a:lnTo>
                  <a:pt x="264160" y="295909"/>
                </a:lnTo>
                <a:lnTo>
                  <a:pt x="266700" y="295909"/>
                </a:lnTo>
                <a:lnTo>
                  <a:pt x="269240" y="297180"/>
                </a:lnTo>
                <a:lnTo>
                  <a:pt x="274320" y="298450"/>
                </a:lnTo>
                <a:lnTo>
                  <a:pt x="278130" y="298450"/>
                </a:lnTo>
                <a:lnTo>
                  <a:pt x="278130" y="311150"/>
                </a:lnTo>
                <a:lnTo>
                  <a:pt x="147320" y="311150"/>
                </a:lnTo>
                <a:lnTo>
                  <a:pt x="147320" y="298450"/>
                </a:lnTo>
                <a:lnTo>
                  <a:pt x="151130" y="298450"/>
                </a:lnTo>
                <a:lnTo>
                  <a:pt x="153670" y="297180"/>
                </a:lnTo>
                <a:lnTo>
                  <a:pt x="154940" y="297180"/>
                </a:lnTo>
                <a:lnTo>
                  <a:pt x="156210" y="295909"/>
                </a:lnTo>
                <a:lnTo>
                  <a:pt x="158750" y="295909"/>
                </a:lnTo>
                <a:lnTo>
                  <a:pt x="160020" y="294640"/>
                </a:lnTo>
                <a:lnTo>
                  <a:pt x="161290" y="293369"/>
                </a:lnTo>
                <a:lnTo>
                  <a:pt x="162560" y="292100"/>
                </a:lnTo>
                <a:lnTo>
                  <a:pt x="163830" y="290830"/>
                </a:lnTo>
                <a:lnTo>
                  <a:pt x="163830" y="289559"/>
                </a:lnTo>
                <a:lnTo>
                  <a:pt x="165100" y="289559"/>
                </a:lnTo>
                <a:lnTo>
                  <a:pt x="166370" y="287019"/>
                </a:lnTo>
                <a:lnTo>
                  <a:pt x="167640" y="287019"/>
                </a:lnTo>
                <a:lnTo>
                  <a:pt x="168910" y="284480"/>
                </a:lnTo>
                <a:lnTo>
                  <a:pt x="168910" y="283209"/>
                </a:lnTo>
                <a:lnTo>
                  <a:pt x="168910" y="281940"/>
                </a:lnTo>
                <a:lnTo>
                  <a:pt x="170180" y="280669"/>
                </a:lnTo>
                <a:lnTo>
                  <a:pt x="170180" y="279400"/>
                </a:lnTo>
                <a:lnTo>
                  <a:pt x="171450" y="275590"/>
                </a:lnTo>
                <a:lnTo>
                  <a:pt x="171450" y="270509"/>
                </a:lnTo>
                <a:lnTo>
                  <a:pt x="171450" y="265430"/>
                </a:lnTo>
                <a:lnTo>
                  <a:pt x="172720" y="259080"/>
                </a:lnTo>
                <a:lnTo>
                  <a:pt x="172720" y="245109"/>
                </a:lnTo>
                <a:lnTo>
                  <a:pt x="172720" y="110490"/>
                </a:lnTo>
                <a:lnTo>
                  <a:pt x="172720" y="93980"/>
                </a:lnTo>
                <a:lnTo>
                  <a:pt x="171450" y="80009"/>
                </a:lnTo>
                <a:lnTo>
                  <a:pt x="171450" y="74930"/>
                </a:lnTo>
                <a:lnTo>
                  <a:pt x="171450" y="69850"/>
                </a:lnTo>
                <a:lnTo>
                  <a:pt x="170180" y="66040"/>
                </a:lnTo>
                <a:lnTo>
                  <a:pt x="170180" y="63500"/>
                </a:lnTo>
                <a:lnTo>
                  <a:pt x="168910" y="60959"/>
                </a:lnTo>
                <a:lnTo>
                  <a:pt x="168910" y="59690"/>
                </a:lnTo>
                <a:lnTo>
                  <a:pt x="167640" y="57150"/>
                </a:lnTo>
                <a:lnTo>
                  <a:pt x="166370" y="54609"/>
                </a:lnTo>
                <a:lnTo>
                  <a:pt x="166370" y="53340"/>
                </a:lnTo>
                <a:lnTo>
                  <a:pt x="165100" y="52069"/>
                </a:lnTo>
                <a:lnTo>
                  <a:pt x="163830" y="50800"/>
                </a:lnTo>
                <a:lnTo>
                  <a:pt x="162560" y="49530"/>
                </a:lnTo>
                <a:lnTo>
                  <a:pt x="161290" y="48259"/>
                </a:lnTo>
                <a:lnTo>
                  <a:pt x="160020" y="46990"/>
                </a:lnTo>
                <a:lnTo>
                  <a:pt x="158750" y="45719"/>
                </a:lnTo>
                <a:lnTo>
                  <a:pt x="157480" y="45719"/>
                </a:lnTo>
                <a:lnTo>
                  <a:pt x="154940" y="44450"/>
                </a:lnTo>
                <a:lnTo>
                  <a:pt x="153670" y="44450"/>
                </a:lnTo>
                <a:lnTo>
                  <a:pt x="151130" y="44450"/>
                </a:lnTo>
                <a:lnTo>
                  <a:pt x="149860" y="43180"/>
                </a:lnTo>
                <a:lnTo>
                  <a:pt x="148590" y="43180"/>
                </a:lnTo>
                <a:lnTo>
                  <a:pt x="146050" y="43180"/>
                </a:lnTo>
                <a:lnTo>
                  <a:pt x="142240" y="44450"/>
                </a:lnTo>
                <a:lnTo>
                  <a:pt x="139700" y="44450"/>
                </a:lnTo>
                <a:lnTo>
                  <a:pt x="137160" y="45719"/>
                </a:lnTo>
                <a:lnTo>
                  <a:pt x="133350" y="46990"/>
                </a:lnTo>
                <a:lnTo>
                  <a:pt x="130810" y="48259"/>
                </a:lnTo>
                <a:lnTo>
                  <a:pt x="128270" y="50800"/>
                </a:lnTo>
                <a:lnTo>
                  <a:pt x="125730" y="53340"/>
                </a:lnTo>
                <a:lnTo>
                  <a:pt x="123190" y="55880"/>
                </a:lnTo>
                <a:lnTo>
                  <a:pt x="120650" y="58419"/>
                </a:lnTo>
                <a:lnTo>
                  <a:pt x="118110" y="62230"/>
                </a:lnTo>
                <a:lnTo>
                  <a:pt x="114300" y="66040"/>
                </a:lnTo>
                <a:lnTo>
                  <a:pt x="109220" y="73659"/>
                </a:lnTo>
                <a:lnTo>
                  <a:pt x="104140" y="82550"/>
                </a:lnTo>
                <a:lnTo>
                  <a:pt x="104140" y="245109"/>
                </a:lnTo>
                <a:lnTo>
                  <a:pt x="104140" y="260350"/>
                </a:lnTo>
                <a:lnTo>
                  <a:pt x="105410" y="266700"/>
                </a:lnTo>
                <a:lnTo>
                  <a:pt x="105410" y="273050"/>
                </a:lnTo>
                <a:lnTo>
                  <a:pt x="106680" y="276859"/>
                </a:lnTo>
                <a:lnTo>
                  <a:pt x="106680" y="281940"/>
                </a:lnTo>
                <a:lnTo>
                  <a:pt x="107950" y="283209"/>
                </a:lnTo>
                <a:lnTo>
                  <a:pt x="107950" y="285750"/>
                </a:lnTo>
                <a:lnTo>
                  <a:pt x="109220" y="287019"/>
                </a:lnTo>
                <a:lnTo>
                  <a:pt x="110490" y="289559"/>
                </a:lnTo>
                <a:lnTo>
                  <a:pt x="111760" y="290830"/>
                </a:lnTo>
                <a:lnTo>
                  <a:pt x="113030" y="292100"/>
                </a:lnTo>
                <a:lnTo>
                  <a:pt x="114300" y="293369"/>
                </a:lnTo>
                <a:lnTo>
                  <a:pt x="115570" y="294640"/>
                </a:lnTo>
                <a:lnTo>
                  <a:pt x="116840" y="294640"/>
                </a:lnTo>
                <a:lnTo>
                  <a:pt x="120650" y="295909"/>
                </a:lnTo>
                <a:lnTo>
                  <a:pt x="123190" y="297180"/>
                </a:lnTo>
                <a:lnTo>
                  <a:pt x="125730" y="298450"/>
                </a:lnTo>
                <a:lnTo>
                  <a:pt x="129540" y="298450"/>
                </a:lnTo>
                <a:lnTo>
                  <a:pt x="129540" y="311150"/>
                </a:lnTo>
                <a:lnTo>
                  <a:pt x="0" y="311150"/>
                </a:lnTo>
                <a:lnTo>
                  <a:pt x="0" y="298450"/>
                </a:lnTo>
                <a:lnTo>
                  <a:pt x="2540" y="298450"/>
                </a:lnTo>
                <a:lnTo>
                  <a:pt x="7620" y="297180"/>
                </a:lnTo>
                <a:lnTo>
                  <a:pt x="10160" y="295909"/>
                </a:lnTo>
                <a:lnTo>
                  <a:pt x="12700" y="294640"/>
                </a:lnTo>
                <a:lnTo>
                  <a:pt x="13970" y="294640"/>
                </a:lnTo>
                <a:lnTo>
                  <a:pt x="16510" y="293369"/>
                </a:lnTo>
                <a:lnTo>
                  <a:pt x="17780" y="292100"/>
                </a:lnTo>
                <a:lnTo>
                  <a:pt x="19050" y="290830"/>
                </a:lnTo>
                <a:lnTo>
                  <a:pt x="20320" y="289559"/>
                </a:lnTo>
                <a:lnTo>
                  <a:pt x="21590" y="288290"/>
                </a:lnTo>
                <a:lnTo>
                  <a:pt x="22860" y="287019"/>
                </a:lnTo>
                <a:lnTo>
                  <a:pt x="22860" y="285750"/>
                </a:lnTo>
                <a:lnTo>
                  <a:pt x="24130" y="284480"/>
                </a:lnTo>
                <a:lnTo>
                  <a:pt x="24130" y="283209"/>
                </a:lnTo>
                <a:lnTo>
                  <a:pt x="24130" y="281940"/>
                </a:lnTo>
                <a:lnTo>
                  <a:pt x="25400" y="276859"/>
                </a:lnTo>
                <a:lnTo>
                  <a:pt x="26670" y="273050"/>
                </a:lnTo>
                <a:lnTo>
                  <a:pt x="26670" y="266700"/>
                </a:lnTo>
                <a:lnTo>
                  <a:pt x="26670" y="52069"/>
                </a:lnTo>
                <a:lnTo>
                  <a:pt x="25400" y="46990"/>
                </a:lnTo>
                <a:lnTo>
                  <a:pt x="25400" y="41909"/>
                </a:lnTo>
                <a:lnTo>
                  <a:pt x="24130" y="36830"/>
                </a:lnTo>
                <a:lnTo>
                  <a:pt x="24130" y="35559"/>
                </a:lnTo>
                <a:lnTo>
                  <a:pt x="22860" y="34290"/>
                </a:lnTo>
                <a:lnTo>
                  <a:pt x="22860" y="33019"/>
                </a:lnTo>
                <a:lnTo>
                  <a:pt x="21590" y="31750"/>
                </a:lnTo>
                <a:lnTo>
                  <a:pt x="21590" y="30480"/>
                </a:lnTo>
                <a:lnTo>
                  <a:pt x="20320" y="29209"/>
                </a:lnTo>
                <a:lnTo>
                  <a:pt x="19050" y="29209"/>
                </a:lnTo>
                <a:lnTo>
                  <a:pt x="19050" y="27940"/>
                </a:lnTo>
                <a:lnTo>
                  <a:pt x="17780" y="26669"/>
                </a:lnTo>
                <a:lnTo>
                  <a:pt x="16510" y="25400"/>
                </a:lnTo>
                <a:lnTo>
                  <a:pt x="15240" y="25400"/>
                </a:lnTo>
                <a:lnTo>
                  <a:pt x="13970" y="24130"/>
                </a:lnTo>
                <a:lnTo>
                  <a:pt x="10160" y="22859"/>
                </a:lnTo>
                <a:lnTo>
                  <a:pt x="7620" y="21590"/>
                </a:lnTo>
                <a:lnTo>
                  <a:pt x="3810" y="21590"/>
                </a:lnTo>
                <a:lnTo>
                  <a:pt x="0" y="20319"/>
                </a:lnTo>
                <a:lnTo>
                  <a:pt x="0" y="8890"/>
                </a:lnTo>
                <a:lnTo>
                  <a:pt x="104140" y="889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6188709" y="5372100"/>
            <a:ext cx="280670" cy="447040"/>
          </a:xfrm>
          <a:custGeom>
            <a:avLst/>
            <a:gdLst/>
            <a:ahLst/>
            <a:cxnLst/>
            <a:rect l="l" t="t" r="r" b="b"/>
            <a:pathLst>
              <a:path w="280670" h="447039">
                <a:moveTo>
                  <a:pt x="110489" y="445769"/>
                </a:moveTo>
                <a:lnTo>
                  <a:pt x="88900" y="445769"/>
                </a:lnTo>
                <a:lnTo>
                  <a:pt x="95250" y="447040"/>
                </a:lnTo>
                <a:lnTo>
                  <a:pt x="106679" y="447040"/>
                </a:lnTo>
                <a:lnTo>
                  <a:pt x="110489" y="445769"/>
                </a:lnTo>
                <a:close/>
              </a:path>
              <a:path w="280670" h="447039">
                <a:moveTo>
                  <a:pt x="253364" y="398780"/>
                </a:moveTo>
                <a:lnTo>
                  <a:pt x="171450" y="398780"/>
                </a:lnTo>
                <a:lnTo>
                  <a:pt x="171450" y="447040"/>
                </a:lnTo>
                <a:lnTo>
                  <a:pt x="280669" y="421640"/>
                </a:lnTo>
                <a:lnTo>
                  <a:pt x="280669" y="411480"/>
                </a:lnTo>
                <a:lnTo>
                  <a:pt x="275589" y="410209"/>
                </a:lnTo>
                <a:lnTo>
                  <a:pt x="273050" y="410209"/>
                </a:lnTo>
                <a:lnTo>
                  <a:pt x="269239" y="408940"/>
                </a:lnTo>
                <a:lnTo>
                  <a:pt x="266700" y="408940"/>
                </a:lnTo>
                <a:lnTo>
                  <a:pt x="261619" y="406400"/>
                </a:lnTo>
                <a:lnTo>
                  <a:pt x="260350" y="405130"/>
                </a:lnTo>
                <a:lnTo>
                  <a:pt x="259079" y="405130"/>
                </a:lnTo>
                <a:lnTo>
                  <a:pt x="257810" y="403859"/>
                </a:lnTo>
                <a:lnTo>
                  <a:pt x="256539" y="403859"/>
                </a:lnTo>
                <a:lnTo>
                  <a:pt x="255269" y="401319"/>
                </a:lnTo>
                <a:lnTo>
                  <a:pt x="254000" y="400050"/>
                </a:lnTo>
                <a:lnTo>
                  <a:pt x="253364" y="398780"/>
                </a:lnTo>
                <a:close/>
              </a:path>
              <a:path w="280670" h="447039">
                <a:moveTo>
                  <a:pt x="120650" y="127000"/>
                </a:moveTo>
                <a:lnTo>
                  <a:pt x="92710" y="127000"/>
                </a:lnTo>
                <a:lnTo>
                  <a:pt x="86360" y="129540"/>
                </a:lnTo>
                <a:lnTo>
                  <a:pt x="80010" y="130809"/>
                </a:lnTo>
                <a:lnTo>
                  <a:pt x="72389" y="134619"/>
                </a:lnTo>
                <a:lnTo>
                  <a:pt x="66039" y="137159"/>
                </a:lnTo>
                <a:lnTo>
                  <a:pt x="59689" y="142240"/>
                </a:lnTo>
                <a:lnTo>
                  <a:pt x="53339" y="146050"/>
                </a:lnTo>
                <a:lnTo>
                  <a:pt x="46989" y="151130"/>
                </a:lnTo>
                <a:lnTo>
                  <a:pt x="36829" y="163830"/>
                </a:lnTo>
                <a:lnTo>
                  <a:pt x="31750" y="171450"/>
                </a:lnTo>
                <a:lnTo>
                  <a:pt x="26669" y="177800"/>
                </a:lnTo>
                <a:lnTo>
                  <a:pt x="21589" y="186690"/>
                </a:lnTo>
                <a:lnTo>
                  <a:pt x="17779" y="194309"/>
                </a:lnTo>
                <a:lnTo>
                  <a:pt x="13969" y="204469"/>
                </a:lnTo>
                <a:lnTo>
                  <a:pt x="11429" y="214630"/>
                </a:lnTo>
                <a:lnTo>
                  <a:pt x="7619" y="224790"/>
                </a:lnTo>
                <a:lnTo>
                  <a:pt x="6350" y="234950"/>
                </a:lnTo>
                <a:lnTo>
                  <a:pt x="3810" y="245109"/>
                </a:lnTo>
                <a:lnTo>
                  <a:pt x="0" y="279400"/>
                </a:lnTo>
                <a:lnTo>
                  <a:pt x="0" y="307340"/>
                </a:lnTo>
                <a:lnTo>
                  <a:pt x="1269" y="321309"/>
                </a:lnTo>
                <a:lnTo>
                  <a:pt x="6350" y="349250"/>
                </a:lnTo>
                <a:lnTo>
                  <a:pt x="8889" y="360680"/>
                </a:lnTo>
                <a:lnTo>
                  <a:pt x="13969" y="373380"/>
                </a:lnTo>
                <a:lnTo>
                  <a:pt x="17779" y="384809"/>
                </a:lnTo>
                <a:lnTo>
                  <a:pt x="22860" y="394969"/>
                </a:lnTo>
                <a:lnTo>
                  <a:pt x="30479" y="407669"/>
                </a:lnTo>
                <a:lnTo>
                  <a:pt x="34289" y="412750"/>
                </a:lnTo>
                <a:lnTo>
                  <a:pt x="39369" y="417830"/>
                </a:lnTo>
                <a:lnTo>
                  <a:pt x="43179" y="422909"/>
                </a:lnTo>
                <a:lnTo>
                  <a:pt x="46989" y="426719"/>
                </a:lnTo>
                <a:lnTo>
                  <a:pt x="52069" y="430530"/>
                </a:lnTo>
                <a:lnTo>
                  <a:pt x="57150" y="433069"/>
                </a:lnTo>
                <a:lnTo>
                  <a:pt x="62229" y="436880"/>
                </a:lnTo>
                <a:lnTo>
                  <a:pt x="72389" y="441959"/>
                </a:lnTo>
                <a:lnTo>
                  <a:pt x="78739" y="443230"/>
                </a:lnTo>
                <a:lnTo>
                  <a:pt x="83819" y="445769"/>
                </a:lnTo>
                <a:lnTo>
                  <a:pt x="115569" y="445769"/>
                </a:lnTo>
                <a:lnTo>
                  <a:pt x="119379" y="444500"/>
                </a:lnTo>
                <a:lnTo>
                  <a:pt x="124460" y="443230"/>
                </a:lnTo>
                <a:lnTo>
                  <a:pt x="128269" y="440690"/>
                </a:lnTo>
                <a:lnTo>
                  <a:pt x="132079" y="439419"/>
                </a:lnTo>
                <a:lnTo>
                  <a:pt x="135889" y="436880"/>
                </a:lnTo>
                <a:lnTo>
                  <a:pt x="139700" y="433069"/>
                </a:lnTo>
                <a:lnTo>
                  <a:pt x="143510" y="430530"/>
                </a:lnTo>
                <a:lnTo>
                  <a:pt x="148589" y="426719"/>
                </a:lnTo>
                <a:lnTo>
                  <a:pt x="152400" y="422909"/>
                </a:lnTo>
                <a:lnTo>
                  <a:pt x="157479" y="416559"/>
                </a:lnTo>
                <a:lnTo>
                  <a:pt x="161289" y="411480"/>
                </a:lnTo>
                <a:lnTo>
                  <a:pt x="164337" y="407669"/>
                </a:lnTo>
                <a:lnTo>
                  <a:pt x="119379" y="407669"/>
                </a:lnTo>
                <a:lnTo>
                  <a:pt x="116839" y="406400"/>
                </a:lnTo>
                <a:lnTo>
                  <a:pt x="115569" y="406400"/>
                </a:lnTo>
                <a:lnTo>
                  <a:pt x="110489" y="403859"/>
                </a:lnTo>
                <a:lnTo>
                  <a:pt x="109219" y="403859"/>
                </a:lnTo>
                <a:lnTo>
                  <a:pt x="107950" y="402590"/>
                </a:lnTo>
                <a:lnTo>
                  <a:pt x="107950" y="401319"/>
                </a:lnTo>
                <a:lnTo>
                  <a:pt x="106679" y="400050"/>
                </a:lnTo>
                <a:lnTo>
                  <a:pt x="104139" y="398780"/>
                </a:lnTo>
                <a:lnTo>
                  <a:pt x="101600" y="394969"/>
                </a:lnTo>
                <a:lnTo>
                  <a:pt x="96519" y="384809"/>
                </a:lnTo>
                <a:lnTo>
                  <a:pt x="93979" y="381000"/>
                </a:lnTo>
                <a:lnTo>
                  <a:pt x="91439" y="374650"/>
                </a:lnTo>
                <a:lnTo>
                  <a:pt x="90169" y="368300"/>
                </a:lnTo>
                <a:lnTo>
                  <a:pt x="87629" y="361950"/>
                </a:lnTo>
                <a:lnTo>
                  <a:pt x="85089" y="346709"/>
                </a:lnTo>
                <a:lnTo>
                  <a:pt x="83819" y="336550"/>
                </a:lnTo>
                <a:lnTo>
                  <a:pt x="82550" y="327659"/>
                </a:lnTo>
                <a:lnTo>
                  <a:pt x="81279" y="304800"/>
                </a:lnTo>
                <a:lnTo>
                  <a:pt x="81279" y="252730"/>
                </a:lnTo>
                <a:lnTo>
                  <a:pt x="82550" y="232409"/>
                </a:lnTo>
                <a:lnTo>
                  <a:pt x="85089" y="214630"/>
                </a:lnTo>
                <a:lnTo>
                  <a:pt x="86360" y="207009"/>
                </a:lnTo>
                <a:lnTo>
                  <a:pt x="88900" y="194309"/>
                </a:lnTo>
                <a:lnTo>
                  <a:pt x="91439" y="187959"/>
                </a:lnTo>
                <a:lnTo>
                  <a:pt x="92710" y="182880"/>
                </a:lnTo>
                <a:lnTo>
                  <a:pt x="95250" y="179069"/>
                </a:lnTo>
                <a:lnTo>
                  <a:pt x="96519" y="173990"/>
                </a:lnTo>
                <a:lnTo>
                  <a:pt x="99060" y="171450"/>
                </a:lnTo>
                <a:lnTo>
                  <a:pt x="100329" y="168909"/>
                </a:lnTo>
                <a:lnTo>
                  <a:pt x="105410" y="163830"/>
                </a:lnTo>
                <a:lnTo>
                  <a:pt x="107950" y="162559"/>
                </a:lnTo>
                <a:lnTo>
                  <a:pt x="109219" y="161290"/>
                </a:lnTo>
                <a:lnTo>
                  <a:pt x="114300" y="158750"/>
                </a:lnTo>
                <a:lnTo>
                  <a:pt x="166370" y="158750"/>
                </a:lnTo>
                <a:lnTo>
                  <a:pt x="162560" y="154940"/>
                </a:lnTo>
                <a:lnTo>
                  <a:pt x="158750" y="149859"/>
                </a:lnTo>
                <a:lnTo>
                  <a:pt x="154939" y="147319"/>
                </a:lnTo>
                <a:lnTo>
                  <a:pt x="147319" y="139700"/>
                </a:lnTo>
                <a:lnTo>
                  <a:pt x="139700" y="134619"/>
                </a:lnTo>
                <a:lnTo>
                  <a:pt x="137160" y="133350"/>
                </a:lnTo>
                <a:lnTo>
                  <a:pt x="133350" y="130809"/>
                </a:lnTo>
                <a:lnTo>
                  <a:pt x="129539" y="129540"/>
                </a:lnTo>
                <a:lnTo>
                  <a:pt x="124460" y="128269"/>
                </a:lnTo>
                <a:lnTo>
                  <a:pt x="120650" y="127000"/>
                </a:lnTo>
                <a:close/>
              </a:path>
              <a:path w="280670" h="447039">
                <a:moveTo>
                  <a:pt x="166370" y="158750"/>
                </a:moveTo>
                <a:lnTo>
                  <a:pt x="128269" y="158750"/>
                </a:lnTo>
                <a:lnTo>
                  <a:pt x="132079" y="160019"/>
                </a:lnTo>
                <a:lnTo>
                  <a:pt x="134619" y="161290"/>
                </a:lnTo>
                <a:lnTo>
                  <a:pt x="138429" y="162559"/>
                </a:lnTo>
                <a:lnTo>
                  <a:pt x="140969" y="165100"/>
                </a:lnTo>
                <a:lnTo>
                  <a:pt x="148589" y="170180"/>
                </a:lnTo>
                <a:lnTo>
                  <a:pt x="154939" y="176530"/>
                </a:lnTo>
                <a:lnTo>
                  <a:pt x="160019" y="184150"/>
                </a:lnTo>
                <a:lnTo>
                  <a:pt x="166369" y="194309"/>
                </a:lnTo>
                <a:lnTo>
                  <a:pt x="171450" y="204469"/>
                </a:lnTo>
                <a:lnTo>
                  <a:pt x="171450" y="363219"/>
                </a:lnTo>
                <a:lnTo>
                  <a:pt x="165100" y="374650"/>
                </a:lnTo>
                <a:lnTo>
                  <a:pt x="160019" y="382269"/>
                </a:lnTo>
                <a:lnTo>
                  <a:pt x="154939" y="391159"/>
                </a:lnTo>
                <a:lnTo>
                  <a:pt x="151129" y="393700"/>
                </a:lnTo>
                <a:lnTo>
                  <a:pt x="148589" y="397509"/>
                </a:lnTo>
                <a:lnTo>
                  <a:pt x="146050" y="398780"/>
                </a:lnTo>
                <a:lnTo>
                  <a:pt x="143510" y="401319"/>
                </a:lnTo>
                <a:lnTo>
                  <a:pt x="139700" y="403859"/>
                </a:lnTo>
                <a:lnTo>
                  <a:pt x="137160" y="405130"/>
                </a:lnTo>
                <a:lnTo>
                  <a:pt x="133350" y="406400"/>
                </a:lnTo>
                <a:lnTo>
                  <a:pt x="130810" y="406400"/>
                </a:lnTo>
                <a:lnTo>
                  <a:pt x="128269" y="407669"/>
                </a:lnTo>
                <a:lnTo>
                  <a:pt x="164337" y="407669"/>
                </a:lnTo>
                <a:lnTo>
                  <a:pt x="171450" y="398780"/>
                </a:lnTo>
                <a:lnTo>
                  <a:pt x="253364" y="398780"/>
                </a:lnTo>
                <a:lnTo>
                  <a:pt x="252729" y="397509"/>
                </a:lnTo>
                <a:lnTo>
                  <a:pt x="251460" y="396240"/>
                </a:lnTo>
                <a:lnTo>
                  <a:pt x="251460" y="393700"/>
                </a:lnTo>
                <a:lnTo>
                  <a:pt x="250189" y="391159"/>
                </a:lnTo>
                <a:lnTo>
                  <a:pt x="250189" y="388619"/>
                </a:lnTo>
                <a:lnTo>
                  <a:pt x="248919" y="387350"/>
                </a:lnTo>
                <a:lnTo>
                  <a:pt x="248792" y="374650"/>
                </a:lnTo>
                <a:lnTo>
                  <a:pt x="247650" y="363219"/>
                </a:lnTo>
                <a:lnTo>
                  <a:pt x="247650" y="163830"/>
                </a:lnTo>
                <a:lnTo>
                  <a:pt x="171450" y="163830"/>
                </a:lnTo>
                <a:lnTo>
                  <a:pt x="166370" y="158750"/>
                </a:lnTo>
                <a:close/>
              </a:path>
              <a:path w="280670" h="447039">
                <a:moveTo>
                  <a:pt x="247650" y="0"/>
                </a:moveTo>
                <a:lnTo>
                  <a:pt x="133350" y="0"/>
                </a:lnTo>
                <a:lnTo>
                  <a:pt x="133350" y="12700"/>
                </a:lnTo>
                <a:lnTo>
                  <a:pt x="146050" y="12700"/>
                </a:lnTo>
                <a:lnTo>
                  <a:pt x="148589" y="13969"/>
                </a:lnTo>
                <a:lnTo>
                  <a:pt x="152400" y="13969"/>
                </a:lnTo>
                <a:lnTo>
                  <a:pt x="154939" y="15240"/>
                </a:lnTo>
                <a:lnTo>
                  <a:pt x="156210" y="15240"/>
                </a:lnTo>
                <a:lnTo>
                  <a:pt x="163829" y="22859"/>
                </a:lnTo>
                <a:lnTo>
                  <a:pt x="165100" y="25400"/>
                </a:lnTo>
                <a:lnTo>
                  <a:pt x="166369" y="26669"/>
                </a:lnTo>
                <a:lnTo>
                  <a:pt x="167639" y="29209"/>
                </a:lnTo>
                <a:lnTo>
                  <a:pt x="167639" y="31750"/>
                </a:lnTo>
                <a:lnTo>
                  <a:pt x="168910" y="31750"/>
                </a:lnTo>
                <a:lnTo>
                  <a:pt x="168910" y="36830"/>
                </a:lnTo>
                <a:lnTo>
                  <a:pt x="170179" y="40640"/>
                </a:lnTo>
                <a:lnTo>
                  <a:pt x="170179" y="57150"/>
                </a:lnTo>
                <a:lnTo>
                  <a:pt x="171450" y="72390"/>
                </a:lnTo>
                <a:lnTo>
                  <a:pt x="171450" y="163830"/>
                </a:lnTo>
                <a:lnTo>
                  <a:pt x="247650" y="163830"/>
                </a:lnTo>
                <a:lnTo>
                  <a:pt x="247650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6436995" y="5372100"/>
            <a:ext cx="0" cy="346710"/>
          </a:xfrm>
          <a:custGeom>
            <a:avLst/>
            <a:gdLst/>
            <a:ahLst/>
            <a:cxnLst/>
            <a:rect l="l" t="t" r="r" b="b"/>
            <a:pathLst>
              <a:path w="0" h="346710">
                <a:moveTo>
                  <a:pt x="0" y="0"/>
                </a:moveTo>
                <a:lnTo>
                  <a:pt x="0" y="346709"/>
                </a:lnTo>
              </a:path>
            </a:pathLst>
          </a:custGeom>
          <a:ln w="88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6183629" y="5367020"/>
            <a:ext cx="289560" cy="4572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6493509" y="5361940"/>
            <a:ext cx="138430" cy="448309"/>
          </a:xfrm>
          <a:custGeom>
            <a:avLst/>
            <a:gdLst/>
            <a:ahLst/>
            <a:cxnLst/>
            <a:rect l="l" t="t" r="r" b="b"/>
            <a:pathLst>
              <a:path w="138429" h="448310">
                <a:moveTo>
                  <a:pt x="81280" y="96520"/>
                </a:moveTo>
                <a:lnTo>
                  <a:pt x="57149" y="96520"/>
                </a:lnTo>
                <a:lnTo>
                  <a:pt x="58419" y="97790"/>
                </a:lnTo>
                <a:lnTo>
                  <a:pt x="60960" y="99060"/>
                </a:lnTo>
                <a:lnTo>
                  <a:pt x="77469" y="99060"/>
                </a:lnTo>
                <a:lnTo>
                  <a:pt x="80010" y="97790"/>
                </a:lnTo>
                <a:lnTo>
                  <a:pt x="81280" y="96520"/>
                </a:lnTo>
                <a:close/>
              </a:path>
              <a:path w="138429" h="448310">
                <a:moveTo>
                  <a:pt x="85089" y="95250"/>
                </a:moveTo>
                <a:lnTo>
                  <a:pt x="53339" y="95250"/>
                </a:lnTo>
                <a:lnTo>
                  <a:pt x="54610" y="96520"/>
                </a:lnTo>
                <a:lnTo>
                  <a:pt x="83819" y="96520"/>
                </a:lnTo>
                <a:lnTo>
                  <a:pt x="85089" y="95250"/>
                </a:lnTo>
                <a:close/>
              </a:path>
              <a:path w="138429" h="448310">
                <a:moveTo>
                  <a:pt x="86360" y="2540"/>
                </a:moveTo>
                <a:lnTo>
                  <a:pt x="53339" y="2540"/>
                </a:lnTo>
                <a:lnTo>
                  <a:pt x="50799" y="3810"/>
                </a:lnTo>
                <a:lnTo>
                  <a:pt x="49530" y="5080"/>
                </a:lnTo>
                <a:lnTo>
                  <a:pt x="46989" y="6350"/>
                </a:lnTo>
                <a:lnTo>
                  <a:pt x="45719" y="7620"/>
                </a:lnTo>
                <a:lnTo>
                  <a:pt x="41910" y="10160"/>
                </a:lnTo>
                <a:lnTo>
                  <a:pt x="39369" y="13970"/>
                </a:lnTo>
                <a:lnTo>
                  <a:pt x="35560" y="17780"/>
                </a:lnTo>
                <a:lnTo>
                  <a:pt x="33019" y="21590"/>
                </a:lnTo>
                <a:lnTo>
                  <a:pt x="33019" y="24130"/>
                </a:lnTo>
                <a:lnTo>
                  <a:pt x="31749" y="25400"/>
                </a:lnTo>
                <a:lnTo>
                  <a:pt x="29210" y="30480"/>
                </a:lnTo>
                <a:lnTo>
                  <a:pt x="29210" y="31750"/>
                </a:lnTo>
                <a:lnTo>
                  <a:pt x="27939" y="34290"/>
                </a:lnTo>
                <a:lnTo>
                  <a:pt x="27939" y="36830"/>
                </a:lnTo>
                <a:lnTo>
                  <a:pt x="26669" y="39370"/>
                </a:lnTo>
                <a:lnTo>
                  <a:pt x="26669" y="59690"/>
                </a:lnTo>
                <a:lnTo>
                  <a:pt x="27939" y="60960"/>
                </a:lnTo>
                <a:lnTo>
                  <a:pt x="27939" y="63500"/>
                </a:lnTo>
                <a:lnTo>
                  <a:pt x="29210" y="66040"/>
                </a:lnTo>
                <a:lnTo>
                  <a:pt x="29210" y="68580"/>
                </a:lnTo>
                <a:lnTo>
                  <a:pt x="30480" y="71120"/>
                </a:lnTo>
                <a:lnTo>
                  <a:pt x="31749" y="72390"/>
                </a:lnTo>
                <a:lnTo>
                  <a:pt x="33019" y="74930"/>
                </a:lnTo>
                <a:lnTo>
                  <a:pt x="33019" y="77470"/>
                </a:lnTo>
                <a:lnTo>
                  <a:pt x="35560" y="81280"/>
                </a:lnTo>
                <a:lnTo>
                  <a:pt x="46989" y="92710"/>
                </a:lnTo>
                <a:lnTo>
                  <a:pt x="49530" y="93980"/>
                </a:lnTo>
                <a:lnTo>
                  <a:pt x="50799" y="95250"/>
                </a:lnTo>
                <a:lnTo>
                  <a:pt x="87630" y="95250"/>
                </a:lnTo>
                <a:lnTo>
                  <a:pt x="88899" y="93980"/>
                </a:lnTo>
                <a:lnTo>
                  <a:pt x="91439" y="92710"/>
                </a:lnTo>
                <a:lnTo>
                  <a:pt x="99060" y="85090"/>
                </a:lnTo>
                <a:lnTo>
                  <a:pt x="101599" y="81280"/>
                </a:lnTo>
                <a:lnTo>
                  <a:pt x="105410" y="77470"/>
                </a:lnTo>
                <a:lnTo>
                  <a:pt x="105410" y="74930"/>
                </a:lnTo>
                <a:lnTo>
                  <a:pt x="106680" y="72390"/>
                </a:lnTo>
                <a:lnTo>
                  <a:pt x="107949" y="71120"/>
                </a:lnTo>
                <a:lnTo>
                  <a:pt x="107949" y="68580"/>
                </a:lnTo>
                <a:lnTo>
                  <a:pt x="110489" y="63500"/>
                </a:lnTo>
                <a:lnTo>
                  <a:pt x="110489" y="59690"/>
                </a:lnTo>
                <a:lnTo>
                  <a:pt x="111760" y="54610"/>
                </a:lnTo>
                <a:lnTo>
                  <a:pt x="111760" y="44450"/>
                </a:lnTo>
                <a:lnTo>
                  <a:pt x="110489" y="39370"/>
                </a:lnTo>
                <a:lnTo>
                  <a:pt x="110489" y="34290"/>
                </a:lnTo>
                <a:lnTo>
                  <a:pt x="107949" y="30480"/>
                </a:lnTo>
                <a:lnTo>
                  <a:pt x="106680" y="25400"/>
                </a:lnTo>
                <a:lnTo>
                  <a:pt x="105410" y="21590"/>
                </a:lnTo>
                <a:lnTo>
                  <a:pt x="102869" y="17780"/>
                </a:lnTo>
                <a:lnTo>
                  <a:pt x="99060" y="13970"/>
                </a:lnTo>
                <a:lnTo>
                  <a:pt x="96519" y="10160"/>
                </a:lnTo>
                <a:lnTo>
                  <a:pt x="92710" y="7620"/>
                </a:lnTo>
                <a:lnTo>
                  <a:pt x="91439" y="6350"/>
                </a:lnTo>
                <a:lnTo>
                  <a:pt x="88899" y="5080"/>
                </a:lnTo>
                <a:lnTo>
                  <a:pt x="86360" y="2540"/>
                </a:lnTo>
                <a:close/>
              </a:path>
              <a:path w="138429" h="448310">
                <a:moveTo>
                  <a:pt x="77469" y="0"/>
                </a:moveTo>
                <a:lnTo>
                  <a:pt x="60960" y="0"/>
                </a:lnTo>
                <a:lnTo>
                  <a:pt x="58419" y="1270"/>
                </a:lnTo>
                <a:lnTo>
                  <a:pt x="57149" y="1270"/>
                </a:lnTo>
                <a:lnTo>
                  <a:pt x="54610" y="2540"/>
                </a:lnTo>
                <a:lnTo>
                  <a:pt x="83819" y="2540"/>
                </a:lnTo>
                <a:lnTo>
                  <a:pt x="81280" y="1270"/>
                </a:lnTo>
                <a:lnTo>
                  <a:pt x="77469" y="0"/>
                </a:lnTo>
                <a:close/>
              </a:path>
              <a:path w="138429" h="448310">
                <a:moveTo>
                  <a:pt x="138430" y="435610"/>
                </a:moveTo>
                <a:lnTo>
                  <a:pt x="0" y="435610"/>
                </a:lnTo>
                <a:lnTo>
                  <a:pt x="0" y="448310"/>
                </a:lnTo>
                <a:lnTo>
                  <a:pt x="138430" y="448310"/>
                </a:lnTo>
                <a:lnTo>
                  <a:pt x="138430" y="435610"/>
                </a:lnTo>
                <a:close/>
              </a:path>
              <a:path w="138429" h="448310">
                <a:moveTo>
                  <a:pt x="123189" y="433070"/>
                </a:moveTo>
                <a:lnTo>
                  <a:pt x="12699" y="433070"/>
                </a:lnTo>
                <a:lnTo>
                  <a:pt x="11430" y="434340"/>
                </a:lnTo>
                <a:lnTo>
                  <a:pt x="7619" y="435610"/>
                </a:lnTo>
                <a:lnTo>
                  <a:pt x="130810" y="435610"/>
                </a:lnTo>
                <a:lnTo>
                  <a:pt x="123189" y="433070"/>
                </a:lnTo>
                <a:close/>
              </a:path>
              <a:path w="138429" h="448310">
                <a:moveTo>
                  <a:pt x="107949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11430" y="158750"/>
                </a:lnTo>
                <a:lnTo>
                  <a:pt x="16510" y="161290"/>
                </a:lnTo>
                <a:lnTo>
                  <a:pt x="17780" y="161290"/>
                </a:lnTo>
                <a:lnTo>
                  <a:pt x="19049" y="162560"/>
                </a:lnTo>
                <a:lnTo>
                  <a:pt x="20319" y="162560"/>
                </a:lnTo>
                <a:lnTo>
                  <a:pt x="22860" y="165100"/>
                </a:lnTo>
                <a:lnTo>
                  <a:pt x="22860" y="166370"/>
                </a:lnTo>
                <a:lnTo>
                  <a:pt x="24130" y="166370"/>
                </a:lnTo>
                <a:lnTo>
                  <a:pt x="24130" y="168910"/>
                </a:lnTo>
                <a:lnTo>
                  <a:pt x="25399" y="168910"/>
                </a:lnTo>
                <a:lnTo>
                  <a:pt x="26669" y="171450"/>
                </a:lnTo>
                <a:lnTo>
                  <a:pt x="26669" y="172720"/>
                </a:lnTo>
                <a:lnTo>
                  <a:pt x="27939" y="175260"/>
                </a:lnTo>
                <a:lnTo>
                  <a:pt x="27939" y="177800"/>
                </a:lnTo>
                <a:lnTo>
                  <a:pt x="29210" y="181610"/>
                </a:lnTo>
                <a:lnTo>
                  <a:pt x="29210" y="187960"/>
                </a:lnTo>
                <a:lnTo>
                  <a:pt x="30480" y="193040"/>
                </a:lnTo>
                <a:lnTo>
                  <a:pt x="30480" y="406400"/>
                </a:lnTo>
                <a:lnTo>
                  <a:pt x="29210" y="411480"/>
                </a:lnTo>
                <a:lnTo>
                  <a:pt x="27939" y="415290"/>
                </a:lnTo>
                <a:lnTo>
                  <a:pt x="27939" y="419100"/>
                </a:lnTo>
                <a:lnTo>
                  <a:pt x="26669" y="421640"/>
                </a:lnTo>
                <a:lnTo>
                  <a:pt x="26669" y="422910"/>
                </a:lnTo>
                <a:lnTo>
                  <a:pt x="25399" y="424180"/>
                </a:lnTo>
                <a:lnTo>
                  <a:pt x="24130" y="426720"/>
                </a:lnTo>
                <a:lnTo>
                  <a:pt x="22860" y="426720"/>
                </a:lnTo>
                <a:lnTo>
                  <a:pt x="16510" y="433070"/>
                </a:lnTo>
                <a:lnTo>
                  <a:pt x="120649" y="433070"/>
                </a:lnTo>
                <a:lnTo>
                  <a:pt x="118110" y="430530"/>
                </a:lnTo>
                <a:lnTo>
                  <a:pt x="116839" y="430530"/>
                </a:lnTo>
                <a:lnTo>
                  <a:pt x="115569" y="429260"/>
                </a:lnTo>
                <a:lnTo>
                  <a:pt x="115569" y="427990"/>
                </a:lnTo>
                <a:lnTo>
                  <a:pt x="113030" y="425450"/>
                </a:lnTo>
                <a:lnTo>
                  <a:pt x="113030" y="424180"/>
                </a:lnTo>
                <a:lnTo>
                  <a:pt x="111760" y="422910"/>
                </a:lnTo>
                <a:lnTo>
                  <a:pt x="111760" y="420370"/>
                </a:lnTo>
                <a:lnTo>
                  <a:pt x="110489" y="416560"/>
                </a:lnTo>
                <a:lnTo>
                  <a:pt x="107949" y="406400"/>
                </a:lnTo>
                <a:lnTo>
                  <a:pt x="107949" y="14605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6562090" y="5356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1269" y="0"/>
                </a:lnTo>
                <a:lnTo>
                  <a:pt x="1269" y="5079"/>
                </a:lnTo>
                <a:lnTo>
                  <a:pt x="0" y="8889"/>
                </a:lnTo>
                <a:lnTo>
                  <a:pt x="507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6567169" y="5356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0" y="0"/>
                </a:moveTo>
                <a:lnTo>
                  <a:pt x="0" y="10159"/>
                </a:lnTo>
                <a:lnTo>
                  <a:pt x="3809" y="10159"/>
                </a:lnTo>
                <a:lnTo>
                  <a:pt x="3809" y="507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6569709" y="53581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1270" y="3810"/>
                </a:lnTo>
                <a:lnTo>
                  <a:pt x="0" y="8890"/>
                </a:lnTo>
                <a:lnTo>
                  <a:pt x="3810" y="889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6574790" y="53594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1269" y="0"/>
                </a:lnTo>
                <a:lnTo>
                  <a:pt x="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6572250" y="535940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19"/>
                </a:lnTo>
                <a:lnTo>
                  <a:pt x="2540" y="8890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6574790" y="53644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3810"/>
                </a:lnTo>
                <a:lnTo>
                  <a:pt x="126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6576059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2540" y="0"/>
                </a:lnTo>
                <a:lnTo>
                  <a:pt x="0" y="7619"/>
                </a:lnTo>
                <a:lnTo>
                  <a:pt x="1270" y="8889"/>
                </a:lnTo>
                <a:lnTo>
                  <a:pt x="381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6577330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10" y="0"/>
                </a:moveTo>
                <a:lnTo>
                  <a:pt x="2540" y="3809"/>
                </a:lnTo>
                <a:lnTo>
                  <a:pt x="0" y="8889"/>
                </a:lnTo>
                <a:lnTo>
                  <a:pt x="2540" y="888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6581140" y="53619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1269" y="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6578600" y="53619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20"/>
                </a:lnTo>
                <a:lnTo>
                  <a:pt x="1270" y="8890"/>
                </a:lnTo>
                <a:lnTo>
                  <a:pt x="3809" y="508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6579869" y="53632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19"/>
                </a:lnTo>
                <a:lnTo>
                  <a:pt x="2539" y="8889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6582409" y="53644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0" y="7620"/>
                </a:lnTo>
                <a:lnTo>
                  <a:pt x="1270" y="889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6586219" y="53657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2539" y="0"/>
                </a:lnTo>
                <a:lnTo>
                  <a:pt x="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6583680" y="53657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2540" y="3809"/>
                </a:lnTo>
                <a:lnTo>
                  <a:pt x="0" y="7619"/>
                </a:lnTo>
                <a:lnTo>
                  <a:pt x="3810" y="10159"/>
                </a:lnTo>
                <a:lnTo>
                  <a:pt x="6350" y="6350"/>
                </a:lnTo>
                <a:lnTo>
                  <a:pt x="1016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6586219" y="53695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3809" y="2539"/>
                </a:lnTo>
                <a:lnTo>
                  <a:pt x="0" y="6349"/>
                </a:lnTo>
                <a:lnTo>
                  <a:pt x="3809" y="10159"/>
                </a:lnTo>
                <a:lnTo>
                  <a:pt x="6350" y="6349"/>
                </a:lnTo>
                <a:lnTo>
                  <a:pt x="1015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6592569" y="53721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0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6588759" y="537337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7620" y="0"/>
                </a:moveTo>
                <a:lnTo>
                  <a:pt x="0" y="5079"/>
                </a:lnTo>
                <a:lnTo>
                  <a:pt x="3810" y="8889"/>
                </a:lnTo>
                <a:lnTo>
                  <a:pt x="1143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6592569" y="53771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80"/>
                </a:lnTo>
                <a:lnTo>
                  <a:pt x="2539" y="8890"/>
                </a:lnTo>
                <a:lnTo>
                  <a:pt x="1015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6598919" y="53809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254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6595109" y="538225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20" y="0"/>
                </a:moveTo>
                <a:lnTo>
                  <a:pt x="3810" y="1269"/>
                </a:lnTo>
                <a:lnTo>
                  <a:pt x="0" y="3809"/>
                </a:lnTo>
                <a:lnTo>
                  <a:pt x="1270" y="7619"/>
                </a:lnTo>
                <a:lnTo>
                  <a:pt x="5080" y="5079"/>
                </a:lnTo>
                <a:lnTo>
                  <a:pt x="889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6600190" y="53860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3809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6596380" y="53860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10" y="1269"/>
                </a:lnTo>
                <a:lnTo>
                  <a:pt x="0" y="2539"/>
                </a:lnTo>
                <a:lnTo>
                  <a:pt x="1270" y="7619"/>
                </a:lnTo>
                <a:lnTo>
                  <a:pt x="5079" y="6349"/>
                </a:lnTo>
                <a:lnTo>
                  <a:pt x="1016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6597650" y="53911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09" y="1269"/>
                </a:lnTo>
                <a:lnTo>
                  <a:pt x="0" y="2540"/>
                </a:lnTo>
                <a:lnTo>
                  <a:pt x="1270" y="7619"/>
                </a:lnTo>
                <a:lnTo>
                  <a:pt x="6350" y="5080"/>
                </a:lnTo>
                <a:lnTo>
                  <a:pt x="10159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6604000" y="53949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6598919" y="53962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6350"/>
                </a:lnTo>
                <a:lnTo>
                  <a:pt x="5079" y="508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6604000" y="5400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6600190" y="54013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89" y="0"/>
                </a:moveTo>
                <a:lnTo>
                  <a:pt x="8889" y="5079"/>
                </a:lnTo>
                <a:lnTo>
                  <a:pt x="0" y="507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6600190" y="54063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89" y="0"/>
                </a:moveTo>
                <a:lnTo>
                  <a:pt x="0" y="0"/>
                </a:lnTo>
                <a:lnTo>
                  <a:pt x="0" y="5080"/>
                </a:lnTo>
                <a:lnTo>
                  <a:pt x="5079" y="508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6605269" y="54102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6600190" y="54102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0" y="6350"/>
                </a:lnTo>
                <a:lnTo>
                  <a:pt x="8889" y="6350"/>
                </a:lnTo>
                <a:lnTo>
                  <a:pt x="10159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6605269" y="54165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6600190" y="54165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89" y="0"/>
                </a:moveTo>
                <a:lnTo>
                  <a:pt x="8889" y="5080"/>
                </a:lnTo>
                <a:lnTo>
                  <a:pt x="0" y="508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6604000" y="5421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6598919" y="542035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1269"/>
                </a:lnTo>
                <a:lnTo>
                  <a:pt x="5079" y="2539"/>
                </a:lnTo>
                <a:lnTo>
                  <a:pt x="8889" y="5079"/>
                </a:lnTo>
                <a:lnTo>
                  <a:pt x="10159" y="253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6598919" y="5421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6598919" y="54229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507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8889" y="3809"/>
                </a:lnTo>
                <a:lnTo>
                  <a:pt x="1015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6604000" y="54254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6598919" y="54241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2539"/>
                </a:lnTo>
                <a:lnTo>
                  <a:pt x="7620" y="5079"/>
                </a:lnTo>
                <a:lnTo>
                  <a:pt x="8889" y="380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6602730" y="542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10" y="254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6597650" y="54267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1270" y="0"/>
                </a:moveTo>
                <a:lnTo>
                  <a:pt x="0" y="1269"/>
                </a:lnTo>
                <a:lnTo>
                  <a:pt x="3809" y="3809"/>
                </a:lnTo>
                <a:lnTo>
                  <a:pt x="8890" y="5079"/>
                </a:lnTo>
                <a:lnTo>
                  <a:pt x="8890" y="380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6597650" y="542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0" y="1270"/>
                </a:lnTo>
                <a:lnTo>
                  <a:pt x="380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6596380" y="54292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270" y="0"/>
                </a:moveTo>
                <a:lnTo>
                  <a:pt x="0" y="2540"/>
                </a:lnTo>
                <a:lnTo>
                  <a:pt x="5079" y="3809"/>
                </a:lnTo>
                <a:lnTo>
                  <a:pt x="10160" y="3809"/>
                </a:lnTo>
                <a:lnTo>
                  <a:pt x="10160" y="126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6601459" y="54330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6596380" y="543052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39"/>
                </a:lnTo>
                <a:lnTo>
                  <a:pt x="3810" y="3809"/>
                </a:lnTo>
                <a:lnTo>
                  <a:pt x="8890" y="6349"/>
                </a:lnTo>
                <a:lnTo>
                  <a:pt x="10160" y="380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6600190" y="54343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4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6595109" y="54317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2540"/>
                </a:lnTo>
                <a:lnTo>
                  <a:pt x="3810" y="5080"/>
                </a:lnTo>
                <a:lnTo>
                  <a:pt x="8890" y="762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6593840" y="54343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69" y="0"/>
                </a:moveTo>
                <a:lnTo>
                  <a:pt x="0" y="2540"/>
                </a:lnTo>
                <a:lnTo>
                  <a:pt x="5079" y="5080"/>
                </a:lnTo>
                <a:lnTo>
                  <a:pt x="8889" y="6350"/>
                </a:lnTo>
                <a:lnTo>
                  <a:pt x="10159" y="5080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6598919" y="54394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39"/>
                </a:lnTo>
                <a:lnTo>
                  <a:pt x="380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6591300" y="54356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3809" y="0"/>
                </a:moveTo>
                <a:lnTo>
                  <a:pt x="0" y="3809"/>
                </a:lnTo>
                <a:lnTo>
                  <a:pt x="3809" y="7619"/>
                </a:lnTo>
                <a:lnTo>
                  <a:pt x="7620" y="10159"/>
                </a:lnTo>
                <a:lnTo>
                  <a:pt x="11429" y="6350"/>
                </a:lnTo>
                <a:lnTo>
                  <a:pt x="762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6588759" y="54394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40" y="0"/>
                </a:moveTo>
                <a:lnTo>
                  <a:pt x="0" y="5079"/>
                </a:lnTo>
                <a:lnTo>
                  <a:pt x="7620" y="10159"/>
                </a:lnTo>
                <a:lnTo>
                  <a:pt x="10160" y="6349"/>
                </a:lnTo>
                <a:lnTo>
                  <a:pt x="635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6586219" y="54432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39" y="0"/>
                </a:moveTo>
                <a:lnTo>
                  <a:pt x="0" y="3809"/>
                </a:lnTo>
                <a:lnTo>
                  <a:pt x="3809" y="6349"/>
                </a:lnTo>
                <a:lnTo>
                  <a:pt x="7620" y="10159"/>
                </a:lnTo>
                <a:lnTo>
                  <a:pt x="10159" y="6349"/>
                </a:lnTo>
                <a:lnTo>
                  <a:pt x="635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6590030" y="54495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0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6582409" y="54470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10" y="0"/>
                </a:moveTo>
                <a:lnTo>
                  <a:pt x="0" y="2540"/>
                </a:lnTo>
                <a:lnTo>
                  <a:pt x="7620" y="10160"/>
                </a:lnTo>
                <a:lnTo>
                  <a:pt x="10160" y="6350"/>
                </a:lnTo>
                <a:lnTo>
                  <a:pt x="762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6586219" y="54533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39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6582409" y="54495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69"/>
                </a:lnTo>
                <a:lnTo>
                  <a:pt x="5080" y="8889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6581140" y="54508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69" y="0"/>
                </a:moveTo>
                <a:lnTo>
                  <a:pt x="0" y="0"/>
                </a:lnTo>
                <a:lnTo>
                  <a:pt x="380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6579869" y="54508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2539" y="5080"/>
                </a:lnTo>
                <a:lnTo>
                  <a:pt x="6350" y="7620"/>
                </a:lnTo>
                <a:lnTo>
                  <a:pt x="7620" y="7620"/>
                </a:lnTo>
                <a:lnTo>
                  <a:pt x="507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6578600" y="54521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1269"/>
                </a:lnTo>
                <a:lnTo>
                  <a:pt x="5079" y="8889"/>
                </a:lnTo>
                <a:lnTo>
                  <a:pt x="7620" y="6349"/>
                </a:lnTo>
                <a:lnTo>
                  <a:pt x="380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6581140" y="54571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69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6577330" y="54521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0" y="1269"/>
                </a:lnTo>
                <a:lnTo>
                  <a:pt x="1270" y="5079"/>
                </a:lnTo>
                <a:lnTo>
                  <a:pt x="2540" y="10159"/>
                </a:lnTo>
                <a:lnTo>
                  <a:pt x="5079" y="8889"/>
                </a:lnTo>
                <a:lnTo>
                  <a:pt x="381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6574790" y="54533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0"/>
                </a:lnTo>
                <a:lnTo>
                  <a:pt x="2539" y="5080"/>
                </a:lnTo>
                <a:lnTo>
                  <a:pt x="3809" y="8890"/>
                </a:lnTo>
                <a:lnTo>
                  <a:pt x="6350" y="8890"/>
                </a:lnTo>
                <a:lnTo>
                  <a:pt x="380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6573519" y="54533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270"/>
                </a:lnTo>
                <a:lnTo>
                  <a:pt x="1270" y="5080"/>
                </a:lnTo>
                <a:lnTo>
                  <a:pt x="2539" y="10160"/>
                </a:lnTo>
                <a:lnTo>
                  <a:pt x="5079" y="8890"/>
                </a:lnTo>
                <a:lnTo>
                  <a:pt x="380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6570980" y="54546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0" y="1269"/>
                </a:lnTo>
                <a:lnTo>
                  <a:pt x="2540" y="5080"/>
                </a:lnTo>
                <a:lnTo>
                  <a:pt x="3810" y="8890"/>
                </a:lnTo>
                <a:lnTo>
                  <a:pt x="6350" y="8890"/>
                </a:lnTo>
                <a:lnTo>
                  <a:pt x="381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6569709" y="54559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1270" y="5079"/>
                </a:lnTo>
                <a:lnTo>
                  <a:pt x="3810" y="8889"/>
                </a:lnTo>
                <a:lnTo>
                  <a:pt x="5080" y="7619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6570980" y="54610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6567169" y="54559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09" y="0"/>
                </a:moveTo>
                <a:lnTo>
                  <a:pt x="0" y="0"/>
                </a:lnTo>
                <a:lnTo>
                  <a:pt x="0" y="10159"/>
                </a:lnTo>
                <a:lnTo>
                  <a:pt x="5079" y="8889"/>
                </a:lnTo>
                <a:lnTo>
                  <a:pt x="380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6562090" y="54559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0"/>
                </a:lnTo>
                <a:lnTo>
                  <a:pt x="1269" y="5079"/>
                </a:lnTo>
                <a:lnTo>
                  <a:pt x="1269" y="10159"/>
                </a:lnTo>
                <a:lnTo>
                  <a:pt x="507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6562090" y="54610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5080"/>
                </a:lnTo>
                <a:lnTo>
                  <a:pt x="126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6558280" y="54559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0"/>
                </a:lnTo>
                <a:lnTo>
                  <a:pt x="0" y="10159"/>
                </a:lnTo>
                <a:lnTo>
                  <a:pt x="3810" y="10159"/>
                </a:lnTo>
                <a:lnTo>
                  <a:pt x="507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6558280" y="546100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6553200" y="54559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1270" y="0"/>
                </a:lnTo>
                <a:lnTo>
                  <a:pt x="1270" y="5079"/>
                </a:lnTo>
                <a:lnTo>
                  <a:pt x="0" y="8889"/>
                </a:lnTo>
                <a:lnTo>
                  <a:pt x="507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6551930" y="54610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09"/>
                </a:lnTo>
                <a:lnTo>
                  <a:pt x="127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6550659" y="54559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3810" y="0"/>
                </a:lnTo>
                <a:lnTo>
                  <a:pt x="1270" y="3809"/>
                </a:lnTo>
                <a:lnTo>
                  <a:pt x="0" y="7619"/>
                </a:lnTo>
                <a:lnTo>
                  <a:pt x="1270" y="8889"/>
                </a:lnTo>
                <a:lnTo>
                  <a:pt x="381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6551930" y="54559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6549390" y="54546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39" y="0"/>
                </a:moveTo>
                <a:lnTo>
                  <a:pt x="1269" y="3809"/>
                </a:lnTo>
                <a:lnTo>
                  <a:pt x="0" y="8890"/>
                </a:lnTo>
                <a:lnTo>
                  <a:pt x="1269" y="8890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6546850" y="54533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1270" y="5080"/>
                </a:lnTo>
                <a:lnTo>
                  <a:pt x="0" y="8890"/>
                </a:lnTo>
                <a:lnTo>
                  <a:pt x="2540" y="10160"/>
                </a:lnTo>
                <a:lnTo>
                  <a:pt x="3809" y="5080"/>
                </a:lnTo>
                <a:lnTo>
                  <a:pt x="5079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6544309" y="54533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3810" y="0"/>
                </a:lnTo>
                <a:lnTo>
                  <a:pt x="2540" y="3810"/>
                </a:lnTo>
                <a:lnTo>
                  <a:pt x="0" y="8890"/>
                </a:lnTo>
                <a:lnTo>
                  <a:pt x="2540" y="8890"/>
                </a:lnTo>
                <a:lnTo>
                  <a:pt x="381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6543040" y="54521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09" y="0"/>
                </a:moveTo>
                <a:lnTo>
                  <a:pt x="1269" y="5079"/>
                </a:lnTo>
                <a:lnTo>
                  <a:pt x="0" y="8889"/>
                </a:lnTo>
                <a:lnTo>
                  <a:pt x="1269" y="10159"/>
                </a:lnTo>
                <a:lnTo>
                  <a:pt x="3809" y="507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6541769" y="54571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3810"/>
                </a:lnTo>
                <a:lnTo>
                  <a:pt x="127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6539230" y="54521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350" y="0"/>
                </a:moveTo>
                <a:lnTo>
                  <a:pt x="3810" y="3809"/>
                </a:lnTo>
                <a:lnTo>
                  <a:pt x="0" y="6349"/>
                </a:lnTo>
                <a:lnTo>
                  <a:pt x="2540" y="888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6537959" y="54508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80" y="0"/>
                </a:moveTo>
                <a:lnTo>
                  <a:pt x="0" y="7620"/>
                </a:lnTo>
                <a:lnTo>
                  <a:pt x="2540" y="8890"/>
                </a:lnTo>
                <a:lnTo>
                  <a:pt x="762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6536690" y="54495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7619"/>
                </a:lnTo>
                <a:lnTo>
                  <a:pt x="1269" y="8889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6535419" y="54533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10"/>
                </a:lnTo>
                <a:lnTo>
                  <a:pt x="127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6531609" y="54470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3810" y="2540"/>
                </a:lnTo>
                <a:lnTo>
                  <a:pt x="0" y="6350"/>
                </a:lnTo>
                <a:lnTo>
                  <a:pt x="3810" y="10160"/>
                </a:lnTo>
                <a:lnTo>
                  <a:pt x="7620" y="6350"/>
                </a:lnTo>
                <a:lnTo>
                  <a:pt x="1016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6529069" y="54432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3809" y="3809"/>
                </a:lnTo>
                <a:lnTo>
                  <a:pt x="0" y="6349"/>
                </a:lnTo>
                <a:lnTo>
                  <a:pt x="2539" y="10159"/>
                </a:lnTo>
                <a:lnTo>
                  <a:pt x="6350" y="6349"/>
                </a:lnTo>
                <a:lnTo>
                  <a:pt x="1015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6525259" y="543940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90" y="0"/>
                </a:moveTo>
                <a:lnTo>
                  <a:pt x="3810" y="3809"/>
                </a:lnTo>
                <a:lnTo>
                  <a:pt x="0" y="6349"/>
                </a:lnTo>
                <a:lnTo>
                  <a:pt x="3810" y="10159"/>
                </a:lnTo>
                <a:lnTo>
                  <a:pt x="1143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6522719" y="54356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7620" y="0"/>
                </a:moveTo>
                <a:lnTo>
                  <a:pt x="3809" y="3809"/>
                </a:lnTo>
                <a:lnTo>
                  <a:pt x="0" y="6350"/>
                </a:lnTo>
                <a:lnTo>
                  <a:pt x="2539" y="10159"/>
                </a:lnTo>
                <a:lnTo>
                  <a:pt x="6350" y="7619"/>
                </a:lnTo>
                <a:lnTo>
                  <a:pt x="1142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6522719" y="54394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69"/>
                </a:lnTo>
                <a:lnTo>
                  <a:pt x="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6521450" y="543560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5079" y="1269"/>
                </a:lnTo>
                <a:lnTo>
                  <a:pt x="0" y="2540"/>
                </a:lnTo>
                <a:lnTo>
                  <a:pt x="1270" y="5080"/>
                </a:lnTo>
                <a:lnTo>
                  <a:pt x="5079" y="3809"/>
                </a:lnTo>
                <a:lnTo>
                  <a:pt x="10159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6526530" y="54343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4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6521450" y="54317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20" y="0"/>
                </a:moveTo>
                <a:lnTo>
                  <a:pt x="0" y="5080"/>
                </a:lnTo>
                <a:lnTo>
                  <a:pt x="1270" y="7620"/>
                </a:lnTo>
                <a:lnTo>
                  <a:pt x="889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6520180" y="54343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40"/>
                </a:lnTo>
                <a:lnTo>
                  <a:pt x="127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6520180" y="54305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3810" y="2539"/>
                </a:lnTo>
                <a:lnTo>
                  <a:pt x="0" y="3809"/>
                </a:lnTo>
                <a:lnTo>
                  <a:pt x="0" y="6349"/>
                </a:lnTo>
                <a:lnTo>
                  <a:pt x="5079" y="3809"/>
                </a:lnTo>
                <a:lnTo>
                  <a:pt x="889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6518909" y="54292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1269"/>
                </a:lnTo>
                <a:lnTo>
                  <a:pt x="0" y="2540"/>
                </a:lnTo>
                <a:lnTo>
                  <a:pt x="1270" y="5080"/>
                </a:lnTo>
                <a:lnTo>
                  <a:pt x="889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6522719" y="54279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4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6517640" y="54267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89" y="0"/>
                </a:moveTo>
                <a:lnTo>
                  <a:pt x="5079" y="1269"/>
                </a:lnTo>
                <a:lnTo>
                  <a:pt x="0" y="3809"/>
                </a:lnTo>
                <a:lnTo>
                  <a:pt x="1269" y="5079"/>
                </a:lnTo>
                <a:lnTo>
                  <a:pt x="5079" y="3809"/>
                </a:lnTo>
                <a:lnTo>
                  <a:pt x="1015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6517640" y="54279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70"/>
                </a:lnTo>
                <a:lnTo>
                  <a:pt x="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6517640" y="54241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89" y="0"/>
                </a:moveTo>
                <a:lnTo>
                  <a:pt x="3809" y="1269"/>
                </a:lnTo>
                <a:lnTo>
                  <a:pt x="0" y="3809"/>
                </a:lnTo>
                <a:lnTo>
                  <a:pt x="0" y="5079"/>
                </a:lnTo>
                <a:lnTo>
                  <a:pt x="5079" y="3809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6517640" y="54254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7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6516369" y="54229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5079" y="0"/>
                </a:lnTo>
                <a:lnTo>
                  <a:pt x="0" y="1269"/>
                </a:lnTo>
                <a:lnTo>
                  <a:pt x="1270" y="3809"/>
                </a:lnTo>
                <a:lnTo>
                  <a:pt x="5079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6521450" y="5421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3809" y="0"/>
                </a:moveTo>
                <a:lnTo>
                  <a:pt x="0" y="127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6516369" y="54203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89" y="0"/>
                </a:moveTo>
                <a:lnTo>
                  <a:pt x="3809" y="1269"/>
                </a:lnTo>
                <a:lnTo>
                  <a:pt x="0" y="2539"/>
                </a:lnTo>
                <a:lnTo>
                  <a:pt x="1270" y="5079"/>
                </a:lnTo>
                <a:lnTo>
                  <a:pt x="5079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6516369" y="54216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6515100" y="54165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0" y="0"/>
                </a:lnTo>
                <a:lnTo>
                  <a:pt x="1270" y="508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6515100" y="54165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6515100" y="54102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0" y="6350"/>
                </a:lnTo>
                <a:lnTo>
                  <a:pt x="1015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6515100" y="54102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6515100" y="54063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5079" y="508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6515100" y="54013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1270" y="0"/>
                </a:lnTo>
                <a:lnTo>
                  <a:pt x="0" y="5079"/>
                </a:lnTo>
                <a:lnTo>
                  <a:pt x="10159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6516369" y="53987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0" y="253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6516369" y="53975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1270" y="0"/>
                </a:moveTo>
                <a:lnTo>
                  <a:pt x="0" y="1269"/>
                </a:lnTo>
                <a:lnTo>
                  <a:pt x="3809" y="3809"/>
                </a:lnTo>
                <a:lnTo>
                  <a:pt x="8889" y="5080"/>
                </a:lnTo>
                <a:lnTo>
                  <a:pt x="8889" y="380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6521450" y="53987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6516369" y="53962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5079" y="0"/>
                </a:moveTo>
                <a:lnTo>
                  <a:pt x="1270" y="0"/>
                </a:lnTo>
                <a:lnTo>
                  <a:pt x="0" y="2540"/>
                </a:lnTo>
                <a:lnTo>
                  <a:pt x="5079" y="2540"/>
                </a:lnTo>
                <a:lnTo>
                  <a:pt x="10159" y="381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6517640" y="53949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0"/>
                </a:moveTo>
                <a:lnTo>
                  <a:pt x="0" y="1269"/>
                </a:lnTo>
                <a:lnTo>
                  <a:pt x="380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6517640" y="53924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2539"/>
                </a:lnTo>
                <a:lnTo>
                  <a:pt x="3809" y="3809"/>
                </a:lnTo>
                <a:lnTo>
                  <a:pt x="8889" y="6349"/>
                </a:lnTo>
                <a:lnTo>
                  <a:pt x="8889" y="380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6517640" y="53911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69" y="0"/>
                </a:moveTo>
                <a:lnTo>
                  <a:pt x="0" y="1269"/>
                </a:lnTo>
                <a:lnTo>
                  <a:pt x="5079" y="2540"/>
                </a:lnTo>
                <a:lnTo>
                  <a:pt x="8889" y="5080"/>
                </a:lnTo>
                <a:lnTo>
                  <a:pt x="10159" y="2540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6518909" y="53886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1270" y="0"/>
                </a:moveTo>
                <a:lnTo>
                  <a:pt x="0" y="2539"/>
                </a:lnTo>
                <a:lnTo>
                  <a:pt x="3810" y="3809"/>
                </a:lnTo>
                <a:lnTo>
                  <a:pt x="8890" y="5079"/>
                </a:lnTo>
                <a:lnTo>
                  <a:pt x="889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6520180" y="53873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0" y="127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6520180" y="53860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1269"/>
                </a:lnTo>
                <a:lnTo>
                  <a:pt x="7620" y="6349"/>
                </a:lnTo>
                <a:lnTo>
                  <a:pt x="8890" y="380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6520180" y="53835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40"/>
                </a:lnTo>
                <a:lnTo>
                  <a:pt x="5079" y="3810"/>
                </a:lnTo>
                <a:lnTo>
                  <a:pt x="8890" y="6350"/>
                </a:lnTo>
                <a:lnTo>
                  <a:pt x="10160" y="3810"/>
                </a:lnTo>
                <a:lnTo>
                  <a:pt x="63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6521450" y="538225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1269"/>
                </a:lnTo>
                <a:lnTo>
                  <a:pt x="5079" y="3809"/>
                </a:lnTo>
                <a:lnTo>
                  <a:pt x="8890" y="5079"/>
                </a:lnTo>
                <a:lnTo>
                  <a:pt x="10159" y="380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6522719" y="53809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0" y="1270"/>
                </a:lnTo>
                <a:lnTo>
                  <a:pt x="380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6522719" y="537717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39" y="0"/>
                </a:moveTo>
                <a:lnTo>
                  <a:pt x="0" y="3810"/>
                </a:lnTo>
                <a:lnTo>
                  <a:pt x="7620" y="8890"/>
                </a:lnTo>
                <a:lnTo>
                  <a:pt x="11429" y="5080"/>
                </a:lnTo>
                <a:lnTo>
                  <a:pt x="635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6525259" y="537337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3810" y="0"/>
                </a:moveTo>
                <a:lnTo>
                  <a:pt x="0" y="3809"/>
                </a:lnTo>
                <a:lnTo>
                  <a:pt x="3810" y="6349"/>
                </a:lnTo>
                <a:lnTo>
                  <a:pt x="8890" y="8889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6529069" y="53721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0" y="1269"/>
                </a:lnTo>
                <a:lnTo>
                  <a:pt x="380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6529069" y="53695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39" y="0"/>
                </a:moveTo>
                <a:lnTo>
                  <a:pt x="0" y="2539"/>
                </a:lnTo>
                <a:lnTo>
                  <a:pt x="7620" y="10159"/>
                </a:lnTo>
                <a:lnTo>
                  <a:pt x="10159" y="6349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6531609" y="53657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10" y="0"/>
                </a:moveTo>
                <a:lnTo>
                  <a:pt x="0" y="3809"/>
                </a:lnTo>
                <a:lnTo>
                  <a:pt x="3810" y="6350"/>
                </a:lnTo>
                <a:lnTo>
                  <a:pt x="7620" y="10159"/>
                </a:lnTo>
                <a:lnTo>
                  <a:pt x="10160" y="7619"/>
                </a:lnTo>
                <a:lnTo>
                  <a:pt x="762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6535419" y="53657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0"/>
                </a:lnTo>
                <a:lnTo>
                  <a:pt x="380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6536690" y="53644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69" y="0"/>
                </a:moveTo>
                <a:lnTo>
                  <a:pt x="0" y="1270"/>
                </a:lnTo>
                <a:lnTo>
                  <a:pt x="5079" y="8890"/>
                </a:lnTo>
                <a:lnTo>
                  <a:pt x="6350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6537959" y="53632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40" y="0"/>
                </a:moveTo>
                <a:lnTo>
                  <a:pt x="0" y="1269"/>
                </a:lnTo>
                <a:lnTo>
                  <a:pt x="5080" y="8889"/>
                </a:lnTo>
                <a:lnTo>
                  <a:pt x="762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6539230" y="53619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40" y="0"/>
                </a:moveTo>
                <a:lnTo>
                  <a:pt x="0" y="1270"/>
                </a:lnTo>
                <a:lnTo>
                  <a:pt x="3810" y="5080"/>
                </a:lnTo>
                <a:lnTo>
                  <a:pt x="6350" y="8890"/>
                </a:lnTo>
                <a:lnTo>
                  <a:pt x="762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6541769" y="53619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70" y="0"/>
                </a:moveTo>
                <a:lnTo>
                  <a:pt x="0" y="0"/>
                </a:lnTo>
                <a:lnTo>
                  <a:pt x="253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6543040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69" y="0"/>
                </a:moveTo>
                <a:lnTo>
                  <a:pt x="0" y="1269"/>
                </a:lnTo>
                <a:lnTo>
                  <a:pt x="1269" y="5079"/>
                </a:lnTo>
                <a:lnTo>
                  <a:pt x="3809" y="8889"/>
                </a:lnTo>
                <a:lnTo>
                  <a:pt x="5079" y="8889"/>
                </a:lnTo>
                <a:lnTo>
                  <a:pt x="380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6544309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0"/>
                </a:lnTo>
                <a:lnTo>
                  <a:pt x="2540" y="3809"/>
                </a:lnTo>
                <a:lnTo>
                  <a:pt x="3810" y="8889"/>
                </a:lnTo>
                <a:lnTo>
                  <a:pt x="508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6548119" y="53644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6545580" y="53594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0" y="1269"/>
                </a:lnTo>
                <a:lnTo>
                  <a:pt x="5079" y="8890"/>
                </a:lnTo>
                <a:lnTo>
                  <a:pt x="6350" y="7619"/>
                </a:lnTo>
                <a:lnTo>
                  <a:pt x="507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6548119" y="53581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1270"/>
                </a:lnTo>
                <a:lnTo>
                  <a:pt x="253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6549390" y="535812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39" y="0"/>
                </a:moveTo>
                <a:lnTo>
                  <a:pt x="0" y="0"/>
                </a:lnTo>
                <a:lnTo>
                  <a:pt x="1269" y="5080"/>
                </a:lnTo>
                <a:lnTo>
                  <a:pt x="1269" y="10160"/>
                </a:lnTo>
                <a:lnTo>
                  <a:pt x="3809" y="8890"/>
                </a:lnTo>
                <a:lnTo>
                  <a:pt x="253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6551930" y="536320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6550659" y="53581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3810" y="8890"/>
                </a:lnTo>
                <a:lnTo>
                  <a:pt x="5080" y="889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6551930" y="53581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70" y="0"/>
                </a:moveTo>
                <a:lnTo>
                  <a:pt x="0" y="0"/>
                </a:lnTo>
                <a:lnTo>
                  <a:pt x="254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6553200" y="5356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1269"/>
                </a:lnTo>
                <a:lnTo>
                  <a:pt x="1270" y="5079"/>
                </a:lnTo>
                <a:lnTo>
                  <a:pt x="1270" y="10159"/>
                </a:lnTo>
                <a:lnTo>
                  <a:pt x="507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6558280" y="535685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6558280" y="5356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10" y="0"/>
                </a:moveTo>
                <a:lnTo>
                  <a:pt x="0" y="0"/>
                </a:lnTo>
                <a:lnTo>
                  <a:pt x="0" y="10159"/>
                </a:lnTo>
                <a:lnTo>
                  <a:pt x="5079" y="8889"/>
                </a:lnTo>
                <a:lnTo>
                  <a:pt x="507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6562090" y="53568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0"/>
                </a:lnTo>
                <a:lnTo>
                  <a:pt x="126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6488429" y="5502909"/>
            <a:ext cx="148590" cy="31242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6649719" y="5397500"/>
            <a:ext cx="171450" cy="416559"/>
          </a:xfrm>
          <a:custGeom>
            <a:avLst/>
            <a:gdLst/>
            <a:ahLst/>
            <a:cxnLst/>
            <a:rect l="l" t="t" r="r" b="b"/>
            <a:pathLst>
              <a:path w="171450" h="416560">
                <a:moveTo>
                  <a:pt x="110489" y="142240"/>
                </a:moveTo>
                <a:lnTo>
                  <a:pt x="33020" y="142240"/>
                </a:lnTo>
                <a:lnTo>
                  <a:pt x="33020" y="327659"/>
                </a:lnTo>
                <a:lnTo>
                  <a:pt x="34289" y="344169"/>
                </a:lnTo>
                <a:lnTo>
                  <a:pt x="34289" y="356869"/>
                </a:lnTo>
                <a:lnTo>
                  <a:pt x="35559" y="361950"/>
                </a:lnTo>
                <a:lnTo>
                  <a:pt x="35559" y="364490"/>
                </a:lnTo>
                <a:lnTo>
                  <a:pt x="38100" y="374650"/>
                </a:lnTo>
                <a:lnTo>
                  <a:pt x="40639" y="378459"/>
                </a:lnTo>
                <a:lnTo>
                  <a:pt x="43179" y="383540"/>
                </a:lnTo>
                <a:lnTo>
                  <a:pt x="46989" y="388619"/>
                </a:lnTo>
                <a:lnTo>
                  <a:pt x="49529" y="392430"/>
                </a:lnTo>
                <a:lnTo>
                  <a:pt x="57150" y="400050"/>
                </a:lnTo>
                <a:lnTo>
                  <a:pt x="62229" y="403859"/>
                </a:lnTo>
                <a:lnTo>
                  <a:pt x="66039" y="407669"/>
                </a:lnTo>
                <a:lnTo>
                  <a:pt x="76200" y="412750"/>
                </a:lnTo>
                <a:lnTo>
                  <a:pt x="81279" y="414019"/>
                </a:lnTo>
                <a:lnTo>
                  <a:pt x="87629" y="415290"/>
                </a:lnTo>
                <a:lnTo>
                  <a:pt x="92709" y="416559"/>
                </a:lnTo>
                <a:lnTo>
                  <a:pt x="105409" y="416559"/>
                </a:lnTo>
                <a:lnTo>
                  <a:pt x="111759" y="415290"/>
                </a:lnTo>
                <a:lnTo>
                  <a:pt x="116839" y="414019"/>
                </a:lnTo>
                <a:lnTo>
                  <a:pt x="123189" y="412750"/>
                </a:lnTo>
                <a:lnTo>
                  <a:pt x="128270" y="410209"/>
                </a:lnTo>
                <a:lnTo>
                  <a:pt x="132079" y="407669"/>
                </a:lnTo>
                <a:lnTo>
                  <a:pt x="137159" y="405130"/>
                </a:lnTo>
                <a:lnTo>
                  <a:pt x="147320" y="397509"/>
                </a:lnTo>
                <a:lnTo>
                  <a:pt x="154939" y="387350"/>
                </a:lnTo>
                <a:lnTo>
                  <a:pt x="158750" y="381000"/>
                </a:lnTo>
                <a:lnTo>
                  <a:pt x="160654" y="378459"/>
                </a:lnTo>
                <a:lnTo>
                  <a:pt x="124459" y="378459"/>
                </a:lnTo>
                <a:lnTo>
                  <a:pt x="121920" y="375919"/>
                </a:lnTo>
                <a:lnTo>
                  <a:pt x="120650" y="375919"/>
                </a:lnTo>
                <a:lnTo>
                  <a:pt x="115570" y="370840"/>
                </a:lnTo>
                <a:lnTo>
                  <a:pt x="115570" y="369569"/>
                </a:lnTo>
                <a:lnTo>
                  <a:pt x="114300" y="368300"/>
                </a:lnTo>
                <a:lnTo>
                  <a:pt x="113029" y="365759"/>
                </a:lnTo>
                <a:lnTo>
                  <a:pt x="113029" y="361950"/>
                </a:lnTo>
                <a:lnTo>
                  <a:pt x="111759" y="359409"/>
                </a:lnTo>
                <a:lnTo>
                  <a:pt x="111759" y="356869"/>
                </a:lnTo>
                <a:lnTo>
                  <a:pt x="110489" y="354330"/>
                </a:lnTo>
                <a:lnTo>
                  <a:pt x="110489" y="142240"/>
                </a:lnTo>
                <a:close/>
              </a:path>
              <a:path w="171450" h="416560">
                <a:moveTo>
                  <a:pt x="163829" y="347980"/>
                </a:moveTo>
                <a:lnTo>
                  <a:pt x="158750" y="354330"/>
                </a:lnTo>
                <a:lnTo>
                  <a:pt x="151129" y="367030"/>
                </a:lnTo>
                <a:lnTo>
                  <a:pt x="149859" y="369569"/>
                </a:lnTo>
                <a:lnTo>
                  <a:pt x="147320" y="372109"/>
                </a:lnTo>
                <a:lnTo>
                  <a:pt x="142239" y="374650"/>
                </a:lnTo>
                <a:lnTo>
                  <a:pt x="140970" y="375919"/>
                </a:lnTo>
                <a:lnTo>
                  <a:pt x="135889" y="378459"/>
                </a:lnTo>
                <a:lnTo>
                  <a:pt x="160654" y="378459"/>
                </a:lnTo>
                <a:lnTo>
                  <a:pt x="162559" y="375919"/>
                </a:lnTo>
                <a:lnTo>
                  <a:pt x="166370" y="369569"/>
                </a:lnTo>
                <a:lnTo>
                  <a:pt x="171450" y="354330"/>
                </a:lnTo>
                <a:lnTo>
                  <a:pt x="163829" y="347980"/>
                </a:lnTo>
                <a:close/>
              </a:path>
              <a:path w="171450" h="416560">
                <a:moveTo>
                  <a:pt x="110489" y="0"/>
                </a:moveTo>
                <a:lnTo>
                  <a:pt x="101600" y="0"/>
                </a:lnTo>
                <a:lnTo>
                  <a:pt x="91439" y="19050"/>
                </a:lnTo>
                <a:lnTo>
                  <a:pt x="81279" y="36830"/>
                </a:lnTo>
                <a:lnTo>
                  <a:pt x="58420" y="69850"/>
                </a:lnTo>
                <a:lnTo>
                  <a:pt x="31750" y="101600"/>
                </a:lnTo>
                <a:lnTo>
                  <a:pt x="0" y="130809"/>
                </a:lnTo>
                <a:lnTo>
                  <a:pt x="0" y="142240"/>
                </a:lnTo>
                <a:lnTo>
                  <a:pt x="171450" y="142240"/>
                </a:lnTo>
                <a:lnTo>
                  <a:pt x="171450" y="110490"/>
                </a:lnTo>
                <a:lnTo>
                  <a:pt x="110489" y="110490"/>
                </a:lnTo>
                <a:lnTo>
                  <a:pt x="110489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6649719" y="5397500"/>
            <a:ext cx="171450" cy="416559"/>
          </a:xfrm>
          <a:custGeom>
            <a:avLst/>
            <a:gdLst/>
            <a:ahLst/>
            <a:cxnLst/>
            <a:rect l="l" t="t" r="r" b="b"/>
            <a:pathLst>
              <a:path w="171450" h="416560">
                <a:moveTo>
                  <a:pt x="110489" y="0"/>
                </a:moveTo>
                <a:lnTo>
                  <a:pt x="110489" y="110490"/>
                </a:lnTo>
                <a:lnTo>
                  <a:pt x="171450" y="110490"/>
                </a:lnTo>
                <a:lnTo>
                  <a:pt x="171450" y="142240"/>
                </a:lnTo>
                <a:lnTo>
                  <a:pt x="110489" y="142240"/>
                </a:lnTo>
                <a:lnTo>
                  <a:pt x="110489" y="328930"/>
                </a:lnTo>
                <a:lnTo>
                  <a:pt x="110489" y="340359"/>
                </a:lnTo>
                <a:lnTo>
                  <a:pt x="110489" y="350519"/>
                </a:lnTo>
                <a:lnTo>
                  <a:pt x="110489" y="354330"/>
                </a:lnTo>
                <a:lnTo>
                  <a:pt x="111759" y="356869"/>
                </a:lnTo>
                <a:lnTo>
                  <a:pt x="111759" y="359409"/>
                </a:lnTo>
                <a:lnTo>
                  <a:pt x="113029" y="361950"/>
                </a:lnTo>
                <a:lnTo>
                  <a:pt x="113029" y="364490"/>
                </a:lnTo>
                <a:lnTo>
                  <a:pt x="113029" y="365759"/>
                </a:lnTo>
                <a:lnTo>
                  <a:pt x="114300" y="368300"/>
                </a:lnTo>
                <a:lnTo>
                  <a:pt x="115570" y="369569"/>
                </a:lnTo>
                <a:lnTo>
                  <a:pt x="115570" y="370840"/>
                </a:lnTo>
                <a:lnTo>
                  <a:pt x="116839" y="372109"/>
                </a:lnTo>
                <a:lnTo>
                  <a:pt x="118109" y="373380"/>
                </a:lnTo>
                <a:lnTo>
                  <a:pt x="119379" y="374650"/>
                </a:lnTo>
                <a:lnTo>
                  <a:pt x="120650" y="375919"/>
                </a:lnTo>
                <a:lnTo>
                  <a:pt x="121920" y="375919"/>
                </a:lnTo>
                <a:lnTo>
                  <a:pt x="123189" y="377190"/>
                </a:lnTo>
                <a:lnTo>
                  <a:pt x="124459" y="378459"/>
                </a:lnTo>
                <a:lnTo>
                  <a:pt x="135889" y="378459"/>
                </a:lnTo>
                <a:lnTo>
                  <a:pt x="138429" y="377190"/>
                </a:lnTo>
                <a:lnTo>
                  <a:pt x="140970" y="375919"/>
                </a:lnTo>
                <a:lnTo>
                  <a:pt x="142239" y="374650"/>
                </a:lnTo>
                <a:lnTo>
                  <a:pt x="144779" y="373380"/>
                </a:lnTo>
                <a:lnTo>
                  <a:pt x="147320" y="372109"/>
                </a:lnTo>
                <a:lnTo>
                  <a:pt x="149859" y="369569"/>
                </a:lnTo>
                <a:lnTo>
                  <a:pt x="151129" y="367030"/>
                </a:lnTo>
                <a:lnTo>
                  <a:pt x="154939" y="360680"/>
                </a:lnTo>
                <a:lnTo>
                  <a:pt x="158750" y="354330"/>
                </a:lnTo>
                <a:lnTo>
                  <a:pt x="163829" y="347980"/>
                </a:lnTo>
                <a:lnTo>
                  <a:pt x="171450" y="354330"/>
                </a:lnTo>
                <a:lnTo>
                  <a:pt x="168909" y="361950"/>
                </a:lnTo>
                <a:lnTo>
                  <a:pt x="166370" y="369569"/>
                </a:lnTo>
                <a:lnTo>
                  <a:pt x="162559" y="375919"/>
                </a:lnTo>
                <a:lnTo>
                  <a:pt x="158750" y="381000"/>
                </a:lnTo>
                <a:lnTo>
                  <a:pt x="154939" y="387350"/>
                </a:lnTo>
                <a:lnTo>
                  <a:pt x="151129" y="392430"/>
                </a:lnTo>
                <a:lnTo>
                  <a:pt x="147320" y="397509"/>
                </a:lnTo>
                <a:lnTo>
                  <a:pt x="142239" y="401319"/>
                </a:lnTo>
                <a:lnTo>
                  <a:pt x="137159" y="405130"/>
                </a:lnTo>
                <a:lnTo>
                  <a:pt x="132079" y="407669"/>
                </a:lnTo>
                <a:lnTo>
                  <a:pt x="128270" y="410209"/>
                </a:lnTo>
                <a:lnTo>
                  <a:pt x="123189" y="412750"/>
                </a:lnTo>
                <a:lnTo>
                  <a:pt x="116839" y="414019"/>
                </a:lnTo>
                <a:lnTo>
                  <a:pt x="111759" y="415290"/>
                </a:lnTo>
                <a:lnTo>
                  <a:pt x="105409" y="416559"/>
                </a:lnTo>
                <a:lnTo>
                  <a:pt x="99059" y="416559"/>
                </a:lnTo>
                <a:lnTo>
                  <a:pt x="92709" y="416559"/>
                </a:lnTo>
                <a:lnTo>
                  <a:pt x="87629" y="415290"/>
                </a:lnTo>
                <a:lnTo>
                  <a:pt x="81279" y="414019"/>
                </a:lnTo>
                <a:lnTo>
                  <a:pt x="76200" y="412750"/>
                </a:lnTo>
                <a:lnTo>
                  <a:pt x="71120" y="410209"/>
                </a:lnTo>
                <a:lnTo>
                  <a:pt x="66039" y="407669"/>
                </a:lnTo>
                <a:lnTo>
                  <a:pt x="62229" y="403859"/>
                </a:lnTo>
                <a:lnTo>
                  <a:pt x="57150" y="400050"/>
                </a:lnTo>
                <a:lnTo>
                  <a:pt x="53339" y="396240"/>
                </a:lnTo>
                <a:lnTo>
                  <a:pt x="49529" y="392430"/>
                </a:lnTo>
                <a:lnTo>
                  <a:pt x="46989" y="388619"/>
                </a:lnTo>
                <a:lnTo>
                  <a:pt x="43179" y="383540"/>
                </a:lnTo>
                <a:lnTo>
                  <a:pt x="40639" y="378459"/>
                </a:lnTo>
                <a:lnTo>
                  <a:pt x="38100" y="374650"/>
                </a:lnTo>
                <a:lnTo>
                  <a:pt x="36829" y="369569"/>
                </a:lnTo>
                <a:lnTo>
                  <a:pt x="35559" y="364490"/>
                </a:lnTo>
                <a:lnTo>
                  <a:pt x="35559" y="361950"/>
                </a:lnTo>
                <a:lnTo>
                  <a:pt x="34289" y="356869"/>
                </a:lnTo>
                <a:lnTo>
                  <a:pt x="34289" y="344169"/>
                </a:lnTo>
                <a:lnTo>
                  <a:pt x="33020" y="327659"/>
                </a:lnTo>
                <a:lnTo>
                  <a:pt x="33020" y="304800"/>
                </a:lnTo>
                <a:lnTo>
                  <a:pt x="33020" y="142240"/>
                </a:lnTo>
                <a:lnTo>
                  <a:pt x="0" y="142240"/>
                </a:lnTo>
                <a:lnTo>
                  <a:pt x="0" y="130809"/>
                </a:lnTo>
                <a:lnTo>
                  <a:pt x="31750" y="101600"/>
                </a:lnTo>
                <a:lnTo>
                  <a:pt x="58420" y="69850"/>
                </a:lnTo>
                <a:lnTo>
                  <a:pt x="81279" y="36830"/>
                </a:lnTo>
                <a:lnTo>
                  <a:pt x="101600" y="0"/>
                </a:lnTo>
                <a:lnTo>
                  <a:pt x="110489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6838950" y="5361940"/>
            <a:ext cx="138430" cy="448309"/>
          </a:xfrm>
          <a:custGeom>
            <a:avLst/>
            <a:gdLst/>
            <a:ahLst/>
            <a:cxnLst/>
            <a:rect l="l" t="t" r="r" b="b"/>
            <a:pathLst>
              <a:path w="138429" h="448310">
                <a:moveTo>
                  <a:pt x="81279" y="96520"/>
                </a:moveTo>
                <a:lnTo>
                  <a:pt x="55879" y="96520"/>
                </a:lnTo>
                <a:lnTo>
                  <a:pt x="60959" y="99060"/>
                </a:lnTo>
                <a:lnTo>
                  <a:pt x="77470" y="99060"/>
                </a:lnTo>
                <a:lnTo>
                  <a:pt x="80009" y="97790"/>
                </a:lnTo>
                <a:lnTo>
                  <a:pt x="81279" y="96520"/>
                </a:lnTo>
                <a:close/>
              </a:path>
              <a:path w="138429" h="448310">
                <a:moveTo>
                  <a:pt x="85090" y="95250"/>
                </a:moveTo>
                <a:lnTo>
                  <a:pt x="53340" y="95250"/>
                </a:lnTo>
                <a:lnTo>
                  <a:pt x="54609" y="96520"/>
                </a:lnTo>
                <a:lnTo>
                  <a:pt x="83820" y="96520"/>
                </a:lnTo>
                <a:lnTo>
                  <a:pt x="85090" y="95250"/>
                </a:lnTo>
                <a:close/>
              </a:path>
              <a:path w="138429" h="448310">
                <a:moveTo>
                  <a:pt x="85090" y="2540"/>
                </a:moveTo>
                <a:lnTo>
                  <a:pt x="53340" y="2540"/>
                </a:lnTo>
                <a:lnTo>
                  <a:pt x="50800" y="3810"/>
                </a:lnTo>
                <a:lnTo>
                  <a:pt x="49529" y="5080"/>
                </a:lnTo>
                <a:lnTo>
                  <a:pt x="46990" y="6350"/>
                </a:lnTo>
                <a:lnTo>
                  <a:pt x="45720" y="7620"/>
                </a:lnTo>
                <a:lnTo>
                  <a:pt x="41909" y="10160"/>
                </a:lnTo>
                <a:lnTo>
                  <a:pt x="36829" y="17780"/>
                </a:lnTo>
                <a:lnTo>
                  <a:pt x="33020" y="21590"/>
                </a:lnTo>
                <a:lnTo>
                  <a:pt x="31750" y="24130"/>
                </a:lnTo>
                <a:lnTo>
                  <a:pt x="31750" y="25400"/>
                </a:lnTo>
                <a:lnTo>
                  <a:pt x="29209" y="30480"/>
                </a:lnTo>
                <a:lnTo>
                  <a:pt x="29209" y="31750"/>
                </a:lnTo>
                <a:lnTo>
                  <a:pt x="27940" y="34290"/>
                </a:lnTo>
                <a:lnTo>
                  <a:pt x="27940" y="39370"/>
                </a:lnTo>
                <a:lnTo>
                  <a:pt x="26670" y="44450"/>
                </a:lnTo>
                <a:lnTo>
                  <a:pt x="26670" y="54610"/>
                </a:lnTo>
                <a:lnTo>
                  <a:pt x="27940" y="59690"/>
                </a:lnTo>
                <a:lnTo>
                  <a:pt x="27940" y="63500"/>
                </a:lnTo>
                <a:lnTo>
                  <a:pt x="29209" y="66040"/>
                </a:lnTo>
                <a:lnTo>
                  <a:pt x="29209" y="68580"/>
                </a:lnTo>
                <a:lnTo>
                  <a:pt x="30479" y="71120"/>
                </a:lnTo>
                <a:lnTo>
                  <a:pt x="31750" y="72390"/>
                </a:lnTo>
                <a:lnTo>
                  <a:pt x="31750" y="74930"/>
                </a:lnTo>
                <a:lnTo>
                  <a:pt x="33020" y="77470"/>
                </a:lnTo>
                <a:lnTo>
                  <a:pt x="36829" y="81280"/>
                </a:lnTo>
                <a:lnTo>
                  <a:pt x="39370" y="85090"/>
                </a:lnTo>
                <a:lnTo>
                  <a:pt x="46990" y="92710"/>
                </a:lnTo>
                <a:lnTo>
                  <a:pt x="49529" y="93980"/>
                </a:lnTo>
                <a:lnTo>
                  <a:pt x="50800" y="95250"/>
                </a:lnTo>
                <a:lnTo>
                  <a:pt x="87629" y="95250"/>
                </a:lnTo>
                <a:lnTo>
                  <a:pt x="88900" y="93980"/>
                </a:lnTo>
                <a:lnTo>
                  <a:pt x="91440" y="92710"/>
                </a:lnTo>
                <a:lnTo>
                  <a:pt x="99059" y="85090"/>
                </a:lnTo>
                <a:lnTo>
                  <a:pt x="104140" y="77470"/>
                </a:lnTo>
                <a:lnTo>
                  <a:pt x="106679" y="72390"/>
                </a:lnTo>
                <a:lnTo>
                  <a:pt x="107950" y="71120"/>
                </a:lnTo>
                <a:lnTo>
                  <a:pt x="109220" y="68580"/>
                </a:lnTo>
                <a:lnTo>
                  <a:pt x="109220" y="66040"/>
                </a:lnTo>
                <a:lnTo>
                  <a:pt x="110490" y="63500"/>
                </a:lnTo>
                <a:lnTo>
                  <a:pt x="110490" y="60960"/>
                </a:lnTo>
                <a:lnTo>
                  <a:pt x="111759" y="59690"/>
                </a:lnTo>
                <a:lnTo>
                  <a:pt x="111759" y="39370"/>
                </a:lnTo>
                <a:lnTo>
                  <a:pt x="110490" y="34290"/>
                </a:lnTo>
                <a:lnTo>
                  <a:pt x="109220" y="30480"/>
                </a:lnTo>
                <a:lnTo>
                  <a:pt x="106679" y="25400"/>
                </a:lnTo>
                <a:lnTo>
                  <a:pt x="104140" y="21590"/>
                </a:lnTo>
                <a:lnTo>
                  <a:pt x="102870" y="17780"/>
                </a:lnTo>
                <a:lnTo>
                  <a:pt x="99059" y="13970"/>
                </a:lnTo>
                <a:lnTo>
                  <a:pt x="96520" y="10160"/>
                </a:lnTo>
                <a:lnTo>
                  <a:pt x="92709" y="7620"/>
                </a:lnTo>
                <a:lnTo>
                  <a:pt x="90170" y="5080"/>
                </a:lnTo>
                <a:lnTo>
                  <a:pt x="85090" y="2540"/>
                </a:lnTo>
                <a:close/>
              </a:path>
              <a:path w="138429" h="448310">
                <a:moveTo>
                  <a:pt x="77470" y="0"/>
                </a:moveTo>
                <a:lnTo>
                  <a:pt x="60959" y="0"/>
                </a:lnTo>
                <a:lnTo>
                  <a:pt x="58420" y="1270"/>
                </a:lnTo>
                <a:lnTo>
                  <a:pt x="55879" y="1270"/>
                </a:lnTo>
                <a:lnTo>
                  <a:pt x="54609" y="2540"/>
                </a:lnTo>
                <a:lnTo>
                  <a:pt x="83820" y="2540"/>
                </a:lnTo>
                <a:lnTo>
                  <a:pt x="81279" y="1270"/>
                </a:lnTo>
                <a:lnTo>
                  <a:pt x="77470" y="0"/>
                </a:lnTo>
                <a:close/>
              </a:path>
              <a:path w="138429" h="448310">
                <a:moveTo>
                  <a:pt x="138429" y="435610"/>
                </a:moveTo>
                <a:lnTo>
                  <a:pt x="0" y="435610"/>
                </a:lnTo>
                <a:lnTo>
                  <a:pt x="0" y="448310"/>
                </a:lnTo>
                <a:lnTo>
                  <a:pt x="138429" y="448310"/>
                </a:lnTo>
                <a:lnTo>
                  <a:pt x="138429" y="435610"/>
                </a:lnTo>
                <a:close/>
              </a:path>
              <a:path w="138429" h="448310">
                <a:moveTo>
                  <a:pt x="123190" y="433070"/>
                </a:moveTo>
                <a:lnTo>
                  <a:pt x="12700" y="433070"/>
                </a:lnTo>
                <a:lnTo>
                  <a:pt x="11429" y="434340"/>
                </a:lnTo>
                <a:lnTo>
                  <a:pt x="7620" y="435610"/>
                </a:lnTo>
                <a:lnTo>
                  <a:pt x="130809" y="435610"/>
                </a:lnTo>
                <a:lnTo>
                  <a:pt x="123190" y="433070"/>
                </a:lnTo>
                <a:close/>
              </a:path>
              <a:path w="138429" h="448310">
                <a:moveTo>
                  <a:pt x="10795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11429" y="158750"/>
                </a:lnTo>
                <a:lnTo>
                  <a:pt x="15240" y="160020"/>
                </a:lnTo>
                <a:lnTo>
                  <a:pt x="16509" y="161290"/>
                </a:lnTo>
                <a:lnTo>
                  <a:pt x="17779" y="161290"/>
                </a:lnTo>
                <a:lnTo>
                  <a:pt x="19050" y="162560"/>
                </a:lnTo>
                <a:lnTo>
                  <a:pt x="20320" y="162560"/>
                </a:lnTo>
                <a:lnTo>
                  <a:pt x="22859" y="165100"/>
                </a:lnTo>
                <a:lnTo>
                  <a:pt x="22859" y="166370"/>
                </a:lnTo>
                <a:lnTo>
                  <a:pt x="24129" y="166370"/>
                </a:lnTo>
                <a:lnTo>
                  <a:pt x="26670" y="171450"/>
                </a:lnTo>
                <a:lnTo>
                  <a:pt x="26670" y="172720"/>
                </a:lnTo>
                <a:lnTo>
                  <a:pt x="27940" y="175260"/>
                </a:lnTo>
                <a:lnTo>
                  <a:pt x="27940" y="177800"/>
                </a:lnTo>
                <a:lnTo>
                  <a:pt x="29209" y="181610"/>
                </a:lnTo>
                <a:lnTo>
                  <a:pt x="29209" y="187960"/>
                </a:lnTo>
                <a:lnTo>
                  <a:pt x="30479" y="193040"/>
                </a:lnTo>
                <a:lnTo>
                  <a:pt x="30479" y="406400"/>
                </a:lnTo>
                <a:lnTo>
                  <a:pt x="29209" y="411480"/>
                </a:lnTo>
                <a:lnTo>
                  <a:pt x="27940" y="415290"/>
                </a:lnTo>
                <a:lnTo>
                  <a:pt x="27940" y="419100"/>
                </a:lnTo>
                <a:lnTo>
                  <a:pt x="26670" y="421640"/>
                </a:lnTo>
                <a:lnTo>
                  <a:pt x="26670" y="422910"/>
                </a:lnTo>
                <a:lnTo>
                  <a:pt x="25400" y="424180"/>
                </a:lnTo>
                <a:lnTo>
                  <a:pt x="24129" y="426720"/>
                </a:lnTo>
                <a:lnTo>
                  <a:pt x="22859" y="426720"/>
                </a:lnTo>
                <a:lnTo>
                  <a:pt x="16509" y="433070"/>
                </a:lnTo>
                <a:lnTo>
                  <a:pt x="120650" y="433070"/>
                </a:lnTo>
                <a:lnTo>
                  <a:pt x="118109" y="430530"/>
                </a:lnTo>
                <a:lnTo>
                  <a:pt x="116840" y="430530"/>
                </a:lnTo>
                <a:lnTo>
                  <a:pt x="114300" y="427990"/>
                </a:lnTo>
                <a:lnTo>
                  <a:pt x="114300" y="426720"/>
                </a:lnTo>
                <a:lnTo>
                  <a:pt x="113029" y="425450"/>
                </a:lnTo>
                <a:lnTo>
                  <a:pt x="113029" y="424180"/>
                </a:lnTo>
                <a:lnTo>
                  <a:pt x="111759" y="422910"/>
                </a:lnTo>
                <a:lnTo>
                  <a:pt x="111759" y="420370"/>
                </a:lnTo>
                <a:lnTo>
                  <a:pt x="110490" y="416560"/>
                </a:lnTo>
                <a:lnTo>
                  <a:pt x="109220" y="411480"/>
                </a:lnTo>
                <a:lnTo>
                  <a:pt x="109220" y="406400"/>
                </a:lnTo>
                <a:lnTo>
                  <a:pt x="107950" y="400050"/>
                </a:lnTo>
                <a:lnTo>
                  <a:pt x="107950" y="14605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6907530" y="5356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1270" y="0"/>
                </a:lnTo>
                <a:lnTo>
                  <a:pt x="0" y="5079"/>
                </a:lnTo>
                <a:lnTo>
                  <a:pt x="0" y="8889"/>
                </a:lnTo>
                <a:lnTo>
                  <a:pt x="507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6912609" y="535685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6912609" y="53568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0"/>
                </a:moveTo>
                <a:lnTo>
                  <a:pt x="0" y="10159"/>
                </a:lnTo>
                <a:lnTo>
                  <a:pt x="3810" y="1015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6916419" y="535812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6915150" y="535812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2540" y="0"/>
                </a:lnTo>
                <a:lnTo>
                  <a:pt x="1270" y="3810"/>
                </a:lnTo>
                <a:lnTo>
                  <a:pt x="0" y="8890"/>
                </a:lnTo>
                <a:lnTo>
                  <a:pt x="3809" y="1016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6920230" y="53581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5080"/>
                </a:lnTo>
                <a:lnTo>
                  <a:pt x="254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6918959" y="53594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10" y="0"/>
                </a:moveTo>
                <a:lnTo>
                  <a:pt x="1270" y="3809"/>
                </a:lnTo>
                <a:lnTo>
                  <a:pt x="0" y="7619"/>
                </a:lnTo>
                <a:lnTo>
                  <a:pt x="1270" y="8890"/>
                </a:lnTo>
                <a:lnTo>
                  <a:pt x="635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6920230" y="53644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10"/>
                </a:lnTo>
                <a:lnTo>
                  <a:pt x="127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6921500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2540" y="0"/>
                </a:lnTo>
                <a:lnTo>
                  <a:pt x="0" y="7619"/>
                </a:lnTo>
                <a:lnTo>
                  <a:pt x="1270" y="8889"/>
                </a:lnTo>
                <a:lnTo>
                  <a:pt x="254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6922769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09" y="0"/>
                </a:moveTo>
                <a:lnTo>
                  <a:pt x="1270" y="3809"/>
                </a:lnTo>
                <a:lnTo>
                  <a:pt x="0" y="8889"/>
                </a:lnTo>
                <a:lnTo>
                  <a:pt x="1270" y="8889"/>
                </a:lnTo>
                <a:lnTo>
                  <a:pt x="3809" y="507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6926580" y="53619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6924040" y="53619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20"/>
                </a:lnTo>
                <a:lnTo>
                  <a:pt x="2539" y="889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6926580" y="536320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6927850" y="53644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7620"/>
                </a:lnTo>
                <a:lnTo>
                  <a:pt x="1270" y="889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6931659" y="53657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2540" y="0"/>
                </a:lnTo>
                <a:lnTo>
                  <a:pt x="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6929119" y="53657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0" y="6350"/>
                </a:lnTo>
                <a:lnTo>
                  <a:pt x="2539" y="10159"/>
                </a:lnTo>
                <a:lnTo>
                  <a:pt x="888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6931659" y="53695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0" y="6349"/>
                </a:lnTo>
                <a:lnTo>
                  <a:pt x="3810" y="10159"/>
                </a:lnTo>
                <a:lnTo>
                  <a:pt x="6350" y="6349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6938009" y="53721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3810" y="0"/>
                </a:moveTo>
                <a:lnTo>
                  <a:pt x="0" y="3809"/>
                </a:lnTo>
                <a:lnTo>
                  <a:pt x="508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6934200" y="537337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90" y="0"/>
                </a:moveTo>
                <a:lnTo>
                  <a:pt x="3809" y="2539"/>
                </a:lnTo>
                <a:lnTo>
                  <a:pt x="0" y="5079"/>
                </a:lnTo>
                <a:lnTo>
                  <a:pt x="3809" y="8889"/>
                </a:lnTo>
                <a:lnTo>
                  <a:pt x="11429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6938009" y="53771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80"/>
                </a:lnTo>
                <a:lnTo>
                  <a:pt x="1270" y="8890"/>
                </a:lnTo>
                <a:lnTo>
                  <a:pt x="5080" y="6350"/>
                </a:lnTo>
                <a:lnTo>
                  <a:pt x="1016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6939280" y="53822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10" y="1269"/>
                </a:lnTo>
                <a:lnTo>
                  <a:pt x="0" y="3809"/>
                </a:lnTo>
                <a:lnTo>
                  <a:pt x="2540" y="7619"/>
                </a:lnTo>
                <a:lnTo>
                  <a:pt x="6350" y="5079"/>
                </a:lnTo>
                <a:lnTo>
                  <a:pt x="10160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6945630" y="53860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381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6941819" y="53860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3809" y="1269"/>
                </a:lnTo>
                <a:lnTo>
                  <a:pt x="0" y="3809"/>
                </a:lnTo>
                <a:lnTo>
                  <a:pt x="1270" y="7619"/>
                </a:lnTo>
                <a:lnTo>
                  <a:pt x="6350" y="6349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6948169" y="5389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254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6943090" y="53911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5079" y="1269"/>
                </a:lnTo>
                <a:lnTo>
                  <a:pt x="0" y="2540"/>
                </a:lnTo>
                <a:lnTo>
                  <a:pt x="1269" y="7619"/>
                </a:lnTo>
                <a:lnTo>
                  <a:pt x="6350" y="5080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6949440" y="53949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6944359" y="53962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80" y="0"/>
                </a:lnTo>
                <a:lnTo>
                  <a:pt x="0" y="1270"/>
                </a:lnTo>
                <a:lnTo>
                  <a:pt x="1270" y="6350"/>
                </a:lnTo>
                <a:lnTo>
                  <a:pt x="6350" y="5080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6950709" y="5400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6945630" y="54013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0" y="0"/>
                </a:lnTo>
                <a:lnTo>
                  <a:pt x="0" y="5079"/>
                </a:lnTo>
                <a:lnTo>
                  <a:pt x="1016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6945630" y="54063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60" y="0"/>
                </a:moveTo>
                <a:lnTo>
                  <a:pt x="0" y="0"/>
                </a:lnTo>
                <a:lnTo>
                  <a:pt x="0" y="5080"/>
                </a:lnTo>
                <a:lnTo>
                  <a:pt x="5079" y="5080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6950709" y="54102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6945630" y="54102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0" y="6350"/>
                </a:lnTo>
                <a:lnTo>
                  <a:pt x="10160" y="6350"/>
                </a:lnTo>
                <a:lnTo>
                  <a:pt x="1016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6950709" y="54165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6945630" y="54165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60" y="0"/>
                </a:moveTo>
                <a:lnTo>
                  <a:pt x="0" y="0"/>
                </a:lnTo>
                <a:lnTo>
                  <a:pt x="0" y="5080"/>
                </a:lnTo>
                <a:lnTo>
                  <a:pt x="889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6950709" y="54216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6945630" y="54203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1269"/>
                </a:lnTo>
                <a:lnTo>
                  <a:pt x="3810" y="2539"/>
                </a:lnTo>
                <a:lnTo>
                  <a:pt x="7620" y="5079"/>
                </a:lnTo>
                <a:lnTo>
                  <a:pt x="8890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6944359" y="5421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1270" y="0"/>
                </a:moveTo>
                <a:lnTo>
                  <a:pt x="0" y="1270"/>
                </a:lnTo>
                <a:lnTo>
                  <a:pt x="508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6944359" y="54229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5080" y="0"/>
                </a:moveTo>
                <a:lnTo>
                  <a:pt x="0" y="0"/>
                </a:lnTo>
                <a:lnTo>
                  <a:pt x="0" y="2540"/>
                </a:lnTo>
                <a:lnTo>
                  <a:pt x="5080" y="2540"/>
                </a:lnTo>
                <a:lnTo>
                  <a:pt x="8890" y="3809"/>
                </a:lnTo>
                <a:lnTo>
                  <a:pt x="1016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6949440" y="54254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6944359" y="54241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2539"/>
                </a:lnTo>
                <a:lnTo>
                  <a:pt x="3810" y="3809"/>
                </a:lnTo>
                <a:lnTo>
                  <a:pt x="8890" y="5079"/>
                </a:lnTo>
                <a:lnTo>
                  <a:pt x="8890" y="380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6948169" y="54279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4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6943090" y="54267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69" y="0"/>
                </a:moveTo>
                <a:lnTo>
                  <a:pt x="0" y="1269"/>
                </a:lnTo>
                <a:lnTo>
                  <a:pt x="5079" y="3809"/>
                </a:lnTo>
                <a:lnTo>
                  <a:pt x="8889" y="5079"/>
                </a:lnTo>
                <a:lnTo>
                  <a:pt x="10159" y="380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6943090" y="54279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7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6943090" y="54292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2540"/>
                </a:lnTo>
                <a:lnTo>
                  <a:pt x="7619" y="5080"/>
                </a:lnTo>
                <a:lnTo>
                  <a:pt x="8889" y="2540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6941819" y="54305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0" y="2539"/>
                </a:lnTo>
                <a:lnTo>
                  <a:pt x="3809" y="3809"/>
                </a:lnTo>
                <a:lnTo>
                  <a:pt x="8889" y="6349"/>
                </a:lnTo>
                <a:lnTo>
                  <a:pt x="8889" y="380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6945630" y="54343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10" y="254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6940550" y="54317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2540"/>
                </a:lnTo>
                <a:lnTo>
                  <a:pt x="7620" y="762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6939280" y="54343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40"/>
                </a:lnTo>
                <a:lnTo>
                  <a:pt x="3810" y="5080"/>
                </a:lnTo>
                <a:lnTo>
                  <a:pt x="8890" y="6350"/>
                </a:lnTo>
                <a:lnTo>
                  <a:pt x="10160" y="508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6943090" y="54394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6936740" y="543687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39" y="0"/>
                </a:moveTo>
                <a:lnTo>
                  <a:pt x="0" y="3809"/>
                </a:lnTo>
                <a:lnTo>
                  <a:pt x="3809" y="6349"/>
                </a:lnTo>
                <a:lnTo>
                  <a:pt x="8889" y="8889"/>
                </a:lnTo>
                <a:lnTo>
                  <a:pt x="11429" y="5079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6934200" y="543940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40" y="0"/>
                </a:moveTo>
                <a:lnTo>
                  <a:pt x="0" y="5079"/>
                </a:lnTo>
                <a:lnTo>
                  <a:pt x="7620" y="10159"/>
                </a:lnTo>
                <a:lnTo>
                  <a:pt x="11429" y="6349"/>
                </a:lnTo>
                <a:lnTo>
                  <a:pt x="635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6931659" y="54432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10" y="0"/>
                </a:moveTo>
                <a:lnTo>
                  <a:pt x="0" y="3809"/>
                </a:lnTo>
                <a:lnTo>
                  <a:pt x="3810" y="6349"/>
                </a:lnTo>
                <a:lnTo>
                  <a:pt x="6350" y="10159"/>
                </a:lnTo>
                <a:lnTo>
                  <a:pt x="10160" y="6349"/>
                </a:lnTo>
                <a:lnTo>
                  <a:pt x="635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6929119" y="54470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39" y="0"/>
                </a:moveTo>
                <a:lnTo>
                  <a:pt x="0" y="2540"/>
                </a:lnTo>
                <a:lnTo>
                  <a:pt x="2539" y="6350"/>
                </a:lnTo>
                <a:lnTo>
                  <a:pt x="6350" y="8890"/>
                </a:lnTo>
                <a:lnTo>
                  <a:pt x="8889" y="6350"/>
                </a:lnTo>
                <a:lnTo>
                  <a:pt x="635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6931659" y="54533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1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6927850" y="54495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69"/>
                </a:lnTo>
                <a:lnTo>
                  <a:pt x="5079" y="8889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6925309" y="54508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40" y="0"/>
                </a:moveTo>
                <a:lnTo>
                  <a:pt x="0" y="1270"/>
                </a:lnTo>
                <a:lnTo>
                  <a:pt x="5080" y="8890"/>
                </a:lnTo>
                <a:lnTo>
                  <a:pt x="762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6924040" y="54521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69" y="0"/>
                </a:moveTo>
                <a:lnTo>
                  <a:pt x="0" y="1269"/>
                </a:lnTo>
                <a:lnTo>
                  <a:pt x="5079" y="8889"/>
                </a:lnTo>
                <a:lnTo>
                  <a:pt x="7619" y="6349"/>
                </a:lnTo>
                <a:lnTo>
                  <a:pt x="380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6926580" y="54571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6922769" y="54521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269"/>
                </a:lnTo>
                <a:lnTo>
                  <a:pt x="1270" y="5079"/>
                </a:lnTo>
                <a:lnTo>
                  <a:pt x="2539" y="10159"/>
                </a:lnTo>
                <a:lnTo>
                  <a:pt x="5079" y="8889"/>
                </a:lnTo>
                <a:lnTo>
                  <a:pt x="380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6921500" y="54533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70" y="0"/>
                </a:moveTo>
                <a:lnTo>
                  <a:pt x="0" y="0"/>
                </a:lnTo>
                <a:lnTo>
                  <a:pt x="254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6920230" y="54533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0"/>
                </a:lnTo>
                <a:lnTo>
                  <a:pt x="2540" y="5080"/>
                </a:lnTo>
                <a:lnTo>
                  <a:pt x="5079" y="8890"/>
                </a:lnTo>
                <a:lnTo>
                  <a:pt x="6350" y="889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6922769" y="54584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0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6918959" y="54533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0" y="1270"/>
                </a:lnTo>
                <a:lnTo>
                  <a:pt x="1270" y="5080"/>
                </a:lnTo>
                <a:lnTo>
                  <a:pt x="2540" y="10160"/>
                </a:lnTo>
                <a:lnTo>
                  <a:pt x="5080" y="8890"/>
                </a:lnTo>
                <a:lnTo>
                  <a:pt x="381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6916419" y="54546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39" y="0"/>
                </a:moveTo>
                <a:lnTo>
                  <a:pt x="0" y="1269"/>
                </a:lnTo>
                <a:lnTo>
                  <a:pt x="2539" y="5080"/>
                </a:lnTo>
                <a:lnTo>
                  <a:pt x="3809" y="8890"/>
                </a:lnTo>
                <a:lnTo>
                  <a:pt x="5079" y="8890"/>
                </a:lnTo>
                <a:lnTo>
                  <a:pt x="380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6915150" y="54559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1270" y="5079"/>
                </a:lnTo>
                <a:lnTo>
                  <a:pt x="3809" y="8889"/>
                </a:lnTo>
                <a:lnTo>
                  <a:pt x="5079" y="7619"/>
                </a:lnTo>
                <a:lnTo>
                  <a:pt x="380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6916419" y="54610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0" y="380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6912609" y="545592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10" y="0"/>
                </a:moveTo>
                <a:lnTo>
                  <a:pt x="0" y="0"/>
                </a:lnTo>
                <a:lnTo>
                  <a:pt x="0" y="10159"/>
                </a:lnTo>
                <a:lnTo>
                  <a:pt x="3810" y="888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6912609" y="546100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6907530" y="54559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10159"/>
                </a:lnTo>
                <a:lnTo>
                  <a:pt x="507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6907530" y="54610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6903719" y="54559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0"/>
                </a:lnTo>
                <a:lnTo>
                  <a:pt x="0" y="10159"/>
                </a:lnTo>
                <a:lnTo>
                  <a:pt x="3809" y="10159"/>
                </a:lnTo>
                <a:lnTo>
                  <a:pt x="380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6898640" y="54559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1269" y="0"/>
                </a:lnTo>
                <a:lnTo>
                  <a:pt x="1269" y="5079"/>
                </a:lnTo>
                <a:lnTo>
                  <a:pt x="0" y="8889"/>
                </a:lnTo>
                <a:lnTo>
                  <a:pt x="507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6897369" y="54610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3809"/>
                </a:lnTo>
                <a:lnTo>
                  <a:pt x="127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6896100" y="54559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3809" y="0"/>
                </a:lnTo>
                <a:lnTo>
                  <a:pt x="1270" y="3809"/>
                </a:lnTo>
                <a:lnTo>
                  <a:pt x="0" y="7619"/>
                </a:lnTo>
                <a:lnTo>
                  <a:pt x="1270" y="8889"/>
                </a:lnTo>
                <a:lnTo>
                  <a:pt x="380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6897369" y="54559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1270" y="0"/>
                </a:lnTo>
                <a:lnTo>
                  <a:pt x="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6893559" y="54546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10" y="0"/>
                </a:moveTo>
                <a:lnTo>
                  <a:pt x="1270" y="3809"/>
                </a:lnTo>
                <a:lnTo>
                  <a:pt x="0" y="8890"/>
                </a:lnTo>
                <a:lnTo>
                  <a:pt x="2540" y="8890"/>
                </a:lnTo>
                <a:lnTo>
                  <a:pt x="508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6892290" y="54533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1269" y="5080"/>
                </a:lnTo>
                <a:lnTo>
                  <a:pt x="0" y="8890"/>
                </a:lnTo>
                <a:lnTo>
                  <a:pt x="1269" y="10160"/>
                </a:lnTo>
                <a:lnTo>
                  <a:pt x="2539" y="5080"/>
                </a:lnTo>
                <a:lnTo>
                  <a:pt x="507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6889750" y="54533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3809" y="0"/>
                </a:lnTo>
                <a:lnTo>
                  <a:pt x="2540" y="3810"/>
                </a:lnTo>
                <a:lnTo>
                  <a:pt x="0" y="8890"/>
                </a:lnTo>
                <a:lnTo>
                  <a:pt x="2540" y="8890"/>
                </a:lnTo>
                <a:lnTo>
                  <a:pt x="380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6888480" y="54521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1270" y="5079"/>
                </a:lnTo>
                <a:lnTo>
                  <a:pt x="0" y="8889"/>
                </a:lnTo>
                <a:lnTo>
                  <a:pt x="2540" y="10159"/>
                </a:lnTo>
                <a:lnTo>
                  <a:pt x="3810" y="5079"/>
                </a:lnTo>
                <a:lnTo>
                  <a:pt x="507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6887209" y="54571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10"/>
                </a:lnTo>
                <a:lnTo>
                  <a:pt x="127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6884669" y="54521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350" y="0"/>
                </a:moveTo>
                <a:lnTo>
                  <a:pt x="3809" y="3809"/>
                </a:lnTo>
                <a:lnTo>
                  <a:pt x="0" y="6349"/>
                </a:lnTo>
                <a:lnTo>
                  <a:pt x="2539" y="888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6883400" y="54508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20"/>
                </a:lnTo>
                <a:lnTo>
                  <a:pt x="2540" y="889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6882130" y="54495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6880859" y="54533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3810"/>
                </a:lnTo>
                <a:lnTo>
                  <a:pt x="127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6878319" y="54470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2539" y="2540"/>
                </a:lnTo>
                <a:lnTo>
                  <a:pt x="0" y="6350"/>
                </a:lnTo>
                <a:lnTo>
                  <a:pt x="2539" y="10160"/>
                </a:lnTo>
                <a:lnTo>
                  <a:pt x="1015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6874509" y="54432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3810" y="3809"/>
                </a:lnTo>
                <a:lnTo>
                  <a:pt x="0" y="6349"/>
                </a:lnTo>
                <a:lnTo>
                  <a:pt x="3810" y="10159"/>
                </a:lnTo>
                <a:lnTo>
                  <a:pt x="6350" y="6349"/>
                </a:lnTo>
                <a:lnTo>
                  <a:pt x="1016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6873240" y="54470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40"/>
                </a:lnTo>
                <a:lnTo>
                  <a:pt x="126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6870700" y="544067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90" y="0"/>
                </a:moveTo>
                <a:lnTo>
                  <a:pt x="5079" y="2540"/>
                </a:lnTo>
                <a:lnTo>
                  <a:pt x="0" y="5080"/>
                </a:lnTo>
                <a:lnTo>
                  <a:pt x="2540" y="8890"/>
                </a:lnTo>
                <a:lnTo>
                  <a:pt x="7620" y="6350"/>
                </a:lnTo>
                <a:lnTo>
                  <a:pt x="11429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6875780" y="54394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380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6868159" y="54356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7620" y="0"/>
                </a:moveTo>
                <a:lnTo>
                  <a:pt x="3810" y="3809"/>
                </a:lnTo>
                <a:lnTo>
                  <a:pt x="0" y="6350"/>
                </a:lnTo>
                <a:lnTo>
                  <a:pt x="2540" y="10159"/>
                </a:lnTo>
                <a:lnTo>
                  <a:pt x="7620" y="7619"/>
                </a:lnTo>
                <a:lnTo>
                  <a:pt x="1143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6868159" y="54394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1269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6866890" y="54343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3809" y="2540"/>
                </a:lnTo>
                <a:lnTo>
                  <a:pt x="0" y="5080"/>
                </a:lnTo>
                <a:lnTo>
                  <a:pt x="1269" y="6350"/>
                </a:lnTo>
                <a:lnTo>
                  <a:pt x="5079" y="5080"/>
                </a:lnTo>
                <a:lnTo>
                  <a:pt x="1015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6866890" y="54317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19" y="0"/>
                </a:moveTo>
                <a:lnTo>
                  <a:pt x="0" y="5080"/>
                </a:lnTo>
                <a:lnTo>
                  <a:pt x="0" y="7620"/>
                </a:lnTo>
                <a:lnTo>
                  <a:pt x="3809" y="5080"/>
                </a:lnTo>
                <a:lnTo>
                  <a:pt x="8889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6865619" y="54343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40"/>
                </a:lnTo>
                <a:lnTo>
                  <a:pt x="127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6864350" y="543052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79" y="2539"/>
                </a:lnTo>
                <a:lnTo>
                  <a:pt x="0" y="3809"/>
                </a:lnTo>
                <a:lnTo>
                  <a:pt x="1270" y="6349"/>
                </a:lnTo>
                <a:lnTo>
                  <a:pt x="6350" y="3809"/>
                </a:lnTo>
                <a:lnTo>
                  <a:pt x="1015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6864350" y="54292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09" y="1269"/>
                </a:lnTo>
                <a:lnTo>
                  <a:pt x="0" y="2540"/>
                </a:lnTo>
                <a:lnTo>
                  <a:pt x="0" y="5080"/>
                </a:lnTo>
                <a:lnTo>
                  <a:pt x="5079" y="3809"/>
                </a:lnTo>
                <a:lnTo>
                  <a:pt x="889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6868159" y="54279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254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6863080" y="54267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5079" y="1269"/>
                </a:lnTo>
                <a:lnTo>
                  <a:pt x="0" y="3809"/>
                </a:lnTo>
                <a:lnTo>
                  <a:pt x="1270" y="5079"/>
                </a:lnTo>
                <a:lnTo>
                  <a:pt x="5079" y="3809"/>
                </a:lnTo>
                <a:lnTo>
                  <a:pt x="1016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6863080" y="54279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70"/>
                </a:lnTo>
                <a:lnTo>
                  <a:pt x="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6863080" y="54241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7620" y="0"/>
                </a:moveTo>
                <a:lnTo>
                  <a:pt x="3810" y="1269"/>
                </a:lnTo>
                <a:lnTo>
                  <a:pt x="0" y="3809"/>
                </a:lnTo>
                <a:lnTo>
                  <a:pt x="0" y="5079"/>
                </a:lnTo>
                <a:lnTo>
                  <a:pt x="5079" y="3809"/>
                </a:lnTo>
                <a:lnTo>
                  <a:pt x="889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6861809" y="54254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6861809" y="542290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0" y="2540"/>
                </a:moveTo>
                <a:lnTo>
                  <a:pt x="0" y="0"/>
                </a:lnTo>
                <a:lnTo>
                  <a:pt x="10160" y="0"/>
                </a:lnTo>
                <a:lnTo>
                  <a:pt x="1016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6866890" y="5421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3809" y="0"/>
                </a:moveTo>
                <a:lnTo>
                  <a:pt x="0" y="127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6861809" y="54203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5080" y="1269"/>
                </a:lnTo>
                <a:lnTo>
                  <a:pt x="0" y="2539"/>
                </a:lnTo>
                <a:lnTo>
                  <a:pt x="1270" y="5079"/>
                </a:lnTo>
                <a:lnTo>
                  <a:pt x="5080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6861809" y="5421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6861809" y="54165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5080"/>
                </a:moveTo>
                <a:lnTo>
                  <a:pt x="0" y="0"/>
                </a:lnTo>
                <a:lnTo>
                  <a:pt x="8890" y="0"/>
                </a:lnTo>
                <a:lnTo>
                  <a:pt x="8890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6861809" y="54165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6860540" y="54102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1269" y="6350"/>
                </a:lnTo>
                <a:lnTo>
                  <a:pt x="1015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6860540" y="54102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6860540" y="54063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1269" y="0"/>
                </a:lnTo>
                <a:lnTo>
                  <a:pt x="0" y="3810"/>
                </a:lnTo>
                <a:lnTo>
                  <a:pt x="5079" y="508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6861809" y="54013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5079"/>
                </a:moveTo>
                <a:lnTo>
                  <a:pt x="0" y="0"/>
                </a:lnTo>
                <a:lnTo>
                  <a:pt x="8890" y="0"/>
                </a:lnTo>
                <a:lnTo>
                  <a:pt x="8890" y="5079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6861809" y="53987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2539"/>
                </a:lnTo>
                <a:lnTo>
                  <a:pt x="508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6861809" y="53975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1270" y="0"/>
                </a:moveTo>
                <a:lnTo>
                  <a:pt x="0" y="1269"/>
                </a:lnTo>
                <a:lnTo>
                  <a:pt x="5080" y="3809"/>
                </a:lnTo>
                <a:lnTo>
                  <a:pt x="8890" y="5080"/>
                </a:lnTo>
                <a:lnTo>
                  <a:pt x="8890" y="380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6866890" y="53987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0"/>
                </a:lnTo>
                <a:lnTo>
                  <a:pt x="3809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6861809" y="53962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0" y="2540"/>
                </a:moveTo>
                <a:lnTo>
                  <a:pt x="0" y="0"/>
                </a:lnTo>
                <a:lnTo>
                  <a:pt x="10160" y="0"/>
                </a:lnTo>
                <a:lnTo>
                  <a:pt x="1016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6861809" y="53949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1270" y="0"/>
                </a:moveTo>
                <a:lnTo>
                  <a:pt x="0" y="126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6863080" y="53924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2539"/>
                </a:lnTo>
                <a:lnTo>
                  <a:pt x="3810" y="3809"/>
                </a:lnTo>
                <a:lnTo>
                  <a:pt x="7620" y="6349"/>
                </a:lnTo>
                <a:lnTo>
                  <a:pt x="8890" y="380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6863080" y="53911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1269"/>
                </a:lnTo>
                <a:lnTo>
                  <a:pt x="5079" y="2540"/>
                </a:lnTo>
                <a:lnTo>
                  <a:pt x="8890" y="5080"/>
                </a:lnTo>
                <a:lnTo>
                  <a:pt x="10160" y="2540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6864350" y="53886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2539"/>
                </a:lnTo>
                <a:lnTo>
                  <a:pt x="3809" y="3809"/>
                </a:lnTo>
                <a:lnTo>
                  <a:pt x="8890" y="5079"/>
                </a:lnTo>
                <a:lnTo>
                  <a:pt x="8890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6864350" y="53873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7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6864350" y="53860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1269"/>
                </a:lnTo>
                <a:lnTo>
                  <a:pt x="5079" y="3809"/>
                </a:lnTo>
                <a:lnTo>
                  <a:pt x="8890" y="6349"/>
                </a:lnTo>
                <a:lnTo>
                  <a:pt x="10159" y="380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6865619" y="53835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40"/>
                </a:lnTo>
                <a:lnTo>
                  <a:pt x="5079" y="3810"/>
                </a:lnTo>
                <a:lnTo>
                  <a:pt x="8889" y="6350"/>
                </a:lnTo>
                <a:lnTo>
                  <a:pt x="10159" y="381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6866890" y="53809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69" y="0"/>
                </a:moveTo>
                <a:lnTo>
                  <a:pt x="0" y="2540"/>
                </a:lnTo>
                <a:lnTo>
                  <a:pt x="3809" y="5080"/>
                </a:lnTo>
                <a:lnTo>
                  <a:pt x="8889" y="7620"/>
                </a:lnTo>
                <a:lnTo>
                  <a:pt x="888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6868159" y="537717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40" y="0"/>
                </a:moveTo>
                <a:lnTo>
                  <a:pt x="0" y="3810"/>
                </a:lnTo>
                <a:lnTo>
                  <a:pt x="7620" y="8890"/>
                </a:lnTo>
                <a:lnTo>
                  <a:pt x="11430" y="5080"/>
                </a:lnTo>
                <a:lnTo>
                  <a:pt x="762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6870700" y="537337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40" y="0"/>
                </a:moveTo>
                <a:lnTo>
                  <a:pt x="0" y="3809"/>
                </a:lnTo>
                <a:lnTo>
                  <a:pt x="5079" y="6349"/>
                </a:lnTo>
                <a:lnTo>
                  <a:pt x="8890" y="8889"/>
                </a:lnTo>
                <a:lnTo>
                  <a:pt x="11429" y="5079"/>
                </a:lnTo>
                <a:lnTo>
                  <a:pt x="762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6873240" y="53721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69" y="0"/>
                </a:moveTo>
                <a:lnTo>
                  <a:pt x="1269" y="1269"/>
                </a:lnTo>
                <a:lnTo>
                  <a:pt x="0" y="1269"/>
                </a:lnTo>
                <a:lnTo>
                  <a:pt x="507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6874509" y="53695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10" y="0"/>
                </a:moveTo>
                <a:lnTo>
                  <a:pt x="0" y="2539"/>
                </a:lnTo>
                <a:lnTo>
                  <a:pt x="3810" y="6349"/>
                </a:lnTo>
                <a:lnTo>
                  <a:pt x="6350" y="10159"/>
                </a:lnTo>
                <a:lnTo>
                  <a:pt x="10160" y="634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6878319" y="53657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39" y="0"/>
                </a:moveTo>
                <a:lnTo>
                  <a:pt x="0" y="3809"/>
                </a:lnTo>
                <a:lnTo>
                  <a:pt x="6350" y="10159"/>
                </a:lnTo>
                <a:lnTo>
                  <a:pt x="1015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6880859" y="53657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0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6882130" y="53644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70"/>
                </a:lnTo>
                <a:lnTo>
                  <a:pt x="5079" y="889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6883400" y="53632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40" y="0"/>
                </a:moveTo>
                <a:lnTo>
                  <a:pt x="0" y="1269"/>
                </a:lnTo>
                <a:lnTo>
                  <a:pt x="5079" y="8889"/>
                </a:lnTo>
                <a:lnTo>
                  <a:pt x="762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6884669" y="53619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39" y="0"/>
                </a:moveTo>
                <a:lnTo>
                  <a:pt x="0" y="1270"/>
                </a:lnTo>
                <a:lnTo>
                  <a:pt x="3809" y="5080"/>
                </a:lnTo>
                <a:lnTo>
                  <a:pt x="6350" y="8890"/>
                </a:lnTo>
                <a:lnTo>
                  <a:pt x="7620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6887209" y="53619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70" y="0"/>
                </a:moveTo>
                <a:lnTo>
                  <a:pt x="0" y="0"/>
                </a:lnTo>
                <a:lnTo>
                  <a:pt x="254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6888480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1269"/>
                </a:lnTo>
                <a:lnTo>
                  <a:pt x="2540" y="8889"/>
                </a:lnTo>
                <a:lnTo>
                  <a:pt x="5079" y="8889"/>
                </a:lnTo>
                <a:lnTo>
                  <a:pt x="381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6889750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0"/>
                </a:lnTo>
                <a:lnTo>
                  <a:pt x="2540" y="3809"/>
                </a:lnTo>
                <a:lnTo>
                  <a:pt x="3809" y="8889"/>
                </a:lnTo>
                <a:lnTo>
                  <a:pt x="5079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6893559" y="53644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6891019" y="53594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69"/>
                </a:lnTo>
                <a:lnTo>
                  <a:pt x="5079" y="8890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6892290" y="53581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1269" y="1270"/>
                </a:lnTo>
                <a:lnTo>
                  <a:pt x="0" y="1270"/>
                </a:lnTo>
                <a:lnTo>
                  <a:pt x="253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6894830" y="535812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10160"/>
                </a:lnTo>
                <a:lnTo>
                  <a:pt x="3810" y="8890"/>
                </a:lnTo>
                <a:lnTo>
                  <a:pt x="254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6897369" y="536320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0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6896100" y="53581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3809" y="8890"/>
                </a:lnTo>
                <a:lnTo>
                  <a:pt x="5079" y="8890"/>
                </a:lnTo>
                <a:lnTo>
                  <a:pt x="380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6897369" y="53581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70" y="0"/>
                </a:moveTo>
                <a:lnTo>
                  <a:pt x="0" y="0"/>
                </a:lnTo>
                <a:lnTo>
                  <a:pt x="253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6898640" y="5356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1269"/>
                </a:lnTo>
                <a:lnTo>
                  <a:pt x="1269" y="5079"/>
                </a:lnTo>
                <a:lnTo>
                  <a:pt x="1269" y="10159"/>
                </a:lnTo>
                <a:lnTo>
                  <a:pt x="507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6903719" y="5356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09" y="0"/>
                </a:moveTo>
                <a:lnTo>
                  <a:pt x="0" y="0"/>
                </a:lnTo>
                <a:lnTo>
                  <a:pt x="0" y="10159"/>
                </a:lnTo>
                <a:lnTo>
                  <a:pt x="5079" y="8889"/>
                </a:lnTo>
                <a:lnTo>
                  <a:pt x="380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6907530" y="53568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6833869" y="5502909"/>
            <a:ext cx="148589" cy="3124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7004050" y="5497829"/>
            <a:ext cx="242570" cy="321310"/>
          </a:xfrm>
          <a:custGeom>
            <a:avLst/>
            <a:gdLst/>
            <a:ahLst/>
            <a:cxnLst/>
            <a:rect l="l" t="t" r="r" b="b"/>
            <a:pathLst>
              <a:path w="242570" h="321310">
                <a:moveTo>
                  <a:pt x="137159" y="1270"/>
                </a:moveTo>
                <a:lnTo>
                  <a:pt x="100329" y="1270"/>
                </a:lnTo>
                <a:lnTo>
                  <a:pt x="93979" y="3810"/>
                </a:lnTo>
                <a:lnTo>
                  <a:pt x="88900" y="5080"/>
                </a:lnTo>
                <a:lnTo>
                  <a:pt x="81279" y="7620"/>
                </a:lnTo>
                <a:lnTo>
                  <a:pt x="71120" y="12700"/>
                </a:lnTo>
                <a:lnTo>
                  <a:pt x="64770" y="16510"/>
                </a:lnTo>
                <a:lnTo>
                  <a:pt x="59690" y="19050"/>
                </a:lnTo>
                <a:lnTo>
                  <a:pt x="54609" y="22860"/>
                </a:lnTo>
                <a:lnTo>
                  <a:pt x="49529" y="27940"/>
                </a:lnTo>
                <a:lnTo>
                  <a:pt x="45720" y="33020"/>
                </a:lnTo>
                <a:lnTo>
                  <a:pt x="40640" y="38100"/>
                </a:lnTo>
                <a:lnTo>
                  <a:pt x="36829" y="43180"/>
                </a:lnTo>
                <a:lnTo>
                  <a:pt x="33020" y="49530"/>
                </a:lnTo>
                <a:lnTo>
                  <a:pt x="25400" y="60960"/>
                </a:lnTo>
                <a:lnTo>
                  <a:pt x="5079" y="115570"/>
                </a:lnTo>
                <a:lnTo>
                  <a:pt x="0" y="162560"/>
                </a:lnTo>
                <a:lnTo>
                  <a:pt x="2540" y="193040"/>
                </a:lnTo>
                <a:lnTo>
                  <a:pt x="12700" y="234950"/>
                </a:lnTo>
                <a:lnTo>
                  <a:pt x="31750" y="273050"/>
                </a:lnTo>
                <a:lnTo>
                  <a:pt x="40640" y="284480"/>
                </a:lnTo>
                <a:lnTo>
                  <a:pt x="44450" y="289560"/>
                </a:lnTo>
                <a:lnTo>
                  <a:pt x="49529" y="294640"/>
                </a:lnTo>
                <a:lnTo>
                  <a:pt x="69850" y="309880"/>
                </a:lnTo>
                <a:lnTo>
                  <a:pt x="76200" y="312420"/>
                </a:lnTo>
                <a:lnTo>
                  <a:pt x="81279" y="313690"/>
                </a:lnTo>
                <a:lnTo>
                  <a:pt x="87629" y="316230"/>
                </a:lnTo>
                <a:lnTo>
                  <a:pt x="93979" y="317500"/>
                </a:lnTo>
                <a:lnTo>
                  <a:pt x="100329" y="320040"/>
                </a:lnTo>
                <a:lnTo>
                  <a:pt x="107950" y="320040"/>
                </a:lnTo>
                <a:lnTo>
                  <a:pt x="121920" y="321310"/>
                </a:lnTo>
                <a:lnTo>
                  <a:pt x="135890" y="320040"/>
                </a:lnTo>
                <a:lnTo>
                  <a:pt x="143509" y="318770"/>
                </a:lnTo>
                <a:lnTo>
                  <a:pt x="156209" y="316230"/>
                </a:lnTo>
                <a:lnTo>
                  <a:pt x="168909" y="311150"/>
                </a:lnTo>
                <a:lnTo>
                  <a:pt x="175259" y="307340"/>
                </a:lnTo>
                <a:lnTo>
                  <a:pt x="180340" y="304800"/>
                </a:lnTo>
                <a:lnTo>
                  <a:pt x="185420" y="300990"/>
                </a:lnTo>
                <a:lnTo>
                  <a:pt x="188595" y="298450"/>
                </a:lnTo>
                <a:lnTo>
                  <a:pt x="116840" y="298450"/>
                </a:lnTo>
                <a:lnTo>
                  <a:pt x="114300" y="297180"/>
                </a:lnTo>
                <a:lnTo>
                  <a:pt x="111759" y="297180"/>
                </a:lnTo>
                <a:lnTo>
                  <a:pt x="110490" y="295910"/>
                </a:lnTo>
                <a:lnTo>
                  <a:pt x="109220" y="295910"/>
                </a:lnTo>
                <a:lnTo>
                  <a:pt x="93979" y="279400"/>
                </a:lnTo>
                <a:lnTo>
                  <a:pt x="91440" y="275590"/>
                </a:lnTo>
                <a:lnTo>
                  <a:pt x="88900" y="267970"/>
                </a:lnTo>
                <a:lnTo>
                  <a:pt x="87629" y="262890"/>
                </a:lnTo>
                <a:lnTo>
                  <a:pt x="86359" y="256540"/>
                </a:lnTo>
                <a:lnTo>
                  <a:pt x="85090" y="251460"/>
                </a:lnTo>
                <a:lnTo>
                  <a:pt x="82452" y="219710"/>
                </a:lnTo>
                <a:lnTo>
                  <a:pt x="81377" y="205740"/>
                </a:lnTo>
                <a:lnTo>
                  <a:pt x="81279" y="129540"/>
                </a:lnTo>
                <a:lnTo>
                  <a:pt x="82550" y="105410"/>
                </a:lnTo>
                <a:lnTo>
                  <a:pt x="87629" y="60960"/>
                </a:lnTo>
                <a:lnTo>
                  <a:pt x="91440" y="48260"/>
                </a:lnTo>
                <a:lnTo>
                  <a:pt x="91440" y="45720"/>
                </a:lnTo>
                <a:lnTo>
                  <a:pt x="92709" y="43180"/>
                </a:lnTo>
                <a:lnTo>
                  <a:pt x="93979" y="41910"/>
                </a:lnTo>
                <a:lnTo>
                  <a:pt x="95250" y="39370"/>
                </a:lnTo>
                <a:lnTo>
                  <a:pt x="96520" y="38100"/>
                </a:lnTo>
                <a:lnTo>
                  <a:pt x="97790" y="35560"/>
                </a:lnTo>
                <a:lnTo>
                  <a:pt x="105409" y="27940"/>
                </a:lnTo>
                <a:lnTo>
                  <a:pt x="107950" y="27940"/>
                </a:lnTo>
                <a:lnTo>
                  <a:pt x="110490" y="25400"/>
                </a:lnTo>
                <a:lnTo>
                  <a:pt x="111759" y="25400"/>
                </a:lnTo>
                <a:lnTo>
                  <a:pt x="113029" y="24130"/>
                </a:lnTo>
                <a:lnTo>
                  <a:pt x="116840" y="24130"/>
                </a:lnTo>
                <a:lnTo>
                  <a:pt x="118109" y="22860"/>
                </a:lnTo>
                <a:lnTo>
                  <a:pt x="185737" y="22860"/>
                </a:lnTo>
                <a:lnTo>
                  <a:pt x="184150" y="21590"/>
                </a:lnTo>
                <a:lnTo>
                  <a:pt x="168909" y="11430"/>
                </a:lnTo>
                <a:lnTo>
                  <a:pt x="161290" y="8890"/>
                </a:lnTo>
                <a:lnTo>
                  <a:pt x="153670" y="5080"/>
                </a:lnTo>
                <a:lnTo>
                  <a:pt x="146050" y="3810"/>
                </a:lnTo>
                <a:lnTo>
                  <a:pt x="137159" y="1270"/>
                </a:lnTo>
                <a:close/>
              </a:path>
              <a:path w="242570" h="321310">
                <a:moveTo>
                  <a:pt x="185737" y="22860"/>
                </a:moveTo>
                <a:lnTo>
                  <a:pt x="124459" y="22860"/>
                </a:lnTo>
                <a:lnTo>
                  <a:pt x="127000" y="24130"/>
                </a:lnTo>
                <a:lnTo>
                  <a:pt x="129540" y="24130"/>
                </a:lnTo>
                <a:lnTo>
                  <a:pt x="137159" y="27940"/>
                </a:lnTo>
                <a:lnTo>
                  <a:pt x="138429" y="29210"/>
                </a:lnTo>
                <a:lnTo>
                  <a:pt x="140970" y="30480"/>
                </a:lnTo>
                <a:lnTo>
                  <a:pt x="146050" y="35560"/>
                </a:lnTo>
                <a:lnTo>
                  <a:pt x="147320" y="39370"/>
                </a:lnTo>
                <a:lnTo>
                  <a:pt x="149859" y="41910"/>
                </a:lnTo>
                <a:lnTo>
                  <a:pt x="151129" y="45720"/>
                </a:lnTo>
                <a:lnTo>
                  <a:pt x="153670" y="49530"/>
                </a:lnTo>
                <a:lnTo>
                  <a:pt x="156209" y="59690"/>
                </a:lnTo>
                <a:lnTo>
                  <a:pt x="158750" y="72390"/>
                </a:lnTo>
                <a:lnTo>
                  <a:pt x="158750" y="80010"/>
                </a:lnTo>
                <a:lnTo>
                  <a:pt x="160020" y="88900"/>
                </a:lnTo>
                <a:lnTo>
                  <a:pt x="161290" y="110490"/>
                </a:lnTo>
                <a:lnTo>
                  <a:pt x="161290" y="179070"/>
                </a:lnTo>
                <a:lnTo>
                  <a:pt x="158750" y="240030"/>
                </a:lnTo>
                <a:lnTo>
                  <a:pt x="148590" y="280670"/>
                </a:lnTo>
                <a:lnTo>
                  <a:pt x="132079" y="297180"/>
                </a:lnTo>
                <a:lnTo>
                  <a:pt x="129540" y="297180"/>
                </a:lnTo>
                <a:lnTo>
                  <a:pt x="127000" y="298450"/>
                </a:lnTo>
                <a:lnTo>
                  <a:pt x="188595" y="298450"/>
                </a:lnTo>
                <a:lnTo>
                  <a:pt x="191770" y="295910"/>
                </a:lnTo>
                <a:lnTo>
                  <a:pt x="196850" y="290830"/>
                </a:lnTo>
                <a:lnTo>
                  <a:pt x="201929" y="287020"/>
                </a:lnTo>
                <a:lnTo>
                  <a:pt x="205740" y="280670"/>
                </a:lnTo>
                <a:lnTo>
                  <a:pt x="210820" y="275590"/>
                </a:lnTo>
                <a:lnTo>
                  <a:pt x="214629" y="269240"/>
                </a:lnTo>
                <a:lnTo>
                  <a:pt x="220979" y="257810"/>
                </a:lnTo>
                <a:lnTo>
                  <a:pt x="227329" y="245110"/>
                </a:lnTo>
                <a:lnTo>
                  <a:pt x="232409" y="233680"/>
                </a:lnTo>
                <a:lnTo>
                  <a:pt x="234950" y="219710"/>
                </a:lnTo>
                <a:lnTo>
                  <a:pt x="238759" y="205740"/>
                </a:lnTo>
                <a:lnTo>
                  <a:pt x="241300" y="191770"/>
                </a:lnTo>
                <a:lnTo>
                  <a:pt x="242570" y="176530"/>
                </a:lnTo>
                <a:lnTo>
                  <a:pt x="242570" y="149860"/>
                </a:lnTo>
                <a:lnTo>
                  <a:pt x="231140" y="87630"/>
                </a:lnTo>
                <a:lnTo>
                  <a:pt x="208279" y="45720"/>
                </a:lnTo>
                <a:lnTo>
                  <a:pt x="203200" y="38100"/>
                </a:lnTo>
                <a:lnTo>
                  <a:pt x="196850" y="33020"/>
                </a:lnTo>
                <a:lnTo>
                  <a:pt x="190500" y="26670"/>
                </a:lnTo>
                <a:lnTo>
                  <a:pt x="185737" y="22860"/>
                </a:lnTo>
                <a:close/>
              </a:path>
              <a:path w="242570" h="321310">
                <a:moveTo>
                  <a:pt x="120650" y="0"/>
                </a:moveTo>
                <a:lnTo>
                  <a:pt x="107950" y="1270"/>
                </a:lnTo>
                <a:lnTo>
                  <a:pt x="129540" y="1270"/>
                </a:lnTo>
                <a:lnTo>
                  <a:pt x="120650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7124700" y="54940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7620" y="8889"/>
                </a:lnTo>
                <a:lnTo>
                  <a:pt x="889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7133590" y="549402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7132319" y="54940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1270" y="0"/>
                </a:moveTo>
                <a:lnTo>
                  <a:pt x="1270" y="5079"/>
                </a:lnTo>
                <a:lnTo>
                  <a:pt x="0" y="8889"/>
                </a:lnTo>
                <a:lnTo>
                  <a:pt x="8889" y="10159"/>
                </a:lnTo>
                <a:lnTo>
                  <a:pt x="888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7141209" y="54952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7139940" y="54952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39" y="0"/>
                </a:moveTo>
                <a:lnTo>
                  <a:pt x="1269" y="3810"/>
                </a:lnTo>
                <a:lnTo>
                  <a:pt x="0" y="8890"/>
                </a:lnTo>
                <a:lnTo>
                  <a:pt x="8889" y="10160"/>
                </a:lnTo>
                <a:lnTo>
                  <a:pt x="10159" y="6350"/>
                </a:lnTo>
                <a:lnTo>
                  <a:pt x="1015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7150100" y="549655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7148830" y="54965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1270" y="0"/>
                </a:moveTo>
                <a:lnTo>
                  <a:pt x="1270" y="5079"/>
                </a:lnTo>
                <a:lnTo>
                  <a:pt x="0" y="8889"/>
                </a:lnTo>
                <a:lnTo>
                  <a:pt x="7620" y="11429"/>
                </a:lnTo>
                <a:lnTo>
                  <a:pt x="8890" y="6349"/>
                </a:lnTo>
                <a:lnTo>
                  <a:pt x="1016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7155180" y="54991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2540" y="3809"/>
                </a:lnTo>
                <a:lnTo>
                  <a:pt x="0" y="8890"/>
                </a:lnTo>
                <a:lnTo>
                  <a:pt x="7620" y="11430"/>
                </a:lnTo>
                <a:lnTo>
                  <a:pt x="10160" y="7619"/>
                </a:lnTo>
                <a:lnTo>
                  <a:pt x="11429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7162800" y="55016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09" y="0"/>
                </a:moveTo>
                <a:lnTo>
                  <a:pt x="2540" y="5080"/>
                </a:lnTo>
                <a:lnTo>
                  <a:pt x="0" y="8890"/>
                </a:lnTo>
                <a:lnTo>
                  <a:pt x="7620" y="12700"/>
                </a:lnTo>
                <a:lnTo>
                  <a:pt x="10159" y="7620"/>
                </a:lnTo>
                <a:lnTo>
                  <a:pt x="1142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7170419" y="55054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809" y="0"/>
                </a:moveTo>
                <a:lnTo>
                  <a:pt x="2539" y="3809"/>
                </a:lnTo>
                <a:lnTo>
                  <a:pt x="0" y="8890"/>
                </a:lnTo>
                <a:lnTo>
                  <a:pt x="7620" y="12700"/>
                </a:lnTo>
                <a:lnTo>
                  <a:pt x="10159" y="8890"/>
                </a:lnTo>
                <a:lnTo>
                  <a:pt x="1142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7180580" y="55105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7178040" y="55105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7620"/>
                </a:lnTo>
                <a:lnTo>
                  <a:pt x="7619" y="12700"/>
                </a:lnTo>
                <a:lnTo>
                  <a:pt x="10159" y="8890"/>
                </a:lnTo>
                <a:lnTo>
                  <a:pt x="1270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7188200" y="55143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0" y="508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7184390" y="55156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3809" y="3809"/>
                </a:lnTo>
                <a:lnTo>
                  <a:pt x="0" y="6349"/>
                </a:lnTo>
                <a:lnTo>
                  <a:pt x="7619" y="12699"/>
                </a:lnTo>
                <a:lnTo>
                  <a:pt x="1270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7194550" y="55206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2540" y="0"/>
                </a:lnTo>
                <a:lnTo>
                  <a:pt x="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7190740" y="552069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7619" y="0"/>
                </a:moveTo>
                <a:lnTo>
                  <a:pt x="3809" y="3810"/>
                </a:lnTo>
                <a:lnTo>
                  <a:pt x="0" y="6350"/>
                </a:lnTo>
                <a:lnTo>
                  <a:pt x="7619" y="12700"/>
                </a:lnTo>
                <a:lnTo>
                  <a:pt x="1396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7198359" y="552704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0" y="6350"/>
                </a:lnTo>
                <a:lnTo>
                  <a:pt x="6350" y="12700"/>
                </a:lnTo>
                <a:lnTo>
                  <a:pt x="8890" y="8890"/>
                </a:lnTo>
                <a:lnTo>
                  <a:pt x="12700" y="635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7203440" y="55333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19" y="0"/>
                </a:moveTo>
                <a:lnTo>
                  <a:pt x="3809" y="2540"/>
                </a:lnTo>
                <a:lnTo>
                  <a:pt x="0" y="6350"/>
                </a:lnTo>
                <a:lnTo>
                  <a:pt x="6350" y="12700"/>
                </a:lnTo>
                <a:lnTo>
                  <a:pt x="8889" y="10160"/>
                </a:lnTo>
                <a:lnTo>
                  <a:pt x="12700" y="762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7209790" y="55410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6350" y="0"/>
                </a:moveTo>
                <a:lnTo>
                  <a:pt x="2539" y="2539"/>
                </a:lnTo>
                <a:lnTo>
                  <a:pt x="0" y="5079"/>
                </a:lnTo>
                <a:lnTo>
                  <a:pt x="5079" y="12699"/>
                </a:lnTo>
                <a:lnTo>
                  <a:pt x="8889" y="10159"/>
                </a:lnTo>
                <a:lnTo>
                  <a:pt x="12700" y="634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7218680" y="55473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380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7214869" y="55486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620" y="0"/>
                </a:moveTo>
                <a:lnTo>
                  <a:pt x="0" y="5080"/>
                </a:lnTo>
                <a:lnTo>
                  <a:pt x="5079" y="12700"/>
                </a:lnTo>
                <a:lnTo>
                  <a:pt x="12700" y="762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7223759" y="55562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40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7218680" y="555752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8890" y="0"/>
                </a:moveTo>
                <a:lnTo>
                  <a:pt x="5079" y="1269"/>
                </a:lnTo>
                <a:lnTo>
                  <a:pt x="0" y="3809"/>
                </a:lnTo>
                <a:lnTo>
                  <a:pt x="3810" y="11429"/>
                </a:lnTo>
                <a:lnTo>
                  <a:pt x="8890" y="10159"/>
                </a:lnTo>
                <a:lnTo>
                  <a:pt x="1270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7222490" y="55651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8889" y="0"/>
                </a:moveTo>
                <a:lnTo>
                  <a:pt x="5079" y="2540"/>
                </a:lnTo>
                <a:lnTo>
                  <a:pt x="0" y="3810"/>
                </a:lnTo>
                <a:lnTo>
                  <a:pt x="5079" y="13970"/>
                </a:lnTo>
                <a:lnTo>
                  <a:pt x="8889" y="11430"/>
                </a:lnTo>
                <a:lnTo>
                  <a:pt x="1396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7227569" y="5574029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8889" y="0"/>
                </a:moveTo>
                <a:lnTo>
                  <a:pt x="3809" y="2540"/>
                </a:lnTo>
                <a:lnTo>
                  <a:pt x="0" y="3810"/>
                </a:lnTo>
                <a:lnTo>
                  <a:pt x="3809" y="13970"/>
                </a:lnTo>
                <a:lnTo>
                  <a:pt x="7620" y="11430"/>
                </a:lnTo>
                <a:lnTo>
                  <a:pt x="11429" y="1016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7231380" y="558419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7620" y="0"/>
                </a:moveTo>
                <a:lnTo>
                  <a:pt x="0" y="2540"/>
                </a:lnTo>
                <a:lnTo>
                  <a:pt x="2540" y="12700"/>
                </a:lnTo>
                <a:lnTo>
                  <a:pt x="6350" y="11430"/>
                </a:lnTo>
                <a:lnTo>
                  <a:pt x="11429" y="1016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7233919" y="559435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89" y="0"/>
                </a:moveTo>
                <a:lnTo>
                  <a:pt x="3809" y="1269"/>
                </a:lnTo>
                <a:lnTo>
                  <a:pt x="0" y="2540"/>
                </a:lnTo>
                <a:lnTo>
                  <a:pt x="2539" y="12700"/>
                </a:lnTo>
                <a:lnTo>
                  <a:pt x="6350" y="11430"/>
                </a:lnTo>
                <a:lnTo>
                  <a:pt x="1142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7236459" y="560450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8890" y="0"/>
                </a:moveTo>
                <a:lnTo>
                  <a:pt x="3810" y="1269"/>
                </a:lnTo>
                <a:lnTo>
                  <a:pt x="0" y="2539"/>
                </a:lnTo>
                <a:lnTo>
                  <a:pt x="1270" y="12699"/>
                </a:lnTo>
                <a:lnTo>
                  <a:pt x="11430" y="1015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7237730" y="561467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0160" y="0"/>
                </a:moveTo>
                <a:lnTo>
                  <a:pt x="0" y="2539"/>
                </a:lnTo>
                <a:lnTo>
                  <a:pt x="2540" y="12699"/>
                </a:lnTo>
                <a:lnTo>
                  <a:pt x="6350" y="11429"/>
                </a:lnTo>
                <a:lnTo>
                  <a:pt x="11429" y="1015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7244080" y="56248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7240269" y="56261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8889" y="0"/>
                </a:moveTo>
                <a:lnTo>
                  <a:pt x="0" y="0"/>
                </a:lnTo>
                <a:lnTo>
                  <a:pt x="1270" y="11430"/>
                </a:lnTo>
                <a:lnTo>
                  <a:pt x="5079" y="10159"/>
                </a:lnTo>
                <a:lnTo>
                  <a:pt x="1015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7245350" y="563625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7241540" y="563625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8889" y="0"/>
                </a:moveTo>
                <a:lnTo>
                  <a:pt x="8889" y="11429"/>
                </a:lnTo>
                <a:lnTo>
                  <a:pt x="0" y="1142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7241540" y="56476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7241540" y="56476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8889" y="0"/>
                </a:moveTo>
                <a:lnTo>
                  <a:pt x="0" y="0"/>
                </a:lnTo>
                <a:lnTo>
                  <a:pt x="0" y="11430"/>
                </a:lnTo>
                <a:lnTo>
                  <a:pt x="10159" y="1143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7246619" y="56591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7241540" y="5659120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10159" y="0"/>
                </a:moveTo>
                <a:lnTo>
                  <a:pt x="0" y="0"/>
                </a:lnTo>
                <a:lnTo>
                  <a:pt x="0" y="15239"/>
                </a:lnTo>
                <a:lnTo>
                  <a:pt x="8889" y="1523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7246619" y="56743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7240269" y="5674359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6350" y="0"/>
                </a:moveTo>
                <a:lnTo>
                  <a:pt x="1270" y="0"/>
                </a:lnTo>
                <a:lnTo>
                  <a:pt x="0" y="15239"/>
                </a:lnTo>
                <a:lnTo>
                  <a:pt x="8889" y="15239"/>
                </a:lnTo>
                <a:lnTo>
                  <a:pt x="1015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7245350" y="56896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7237730" y="5689600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7620" y="0"/>
                </a:moveTo>
                <a:lnTo>
                  <a:pt x="2540" y="0"/>
                </a:lnTo>
                <a:lnTo>
                  <a:pt x="0" y="13969"/>
                </a:lnTo>
                <a:lnTo>
                  <a:pt x="5079" y="13969"/>
                </a:lnTo>
                <a:lnTo>
                  <a:pt x="10160" y="15240"/>
                </a:lnTo>
                <a:lnTo>
                  <a:pt x="1142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7235190" y="570230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2539" y="0"/>
                </a:moveTo>
                <a:lnTo>
                  <a:pt x="0" y="13969"/>
                </a:lnTo>
                <a:lnTo>
                  <a:pt x="3809" y="15240"/>
                </a:lnTo>
                <a:lnTo>
                  <a:pt x="8889" y="16509"/>
                </a:lnTo>
                <a:lnTo>
                  <a:pt x="1270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7231380" y="57162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3810" y="0"/>
                </a:moveTo>
                <a:lnTo>
                  <a:pt x="0" y="13969"/>
                </a:lnTo>
                <a:lnTo>
                  <a:pt x="5079" y="15239"/>
                </a:lnTo>
                <a:lnTo>
                  <a:pt x="8890" y="16509"/>
                </a:lnTo>
                <a:lnTo>
                  <a:pt x="12700" y="2539"/>
                </a:lnTo>
                <a:lnTo>
                  <a:pt x="762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7226300" y="572897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5079" y="0"/>
                </a:moveTo>
                <a:lnTo>
                  <a:pt x="0" y="12699"/>
                </a:lnTo>
                <a:lnTo>
                  <a:pt x="5079" y="13969"/>
                </a:lnTo>
                <a:lnTo>
                  <a:pt x="8890" y="16509"/>
                </a:lnTo>
                <a:lnTo>
                  <a:pt x="13970" y="3809"/>
                </a:lnTo>
                <a:lnTo>
                  <a:pt x="1015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7221219" y="5741670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5079" y="0"/>
                </a:moveTo>
                <a:lnTo>
                  <a:pt x="0" y="11429"/>
                </a:lnTo>
                <a:lnTo>
                  <a:pt x="3809" y="13969"/>
                </a:lnTo>
                <a:lnTo>
                  <a:pt x="8889" y="15239"/>
                </a:lnTo>
                <a:lnTo>
                  <a:pt x="13970" y="3809"/>
                </a:lnTo>
                <a:lnTo>
                  <a:pt x="1015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7225030" y="57556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4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7214869" y="575310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6350" y="0"/>
                </a:moveTo>
                <a:lnTo>
                  <a:pt x="0" y="11430"/>
                </a:lnTo>
                <a:lnTo>
                  <a:pt x="7620" y="16509"/>
                </a:lnTo>
                <a:lnTo>
                  <a:pt x="15239" y="5080"/>
                </a:lnTo>
                <a:lnTo>
                  <a:pt x="1015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7211059" y="57645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6350"/>
                </a:lnTo>
                <a:lnTo>
                  <a:pt x="7620" y="11430"/>
                </a:lnTo>
                <a:lnTo>
                  <a:pt x="1143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7205980" y="57696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6349"/>
                </a:lnTo>
                <a:lnTo>
                  <a:pt x="3810" y="8889"/>
                </a:lnTo>
                <a:lnTo>
                  <a:pt x="7620" y="12699"/>
                </a:lnTo>
                <a:lnTo>
                  <a:pt x="12700" y="6349"/>
                </a:lnTo>
                <a:lnTo>
                  <a:pt x="889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7202169" y="5775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09" y="0"/>
                </a:moveTo>
                <a:lnTo>
                  <a:pt x="0" y="5079"/>
                </a:lnTo>
                <a:lnTo>
                  <a:pt x="6350" y="11429"/>
                </a:lnTo>
                <a:lnTo>
                  <a:pt x="1142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7205980" y="57848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2540" y="3809"/>
                </a:lnTo>
                <a:lnTo>
                  <a:pt x="254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7197090" y="578104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5080"/>
                </a:lnTo>
                <a:lnTo>
                  <a:pt x="3809" y="7620"/>
                </a:lnTo>
                <a:lnTo>
                  <a:pt x="6350" y="11430"/>
                </a:lnTo>
                <a:lnTo>
                  <a:pt x="11429" y="7620"/>
                </a:lnTo>
                <a:lnTo>
                  <a:pt x="888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7192009" y="57861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80" y="0"/>
                </a:moveTo>
                <a:lnTo>
                  <a:pt x="0" y="5079"/>
                </a:lnTo>
                <a:lnTo>
                  <a:pt x="3810" y="7619"/>
                </a:lnTo>
                <a:lnTo>
                  <a:pt x="6350" y="11429"/>
                </a:lnTo>
                <a:lnTo>
                  <a:pt x="11430" y="6349"/>
                </a:lnTo>
                <a:lnTo>
                  <a:pt x="889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7186930" y="57912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3809"/>
                </a:lnTo>
                <a:lnTo>
                  <a:pt x="5079" y="11430"/>
                </a:lnTo>
                <a:lnTo>
                  <a:pt x="11429" y="6350"/>
                </a:lnTo>
                <a:lnTo>
                  <a:pt x="889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7181850" y="57950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2539"/>
                </a:lnTo>
                <a:lnTo>
                  <a:pt x="2540" y="7619"/>
                </a:lnTo>
                <a:lnTo>
                  <a:pt x="5079" y="11429"/>
                </a:lnTo>
                <a:lnTo>
                  <a:pt x="10159" y="761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7176769" y="579755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5079" y="0"/>
                </a:moveTo>
                <a:lnTo>
                  <a:pt x="0" y="3809"/>
                </a:lnTo>
                <a:lnTo>
                  <a:pt x="2539" y="7619"/>
                </a:lnTo>
                <a:lnTo>
                  <a:pt x="5079" y="12700"/>
                </a:lnTo>
                <a:lnTo>
                  <a:pt x="10159" y="8890"/>
                </a:lnTo>
                <a:lnTo>
                  <a:pt x="762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7179309" y="58051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70" y="5079"/>
                </a:lnTo>
                <a:lnTo>
                  <a:pt x="254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7170419" y="58013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350" y="0"/>
                </a:moveTo>
                <a:lnTo>
                  <a:pt x="0" y="2539"/>
                </a:lnTo>
                <a:lnTo>
                  <a:pt x="2539" y="7619"/>
                </a:lnTo>
                <a:lnTo>
                  <a:pt x="3809" y="11429"/>
                </a:lnTo>
                <a:lnTo>
                  <a:pt x="10159" y="8889"/>
                </a:lnTo>
                <a:lnTo>
                  <a:pt x="888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7164069" y="58039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350" y="0"/>
                </a:moveTo>
                <a:lnTo>
                  <a:pt x="0" y="3809"/>
                </a:lnTo>
                <a:lnTo>
                  <a:pt x="5079" y="11430"/>
                </a:lnTo>
                <a:lnTo>
                  <a:pt x="10159" y="8890"/>
                </a:lnTo>
                <a:lnTo>
                  <a:pt x="888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7166609" y="58115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7158990" y="58077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0" y="1269"/>
                </a:lnTo>
                <a:lnTo>
                  <a:pt x="1269" y="6349"/>
                </a:lnTo>
                <a:lnTo>
                  <a:pt x="2539" y="10159"/>
                </a:lnTo>
                <a:lnTo>
                  <a:pt x="888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7152640" y="580897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50" y="0"/>
                </a:moveTo>
                <a:lnTo>
                  <a:pt x="0" y="1270"/>
                </a:lnTo>
                <a:lnTo>
                  <a:pt x="2539" y="11430"/>
                </a:lnTo>
                <a:lnTo>
                  <a:pt x="8889" y="8890"/>
                </a:lnTo>
                <a:lnTo>
                  <a:pt x="761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7146290" y="581025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50" y="0"/>
                </a:moveTo>
                <a:lnTo>
                  <a:pt x="0" y="2540"/>
                </a:lnTo>
                <a:lnTo>
                  <a:pt x="1269" y="6350"/>
                </a:lnTo>
                <a:lnTo>
                  <a:pt x="1269" y="11430"/>
                </a:lnTo>
                <a:lnTo>
                  <a:pt x="8889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7147559" y="581660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7139940" y="58127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6350" y="0"/>
                </a:moveTo>
                <a:lnTo>
                  <a:pt x="0" y="0"/>
                </a:lnTo>
                <a:lnTo>
                  <a:pt x="0" y="5080"/>
                </a:lnTo>
                <a:lnTo>
                  <a:pt x="1269" y="10160"/>
                </a:lnTo>
                <a:lnTo>
                  <a:pt x="7619" y="8890"/>
                </a:lnTo>
                <a:lnTo>
                  <a:pt x="761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7124700" y="5812790"/>
            <a:ext cx="16510" cy="10160"/>
          </a:xfrm>
          <a:custGeom>
            <a:avLst/>
            <a:gdLst/>
            <a:ahLst/>
            <a:cxnLst/>
            <a:rect l="l" t="t" r="r" b="b"/>
            <a:pathLst>
              <a:path w="16509" h="10160">
                <a:moveTo>
                  <a:pt x="15240" y="0"/>
                </a:moveTo>
                <a:lnTo>
                  <a:pt x="0" y="1270"/>
                </a:lnTo>
                <a:lnTo>
                  <a:pt x="1270" y="6350"/>
                </a:lnTo>
                <a:lnTo>
                  <a:pt x="1270" y="10160"/>
                </a:lnTo>
                <a:lnTo>
                  <a:pt x="16509" y="10160"/>
                </a:lnTo>
                <a:lnTo>
                  <a:pt x="15240" y="5080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7124700" y="581914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381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7110730" y="5812790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1270" y="0"/>
                </a:moveTo>
                <a:lnTo>
                  <a:pt x="1270" y="5080"/>
                </a:lnTo>
                <a:lnTo>
                  <a:pt x="0" y="10160"/>
                </a:lnTo>
                <a:lnTo>
                  <a:pt x="13970" y="10160"/>
                </a:lnTo>
                <a:lnTo>
                  <a:pt x="15240" y="6350"/>
                </a:lnTo>
                <a:lnTo>
                  <a:pt x="1524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7104380" y="58127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620" y="0"/>
                </a:moveTo>
                <a:lnTo>
                  <a:pt x="0" y="0"/>
                </a:lnTo>
                <a:lnTo>
                  <a:pt x="0" y="8890"/>
                </a:lnTo>
                <a:lnTo>
                  <a:pt x="6350" y="10160"/>
                </a:lnTo>
                <a:lnTo>
                  <a:pt x="762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7103109" y="581787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3809"/>
                </a:lnTo>
                <a:lnTo>
                  <a:pt x="127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7096759" y="58115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40" y="0"/>
                </a:moveTo>
                <a:lnTo>
                  <a:pt x="1270" y="3809"/>
                </a:lnTo>
                <a:lnTo>
                  <a:pt x="0" y="8889"/>
                </a:lnTo>
                <a:lnTo>
                  <a:pt x="6350" y="10159"/>
                </a:lnTo>
                <a:lnTo>
                  <a:pt x="7620" y="6349"/>
                </a:lnTo>
                <a:lnTo>
                  <a:pt x="889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7090409" y="58102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40" y="0"/>
                </a:moveTo>
                <a:lnTo>
                  <a:pt x="1270" y="3809"/>
                </a:lnTo>
                <a:lnTo>
                  <a:pt x="0" y="8890"/>
                </a:lnTo>
                <a:lnTo>
                  <a:pt x="6350" y="10159"/>
                </a:lnTo>
                <a:lnTo>
                  <a:pt x="7620" y="5080"/>
                </a:lnTo>
                <a:lnTo>
                  <a:pt x="889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7084059" y="58077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810" y="0"/>
                </a:moveTo>
                <a:lnTo>
                  <a:pt x="1270" y="3809"/>
                </a:lnTo>
                <a:lnTo>
                  <a:pt x="0" y="8889"/>
                </a:lnTo>
                <a:lnTo>
                  <a:pt x="6350" y="11429"/>
                </a:lnTo>
                <a:lnTo>
                  <a:pt x="7620" y="6349"/>
                </a:lnTo>
                <a:lnTo>
                  <a:pt x="1016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7085330" y="580770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7077709" y="580517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810" y="0"/>
                </a:moveTo>
                <a:lnTo>
                  <a:pt x="2540" y="5079"/>
                </a:lnTo>
                <a:lnTo>
                  <a:pt x="0" y="8889"/>
                </a:lnTo>
                <a:lnTo>
                  <a:pt x="6350" y="11429"/>
                </a:lnTo>
                <a:lnTo>
                  <a:pt x="7620" y="6349"/>
                </a:lnTo>
                <a:lnTo>
                  <a:pt x="889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7072630" y="580262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810" y="0"/>
                </a:moveTo>
                <a:lnTo>
                  <a:pt x="1270" y="5080"/>
                </a:lnTo>
                <a:lnTo>
                  <a:pt x="0" y="8890"/>
                </a:lnTo>
                <a:lnTo>
                  <a:pt x="5079" y="11430"/>
                </a:lnTo>
                <a:lnTo>
                  <a:pt x="7620" y="7620"/>
                </a:lnTo>
                <a:lnTo>
                  <a:pt x="889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7066280" y="58000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7620"/>
                </a:lnTo>
                <a:lnTo>
                  <a:pt x="6350" y="11430"/>
                </a:lnTo>
                <a:lnTo>
                  <a:pt x="7620" y="7620"/>
                </a:lnTo>
                <a:lnTo>
                  <a:pt x="1016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7059930" y="57962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3810" y="3810"/>
                </a:lnTo>
                <a:lnTo>
                  <a:pt x="0" y="7620"/>
                </a:lnTo>
                <a:lnTo>
                  <a:pt x="6350" y="11430"/>
                </a:lnTo>
                <a:lnTo>
                  <a:pt x="1142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7054850" y="57924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3809" y="3809"/>
                </a:lnTo>
                <a:lnTo>
                  <a:pt x="0" y="7619"/>
                </a:lnTo>
                <a:lnTo>
                  <a:pt x="5079" y="11429"/>
                </a:lnTo>
                <a:lnTo>
                  <a:pt x="8890" y="7619"/>
                </a:lnTo>
                <a:lnTo>
                  <a:pt x="1142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7051040" y="57886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2539" y="3809"/>
                </a:lnTo>
                <a:lnTo>
                  <a:pt x="0" y="6349"/>
                </a:lnTo>
                <a:lnTo>
                  <a:pt x="3809" y="11429"/>
                </a:lnTo>
                <a:lnTo>
                  <a:pt x="7619" y="7619"/>
                </a:lnTo>
                <a:lnTo>
                  <a:pt x="1015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7049769" y="57924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2539"/>
                </a:lnTo>
                <a:lnTo>
                  <a:pt x="127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7044690" y="57835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19" y="0"/>
                </a:moveTo>
                <a:lnTo>
                  <a:pt x="3809" y="3810"/>
                </a:lnTo>
                <a:lnTo>
                  <a:pt x="0" y="6350"/>
                </a:lnTo>
                <a:lnTo>
                  <a:pt x="5079" y="11430"/>
                </a:lnTo>
                <a:lnTo>
                  <a:pt x="8889" y="8890"/>
                </a:lnTo>
                <a:lnTo>
                  <a:pt x="1142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7040880" y="577977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7620" y="0"/>
                </a:moveTo>
                <a:lnTo>
                  <a:pt x="0" y="5079"/>
                </a:lnTo>
                <a:lnTo>
                  <a:pt x="3810" y="10159"/>
                </a:lnTo>
                <a:lnTo>
                  <a:pt x="7620" y="7619"/>
                </a:lnTo>
                <a:lnTo>
                  <a:pt x="1142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7037069" y="57734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2539" y="2539"/>
                </a:lnTo>
                <a:lnTo>
                  <a:pt x="0" y="6349"/>
                </a:lnTo>
                <a:lnTo>
                  <a:pt x="3809" y="11429"/>
                </a:lnTo>
                <a:lnTo>
                  <a:pt x="11429" y="634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7035800" y="57759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0" y="3809"/>
                </a:lnTo>
                <a:lnTo>
                  <a:pt x="127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7031990" y="576834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7619" y="0"/>
                </a:moveTo>
                <a:lnTo>
                  <a:pt x="0" y="5080"/>
                </a:lnTo>
                <a:lnTo>
                  <a:pt x="3809" y="10160"/>
                </a:lnTo>
                <a:lnTo>
                  <a:pt x="7619" y="7620"/>
                </a:lnTo>
                <a:lnTo>
                  <a:pt x="12700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7024369" y="5755640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40" h="17779">
                <a:moveTo>
                  <a:pt x="7620" y="0"/>
                </a:moveTo>
                <a:lnTo>
                  <a:pt x="0" y="5080"/>
                </a:lnTo>
                <a:lnTo>
                  <a:pt x="7620" y="17780"/>
                </a:lnTo>
                <a:lnTo>
                  <a:pt x="15239" y="1270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7018019" y="574420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7620" y="0"/>
                </a:moveTo>
                <a:lnTo>
                  <a:pt x="3809" y="2539"/>
                </a:lnTo>
                <a:lnTo>
                  <a:pt x="0" y="3809"/>
                </a:lnTo>
                <a:lnTo>
                  <a:pt x="6350" y="16509"/>
                </a:lnTo>
                <a:lnTo>
                  <a:pt x="10159" y="13969"/>
                </a:lnTo>
                <a:lnTo>
                  <a:pt x="13970" y="1269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7012940" y="5731509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8889" y="0"/>
                </a:moveTo>
                <a:lnTo>
                  <a:pt x="3809" y="1269"/>
                </a:lnTo>
                <a:lnTo>
                  <a:pt x="0" y="2539"/>
                </a:lnTo>
                <a:lnTo>
                  <a:pt x="5079" y="16509"/>
                </a:lnTo>
                <a:lnTo>
                  <a:pt x="8889" y="15239"/>
                </a:lnTo>
                <a:lnTo>
                  <a:pt x="13969" y="139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7007859" y="571754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8890" y="0"/>
                </a:moveTo>
                <a:lnTo>
                  <a:pt x="5080" y="1270"/>
                </a:lnTo>
                <a:lnTo>
                  <a:pt x="0" y="3810"/>
                </a:lnTo>
                <a:lnTo>
                  <a:pt x="5080" y="16510"/>
                </a:lnTo>
                <a:lnTo>
                  <a:pt x="8890" y="15240"/>
                </a:lnTo>
                <a:lnTo>
                  <a:pt x="13970" y="139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7007859" y="57188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69"/>
                </a:lnTo>
                <a:lnTo>
                  <a:pt x="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7004050" y="5703570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8890" y="0"/>
                </a:moveTo>
                <a:lnTo>
                  <a:pt x="5079" y="1269"/>
                </a:lnTo>
                <a:lnTo>
                  <a:pt x="0" y="2539"/>
                </a:lnTo>
                <a:lnTo>
                  <a:pt x="3809" y="16509"/>
                </a:lnTo>
                <a:lnTo>
                  <a:pt x="8890" y="15239"/>
                </a:lnTo>
                <a:lnTo>
                  <a:pt x="12700" y="152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7001509" y="56896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0160" y="0"/>
                </a:moveTo>
                <a:lnTo>
                  <a:pt x="5080" y="1269"/>
                </a:lnTo>
                <a:lnTo>
                  <a:pt x="0" y="1269"/>
                </a:lnTo>
                <a:lnTo>
                  <a:pt x="2540" y="16509"/>
                </a:lnTo>
                <a:lnTo>
                  <a:pt x="7620" y="15240"/>
                </a:lnTo>
                <a:lnTo>
                  <a:pt x="11430" y="1524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7001509" y="56908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7000240" y="5674359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8889" y="0"/>
                </a:moveTo>
                <a:lnTo>
                  <a:pt x="5079" y="1269"/>
                </a:lnTo>
                <a:lnTo>
                  <a:pt x="0" y="1269"/>
                </a:lnTo>
                <a:lnTo>
                  <a:pt x="1269" y="16509"/>
                </a:lnTo>
                <a:lnTo>
                  <a:pt x="6350" y="16509"/>
                </a:lnTo>
                <a:lnTo>
                  <a:pt x="11429" y="152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7000240" y="56756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7000240" y="5660390"/>
            <a:ext cx="8890" cy="15240"/>
          </a:xfrm>
          <a:custGeom>
            <a:avLst/>
            <a:gdLst/>
            <a:ahLst/>
            <a:cxnLst/>
            <a:rect l="l" t="t" r="r" b="b"/>
            <a:pathLst>
              <a:path w="8890" h="15239">
                <a:moveTo>
                  <a:pt x="0" y="15240"/>
                </a:moveTo>
                <a:lnTo>
                  <a:pt x="0" y="0"/>
                </a:lnTo>
                <a:lnTo>
                  <a:pt x="8889" y="0"/>
                </a:lnTo>
                <a:lnTo>
                  <a:pt x="8889" y="15240"/>
                </a:lnTo>
                <a:lnTo>
                  <a:pt x="0" y="15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7000240" y="566039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09" y="0"/>
                </a:moveTo>
                <a:lnTo>
                  <a:pt x="0" y="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7000240" y="564387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10">
                <a:moveTo>
                  <a:pt x="0" y="16510"/>
                </a:moveTo>
                <a:lnTo>
                  <a:pt x="0" y="0"/>
                </a:lnTo>
                <a:lnTo>
                  <a:pt x="8889" y="0"/>
                </a:lnTo>
                <a:lnTo>
                  <a:pt x="8889" y="16510"/>
                </a:lnTo>
                <a:lnTo>
                  <a:pt x="0" y="16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7000240" y="56438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7000240" y="562864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11429" y="0"/>
                </a:moveTo>
                <a:lnTo>
                  <a:pt x="1269" y="0"/>
                </a:lnTo>
                <a:lnTo>
                  <a:pt x="0" y="15240"/>
                </a:lnTo>
                <a:lnTo>
                  <a:pt x="5079" y="15240"/>
                </a:lnTo>
                <a:lnTo>
                  <a:pt x="8889" y="1651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7001509" y="5627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7001509" y="561340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7620" y="0"/>
                </a:moveTo>
                <a:lnTo>
                  <a:pt x="2540" y="0"/>
                </a:lnTo>
                <a:lnTo>
                  <a:pt x="0" y="13969"/>
                </a:lnTo>
                <a:lnTo>
                  <a:pt x="10160" y="16509"/>
                </a:lnTo>
                <a:lnTo>
                  <a:pt x="1143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7004050" y="56121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7004050" y="5598159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3809" y="0"/>
                </a:moveTo>
                <a:lnTo>
                  <a:pt x="0" y="13969"/>
                </a:lnTo>
                <a:lnTo>
                  <a:pt x="5079" y="15239"/>
                </a:lnTo>
                <a:lnTo>
                  <a:pt x="8890" y="16509"/>
                </a:lnTo>
                <a:lnTo>
                  <a:pt x="12700" y="2539"/>
                </a:lnTo>
                <a:lnTo>
                  <a:pt x="889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7007859" y="558419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5080" y="0"/>
                </a:moveTo>
                <a:lnTo>
                  <a:pt x="0" y="13970"/>
                </a:lnTo>
                <a:lnTo>
                  <a:pt x="5080" y="15240"/>
                </a:lnTo>
                <a:lnTo>
                  <a:pt x="8890" y="16510"/>
                </a:lnTo>
                <a:lnTo>
                  <a:pt x="13970" y="2540"/>
                </a:lnTo>
                <a:lnTo>
                  <a:pt x="889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7012940" y="557022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5079" y="0"/>
                </a:moveTo>
                <a:lnTo>
                  <a:pt x="0" y="13969"/>
                </a:lnTo>
                <a:lnTo>
                  <a:pt x="3809" y="15239"/>
                </a:lnTo>
                <a:lnTo>
                  <a:pt x="8889" y="16509"/>
                </a:lnTo>
                <a:lnTo>
                  <a:pt x="13969" y="3809"/>
                </a:lnTo>
                <a:lnTo>
                  <a:pt x="1015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7018019" y="555752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6350" y="0"/>
                </a:moveTo>
                <a:lnTo>
                  <a:pt x="0" y="12699"/>
                </a:lnTo>
                <a:lnTo>
                  <a:pt x="5079" y="13969"/>
                </a:lnTo>
                <a:lnTo>
                  <a:pt x="8889" y="16509"/>
                </a:lnTo>
                <a:lnTo>
                  <a:pt x="15239" y="3809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7024369" y="55562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1270" y="1269"/>
                </a:lnTo>
                <a:lnTo>
                  <a:pt x="0" y="1269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7025640" y="554482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7619" y="0"/>
                </a:moveTo>
                <a:lnTo>
                  <a:pt x="0" y="11429"/>
                </a:lnTo>
                <a:lnTo>
                  <a:pt x="7619" y="16509"/>
                </a:lnTo>
                <a:lnTo>
                  <a:pt x="15239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7033259" y="55384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10" y="0"/>
                </a:moveTo>
                <a:lnTo>
                  <a:pt x="0" y="6349"/>
                </a:lnTo>
                <a:lnTo>
                  <a:pt x="7620" y="11429"/>
                </a:lnTo>
                <a:lnTo>
                  <a:pt x="1143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7037069" y="55321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6349"/>
                </a:lnTo>
                <a:lnTo>
                  <a:pt x="7620" y="11429"/>
                </a:lnTo>
                <a:lnTo>
                  <a:pt x="11429" y="6349"/>
                </a:lnTo>
                <a:lnTo>
                  <a:pt x="762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7042150" y="552704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09" y="0"/>
                </a:moveTo>
                <a:lnTo>
                  <a:pt x="0" y="5080"/>
                </a:lnTo>
                <a:lnTo>
                  <a:pt x="2540" y="8890"/>
                </a:lnTo>
                <a:lnTo>
                  <a:pt x="6350" y="11430"/>
                </a:lnTo>
                <a:lnTo>
                  <a:pt x="11429" y="6350"/>
                </a:lnTo>
                <a:lnTo>
                  <a:pt x="762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7045959" y="5521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80" y="0"/>
                </a:moveTo>
                <a:lnTo>
                  <a:pt x="0" y="5079"/>
                </a:lnTo>
                <a:lnTo>
                  <a:pt x="6350" y="11429"/>
                </a:lnTo>
                <a:lnTo>
                  <a:pt x="11430" y="6349"/>
                </a:lnTo>
                <a:lnTo>
                  <a:pt x="762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7051040" y="55181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3809"/>
                </a:lnTo>
                <a:lnTo>
                  <a:pt x="2539" y="7619"/>
                </a:lnTo>
                <a:lnTo>
                  <a:pt x="6350" y="11430"/>
                </a:lnTo>
                <a:lnTo>
                  <a:pt x="1142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7056119" y="55143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5079" y="0"/>
                </a:moveTo>
                <a:lnTo>
                  <a:pt x="0" y="3810"/>
                </a:lnTo>
                <a:lnTo>
                  <a:pt x="2539" y="6350"/>
                </a:lnTo>
                <a:lnTo>
                  <a:pt x="5079" y="10160"/>
                </a:lnTo>
                <a:lnTo>
                  <a:pt x="11429" y="635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7061200" y="55130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0" y="126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7061200" y="55092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3809"/>
                </a:lnTo>
                <a:lnTo>
                  <a:pt x="2540" y="7619"/>
                </a:lnTo>
                <a:lnTo>
                  <a:pt x="6350" y="11429"/>
                </a:lnTo>
                <a:lnTo>
                  <a:pt x="11429" y="8889"/>
                </a:lnTo>
                <a:lnTo>
                  <a:pt x="762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7066280" y="550672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0" y="2539"/>
                </a:lnTo>
                <a:lnTo>
                  <a:pt x="2540" y="7619"/>
                </a:lnTo>
                <a:lnTo>
                  <a:pt x="5079" y="11429"/>
                </a:lnTo>
                <a:lnTo>
                  <a:pt x="1142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7072630" y="55029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079" y="0"/>
                </a:moveTo>
                <a:lnTo>
                  <a:pt x="0" y="3809"/>
                </a:lnTo>
                <a:lnTo>
                  <a:pt x="2540" y="7619"/>
                </a:lnTo>
                <a:lnTo>
                  <a:pt x="3810" y="11429"/>
                </a:lnTo>
                <a:lnTo>
                  <a:pt x="10160" y="8889"/>
                </a:lnTo>
                <a:lnTo>
                  <a:pt x="762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7077709" y="55029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0"/>
                </a:lnTo>
                <a:lnTo>
                  <a:pt x="254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7078980" y="550037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5079" y="0"/>
                </a:moveTo>
                <a:lnTo>
                  <a:pt x="0" y="2539"/>
                </a:lnTo>
                <a:lnTo>
                  <a:pt x="1270" y="7619"/>
                </a:lnTo>
                <a:lnTo>
                  <a:pt x="3810" y="11429"/>
                </a:lnTo>
                <a:lnTo>
                  <a:pt x="8890" y="8889"/>
                </a:lnTo>
                <a:lnTo>
                  <a:pt x="635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7084059" y="54991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0" y="1269"/>
                </a:lnTo>
                <a:lnTo>
                  <a:pt x="1270" y="6350"/>
                </a:lnTo>
                <a:lnTo>
                  <a:pt x="3810" y="10159"/>
                </a:lnTo>
                <a:lnTo>
                  <a:pt x="10160" y="7619"/>
                </a:lnTo>
                <a:lnTo>
                  <a:pt x="889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7090409" y="54978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1270"/>
                </a:lnTo>
                <a:lnTo>
                  <a:pt x="254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7091680" y="5496559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5079" y="0"/>
                </a:moveTo>
                <a:lnTo>
                  <a:pt x="0" y="1269"/>
                </a:lnTo>
                <a:lnTo>
                  <a:pt x="1270" y="6349"/>
                </a:lnTo>
                <a:lnTo>
                  <a:pt x="1270" y="11429"/>
                </a:lnTo>
                <a:lnTo>
                  <a:pt x="7620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7096759" y="549529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50" y="0"/>
                </a:moveTo>
                <a:lnTo>
                  <a:pt x="0" y="1270"/>
                </a:lnTo>
                <a:lnTo>
                  <a:pt x="2540" y="11430"/>
                </a:lnTo>
                <a:lnTo>
                  <a:pt x="8890" y="8890"/>
                </a:lnTo>
                <a:lnTo>
                  <a:pt x="762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7103109" y="54952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7104380" y="54940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6350" y="0"/>
                </a:moveTo>
                <a:lnTo>
                  <a:pt x="0" y="1269"/>
                </a:lnTo>
                <a:lnTo>
                  <a:pt x="0" y="10159"/>
                </a:lnTo>
                <a:lnTo>
                  <a:pt x="7620" y="10159"/>
                </a:lnTo>
                <a:lnTo>
                  <a:pt x="762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7110730" y="549402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3970" y="0"/>
                </a:moveTo>
                <a:lnTo>
                  <a:pt x="0" y="0"/>
                </a:lnTo>
                <a:lnTo>
                  <a:pt x="1270" y="5079"/>
                </a:lnTo>
                <a:lnTo>
                  <a:pt x="1270" y="10159"/>
                </a:lnTo>
                <a:lnTo>
                  <a:pt x="13970" y="888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7124700" y="549402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09"/>
                </a:move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7122159" y="551687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10" y="8890"/>
                </a:moveTo>
                <a:lnTo>
                  <a:pt x="0" y="8890"/>
                </a:lnTo>
                <a:lnTo>
                  <a:pt x="0" y="0"/>
                </a:lnTo>
                <a:lnTo>
                  <a:pt x="3810" y="0"/>
                </a:lnTo>
                <a:lnTo>
                  <a:pt x="381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7120890" y="55168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69" y="0"/>
                </a:moveTo>
                <a:lnTo>
                  <a:pt x="0" y="0"/>
                </a:lnTo>
                <a:lnTo>
                  <a:pt x="126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7119619" y="551687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2539" y="8890"/>
                </a:lnTo>
                <a:lnTo>
                  <a:pt x="3809" y="8890"/>
                </a:lnTo>
                <a:lnTo>
                  <a:pt x="253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7118350" y="551687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10160"/>
                </a:lnTo>
                <a:lnTo>
                  <a:pt x="3809" y="8890"/>
                </a:lnTo>
                <a:lnTo>
                  <a:pt x="254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7117080" y="551687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1270" y="0"/>
                </a:moveTo>
                <a:lnTo>
                  <a:pt x="0" y="1270"/>
                </a:lnTo>
                <a:lnTo>
                  <a:pt x="0" y="5080"/>
                </a:lnTo>
                <a:lnTo>
                  <a:pt x="1270" y="10160"/>
                </a:lnTo>
                <a:lnTo>
                  <a:pt x="2540" y="10160"/>
                </a:lnTo>
                <a:lnTo>
                  <a:pt x="254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7114540" y="55181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39" y="0"/>
                </a:moveTo>
                <a:lnTo>
                  <a:pt x="0" y="0"/>
                </a:lnTo>
                <a:lnTo>
                  <a:pt x="1269" y="5080"/>
                </a:lnTo>
                <a:lnTo>
                  <a:pt x="2539" y="8890"/>
                </a:lnTo>
                <a:lnTo>
                  <a:pt x="3809" y="8890"/>
                </a:lnTo>
                <a:lnTo>
                  <a:pt x="253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7113269" y="551815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1269"/>
                </a:lnTo>
                <a:lnTo>
                  <a:pt x="253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7112000" y="551942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70" y="0"/>
                </a:moveTo>
                <a:lnTo>
                  <a:pt x="0" y="1269"/>
                </a:lnTo>
                <a:lnTo>
                  <a:pt x="2540" y="3809"/>
                </a:lnTo>
                <a:lnTo>
                  <a:pt x="5079" y="7619"/>
                </a:lnTo>
                <a:lnTo>
                  <a:pt x="6350" y="6349"/>
                </a:lnTo>
                <a:lnTo>
                  <a:pt x="380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7114540" y="55232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539" y="508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7110730" y="551942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69"/>
                </a:lnTo>
                <a:lnTo>
                  <a:pt x="2540" y="5079"/>
                </a:lnTo>
                <a:lnTo>
                  <a:pt x="3810" y="8889"/>
                </a:lnTo>
                <a:lnTo>
                  <a:pt x="6350" y="8889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7109459" y="55206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2540" y="5080"/>
                </a:lnTo>
                <a:lnTo>
                  <a:pt x="3810" y="8890"/>
                </a:lnTo>
                <a:lnTo>
                  <a:pt x="5080" y="762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7108190" y="55206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1269" y="0"/>
                </a:moveTo>
                <a:lnTo>
                  <a:pt x="0" y="1270"/>
                </a:lnTo>
                <a:lnTo>
                  <a:pt x="1269" y="5080"/>
                </a:lnTo>
                <a:lnTo>
                  <a:pt x="3809" y="10160"/>
                </a:lnTo>
                <a:lnTo>
                  <a:pt x="5079" y="8890"/>
                </a:lnTo>
                <a:lnTo>
                  <a:pt x="380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7106919" y="55219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7105650" y="552322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6350" y="762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7108190" y="55270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39" y="508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7104380" y="55232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0" y="0"/>
                </a:lnTo>
                <a:lnTo>
                  <a:pt x="2540" y="5080"/>
                </a:lnTo>
                <a:lnTo>
                  <a:pt x="5079" y="8890"/>
                </a:lnTo>
                <a:lnTo>
                  <a:pt x="6350" y="8890"/>
                </a:lnTo>
                <a:lnTo>
                  <a:pt x="381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7104380" y="55232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0" y="1270"/>
                </a:lnTo>
                <a:lnTo>
                  <a:pt x="254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7100569" y="55245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09" y="0"/>
                </a:moveTo>
                <a:lnTo>
                  <a:pt x="0" y="3809"/>
                </a:lnTo>
                <a:lnTo>
                  <a:pt x="3809" y="6350"/>
                </a:lnTo>
                <a:lnTo>
                  <a:pt x="6350" y="10159"/>
                </a:lnTo>
                <a:lnTo>
                  <a:pt x="10159" y="6350"/>
                </a:lnTo>
                <a:lnTo>
                  <a:pt x="635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7098030" y="55283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2539"/>
                </a:lnTo>
                <a:lnTo>
                  <a:pt x="3810" y="5079"/>
                </a:lnTo>
                <a:lnTo>
                  <a:pt x="7620" y="8889"/>
                </a:lnTo>
                <a:lnTo>
                  <a:pt x="10160" y="6349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7101840" y="55333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39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7096759" y="553085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7620" y="635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7095490" y="55321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69" y="0"/>
                </a:moveTo>
                <a:lnTo>
                  <a:pt x="0" y="1269"/>
                </a:lnTo>
                <a:lnTo>
                  <a:pt x="507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7095490" y="553339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2540"/>
                </a:lnTo>
                <a:lnTo>
                  <a:pt x="3809" y="3810"/>
                </a:lnTo>
                <a:lnTo>
                  <a:pt x="7619" y="6350"/>
                </a:lnTo>
                <a:lnTo>
                  <a:pt x="8889" y="381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7094219" y="55359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0" y="1270"/>
                </a:lnTo>
                <a:lnTo>
                  <a:pt x="7620" y="6350"/>
                </a:lnTo>
                <a:lnTo>
                  <a:pt x="8889" y="381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7092950" y="55372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1269"/>
                </a:lnTo>
                <a:lnTo>
                  <a:pt x="3809" y="3809"/>
                </a:lnTo>
                <a:lnTo>
                  <a:pt x="7620" y="7619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7092950" y="55384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0" y="126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7091680" y="55397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1270" y="0"/>
                </a:moveTo>
                <a:lnTo>
                  <a:pt x="0" y="2540"/>
                </a:lnTo>
                <a:lnTo>
                  <a:pt x="3810" y="3810"/>
                </a:lnTo>
                <a:lnTo>
                  <a:pt x="8890" y="5080"/>
                </a:lnTo>
                <a:lnTo>
                  <a:pt x="8890" y="381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7095490" y="55435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40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7090409" y="55422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40"/>
                </a:lnTo>
                <a:lnTo>
                  <a:pt x="5080" y="3810"/>
                </a:lnTo>
                <a:lnTo>
                  <a:pt x="8890" y="6350"/>
                </a:lnTo>
                <a:lnTo>
                  <a:pt x="10160" y="3810"/>
                </a:lnTo>
                <a:lnTo>
                  <a:pt x="508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7089140" y="55448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69" y="0"/>
                </a:moveTo>
                <a:lnTo>
                  <a:pt x="0" y="6349"/>
                </a:lnTo>
                <a:lnTo>
                  <a:pt x="3809" y="7619"/>
                </a:lnTo>
                <a:lnTo>
                  <a:pt x="8889" y="8889"/>
                </a:lnTo>
                <a:lnTo>
                  <a:pt x="10159" y="253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7087869" y="55511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70" y="0"/>
                </a:moveTo>
                <a:lnTo>
                  <a:pt x="0" y="6349"/>
                </a:lnTo>
                <a:lnTo>
                  <a:pt x="7620" y="8889"/>
                </a:lnTo>
                <a:lnTo>
                  <a:pt x="10159" y="253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7086600" y="55575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1270" y="0"/>
                </a:moveTo>
                <a:lnTo>
                  <a:pt x="0" y="0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7085330" y="555752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270" y="0"/>
                </a:moveTo>
                <a:lnTo>
                  <a:pt x="0" y="7619"/>
                </a:lnTo>
                <a:lnTo>
                  <a:pt x="5079" y="8889"/>
                </a:lnTo>
                <a:lnTo>
                  <a:pt x="10160" y="8889"/>
                </a:lnTo>
                <a:lnTo>
                  <a:pt x="1142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7085330" y="55651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0" y="8890"/>
                </a:lnTo>
                <a:lnTo>
                  <a:pt x="3810" y="8890"/>
                </a:lnTo>
                <a:lnTo>
                  <a:pt x="8890" y="10160"/>
                </a:lnTo>
                <a:lnTo>
                  <a:pt x="1016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7085330" y="557402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7084059" y="55740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080" y="0"/>
                </a:moveTo>
                <a:lnTo>
                  <a:pt x="1270" y="0"/>
                </a:lnTo>
                <a:lnTo>
                  <a:pt x="0" y="7620"/>
                </a:lnTo>
                <a:lnTo>
                  <a:pt x="3810" y="8890"/>
                </a:lnTo>
                <a:lnTo>
                  <a:pt x="8890" y="10160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7084059" y="55816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0"/>
                </a:moveTo>
                <a:lnTo>
                  <a:pt x="0" y="126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7082790" y="5582920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59" h="20320">
                <a:moveTo>
                  <a:pt x="10159" y="0"/>
                </a:moveTo>
                <a:lnTo>
                  <a:pt x="1269" y="0"/>
                </a:lnTo>
                <a:lnTo>
                  <a:pt x="0" y="20319"/>
                </a:lnTo>
                <a:lnTo>
                  <a:pt x="8889" y="2031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7082790" y="560324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09" y="0"/>
                </a:moveTo>
                <a:lnTo>
                  <a:pt x="0" y="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7081519" y="56261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0"/>
                </a:moveTo>
                <a:lnTo>
                  <a:pt x="0" y="1269"/>
                </a:lnTo>
                <a:lnTo>
                  <a:pt x="380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7085965" y="5603240"/>
            <a:ext cx="0" cy="132080"/>
          </a:xfrm>
          <a:custGeom>
            <a:avLst/>
            <a:gdLst/>
            <a:ahLst/>
            <a:cxnLst/>
            <a:rect l="l" t="t" r="r" b="b"/>
            <a:pathLst>
              <a:path w="0" h="132079">
                <a:moveTo>
                  <a:pt x="0" y="132079"/>
                </a:moveTo>
                <a:lnTo>
                  <a:pt x="0" y="0"/>
                </a:lnTo>
                <a:lnTo>
                  <a:pt x="0" y="132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7080250" y="56845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7080250" y="57023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7081519" y="571880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7082790" y="573405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8889" y="0"/>
                </a:moveTo>
                <a:lnTo>
                  <a:pt x="5079" y="0"/>
                </a:lnTo>
                <a:lnTo>
                  <a:pt x="0" y="1269"/>
                </a:lnTo>
                <a:lnTo>
                  <a:pt x="1269" y="16509"/>
                </a:lnTo>
                <a:lnTo>
                  <a:pt x="6350" y="15240"/>
                </a:lnTo>
                <a:lnTo>
                  <a:pt x="11429" y="152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7084059" y="574929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0160" y="0"/>
                </a:moveTo>
                <a:lnTo>
                  <a:pt x="5080" y="0"/>
                </a:lnTo>
                <a:lnTo>
                  <a:pt x="0" y="1270"/>
                </a:lnTo>
                <a:lnTo>
                  <a:pt x="1270" y="6350"/>
                </a:lnTo>
                <a:lnTo>
                  <a:pt x="6350" y="5080"/>
                </a:lnTo>
                <a:lnTo>
                  <a:pt x="1143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7090409" y="57543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7085330" y="57543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60" y="0"/>
                </a:moveTo>
                <a:lnTo>
                  <a:pt x="5079" y="0"/>
                </a:lnTo>
                <a:lnTo>
                  <a:pt x="0" y="1269"/>
                </a:lnTo>
                <a:lnTo>
                  <a:pt x="1270" y="7619"/>
                </a:lnTo>
                <a:lnTo>
                  <a:pt x="6350" y="6349"/>
                </a:lnTo>
                <a:lnTo>
                  <a:pt x="1016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7086600" y="57594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5079" y="1269"/>
                </a:lnTo>
                <a:lnTo>
                  <a:pt x="0" y="2540"/>
                </a:lnTo>
                <a:lnTo>
                  <a:pt x="1270" y="7619"/>
                </a:lnTo>
                <a:lnTo>
                  <a:pt x="6350" y="6350"/>
                </a:lnTo>
                <a:lnTo>
                  <a:pt x="10159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7087869" y="57645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5079" y="1270"/>
                </a:lnTo>
                <a:lnTo>
                  <a:pt x="0" y="2540"/>
                </a:lnTo>
                <a:lnTo>
                  <a:pt x="2539" y="635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7090409" y="576834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20" y="0"/>
                </a:moveTo>
                <a:lnTo>
                  <a:pt x="0" y="2540"/>
                </a:lnTo>
                <a:lnTo>
                  <a:pt x="1270" y="7620"/>
                </a:lnTo>
                <a:lnTo>
                  <a:pt x="5080" y="5080"/>
                </a:lnTo>
                <a:lnTo>
                  <a:pt x="889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7091680" y="57721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20" y="0"/>
                </a:moveTo>
                <a:lnTo>
                  <a:pt x="3810" y="1269"/>
                </a:lnTo>
                <a:lnTo>
                  <a:pt x="0" y="3809"/>
                </a:lnTo>
                <a:lnTo>
                  <a:pt x="2540" y="7619"/>
                </a:lnTo>
                <a:lnTo>
                  <a:pt x="1016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7098030" y="57746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4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7094219" y="57759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20" y="0"/>
                </a:moveTo>
                <a:lnTo>
                  <a:pt x="3809" y="1269"/>
                </a:lnTo>
                <a:lnTo>
                  <a:pt x="0" y="3809"/>
                </a:lnTo>
                <a:lnTo>
                  <a:pt x="1270" y="7619"/>
                </a:lnTo>
                <a:lnTo>
                  <a:pt x="5079" y="5079"/>
                </a:lnTo>
                <a:lnTo>
                  <a:pt x="1015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7095490" y="57810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40"/>
                </a:lnTo>
                <a:lnTo>
                  <a:pt x="126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7096759" y="57785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2540" y="2540"/>
                </a:lnTo>
                <a:lnTo>
                  <a:pt x="0" y="6350"/>
                </a:lnTo>
                <a:lnTo>
                  <a:pt x="2540" y="8890"/>
                </a:lnTo>
                <a:lnTo>
                  <a:pt x="5080" y="6350"/>
                </a:lnTo>
                <a:lnTo>
                  <a:pt x="889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7099300" y="57823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2540" y="2539"/>
                </a:lnTo>
                <a:lnTo>
                  <a:pt x="0" y="5079"/>
                </a:lnTo>
                <a:lnTo>
                  <a:pt x="1270" y="8889"/>
                </a:lnTo>
                <a:lnTo>
                  <a:pt x="5079" y="5079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7100569" y="57873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10"/>
                </a:lnTo>
                <a:lnTo>
                  <a:pt x="127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7101840" y="57835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7620"/>
                </a:lnTo>
                <a:lnTo>
                  <a:pt x="2539" y="10160"/>
                </a:lnTo>
                <a:lnTo>
                  <a:pt x="5079" y="6350"/>
                </a:lnTo>
                <a:lnTo>
                  <a:pt x="888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7104380" y="57861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2540" y="3809"/>
                </a:lnTo>
                <a:lnTo>
                  <a:pt x="0" y="7619"/>
                </a:lnTo>
                <a:lnTo>
                  <a:pt x="2540" y="8889"/>
                </a:lnTo>
                <a:lnTo>
                  <a:pt x="6350" y="6349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7106919" y="57924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127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7108190" y="57873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09" y="0"/>
                </a:moveTo>
                <a:lnTo>
                  <a:pt x="2539" y="5080"/>
                </a:lnTo>
                <a:lnTo>
                  <a:pt x="0" y="8890"/>
                </a:lnTo>
                <a:lnTo>
                  <a:pt x="2539" y="10160"/>
                </a:lnTo>
                <a:lnTo>
                  <a:pt x="5079" y="6350"/>
                </a:lnTo>
                <a:lnTo>
                  <a:pt x="761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7113269" y="57886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507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7110730" y="578992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79" y="0"/>
                </a:lnTo>
                <a:lnTo>
                  <a:pt x="0" y="7620"/>
                </a:lnTo>
                <a:lnTo>
                  <a:pt x="127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7112000" y="57937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0" y="3810"/>
                </a:lnTo>
                <a:lnTo>
                  <a:pt x="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7112000" y="57899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40" y="3810"/>
                </a:lnTo>
                <a:lnTo>
                  <a:pt x="0" y="8890"/>
                </a:lnTo>
                <a:lnTo>
                  <a:pt x="1270" y="889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7113269" y="57950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3809"/>
                </a:lnTo>
                <a:lnTo>
                  <a:pt x="1270" y="3809"/>
                </a:lnTo>
                <a:lnTo>
                  <a:pt x="127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7114540" y="578992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39" y="0"/>
                </a:moveTo>
                <a:lnTo>
                  <a:pt x="0" y="10160"/>
                </a:lnTo>
                <a:lnTo>
                  <a:pt x="1269" y="10160"/>
                </a:lnTo>
                <a:lnTo>
                  <a:pt x="2539" y="508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7115809" y="57912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10" y="0"/>
                </a:moveTo>
                <a:lnTo>
                  <a:pt x="2540" y="0"/>
                </a:lnTo>
                <a:lnTo>
                  <a:pt x="1270" y="3809"/>
                </a:lnTo>
                <a:lnTo>
                  <a:pt x="0" y="8890"/>
                </a:lnTo>
                <a:lnTo>
                  <a:pt x="1270" y="8890"/>
                </a:lnTo>
                <a:lnTo>
                  <a:pt x="254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7117080" y="579120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10" y="0"/>
                </a:moveTo>
                <a:lnTo>
                  <a:pt x="2540" y="0"/>
                </a:lnTo>
                <a:lnTo>
                  <a:pt x="1270" y="3809"/>
                </a:lnTo>
                <a:lnTo>
                  <a:pt x="0" y="8890"/>
                </a:lnTo>
                <a:lnTo>
                  <a:pt x="2540" y="8890"/>
                </a:lnTo>
                <a:lnTo>
                  <a:pt x="381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7120890" y="579120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7119619" y="57912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09" y="0"/>
                </a:moveTo>
                <a:lnTo>
                  <a:pt x="1270" y="0"/>
                </a:lnTo>
                <a:lnTo>
                  <a:pt x="1270" y="5080"/>
                </a:lnTo>
                <a:lnTo>
                  <a:pt x="0" y="8890"/>
                </a:lnTo>
                <a:lnTo>
                  <a:pt x="1270" y="1015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7120890" y="579627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5080"/>
                </a:lnTo>
                <a:lnTo>
                  <a:pt x="126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7122159" y="579120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1270" y="0"/>
                </a:lnTo>
                <a:lnTo>
                  <a:pt x="1270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7123430" y="579120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1270" y="0"/>
                </a:lnTo>
                <a:lnTo>
                  <a:pt x="1270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7124700" y="57912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0"/>
                </a:moveTo>
                <a:lnTo>
                  <a:pt x="3809" y="0"/>
                </a:lnTo>
                <a:lnTo>
                  <a:pt x="3809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7128509" y="579627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7127240" y="579120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39" y="0"/>
                </a:moveTo>
                <a:lnTo>
                  <a:pt x="0" y="0"/>
                </a:lnTo>
                <a:lnTo>
                  <a:pt x="1269" y="5080"/>
                </a:lnTo>
                <a:lnTo>
                  <a:pt x="1269" y="10159"/>
                </a:lnTo>
                <a:lnTo>
                  <a:pt x="3809" y="8890"/>
                </a:lnTo>
                <a:lnTo>
                  <a:pt x="380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7131050" y="57962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0" y="3810"/>
                </a:lnTo>
                <a:lnTo>
                  <a:pt x="127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7129780" y="57912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0"/>
                </a:lnTo>
                <a:lnTo>
                  <a:pt x="1270" y="5080"/>
                </a:lnTo>
                <a:lnTo>
                  <a:pt x="2540" y="8890"/>
                </a:lnTo>
                <a:lnTo>
                  <a:pt x="5079" y="8890"/>
                </a:lnTo>
                <a:lnTo>
                  <a:pt x="381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7132319" y="578992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270"/>
                </a:lnTo>
                <a:lnTo>
                  <a:pt x="1270" y="5080"/>
                </a:lnTo>
                <a:lnTo>
                  <a:pt x="2539" y="10160"/>
                </a:lnTo>
                <a:lnTo>
                  <a:pt x="5079" y="8890"/>
                </a:lnTo>
                <a:lnTo>
                  <a:pt x="380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7136130" y="579500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7133590" y="578865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39" y="0"/>
                </a:moveTo>
                <a:lnTo>
                  <a:pt x="0" y="2539"/>
                </a:lnTo>
                <a:lnTo>
                  <a:pt x="5079" y="10159"/>
                </a:lnTo>
                <a:lnTo>
                  <a:pt x="7619" y="8889"/>
                </a:lnTo>
                <a:lnTo>
                  <a:pt x="507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7136130" y="57886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0"/>
                </a:lnTo>
                <a:lnTo>
                  <a:pt x="254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7137400" y="57873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40" y="0"/>
                </a:moveTo>
                <a:lnTo>
                  <a:pt x="0" y="1270"/>
                </a:lnTo>
                <a:lnTo>
                  <a:pt x="1270" y="6350"/>
                </a:lnTo>
                <a:lnTo>
                  <a:pt x="3809" y="10160"/>
                </a:lnTo>
                <a:lnTo>
                  <a:pt x="6350" y="8890"/>
                </a:lnTo>
                <a:lnTo>
                  <a:pt x="380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7141209" y="57924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2540" y="3809"/>
                </a:lnTo>
                <a:lnTo>
                  <a:pt x="254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7138669" y="57861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39" y="0"/>
                </a:moveTo>
                <a:lnTo>
                  <a:pt x="0" y="2539"/>
                </a:lnTo>
                <a:lnTo>
                  <a:pt x="2539" y="6349"/>
                </a:lnTo>
                <a:lnTo>
                  <a:pt x="5079" y="8889"/>
                </a:lnTo>
                <a:lnTo>
                  <a:pt x="7620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7141209" y="57848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1269"/>
                </a:lnTo>
                <a:lnTo>
                  <a:pt x="5080" y="8890"/>
                </a:lnTo>
                <a:lnTo>
                  <a:pt x="7620" y="7619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7145019" y="57886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09" y="380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7142480" y="57823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2539"/>
                </a:lnTo>
                <a:lnTo>
                  <a:pt x="2540" y="6349"/>
                </a:lnTo>
                <a:lnTo>
                  <a:pt x="6350" y="8889"/>
                </a:lnTo>
                <a:lnTo>
                  <a:pt x="8890" y="6349"/>
                </a:lnTo>
                <a:lnTo>
                  <a:pt x="507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7145019" y="57797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39" y="0"/>
                </a:moveTo>
                <a:lnTo>
                  <a:pt x="0" y="2539"/>
                </a:lnTo>
                <a:lnTo>
                  <a:pt x="2539" y="6349"/>
                </a:lnTo>
                <a:lnTo>
                  <a:pt x="6350" y="8889"/>
                </a:lnTo>
                <a:lnTo>
                  <a:pt x="8889" y="5079"/>
                </a:lnTo>
                <a:lnTo>
                  <a:pt x="507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7150100" y="57823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3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7146290" y="57772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39" y="0"/>
                </a:moveTo>
                <a:lnTo>
                  <a:pt x="0" y="2540"/>
                </a:lnTo>
                <a:lnTo>
                  <a:pt x="3809" y="5080"/>
                </a:lnTo>
                <a:lnTo>
                  <a:pt x="8889" y="7620"/>
                </a:lnTo>
                <a:lnTo>
                  <a:pt x="10159" y="381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7147559" y="577342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2540" y="0"/>
                </a:moveTo>
                <a:lnTo>
                  <a:pt x="0" y="3809"/>
                </a:lnTo>
                <a:lnTo>
                  <a:pt x="5080" y="5079"/>
                </a:lnTo>
                <a:lnTo>
                  <a:pt x="8890" y="7619"/>
                </a:lnTo>
                <a:lnTo>
                  <a:pt x="11430" y="3809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7150100" y="57696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3809"/>
                </a:lnTo>
                <a:lnTo>
                  <a:pt x="3809" y="6349"/>
                </a:lnTo>
                <a:lnTo>
                  <a:pt x="8890" y="7619"/>
                </a:lnTo>
                <a:lnTo>
                  <a:pt x="10159" y="380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7156450" y="57708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7151369" y="57658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3809"/>
                </a:lnTo>
                <a:lnTo>
                  <a:pt x="5079" y="5080"/>
                </a:lnTo>
                <a:lnTo>
                  <a:pt x="8889" y="6350"/>
                </a:lnTo>
                <a:lnTo>
                  <a:pt x="10159" y="2540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7152640" y="57607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39" y="0"/>
                </a:moveTo>
                <a:lnTo>
                  <a:pt x="0" y="5079"/>
                </a:lnTo>
                <a:lnTo>
                  <a:pt x="5079" y="6349"/>
                </a:lnTo>
                <a:lnTo>
                  <a:pt x="8889" y="7619"/>
                </a:lnTo>
                <a:lnTo>
                  <a:pt x="10159" y="380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7158990" y="57619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4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7153909" y="5756909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6350" y="0"/>
                </a:moveTo>
                <a:lnTo>
                  <a:pt x="1270" y="0"/>
                </a:lnTo>
                <a:lnTo>
                  <a:pt x="0" y="5079"/>
                </a:lnTo>
                <a:lnTo>
                  <a:pt x="5080" y="5079"/>
                </a:lnTo>
                <a:lnTo>
                  <a:pt x="10160" y="6349"/>
                </a:lnTo>
                <a:lnTo>
                  <a:pt x="1143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7155180" y="57480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270" y="0"/>
                </a:moveTo>
                <a:lnTo>
                  <a:pt x="0" y="8889"/>
                </a:lnTo>
                <a:lnTo>
                  <a:pt x="5079" y="8889"/>
                </a:lnTo>
                <a:lnTo>
                  <a:pt x="10160" y="10159"/>
                </a:lnTo>
                <a:lnTo>
                  <a:pt x="10160" y="126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7161530" y="574929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7156450" y="57378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350" y="0"/>
                </a:moveTo>
                <a:lnTo>
                  <a:pt x="1270" y="0"/>
                </a:lnTo>
                <a:lnTo>
                  <a:pt x="0" y="10159"/>
                </a:lnTo>
                <a:lnTo>
                  <a:pt x="5079" y="11429"/>
                </a:lnTo>
                <a:lnTo>
                  <a:pt x="8890" y="11429"/>
                </a:lnTo>
                <a:lnTo>
                  <a:pt x="1015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7164069" y="57111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7165340" y="567690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7164069" y="5633720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10">
                <a:moveTo>
                  <a:pt x="0" y="105409"/>
                </a:moveTo>
                <a:lnTo>
                  <a:pt x="0" y="0"/>
                </a:lnTo>
                <a:lnTo>
                  <a:pt x="0" y="105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7165340" y="56337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7160259" y="5608320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59" h="25400">
                <a:moveTo>
                  <a:pt x="8890" y="0"/>
                </a:moveTo>
                <a:lnTo>
                  <a:pt x="0" y="0"/>
                </a:lnTo>
                <a:lnTo>
                  <a:pt x="0" y="25399"/>
                </a:lnTo>
                <a:lnTo>
                  <a:pt x="10160" y="2539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7165340" y="560832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7158990" y="5586729"/>
            <a:ext cx="10160" cy="21590"/>
          </a:xfrm>
          <a:custGeom>
            <a:avLst/>
            <a:gdLst/>
            <a:ahLst/>
            <a:cxnLst/>
            <a:rect l="l" t="t" r="r" b="b"/>
            <a:pathLst>
              <a:path w="10159" h="21589">
                <a:moveTo>
                  <a:pt x="10159" y="0"/>
                </a:moveTo>
                <a:lnTo>
                  <a:pt x="5079" y="0"/>
                </a:lnTo>
                <a:lnTo>
                  <a:pt x="0" y="1270"/>
                </a:lnTo>
                <a:lnTo>
                  <a:pt x="1269" y="21590"/>
                </a:lnTo>
                <a:lnTo>
                  <a:pt x="10159" y="2159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7164069" y="55867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7158990" y="55778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89" y="0"/>
                </a:moveTo>
                <a:lnTo>
                  <a:pt x="3809" y="0"/>
                </a:lnTo>
                <a:lnTo>
                  <a:pt x="0" y="1270"/>
                </a:lnTo>
                <a:lnTo>
                  <a:pt x="0" y="10160"/>
                </a:lnTo>
                <a:lnTo>
                  <a:pt x="5079" y="8890"/>
                </a:lnTo>
                <a:lnTo>
                  <a:pt x="10159" y="889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7162800" y="557784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7157719" y="55702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89" y="0"/>
                </a:moveTo>
                <a:lnTo>
                  <a:pt x="0" y="0"/>
                </a:lnTo>
                <a:lnTo>
                  <a:pt x="1270" y="8889"/>
                </a:lnTo>
                <a:lnTo>
                  <a:pt x="5079" y="7619"/>
                </a:lnTo>
                <a:lnTo>
                  <a:pt x="1015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7162800" y="55689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7156450" y="55626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1270" y="8890"/>
                </a:lnTo>
                <a:lnTo>
                  <a:pt x="6350" y="7619"/>
                </a:lnTo>
                <a:lnTo>
                  <a:pt x="1015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7155180" y="555752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0160" y="0"/>
                </a:moveTo>
                <a:lnTo>
                  <a:pt x="5079" y="0"/>
                </a:lnTo>
                <a:lnTo>
                  <a:pt x="0" y="1269"/>
                </a:lnTo>
                <a:lnTo>
                  <a:pt x="1270" y="6349"/>
                </a:lnTo>
                <a:lnTo>
                  <a:pt x="6350" y="6349"/>
                </a:lnTo>
                <a:lnTo>
                  <a:pt x="11429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7160259" y="55562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7155180" y="55511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20" y="0"/>
                </a:moveTo>
                <a:lnTo>
                  <a:pt x="3810" y="1269"/>
                </a:lnTo>
                <a:lnTo>
                  <a:pt x="0" y="3809"/>
                </a:lnTo>
                <a:lnTo>
                  <a:pt x="1270" y="7619"/>
                </a:lnTo>
                <a:lnTo>
                  <a:pt x="5079" y="6349"/>
                </a:lnTo>
                <a:lnTo>
                  <a:pt x="1016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7152640" y="554609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89" y="0"/>
                </a:moveTo>
                <a:lnTo>
                  <a:pt x="5079" y="1270"/>
                </a:lnTo>
                <a:lnTo>
                  <a:pt x="0" y="3810"/>
                </a:lnTo>
                <a:lnTo>
                  <a:pt x="2539" y="8890"/>
                </a:lnTo>
                <a:lnTo>
                  <a:pt x="6350" y="6350"/>
                </a:lnTo>
                <a:lnTo>
                  <a:pt x="1015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7151369" y="55422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3809" y="1270"/>
                </a:lnTo>
                <a:lnTo>
                  <a:pt x="0" y="3810"/>
                </a:lnTo>
                <a:lnTo>
                  <a:pt x="1270" y="7620"/>
                </a:lnTo>
                <a:lnTo>
                  <a:pt x="6350" y="508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7150100" y="55384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20" y="0"/>
                </a:moveTo>
                <a:lnTo>
                  <a:pt x="3809" y="1269"/>
                </a:lnTo>
                <a:lnTo>
                  <a:pt x="0" y="3809"/>
                </a:lnTo>
                <a:lnTo>
                  <a:pt x="1270" y="7619"/>
                </a:lnTo>
                <a:lnTo>
                  <a:pt x="5079" y="5079"/>
                </a:lnTo>
                <a:lnTo>
                  <a:pt x="1015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7153909" y="55372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40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7147559" y="55346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20" y="0"/>
                </a:moveTo>
                <a:lnTo>
                  <a:pt x="0" y="5079"/>
                </a:lnTo>
                <a:lnTo>
                  <a:pt x="2540" y="7619"/>
                </a:lnTo>
                <a:lnTo>
                  <a:pt x="1016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7147559" y="55372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1269"/>
                </a:lnTo>
                <a:lnTo>
                  <a:pt x="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7145019" y="55308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5079" y="2540"/>
                </a:lnTo>
                <a:lnTo>
                  <a:pt x="0" y="5080"/>
                </a:lnTo>
                <a:lnTo>
                  <a:pt x="2539" y="7619"/>
                </a:lnTo>
                <a:lnTo>
                  <a:pt x="6350" y="6350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7150100" y="55308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2540" y="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7143750" y="55270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3809" y="3810"/>
                </a:lnTo>
                <a:lnTo>
                  <a:pt x="0" y="6350"/>
                </a:lnTo>
                <a:lnTo>
                  <a:pt x="2540" y="10160"/>
                </a:lnTo>
                <a:lnTo>
                  <a:pt x="889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7142480" y="552577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3810" y="3809"/>
                </a:lnTo>
                <a:lnTo>
                  <a:pt x="0" y="7619"/>
                </a:lnTo>
                <a:lnTo>
                  <a:pt x="1270" y="7619"/>
                </a:lnTo>
                <a:lnTo>
                  <a:pt x="5079" y="507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7141209" y="552450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350" y="0"/>
                </a:moveTo>
                <a:lnTo>
                  <a:pt x="3810" y="3809"/>
                </a:lnTo>
                <a:lnTo>
                  <a:pt x="0" y="6350"/>
                </a:lnTo>
                <a:lnTo>
                  <a:pt x="1270" y="8890"/>
                </a:lnTo>
                <a:lnTo>
                  <a:pt x="5080" y="5080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7139940" y="55232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20"/>
                </a:lnTo>
                <a:lnTo>
                  <a:pt x="1269" y="8890"/>
                </a:lnTo>
                <a:lnTo>
                  <a:pt x="5079" y="508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7138669" y="55219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3809"/>
                </a:lnTo>
                <a:lnTo>
                  <a:pt x="0" y="6349"/>
                </a:lnTo>
                <a:lnTo>
                  <a:pt x="1270" y="8889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7141209" y="55206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0" y="508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7136130" y="55194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2540" y="5079"/>
                </a:lnTo>
                <a:lnTo>
                  <a:pt x="0" y="8889"/>
                </a:lnTo>
                <a:lnTo>
                  <a:pt x="2540" y="10159"/>
                </a:lnTo>
                <a:lnTo>
                  <a:pt x="5079" y="6349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7133590" y="55194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19"/>
                </a:lnTo>
                <a:lnTo>
                  <a:pt x="2539" y="8889"/>
                </a:lnTo>
                <a:lnTo>
                  <a:pt x="761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7136130" y="551815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1270" y="0"/>
                </a:lnTo>
                <a:lnTo>
                  <a:pt x="0" y="5080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7132319" y="55181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2539" y="0"/>
                </a:lnTo>
                <a:lnTo>
                  <a:pt x="0" y="7619"/>
                </a:lnTo>
                <a:lnTo>
                  <a:pt x="2539" y="8890"/>
                </a:lnTo>
                <a:lnTo>
                  <a:pt x="380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7133590" y="551687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508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7131050" y="551687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09" y="0"/>
                </a:moveTo>
                <a:lnTo>
                  <a:pt x="1270" y="0"/>
                </a:lnTo>
                <a:lnTo>
                  <a:pt x="0" y="5080"/>
                </a:lnTo>
                <a:lnTo>
                  <a:pt x="0" y="8890"/>
                </a:lnTo>
                <a:lnTo>
                  <a:pt x="2540" y="10160"/>
                </a:lnTo>
                <a:lnTo>
                  <a:pt x="254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7128509" y="551687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10" y="0"/>
                </a:moveTo>
                <a:lnTo>
                  <a:pt x="1270" y="0"/>
                </a:lnTo>
                <a:lnTo>
                  <a:pt x="0" y="3810"/>
                </a:lnTo>
                <a:lnTo>
                  <a:pt x="0" y="8890"/>
                </a:lnTo>
                <a:lnTo>
                  <a:pt x="2540" y="8890"/>
                </a:lnTo>
                <a:lnTo>
                  <a:pt x="254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7128509" y="55168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7125969" y="551687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39" y="8890"/>
                </a:moveTo>
                <a:lnTo>
                  <a:pt x="0" y="8890"/>
                </a:lnTo>
                <a:lnTo>
                  <a:pt x="0" y="0"/>
                </a:lnTo>
                <a:lnTo>
                  <a:pt x="2539" y="0"/>
                </a:lnTo>
                <a:lnTo>
                  <a:pt x="253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7285990" y="5499100"/>
            <a:ext cx="278130" cy="311150"/>
          </a:xfrm>
          <a:custGeom>
            <a:avLst/>
            <a:gdLst/>
            <a:ahLst/>
            <a:cxnLst/>
            <a:rect l="l" t="t" r="r" b="b"/>
            <a:pathLst>
              <a:path w="278129" h="311150">
                <a:moveTo>
                  <a:pt x="130809" y="298450"/>
                </a:moveTo>
                <a:lnTo>
                  <a:pt x="0" y="298450"/>
                </a:lnTo>
                <a:lnTo>
                  <a:pt x="0" y="311150"/>
                </a:lnTo>
                <a:lnTo>
                  <a:pt x="130809" y="311150"/>
                </a:lnTo>
                <a:lnTo>
                  <a:pt x="130809" y="298450"/>
                </a:lnTo>
                <a:close/>
              </a:path>
              <a:path w="278129" h="311150">
                <a:moveTo>
                  <a:pt x="278129" y="298450"/>
                </a:moveTo>
                <a:lnTo>
                  <a:pt x="148589" y="298450"/>
                </a:lnTo>
                <a:lnTo>
                  <a:pt x="148589" y="311150"/>
                </a:lnTo>
                <a:lnTo>
                  <a:pt x="278129" y="311150"/>
                </a:lnTo>
                <a:lnTo>
                  <a:pt x="278129" y="298450"/>
                </a:lnTo>
                <a:close/>
              </a:path>
              <a:path w="278129" h="311150">
                <a:moveTo>
                  <a:pt x="118109" y="294640"/>
                </a:moveTo>
                <a:lnTo>
                  <a:pt x="13969" y="294640"/>
                </a:lnTo>
                <a:lnTo>
                  <a:pt x="11429" y="295909"/>
                </a:lnTo>
                <a:lnTo>
                  <a:pt x="3809" y="298450"/>
                </a:lnTo>
                <a:lnTo>
                  <a:pt x="127000" y="298450"/>
                </a:lnTo>
                <a:lnTo>
                  <a:pt x="124459" y="297180"/>
                </a:lnTo>
                <a:lnTo>
                  <a:pt x="120650" y="295909"/>
                </a:lnTo>
                <a:lnTo>
                  <a:pt x="118109" y="294640"/>
                </a:lnTo>
                <a:close/>
              </a:path>
              <a:path w="278129" h="311150">
                <a:moveTo>
                  <a:pt x="267969" y="295909"/>
                </a:moveTo>
                <a:lnTo>
                  <a:pt x="157479" y="295909"/>
                </a:lnTo>
                <a:lnTo>
                  <a:pt x="156209" y="297180"/>
                </a:lnTo>
                <a:lnTo>
                  <a:pt x="154939" y="297180"/>
                </a:lnTo>
                <a:lnTo>
                  <a:pt x="151129" y="298450"/>
                </a:lnTo>
                <a:lnTo>
                  <a:pt x="274319" y="298450"/>
                </a:lnTo>
                <a:lnTo>
                  <a:pt x="270509" y="297180"/>
                </a:lnTo>
                <a:lnTo>
                  <a:pt x="267969" y="295909"/>
                </a:lnTo>
                <a:close/>
              </a:path>
              <a:path w="278129" h="311150">
                <a:moveTo>
                  <a:pt x="241934" y="43180"/>
                </a:moveTo>
                <a:lnTo>
                  <a:pt x="151129" y="43180"/>
                </a:lnTo>
                <a:lnTo>
                  <a:pt x="152400" y="44450"/>
                </a:lnTo>
                <a:lnTo>
                  <a:pt x="156209" y="44450"/>
                </a:lnTo>
                <a:lnTo>
                  <a:pt x="157479" y="45719"/>
                </a:lnTo>
                <a:lnTo>
                  <a:pt x="158750" y="45719"/>
                </a:lnTo>
                <a:lnTo>
                  <a:pt x="161289" y="46990"/>
                </a:lnTo>
                <a:lnTo>
                  <a:pt x="162559" y="48259"/>
                </a:lnTo>
                <a:lnTo>
                  <a:pt x="162559" y="49530"/>
                </a:lnTo>
                <a:lnTo>
                  <a:pt x="163829" y="49530"/>
                </a:lnTo>
                <a:lnTo>
                  <a:pt x="166369" y="52069"/>
                </a:lnTo>
                <a:lnTo>
                  <a:pt x="166369" y="53340"/>
                </a:lnTo>
                <a:lnTo>
                  <a:pt x="167639" y="54609"/>
                </a:lnTo>
                <a:lnTo>
                  <a:pt x="167639" y="57150"/>
                </a:lnTo>
                <a:lnTo>
                  <a:pt x="168909" y="59690"/>
                </a:lnTo>
                <a:lnTo>
                  <a:pt x="170179" y="60959"/>
                </a:lnTo>
                <a:lnTo>
                  <a:pt x="170179" y="63500"/>
                </a:lnTo>
                <a:lnTo>
                  <a:pt x="171450" y="66040"/>
                </a:lnTo>
                <a:lnTo>
                  <a:pt x="171450" y="69850"/>
                </a:lnTo>
                <a:lnTo>
                  <a:pt x="172719" y="74930"/>
                </a:lnTo>
                <a:lnTo>
                  <a:pt x="172719" y="93980"/>
                </a:lnTo>
                <a:lnTo>
                  <a:pt x="173989" y="110490"/>
                </a:lnTo>
                <a:lnTo>
                  <a:pt x="173989" y="245109"/>
                </a:lnTo>
                <a:lnTo>
                  <a:pt x="172719" y="259080"/>
                </a:lnTo>
                <a:lnTo>
                  <a:pt x="172719" y="270509"/>
                </a:lnTo>
                <a:lnTo>
                  <a:pt x="171450" y="275590"/>
                </a:lnTo>
                <a:lnTo>
                  <a:pt x="170179" y="279400"/>
                </a:lnTo>
                <a:lnTo>
                  <a:pt x="170179" y="281940"/>
                </a:lnTo>
                <a:lnTo>
                  <a:pt x="168909" y="283209"/>
                </a:lnTo>
                <a:lnTo>
                  <a:pt x="168909" y="284480"/>
                </a:lnTo>
                <a:lnTo>
                  <a:pt x="166369" y="289559"/>
                </a:lnTo>
                <a:lnTo>
                  <a:pt x="165100" y="289559"/>
                </a:lnTo>
                <a:lnTo>
                  <a:pt x="158750" y="295909"/>
                </a:lnTo>
                <a:lnTo>
                  <a:pt x="264159" y="295909"/>
                </a:lnTo>
                <a:lnTo>
                  <a:pt x="262889" y="294640"/>
                </a:lnTo>
                <a:lnTo>
                  <a:pt x="261619" y="294640"/>
                </a:lnTo>
                <a:lnTo>
                  <a:pt x="259079" y="292100"/>
                </a:lnTo>
                <a:lnTo>
                  <a:pt x="259079" y="290830"/>
                </a:lnTo>
                <a:lnTo>
                  <a:pt x="257809" y="290830"/>
                </a:lnTo>
                <a:lnTo>
                  <a:pt x="256539" y="289559"/>
                </a:lnTo>
                <a:lnTo>
                  <a:pt x="256539" y="288290"/>
                </a:lnTo>
                <a:lnTo>
                  <a:pt x="254000" y="285750"/>
                </a:lnTo>
                <a:lnTo>
                  <a:pt x="254000" y="281940"/>
                </a:lnTo>
                <a:lnTo>
                  <a:pt x="252729" y="278130"/>
                </a:lnTo>
                <a:lnTo>
                  <a:pt x="251459" y="273050"/>
                </a:lnTo>
                <a:lnTo>
                  <a:pt x="251354" y="259080"/>
                </a:lnTo>
                <a:lnTo>
                  <a:pt x="250189" y="245109"/>
                </a:lnTo>
                <a:lnTo>
                  <a:pt x="250189" y="102869"/>
                </a:lnTo>
                <a:lnTo>
                  <a:pt x="248919" y="83819"/>
                </a:lnTo>
                <a:lnTo>
                  <a:pt x="248919" y="74930"/>
                </a:lnTo>
                <a:lnTo>
                  <a:pt x="247650" y="67309"/>
                </a:lnTo>
                <a:lnTo>
                  <a:pt x="247650" y="60959"/>
                </a:lnTo>
                <a:lnTo>
                  <a:pt x="245109" y="50800"/>
                </a:lnTo>
                <a:lnTo>
                  <a:pt x="242569" y="44450"/>
                </a:lnTo>
                <a:lnTo>
                  <a:pt x="241934" y="43180"/>
                </a:lnTo>
                <a:close/>
              </a:path>
              <a:path w="278129" h="311150">
                <a:moveTo>
                  <a:pt x="105409" y="8890"/>
                </a:moveTo>
                <a:lnTo>
                  <a:pt x="0" y="8890"/>
                </a:lnTo>
                <a:lnTo>
                  <a:pt x="0" y="20319"/>
                </a:lnTo>
                <a:lnTo>
                  <a:pt x="3809" y="21590"/>
                </a:lnTo>
                <a:lnTo>
                  <a:pt x="7619" y="21590"/>
                </a:lnTo>
                <a:lnTo>
                  <a:pt x="11429" y="22859"/>
                </a:lnTo>
                <a:lnTo>
                  <a:pt x="16509" y="25400"/>
                </a:lnTo>
                <a:lnTo>
                  <a:pt x="22859" y="31750"/>
                </a:lnTo>
                <a:lnTo>
                  <a:pt x="22859" y="33019"/>
                </a:lnTo>
                <a:lnTo>
                  <a:pt x="24129" y="34290"/>
                </a:lnTo>
                <a:lnTo>
                  <a:pt x="24129" y="35559"/>
                </a:lnTo>
                <a:lnTo>
                  <a:pt x="25400" y="36830"/>
                </a:lnTo>
                <a:lnTo>
                  <a:pt x="25400" y="41909"/>
                </a:lnTo>
                <a:lnTo>
                  <a:pt x="26669" y="46990"/>
                </a:lnTo>
                <a:lnTo>
                  <a:pt x="26669" y="52069"/>
                </a:lnTo>
                <a:lnTo>
                  <a:pt x="27939" y="58419"/>
                </a:lnTo>
                <a:lnTo>
                  <a:pt x="27939" y="260350"/>
                </a:lnTo>
                <a:lnTo>
                  <a:pt x="26669" y="266700"/>
                </a:lnTo>
                <a:lnTo>
                  <a:pt x="26669" y="273050"/>
                </a:lnTo>
                <a:lnTo>
                  <a:pt x="25400" y="276859"/>
                </a:lnTo>
                <a:lnTo>
                  <a:pt x="25400" y="283209"/>
                </a:lnTo>
                <a:lnTo>
                  <a:pt x="24129" y="284480"/>
                </a:lnTo>
                <a:lnTo>
                  <a:pt x="24129" y="285750"/>
                </a:lnTo>
                <a:lnTo>
                  <a:pt x="22859" y="287019"/>
                </a:lnTo>
                <a:lnTo>
                  <a:pt x="22859" y="288290"/>
                </a:lnTo>
                <a:lnTo>
                  <a:pt x="20319" y="290830"/>
                </a:lnTo>
                <a:lnTo>
                  <a:pt x="19050" y="290830"/>
                </a:lnTo>
                <a:lnTo>
                  <a:pt x="15239" y="294640"/>
                </a:lnTo>
                <a:lnTo>
                  <a:pt x="116839" y="294640"/>
                </a:lnTo>
                <a:lnTo>
                  <a:pt x="114300" y="292100"/>
                </a:lnTo>
                <a:lnTo>
                  <a:pt x="113029" y="292100"/>
                </a:lnTo>
                <a:lnTo>
                  <a:pt x="113029" y="290830"/>
                </a:lnTo>
                <a:lnTo>
                  <a:pt x="111759" y="289559"/>
                </a:lnTo>
                <a:lnTo>
                  <a:pt x="110489" y="287019"/>
                </a:lnTo>
                <a:lnTo>
                  <a:pt x="109219" y="287019"/>
                </a:lnTo>
                <a:lnTo>
                  <a:pt x="109219" y="283209"/>
                </a:lnTo>
                <a:lnTo>
                  <a:pt x="107950" y="281940"/>
                </a:lnTo>
                <a:lnTo>
                  <a:pt x="107950" y="276859"/>
                </a:lnTo>
                <a:lnTo>
                  <a:pt x="106679" y="273050"/>
                </a:lnTo>
                <a:lnTo>
                  <a:pt x="105409" y="266700"/>
                </a:lnTo>
                <a:lnTo>
                  <a:pt x="105409" y="82550"/>
                </a:lnTo>
                <a:lnTo>
                  <a:pt x="110489" y="73659"/>
                </a:lnTo>
                <a:lnTo>
                  <a:pt x="120650" y="58419"/>
                </a:lnTo>
                <a:lnTo>
                  <a:pt x="123189" y="55880"/>
                </a:lnTo>
                <a:lnTo>
                  <a:pt x="127000" y="53340"/>
                </a:lnTo>
                <a:lnTo>
                  <a:pt x="132079" y="48259"/>
                </a:lnTo>
                <a:lnTo>
                  <a:pt x="105409" y="48259"/>
                </a:lnTo>
                <a:lnTo>
                  <a:pt x="105409" y="8890"/>
                </a:lnTo>
                <a:close/>
              </a:path>
              <a:path w="278129" h="311150">
                <a:moveTo>
                  <a:pt x="194309" y="0"/>
                </a:moveTo>
                <a:lnTo>
                  <a:pt x="172719" y="0"/>
                </a:lnTo>
                <a:lnTo>
                  <a:pt x="157479" y="3809"/>
                </a:lnTo>
                <a:lnTo>
                  <a:pt x="152400" y="6350"/>
                </a:lnTo>
                <a:lnTo>
                  <a:pt x="148589" y="7619"/>
                </a:lnTo>
                <a:lnTo>
                  <a:pt x="143509" y="10159"/>
                </a:lnTo>
                <a:lnTo>
                  <a:pt x="133350" y="17780"/>
                </a:lnTo>
                <a:lnTo>
                  <a:pt x="129539" y="21590"/>
                </a:lnTo>
                <a:lnTo>
                  <a:pt x="124459" y="25400"/>
                </a:lnTo>
                <a:lnTo>
                  <a:pt x="114300" y="35559"/>
                </a:lnTo>
                <a:lnTo>
                  <a:pt x="110489" y="41909"/>
                </a:lnTo>
                <a:lnTo>
                  <a:pt x="105409" y="48259"/>
                </a:lnTo>
                <a:lnTo>
                  <a:pt x="132079" y="48259"/>
                </a:lnTo>
                <a:lnTo>
                  <a:pt x="134619" y="46990"/>
                </a:lnTo>
                <a:lnTo>
                  <a:pt x="138429" y="45719"/>
                </a:lnTo>
                <a:lnTo>
                  <a:pt x="140969" y="44450"/>
                </a:lnTo>
                <a:lnTo>
                  <a:pt x="143509" y="44450"/>
                </a:lnTo>
                <a:lnTo>
                  <a:pt x="146050" y="43180"/>
                </a:lnTo>
                <a:lnTo>
                  <a:pt x="241934" y="43180"/>
                </a:lnTo>
                <a:lnTo>
                  <a:pt x="232409" y="24130"/>
                </a:lnTo>
                <a:lnTo>
                  <a:pt x="227329" y="20319"/>
                </a:lnTo>
                <a:lnTo>
                  <a:pt x="224789" y="15240"/>
                </a:lnTo>
                <a:lnTo>
                  <a:pt x="219709" y="12700"/>
                </a:lnTo>
                <a:lnTo>
                  <a:pt x="215900" y="8890"/>
                </a:lnTo>
                <a:lnTo>
                  <a:pt x="210819" y="5080"/>
                </a:lnTo>
                <a:lnTo>
                  <a:pt x="200659" y="2540"/>
                </a:lnTo>
                <a:lnTo>
                  <a:pt x="194309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7285990" y="5499100"/>
            <a:ext cx="278130" cy="311150"/>
          </a:xfrm>
          <a:custGeom>
            <a:avLst/>
            <a:gdLst/>
            <a:ahLst/>
            <a:cxnLst/>
            <a:rect l="l" t="t" r="r" b="b"/>
            <a:pathLst>
              <a:path w="278129" h="311150">
                <a:moveTo>
                  <a:pt x="105409" y="8890"/>
                </a:moveTo>
                <a:lnTo>
                  <a:pt x="105409" y="48259"/>
                </a:lnTo>
                <a:lnTo>
                  <a:pt x="110489" y="41909"/>
                </a:lnTo>
                <a:lnTo>
                  <a:pt x="114300" y="35559"/>
                </a:lnTo>
                <a:lnTo>
                  <a:pt x="119379" y="30480"/>
                </a:lnTo>
                <a:lnTo>
                  <a:pt x="124459" y="25400"/>
                </a:lnTo>
                <a:lnTo>
                  <a:pt x="129539" y="21590"/>
                </a:lnTo>
                <a:lnTo>
                  <a:pt x="133350" y="17780"/>
                </a:lnTo>
                <a:lnTo>
                  <a:pt x="138429" y="13969"/>
                </a:lnTo>
                <a:lnTo>
                  <a:pt x="143509" y="10159"/>
                </a:lnTo>
                <a:lnTo>
                  <a:pt x="148589" y="7619"/>
                </a:lnTo>
                <a:lnTo>
                  <a:pt x="152400" y="6350"/>
                </a:lnTo>
                <a:lnTo>
                  <a:pt x="157479" y="3809"/>
                </a:lnTo>
                <a:lnTo>
                  <a:pt x="162559" y="2540"/>
                </a:lnTo>
                <a:lnTo>
                  <a:pt x="167639" y="1269"/>
                </a:lnTo>
                <a:lnTo>
                  <a:pt x="172719" y="0"/>
                </a:lnTo>
                <a:lnTo>
                  <a:pt x="177800" y="0"/>
                </a:lnTo>
                <a:lnTo>
                  <a:pt x="182879" y="0"/>
                </a:lnTo>
                <a:lnTo>
                  <a:pt x="189229" y="0"/>
                </a:lnTo>
                <a:lnTo>
                  <a:pt x="194309" y="0"/>
                </a:lnTo>
                <a:lnTo>
                  <a:pt x="200659" y="2540"/>
                </a:lnTo>
                <a:lnTo>
                  <a:pt x="205739" y="3809"/>
                </a:lnTo>
                <a:lnTo>
                  <a:pt x="210819" y="5080"/>
                </a:lnTo>
                <a:lnTo>
                  <a:pt x="215900" y="8890"/>
                </a:lnTo>
                <a:lnTo>
                  <a:pt x="219709" y="12700"/>
                </a:lnTo>
                <a:lnTo>
                  <a:pt x="224789" y="15240"/>
                </a:lnTo>
                <a:lnTo>
                  <a:pt x="227329" y="20319"/>
                </a:lnTo>
                <a:lnTo>
                  <a:pt x="232409" y="24130"/>
                </a:lnTo>
                <a:lnTo>
                  <a:pt x="234950" y="29209"/>
                </a:lnTo>
                <a:lnTo>
                  <a:pt x="237489" y="34290"/>
                </a:lnTo>
                <a:lnTo>
                  <a:pt x="240029" y="39369"/>
                </a:lnTo>
                <a:lnTo>
                  <a:pt x="242569" y="44450"/>
                </a:lnTo>
                <a:lnTo>
                  <a:pt x="245109" y="50800"/>
                </a:lnTo>
                <a:lnTo>
                  <a:pt x="246379" y="55880"/>
                </a:lnTo>
                <a:lnTo>
                  <a:pt x="247650" y="60959"/>
                </a:lnTo>
                <a:lnTo>
                  <a:pt x="247650" y="67309"/>
                </a:lnTo>
                <a:lnTo>
                  <a:pt x="248919" y="74930"/>
                </a:lnTo>
                <a:lnTo>
                  <a:pt x="248919" y="83819"/>
                </a:lnTo>
                <a:lnTo>
                  <a:pt x="250189" y="102869"/>
                </a:lnTo>
                <a:lnTo>
                  <a:pt x="250189" y="127000"/>
                </a:lnTo>
                <a:lnTo>
                  <a:pt x="250189" y="245109"/>
                </a:lnTo>
                <a:lnTo>
                  <a:pt x="251459" y="260350"/>
                </a:lnTo>
                <a:lnTo>
                  <a:pt x="251459" y="267969"/>
                </a:lnTo>
                <a:lnTo>
                  <a:pt x="251459" y="273050"/>
                </a:lnTo>
                <a:lnTo>
                  <a:pt x="252729" y="278130"/>
                </a:lnTo>
                <a:lnTo>
                  <a:pt x="254000" y="281940"/>
                </a:lnTo>
                <a:lnTo>
                  <a:pt x="254000" y="284480"/>
                </a:lnTo>
                <a:lnTo>
                  <a:pt x="254000" y="285750"/>
                </a:lnTo>
                <a:lnTo>
                  <a:pt x="255269" y="287019"/>
                </a:lnTo>
                <a:lnTo>
                  <a:pt x="256539" y="288290"/>
                </a:lnTo>
                <a:lnTo>
                  <a:pt x="256539" y="289559"/>
                </a:lnTo>
                <a:lnTo>
                  <a:pt x="257809" y="290830"/>
                </a:lnTo>
                <a:lnTo>
                  <a:pt x="259079" y="290830"/>
                </a:lnTo>
                <a:lnTo>
                  <a:pt x="259079" y="292100"/>
                </a:lnTo>
                <a:lnTo>
                  <a:pt x="260350" y="293369"/>
                </a:lnTo>
                <a:lnTo>
                  <a:pt x="261619" y="294640"/>
                </a:lnTo>
                <a:lnTo>
                  <a:pt x="262889" y="294640"/>
                </a:lnTo>
                <a:lnTo>
                  <a:pt x="264159" y="295909"/>
                </a:lnTo>
                <a:lnTo>
                  <a:pt x="267969" y="295909"/>
                </a:lnTo>
                <a:lnTo>
                  <a:pt x="270509" y="297180"/>
                </a:lnTo>
                <a:lnTo>
                  <a:pt x="274319" y="298450"/>
                </a:lnTo>
                <a:lnTo>
                  <a:pt x="278129" y="298450"/>
                </a:lnTo>
                <a:lnTo>
                  <a:pt x="278129" y="311150"/>
                </a:lnTo>
                <a:lnTo>
                  <a:pt x="148589" y="311150"/>
                </a:lnTo>
                <a:lnTo>
                  <a:pt x="148589" y="298450"/>
                </a:lnTo>
                <a:lnTo>
                  <a:pt x="151129" y="298450"/>
                </a:lnTo>
                <a:lnTo>
                  <a:pt x="154939" y="297180"/>
                </a:lnTo>
                <a:lnTo>
                  <a:pt x="156209" y="297180"/>
                </a:lnTo>
                <a:lnTo>
                  <a:pt x="157479" y="295909"/>
                </a:lnTo>
                <a:lnTo>
                  <a:pt x="158750" y="295909"/>
                </a:lnTo>
                <a:lnTo>
                  <a:pt x="160019" y="294640"/>
                </a:lnTo>
                <a:lnTo>
                  <a:pt x="161289" y="293369"/>
                </a:lnTo>
                <a:lnTo>
                  <a:pt x="162559" y="292100"/>
                </a:lnTo>
                <a:lnTo>
                  <a:pt x="163829" y="290830"/>
                </a:lnTo>
                <a:lnTo>
                  <a:pt x="165100" y="289559"/>
                </a:lnTo>
                <a:lnTo>
                  <a:pt x="166369" y="289559"/>
                </a:lnTo>
                <a:lnTo>
                  <a:pt x="167639" y="287019"/>
                </a:lnTo>
                <a:lnTo>
                  <a:pt x="168909" y="284480"/>
                </a:lnTo>
                <a:lnTo>
                  <a:pt x="168909" y="283209"/>
                </a:lnTo>
                <a:lnTo>
                  <a:pt x="170179" y="281940"/>
                </a:lnTo>
                <a:lnTo>
                  <a:pt x="170179" y="280669"/>
                </a:lnTo>
                <a:lnTo>
                  <a:pt x="170179" y="279400"/>
                </a:lnTo>
                <a:lnTo>
                  <a:pt x="171450" y="275590"/>
                </a:lnTo>
                <a:lnTo>
                  <a:pt x="172719" y="270509"/>
                </a:lnTo>
                <a:lnTo>
                  <a:pt x="172719" y="265430"/>
                </a:lnTo>
                <a:lnTo>
                  <a:pt x="172719" y="259080"/>
                </a:lnTo>
                <a:lnTo>
                  <a:pt x="173989" y="245109"/>
                </a:lnTo>
                <a:lnTo>
                  <a:pt x="173989" y="110490"/>
                </a:lnTo>
                <a:lnTo>
                  <a:pt x="172719" y="93980"/>
                </a:lnTo>
                <a:lnTo>
                  <a:pt x="172719" y="80009"/>
                </a:lnTo>
                <a:lnTo>
                  <a:pt x="172719" y="74930"/>
                </a:lnTo>
                <a:lnTo>
                  <a:pt x="171450" y="69850"/>
                </a:lnTo>
                <a:lnTo>
                  <a:pt x="171450" y="66040"/>
                </a:lnTo>
                <a:lnTo>
                  <a:pt x="170179" y="63500"/>
                </a:lnTo>
                <a:lnTo>
                  <a:pt x="170179" y="60959"/>
                </a:lnTo>
                <a:lnTo>
                  <a:pt x="168909" y="59690"/>
                </a:lnTo>
                <a:lnTo>
                  <a:pt x="167639" y="57150"/>
                </a:lnTo>
                <a:lnTo>
                  <a:pt x="167639" y="54609"/>
                </a:lnTo>
                <a:lnTo>
                  <a:pt x="166369" y="53340"/>
                </a:lnTo>
                <a:lnTo>
                  <a:pt x="166369" y="52069"/>
                </a:lnTo>
                <a:lnTo>
                  <a:pt x="165100" y="50800"/>
                </a:lnTo>
                <a:lnTo>
                  <a:pt x="163829" y="49530"/>
                </a:lnTo>
                <a:lnTo>
                  <a:pt x="162559" y="49530"/>
                </a:lnTo>
                <a:lnTo>
                  <a:pt x="162559" y="48259"/>
                </a:lnTo>
                <a:lnTo>
                  <a:pt x="161289" y="46990"/>
                </a:lnTo>
                <a:lnTo>
                  <a:pt x="158750" y="45719"/>
                </a:lnTo>
                <a:lnTo>
                  <a:pt x="157479" y="45719"/>
                </a:lnTo>
                <a:lnTo>
                  <a:pt x="156209" y="44450"/>
                </a:lnTo>
                <a:lnTo>
                  <a:pt x="154939" y="44450"/>
                </a:lnTo>
                <a:lnTo>
                  <a:pt x="152400" y="44450"/>
                </a:lnTo>
                <a:lnTo>
                  <a:pt x="151129" y="43180"/>
                </a:lnTo>
                <a:lnTo>
                  <a:pt x="148589" y="43180"/>
                </a:lnTo>
                <a:lnTo>
                  <a:pt x="146050" y="43180"/>
                </a:lnTo>
                <a:lnTo>
                  <a:pt x="143509" y="44450"/>
                </a:lnTo>
                <a:lnTo>
                  <a:pt x="140969" y="44450"/>
                </a:lnTo>
                <a:lnTo>
                  <a:pt x="138429" y="45719"/>
                </a:lnTo>
                <a:lnTo>
                  <a:pt x="134619" y="46990"/>
                </a:lnTo>
                <a:lnTo>
                  <a:pt x="132079" y="48259"/>
                </a:lnTo>
                <a:lnTo>
                  <a:pt x="129539" y="50800"/>
                </a:lnTo>
                <a:lnTo>
                  <a:pt x="127000" y="53340"/>
                </a:lnTo>
                <a:lnTo>
                  <a:pt x="123189" y="55880"/>
                </a:lnTo>
                <a:lnTo>
                  <a:pt x="120650" y="58419"/>
                </a:lnTo>
                <a:lnTo>
                  <a:pt x="118109" y="62230"/>
                </a:lnTo>
                <a:lnTo>
                  <a:pt x="115569" y="66040"/>
                </a:lnTo>
                <a:lnTo>
                  <a:pt x="110489" y="73659"/>
                </a:lnTo>
                <a:lnTo>
                  <a:pt x="105409" y="82550"/>
                </a:lnTo>
                <a:lnTo>
                  <a:pt x="105409" y="245109"/>
                </a:lnTo>
                <a:lnTo>
                  <a:pt x="105409" y="260350"/>
                </a:lnTo>
                <a:lnTo>
                  <a:pt x="105409" y="266700"/>
                </a:lnTo>
                <a:lnTo>
                  <a:pt x="106679" y="273050"/>
                </a:lnTo>
                <a:lnTo>
                  <a:pt x="107950" y="276859"/>
                </a:lnTo>
                <a:lnTo>
                  <a:pt x="107950" y="281940"/>
                </a:lnTo>
                <a:lnTo>
                  <a:pt x="109219" y="283209"/>
                </a:lnTo>
                <a:lnTo>
                  <a:pt x="109219" y="285750"/>
                </a:lnTo>
                <a:lnTo>
                  <a:pt x="109219" y="287019"/>
                </a:lnTo>
                <a:lnTo>
                  <a:pt x="110489" y="287019"/>
                </a:lnTo>
                <a:lnTo>
                  <a:pt x="111759" y="289559"/>
                </a:lnTo>
                <a:lnTo>
                  <a:pt x="113029" y="290830"/>
                </a:lnTo>
                <a:lnTo>
                  <a:pt x="113029" y="292100"/>
                </a:lnTo>
                <a:lnTo>
                  <a:pt x="114300" y="292100"/>
                </a:lnTo>
                <a:lnTo>
                  <a:pt x="115569" y="293369"/>
                </a:lnTo>
                <a:lnTo>
                  <a:pt x="116839" y="294640"/>
                </a:lnTo>
                <a:lnTo>
                  <a:pt x="118109" y="294640"/>
                </a:lnTo>
                <a:lnTo>
                  <a:pt x="120650" y="295909"/>
                </a:lnTo>
                <a:lnTo>
                  <a:pt x="124459" y="297180"/>
                </a:lnTo>
                <a:lnTo>
                  <a:pt x="127000" y="298450"/>
                </a:lnTo>
                <a:lnTo>
                  <a:pt x="130809" y="298450"/>
                </a:lnTo>
                <a:lnTo>
                  <a:pt x="130809" y="311150"/>
                </a:lnTo>
                <a:lnTo>
                  <a:pt x="0" y="311150"/>
                </a:lnTo>
                <a:lnTo>
                  <a:pt x="0" y="298450"/>
                </a:lnTo>
                <a:lnTo>
                  <a:pt x="3809" y="298450"/>
                </a:lnTo>
                <a:lnTo>
                  <a:pt x="7619" y="297180"/>
                </a:lnTo>
                <a:lnTo>
                  <a:pt x="11429" y="295909"/>
                </a:lnTo>
                <a:lnTo>
                  <a:pt x="13969" y="294640"/>
                </a:lnTo>
                <a:lnTo>
                  <a:pt x="15239" y="294640"/>
                </a:lnTo>
                <a:lnTo>
                  <a:pt x="16509" y="293369"/>
                </a:lnTo>
                <a:lnTo>
                  <a:pt x="17779" y="292100"/>
                </a:lnTo>
                <a:lnTo>
                  <a:pt x="19050" y="290830"/>
                </a:lnTo>
                <a:lnTo>
                  <a:pt x="20319" y="290830"/>
                </a:lnTo>
                <a:lnTo>
                  <a:pt x="21589" y="289559"/>
                </a:lnTo>
                <a:lnTo>
                  <a:pt x="22859" y="288290"/>
                </a:lnTo>
                <a:lnTo>
                  <a:pt x="22859" y="287019"/>
                </a:lnTo>
                <a:lnTo>
                  <a:pt x="24129" y="285750"/>
                </a:lnTo>
                <a:lnTo>
                  <a:pt x="24129" y="284480"/>
                </a:lnTo>
                <a:lnTo>
                  <a:pt x="25400" y="283209"/>
                </a:lnTo>
                <a:lnTo>
                  <a:pt x="25400" y="281940"/>
                </a:lnTo>
                <a:lnTo>
                  <a:pt x="25400" y="276859"/>
                </a:lnTo>
                <a:lnTo>
                  <a:pt x="26669" y="273050"/>
                </a:lnTo>
                <a:lnTo>
                  <a:pt x="26669" y="266700"/>
                </a:lnTo>
                <a:lnTo>
                  <a:pt x="27939" y="260350"/>
                </a:lnTo>
                <a:lnTo>
                  <a:pt x="27939" y="245109"/>
                </a:lnTo>
                <a:lnTo>
                  <a:pt x="27939" y="73659"/>
                </a:lnTo>
                <a:lnTo>
                  <a:pt x="27939" y="58419"/>
                </a:lnTo>
                <a:lnTo>
                  <a:pt x="26669" y="52069"/>
                </a:lnTo>
                <a:lnTo>
                  <a:pt x="26669" y="46990"/>
                </a:lnTo>
                <a:lnTo>
                  <a:pt x="25400" y="41909"/>
                </a:lnTo>
                <a:lnTo>
                  <a:pt x="25400" y="36830"/>
                </a:lnTo>
                <a:lnTo>
                  <a:pt x="24129" y="35559"/>
                </a:lnTo>
                <a:lnTo>
                  <a:pt x="24129" y="34290"/>
                </a:lnTo>
                <a:lnTo>
                  <a:pt x="22859" y="33019"/>
                </a:lnTo>
                <a:lnTo>
                  <a:pt x="22859" y="31750"/>
                </a:lnTo>
                <a:lnTo>
                  <a:pt x="21589" y="30480"/>
                </a:lnTo>
                <a:lnTo>
                  <a:pt x="20319" y="29209"/>
                </a:lnTo>
                <a:lnTo>
                  <a:pt x="19050" y="27940"/>
                </a:lnTo>
                <a:lnTo>
                  <a:pt x="17779" y="26669"/>
                </a:lnTo>
                <a:lnTo>
                  <a:pt x="16509" y="25400"/>
                </a:lnTo>
                <a:lnTo>
                  <a:pt x="13969" y="24130"/>
                </a:lnTo>
                <a:lnTo>
                  <a:pt x="11429" y="22859"/>
                </a:lnTo>
                <a:lnTo>
                  <a:pt x="7619" y="21590"/>
                </a:lnTo>
                <a:lnTo>
                  <a:pt x="3809" y="21590"/>
                </a:lnTo>
                <a:lnTo>
                  <a:pt x="0" y="20319"/>
                </a:lnTo>
                <a:lnTo>
                  <a:pt x="0" y="8890"/>
                </a:lnTo>
                <a:lnTo>
                  <a:pt x="105409" y="889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7593330" y="5361940"/>
            <a:ext cx="138430" cy="448309"/>
          </a:xfrm>
          <a:custGeom>
            <a:avLst/>
            <a:gdLst/>
            <a:ahLst/>
            <a:cxnLst/>
            <a:rect l="l" t="t" r="r" b="b"/>
            <a:pathLst>
              <a:path w="138429" h="448310">
                <a:moveTo>
                  <a:pt x="81279" y="96520"/>
                </a:moveTo>
                <a:lnTo>
                  <a:pt x="57150" y="96520"/>
                </a:lnTo>
                <a:lnTo>
                  <a:pt x="59690" y="99060"/>
                </a:lnTo>
                <a:lnTo>
                  <a:pt x="77470" y="99060"/>
                </a:lnTo>
                <a:lnTo>
                  <a:pt x="78740" y="97790"/>
                </a:lnTo>
                <a:lnTo>
                  <a:pt x="81279" y="96520"/>
                </a:lnTo>
                <a:close/>
              </a:path>
              <a:path w="138429" h="448310">
                <a:moveTo>
                  <a:pt x="85090" y="95250"/>
                </a:moveTo>
                <a:lnTo>
                  <a:pt x="53340" y="95250"/>
                </a:lnTo>
                <a:lnTo>
                  <a:pt x="54610" y="96520"/>
                </a:lnTo>
                <a:lnTo>
                  <a:pt x="83820" y="96520"/>
                </a:lnTo>
                <a:lnTo>
                  <a:pt x="85090" y="95250"/>
                </a:lnTo>
                <a:close/>
              </a:path>
              <a:path w="138429" h="448310">
                <a:moveTo>
                  <a:pt x="86360" y="2540"/>
                </a:moveTo>
                <a:lnTo>
                  <a:pt x="53340" y="2540"/>
                </a:lnTo>
                <a:lnTo>
                  <a:pt x="50800" y="3810"/>
                </a:lnTo>
                <a:lnTo>
                  <a:pt x="49529" y="5080"/>
                </a:lnTo>
                <a:lnTo>
                  <a:pt x="46990" y="6350"/>
                </a:lnTo>
                <a:lnTo>
                  <a:pt x="45720" y="7620"/>
                </a:lnTo>
                <a:lnTo>
                  <a:pt x="41910" y="10160"/>
                </a:lnTo>
                <a:lnTo>
                  <a:pt x="39370" y="13970"/>
                </a:lnTo>
                <a:lnTo>
                  <a:pt x="35560" y="17780"/>
                </a:lnTo>
                <a:lnTo>
                  <a:pt x="33020" y="21590"/>
                </a:lnTo>
                <a:lnTo>
                  <a:pt x="31750" y="24130"/>
                </a:lnTo>
                <a:lnTo>
                  <a:pt x="30479" y="25400"/>
                </a:lnTo>
                <a:lnTo>
                  <a:pt x="30479" y="27940"/>
                </a:lnTo>
                <a:lnTo>
                  <a:pt x="29210" y="30480"/>
                </a:lnTo>
                <a:lnTo>
                  <a:pt x="29210" y="31750"/>
                </a:lnTo>
                <a:lnTo>
                  <a:pt x="27940" y="34290"/>
                </a:lnTo>
                <a:lnTo>
                  <a:pt x="27940" y="36830"/>
                </a:lnTo>
                <a:lnTo>
                  <a:pt x="26670" y="39370"/>
                </a:lnTo>
                <a:lnTo>
                  <a:pt x="26670" y="59690"/>
                </a:lnTo>
                <a:lnTo>
                  <a:pt x="27940" y="60960"/>
                </a:lnTo>
                <a:lnTo>
                  <a:pt x="27940" y="63500"/>
                </a:lnTo>
                <a:lnTo>
                  <a:pt x="29210" y="66040"/>
                </a:lnTo>
                <a:lnTo>
                  <a:pt x="29210" y="68580"/>
                </a:lnTo>
                <a:lnTo>
                  <a:pt x="30479" y="71120"/>
                </a:lnTo>
                <a:lnTo>
                  <a:pt x="30479" y="72390"/>
                </a:lnTo>
                <a:lnTo>
                  <a:pt x="33020" y="77470"/>
                </a:lnTo>
                <a:lnTo>
                  <a:pt x="35560" y="81280"/>
                </a:lnTo>
                <a:lnTo>
                  <a:pt x="46990" y="92710"/>
                </a:lnTo>
                <a:lnTo>
                  <a:pt x="49529" y="93980"/>
                </a:lnTo>
                <a:lnTo>
                  <a:pt x="50800" y="95250"/>
                </a:lnTo>
                <a:lnTo>
                  <a:pt x="87629" y="95250"/>
                </a:lnTo>
                <a:lnTo>
                  <a:pt x="88900" y="93980"/>
                </a:lnTo>
                <a:lnTo>
                  <a:pt x="91440" y="92710"/>
                </a:lnTo>
                <a:lnTo>
                  <a:pt x="99060" y="85090"/>
                </a:lnTo>
                <a:lnTo>
                  <a:pt x="101600" y="81280"/>
                </a:lnTo>
                <a:lnTo>
                  <a:pt x="105410" y="77470"/>
                </a:lnTo>
                <a:lnTo>
                  <a:pt x="105410" y="74930"/>
                </a:lnTo>
                <a:lnTo>
                  <a:pt x="106679" y="72390"/>
                </a:lnTo>
                <a:lnTo>
                  <a:pt x="107950" y="71120"/>
                </a:lnTo>
                <a:lnTo>
                  <a:pt x="107950" y="68580"/>
                </a:lnTo>
                <a:lnTo>
                  <a:pt x="110490" y="63500"/>
                </a:lnTo>
                <a:lnTo>
                  <a:pt x="110490" y="59690"/>
                </a:lnTo>
                <a:lnTo>
                  <a:pt x="111760" y="54610"/>
                </a:lnTo>
                <a:lnTo>
                  <a:pt x="111760" y="44450"/>
                </a:lnTo>
                <a:lnTo>
                  <a:pt x="110490" y="39370"/>
                </a:lnTo>
                <a:lnTo>
                  <a:pt x="110490" y="34290"/>
                </a:lnTo>
                <a:lnTo>
                  <a:pt x="107950" y="30480"/>
                </a:lnTo>
                <a:lnTo>
                  <a:pt x="106679" y="25400"/>
                </a:lnTo>
                <a:lnTo>
                  <a:pt x="105410" y="21590"/>
                </a:lnTo>
                <a:lnTo>
                  <a:pt x="102870" y="17780"/>
                </a:lnTo>
                <a:lnTo>
                  <a:pt x="99060" y="13970"/>
                </a:lnTo>
                <a:lnTo>
                  <a:pt x="96520" y="10160"/>
                </a:lnTo>
                <a:lnTo>
                  <a:pt x="92710" y="7620"/>
                </a:lnTo>
                <a:lnTo>
                  <a:pt x="91440" y="6350"/>
                </a:lnTo>
                <a:lnTo>
                  <a:pt x="88900" y="5080"/>
                </a:lnTo>
                <a:lnTo>
                  <a:pt x="86360" y="2540"/>
                </a:lnTo>
                <a:close/>
              </a:path>
              <a:path w="138429" h="448310">
                <a:moveTo>
                  <a:pt x="77470" y="0"/>
                </a:moveTo>
                <a:lnTo>
                  <a:pt x="59690" y="0"/>
                </a:lnTo>
                <a:lnTo>
                  <a:pt x="58420" y="1270"/>
                </a:lnTo>
                <a:lnTo>
                  <a:pt x="57150" y="1270"/>
                </a:lnTo>
                <a:lnTo>
                  <a:pt x="54610" y="2540"/>
                </a:lnTo>
                <a:lnTo>
                  <a:pt x="83820" y="2540"/>
                </a:lnTo>
                <a:lnTo>
                  <a:pt x="81279" y="1270"/>
                </a:lnTo>
                <a:lnTo>
                  <a:pt x="77470" y="0"/>
                </a:lnTo>
                <a:close/>
              </a:path>
              <a:path w="138429" h="448310">
                <a:moveTo>
                  <a:pt x="138429" y="435610"/>
                </a:moveTo>
                <a:lnTo>
                  <a:pt x="0" y="435610"/>
                </a:lnTo>
                <a:lnTo>
                  <a:pt x="0" y="448310"/>
                </a:lnTo>
                <a:lnTo>
                  <a:pt x="138429" y="448310"/>
                </a:lnTo>
                <a:lnTo>
                  <a:pt x="138429" y="435610"/>
                </a:lnTo>
                <a:close/>
              </a:path>
              <a:path w="138429" h="448310">
                <a:moveTo>
                  <a:pt x="123190" y="433070"/>
                </a:moveTo>
                <a:lnTo>
                  <a:pt x="12700" y="433070"/>
                </a:lnTo>
                <a:lnTo>
                  <a:pt x="11429" y="434340"/>
                </a:lnTo>
                <a:lnTo>
                  <a:pt x="7620" y="435610"/>
                </a:lnTo>
                <a:lnTo>
                  <a:pt x="130810" y="435610"/>
                </a:lnTo>
                <a:lnTo>
                  <a:pt x="123190" y="433070"/>
                </a:lnTo>
                <a:close/>
              </a:path>
              <a:path w="138429" h="448310">
                <a:moveTo>
                  <a:pt x="10795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11429" y="158750"/>
                </a:lnTo>
                <a:lnTo>
                  <a:pt x="16510" y="161290"/>
                </a:lnTo>
                <a:lnTo>
                  <a:pt x="17779" y="161290"/>
                </a:lnTo>
                <a:lnTo>
                  <a:pt x="19050" y="162560"/>
                </a:lnTo>
                <a:lnTo>
                  <a:pt x="20320" y="162560"/>
                </a:lnTo>
                <a:lnTo>
                  <a:pt x="21590" y="163830"/>
                </a:lnTo>
                <a:lnTo>
                  <a:pt x="21590" y="165100"/>
                </a:lnTo>
                <a:lnTo>
                  <a:pt x="22860" y="166370"/>
                </a:lnTo>
                <a:lnTo>
                  <a:pt x="24129" y="166370"/>
                </a:lnTo>
                <a:lnTo>
                  <a:pt x="24129" y="168910"/>
                </a:lnTo>
                <a:lnTo>
                  <a:pt x="25400" y="168910"/>
                </a:lnTo>
                <a:lnTo>
                  <a:pt x="26670" y="171450"/>
                </a:lnTo>
                <a:lnTo>
                  <a:pt x="26670" y="172720"/>
                </a:lnTo>
                <a:lnTo>
                  <a:pt x="27940" y="175260"/>
                </a:lnTo>
                <a:lnTo>
                  <a:pt x="27940" y="177800"/>
                </a:lnTo>
                <a:lnTo>
                  <a:pt x="29210" y="181610"/>
                </a:lnTo>
                <a:lnTo>
                  <a:pt x="29210" y="187960"/>
                </a:lnTo>
                <a:lnTo>
                  <a:pt x="30479" y="193040"/>
                </a:lnTo>
                <a:lnTo>
                  <a:pt x="30479" y="406400"/>
                </a:lnTo>
                <a:lnTo>
                  <a:pt x="29210" y="411480"/>
                </a:lnTo>
                <a:lnTo>
                  <a:pt x="27940" y="415290"/>
                </a:lnTo>
                <a:lnTo>
                  <a:pt x="27940" y="419100"/>
                </a:lnTo>
                <a:lnTo>
                  <a:pt x="26670" y="421640"/>
                </a:lnTo>
                <a:lnTo>
                  <a:pt x="26670" y="422910"/>
                </a:lnTo>
                <a:lnTo>
                  <a:pt x="25400" y="424180"/>
                </a:lnTo>
                <a:lnTo>
                  <a:pt x="24129" y="426720"/>
                </a:lnTo>
                <a:lnTo>
                  <a:pt x="22860" y="426720"/>
                </a:lnTo>
                <a:lnTo>
                  <a:pt x="16510" y="433070"/>
                </a:lnTo>
                <a:lnTo>
                  <a:pt x="120650" y="433070"/>
                </a:lnTo>
                <a:lnTo>
                  <a:pt x="118110" y="430530"/>
                </a:lnTo>
                <a:lnTo>
                  <a:pt x="116840" y="430530"/>
                </a:lnTo>
                <a:lnTo>
                  <a:pt x="115570" y="429260"/>
                </a:lnTo>
                <a:lnTo>
                  <a:pt x="115570" y="427990"/>
                </a:lnTo>
                <a:lnTo>
                  <a:pt x="113029" y="425450"/>
                </a:lnTo>
                <a:lnTo>
                  <a:pt x="113029" y="424180"/>
                </a:lnTo>
                <a:lnTo>
                  <a:pt x="111760" y="422910"/>
                </a:lnTo>
                <a:lnTo>
                  <a:pt x="111760" y="420370"/>
                </a:lnTo>
                <a:lnTo>
                  <a:pt x="110490" y="416560"/>
                </a:lnTo>
                <a:lnTo>
                  <a:pt x="107950" y="406400"/>
                </a:lnTo>
                <a:lnTo>
                  <a:pt x="107950" y="14605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7661909" y="5356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80" y="0"/>
                </a:moveTo>
                <a:lnTo>
                  <a:pt x="1270" y="0"/>
                </a:lnTo>
                <a:lnTo>
                  <a:pt x="0" y="5079"/>
                </a:lnTo>
                <a:lnTo>
                  <a:pt x="0" y="8889"/>
                </a:lnTo>
                <a:lnTo>
                  <a:pt x="5080" y="1015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7666990" y="535685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7666990" y="5356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0" y="0"/>
                </a:moveTo>
                <a:lnTo>
                  <a:pt x="0" y="10159"/>
                </a:lnTo>
                <a:lnTo>
                  <a:pt x="3809" y="10159"/>
                </a:lnTo>
                <a:lnTo>
                  <a:pt x="3809" y="507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7669530" y="53581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1270" y="3810"/>
                </a:lnTo>
                <a:lnTo>
                  <a:pt x="0" y="8890"/>
                </a:lnTo>
                <a:lnTo>
                  <a:pt x="3810" y="889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7674609" y="53594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7672069" y="535940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19"/>
                </a:lnTo>
                <a:lnTo>
                  <a:pt x="2539" y="8890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7674609" y="53644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10"/>
                </a:lnTo>
                <a:lnTo>
                  <a:pt x="127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7675880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2540" y="0"/>
                </a:lnTo>
                <a:lnTo>
                  <a:pt x="0" y="7619"/>
                </a:lnTo>
                <a:lnTo>
                  <a:pt x="1270" y="8889"/>
                </a:lnTo>
                <a:lnTo>
                  <a:pt x="381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7677150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09" y="0"/>
                </a:moveTo>
                <a:lnTo>
                  <a:pt x="2540" y="3809"/>
                </a:lnTo>
                <a:lnTo>
                  <a:pt x="0" y="8889"/>
                </a:lnTo>
                <a:lnTo>
                  <a:pt x="2540" y="888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7680959" y="53619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7678419" y="53619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20"/>
                </a:lnTo>
                <a:lnTo>
                  <a:pt x="1270" y="8890"/>
                </a:lnTo>
                <a:lnTo>
                  <a:pt x="3809" y="508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7679690" y="53632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19"/>
                </a:lnTo>
                <a:lnTo>
                  <a:pt x="2539" y="8889"/>
                </a:lnTo>
                <a:lnTo>
                  <a:pt x="761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7682230" y="53644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7620"/>
                </a:lnTo>
                <a:lnTo>
                  <a:pt x="1270" y="889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7686040" y="53657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2539" y="0"/>
                </a:lnTo>
                <a:lnTo>
                  <a:pt x="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7683500" y="53657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2540" y="3809"/>
                </a:lnTo>
                <a:lnTo>
                  <a:pt x="0" y="7619"/>
                </a:lnTo>
                <a:lnTo>
                  <a:pt x="3809" y="10159"/>
                </a:lnTo>
                <a:lnTo>
                  <a:pt x="6350" y="6350"/>
                </a:lnTo>
                <a:lnTo>
                  <a:pt x="1015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7686040" y="53695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19" y="0"/>
                </a:moveTo>
                <a:lnTo>
                  <a:pt x="3809" y="2539"/>
                </a:lnTo>
                <a:lnTo>
                  <a:pt x="0" y="6349"/>
                </a:lnTo>
                <a:lnTo>
                  <a:pt x="3809" y="10159"/>
                </a:lnTo>
                <a:lnTo>
                  <a:pt x="6350" y="6349"/>
                </a:lnTo>
                <a:lnTo>
                  <a:pt x="1015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7692390" y="53721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0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7688580" y="537337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7620" y="0"/>
                </a:moveTo>
                <a:lnTo>
                  <a:pt x="0" y="5079"/>
                </a:lnTo>
                <a:lnTo>
                  <a:pt x="3810" y="8889"/>
                </a:lnTo>
                <a:lnTo>
                  <a:pt x="1142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7692390" y="53771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19" y="0"/>
                </a:moveTo>
                <a:lnTo>
                  <a:pt x="0" y="5080"/>
                </a:lnTo>
                <a:lnTo>
                  <a:pt x="1269" y="8890"/>
                </a:lnTo>
                <a:lnTo>
                  <a:pt x="6350" y="6350"/>
                </a:lnTo>
                <a:lnTo>
                  <a:pt x="10159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7698740" y="53809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254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7693659" y="53822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5080" y="1269"/>
                </a:lnTo>
                <a:lnTo>
                  <a:pt x="0" y="3809"/>
                </a:lnTo>
                <a:lnTo>
                  <a:pt x="2540" y="7619"/>
                </a:lnTo>
                <a:lnTo>
                  <a:pt x="6350" y="5079"/>
                </a:lnTo>
                <a:lnTo>
                  <a:pt x="10160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7696200" y="53860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20" y="0"/>
                </a:moveTo>
                <a:lnTo>
                  <a:pt x="3809" y="1269"/>
                </a:lnTo>
                <a:lnTo>
                  <a:pt x="0" y="3809"/>
                </a:lnTo>
                <a:lnTo>
                  <a:pt x="1270" y="7619"/>
                </a:lnTo>
                <a:lnTo>
                  <a:pt x="5079" y="6349"/>
                </a:lnTo>
                <a:lnTo>
                  <a:pt x="1015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7701280" y="53898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4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7697469" y="53911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3809" y="1269"/>
                </a:lnTo>
                <a:lnTo>
                  <a:pt x="0" y="2540"/>
                </a:lnTo>
                <a:lnTo>
                  <a:pt x="1270" y="7619"/>
                </a:lnTo>
                <a:lnTo>
                  <a:pt x="6350" y="5080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7703819" y="53949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7698740" y="53962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5079" y="0"/>
                </a:lnTo>
                <a:lnTo>
                  <a:pt x="0" y="1270"/>
                </a:lnTo>
                <a:lnTo>
                  <a:pt x="1269" y="6350"/>
                </a:lnTo>
                <a:lnTo>
                  <a:pt x="5079" y="508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7703819" y="5400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7700009" y="54013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8890" y="5079"/>
                </a:lnTo>
                <a:lnTo>
                  <a:pt x="0" y="507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7700009" y="54063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0" y="0"/>
                </a:lnTo>
                <a:lnTo>
                  <a:pt x="0" y="5080"/>
                </a:lnTo>
                <a:lnTo>
                  <a:pt x="5080" y="5080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7705090" y="54102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7700009" y="54102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0" y="6350"/>
                </a:lnTo>
                <a:lnTo>
                  <a:pt x="8890" y="6350"/>
                </a:lnTo>
                <a:lnTo>
                  <a:pt x="1016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7705090" y="54165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7700009" y="54165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8890" y="5080"/>
                </a:lnTo>
                <a:lnTo>
                  <a:pt x="0" y="508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7703819" y="5421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7698740" y="542035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69" y="0"/>
                </a:moveTo>
                <a:lnTo>
                  <a:pt x="0" y="1269"/>
                </a:lnTo>
                <a:lnTo>
                  <a:pt x="5079" y="2539"/>
                </a:lnTo>
                <a:lnTo>
                  <a:pt x="8889" y="5079"/>
                </a:lnTo>
                <a:lnTo>
                  <a:pt x="10159" y="253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7698740" y="5421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7698740" y="54229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5079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2540"/>
                </a:lnTo>
                <a:lnTo>
                  <a:pt x="8889" y="3809"/>
                </a:lnTo>
                <a:lnTo>
                  <a:pt x="1015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7703819" y="54254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7698740" y="54241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2539"/>
                </a:lnTo>
                <a:lnTo>
                  <a:pt x="7619" y="5079"/>
                </a:lnTo>
                <a:lnTo>
                  <a:pt x="8889" y="380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7702550" y="542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7697469" y="54267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1270" y="0"/>
                </a:moveTo>
                <a:lnTo>
                  <a:pt x="0" y="1269"/>
                </a:lnTo>
                <a:lnTo>
                  <a:pt x="3809" y="3809"/>
                </a:lnTo>
                <a:lnTo>
                  <a:pt x="8889" y="5079"/>
                </a:lnTo>
                <a:lnTo>
                  <a:pt x="8889" y="380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7697469" y="5427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0" y="1270"/>
                </a:lnTo>
                <a:lnTo>
                  <a:pt x="380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7696200" y="54292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2540"/>
                </a:lnTo>
                <a:lnTo>
                  <a:pt x="5079" y="3809"/>
                </a:lnTo>
                <a:lnTo>
                  <a:pt x="8890" y="5080"/>
                </a:lnTo>
                <a:lnTo>
                  <a:pt x="10159" y="2540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7696200" y="54305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2539"/>
                </a:lnTo>
                <a:lnTo>
                  <a:pt x="3809" y="3809"/>
                </a:lnTo>
                <a:lnTo>
                  <a:pt x="7620" y="6349"/>
                </a:lnTo>
                <a:lnTo>
                  <a:pt x="8890" y="380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7694930" y="54330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1270" y="0"/>
                </a:moveTo>
                <a:lnTo>
                  <a:pt x="0" y="1269"/>
                </a:lnTo>
                <a:lnTo>
                  <a:pt x="3810" y="3809"/>
                </a:lnTo>
                <a:lnTo>
                  <a:pt x="8890" y="5079"/>
                </a:lnTo>
                <a:lnTo>
                  <a:pt x="8890" y="380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7698740" y="54368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7693659" y="54343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40"/>
                </a:lnTo>
                <a:lnTo>
                  <a:pt x="5080" y="5080"/>
                </a:lnTo>
                <a:lnTo>
                  <a:pt x="8890" y="6350"/>
                </a:lnTo>
                <a:lnTo>
                  <a:pt x="10160" y="508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7698740" y="54394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39"/>
                </a:lnTo>
                <a:lnTo>
                  <a:pt x="380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7691119" y="54356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39" y="0"/>
                </a:moveTo>
                <a:lnTo>
                  <a:pt x="0" y="3809"/>
                </a:lnTo>
                <a:lnTo>
                  <a:pt x="3809" y="7619"/>
                </a:lnTo>
                <a:lnTo>
                  <a:pt x="7620" y="10159"/>
                </a:lnTo>
                <a:lnTo>
                  <a:pt x="11429" y="6350"/>
                </a:lnTo>
                <a:lnTo>
                  <a:pt x="762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7688580" y="54394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40" y="0"/>
                </a:moveTo>
                <a:lnTo>
                  <a:pt x="0" y="5079"/>
                </a:lnTo>
                <a:lnTo>
                  <a:pt x="7620" y="10159"/>
                </a:lnTo>
                <a:lnTo>
                  <a:pt x="10160" y="6349"/>
                </a:lnTo>
                <a:lnTo>
                  <a:pt x="635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7686040" y="54432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39" y="0"/>
                </a:moveTo>
                <a:lnTo>
                  <a:pt x="0" y="3809"/>
                </a:lnTo>
                <a:lnTo>
                  <a:pt x="3809" y="6349"/>
                </a:lnTo>
                <a:lnTo>
                  <a:pt x="7619" y="10159"/>
                </a:lnTo>
                <a:lnTo>
                  <a:pt x="10159" y="6349"/>
                </a:lnTo>
                <a:lnTo>
                  <a:pt x="635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7689850" y="54495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09"/>
                </a:lnTo>
                <a:lnTo>
                  <a:pt x="380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7682230" y="54470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10" y="0"/>
                </a:moveTo>
                <a:lnTo>
                  <a:pt x="0" y="2540"/>
                </a:lnTo>
                <a:lnTo>
                  <a:pt x="7620" y="10160"/>
                </a:lnTo>
                <a:lnTo>
                  <a:pt x="10160" y="6350"/>
                </a:lnTo>
                <a:lnTo>
                  <a:pt x="762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7686040" y="54533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39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7682230" y="54495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69"/>
                </a:lnTo>
                <a:lnTo>
                  <a:pt x="5079" y="8889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7679690" y="54508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39" y="0"/>
                </a:moveTo>
                <a:lnTo>
                  <a:pt x="0" y="1270"/>
                </a:lnTo>
                <a:lnTo>
                  <a:pt x="5079" y="8890"/>
                </a:lnTo>
                <a:lnTo>
                  <a:pt x="761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7677150" y="545210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2540" y="0"/>
                </a:moveTo>
                <a:lnTo>
                  <a:pt x="0" y="1269"/>
                </a:lnTo>
                <a:lnTo>
                  <a:pt x="3809" y="5079"/>
                </a:lnTo>
                <a:lnTo>
                  <a:pt x="7620" y="7619"/>
                </a:lnTo>
                <a:lnTo>
                  <a:pt x="8890" y="6349"/>
                </a:lnTo>
                <a:lnTo>
                  <a:pt x="507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7680959" y="54571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7677150" y="54521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0" y="1269"/>
                </a:lnTo>
                <a:lnTo>
                  <a:pt x="1270" y="5079"/>
                </a:lnTo>
                <a:lnTo>
                  <a:pt x="2540" y="10159"/>
                </a:lnTo>
                <a:lnTo>
                  <a:pt x="5079" y="8889"/>
                </a:lnTo>
                <a:lnTo>
                  <a:pt x="3809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7674609" y="54533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0" y="0"/>
                </a:lnTo>
                <a:lnTo>
                  <a:pt x="2540" y="5080"/>
                </a:lnTo>
                <a:lnTo>
                  <a:pt x="3810" y="8890"/>
                </a:lnTo>
                <a:lnTo>
                  <a:pt x="6350" y="8890"/>
                </a:lnTo>
                <a:lnTo>
                  <a:pt x="381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7673340" y="54533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270"/>
                </a:lnTo>
                <a:lnTo>
                  <a:pt x="1269" y="5080"/>
                </a:lnTo>
                <a:lnTo>
                  <a:pt x="2539" y="10160"/>
                </a:lnTo>
                <a:lnTo>
                  <a:pt x="5079" y="8890"/>
                </a:lnTo>
                <a:lnTo>
                  <a:pt x="380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7670800" y="54546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1269"/>
                </a:lnTo>
                <a:lnTo>
                  <a:pt x="1270" y="5080"/>
                </a:lnTo>
                <a:lnTo>
                  <a:pt x="3809" y="8890"/>
                </a:lnTo>
                <a:lnTo>
                  <a:pt x="5079" y="8890"/>
                </a:lnTo>
                <a:lnTo>
                  <a:pt x="380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7669530" y="54559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1270" y="5079"/>
                </a:lnTo>
                <a:lnTo>
                  <a:pt x="3810" y="8889"/>
                </a:lnTo>
                <a:lnTo>
                  <a:pt x="5079" y="7619"/>
                </a:lnTo>
                <a:lnTo>
                  <a:pt x="254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7670800" y="54610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7666990" y="54559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09" y="0"/>
                </a:moveTo>
                <a:lnTo>
                  <a:pt x="0" y="0"/>
                </a:lnTo>
                <a:lnTo>
                  <a:pt x="0" y="10159"/>
                </a:lnTo>
                <a:lnTo>
                  <a:pt x="5079" y="8889"/>
                </a:lnTo>
                <a:lnTo>
                  <a:pt x="380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7666990" y="546100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7661909" y="54559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8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10159"/>
                </a:lnTo>
                <a:lnTo>
                  <a:pt x="5080" y="1015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7661909" y="54610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7658100" y="54559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0"/>
                </a:lnTo>
                <a:lnTo>
                  <a:pt x="0" y="10159"/>
                </a:lnTo>
                <a:lnTo>
                  <a:pt x="3809" y="10159"/>
                </a:lnTo>
                <a:lnTo>
                  <a:pt x="380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7653019" y="54559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1270" y="0"/>
                </a:lnTo>
                <a:lnTo>
                  <a:pt x="0" y="5079"/>
                </a:lnTo>
                <a:lnTo>
                  <a:pt x="0" y="8889"/>
                </a:lnTo>
                <a:lnTo>
                  <a:pt x="507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7651750" y="546100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3809"/>
                </a:lnTo>
                <a:lnTo>
                  <a:pt x="127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7650480" y="54559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3810" y="0"/>
                </a:lnTo>
                <a:lnTo>
                  <a:pt x="1270" y="3809"/>
                </a:lnTo>
                <a:lnTo>
                  <a:pt x="0" y="7619"/>
                </a:lnTo>
                <a:lnTo>
                  <a:pt x="1270" y="8889"/>
                </a:lnTo>
                <a:lnTo>
                  <a:pt x="254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7651750" y="54559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7647940" y="54546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809" y="0"/>
                </a:moveTo>
                <a:lnTo>
                  <a:pt x="2539" y="3809"/>
                </a:lnTo>
                <a:lnTo>
                  <a:pt x="0" y="8890"/>
                </a:lnTo>
                <a:lnTo>
                  <a:pt x="2539" y="8890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7646669" y="54533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1270" y="5080"/>
                </a:lnTo>
                <a:lnTo>
                  <a:pt x="0" y="8890"/>
                </a:lnTo>
                <a:lnTo>
                  <a:pt x="1270" y="10160"/>
                </a:lnTo>
                <a:lnTo>
                  <a:pt x="3809" y="5080"/>
                </a:lnTo>
                <a:lnTo>
                  <a:pt x="507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7644130" y="54533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3810" y="0"/>
                </a:lnTo>
                <a:lnTo>
                  <a:pt x="2540" y="3810"/>
                </a:lnTo>
                <a:lnTo>
                  <a:pt x="0" y="8890"/>
                </a:lnTo>
                <a:lnTo>
                  <a:pt x="2540" y="8890"/>
                </a:lnTo>
                <a:lnTo>
                  <a:pt x="381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7642859" y="54521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1270" y="5079"/>
                </a:lnTo>
                <a:lnTo>
                  <a:pt x="0" y="8889"/>
                </a:lnTo>
                <a:lnTo>
                  <a:pt x="1270" y="10159"/>
                </a:lnTo>
                <a:lnTo>
                  <a:pt x="3810" y="5079"/>
                </a:lnTo>
                <a:lnTo>
                  <a:pt x="508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7640319" y="54571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40"/>
                </a:lnTo>
                <a:lnTo>
                  <a:pt x="1270" y="3810"/>
                </a:lnTo>
                <a:lnTo>
                  <a:pt x="253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7639050" y="54521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3809" y="3809"/>
                </a:lnTo>
                <a:lnTo>
                  <a:pt x="0" y="6349"/>
                </a:lnTo>
                <a:lnTo>
                  <a:pt x="1270" y="7619"/>
                </a:lnTo>
                <a:lnTo>
                  <a:pt x="5079" y="507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7637780" y="54508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20"/>
                </a:lnTo>
                <a:lnTo>
                  <a:pt x="2540" y="8890"/>
                </a:lnTo>
                <a:lnTo>
                  <a:pt x="762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7636509" y="54495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0" y="7619"/>
                </a:lnTo>
                <a:lnTo>
                  <a:pt x="1270" y="888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7635240" y="54533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10"/>
                </a:lnTo>
                <a:lnTo>
                  <a:pt x="126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7631430" y="54470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3810" y="2540"/>
                </a:lnTo>
                <a:lnTo>
                  <a:pt x="0" y="6350"/>
                </a:lnTo>
                <a:lnTo>
                  <a:pt x="3810" y="10160"/>
                </a:lnTo>
                <a:lnTo>
                  <a:pt x="7620" y="6350"/>
                </a:lnTo>
                <a:lnTo>
                  <a:pt x="1016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7628890" y="54432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19" y="0"/>
                </a:moveTo>
                <a:lnTo>
                  <a:pt x="3809" y="3809"/>
                </a:lnTo>
                <a:lnTo>
                  <a:pt x="0" y="6349"/>
                </a:lnTo>
                <a:lnTo>
                  <a:pt x="2539" y="10159"/>
                </a:lnTo>
                <a:lnTo>
                  <a:pt x="6350" y="6349"/>
                </a:lnTo>
                <a:lnTo>
                  <a:pt x="10159" y="380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7625080" y="543940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890" y="0"/>
                </a:moveTo>
                <a:lnTo>
                  <a:pt x="3810" y="3809"/>
                </a:lnTo>
                <a:lnTo>
                  <a:pt x="0" y="6349"/>
                </a:lnTo>
                <a:lnTo>
                  <a:pt x="3810" y="10159"/>
                </a:lnTo>
                <a:lnTo>
                  <a:pt x="11429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7622540" y="54356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7619" y="0"/>
                </a:moveTo>
                <a:lnTo>
                  <a:pt x="3809" y="3809"/>
                </a:lnTo>
                <a:lnTo>
                  <a:pt x="0" y="6350"/>
                </a:lnTo>
                <a:lnTo>
                  <a:pt x="2539" y="10159"/>
                </a:lnTo>
                <a:lnTo>
                  <a:pt x="6350" y="7619"/>
                </a:lnTo>
                <a:lnTo>
                  <a:pt x="11429" y="380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7622540" y="54394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69"/>
                </a:lnTo>
                <a:lnTo>
                  <a:pt x="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7621269" y="54343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3809" y="2540"/>
                </a:lnTo>
                <a:lnTo>
                  <a:pt x="0" y="5080"/>
                </a:lnTo>
                <a:lnTo>
                  <a:pt x="1270" y="6350"/>
                </a:lnTo>
                <a:lnTo>
                  <a:pt x="5079" y="5080"/>
                </a:lnTo>
                <a:lnTo>
                  <a:pt x="1015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7625080" y="54343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3810" y="0"/>
                </a:lnTo>
                <a:lnTo>
                  <a:pt x="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7620000" y="54317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8890" y="0"/>
                </a:moveTo>
                <a:lnTo>
                  <a:pt x="3809" y="2540"/>
                </a:lnTo>
                <a:lnTo>
                  <a:pt x="0" y="5080"/>
                </a:lnTo>
                <a:lnTo>
                  <a:pt x="1270" y="7620"/>
                </a:lnTo>
                <a:lnTo>
                  <a:pt x="889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7620000" y="543179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7620" y="0"/>
                </a:moveTo>
                <a:lnTo>
                  <a:pt x="0" y="2540"/>
                </a:lnTo>
                <a:lnTo>
                  <a:pt x="0" y="5080"/>
                </a:lnTo>
                <a:lnTo>
                  <a:pt x="3809" y="254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7618730" y="54292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1269"/>
                </a:lnTo>
                <a:lnTo>
                  <a:pt x="0" y="2540"/>
                </a:lnTo>
                <a:lnTo>
                  <a:pt x="1270" y="5080"/>
                </a:lnTo>
                <a:lnTo>
                  <a:pt x="889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7622540" y="54279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4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7617459" y="54267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5080" y="1269"/>
                </a:lnTo>
                <a:lnTo>
                  <a:pt x="0" y="3809"/>
                </a:lnTo>
                <a:lnTo>
                  <a:pt x="1270" y="5079"/>
                </a:lnTo>
                <a:lnTo>
                  <a:pt x="5080" y="3809"/>
                </a:lnTo>
                <a:lnTo>
                  <a:pt x="1016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7617459" y="54279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70"/>
                </a:lnTo>
                <a:lnTo>
                  <a:pt x="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7617459" y="54241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1269"/>
                </a:lnTo>
                <a:lnTo>
                  <a:pt x="0" y="3809"/>
                </a:lnTo>
                <a:lnTo>
                  <a:pt x="0" y="5079"/>
                </a:lnTo>
                <a:lnTo>
                  <a:pt x="5080" y="3809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7617459" y="54254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1270"/>
                </a:lnTo>
                <a:lnTo>
                  <a:pt x="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7616190" y="54229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5079" y="0"/>
                </a:lnTo>
                <a:lnTo>
                  <a:pt x="0" y="1269"/>
                </a:lnTo>
                <a:lnTo>
                  <a:pt x="1269" y="3809"/>
                </a:lnTo>
                <a:lnTo>
                  <a:pt x="5079" y="254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7621269" y="5421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3809" y="0"/>
                </a:moveTo>
                <a:lnTo>
                  <a:pt x="0" y="127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7616190" y="54203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89" y="0"/>
                </a:moveTo>
                <a:lnTo>
                  <a:pt x="3809" y="1269"/>
                </a:lnTo>
                <a:lnTo>
                  <a:pt x="0" y="2539"/>
                </a:lnTo>
                <a:lnTo>
                  <a:pt x="1269" y="5079"/>
                </a:lnTo>
                <a:lnTo>
                  <a:pt x="5079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7616190" y="54216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7614919" y="54165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0" y="0"/>
                </a:lnTo>
                <a:lnTo>
                  <a:pt x="1270" y="508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7614919" y="54165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7614919" y="54102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5079" y="1269"/>
                </a:lnTo>
                <a:lnTo>
                  <a:pt x="0" y="1269"/>
                </a:lnTo>
                <a:lnTo>
                  <a:pt x="0" y="6350"/>
                </a:lnTo>
                <a:lnTo>
                  <a:pt x="1015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7614919" y="54102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7614919" y="54063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0" y="0"/>
                </a:lnTo>
                <a:lnTo>
                  <a:pt x="0" y="3810"/>
                </a:lnTo>
                <a:lnTo>
                  <a:pt x="5079" y="5080"/>
                </a:lnTo>
                <a:lnTo>
                  <a:pt x="888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7614919" y="54013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1270" y="0"/>
                </a:lnTo>
                <a:lnTo>
                  <a:pt x="0" y="5079"/>
                </a:lnTo>
                <a:lnTo>
                  <a:pt x="10159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7616190" y="53987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0" y="253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7616190" y="53975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1269" y="0"/>
                </a:moveTo>
                <a:lnTo>
                  <a:pt x="0" y="1269"/>
                </a:lnTo>
                <a:lnTo>
                  <a:pt x="3809" y="3809"/>
                </a:lnTo>
                <a:lnTo>
                  <a:pt x="8889" y="5080"/>
                </a:lnTo>
                <a:lnTo>
                  <a:pt x="8889" y="380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7621269" y="53987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7616190" y="53962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5079" y="0"/>
                </a:moveTo>
                <a:lnTo>
                  <a:pt x="1269" y="0"/>
                </a:lnTo>
                <a:lnTo>
                  <a:pt x="0" y="2540"/>
                </a:lnTo>
                <a:lnTo>
                  <a:pt x="5079" y="2540"/>
                </a:lnTo>
                <a:lnTo>
                  <a:pt x="10159" y="381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7617459" y="53949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0"/>
                </a:moveTo>
                <a:lnTo>
                  <a:pt x="0" y="126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7617459" y="53924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2539"/>
                </a:lnTo>
                <a:lnTo>
                  <a:pt x="3810" y="3809"/>
                </a:lnTo>
                <a:lnTo>
                  <a:pt x="8890" y="6349"/>
                </a:lnTo>
                <a:lnTo>
                  <a:pt x="8890" y="380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7617459" y="53911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1269"/>
                </a:lnTo>
                <a:lnTo>
                  <a:pt x="5080" y="2540"/>
                </a:lnTo>
                <a:lnTo>
                  <a:pt x="8890" y="5080"/>
                </a:lnTo>
                <a:lnTo>
                  <a:pt x="10160" y="2540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7618730" y="53886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1270" y="0"/>
                </a:moveTo>
                <a:lnTo>
                  <a:pt x="0" y="2539"/>
                </a:lnTo>
                <a:lnTo>
                  <a:pt x="3810" y="3809"/>
                </a:lnTo>
                <a:lnTo>
                  <a:pt x="8890" y="5079"/>
                </a:lnTo>
                <a:lnTo>
                  <a:pt x="889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7620000" y="53860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2539"/>
                </a:lnTo>
                <a:lnTo>
                  <a:pt x="7620" y="5079"/>
                </a:lnTo>
                <a:lnTo>
                  <a:pt x="8890" y="2539"/>
                </a:lnTo>
                <a:lnTo>
                  <a:pt x="380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7620000" y="53835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40"/>
                </a:lnTo>
                <a:lnTo>
                  <a:pt x="3809" y="3810"/>
                </a:lnTo>
                <a:lnTo>
                  <a:pt x="8890" y="6350"/>
                </a:lnTo>
                <a:lnTo>
                  <a:pt x="10159" y="381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7621269" y="53809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2540"/>
                </a:lnTo>
                <a:lnTo>
                  <a:pt x="7620" y="7620"/>
                </a:lnTo>
                <a:lnTo>
                  <a:pt x="8889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7622540" y="537717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39" y="0"/>
                </a:moveTo>
                <a:lnTo>
                  <a:pt x="0" y="3810"/>
                </a:lnTo>
                <a:lnTo>
                  <a:pt x="7619" y="8890"/>
                </a:lnTo>
                <a:lnTo>
                  <a:pt x="11429" y="5080"/>
                </a:lnTo>
                <a:lnTo>
                  <a:pt x="635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7625080" y="537337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3810" y="0"/>
                </a:moveTo>
                <a:lnTo>
                  <a:pt x="0" y="3809"/>
                </a:lnTo>
                <a:lnTo>
                  <a:pt x="3810" y="6349"/>
                </a:lnTo>
                <a:lnTo>
                  <a:pt x="8890" y="8889"/>
                </a:lnTo>
                <a:lnTo>
                  <a:pt x="1142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7628890" y="53721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0" y="1269"/>
                </a:lnTo>
                <a:lnTo>
                  <a:pt x="380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7628890" y="53695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39" y="0"/>
                </a:moveTo>
                <a:lnTo>
                  <a:pt x="0" y="2539"/>
                </a:lnTo>
                <a:lnTo>
                  <a:pt x="7619" y="10159"/>
                </a:lnTo>
                <a:lnTo>
                  <a:pt x="10159" y="6349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7631430" y="53657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10" y="0"/>
                </a:moveTo>
                <a:lnTo>
                  <a:pt x="0" y="3809"/>
                </a:lnTo>
                <a:lnTo>
                  <a:pt x="3810" y="6350"/>
                </a:lnTo>
                <a:lnTo>
                  <a:pt x="7620" y="10159"/>
                </a:lnTo>
                <a:lnTo>
                  <a:pt x="10160" y="7619"/>
                </a:lnTo>
                <a:lnTo>
                  <a:pt x="762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7635240" y="53657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69" y="0"/>
                </a:moveTo>
                <a:lnTo>
                  <a:pt x="0" y="0"/>
                </a:lnTo>
                <a:lnTo>
                  <a:pt x="380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7636509" y="53644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70"/>
                </a:lnTo>
                <a:lnTo>
                  <a:pt x="5080" y="889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7637780" y="53632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40" y="0"/>
                </a:moveTo>
                <a:lnTo>
                  <a:pt x="0" y="1269"/>
                </a:lnTo>
                <a:lnTo>
                  <a:pt x="5079" y="8889"/>
                </a:lnTo>
                <a:lnTo>
                  <a:pt x="762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7639050" y="53619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2540"/>
                </a:lnTo>
                <a:lnTo>
                  <a:pt x="3809" y="5080"/>
                </a:lnTo>
                <a:lnTo>
                  <a:pt x="6350" y="8890"/>
                </a:lnTo>
                <a:lnTo>
                  <a:pt x="7620" y="7620"/>
                </a:lnTo>
                <a:lnTo>
                  <a:pt x="507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7640319" y="53619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39" y="0"/>
                </a:moveTo>
                <a:lnTo>
                  <a:pt x="0" y="0"/>
                </a:lnTo>
                <a:lnTo>
                  <a:pt x="380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7642859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1269"/>
                </a:lnTo>
                <a:lnTo>
                  <a:pt x="2540" y="8889"/>
                </a:lnTo>
                <a:lnTo>
                  <a:pt x="5080" y="8889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7644130" y="53606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0"/>
                </a:lnTo>
                <a:lnTo>
                  <a:pt x="2540" y="3809"/>
                </a:lnTo>
                <a:lnTo>
                  <a:pt x="3810" y="8889"/>
                </a:lnTo>
                <a:lnTo>
                  <a:pt x="5079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7647940" y="53644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69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7645400" y="53594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0" y="1269"/>
                </a:lnTo>
                <a:lnTo>
                  <a:pt x="5079" y="8890"/>
                </a:lnTo>
                <a:lnTo>
                  <a:pt x="6350" y="7619"/>
                </a:lnTo>
                <a:lnTo>
                  <a:pt x="507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7647940" y="53581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7649209" y="535812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10160"/>
                </a:lnTo>
                <a:lnTo>
                  <a:pt x="3810" y="8890"/>
                </a:lnTo>
                <a:lnTo>
                  <a:pt x="254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7651750" y="536320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7650480" y="53581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3810" y="8890"/>
                </a:lnTo>
                <a:lnTo>
                  <a:pt x="5079" y="8890"/>
                </a:lnTo>
                <a:lnTo>
                  <a:pt x="254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7651750" y="535812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7653019" y="5356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0"/>
                </a:moveTo>
                <a:lnTo>
                  <a:pt x="0" y="1269"/>
                </a:lnTo>
                <a:lnTo>
                  <a:pt x="0" y="5079"/>
                </a:lnTo>
                <a:lnTo>
                  <a:pt x="1270" y="10159"/>
                </a:lnTo>
                <a:lnTo>
                  <a:pt x="5079" y="1015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7658100" y="53568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09" y="0"/>
                </a:moveTo>
                <a:lnTo>
                  <a:pt x="0" y="0"/>
                </a:lnTo>
                <a:lnTo>
                  <a:pt x="0" y="10159"/>
                </a:lnTo>
                <a:lnTo>
                  <a:pt x="5079" y="8889"/>
                </a:lnTo>
                <a:lnTo>
                  <a:pt x="380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7661909" y="53568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7588250" y="5502909"/>
            <a:ext cx="148590" cy="31242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7757159" y="5499100"/>
            <a:ext cx="279400" cy="311150"/>
          </a:xfrm>
          <a:custGeom>
            <a:avLst/>
            <a:gdLst/>
            <a:ahLst/>
            <a:cxnLst/>
            <a:rect l="l" t="t" r="r" b="b"/>
            <a:pathLst>
              <a:path w="279400" h="311150">
                <a:moveTo>
                  <a:pt x="130810" y="298450"/>
                </a:moveTo>
                <a:lnTo>
                  <a:pt x="0" y="298450"/>
                </a:lnTo>
                <a:lnTo>
                  <a:pt x="0" y="311150"/>
                </a:lnTo>
                <a:lnTo>
                  <a:pt x="130810" y="311150"/>
                </a:lnTo>
                <a:lnTo>
                  <a:pt x="130810" y="298450"/>
                </a:lnTo>
                <a:close/>
              </a:path>
              <a:path w="279400" h="311150">
                <a:moveTo>
                  <a:pt x="279400" y="298450"/>
                </a:moveTo>
                <a:lnTo>
                  <a:pt x="148590" y="298450"/>
                </a:lnTo>
                <a:lnTo>
                  <a:pt x="148590" y="311150"/>
                </a:lnTo>
                <a:lnTo>
                  <a:pt x="279400" y="311150"/>
                </a:lnTo>
                <a:lnTo>
                  <a:pt x="279400" y="298450"/>
                </a:lnTo>
                <a:close/>
              </a:path>
              <a:path w="279400" h="311150">
                <a:moveTo>
                  <a:pt x="105410" y="8890"/>
                </a:moveTo>
                <a:lnTo>
                  <a:pt x="0" y="8890"/>
                </a:lnTo>
                <a:lnTo>
                  <a:pt x="0" y="20319"/>
                </a:lnTo>
                <a:lnTo>
                  <a:pt x="5080" y="21590"/>
                </a:lnTo>
                <a:lnTo>
                  <a:pt x="8890" y="21590"/>
                </a:lnTo>
                <a:lnTo>
                  <a:pt x="11430" y="22859"/>
                </a:lnTo>
                <a:lnTo>
                  <a:pt x="15240" y="24130"/>
                </a:lnTo>
                <a:lnTo>
                  <a:pt x="16510" y="25400"/>
                </a:lnTo>
                <a:lnTo>
                  <a:pt x="17780" y="25400"/>
                </a:lnTo>
                <a:lnTo>
                  <a:pt x="19050" y="26669"/>
                </a:lnTo>
                <a:lnTo>
                  <a:pt x="19050" y="27940"/>
                </a:lnTo>
                <a:lnTo>
                  <a:pt x="20320" y="29209"/>
                </a:lnTo>
                <a:lnTo>
                  <a:pt x="21590" y="29209"/>
                </a:lnTo>
                <a:lnTo>
                  <a:pt x="22860" y="30480"/>
                </a:lnTo>
                <a:lnTo>
                  <a:pt x="22860" y="31750"/>
                </a:lnTo>
                <a:lnTo>
                  <a:pt x="24130" y="33019"/>
                </a:lnTo>
                <a:lnTo>
                  <a:pt x="24130" y="34290"/>
                </a:lnTo>
                <a:lnTo>
                  <a:pt x="25400" y="35559"/>
                </a:lnTo>
                <a:lnTo>
                  <a:pt x="25400" y="36830"/>
                </a:lnTo>
                <a:lnTo>
                  <a:pt x="26670" y="41909"/>
                </a:lnTo>
                <a:lnTo>
                  <a:pt x="26670" y="46990"/>
                </a:lnTo>
                <a:lnTo>
                  <a:pt x="27940" y="52069"/>
                </a:lnTo>
                <a:lnTo>
                  <a:pt x="27940" y="273050"/>
                </a:lnTo>
                <a:lnTo>
                  <a:pt x="26670" y="276859"/>
                </a:lnTo>
                <a:lnTo>
                  <a:pt x="26670" y="281940"/>
                </a:lnTo>
                <a:lnTo>
                  <a:pt x="25400" y="283209"/>
                </a:lnTo>
                <a:lnTo>
                  <a:pt x="25400" y="284480"/>
                </a:lnTo>
                <a:lnTo>
                  <a:pt x="24130" y="285750"/>
                </a:lnTo>
                <a:lnTo>
                  <a:pt x="24130" y="287019"/>
                </a:lnTo>
                <a:lnTo>
                  <a:pt x="20320" y="290830"/>
                </a:lnTo>
                <a:lnTo>
                  <a:pt x="19050" y="290830"/>
                </a:lnTo>
                <a:lnTo>
                  <a:pt x="19050" y="292100"/>
                </a:lnTo>
                <a:lnTo>
                  <a:pt x="16510" y="294640"/>
                </a:lnTo>
                <a:lnTo>
                  <a:pt x="13970" y="294640"/>
                </a:lnTo>
                <a:lnTo>
                  <a:pt x="8890" y="297180"/>
                </a:lnTo>
                <a:lnTo>
                  <a:pt x="3810" y="298450"/>
                </a:lnTo>
                <a:lnTo>
                  <a:pt x="127000" y="298450"/>
                </a:lnTo>
                <a:lnTo>
                  <a:pt x="121920" y="295909"/>
                </a:lnTo>
                <a:lnTo>
                  <a:pt x="118110" y="294640"/>
                </a:lnTo>
                <a:lnTo>
                  <a:pt x="115570" y="293369"/>
                </a:lnTo>
                <a:lnTo>
                  <a:pt x="115570" y="292100"/>
                </a:lnTo>
                <a:lnTo>
                  <a:pt x="114300" y="292100"/>
                </a:lnTo>
                <a:lnTo>
                  <a:pt x="113030" y="290830"/>
                </a:lnTo>
                <a:lnTo>
                  <a:pt x="113030" y="289559"/>
                </a:lnTo>
                <a:lnTo>
                  <a:pt x="111760" y="289559"/>
                </a:lnTo>
                <a:lnTo>
                  <a:pt x="110490" y="287019"/>
                </a:lnTo>
                <a:lnTo>
                  <a:pt x="109220" y="285750"/>
                </a:lnTo>
                <a:lnTo>
                  <a:pt x="109220" y="283209"/>
                </a:lnTo>
                <a:lnTo>
                  <a:pt x="107950" y="281940"/>
                </a:lnTo>
                <a:lnTo>
                  <a:pt x="107950" y="276859"/>
                </a:lnTo>
                <a:lnTo>
                  <a:pt x="106680" y="273050"/>
                </a:lnTo>
                <a:lnTo>
                  <a:pt x="106680" y="266700"/>
                </a:lnTo>
                <a:lnTo>
                  <a:pt x="105410" y="260350"/>
                </a:lnTo>
                <a:lnTo>
                  <a:pt x="105410" y="82550"/>
                </a:lnTo>
                <a:lnTo>
                  <a:pt x="110490" y="73659"/>
                </a:lnTo>
                <a:lnTo>
                  <a:pt x="115570" y="66040"/>
                </a:lnTo>
                <a:lnTo>
                  <a:pt x="119380" y="62230"/>
                </a:lnTo>
                <a:lnTo>
                  <a:pt x="121920" y="58419"/>
                </a:lnTo>
                <a:lnTo>
                  <a:pt x="132080" y="48259"/>
                </a:lnTo>
                <a:lnTo>
                  <a:pt x="105410" y="48259"/>
                </a:lnTo>
                <a:lnTo>
                  <a:pt x="105410" y="8890"/>
                </a:lnTo>
                <a:close/>
              </a:path>
              <a:path w="279400" h="311150">
                <a:moveTo>
                  <a:pt x="267970" y="295909"/>
                </a:moveTo>
                <a:lnTo>
                  <a:pt x="158750" y="295909"/>
                </a:lnTo>
                <a:lnTo>
                  <a:pt x="156210" y="297180"/>
                </a:lnTo>
                <a:lnTo>
                  <a:pt x="154940" y="297180"/>
                </a:lnTo>
                <a:lnTo>
                  <a:pt x="151130" y="298450"/>
                </a:lnTo>
                <a:lnTo>
                  <a:pt x="274320" y="298450"/>
                </a:lnTo>
                <a:lnTo>
                  <a:pt x="271780" y="297180"/>
                </a:lnTo>
                <a:lnTo>
                  <a:pt x="267970" y="295909"/>
                </a:lnTo>
                <a:close/>
              </a:path>
              <a:path w="279400" h="311150">
                <a:moveTo>
                  <a:pt x="243205" y="43180"/>
                </a:moveTo>
                <a:lnTo>
                  <a:pt x="151130" y="43180"/>
                </a:lnTo>
                <a:lnTo>
                  <a:pt x="153670" y="44450"/>
                </a:lnTo>
                <a:lnTo>
                  <a:pt x="156210" y="44450"/>
                </a:lnTo>
                <a:lnTo>
                  <a:pt x="158750" y="45719"/>
                </a:lnTo>
                <a:lnTo>
                  <a:pt x="160020" y="45719"/>
                </a:lnTo>
                <a:lnTo>
                  <a:pt x="167640" y="53340"/>
                </a:lnTo>
                <a:lnTo>
                  <a:pt x="167640" y="54609"/>
                </a:lnTo>
                <a:lnTo>
                  <a:pt x="170180" y="59690"/>
                </a:lnTo>
                <a:lnTo>
                  <a:pt x="170180" y="60959"/>
                </a:lnTo>
                <a:lnTo>
                  <a:pt x="171450" y="63500"/>
                </a:lnTo>
                <a:lnTo>
                  <a:pt x="171450" y="66040"/>
                </a:lnTo>
                <a:lnTo>
                  <a:pt x="172720" y="69850"/>
                </a:lnTo>
                <a:lnTo>
                  <a:pt x="172720" y="80009"/>
                </a:lnTo>
                <a:lnTo>
                  <a:pt x="173990" y="93980"/>
                </a:lnTo>
                <a:lnTo>
                  <a:pt x="173990" y="259080"/>
                </a:lnTo>
                <a:lnTo>
                  <a:pt x="172720" y="265430"/>
                </a:lnTo>
                <a:lnTo>
                  <a:pt x="172720" y="275590"/>
                </a:lnTo>
                <a:lnTo>
                  <a:pt x="171450" y="279400"/>
                </a:lnTo>
                <a:lnTo>
                  <a:pt x="170180" y="280669"/>
                </a:lnTo>
                <a:lnTo>
                  <a:pt x="170180" y="284480"/>
                </a:lnTo>
                <a:lnTo>
                  <a:pt x="168910" y="287019"/>
                </a:lnTo>
                <a:lnTo>
                  <a:pt x="167640" y="287019"/>
                </a:lnTo>
                <a:lnTo>
                  <a:pt x="166370" y="289559"/>
                </a:lnTo>
                <a:lnTo>
                  <a:pt x="165100" y="289559"/>
                </a:lnTo>
                <a:lnTo>
                  <a:pt x="165100" y="290830"/>
                </a:lnTo>
                <a:lnTo>
                  <a:pt x="160020" y="295909"/>
                </a:lnTo>
                <a:lnTo>
                  <a:pt x="265430" y="295909"/>
                </a:lnTo>
                <a:lnTo>
                  <a:pt x="264160" y="294640"/>
                </a:lnTo>
                <a:lnTo>
                  <a:pt x="261620" y="294640"/>
                </a:lnTo>
                <a:lnTo>
                  <a:pt x="261620" y="293369"/>
                </a:lnTo>
                <a:lnTo>
                  <a:pt x="259080" y="290830"/>
                </a:lnTo>
                <a:lnTo>
                  <a:pt x="257810" y="290830"/>
                </a:lnTo>
                <a:lnTo>
                  <a:pt x="256540" y="289559"/>
                </a:lnTo>
                <a:lnTo>
                  <a:pt x="256540" y="288290"/>
                </a:lnTo>
                <a:lnTo>
                  <a:pt x="255270" y="287019"/>
                </a:lnTo>
                <a:lnTo>
                  <a:pt x="255270" y="284480"/>
                </a:lnTo>
                <a:lnTo>
                  <a:pt x="254000" y="281940"/>
                </a:lnTo>
                <a:lnTo>
                  <a:pt x="254000" y="278130"/>
                </a:lnTo>
                <a:lnTo>
                  <a:pt x="251460" y="267969"/>
                </a:lnTo>
                <a:lnTo>
                  <a:pt x="251460" y="127000"/>
                </a:lnTo>
                <a:lnTo>
                  <a:pt x="250190" y="102869"/>
                </a:lnTo>
                <a:lnTo>
                  <a:pt x="250190" y="83819"/>
                </a:lnTo>
                <a:lnTo>
                  <a:pt x="248920" y="74930"/>
                </a:lnTo>
                <a:lnTo>
                  <a:pt x="248920" y="67309"/>
                </a:lnTo>
                <a:lnTo>
                  <a:pt x="247650" y="60959"/>
                </a:lnTo>
                <a:lnTo>
                  <a:pt x="245110" y="50800"/>
                </a:lnTo>
                <a:lnTo>
                  <a:pt x="243840" y="44450"/>
                </a:lnTo>
                <a:lnTo>
                  <a:pt x="243205" y="43180"/>
                </a:lnTo>
                <a:close/>
              </a:path>
              <a:path w="279400" h="311150">
                <a:moveTo>
                  <a:pt x="195580" y="0"/>
                </a:moveTo>
                <a:lnTo>
                  <a:pt x="172720" y="0"/>
                </a:lnTo>
                <a:lnTo>
                  <a:pt x="157480" y="3809"/>
                </a:lnTo>
                <a:lnTo>
                  <a:pt x="153670" y="6350"/>
                </a:lnTo>
                <a:lnTo>
                  <a:pt x="148590" y="7619"/>
                </a:lnTo>
                <a:lnTo>
                  <a:pt x="143510" y="10159"/>
                </a:lnTo>
                <a:lnTo>
                  <a:pt x="139700" y="13969"/>
                </a:lnTo>
                <a:lnTo>
                  <a:pt x="124460" y="25400"/>
                </a:lnTo>
                <a:lnTo>
                  <a:pt x="120650" y="30480"/>
                </a:lnTo>
                <a:lnTo>
                  <a:pt x="115570" y="35559"/>
                </a:lnTo>
                <a:lnTo>
                  <a:pt x="105410" y="48259"/>
                </a:lnTo>
                <a:lnTo>
                  <a:pt x="132080" y="48259"/>
                </a:lnTo>
                <a:lnTo>
                  <a:pt x="134620" y="46990"/>
                </a:lnTo>
                <a:lnTo>
                  <a:pt x="138430" y="45719"/>
                </a:lnTo>
                <a:lnTo>
                  <a:pt x="140970" y="44450"/>
                </a:lnTo>
                <a:lnTo>
                  <a:pt x="143510" y="44450"/>
                </a:lnTo>
                <a:lnTo>
                  <a:pt x="147320" y="43180"/>
                </a:lnTo>
                <a:lnTo>
                  <a:pt x="243205" y="43180"/>
                </a:lnTo>
                <a:lnTo>
                  <a:pt x="238760" y="34290"/>
                </a:lnTo>
                <a:lnTo>
                  <a:pt x="234950" y="29209"/>
                </a:lnTo>
                <a:lnTo>
                  <a:pt x="232410" y="24130"/>
                </a:lnTo>
                <a:lnTo>
                  <a:pt x="228600" y="20319"/>
                </a:lnTo>
                <a:lnTo>
                  <a:pt x="224790" y="15240"/>
                </a:lnTo>
                <a:lnTo>
                  <a:pt x="220980" y="12700"/>
                </a:lnTo>
                <a:lnTo>
                  <a:pt x="210820" y="5080"/>
                </a:lnTo>
                <a:lnTo>
                  <a:pt x="200660" y="2540"/>
                </a:lnTo>
                <a:lnTo>
                  <a:pt x="195580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7757159" y="5499100"/>
            <a:ext cx="279400" cy="311150"/>
          </a:xfrm>
          <a:custGeom>
            <a:avLst/>
            <a:gdLst/>
            <a:ahLst/>
            <a:cxnLst/>
            <a:rect l="l" t="t" r="r" b="b"/>
            <a:pathLst>
              <a:path w="279400" h="311150">
                <a:moveTo>
                  <a:pt x="105410" y="8890"/>
                </a:moveTo>
                <a:lnTo>
                  <a:pt x="105410" y="48259"/>
                </a:lnTo>
                <a:lnTo>
                  <a:pt x="110490" y="41909"/>
                </a:lnTo>
                <a:lnTo>
                  <a:pt x="115570" y="35559"/>
                </a:lnTo>
                <a:lnTo>
                  <a:pt x="120650" y="30480"/>
                </a:lnTo>
                <a:lnTo>
                  <a:pt x="124460" y="25400"/>
                </a:lnTo>
                <a:lnTo>
                  <a:pt x="129540" y="21590"/>
                </a:lnTo>
                <a:lnTo>
                  <a:pt x="134620" y="17780"/>
                </a:lnTo>
                <a:lnTo>
                  <a:pt x="139700" y="13969"/>
                </a:lnTo>
                <a:lnTo>
                  <a:pt x="143510" y="10159"/>
                </a:lnTo>
                <a:lnTo>
                  <a:pt x="148590" y="7619"/>
                </a:lnTo>
                <a:lnTo>
                  <a:pt x="153670" y="6350"/>
                </a:lnTo>
                <a:lnTo>
                  <a:pt x="157480" y="3809"/>
                </a:lnTo>
                <a:lnTo>
                  <a:pt x="162560" y="2540"/>
                </a:lnTo>
                <a:lnTo>
                  <a:pt x="167640" y="1269"/>
                </a:lnTo>
                <a:lnTo>
                  <a:pt x="172720" y="0"/>
                </a:lnTo>
                <a:lnTo>
                  <a:pt x="177800" y="0"/>
                </a:lnTo>
                <a:lnTo>
                  <a:pt x="182880" y="0"/>
                </a:lnTo>
                <a:lnTo>
                  <a:pt x="189230" y="0"/>
                </a:lnTo>
                <a:lnTo>
                  <a:pt x="195580" y="0"/>
                </a:lnTo>
                <a:lnTo>
                  <a:pt x="200660" y="2540"/>
                </a:lnTo>
                <a:lnTo>
                  <a:pt x="205740" y="3809"/>
                </a:lnTo>
                <a:lnTo>
                  <a:pt x="210820" y="5080"/>
                </a:lnTo>
                <a:lnTo>
                  <a:pt x="215900" y="8890"/>
                </a:lnTo>
                <a:lnTo>
                  <a:pt x="220980" y="12700"/>
                </a:lnTo>
                <a:lnTo>
                  <a:pt x="224790" y="15240"/>
                </a:lnTo>
                <a:lnTo>
                  <a:pt x="228600" y="20319"/>
                </a:lnTo>
                <a:lnTo>
                  <a:pt x="232410" y="24130"/>
                </a:lnTo>
                <a:lnTo>
                  <a:pt x="234950" y="29209"/>
                </a:lnTo>
                <a:lnTo>
                  <a:pt x="238760" y="34290"/>
                </a:lnTo>
                <a:lnTo>
                  <a:pt x="241300" y="39369"/>
                </a:lnTo>
                <a:lnTo>
                  <a:pt x="243840" y="44450"/>
                </a:lnTo>
                <a:lnTo>
                  <a:pt x="245110" y="50800"/>
                </a:lnTo>
                <a:lnTo>
                  <a:pt x="246380" y="55880"/>
                </a:lnTo>
                <a:lnTo>
                  <a:pt x="247650" y="60959"/>
                </a:lnTo>
                <a:lnTo>
                  <a:pt x="248920" y="67309"/>
                </a:lnTo>
                <a:lnTo>
                  <a:pt x="248920" y="74930"/>
                </a:lnTo>
                <a:lnTo>
                  <a:pt x="250190" y="83819"/>
                </a:lnTo>
                <a:lnTo>
                  <a:pt x="250190" y="102869"/>
                </a:lnTo>
                <a:lnTo>
                  <a:pt x="251460" y="127000"/>
                </a:lnTo>
                <a:lnTo>
                  <a:pt x="251460" y="245109"/>
                </a:lnTo>
                <a:lnTo>
                  <a:pt x="251460" y="260350"/>
                </a:lnTo>
                <a:lnTo>
                  <a:pt x="251460" y="267969"/>
                </a:lnTo>
                <a:lnTo>
                  <a:pt x="252730" y="273050"/>
                </a:lnTo>
                <a:lnTo>
                  <a:pt x="254000" y="278130"/>
                </a:lnTo>
                <a:lnTo>
                  <a:pt x="254000" y="281940"/>
                </a:lnTo>
                <a:lnTo>
                  <a:pt x="255270" y="284480"/>
                </a:lnTo>
                <a:lnTo>
                  <a:pt x="255270" y="285750"/>
                </a:lnTo>
                <a:lnTo>
                  <a:pt x="255270" y="287019"/>
                </a:lnTo>
                <a:lnTo>
                  <a:pt x="256540" y="288290"/>
                </a:lnTo>
                <a:lnTo>
                  <a:pt x="256540" y="289559"/>
                </a:lnTo>
                <a:lnTo>
                  <a:pt x="257810" y="290830"/>
                </a:lnTo>
                <a:lnTo>
                  <a:pt x="259080" y="290830"/>
                </a:lnTo>
                <a:lnTo>
                  <a:pt x="260350" y="292100"/>
                </a:lnTo>
                <a:lnTo>
                  <a:pt x="261620" y="293369"/>
                </a:lnTo>
                <a:lnTo>
                  <a:pt x="261620" y="294640"/>
                </a:lnTo>
                <a:lnTo>
                  <a:pt x="264160" y="294640"/>
                </a:lnTo>
                <a:lnTo>
                  <a:pt x="265430" y="295909"/>
                </a:lnTo>
                <a:lnTo>
                  <a:pt x="267970" y="295909"/>
                </a:lnTo>
                <a:lnTo>
                  <a:pt x="271780" y="297180"/>
                </a:lnTo>
                <a:lnTo>
                  <a:pt x="274320" y="298450"/>
                </a:lnTo>
                <a:lnTo>
                  <a:pt x="279400" y="298450"/>
                </a:lnTo>
                <a:lnTo>
                  <a:pt x="279400" y="311150"/>
                </a:lnTo>
                <a:lnTo>
                  <a:pt x="148590" y="311150"/>
                </a:lnTo>
                <a:lnTo>
                  <a:pt x="148590" y="298450"/>
                </a:lnTo>
                <a:lnTo>
                  <a:pt x="151130" y="298450"/>
                </a:lnTo>
                <a:lnTo>
                  <a:pt x="154940" y="297180"/>
                </a:lnTo>
                <a:lnTo>
                  <a:pt x="156210" y="297180"/>
                </a:lnTo>
                <a:lnTo>
                  <a:pt x="158750" y="295909"/>
                </a:lnTo>
                <a:lnTo>
                  <a:pt x="160020" y="295909"/>
                </a:lnTo>
                <a:lnTo>
                  <a:pt x="161290" y="294640"/>
                </a:lnTo>
                <a:lnTo>
                  <a:pt x="162560" y="293369"/>
                </a:lnTo>
                <a:lnTo>
                  <a:pt x="163830" y="292100"/>
                </a:lnTo>
                <a:lnTo>
                  <a:pt x="165100" y="290830"/>
                </a:lnTo>
                <a:lnTo>
                  <a:pt x="165100" y="289559"/>
                </a:lnTo>
                <a:lnTo>
                  <a:pt x="166370" y="289559"/>
                </a:lnTo>
                <a:lnTo>
                  <a:pt x="167640" y="287019"/>
                </a:lnTo>
                <a:lnTo>
                  <a:pt x="168910" y="287019"/>
                </a:lnTo>
                <a:lnTo>
                  <a:pt x="170180" y="284480"/>
                </a:lnTo>
                <a:lnTo>
                  <a:pt x="170180" y="283209"/>
                </a:lnTo>
                <a:lnTo>
                  <a:pt x="170180" y="281940"/>
                </a:lnTo>
                <a:lnTo>
                  <a:pt x="170180" y="280669"/>
                </a:lnTo>
                <a:lnTo>
                  <a:pt x="171450" y="279400"/>
                </a:lnTo>
                <a:lnTo>
                  <a:pt x="172720" y="275590"/>
                </a:lnTo>
                <a:lnTo>
                  <a:pt x="172720" y="270509"/>
                </a:lnTo>
                <a:lnTo>
                  <a:pt x="172720" y="265430"/>
                </a:lnTo>
                <a:lnTo>
                  <a:pt x="173990" y="259080"/>
                </a:lnTo>
                <a:lnTo>
                  <a:pt x="173990" y="245109"/>
                </a:lnTo>
                <a:lnTo>
                  <a:pt x="173990" y="110490"/>
                </a:lnTo>
                <a:lnTo>
                  <a:pt x="173990" y="93980"/>
                </a:lnTo>
                <a:lnTo>
                  <a:pt x="172720" y="80009"/>
                </a:lnTo>
                <a:lnTo>
                  <a:pt x="172720" y="74930"/>
                </a:lnTo>
                <a:lnTo>
                  <a:pt x="172720" y="69850"/>
                </a:lnTo>
                <a:lnTo>
                  <a:pt x="171450" y="66040"/>
                </a:lnTo>
                <a:lnTo>
                  <a:pt x="171450" y="63500"/>
                </a:lnTo>
                <a:lnTo>
                  <a:pt x="170180" y="60959"/>
                </a:lnTo>
                <a:lnTo>
                  <a:pt x="170180" y="59690"/>
                </a:lnTo>
                <a:lnTo>
                  <a:pt x="168910" y="57150"/>
                </a:lnTo>
                <a:lnTo>
                  <a:pt x="167640" y="54609"/>
                </a:lnTo>
                <a:lnTo>
                  <a:pt x="167640" y="53340"/>
                </a:lnTo>
                <a:lnTo>
                  <a:pt x="166370" y="52069"/>
                </a:lnTo>
                <a:lnTo>
                  <a:pt x="162560" y="48259"/>
                </a:lnTo>
                <a:lnTo>
                  <a:pt x="161290" y="46990"/>
                </a:lnTo>
                <a:lnTo>
                  <a:pt x="160020" y="45719"/>
                </a:lnTo>
                <a:lnTo>
                  <a:pt x="158750" y="45719"/>
                </a:lnTo>
                <a:lnTo>
                  <a:pt x="156210" y="44450"/>
                </a:lnTo>
                <a:lnTo>
                  <a:pt x="154940" y="44450"/>
                </a:lnTo>
                <a:lnTo>
                  <a:pt x="153670" y="44450"/>
                </a:lnTo>
                <a:lnTo>
                  <a:pt x="151130" y="43180"/>
                </a:lnTo>
                <a:lnTo>
                  <a:pt x="149860" y="43180"/>
                </a:lnTo>
                <a:lnTo>
                  <a:pt x="147320" y="43180"/>
                </a:lnTo>
                <a:lnTo>
                  <a:pt x="143510" y="44450"/>
                </a:lnTo>
                <a:lnTo>
                  <a:pt x="140970" y="44450"/>
                </a:lnTo>
                <a:lnTo>
                  <a:pt x="138430" y="45719"/>
                </a:lnTo>
                <a:lnTo>
                  <a:pt x="134620" y="46990"/>
                </a:lnTo>
                <a:lnTo>
                  <a:pt x="132080" y="48259"/>
                </a:lnTo>
                <a:lnTo>
                  <a:pt x="129540" y="50800"/>
                </a:lnTo>
                <a:lnTo>
                  <a:pt x="127000" y="53340"/>
                </a:lnTo>
                <a:lnTo>
                  <a:pt x="124460" y="55880"/>
                </a:lnTo>
                <a:lnTo>
                  <a:pt x="121920" y="58419"/>
                </a:lnTo>
                <a:lnTo>
                  <a:pt x="119380" y="62230"/>
                </a:lnTo>
                <a:lnTo>
                  <a:pt x="115570" y="66040"/>
                </a:lnTo>
                <a:lnTo>
                  <a:pt x="110490" y="73659"/>
                </a:lnTo>
                <a:lnTo>
                  <a:pt x="105410" y="82550"/>
                </a:lnTo>
                <a:lnTo>
                  <a:pt x="105410" y="245109"/>
                </a:lnTo>
                <a:lnTo>
                  <a:pt x="105410" y="260350"/>
                </a:lnTo>
                <a:lnTo>
                  <a:pt x="106680" y="266700"/>
                </a:lnTo>
                <a:lnTo>
                  <a:pt x="106680" y="273050"/>
                </a:lnTo>
                <a:lnTo>
                  <a:pt x="107950" y="276859"/>
                </a:lnTo>
                <a:lnTo>
                  <a:pt x="107950" y="281940"/>
                </a:lnTo>
                <a:lnTo>
                  <a:pt x="109220" y="283209"/>
                </a:lnTo>
                <a:lnTo>
                  <a:pt x="109220" y="285750"/>
                </a:lnTo>
                <a:lnTo>
                  <a:pt x="110490" y="287019"/>
                </a:lnTo>
                <a:lnTo>
                  <a:pt x="111760" y="289559"/>
                </a:lnTo>
                <a:lnTo>
                  <a:pt x="113030" y="289559"/>
                </a:lnTo>
                <a:lnTo>
                  <a:pt x="113030" y="290830"/>
                </a:lnTo>
                <a:lnTo>
                  <a:pt x="114300" y="292100"/>
                </a:lnTo>
                <a:lnTo>
                  <a:pt x="115570" y="292100"/>
                </a:lnTo>
                <a:lnTo>
                  <a:pt x="115570" y="293369"/>
                </a:lnTo>
                <a:lnTo>
                  <a:pt x="118110" y="294640"/>
                </a:lnTo>
                <a:lnTo>
                  <a:pt x="121920" y="295909"/>
                </a:lnTo>
                <a:lnTo>
                  <a:pt x="124460" y="297180"/>
                </a:lnTo>
                <a:lnTo>
                  <a:pt x="127000" y="298450"/>
                </a:lnTo>
                <a:lnTo>
                  <a:pt x="130810" y="298450"/>
                </a:lnTo>
                <a:lnTo>
                  <a:pt x="130810" y="311150"/>
                </a:lnTo>
                <a:lnTo>
                  <a:pt x="0" y="311150"/>
                </a:lnTo>
                <a:lnTo>
                  <a:pt x="0" y="298450"/>
                </a:lnTo>
                <a:lnTo>
                  <a:pt x="3810" y="298450"/>
                </a:lnTo>
                <a:lnTo>
                  <a:pt x="8890" y="297180"/>
                </a:lnTo>
                <a:lnTo>
                  <a:pt x="11430" y="295909"/>
                </a:lnTo>
                <a:lnTo>
                  <a:pt x="13970" y="294640"/>
                </a:lnTo>
                <a:lnTo>
                  <a:pt x="16510" y="294640"/>
                </a:lnTo>
                <a:lnTo>
                  <a:pt x="17780" y="293369"/>
                </a:lnTo>
                <a:lnTo>
                  <a:pt x="19050" y="292100"/>
                </a:lnTo>
                <a:lnTo>
                  <a:pt x="19050" y="290830"/>
                </a:lnTo>
                <a:lnTo>
                  <a:pt x="20320" y="290830"/>
                </a:lnTo>
                <a:lnTo>
                  <a:pt x="21590" y="289559"/>
                </a:lnTo>
                <a:lnTo>
                  <a:pt x="22860" y="288290"/>
                </a:lnTo>
                <a:lnTo>
                  <a:pt x="24130" y="287019"/>
                </a:lnTo>
                <a:lnTo>
                  <a:pt x="24130" y="285750"/>
                </a:lnTo>
                <a:lnTo>
                  <a:pt x="25400" y="284480"/>
                </a:lnTo>
                <a:lnTo>
                  <a:pt x="25400" y="283209"/>
                </a:lnTo>
                <a:lnTo>
                  <a:pt x="26670" y="281940"/>
                </a:lnTo>
                <a:lnTo>
                  <a:pt x="26670" y="276859"/>
                </a:lnTo>
                <a:lnTo>
                  <a:pt x="27940" y="273050"/>
                </a:lnTo>
                <a:lnTo>
                  <a:pt x="27940" y="52069"/>
                </a:lnTo>
                <a:lnTo>
                  <a:pt x="26670" y="46990"/>
                </a:lnTo>
                <a:lnTo>
                  <a:pt x="26670" y="41909"/>
                </a:lnTo>
                <a:lnTo>
                  <a:pt x="25400" y="36830"/>
                </a:lnTo>
                <a:lnTo>
                  <a:pt x="25400" y="35559"/>
                </a:lnTo>
                <a:lnTo>
                  <a:pt x="24130" y="34290"/>
                </a:lnTo>
                <a:lnTo>
                  <a:pt x="24130" y="33019"/>
                </a:lnTo>
                <a:lnTo>
                  <a:pt x="22860" y="31750"/>
                </a:lnTo>
                <a:lnTo>
                  <a:pt x="22860" y="30480"/>
                </a:lnTo>
                <a:lnTo>
                  <a:pt x="21590" y="29209"/>
                </a:lnTo>
                <a:lnTo>
                  <a:pt x="20320" y="29209"/>
                </a:lnTo>
                <a:lnTo>
                  <a:pt x="19050" y="27940"/>
                </a:lnTo>
                <a:lnTo>
                  <a:pt x="19050" y="26669"/>
                </a:lnTo>
                <a:lnTo>
                  <a:pt x="17780" y="25400"/>
                </a:lnTo>
                <a:lnTo>
                  <a:pt x="16510" y="25400"/>
                </a:lnTo>
                <a:lnTo>
                  <a:pt x="15240" y="24130"/>
                </a:lnTo>
                <a:lnTo>
                  <a:pt x="11430" y="22859"/>
                </a:lnTo>
                <a:lnTo>
                  <a:pt x="8890" y="21590"/>
                </a:lnTo>
                <a:lnTo>
                  <a:pt x="5080" y="21590"/>
                </a:lnTo>
                <a:lnTo>
                  <a:pt x="0" y="20319"/>
                </a:lnTo>
                <a:lnTo>
                  <a:pt x="0" y="8890"/>
                </a:lnTo>
                <a:lnTo>
                  <a:pt x="105410" y="889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8074659" y="5499100"/>
            <a:ext cx="250190" cy="453390"/>
          </a:xfrm>
          <a:custGeom>
            <a:avLst/>
            <a:gdLst/>
            <a:ahLst/>
            <a:cxnLst/>
            <a:rect l="l" t="t" r="r" b="b"/>
            <a:pathLst>
              <a:path w="250190" h="453389">
                <a:moveTo>
                  <a:pt x="123190" y="0"/>
                </a:moveTo>
                <a:lnTo>
                  <a:pt x="97790" y="0"/>
                </a:lnTo>
                <a:lnTo>
                  <a:pt x="86360" y="1269"/>
                </a:lnTo>
                <a:lnTo>
                  <a:pt x="46990" y="17780"/>
                </a:lnTo>
                <a:lnTo>
                  <a:pt x="41910" y="21590"/>
                </a:lnTo>
                <a:lnTo>
                  <a:pt x="38100" y="24130"/>
                </a:lnTo>
                <a:lnTo>
                  <a:pt x="30480" y="31750"/>
                </a:lnTo>
                <a:lnTo>
                  <a:pt x="22860" y="40640"/>
                </a:lnTo>
                <a:lnTo>
                  <a:pt x="16510" y="48260"/>
                </a:lnTo>
                <a:lnTo>
                  <a:pt x="11430" y="58419"/>
                </a:lnTo>
                <a:lnTo>
                  <a:pt x="8890" y="62230"/>
                </a:lnTo>
                <a:lnTo>
                  <a:pt x="6350" y="67310"/>
                </a:lnTo>
                <a:lnTo>
                  <a:pt x="0" y="92710"/>
                </a:lnTo>
                <a:lnTo>
                  <a:pt x="0" y="125730"/>
                </a:lnTo>
                <a:lnTo>
                  <a:pt x="2540" y="133350"/>
                </a:lnTo>
                <a:lnTo>
                  <a:pt x="3810" y="140969"/>
                </a:lnTo>
                <a:lnTo>
                  <a:pt x="6350" y="147319"/>
                </a:lnTo>
                <a:lnTo>
                  <a:pt x="8890" y="154940"/>
                </a:lnTo>
                <a:lnTo>
                  <a:pt x="12700" y="161290"/>
                </a:lnTo>
                <a:lnTo>
                  <a:pt x="16510" y="168910"/>
                </a:lnTo>
                <a:lnTo>
                  <a:pt x="20320" y="175260"/>
                </a:lnTo>
                <a:lnTo>
                  <a:pt x="25400" y="181610"/>
                </a:lnTo>
                <a:lnTo>
                  <a:pt x="44450" y="196850"/>
                </a:lnTo>
                <a:lnTo>
                  <a:pt x="52070" y="203200"/>
                </a:lnTo>
                <a:lnTo>
                  <a:pt x="69850" y="209550"/>
                </a:lnTo>
                <a:lnTo>
                  <a:pt x="62230" y="215900"/>
                </a:lnTo>
                <a:lnTo>
                  <a:pt x="54610" y="218440"/>
                </a:lnTo>
                <a:lnTo>
                  <a:pt x="48260" y="222250"/>
                </a:lnTo>
                <a:lnTo>
                  <a:pt x="41910" y="228600"/>
                </a:lnTo>
                <a:lnTo>
                  <a:pt x="36830" y="231140"/>
                </a:lnTo>
                <a:lnTo>
                  <a:pt x="26670" y="241300"/>
                </a:lnTo>
                <a:lnTo>
                  <a:pt x="22860" y="247650"/>
                </a:lnTo>
                <a:lnTo>
                  <a:pt x="20320" y="251459"/>
                </a:lnTo>
                <a:lnTo>
                  <a:pt x="16510" y="257809"/>
                </a:lnTo>
                <a:lnTo>
                  <a:pt x="13970" y="262890"/>
                </a:lnTo>
                <a:lnTo>
                  <a:pt x="11430" y="273050"/>
                </a:lnTo>
                <a:lnTo>
                  <a:pt x="8890" y="285750"/>
                </a:lnTo>
                <a:lnTo>
                  <a:pt x="8890" y="298450"/>
                </a:lnTo>
                <a:lnTo>
                  <a:pt x="10160" y="304800"/>
                </a:lnTo>
                <a:lnTo>
                  <a:pt x="12700" y="311150"/>
                </a:lnTo>
                <a:lnTo>
                  <a:pt x="13970" y="317500"/>
                </a:lnTo>
                <a:lnTo>
                  <a:pt x="15240" y="318770"/>
                </a:lnTo>
                <a:lnTo>
                  <a:pt x="22860" y="330200"/>
                </a:lnTo>
                <a:lnTo>
                  <a:pt x="29210" y="336550"/>
                </a:lnTo>
                <a:lnTo>
                  <a:pt x="33020" y="339090"/>
                </a:lnTo>
                <a:lnTo>
                  <a:pt x="35560" y="342900"/>
                </a:lnTo>
                <a:lnTo>
                  <a:pt x="44450" y="349250"/>
                </a:lnTo>
                <a:lnTo>
                  <a:pt x="38100" y="349250"/>
                </a:lnTo>
                <a:lnTo>
                  <a:pt x="22860" y="356870"/>
                </a:lnTo>
                <a:lnTo>
                  <a:pt x="15240" y="361950"/>
                </a:lnTo>
                <a:lnTo>
                  <a:pt x="13970" y="363220"/>
                </a:lnTo>
                <a:lnTo>
                  <a:pt x="11430" y="364490"/>
                </a:lnTo>
                <a:lnTo>
                  <a:pt x="8890" y="368300"/>
                </a:lnTo>
                <a:lnTo>
                  <a:pt x="6350" y="370840"/>
                </a:lnTo>
                <a:lnTo>
                  <a:pt x="5080" y="374650"/>
                </a:lnTo>
                <a:lnTo>
                  <a:pt x="3810" y="377190"/>
                </a:lnTo>
                <a:lnTo>
                  <a:pt x="2540" y="378459"/>
                </a:lnTo>
                <a:lnTo>
                  <a:pt x="2540" y="381000"/>
                </a:lnTo>
                <a:lnTo>
                  <a:pt x="1270" y="382270"/>
                </a:lnTo>
                <a:lnTo>
                  <a:pt x="1270" y="383540"/>
                </a:lnTo>
                <a:lnTo>
                  <a:pt x="0" y="384809"/>
                </a:lnTo>
                <a:lnTo>
                  <a:pt x="0" y="402590"/>
                </a:lnTo>
                <a:lnTo>
                  <a:pt x="1270" y="403859"/>
                </a:lnTo>
                <a:lnTo>
                  <a:pt x="1270" y="406400"/>
                </a:lnTo>
                <a:lnTo>
                  <a:pt x="2540" y="407670"/>
                </a:lnTo>
                <a:lnTo>
                  <a:pt x="2540" y="408940"/>
                </a:lnTo>
                <a:lnTo>
                  <a:pt x="5080" y="412750"/>
                </a:lnTo>
                <a:lnTo>
                  <a:pt x="6350" y="416559"/>
                </a:lnTo>
                <a:lnTo>
                  <a:pt x="11430" y="425450"/>
                </a:lnTo>
                <a:lnTo>
                  <a:pt x="13970" y="425450"/>
                </a:lnTo>
                <a:lnTo>
                  <a:pt x="19050" y="431800"/>
                </a:lnTo>
                <a:lnTo>
                  <a:pt x="29210" y="435609"/>
                </a:lnTo>
                <a:lnTo>
                  <a:pt x="34290" y="439420"/>
                </a:lnTo>
                <a:lnTo>
                  <a:pt x="40640" y="441959"/>
                </a:lnTo>
                <a:lnTo>
                  <a:pt x="45720" y="444500"/>
                </a:lnTo>
                <a:lnTo>
                  <a:pt x="53340" y="445770"/>
                </a:lnTo>
                <a:lnTo>
                  <a:pt x="67310" y="450850"/>
                </a:lnTo>
                <a:lnTo>
                  <a:pt x="99060" y="453390"/>
                </a:lnTo>
                <a:lnTo>
                  <a:pt x="139700" y="453390"/>
                </a:lnTo>
                <a:lnTo>
                  <a:pt x="149860" y="452120"/>
                </a:lnTo>
                <a:lnTo>
                  <a:pt x="180340" y="444500"/>
                </a:lnTo>
                <a:lnTo>
                  <a:pt x="189230" y="441959"/>
                </a:lnTo>
                <a:lnTo>
                  <a:pt x="198120" y="438150"/>
                </a:lnTo>
                <a:lnTo>
                  <a:pt x="204470" y="435609"/>
                </a:lnTo>
                <a:lnTo>
                  <a:pt x="209550" y="431800"/>
                </a:lnTo>
                <a:lnTo>
                  <a:pt x="102870" y="431800"/>
                </a:lnTo>
                <a:lnTo>
                  <a:pt x="93980" y="429259"/>
                </a:lnTo>
                <a:lnTo>
                  <a:pt x="78740" y="426720"/>
                </a:lnTo>
                <a:lnTo>
                  <a:pt x="72390" y="425450"/>
                </a:lnTo>
                <a:lnTo>
                  <a:pt x="67310" y="421640"/>
                </a:lnTo>
                <a:lnTo>
                  <a:pt x="64770" y="419100"/>
                </a:lnTo>
                <a:lnTo>
                  <a:pt x="62230" y="419100"/>
                </a:lnTo>
                <a:lnTo>
                  <a:pt x="58420" y="414020"/>
                </a:lnTo>
                <a:lnTo>
                  <a:pt x="54610" y="412750"/>
                </a:lnTo>
                <a:lnTo>
                  <a:pt x="53340" y="408940"/>
                </a:lnTo>
                <a:lnTo>
                  <a:pt x="50800" y="406400"/>
                </a:lnTo>
                <a:lnTo>
                  <a:pt x="50800" y="403859"/>
                </a:lnTo>
                <a:lnTo>
                  <a:pt x="49530" y="401320"/>
                </a:lnTo>
                <a:lnTo>
                  <a:pt x="48260" y="400050"/>
                </a:lnTo>
                <a:lnTo>
                  <a:pt x="48260" y="397509"/>
                </a:lnTo>
                <a:lnTo>
                  <a:pt x="46990" y="396240"/>
                </a:lnTo>
                <a:lnTo>
                  <a:pt x="46990" y="393700"/>
                </a:lnTo>
                <a:lnTo>
                  <a:pt x="45720" y="393700"/>
                </a:lnTo>
                <a:lnTo>
                  <a:pt x="45720" y="383540"/>
                </a:lnTo>
                <a:lnTo>
                  <a:pt x="46990" y="382270"/>
                </a:lnTo>
                <a:lnTo>
                  <a:pt x="46990" y="378459"/>
                </a:lnTo>
                <a:lnTo>
                  <a:pt x="48260" y="375920"/>
                </a:lnTo>
                <a:lnTo>
                  <a:pt x="49530" y="374650"/>
                </a:lnTo>
                <a:lnTo>
                  <a:pt x="50800" y="370840"/>
                </a:lnTo>
                <a:lnTo>
                  <a:pt x="53340" y="368300"/>
                </a:lnTo>
                <a:lnTo>
                  <a:pt x="54610" y="365759"/>
                </a:lnTo>
                <a:lnTo>
                  <a:pt x="55880" y="365759"/>
                </a:lnTo>
                <a:lnTo>
                  <a:pt x="57150" y="363220"/>
                </a:lnTo>
                <a:lnTo>
                  <a:pt x="60960" y="361950"/>
                </a:lnTo>
                <a:lnTo>
                  <a:pt x="62230" y="361950"/>
                </a:lnTo>
                <a:lnTo>
                  <a:pt x="64770" y="359409"/>
                </a:lnTo>
                <a:lnTo>
                  <a:pt x="67310" y="359409"/>
                </a:lnTo>
                <a:lnTo>
                  <a:pt x="71120" y="358140"/>
                </a:lnTo>
                <a:lnTo>
                  <a:pt x="76200" y="356870"/>
                </a:lnTo>
                <a:lnTo>
                  <a:pt x="80010" y="356870"/>
                </a:lnTo>
                <a:lnTo>
                  <a:pt x="86360" y="355600"/>
                </a:lnTo>
                <a:lnTo>
                  <a:pt x="250190" y="355600"/>
                </a:lnTo>
                <a:lnTo>
                  <a:pt x="250190" y="340359"/>
                </a:lnTo>
                <a:lnTo>
                  <a:pt x="246380" y="325120"/>
                </a:lnTo>
                <a:lnTo>
                  <a:pt x="245110" y="321309"/>
                </a:lnTo>
                <a:lnTo>
                  <a:pt x="242570" y="317500"/>
                </a:lnTo>
                <a:lnTo>
                  <a:pt x="241300" y="313690"/>
                </a:lnTo>
                <a:lnTo>
                  <a:pt x="236220" y="306070"/>
                </a:lnTo>
                <a:lnTo>
                  <a:pt x="233680" y="304800"/>
                </a:lnTo>
                <a:lnTo>
                  <a:pt x="231140" y="299720"/>
                </a:lnTo>
                <a:lnTo>
                  <a:pt x="219710" y="292100"/>
                </a:lnTo>
                <a:lnTo>
                  <a:pt x="217170" y="289559"/>
                </a:lnTo>
                <a:lnTo>
                  <a:pt x="213360" y="288290"/>
                </a:lnTo>
                <a:lnTo>
                  <a:pt x="207010" y="285750"/>
                </a:lnTo>
                <a:lnTo>
                  <a:pt x="198120" y="281940"/>
                </a:lnTo>
                <a:lnTo>
                  <a:pt x="189230" y="280670"/>
                </a:lnTo>
                <a:lnTo>
                  <a:pt x="177800" y="279400"/>
                </a:lnTo>
                <a:lnTo>
                  <a:pt x="166370" y="276859"/>
                </a:lnTo>
                <a:lnTo>
                  <a:pt x="83820" y="276859"/>
                </a:lnTo>
                <a:lnTo>
                  <a:pt x="80010" y="275590"/>
                </a:lnTo>
                <a:lnTo>
                  <a:pt x="77470" y="274320"/>
                </a:lnTo>
                <a:lnTo>
                  <a:pt x="74930" y="274320"/>
                </a:lnTo>
                <a:lnTo>
                  <a:pt x="72390" y="273050"/>
                </a:lnTo>
                <a:lnTo>
                  <a:pt x="71120" y="273050"/>
                </a:lnTo>
                <a:lnTo>
                  <a:pt x="69850" y="270509"/>
                </a:lnTo>
                <a:lnTo>
                  <a:pt x="68580" y="270509"/>
                </a:lnTo>
                <a:lnTo>
                  <a:pt x="63500" y="266700"/>
                </a:lnTo>
                <a:lnTo>
                  <a:pt x="63500" y="264159"/>
                </a:lnTo>
                <a:lnTo>
                  <a:pt x="62230" y="262890"/>
                </a:lnTo>
                <a:lnTo>
                  <a:pt x="62230" y="261620"/>
                </a:lnTo>
                <a:lnTo>
                  <a:pt x="60960" y="260350"/>
                </a:lnTo>
                <a:lnTo>
                  <a:pt x="60960" y="257809"/>
                </a:lnTo>
                <a:lnTo>
                  <a:pt x="59690" y="255270"/>
                </a:lnTo>
                <a:lnTo>
                  <a:pt x="59690" y="247650"/>
                </a:lnTo>
                <a:lnTo>
                  <a:pt x="60960" y="243840"/>
                </a:lnTo>
                <a:lnTo>
                  <a:pt x="60960" y="241300"/>
                </a:lnTo>
                <a:lnTo>
                  <a:pt x="62230" y="238760"/>
                </a:lnTo>
                <a:lnTo>
                  <a:pt x="62230" y="236219"/>
                </a:lnTo>
                <a:lnTo>
                  <a:pt x="64770" y="234950"/>
                </a:lnTo>
                <a:lnTo>
                  <a:pt x="66040" y="231140"/>
                </a:lnTo>
                <a:lnTo>
                  <a:pt x="69850" y="228600"/>
                </a:lnTo>
                <a:lnTo>
                  <a:pt x="69850" y="226060"/>
                </a:lnTo>
                <a:lnTo>
                  <a:pt x="71120" y="224790"/>
                </a:lnTo>
                <a:lnTo>
                  <a:pt x="72390" y="224790"/>
                </a:lnTo>
                <a:lnTo>
                  <a:pt x="74930" y="222250"/>
                </a:lnTo>
                <a:lnTo>
                  <a:pt x="77470" y="222250"/>
                </a:lnTo>
                <a:lnTo>
                  <a:pt x="80010" y="219710"/>
                </a:lnTo>
                <a:lnTo>
                  <a:pt x="121920" y="219710"/>
                </a:lnTo>
                <a:lnTo>
                  <a:pt x="127000" y="218440"/>
                </a:lnTo>
                <a:lnTo>
                  <a:pt x="132080" y="218440"/>
                </a:lnTo>
                <a:lnTo>
                  <a:pt x="138430" y="217169"/>
                </a:lnTo>
                <a:lnTo>
                  <a:pt x="143510" y="215900"/>
                </a:lnTo>
                <a:lnTo>
                  <a:pt x="156210" y="210819"/>
                </a:lnTo>
                <a:lnTo>
                  <a:pt x="162560" y="209550"/>
                </a:lnTo>
                <a:lnTo>
                  <a:pt x="177376" y="200660"/>
                </a:lnTo>
                <a:lnTo>
                  <a:pt x="107950" y="200660"/>
                </a:lnTo>
                <a:lnTo>
                  <a:pt x="106680" y="199390"/>
                </a:lnTo>
                <a:lnTo>
                  <a:pt x="105410" y="199390"/>
                </a:lnTo>
                <a:lnTo>
                  <a:pt x="102870" y="198119"/>
                </a:lnTo>
                <a:lnTo>
                  <a:pt x="101600" y="198119"/>
                </a:lnTo>
                <a:lnTo>
                  <a:pt x="100330" y="196850"/>
                </a:lnTo>
                <a:lnTo>
                  <a:pt x="97790" y="196850"/>
                </a:lnTo>
                <a:lnTo>
                  <a:pt x="95250" y="191769"/>
                </a:lnTo>
                <a:lnTo>
                  <a:pt x="93980" y="190500"/>
                </a:lnTo>
                <a:lnTo>
                  <a:pt x="91440" y="190500"/>
                </a:lnTo>
                <a:lnTo>
                  <a:pt x="83820" y="175260"/>
                </a:lnTo>
                <a:lnTo>
                  <a:pt x="82550" y="171450"/>
                </a:lnTo>
                <a:lnTo>
                  <a:pt x="80010" y="158750"/>
                </a:lnTo>
                <a:lnTo>
                  <a:pt x="77470" y="139700"/>
                </a:lnTo>
                <a:lnTo>
                  <a:pt x="77470" y="90169"/>
                </a:lnTo>
                <a:lnTo>
                  <a:pt x="78740" y="77469"/>
                </a:lnTo>
                <a:lnTo>
                  <a:pt x="80010" y="67310"/>
                </a:lnTo>
                <a:lnTo>
                  <a:pt x="81280" y="58419"/>
                </a:lnTo>
                <a:lnTo>
                  <a:pt x="83820" y="50800"/>
                </a:lnTo>
                <a:lnTo>
                  <a:pt x="83820" y="46990"/>
                </a:lnTo>
                <a:lnTo>
                  <a:pt x="86360" y="44450"/>
                </a:lnTo>
                <a:lnTo>
                  <a:pt x="86360" y="40640"/>
                </a:lnTo>
                <a:lnTo>
                  <a:pt x="88900" y="38100"/>
                </a:lnTo>
                <a:lnTo>
                  <a:pt x="91440" y="34290"/>
                </a:lnTo>
                <a:lnTo>
                  <a:pt x="92710" y="31750"/>
                </a:lnTo>
                <a:lnTo>
                  <a:pt x="93980" y="30480"/>
                </a:lnTo>
                <a:lnTo>
                  <a:pt x="95250" y="27940"/>
                </a:lnTo>
                <a:lnTo>
                  <a:pt x="97790" y="26669"/>
                </a:lnTo>
                <a:lnTo>
                  <a:pt x="101600" y="22860"/>
                </a:lnTo>
                <a:lnTo>
                  <a:pt x="104140" y="21590"/>
                </a:lnTo>
                <a:lnTo>
                  <a:pt x="105410" y="21590"/>
                </a:lnTo>
                <a:lnTo>
                  <a:pt x="107950" y="20319"/>
                </a:lnTo>
                <a:lnTo>
                  <a:pt x="111760" y="20319"/>
                </a:lnTo>
                <a:lnTo>
                  <a:pt x="113030" y="19050"/>
                </a:lnTo>
                <a:lnTo>
                  <a:pt x="250190" y="19050"/>
                </a:lnTo>
                <a:lnTo>
                  <a:pt x="250190" y="12700"/>
                </a:lnTo>
                <a:lnTo>
                  <a:pt x="162560" y="12700"/>
                </a:lnTo>
                <a:lnTo>
                  <a:pt x="156210" y="8890"/>
                </a:lnTo>
                <a:lnTo>
                  <a:pt x="148590" y="6350"/>
                </a:lnTo>
                <a:lnTo>
                  <a:pt x="142240" y="3810"/>
                </a:lnTo>
                <a:lnTo>
                  <a:pt x="123190" y="0"/>
                </a:lnTo>
                <a:close/>
              </a:path>
              <a:path w="250190" h="453389">
                <a:moveTo>
                  <a:pt x="250190" y="355600"/>
                </a:moveTo>
                <a:lnTo>
                  <a:pt x="99060" y="355600"/>
                </a:lnTo>
                <a:lnTo>
                  <a:pt x="151130" y="356870"/>
                </a:lnTo>
                <a:lnTo>
                  <a:pt x="167640" y="356870"/>
                </a:lnTo>
                <a:lnTo>
                  <a:pt x="175260" y="358140"/>
                </a:lnTo>
                <a:lnTo>
                  <a:pt x="179070" y="359409"/>
                </a:lnTo>
                <a:lnTo>
                  <a:pt x="182880" y="359409"/>
                </a:lnTo>
                <a:lnTo>
                  <a:pt x="185420" y="361950"/>
                </a:lnTo>
                <a:lnTo>
                  <a:pt x="189230" y="363220"/>
                </a:lnTo>
                <a:lnTo>
                  <a:pt x="196850" y="368300"/>
                </a:lnTo>
                <a:lnTo>
                  <a:pt x="201930" y="372109"/>
                </a:lnTo>
                <a:lnTo>
                  <a:pt x="201930" y="374650"/>
                </a:lnTo>
                <a:lnTo>
                  <a:pt x="203200" y="374650"/>
                </a:lnTo>
                <a:lnTo>
                  <a:pt x="204470" y="375920"/>
                </a:lnTo>
                <a:lnTo>
                  <a:pt x="204470" y="381000"/>
                </a:lnTo>
                <a:lnTo>
                  <a:pt x="205740" y="382270"/>
                </a:lnTo>
                <a:lnTo>
                  <a:pt x="205740" y="391159"/>
                </a:lnTo>
                <a:lnTo>
                  <a:pt x="204470" y="393700"/>
                </a:lnTo>
                <a:lnTo>
                  <a:pt x="204470" y="396240"/>
                </a:lnTo>
                <a:lnTo>
                  <a:pt x="203200" y="400050"/>
                </a:lnTo>
                <a:lnTo>
                  <a:pt x="199390" y="407670"/>
                </a:lnTo>
                <a:lnTo>
                  <a:pt x="196850" y="408940"/>
                </a:lnTo>
                <a:lnTo>
                  <a:pt x="195580" y="412750"/>
                </a:lnTo>
                <a:lnTo>
                  <a:pt x="194310" y="412750"/>
                </a:lnTo>
                <a:lnTo>
                  <a:pt x="191770" y="414020"/>
                </a:lnTo>
                <a:lnTo>
                  <a:pt x="189230" y="416559"/>
                </a:lnTo>
                <a:lnTo>
                  <a:pt x="184150" y="419100"/>
                </a:lnTo>
                <a:lnTo>
                  <a:pt x="177800" y="422909"/>
                </a:lnTo>
                <a:lnTo>
                  <a:pt x="171450" y="425450"/>
                </a:lnTo>
                <a:lnTo>
                  <a:pt x="165100" y="426720"/>
                </a:lnTo>
                <a:lnTo>
                  <a:pt x="142240" y="431800"/>
                </a:lnTo>
                <a:lnTo>
                  <a:pt x="209550" y="431800"/>
                </a:lnTo>
                <a:lnTo>
                  <a:pt x="224790" y="420370"/>
                </a:lnTo>
                <a:lnTo>
                  <a:pt x="236220" y="406400"/>
                </a:lnTo>
                <a:lnTo>
                  <a:pt x="240030" y="400050"/>
                </a:lnTo>
                <a:lnTo>
                  <a:pt x="247650" y="381000"/>
                </a:lnTo>
                <a:lnTo>
                  <a:pt x="250190" y="368300"/>
                </a:lnTo>
                <a:lnTo>
                  <a:pt x="250190" y="355600"/>
                </a:lnTo>
                <a:close/>
              </a:path>
              <a:path w="250190" h="453389">
                <a:moveTo>
                  <a:pt x="250190" y="19050"/>
                </a:moveTo>
                <a:lnTo>
                  <a:pt x="118110" y="19050"/>
                </a:lnTo>
                <a:lnTo>
                  <a:pt x="119380" y="20319"/>
                </a:lnTo>
                <a:lnTo>
                  <a:pt x="123190" y="20319"/>
                </a:lnTo>
                <a:lnTo>
                  <a:pt x="124460" y="21590"/>
                </a:lnTo>
                <a:lnTo>
                  <a:pt x="127000" y="21590"/>
                </a:lnTo>
                <a:lnTo>
                  <a:pt x="129540" y="22860"/>
                </a:lnTo>
                <a:lnTo>
                  <a:pt x="134620" y="27940"/>
                </a:lnTo>
                <a:lnTo>
                  <a:pt x="137160" y="29210"/>
                </a:lnTo>
                <a:lnTo>
                  <a:pt x="137160" y="31750"/>
                </a:lnTo>
                <a:lnTo>
                  <a:pt x="138430" y="33019"/>
                </a:lnTo>
                <a:lnTo>
                  <a:pt x="142240" y="40640"/>
                </a:lnTo>
                <a:lnTo>
                  <a:pt x="143510" y="44450"/>
                </a:lnTo>
                <a:lnTo>
                  <a:pt x="146050" y="48260"/>
                </a:lnTo>
                <a:lnTo>
                  <a:pt x="147320" y="55880"/>
                </a:lnTo>
                <a:lnTo>
                  <a:pt x="148590" y="64769"/>
                </a:lnTo>
                <a:lnTo>
                  <a:pt x="151130" y="76200"/>
                </a:lnTo>
                <a:lnTo>
                  <a:pt x="151130" y="87630"/>
                </a:lnTo>
                <a:lnTo>
                  <a:pt x="152273" y="99060"/>
                </a:lnTo>
                <a:lnTo>
                  <a:pt x="152400" y="125730"/>
                </a:lnTo>
                <a:lnTo>
                  <a:pt x="151130" y="137160"/>
                </a:lnTo>
                <a:lnTo>
                  <a:pt x="151130" y="147319"/>
                </a:lnTo>
                <a:lnTo>
                  <a:pt x="149860" y="158750"/>
                </a:lnTo>
                <a:lnTo>
                  <a:pt x="148590" y="165100"/>
                </a:lnTo>
                <a:lnTo>
                  <a:pt x="146050" y="171450"/>
                </a:lnTo>
                <a:lnTo>
                  <a:pt x="144780" y="175260"/>
                </a:lnTo>
                <a:lnTo>
                  <a:pt x="140970" y="184150"/>
                </a:lnTo>
                <a:lnTo>
                  <a:pt x="138430" y="186690"/>
                </a:lnTo>
                <a:lnTo>
                  <a:pt x="137160" y="190500"/>
                </a:lnTo>
                <a:lnTo>
                  <a:pt x="129540" y="196850"/>
                </a:lnTo>
                <a:lnTo>
                  <a:pt x="127000" y="196850"/>
                </a:lnTo>
                <a:lnTo>
                  <a:pt x="125730" y="198119"/>
                </a:lnTo>
                <a:lnTo>
                  <a:pt x="123190" y="199390"/>
                </a:lnTo>
                <a:lnTo>
                  <a:pt x="121920" y="199390"/>
                </a:lnTo>
                <a:lnTo>
                  <a:pt x="119380" y="200660"/>
                </a:lnTo>
                <a:lnTo>
                  <a:pt x="177376" y="200660"/>
                </a:lnTo>
                <a:lnTo>
                  <a:pt x="181610" y="198119"/>
                </a:lnTo>
                <a:lnTo>
                  <a:pt x="186690" y="194310"/>
                </a:lnTo>
                <a:lnTo>
                  <a:pt x="193040" y="190500"/>
                </a:lnTo>
                <a:lnTo>
                  <a:pt x="196850" y="184150"/>
                </a:lnTo>
                <a:lnTo>
                  <a:pt x="207010" y="173990"/>
                </a:lnTo>
                <a:lnTo>
                  <a:pt x="210820" y="168910"/>
                </a:lnTo>
                <a:lnTo>
                  <a:pt x="213360" y="162560"/>
                </a:lnTo>
                <a:lnTo>
                  <a:pt x="217170" y="156210"/>
                </a:lnTo>
                <a:lnTo>
                  <a:pt x="219710" y="149860"/>
                </a:lnTo>
                <a:lnTo>
                  <a:pt x="222250" y="142240"/>
                </a:lnTo>
                <a:lnTo>
                  <a:pt x="223520" y="135890"/>
                </a:lnTo>
                <a:lnTo>
                  <a:pt x="226060" y="120650"/>
                </a:lnTo>
                <a:lnTo>
                  <a:pt x="226060" y="102869"/>
                </a:lnTo>
                <a:lnTo>
                  <a:pt x="224790" y="99060"/>
                </a:lnTo>
                <a:lnTo>
                  <a:pt x="223520" y="93980"/>
                </a:lnTo>
                <a:lnTo>
                  <a:pt x="223520" y="90169"/>
                </a:lnTo>
                <a:lnTo>
                  <a:pt x="220980" y="80010"/>
                </a:lnTo>
                <a:lnTo>
                  <a:pt x="218440" y="72390"/>
                </a:lnTo>
                <a:lnTo>
                  <a:pt x="215900" y="69850"/>
                </a:lnTo>
                <a:lnTo>
                  <a:pt x="213360" y="66040"/>
                </a:lnTo>
                <a:lnTo>
                  <a:pt x="212090" y="63500"/>
                </a:lnTo>
                <a:lnTo>
                  <a:pt x="207010" y="55880"/>
                </a:lnTo>
                <a:lnTo>
                  <a:pt x="200660" y="48260"/>
                </a:lnTo>
                <a:lnTo>
                  <a:pt x="250190" y="48260"/>
                </a:lnTo>
                <a:lnTo>
                  <a:pt x="250190" y="1905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8069580" y="5494020"/>
            <a:ext cx="260350" cy="46355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486400" y="1447800"/>
            <a:ext cx="2590800" cy="241427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 spd="fast">
    <p:blinds dir="horz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270" y="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C00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-1270" y="6603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C00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-1270" y="1333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A00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-1270" y="20066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9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-1270" y="2679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8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-1270" y="3352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7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-1270" y="4025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6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-1270" y="469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5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-1270" y="53720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4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-1270" y="60451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3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-1270" y="671830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40">
                <a:moveTo>
                  <a:pt x="0" y="66040"/>
                </a:moveTo>
                <a:lnTo>
                  <a:pt x="9145270" y="66040"/>
                </a:lnTo>
                <a:lnTo>
                  <a:pt x="914527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C2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-1270" y="73786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1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-1270" y="80518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-1270" y="87248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F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-1270" y="9398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E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-1270" y="100711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D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-1270" y="107441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C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-1270" y="114173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B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-1270" y="120903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A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-1270" y="12763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9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-1270" y="134366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8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-1270" y="141096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7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-1270" y="147828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6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-1270" y="154558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5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-1270" y="1612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4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-1270" y="168021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3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-1270" y="17475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2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-1270" y="181482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1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-1270" y="188213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-1270" y="19494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F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-1270" y="2016760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39">
                <a:moveTo>
                  <a:pt x="0" y="66040"/>
                </a:moveTo>
                <a:lnTo>
                  <a:pt x="9145270" y="66040"/>
                </a:lnTo>
                <a:lnTo>
                  <a:pt x="914527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AE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-1270" y="20828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D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-1270" y="215011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C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-1270" y="22174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B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-1270" y="228472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A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-1270" y="235203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9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-1270" y="24193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8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-1270" y="248666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7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-1270" y="25539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6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-1270" y="26212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5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-1270" y="268858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4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-1270" y="2755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3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-1270" y="282321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2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-1270" y="28905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1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-1270" y="295782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-1270" y="302513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F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-1270" y="30924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E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-1270" y="315976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D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-1270" y="32270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C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-1270" y="32943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-1270" y="33616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-1270" y="3429000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39">
                <a:moveTo>
                  <a:pt x="0" y="66040"/>
                </a:moveTo>
                <a:lnTo>
                  <a:pt x="9145270" y="66040"/>
                </a:lnTo>
                <a:lnTo>
                  <a:pt x="914527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99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-1270" y="349504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8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-1270" y="35623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7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-1270" y="362965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6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-1270" y="36969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5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-1270" y="37642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4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-1270" y="38315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3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-1270" y="3898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2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-1270" y="396620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1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-1270" y="40335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-1270" y="410082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F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-1270" y="416814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E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-1270" y="42354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D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-1270" y="430275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C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-1270" y="43700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B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-1270" y="44373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A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-1270" y="45046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9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-1270" y="45720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8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-1270" y="463930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7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-1270" y="47066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6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-1270" y="4773929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39">
                <a:moveTo>
                  <a:pt x="0" y="66040"/>
                </a:moveTo>
                <a:lnTo>
                  <a:pt x="9145270" y="66040"/>
                </a:lnTo>
                <a:lnTo>
                  <a:pt x="914527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85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-1270" y="48399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4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-1270" y="49072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3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-1270" y="49745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2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-1270" y="5041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1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-1270" y="510920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-1270" y="51765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F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-1270" y="524382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E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-1270" y="531114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D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-1270" y="53784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C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-1270" y="544575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B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-1270" y="55130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A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-1270" y="55803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9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-1270" y="56476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8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-1270" y="57150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7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-1270" y="578230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6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-1270" y="58496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5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-1270" y="591692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4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-1270" y="598424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3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-1270" y="60515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2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-1270" y="6118859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39">
                <a:moveTo>
                  <a:pt x="0" y="66039"/>
                </a:moveTo>
                <a:lnTo>
                  <a:pt x="9145270" y="66039"/>
                </a:lnTo>
                <a:lnTo>
                  <a:pt x="9145270" y="0"/>
                </a:lnTo>
                <a:lnTo>
                  <a:pt x="0" y="0"/>
                </a:lnTo>
                <a:lnTo>
                  <a:pt x="0" y="66039"/>
                </a:lnTo>
                <a:close/>
              </a:path>
            </a:pathLst>
          </a:custGeom>
          <a:solidFill>
            <a:srgbClr val="71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-1270" y="6184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-1270" y="6252209"/>
            <a:ext cx="9145270" cy="68580"/>
          </a:xfrm>
          <a:custGeom>
            <a:avLst/>
            <a:gdLst/>
            <a:ahLst/>
            <a:cxnLst/>
            <a:rect l="l" t="t" r="r" b="b"/>
            <a:pathLst>
              <a:path w="9145270" h="68579">
                <a:moveTo>
                  <a:pt x="0" y="68579"/>
                </a:moveTo>
                <a:lnTo>
                  <a:pt x="9145270" y="68579"/>
                </a:lnTo>
                <a:lnTo>
                  <a:pt x="9145270" y="0"/>
                </a:lnTo>
                <a:lnTo>
                  <a:pt x="0" y="0"/>
                </a:lnTo>
                <a:lnTo>
                  <a:pt x="0" y="68579"/>
                </a:lnTo>
                <a:close/>
              </a:path>
            </a:pathLst>
          </a:custGeom>
          <a:solidFill>
            <a:srgbClr val="6F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-1270" y="63207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6E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-1270" y="63881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D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-1270" y="6455409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40">
                <a:moveTo>
                  <a:pt x="0" y="66039"/>
                </a:moveTo>
                <a:lnTo>
                  <a:pt x="9145270" y="66039"/>
                </a:lnTo>
                <a:lnTo>
                  <a:pt x="9145270" y="0"/>
                </a:lnTo>
                <a:lnTo>
                  <a:pt x="0" y="0"/>
                </a:lnTo>
                <a:lnTo>
                  <a:pt x="0" y="66039"/>
                </a:lnTo>
                <a:close/>
              </a:path>
            </a:pathLst>
          </a:custGeom>
          <a:solidFill>
            <a:srgbClr val="6C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-1270" y="65214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B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-1270" y="658875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6A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-1270" y="665606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9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-1270" y="672338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68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-1270" y="67906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7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599440" y="528320"/>
            <a:ext cx="7948930" cy="63500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00">
                <a:solidFill>
                  <a:srgbClr val="66FF33"/>
                </a:solidFill>
                <a:latin typeface="Times New Roman"/>
                <a:cs typeface="Times New Roman"/>
              </a:rPr>
              <a:t>Localized</a:t>
            </a:r>
            <a:r>
              <a:rPr dirty="0" sz="4000">
                <a:solidFill>
                  <a:srgbClr val="66FF33"/>
                </a:solidFill>
                <a:latin typeface="Times New Roman"/>
                <a:cs typeface="Times New Roman"/>
              </a:rPr>
              <a:t> </a:t>
            </a:r>
            <a:r>
              <a:rPr dirty="0" sz="4000" spc="-5">
                <a:solidFill>
                  <a:srgbClr val="66FF33"/>
                </a:solidFill>
                <a:latin typeface="Times New Roman"/>
                <a:cs typeface="Times New Roman"/>
              </a:rPr>
              <a:t>Representations</a:t>
            </a:r>
            <a:r>
              <a:rPr dirty="0" sz="4000" spc="-5">
                <a:solidFill>
                  <a:srgbClr val="66FF33"/>
                </a:solidFill>
                <a:latin typeface="Times New Roman"/>
                <a:cs typeface="Times New Roman"/>
              </a:rPr>
              <a:t> </a:t>
            </a:r>
            <a:r>
              <a:rPr dirty="0" sz="4000">
                <a:solidFill>
                  <a:srgbClr val="66FF33"/>
                </a:solidFill>
                <a:latin typeface="Times New Roman"/>
                <a:cs typeface="Times New Roman"/>
              </a:rPr>
              <a:t>of</a:t>
            </a:r>
            <a:r>
              <a:rPr dirty="0" sz="4000" spc="-25">
                <a:solidFill>
                  <a:srgbClr val="66FF33"/>
                </a:solidFill>
                <a:latin typeface="Times New Roman"/>
                <a:cs typeface="Times New Roman"/>
              </a:rPr>
              <a:t> </a:t>
            </a:r>
            <a:r>
              <a:rPr dirty="0" sz="4000">
                <a:solidFill>
                  <a:srgbClr val="66FF33"/>
                </a:solidFill>
                <a:latin typeface="Times New Roman"/>
                <a:cs typeface="Times New Roman"/>
              </a:rPr>
              <a:t>Memory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4738370" y="1689100"/>
            <a:ext cx="256539" cy="25653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 txBox="1"/>
          <p:nvPr/>
        </p:nvSpPr>
        <p:spPr>
          <a:xfrm>
            <a:off x="5068570" y="1591309"/>
            <a:ext cx="1269365" cy="4521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800" spc="-10" b="1">
                <a:solidFill>
                  <a:srgbClr val="FFCC00"/>
                </a:solidFill>
                <a:latin typeface="Times New Roman"/>
                <a:cs typeface="Times New Roman"/>
              </a:rPr>
              <a:t>E</a:t>
            </a:r>
            <a:r>
              <a:rPr dirty="0" sz="2800" b="1">
                <a:solidFill>
                  <a:srgbClr val="FFCC00"/>
                </a:solidFill>
                <a:latin typeface="Times New Roman"/>
                <a:cs typeface="Times New Roman"/>
              </a:rPr>
              <a:t>ngram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068570" y="2019299"/>
            <a:ext cx="3541395" cy="3714750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1600" b="1" i="1">
                <a:solidFill>
                  <a:srgbClr val="FFFF00"/>
                </a:solidFill>
                <a:latin typeface="Arial Narrow"/>
                <a:cs typeface="Arial Narrow"/>
              </a:rPr>
              <a:t>A</a:t>
            </a:r>
            <a:r>
              <a:rPr dirty="0" sz="1600" b="1" i="1">
                <a:solidFill>
                  <a:srgbClr val="FFFF00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physical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representation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of</a:t>
            </a:r>
            <a:r>
              <a:rPr dirty="0" sz="1600" spc="-35" b="1" i="1">
                <a:solidFill>
                  <a:srgbClr val="FFFF00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learning</a:t>
            </a:r>
            <a:endParaRPr sz="1600">
              <a:latin typeface="Arial Narrow"/>
              <a:cs typeface="Arial Narrow"/>
            </a:endParaRPr>
          </a:p>
          <a:p>
            <a:pPr marL="12700" marR="690880">
              <a:lnSpc>
                <a:spcPts val="1730"/>
              </a:lnSpc>
              <a:spcBef>
                <a:spcPts val="415"/>
              </a:spcBef>
            </a:pP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There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are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 </a:t>
            </a:r>
            <a:r>
              <a:rPr dirty="0" sz="1600" b="1" i="1">
                <a:solidFill>
                  <a:srgbClr val="FFFF00"/>
                </a:solidFill>
                <a:latin typeface="Arial Narrow"/>
                <a:cs typeface="Arial Narrow"/>
              </a:rPr>
              <a:t>2</a:t>
            </a:r>
            <a:r>
              <a:rPr dirty="0" sz="1600" b="1" i="1">
                <a:solidFill>
                  <a:srgbClr val="FFFF00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principles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regarding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the 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nervous</a:t>
            </a:r>
            <a:r>
              <a:rPr dirty="0" sz="1600" spc="-10" b="1" i="1">
                <a:solidFill>
                  <a:srgbClr val="FFFF00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00"/>
                </a:solidFill>
                <a:latin typeface="Arial Narrow"/>
                <a:cs typeface="Arial Narrow"/>
              </a:rPr>
              <a:t>system:</a:t>
            </a:r>
            <a:endParaRPr sz="1600">
              <a:latin typeface="Arial Narrow"/>
              <a:cs typeface="Arial Narrow"/>
            </a:endParaRPr>
          </a:p>
          <a:p>
            <a:pPr marL="12700" marR="5080">
              <a:lnSpc>
                <a:spcPct val="89800"/>
              </a:lnSpc>
              <a:spcBef>
                <a:spcPts val="370"/>
              </a:spcBef>
            </a:pP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Equipotentiality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b="1" i="1">
                <a:solidFill>
                  <a:srgbClr val="66FFFF"/>
                </a:solidFill>
                <a:latin typeface="Arial Narrow"/>
                <a:cs typeface="Arial Narrow"/>
              </a:rPr>
              <a:t>–</a:t>
            </a:r>
            <a:r>
              <a:rPr dirty="0" sz="1600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all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parts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b="1" i="1">
                <a:solidFill>
                  <a:srgbClr val="66FFFF"/>
                </a:solidFill>
                <a:latin typeface="Arial Narrow"/>
                <a:cs typeface="Arial Narrow"/>
              </a:rPr>
              <a:t>of</a:t>
            </a:r>
            <a:r>
              <a:rPr dirty="0" sz="1600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the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cortex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contribute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equally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to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complex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behaviors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like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learning</a:t>
            </a:r>
            <a:endParaRPr sz="1600">
              <a:latin typeface="Arial Narrow"/>
              <a:cs typeface="Arial Narrow"/>
            </a:endParaRPr>
          </a:p>
          <a:p>
            <a:pPr marL="584200" marR="55880">
              <a:lnSpc>
                <a:spcPts val="1720"/>
              </a:lnSpc>
              <a:spcBef>
                <a:spcPts val="425"/>
              </a:spcBef>
            </a:pP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Any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part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b="1">
                <a:solidFill>
                  <a:srgbClr val="66FFFF"/>
                </a:solidFill>
                <a:latin typeface="Arial Narrow"/>
                <a:cs typeface="Arial Narrow"/>
              </a:rPr>
              <a:t>of</a:t>
            </a:r>
            <a:r>
              <a:rPr dirty="0" sz="1600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the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cortex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b="1">
                <a:solidFill>
                  <a:srgbClr val="66FFFF"/>
                </a:solidFill>
                <a:latin typeface="Arial Narrow"/>
                <a:cs typeface="Arial Narrow"/>
              </a:rPr>
              <a:t>can</a:t>
            </a:r>
            <a:r>
              <a:rPr dirty="0" sz="1600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substitute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for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any</a:t>
            </a:r>
            <a:r>
              <a:rPr dirty="0" sz="1600" spc="-1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other</a:t>
            </a:r>
            <a:endParaRPr sz="16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dirty="0" sz="1600" b="1" i="1">
                <a:solidFill>
                  <a:srgbClr val="66FFFF"/>
                </a:solidFill>
                <a:latin typeface="Arial Narrow"/>
                <a:cs typeface="Arial Narrow"/>
              </a:rPr>
              <a:t>Mass</a:t>
            </a:r>
            <a:r>
              <a:rPr dirty="0" sz="1600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Action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b="1" i="1">
                <a:solidFill>
                  <a:srgbClr val="66FFFF"/>
                </a:solidFill>
                <a:latin typeface="Arial Narrow"/>
                <a:cs typeface="Arial Narrow"/>
              </a:rPr>
              <a:t>–</a:t>
            </a:r>
            <a:r>
              <a:rPr dirty="0" sz="1600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the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cortex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works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5" b="1" i="1">
                <a:solidFill>
                  <a:srgbClr val="66FFFF"/>
                </a:solidFill>
                <a:latin typeface="Arial Narrow"/>
                <a:cs typeface="Arial Narrow"/>
              </a:rPr>
              <a:t>as</a:t>
            </a:r>
            <a:r>
              <a:rPr dirty="0" sz="1600" spc="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b="1" i="1">
                <a:solidFill>
                  <a:srgbClr val="66FFFF"/>
                </a:solidFill>
                <a:latin typeface="Arial Narrow"/>
                <a:cs typeface="Arial Narrow"/>
              </a:rPr>
              <a:t>a</a:t>
            </a:r>
            <a:r>
              <a:rPr dirty="0" sz="1600" spc="-5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whole</a:t>
            </a:r>
            <a:endParaRPr sz="1600">
              <a:latin typeface="Arial Narrow"/>
              <a:cs typeface="Arial Narrow"/>
            </a:endParaRPr>
          </a:p>
          <a:p>
            <a:pPr marL="12700" marR="621665" indent="571500">
              <a:lnSpc>
                <a:spcPts val="1720"/>
              </a:lnSpc>
              <a:spcBef>
                <a:spcPts val="425"/>
              </a:spcBef>
            </a:pP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The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more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of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the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cortex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that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is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involved,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the</a:t>
            </a:r>
            <a:r>
              <a:rPr dirty="0" sz="1600" spc="-1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better</a:t>
            </a:r>
            <a:endParaRPr sz="1600">
              <a:latin typeface="Arial Narrow"/>
              <a:cs typeface="Arial Narrow"/>
            </a:endParaRPr>
          </a:p>
          <a:p>
            <a:pPr marL="12700" marR="496570">
              <a:lnSpc>
                <a:spcPts val="1730"/>
              </a:lnSpc>
              <a:spcBef>
                <a:spcPts val="390"/>
              </a:spcBef>
            </a:pPr>
            <a:r>
              <a:rPr dirty="0" sz="1600" b="1" i="1">
                <a:solidFill>
                  <a:srgbClr val="66FFFF"/>
                </a:solidFill>
                <a:latin typeface="Arial Narrow"/>
                <a:cs typeface="Arial Narrow"/>
              </a:rPr>
              <a:t>The</a:t>
            </a:r>
            <a:r>
              <a:rPr dirty="0" sz="1600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engram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of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memory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is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found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in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the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66FFFF"/>
                </a:solidFill>
                <a:latin typeface="Arial Narrow"/>
                <a:cs typeface="Arial Narrow"/>
              </a:rPr>
              <a:t>cerebellum</a:t>
            </a:r>
            <a:endParaRPr sz="1600">
              <a:latin typeface="Arial Narrow"/>
              <a:cs typeface="Arial Narrow"/>
            </a:endParaRPr>
          </a:p>
          <a:p>
            <a:pPr marL="12700" marR="546100" indent="571500">
              <a:lnSpc>
                <a:spcPts val="1730"/>
              </a:lnSpc>
              <a:spcBef>
                <a:spcPts val="390"/>
              </a:spcBef>
            </a:pP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Lateral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interpositus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nucleus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is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implicated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in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conditioned</a:t>
            </a:r>
            <a:r>
              <a:rPr dirty="0" sz="1600" spc="-30" b="1">
                <a:solidFill>
                  <a:srgbClr val="66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66FFFF"/>
                </a:solidFill>
                <a:latin typeface="Arial Narrow"/>
                <a:cs typeface="Arial Narrow"/>
              </a:rPr>
              <a:t>responses</a:t>
            </a:r>
            <a:endParaRPr sz="1600">
              <a:latin typeface="Arial Narrow"/>
              <a:cs typeface="Arial Narrow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62000" y="1676400"/>
            <a:ext cx="3505200" cy="43434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 spd="fast">
    <p:blinds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270" y="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-1270" y="3175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-1270" y="6603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66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-1270" y="9906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67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-1270" y="13207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68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-1270" y="16637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69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-1270" y="19938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6A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-1270" y="23240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6B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-1270" y="26670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6C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-1270" y="29972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6D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-1270" y="33274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6E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-1270" y="3670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6F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-1270" y="40005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7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-1270" y="43434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71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-1270" y="46735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2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-1270" y="50038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73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-1270" y="53466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4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-1270" y="56769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75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-1270" y="60070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6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-1270" y="63373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77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-1270" y="66801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8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-1270" y="70104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79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-1270" y="73533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7A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-1270" y="7683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7B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-1270" y="80136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7C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-1270" y="83566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D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-1270" y="86868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7E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-1270" y="90170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7F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-1270" y="93598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-1270" y="96901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81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-1270" y="100203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82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-1270" y="103631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83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-1270" y="106933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84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-1270" y="110363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5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-1270" y="11366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6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-1270" y="116966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87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-1270" y="120396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88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-1270" y="123698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9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-1270" y="127000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A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-1270" y="130301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8B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-1270" y="133731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8C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-1270" y="137033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8D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-1270" y="140461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8E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-1270" y="143763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F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-1270" y="147066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9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-1270" y="15049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1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-1270" y="153796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2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-1270" y="157098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93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-1270" y="160528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4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-1270" y="163830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5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-1270" y="167132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96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-1270" y="170561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7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-1270" y="17386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8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-1270" y="177165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99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-1270" y="180593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-1270" y="183896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-1270" y="187197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9C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-1270" y="190627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D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-1270" y="193928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E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-1270" y="197231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9F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-1270" y="200660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-1270" y="203962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A1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-1270" y="207263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A2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-1270" y="21069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3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-1270" y="213995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A4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-1270" y="217423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5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-1270" y="220726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A6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-1270" y="224027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A7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-1270" y="227457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A8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-1270" y="230758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9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-1270" y="234061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A9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-1270" y="237490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A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-1270" y="240792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AB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-1270" y="244093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AC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-1270" y="24752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D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-1270" y="25082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E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-1270" y="254127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AF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-1270" y="257556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B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-1270" y="260857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1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-1270" y="264160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B2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-1270" y="267588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3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-1270" y="270891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B4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-1270" y="274192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B5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-1270" y="277622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B6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-1270" y="280923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B7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-1270" y="28435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8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-1270" y="28765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9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-1270" y="290957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BA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-1270" y="294386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BB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-1270" y="297687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C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-1270" y="300990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BD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-1270" y="304418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E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-1270" y="307721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BF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-1270" y="31102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-1270" y="314325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C1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-1270" y="317753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19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2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-1270" y="321056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C3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-1270" y="32448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4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-1270" y="327787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C5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-1270" y="331089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C6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-1270" y="334517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7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-1270" y="337820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8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-1270" y="341122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C9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-1270" y="344550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CC00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-1270" y="34785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A00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-1270" y="351155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C9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-1270" y="354584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8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-1270" y="357885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C7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-1270" y="36131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6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-1270" y="364617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5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-1270" y="367919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C4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-1270" y="371347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3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-1270" y="374650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2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-1270" y="377952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C1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-1270" y="381254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C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-1270" y="38468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F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-1270" y="387985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BE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-1270" y="391414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D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-1270" y="394715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C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-1270" y="398017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BB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-1270" y="401447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A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6963409" y="4047490"/>
            <a:ext cx="2180590" cy="33020"/>
          </a:xfrm>
          <a:custGeom>
            <a:avLst/>
            <a:gdLst/>
            <a:ahLst/>
            <a:cxnLst/>
            <a:rect l="l" t="t" r="r" b="b"/>
            <a:pathLst>
              <a:path w="2180590" h="33020">
                <a:moveTo>
                  <a:pt x="0" y="33020"/>
                </a:moveTo>
                <a:lnTo>
                  <a:pt x="2180590" y="33020"/>
                </a:lnTo>
                <a:lnTo>
                  <a:pt x="218059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9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-1270" y="4047490"/>
            <a:ext cx="6372860" cy="33020"/>
          </a:xfrm>
          <a:custGeom>
            <a:avLst/>
            <a:gdLst/>
            <a:ahLst/>
            <a:cxnLst/>
            <a:rect l="l" t="t" r="r" b="b"/>
            <a:pathLst>
              <a:path w="6372860" h="33020">
                <a:moveTo>
                  <a:pt x="0" y="33020"/>
                </a:moveTo>
                <a:lnTo>
                  <a:pt x="6372860" y="33020"/>
                </a:lnTo>
                <a:lnTo>
                  <a:pt x="637286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9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6963409" y="4080509"/>
            <a:ext cx="2180590" cy="34290"/>
          </a:xfrm>
          <a:custGeom>
            <a:avLst/>
            <a:gdLst/>
            <a:ahLst/>
            <a:cxnLst/>
            <a:rect l="l" t="t" r="r" b="b"/>
            <a:pathLst>
              <a:path w="2180590" h="34289">
                <a:moveTo>
                  <a:pt x="0" y="34289"/>
                </a:moveTo>
                <a:lnTo>
                  <a:pt x="2180590" y="34289"/>
                </a:lnTo>
                <a:lnTo>
                  <a:pt x="218059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B8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-1270" y="4080509"/>
            <a:ext cx="6372860" cy="34290"/>
          </a:xfrm>
          <a:custGeom>
            <a:avLst/>
            <a:gdLst/>
            <a:ahLst/>
            <a:cxnLst/>
            <a:rect l="l" t="t" r="r" b="b"/>
            <a:pathLst>
              <a:path w="6372860" h="34289">
                <a:moveTo>
                  <a:pt x="0" y="34289"/>
                </a:moveTo>
                <a:lnTo>
                  <a:pt x="6372860" y="34289"/>
                </a:lnTo>
                <a:lnTo>
                  <a:pt x="637286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B8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6963409" y="4114800"/>
            <a:ext cx="2180590" cy="33020"/>
          </a:xfrm>
          <a:custGeom>
            <a:avLst/>
            <a:gdLst/>
            <a:ahLst/>
            <a:cxnLst/>
            <a:rect l="l" t="t" r="r" b="b"/>
            <a:pathLst>
              <a:path w="2180590" h="33020">
                <a:moveTo>
                  <a:pt x="0" y="33020"/>
                </a:moveTo>
                <a:lnTo>
                  <a:pt x="2180590" y="33020"/>
                </a:lnTo>
                <a:lnTo>
                  <a:pt x="218059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7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-1270" y="4114800"/>
            <a:ext cx="6372860" cy="33020"/>
          </a:xfrm>
          <a:custGeom>
            <a:avLst/>
            <a:gdLst/>
            <a:ahLst/>
            <a:cxnLst/>
            <a:rect l="l" t="t" r="r" b="b"/>
            <a:pathLst>
              <a:path w="6372860" h="33020">
                <a:moveTo>
                  <a:pt x="0" y="33020"/>
                </a:moveTo>
                <a:lnTo>
                  <a:pt x="6372860" y="33020"/>
                </a:lnTo>
                <a:lnTo>
                  <a:pt x="637286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7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6963409" y="4147820"/>
            <a:ext cx="2180590" cy="33020"/>
          </a:xfrm>
          <a:custGeom>
            <a:avLst/>
            <a:gdLst/>
            <a:ahLst/>
            <a:cxnLst/>
            <a:rect l="l" t="t" r="r" b="b"/>
            <a:pathLst>
              <a:path w="2180590" h="33020">
                <a:moveTo>
                  <a:pt x="0" y="33020"/>
                </a:moveTo>
                <a:lnTo>
                  <a:pt x="2180590" y="33020"/>
                </a:lnTo>
                <a:lnTo>
                  <a:pt x="218059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6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-1270" y="4147820"/>
            <a:ext cx="6372860" cy="33020"/>
          </a:xfrm>
          <a:custGeom>
            <a:avLst/>
            <a:gdLst/>
            <a:ahLst/>
            <a:cxnLst/>
            <a:rect l="l" t="t" r="r" b="b"/>
            <a:pathLst>
              <a:path w="6372860" h="33020">
                <a:moveTo>
                  <a:pt x="0" y="33020"/>
                </a:moveTo>
                <a:lnTo>
                  <a:pt x="6372860" y="33020"/>
                </a:lnTo>
                <a:lnTo>
                  <a:pt x="637286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6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6963409" y="4180840"/>
            <a:ext cx="2180590" cy="34290"/>
          </a:xfrm>
          <a:custGeom>
            <a:avLst/>
            <a:gdLst/>
            <a:ahLst/>
            <a:cxnLst/>
            <a:rect l="l" t="t" r="r" b="b"/>
            <a:pathLst>
              <a:path w="2180590" h="34289">
                <a:moveTo>
                  <a:pt x="0" y="34290"/>
                </a:moveTo>
                <a:lnTo>
                  <a:pt x="2180590" y="34290"/>
                </a:lnTo>
                <a:lnTo>
                  <a:pt x="218059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B5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-1270" y="4180840"/>
            <a:ext cx="6372860" cy="34290"/>
          </a:xfrm>
          <a:custGeom>
            <a:avLst/>
            <a:gdLst/>
            <a:ahLst/>
            <a:cxnLst/>
            <a:rect l="l" t="t" r="r" b="b"/>
            <a:pathLst>
              <a:path w="6372860" h="34289">
                <a:moveTo>
                  <a:pt x="0" y="34290"/>
                </a:moveTo>
                <a:lnTo>
                  <a:pt x="6372860" y="34290"/>
                </a:lnTo>
                <a:lnTo>
                  <a:pt x="637286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B5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6963409" y="4215129"/>
            <a:ext cx="2180590" cy="33020"/>
          </a:xfrm>
          <a:custGeom>
            <a:avLst/>
            <a:gdLst/>
            <a:ahLst/>
            <a:cxnLst/>
            <a:rect l="l" t="t" r="r" b="b"/>
            <a:pathLst>
              <a:path w="2180590" h="33020">
                <a:moveTo>
                  <a:pt x="0" y="33020"/>
                </a:moveTo>
                <a:lnTo>
                  <a:pt x="2180590" y="33020"/>
                </a:lnTo>
                <a:lnTo>
                  <a:pt x="218059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4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-1270" y="4215129"/>
            <a:ext cx="6372860" cy="33020"/>
          </a:xfrm>
          <a:custGeom>
            <a:avLst/>
            <a:gdLst/>
            <a:ahLst/>
            <a:cxnLst/>
            <a:rect l="l" t="t" r="r" b="b"/>
            <a:pathLst>
              <a:path w="6372860" h="33020">
                <a:moveTo>
                  <a:pt x="0" y="33020"/>
                </a:moveTo>
                <a:lnTo>
                  <a:pt x="6372860" y="33020"/>
                </a:lnTo>
                <a:lnTo>
                  <a:pt x="637286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4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6963409" y="4248150"/>
            <a:ext cx="2180590" cy="34290"/>
          </a:xfrm>
          <a:custGeom>
            <a:avLst/>
            <a:gdLst/>
            <a:ahLst/>
            <a:cxnLst/>
            <a:rect l="l" t="t" r="r" b="b"/>
            <a:pathLst>
              <a:path w="2180590" h="34289">
                <a:moveTo>
                  <a:pt x="0" y="34289"/>
                </a:moveTo>
                <a:lnTo>
                  <a:pt x="2180590" y="34289"/>
                </a:lnTo>
                <a:lnTo>
                  <a:pt x="218059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B3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-1270" y="4248150"/>
            <a:ext cx="6372860" cy="34290"/>
          </a:xfrm>
          <a:custGeom>
            <a:avLst/>
            <a:gdLst/>
            <a:ahLst/>
            <a:cxnLst/>
            <a:rect l="l" t="t" r="r" b="b"/>
            <a:pathLst>
              <a:path w="6372860" h="34289">
                <a:moveTo>
                  <a:pt x="0" y="34289"/>
                </a:moveTo>
                <a:lnTo>
                  <a:pt x="6372860" y="34289"/>
                </a:lnTo>
                <a:lnTo>
                  <a:pt x="637286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B3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6963409" y="4282440"/>
            <a:ext cx="2180590" cy="33020"/>
          </a:xfrm>
          <a:custGeom>
            <a:avLst/>
            <a:gdLst/>
            <a:ahLst/>
            <a:cxnLst/>
            <a:rect l="l" t="t" r="r" b="b"/>
            <a:pathLst>
              <a:path w="2180590" h="33020">
                <a:moveTo>
                  <a:pt x="0" y="33020"/>
                </a:moveTo>
                <a:lnTo>
                  <a:pt x="2180590" y="33020"/>
                </a:lnTo>
                <a:lnTo>
                  <a:pt x="218059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2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-1270" y="4282440"/>
            <a:ext cx="6372860" cy="33020"/>
          </a:xfrm>
          <a:custGeom>
            <a:avLst/>
            <a:gdLst/>
            <a:ahLst/>
            <a:cxnLst/>
            <a:rect l="l" t="t" r="r" b="b"/>
            <a:pathLst>
              <a:path w="6372860" h="33020">
                <a:moveTo>
                  <a:pt x="0" y="33020"/>
                </a:moveTo>
                <a:lnTo>
                  <a:pt x="6372860" y="33020"/>
                </a:lnTo>
                <a:lnTo>
                  <a:pt x="637286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2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6963409" y="4315459"/>
            <a:ext cx="2180590" cy="33020"/>
          </a:xfrm>
          <a:custGeom>
            <a:avLst/>
            <a:gdLst/>
            <a:ahLst/>
            <a:cxnLst/>
            <a:rect l="l" t="t" r="r" b="b"/>
            <a:pathLst>
              <a:path w="2180590" h="33020">
                <a:moveTo>
                  <a:pt x="0" y="33020"/>
                </a:moveTo>
                <a:lnTo>
                  <a:pt x="2180590" y="33020"/>
                </a:lnTo>
                <a:lnTo>
                  <a:pt x="218059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1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-1270" y="4315459"/>
            <a:ext cx="6372860" cy="33020"/>
          </a:xfrm>
          <a:custGeom>
            <a:avLst/>
            <a:gdLst/>
            <a:ahLst/>
            <a:cxnLst/>
            <a:rect l="l" t="t" r="r" b="b"/>
            <a:pathLst>
              <a:path w="6372860" h="33020">
                <a:moveTo>
                  <a:pt x="0" y="33020"/>
                </a:moveTo>
                <a:lnTo>
                  <a:pt x="6372860" y="33020"/>
                </a:lnTo>
                <a:lnTo>
                  <a:pt x="637286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1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6963409" y="4348479"/>
            <a:ext cx="2180590" cy="33020"/>
          </a:xfrm>
          <a:custGeom>
            <a:avLst/>
            <a:gdLst/>
            <a:ahLst/>
            <a:cxnLst/>
            <a:rect l="l" t="t" r="r" b="b"/>
            <a:pathLst>
              <a:path w="2180590" h="33020">
                <a:moveTo>
                  <a:pt x="0" y="33020"/>
                </a:moveTo>
                <a:lnTo>
                  <a:pt x="2180590" y="33020"/>
                </a:lnTo>
                <a:lnTo>
                  <a:pt x="218059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-1270" y="4348479"/>
            <a:ext cx="6372860" cy="33020"/>
          </a:xfrm>
          <a:custGeom>
            <a:avLst/>
            <a:gdLst/>
            <a:ahLst/>
            <a:cxnLst/>
            <a:rect l="l" t="t" r="r" b="b"/>
            <a:pathLst>
              <a:path w="6372860" h="33020">
                <a:moveTo>
                  <a:pt x="0" y="33020"/>
                </a:moveTo>
                <a:lnTo>
                  <a:pt x="6372860" y="33020"/>
                </a:lnTo>
                <a:lnTo>
                  <a:pt x="637286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B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6963409" y="4381500"/>
            <a:ext cx="2180590" cy="34290"/>
          </a:xfrm>
          <a:custGeom>
            <a:avLst/>
            <a:gdLst/>
            <a:ahLst/>
            <a:cxnLst/>
            <a:rect l="l" t="t" r="r" b="b"/>
            <a:pathLst>
              <a:path w="2180590" h="34289">
                <a:moveTo>
                  <a:pt x="0" y="34289"/>
                </a:moveTo>
                <a:lnTo>
                  <a:pt x="2180590" y="34289"/>
                </a:lnTo>
                <a:lnTo>
                  <a:pt x="218059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AF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-1270" y="4381500"/>
            <a:ext cx="6372860" cy="34290"/>
          </a:xfrm>
          <a:custGeom>
            <a:avLst/>
            <a:gdLst/>
            <a:ahLst/>
            <a:cxnLst/>
            <a:rect l="l" t="t" r="r" b="b"/>
            <a:pathLst>
              <a:path w="6372860" h="34289">
                <a:moveTo>
                  <a:pt x="0" y="34289"/>
                </a:moveTo>
                <a:lnTo>
                  <a:pt x="6372860" y="34289"/>
                </a:lnTo>
                <a:lnTo>
                  <a:pt x="637286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AF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-1270" y="441579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E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-1270" y="444880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D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-1270" y="448182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AC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-1270" y="451612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B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-1270" y="454914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AA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-1270" y="45834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9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-1270" y="46164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8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-1270" y="464947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A7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-1270" y="468375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6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-1270" y="471677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5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-1270" y="474980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A4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-1270" y="478409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3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-1270" y="481710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2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-1270" y="485012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A1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-1270" y="488442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A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-1270" y="491744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F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-1270" y="495045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9E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-1270" y="49847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D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-1270" y="501777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C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-1270" y="505079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-1270" y="508507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A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-1270" y="511810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9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-1270" y="515112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98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-1270" y="518540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7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-1270" y="52184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6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-1270" y="525145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95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-1270" y="528574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94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-1270" y="531875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93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-1270" y="53530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2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-1270" y="538607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91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-1270" y="541909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9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-1270" y="545337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F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-1270" y="548640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8E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-1270" y="551942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8D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-1270" y="555370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C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-1270" y="55867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B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-1270" y="561975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8A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-1270" y="565404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9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-1270" y="568705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8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-1270" y="572007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87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-1270" y="575437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87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-1270" y="578739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6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-1270" y="582040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85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-1270" y="585470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84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-1270" y="588772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83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-1270" y="592074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82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-1270" y="595502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81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-1270" y="598805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8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-1270" y="602234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7F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-1270" y="605535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E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-1270" y="608837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7D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-1270" y="612267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C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-1270" y="615569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7B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-1270" y="618870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7A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-1270" y="622300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9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-1270" y="625602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8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-1270" y="628904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77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-1270" y="632205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76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-1270" y="63563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5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-1270" y="638937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89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74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-1270" y="642365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3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-1270" y="645667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72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-1270" y="648970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71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-1270" y="652399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7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-1270" y="655700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6F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-1270" y="6590030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6E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-1270" y="662431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6D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-1270" y="665734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19"/>
                </a:moveTo>
                <a:lnTo>
                  <a:pt x="9145270" y="33019"/>
                </a:lnTo>
                <a:lnTo>
                  <a:pt x="9145270" y="0"/>
                </a:lnTo>
                <a:lnTo>
                  <a:pt x="0" y="0"/>
                </a:lnTo>
                <a:lnTo>
                  <a:pt x="0" y="33019"/>
                </a:lnTo>
                <a:close/>
              </a:path>
            </a:pathLst>
          </a:custGeom>
          <a:solidFill>
            <a:srgbClr val="6C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-1270" y="669035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90"/>
                </a:moveTo>
                <a:lnTo>
                  <a:pt x="9145270" y="34290"/>
                </a:lnTo>
                <a:lnTo>
                  <a:pt x="9145270" y="0"/>
                </a:lnTo>
                <a:lnTo>
                  <a:pt x="0" y="0"/>
                </a:lnTo>
                <a:lnTo>
                  <a:pt x="0" y="34290"/>
                </a:lnTo>
                <a:close/>
              </a:path>
            </a:pathLst>
          </a:custGeom>
          <a:solidFill>
            <a:srgbClr val="6B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-1270" y="672465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6A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-1270" y="6757669"/>
            <a:ext cx="9145270" cy="34290"/>
          </a:xfrm>
          <a:custGeom>
            <a:avLst/>
            <a:gdLst/>
            <a:ahLst/>
            <a:cxnLst/>
            <a:rect l="l" t="t" r="r" b="b"/>
            <a:pathLst>
              <a:path w="9145270" h="34290">
                <a:moveTo>
                  <a:pt x="0" y="34289"/>
                </a:moveTo>
                <a:lnTo>
                  <a:pt x="9145270" y="34289"/>
                </a:lnTo>
                <a:lnTo>
                  <a:pt x="9145270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69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-1270" y="6791959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68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-1270" y="6824980"/>
            <a:ext cx="9145270" cy="33020"/>
          </a:xfrm>
          <a:custGeom>
            <a:avLst/>
            <a:gdLst/>
            <a:ahLst/>
            <a:cxnLst/>
            <a:rect l="l" t="t" r="r" b="b"/>
            <a:pathLst>
              <a:path w="9145270" h="33020">
                <a:moveTo>
                  <a:pt x="0" y="33020"/>
                </a:moveTo>
                <a:lnTo>
                  <a:pt x="9145270" y="33020"/>
                </a:lnTo>
                <a:lnTo>
                  <a:pt x="9145270" y="0"/>
                </a:lnTo>
                <a:lnTo>
                  <a:pt x="0" y="0"/>
                </a:lnTo>
                <a:lnTo>
                  <a:pt x="0" y="33020"/>
                </a:lnTo>
                <a:close/>
              </a:path>
            </a:pathLst>
          </a:custGeom>
          <a:solidFill>
            <a:srgbClr val="67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-1270" y="6858000"/>
            <a:ext cx="9145270" cy="0"/>
          </a:xfrm>
          <a:custGeom>
            <a:avLst/>
            <a:gdLst/>
            <a:ahLst/>
            <a:cxnLst/>
            <a:rect l="l" t="t" r="r" b="b"/>
            <a:pathLst>
              <a:path w="9145270" h="0">
                <a:moveTo>
                  <a:pt x="0" y="0"/>
                </a:moveTo>
                <a:lnTo>
                  <a:pt x="9145270" y="0"/>
                </a:lnTo>
              </a:path>
            </a:pathLst>
          </a:custGeom>
          <a:ln w="3175">
            <a:solidFill>
              <a:srgbClr val="6600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 txBox="1">
            <a:spLocks noGrp="1"/>
          </p:cNvSpPr>
          <p:nvPr>
            <p:ph type="title"/>
          </p:nvPr>
        </p:nvSpPr>
        <p:spPr>
          <a:xfrm>
            <a:off x="2077720" y="284479"/>
            <a:ext cx="4785360" cy="11226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875789" algn="l"/>
              </a:tabLst>
            </a:pPr>
            <a:r>
              <a:rPr dirty="0" sz="7200" i="0">
                <a:solidFill>
                  <a:srgbClr val="FFFF00"/>
                </a:solidFill>
                <a:latin typeface="Times New Roman"/>
                <a:cs typeface="Times New Roman"/>
              </a:rPr>
              <a:t>M</a:t>
            </a:r>
            <a:r>
              <a:rPr dirty="0" sz="7200" spc="-180" i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7200" i="0">
                <a:solidFill>
                  <a:srgbClr val="FFFF00"/>
                </a:solidFill>
                <a:latin typeface="Times New Roman"/>
                <a:cs typeface="Times New Roman"/>
              </a:rPr>
              <a:t>e</a:t>
            </a:r>
            <a:r>
              <a:rPr dirty="0" sz="7200" i="0">
                <a:solidFill>
                  <a:srgbClr val="FFFF00"/>
                </a:solidFill>
                <a:latin typeface="Times New Roman"/>
                <a:cs typeface="Times New Roman"/>
              </a:rPr>
              <a:t>	</a:t>
            </a:r>
            <a:r>
              <a:rPr dirty="0" sz="7200" i="0">
                <a:solidFill>
                  <a:srgbClr val="FFFF00"/>
                </a:solidFill>
                <a:latin typeface="Times New Roman"/>
                <a:cs typeface="Times New Roman"/>
              </a:rPr>
              <a:t>m</a:t>
            </a:r>
            <a:r>
              <a:rPr dirty="0" sz="7200" i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7200" i="0">
                <a:solidFill>
                  <a:srgbClr val="FFFF00"/>
                </a:solidFill>
                <a:latin typeface="Times New Roman"/>
                <a:cs typeface="Times New Roman"/>
              </a:rPr>
              <a:t>o</a:t>
            </a:r>
            <a:r>
              <a:rPr dirty="0" sz="7200" i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7200" i="0">
                <a:solidFill>
                  <a:srgbClr val="FFFF00"/>
                </a:solidFill>
                <a:latin typeface="Times New Roman"/>
                <a:cs typeface="Times New Roman"/>
              </a:rPr>
              <a:t>r</a:t>
            </a:r>
            <a:r>
              <a:rPr dirty="0" sz="7200" spc="-900" i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sz="7200" i="0">
                <a:solidFill>
                  <a:srgbClr val="FFFF00"/>
                </a:solidFill>
                <a:latin typeface="Times New Roman"/>
                <a:cs typeface="Times New Roman"/>
              </a:rPr>
              <a:t>y</a:t>
            </a:r>
            <a:endParaRPr sz="7200">
              <a:latin typeface="Times New Roman"/>
              <a:cs typeface="Times New Roman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547369" y="1732279"/>
            <a:ext cx="256539" cy="25653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 txBox="1"/>
          <p:nvPr/>
        </p:nvSpPr>
        <p:spPr>
          <a:xfrm>
            <a:off x="534669" y="1534456"/>
            <a:ext cx="3872865" cy="248793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354965">
              <a:lnSpc>
                <a:spcPct val="100000"/>
              </a:lnSpc>
              <a:spcBef>
                <a:spcPts val="785"/>
              </a:spcBef>
            </a:pPr>
            <a:r>
              <a:rPr dirty="0" sz="2900" spc="-60" b="1" i="1">
                <a:solidFill>
                  <a:srgbClr val="FFCC00"/>
                </a:solidFill>
                <a:latin typeface="Comic Sans MS"/>
                <a:cs typeface="Comic Sans MS"/>
              </a:rPr>
              <a:t>Short-term</a:t>
            </a:r>
            <a:r>
              <a:rPr dirty="0" sz="2900" spc="-140" b="1" i="1">
                <a:solidFill>
                  <a:srgbClr val="FFCC00"/>
                </a:solidFill>
                <a:latin typeface="Comic Sans MS"/>
                <a:cs typeface="Comic Sans MS"/>
              </a:rPr>
              <a:t> </a:t>
            </a:r>
            <a:r>
              <a:rPr dirty="0" sz="2900" spc="-65" b="1" i="1">
                <a:solidFill>
                  <a:srgbClr val="FFCC00"/>
                </a:solidFill>
                <a:latin typeface="Comic Sans MS"/>
                <a:cs typeface="Comic Sans MS"/>
              </a:rPr>
              <a:t>Memory</a:t>
            </a:r>
            <a:endParaRPr sz="2900">
              <a:latin typeface="Comic Sans MS"/>
              <a:cs typeface="Comic Sans MS"/>
            </a:endParaRPr>
          </a:p>
          <a:p>
            <a:pPr marL="354965" marR="586740">
              <a:lnSpc>
                <a:spcPct val="100000"/>
              </a:lnSpc>
              <a:spcBef>
                <a:spcPts val="380"/>
              </a:spcBef>
            </a:pP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Working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memory,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present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conscious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memory</a:t>
            </a:r>
            <a:endParaRPr sz="1600">
              <a:latin typeface="Arial Narrow"/>
              <a:cs typeface="Arial Narrow"/>
            </a:endParaRPr>
          </a:p>
          <a:p>
            <a:pPr marL="354965">
              <a:lnSpc>
                <a:spcPct val="100000"/>
              </a:lnSpc>
              <a:spcBef>
                <a:spcPts val="390"/>
              </a:spcBef>
            </a:pP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Memory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of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events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that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have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just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occurred</a:t>
            </a:r>
            <a:endParaRPr sz="1600">
              <a:latin typeface="Arial Narrow"/>
              <a:cs typeface="Arial Narrow"/>
            </a:endParaRPr>
          </a:p>
          <a:p>
            <a:pPr marL="355600" indent="-342900">
              <a:lnSpc>
                <a:spcPct val="100000"/>
              </a:lnSpc>
              <a:spcBef>
                <a:spcPts val="600"/>
              </a:spcBef>
              <a:buSzPct val="96551"/>
              <a:buFont typeface="Comic Sans MS"/>
              <a:buChar char="•"/>
              <a:tabLst>
                <a:tab pos="354965" algn="l"/>
                <a:tab pos="355600" algn="l"/>
              </a:tabLst>
            </a:pPr>
            <a:r>
              <a:rPr dirty="0" sz="2900" spc="-60" b="1" i="1">
                <a:solidFill>
                  <a:srgbClr val="FFCC00"/>
                </a:solidFill>
                <a:latin typeface="Comic Sans MS"/>
                <a:cs typeface="Comic Sans MS"/>
              </a:rPr>
              <a:t>Long-term</a:t>
            </a:r>
            <a:r>
              <a:rPr dirty="0" sz="2900" spc="-85" b="1" i="1">
                <a:solidFill>
                  <a:srgbClr val="FFCC00"/>
                </a:solidFill>
                <a:latin typeface="Comic Sans MS"/>
                <a:cs typeface="Comic Sans MS"/>
              </a:rPr>
              <a:t> </a:t>
            </a:r>
            <a:r>
              <a:rPr dirty="0" sz="2900" spc="-70" b="1" i="1">
                <a:solidFill>
                  <a:srgbClr val="FFCC00"/>
                </a:solidFill>
                <a:latin typeface="Comic Sans MS"/>
                <a:cs typeface="Comic Sans MS"/>
              </a:rPr>
              <a:t>Memory</a:t>
            </a:r>
            <a:endParaRPr sz="2900">
              <a:latin typeface="Comic Sans MS"/>
              <a:cs typeface="Comic Sans MS"/>
            </a:endParaRPr>
          </a:p>
          <a:p>
            <a:pPr marL="354965" marR="1704975">
              <a:lnSpc>
                <a:spcPts val="2320"/>
              </a:lnSpc>
              <a:spcBef>
                <a:spcPts val="114"/>
              </a:spcBef>
            </a:pP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Memory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of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past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events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Types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b="1">
                <a:solidFill>
                  <a:srgbClr val="FFFFFF"/>
                </a:solidFill>
                <a:latin typeface="Arial Narrow"/>
                <a:cs typeface="Arial Narrow"/>
              </a:rPr>
              <a:t>of</a:t>
            </a:r>
            <a:r>
              <a:rPr dirty="0" sz="1600" spc="-2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LTM:</a:t>
            </a:r>
            <a:endParaRPr sz="1600">
              <a:latin typeface="Arial Narrow"/>
              <a:cs typeface="Arial Narrow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877569" y="4047490"/>
            <a:ext cx="341439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600" spc="-5" b="1" i="1">
                <a:solidFill>
                  <a:srgbClr val="FFFFFF"/>
                </a:solidFill>
                <a:latin typeface="Arial Narrow"/>
                <a:cs typeface="Arial Narrow"/>
              </a:rPr>
              <a:t>Declarative</a:t>
            </a:r>
            <a:r>
              <a:rPr dirty="0" sz="1600" spc="-5" b="1" i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FF"/>
                </a:solidFill>
                <a:latin typeface="Arial Narrow"/>
                <a:cs typeface="Arial Narrow"/>
              </a:rPr>
              <a:t>(explicit)</a:t>
            </a:r>
            <a:r>
              <a:rPr dirty="0" sz="1600" spc="-5" b="1" i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FF"/>
                </a:solidFill>
                <a:latin typeface="Arial Narrow"/>
                <a:cs typeface="Arial Narrow"/>
              </a:rPr>
              <a:t>memory-</a:t>
            </a:r>
            <a:r>
              <a:rPr dirty="0" sz="1600" spc="-5" b="1" i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the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ability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to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state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b="1">
                <a:solidFill>
                  <a:srgbClr val="FFFFFF"/>
                </a:solidFill>
                <a:latin typeface="Arial Narrow"/>
                <a:cs typeface="Arial Narrow"/>
              </a:rPr>
              <a:t>a</a:t>
            </a:r>
            <a:r>
              <a:rPr dirty="0" sz="160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memory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in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word;</a:t>
            </a:r>
            <a:r>
              <a:rPr dirty="0" sz="1600" spc="-1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material</a:t>
            </a:r>
            <a:endParaRPr sz="1600">
              <a:latin typeface="Arial Narrow"/>
              <a:cs typeface="Arial Narrow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877569" y="4533900"/>
            <a:ext cx="346456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deliberately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committed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b="1">
                <a:solidFill>
                  <a:srgbClr val="FFFFFF"/>
                </a:solidFill>
                <a:latin typeface="Arial Narrow"/>
                <a:cs typeface="Arial Narrow"/>
              </a:rPr>
              <a:t>to</a:t>
            </a:r>
            <a:r>
              <a:rPr dirty="0" sz="160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memory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b="1">
                <a:solidFill>
                  <a:srgbClr val="FFFFFF"/>
                </a:solidFill>
                <a:latin typeface="Arial Narrow"/>
                <a:cs typeface="Arial Narrow"/>
              </a:rPr>
              <a:t>and</a:t>
            </a:r>
            <a:r>
              <a:rPr dirty="0" sz="1600" spc="-7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data</a:t>
            </a:r>
            <a:endParaRPr sz="1600">
              <a:latin typeface="Arial Narrow"/>
              <a:cs typeface="Arial Narrow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877569" y="4725670"/>
            <a:ext cx="3379470" cy="1344930"/>
          </a:xfrm>
          <a:prstGeom prst="rect">
            <a:avLst/>
          </a:prstGeom>
        </p:spPr>
        <p:txBody>
          <a:bodyPr wrap="square" lIns="0" tIns="635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deliberately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recognized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as</a:t>
            </a:r>
            <a:r>
              <a:rPr dirty="0" sz="1600" spc="-1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memory</a:t>
            </a:r>
            <a:endParaRPr sz="1600">
              <a:latin typeface="Arial Narrow"/>
              <a:cs typeface="Arial Narrow"/>
            </a:endParaRPr>
          </a:p>
          <a:p>
            <a:pPr marL="12700" marR="5080">
              <a:lnSpc>
                <a:spcPct val="99800"/>
              </a:lnSpc>
              <a:spcBef>
                <a:spcPts val="400"/>
              </a:spcBef>
            </a:pPr>
            <a:r>
              <a:rPr dirty="0" sz="1600" spc="-5" b="1" i="1">
                <a:solidFill>
                  <a:srgbClr val="FFFFFF"/>
                </a:solidFill>
                <a:latin typeface="Arial Narrow"/>
                <a:cs typeface="Arial Narrow"/>
              </a:rPr>
              <a:t>Implicit</a:t>
            </a:r>
            <a:r>
              <a:rPr dirty="0" sz="1600" spc="-5" b="1" i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FF"/>
                </a:solidFill>
                <a:latin typeface="Arial Narrow"/>
                <a:cs typeface="Arial Narrow"/>
              </a:rPr>
              <a:t>(non-declarative)</a:t>
            </a:r>
            <a:r>
              <a:rPr dirty="0" sz="1600" spc="-5" b="1" i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FFFF"/>
                </a:solidFill>
                <a:latin typeface="Arial Narrow"/>
                <a:cs typeface="Arial Narrow"/>
              </a:rPr>
              <a:t>memory-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material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not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deliberately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committed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b="1">
                <a:solidFill>
                  <a:srgbClr val="FFFFFF"/>
                </a:solidFill>
                <a:latin typeface="Arial Narrow"/>
                <a:cs typeface="Arial Narrow"/>
              </a:rPr>
              <a:t>to</a:t>
            </a:r>
            <a:r>
              <a:rPr dirty="0" sz="160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memory;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recent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experience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on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behavior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b="1">
                <a:solidFill>
                  <a:srgbClr val="FFFFFF"/>
                </a:solidFill>
                <a:latin typeface="Arial Narrow"/>
                <a:cs typeface="Arial Narrow"/>
              </a:rPr>
              <a:t>not </a:t>
            </a:r>
            <a:r>
              <a:rPr dirty="0" sz="160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recognized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as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memory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is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being</a:t>
            </a:r>
            <a:r>
              <a:rPr dirty="0" sz="160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Arial Narrow"/>
                <a:cs typeface="Arial Narrow"/>
              </a:rPr>
              <a:t>used</a:t>
            </a:r>
            <a:endParaRPr sz="1600">
              <a:latin typeface="Arial Narrow"/>
              <a:cs typeface="Arial Narrow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4950459" y="1600200"/>
            <a:ext cx="3435349" cy="21856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701280" y="5298440"/>
            <a:ext cx="1217930" cy="1031240"/>
          </a:xfrm>
          <a:custGeom>
            <a:avLst/>
            <a:gdLst/>
            <a:ahLst/>
            <a:cxnLst/>
            <a:rect l="l" t="t" r="r" b="b"/>
            <a:pathLst>
              <a:path w="1217929" h="1031239">
                <a:moveTo>
                  <a:pt x="689610" y="266700"/>
                </a:moveTo>
                <a:lnTo>
                  <a:pt x="689610" y="35560"/>
                </a:lnTo>
                <a:lnTo>
                  <a:pt x="1217929" y="35560"/>
                </a:lnTo>
                <a:lnTo>
                  <a:pt x="1217929" y="1031240"/>
                </a:lnTo>
                <a:lnTo>
                  <a:pt x="0" y="1031240"/>
                </a:lnTo>
                <a:lnTo>
                  <a:pt x="0" y="0"/>
                </a:lnTo>
              </a:path>
            </a:pathLst>
          </a:custGeom>
          <a:ln w="283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701280" y="5298440"/>
            <a:ext cx="0" cy="266700"/>
          </a:xfrm>
          <a:custGeom>
            <a:avLst/>
            <a:gdLst/>
            <a:ahLst/>
            <a:cxnLst/>
            <a:rect l="l" t="t" r="r" b="b"/>
            <a:pathLst>
              <a:path w="0" h="266700">
                <a:moveTo>
                  <a:pt x="0" y="266700"/>
                </a:moveTo>
                <a:lnTo>
                  <a:pt x="0" y="0"/>
                </a:lnTo>
              </a:path>
            </a:pathLst>
          </a:custGeom>
          <a:ln w="283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6485890" y="5298440"/>
            <a:ext cx="1215390" cy="1031240"/>
          </a:xfrm>
          <a:custGeom>
            <a:avLst/>
            <a:gdLst/>
            <a:ahLst/>
            <a:cxnLst/>
            <a:rect l="l" t="t" r="r" b="b"/>
            <a:pathLst>
              <a:path w="1215390" h="1031239">
                <a:moveTo>
                  <a:pt x="527050" y="266700"/>
                </a:moveTo>
                <a:lnTo>
                  <a:pt x="527050" y="35560"/>
                </a:lnTo>
                <a:lnTo>
                  <a:pt x="0" y="35560"/>
                </a:lnTo>
                <a:lnTo>
                  <a:pt x="0" y="1031240"/>
                </a:lnTo>
                <a:lnTo>
                  <a:pt x="1215389" y="1031240"/>
                </a:lnTo>
                <a:lnTo>
                  <a:pt x="1215389" y="0"/>
                </a:lnTo>
              </a:path>
            </a:pathLst>
          </a:custGeom>
          <a:ln w="283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5633720" y="5298440"/>
            <a:ext cx="1216660" cy="1031240"/>
          </a:xfrm>
          <a:custGeom>
            <a:avLst/>
            <a:gdLst/>
            <a:ahLst/>
            <a:cxnLst/>
            <a:rect l="l" t="t" r="r" b="b"/>
            <a:pathLst>
              <a:path w="1216659" h="1031239">
                <a:moveTo>
                  <a:pt x="689609" y="266700"/>
                </a:moveTo>
                <a:lnTo>
                  <a:pt x="689609" y="35560"/>
                </a:lnTo>
                <a:lnTo>
                  <a:pt x="1216659" y="35560"/>
                </a:lnTo>
                <a:lnTo>
                  <a:pt x="1216659" y="1031240"/>
                </a:lnTo>
                <a:lnTo>
                  <a:pt x="0" y="1031240"/>
                </a:lnTo>
                <a:lnTo>
                  <a:pt x="0" y="0"/>
                </a:lnTo>
              </a:path>
            </a:pathLst>
          </a:custGeom>
          <a:ln w="283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5633720" y="5298440"/>
            <a:ext cx="0" cy="266700"/>
          </a:xfrm>
          <a:custGeom>
            <a:avLst/>
            <a:gdLst/>
            <a:ahLst/>
            <a:cxnLst/>
            <a:rect l="l" t="t" r="r" b="b"/>
            <a:pathLst>
              <a:path w="0" h="266700">
                <a:moveTo>
                  <a:pt x="0" y="266700"/>
                </a:moveTo>
                <a:lnTo>
                  <a:pt x="0" y="0"/>
                </a:lnTo>
              </a:path>
            </a:pathLst>
          </a:custGeom>
          <a:ln w="283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4417059" y="5298440"/>
            <a:ext cx="1216660" cy="1031240"/>
          </a:xfrm>
          <a:custGeom>
            <a:avLst/>
            <a:gdLst/>
            <a:ahLst/>
            <a:cxnLst/>
            <a:rect l="l" t="t" r="r" b="b"/>
            <a:pathLst>
              <a:path w="1216660" h="1031239">
                <a:moveTo>
                  <a:pt x="527050" y="266700"/>
                </a:moveTo>
                <a:lnTo>
                  <a:pt x="527050" y="35560"/>
                </a:lnTo>
                <a:lnTo>
                  <a:pt x="0" y="35560"/>
                </a:lnTo>
                <a:lnTo>
                  <a:pt x="0" y="1031240"/>
                </a:lnTo>
                <a:lnTo>
                  <a:pt x="1216660" y="1031240"/>
                </a:lnTo>
                <a:lnTo>
                  <a:pt x="1216660" y="0"/>
                </a:lnTo>
              </a:path>
            </a:pathLst>
          </a:custGeom>
          <a:ln w="283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140450" y="3733800"/>
            <a:ext cx="1560830" cy="1031240"/>
          </a:xfrm>
          <a:custGeom>
            <a:avLst/>
            <a:gdLst/>
            <a:ahLst/>
            <a:cxnLst/>
            <a:rect l="l" t="t" r="r" b="b"/>
            <a:pathLst>
              <a:path w="1560829" h="1031239">
                <a:moveTo>
                  <a:pt x="1560829" y="1031239"/>
                </a:moveTo>
                <a:lnTo>
                  <a:pt x="1560829" y="0"/>
                </a:lnTo>
                <a:lnTo>
                  <a:pt x="0" y="0"/>
                </a:lnTo>
                <a:lnTo>
                  <a:pt x="0" y="995680"/>
                </a:lnTo>
                <a:lnTo>
                  <a:pt x="527050" y="995680"/>
                </a:lnTo>
                <a:lnTo>
                  <a:pt x="527050" y="764539"/>
                </a:lnTo>
              </a:path>
            </a:pathLst>
          </a:custGeom>
          <a:ln w="283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633720" y="3733800"/>
            <a:ext cx="1560830" cy="1031240"/>
          </a:xfrm>
          <a:custGeom>
            <a:avLst/>
            <a:gdLst/>
            <a:ahLst/>
            <a:cxnLst/>
            <a:rect l="l" t="t" r="r" b="b"/>
            <a:pathLst>
              <a:path w="1560829" h="1031239">
                <a:moveTo>
                  <a:pt x="0" y="1031239"/>
                </a:moveTo>
                <a:lnTo>
                  <a:pt x="0" y="0"/>
                </a:lnTo>
                <a:lnTo>
                  <a:pt x="1560829" y="0"/>
                </a:lnTo>
                <a:lnTo>
                  <a:pt x="1560829" y="995680"/>
                </a:lnTo>
                <a:lnTo>
                  <a:pt x="1033779" y="995680"/>
                </a:lnTo>
                <a:lnTo>
                  <a:pt x="1033779" y="764539"/>
                </a:lnTo>
              </a:path>
            </a:pathLst>
          </a:custGeom>
          <a:ln w="283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6452870" y="3964940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 h="0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6433820" y="3970654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6435090" y="3969384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 h="0">
                <a:moveTo>
                  <a:pt x="0" y="0"/>
                </a:moveTo>
                <a:lnTo>
                  <a:pt x="46481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6443979" y="396811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 h="0">
                <a:moveTo>
                  <a:pt x="0" y="0"/>
                </a:moveTo>
                <a:lnTo>
                  <a:pt x="44830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6450329" y="396684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 h="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6452870" y="3965575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 h="0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6419850" y="3977004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 h="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6423659" y="3975734"/>
            <a:ext cx="490220" cy="0"/>
          </a:xfrm>
          <a:custGeom>
            <a:avLst/>
            <a:gdLst/>
            <a:ahLst/>
            <a:cxnLst/>
            <a:rect l="l" t="t" r="r" b="b"/>
            <a:pathLst>
              <a:path w="490220" h="0">
                <a:moveTo>
                  <a:pt x="0" y="0"/>
                </a:moveTo>
                <a:lnTo>
                  <a:pt x="49021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6426200" y="397446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40" h="0">
                <a:moveTo>
                  <a:pt x="0" y="0"/>
                </a:moveTo>
                <a:lnTo>
                  <a:pt x="48514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6427470" y="3973195"/>
            <a:ext cx="480059" cy="0"/>
          </a:xfrm>
          <a:custGeom>
            <a:avLst/>
            <a:gdLst/>
            <a:ahLst/>
            <a:cxnLst/>
            <a:rect l="l" t="t" r="r" b="b"/>
            <a:pathLst>
              <a:path w="480059" h="0">
                <a:moveTo>
                  <a:pt x="0" y="0"/>
                </a:moveTo>
                <a:lnTo>
                  <a:pt x="48005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6431279" y="397192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 h="0">
                <a:moveTo>
                  <a:pt x="0" y="0"/>
                </a:moveTo>
                <a:lnTo>
                  <a:pt x="47497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6410959" y="3983354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 h="0">
                <a:moveTo>
                  <a:pt x="0" y="0"/>
                </a:moveTo>
                <a:lnTo>
                  <a:pt x="51434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6412229" y="3982084"/>
            <a:ext cx="510540" cy="0"/>
          </a:xfrm>
          <a:custGeom>
            <a:avLst/>
            <a:gdLst/>
            <a:ahLst/>
            <a:cxnLst/>
            <a:rect l="l" t="t" r="r" b="b"/>
            <a:pathLst>
              <a:path w="510540" h="0">
                <a:moveTo>
                  <a:pt x="0" y="0"/>
                </a:moveTo>
                <a:lnTo>
                  <a:pt x="51054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6414770" y="3980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 h="0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6416040" y="3979545"/>
            <a:ext cx="504190" cy="0"/>
          </a:xfrm>
          <a:custGeom>
            <a:avLst/>
            <a:gdLst/>
            <a:ahLst/>
            <a:cxnLst/>
            <a:rect l="l" t="t" r="r" b="b"/>
            <a:pathLst>
              <a:path w="504190" h="0">
                <a:moveTo>
                  <a:pt x="0" y="0"/>
                </a:moveTo>
                <a:lnTo>
                  <a:pt x="50418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6418579" y="3978275"/>
            <a:ext cx="499109" cy="0"/>
          </a:xfrm>
          <a:custGeom>
            <a:avLst/>
            <a:gdLst/>
            <a:ahLst/>
            <a:cxnLst/>
            <a:rect l="l" t="t" r="r" b="b"/>
            <a:pathLst>
              <a:path w="499109" h="0">
                <a:moveTo>
                  <a:pt x="0" y="0"/>
                </a:moveTo>
                <a:lnTo>
                  <a:pt x="49910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6403340" y="3989704"/>
            <a:ext cx="529590" cy="0"/>
          </a:xfrm>
          <a:custGeom>
            <a:avLst/>
            <a:gdLst/>
            <a:ahLst/>
            <a:cxnLst/>
            <a:rect l="l" t="t" r="r" b="b"/>
            <a:pathLst>
              <a:path w="529590" h="0">
                <a:moveTo>
                  <a:pt x="0" y="0"/>
                </a:moveTo>
                <a:lnTo>
                  <a:pt x="52958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6404609" y="3988434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 h="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6405879" y="3987165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 h="0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6407150" y="398589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70" h="0">
                <a:moveTo>
                  <a:pt x="0" y="0"/>
                </a:moveTo>
                <a:lnTo>
                  <a:pt x="52197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6409690" y="3984625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 h="0">
                <a:moveTo>
                  <a:pt x="0" y="0"/>
                </a:moveTo>
                <a:lnTo>
                  <a:pt x="51688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6396990" y="3996054"/>
            <a:ext cx="542290" cy="0"/>
          </a:xfrm>
          <a:custGeom>
            <a:avLst/>
            <a:gdLst/>
            <a:ahLst/>
            <a:cxnLst/>
            <a:rect l="l" t="t" r="r" b="b"/>
            <a:pathLst>
              <a:path w="542290" h="0">
                <a:moveTo>
                  <a:pt x="0" y="0"/>
                </a:moveTo>
                <a:lnTo>
                  <a:pt x="54228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6398259" y="3994784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 h="0">
                <a:moveTo>
                  <a:pt x="0" y="0"/>
                </a:moveTo>
                <a:lnTo>
                  <a:pt x="53974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6399529" y="3993515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 h="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6400800" y="3992245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 h="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6402070" y="399097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 h="0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6390640" y="4002404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 h="0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6391909" y="4001134"/>
            <a:ext cx="551180" cy="0"/>
          </a:xfrm>
          <a:custGeom>
            <a:avLst/>
            <a:gdLst/>
            <a:ahLst/>
            <a:cxnLst/>
            <a:rect l="l" t="t" r="r" b="b"/>
            <a:pathLst>
              <a:path w="551179" h="0">
                <a:moveTo>
                  <a:pt x="0" y="0"/>
                </a:moveTo>
                <a:lnTo>
                  <a:pt x="55118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6393179" y="399986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 h="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6394450" y="3998595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 h="0">
                <a:moveTo>
                  <a:pt x="0" y="0"/>
                </a:moveTo>
                <a:lnTo>
                  <a:pt x="54610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6395720" y="3997325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 h="0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6386829" y="4008754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 h="0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6386829" y="4007484"/>
            <a:ext cx="561340" cy="0"/>
          </a:xfrm>
          <a:custGeom>
            <a:avLst/>
            <a:gdLst/>
            <a:ahLst/>
            <a:cxnLst/>
            <a:rect l="l" t="t" r="r" b="b"/>
            <a:pathLst>
              <a:path w="561340" h="0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6388100" y="400621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6389370" y="400494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 h="0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6390640" y="4003675"/>
            <a:ext cx="554990" cy="0"/>
          </a:xfrm>
          <a:custGeom>
            <a:avLst/>
            <a:gdLst/>
            <a:ahLst/>
            <a:cxnLst/>
            <a:rect l="l" t="t" r="r" b="b"/>
            <a:pathLst>
              <a:path w="554990" h="0">
                <a:moveTo>
                  <a:pt x="0" y="0"/>
                </a:moveTo>
                <a:lnTo>
                  <a:pt x="55498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6383020" y="4013834"/>
            <a:ext cx="568960" cy="0"/>
          </a:xfrm>
          <a:custGeom>
            <a:avLst/>
            <a:gdLst/>
            <a:ahLst/>
            <a:cxnLst/>
            <a:rect l="l" t="t" r="r" b="b"/>
            <a:pathLst>
              <a:path w="568959" h="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6384290" y="4011929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 h="0">
                <a:moveTo>
                  <a:pt x="0" y="0"/>
                </a:moveTo>
                <a:lnTo>
                  <a:pt x="56641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6385559" y="4010025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 h="0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6379209" y="4020184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 h="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6380479" y="4018915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 h="0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6380479" y="401764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 h="0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6381750" y="4015740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 h="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6375400" y="4032884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 h="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6375400" y="4030345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 h="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810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6376670" y="4027170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 h="0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6377940" y="4024629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 h="0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6379209" y="4022090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 h="0">
                <a:moveTo>
                  <a:pt x="0" y="0"/>
                </a:moveTo>
                <a:lnTo>
                  <a:pt x="57784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6374129" y="403796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09" h="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810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6374129" y="4034790"/>
            <a:ext cx="586740" cy="0"/>
          </a:xfrm>
          <a:custGeom>
            <a:avLst/>
            <a:gdLst/>
            <a:ahLst/>
            <a:cxnLst/>
            <a:rect l="l" t="t" r="r" b="b"/>
            <a:pathLst>
              <a:path w="586740" h="0">
                <a:moveTo>
                  <a:pt x="0" y="0"/>
                </a:moveTo>
                <a:lnTo>
                  <a:pt x="58674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6371590" y="4044950"/>
            <a:ext cx="591820" cy="375920"/>
          </a:xfrm>
          <a:custGeom>
            <a:avLst/>
            <a:gdLst/>
            <a:ahLst/>
            <a:cxnLst/>
            <a:rect l="l" t="t" r="r" b="b"/>
            <a:pathLst>
              <a:path w="591820" h="375920">
                <a:moveTo>
                  <a:pt x="0" y="375919"/>
                </a:moveTo>
                <a:lnTo>
                  <a:pt x="591819" y="375919"/>
                </a:lnTo>
                <a:lnTo>
                  <a:pt x="591819" y="0"/>
                </a:lnTo>
                <a:lnTo>
                  <a:pt x="0" y="0"/>
                </a:lnTo>
                <a:lnTo>
                  <a:pt x="0" y="375919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6372859" y="4043679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 h="0">
                <a:moveTo>
                  <a:pt x="0" y="0"/>
                </a:moveTo>
                <a:lnTo>
                  <a:pt x="59054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6372859" y="4041140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 h="0">
                <a:moveTo>
                  <a:pt x="0" y="0"/>
                </a:moveTo>
                <a:lnTo>
                  <a:pt x="58928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6374129" y="4426584"/>
            <a:ext cx="588010" cy="0"/>
          </a:xfrm>
          <a:custGeom>
            <a:avLst/>
            <a:gdLst/>
            <a:ahLst/>
            <a:cxnLst/>
            <a:rect l="l" t="t" r="r" b="b"/>
            <a:pathLst>
              <a:path w="588009" h="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810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6372859" y="4424045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 h="0">
                <a:moveTo>
                  <a:pt x="0" y="0"/>
                </a:moveTo>
                <a:lnTo>
                  <a:pt x="58928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6372859" y="4422140"/>
            <a:ext cx="590550" cy="0"/>
          </a:xfrm>
          <a:custGeom>
            <a:avLst/>
            <a:gdLst/>
            <a:ahLst/>
            <a:cxnLst/>
            <a:rect l="l" t="t" r="r" b="b"/>
            <a:pathLst>
              <a:path w="590550" h="0">
                <a:moveTo>
                  <a:pt x="0" y="0"/>
                </a:moveTo>
                <a:lnTo>
                  <a:pt x="59054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6377940" y="4439920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 h="0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6376670" y="4437379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 h="0">
                <a:moveTo>
                  <a:pt x="0" y="0"/>
                </a:moveTo>
                <a:lnTo>
                  <a:pt x="58165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6375400" y="4434204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 h="0">
                <a:moveTo>
                  <a:pt x="0" y="0"/>
                </a:moveTo>
                <a:lnTo>
                  <a:pt x="584200" y="0"/>
                </a:lnTo>
              </a:path>
            </a:pathLst>
          </a:custGeom>
          <a:ln w="3809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6375400" y="4431029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 h="0">
                <a:moveTo>
                  <a:pt x="0" y="0"/>
                </a:moveTo>
                <a:lnTo>
                  <a:pt x="58547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6374129" y="4429125"/>
            <a:ext cx="586740" cy="0"/>
          </a:xfrm>
          <a:custGeom>
            <a:avLst/>
            <a:gdLst/>
            <a:ahLst/>
            <a:cxnLst/>
            <a:rect l="l" t="t" r="r" b="b"/>
            <a:pathLst>
              <a:path w="586740" h="0">
                <a:moveTo>
                  <a:pt x="0" y="0"/>
                </a:moveTo>
                <a:lnTo>
                  <a:pt x="58674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6381750" y="4446904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 h="0">
                <a:moveTo>
                  <a:pt x="0" y="0"/>
                </a:moveTo>
                <a:lnTo>
                  <a:pt x="57277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6380479" y="4445000"/>
            <a:ext cx="575310" cy="0"/>
          </a:xfrm>
          <a:custGeom>
            <a:avLst/>
            <a:gdLst/>
            <a:ahLst/>
            <a:cxnLst/>
            <a:rect l="l" t="t" r="r" b="b"/>
            <a:pathLst>
              <a:path w="575309" h="0">
                <a:moveTo>
                  <a:pt x="0" y="0"/>
                </a:moveTo>
                <a:lnTo>
                  <a:pt x="57530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6379209" y="4442459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 h="0">
                <a:moveTo>
                  <a:pt x="0" y="0"/>
                </a:moveTo>
                <a:lnTo>
                  <a:pt x="57784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6384290" y="4453254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 h="0">
                <a:moveTo>
                  <a:pt x="0" y="0"/>
                </a:moveTo>
                <a:lnTo>
                  <a:pt x="56641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6384290" y="4451984"/>
            <a:ext cx="567690" cy="0"/>
          </a:xfrm>
          <a:custGeom>
            <a:avLst/>
            <a:gdLst/>
            <a:ahLst/>
            <a:cxnLst/>
            <a:rect l="l" t="t" r="r" b="b"/>
            <a:pathLst>
              <a:path w="567690" h="0">
                <a:moveTo>
                  <a:pt x="0" y="0"/>
                </a:moveTo>
                <a:lnTo>
                  <a:pt x="56768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6383020" y="445071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59" h="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6383020" y="444944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 h="0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6381750" y="4448175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 h="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6389370" y="4459604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 h="0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6388100" y="4458334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6007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6386829" y="4456429"/>
            <a:ext cx="562610" cy="0"/>
          </a:xfrm>
          <a:custGeom>
            <a:avLst/>
            <a:gdLst/>
            <a:ahLst/>
            <a:cxnLst/>
            <a:rect l="l" t="t" r="r" b="b"/>
            <a:pathLst>
              <a:path w="562609" h="0">
                <a:moveTo>
                  <a:pt x="0" y="0"/>
                </a:moveTo>
                <a:lnTo>
                  <a:pt x="56260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6385559" y="4454525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 h="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6394450" y="4465954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 h="0">
                <a:moveTo>
                  <a:pt x="0" y="0"/>
                </a:moveTo>
                <a:lnTo>
                  <a:pt x="54610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6393179" y="446468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40" h="0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6391909" y="4463415"/>
            <a:ext cx="551180" cy="0"/>
          </a:xfrm>
          <a:custGeom>
            <a:avLst/>
            <a:gdLst/>
            <a:ahLst/>
            <a:cxnLst/>
            <a:rect l="l" t="t" r="r" b="b"/>
            <a:pathLst>
              <a:path w="551179" h="0">
                <a:moveTo>
                  <a:pt x="0" y="0"/>
                </a:moveTo>
                <a:lnTo>
                  <a:pt x="55118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6390640" y="44621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 h="0">
                <a:moveTo>
                  <a:pt x="0" y="0"/>
                </a:moveTo>
                <a:lnTo>
                  <a:pt x="55371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6390640" y="4460875"/>
            <a:ext cx="554990" cy="0"/>
          </a:xfrm>
          <a:custGeom>
            <a:avLst/>
            <a:gdLst/>
            <a:ahLst/>
            <a:cxnLst/>
            <a:rect l="l" t="t" r="r" b="b"/>
            <a:pathLst>
              <a:path w="554990" h="0">
                <a:moveTo>
                  <a:pt x="0" y="0"/>
                </a:moveTo>
                <a:lnTo>
                  <a:pt x="55498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6400800" y="4472304"/>
            <a:ext cx="534670" cy="0"/>
          </a:xfrm>
          <a:custGeom>
            <a:avLst/>
            <a:gdLst/>
            <a:ahLst/>
            <a:cxnLst/>
            <a:rect l="l" t="t" r="r" b="b"/>
            <a:pathLst>
              <a:path w="534670" h="0">
                <a:moveTo>
                  <a:pt x="0" y="0"/>
                </a:moveTo>
                <a:lnTo>
                  <a:pt x="53467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6399529" y="4471034"/>
            <a:ext cx="537210" cy="0"/>
          </a:xfrm>
          <a:custGeom>
            <a:avLst/>
            <a:gdLst/>
            <a:ahLst/>
            <a:cxnLst/>
            <a:rect l="l" t="t" r="r" b="b"/>
            <a:pathLst>
              <a:path w="537209" h="0">
                <a:moveTo>
                  <a:pt x="0" y="0"/>
                </a:moveTo>
                <a:lnTo>
                  <a:pt x="53720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6398259" y="4469765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 h="0">
                <a:moveTo>
                  <a:pt x="0" y="0"/>
                </a:moveTo>
                <a:lnTo>
                  <a:pt x="53974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6396990" y="4468495"/>
            <a:ext cx="542290" cy="0"/>
          </a:xfrm>
          <a:custGeom>
            <a:avLst/>
            <a:gdLst/>
            <a:ahLst/>
            <a:cxnLst/>
            <a:rect l="l" t="t" r="r" b="b"/>
            <a:pathLst>
              <a:path w="542290" h="0">
                <a:moveTo>
                  <a:pt x="0" y="0"/>
                </a:moveTo>
                <a:lnTo>
                  <a:pt x="54228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6395720" y="4467225"/>
            <a:ext cx="543560" cy="0"/>
          </a:xfrm>
          <a:custGeom>
            <a:avLst/>
            <a:gdLst/>
            <a:ahLst/>
            <a:cxnLst/>
            <a:rect l="l" t="t" r="r" b="b"/>
            <a:pathLst>
              <a:path w="543559" h="0">
                <a:moveTo>
                  <a:pt x="0" y="0"/>
                </a:moveTo>
                <a:lnTo>
                  <a:pt x="54355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6407150" y="4478654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 h="0">
                <a:moveTo>
                  <a:pt x="0" y="0"/>
                </a:moveTo>
                <a:lnTo>
                  <a:pt x="52070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6405879" y="4477384"/>
            <a:ext cx="524510" cy="0"/>
          </a:xfrm>
          <a:custGeom>
            <a:avLst/>
            <a:gdLst/>
            <a:ahLst/>
            <a:cxnLst/>
            <a:rect l="l" t="t" r="r" b="b"/>
            <a:pathLst>
              <a:path w="524509" h="0">
                <a:moveTo>
                  <a:pt x="0" y="0"/>
                </a:moveTo>
                <a:lnTo>
                  <a:pt x="52450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6404609" y="447611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 h="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6403340" y="4474845"/>
            <a:ext cx="529590" cy="0"/>
          </a:xfrm>
          <a:custGeom>
            <a:avLst/>
            <a:gdLst/>
            <a:ahLst/>
            <a:cxnLst/>
            <a:rect l="l" t="t" r="r" b="b"/>
            <a:pathLst>
              <a:path w="529590" h="0">
                <a:moveTo>
                  <a:pt x="0" y="0"/>
                </a:moveTo>
                <a:lnTo>
                  <a:pt x="52958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6402070" y="447357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 h="0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6416040" y="4485004"/>
            <a:ext cx="502920" cy="0"/>
          </a:xfrm>
          <a:custGeom>
            <a:avLst/>
            <a:gdLst/>
            <a:ahLst/>
            <a:cxnLst/>
            <a:rect l="l" t="t" r="r" b="b"/>
            <a:pathLst>
              <a:path w="502920" h="0">
                <a:moveTo>
                  <a:pt x="0" y="0"/>
                </a:moveTo>
                <a:lnTo>
                  <a:pt x="50291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6413500" y="4483734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 h="0">
                <a:moveTo>
                  <a:pt x="0" y="0"/>
                </a:moveTo>
                <a:lnTo>
                  <a:pt x="50800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6412229" y="448246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40" h="0">
                <a:moveTo>
                  <a:pt x="0" y="0"/>
                </a:moveTo>
                <a:lnTo>
                  <a:pt x="51054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6410959" y="4481195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 h="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6408420" y="4479925"/>
            <a:ext cx="518159" cy="0"/>
          </a:xfrm>
          <a:custGeom>
            <a:avLst/>
            <a:gdLst/>
            <a:ahLst/>
            <a:cxnLst/>
            <a:rect l="l" t="t" r="r" b="b"/>
            <a:pathLst>
              <a:path w="518159" h="0">
                <a:moveTo>
                  <a:pt x="0" y="0"/>
                </a:moveTo>
                <a:lnTo>
                  <a:pt x="51815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6427470" y="4491354"/>
            <a:ext cx="480059" cy="0"/>
          </a:xfrm>
          <a:custGeom>
            <a:avLst/>
            <a:gdLst/>
            <a:ahLst/>
            <a:cxnLst/>
            <a:rect l="l" t="t" r="r" b="b"/>
            <a:pathLst>
              <a:path w="480059" h="0">
                <a:moveTo>
                  <a:pt x="0" y="0"/>
                </a:moveTo>
                <a:lnTo>
                  <a:pt x="48005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6423659" y="4490084"/>
            <a:ext cx="486409" cy="0"/>
          </a:xfrm>
          <a:custGeom>
            <a:avLst/>
            <a:gdLst/>
            <a:ahLst/>
            <a:cxnLst/>
            <a:rect l="l" t="t" r="r" b="b"/>
            <a:pathLst>
              <a:path w="486409" h="0">
                <a:moveTo>
                  <a:pt x="0" y="0"/>
                </a:moveTo>
                <a:lnTo>
                  <a:pt x="48641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6421120" y="4488815"/>
            <a:ext cx="491490" cy="0"/>
          </a:xfrm>
          <a:custGeom>
            <a:avLst/>
            <a:gdLst/>
            <a:ahLst/>
            <a:cxnLst/>
            <a:rect l="l" t="t" r="r" b="b"/>
            <a:pathLst>
              <a:path w="491490" h="0">
                <a:moveTo>
                  <a:pt x="0" y="0"/>
                </a:moveTo>
                <a:lnTo>
                  <a:pt x="49149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6419850" y="448754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 h="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6417309" y="448627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50038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6446520" y="4497704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 h="0">
                <a:moveTo>
                  <a:pt x="0" y="0"/>
                </a:moveTo>
                <a:lnTo>
                  <a:pt x="43942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6443979" y="4496434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 h="0">
                <a:moveTo>
                  <a:pt x="0" y="0"/>
                </a:moveTo>
                <a:lnTo>
                  <a:pt x="44830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6435090" y="4495165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 h="0">
                <a:moveTo>
                  <a:pt x="0" y="0"/>
                </a:moveTo>
                <a:lnTo>
                  <a:pt x="46481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6431279" y="449389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90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6428740" y="4492625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 h="0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6452870" y="4498975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 h="0">
                <a:moveTo>
                  <a:pt x="0" y="0"/>
                </a:moveTo>
                <a:lnTo>
                  <a:pt x="430529" y="0"/>
                </a:lnTo>
              </a:path>
            </a:pathLst>
          </a:custGeom>
          <a:ln w="3175">
            <a:solidFill>
              <a:srgbClr val="00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6371590" y="39649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88900" y="0"/>
                </a:move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19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19" y="444500"/>
                </a:lnTo>
                <a:lnTo>
                  <a:pt x="591819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19" y="0"/>
                </a:lnTo>
                <a:lnTo>
                  <a:pt x="889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 txBox="1"/>
          <p:nvPr/>
        </p:nvSpPr>
        <p:spPr>
          <a:xfrm>
            <a:off x="6417309" y="4097020"/>
            <a:ext cx="499745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latin typeface="Arial Black"/>
                <a:cs typeface="Arial Black"/>
              </a:rPr>
              <a:t>L</a:t>
            </a:r>
            <a:r>
              <a:rPr dirty="0" sz="1600" spc="-10">
                <a:latin typeface="Arial Black"/>
                <a:cs typeface="Arial Black"/>
              </a:rPr>
              <a:t>T</a:t>
            </a:r>
            <a:r>
              <a:rPr dirty="0" sz="1600">
                <a:latin typeface="Arial Black"/>
                <a:cs typeface="Arial Black"/>
              </a:rPr>
              <a:t>M</a:t>
            </a:r>
            <a:endParaRPr sz="1600">
              <a:latin typeface="Arial Black"/>
              <a:cs typeface="Arial Black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5337809" y="47650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502919" y="0"/>
                </a:moveTo>
                <a:lnTo>
                  <a:pt x="88900" y="0"/>
                </a:ln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19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19" y="444500"/>
                </a:lnTo>
                <a:lnTo>
                  <a:pt x="591819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1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5337809" y="47650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88900" y="0"/>
                </a:move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19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19" y="444500"/>
                </a:lnTo>
                <a:lnTo>
                  <a:pt x="591819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19" y="0"/>
                </a:lnTo>
                <a:lnTo>
                  <a:pt x="889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 txBox="1"/>
          <p:nvPr/>
        </p:nvSpPr>
        <p:spPr>
          <a:xfrm>
            <a:off x="5378450" y="4866640"/>
            <a:ext cx="51054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6510">
              <a:lnSpc>
                <a:spcPct val="100000"/>
              </a:lnSpc>
              <a:spcBef>
                <a:spcPts val="100"/>
              </a:spcBef>
            </a:pPr>
            <a:r>
              <a:rPr dirty="0" sz="1000" spc="-5" b="1">
                <a:latin typeface="Arial"/>
                <a:cs typeface="Arial"/>
              </a:rPr>
              <a:t>Explicit  </a:t>
            </a:r>
            <a:r>
              <a:rPr dirty="0" sz="1000" spc="-15" b="1">
                <a:latin typeface="Arial"/>
                <a:cs typeface="Arial"/>
              </a:rPr>
              <a:t>M</a:t>
            </a:r>
            <a:r>
              <a:rPr dirty="0" sz="1000" b="1">
                <a:latin typeface="Arial"/>
                <a:cs typeface="Arial"/>
              </a:rPr>
              <a:t>e</a:t>
            </a:r>
            <a:r>
              <a:rPr dirty="0" sz="1000" spc="-10" b="1">
                <a:latin typeface="Arial"/>
                <a:cs typeface="Arial"/>
              </a:rPr>
              <a:t>m</a:t>
            </a:r>
            <a:r>
              <a:rPr dirty="0" sz="1000" spc="5" b="1">
                <a:latin typeface="Arial"/>
                <a:cs typeface="Arial"/>
              </a:rPr>
              <a:t>o</a:t>
            </a:r>
            <a:r>
              <a:rPr dirty="0" sz="1000" spc="-10" b="1">
                <a:latin typeface="Arial"/>
                <a:cs typeface="Arial"/>
              </a:rPr>
              <a:t>r</a:t>
            </a:r>
            <a:r>
              <a:rPr dirty="0" sz="1000" b="1">
                <a:latin typeface="Arial"/>
                <a:cs typeface="Arial"/>
              </a:rPr>
              <a:t>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7405369" y="47650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502920" y="0"/>
                </a:moveTo>
                <a:lnTo>
                  <a:pt x="88900" y="0"/>
                </a:ln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20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20" y="444500"/>
                </a:lnTo>
                <a:lnTo>
                  <a:pt x="591820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2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405369" y="47650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88900" y="0"/>
                </a:move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20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20" y="444500"/>
                </a:lnTo>
                <a:lnTo>
                  <a:pt x="591820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20" y="0"/>
                </a:lnTo>
                <a:lnTo>
                  <a:pt x="889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 txBox="1"/>
          <p:nvPr/>
        </p:nvSpPr>
        <p:spPr>
          <a:xfrm>
            <a:off x="7447280" y="4866640"/>
            <a:ext cx="51054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20320">
              <a:lnSpc>
                <a:spcPct val="100000"/>
              </a:lnSpc>
              <a:spcBef>
                <a:spcPts val="100"/>
              </a:spcBef>
            </a:pPr>
            <a:r>
              <a:rPr dirty="0" sz="1000" spc="-5" b="1">
                <a:latin typeface="Arial"/>
                <a:cs typeface="Arial"/>
              </a:rPr>
              <a:t>Implicit  </a:t>
            </a:r>
            <a:r>
              <a:rPr dirty="0" sz="1000" spc="-15" b="1">
                <a:latin typeface="Arial"/>
                <a:cs typeface="Arial"/>
              </a:rPr>
              <a:t>M</a:t>
            </a:r>
            <a:r>
              <a:rPr dirty="0" sz="1000" b="1">
                <a:latin typeface="Arial"/>
                <a:cs typeface="Arial"/>
              </a:rPr>
              <a:t>e</a:t>
            </a:r>
            <a:r>
              <a:rPr dirty="0" sz="1000" spc="-10" b="1">
                <a:latin typeface="Arial"/>
                <a:cs typeface="Arial"/>
              </a:rPr>
              <a:t>m</a:t>
            </a:r>
            <a:r>
              <a:rPr dirty="0" sz="1000" spc="5" b="1">
                <a:latin typeface="Arial"/>
                <a:cs typeface="Arial"/>
              </a:rPr>
              <a:t>o</a:t>
            </a:r>
            <a:r>
              <a:rPr dirty="0" sz="1000" spc="-10" b="1">
                <a:latin typeface="Arial"/>
                <a:cs typeface="Arial"/>
              </a:rPr>
              <a:t>r</a:t>
            </a:r>
            <a:r>
              <a:rPr dirty="0" sz="1000" b="1">
                <a:latin typeface="Arial"/>
                <a:cs typeface="Arial"/>
              </a:rPr>
              <a:t>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4648200" y="55651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502920" y="0"/>
                </a:moveTo>
                <a:lnTo>
                  <a:pt x="88900" y="0"/>
                </a:ln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20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20" y="444500"/>
                </a:lnTo>
                <a:lnTo>
                  <a:pt x="591820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2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4648200" y="55651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88900" y="0"/>
                </a:move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20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20" y="444500"/>
                </a:lnTo>
                <a:lnTo>
                  <a:pt x="591820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20" y="0"/>
                </a:lnTo>
                <a:lnTo>
                  <a:pt x="889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 txBox="1"/>
          <p:nvPr/>
        </p:nvSpPr>
        <p:spPr>
          <a:xfrm>
            <a:off x="4668520" y="5666740"/>
            <a:ext cx="55372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3655" marR="5080" indent="-21590">
              <a:lnSpc>
                <a:spcPct val="100000"/>
              </a:lnSpc>
              <a:spcBef>
                <a:spcPts val="100"/>
              </a:spcBef>
            </a:pPr>
            <a:r>
              <a:rPr dirty="0" sz="1000" spc="-10" b="1">
                <a:latin typeface="Arial"/>
                <a:cs typeface="Arial"/>
              </a:rPr>
              <a:t>E</a:t>
            </a:r>
            <a:r>
              <a:rPr dirty="0" sz="1000" spc="-5" b="1">
                <a:latin typeface="Arial"/>
                <a:cs typeface="Arial"/>
              </a:rPr>
              <a:t>p</a:t>
            </a:r>
            <a:r>
              <a:rPr dirty="0" sz="1000" b="1">
                <a:latin typeface="Arial"/>
                <a:cs typeface="Arial"/>
              </a:rPr>
              <a:t>i</a:t>
            </a:r>
            <a:r>
              <a:rPr dirty="0" sz="1000" spc="-10" b="1">
                <a:latin typeface="Arial"/>
                <a:cs typeface="Arial"/>
              </a:rPr>
              <a:t>s</a:t>
            </a:r>
            <a:r>
              <a:rPr dirty="0" sz="1000" spc="-5" b="1">
                <a:latin typeface="Arial"/>
                <a:cs typeface="Arial"/>
              </a:rPr>
              <a:t>od</a:t>
            </a:r>
            <a:r>
              <a:rPr dirty="0" sz="1000" b="1">
                <a:latin typeface="Arial"/>
                <a:cs typeface="Arial"/>
              </a:rPr>
              <a:t>ic  </a:t>
            </a:r>
            <a:r>
              <a:rPr dirty="0" sz="1000" spc="-5" b="1">
                <a:latin typeface="Arial"/>
                <a:cs typeface="Arial"/>
              </a:rPr>
              <a:t>Memory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5337809" y="55651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502919" y="0"/>
                </a:moveTo>
                <a:lnTo>
                  <a:pt x="88900" y="0"/>
                </a:ln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19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19" y="444500"/>
                </a:lnTo>
                <a:lnTo>
                  <a:pt x="591819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1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5337809" y="55651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88900" y="0"/>
                </a:move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19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19" y="444500"/>
                </a:lnTo>
                <a:lnTo>
                  <a:pt x="591819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19" y="0"/>
                </a:lnTo>
                <a:lnTo>
                  <a:pt x="889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 txBox="1"/>
          <p:nvPr/>
        </p:nvSpPr>
        <p:spPr>
          <a:xfrm>
            <a:off x="5364479" y="5681979"/>
            <a:ext cx="5365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9530" marR="5080" indent="-36830">
              <a:lnSpc>
                <a:spcPct val="100000"/>
              </a:lnSpc>
              <a:spcBef>
                <a:spcPts val="100"/>
              </a:spcBef>
            </a:pPr>
            <a:r>
              <a:rPr dirty="0" sz="900" b="1">
                <a:latin typeface="Arial"/>
                <a:cs typeface="Arial"/>
              </a:rPr>
              <a:t>S</a:t>
            </a:r>
            <a:r>
              <a:rPr dirty="0" sz="900" spc="5" b="1">
                <a:latin typeface="Arial"/>
                <a:cs typeface="Arial"/>
              </a:rPr>
              <a:t>e</a:t>
            </a:r>
            <a:r>
              <a:rPr dirty="0" sz="900" spc="-5" b="1">
                <a:latin typeface="Arial"/>
                <a:cs typeface="Arial"/>
              </a:rPr>
              <a:t>m</a:t>
            </a:r>
            <a:r>
              <a:rPr dirty="0" sz="900" spc="5" b="1">
                <a:latin typeface="Arial"/>
                <a:cs typeface="Arial"/>
              </a:rPr>
              <a:t>a</a:t>
            </a:r>
            <a:r>
              <a:rPr dirty="0" sz="900" b="1">
                <a:latin typeface="Arial"/>
                <a:cs typeface="Arial"/>
              </a:rPr>
              <a:t>ntic  </a:t>
            </a:r>
            <a:r>
              <a:rPr dirty="0" sz="900" spc="-5" b="1">
                <a:latin typeface="Arial"/>
                <a:cs typeface="Arial"/>
              </a:rPr>
              <a:t>Memory</a:t>
            </a:r>
            <a:endParaRPr sz="900">
              <a:latin typeface="Arial"/>
              <a:cs typeface="Arial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6027420" y="55651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502920" y="0"/>
                </a:moveTo>
                <a:lnTo>
                  <a:pt x="88900" y="0"/>
                </a:ln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20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20" y="444500"/>
                </a:lnTo>
                <a:lnTo>
                  <a:pt x="591820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2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6027420" y="55651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88900" y="0"/>
                </a:move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20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20" y="444500"/>
                </a:lnTo>
                <a:lnTo>
                  <a:pt x="591820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20" y="0"/>
                </a:lnTo>
                <a:lnTo>
                  <a:pt x="889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 txBox="1"/>
          <p:nvPr/>
        </p:nvSpPr>
        <p:spPr>
          <a:xfrm>
            <a:off x="6042659" y="5697220"/>
            <a:ext cx="558165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83185" marR="5080" indent="-71120">
              <a:lnSpc>
                <a:spcPct val="100000"/>
              </a:lnSpc>
              <a:spcBef>
                <a:spcPts val="100"/>
              </a:spcBef>
            </a:pPr>
            <a:r>
              <a:rPr dirty="0" sz="800" spc="5" b="1">
                <a:latin typeface="Arial"/>
                <a:cs typeface="Arial"/>
              </a:rPr>
              <a:t>P</a:t>
            </a:r>
            <a:r>
              <a:rPr dirty="0" sz="800" spc="-5" b="1">
                <a:latin typeface="Arial"/>
                <a:cs typeface="Arial"/>
              </a:rPr>
              <a:t>r</a:t>
            </a:r>
            <a:r>
              <a:rPr dirty="0" sz="800" spc="10" b="1">
                <a:latin typeface="Arial"/>
                <a:cs typeface="Arial"/>
              </a:rPr>
              <a:t>o</a:t>
            </a:r>
            <a:r>
              <a:rPr dirty="0" sz="800" spc="-5" b="1">
                <a:latin typeface="Arial"/>
                <a:cs typeface="Arial"/>
              </a:rPr>
              <a:t>ce</a:t>
            </a:r>
            <a:r>
              <a:rPr dirty="0" sz="800" spc="10" b="1">
                <a:latin typeface="Arial"/>
                <a:cs typeface="Arial"/>
              </a:rPr>
              <a:t>d</a:t>
            </a:r>
            <a:r>
              <a:rPr dirty="0" sz="800" b="1">
                <a:latin typeface="Arial"/>
                <a:cs typeface="Arial"/>
              </a:rPr>
              <a:t>u</a:t>
            </a:r>
            <a:r>
              <a:rPr dirty="0" sz="800" spc="-5" b="1">
                <a:latin typeface="Arial"/>
                <a:cs typeface="Arial"/>
              </a:rPr>
              <a:t>ra</a:t>
            </a:r>
            <a:r>
              <a:rPr dirty="0" sz="800" b="1">
                <a:latin typeface="Arial"/>
                <a:cs typeface="Arial"/>
              </a:rPr>
              <a:t>l  Memory</a:t>
            </a:r>
            <a:endParaRPr sz="800">
              <a:latin typeface="Arial"/>
              <a:cs typeface="Arial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6717030" y="55651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502920" y="0"/>
                </a:moveTo>
                <a:lnTo>
                  <a:pt x="88900" y="0"/>
                </a:ln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20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20" y="444500"/>
                </a:lnTo>
                <a:lnTo>
                  <a:pt x="591820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2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6717030" y="5565140"/>
            <a:ext cx="591820" cy="533400"/>
          </a:xfrm>
          <a:custGeom>
            <a:avLst/>
            <a:gdLst/>
            <a:ahLst/>
            <a:cxnLst/>
            <a:rect l="l" t="t" r="r" b="b"/>
            <a:pathLst>
              <a:path w="591820" h="533400">
                <a:moveTo>
                  <a:pt x="88900" y="0"/>
                </a:move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2920" y="533400"/>
                </a:lnTo>
                <a:lnTo>
                  <a:pt x="535562" y="525760"/>
                </a:lnTo>
                <a:lnTo>
                  <a:pt x="564038" y="505618"/>
                </a:lnTo>
                <a:lnTo>
                  <a:pt x="584180" y="477142"/>
                </a:lnTo>
                <a:lnTo>
                  <a:pt x="591820" y="444500"/>
                </a:lnTo>
                <a:lnTo>
                  <a:pt x="591820" y="88900"/>
                </a:lnTo>
                <a:lnTo>
                  <a:pt x="584180" y="56257"/>
                </a:lnTo>
                <a:lnTo>
                  <a:pt x="564038" y="27781"/>
                </a:lnTo>
                <a:lnTo>
                  <a:pt x="535562" y="7639"/>
                </a:lnTo>
                <a:lnTo>
                  <a:pt x="502920" y="0"/>
                </a:lnTo>
                <a:lnTo>
                  <a:pt x="889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 txBox="1"/>
          <p:nvPr/>
        </p:nvSpPr>
        <p:spPr>
          <a:xfrm>
            <a:off x="6789419" y="5636259"/>
            <a:ext cx="448309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3495" marR="5080" indent="-11430">
              <a:lnSpc>
                <a:spcPct val="100000"/>
              </a:lnSpc>
              <a:spcBef>
                <a:spcPts val="100"/>
              </a:spcBef>
            </a:pPr>
            <a:r>
              <a:rPr dirty="0" sz="1200" b="1">
                <a:latin typeface="Arial"/>
                <a:cs typeface="Arial"/>
              </a:rPr>
              <a:t>M</a:t>
            </a:r>
            <a:r>
              <a:rPr dirty="0" sz="1200" spc="-5" b="1">
                <a:latin typeface="Arial"/>
                <a:cs typeface="Arial"/>
              </a:rPr>
              <a:t>o</a:t>
            </a:r>
            <a:r>
              <a:rPr dirty="0" sz="1200" b="1">
                <a:latin typeface="Arial"/>
                <a:cs typeface="Arial"/>
              </a:rPr>
              <a:t>t</a:t>
            </a:r>
            <a:r>
              <a:rPr dirty="0" sz="1200" spc="-5" b="1">
                <a:latin typeface="Arial"/>
                <a:cs typeface="Arial"/>
              </a:rPr>
              <a:t>o</a:t>
            </a:r>
            <a:r>
              <a:rPr dirty="0" sz="1200" b="1">
                <a:latin typeface="Arial"/>
                <a:cs typeface="Arial"/>
              </a:rPr>
              <a:t>r  S</a:t>
            </a:r>
            <a:r>
              <a:rPr dirty="0" sz="1200" spc="10" b="1">
                <a:latin typeface="Arial"/>
                <a:cs typeface="Arial"/>
              </a:rPr>
              <a:t>k</a:t>
            </a:r>
            <a:r>
              <a:rPr dirty="0" sz="1200" spc="-5" b="1">
                <a:latin typeface="Arial"/>
                <a:cs typeface="Arial"/>
              </a:rPr>
              <a:t>i</a:t>
            </a:r>
            <a:r>
              <a:rPr dirty="0" sz="1200" spc="5" b="1">
                <a:latin typeface="Arial"/>
                <a:cs typeface="Arial"/>
              </a:rPr>
              <a:t>l</a:t>
            </a:r>
            <a:r>
              <a:rPr dirty="0" sz="1200" spc="-5" b="1">
                <a:latin typeface="Arial"/>
                <a:cs typeface="Arial"/>
              </a:rPr>
              <a:t>l</a:t>
            </a:r>
            <a:r>
              <a:rPr dirty="0" sz="1200" b="1"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7406640" y="5565140"/>
            <a:ext cx="589280" cy="533400"/>
          </a:xfrm>
          <a:custGeom>
            <a:avLst/>
            <a:gdLst/>
            <a:ahLst/>
            <a:cxnLst/>
            <a:rect l="l" t="t" r="r" b="b"/>
            <a:pathLst>
              <a:path w="589279" h="533400">
                <a:moveTo>
                  <a:pt x="500379" y="0"/>
                </a:moveTo>
                <a:lnTo>
                  <a:pt x="88900" y="0"/>
                </a:ln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0379" y="533400"/>
                </a:lnTo>
                <a:lnTo>
                  <a:pt x="533022" y="525760"/>
                </a:lnTo>
                <a:lnTo>
                  <a:pt x="561498" y="505618"/>
                </a:lnTo>
                <a:lnTo>
                  <a:pt x="581640" y="477142"/>
                </a:lnTo>
                <a:lnTo>
                  <a:pt x="589279" y="444500"/>
                </a:lnTo>
                <a:lnTo>
                  <a:pt x="589279" y="88900"/>
                </a:lnTo>
                <a:lnTo>
                  <a:pt x="581640" y="56257"/>
                </a:lnTo>
                <a:lnTo>
                  <a:pt x="561498" y="27781"/>
                </a:lnTo>
                <a:lnTo>
                  <a:pt x="533022" y="7639"/>
                </a:lnTo>
                <a:lnTo>
                  <a:pt x="50037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406640" y="5565140"/>
            <a:ext cx="589280" cy="533400"/>
          </a:xfrm>
          <a:custGeom>
            <a:avLst/>
            <a:gdLst/>
            <a:ahLst/>
            <a:cxnLst/>
            <a:rect l="l" t="t" r="r" b="b"/>
            <a:pathLst>
              <a:path w="589279" h="533400">
                <a:moveTo>
                  <a:pt x="88900" y="0"/>
                </a:moveTo>
                <a:lnTo>
                  <a:pt x="56257" y="7639"/>
                </a:lnTo>
                <a:lnTo>
                  <a:pt x="27781" y="27781"/>
                </a:lnTo>
                <a:lnTo>
                  <a:pt x="7639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639" y="477142"/>
                </a:lnTo>
                <a:lnTo>
                  <a:pt x="27781" y="505618"/>
                </a:lnTo>
                <a:lnTo>
                  <a:pt x="56257" y="525760"/>
                </a:lnTo>
                <a:lnTo>
                  <a:pt x="88900" y="533400"/>
                </a:lnTo>
                <a:lnTo>
                  <a:pt x="500379" y="533400"/>
                </a:lnTo>
                <a:lnTo>
                  <a:pt x="533022" y="525760"/>
                </a:lnTo>
                <a:lnTo>
                  <a:pt x="561498" y="505618"/>
                </a:lnTo>
                <a:lnTo>
                  <a:pt x="581640" y="477142"/>
                </a:lnTo>
                <a:lnTo>
                  <a:pt x="589279" y="444500"/>
                </a:lnTo>
                <a:lnTo>
                  <a:pt x="589279" y="88900"/>
                </a:lnTo>
                <a:lnTo>
                  <a:pt x="581640" y="56257"/>
                </a:lnTo>
                <a:lnTo>
                  <a:pt x="561498" y="27781"/>
                </a:lnTo>
                <a:lnTo>
                  <a:pt x="533022" y="7639"/>
                </a:lnTo>
                <a:lnTo>
                  <a:pt x="500379" y="0"/>
                </a:lnTo>
                <a:lnTo>
                  <a:pt x="889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 txBox="1"/>
          <p:nvPr/>
        </p:nvSpPr>
        <p:spPr>
          <a:xfrm>
            <a:off x="7454900" y="5727700"/>
            <a:ext cx="4914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>
                <a:latin typeface="Arial"/>
                <a:cs typeface="Arial"/>
              </a:rPr>
              <a:t>Ha</a:t>
            </a:r>
            <a:r>
              <a:rPr dirty="0" sz="1200" spc="-5" b="1">
                <a:latin typeface="Arial"/>
                <a:cs typeface="Arial"/>
              </a:rPr>
              <a:t>b</a:t>
            </a:r>
            <a:r>
              <a:rPr dirty="0" sz="1200" spc="5" b="1">
                <a:latin typeface="Arial"/>
                <a:cs typeface="Arial"/>
              </a:rPr>
              <a:t>i</a:t>
            </a:r>
            <a:r>
              <a:rPr dirty="0" sz="1200" spc="-10" b="1">
                <a:latin typeface="Arial"/>
                <a:cs typeface="Arial"/>
              </a:rPr>
              <a:t>t</a:t>
            </a:r>
            <a:r>
              <a:rPr dirty="0" sz="1200" b="1"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8096250" y="5565140"/>
            <a:ext cx="590550" cy="533400"/>
          </a:xfrm>
          <a:custGeom>
            <a:avLst/>
            <a:gdLst/>
            <a:ahLst/>
            <a:cxnLst/>
            <a:rect l="l" t="t" r="r" b="b"/>
            <a:pathLst>
              <a:path w="590550" h="533400">
                <a:moveTo>
                  <a:pt x="501650" y="0"/>
                </a:moveTo>
                <a:lnTo>
                  <a:pt x="88900" y="0"/>
                </a:lnTo>
                <a:lnTo>
                  <a:pt x="55721" y="7639"/>
                </a:lnTo>
                <a:lnTo>
                  <a:pt x="27305" y="27781"/>
                </a:lnTo>
                <a:lnTo>
                  <a:pt x="7461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461" y="477142"/>
                </a:lnTo>
                <a:lnTo>
                  <a:pt x="27304" y="505618"/>
                </a:lnTo>
                <a:lnTo>
                  <a:pt x="55721" y="525760"/>
                </a:lnTo>
                <a:lnTo>
                  <a:pt x="88900" y="533400"/>
                </a:lnTo>
                <a:lnTo>
                  <a:pt x="501650" y="533400"/>
                </a:lnTo>
                <a:lnTo>
                  <a:pt x="534292" y="525760"/>
                </a:lnTo>
                <a:lnTo>
                  <a:pt x="562768" y="505618"/>
                </a:lnTo>
                <a:lnTo>
                  <a:pt x="582910" y="477142"/>
                </a:lnTo>
                <a:lnTo>
                  <a:pt x="590550" y="444500"/>
                </a:lnTo>
                <a:lnTo>
                  <a:pt x="590550" y="88900"/>
                </a:lnTo>
                <a:lnTo>
                  <a:pt x="582910" y="56257"/>
                </a:lnTo>
                <a:lnTo>
                  <a:pt x="562768" y="27781"/>
                </a:lnTo>
                <a:lnTo>
                  <a:pt x="534292" y="7639"/>
                </a:lnTo>
                <a:lnTo>
                  <a:pt x="50165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8096250" y="5565140"/>
            <a:ext cx="590550" cy="533400"/>
          </a:xfrm>
          <a:custGeom>
            <a:avLst/>
            <a:gdLst/>
            <a:ahLst/>
            <a:cxnLst/>
            <a:rect l="l" t="t" r="r" b="b"/>
            <a:pathLst>
              <a:path w="590550" h="533400">
                <a:moveTo>
                  <a:pt x="88900" y="0"/>
                </a:moveTo>
                <a:lnTo>
                  <a:pt x="55721" y="7639"/>
                </a:lnTo>
                <a:lnTo>
                  <a:pt x="27305" y="27781"/>
                </a:lnTo>
                <a:lnTo>
                  <a:pt x="7461" y="56257"/>
                </a:lnTo>
                <a:lnTo>
                  <a:pt x="0" y="88900"/>
                </a:lnTo>
                <a:lnTo>
                  <a:pt x="0" y="444500"/>
                </a:lnTo>
                <a:lnTo>
                  <a:pt x="7461" y="477142"/>
                </a:lnTo>
                <a:lnTo>
                  <a:pt x="27304" y="505618"/>
                </a:lnTo>
                <a:lnTo>
                  <a:pt x="55721" y="525760"/>
                </a:lnTo>
                <a:lnTo>
                  <a:pt x="88900" y="533400"/>
                </a:lnTo>
                <a:lnTo>
                  <a:pt x="501650" y="533400"/>
                </a:lnTo>
                <a:lnTo>
                  <a:pt x="534292" y="525760"/>
                </a:lnTo>
                <a:lnTo>
                  <a:pt x="562768" y="505618"/>
                </a:lnTo>
                <a:lnTo>
                  <a:pt x="582910" y="477142"/>
                </a:lnTo>
                <a:lnTo>
                  <a:pt x="590550" y="444500"/>
                </a:lnTo>
                <a:lnTo>
                  <a:pt x="590550" y="88900"/>
                </a:lnTo>
                <a:lnTo>
                  <a:pt x="582910" y="56257"/>
                </a:lnTo>
                <a:lnTo>
                  <a:pt x="562768" y="27781"/>
                </a:lnTo>
                <a:lnTo>
                  <a:pt x="534292" y="7639"/>
                </a:lnTo>
                <a:lnTo>
                  <a:pt x="501650" y="0"/>
                </a:lnTo>
                <a:lnTo>
                  <a:pt x="8890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 txBox="1"/>
          <p:nvPr/>
        </p:nvSpPr>
        <p:spPr>
          <a:xfrm>
            <a:off x="8081009" y="5576570"/>
            <a:ext cx="621665" cy="511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700" marR="5080" indent="635">
              <a:lnSpc>
                <a:spcPct val="99700"/>
              </a:lnSpc>
              <a:spcBef>
                <a:spcPts val="100"/>
              </a:spcBef>
            </a:pPr>
            <a:r>
              <a:rPr dirty="0" sz="800" b="1">
                <a:latin typeface="Arial"/>
                <a:cs typeface="Arial"/>
              </a:rPr>
              <a:t>Simple  Classically  Cond</a:t>
            </a:r>
            <a:r>
              <a:rPr dirty="0" sz="800" spc="5" b="1">
                <a:latin typeface="Arial"/>
                <a:cs typeface="Arial"/>
              </a:rPr>
              <a:t>i</a:t>
            </a:r>
            <a:r>
              <a:rPr dirty="0" sz="800" spc="-10" b="1">
                <a:latin typeface="Arial"/>
                <a:cs typeface="Arial"/>
              </a:rPr>
              <a:t>t</a:t>
            </a:r>
            <a:r>
              <a:rPr dirty="0" sz="800" spc="5" b="1">
                <a:latin typeface="Arial"/>
                <a:cs typeface="Arial"/>
              </a:rPr>
              <a:t>i</a:t>
            </a:r>
            <a:r>
              <a:rPr dirty="0" sz="800" b="1">
                <a:latin typeface="Arial"/>
                <a:cs typeface="Arial"/>
              </a:rPr>
              <a:t>o</a:t>
            </a:r>
            <a:r>
              <a:rPr dirty="0" sz="800" spc="10" b="1">
                <a:latin typeface="Arial"/>
                <a:cs typeface="Arial"/>
              </a:rPr>
              <a:t>n</a:t>
            </a:r>
            <a:r>
              <a:rPr dirty="0" sz="800" spc="-5" b="1">
                <a:latin typeface="Arial"/>
                <a:cs typeface="Arial"/>
              </a:rPr>
              <a:t>e</a:t>
            </a:r>
            <a:r>
              <a:rPr dirty="0" sz="800" b="1">
                <a:latin typeface="Arial"/>
                <a:cs typeface="Arial"/>
              </a:rPr>
              <a:t>d  Responses</a:t>
            </a:r>
            <a:endParaRPr sz="8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blinds dir="horz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270" y="3563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9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-1270" y="3630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-1270" y="3698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-1270" y="3765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C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-1270" y="3832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D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-1270" y="3900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E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-1270" y="3967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F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-1270" y="4034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-1270" y="4102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1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-1270" y="4169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2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-1270" y="4236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3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-1270" y="4304029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40"/>
                </a:moveTo>
                <a:lnTo>
                  <a:pt x="9146540" y="66040"/>
                </a:lnTo>
                <a:lnTo>
                  <a:pt x="914654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A4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-1270" y="43700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5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-1270" y="44373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6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-1270" y="45046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7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-1270" y="45720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8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-1270" y="4639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9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-1270" y="4706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A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-1270" y="4773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B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-1270" y="4841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C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-1270" y="4908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D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-1270" y="4975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E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-1270" y="5043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F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-1270" y="5110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-1270" y="5177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1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-1270" y="5245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2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-1270" y="5312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3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-1270" y="5379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4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-1270" y="54470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5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-1270" y="5514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6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-1270" y="5581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7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-1270" y="5648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8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-1270" y="5716270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39"/>
                </a:moveTo>
                <a:lnTo>
                  <a:pt x="9146540" y="66039"/>
                </a:lnTo>
                <a:lnTo>
                  <a:pt x="9146540" y="0"/>
                </a:lnTo>
                <a:lnTo>
                  <a:pt x="0" y="0"/>
                </a:lnTo>
                <a:lnTo>
                  <a:pt x="0" y="66039"/>
                </a:lnTo>
                <a:close/>
              </a:path>
            </a:pathLst>
          </a:custGeom>
          <a:solidFill>
            <a:srgbClr val="B9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-1270" y="5782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A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-1270" y="5849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B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-1270" y="5916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C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-1270" y="5984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D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-1270" y="6051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E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-1270" y="6118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F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-1270" y="6186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-1270" y="6253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1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-1270" y="6320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2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-1270" y="6388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3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-1270" y="6455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4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-1270" y="652271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5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-1270" y="659003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6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-1270" y="6657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7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-1270" y="6724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8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-1270" y="6791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9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>
            <a:spLocks noGrp="1"/>
          </p:cNvSpPr>
          <p:nvPr>
            <p:ph type="title"/>
          </p:nvPr>
        </p:nvSpPr>
        <p:spPr>
          <a:xfrm>
            <a:off x="2284729" y="330200"/>
            <a:ext cx="4389120" cy="103124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720850" algn="l"/>
              </a:tabLst>
            </a:pPr>
            <a:r>
              <a:rPr dirty="0" i="0">
                <a:solidFill>
                  <a:srgbClr val="FFFF00"/>
                </a:solidFill>
                <a:latin typeface="Times New Roman"/>
                <a:cs typeface="Times New Roman"/>
              </a:rPr>
              <a:t>M</a:t>
            </a:r>
            <a:r>
              <a:rPr dirty="0" spc="-175" i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i="0">
                <a:solidFill>
                  <a:srgbClr val="FFFF00"/>
                </a:solidFill>
                <a:latin typeface="Times New Roman"/>
                <a:cs typeface="Times New Roman"/>
              </a:rPr>
              <a:t>e</a:t>
            </a:r>
            <a:r>
              <a:rPr dirty="0" i="0">
                <a:solidFill>
                  <a:srgbClr val="FFFF00"/>
                </a:solidFill>
                <a:latin typeface="Times New Roman"/>
                <a:cs typeface="Times New Roman"/>
              </a:rPr>
              <a:t>	</a:t>
            </a:r>
            <a:r>
              <a:rPr dirty="0" i="0">
                <a:solidFill>
                  <a:srgbClr val="FFFF00"/>
                </a:solidFill>
                <a:latin typeface="Times New Roman"/>
                <a:cs typeface="Times New Roman"/>
              </a:rPr>
              <a:t>m</a:t>
            </a:r>
            <a:r>
              <a:rPr dirty="0" i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i="0">
                <a:solidFill>
                  <a:srgbClr val="FFFF00"/>
                </a:solidFill>
                <a:latin typeface="Times New Roman"/>
                <a:cs typeface="Times New Roman"/>
              </a:rPr>
              <a:t>o</a:t>
            </a:r>
            <a:r>
              <a:rPr dirty="0" i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i="0">
                <a:solidFill>
                  <a:srgbClr val="FFFF00"/>
                </a:solidFill>
                <a:latin typeface="Times New Roman"/>
                <a:cs typeface="Times New Roman"/>
              </a:rPr>
              <a:t>r</a:t>
            </a:r>
            <a:r>
              <a:rPr dirty="0" spc="-825" i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dirty="0" i="0">
                <a:solidFill>
                  <a:srgbClr val="FFFF00"/>
                </a:solidFill>
                <a:latin typeface="Times New Roman"/>
                <a:cs typeface="Times New Roman"/>
              </a:rPr>
              <a:t>y</a:t>
            </a:r>
          </a:p>
        </p:txBody>
      </p:sp>
      <p:sp>
        <p:nvSpPr>
          <p:cNvPr id="52" name="object 52"/>
          <p:cNvSpPr/>
          <p:nvPr/>
        </p:nvSpPr>
        <p:spPr>
          <a:xfrm>
            <a:off x="547369" y="1645920"/>
            <a:ext cx="219710" cy="21971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877569" y="1560829"/>
            <a:ext cx="238950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" b="1">
                <a:solidFill>
                  <a:srgbClr val="FFD8E7"/>
                </a:solidFill>
                <a:latin typeface="Times New Roman"/>
                <a:cs typeface="Times New Roman"/>
              </a:rPr>
              <a:t>Working</a:t>
            </a:r>
            <a:r>
              <a:rPr dirty="0" sz="2400" spc="-55" b="1">
                <a:solidFill>
                  <a:srgbClr val="FFD8E7"/>
                </a:solidFill>
                <a:latin typeface="Times New Roman"/>
                <a:cs typeface="Times New Roman"/>
              </a:rPr>
              <a:t> </a:t>
            </a:r>
            <a:r>
              <a:rPr dirty="0" sz="2400" b="1">
                <a:solidFill>
                  <a:srgbClr val="FFD8E7"/>
                </a:solidFill>
                <a:latin typeface="Times New Roman"/>
                <a:cs typeface="Times New Roman"/>
              </a:rPr>
              <a:t>Memory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62229" rIns="0" bIns="0" rtlCol="0" vert="horz">
            <a:spAutoFit/>
          </a:bodyPr>
          <a:lstStyle/>
          <a:p>
            <a:pPr marL="12700" marR="5080">
              <a:lnSpc>
                <a:spcPct val="79700"/>
              </a:lnSpc>
              <a:spcBef>
                <a:spcPts val="489"/>
              </a:spcBef>
            </a:pPr>
            <a:r>
              <a:rPr dirty="0" spc="-5"/>
              <a:t>Temporary</a:t>
            </a:r>
            <a:r>
              <a:rPr dirty="0" spc="-5"/>
              <a:t> </a:t>
            </a:r>
            <a:r>
              <a:rPr dirty="0" spc="-5"/>
              <a:t>storage</a:t>
            </a:r>
            <a:r>
              <a:rPr dirty="0" spc="-5"/>
              <a:t> </a:t>
            </a:r>
            <a:r>
              <a:rPr dirty="0" spc="-5"/>
              <a:t>of</a:t>
            </a:r>
            <a:r>
              <a:rPr dirty="0" spc="-5"/>
              <a:t> </a:t>
            </a:r>
            <a:r>
              <a:rPr dirty="0" spc="-10"/>
              <a:t>memories</a:t>
            </a:r>
            <a:r>
              <a:rPr dirty="0" spc="-10"/>
              <a:t> </a:t>
            </a:r>
            <a:r>
              <a:rPr dirty="0" spc="-5"/>
              <a:t>about</a:t>
            </a:r>
            <a:r>
              <a:rPr dirty="0" spc="-5"/>
              <a:t> </a:t>
            </a:r>
            <a:r>
              <a:rPr dirty="0"/>
              <a:t>a</a:t>
            </a:r>
            <a:r>
              <a:rPr dirty="0"/>
              <a:t> </a:t>
            </a:r>
            <a:r>
              <a:rPr dirty="0"/>
              <a:t>task</a:t>
            </a:r>
            <a:r>
              <a:rPr dirty="0"/>
              <a:t> </a:t>
            </a:r>
            <a:r>
              <a:rPr dirty="0" spc="-5"/>
              <a:t>that</a:t>
            </a:r>
            <a:r>
              <a:rPr dirty="0" spc="-5"/>
              <a:t> </a:t>
            </a:r>
            <a:r>
              <a:rPr dirty="0" spc="-5"/>
              <a:t>is</a:t>
            </a:r>
            <a:r>
              <a:rPr dirty="0" spc="-5"/>
              <a:t> </a:t>
            </a:r>
            <a:r>
              <a:rPr dirty="0" spc="-5"/>
              <a:t>being</a:t>
            </a:r>
            <a:r>
              <a:rPr dirty="0" spc="-5"/>
              <a:t> </a:t>
            </a:r>
            <a:r>
              <a:rPr dirty="0" spc="-5"/>
              <a:t>attended</a:t>
            </a:r>
            <a:r>
              <a:rPr dirty="0" spc="-5"/>
              <a:t> </a:t>
            </a:r>
            <a:r>
              <a:rPr dirty="0"/>
              <a:t>to</a:t>
            </a:r>
            <a:r>
              <a:rPr dirty="0"/>
              <a:t> </a:t>
            </a:r>
            <a:r>
              <a:rPr dirty="0"/>
              <a:t>at </a:t>
            </a:r>
            <a:r>
              <a:rPr dirty="0"/>
              <a:t> </a:t>
            </a:r>
            <a:r>
              <a:rPr dirty="0"/>
              <a:t>the</a:t>
            </a:r>
            <a:r>
              <a:rPr dirty="0" spc="-15"/>
              <a:t> </a:t>
            </a:r>
            <a:r>
              <a:rPr dirty="0" spc="-5"/>
              <a:t>moment</a:t>
            </a:r>
          </a:p>
          <a:p>
            <a:pPr marL="12700">
              <a:lnSpc>
                <a:spcPts val="1900"/>
              </a:lnSpc>
              <a:spcBef>
                <a:spcPts val="10"/>
              </a:spcBef>
            </a:pPr>
            <a:r>
              <a:rPr dirty="0"/>
              <a:t>3</a:t>
            </a:r>
            <a:r>
              <a:rPr dirty="0" spc="-20"/>
              <a:t> </a:t>
            </a:r>
            <a:r>
              <a:rPr dirty="0" spc="-5"/>
              <a:t>components:</a:t>
            </a:r>
          </a:p>
          <a:p>
            <a:pPr marL="12700">
              <a:lnSpc>
                <a:spcPts val="1935"/>
              </a:lnSpc>
            </a:pPr>
            <a:r>
              <a:rPr dirty="0" sz="1650" spc="-30" i="1">
                <a:latin typeface="Comic Sans MS"/>
                <a:cs typeface="Comic Sans MS"/>
              </a:rPr>
              <a:t>Phonologogical</a:t>
            </a:r>
            <a:r>
              <a:rPr dirty="0" sz="1650" spc="-30" i="1">
                <a:latin typeface="Comic Sans MS"/>
                <a:cs typeface="Comic Sans MS"/>
              </a:rPr>
              <a:t> </a:t>
            </a:r>
            <a:r>
              <a:rPr dirty="0" sz="1650" spc="-30" i="1">
                <a:latin typeface="Comic Sans MS"/>
                <a:cs typeface="Comic Sans MS"/>
              </a:rPr>
              <a:t>loop</a:t>
            </a:r>
            <a:r>
              <a:rPr dirty="0" sz="1650" spc="-30" i="1">
                <a:latin typeface="Comic Sans MS"/>
                <a:cs typeface="Comic Sans MS"/>
              </a:rPr>
              <a:t> </a:t>
            </a:r>
            <a:r>
              <a:rPr dirty="0" sz="1650" spc="-25" i="1">
                <a:latin typeface="Comic Sans MS"/>
                <a:cs typeface="Comic Sans MS"/>
              </a:rPr>
              <a:t>–</a:t>
            </a:r>
            <a:r>
              <a:rPr dirty="0" sz="1650" spc="-25" i="1">
                <a:latin typeface="Comic Sans MS"/>
                <a:cs typeface="Comic Sans MS"/>
              </a:rPr>
              <a:t> </a:t>
            </a:r>
            <a:r>
              <a:rPr dirty="0"/>
              <a:t>the</a:t>
            </a:r>
            <a:r>
              <a:rPr dirty="0"/>
              <a:t> </a:t>
            </a:r>
            <a:r>
              <a:rPr dirty="0" spc="-5"/>
              <a:t>process</a:t>
            </a:r>
            <a:r>
              <a:rPr dirty="0" spc="-5"/>
              <a:t> </a:t>
            </a:r>
            <a:r>
              <a:rPr dirty="0" spc="-5"/>
              <a:t>which</a:t>
            </a:r>
            <a:r>
              <a:rPr dirty="0" spc="-5"/>
              <a:t> </a:t>
            </a:r>
            <a:r>
              <a:rPr dirty="0" spc="-5"/>
              <a:t>stores</a:t>
            </a:r>
            <a:r>
              <a:rPr dirty="0" spc="-5"/>
              <a:t> </a:t>
            </a:r>
            <a:r>
              <a:rPr dirty="0" spc="-5"/>
              <a:t>auditory</a:t>
            </a:r>
            <a:r>
              <a:rPr dirty="0" spc="20"/>
              <a:t> </a:t>
            </a:r>
            <a:r>
              <a:rPr dirty="0" spc="-5"/>
              <a:t>information</a:t>
            </a:r>
            <a:endParaRPr sz="1650">
              <a:latin typeface="Comic Sans MS"/>
              <a:cs typeface="Comic Sans MS"/>
            </a:endParaRPr>
          </a:p>
          <a:p>
            <a:pPr marL="12700">
              <a:lnSpc>
                <a:spcPts val="1930"/>
              </a:lnSpc>
            </a:pPr>
            <a:r>
              <a:rPr dirty="0" sz="1650" spc="-30" i="1">
                <a:latin typeface="Comic Sans MS"/>
                <a:cs typeface="Comic Sans MS"/>
              </a:rPr>
              <a:t>Visuospatial</a:t>
            </a:r>
            <a:r>
              <a:rPr dirty="0" sz="1650" spc="-30" i="1">
                <a:latin typeface="Comic Sans MS"/>
                <a:cs typeface="Comic Sans MS"/>
              </a:rPr>
              <a:t> </a:t>
            </a:r>
            <a:r>
              <a:rPr dirty="0" sz="1650" spc="-35" i="1">
                <a:latin typeface="Comic Sans MS"/>
                <a:cs typeface="Comic Sans MS"/>
              </a:rPr>
              <a:t>sketchpad</a:t>
            </a:r>
            <a:r>
              <a:rPr dirty="0" sz="1650" spc="-35" i="1">
                <a:latin typeface="Comic Sans MS"/>
                <a:cs typeface="Comic Sans MS"/>
              </a:rPr>
              <a:t> </a:t>
            </a:r>
            <a:r>
              <a:rPr dirty="0" sz="1650" spc="-25" i="1">
                <a:latin typeface="Comic Sans MS"/>
                <a:cs typeface="Comic Sans MS"/>
              </a:rPr>
              <a:t>–</a:t>
            </a:r>
            <a:r>
              <a:rPr dirty="0" sz="1650" spc="-25" i="1">
                <a:latin typeface="Comic Sans MS"/>
                <a:cs typeface="Comic Sans MS"/>
              </a:rPr>
              <a:t> </a:t>
            </a:r>
            <a:r>
              <a:rPr dirty="0" spc="-5"/>
              <a:t>stores</a:t>
            </a:r>
            <a:r>
              <a:rPr dirty="0" spc="-5"/>
              <a:t> </a:t>
            </a:r>
            <a:r>
              <a:rPr dirty="0" spc="-5"/>
              <a:t>visual</a:t>
            </a:r>
            <a:r>
              <a:rPr dirty="0" spc="25"/>
              <a:t> </a:t>
            </a:r>
            <a:r>
              <a:rPr dirty="0" spc="-5"/>
              <a:t>information</a:t>
            </a:r>
            <a:endParaRPr sz="1650">
              <a:latin typeface="Comic Sans MS"/>
              <a:cs typeface="Comic Sans MS"/>
            </a:endParaRPr>
          </a:p>
          <a:p>
            <a:pPr marL="12700" marR="365125">
              <a:lnSpc>
                <a:spcPct val="79300"/>
              </a:lnSpc>
              <a:spcBef>
                <a:spcPts val="384"/>
              </a:spcBef>
            </a:pPr>
            <a:r>
              <a:rPr dirty="0" sz="1650" spc="-30" i="1">
                <a:latin typeface="Comic Sans MS"/>
                <a:cs typeface="Comic Sans MS"/>
              </a:rPr>
              <a:t>Central</a:t>
            </a:r>
            <a:r>
              <a:rPr dirty="0" sz="1650" spc="-30" i="1">
                <a:latin typeface="Comic Sans MS"/>
                <a:cs typeface="Comic Sans MS"/>
              </a:rPr>
              <a:t> </a:t>
            </a:r>
            <a:r>
              <a:rPr dirty="0" sz="1650" spc="-30" i="1">
                <a:latin typeface="Comic Sans MS"/>
                <a:cs typeface="Comic Sans MS"/>
              </a:rPr>
              <a:t>executive</a:t>
            </a:r>
            <a:r>
              <a:rPr dirty="0" sz="1650" spc="-30" i="1">
                <a:latin typeface="Comic Sans MS"/>
                <a:cs typeface="Comic Sans MS"/>
              </a:rPr>
              <a:t> </a:t>
            </a:r>
            <a:r>
              <a:rPr dirty="0" sz="1650" spc="-25" i="1">
                <a:latin typeface="Comic Sans MS"/>
                <a:cs typeface="Comic Sans MS"/>
              </a:rPr>
              <a:t>–</a:t>
            </a:r>
            <a:r>
              <a:rPr dirty="0" sz="1650" spc="-25" i="1">
                <a:latin typeface="Comic Sans MS"/>
                <a:cs typeface="Comic Sans MS"/>
              </a:rPr>
              <a:t> </a:t>
            </a:r>
            <a:r>
              <a:rPr dirty="0" spc="-5"/>
              <a:t>directs</a:t>
            </a:r>
            <a:r>
              <a:rPr dirty="0" spc="-5"/>
              <a:t> </a:t>
            </a:r>
            <a:r>
              <a:rPr dirty="0" spc="-5"/>
              <a:t>attention</a:t>
            </a:r>
            <a:r>
              <a:rPr dirty="0" spc="-5"/>
              <a:t> </a:t>
            </a:r>
            <a:r>
              <a:rPr dirty="0" spc="-5"/>
              <a:t>toward</a:t>
            </a:r>
            <a:r>
              <a:rPr dirty="0" spc="-5"/>
              <a:t> </a:t>
            </a:r>
            <a:r>
              <a:rPr dirty="0" spc="-5"/>
              <a:t>one</a:t>
            </a:r>
            <a:r>
              <a:rPr dirty="0" spc="-5"/>
              <a:t> </a:t>
            </a:r>
            <a:r>
              <a:rPr dirty="0" spc="-5"/>
              <a:t>stimulus</a:t>
            </a:r>
            <a:r>
              <a:rPr dirty="0" spc="-5"/>
              <a:t> </a:t>
            </a:r>
            <a:r>
              <a:rPr dirty="0" spc="-5"/>
              <a:t>or</a:t>
            </a:r>
            <a:r>
              <a:rPr dirty="0" spc="-5"/>
              <a:t> </a:t>
            </a:r>
            <a:r>
              <a:rPr dirty="0" spc="-5"/>
              <a:t>another</a:t>
            </a:r>
            <a:r>
              <a:rPr dirty="0" spc="-5"/>
              <a:t> </a:t>
            </a:r>
            <a:r>
              <a:rPr dirty="0"/>
              <a:t>&amp; </a:t>
            </a:r>
            <a:r>
              <a:rPr dirty="0"/>
              <a:t> </a:t>
            </a:r>
            <a:r>
              <a:rPr dirty="0" spc="-5"/>
              <a:t>determines</a:t>
            </a:r>
            <a:r>
              <a:rPr dirty="0" spc="-5"/>
              <a:t> </a:t>
            </a:r>
            <a:r>
              <a:rPr dirty="0" spc="-5"/>
              <a:t>what</a:t>
            </a:r>
            <a:r>
              <a:rPr dirty="0" spc="-5"/>
              <a:t> </a:t>
            </a:r>
            <a:r>
              <a:rPr dirty="0" spc="-5"/>
              <a:t>information</a:t>
            </a:r>
            <a:r>
              <a:rPr dirty="0" spc="-5"/>
              <a:t> </a:t>
            </a:r>
            <a:r>
              <a:rPr dirty="0" spc="-5"/>
              <a:t>will</a:t>
            </a:r>
            <a:r>
              <a:rPr dirty="0" spc="-5"/>
              <a:t> </a:t>
            </a:r>
            <a:r>
              <a:rPr dirty="0"/>
              <a:t>be</a:t>
            </a:r>
            <a:r>
              <a:rPr dirty="0"/>
              <a:t> </a:t>
            </a:r>
            <a:r>
              <a:rPr dirty="0" spc="-5"/>
              <a:t>stored</a:t>
            </a:r>
            <a:r>
              <a:rPr dirty="0" spc="-5"/>
              <a:t> </a:t>
            </a:r>
            <a:r>
              <a:rPr dirty="0"/>
              <a:t>in</a:t>
            </a:r>
            <a:r>
              <a:rPr dirty="0"/>
              <a:t> </a:t>
            </a:r>
            <a:r>
              <a:rPr dirty="0" spc="-5"/>
              <a:t>working</a:t>
            </a:r>
            <a:r>
              <a:rPr dirty="0"/>
              <a:t> </a:t>
            </a:r>
            <a:r>
              <a:rPr dirty="0" spc="-5"/>
              <a:t>memory</a:t>
            </a:r>
            <a:endParaRPr sz="1650">
              <a:latin typeface="Comic Sans MS"/>
              <a:cs typeface="Comic Sans M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905000" y="4038600"/>
            <a:ext cx="5486400" cy="22860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 spd="fast">
    <p:blinds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270" y="3563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9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-1270" y="3630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-1270" y="3698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-1270" y="3765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C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-1270" y="3832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D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-1270" y="3900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E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-1270" y="3967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F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-1270" y="4034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-1270" y="4102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1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-1270" y="4169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2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-1270" y="4236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3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-1270" y="4304029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40"/>
                </a:moveTo>
                <a:lnTo>
                  <a:pt x="9146540" y="66040"/>
                </a:lnTo>
                <a:lnTo>
                  <a:pt x="914654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A4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-1270" y="43700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5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-1270" y="44373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6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-1270" y="45046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7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-1270" y="45720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8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-1270" y="4639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9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-1270" y="4706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A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-1270" y="4773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B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-1270" y="4841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C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-1270" y="4908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D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-1270" y="4975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E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-1270" y="5043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F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-1270" y="5110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-1270" y="5177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1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-1270" y="5245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2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-1270" y="5312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3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-1270" y="5379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4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-1270" y="54470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5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-1270" y="5514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6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-1270" y="5581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7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-1270" y="5648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8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-1270" y="5716270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39"/>
                </a:moveTo>
                <a:lnTo>
                  <a:pt x="9146540" y="66039"/>
                </a:lnTo>
                <a:lnTo>
                  <a:pt x="9146540" y="0"/>
                </a:lnTo>
                <a:lnTo>
                  <a:pt x="0" y="0"/>
                </a:lnTo>
                <a:lnTo>
                  <a:pt x="0" y="66039"/>
                </a:lnTo>
                <a:close/>
              </a:path>
            </a:pathLst>
          </a:custGeom>
          <a:solidFill>
            <a:srgbClr val="B9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-1270" y="5782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A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-1270" y="5849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B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-1270" y="5916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C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-1270" y="5984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D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-1270" y="6051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E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-1270" y="6118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F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-1270" y="6186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-1270" y="6253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1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-1270" y="6320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2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-1270" y="6388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3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-1270" y="6455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4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-1270" y="652271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5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-1270" y="659003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6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-1270" y="6657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7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-1270" y="6724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8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-1270" y="6791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9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>
            <a:spLocks noGrp="1"/>
          </p:cNvSpPr>
          <p:nvPr>
            <p:ph type="title"/>
          </p:nvPr>
        </p:nvSpPr>
        <p:spPr>
          <a:xfrm>
            <a:off x="1778000" y="284479"/>
            <a:ext cx="5735955" cy="11226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200" spc="250" b="0" i="0">
                <a:solidFill>
                  <a:srgbClr val="FF0000"/>
                </a:solidFill>
                <a:latin typeface="Arial"/>
                <a:cs typeface="Arial"/>
              </a:rPr>
              <a:t>Memory</a:t>
            </a:r>
            <a:r>
              <a:rPr dirty="0" sz="7200" spc="-575" b="0" i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7200" spc="175" b="0" i="0">
                <a:solidFill>
                  <a:srgbClr val="FF0000"/>
                </a:solidFill>
                <a:latin typeface="Arial"/>
                <a:cs typeface="Arial"/>
              </a:rPr>
              <a:t>Loss</a:t>
            </a:r>
            <a:endParaRPr sz="720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547369" y="4083050"/>
            <a:ext cx="292099" cy="292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877569" y="3972559"/>
            <a:ext cx="2239645" cy="513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539240" algn="l"/>
                <a:tab pos="1871980" algn="l"/>
              </a:tabLst>
            </a:pPr>
            <a:r>
              <a:rPr dirty="0" sz="3200" b="1">
                <a:solidFill>
                  <a:srgbClr val="00FFCC"/>
                </a:solidFill>
                <a:latin typeface="Times New Roman"/>
                <a:cs typeface="Times New Roman"/>
              </a:rPr>
              <a:t>A</a:t>
            </a:r>
            <a:r>
              <a:rPr dirty="0" sz="3200" spc="-270" b="1">
                <a:solidFill>
                  <a:srgbClr val="00FFCC"/>
                </a:solidFill>
                <a:latin typeface="Times New Roman"/>
                <a:cs typeface="Times New Roman"/>
              </a:rPr>
              <a:t> </a:t>
            </a:r>
            <a:r>
              <a:rPr dirty="0" sz="3200" b="1">
                <a:solidFill>
                  <a:srgbClr val="00FFCC"/>
                </a:solidFill>
                <a:latin typeface="Times New Roman"/>
                <a:cs typeface="Times New Roman"/>
              </a:rPr>
              <a:t>m</a:t>
            </a:r>
            <a:r>
              <a:rPr dirty="0" sz="3200" spc="265" b="1">
                <a:solidFill>
                  <a:srgbClr val="00FFCC"/>
                </a:solidFill>
                <a:latin typeface="Times New Roman"/>
                <a:cs typeface="Times New Roman"/>
              </a:rPr>
              <a:t> </a:t>
            </a:r>
            <a:r>
              <a:rPr dirty="0" sz="3200" b="1">
                <a:solidFill>
                  <a:srgbClr val="00FFCC"/>
                </a:solidFill>
                <a:latin typeface="Times New Roman"/>
                <a:cs typeface="Times New Roman"/>
              </a:rPr>
              <a:t>n</a:t>
            </a:r>
            <a:r>
              <a:rPr dirty="0" sz="3200" spc="85" b="1">
                <a:solidFill>
                  <a:srgbClr val="00FFCC"/>
                </a:solidFill>
                <a:latin typeface="Times New Roman"/>
                <a:cs typeface="Times New Roman"/>
              </a:rPr>
              <a:t> </a:t>
            </a:r>
            <a:r>
              <a:rPr dirty="0" sz="3200" b="1">
                <a:solidFill>
                  <a:srgbClr val="00FFCC"/>
                </a:solidFill>
                <a:latin typeface="Times New Roman"/>
                <a:cs typeface="Times New Roman"/>
              </a:rPr>
              <a:t>e</a:t>
            </a:r>
            <a:r>
              <a:rPr dirty="0" sz="3200" b="1">
                <a:solidFill>
                  <a:srgbClr val="00FFCC"/>
                </a:solidFill>
                <a:latin typeface="Times New Roman"/>
                <a:cs typeface="Times New Roman"/>
              </a:rPr>
              <a:t>	</a:t>
            </a:r>
            <a:r>
              <a:rPr dirty="0" sz="3200" b="1">
                <a:solidFill>
                  <a:srgbClr val="00FFCC"/>
                </a:solidFill>
                <a:latin typeface="Times New Roman"/>
                <a:cs typeface="Times New Roman"/>
              </a:rPr>
              <a:t>s</a:t>
            </a:r>
            <a:r>
              <a:rPr dirty="0" sz="3200" b="1">
                <a:solidFill>
                  <a:srgbClr val="00FFCC"/>
                </a:solidFill>
                <a:latin typeface="Times New Roman"/>
                <a:cs typeface="Times New Roman"/>
              </a:rPr>
              <a:t>	</a:t>
            </a:r>
            <a:r>
              <a:rPr dirty="0" sz="3200" spc="300" b="1">
                <a:solidFill>
                  <a:srgbClr val="00FFCC"/>
                </a:solidFill>
                <a:latin typeface="Times New Roman"/>
                <a:cs typeface="Times New Roman"/>
              </a:rPr>
              <a:t>i</a:t>
            </a:r>
            <a:r>
              <a:rPr dirty="0" sz="3200" b="1">
                <a:solidFill>
                  <a:srgbClr val="00FFCC"/>
                </a:solidFill>
                <a:latin typeface="Times New Roman"/>
                <a:cs typeface="Times New Roman"/>
              </a:rPr>
              <a:t>a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877569" y="4480559"/>
            <a:ext cx="7656830" cy="1506220"/>
          </a:xfrm>
          <a:prstGeom prst="rect">
            <a:avLst/>
          </a:prstGeom>
        </p:spPr>
        <p:txBody>
          <a:bodyPr wrap="square" lIns="0" tIns="685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dirty="0" sz="1600" b="1" i="1">
                <a:solidFill>
                  <a:srgbClr val="FF812C"/>
                </a:solidFill>
                <a:latin typeface="Arial Narrow"/>
                <a:cs typeface="Arial Narrow"/>
              </a:rPr>
              <a:t>2</a:t>
            </a:r>
            <a:r>
              <a:rPr dirty="0" sz="1600" spc="-10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types:</a:t>
            </a:r>
            <a:endParaRPr sz="1600">
              <a:latin typeface="Arial Narrow"/>
              <a:cs typeface="Arial Narrow"/>
            </a:endParaRPr>
          </a:p>
          <a:p>
            <a:pPr marL="12700" marR="5080">
              <a:lnSpc>
                <a:spcPct val="120600"/>
              </a:lnSpc>
              <a:spcBef>
                <a:spcPts val="45"/>
              </a:spcBef>
            </a:pP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Retrograde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amnesia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b="1" i="1">
                <a:solidFill>
                  <a:srgbClr val="FF812C"/>
                </a:solidFill>
                <a:latin typeface="Arial Narrow"/>
                <a:cs typeface="Arial Narrow"/>
              </a:rPr>
              <a:t>–</a:t>
            </a:r>
            <a:r>
              <a:rPr dirty="0" sz="1600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loss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of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memory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for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events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that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occurred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shortly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before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brain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damage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Anterograde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amnesia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b="1" i="1">
                <a:solidFill>
                  <a:srgbClr val="FF812C"/>
                </a:solidFill>
                <a:latin typeface="Arial Narrow"/>
                <a:cs typeface="Arial Narrow"/>
              </a:rPr>
              <a:t>–</a:t>
            </a:r>
            <a:r>
              <a:rPr dirty="0" sz="1600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loss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b="1" i="1">
                <a:solidFill>
                  <a:srgbClr val="FF812C"/>
                </a:solidFill>
                <a:latin typeface="Arial Narrow"/>
                <a:cs typeface="Arial Narrow"/>
              </a:rPr>
              <a:t>of</a:t>
            </a:r>
            <a:r>
              <a:rPr dirty="0" sz="1600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long-term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memories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for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events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that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happened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after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brain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damage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Damage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to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the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hippocampus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results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in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elevated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levels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b="1" i="1">
                <a:solidFill>
                  <a:srgbClr val="FF812C"/>
                </a:solidFill>
                <a:latin typeface="Arial Narrow"/>
                <a:cs typeface="Arial Narrow"/>
              </a:rPr>
              <a:t>of</a:t>
            </a:r>
            <a:r>
              <a:rPr dirty="0" sz="1600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adrenal</a:t>
            </a:r>
            <a:r>
              <a:rPr dirty="0" sz="1600" spc="-1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hormones</a:t>
            </a:r>
            <a:endParaRPr sz="16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390"/>
              </a:spcBef>
            </a:pP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It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may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be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that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memory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impairment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is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b="1" i="1">
                <a:solidFill>
                  <a:srgbClr val="FF812C"/>
                </a:solidFill>
                <a:latin typeface="Arial Narrow"/>
                <a:cs typeface="Arial Narrow"/>
              </a:rPr>
              <a:t>due</a:t>
            </a:r>
            <a:r>
              <a:rPr dirty="0" sz="1600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to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increased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levels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of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adrenal</a:t>
            </a:r>
            <a:r>
              <a:rPr dirty="0" sz="1600" spc="-15" b="1" i="1">
                <a:solidFill>
                  <a:srgbClr val="FF812C"/>
                </a:solidFill>
                <a:latin typeface="Arial Narrow"/>
                <a:cs typeface="Arial Narrow"/>
              </a:rPr>
              <a:t> </a:t>
            </a:r>
            <a:r>
              <a:rPr dirty="0" sz="1600" spc="-5" b="1" i="1">
                <a:solidFill>
                  <a:srgbClr val="FF812C"/>
                </a:solidFill>
                <a:latin typeface="Arial Narrow"/>
                <a:cs typeface="Arial Narrow"/>
              </a:rPr>
              <a:t>hormones</a:t>
            </a:r>
            <a:endParaRPr sz="1600">
              <a:latin typeface="Arial Narrow"/>
              <a:cs typeface="Arial Narrow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81000" y="1524000"/>
            <a:ext cx="8229600" cy="2133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 spd="fast">
    <p:blinds dir="horz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270" y="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C00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-1270" y="6603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C00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-1270" y="1333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A00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-1270" y="20066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9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-1270" y="2679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8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-1270" y="3352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7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-1270" y="4025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6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-1270" y="469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5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-1270" y="53720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4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-1270" y="60451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3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-1270" y="671830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40">
                <a:moveTo>
                  <a:pt x="0" y="66040"/>
                </a:moveTo>
                <a:lnTo>
                  <a:pt x="9145270" y="66040"/>
                </a:lnTo>
                <a:lnTo>
                  <a:pt x="914527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C2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-1270" y="73786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1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-1270" y="80518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-1270" y="87248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F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-1270" y="9398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E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-1270" y="100711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D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-1270" y="107441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C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-1270" y="114173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B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-1270" y="120903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A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-1270" y="12763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9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-1270" y="134366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8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-1270" y="141096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7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-1270" y="147828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6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-1270" y="154558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5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-1270" y="1612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4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-1270" y="168021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3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-1270" y="17475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2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-1270" y="181482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1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-1270" y="188213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-1270" y="19494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F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-1270" y="2016760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39">
                <a:moveTo>
                  <a:pt x="0" y="66040"/>
                </a:moveTo>
                <a:lnTo>
                  <a:pt x="9145270" y="66040"/>
                </a:lnTo>
                <a:lnTo>
                  <a:pt x="914527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AE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-1270" y="20828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D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-1270" y="215011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C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-1270" y="22174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B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-1270" y="228472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A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-1270" y="235203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9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-1270" y="24193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8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-1270" y="248666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7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-1270" y="25539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6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-1270" y="26212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5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-1270" y="268858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4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-1270" y="2755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3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-1270" y="282321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2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-1270" y="28905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1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-1270" y="295782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-1270" y="302513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F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-1270" y="30924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E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-1270" y="315976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D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-1270" y="32270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C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-1270" y="32943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-1270" y="33616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-1270" y="3429000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39">
                <a:moveTo>
                  <a:pt x="0" y="66040"/>
                </a:moveTo>
                <a:lnTo>
                  <a:pt x="9145270" y="66040"/>
                </a:lnTo>
                <a:lnTo>
                  <a:pt x="914527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99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-1270" y="349504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8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-1270" y="35623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7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-1270" y="362965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6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-1270" y="36969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5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-1270" y="37642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4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-1270" y="38315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3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-1270" y="3898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2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-1270" y="396620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1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-1270" y="40335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-1270" y="410082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F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-1270" y="416814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E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-1270" y="42354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D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-1270" y="430275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C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-1270" y="43700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B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-1270" y="44373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A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-1270" y="45046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9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-1270" y="45720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8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-1270" y="463930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7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-1270" y="47066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6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-1270" y="4773929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39">
                <a:moveTo>
                  <a:pt x="0" y="66040"/>
                </a:moveTo>
                <a:lnTo>
                  <a:pt x="9145270" y="66040"/>
                </a:lnTo>
                <a:lnTo>
                  <a:pt x="914527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85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-1270" y="48399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4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-1270" y="49072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3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-1270" y="49745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2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-1270" y="5041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81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-1270" y="510920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8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-1270" y="51765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F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-1270" y="524382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E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-1270" y="531114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D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-1270" y="53784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C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-1270" y="544575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B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-1270" y="551307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A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-1270" y="558037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9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-1270" y="56476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8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-1270" y="57150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7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-1270" y="578230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6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-1270" y="584962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5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484879" y="5950584"/>
            <a:ext cx="5659120" cy="0"/>
          </a:xfrm>
          <a:custGeom>
            <a:avLst/>
            <a:gdLst/>
            <a:ahLst/>
            <a:cxnLst/>
            <a:rect l="l" t="t" r="r" b="b"/>
            <a:pathLst>
              <a:path w="5659120" h="0">
                <a:moveTo>
                  <a:pt x="0" y="0"/>
                </a:moveTo>
                <a:lnTo>
                  <a:pt x="5659120" y="0"/>
                </a:lnTo>
              </a:path>
            </a:pathLst>
          </a:custGeom>
          <a:ln w="67310">
            <a:solidFill>
              <a:srgbClr val="7400D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821939" y="5916929"/>
            <a:ext cx="618490" cy="67310"/>
          </a:xfrm>
          <a:custGeom>
            <a:avLst/>
            <a:gdLst/>
            <a:ahLst/>
            <a:cxnLst/>
            <a:rect l="l" t="t" r="r" b="b"/>
            <a:pathLst>
              <a:path w="618489" h="67310">
                <a:moveTo>
                  <a:pt x="0" y="67310"/>
                </a:moveTo>
                <a:lnTo>
                  <a:pt x="618489" y="67310"/>
                </a:lnTo>
                <a:lnTo>
                  <a:pt x="618489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4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-1270" y="5950584"/>
            <a:ext cx="2778760" cy="0"/>
          </a:xfrm>
          <a:custGeom>
            <a:avLst/>
            <a:gdLst/>
            <a:ahLst/>
            <a:cxnLst/>
            <a:rect l="l" t="t" r="r" b="b"/>
            <a:pathLst>
              <a:path w="2778760" h="0">
                <a:moveTo>
                  <a:pt x="0" y="0"/>
                </a:moveTo>
                <a:lnTo>
                  <a:pt x="2778760" y="0"/>
                </a:lnTo>
              </a:path>
            </a:pathLst>
          </a:custGeom>
          <a:ln w="67310">
            <a:solidFill>
              <a:srgbClr val="7400D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269740" y="6017895"/>
            <a:ext cx="4874260" cy="0"/>
          </a:xfrm>
          <a:custGeom>
            <a:avLst/>
            <a:gdLst/>
            <a:ahLst/>
            <a:cxnLst/>
            <a:rect l="l" t="t" r="r" b="b"/>
            <a:pathLst>
              <a:path w="4874259" h="0">
                <a:moveTo>
                  <a:pt x="0" y="0"/>
                </a:moveTo>
                <a:lnTo>
                  <a:pt x="4874260" y="0"/>
                </a:lnTo>
              </a:path>
            </a:pathLst>
          </a:custGeom>
          <a:ln w="29210">
            <a:solidFill>
              <a:srgbClr val="7300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557270" y="601789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 h="0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29210">
            <a:solidFill>
              <a:srgbClr val="7300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484879" y="5984240"/>
            <a:ext cx="29209" cy="67310"/>
          </a:xfrm>
          <a:custGeom>
            <a:avLst/>
            <a:gdLst/>
            <a:ahLst/>
            <a:cxnLst/>
            <a:rect l="l" t="t" r="r" b="b"/>
            <a:pathLst>
              <a:path w="29210" h="67310">
                <a:moveTo>
                  <a:pt x="0" y="67310"/>
                </a:moveTo>
                <a:lnTo>
                  <a:pt x="29209" y="67310"/>
                </a:lnTo>
                <a:lnTo>
                  <a:pt x="29209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3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821939" y="5984240"/>
            <a:ext cx="618490" cy="67310"/>
          </a:xfrm>
          <a:custGeom>
            <a:avLst/>
            <a:gdLst/>
            <a:ahLst/>
            <a:cxnLst/>
            <a:rect l="l" t="t" r="r" b="b"/>
            <a:pathLst>
              <a:path w="618489" h="67310">
                <a:moveTo>
                  <a:pt x="0" y="67310"/>
                </a:moveTo>
                <a:lnTo>
                  <a:pt x="618489" y="67310"/>
                </a:lnTo>
                <a:lnTo>
                  <a:pt x="618489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3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1563369" y="6017895"/>
            <a:ext cx="1214120" cy="0"/>
          </a:xfrm>
          <a:custGeom>
            <a:avLst/>
            <a:gdLst/>
            <a:ahLst/>
            <a:cxnLst/>
            <a:rect l="l" t="t" r="r" b="b"/>
            <a:pathLst>
              <a:path w="1214120" h="0">
                <a:moveTo>
                  <a:pt x="0" y="0"/>
                </a:moveTo>
                <a:lnTo>
                  <a:pt x="1214120" y="0"/>
                </a:lnTo>
              </a:path>
            </a:pathLst>
          </a:custGeom>
          <a:ln w="67310">
            <a:solidFill>
              <a:srgbClr val="7300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-1270" y="5984240"/>
            <a:ext cx="1510030" cy="67310"/>
          </a:xfrm>
          <a:custGeom>
            <a:avLst/>
            <a:gdLst/>
            <a:ahLst/>
            <a:cxnLst/>
            <a:rect l="l" t="t" r="r" b="b"/>
            <a:pathLst>
              <a:path w="1510030" h="67310">
                <a:moveTo>
                  <a:pt x="0" y="67310"/>
                </a:moveTo>
                <a:lnTo>
                  <a:pt x="1510030" y="67310"/>
                </a:lnTo>
                <a:lnTo>
                  <a:pt x="151003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73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269740" y="6085204"/>
            <a:ext cx="4874260" cy="0"/>
          </a:xfrm>
          <a:custGeom>
            <a:avLst/>
            <a:gdLst/>
            <a:ahLst/>
            <a:cxnLst/>
            <a:rect l="l" t="t" r="r" b="b"/>
            <a:pathLst>
              <a:path w="4874259" h="0">
                <a:moveTo>
                  <a:pt x="0" y="0"/>
                </a:moveTo>
                <a:lnTo>
                  <a:pt x="4874260" y="0"/>
                </a:lnTo>
              </a:path>
            </a:pathLst>
          </a:custGeom>
          <a:ln w="29210">
            <a:solidFill>
              <a:srgbClr val="7200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557270" y="6085204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 h="0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29210">
            <a:solidFill>
              <a:srgbClr val="7200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484879" y="6051550"/>
            <a:ext cx="29209" cy="67310"/>
          </a:xfrm>
          <a:custGeom>
            <a:avLst/>
            <a:gdLst/>
            <a:ahLst/>
            <a:cxnLst/>
            <a:rect l="l" t="t" r="r" b="b"/>
            <a:pathLst>
              <a:path w="29210" h="67310">
                <a:moveTo>
                  <a:pt x="0" y="67309"/>
                </a:moveTo>
                <a:lnTo>
                  <a:pt x="29209" y="67309"/>
                </a:lnTo>
                <a:lnTo>
                  <a:pt x="29209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2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821939" y="6051550"/>
            <a:ext cx="618490" cy="67310"/>
          </a:xfrm>
          <a:custGeom>
            <a:avLst/>
            <a:gdLst/>
            <a:ahLst/>
            <a:cxnLst/>
            <a:rect l="l" t="t" r="r" b="b"/>
            <a:pathLst>
              <a:path w="618489" h="67310">
                <a:moveTo>
                  <a:pt x="0" y="67309"/>
                </a:moveTo>
                <a:lnTo>
                  <a:pt x="618489" y="67309"/>
                </a:lnTo>
                <a:lnTo>
                  <a:pt x="618489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2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255520" y="6085204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 h="0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67309">
            <a:solidFill>
              <a:srgbClr val="7200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1563369" y="6085204"/>
            <a:ext cx="637540" cy="0"/>
          </a:xfrm>
          <a:custGeom>
            <a:avLst/>
            <a:gdLst/>
            <a:ahLst/>
            <a:cxnLst/>
            <a:rect l="l" t="t" r="r" b="b"/>
            <a:pathLst>
              <a:path w="637539" h="0">
                <a:moveTo>
                  <a:pt x="0" y="0"/>
                </a:moveTo>
                <a:lnTo>
                  <a:pt x="637540" y="0"/>
                </a:lnTo>
              </a:path>
            </a:pathLst>
          </a:custGeom>
          <a:ln w="67309">
            <a:solidFill>
              <a:srgbClr val="7200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-1270" y="6051550"/>
            <a:ext cx="1510030" cy="67310"/>
          </a:xfrm>
          <a:custGeom>
            <a:avLst/>
            <a:gdLst/>
            <a:ahLst/>
            <a:cxnLst/>
            <a:rect l="l" t="t" r="r" b="b"/>
            <a:pathLst>
              <a:path w="1510030" h="67310">
                <a:moveTo>
                  <a:pt x="0" y="67309"/>
                </a:moveTo>
                <a:lnTo>
                  <a:pt x="1510030" y="67309"/>
                </a:lnTo>
                <a:lnTo>
                  <a:pt x="151003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2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-1270" y="6118859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39">
                <a:moveTo>
                  <a:pt x="0" y="66039"/>
                </a:moveTo>
                <a:lnTo>
                  <a:pt x="9145270" y="66039"/>
                </a:lnTo>
                <a:lnTo>
                  <a:pt x="9145270" y="0"/>
                </a:lnTo>
                <a:lnTo>
                  <a:pt x="0" y="0"/>
                </a:lnTo>
                <a:lnTo>
                  <a:pt x="0" y="66039"/>
                </a:lnTo>
                <a:close/>
              </a:path>
            </a:pathLst>
          </a:custGeom>
          <a:solidFill>
            <a:srgbClr val="71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-1270" y="61849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7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-1270" y="6252209"/>
            <a:ext cx="9145270" cy="68580"/>
          </a:xfrm>
          <a:custGeom>
            <a:avLst/>
            <a:gdLst/>
            <a:ahLst/>
            <a:cxnLst/>
            <a:rect l="l" t="t" r="r" b="b"/>
            <a:pathLst>
              <a:path w="9145270" h="68579">
                <a:moveTo>
                  <a:pt x="0" y="68579"/>
                </a:moveTo>
                <a:lnTo>
                  <a:pt x="9145270" y="68579"/>
                </a:lnTo>
                <a:lnTo>
                  <a:pt x="9145270" y="0"/>
                </a:lnTo>
                <a:lnTo>
                  <a:pt x="0" y="0"/>
                </a:lnTo>
                <a:lnTo>
                  <a:pt x="0" y="68579"/>
                </a:lnTo>
                <a:close/>
              </a:path>
            </a:pathLst>
          </a:custGeom>
          <a:solidFill>
            <a:srgbClr val="6F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-1270" y="63207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6E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-1270" y="638810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10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D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-1270" y="6455409"/>
            <a:ext cx="9145270" cy="66040"/>
          </a:xfrm>
          <a:custGeom>
            <a:avLst/>
            <a:gdLst/>
            <a:ahLst/>
            <a:cxnLst/>
            <a:rect l="l" t="t" r="r" b="b"/>
            <a:pathLst>
              <a:path w="9145270" h="66040">
                <a:moveTo>
                  <a:pt x="0" y="66039"/>
                </a:moveTo>
                <a:lnTo>
                  <a:pt x="9145270" y="66039"/>
                </a:lnTo>
                <a:lnTo>
                  <a:pt x="9145270" y="0"/>
                </a:lnTo>
                <a:lnTo>
                  <a:pt x="0" y="0"/>
                </a:lnTo>
                <a:lnTo>
                  <a:pt x="0" y="66039"/>
                </a:lnTo>
                <a:close/>
              </a:path>
            </a:pathLst>
          </a:custGeom>
          <a:solidFill>
            <a:srgbClr val="6C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-1270" y="652145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B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-1270" y="658875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6A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-1270" y="6656069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9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-1270" y="672338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10"/>
                </a:moveTo>
                <a:lnTo>
                  <a:pt x="9145270" y="67310"/>
                </a:lnTo>
                <a:lnTo>
                  <a:pt x="91452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68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-1270" y="6790690"/>
            <a:ext cx="9145270" cy="67310"/>
          </a:xfrm>
          <a:custGeom>
            <a:avLst/>
            <a:gdLst/>
            <a:ahLst/>
            <a:cxnLst/>
            <a:rect l="l" t="t" r="r" b="b"/>
            <a:pathLst>
              <a:path w="9145270" h="67309">
                <a:moveTo>
                  <a:pt x="0" y="67309"/>
                </a:moveTo>
                <a:lnTo>
                  <a:pt x="9145270" y="67309"/>
                </a:lnTo>
                <a:lnTo>
                  <a:pt x="91452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67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 txBox="1">
            <a:spLocks noGrp="1"/>
          </p:cNvSpPr>
          <p:nvPr>
            <p:ph type="title"/>
          </p:nvPr>
        </p:nvSpPr>
        <p:spPr>
          <a:xfrm>
            <a:off x="2010410" y="330200"/>
            <a:ext cx="5257800" cy="103124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29" b="0" i="0">
                <a:solidFill>
                  <a:srgbClr val="FF0000"/>
                </a:solidFill>
                <a:latin typeface="Arial"/>
                <a:cs typeface="Arial"/>
              </a:rPr>
              <a:t>Memory</a:t>
            </a:r>
            <a:r>
              <a:rPr dirty="0" spc="-545" b="0" i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pc="160" b="0" i="0">
                <a:solidFill>
                  <a:srgbClr val="FF0000"/>
                </a:solidFill>
                <a:latin typeface="Arial"/>
                <a:cs typeface="Arial"/>
              </a:rPr>
              <a:t>Loss</a:t>
            </a:r>
          </a:p>
        </p:txBody>
      </p:sp>
      <p:sp>
        <p:nvSpPr>
          <p:cNvPr id="118" name="object 118"/>
          <p:cNvSpPr/>
          <p:nvPr/>
        </p:nvSpPr>
        <p:spPr>
          <a:xfrm>
            <a:off x="4738370" y="1732279"/>
            <a:ext cx="256539" cy="25653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 txBox="1"/>
          <p:nvPr/>
        </p:nvSpPr>
        <p:spPr>
          <a:xfrm>
            <a:off x="5068570" y="1634490"/>
            <a:ext cx="3475990" cy="4521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800" spc="10" b="1">
                <a:solidFill>
                  <a:srgbClr val="FF00FF"/>
                </a:solidFill>
                <a:latin typeface="Times New Roman"/>
                <a:cs typeface="Times New Roman"/>
              </a:rPr>
              <a:t>Korsakoff</a:t>
            </a:r>
            <a:r>
              <a:rPr dirty="0" sz="2800" spc="10" b="1">
                <a:solidFill>
                  <a:srgbClr val="FF00FF"/>
                </a:solidFill>
                <a:latin typeface="Arial"/>
                <a:cs typeface="Arial"/>
              </a:rPr>
              <a:t>’</a:t>
            </a:r>
            <a:r>
              <a:rPr dirty="0" sz="2800" spc="10" b="1">
                <a:solidFill>
                  <a:srgbClr val="FF00FF"/>
                </a:solidFill>
                <a:latin typeface="Times New Roman"/>
                <a:cs typeface="Times New Roman"/>
              </a:rPr>
              <a:t>s</a:t>
            </a:r>
            <a:r>
              <a:rPr dirty="0" sz="2800" spc="-35" b="1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dirty="0" sz="2800" spc="-5" b="1">
                <a:solidFill>
                  <a:srgbClr val="FF00FF"/>
                </a:solidFill>
                <a:latin typeface="Times New Roman"/>
                <a:cs typeface="Times New Roman"/>
              </a:rPr>
              <a:t>Syndrome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5068570" y="2112009"/>
            <a:ext cx="3535045" cy="36360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707390">
              <a:lnSpc>
                <a:spcPct val="100000"/>
              </a:lnSpc>
              <a:spcBef>
                <a:spcPts val="100"/>
              </a:spcBef>
            </a:pP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Caused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prolonged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thiamine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deficiency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mainly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due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chronic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alcoholism</a:t>
            </a:r>
            <a:endParaRPr sz="1600">
              <a:latin typeface="Times New Roman"/>
              <a:cs typeface="Times New Roman"/>
            </a:endParaRPr>
          </a:p>
          <a:p>
            <a:pPr marL="12700" marR="184150">
              <a:lnSpc>
                <a:spcPct val="100000"/>
              </a:lnSpc>
              <a:spcBef>
                <a:spcPts val="390"/>
              </a:spcBef>
            </a:pP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Thiamine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deficiency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leads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10" b="1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1600" spc="-1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brain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cell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loss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mamillary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bodies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hypothalamus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projecting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into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10" b="1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1600" spc="-1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prefrontal</a:t>
            </a:r>
            <a:r>
              <a:rPr dirty="0" sz="1600" spc="-1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cortex</a:t>
            </a:r>
            <a:endParaRPr sz="1600">
              <a:latin typeface="Times New Roman"/>
              <a:cs typeface="Times New Roman"/>
            </a:endParaRPr>
          </a:p>
          <a:p>
            <a:pPr marL="12700" marR="299720">
              <a:lnSpc>
                <a:spcPct val="100000"/>
              </a:lnSpc>
              <a:spcBef>
                <a:spcPts val="380"/>
              </a:spcBef>
            </a:pP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Have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both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anterograde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&amp;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retrograde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amnesia</a:t>
            </a:r>
            <a:endParaRPr sz="1600">
              <a:latin typeface="Times New Roman"/>
              <a:cs typeface="Times New Roman"/>
            </a:endParaRPr>
          </a:p>
          <a:p>
            <a:pPr marL="12700" marR="654685">
              <a:lnSpc>
                <a:spcPct val="100000"/>
              </a:lnSpc>
              <a:spcBef>
                <a:spcPts val="390"/>
              </a:spcBef>
            </a:pP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Have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better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implicit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than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explicit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memory</a:t>
            </a:r>
            <a:endParaRPr sz="1600">
              <a:latin typeface="Times New Roman"/>
              <a:cs typeface="Times New Roman"/>
            </a:endParaRPr>
          </a:p>
          <a:p>
            <a:pPr algn="just" marL="12700" marR="5080">
              <a:lnSpc>
                <a:spcPct val="99700"/>
              </a:lnSpc>
              <a:spcBef>
                <a:spcPts val="405"/>
              </a:spcBef>
            </a:pPr>
            <a:r>
              <a:rPr dirty="0" sz="1600" b="1" i="1">
                <a:solidFill>
                  <a:srgbClr val="FFFFFF"/>
                </a:solidFill>
                <a:latin typeface="Times New Roman"/>
                <a:cs typeface="Times New Roman"/>
              </a:rPr>
              <a:t>Confabulation</a:t>
            </a:r>
            <a:r>
              <a:rPr dirty="0" sz="1600" b="1" i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b="1" i="1">
                <a:solidFill>
                  <a:srgbClr val="FFFFFF"/>
                </a:solidFill>
                <a:latin typeface="Times New Roman"/>
                <a:cs typeface="Times New Roman"/>
              </a:rPr>
              <a:t>–</a:t>
            </a:r>
            <a:r>
              <a:rPr dirty="0" sz="1600" b="1" i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making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up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an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answer</a:t>
            </a:r>
            <a:r>
              <a:rPr dirty="0" sz="1600" spc="-7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question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&amp;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accepting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it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as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being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true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is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common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behavior</a:t>
            </a:r>
            <a:r>
              <a:rPr dirty="0" sz="1600" spc="-3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pattern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457200" y="1896110"/>
            <a:ext cx="4038600" cy="159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590800" y="3961129"/>
            <a:ext cx="1864360" cy="21882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7200" y="3962400"/>
            <a:ext cx="1981200" cy="22098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528727" y="5938927"/>
            <a:ext cx="194764" cy="23413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48030" y="6002020"/>
            <a:ext cx="161290" cy="168910"/>
          </a:xfrm>
          <a:custGeom>
            <a:avLst/>
            <a:gdLst/>
            <a:ahLst/>
            <a:cxnLst/>
            <a:rect l="l" t="t" r="r" b="b"/>
            <a:pathLst>
              <a:path w="161290" h="168910">
                <a:moveTo>
                  <a:pt x="90170" y="0"/>
                </a:moveTo>
                <a:lnTo>
                  <a:pt x="71120" y="0"/>
                </a:lnTo>
                <a:lnTo>
                  <a:pt x="62229" y="1269"/>
                </a:lnTo>
                <a:lnTo>
                  <a:pt x="54610" y="2539"/>
                </a:lnTo>
                <a:lnTo>
                  <a:pt x="46990" y="5079"/>
                </a:lnTo>
                <a:lnTo>
                  <a:pt x="43179" y="7619"/>
                </a:lnTo>
                <a:lnTo>
                  <a:pt x="40640" y="8889"/>
                </a:lnTo>
                <a:lnTo>
                  <a:pt x="36829" y="11429"/>
                </a:lnTo>
                <a:lnTo>
                  <a:pt x="33020" y="12699"/>
                </a:lnTo>
                <a:lnTo>
                  <a:pt x="30479" y="15239"/>
                </a:lnTo>
                <a:lnTo>
                  <a:pt x="26670" y="17779"/>
                </a:lnTo>
                <a:lnTo>
                  <a:pt x="24129" y="20319"/>
                </a:lnTo>
                <a:lnTo>
                  <a:pt x="21590" y="24129"/>
                </a:lnTo>
                <a:lnTo>
                  <a:pt x="16510" y="30479"/>
                </a:lnTo>
                <a:lnTo>
                  <a:pt x="13970" y="33019"/>
                </a:lnTo>
                <a:lnTo>
                  <a:pt x="11429" y="36829"/>
                </a:lnTo>
                <a:lnTo>
                  <a:pt x="8890" y="44449"/>
                </a:lnTo>
                <a:lnTo>
                  <a:pt x="6350" y="48259"/>
                </a:lnTo>
                <a:lnTo>
                  <a:pt x="5079" y="50799"/>
                </a:lnTo>
                <a:lnTo>
                  <a:pt x="3810" y="55879"/>
                </a:lnTo>
                <a:lnTo>
                  <a:pt x="2540" y="59689"/>
                </a:lnTo>
                <a:lnTo>
                  <a:pt x="2540" y="63499"/>
                </a:lnTo>
                <a:lnTo>
                  <a:pt x="1270" y="67309"/>
                </a:lnTo>
                <a:lnTo>
                  <a:pt x="0" y="76199"/>
                </a:lnTo>
                <a:lnTo>
                  <a:pt x="0" y="99059"/>
                </a:lnTo>
                <a:lnTo>
                  <a:pt x="2540" y="109219"/>
                </a:lnTo>
                <a:lnTo>
                  <a:pt x="6350" y="120649"/>
                </a:lnTo>
                <a:lnTo>
                  <a:pt x="7620" y="125729"/>
                </a:lnTo>
                <a:lnTo>
                  <a:pt x="10160" y="129539"/>
                </a:lnTo>
                <a:lnTo>
                  <a:pt x="11429" y="133349"/>
                </a:lnTo>
                <a:lnTo>
                  <a:pt x="13970" y="135889"/>
                </a:lnTo>
                <a:lnTo>
                  <a:pt x="19050" y="143509"/>
                </a:lnTo>
                <a:lnTo>
                  <a:pt x="22860" y="146049"/>
                </a:lnTo>
                <a:lnTo>
                  <a:pt x="25400" y="149859"/>
                </a:lnTo>
                <a:lnTo>
                  <a:pt x="30479" y="154939"/>
                </a:lnTo>
                <a:lnTo>
                  <a:pt x="36829" y="157479"/>
                </a:lnTo>
                <a:lnTo>
                  <a:pt x="43179" y="161289"/>
                </a:lnTo>
                <a:lnTo>
                  <a:pt x="49529" y="163829"/>
                </a:lnTo>
                <a:lnTo>
                  <a:pt x="57150" y="166369"/>
                </a:lnTo>
                <a:lnTo>
                  <a:pt x="63500" y="168909"/>
                </a:lnTo>
                <a:lnTo>
                  <a:pt x="88900" y="168909"/>
                </a:lnTo>
                <a:lnTo>
                  <a:pt x="106679" y="166369"/>
                </a:lnTo>
                <a:lnTo>
                  <a:pt x="114300" y="163829"/>
                </a:lnTo>
                <a:lnTo>
                  <a:pt x="118110" y="161289"/>
                </a:lnTo>
                <a:lnTo>
                  <a:pt x="121920" y="160019"/>
                </a:lnTo>
                <a:lnTo>
                  <a:pt x="124460" y="157479"/>
                </a:lnTo>
                <a:lnTo>
                  <a:pt x="128270" y="156209"/>
                </a:lnTo>
                <a:lnTo>
                  <a:pt x="130810" y="153669"/>
                </a:lnTo>
                <a:lnTo>
                  <a:pt x="134620" y="151129"/>
                </a:lnTo>
                <a:lnTo>
                  <a:pt x="139700" y="146049"/>
                </a:lnTo>
                <a:lnTo>
                  <a:pt x="144779" y="139699"/>
                </a:lnTo>
                <a:lnTo>
                  <a:pt x="147320" y="135889"/>
                </a:lnTo>
                <a:lnTo>
                  <a:pt x="149860" y="133349"/>
                </a:lnTo>
                <a:lnTo>
                  <a:pt x="151976" y="126999"/>
                </a:lnTo>
                <a:lnTo>
                  <a:pt x="73660" y="126999"/>
                </a:lnTo>
                <a:lnTo>
                  <a:pt x="72389" y="125729"/>
                </a:lnTo>
                <a:lnTo>
                  <a:pt x="71120" y="125729"/>
                </a:lnTo>
                <a:lnTo>
                  <a:pt x="69850" y="124459"/>
                </a:lnTo>
                <a:lnTo>
                  <a:pt x="68579" y="124459"/>
                </a:lnTo>
                <a:lnTo>
                  <a:pt x="67310" y="123189"/>
                </a:lnTo>
                <a:lnTo>
                  <a:pt x="66039" y="123189"/>
                </a:lnTo>
                <a:lnTo>
                  <a:pt x="66039" y="121919"/>
                </a:lnTo>
                <a:lnTo>
                  <a:pt x="60960" y="116839"/>
                </a:lnTo>
                <a:lnTo>
                  <a:pt x="60960" y="115569"/>
                </a:lnTo>
                <a:lnTo>
                  <a:pt x="58420" y="113029"/>
                </a:lnTo>
                <a:lnTo>
                  <a:pt x="58420" y="111759"/>
                </a:lnTo>
                <a:lnTo>
                  <a:pt x="55879" y="104139"/>
                </a:lnTo>
                <a:lnTo>
                  <a:pt x="54610" y="99059"/>
                </a:lnTo>
                <a:lnTo>
                  <a:pt x="54610" y="71119"/>
                </a:lnTo>
                <a:lnTo>
                  <a:pt x="55879" y="66039"/>
                </a:lnTo>
                <a:lnTo>
                  <a:pt x="57150" y="62229"/>
                </a:lnTo>
                <a:lnTo>
                  <a:pt x="57150" y="60959"/>
                </a:lnTo>
                <a:lnTo>
                  <a:pt x="58420" y="59689"/>
                </a:lnTo>
                <a:lnTo>
                  <a:pt x="58420" y="57149"/>
                </a:lnTo>
                <a:lnTo>
                  <a:pt x="59690" y="55879"/>
                </a:lnTo>
                <a:lnTo>
                  <a:pt x="59690" y="54609"/>
                </a:lnTo>
                <a:lnTo>
                  <a:pt x="69850" y="44449"/>
                </a:lnTo>
                <a:lnTo>
                  <a:pt x="72389" y="44449"/>
                </a:lnTo>
                <a:lnTo>
                  <a:pt x="73660" y="43179"/>
                </a:lnTo>
                <a:lnTo>
                  <a:pt x="76200" y="43179"/>
                </a:lnTo>
                <a:lnTo>
                  <a:pt x="77470" y="41909"/>
                </a:lnTo>
                <a:lnTo>
                  <a:pt x="151976" y="41909"/>
                </a:lnTo>
                <a:lnTo>
                  <a:pt x="151129" y="39369"/>
                </a:lnTo>
                <a:lnTo>
                  <a:pt x="148589" y="34289"/>
                </a:lnTo>
                <a:lnTo>
                  <a:pt x="143510" y="27939"/>
                </a:lnTo>
                <a:lnTo>
                  <a:pt x="140970" y="24129"/>
                </a:lnTo>
                <a:lnTo>
                  <a:pt x="132079" y="15239"/>
                </a:lnTo>
                <a:lnTo>
                  <a:pt x="124460" y="10159"/>
                </a:lnTo>
                <a:lnTo>
                  <a:pt x="120650" y="8889"/>
                </a:lnTo>
                <a:lnTo>
                  <a:pt x="116839" y="6349"/>
                </a:lnTo>
                <a:lnTo>
                  <a:pt x="109220" y="3809"/>
                </a:lnTo>
                <a:lnTo>
                  <a:pt x="100329" y="1269"/>
                </a:lnTo>
                <a:lnTo>
                  <a:pt x="90170" y="0"/>
                </a:lnTo>
                <a:close/>
              </a:path>
              <a:path w="161290" h="168910">
                <a:moveTo>
                  <a:pt x="151976" y="41909"/>
                </a:moveTo>
                <a:lnTo>
                  <a:pt x="83820" y="41909"/>
                </a:lnTo>
                <a:lnTo>
                  <a:pt x="85089" y="43179"/>
                </a:lnTo>
                <a:lnTo>
                  <a:pt x="87629" y="43179"/>
                </a:lnTo>
                <a:lnTo>
                  <a:pt x="88900" y="44449"/>
                </a:lnTo>
                <a:lnTo>
                  <a:pt x="91439" y="44449"/>
                </a:lnTo>
                <a:lnTo>
                  <a:pt x="97789" y="50799"/>
                </a:lnTo>
                <a:lnTo>
                  <a:pt x="99060" y="50799"/>
                </a:lnTo>
                <a:lnTo>
                  <a:pt x="101600" y="55879"/>
                </a:lnTo>
                <a:lnTo>
                  <a:pt x="102870" y="57149"/>
                </a:lnTo>
                <a:lnTo>
                  <a:pt x="102870" y="58419"/>
                </a:lnTo>
                <a:lnTo>
                  <a:pt x="105410" y="66039"/>
                </a:lnTo>
                <a:lnTo>
                  <a:pt x="105410" y="69849"/>
                </a:lnTo>
                <a:lnTo>
                  <a:pt x="106679" y="74929"/>
                </a:lnTo>
                <a:lnTo>
                  <a:pt x="106679" y="95249"/>
                </a:lnTo>
                <a:lnTo>
                  <a:pt x="105410" y="99059"/>
                </a:lnTo>
                <a:lnTo>
                  <a:pt x="105410" y="104139"/>
                </a:lnTo>
                <a:lnTo>
                  <a:pt x="102870" y="111759"/>
                </a:lnTo>
                <a:lnTo>
                  <a:pt x="102870" y="113029"/>
                </a:lnTo>
                <a:lnTo>
                  <a:pt x="100329" y="115569"/>
                </a:lnTo>
                <a:lnTo>
                  <a:pt x="100329" y="116839"/>
                </a:lnTo>
                <a:lnTo>
                  <a:pt x="93979" y="123189"/>
                </a:lnTo>
                <a:lnTo>
                  <a:pt x="92710" y="123189"/>
                </a:lnTo>
                <a:lnTo>
                  <a:pt x="92710" y="124459"/>
                </a:lnTo>
                <a:lnTo>
                  <a:pt x="91439" y="124459"/>
                </a:lnTo>
                <a:lnTo>
                  <a:pt x="90170" y="125729"/>
                </a:lnTo>
                <a:lnTo>
                  <a:pt x="88900" y="125729"/>
                </a:lnTo>
                <a:lnTo>
                  <a:pt x="87629" y="126999"/>
                </a:lnTo>
                <a:lnTo>
                  <a:pt x="151976" y="126999"/>
                </a:lnTo>
                <a:lnTo>
                  <a:pt x="152400" y="125729"/>
                </a:lnTo>
                <a:lnTo>
                  <a:pt x="154939" y="121919"/>
                </a:lnTo>
                <a:lnTo>
                  <a:pt x="158750" y="110489"/>
                </a:lnTo>
                <a:lnTo>
                  <a:pt x="161289" y="92709"/>
                </a:lnTo>
                <a:lnTo>
                  <a:pt x="161289" y="76199"/>
                </a:lnTo>
                <a:lnTo>
                  <a:pt x="160020" y="67309"/>
                </a:lnTo>
                <a:lnTo>
                  <a:pt x="158750" y="60959"/>
                </a:lnTo>
                <a:lnTo>
                  <a:pt x="157479" y="53339"/>
                </a:lnTo>
                <a:lnTo>
                  <a:pt x="153670" y="46989"/>
                </a:lnTo>
                <a:lnTo>
                  <a:pt x="151976" y="4190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42950" y="60782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0" y="0"/>
                </a:lnTo>
                <a:lnTo>
                  <a:pt x="0" y="8889"/>
                </a:lnTo>
                <a:lnTo>
                  <a:pt x="8890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42950" y="60769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42950" y="60680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270" y="0"/>
                </a:moveTo>
                <a:lnTo>
                  <a:pt x="0" y="8889"/>
                </a:lnTo>
                <a:lnTo>
                  <a:pt x="10159" y="11429"/>
                </a:lnTo>
                <a:lnTo>
                  <a:pt x="11429" y="126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44219" y="60642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3809"/>
                </a:lnTo>
                <a:lnTo>
                  <a:pt x="10159" y="6350"/>
                </a:lnTo>
                <a:lnTo>
                  <a:pt x="10159" y="254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50569" y="60655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45490" y="60604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69" y="0"/>
                </a:moveTo>
                <a:lnTo>
                  <a:pt x="0" y="3810"/>
                </a:lnTo>
                <a:lnTo>
                  <a:pt x="5079" y="5080"/>
                </a:lnTo>
                <a:lnTo>
                  <a:pt x="8889" y="5080"/>
                </a:lnTo>
                <a:lnTo>
                  <a:pt x="10159" y="127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46759" y="60566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0" y="3810"/>
                </a:lnTo>
                <a:lnTo>
                  <a:pt x="3810" y="5080"/>
                </a:lnTo>
                <a:lnTo>
                  <a:pt x="8890" y="6350"/>
                </a:lnTo>
                <a:lnTo>
                  <a:pt x="10160" y="127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46759" y="60553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1269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48030" y="60515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3809"/>
                </a:lnTo>
                <a:lnTo>
                  <a:pt x="3810" y="6350"/>
                </a:lnTo>
                <a:lnTo>
                  <a:pt x="8890" y="7620"/>
                </a:lnTo>
                <a:lnTo>
                  <a:pt x="10160" y="3809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49300" y="60477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3810"/>
                </a:lnTo>
                <a:lnTo>
                  <a:pt x="3809" y="5080"/>
                </a:lnTo>
                <a:lnTo>
                  <a:pt x="8890" y="7620"/>
                </a:lnTo>
                <a:lnTo>
                  <a:pt x="10159" y="381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50569" y="60439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3810"/>
                </a:lnTo>
                <a:lnTo>
                  <a:pt x="3809" y="6350"/>
                </a:lnTo>
                <a:lnTo>
                  <a:pt x="8889" y="7620"/>
                </a:lnTo>
                <a:lnTo>
                  <a:pt x="10159" y="3810"/>
                </a:lnTo>
                <a:lnTo>
                  <a:pt x="63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51840" y="60401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39" y="0"/>
                </a:moveTo>
                <a:lnTo>
                  <a:pt x="0" y="3809"/>
                </a:lnTo>
                <a:lnTo>
                  <a:pt x="5079" y="6349"/>
                </a:lnTo>
                <a:lnTo>
                  <a:pt x="8889" y="7619"/>
                </a:lnTo>
                <a:lnTo>
                  <a:pt x="10159" y="3809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54380" y="60363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3809"/>
                </a:lnTo>
                <a:lnTo>
                  <a:pt x="3810" y="6349"/>
                </a:lnTo>
                <a:lnTo>
                  <a:pt x="7620" y="7619"/>
                </a:lnTo>
                <a:lnTo>
                  <a:pt x="10160" y="507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55650" y="60325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3809"/>
                </a:lnTo>
                <a:lnTo>
                  <a:pt x="3809" y="6350"/>
                </a:lnTo>
                <a:lnTo>
                  <a:pt x="8890" y="8890"/>
                </a:lnTo>
                <a:lnTo>
                  <a:pt x="1015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58190" y="602869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39" y="0"/>
                </a:moveTo>
                <a:lnTo>
                  <a:pt x="0" y="3810"/>
                </a:lnTo>
                <a:lnTo>
                  <a:pt x="7619" y="8890"/>
                </a:lnTo>
                <a:lnTo>
                  <a:pt x="10159" y="6350"/>
                </a:lnTo>
                <a:lnTo>
                  <a:pt x="635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60730" y="602234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79" y="0"/>
                </a:moveTo>
                <a:lnTo>
                  <a:pt x="0" y="6350"/>
                </a:lnTo>
                <a:lnTo>
                  <a:pt x="3810" y="10160"/>
                </a:lnTo>
                <a:lnTo>
                  <a:pt x="7620" y="12700"/>
                </a:lnTo>
                <a:lnTo>
                  <a:pt x="12700" y="6350"/>
                </a:lnTo>
                <a:lnTo>
                  <a:pt x="889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65809" y="60198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2540"/>
                </a:lnTo>
                <a:lnTo>
                  <a:pt x="3810" y="6350"/>
                </a:lnTo>
                <a:lnTo>
                  <a:pt x="7620" y="8890"/>
                </a:lnTo>
                <a:lnTo>
                  <a:pt x="10160" y="6350"/>
                </a:lnTo>
                <a:lnTo>
                  <a:pt x="635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68350" y="60172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3809" y="0"/>
                </a:moveTo>
                <a:lnTo>
                  <a:pt x="0" y="2539"/>
                </a:lnTo>
                <a:lnTo>
                  <a:pt x="3809" y="5079"/>
                </a:lnTo>
                <a:lnTo>
                  <a:pt x="7620" y="8889"/>
                </a:lnTo>
                <a:lnTo>
                  <a:pt x="10159" y="634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72159" y="60147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2539"/>
                </a:lnTo>
                <a:lnTo>
                  <a:pt x="6350" y="8889"/>
                </a:lnTo>
                <a:lnTo>
                  <a:pt x="8890" y="6349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74700" y="60134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1269"/>
                </a:lnTo>
                <a:lnTo>
                  <a:pt x="380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75969" y="6010909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2539" y="0"/>
                </a:moveTo>
                <a:lnTo>
                  <a:pt x="0" y="2539"/>
                </a:lnTo>
                <a:lnTo>
                  <a:pt x="2539" y="6349"/>
                </a:lnTo>
                <a:lnTo>
                  <a:pt x="5079" y="11429"/>
                </a:lnTo>
                <a:lnTo>
                  <a:pt x="7620" y="8889"/>
                </a:lnTo>
                <a:lnTo>
                  <a:pt x="507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78509" y="60096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3810" y="0"/>
                </a:moveTo>
                <a:lnTo>
                  <a:pt x="0" y="1270"/>
                </a:lnTo>
                <a:lnTo>
                  <a:pt x="2540" y="5080"/>
                </a:lnTo>
                <a:lnTo>
                  <a:pt x="5080" y="10160"/>
                </a:lnTo>
                <a:lnTo>
                  <a:pt x="8890" y="762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82319" y="600710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09" y="0"/>
                </a:moveTo>
                <a:lnTo>
                  <a:pt x="0" y="2540"/>
                </a:lnTo>
                <a:lnTo>
                  <a:pt x="5079" y="10159"/>
                </a:lnTo>
                <a:lnTo>
                  <a:pt x="7620" y="7619"/>
                </a:lnTo>
                <a:lnTo>
                  <a:pt x="635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86130" y="600455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40" y="0"/>
                </a:moveTo>
                <a:lnTo>
                  <a:pt x="0" y="2539"/>
                </a:lnTo>
                <a:lnTo>
                  <a:pt x="2540" y="6349"/>
                </a:lnTo>
                <a:lnTo>
                  <a:pt x="3810" y="10159"/>
                </a:lnTo>
                <a:lnTo>
                  <a:pt x="7620" y="8889"/>
                </a:lnTo>
                <a:lnTo>
                  <a:pt x="5079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88669" y="60032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3809" y="0"/>
                </a:moveTo>
                <a:lnTo>
                  <a:pt x="0" y="1270"/>
                </a:lnTo>
                <a:lnTo>
                  <a:pt x="2539" y="6350"/>
                </a:lnTo>
                <a:lnTo>
                  <a:pt x="5079" y="10160"/>
                </a:lnTo>
                <a:lnTo>
                  <a:pt x="8889" y="8890"/>
                </a:lnTo>
                <a:lnTo>
                  <a:pt x="635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92480" y="60032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70" y="0"/>
                </a:moveTo>
                <a:lnTo>
                  <a:pt x="0" y="0"/>
                </a:lnTo>
                <a:lnTo>
                  <a:pt x="254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93750" y="60007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7620" y="0"/>
                </a:moveTo>
                <a:lnTo>
                  <a:pt x="0" y="2540"/>
                </a:lnTo>
                <a:lnTo>
                  <a:pt x="1270" y="6350"/>
                </a:lnTo>
                <a:lnTo>
                  <a:pt x="2540" y="11430"/>
                </a:lnTo>
                <a:lnTo>
                  <a:pt x="10159" y="8890"/>
                </a:lnTo>
                <a:lnTo>
                  <a:pt x="889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801369" y="59982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7620" y="0"/>
                </a:moveTo>
                <a:lnTo>
                  <a:pt x="0" y="2539"/>
                </a:lnTo>
                <a:lnTo>
                  <a:pt x="1270" y="6349"/>
                </a:lnTo>
                <a:lnTo>
                  <a:pt x="2539" y="11429"/>
                </a:lnTo>
                <a:lnTo>
                  <a:pt x="10159" y="8889"/>
                </a:lnTo>
                <a:lnTo>
                  <a:pt x="8889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808990" y="599820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0"/>
                </a:lnTo>
                <a:lnTo>
                  <a:pt x="126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810259" y="59969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90" y="0"/>
                </a:moveTo>
                <a:lnTo>
                  <a:pt x="0" y="1270"/>
                </a:lnTo>
                <a:lnTo>
                  <a:pt x="0" y="6350"/>
                </a:lnTo>
                <a:lnTo>
                  <a:pt x="1270" y="10160"/>
                </a:lnTo>
                <a:lnTo>
                  <a:pt x="10159" y="10160"/>
                </a:lnTo>
                <a:lnTo>
                  <a:pt x="889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819150" y="599694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819150" y="59969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90" y="0"/>
                </a:moveTo>
                <a:lnTo>
                  <a:pt x="0" y="0"/>
                </a:lnTo>
                <a:lnTo>
                  <a:pt x="0" y="10160"/>
                </a:lnTo>
                <a:lnTo>
                  <a:pt x="10159" y="8890"/>
                </a:lnTo>
                <a:lnTo>
                  <a:pt x="889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828039" y="599694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828039" y="59969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0" y="0"/>
                </a:lnTo>
                <a:lnTo>
                  <a:pt x="0" y="8890"/>
                </a:lnTo>
                <a:lnTo>
                  <a:pt x="10159" y="1016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838200" y="599694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838200" y="59969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0" y="10160"/>
                </a:lnTo>
                <a:lnTo>
                  <a:pt x="10159" y="1016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848360" y="5998209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847089" y="599820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1269" y="5079"/>
                </a:lnTo>
                <a:lnTo>
                  <a:pt x="0" y="8889"/>
                </a:lnTo>
                <a:lnTo>
                  <a:pt x="8890" y="11429"/>
                </a:lnTo>
                <a:lnTo>
                  <a:pt x="1142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855980" y="60058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3810"/>
                </a:lnTo>
                <a:lnTo>
                  <a:pt x="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855980" y="6000750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1269" y="0"/>
                </a:moveTo>
                <a:lnTo>
                  <a:pt x="1269" y="5080"/>
                </a:lnTo>
                <a:lnTo>
                  <a:pt x="0" y="10159"/>
                </a:lnTo>
                <a:lnTo>
                  <a:pt x="3809" y="11430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859789" y="600202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2540" y="0"/>
                </a:moveTo>
                <a:lnTo>
                  <a:pt x="1269" y="5079"/>
                </a:lnTo>
                <a:lnTo>
                  <a:pt x="0" y="8889"/>
                </a:lnTo>
                <a:lnTo>
                  <a:pt x="3809" y="11429"/>
                </a:lnTo>
                <a:lnTo>
                  <a:pt x="5079" y="6349"/>
                </a:lnTo>
                <a:lnTo>
                  <a:pt x="7619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863600" y="600455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809" y="0"/>
                </a:moveTo>
                <a:lnTo>
                  <a:pt x="1269" y="3809"/>
                </a:lnTo>
                <a:lnTo>
                  <a:pt x="0" y="8889"/>
                </a:lnTo>
                <a:lnTo>
                  <a:pt x="3809" y="10159"/>
                </a:lnTo>
                <a:lnTo>
                  <a:pt x="5080" y="6349"/>
                </a:lnTo>
                <a:lnTo>
                  <a:pt x="761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868680" y="60058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508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866139" y="60071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7619"/>
                </a:lnTo>
                <a:lnTo>
                  <a:pt x="3809" y="10159"/>
                </a:lnTo>
                <a:lnTo>
                  <a:pt x="6350" y="5080"/>
                </a:lnTo>
                <a:lnTo>
                  <a:pt x="889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869950" y="600837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5080" y="0"/>
                </a:moveTo>
                <a:lnTo>
                  <a:pt x="2540" y="3809"/>
                </a:lnTo>
                <a:lnTo>
                  <a:pt x="0" y="8889"/>
                </a:lnTo>
                <a:lnTo>
                  <a:pt x="3809" y="11429"/>
                </a:lnTo>
                <a:lnTo>
                  <a:pt x="6350" y="6349"/>
                </a:lnTo>
                <a:lnTo>
                  <a:pt x="889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876300" y="60109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40" y="0"/>
                </a:moveTo>
                <a:lnTo>
                  <a:pt x="0" y="3809"/>
                </a:lnTo>
                <a:lnTo>
                  <a:pt x="380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873760" y="60121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2540" y="2540"/>
                </a:lnTo>
                <a:lnTo>
                  <a:pt x="0" y="6350"/>
                </a:lnTo>
                <a:lnTo>
                  <a:pt x="3809" y="8890"/>
                </a:lnTo>
                <a:lnTo>
                  <a:pt x="6350" y="5080"/>
                </a:lnTo>
                <a:lnTo>
                  <a:pt x="889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877569" y="60147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5080" y="0"/>
                </a:moveTo>
                <a:lnTo>
                  <a:pt x="2540" y="2539"/>
                </a:lnTo>
                <a:lnTo>
                  <a:pt x="0" y="6349"/>
                </a:lnTo>
                <a:lnTo>
                  <a:pt x="2540" y="8889"/>
                </a:lnTo>
                <a:lnTo>
                  <a:pt x="5080" y="5079"/>
                </a:lnTo>
                <a:lnTo>
                  <a:pt x="889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880110" y="60172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2540" y="2539"/>
                </a:lnTo>
                <a:lnTo>
                  <a:pt x="0" y="6349"/>
                </a:lnTo>
                <a:lnTo>
                  <a:pt x="2540" y="8889"/>
                </a:lnTo>
                <a:lnTo>
                  <a:pt x="6350" y="6349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882650" y="60198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3809" y="3809"/>
                </a:lnTo>
                <a:lnTo>
                  <a:pt x="0" y="6350"/>
                </a:lnTo>
                <a:lnTo>
                  <a:pt x="2540" y="10159"/>
                </a:lnTo>
                <a:lnTo>
                  <a:pt x="6350" y="6350"/>
                </a:lnTo>
                <a:lnTo>
                  <a:pt x="1015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885189" y="60236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0" y="6349"/>
                </a:lnTo>
                <a:lnTo>
                  <a:pt x="3809" y="10159"/>
                </a:lnTo>
                <a:lnTo>
                  <a:pt x="6350" y="6349"/>
                </a:lnTo>
                <a:lnTo>
                  <a:pt x="1015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891539" y="602615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3809" y="0"/>
                </a:moveTo>
                <a:lnTo>
                  <a:pt x="0" y="3809"/>
                </a:lnTo>
                <a:lnTo>
                  <a:pt x="5079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887730" y="602742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8889" y="0"/>
                </a:moveTo>
                <a:lnTo>
                  <a:pt x="3809" y="2539"/>
                </a:lnTo>
                <a:lnTo>
                  <a:pt x="0" y="5079"/>
                </a:lnTo>
                <a:lnTo>
                  <a:pt x="3809" y="11429"/>
                </a:lnTo>
                <a:lnTo>
                  <a:pt x="8889" y="8889"/>
                </a:lnTo>
                <a:lnTo>
                  <a:pt x="12700" y="634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891539" y="603377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8890" y="0"/>
                </a:moveTo>
                <a:lnTo>
                  <a:pt x="5079" y="2539"/>
                </a:lnTo>
                <a:lnTo>
                  <a:pt x="0" y="5079"/>
                </a:lnTo>
                <a:lnTo>
                  <a:pt x="3809" y="10159"/>
                </a:lnTo>
                <a:lnTo>
                  <a:pt x="7619" y="7619"/>
                </a:lnTo>
                <a:lnTo>
                  <a:pt x="11429" y="634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895350" y="604012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7619" y="0"/>
                </a:moveTo>
                <a:lnTo>
                  <a:pt x="3809" y="1269"/>
                </a:lnTo>
                <a:lnTo>
                  <a:pt x="0" y="3809"/>
                </a:lnTo>
                <a:lnTo>
                  <a:pt x="2540" y="10159"/>
                </a:lnTo>
                <a:lnTo>
                  <a:pt x="6350" y="8889"/>
                </a:lnTo>
                <a:lnTo>
                  <a:pt x="11430" y="634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897889" y="60464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8890" y="0"/>
                </a:moveTo>
                <a:lnTo>
                  <a:pt x="3809" y="2539"/>
                </a:lnTo>
                <a:lnTo>
                  <a:pt x="0" y="3809"/>
                </a:lnTo>
                <a:lnTo>
                  <a:pt x="2540" y="11429"/>
                </a:lnTo>
                <a:lnTo>
                  <a:pt x="7619" y="8889"/>
                </a:lnTo>
                <a:lnTo>
                  <a:pt x="11429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900430" y="605409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8889" y="0"/>
                </a:moveTo>
                <a:lnTo>
                  <a:pt x="5079" y="1270"/>
                </a:lnTo>
                <a:lnTo>
                  <a:pt x="0" y="2540"/>
                </a:lnTo>
                <a:lnTo>
                  <a:pt x="1269" y="8890"/>
                </a:lnTo>
                <a:lnTo>
                  <a:pt x="6350" y="8890"/>
                </a:lnTo>
                <a:lnTo>
                  <a:pt x="11429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901700" y="606170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10159" y="0"/>
                </a:moveTo>
                <a:lnTo>
                  <a:pt x="5080" y="1269"/>
                </a:lnTo>
                <a:lnTo>
                  <a:pt x="0" y="1269"/>
                </a:lnTo>
                <a:lnTo>
                  <a:pt x="1269" y="8889"/>
                </a:lnTo>
                <a:lnTo>
                  <a:pt x="6350" y="7619"/>
                </a:lnTo>
                <a:lnTo>
                  <a:pt x="11430" y="761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908050" y="6069329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902969" y="60693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60" y="0"/>
                </a:moveTo>
                <a:lnTo>
                  <a:pt x="5080" y="0"/>
                </a:lnTo>
                <a:lnTo>
                  <a:pt x="0" y="1270"/>
                </a:lnTo>
                <a:lnTo>
                  <a:pt x="1270" y="8890"/>
                </a:lnTo>
                <a:lnTo>
                  <a:pt x="10160" y="889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909319" y="607822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904239" y="60782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5079" y="7619"/>
                </a:lnTo>
                <a:lnTo>
                  <a:pt x="10159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909319" y="6085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904239" y="60858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079" y="0"/>
                </a:moveTo>
                <a:lnTo>
                  <a:pt x="0" y="0"/>
                </a:lnTo>
                <a:lnTo>
                  <a:pt x="0" y="8890"/>
                </a:lnTo>
                <a:lnTo>
                  <a:pt x="5079" y="8890"/>
                </a:lnTo>
                <a:lnTo>
                  <a:pt x="8890" y="1016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902969" y="60947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1270" y="0"/>
                </a:lnTo>
                <a:lnTo>
                  <a:pt x="0" y="8890"/>
                </a:lnTo>
                <a:lnTo>
                  <a:pt x="5080" y="8890"/>
                </a:lnTo>
                <a:lnTo>
                  <a:pt x="10160" y="10160"/>
                </a:lnTo>
                <a:lnTo>
                  <a:pt x="1016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901700" y="610362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6350" y="0"/>
                </a:moveTo>
                <a:lnTo>
                  <a:pt x="1269" y="0"/>
                </a:lnTo>
                <a:lnTo>
                  <a:pt x="0" y="7619"/>
                </a:lnTo>
                <a:lnTo>
                  <a:pt x="5080" y="8889"/>
                </a:lnTo>
                <a:lnTo>
                  <a:pt x="8890" y="10159"/>
                </a:lnTo>
                <a:lnTo>
                  <a:pt x="1143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901700" y="61112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3810"/>
                </a:lnTo>
                <a:lnTo>
                  <a:pt x="7619" y="6350"/>
                </a:lnTo>
                <a:lnTo>
                  <a:pt x="8890" y="254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899160" y="61150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2540" y="0"/>
                </a:moveTo>
                <a:lnTo>
                  <a:pt x="0" y="3809"/>
                </a:lnTo>
                <a:lnTo>
                  <a:pt x="5080" y="5079"/>
                </a:lnTo>
                <a:lnTo>
                  <a:pt x="8890" y="6350"/>
                </a:lnTo>
                <a:lnTo>
                  <a:pt x="10159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904239" y="6120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897889" y="611885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69" y="0"/>
                </a:moveTo>
                <a:lnTo>
                  <a:pt x="0" y="3809"/>
                </a:lnTo>
                <a:lnTo>
                  <a:pt x="5079" y="5079"/>
                </a:lnTo>
                <a:lnTo>
                  <a:pt x="8890" y="6349"/>
                </a:lnTo>
                <a:lnTo>
                  <a:pt x="10159" y="380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902969" y="61239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10" y="254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896619" y="61214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70" y="0"/>
                </a:moveTo>
                <a:lnTo>
                  <a:pt x="0" y="3809"/>
                </a:lnTo>
                <a:lnTo>
                  <a:pt x="3810" y="6350"/>
                </a:lnTo>
                <a:lnTo>
                  <a:pt x="8890" y="8890"/>
                </a:lnTo>
                <a:lnTo>
                  <a:pt x="10160" y="5079"/>
                </a:lnTo>
                <a:lnTo>
                  <a:pt x="63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895350" y="61252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69" y="0"/>
                </a:moveTo>
                <a:lnTo>
                  <a:pt x="0" y="3809"/>
                </a:lnTo>
                <a:lnTo>
                  <a:pt x="3809" y="6349"/>
                </a:lnTo>
                <a:lnTo>
                  <a:pt x="7619" y="7619"/>
                </a:lnTo>
                <a:lnTo>
                  <a:pt x="10159" y="3809"/>
                </a:lnTo>
                <a:lnTo>
                  <a:pt x="508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892810" y="61290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40" y="0"/>
                </a:moveTo>
                <a:lnTo>
                  <a:pt x="0" y="3809"/>
                </a:lnTo>
                <a:lnTo>
                  <a:pt x="5080" y="6349"/>
                </a:lnTo>
                <a:lnTo>
                  <a:pt x="8890" y="7619"/>
                </a:lnTo>
                <a:lnTo>
                  <a:pt x="10159" y="3809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897889" y="61353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39"/>
                </a:lnTo>
                <a:lnTo>
                  <a:pt x="380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891539" y="61328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40" y="0"/>
                </a:moveTo>
                <a:lnTo>
                  <a:pt x="0" y="2540"/>
                </a:lnTo>
                <a:lnTo>
                  <a:pt x="7619" y="7620"/>
                </a:lnTo>
                <a:lnTo>
                  <a:pt x="1015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895350" y="61379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09" y="380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889000" y="61353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2539"/>
                </a:lnTo>
                <a:lnTo>
                  <a:pt x="3809" y="6349"/>
                </a:lnTo>
                <a:lnTo>
                  <a:pt x="7619" y="8889"/>
                </a:lnTo>
                <a:lnTo>
                  <a:pt x="10159" y="6349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883919" y="61379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080" y="0"/>
                </a:moveTo>
                <a:lnTo>
                  <a:pt x="0" y="6349"/>
                </a:lnTo>
                <a:lnTo>
                  <a:pt x="3810" y="10159"/>
                </a:lnTo>
                <a:lnTo>
                  <a:pt x="7620" y="12699"/>
                </a:lnTo>
                <a:lnTo>
                  <a:pt x="12700" y="6349"/>
                </a:lnTo>
                <a:lnTo>
                  <a:pt x="889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881380" y="61442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39" y="0"/>
                </a:moveTo>
                <a:lnTo>
                  <a:pt x="0" y="2539"/>
                </a:lnTo>
                <a:lnTo>
                  <a:pt x="7619" y="10159"/>
                </a:lnTo>
                <a:lnTo>
                  <a:pt x="10159" y="6349"/>
                </a:lnTo>
                <a:lnTo>
                  <a:pt x="635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878839" y="61468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40" y="0"/>
                </a:moveTo>
                <a:lnTo>
                  <a:pt x="0" y="2540"/>
                </a:lnTo>
                <a:lnTo>
                  <a:pt x="3809" y="6350"/>
                </a:lnTo>
                <a:lnTo>
                  <a:pt x="6350" y="10159"/>
                </a:lnTo>
                <a:lnTo>
                  <a:pt x="10159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876300" y="61493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3809" y="0"/>
                </a:moveTo>
                <a:lnTo>
                  <a:pt x="0" y="2540"/>
                </a:lnTo>
                <a:lnTo>
                  <a:pt x="5080" y="10160"/>
                </a:lnTo>
                <a:lnTo>
                  <a:pt x="8890" y="762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873760" y="615187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2540" y="0"/>
                </a:moveTo>
                <a:lnTo>
                  <a:pt x="0" y="2540"/>
                </a:lnTo>
                <a:lnTo>
                  <a:pt x="2540" y="6350"/>
                </a:lnTo>
                <a:lnTo>
                  <a:pt x="5080" y="8890"/>
                </a:lnTo>
                <a:lnTo>
                  <a:pt x="762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876300" y="61582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2540" y="3810"/>
                </a:lnTo>
                <a:lnTo>
                  <a:pt x="254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869950" y="61544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3809" y="0"/>
                </a:moveTo>
                <a:lnTo>
                  <a:pt x="0" y="1269"/>
                </a:lnTo>
                <a:lnTo>
                  <a:pt x="5080" y="8889"/>
                </a:lnTo>
                <a:lnTo>
                  <a:pt x="8890" y="761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867410" y="61556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2540" y="0"/>
                </a:moveTo>
                <a:lnTo>
                  <a:pt x="0" y="2540"/>
                </a:lnTo>
                <a:lnTo>
                  <a:pt x="5080" y="10160"/>
                </a:lnTo>
                <a:lnTo>
                  <a:pt x="762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869950" y="61620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69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863600" y="615822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809" y="0"/>
                </a:moveTo>
                <a:lnTo>
                  <a:pt x="0" y="1270"/>
                </a:lnTo>
                <a:lnTo>
                  <a:pt x="2540" y="5080"/>
                </a:lnTo>
                <a:lnTo>
                  <a:pt x="3809" y="10160"/>
                </a:lnTo>
                <a:lnTo>
                  <a:pt x="7619" y="7620"/>
                </a:lnTo>
                <a:lnTo>
                  <a:pt x="635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859789" y="615950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809" y="0"/>
                </a:moveTo>
                <a:lnTo>
                  <a:pt x="0" y="1270"/>
                </a:lnTo>
                <a:lnTo>
                  <a:pt x="2540" y="6350"/>
                </a:lnTo>
                <a:lnTo>
                  <a:pt x="5079" y="10159"/>
                </a:lnTo>
                <a:lnTo>
                  <a:pt x="7619" y="8890"/>
                </a:lnTo>
                <a:lnTo>
                  <a:pt x="635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862330" y="61658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69" y="380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853439" y="616077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7619" y="0"/>
                </a:moveTo>
                <a:lnTo>
                  <a:pt x="0" y="2539"/>
                </a:lnTo>
                <a:lnTo>
                  <a:pt x="1269" y="7619"/>
                </a:lnTo>
                <a:lnTo>
                  <a:pt x="2540" y="11429"/>
                </a:lnTo>
                <a:lnTo>
                  <a:pt x="10159" y="8889"/>
                </a:lnTo>
                <a:lnTo>
                  <a:pt x="8890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854710" y="616839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0" y="0"/>
                </a:moveTo>
                <a:lnTo>
                  <a:pt x="1270" y="5080"/>
                </a:lnTo>
                <a:lnTo>
                  <a:pt x="127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845819" y="61633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7620" y="0"/>
                </a:moveTo>
                <a:lnTo>
                  <a:pt x="0" y="2539"/>
                </a:lnTo>
                <a:lnTo>
                  <a:pt x="0" y="6349"/>
                </a:lnTo>
                <a:lnTo>
                  <a:pt x="1270" y="11429"/>
                </a:lnTo>
                <a:lnTo>
                  <a:pt x="10160" y="1015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836930" y="61658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8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10159"/>
                </a:lnTo>
                <a:lnTo>
                  <a:pt x="10159" y="8890"/>
                </a:lnTo>
                <a:lnTo>
                  <a:pt x="888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828039" y="61658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90" y="0"/>
                </a:moveTo>
                <a:lnTo>
                  <a:pt x="0" y="1270"/>
                </a:lnTo>
                <a:lnTo>
                  <a:pt x="0" y="5079"/>
                </a:lnTo>
                <a:lnTo>
                  <a:pt x="1269" y="10159"/>
                </a:lnTo>
                <a:lnTo>
                  <a:pt x="10159" y="10159"/>
                </a:lnTo>
                <a:lnTo>
                  <a:pt x="889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828039" y="61709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0" y="0"/>
                </a:moveTo>
                <a:lnTo>
                  <a:pt x="0" y="5080"/>
                </a:lnTo>
                <a:lnTo>
                  <a:pt x="126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819150" y="61658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269" y="0"/>
                </a:moveTo>
                <a:lnTo>
                  <a:pt x="1269" y="5079"/>
                </a:lnTo>
                <a:lnTo>
                  <a:pt x="0" y="10159"/>
                </a:lnTo>
                <a:lnTo>
                  <a:pt x="8890" y="10159"/>
                </a:lnTo>
                <a:lnTo>
                  <a:pt x="8890" y="5079"/>
                </a:lnTo>
                <a:lnTo>
                  <a:pt x="1015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811530" y="61658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89" y="0"/>
                </a:moveTo>
                <a:lnTo>
                  <a:pt x="1270" y="0"/>
                </a:lnTo>
                <a:lnTo>
                  <a:pt x="0" y="5079"/>
                </a:lnTo>
                <a:lnTo>
                  <a:pt x="0" y="8890"/>
                </a:lnTo>
                <a:lnTo>
                  <a:pt x="7620" y="10159"/>
                </a:lnTo>
                <a:lnTo>
                  <a:pt x="888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11530" y="617092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0"/>
                </a:moveTo>
                <a:lnTo>
                  <a:pt x="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03909" y="616330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1270" y="0"/>
                </a:moveTo>
                <a:lnTo>
                  <a:pt x="1270" y="5079"/>
                </a:lnTo>
                <a:lnTo>
                  <a:pt x="0" y="10159"/>
                </a:lnTo>
                <a:lnTo>
                  <a:pt x="7620" y="11429"/>
                </a:lnTo>
                <a:lnTo>
                  <a:pt x="7620" y="7619"/>
                </a:lnTo>
                <a:lnTo>
                  <a:pt x="889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02640" y="61683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5080"/>
                </a:lnTo>
                <a:lnTo>
                  <a:pt x="126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96290" y="616204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2539" y="0"/>
                </a:moveTo>
                <a:lnTo>
                  <a:pt x="1269" y="3810"/>
                </a:lnTo>
                <a:lnTo>
                  <a:pt x="0" y="8890"/>
                </a:lnTo>
                <a:lnTo>
                  <a:pt x="6350" y="11430"/>
                </a:lnTo>
                <a:lnTo>
                  <a:pt x="8889" y="6350"/>
                </a:lnTo>
                <a:lnTo>
                  <a:pt x="1015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88669" y="61595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809" y="0"/>
                </a:moveTo>
                <a:lnTo>
                  <a:pt x="2539" y="3809"/>
                </a:lnTo>
                <a:lnTo>
                  <a:pt x="0" y="8890"/>
                </a:lnTo>
                <a:lnTo>
                  <a:pt x="7620" y="11429"/>
                </a:lnTo>
                <a:lnTo>
                  <a:pt x="8889" y="6350"/>
                </a:lnTo>
                <a:lnTo>
                  <a:pt x="1142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88669" y="61633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3809"/>
                </a:lnTo>
                <a:lnTo>
                  <a:pt x="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82319" y="615569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0" y="7620"/>
                </a:lnTo>
                <a:lnTo>
                  <a:pt x="6350" y="11430"/>
                </a:lnTo>
                <a:lnTo>
                  <a:pt x="1142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75969" y="61518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079" y="0"/>
                </a:moveTo>
                <a:lnTo>
                  <a:pt x="2539" y="5080"/>
                </a:lnTo>
                <a:lnTo>
                  <a:pt x="0" y="8890"/>
                </a:lnTo>
                <a:lnTo>
                  <a:pt x="6350" y="11430"/>
                </a:lnTo>
                <a:lnTo>
                  <a:pt x="1142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75969" y="61569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2539"/>
                </a:lnTo>
                <a:lnTo>
                  <a:pt x="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70890" y="61480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350" y="0"/>
                </a:moveTo>
                <a:lnTo>
                  <a:pt x="2539" y="3809"/>
                </a:lnTo>
                <a:lnTo>
                  <a:pt x="0" y="7619"/>
                </a:lnTo>
                <a:lnTo>
                  <a:pt x="5079" y="11429"/>
                </a:lnTo>
                <a:lnTo>
                  <a:pt x="1142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70890" y="61518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254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67080" y="61455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6350" y="0"/>
                </a:moveTo>
                <a:lnTo>
                  <a:pt x="0" y="6350"/>
                </a:lnTo>
                <a:lnTo>
                  <a:pt x="3810" y="8890"/>
                </a:lnTo>
                <a:lnTo>
                  <a:pt x="1016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64540" y="61417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0" y="6349"/>
                </a:lnTo>
                <a:lnTo>
                  <a:pt x="2539" y="10159"/>
                </a:lnTo>
                <a:lnTo>
                  <a:pt x="888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60730" y="61391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80"/>
                </a:lnTo>
                <a:lnTo>
                  <a:pt x="3810" y="8890"/>
                </a:lnTo>
                <a:lnTo>
                  <a:pt x="1016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58190" y="61353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19" y="0"/>
                </a:moveTo>
                <a:lnTo>
                  <a:pt x="3809" y="2539"/>
                </a:lnTo>
                <a:lnTo>
                  <a:pt x="0" y="6349"/>
                </a:lnTo>
                <a:lnTo>
                  <a:pt x="2539" y="8889"/>
                </a:lnTo>
                <a:lnTo>
                  <a:pt x="10159" y="380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58190" y="61379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55650" y="61328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09" y="2540"/>
                </a:lnTo>
                <a:lnTo>
                  <a:pt x="0" y="5080"/>
                </a:lnTo>
                <a:lnTo>
                  <a:pt x="2540" y="7620"/>
                </a:lnTo>
                <a:lnTo>
                  <a:pt x="10159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54380" y="61290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79"/>
                </a:lnTo>
                <a:lnTo>
                  <a:pt x="1270" y="8889"/>
                </a:lnTo>
                <a:lnTo>
                  <a:pt x="5079" y="6349"/>
                </a:lnTo>
                <a:lnTo>
                  <a:pt x="10160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53109" y="61315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69"/>
                </a:lnTo>
                <a:lnTo>
                  <a:pt x="127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51840" y="61252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3809" y="2539"/>
                </a:lnTo>
                <a:lnTo>
                  <a:pt x="0" y="3809"/>
                </a:lnTo>
                <a:lnTo>
                  <a:pt x="1269" y="7619"/>
                </a:lnTo>
                <a:lnTo>
                  <a:pt x="6350" y="6349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49300" y="612140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8890" y="0"/>
                </a:moveTo>
                <a:lnTo>
                  <a:pt x="5079" y="1270"/>
                </a:lnTo>
                <a:lnTo>
                  <a:pt x="0" y="3809"/>
                </a:lnTo>
                <a:lnTo>
                  <a:pt x="2540" y="7620"/>
                </a:lnTo>
                <a:lnTo>
                  <a:pt x="6350" y="6350"/>
                </a:lnTo>
                <a:lnTo>
                  <a:pt x="11429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48030" y="61175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5079" y="1270"/>
                </a:lnTo>
                <a:lnTo>
                  <a:pt x="0" y="2540"/>
                </a:lnTo>
                <a:lnTo>
                  <a:pt x="1270" y="7620"/>
                </a:lnTo>
                <a:lnTo>
                  <a:pt x="6350" y="5080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46759" y="61137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60" y="0"/>
                </a:moveTo>
                <a:lnTo>
                  <a:pt x="0" y="2540"/>
                </a:lnTo>
                <a:lnTo>
                  <a:pt x="1270" y="6350"/>
                </a:lnTo>
                <a:lnTo>
                  <a:pt x="6350" y="5080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45490" y="610997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1269" y="6349"/>
                </a:lnTo>
                <a:lnTo>
                  <a:pt x="1142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50569" y="61087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09" y="0"/>
                </a:moveTo>
                <a:lnTo>
                  <a:pt x="0" y="254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44219" y="61048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5079" y="1270"/>
                </a:lnTo>
                <a:lnTo>
                  <a:pt x="0" y="2540"/>
                </a:lnTo>
                <a:lnTo>
                  <a:pt x="2539" y="7620"/>
                </a:lnTo>
                <a:lnTo>
                  <a:pt x="6350" y="635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44219" y="61061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44219" y="61010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89" y="0"/>
                </a:moveTo>
                <a:lnTo>
                  <a:pt x="3809" y="0"/>
                </a:lnTo>
                <a:lnTo>
                  <a:pt x="0" y="1270"/>
                </a:lnTo>
                <a:lnTo>
                  <a:pt x="0" y="5080"/>
                </a:lnTo>
                <a:lnTo>
                  <a:pt x="5079" y="508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42950" y="60960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5079" y="1270"/>
                </a:lnTo>
                <a:lnTo>
                  <a:pt x="0" y="1270"/>
                </a:lnTo>
                <a:lnTo>
                  <a:pt x="1270" y="6350"/>
                </a:lnTo>
                <a:lnTo>
                  <a:pt x="5079" y="5079"/>
                </a:lnTo>
                <a:lnTo>
                  <a:pt x="10159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42950" y="60972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42950" y="60871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90" y="0"/>
                </a:moveTo>
                <a:lnTo>
                  <a:pt x="0" y="0"/>
                </a:lnTo>
                <a:lnTo>
                  <a:pt x="0" y="10159"/>
                </a:lnTo>
                <a:lnTo>
                  <a:pt x="10159" y="1015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42950" y="608710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97559" y="60871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8890" y="5079"/>
                </a:lnTo>
                <a:lnTo>
                  <a:pt x="0" y="507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97559" y="60921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97559" y="60921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0" y="0"/>
                </a:lnTo>
                <a:lnTo>
                  <a:pt x="0" y="5080"/>
                </a:lnTo>
                <a:lnTo>
                  <a:pt x="5080" y="5080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97559" y="60972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97559" y="60960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60" y="0"/>
                </a:moveTo>
                <a:lnTo>
                  <a:pt x="5080" y="1270"/>
                </a:lnTo>
                <a:lnTo>
                  <a:pt x="0" y="1270"/>
                </a:lnTo>
                <a:lnTo>
                  <a:pt x="1270" y="6350"/>
                </a:lnTo>
                <a:lnTo>
                  <a:pt x="5080" y="5079"/>
                </a:lnTo>
                <a:lnTo>
                  <a:pt x="1016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98830" y="61010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3810" y="0"/>
                </a:lnTo>
                <a:lnTo>
                  <a:pt x="0" y="1270"/>
                </a:lnTo>
                <a:lnTo>
                  <a:pt x="0" y="5080"/>
                </a:lnTo>
                <a:lnTo>
                  <a:pt x="5079" y="5080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98830" y="61061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98830" y="610489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0160" y="0"/>
                </a:moveTo>
                <a:lnTo>
                  <a:pt x="0" y="2540"/>
                </a:lnTo>
                <a:lnTo>
                  <a:pt x="1270" y="6350"/>
                </a:lnTo>
                <a:lnTo>
                  <a:pt x="11429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00100" y="61087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79" y="1270"/>
                </a:lnTo>
                <a:lnTo>
                  <a:pt x="0" y="2540"/>
                </a:lnTo>
                <a:lnTo>
                  <a:pt x="1270" y="6350"/>
                </a:lnTo>
                <a:lnTo>
                  <a:pt x="6350" y="5079"/>
                </a:lnTo>
                <a:lnTo>
                  <a:pt x="10159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01369" y="61112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89" y="0"/>
                </a:moveTo>
                <a:lnTo>
                  <a:pt x="5079" y="2540"/>
                </a:lnTo>
                <a:lnTo>
                  <a:pt x="0" y="3810"/>
                </a:lnTo>
                <a:lnTo>
                  <a:pt x="1270" y="5080"/>
                </a:lnTo>
                <a:lnTo>
                  <a:pt x="5079" y="3810"/>
                </a:lnTo>
                <a:lnTo>
                  <a:pt x="1015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02640" y="61137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89" y="0"/>
                </a:moveTo>
                <a:lnTo>
                  <a:pt x="3809" y="1270"/>
                </a:lnTo>
                <a:lnTo>
                  <a:pt x="0" y="2540"/>
                </a:lnTo>
                <a:lnTo>
                  <a:pt x="0" y="5080"/>
                </a:lnTo>
                <a:lnTo>
                  <a:pt x="5079" y="254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02640" y="61163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2539"/>
                </a:lnTo>
                <a:lnTo>
                  <a:pt x="1269" y="2539"/>
                </a:lnTo>
                <a:lnTo>
                  <a:pt x="126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03909" y="61137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0" y="6350"/>
                </a:lnTo>
                <a:lnTo>
                  <a:pt x="1270" y="762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08990" y="61150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2539" y="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03909" y="61150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80" y="2540"/>
                </a:lnTo>
                <a:lnTo>
                  <a:pt x="0" y="5079"/>
                </a:lnTo>
                <a:lnTo>
                  <a:pt x="1270" y="6350"/>
                </a:lnTo>
                <a:lnTo>
                  <a:pt x="5080" y="3809"/>
                </a:lnTo>
                <a:lnTo>
                  <a:pt x="10159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05180" y="61188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2539"/>
                </a:lnTo>
                <a:lnTo>
                  <a:pt x="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05180" y="61163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3810" y="2539"/>
                </a:lnTo>
                <a:lnTo>
                  <a:pt x="0" y="6349"/>
                </a:lnTo>
                <a:lnTo>
                  <a:pt x="2540" y="8889"/>
                </a:lnTo>
                <a:lnTo>
                  <a:pt x="6350" y="5079"/>
                </a:lnTo>
                <a:lnTo>
                  <a:pt x="1016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07719" y="61214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0"/>
                </a:moveTo>
                <a:lnTo>
                  <a:pt x="0" y="3809"/>
                </a:lnTo>
                <a:lnTo>
                  <a:pt x="127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08990" y="61175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79" y="0"/>
                </a:moveTo>
                <a:lnTo>
                  <a:pt x="3809" y="0"/>
                </a:lnTo>
                <a:lnTo>
                  <a:pt x="2539" y="3810"/>
                </a:lnTo>
                <a:lnTo>
                  <a:pt x="0" y="8890"/>
                </a:lnTo>
                <a:lnTo>
                  <a:pt x="1269" y="8890"/>
                </a:lnTo>
                <a:lnTo>
                  <a:pt x="380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12800" y="61175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1269" y="0"/>
                </a:moveTo>
                <a:lnTo>
                  <a:pt x="0" y="5080"/>
                </a:lnTo>
                <a:lnTo>
                  <a:pt x="380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08990" y="6120129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619" y="0"/>
                </a:moveTo>
                <a:lnTo>
                  <a:pt x="0" y="5080"/>
                </a:lnTo>
                <a:lnTo>
                  <a:pt x="1269" y="6350"/>
                </a:lnTo>
                <a:lnTo>
                  <a:pt x="5079" y="381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10259" y="61239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40"/>
                </a:lnTo>
                <a:lnTo>
                  <a:pt x="0" y="3810"/>
                </a:lnTo>
                <a:lnTo>
                  <a:pt x="127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11530" y="61201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79" y="0"/>
                </a:moveTo>
                <a:lnTo>
                  <a:pt x="0" y="7620"/>
                </a:lnTo>
                <a:lnTo>
                  <a:pt x="0" y="8890"/>
                </a:lnTo>
                <a:lnTo>
                  <a:pt x="253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11530" y="61201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5080"/>
                </a:lnTo>
                <a:lnTo>
                  <a:pt x="0" y="8890"/>
                </a:lnTo>
                <a:lnTo>
                  <a:pt x="1270" y="889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12800" y="61214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0" y="7620"/>
                </a:lnTo>
                <a:lnTo>
                  <a:pt x="1269" y="889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14069" y="612267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80" y="0"/>
                </a:lnTo>
                <a:lnTo>
                  <a:pt x="0" y="7619"/>
                </a:lnTo>
                <a:lnTo>
                  <a:pt x="127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15339" y="61264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0" y="3810"/>
                </a:lnTo>
                <a:lnTo>
                  <a:pt x="126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16610" y="61226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2540" y="0"/>
                </a:lnTo>
                <a:lnTo>
                  <a:pt x="1270" y="3809"/>
                </a:lnTo>
                <a:lnTo>
                  <a:pt x="0" y="8889"/>
                </a:lnTo>
                <a:lnTo>
                  <a:pt x="1270" y="8889"/>
                </a:lnTo>
                <a:lnTo>
                  <a:pt x="254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19150" y="61226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540" y="0"/>
                </a:moveTo>
                <a:lnTo>
                  <a:pt x="1269" y="0"/>
                </a:lnTo>
                <a:lnTo>
                  <a:pt x="0" y="5079"/>
                </a:lnTo>
                <a:lnTo>
                  <a:pt x="380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16610" y="61239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3809" y="381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16610" y="61277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0"/>
                </a:moveTo>
                <a:lnTo>
                  <a:pt x="0" y="3809"/>
                </a:lnTo>
                <a:lnTo>
                  <a:pt x="1270" y="5079"/>
                </a:lnTo>
                <a:lnTo>
                  <a:pt x="254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19150" y="61239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2540" y="0"/>
                </a:lnTo>
                <a:lnTo>
                  <a:pt x="1269" y="3810"/>
                </a:lnTo>
                <a:lnTo>
                  <a:pt x="0" y="8890"/>
                </a:lnTo>
                <a:lnTo>
                  <a:pt x="1269" y="8890"/>
                </a:lnTo>
                <a:lnTo>
                  <a:pt x="254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20419" y="61239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10" y="0"/>
                </a:moveTo>
                <a:lnTo>
                  <a:pt x="2540" y="0"/>
                </a:lnTo>
                <a:lnTo>
                  <a:pt x="1270" y="5080"/>
                </a:lnTo>
                <a:lnTo>
                  <a:pt x="0" y="8890"/>
                </a:lnTo>
                <a:lnTo>
                  <a:pt x="1270" y="1016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21689" y="61290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5079"/>
                </a:lnTo>
                <a:lnTo>
                  <a:pt x="126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22960" y="612394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0" y="0"/>
                </a:moveTo>
                <a:lnTo>
                  <a:pt x="1270" y="0"/>
                </a:lnTo>
                <a:lnTo>
                  <a:pt x="127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24230" y="61239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0"/>
                </a:lnTo>
                <a:lnTo>
                  <a:pt x="0" y="508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22960" y="612520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2540" y="0"/>
                </a:lnTo>
                <a:lnTo>
                  <a:pt x="0" y="7619"/>
                </a:lnTo>
                <a:lnTo>
                  <a:pt x="1270" y="8889"/>
                </a:lnTo>
                <a:lnTo>
                  <a:pt x="254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24230" y="61290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5079"/>
                </a:lnTo>
                <a:lnTo>
                  <a:pt x="126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25500" y="612520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0" y="0"/>
                </a:moveTo>
                <a:lnTo>
                  <a:pt x="3809" y="0"/>
                </a:lnTo>
                <a:lnTo>
                  <a:pt x="380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29310" y="612520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0" y="0"/>
                </a:moveTo>
                <a:lnTo>
                  <a:pt x="2540" y="0"/>
                </a:lnTo>
                <a:lnTo>
                  <a:pt x="254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31850" y="61290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0" y="0"/>
                </a:moveTo>
                <a:lnTo>
                  <a:pt x="0" y="5079"/>
                </a:lnTo>
                <a:lnTo>
                  <a:pt x="126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30580" y="612520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269" y="0"/>
                </a:moveTo>
                <a:lnTo>
                  <a:pt x="0" y="0"/>
                </a:lnTo>
                <a:lnTo>
                  <a:pt x="1269" y="3809"/>
                </a:lnTo>
                <a:lnTo>
                  <a:pt x="2539" y="8889"/>
                </a:lnTo>
                <a:lnTo>
                  <a:pt x="3809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31850" y="61239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33119" y="612394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60">
                <a:moveTo>
                  <a:pt x="0" y="0"/>
                </a:moveTo>
                <a:lnTo>
                  <a:pt x="1270" y="0"/>
                </a:lnTo>
                <a:lnTo>
                  <a:pt x="127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34389" y="61290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0" y="0"/>
                </a:moveTo>
                <a:lnTo>
                  <a:pt x="0" y="5079"/>
                </a:lnTo>
                <a:lnTo>
                  <a:pt x="126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33119" y="612394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1270" y="0"/>
                </a:moveTo>
                <a:lnTo>
                  <a:pt x="0" y="0"/>
                </a:lnTo>
                <a:lnTo>
                  <a:pt x="2540" y="10160"/>
                </a:lnTo>
                <a:lnTo>
                  <a:pt x="3810" y="8890"/>
                </a:lnTo>
                <a:lnTo>
                  <a:pt x="254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34389" y="61239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269" y="0"/>
                </a:moveTo>
                <a:lnTo>
                  <a:pt x="0" y="0"/>
                </a:lnTo>
                <a:lnTo>
                  <a:pt x="1269" y="5080"/>
                </a:lnTo>
                <a:lnTo>
                  <a:pt x="2540" y="8890"/>
                </a:lnTo>
                <a:lnTo>
                  <a:pt x="3809" y="8890"/>
                </a:lnTo>
                <a:lnTo>
                  <a:pt x="254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36930" y="612775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69" y="5079"/>
                </a:lnTo>
                <a:lnTo>
                  <a:pt x="2539" y="507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33119" y="61239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270" y="0"/>
                </a:moveTo>
                <a:lnTo>
                  <a:pt x="0" y="1270"/>
                </a:lnTo>
                <a:lnTo>
                  <a:pt x="3810" y="3810"/>
                </a:lnTo>
                <a:lnTo>
                  <a:pt x="6350" y="762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34389" y="61226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540" y="0"/>
                </a:moveTo>
                <a:lnTo>
                  <a:pt x="1269" y="0"/>
                </a:lnTo>
                <a:lnTo>
                  <a:pt x="0" y="1269"/>
                </a:lnTo>
                <a:lnTo>
                  <a:pt x="3809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36930" y="612267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269" y="0"/>
                </a:moveTo>
                <a:lnTo>
                  <a:pt x="0" y="0"/>
                </a:lnTo>
                <a:lnTo>
                  <a:pt x="1269" y="5079"/>
                </a:lnTo>
                <a:lnTo>
                  <a:pt x="1269" y="8889"/>
                </a:lnTo>
                <a:lnTo>
                  <a:pt x="3809" y="8889"/>
                </a:lnTo>
                <a:lnTo>
                  <a:pt x="253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39469" y="61264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70" y="508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36930" y="612267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69" y="0"/>
                </a:moveTo>
                <a:lnTo>
                  <a:pt x="0" y="0"/>
                </a:lnTo>
                <a:lnTo>
                  <a:pt x="5079" y="7619"/>
                </a:lnTo>
                <a:lnTo>
                  <a:pt x="63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38200" y="61214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0"/>
                </a:moveTo>
                <a:lnTo>
                  <a:pt x="0" y="1270"/>
                </a:lnTo>
                <a:lnTo>
                  <a:pt x="5080" y="8890"/>
                </a:lnTo>
                <a:lnTo>
                  <a:pt x="5080" y="76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38200" y="61201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69" y="0"/>
                </a:moveTo>
                <a:lnTo>
                  <a:pt x="0" y="1270"/>
                </a:lnTo>
                <a:lnTo>
                  <a:pt x="5080" y="8890"/>
                </a:lnTo>
                <a:lnTo>
                  <a:pt x="6350" y="8890"/>
                </a:lnTo>
                <a:lnTo>
                  <a:pt x="380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39469" y="61201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0"/>
                </a:lnTo>
                <a:lnTo>
                  <a:pt x="254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40739" y="61201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269" y="0"/>
                </a:moveTo>
                <a:lnTo>
                  <a:pt x="0" y="0"/>
                </a:lnTo>
                <a:lnTo>
                  <a:pt x="1269" y="5080"/>
                </a:lnTo>
                <a:lnTo>
                  <a:pt x="3809" y="8890"/>
                </a:lnTo>
                <a:lnTo>
                  <a:pt x="5079" y="7620"/>
                </a:lnTo>
                <a:lnTo>
                  <a:pt x="254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43280" y="61239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39" y="3810"/>
                </a:lnTo>
                <a:lnTo>
                  <a:pt x="3809" y="3810"/>
                </a:lnTo>
                <a:lnTo>
                  <a:pt x="380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40739" y="6120129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0"/>
                </a:moveTo>
                <a:lnTo>
                  <a:pt x="0" y="1270"/>
                </a:lnTo>
                <a:lnTo>
                  <a:pt x="2540" y="3810"/>
                </a:lnTo>
                <a:lnTo>
                  <a:pt x="6350" y="6350"/>
                </a:lnTo>
                <a:lnTo>
                  <a:pt x="761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40739" y="61188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69" y="0"/>
                </a:moveTo>
                <a:lnTo>
                  <a:pt x="0" y="1269"/>
                </a:lnTo>
                <a:lnTo>
                  <a:pt x="380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42010" y="61175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70"/>
                </a:lnTo>
                <a:lnTo>
                  <a:pt x="5080" y="889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45819" y="61214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0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842010" y="61163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70" y="0"/>
                </a:moveTo>
                <a:lnTo>
                  <a:pt x="0" y="2539"/>
                </a:lnTo>
                <a:lnTo>
                  <a:pt x="3809" y="5079"/>
                </a:lnTo>
                <a:lnTo>
                  <a:pt x="7620" y="8889"/>
                </a:lnTo>
                <a:lnTo>
                  <a:pt x="10159" y="6349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848360" y="61188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09" y="380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843280" y="61150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69" y="0"/>
                </a:moveTo>
                <a:lnTo>
                  <a:pt x="0" y="2540"/>
                </a:lnTo>
                <a:lnTo>
                  <a:pt x="5079" y="3809"/>
                </a:lnTo>
                <a:lnTo>
                  <a:pt x="8889" y="6350"/>
                </a:lnTo>
                <a:lnTo>
                  <a:pt x="10159" y="5079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844550" y="61150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269" y="0"/>
                </a:moveTo>
                <a:lnTo>
                  <a:pt x="0" y="0"/>
                </a:lnTo>
                <a:lnTo>
                  <a:pt x="380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845819" y="61137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7620" y="635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849630" y="61163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09" y="380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845819" y="61137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1270"/>
                </a:lnTo>
                <a:lnTo>
                  <a:pt x="3810" y="2540"/>
                </a:lnTo>
                <a:lnTo>
                  <a:pt x="7620" y="5080"/>
                </a:lnTo>
                <a:lnTo>
                  <a:pt x="8890" y="254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845819" y="61112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2540"/>
                </a:lnTo>
                <a:lnTo>
                  <a:pt x="5080" y="3810"/>
                </a:lnTo>
                <a:lnTo>
                  <a:pt x="8890" y="5080"/>
                </a:lnTo>
                <a:lnTo>
                  <a:pt x="10160" y="381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847089" y="61087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69" y="0"/>
                </a:moveTo>
                <a:lnTo>
                  <a:pt x="0" y="2540"/>
                </a:lnTo>
                <a:lnTo>
                  <a:pt x="3809" y="5079"/>
                </a:lnTo>
                <a:lnTo>
                  <a:pt x="8890" y="6350"/>
                </a:lnTo>
                <a:lnTo>
                  <a:pt x="889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852169" y="61099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0" y="0"/>
                </a:moveTo>
                <a:lnTo>
                  <a:pt x="381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847089" y="61048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69" y="0"/>
                </a:moveTo>
                <a:lnTo>
                  <a:pt x="0" y="3810"/>
                </a:lnTo>
                <a:lnTo>
                  <a:pt x="10159" y="6350"/>
                </a:lnTo>
                <a:lnTo>
                  <a:pt x="10159" y="2540"/>
                </a:lnTo>
                <a:lnTo>
                  <a:pt x="635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853439" y="61061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848360" y="61010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5080" y="0"/>
                </a:moveTo>
                <a:lnTo>
                  <a:pt x="1270" y="0"/>
                </a:lnTo>
                <a:lnTo>
                  <a:pt x="0" y="3810"/>
                </a:lnTo>
                <a:lnTo>
                  <a:pt x="5080" y="5080"/>
                </a:lnTo>
                <a:lnTo>
                  <a:pt x="8890" y="5080"/>
                </a:lnTo>
                <a:lnTo>
                  <a:pt x="10159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849630" y="60960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0" y="5079"/>
                </a:lnTo>
                <a:lnTo>
                  <a:pt x="3809" y="5079"/>
                </a:lnTo>
                <a:lnTo>
                  <a:pt x="8889" y="6350"/>
                </a:lnTo>
                <a:lnTo>
                  <a:pt x="10159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854710" y="609727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849630" y="60921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1269" y="0"/>
                </a:lnTo>
                <a:lnTo>
                  <a:pt x="0" y="3810"/>
                </a:lnTo>
                <a:lnTo>
                  <a:pt x="5079" y="508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854710" y="609219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850900" y="60858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6350"/>
                </a:moveTo>
                <a:lnTo>
                  <a:pt x="0" y="0"/>
                </a:lnTo>
                <a:lnTo>
                  <a:pt x="8890" y="0"/>
                </a:lnTo>
                <a:lnTo>
                  <a:pt x="8890" y="6350"/>
                </a:lnTo>
                <a:lnTo>
                  <a:pt x="0" y="6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850900" y="60807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5079"/>
                </a:moveTo>
                <a:lnTo>
                  <a:pt x="0" y="0"/>
                </a:lnTo>
                <a:lnTo>
                  <a:pt x="8890" y="0"/>
                </a:lnTo>
                <a:lnTo>
                  <a:pt x="8890" y="5079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854710" y="6080759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849630" y="60756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5079" y="1270"/>
                </a:lnTo>
                <a:lnTo>
                  <a:pt x="0" y="1270"/>
                </a:lnTo>
                <a:lnTo>
                  <a:pt x="1269" y="6350"/>
                </a:lnTo>
                <a:lnTo>
                  <a:pt x="5079" y="508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849630" y="60706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3809" y="1270"/>
                </a:lnTo>
                <a:lnTo>
                  <a:pt x="0" y="1270"/>
                </a:lnTo>
                <a:lnTo>
                  <a:pt x="0" y="6350"/>
                </a:lnTo>
                <a:lnTo>
                  <a:pt x="5079" y="6350"/>
                </a:lnTo>
                <a:lnTo>
                  <a:pt x="10159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848360" y="60667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80" y="1270"/>
                </a:lnTo>
                <a:lnTo>
                  <a:pt x="0" y="2540"/>
                </a:lnTo>
                <a:lnTo>
                  <a:pt x="1270" y="6350"/>
                </a:lnTo>
                <a:lnTo>
                  <a:pt x="5080" y="5080"/>
                </a:lnTo>
                <a:lnTo>
                  <a:pt x="10159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847089" y="60629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0" y="2540"/>
                </a:lnTo>
                <a:lnTo>
                  <a:pt x="1269" y="6350"/>
                </a:lnTo>
                <a:lnTo>
                  <a:pt x="6350" y="5080"/>
                </a:lnTo>
                <a:lnTo>
                  <a:pt x="10159" y="381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852169" y="6062979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3810" y="0"/>
                </a:lnTo>
                <a:lnTo>
                  <a:pt x="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847089" y="60591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3809" y="1269"/>
                </a:lnTo>
                <a:lnTo>
                  <a:pt x="0" y="2539"/>
                </a:lnTo>
                <a:lnTo>
                  <a:pt x="1269" y="6349"/>
                </a:lnTo>
                <a:lnTo>
                  <a:pt x="8890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850900" y="60579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80" y="0"/>
                </a:moveTo>
                <a:lnTo>
                  <a:pt x="0" y="254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845819" y="60566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80" y="2540"/>
                </a:lnTo>
                <a:lnTo>
                  <a:pt x="0" y="5080"/>
                </a:lnTo>
                <a:lnTo>
                  <a:pt x="1270" y="6350"/>
                </a:lnTo>
                <a:lnTo>
                  <a:pt x="5080" y="3810"/>
                </a:lnTo>
                <a:lnTo>
                  <a:pt x="1016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845819" y="60591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80" y="0"/>
                </a:moveTo>
                <a:lnTo>
                  <a:pt x="0" y="1269"/>
                </a:lnTo>
                <a:lnTo>
                  <a:pt x="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845819" y="60553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7620" y="0"/>
                </a:moveTo>
                <a:lnTo>
                  <a:pt x="3810" y="2539"/>
                </a:lnTo>
                <a:lnTo>
                  <a:pt x="0" y="3809"/>
                </a:lnTo>
                <a:lnTo>
                  <a:pt x="0" y="5079"/>
                </a:lnTo>
                <a:lnTo>
                  <a:pt x="5080" y="3809"/>
                </a:lnTo>
                <a:lnTo>
                  <a:pt x="889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849630" y="60540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1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844550" y="60528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19" y="0"/>
                </a:moveTo>
                <a:lnTo>
                  <a:pt x="3809" y="2539"/>
                </a:lnTo>
                <a:lnTo>
                  <a:pt x="0" y="6349"/>
                </a:lnTo>
                <a:lnTo>
                  <a:pt x="1269" y="7619"/>
                </a:lnTo>
                <a:lnTo>
                  <a:pt x="5080" y="5079"/>
                </a:lnTo>
                <a:lnTo>
                  <a:pt x="8890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844550" y="60553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843280" y="60553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2539"/>
                </a:lnTo>
                <a:lnTo>
                  <a:pt x="126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843280" y="60553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1269"/>
                </a:lnTo>
                <a:lnTo>
                  <a:pt x="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843280" y="60515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7619" y="0"/>
                </a:moveTo>
                <a:lnTo>
                  <a:pt x="3809" y="1270"/>
                </a:lnTo>
                <a:lnTo>
                  <a:pt x="0" y="3809"/>
                </a:lnTo>
                <a:lnTo>
                  <a:pt x="0" y="5079"/>
                </a:lnTo>
                <a:lnTo>
                  <a:pt x="5079" y="3809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847089" y="6050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254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843280" y="60490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6350" y="0"/>
                </a:moveTo>
                <a:lnTo>
                  <a:pt x="0" y="6349"/>
                </a:lnTo>
                <a:lnTo>
                  <a:pt x="0" y="7619"/>
                </a:lnTo>
                <a:lnTo>
                  <a:pt x="3809" y="380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842010" y="60477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6350" y="0"/>
                </a:moveTo>
                <a:lnTo>
                  <a:pt x="0" y="6350"/>
                </a:lnTo>
                <a:lnTo>
                  <a:pt x="1270" y="762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844550" y="60477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2540" y="0"/>
                </a:lnTo>
                <a:lnTo>
                  <a:pt x="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840739" y="60464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7619"/>
                </a:lnTo>
                <a:lnTo>
                  <a:pt x="1269" y="8889"/>
                </a:lnTo>
                <a:lnTo>
                  <a:pt x="635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839469" y="604647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6350" y="0"/>
                </a:moveTo>
                <a:lnTo>
                  <a:pt x="2540" y="2539"/>
                </a:lnTo>
                <a:lnTo>
                  <a:pt x="0" y="6349"/>
                </a:lnTo>
                <a:lnTo>
                  <a:pt x="1270" y="7619"/>
                </a:lnTo>
                <a:lnTo>
                  <a:pt x="3810" y="380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842010" y="60452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2540" y="0"/>
                </a:lnTo>
                <a:lnTo>
                  <a:pt x="0" y="3809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838200" y="60439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2540" y="3810"/>
                </a:lnTo>
                <a:lnTo>
                  <a:pt x="0" y="8890"/>
                </a:lnTo>
                <a:lnTo>
                  <a:pt x="1269" y="889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838200" y="60439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540" y="3810"/>
                </a:moveTo>
                <a:lnTo>
                  <a:pt x="0" y="8890"/>
                </a:lnTo>
                <a:lnTo>
                  <a:pt x="1269" y="8890"/>
                </a:lnTo>
                <a:lnTo>
                  <a:pt x="2540" y="3810"/>
                </a:lnTo>
                <a:close/>
              </a:path>
              <a:path w="5080" h="8889">
                <a:moveTo>
                  <a:pt x="5080" y="0"/>
                </a:moveTo>
                <a:lnTo>
                  <a:pt x="3809" y="0"/>
                </a:lnTo>
                <a:lnTo>
                  <a:pt x="254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836930" y="60477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0"/>
                </a:moveTo>
                <a:lnTo>
                  <a:pt x="0" y="3810"/>
                </a:lnTo>
                <a:lnTo>
                  <a:pt x="1269" y="3810"/>
                </a:lnTo>
                <a:lnTo>
                  <a:pt x="126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835660" y="604392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6350" y="0"/>
                </a:moveTo>
                <a:lnTo>
                  <a:pt x="0" y="6350"/>
                </a:lnTo>
                <a:lnTo>
                  <a:pt x="1270" y="762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839469" y="60426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0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836930" y="60426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2539" y="0"/>
                </a:lnTo>
                <a:lnTo>
                  <a:pt x="0" y="7619"/>
                </a:lnTo>
                <a:lnTo>
                  <a:pt x="1269" y="8889"/>
                </a:lnTo>
                <a:lnTo>
                  <a:pt x="2539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835660" y="60464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09"/>
                </a:lnTo>
                <a:lnTo>
                  <a:pt x="127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834389" y="60413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09" y="0"/>
                </a:moveTo>
                <a:lnTo>
                  <a:pt x="2540" y="5080"/>
                </a:lnTo>
                <a:lnTo>
                  <a:pt x="0" y="8890"/>
                </a:lnTo>
                <a:lnTo>
                  <a:pt x="1269" y="8890"/>
                </a:lnTo>
                <a:lnTo>
                  <a:pt x="635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834389" y="604139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2540" y="0"/>
                </a:lnTo>
                <a:lnTo>
                  <a:pt x="1269" y="3810"/>
                </a:lnTo>
                <a:lnTo>
                  <a:pt x="0" y="8890"/>
                </a:lnTo>
                <a:lnTo>
                  <a:pt x="1269" y="8890"/>
                </a:lnTo>
                <a:lnTo>
                  <a:pt x="254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835660" y="60413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834389" y="604139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69" y="8890"/>
                </a:moveTo>
                <a:lnTo>
                  <a:pt x="0" y="8890"/>
                </a:lnTo>
                <a:lnTo>
                  <a:pt x="0" y="0"/>
                </a:lnTo>
                <a:lnTo>
                  <a:pt x="1269" y="0"/>
                </a:lnTo>
                <a:lnTo>
                  <a:pt x="126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833119" y="60452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70" y="0"/>
                </a:moveTo>
                <a:lnTo>
                  <a:pt x="0" y="5079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831850" y="604012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10159"/>
                </a:lnTo>
                <a:lnTo>
                  <a:pt x="1269" y="10159"/>
                </a:lnTo>
                <a:lnTo>
                  <a:pt x="2540" y="5079"/>
                </a:lnTo>
                <a:lnTo>
                  <a:pt x="380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830580" y="60452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3809"/>
                </a:lnTo>
                <a:lnTo>
                  <a:pt x="1269" y="3809"/>
                </a:lnTo>
                <a:lnTo>
                  <a:pt x="126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829310" y="604012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2540" y="3809"/>
                </a:lnTo>
                <a:lnTo>
                  <a:pt x="0" y="8889"/>
                </a:lnTo>
                <a:lnTo>
                  <a:pt x="1270" y="8889"/>
                </a:lnTo>
                <a:lnTo>
                  <a:pt x="635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831850" y="60401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830580" y="604012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69" y="8889"/>
                </a:moveTo>
                <a:lnTo>
                  <a:pt x="0" y="8889"/>
                </a:lnTo>
                <a:lnTo>
                  <a:pt x="0" y="0"/>
                </a:lnTo>
                <a:lnTo>
                  <a:pt x="1269" y="0"/>
                </a:lnTo>
                <a:lnTo>
                  <a:pt x="1269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829310" y="604012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70" y="8889"/>
                </a:moveTo>
                <a:lnTo>
                  <a:pt x="0" y="8889"/>
                </a:lnTo>
                <a:lnTo>
                  <a:pt x="0" y="0"/>
                </a:lnTo>
                <a:lnTo>
                  <a:pt x="1270" y="0"/>
                </a:lnTo>
                <a:lnTo>
                  <a:pt x="127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825500" y="604012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8889"/>
                </a:moveTo>
                <a:lnTo>
                  <a:pt x="0" y="8889"/>
                </a:lnTo>
                <a:lnTo>
                  <a:pt x="0" y="0"/>
                </a:lnTo>
                <a:lnTo>
                  <a:pt x="3809" y="0"/>
                </a:lnTo>
                <a:lnTo>
                  <a:pt x="3809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822960" y="60401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0"/>
                </a:lnTo>
                <a:lnTo>
                  <a:pt x="254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821689" y="604012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69" y="0"/>
                </a:moveTo>
                <a:lnTo>
                  <a:pt x="0" y="1269"/>
                </a:lnTo>
                <a:lnTo>
                  <a:pt x="5079" y="8889"/>
                </a:lnTo>
                <a:lnTo>
                  <a:pt x="63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824230" y="60452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69" y="507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821689" y="604012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1269"/>
                </a:lnTo>
                <a:lnTo>
                  <a:pt x="1269" y="5079"/>
                </a:lnTo>
                <a:lnTo>
                  <a:pt x="2540" y="10159"/>
                </a:lnTo>
                <a:lnTo>
                  <a:pt x="3809" y="1015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822960" y="60452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0" y="0"/>
                </a:moveTo>
                <a:lnTo>
                  <a:pt x="0" y="5079"/>
                </a:lnTo>
                <a:lnTo>
                  <a:pt x="127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821689" y="6041390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1269" y="8890"/>
                </a:moveTo>
                <a:lnTo>
                  <a:pt x="0" y="8890"/>
                </a:lnTo>
                <a:lnTo>
                  <a:pt x="0" y="0"/>
                </a:lnTo>
                <a:lnTo>
                  <a:pt x="1269" y="0"/>
                </a:lnTo>
                <a:lnTo>
                  <a:pt x="126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820419" y="60413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1270" y="0"/>
                </a:moveTo>
                <a:lnTo>
                  <a:pt x="0" y="0"/>
                </a:lnTo>
                <a:lnTo>
                  <a:pt x="127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819150" y="604139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269" y="0"/>
                </a:moveTo>
                <a:lnTo>
                  <a:pt x="0" y="0"/>
                </a:lnTo>
                <a:lnTo>
                  <a:pt x="1269" y="5080"/>
                </a:lnTo>
                <a:lnTo>
                  <a:pt x="2540" y="8890"/>
                </a:lnTo>
                <a:lnTo>
                  <a:pt x="3809" y="8890"/>
                </a:lnTo>
                <a:lnTo>
                  <a:pt x="254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816610" y="60413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0" y="1270"/>
                </a:lnTo>
                <a:lnTo>
                  <a:pt x="5080" y="8890"/>
                </a:lnTo>
                <a:lnTo>
                  <a:pt x="6350" y="8890"/>
                </a:lnTo>
                <a:lnTo>
                  <a:pt x="380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819150" y="60464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69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816610" y="60426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270" y="0"/>
                </a:moveTo>
                <a:lnTo>
                  <a:pt x="0" y="0"/>
                </a:lnTo>
                <a:lnTo>
                  <a:pt x="1270" y="3809"/>
                </a:lnTo>
                <a:lnTo>
                  <a:pt x="2540" y="8889"/>
                </a:lnTo>
                <a:lnTo>
                  <a:pt x="3809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815339" y="60426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814069" y="604392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270" y="0"/>
                </a:moveTo>
                <a:lnTo>
                  <a:pt x="0" y="1270"/>
                </a:lnTo>
                <a:lnTo>
                  <a:pt x="6350" y="762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816610" y="60477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40" y="508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814069" y="60439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3810" y="8890"/>
                </a:lnTo>
                <a:lnTo>
                  <a:pt x="5080" y="8890"/>
                </a:lnTo>
                <a:lnTo>
                  <a:pt x="254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812800" y="60439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69" y="0"/>
                </a:moveTo>
                <a:lnTo>
                  <a:pt x="0" y="1270"/>
                </a:lnTo>
                <a:lnTo>
                  <a:pt x="254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811530" y="60452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270" y="0"/>
                </a:moveTo>
                <a:lnTo>
                  <a:pt x="0" y="1270"/>
                </a:lnTo>
                <a:lnTo>
                  <a:pt x="2539" y="5079"/>
                </a:lnTo>
                <a:lnTo>
                  <a:pt x="6350" y="7620"/>
                </a:lnTo>
                <a:lnTo>
                  <a:pt x="7620" y="6350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814069" y="60502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1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810259" y="60464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69"/>
                </a:lnTo>
                <a:lnTo>
                  <a:pt x="5080" y="8889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808990" y="60477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69" y="0"/>
                </a:moveTo>
                <a:lnTo>
                  <a:pt x="0" y="0"/>
                </a:lnTo>
                <a:lnTo>
                  <a:pt x="380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807719" y="60477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270" y="0"/>
                </a:moveTo>
                <a:lnTo>
                  <a:pt x="0" y="1270"/>
                </a:lnTo>
                <a:lnTo>
                  <a:pt x="6349" y="762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807719" y="60490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0" y="1269"/>
                </a:lnTo>
                <a:lnTo>
                  <a:pt x="380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806450" y="60502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0" y="1270"/>
                </a:lnTo>
                <a:lnTo>
                  <a:pt x="7619" y="635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805180" y="605027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2540"/>
                </a:lnTo>
                <a:lnTo>
                  <a:pt x="7620" y="7620"/>
                </a:lnTo>
                <a:lnTo>
                  <a:pt x="8889" y="6350"/>
                </a:lnTo>
                <a:lnTo>
                  <a:pt x="507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805180" y="60528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0"/>
                </a:moveTo>
                <a:lnTo>
                  <a:pt x="0" y="1269"/>
                </a:lnTo>
                <a:lnTo>
                  <a:pt x="2540" y="3809"/>
                </a:lnTo>
                <a:lnTo>
                  <a:pt x="6350" y="6349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803909" y="60540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270" y="0"/>
                </a:moveTo>
                <a:lnTo>
                  <a:pt x="0" y="0"/>
                </a:lnTo>
                <a:lnTo>
                  <a:pt x="381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802640" y="60540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69" y="0"/>
                </a:moveTo>
                <a:lnTo>
                  <a:pt x="0" y="1270"/>
                </a:lnTo>
                <a:lnTo>
                  <a:pt x="5079" y="3810"/>
                </a:lnTo>
                <a:lnTo>
                  <a:pt x="8889" y="6350"/>
                </a:lnTo>
                <a:lnTo>
                  <a:pt x="10159" y="5080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802640" y="60553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2539"/>
                </a:lnTo>
                <a:lnTo>
                  <a:pt x="3809" y="3809"/>
                </a:lnTo>
                <a:lnTo>
                  <a:pt x="8889" y="6349"/>
                </a:lnTo>
                <a:lnTo>
                  <a:pt x="8889" y="507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801369" y="605790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1270"/>
                </a:lnTo>
                <a:lnTo>
                  <a:pt x="5079" y="3809"/>
                </a:lnTo>
                <a:lnTo>
                  <a:pt x="8889" y="5079"/>
                </a:lnTo>
                <a:lnTo>
                  <a:pt x="10159" y="3809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801369" y="60591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1269"/>
                </a:lnTo>
                <a:lnTo>
                  <a:pt x="3809" y="3809"/>
                </a:lnTo>
                <a:lnTo>
                  <a:pt x="8889" y="6349"/>
                </a:lnTo>
                <a:lnTo>
                  <a:pt x="8889" y="380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800100" y="60604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800100" y="60617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0" y="1269"/>
                </a:lnTo>
                <a:lnTo>
                  <a:pt x="10159" y="3809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98830" y="6062979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270" y="0"/>
                </a:moveTo>
                <a:lnTo>
                  <a:pt x="0" y="5080"/>
                </a:lnTo>
                <a:lnTo>
                  <a:pt x="5079" y="5080"/>
                </a:lnTo>
                <a:lnTo>
                  <a:pt x="10160" y="6350"/>
                </a:lnTo>
                <a:lnTo>
                  <a:pt x="1142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98830" y="606805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98830" y="606805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5079" y="0"/>
                </a:moveTo>
                <a:lnTo>
                  <a:pt x="0" y="0"/>
                </a:lnTo>
                <a:lnTo>
                  <a:pt x="0" y="3809"/>
                </a:lnTo>
                <a:lnTo>
                  <a:pt x="3810" y="5079"/>
                </a:lnTo>
                <a:lnTo>
                  <a:pt x="8890" y="507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802640" y="607314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97559" y="607187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3809"/>
                </a:lnTo>
                <a:lnTo>
                  <a:pt x="5080" y="5079"/>
                </a:lnTo>
                <a:lnTo>
                  <a:pt x="10160" y="5079"/>
                </a:lnTo>
                <a:lnTo>
                  <a:pt x="10160" y="126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97559" y="607567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7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97559" y="60769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60" y="0"/>
                </a:moveTo>
                <a:lnTo>
                  <a:pt x="0" y="0"/>
                </a:lnTo>
                <a:lnTo>
                  <a:pt x="0" y="3809"/>
                </a:lnTo>
                <a:lnTo>
                  <a:pt x="5080" y="5079"/>
                </a:lnTo>
                <a:lnTo>
                  <a:pt x="889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97559" y="60807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97559" y="60820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8890" y="5080"/>
                </a:lnTo>
                <a:lnTo>
                  <a:pt x="0" y="508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935989" y="6002020"/>
            <a:ext cx="110489" cy="166370"/>
          </a:xfrm>
          <a:custGeom>
            <a:avLst/>
            <a:gdLst/>
            <a:ahLst/>
            <a:cxnLst/>
            <a:rect l="l" t="t" r="r" b="b"/>
            <a:pathLst>
              <a:path w="110490" h="166370">
                <a:moveTo>
                  <a:pt x="49529" y="2539"/>
                </a:moveTo>
                <a:lnTo>
                  <a:pt x="0" y="2539"/>
                </a:lnTo>
                <a:lnTo>
                  <a:pt x="0" y="166369"/>
                </a:lnTo>
                <a:lnTo>
                  <a:pt x="53340" y="166369"/>
                </a:lnTo>
                <a:lnTo>
                  <a:pt x="53340" y="101599"/>
                </a:lnTo>
                <a:lnTo>
                  <a:pt x="54609" y="92709"/>
                </a:lnTo>
                <a:lnTo>
                  <a:pt x="54609" y="85089"/>
                </a:lnTo>
                <a:lnTo>
                  <a:pt x="58419" y="66039"/>
                </a:lnTo>
                <a:lnTo>
                  <a:pt x="58419" y="63499"/>
                </a:lnTo>
                <a:lnTo>
                  <a:pt x="59690" y="62229"/>
                </a:lnTo>
                <a:lnTo>
                  <a:pt x="60959" y="59689"/>
                </a:lnTo>
                <a:lnTo>
                  <a:pt x="62229" y="58419"/>
                </a:lnTo>
                <a:lnTo>
                  <a:pt x="63500" y="55879"/>
                </a:lnTo>
                <a:lnTo>
                  <a:pt x="66040" y="53339"/>
                </a:lnTo>
                <a:lnTo>
                  <a:pt x="66040" y="52069"/>
                </a:lnTo>
                <a:lnTo>
                  <a:pt x="67309" y="50799"/>
                </a:lnTo>
                <a:lnTo>
                  <a:pt x="68579" y="50799"/>
                </a:lnTo>
                <a:lnTo>
                  <a:pt x="71119" y="48259"/>
                </a:lnTo>
                <a:lnTo>
                  <a:pt x="95395" y="48259"/>
                </a:lnTo>
                <a:lnTo>
                  <a:pt x="102470" y="29209"/>
                </a:lnTo>
                <a:lnTo>
                  <a:pt x="49529" y="29209"/>
                </a:lnTo>
                <a:lnTo>
                  <a:pt x="49529" y="2539"/>
                </a:lnTo>
                <a:close/>
              </a:path>
              <a:path w="110490" h="166370">
                <a:moveTo>
                  <a:pt x="95395" y="48259"/>
                </a:moveTo>
                <a:lnTo>
                  <a:pt x="85090" y="48259"/>
                </a:lnTo>
                <a:lnTo>
                  <a:pt x="86359" y="49529"/>
                </a:lnTo>
                <a:lnTo>
                  <a:pt x="88900" y="50799"/>
                </a:lnTo>
                <a:lnTo>
                  <a:pt x="93979" y="52069"/>
                </a:lnTo>
                <a:lnTo>
                  <a:pt x="95395" y="48259"/>
                </a:lnTo>
                <a:close/>
              </a:path>
              <a:path w="110490" h="166370">
                <a:moveTo>
                  <a:pt x="93979" y="0"/>
                </a:moveTo>
                <a:lnTo>
                  <a:pt x="76200" y="0"/>
                </a:lnTo>
                <a:lnTo>
                  <a:pt x="71119" y="2539"/>
                </a:lnTo>
                <a:lnTo>
                  <a:pt x="68579" y="2539"/>
                </a:lnTo>
                <a:lnTo>
                  <a:pt x="58419" y="12699"/>
                </a:lnTo>
                <a:lnTo>
                  <a:pt x="55879" y="17779"/>
                </a:lnTo>
                <a:lnTo>
                  <a:pt x="53340" y="21589"/>
                </a:lnTo>
                <a:lnTo>
                  <a:pt x="52069" y="25399"/>
                </a:lnTo>
                <a:lnTo>
                  <a:pt x="49529" y="29209"/>
                </a:lnTo>
                <a:lnTo>
                  <a:pt x="102470" y="29209"/>
                </a:lnTo>
                <a:lnTo>
                  <a:pt x="110490" y="7619"/>
                </a:lnTo>
                <a:lnTo>
                  <a:pt x="106679" y="6349"/>
                </a:lnTo>
                <a:lnTo>
                  <a:pt x="102869" y="3809"/>
                </a:lnTo>
                <a:lnTo>
                  <a:pt x="100329" y="2539"/>
                </a:lnTo>
                <a:lnTo>
                  <a:pt x="96519" y="1269"/>
                </a:lnTo>
                <a:lnTo>
                  <a:pt x="9397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935989" y="6002020"/>
            <a:ext cx="110489" cy="166370"/>
          </a:xfrm>
          <a:custGeom>
            <a:avLst/>
            <a:gdLst/>
            <a:ahLst/>
            <a:cxnLst/>
            <a:rect l="l" t="t" r="r" b="b"/>
            <a:pathLst>
              <a:path w="110490" h="166370">
                <a:moveTo>
                  <a:pt x="0" y="2539"/>
                </a:moveTo>
                <a:lnTo>
                  <a:pt x="49529" y="2539"/>
                </a:lnTo>
                <a:lnTo>
                  <a:pt x="49529" y="29209"/>
                </a:lnTo>
                <a:lnTo>
                  <a:pt x="52069" y="25399"/>
                </a:lnTo>
                <a:lnTo>
                  <a:pt x="53340" y="21589"/>
                </a:lnTo>
                <a:lnTo>
                  <a:pt x="55879" y="17779"/>
                </a:lnTo>
                <a:lnTo>
                  <a:pt x="57150" y="15239"/>
                </a:lnTo>
                <a:lnTo>
                  <a:pt x="58419" y="12699"/>
                </a:lnTo>
                <a:lnTo>
                  <a:pt x="60959" y="10159"/>
                </a:lnTo>
                <a:lnTo>
                  <a:pt x="63500" y="7619"/>
                </a:lnTo>
                <a:lnTo>
                  <a:pt x="64769" y="6349"/>
                </a:lnTo>
                <a:lnTo>
                  <a:pt x="67309" y="3809"/>
                </a:lnTo>
                <a:lnTo>
                  <a:pt x="68579" y="2539"/>
                </a:lnTo>
                <a:lnTo>
                  <a:pt x="71119" y="2539"/>
                </a:lnTo>
                <a:lnTo>
                  <a:pt x="73659" y="1269"/>
                </a:lnTo>
                <a:lnTo>
                  <a:pt x="76200" y="0"/>
                </a:lnTo>
                <a:lnTo>
                  <a:pt x="78740" y="0"/>
                </a:lnTo>
                <a:lnTo>
                  <a:pt x="93979" y="0"/>
                </a:lnTo>
                <a:lnTo>
                  <a:pt x="96519" y="1269"/>
                </a:lnTo>
                <a:lnTo>
                  <a:pt x="100329" y="2539"/>
                </a:lnTo>
                <a:lnTo>
                  <a:pt x="102869" y="3809"/>
                </a:lnTo>
                <a:lnTo>
                  <a:pt x="106679" y="6349"/>
                </a:lnTo>
                <a:lnTo>
                  <a:pt x="110490" y="7619"/>
                </a:lnTo>
                <a:lnTo>
                  <a:pt x="93979" y="52069"/>
                </a:lnTo>
                <a:lnTo>
                  <a:pt x="88900" y="50799"/>
                </a:lnTo>
                <a:lnTo>
                  <a:pt x="86359" y="49529"/>
                </a:lnTo>
                <a:lnTo>
                  <a:pt x="85090" y="48259"/>
                </a:lnTo>
                <a:lnTo>
                  <a:pt x="82550" y="48259"/>
                </a:lnTo>
                <a:lnTo>
                  <a:pt x="71119" y="48259"/>
                </a:lnTo>
                <a:lnTo>
                  <a:pt x="69850" y="49529"/>
                </a:lnTo>
                <a:lnTo>
                  <a:pt x="68579" y="50799"/>
                </a:lnTo>
                <a:lnTo>
                  <a:pt x="67309" y="50799"/>
                </a:lnTo>
                <a:lnTo>
                  <a:pt x="66040" y="52069"/>
                </a:lnTo>
                <a:lnTo>
                  <a:pt x="66040" y="53339"/>
                </a:lnTo>
                <a:lnTo>
                  <a:pt x="64769" y="54609"/>
                </a:lnTo>
                <a:lnTo>
                  <a:pt x="63500" y="55879"/>
                </a:lnTo>
                <a:lnTo>
                  <a:pt x="62229" y="58419"/>
                </a:lnTo>
                <a:lnTo>
                  <a:pt x="60959" y="59689"/>
                </a:lnTo>
                <a:lnTo>
                  <a:pt x="59690" y="62229"/>
                </a:lnTo>
                <a:lnTo>
                  <a:pt x="58419" y="63499"/>
                </a:lnTo>
                <a:lnTo>
                  <a:pt x="58419" y="66039"/>
                </a:lnTo>
                <a:lnTo>
                  <a:pt x="57150" y="72389"/>
                </a:lnTo>
                <a:lnTo>
                  <a:pt x="55879" y="78739"/>
                </a:lnTo>
                <a:lnTo>
                  <a:pt x="54609" y="85089"/>
                </a:lnTo>
                <a:lnTo>
                  <a:pt x="54609" y="92709"/>
                </a:lnTo>
                <a:lnTo>
                  <a:pt x="53340" y="101599"/>
                </a:lnTo>
                <a:lnTo>
                  <a:pt x="53340" y="111759"/>
                </a:lnTo>
                <a:lnTo>
                  <a:pt x="53340" y="166369"/>
                </a:lnTo>
                <a:lnTo>
                  <a:pt x="0" y="166369"/>
                </a:lnTo>
                <a:lnTo>
                  <a:pt x="0" y="2539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1055369" y="6002020"/>
            <a:ext cx="238760" cy="166370"/>
          </a:xfrm>
          <a:custGeom>
            <a:avLst/>
            <a:gdLst/>
            <a:ahLst/>
            <a:cxnLst/>
            <a:rect l="l" t="t" r="r" b="b"/>
            <a:pathLst>
              <a:path w="238759" h="166370">
                <a:moveTo>
                  <a:pt x="50800" y="2539"/>
                </a:moveTo>
                <a:lnTo>
                  <a:pt x="0" y="2539"/>
                </a:lnTo>
                <a:lnTo>
                  <a:pt x="0" y="166369"/>
                </a:lnTo>
                <a:lnTo>
                  <a:pt x="54610" y="166369"/>
                </a:lnTo>
                <a:lnTo>
                  <a:pt x="54610" y="69849"/>
                </a:lnTo>
                <a:lnTo>
                  <a:pt x="55880" y="67309"/>
                </a:lnTo>
                <a:lnTo>
                  <a:pt x="57150" y="63499"/>
                </a:lnTo>
                <a:lnTo>
                  <a:pt x="57150" y="60959"/>
                </a:lnTo>
                <a:lnTo>
                  <a:pt x="58420" y="59689"/>
                </a:lnTo>
                <a:lnTo>
                  <a:pt x="58420" y="58419"/>
                </a:lnTo>
                <a:lnTo>
                  <a:pt x="59690" y="57149"/>
                </a:lnTo>
                <a:lnTo>
                  <a:pt x="59690" y="55879"/>
                </a:lnTo>
                <a:lnTo>
                  <a:pt x="62230" y="53339"/>
                </a:lnTo>
                <a:lnTo>
                  <a:pt x="63500" y="53339"/>
                </a:lnTo>
                <a:lnTo>
                  <a:pt x="64770" y="52069"/>
                </a:lnTo>
                <a:lnTo>
                  <a:pt x="64770" y="50799"/>
                </a:lnTo>
                <a:lnTo>
                  <a:pt x="67310" y="50799"/>
                </a:lnTo>
                <a:lnTo>
                  <a:pt x="69850" y="48259"/>
                </a:lnTo>
                <a:lnTo>
                  <a:pt x="237490" y="48259"/>
                </a:lnTo>
                <a:lnTo>
                  <a:pt x="237490" y="41909"/>
                </a:lnTo>
                <a:lnTo>
                  <a:pt x="234950" y="34289"/>
                </a:lnTo>
                <a:lnTo>
                  <a:pt x="233680" y="29209"/>
                </a:lnTo>
                <a:lnTo>
                  <a:pt x="232410" y="26669"/>
                </a:lnTo>
                <a:lnTo>
                  <a:pt x="50800" y="26669"/>
                </a:lnTo>
                <a:lnTo>
                  <a:pt x="50800" y="2539"/>
                </a:lnTo>
                <a:close/>
              </a:path>
              <a:path w="238759" h="166370">
                <a:moveTo>
                  <a:pt x="163830" y="48259"/>
                </a:moveTo>
                <a:lnTo>
                  <a:pt x="80010" y="48259"/>
                </a:lnTo>
                <a:lnTo>
                  <a:pt x="82550" y="49529"/>
                </a:lnTo>
                <a:lnTo>
                  <a:pt x="86360" y="53339"/>
                </a:lnTo>
                <a:lnTo>
                  <a:pt x="87630" y="53339"/>
                </a:lnTo>
                <a:lnTo>
                  <a:pt x="88900" y="54609"/>
                </a:lnTo>
                <a:lnTo>
                  <a:pt x="88900" y="55879"/>
                </a:lnTo>
                <a:lnTo>
                  <a:pt x="90170" y="57149"/>
                </a:lnTo>
                <a:lnTo>
                  <a:pt x="90170" y="58419"/>
                </a:lnTo>
                <a:lnTo>
                  <a:pt x="91440" y="59689"/>
                </a:lnTo>
                <a:lnTo>
                  <a:pt x="91440" y="67309"/>
                </a:lnTo>
                <a:lnTo>
                  <a:pt x="92710" y="71119"/>
                </a:lnTo>
                <a:lnTo>
                  <a:pt x="92710" y="166369"/>
                </a:lnTo>
                <a:lnTo>
                  <a:pt x="146050" y="166369"/>
                </a:lnTo>
                <a:lnTo>
                  <a:pt x="146050" y="73659"/>
                </a:lnTo>
                <a:lnTo>
                  <a:pt x="147320" y="69849"/>
                </a:lnTo>
                <a:lnTo>
                  <a:pt x="147320" y="67309"/>
                </a:lnTo>
                <a:lnTo>
                  <a:pt x="148590" y="63499"/>
                </a:lnTo>
                <a:lnTo>
                  <a:pt x="149860" y="60959"/>
                </a:lnTo>
                <a:lnTo>
                  <a:pt x="149860" y="59689"/>
                </a:lnTo>
                <a:lnTo>
                  <a:pt x="151130" y="58419"/>
                </a:lnTo>
                <a:lnTo>
                  <a:pt x="151130" y="57149"/>
                </a:lnTo>
                <a:lnTo>
                  <a:pt x="157480" y="50799"/>
                </a:lnTo>
                <a:lnTo>
                  <a:pt x="158750" y="50799"/>
                </a:lnTo>
                <a:lnTo>
                  <a:pt x="160020" y="49529"/>
                </a:lnTo>
                <a:lnTo>
                  <a:pt x="162560" y="49529"/>
                </a:lnTo>
                <a:lnTo>
                  <a:pt x="163830" y="48259"/>
                </a:lnTo>
                <a:close/>
              </a:path>
              <a:path w="238759" h="166370">
                <a:moveTo>
                  <a:pt x="237490" y="48259"/>
                </a:moveTo>
                <a:lnTo>
                  <a:pt x="171450" y="48259"/>
                </a:lnTo>
                <a:lnTo>
                  <a:pt x="173990" y="50799"/>
                </a:lnTo>
                <a:lnTo>
                  <a:pt x="176530" y="50799"/>
                </a:lnTo>
                <a:lnTo>
                  <a:pt x="177800" y="52069"/>
                </a:lnTo>
                <a:lnTo>
                  <a:pt x="177800" y="53339"/>
                </a:lnTo>
                <a:lnTo>
                  <a:pt x="179070" y="53339"/>
                </a:lnTo>
                <a:lnTo>
                  <a:pt x="179070" y="54609"/>
                </a:lnTo>
                <a:lnTo>
                  <a:pt x="181610" y="57149"/>
                </a:lnTo>
                <a:lnTo>
                  <a:pt x="181610" y="58419"/>
                </a:lnTo>
                <a:lnTo>
                  <a:pt x="182880" y="59689"/>
                </a:lnTo>
                <a:lnTo>
                  <a:pt x="182880" y="62229"/>
                </a:lnTo>
                <a:lnTo>
                  <a:pt x="184150" y="63499"/>
                </a:lnTo>
                <a:lnTo>
                  <a:pt x="184150" y="67309"/>
                </a:lnTo>
                <a:lnTo>
                  <a:pt x="185420" y="71119"/>
                </a:lnTo>
                <a:lnTo>
                  <a:pt x="185420" y="166369"/>
                </a:lnTo>
                <a:lnTo>
                  <a:pt x="238760" y="166369"/>
                </a:lnTo>
                <a:lnTo>
                  <a:pt x="238760" y="55879"/>
                </a:lnTo>
                <a:lnTo>
                  <a:pt x="237490" y="48259"/>
                </a:lnTo>
                <a:close/>
              </a:path>
              <a:path w="238759" h="166370">
                <a:moveTo>
                  <a:pt x="120650" y="2539"/>
                </a:moveTo>
                <a:lnTo>
                  <a:pt x="78740" y="2539"/>
                </a:lnTo>
                <a:lnTo>
                  <a:pt x="74930" y="3809"/>
                </a:lnTo>
                <a:lnTo>
                  <a:pt x="72390" y="6349"/>
                </a:lnTo>
                <a:lnTo>
                  <a:pt x="69850" y="7619"/>
                </a:lnTo>
                <a:lnTo>
                  <a:pt x="67310" y="10159"/>
                </a:lnTo>
                <a:lnTo>
                  <a:pt x="64770" y="11429"/>
                </a:lnTo>
                <a:lnTo>
                  <a:pt x="60960" y="13969"/>
                </a:lnTo>
                <a:lnTo>
                  <a:pt x="58420" y="16509"/>
                </a:lnTo>
                <a:lnTo>
                  <a:pt x="55880" y="20319"/>
                </a:lnTo>
                <a:lnTo>
                  <a:pt x="53340" y="22859"/>
                </a:lnTo>
                <a:lnTo>
                  <a:pt x="50800" y="26669"/>
                </a:lnTo>
                <a:lnTo>
                  <a:pt x="142240" y="26669"/>
                </a:lnTo>
                <a:lnTo>
                  <a:pt x="139700" y="22859"/>
                </a:lnTo>
                <a:lnTo>
                  <a:pt x="137160" y="17779"/>
                </a:lnTo>
                <a:lnTo>
                  <a:pt x="132080" y="12699"/>
                </a:lnTo>
                <a:lnTo>
                  <a:pt x="130810" y="10159"/>
                </a:lnTo>
                <a:lnTo>
                  <a:pt x="127000" y="7619"/>
                </a:lnTo>
                <a:lnTo>
                  <a:pt x="124460" y="5079"/>
                </a:lnTo>
                <a:lnTo>
                  <a:pt x="123190" y="5079"/>
                </a:lnTo>
                <a:lnTo>
                  <a:pt x="120650" y="2539"/>
                </a:lnTo>
                <a:close/>
              </a:path>
              <a:path w="238759" h="166370">
                <a:moveTo>
                  <a:pt x="201930" y="0"/>
                </a:moveTo>
                <a:lnTo>
                  <a:pt x="176530" y="0"/>
                </a:lnTo>
                <a:lnTo>
                  <a:pt x="172720" y="1269"/>
                </a:lnTo>
                <a:lnTo>
                  <a:pt x="162560" y="6349"/>
                </a:lnTo>
                <a:lnTo>
                  <a:pt x="160020" y="8889"/>
                </a:lnTo>
                <a:lnTo>
                  <a:pt x="156210" y="11429"/>
                </a:lnTo>
                <a:lnTo>
                  <a:pt x="144780" y="22859"/>
                </a:lnTo>
                <a:lnTo>
                  <a:pt x="142240" y="26669"/>
                </a:lnTo>
                <a:lnTo>
                  <a:pt x="232410" y="26669"/>
                </a:lnTo>
                <a:lnTo>
                  <a:pt x="227330" y="16509"/>
                </a:lnTo>
                <a:lnTo>
                  <a:pt x="226060" y="15239"/>
                </a:lnTo>
                <a:lnTo>
                  <a:pt x="224790" y="12699"/>
                </a:lnTo>
                <a:lnTo>
                  <a:pt x="222250" y="11429"/>
                </a:lnTo>
                <a:lnTo>
                  <a:pt x="217170" y="6349"/>
                </a:lnTo>
                <a:lnTo>
                  <a:pt x="214630" y="5079"/>
                </a:lnTo>
                <a:lnTo>
                  <a:pt x="213360" y="3809"/>
                </a:lnTo>
                <a:lnTo>
                  <a:pt x="210820" y="2539"/>
                </a:lnTo>
                <a:lnTo>
                  <a:pt x="209550" y="2539"/>
                </a:lnTo>
                <a:lnTo>
                  <a:pt x="207010" y="1269"/>
                </a:lnTo>
                <a:lnTo>
                  <a:pt x="201930" y="0"/>
                </a:lnTo>
                <a:close/>
              </a:path>
              <a:path w="238759" h="166370">
                <a:moveTo>
                  <a:pt x="110490" y="0"/>
                </a:moveTo>
                <a:lnTo>
                  <a:pt x="87630" y="0"/>
                </a:lnTo>
                <a:lnTo>
                  <a:pt x="85090" y="1269"/>
                </a:lnTo>
                <a:lnTo>
                  <a:pt x="81280" y="2539"/>
                </a:lnTo>
                <a:lnTo>
                  <a:pt x="118110" y="2539"/>
                </a:lnTo>
                <a:lnTo>
                  <a:pt x="11049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1055369" y="6002020"/>
            <a:ext cx="238760" cy="166370"/>
          </a:xfrm>
          <a:custGeom>
            <a:avLst/>
            <a:gdLst/>
            <a:ahLst/>
            <a:cxnLst/>
            <a:rect l="l" t="t" r="r" b="b"/>
            <a:pathLst>
              <a:path w="238759" h="166370">
                <a:moveTo>
                  <a:pt x="0" y="2539"/>
                </a:moveTo>
                <a:lnTo>
                  <a:pt x="50800" y="2539"/>
                </a:lnTo>
                <a:lnTo>
                  <a:pt x="50800" y="26669"/>
                </a:lnTo>
                <a:lnTo>
                  <a:pt x="53340" y="22859"/>
                </a:lnTo>
                <a:lnTo>
                  <a:pt x="55880" y="20319"/>
                </a:lnTo>
                <a:lnTo>
                  <a:pt x="58420" y="16509"/>
                </a:lnTo>
                <a:lnTo>
                  <a:pt x="60960" y="13969"/>
                </a:lnTo>
                <a:lnTo>
                  <a:pt x="64770" y="11429"/>
                </a:lnTo>
                <a:lnTo>
                  <a:pt x="67310" y="10159"/>
                </a:lnTo>
                <a:lnTo>
                  <a:pt x="69850" y="7619"/>
                </a:lnTo>
                <a:lnTo>
                  <a:pt x="72390" y="6349"/>
                </a:lnTo>
                <a:lnTo>
                  <a:pt x="74930" y="3809"/>
                </a:lnTo>
                <a:lnTo>
                  <a:pt x="78740" y="2539"/>
                </a:lnTo>
                <a:lnTo>
                  <a:pt x="81280" y="2539"/>
                </a:lnTo>
                <a:lnTo>
                  <a:pt x="85090" y="1269"/>
                </a:lnTo>
                <a:lnTo>
                  <a:pt x="87630" y="0"/>
                </a:lnTo>
                <a:lnTo>
                  <a:pt x="91440" y="0"/>
                </a:lnTo>
                <a:lnTo>
                  <a:pt x="110490" y="0"/>
                </a:lnTo>
                <a:lnTo>
                  <a:pt x="114300" y="1269"/>
                </a:lnTo>
                <a:lnTo>
                  <a:pt x="118110" y="2539"/>
                </a:lnTo>
                <a:lnTo>
                  <a:pt x="120650" y="2539"/>
                </a:lnTo>
                <a:lnTo>
                  <a:pt x="123190" y="5079"/>
                </a:lnTo>
                <a:lnTo>
                  <a:pt x="124460" y="5079"/>
                </a:lnTo>
                <a:lnTo>
                  <a:pt x="125730" y="6349"/>
                </a:lnTo>
                <a:lnTo>
                  <a:pt x="127000" y="7619"/>
                </a:lnTo>
                <a:lnTo>
                  <a:pt x="130810" y="10159"/>
                </a:lnTo>
                <a:lnTo>
                  <a:pt x="132080" y="12699"/>
                </a:lnTo>
                <a:lnTo>
                  <a:pt x="134620" y="15239"/>
                </a:lnTo>
                <a:lnTo>
                  <a:pt x="137160" y="17779"/>
                </a:lnTo>
                <a:lnTo>
                  <a:pt x="138430" y="20319"/>
                </a:lnTo>
                <a:lnTo>
                  <a:pt x="139700" y="22859"/>
                </a:lnTo>
                <a:lnTo>
                  <a:pt x="142240" y="26669"/>
                </a:lnTo>
                <a:lnTo>
                  <a:pt x="144780" y="22859"/>
                </a:lnTo>
                <a:lnTo>
                  <a:pt x="148590" y="19049"/>
                </a:lnTo>
                <a:lnTo>
                  <a:pt x="151130" y="16509"/>
                </a:lnTo>
                <a:lnTo>
                  <a:pt x="153670" y="13969"/>
                </a:lnTo>
                <a:lnTo>
                  <a:pt x="156210" y="11429"/>
                </a:lnTo>
                <a:lnTo>
                  <a:pt x="160020" y="8889"/>
                </a:lnTo>
                <a:lnTo>
                  <a:pt x="162560" y="6349"/>
                </a:lnTo>
                <a:lnTo>
                  <a:pt x="165100" y="5079"/>
                </a:lnTo>
                <a:lnTo>
                  <a:pt x="167640" y="3809"/>
                </a:lnTo>
                <a:lnTo>
                  <a:pt x="170180" y="2539"/>
                </a:lnTo>
                <a:lnTo>
                  <a:pt x="172720" y="1269"/>
                </a:lnTo>
                <a:lnTo>
                  <a:pt x="176530" y="0"/>
                </a:lnTo>
                <a:lnTo>
                  <a:pt x="180340" y="0"/>
                </a:lnTo>
                <a:lnTo>
                  <a:pt x="182880" y="0"/>
                </a:lnTo>
                <a:lnTo>
                  <a:pt x="186690" y="0"/>
                </a:lnTo>
                <a:lnTo>
                  <a:pt x="190500" y="0"/>
                </a:lnTo>
                <a:lnTo>
                  <a:pt x="196850" y="0"/>
                </a:lnTo>
                <a:lnTo>
                  <a:pt x="201930" y="0"/>
                </a:lnTo>
                <a:lnTo>
                  <a:pt x="207010" y="1269"/>
                </a:lnTo>
                <a:lnTo>
                  <a:pt x="209550" y="2539"/>
                </a:lnTo>
                <a:lnTo>
                  <a:pt x="210820" y="2539"/>
                </a:lnTo>
                <a:lnTo>
                  <a:pt x="213360" y="3809"/>
                </a:lnTo>
                <a:lnTo>
                  <a:pt x="214630" y="5079"/>
                </a:lnTo>
                <a:lnTo>
                  <a:pt x="217170" y="6349"/>
                </a:lnTo>
                <a:lnTo>
                  <a:pt x="218440" y="7619"/>
                </a:lnTo>
                <a:lnTo>
                  <a:pt x="220980" y="10159"/>
                </a:lnTo>
                <a:lnTo>
                  <a:pt x="222250" y="11429"/>
                </a:lnTo>
                <a:lnTo>
                  <a:pt x="224790" y="12699"/>
                </a:lnTo>
                <a:lnTo>
                  <a:pt x="226060" y="15239"/>
                </a:lnTo>
                <a:lnTo>
                  <a:pt x="227330" y="16509"/>
                </a:lnTo>
                <a:lnTo>
                  <a:pt x="228600" y="19049"/>
                </a:lnTo>
                <a:lnTo>
                  <a:pt x="229870" y="21589"/>
                </a:lnTo>
                <a:lnTo>
                  <a:pt x="231140" y="24129"/>
                </a:lnTo>
                <a:lnTo>
                  <a:pt x="232410" y="26669"/>
                </a:lnTo>
                <a:lnTo>
                  <a:pt x="233680" y="29209"/>
                </a:lnTo>
                <a:lnTo>
                  <a:pt x="234950" y="34289"/>
                </a:lnTo>
                <a:lnTo>
                  <a:pt x="237490" y="41909"/>
                </a:lnTo>
                <a:lnTo>
                  <a:pt x="237490" y="48259"/>
                </a:lnTo>
                <a:lnTo>
                  <a:pt x="238760" y="55879"/>
                </a:lnTo>
                <a:lnTo>
                  <a:pt x="238760" y="63499"/>
                </a:lnTo>
                <a:lnTo>
                  <a:pt x="238760" y="166369"/>
                </a:lnTo>
                <a:lnTo>
                  <a:pt x="185420" y="166369"/>
                </a:lnTo>
                <a:lnTo>
                  <a:pt x="185420" y="73659"/>
                </a:lnTo>
                <a:lnTo>
                  <a:pt x="185420" y="71119"/>
                </a:lnTo>
                <a:lnTo>
                  <a:pt x="184150" y="67309"/>
                </a:lnTo>
                <a:lnTo>
                  <a:pt x="184150" y="66039"/>
                </a:lnTo>
                <a:lnTo>
                  <a:pt x="184150" y="63499"/>
                </a:lnTo>
                <a:lnTo>
                  <a:pt x="182880" y="62229"/>
                </a:lnTo>
                <a:lnTo>
                  <a:pt x="182880" y="59689"/>
                </a:lnTo>
                <a:lnTo>
                  <a:pt x="181610" y="58419"/>
                </a:lnTo>
                <a:lnTo>
                  <a:pt x="181610" y="57149"/>
                </a:lnTo>
                <a:lnTo>
                  <a:pt x="180340" y="55879"/>
                </a:lnTo>
                <a:lnTo>
                  <a:pt x="179070" y="54609"/>
                </a:lnTo>
                <a:lnTo>
                  <a:pt x="179070" y="53339"/>
                </a:lnTo>
                <a:lnTo>
                  <a:pt x="177800" y="53339"/>
                </a:lnTo>
                <a:lnTo>
                  <a:pt x="177800" y="52069"/>
                </a:lnTo>
                <a:lnTo>
                  <a:pt x="176530" y="50799"/>
                </a:lnTo>
                <a:lnTo>
                  <a:pt x="175260" y="50799"/>
                </a:lnTo>
                <a:lnTo>
                  <a:pt x="173990" y="50799"/>
                </a:lnTo>
                <a:lnTo>
                  <a:pt x="172720" y="49529"/>
                </a:lnTo>
                <a:lnTo>
                  <a:pt x="171450" y="48259"/>
                </a:lnTo>
                <a:lnTo>
                  <a:pt x="170180" y="48259"/>
                </a:lnTo>
                <a:lnTo>
                  <a:pt x="168910" y="48259"/>
                </a:lnTo>
                <a:lnTo>
                  <a:pt x="167640" y="48259"/>
                </a:lnTo>
                <a:lnTo>
                  <a:pt x="165100" y="48259"/>
                </a:lnTo>
                <a:lnTo>
                  <a:pt x="163830" y="48259"/>
                </a:lnTo>
                <a:lnTo>
                  <a:pt x="162560" y="49529"/>
                </a:lnTo>
                <a:lnTo>
                  <a:pt x="161290" y="49529"/>
                </a:lnTo>
                <a:lnTo>
                  <a:pt x="160020" y="49529"/>
                </a:lnTo>
                <a:lnTo>
                  <a:pt x="158750" y="50799"/>
                </a:lnTo>
                <a:lnTo>
                  <a:pt x="157480" y="50799"/>
                </a:lnTo>
                <a:lnTo>
                  <a:pt x="156210" y="52069"/>
                </a:lnTo>
                <a:lnTo>
                  <a:pt x="154940" y="53339"/>
                </a:lnTo>
                <a:lnTo>
                  <a:pt x="153670" y="54609"/>
                </a:lnTo>
                <a:lnTo>
                  <a:pt x="152400" y="55879"/>
                </a:lnTo>
                <a:lnTo>
                  <a:pt x="151130" y="57149"/>
                </a:lnTo>
                <a:lnTo>
                  <a:pt x="151130" y="58419"/>
                </a:lnTo>
                <a:lnTo>
                  <a:pt x="149860" y="59689"/>
                </a:lnTo>
                <a:lnTo>
                  <a:pt x="149860" y="60959"/>
                </a:lnTo>
                <a:lnTo>
                  <a:pt x="148590" y="63499"/>
                </a:lnTo>
                <a:lnTo>
                  <a:pt x="147320" y="67309"/>
                </a:lnTo>
                <a:lnTo>
                  <a:pt x="147320" y="69849"/>
                </a:lnTo>
                <a:lnTo>
                  <a:pt x="146050" y="73659"/>
                </a:lnTo>
                <a:lnTo>
                  <a:pt x="146050" y="77469"/>
                </a:lnTo>
                <a:lnTo>
                  <a:pt x="146050" y="81279"/>
                </a:lnTo>
                <a:lnTo>
                  <a:pt x="146050" y="166369"/>
                </a:lnTo>
                <a:lnTo>
                  <a:pt x="92710" y="166369"/>
                </a:lnTo>
                <a:lnTo>
                  <a:pt x="92710" y="76199"/>
                </a:lnTo>
                <a:lnTo>
                  <a:pt x="92710" y="71119"/>
                </a:lnTo>
                <a:lnTo>
                  <a:pt x="91440" y="67309"/>
                </a:lnTo>
                <a:lnTo>
                  <a:pt x="91440" y="59689"/>
                </a:lnTo>
                <a:lnTo>
                  <a:pt x="90170" y="58419"/>
                </a:lnTo>
                <a:lnTo>
                  <a:pt x="90170" y="57149"/>
                </a:lnTo>
                <a:lnTo>
                  <a:pt x="88900" y="55879"/>
                </a:lnTo>
                <a:lnTo>
                  <a:pt x="88900" y="54609"/>
                </a:lnTo>
                <a:lnTo>
                  <a:pt x="87630" y="53339"/>
                </a:lnTo>
                <a:lnTo>
                  <a:pt x="86360" y="53339"/>
                </a:lnTo>
                <a:lnTo>
                  <a:pt x="85090" y="52069"/>
                </a:lnTo>
                <a:lnTo>
                  <a:pt x="83820" y="50799"/>
                </a:lnTo>
                <a:lnTo>
                  <a:pt x="82550" y="49529"/>
                </a:lnTo>
                <a:lnTo>
                  <a:pt x="80010" y="48259"/>
                </a:lnTo>
                <a:lnTo>
                  <a:pt x="69850" y="48259"/>
                </a:lnTo>
                <a:lnTo>
                  <a:pt x="68580" y="49529"/>
                </a:lnTo>
                <a:lnTo>
                  <a:pt x="67310" y="50799"/>
                </a:lnTo>
                <a:lnTo>
                  <a:pt x="66040" y="50799"/>
                </a:lnTo>
                <a:lnTo>
                  <a:pt x="64770" y="50799"/>
                </a:lnTo>
                <a:lnTo>
                  <a:pt x="64770" y="52069"/>
                </a:lnTo>
                <a:lnTo>
                  <a:pt x="63500" y="53339"/>
                </a:lnTo>
                <a:lnTo>
                  <a:pt x="62230" y="53339"/>
                </a:lnTo>
                <a:lnTo>
                  <a:pt x="59690" y="55879"/>
                </a:lnTo>
                <a:lnTo>
                  <a:pt x="59690" y="57149"/>
                </a:lnTo>
                <a:lnTo>
                  <a:pt x="58420" y="58419"/>
                </a:lnTo>
                <a:lnTo>
                  <a:pt x="58420" y="59689"/>
                </a:lnTo>
                <a:lnTo>
                  <a:pt x="57150" y="60959"/>
                </a:lnTo>
                <a:lnTo>
                  <a:pt x="57150" y="62229"/>
                </a:lnTo>
                <a:lnTo>
                  <a:pt x="57150" y="63499"/>
                </a:lnTo>
                <a:lnTo>
                  <a:pt x="55880" y="67309"/>
                </a:lnTo>
                <a:lnTo>
                  <a:pt x="54610" y="69849"/>
                </a:lnTo>
                <a:lnTo>
                  <a:pt x="54610" y="73659"/>
                </a:lnTo>
                <a:lnTo>
                  <a:pt x="54610" y="78739"/>
                </a:lnTo>
                <a:lnTo>
                  <a:pt x="54610" y="82549"/>
                </a:lnTo>
                <a:lnTo>
                  <a:pt x="54610" y="166369"/>
                </a:lnTo>
                <a:lnTo>
                  <a:pt x="0" y="166369"/>
                </a:lnTo>
                <a:lnTo>
                  <a:pt x="0" y="2539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1319530" y="6002020"/>
            <a:ext cx="161290" cy="168910"/>
          </a:xfrm>
          <a:custGeom>
            <a:avLst/>
            <a:gdLst/>
            <a:ahLst/>
            <a:cxnLst/>
            <a:rect l="l" t="t" r="r" b="b"/>
            <a:pathLst>
              <a:path w="161290" h="168910">
                <a:moveTo>
                  <a:pt x="151764" y="36829"/>
                </a:moveTo>
                <a:lnTo>
                  <a:pt x="90169" y="36829"/>
                </a:lnTo>
                <a:lnTo>
                  <a:pt x="92709" y="38099"/>
                </a:lnTo>
                <a:lnTo>
                  <a:pt x="93979" y="38099"/>
                </a:lnTo>
                <a:lnTo>
                  <a:pt x="95250" y="39369"/>
                </a:lnTo>
                <a:lnTo>
                  <a:pt x="96519" y="39369"/>
                </a:lnTo>
                <a:lnTo>
                  <a:pt x="100329" y="43179"/>
                </a:lnTo>
                <a:lnTo>
                  <a:pt x="100329" y="44449"/>
                </a:lnTo>
                <a:lnTo>
                  <a:pt x="101600" y="45719"/>
                </a:lnTo>
                <a:lnTo>
                  <a:pt x="101600" y="52069"/>
                </a:lnTo>
                <a:lnTo>
                  <a:pt x="102869" y="54609"/>
                </a:lnTo>
                <a:lnTo>
                  <a:pt x="102869" y="57149"/>
                </a:lnTo>
                <a:lnTo>
                  <a:pt x="92709" y="62229"/>
                </a:lnTo>
                <a:lnTo>
                  <a:pt x="87629" y="63499"/>
                </a:lnTo>
                <a:lnTo>
                  <a:pt x="83819" y="64769"/>
                </a:lnTo>
                <a:lnTo>
                  <a:pt x="44450" y="74929"/>
                </a:lnTo>
                <a:lnTo>
                  <a:pt x="31750" y="77469"/>
                </a:lnTo>
                <a:lnTo>
                  <a:pt x="27939" y="80009"/>
                </a:lnTo>
                <a:lnTo>
                  <a:pt x="22859" y="81279"/>
                </a:lnTo>
                <a:lnTo>
                  <a:pt x="19050" y="83819"/>
                </a:lnTo>
                <a:lnTo>
                  <a:pt x="15239" y="87629"/>
                </a:lnTo>
                <a:lnTo>
                  <a:pt x="13969" y="87629"/>
                </a:lnTo>
                <a:lnTo>
                  <a:pt x="12700" y="90169"/>
                </a:lnTo>
                <a:lnTo>
                  <a:pt x="10159" y="90169"/>
                </a:lnTo>
                <a:lnTo>
                  <a:pt x="10159" y="92709"/>
                </a:lnTo>
                <a:lnTo>
                  <a:pt x="7619" y="95249"/>
                </a:lnTo>
                <a:lnTo>
                  <a:pt x="5079" y="99059"/>
                </a:lnTo>
                <a:lnTo>
                  <a:pt x="3809" y="101599"/>
                </a:lnTo>
                <a:lnTo>
                  <a:pt x="2539" y="106679"/>
                </a:lnTo>
                <a:lnTo>
                  <a:pt x="1269" y="110489"/>
                </a:lnTo>
                <a:lnTo>
                  <a:pt x="0" y="113029"/>
                </a:lnTo>
                <a:lnTo>
                  <a:pt x="0" y="132079"/>
                </a:lnTo>
                <a:lnTo>
                  <a:pt x="1269" y="134619"/>
                </a:lnTo>
                <a:lnTo>
                  <a:pt x="1269" y="137159"/>
                </a:lnTo>
                <a:lnTo>
                  <a:pt x="2539" y="138429"/>
                </a:lnTo>
                <a:lnTo>
                  <a:pt x="2539" y="140969"/>
                </a:lnTo>
                <a:lnTo>
                  <a:pt x="3809" y="143509"/>
                </a:lnTo>
                <a:lnTo>
                  <a:pt x="5079" y="144779"/>
                </a:lnTo>
                <a:lnTo>
                  <a:pt x="6350" y="147319"/>
                </a:lnTo>
                <a:lnTo>
                  <a:pt x="7619" y="148589"/>
                </a:lnTo>
                <a:lnTo>
                  <a:pt x="8889" y="151129"/>
                </a:lnTo>
                <a:lnTo>
                  <a:pt x="10159" y="152399"/>
                </a:lnTo>
                <a:lnTo>
                  <a:pt x="12700" y="156209"/>
                </a:lnTo>
                <a:lnTo>
                  <a:pt x="15239" y="157479"/>
                </a:lnTo>
                <a:lnTo>
                  <a:pt x="17779" y="160019"/>
                </a:lnTo>
                <a:lnTo>
                  <a:pt x="20319" y="161289"/>
                </a:lnTo>
                <a:lnTo>
                  <a:pt x="22859" y="163829"/>
                </a:lnTo>
                <a:lnTo>
                  <a:pt x="24129" y="163829"/>
                </a:lnTo>
                <a:lnTo>
                  <a:pt x="29209" y="166369"/>
                </a:lnTo>
                <a:lnTo>
                  <a:pt x="39369" y="168909"/>
                </a:lnTo>
                <a:lnTo>
                  <a:pt x="64769" y="168909"/>
                </a:lnTo>
                <a:lnTo>
                  <a:pt x="72389" y="166369"/>
                </a:lnTo>
                <a:lnTo>
                  <a:pt x="77469" y="166369"/>
                </a:lnTo>
                <a:lnTo>
                  <a:pt x="80009" y="163829"/>
                </a:lnTo>
                <a:lnTo>
                  <a:pt x="85089" y="162559"/>
                </a:lnTo>
                <a:lnTo>
                  <a:pt x="86359" y="161289"/>
                </a:lnTo>
                <a:lnTo>
                  <a:pt x="88900" y="160019"/>
                </a:lnTo>
                <a:lnTo>
                  <a:pt x="91439" y="157479"/>
                </a:lnTo>
                <a:lnTo>
                  <a:pt x="95250" y="156209"/>
                </a:lnTo>
                <a:lnTo>
                  <a:pt x="97789" y="153669"/>
                </a:lnTo>
                <a:lnTo>
                  <a:pt x="100329" y="152399"/>
                </a:lnTo>
                <a:lnTo>
                  <a:pt x="102869" y="148589"/>
                </a:lnTo>
                <a:lnTo>
                  <a:pt x="105409" y="146049"/>
                </a:lnTo>
                <a:lnTo>
                  <a:pt x="156209" y="146049"/>
                </a:lnTo>
                <a:lnTo>
                  <a:pt x="154939" y="140969"/>
                </a:lnTo>
                <a:lnTo>
                  <a:pt x="154939" y="134619"/>
                </a:lnTo>
                <a:lnTo>
                  <a:pt x="66039" y="134619"/>
                </a:lnTo>
                <a:lnTo>
                  <a:pt x="63500" y="133349"/>
                </a:lnTo>
                <a:lnTo>
                  <a:pt x="60959" y="133349"/>
                </a:lnTo>
                <a:lnTo>
                  <a:pt x="60959" y="132079"/>
                </a:lnTo>
                <a:lnTo>
                  <a:pt x="59689" y="130809"/>
                </a:lnTo>
                <a:lnTo>
                  <a:pt x="58419" y="130809"/>
                </a:lnTo>
                <a:lnTo>
                  <a:pt x="58419" y="129539"/>
                </a:lnTo>
                <a:lnTo>
                  <a:pt x="57150" y="129539"/>
                </a:lnTo>
                <a:lnTo>
                  <a:pt x="57150" y="128269"/>
                </a:lnTo>
                <a:lnTo>
                  <a:pt x="55879" y="126999"/>
                </a:lnTo>
                <a:lnTo>
                  <a:pt x="55879" y="125729"/>
                </a:lnTo>
                <a:lnTo>
                  <a:pt x="54609" y="124459"/>
                </a:lnTo>
                <a:lnTo>
                  <a:pt x="54609" y="113029"/>
                </a:lnTo>
                <a:lnTo>
                  <a:pt x="55879" y="113029"/>
                </a:lnTo>
                <a:lnTo>
                  <a:pt x="55879" y="110489"/>
                </a:lnTo>
                <a:lnTo>
                  <a:pt x="57150" y="109219"/>
                </a:lnTo>
                <a:lnTo>
                  <a:pt x="57150" y="107949"/>
                </a:lnTo>
                <a:lnTo>
                  <a:pt x="58419" y="106679"/>
                </a:lnTo>
                <a:lnTo>
                  <a:pt x="59689" y="106679"/>
                </a:lnTo>
                <a:lnTo>
                  <a:pt x="59689" y="105409"/>
                </a:lnTo>
                <a:lnTo>
                  <a:pt x="60959" y="105409"/>
                </a:lnTo>
                <a:lnTo>
                  <a:pt x="60959" y="104139"/>
                </a:lnTo>
                <a:lnTo>
                  <a:pt x="68579" y="100329"/>
                </a:lnTo>
                <a:lnTo>
                  <a:pt x="72389" y="99059"/>
                </a:lnTo>
                <a:lnTo>
                  <a:pt x="78739" y="96519"/>
                </a:lnTo>
                <a:lnTo>
                  <a:pt x="85089" y="95249"/>
                </a:lnTo>
                <a:lnTo>
                  <a:pt x="91439" y="92709"/>
                </a:lnTo>
                <a:lnTo>
                  <a:pt x="102869" y="88899"/>
                </a:lnTo>
                <a:lnTo>
                  <a:pt x="154939" y="88899"/>
                </a:lnTo>
                <a:lnTo>
                  <a:pt x="154939" y="50799"/>
                </a:lnTo>
                <a:lnTo>
                  <a:pt x="153669" y="48259"/>
                </a:lnTo>
                <a:lnTo>
                  <a:pt x="153669" y="44449"/>
                </a:lnTo>
                <a:lnTo>
                  <a:pt x="152400" y="41909"/>
                </a:lnTo>
                <a:lnTo>
                  <a:pt x="152400" y="38099"/>
                </a:lnTo>
                <a:lnTo>
                  <a:pt x="151764" y="36829"/>
                </a:lnTo>
                <a:close/>
              </a:path>
              <a:path w="161290" h="168910">
                <a:moveTo>
                  <a:pt x="156209" y="146049"/>
                </a:moveTo>
                <a:lnTo>
                  <a:pt x="105409" y="146049"/>
                </a:lnTo>
                <a:lnTo>
                  <a:pt x="106679" y="156209"/>
                </a:lnTo>
                <a:lnTo>
                  <a:pt x="107950" y="157479"/>
                </a:lnTo>
                <a:lnTo>
                  <a:pt x="109219" y="160019"/>
                </a:lnTo>
                <a:lnTo>
                  <a:pt x="109219" y="162559"/>
                </a:lnTo>
                <a:lnTo>
                  <a:pt x="110489" y="166369"/>
                </a:lnTo>
                <a:lnTo>
                  <a:pt x="161289" y="166369"/>
                </a:lnTo>
                <a:lnTo>
                  <a:pt x="161289" y="163829"/>
                </a:lnTo>
                <a:lnTo>
                  <a:pt x="158750" y="158749"/>
                </a:lnTo>
                <a:lnTo>
                  <a:pt x="158750" y="157479"/>
                </a:lnTo>
                <a:lnTo>
                  <a:pt x="156209" y="152399"/>
                </a:lnTo>
                <a:lnTo>
                  <a:pt x="156209" y="146049"/>
                </a:lnTo>
                <a:close/>
              </a:path>
              <a:path w="161290" h="168910">
                <a:moveTo>
                  <a:pt x="154939" y="88899"/>
                </a:moveTo>
                <a:lnTo>
                  <a:pt x="102869" y="88899"/>
                </a:lnTo>
                <a:lnTo>
                  <a:pt x="102869" y="101599"/>
                </a:lnTo>
                <a:lnTo>
                  <a:pt x="101600" y="104139"/>
                </a:lnTo>
                <a:lnTo>
                  <a:pt x="101600" y="111759"/>
                </a:lnTo>
                <a:lnTo>
                  <a:pt x="100329" y="113029"/>
                </a:lnTo>
                <a:lnTo>
                  <a:pt x="100329" y="115569"/>
                </a:lnTo>
                <a:lnTo>
                  <a:pt x="99059" y="118109"/>
                </a:lnTo>
                <a:lnTo>
                  <a:pt x="99059" y="119379"/>
                </a:lnTo>
                <a:lnTo>
                  <a:pt x="97789" y="120649"/>
                </a:lnTo>
                <a:lnTo>
                  <a:pt x="96519" y="123189"/>
                </a:lnTo>
                <a:lnTo>
                  <a:pt x="93979" y="124459"/>
                </a:lnTo>
                <a:lnTo>
                  <a:pt x="90169" y="128269"/>
                </a:lnTo>
                <a:lnTo>
                  <a:pt x="87629" y="129539"/>
                </a:lnTo>
                <a:lnTo>
                  <a:pt x="86359" y="130809"/>
                </a:lnTo>
                <a:lnTo>
                  <a:pt x="83819" y="132079"/>
                </a:lnTo>
                <a:lnTo>
                  <a:pt x="82550" y="133349"/>
                </a:lnTo>
                <a:lnTo>
                  <a:pt x="80009" y="133349"/>
                </a:lnTo>
                <a:lnTo>
                  <a:pt x="77469" y="134619"/>
                </a:lnTo>
                <a:lnTo>
                  <a:pt x="154939" y="134619"/>
                </a:lnTo>
                <a:lnTo>
                  <a:pt x="154939" y="88899"/>
                </a:lnTo>
                <a:close/>
              </a:path>
              <a:path w="161290" h="168910">
                <a:moveTo>
                  <a:pt x="119379" y="2539"/>
                </a:moveTo>
                <a:lnTo>
                  <a:pt x="43179" y="2539"/>
                </a:lnTo>
                <a:lnTo>
                  <a:pt x="39369" y="3809"/>
                </a:lnTo>
                <a:lnTo>
                  <a:pt x="36829" y="5079"/>
                </a:lnTo>
                <a:lnTo>
                  <a:pt x="35559" y="6349"/>
                </a:lnTo>
                <a:lnTo>
                  <a:pt x="31750" y="7619"/>
                </a:lnTo>
                <a:lnTo>
                  <a:pt x="30479" y="7619"/>
                </a:lnTo>
                <a:lnTo>
                  <a:pt x="27939" y="8889"/>
                </a:lnTo>
                <a:lnTo>
                  <a:pt x="21589" y="15239"/>
                </a:lnTo>
                <a:lnTo>
                  <a:pt x="19050" y="16509"/>
                </a:lnTo>
                <a:lnTo>
                  <a:pt x="17779" y="19049"/>
                </a:lnTo>
                <a:lnTo>
                  <a:pt x="15239" y="20319"/>
                </a:lnTo>
                <a:lnTo>
                  <a:pt x="12700" y="25399"/>
                </a:lnTo>
                <a:lnTo>
                  <a:pt x="11429" y="26669"/>
                </a:lnTo>
                <a:lnTo>
                  <a:pt x="10159" y="29209"/>
                </a:lnTo>
                <a:lnTo>
                  <a:pt x="8889" y="33019"/>
                </a:lnTo>
                <a:lnTo>
                  <a:pt x="7619" y="35559"/>
                </a:lnTo>
                <a:lnTo>
                  <a:pt x="7619" y="39369"/>
                </a:lnTo>
                <a:lnTo>
                  <a:pt x="6350" y="41909"/>
                </a:lnTo>
                <a:lnTo>
                  <a:pt x="5079" y="45719"/>
                </a:lnTo>
                <a:lnTo>
                  <a:pt x="5079" y="49529"/>
                </a:lnTo>
                <a:lnTo>
                  <a:pt x="55879" y="55879"/>
                </a:lnTo>
                <a:lnTo>
                  <a:pt x="55879" y="53339"/>
                </a:lnTo>
                <a:lnTo>
                  <a:pt x="58419" y="48259"/>
                </a:lnTo>
                <a:lnTo>
                  <a:pt x="59689" y="46989"/>
                </a:lnTo>
                <a:lnTo>
                  <a:pt x="60959" y="44449"/>
                </a:lnTo>
                <a:lnTo>
                  <a:pt x="63500" y="41909"/>
                </a:lnTo>
                <a:lnTo>
                  <a:pt x="64769" y="41909"/>
                </a:lnTo>
                <a:lnTo>
                  <a:pt x="67309" y="39369"/>
                </a:lnTo>
                <a:lnTo>
                  <a:pt x="69850" y="39369"/>
                </a:lnTo>
                <a:lnTo>
                  <a:pt x="74929" y="36829"/>
                </a:lnTo>
                <a:lnTo>
                  <a:pt x="151764" y="36829"/>
                </a:lnTo>
                <a:lnTo>
                  <a:pt x="151129" y="35559"/>
                </a:lnTo>
                <a:lnTo>
                  <a:pt x="149859" y="31749"/>
                </a:lnTo>
                <a:lnTo>
                  <a:pt x="143509" y="19049"/>
                </a:lnTo>
                <a:lnTo>
                  <a:pt x="139700" y="15239"/>
                </a:lnTo>
                <a:lnTo>
                  <a:pt x="137159" y="13969"/>
                </a:lnTo>
                <a:lnTo>
                  <a:pt x="132079" y="8889"/>
                </a:lnTo>
                <a:lnTo>
                  <a:pt x="129539" y="7619"/>
                </a:lnTo>
                <a:lnTo>
                  <a:pt x="125729" y="6349"/>
                </a:lnTo>
                <a:lnTo>
                  <a:pt x="123189" y="5079"/>
                </a:lnTo>
                <a:lnTo>
                  <a:pt x="119379" y="2539"/>
                </a:lnTo>
                <a:close/>
              </a:path>
              <a:path w="161290" h="168910">
                <a:moveTo>
                  <a:pt x="99059" y="0"/>
                </a:moveTo>
                <a:lnTo>
                  <a:pt x="55879" y="0"/>
                </a:lnTo>
                <a:lnTo>
                  <a:pt x="48259" y="2539"/>
                </a:lnTo>
                <a:lnTo>
                  <a:pt x="115569" y="2539"/>
                </a:lnTo>
                <a:lnTo>
                  <a:pt x="107950" y="1269"/>
                </a:lnTo>
                <a:lnTo>
                  <a:pt x="9905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1323339" y="6047740"/>
            <a:ext cx="52069" cy="15240"/>
          </a:xfrm>
          <a:custGeom>
            <a:avLst/>
            <a:gdLst/>
            <a:ahLst/>
            <a:cxnLst/>
            <a:rect l="l" t="t" r="r" b="b"/>
            <a:pathLst>
              <a:path w="52069" h="15239">
                <a:moveTo>
                  <a:pt x="1269" y="0"/>
                </a:moveTo>
                <a:lnTo>
                  <a:pt x="1269" y="3810"/>
                </a:lnTo>
                <a:lnTo>
                  <a:pt x="0" y="8890"/>
                </a:lnTo>
                <a:lnTo>
                  <a:pt x="52069" y="15240"/>
                </a:lnTo>
                <a:lnTo>
                  <a:pt x="5206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1318260" y="6051550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6350" y="0"/>
                </a:moveTo>
                <a:lnTo>
                  <a:pt x="1270" y="0"/>
                </a:lnTo>
                <a:lnTo>
                  <a:pt x="0" y="3809"/>
                </a:lnTo>
                <a:lnTo>
                  <a:pt x="508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1319530" y="60477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5079" y="0"/>
                </a:moveTo>
                <a:lnTo>
                  <a:pt x="0" y="0"/>
                </a:lnTo>
                <a:lnTo>
                  <a:pt x="0" y="3810"/>
                </a:lnTo>
                <a:lnTo>
                  <a:pt x="5079" y="3810"/>
                </a:lnTo>
                <a:lnTo>
                  <a:pt x="8889" y="508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1319530" y="604392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6350" y="0"/>
                </a:moveTo>
                <a:lnTo>
                  <a:pt x="1269" y="0"/>
                </a:lnTo>
                <a:lnTo>
                  <a:pt x="0" y="3810"/>
                </a:lnTo>
                <a:lnTo>
                  <a:pt x="5079" y="3810"/>
                </a:lnTo>
                <a:lnTo>
                  <a:pt x="10159" y="5080"/>
                </a:lnTo>
                <a:lnTo>
                  <a:pt x="1015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1320800" y="60426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0" y="0"/>
                </a:moveTo>
                <a:lnTo>
                  <a:pt x="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1320800" y="60388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69" y="0"/>
                </a:moveTo>
                <a:lnTo>
                  <a:pt x="0" y="3809"/>
                </a:lnTo>
                <a:lnTo>
                  <a:pt x="5080" y="5080"/>
                </a:lnTo>
                <a:lnTo>
                  <a:pt x="8890" y="6350"/>
                </a:lnTo>
                <a:lnTo>
                  <a:pt x="10159" y="3809"/>
                </a:lnTo>
                <a:lnTo>
                  <a:pt x="63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1322069" y="60363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39"/>
                </a:lnTo>
                <a:lnTo>
                  <a:pt x="5080" y="5079"/>
                </a:lnTo>
                <a:lnTo>
                  <a:pt x="8890" y="6349"/>
                </a:lnTo>
                <a:lnTo>
                  <a:pt x="10160" y="253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1323339" y="603377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0" y="0"/>
                </a:moveTo>
                <a:lnTo>
                  <a:pt x="0" y="2539"/>
                </a:lnTo>
                <a:lnTo>
                  <a:pt x="3809" y="3809"/>
                </a:lnTo>
                <a:lnTo>
                  <a:pt x="8890" y="5079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1323339" y="60325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1269" y="0"/>
                </a:moveTo>
                <a:lnTo>
                  <a:pt x="1269" y="1269"/>
                </a:lnTo>
                <a:lnTo>
                  <a:pt x="0" y="1269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1324610" y="60299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2539"/>
                </a:lnTo>
                <a:lnTo>
                  <a:pt x="3809" y="5079"/>
                </a:lnTo>
                <a:lnTo>
                  <a:pt x="7620" y="6349"/>
                </a:lnTo>
                <a:lnTo>
                  <a:pt x="8890" y="380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1324610" y="60299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1270" y="0"/>
                </a:moveTo>
                <a:lnTo>
                  <a:pt x="0" y="0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1325880" y="60274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69" y="0"/>
                </a:moveTo>
                <a:lnTo>
                  <a:pt x="0" y="2539"/>
                </a:lnTo>
                <a:lnTo>
                  <a:pt x="3809" y="3809"/>
                </a:lnTo>
                <a:lnTo>
                  <a:pt x="7619" y="6349"/>
                </a:lnTo>
                <a:lnTo>
                  <a:pt x="8889" y="380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1327150" y="60248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2540"/>
                </a:lnTo>
                <a:lnTo>
                  <a:pt x="3809" y="3810"/>
                </a:lnTo>
                <a:lnTo>
                  <a:pt x="7619" y="6350"/>
                </a:lnTo>
                <a:lnTo>
                  <a:pt x="8890" y="3810"/>
                </a:lnTo>
                <a:lnTo>
                  <a:pt x="508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1327150" y="60248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1269" y="0"/>
                </a:moveTo>
                <a:lnTo>
                  <a:pt x="0" y="0"/>
                </a:lnTo>
                <a:lnTo>
                  <a:pt x="508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1328419" y="602234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2540"/>
                </a:lnTo>
                <a:lnTo>
                  <a:pt x="7620" y="762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1329689" y="60198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69" y="0"/>
                </a:moveTo>
                <a:lnTo>
                  <a:pt x="0" y="2540"/>
                </a:lnTo>
                <a:lnTo>
                  <a:pt x="7619" y="7619"/>
                </a:lnTo>
                <a:lnTo>
                  <a:pt x="889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1330960" y="601725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2539"/>
                </a:lnTo>
                <a:lnTo>
                  <a:pt x="3809" y="5079"/>
                </a:lnTo>
                <a:lnTo>
                  <a:pt x="7620" y="8889"/>
                </a:lnTo>
                <a:lnTo>
                  <a:pt x="8890" y="634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1333500" y="60147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2539"/>
                </a:lnTo>
                <a:lnTo>
                  <a:pt x="6350" y="8889"/>
                </a:lnTo>
                <a:lnTo>
                  <a:pt x="8890" y="7619"/>
                </a:lnTo>
                <a:lnTo>
                  <a:pt x="508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1336039" y="60134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1269" y="0"/>
                </a:moveTo>
                <a:lnTo>
                  <a:pt x="0" y="1269"/>
                </a:lnTo>
                <a:lnTo>
                  <a:pt x="2540" y="5080"/>
                </a:lnTo>
                <a:lnTo>
                  <a:pt x="6350" y="889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1337310" y="60109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2539"/>
                </a:lnTo>
                <a:lnTo>
                  <a:pt x="6350" y="8889"/>
                </a:lnTo>
                <a:lnTo>
                  <a:pt x="8890" y="634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1339850" y="60109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69" y="0"/>
                </a:moveTo>
                <a:lnTo>
                  <a:pt x="0" y="0"/>
                </a:lnTo>
                <a:lnTo>
                  <a:pt x="380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1341119" y="600964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70"/>
                </a:lnTo>
                <a:lnTo>
                  <a:pt x="5080" y="889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1344930" y="60134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39" y="3809"/>
                </a:lnTo>
                <a:lnTo>
                  <a:pt x="380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1342389" y="60071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40" y="0"/>
                </a:moveTo>
                <a:lnTo>
                  <a:pt x="0" y="2540"/>
                </a:lnTo>
                <a:lnTo>
                  <a:pt x="2540" y="6350"/>
                </a:lnTo>
                <a:lnTo>
                  <a:pt x="6350" y="10159"/>
                </a:lnTo>
                <a:lnTo>
                  <a:pt x="8890" y="7619"/>
                </a:lnTo>
                <a:lnTo>
                  <a:pt x="507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1344930" y="60058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1269" y="0"/>
                </a:moveTo>
                <a:lnTo>
                  <a:pt x="0" y="1270"/>
                </a:lnTo>
                <a:lnTo>
                  <a:pt x="2539" y="5080"/>
                </a:lnTo>
                <a:lnTo>
                  <a:pt x="6350" y="8890"/>
                </a:lnTo>
                <a:lnTo>
                  <a:pt x="7619" y="7620"/>
                </a:lnTo>
                <a:lnTo>
                  <a:pt x="507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1346200" y="60058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40" y="0"/>
                </a:moveTo>
                <a:lnTo>
                  <a:pt x="0" y="0"/>
                </a:lnTo>
                <a:lnTo>
                  <a:pt x="3809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1348739" y="600455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1269" y="0"/>
                </a:moveTo>
                <a:lnTo>
                  <a:pt x="0" y="1269"/>
                </a:lnTo>
                <a:lnTo>
                  <a:pt x="1269" y="5079"/>
                </a:lnTo>
                <a:lnTo>
                  <a:pt x="2540" y="10159"/>
                </a:lnTo>
                <a:lnTo>
                  <a:pt x="5079" y="8889"/>
                </a:lnTo>
                <a:lnTo>
                  <a:pt x="254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1350010" y="60045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70" y="0"/>
                </a:moveTo>
                <a:lnTo>
                  <a:pt x="0" y="0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1351280" y="60032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2539" y="0"/>
                </a:moveTo>
                <a:lnTo>
                  <a:pt x="0" y="1270"/>
                </a:lnTo>
                <a:lnTo>
                  <a:pt x="0" y="6350"/>
                </a:lnTo>
                <a:lnTo>
                  <a:pt x="1269" y="10160"/>
                </a:lnTo>
                <a:lnTo>
                  <a:pt x="5079" y="1016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1355089" y="60083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69" y="5079"/>
                </a:lnTo>
                <a:lnTo>
                  <a:pt x="1269" y="3809"/>
                </a:lnTo>
                <a:lnTo>
                  <a:pt x="254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1352550" y="60032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69" y="0"/>
                </a:moveTo>
                <a:lnTo>
                  <a:pt x="0" y="1270"/>
                </a:lnTo>
                <a:lnTo>
                  <a:pt x="5080" y="8890"/>
                </a:lnTo>
                <a:lnTo>
                  <a:pt x="6350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1353819" y="600202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1269"/>
                </a:lnTo>
                <a:lnTo>
                  <a:pt x="254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1355089" y="60020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540" y="0"/>
                </a:moveTo>
                <a:lnTo>
                  <a:pt x="0" y="0"/>
                </a:lnTo>
                <a:lnTo>
                  <a:pt x="1269" y="5079"/>
                </a:lnTo>
                <a:lnTo>
                  <a:pt x="3809" y="8889"/>
                </a:lnTo>
                <a:lnTo>
                  <a:pt x="5079" y="8889"/>
                </a:lnTo>
                <a:lnTo>
                  <a:pt x="380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1358900" y="60058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69" y="5080"/>
                </a:lnTo>
                <a:lnTo>
                  <a:pt x="254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1357630" y="60007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0" y="1269"/>
                </a:lnTo>
                <a:lnTo>
                  <a:pt x="1269" y="5080"/>
                </a:lnTo>
                <a:lnTo>
                  <a:pt x="3809" y="10159"/>
                </a:lnTo>
                <a:lnTo>
                  <a:pt x="6350" y="8890"/>
                </a:lnTo>
                <a:lnTo>
                  <a:pt x="507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1360169" y="60007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70" y="0"/>
                </a:moveTo>
                <a:lnTo>
                  <a:pt x="0" y="0"/>
                </a:lnTo>
                <a:lnTo>
                  <a:pt x="254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1361439" y="600075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40" y="0"/>
                </a:moveTo>
                <a:lnTo>
                  <a:pt x="0" y="0"/>
                </a:lnTo>
                <a:lnTo>
                  <a:pt x="1269" y="3809"/>
                </a:lnTo>
                <a:lnTo>
                  <a:pt x="1269" y="8890"/>
                </a:lnTo>
                <a:lnTo>
                  <a:pt x="3809" y="8890"/>
                </a:lnTo>
                <a:lnTo>
                  <a:pt x="380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1365250" y="6004559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0" y="0"/>
                </a:moveTo>
                <a:lnTo>
                  <a:pt x="0" y="5079"/>
                </a:lnTo>
                <a:lnTo>
                  <a:pt x="126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1363980" y="59994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3809" y="0"/>
                </a:moveTo>
                <a:lnTo>
                  <a:pt x="0" y="1270"/>
                </a:lnTo>
                <a:lnTo>
                  <a:pt x="1269" y="5080"/>
                </a:lnTo>
                <a:lnTo>
                  <a:pt x="2539" y="10160"/>
                </a:lnTo>
                <a:lnTo>
                  <a:pt x="5079" y="8890"/>
                </a:lnTo>
                <a:lnTo>
                  <a:pt x="380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1367789" y="599947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1367789" y="59982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0" y="1269"/>
                </a:lnTo>
                <a:lnTo>
                  <a:pt x="0" y="6349"/>
                </a:lnTo>
                <a:lnTo>
                  <a:pt x="1269" y="10159"/>
                </a:lnTo>
                <a:lnTo>
                  <a:pt x="8890" y="8889"/>
                </a:lnTo>
                <a:lnTo>
                  <a:pt x="761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1374139" y="5998209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1269" y="0"/>
                </a:moveTo>
                <a:lnTo>
                  <a:pt x="0" y="0"/>
                </a:lnTo>
                <a:lnTo>
                  <a:pt x="126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1375410" y="599820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0"/>
                </a:moveTo>
                <a:lnTo>
                  <a:pt x="6350" y="0"/>
                </a:lnTo>
                <a:lnTo>
                  <a:pt x="635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1381760" y="600202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1381760" y="599694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7620" y="0"/>
                </a:moveTo>
                <a:lnTo>
                  <a:pt x="0" y="1270"/>
                </a:lnTo>
                <a:lnTo>
                  <a:pt x="0" y="10160"/>
                </a:lnTo>
                <a:lnTo>
                  <a:pt x="7620" y="889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1389380" y="599694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1389380" y="59969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0" y="0"/>
                </a:moveTo>
                <a:lnTo>
                  <a:pt x="7619" y="0"/>
                </a:lnTo>
                <a:lnTo>
                  <a:pt x="7619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397000" y="599694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397000" y="59969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11430" y="0"/>
                </a:moveTo>
                <a:lnTo>
                  <a:pt x="0" y="0"/>
                </a:lnTo>
                <a:lnTo>
                  <a:pt x="0" y="8890"/>
                </a:lnTo>
                <a:lnTo>
                  <a:pt x="11430" y="10160"/>
                </a:lnTo>
                <a:lnTo>
                  <a:pt x="11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408430" y="599694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80"/>
                </a:moveTo>
                <a:lnTo>
                  <a:pt x="0" y="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408430" y="59969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0" y="10160"/>
                </a:lnTo>
                <a:lnTo>
                  <a:pt x="10159" y="10160"/>
                </a:lnTo>
                <a:lnTo>
                  <a:pt x="1015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418589" y="5998209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09"/>
                </a:move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418589" y="59982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0"/>
                </a:moveTo>
                <a:lnTo>
                  <a:pt x="8890" y="0"/>
                </a:lnTo>
                <a:lnTo>
                  <a:pt x="889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427480" y="5998209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426210" y="59982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2540" y="0"/>
                </a:moveTo>
                <a:lnTo>
                  <a:pt x="1270" y="5079"/>
                </a:lnTo>
                <a:lnTo>
                  <a:pt x="0" y="8889"/>
                </a:lnTo>
                <a:lnTo>
                  <a:pt x="8890" y="11429"/>
                </a:lnTo>
                <a:lnTo>
                  <a:pt x="8890" y="6349"/>
                </a:lnTo>
                <a:lnTo>
                  <a:pt x="1015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433830" y="599947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0" y="10160"/>
                </a:lnTo>
                <a:lnTo>
                  <a:pt x="3809" y="10160"/>
                </a:lnTo>
                <a:lnTo>
                  <a:pt x="5079" y="508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437639" y="60007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40" y="0"/>
                </a:moveTo>
                <a:lnTo>
                  <a:pt x="1269" y="3809"/>
                </a:lnTo>
                <a:lnTo>
                  <a:pt x="0" y="8890"/>
                </a:lnTo>
                <a:lnTo>
                  <a:pt x="2540" y="10159"/>
                </a:lnTo>
                <a:lnTo>
                  <a:pt x="5079" y="6350"/>
                </a:lnTo>
                <a:lnTo>
                  <a:pt x="635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440180" y="60020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809" y="0"/>
                </a:moveTo>
                <a:lnTo>
                  <a:pt x="2539" y="5079"/>
                </a:lnTo>
                <a:lnTo>
                  <a:pt x="0" y="8889"/>
                </a:lnTo>
                <a:lnTo>
                  <a:pt x="3809" y="10159"/>
                </a:lnTo>
                <a:lnTo>
                  <a:pt x="5079" y="6349"/>
                </a:lnTo>
                <a:lnTo>
                  <a:pt x="761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443989" y="60032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09" y="0"/>
                </a:moveTo>
                <a:lnTo>
                  <a:pt x="1269" y="5080"/>
                </a:lnTo>
                <a:lnTo>
                  <a:pt x="0" y="8890"/>
                </a:lnTo>
                <a:lnTo>
                  <a:pt x="3809" y="10160"/>
                </a:lnTo>
                <a:lnTo>
                  <a:pt x="5079" y="6350"/>
                </a:lnTo>
                <a:lnTo>
                  <a:pt x="635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449069" y="60045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1270" y="0"/>
                </a:lnTo>
                <a:lnTo>
                  <a:pt x="0" y="507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446530" y="60058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5079" y="0"/>
                </a:moveTo>
                <a:lnTo>
                  <a:pt x="0" y="7620"/>
                </a:lnTo>
                <a:lnTo>
                  <a:pt x="2539" y="889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449069" y="60071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80" y="0"/>
                </a:moveTo>
                <a:lnTo>
                  <a:pt x="0" y="7619"/>
                </a:lnTo>
                <a:lnTo>
                  <a:pt x="2540" y="10159"/>
                </a:lnTo>
                <a:lnTo>
                  <a:pt x="5080" y="6350"/>
                </a:lnTo>
                <a:lnTo>
                  <a:pt x="889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451610" y="60096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2540" y="3810"/>
                </a:lnTo>
                <a:lnTo>
                  <a:pt x="0" y="7620"/>
                </a:lnTo>
                <a:lnTo>
                  <a:pt x="2540" y="10160"/>
                </a:lnTo>
                <a:lnTo>
                  <a:pt x="5080" y="6350"/>
                </a:lnTo>
                <a:lnTo>
                  <a:pt x="889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454150" y="60121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2540" y="3810"/>
                </a:lnTo>
                <a:lnTo>
                  <a:pt x="0" y="7620"/>
                </a:lnTo>
                <a:lnTo>
                  <a:pt x="2540" y="8890"/>
                </a:lnTo>
                <a:lnTo>
                  <a:pt x="5080" y="5080"/>
                </a:lnTo>
                <a:lnTo>
                  <a:pt x="889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456689" y="60147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6350" y="0"/>
                </a:moveTo>
                <a:lnTo>
                  <a:pt x="2540" y="2539"/>
                </a:lnTo>
                <a:lnTo>
                  <a:pt x="0" y="6349"/>
                </a:lnTo>
                <a:lnTo>
                  <a:pt x="1269" y="7619"/>
                </a:lnTo>
                <a:lnTo>
                  <a:pt x="5079" y="507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457960" y="60159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350" y="0"/>
                </a:moveTo>
                <a:lnTo>
                  <a:pt x="3809" y="3810"/>
                </a:lnTo>
                <a:lnTo>
                  <a:pt x="0" y="6350"/>
                </a:lnTo>
                <a:lnTo>
                  <a:pt x="2540" y="8890"/>
                </a:lnTo>
                <a:lnTo>
                  <a:pt x="5080" y="5080"/>
                </a:lnTo>
                <a:lnTo>
                  <a:pt x="889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459230" y="60185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19" y="0"/>
                </a:moveTo>
                <a:lnTo>
                  <a:pt x="0" y="5080"/>
                </a:lnTo>
                <a:lnTo>
                  <a:pt x="1269" y="7620"/>
                </a:lnTo>
                <a:lnTo>
                  <a:pt x="5079" y="5080"/>
                </a:lnTo>
                <a:lnTo>
                  <a:pt x="10159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464310" y="60210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80" y="0"/>
                </a:moveTo>
                <a:lnTo>
                  <a:pt x="0" y="253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460500" y="60223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3809" y="1270"/>
                </a:lnTo>
                <a:lnTo>
                  <a:pt x="0" y="2540"/>
                </a:lnTo>
                <a:lnTo>
                  <a:pt x="1269" y="5080"/>
                </a:lnTo>
                <a:lnTo>
                  <a:pt x="5080" y="3810"/>
                </a:lnTo>
                <a:lnTo>
                  <a:pt x="10159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461769" y="60261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1269"/>
                </a:lnTo>
                <a:lnTo>
                  <a:pt x="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461769" y="60236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10" y="2539"/>
                </a:lnTo>
                <a:lnTo>
                  <a:pt x="0" y="5079"/>
                </a:lnTo>
                <a:lnTo>
                  <a:pt x="1270" y="7619"/>
                </a:lnTo>
                <a:lnTo>
                  <a:pt x="5080" y="5079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466850" y="60261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80" y="0"/>
                </a:moveTo>
                <a:lnTo>
                  <a:pt x="0" y="2540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463039" y="602742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3809" y="1269"/>
                </a:lnTo>
                <a:lnTo>
                  <a:pt x="0" y="3809"/>
                </a:lnTo>
                <a:lnTo>
                  <a:pt x="1269" y="6349"/>
                </a:lnTo>
                <a:lnTo>
                  <a:pt x="5079" y="3809"/>
                </a:lnTo>
                <a:lnTo>
                  <a:pt x="1015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464310" y="602995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3809" y="1269"/>
                </a:lnTo>
                <a:lnTo>
                  <a:pt x="0" y="3809"/>
                </a:lnTo>
                <a:lnTo>
                  <a:pt x="1270" y="6349"/>
                </a:lnTo>
                <a:lnTo>
                  <a:pt x="5080" y="3809"/>
                </a:lnTo>
                <a:lnTo>
                  <a:pt x="1015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465580" y="60325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89" y="0"/>
                </a:moveTo>
                <a:lnTo>
                  <a:pt x="3809" y="1269"/>
                </a:lnTo>
                <a:lnTo>
                  <a:pt x="0" y="3809"/>
                </a:lnTo>
                <a:lnTo>
                  <a:pt x="1269" y="6350"/>
                </a:lnTo>
                <a:lnTo>
                  <a:pt x="5079" y="508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470660" y="60350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3809" y="0"/>
                </a:moveTo>
                <a:lnTo>
                  <a:pt x="0" y="2540"/>
                </a:lnTo>
                <a:lnTo>
                  <a:pt x="508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465580" y="60363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0" y="2539"/>
                </a:lnTo>
                <a:lnTo>
                  <a:pt x="1269" y="5079"/>
                </a:lnTo>
                <a:lnTo>
                  <a:pt x="6350" y="380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466850" y="60388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80" y="1269"/>
                </a:lnTo>
                <a:lnTo>
                  <a:pt x="0" y="2540"/>
                </a:lnTo>
                <a:lnTo>
                  <a:pt x="1269" y="6350"/>
                </a:lnTo>
                <a:lnTo>
                  <a:pt x="5080" y="5080"/>
                </a:lnTo>
                <a:lnTo>
                  <a:pt x="10159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468119" y="604265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3810" y="1269"/>
                </a:lnTo>
                <a:lnTo>
                  <a:pt x="0" y="2539"/>
                </a:lnTo>
                <a:lnTo>
                  <a:pt x="0" y="5079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473200" y="60452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468119" y="60464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60" y="0"/>
                </a:moveTo>
                <a:lnTo>
                  <a:pt x="0" y="0"/>
                </a:lnTo>
                <a:lnTo>
                  <a:pt x="1270" y="3809"/>
                </a:lnTo>
                <a:lnTo>
                  <a:pt x="5080" y="380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469389" y="60502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09" y="0"/>
                </a:moveTo>
                <a:lnTo>
                  <a:pt x="0" y="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469389" y="60490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3809" y="1269"/>
                </a:lnTo>
                <a:lnTo>
                  <a:pt x="0" y="1269"/>
                </a:lnTo>
                <a:lnTo>
                  <a:pt x="0" y="3809"/>
                </a:lnTo>
                <a:lnTo>
                  <a:pt x="5079" y="3809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469389" y="60515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5079" y="1270"/>
                </a:lnTo>
                <a:lnTo>
                  <a:pt x="0" y="1270"/>
                </a:lnTo>
                <a:lnTo>
                  <a:pt x="0" y="5079"/>
                </a:lnTo>
                <a:lnTo>
                  <a:pt x="5079" y="3809"/>
                </a:lnTo>
                <a:lnTo>
                  <a:pt x="8890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469389" y="60553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90" y="0"/>
                </a:moveTo>
                <a:lnTo>
                  <a:pt x="5079" y="0"/>
                </a:lnTo>
                <a:lnTo>
                  <a:pt x="0" y="1269"/>
                </a:lnTo>
                <a:lnTo>
                  <a:pt x="0" y="3809"/>
                </a:lnTo>
                <a:lnTo>
                  <a:pt x="5079" y="2539"/>
                </a:lnTo>
                <a:lnTo>
                  <a:pt x="1015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474469" y="605790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469389" y="60579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10159" y="3809"/>
                </a:lnTo>
                <a:lnTo>
                  <a:pt x="0" y="380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469389" y="6061709"/>
            <a:ext cx="10160" cy="71120"/>
          </a:xfrm>
          <a:custGeom>
            <a:avLst/>
            <a:gdLst/>
            <a:ahLst/>
            <a:cxnLst/>
            <a:rect l="l" t="t" r="r" b="b"/>
            <a:pathLst>
              <a:path w="10159" h="71120">
                <a:moveTo>
                  <a:pt x="10159" y="0"/>
                </a:moveTo>
                <a:lnTo>
                  <a:pt x="10159" y="71119"/>
                </a:lnTo>
                <a:lnTo>
                  <a:pt x="0" y="7111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469389" y="613282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10159" y="6350"/>
                </a:lnTo>
                <a:lnTo>
                  <a:pt x="0" y="6350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469389" y="6139179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469389" y="61379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1269" y="6349"/>
                </a:lnTo>
                <a:lnTo>
                  <a:pt x="5079" y="5079"/>
                </a:lnTo>
                <a:lnTo>
                  <a:pt x="10159" y="507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470660" y="614299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09" y="0"/>
                </a:lnTo>
                <a:lnTo>
                  <a:pt x="0" y="1270"/>
                </a:lnTo>
                <a:lnTo>
                  <a:pt x="0" y="5080"/>
                </a:lnTo>
                <a:lnTo>
                  <a:pt x="5080" y="5080"/>
                </a:lnTo>
                <a:lnTo>
                  <a:pt x="889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475739" y="61468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470660" y="614807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8890" y="1269"/>
                </a:lnTo>
                <a:lnTo>
                  <a:pt x="0" y="126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470660" y="6149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470660" y="61480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90" y="0"/>
                </a:moveTo>
                <a:lnTo>
                  <a:pt x="5080" y="1269"/>
                </a:lnTo>
                <a:lnTo>
                  <a:pt x="0" y="2539"/>
                </a:lnTo>
                <a:lnTo>
                  <a:pt x="0" y="3809"/>
                </a:lnTo>
                <a:lnTo>
                  <a:pt x="10159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475739" y="6149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79" y="0"/>
                </a:move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470660" y="61506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5080" y="0"/>
                </a:lnTo>
                <a:lnTo>
                  <a:pt x="0" y="1269"/>
                </a:lnTo>
                <a:lnTo>
                  <a:pt x="1270" y="5079"/>
                </a:lnTo>
                <a:lnTo>
                  <a:pt x="5080" y="380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471930" y="61544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69"/>
                </a:lnTo>
                <a:lnTo>
                  <a:pt x="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471930" y="61531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3809" y="1270"/>
                </a:lnTo>
                <a:lnTo>
                  <a:pt x="0" y="3809"/>
                </a:lnTo>
                <a:lnTo>
                  <a:pt x="2539" y="7620"/>
                </a:lnTo>
                <a:lnTo>
                  <a:pt x="6350" y="6350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474469" y="61569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7620" y="0"/>
                </a:moveTo>
                <a:lnTo>
                  <a:pt x="3810" y="2539"/>
                </a:lnTo>
                <a:lnTo>
                  <a:pt x="0" y="3809"/>
                </a:lnTo>
                <a:lnTo>
                  <a:pt x="0" y="5079"/>
                </a:lnTo>
                <a:lnTo>
                  <a:pt x="3810" y="3809"/>
                </a:lnTo>
                <a:lnTo>
                  <a:pt x="889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474469" y="61595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1270"/>
                </a:lnTo>
                <a:lnTo>
                  <a:pt x="0" y="2540"/>
                </a:lnTo>
                <a:lnTo>
                  <a:pt x="1270" y="5079"/>
                </a:lnTo>
                <a:lnTo>
                  <a:pt x="889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475739" y="61620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7619" y="0"/>
                </a:moveTo>
                <a:lnTo>
                  <a:pt x="0" y="2540"/>
                </a:lnTo>
                <a:lnTo>
                  <a:pt x="0" y="5080"/>
                </a:lnTo>
                <a:lnTo>
                  <a:pt x="5079" y="3810"/>
                </a:lnTo>
                <a:lnTo>
                  <a:pt x="8890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475739" y="61633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79" y="2539"/>
                </a:lnTo>
                <a:lnTo>
                  <a:pt x="0" y="3809"/>
                </a:lnTo>
                <a:lnTo>
                  <a:pt x="1269" y="6349"/>
                </a:lnTo>
                <a:lnTo>
                  <a:pt x="5079" y="5079"/>
                </a:lnTo>
                <a:lnTo>
                  <a:pt x="1015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480819" y="61658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5080" y="0"/>
                </a:moveTo>
                <a:lnTo>
                  <a:pt x="0" y="2540"/>
                </a:lnTo>
                <a:lnTo>
                  <a:pt x="0" y="6350"/>
                </a:lnTo>
                <a:lnTo>
                  <a:pt x="762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430019" y="6163309"/>
            <a:ext cx="50800" cy="8890"/>
          </a:xfrm>
          <a:custGeom>
            <a:avLst/>
            <a:gdLst/>
            <a:ahLst/>
            <a:cxnLst/>
            <a:rect l="l" t="t" r="r" b="b"/>
            <a:pathLst>
              <a:path w="50800" h="8889">
                <a:moveTo>
                  <a:pt x="50800" y="8889"/>
                </a:moveTo>
                <a:lnTo>
                  <a:pt x="0" y="8889"/>
                </a:lnTo>
                <a:lnTo>
                  <a:pt x="0" y="0"/>
                </a:lnTo>
                <a:lnTo>
                  <a:pt x="50800" y="0"/>
                </a:lnTo>
                <a:lnTo>
                  <a:pt x="5080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1426210" y="61683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1270"/>
                </a:lnTo>
                <a:lnTo>
                  <a:pt x="1270" y="3810"/>
                </a:lnTo>
                <a:lnTo>
                  <a:pt x="380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1424939" y="61633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3809" y="1269"/>
                </a:lnTo>
                <a:lnTo>
                  <a:pt x="0" y="2539"/>
                </a:lnTo>
                <a:lnTo>
                  <a:pt x="1269" y="6349"/>
                </a:lnTo>
                <a:lnTo>
                  <a:pt x="5079" y="5079"/>
                </a:lnTo>
                <a:lnTo>
                  <a:pt x="1015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1428750" y="61620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80" y="0"/>
                </a:moveTo>
                <a:lnTo>
                  <a:pt x="0" y="254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1423669" y="61607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80" y="1269"/>
                </a:lnTo>
                <a:lnTo>
                  <a:pt x="0" y="3809"/>
                </a:lnTo>
                <a:lnTo>
                  <a:pt x="1270" y="6349"/>
                </a:lnTo>
                <a:lnTo>
                  <a:pt x="5080" y="3809"/>
                </a:lnTo>
                <a:lnTo>
                  <a:pt x="1016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1423669" y="61620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80" y="0"/>
                </a:moveTo>
                <a:lnTo>
                  <a:pt x="0" y="1270"/>
                </a:lnTo>
                <a:lnTo>
                  <a:pt x="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1423669" y="61582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7620" y="0"/>
                </a:moveTo>
                <a:lnTo>
                  <a:pt x="0" y="2540"/>
                </a:lnTo>
                <a:lnTo>
                  <a:pt x="0" y="5080"/>
                </a:lnTo>
                <a:lnTo>
                  <a:pt x="5080" y="3810"/>
                </a:lnTo>
                <a:lnTo>
                  <a:pt x="889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1422400" y="61569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09" y="1269"/>
                </a:lnTo>
                <a:lnTo>
                  <a:pt x="0" y="3809"/>
                </a:lnTo>
                <a:lnTo>
                  <a:pt x="1269" y="5079"/>
                </a:lnTo>
                <a:lnTo>
                  <a:pt x="5080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1422400" y="6158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7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1419860" y="614680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10159" y="0"/>
                </a:moveTo>
                <a:lnTo>
                  <a:pt x="0" y="2540"/>
                </a:lnTo>
                <a:lnTo>
                  <a:pt x="2540" y="12700"/>
                </a:lnTo>
                <a:lnTo>
                  <a:pt x="6350" y="11429"/>
                </a:lnTo>
                <a:lnTo>
                  <a:pt x="11430" y="1142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1421130" y="61379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0" y="6349"/>
                </a:lnTo>
                <a:lnTo>
                  <a:pt x="3809" y="10159"/>
                </a:lnTo>
                <a:lnTo>
                  <a:pt x="8889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1418589" y="61442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40" y="0"/>
                </a:moveTo>
                <a:lnTo>
                  <a:pt x="0" y="3809"/>
                </a:lnTo>
                <a:lnTo>
                  <a:pt x="3809" y="6349"/>
                </a:lnTo>
                <a:lnTo>
                  <a:pt x="7619" y="10159"/>
                </a:lnTo>
                <a:lnTo>
                  <a:pt x="10159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1416050" y="61480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2539"/>
                </a:lnTo>
                <a:lnTo>
                  <a:pt x="3809" y="6349"/>
                </a:lnTo>
                <a:lnTo>
                  <a:pt x="7619" y="8889"/>
                </a:lnTo>
                <a:lnTo>
                  <a:pt x="10159" y="6349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1419860" y="61544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0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1414780" y="614934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2539" y="0"/>
                </a:moveTo>
                <a:lnTo>
                  <a:pt x="0" y="2540"/>
                </a:lnTo>
                <a:lnTo>
                  <a:pt x="5079" y="10160"/>
                </a:lnTo>
                <a:lnTo>
                  <a:pt x="7619" y="8890"/>
                </a:lnTo>
                <a:lnTo>
                  <a:pt x="507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1410969" y="61518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3810" y="0"/>
                </a:moveTo>
                <a:lnTo>
                  <a:pt x="0" y="2540"/>
                </a:lnTo>
                <a:lnTo>
                  <a:pt x="6350" y="8890"/>
                </a:lnTo>
                <a:lnTo>
                  <a:pt x="8890" y="762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1408430" y="61544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39" y="0"/>
                </a:moveTo>
                <a:lnTo>
                  <a:pt x="0" y="2539"/>
                </a:lnTo>
                <a:lnTo>
                  <a:pt x="6350" y="8889"/>
                </a:lnTo>
                <a:lnTo>
                  <a:pt x="888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1405889" y="61556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40" y="0"/>
                </a:moveTo>
                <a:lnTo>
                  <a:pt x="0" y="2540"/>
                </a:lnTo>
                <a:lnTo>
                  <a:pt x="2540" y="6350"/>
                </a:lnTo>
                <a:lnTo>
                  <a:pt x="6350" y="10160"/>
                </a:lnTo>
                <a:lnTo>
                  <a:pt x="8890" y="7620"/>
                </a:lnTo>
                <a:lnTo>
                  <a:pt x="5079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1403350" y="61582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1270"/>
                </a:lnTo>
                <a:lnTo>
                  <a:pt x="2540" y="5080"/>
                </a:lnTo>
                <a:lnTo>
                  <a:pt x="6350" y="8890"/>
                </a:lnTo>
                <a:lnTo>
                  <a:pt x="8890" y="7620"/>
                </a:lnTo>
                <a:lnTo>
                  <a:pt x="508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1405889" y="61633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40" y="5079"/>
                </a:lnTo>
                <a:lnTo>
                  <a:pt x="2540" y="3809"/>
                </a:lnTo>
                <a:lnTo>
                  <a:pt x="380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1402080" y="615950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1270"/>
                </a:lnTo>
                <a:lnTo>
                  <a:pt x="2539" y="5079"/>
                </a:lnTo>
                <a:lnTo>
                  <a:pt x="3809" y="8890"/>
                </a:lnTo>
                <a:lnTo>
                  <a:pt x="6350" y="8890"/>
                </a:lnTo>
                <a:lnTo>
                  <a:pt x="380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1398269" y="616077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810" y="0"/>
                </a:moveTo>
                <a:lnTo>
                  <a:pt x="0" y="1269"/>
                </a:lnTo>
                <a:lnTo>
                  <a:pt x="1270" y="5079"/>
                </a:lnTo>
                <a:lnTo>
                  <a:pt x="3810" y="10159"/>
                </a:lnTo>
                <a:lnTo>
                  <a:pt x="7620" y="7619"/>
                </a:lnTo>
                <a:lnTo>
                  <a:pt x="635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1394460" y="616204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809" y="0"/>
                </a:moveTo>
                <a:lnTo>
                  <a:pt x="0" y="1270"/>
                </a:lnTo>
                <a:lnTo>
                  <a:pt x="2540" y="6350"/>
                </a:lnTo>
                <a:lnTo>
                  <a:pt x="3809" y="10160"/>
                </a:lnTo>
                <a:lnTo>
                  <a:pt x="7620" y="8890"/>
                </a:lnTo>
                <a:lnTo>
                  <a:pt x="508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1397000" y="61683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0" y="0"/>
                </a:moveTo>
                <a:lnTo>
                  <a:pt x="0" y="3810"/>
                </a:lnTo>
                <a:lnTo>
                  <a:pt x="126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1391919" y="61633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3810" y="0"/>
                </a:moveTo>
                <a:lnTo>
                  <a:pt x="0" y="1269"/>
                </a:lnTo>
                <a:lnTo>
                  <a:pt x="0" y="5079"/>
                </a:lnTo>
                <a:lnTo>
                  <a:pt x="1270" y="10159"/>
                </a:lnTo>
                <a:lnTo>
                  <a:pt x="5080" y="8889"/>
                </a:lnTo>
                <a:lnTo>
                  <a:pt x="508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1386839" y="616457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079" y="0"/>
                </a:moveTo>
                <a:lnTo>
                  <a:pt x="0" y="1270"/>
                </a:lnTo>
                <a:lnTo>
                  <a:pt x="1269" y="5080"/>
                </a:lnTo>
                <a:lnTo>
                  <a:pt x="2540" y="10160"/>
                </a:lnTo>
                <a:lnTo>
                  <a:pt x="6350" y="8890"/>
                </a:lnTo>
                <a:lnTo>
                  <a:pt x="507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1383030" y="61658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079" y="0"/>
                </a:moveTo>
                <a:lnTo>
                  <a:pt x="0" y="0"/>
                </a:lnTo>
                <a:lnTo>
                  <a:pt x="1269" y="5079"/>
                </a:lnTo>
                <a:lnTo>
                  <a:pt x="1269" y="10159"/>
                </a:lnTo>
                <a:lnTo>
                  <a:pt x="6350" y="8890"/>
                </a:lnTo>
                <a:lnTo>
                  <a:pt x="507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1384300" y="617092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1379219" y="616585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5080" y="0"/>
                </a:moveTo>
                <a:lnTo>
                  <a:pt x="0" y="0"/>
                </a:lnTo>
                <a:lnTo>
                  <a:pt x="1270" y="5079"/>
                </a:lnTo>
                <a:lnTo>
                  <a:pt x="1270" y="10159"/>
                </a:lnTo>
                <a:lnTo>
                  <a:pt x="5080" y="1015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1375410" y="616585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3809" y="0"/>
                </a:moveTo>
                <a:lnTo>
                  <a:pt x="0" y="1270"/>
                </a:lnTo>
                <a:lnTo>
                  <a:pt x="0" y="10159"/>
                </a:lnTo>
                <a:lnTo>
                  <a:pt x="5080" y="10159"/>
                </a:lnTo>
                <a:lnTo>
                  <a:pt x="508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1375410" y="617092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1370330" y="61671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79" y="8889"/>
                </a:moveTo>
                <a:lnTo>
                  <a:pt x="0" y="8889"/>
                </a:lnTo>
                <a:lnTo>
                  <a:pt x="0" y="0"/>
                </a:lnTo>
                <a:lnTo>
                  <a:pt x="5079" y="0"/>
                </a:lnTo>
                <a:lnTo>
                  <a:pt x="5079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1370330" y="617092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1363980" y="616585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1269" y="0"/>
                </a:moveTo>
                <a:lnTo>
                  <a:pt x="1269" y="5079"/>
                </a:lnTo>
                <a:lnTo>
                  <a:pt x="0" y="10159"/>
                </a:lnTo>
                <a:lnTo>
                  <a:pt x="6350" y="10159"/>
                </a:lnTo>
                <a:lnTo>
                  <a:pt x="6350" y="5079"/>
                </a:lnTo>
                <a:lnTo>
                  <a:pt x="761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1358900" y="61658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0" y="0"/>
                </a:lnTo>
                <a:lnTo>
                  <a:pt x="0" y="10159"/>
                </a:lnTo>
                <a:lnTo>
                  <a:pt x="5080" y="10159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1357630" y="61709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5080"/>
                </a:lnTo>
                <a:lnTo>
                  <a:pt x="126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1352550" y="6164579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2540" y="0"/>
                </a:moveTo>
                <a:lnTo>
                  <a:pt x="1269" y="5080"/>
                </a:lnTo>
                <a:lnTo>
                  <a:pt x="0" y="8890"/>
                </a:lnTo>
                <a:lnTo>
                  <a:pt x="5080" y="11430"/>
                </a:lnTo>
                <a:lnTo>
                  <a:pt x="7619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1347469" y="616330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2540" y="0"/>
                </a:moveTo>
                <a:lnTo>
                  <a:pt x="0" y="10159"/>
                </a:lnTo>
                <a:lnTo>
                  <a:pt x="5080" y="10159"/>
                </a:lnTo>
                <a:lnTo>
                  <a:pt x="6350" y="6349"/>
                </a:lnTo>
                <a:lnTo>
                  <a:pt x="762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1346200" y="61683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0" y="3810"/>
                </a:lnTo>
                <a:lnTo>
                  <a:pt x="1269" y="3810"/>
                </a:lnTo>
                <a:lnTo>
                  <a:pt x="126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342389" y="61620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3809" y="0"/>
                </a:moveTo>
                <a:lnTo>
                  <a:pt x="1269" y="3810"/>
                </a:lnTo>
                <a:lnTo>
                  <a:pt x="0" y="8890"/>
                </a:lnTo>
                <a:lnTo>
                  <a:pt x="3809" y="10160"/>
                </a:lnTo>
                <a:lnTo>
                  <a:pt x="6350" y="6350"/>
                </a:lnTo>
                <a:lnTo>
                  <a:pt x="889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341119" y="616077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2540" y="0"/>
                </a:moveTo>
                <a:lnTo>
                  <a:pt x="1270" y="5079"/>
                </a:lnTo>
                <a:lnTo>
                  <a:pt x="0" y="8889"/>
                </a:lnTo>
                <a:lnTo>
                  <a:pt x="1270" y="10159"/>
                </a:lnTo>
                <a:lnTo>
                  <a:pt x="2540" y="5079"/>
                </a:lnTo>
                <a:lnTo>
                  <a:pt x="508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339850" y="61658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09"/>
                </a:lnTo>
                <a:lnTo>
                  <a:pt x="126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337310" y="615950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5080" y="0"/>
                </a:moveTo>
                <a:lnTo>
                  <a:pt x="2540" y="3809"/>
                </a:lnTo>
                <a:lnTo>
                  <a:pt x="0" y="8890"/>
                </a:lnTo>
                <a:lnTo>
                  <a:pt x="2540" y="10159"/>
                </a:lnTo>
                <a:lnTo>
                  <a:pt x="5080" y="6350"/>
                </a:lnTo>
                <a:lnTo>
                  <a:pt x="762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334769" y="615822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5080" y="0"/>
                </a:moveTo>
                <a:lnTo>
                  <a:pt x="0" y="7620"/>
                </a:lnTo>
                <a:lnTo>
                  <a:pt x="2540" y="10160"/>
                </a:lnTo>
                <a:lnTo>
                  <a:pt x="5080" y="5080"/>
                </a:lnTo>
                <a:lnTo>
                  <a:pt x="762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333500" y="615695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5080" y="0"/>
                </a:moveTo>
                <a:lnTo>
                  <a:pt x="0" y="7619"/>
                </a:lnTo>
                <a:lnTo>
                  <a:pt x="1269" y="8889"/>
                </a:lnTo>
                <a:lnTo>
                  <a:pt x="3809" y="5079"/>
                </a:lnTo>
                <a:lnTo>
                  <a:pt x="7619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330960" y="615569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6350" y="0"/>
                </a:moveTo>
                <a:lnTo>
                  <a:pt x="3809" y="3810"/>
                </a:lnTo>
                <a:lnTo>
                  <a:pt x="0" y="7620"/>
                </a:lnTo>
                <a:lnTo>
                  <a:pt x="2540" y="889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330960" y="61595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40"/>
                </a:lnTo>
                <a:lnTo>
                  <a:pt x="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329689" y="61544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6350" y="0"/>
                </a:moveTo>
                <a:lnTo>
                  <a:pt x="0" y="6349"/>
                </a:lnTo>
                <a:lnTo>
                  <a:pt x="1269" y="7619"/>
                </a:lnTo>
                <a:lnTo>
                  <a:pt x="5079" y="5079"/>
                </a:lnTo>
                <a:lnTo>
                  <a:pt x="761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325880" y="61518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19" y="0"/>
                </a:moveTo>
                <a:lnTo>
                  <a:pt x="3809" y="2540"/>
                </a:lnTo>
                <a:lnTo>
                  <a:pt x="0" y="6350"/>
                </a:lnTo>
                <a:lnTo>
                  <a:pt x="3809" y="8890"/>
                </a:lnTo>
                <a:lnTo>
                  <a:pt x="10159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325880" y="61544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324610" y="614934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20" y="0"/>
                </a:moveTo>
                <a:lnTo>
                  <a:pt x="3809" y="3810"/>
                </a:lnTo>
                <a:lnTo>
                  <a:pt x="0" y="6350"/>
                </a:lnTo>
                <a:lnTo>
                  <a:pt x="1270" y="7620"/>
                </a:lnTo>
                <a:lnTo>
                  <a:pt x="889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323339" y="61480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19" y="0"/>
                </a:moveTo>
                <a:lnTo>
                  <a:pt x="0" y="5079"/>
                </a:lnTo>
                <a:lnTo>
                  <a:pt x="1269" y="7619"/>
                </a:lnTo>
                <a:lnTo>
                  <a:pt x="8890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322069" y="61468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5079"/>
                </a:lnTo>
                <a:lnTo>
                  <a:pt x="1270" y="635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320800" y="614425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8890" y="0"/>
                </a:moveTo>
                <a:lnTo>
                  <a:pt x="3809" y="2539"/>
                </a:lnTo>
                <a:lnTo>
                  <a:pt x="0" y="5079"/>
                </a:lnTo>
                <a:lnTo>
                  <a:pt x="1269" y="7619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324610" y="61442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80" y="0"/>
                </a:moveTo>
                <a:lnTo>
                  <a:pt x="3809" y="0"/>
                </a:lnTo>
                <a:lnTo>
                  <a:pt x="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319530" y="614299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19" y="0"/>
                </a:moveTo>
                <a:lnTo>
                  <a:pt x="0" y="5080"/>
                </a:lnTo>
                <a:lnTo>
                  <a:pt x="1269" y="635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319530" y="61455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7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318260" y="61404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3809" y="2540"/>
                </a:lnTo>
                <a:lnTo>
                  <a:pt x="0" y="5079"/>
                </a:lnTo>
                <a:lnTo>
                  <a:pt x="1270" y="6350"/>
                </a:lnTo>
                <a:lnTo>
                  <a:pt x="5080" y="5079"/>
                </a:lnTo>
                <a:lnTo>
                  <a:pt x="10159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318260" y="61429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7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316989" y="61391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5079" y="1270"/>
                </a:lnTo>
                <a:lnTo>
                  <a:pt x="0" y="2540"/>
                </a:lnTo>
                <a:lnTo>
                  <a:pt x="1269" y="5080"/>
                </a:lnTo>
                <a:lnTo>
                  <a:pt x="5079" y="3810"/>
                </a:lnTo>
                <a:lnTo>
                  <a:pt x="10159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316989" y="61379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3809" y="1269"/>
                </a:lnTo>
                <a:lnTo>
                  <a:pt x="0" y="2539"/>
                </a:lnTo>
                <a:lnTo>
                  <a:pt x="0" y="3809"/>
                </a:lnTo>
                <a:lnTo>
                  <a:pt x="5079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316989" y="613917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315719" y="61353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60" y="0"/>
                </a:moveTo>
                <a:lnTo>
                  <a:pt x="0" y="2539"/>
                </a:lnTo>
                <a:lnTo>
                  <a:pt x="1270" y="3809"/>
                </a:lnTo>
                <a:lnTo>
                  <a:pt x="5080" y="3809"/>
                </a:lnTo>
                <a:lnTo>
                  <a:pt x="10160" y="253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320800" y="61353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3809" y="0"/>
                </a:lnTo>
                <a:lnTo>
                  <a:pt x="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315719" y="61328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1270"/>
                </a:lnTo>
                <a:lnTo>
                  <a:pt x="0" y="2540"/>
                </a:lnTo>
                <a:lnTo>
                  <a:pt x="1270" y="5080"/>
                </a:lnTo>
                <a:lnTo>
                  <a:pt x="889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314450" y="61315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5080" y="0"/>
                </a:lnTo>
                <a:lnTo>
                  <a:pt x="0" y="1269"/>
                </a:lnTo>
                <a:lnTo>
                  <a:pt x="1269" y="3809"/>
                </a:lnTo>
                <a:lnTo>
                  <a:pt x="5080" y="253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314450" y="6131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314450" y="612902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0" y="2539"/>
                </a:moveTo>
                <a:lnTo>
                  <a:pt x="0" y="0"/>
                </a:lnTo>
                <a:lnTo>
                  <a:pt x="10159" y="0"/>
                </a:lnTo>
                <a:lnTo>
                  <a:pt x="10159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1319530" y="612902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1314450" y="61239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5080" y="1270"/>
                </a:lnTo>
                <a:lnTo>
                  <a:pt x="0" y="1270"/>
                </a:lnTo>
                <a:lnTo>
                  <a:pt x="0" y="6350"/>
                </a:lnTo>
                <a:lnTo>
                  <a:pt x="5080" y="5080"/>
                </a:lnTo>
                <a:lnTo>
                  <a:pt x="10159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1314450" y="6125209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1314450" y="612012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0" y="5080"/>
                </a:moveTo>
                <a:lnTo>
                  <a:pt x="0" y="0"/>
                </a:lnTo>
                <a:lnTo>
                  <a:pt x="10159" y="0"/>
                </a:lnTo>
                <a:lnTo>
                  <a:pt x="10159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314450" y="6118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0" y="0"/>
                </a:moveTo>
                <a:lnTo>
                  <a:pt x="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314450" y="61150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5080" y="0"/>
                </a:moveTo>
                <a:lnTo>
                  <a:pt x="1269" y="0"/>
                </a:lnTo>
                <a:lnTo>
                  <a:pt x="0" y="3809"/>
                </a:lnTo>
                <a:lnTo>
                  <a:pt x="5080" y="5079"/>
                </a:lnTo>
                <a:lnTo>
                  <a:pt x="10159" y="5079"/>
                </a:lnTo>
                <a:lnTo>
                  <a:pt x="10159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315719" y="61150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315719" y="61112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8890" y="508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1315719" y="6107429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270" y="0"/>
                </a:moveTo>
                <a:lnTo>
                  <a:pt x="0" y="3810"/>
                </a:lnTo>
                <a:lnTo>
                  <a:pt x="10160" y="6350"/>
                </a:lnTo>
                <a:lnTo>
                  <a:pt x="11430" y="127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1316989" y="61061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0" y="0"/>
                </a:moveTo>
                <a:lnTo>
                  <a:pt x="0" y="126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1316989" y="61023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40" y="0"/>
                </a:moveTo>
                <a:lnTo>
                  <a:pt x="0" y="3809"/>
                </a:lnTo>
                <a:lnTo>
                  <a:pt x="5079" y="6350"/>
                </a:lnTo>
                <a:lnTo>
                  <a:pt x="8890" y="7620"/>
                </a:lnTo>
                <a:lnTo>
                  <a:pt x="10159" y="3809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1319530" y="60985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69" y="0"/>
                </a:moveTo>
                <a:lnTo>
                  <a:pt x="0" y="3810"/>
                </a:lnTo>
                <a:lnTo>
                  <a:pt x="3809" y="5080"/>
                </a:lnTo>
                <a:lnTo>
                  <a:pt x="7619" y="7620"/>
                </a:lnTo>
                <a:lnTo>
                  <a:pt x="10159" y="5080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1320800" y="60947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69" y="0"/>
                </a:moveTo>
                <a:lnTo>
                  <a:pt x="0" y="3810"/>
                </a:lnTo>
                <a:lnTo>
                  <a:pt x="3809" y="6350"/>
                </a:lnTo>
                <a:lnTo>
                  <a:pt x="8890" y="8890"/>
                </a:lnTo>
                <a:lnTo>
                  <a:pt x="10159" y="5080"/>
                </a:lnTo>
                <a:lnTo>
                  <a:pt x="63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1322069" y="60947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1270" y="0"/>
                </a:moveTo>
                <a:lnTo>
                  <a:pt x="0" y="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323339" y="60921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2540" y="0"/>
                </a:moveTo>
                <a:lnTo>
                  <a:pt x="0" y="2540"/>
                </a:lnTo>
                <a:lnTo>
                  <a:pt x="7619" y="7620"/>
                </a:lnTo>
                <a:lnTo>
                  <a:pt x="8890" y="5080"/>
                </a:lnTo>
                <a:lnTo>
                  <a:pt x="635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329689" y="60947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2540" y="2540"/>
                </a:lnTo>
                <a:lnTo>
                  <a:pt x="380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324610" y="60896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2540"/>
                </a:lnTo>
                <a:lnTo>
                  <a:pt x="5080" y="5079"/>
                </a:lnTo>
                <a:lnTo>
                  <a:pt x="8890" y="7620"/>
                </a:lnTo>
                <a:lnTo>
                  <a:pt x="10159" y="5079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1325880" y="60896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269" y="0"/>
                </a:moveTo>
                <a:lnTo>
                  <a:pt x="0" y="0"/>
                </a:lnTo>
                <a:lnTo>
                  <a:pt x="380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1327150" y="60883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269" y="0"/>
                </a:moveTo>
                <a:lnTo>
                  <a:pt x="0" y="1270"/>
                </a:lnTo>
                <a:lnTo>
                  <a:pt x="6350" y="762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1328419" y="60871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7620" y="6349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1329689" y="60858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2540" y="0"/>
                </a:moveTo>
                <a:lnTo>
                  <a:pt x="0" y="1270"/>
                </a:lnTo>
                <a:lnTo>
                  <a:pt x="3809" y="3810"/>
                </a:lnTo>
                <a:lnTo>
                  <a:pt x="6350" y="7620"/>
                </a:lnTo>
                <a:lnTo>
                  <a:pt x="7619" y="6350"/>
                </a:lnTo>
                <a:lnTo>
                  <a:pt x="5079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1332230" y="60820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39" y="0"/>
                </a:moveTo>
                <a:lnTo>
                  <a:pt x="0" y="3810"/>
                </a:lnTo>
                <a:lnTo>
                  <a:pt x="2539" y="7620"/>
                </a:lnTo>
                <a:lnTo>
                  <a:pt x="5079" y="10160"/>
                </a:lnTo>
                <a:lnTo>
                  <a:pt x="8889" y="7620"/>
                </a:lnTo>
                <a:lnTo>
                  <a:pt x="635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1334769" y="60820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1336039" y="60794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3809" y="0"/>
                </a:moveTo>
                <a:lnTo>
                  <a:pt x="0" y="2540"/>
                </a:lnTo>
                <a:lnTo>
                  <a:pt x="5079" y="10160"/>
                </a:lnTo>
                <a:lnTo>
                  <a:pt x="8890" y="762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1339850" y="60794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69" y="0"/>
                </a:moveTo>
                <a:lnTo>
                  <a:pt x="0" y="0"/>
                </a:lnTo>
                <a:lnTo>
                  <a:pt x="254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1341119" y="607695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3810" y="0"/>
                </a:moveTo>
                <a:lnTo>
                  <a:pt x="0" y="2540"/>
                </a:lnTo>
                <a:lnTo>
                  <a:pt x="1270" y="6350"/>
                </a:lnTo>
                <a:lnTo>
                  <a:pt x="2540" y="11429"/>
                </a:lnTo>
                <a:lnTo>
                  <a:pt x="7620" y="8890"/>
                </a:lnTo>
                <a:lnTo>
                  <a:pt x="635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1344930" y="607695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69" y="0"/>
                </a:moveTo>
                <a:lnTo>
                  <a:pt x="0" y="0"/>
                </a:lnTo>
                <a:lnTo>
                  <a:pt x="253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1346200" y="607567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809" y="0"/>
                </a:moveTo>
                <a:lnTo>
                  <a:pt x="0" y="1270"/>
                </a:lnTo>
                <a:lnTo>
                  <a:pt x="1269" y="6350"/>
                </a:lnTo>
                <a:lnTo>
                  <a:pt x="2540" y="10160"/>
                </a:lnTo>
                <a:lnTo>
                  <a:pt x="7619" y="8890"/>
                </a:lnTo>
                <a:lnTo>
                  <a:pt x="508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1350010" y="60744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0" y="1269"/>
                </a:lnTo>
                <a:lnTo>
                  <a:pt x="1270" y="5079"/>
                </a:lnTo>
                <a:lnTo>
                  <a:pt x="3809" y="10159"/>
                </a:lnTo>
                <a:lnTo>
                  <a:pt x="889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1356360" y="60718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0" y="2539"/>
                </a:lnTo>
                <a:lnTo>
                  <a:pt x="2540" y="10159"/>
                </a:lnTo>
                <a:lnTo>
                  <a:pt x="8890" y="8889"/>
                </a:lnTo>
                <a:lnTo>
                  <a:pt x="762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1362710" y="6061709"/>
            <a:ext cx="41910" cy="19050"/>
          </a:xfrm>
          <a:custGeom>
            <a:avLst/>
            <a:gdLst/>
            <a:ahLst/>
            <a:cxnLst/>
            <a:rect l="l" t="t" r="r" b="b"/>
            <a:pathLst>
              <a:path w="41909" h="19050">
                <a:moveTo>
                  <a:pt x="39370" y="0"/>
                </a:moveTo>
                <a:lnTo>
                  <a:pt x="0" y="10159"/>
                </a:lnTo>
                <a:lnTo>
                  <a:pt x="1270" y="15239"/>
                </a:lnTo>
                <a:lnTo>
                  <a:pt x="2540" y="19049"/>
                </a:lnTo>
                <a:lnTo>
                  <a:pt x="41909" y="10159"/>
                </a:lnTo>
                <a:lnTo>
                  <a:pt x="393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1403350" y="606679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0" y="0"/>
                </a:moveTo>
                <a:lnTo>
                  <a:pt x="1269" y="5080"/>
                </a:lnTo>
                <a:lnTo>
                  <a:pt x="126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1402080" y="606044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09" y="0"/>
                </a:moveTo>
                <a:lnTo>
                  <a:pt x="0" y="2540"/>
                </a:lnTo>
                <a:lnTo>
                  <a:pt x="2539" y="10160"/>
                </a:lnTo>
                <a:lnTo>
                  <a:pt x="6350" y="8890"/>
                </a:lnTo>
                <a:lnTo>
                  <a:pt x="507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1405889" y="605917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5079" y="0"/>
                </a:moveTo>
                <a:lnTo>
                  <a:pt x="0" y="1269"/>
                </a:lnTo>
                <a:lnTo>
                  <a:pt x="1269" y="6349"/>
                </a:lnTo>
                <a:lnTo>
                  <a:pt x="2540" y="10159"/>
                </a:lnTo>
                <a:lnTo>
                  <a:pt x="7619" y="8889"/>
                </a:lnTo>
                <a:lnTo>
                  <a:pt x="635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1410969" y="605790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5080" y="0"/>
                </a:moveTo>
                <a:lnTo>
                  <a:pt x="0" y="1270"/>
                </a:lnTo>
                <a:lnTo>
                  <a:pt x="1270" y="6350"/>
                </a:lnTo>
                <a:lnTo>
                  <a:pt x="2540" y="10159"/>
                </a:lnTo>
                <a:lnTo>
                  <a:pt x="7620" y="762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416050" y="605535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809" y="0"/>
                </a:moveTo>
                <a:lnTo>
                  <a:pt x="0" y="2539"/>
                </a:lnTo>
                <a:lnTo>
                  <a:pt x="2540" y="10159"/>
                </a:lnTo>
                <a:lnTo>
                  <a:pt x="7619" y="8889"/>
                </a:lnTo>
                <a:lnTo>
                  <a:pt x="635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422400" y="60591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0"/>
                </a:moveTo>
                <a:lnTo>
                  <a:pt x="0" y="0"/>
                </a:lnTo>
                <a:lnTo>
                  <a:pt x="1269" y="5079"/>
                </a:lnTo>
                <a:lnTo>
                  <a:pt x="3809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417319" y="605662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2540"/>
                </a:moveTo>
                <a:lnTo>
                  <a:pt x="0" y="0"/>
                </a:lnTo>
                <a:lnTo>
                  <a:pt x="8890" y="0"/>
                </a:lnTo>
                <a:lnTo>
                  <a:pt x="889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422400" y="60553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417319" y="60528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1269"/>
                </a:lnTo>
                <a:lnTo>
                  <a:pt x="0" y="1269"/>
                </a:lnTo>
                <a:lnTo>
                  <a:pt x="0" y="5079"/>
                </a:lnTo>
                <a:lnTo>
                  <a:pt x="5080" y="3809"/>
                </a:lnTo>
                <a:lnTo>
                  <a:pt x="889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416050" y="60502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0" y="2540"/>
                </a:lnTo>
                <a:lnTo>
                  <a:pt x="1269" y="5080"/>
                </a:lnTo>
                <a:lnTo>
                  <a:pt x="5080" y="3810"/>
                </a:lnTo>
                <a:lnTo>
                  <a:pt x="10159" y="254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416050" y="60490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5080" y="1269"/>
                </a:lnTo>
                <a:lnTo>
                  <a:pt x="0" y="1269"/>
                </a:lnTo>
                <a:lnTo>
                  <a:pt x="0" y="3809"/>
                </a:lnTo>
                <a:lnTo>
                  <a:pt x="5080" y="2539"/>
                </a:lnTo>
                <a:lnTo>
                  <a:pt x="10159" y="253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416050" y="60464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90" y="0"/>
                </a:moveTo>
                <a:lnTo>
                  <a:pt x="5080" y="1269"/>
                </a:lnTo>
                <a:lnTo>
                  <a:pt x="0" y="1269"/>
                </a:lnTo>
                <a:lnTo>
                  <a:pt x="0" y="3809"/>
                </a:lnTo>
                <a:lnTo>
                  <a:pt x="5080" y="3809"/>
                </a:lnTo>
                <a:lnTo>
                  <a:pt x="1015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416050" y="60452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3809" y="1270"/>
                </a:lnTo>
                <a:lnTo>
                  <a:pt x="0" y="2540"/>
                </a:lnTo>
                <a:lnTo>
                  <a:pt x="0" y="3809"/>
                </a:lnTo>
                <a:lnTo>
                  <a:pt x="5080" y="254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419860" y="60439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80" y="0"/>
                </a:moveTo>
                <a:lnTo>
                  <a:pt x="0" y="254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416050" y="60439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3809" y="2540"/>
                </a:moveTo>
                <a:lnTo>
                  <a:pt x="0" y="3810"/>
                </a:lnTo>
                <a:lnTo>
                  <a:pt x="0" y="5080"/>
                </a:lnTo>
                <a:lnTo>
                  <a:pt x="3809" y="2540"/>
                </a:lnTo>
                <a:close/>
              </a:path>
              <a:path w="8890" h="5079">
                <a:moveTo>
                  <a:pt x="8890" y="0"/>
                </a:moveTo>
                <a:lnTo>
                  <a:pt x="7619" y="0"/>
                </a:lnTo>
                <a:lnTo>
                  <a:pt x="3809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419860" y="60426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0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416050" y="6042659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619" y="0"/>
                </a:moveTo>
                <a:lnTo>
                  <a:pt x="6350" y="0"/>
                </a:lnTo>
                <a:lnTo>
                  <a:pt x="0" y="6349"/>
                </a:lnTo>
                <a:lnTo>
                  <a:pt x="3809" y="380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416050" y="60452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40"/>
                </a:lnTo>
                <a:lnTo>
                  <a:pt x="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414780" y="604139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19" y="0"/>
                </a:moveTo>
                <a:lnTo>
                  <a:pt x="0" y="5080"/>
                </a:lnTo>
                <a:lnTo>
                  <a:pt x="1269" y="6350"/>
                </a:lnTo>
                <a:lnTo>
                  <a:pt x="888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413510" y="60413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5080" y="2540"/>
                </a:moveTo>
                <a:lnTo>
                  <a:pt x="0" y="5080"/>
                </a:lnTo>
                <a:lnTo>
                  <a:pt x="1270" y="5080"/>
                </a:lnTo>
                <a:lnTo>
                  <a:pt x="5080" y="2540"/>
                </a:lnTo>
                <a:close/>
              </a:path>
              <a:path w="10159" h="5079">
                <a:moveTo>
                  <a:pt x="8890" y="0"/>
                </a:moveTo>
                <a:lnTo>
                  <a:pt x="5080" y="2540"/>
                </a:lnTo>
                <a:lnTo>
                  <a:pt x="10159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418589" y="60401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40" y="0"/>
                </a:moveTo>
                <a:lnTo>
                  <a:pt x="0" y="3809"/>
                </a:lnTo>
                <a:lnTo>
                  <a:pt x="380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414780" y="604012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39" y="2539"/>
                </a:lnTo>
                <a:lnTo>
                  <a:pt x="0" y="6349"/>
                </a:lnTo>
                <a:lnTo>
                  <a:pt x="380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413510" y="603885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3809" y="3809"/>
                </a:moveTo>
                <a:lnTo>
                  <a:pt x="0" y="6350"/>
                </a:lnTo>
                <a:lnTo>
                  <a:pt x="1270" y="7620"/>
                </a:lnTo>
                <a:lnTo>
                  <a:pt x="3809" y="3809"/>
                </a:lnTo>
                <a:close/>
              </a:path>
              <a:path w="7619" h="7620">
                <a:moveTo>
                  <a:pt x="6350" y="0"/>
                </a:moveTo>
                <a:lnTo>
                  <a:pt x="3809" y="380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413510" y="603885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40" y="2540"/>
                </a:lnTo>
                <a:lnTo>
                  <a:pt x="0" y="6350"/>
                </a:lnTo>
                <a:lnTo>
                  <a:pt x="380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416050" y="60375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40" y="0"/>
                </a:moveTo>
                <a:lnTo>
                  <a:pt x="1269" y="0"/>
                </a:lnTo>
                <a:lnTo>
                  <a:pt x="0" y="3810"/>
                </a:lnTo>
                <a:lnTo>
                  <a:pt x="3809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413510" y="603630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1270" y="5079"/>
                </a:lnTo>
                <a:lnTo>
                  <a:pt x="0" y="8889"/>
                </a:lnTo>
                <a:lnTo>
                  <a:pt x="1270" y="10159"/>
                </a:lnTo>
                <a:lnTo>
                  <a:pt x="2540" y="5079"/>
                </a:lnTo>
                <a:lnTo>
                  <a:pt x="380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412239" y="60363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540" y="5079"/>
                </a:moveTo>
                <a:lnTo>
                  <a:pt x="0" y="8889"/>
                </a:lnTo>
                <a:lnTo>
                  <a:pt x="1269" y="8889"/>
                </a:lnTo>
                <a:lnTo>
                  <a:pt x="2540" y="5079"/>
                </a:lnTo>
                <a:close/>
              </a:path>
              <a:path w="5080" h="8889">
                <a:moveTo>
                  <a:pt x="5079" y="0"/>
                </a:moveTo>
                <a:lnTo>
                  <a:pt x="3809" y="0"/>
                </a:lnTo>
                <a:lnTo>
                  <a:pt x="2540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410969" y="603630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5080" y="0"/>
                </a:moveTo>
                <a:lnTo>
                  <a:pt x="2540" y="3809"/>
                </a:lnTo>
                <a:lnTo>
                  <a:pt x="0" y="8889"/>
                </a:lnTo>
                <a:lnTo>
                  <a:pt x="1270" y="8889"/>
                </a:lnTo>
                <a:lnTo>
                  <a:pt x="381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409700" y="603504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080" y="0"/>
                </a:moveTo>
                <a:lnTo>
                  <a:pt x="2540" y="5080"/>
                </a:lnTo>
                <a:lnTo>
                  <a:pt x="0" y="8890"/>
                </a:lnTo>
                <a:lnTo>
                  <a:pt x="1269" y="10160"/>
                </a:lnTo>
                <a:lnTo>
                  <a:pt x="3809" y="508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412239" y="60350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1269" y="0"/>
                </a:lnTo>
                <a:lnTo>
                  <a:pt x="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409700" y="60350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1269" y="0"/>
                </a:lnTo>
                <a:lnTo>
                  <a:pt x="0" y="3810"/>
                </a:lnTo>
                <a:lnTo>
                  <a:pt x="0" y="8890"/>
                </a:lnTo>
                <a:lnTo>
                  <a:pt x="1269" y="8890"/>
                </a:lnTo>
                <a:lnTo>
                  <a:pt x="2540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408430" y="60388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5080"/>
                </a:lnTo>
                <a:lnTo>
                  <a:pt x="126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407160" y="603377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10159"/>
                </a:lnTo>
                <a:lnTo>
                  <a:pt x="1270" y="10159"/>
                </a:lnTo>
                <a:lnTo>
                  <a:pt x="2540" y="5079"/>
                </a:lnTo>
                <a:lnTo>
                  <a:pt x="380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408430" y="603377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405889" y="603377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40" y="0"/>
                </a:moveTo>
                <a:lnTo>
                  <a:pt x="1269" y="0"/>
                </a:lnTo>
                <a:lnTo>
                  <a:pt x="0" y="5079"/>
                </a:lnTo>
                <a:lnTo>
                  <a:pt x="0" y="10159"/>
                </a:lnTo>
                <a:lnTo>
                  <a:pt x="1269" y="1015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405889" y="603377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403350" y="603377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40" y="10159"/>
                </a:moveTo>
                <a:lnTo>
                  <a:pt x="0" y="10159"/>
                </a:lnTo>
                <a:lnTo>
                  <a:pt x="0" y="0"/>
                </a:lnTo>
                <a:lnTo>
                  <a:pt x="2540" y="0"/>
                </a:lnTo>
                <a:lnTo>
                  <a:pt x="2540" y="101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399539" y="603377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09" y="10159"/>
                </a:moveTo>
                <a:lnTo>
                  <a:pt x="0" y="10159"/>
                </a:lnTo>
                <a:lnTo>
                  <a:pt x="0" y="0"/>
                </a:lnTo>
                <a:lnTo>
                  <a:pt x="3809" y="0"/>
                </a:lnTo>
                <a:lnTo>
                  <a:pt x="3809" y="101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399539" y="60337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397000" y="603377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10159"/>
                </a:lnTo>
                <a:lnTo>
                  <a:pt x="3809" y="1015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397000" y="60337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394460" y="603377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1269"/>
                </a:lnTo>
                <a:lnTo>
                  <a:pt x="0" y="5079"/>
                </a:lnTo>
                <a:lnTo>
                  <a:pt x="1270" y="10159"/>
                </a:lnTo>
                <a:lnTo>
                  <a:pt x="3809" y="1015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391919" y="60350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254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8890"/>
                </a:lnTo>
                <a:lnTo>
                  <a:pt x="3810" y="8890"/>
                </a:lnTo>
                <a:lnTo>
                  <a:pt x="254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390650" y="60350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69" y="0"/>
                </a:moveTo>
                <a:lnTo>
                  <a:pt x="0" y="0"/>
                </a:lnTo>
                <a:lnTo>
                  <a:pt x="126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388110" y="603504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40" y="0"/>
                </a:moveTo>
                <a:lnTo>
                  <a:pt x="0" y="1270"/>
                </a:lnTo>
                <a:lnTo>
                  <a:pt x="1270" y="6350"/>
                </a:lnTo>
                <a:lnTo>
                  <a:pt x="3809" y="10160"/>
                </a:lnTo>
                <a:lnTo>
                  <a:pt x="6350" y="8890"/>
                </a:lnTo>
                <a:lnTo>
                  <a:pt x="3809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389380" y="60413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69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385569" y="60363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2540" y="0"/>
                </a:moveTo>
                <a:lnTo>
                  <a:pt x="0" y="1269"/>
                </a:lnTo>
                <a:lnTo>
                  <a:pt x="1270" y="5079"/>
                </a:lnTo>
                <a:lnTo>
                  <a:pt x="3810" y="10159"/>
                </a:lnTo>
                <a:lnTo>
                  <a:pt x="5080" y="8889"/>
                </a:lnTo>
                <a:lnTo>
                  <a:pt x="381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384300" y="60375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269" y="0"/>
                </a:moveTo>
                <a:lnTo>
                  <a:pt x="0" y="0"/>
                </a:lnTo>
                <a:lnTo>
                  <a:pt x="1269" y="5080"/>
                </a:lnTo>
                <a:lnTo>
                  <a:pt x="2540" y="8890"/>
                </a:lnTo>
                <a:lnTo>
                  <a:pt x="5080" y="8890"/>
                </a:lnTo>
                <a:lnTo>
                  <a:pt x="254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383030" y="60375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69" y="0"/>
                </a:moveTo>
                <a:lnTo>
                  <a:pt x="0" y="1270"/>
                </a:lnTo>
                <a:lnTo>
                  <a:pt x="253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381760" y="603885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70" y="0"/>
                </a:moveTo>
                <a:lnTo>
                  <a:pt x="0" y="1269"/>
                </a:lnTo>
                <a:lnTo>
                  <a:pt x="2540" y="5080"/>
                </a:lnTo>
                <a:lnTo>
                  <a:pt x="5080" y="762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384300" y="60439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2540" y="3810"/>
                </a:lnTo>
                <a:lnTo>
                  <a:pt x="254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381760" y="60388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0"/>
                </a:moveTo>
                <a:lnTo>
                  <a:pt x="1270" y="5080"/>
                </a:lnTo>
                <a:lnTo>
                  <a:pt x="3809" y="8890"/>
                </a:lnTo>
                <a:lnTo>
                  <a:pt x="5080" y="8890"/>
                </a:lnTo>
                <a:lnTo>
                  <a:pt x="254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380489" y="60388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540" y="5080"/>
                </a:moveTo>
                <a:lnTo>
                  <a:pt x="3809" y="8890"/>
                </a:lnTo>
                <a:lnTo>
                  <a:pt x="5079" y="8890"/>
                </a:lnTo>
                <a:lnTo>
                  <a:pt x="2540" y="5080"/>
                </a:lnTo>
                <a:close/>
              </a:path>
              <a:path w="5080" h="8889">
                <a:moveTo>
                  <a:pt x="1269" y="0"/>
                </a:moveTo>
                <a:lnTo>
                  <a:pt x="0" y="1269"/>
                </a:lnTo>
                <a:lnTo>
                  <a:pt x="254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379219" y="60401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1269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377950" y="60413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1269" y="0"/>
                </a:moveTo>
                <a:lnTo>
                  <a:pt x="0" y="0"/>
                </a:lnTo>
                <a:lnTo>
                  <a:pt x="508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377950" y="604139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1270"/>
                </a:lnTo>
                <a:lnTo>
                  <a:pt x="7619" y="6350"/>
                </a:lnTo>
                <a:lnTo>
                  <a:pt x="8890" y="5080"/>
                </a:lnTo>
                <a:lnTo>
                  <a:pt x="508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381760" y="60452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40" y="5079"/>
                </a:lnTo>
                <a:lnTo>
                  <a:pt x="2540" y="3809"/>
                </a:lnTo>
                <a:lnTo>
                  <a:pt x="380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379219" y="60413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0"/>
                </a:moveTo>
                <a:lnTo>
                  <a:pt x="1270" y="5080"/>
                </a:lnTo>
                <a:lnTo>
                  <a:pt x="3810" y="8890"/>
                </a:lnTo>
                <a:lnTo>
                  <a:pt x="5080" y="889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376680" y="60413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539" y="0"/>
                </a:moveTo>
                <a:lnTo>
                  <a:pt x="0" y="2540"/>
                </a:lnTo>
                <a:lnTo>
                  <a:pt x="380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380489" y="60464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0" y="0"/>
                </a:moveTo>
                <a:lnTo>
                  <a:pt x="380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380489" y="60464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09"/>
                </a:lnTo>
                <a:lnTo>
                  <a:pt x="3809" y="380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380489" y="60464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69" y="507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375410" y="60426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2540" y="0"/>
                </a:moveTo>
                <a:lnTo>
                  <a:pt x="1270" y="1269"/>
                </a:lnTo>
                <a:lnTo>
                  <a:pt x="0" y="1269"/>
                </a:lnTo>
                <a:lnTo>
                  <a:pt x="508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375410" y="60439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0" y="0"/>
                </a:moveTo>
                <a:lnTo>
                  <a:pt x="0" y="2540"/>
                </a:lnTo>
                <a:lnTo>
                  <a:pt x="7620" y="7620"/>
                </a:lnTo>
                <a:lnTo>
                  <a:pt x="8890" y="5080"/>
                </a:lnTo>
                <a:lnTo>
                  <a:pt x="508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374139" y="60464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374139" y="60477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1270"/>
                </a:lnTo>
                <a:lnTo>
                  <a:pt x="3809" y="2540"/>
                </a:lnTo>
                <a:lnTo>
                  <a:pt x="8890" y="5080"/>
                </a:lnTo>
                <a:lnTo>
                  <a:pt x="8890" y="254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372869" y="60490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1269"/>
                </a:lnTo>
                <a:lnTo>
                  <a:pt x="3810" y="3809"/>
                </a:lnTo>
                <a:lnTo>
                  <a:pt x="8890" y="6349"/>
                </a:lnTo>
                <a:lnTo>
                  <a:pt x="10160" y="380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371600" y="60502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69" y="0"/>
                </a:moveTo>
                <a:lnTo>
                  <a:pt x="0" y="2540"/>
                </a:lnTo>
                <a:lnTo>
                  <a:pt x="3809" y="5080"/>
                </a:lnTo>
                <a:lnTo>
                  <a:pt x="8890" y="7620"/>
                </a:lnTo>
                <a:lnTo>
                  <a:pt x="10159" y="5080"/>
                </a:lnTo>
                <a:lnTo>
                  <a:pt x="508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371600" y="60528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0" y="126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370330" y="60540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69" y="0"/>
                </a:moveTo>
                <a:lnTo>
                  <a:pt x="0" y="2540"/>
                </a:lnTo>
                <a:lnTo>
                  <a:pt x="5079" y="3810"/>
                </a:lnTo>
                <a:lnTo>
                  <a:pt x="8889" y="5080"/>
                </a:lnTo>
                <a:lnTo>
                  <a:pt x="10159" y="254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375410" y="60579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0" y="5079"/>
                </a:lnTo>
                <a:lnTo>
                  <a:pt x="2540" y="5079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408430" y="608584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1429" y="0"/>
                </a:moveTo>
                <a:lnTo>
                  <a:pt x="0" y="5080"/>
                </a:lnTo>
                <a:lnTo>
                  <a:pt x="2539" y="8890"/>
                </a:lnTo>
                <a:lnTo>
                  <a:pt x="3809" y="12700"/>
                </a:lnTo>
                <a:lnTo>
                  <a:pt x="15239" y="8890"/>
                </a:lnTo>
                <a:lnTo>
                  <a:pt x="13969" y="5080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403350" y="60909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80" y="0"/>
                </a:moveTo>
                <a:lnTo>
                  <a:pt x="0" y="1269"/>
                </a:lnTo>
                <a:lnTo>
                  <a:pt x="1269" y="6349"/>
                </a:lnTo>
                <a:lnTo>
                  <a:pt x="2540" y="10159"/>
                </a:lnTo>
                <a:lnTo>
                  <a:pt x="8890" y="7619"/>
                </a:lnTo>
                <a:lnTo>
                  <a:pt x="7619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397000" y="609219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50" y="0"/>
                </a:moveTo>
                <a:lnTo>
                  <a:pt x="0" y="2540"/>
                </a:lnTo>
                <a:lnTo>
                  <a:pt x="1269" y="6350"/>
                </a:lnTo>
                <a:lnTo>
                  <a:pt x="2540" y="11430"/>
                </a:lnTo>
                <a:lnTo>
                  <a:pt x="8890" y="8890"/>
                </a:lnTo>
                <a:lnTo>
                  <a:pt x="761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389380" y="60947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7619" y="0"/>
                </a:moveTo>
                <a:lnTo>
                  <a:pt x="0" y="2540"/>
                </a:lnTo>
                <a:lnTo>
                  <a:pt x="2539" y="6350"/>
                </a:lnTo>
                <a:lnTo>
                  <a:pt x="3809" y="11430"/>
                </a:lnTo>
                <a:lnTo>
                  <a:pt x="10159" y="8890"/>
                </a:lnTo>
                <a:lnTo>
                  <a:pt x="8889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386839" y="60972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0" y="1269"/>
                </a:lnTo>
                <a:lnTo>
                  <a:pt x="1269" y="5079"/>
                </a:lnTo>
                <a:lnTo>
                  <a:pt x="3809" y="8889"/>
                </a:lnTo>
                <a:lnTo>
                  <a:pt x="6350" y="8889"/>
                </a:lnTo>
                <a:lnTo>
                  <a:pt x="507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383030" y="609854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809" y="0"/>
                </a:moveTo>
                <a:lnTo>
                  <a:pt x="0" y="1270"/>
                </a:lnTo>
                <a:lnTo>
                  <a:pt x="2539" y="5080"/>
                </a:lnTo>
                <a:lnTo>
                  <a:pt x="5079" y="10160"/>
                </a:lnTo>
                <a:lnTo>
                  <a:pt x="7619" y="7620"/>
                </a:lnTo>
                <a:lnTo>
                  <a:pt x="507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380489" y="60998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2540" y="0"/>
                </a:moveTo>
                <a:lnTo>
                  <a:pt x="0" y="1269"/>
                </a:lnTo>
                <a:lnTo>
                  <a:pt x="5079" y="8889"/>
                </a:lnTo>
                <a:lnTo>
                  <a:pt x="7619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1383030" y="61048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539" y="508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1379219" y="610107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1270" y="0"/>
                </a:moveTo>
                <a:lnTo>
                  <a:pt x="0" y="1270"/>
                </a:lnTo>
                <a:lnTo>
                  <a:pt x="1270" y="5080"/>
                </a:lnTo>
                <a:lnTo>
                  <a:pt x="3810" y="10160"/>
                </a:lnTo>
                <a:lnTo>
                  <a:pt x="6350" y="889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1377950" y="61023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1376680" y="61036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69" y="0"/>
                </a:moveTo>
                <a:lnTo>
                  <a:pt x="0" y="0"/>
                </a:lnTo>
                <a:lnTo>
                  <a:pt x="6350" y="6349"/>
                </a:lnTo>
                <a:lnTo>
                  <a:pt x="7619" y="634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1376680" y="610362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635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1375410" y="61048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70" y="0"/>
                </a:moveTo>
                <a:lnTo>
                  <a:pt x="0" y="0"/>
                </a:lnTo>
                <a:lnTo>
                  <a:pt x="6350" y="635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1379219" y="61087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09"/>
                </a:lnTo>
                <a:lnTo>
                  <a:pt x="2540" y="3809"/>
                </a:lnTo>
                <a:lnTo>
                  <a:pt x="254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1375410" y="61036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1270" y="0"/>
                </a:moveTo>
                <a:lnTo>
                  <a:pt x="0" y="1269"/>
                </a:lnTo>
                <a:lnTo>
                  <a:pt x="2540" y="5079"/>
                </a:lnTo>
                <a:lnTo>
                  <a:pt x="5080" y="10159"/>
                </a:lnTo>
                <a:lnTo>
                  <a:pt x="5080" y="8889"/>
                </a:lnTo>
                <a:lnTo>
                  <a:pt x="3809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1374139" y="61048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69" y="0"/>
                </a:moveTo>
                <a:lnTo>
                  <a:pt x="0" y="1270"/>
                </a:lnTo>
                <a:lnTo>
                  <a:pt x="380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1372869" y="610615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1269"/>
                </a:lnTo>
                <a:lnTo>
                  <a:pt x="3810" y="3809"/>
                </a:lnTo>
                <a:lnTo>
                  <a:pt x="7620" y="7619"/>
                </a:lnTo>
                <a:lnTo>
                  <a:pt x="889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1372869" y="6107429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0"/>
                </a:moveTo>
                <a:lnTo>
                  <a:pt x="0" y="1270"/>
                </a:lnTo>
                <a:lnTo>
                  <a:pt x="7620" y="6350"/>
                </a:lnTo>
                <a:lnTo>
                  <a:pt x="762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1371600" y="61087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1269" y="0"/>
                </a:moveTo>
                <a:lnTo>
                  <a:pt x="0" y="0"/>
                </a:lnTo>
                <a:lnTo>
                  <a:pt x="508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1371600" y="610870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2540"/>
                </a:lnTo>
                <a:lnTo>
                  <a:pt x="3809" y="3809"/>
                </a:lnTo>
                <a:lnTo>
                  <a:pt x="8890" y="6350"/>
                </a:lnTo>
                <a:lnTo>
                  <a:pt x="8890" y="5079"/>
                </a:lnTo>
                <a:lnTo>
                  <a:pt x="508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1370330" y="611124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269" y="0"/>
                </a:moveTo>
                <a:lnTo>
                  <a:pt x="0" y="0"/>
                </a:lnTo>
                <a:lnTo>
                  <a:pt x="5079" y="2540"/>
                </a:lnTo>
                <a:lnTo>
                  <a:pt x="8889" y="3810"/>
                </a:lnTo>
                <a:lnTo>
                  <a:pt x="10159" y="381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1370330" y="61112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0" y="0"/>
                </a:moveTo>
                <a:lnTo>
                  <a:pt x="0" y="127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1370330" y="61125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1269"/>
                </a:lnTo>
                <a:lnTo>
                  <a:pt x="5079" y="2539"/>
                </a:lnTo>
                <a:lnTo>
                  <a:pt x="8889" y="3809"/>
                </a:lnTo>
                <a:lnTo>
                  <a:pt x="888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1375410" y="61150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2540" y="2540"/>
                </a:ln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1371600" y="61112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2540" y="3810"/>
                </a:lnTo>
                <a:lnTo>
                  <a:pt x="6350" y="63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1370330" y="61112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69" y="0"/>
                </a:moveTo>
                <a:lnTo>
                  <a:pt x="0" y="2540"/>
                </a:lnTo>
                <a:lnTo>
                  <a:pt x="0" y="3810"/>
                </a:lnTo>
                <a:lnTo>
                  <a:pt x="380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1370330" y="6115050"/>
            <a:ext cx="8890" cy="0"/>
          </a:xfrm>
          <a:custGeom>
            <a:avLst/>
            <a:gdLst/>
            <a:ahLst/>
            <a:cxnLst/>
            <a:rect l="l" t="t" r="r" b="b"/>
            <a:pathLst>
              <a:path w="8890" h="0">
                <a:moveTo>
                  <a:pt x="8889" y="0"/>
                </a:moveTo>
                <a:lnTo>
                  <a:pt x="3809" y="0"/>
                </a:lnTo>
                <a:lnTo>
                  <a:pt x="0" y="0"/>
                </a:lnTo>
                <a:lnTo>
                  <a:pt x="3809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1374139" y="61150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0"/>
                </a:lnTo>
                <a:lnTo>
                  <a:pt x="507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1370330" y="611377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1270"/>
                </a:lnTo>
                <a:lnTo>
                  <a:pt x="7619" y="3810"/>
                </a:lnTo>
                <a:lnTo>
                  <a:pt x="8889" y="381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1369060" y="61150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1270" y="0"/>
                </a:moveTo>
                <a:lnTo>
                  <a:pt x="0" y="1270"/>
                </a:lnTo>
                <a:lnTo>
                  <a:pt x="508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1369060" y="61163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10159" y="1269"/>
                </a:lnTo>
                <a:lnTo>
                  <a:pt x="0" y="126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1374139" y="61175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0"/>
                </a:lnTo>
                <a:lnTo>
                  <a:pt x="3809" y="254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1370330" y="61137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3809" y="3810"/>
                </a:moveTo>
                <a:lnTo>
                  <a:pt x="6350" y="7620"/>
                </a:lnTo>
                <a:lnTo>
                  <a:pt x="7619" y="6350"/>
                </a:lnTo>
                <a:lnTo>
                  <a:pt x="3809" y="3810"/>
                </a:lnTo>
                <a:close/>
              </a:path>
              <a:path w="7619" h="7620">
                <a:moveTo>
                  <a:pt x="0" y="0"/>
                </a:moveTo>
                <a:lnTo>
                  <a:pt x="0" y="127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1369060" y="61150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1270" y="0"/>
                </a:moveTo>
                <a:lnTo>
                  <a:pt x="0" y="1270"/>
                </a:lnTo>
                <a:lnTo>
                  <a:pt x="0" y="254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1369060" y="61175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8890" y="1270"/>
                </a:lnTo>
                <a:lnTo>
                  <a:pt x="0" y="127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1369060" y="6118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8890" y="1269"/>
                </a:lnTo>
                <a:lnTo>
                  <a:pt x="0" y="1269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1369060" y="6120129"/>
            <a:ext cx="8890" cy="0"/>
          </a:xfrm>
          <a:custGeom>
            <a:avLst/>
            <a:gdLst/>
            <a:ahLst/>
            <a:cxnLst/>
            <a:rect l="l" t="t" r="r" b="b"/>
            <a:pathLst>
              <a:path w="8890" h="0">
                <a:moveTo>
                  <a:pt x="8890" y="0"/>
                </a:moveTo>
                <a:lnTo>
                  <a:pt x="5080" y="0"/>
                </a:lnTo>
                <a:lnTo>
                  <a:pt x="0" y="0"/>
                </a:lnTo>
                <a:lnTo>
                  <a:pt x="508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1369060" y="612012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8890" y="2540"/>
                </a:lnTo>
                <a:lnTo>
                  <a:pt x="0" y="254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1369060" y="612267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1369060" y="61214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90" y="0"/>
                </a:moveTo>
                <a:lnTo>
                  <a:pt x="5080" y="1270"/>
                </a:lnTo>
                <a:lnTo>
                  <a:pt x="0" y="1270"/>
                </a:lnTo>
                <a:lnTo>
                  <a:pt x="0" y="3809"/>
                </a:lnTo>
                <a:lnTo>
                  <a:pt x="10159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1374139" y="61226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1369060" y="61239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59" y="0"/>
                </a:moveTo>
                <a:lnTo>
                  <a:pt x="10159" y="1270"/>
                </a:lnTo>
                <a:lnTo>
                  <a:pt x="0" y="1270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1369060" y="6125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127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1370330" y="61226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3809" y="2539"/>
                </a:moveTo>
                <a:lnTo>
                  <a:pt x="0" y="3809"/>
                </a:lnTo>
                <a:lnTo>
                  <a:pt x="0" y="5079"/>
                </a:lnTo>
                <a:lnTo>
                  <a:pt x="3809" y="2539"/>
                </a:lnTo>
                <a:close/>
              </a:path>
              <a:path w="8890" h="5079">
                <a:moveTo>
                  <a:pt x="8889" y="0"/>
                </a:moveTo>
                <a:lnTo>
                  <a:pt x="7619" y="0"/>
                </a:lnTo>
                <a:lnTo>
                  <a:pt x="380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1374139" y="61226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2539"/>
                </a:lnTo>
                <a:lnTo>
                  <a:pt x="507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1370330" y="6125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89" y="0"/>
                </a:moveTo>
                <a:lnTo>
                  <a:pt x="8889" y="1269"/>
                </a:lnTo>
                <a:lnTo>
                  <a:pt x="0" y="126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1370330" y="61264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1370330" y="61239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89" y="0"/>
                </a:moveTo>
                <a:lnTo>
                  <a:pt x="3809" y="2540"/>
                </a:lnTo>
                <a:lnTo>
                  <a:pt x="0" y="5080"/>
                </a:lnTo>
                <a:lnTo>
                  <a:pt x="5079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1370330" y="61277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79" y="0"/>
                </a:moveTo>
                <a:lnTo>
                  <a:pt x="0" y="1270"/>
                </a:lnTo>
                <a:lnTo>
                  <a:pt x="0" y="2540"/>
                </a:lnTo>
                <a:lnTo>
                  <a:pt x="126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1375410" y="61239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40" y="0"/>
                </a:moveTo>
                <a:lnTo>
                  <a:pt x="0" y="3810"/>
                </a:lnTo>
                <a:lnTo>
                  <a:pt x="3809" y="2540"/>
                </a:lnTo>
                <a:lnTo>
                  <a:pt x="3809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1370330" y="61264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89" y="0"/>
                </a:moveTo>
                <a:lnTo>
                  <a:pt x="5079" y="1270"/>
                </a:lnTo>
                <a:lnTo>
                  <a:pt x="0" y="2540"/>
                </a:lnTo>
                <a:lnTo>
                  <a:pt x="1269" y="3810"/>
                </a:lnTo>
                <a:lnTo>
                  <a:pt x="5079" y="2540"/>
                </a:lnTo>
                <a:lnTo>
                  <a:pt x="1015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1371600" y="61264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3809" y="2540"/>
                </a:moveTo>
                <a:lnTo>
                  <a:pt x="0" y="3810"/>
                </a:lnTo>
                <a:lnTo>
                  <a:pt x="0" y="5080"/>
                </a:lnTo>
                <a:lnTo>
                  <a:pt x="3809" y="2540"/>
                </a:lnTo>
                <a:close/>
              </a:path>
              <a:path w="8890" h="5079">
                <a:moveTo>
                  <a:pt x="8890" y="0"/>
                </a:moveTo>
                <a:lnTo>
                  <a:pt x="3809" y="254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1371600" y="61290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0" y="3809"/>
                </a:lnTo>
                <a:lnTo>
                  <a:pt x="1269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1372869" y="612647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40" y="2540"/>
                </a:lnTo>
                <a:lnTo>
                  <a:pt x="0" y="6350"/>
                </a:lnTo>
                <a:lnTo>
                  <a:pt x="381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1376680" y="61264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39" y="0"/>
                </a:moveTo>
                <a:lnTo>
                  <a:pt x="0" y="381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1371600" y="61277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5080" y="2540"/>
                </a:moveTo>
                <a:lnTo>
                  <a:pt x="0" y="3809"/>
                </a:lnTo>
                <a:lnTo>
                  <a:pt x="1269" y="5079"/>
                </a:lnTo>
                <a:lnTo>
                  <a:pt x="5080" y="2540"/>
                </a:lnTo>
                <a:close/>
              </a:path>
              <a:path w="8890" h="5079">
                <a:moveTo>
                  <a:pt x="8890" y="0"/>
                </a:moveTo>
                <a:lnTo>
                  <a:pt x="5080" y="254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1372869" y="61302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2540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1372869" y="612775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620" y="0"/>
                </a:moveTo>
                <a:lnTo>
                  <a:pt x="3810" y="2540"/>
                </a:lnTo>
                <a:lnTo>
                  <a:pt x="0" y="6350"/>
                </a:lnTo>
                <a:lnTo>
                  <a:pt x="12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1374139" y="612775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1374139" y="61290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619" y="0"/>
                </a:moveTo>
                <a:lnTo>
                  <a:pt x="6350" y="0"/>
                </a:lnTo>
                <a:lnTo>
                  <a:pt x="0" y="6349"/>
                </a:lnTo>
                <a:lnTo>
                  <a:pt x="1269" y="634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1375410" y="612902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6349"/>
                </a:lnTo>
                <a:lnTo>
                  <a:pt x="0" y="761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1379219" y="61302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2539" y="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1375410" y="61302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7620" y="0"/>
                </a:moveTo>
                <a:lnTo>
                  <a:pt x="3809" y="2540"/>
                </a:lnTo>
                <a:lnTo>
                  <a:pt x="0" y="6350"/>
                </a:lnTo>
                <a:lnTo>
                  <a:pt x="1270" y="7620"/>
                </a:lnTo>
                <a:lnTo>
                  <a:pt x="508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1376680" y="61341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09"/>
                </a:lnTo>
                <a:lnTo>
                  <a:pt x="1269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1377950" y="61302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540" y="3810"/>
                </a:moveTo>
                <a:lnTo>
                  <a:pt x="0" y="7620"/>
                </a:lnTo>
                <a:lnTo>
                  <a:pt x="0" y="8890"/>
                </a:lnTo>
                <a:lnTo>
                  <a:pt x="2540" y="3810"/>
                </a:lnTo>
                <a:close/>
              </a:path>
              <a:path w="5080" h="8889">
                <a:moveTo>
                  <a:pt x="5080" y="0"/>
                </a:moveTo>
                <a:lnTo>
                  <a:pt x="3809" y="0"/>
                </a:lnTo>
                <a:lnTo>
                  <a:pt x="254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1380489" y="61302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40" y="0"/>
                </a:moveTo>
                <a:lnTo>
                  <a:pt x="0" y="3810"/>
                </a:lnTo>
                <a:lnTo>
                  <a:pt x="3809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1377950" y="613155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40" y="2539"/>
                </a:lnTo>
                <a:lnTo>
                  <a:pt x="0" y="634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1377950" y="613155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6349"/>
                </a:lnTo>
                <a:lnTo>
                  <a:pt x="0" y="761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377950" y="61353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0"/>
                </a:moveTo>
                <a:lnTo>
                  <a:pt x="0" y="3809"/>
                </a:lnTo>
                <a:lnTo>
                  <a:pt x="1269" y="3809"/>
                </a:lnTo>
                <a:lnTo>
                  <a:pt x="2540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380489" y="613029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10160"/>
                </a:lnTo>
                <a:lnTo>
                  <a:pt x="2540" y="10160"/>
                </a:lnTo>
                <a:lnTo>
                  <a:pt x="2540" y="5080"/>
                </a:lnTo>
                <a:lnTo>
                  <a:pt x="3809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383030" y="61315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3809" y="0"/>
                </a:moveTo>
                <a:lnTo>
                  <a:pt x="1269" y="0"/>
                </a:lnTo>
                <a:lnTo>
                  <a:pt x="0" y="3809"/>
                </a:lnTo>
                <a:lnTo>
                  <a:pt x="0" y="8889"/>
                </a:lnTo>
                <a:lnTo>
                  <a:pt x="1269" y="8889"/>
                </a:lnTo>
                <a:lnTo>
                  <a:pt x="253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384300" y="61315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809" y="0"/>
                </a:moveTo>
                <a:lnTo>
                  <a:pt x="2540" y="0"/>
                </a:lnTo>
                <a:lnTo>
                  <a:pt x="1269" y="5079"/>
                </a:lnTo>
                <a:lnTo>
                  <a:pt x="0" y="8889"/>
                </a:lnTo>
                <a:lnTo>
                  <a:pt x="1269" y="1015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385569" y="61315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10159"/>
                </a:lnTo>
                <a:lnTo>
                  <a:pt x="2540" y="10159"/>
                </a:lnTo>
                <a:lnTo>
                  <a:pt x="3810" y="5079"/>
                </a:lnTo>
                <a:lnTo>
                  <a:pt x="381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388110" y="61366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1270" y="0"/>
                </a:moveTo>
                <a:lnTo>
                  <a:pt x="0" y="508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389380" y="6132829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89">
                <a:moveTo>
                  <a:pt x="0" y="0"/>
                </a:moveTo>
                <a:lnTo>
                  <a:pt x="1269" y="0"/>
                </a:lnTo>
                <a:lnTo>
                  <a:pt x="1269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390650" y="61328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0" y="0"/>
                </a:moveTo>
                <a:lnTo>
                  <a:pt x="2540" y="0"/>
                </a:lnTo>
                <a:lnTo>
                  <a:pt x="254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393189" y="6136640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79">
                <a:moveTo>
                  <a:pt x="0" y="0"/>
                </a:moveTo>
                <a:lnTo>
                  <a:pt x="0" y="5080"/>
                </a:lnTo>
                <a:lnTo>
                  <a:pt x="126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391919" y="61315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1269"/>
                </a:lnTo>
                <a:lnTo>
                  <a:pt x="1270" y="5079"/>
                </a:lnTo>
                <a:lnTo>
                  <a:pt x="2540" y="10159"/>
                </a:lnTo>
                <a:lnTo>
                  <a:pt x="3810" y="10159"/>
                </a:lnTo>
                <a:lnTo>
                  <a:pt x="381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394460" y="6131559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2540" y="0"/>
                </a:moveTo>
                <a:lnTo>
                  <a:pt x="0" y="0"/>
                </a:lnTo>
                <a:lnTo>
                  <a:pt x="1270" y="5079"/>
                </a:lnTo>
                <a:lnTo>
                  <a:pt x="1270" y="10159"/>
                </a:lnTo>
                <a:lnTo>
                  <a:pt x="3809" y="8889"/>
                </a:lnTo>
                <a:lnTo>
                  <a:pt x="254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397000" y="613155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26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8889"/>
                </a:lnTo>
                <a:lnTo>
                  <a:pt x="3809" y="8889"/>
                </a:lnTo>
                <a:lnTo>
                  <a:pt x="2540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397000" y="61302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40" y="0"/>
                </a:moveTo>
                <a:lnTo>
                  <a:pt x="0" y="1270"/>
                </a:lnTo>
                <a:lnTo>
                  <a:pt x="2540" y="5080"/>
                </a:lnTo>
                <a:lnTo>
                  <a:pt x="3809" y="10160"/>
                </a:lnTo>
                <a:lnTo>
                  <a:pt x="6350" y="8890"/>
                </a:lnTo>
                <a:lnTo>
                  <a:pt x="508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399539" y="61302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0" y="0"/>
                </a:lnTo>
                <a:lnTo>
                  <a:pt x="2540" y="5080"/>
                </a:lnTo>
                <a:lnTo>
                  <a:pt x="3809" y="8890"/>
                </a:lnTo>
                <a:lnTo>
                  <a:pt x="6350" y="7620"/>
                </a:lnTo>
                <a:lnTo>
                  <a:pt x="3809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402080" y="61290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539" y="0"/>
                </a:moveTo>
                <a:lnTo>
                  <a:pt x="0" y="1269"/>
                </a:lnTo>
                <a:lnTo>
                  <a:pt x="2539" y="8889"/>
                </a:lnTo>
                <a:lnTo>
                  <a:pt x="5079" y="8889"/>
                </a:lnTo>
                <a:lnTo>
                  <a:pt x="380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405889" y="61328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1269" y="5080"/>
                </a:lnTo>
                <a:lnTo>
                  <a:pt x="2540" y="508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403350" y="61277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1269" y="0"/>
                </a:moveTo>
                <a:lnTo>
                  <a:pt x="0" y="2540"/>
                </a:lnTo>
                <a:lnTo>
                  <a:pt x="2540" y="5079"/>
                </a:lnTo>
                <a:lnTo>
                  <a:pt x="5080" y="8890"/>
                </a:lnTo>
                <a:lnTo>
                  <a:pt x="7619" y="7620"/>
                </a:lnTo>
                <a:lnTo>
                  <a:pt x="380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404619" y="612647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2540" y="0"/>
                </a:moveTo>
                <a:lnTo>
                  <a:pt x="0" y="1270"/>
                </a:lnTo>
                <a:lnTo>
                  <a:pt x="5080" y="8890"/>
                </a:lnTo>
                <a:lnTo>
                  <a:pt x="7620" y="8890"/>
                </a:lnTo>
                <a:lnTo>
                  <a:pt x="508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409700" y="61302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540" y="508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405889" y="61252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2540" y="0"/>
                </a:moveTo>
                <a:lnTo>
                  <a:pt x="0" y="2539"/>
                </a:lnTo>
                <a:lnTo>
                  <a:pt x="3809" y="5079"/>
                </a:lnTo>
                <a:lnTo>
                  <a:pt x="6350" y="8889"/>
                </a:lnTo>
                <a:lnTo>
                  <a:pt x="7619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410969" y="61290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0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407160" y="612520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1269"/>
                </a:lnTo>
                <a:lnTo>
                  <a:pt x="3809" y="3809"/>
                </a:lnTo>
                <a:lnTo>
                  <a:pt x="7620" y="7619"/>
                </a:lnTo>
                <a:lnTo>
                  <a:pt x="889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408430" y="61239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69" y="0"/>
                </a:moveTo>
                <a:lnTo>
                  <a:pt x="0" y="1270"/>
                </a:lnTo>
                <a:lnTo>
                  <a:pt x="380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409700" y="61226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1269" y="0"/>
                </a:moveTo>
                <a:lnTo>
                  <a:pt x="0" y="1269"/>
                </a:lnTo>
                <a:lnTo>
                  <a:pt x="2540" y="5079"/>
                </a:lnTo>
                <a:lnTo>
                  <a:pt x="6350" y="8889"/>
                </a:lnTo>
                <a:lnTo>
                  <a:pt x="7619" y="7619"/>
                </a:lnTo>
                <a:lnTo>
                  <a:pt x="380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413510" y="61264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09" y="3810"/>
                </a:lnTo>
                <a:lnTo>
                  <a:pt x="380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410969" y="61214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270" y="0"/>
                </a:moveTo>
                <a:lnTo>
                  <a:pt x="0" y="2540"/>
                </a:lnTo>
                <a:lnTo>
                  <a:pt x="2540" y="5079"/>
                </a:lnTo>
                <a:lnTo>
                  <a:pt x="6350" y="762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412239" y="61201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69" y="0"/>
                </a:moveTo>
                <a:lnTo>
                  <a:pt x="0" y="1270"/>
                </a:lnTo>
                <a:lnTo>
                  <a:pt x="6350" y="7620"/>
                </a:lnTo>
                <a:lnTo>
                  <a:pt x="8890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413510" y="6118859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270" y="0"/>
                </a:moveTo>
                <a:lnTo>
                  <a:pt x="0" y="1269"/>
                </a:lnTo>
                <a:lnTo>
                  <a:pt x="7620" y="6349"/>
                </a:lnTo>
                <a:lnTo>
                  <a:pt x="7620" y="5079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418589" y="61214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2540" y="2540"/>
                </a:ln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413510" y="61175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2540"/>
                </a:lnTo>
                <a:lnTo>
                  <a:pt x="5080" y="3810"/>
                </a:lnTo>
                <a:lnTo>
                  <a:pt x="8890" y="5080"/>
                </a:lnTo>
                <a:lnTo>
                  <a:pt x="10159" y="381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414780" y="61163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1269"/>
                </a:lnTo>
                <a:lnTo>
                  <a:pt x="3809" y="3809"/>
                </a:lnTo>
                <a:lnTo>
                  <a:pt x="8889" y="5079"/>
                </a:lnTo>
                <a:lnTo>
                  <a:pt x="8889" y="380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419860" y="61175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09" y="254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414780" y="61137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69" y="0"/>
                </a:moveTo>
                <a:lnTo>
                  <a:pt x="0" y="2540"/>
                </a:lnTo>
                <a:lnTo>
                  <a:pt x="5079" y="3810"/>
                </a:lnTo>
                <a:lnTo>
                  <a:pt x="8889" y="5080"/>
                </a:lnTo>
                <a:lnTo>
                  <a:pt x="10159" y="381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419860" y="61150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0" y="0"/>
                </a:moveTo>
                <a:lnTo>
                  <a:pt x="5080" y="254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416050" y="61125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2539"/>
                </a:lnTo>
                <a:lnTo>
                  <a:pt x="3809" y="2539"/>
                </a:lnTo>
                <a:lnTo>
                  <a:pt x="8890" y="3809"/>
                </a:lnTo>
                <a:lnTo>
                  <a:pt x="889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416050" y="610997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69" y="0"/>
                </a:moveTo>
                <a:lnTo>
                  <a:pt x="0" y="2539"/>
                </a:lnTo>
                <a:lnTo>
                  <a:pt x="5080" y="3809"/>
                </a:lnTo>
                <a:lnTo>
                  <a:pt x="8890" y="5079"/>
                </a:lnTo>
                <a:lnTo>
                  <a:pt x="10159" y="2539"/>
                </a:lnTo>
                <a:lnTo>
                  <a:pt x="508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416050" y="61087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5080" y="0"/>
                </a:moveTo>
                <a:lnTo>
                  <a:pt x="1269" y="0"/>
                </a:lnTo>
                <a:lnTo>
                  <a:pt x="0" y="2540"/>
                </a:lnTo>
                <a:lnTo>
                  <a:pt x="5080" y="2540"/>
                </a:lnTo>
                <a:lnTo>
                  <a:pt x="10159" y="3809"/>
                </a:lnTo>
                <a:lnTo>
                  <a:pt x="10159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421130" y="61087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79" y="0"/>
                </a:moveTo>
                <a:lnTo>
                  <a:pt x="0" y="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417319" y="610615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2539"/>
                </a:moveTo>
                <a:lnTo>
                  <a:pt x="0" y="0"/>
                </a:lnTo>
                <a:lnTo>
                  <a:pt x="8890" y="0"/>
                </a:lnTo>
                <a:lnTo>
                  <a:pt x="8890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417319" y="61061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417319" y="610362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5080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2539"/>
                </a:lnTo>
                <a:lnTo>
                  <a:pt x="8890" y="3809"/>
                </a:lnTo>
                <a:lnTo>
                  <a:pt x="889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422400" y="6103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417319" y="61010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2540"/>
                </a:moveTo>
                <a:lnTo>
                  <a:pt x="0" y="0"/>
                </a:lnTo>
                <a:lnTo>
                  <a:pt x="8890" y="0"/>
                </a:lnTo>
                <a:lnTo>
                  <a:pt x="889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417319" y="60909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10159"/>
                </a:moveTo>
                <a:lnTo>
                  <a:pt x="0" y="0"/>
                </a:lnTo>
                <a:lnTo>
                  <a:pt x="8890" y="0"/>
                </a:lnTo>
                <a:lnTo>
                  <a:pt x="8890" y="10159"/>
                </a:lnTo>
                <a:lnTo>
                  <a:pt x="0" y="101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419860" y="60833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2540"/>
                </a:lnTo>
                <a:lnTo>
                  <a:pt x="2540" y="7620"/>
                </a:lnTo>
                <a:lnTo>
                  <a:pt x="6350" y="762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536064" y="5943600"/>
            <a:ext cx="0" cy="224790"/>
          </a:xfrm>
          <a:custGeom>
            <a:avLst/>
            <a:gdLst/>
            <a:ahLst/>
            <a:cxnLst/>
            <a:rect l="l" t="t" r="r" b="b"/>
            <a:pathLst>
              <a:path w="0" h="224789">
                <a:moveTo>
                  <a:pt x="0" y="0"/>
                </a:moveTo>
                <a:lnTo>
                  <a:pt x="0" y="224790"/>
                </a:lnTo>
              </a:path>
            </a:pathLst>
          </a:custGeom>
          <a:ln w="54609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508760" y="5943600"/>
            <a:ext cx="54610" cy="224790"/>
          </a:xfrm>
          <a:custGeom>
            <a:avLst/>
            <a:gdLst/>
            <a:ahLst/>
            <a:cxnLst/>
            <a:rect l="l" t="t" r="r" b="b"/>
            <a:pathLst>
              <a:path w="54609" h="224789">
                <a:moveTo>
                  <a:pt x="0" y="0"/>
                </a:moveTo>
                <a:lnTo>
                  <a:pt x="54609" y="0"/>
                </a:lnTo>
                <a:lnTo>
                  <a:pt x="54609" y="224790"/>
                </a:lnTo>
                <a:lnTo>
                  <a:pt x="0" y="22479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686560" y="5938520"/>
            <a:ext cx="187959" cy="23368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1893977" y="5938520"/>
            <a:ext cx="365352" cy="23749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285137" y="5997347"/>
            <a:ext cx="156664" cy="17571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590800" y="5867400"/>
            <a:ext cx="172720" cy="299720"/>
          </a:xfrm>
          <a:custGeom>
            <a:avLst/>
            <a:gdLst/>
            <a:ahLst/>
            <a:cxnLst/>
            <a:rect l="l" t="t" r="r" b="b"/>
            <a:pathLst>
              <a:path w="172719" h="299720">
                <a:moveTo>
                  <a:pt x="113030" y="0"/>
                </a:moveTo>
                <a:lnTo>
                  <a:pt x="59689" y="0"/>
                </a:lnTo>
                <a:lnTo>
                  <a:pt x="0" y="299720"/>
                </a:lnTo>
                <a:lnTo>
                  <a:pt x="49530" y="299720"/>
                </a:lnTo>
                <a:lnTo>
                  <a:pt x="57150" y="250190"/>
                </a:lnTo>
                <a:lnTo>
                  <a:pt x="162855" y="250190"/>
                </a:lnTo>
                <a:lnTo>
                  <a:pt x="149956" y="185420"/>
                </a:lnTo>
                <a:lnTo>
                  <a:pt x="67310" y="185420"/>
                </a:lnTo>
                <a:lnTo>
                  <a:pt x="85089" y="77469"/>
                </a:lnTo>
                <a:lnTo>
                  <a:pt x="128458" y="77469"/>
                </a:lnTo>
                <a:lnTo>
                  <a:pt x="113030" y="0"/>
                </a:lnTo>
                <a:close/>
              </a:path>
              <a:path w="172719" h="299720">
                <a:moveTo>
                  <a:pt x="162855" y="250190"/>
                </a:moveTo>
                <a:lnTo>
                  <a:pt x="113030" y="250190"/>
                </a:lnTo>
                <a:lnTo>
                  <a:pt x="120650" y="299720"/>
                </a:lnTo>
                <a:lnTo>
                  <a:pt x="172719" y="299720"/>
                </a:lnTo>
                <a:lnTo>
                  <a:pt x="162855" y="250190"/>
                </a:lnTo>
                <a:close/>
              </a:path>
              <a:path w="172719" h="299720">
                <a:moveTo>
                  <a:pt x="128458" y="77469"/>
                </a:moveTo>
                <a:lnTo>
                  <a:pt x="85089" y="77469"/>
                </a:lnTo>
                <a:lnTo>
                  <a:pt x="102869" y="185420"/>
                </a:lnTo>
                <a:lnTo>
                  <a:pt x="149956" y="185420"/>
                </a:lnTo>
                <a:lnTo>
                  <a:pt x="128458" y="7746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647950" y="6112509"/>
            <a:ext cx="55880" cy="10160"/>
          </a:xfrm>
          <a:custGeom>
            <a:avLst/>
            <a:gdLst/>
            <a:ahLst/>
            <a:cxnLst/>
            <a:rect l="l" t="t" r="r" b="b"/>
            <a:pathLst>
              <a:path w="55880" h="10160">
                <a:moveTo>
                  <a:pt x="55880" y="10159"/>
                </a:moveTo>
                <a:lnTo>
                  <a:pt x="0" y="10159"/>
                </a:lnTo>
                <a:lnTo>
                  <a:pt x="0" y="0"/>
                </a:lnTo>
                <a:lnTo>
                  <a:pt x="55880" y="0"/>
                </a:lnTo>
                <a:lnTo>
                  <a:pt x="55880" y="101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642870" y="61125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5080" y="0"/>
                </a:moveTo>
                <a:lnTo>
                  <a:pt x="1269" y="0"/>
                </a:lnTo>
                <a:lnTo>
                  <a:pt x="0" y="3809"/>
                </a:lnTo>
                <a:lnTo>
                  <a:pt x="508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636520" y="6116320"/>
            <a:ext cx="16510" cy="52069"/>
          </a:xfrm>
          <a:custGeom>
            <a:avLst/>
            <a:gdLst/>
            <a:ahLst/>
            <a:cxnLst/>
            <a:rect l="l" t="t" r="r" b="b"/>
            <a:pathLst>
              <a:path w="16510" h="52070">
                <a:moveTo>
                  <a:pt x="6350" y="0"/>
                </a:moveTo>
                <a:lnTo>
                  <a:pt x="0" y="49529"/>
                </a:lnTo>
                <a:lnTo>
                  <a:pt x="3810" y="50799"/>
                </a:lnTo>
                <a:lnTo>
                  <a:pt x="8890" y="52069"/>
                </a:lnTo>
                <a:lnTo>
                  <a:pt x="16510" y="1269"/>
                </a:lnTo>
                <a:lnTo>
                  <a:pt x="1143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640329" y="61671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0"/>
                </a:moveTo>
                <a:lnTo>
                  <a:pt x="0" y="5079"/>
                </a:lnTo>
                <a:lnTo>
                  <a:pt x="3809" y="507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590800" y="6162040"/>
            <a:ext cx="49530" cy="10160"/>
          </a:xfrm>
          <a:custGeom>
            <a:avLst/>
            <a:gdLst/>
            <a:ahLst/>
            <a:cxnLst/>
            <a:rect l="l" t="t" r="r" b="b"/>
            <a:pathLst>
              <a:path w="49530" h="10160">
                <a:moveTo>
                  <a:pt x="49530" y="10160"/>
                </a:moveTo>
                <a:lnTo>
                  <a:pt x="0" y="10160"/>
                </a:lnTo>
                <a:lnTo>
                  <a:pt x="0" y="0"/>
                </a:lnTo>
                <a:lnTo>
                  <a:pt x="49530" y="0"/>
                </a:lnTo>
                <a:lnTo>
                  <a:pt x="49530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585720" y="6165850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0"/>
                </a:moveTo>
                <a:lnTo>
                  <a:pt x="0" y="6350"/>
                </a:lnTo>
                <a:lnTo>
                  <a:pt x="5080" y="635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585720" y="5866129"/>
            <a:ext cx="68580" cy="302260"/>
          </a:xfrm>
          <a:custGeom>
            <a:avLst/>
            <a:gdLst/>
            <a:ahLst/>
            <a:cxnLst/>
            <a:rect l="l" t="t" r="r" b="b"/>
            <a:pathLst>
              <a:path w="68580" h="302260">
                <a:moveTo>
                  <a:pt x="59690" y="0"/>
                </a:moveTo>
                <a:lnTo>
                  <a:pt x="0" y="299720"/>
                </a:lnTo>
                <a:lnTo>
                  <a:pt x="10160" y="302260"/>
                </a:lnTo>
                <a:lnTo>
                  <a:pt x="68580" y="2540"/>
                </a:lnTo>
                <a:lnTo>
                  <a:pt x="64769" y="1270"/>
                </a:lnTo>
                <a:lnTo>
                  <a:pt x="596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645410" y="58623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5079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50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650489" y="5862320"/>
            <a:ext cx="53340" cy="10160"/>
          </a:xfrm>
          <a:custGeom>
            <a:avLst/>
            <a:gdLst/>
            <a:ahLst/>
            <a:cxnLst/>
            <a:rect l="l" t="t" r="r" b="b"/>
            <a:pathLst>
              <a:path w="53339" h="10160">
                <a:moveTo>
                  <a:pt x="0" y="0"/>
                </a:moveTo>
                <a:lnTo>
                  <a:pt x="53340" y="0"/>
                </a:lnTo>
                <a:lnTo>
                  <a:pt x="53340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703829" y="58623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3809" y="0"/>
                </a:moveTo>
                <a:lnTo>
                  <a:pt x="0" y="0"/>
                </a:lnTo>
                <a:lnTo>
                  <a:pt x="0" y="5079"/>
                </a:lnTo>
                <a:lnTo>
                  <a:pt x="508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698750" y="5866129"/>
            <a:ext cx="68580" cy="302260"/>
          </a:xfrm>
          <a:custGeom>
            <a:avLst/>
            <a:gdLst/>
            <a:ahLst/>
            <a:cxnLst/>
            <a:rect l="l" t="t" r="r" b="b"/>
            <a:pathLst>
              <a:path w="68580" h="302260">
                <a:moveTo>
                  <a:pt x="10160" y="0"/>
                </a:moveTo>
                <a:lnTo>
                  <a:pt x="0" y="2540"/>
                </a:lnTo>
                <a:lnTo>
                  <a:pt x="59689" y="302260"/>
                </a:lnTo>
                <a:lnTo>
                  <a:pt x="64769" y="300990"/>
                </a:lnTo>
                <a:lnTo>
                  <a:pt x="68580" y="29972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763520" y="6165850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3810" y="0"/>
                </a:moveTo>
                <a:lnTo>
                  <a:pt x="0" y="1270"/>
                </a:lnTo>
                <a:lnTo>
                  <a:pt x="0" y="6350"/>
                </a:lnTo>
                <a:lnTo>
                  <a:pt x="5080" y="635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711450" y="6162040"/>
            <a:ext cx="52069" cy="10160"/>
          </a:xfrm>
          <a:custGeom>
            <a:avLst/>
            <a:gdLst/>
            <a:ahLst/>
            <a:cxnLst/>
            <a:rect l="l" t="t" r="r" b="b"/>
            <a:pathLst>
              <a:path w="52069" h="10160">
                <a:moveTo>
                  <a:pt x="52069" y="10160"/>
                </a:moveTo>
                <a:lnTo>
                  <a:pt x="0" y="10160"/>
                </a:lnTo>
                <a:lnTo>
                  <a:pt x="0" y="0"/>
                </a:lnTo>
                <a:lnTo>
                  <a:pt x="52069" y="0"/>
                </a:lnTo>
                <a:lnTo>
                  <a:pt x="52069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707639" y="61671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0" y="1269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698750" y="6116320"/>
            <a:ext cx="17780" cy="52069"/>
          </a:xfrm>
          <a:custGeom>
            <a:avLst/>
            <a:gdLst/>
            <a:ahLst/>
            <a:cxnLst/>
            <a:rect l="l" t="t" r="r" b="b"/>
            <a:pathLst>
              <a:path w="17780" h="52070">
                <a:moveTo>
                  <a:pt x="10160" y="0"/>
                </a:moveTo>
                <a:lnTo>
                  <a:pt x="5080" y="1269"/>
                </a:lnTo>
                <a:lnTo>
                  <a:pt x="0" y="1269"/>
                </a:lnTo>
                <a:lnTo>
                  <a:pt x="8889" y="52069"/>
                </a:lnTo>
                <a:lnTo>
                  <a:pt x="12700" y="50799"/>
                </a:lnTo>
                <a:lnTo>
                  <a:pt x="17780" y="4952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703829" y="61125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3809" y="0"/>
                </a:moveTo>
                <a:lnTo>
                  <a:pt x="0" y="0"/>
                </a:lnTo>
                <a:lnTo>
                  <a:pt x="0" y="5079"/>
                </a:lnTo>
                <a:lnTo>
                  <a:pt x="508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685414" y="5943600"/>
            <a:ext cx="0" cy="109220"/>
          </a:xfrm>
          <a:custGeom>
            <a:avLst/>
            <a:gdLst/>
            <a:ahLst/>
            <a:cxnLst/>
            <a:rect l="l" t="t" r="r" b="b"/>
            <a:pathLst>
              <a:path w="0" h="109220">
                <a:moveTo>
                  <a:pt x="0" y="0"/>
                </a:moveTo>
                <a:lnTo>
                  <a:pt x="0" y="109220"/>
                </a:lnTo>
              </a:path>
            </a:pathLst>
          </a:custGeom>
          <a:ln w="266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672079" y="5915659"/>
            <a:ext cx="8890" cy="29209"/>
          </a:xfrm>
          <a:custGeom>
            <a:avLst/>
            <a:gdLst/>
            <a:ahLst/>
            <a:cxnLst/>
            <a:rect l="l" t="t" r="r" b="b"/>
            <a:pathLst>
              <a:path w="8889" h="29210">
                <a:moveTo>
                  <a:pt x="3809" y="0"/>
                </a:moveTo>
                <a:lnTo>
                  <a:pt x="0" y="27939"/>
                </a:lnTo>
                <a:lnTo>
                  <a:pt x="3809" y="29209"/>
                </a:lnTo>
                <a:lnTo>
                  <a:pt x="8889" y="279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654300" y="5943600"/>
            <a:ext cx="26670" cy="109220"/>
          </a:xfrm>
          <a:custGeom>
            <a:avLst/>
            <a:gdLst/>
            <a:ahLst/>
            <a:cxnLst/>
            <a:rect l="l" t="t" r="r" b="b"/>
            <a:pathLst>
              <a:path w="26669" h="109220">
                <a:moveTo>
                  <a:pt x="17780" y="0"/>
                </a:moveTo>
                <a:lnTo>
                  <a:pt x="0" y="107950"/>
                </a:lnTo>
                <a:lnTo>
                  <a:pt x="3810" y="109220"/>
                </a:lnTo>
                <a:lnTo>
                  <a:pt x="8889" y="109220"/>
                </a:lnTo>
                <a:lnTo>
                  <a:pt x="26669" y="1269"/>
                </a:lnTo>
                <a:lnTo>
                  <a:pt x="21589" y="1269"/>
                </a:lnTo>
                <a:lnTo>
                  <a:pt x="17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653029" y="6051550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1269" y="0"/>
                </a:moveTo>
                <a:lnTo>
                  <a:pt x="0" y="6350"/>
                </a:lnTo>
                <a:lnTo>
                  <a:pt x="5080" y="6350"/>
                </a:lnTo>
                <a:lnTo>
                  <a:pt x="508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658110" y="6047740"/>
            <a:ext cx="35560" cy="10160"/>
          </a:xfrm>
          <a:custGeom>
            <a:avLst/>
            <a:gdLst/>
            <a:ahLst/>
            <a:cxnLst/>
            <a:rect l="l" t="t" r="r" b="b"/>
            <a:pathLst>
              <a:path w="35560" h="10160">
                <a:moveTo>
                  <a:pt x="0" y="0"/>
                </a:moveTo>
                <a:lnTo>
                  <a:pt x="35559" y="0"/>
                </a:lnTo>
                <a:lnTo>
                  <a:pt x="355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693670" y="6051550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5080" y="0"/>
                </a:moveTo>
                <a:lnTo>
                  <a:pt x="0" y="1270"/>
                </a:lnTo>
                <a:lnTo>
                  <a:pt x="0" y="6350"/>
                </a:lnTo>
                <a:lnTo>
                  <a:pt x="508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799714" y="5867400"/>
            <a:ext cx="0" cy="298450"/>
          </a:xfrm>
          <a:custGeom>
            <a:avLst/>
            <a:gdLst/>
            <a:ahLst/>
            <a:cxnLst/>
            <a:rect l="l" t="t" r="r" b="b"/>
            <a:pathLst>
              <a:path w="0" h="298450">
                <a:moveTo>
                  <a:pt x="0" y="0"/>
                </a:moveTo>
                <a:lnTo>
                  <a:pt x="0" y="298450"/>
                </a:lnTo>
              </a:path>
            </a:pathLst>
          </a:custGeom>
          <a:ln w="44450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777489" y="5867400"/>
            <a:ext cx="44450" cy="298450"/>
          </a:xfrm>
          <a:custGeom>
            <a:avLst/>
            <a:gdLst/>
            <a:ahLst/>
            <a:cxnLst/>
            <a:rect l="l" t="t" r="r" b="b"/>
            <a:pathLst>
              <a:path w="44450" h="298450">
                <a:moveTo>
                  <a:pt x="0" y="0"/>
                </a:moveTo>
                <a:lnTo>
                  <a:pt x="44450" y="0"/>
                </a:lnTo>
                <a:lnTo>
                  <a:pt x="44450" y="298450"/>
                </a:lnTo>
                <a:lnTo>
                  <a:pt x="0" y="29845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838857" y="5939790"/>
            <a:ext cx="287882" cy="2362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3144520" y="5867400"/>
            <a:ext cx="120650" cy="298450"/>
          </a:xfrm>
          <a:custGeom>
            <a:avLst/>
            <a:gdLst/>
            <a:ahLst/>
            <a:cxnLst/>
            <a:rect l="l" t="t" r="r" b="b"/>
            <a:pathLst>
              <a:path w="120650" h="298450">
                <a:moveTo>
                  <a:pt x="43180" y="0"/>
                </a:moveTo>
                <a:lnTo>
                  <a:pt x="0" y="0"/>
                </a:lnTo>
                <a:lnTo>
                  <a:pt x="0" y="298450"/>
                </a:lnTo>
                <a:lnTo>
                  <a:pt x="43180" y="298450"/>
                </a:lnTo>
                <a:lnTo>
                  <a:pt x="43180" y="180340"/>
                </a:lnTo>
                <a:lnTo>
                  <a:pt x="44450" y="175259"/>
                </a:lnTo>
                <a:lnTo>
                  <a:pt x="44450" y="168909"/>
                </a:lnTo>
                <a:lnTo>
                  <a:pt x="45719" y="165100"/>
                </a:lnTo>
                <a:lnTo>
                  <a:pt x="45719" y="160019"/>
                </a:lnTo>
                <a:lnTo>
                  <a:pt x="46990" y="158750"/>
                </a:lnTo>
                <a:lnTo>
                  <a:pt x="46990" y="154940"/>
                </a:lnTo>
                <a:lnTo>
                  <a:pt x="48260" y="153669"/>
                </a:lnTo>
                <a:lnTo>
                  <a:pt x="49530" y="151130"/>
                </a:lnTo>
                <a:lnTo>
                  <a:pt x="49530" y="149859"/>
                </a:lnTo>
                <a:lnTo>
                  <a:pt x="55880" y="143509"/>
                </a:lnTo>
                <a:lnTo>
                  <a:pt x="57150" y="143509"/>
                </a:lnTo>
                <a:lnTo>
                  <a:pt x="57150" y="142240"/>
                </a:lnTo>
                <a:lnTo>
                  <a:pt x="119538" y="142240"/>
                </a:lnTo>
                <a:lnTo>
                  <a:pt x="119380" y="140969"/>
                </a:lnTo>
                <a:lnTo>
                  <a:pt x="119380" y="132080"/>
                </a:lnTo>
                <a:lnTo>
                  <a:pt x="118109" y="123190"/>
                </a:lnTo>
                <a:lnTo>
                  <a:pt x="116840" y="120650"/>
                </a:lnTo>
                <a:lnTo>
                  <a:pt x="116840" y="115569"/>
                </a:lnTo>
                <a:lnTo>
                  <a:pt x="115569" y="113030"/>
                </a:lnTo>
                <a:lnTo>
                  <a:pt x="114723" y="110490"/>
                </a:lnTo>
                <a:lnTo>
                  <a:pt x="43180" y="110490"/>
                </a:lnTo>
                <a:lnTo>
                  <a:pt x="43180" y="0"/>
                </a:lnTo>
                <a:close/>
              </a:path>
              <a:path w="120650" h="298450">
                <a:moveTo>
                  <a:pt x="119538" y="142240"/>
                </a:moveTo>
                <a:lnTo>
                  <a:pt x="66040" y="142240"/>
                </a:lnTo>
                <a:lnTo>
                  <a:pt x="66040" y="143509"/>
                </a:lnTo>
                <a:lnTo>
                  <a:pt x="67310" y="144780"/>
                </a:lnTo>
                <a:lnTo>
                  <a:pt x="68580" y="144780"/>
                </a:lnTo>
                <a:lnTo>
                  <a:pt x="69850" y="146050"/>
                </a:lnTo>
                <a:lnTo>
                  <a:pt x="69850" y="147319"/>
                </a:lnTo>
                <a:lnTo>
                  <a:pt x="72390" y="149859"/>
                </a:lnTo>
                <a:lnTo>
                  <a:pt x="72390" y="152400"/>
                </a:lnTo>
                <a:lnTo>
                  <a:pt x="73660" y="152400"/>
                </a:lnTo>
                <a:lnTo>
                  <a:pt x="73660" y="156209"/>
                </a:lnTo>
                <a:lnTo>
                  <a:pt x="74930" y="157480"/>
                </a:lnTo>
                <a:lnTo>
                  <a:pt x="74930" y="162559"/>
                </a:lnTo>
                <a:lnTo>
                  <a:pt x="76200" y="166369"/>
                </a:lnTo>
                <a:lnTo>
                  <a:pt x="76200" y="298450"/>
                </a:lnTo>
                <a:lnTo>
                  <a:pt x="120650" y="298450"/>
                </a:lnTo>
                <a:lnTo>
                  <a:pt x="120650" y="151130"/>
                </a:lnTo>
                <a:lnTo>
                  <a:pt x="119538" y="142240"/>
                </a:lnTo>
                <a:close/>
              </a:path>
              <a:path w="120650" h="298450">
                <a:moveTo>
                  <a:pt x="86360" y="77469"/>
                </a:moveTo>
                <a:lnTo>
                  <a:pt x="76200" y="77469"/>
                </a:lnTo>
                <a:lnTo>
                  <a:pt x="73660" y="78740"/>
                </a:lnTo>
                <a:lnTo>
                  <a:pt x="71119" y="78740"/>
                </a:lnTo>
                <a:lnTo>
                  <a:pt x="66040" y="81280"/>
                </a:lnTo>
                <a:lnTo>
                  <a:pt x="63500" y="83819"/>
                </a:lnTo>
                <a:lnTo>
                  <a:pt x="60960" y="85090"/>
                </a:lnTo>
                <a:lnTo>
                  <a:pt x="54610" y="91440"/>
                </a:lnTo>
                <a:lnTo>
                  <a:pt x="49530" y="99059"/>
                </a:lnTo>
                <a:lnTo>
                  <a:pt x="48260" y="101600"/>
                </a:lnTo>
                <a:lnTo>
                  <a:pt x="43180" y="110490"/>
                </a:lnTo>
                <a:lnTo>
                  <a:pt x="114723" y="110490"/>
                </a:lnTo>
                <a:lnTo>
                  <a:pt x="114300" y="109219"/>
                </a:lnTo>
                <a:lnTo>
                  <a:pt x="114300" y="105409"/>
                </a:lnTo>
                <a:lnTo>
                  <a:pt x="107950" y="92709"/>
                </a:lnTo>
                <a:lnTo>
                  <a:pt x="106680" y="91440"/>
                </a:lnTo>
                <a:lnTo>
                  <a:pt x="105410" y="88900"/>
                </a:lnTo>
                <a:lnTo>
                  <a:pt x="100330" y="83819"/>
                </a:lnTo>
                <a:lnTo>
                  <a:pt x="97790" y="82550"/>
                </a:lnTo>
                <a:lnTo>
                  <a:pt x="95250" y="80009"/>
                </a:lnTo>
                <a:lnTo>
                  <a:pt x="90169" y="78740"/>
                </a:lnTo>
                <a:lnTo>
                  <a:pt x="86360" y="7746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3144520" y="5867400"/>
            <a:ext cx="120650" cy="298450"/>
          </a:xfrm>
          <a:custGeom>
            <a:avLst/>
            <a:gdLst/>
            <a:ahLst/>
            <a:cxnLst/>
            <a:rect l="l" t="t" r="r" b="b"/>
            <a:pathLst>
              <a:path w="120650" h="298450">
                <a:moveTo>
                  <a:pt x="0" y="0"/>
                </a:moveTo>
                <a:lnTo>
                  <a:pt x="43180" y="0"/>
                </a:lnTo>
                <a:lnTo>
                  <a:pt x="43180" y="110490"/>
                </a:lnTo>
                <a:lnTo>
                  <a:pt x="48260" y="101600"/>
                </a:lnTo>
                <a:lnTo>
                  <a:pt x="59690" y="86359"/>
                </a:lnTo>
                <a:lnTo>
                  <a:pt x="60960" y="85090"/>
                </a:lnTo>
                <a:lnTo>
                  <a:pt x="63500" y="83819"/>
                </a:lnTo>
                <a:lnTo>
                  <a:pt x="66040" y="81280"/>
                </a:lnTo>
                <a:lnTo>
                  <a:pt x="68580" y="80009"/>
                </a:lnTo>
                <a:lnTo>
                  <a:pt x="71119" y="78740"/>
                </a:lnTo>
                <a:lnTo>
                  <a:pt x="73660" y="78740"/>
                </a:lnTo>
                <a:lnTo>
                  <a:pt x="76200" y="77469"/>
                </a:lnTo>
                <a:lnTo>
                  <a:pt x="78740" y="77469"/>
                </a:lnTo>
                <a:lnTo>
                  <a:pt x="82550" y="77469"/>
                </a:lnTo>
                <a:lnTo>
                  <a:pt x="86360" y="77469"/>
                </a:lnTo>
                <a:lnTo>
                  <a:pt x="90169" y="78740"/>
                </a:lnTo>
                <a:lnTo>
                  <a:pt x="95250" y="80009"/>
                </a:lnTo>
                <a:lnTo>
                  <a:pt x="96519" y="81280"/>
                </a:lnTo>
                <a:lnTo>
                  <a:pt x="97790" y="82550"/>
                </a:lnTo>
                <a:lnTo>
                  <a:pt x="100330" y="83819"/>
                </a:lnTo>
                <a:lnTo>
                  <a:pt x="101600" y="85090"/>
                </a:lnTo>
                <a:lnTo>
                  <a:pt x="102869" y="86359"/>
                </a:lnTo>
                <a:lnTo>
                  <a:pt x="105410" y="88900"/>
                </a:lnTo>
                <a:lnTo>
                  <a:pt x="106680" y="91440"/>
                </a:lnTo>
                <a:lnTo>
                  <a:pt x="107950" y="92709"/>
                </a:lnTo>
                <a:lnTo>
                  <a:pt x="109219" y="95250"/>
                </a:lnTo>
                <a:lnTo>
                  <a:pt x="110490" y="97790"/>
                </a:lnTo>
                <a:lnTo>
                  <a:pt x="111759" y="100330"/>
                </a:lnTo>
                <a:lnTo>
                  <a:pt x="113030" y="102869"/>
                </a:lnTo>
                <a:lnTo>
                  <a:pt x="114300" y="105409"/>
                </a:lnTo>
                <a:lnTo>
                  <a:pt x="114300" y="109219"/>
                </a:lnTo>
                <a:lnTo>
                  <a:pt x="115569" y="113030"/>
                </a:lnTo>
                <a:lnTo>
                  <a:pt x="116840" y="115569"/>
                </a:lnTo>
                <a:lnTo>
                  <a:pt x="116840" y="120650"/>
                </a:lnTo>
                <a:lnTo>
                  <a:pt x="118109" y="123190"/>
                </a:lnTo>
                <a:lnTo>
                  <a:pt x="119380" y="132080"/>
                </a:lnTo>
                <a:lnTo>
                  <a:pt x="119380" y="140969"/>
                </a:lnTo>
                <a:lnTo>
                  <a:pt x="120650" y="151130"/>
                </a:lnTo>
                <a:lnTo>
                  <a:pt x="120650" y="161290"/>
                </a:lnTo>
                <a:lnTo>
                  <a:pt x="120650" y="298450"/>
                </a:lnTo>
                <a:lnTo>
                  <a:pt x="76200" y="298450"/>
                </a:lnTo>
                <a:lnTo>
                  <a:pt x="76200" y="179070"/>
                </a:lnTo>
                <a:lnTo>
                  <a:pt x="76200" y="175259"/>
                </a:lnTo>
                <a:lnTo>
                  <a:pt x="76200" y="170180"/>
                </a:lnTo>
                <a:lnTo>
                  <a:pt x="76200" y="166369"/>
                </a:lnTo>
                <a:lnTo>
                  <a:pt x="74930" y="162559"/>
                </a:lnTo>
                <a:lnTo>
                  <a:pt x="74930" y="158750"/>
                </a:lnTo>
                <a:lnTo>
                  <a:pt x="74930" y="157480"/>
                </a:lnTo>
                <a:lnTo>
                  <a:pt x="73660" y="156209"/>
                </a:lnTo>
                <a:lnTo>
                  <a:pt x="73660" y="154940"/>
                </a:lnTo>
                <a:lnTo>
                  <a:pt x="73660" y="152400"/>
                </a:lnTo>
                <a:lnTo>
                  <a:pt x="72390" y="152400"/>
                </a:lnTo>
                <a:lnTo>
                  <a:pt x="72390" y="151130"/>
                </a:lnTo>
                <a:lnTo>
                  <a:pt x="72390" y="149859"/>
                </a:lnTo>
                <a:lnTo>
                  <a:pt x="71119" y="148590"/>
                </a:lnTo>
                <a:lnTo>
                  <a:pt x="69850" y="147319"/>
                </a:lnTo>
                <a:lnTo>
                  <a:pt x="69850" y="146050"/>
                </a:lnTo>
                <a:lnTo>
                  <a:pt x="66040" y="143509"/>
                </a:lnTo>
                <a:lnTo>
                  <a:pt x="66040" y="142240"/>
                </a:lnTo>
                <a:lnTo>
                  <a:pt x="57150" y="142240"/>
                </a:lnTo>
                <a:lnTo>
                  <a:pt x="57150" y="143509"/>
                </a:lnTo>
                <a:lnTo>
                  <a:pt x="55880" y="143509"/>
                </a:lnTo>
                <a:lnTo>
                  <a:pt x="54610" y="144780"/>
                </a:lnTo>
                <a:lnTo>
                  <a:pt x="53340" y="146050"/>
                </a:lnTo>
                <a:lnTo>
                  <a:pt x="52069" y="147319"/>
                </a:lnTo>
                <a:lnTo>
                  <a:pt x="50800" y="148590"/>
                </a:lnTo>
                <a:lnTo>
                  <a:pt x="49530" y="149859"/>
                </a:lnTo>
                <a:lnTo>
                  <a:pt x="49530" y="151130"/>
                </a:lnTo>
                <a:lnTo>
                  <a:pt x="48260" y="153669"/>
                </a:lnTo>
                <a:lnTo>
                  <a:pt x="46990" y="154940"/>
                </a:lnTo>
                <a:lnTo>
                  <a:pt x="46990" y="157480"/>
                </a:lnTo>
                <a:lnTo>
                  <a:pt x="46990" y="158750"/>
                </a:lnTo>
                <a:lnTo>
                  <a:pt x="45719" y="160019"/>
                </a:lnTo>
                <a:lnTo>
                  <a:pt x="45719" y="162559"/>
                </a:lnTo>
                <a:lnTo>
                  <a:pt x="45719" y="165100"/>
                </a:lnTo>
                <a:lnTo>
                  <a:pt x="44450" y="168909"/>
                </a:lnTo>
                <a:lnTo>
                  <a:pt x="44450" y="175259"/>
                </a:lnTo>
                <a:lnTo>
                  <a:pt x="43180" y="180340"/>
                </a:lnTo>
                <a:lnTo>
                  <a:pt x="43180" y="187959"/>
                </a:lnTo>
                <a:lnTo>
                  <a:pt x="43180" y="194309"/>
                </a:lnTo>
                <a:lnTo>
                  <a:pt x="43180" y="298450"/>
                </a:lnTo>
                <a:lnTo>
                  <a:pt x="0" y="29845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3281679" y="5939790"/>
            <a:ext cx="140970" cy="23621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3462654" y="5867400"/>
            <a:ext cx="0" cy="298450"/>
          </a:xfrm>
          <a:custGeom>
            <a:avLst/>
            <a:gdLst/>
            <a:ahLst/>
            <a:cxnLst/>
            <a:rect l="l" t="t" r="r" b="b"/>
            <a:pathLst>
              <a:path w="0" h="298450">
                <a:moveTo>
                  <a:pt x="0" y="0"/>
                </a:moveTo>
                <a:lnTo>
                  <a:pt x="0" y="298450"/>
                </a:lnTo>
              </a:path>
            </a:pathLst>
          </a:custGeom>
          <a:ln w="44450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3440429" y="5867400"/>
            <a:ext cx="44450" cy="298450"/>
          </a:xfrm>
          <a:custGeom>
            <a:avLst/>
            <a:gdLst/>
            <a:ahLst/>
            <a:cxnLst/>
            <a:rect l="l" t="t" r="r" b="b"/>
            <a:pathLst>
              <a:path w="44450" h="298450">
                <a:moveTo>
                  <a:pt x="0" y="0"/>
                </a:moveTo>
                <a:lnTo>
                  <a:pt x="44450" y="0"/>
                </a:lnTo>
                <a:lnTo>
                  <a:pt x="44450" y="298450"/>
                </a:lnTo>
                <a:lnTo>
                  <a:pt x="0" y="29845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3509009" y="5862320"/>
            <a:ext cx="209142" cy="31328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3810000" y="5867400"/>
            <a:ext cx="146050" cy="298450"/>
          </a:xfrm>
          <a:custGeom>
            <a:avLst/>
            <a:gdLst/>
            <a:ahLst/>
            <a:cxnLst/>
            <a:rect l="l" t="t" r="r" b="b"/>
            <a:pathLst>
              <a:path w="146050" h="298450">
                <a:moveTo>
                  <a:pt x="102870" y="0"/>
                </a:moveTo>
                <a:lnTo>
                  <a:pt x="0" y="0"/>
                </a:lnTo>
                <a:lnTo>
                  <a:pt x="0" y="298450"/>
                </a:lnTo>
                <a:lnTo>
                  <a:pt x="92710" y="298450"/>
                </a:lnTo>
                <a:lnTo>
                  <a:pt x="106679" y="294640"/>
                </a:lnTo>
                <a:lnTo>
                  <a:pt x="111760" y="293370"/>
                </a:lnTo>
                <a:lnTo>
                  <a:pt x="115570" y="292100"/>
                </a:lnTo>
                <a:lnTo>
                  <a:pt x="118110" y="290830"/>
                </a:lnTo>
                <a:lnTo>
                  <a:pt x="119379" y="289559"/>
                </a:lnTo>
                <a:lnTo>
                  <a:pt x="121920" y="288290"/>
                </a:lnTo>
                <a:lnTo>
                  <a:pt x="123189" y="287020"/>
                </a:lnTo>
                <a:lnTo>
                  <a:pt x="125729" y="285750"/>
                </a:lnTo>
                <a:lnTo>
                  <a:pt x="128270" y="283209"/>
                </a:lnTo>
                <a:lnTo>
                  <a:pt x="129539" y="279400"/>
                </a:lnTo>
                <a:lnTo>
                  <a:pt x="134620" y="271780"/>
                </a:lnTo>
                <a:lnTo>
                  <a:pt x="135889" y="269240"/>
                </a:lnTo>
                <a:lnTo>
                  <a:pt x="137160" y="265430"/>
                </a:lnTo>
                <a:lnTo>
                  <a:pt x="139700" y="260350"/>
                </a:lnTo>
                <a:lnTo>
                  <a:pt x="140970" y="256540"/>
                </a:lnTo>
                <a:lnTo>
                  <a:pt x="144779" y="241300"/>
                </a:lnTo>
                <a:lnTo>
                  <a:pt x="144779" y="236220"/>
                </a:lnTo>
                <a:lnTo>
                  <a:pt x="145097" y="234950"/>
                </a:lnTo>
                <a:lnTo>
                  <a:pt x="49529" y="234950"/>
                </a:lnTo>
                <a:lnTo>
                  <a:pt x="49529" y="173990"/>
                </a:lnTo>
                <a:lnTo>
                  <a:pt x="140970" y="173990"/>
                </a:lnTo>
                <a:lnTo>
                  <a:pt x="139700" y="171450"/>
                </a:lnTo>
                <a:lnTo>
                  <a:pt x="138429" y="166369"/>
                </a:lnTo>
                <a:lnTo>
                  <a:pt x="137160" y="165100"/>
                </a:lnTo>
                <a:lnTo>
                  <a:pt x="135889" y="161290"/>
                </a:lnTo>
                <a:lnTo>
                  <a:pt x="134620" y="160019"/>
                </a:lnTo>
                <a:lnTo>
                  <a:pt x="133350" y="157480"/>
                </a:lnTo>
                <a:lnTo>
                  <a:pt x="128270" y="149859"/>
                </a:lnTo>
                <a:lnTo>
                  <a:pt x="120650" y="144780"/>
                </a:lnTo>
                <a:lnTo>
                  <a:pt x="118110" y="142240"/>
                </a:lnTo>
                <a:lnTo>
                  <a:pt x="113029" y="139700"/>
                </a:lnTo>
                <a:lnTo>
                  <a:pt x="115570" y="138430"/>
                </a:lnTo>
                <a:lnTo>
                  <a:pt x="125729" y="128269"/>
                </a:lnTo>
                <a:lnTo>
                  <a:pt x="127000" y="125730"/>
                </a:lnTo>
                <a:lnTo>
                  <a:pt x="129539" y="123190"/>
                </a:lnTo>
                <a:lnTo>
                  <a:pt x="130810" y="119380"/>
                </a:lnTo>
                <a:lnTo>
                  <a:pt x="131445" y="118109"/>
                </a:lnTo>
                <a:lnTo>
                  <a:pt x="49529" y="118109"/>
                </a:lnTo>
                <a:lnTo>
                  <a:pt x="49529" y="59690"/>
                </a:lnTo>
                <a:lnTo>
                  <a:pt x="138429" y="59690"/>
                </a:lnTo>
                <a:lnTo>
                  <a:pt x="138429" y="55880"/>
                </a:lnTo>
                <a:lnTo>
                  <a:pt x="137160" y="52069"/>
                </a:lnTo>
                <a:lnTo>
                  <a:pt x="137160" y="48259"/>
                </a:lnTo>
                <a:lnTo>
                  <a:pt x="135889" y="45719"/>
                </a:lnTo>
                <a:lnTo>
                  <a:pt x="134620" y="41909"/>
                </a:lnTo>
                <a:lnTo>
                  <a:pt x="134620" y="39369"/>
                </a:lnTo>
                <a:lnTo>
                  <a:pt x="133350" y="35559"/>
                </a:lnTo>
                <a:lnTo>
                  <a:pt x="132079" y="33019"/>
                </a:lnTo>
                <a:lnTo>
                  <a:pt x="130810" y="29209"/>
                </a:lnTo>
                <a:lnTo>
                  <a:pt x="125729" y="19050"/>
                </a:lnTo>
                <a:lnTo>
                  <a:pt x="123189" y="16509"/>
                </a:lnTo>
                <a:lnTo>
                  <a:pt x="120650" y="11430"/>
                </a:lnTo>
                <a:lnTo>
                  <a:pt x="118110" y="10159"/>
                </a:lnTo>
                <a:lnTo>
                  <a:pt x="115570" y="7619"/>
                </a:lnTo>
                <a:lnTo>
                  <a:pt x="107950" y="2540"/>
                </a:lnTo>
                <a:lnTo>
                  <a:pt x="102870" y="0"/>
                </a:lnTo>
                <a:close/>
              </a:path>
              <a:path w="146050" h="298450">
                <a:moveTo>
                  <a:pt x="140970" y="173990"/>
                </a:moveTo>
                <a:lnTo>
                  <a:pt x="77470" y="173990"/>
                </a:lnTo>
                <a:lnTo>
                  <a:pt x="80010" y="175259"/>
                </a:lnTo>
                <a:lnTo>
                  <a:pt x="82550" y="175259"/>
                </a:lnTo>
                <a:lnTo>
                  <a:pt x="87629" y="177800"/>
                </a:lnTo>
                <a:lnTo>
                  <a:pt x="88900" y="179070"/>
                </a:lnTo>
                <a:lnTo>
                  <a:pt x="90170" y="179070"/>
                </a:lnTo>
                <a:lnTo>
                  <a:pt x="91439" y="180340"/>
                </a:lnTo>
                <a:lnTo>
                  <a:pt x="91439" y="181609"/>
                </a:lnTo>
                <a:lnTo>
                  <a:pt x="92710" y="182879"/>
                </a:lnTo>
                <a:lnTo>
                  <a:pt x="92710" y="184150"/>
                </a:lnTo>
                <a:lnTo>
                  <a:pt x="93979" y="184150"/>
                </a:lnTo>
                <a:lnTo>
                  <a:pt x="93979" y="186690"/>
                </a:lnTo>
                <a:lnTo>
                  <a:pt x="95250" y="187959"/>
                </a:lnTo>
                <a:lnTo>
                  <a:pt x="95250" y="189229"/>
                </a:lnTo>
                <a:lnTo>
                  <a:pt x="96520" y="190500"/>
                </a:lnTo>
                <a:lnTo>
                  <a:pt x="96520" y="198120"/>
                </a:lnTo>
                <a:lnTo>
                  <a:pt x="97789" y="200659"/>
                </a:lnTo>
                <a:lnTo>
                  <a:pt x="97789" y="207009"/>
                </a:lnTo>
                <a:lnTo>
                  <a:pt x="96520" y="210820"/>
                </a:lnTo>
                <a:lnTo>
                  <a:pt x="96520" y="217170"/>
                </a:lnTo>
                <a:lnTo>
                  <a:pt x="95250" y="218440"/>
                </a:lnTo>
                <a:lnTo>
                  <a:pt x="95250" y="219709"/>
                </a:lnTo>
                <a:lnTo>
                  <a:pt x="93979" y="220979"/>
                </a:lnTo>
                <a:lnTo>
                  <a:pt x="93979" y="224790"/>
                </a:lnTo>
                <a:lnTo>
                  <a:pt x="91439" y="227329"/>
                </a:lnTo>
                <a:lnTo>
                  <a:pt x="91439" y="228600"/>
                </a:lnTo>
                <a:lnTo>
                  <a:pt x="90170" y="229870"/>
                </a:lnTo>
                <a:lnTo>
                  <a:pt x="88900" y="229870"/>
                </a:lnTo>
                <a:lnTo>
                  <a:pt x="88900" y="231140"/>
                </a:lnTo>
                <a:lnTo>
                  <a:pt x="87629" y="231140"/>
                </a:lnTo>
                <a:lnTo>
                  <a:pt x="82550" y="233679"/>
                </a:lnTo>
                <a:lnTo>
                  <a:pt x="80010" y="233679"/>
                </a:lnTo>
                <a:lnTo>
                  <a:pt x="77470" y="234950"/>
                </a:lnTo>
                <a:lnTo>
                  <a:pt x="145097" y="234950"/>
                </a:lnTo>
                <a:lnTo>
                  <a:pt x="146050" y="231140"/>
                </a:lnTo>
                <a:lnTo>
                  <a:pt x="146050" y="200659"/>
                </a:lnTo>
                <a:lnTo>
                  <a:pt x="144779" y="194309"/>
                </a:lnTo>
                <a:lnTo>
                  <a:pt x="144779" y="187959"/>
                </a:lnTo>
                <a:lnTo>
                  <a:pt x="143510" y="181609"/>
                </a:lnTo>
                <a:lnTo>
                  <a:pt x="142239" y="176530"/>
                </a:lnTo>
                <a:lnTo>
                  <a:pt x="140970" y="173990"/>
                </a:lnTo>
                <a:close/>
              </a:path>
              <a:path w="146050" h="298450">
                <a:moveTo>
                  <a:pt x="138429" y="59690"/>
                </a:moveTo>
                <a:lnTo>
                  <a:pt x="73660" y="59690"/>
                </a:lnTo>
                <a:lnTo>
                  <a:pt x="76200" y="60959"/>
                </a:lnTo>
                <a:lnTo>
                  <a:pt x="78739" y="60959"/>
                </a:lnTo>
                <a:lnTo>
                  <a:pt x="81279" y="62230"/>
                </a:lnTo>
                <a:lnTo>
                  <a:pt x="82550" y="63500"/>
                </a:lnTo>
                <a:lnTo>
                  <a:pt x="83820" y="63500"/>
                </a:lnTo>
                <a:lnTo>
                  <a:pt x="86360" y="66040"/>
                </a:lnTo>
                <a:lnTo>
                  <a:pt x="86360" y="67309"/>
                </a:lnTo>
                <a:lnTo>
                  <a:pt x="87629" y="67309"/>
                </a:lnTo>
                <a:lnTo>
                  <a:pt x="87629" y="69850"/>
                </a:lnTo>
                <a:lnTo>
                  <a:pt x="88900" y="69850"/>
                </a:lnTo>
                <a:lnTo>
                  <a:pt x="88900" y="73659"/>
                </a:lnTo>
                <a:lnTo>
                  <a:pt x="90170" y="74930"/>
                </a:lnTo>
                <a:lnTo>
                  <a:pt x="90170" y="78740"/>
                </a:lnTo>
                <a:lnTo>
                  <a:pt x="91439" y="82550"/>
                </a:lnTo>
                <a:lnTo>
                  <a:pt x="91439" y="95250"/>
                </a:lnTo>
                <a:lnTo>
                  <a:pt x="90170" y="97790"/>
                </a:lnTo>
                <a:lnTo>
                  <a:pt x="90170" y="101600"/>
                </a:lnTo>
                <a:lnTo>
                  <a:pt x="88900" y="102869"/>
                </a:lnTo>
                <a:lnTo>
                  <a:pt x="88900" y="106680"/>
                </a:lnTo>
                <a:lnTo>
                  <a:pt x="87629" y="107950"/>
                </a:lnTo>
                <a:lnTo>
                  <a:pt x="87629" y="110490"/>
                </a:lnTo>
                <a:lnTo>
                  <a:pt x="86360" y="110490"/>
                </a:lnTo>
                <a:lnTo>
                  <a:pt x="85089" y="111759"/>
                </a:lnTo>
                <a:lnTo>
                  <a:pt x="85089" y="113030"/>
                </a:lnTo>
                <a:lnTo>
                  <a:pt x="83820" y="113030"/>
                </a:lnTo>
                <a:lnTo>
                  <a:pt x="81279" y="115569"/>
                </a:lnTo>
                <a:lnTo>
                  <a:pt x="78739" y="115569"/>
                </a:lnTo>
                <a:lnTo>
                  <a:pt x="73660" y="118109"/>
                </a:lnTo>
                <a:lnTo>
                  <a:pt x="131445" y="118109"/>
                </a:lnTo>
                <a:lnTo>
                  <a:pt x="133350" y="114300"/>
                </a:lnTo>
                <a:lnTo>
                  <a:pt x="134620" y="110490"/>
                </a:lnTo>
                <a:lnTo>
                  <a:pt x="135889" y="104140"/>
                </a:lnTo>
                <a:lnTo>
                  <a:pt x="137160" y="99059"/>
                </a:lnTo>
                <a:lnTo>
                  <a:pt x="138429" y="92709"/>
                </a:lnTo>
                <a:lnTo>
                  <a:pt x="138429" y="86359"/>
                </a:lnTo>
                <a:lnTo>
                  <a:pt x="139700" y="80009"/>
                </a:lnTo>
                <a:lnTo>
                  <a:pt x="139700" y="74930"/>
                </a:lnTo>
                <a:lnTo>
                  <a:pt x="138429" y="67309"/>
                </a:lnTo>
                <a:lnTo>
                  <a:pt x="138429" y="5969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3810000" y="586676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3901440" y="58623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3901440" y="58623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1270" y="0"/>
                </a:lnTo>
                <a:lnTo>
                  <a:pt x="0" y="5079"/>
                </a:lnTo>
                <a:lnTo>
                  <a:pt x="0" y="8889"/>
                </a:lnTo>
                <a:lnTo>
                  <a:pt x="5080" y="10159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3907790" y="586232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5079"/>
                </a:moveTo>
                <a:lnTo>
                  <a:pt x="0" y="0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3906520" y="58623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1269" y="0"/>
                </a:moveTo>
                <a:lnTo>
                  <a:pt x="1269" y="5079"/>
                </a:lnTo>
                <a:lnTo>
                  <a:pt x="0" y="10159"/>
                </a:lnTo>
                <a:lnTo>
                  <a:pt x="5079" y="10159"/>
                </a:lnTo>
                <a:lnTo>
                  <a:pt x="6350" y="5079"/>
                </a:lnTo>
                <a:lnTo>
                  <a:pt x="761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3911600" y="586359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2539" y="0"/>
                </a:moveTo>
                <a:lnTo>
                  <a:pt x="1270" y="3810"/>
                </a:lnTo>
                <a:lnTo>
                  <a:pt x="0" y="8890"/>
                </a:lnTo>
                <a:lnTo>
                  <a:pt x="3810" y="11430"/>
                </a:lnTo>
                <a:lnTo>
                  <a:pt x="6350" y="6350"/>
                </a:lnTo>
                <a:lnTo>
                  <a:pt x="762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3915409" y="586612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3810" y="0"/>
                </a:moveTo>
                <a:lnTo>
                  <a:pt x="2539" y="3810"/>
                </a:lnTo>
                <a:lnTo>
                  <a:pt x="0" y="8890"/>
                </a:lnTo>
                <a:lnTo>
                  <a:pt x="5079" y="10160"/>
                </a:lnTo>
                <a:lnTo>
                  <a:pt x="6350" y="6350"/>
                </a:lnTo>
                <a:lnTo>
                  <a:pt x="888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3921759" y="58674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539" y="0"/>
                </a:moveTo>
                <a:lnTo>
                  <a:pt x="0" y="5080"/>
                </a:lnTo>
                <a:lnTo>
                  <a:pt x="381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3919220" y="58686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6350" y="0"/>
                </a:moveTo>
                <a:lnTo>
                  <a:pt x="2539" y="3809"/>
                </a:lnTo>
                <a:lnTo>
                  <a:pt x="0" y="7619"/>
                </a:lnTo>
                <a:lnTo>
                  <a:pt x="3809" y="10159"/>
                </a:lnTo>
                <a:lnTo>
                  <a:pt x="6350" y="6349"/>
                </a:lnTo>
                <a:lnTo>
                  <a:pt x="1015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3923029" y="587502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40" y="0"/>
                </a:moveTo>
                <a:lnTo>
                  <a:pt x="0" y="3809"/>
                </a:lnTo>
                <a:lnTo>
                  <a:pt x="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3923029" y="587120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80" y="0"/>
                </a:moveTo>
                <a:lnTo>
                  <a:pt x="2540" y="3809"/>
                </a:lnTo>
                <a:lnTo>
                  <a:pt x="0" y="8889"/>
                </a:lnTo>
                <a:lnTo>
                  <a:pt x="2540" y="10159"/>
                </a:lnTo>
                <a:lnTo>
                  <a:pt x="5080" y="6349"/>
                </a:lnTo>
                <a:lnTo>
                  <a:pt x="762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3928109" y="58724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539" y="0"/>
                </a:moveTo>
                <a:lnTo>
                  <a:pt x="0" y="5080"/>
                </a:lnTo>
                <a:lnTo>
                  <a:pt x="381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3924300" y="58737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7620" y="0"/>
                </a:moveTo>
                <a:lnTo>
                  <a:pt x="3810" y="3809"/>
                </a:lnTo>
                <a:lnTo>
                  <a:pt x="0" y="6350"/>
                </a:lnTo>
                <a:lnTo>
                  <a:pt x="2539" y="8890"/>
                </a:lnTo>
                <a:lnTo>
                  <a:pt x="8889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3926840" y="58762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6350" y="0"/>
                </a:moveTo>
                <a:lnTo>
                  <a:pt x="0" y="6350"/>
                </a:lnTo>
                <a:lnTo>
                  <a:pt x="1270" y="7620"/>
                </a:lnTo>
                <a:lnTo>
                  <a:pt x="5080" y="5080"/>
                </a:lnTo>
                <a:lnTo>
                  <a:pt x="888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3931920" y="58775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380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3928109" y="58788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7619" y="0"/>
                </a:moveTo>
                <a:lnTo>
                  <a:pt x="0" y="5080"/>
                </a:lnTo>
                <a:lnTo>
                  <a:pt x="1269" y="7620"/>
                </a:lnTo>
                <a:lnTo>
                  <a:pt x="5079" y="5080"/>
                </a:lnTo>
                <a:lnTo>
                  <a:pt x="10160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3929379" y="58839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2539"/>
                </a:lnTo>
                <a:lnTo>
                  <a:pt x="127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3930650" y="58813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6350" y="0"/>
                </a:moveTo>
                <a:lnTo>
                  <a:pt x="2539" y="2539"/>
                </a:lnTo>
                <a:lnTo>
                  <a:pt x="0" y="5079"/>
                </a:lnTo>
                <a:lnTo>
                  <a:pt x="1270" y="7619"/>
                </a:lnTo>
                <a:lnTo>
                  <a:pt x="5079" y="5079"/>
                </a:lnTo>
                <a:lnTo>
                  <a:pt x="888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3935729" y="58826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1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3931920" y="588390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19" y="0"/>
                </a:moveTo>
                <a:lnTo>
                  <a:pt x="3809" y="2539"/>
                </a:lnTo>
                <a:lnTo>
                  <a:pt x="0" y="3809"/>
                </a:lnTo>
                <a:lnTo>
                  <a:pt x="1269" y="6349"/>
                </a:lnTo>
                <a:lnTo>
                  <a:pt x="5079" y="5079"/>
                </a:lnTo>
                <a:lnTo>
                  <a:pt x="888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3933190" y="58864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7620" y="0"/>
                </a:moveTo>
                <a:lnTo>
                  <a:pt x="3810" y="2540"/>
                </a:lnTo>
                <a:lnTo>
                  <a:pt x="0" y="3809"/>
                </a:lnTo>
                <a:lnTo>
                  <a:pt x="2539" y="10159"/>
                </a:lnTo>
                <a:lnTo>
                  <a:pt x="1016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3939540" y="58915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3810" y="0"/>
                </a:lnTo>
                <a:lnTo>
                  <a:pt x="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3935729" y="58915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90" y="0"/>
                </a:moveTo>
                <a:lnTo>
                  <a:pt x="3810" y="2540"/>
                </a:lnTo>
                <a:lnTo>
                  <a:pt x="0" y="5080"/>
                </a:lnTo>
                <a:lnTo>
                  <a:pt x="1270" y="7620"/>
                </a:lnTo>
                <a:lnTo>
                  <a:pt x="5080" y="5080"/>
                </a:lnTo>
                <a:lnTo>
                  <a:pt x="1016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940809" y="58940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3937000" y="58953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3810" y="1270"/>
                </a:lnTo>
                <a:lnTo>
                  <a:pt x="0" y="2540"/>
                </a:lnTo>
                <a:lnTo>
                  <a:pt x="1270" y="6350"/>
                </a:lnTo>
                <a:lnTo>
                  <a:pt x="5079" y="5080"/>
                </a:lnTo>
                <a:lnTo>
                  <a:pt x="1016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3938270" y="58978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3809" y="2540"/>
                </a:lnTo>
                <a:lnTo>
                  <a:pt x="0" y="3810"/>
                </a:lnTo>
                <a:lnTo>
                  <a:pt x="1269" y="6350"/>
                </a:lnTo>
                <a:lnTo>
                  <a:pt x="888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3939540" y="590169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2540"/>
                </a:lnTo>
                <a:lnTo>
                  <a:pt x="1270" y="6350"/>
                </a:lnTo>
                <a:lnTo>
                  <a:pt x="888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3940809" y="59055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7619" y="0"/>
                </a:moveTo>
                <a:lnTo>
                  <a:pt x="0" y="2540"/>
                </a:lnTo>
                <a:lnTo>
                  <a:pt x="0" y="5080"/>
                </a:lnTo>
                <a:lnTo>
                  <a:pt x="3810" y="3809"/>
                </a:lnTo>
                <a:lnTo>
                  <a:pt x="8889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3940809" y="59080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3810" y="1270"/>
                </a:lnTo>
                <a:lnTo>
                  <a:pt x="0" y="2540"/>
                </a:lnTo>
                <a:lnTo>
                  <a:pt x="1269" y="6350"/>
                </a:lnTo>
                <a:lnTo>
                  <a:pt x="5079" y="5080"/>
                </a:lnTo>
                <a:lnTo>
                  <a:pt x="1016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3945890" y="59105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254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3942079" y="59118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8890" y="0"/>
                </a:moveTo>
                <a:lnTo>
                  <a:pt x="3810" y="1269"/>
                </a:lnTo>
                <a:lnTo>
                  <a:pt x="0" y="1269"/>
                </a:lnTo>
                <a:lnTo>
                  <a:pt x="0" y="5080"/>
                </a:lnTo>
                <a:lnTo>
                  <a:pt x="1016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3947159" y="59143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3942079" y="59156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0" y="0"/>
                </a:lnTo>
                <a:lnTo>
                  <a:pt x="1270" y="3809"/>
                </a:lnTo>
                <a:lnTo>
                  <a:pt x="10160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3943350" y="59194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3943350" y="59182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3810" y="1269"/>
                </a:ln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888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3943350" y="59220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8889" y="0"/>
                </a:moveTo>
                <a:lnTo>
                  <a:pt x="5079" y="1269"/>
                </a:lnTo>
                <a:lnTo>
                  <a:pt x="0" y="1269"/>
                </a:lnTo>
                <a:lnTo>
                  <a:pt x="0" y="5079"/>
                </a:lnTo>
                <a:lnTo>
                  <a:pt x="5079" y="5079"/>
                </a:lnTo>
                <a:lnTo>
                  <a:pt x="10160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3943350" y="59258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0160" y="0"/>
                </a:moveTo>
                <a:lnTo>
                  <a:pt x="5079" y="1269"/>
                </a:lnTo>
                <a:lnTo>
                  <a:pt x="0" y="1269"/>
                </a:lnTo>
                <a:lnTo>
                  <a:pt x="1270" y="8889"/>
                </a:lnTo>
                <a:lnTo>
                  <a:pt x="5079" y="8889"/>
                </a:lnTo>
                <a:lnTo>
                  <a:pt x="10160" y="761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3944620" y="59334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889" y="0"/>
                </a:moveTo>
                <a:lnTo>
                  <a:pt x="3809" y="1270"/>
                </a:lnTo>
                <a:lnTo>
                  <a:pt x="0" y="1270"/>
                </a:lnTo>
                <a:lnTo>
                  <a:pt x="0" y="8890"/>
                </a:lnTo>
                <a:lnTo>
                  <a:pt x="5079" y="8890"/>
                </a:lnTo>
                <a:lnTo>
                  <a:pt x="8889" y="762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3949700" y="59410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3944620" y="59423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8889" y="5080"/>
                </a:lnTo>
                <a:lnTo>
                  <a:pt x="0" y="508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3949700" y="59474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3944620" y="594740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5079" y="0"/>
                </a:moveTo>
                <a:lnTo>
                  <a:pt x="0" y="0"/>
                </a:lnTo>
                <a:lnTo>
                  <a:pt x="0" y="6349"/>
                </a:lnTo>
                <a:lnTo>
                  <a:pt x="3809" y="6349"/>
                </a:lnTo>
                <a:lnTo>
                  <a:pt x="8889" y="7619"/>
                </a:lnTo>
                <a:lnTo>
                  <a:pt x="888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943350" y="59537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5079" y="0"/>
                </a:moveTo>
                <a:lnTo>
                  <a:pt x="1270" y="0"/>
                </a:lnTo>
                <a:lnTo>
                  <a:pt x="0" y="5079"/>
                </a:lnTo>
                <a:lnTo>
                  <a:pt x="5079" y="6349"/>
                </a:lnTo>
                <a:lnTo>
                  <a:pt x="8889" y="761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942079" y="59588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6350"/>
                </a:lnTo>
                <a:lnTo>
                  <a:pt x="5080" y="7620"/>
                </a:lnTo>
                <a:lnTo>
                  <a:pt x="10160" y="7620"/>
                </a:lnTo>
                <a:lnTo>
                  <a:pt x="10160" y="254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3947159" y="596645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940809" y="596519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269" y="0"/>
                </a:moveTo>
                <a:lnTo>
                  <a:pt x="0" y="6350"/>
                </a:lnTo>
                <a:lnTo>
                  <a:pt x="5079" y="6350"/>
                </a:lnTo>
                <a:lnTo>
                  <a:pt x="10160" y="7620"/>
                </a:lnTo>
                <a:lnTo>
                  <a:pt x="11429" y="1270"/>
                </a:lnTo>
                <a:lnTo>
                  <a:pt x="635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3939540" y="597154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6350" y="0"/>
                </a:moveTo>
                <a:lnTo>
                  <a:pt x="1270" y="0"/>
                </a:lnTo>
                <a:lnTo>
                  <a:pt x="0" y="5080"/>
                </a:lnTo>
                <a:lnTo>
                  <a:pt x="5080" y="6350"/>
                </a:lnTo>
                <a:lnTo>
                  <a:pt x="10160" y="6350"/>
                </a:lnTo>
                <a:lnTo>
                  <a:pt x="1143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3944620" y="5977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380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3938270" y="59753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5080"/>
                </a:lnTo>
                <a:lnTo>
                  <a:pt x="5079" y="6350"/>
                </a:lnTo>
                <a:lnTo>
                  <a:pt x="8889" y="8890"/>
                </a:lnTo>
                <a:lnTo>
                  <a:pt x="10159" y="3809"/>
                </a:lnTo>
                <a:lnTo>
                  <a:pt x="635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3935729" y="598042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2540" y="0"/>
                </a:moveTo>
                <a:lnTo>
                  <a:pt x="0" y="5080"/>
                </a:lnTo>
                <a:lnTo>
                  <a:pt x="5080" y="6350"/>
                </a:lnTo>
                <a:lnTo>
                  <a:pt x="8890" y="7620"/>
                </a:lnTo>
                <a:lnTo>
                  <a:pt x="11430" y="381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3934459" y="59855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69" y="0"/>
                </a:moveTo>
                <a:lnTo>
                  <a:pt x="0" y="2539"/>
                </a:lnTo>
                <a:lnTo>
                  <a:pt x="5079" y="5079"/>
                </a:lnTo>
                <a:lnTo>
                  <a:pt x="8889" y="6349"/>
                </a:lnTo>
                <a:lnTo>
                  <a:pt x="10160" y="253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3939540" y="59905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810" y="254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3933190" y="59880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2539" y="0"/>
                </a:moveTo>
                <a:lnTo>
                  <a:pt x="0" y="2540"/>
                </a:lnTo>
                <a:lnTo>
                  <a:pt x="7620" y="7619"/>
                </a:lnTo>
                <a:lnTo>
                  <a:pt x="1016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3931920" y="59905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69" y="0"/>
                </a:moveTo>
                <a:lnTo>
                  <a:pt x="0" y="2540"/>
                </a:lnTo>
                <a:lnTo>
                  <a:pt x="7619" y="7620"/>
                </a:lnTo>
                <a:lnTo>
                  <a:pt x="888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3929379" y="59931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40" y="0"/>
                </a:moveTo>
                <a:lnTo>
                  <a:pt x="0" y="2540"/>
                </a:lnTo>
                <a:lnTo>
                  <a:pt x="3810" y="5080"/>
                </a:lnTo>
                <a:lnTo>
                  <a:pt x="7620" y="8890"/>
                </a:lnTo>
                <a:lnTo>
                  <a:pt x="1016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3928109" y="59956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269" y="0"/>
                </a:moveTo>
                <a:lnTo>
                  <a:pt x="0" y="2539"/>
                </a:lnTo>
                <a:lnTo>
                  <a:pt x="6350" y="8889"/>
                </a:lnTo>
                <a:lnTo>
                  <a:pt x="8889" y="6349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3925570" y="599820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39" y="0"/>
                </a:moveTo>
                <a:lnTo>
                  <a:pt x="0" y="1269"/>
                </a:lnTo>
                <a:lnTo>
                  <a:pt x="2539" y="5079"/>
                </a:lnTo>
                <a:lnTo>
                  <a:pt x="6350" y="8889"/>
                </a:lnTo>
                <a:lnTo>
                  <a:pt x="8889" y="634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3923029" y="59994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2540" y="0"/>
                </a:moveTo>
                <a:lnTo>
                  <a:pt x="0" y="2540"/>
                </a:lnTo>
                <a:lnTo>
                  <a:pt x="2540" y="6350"/>
                </a:lnTo>
                <a:lnTo>
                  <a:pt x="6350" y="10160"/>
                </a:lnTo>
                <a:lnTo>
                  <a:pt x="8890" y="7620"/>
                </a:lnTo>
                <a:lnTo>
                  <a:pt x="508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3925570" y="60058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539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3920490" y="60020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39" y="0"/>
                </a:moveTo>
                <a:lnTo>
                  <a:pt x="0" y="1269"/>
                </a:lnTo>
                <a:lnTo>
                  <a:pt x="5080" y="8889"/>
                </a:lnTo>
                <a:lnTo>
                  <a:pt x="7620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3914140" y="60032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6350" y="0"/>
                </a:moveTo>
                <a:lnTo>
                  <a:pt x="0" y="3810"/>
                </a:lnTo>
                <a:lnTo>
                  <a:pt x="6350" y="8890"/>
                </a:lnTo>
                <a:lnTo>
                  <a:pt x="888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920490" y="60032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5080" y="0"/>
                </a:moveTo>
                <a:lnTo>
                  <a:pt x="2539" y="3810"/>
                </a:lnTo>
                <a:lnTo>
                  <a:pt x="0" y="8890"/>
                </a:lnTo>
                <a:lnTo>
                  <a:pt x="5080" y="10160"/>
                </a:lnTo>
                <a:lnTo>
                  <a:pt x="7620" y="6350"/>
                </a:lnTo>
                <a:lnTo>
                  <a:pt x="8889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3928109" y="60045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269" y="0"/>
                </a:moveTo>
                <a:lnTo>
                  <a:pt x="0" y="5079"/>
                </a:lnTo>
                <a:lnTo>
                  <a:pt x="2539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3925570" y="600582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0" y="7620"/>
                </a:lnTo>
                <a:lnTo>
                  <a:pt x="2539" y="10160"/>
                </a:lnTo>
                <a:lnTo>
                  <a:pt x="5079" y="6350"/>
                </a:lnTo>
                <a:lnTo>
                  <a:pt x="761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3928109" y="600710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5079" y="0"/>
                </a:moveTo>
                <a:lnTo>
                  <a:pt x="2539" y="5080"/>
                </a:lnTo>
                <a:lnTo>
                  <a:pt x="0" y="8890"/>
                </a:lnTo>
                <a:lnTo>
                  <a:pt x="3810" y="11430"/>
                </a:lnTo>
                <a:lnTo>
                  <a:pt x="6350" y="7619"/>
                </a:lnTo>
                <a:lnTo>
                  <a:pt x="888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3934459" y="60096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539" y="0"/>
                </a:moveTo>
                <a:lnTo>
                  <a:pt x="0" y="5080"/>
                </a:lnTo>
                <a:lnTo>
                  <a:pt x="381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3930650" y="601090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7620" y="0"/>
                </a:moveTo>
                <a:lnTo>
                  <a:pt x="3810" y="3809"/>
                </a:lnTo>
                <a:lnTo>
                  <a:pt x="0" y="6349"/>
                </a:lnTo>
                <a:lnTo>
                  <a:pt x="3810" y="10159"/>
                </a:lnTo>
                <a:lnTo>
                  <a:pt x="7620" y="6349"/>
                </a:lnTo>
                <a:lnTo>
                  <a:pt x="1142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3934459" y="60147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6350" y="0"/>
                </a:moveTo>
                <a:lnTo>
                  <a:pt x="0" y="6349"/>
                </a:lnTo>
                <a:lnTo>
                  <a:pt x="3810" y="8889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3940809" y="60172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0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3937000" y="60185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7620" y="0"/>
                </a:moveTo>
                <a:lnTo>
                  <a:pt x="0" y="5080"/>
                </a:lnTo>
                <a:lnTo>
                  <a:pt x="2539" y="8890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3939540" y="60248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40"/>
                </a:lnTo>
                <a:lnTo>
                  <a:pt x="127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3940809" y="60223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2539" y="2540"/>
                </a:lnTo>
                <a:lnTo>
                  <a:pt x="0" y="6350"/>
                </a:lnTo>
                <a:lnTo>
                  <a:pt x="1269" y="7620"/>
                </a:lnTo>
                <a:lnTo>
                  <a:pt x="761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3944620" y="60236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3809" y="0"/>
                </a:moveTo>
                <a:lnTo>
                  <a:pt x="0" y="380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3940809" y="60248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3810" y="2540"/>
                </a:lnTo>
                <a:lnTo>
                  <a:pt x="0" y="3810"/>
                </a:lnTo>
                <a:lnTo>
                  <a:pt x="1269" y="6350"/>
                </a:lnTo>
                <a:lnTo>
                  <a:pt x="5079" y="3810"/>
                </a:lnTo>
                <a:lnTo>
                  <a:pt x="1016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3942079" y="602742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90" y="0"/>
                </a:moveTo>
                <a:lnTo>
                  <a:pt x="3810" y="1269"/>
                </a:lnTo>
                <a:lnTo>
                  <a:pt x="0" y="3809"/>
                </a:lnTo>
                <a:lnTo>
                  <a:pt x="1270" y="6349"/>
                </a:lnTo>
                <a:lnTo>
                  <a:pt x="5080" y="5079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3943350" y="60325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1269"/>
                </a:lnTo>
                <a:lnTo>
                  <a:pt x="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3943350" y="60299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5079"/>
                </a:lnTo>
                <a:lnTo>
                  <a:pt x="1270" y="6349"/>
                </a:lnTo>
                <a:lnTo>
                  <a:pt x="888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3948429" y="60312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254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3944620" y="603250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7619" y="0"/>
                </a:moveTo>
                <a:lnTo>
                  <a:pt x="0" y="2540"/>
                </a:lnTo>
                <a:lnTo>
                  <a:pt x="1269" y="7619"/>
                </a:lnTo>
                <a:lnTo>
                  <a:pt x="5079" y="6350"/>
                </a:lnTo>
                <a:lnTo>
                  <a:pt x="1015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3945890" y="60388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1269"/>
                </a:lnTo>
                <a:lnTo>
                  <a:pt x="0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3945890" y="60375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3810" y="1270"/>
                </a:lnTo>
                <a:lnTo>
                  <a:pt x="0" y="3810"/>
                </a:lnTo>
                <a:lnTo>
                  <a:pt x="1270" y="7620"/>
                </a:lnTo>
                <a:lnTo>
                  <a:pt x="6350" y="6350"/>
                </a:lnTo>
                <a:lnTo>
                  <a:pt x="1016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3952240" y="60413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10" y="0"/>
                </a:moveTo>
                <a:lnTo>
                  <a:pt x="0" y="2540"/>
                </a:lnTo>
                <a:lnTo>
                  <a:pt x="508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3947159" y="604265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0160" y="0"/>
                </a:moveTo>
                <a:lnTo>
                  <a:pt x="0" y="2539"/>
                </a:lnTo>
                <a:lnTo>
                  <a:pt x="1269" y="7619"/>
                </a:lnTo>
                <a:lnTo>
                  <a:pt x="11429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3948429" y="604774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0160" y="0"/>
                </a:moveTo>
                <a:lnTo>
                  <a:pt x="0" y="2540"/>
                </a:lnTo>
                <a:lnTo>
                  <a:pt x="1270" y="7620"/>
                </a:lnTo>
                <a:lnTo>
                  <a:pt x="6350" y="7620"/>
                </a:lnTo>
                <a:lnTo>
                  <a:pt x="1143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3949700" y="60540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0160" y="0"/>
                </a:moveTo>
                <a:lnTo>
                  <a:pt x="5079" y="1270"/>
                </a:lnTo>
                <a:lnTo>
                  <a:pt x="0" y="1270"/>
                </a:lnTo>
                <a:lnTo>
                  <a:pt x="1270" y="7620"/>
                </a:lnTo>
                <a:lnTo>
                  <a:pt x="5079" y="7620"/>
                </a:lnTo>
                <a:lnTo>
                  <a:pt x="1016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3950970" y="60604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3809" y="1270"/>
                </a:lnTo>
                <a:lnTo>
                  <a:pt x="0" y="1270"/>
                </a:lnTo>
                <a:lnTo>
                  <a:pt x="0" y="7620"/>
                </a:lnTo>
                <a:lnTo>
                  <a:pt x="5079" y="7620"/>
                </a:lnTo>
                <a:lnTo>
                  <a:pt x="1015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3950970" y="60667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0159" y="0"/>
                </a:moveTo>
                <a:lnTo>
                  <a:pt x="5079" y="1270"/>
                </a:lnTo>
                <a:lnTo>
                  <a:pt x="0" y="1270"/>
                </a:lnTo>
                <a:lnTo>
                  <a:pt x="1269" y="7620"/>
                </a:lnTo>
                <a:lnTo>
                  <a:pt x="10159" y="762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3956050" y="607440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3952240" y="607440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8889" y="6349"/>
                </a:lnTo>
                <a:lnTo>
                  <a:pt x="0" y="634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3952240" y="60807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8889" y="6349"/>
                </a:lnTo>
                <a:lnTo>
                  <a:pt x="0" y="634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3956050" y="608710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3950970" y="60858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69" y="0"/>
                </a:moveTo>
                <a:lnTo>
                  <a:pt x="0" y="6350"/>
                </a:lnTo>
                <a:lnTo>
                  <a:pt x="5079" y="6350"/>
                </a:lnTo>
                <a:lnTo>
                  <a:pt x="10159" y="7620"/>
                </a:lnTo>
                <a:lnTo>
                  <a:pt x="10159" y="127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3950970" y="60921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5079" y="0"/>
                </a:moveTo>
                <a:lnTo>
                  <a:pt x="0" y="0"/>
                </a:lnTo>
                <a:lnTo>
                  <a:pt x="0" y="6350"/>
                </a:lnTo>
                <a:lnTo>
                  <a:pt x="8889" y="635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3956050" y="60985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3949700" y="60972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6349"/>
                </a:lnTo>
                <a:lnTo>
                  <a:pt x="5079" y="6349"/>
                </a:lnTo>
                <a:lnTo>
                  <a:pt x="10160" y="7619"/>
                </a:lnTo>
                <a:lnTo>
                  <a:pt x="10160" y="126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3949700" y="610362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5079" y="0"/>
                </a:moveTo>
                <a:lnTo>
                  <a:pt x="0" y="0"/>
                </a:lnTo>
                <a:lnTo>
                  <a:pt x="0" y="3809"/>
                </a:lnTo>
                <a:lnTo>
                  <a:pt x="5079" y="5079"/>
                </a:lnTo>
                <a:lnTo>
                  <a:pt x="8889" y="5079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3954779" y="61087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3948429" y="61074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5080"/>
                </a:lnTo>
                <a:lnTo>
                  <a:pt x="5080" y="6350"/>
                </a:lnTo>
                <a:lnTo>
                  <a:pt x="8890" y="7620"/>
                </a:lnTo>
                <a:lnTo>
                  <a:pt x="10160" y="254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3947159" y="61125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69" y="0"/>
                </a:moveTo>
                <a:lnTo>
                  <a:pt x="0" y="5079"/>
                </a:lnTo>
                <a:lnTo>
                  <a:pt x="10160" y="7619"/>
                </a:lnTo>
                <a:lnTo>
                  <a:pt x="10160" y="253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3952240" y="6118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381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3945890" y="61175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5080"/>
                </a:lnTo>
                <a:lnTo>
                  <a:pt x="5080" y="6350"/>
                </a:lnTo>
                <a:lnTo>
                  <a:pt x="8889" y="7620"/>
                </a:lnTo>
                <a:lnTo>
                  <a:pt x="10160" y="254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3944620" y="61226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69" y="0"/>
                </a:moveTo>
                <a:lnTo>
                  <a:pt x="0" y="3809"/>
                </a:lnTo>
                <a:lnTo>
                  <a:pt x="5079" y="5079"/>
                </a:lnTo>
                <a:lnTo>
                  <a:pt x="8889" y="7619"/>
                </a:lnTo>
                <a:lnTo>
                  <a:pt x="10159" y="253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3943350" y="61264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3810"/>
                </a:lnTo>
                <a:lnTo>
                  <a:pt x="3810" y="6350"/>
                </a:lnTo>
                <a:lnTo>
                  <a:pt x="8889" y="7620"/>
                </a:lnTo>
                <a:lnTo>
                  <a:pt x="10160" y="381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3942079" y="61302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5080"/>
                </a:lnTo>
                <a:lnTo>
                  <a:pt x="7620" y="7620"/>
                </a:lnTo>
                <a:lnTo>
                  <a:pt x="10160" y="381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3945890" y="61366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810" y="254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3940809" y="61341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69" y="0"/>
                </a:moveTo>
                <a:lnTo>
                  <a:pt x="0" y="3809"/>
                </a:lnTo>
                <a:lnTo>
                  <a:pt x="3810" y="5079"/>
                </a:lnTo>
                <a:lnTo>
                  <a:pt x="7619" y="7620"/>
                </a:lnTo>
                <a:lnTo>
                  <a:pt x="888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3938270" y="61379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2539" y="0"/>
                </a:moveTo>
                <a:lnTo>
                  <a:pt x="0" y="2539"/>
                </a:lnTo>
                <a:lnTo>
                  <a:pt x="7619" y="7619"/>
                </a:lnTo>
                <a:lnTo>
                  <a:pt x="10159" y="380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3935729" y="61404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40" y="0"/>
                </a:moveTo>
                <a:lnTo>
                  <a:pt x="0" y="3809"/>
                </a:lnTo>
                <a:lnTo>
                  <a:pt x="7620" y="8890"/>
                </a:lnTo>
                <a:lnTo>
                  <a:pt x="1016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3933190" y="61442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3809"/>
                </a:lnTo>
                <a:lnTo>
                  <a:pt x="5080" y="6349"/>
                </a:lnTo>
                <a:lnTo>
                  <a:pt x="8889" y="8889"/>
                </a:lnTo>
                <a:lnTo>
                  <a:pt x="1016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3938270" y="61506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2539" y="253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3931920" y="61468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39" y="0"/>
                </a:moveTo>
                <a:lnTo>
                  <a:pt x="0" y="2540"/>
                </a:lnTo>
                <a:lnTo>
                  <a:pt x="6350" y="8890"/>
                </a:lnTo>
                <a:lnTo>
                  <a:pt x="8889" y="635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3930650" y="61493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2539" y="5080"/>
                </a:lnTo>
                <a:lnTo>
                  <a:pt x="6350" y="762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3933190" y="61544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539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3929379" y="615060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69"/>
                </a:lnTo>
                <a:lnTo>
                  <a:pt x="5080" y="8889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3928109" y="61518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269" y="0"/>
                </a:moveTo>
                <a:lnTo>
                  <a:pt x="0" y="0"/>
                </a:lnTo>
                <a:lnTo>
                  <a:pt x="381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3926840" y="615187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1270"/>
                </a:lnTo>
                <a:lnTo>
                  <a:pt x="2539" y="5080"/>
                </a:lnTo>
                <a:lnTo>
                  <a:pt x="6350" y="8890"/>
                </a:lnTo>
                <a:lnTo>
                  <a:pt x="7620" y="7620"/>
                </a:lnTo>
                <a:lnTo>
                  <a:pt x="508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3929379" y="61569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540" y="380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3925570" y="61531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69" y="0"/>
                </a:moveTo>
                <a:lnTo>
                  <a:pt x="0" y="1270"/>
                </a:lnTo>
                <a:lnTo>
                  <a:pt x="5079" y="8890"/>
                </a:lnTo>
                <a:lnTo>
                  <a:pt x="6350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3928109" y="61582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69" y="5080"/>
                </a:lnTo>
                <a:lnTo>
                  <a:pt x="1269" y="3810"/>
                </a:lnTo>
                <a:lnTo>
                  <a:pt x="253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3923029" y="615442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0" y="1269"/>
                </a:lnTo>
                <a:lnTo>
                  <a:pt x="2540" y="5079"/>
                </a:lnTo>
                <a:lnTo>
                  <a:pt x="3810" y="8889"/>
                </a:lnTo>
                <a:lnTo>
                  <a:pt x="6350" y="8889"/>
                </a:lnTo>
                <a:lnTo>
                  <a:pt x="508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3925570" y="61595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79"/>
                </a:lnTo>
                <a:lnTo>
                  <a:pt x="126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3920490" y="61544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10" y="0"/>
                </a:moveTo>
                <a:lnTo>
                  <a:pt x="0" y="1269"/>
                </a:lnTo>
                <a:lnTo>
                  <a:pt x="1270" y="6349"/>
                </a:lnTo>
                <a:lnTo>
                  <a:pt x="2539" y="10159"/>
                </a:lnTo>
                <a:lnTo>
                  <a:pt x="5080" y="10159"/>
                </a:lnTo>
                <a:lnTo>
                  <a:pt x="508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3914140" y="615569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6350" y="0"/>
                </a:moveTo>
                <a:lnTo>
                  <a:pt x="0" y="2540"/>
                </a:lnTo>
                <a:lnTo>
                  <a:pt x="2539" y="6350"/>
                </a:lnTo>
                <a:lnTo>
                  <a:pt x="3810" y="11430"/>
                </a:lnTo>
                <a:lnTo>
                  <a:pt x="10160" y="8890"/>
                </a:lnTo>
                <a:lnTo>
                  <a:pt x="762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3901440" y="615822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3970" y="0"/>
                </a:moveTo>
                <a:lnTo>
                  <a:pt x="0" y="2540"/>
                </a:lnTo>
                <a:lnTo>
                  <a:pt x="2539" y="12700"/>
                </a:lnTo>
                <a:lnTo>
                  <a:pt x="16510" y="8890"/>
                </a:lnTo>
                <a:lnTo>
                  <a:pt x="15239" y="3810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3897629" y="61607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080" y="0"/>
                </a:moveTo>
                <a:lnTo>
                  <a:pt x="0" y="1269"/>
                </a:lnTo>
                <a:lnTo>
                  <a:pt x="0" y="5079"/>
                </a:lnTo>
                <a:lnTo>
                  <a:pt x="1270" y="10159"/>
                </a:lnTo>
                <a:lnTo>
                  <a:pt x="6350" y="10159"/>
                </a:lnTo>
                <a:lnTo>
                  <a:pt x="5080" y="507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3897629" y="61658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79"/>
                </a:lnTo>
                <a:lnTo>
                  <a:pt x="127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3896359" y="616204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69" y="8890"/>
                </a:moveTo>
                <a:lnTo>
                  <a:pt x="0" y="8890"/>
                </a:lnTo>
                <a:lnTo>
                  <a:pt x="0" y="0"/>
                </a:lnTo>
                <a:lnTo>
                  <a:pt x="1269" y="0"/>
                </a:lnTo>
                <a:lnTo>
                  <a:pt x="126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3895090" y="616204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8890"/>
                </a:moveTo>
                <a:lnTo>
                  <a:pt x="0" y="8890"/>
                </a:lnTo>
                <a:lnTo>
                  <a:pt x="0" y="0"/>
                </a:lnTo>
                <a:lnTo>
                  <a:pt x="1270" y="0"/>
                </a:lnTo>
                <a:lnTo>
                  <a:pt x="127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3810000" y="6162040"/>
            <a:ext cx="85090" cy="8890"/>
          </a:xfrm>
          <a:custGeom>
            <a:avLst/>
            <a:gdLst/>
            <a:ahLst/>
            <a:cxnLst/>
            <a:rect l="l" t="t" r="r" b="b"/>
            <a:pathLst>
              <a:path w="85089" h="8889">
                <a:moveTo>
                  <a:pt x="85089" y="8890"/>
                </a:moveTo>
                <a:lnTo>
                  <a:pt x="0" y="8890"/>
                </a:lnTo>
                <a:lnTo>
                  <a:pt x="0" y="0"/>
                </a:lnTo>
                <a:lnTo>
                  <a:pt x="85089" y="0"/>
                </a:lnTo>
                <a:lnTo>
                  <a:pt x="8508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3806190" y="616585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0"/>
                </a:moveTo>
                <a:lnTo>
                  <a:pt x="3810" y="5079"/>
                </a:lnTo>
                <a:lnTo>
                  <a:pt x="0" y="5079"/>
                </a:ln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3810634" y="5867400"/>
            <a:ext cx="0" cy="298450"/>
          </a:xfrm>
          <a:custGeom>
            <a:avLst/>
            <a:gdLst/>
            <a:ahLst/>
            <a:cxnLst/>
            <a:rect l="l" t="t" r="r" b="b"/>
            <a:pathLst>
              <a:path w="0" h="298450">
                <a:moveTo>
                  <a:pt x="0" y="0"/>
                </a:moveTo>
                <a:lnTo>
                  <a:pt x="0" y="298450"/>
                </a:lnTo>
              </a:path>
            </a:pathLst>
          </a:custGeom>
          <a:ln w="88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3806190" y="58623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5079"/>
                </a:moveTo>
                <a:lnTo>
                  <a:pt x="0" y="5079"/>
                </a:lnTo>
                <a:lnTo>
                  <a:pt x="0" y="0"/>
                </a:lnTo>
                <a:lnTo>
                  <a:pt x="3810" y="0"/>
                </a:lnTo>
                <a:lnTo>
                  <a:pt x="381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3859529" y="5980429"/>
            <a:ext cx="21590" cy="8890"/>
          </a:xfrm>
          <a:custGeom>
            <a:avLst/>
            <a:gdLst/>
            <a:ahLst/>
            <a:cxnLst/>
            <a:rect l="l" t="t" r="r" b="b"/>
            <a:pathLst>
              <a:path w="21589" h="8889">
                <a:moveTo>
                  <a:pt x="0" y="0"/>
                </a:moveTo>
                <a:lnTo>
                  <a:pt x="21590" y="0"/>
                </a:lnTo>
                <a:lnTo>
                  <a:pt x="2159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3881120" y="59804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0" y="0"/>
                </a:moveTo>
                <a:lnTo>
                  <a:pt x="2539" y="0"/>
                </a:lnTo>
                <a:lnTo>
                  <a:pt x="2539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3883659" y="598550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0" y="3809"/>
                </a:lnTo>
                <a:lnTo>
                  <a:pt x="126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3882390" y="59804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39" y="0"/>
                </a:moveTo>
                <a:lnTo>
                  <a:pt x="0" y="0"/>
                </a:lnTo>
                <a:lnTo>
                  <a:pt x="1270" y="5080"/>
                </a:lnTo>
                <a:lnTo>
                  <a:pt x="2539" y="8890"/>
                </a:lnTo>
                <a:lnTo>
                  <a:pt x="5080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3884929" y="59791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1269"/>
                </a:lnTo>
                <a:lnTo>
                  <a:pt x="2540" y="8889"/>
                </a:lnTo>
                <a:lnTo>
                  <a:pt x="5080" y="8889"/>
                </a:lnTo>
                <a:lnTo>
                  <a:pt x="381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3887470" y="59778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270"/>
                </a:lnTo>
                <a:lnTo>
                  <a:pt x="1269" y="5080"/>
                </a:lnTo>
                <a:lnTo>
                  <a:pt x="2539" y="10160"/>
                </a:lnTo>
                <a:lnTo>
                  <a:pt x="5079" y="8890"/>
                </a:lnTo>
                <a:lnTo>
                  <a:pt x="380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3888740" y="59778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39" y="0"/>
                </a:moveTo>
                <a:lnTo>
                  <a:pt x="0" y="0"/>
                </a:lnTo>
                <a:lnTo>
                  <a:pt x="2539" y="5080"/>
                </a:lnTo>
                <a:lnTo>
                  <a:pt x="3810" y="8890"/>
                </a:lnTo>
                <a:lnTo>
                  <a:pt x="6350" y="8890"/>
                </a:lnTo>
                <a:lnTo>
                  <a:pt x="381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3892550" y="59817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0" y="0"/>
                </a:moveTo>
                <a:lnTo>
                  <a:pt x="2539" y="5080"/>
                </a:lnTo>
                <a:lnTo>
                  <a:pt x="2539" y="380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3890009" y="59778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1270"/>
                </a:lnTo>
                <a:lnTo>
                  <a:pt x="6350" y="7620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3891279" y="597662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0" y="1269"/>
                </a:lnTo>
                <a:lnTo>
                  <a:pt x="6350" y="7619"/>
                </a:lnTo>
                <a:lnTo>
                  <a:pt x="6350" y="634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3895090" y="59804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2539" y="254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3891279" y="59766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0" y="1269"/>
                </a:lnTo>
                <a:lnTo>
                  <a:pt x="7620" y="6349"/>
                </a:lnTo>
                <a:lnTo>
                  <a:pt x="762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3891279" y="59753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270" y="0"/>
                </a:moveTo>
                <a:lnTo>
                  <a:pt x="1270" y="1269"/>
                </a:lnTo>
                <a:lnTo>
                  <a:pt x="0" y="1269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3892550" y="597535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2539" y="3809"/>
                </a:lnTo>
                <a:lnTo>
                  <a:pt x="6350" y="635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3892550" y="59740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3810" y="3810"/>
                </a:lnTo>
                <a:lnTo>
                  <a:pt x="6350" y="762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3897629" y="59778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2540" y="2540"/>
                </a:lnTo>
                <a:lnTo>
                  <a:pt x="3810" y="254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3892550" y="59728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270" y="0"/>
                </a:moveTo>
                <a:lnTo>
                  <a:pt x="0" y="2539"/>
                </a:lnTo>
                <a:lnTo>
                  <a:pt x="5079" y="5079"/>
                </a:lnTo>
                <a:lnTo>
                  <a:pt x="8889" y="6349"/>
                </a:lnTo>
                <a:lnTo>
                  <a:pt x="10160" y="507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3897629" y="59753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80" y="2540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3893820" y="59728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69"/>
                </a:lnTo>
                <a:lnTo>
                  <a:pt x="3809" y="2539"/>
                </a:lnTo>
                <a:lnTo>
                  <a:pt x="8889" y="3809"/>
                </a:lnTo>
                <a:lnTo>
                  <a:pt x="888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3893820" y="59715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7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3893820" y="59715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1269" y="0"/>
                </a:moveTo>
                <a:lnTo>
                  <a:pt x="0" y="0"/>
                </a:lnTo>
                <a:lnTo>
                  <a:pt x="5079" y="2540"/>
                </a:lnTo>
                <a:lnTo>
                  <a:pt x="8889" y="5080"/>
                </a:lnTo>
                <a:lnTo>
                  <a:pt x="8889" y="3810"/>
                </a:lnTo>
                <a:lnTo>
                  <a:pt x="507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3898900" y="59728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810" y="253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3895090" y="597027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69"/>
                </a:lnTo>
                <a:lnTo>
                  <a:pt x="7620" y="3809"/>
                </a:lnTo>
                <a:lnTo>
                  <a:pt x="8889" y="380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3898900" y="59715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4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3895090" y="59690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2540"/>
                </a:lnTo>
                <a:lnTo>
                  <a:pt x="3810" y="2540"/>
                </a:lnTo>
                <a:lnTo>
                  <a:pt x="8889" y="3809"/>
                </a:lnTo>
                <a:lnTo>
                  <a:pt x="8889" y="2540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3895090" y="59677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70"/>
                </a:lnTo>
                <a:lnTo>
                  <a:pt x="3810" y="2540"/>
                </a:lnTo>
                <a:lnTo>
                  <a:pt x="8889" y="3810"/>
                </a:lnTo>
                <a:lnTo>
                  <a:pt x="8889" y="254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3895090" y="59664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0"/>
                </a:moveTo>
                <a:lnTo>
                  <a:pt x="0" y="1269"/>
                </a:lnTo>
                <a:lnTo>
                  <a:pt x="5080" y="2539"/>
                </a:lnTo>
                <a:lnTo>
                  <a:pt x="8889" y="380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3895090" y="59651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27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0160" y="2540"/>
                </a:lnTo>
                <a:lnTo>
                  <a:pt x="508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3900170" y="59664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3896359" y="59651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1270"/>
                </a:moveTo>
                <a:lnTo>
                  <a:pt x="0" y="0"/>
                </a:lnTo>
                <a:lnTo>
                  <a:pt x="8889" y="0"/>
                </a:lnTo>
                <a:lnTo>
                  <a:pt x="8889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3896359" y="59639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0" y="126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3896359" y="59613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2540"/>
                </a:lnTo>
                <a:lnTo>
                  <a:pt x="3810" y="3810"/>
                </a:lnTo>
                <a:lnTo>
                  <a:pt x="8889" y="5080"/>
                </a:lnTo>
                <a:lnTo>
                  <a:pt x="8889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3901440" y="59626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3896359" y="595884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0" y="0"/>
                </a:lnTo>
                <a:lnTo>
                  <a:pt x="0" y="2540"/>
                </a:lnTo>
                <a:lnTo>
                  <a:pt x="5079" y="3810"/>
                </a:lnTo>
                <a:lnTo>
                  <a:pt x="8889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3901440" y="595884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3896359" y="59550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810"/>
                </a:moveTo>
                <a:lnTo>
                  <a:pt x="0" y="0"/>
                </a:lnTo>
                <a:lnTo>
                  <a:pt x="10160" y="0"/>
                </a:lnTo>
                <a:lnTo>
                  <a:pt x="10160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3896359" y="595249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540"/>
                </a:moveTo>
                <a:lnTo>
                  <a:pt x="0" y="0"/>
                </a:lnTo>
                <a:lnTo>
                  <a:pt x="10160" y="0"/>
                </a:lnTo>
                <a:lnTo>
                  <a:pt x="1016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3901440" y="59512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1269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3896359" y="59486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89" y="0"/>
                </a:moveTo>
                <a:lnTo>
                  <a:pt x="5079" y="1270"/>
                </a:lnTo>
                <a:lnTo>
                  <a:pt x="0" y="1270"/>
                </a:lnTo>
                <a:lnTo>
                  <a:pt x="0" y="3810"/>
                </a:lnTo>
                <a:lnTo>
                  <a:pt x="5079" y="3810"/>
                </a:lnTo>
                <a:lnTo>
                  <a:pt x="1016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3896359" y="59461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3810" y="0"/>
                </a:lnTo>
                <a:lnTo>
                  <a:pt x="0" y="1270"/>
                </a:lnTo>
                <a:lnTo>
                  <a:pt x="0" y="3810"/>
                </a:lnTo>
                <a:lnTo>
                  <a:pt x="5079" y="381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3896359" y="5946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3896359" y="594487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1269"/>
                </a:moveTo>
                <a:lnTo>
                  <a:pt x="0" y="0"/>
                </a:lnTo>
                <a:lnTo>
                  <a:pt x="8889" y="0"/>
                </a:lnTo>
                <a:lnTo>
                  <a:pt x="8889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3900170" y="59448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3895090" y="59423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0" y="2540"/>
                </a:lnTo>
                <a:lnTo>
                  <a:pt x="1270" y="3810"/>
                </a:lnTo>
                <a:lnTo>
                  <a:pt x="5080" y="2540"/>
                </a:lnTo>
                <a:lnTo>
                  <a:pt x="10160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3895090" y="59410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8889" y="0"/>
                </a:moveTo>
                <a:lnTo>
                  <a:pt x="5080" y="1269"/>
                </a:lnTo>
                <a:lnTo>
                  <a:pt x="0" y="2539"/>
                </a:lnTo>
                <a:lnTo>
                  <a:pt x="0" y="3809"/>
                </a:lnTo>
                <a:lnTo>
                  <a:pt x="10160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3895090" y="593979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3810" y="1270"/>
                </a:lnTo>
                <a:lnTo>
                  <a:pt x="0" y="2540"/>
                </a:lnTo>
                <a:lnTo>
                  <a:pt x="0" y="3810"/>
                </a:lnTo>
                <a:lnTo>
                  <a:pt x="5080" y="254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3895090" y="593852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3810" y="1269"/>
                </a:lnTo>
                <a:lnTo>
                  <a:pt x="0" y="2539"/>
                </a:lnTo>
                <a:lnTo>
                  <a:pt x="0" y="3809"/>
                </a:lnTo>
                <a:lnTo>
                  <a:pt x="3810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3898900" y="59359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3810" y="0"/>
                </a:moveTo>
                <a:lnTo>
                  <a:pt x="0" y="3810"/>
                </a:lnTo>
                <a:lnTo>
                  <a:pt x="5079" y="2540"/>
                </a:lnTo>
                <a:lnTo>
                  <a:pt x="507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3895090" y="593597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3810" y="3810"/>
                </a:moveTo>
                <a:lnTo>
                  <a:pt x="0" y="6350"/>
                </a:lnTo>
                <a:lnTo>
                  <a:pt x="1270" y="6350"/>
                </a:lnTo>
                <a:lnTo>
                  <a:pt x="3810" y="3810"/>
                </a:lnTo>
                <a:close/>
              </a:path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381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3893820" y="59397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0"/>
                </a:lnTo>
                <a:lnTo>
                  <a:pt x="1269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3893820" y="593725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8889" y="0"/>
                </a:moveTo>
                <a:lnTo>
                  <a:pt x="5079" y="0"/>
                </a:lnTo>
                <a:lnTo>
                  <a:pt x="0" y="1269"/>
                </a:lnTo>
                <a:lnTo>
                  <a:pt x="0" y="2540"/>
                </a:lnTo>
                <a:lnTo>
                  <a:pt x="5079" y="2540"/>
                </a:lnTo>
                <a:lnTo>
                  <a:pt x="1015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3898900" y="593597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3893820" y="59347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3809" y="2539"/>
                </a:lnTo>
                <a:lnTo>
                  <a:pt x="0" y="5079"/>
                </a:lnTo>
                <a:lnTo>
                  <a:pt x="5079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3892550" y="59334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2540"/>
                </a:lnTo>
                <a:lnTo>
                  <a:pt x="0" y="3810"/>
                </a:lnTo>
                <a:lnTo>
                  <a:pt x="1270" y="6350"/>
                </a:lnTo>
                <a:lnTo>
                  <a:pt x="5079" y="3810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3892550" y="59321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5079" y="2539"/>
                </a:lnTo>
                <a:lnTo>
                  <a:pt x="0" y="5079"/>
                </a:lnTo>
                <a:lnTo>
                  <a:pt x="5079" y="380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3897629" y="59321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2540" y="0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3892550" y="59309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3810" y="3809"/>
                </a:lnTo>
                <a:lnTo>
                  <a:pt x="0" y="6350"/>
                </a:lnTo>
                <a:lnTo>
                  <a:pt x="1270" y="761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3892550" y="593470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1269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3891279" y="59309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90" y="0"/>
                </a:moveTo>
                <a:lnTo>
                  <a:pt x="5080" y="2540"/>
                </a:lnTo>
                <a:lnTo>
                  <a:pt x="0" y="5080"/>
                </a:lnTo>
                <a:lnTo>
                  <a:pt x="1270" y="5080"/>
                </a:lnTo>
                <a:lnTo>
                  <a:pt x="5080" y="380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3891279" y="59296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0" y="5080"/>
                </a:lnTo>
                <a:lnTo>
                  <a:pt x="1270" y="635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3891279" y="59283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810" y="3809"/>
                </a:moveTo>
                <a:lnTo>
                  <a:pt x="0" y="6349"/>
                </a:lnTo>
                <a:lnTo>
                  <a:pt x="1270" y="7619"/>
                </a:lnTo>
                <a:lnTo>
                  <a:pt x="3810" y="3809"/>
                </a:lnTo>
                <a:close/>
              </a:path>
              <a:path w="7620" h="7620">
                <a:moveTo>
                  <a:pt x="6350" y="0"/>
                </a:moveTo>
                <a:lnTo>
                  <a:pt x="3810" y="380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3891279" y="59270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80" y="0"/>
                </a:moveTo>
                <a:lnTo>
                  <a:pt x="0" y="7620"/>
                </a:lnTo>
                <a:lnTo>
                  <a:pt x="1270" y="8890"/>
                </a:lnTo>
                <a:lnTo>
                  <a:pt x="635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3890009" y="59309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09"/>
                </a:lnTo>
                <a:lnTo>
                  <a:pt x="1269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3890009" y="59270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3892550" y="59258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539" y="0"/>
                </a:moveTo>
                <a:lnTo>
                  <a:pt x="0" y="5079"/>
                </a:lnTo>
                <a:lnTo>
                  <a:pt x="381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3888740" y="592582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3810" y="0"/>
                </a:lnTo>
                <a:lnTo>
                  <a:pt x="2539" y="3809"/>
                </a:lnTo>
                <a:lnTo>
                  <a:pt x="0" y="7619"/>
                </a:lnTo>
                <a:lnTo>
                  <a:pt x="2539" y="8889"/>
                </a:lnTo>
                <a:lnTo>
                  <a:pt x="381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3887470" y="59245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39" y="0"/>
                </a:moveTo>
                <a:lnTo>
                  <a:pt x="1269" y="3809"/>
                </a:lnTo>
                <a:lnTo>
                  <a:pt x="0" y="8890"/>
                </a:lnTo>
                <a:lnTo>
                  <a:pt x="2539" y="8890"/>
                </a:lnTo>
                <a:lnTo>
                  <a:pt x="507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3884929" y="59232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1270" y="5080"/>
                </a:lnTo>
                <a:lnTo>
                  <a:pt x="0" y="8890"/>
                </a:lnTo>
                <a:lnTo>
                  <a:pt x="2540" y="10160"/>
                </a:lnTo>
                <a:lnTo>
                  <a:pt x="3810" y="5080"/>
                </a:lnTo>
                <a:lnTo>
                  <a:pt x="508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3882390" y="59232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2539" y="0"/>
                </a:lnTo>
                <a:lnTo>
                  <a:pt x="1270" y="3810"/>
                </a:lnTo>
                <a:lnTo>
                  <a:pt x="0" y="8890"/>
                </a:lnTo>
                <a:lnTo>
                  <a:pt x="2539" y="8890"/>
                </a:lnTo>
                <a:lnTo>
                  <a:pt x="381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3883659" y="59232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69" y="0"/>
                </a:moveTo>
                <a:lnTo>
                  <a:pt x="0" y="0"/>
                </a:lnTo>
                <a:lnTo>
                  <a:pt x="0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3881120" y="5923279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8890"/>
                </a:moveTo>
                <a:lnTo>
                  <a:pt x="0" y="8890"/>
                </a:lnTo>
                <a:lnTo>
                  <a:pt x="0" y="0"/>
                </a:lnTo>
                <a:lnTo>
                  <a:pt x="2539" y="0"/>
                </a:lnTo>
                <a:lnTo>
                  <a:pt x="253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3859529" y="5923279"/>
            <a:ext cx="21590" cy="8890"/>
          </a:xfrm>
          <a:custGeom>
            <a:avLst/>
            <a:gdLst/>
            <a:ahLst/>
            <a:cxnLst/>
            <a:rect l="l" t="t" r="r" b="b"/>
            <a:pathLst>
              <a:path w="21589" h="8889">
                <a:moveTo>
                  <a:pt x="21590" y="8890"/>
                </a:moveTo>
                <a:lnTo>
                  <a:pt x="0" y="8890"/>
                </a:lnTo>
                <a:lnTo>
                  <a:pt x="0" y="0"/>
                </a:lnTo>
                <a:lnTo>
                  <a:pt x="21590" y="0"/>
                </a:lnTo>
                <a:lnTo>
                  <a:pt x="2159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3854450" y="59232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3810"/>
                </a:moveTo>
                <a:lnTo>
                  <a:pt x="0" y="3810"/>
                </a:lnTo>
                <a:lnTo>
                  <a:pt x="0" y="0"/>
                </a:lnTo>
                <a:lnTo>
                  <a:pt x="5079" y="0"/>
                </a:lnTo>
                <a:lnTo>
                  <a:pt x="5079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3854450" y="5927090"/>
            <a:ext cx="10160" cy="58419"/>
          </a:xfrm>
          <a:custGeom>
            <a:avLst/>
            <a:gdLst/>
            <a:ahLst/>
            <a:cxnLst/>
            <a:rect l="l" t="t" r="r" b="b"/>
            <a:pathLst>
              <a:path w="10160" h="58420">
                <a:moveTo>
                  <a:pt x="10160" y="0"/>
                </a:moveTo>
                <a:lnTo>
                  <a:pt x="10160" y="58420"/>
                </a:lnTo>
                <a:lnTo>
                  <a:pt x="0" y="5842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3854450" y="59855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5079" y="3809"/>
                </a:lnTo>
                <a:lnTo>
                  <a:pt x="0" y="3809"/>
                </a:ln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3859529" y="6097270"/>
            <a:ext cx="25400" cy="10160"/>
          </a:xfrm>
          <a:custGeom>
            <a:avLst/>
            <a:gdLst/>
            <a:ahLst/>
            <a:cxnLst/>
            <a:rect l="l" t="t" r="r" b="b"/>
            <a:pathLst>
              <a:path w="25400" h="10160">
                <a:moveTo>
                  <a:pt x="0" y="0"/>
                </a:moveTo>
                <a:lnTo>
                  <a:pt x="25400" y="0"/>
                </a:lnTo>
                <a:lnTo>
                  <a:pt x="25400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3884929" y="609727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0" y="0"/>
                </a:moveTo>
                <a:lnTo>
                  <a:pt x="2540" y="0"/>
                </a:lnTo>
                <a:lnTo>
                  <a:pt x="2540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3887470" y="61023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79"/>
                </a:lnTo>
                <a:lnTo>
                  <a:pt x="126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3886200" y="609727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10" y="0"/>
                </a:moveTo>
                <a:lnTo>
                  <a:pt x="0" y="0"/>
                </a:lnTo>
                <a:lnTo>
                  <a:pt x="2539" y="10159"/>
                </a:lnTo>
                <a:lnTo>
                  <a:pt x="5079" y="8889"/>
                </a:lnTo>
                <a:lnTo>
                  <a:pt x="381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3890009" y="61010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69" y="508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3888740" y="609600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0" y="1270"/>
                </a:lnTo>
                <a:lnTo>
                  <a:pt x="1270" y="5079"/>
                </a:lnTo>
                <a:lnTo>
                  <a:pt x="3810" y="10159"/>
                </a:lnTo>
                <a:lnTo>
                  <a:pt x="6350" y="8890"/>
                </a:lnTo>
                <a:lnTo>
                  <a:pt x="381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3891279" y="60960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0"/>
                </a:lnTo>
                <a:lnTo>
                  <a:pt x="1270" y="5079"/>
                </a:lnTo>
                <a:lnTo>
                  <a:pt x="3810" y="8890"/>
                </a:lnTo>
                <a:lnTo>
                  <a:pt x="5080" y="8890"/>
                </a:lnTo>
                <a:lnTo>
                  <a:pt x="381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3895090" y="60998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70" y="5079"/>
                </a:lnTo>
                <a:lnTo>
                  <a:pt x="2539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3892550" y="609472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0" y="1270"/>
                </a:lnTo>
                <a:lnTo>
                  <a:pt x="2539" y="5080"/>
                </a:lnTo>
                <a:lnTo>
                  <a:pt x="5079" y="10160"/>
                </a:lnTo>
                <a:lnTo>
                  <a:pt x="6350" y="8890"/>
                </a:lnTo>
                <a:lnTo>
                  <a:pt x="507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3897629" y="60985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70" y="5080"/>
                </a:lnTo>
                <a:lnTo>
                  <a:pt x="254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3895090" y="60947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0"/>
                </a:lnTo>
                <a:lnTo>
                  <a:pt x="2539" y="3810"/>
                </a:lnTo>
                <a:lnTo>
                  <a:pt x="5080" y="889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3898900" y="60985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539" y="3810"/>
                </a:lnTo>
                <a:lnTo>
                  <a:pt x="253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3895090" y="609472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0"/>
                </a:lnTo>
                <a:lnTo>
                  <a:pt x="6350" y="635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3896359" y="60934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0" y="126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3896359" y="609345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269" y="0"/>
                </a:moveTo>
                <a:lnTo>
                  <a:pt x="0" y="0"/>
                </a:lnTo>
                <a:lnTo>
                  <a:pt x="5079" y="7619"/>
                </a:lnTo>
                <a:lnTo>
                  <a:pt x="63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3900170" y="60972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539" y="3809"/>
                </a:lnTo>
                <a:lnTo>
                  <a:pt x="3809" y="2539"/>
                </a:lnTo>
                <a:lnTo>
                  <a:pt x="380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3896359" y="60934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0" y="0"/>
                </a:moveTo>
                <a:lnTo>
                  <a:pt x="0" y="1269"/>
                </a:lnTo>
                <a:lnTo>
                  <a:pt x="3810" y="3809"/>
                </a:lnTo>
                <a:lnTo>
                  <a:pt x="7619" y="5079"/>
                </a:lnTo>
                <a:lnTo>
                  <a:pt x="8889" y="380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3896359" y="60921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269" y="0"/>
                </a:moveTo>
                <a:lnTo>
                  <a:pt x="0" y="1270"/>
                </a:lnTo>
                <a:lnTo>
                  <a:pt x="507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3897629" y="60921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270" y="0"/>
                </a:moveTo>
                <a:lnTo>
                  <a:pt x="0" y="0"/>
                </a:lnTo>
                <a:lnTo>
                  <a:pt x="6350" y="635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3901440" y="60947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3810" y="3810"/>
                </a:lnTo>
                <a:lnTo>
                  <a:pt x="3810" y="2540"/>
                </a:lnTo>
                <a:lnTo>
                  <a:pt x="508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3897629" y="60909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0" y="1269"/>
                </a:lnTo>
                <a:lnTo>
                  <a:pt x="3810" y="3809"/>
                </a:lnTo>
                <a:lnTo>
                  <a:pt x="8890" y="6349"/>
                </a:lnTo>
                <a:lnTo>
                  <a:pt x="8890" y="5079"/>
                </a:lnTo>
                <a:lnTo>
                  <a:pt x="508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3897629" y="60909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0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3898900" y="60896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0"/>
                </a:moveTo>
                <a:lnTo>
                  <a:pt x="0" y="1270"/>
                </a:lnTo>
                <a:lnTo>
                  <a:pt x="7620" y="6350"/>
                </a:lnTo>
                <a:lnTo>
                  <a:pt x="8889" y="3809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3898900" y="60883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1270" y="0"/>
                </a:moveTo>
                <a:lnTo>
                  <a:pt x="0" y="1270"/>
                </a:lnTo>
                <a:lnTo>
                  <a:pt x="5079" y="3810"/>
                </a:lnTo>
                <a:lnTo>
                  <a:pt x="8889" y="5080"/>
                </a:lnTo>
                <a:lnTo>
                  <a:pt x="10160" y="381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3903979" y="60896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80" y="254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3898900" y="608710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270" y="0"/>
                </a:moveTo>
                <a:lnTo>
                  <a:pt x="0" y="2539"/>
                </a:lnTo>
                <a:lnTo>
                  <a:pt x="5079" y="2539"/>
                </a:lnTo>
                <a:lnTo>
                  <a:pt x="10160" y="3809"/>
                </a:lnTo>
                <a:lnTo>
                  <a:pt x="10160" y="253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3900170" y="60845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69" y="0"/>
                </a:moveTo>
                <a:lnTo>
                  <a:pt x="0" y="2539"/>
                </a:lnTo>
                <a:lnTo>
                  <a:pt x="3809" y="3809"/>
                </a:lnTo>
                <a:lnTo>
                  <a:pt x="8889" y="6349"/>
                </a:lnTo>
                <a:lnTo>
                  <a:pt x="8889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3905250" y="60871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10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3900170" y="60845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269" y="0"/>
                </a:moveTo>
                <a:lnTo>
                  <a:pt x="0" y="1269"/>
                </a:lnTo>
                <a:lnTo>
                  <a:pt x="10159" y="3809"/>
                </a:lnTo>
                <a:lnTo>
                  <a:pt x="10159" y="253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3901440" y="60833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0" y="1270"/>
                </a:lnTo>
                <a:lnTo>
                  <a:pt x="3810" y="2540"/>
                </a:lnTo>
                <a:lnTo>
                  <a:pt x="8889" y="3809"/>
                </a:lnTo>
                <a:lnTo>
                  <a:pt x="8889" y="254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3901440" y="60820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0"/>
                </a:moveTo>
                <a:lnTo>
                  <a:pt x="0" y="1270"/>
                </a:lnTo>
                <a:lnTo>
                  <a:pt x="5080" y="2540"/>
                </a:lnTo>
                <a:lnTo>
                  <a:pt x="8889" y="3810"/>
                </a:lnTo>
                <a:lnTo>
                  <a:pt x="1016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3901440" y="60807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0"/>
                </a:moveTo>
                <a:lnTo>
                  <a:pt x="0" y="1269"/>
                </a:lnTo>
                <a:lnTo>
                  <a:pt x="10160" y="380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3906520" y="60820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3901440" y="608075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269"/>
                </a:moveTo>
                <a:lnTo>
                  <a:pt x="0" y="0"/>
                </a:lnTo>
                <a:lnTo>
                  <a:pt x="10160" y="0"/>
                </a:lnTo>
                <a:lnTo>
                  <a:pt x="1016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3901440" y="60794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7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3901440" y="607822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270" y="0"/>
                </a:moveTo>
                <a:lnTo>
                  <a:pt x="0" y="1269"/>
                </a:lnTo>
                <a:lnTo>
                  <a:pt x="10160" y="3809"/>
                </a:lnTo>
                <a:lnTo>
                  <a:pt x="10160" y="126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3906520" y="60794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3902709" y="607822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1269"/>
                </a:moveTo>
                <a:lnTo>
                  <a:pt x="0" y="0"/>
                </a:lnTo>
                <a:lnTo>
                  <a:pt x="8889" y="0"/>
                </a:lnTo>
                <a:lnTo>
                  <a:pt x="8889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3902709" y="60769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0" y="127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3902709" y="60744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0"/>
                </a:lnTo>
                <a:lnTo>
                  <a:pt x="0" y="2539"/>
                </a:lnTo>
                <a:lnTo>
                  <a:pt x="3810" y="3809"/>
                </a:lnTo>
                <a:lnTo>
                  <a:pt x="888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3907790" y="60744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3902709" y="60706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3809"/>
                </a:moveTo>
                <a:lnTo>
                  <a:pt x="0" y="0"/>
                </a:lnTo>
                <a:lnTo>
                  <a:pt x="8889" y="0"/>
                </a:lnTo>
                <a:lnTo>
                  <a:pt x="8889" y="3809"/>
                </a:lnTo>
                <a:lnTo>
                  <a:pt x="0" y="3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3902709" y="606805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539"/>
                </a:moveTo>
                <a:lnTo>
                  <a:pt x="0" y="0"/>
                </a:lnTo>
                <a:lnTo>
                  <a:pt x="8889" y="0"/>
                </a:lnTo>
                <a:lnTo>
                  <a:pt x="8889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3907790" y="6066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3902709" y="60642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3810" y="1270"/>
                </a:lnTo>
                <a:lnTo>
                  <a:pt x="0" y="1270"/>
                </a:lnTo>
                <a:lnTo>
                  <a:pt x="0" y="3809"/>
                </a:lnTo>
                <a:lnTo>
                  <a:pt x="5079" y="3809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3902709" y="6065520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3810" y="0"/>
                </a:move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3902709" y="6062979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2540"/>
                </a:moveTo>
                <a:lnTo>
                  <a:pt x="0" y="0"/>
                </a:lnTo>
                <a:lnTo>
                  <a:pt x="8889" y="0"/>
                </a:lnTo>
                <a:lnTo>
                  <a:pt x="8889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3906520" y="60629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3901440" y="606044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0" y="2540"/>
                </a:lnTo>
                <a:lnTo>
                  <a:pt x="1270" y="3810"/>
                </a:lnTo>
                <a:lnTo>
                  <a:pt x="5080" y="2540"/>
                </a:lnTo>
                <a:lnTo>
                  <a:pt x="10160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3901440" y="60617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3901440" y="60604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270"/>
                </a:moveTo>
                <a:lnTo>
                  <a:pt x="0" y="0"/>
                </a:lnTo>
                <a:lnTo>
                  <a:pt x="10160" y="0"/>
                </a:lnTo>
                <a:lnTo>
                  <a:pt x="10160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3906520" y="60591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3901440" y="60579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60" y="0"/>
                </a:moveTo>
                <a:lnTo>
                  <a:pt x="0" y="2540"/>
                </a:lnTo>
                <a:lnTo>
                  <a:pt x="0" y="3809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3906520" y="60579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3809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3901440" y="605662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5080" y="1270"/>
                </a:lnTo>
                <a:lnTo>
                  <a:pt x="0" y="2540"/>
                </a:lnTo>
                <a:lnTo>
                  <a:pt x="0" y="3810"/>
                </a:lnTo>
                <a:lnTo>
                  <a:pt x="5080" y="254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3901440" y="605535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3810" y="1269"/>
                </a:lnTo>
                <a:lnTo>
                  <a:pt x="0" y="2539"/>
                </a:lnTo>
                <a:lnTo>
                  <a:pt x="0" y="3809"/>
                </a:lnTo>
                <a:lnTo>
                  <a:pt x="5080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3900170" y="60540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10159" y="0"/>
                </a:moveTo>
                <a:lnTo>
                  <a:pt x="0" y="2540"/>
                </a:lnTo>
                <a:lnTo>
                  <a:pt x="1269" y="3810"/>
                </a:lnTo>
                <a:lnTo>
                  <a:pt x="5079" y="254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3905250" y="60528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10" y="0"/>
                </a:moveTo>
                <a:lnTo>
                  <a:pt x="0" y="2539"/>
                </a:lnTo>
                <a:lnTo>
                  <a:pt x="5079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3900170" y="60515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3809" y="2540"/>
                </a:lnTo>
                <a:lnTo>
                  <a:pt x="0" y="3809"/>
                </a:lnTo>
                <a:lnTo>
                  <a:pt x="1269" y="635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3900170" y="60502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3809" y="2540"/>
                </a:lnTo>
                <a:lnTo>
                  <a:pt x="0" y="5080"/>
                </a:lnTo>
                <a:lnTo>
                  <a:pt x="3809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3903979" y="60502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3810" y="0"/>
                </a:lnTo>
                <a:lnTo>
                  <a:pt x="0" y="254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3898900" y="604900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89" y="0"/>
                </a:moveTo>
                <a:lnTo>
                  <a:pt x="5079" y="2539"/>
                </a:lnTo>
                <a:lnTo>
                  <a:pt x="0" y="5079"/>
                </a:lnTo>
                <a:lnTo>
                  <a:pt x="1270" y="634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3898900" y="60490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3810" y="2539"/>
                </a:lnTo>
                <a:lnTo>
                  <a:pt x="0" y="3809"/>
                </a:lnTo>
                <a:lnTo>
                  <a:pt x="0" y="5079"/>
                </a:lnTo>
                <a:lnTo>
                  <a:pt x="5079" y="253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3897629" y="60477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8890" y="0"/>
                </a:moveTo>
                <a:lnTo>
                  <a:pt x="5080" y="2540"/>
                </a:lnTo>
                <a:lnTo>
                  <a:pt x="0" y="3810"/>
                </a:lnTo>
                <a:lnTo>
                  <a:pt x="1270" y="5080"/>
                </a:lnTo>
                <a:lnTo>
                  <a:pt x="5080" y="3810"/>
                </a:lnTo>
                <a:lnTo>
                  <a:pt x="1016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3902709" y="60464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2539" y="0"/>
                </a:lnTo>
                <a:lnTo>
                  <a:pt x="0" y="380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3898900" y="60464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39" y="2539"/>
                </a:lnTo>
                <a:lnTo>
                  <a:pt x="0" y="6349"/>
                </a:lnTo>
                <a:lnTo>
                  <a:pt x="381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3897629" y="60490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39"/>
                </a:lnTo>
                <a:lnTo>
                  <a:pt x="127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3896359" y="60452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2540"/>
                </a:lnTo>
                <a:lnTo>
                  <a:pt x="0" y="5079"/>
                </a:lnTo>
                <a:lnTo>
                  <a:pt x="1269" y="6350"/>
                </a:lnTo>
                <a:lnTo>
                  <a:pt x="5079" y="3809"/>
                </a:lnTo>
                <a:lnTo>
                  <a:pt x="10160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3901440" y="60439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539" y="0"/>
                </a:moveTo>
                <a:lnTo>
                  <a:pt x="0" y="3810"/>
                </a:lnTo>
                <a:lnTo>
                  <a:pt x="381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3897629" y="604392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40" y="2540"/>
                </a:lnTo>
                <a:lnTo>
                  <a:pt x="0" y="6350"/>
                </a:lnTo>
                <a:lnTo>
                  <a:pt x="381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3896359" y="60426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0" y="6349"/>
                </a:lnTo>
                <a:lnTo>
                  <a:pt x="1269" y="7619"/>
                </a:lnTo>
                <a:lnTo>
                  <a:pt x="3810" y="380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3898900" y="60413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539" y="0"/>
                </a:moveTo>
                <a:lnTo>
                  <a:pt x="0" y="5080"/>
                </a:lnTo>
                <a:lnTo>
                  <a:pt x="381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3898900" y="60413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1270" y="0"/>
                </a:lnTo>
                <a:lnTo>
                  <a:pt x="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3895090" y="60464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2539"/>
                </a:lnTo>
                <a:lnTo>
                  <a:pt x="1270" y="3809"/>
                </a:lnTo>
                <a:lnTo>
                  <a:pt x="2539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3895090" y="604139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3810" y="508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3897629" y="60413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2540" y="0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3892550" y="60401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19"/>
                </a:lnTo>
                <a:lnTo>
                  <a:pt x="2539" y="8889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3895090" y="603885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0" y="5080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3891279" y="60388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3810" y="0"/>
                </a:lnTo>
                <a:lnTo>
                  <a:pt x="1270" y="3809"/>
                </a:lnTo>
                <a:lnTo>
                  <a:pt x="0" y="8890"/>
                </a:lnTo>
                <a:lnTo>
                  <a:pt x="2540" y="8890"/>
                </a:lnTo>
                <a:lnTo>
                  <a:pt x="381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3888740" y="603757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10" y="0"/>
                </a:moveTo>
                <a:lnTo>
                  <a:pt x="1270" y="5080"/>
                </a:lnTo>
                <a:lnTo>
                  <a:pt x="0" y="8890"/>
                </a:lnTo>
                <a:lnTo>
                  <a:pt x="2539" y="10160"/>
                </a:lnTo>
                <a:lnTo>
                  <a:pt x="3810" y="5080"/>
                </a:lnTo>
                <a:lnTo>
                  <a:pt x="635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3890009" y="60375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2539" y="0"/>
                </a:moveTo>
                <a:lnTo>
                  <a:pt x="1269" y="0"/>
                </a:lnTo>
                <a:lnTo>
                  <a:pt x="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3886200" y="60363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0159"/>
                </a:lnTo>
                <a:lnTo>
                  <a:pt x="3810" y="10159"/>
                </a:lnTo>
                <a:lnTo>
                  <a:pt x="3810" y="6349"/>
                </a:lnTo>
                <a:lnTo>
                  <a:pt x="507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3887470" y="603630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69" y="0"/>
                </a:moveTo>
                <a:lnTo>
                  <a:pt x="0" y="0"/>
                </a:lnTo>
                <a:lnTo>
                  <a:pt x="0" y="507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3884929" y="603630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39" h="10160">
                <a:moveTo>
                  <a:pt x="2540" y="10159"/>
                </a:moveTo>
                <a:lnTo>
                  <a:pt x="0" y="10159"/>
                </a:lnTo>
                <a:lnTo>
                  <a:pt x="0" y="0"/>
                </a:lnTo>
                <a:lnTo>
                  <a:pt x="2540" y="0"/>
                </a:lnTo>
                <a:lnTo>
                  <a:pt x="2540" y="101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3859529" y="6036309"/>
            <a:ext cx="25400" cy="10160"/>
          </a:xfrm>
          <a:custGeom>
            <a:avLst/>
            <a:gdLst/>
            <a:ahLst/>
            <a:cxnLst/>
            <a:rect l="l" t="t" r="r" b="b"/>
            <a:pathLst>
              <a:path w="25400" h="10160">
                <a:moveTo>
                  <a:pt x="25400" y="10159"/>
                </a:moveTo>
                <a:lnTo>
                  <a:pt x="0" y="10159"/>
                </a:lnTo>
                <a:lnTo>
                  <a:pt x="0" y="0"/>
                </a:lnTo>
                <a:lnTo>
                  <a:pt x="25400" y="0"/>
                </a:lnTo>
                <a:lnTo>
                  <a:pt x="25400" y="101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3854450" y="60363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5079"/>
                </a:moveTo>
                <a:lnTo>
                  <a:pt x="0" y="5079"/>
                </a:lnTo>
                <a:lnTo>
                  <a:pt x="0" y="0"/>
                </a:lnTo>
                <a:lnTo>
                  <a:pt x="5079" y="0"/>
                </a:lnTo>
                <a:lnTo>
                  <a:pt x="5079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3854450" y="6041390"/>
            <a:ext cx="10160" cy="60960"/>
          </a:xfrm>
          <a:custGeom>
            <a:avLst/>
            <a:gdLst/>
            <a:ahLst/>
            <a:cxnLst/>
            <a:rect l="l" t="t" r="r" b="b"/>
            <a:pathLst>
              <a:path w="10160" h="60960">
                <a:moveTo>
                  <a:pt x="10160" y="0"/>
                </a:moveTo>
                <a:lnTo>
                  <a:pt x="10160" y="60960"/>
                </a:lnTo>
                <a:lnTo>
                  <a:pt x="0" y="60960"/>
                </a:lnTo>
                <a:lnTo>
                  <a:pt x="0" y="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3854450" y="61023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5079" y="5079"/>
                </a:lnTo>
                <a:lnTo>
                  <a:pt x="0" y="5079"/>
                </a:ln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3974237" y="5862320"/>
            <a:ext cx="300582" cy="31369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4294277" y="5940197"/>
            <a:ext cx="129994" cy="2303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 spd="fast">
    <p:blinds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066280" y="3597275"/>
            <a:ext cx="2078989" cy="0"/>
          </a:xfrm>
          <a:custGeom>
            <a:avLst/>
            <a:gdLst/>
            <a:ahLst/>
            <a:cxnLst/>
            <a:rect l="l" t="t" r="r" b="b"/>
            <a:pathLst>
              <a:path w="2078990" h="0">
                <a:moveTo>
                  <a:pt x="0" y="0"/>
                </a:moveTo>
                <a:lnTo>
                  <a:pt x="2078990" y="0"/>
                </a:lnTo>
              </a:path>
            </a:pathLst>
          </a:custGeom>
          <a:ln w="67309">
            <a:solidFill>
              <a:srgbClr val="9900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801359" y="3597275"/>
            <a:ext cx="1225550" cy="0"/>
          </a:xfrm>
          <a:custGeom>
            <a:avLst/>
            <a:gdLst/>
            <a:ahLst/>
            <a:cxnLst/>
            <a:rect l="l" t="t" r="r" b="b"/>
            <a:pathLst>
              <a:path w="1225550" h="0">
                <a:moveTo>
                  <a:pt x="0" y="0"/>
                </a:moveTo>
                <a:lnTo>
                  <a:pt x="1225549" y="0"/>
                </a:lnTo>
              </a:path>
            </a:pathLst>
          </a:custGeom>
          <a:ln w="67309">
            <a:solidFill>
              <a:srgbClr val="9900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-1270" y="3563620"/>
            <a:ext cx="5741670" cy="67310"/>
          </a:xfrm>
          <a:custGeom>
            <a:avLst/>
            <a:gdLst/>
            <a:ahLst/>
            <a:cxnLst/>
            <a:rect l="l" t="t" r="r" b="b"/>
            <a:pathLst>
              <a:path w="5741670" h="67310">
                <a:moveTo>
                  <a:pt x="0" y="67309"/>
                </a:moveTo>
                <a:lnTo>
                  <a:pt x="5741670" y="67309"/>
                </a:lnTo>
                <a:lnTo>
                  <a:pt x="57416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9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628380" y="3630929"/>
            <a:ext cx="516890" cy="67310"/>
          </a:xfrm>
          <a:custGeom>
            <a:avLst/>
            <a:gdLst/>
            <a:ahLst/>
            <a:cxnLst/>
            <a:rect l="l" t="t" r="r" b="b"/>
            <a:pathLst>
              <a:path w="516890" h="67310">
                <a:moveTo>
                  <a:pt x="0" y="67309"/>
                </a:moveTo>
                <a:lnTo>
                  <a:pt x="516890" y="67309"/>
                </a:lnTo>
                <a:lnTo>
                  <a:pt x="51689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513319" y="3630929"/>
            <a:ext cx="1074420" cy="67310"/>
          </a:xfrm>
          <a:custGeom>
            <a:avLst/>
            <a:gdLst/>
            <a:ahLst/>
            <a:cxnLst/>
            <a:rect l="l" t="t" r="r" b="b"/>
            <a:pathLst>
              <a:path w="1074420" h="67310">
                <a:moveTo>
                  <a:pt x="0" y="67309"/>
                </a:moveTo>
                <a:lnTo>
                  <a:pt x="1074420" y="67309"/>
                </a:lnTo>
                <a:lnTo>
                  <a:pt x="107442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066280" y="3630929"/>
            <a:ext cx="406400" cy="67310"/>
          </a:xfrm>
          <a:custGeom>
            <a:avLst/>
            <a:gdLst/>
            <a:ahLst/>
            <a:cxnLst/>
            <a:rect l="l" t="t" r="r" b="b"/>
            <a:pathLst>
              <a:path w="406400" h="67310">
                <a:moveTo>
                  <a:pt x="0" y="67309"/>
                </a:moveTo>
                <a:lnTo>
                  <a:pt x="406400" y="67309"/>
                </a:lnTo>
                <a:lnTo>
                  <a:pt x="40640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576059" y="3630929"/>
            <a:ext cx="450850" cy="67310"/>
          </a:xfrm>
          <a:custGeom>
            <a:avLst/>
            <a:gdLst/>
            <a:ahLst/>
            <a:cxnLst/>
            <a:rect l="l" t="t" r="r" b="b"/>
            <a:pathLst>
              <a:path w="450850" h="67310">
                <a:moveTo>
                  <a:pt x="0" y="67309"/>
                </a:moveTo>
                <a:lnTo>
                  <a:pt x="450850" y="67309"/>
                </a:lnTo>
                <a:lnTo>
                  <a:pt x="45085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801359" y="3630929"/>
            <a:ext cx="715010" cy="67310"/>
          </a:xfrm>
          <a:custGeom>
            <a:avLst/>
            <a:gdLst/>
            <a:ahLst/>
            <a:cxnLst/>
            <a:rect l="l" t="t" r="r" b="b"/>
            <a:pathLst>
              <a:path w="715009" h="67310">
                <a:moveTo>
                  <a:pt x="0" y="67309"/>
                </a:moveTo>
                <a:lnTo>
                  <a:pt x="715010" y="67309"/>
                </a:lnTo>
                <a:lnTo>
                  <a:pt x="71501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-1270" y="3630929"/>
            <a:ext cx="5741670" cy="67310"/>
          </a:xfrm>
          <a:custGeom>
            <a:avLst/>
            <a:gdLst/>
            <a:ahLst/>
            <a:cxnLst/>
            <a:rect l="l" t="t" r="r" b="b"/>
            <a:pathLst>
              <a:path w="5741670" h="67310">
                <a:moveTo>
                  <a:pt x="0" y="67309"/>
                </a:moveTo>
                <a:lnTo>
                  <a:pt x="5741670" y="67309"/>
                </a:lnTo>
                <a:lnTo>
                  <a:pt x="574167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628380" y="3698240"/>
            <a:ext cx="516890" cy="67310"/>
          </a:xfrm>
          <a:custGeom>
            <a:avLst/>
            <a:gdLst/>
            <a:ahLst/>
            <a:cxnLst/>
            <a:rect l="l" t="t" r="r" b="b"/>
            <a:pathLst>
              <a:path w="516890" h="67310">
                <a:moveTo>
                  <a:pt x="0" y="67310"/>
                </a:moveTo>
                <a:lnTo>
                  <a:pt x="516890" y="67310"/>
                </a:lnTo>
                <a:lnTo>
                  <a:pt x="51689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513319" y="3698240"/>
            <a:ext cx="1074420" cy="67310"/>
          </a:xfrm>
          <a:custGeom>
            <a:avLst/>
            <a:gdLst/>
            <a:ahLst/>
            <a:cxnLst/>
            <a:rect l="l" t="t" r="r" b="b"/>
            <a:pathLst>
              <a:path w="1074420" h="67310">
                <a:moveTo>
                  <a:pt x="0" y="67310"/>
                </a:moveTo>
                <a:lnTo>
                  <a:pt x="1074420" y="67310"/>
                </a:lnTo>
                <a:lnTo>
                  <a:pt x="107442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066280" y="3698240"/>
            <a:ext cx="406400" cy="67310"/>
          </a:xfrm>
          <a:custGeom>
            <a:avLst/>
            <a:gdLst/>
            <a:ahLst/>
            <a:cxnLst/>
            <a:rect l="l" t="t" r="r" b="b"/>
            <a:pathLst>
              <a:path w="406400" h="67310">
                <a:moveTo>
                  <a:pt x="0" y="67310"/>
                </a:moveTo>
                <a:lnTo>
                  <a:pt x="406400" y="67310"/>
                </a:lnTo>
                <a:lnTo>
                  <a:pt x="40640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6576059" y="3698240"/>
            <a:ext cx="450850" cy="67310"/>
          </a:xfrm>
          <a:custGeom>
            <a:avLst/>
            <a:gdLst/>
            <a:ahLst/>
            <a:cxnLst/>
            <a:rect l="l" t="t" r="r" b="b"/>
            <a:pathLst>
              <a:path w="450850" h="67310">
                <a:moveTo>
                  <a:pt x="0" y="67310"/>
                </a:moveTo>
                <a:lnTo>
                  <a:pt x="450850" y="67310"/>
                </a:lnTo>
                <a:lnTo>
                  <a:pt x="45085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801359" y="3698240"/>
            <a:ext cx="715010" cy="67310"/>
          </a:xfrm>
          <a:custGeom>
            <a:avLst/>
            <a:gdLst/>
            <a:ahLst/>
            <a:cxnLst/>
            <a:rect l="l" t="t" r="r" b="b"/>
            <a:pathLst>
              <a:path w="715009" h="67310">
                <a:moveTo>
                  <a:pt x="0" y="67310"/>
                </a:moveTo>
                <a:lnTo>
                  <a:pt x="715010" y="67310"/>
                </a:lnTo>
                <a:lnTo>
                  <a:pt x="71501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-1270" y="3698240"/>
            <a:ext cx="5741670" cy="67310"/>
          </a:xfrm>
          <a:custGeom>
            <a:avLst/>
            <a:gdLst/>
            <a:ahLst/>
            <a:cxnLst/>
            <a:rect l="l" t="t" r="r" b="b"/>
            <a:pathLst>
              <a:path w="5741670" h="67310">
                <a:moveTo>
                  <a:pt x="0" y="67310"/>
                </a:moveTo>
                <a:lnTo>
                  <a:pt x="5741670" y="67310"/>
                </a:lnTo>
                <a:lnTo>
                  <a:pt x="574167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-1270" y="3765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C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-1270" y="3832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D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-1270" y="3900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E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-1270" y="3967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F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-1270" y="4034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-1270" y="4102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1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-1270" y="4169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2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-1270" y="4236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3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-1270" y="4304029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40"/>
                </a:moveTo>
                <a:lnTo>
                  <a:pt x="9146540" y="66040"/>
                </a:lnTo>
                <a:lnTo>
                  <a:pt x="914654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A4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-1270" y="43700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5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-1270" y="44373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6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-1270" y="45046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7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-1270" y="45720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8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-1270" y="4639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9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-1270" y="4706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A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-1270" y="4773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B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-1270" y="4841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C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-1270" y="4908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D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-1270" y="4975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E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-1270" y="5043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F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-1270" y="5110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-1270" y="5177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1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-1270" y="5245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2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-1270" y="5312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3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-1270" y="5379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4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-1270" y="54470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5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-1270" y="5514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6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-1270" y="5581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7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-1270" y="5648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8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-1270" y="5716270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39"/>
                </a:moveTo>
                <a:lnTo>
                  <a:pt x="9146540" y="66039"/>
                </a:lnTo>
                <a:lnTo>
                  <a:pt x="9146540" y="0"/>
                </a:lnTo>
                <a:lnTo>
                  <a:pt x="0" y="0"/>
                </a:lnTo>
                <a:lnTo>
                  <a:pt x="0" y="66039"/>
                </a:lnTo>
                <a:close/>
              </a:path>
            </a:pathLst>
          </a:custGeom>
          <a:solidFill>
            <a:srgbClr val="B9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-1270" y="5782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A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-1270" y="5849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B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-1270" y="5916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C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-1270" y="5984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D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-1270" y="6051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E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-1270" y="6118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F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-1270" y="6186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-1270" y="6253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1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-1270" y="6320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2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-1270" y="6388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3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-1270" y="6455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4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-1270" y="652271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5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-1270" y="659003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6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-1270" y="6657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7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-1270" y="6724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8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-1270" y="6791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9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 txBox="1">
            <a:spLocks noGrp="1"/>
          </p:cNvSpPr>
          <p:nvPr>
            <p:ph type="title"/>
          </p:nvPr>
        </p:nvSpPr>
        <p:spPr>
          <a:xfrm>
            <a:off x="2010410" y="330200"/>
            <a:ext cx="5257800" cy="103124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29" b="0" i="0">
                <a:solidFill>
                  <a:srgbClr val="FF0000"/>
                </a:solidFill>
                <a:latin typeface="Arial"/>
                <a:cs typeface="Arial"/>
              </a:rPr>
              <a:t>Memory</a:t>
            </a:r>
            <a:r>
              <a:rPr dirty="0" spc="-545" b="0" i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pc="160" b="0" i="0">
                <a:solidFill>
                  <a:srgbClr val="FF0000"/>
                </a:solidFill>
                <a:latin typeface="Arial"/>
                <a:cs typeface="Arial"/>
              </a:rPr>
              <a:t>Loss</a:t>
            </a:r>
          </a:p>
        </p:txBody>
      </p:sp>
      <p:sp>
        <p:nvSpPr>
          <p:cNvPr id="64" name="object 64"/>
          <p:cNvSpPr/>
          <p:nvPr/>
        </p:nvSpPr>
        <p:spPr>
          <a:xfrm>
            <a:off x="547369" y="1719579"/>
            <a:ext cx="219710" cy="21971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 txBox="1"/>
          <p:nvPr/>
        </p:nvSpPr>
        <p:spPr>
          <a:xfrm>
            <a:off x="877569" y="1623738"/>
            <a:ext cx="2941955" cy="40449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450" spc="-30" b="1" i="1">
                <a:solidFill>
                  <a:srgbClr val="CCFF33"/>
                </a:solidFill>
                <a:latin typeface="Comic Sans MS"/>
                <a:cs typeface="Comic Sans MS"/>
              </a:rPr>
              <a:t>Alzheimer’s</a:t>
            </a:r>
            <a:r>
              <a:rPr dirty="0" sz="2450" spc="-60" b="1" i="1">
                <a:solidFill>
                  <a:srgbClr val="CCFF33"/>
                </a:solidFill>
                <a:latin typeface="Comic Sans MS"/>
                <a:cs typeface="Comic Sans MS"/>
              </a:rPr>
              <a:t> </a:t>
            </a:r>
            <a:r>
              <a:rPr dirty="0" sz="2450" spc="-35" b="1" i="1">
                <a:solidFill>
                  <a:srgbClr val="CCFF33"/>
                </a:solidFill>
                <a:latin typeface="Comic Sans MS"/>
                <a:cs typeface="Comic Sans MS"/>
              </a:rPr>
              <a:t>Disease</a:t>
            </a:r>
            <a:endParaRPr sz="2450">
              <a:latin typeface="Comic Sans MS"/>
              <a:cs typeface="Comic Sans MS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877569" y="2044700"/>
            <a:ext cx="3536315" cy="38696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A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dementia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that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becomes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more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prevalent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with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age</a:t>
            </a:r>
            <a:endParaRPr sz="1400">
              <a:latin typeface="Times New Roman"/>
              <a:cs typeface="Times New Roman"/>
            </a:endParaRPr>
          </a:p>
          <a:p>
            <a:pPr marL="12700" marR="534670">
              <a:lnSpc>
                <a:spcPct val="99700"/>
              </a:lnSpc>
              <a:spcBef>
                <a:spcPts val="355"/>
              </a:spcBef>
            </a:pP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Symptoms: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STM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&amp;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LTM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memory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loss, 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confusion,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restlessness,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hallucinations,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disturbances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in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sleeping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&amp;</a:t>
            </a:r>
            <a:r>
              <a:rPr dirty="0" sz="1400" spc="-3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eating</a:t>
            </a:r>
            <a:endParaRPr sz="1400">
              <a:latin typeface="Times New Roman"/>
              <a:cs typeface="Times New Roman"/>
            </a:endParaRPr>
          </a:p>
          <a:p>
            <a:pPr marL="12700" marR="19050">
              <a:lnSpc>
                <a:spcPct val="100000"/>
              </a:lnSpc>
              <a:spcBef>
                <a:spcPts val="350"/>
              </a:spcBef>
            </a:pP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Have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better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procedural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than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declarative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memory;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better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implicit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than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explicit</a:t>
            </a:r>
            <a:r>
              <a:rPr dirty="0" sz="1400" spc="-2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memory</a:t>
            </a:r>
            <a:endParaRPr sz="1400">
              <a:latin typeface="Times New Roman"/>
              <a:cs typeface="Times New Roman"/>
            </a:endParaRPr>
          </a:p>
          <a:p>
            <a:pPr marL="12700" marR="53975">
              <a:lnSpc>
                <a:spcPct val="100000"/>
              </a:lnSpc>
              <a:spcBef>
                <a:spcPts val="340"/>
              </a:spcBef>
            </a:pP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Down’s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syndrome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patients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get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Alzheimer’s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in 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middle</a:t>
            </a:r>
            <a:r>
              <a:rPr dirty="0" sz="1400" spc="-1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age</a:t>
            </a:r>
            <a:endParaRPr sz="1400">
              <a:latin typeface="Times New Roman"/>
              <a:cs typeface="Times New Roman"/>
            </a:endParaRPr>
          </a:p>
          <a:p>
            <a:pPr marL="12700" marR="44450">
              <a:lnSpc>
                <a:spcPct val="99900"/>
              </a:lnSpc>
              <a:spcBef>
                <a:spcPts val="350"/>
              </a:spcBef>
            </a:pP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Abnormal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genes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in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several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chromosomes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lead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to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an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accumulation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of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amyloid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deposits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in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the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brain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causing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neuronal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degeneration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&amp;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the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dying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axons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&amp;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dendrites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form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plaques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in </a:t>
            </a:r>
            <a:r>
              <a:rPr dirty="0" sz="1400" spc="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many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areas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of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the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cerebral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cortex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&amp;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hippocampus,</a:t>
            </a:r>
            <a:r>
              <a:rPr dirty="0" sz="1400" spc="-1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etc.</a:t>
            </a:r>
            <a:endParaRPr sz="1400">
              <a:latin typeface="Times New Roman"/>
              <a:cs typeface="Times New Roman"/>
            </a:endParaRPr>
          </a:p>
          <a:p>
            <a:pPr marL="12700" marR="107314">
              <a:lnSpc>
                <a:spcPct val="100000"/>
              </a:lnSpc>
              <a:spcBef>
                <a:spcPts val="350"/>
              </a:spcBef>
            </a:pP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Tau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protein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accumulates</a:t>
            </a:r>
            <a:r>
              <a:rPr dirty="0" sz="1400" spc="-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&amp;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produces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tangles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from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the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dying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cell</a:t>
            </a:r>
            <a:r>
              <a:rPr dirty="0" sz="1400" spc="-15" b="1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1400" b="1">
                <a:solidFill>
                  <a:srgbClr val="00FFFF"/>
                </a:solidFill>
                <a:latin typeface="Times New Roman"/>
                <a:cs typeface="Times New Roman"/>
              </a:rPr>
              <a:t>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648200" y="1600200"/>
            <a:ext cx="2136140" cy="21856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858000" y="1600200"/>
            <a:ext cx="1905000" cy="22098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574029" y="3938270"/>
            <a:ext cx="2188210" cy="218821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648200" y="3505200"/>
            <a:ext cx="207010" cy="299720"/>
          </a:xfrm>
          <a:custGeom>
            <a:avLst/>
            <a:gdLst/>
            <a:ahLst/>
            <a:cxnLst/>
            <a:rect l="l" t="t" r="r" b="b"/>
            <a:pathLst>
              <a:path w="207010" h="299720">
                <a:moveTo>
                  <a:pt x="62229" y="0"/>
                </a:moveTo>
                <a:lnTo>
                  <a:pt x="0" y="0"/>
                </a:lnTo>
                <a:lnTo>
                  <a:pt x="0" y="299719"/>
                </a:lnTo>
                <a:lnTo>
                  <a:pt x="63500" y="299719"/>
                </a:lnTo>
                <a:lnTo>
                  <a:pt x="63500" y="134619"/>
                </a:lnTo>
                <a:lnTo>
                  <a:pt x="128504" y="134619"/>
                </a:lnTo>
                <a:lnTo>
                  <a:pt x="62229" y="0"/>
                </a:lnTo>
                <a:close/>
              </a:path>
              <a:path w="207010" h="299720">
                <a:moveTo>
                  <a:pt x="128504" y="134619"/>
                </a:moveTo>
                <a:lnTo>
                  <a:pt x="63500" y="134619"/>
                </a:lnTo>
                <a:lnTo>
                  <a:pt x="143510" y="299719"/>
                </a:lnTo>
                <a:lnTo>
                  <a:pt x="207010" y="299719"/>
                </a:lnTo>
                <a:lnTo>
                  <a:pt x="207010" y="165100"/>
                </a:lnTo>
                <a:lnTo>
                  <a:pt x="143510" y="165100"/>
                </a:lnTo>
                <a:lnTo>
                  <a:pt x="128504" y="134619"/>
                </a:lnTo>
                <a:close/>
              </a:path>
              <a:path w="207010" h="299720">
                <a:moveTo>
                  <a:pt x="207010" y="0"/>
                </a:moveTo>
                <a:lnTo>
                  <a:pt x="143510" y="0"/>
                </a:lnTo>
                <a:lnTo>
                  <a:pt x="143510" y="165100"/>
                </a:lnTo>
                <a:lnTo>
                  <a:pt x="207010" y="165100"/>
                </a:lnTo>
                <a:lnTo>
                  <a:pt x="20701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648200" y="3505200"/>
            <a:ext cx="207010" cy="299720"/>
          </a:xfrm>
          <a:custGeom>
            <a:avLst/>
            <a:gdLst/>
            <a:ahLst/>
            <a:cxnLst/>
            <a:rect l="l" t="t" r="r" b="b"/>
            <a:pathLst>
              <a:path w="207010" h="299720">
                <a:moveTo>
                  <a:pt x="0" y="0"/>
                </a:moveTo>
                <a:lnTo>
                  <a:pt x="62229" y="0"/>
                </a:lnTo>
                <a:lnTo>
                  <a:pt x="143510" y="165100"/>
                </a:lnTo>
                <a:lnTo>
                  <a:pt x="143510" y="0"/>
                </a:lnTo>
                <a:lnTo>
                  <a:pt x="207010" y="0"/>
                </a:lnTo>
                <a:lnTo>
                  <a:pt x="207010" y="299719"/>
                </a:lnTo>
                <a:lnTo>
                  <a:pt x="143510" y="299719"/>
                </a:lnTo>
                <a:lnTo>
                  <a:pt x="63500" y="134619"/>
                </a:lnTo>
                <a:lnTo>
                  <a:pt x="63500" y="299719"/>
                </a:lnTo>
                <a:lnTo>
                  <a:pt x="0" y="299719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884420" y="3577590"/>
            <a:ext cx="190500" cy="2362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094377" y="3577997"/>
            <a:ext cx="133804" cy="23159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233670" y="3582670"/>
            <a:ext cx="266700" cy="222250"/>
          </a:xfrm>
          <a:custGeom>
            <a:avLst/>
            <a:gdLst/>
            <a:ahLst/>
            <a:cxnLst/>
            <a:rect l="l" t="t" r="r" b="b"/>
            <a:pathLst>
              <a:path w="266700" h="222250">
                <a:moveTo>
                  <a:pt x="57150" y="5079"/>
                </a:moveTo>
                <a:lnTo>
                  <a:pt x="0" y="5079"/>
                </a:lnTo>
                <a:lnTo>
                  <a:pt x="0" y="222249"/>
                </a:lnTo>
                <a:lnTo>
                  <a:pt x="60959" y="222249"/>
                </a:lnTo>
                <a:lnTo>
                  <a:pt x="60959" y="95249"/>
                </a:lnTo>
                <a:lnTo>
                  <a:pt x="62229" y="90169"/>
                </a:lnTo>
                <a:lnTo>
                  <a:pt x="63500" y="86359"/>
                </a:lnTo>
                <a:lnTo>
                  <a:pt x="63500" y="83819"/>
                </a:lnTo>
                <a:lnTo>
                  <a:pt x="64769" y="82549"/>
                </a:lnTo>
                <a:lnTo>
                  <a:pt x="64769" y="80009"/>
                </a:lnTo>
                <a:lnTo>
                  <a:pt x="66039" y="78739"/>
                </a:lnTo>
                <a:lnTo>
                  <a:pt x="66039" y="77469"/>
                </a:lnTo>
                <a:lnTo>
                  <a:pt x="68579" y="74929"/>
                </a:lnTo>
                <a:lnTo>
                  <a:pt x="68579" y="73659"/>
                </a:lnTo>
                <a:lnTo>
                  <a:pt x="71119" y="71119"/>
                </a:lnTo>
                <a:lnTo>
                  <a:pt x="71119" y="69849"/>
                </a:lnTo>
                <a:lnTo>
                  <a:pt x="72389" y="68579"/>
                </a:lnTo>
                <a:lnTo>
                  <a:pt x="73659" y="68579"/>
                </a:lnTo>
                <a:lnTo>
                  <a:pt x="74929" y="67309"/>
                </a:lnTo>
                <a:lnTo>
                  <a:pt x="76200" y="67309"/>
                </a:lnTo>
                <a:lnTo>
                  <a:pt x="77469" y="66039"/>
                </a:lnTo>
                <a:lnTo>
                  <a:pt x="78739" y="66039"/>
                </a:lnTo>
                <a:lnTo>
                  <a:pt x="78739" y="64769"/>
                </a:lnTo>
                <a:lnTo>
                  <a:pt x="265429" y="64769"/>
                </a:lnTo>
                <a:lnTo>
                  <a:pt x="265429" y="55879"/>
                </a:lnTo>
                <a:lnTo>
                  <a:pt x="264159" y="46989"/>
                </a:lnTo>
                <a:lnTo>
                  <a:pt x="260773" y="36829"/>
                </a:lnTo>
                <a:lnTo>
                  <a:pt x="57150" y="36829"/>
                </a:lnTo>
                <a:lnTo>
                  <a:pt x="57150" y="5079"/>
                </a:lnTo>
                <a:close/>
              </a:path>
              <a:path w="266700" h="222250">
                <a:moveTo>
                  <a:pt x="177800" y="67309"/>
                </a:moveTo>
                <a:lnTo>
                  <a:pt x="92709" y="67309"/>
                </a:lnTo>
                <a:lnTo>
                  <a:pt x="99059" y="73659"/>
                </a:lnTo>
                <a:lnTo>
                  <a:pt x="99059" y="76199"/>
                </a:lnTo>
                <a:lnTo>
                  <a:pt x="100329" y="77469"/>
                </a:lnTo>
                <a:lnTo>
                  <a:pt x="100329" y="78739"/>
                </a:lnTo>
                <a:lnTo>
                  <a:pt x="101600" y="81279"/>
                </a:lnTo>
                <a:lnTo>
                  <a:pt x="101600" y="82549"/>
                </a:lnTo>
                <a:lnTo>
                  <a:pt x="102869" y="85089"/>
                </a:lnTo>
                <a:lnTo>
                  <a:pt x="102869" y="222249"/>
                </a:lnTo>
                <a:lnTo>
                  <a:pt x="163829" y="222249"/>
                </a:lnTo>
                <a:lnTo>
                  <a:pt x="163829" y="99059"/>
                </a:lnTo>
                <a:lnTo>
                  <a:pt x="165100" y="93979"/>
                </a:lnTo>
                <a:lnTo>
                  <a:pt x="165100" y="90169"/>
                </a:lnTo>
                <a:lnTo>
                  <a:pt x="166369" y="85089"/>
                </a:lnTo>
                <a:lnTo>
                  <a:pt x="166369" y="83819"/>
                </a:lnTo>
                <a:lnTo>
                  <a:pt x="167639" y="82549"/>
                </a:lnTo>
                <a:lnTo>
                  <a:pt x="167639" y="80009"/>
                </a:lnTo>
                <a:lnTo>
                  <a:pt x="170179" y="77469"/>
                </a:lnTo>
                <a:lnTo>
                  <a:pt x="170179" y="76199"/>
                </a:lnTo>
                <a:lnTo>
                  <a:pt x="172719" y="73659"/>
                </a:lnTo>
                <a:lnTo>
                  <a:pt x="172719" y="72389"/>
                </a:lnTo>
                <a:lnTo>
                  <a:pt x="173989" y="71119"/>
                </a:lnTo>
                <a:lnTo>
                  <a:pt x="173989" y="69849"/>
                </a:lnTo>
                <a:lnTo>
                  <a:pt x="175259" y="69849"/>
                </a:lnTo>
                <a:lnTo>
                  <a:pt x="177800" y="67309"/>
                </a:lnTo>
                <a:close/>
              </a:path>
              <a:path w="266700" h="222250">
                <a:moveTo>
                  <a:pt x="265429" y="64769"/>
                </a:moveTo>
                <a:lnTo>
                  <a:pt x="189229" y="64769"/>
                </a:lnTo>
                <a:lnTo>
                  <a:pt x="190500" y="66039"/>
                </a:lnTo>
                <a:lnTo>
                  <a:pt x="193039" y="66039"/>
                </a:lnTo>
                <a:lnTo>
                  <a:pt x="194309" y="67309"/>
                </a:lnTo>
                <a:lnTo>
                  <a:pt x="195579" y="67309"/>
                </a:lnTo>
                <a:lnTo>
                  <a:pt x="196850" y="68579"/>
                </a:lnTo>
                <a:lnTo>
                  <a:pt x="196850" y="69849"/>
                </a:lnTo>
                <a:lnTo>
                  <a:pt x="198119" y="69849"/>
                </a:lnTo>
                <a:lnTo>
                  <a:pt x="200659" y="72389"/>
                </a:lnTo>
                <a:lnTo>
                  <a:pt x="200659" y="73659"/>
                </a:lnTo>
                <a:lnTo>
                  <a:pt x="201929" y="74929"/>
                </a:lnTo>
                <a:lnTo>
                  <a:pt x="201929" y="76199"/>
                </a:lnTo>
                <a:lnTo>
                  <a:pt x="203200" y="77469"/>
                </a:lnTo>
                <a:lnTo>
                  <a:pt x="203200" y="80009"/>
                </a:lnTo>
                <a:lnTo>
                  <a:pt x="204469" y="80009"/>
                </a:lnTo>
                <a:lnTo>
                  <a:pt x="204469" y="82549"/>
                </a:lnTo>
                <a:lnTo>
                  <a:pt x="205739" y="85089"/>
                </a:lnTo>
                <a:lnTo>
                  <a:pt x="205739" y="91439"/>
                </a:lnTo>
                <a:lnTo>
                  <a:pt x="207009" y="95249"/>
                </a:lnTo>
                <a:lnTo>
                  <a:pt x="207009" y="222249"/>
                </a:lnTo>
                <a:lnTo>
                  <a:pt x="266700" y="222249"/>
                </a:lnTo>
                <a:lnTo>
                  <a:pt x="266700" y="74929"/>
                </a:lnTo>
                <a:lnTo>
                  <a:pt x="265429" y="64769"/>
                </a:lnTo>
                <a:close/>
              </a:path>
              <a:path w="266700" h="222250">
                <a:moveTo>
                  <a:pt x="184150" y="64769"/>
                </a:moveTo>
                <a:lnTo>
                  <a:pt x="88900" y="64769"/>
                </a:lnTo>
                <a:lnTo>
                  <a:pt x="91439" y="67309"/>
                </a:lnTo>
                <a:lnTo>
                  <a:pt x="180339" y="67309"/>
                </a:lnTo>
                <a:lnTo>
                  <a:pt x="181609" y="66039"/>
                </a:lnTo>
                <a:lnTo>
                  <a:pt x="184150" y="66039"/>
                </a:lnTo>
                <a:lnTo>
                  <a:pt x="184150" y="64769"/>
                </a:lnTo>
                <a:close/>
              </a:path>
              <a:path w="266700" h="222250">
                <a:moveTo>
                  <a:pt x="123189" y="1269"/>
                </a:moveTo>
                <a:lnTo>
                  <a:pt x="97789" y="1269"/>
                </a:lnTo>
                <a:lnTo>
                  <a:pt x="95250" y="2539"/>
                </a:lnTo>
                <a:lnTo>
                  <a:pt x="83819" y="6350"/>
                </a:lnTo>
                <a:lnTo>
                  <a:pt x="81279" y="8889"/>
                </a:lnTo>
                <a:lnTo>
                  <a:pt x="77469" y="11429"/>
                </a:lnTo>
                <a:lnTo>
                  <a:pt x="74929" y="13969"/>
                </a:lnTo>
                <a:lnTo>
                  <a:pt x="71119" y="16509"/>
                </a:lnTo>
                <a:lnTo>
                  <a:pt x="68579" y="20319"/>
                </a:lnTo>
                <a:lnTo>
                  <a:pt x="66039" y="22859"/>
                </a:lnTo>
                <a:lnTo>
                  <a:pt x="62229" y="27939"/>
                </a:lnTo>
                <a:lnTo>
                  <a:pt x="59689" y="31749"/>
                </a:lnTo>
                <a:lnTo>
                  <a:pt x="57150" y="36829"/>
                </a:lnTo>
                <a:lnTo>
                  <a:pt x="158750" y="36829"/>
                </a:lnTo>
                <a:lnTo>
                  <a:pt x="156209" y="31749"/>
                </a:lnTo>
                <a:lnTo>
                  <a:pt x="154939" y="27939"/>
                </a:lnTo>
                <a:lnTo>
                  <a:pt x="149859" y="20319"/>
                </a:lnTo>
                <a:lnTo>
                  <a:pt x="148589" y="17779"/>
                </a:lnTo>
                <a:lnTo>
                  <a:pt x="146050" y="13969"/>
                </a:lnTo>
                <a:lnTo>
                  <a:pt x="140969" y="8889"/>
                </a:lnTo>
                <a:lnTo>
                  <a:pt x="137159" y="7619"/>
                </a:lnTo>
                <a:lnTo>
                  <a:pt x="134619" y="5079"/>
                </a:lnTo>
                <a:lnTo>
                  <a:pt x="130809" y="3809"/>
                </a:lnTo>
                <a:lnTo>
                  <a:pt x="128269" y="2539"/>
                </a:lnTo>
                <a:lnTo>
                  <a:pt x="123189" y="1269"/>
                </a:lnTo>
                <a:close/>
              </a:path>
              <a:path w="266700" h="222250">
                <a:moveTo>
                  <a:pt x="233679" y="3809"/>
                </a:moveTo>
                <a:lnTo>
                  <a:pt x="190500" y="3809"/>
                </a:lnTo>
                <a:lnTo>
                  <a:pt x="186689" y="6350"/>
                </a:lnTo>
                <a:lnTo>
                  <a:pt x="184150" y="7619"/>
                </a:lnTo>
                <a:lnTo>
                  <a:pt x="179069" y="12700"/>
                </a:lnTo>
                <a:lnTo>
                  <a:pt x="175259" y="15239"/>
                </a:lnTo>
                <a:lnTo>
                  <a:pt x="172719" y="19050"/>
                </a:lnTo>
                <a:lnTo>
                  <a:pt x="165100" y="26669"/>
                </a:lnTo>
                <a:lnTo>
                  <a:pt x="162559" y="31749"/>
                </a:lnTo>
                <a:lnTo>
                  <a:pt x="158750" y="36829"/>
                </a:lnTo>
                <a:lnTo>
                  <a:pt x="260773" y="36829"/>
                </a:lnTo>
                <a:lnTo>
                  <a:pt x="260350" y="35559"/>
                </a:lnTo>
                <a:lnTo>
                  <a:pt x="259079" y="33019"/>
                </a:lnTo>
                <a:lnTo>
                  <a:pt x="257809" y="29209"/>
                </a:lnTo>
                <a:lnTo>
                  <a:pt x="256539" y="26669"/>
                </a:lnTo>
                <a:lnTo>
                  <a:pt x="255269" y="22859"/>
                </a:lnTo>
                <a:lnTo>
                  <a:pt x="252729" y="20319"/>
                </a:lnTo>
                <a:lnTo>
                  <a:pt x="251459" y="17779"/>
                </a:lnTo>
                <a:lnTo>
                  <a:pt x="248919" y="16509"/>
                </a:lnTo>
                <a:lnTo>
                  <a:pt x="246379" y="13969"/>
                </a:lnTo>
                <a:lnTo>
                  <a:pt x="245109" y="11429"/>
                </a:lnTo>
                <a:lnTo>
                  <a:pt x="242569" y="10159"/>
                </a:lnTo>
                <a:lnTo>
                  <a:pt x="238759" y="6350"/>
                </a:lnTo>
                <a:lnTo>
                  <a:pt x="233679" y="3809"/>
                </a:lnTo>
                <a:close/>
              </a:path>
              <a:path w="266700" h="222250">
                <a:moveTo>
                  <a:pt x="224789" y="1269"/>
                </a:moveTo>
                <a:lnTo>
                  <a:pt x="200659" y="1269"/>
                </a:lnTo>
                <a:lnTo>
                  <a:pt x="196850" y="2539"/>
                </a:lnTo>
                <a:lnTo>
                  <a:pt x="194309" y="3809"/>
                </a:lnTo>
                <a:lnTo>
                  <a:pt x="231139" y="3809"/>
                </a:lnTo>
                <a:lnTo>
                  <a:pt x="224789" y="1269"/>
                </a:lnTo>
                <a:close/>
              </a:path>
              <a:path w="266700" h="222250">
                <a:moveTo>
                  <a:pt x="115569" y="0"/>
                </a:moveTo>
                <a:lnTo>
                  <a:pt x="106679" y="0"/>
                </a:lnTo>
                <a:lnTo>
                  <a:pt x="102869" y="1269"/>
                </a:lnTo>
                <a:lnTo>
                  <a:pt x="119379" y="1269"/>
                </a:lnTo>
                <a:lnTo>
                  <a:pt x="115569" y="0"/>
                </a:lnTo>
                <a:close/>
              </a:path>
              <a:path w="266700" h="222250">
                <a:moveTo>
                  <a:pt x="213359" y="0"/>
                </a:moveTo>
                <a:lnTo>
                  <a:pt x="208279" y="0"/>
                </a:lnTo>
                <a:lnTo>
                  <a:pt x="204469" y="1269"/>
                </a:lnTo>
                <a:lnTo>
                  <a:pt x="219709" y="1269"/>
                </a:lnTo>
                <a:lnTo>
                  <a:pt x="21335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233670" y="3582670"/>
            <a:ext cx="266700" cy="222250"/>
          </a:xfrm>
          <a:custGeom>
            <a:avLst/>
            <a:gdLst/>
            <a:ahLst/>
            <a:cxnLst/>
            <a:rect l="l" t="t" r="r" b="b"/>
            <a:pathLst>
              <a:path w="266700" h="222250">
                <a:moveTo>
                  <a:pt x="0" y="5079"/>
                </a:moveTo>
                <a:lnTo>
                  <a:pt x="57150" y="5079"/>
                </a:lnTo>
                <a:lnTo>
                  <a:pt x="57150" y="36829"/>
                </a:lnTo>
                <a:lnTo>
                  <a:pt x="59689" y="31749"/>
                </a:lnTo>
                <a:lnTo>
                  <a:pt x="62229" y="27939"/>
                </a:lnTo>
                <a:lnTo>
                  <a:pt x="66039" y="22859"/>
                </a:lnTo>
                <a:lnTo>
                  <a:pt x="68579" y="20319"/>
                </a:lnTo>
                <a:lnTo>
                  <a:pt x="71119" y="16509"/>
                </a:lnTo>
                <a:lnTo>
                  <a:pt x="74929" y="13969"/>
                </a:lnTo>
                <a:lnTo>
                  <a:pt x="77469" y="11429"/>
                </a:lnTo>
                <a:lnTo>
                  <a:pt x="81279" y="8889"/>
                </a:lnTo>
                <a:lnTo>
                  <a:pt x="83819" y="6350"/>
                </a:lnTo>
                <a:lnTo>
                  <a:pt x="87629" y="5079"/>
                </a:lnTo>
                <a:lnTo>
                  <a:pt x="91439" y="3809"/>
                </a:lnTo>
                <a:lnTo>
                  <a:pt x="95250" y="2539"/>
                </a:lnTo>
                <a:lnTo>
                  <a:pt x="97789" y="1269"/>
                </a:lnTo>
                <a:lnTo>
                  <a:pt x="102869" y="1269"/>
                </a:lnTo>
                <a:lnTo>
                  <a:pt x="106679" y="0"/>
                </a:lnTo>
                <a:lnTo>
                  <a:pt x="110489" y="0"/>
                </a:lnTo>
                <a:lnTo>
                  <a:pt x="115569" y="0"/>
                </a:lnTo>
                <a:lnTo>
                  <a:pt x="119379" y="1269"/>
                </a:lnTo>
                <a:lnTo>
                  <a:pt x="123189" y="1269"/>
                </a:lnTo>
                <a:lnTo>
                  <a:pt x="128269" y="2539"/>
                </a:lnTo>
                <a:lnTo>
                  <a:pt x="130809" y="3809"/>
                </a:lnTo>
                <a:lnTo>
                  <a:pt x="134619" y="5079"/>
                </a:lnTo>
                <a:lnTo>
                  <a:pt x="137159" y="7619"/>
                </a:lnTo>
                <a:lnTo>
                  <a:pt x="140969" y="8889"/>
                </a:lnTo>
                <a:lnTo>
                  <a:pt x="143509" y="11429"/>
                </a:lnTo>
                <a:lnTo>
                  <a:pt x="146050" y="13969"/>
                </a:lnTo>
                <a:lnTo>
                  <a:pt x="148589" y="17779"/>
                </a:lnTo>
                <a:lnTo>
                  <a:pt x="149859" y="20319"/>
                </a:lnTo>
                <a:lnTo>
                  <a:pt x="152400" y="24129"/>
                </a:lnTo>
                <a:lnTo>
                  <a:pt x="154939" y="27939"/>
                </a:lnTo>
                <a:lnTo>
                  <a:pt x="156209" y="31749"/>
                </a:lnTo>
                <a:lnTo>
                  <a:pt x="158750" y="36829"/>
                </a:lnTo>
                <a:lnTo>
                  <a:pt x="162559" y="31749"/>
                </a:lnTo>
                <a:lnTo>
                  <a:pt x="165100" y="26669"/>
                </a:lnTo>
                <a:lnTo>
                  <a:pt x="168909" y="22859"/>
                </a:lnTo>
                <a:lnTo>
                  <a:pt x="172719" y="19050"/>
                </a:lnTo>
                <a:lnTo>
                  <a:pt x="175259" y="15239"/>
                </a:lnTo>
                <a:lnTo>
                  <a:pt x="179069" y="12700"/>
                </a:lnTo>
                <a:lnTo>
                  <a:pt x="181609" y="10159"/>
                </a:lnTo>
                <a:lnTo>
                  <a:pt x="184150" y="7619"/>
                </a:lnTo>
                <a:lnTo>
                  <a:pt x="186689" y="6350"/>
                </a:lnTo>
                <a:lnTo>
                  <a:pt x="190500" y="3809"/>
                </a:lnTo>
                <a:lnTo>
                  <a:pt x="194309" y="3809"/>
                </a:lnTo>
                <a:lnTo>
                  <a:pt x="196850" y="2539"/>
                </a:lnTo>
                <a:lnTo>
                  <a:pt x="200659" y="1269"/>
                </a:lnTo>
                <a:lnTo>
                  <a:pt x="204469" y="1269"/>
                </a:lnTo>
                <a:lnTo>
                  <a:pt x="208279" y="0"/>
                </a:lnTo>
                <a:lnTo>
                  <a:pt x="213359" y="0"/>
                </a:lnTo>
                <a:lnTo>
                  <a:pt x="219709" y="1269"/>
                </a:lnTo>
                <a:lnTo>
                  <a:pt x="224789" y="1269"/>
                </a:lnTo>
                <a:lnTo>
                  <a:pt x="231139" y="3809"/>
                </a:lnTo>
                <a:lnTo>
                  <a:pt x="233679" y="3809"/>
                </a:lnTo>
                <a:lnTo>
                  <a:pt x="236219" y="5079"/>
                </a:lnTo>
                <a:lnTo>
                  <a:pt x="238759" y="6350"/>
                </a:lnTo>
                <a:lnTo>
                  <a:pt x="241300" y="8889"/>
                </a:lnTo>
                <a:lnTo>
                  <a:pt x="242569" y="10159"/>
                </a:lnTo>
                <a:lnTo>
                  <a:pt x="245109" y="11429"/>
                </a:lnTo>
                <a:lnTo>
                  <a:pt x="246379" y="13969"/>
                </a:lnTo>
                <a:lnTo>
                  <a:pt x="248919" y="16509"/>
                </a:lnTo>
                <a:lnTo>
                  <a:pt x="251459" y="17779"/>
                </a:lnTo>
                <a:lnTo>
                  <a:pt x="252729" y="20319"/>
                </a:lnTo>
                <a:lnTo>
                  <a:pt x="255269" y="22859"/>
                </a:lnTo>
                <a:lnTo>
                  <a:pt x="256539" y="26669"/>
                </a:lnTo>
                <a:lnTo>
                  <a:pt x="257809" y="29209"/>
                </a:lnTo>
                <a:lnTo>
                  <a:pt x="259079" y="33019"/>
                </a:lnTo>
                <a:lnTo>
                  <a:pt x="260350" y="35559"/>
                </a:lnTo>
                <a:lnTo>
                  <a:pt x="261619" y="39369"/>
                </a:lnTo>
                <a:lnTo>
                  <a:pt x="262889" y="43179"/>
                </a:lnTo>
                <a:lnTo>
                  <a:pt x="264159" y="46989"/>
                </a:lnTo>
                <a:lnTo>
                  <a:pt x="265429" y="55879"/>
                </a:lnTo>
                <a:lnTo>
                  <a:pt x="265429" y="64769"/>
                </a:lnTo>
                <a:lnTo>
                  <a:pt x="266700" y="74929"/>
                </a:lnTo>
                <a:lnTo>
                  <a:pt x="266700" y="85089"/>
                </a:lnTo>
                <a:lnTo>
                  <a:pt x="266700" y="222249"/>
                </a:lnTo>
                <a:lnTo>
                  <a:pt x="207009" y="222249"/>
                </a:lnTo>
                <a:lnTo>
                  <a:pt x="207009" y="97789"/>
                </a:lnTo>
                <a:lnTo>
                  <a:pt x="207009" y="95249"/>
                </a:lnTo>
                <a:lnTo>
                  <a:pt x="205739" y="91439"/>
                </a:lnTo>
                <a:lnTo>
                  <a:pt x="205739" y="88899"/>
                </a:lnTo>
                <a:lnTo>
                  <a:pt x="205739" y="85089"/>
                </a:lnTo>
                <a:lnTo>
                  <a:pt x="204469" y="82549"/>
                </a:lnTo>
                <a:lnTo>
                  <a:pt x="204469" y="80009"/>
                </a:lnTo>
                <a:lnTo>
                  <a:pt x="203200" y="80009"/>
                </a:lnTo>
                <a:lnTo>
                  <a:pt x="203200" y="78739"/>
                </a:lnTo>
                <a:lnTo>
                  <a:pt x="203200" y="77469"/>
                </a:lnTo>
                <a:lnTo>
                  <a:pt x="201929" y="76199"/>
                </a:lnTo>
                <a:lnTo>
                  <a:pt x="201929" y="74929"/>
                </a:lnTo>
                <a:lnTo>
                  <a:pt x="200659" y="73659"/>
                </a:lnTo>
                <a:lnTo>
                  <a:pt x="200659" y="72389"/>
                </a:lnTo>
                <a:lnTo>
                  <a:pt x="199389" y="71119"/>
                </a:lnTo>
                <a:lnTo>
                  <a:pt x="198119" y="69849"/>
                </a:lnTo>
                <a:lnTo>
                  <a:pt x="196850" y="69849"/>
                </a:lnTo>
                <a:lnTo>
                  <a:pt x="196850" y="68579"/>
                </a:lnTo>
                <a:lnTo>
                  <a:pt x="195579" y="67309"/>
                </a:lnTo>
                <a:lnTo>
                  <a:pt x="194309" y="67309"/>
                </a:lnTo>
                <a:lnTo>
                  <a:pt x="193039" y="66039"/>
                </a:lnTo>
                <a:lnTo>
                  <a:pt x="191769" y="66039"/>
                </a:lnTo>
                <a:lnTo>
                  <a:pt x="190500" y="66039"/>
                </a:lnTo>
                <a:lnTo>
                  <a:pt x="189229" y="64769"/>
                </a:lnTo>
                <a:lnTo>
                  <a:pt x="186689" y="64769"/>
                </a:lnTo>
                <a:lnTo>
                  <a:pt x="184150" y="64769"/>
                </a:lnTo>
                <a:lnTo>
                  <a:pt x="184150" y="66039"/>
                </a:lnTo>
                <a:lnTo>
                  <a:pt x="181609" y="66039"/>
                </a:lnTo>
                <a:lnTo>
                  <a:pt x="180339" y="67309"/>
                </a:lnTo>
                <a:lnTo>
                  <a:pt x="179069" y="67309"/>
                </a:lnTo>
                <a:lnTo>
                  <a:pt x="177800" y="67309"/>
                </a:lnTo>
                <a:lnTo>
                  <a:pt x="176529" y="68579"/>
                </a:lnTo>
                <a:lnTo>
                  <a:pt x="175259" y="69849"/>
                </a:lnTo>
                <a:lnTo>
                  <a:pt x="173989" y="69849"/>
                </a:lnTo>
                <a:lnTo>
                  <a:pt x="173989" y="71119"/>
                </a:lnTo>
                <a:lnTo>
                  <a:pt x="172719" y="72389"/>
                </a:lnTo>
                <a:lnTo>
                  <a:pt x="172719" y="73659"/>
                </a:lnTo>
                <a:lnTo>
                  <a:pt x="171450" y="74929"/>
                </a:lnTo>
                <a:lnTo>
                  <a:pt x="170179" y="76199"/>
                </a:lnTo>
                <a:lnTo>
                  <a:pt x="170179" y="77469"/>
                </a:lnTo>
                <a:lnTo>
                  <a:pt x="168909" y="78739"/>
                </a:lnTo>
                <a:lnTo>
                  <a:pt x="167639" y="80009"/>
                </a:lnTo>
                <a:lnTo>
                  <a:pt x="167639" y="82549"/>
                </a:lnTo>
                <a:lnTo>
                  <a:pt x="166369" y="83819"/>
                </a:lnTo>
                <a:lnTo>
                  <a:pt x="166369" y="85089"/>
                </a:lnTo>
                <a:lnTo>
                  <a:pt x="165100" y="90169"/>
                </a:lnTo>
                <a:lnTo>
                  <a:pt x="165100" y="93979"/>
                </a:lnTo>
                <a:lnTo>
                  <a:pt x="163829" y="99059"/>
                </a:lnTo>
                <a:lnTo>
                  <a:pt x="163829" y="104139"/>
                </a:lnTo>
                <a:lnTo>
                  <a:pt x="163829" y="109219"/>
                </a:lnTo>
                <a:lnTo>
                  <a:pt x="163829" y="222249"/>
                </a:lnTo>
                <a:lnTo>
                  <a:pt x="102869" y="222249"/>
                </a:lnTo>
                <a:lnTo>
                  <a:pt x="102869" y="102869"/>
                </a:lnTo>
                <a:lnTo>
                  <a:pt x="102869" y="96519"/>
                </a:lnTo>
                <a:lnTo>
                  <a:pt x="102869" y="90169"/>
                </a:lnTo>
                <a:lnTo>
                  <a:pt x="102869" y="87629"/>
                </a:lnTo>
                <a:lnTo>
                  <a:pt x="102869" y="86359"/>
                </a:lnTo>
                <a:lnTo>
                  <a:pt x="102869" y="85089"/>
                </a:lnTo>
                <a:lnTo>
                  <a:pt x="101600" y="82549"/>
                </a:lnTo>
                <a:lnTo>
                  <a:pt x="101600" y="81279"/>
                </a:lnTo>
                <a:lnTo>
                  <a:pt x="100329" y="78739"/>
                </a:lnTo>
                <a:lnTo>
                  <a:pt x="100329" y="77469"/>
                </a:lnTo>
                <a:lnTo>
                  <a:pt x="99059" y="76199"/>
                </a:lnTo>
                <a:lnTo>
                  <a:pt x="99059" y="73659"/>
                </a:lnTo>
                <a:lnTo>
                  <a:pt x="97789" y="72389"/>
                </a:lnTo>
                <a:lnTo>
                  <a:pt x="96519" y="71119"/>
                </a:lnTo>
                <a:lnTo>
                  <a:pt x="95250" y="69849"/>
                </a:lnTo>
                <a:lnTo>
                  <a:pt x="93979" y="68579"/>
                </a:lnTo>
                <a:lnTo>
                  <a:pt x="92709" y="67309"/>
                </a:lnTo>
                <a:lnTo>
                  <a:pt x="91439" y="67309"/>
                </a:lnTo>
                <a:lnTo>
                  <a:pt x="90169" y="66039"/>
                </a:lnTo>
                <a:lnTo>
                  <a:pt x="88900" y="64769"/>
                </a:lnTo>
                <a:lnTo>
                  <a:pt x="87629" y="64769"/>
                </a:lnTo>
                <a:lnTo>
                  <a:pt x="86359" y="64769"/>
                </a:lnTo>
                <a:lnTo>
                  <a:pt x="85089" y="64769"/>
                </a:lnTo>
                <a:lnTo>
                  <a:pt x="81279" y="64769"/>
                </a:lnTo>
                <a:lnTo>
                  <a:pt x="78739" y="64769"/>
                </a:lnTo>
                <a:lnTo>
                  <a:pt x="78739" y="66039"/>
                </a:lnTo>
                <a:lnTo>
                  <a:pt x="77469" y="66039"/>
                </a:lnTo>
                <a:lnTo>
                  <a:pt x="76200" y="67309"/>
                </a:lnTo>
                <a:lnTo>
                  <a:pt x="74929" y="67309"/>
                </a:lnTo>
                <a:lnTo>
                  <a:pt x="73659" y="68579"/>
                </a:lnTo>
                <a:lnTo>
                  <a:pt x="72389" y="68579"/>
                </a:lnTo>
                <a:lnTo>
                  <a:pt x="71119" y="69849"/>
                </a:lnTo>
                <a:lnTo>
                  <a:pt x="71119" y="71119"/>
                </a:lnTo>
                <a:lnTo>
                  <a:pt x="69850" y="72389"/>
                </a:lnTo>
                <a:lnTo>
                  <a:pt x="68579" y="73659"/>
                </a:lnTo>
                <a:lnTo>
                  <a:pt x="68579" y="74929"/>
                </a:lnTo>
                <a:lnTo>
                  <a:pt x="67309" y="76199"/>
                </a:lnTo>
                <a:lnTo>
                  <a:pt x="66039" y="77469"/>
                </a:lnTo>
                <a:lnTo>
                  <a:pt x="66039" y="78739"/>
                </a:lnTo>
                <a:lnTo>
                  <a:pt x="64769" y="80009"/>
                </a:lnTo>
                <a:lnTo>
                  <a:pt x="64769" y="82549"/>
                </a:lnTo>
                <a:lnTo>
                  <a:pt x="63500" y="83819"/>
                </a:lnTo>
                <a:lnTo>
                  <a:pt x="63500" y="86359"/>
                </a:lnTo>
                <a:lnTo>
                  <a:pt x="62229" y="90169"/>
                </a:lnTo>
                <a:lnTo>
                  <a:pt x="60959" y="95249"/>
                </a:lnTo>
                <a:lnTo>
                  <a:pt x="60959" y="100329"/>
                </a:lnTo>
                <a:lnTo>
                  <a:pt x="60959" y="105409"/>
                </a:lnTo>
                <a:lnTo>
                  <a:pt x="60959" y="111759"/>
                </a:lnTo>
                <a:lnTo>
                  <a:pt x="60959" y="222249"/>
                </a:lnTo>
                <a:lnTo>
                  <a:pt x="0" y="222249"/>
                </a:lnTo>
                <a:lnTo>
                  <a:pt x="0" y="5079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524500" y="3577590"/>
            <a:ext cx="191770" cy="23622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770879" y="350520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719"/>
                </a:lnTo>
              </a:path>
            </a:pathLst>
          </a:custGeom>
          <a:ln w="60960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740400" y="3505200"/>
            <a:ext cx="60960" cy="299720"/>
          </a:xfrm>
          <a:custGeom>
            <a:avLst/>
            <a:gdLst/>
            <a:ahLst/>
            <a:cxnLst/>
            <a:rect l="l" t="t" r="r" b="b"/>
            <a:pathLst>
              <a:path w="60960" h="299720">
                <a:moveTo>
                  <a:pt x="0" y="0"/>
                </a:moveTo>
                <a:lnTo>
                  <a:pt x="60960" y="0"/>
                </a:lnTo>
                <a:lnTo>
                  <a:pt x="60960" y="299719"/>
                </a:lnTo>
                <a:lnTo>
                  <a:pt x="0" y="299719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944870" y="3505200"/>
            <a:ext cx="200660" cy="299720"/>
          </a:xfrm>
          <a:custGeom>
            <a:avLst/>
            <a:gdLst/>
            <a:ahLst/>
            <a:cxnLst/>
            <a:rect l="l" t="t" r="r" b="b"/>
            <a:pathLst>
              <a:path w="200660" h="299720">
                <a:moveTo>
                  <a:pt x="133350" y="0"/>
                </a:moveTo>
                <a:lnTo>
                  <a:pt x="0" y="0"/>
                </a:lnTo>
                <a:lnTo>
                  <a:pt x="0" y="299719"/>
                </a:lnTo>
                <a:lnTo>
                  <a:pt x="118109" y="299719"/>
                </a:lnTo>
                <a:lnTo>
                  <a:pt x="120650" y="298450"/>
                </a:lnTo>
                <a:lnTo>
                  <a:pt x="127000" y="298450"/>
                </a:lnTo>
                <a:lnTo>
                  <a:pt x="146050" y="295910"/>
                </a:lnTo>
                <a:lnTo>
                  <a:pt x="161289" y="290830"/>
                </a:lnTo>
                <a:lnTo>
                  <a:pt x="166369" y="288289"/>
                </a:lnTo>
                <a:lnTo>
                  <a:pt x="170179" y="287019"/>
                </a:lnTo>
                <a:lnTo>
                  <a:pt x="171450" y="285750"/>
                </a:lnTo>
                <a:lnTo>
                  <a:pt x="175259" y="283210"/>
                </a:lnTo>
                <a:lnTo>
                  <a:pt x="177800" y="279400"/>
                </a:lnTo>
                <a:lnTo>
                  <a:pt x="181609" y="276860"/>
                </a:lnTo>
                <a:lnTo>
                  <a:pt x="189229" y="265430"/>
                </a:lnTo>
                <a:lnTo>
                  <a:pt x="191769" y="260350"/>
                </a:lnTo>
                <a:lnTo>
                  <a:pt x="193039" y="255269"/>
                </a:lnTo>
                <a:lnTo>
                  <a:pt x="194309" y="251460"/>
                </a:lnTo>
                <a:lnTo>
                  <a:pt x="196850" y="246380"/>
                </a:lnTo>
                <a:lnTo>
                  <a:pt x="199389" y="236219"/>
                </a:lnTo>
                <a:lnTo>
                  <a:pt x="199389" y="234950"/>
                </a:lnTo>
                <a:lnTo>
                  <a:pt x="68579" y="234950"/>
                </a:lnTo>
                <a:lnTo>
                  <a:pt x="68579" y="175260"/>
                </a:lnTo>
                <a:lnTo>
                  <a:pt x="193675" y="175260"/>
                </a:lnTo>
                <a:lnTo>
                  <a:pt x="193039" y="172719"/>
                </a:lnTo>
                <a:lnTo>
                  <a:pt x="189229" y="165100"/>
                </a:lnTo>
                <a:lnTo>
                  <a:pt x="186689" y="162560"/>
                </a:lnTo>
                <a:lnTo>
                  <a:pt x="184150" y="158750"/>
                </a:lnTo>
                <a:lnTo>
                  <a:pt x="180339" y="154939"/>
                </a:lnTo>
                <a:lnTo>
                  <a:pt x="175259" y="151130"/>
                </a:lnTo>
                <a:lnTo>
                  <a:pt x="171450" y="147319"/>
                </a:lnTo>
                <a:lnTo>
                  <a:pt x="156209" y="139700"/>
                </a:lnTo>
                <a:lnTo>
                  <a:pt x="158750" y="138430"/>
                </a:lnTo>
                <a:lnTo>
                  <a:pt x="166369" y="133350"/>
                </a:lnTo>
                <a:lnTo>
                  <a:pt x="168909" y="132080"/>
                </a:lnTo>
                <a:lnTo>
                  <a:pt x="175259" y="125730"/>
                </a:lnTo>
                <a:lnTo>
                  <a:pt x="176529" y="123189"/>
                </a:lnTo>
                <a:lnTo>
                  <a:pt x="179916" y="118110"/>
                </a:lnTo>
                <a:lnTo>
                  <a:pt x="68579" y="118110"/>
                </a:lnTo>
                <a:lnTo>
                  <a:pt x="68579" y="60960"/>
                </a:lnTo>
                <a:lnTo>
                  <a:pt x="190500" y="60960"/>
                </a:lnTo>
                <a:lnTo>
                  <a:pt x="190500" y="59689"/>
                </a:lnTo>
                <a:lnTo>
                  <a:pt x="189229" y="55879"/>
                </a:lnTo>
                <a:lnTo>
                  <a:pt x="189229" y="52070"/>
                </a:lnTo>
                <a:lnTo>
                  <a:pt x="187959" y="49529"/>
                </a:lnTo>
                <a:lnTo>
                  <a:pt x="184150" y="38100"/>
                </a:lnTo>
                <a:lnTo>
                  <a:pt x="181609" y="33020"/>
                </a:lnTo>
                <a:lnTo>
                  <a:pt x="180339" y="29210"/>
                </a:lnTo>
                <a:lnTo>
                  <a:pt x="177800" y="26670"/>
                </a:lnTo>
                <a:lnTo>
                  <a:pt x="173989" y="21589"/>
                </a:lnTo>
                <a:lnTo>
                  <a:pt x="171450" y="19050"/>
                </a:lnTo>
                <a:lnTo>
                  <a:pt x="170179" y="16510"/>
                </a:lnTo>
                <a:lnTo>
                  <a:pt x="165100" y="11429"/>
                </a:lnTo>
                <a:lnTo>
                  <a:pt x="162559" y="10160"/>
                </a:lnTo>
                <a:lnTo>
                  <a:pt x="158750" y="8889"/>
                </a:lnTo>
                <a:lnTo>
                  <a:pt x="156209" y="6350"/>
                </a:lnTo>
                <a:lnTo>
                  <a:pt x="153669" y="5079"/>
                </a:lnTo>
                <a:lnTo>
                  <a:pt x="147319" y="2539"/>
                </a:lnTo>
                <a:lnTo>
                  <a:pt x="140969" y="1270"/>
                </a:lnTo>
                <a:lnTo>
                  <a:pt x="133350" y="0"/>
                </a:lnTo>
                <a:close/>
              </a:path>
              <a:path w="200660" h="299720">
                <a:moveTo>
                  <a:pt x="193675" y="175260"/>
                </a:moveTo>
                <a:lnTo>
                  <a:pt x="114300" y="175260"/>
                </a:lnTo>
                <a:lnTo>
                  <a:pt x="116839" y="176530"/>
                </a:lnTo>
                <a:lnTo>
                  <a:pt x="120650" y="177800"/>
                </a:lnTo>
                <a:lnTo>
                  <a:pt x="123189" y="179069"/>
                </a:lnTo>
                <a:lnTo>
                  <a:pt x="123189" y="180339"/>
                </a:lnTo>
                <a:lnTo>
                  <a:pt x="124459" y="180339"/>
                </a:lnTo>
                <a:lnTo>
                  <a:pt x="127000" y="182880"/>
                </a:lnTo>
                <a:lnTo>
                  <a:pt x="127000" y="184150"/>
                </a:lnTo>
                <a:lnTo>
                  <a:pt x="128269" y="185419"/>
                </a:lnTo>
                <a:lnTo>
                  <a:pt x="129539" y="185419"/>
                </a:lnTo>
                <a:lnTo>
                  <a:pt x="129539" y="186689"/>
                </a:lnTo>
                <a:lnTo>
                  <a:pt x="130809" y="187960"/>
                </a:lnTo>
                <a:lnTo>
                  <a:pt x="130809" y="189230"/>
                </a:lnTo>
                <a:lnTo>
                  <a:pt x="132079" y="190500"/>
                </a:lnTo>
                <a:lnTo>
                  <a:pt x="132079" y="194310"/>
                </a:lnTo>
                <a:lnTo>
                  <a:pt x="133350" y="195580"/>
                </a:lnTo>
                <a:lnTo>
                  <a:pt x="133350" y="212089"/>
                </a:lnTo>
                <a:lnTo>
                  <a:pt x="132079" y="213360"/>
                </a:lnTo>
                <a:lnTo>
                  <a:pt x="132079" y="218439"/>
                </a:lnTo>
                <a:lnTo>
                  <a:pt x="130809" y="219710"/>
                </a:lnTo>
                <a:lnTo>
                  <a:pt x="130809" y="220980"/>
                </a:lnTo>
                <a:lnTo>
                  <a:pt x="129539" y="222250"/>
                </a:lnTo>
                <a:lnTo>
                  <a:pt x="129539" y="223519"/>
                </a:lnTo>
                <a:lnTo>
                  <a:pt x="123189" y="229869"/>
                </a:lnTo>
                <a:lnTo>
                  <a:pt x="120650" y="231139"/>
                </a:lnTo>
                <a:lnTo>
                  <a:pt x="116839" y="232410"/>
                </a:lnTo>
                <a:lnTo>
                  <a:pt x="114300" y="233680"/>
                </a:lnTo>
                <a:lnTo>
                  <a:pt x="110489" y="234950"/>
                </a:lnTo>
                <a:lnTo>
                  <a:pt x="199389" y="234950"/>
                </a:lnTo>
                <a:lnTo>
                  <a:pt x="199389" y="231139"/>
                </a:lnTo>
                <a:lnTo>
                  <a:pt x="200659" y="226060"/>
                </a:lnTo>
                <a:lnTo>
                  <a:pt x="200659" y="200660"/>
                </a:lnTo>
                <a:lnTo>
                  <a:pt x="198119" y="187960"/>
                </a:lnTo>
                <a:lnTo>
                  <a:pt x="196850" y="182880"/>
                </a:lnTo>
                <a:lnTo>
                  <a:pt x="194309" y="177800"/>
                </a:lnTo>
                <a:lnTo>
                  <a:pt x="193675" y="175260"/>
                </a:lnTo>
                <a:close/>
              </a:path>
              <a:path w="200660" h="299720">
                <a:moveTo>
                  <a:pt x="190500" y="60960"/>
                </a:moveTo>
                <a:lnTo>
                  <a:pt x="104139" y="60960"/>
                </a:lnTo>
                <a:lnTo>
                  <a:pt x="107950" y="62229"/>
                </a:lnTo>
                <a:lnTo>
                  <a:pt x="110489" y="62229"/>
                </a:lnTo>
                <a:lnTo>
                  <a:pt x="115569" y="64770"/>
                </a:lnTo>
                <a:lnTo>
                  <a:pt x="116839" y="66039"/>
                </a:lnTo>
                <a:lnTo>
                  <a:pt x="116839" y="67310"/>
                </a:lnTo>
                <a:lnTo>
                  <a:pt x="118109" y="67310"/>
                </a:lnTo>
                <a:lnTo>
                  <a:pt x="119379" y="68579"/>
                </a:lnTo>
                <a:lnTo>
                  <a:pt x="119379" y="69850"/>
                </a:lnTo>
                <a:lnTo>
                  <a:pt x="120650" y="69850"/>
                </a:lnTo>
                <a:lnTo>
                  <a:pt x="120650" y="71120"/>
                </a:lnTo>
                <a:lnTo>
                  <a:pt x="121919" y="72389"/>
                </a:lnTo>
                <a:lnTo>
                  <a:pt x="121919" y="73660"/>
                </a:lnTo>
                <a:lnTo>
                  <a:pt x="123189" y="73660"/>
                </a:lnTo>
                <a:lnTo>
                  <a:pt x="123189" y="76200"/>
                </a:lnTo>
                <a:lnTo>
                  <a:pt x="124459" y="78739"/>
                </a:lnTo>
                <a:lnTo>
                  <a:pt x="124459" y="99060"/>
                </a:lnTo>
                <a:lnTo>
                  <a:pt x="123189" y="100329"/>
                </a:lnTo>
                <a:lnTo>
                  <a:pt x="123189" y="102869"/>
                </a:lnTo>
                <a:lnTo>
                  <a:pt x="121919" y="104139"/>
                </a:lnTo>
                <a:lnTo>
                  <a:pt x="121919" y="105410"/>
                </a:lnTo>
                <a:lnTo>
                  <a:pt x="120650" y="106680"/>
                </a:lnTo>
                <a:lnTo>
                  <a:pt x="120650" y="107950"/>
                </a:lnTo>
                <a:lnTo>
                  <a:pt x="119379" y="109219"/>
                </a:lnTo>
                <a:lnTo>
                  <a:pt x="119379" y="110489"/>
                </a:lnTo>
                <a:lnTo>
                  <a:pt x="118109" y="110489"/>
                </a:lnTo>
                <a:lnTo>
                  <a:pt x="116839" y="111760"/>
                </a:lnTo>
                <a:lnTo>
                  <a:pt x="116839" y="113030"/>
                </a:lnTo>
                <a:lnTo>
                  <a:pt x="115569" y="113030"/>
                </a:lnTo>
                <a:lnTo>
                  <a:pt x="114300" y="114300"/>
                </a:lnTo>
                <a:lnTo>
                  <a:pt x="113029" y="114300"/>
                </a:lnTo>
                <a:lnTo>
                  <a:pt x="107950" y="116839"/>
                </a:lnTo>
                <a:lnTo>
                  <a:pt x="104139" y="116839"/>
                </a:lnTo>
                <a:lnTo>
                  <a:pt x="100329" y="118110"/>
                </a:lnTo>
                <a:lnTo>
                  <a:pt x="179916" y="118110"/>
                </a:lnTo>
                <a:lnTo>
                  <a:pt x="181609" y="115569"/>
                </a:lnTo>
                <a:lnTo>
                  <a:pt x="184150" y="110489"/>
                </a:lnTo>
                <a:lnTo>
                  <a:pt x="185419" y="105410"/>
                </a:lnTo>
                <a:lnTo>
                  <a:pt x="187959" y="99060"/>
                </a:lnTo>
                <a:lnTo>
                  <a:pt x="189229" y="93979"/>
                </a:lnTo>
                <a:lnTo>
                  <a:pt x="190500" y="87629"/>
                </a:lnTo>
                <a:lnTo>
                  <a:pt x="190500" y="6096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944870" y="3505200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101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70600" y="35001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6070600" y="350012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1270" y="0"/>
                </a:moveTo>
                <a:lnTo>
                  <a:pt x="0" y="5079"/>
                </a:lnTo>
                <a:lnTo>
                  <a:pt x="0" y="10159"/>
                </a:lnTo>
                <a:lnTo>
                  <a:pt x="7620" y="10159"/>
                </a:lnTo>
                <a:lnTo>
                  <a:pt x="7620" y="5079"/>
                </a:lnTo>
                <a:lnTo>
                  <a:pt x="888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6078220" y="35013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1269" y="0"/>
                </a:moveTo>
                <a:lnTo>
                  <a:pt x="0" y="3810"/>
                </a:lnTo>
                <a:lnTo>
                  <a:pt x="0" y="8889"/>
                </a:lnTo>
                <a:lnTo>
                  <a:pt x="6350" y="10160"/>
                </a:lnTo>
                <a:lnTo>
                  <a:pt x="7619" y="5080"/>
                </a:lnTo>
                <a:lnTo>
                  <a:pt x="761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6085840" y="350265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6084570" y="350265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2539" y="0"/>
                </a:moveTo>
                <a:lnTo>
                  <a:pt x="1269" y="3810"/>
                </a:lnTo>
                <a:lnTo>
                  <a:pt x="0" y="8889"/>
                </a:lnTo>
                <a:lnTo>
                  <a:pt x="7619" y="10160"/>
                </a:lnTo>
                <a:lnTo>
                  <a:pt x="7619" y="5079"/>
                </a:lnTo>
                <a:lnTo>
                  <a:pt x="888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6092190" y="35039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1270" y="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6090920" y="350392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3809" y="0"/>
                </a:moveTo>
                <a:lnTo>
                  <a:pt x="1269" y="3810"/>
                </a:lnTo>
                <a:lnTo>
                  <a:pt x="0" y="8890"/>
                </a:lnTo>
                <a:lnTo>
                  <a:pt x="6350" y="11430"/>
                </a:lnTo>
                <a:lnTo>
                  <a:pt x="7619" y="6350"/>
                </a:lnTo>
                <a:lnTo>
                  <a:pt x="1015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6097270" y="35064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09" y="0"/>
                </a:moveTo>
                <a:lnTo>
                  <a:pt x="1269" y="3809"/>
                </a:lnTo>
                <a:lnTo>
                  <a:pt x="0" y="8889"/>
                </a:lnTo>
                <a:lnTo>
                  <a:pt x="2539" y="10159"/>
                </a:lnTo>
                <a:lnTo>
                  <a:pt x="3809" y="5079"/>
                </a:lnTo>
                <a:lnTo>
                  <a:pt x="635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6101079" y="35077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2540" y="0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6098540" y="35077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2539" y="3810"/>
                </a:lnTo>
                <a:lnTo>
                  <a:pt x="0" y="7620"/>
                </a:lnTo>
                <a:lnTo>
                  <a:pt x="2539" y="10160"/>
                </a:lnTo>
                <a:lnTo>
                  <a:pt x="5080" y="6350"/>
                </a:lnTo>
                <a:lnTo>
                  <a:pt x="888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6101079" y="35090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5080" y="0"/>
                </a:moveTo>
                <a:lnTo>
                  <a:pt x="2540" y="5079"/>
                </a:lnTo>
                <a:lnTo>
                  <a:pt x="0" y="8889"/>
                </a:lnTo>
                <a:lnTo>
                  <a:pt x="3810" y="10160"/>
                </a:lnTo>
                <a:lnTo>
                  <a:pt x="889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6103620" y="351155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350" y="0"/>
                </a:moveTo>
                <a:lnTo>
                  <a:pt x="3809" y="3810"/>
                </a:lnTo>
                <a:lnTo>
                  <a:pt x="0" y="7620"/>
                </a:lnTo>
                <a:lnTo>
                  <a:pt x="2539" y="10160"/>
                </a:lnTo>
                <a:lnTo>
                  <a:pt x="6350" y="5079"/>
                </a:lnTo>
                <a:lnTo>
                  <a:pt x="888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6109970" y="35128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380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6106159" y="35140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6350" y="0"/>
                </a:moveTo>
                <a:lnTo>
                  <a:pt x="0" y="6350"/>
                </a:lnTo>
                <a:lnTo>
                  <a:pt x="2539" y="8889"/>
                </a:lnTo>
                <a:lnTo>
                  <a:pt x="6350" y="5080"/>
                </a:lnTo>
                <a:lnTo>
                  <a:pt x="888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6112509" y="35153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2539" y="0"/>
                </a:moveTo>
                <a:lnTo>
                  <a:pt x="0" y="3810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6108700" y="35166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6350" y="0"/>
                </a:moveTo>
                <a:lnTo>
                  <a:pt x="0" y="6350"/>
                </a:lnTo>
                <a:lnTo>
                  <a:pt x="2539" y="889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6111240" y="3519170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6350" y="0"/>
                </a:moveTo>
                <a:lnTo>
                  <a:pt x="3810" y="2539"/>
                </a:lnTo>
                <a:lnTo>
                  <a:pt x="0" y="5079"/>
                </a:lnTo>
                <a:lnTo>
                  <a:pt x="2539" y="7619"/>
                </a:lnTo>
                <a:lnTo>
                  <a:pt x="5080" y="5079"/>
                </a:lnTo>
                <a:lnTo>
                  <a:pt x="888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6113779" y="352170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6350" y="0"/>
                </a:moveTo>
                <a:lnTo>
                  <a:pt x="2540" y="2539"/>
                </a:lnTo>
                <a:lnTo>
                  <a:pt x="0" y="5079"/>
                </a:lnTo>
                <a:lnTo>
                  <a:pt x="1270" y="7619"/>
                </a:lnTo>
                <a:lnTo>
                  <a:pt x="889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6115050" y="35242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620" y="0"/>
                </a:moveTo>
                <a:lnTo>
                  <a:pt x="0" y="5079"/>
                </a:lnTo>
                <a:lnTo>
                  <a:pt x="3810" y="11429"/>
                </a:lnTo>
                <a:lnTo>
                  <a:pt x="7620" y="7620"/>
                </a:lnTo>
                <a:lnTo>
                  <a:pt x="11429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6118859" y="35293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7619" y="0"/>
                </a:moveTo>
                <a:lnTo>
                  <a:pt x="3810" y="2540"/>
                </a:lnTo>
                <a:lnTo>
                  <a:pt x="0" y="6350"/>
                </a:lnTo>
                <a:lnTo>
                  <a:pt x="1269" y="8890"/>
                </a:lnTo>
                <a:lnTo>
                  <a:pt x="6350" y="5080"/>
                </a:lnTo>
                <a:lnTo>
                  <a:pt x="10160" y="254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6125209" y="35318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810" y="0"/>
                </a:moveTo>
                <a:lnTo>
                  <a:pt x="0" y="253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6120129" y="35331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90" y="0"/>
                </a:moveTo>
                <a:lnTo>
                  <a:pt x="5080" y="1270"/>
                </a:lnTo>
                <a:lnTo>
                  <a:pt x="0" y="3810"/>
                </a:lnTo>
                <a:lnTo>
                  <a:pt x="1270" y="6350"/>
                </a:lnTo>
                <a:lnTo>
                  <a:pt x="6350" y="5080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6121400" y="35382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69"/>
                </a:lnTo>
                <a:lnTo>
                  <a:pt x="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6121400" y="35356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5079" y="2540"/>
                </a:lnTo>
                <a:lnTo>
                  <a:pt x="0" y="5080"/>
                </a:lnTo>
                <a:lnTo>
                  <a:pt x="1270" y="7620"/>
                </a:lnTo>
                <a:lnTo>
                  <a:pt x="6350" y="5080"/>
                </a:lnTo>
                <a:lnTo>
                  <a:pt x="10160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6122670" y="35382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5079" y="2539"/>
                </a:lnTo>
                <a:lnTo>
                  <a:pt x="0" y="5079"/>
                </a:lnTo>
                <a:lnTo>
                  <a:pt x="2539" y="7619"/>
                </a:lnTo>
                <a:lnTo>
                  <a:pt x="6350" y="5079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6125209" y="35420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7619" y="0"/>
                </a:moveTo>
                <a:lnTo>
                  <a:pt x="3810" y="1270"/>
                </a:lnTo>
                <a:lnTo>
                  <a:pt x="0" y="3810"/>
                </a:lnTo>
                <a:lnTo>
                  <a:pt x="1269" y="7620"/>
                </a:lnTo>
                <a:lnTo>
                  <a:pt x="5079" y="5080"/>
                </a:lnTo>
                <a:lnTo>
                  <a:pt x="10160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6126479" y="35458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890" y="0"/>
                </a:moveTo>
                <a:lnTo>
                  <a:pt x="3810" y="1270"/>
                </a:lnTo>
                <a:lnTo>
                  <a:pt x="0" y="2539"/>
                </a:lnTo>
                <a:lnTo>
                  <a:pt x="1270" y="6350"/>
                </a:lnTo>
                <a:lnTo>
                  <a:pt x="889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6131559" y="35496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381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6126479" y="35496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10160" y="0"/>
                </a:moveTo>
                <a:lnTo>
                  <a:pt x="0" y="2539"/>
                </a:lnTo>
                <a:lnTo>
                  <a:pt x="1270" y="5079"/>
                </a:lnTo>
                <a:lnTo>
                  <a:pt x="6350" y="5079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6127750" y="35547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6127750" y="35521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5079" y="2539"/>
                </a:lnTo>
                <a:lnTo>
                  <a:pt x="0" y="3810"/>
                </a:lnTo>
                <a:lnTo>
                  <a:pt x="1270" y="7620"/>
                </a:lnTo>
                <a:lnTo>
                  <a:pt x="6350" y="5080"/>
                </a:lnTo>
                <a:lnTo>
                  <a:pt x="10160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6129020" y="35560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89" y="0"/>
                </a:moveTo>
                <a:lnTo>
                  <a:pt x="5079" y="1270"/>
                </a:lnTo>
                <a:lnTo>
                  <a:pt x="0" y="2539"/>
                </a:lnTo>
                <a:lnTo>
                  <a:pt x="1269" y="6350"/>
                </a:lnTo>
                <a:lnTo>
                  <a:pt x="5079" y="5079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6134100" y="35598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6130290" y="3561079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8889" y="3810"/>
                </a:lnTo>
                <a:lnTo>
                  <a:pt x="0" y="381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6130290" y="356489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8889" y="0"/>
                </a:moveTo>
                <a:lnTo>
                  <a:pt x="0" y="0"/>
                </a:lnTo>
                <a:lnTo>
                  <a:pt x="0" y="3810"/>
                </a:lnTo>
                <a:lnTo>
                  <a:pt x="5080" y="3810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6130290" y="356742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8889" y="0"/>
                </a:moveTo>
                <a:lnTo>
                  <a:pt x="5080" y="1270"/>
                </a:lnTo>
                <a:lnTo>
                  <a:pt x="0" y="1270"/>
                </a:lnTo>
                <a:lnTo>
                  <a:pt x="0" y="5080"/>
                </a:lnTo>
                <a:lnTo>
                  <a:pt x="1016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6135370" y="357250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6130290" y="35725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0160" y="0"/>
                </a:moveTo>
                <a:lnTo>
                  <a:pt x="0" y="0"/>
                </a:lnTo>
                <a:lnTo>
                  <a:pt x="1270" y="7619"/>
                </a:lnTo>
                <a:lnTo>
                  <a:pt x="5080" y="7619"/>
                </a:lnTo>
                <a:lnTo>
                  <a:pt x="1016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6135370" y="3578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6130290" y="35788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7619"/>
                </a:lnTo>
                <a:lnTo>
                  <a:pt x="10160" y="7619"/>
                </a:lnTo>
                <a:lnTo>
                  <a:pt x="10160" y="126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6135370" y="35864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6130290" y="35864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10160" y="0"/>
                </a:moveTo>
                <a:lnTo>
                  <a:pt x="0" y="0"/>
                </a:lnTo>
                <a:lnTo>
                  <a:pt x="0" y="5080"/>
                </a:lnTo>
                <a:lnTo>
                  <a:pt x="5080" y="6350"/>
                </a:lnTo>
                <a:lnTo>
                  <a:pt x="8889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6135370" y="35928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6129020" y="35915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69" y="0"/>
                </a:moveTo>
                <a:lnTo>
                  <a:pt x="0" y="6350"/>
                </a:lnTo>
                <a:lnTo>
                  <a:pt x="5079" y="7619"/>
                </a:lnTo>
                <a:lnTo>
                  <a:pt x="10159" y="7619"/>
                </a:lnTo>
                <a:lnTo>
                  <a:pt x="10159" y="126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6134100" y="35991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6127750" y="359790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270" y="0"/>
                </a:moveTo>
                <a:lnTo>
                  <a:pt x="0" y="5079"/>
                </a:lnTo>
                <a:lnTo>
                  <a:pt x="10160" y="7619"/>
                </a:lnTo>
                <a:lnTo>
                  <a:pt x="11429" y="126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6132829" y="36042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381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6126479" y="360299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270" y="0"/>
                </a:moveTo>
                <a:lnTo>
                  <a:pt x="0" y="5080"/>
                </a:lnTo>
                <a:lnTo>
                  <a:pt x="3810" y="7620"/>
                </a:lnTo>
                <a:lnTo>
                  <a:pt x="8890" y="8890"/>
                </a:lnTo>
                <a:lnTo>
                  <a:pt x="10160" y="2539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6125209" y="36080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1269" y="0"/>
                </a:moveTo>
                <a:lnTo>
                  <a:pt x="0" y="5079"/>
                </a:lnTo>
                <a:lnTo>
                  <a:pt x="3810" y="7619"/>
                </a:lnTo>
                <a:lnTo>
                  <a:pt x="7619" y="8889"/>
                </a:lnTo>
                <a:lnTo>
                  <a:pt x="10160" y="3809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6122670" y="36131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5080"/>
                </a:lnTo>
                <a:lnTo>
                  <a:pt x="3809" y="7619"/>
                </a:lnTo>
                <a:lnTo>
                  <a:pt x="7619" y="8889"/>
                </a:lnTo>
                <a:lnTo>
                  <a:pt x="10159" y="3810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6120129" y="361822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40" y="0"/>
                </a:moveTo>
                <a:lnTo>
                  <a:pt x="0" y="5080"/>
                </a:lnTo>
                <a:lnTo>
                  <a:pt x="3810" y="6350"/>
                </a:lnTo>
                <a:lnTo>
                  <a:pt x="7620" y="8890"/>
                </a:lnTo>
                <a:lnTo>
                  <a:pt x="10160" y="3810"/>
                </a:lnTo>
                <a:lnTo>
                  <a:pt x="635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6117590" y="36233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2539" y="0"/>
                </a:moveTo>
                <a:lnTo>
                  <a:pt x="0" y="2539"/>
                </a:lnTo>
                <a:lnTo>
                  <a:pt x="7620" y="7619"/>
                </a:lnTo>
                <a:lnTo>
                  <a:pt x="10160" y="380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6116320" y="362585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269" y="0"/>
                </a:moveTo>
                <a:lnTo>
                  <a:pt x="0" y="2539"/>
                </a:lnTo>
                <a:lnTo>
                  <a:pt x="3809" y="5080"/>
                </a:lnTo>
                <a:lnTo>
                  <a:pt x="6350" y="8889"/>
                </a:lnTo>
                <a:lnTo>
                  <a:pt x="888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6113779" y="362839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40" y="0"/>
                </a:moveTo>
                <a:lnTo>
                  <a:pt x="0" y="2540"/>
                </a:lnTo>
                <a:lnTo>
                  <a:pt x="3810" y="5080"/>
                </a:lnTo>
                <a:lnTo>
                  <a:pt x="6350" y="8890"/>
                </a:lnTo>
                <a:lnTo>
                  <a:pt x="8890" y="6350"/>
                </a:lnTo>
                <a:lnTo>
                  <a:pt x="635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6111240" y="36309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2539" y="0"/>
                </a:moveTo>
                <a:lnTo>
                  <a:pt x="0" y="2540"/>
                </a:lnTo>
                <a:lnTo>
                  <a:pt x="2539" y="6350"/>
                </a:lnTo>
                <a:lnTo>
                  <a:pt x="6350" y="8890"/>
                </a:lnTo>
                <a:lnTo>
                  <a:pt x="8889" y="6350"/>
                </a:lnTo>
                <a:lnTo>
                  <a:pt x="6350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6113779" y="36372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540" y="3810"/>
                </a:lnTo>
                <a:lnTo>
                  <a:pt x="3810" y="381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6108700" y="363347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10" y="0"/>
                </a:moveTo>
                <a:lnTo>
                  <a:pt x="0" y="1269"/>
                </a:lnTo>
                <a:lnTo>
                  <a:pt x="5079" y="8889"/>
                </a:lnTo>
                <a:lnTo>
                  <a:pt x="7620" y="7619"/>
                </a:lnTo>
                <a:lnTo>
                  <a:pt x="5079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6104890" y="36347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3810" y="0"/>
                </a:moveTo>
                <a:lnTo>
                  <a:pt x="0" y="2540"/>
                </a:lnTo>
                <a:lnTo>
                  <a:pt x="2539" y="6350"/>
                </a:lnTo>
                <a:lnTo>
                  <a:pt x="6350" y="10160"/>
                </a:lnTo>
                <a:lnTo>
                  <a:pt x="8889" y="762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6107429" y="36410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54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6101079" y="36372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3810" y="0"/>
                </a:moveTo>
                <a:lnTo>
                  <a:pt x="0" y="2540"/>
                </a:lnTo>
                <a:lnTo>
                  <a:pt x="5080" y="10160"/>
                </a:lnTo>
                <a:lnTo>
                  <a:pt x="8890" y="762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6098540" y="36398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10" y="0"/>
                </a:moveTo>
                <a:lnTo>
                  <a:pt x="0" y="1269"/>
                </a:lnTo>
                <a:lnTo>
                  <a:pt x="2539" y="5079"/>
                </a:lnTo>
                <a:lnTo>
                  <a:pt x="3810" y="10159"/>
                </a:lnTo>
                <a:lnTo>
                  <a:pt x="7620" y="7619"/>
                </a:lnTo>
                <a:lnTo>
                  <a:pt x="508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6089650" y="364109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89" y="0"/>
                </a:moveTo>
                <a:lnTo>
                  <a:pt x="0" y="5080"/>
                </a:lnTo>
                <a:lnTo>
                  <a:pt x="8889" y="8890"/>
                </a:lnTo>
                <a:lnTo>
                  <a:pt x="1142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6098540" y="36410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3810" y="0"/>
                </a:moveTo>
                <a:lnTo>
                  <a:pt x="2539" y="3810"/>
                </a:lnTo>
                <a:lnTo>
                  <a:pt x="0" y="8890"/>
                </a:lnTo>
                <a:lnTo>
                  <a:pt x="5080" y="10160"/>
                </a:lnTo>
                <a:lnTo>
                  <a:pt x="7620" y="6350"/>
                </a:lnTo>
                <a:lnTo>
                  <a:pt x="8889" y="254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6103620" y="36436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3809" y="0"/>
                </a:moveTo>
                <a:lnTo>
                  <a:pt x="2539" y="3810"/>
                </a:lnTo>
                <a:lnTo>
                  <a:pt x="0" y="7620"/>
                </a:lnTo>
                <a:lnTo>
                  <a:pt x="6350" y="10160"/>
                </a:lnTo>
                <a:lnTo>
                  <a:pt x="7619" y="6350"/>
                </a:lnTo>
                <a:lnTo>
                  <a:pt x="10159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6108700" y="36461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5079" y="0"/>
                </a:moveTo>
                <a:lnTo>
                  <a:pt x="0" y="7619"/>
                </a:lnTo>
                <a:lnTo>
                  <a:pt x="5079" y="10159"/>
                </a:lnTo>
                <a:lnTo>
                  <a:pt x="1016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6113779" y="36487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5080" y="0"/>
                </a:moveTo>
                <a:lnTo>
                  <a:pt x="0" y="7619"/>
                </a:lnTo>
                <a:lnTo>
                  <a:pt x="3810" y="11429"/>
                </a:lnTo>
                <a:lnTo>
                  <a:pt x="6350" y="7619"/>
                </a:lnTo>
                <a:lnTo>
                  <a:pt x="1016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6117590" y="36525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6350" y="0"/>
                </a:moveTo>
                <a:lnTo>
                  <a:pt x="2539" y="3809"/>
                </a:lnTo>
                <a:lnTo>
                  <a:pt x="0" y="7619"/>
                </a:lnTo>
                <a:lnTo>
                  <a:pt x="5080" y="11429"/>
                </a:lnTo>
                <a:lnTo>
                  <a:pt x="1016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6125209" y="36563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2539" y="0"/>
                </a:lnTo>
                <a:lnTo>
                  <a:pt x="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6121400" y="365632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7620" y="0"/>
                </a:moveTo>
                <a:lnTo>
                  <a:pt x="3810" y="3810"/>
                </a:lnTo>
                <a:lnTo>
                  <a:pt x="0" y="6350"/>
                </a:lnTo>
                <a:lnTo>
                  <a:pt x="3810" y="10160"/>
                </a:lnTo>
                <a:lnTo>
                  <a:pt x="7620" y="7620"/>
                </a:lnTo>
                <a:lnTo>
                  <a:pt x="1142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6129020" y="36601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09" y="0"/>
                </a:moveTo>
                <a:lnTo>
                  <a:pt x="0" y="381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6125209" y="36614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7619" y="0"/>
                </a:moveTo>
                <a:lnTo>
                  <a:pt x="0" y="5079"/>
                </a:lnTo>
                <a:lnTo>
                  <a:pt x="2539" y="8889"/>
                </a:lnTo>
                <a:lnTo>
                  <a:pt x="10160" y="380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6127750" y="36652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7620" y="0"/>
                </a:moveTo>
                <a:lnTo>
                  <a:pt x="0" y="5079"/>
                </a:lnTo>
                <a:lnTo>
                  <a:pt x="2539" y="7619"/>
                </a:lnTo>
                <a:lnTo>
                  <a:pt x="6350" y="5079"/>
                </a:lnTo>
                <a:lnTo>
                  <a:pt x="1016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6134100" y="36664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0" y="381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6130290" y="36677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7620" y="0"/>
                </a:moveTo>
                <a:lnTo>
                  <a:pt x="3810" y="2539"/>
                </a:lnTo>
                <a:lnTo>
                  <a:pt x="0" y="3809"/>
                </a:lnTo>
                <a:lnTo>
                  <a:pt x="1270" y="6350"/>
                </a:lnTo>
                <a:lnTo>
                  <a:pt x="5080" y="5079"/>
                </a:lnTo>
                <a:lnTo>
                  <a:pt x="888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6130290" y="367030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89" y="0"/>
                </a:moveTo>
                <a:lnTo>
                  <a:pt x="5080" y="2539"/>
                </a:lnTo>
                <a:lnTo>
                  <a:pt x="0" y="3810"/>
                </a:lnTo>
                <a:lnTo>
                  <a:pt x="2539" y="8889"/>
                </a:lnTo>
                <a:lnTo>
                  <a:pt x="7620" y="7619"/>
                </a:lnTo>
                <a:lnTo>
                  <a:pt x="11430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6132829" y="3675379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90" y="0"/>
                </a:moveTo>
                <a:lnTo>
                  <a:pt x="5080" y="2540"/>
                </a:lnTo>
                <a:lnTo>
                  <a:pt x="0" y="3810"/>
                </a:lnTo>
                <a:lnTo>
                  <a:pt x="2540" y="8890"/>
                </a:lnTo>
                <a:lnTo>
                  <a:pt x="6350" y="7620"/>
                </a:lnTo>
                <a:lnTo>
                  <a:pt x="1143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6135370" y="36804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8889" y="0"/>
                </a:moveTo>
                <a:lnTo>
                  <a:pt x="3809" y="2539"/>
                </a:lnTo>
                <a:lnTo>
                  <a:pt x="0" y="3809"/>
                </a:lnTo>
                <a:lnTo>
                  <a:pt x="2539" y="8889"/>
                </a:lnTo>
                <a:lnTo>
                  <a:pt x="1015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6137909" y="36868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7619" y="0"/>
                </a:moveTo>
                <a:lnTo>
                  <a:pt x="0" y="2539"/>
                </a:lnTo>
                <a:lnTo>
                  <a:pt x="1269" y="7619"/>
                </a:lnTo>
                <a:lnTo>
                  <a:pt x="5079" y="6350"/>
                </a:lnTo>
                <a:lnTo>
                  <a:pt x="10160" y="507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6142990" y="3691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6139179" y="369315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8890" y="0"/>
                </a:moveTo>
                <a:lnTo>
                  <a:pt x="3810" y="0"/>
                </a:lnTo>
                <a:lnTo>
                  <a:pt x="0" y="1269"/>
                </a:lnTo>
                <a:lnTo>
                  <a:pt x="0" y="6350"/>
                </a:lnTo>
                <a:lnTo>
                  <a:pt x="5080" y="6350"/>
                </a:lnTo>
                <a:lnTo>
                  <a:pt x="1016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6144259" y="3698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6139179" y="36995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0160" y="0"/>
                </a:moveTo>
                <a:lnTo>
                  <a:pt x="0" y="0"/>
                </a:lnTo>
                <a:lnTo>
                  <a:pt x="1270" y="7619"/>
                </a:lnTo>
                <a:lnTo>
                  <a:pt x="6350" y="6350"/>
                </a:lnTo>
                <a:lnTo>
                  <a:pt x="10160" y="635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6140450" y="37058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889" y="0"/>
                </a:moveTo>
                <a:lnTo>
                  <a:pt x="5079" y="0"/>
                </a:lnTo>
                <a:lnTo>
                  <a:pt x="0" y="1269"/>
                </a:lnTo>
                <a:lnTo>
                  <a:pt x="1270" y="7619"/>
                </a:lnTo>
                <a:lnTo>
                  <a:pt x="5079" y="6350"/>
                </a:lnTo>
                <a:lnTo>
                  <a:pt x="10160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6145529" y="371220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6141720" y="371220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8889" y="0"/>
                </a:moveTo>
                <a:lnTo>
                  <a:pt x="8889" y="7619"/>
                </a:lnTo>
                <a:lnTo>
                  <a:pt x="0" y="761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6141720" y="371982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889" y="0"/>
                </a:moveTo>
                <a:lnTo>
                  <a:pt x="8889" y="5080"/>
                </a:lnTo>
                <a:lnTo>
                  <a:pt x="0" y="508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6145529" y="3724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6140450" y="37249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5079" y="0"/>
                </a:moveTo>
                <a:lnTo>
                  <a:pt x="1270" y="0"/>
                </a:lnTo>
                <a:lnTo>
                  <a:pt x="0" y="5079"/>
                </a:lnTo>
                <a:lnTo>
                  <a:pt x="5079" y="6350"/>
                </a:lnTo>
                <a:lnTo>
                  <a:pt x="10160" y="6350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6145529" y="373125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6140450" y="37299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0" y="0"/>
                </a:moveTo>
                <a:lnTo>
                  <a:pt x="0" y="6350"/>
                </a:lnTo>
                <a:lnTo>
                  <a:pt x="3810" y="6350"/>
                </a:lnTo>
                <a:lnTo>
                  <a:pt x="8889" y="7620"/>
                </a:lnTo>
                <a:lnTo>
                  <a:pt x="1016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6139179" y="37363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5080" y="0"/>
                </a:moveTo>
                <a:lnTo>
                  <a:pt x="1270" y="0"/>
                </a:lnTo>
                <a:lnTo>
                  <a:pt x="0" y="3810"/>
                </a:lnTo>
                <a:lnTo>
                  <a:pt x="10160" y="6350"/>
                </a:lnTo>
                <a:lnTo>
                  <a:pt x="1016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6137909" y="374015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269" y="0"/>
                </a:moveTo>
                <a:lnTo>
                  <a:pt x="0" y="5080"/>
                </a:lnTo>
                <a:lnTo>
                  <a:pt x="10160" y="7619"/>
                </a:lnTo>
                <a:lnTo>
                  <a:pt x="1142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6142990" y="37465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3810" y="126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6137909" y="37452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20">
                <a:moveTo>
                  <a:pt x="1269" y="0"/>
                </a:moveTo>
                <a:lnTo>
                  <a:pt x="0" y="5080"/>
                </a:lnTo>
                <a:lnTo>
                  <a:pt x="7619" y="7620"/>
                </a:lnTo>
                <a:lnTo>
                  <a:pt x="888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6135370" y="37503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2539" y="0"/>
                </a:moveTo>
                <a:lnTo>
                  <a:pt x="0" y="5079"/>
                </a:lnTo>
                <a:lnTo>
                  <a:pt x="3809" y="6350"/>
                </a:lnTo>
                <a:lnTo>
                  <a:pt x="8889" y="7619"/>
                </a:lnTo>
                <a:lnTo>
                  <a:pt x="1015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6134100" y="37553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3810"/>
                </a:lnTo>
                <a:lnTo>
                  <a:pt x="3810" y="5080"/>
                </a:lnTo>
                <a:lnTo>
                  <a:pt x="7620" y="7620"/>
                </a:lnTo>
                <a:lnTo>
                  <a:pt x="10160" y="254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6131559" y="375920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2539" y="0"/>
                </a:moveTo>
                <a:lnTo>
                  <a:pt x="0" y="5080"/>
                </a:lnTo>
                <a:lnTo>
                  <a:pt x="5079" y="6350"/>
                </a:lnTo>
                <a:lnTo>
                  <a:pt x="8889" y="7619"/>
                </a:lnTo>
                <a:lnTo>
                  <a:pt x="10160" y="3810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6130290" y="37642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1270" y="0"/>
                </a:moveTo>
                <a:lnTo>
                  <a:pt x="0" y="3810"/>
                </a:lnTo>
                <a:lnTo>
                  <a:pt x="3810" y="6350"/>
                </a:lnTo>
                <a:lnTo>
                  <a:pt x="7620" y="7620"/>
                </a:lnTo>
                <a:lnTo>
                  <a:pt x="10160" y="254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6134100" y="37706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810" y="254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6127750" y="37668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539" y="0"/>
                </a:moveTo>
                <a:lnTo>
                  <a:pt x="0" y="5079"/>
                </a:lnTo>
                <a:lnTo>
                  <a:pt x="7620" y="10159"/>
                </a:lnTo>
                <a:lnTo>
                  <a:pt x="10160" y="6349"/>
                </a:lnTo>
                <a:lnTo>
                  <a:pt x="635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6125209" y="37719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2539" y="0"/>
                </a:moveTo>
                <a:lnTo>
                  <a:pt x="0" y="3810"/>
                </a:lnTo>
                <a:lnTo>
                  <a:pt x="7619" y="8889"/>
                </a:lnTo>
                <a:lnTo>
                  <a:pt x="10160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6122670" y="37757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2539" y="0"/>
                </a:moveTo>
                <a:lnTo>
                  <a:pt x="0" y="3809"/>
                </a:lnTo>
                <a:lnTo>
                  <a:pt x="3809" y="6350"/>
                </a:lnTo>
                <a:lnTo>
                  <a:pt x="7619" y="7619"/>
                </a:lnTo>
                <a:lnTo>
                  <a:pt x="1015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6126479" y="378205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0" y="0"/>
                </a:moveTo>
                <a:lnTo>
                  <a:pt x="3810" y="253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6120129" y="37782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540" y="0"/>
                </a:moveTo>
                <a:lnTo>
                  <a:pt x="0" y="3810"/>
                </a:lnTo>
                <a:lnTo>
                  <a:pt x="6350" y="10160"/>
                </a:lnTo>
                <a:lnTo>
                  <a:pt x="10160" y="6350"/>
                </a:lnTo>
                <a:lnTo>
                  <a:pt x="635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6116320" y="37820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3809" y="0"/>
                </a:moveTo>
                <a:lnTo>
                  <a:pt x="0" y="2539"/>
                </a:lnTo>
                <a:lnTo>
                  <a:pt x="6350" y="8889"/>
                </a:lnTo>
                <a:lnTo>
                  <a:pt x="10159" y="635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6113779" y="37846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2540" y="0"/>
                </a:moveTo>
                <a:lnTo>
                  <a:pt x="0" y="2539"/>
                </a:lnTo>
                <a:lnTo>
                  <a:pt x="2540" y="6350"/>
                </a:lnTo>
                <a:lnTo>
                  <a:pt x="6350" y="10160"/>
                </a:lnTo>
                <a:lnTo>
                  <a:pt x="8890" y="635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6116320" y="37909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2539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6112509" y="378714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69" y="0"/>
                </a:moveTo>
                <a:lnTo>
                  <a:pt x="0" y="1270"/>
                </a:lnTo>
                <a:lnTo>
                  <a:pt x="5079" y="8890"/>
                </a:lnTo>
                <a:lnTo>
                  <a:pt x="6350" y="762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6108700" y="37884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3810" y="0"/>
                </a:moveTo>
                <a:lnTo>
                  <a:pt x="0" y="1269"/>
                </a:lnTo>
                <a:lnTo>
                  <a:pt x="2539" y="5079"/>
                </a:lnTo>
                <a:lnTo>
                  <a:pt x="5079" y="10159"/>
                </a:lnTo>
                <a:lnTo>
                  <a:pt x="8889" y="761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6111240" y="37934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70" y="508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6107429" y="37896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10" y="0"/>
                </a:moveTo>
                <a:lnTo>
                  <a:pt x="0" y="0"/>
                </a:lnTo>
                <a:lnTo>
                  <a:pt x="2540" y="10160"/>
                </a:lnTo>
                <a:lnTo>
                  <a:pt x="5080" y="8890"/>
                </a:lnTo>
                <a:lnTo>
                  <a:pt x="381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6106159" y="37896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1269" y="0"/>
                </a:moveTo>
                <a:lnTo>
                  <a:pt x="1269" y="1270"/>
                </a:lnTo>
                <a:lnTo>
                  <a:pt x="0" y="1270"/>
                </a:lnTo>
                <a:lnTo>
                  <a:pt x="253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6103620" y="379095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39" y="0"/>
                </a:moveTo>
                <a:lnTo>
                  <a:pt x="0" y="1269"/>
                </a:lnTo>
                <a:lnTo>
                  <a:pt x="2539" y="5080"/>
                </a:lnTo>
                <a:lnTo>
                  <a:pt x="5079" y="10160"/>
                </a:lnTo>
                <a:lnTo>
                  <a:pt x="761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6106159" y="37960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69" y="5080"/>
                </a:lnTo>
                <a:lnTo>
                  <a:pt x="2539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6101079" y="37922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10" y="0"/>
                </a:moveTo>
                <a:lnTo>
                  <a:pt x="0" y="0"/>
                </a:lnTo>
                <a:lnTo>
                  <a:pt x="2540" y="10159"/>
                </a:lnTo>
                <a:lnTo>
                  <a:pt x="6350" y="8889"/>
                </a:lnTo>
                <a:lnTo>
                  <a:pt x="508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6101079" y="37922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1269"/>
                </a:lnTo>
                <a:lnTo>
                  <a:pt x="127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6097270" y="37934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809" y="0"/>
                </a:moveTo>
                <a:lnTo>
                  <a:pt x="0" y="0"/>
                </a:lnTo>
                <a:lnTo>
                  <a:pt x="1269" y="5080"/>
                </a:lnTo>
                <a:lnTo>
                  <a:pt x="3809" y="8890"/>
                </a:lnTo>
                <a:lnTo>
                  <a:pt x="6350" y="762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6098540" y="37985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79">
                <a:moveTo>
                  <a:pt x="0" y="0"/>
                </a:moveTo>
                <a:lnTo>
                  <a:pt x="1270" y="507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6093459" y="37934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079" y="0"/>
                </a:moveTo>
                <a:lnTo>
                  <a:pt x="0" y="1270"/>
                </a:lnTo>
                <a:lnTo>
                  <a:pt x="1269" y="6350"/>
                </a:lnTo>
                <a:lnTo>
                  <a:pt x="2539" y="10160"/>
                </a:lnTo>
                <a:lnTo>
                  <a:pt x="6350" y="10160"/>
                </a:lnTo>
                <a:lnTo>
                  <a:pt x="507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6089650" y="37947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10" y="0"/>
                </a:moveTo>
                <a:lnTo>
                  <a:pt x="0" y="1269"/>
                </a:lnTo>
                <a:lnTo>
                  <a:pt x="1270" y="6350"/>
                </a:lnTo>
                <a:lnTo>
                  <a:pt x="2539" y="10159"/>
                </a:lnTo>
                <a:lnTo>
                  <a:pt x="6350" y="8889"/>
                </a:lnTo>
                <a:lnTo>
                  <a:pt x="507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6071870" y="3796029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20" h="11429">
                <a:moveTo>
                  <a:pt x="17779" y="0"/>
                </a:moveTo>
                <a:lnTo>
                  <a:pt x="0" y="2540"/>
                </a:lnTo>
                <a:lnTo>
                  <a:pt x="0" y="7620"/>
                </a:lnTo>
                <a:lnTo>
                  <a:pt x="1269" y="11430"/>
                </a:lnTo>
                <a:lnTo>
                  <a:pt x="20319" y="8890"/>
                </a:lnTo>
                <a:lnTo>
                  <a:pt x="19050" y="5080"/>
                </a:lnTo>
                <a:lnTo>
                  <a:pt x="17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6065520" y="379857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6350" y="0"/>
                </a:moveTo>
                <a:lnTo>
                  <a:pt x="0" y="1269"/>
                </a:lnTo>
                <a:lnTo>
                  <a:pt x="0" y="10159"/>
                </a:lnTo>
                <a:lnTo>
                  <a:pt x="7619" y="8889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6065520" y="379984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10"/>
                </a:moveTo>
                <a:lnTo>
                  <a:pt x="0" y="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6062979" y="3799840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254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8890"/>
                </a:lnTo>
                <a:lnTo>
                  <a:pt x="3810" y="8890"/>
                </a:lnTo>
                <a:lnTo>
                  <a:pt x="254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6062979" y="380492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0" y="3809"/>
                </a:lnTo>
                <a:lnTo>
                  <a:pt x="127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6060440" y="379984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539" y="8890"/>
                </a:moveTo>
                <a:lnTo>
                  <a:pt x="0" y="8890"/>
                </a:lnTo>
                <a:lnTo>
                  <a:pt x="0" y="0"/>
                </a:lnTo>
                <a:lnTo>
                  <a:pt x="2539" y="0"/>
                </a:lnTo>
                <a:lnTo>
                  <a:pt x="253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5944870" y="380428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0" y="0"/>
                </a:moveTo>
                <a:lnTo>
                  <a:pt x="115569" y="0"/>
                </a:lnTo>
              </a:path>
            </a:pathLst>
          </a:custGeom>
          <a:ln w="88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5941059" y="38049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10" y="0"/>
                </a:moveTo>
                <a:lnTo>
                  <a:pt x="3810" y="3809"/>
                </a:lnTo>
                <a:lnTo>
                  <a:pt x="0" y="3809"/>
                </a:lnTo>
                <a:lnTo>
                  <a:pt x="0" y="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5945504" y="350520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719"/>
                </a:lnTo>
              </a:path>
            </a:pathLst>
          </a:custGeom>
          <a:ln w="88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5941059" y="35001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3810" y="5079"/>
                </a:moveTo>
                <a:lnTo>
                  <a:pt x="0" y="5079"/>
                </a:lnTo>
                <a:lnTo>
                  <a:pt x="0" y="0"/>
                </a:lnTo>
                <a:lnTo>
                  <a:pt x="3810" y="0"/>
                </a:lnTo>
                <a:lnTo>
                  <a:pt x="381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6008370" y="3561079"/>
            <a:ext cx="66039" cy="660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6008370" y="3675379"/>
            <a:ext cx="74929" cy="6985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6172607" y="3500120"/>
            <a:ext cx="408532" cy="31368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6610757" y="3577997"/>
            <a:ext cx="175714" cy="23159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6858000" y="3506470"/>
            <a:ext cx="156210" cy="288290"/>
          </a:xfrm>
          <a:custGeom>
            <a:avLst/>
            <a:gdLst/>
            <a:ahLst/>
            <a:cxnLst/>
            <a:rect l="l" t="t" r="r" b="b"/>
            <a:pathLst>
              <a:path w="156209" h="288289">
                <a:moveTo>
                  <a:pt x="102870" y="0"/>
                </a:moveTo>
                <a:lnTo>
                  <a:pt x="53340" y="0"/>
                </a:lnTo>
                <a:lnTo>
                  <a:pt x="0" y="288289"/>
                </a:lnTo>
                <a:lnTo>
                  <a:pt x="44450" y="288289"/>
                </a:lnTo>
                <a:lnTo>
                  <a:pt x="52070" y="240029"/>
                </a:lnTo>
                <a:lnTo>
                  <a:pt x="147280" y="240029"/>
                </a:lnTo>
                <a:lnTo>
                  <a:pt x="135766" y="177799"/>
                </a:lnTo>
                <a:lnTo>
                  <a:pt x="60959" y="177799"/>
                </a:lnTo>
                <a:lnTo>
                  <a:pt x="77470" y="73659"/>
                </a:lnTo>
                <a:lnTo>
                  <a:pt x="116498" y="73659"/>
                </a:lnTo>
                <a:lnTo>
                  <a:pt x="102870" y="0"/>
                </a:lnTo>
                <a:close/>
              </a:path>
              <a:path w="156209" h="288289">
                <a:moveTo>
                  <a:pt x="147280" y="240029"/>
                </a:moveTo>
                <a:lnTo>
                  <a:pt x="102870" y="240029"/>
                </a:lnTo>
                <a:lnTo>
                  <a:pt x="109220" y="288289"/>
                </a:lnTo>
                <a:lnTo>
                  <a:pt x="156209" y="288289"/>
                </a:lnTo>
                <a:lnTo>
                  <a:pt x="147280" y="240029"/>
                </a:lnTo>
                <a:close/>
              </a:path>
              <a:path w="156209" h="288289">
                <a:moveTo>
                  <a:pt x="116498" y="73659"/>
                </a:moveTo>
                <a:lnTo>
                  <a:pt x="77470" y="73659"/>
                </a:lnTo>
                <a:lnTo>
                  <a:pt x="92709" y="177799"/>
                </a:lnTo>
                <a:lnTo>
                  <a:pt x="135766" y="177799"/>
                </a:lnTo>
                <a:lnTo>
                  <a:pt x="116498" y="7365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6910069" y="3742690"/>
            <a:ext cx="50800" cy="8890"/>
          </a:xfrm>
          <a:custGeom>
            <a:avLst/>
            <a:gdLst/>
            <a:ahLst/>
            <a:cxnLst/>
            <a:rect l="l" t="t" r="r" b="b"/>
            <a:pathLst>
              <a:path w="50800" h="8889">
                <a:moveTo>
                  <a:pt x="50800" y="8890"/>
                </a:moveTo>
                <a:lnTo>
                  <a:pt x="0" y="8890"/>
                </a:lnTo>
                <a:lnTo>
                  <a:pt x="0" y="0"/>
                </a:lnTo>
                <a:lnTo>
                  <a:pt x="50800" y="0"/>
                </a:lnTo>
                <a:lnTo>
                  <a:pt x="5080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6904990" y="3742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1269" y="0"/>
                </a:lnTo>
                <a:lnTo>
                  <a:pt x="0" y="3810"/>
                </a:lnTo>
                <a:lnTo>
                  <a:pt x="5079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6898640" y="3746500"/>
            <a:ext cx="16510" cy="49530"/>
          </a:xfrm>
          <a:custGeom>
            <a:avLst/>
            <a:gdLst/>
            <a:ahLst/>
            <a:cxnLst/>
            <a:rect l="l" t="t" r="r" b="b"/>
            <a:pathLst>
              <a:path w="16509" h="49529">
                <a:moveTo>
                  <a:pt x="11429" y="0"/>
                </a:moveTo>
                <a:lnTo>
                  <a:pt x="6350" y="0"/>
                </a:lnTo>
                <a:lnTo>
                  <a:pt x="0" y="48260"/>
                </a:lnTo>
                <a:lnTo>
                  <a:pt x="3809" y="48260"/>
                </a:lnTo>
                <a:lnTo>
                  <a:pt x="8889" y="49530"/>
                </a:lnTo>
                <a:lnTo>
                  <a:pt x="16509" y="1269"/>
                </a:lnTo>
                <a:lnTo>
                  <a:pt x="11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6902450" y="37947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0" y="5079"/>
                </a:lnTo>
                <a:lnTo>
                  <a:pt x="5079" y="507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6858000" y="3790950"/>
            <a:ext cx="44450" cy="8890"/>
          </a:xfrm>
          <a:custGeom>
            <a:avLst/>
            <a:gdLst/>
            <a:ahLst/>
            <a:cxnLst/>
            <a:rect l="l" t="t" r="r" b="b"/>
            <a:pathLst>
              <a:path w="44450" h="8889">
                <a:moveTo>
                  <a:pt x="44450" y="8889"/>
                </a:moveTo>
                <a:lnTo>
                  <a:pt x="0" y="8889"/>
                </a:lnTo>
                <a:lnTo>
                  <a:pt x="0" y="0"/>
                </a:lnTo>
                <a:lnTo>
                  <a:pt x="44450" y="0"/>
                </a:lnTo>
                <a:lnTo>
                  <a:pt x="4445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6851650" y="3794759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6350" y="0"/>
                </a:moveTo>
                <a:lnTo>
                  <a:pt x="1270" y="0"/>
                </a:lnTo>
                <a:lnTo>
                  <a:pt x="0" y="5079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6852919" y="3505200"/>
            <a:ext cx="63500" cy="290830"/>
          </a:xfrm>
          <a:custGeom>
            <a:avLst/>
            <a:gdLst/>
            <a:ahLst/>
            <a:cxnLst/>
            <a:rect l="l" t="t" r="r" b="b"/>
            <a:pathLst>
              <a:path w="63500" h="290829">
                <a:moveTo>
                  <a:pt x="54609" y="0"/>
                </a:moveTo>
                <a:lnTo>
                  <a:pt x="0" y="289560"/>
                </a:lnTo>
                <a:lnTo>
                  <a:pt x="5079" y="289560"/>
                </a:lnTo>
                <a:lnTo>
                  <a:pt x="10159" y="290830"/>
                </a:lnTo>
                <a:lnTo>
                  <a:pt x="63500" y="1270"/>
                </a:lnTo>
                <a:lnTo>
                  <a:pt x="58420" y="1270"/>
                </a:lnTo>
                <a:lnTo>
                  <a:pt x="546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6907530" y="35013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10" y="0"/>
                </a:moveTo>
                <a:lnTo>
                  <a:pt x="0" y="0"/>
                </a:lnTo>
                <a:lnTo>
                  <a:pt x="0" y="3810"/>
                </a:lnTo>
                <a:lnTo>
                  <a:pt x="3810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6911340" y="3501390"/>
            <a:ext cx="49530" cy="8890"/>
          </a:xfrm>
          <a:custGeom>
            <a:avLst/>
            <a:gdLst/>
            <a:ahLst/>
            <a:cxnLst/>
            <a:rect l="l" t="t" r="r" b="b"/>
            <a:pathLst>
              <a:path w="49529" h="8889">
                <a:moveTo>
                  <a:pt x="0" y="0"/>
                </a:moveTo>
                <a:lnTo>
                  <a:pt x="49529" y="0"/>
                </a:lnTo>
                <a:lnTo>
                  <a:pt x="4952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6960869" y="35013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0"/>
                </a:moveTo>
                <a:lnTo>
                  <a:pt x="0" y="0"/>
                </a:lnTo>
                <a:lnTo>
                  <a:pt x="0" y="5080"/>
                </a:lnTo>
                <a:lnTo>
                  <a:pt x="380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6955790" y="3505200"/>
            <a:ext cx="62230" cy="290830"/>
          </a:xfrm>
          <a:custGeom>
            <a:avLst/>
            <a:gdLst/>
            <a:ahLst/>
            <a:cxnLst/>
            <a:rect l="l" t="t" r="r" b="b"/>
            <a:pathLst>
              <a:path w="62229" h="290829">
                <a:moveTo>
                  <a:pt x="8889" y="0"/>
                </a:moveTo>
                <a:lnTo>
                  <a:pt x="5079" y="1270"/>
                </a:lnTo>
                <a:lnTo>
                  <a:pt x="0" y="1270"/>
                </a:lnTo>
                <a:lnTo>
                  <a:pt x="53339" y="290830"/>
                </a:lnTo>
                <a:lnTo>
                  <a:pt x="58419" y="289560"/>
                </a:lnTo>
                <a:lnTo>
                  <a:pt x="62229" y="28956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014209" y="37947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810" y="0"/>
                </a:moveTo>
                <a:lnTo>
                  <a:pt x="0" y="0"/>
                </a:lnTo>
                <a:lnTo>
                  <a:pt x="0" y="5079"/>
                </a:lnTo>
                <a:lnTo>
                  <a:pt x="508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6967219" y="3790950"/>
            <a:ext cx="46990" cy="8890"/>
          </a:xfrm>
          <a:custGeom>
            <a:avLst/>
            <a:gdLst/>
            <a:ahLst/>
            <a:cxnLst/>
            <a:rect l="l" t="t" r="r" b="b"/>
            <a:pathLst>
              <a:path w="46990" h="8889">
                <a:moveTo>
                  <a:pt x="46989" y="8889"/>
                </a:moveTo>
                <a:lnTo>
                  <a:pt x="0" y="8889"/>
                </a:lnTo>
                <a:lnTo>
                  <a:pt x="0" y="0"/>
                </a:lnTo>
                <a:lnTo>
                  <a:pt x="46989" y="0"/>
                </a:lnTo>
                <a:lnTo>
                  <a:pt x="46989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6963409" y="379475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10" y="0"/>
                </a:moveTo>
                <a:lnTo>
                  <a:pt x="0" y="1269"/>
                </a:lnTo>
                <a:lnTo>
                  <a:pt x="0" y="5079"/>
                </a:lnTo>
                <a:lnTo>
                  <a:pt x="3810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955790" y="3746500"/>
            <a:ext cx="16510" cy="49530"/>
          </a:xfrm>
          <a:custGeom>
            <a:avLst/>
            <a:gdLst/>
            <a:ahLst/>
            <a:cxnLst/>
            <a:rect l="l" t="t" r="r" b="b"/>
            <a:pathLst>
              <a:path w="16509" h="49529">
                <a:moveTo>
                  <a:pt x="8889" y="0"/>
                </a:moveTo>
                <a:lnTo>
                  <a:pt x="5079" y="0"/>
                </a:lnTo>
                <a:lnTo>
                  <a:pt x="0" y="1269"/>
                </a:lnTo>
                <a:lnTo>
                  <a:pt x="7619" y="49530"/>
                </a:lnTo>
                <a:lnTo>
                  <a:pt x="11429" y="48260"/>
                </a:lnTo>
                <a:lnTo>
                  <a:pt x="16509" y="4826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960869" y="37426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3810"/>
                </a:moveTo>
                <a:lnTo>
                  <a:pt x="0" y="0"/>
                </a:lnTo>
                <a:lnTo>
                  <a:pt x="3809" y="0"/>
                </a:lnTo>
                <a:lnTo>
                  <a:pt x="3809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943090" y="3580129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10">
                <a:moveTo>
                  <a:pt x="0" y="0"/>
                </a:moveTo>
                <a:lnTo>
                  <a:pt x="0" y="105410"/>
                </a:lnTo>
              </a:path>
            </a:pathLst>
          </a:custGeom>
          <a:ln w="25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6930390" y="3549650"/>
            <a:ext cx="10160" cy="30480"/>
          </a:xfrm>
          <a:custGeom>
            <a:avLst/>
            <a:gdLst/>
            <a:ahLst/>
            <a:cxnLst/>
            <a:rect l="l" t="t" r="r" b="b"/>
            <a:pathLst>
              <a:path w="10159" h="30479">
                <a:moveTo>
                  <a:pt x="5079" y="0"/>
                </a:moveTo>
                <a:lnTo>
                  <a:pt x="0" y="30479"/>
                </a:lnTo>
                <a:lnTo>
                  <a:pt x="10159" y="3047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6915150" y="3580129"/>
            <a:ext cx="25400" cy="105410"/>
          </a:xfrm>
          <a:custGeom>
            <a:avLst/>
            <a:gdLst/>
            <a:ahLst/>
            <a:cxnLst/>
            <a:rect l="l" t="t" r="r" b="b"/>
            <a:pathLst>
              <a:path w="25400" h="105410">
                <a:moveTo>
                  <a:pt x="20320" y="0"/>
                </a:moveTo>
                <a:lnTo>
                  <a:pt x="15240" y="0"/>
                </a:lnTo>
                <a:lnTo>
                  <a:pt x="0" y="102870"/>
                </a:lnTo>
                <a:lnTo>
                  <a:pt x="3809" y="104140"/>
                </a:lnTo>
                <a:lnTo>
                  <a:pt x="8890" y="105410"/>
                </a:lnTo>
                <a:lnTo>
                  <a:pt x="25400" y="1270"/>
                </a:lnTo>
                <a:lnTo>
                  <a:pt x="20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6913880" y="368300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1270" y="0"/>
                </a:moveTo>
                <a:lnTo>
                  <a:pt x="0" y="6350"/>
                </a:lnTo>
                <a:lnTo>
                  <a:pt x="5079" y="6350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6918959" y="3679190"/>
            <a:ext cx="31750" cy="10160"/>
          </a:xfrm>
          <a:custGeom>
            <a:avLst/>
            <a:gdLst/>
            <a:ahLst/>
            <a:cxnLst/>
            <a:rect l="l" t="t" r="r" b="b"/>
            <a:pathLst>
              <a:path w="31750" h="10160">
                <a:moveTo>
                  <a:pt x="0" y="0"/>
                </a:moveTo>
                <a:lnTo>
                  <a:pt x="31750" y="0"/>
                </a:lnTo>
                <a:lnTo>
                  <a:pt x="3175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6950709" y="368300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080" y="0"/>
                </a:moveTo>
                <a:lnTo>
                  <a:pt x="0" y="1269"/>
                </a:lnTo>
                <a:lnTo>
                  <a:pt x="0" y="6350"/>
                </a:lnTo>
                <a:lnTo>
                  <a:pt x="6350" y="635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046594" y="3505200"/>
            <a:ext cx="0" cy="289560"/>
          </a:xfrm>
          <a:custGeom>
            <a:avLst/>
            <a:gdLst/>
            <a:ahLst/>
            <a:cxnLst/>
            <a:rect l="l" t="t" r="r" b="b"/>
            <a:pathLst>
              <a:path w="0" h="289560">
                <a:moveTo>
                  <a:pt x="0" y="0"/>
                </a:moveTo>
                <a:lnTo>
                  <a:pt x="0" y="289560"/>
                </a:lnTo>
              </a:path>
            </a:pathLst>
          </a:custGeom>
          <a:ln w="39370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026909" y="3505200"/>
            <a:ext cx="39370" cy="289560"/>
          </a:xfrm>
          <a:custGeom>
            <a:avLst/>
            <a:gdLst/>
            <a:ahLst/>
            <a:cxnLst/>
            <a:rect l="l" t="t" r="r" b="b"/>
            <a:pathLst>
              <a:path w="39370" h="289560">
                <a:moveTo>
                  <a:pt x="0" y="0"/>
                </a:moveTo>
                <a:lnTo>
                  <a:pt x="39370" y="0"/>
                </a:lnTo>
                <a:lnTo>
                  <a:pt x="39370" y="289560"/>
                </a:lnTo>
                <a:lnTo>
                  <a:pt x="0" y="28956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079388" y="3580537"/>
            <a:ext cx="113484" cy="21889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03440" y="3505200"/>
            <a:ext cx="110489" cy="289560"/>
          </a:xfrm>
          <a:custGeom>
            <a:avLst/>
            <a:gdLst/>
            <a:ahLst/>
            <a:cxnLst/>
            <a:rect l="l" t="t" r="r" b="b"/>
            <a:pathLst>
              <a:path w="110490" h="289560">
                <a:moveTo>
                  <a:pt x="40639" y="0"/>
                </a:moveTo>
                <a:lnTo>
                  <a:pt x="0" y="0"/>
                </a:lnTo>
                <a:lnTo>
                  <a:pt x="0" y="289560"/>
                </a:lnTo>
                <a:lnTo>
                  <a:pt x="40639" y="289560"/>
                </a:lnTo>
                <a:lnTo>
                  <a:pt x="40639" y="168910"/>
                </a:lnTo>
                <a:lnTo>
                  <a:pt x="41909" y="163830"/>
                </a:lnTo>
                <a:lnTo>
                  <a:pt x="41909" y="160019"/>
                </a:lnTo>
                <a:lnTo>
                  <a:pt x="43179" y="156210"/>
                </a:lnTo>
                <a:lnTo>
                  <a:pt x="43179" y="153669"/>
                </a:lnTo>
                <a:lnTo>
                  <a:pt x="44450" y="152400"/>
                </a:lnTo>
                <a:lnTo>
                  <a:pt x="44450" y="151130"/>
                </a:lnTo>
                <a:lnTo>
                  <a:pt x="45719" y="148589"/>
                </a:lnTo>
                <a:lnTo>
                  <a:pt x="45719" y="146050"/>
                </a:lnTo>
                <a:lnTo>
                  <a:pt x="48259" y="143510"/>
                </a:lnTo>
                <a:lnTo>
                  <a:pt x="48259" y="142239"/>
                </a:lnTo>
                <a:lnTo>
                  <a:pt x="49529" y="140969"/>
                </a:lnTo>
                <a:lnTo>
                  <a:pt x="50800" y="140969"/>
                </a:lnTo>
                <a:lnTo>
                  <a:pt x="50800" y="139700"/>
                </a:lnTo>
                <a:lnTo>
                  <a:pt x="52069" y="139700"/>
                </a:lnTo>
                <a:lnTo>
                  <a:pt x="52069" y="138430"/>
                </a:lnTo>
                <a:lnTo>
                  <a:pt x="110489" y="138430"/>
                </a:lnTo>
                <a:lnTo>
                  <a:pt x="110489" y="137160"/>
                </a:lnTo>
                <a:lnTo>
                  <a:pt x="109219" y="128269"/>
                </a:lnTo>
                <a:lnTo>
                  <a:pt x="107950" y="120650"/>
                </a:lnTo>
                <a:lnTo>
                  <a:pt x="107950" y="115569"/>
                </a:lnTo>
                <a:lnTo>
                  <a:pt x="106679" y="113030"/>
                </a:lnTo>
                <a:lnTo>
                  <a:pt x="106679" y="109219"/>
                </a:lnTo>
                <a:lnTo>
                  <a:pt x="105833" y="106680"/>
                </a:lnTo>
                <a:lnTo>
                  <a:pt x="40639" y="106680"/>
                </a:lnTo>
                <a:lnTo>
                  <a:pt x="40639" y="0"/>
                </a:lnTo>
                <a:close/>
              </a:path>
              <a:path w="110490" h="289560">
                <a:moveTo>
                  <a:pt x="110489" y="138430"/>
                </a:moveTo>
                <a:lnTo>
                  <a:pt x="59689" y="138430"/>
                </a:lnTo>
                <a:lnTo>
                  <a:pt x="60959" y="139700"/>
                </a:lnTo>
                <a:lnTo>
                  <a:pt x="62229" y="139700"/>
                </a:lnTo>
                <a:lnTo>
                  <a:pt x="63500" y="140969"/>
                </a:lnTo>
                <a:lnTo>
                  <a:pt x="64769" y="140969"/>
                </a:lnTo>
                <a:lnTo>
                  <a:pt x="64769" y="142239"/>
                </a:lnTo>
                <a:lnTo>
                  <a:pt x="66039" y="144780"/>
                </a:lnTo>
                <a:lnTo>
                  <a:pt x="67309" y="146050"/>
                </a:lnTo>
                <a:lnTo>
                  <a:pt x="67309" y="148589"/>
                </a:lnTo>
                <a:lnTo>
                  <a:pt x="68579" y="149860"/>
                </a:lnTo>
                <a:lnTo>
                  <a:pt x="68579" y="152400"/>
                </a:lnTo>
                <a:lnTo>
                  <a:pt x="69850" y="153669"/>
                </a:lnTo>
                <a:lnTo>
                  <a:pt x="69850" y="165100"/>
                </a:lnTo>
                <a:lnTo>
                  <a:pt x="71119" y="168910"/>
                </a:lnTo>
                <a:lnTo>
                  <a:pt x="71119" y="289560"/>
                </a:lnTo>
                <a:lnTo>
                  <a:pt x="110489" y="289560"/>
                </a:lnTo>
                <a:lnTo>
                  <a:pt x="110489" y="138430"/>
                </a:lnTo>
                <a:close/>
              </a:path>
              <a:path w="110490" h="289560">
                <a:moveTo>
                  <a:pt x="88900" y="78739"/>
                </a:moveTo>
                <a:lnTo>
                  <a:pt x="60959" y="78739"/>
                </a:lnTo>
                <a:lnTo>
                  <a:pt x="53339" y="86360"/>
                </a:lnTo>
                <a:lnTo>
                  <a:pt x="50800" y="90170"/>
                </a:lnTo>
                <a:lnTo>
                  <a:pt x="48259" y="92710"/>
                </a:lnTo>
                <a:lnTo>
                  <a:pt x="46989" y="95250"/>
                </a:lnTo>
                <a:lnTo>
                  <a:pt x="44450" y="99060"/>
                </a:lnTo>
                <a:lnTo>
                  <a:pt x="43179" y="102869"/>
                </a:lnTo>
                <a:lnTo>
                  <a:pt x="40639" y="106680"/>
                </a:lnTo>
                <a:lnTo>
                  <a:pt x="105833" y="106680"/>
                </a:lnTo>
                <a:lnTo>
                  <a:pt x="105409" y="105410"/>
                </a:lnTo>
                <a:lnTo>
                  <a:pt x="102869" y="100329"/>
                </a:lnTo>
                <a:lnTo>
                  <a:pt x="102869" y="96520"/>
                </a:lnTo>
                <a:lnTo>
                  <a:pt x="101600" y="95250"/>
                </a:lnTo>
                <a:lnTo>
                  <a:pt x="99059" y="90170"/>
                </a:lnTo>
                <a:lnTo>
                  <a:pt x="97789" y="88900"/>
                </a:lnTo>
                <a:lnTo>
                  <a:pt x="96519" y="86360"/>
                </a:lnTo>
                <a:lnTo>
                  <a:pt x="88900" y="78739"/>
                </a:lnTo>
                <a:close/>
              </a:path>
              <a:path w="110490" h="289560">
                <a:moveTo>
                  <a:pt x="80009" y="74929"/>
                </a:moveTo>
                <a:lnTo>
                  <a:pt x="73659" y="74929"/>
                </a:lnTo>
                <a:lnTo>
                  <a:pt x="69850" y="76200"/>
                </a:lnTo>
                <a:lnTo>
                  <a:pt x="66039" y="76200"/>
                </a:lnTo>
                <a:lnTo>
                  <a:pt x="63500" y="78739"/>
                </a:lnTo>
                <a:lnTo>
                  <a:pt x="86359" y="78739"/>
                </a:lnTo>
                <a:lnTo>
                  <a:pt x="83819" y="76200"/>
                </a:lnTo>
                <a:lnTo>
                  <a:pt x="80009" y="7492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03440" y="3505200"/>
            <a:ext cx="110489" cy="289560"/>
          </a:xfrm>
          <a:custGeom>
            <a:avLst/>
            <a:gdLst/>
            <a:ahLst/>
            <a:cxnLst/>
            <a:rect l="l" t="t" r="r" b="b"/>
            <a:pathLst>
              <a:path w="110490" h="289560">
                <a:moveTo>
                  <a:pt x="0" y="0"/>
                </a:moveTo>
                <a:lnTo>
                  <a:pt x="40639" y="0"/>
                </a:lnTo>
                <a:lnTo>
                  <a:pt x="40639" y="106680"/>
                </a:lnTo>
                <a:lnTo>
                  <a:pt x="43179" y="102869"/>
                </a:lnTo>
                <a:lnTo>
                  <a:pt x="44450" y="99060"/>
                </a:lnTo>
                <a:lnTo>
                  <a:pt x="46989" y="95250"/>
                </a:lnTo>
                <a:lnTo>
                  <a:pt x="48259" y="92710"/>
                </a:lnTo>
                <a:lnTo>
                  <a:pt x="50800" y="90170"/>
                </a:lnTo>
                <a:lnTo>
                  <a:pt x="53339" y="86360"/>
                </a:lnTo>
                <a:lnTo>
                  <a:pt x="54609" y="85089"/>
                </a:lnTo>
                <a:lnTo>
                  <a:pt x="57150" y="82550"/>
                </a:lnTo>
                <a:lnTo>
                  <a:pt x="58419" y="81279"/>
                </a:lnTo>
                <a:lnTo>
                  <a:pt x="60959" y="78739"/>
                </a:lnTo>
                <a:lnTo>
                  <a:pt x="63500" y="78739"/>
                </a:lnTo>
                <a:lnTo>
                  <a:pt x="66039" y="76200"/>
                </a:lnTo>
                <a:lnTo>
                  <a:pt x="67309" y="76200"/>
                </a:lnTo>
                <a:lnTo>
                  <a:pt x="69850" y="76200"/>
                </a:lnTo>
                <a:lnTo>
                  <a:pt x="73659" y="74929"/>
                </a:lnTo>
                <a:lnTo>
                  <a:pt x="76200" y="74929"/>
                </a:lnTo>
                <a:lnTo>
                  <a:pt x="80009" y="74929"/>
                </a:lnTo>
                <a:lnTo>
                  <a:pt x="83819" y="76200"/>
                </a:lnTo>
                <a:lnTo>
                  <a:pt x="86359" y="78739"/>
                </a:lnTo>
                <a:lnTo>
                  <a:pt x="88900" y="78739"/>
                </a:lnTo>
                <a:lnTo>
                  <a:pt x="90169" y="80010"/>
                </a:lnTo>
                <a:lnTo>
                  <a:pt x="91439" y="81279"/>
                </a:lnTo>
                <a:lnTo>
                  <a:pt x="93979" y="83820"/>
                </a:lnTo>
                <a:lnTo>
                  <a:pt x="95250" y="85089"/>
                </a:lnTo>
                <a:lnTo>
                  <a:pt x="96519" y="86360"/>
                </a:lnTo>
                <a:lnTo>
                  <a:pt x="97789" y="88900"/>
                </a:lnTo>
                <a:lnTo>
                  <a:pt x="99059" y="90170"/>
                </a:lnTo>
                <a:lnTo>
                  <a:pt x="101600" y="95250"/>
                </a:lnTo>
                <a:lnTo>
                  <a:pt x="102869" y="96520"/>
                </a:lnTo>
                <a:lnTo>
                  <a:pt x="102869" y="100329"/>
                </a:lnTo>
                <a:lnTo>
                  <a:pt x="104139" y="102869"/>
                </a:lnTo>
                <a:lnTo>
                  <a:pt x="105409" y="105410"/>
                </a:lnTo>
                <a:lnTo>
                  <a:pt x="106679" y="109219"/>
                </a:lnTo>
                <a:lnTo>
                  <a:pt x="106679" y="113030"/>
                </a:lnTo>
                <a:lnTo>
                  <a:pt x="107950" y="115569"/>
                </a:lnTo>
                <a:lnTo>
                  <a:pt x="107950" y="120650"/>
                </a:lnTo>
                <a:lnTo>
                  <a:pt x="109219" y="128269"/>
                </a:lnTo>
                <a:lnTo>
                  <a:pt x="110489" y="137160"/>
                </a:lnTo>
                <a:lnTo>
                  <a:pt x="110489" y="146050"/>
                </a:lnTo>
                <a:lnTo>
                  <a:pt x="110489" y="156210"/>
                </a:lnTo>
                <a:lnTo>
                  <a:pt x="110489" y="289560"/>
                </a:lnTo>
                <a:lnTo>
                  <a:pt x="71119" y="289560"/>
                </a:lnTo>
                <a:lnTo>
                  <a:pt x="71119" y="173989"/>
                </a:lnTo>
                <a:lnTo>
                  <a:pt x="71119" y="168910"/>
                </a:lnTo>
                <a:lnTo>
                  <a:pt x="69850" y="165100"/>
                </a:lnTo>
                <a:lnTo>
                  <a:pt x="69850" y="161289"/>
                </a:lnTo>
                <a:lnTo>
                  <a:pt x="69850" y="157480"/>
                </a:lnTo>
                <a:lnTo>
                  <a:pt x="69850" y="153669"/>
                </a:lnTo>
                <a:lnTo>
                  <a:pt x="68579" y="152400"/>
                </a:lnTo>
                <a:lnTo>
                  <a:pt x="68579" y="151130"/>
                </a:lnTo>
                <a:lnTo>
                  <a:pt x="68579" y="149860"/>
                </a:lnTo>
                <a:lnTo>
                  <a:pt x="67309" y="148589"/>
                </a:lnTo>
                <a:lnTo>
                  <a:pt x="67309" y="147319"/>
                </a:lnTo>
                <a:lnTo>
                  <a:pt x="67309" y="146050"/>
                </a:lnTo>
                <a:lnTo>
                  <a:pt x="66039" y="144780"/>
                </a:lnTo>
                <a:lnTo>
                  <a:pt x="64769" y="142239"/>
                </a:lnTo>
                <a:lnTo>
                  <a:pt x="64769" y="140969"/>
                </a:lnTo>
                <a:lnTo>
                  <a:pt x="63500" y="140969"/>
                </a:lnTo>
                <a:lnTo>
                  <a:pt x="62229" y="139700"/>
                </a:lnTo>
                <a:lnTo>
                  <a:pt x="60959" y="139700"/>
                </a:lnTo>
                <a:lnTo>
                  <a:pt x="59689" y="138430"/>
                </a:lnTo>
                <a:lnTo>
                  <a:pt x="52069" y="138430"/>
                </a:lnTo>
                <a:lnTo>
                  <a:pt x="52069" y="139700"/>
                </a:lnTo>
                <a:lnTo>
                  <a:pt x="50800" y="139700"/>
                </a:lnTo>
                <a:lnTo>
                  <a:pt x="50800" y="140969"/>
                </a:lnTo>
                <a:lnTo>
                  <a:pt x="49529" y="140969"/>
                </a:lnTo>
                <a:lnTo>
                  <a:pt x="48259" y="142239"/>
                </a:lnTo>
                <a:lnTo>
                  <a:pt x="48259" y="143510"/>
                </a:lnTo>
                <a:lnTo>
                  <a:pt x="46989" y="144780"/>
                </a:lnTo>
                <a:lnTo>
                  <a:pt x="45719" y="146050"/>
                </a:lnTo>
                <a:lnTo>
                  <a:pt x="45719" y="147319"/>
                </a:lnTo>
                <a:lnTo>
                  <a:pt x="45719" y="148589"/>
                </a:lnTo>
                <a:lnTo>
                  <a:pt x="44450" y="151130"/>
                </a:lnTo>
                <a:lnTo>
                  <a:pt x="44450" y="152400"/>
                </a:lnTo>
                <a:lnTo>
                  <a:pt x="43179" y="153669"/>
                </a:lnTo>
                <a:lnTo>
                  <a:pt x="43179" y="156210"/>
                </a:lnTo>
                <a:lnTo>
                  <a:pt x="41909" y="160019"/>
                </a:lnTo>
                <a:lnTo>
                  <a:pt x="41909" y="163830"/>
                </a:lnTo>
                <a:lnTo>
                  <a:pt x="40639" y="168910"/>
                </a:lnTo>
                <a:lnTo>
                  <a:pt x="40639" y="175260"/>
                </a:lnTo>
                <a:lnTo>
                  <a:pt x="40639" y="181610"/>
                </a:lnTo>
                <a:lnTo>
                  <a:pt x="40639" y="187960"/>
                </a:lnTo>
                <a:lnTo>
                  <a:pt x="40639" y="289560"/>
                </a:lnTo>
                <a:lnTo>
                  <a:pt x="0" y="28956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332980" y="3580129"/>
            <a:ext cx="120650" cy="218440"/>
          </a:xfrm>
          <a:custGeom>
            <a:avLst/>
            <a:gdLst/>
            <a:ahLst/>
            <a:cxnLst/>
            <a:rect l="l" t="t" r="r" b="b"/>
            <a:pathLst>
              <a:path w="120650" h="218439">
                <a:moveTo>
                  <a:pt x="63500" y="0"/>
                </a:moveTo>
                <a:lnTo>
                  <a:pt x="58420" y="0"/>
                </a:lnTo>
                <a:lnTo>
                  <a:pt x="45720" y="2540"/>
                </a:lnTo>
                <a:lnTo>
                  <a:pt x="39370" y="5080"/>
                </a:lnTo>
                <a:lnTo>
                  <a:pt x="34290" y="7620"/>
                </a:lnTo>
                <a:lnTo>
                  <a:pt x="31750" y="10160"/>
                </a:lnTo>
                <a:lnTo>
                  <a:pt x="29210" y="11430"/>
                </a:lnTo>
                <a:lnTo>
                  <a:pt x="26670" y="15240"/>
                </a:lnTo>
                <a:lnTo>
                  <a:pt x="24129" y="16510"/>
                </a:lnTo>
                <a:lnTo>
                  <a:pt x="21590" y="20320"/>
                </a:lnTo>
                <a:lnTo>
                  <a:pt x="19050" y="22860"/>
                </a:lnTo>
                <a:lnTo>
                  <a:pt x="17779" y="26670"/>
                </a:lnTo>
                <a:lnTo>
                  <a:pt x="15240" y="30480"/>
                </a:lnTo>
                <a:lnTo>
                  <a:pt x="12700" y="38100"/>
                </a:lnTo>
                <a:lnTo>
                  <a:pt x="10160" y="43180"/>
                </a:lnTo>
                <a:lnTo>
                  <a:pt x="8890" y="46990"/>
                </a:lnTo>
                <a:lnTo>
                  <a:pt x="7620" y="52070"/>
                </a:lnTo>
                <a:lnTo>
                  <a:pt x="5079" y="59690"/>
                </a:lnTo>
                <a:lnTo>
                  <a:pt x="2540" y="69850"/>
                </a:lnTo>
                <a:lnTo>
                  <a:pt x="2540" y="76200"/>
                </a:lnTo>
                <a:lnTo>
                  <a:pt x="1270" y="86360"/>
                </a:lnTo>
                <a:lnTo>
                  <a:pt x="0" y="97790"/>
                </a:lnTo>
                <a:lnTo>
                  <a:pt x="0" y="127000"/>
                </a:lnTo>
                <a:lnTo>
                  <a:pt x="2540" y="142240"/>
                </a:lnTo>
                <a:lnTo>
                  <a:pt x="2540" y="149860"/>
                </a:lnTo>
                <a:lnTo>
                  <a:pt x="5079" y="156210"/>
                </a:lnTo>
                <a:lnTo>
                  <a:pt x="6350" y="162560"/>
                </a:lnTo>
                <a:lnTo>
                  <a:pt x="7620" y="170180"/>
                </a:lnTo>
                <a:lnTo>
                  <a:pt x="10160" y="175260"/>
                </a:lnTo>
                <a:lnTo>
                  <a:pt x="11429" y="181610"/>
                </a:lnTo>
                <a:lnTo>
                  <a:pt x="19050" y="196850"/>
                </a:lnTo>
                <a:lnTo>
                  <a:pt x="24129" y="204470"/>
                </a:lnTo>
                <a:lnTo>
                  <a:pt x="27940" y="207010"/>
                </a:lnTo>
                <a:lnTo>
                  <a:pt x="30479" y="209550"/>
                </a:lnTo>
                <a:lnTo>
                  <a:pt x="38100" y="214630"/>
                </a:lnTo>
                <a:lnTo>
                  <a:pt x="45720" y="217170"/>
                </a:lnTo>
                <a:lnTo>
                  <a:pt x="50800" y="218440"/>
                </a:lnTo>
                <a:lnTo>
                  <a:pt x="71120" y="218440"/>
                </a:lnTo>
                <a:lnTo>
                  <a:pt x="76200" y="215900"/>
                </a:lnTo>
                <a:lnTo>
                  <a:pt x="81279" y="214630"/>
                </a:lnTo>
                <a:lnTo>
                  <a:pt x="107950" y="186690"/>
                </a:lnTo>
                <a:lnTo>
                  <a:pt x="113453" y="172720"/>
                </a:lnTo>
                <a:lnTo>
                  <a:pt x="58420" y="172720"/>
                </a:lnTo>
                <a:lnTo>
                  <a:pt x="57150" y="171450"/>
                </a:lnTo>
                <a:lnTo>
                  <a:pt x="55879" y="171450"/>
                </a:lnTo>
                <a:lnTo>
                  <a:pt x="55879" y="170180"/>
                </a:lnTo>
                <a:lnTo>
                  <a:pt x="54610" y="170180"/>
                </a:lnTo>
                <a:lnTo>
                  <a:pt x="52070" y="167640"/>
                </a:lnTo>
                <a:lnTo>
                  <a:pt x="50800" y="167640"/>
                </a:lnTo>
                <a:lnTo>
                  <a:pt x="50800" y="166370"/>
                </a:lnTo>
                <a:lnTo>
                  <a:pt x="48260" y="163830"/>
                </a:lnTo>
                <a:lnTo>
                  <a:pt x="48260" y="162560"/>
                </a:lnTo>
                <a:lnTo>
                  <a:pt x="46990" y="161290"/>
                </a:lnTo>
                <a:lnTo>
                  <a:pt x="46990" y="160020"/>
                </a:lnTo>
                <a:lnTo>
                  <a:pt x="44450" y="154940"/>
                </a:lnTo>
                <a:lnTo>
                  <a:pt x="44450" y="153670"/>
                </a:lnTo>
                <a:lnTo>
                  <a:pt x="41910" y="146050"/>
                </a:lnTo>
                <a:lnTo>
                  <a:pt x="41910" y="142240"/>
                </a:lnTo>
                <a:lnTo>
                  <a:pt x="40640" y="138430"/>
                </a:lnTo>
                <a:lnTo>
                  <a:pt x="40640" y="129540"/>
                </a:lnTo>
                <a:lnTo>
                  <a:pt x="120650" y="129540"/>
                </a:lnTo>
                <a:lnTo>
                  <a:pt x="120650" y="100330"/>
                </a:lnTo>
                <a:lnTo>
                  <a:pt x="119379" y="91440"/>
                </a:lnTo>
                <a:lnTo>
                  <a:pt x="119379" y="90170"/>
                </a:lnTo>
                <a:lnTo>
                  <a:pt x="40640" y="90170"/>
                </a:lnTo>
                <a:lnTo>
                  <a:pt x="40640" y="82550"/>
                </a:lnTo>
                <a:lnTo>
                  <a:pt x="41910" y="78740"/>
                </a:lnTo>
                <a:lnTo>
                  <a:pt x="41910" y="74930"/>
                </a:lnTo>
                <a:lnTo>
                  <a:pt x="43179" y="71120"/>
                </a:lnTo>
                <a:lnTo>
                  <a:pt x="43179" y="68580"/>
                </a:lnTo>
                <a:lnTo>
                  <a:pt x="44450" y="64770"/>
                </a:lnTo>
                <a:lnTo>
                  <a:pt x="45720" y="63500"/>
                </a:lnTo>
                <a:lnTo>
                  <a:pt x="46990" y="59690"/>
                </a:lnTo>
                <a:lnTo>
                  <a:pt x="48260" y="58420"/>
                </a:lnTo>
                <a:lnTo>
                  <a:pt x="48260" y="57150"/>
                </a:lnTo>
                <a:lnTo>
                  <a:pt x="49529" y="54610"/>
                </a:lnTo>
                <a:lnTo>
                  <a:pt x="53340" y="50800"/>
                </a:lnTo>
                <a:lnTo>
                  <a:pt x="53340" y="49530"/>
                </a:lnTo>
                <a:lnTo>
                  <a:pt x="54610" y="49530"/>
                </a:lnTo>
                <a:lnTo>
                  <a:pt x="55879" y="48260"/>
                </a:lnTo>
                <a:lnTo>
                  <a:pt x="57150" y="48260"/>
                </a:lnTo>
                <a:lnTo>
                  <a:pt x="58420" y="46990"/>
                </a:lnTo>
                <a:lnTo>
                  <a:pt x="111760" y="46990"/>
                </a:lnTo>
                <a:lnTo>
                  <a:pt x="110490" y="40640"/>
                </a:lnTo>
                <a:lnTo>
                  <a:pt x="102870" y="25400"/>
                </a:lnTo>
                <a:lnTo>
                  <a:pt x="100329" y="21590"/>
                </a:lnTo>
                <a:lnTo>
                  <a:pt x="96520" y="17780"/>
                </a:lnTo>
                <a:lnTo>
                  <a:pt x="91440" y="10160"/>
                </a:lnTo>
                <a:lnTo>
                  <a:pt x="86360" y="8890"/>
                </a:lnTo>
                <a:lnTo>
                  <a:pt x="83820" y="5080"/>
                </a:lnTo>
                <a:lnTo>
                  <a:pt x="78740" y="3810"/>
                </a:lnTo>
                <a:lnTo>
                  <a:pt x="74929" y="2540"/>
                </a:lnTo>
                <a:lnTo>
                  <a:pt x="69850" y="1270"/>
                </a:lnTo>
                <a:lnTo>
                  <a:pt x="63500" y="0"/>
                </a:lnTo>
                <a:close/>
              </a:path>
              <a:path w="120650" h="218439">
                <a:moveTo>
                  <a:pt x="78740" y="152400"/>
                </a:moveTo>
                <a:lnTo>
                  <a:pt x="77470" y="156210"/>
                </a:lnTo>
                <a:lnTo>
                  <a:pt x="76200" y="158750"/>
                </a:lnTo>
                <a:lnTo>
                  <a:pt x="74929" y="160020"/>
                </a:lnTo>
                <a:lnTo>
                  <a:pt x="74929" y="161290"/>
                </a:lnTo>
                <a:lnTo>
                  <a:pt x="73660" y="162560"/>
                </a:lnTo>
                <a:lnTo>
                  <a:pt x="72390" y="165100"/>
                </a:lnTo>
                <a:lnTo>
                  <a:pt x="71120" y="166370"/>
                </a:lnTo>
                <a:lnTo>
                  <a:pt x="68579" y="167640"/>
                </a:lnTo>
                <a:lnTo>
                  <a:pt x="64770" y="171450"/>
                </a:lnTo>
                <a:lnTo>
                  <a:pt x="63500" y="171450"/>
                </a:lnTo>
                <a:lnTo>
                  <a:pt x="62229" y="172720"/>
                </a:lnTo>
                <a:lnTo>
                  <a:pt x="113453" y="172720"/>
                </a:lnTo>
                <a:lnTo>
                  <a:pt x="115570" y="166370"/>
                </a:lnTo>
                <a:lnTo>
                  <a:pt x="118110" y="160020"/>
                </a:lnTo>
                <a:lnTo>
                  <a:pt x="78740" y="152400"/>
                </a:lnTo>
                <a:close/>
              </a:path>
              <a:path w="120650" h="218439">
                <a:moveTo>
                  <a:pt x="111760" y="46990"/>
                </a:moveTo>
                <a:lnTo>
                  <a:pt x="62229" y="46990"/>
                </a:lnTo>
                <a:lnTo>
                  <a:pt x="64770" y="48260"/>
                </a:lnTo>
                <a:lnTo>
                  <a:pt x="67310" y="50800"/>
                </a:lnTo>
                <a:lnTo>
                  <a:pt x="69850" y="52070"/>
                </a:lnTo>
                <a:lnTo>
                  <a:pt x="69850" y="53340"/>
                </a:lnTo>
                <a:lnTo>
                  <a:pt x="71120" y="53340"/>
                </a:lnTo>
                <a:lnTo>
                  <a:pt x="72390" y="54610"/>
                </a:lnTo>
                <a:lnTo>
                  <a:pt x="72390" y="55880"/>
                </a:lnTo>
                <a:lnTo>
                  <a:pt x="73660" y="57150"/>
                </a:lnTo>
                <a:lnTo>
                  <a:pt x="73660" y="58420"/>
                </a:lnTo>
                <a:lnTo>
                  <a:pt x="74929" y="59690"/>
                </a:lnTo>
                <a:lnTo>
                  <a:pt x="74929" y="60960"/>
                </a:lnTo>
                <a:lnTo>
                  <a:pt x="76200" y="62230"/>
                </a:lnTo>
                <a:lnTo>
                  <a:pt x="76200" y="63500"/>
                </a:lnTo>
                <a:lnTo>
                  <a:pt x="77470" y="67310"/>
                </a:lnTo>
                <a:lnTo>
                  <a:pt x="77470" y="71120"/>
                </a:lnTo>
                <a:lnTo>
                  <a:pt x="78740" y="76200"/>
                </a:lnTo>
                <a:lnTo>
                  <a:pt x="80010" y="80010"/>
                </a:lnTo>
                <a:lnTo>
                  <a:pt x="80010" y="90170"/>
                </a:lnTo>
                <a:lnTo>
                  <a:pt x="119379" y="90170"/>
                </a:lnTo>
                <a:lnTo>
                  <a:pt x="119379" y="82550"/>
                </a:lnTo>
                <a:lnTo>
                  <a:pt x="118110" y="73660"/>
                </a:lnTo>
                <a:lnTo>
                  <a:pt x="116840" y="66040"/>
                </a:lnTo>
                <a:lnTo>
                  <a:pt x="115570" y="59690"/>
                </a:lnTo>
                <a:lnTo>
                  <a:pt x="113029" y="53340"/>
                </a:lnTo>
                <a:lnTo>
                  <a:pt x="111760" y="4699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373619" y="3704590"/>
            <a:ext cx="80010" cy="10160"/>
          </a:xfrm>
          <a:custGeom>
            <a:avLst/>
            <a:gdLst/>
            <a:ahLst/>
            <a:cxnLst/>
            <a:rect l="l" t="t" r="r" b="b"/>
            <a:pathLst>
              <a:path w="80009" h="10160">
                <a:moveTo>
                  <a:pt x="80009" y="10160"/>
                </a:moveTo>
                <a:lnTo>
                  <a:pt x="0" y="10160"/>
                </a:lnTo>
                <a:lnTo>
                  <a:pt x="0" y="0"/>
                </a:lnTo>
                <a:lnTo>
                  <a:pt x="80009" y="0"/>
                </a:lnTo>
                <a:lnTo>
                  <a:pt x="80009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368540" y="37045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5080"/>
                </a:moveTo>
                <a:lnTo>
                  <a:pt x="0" y="5080"/>
                </a:lnTo>
                <a:lnTo>
                  <a:pt x="0" y="0"/>
                </a:lnTo>
                <a:lnTo>
                  <a:pt x="5079" y="0"/>
                </a:lnTo>
                <a:lnTo>
                  <a:pt x="5079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368540" y="370967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0" y="0"/>
                </a:lnTo>
                <a:lnTo>
                  <a:pt x="1269" y="5079"/>
                </a:lnTo>
                <a:lnTo>
                  <a:pt x="5079" y="507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369809" y="37134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1270"/>
                </a:lnTo>
                <a:lnTo>
                  <a:pt x="0" y="1270"/>
                </a:lnTo>
                <a:lnTo>
                  <a:pt x="0" y="5080"/>
                </a:lnTo>
                <a:lnTo>
                  <a:pt x="889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369809" y="371855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369809" y="37172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3810" y="1270"/>
                </a:lnTo>
                <a:lnTo>
                  <a:pt x="0" y="2540"/>
                </a:lnTo>
                <a:lnTo>
                  <a:pt x="0" y="6350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369809" y="37211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60" y="0"/>
                </a:moveTo>
                <a:lnTo>
                  <a:pt x="5080" y="1269"/>
                </a:lnTo>
                <a:lnTo>
                  <a:pt x="0" y="1269"/>
                </a:lnTo>
                <a:lnTo>
                  <a:pt x="1270" y="6350"/>
                </a:lnTo>
                <a:lnTo>
                  <a:pt x="5080" y="5080"/>
                </a:lnTo>
                <a:lnTo>
                  <a:pt x="1016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371080" y="37261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3810" y="0"/>
                </a:lnTo>
                <a:lnTo>
                  <a:pt x="0" y="1270"/>
                </a:lnTo>
                <a:lnTo>
                  <a:pt x="0" y="5080"/>
                </a:lnTo>
                <a:lnTo>
                  <a:pt x="1016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371080" y="372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127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372350" y="37287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2539"/>
                </a:lnTo>
                <a:lnTo>
                  <a:pt x="0" y="6349"/>
                </a:lnTo>
                <a:lnTo>
                  <a:pt x="5079" y="5079"/>
                </a:lnTo>
                <a:lnTo>
                  <a:pt x="889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372350" y="373125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5079" y="2539"/>
                </a:lnTo>
                <a:lnTo>
                  <a:pt x="0" y="3809"/>
                </a:lnTo>
                <a:lnTo>
                  <a:pt x="1270" y="5079"/>
                </a:lnTo>
                <a:lnTo>
                  <a:pt x="5079" y="3809"/>
                </a:lnTo>
                <a:lnTo>
                  <a:pt x="1015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373619" y="37350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69"/>
                </a:lnTo>
                <a:lnTo>
                  <a:pt x="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373619" y="37338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3809" y="1269"/>
                </a:lnTo>
                <a:lnTo>
                  <a:pt x="0" y="3810"/>
                </a:lnTo>
                <a:lnTo>
                  <a:pt x="1270" y="6350"/>
                </a:lnTo>
                <a:lnTo>
                  <a:pt x="5079" y="3810"/>
                </a:lnTo>
                <a:lnTo>
                  <a:pt x="1015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374890" y="37363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89" y="0"/>
                </a:moveTo>
                <a:lnTo>
                  <a:pt x="3809" y="1270"/>
                </a:lnTo>
                <a:lnTo>
                  <a:pt x="0" y="3810"/>
                </a:lnTo>
                <a:lnTo>
                  <a:pt x="0" y="5080"/>
                </a:lnTo>
                <a:lnTo>
                  <a:pt x="5079" y="381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374890" y="37376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89" y="0"/>
                </a:moveTo>
                <a:lnTo>
                  <a:pt x="5079" y="2539"/>
                </a:lnTo>
                <a:lnTo>
                  <a:pt x="0" y="3809"/>
                </a:lnTo>
                <a:lnTo>
                  <a:pt x="1269" y="5079"/>
                </a:lnTo>
                <a:lnTo>
                  <a:pt x="5079" y="3809"/>
                </a:lnTo>
                <a:lnTo>
                  <a:pt x="1015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376159" y="37388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3810" y="2540"/>
                </a:lnTo>
                <a:lnTo>
                  <a:pt x="0" y="3810"/>
                </a:lnTo>
                <a:lnTo>
                  <a:pt x="0" y="6350"/>
                </a:lnTo>
                <a:lnTo>
                  <a:pt x="5080" y="381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376159" y="37401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80" y="2539"/>
                </a:lnTo>
                <a:lnTo>
                  <a:pt x="0" y="5080"/>
                </a:lnTo>
                <a:lnTo>
                  <a:pt x="1270" y="6350"/>
                </a:lnTo>
                <a:lnTo>
                  <a:pt x="5080" y="3810"/>
                </a:lnTo>
                <a:lnTo>
                  <a:pt x="1016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377430" y="374395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39"/>
                </a:lnTo>
                <a:lnTo>
                  <a:pt x="127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378700" y="37414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350" y="0"/>
                </a:moveTo>
                <a:lnTo>
                  <a:pt x="2540" y="2539"/>
                </a:lnTo>
                <a:lnTo>
                  <a:pt x="0" y="5079"/>
                </a:lnTo>
                <a:lnTo>
                  <a:pt x="0" y="634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378700" y="37452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40"/>
                </a:lnTo>
                <a:lnTo>
                  <a:pt x="0" y="3810"/>
                </a:lnTo>
                <a:lnTo>
                  <a:pt x="127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379969" y="37426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39" y="2540"/>
                </a:lnTo>
                <a:lnTo>
                  <a:pt x="0" y="6350"/>
                </a:lnTo>
                <a:lnTo>
                  <a:pt x="380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383780" y="37426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2540" y="0"/>
                </a:lnTo>
                <a:lnTo>
                  <a:pt x="0" y="381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378700" y="374395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79" y="2539"/>
                </a:lnTo>
                <a:lnTo>
                  <a:pt x="0" y="3809"/>
                </a:lnTo>
                <a:lnTo>
                  <a:pt x="1270" y="6350"/>
                </a:lnTo>
                <a:lnTo>
                  <a:pt x="5079" y="3809"/>
                </a:lnTo>
                <a:lnTo>
                  <a:pt x="10159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379969" y="37477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1270" y="2539"/>
                </a:lnTo>
                <a:lnTo>
                  <a:pt x="127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381240" y="37439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5079" y="0"/>
                </a:lnTo>
                <a:lnTo>
                  <a:pt x="0" y="7619"/>
                </a:lnTo>
                <a:lnTo>
                  <a:pt x="1269" y="8889"/>
                </a:lnTo>
                <a:lnTo>
                  <a:pt x="380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385050" y="37439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40" y="0"/>
                </a:moveTo>
                <a:lnTo>
                  <a:pt x="0" y="3809"/>
                </a:lnTo>
                <a:lnTo>
                  <a:pt x="380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382509" y="374522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2540" y="2540"/>
                </a:lnTo>
                <a:lnTo>
                  <a:pt x="0" y="6350"/>
                </a:lnTo>
                <a:lnTo>
                  <a:pt x="0" y="7620"/>
                </a:lnTo>
                <a:lnTo>
                  <a:pt x="381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382509" y="37490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3810"/>
                </a:lnTo>
                <a:lnTo>
                  <a:pt x="127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383780" y="37452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5079" y="0"/>
                </a:lnTo>
                <a:lnTo>
                  <a:pt x="0" y="7620"/>
                </a:lnTo>
                <a:lnTo>
                  <a:pt x="1270" y="8890"/>
                </a:lnTo>
                <a:lnTo>
                  <a:pt x="381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385050" y="37452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40" y="5080"/>
                </a:lnTo>
                <a:lnTo>
                  <a:pt x="0" y="8890"/>
                </a:lnTo>
                <a:lnTo>
                  <a:pt x="1270" y="889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388859" y="37465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10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385050" y="374777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6350" y="0"/>
                </a:lnTo>
                <a:lnTo>
                  <a:pt x="0" y="6349"/>
                </a:lnTo>
                <a:lnTo>
                  <a:pt x="1270" y="7619"/>
                </a:lnTo>
                <a:lnTo>
                  <a:pt x="380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386319" y="37515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3810"/>
                </a:lnTo>
                <a:lnTo>
                  <a:pt x="1270" y="5080"/>
                </a:lnTo>
                <a:lnTo>
                  <a:pt x="253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388859" y="374650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1270" y="0"/>
                </a:lnTo>
                <a:lnTo>
                  <a:pt x="127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390130" y="37465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254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387590" y="3747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5079" y="0"/>
                </a:lnTo>
                <a:lnTo>
                  <a:pt x="0" y="7619"/>
                </a:lnTo>
                <a:lnTo>
                  <a:pt x="1269" y="8889"/>
                </a:lnTo>
                <a:lnTo>
                  <a:pt x="3809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388859" y="37528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10"/>
                </a:lnTo>
                <a:lnTo>
                  <a:pt x="254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391400" y="374777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0" y="0"/>
                </a:moveTo>
                <a:lnTo>
                  <a:pt x="1270" y="0"/>
                </a:lnTo>
                <a:lnTo>
                  <a:pt x="127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392669" y="374777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0" y="0"/>
                </a:moveTo>
                <a:lnTo>
                  <a:pt x="1270" y="0"/>
                </a:lnTo>
                <a:lnTo>
                  <a:pt x="127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393940" y="374777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0" y="0"/>
                </a:moveTo>
                <a:lnTo>
                  <a:pt x="1269" y="0"/>
                </a:lnTo>
                <a:lnTo>
                  <a:pt x="126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395209" y="37528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392669" y="3747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0"/>
                </a:lnTo>
                <a:lnTo>
                  <a:pt x="2539" y="5079"/>
                </a:lnTo>
                <a:lnTo>
                  <a:pt x="5079" y="8889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393940" y="37465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1269" y="0"/>
                </a:lnTo>
                <a:lnTo>
                  <a:pt x="0" y="1269"/>
                </a:lnTo>
                <a:lnTo>
                  <a:pt x="253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396480" y="374650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1270" y="0"/>
                </a:lnTo>
                <a:lnTo>
                  <a:pt x="127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397750" y="37515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395209" y="374650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1269"/>
                </a:lnTo>
                <a:lnTo>
                  <a:pt x="5080" y="8889"/>
                </a:lnTo>
                <a:lnTo>
                  <a:pt x="7620" y="7619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396480" y="37452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2540"/>
                </a:lnTo>
                <a:lnTo>
                  <a:pt x="6350" y="8890"/>
                </a:lnTo>
                <a:lnTo>
                  <a:pt x="7620" y="762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397750" y="374395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69"/>
                </a:lnTo>
                <a:lnTo>
                  <a:pt x="5079" y="8889"/>
                </a:lnTo>
                <a:lnTo>
                  <a:pt x="6350" y="8889"/>
                </a:lnTo>
                <a:lnTo>
                  <a:pt x="380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401559" y="37477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40" y="5079"/>
                </a:lnTo>
                <a:lnTo>
                  <a:pt x="3810" y="507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399019" y="374269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2540"/>
                </a:lnTo>
                <a:lnTo>
                  <a:pt x="6350" y="8890"/>
                </a:lnTo>
                <a:lnTo>
                  <a:pt x="7620" y="7620"/>
                </a:lnTo>
                <a:lnTo>
                  <a:pt x="507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400290" y="37426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1270"/>
                </a:lnTo>
                <a:lnTo>
                  <a:pt x="3809" y="3810"/>
                </a:lnTo>
                <a:lnTo>
                  <a:pt x="6350" y="7620"/>
                </a:lnTo>
                <a:lnTo>
                  <a:pt x="7619" y="6350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401559" y="37414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810" y="3809"/>
                </a:moveTo>
                <a:lnTo>
                  <a:pt x="6350" y="7619"/>
                </a:lnTo>
                <a:lnTo>
                  <a:pt x="7620" y="6349"/>
                </a:lnTo>
                <a:lnTo>
                  <a:pt x="3810" y="3809"/>
                </a:lnTo>
                <a:close/>
              </a:path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402830" y="374015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0" y="1269"/>
                </a:lnTo>
                <a:lnTo>
                  <a:pt x="2540" y="5080"/>
                </a:lnTo>
                <a:lnTo>
                  <a:pt x="6350" y="7619"/>
                </a:lnTo>
                <a:lnTo>
                  <a:pt x="7620" y="6350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406640" y="3742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3809" y="3810"/>
                </a:lnTo>
                <a:lnTo>
                  <a:pt x="3809" y="254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402830" y="37401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1269"/>
                </a:lnTo>
                <a:lnTo>
                  <a:pt x="3810" y="2539"/>
                </a:lnTo>
                <a:lnTo>
                  <a:pt x="8890" y="5080"/>
                </a:lnTo>
                <a:lnTo>
                  <a:pt x="8890" y="3810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402830" y="37376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39"/>
                </a:lnTo>
                <a:lnTo>
                  <a:pt x="5079" y="3809"/>
                </a:lnTo>
                <a:lnTo>
                  <a:pt x="8890" y="6350"/>
                </a:lnTo>
                <a:lnTo>
                  <a:pt x="10160" y="507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404100" y="37363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0" y="1270"/>
                </a:lnTo>
                <a:lnTo>
                  <a:pt x="3809" y="3810"/>
                </a:lnTo>
                <a:lnTo>
                  <a:pt x="8890" y="6350"/>
                </a:lnTo>
                <a:lnTo>
                  <a:pt x="889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405369" y="373507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1269"/>
                </a:lnTo>
                <a:lnTo>
                  <a:pt x="7620" y="6349"/>
                </a:lnTo>
                <a:lnTo>
                  <a:pt x="8889" y="380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405369" y="373125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2539" y="0"/>
                </a:moveTo>
                <a:lnTo>
                  <a:pt x="0" y="3809"/>
                </a:lnTo>
                <a:lnTo>
                  <a:pt x="5079" y="5079"/>
                </a:lnTo>
                <a:lnTo>
                  <a:pt x="8889" y="7619"/>
                </a:lnTo>
                <a:lnTo>
                  <a:pt x="11429" y="253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407909" y="37274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0"/>
                </a:moveTo>
                <a:lnTo>
                  <a:pt x="1270" y="0"/>
                </a:lnTo>
                <a:lnTo>
                  <a:pt x="0" y="3810"/>
                </a:lnTo>
                <a:lnTo>
                  <a:pt x="381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411719" y="3727450"/>
            <a:ext cx="40640" cy="16510"/>
          </a:xfrm>
          <a:custGeom>
            <a:avLst/>
            <a:gdLst/>
            <a:ahLst/>
            <a:cxnLst/>
            <a:rect l="l" t="t" r="r" b="b"/>
            <a:pathLst>
              <a:path w="40640" h="16510">
                <a:moveTo>
                  <a:pt x="1270" y="0"/>
                </a:moveTo>
                <a:lnTo>
                  <a:pt x="0" y="5080"/>
                </a:lnTo>
                <a:lnTo>
                  <a:pt x="0" y="10160"/>
                </a:lnTo>
                <a:lnTo>
                  <a:pt x="39370" y="16510"/>
                </a:lnTo>
                <a:lnTo>
                  <a:pt x="39370" y="12700"/>
                </a:lnTo>
                <a:lnTo>
                  <a:pt x="40639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451090" y="37350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269" y="0"/>
                </a:moveTo>
                <a:lnTo>
                  <a:pt x="0" y="5079"/>
                </a:lnTo>
                <a:lnTo>
                  <a:pt x="5079" y="634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444740" y="373760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39" y="0"/>
                </a:moveTo>
                <a:lnTo>
                  <a:pt x="0" y="7619"/>
                </a:lnTo>
                <a:lnTo>
                  <a:pt x="3809" y="8889"/>
                </a:lnTo>
                <a:lnTo>
                  <a:pt x="8889" y="10159"/>
                </a:lnTo>
                <a:lnTo>
                  <a:pt x="11429" y="3809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448550" y="37465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442200" y="37452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0" y="7620"/>
                </a:lnTo>
                <a:lnTo>
                  <a:pt x="3809" y="8890"/>
                </a:lnTo>
                <a:lnTo>
                  <a:pt x="8890" y="11430"/>
                </a:lnTo>
                <a:lnTo>
                  <a:pt x="11429" y="381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439659" y="375285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40" y="0"/>
                </a:moveTo>
                <a:lnTo>
                  <a:pt x="0" y="6350"/>
                </a:lnTo>
                <a:lnTo>
                  <a:pt x="3810" y="7619"/>
                </a:lnTo>
                <a:lnTo>
                  <a:pt x="8890" y="10160"/>
                </a:lnTo>
                <a:lnTo>
                  <a:pt x="11430" y="3810"/>
                </a:lnTo>
                <a:lnTo>
                  <a:pt x="635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437119" y="375920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39" y="0"/>
                </a:moveTo>
                <a:lnTo>
                  <a:pt x="0" y="5080"/>
                </a:lnTo>
                <a:lnTo>
                  <a:pt x="3809" y="7619"/>
                </a:lnTo>
                <a:lnTo>
                  <a:pt x="8889" y="8889"/>
                </a:lnTo>
                <a:lnTo>
                  <a:pt x="11429" y="3810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440930" y="37668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434580" y="376427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40" y="0"/>
                </a:moveTo>
                <a:lnTo>
                  <a:pt x="0" y="6350"/>
                </a:lnTo>
                <a:lnTo>
                  <a:pt x="3810" y="7620"/>
                </a:lnTo>
                <a:lnTo>
                  <a:pt x="7620" y="10160"/>
                </a:lnTo>
                <a:lnTo>
                  <a:pt x="11429" y="5080"/>
                </a:lnTo>
                <a:lnTo>
                  <a:pt x="635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432040" y="37693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39" y="0"/>
                </a:moveTo>
                <a:lnTo>
                  <a:pt x="0" y="5079"/>
                </a:lnTo>
                <a:lnTo>
                  <a:pt x="7619" y="10159"/>
                </a:lnTo>
                <a:lnTo>
                  <a:pt x="10159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428230" y="377444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3810" y="0"/>
                </a:moveTo>
                <a:lnTo>
                  <a:pt x="0" y="5080"/>
                </a:lnTo>
                <a:lnTo>
                  <a:pt x="3810" y="7620"/>
                </a:lnTo>
                <a:lnTo>
                  <a:pt x="8890" y="8890"/>
                </a:lnTo>
                <a:lnTo>
                  <a:pt x="11429" y="508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432040" y="37820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425690" y="37782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09" y="0"/>
                </a:moveTo>
                <a:lnTo>
                  <a:pt x="0" y="3810"/>
                </a:lnTo>
                <a:lnTo>
                  <a:pt x="3809" y="6350"/>
                </a:lnTo>
                <a:lnTo>
                  <a:pt x="7619" y="10160"/>
                </a:lnTo>
                <a:lnTo>
                  <a:pt x="10159" y="6350"/>
                </a:lnTo>
                <a:lnTo>
                  <a:pt x="635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429500" y="37846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424419" y="37820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3809" y="3809"/>
                </a:lnTo>
                <a:lnTo>
                  <a:pt x="6350" y="7619"/>
                </a:lnTo>
                <a:lnTo>
                  <a:pt x="7620" y="6350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421880" y="37833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40" y="0"/>
                </a:moveTo>
                <a:lnTo>
                  <a:pt x="0" y="2540"/>
                </a:lnTo>
                <a:lnTo>
                  <a:pt x="7620" y="7620"/>
                </a:lnTo>
                <a:lnTo>
                  <a:pt x="10160" y="6350"/>
                </a:lnTo>
                <a:lnTo>
                  <a:pt x="635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425690" y="37884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39" y="3809"/>
                </a:lnTo>
                <a:lnTo>
                  <a:pt x="3809" y="380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419340" y="378460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3809" y="0"/>
                </a:moveTo>
                <a:lnTo>
                  <a:pt x="0" y="2539"/>
                </a:lnTo>
                <a:lnTo>
                  <a:pt x="5079" y="10160"/>
                </a:lnTo>
                <a:lnTo>
                  <a:pt x="8889" y="761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415530" y="37871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10" y="0"/>
                </a:moveTo>
                <a:lnTo>
                  <a:pt x="0" y="2540"/>
                </a:lnTo>
                <a:lnTo>
                  <a:pt x="2540" y="6350"/>
                </a:lnTo>
                <a:lnTo>
                  <a:pt x="6350" y="10160"/>
                </a:lnTo>
                <a:lnTo>
                  <a:pt x="10160" y="7620"/>
                </a:lnTo>
                <a:lnTo>
                  <a:pt x="635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418069" y="37934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1270" y="5080"/>
                </a:lnTo>
                <a:lnTo>
                  <a:pt x="2539" y="508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412990" y="378967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809" y="0"/>
                </a:moveTo>
                <a:lnTo>
                  <a:pt x="0" y="1270"/>
                </a:lnTo>
                <a:lnTo>
                  <a:pt x="1269" y="5080"/>
                </a:lnTo>
                <a:lnTo>
                  <a:pt x="2539" y="10160"/>
                </a:lnTo>
                <a:lnTo>
                  <a:pt x="6350" y="8890"/>
                </a:lnTo>
                <a:lnTo>
                  <a:pt x="5079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407909" y="379095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80" y="0"/>
                </a:moveTo>
                <a:lnTo>
                  <a:pt x="0" y="1269"/>
                </a:lnTo>
                <a:lnTo>
                  <a:pt x="1270" y="5080"/>
                </a:lnTo>
                <a:lnTo>
                  <a:pt x="2540" y="10160"/>
                </a:lnTo>
                <a:lnTo>
                  <a:pt x="7620" y="8889"/>
                </a:lnTo>
                <a:lnTo>
                  <a:pt x="6350" y="381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402830" y="37922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0" y="1269"/>
                </a:lnTo>
                <a:lnTo>
                  <a:pt x="1270" y="6349"/>
                </a:lnTo>
                <a:lnTo>
                  <a:pt x="2540" y="10159"/>
                </a:lnTo>
                <a:lnTo>
                  <a:pt x="7620" y="8889"/>
                </a:lnTo>
                <a:lnTo>
                  <a:pt x="635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397750" y="37934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635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10160"/>
                </a:lnTo>
                <a:lnTo>
                  <a:pt x="7620" y="8890"/>
                </a:lnTo>
                <a:lnTo>
                  <a:pt x="635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399019" y="37985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392669" y="37934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10160"/>
                </a:moveTo>
                <a:lnTo>
                  <a:pt x="0" y="10160"/>
                </a:lnTo>
                <a:lnTo>
                  <a:pt x="0" y="0"/>
                </a:lnTo>
                <a:lnTo>
                  <a:pt x="6350" y="0"/>
                </a:lnTo>
                <a:lnTo>
                  <a:pt x="6350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387590" y="37934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79" y="10160"/>
                </a:moveTo>
                <a:lnTo>
                  <a:pt x="0" y="10160"/>
                </a:lnTo>
                <a:lnTo>
                  <a:pt x="0" y="0"/>
                </a:lnTo>
                <a:lnTo>
                  <a:pt x="5079" y="0"/>
                </a:lnTo>
                <a:lnTo>
                  <a:pt x="5079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387590" y="37985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382509" y="37934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1270" y="0"/>
                </a:lnTo>
                <a:lnTo>
                  <a:pt x="1270" y="5080"/>
                </a:lnTo>
                <a:lnTo>
                  <a:pt x="0" y="8890"/>
                </a:lnTo>
                <a:lnTo>
                  <a:pt x="5080" y="10160"/>
                </a:lnTo>
                <a:lnTo>
                  <a:pt x="508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378700" y="37922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1270" y="0"/>
                </a:moveTo>
                <a:lnTo>
                  <a:pt x="0" y="5079"/>
                </a:lnTo>
                <a:lnTo>
                  <a:pt x="0" y="10159"/>
                </a:lnTo>
                <a:lnTo>
                  <a:pt x="3809" y="10159"/>
                </a:lnTo>
                <a:lnTo>
                  <a:pt x="5079" y="634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377430" y="37973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3810"/>
                </a:lnTo>
                <a:lnTo>
                  <a:pt x="0" y="508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373619" y="37909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1270" y="5080"/>
                </a:lnTo>
                <a:lnTo>
                  <a:pt x="0" y="8889"/>
                </a:lnTo>
                <a:lnTo>
                  <a:pt x="3809" y="10160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369809" y="378967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40" y="0"/>
                </a:moveTo>
                <a:lnTo>
                  <a:pt x="1270" y="5080"/>
                </a:lnTo>
                <a:lnTo>
                  <a:pt x="0" y="8890"/>
                </a:lnTo>
                <a:lnTo>
                  <a:pt x="3810" y="10160"/>
                </a:lnTo>
                <a:lnTo>
                  <a:pt x="5080" y="635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368540" y="37947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3809"/>
                </a:lnTo>
                <a:lnTo>
                  <a:pt x="126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364730" y="37884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7619"/>
                </a:lnTo>
                <a:lnTo>
                  <a:pt x="3810" y="10159"/>
                </a:lnTo>
                <a:lnTo>
                  <a:pt x="889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360919" y="37858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7619"/>
                </a:lnTo>
                <a:lnTo>
                  <a:pt x="3809" y="10159"/>
                </a:lnTo>
                <a:lnTo>
                  <a:pt x="888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57109" y="3783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3810" y="3810"/>
                </a:lnTo>
                <a:lnTo>
                  <a:pt x="0" y="7620"/>
                </a:lnTo>
                <a:lnTo>
                  <a:pt x="3810" y="10160"/>
                </a:lnTo>
                <a:lnTo>
                  <a:pt x="6350" y="6350"/>
                </a:lnTo>
                <a:lnTo>
                  <a:pt x="1016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54569" y="37807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0" y="6350"/>
                </a:lnTo>
                <a:lnTo>
                  <a:pt x="2539" y="10160"/>
                </a:lnTo>
                <a:lnTo>
                  <a:pt x="6350" y="635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50759" y="37769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3810" y="3810"/>
                </a:lnTo>
                <a:lnTo>
                  <a:pt x="0" y="6350"/>
                </a:lnTo>
                <a:lnTo>
                  <a:pt x="3810" y="10160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48219" y="37744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80"/>
                </a:lnTo>
                <a:lnTo>
                  <a:pt x="2539" y="8890"/>
                </a:lnTo>
                <a:lnTo>
                  <a:pt x="1015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8219" y="3776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7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45680" y="37693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79"/>
                </a:lnTo>
                <a:lnTo>
                  <a:pt x="2540" y="8889"/>
                </a:lnTo>
                <a:lnTo>
                  <a:pt x="6350" y="7619"/>
                </a:lnTo>
                <a:lnTo>
                  <a:pt x="1016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3140" y="37642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19" y="0"/>
                </a:moveTo>
                <a:lnTo>
                  <a:pt x="0" y="5080"/>
                </a:lnTo>
                <a:lnTo>
                  <a:pt x="2539" y="10160"/>
                </a:lnTo>
                <a:lnTo>
                  <a:pt x="1015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43140" y="37668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69"/>
                </a:lnTo>
                <a:lnTo>
                  <a:pt x="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340600" y="37604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09" y="1269"/>
                </a:lnTo>
                <a:lnTo>
                  <a:pt x="0" y="2539"/>
                </a:lnTo>
                <a:lnTo>
                  <a:pt x="2540" y="7619"/>
                </a:lnTo>
                <a:lnTo>
                  <a:pt x="6350" y="6349"/>
                </a:lnTo>
                <a:lnTo>
                  <a:pt x="10159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338059" y="375412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90" y="0"/>
                </a:moveTo>
                <a:lnTo>
                  <a:pt x="5080" y="1269"/>
                </a:lnTo>
                <a:lnTo>
                  <a:pt x="0" y="3809"/>
                </a:lnTo>
                <a:lnTo>
                  <a:pt x="2540" y="8889"/>
                </a:lnTo>
                <a:lnTo>
                  <a:pt x="6350" y="7619"/>
                </a:lnTo>
                <a:lnTo>
                  <a:pt x="11430" y="634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336790" y="37477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89" y="0"/>
                </a:moveTo>
                <a:lnTo>
                  <a:pt x="3809" y="2539"/>
                </a:lnTo>
                <a:lnTo>
                  <a:pt x="0" y="3809"/>
                </a:lnTo>
                <a:lnTo>
                  <a:pt x="1269" y="10159"/>
                </a:lnTo>
                <a:lnTo>
                  <a:pt x="6350" y="7619"/>
                </a:lnTo>
                <a:lnTo>
                  <a:pt x="10159" y="634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335519" y="37503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127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334250" y="374269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8890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7620"/>
                </a:lnTo>
                <a:lnTo>
                  <a:pt x="6350" y="7620"/>
                </a:lnTo>
                <a:lnTo>
                  <a:pt x="11429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332980" y="37363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7620"/>
                </a:lnTo>
                <a:lnTo>
                  <a:pt x="6350" y="6350"/>
                </a:lnTo>
                <a:lnTo>
                  <a:pt x="1016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331709" y="37287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3810" y="1269"/>
                </a:lnTo>
                <a:lnTo>
                  <a:pt x="0" y="2539"/>
                </a:lnTo>
                <a:lnTo>
                  <a:pt x="1270" y="8889"/>
                </a:lnTo>
                <a:lnTo>
                  <a:pt x="6350" y="7619"/>
                </a:lnTo>
                <a:lnTo>
                  <a:pt x="1016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331709" y="372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330440" y="37211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89" y="0"/>
                </a:moveTo>
                <a:lnTo>
                  <a:pt x="5079" y="1269"/>
                </a:lnTo>
                <a:lnTo>
                  <a:pt x="0" y="1269"/>
                </a:lnTo>
                <a:lnTo>
                  <a:pt x="1269" y="8889"/>
                </a:lnTo>
                <a:lnTo>
                  <a:pt x="5079" y="8889"/>
                </a:lnTo>
                <a:lnTo>
                  <a:pt x="1015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329169" y="37147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5079" y="0"/>
                </a:lnTo>
                <a:lnTo>
                  <a:pt x="0" y="1269"/>
                </a:lnTo>
                <a:lnTo>
                  <a:pt x="1270" y="7619"/>
                </a:lnTo>
                <a:lnTo>
                  <a:pt x="6350" y="7619"/>
                </a:lnTo>
                <a:lnTo>
                  <a:pt x="1015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329169" y="37147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327900" y="37071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59" y="0"/>
                </a:moveTo>
                <a:lnTo>
                  <a:pt x="0" y="0"/>
                </a:lnTo>
                <a:lnTo>
                  <a:pt x="1270" y="7620"/>
                </a:lnTo>
                <a:lnTo>
                  <a:pt x="10159" y="762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327900" y="37071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327900" y="36969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0" y="10159"/>
                </a:lnTo>
                <a:lnTo>
                  <a:pt x="10159" y="1015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327900" y="369824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327900" y="36906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619"/>
                </a:moveTo>
                <a:lnTo>
                  <a:pt x="0" y="0"/>
                </a:lnTo>
                <a:lnTo>
                  <a:pt x="10159" y="0"/>
                </a:lnTo>
                <a:lnTo>
                  <a:pt x="10159" y="7619"/>
                </a:lnTo>
                <a:lnTo>
                  <a:pt x="0" y="76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327900" y="36906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327900" y="367792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699"/>
                </a:moveTo>
                <a:lnTo>
                  <a:pt x="0" y="0"/>
                </a:lnTo>
                <a:lnTo>
                  <a:pt x="10159" y="0"/>
                </a:lnTo>
                <a:lnTo>
                  <a:pt x="10159" y="12699"/>
                </a:lnTo>
                <a:lnTo>
                  <a:pt x="0" y="126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327900" y="36779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327900" y="366649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10159" y="0"/>
                </a:moveTo>
                <a:lnTo>
                  <a:pt x="1270" y="0"/>
                </a:lnTo>
                <a:lnTo>
                  <a:pt x="0" y="11430"/>
                </a:lnTo>
                <a:lnTo>
                  <a:pt x="5079" y="1143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329169" y="36664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329169" y="36550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1270" y="0"/>
                </a:moveTo>
                <a:lnTo>
                  <a:pt x="0" y="11429"/>
                </a:lnTo>
                <a:lnTo>
                  <a:pt x="8889" y="11429"/>
                </a:lnTo>
                <a:lnTo>
                  <a:pt x="10159" y="126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330440" y="36487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69" y="0"/>
                </a:moveTo>
                <a:lnTo>
                  <a:pt x="0" y="6350"/>
                </a:lnTo>
                <a:lnTo>
                  <a:pt x="5079" y="7619"/>
                </a:lnTo>
                <a:lnTo>
                  <a:pt x="8889" y="7619"/>
                </a:lnTo>
                <a:lnTo>
                  <a:pt x="10159" y="253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331709" y="36449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5080" y="0"/>
                </a:moveTo>
                <a:lnTo>
                  <a:pt x="0" y="0"/>
                </a:lnTo>
                <a:lnTo>
                  <a:pt x="0" y="5080"/>
                </a:lnTo>
                <a:lnTo>
                  <a:pt x="3810" y="5080"/>
                </a:lnTo>
                <a:lnTo>
                  <a:pt x="8890" y="6350"/>
                </a:lnTo>
                <a:lnTo>
                  <a:pt x="1016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331709" y="36449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331709" y="363982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6350" y="0"/>
                </a:moveTo>
                <a:lnTo>
                  <a:pt x="1270" y="0"/>
                </a:lnTo>
                <a:lnTo>
                  <a:pt x="0" y="5079"/>
                </a:lnTo>
                <a:lnTo>
                  <a:pt x="5080" y="5079"/>
                </a:lnTo>
                <a:lnTo>
                  <a:pt x="10160" y="6349"/>
                </a:lnTo>
                <a:lnTo>
                  <a:pt x="1143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332980" y="36398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332980" y="36347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5080"/>
                </a:lnTo>
                <a:lnTo>
                  <a:pt x="5079" y="5080"/>
                </a:lnTo>
                <a:lnTo>
                  <a:pt x="10160" y="6350"/>
                </a:lnTo>
                <a:lnTo>
                  <a:pt x="10160" y="254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334250" y="36296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5079"/>
                </a:lnTo>
                <a:lnTo>
                  <a:pt x="5079" y="6350"/>
                </a:lnTo>
                <a:lnTo>
                  <a:pt x="8890" y="7619"/>
                </a:lnTo>
                <a:lnTo>
                  <a:pt x="10159" y="3809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335519" y="36258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39" y="0"/>
                </a:moveTo>
                <a:lnTo>
                  <a:pt x="0" y="3810"/>
                </a:lnTo>
                <a:lnTo>
                  <a:pt x="5079" y="6350"/>
                </a:lnTo>
                <a:lnTo>
                  <a:pt x="8889" y="7619"/>
                </a:lnTo>
                <a:lnTo>
                  <a:pt x="10159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338059" y="36207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5079"/>
                </a:lnTo>
                <a:lnTo>
                  <a:pt x="7620" y="7619"/>
                </a:lnTo>
                <a:lnTo>
                  <a:pt x="10160" y="3809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339330" y="36169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3809"/>
                </a:lnTo>
                <a:lnTo>
                  <a:pt x="3810" y="6350"/>
                </a:lnTo>
                <a:lnTo>
                  <a:pt x="8890" y="7619"/>
                </a:lnTo>
                <a:lnTo>
                  <a:pt x="10160" y="380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340600" y="36080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09" y="0"/>
                </a:moveTo>
                <a:lnTo>
                  <a:pt x="0" y="8889"/>
                </a:lnTo>
                <a:lnTo>
                  <a:pt x="5079" y="10159"/>
                </a:lnTo>
                <a:lnTo>
                  <a:pt x="8890" y="12699"/>
                </a:lnTo>
                <a:lnTo>
                  <a:pt x="12700" y="3809"/>
                </a:lnTo>
                <a:lnTo>
                  <a:pt x="762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344409" y="36042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70" y="0"/>
                </a:moveTo>
                <a:lnTo>
                  <a:pt x="0" y="3809"/>
                </a:lnTo>
                <a:lnTo>
                  <a:pt x="3810" y="6350"/>
                </a:lnTo>
                <a:lnTo>
                  <a:pt x="8890" y="8889"/>
                </a:lnTo>
                <a:lnTo>
                  <a:pt x="10160" y="5079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345680" y="36042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0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346950" y="36004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70" y="0"/>
                </a:moveTo>
                <a:lnTo>
                  <a:pt x="0" y="3810"/>
                </a:lnTo>
                <a:lnTo>
                  <a:pt x="7620" y="8889"/>
                </a:lnTo>
                <a:lnTo>
                  <a:pt x="10159" y="507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348219" y="36004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270" y="0"/>
                </a:moveTo>
                <a:lnTo>
                  <a:pt x="0" y="0"/>
                </a:lnTo>
                <a:lnTo>
                  <a:pt x="380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349490" y="35966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269" y="0"/>
                </a:moveTo>
                <a:lnTo>
                  <a:pt x="0" y="3810"/>
                </a:lnTo>
                <a:lnTo>
                  <a:pt x="2539" y="6350"/>
                </a:lnTo>
                <a:lnTo>
                  <a:pt x="6350" y="8889"/>
                </a:lnTo>
                <a:lnTo>
                  <a:pt x="8889" y="6350"/>
                </a:lnTo>
                <a:lnTo>
                  <a:pt x="507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350759" y="35941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2539"/>
                </a:lnTo>
                <a:lnTo>
                  <a:pt x="3810" y="6350"/>
                </a:lnTo>
                <a:lnTo>
                  <a:pt x="7620" y="8889"/>
                </a:lnTo>
                <a:lnTo>
                  <a:pt x="10160" y="6350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353300" y="35941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270" y="0"/>
                </a:moveTo>
                <a:lnTo>
                  <a:pt x="0" y="0"/>
                </a:lnTo>
                <a:lnTo>
                  <a:pt x="380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354569" y="359155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39" y="0"/>
                </a:moveTo>
                <a:lnTo>
                  <a:pt x="0" y="2539"/>
                </a:lnTo>
                <a:lnTo>
                  <a:pt x="2539" y="5079"/>
                </a:lnTo>
                <a:lnTo>
                  <a:pt x="5079" y="8889"/>
                </a:lnTo>
                <a:lnTo>
                  <a:pt x="7620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359650" y="35953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0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355840" y="35890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39" y="0"/>
                </a:moveTo>
                <a:lnTo>
                  <a:pt x="0" y="2539"/>
                </a:lnTo>
                <a:lnTo>
                  <a:pt x="3809" y="6350"/>
                </a:lnTo>
                <a:lnTo>
                  <a:pt x="7619" y="8889"/>
                </a:lnTo>
                <a:lnTo>
                  <a:pt x="10159" y="6350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358380" y="35890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270" y="0"/>
                </a:moveTo>
                <a:lnTo>
                  <a:pt x="0" y="0"/>
                </a:lnTo>
                <a:lnTo>
                  <a:pt x="381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359650" y="358647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40" y="0"/>
                </a:moveTo>
                <a:lnTo>
                  <a:pt x="0" y="2540"/>
                </a:lnTo>
                <a:lnTo>
                  <a:pt x="2540" y="5080"/>
                </a:lnTo>
                <a:lnTo>
                  <a:pt x="5079" y="8890"/>
                </a:lnTo>
                <a:lnTo>
                  <a:pt x="762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362190" y="358394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39" y="0"/>
                </a:moveTo>
                <a:lnTo>
                  <a:pt x="0" y="2539"/>
                </a:lnTo>
                <a:lnTo>
                  <a:pt x="5079" y="10160"/>
                </a:lnTo>
                <a:lnTo>
                  <a:pt x="7619" y="762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364730" y="35814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0" y="2539"/>
                </a:lnTo>
                <a:lnTo>
                  <a:pt x="5079" y="10160"/>
                </a:lnTo>
                <a:lnTo>
                  <a:pt x="10160" y="7620"/>
                </a:lnTo>
                <a:lnTo>
                  <a:pt x="762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371080" y="35801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127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371080" y="357885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1269"/>
                </a:lnTo>
                <a:lnTo>
                  <a:pt x="1270" y="6350"/>
                </a:lnTo>
                <a:lnTo>
                  <a:pt x="3810" y="10160"/>
                </a:lnTo>
                <a:lnTo>
                  <a:pt x="8890" y="7619"/>
                </a:lnTo>
                <a:lnTo>
                  <a:pt x="762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376159" y="35775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1270" y="1270"/>
                </a:lnTo>
                <a:lnTo>
                  <a:pt x="0" y="1270"/>
                </a:lnTo>
                <a:lnTo>
                  <a:pt x="254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377430" y="357632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50" y="0"/>
                </a:moveTo>
                <a:lnTo>
                  <a:pt x="0" y="1269"/>
                </a:lnTo>
                <a:lnTo>
                  <a:pt x="2540" y="11429"/>
                </a:lnTo>
                <a:lnTo>
                  <a:pt x="8890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383780" y="35763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385050" y="35763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0" y="0"/>
                </a:lnTo>
                <a:lnTo>
                  <a:pt x="0" y="10159"/>
                </a:lnTo>
                <a:lnTo>
                  <a:pt x="635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391400" y="357632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09"/>
                </a:move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391400" y="35763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5079" y="0"/>
                </a:lnTo>
                <a:lnTo>
                  <a:pt x="507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396480" y="357632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396480" y="35763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1270" y="0"/>
                </a:lnTo>
                <a:lnTo>
                  <a:pt x="0" y="3809"/>
                </a:lnTo>
                <a:lnTo>
                  <a:pt x="0" y="8889"/>
                </a:lnTo>
                <a:lnTo>
                  <a:pt x="5079" y="10159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402830" y="35763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401559" y="357759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40" y="0"/>
                </a:moveTo>
                <a:lnTo>
                  <a:pt x="0" y="7620"/>
                </a:lnTo>
                <a:lnTo>
                  <a:pt x="3810" y="8889"/>
                </a:lnTo>
                <a:lnTo>
                  <a:pt x="6350" y="508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405369" y="357885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09" y="0"/>
                </a:moveTo>
                <a:lnTo>
                  <a:pt x="2539" y="3810"/>
                </a:lnTo>
                <a:lnTo>
                  <a:pt x="0" y="7619"/>
                </a:lnTo>
                <a:lnTo>
                  <a:pt x="5079" y="10160"/>
                </a:lnTo>
                <a:lnTo>
                  <a:pt x="6350" y="5079"/>
                </a:lnTo>
                <a:lnTo>
                  <a:pt x="762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410450" y="358012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40" y="0"/>
                </a:moveTo>
                <a:lnTo>
                  <a:pt x="1270" y="3810"/>
                </a:lnTo>
                <a:lnTo>
                  <a:pt x="0" y="8890"/>
                </a:lnTo>
                <a:lnTo>
                  <a:pt x="5079" y="10160"/>
                </a:lnTo>
                <a:lnTo>
                  <a:pt x="6350" y="508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416800" y="35814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1270" y="0"/>
                </a:lnTo>
                <a:lnTo>
                  <a:pt x="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412990" y="35814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3809" y="3810"/>
                </a:lnTo>
                <a:lnTo>
                  <a:pt x="0" y="7620"/>
                </a:lnTo>
                <a:lnTo>
                  <a:pt x="3809" y="10160"/>
                </a:lnTo>
                <a:lnTo>
                  <a:pt x="1015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416800" y="35890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2539"/>
                </a:lnTo>
                <a:lnTo>
                  <a:pt x="127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418069" y="358394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09" y="0"/>
                </a:moveTo>
                <a:lnTo>
                  <a:pt x="1270" y="5080"/>
                </a:lnTo>
                <a:lnTo>
                  <a:pt x="0" y="8889"/>
                </a:lnTo>
                <a:lnTo>
                  <a:pt x="3809" y="10160"/>
                </a:lnTo>
                <a:lnTo>
                  <a:pt x="6350" y="6350"/>
                </a:lnTo>
                <a:lnTo>
                  <a:pt x="762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424419" y="35864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1270" y="0"/>
                </a:lnTo>
                <a:lnTo>
                  <a:pt x="0" y="381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420609" y="35877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0" y="6350"/>
                </a:lnTo>
                <a:lnTo>
                  <a:pt x="2540" y="10160"/>
                </a:lnTo>
                <a:lnTo>
                  <a:pt x="6350" y="6350"/>
                </a:lnTo>
                <a:lnTo>
                  <a:pt x="1016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423150" y="35915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79"/>
                </a:lnTo>
                <a:lnTo>
                  <a:pt x="3809" y="8889"/>
                </a:lnTo>
                <a:lnTo>
                  <a:pt x="6350" y="6350"/>
                </a:lnTo>
                <a:lnTo>
                  <a:pt x="1015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426959" y="35953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6350" y="0"/>
                </a:moveTo>
                <a:lnTo>
                  <a:pt x="2540" y="2539"/>
                </a:lnTo>
                <a:lnTo>
                  <a:pt x="0" y="5079"/>
                </a:lnTo>
                <a:lnTo>
                  <a:pt x="2540" y="8889"/>
                </a:lnTo>
                <a:lnTo>
                  <a:pt x="1016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429500" y="35991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80"/>
                </a:lnTo>
                <a:lnTo>
                  <a:pt x="2540" y="8890"/>
                </a:lnTo>
                <a:lnTo>
                  <a:pt x="1015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432040" y="36029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19" y="0"/>
                </a:moveTo>
                <a:lnTo>
                  <a:pt x="0" y="5080"/>
                </a:lnTo>
                <a:lnTo>
                  <a:pt x="2539" y="10160"/>
                </a:lnTo>
                <a:lnTo>
                  <a:pt x="10159" y="508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434580" y="36080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0" y="5079"/>
                </a:lnTo>
                <a:lnTo>
                  <a:pt x="2540" y="10159"/>
                </a:lnTo>
                <a:lnTo>
                  <a:pt x="10160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437119" y="36131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3809" y="2539"/>
                </a:lnTo>
                <a:lnTo>
                  <a:pt x="0" y="3810"/>
                </a:lnTo>
                <a:lnTo>
                  <a:pt x="1270" y="10160"/>
                </a:lnTo>
                <a:lnTo>
                  <a:pt x="6350" y="7619"/>
                </a:lnTo>
                <a:lnTo>
                  <a:pt x="10159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438390" y="36195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89" y="0"/>
                </a:moveTo>
                <a:lnTo>
                  <a:pt x="5079" y="1269"/>
                </a:lnTo>
                <a:lnTo>
                  <a:pt x="0" y="3810"/>
                </a:lnTo>
                <a:lnTo>
                  <a:pt x="2539" y="8889"/>
                </a:lnTo>
                <a:lnTo>
                  <a:pt x="1015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440930" y="36258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2539"/>
                </a:lnTo>
                <a:lnTo>
                  <a:pt x="1270" y="8889"/>
                </a:lnTo>
                <a:lnTo>
                  <a:pt x="5079" y="7619"/>
                </a:lnTo>
                <a:lnTo>
                  <a:pt x="1016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442200" y="363220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90" y="0"/>
                </a:moveTo>
                <a:lnTo>
                  <a:pt x="3809" y="1269"/>
                </a:lnTo>
                <a:lnTo>
                  <a:pt x="0" y="2539"/>
                </a:lnTo>
                <a:lnTo>
                  <a:pt x="1270" y="8889"/>
                </a:lnTo>
                <a:lnTo>
                  <a:pt x="11429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443469" y="363855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0159" y="0"/>
                </a:moveTo>
                <a:lnTo>
                  <a:pt x="0" y="2539"/>
                </a:lnTo>
                <a:lnTo>
                  <a:pt x="1270" y="8889"/>
                </a:lnTo>
                <a:lnTo>
                  <a:pt x="6350" y="7619"/>
                </a:lnTo>
                <a:lnTo>
                  <a:pt x="11429" y="761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449819" y="36461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444740" y="364617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0159" y="0"/>
                </a:moveTo>
                <a:lnTo>
                  <a:pt x="5079" y="0"/>
                </a:lnTo>
                <a:lnTo>
                  <a:pt x="0" y="1269"/>
                </a:lnTo>
                <a:lnTo>
                  <a:pt x="1269" y="8889"/>
                </a:lnTo>
                <a:lnTo>
                  <a:pt x="6350" y="7619"/>
                </a:lnTo>
                <a:lnTo>
                  <a:pt x="11429" y="761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451090" y="36537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446009" y="36537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60" y="0"/>
                </a:moveTo>
                <a:lnTo>
                  <a:pt x="5080" y="0"/>
                </a:lnTo>
                <a:lnTo>
                  <a:pt x="0" y="1270"/>
                </a:lnTo>
                <a:lnTo>
                  <a:pt x="1270" y="10160"/>
                </a:lnTo>
                <a:lnTo>
                  <a:pt x="6350" y="8890"/>
                </a:lnTo>
                <a:lnTo>
                  <a:pt x="10160" y="889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452359" y="36626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447280" y="36626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8890"/>
                </a:lnTo>
                <a:lnTo>
                  <a:pt x="10160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452359" y="36715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448550" y="36715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0" y="0"/>
                </a:lnTo>
                <a:lnTo>
                  <a:pt x="0" y="8889"/>
                </a:lnTo>
                <a:lnTo>
                  <a:pt x="10159" y="888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453630" y="368045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448550" y="36804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453630" y="36906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448550" y="36906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448550" y="36995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453630" y="37096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5079" y="0"/>
                </a:lnTo>
                <a:lnTo>
                  <a:pt x="5079" y="5079"/>
                </a:ln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407909" y="366522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60" y="0"/>
                </a:moveTo>
                <a:lnTo>
                  <a:pt x="0" y="0"/>
                </a:lnTo>
                <a:lnTo>
                  <a:pt x="0" y="6349"/>
                </a:lnTo>
                <a:lnTo>
                  <a:pt x="5080" y="5079"/>
                </a:lnTo>
                <a:lnTo>
                  <a:pt x="1016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412990" y="36652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407909" y="36601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0" y="0"/>
                </a:lnTo>
                <a:lnTo>
                  <a:pt x="0" y="5080"/>
                </a:lnTo>
                <a:lnTo>
                  <a:pt x="1016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412990" y="3658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126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406640" y="365505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1269" y="6350"/>
                </a:lnTo>
                <a:lnTo>
                  <a:pt x="6350" y="507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406640" y="36563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406640" y="36499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3809" y="1270"/>
                </a:lnTo>
                <a:lnTo>
                  <a:pt x="0" y="1270"/>
                </a:lnTo>
                <a:lnTo>
                  <a:pt x="0" y="6350"/>
                </a:lnTo>
                <a:lnTo>
                  <a:pt x="5079" y="6350"/>
                </a:lnTo>
                <a:lnTo>
                  <a:pt x="10159" y="508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405369" y="36461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0" y="2539"/>
                </a:lnTo>
                <a:lnTo>
                  <a:pt x="1270" y="6349"/>
                </a:lnTo>
                <a:lnTo>
                  <a:pt x="5079" y="507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410450" y="36461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3809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405369" y="36423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2539"/>
                </a:lnTo>
                <a:lnTo>
                  <a:pt x="0" y="6350"/>
                </a:lnTo>
                <a:lnTo>
                  <a:pt x="5079" y="5079"/>
                </a:lnTo>
                <a:lnTo>
                  <a:pt x="888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404100" y="3643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127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404100" y="36410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90" y="0"/>
                </a:moveTo>
                <a:lnTo>
                  <a:pt x="5079" y="1270"/>
                </a:lnTo>
                <a:lnTo>
                  <a:pt x="0" y="2540"/>
                </a:lnTo>
                <a:lnTo>
                  <a:pt x="0" y="3810"/>
                </a:lnTo>
                <a:lnTo>
                  <a:pt x="10159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409180" y="36398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3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404100" y="36385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3809" y="2539"/>
                </a:lnTo>
                <a:lnTo>
                  <a:pt x="0" y="5080"/>
                </a:lnTo>
                <a:lnTo>
                  <a:pt x="0" y="6350"/>
                </a:lnTo>
                <a:lnTo>
                  <a:pt x="5079" y="3810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402830" y="36410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402830" y="36385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60" y="0"/>
                </a:moveTo>
                <a:lnTo>
                  <a:pt x="0" y="2539"/>
                </a:lnTo>
                <a:lnTo>
                  <a:pt x="0" y="3810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407909" y="36372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10" y="0"/>
                </a:moveTo>
                <a:lnTo>
                  <a:pt x="0" y="2540"/>
                </a:lnTo>
                <a:lnTo>
                  <a:pt x="508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402830" y="363600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3810" y="2539"/>
                </a:lnTo>
                <a:lnTo>
                  <a:pt x="0" y="3809"/>
                </a:lnTo>
                <a:lnTo>
                  <a:pt x="0" y="6350"/>
                </a:lnTo>
                <a:lnTo>
                  <a:pt x="5079" y="380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401559" y="36347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5080" y="2540"/>
                </a:lnTo>
                <a:lnTo>
                  <a:pt x="0" y="3810"/>
                </a:lnTo>
                <a:lnTo>
                  <a:pt x="1270" y="5080"/>
                </a:lnTo>
                <a:lnTo>
                  <a:pt x="5080" y="3810"/>
                </a:lnTo>
                <a:lnTo>
                  <a:pt x="1016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406640" y="36334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2539" y="0"/>
                </a:lnTo>
                <a:lnTo>
                  <a:pt x="0" y="380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402830" y="36322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2540" y="3810"/>
                </a:lnTo>
                <a:lnTo>
                  <a:pt x="0" y="7619"/>
                </a:lnTo>
                <a:lnTo>
                  <a:pt x="3810" y="5080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400290" y="36360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1269"/>
                </a:lnTo>
                <a:lnTo>
                  <a:pt x="253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400290" y="36334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2539"/>
                </a:lnTo>
                <a:lnTo>
                  <a:pt x="0" y="3809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405369" y="36309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2539" y="0"/>
                </a:moveTo>
                <a:lnTo>
                  <a:pt x="0" y="3810"/>
                </a:lnTo>
                <a:lnTo>
                  <a:pt x="507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401559" y="363092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40" y="2540"/>
                </a:lnTo>
                <a:lnTo>
                  <a:pt x="0" y="6350"/>
                </a:lnTo>
                <a:lnTo>
                  <a:pt x="381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404100" y="36296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2540" y="0"/>
                </a:lnTo>
                <a:lnTo>
                  <a:pt x="0" y="380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400290" y="362965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79" y="0"/>
                </a:lnTo>
                <a:lnTo>
                  <a:pt x="0" y="7619"/>
                </a:lnTo>
                <a:lnTo>
                  <a:pt x="1269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400290" y="36334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2539"/>
                </a:lnTo>
                <a:lnTo>
                  <a:pt x="0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399019" y="362965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12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402830" y="362839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1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397750" y="36271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350" y="0"/>
                </a:moveTo>
                <a:lnTo>
                  <a:pt x="2540" y="3809"/>
                </a:lnTo>
                <a:lnTo>
                  <a:pt x="0" y="7619"/>
                </a:lnTo>
                <a:lnTo>
                  <a:pt x="2540" y="888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396480" y="36258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3810" y="5080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399019" y="36245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5080"/>
                </a:lnTo>
                <a:lnTo>
                  <a:pt x="253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395209" y="36245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80" y="0"/>
                </a:moveTo>
                <a:lnTo>
                  <a:pt x="3810" y="0"/>
                </a:lnTo>
                <a:lnTo>
                  <a:pt x="2540" y="3810"/>
                </a:lnTo>
                <a:lnTo>
                  <a:pt x="0" y="8890"/>
                </a:lnTo>
                <a:lnTo>
                  <a:pt x="2540" y="8890"/>
                </a:lnTo>
                <a:lnTo>
                  <a:pt x="381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395209" y="36283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0" y="3810"/>
                </a:lnTo>
                <a:lnTo>
                  <a:pt x="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392669" y="36233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2539" y="3809"/>
                </a:lnTo>
                <a:lnTo>
                  <a:pt x="0" y="8889"/>
                </a:lnTo>
                <a:lnTo>
                  <a:pt x="2539" y="8889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395209" y="362330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393940" y="362330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69" y="8889"/>
                </a:moveTo>
                <a:lnTo>
                  <a:pt x="0" y="8889"/>
                </a:lnTo>
                <a:lnTo>
                  <a:pt x="0" y="0"/>
                </a:lnTo>
                <a:lnTo>
                  <a:pt x="1269" y="0"/>
                </a:lnTo>
                <a:lnTo>
                  <a:pt x="1269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392669" y="362330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8889"/>
                </a:moveTo>
                <a:lnTo>
                  <a:pt x="0" y="8889"/>
                </a:lnTo>
                <a:lnTo>
                  <a:pt x="0" y="0"/>
                </a:lnTo>
                <a:lnTo>
                  <a:pt x="1270" y="0"/>
                </a:lnTo>
                <a:lnTo>
                  <a:pt x="127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391400" y="362330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8889"/>
                </a:moveTo>
                <a:lnTo>
                  <a:pt x="0" y="8889"/>
                </a:lnTo>
                <a:lnTo>
                  <a:pt x="0" y="0"/>
                </a:lnTo>
                <a:lnTo>
                  <a:pt x="1270" y="0"/>
                </a:lnTo>
                <a:lnTo>
                  <a:pt x="127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387590" y="36233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1269" y="0"/>
                </a:lnTo>
                <a:lnTo>
                  <a:pt x="0" y="1269"/>
                </a:lnTo>
                <a:lnTo>
                  <a:pt x="3809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386319" y="36245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3809" y="3810"/>
                </a:lnTo>
                <a:lnTo>
                  <a:pt x="7620" y="7620"/>
                </a:lnTo>
                <a:lnTo>
                  <a:pt x="7620" y="635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390130" y="36283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388859" y="362457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8890"/>
                </a:moveTo>
                <a:lnTo>
                  <a:pt x="0" y="8890"/>
                </a:lnTo>
                <a:lnTo>
                  <a:pt x="0" y="0"/>
                </a:lnTo>
                <a:lnTo>
                  <a:pt x="1270" y="0"/>
                </a:lnTo>
                <a:lnTo>
                  <a:pt x="127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386319" y="36245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0"/>
                </a:lnTo>
                <a:lnTo>
                  <a:pt x="253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385050" y="36245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70"/>
                </a:lnTo>
                <a:lnTo>
                  <a:pt x="5079" y="889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383780" y="36258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0"/>
                </a:lnTo>
                <a:lnTo>
                  <a:pt x="2540" y="3810"/>
                </a:lnTo>
                <a:lnTo>
                  <a:pt x="5079" y="8889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383780" y="36258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0" y="1269"/>
                </a:lnTo>
                <a:lnTo>
                  <a:pt x="5079" y="8889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382509" y="36271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0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381240" y="36271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1269"/>
                </a:lnTo>
                <a:lnTo>
                  <a:pt x="3809" y="5079"/>
                </a:lnTo>
                <a:lnTo>
                  <a:pt x="7619" y="7619"/>
                </a:lnTo>
                <a:lnTo>
                  <a:pt x="507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379969" y="36283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1270"/>
                </a:lnTo>
                <a:lnTo>
                  <a:pt x="3809" y="5080"/>
                </a:lnTo>
                <a:lnTo>
                  <a:pt x="7620" y="7620"/>
                </a:lnTo>
                <a:lnTo>
                  <a:pt x="8889" y="6350"/>
                </a:lnTo>
                <a:lnTo>
                  <a:pt x="507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379969" y="36296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809" y="3809"/>
                </a:moveTo>
                <a:lnTo>
                  <a:pt x="6350" y="7619"/>
                </a:lnTo>
                <a:lnTo>
                  <a:pt x="7620" y="6350"/>
                </a:lnTo>
                <a:lnTo>
                  <a:pt x="3809" y="3809"/>
                </a:lnTo>
                <a:close/>
              </a:path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380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378700" y="363092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3809" y="3810"/>
                </a:lnTo>
                <a:lnTo>
                  <a:pt x="7620" y="7620"/>
                </a:lnTo>
                <a:lnTo>
                  <a:pt x="7620" y="635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377430" y="36322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126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377430" y="36334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1269"/>
                </a:lnTo>
                <a:lnTo>
                  <a:pt x="3810" y="3809"/>
                </a:lnTo>
                <a:lnTo>
                  <a:pt x="8890" y="5079"/>
                </a:lnTo>
                <a:lnTo>
                  <a:pt x="8890" y="380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376159" y="36347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1270"/>
                </a:lnTo>
                <a:lnTo>
                  <a:pt x="5080" y="3810"/>
                </a:lnTo>
                <a:lnTo>
                  <a:pt x="8890" y="5080"/>
                </a:lnTo>
                <a:lnTo>
                  <a:pt x="10160" y="381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381240" y="36385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2539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376159" y="36347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2540"/>
                </a:lnTo>
                <a:lnTo>
                  <a:pt x="7620" y="762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374890" y="36372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69" y="0"/>
                </a:moveTo>
                <a:lnTo>
                  <a:pt x="0" y="0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373619" y="36372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3810"/>
                </a:lnTo>
                <a:lnTo>
                  <a:pt x="5079" y="6350"/>
                </a:lnTo>
                <a:lnTo>
                  <a:pt x="8889" y="7620"/>
                </a:lnTo>
                <a:lnTo>
                  <a:pt x="10159" y="3810"/>
                </a:lnTo>
                <a:lnTo>
                  <a:pt x="635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373619" y="36410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7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373619" y="364235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1269"/>
                </a:lnTo>
                <a:lnTo>
                  <a:pt x="7620" y="3809"/>
                </a:lnTo>
                <a:lnTo>
                  <a:pt x="888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372350" y="3643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1270" y="0"/>
                </a:moveTo>
                <a:lnTo>
                  <a:pt x="0" y="127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372350" y="36449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507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3810"/>
                </a:lnTo>
                <a:lnTo>
                  <a:pt x="8890" y="3810"/>
                </a:lnTo>
                <a:lnTo>
                  <a:pt x="1015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371080" y="36474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2540"/>
                </a:lnTo>
                <a:lnTo>
                  <a:pt x="10160" y="5080"/>
                </a:lnTo>
                <a:lnTo>
                  <a:pt x="10160" y="127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371080" y="36499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0" y="3810"/>
                </a:lnTo>
                <a:lnTo>
                  <a:pt x="3810" y="5080"/>
                </a:lnTo>
                <a:lnTo>
                  <a:pt x="8890" y="6350"/>
                </a:lnTo>
                <a:lnTo>
                  <a:pt x="1016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371080" y="3653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0"/>
                </a:moveTo>
                <a:lnTo>
                  <a:pt x="0" y="127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369809" y="36550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60" y="0"/>
                </a:moveTo>
                <a:lnTo>
                  <a:pt x="1270" y="0"/>
                </a:lnTo>
                <a:lnTo>
                  <a:pt x="0" y="3809"/>
                </a:lnTo>
                <a:lnTo>
                  <a:pt x="10160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374890" y="36588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369809" y="36576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0" y="3810"/>
                </a:lnTo>
                <a:lnTo>
                  <a:pt x="3810" y="5080"/>
                </a:lnTo>
                <a:lnTo>
                  <a:pt x="8890" y="6350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369809" y="36614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0"/>
                </a:moveTo>
                <a:lnTo>
                  <a:pt x="0" y="126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369809" y="366267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8890" y="3810"/>
                </a:lnTo>
                <a:lnTo>
                  <a:pt x="0" y="381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373619" y="36664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369809" y="366649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0" y="0"/>
                </a:lnTo>
                <a:lnTo>
                  <a:pt x="0" y="3810"/>
                </a:lnTo>
                <a:lnTo>
                  <a:pt x="3810" y="3810"/>
                </a:lnTo>
                <a:lnTo>
                  <a:pt x="889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368540" y="36703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1269" y="0"/>
                </a:lnTo>
                <a:lnTo>
                  <a:pt x="0" y="5080"/>
                </a:lnTo>
                <a:lnTo>
                  <a:pt x="507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373619" y="3666490"/>
            <a:ext cx="39370" cy="8890"/>
          </a:xfrm>
          <a:custGeom>
            <a:avLst/>
            <a:gdLst/>
            <a:ahLst/>
            <a:cxnLst/>
            <a:rect l="l" t="t" r="r" b="b"/>
            <a:pathLst>
              <a:path w="39370" h="8889">
                <a:moveTo>
                  <a:pt x="0" y="0"/>
                </a:moveTo>
                <a:lnTo>
                  <a:pt x="39370" y="0"/>
                </a:lnTo>
                <a:lnTo>
                  <a:pt x="3937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412990" y="36703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5079" y="0"/>
                </a:lnTo>
                <a:lnTo>
                  <a:pt x="5079" y="5080"/>
                </a:ln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472680" y="3505200"/>
            <a:ext cx="40640" cy="54610"/>
          </a:xfrm>
          <a:custGeom>
            <a:avLst/>
            <a:gdLst/>
            <a:ahLst/>
            <a:cxnLst/>
            <a:rect l="l" t="t" r="r" b="b"/>
            <a:pathLst>
              <a:path w="40640" h="54610">
                <a:moveTo>
                  <a:pt x="40640" y="0"/>
                </a:moveTo>
                <a:lnTo>
                  <a:pt x="0" y="0"/>
                </a:lnTo>
                <a:lnTo>
                  <a:pt x="0" y="54610"/>
                </a:lnTo>
                <a:lnTo>
                  <a:pt x="40640" y="54610"/>
                </a:lnTo>
                <a:lnTo>
                  <a:pt x="4064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493000" y="3585209"/>
            <a:ext cx="0" cy="209550"/>
          </a:xfrm>
          <a:custGeom>
            <a:avLst/>
            <a:gdLst/>
            <a:ahLst/>
            <a:cxnLst/>
            <a:rect l="l" t="t" r="r" b="b"/>
            <a:pathLst>
              <a:path w="0" h="209550">
                <a:moveTo>
                  <a:pt x="0" y="0"/>
                </a:moveTo>
                <a:lnTo>
                  <a:pt x="0" y="209550"/>
                </a:lnTo>
              </a:path>
            </a:pathLst>
          </a:custGeom>
          <a:ln w="40640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472680" y="3500120"/>
            <a:ext cx="40640" cy="10160"/>
          </a:xfrm>
          <a:custGeom>
            <a:avLst/>
            <a:gdLst/>
            <a:ahLst/>
            <a:cxnLst/>
            <a:rect l="l" t="t" r="r" b="b"/>
            <a:pathLst>
              <a:path w="40640" h="10160">
                <a:moveTo>
                  <a:pt x="0" y="0"/>
                </a:moveTo>
                <a:lnTo>
                  <a:pt x="40640" y="0"/>
                </a:lnTo>
                <a:lnTo>
                  <a:pt x="40640" y="10159"/>
                </a:lnTo>
                <a:lnTo>
                  <a:pt x="0" y="1015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513319" y="35001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79"/>
                </a:moveTo>
                <a:lnTo>
                  <a:pt x="0" y="0"/>
                </a:lnTo>
                <a:lnTo>
                  <a:pt x="5079" y="0"/>
                </a:lnTo>
                <a:lnTo>
                  <a:pt x="5079" y="5079"/>
                </a:lnTo>
                <a:lnTo>
                  <a:pt x="0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508240" y="3505200"/>
            <a:ext cx="10160" cy="54610"/>
          </a:xfrm>
          <a:custGeom>
            <a:avLst/>
            <a:gdLst/>
            <a:ahLst/>
            <a:cxnLst/>
            <a:rect l="l" t="t" r="r" b="b"/>
            <a:pathLst>
              <a:path w="10159" h="54610">
                <a:moveTo>
                  <a:pt x="10159" y="0"/>
                </a:moveTo>
                <a:lnTo>
                  <a:pt x="10159" y="54610"/>
                </a:lnTo>
                <a:lnTo>
                  <a:pt x="0" y="54610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513319" y="35598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5079" y="0"/>
                </a:lnTo>
                <a:lnTo>
                  <a:pt x="5079" y="5079"/>
                </a:ln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472680" y="3554729"/>
            <a:ext cx="40640" cy="10160"/>
          </a:xfrm>
          <a:custGeom>
            <a:avLst/>
            <a:gdLst/>
            <a:ahLst/>
            <a:cxnLst/>
            <a:rect l="l" t="t" r="r" b="b"/>
            <a:pathLst>
              <a:path w="40640" h="10160">
                <a:moveTo>
                  <a:pt x="40640" y="10160"/>
                </a:moveTo>
                <a:lnTo>
                  <a:pt x="0" y="10160"/>
                </a:lnTo>
                <a:lnTo>
                  <a:pt x="0" y="0"/>
                </a:lnTo>
                <a:lnTo>
                  <a:pt x="40640" y="0"/>
                </a:lnTo>
                <a:lnTo>
                  <a:pt x="40640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468869" y="355980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0"/>
                </a:moveTo>
                <a:lnTo>
                  <a:pt x="3809" y="5079"/>
                </a:lnTo>
                <a:lnTo>
                  <a:pt x="0" y="5079"/>
                </a:lnTo>
                <a:lnTo>
                  <a:pt x="0" y="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468869" y="3505200"/>
            <a:ext cx="8890" cy="54610"/>
          </a:xfrm>
          <a:custGeom>
            <a:avLst/>
            <a:gdLst/>
            <a:ahLst/>
            <a:cxnLst/>
            <a:rect l="l" t="t" r="r" b="b"/>
            <a:pathLst>
              <a:path w="8890" h="54610">
                <a:moveTo>
                  <a:pt x="0" y="54610"/>
                </a:moveTo>
                <a:lnTo>
                  <a:pt x="0" y="0"/>
                </a:lnTo>
                <a:lnTo>
                  <a:pt x="8889" y="0"/>
                </a:lnTo>
                <a:lnTo>
                  <a:pt x="8889" y="54610"/>
                </a:lnTo>
                <a:lnTo>
                  <a:pt x="0" y="546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468869" y="350012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5079"/>
                </a:moveTo>
                <a:lnTo>
                  <a:pt x="0" y="5079"/>
                </a:lnTo>
                <a:lnTo>
                  <a:pt x="0" y="0"/>
                </a:lnTo>
                <a:lnTo>
                  <a:pt x="3809" y="0"/>
                </a:lnTo>
                <a:lnTo>
                  <a:pt x="3809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472680" y="3580129"/>
            <a:ext cx="40640" cy="8890"/>
          </a:xfrm>
          <a:custGeom>
            <a:avLst/>
            <a:gdLst/>
            <a:ahLst/>
            <a:cxnLst/>
            <a:rect l="l" t="t" r="r" b="b"/>
            <a:pathLst>
              <a:path w="40640" h="8889">
                <a:moveTo>
                  <a:pt x="0" y="0"/>
                </a:moveTo>
                <a:lnTo>
                  <a:pt x="40640" y="0"/>
                </a:lnTo>
                <a:lnTo>
                  <a:pt x="40640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513319" y="35801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80"/>
                </a:moveTo>
                <a:lnTo>
                  <a:pt x="0" y="0"/>
                </a:lnTo>
                <a:lnTo>
                  <a:pt x="5079" y="0"/>
                </a:lnTo>
                <a:lnTo>
                  <a:pt x="5079" y="5080"/>
                </a:lnTo>
                <a:lnTo>
                  <a:pt x="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513319" y="3585209"/>
            <a:ext cx="0" cy="209550"/>
          </a:xfrm>
          <a:custGeom>
            <a:avLst/>
            <a:gdLst/>
            <a:ahLst/>
            <a:cxnLst/>
            <a:rect l="l" t="t" r="r" b="b"/>
            <a:pathLst>
              <a:path w="0" h="209550">
                <a:moveTo>
                  <a:pt x="0" y="0"/>
                </a:moveTo>
                <a:lnTo>
                  <a:pt x="0" y="209550"/>
                </a:lnTo>
              </a:path>
            </a:pathLst>
          </a:custGeom>
          <a:ln w="101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513319" y="37947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5079" y="0"/>
                </a:lnTo>
                <a:lnTo>
                  <a:pt x="5079" y="3809"/>
                </a:lnTo>
                <a:lnTo>
                  <a:pt x="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472680" y="3789679"/>
            <a:ext cx="40640" cy="8890"/>
          </a:xfrm>
          <a:custGeom>
            <a:avLst/>
            <a:gdLst/>
            <a:ahLst/>
            <a:cxnLst/>
            <a:rect l="l" t="t" r="r" b="b"/>
            <a:pathLst>
              <a:path w="40640" h="8889">
                <a:moveTo>
                  <a:pt x="40640" y="8890"/>
                </a:moveTo>
                <a:lnTo>
                  <a:pt x="0" y="8890"/>
                </a:lnTo>
                <a:lnTo>
                  <a:pt x="0" y="0"/>
                </a:lnTo>
                <a:lnTo>
                  <a:pt x="40640" y="0"/>
                </a:lnTo>
                <a:lnTo>
                  <a:pt x="4064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468869" y="37947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3809" y="3809"/>
                </a:lnTo>
                <a:lnTo>
                  <a:pt x="0" y="3809"/>
                </a:lnTo>
                <a:lnTo>
                  <a:pt x="0" y="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473315" y="3585209"/>
            <a:ext cx="0" cy="209550"/>
          </a:xfrm>
          <a:custGeom>
            <a:avLst/>
            <a:gdLst/>
            <a:ahLst/>
            <a:cxnLst/>
            <a:rect l="l" t="t" r="r" b="b"/>
            <a:pathLst>
              <a:path w="0" h="209550">
                <a:moveTo>
                  <a:pt x="0" y="0"/>
                </a:moveTo>
                <a:lnTo>
                  <a:pt x="0" y="209550"/>
                </a:lnTo>
              </a:path>
            </a:pathLst>
          </a:custGeom>
          <a:ln w="88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468869" y="358012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809" y="5080"/>
                </a:moveTo>
                <a:lnTo>
                  <a:pt x="0" y="5080"/>
                </a:lnTo>
                <a:lnTo>
                  <a:pt x="0" y="0"/>
                </a:lnTo>
                <a:lnTo>
                  <a:pt x="3809" y="0"/>
                </a:lnTo>
                <a:lnTo>
                  <a:pt x="3809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538719" y="3580129"/>
            <a:ext cx="176530" cy="214629"/>
          </a:xfrm>
          <a:custGeom>
            <a:avLst/>
            <a:gdLst/>
            <a:ahLst/>
            <a:cxnLst/>
            <a:rect l="l" t="t" r="r" b="b"/>
            <a:pathLst>
              <a:path w="176529" h="214629">
                <a:moveTo>
                  <a:pt x="38100" y="5080"/>
                </a:moveTo>
                <a:lnTo>
                  <a:pt x="0" y="5080"/>
                </a:lnTo>
                <a:lnTo>
                  <a:pt x="0" y="214630"/>
                </a:lnTo>
                <a:lnTo>
                  <a:pt x="39370" y="214630"/>
                </a:lnTo>
                <a:lnTo>
                  <a:pt x="39370" y="101600"/>
                </a:lnTo>
                <a:lnTo>
                  <a:pt x="40639" y="96520"/>
                </a:lnTo>
                <a:lnTo>
                  <a:pt x="40639" y="87630"/>
                </a:lnTo>
                <a:lnTo>
                  <a:pt x="41909" y="82550"/>
                </a:lnTo>
                <a:lnTo>
                  <a:pt x="41909" y="78740"/>
                </a:lnTo>
                <a:lnTo>
                  <a:pt x="43179" y="77470"/>
                </a:lnTo>
                <a:lnTo>
                  <a:pt x="43179" y="76200"/>
                </a:lnTo>
                <a:lnTo>
                  <a:pt x="44450" y="74930"/>
                </a:lnTo>
                <a:lnTo>
                  <a:pt x="44450" y="73660"/>
                </a:lnTo>
                <a:lnTo>
                  <a:pt x="45720" y="71120"/>
                </a:lnTo>
                <a:lnTo>
                  <a:pt x="46989" y="69850"/>
                </a:lnTo>
                <a:lnTo>
                  <a:pt x="46989" y="67310"/>
                </a:lnTo>
                <a:lnTo>
                  <a:pt x="48259" y="66040"/>
                </a:lnTo>
                <a:lnTo>
                  <a:pt x="49529" y="66040"/>
                </a:lnTo>
                <a:lnTo>
                  <a:pt x="49529" y="64770"/>
                </a:lnTo>
                <a:lnTo>
                  <a:pt x="50800" y="64770"/>
                </a:lnTo>
                <a:lnTo>
                  <a:pt x="52070" y="63500"/>
                </a:lnTo>
                <a:lnTo>
                  <a:pt x="176529" y="63500"/>
                </a:lnTo>
                <a:lnTo>
                  <a:pt x="173989" y="45720"/>
                </a:lnTo>
                <a:lnTo>
                  <a:pt x="172720" y="38100"/>
                </a:lnTo>
                <a:lnTo>
                  <a:pt x="172720" y="35560"/>
                </a:lnTo>
                <a:lnTo>
                  <a:pt x="38100" y="35560"/>
                </a:lnTo>
                <a:lnTo>
                  <a:pt x="38100" y="5080"/>
                </a:lnTo>
                <a:close/>
              </a:path>
              <a:path w="176529" h="214629">
                <a:moveTo>
                  <a:pt x="116839" y="66040"/>
                </a:moveTo>
                <a:lnTo>
                  <a:pt x="63500" y="66040"/>
                </a:lnTo>
                <a:lnTo>
                  <a:pt x="63500" y="68580"/>
                </a:lnTo>
                <a:lnTo>
                  <a:pt x="64770" y="69850"/>
                </a:lnTo>
                <a:lnTo>
                  <a:pt x="64770" y="71120"/>
                </a:lnTo>
                <a:lnTo>
                  <a:pt x="66039" y="73660"/>
                </a:lnTo>
                <a:lnTo>
                  <a:pt x="66039" y="74930"/>
                </a:lnTo>
                <a:lnTo>
                  <a:pt x="67309" y="77470"/>
                </a:lnTo>
                <a:lnTo>
                  <a:pt x="67309" y="82550"/>
                </a:lnTo>
                <a:lnTo>
                  <a:pt x="68579" y="83820"/>
                </a:lnTo>
                <a:lnTo>
                  <a:pt x="68579" y="214630"/>
                </a:lnTo>
                <a:lnTo>
                  <a:pt x="107950" y="214630"/>
                </a:lnTo>
                <a:lnTo>
                  <a:pt x="107950" y="100330"/>
                </a:lnTo>
                <a:lnTo>
                  <a:pt x="109220" y="95250"/>
                </a:lnTo>
                <a:lnTo>
                  <a:pt x="109220" y="86360"/>
                </a:lnTo>
                <a:lnTo>
                  <a:pt x="110489" y="82550"/>
                </a:lnTo>
                <a:lnTo>
                  <a:pt x="110489" y="78740"/>
                </a:lnTo>
                <a:lnTo>
                  <a:pt x="111759" y="77470"/>
                </a:lnTo>
                <a:lnTo>
                  <a:pt x="111759" y="74930"/>
                </a:lnTo>
                <a:lnTo>
                  <a:pt x="113029" y="73660"/>
                </a:lnTo>
                <a:lnTo>
                  <a:pt x="114300" y="71120"/>
                </a:lnTo>
                <a:lnTo>
                  <a:pt x="114300" y="68580"/>
                </a:lnTo>
                <a:lnTo>
                  <a:pt x="115570" y="68580"/>
                </a:lnTo>
                <a:lnTo>
                  <a:pt x="116839" y="67310"/>
                </a:lnTo>
                <a:lnTo>
                  <a:pt x="116839" y="66040"/>
                </a:lnTo>
                <a:close/>
              </a:path>
              <a:path w="176529" h="214629">
                <a:moveTo>
                  <a:pt x="176529" y="63500"/>
                </a:moveTo>
                <a:lnTo>
                  <a:pt x="127000" y="63500"/>
                </a:lnTo>
                <a:lnTo>
                  <a:pt x="130809" y="67310"/>
                </a:lnTo>
                <a:lnTo>
                  <a:pt x="130809" y="68580"/>
                </a:lnTo>
                <a:lnTo>
                  <a:pt x="132079" y="68580"/>
                </a:lnTo>
                <a:lnTo>
                  <a:pt x="133350" y="71120"/>
                </a:lnTo>
                <a:lnTo>
                  <a:pt x="133350" y="73660"/>
                </a:lnTo>
                <a:lnTo>
                  <a:pt x="134620" y="74930"/>
                </a:lnTo>
                <a:lnTo>
                  <a:pt x="134620" y="77470"/>
                </a:lnTo>
                <a:lnTo>
                  <a:pt x="135889" y="78740"/>
                </a:lnTo>
                <a:lnTo>
                  <a:pt x="135889" y="86360"/>
                </a:lnTo>
                <a:lnTo>
                  <a:pt x="137159" y="88900"/>
                </a:lnTo>
                <a:lnTo>
                  <a:pt x="137159" y="214630"/>
                </a:lnTo>
                <a:lnTo>
                  <a:pt x="176529" y="214630"/>
                </a:lnTo>
                <a:lnTo>
                  <a:pt x="176529" y="63500"/>
                </a:lnTo>
                <a:close/>
              </a:path>
              <a:path w="176529" h="214629">
                <a:moveTo>
                  <a:pt x="118109" y="64770"/>
                </a:moveTo>
                <a:lnTo>
                  <a:pt x="62229" y="64770"/>
                </a:lnTo>
                <a:lnTo>
                  <a:pt x="62229" y="66040"/>
                </a:lnTo>
                <a:lnTo>
                  <a:pt x="118109" y="66040"/>
                </a:lnTo>
                <a:lnTo>
                  <a:pt x="118109" y="64770"/>
                </a:lnTo>
                <a:close/>
              </a:path>
              <a:path w="176529" h="214629">
                <a:moveTo>
                  <a:pt x="119379" y="63500"/>
                </a:moveTo>
                <a:lnTo>
                  <a:pt x="60959" y="63500"/>
                </a:lnTo>
                <a:lnTo>
                  <a:pt x="60959" y="64770"/>
                </a:lnTo>
                <a:lnTo>
                  <a:pt x="119379" y="64770"/>
                </a:lnTo>
                <a:lnTo>
                  <a:pt x="119379" y="63500"/>
                </a:lnTo>
                <a:close/>
              </a:path>
              <a:path w="176529" h="214629">
                <a:moveTo>
                  <a:pt x="82550" y="1270"/>
                </a:moveTo>
                <a:lnTo>
                  <a:pt x="64770" y="1270"/>
                </a:lnTo>
                <a:lnTo>
                  <a:pt x="59689" y="3810"/>
                </a:lnTo>
                <a:lnTo>
                  <a:pt x="58420" y="5080"/>
                </a:lnTo>
                <a:lnTo>
                  <a:pt x="55879" y="6350"/>
                </a:lnTo>
                <a:lnTo>
                  <a:pt x="46989" y="15240"/>
                </a:lnTo>
                <a:lnTo>
                  <a:pt x="45720" y="19050"/>
                </a:lnTo>
                <a:lnTo>
                  <a:pt x="43179" y="22860"/>
                </a:lnTo>
                <a:lnTo>
                  <a:pt x="41909" y="26670"/>
                </a:lnTo>
                <a:lnTo>
                  <a:pt x="39370" y="30480"/>
                </a:lnTo>
                <a:lnTo>
                  <a:pt x="38100" y="35560"/>
                </a:lnTo>
                <a:lnTo>
                  <a:pt x="105409" y="35560"/>
                </a:lnTo>
                <a:lnTo>
                  <a:pt x="104139" y="30480"/>
                </a:lnTo>
                <a:lnTo>
                  <a:pt x="102870" y="27940"/>
                </a:lnTo>
                <a:lnTo>
                  <a:pt x="100329" y="20320"/>
                </a:lnTo>
                <a:lnTo>
                  <a:pt x="97789" y="16510"/>
                </a:lnTo>
                <a:lnTo>
                  <a:pt x="95250" y="11430"/>
                </a:lnTo>
                <a:lnTo>
                  <a:pt x="92709" y="8890"/>
                </a:lnTo>
                <a:lnTo>
                  <a:pt x="91439" y="6350"/>
                </a:lnTo>
                <a:lnTo>
                  <a:pt x="86359" y="3810"/>
                </a:lnTo>
                <a:lnTo>
                  <a:pt x="85089" y="2540"/>
                </a:lnTo>
                <a:lnTo>
                  <a:pt x="82550" y="1270"/>
                </a:lnTo>
                <a:close/>
              </a:path>
              <a:path w="176529" h="214629">
                <a:moveTo>
                  <a:pt x="146050" y="0"/>
                </a:moveTo>
                <a:lnTo>
                  <a:pt x="138429" y="0"/>
                </a:lnTo>
                <a:lnTo>
                  <a:pt x="135889" y="1270"/>
                </a:lnTo>
                <a:lnTo>
                  <a:pt x="130809" y="1270"/>
                </a:lnTo>
                <a:lnTo>
                  <a:pt x="128270" y="3810"/>
                </a:lnTo>
                <a:lnTo>
                  <a:pt x="125729" y="3810"/>
                </a:lnTo>
                <a:lnTo>
                  <a:pt x="124459" y="6350"/>
                </a:lnTo>
                <a:lnTo>
                  <a:pt x="121920" y="7620"/>
                </a:lnTo>
                <a:lnTo>
                  <a:pt x="120650" y="10160"/>
                </a:lnTo>
                <a:lnTo>
                  <a:pt x="118109" y="11430"/>
                </a:lnTo>
                <a:lnTo>
                  <a:pt x="115570" y="15240"/>
                </a:lnTo>
                <a:lnTo>
                  <a:pt x="114300" y="19050"/>
                </a:lnTo>
                <a:lnTo>
                  <a:pt x="111759" y="21590"/>
                </a:lnTo>
                <a:lnTo>
                  <a:pt x="109220" y="25400"/>
                </a:lnTo>
                <a:lnTo>
                  <a:pt x="105409" y="35560"/>
                </a:lnTo>
                <a:lnTo>
                  <a:pt x="172720" y="35560"/>
                </a:lnTo>
                <a:lnTo>
                  <a:pt x="171450" y="31750"/>
                </a:lnTo>
                <a:lnTo>
                  <a:pt x="170179" y="29210"/>
                </a:lnTo>
                <a:lnTo>
                  <a:pt x="170179" y="25400"/>
                </a:lnTo>
                <a:lnTo>
                  <a:pt x="165100" y="15240"/>
                </a:lnTo>
                <a:lnTo>
                  <a:pt x="163829" y="13970"/>
                </a:lnTo>
                <a:lnTo>
                  <a:pt x="162559" y="11430"/>
                </a:lnTo>
                <a:lnTo>
                  <a:pt x="160020" y="10160"/>
                </a:lnTo>
                <a:lnTo>
                  <a:pt x="158750" y="8890"/>
                </a:lnTo>
                <a:lnTo>
                  <a:pt x="157479" y="6350"/>
                </a:lnTo>
                <a:lnTo>
                  <a:pt x="156209" y="5080"/>
                </a:lnTo>
                <a:lnTo>
                  <a:pt x="152400" y="3810"/>
                </a:lnTo>
                <a:lnTo>
                  <a:pt x="148589" y="1270"/>
                </a:lnTo>
                <a:lnTo>
                  <a:pt x="146050" y="0"/>
                </a:lnTo>
                <a:close/>
              </a:path>
              <a:path w="176529" h="214629">
                <a:moveTo>
                  <a:pt x="76200" y="0"/>
                </a:moveTo>
                <a:lnTo>
                  <a:pt x="71120" y="0"/>
                </a:lnTo>
                <a:lnTo>
                  <a:pt x="67309" y="1270"/>
                </a:lnTo>
                <a:lnTo>
                  <a:pt x="78739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538719" y="3580129"/>
            <a:ext cx="176530" cy="214629"/>
          </a:xfrm>
          <a:custGeom>
            <a:avLst/>
            <a:gdLst/>
            <a:ahLst/>
            <a:cxnLst/>
            <a:rect l="l" t="t" r="r" b="b"/>
            <a:pathLst>
              <a:path w="176529" h="214629">
                <a:moveTo>
                  <a:pt x="0" y="5080"/>
                </a:moveTo>
                <a:lnTo>
                  <a:pt x="38100" y="5080"/>
                </a:lnTo>
                <a:lnTo>
                  <a:pt x="38100" y="35560"/>
                </a:lnTo>
                <a:lnTo>
                  <a:pt x="39370" y="30480"/>
                </a:lnTo>
                <a:lnTo>
                  <a:pt x="41909" y="26670"/>
                </a:lnTo>
                <a:lnTo>
                  <a:pt x="43179" y="22860"/>
                </a:lnTo>
                <a:lnTo>
                  <a:pt x="45720" y="19050"/>
                </a:lnTo>
                <a:lnTo>
                  <a:pt x="46989" y="15240"/>
                </a:lnTo>
                <a:lnTo>
                  <a:pt x="49529" y="12700"/>
                </a:lnTo>
                <a:lnTo>
                  <a:pt x="52070" y="10160"/>
                </a:lnTo>
                <a:lnTo>
                  <a:pt x="53339" y="8890"/>
                </a:lnTo>
                <a:lnTo>
                  <a:pt x="55879" y="6350"/>
                </a:lnTo>
                <a:lnTo>
                  <a:pt x="58420" y="5080"/>
                </a:lnTo>
                <a:lnTo>
                  <a:pt x="59689" y="3810"/>
                </a:lnTo>
                <a:lnTo>
                  <a:pt x="62229" y="2540"/>
                </a:lnTo>
                <a:lnTo>
                  <a:pt x="64770" y="1270"/>
                </a:lnTo>
                <a:lnTo>
                  <a:pt x="67309" y="1270"/>
                </a:lnTo>
                <a:lnTo>
                  <a:pt x="71120" y="0"/>
                </a:lnTo>
                <a:lnTo>
                  <a:pt x="73659" y="0"/>
                </a:lnTo>
                <a:lnTo>
                  <a:pt x="76200" y="0"/>
                </a:lnTo>
                <a:lnTo>
                  <a:pt x="78739" y="1270"/>
                </a:lnTo>
                <a:lnTo>
                  <a:pt x="82550" y="1270"/>
                </a:lnTo>
                <a:lnTo>
                  <a:pt x="85089" y="2540"/>
                </a:lnTo>
                <a:lnTo>
                  <a:pt x="86359" y="3810"/>
                </a:lnTo>
                <a:lnTo>
                  <a:pt x="88900" y="5080"/>
                </a:lnTo>
                <a:lnTo>
                  <a:pt x="91439" y="6350"/>
                </a:lnTo>
                <a:lnTo>
                  <a:pt x="92709" y="8890"/>
                </a:lnTo>
                <a:lnTo>
                  <a:pt x="95250" y="11430"/>
                </a:lnTo>
                <a:lnTo>
                  <a:pt x="96520" y="13970"/>
                </a:lnTo>
                <a:lnTo>
                  <a:pt x="97789" y="16510"/>
                </a:lnTo>
                <a:lnTo>
                  <a:pt x="100329" y="20320"/>
                </a:lnTo>
                <a:lnTo>
                  <a:pt x="101600" y="24130"/>
                </a:lnTo>
                <a:lnTo>
                  <a:pt x="102870" y="27940"/>
                </a:lnTo>
                <a:lnTo>
                  <a:pt x="104139" y="30480"/>
                </a:lnTo>
                <a:lnTo>
                  <a:pt x="105409" y="35560"/>
                </a:lnTo>
                <a:lnTo>
                  <a:pt x="109220" y="25400"/>
                </a:lnTo>
                <a:lnTo>
                  <a:pt x="111759" y="21590"/>
                </a:lnTo>
                <a:lnTo>
                  <a:pt x="114300" y="19050"/>
                </a:lnTo>
                <a:lnTo>
                  <a:pt x="115570" y="15240"/>
                </a:lnTo>
                <a:lnTo>
                  <a:pt x="118109" y="11430"/>
                </a:lnTo>
                <a:lnTo>
                  <a:pt x="120650" y="10160"/>
                </a:lnTo>
                <a:lnTo>
                  <a:pt x="121920" y="7620"/>
                </a:lnTo>
                <a:lnTo>
                  <a:pt x="124459" y="6350"/>
                </a:lnTo>
                <a:lnTo>
                  <a:pt x="125729" y="3810"/>
                </a:lnTo>
                <a:lnTo>
                  <a:pt x="128270" y="3810"/>
                </a:lnTo>
                <a:lnTo>
                  <a:pt x="130809" y="1270"/>
                </a:lnTo>
                <a:lnTo>
                  <a:pt x="133350" y="1270"/>
                </a:lnTo>
                <a:lnTo>
                  <a:pt x="135889" y="1270"/>
                </a:lnTo>
                <a:lnTo>
                  <a:pt x="138429" y="0"/>
                </a:lnTo>
                <a:lnTo>
                  <a:pt x="140970" y="0"/>
                </a:lnTo>
                <a:lnTo>
                  <a:pt x="146050" y="0"/>
                </a:lnTo>
                <a:lnTo>
                  <a:pt x="148589" y="1270"/>
                </a:lnTo>
                <a:lnTo>
                  <a:pt x="152400" y="3810"/>
                </a:lnTo>
                <a:lnTo>
                  <a:pt x="156209" y="5080"/>
                </a:lnTo>
                <a:lnTo>
                  <a:pt x="157479" y="6350"/>
                </a:lnTo>
                <a:lnTo>
                  <a:pt x="158750" y="8890"/>
                </a:lnTo>
                <a:lnTo>
                  <a:pt x="160020" y="10160"/>
                </a:lnTo>
                <a:lnTo>
                  <a:pt x="162559" y="11430"/>
                </a:lnTo>
                <a:lnTo>
                  <a:pt x="163829" y="13970"/>
                </a:lnTo>
                <a:lnTo>
                  <a:pt x="165100" y="15240"/>
                </a:lnTo>
                <a:lnTo>
                  <a:pt x="166370" y="17780"/>
                </a:lnTo>
                <a:lnTo>
                  <a:pt x="167639" y="20320"/>
                </a:lnTo>
                <a:lnTo>
                  <a:pt x="168909" y="22860"/>
                </a:lnTo>
                <a:lnTo>
                  <a:pt x="170179" y="25400"/>
                </a:lnTo>
                <a:lnTo>
                  <a:pt x="170179" y="29210"/>
                </a:lnTo>
                <a:lnTo>
                  <a:pt x="171450" y="31750"/>
                </a:lnTo>
                <a:lnTo>
                  <a:pt x="172720" y="35560"/>
                </a:lnTo>
                <a:lnTo>
                  <a:pt x="172720" y="38100"/>
                </a:lnTo>
                <a:lnTo>
                  <a:pt x="173989" y="45720"/>
                </a:lnTo>
                <a:lnTo>
                  <a:pt x="175259" y="54610"/>
                </a:lnTo>
                <a:lnTo>
                  <a:pt x="176529" y="63500"/>
                </a:lnTo>
                <a:lnTo>
                  <a:pt x="176529" y="72390"/>
                </a:lnTo>
                <a:lnTo>
                  <a:pt x="176529" y="82550"/>
                </a:lnTo>
                <a:lnTo>
                  <a:pt x="176529" y="214630"/>
                </a:lnTo>
                <a:lnTo>
                  <a:pt x="137159" y="214630"/>
                </a:lnTo>
                <a:lnTo>
                  <a:pt x="137159" y="95250"/>
                </a:lnTo>
                <a:lnTo>
                  <a:pt x="137159" y="91440"/>
                </a:lnTo>
                <a:lnTo>
                  <a:pt x="137159" y="88900"/>
                </a:lnTo>
                <a:lnTo>
                  <a:pt x="135889" y="86360"/>
                </a:lnTo>
                <a:lnTo>
                  <a:pt x="135889" y="82550"/>
                </a:lnTo>
                <a:lnTo>
                  <a:pt x="135889" y="80010"/>
                </a:lnTo>
                <a:lnTo>
                  <a:pt x="135889" y="78740"/>
                </a:lnTo>
                <a:lnTo>
                  <a:pt x="134620" y="77470"/>
                </a:lnTo>
                <a:lnTo>
                  <a:pt x="134620" y="76200"/>
                </a:lnTo>
                <a:lnTo>
                  <a:pt x="134620" y="74930"/>
                </a:lnTo>
                <a:lnTo>
                  <a:pt x="133350" y="73660"/>
                </a:lnTo>
                <a:lnTo>
                  <a:pt x="133350" y="71120"/>
                </a:lnTo>
                <a:lnTo>
                  <a:pt x="132079" y="68580"/>
                </a:lnTo>
                <a:lnTo>
                  <a:pt x="130809" y="68580"/>
                </a:lnTo>
                <a:lnTo>
                  <a:pt x="130809" y="67310"/>
                </a:lnTo>
                <a:lnTo>
                  <a:pt x="127000" y="63500"/>
                </a:lnTo>
                <a:lnTo>
                  <a:pt x="125729" y="63500"/>
                </a:lnTo>
                <a:lnTo>
                  <a:pt x="124459" y="63500"/>
                </a:lnTo>
                <a:lnTo>
                  <a:pt x="121920" y="63500"/>
                </a:lnTo>
                <a:lnTo>
                  <a:pt x="120650" y="63500"/>
                </a:lnTo>
                <a:lnTo>
                  <a:pt x="119379" y="63500"/>
                </a:lnTo>
                <a:lnTo>
                  <a:pt x="119379" y="64770"/>
                </a:lnTo>
                <a:lnTo>
                  <a:pt x="118109" y="64770"/>
                </a:lnTo>
                <a:lnTo>
                  <a:pt x="118109" y="66040"/>
                </a:lnTo>
                <a:lnTo>
                  <a:pt x="116839" y="66040"/>
                </a:lnTo>
                <a:lnTo>
                  <a:pt x="116839" y="67310"/>
                </a:lnTo>
                <a:lnTo>
                  <a:pt x="115570" y="68580"/>
                </a:lnTo>
                <a:lnTo>
                  <a:pt x="114300" y="68580"/>
                </a:lnTo>
                <a:lnTo>
                  <a:pt x="114300" y="71120"/>
                </a:lnTo>
                <a:lnTo>
                  <a:pt x="113029" y="73660"/>
                </a:lnTo>
                <a:lnTo>
                  <a:pt x="111759" y="74930"/>
                </a:lnTo>
                <a:lnTo>
                  <a:pt x="111759" y="76200"/>
                </a:lnTo>
                <a:lnTo>
                  <a:pt x="111759" y="77470"/>
                </a:lnTo>
                <a:lnTo>
                  <a:pt x="110489" y="78740"/>
                </a:lnTo>
                <a:lnTo>
                  <a:pt x="110489" y="81280"/>
                </a:lnTo>
                <a:lnTo>
                  <a:pt x="110489" y="82550"/>
                </a:lnTo>
                <a:lnTo>
                  <a:pt x="109220" y="86360"/>
                </a:lnTo>
                <a:lnTo>
                  <a:pt x="109220" y="90170"/>
                </a:lnTo>
                <a:lnTo>
                  <a:pt x="109220" y="95250"/>
                </a:lnTo>
                <a:lnTo>
                  <a:pt x="107950" y="100330"/>
                </a:lnTo>
                <a:lnTo>
                  <a:pt x="107950" y="106680"/>
                </a:lnTo>
                <a:lnTo>
                  <a:pt x="107950" y="214630"/>
                </a:lnTo>
                <a:lnTo>
                  <a:pt x="68579" y="214630"/>
                </a:lnTo>
                <a:lnTo>
                  <a:pt x="68579" y="99060"/>
                </a:lnTo>
                <a:lnTo>
                  <a:pt x="68579" y="92710"/>
                </a:lnTo>
                <a:lnTo>
                  <a:pt x="68579" y="87630"/>
                </a:lnTo>
                <a:lnTo>
                  <a:pt x="68579" y="83820"/>
                </a:lnTo>
                <a:lnTo>
                  <a:pt x="67309" y="82550"/>
                </a:lnTo>
                <a:lnTo>
                  <a:pt x="67309" y="81280"/>
                </a:lnTo>
                <a:lnTo>
                  <a:pt x="67309" y="78740"/>
                </a:lnTo>
                <a:lnTo>
                  <a:pt x="67309" y="77470"/>
                </a:lnTo>
                <a:lnTo>
                  <a:pt x="66039" y="74930"/>
                </a:lnTo>
                <a:lnTo>
                  <a:pt x="66039" y="73660"/>
                </a:lnTo>
                <a:lnTo>
                  <a:pt x="64770" y="71120"/>
                </a:lnTo>
                <a:lnTo>
                  <a:pt x="64770" y="69850"/>
                </a:lnTo>
                <a:lnTo>
                  <a:pt x="63500" y="68580"/>
                </a:lnTo>
                <a:lnTo>
                  <a:pt x="63500" y="67310"/>
                </a:lnTo>
                <a:lnTo>
                  <a:pt x="63500" y="66040"/>
                </a:lnTo>
                <a:lnTo>
                  <a:pt x="62229" y="66040"/>
                </a:lnTo>
                <a:lnTo>
                  <a:pt x="62229" y="64770"/>
                </a:lnTo>
                <a:lnTo>
                  <a:pt x="60959" y="64770"/>
                </a:lnTo>
                <a:lnTo>
                  <a:pt x="60959" y="63500"/>
                </a:lnTo>
                <a:lnTo>
                  <a:pt x="59689" y="63500"/>
                </a:lnTo>
                <a:lnTo>
                  <a:pt x="58420" y="63500"/>
                </a:lnTo>
                <a:lnTo>
                  <a:pt x="57150" y="63500"/>
                </a:lnTo>
                <a:lnTo>
                  <a:pt x="55879" y="63500"/>
                </a:lnTo>
                <a:lnTo>
                  <a:pt x="54609" y="63500"/>
                </a:lnTo>
                <a:lnTo>
                  <a:pt x="52070" y="63500"/>
                </a:lnTo>
                <a:lnTo>
                  <a:pt x="50800" y="64770"/>
                </a:lnTo>
                <a:lnTo>
                  <a:pt x="49529" y="64770"/>
                </a:lnTo>
                <a:lnTo>
                  <a:pt x="49529" y="66040"/>
                </a:lnTo>
                <a:lnTo>
                  <a:pt x="48259" y="66040"/>
                </a:lnTo>
                <a:lnTo>
                  <a:pt x="46989" y="67310"/>
                </a:lnTo>
                <a:lnTo>
                  <a:pt x="46989" y="68580"/>
                </a:lnTo>
                <a:lnTo>
                  <a:pt x="46989" y="69850"/>
                </a:lnTo>
                <a:lnTo>
                  <a:pt x="45720" y="71120"/>
                </a:lnTo>
                <a:lnTo>
                  <a:pt x="44450" y="73660"/>
                </a:lnTo>
                <a:lnTo>
                  <a:pt x="44450" y="74930"/>
                </a:lnTo>
                <a:lnTo>
                  <a:pt x="43179" y="76200"/>
                </a:lnTo>
                <a:lnTo>
                  <a:pt x="43179" y="77470"/>
                </a:lnTo>
                <a:lnTo>
                  <a:pt x="41909" y="78740"/>
                </a:lnTo>
                <a:lnTo>
                  <a:pt x="41909" y="81280"/>
                </a:lnTo>
                <a:lnTo>
                  <a:pt x="41909" y="82550"/>
                </a:lnTo>
                <a:lnTo>
                  <a:pt x="40639" y="87630"/>
                </a:lnTo>
                <a:lnTo>
                  <a:pt x="40639" y="91440"/>
                </a:lnTo>
                <a:lnTo>
                  <a:pt x="40639" y="96520"/>
                </a:lnTo>
                <a:lnTo>
                  <a:pt x="39370" y="101600"/>
                </a:lnTo>
                <a:lnTo>
                  <a:pt x="39370" y="107950"/>
                </a:lnTo>
                <a:lnTo>
                  <a:pt x="39370" y="214630"/>
                </a:lnTo>
                <a:lnTo>
                  <a:pt x="0" y="214630"/>
                </a:lnTo>
                <a:lnTo>
                  <a:pt x="0" y="508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734300" y="3580129"/>
            <a:ext cx="120650" cy="218440"/>
          </a:xfrm>
          <a:custGeom>
            <a:avLst/>
            <a:gdLst/>
            <a:ahLst/>
            <a:cxnLst/>
            <a:rect l="l" t="t" r="r" b="b"/>
            <a:pathLst>
              <a:path w="120650" h="218439">
                <a:moveTo>
                  <a:pt x="63500" y="0"/>
                </a:moveTo>
                <a:lnTo>
                  <a:pt x="58420" y="0"/>
                </a:lnTo>
                <a:lnTo>
                  <a:pt x="45720" y="2540"/>
                </a:lnTo>
                <a:lnTo>
                  <a:pt x="39370" y="5080"/>
                </a:lnTo>
                <a:lnTo>
                  <a:pt x="34290" y="7620"/>
                </a:lnTo>
                <a:lnTo>
                  <a:pt x="31750" y="10160"/>
                </a:lnTo>
                <a:lnTo>
                  <a:pt x="29209" y="11430"/>
                </a:lnTo>
                <a:lnTo>
                  <a:pt x="26670" y="15240"/>
                </a:lnTo>
                <a:lnTo>
                  <a:pt x="24129" y="16510"/>
                </a:lnTo>
                <a:lnTo>
                  <a:pt x="21590" y="20320"/>
                </a:lnTo>
                <a:lnTo>
                  <a:pt x="20320" y="22860"/>
                </a:lnTo>
                <a:lnTo>
                  <a:pt x="15240" y="30480"/>
                </a:lnTo>
                <a:lnTo>
                  <a:pt x="12700" y="38100"/>
                </a:lnTo>
                <a:lnTo>
                  <a:pt x="10159" y="43180"/>
                </a:lnTo>
                <a:lnTo>
                  <a:pt x="8890" y="46990"/>
                </a:lnTo>
                <a:lnTo>
                  <a:pt x="7620" y="52070"/>
                </a:lnTo>
                <a:lnTo>
                  <a:pt x="5079" y="59690"/>
                </a:lnTo>
                <a:lnTo>
                  <a:pt x="3809" y="64770"/>
                </a:lnTo>
                <a:lnTo>
                  <a:pt x="3809" y="69850"/>
                </a:lnTo>
                <a:lnTo>
                  <a:pt x="2540" y="76200"/>
                </a:lnTo>
                <a:lnTo>
                  <a:pt x="1270" y="86360"/>
                </a:lnTo>
                <a:lnTo>
                  <a:pt x="0" y="97790"/>
                </a:lnTo>
                <a:lnTo>
                  <a:pt x="0" y="127000"/>
                </a:lnTo>
                <a:lnTo>
                  <a:pt x="3809" y="149860"/>
                </a:lnTo>
                <a:lnTo>
                  <a:pt x="6350" y="162560"/>
                </a:lnTo>
                <a:lnTo>
                  <a:pt x="7620" y="170180"/>
                </a:lnTo>
                <a:lnTo>
                  <a:pt x="10159" y="175260"/>
                </a:lnTo>
                <a:lnTo>
                  <a:pt x="11429" y="181610"/>
                </a:lnTo>
                <a:lnTo>
                  <a:pt x="19050" y="196850"/>
                </a:lnTo>
                <a:lnTo>
                  <a:pt x="50800" y="218440"/>
                </a:lnTo>
                <a:lnTo>
                  <a:pt x="71120" y="218440"/>
                </a:lnTo>
                <a:lnTo>
                  <a:pt x="76200" y="215900"/>
                </a:lnTo>
                <a:lnTo>
                  <a:pt x="81279" y="214630"/>
                </a:lnTo>
                <a:lnTo>
                  <a:pt x="107950" y="186690"/>
                </a:lnTo>
                <a:lnTo>
                  <a:pt x="113453" y="172720"/>
                </a:lnTo>
                <a:lnTo>
                  <a:pt x="58420" y="172720"/>
                </a:lnTo>
                <a:lnTo>
                  <a:pt x="57150" y="171450"/>
                </a:lnTo>
                <a:lnTo>
                  <a:pt x="55879" y="171450"/>
                </a:lnTo>
                <a:lnTo>
                  <a:pt x="55879" y="170180"/>
                </a:lnTo>
                <a:lnTo>
                  <a:pt x="54609" y="170180"/>
                </a:lnTo>
                <a:lnTo>
                  <a:pt x="52070" y="167640"/>
                </a:lnTo>
                <a:lnTo>
                  <a:pt x="50800" y="167640"/>
                </a:lnTo>
                <a:lnTo>
                  <a:pt x="50800" y="166370"/>
                </a:lnTo>
                <a:lnTo>
                  <a:pt x="49529" y="165100"/>
                </a:lnTo>
                <a:lnTo>
                  <a:pt x="49529" y="163830"/>
                </a:lnTo>
                <a:lnTo>
                  <a:pt x="46990" y="161290"/>
                </a:lnTo>
                <a:lnTo>
                  <a:pt x="46990" y="160020"/>
                </a:lnTo>
                <a:lnTo>
                  <a:pt x="44450" y="154940"/>
                </a:lnTo>
                <a:lnTo>
                  <a:pt x="44450" y="153670"/>
                </a:lnTo>
                <a:lnTo>
                  <a:pt x="41909" y="146050"/>
                </a:lnTo>
                <a:lnTo>
                  <a:pt x="41909" y="138430"/>
                </a:lnTo>
                <a:lnTo>
                  <a:pt x="40640" y="134620"/>
                </a:lnTo>
                <a:lnTo>
                  <a:pt x="40640" y="129540"/>
                </a:lnTo>
                <a:lnTo>
                  <a:pt x="120650" y="129540"/>
                </a:lnTo>
                <a:lnTo>
                  <a:pt x="120650" y="100330"/>
                </a:lnTo>
                <a:lnTo>
                  <a:pt x="119198" y="90170"/>
                </a:lnTo>
                <a:lnTo>
                  <a:pt x="40640" y="90170"/>
                </a:lnTo>
                <a:lnTo>
                  <a:pt x="41909" y="86360"/>
                </a:lnTo>
                <a:lnTo>
                  <a:pt x="41909" y="74930"/>
                </a:lnTo>
                <a:lnTo>
                  <a:pt x="43179" y="71120"/>
                </a:lnTo>
                <a:lnTo>
                  <a:pt x="44450" y="68580"/>
                </a:lnTo>
                <a:lnTo>
                  <a:pt x="44450" y="64770"/>
                </a:lnTo>
                <a:lnTo>
                  <a:pt x="45720" y="63500"/>
                </a:lnTo>
                <a:lnTo>
                  <a:pt x="46990" y="59690"/>
                </a:lnTo>
                <a:lnTo>
                  <a:pt x="48259" y="58420"/>
                </a:lnTo>
                <a:lnTo>
                  <a:pt x="48259" y="57150"/>
                </a:lnTo>
                <a:lnTo>
                  <a:pt x="49529" y="54610"/>
                </a:lnTo>
                <a:lnTo>
                  <a:pt x="53340" y="50800"/>
                </a:lnTo>
                <a:lnTo>
                  <a:pt x="53340" y="49530"/>
                </a:lnTo>
                <a:lnTo>
                  <a:pt x="54609" y="49530"/>
                </a:lnTo>
                <a:lnTo>
                  <a:pt x="55879" y="48260"/>
                </a:lnTo>
                <a:lnTo>
                  <a:pt x="57150" y="48260"/>
                </a:lnTo>
                <a:lnTo>
                  <a:pt x="58420" y="46990"/>
                </a:lnTo>
                <a:lnTo>
                  <a:pt x="111759" y="46990"/>
                </a:lnTo>
                <a:lnTo>
                  <a:pt x="110490" y="40640"/>
                </a:lnTo>
                <a:lnTo>
                  <a:pt x="102870" y="25400"/>
                </a:lnTo>
                <a:lnTo>
                  <a:pt x="100329" y="21590"/>
                </a:lnTo>
                <a:lnTo>
                  <a:pt x="96520" y="17780"/>
                </a:lnTo>
                <a:lnTo>
                  <a:pt x="91440" y="10160"/>
                </a:lnTo>
                <a:lnTo>
                  <a:pt x="87629" y="8890"/>
                </a:lnTo>
                <a:lnTo>
                  <a:pt x="83820" y="5080"/>
                </a:lnTo>
                <a:lnTo>
                  <a:pt x="73659" y="2540"/>
                </a:lnTo>
                <a:lnTo>
                  <a:pt x="69850" y="1270"/>
                </a:lnTo>
                <a:lnTo>
                  <a:pt x="63500" y="0"/>
                </a:lnTo>
                <a:close/>
              </a:path>
              <a:path w="120650" h="218439">
                <a:moveTo>
                  <a:pt x="78740" y="152400"/>
                </a:moveTo>
                <a:lnTo>
                  <a:pt x="77470" y="156210"/>
                </a:lnTo>
                <a:lnTo>
                  <a:pt x="76200" y="158750"/>
                </a:lnTo>
                <a:lnTo>
                  <a:pt x="74929" y="160020"/>
                </a:lnTo>
                <a:lnTo>
                  <a:pt x="74929" y="161290"/>
                </a:lnTo>
                <a:lnTo>
                  <a:pt x="73659" y="162560"/>
                </a:lnTo>
                <a:lnTo>
                  <a:pt x="72390" y="165100"/>
                </a:lnTo>
                <a:lnTo>
                  <a:pt x="71120" y="166370"/>
                </a:lnTo>
                <a:lnTo>
                  <a:pt x="68579" y="167640"/>
                </a:lnTo>
                <a:lnTo>
                  <a:pt x="68579" y="168910"/>
                </a:lnTo>
                <a:lnTo>
                  <a:pt x="66040" y="170180"/>
                </a:lnTo>
                <a:lnTo>
                  <a:pt x="64770" y="171450"/>
                </a:lnTo>
                <a:lnTo>
                  <a:pt x="63500" y="171450"/>
                </a:lnTo>
                <a:lnTo>
                  <a:pt x="62229" y="172720"/>
                </a:lnTo>
                <a:lnTo>
                  <a:pt x="113453" y="172720"/>
                </a:lnTo>
                <a:lnTo>
                  <a:pt x="115570" y="166370"/>
                </a:lnTo>
                <a:lnTo>
                  <a:pt x="118109" y="160020"/>
                </a:lnTo>
                <a:lnTo>
                  <a:pt x="78740" y="152400"/>
                </a:lnTo>
                <a:close/>
              </a:path>
              <a:path w="120650" h="218439">
                <a:moveTo>
                  <a:pt x="111759" y="46990"/>
                </a:moveTo>
                <a:lnTo>
                  <a:pt x="62229" y="46990"/>
                </a:lnTo>
                <a:lnTo>
                  <a:pt x="64770" y="48260"/>
                </a:lnTo>
                <a:lnTo>
                  <a:pt x="66040" y="49530"/>
                </a:lnTo>
                <a:lnTo>
                  <a:pt x="68579" y="50800"/>
                </a:lnTo>
                <a:lnTo>
                  <a:pt x="69850" y="52070"/>
                </a:lnTo>
                <a:lnTo>
                  <a:pt x="69850" y="53340"/>
                </a:lnTo>
                <a:lnTo>
                  <a:pt x="71120" y="53340"/>
                </a:lnTo>
                <a:lnTo>
                  <a:pt x="72390" y="54610"/>
                </a:lnTo>
                <a:lnTo>
                  <a:pt x="72390" y="57150"/>
                </a:lnTo>
                <a:lnTo>
                  <a:pt x="74929" y="59690"/>
                </a:lnTo>
                <a:lnTo>
                  <a:pt x="74929" y="62230"/>
                </a:lnTo>
                <a:lnTo>
                  <a:pt x="76200" y="63500"/>
                </a:lnTo>
                <a:lnTo>
                  <a:pt x="77470" y="67310"/>
                </a:lnTo>
                <a:lnTo>
                  <a:pt x="77470" y="71120"/>
                </a:lnTo>
                <a:lnTo>
                  <a:pt x="78740" y="76200"/>
                </a:lnTo>
                <a:lnTo>
                  <a:pt x="80009" y="80010"/>
                </a:lnTo>
                <a:lnTo>
                  <a:pt x="80009" y="90170"/>
                </a:lnTo>
                <a:lnTo>
                  <a:pt x="119198" y="90170"/>
                </a:lnTo>
                <a:lnTo>
                  <a:pt x="118109" y="82550"/>
                </a:lnTo>
                <a:lnTo>
                  <a:pt x="118109" y="73660"/>
                </a:lnTo>
                <a:lnTo>
                  <a:pt x="116840" y="66040"/>
                </a:lnTo>
                <a:lnTo>
                  <a:pt x="114300" y="53340"/>
                </a:lnTo>
                <a:lnTo>
                  <a:pt x="111759" y="4699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774940" y="3704590"/>
            <a:ext cx="80010" cy="10160"/>
          </a:xfrm>
          <a:custGeom>
            <a:avLst/>
            <a:gdLst/>
            <a:ahLst/>
            <a:cxnLst/>
            <a:rect l="l" t="t" r="r" b="b"/>
            <a:pathLst>
              <a:path w="80009" h="10160">
                <a:moveTo>
                  <a:pt x="80009" y="10160"/>
                </a:moveTo>
                <a:lnTo>
                  <a:pt x="0" y="10160"/>
                </a:lnTo>
                <a:lnTo>
                  <a:pt x="0" y="0"/>
                </a:lnTo>
                <a:lnTo>
                  <a:pt x="80009" y="0"/>
                </a:lnTo>
                <a:lnTo>
                  <a:pt x="80009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769859" y="37045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5080"/>
                </a:moveTo>
                <a:lnTo>
                  <a:pt x="0" y="5080"/>
                </a:lnTo>
                <a:lnTo>
                  <a:pt x="0" y="0"/>
                </a:lnTo>
                <a:lnTo>
                  <a:pt x="5080" y="0"/>
                </a:lnTo>
                <a:lnTo>
                  <a:pt x="5080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769859" y="370967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60" y="0"/>
                </a:moveTo>
                <a:lnTo>
                  <a:pt x="0" y="0"/>
                </a:lnTo>
                <a:lnTo>
                  <a:pt x="1270" y="5079"/>
                </a:lnTo>
                <a:lnTo>
                  <a:pt x="5080" y="5079"/>
                </a:lnTo>
                <a:lnTo>
                  <a:pt x="10160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771130" y="37134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1270"/>
                </a:lnTo>
                <a:lnTo>
                  <a:pt x="0" y="1270"/>
                </a:lnTo>
                <a:lnTo>
                  <a:pt x="0" y="5080"/>
                </a:lnTo>
                <a:lnTo>
                  <a:pt x="889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771130" y="3718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771130" y="37172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79" y="1270"/>
                </a:lnTo>
                <a:lnTo>
                  <a:pt x="0" y="2540"/>
                </a:lnTo>
                <a:lnTo>
                  <a:pt x="0" y="6350"/>
                </a:lnTo>
                <a:lnTo>
                  <a:pt x="1016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771130" y="37211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60" y="0"/>
                </a:moveTo>
                <a:lnTo>
                  <a:pt x="5079" y="1269"/>
                </a:lnTo>
                <a:lnTo>
                  <a:pt x="0" y="1269"/>
                </a:lnTo>
                <a:lnTo>
                  <a:pt x="1270" y="6350"/>
                </a:lnTo>
                <a:lnTo>
                  <a:pt x="5079" y="5080"/>
                </a:lnTo>
                <a:lnTo>
                  <a:pt x="10160" y="508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772400" y="37261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3809" y="0"/>
                </a:lnTo>
                <a:lnTo>
                  <a:pt x="0" y="1270"/>
                </a:lnTo>
                <a:lnTo>
                  <a:pt x="0" y="5080"/>
                </a:lnTo>
                <a:lnTo>
                  <a:pt x="10159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772400" y="372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127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773669" y="37287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2539"/>
                </a:lnTo>
                <a:lnTo>
                  <a:pt x="0" y="6349"/>
                </a:lnTo>
                <a:lnTo>
                  <a:pt x="5079" y="5079"/>
                </a:lnTo>
                <a:lnTo>
                  <a:pt x="888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773669" y="373125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89" y="0"/>
                </a:moveTo>
                <a:lnTo>
                  <a:pt x="5079" y="2539"/>
                </a:lnTo>
                <a:lnTo>
                  <a:pt x="0" y="3809"/>
                </a:lnTo>
                <a:lnTo>
                  <a:pt x="1270" y="5079"/>
                </a:lnTo>
                <a:lnTo>
                  <a:pt x="5079" y="3809"/>
                </a:lnTo>
                <a:lnTo>
                  <a:pt x="1015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774940" y="37350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69"/>
                </a:lnTo>
                <a:lnTo>
                  <a:pt x="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774940" y="37338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3809" y="1269"/>
                </a:lnTo>
                <a:lnTo>
                  <a:pt x="0" y="3810"/>
                </a:lnTo>
                <a:lnTo>
                  <a:pt x="1269" y="6350"/>
                </a:lnTo>
                <a:lnTo>
                  <a:pt x="5079" y="3810"/>
                </a:lnTo>
                <a:lnTo>
                  <a:pt x="1015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776209" y="37363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1270"/>
                </a:lnTo>
                <a:lnTo>
                  <a:pt x="0" y="3810"/>
                </a:lnTo>
                <a:lnTo>
                  <a:pt x="0" y="5080"/>
                </a:lnTo>
                <a:lnTo>
                  <a:pt x="5080" y="381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776209" y="37376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5080" y="2539"/>
                </a:lnTo>
                <a:lnTo>
                  <a:pt x="0" y="3809"/>
                </a:lnTo>
                <a:lnTo>
                  <a:pt x="1270" y="5079"/>
                </a:lnTo>
                <a:lnTo>
                  <a:pt x="5080" y="3809"/>
                </a:lnTo>
                <a:lnTo>
                  <a:pt x="1016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777480" y="373887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90" y="0"/>
                </a:moveTo>
                <a:lnTo>
                  <a:pt x="3810" y="2540"/>
                </a:lnTo>
                <a:lnTo>
                  <a:pt x="0" y="3810"/>
                </a:lnTo>
                <a:lnTo>
                  <a:pt x="1270" y="635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778750" y="3740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5080"/>
                </a:lnTo>
                <a:lnTo>
                  <a:pt x="0" y="6350"/>
                </a:lnTo>
                <a:lnTo>
                  <a:pt x="5079" y="3810"/>
                </a:lnTo>
                <a:lnTo>
                  <a:pt x="889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778750" y="37439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127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780019" y="374142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350" y="0"/>
                </a:moveTo>
                <a:lnTo>
                  <a:pt x="3809" y="2539"/>
                </a:lnTo>
                <a:lnTo>
                  <a:pt x="0" y="5079"/>
                </a:lnTo>
                <a:lnTo>
                  <a:pt x="1270" y="6349"/>
                </a:lnTo>
                <a:lnTo>
                  <a:pt x="3809" y="380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781290" y="374522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254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781290" y="37426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39" y="2540"/>
                </a:lnTo>
                <a:lnTo>
                  <a:pt x="0" y="6350"/>
                </a:lnTo>
                <a:lnTo>
                  <a:pt x="380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785100" y="37426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2540" y="0"/>
                </a:lnTo>
                <a:lnTo>
                  <a:pt x="0" y="381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781290" y="37439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19" y="0"/>
                </a:moveTo>
                <a:lnTo>
                  <a:pt x="3809" y="2539"/>
                </a:lnTo>
                <a:lnTo>
                  <a:pt x="0" y="3809"/>
                </a:lnTo>
                <a:lnTo>
                  <a:pt x="0" y="6350"/>
                </a:lnTo>
                <a:lnTo>
                  <a:pt x="3809" y="3809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781290" y="37477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1269" y="2539"/>
                </a:lnTo>
                <a:lnTo>
                  <a:pt x="2539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783830" y="37439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3810" y="0"/>
                </a:lnTo>
                <a:lnTo>
                  <a:pt x="1270" y="3809"/>
                </a:lnTo>
                <a:lnTo>
                  <a:pt x="0" y="7619"/>
                </a:lnTo>
                <a:lnTo>
                  <a:pt x="0" y="8889"/>
                </a:lnTo>
                <a:lnTo>
                  <a:pt x="254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786369" y="37439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39" y="0"/>
                </a:moveTo>
                <a:lnTo>
                  <a:pt x="0" y="3809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783830" y="374522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2540" y="2540"/>
                </a:lnTo>
                <a:lnTo>
                  <a:pt x="0" y="6350"/>
                </a:lnTo>
                <a:lnTo>
                  <a:pt x="0" y="7620"/>
                </a:lnTo>
                <a:lnTo>
                  <a:pt x="381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783830" y="37490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3810"/>
                </a:lnTo>
                <a:lnTo>
                  <a:pt x="127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785100" y="37452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5079" y="0"/>
                </a:lnTo>
                <a:lnTo>
                  <a:pt x="0" y="7620"/>
                </a:lnTo>
                <a:lnTo>
                  <a:pt x="1270" y="8890"/>
                </a:lnTo>
                <a:lnTo>
                  <a:pt x="380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786369" y="374522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2539" y="5080"/>
                </a:lnTo>
                <a:lnTo>
                  <a:pt x="0" y="8890"/>
                </a:lnTo>
                <a:lnTo>
                  <a:pt x="1270" y="8890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790180" y="37465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10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786369" y="374777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0"/>
                </a:moveTo>
                <a:lnTo>
                  <a:pt x="6350" y="0"/>
                </a:lnTo>
                <a:lnTo>
                  <a:pt x="0" y="6349"/>
                </a:lnTo>
                <a:lnTo>
                  <a:pt x="1270" y="7619"/>
                </a:lnTo>
                <a:lnTo>
                  <a:pt x="3809" y="380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787640" y="37515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3810"/>
                </a:lnTo>
                <a:lnTo>
                  <a:pt x="1269" y="5080"/>
                </a:lnTo>
                <a:lnTo>
                  <a:pt x="253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790180" y="374650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1270" y="0"/>
                </a:lnTo>
                <a:lnTo>
                  <a:pt x="127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791450" y="37465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254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788909" y="3747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5080" y="0"/>
                </a:lnTo>
                <a:lnTo>
                  <a:pt x="0" y="7619"/>
                </a:lnTo>
                <a:lnTo>
                  <a:pt x="1270" y="8889"/>
                </a:lnTo>
                <a:lnTo>
                  <a:pt x="381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790180" y="37528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10"/>
                </a:lnTo>
                <a:lnTo>
                  <a:pt x="254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792719" y="374777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0" y="0"/>
                </a:moveTo>
                <a:lnTo>
                  <a:pt x="1270" y="0"/>
                </a:lnTo>
                <a:lnTo>
                  <a:pt x="127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793990" y="374777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0" y="0"/>
                </a:moveTo>
                <a:lnTo>
                  <a:pt x="1269" y="0"/>
                </a:lnTo>
                <a:lnTo>
                  <a:pt x="126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795259" y="374777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0" y="0"/>
                </a:moveTo>
                <a:lnTo>
                  <a:pt x="1270" y="0"/>
                </a:lnTo>
                <a:lnTo>
                  <a:pt x="127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796530" y="37528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793990" y="374777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69" y="0"/>
                </a:moveTo>
                <a:lnTo>
                  <a:pt x="0" y="0"/>
                </a:lnTo>
                <a:lnTo>
                  <a:pt x="2539" y="5079"/>
                </a:lnTo>
                <a:lnTo>
                  <a:pt x="5079" y="8889"/>
                </a:lnTo>
                <a:lnTo>
                  <a:pt x="6350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795259" y="374650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1270" y="0"/>
                </a:lnTo>
                <a:lnTo>
                  <a:pt x="0" y="1269"/>
                </a:lnTo>
                <a:lnTo>
                  <a:pt x="254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797800" y="374650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1270" y="0"/>
                </a:lnTo>
                <a:lnTo>
                  <a:pt x="127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799069" y="37515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796530" y="374650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1269"/>
                </a:lnTo>
                <a:lnTo>
                  <a:pt x="2540" y="5080"/>
                </a:lnTo>
                <a:lnTo>
                  <a:pt x="6350" y="8889"/>
                </a:lnTo>
                <a:lnTo>
                  <a:pt x="7620" y="7619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797800" y="374522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2540"/>
                </a:lnTo>
                <a:lnTo>
                  <a:pt x="6350" y="8890"/>
                </a:lnTo>
                <a:lnTo>
                  <a:pt x="7620" y="7620"/>
                </a:lnTo>
                <a:lnTo>
                  <a:pt x="507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799069" y="37452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0"/>
                </a:lnTo>
                <a:lnTo>
                  <a:pt x="380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800340" y="374395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0" y="1269"/>
                </a:lnTo>
                <a:lnTo>
                  <a:pt x="5079" y="888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802880" y="374777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40" y="507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800340" y="37439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1269"/>
                </a:lnTo>
                <a:lnTo>
                  <a:pt x="6350" y="7619"/>
                </a:lnTo>
                <a:lnTo>
                  <a:pt x="7619" y="6350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801609" y="37426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3810" y="3810"/>
                </a:lnTo>
                <a:lnTo>
                  <a:pt x="6350" y="7620"/>
                </a:lnTo>
                <a:lnTo>
                  <a:pt x="7620" y="635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802880" y="37414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810" y="3809"/>
                </a:moveTo>
                <a:lnTo>
                  <a:pt x="6350" y="7619"/>
                </a:lnTo>
                <a:lnTo>
                  <a:pt x="7620" y="6349"/>
                </a:lnTo>
                <a:lnTo>
                  <a:pt x="3810" y="3809"/>
                </a:lnTo>
                <a:close/>
              </a:path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802880" y="37401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1269"/>
                </a:lnTo>
                <a:lnTo>
                  <a:pt x="3810" y="5080"/>
                </a:lnTo>
                <a:lnTo>
                  <a:pt x="7620" y="7619"/>
                </a:lnTo>
                <a:lnTo>
                  <a:pt x="8890" y="6350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807959" y="37426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10" y="381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804150" y="374015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1269"/>
                </a:lnTo>
                <a:lnTo>
                  <a:pt x="3809" y="2539"/>
                </a:lnTo>
                <a:lnTo>
                  <a:pt x="7620" y="5080"/>
                </a:lnTo>
                <a:lnTo>
                  <a:pt x="8890" y="3810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804150" y="37376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39"/>
                </a:lnTo>
                <a:lnTo>
                  <a:pt x="5079" y="3809"/>
                </a:lnTo>
                <a:lnTo>
                  <a:pt x="8890" y="6350"/>
                </a:lnTo>
                <a:lnTo>
                  <a:pt x="10159" y="507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805419" y="37363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0" y="1270"/>
                </a:lnTo>
                <a:lnTo>
                  <a:pt x="3809" y="3810"/>
                </a:lnTo>
                <a:lnTo>
                  <a:pt x="8889" y="6350"/>
                </a:lnTo>
                <a:lnTo>
                  <a:pt x="8889" y="508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805419" y="37363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806690" y="373380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69" y="0"/>
                </a:moveTo>
                <a:lnTo>
                  <a:pt x="0" y="2539"/>
                </a:lnTo>
                <a:lnTo>
                  <a:pt x="7619" y="7619"/>
                </a:lnTo>
                <a:lnTo>
                  <a:pt x="8889" y="508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806690" y="373125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2539" y="0"/>
                </a:moveTo>
                <a:lnTo>
                  <a:pt x="0" y="3809"/>
                </a:lnTo>
                <a:lnTo>
                  <a:pt x="5079" y="5079"/>
                </a:lnTo>
                <a:lnTo>
                  <a:pt x="8889" y="7619"/>
                </a:lnTo>
                <a:lnTo>
                  <a:pt x="11429" y="2539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809230" y="37274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1270" y="0"/>
                </a:lnTo>
                <a:lnTo>
                  <a:pt x="0" y="3810"/>
                </a:lnTo>
                <a:lnTo>
                  <a:pt x="381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813040" y="3727450"/>
            <a:ext cx="39370" cy="16510"/>
          </a:xfrm>
          <a:custGeom>
            <a:avLst/>
            <a:gdLst/>
            <a:ahLst/>
            <a:cxnLst/>
            <a:rect l="l" t="t" r="r" b="b"/>
            <a:pathLst>
              <a:path w="39370" h="16510">
                <a:moveTo>
                  <a:pt x="1269" y="0"/>
                </a:moveTo>
                <a:lnTo>
                  <a:pt x="0" y="5080"/>
                </a:lnTo>
                <a:lnTo>
                  <a:pt x="0" y="10160"/>
                </a:lnTo>
                <a:lnTo>
                  <a:pt x="38100" y="16510"/>
                </a:lnTo>
                <a:lnTo>
                  <a:pt x="39369" y="12700"/>
                </a:lnTo>
                <a:lnTo>
                  <a:pt x="39369" y="761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852409" y="37350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0" y="5079"/>
                </a:lnTo>
                <a:lnTo>
                  <a:pt x="3810" y="6349"/>
                </a:lnTo>
                <a:lnTo>
                  <a:pt x="635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846059" y="37376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40" y="0"/>
                </a:moveTo>
                <a:lnTo>
                  <a:pt x="0" y="7619"/>
                </a:lnTo>
                <a:lnTo>
                  <a:pt x="3810" y="8889"/>
                </a:lnTo>
                <a:lnTo>
                  <a:pt x="8890" y="10159"/>
                </a:lnTo>
                <a:lnTo>
                  <a:pt x="10160" y="3809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843519" y="374522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39" y="0"/>
                </a:moveTo>
                <a:lnTo>
                  <a:pt x="0" y="7620"/>
                </a:lnTo>
                <a:lnTo>
                  <a:pt x="3809" y="8890"/>
                </a:lnTo>
                <a:lnTo>
                  <a:pt x="8889" y="10160"/>
                </a:lnTo>
                <a:lnTo>
                  <a:pt x="11429" y="2540"/>
                </a:lnTo>
                <a:lnTo>
                  <a:pt x="635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847330" y="37541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840980" y="375285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40" y="0"/>
                </a:moveTo>
                <a:lnTo>
                  <a:pt x="0" y="6350"/>
                </a:lnTo>
                <a:lnTo>
                  <a:pt x="3810" y="7619"/>
                </a:lnTo>
                <a:lnTo>
                  <a:pt x="8890" y="10160"/>
                </a:lnTo>
                <a:lnTo>
                  <a:pt x="11429" y="3810"/>
                </a:lnTo>
                <a:lnTo>
                  <a:pt x="635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838440" y="375920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539" y="0"/>
                </a:moveTo>
                <a:lnTo>
                  <a:pt x="0" y="5080"/>
                </a:lnTo>
                <a:lnTo>
                  <a:pt x="3809" y="7619"/>
                </a:lnTo>
                <a:lnTo>
                  <a:pt x="8889" y="8889"/>
                </a:lnTo>
                <a:lnTo>
                  <a:pt x="11429" y="3810"/>
                </a:lnTo>
                <a:lnTo>
                  <a:pt x="6350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842250" y="37668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835900" y="376427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540" y="0"/>
                </a:moveTo>
                <a:lnTo>
                  <a:pt x="0" y="6350"/>
                </a:lnTo>
                <a:lnTo>
                  <a:pt x="3809" y="7620"/>
                </a:lnTo>
                <a:lnTo>
                  <a:pt x="7620" y="10160"/>
                </a:lnTo>
                <a:lnTo>
                  <a:pt x="11429" y="5080"/>
                </a:lnTo>
                <a:lnTo>
                  <a:pt x="635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833359" y="37693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540" y="0"/>
                </a:moveTo>
                <a:lnTo>
                  <a:pt x="0" y="5079"/>
                </a:lnTo>
                <a:lnTo>
                  <a:pt x="7620" y="10159"/>
                </a:lnTo>
                <a:lnTo>
                  <a:pt x="1016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829550" y="377444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3809" y="0"/>
                </a:moveTo>
                <a:lnTo>
                  <a:pt x="0" y="5080"/>
                </a:lnTo>
                <a:lnTo>
                  <a:pt x="3809" y="7620"/>
                </a:lnTo>
                <a:lnTo>
                  <a:pt x="8890" y="8890"/>
                </a:lnTo>
                <a:lnTo>
                  <a:pt x="11429" y="508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833359" y="37820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10" y="253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827009" y="37782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10" y="0"/>
                </a:moveTo>
                <a:lnTo>
                  <a:pt x="0" y="3810"/>
                </a:lnTo>
                <a:lnTo>
                  <a:pt x="3810" y="6350"/>
                </a:lnTo>
                <a:lnTo>
                  <a:pt x="7620" y="10160"/>
                </a:lnTo>
                <a:lnTo>
                  <a:pt x="10160" y="6350"/>
                </a:lnTo>
                <a:lnTo>
                  <a:pt x="635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830819" y="37846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39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825740" y="37820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1269"/>
                </a:lnTo>
                <a:lnTo>
                  <a:pt x="3809" y="3809"/>
                </a:lnTo>
                <a:lnTo>
                  <a:pt x="6350" y="7619"/>
                </a:lnTo>
                <a:lnTo>
                  <a:pt x="7619" y="6350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824469" y="37833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2540"/>
                </a:lnTo>
                <a:lnTo>
                  <a:pt x="2539" y="5080"/>
                </a:lnTo>
                <a:lnTo>
                  <a:pt x="6350" y="7620"/>
                </a:lnTo>
                <a:lnTo>
                  <a:pt x="8889" y="635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827009" y="37884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09"/>
                </a:lnTo>
                <a:lnTo>
                  <a:pt x="3810" y="380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821930" y="378460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40" y="0"/>
                </a:moveTo>
                <a:lnTo>
                  <a:pt x="0" y="2539"/>
                </a:lnTo>
                <a:lnTo>
                  <a:pt x="5079" y="10160"/>
                </a:lnTo>
                <a:lnTo>
                  <a:pt x="7620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820659" y="37871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816850" y="37871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809" y="0"/>
                </a:moveTo>
                <a:lnTo>
                  <a:pt x="0" y="2540"/>
                </a:lnTo>
                <a:lnTo>
                  <a:pt x="2540" y="6350"/>
                </a:lnTo>
                <a:lnTo>
                  <a:pt x="6350" y="10160"/>
                </a:lnTo>
                <a:lnTo>
                  <a:pt x="10159" y="7620"/>
                </a:lnTo>
                <a:lnTo>
                  <a:pt x="762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819390" y="37934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39" y="508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814309" y="378967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10" y="0"/>
                </a:moveTo>
                <a:lnTo>
                  <a:pt x="0" y="1270"/>
                </a:lnTo>
                <a:lnTo>
                  <a:pt x="1270" y="5080"/>
                </a:lnTo>
                <a:lnTo>
                  <a:pt x="2540" y="10160"/>
                </a:lnTo>
                <a:lnTo>
                  <a:pt x="7620" y="8890"/>
                </a:lnTo>
                <a:lnTo>
                  <a:pt x="5080" y="381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809230" y="379095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0" y="1269"/>
                </a:lnTo>
                <a:lnTo>
                  <a:pt x="1270" y="5080"/>
                </a:lnTo>
                <a:lnTo>
                  <a:pt x="2540" y="10160"/>
                </a:lnTo>
                <a:lnTo>
                  <a:pt x="7620" y="8889"/>
                </a:lnTo>
                <a:lnTo>
                  <a:pt x="6350" y="381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804150" y="379222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5079" y="0"/>
                </a:moveTo>
                <a:lnTo>
                  <a:pt x="0" y="1269"/>
                </a:lnTo>
                <a:lnTo>
                  <a:pt x="1270" y="6349"/>
                </a:lnTo>
                <a:lnTo>
                  <a:pt x="2540" y="10159"/>
                </a:lnTo>
                <a:lnTo>
                  <a:pt x="7620" y="8889"/>
                </a:lnTo>
                <a:lnTo>
                  <a:pt x="6350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799069" y="37934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6350" y="0"/>
                </a:moveTo>
                <a:lnTo>
                  <a:pt x="0" y="0"/>
                </a:lnTo>
                <a:lnTo>
                  <a:pt x="1270" y="5080"/>
                </a:lnTo>
                <a:lnTo>
                  <a:pt x="1270" y="10160"/>
                </a:lnTo>
                <a:lnTo>
                  <a:pt x="7620" y="8890"/>
                </a:lnTo>
                <a:lnTo>
                  <a:pt x="635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800340" y="37985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793990" y="37934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10160"/>
                </a:moveTo>
                <a:lnTo>
                  <a:pt x="0" y="10160"/>
                </a:lnTo>
                <a:lnTo>
                  <a:pt x="0" y="0"/>
                </a:lnTo>
                <a:lnTo>
                  <a:pt x="6350" y="0"/>
                </a:lnTo>
                <a:lnTo>
                  <a:pt x="6350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788909" y="37934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80" y="10160"/>
                </a:moveTo>
                <a:lnTo>
                  <a:pt x="0" y="10160"/>
                </a:lnTo>
                <a:lnTo>
                  <a:pt x="0" y="0"/>
                </a:lnTo>
                <a:lnTo>
                  <a:pt x="5080" y="0"/>
                </a:lnTo>
                <a:lnTo>
                  <a:pt x="5080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788909" y="379857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783830" y="37934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1270" y="0"/>
                </a:lnTo>
                <a:lnTo>
                  <a:pt x="1270" y="5080"/>
                </a:lnTo>
                <a:lnTo>
                  <a:pt x="0" y="8890"/>
                </a:lnTo>
                <a:lnTo>
                  <a:pt x="5079" y="10160"/>
                </a:lnTo>
                <a:lnTo>
                  <a:pt x="5079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780019" y="379222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1270" y="0"/>
                </a:moveTo>
                <a:lnTo>
                  <a:pt x="0" y="5079"/>
                </a:lnTo>
                <a:lnTo>
                  <a:pt x="0" y="10159"/>
                </a:lnTo>
                <a:lnTo>
                  <a:pt x="3809" y="10159"/>
                </a:lnTo>
                <a:lnTo>
                  <a:pt x="5079" y="634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778750" y="379730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3810"/>
                </a:lnTo>
                <a:lnTo>
                  <a:pt x="0" y="508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774940" y="379095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1269" y="5080"/>
                </a:lnTo>
                <a:lnTo>
                  <a:pt x="0" y="8889"/>
                </a:lnTo>
                <a:lnTo>
                  <a:pt x="3809" y="10160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771130" y="378967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40" y="0"/>
                </a:moveTo>
                <a:lnTo>
                  <a:pt x="1270" y="5080"/>
                </a:lnTo>
                <a:lnTo>
                  <a:pt x="0" y="8890"/>
                </a:lnTo>
                <a:lnTo>
                  <a:pt x="3810" y="10160"/>
                </a:lnTo>
                <a:lnTo>
                  <a:pt x="5079" y="6350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769859" y="37947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809"/>
                </a:lnTo>
                <a:lnTo>
                  <a:pt x="127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766050" y="378840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7619"/>
                </a:lnTo>
                <a:lnTo>
                  <a:pt x="3809" y="10159"/>
                </a:lnTo>
                <a:lnTo>
                  <a:pt x="889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762240" y="37858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7619"/>
                </a:lnTo>
                <a:lnTo>
                  <a:pt x="3809" y="10159"/>
                </a:lnTo>
                <a:lnTo>
                  <a:pt x="888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760969" y="37896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10"/>
                </a:lnTo>
                <a:lnTo>
                  <a:pt x="127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758430" y="378332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2540" y="3810"/>
                </a:lnTo>
                <a:lnTo>
                  <a:pt x="0" y="7620"/>
                </a:lnTo>
                <a:lnTo>
                  <a:pt x="2540" y="10160"/>
                </a:lnTo>
                <a:lnTo>
                  <a:pt x="10160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755890" y="378079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0" y="6350"/>
                </a:lnTo>
                <a:lnTo>
                  <a:pt x="2539" y="10160"/>
                </a:lnTo>
                <a:lnTo>
                  <a:pt x="5079" y="6350"/>
                </a:lnTo>
                <a:lnTo>
                  <a:pt x="8889" y="254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754619" y="37846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2539"/>
                </a:lnTo>
                <a:lnTo>
                  <a:pt x="127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752080" y="37782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80"/>
                </a:lnTo>
                <a:lnTo>
                  <a:pt x="2540" y="8889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749540" y="377444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19" y="0"/>
                </a:moveTo>
                <a:lnTo>
                  <a:pt x="0" y="5080"/>
                </a:lnTo>
                <a:lnTo>
                  <a:pt x="2539" y="8890"/>
                </a:lnTo>
                <a:lnTo>
                  <a:pt x="10159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749540" y="37769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70"/>
                </a:lnTo>
                <a:lnTo>
                  <a:pt x="0" y="254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747000" y="37693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79"/>
                </a:lnTo>
                <a:lnTo>
                  <a:pt x="2540" y="8889"/>
                </a:lnTo>
                <a:lnTo>
                  <a:pt x="6350" y="7619"/>
                </a:lnTo>
                <a:lnTo>
                  <a:pt x="10159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744459" y="37642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0" y="5080"/>
                </a:lnTo>
                <a:lnTo>
                  <a:pt x="2540" y="10160"/>
                </a:lnTo>
                <a:lnTo>
                  <a:pt x="1016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744459" y="37668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1269"/>
                </a:lnTo>
                <a:lnTo>
                  <a:pt x="0" y="253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741919" y="37604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3809" y="1269"/>
                </a:lnTo>
                <a:lnTo>
                  <a:pt x="0" y="2539"/>
                </a:lnTo>
                <a:lnTo>
                  <a:pt x="2539" y="7619"/>
                </a:lnTo>
                <a:lnTo>
                  <a:pt x="6350" y="6349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739380" y="375412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90" y="0"/>
                </a:moveTo>
                <a:lnTo>
                  <a:pt x="5079" y="1269"/>
                </a:lnTo>
                <a:lnTo>
                  <a:pt x="0" y="3809"/>
                </a:lnTo>
                <a:lnTo>
                  <a:pt x="2540" y="8889"/>
                </a:lnTo>
                <a:lnTo>
                  <a:pt x="6350" y="7619"/>
                </a:lnTo>
                <a:lnTo>
                  <a:pt x="11429" y="634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738109" y="37477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90" y="0"/>
                </a:moveTo>
                <a:lnTo>
                  <a:pt x="3810" y="2539"/>
                </a:lnTo>
                <a:lnTo>
                  <a:pt x="0" y="3809"/>
                </a:lnTo>
                <a:lnTo>
                  <a:pt x="1270" y="10159"/>
                </a:lnTo>
                <a:lnTo>
                  <a:pt x="6350" y="7619"/>
                </a:lnTo>
                <a:lnTo>
                  <a:pt x="10160" y="634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738109" y="37503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735569" y="374269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8889" y="0"/>
                </a:moveTo>
                <a:lnTo>
                  <a:pt x="5079" y="0"/>
                </a:lnTo>
                <a:lnTo>
                  <a:pt x="0" y="1270"/>
                </a:lnTo>
                <a:lnTo>
                  <a:pt x="2539" y="7620"/>
                </a:lnTo>
                <a:lnTo>
                  <a:pt x="6350" y="7620"/>
                </a:lnTo>
                <a:lnTo>
                  <a:pt x="1142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734300" y="37363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7620"/>
                </a:lnTo>
                <a:lnTo>
                  <a:pt x="6350" y="6350"/>
                </a:lnTo>
                <a:lnTo>
                  <a:pt x="10159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733030" y="37287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5079" y="1269"/>
                </a:lnTo>
                <a:lnTo>
                  <a:pt x="0" y="2539"/>
                </a:lnTo>
                <a:lnTo>
                  <a:pt x="1270" y="8889"/>
                </a:lnTo>
                <a:lnTo>
                  <a:pt x="6350" y="7619"/>
                </a:lnTo>
                <a:lnTo>
                  <a:pt x="1016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733030" y="372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731759" y="37211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5080" y="1269"/>
                </a:lnTo>
                <a:lnTo>
                  <a:pt x="0" y="1269"/>
                </a:lnTo>
                <a:lnTo>
                  <a:pt x="1270" y="8889"/>
                </a:lnTo>
                <a:lnTo>
                  <a:pt x="6350" y="8889"/>
                </a:lnTo>
                <a:lnTo>
                  <a:pt x="1016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730490" y="37147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5079" y="0"/>
                </a:lnTo>
                <a:lnTo>
                  <a:pt x="0" y="1269"/>
                </a:lnTo>
                <a:lnTo>
                  <a:pt x="1269" y="7619"/>
                </a:lnTo>
                <a:lnTo>
                  <a:pt x="6350" y="7619"/>
                </a:lnTo>
                <a:lnTo>
                  <a:pt x="1015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730490" y="37147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730490" y="37071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0" y="7620"/>
                </a:moveTo>
                <a:lnTo>
                  <a:pt x="0" y="0"/>
                </a:lnTo>
                <a:lnTo>
                  <a:pt x="8889" y="0"/>
                </a:lnTo>
                <a:lnTo>
                  <a:pt x="8889" y="7620"/>
                </a:lnTo>
                <a:lnTo>
                  <a:pt x="0" y="7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730490" y="370712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09" y="0"/>
                </a:moveTo>
                <a:lnTo>
                  <a:pt x="0" y="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729219" y="36969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1270" y="10159"/>
                </a:lnTo>
                <a:lnTo>
                  <a:pt x="10159" y="1015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729219" y="369824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729219" y="36906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619"/>
                </a:moveTo>
                <a:lnTo>
                  <a:pt x="0" y="0"/>
                </a:lnTo>
                <a:lnTo>
                  <a:pt x="10159" y="0"/>
                </a:lnTo>
                <a:lnTo>
                  <a:pt x="10159" y="7619"/>
                </a:lnTo>
                <a:lnTo>
                  <a:pt x="0" y="76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729219" y="36906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729219" y="3677920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10159" y="0"/>
                </a:moveTo>
                <a:lnTo>
                  <a:pt x="1270" y="0"/>
                </a:lnTo>
                <a:lnTo>
                  <a:pt x="0" y="12699"/>
                </a:lnTo>
                <a:lnTo>
                  <a:pt x="10159" y="1269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730490" y="367792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09" y="0"/>
                </a:moveTo>
                <a:lnTo>
                  <a:pt x="0" y="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730490" y="366649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8889" y="0"/>
                </a:moveTo>
                <a:lnTo>
                  <a:pt x="0" y="0"/>
                </a:lnTo>
                <a:lnTo>
                  <a:pt x="0" y="11430"/>
                </a:lnTo>
                <a:lnTo>
                  <a:pt x="3809" y="1143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730490" y="36664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730490" y="36550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1269" y="0"/>
                </a:moveTo>
                <a:lnTo>
                  <a:pt x="0" y="11429"/>
                </a:lnTo>
                <a:lnTo>
                  <a:pt x="8889" y="11429"/>
                </a:lnTo>
                <a:lnTo>
                  <a:pt x="10159" y="1269"/>
                </a:lnTo>
                <a:lnTo>
                  <a:pt x="6350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731759" y="36487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6350"/>
                </a:lnTo>
                <a:lnTo>
                  <a:pt x="5080" y="7619"/>
                </a:lnTo>
                <a:lnTo>
                  <a:pt x="8890" y="7619"/>
                </a:lnTo>
                <a:lnTo>
                  <a:pt x="10160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733030" y="36449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5079" y="0"/>
                </a:moveTo>
                <a:lnTo>
                  <a:pt x="0" y="0"/>
                </a:lnTo>
                <a:lnTo>
                  <a:pt x="0" y="5080"/>
                </a:lnTo>
                <a:lnTo>
                  <a:pt x="5079" y="5080"/>
                </a:lnTo>
                <a:lnTo>
                  <a:pt x="8890" y="6350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733030" y="36449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733030" y="363982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6350" y="0"/>
                </a:moveTo>
                <a:lnTo>
                  <a:pt x="1270" y="0"/>
                </a:lnTo>
                <a:lnTo>
                  <a:pt x="0" y="5079"/>
                </a:lnTo>
                <a:lnTo>
                  <a:pt x="5079" y="5079"/>
                </a:lnTo>
                <a:lnTo>
                  <a:pt x="10160" y="6349"/>
                </a:lnTo>
                <a:lnTo>
                  <a:pt x="1142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734300" y="36398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734300" y="36347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5080"/>
                </a:lnTo>
                <a:lnTo>
                  <a:pt x="5079" y="5080"/>
                </a:lnTo>
                <a:lnTo>
                  <a:pt x="10159" y="6350"/>
                </a:lnTo>
                <a:lnTo>
                  <a:pt x="10159" y="254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735569" y="36296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39" y="0"/>
                </a:moveTo>
                <a:lnTo>
                  <a:pt x="0" y="5079"/>
                </a:lnTo>
                <a:lnTo>
                  <a:pt x="5079" y="6350"/>
                </a:lnTo>
                <a:lnTo>
                  <a:pt x="8889" y="7619"/>
                </a:lnTo>
                <a:lnTo>
                  <a:pt x="10159" y="3809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738109" y="36258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3810"/>
                </a:lnTo>
                <a:lnTo>
                  <a:pt x="3810" y="6350"/>
                </a:lnTo>
                <a:lnTo>
                  <a:pt x="7620" y="7619"/>
                </a:lnTo>
                <a:lnTo>
                  <a:pt x="889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739380" y="36207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5079"/>
                </a:lnTo>
                <a:lnTo>
                  <a:pt x="7620" y="7619"/>
                </a:lnTo>
                <a:lnTo>
                  <a:pt x="10160" y="380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740650" y="361695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3809"/>
                </a:lnTo>
                <a:lnTo>
                  <a:pt x="3809" y="6350"/>
                </a:lnTo>
                <a:lnTo>
                  <a:pt x="8890" y="7619"/>
                </a:lnTo>
                <a:lnTo>
                  <a:pt x="10159" y="380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741919" y="36080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809" y="0"/>
                </a:moveTo>
                <a:lnTo>
                  <a:pt x="0" y="8889"/>
                </a:lnTo>
                <a:lnTo>
                  <a:pt x="5079" y="10159"/>
                </a:lnTo>
                <a:lnTo>
                  <a:pt x="8889" y="12699"/>
                </a:lnTo>
                <a:lnTo>
                  <a:pt x="12700" y="3809"/>
                </a:lnTo>
                <a:lnTo>
                  <a:pt x="762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745730" y="36042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70" y="0"/>
                </a:moveTo>
                <a:lnTo>
                  <a:pt x="0" y="3809"/>
                </a:lnTo>
                <a:lnTo>
                  <a:pt x="3810" y="6350"/>
                </a:lnTo>
                <a:lnTo>
                  <a:pt x="8890" y="8889"/>
                </a:lnTo>
                <a:lnTo>
                  <a:pt x="10160" y="5079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747000" y="36042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0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748269" y="36004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270" y="0"/>
                </a:moveTo>
                <a:lnTo>
                  <a:pt x="0" y="3810"/>
                </a:lnTo>
                <a:lnTo>
                  <a:pt x="7620" y="8889"/>
                </a:lnTo>
                <a:lnTo>
                  <a:pt x="10159" y="5079"/>
                </a:lnTo>
                <a:lnTo>
                  <a:pt x="635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749540" y="36004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69" y="0"/>
                </a:moveTo>
                <a:lnTo>
                  <a:pt x="0" y="0"/>
                </a:lnTo>
                <a:lnTo>
                  <a:pt x="507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750809" y="35966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270" y="0"/>
                </a:moveTo>
                <a:lnTo>
                  <a:pt x="0" y="3810"/>
                </a:lnTo>
                <a:lnTo>
                  <a:pt x="3810" y="6350"/>
                </a:lnTo>
                <a:lnTo>
                  <a:pt x="6350" y="8889"/>
                </a:lnTo>
                <a:lnTo>
                  <a:pt x="8890" y="6350"/>
                </a:lnTo>
                <a:lnTo>
                  <a:pt x="508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752080" y="35941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2539"/>
                </a:lnTo>
                <a:lnTo>
                  <a:pt x="3810" y="6350"/>
                </a:lnTo>
                <a:lnTo>
                  <a:pt x="7620" y="8889"/>
                </a:lnTo>
                <a:lnTo>
                  <a:pt x="10160" y="6350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754619" y="35941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270" y="0"/>
                </a:moveTo>
                <a:lnTo>
                  <a:pt x="0" y="0"/>
                </a:lnTo>
                <a:lnTo>
                  <a:pt x="380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755890" y="359155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39" y="0"/>
                </a:moveTo>
                <a:lnTo>
                  <a:pt x="0" y="2539"/>
                </a:lnTo>
                <a:lnTo>
                  <a:pt x="2539" y="5079"/>
                </a:lnTo>
                <a:lnTo>
                  <a:pt x="5079" y="8889"/>
                </a:lnTo>
                <a:lnTo>
                  <a:pt x="7619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760969" y="35953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39" y="380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757159" y="35890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2539"/>
                </a:lnTo>
                <a:lnTo>
                  <a:pt x="3810" y="6350"/>
                </a:lnTo>
                <a:lnTo>
                  <a:pt x="7620" y="8889"/>
                </a:lnTo>
                <a:lnTo>
                  <a:pt x="8890" y="6350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759700" y="35864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3809" y="0"/>
                </a:moveTo>
                <a:lnTo>
                  <a:pt x="0" y="2540"/>
                </a:lnTo>
                <a:lnTo>
                  <a:pt x="3809" y="5080"/>
                </a:lnTo>
                <a:lnTo>
                  <a:pt x="6350" y="8890"/>
                </a:lnTo>
                <a:lnTo>
                  <a:pt x="8890" y="762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763509" y="358394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40" y="0"/>
                </a:moveTo>
                <a:lnTo>
                  <a:pt x="0" y="2539"/>
                </a:lnTo>
                <a:lnTo>
                  <a:pt x="5080" y="10160"/>
                </a:lnTo>
                <a:lnTo>
                  <a:pt x="7620" y="762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766050" y="35814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0" y="2539"/>
                </a:lnTo>
                <a:lnTo>
                  <a:pt x="5079" y="10160"/>
                </a:lnTo>
                <a:lnTo>
                  <a:pt x="10159" y="7620"/>
                </a:lnTo>
                <a:lnTo>
                  <a:pt x="762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772400" y="35801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127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772400" y="357885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350" y="0"/>
                </a:moveTo>
                <a:lnTo>
                  <a:pt x="0" y="1269"/>
                </a:lnTo>
                <a:lnTo>
                  <a:pt x="1270" y="6350"/>
                </a:lnTo>
                <a:lnTo>
                  <a:pt x="3809" y="10160"/>
                </a:lnTo>
                <a:lnTo>
                  <a:pt x="889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778750" y="357759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127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778750" y="3576320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50" y="0"/>
                </a:moveTo>
                <a:lnTo>
                  <a:pt x="0" y="1269"/>
                </a:lnTo>
                <a:lnTo>
                  <a:pt x="2540" y="11429"/>
                </a:lnTo>
                <a:lnTo>
                  <a:pt x="8890" y="1015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785100" y="35763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1270" y="507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786369" y="35763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0" y="0"/>
                </a:lnTo>
                <a:lnTo>
                  <a:pt x="0" y="10159"/>
                </a:lnTo>
                <a:lnTo>
                  <a:pt x="6350" y="888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792719" y="3576320"/>
            <a:ext cx="0" cy="3810"/>
          </a:xfrm>
          <a:custGeom>
            <a:avLst/>
            <a:gdLst/>
            <a:ahLst/>
            <a:cxnLst/>
            <a:rect l="l" t="t" r="r" b="b"/>
            <a:pathLst>
              <a:path w="0" h="3810">
                <a:moveTo>
                  <a:pt x="0" y="3809"/>
                </a:moveTo>
                <a:lnTo>
                  <a:pt x="0" y="0"/>
                </a:lnTo>
                <a:lnTo>
                  <a:pt x="0" y="3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792719" y="35763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5079" y="0"/>
                </a:lnTo>
                <a:lnTo>
                  <a:pt x="507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797800" y="357632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270" y="0"/>
                </a:moveTo>
                <a:lnTo>
                  <a:pt x="0" y="0"/>
                </a:lnTo>
                <a:lnTo>
                  <a:pt x="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797800" y="357632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350" y="0"/>
                </a:moveTo>
                <a:lnTo>
                  <a:pt x="1270" y="0"/>
                </a:lnTo>
                <a:lnTo>
                  <a:pt x="0" y="3809"/>
                </a:lnTo>
                <a:lnTo>
                  <a:pt x="0" y="8889"/>
                </a:lnTo>
                <a:lnTo>
                  <a:pt x="5079" y="10159"/>
                </a:lnTo>
                <a:lnTo>
                  <a:pt x="6350" y="507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804150" y="357632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802880" y="357759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540" y="0"/>
                </a:moveTo>
                <a:lnTo>
                  <a:pt x="0" y="7620"/>
                </a:lnTo>
                <a:lnTo>
                  <a:pt x="3810" y="8889"/>
                </a:lnTo>
                <a:lnTo>
                  <a:pt x="635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806690" y="357885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39" y="0"/>
                </a:moveTo>
                <a:lnTo>
                  <a:pt x="0" y="7619"/>
                </a:lnTo>
                <a:lnTo>
                  <a:pt x="5079" y="10160"/>
                </a:lnTo>
                <a:lnTo>
                  <a:pt x="6350" y="5079"/>
                </a:lnTo>
                <a:lnTo>
                  <a:pt x="761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811769" y="358012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39" y="0"/>
                </a:moveTo>
                <a:lnTo>
                  <a:pt x="1270" y="3810"/>
                </a:lnTo>
                <a:lnTo>
                  <a:pt x="0" y="8890"/>
                </a:lnTo>
                <a:lnTo>
                  <a:pt x="5079" y="10160"/>
                </a:lnTo>
                <a:lnTo>
                  <a:pt x="6350" y="5080"/>
                </a:lnTo>
                <a:lnTo>
                  <a:pt x="7620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818119" y="35814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1270" y="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814309" y="35814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3810" y="3810"/>
                </a:lnTo>
                <a:lnTo>
                  <a:pt x="0" y="7620"/>
                </a:lnTo>
                <a:lnTo>
                  <a:pt x="3810" y="10160"/>
                </a:lnTo>
                <a:lnTo>
                  <a:pt x="7620" y="7620"/>
                </a:lnTo>
                <a:lnTo>
                  <a:pt x="1016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818119" y="35890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127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819390" y="358394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09" y="0"/>
                </a:moveTo>
                <a:lnTo>
                  <a:pt x="2539" y="5080"/>
                </a:lnTo>
                <a:lnTo>
                  <a:pt x="0" y="8889"/>
                </a:lnTo>
                <a:lnTo>
                  <a:pt x="3809" y="10160"/>
                </a:lnTo>
                <a:lnTo>
                  <a:pt x="6350" y="6350"/>
                </a:lnTo>
                <a:lnTo>
                  <a:pt x="7619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825740" y="35864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39" y="0"/>
                </a:moveTo>
                <a:lnTo>
                  <a:pt x="1269" y="0"/>
                </a:lnTo>
                <a:lnTo>
                  <a:pt x="0" y="381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821930" y="35877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3810" y="2539"/>
                </a:lnTo>
                <a:lnTo>
                  <a:pt x="0" y="6350"/>
                </a:lnTo>
                <a:lnTo>
                  <a:pt x="2540" y="10160"/>
                </a:lnTo>
                <a:lnTo>
                  <a:pt x="6350" y="6350"/>
                </a:lnTo>
                <a:lnTo>
                  <a:pt x="1016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824469" y="35915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79"/>
                </a:lnTo>
                <a:lnTo>
                  <a:pt x="3809" y="8889"/>
                </a:lnTo>
                <a:lnTo>
                  <a:pt x="6350" y="6350"/>
                </a:lnTo>
                <a:lnTo>
                  <a:pt x="1015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828280" y="35953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6350" y="0"/>
                </a:moveTo>
                <a:lnTo>
                  <a:pt x="2540" y="2539"/>
                </a:lnTo>
                <a:lnTo>
                  <a:pt x="0" y="5079"/>
                </a:lnTo>
                <a:lnTo>
                  <a:pt x="2540" y="8889"/>
                </a:lnTo>
                <a:lnTo>
                  <a:pt x="10160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830819" y="35991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80"/>
                </a:lnTo>
                <a:lnTo>
                  <a:pt x="2539" y="8890"/>
                </a:lnTo>
                <a:lnTo>
                  <a:pt x="1015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833359" y="36029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0" y="5080"/>
                </a:lnTo>
                <a:lnTo>
                  <a:pt x="2540" y="10160"/>
                </a:lnTo>
                <a:lnTo>
                  <a:pt x="10160" y="508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835900" y="36080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20" y="0"/>
                </a:moveTo>
                <a:lnTo>
                  <a:pt x="0" y="5079"/>
                </a:lnTo>
                <a:lnTo>
                  <a:pt x="2540" y="10159"/>
                </a:lnTo>
                <a:lnTo>
                  <a:pt x="10159" y="507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838440" y="36131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619" y="0"/>
                </a:moveTo>
                <a:lnTo>
                  <a:pt x="3809" y="2539"/>
                </a:lnTo>
                <a:lnTo>
                  <a:pt x="0" y="3810"/>
                </a:lnTo>
                <a:lnTo>
                  <a:pt x="1269" y="10160"/>
                </a:lnTo>
                <a:lnTo>
                  <a:pt x="6350" y="7619"/>
                </a:lnTo>
                <a:lnTo>
                  <a:pt x="1015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839709" y="361950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8890" y="0"/>
                </a:moveTo>
                <a:lnTo>
                  <a:pt x="5080" y="1269"/>
                </a:lnTo>
                <a:lnTo>
                  <a:pt x="0" y="3810"/>
                </a:lnTo>
                <a:lnTo>
                  <a:pt x="2540" y="8889"/>
                </a:lnTo>
                <a:lnTo>
                  <a:pt x="6350" y="7619"/>
                </a:lnTo>
                <a:lnTo>
                  <a:pt x="11430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842250" y="36258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3809" y="1269"/>
                </a:lnTo>
                <a:lnTo>
                  <a:pt x="0" y="2539"/>
                </a:lnTo>
                <a:lnTo>
                  <a:pt x="1270" y="8889"/>
                </a:lnTo>
                <a:lnTo>
                  <a:pt x="6350" y="7619"/>
                </a:lnTo>
                <a:lnTo>
                  <a:pt x="10159" y="635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843519" y="36322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1270" y="8889"/>
                </a:lnTo>
                <a:lnTo>
                  <a:pt x="6350" y="7619"/>
                </a:lnTo>
                <a:lnTo>
                  <a:pt x="10159" y="635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844790" y="36385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89" y="0"/>
                </a:moveTo>
                <a:lnTo>
                  <a:pt x="5079" y="1269"/>
                </a:lnTo>
                <a:lnTo>
                  <a:pt x="0" y="2539"/>
                </a:lnTo>
                <a:lnTo>
                  <a:pt x="1269" y="8889"/>
                </a:lnTo>
                <a:lnTo>
                  <a:pt x="6350" y="7619"/>
                </a:lnTo>
                <a:lnTo>
                  <a:pt x="10159" y="761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851140" y="36461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846059" y="36461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5080" y="0"/>
                </a:lnTo>
                <a:lnTo>
                  <a:pt x="0" y="1269"/>
                </a:lnTo>
                <a:lnTo>
                  <a:pt x="1270" y="8889"/>
                </a:lnTo>
                <a:lnTo>
                  <a:pt x="6350" y="7619"/>
                </a:lnTo>
                <a:lnTo>
                  <a:pt x="10160" y="761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852409" y="365379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847330" y="36537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90" y="0"/>
                </a:moveTo>
                <a:lnTo>
                  <a:pt x="5079" y="0"/>
                </a:lnTo>
                <a:lnTo>
                  <a:pt x="0" y="1270"/>
                </a:lnTo>
                <a:lnTo>
                  <a:pt x="1270" y="10160"/>
                </a:lnTo>
                <a:lnTo>
                  <a:pt x="5079" y="8890"/>
                </a:lnTo>
                <a:lnTo>
                  <a:pt x="10160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852409" y="366267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848600" y="366267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890" y="0"/>
                </a:moveTo>
                <a:lnTo>
                  <a:pt x="3809" y="0"/>
                </a:lnTo>
                <a:lnTo>
                  <a:pt x="0" y="1270"/>
                </a:lnTo>
                <a:lnTo>
                  <a:pt x="0" y="8890"/>
                </a:lnTo>
                <a:lnTo>
                  <a:pt x="10159" y="889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853680" y="36715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848600" y="367157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0" y="0"/>
                </a:lnTo>
                <a:lnTo>
                  <a:pt x="1270" y="8889"/>
                </a:lnTo>
                <a:lnTo>
                  <a:pt x="10159" y="888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854950" y="36804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849869" y="36804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889" y="0"/>
                </a:moveTo>
                <a:lnTo>
                  <a:pt x="0" y="0"/>
                </a:lnTo>
                <a:lnTo>
                  <a:pt x="0" y="10159"/>
                </a:lnTo>
                <a:lnTo>
                  <a:pt x="10159" y="1015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854950" y="36906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849869" y="369062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0159" y="0"/>
                </a:moveTo>
                <a:lnTo>
                  <a:pt x="10159" y="8889"/>
                </a:lnTo>
                <a:lnTo>
                  <a:pt x="0" y="888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849869" y="369950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0"/>
                </a:moveTo>
                <a:lnTo>
                  <a:pt x="10159" y="10159"/>
                </a:lnTo>
                <a:lnTo>
                  <a:pt x="0" y="1015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854950" y="37096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5079" y="0"/>
                </a:lnTo>
                <a:lnTo>
                  <a:pt x="5079" y="5079"/>
                </a:lnTo>
                <a:lnTo>
                  <a:pt x="0" y="50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809230" y="366522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60" y="0"/>
                </a:moveTo>
                <a:lnTo>
                  <a:pt x="0" y="0"/>
                </a:lnTo>
                <a:lnTo>
                  <a:pt x="0" y="6349"/>
                </a:lnTo>
                <a:lnTo>
                  <a:pt x="5079" y="5079"/>
                </a:lnTo>
                <a:lnTo>
                  <a:pt x="1016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814309" y="366522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809230" y="36601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90" y="0"/>
                </a:moveTo>
                <a:lnTo>
                  <a:pt x="0" y="0"/>
                </a:lnTo>
                <a:lnTo>
                  <a:pt x="0" y="5080"/>
                </a:lnTo>
                <a:lnTo>
                  <a:pt x="1016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814309" y="3658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807959" y="365505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60" y="0"/>
                </a:moveTo>
                <a:lnTo>
                  <a:pt x="5080" y="1269"/>
                </a:lnTo>
                <a:lnTo>
                  <a:pt x="0" y="1269"/>
                </a:lnTo>
                <a:lnTo>
                  <a:pt x="1270" y="6350"/>
                </a:lnTo>
                <a:lnTo>
                  <a:pt x="6350" y="5079"/>
                </a:lnTo>
                <a:lnTo>
                  <a:pt x="10160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807959" y="36563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80" y="0"/>
                </a:moveTo>
                <a:lnTo>
                  <a:pt x="0" y="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807959" y="36499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3810" y="1270"/>
                </a:lnTo>
                <a:lnTo>
                  <a:pt x="0" y="1270"/>
                </a:lnTo>
                <a:lnTo>
                  <a:pt x="0" y="6350"/>
                </a:lnTo>
                <a:lnTo>
                  <a:pt x="5080" y="6350"/>
                </a:lnTo>
                <a:lnTo>
                  <a:pt x="1016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806690" y="36461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0" y="2539"/>
                </a:lnTo>
                <a:lnTo>
                  <a:pt x="1269" y="6349"/>
                </a:lnTo>
                <a:lnTo>
                  <a:pt x="5079" y="5079"/>
                </a:lnTo>
                <a:lnTo>
                  <a:pt x="10159" y="380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811769" y="36461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3809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805419" y="364235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89" y="0"/>
                </a:moveTo>
                <a:lnTo>
                  <a:pt x="5079" y="1269"/>
                </a:lnTo>
                <a:lnTo>
                  <a:pt x="0" y="3809"/>
                </a:lnTo>
                <a:lnTo>
                  <a:pt x="1270" y="6350"/>
                </a:lnTo>
                <a:lnTo>
                  <a:pt x="6350" y="5079"/>
                </a:lnTo>
                <a:lnTo>
                  <a:pt x="10159" y="380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805419" y="36436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70"/>
                </a:lnTo>
                <a:lnTo>
                  <a:pt x="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805419" y="364109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89" y="0"/>
                </a:moveTo>
                <a:lnTo>
                  <a:pt x="3809" y="1270"/>
                </a:lnTo>
                <a:lnTo>
                  <a:pt x="0" y="2540"/>
                </a:lnTo>
                <a:lnTo>
                  <a:pt x="0" y="3810"/>
                </a:lnTo>
                <a:lnTo>
                  <a:pt x="5079" y="254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809230" y="36398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253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805419" y="36385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0" y="5080"/>
                </a:lnTo>
                <a:lnTo>
                  <a:pt x="0" y="6350"/>
                </a:lnTo>
                <a:lnTo>
                  <a:pt x="3809" y="3810"/>
                </a:lnTo>
                <a:lnTo>
                  <a:pt x="888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804150" y="36410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70"/>
                </a:lnTo>
                <a:lnTo>
                  <a:pt x="1270" y="1270"/>
                </a:lnTo>
                <a:lnTo>
                  <a:pt x="127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804150" y="36385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90" y="0"/>
                </a:moveTo>
                <a:lnTo>
                  <a:pt x="5079" y="1269"/>
                </a:lnTo>
                <a:lnTo>
                  <a:pt x="0" y="2539"/>
                </a:lnTo>
                <a:lnTo>
                  <a:pt x="0" y="3810"/>
                </a:lnTo>
                <a:lnTo>
                  <a:pt x="10159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809230" y="36372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4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804150" y="363600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3809" y="2539"/>
                </a:lnTo>
                <a:lnTo>
                  <a:pt x="0" y="3809"/>
                </a:lnTo>
                <a:lnTo>
                  <a:pt x="0" y="6350"/>
                </a:lnTo>
                <a:lnTo>
                  <a:pt x="5079" y="3809"/>
                </a:lnTo>
                <a:lnTo>
                  <a:pt x="889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802880" y="36347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2540"/>
                </a:lnTo>
                <a:lnTo>
                  <a:pt x="0" y="3810"/>
                </a:lnTo>
                <a:lnTo>
                  <a:pt x="1270" y="5080"/>
                </a:lnTo>
                <a:lnTo>
                  <a:pt x="5079" y="381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806690" y="36334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3809" y="0"/>
                </a:lnTo>
                <a:lnTo>
                  <a:pt x="0" y="380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802880" y="36322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3810" y="3810"/>
                </a:lnTo>
                <a:lnTo>
                  <a:pt x="0" y="7619"/>
                </a:lnTo>
                <a:lnTo>
                  <a:pt x="1270" y="761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801609" y="36360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80" y="0"/>
                </a:moveTo>
                <a:lnTo>
                  <a:pt x="0" y="1269"/>
                </a:lnTo>
                <a:lnTo>
                  <a:pt x="1270" y="2539"/>
                </a:lnTo>
                <a:lnTo>
                  <a:pt x="1270" y="380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801609" y="36334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90" y="0"/>
                </a:moveTo>
                <a:lnTo>
                  <a:pt x="5080" y="1269"/>
                </a:lnTo>
                <a:lnTo>
                  <a:pt x="0" y="2539"/>
                </a:lnTo>
                <a:lnTo>
                  <a:pt x="0" y="3809"/>
                </a:lnTo>
                <a:lnTo>
                  <a:pt x="1016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806690" y="363092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39" y="0"/>
                </a:moveTo>
                <a:lnTo>
                  <a:pt x="0" y="3810"/>
                </a:lnTo>
                <a:lnTo>
                  <a:pt x="3809" y="254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802880" y="363092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40" y="2540"/>
                </a:lnTo>
                <a:lnTo>
                  <a:pt x="0" y="6350"/>
                </a:lnTo>
                <a:lnTo>
                  <a:pt x="3810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805419" y="36296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39" y="0"/>
                </a:moveTo>
                <a:lnTo>
                  <a:pt x="0" y="3809"/>
                </a:lnTo>
                <a:lnTo>
                  <a:pt x="380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801609" y="362965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5080" y="0"/>
                </a:lnTo>
                <a:lnTo>
                  <a:pt x="0" y="7619"/>
                </a:lnTo>
                <a:lnTo>
                  <a:pt x="1270" y="761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801609" y="36334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2539"/>
                </a:lnTo>
                <a:lnTo>
                  <a:pt x="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800340" y="362965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19" y="0"/>
                </a:moveTo>
                <a:lnTo>
                  <a:pt x="6350" y="0"/>
                </a:lnTo>
                <a:lnTo>
                  <a:pt x="0" y="6350"/>
                </a:lnTo>
                <a:lnTo>
                  <a:pt x="1269" y="635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799069" y="36271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350" y="0"/>
                </a:moveTo>
                <a:lnTo>
                  <a:pt x="3809" y="3809"/>
                </a:lnTo>
                <a:lnTo>
                  <a:pt x="0" y="7619"/>
                </a:lnTo>
                <a:lnTo>
                  <a:pt x="1270" y="8889"/>
                </a:lnTo>
                <a:lnTo>
                  <a:pt x="762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797800" y="36258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19"/>
                </a:lnTo>
                <a:lnTo>
                  <a:pt x="1270" y="8889"/>
                </a:lnTo>
                <a:lnTo>
                  <a:pt x="5079" y="5080"/>
                </a:lnTo>
                <a:lnTo>
                  <a:pt x="762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800340" y="362457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508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796530" y="36245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3810" y="0"/>
                </a:lnTo>
                <a:lnTo>
                  <a:pt x="2540" y="3810"/>
                </a:lnTo>
                <a:lnTo>
                  <a:pt x="0" y="8890"/>
                </a:lnTo>
                <a:lnTo>
                  <a:pt x="2540" y="8890"/>
                </a:lnTo>
                <a:lnTo>
                  <a:pt x="381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796530" y="362839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40" y="0"/>
                </a:moveTo>
                <a:lnTo>
                  <a:pt x="0" y="3810"/>
                </a:lnTo>
                <a:lnTo>
                  <a:pt x="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793990" y="362330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2539" y="3809"/>
                </a:lnTo>
                <a:lnTo>
                  <a:pt x="0" y="8889"/>
                </a:lnTo>
                <a:lnTo>
                  <a:pt x="2539" y="8889"/>
                </a:lnTo>
                <a:lnTo>
                  <a:pt x="761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796530" y="362330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795259" y="362330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8889"/>
                </a:moveTo>
                <a:lnTo>
                  <a:pt x="0" y="8889"/>
                </a:lnTo>
                <a:lnTo>
                  <a:pt x="0" y="0"/>
                </a:lnTo>
                <a:lnTo>
                  <a:pt x="1270" y="0"/>
                </a:lnTo>
                <a:lnTo>
                  <a:pt x="127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793990" y="362330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69" y="8889"/>
                </a:moveTo>
                <a:lnTo>
                  <a:pt x="0" y="8889"/>
                </a:lnTo>
                <a:lnTo>
                  <a:pt x="0" y="0"/>
                </a:lnTo>
                <a:lnTo>
                  <a:pt x="1269" y="0"/>
                </a:lnTo>
                <a:lnTo>
                  <a:pt x="1269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792719" y="362330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8889"/>
                </a:moveTo>
                <a:lnTo>
                  <a:pt x="0" y="8889"/>
                </a:lnTo>
                <a:lnTo>
                  <a:pt x="0" y="0"/>
                </a:lnTo>
                <a:lnTo>
                  <a:pt x="1270" y="0"/>
                </a:lnTo>
                <a:lnTo>
                  <a:pt x="127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788909" y="36233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1270" y="0"/>
                </a:lnTo>
                <a:lnTo>
                  <a:pt x="0" y="1269"/>
                </a:lnTo>
                <a:lnTo>
                  <a:pt x="381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787640" y="36245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1270"/>
                </a:lnTo>
                <a:lnTo>
                  <a:pt x="3809" y="3810"/>
                </a:lnTo>
                <a:lnTo>
                  <a:pt x="7619" y="7620"/>
                </a:lnTo>
                <a:lnTo>
                  <a:pt x="7619" y="6350"/>
                </a:lnTo>
                <a:lnTo>
                  <a:pt x="507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791450" y="36283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790180" y="362457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8890"/>
                </a:moveTo>
                <a:lnTo>
                  <a:pt x="0" y="8890"/>
                </a:lnTo>
                <a:lnTo>
                  <a:pt x="0" y="0"/>
                </a:lnTo>
                <a:lnTo>
                  <a:pt x="1270" y="0"/>
                </a:lnTo>
                <a:lnTo>
                  <a:pt x="127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787640" y="36245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0" y="0"/>
                </a:lnTo>
                <a:lnTo>
                  <a:pt x="253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786369" y="36245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1270"/>
                </a:lnTo>
                <a:lnTo>
                  <a:pt x="5079" y="8890"/>
                </a:lnTo>
                <a:lnTo>
                  <a:pt x="6350" y="762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785100" y="36258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270" y="0"/>
                </a:moveTo>
                <a:lnTo>
                  <a:pt x="0" y="0"/>
                </a:lnTo>
                <a:lnTo>
                  <a:pt x="2540" y="3810"/>
                </a:lnTo>
                <a:lnTo>
                  <a:pt x="5079" y="8889"/>
                </a:lnTo>
                <a:lnTo>
                  <a:pt x="6350" y="761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785100" y="36258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0" y="1269"/>
                </a:lnTo>
                <a:lnTo>
                  <a:pt x="5079" y="8889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783830" y="36271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0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783830" y="362712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0" y="1269"/>
                </a:lnTo>
                <a:lnTo>
                  <a:pt x="2540" y="5079"/>
                </a:lnTo>
                <a:lnTo>
                  <a:pt x="6350" y="7619"/>
                </a:lnTo>
                <a:lnTo>
                  <a:pt x="3810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782559" y="36283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781290" y="362839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69" y="0"/>
                </a:moveTo>
                <a:lnTo>
                  <a:pt x="0" y="1270"/>
                </a:lnTo>
                <a:lnTo>
                  <a:pt x="3809" y="5080"/>
                </a:lnTo>
                <a:lnTo>
                  <a:pt x="7619" y="7620"/>
                </a:lnTo>
                <a:lnTo>
                  <a:pt x="8889" y="6350"/>
                </a:lnTo>
                <a:lnTo>
                  <a:pt x="5079" y="381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781290" y="36296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809" y="3809"/>
                </a:moveTo>
                <a:lnTo>
                  <a:pt x="6350" y="7619"/>
                </a:lnTo>
                <a:lnTo>
                  <a:pt x="7619" y="6350"/>
                </a:lnTo>
                <a:lnTo>
                  <a:pt x="3809" y="3809"/>
                </a:lnTo>
                <a:close/>
              </a:path>
              <a:path w="7620" h="7620">
                <a:moveTo>
                  <a:pt x="1269" y="0"/>
                </a:moveTo>
                <a:lnTo>
                  <a:pt x="0" y="1269"/>
                </a:lnTo>
                <a:lnTo>
                  <a:pt x="380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780019" y="363092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3809" y="3810"/>
                </a:lnTo>
                <a:lnTo>
                  <a:pt x="7620" y="7620"/>
                </a:lnTo>
                <a:lnTo>
                  <a:pt x="7620" y="635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778750" y="36322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1269"/>
                </a:lnTo>
                <a:lnTo>
                  <a:pt x="5079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778750" y="36334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1269"/>
                </a:lnTo>
                <a:lnTo>
                  <a:pt x="3809" y="3809"/>
                </a:lnTo>
                <a:lnTo>
                  <a:pt x="8890" y="5079"/>
                </a:lnTo>
                <a:lnTo>
                  <a:pt x="8890" y="380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777480" y="36347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1270"/>
                </a:lnTo>
                <a:lnTo>
                  <a:pt x="5079" y="3810"/>
                </a:lnTo>
                <a:lnTo>
                  <a:pt x="8890" y="5080"/>
                </a:lnTo>
                <a:lnTo>
                  <a:pt x="10160" y="381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782559" y="36385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254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777480" y="36347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2540"/>
                </a:lnTo>
                <a:lnTo>
                  <a:pt x="7620" y="7620"/>
                </a:lnTo>
                <a:lnTo>
                  <a:pt x="7620" y="635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776209" y="36372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0"/>
                </a:lnTo>
                <a:lnTo>
                  <a:pt x="508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774940" y="36372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69" y="0"/>
                </a:moveTo>
                <a:lnTo>
                  <a:pt x="0" y="3810"/>
                </a:lnTo>
                <a:lnTo>
                  <a:pt x="5079" y="6350"/>
                </a:lnTo>
                <a:lnTo>
                  <a:pt x="8889" y="7620"/>
                </a:lnTo>
                <a:lnTo>
                  <a:pt x="10159" y="3810"/>
                </a:lnTo>
                <a:lnTo>
                  <a:pt x="63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774940" y="36410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0" y="1270"/>
                </a:lnTo>
                <a:lnTo>
                  <a:pt x="507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774940" y="364235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1269"/>
                </a:lnTo>
                <a:lnTo>
                  <a:pt x="3809" y="2539"/>
                </a:lnTo>
                <a:lnTo>
                  <a:pt x="8889" y="3809"/>
                </a:lnTo>
                <a:lnTo>
                  <a:pt x="888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773669" y="36436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1270" y="0"/>
                </a:moveTo>
                <a:lnTo>
                  <a:pt x="0" y="127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773669" y="36449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5079" y="0"/>
                </a:moveTo>
                <a:lnTo>
                  <a:pt x="0" y="0"/>
                </a:lnTo>
                <a:lnTo>
                  <a:pt x="0" y="2539"/>
                </a:lnTo>
                <a:lnTo>
                  <a:pt x="5079" y="3810"/>
                </a:lnTo>
                <a:lnTo>
                  <a:pt x="8889" y="3810"/>
                </a:lnTo>
                <a:lnTo>
                  <a:pt x="1015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772400" y="36474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2540"/>
                </a:lnTo>
                <a:lnTo>
                  <a:pt x="10159" y="5080"/>
                </a:lnTo>
                <a:lnTo>
                  <a:pt x="10159" y="1270"/>
                </a:lnTo>
                <a:lnTo>
                  <a:pt x="635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772400" y="36499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0" y="3810"/>
                </a:lnTo>
                <a:lnTo>
                  <a:pt x="3809" y="5080"/>
                </a:lnTo>
                <a:lnTo>
                  <a:pt x="8890" y="6350"/>
                </a:lnTo>
                <a:lnTo>
                  <a:pt x="10159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772400" y="3653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0"/>
                </a:moveTo>
                <a:lnTo>
                  <a:pt x="0" y="1270"/>
                </a:lnTo>
                <a:lnTo>
                  <a:pt x="38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771130" y="36550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60" y="0"/>
                </a:moveTo>
                <a:lnTo>
                  <a:pt x="1270" y="0"/>
                </a:lnTo>
                <a:lnTo>
                  <a:pt x="0" y="3809"/>
                </a:lnTo>
                <a:lnTo>
                  <a:pt x="10160" y="380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776209" y="36588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508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771130" y="36576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0" y="3810"/>
                </a:lnTo>
                <a:lnTo>
                  <a:pt x="5079" y="5080"/>
                </a:lnTo>
                <a:lnTo>
                  <a:pt x="8890" y="6350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771130" y="36614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771130" y="366267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8890" y="3810"/>
                </a:lnTo>
                <a:lnTo>
                  <a:pt x="0" y="3810"/>
                </a:lnTo>
                <a:lnTo>
                  <a:pt x="0" y="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776209" y="366649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771130" y="366649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0" y="0"/>
                </a:lnTo>
                <a:lnTo>
                  <a:pt x="0" y="3810"/>
                </a:lnTo>
                <a:lnTo>
                  <a:pt x="3810" y="3810"/>
                </a:lnTo>
                <a:lnTo>
                  <a:pt x="8890" y="508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769859" y="36703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80" y="0"/>
                </a:moveTo>
                <a:lnTo>
                  <a:pt x="1270" y="0"/>
                </a:lnTo>
                <a:lnTo>
                  <a:pt x="0" y="5080"/>
                </a:lnTo>
                <a:lnTo>
                  <a:pt x="5080" y="508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774940" y="3666490"/>
            <a:ext cx="39370" cy="8890"/>
          </a:xfrm>
          <a:custGeom>
            <a:avLst/>
            <a:gdLst/>
            <a:ahLst/>
            <a:cxnLst/>
            <a:rect l="l" t="t" r="r" b="b"/>
            <a:pathLst>
              <a:path w="39370" h="8889">
                <a:moveTo>
                  <a:pt x="0" y="0"/>
                </a:moveTo>
                <a:lnTo>
                  <a:pt x="39369" y="0"/>
                </a:lnTo>
                <a:lnTo>
                  <a:pt x="39369" y="8890"/>
                </a:lnTo>
                <a:lnTo>
                  <a:pt x="0" y="88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814309" y="36703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5080" y="0"/>
                </a:lnTo>
                <a:lnTo>
                  <a:pt x="5080" y="5080"/>
                </a:lnTo>
                <a:lnTo>
                  <a:pt x="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874000" y="3580129"/>
            <a:ext cx="81280" cy="214629"/>
          </a:xfrm>
          <a:custGeom>
            <a:avLst/>
            <a:gdLst/>
            <a:ahLst/>
            <a:cxnLst/>
            <a:rect l="l" t="t" r="r" b="b"/>
            <a:pathLst>
              <a:path w="81279" h="214629">
                <a:moveTo>
                  <a:pt x="36829" y="5080"/>
                </a:moveTo>
                <a:lnTo>
                  <a:pt x="0" y="5080"/>
                </a:lnTo>
                <a:lnTo>
                  <a:pt x="0" y="214630"/>
                </a:lnTo>
                <a:lnTo>
                  <a:pt x="39370" y="214630"/>
                </a:lnTo>
                <a:lnTo>
                  <a:pt x="39370" y="132080"/>
                </a:lnTo>
                <a:lnTo>
                  <a:pt x="40640" y="120650"/>
                </a:lnTo>
                <a:lnTo>
                  <a:pt x="40640" y="111760"/>
                </a:lnTo>
                <a:lnTo>
                  <a:pt x="41909" y="101600"/>
                </a:lnTo>
                <a:lnTo>
                  <a:pt x="41909" y="93980"/>
                </a:lnTo>
                <a:lnTo>
                  <a:pt x="43179" y="86360"/>
                </a:lnTo>
                <a:lnTo>
                  <a:pt x="44450" y="83820"/>
                </a:lnTo>
                <a:lnTo>
                  <a:pt x="44450" y="81280"/>
                </a:lnTo>
                <a:lnTo>
                  <a:pt x="45720" y="77470"/>
                </a:lnTo>
                <a:lnTo>
                  <a:pt x="45720" y="76200"/>
                </a:lnTo>
                <a:lnTo>
                  <a:pt x="46990" y="73660"/>
                </a:lnTo>
                <a:lnTo>
                  <a:pt x="46990" y="72390"/>
                </a:lnTo>
                <a:lnTo>
                  <a:pt x="48259" y="71120"/>
                </a:lnTo>
                <a:lnTo>
                  <a:pt x="48259" y="68580"/>
                </a:lnTo>
                <a:lnTo>
                  <a:pt x="52070" y="64770"/>
                </a:lnTo>
                <a:lnTo>
                  <a:pt x="53340" y="64770"/>
                </a:lnTo>
                <a:lnTo>
                  <a:pt x="53340" y="63500"/>
                </a:lnTo>
                <a:lnTo>
                  <a:pt x="54609" y="63500"/>
                </a:lnTo>
                <a:lnTo>
                  <a:pt x="55879" y="62230"/>
                </a:lnTo>
                <a:lnTo>
                  <a:pt x="69991" y="62230"/>
                </a:lnTo>
                <a:lnTo>
                  <a:pt x="75071" y="39370"/>
                </a:lnTo>
                <a:lnTo>
                  <a:pt x="36829" y="39370"/>
                </a:lnTo>
                <a:lnTo>
                  <a:pt x="36829" y="5080"/>
                </a:lnTo>
                <a:close/>
              </a:path>
              <a:path w="81279" h="214629">
                <a:moveTo>
                  <a:pt x="69991" y="62230"/>
                </a:moveTo>
                <a:lnTo>
                  <a:pt x="58420" y="62230"/>
                </a:lnTo>
                <a:lnTo>
                  <a:pt x="59690" y="63500"/>
                </a:lnTo>
                <a:lnTo>
                  <a:pt x="63500" y="63500"/>
                </a:lnTo>
                <a:lnTo>
                  <a:pt x="68579" y="68580"/>
                </a:lnTo>
                <a:lnTo>
                  <a:pt x="69991" y="62230"/>
                </a:lnTo>
                <a:close/>
              </a:path>
              <a:path w="81279" h="214629">
                <a:moveTo>
                  <a:pt x="68579" y="1270"/>
                </a:moveTo>
                <a:lnTo>
                  <a:pt x="55879" y="1270"/>
                </a:lnTo>
                <a:lnTo>
                  <a:pt x="53340" y="3810"/>
                </a:lnTo>
                <a:lnTo>
                  <a:pt x="50800" y="5080"/>
                </a:lnTo>
                <a:lnTo>
                  <a:pt x="49529" y="6350"/>
                </a:lnTo>
                <a:lnTo>
                  <a:pt x="48259" y="8890"/>
                </a:lnTo>
                <a:lnTo>
                  <a:pt x="46990" y="10160"/>
                </a:lnTo>
                <a:lnTo>
                  <a:pt x="45720" y="13970"/>
                </a:lnTo>
                <a:lnTo>
                  <a:pt x="44450" y="16510"/>
                </a:lnTo>
                <a:lnTo>
                  <a:pt x="41909" y="20320"/>
                </a:lnTo>
                <a:lnTo>
                  <a:pt x="40640" y="24130"/>
                </a:lnTo>
                <a:lnTo>
                  <a:pt x="36829" y="39370"/>
                </a:lnTo>
                <a:lnTo>
                  <a:pt x="75071" y="39370"/>
                </a:lnTo>
                <a:lnTo>
                  <a:pt x="81279" y="11430"/>
                </a:lnTo>
                <a:lnTo>
                  <a:pt x="76200" y="6350"/>
                </a:lnTo>
                <a:lnTo>
                  <a:pt x="71120" y="3810"/>
                </a:lnTo>
                <a:lnTo>
                  <a:pt x="68579" y="1270"/>
                </a:lnTo>
                <a:close/>
              </a:path>
              <a:path w="81279" h="214629">
                <a:moveTo>
                  <a:pt x="64770" y="0"/>
                </a:moveTo>
                <a:lnTo>
                  <a:pt x="59690" y="0"/>
                </a:lnTo>
                <a:lnTo>
                  <a:pt x="58420" y="1270"/>
                </a:lnTo>
                <a:lnTo>
                  <a:pt x="66040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874000" y="3580129"/>
            <a:ext cx="81280" cy="214629"/>
          </a:xfrm>
          <a:custGeom>
            <a:avLst/>
            <a:gdLst/>
            <a:ahLst/>
            <a:cxnLst/>
            <a:rect l="l" t="t" r="r" b="b"/>
            <a:pathLst>
              <a:path w="81279" h="214629">
                <a:moveTo>
                  <a:pt x="0" y="5080"/>
                </a:moveTo>
                <a:lnTo>
                  <a:pt x="36829" y="5080"/>
                </a:lnTo>
                <a:lnTo>
                  <a:pt x="36829" y="39370"/>
                </a:lnTo>
                <a:lnTo>
                  <a:pt x="38100" y="34290"/>
                </a:lnTo>
                <a:lnTo>
                  <a:pt x="39370" y="29210"/>
                </a:lnTo>
                <a:lnTo>
                  <a:pt x="40640" y="24130"/>
                </a:lnTo>
                <a:lnTo>
                  <a:pt x="41909" y="20320"/>
                </a:lnTo>
                <a:lnTo>
                  <a:pt x="44450" y="16510"/>
                </a:lnTo>
                <a:lnTo>
                  <a:pt x="45720" y="13970"/>
                </a:lnTo>
                <a:lnTo>
                  <a:pt x="46990" y="10160"/>
                </a:lnTo>
                <a:lnTo>
                  <a:pt x="48259" y="8890"/>
                </a:lnTo>
                <a:lnTo>
                  <a:pt x="49529" y="6350"/>
                </a:lnTo>
                <a:lnTo>
                  <a:pt x="50800" y="5080"/>
                </a:lnTo>
                <a:lnTo>
                  <a:pt x="53340" y="3810"/>
                </a:lnTo>
                <a:lnTo>
                  <a:pt x="54609" y="2540"/>
                </a:lnTo>
                <a:lnTo>
                  <a:pt x="55879" y="1270"/>
                </a:lnTo>
                <a:lnTo>
                  <a:pt x="58420" y="1270"/>
                </a:lnTo>
                <a:lnTo>
                  <a:pt x="59690" y="0"/>
                </a:lnTo>
                <a:lnTo>
                  <a:pt x="62229" y="0"/>
                </a:lnTo>
                <a:lnTo>
                  <a:pt x="64770" y="0"/>
                </a:lnTo>
                <a:lnTo>
                  <a:pt x="66040" y="1270"/>
                </a:lnTo>
                <a:lnTo>
                  <a:pt x="68579" y="1270"/>
                </a:lnTo>
                <a:lnTo>
                  <a:pt x="71120" y="3810"/>
                </a:lnTo>
                <a:lnTo>
                  <a:pt x="73659" y="5080"/>
                </a:lnTo>
                <a:lnTo>
                  <a:pt x="76200" y="6350"/>
                </a:lnTo>
                <a:lnTo>
                  <a:pt x="78740" y="8890"/>
                </a:lnTo>
                <a:lnTo>
                  <a:pt x="81279" y="11430"/>
                </a:lnTo>
                <a:lnTo>
                  <a:pt x="68579" y="68580"/>
                </a:lnTo>
                <a:lnTo>
                  <a:pt x="66040" y="66040"/>
                </a:lnTo>
                <a:lnTo>
                  <a:pt x="64770" y="64770"/>
                </a:lnTo>
                <a:lnTo>
                  <a:pt x="63500" y="63500"/>
                </a:lnTo>
                <a:lnTo>
                  <a:pt x="60959" y="63500"/>
                </a:lnTo>
                <a:lnTo>
                  <a:pt x="59690" y="63500"/>
                </a:lnTo>
                <a:lnTo>
                  <a:pt x="58420" y="62230"/>
                </a:lnTo>
                <a:lnTo>
                  <a:pt x="57150" y="62230"/>
                </a:lnTo>
                <a:lnTo>
                  <a:pt x="55879" y="62230"/>
                </a:lnTo>
                <a:lnTo>
                  <a:pt x="54609" y="63500"/>
                </a:lnTo>
                <a:lnTo>
                  <a:pt x="53340" y="63500"/>
                </a:lnTo>
                <a:lnTo>
                  <a:pt x="53340" y="64770"/>
                </a:lnTo>
                <a:lnTo>
                  <a:pt x="52070" y="64770"/>
                </a:lnTo>
                <a:lnTo>
                  <a:pt x="50800" y="66040"/>
                </a:lnTo>
                <a:lnTo>
                  <a:pt x="49529" y="67310"/>
                </a:lnTo>
                <a:lnTo>
                  <a:pt x="48259" y="68580"/>
                </a:lnTo>
                <a:lnTo>
                  <a:pt x="48259" y="69850"/>
                </a:lnTo>
                <a:lnTo>
                  <a:pt x="48259" y="71120"/>
                </a:lnTo>
                <a:lnTo>
                  <a:pt x="46990" y="72390"/>
                </a:lnTo>
                <a:lnTo>
                  <a:pt x="46990" y="73660"/>
                </a:lnTo>
                <a:lnTo>
                  <a:pt x="45720" y="76200"/>
                </a:lnTo>
                <a:lnTo>
                  <a:pt x="45720" y="77470"/>
                </a:lnTo>
                <a:lnTo>
                  <a:pt x="44450" y="81280"/>
                </a:lnTo>
                <a:lnTo>
                  <a:pt x="44450" y="83820"/>
                </a:lnTo>
                <a:lnTo>
                  <a:pt x="43179" y="86360"/>
                </a:lnTo>
                <a:lnTo>
                  <a:pt x="41909" y="93980"/>
                </a:lnTo>
                <a:lnTo>
                  <a:pt x="41909" y="101600"/>
                </a:lnTo>
                <a:lnTo>
                  <a:pt x="40640" y="111760"/>
                </a:lnTo>
                <a:lnTo>
                  <a:pt x="40640" y="120650"/>
                </a:lnTo>
                <a:lnTo>
                  <a:pt x="39370" y="132080"/>
                </a:lnTo>
                <a:lnTo>
                  <a:pt x="39370" y="143510"/>
                </a:lnTo>
                <a:lnTo>
                  <a:pt x="39370" y="214630"/>
                </a:lnTo>
                <a:lnTo>
                  <a:pt x="0" y="214630"/>
                </a:lnTo>
                <a:lnTo>
                  <a:pt x="0" y="508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959090" y="3506470"/>
            <a:ext cx="39370" cy="105410"/>
          </a:xfrm>
          <a:custGeom>
            <a:avLst/>
            <a:gdLst/>
            <a:ahLst/>
            <a:cxnLst/>
            <a:rect l="l" t="t" r="r" b="b"/>
            <a:pathLst>
              <a:path w="39370" h="105410">
                <a:moveTo>
                  <a:pt x="39369" y="0"/>
                </a:moveTo>
                <a:lnTo>
                  <a:pt x="0" y="0"/>
                </a:lnTo>
                <a:lnTo>
                  <a:pt x="0" y="46989"/>
                </a:lnTo>
                <a:lnTo>
                  <a:pt x="6350" y="105409"/>
                </a:lnTo>
                <a:lnTo>
                  <a:pt x="33019" y="105409"/>
                </a:lnTo>
                <a:lnTo>
                  <a:pt x="39369" y="46989"/>
                </a:lnTo>
                <a:lnTo>
                  <a:pt x="3936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959090" y="3506470"/>
            <a:ext cx="39370" cy="105410"/>
          </a:xfrm>
          <a:custGeom>
            <a:avLst/>
            <a:gdLst/>
            <a:ahLst/>
            <a:cxnLst/>
            <a:rect l="l" t="t" r="r" b="b"/>
            <a:pathLst>
              <a:path w="39370" h="105410">
                <a:moveTo>
                  <a:pt x="0" y="0"/>
                </a:moveTo>
                <a:lnTo>
                  <a:pt x="39369" y="0"/>
                </a:lnTo>
                <a:lnTo>
                  <a:pt x="39369" y="46989"/>
                </a:lnTo>
                <a:lnTo>
                  <a:pt x="33019" y="105409"/>
                </a:lnTo>
                <a:lnTo>
                  <a:pt x="6350" y="105409"/>
                </a:lnTo>
                <a:lnTo>
                  <a:pt x="0" y="46989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8011159" y="3580129"/>
            <a:ext cx="110489" cy="219710"/>
          </a:xfrm>
          <a:custGeom>
            <a:avLst/>
            <a:gdLst/>
            <a:ahLst/>
            <a:cxnLst/>
            <a:rect l="l" t="t" r="r" b="b"/>
            <a:pathLst>
              <a:path w="110490" h="219710">
                <a:moveTo>
                  <a:pt x="39370" y="149860"/>
                </a:moveTo>
                <a:lnTo>
                  <a:pt x="0" y="156210"/>
                </a:lnTo>
                <a:lnTo>
                  <a:pt x="1270" y="163830"/>
                </a:lnTo>
                <a:lnTo>
                  <a:pt x="2540" y="170180"/>
                </a:lnTo>
                <a:lnTo>
                  <a:pt x="3810" y="177800"/>
                </a:lnTo>
                <a:lnTo>
                  <a:pt x="5080" y="184150"/>
                </a:lnTo>
                <a:lnTo>
                  <a:pt x="12700" y="199390"/>
                </a:lnTo>
                <a:lnTo>
                  <a:pt x="15240" y="203200"/>
                </a:lnTo>
                <a:lnTo>
                  <a:pt x="16510" y="205740"/>
                </a:lnTo>
                <a:lnTo>
                  <a:pt x="19050" y="207010"/>
                </a:lnTo>
                <a:lnTo>
                  <a:pt x="20320" y="209550"/>
                </a:lnTo>
                <a:lnTo>
                  <a:pt x="22860" y="210820"/>
                </a:lnTo>
                <a:lnTo>
                  <a:pt x="26670" y="213360"/>
                </a:lnTo>
                <a:lnTo>
                  <a:pt x="31750" y="215900"/>
                </a:lnTo>
                <a:lnTo>
                  <a:pt x="36830" y="217170"/>
                </a:lnTo>
                <a:lnTo>
                  <a:pt x="49530" y="219710"/>
                </a:lnTo>
                <a:lnTo>
                  <a:pt x="60960" y="219710"/>
                </a:lnTo>
                <a:lnTo>
                  <a:pt x="66040" y="218440"/>
                </a:lnTo>
                <a:lnTo>
                  <a:pt x="69850" y="218440"/>
                </a:lnTo>
                <a:lnTo>
                  <a:pt x="77470" y="214630"/>
                </a:lnTo>
                <a:lnTo>
                  <a:pt x="81280" y="213360"/>
                </a:lnTo>
                <a:lnTo>
                  <a:pt x="85090" y="210820"/>
                </a:lnTo>
                <a:lnTo>
                  <a:pt x="87630" y="209550"/>
                </a:lnTo>
                <a:lnTo>
                  <a:pt x="90170" y="205740"/>
                </a:lnTo>
                <a:lnTo>
                  <a:pt x="92710" y="204470"/>
                </a:lnTo>
                <a:lnTo>
                  <a:pt x="95250" y="200660"/>
                </a:lnTo>
                <a:lnTo>
                  <a:pt x="97790" y="198120"/>
                </a:lnTo>
                <a:lnTo>
                  <a:pt x="100330" y="194310"/>
                </a:lnTo>
                <a:lnTo>
                  <a:pt x="101600" y="190500"/>
                </a:lnTo>
                <a:lnTo>
                  <a:pt x="104140" y="186690"/>
                </a:lnTo>
                <a:lnTo>
                  <a:pt x="105410" y="181610"/>
                </a:lnTo>
                <a:lnTo>
                  <a:pt x="107526" y="175260"/>
                </a:lnTo>
                <a:lnTo>
                  <a:pt x="53340" y="175260"/>
                </a:lnTo>
                <a:lnTo>
                  <a:pt x="50800" y="173990"/>
                </a:lnTo>
                <a:lnTo>
                  <a:pt x="49530" y="172720"/>
                </a:lnTo>
                <a:lnTo>
                  <a:pt x="48260" y="172720"/>
                </a:lnTo>
                <a:lnTo>
                  <a:pt x="46990" y="170180"/>
                </a:lnTo>
                <a:lnTo>
                  <a:pt x="46990" y="168910"/>
                </a:lnTo>
                <a:lnTo>
                  <a:pt x="44450" y="166370"/>
                </a:lnTo>
                <a:lnTo>
                  <a:pt x="41910" y="161290"/>
                </a:lnTo>
                <a:lnTo>
                  <a:pt x="41910" y="158750"/>
                </a:lnTo>
                <a:lnTo>
                  <a:pt x="40640" y="156210"/>
                </a:lnTo>
                <a:lnTo>
                  <a:pt x="40640" y="153670"/>
                </a:lnTo>
                <a:lnTo>
                  <a:pt x="39370" y="149860"/>
                </a:lnTo>
                <a:close/>
              </a:path>
              <a:path w="110490" h="219710">
                <a:moveTo>
                  <a:pt x="71120" y="1270"/>
                </a:moveTo>
                <a:lnTo>
                  <a:pt x="39370" y="1270"/>
                </a:lnTo>
                <a:lnTo>
                  <a:pt x="35560" y="3810"/>
                </a:lnTo>
                <a:lnTo>
                  <a:pt x="33020" y="3810"/>
                </a:lnTo>
                <a:lnTo>
                  <a:pt x="29210" y="6350"/>
                </a:lnTo>
                <a:lnTo>
                  <a:pt x="26670" y="7620"/>
                </a:lnTo>
                <a:lnTo>
                  <a:pt x="24130" y="10160"/>
                </a:lnTo>
                <a:lnTo>
                  <a:pt x="21590" y="11430"/>
                </a:lnTo>
                <a:lnTo>
                  <a:pt x="19050" y="13970"/>
                </a:lnTo>
                <a:lnTo>
                  <a:pt x="17780" y="16510"/>
                </a:lnTo>
                <a:lnTo>
                  <a:pt x="15240" y="20320"/>
                </a:lnTo>
                <a:lnTo>
                  <a:pt x="12700" y="22860"/>
                </a:lnTo>
                <a:lnTo>
                  <a:pt x="10160" y="30480"/>
                </a:lnTo>
                <a:lnTo>
                  <a:pt x="8890" y="31750"/>
                </a:lnTo>
                <a:lnTo>
                  <a:pt x="8890" y="34290"/>
                </a:lnTo>
                <a:lnTo>
                  <a:pt x="7620" y="35560"/>
                </a:lnTo>
                <a:lnTo>
                  <a:pt x="7620" y="38100"/>
                </a:lnTo>
                <a:lnTo>
                  <a:pt x="5080" y="45720"/>
                </a:lnTo>
                <a:lnTo>
                  <a:pt x="5080" y="55880"/>
                </a:lnTo>
                <a:lnTo>
                  <a:pt x="3810" y="60960"/>
                </a:lnTo>
                <a:lnTo>
                  <a:pt x="3810" y="69850"/>
                </a:lnTo>
                <a:lnTo>
                  <a:pt x="5080" y="76200"/>
                </a:lnTo>
                <a:lnTo>
                  <a:pt x="5080" y="83820"/>
                </a:lnTo>
                <a:lnTo>
                  <a:pt x="6350" y="87630"/>
                </a:lnTo>
                <a:lnTo>
                  <a:pt x="7620" y="92710"/>
                </a:lnTo>
                <a:lnTo>
                  <a:pt x="7620" y="95250"/>
                </a:lnTo>
                <a:lnTo>
                  <a:pt x="11430" y="102870"/>
                </a:lnTo>
                <a:lnTo>
                  <a:pt x="12700" y="106680"/>
                </a:lnTo>
                <a:lnTo>
                  <a:pt x="15240" y="111760"/>
                </a:lnTo>
                <a:lnTo>
                  <a:pt x="17780" y="114300"/>
                </a:lnTo>
                <a:lnTo>
                  <a:pt x="19050" y="116840"/>
                </a:lnTo>
                <a:lnTo>
                  <a:pt x="22860" y="120650"/>
                </a:lnTo>
                <a:lnTo>
                  <a:pt x="27940" y="124460"/>
                </a:lnTo>
                <a:lnTo>
                  <a:pt x="34290" y="127000"/>
                </a:lnTo>
                <a:lnTo>
                  <a:pt x="52070" y="134620"/>
                </a:lnTo>
                <a:lnTo>
                  <a:pt x="63500" y="138430"/>
                </a:lnTo>
                <a:lnTo>
                  <a:pt x="66040" y="139700"/>
                </a:lnTo>
                <a:lnTo>
                  <a:pt x="67310" y="140970"/>
                </a:lnTo>
                <a:lnTo>
                  <a:pt x="68580" y="140970"/>
                </a:lnTo>
                <a:lnTo>
                  <a:pt x="68580" y="142240"/>
                </a:lnTo>
                <a:lnTo>
                  <a:pt x="69850" y="143510"/>
                </a:lnTo>
                <a:lnTo>
                  <a:pt x="71120" y="143510"/>
                </a:lnTo>
                <a:lnTo>
                  <a:pt x="71120" y="144780"/>
                </a:lnTo>
                <a:lnTo>
                  <a:pt x="72390" y="146050"/>
                </a:lnTo>
                <a:lnTo>
                  <a:pt x="72390" y="148590"/>
                </a:lnTo>
                <a:lnTo>
                  <a:pt x="73660" y="149860"/>
                </a:lnTo>
                <a:lnTo>
                  <a:pt x="73660" y="162560"/>
                </a:lnTo>
                <a:lnTo>
                  <a:pt x="72390" y="163830"/>
                </a:lnTo>
                <a:lnTo>
                  <a:pt x="72390" y="166370"/>
                </a:lnTo>
                <a:lnTo>
                  <a:pt x="71120" y="166370"/>
                </a:lnTo>
                <a:lnTo>
                  <a:pt x="69850" y="167640"/>
                </a:lnTo>
                <a:lnTo>
                  <a:pt x="69850" y="168910"/>
                </a:lnTo>
                <a:lnTo>
                  <a:pt x="68580" y="170180"/>
                </a:lnTo>
                <a:lnTo>
                  <a:pt x="68580" y="171450"/>
                </a:lnTo>
                <a:lnTo>
                  <a:pt x="67310" y="172720"/>
                </a:lnTo>
                <a:lnTo>
                  <a:pt x="66040" y="172720"/>
                </a:lnTo>
                <a:lnTo>
                  <a:pt x="63500" y="175260"/>
                </a:lnTo>
                <a:lnTo>
                  <a:pt x="107526" y="175260"/>
                </a:lnTo>
                <a:lnTo>
                  <a:pt x="107950" y="173990"/>
                </a:lnTo>
                <a:lnTo>
                  <a:pt x="107950" y="168910"/>
                </a:lnTo>
                <a:lnTo>
                  <a:pt x="109220" y="165100"/>
                </a:lnTo>
                <a:lnTo>
                  <a:pt x="109220" y="160020"/>
                </a:lnTo>
                <a:lnTo>
                  <a:pt x="110490" y="156210"/>
                </a:lnTo>
                <a:lnTo>
                  <a:pt x="110490" y="137160"/>
                </a:lnTo>
                <a:lnTo>
                  <a:pt x="109220" y="133350"/>
                </a:lnTo>
                <a:lnTo>
                  <a:pt x="109220" y="129540"/>
                </a:lnTo>
                <a:lnTo>
                  <a:pt x="107950" y="125730"/>
                </a:lnTo>
                <a:lnTo>
                  <a:pt x="106680" y="120650"/>
                </a:lnTo>
                <a:lnTo>
                  <a:pt x="106680" y="116840"/>
                </a:lnTo>
                <a:lnTo>
                  <a:pt x="105410" y="113030"/>
                </a:lnTo>
                <a:lnTo>
                  <a:pt x="104140" y="110490"/>
                </a:lnTo>
                <a:lnTo>
                  <a:pt x="101600" y="106680"/>
                </a:lnTo>
                <a:lnTo>
                  <a:pt x="100330" y="102870"/>
                </a:lnTo>
                <a:lnTo>
                  <a:pt x="99060" y="100330"/>
                </a:lnTo>
                <a:lnTo>
                  <a:pt x="96520" y="97790"/>
                </a:lnTo>
                <a:lnTo>
                  <a:pt x="95250" y="95250"/>
                </a:lnTo>
                <a:lnTo>
                  <a:pt x="90170" y="90170"/>
                </a:lnTo>
                <a:lnTo>
                  <a:pt x="87630" y="88900"/>
                </a:lnTo>
                <a:lnTo>
                  <a:pt x="85090" y="86360"/>
                </a:lnTo>
                <a:lnTo>
                  <a:pt x="82550" y="85090"/>
                </a:lnTo>
                <a:lnTo>
                  <a:pt x="78740" y="83820"/>
                </a:lnTo>
                <a:lnTo>
                  <a:pt x="69850" y="80010"/>
                </a:lnTo>
                <a:lnTo>
                  <a:pt x="60960" y="77470"/>
                </a:lnTo>
                <a:lnTo>
                  <a:pt x="54610" y="76200"/>
                </a:lnTo>
                <a:lnTo>
                  <a:pt x="49530" y="74930"/>
                </a:lnTo>
                <a:lnTo>
                  <a:pt x="48260" y="73660"/>
                </a:lnTo>
                <a:lnTo>
                  <a:pt x="46990" y="73660"/>
                </a:lnTo>
                <a:lnTo>
                  <a:pt x="41910" y="68580"/>
                </a:lnTo>
                <a:lnTo>
                  <a:pt x="41910" y="66040"/>
                </a:lnTo>
                <a:lnTo>
                  <a:pt x="40640" y="66040"/>
                </a:lnTo>
                <a:lnTo>
                  <a:pt x="40640" y="63500"/>
                </a:lnTo>
                <a:lnTo>
                  <a:pt x="39370" y="62230"/>
                </a:lnTo>
                <a:lnTo>
                  <a:pt x="39370" y="57150"/>
                </a:lnTo>
                <a:lnTo>
                  <a:pt x="40640" y="55880"/>
                </a:lnTo>
                <a:lnTo>
                  <a:pt x="40640" y="52070"/>
                </a:lnTo>
                <a:lnTo>
                  <a:pt x="41910" y="52070"/>
                </a:lnTo>
                <a:lnTo>
                  <a:pt x="41910" y="49530"/>
                </a:lnTo>
                <a:lnTo>
                  <a:pt x="43180" y="46990"/>
                </a:lnTo>
                <a:lnTo>
                  <a:pt x="45720" y="44450"/>
                </a:lnTo>
                <a:lnTo>
                  <a:pt x="46990" y="44450"/>
                </a:lnTo>
                <a:lnTo>
                  <a:pt x="48260" y="43180"/>
                </a:lnTo>
                <a:lnTo>
                  <a:pt x="104140" y="43180"/>
                </a:lnTo>
                <a:lnTo>
                  <a:pt x="104140" y="41910"/>
                </a:lnTo>
                <a:lnTo>
                  <a:pt x="99060" y="26670"/>
                </a:lnTo>
                <a:lnTo>
                  <a:pt x="96520" y="24130"/>
                </a:lnTo>
                <a:lnTo>
                  <a:pt x="95250" y="20320"/>
                </a:lnTo>
                <a:lnTo>
                  <a:pt x="92710" y="15240"/>
                </a:lnTo>
                <a:lnTo>
                  <a:pt x="90170" y="13970"/>
                </a:lnTo>
                <a:lnTo>
                  <a:pt x="88900" y="11430"/>
                </a:lnTo>
                <a:lnTo>
                  <a:pt x="85090" y="7620"/>
                </a:lnTo>
                <a:lnTo>
                  <a:pt x="74930" y="2540"/>
                </a:lnTo>
                <a:lnTo>
                  <a:pt x="71120" y="1270"/>
                </a:lnTo>
                <a:close/>
              </a:path>
              <a:path w="110490" h="219710">
                <a:moveTo>
                  <a:pt x="104140" y="43180"/>
                </a:moveTo>
                <a:lnTo>
                  <a:pt x="57150" y="43180"/>
                </a:lnTo>
                <a:lnTo>
                  <a:pt x="58420" y="44450"/>
                </a:lnTo>
                <a:lnTo>
                  <a:pt x="63500" y="46990"/>
                </a:lnTo>
                <a:lnTo>
                  <a:pt x="63500" y="49530"/>
                </a:lnTo>
                <a:lnTo>
                  <a:pt x="64770" y="49530"/>
                </a:lnTo>
                <a:lnTo>
                  <a:pt x="64770" y="50800"/>
                </a:lnTo>
                <a:lnTo>
                  <a:pt x="66040" y="52070"/>
                </a:lnTo>
                <a:lnTo>
                  <a:pt x="66040" y="53340"/>
                </a:lnTo>
                <a:lnTo>
                  <a:pt x="67310" y="54610"/>
                </a:lnTo>
                <a:lnTo>
                  <a:pt x="67310" y="57150"/>
                </a:lnTo>
                <a:lnTo>
                  <a:pt x="68580" y="59690"/>
                </a:lnTo>
                <a:lnTo>
                  <a:pt x="68580" y="63500"/>
                </a:lnTo>
                <a:lnTo>
                  <a:pt x="106680" y="57150"/>
                </a:lnTo>
                <a:lnTo>
                  <a:pt x="104140" y="46990"/>
                </a:lnTo>
                <a:lnTo>
                  <a:pt x="104140" y="43180"/>
                </a:lnTo>
                <a:close/>
              </a:path>
              <a:path w="110490" h="219710">
                <a:moveTo>
                  <a:pt x="54610" y="0"/>
                </a:moveTo>
                <a:lnTo>
                  <a:pt x="46990" y="1270"/>
                </a:lnTo>
                <a:lnTo>
                  <a:pt x="63500" y="1270"/>
                </a:lnTo>
                <a:lnTo>
                  <a:pt x="5461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8011159" y="3580129"/>
            <a:ext cx="110489" cy="219710"/>
          </a:xfrm>
          <a:custGeom>
            <a:avLst/>
            <a:gdLst/>
            <a:ahLst/>
            <a:cxnLst/>
            <a:rect l="l" t="t" r="r" b="b"/>
            <a:pathLst>
              <a:path w="110490" h="219710">
                <a:moveTo>
                  <a:pt x="0" y="156210"/>
                </a:moveTo>
                <a:lnTo>
                  <a:pt x="39370" y="149860"/>
                </a:lnTo>
                <a:lnTo>
                  <a:pt x="40640" y="153670"/>
                </a:lnTo>
                <a:lnTo>
                  <a:pt x="40640" y="156210"/>
                </a:lnTo>
                <a:lnTo>
                  <a:pt x="41910" y="158750"/>
                </a:lnTo>
                <a:lnTo>
                  <a:pt x="41910" y="161290"/>
                </a:lnTo>
                <a:lnTo>
                  <a:pt x="43180" y="163830"/>
                </a:lnTo>
                <a:lnTo>
                  <a:pt x="44450" y="166370"/>
                </a:lnTo>
                <a:lnTo>
                  <a:pt x="45720" y="167640"/>
                </a:lnTo>
                <a:lnTo>
                  <a:pt x="46990" y="168910"/>
                </a:lnTo>
                <a:lnTo>
                  <a:pt x="46990" y="170180"/>
                </a:lnTo>
                <a:lnTo>
                  <a:pt x="48260" y="172720"/>
                </a:lnTo>
                <a:lnTo>
                  <a:pt x="49530" y="172720"/>
                </a:lnTo>
                <a:lnTo>
                  <a:pt x="50800" y="173990"/>
                </a:lnTo>
                <a:lnTo>
                  <a:pt x="53340" y="175260"/>
                </a:lnTo>
                <a:lnTo>
                  <a:pt x="54610" y="175260"/>
                </a:lnTo>
                <a:lnTo>
                  <a:pt x="55880" y="175260"/>
                </a:lnTo>
                <a:lnTo>
                  <a:pt x="58420" y="175260"/>
                </a:lnTo>
                <a:lnTo>
                  <a:pt x="59690" y="175260"/>
                </a:lnTo>
                <a:lnTo>
                  <a:pt x="62230" y="175260"/>
                </a:lnTo>
                <a:lnTo>
                  <a:pt x="63500" y="175260"/>
                </a:lnTo>
                <a:lnTo>
                  <a:pt x="64770" y="173990"/>
                </a:lnTo>
                <a:lnTo>
                  <a:pt x="66040" y="172720"/>
                </a:lnTo>
                <a:lnTo>
                  <a:pt x="67310" y="172720"/>
                </a:lnTo>
                <a:lnTo>
                  <a:pt x="68580" y="171450"/>
                </a:lnTo>
                <a:lnTo>
                  <a:pt x="68580" y="170180"/>
                </a:lnTo>
                <a:lnTo>
                  <a:pt x="69850" y="168910"/>
                </a:lnTo>
                <a:lnTo>
                  <a:pt x="69850" y="167640"/>
                </a:lnTo>
                <a:lnTo>
                  <a:pt x="71120" y="166370"/>
                </a:lnTo>
                <a:lnTo>
                  <a:pt x="72390" y="166370"/>
                </a:lnTo>
                <a:lnTo>
                  <a:pt x="72390" y="165100"/>
                </a:lnTo>
                <a:lnTo>
                  <a:pt x="72390" y="163830"/>
                </a:lnTo>
                <a:lnTo>
                  <a:pt x="73660" y="162560"/>
                </a:lnTo>
                <a:lnTo>
                  <a:pt x="73660" y="161290"/>
                </a:lnTo>
                <a:lnTo>
                  <a:pt x="73660" y="160020"/>
                </a:lnTo>
                <a:lnTo>
                  <a:pt x="73660" y="158750"/>
                </a:lnTo>
                <a:lnTo>
                  <a:pt x="73660" y="157480"/>
                </a:lnTo>
                <a:lnTo>
                  <a:pt x="73660" y="156210"/>
                </a:lnTo>
                <a:lnTo>
                  <a:pt x="73660" y="154940"/>
                </a:lnTo>
                <a:lnTo>
                  <a:pt x="73660" y="153670"/>
                </a:lnTo>
                <a:lnTo>
                  <a:pt x="73660" y="151130"/>
                </a:lnTo>
                <a:lnTo>
                  <a:pt x="73660" y="149860"/>
                </a:lnTo>
                <a:lnTo>
                  <a:pt x="72390" y="148590"/>
                </a:lnTo>
                <a:lnTo>
                  <a:pt x="72390" y="147320"/>
                </a:lnTo>
                <a:lnTo>
                  <a:pt x="72390" y="146050"/>
                </a:lnTo>
                <a:lnTo>
                  <a:pt x="71120" y="144780"/>
                </a:lnTo>
                <a:lnTo>
                  <a:pt x="71120" y="143510"/>
                </a:lnTo>
                <a:lnTo>
                  <a:pt x="69850" y="143510"/>
                </a:lnTo>
                <a:lnTo>
                  <a:pt x="68580" y="142240"/>
                </a:lnTo>
                <a:lnTo>
                  <a:pt x="68580" y="140970"/>
                </a:lnTo>
                <a:lnTo>
                  <a:pt x="67310" y="140970"/>
                </a:lnTo>
                <a:lnTo>
                  <a:pt x="66040" y="139700"/>
                </a:lnTo>
                <a:lnTo>
                  <a:pt x="63500" y="138430"/>
                </a:lnTo>
                <a:lnTo>
                  <a:pt x="52070" y="134620"/>
                </a:lnTo>
                <a:lnTo>
                  <a:pt x="43180" y="130810"/>
                </a:lnTo>
                <a:lnTo>
                  <a:pt x="34290" y="127000"/>
                </a:lnTo>
                <a:lnTo>
                  <a:pt x="17780" y="114300"/>
                </a:lnTo>
                <a:lnTo>
                  <a:pt x="15240" y="111760"/>
                </a:lnTo>
                <a:lnTo>
                  <a:pt x="13970" y="109220"/>
                </a:lnTo>
                <a:lnTo>
                  <a:pt x="12700" y="106680"/>
                </a:lnTo>
                <a:lnTo>
                  <a:pt x="11430" y="102870"/>
                </a:lnTo>
                <a:lnTo>
                  <a:pt x="10160" y="100330"/>
                </a:lnTo>
                <a:lnTo>
                  <a:pt x="7620" y="95250"/>
                </a:lnTo>
                <a:lnTo>
                  <a:pt x="7620" y="92710"/>
                </a:lnTo>
                <a:lnTo>
                  <a:pt x="6350" y="87630"/>
                </a:lnTo>
                <a:lnTo>
                  <a:pt x="5080" y="83820"/>
                </a:lnTo>
                <a:lnTo>
                  <a:pt x="5080" y="80010"/>
                </a:lnTo>
                <a:lnTo>
                  <a:pt x="5080" y="76200"/>
                </a:lnTo>
                <a:lnTo>
                  <a:pt x="3810" y="69850"/>
                </a:lnTo>
                <a:lnTo>
                  <a:pt x="3810" y="66040"/>
                </a:lnTo>
                <a:lnTo>
                  <a:pt x="3810" y="60960"/>
                </a:lnTo>
                <a:lnTo>
                  <a:pt x="5080" y="55880"/>
                </a:lnTo>
                <a:lnTo>
                  <a:pt x="5080" y="52070"/>
                </a:lnTo>
                <a:lnTo>
                  <a:pt x="5080" y="45720"/>
                </a:lnTo>
                <a:lnTo>
                  <a:pt x="6350" y="41910"/>
                </a:lnTo>
                <a:lnTo>
                  <a:pt x="7620" y="38100"/>
                </a:lnTo>
                <a:lnTo>
                  <a:pt x="7620" y="35560"/>
                </a:lnTo>
                <a:lnTo>
                  <a:pt x="8890" y="34290"/>
                </a:lnTo>
                <a:lnTo>
                  <a:pt x="8890" y="31750"/>
                </a:lnTo>
                <a:lnTo>
                  <a:pt x="10160" y="30480"/>
                </a:lnTo>
                <a:lnTo>
                  <a:pt x="11430" y="26670"/>
                </a:lnTo>
                <a:lnTo>
                  <a:pt x="12700" y="22860"/>
                </a:lnTo>
                <a:lnTo>
                  <a:pt x="15240" y="20320"/>
                </a:lnTo>
                <a:lnTo>
                  <a:pt x="17780" y="16510"/>
                </a:lnTo>
                <a:lnTo>
                  <a:pt x="19050" y="13970"/>
                </a:lnTo>
                <a:lnTo>
                  <a:pt x="21590" y="11430"/>
                </a:lnTo>
                <a:lnTo>
                  <a:pt x="24130" y="10160"/>
                </a:lnTo>
                <a:lnTo>
                  <a:pt x="26670" y="7620"/>
                </a:lnTo>
                <a:lnTo>
                  <a:pt x="29210" y="6350"/>
                </a:lnTo>
                <a:lnTo>
                  <a:pt x="33020" y="3810"/>
                </a:lnTo>
                <a:lnTo>
                  <a:pt x="35560" y="3810"/>
                </a:lnTo>
                <a:lnTo>
                  <a:pt x="39370" y="1270"/>
                </a:lnTo>
                <a:lnTo>
                  <a:pt x="43180" y="1270"/>
                </a:lnTo>
                <a:lnTo>
                  <a:pt x="46990" y="1270"/>
                </a:lnTo>
                <a:lnTo>
                  <a:pt x="54610" y="0"/>
                </a:lnTo>
                <a:lnTo>
                  <a:pt x="63500" y="1270"/>
                </a:lnTo>
                <a:lnTo>
                  <a:pt x="71120" y="1270"/>
                </a:lnTo>
                <a:lnTo>
                  <a:pt x="74930" y="2540"/>
                </a:lnTo>
                <a:lnTo>
                  <a:pt x="77470" y="3810"/>
                </a:lnTo>
                <a:lnTo>
                  <a:pt x="80010" y="5080"/>
                </a:lnTo>
                <a:lnTo>
                  <a:pt x="82550" y="6350"/>
                </a:lnTo>
                <a:lnTo>
                  <a:pt x="85090" y="7620"/>
                </a:lnTo>
                <a:lnTo>
                  <a:pt x="86360" y="8890"/>
                </a:lnTo>
                <a:lnTo>
                  <a:pt x="88900" y="11430"/>
                </a:lnTo>
                <a:lnTo>
                  <a:pt x="90170" y="13970"/>
                </a:lnTo>
                <a:lnTo>
                  <a:pt x="92710" y="15240"/>
                </a:lnTo>
                <a:lnTo>
                  <a:pt x="93980" y="17780"/>
                </a:lnTo>
                <a:lnTo>
                  <a:pt x="95250" y="20320"/>
                </a:lnTo>
                <a:lnTo>
                  <a:pt x="96520" y="24130"/>
                </a:lnTo>
                <a:lnTo>
                  <a:pt x="99060" y="26670"/>
                </a:lnTo>
                <a:lnTo>
                  <a:pt x="100330" y="30480"/>
                </a:lnTo>
                <a:lnTo>
                  <a:pt x="101600" y="34290"/>
                </a:lnTo>
                <a:lnTo>
                  <a:pt x="102870" y="38100"/>
                </a:lnTo>
                <a:lnTo>
                  <a:pt x="104140" y="41910"/>
                </a:lnTo>
                <a:lnTo>
                  <a:pt x="104140" y="46990"/>
                </a:lnTo>
                <a:lnTo>
                  <a:pt x="105410" y="52070"/>
                </a:lnTo>
                <a:lnTo>
                  <a:pt x="106680" y="57150"/>
                </a:lnTo>
                <a:lnTo>
                  <a:pt x="68580" y="63500"/>
                </a:lnTo>
                <a:lnTo>
                  <a:pt x="68580" y="62230"/>
                </a:lnTo>
                <a:lnTo>
                  <a:pt x="68580" y="59690"/>
                </a:lnTo>
                <a:lnTo>
                  <a:pt x="67310" y="57150"/>
                </a:lnTo>
                <a:lnTo>
                  <a:pt x="67310" y="54610"/>
                </a:lnTo>
                <a:lnTo>
                  <a:pt x="66040" y="53340"/>
                </a:lnTo>
                <a:lnTo>
                  <a:pt x="66040" y="52070"/>
                </a:lnTo>
                <a:lnTo>
                  <a:pt x="64770" y="50800"/>
                </a:lnTo>
                <a:lnTo>
                  <a:pt x="64770" y="49530"/>
                </a:lnTo>
                <a:lnTo>
                  <a:pt x="63500" y="49530"/>
                </a:lnTo>
                <a:lnTo>
                  <a:pt x="63500" y="48260"/>
                </a:lnTo>
                <a:lnTo>
                  <a:pt x="63500" y="46990"/>
                </a:lnTo>
                <a:lnTo>
                  <a:pt x="60960" y="45720"/>
                </a:lnTo>
                <a:lnTo>
                  <a:pt x="58420" y="44450"/>
                </a:lnTo>
                <a:lnTo>
                  <a:pt x="57150" y="43180"/>
                </a:lnTo>
                <a:lnTo>
                  <a:pt x="48260" y="43180"/>
                </a:lnTo>
                <a:lnTo>
                  <a:pt x="46990" y="44450"/>
                </a:lnTo>
                <a:lnTo>
                  <a:pt x="45720" y="44450"/>
                </a:lnTo>
                <a:lnTo>
                  <a:pt x="44450" y="45720"/>
                </a:lnTo>
                <a:lnTo>
                  <a:pt x="41910" y="49530"/>
                </a:lnTo>
                <a:lnTo>
                  <a:pt x="41910" y="50800"/>
                </a:lnTo>
                <a:lnTo>
                  <a:pt x="41910" y="52070"/>
                </a:lnTo>
                <a:lnTo>
                  <a:pt x="40640" y="52070"/>
                </a:lnTo>
                <a:lnTo>
                  <a:pt x="40640" y="53340"/>
                </a:lnTo>
                <a:lnTo>
                  <a:pt x="40640" y="54610"/>
                </a:lnTo>
                <a:lnTo>
                  <a:pt x="40640" y="55880"/>
                </a:lnTo>
                <a:lnTo>
                  <a:pt x="39370" y="57150"/>
                </a:lnTo>
                <a:lnTo>
                  <a:pt x="39370" y="58420"/>
                </a:lnTo>
                <a:lnTo>
                  <a:pt x="39370" y="59690"/>
                </a:lnTo>
                <a:lnTo>
                  <a:pt x="39370" y="62230"/>
                </a:lnTo>
                <a:lnTo>
                  <a:pt x="40640" y="63500"/>
                </a:lnTo>
                <a:lnTo>
                  <a:pt x="40640" y="64770"/>
                </a:lnTo>
                <a:lnTo>
                  <a:pt x="40640" y="66040"/>
                </a:lnTo>
                <a:lnTo>
                  <a:pt x="41910" y="66040"/>
                </a:lnTo>
                <a:lnTo>
                  <a:pt x="41910" y="67310"/>
                </a:lnTo>
                <a:lnTo>
                  <a:pt x="41910" y="68580"/>
                </a:lnTo>
                <a:lnTo>
                  <a:pt x="43180" y="69850"/>
                </a:lnTo>
                <a:lnTo>
                  <a:pt x="44450" y="71120"/>
                </a:lnTo>
                <a:lnTo>
                  <a:pt x="46990" y="73660"/>
                </a:lnTo>
                <a:lnTo>
                  <a:pt x="48260" y="73660"/>
                </a:lnTo>
                <a:lnTo>
                  <a:pt x="49530" y="74930"/>
                </a:lnTo>
                <a:lnTo>
                  <a:pt x="54610" y="76200"/>
                </a:lnTo>
                <a:lnTo>
                  <a:pt x="60960" y="77470"/>
                </a:lnTo>
                <a:lnTo>
                  <a:pt x="69850" y="80010"/>
                </a:lnTo>
                <a:lnTo>
                  <a:pt x="78740" y="83820"/>
                </a:lnTo>
                <a:lnTo>
                  <a:pt x="82550" y="85090"/>
                </a:lnTo>
                <a:lnTo>
                  <a:pt x="85090" y="86360"/>
                </a:lnTo>
                <a:lnTo>
                  <a:pt x="87630" y="88900"/>
                </a:lnTo>
                <a:lnTo>
                  <a:pt x="90170" y="90170"/>
                </a:lnTo>
                <a:lnTo>
                  <a:pt x="92710" y="92710"/>
                </a:lnTo>
                <a:lnTo>
                  <a:pt x="95250" y="95250"/>
                </a:lnTo>
                <a:lnTo>
                  <a:pt x="96520" y="97790"/>
                </a:lnTo>
                <a:lnTo>
                  <a:pt x="99060" y="100330"/>
                </a:lnTo>
                <a:lnTo>
                  <a:pt x="100330" y="102870"/>
                </a:lnTo>
                <a:lnTo>
                  <a:pt x="101600" y="106680"/>
                </a:lnTo>
                <a:lnTo>
                  <a:pt x="104140" y="110490"/>
                </a:lnTo>
                <a:lnTo>
                  <a:pt x="105410" y="113030"/>
                </a:lnTo>
                <a:lnTo>
                  <a:pt x="106680" y="116840"/>
                </a:lnTo>
                <a:lnTo>
                  <a:pt x="106680" y="120650"/>
                </a:lnTo>
                <a:lnTo>
                  <a:pt x="107950" y="125730"/>
                </a:lnTo>
                <a:lnTo>
                  <a:pt x="109220" y="129540"/>
                </a:lnTo>
                <a:lnTo>
                  <a:pt x="109220" y="133350"/>
                </a:lnTo>
                <a:lnTo>
                  <a:pt x="110490" y="137160"/>
                </a:lnTo>
                <a:lnTo>
                  <a:pt x="110490" y="142240"/>
                </a:lnTo>
                <a:lnTo>
                  <a:pt x="110490" y="146050"/>
                </a:lnTo>
                <a:lnTo>
                  <a:pt x="110490" y="151130"/>
                </a:lnTo>
                <a:lnTo>
                  <a:pt x="110490" y="156210"/>
                </a:lnTo>
                <a:lnTo>
                  <a:pt x="109220" y="160020"/>
                </a:lnTo>
                <a:lnTo>
                  <a:pt x="109220" y="165100"/>
                </a:lnTo>
                <a:lnTo>
                  <a:pt x="107950" y="168910"/>
                </a:lnTo>
                <a:lnTo>
                  <a:pt x="107950" y="173990"/>
                </a:lnTo>
                <a:lnTo>
                  <a:pt x="106680" y="177800"/>
                </a:lnTo>
                <a:lnTo>
                  <a:pt x="105410" y="181610"/>
                </a:lnTo>
                <a:lnTo>
                  <a:pt x="104140" y="186690"/>
                </a:lnTo>
                <a:lnTo>
                  <a:pt x="101600" y="190500"/>
                </a:lnTo>
                <a:lnTo>
                  <a:pt x="100330" y="194310"/>
                </a:lnTo>
                <a:lnTo>
                  <a:pt x="97790" y="198120"/>
                </a:lnTo>
                <a:lnTo>
                  <a:pt x="95250" y="200660"/>
                </a:lnTo>
                <a:lnTo>
                  <a:pt x="92710" y="204470"/>
                </a:lnTo>
                <a:lnTo>
                  <a:pt x="90170" y="205740"/>
                </a:lnTo>
                <a:lnTo>
                  <a:pt x="87630" y="209550"/>
                </a:lnTo>
                <a:lnTo>
                  <a:pt x="85090" y="210820"/>
                </a:lnTo>
                <a:lnTo>
                  <a:pt x="81280" y="213360"/>
                </a:lnTo>
                <a:lnTo>
                  <a:pt x="77470" y="214630"/>
                </a:lnTo>
                <a:lnTo>
                  <a:pt x="74930" y="215900"/>
                </a:lnTo>
                <a:lnTo>
                  <a:pt x="69850" y="218440"/>
                </a:lnTo>
                <a:lnTo>
                  <a:pt x="66040" y="218440"/>
                </a:lnTo>
                <a:lnTo>
                  <a:pt x="60960" y="219710"/>
                </a:lnTo>
                <a:lnTo>
                  <a:pt x="55880" y="219710"/>
                </a:lnTo>
                <a:lnTo>
                  <a:pt x="49530" y="219710"/>
                </a:lnTo>
                <a:lnTo>
                  <a:pt x="43180" y="218440"/>
                </a:lnTo>
                <a:lnTo>
                  <a:pt x="36830" y="217170"/>
                </a:lnTo>
                <a:lnTo>
                  <a:pt x="31750" y="215900"/>
                </a:lnTo>
                <a:lnTo>
                  <a:pt x="26670" y="213360"/>
                </a:lnTo>
                <a:lnTo>
                  <a:pt x="22860" y="210820"/>
                </a:lnTo>
                <a:lnTo>
                  <a:pt x="20320" y="209550"/>
                </a:lnTo>
                <a:lnTo>
                  <a:pt x="19050" y="207010"/>
                </a:lnTo>
                <a:lnTo>
                  <a:pt x="16510" y="205740"/>
                </a:lnTo>
                <a:lnTo>
                  <a:pt x="15240" y="203200"/>
                </a:lnTo>
                <a:lnTo>
                  <a:pt x="12700" y="199390"/>
                </a:lnTo>
                <a:lnTo>
                  <a:pt x="10160" y="194310"/>
                </a:lnTo>
                <a:lnTo>
                  <a:pt x="7620" y="189230"/>
                </a:lnTo>
                <a:lnTo>
                  <a:pt x="5080" y="184150"/>
                </a:lnTo>
                <a:lnTo>
                  <a:pt x="3810" y="177800"/>
                </a:lnTo>
                <a:lnTo>
                  <a:pt x="2540" y="170180"/>
                </a:lnTo>
                <a:lnTo>
                  <a:pt x="1270" y="163830"/>
                </a:lnTo>
                <a:lnTo>
                  <a:pt x="0" y="156210"/>
                </a:lnTo>
                <a:close/>
              </a:path>
            </a:pathLst>
          </a:custGeom>
          <a:ln w="9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8210550" y="3506470"/>
            <a:ext cx="132080" cy="288290"/>
          </a:xfrm>
          <a:custGeom>
            <a:avLst/>
            <a:gdLst/>
            <a:ahLst/>
            <a:cxnLst/>
            <a:rect l="l" t="t" r="r" b="b"/>
            <a:pathLst>
              <a:path w="132079" h="288289">
                <a:moveTo>
                  <a:pt x="87629" y="0"/>
                </a:moveTo>
                <a:lnTo>
                  <a:pt x="0" y="0"/>
                </a:lnTo>
                <a:lnTo>
                  <a:pt x="0" y="288289"/>
                </a:lnTo>
                <a:lnTo>
                  <a:pt x="78740" y="288289"/>
                </a:lnTo>
                <a:lnTo>
                  <a:pt x="83820" y="287019"/>
                </a:lnTo>
                <a:lnTo>
                  <a:pt x="96520" y="284479"/>
                </a:lnTo>
                <a:lnTo>
                  <a:pt x="101600" y="283209"/>
                </a:lnTo>
                <a:lnTo>
                  <a:pt x="106679" y="280669"/>
                </a:lnTo>
                <a:lnTo>
                  <a:pt x="109220" y="278129"/>
                </a:lnTo>
                <a:lnTo>
                  <a:pt x="111759" y="276859"/>
                </a:lnTo>
                <a:lnTo>
                  <a:pt x="113029" y="275589"/>
                </a:lnTo>
                <a:lnTo>
                  <a:pt x="115570" y="271779"/>
                </a:lnTo>
                <a:lnTo>
                  <a:pt x="116840" y="269239"/>
                </a:lnTo>
                <a:lnTo>
                  <a:pt x="119379" y="265429"/>
                </a:lnTo>
                <a:lnTo>
                  <a:pt x="120650" y="262889"/>
                </a:lnTo>
                <a:lnTo>
                  <a:pt x="123190" y="259079"/>
                </a:lnTo>
                <a:lnTo>
                  <a:pt x="125729" y="251459"/>
                </a:lnTo>
                <a:lnTo>
                  <a:pt x="130809" y="231139"/>
                </a:lnTo>
                <a:lnTo>
                  <a:pt x="130809" y="227329"/>
                </a:lnTo>
                <a:lnTo>
                  <a:pt x="131127" y="226059"/>
                </a:lnTo>
                <a:lnTo>
                  <a:pt x="44450" y="226059"/>
                </a:lnTo>
                <a:lnTo>
                  <a:pt x="44450" y="167639"/>
                </a:lnTo>
                <a:lnTo>
                  <a:pt x="127846" y="167639"/>
                </a:lnTo>
                <a:lnTo>
                  <a:pt x="127000" y="165099"/>
                </a:lnTo>
                <a:lnTo>
                  <a:pt x="125729" y="160019"/>
                </a:lnTo>
                <a:lnTo>
                  <a:pt x="124459" y="157479"/>
                </a:lnTo>
                <a:lnTo>
                  <a:pt x="123190" y="156209"/>
                </a:lnTo>
                <a:lnTo>
                  <a:pt x="120650" y="151129"/>
                </a:lnTo>
                <a:lnTo>
                  <a:pt x="118109" y="147319"/>
                </a:lnTo>
                <a:lnTo>
                  <a:pt x="109220" y="138429"/>
                </a:lnTo>
                <a:lnTo>
                  <a:pt x="106679" y="137159"/>
                </a:lnTo>
                <a:lnTo>
                  <a:pt x="102870" y="134619"/>
                </a:lnTo>
                <a:lnTo>
                  <a:pt x="111759" y="125729"/>
                </a:lnTo>
                <a:lnTo>
                  <a:pt x="114300" y="120649"/>
                </a:lnTo>
                <a:lnTo>
                  <a:pt x="116840" y="118109"/>
                </a:lnTo>
                <a:lnTo>
                  <a:pt x="118533" y="113029"/>
                </a:lnTo>
                <a:lnTo>
                  <a:pt x="44450" y="113029"/>
                </a:lnTo>
                <a:lnTo>
                  <a:pt x="44450" y="58419"/>
                </a:lnTo>
                <a:lnTo>
                  <a:pt x="124883" y="58419"/>
                </a:lnTo>
                <a:lnTo>
                  <a:pt x="124459" y="55879"/>
                </a:lnTo>
                <a:lnTo>
                  <a:pt x="124459" y="49529"/>
                </a:lnTo>
                <a:lnTo>
                  <a:pt x="123190" y="45719"/>
                </a:lnTo>
                <a:lnTo>
                  <a:pt x="123190" y="43179"/>
                </a:lnTo>
                <a:lnTo>
                  <a:pt x="121920" y="39369"/>
                </a:lnTo>
                <a:lnTo>
                  <a:pt x="121920" y="36829"/>
                </a:lnTo>
                <a:lnTo>
                  <a:pt x="120650" y="34289"/>
                </a:lnTo>
                <a:lnTo>
                  <a:pt x="119379" y="30479"/>
                </a:lnTo>
                <a:lnTo>
                  <a:pt x="119379" y="27939"/>
                </a:lnTo>
                <a:lnTo>
                  <a:pt x="116840" y="25400"/>
                </a:lnTo>
                <a:lnTo>
                  <a:pt x="116840" y="22859"/>
                </a:lnTo>
                <a:lnTo>
                  <a:pt x="114300" y="20319"/>
                </a:lnTo>
                <a:lnTo>
                  <a:pt x="110490" y="12700"/>
                </a:lnTo>
                <a:lnTo>
                  <a:pt x="105409" y="7619"/>
                </a:lnTo>
                <a:lnTo>
                  <a:pt x="101600" y="5079"/>
                </a:lnTo>
                <a:lnTo>
                  <a:pt x="96520" y="2539"/>
                </a:lnTo>
                <a:lnTo>
                  <a:pt x="92709" y="1269"/>
                </a:lnTo>
                <a:lnTo>
                  <a:pt x="87629" y="0"/>
                </a:lnTo>
                <a:close/>
              </a:path>
              <a:path w="132079" h="288289">
                <a:moveTo>
                  <a:pt x="127846" y="167639"/>
                </a:moveTo>
                <a:lnTo>
                  <a:pt x="72390" y="167639"/>
                </a:lnTo>
                <a:lnTo>
                  <a:pt x="74929" y="168909"/>
                </a:lnTo>
                <a:lnTo>
                  <a:pt x="76200" y="168909"/>
                </a:lnTo>
                <a:lnTo>
                  <a:pt x="78740" y="170179"/>
                </a:lnTo>
                <a:lnTo>
                  <a:pt x="81279" y="172719"/>
                </a:lnTo>
                <a:lnTo>
                  <a:pt x="81279" y="173989"/>
                </a:lnTo>
                <a:lnTo>
                  <a:pt x="83820" y="176529"/>
                </a:lnTo>
                <a:lnTo>
                  <a:pt x="83820" y="177799"/>
                </a:lnTo>
                <a:lnTo>
                  <a:pt x="85090" y="179069"/>
                </a:lnTo>
                <a:lnTo>
                  <a:pt x="85090" y="180339"/>
                </a:lnTo>
                <a:lnTo>
                  <a:pt x="86359" y="181609"/>
                </a:lnTo>
                <a:lnTo>
                  <a:pt x="86359" y="184149"/>
                </a:lnTo>
                <a:lnTo>
                  <a:pt x="87629" y="185419"/>
                </a:lnTo>
                <a:lnTo>
                  <a:pt x="87629" y="207009"/>
                </a:lnTo>
                <a:lnTo>
                  <a:pt x="86359" y="208279"/>
                </a:lnTo>
                <a:lnTo>
                  <a:pt x="86359" y="210819"/>
                </a:lnTo>
                <a:lnTo>
                  <a:pt x="85090" y="212089"/>
                </a:lnTo>
                <a:lnTo>
                  <a:pt x="85090" y="214629"/>
                </a:lnTo>
                <a:lnTo>
                  <a:pt x="83820" y="215899"/>
                </a:lnTo>
                <a:lnTo>
                  <a:pt x="83820" y="217169"/>
                </a:lnTo>
                <a:lnTo>
                  <a:pt x="82550" y="217169"/>
                </a:lnTo>
                <a:lnTo>
                  <a:pt x="82550" y="218439"/>
                </a:lnTo>
                <a:lnTo>
                  <a:pt x="81279" y="219709"/>
                </a:lnTo>
                <a:lnTo>
                  <a:pt x="81279" y="220979"/>
                </a:lnTo>
                <a:lnTo>
                  <a:pt x="78740" y="223519"/>
                </a:lnTo>
                <a:lnTo>
                  <a:pt x="77470" y="223519"/>
                </a:lnTo>
                <a:lnTo>
                  <a:pt x="74929" y="224789"/>
                </a:lnTo>
                <a:lnTo>
                  <a:pt x="72390" y="224789"/>
                </a:lnTo>
                <a:lnTo>
                  <a:pt x="69850" y="226059"/>
                </a:lnTo>
                <a:lnTo>
                  <a:pt x="131127" y="226059"/>
                </a:lnTo>
                <a:lnTo>
                  <a:pt x="132079" y="222249"/>
                </a:lnTo>
                <a:lnTo>
                  <a:pt x="132079" y="193039"/>
                </a:lnTo>
                <a:lnTo>
                  <a:pt x="130809" y="186689"/>
                </a:lnTo>
                <a:lnTo>
                  <a:pt x="130809" y="180339"/>
                </a:lnTo>
                <a:lnTo>
                  <a:pt x="129540" y="175259"/>
                </a:lnTo>
                <a:lnTo>
                  <a:pt x="128270" y="168909"/>
                </a:lnTo>
                <a:lnTo>
                  <a:pt x="127846" y="167639"/>
                </a:lnTo>
                <a:close/>
              </a:path>
              <a:path w="132079" h="288289">
                <a:moveTo>
                  <a:pt x="124883" y="58419"/>
                </a:moveTo>
                <a:lnTo>
                  <a:pt x="71120" y="58419"/>
                </a:lnTo>
                <a:lnTo>
                  <a:pt x="72390" y="59689"/>
                </a:lnTo>
                <a:lnTo>
                  <a:pt x="73659" y="59689"/>
                </a:lnTo>
                <a:lnTo>
                  <a:pt x="74929" y="60959"/>
                </a:lnTo>
                <a:lnTo>
                  <a:pt x="76200" y="60959"/>
                </a:lnTo>
                <a:lnTo>
                  <a:pt x="76200" y="62229"/>
                </a:lnTo>
                <a:lnTo>
                  <a:pt x="77470" y="63500"/>
                </a:lnTo>
                <a:lnTo>
                  <a:pt x="77470" y="64769"/>
                </a:lnTo>
                <a:lnTo>
                  <a:pt x="78740" y="66039"/>
                </a:lnTo>
                <a:lnTo>
                  <a:pt x="80009" y="68579"/>
                </a:lnTo>
                <a:lnTo>
                  <a:pt x="80009" y="71119"/>
                </a:lnTo>
                <a:lnTo>
                  <a:pt x="81279" y="72389"/>
                </a:lnTo>
                <a:lnTo>
                  <a:pt x="81279" y="78739"/>
                </a:lnTo>
                <a:lnTo>
                  <a:pt x="82550" y="82550"/>
                </a:lnTo>
                <a:lnTo>
                  <a:pt x="82550" y="87629"/>
                </a:lnTo>
                <a:lnTo>
                  <a:pt x="81279" y="90169"/>
                </a:lnTo>
                <a:lnTo>
                  <a:pt x="81279" y="97789"/>
                </a:lnTo>
                <a:lnTo>
                  <a:pt x="80009" y="99059"/>
                </a:lnTo>
                <a:lnTo>
                  <a:pt x="80009" y="102869"/>
                </a:lnTo>
                <a:lnTo>
                  <a:pt x="78740" y="102869"/>
                </a:lnTo>
                <a:lnTo>
                  <a:pt x="78740" y="104139"/>
                </a:lnTo>
                <a:lnTo>
                  <a:pt x="77470" y="105409"/>
                </a:lnTo>
                <a:lnTo>
                  <a:pt x="77470" y="106679"/>
                </a:lnTo>
                <a:lnTo>
                  <a:pt x="76200" y="107949"/>
                </a:lnTo>
                <a:lnTo>
                  <a:pt x="73659" y="109219"/>
                </a:lnTo>
                <a:lnTo>
                  <a:pt x="71120" y="111759"/>
                </a:lnTo>
                <a:lnTo>
                  <a:pt x="68579" y="111759"/>
                </a:lnTo>
                <a:lnTo>
                  <a:pt x="66040" y="113029"/>
                </a:lnTo>
                <a:lnTo>
                  <a:pt x="118533" y="113029"/>
                </a:lnTo>
                <a:lnTo>
                  <a:pt x="119379" y="110489"/>
                </a:lnTo>
                <a:lnTo>
                  <a:pt x="121920" y="105409"/>
                </a:lnTo>
                <a:lnTo>
                  <a:pt x="121920" y="102869"/>
                </a:lnTo>
                <a:lnTo>
                  <a:pt x="123190" y="100329"/>
                </a:lnTo>
                <a:lnTo>
                  <a:pt x="123190" y="95250"/>
                </a:lnTo>
                <a:lnTo>
                  <a:pt x="124459" y="88900"/>
                </a:lnTo>
                <a:lnTo>
                  <a:pt x="125729" y="83819"/>
                </a:lnTo>
                <a:lnTo>
                  <a:pt x="125729" y="63500"/>
                </a:lnTo>
                <a:lnTo>
                  <a:pt x="124883" y="5841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8210550" y="3501390"/>
            <a:ext cx="82550" cy="8890"/>
          </a:xfrm>
          <a:custGeom>
            <a:avLst/>
            <a:gdLst/>
            <a:ahLst/>
            <a:cxnLst/>
            <a:rect l="l" t="t" r="r" b="b"/>
            <a:pathLst>
              <a:path w="82550" h="8889">
                <a:moveTo>
                  <a:pt x="0" y="0"/>
                </a:moveTo>
                <a:lnTo>
                  <a:pt x="82550" y="0"/>
                </a:lnTo>
                <a:lnTo>
                  <a:pt x="8255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8293100" y="350139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0" y="0"/>
                </a:moveTo>
                <a:lnTo>
                  <a:pt x="5079" y="0"/>
                </a:lnTo>
                <a:lnTo>
                  <a:pt x="5079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8298180" y="350139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8296909" y="350139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40" y="0"/>
                </a:moveTo>
                <a:lnTo>
                  <a:pt x="1270" y="5080"/>
                </a:lnTo>
                <a:lnTo>
                  <a:pt x="0" y="8889"/>
                </a:lnTo>
                <a:lnTo>
                  <a:pt x="5080" y="10160"/>
                </a:lnTo>
                <a:lnTo>
                  <a:pt x="6350" y="6350"/>
                </a:lnTo>
                <a:lnTo>
                  <a:pt x="762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8301990" y="35026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39" y="0"/>
                </a:moveTo>
                <a:lnTo>
                  <a:pt x="1269" y="5079"/>
                </a:lnTo>
                <a:lnTo>
                  <a:pt x="0" y="8889"/>
                </a:lnTo>
                <a:lnTo>
                  <a:pt x="3809" y="10160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8307069" y="350520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39" y="0"/>
                </a:moveTo>
                <a:lnTo>
                  <a:pt x="1270" y="0"/>
                </a:lnTo>
                <a:lnTo>
                  <a:pt x="0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8305800" y="3505200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809" y="0"/>
                </a:moveTo>
                <a:lnTo>
                  <a:pt x="1270" y="3810"/>
                </a:lnTo>
                <a:lnTo>
                  <a:pt x="0" y="7620"/>
                </a:lnTo>
                <a:lnTo>
                  <a:pt x="3809" y="10160"/>
                </a:lnTo>
                <a:lnTo>
                  <a:pt x="6350" y="6350"/>
                </a:lnTo>
                <a:lnTo>
                  <a:pt x="7620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8312150" y="350647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5079"/>
                </a:lnTo>
                <a:lnTo>
                  <a:pt x="254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8308340" y="35077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350" y="0"/>
                </a:moveTo>
                <a:lnTo>
                  <a:pt x="3809" y="3810"/>
                </a:lnTo>
                <a:lnTo>
                  <a:pt x="0" y="7620"/>
                </a:lnTo>
                <a:lnTo>
                  <a:pt x="3809" y="10160"/>
                </a:lnTo>
                <a:lnTo>
                  <a:pt x="7619" y="6350"/>
                </a:lnTo>
                <a:lnTo>
                  <a:pt x="10159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8312150" y="351027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350" y="0"/>
                </a:moveTo>
                <a:lnTo>
                  <a:pt x="3809" y="3810"/>
                </a:lnTo>
                <a:lnTo>
                  <a:pt x="0" y="7620"/>
                </a:lnTo>
                <a:lnTo>
                  <a:pt x="2540" y="889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8317230" y="35115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2540" y="0"/>
                </a:lnTo>
                <a:lnTo>
                  <a:pt x="0" y="381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8313419" y="351282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20" y="0"/>
                </a:moveTo>
                <a:lnTo>
                  <a:pt x="0" y="5079"/>
                </a:lnTo>
                <a:lnTo>
                  <a:pt x="2539" y="7619"/>
                </a:lnTo>
                <a:lnTo>
                  <a:pt x="6350" y="5079"/>
                </a:lnTo>
                <a:lnTo>
                  <a:pt x="8889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8315959" y="35140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350" y="0"/>
                </a:moveTo>
                <a:lnTo>
                  <a:pt x="3810" y="3810"/>
                </a:lnTo>
                <a:lnTo>
                  <a:pt x="0" y="6350"/>
                </a:lnTo>
                <a:lnTo>
                  <a:pt x="1270" y="7620"/>
                </a:lnTo>
                <a:lnTo>
                  <a:pt x="5080" y="508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8321040" y="35153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2539" y="0"/>
                </a:lnTo>
                <a:lnTo>
                  <a:pt x="0" y="3810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8317230" y="35166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20" y="0"/>
                </a:moveTo>
                <a:lnTo>
                  <a:pt x="0" y="5080"/>
                </a:lnTo>
                <a:lnTo>
                  <a:pt x="1270" y="7620"/>
                </a:lnTo>
                <a:lnTo>
                  <a:pt x="5079" y="5080"/>
                </a:lnTo>
                <a:lnTo>
                  <a:pt x="889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8322309" y="35179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3810" y="0"/>
                </a:moveTo>
                <a:lnTo>
                  <a:pt x="0" y="3810"/>
                </a:lnTo>
                <a:lnTo>
                  <a:pt x="508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8318500" y="35191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09" y="2539"/>
                </a:lnTo>
                <a:lnTo>
                  <a:pt x="0" y="3809"/>
                </a:lnTo>
                <a:lnTo>
                  <a:pt x="1270" y="7619"/>
                </a:lnTo>
                <a:lnTo>
                  <a:pt x="5079" y="5079"/>
                </a:lnTo>
                <a:lnTo>
                  <a:pt x="1015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8319769" y="35217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20" y="0"/>
                </a:moveTo>
                <a:lnTo>
                  <a:pt x="0" y="5079"/>
                </a:lnTo>
                <a:lnTo>
                  <a:pt x="1270" y="7619"/>
                </a:lnTo>
                <a:lnTo>
                  <a:pt x="5079" y="5079"/>
                </a:lnTo>
                <a:lnTo>
                  <a:pt x="1015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8321040" y="35242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3809" y="2539"/>
                </a:lnTo>
                <a:lnTo>
                  <a:pt x="0" y="3810"/>
                </a:lnTo>
                <a:lnTo>
                  <a:pt x="1269" y="7620"/>
                </a:lnTo>
                <a:lnTo>
                  <a:pt x="6350" y="5079"/>
                </a:lnTo>
                <a:lnTo>
                  <a:pt x="1015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8322309" y="35267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80" y="2539"/>
                </a:lnTo>
                <a:lnTo>
                  <a:pt x="0" y="3810"/>
                </a:lnTo>
                <a:lnTo>
                  <a:pt x="1270" y="6350"/>
                </a:lnTo>
                <a:lnTo>
                  <a:pt x="5080" y="5080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8323580" y="35293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10" y="2540"/>
                </a:lnTo>
                <a:lnTo>
                  <a:pt x="0" y="3810"/>
                </a:lnTo>
                <a:lnTo>
                  <a:pt x="1270" y="7620"/>
                </a:lnTo>
                <a:lnTo>
                  <a:pt x="6350" y="5080"/>
                </a:lnTo>
                <a:lnTo>
                  <a:pt x="1016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8329930" y="353187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3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8324850" y="35331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79" y="1270"/>
                </a:lnTo>
                <a:lnTo>
                  <a:pt x="0" y="2539"/>
                </a:lnTo>
                <a:lnTo>
                  <a:pt x="1270" y="6350"/>
                </a:lnTo>
                <a:lnTo>
                  <a:pt x="5079" y="3810"/>
                </a:lnTo>
                <a:lnTo>
                  <a:pt x="1015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8326119" y="35356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89" y="0"/>
                </a:moveTo>
                <a:lnTo>
                  <a:pt x="3809" y="1270"/>
                </a:lnTo>
                <a:lnTo>
                  <a:pt x="0" y="2540"/>
                </a:lnTo>
                <a:lnTo>
                  <a:pt x="0" y="5080"/>
                </a:lnTo>
                <a:lnTo>
                  <a:pt x="5079" y="508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8326119" y="35407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127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8327390" y="353822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19" y="0"/>
                </a:moveTo>
                <a:lnTo>
                  <a:pt x="3809" y="2539"/>
                </a:lnTo>
                <a:lnTo>
                  <a:pt x="0" y="3809"/>
                </a:lnTo>
                <a:lnTo>
                  <a:pt x="0" y="6350"/>
                </a:lnTo>
                <a:lnTo>
                  <a:pt x="5079" y="5079"/>
                </a:lnTo>
                <a:lnTo>
                  <a:pt x="8889" y="253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8332469" y="354075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2539"/>
                </a:lnTo>
                <a:lnTo>
                  <a:pt x="380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8327390" y="354202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889" y="0"/>
                </a:moveTo>
                <a:lnTo>
                  <a:pt x="5079" y="1270"/>
                </a:lnTo>
                <a:lnTo>
                  <a:pt x="0" y="2540"/>
                </a:lnTo>
                <a:lnTo>
                  <a:pt x="1269" y="5080"/>
                </a:lnTo>
                <a:lnTo>
                  <a:pt x="5079" y="3810"/>
                </a:lnTo>
                <a:lnTo>
                  <a:pt x="1015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8328659" y="35445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3810" y="1269"/>
                </a:lnTo>
                <a:lnTo>
                  <a:pt x="0" y="2539"/>
                </a:lnTo>
                <a:lnTo>
                  <a:pt x="0" y="6350"/>
                </a:lnTo>
                <a:lnTo>
                  <a:pt x="10160" y="380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8328659" y="354837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60" y="0"/>
                </a:moveTo>
                <a:lnTo>
                  <a:pt x="0" y="2540"/>
                </a:lnTo>
                <a:lnTo>
                  <a:pt x="1270" y="5080"/>
                </a:lnTo>
                <a:lnTo>
                  <a:pt x="5080" y="3810"/>
                </a:lnTo>
                <a:lnTo>
                  <a:pt x="10160" y="254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8333740" y="35509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8329930" y="355219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0"/>
                </a:lnTo>
                <a:lnTo>
                  <a:pt x="0" y="1270"/>
                </a:lnTo>
                <a:lnTo>
                  <a:pt x="0" y="5080"/>
                </a:lnTo>
                <a:lnTo>
                  <a:pt x="5079" y="3810"/>
                </a:lnTo>
                <a:lnTo>
                  <a:pt x="8890" y="381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8329930" y="35560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90" y="0"/>
                </a:moveTo>
                <a:lnTo>
                  <a:pt x="5079" y="0"/>
                </a:lnTo>
                <a:lnTo>
                  <a:pt x="0" y="1270"/>
                </a:lnTo>
                <a:lnTo>
                  <a:pt x="0" y="3810"/>
                </a:lnTo>
                <a:lnTo>
                  <a:pt x="5079" y="3810"/>
                </a:lnTo>
                <a:lnTo>
                  <a:pt x="1016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8329930" y="35585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60" y="0"/>
                </a:moveTo>
                <a:lnTo>
                  <a:pt x="5079" y="1270"/>
                </a:lnTo>
                <a:lnTo>
                  <a:pt x="0" y="1270"/>
                </a:lnTo>
                <a:lnTo>
                  <a:pt x="1270" y="5080"/>
                </a:lnTo>
                <a:lnTo>
                  <a:pt x="5079" y="3810"/>
                </a:lnTo>
                <a:lnTo>
                  <a:pt x="10160" y="381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8331200" y="35623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09" y="0"/>
                </a:lnTo>
                <a:lnTo>
                  <a:pt x="0" y="1270"/>
                </a:lnTo>
                <a:lnTo>
                  <a:pt x="0" y="7620"/>
                </a:lnTo>
                <a:lnTo>
                  <a:pt x="10159" y="762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8336280" y="35699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8331200" y="35699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59" y="0"/>
                </a:moveTo>
                <a:lnTo>
                  <a:pt x="10159" y="7619"/>
                </a:lnTo>
                <a:lnTo>
                  <a:pt x="0" y="761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8331200" y="35775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10159" y="6350"/>
                </a:lnTo>
                <a:lnTo>
                  <a:pt x="0" y="6350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8336280" y="358394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8331200" y="358394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59" y="0"/>
                </a:moveTo>
                <a:lnTo>
                  <a:pt x="0" y="0"/>
                </a:lnTo>
                <a:lnTo>
                  <a:pt x="0" y="5080"/>
                </a:lnTo>
                <a:lnTo>
                  <a:pt x="5079" y="6350"/>
                </a:lnTo>
                <a:lnTo>
                  <a:pt x="8890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8336280" y="359029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8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8329930" y="35890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6350"/>
                </a:lnTo>
                <a:lnTo>
                  <a:pt x="5079" y="6350"/>
                </a:lnTo>
                <a:lnTo>
                  <a:pt x="10160" y="7619"/>
                </a:lnTo>
                <a:lnTo>
                  <a:pt x="10160" y="126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8329930" y="35953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5079" y="0"/>
                </a:moveTo>
                <a:lnTo>
                  <a:pt x="0" y="0"/>
                </a:lnTo>
                <a:lnTo>
                  <a:pt x="0" y="5079"/>
                </a:lnTo>
                <a:lnTo>
                  <a:pt x="3810" y="6350"/>
                </a:lnTo>
                <a:lnTo>
                  <a:pt x="8890" y="6350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8333740" y="360172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8328659" y="360045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2539"/>
                </a:lnTo>
                <a:lnTo>
                  <a:pt x="10160" y="5079"/>
                </a:lnTo>
                <a:lnTo>
                  <a:pt x="10160" y="2539"/>
                </a:lnTo>
                <a:lnTo>
                  <a:pt x="508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8328659" y="3602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7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8328659" y="36042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5080" y="0"/>
                </a:moveTo>
                <a:lnTo>
                  <a:pt x="0" y="0"/>
                </a:lnTo>
                <a:lnTo>
                  <a:pt x="0" y="1269"/>
                </a:lnTo>
                <a:lnTo>
                  <a:pt x="5080" y="2539"/>
                </a:lnTo>
                <a:lnTo>
                  <a:pt x="8890" y="3809"/>
                </a:lnTo>
                <a:lnTo>
                  <a:pt x="1016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8327390" y="360552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69" y="0"/>
                </a:moveTo>
                <a:lnTo>
                  <a:pt x="0" y="2540"/>
                </a:lnTo>
                <a:lnTo>
                  <a:pt x="10159" y="5080"/>
                </a:lnTo>
                <a:lnTo>
                  <a:pt x="10159" y="2540"/>
                </a:lnTo>
                <a:lnTo>
                  <a:pt x="6350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8332469" y="3609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3809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8327390" y="36080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1269" y="0"/>
                </a:moveTo>
                <a:lnTo>
                  <a:pt x="0" y="2539"/>
                </a:lnTo>
                <a:lnTo>
                  <a:pt x="5079" y="3809"/>
                </a:lnTo>
                <a:lnTo>
                  <a:pt x="8889" y="5079"/>
                </a:lnTo>
                <a:lnTo>
                  <a:pt x="8889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8326119" y="361060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2539"/>
                </a:lnTo>
                <a:lnTo>
                  <a:pt x="10159" y="5079"/>
                </a:lnTo>
                <a:lnTo>
                  <a:pt x="10159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8331200" y="361442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8326119" y="36131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70" y="0"/>
                </a:moveTo>
                <a:lnTo>
                  <a:pt x="0" y="1269"/>
                </a:lnTo>
                <a:lnTo>
                  <a:pt x="7620" y="6350"/>
                </a:lnTo>
                <a:lnTo>
                  <a:pt x="8889" y="3810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8326119" y="36144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0" y="126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8323580" y="36156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40" y="0"/>
                </a:moveTo>
                <a:lnTo>
                  <a:pt x="0" y="3810"/>
                </a:lnTo>
                <a:lnTo>
                  <a:pt x="5079" y="5080"/>
                </a:lnTo>
                <a:lnTo>
                  <a:pt x="8890" y="7620"/>
                </a:lnTo>
                <a:lnTo>
                  <a:pt x="1016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8322309" y="36195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39"/>
                </a:lnTo>
                <a:lnTo>
                  <a:pt x="5080" y="5080"/>
                </a:lnTo>
                <a:lnTo>
                  <a:pt x="8890" y="6350"/>
                </a:lnTo>
                <a:lnTo>
                  <a:pt x="10160" y="3810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8321040" y="36220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69" y="0"/>
                </a:moveTo>
                <a:lnTo>
                  <a:pt x="0" y="2540"/>
                </a:lnTo>
                <a:lnTo>
                  <a:pt x="3809" y="5080"/>
                </a:lnTo>
                <a:lnTo>
                  <a:pt x="8889" y="7620"/>
                </a:lnTo>
                <a:lnTo>
                  <a:pt x="10159" y="3810"/>
                </a:lnTo>
                <a:lnTo>
                  <a:pt x="6350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8319769" y="362457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3810"/>
                </a:lnTo>
                <a:lnTo>
                  <a:pt x="3809" y="5080"/>
                </a:lnTo>
                <a:lnTo>
                  <a:pt x="8889" y="7620"/>
                </a:lnTo>
                <a:lnTo>
                  <a:pt x="10159" y="381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8323580" y="36296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3810" y="3809"/>
                </a:lnTo>
                <a:lnTo>
                  <a:pt x="3810" y="253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8318500" y="36271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2539"/>
                </a:lnTo>
                <a:lnTo>
                  <a:pt x="3809" y="5079"/>
                </a:lnTo>
                <a:lnTo>
                  <a:pt x="6350" y="8889"/>
                </a:lnTo>
                <a:lnTo>
                  <a:pt x="8890" y="634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8315959" y="362965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2540" y="0"/>
                </a:moveTo>
                <a:lnTo>
                  <a:pt x="0" y="2539"/>
                </a:lnTo>
                <a:lnTo>
                  <a:pt x="7620" y="7619"/>
                </a:lnTo>
                <a:lnTo>
                  <a:pt x="8890" y="5079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8314690" y="36309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39" y="0"/>
                </a:moveTo>
                <a:lnTo>
                  <a:pt x="0" y="2540"/>
                </a:lnTo>
                <a:lnTo>
                  <a:pt x="2539" y="6350"/>
                </a:lnTo>
                <a:lnTo>
                  <a:pt x="6350" y="8890"/>
                </a:lnTo>
                <a:lnTo>
                  <a:pt x="8889" y="6350"/>
                </a:lnTo>
                <a:lnTo>
                  <a:pt x="5079" y="381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8312150" y="36334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40" y="0"/>
                </a:moveTo>
                <a:lnTo>
                  <a:pt x="0" y="2539"/>
                </a:lnTo>
                <a:lnTo>
                  <a:pt x="3809" y="5079"/>
                </a:lnTo>
                <a:lnTo>
                  <a:pt x="6350" y="8889"/>
                </a:lnTo>
                <a:lnTo>
                  <a:pt x="8890" y="6349"/>
                </a:lnTo>
                <a:lnTo>
                  <a:pt x="507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8309609" y="363474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40" y="0"/>
                </a:moveTo>
                <a:lnTo>
                  <a:pt x="0" y="2540"/>
                </a:lnTo>
                <a:lnTo>
                  <a:pt x="3810" y="6350"/>
                </a:lnTo>
                <a:lnTo>
                  <a:pt x="6350" y="10160"/>
                </a:lnTo>
                <a:lnTo>
                  <a:pt x="8890" y="7620"/>
                </a:lnTo>
                <a:lnTo>
                  <a:pt x="635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8305800" y="36372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809" y="0"/>
                </a:moveTo>
                <a:lnTo>
                  <a:pt x="0" y="5080"/>
                </a:lnTo>
                <a:lnTo>
                  <a:pt x="5079" y="7620"/>
                </a:lnTo>
                <a:lnTo>
                  <a:pt x="762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8310880" y="363727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079" y="0"/>
                </a:moveTo>
                <a:lnTo>
                  <a:pt x="0" y="7620"/>
                </a:lnTo>
                <a:lnTo>
                  <a:pt x="3810" y="10160"/>
                </a:lnTo>
                <a:lnTo>
                  <a:pt x="889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8314690" y="36398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079" y="0"/>
                </a:moveTo>
                <a:lnTo>
                  <a:pt x="0" y="7619"/>
                </a:lnTo>
                <a:lnTo>
                  <a:pt x="2539" y="8889"/>
                </a:lnTo>
                <a:lnTo>
                  <a:pt x="761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8319769" y="36410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2539" y="0"/>
                </a:lnTo>
                <a:lnTo>
                  <a:pt x="0" y="381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8317230" y="36423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6350" y="0"/>
                </a:moveTo>
                <a:lnTo>
                  <a:pt x="2540" y="2539"/>
                </a:lnTo>
                <a:lnTo>
                  <a:pt x="0" y="6350"/>
                </a:lnTo>
                <a:lnTo>
                  <a:pt x="2540" y="8889"/>
                </a:lnTo>
                <a:lnTo>
                  <a:pt x="6350" y="6350"/>
                </a:lnTo>
                <a:lnTo>
                  <a:pt x="10160" y="253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8319769" y="364490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3809" y="3810"/>
                </a:lnTo>
                <a:lnTo>
                  <a:pt x="0" y="6350"/>
                </a:lnTo>
                <a:lnTo>
                  <a:pt x="3809" y="8889"/>
                </a:lnTo>
                <a:lnTo>
                  <a:pt x="10159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8326119" y="36474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1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8322309" y="36487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79"/>
                </a:lnTo>
                <a:lnTo>
                  <a:pt x="2540" y="8889"/>
                </a:lnTo>
                <a:lnTo>
                  <a:pt x="6350" y="5079"/>
                </a:lnTo>
                <a:lnTo>
                  <a:pt x="10160" y="253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8324850" y="365125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620" y="0"/>
                </a:moveTo>
                <a:lnTo>
                  <a:pt x="0" y="5080"/>
                </a:lnTo>
                <a:lnTo>
                  <a:pt x="2540" y="8889"/>
                </a:lnTo>
                <a:lnTo>
                  <a:pt x="10159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8331200" y="36550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09" y="0"/>
                </a:moveTo>
                <a:lnTo>
                  <a:pt x="0" y="253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8327390" y="365632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89" y="0"/>
                </a:moveTo>
                <a:lnTo>
                  <a:pt x="3809" y="1270"/>
                </a:lnTo>
                <a:lnTo>
                  <a:pt x="0" y="3810"/>
                </a:lnTo>
                <a:lnTo>
                  <a:pt x="2539" y="7620"/>
                </a:lnTo>
                <a:lnTo>
                  <a:pt x="6350" y="6350"/>
                </a:lnTo>
                <a:lnTo>
                  <a:pt x="10159" y="381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8329930" y="366014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20" y="0"/>
                </a:moveTo>
                <a:lnTo>
                  <a:pt x="3810" y="2540"/>
                </a:lnTo>
                <a:lnTo>
                  <a:pt x="0" y="3810"/>
                </a:lnTo>
                <a:lnTo>
                  <a:pt x="0" y="6350"/>
                </a:lnTo>
                <a:lnTo>
                  <a:pt x="5079" y="3810"/>
                </a:lnTo>
                <a:lnTo>
                  <a:pt x="8890" y="254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8329930" y="366267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79" y="1270"/>
                </a:lnTo>
                <a:lnTo>
                  <a:pt x="0" y="3810"/>
                </a:lnTo>
                <a:lnTo>
                  <a:pt x="1270" y="6350"/>
                </a:lnTo>
                <a:lnTo>
                  <a:pt x="6350" y="3810"/>
                </a:lnTo>
                <a:lnTo>
                  <a:pt x="1016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8336280" y="366395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10" y="0"/>
                </a:moveTo>
                <a:lnTo>
                  <a:pt x="0" y="253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8331200" y="366522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5079" y="1269"/>
                </a:lnTo>
                <a:lnTo>
                  <a:pt x="0" y="2539"/>
                </a:lnTo>
                <a:lnTo>
                  <a:pt x="2540" y="7619"/>
                </a:lnTo>
                <a:lnTo>
                  <a:pt x="10159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8333740" y="367030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619" y="0"/>
                </a:moveTo>
                <a:lnTo>
                  <a:pt x="0" y="2539"/>
                </a:lnTo>
                <a:lnTo>
                  <a:pt x="1269" y="7619"/>
                </a:lnTo>
                <a:lnTo>
                  <a:pt x="5079" y="5080"/>
                </a:lnTo>
                <a:lnTo>
                  <a:pt x="10159" y="3810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8338819" y="36741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8333740" y="367537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0159" y="0"/>
                </a:moveTo>
                <a:lnTo>
                  <a:pt x="5079" y="0"/>
                </a:lnTo>
                <a:lnTo>
                  <a:pt x="0" y="1270"/>
                </a:lnTo>
                <a:lnTo>
                  <a:pt x="1269" y="7620"/>
                </a:lnTo>
                <a:lnTo>
                  <a:pt x="6350" y="6350"/>
                </a:lnTo>
                <a:lnTo>
                  <a:pt x="1142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8335009" y="3680459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0160" y="0"/>
                </a:moveTo>
                <a:lnTo>
                  <a:pt x="0" y="2539"/>
                </a:lnTo>
                <a:lnTo>
                  <a:pt x="1270" y="7619"/>
                </a:lnTo>
                <a:lnTo>
                  <a:pt x="1143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8341359" y="3685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8336280" y="36868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60" y="0"/>
                </a:moveTo>
                <a:lnTo>
                  <a:pt x="5079" y="0"/>
                </a:lnTo>
                <a:lnTo>
                  <a:pt x="0" y="1269"/>
                </a:lnTo>
                <a:lnTo>
                  <a:pt x="1270" y="6350"/>
                </a:lnTo>
                <a:lnTo>
                  <a:pt x="5079" y="6350"/>
                </a:lnTo>
                <a:lnTo>
                  <a:pt x="10160" y="507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8337550" y="36918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890" y="0"/>
                </a:moveTo>
                <a:lnTo>
                  <a:pt x="3809" y="1270"/>
                </a:lnTo>
                <a:lnTo>
                  <a:pt x="0" y="1270"/>
                </a:lnTo>
                <a:lnTo>
                  <a:pt x="0" y="7620"/>
                </a:lnTo>
                <a:lnTo>
                  <a:pt x="10159" y="762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8342630" y="369950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8337550" y="36995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59" y="0"/>
                </a:moveTo>
                <a:lnTo>
                  <a:pt x="0" y="0"/>
                </a:lnTo>
                <a:lnTo>
                  <a:pt x="1270" y="7619"/>
                </a:lnTo>
                <a:lnTo>
                  <a:pt x="5079" y="6350"/>
                </a:lnTo>
                <a:lnTo>
                  <a:pt x="10159" y="635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8342630" y="370585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8338819" y="37058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89" y="0"/>
                </a:moveTo>
                <a:lnTo>
                  <a:pt x="8889" y="6350"/>
                </a:lnTo>
                <a:lnTo>
                  <a:pt x="0" y="6350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8338819" y="37122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89" y="0"/>
                </a:moveTo>
                <a:lnTo>
                  <a:pt x="8889" y="5079"/>
                </a:lnTo>
                <a:lnTo>
                  <a:pt x="0" y="5079"/>
                </a:lnTo>
                <a:lnTo>
                  <a:pt x="0" y="0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8342630" y="37172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8337550" y="371729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5079" y="0"/>
                </a:moveTo>
                <a:lnTo>
                  <a:pt x="1270" y="0"/>
                </a:lnTo>
                <a:lnTo>
                  <a:pt x="0" y="6350"/>
                </a:lnTo>
                <a:lnTo>
                  <a:pt x="10159" y="6350"/>
                </a:lnTo>
                <a:lnTo>
                  <a:pt x="1015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8342630" y="372364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8337550" y="37236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0159" y="0"/>
                </a:moveTo>
                <a:lnTo>
                  <a:pt x="0" y="0"/>
                </a:lnTo>
                <a:lnTo>
                  <a:pt x="0" y="5080"/>
                </a:lnTo>
                <a:lnTo>
                  <a:pt x="8890" y="508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8342630" y="37287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8336280" y="372872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6350" y="0"/>
                </a:moveTo>
                <a:lnTo>
                  <a:pt x="1270" y="0"/>
                </a:lnTo>
                <a:lnTo>
                  <a:pt x="0" y="5079"/>
                </a:lnTo>
                <a:lnTo>
                  <a:pt x="5079" y="5079"/>
                </a:lnTo>
                <a:lnTo>
                  <a:pt x="10160" y="6349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8336280" y="373380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5079" y="0"/>
                </a:moveTo>
                <a:lnTo>
                  <a:pt x="0" y="0"/>
                </a:lnTo>
                <a:lnTo>
                  <a:pt x="0" y="3810"/>
                </a:lnTo>
                <a:lnTo>
                  <a:pt x="5079" y="3810"/>
                </a:lnTo>
                <a:lnTo>
                  <a:pt x="8890" y="5080"/>
                </a:lnTo>
                <a:lnTo>
                  <a:pt x="1016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8336280" y="373760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8335009" y="37376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6350" y="0"/>
                </a:moveTo>
                <a:lnTo>
                  <a:pt x="1270" y="0"/>
                </a:lnTo>
                <a:lnTo>
                  <a:pt x="0" y="5079"/>
                </a:lnTo>
                <a:lnTo>
                  <a:pt x="5080" y="5079"/>
                </a:lnTo>
                <a:lnTo>
                  <a:pt x="10160" y="6350"/>
                </a:lnTo>
                <a:lnTo>
                  <a:pt x="1016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8333740" y="374269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6350" y="0"/>
                </a:moveTo>
                <a:lnTo>
                  <a:pt x="1269" y="0"/>
                </a:lnTo>
                <a:lnTo>
                  <a:pt x="0" y="5080"/>
                </a:lnTo>
                <a:lnTo>
                  <a:pt x="5079" y="5080"/>
                </a:lnTo>
                <a:lnTo>
                  <a:pt x="10159" y="6350"/>
                </a:lnTo>
                <a:lnTo>
                  <a:pt x="11429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8338819" y="37477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7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8333740" y="374650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69" y="0"/>
                </a:moveTo>
                <a:lnTo>
                  <a:pt x="0" y="5080"/>
                </a:lnTo>
                <a:lnTo>
                  <a:pt x="7619" y="7619"/>
                </a:lnTo>
                <a:lnTo>
                  <a:pt x="10159" y="3810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8332469" y="375157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3810"/>
                </a:lnTo>
                <a:lnTo>
                  <a:pt x="3809" y="6350"/>
                </a:lnTo>
                <a:lnTo>
                  <a:pt x="7620" y="7620"/>
                </a:lnTo>
                <a:lnTo>
                  <a:pt x="888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8329930" y="375539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540" y="0"/>
                </a:moveTo>
                <a:lnTo>
                  <a:pt x="0" y="5080"/>
                </a:lnTo>
                <a:lnTo>
                  <a:pt x="5079" y="6350"/>
                </a:lnTo>
                <a:lnTo>
                  <a:pt x="8890" y="7620"/>
                </a:lnTo>
                <a:lnTo>
                  <a:pt x="10160" y="3810"/>
                </a:lnTo>
                <a:lnTo>
                  <a:pt x="635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8328659" y="37604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270" y="0"/>
                </a:moveTo>
                <a:lnTo>
                  <a:pt x="0" y="2539"/>
                </a:lnTo>
                <a:lnTo>
                  <a:pt x="5080" y="5079"/>
                </a:lnTo>
                <a:lnTo>
                  <a:pt x="8890" y="6349"/>
                </a:lnTo>
                <a:lnTo>
                  <a:pt x="10160" y="2539"/>
                </a:lnTo>
                <a:lnTo>
                  <a:pt x="635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8327390" y="37630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69" y="0"/>
                </a:moveTo>
                <a:lnTo>
                  <a:pt x="0" y="3809"/>
                </a:lnTo>
                <a:lnTo>
                  <a:pt x="3809" y="6350"/>
                </a:lnTo>
                <a:lnTo>
                  <a:pt x="8889" y="7619"/>
                </a:lnTo>
                <a:lnTo>
                  <a:pt x="10159" y="3809"/>
                </a:lnTo>
                <a:lnTo>
                  <a:pt x="63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8324850" y="376682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2540" y="0"/>
                </a:moveTo>
                <a:lnTo>
                  <a:pt x="0" y="3809"/>
                </a:lnTo>
                <a:lnTo>
                  <a:pt x="5079" y="5079"/>
                </a:lnTo>
                <a:lnTo>
                  <a:pt x="8890" y="7619"/>
                </a:lnTo>
                <a:lnTo>
                  <a:pt x="11429" y="3809"/>
                </a:lnTo>
                <a:lnTo>
                  <a:pt x="6350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8323580" y="376935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40" y="0"/>
                </a:moveTo>
                <a:lnTo>
                  <a:pt x="0" y="3809"/>
                </a:lnTo>
                <a:lnTo>
                  <a:pt x="3810" y="6350"/>
                </a:lnTo>
                <a:lnTo>
                  <a:pt x="8890" y="8889"/>
                </a:lnTo>
                <a:lnTo>
                  <a:pt x="1016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8322309" y="37731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270" y="0"/>
                </a:moveTo>
                <a:lnTo>
                  <a:pt x="0" y="2539"/>
                </a:lnTo>
                <a:lnTo>
                  <a:pt x="7620" y="7619"/>
                </a:lnTo>
                <a:lnTo>
                  <a:pt x="10160" y="5079"/>
                </a:lnTo>
                <a:lnTo>
                  <a:pt x="5080" y="253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8326119" y="37782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809" y="3810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8319769" y="3775709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539" y="0"/>
                </a:moveTo>
                <a:lnTo>
                  <a:pt x="0" y="2539"/>
                </a:lnTo>
                <a:lnTo>
                  <a:pt x="3809" y="6350"/>
                </a:lnTo>
                <a:lnTo>
                  <a:pt x="7620" y="8889"/>
                </a:lnTo>
                <a:lnTo>
                  <a:pt x="10159" y="6350"/>
                </a:lnTo>
                <a:lnTo>
                  <a:pt x="6350" y="253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8318500" y="377825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270" y="0"/>
                </a:moveTo>
                <a:lnTo>
                  <a:pt x="0" y="1269"/>
                </a:lnTo>
                <a:lnTo>
                  <a:pt x="6350" y="7619"/>
                </a:lnTo>
                <a:lnTo>
                  <a:pt x="8890" y="6350"/>
                </a:lnTo>
                <a:lnTo>
                  <a:pt x="507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8317230" y="377952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40" y="0"/>
                </a:moveTo>
                <a:lnTo>
                  <a:pt x="0" y="1269"/>
                </a:lnTo>
                <a:lnTo>
                  <a:pt x="2540" y="5079"/>
                </a:lnTo>
                <a:lnTo>
                  <a:pt x="6350" y="8889"/>
                </a:lnTo>
                <a:lnTo>
                  <a:pt x="7620" y="6349"/>
                </a:lnTo>
                <a:lnTo>
                  <a:pt x="5079" y="380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8315959" y="378079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1270" y="0"/>
                </a:moveTo>
                <a:lnTo>
                  <a:pt x="0" y="1270"/>
                </a:lnTo>
                <a:lnTo>
                  <a:pt x="5080" y="8890"/>
                </a:lnTo>
                <a:lnTo>
                  <a:pt x="7620" y="762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8313419" y="3782059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2539" y="0"/>
                </a:moveTo>
                <a:lnTo>
                  <a:pt x="0" y="1269"/>
                </a:lnTo>
                <a:lnTo>
                  <a:pt x="3809" y="5079"/>
                </a:lnTo>
                <a:lnTo>
                  <a:pt x="6350" y="8889"/>
                </a:lnTo>
                <a:lnTo>
                  <a:pt x="7620" y="761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8317230" y="378714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8313419" y="378332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0"/>
                </a:lnTo>
                <a:lnTo>
                  <a:pt x="1270" y="5080"/>
                </a:lnTo>
                <a:lnTo>
                  <a:pt x="2539" y="8890"/>
                </a:lnTo>
                <a:lnTo>
                  <a:pt x="5079" y="7620"/>
                </a:lnTo>
                <a:lnTo>
                  <a:pt x="380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8312150" y="37833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1270" y="0"/>
                </a:moveTo>
                <a:lnTo>
                  <a:pt x="0" y="0"/>
                </a:lnTo>
                <a:lnTo>
                  <a:pt x="254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8309609" y="378332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540" y="0"/>
                </a:moveTo>
                <a:lnTo>
                  <a:pt x="0" y="2540"/>
                </a:lnTo>
                <a:lnTo>
                  <a:pt x="5080" y="10160"/>
                </a:lnTo>
                <a:lnTo>
                  <a:pt x="7620" y="8890"/>
                </a:lnTo>
                <a:lnTo>
                  <a:pt x="5080" y="508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8312150" y="378967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70" y="3810"/>
                </a:lnTo>
                <a:lnTo>
                  <a:pt x="254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8305800" y="378460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5079" y="0"/>
                </a:moveTo>
                <a:lnTo>
                  <a:pt x="0" y="1269"/>
                </a:lnTo>
                <a:lnTo>
                  <a:pt x="2540" y="11430"/>
                </a:lnTo>
                <a:lnTo>
                  <a:pt x="7620" y="8889"/>
                </a:lnTo>
                <a:lnTo>
                  <a:pt x="6350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8293100" y="3785870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2700" y="0"/>
                </a:moveTo>
                <a:lnTo>
                  <a:pt x="0" y="2539"/>
                </a:lnTo>
                <a:lnTo>
                  <a:pt x="2540" y="12699"/>
                </a:lnTo>
                <a:lnTo>
                  <a:pt x="15240" y="10159"/>
                </a:lnTo>
                <a:lnTo>
                  <a:pt x="1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8294369" y="379349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8289290" y="37884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09" y="0"/>
                </a:moveTo>
                <a:lnTo>
                  <a:pt x="0" y="1269"/>
                </a:lnTo>
                <a:lnTo>
                  <a:pt x="0" y="6350"/>
                </a:lnTo>
                <a:lnTo>
                  <a:pt x="1269" y="10159"/>
                </a:lnTo>
                <a:lnTo>
                  <a:pt x="5079" y="10159"/>
                </a:lnTo>
                <a:lnTo>
                  <a:pt x="5079" y="507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8289290" y="379475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0" y="3809"/>
                </a:lnTo>
                <a:lnTo>
                  <a:pt x="126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8288019" y="378967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8890"/>
                </a:moveTo>
                <a:lnTo>
                  <a:pt x="0" y="8890"/>
                </a:lnTo>
                <a:lnTo>
                  <a:pt x="0" y="0"/>
                </a:lnTo>
                <a:lnTo>
                  <a:pt x="1270" y="0"/>
                </a:lnTo>
                <a:lnTo>
                  <a:pt x="127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8286750" y="3789679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8890"/>
                </a:moveTo>
                <a:lnTo>
                  <a:pt x="0" y="8890"/>
                </a:lnTo>
                <a:lnTo>
                  <a:pt x="0" y="0"/>
                </a:lnTo>
                <a:lnTo>
                  <a:pt x="1270" y="0"/>
                </a:lnTo>
                <a:lnTo>
                  <a:pt x="127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8210550" y="3789679"/>
            <a:ext cx="76200" cy="8890"/>
          </a:xfrm>
          <a:custGeom>
            <a:avLst/>
            <a:gdLst/>
            <a:ahLst/>
            <a:cxnLst/>
            <a:rect l="l" t="t" r="r" b="b"/>
            <a:pathLst>
              <a:path w="76200" h="8889">
                <a:moveTo>
                  <a:pt x="76200" y="8890"/>
                </a:moveTo>
                <a:lnTo>
                  <a:pt x="0" y="8890"/>
                </a:lnTo>
                <a:lnTo>
                  <a:pt x="0" y="0"/>
                </a:lnTo>
                <a:lnTo>
                  <a:pt x="76200" y="0"/>
                </a:lnTo>
                <a:lnTo>
                  <a:pt x="7620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8205469" y="379475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5079" y="3809"/>
                </a:lnTo>
                <a:lnTo>
                  <a:pt x="0" y="3809"/>
                </a:ln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8209915" y="3506470"/>
            <a:ext cx="0" cy="288290"/>
          </a:xfrm>
          <a:custGeom>
            <a:avLst/>
            <a:gdLst/>
            <a:ahLst/>
            <a:cxnLst/>
            <a:rect l="l" t="t" r="r" b="b"/>
            <a:pathLst>
              <a:path w="0" h="288289">
                <a:moveTo>
                  <a:pt x="0" y="0"/>
                </a:moveTo>
                <a:lnTo>
                  <a:pt x="0" y="288289"/>
                </a:lnTo>
              </a:path>
            </a:pathLst>
          </a:custGeom>
          <a:ln w="88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8205469" y="35013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5080"/>
                </a:moveTo>
                <a:lnTo>
                  <a:pt x="0" y="5080"/>
                </a:lnTo>
                <a:lnTo>
                  <a:pt x="0" y="0"/>
                </a:lnTo>
                <a:lnTo>
                  <a:pt x="5079" y="0"/>
                </a:lnTo>
                <a:lnTo>
                  <a:pt x="5079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8255000" y="361442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0"/>
                </a:moveTo>
                <a:lnTo>
                  <a:pt x="19050" y="0"/>
                </a:lnTo>
                <a:lnTo>
                  <a:pt x="1905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8274050" y="361442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0" y="0"/>
                </a:moveTo>
                <a:lnTo>
                  <a:pt x="2540" y="0"/>
                </a:lnTo>
                <a:lnTo>
                  <a:pt x="2540" y="8889"/>
                </a:lnTo>
                <a:lnTo>
                  <a:pt x="0" y="88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8276590" y="361950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0"/>
                </a:moveTo>
                <a:lnTo>
                  <a:pt x="0" y="3810"/>
                </a:lnTo>
                <a:lnTo>
                  <a:pt x="126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8275319" y="36144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39" y="0"/>
                </a:moveTo>
                <a:lnTo>
                  <a:pt x="0" y="0"/>
                </a:lnTo>
                <a:lnTo>
                  <a:pt x="1270" y="5079"/>
                </a:lnTo>
                <a:lnTo>
                  <a:pt x="2539" y="8889"/>
                </a:lnTo>
                <a:lnTo>
                  <a:pt x="5079" y="8889"/>
                </a:lnTo>
                <a:lnTo>
                  <a:pt x="3809" y="380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8277859" y="361315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1270" y="0"/>
                </a:moveTo>
                <a:lnTo>
                  <a:pt x="0" y="1269"/>
                </a:lnTo>
                <a:lnTo>
                  <a:pt x="1270" y="5080"/>
                </a:lnTo>
                <a:lnTo>
                  <a:pt x="2540" y="10160"/>
                </a:lnTo>
                <a:lnTo>
                  <a:pt x="5080" y="8889"/>
                </a:lnTo>
                <a:lnTo>
                  <a:pt x="381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8279130" y="36131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0"/>
                </a:lnTo>
                <a:lnTo>
                  <a:pt x="2540" y="5080"/>
                </a:lnTo>
                <a:lnTo>
                  <a:pt x="3810" y="8889"/>
                </a:lnTo>
                <a:lnTo>
                  <a:pt x="5079" y="761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8282940" y="361695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0"/>
                </a:moveTo>
                <a:lnTo>
                  <a:pt x="1269" y="3809"/>
                </a:lnTo>
                <a:lnTo>
                  <a:pt x="2539" y="38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8281669" y="36118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1270" y="0"/>
                </a:moveTo>
                <a:lnTo>
                  <a:pt x="0" y="1270"/>
                </a:lnTo>
                <a:lnTo>
                  <a:pt x="1270" y="5080"/>
                </a:lnTo>
                <a:lnTo>
                  <a:pt x="3809" y="8890"/>
                </a:lnTo>
                <a:lnTo>
                  <a:pt x="5079" y="8890"/>
                </a:lnTo>
                <a:lnTo>
                  <a:pt x="2539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8284209" y="361569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2540" y="5080"/>
                </a:lnTo>
                <a:lnTo>
                  <a:pt x="3810" y="508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8281669" y="36118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6350" y="7620"/>
                </a:lnTo>
                <a:lnTo>
                  <a:pt x="7620" y="635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8282940" y="36106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809" y="3809"/>
                </a:moveTo>
                <a:lnTo>
                  <a:pt x="6350" y="7619"/>
                </a:lnTo>
                <a:lnTo>
                  <a:pt x="7619" y="6350"/>
                </a:lnTo>
                <a:lnTo>
                  <a:pt x="3809" y="3809"/>
                </a:lnTo>
                <a:close/>
              </a:path>
              <a:path w="7620" h="7620">
                <a:moveTo>
                  <a:pt x="1269" y="0"/>
                </a:moveTo>
                <a:lnTo>
                  <a:pt x="0" y="1269"/>
                </a:lnTo>
                <a:lnTo>
                  <a:pt x="3809" y="380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8284209" y="361060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2540" y="3809"/>
                </a:lnTo>
                <a:lnTo>
                  <a:pt x="6350" y="6350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8284209" y="36093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810" y="3810"/>
                </a:moveTo>
                <a:lnTo>
                  <a:pt x="6350" y="7620"/>
                </a:lnTo>
                <a:lnTo>
                  <a:pt x="7620" y="6350"/>
                </a:lnTo>
                <a:lnTo>
                  <a:pt x="3810" y="3810"/>
                </a:lnTo>
                <a:close/>
              </a:path>
              <a:path w="7620" h="7620">
                <a:moveTo>
                  <a:pt x="1270" y="0"/>
                </a:moveTo>
                <a:lnTo>
                  <a:pt x="0" y="1270"/>
                </a:lnTo>
                <a:lnTo>
                  <a:pt x="3810" y="381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8288019" y="36131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8284209" y="36093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1270"/>
                </a:lnTo>
                <a:lnTo>
                  <a:pt x="3810" y="3810"/>
                </a:lnTo>
                <a:lnTo>
                  <a:pt x="8890" y="5080"/>
                </a:lnTo>
                <a:lnTo>
                  <a:pt x="3810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8284209" y="360934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3810" y="2540"/>
                </a:lnTo>
                <a:lnTo>
                  <a:pt x="8890" y="5080"/>
                </a:lnTo>
                <a:lnTo>
                  <a:pt x="8890" y="3810"/>
                </a:lnTo>
                <a:lnTo>
                  <a:pt x="508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8284209" y="360807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1269"/>
                </a:lnTo>
                <a:lnTo>
                  <a:pt x="5080" y="2539"/>
                </a:lnTo>
                <a:lnTo>
                  <a:pt x="8890" y="5079"/>
                </a:lnTo>
                <a:lnTo>
                  <a:pt x="10160" y="3809"/>
                </a:lnTo>
                <a:lnTo>
                  <a:pt x="508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8285480" y="36068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1269"/>
                </a:lnTo>
                <a:lnTo>
                  <a:pt x="3810" y="2539"/>
                </a:lnTo>
                <a:lnTo>
                  <a:pt x="8890" y="5080"/>
                </a:lnTo>
                <a:lnTo>
                  <a:pt x="8890" y="3810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8285480" y="36068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0" y="1269"/>
                </a:lnTo>
                <a:lnTo>
                  <a:pt x="5079" y="2539"/>
                </a:lnTo>
                <a:lnTo>
                  <a:pt x="8890" y="3810"/>
                </a:lnTo>
                <a:lnTo>
                  <a:pt x="1016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8285480" y="360552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270" y="0"/>
                </a:moveTo>
                <a:lnTo>
                  <a:pt x="0" y="127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8286750" y="36042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0" y="1269"/>
                </a:lnTo>
                <a:lnTo>
                  <a:pt x="3809" y="3809"/>
                </a:lnTo>
                <a:lnTo>
                  <a:pt x="7620" y="5079"/>
                </a:lnTo>
                <a:lnTo>
                  <a:pt x="8890" y="5079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8290559" y="360680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80" y="2539"/>
                </a:lnTo>
                <a:lnTo>
                  <a:pt x="508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8286750" y="360425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1269"/>
                </a:lnTo>
                <a:lnTo>
                  <a:pt x="3809" y="2539"/>
                </a:lnTo>
                <a:lnTo>
                  <a:pt x="8890" y="3809"/>
                </a:lnTo>
                <a:lnTo>
                  <a:pt x="8890" y="2539"/>
                </a:lnTo>
                <a:lnTo>
                  <a:pt x="380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8286750" y="36029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0" y="1270"/>
                </a:lnTo>
                <a:lnTo>
                  <a:pt x="380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8286750" y="360299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3809" y="2539"/>
                </a:lnTo>
                <a:lnTo>
                  <a:pt x="8890" y="5080"/>
                </a:lnTo>
                <a:lnTo>
                  <a:pt x="8890" y="381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8291830" y="360425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10" y="253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8286750" y="360172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0" y="1269"/>
                </a:lnTo>
                <a:lnTo>
                  <a:pt x="5079" y="2539"/>
                </a:lnTo>
                <a:lnTo>
                  <a:pt x="8890" y="3809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8291830" y="3602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8286750" y="36017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1269"/>
                </a:moveTo>
                <a:lnTo>
                  <a:pt x="0" y="0"/>
                </a:lnTo>
                <a:lnTo>
                  <a:pt x="10159" y="0"/>
                </a:lnTo>
                <a:lnTo>
                  <a:pt x="10159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8286750" y="36004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8286750" y="35991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270" y="0"/>
                </a:moveTo>
                <a:lnTo>
                  <a:pt x="0" y="1270"/>
                </a:lnTo>
                <a:lnTo>
                  <a:pt x="10159" y="3810"/>
                </a:lnTo>
                <a:lnTo>
                  <a:pt x="10159" y="127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8291830" y="36004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8288019" y="35966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3810"/>
                </a:moveTo>
                <a:lnTo>
                  <a:pt x="0" y="0"/>
                </a:lnTo>
                <a:lnTo>
                  <a:pt x="8889" y="0"/>
                </a:lnTo>
                <a:lnTo>
                  <a:pt x="8889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8288019" y="3596640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809" y="0"/>
                </a:moveTo>
                <a:lnTo>
                  <a:pt x="0" y="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8288019" y="359410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507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8889" y="3810"/>
                </a:lnTo>
                <a:lnTo>
                  <a:pt x="888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8293100" y="359410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8288019" y="359155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2539"/>
                </a:moveTo>
                <a:lnTo>
                  <a:pt x="0" y="0"/>
                </a:lnTo>
                <a:lnTo>
                  <a:pt x="8889" y="0"/>
                </a:lnTo>
                <a:lnTo>
                  <a:pt x="8889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8288019" y="358902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2539"/>
                </a:moveTo>
                <a:lnTo>
                  <a:pt x="0" y="0"/>
                </a:lnTo>
                <a:lnTo>
                  <a:pt x="8889" y="0"/>
                </a:lnTo>
                <a:lnTo>
                  <a:pt x="8889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8293100" y="358775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8288019" y="35852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89" y="0"/>
                </a:moveTo>
                <a:lnTo>
                  <a:pt x="3809" y="0"/>
                </a:lnTo>
                <a:lnTo>
                  <a:pt x="0" y="1269"/>
                </a:lnTo>
                <a:lnTo>
                  <a:pt x="0" y="3810"/>
                </a:lnTo>
                <a:lnTo>
                  <a:pt x="5079" y="3810"/>
                </a:lnTo>
                <a:lnTo>
                  <a:pt x="8889" y="253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8288019" y="358520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09" y="0"/>
                </a:moveTo>
                <a:lnTo>
                  <a:pt x="0" y="0"/>
                </a:lnTo>
                <a:lnTo>
                  <a:pt x="0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8288019" y="3582670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0" y="2539"/>
                </a:moveTo>
                <a:lnTo>
                  <a:pt x="0" y="0"/>
                </a:lnTo>
                <a:lnTo>
                  <a:pt x="8889" y="0"/>
                </a:lnTo>
                <a:lnTo>
                  <a:pt x="8889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8291830" y="35814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8286750" y="35801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2540"/>
                </a:lnTo>
                <a:lnTo>
                  <a:pt x="1270" y="3810"/>
                </a:lnTo>
                <a:lnTo>
                  <a:pt x="5079" y="254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8286750" y="35814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8286750" y="35801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1270"/>
                </a:moveTo>
                <a:lnTo>
                  <a:pt x="0" y="0"/>
                </a:lnTo>
                <a:lnTo>
                  <a:pt x="10159" y="0"/>
                </a:lnTo>
                <a:lnTo>
                  <a:pt x="10159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8291830" y="357759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10" y="0"/>
                </a:moveTo>
                <a:lnTo>
                  <a:pt x="0" y="2539"/>
                </a:lnTo>
                <a:lnTo>
                  <a:pt x="5079" y="2539"/>
                </a:lnTo>
                <a:lnTo>
                  <a:pt x="5079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8286750" y="357759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5079" y="1270"/>
                </a:lnTo>
                <a:lnTo>
                  <a:pt x="0" y="3810"/>
                </a:lnTo>
                <a:lnTo>
                  <a:pt x="1270" y="3810"/>
                </a:lnTo>
                <a:lnTo>
                  <a:pt x="507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8286750" y="357885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69"/>
                </a:lnTo>
                <a:lnTo>
                  <a:pt x="0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8286750" y="357632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3809" y="1269"/>
                </a:lnTo>
                <a:lnTo>
                  <a:pt x="0" y="2539"/>
                </a:lnTo>
                <a:lnTo>
                  <a:pt x="0" y="3809"/>
                </a:lnTo>
                <a:lnTo>
                  <a:pt x="5079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8290559" y="35750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2539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8286750" y="35750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3809" y="1270"/>
                </a:lnTo>
                <a:lnTo>
                  <a:pt x="0" y="3810"/>
                </a:lnTo>
                <a:lnTo>
                  <a:pt x="3809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8286750" y="35763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3809" y="0"/>
                </a:moveTo>
                <a:lnTo>
                  <a:pt x="0" y="1269"/>
                </a:lnTo>
                <a:lnTo>
                  <a:pt x="0" y="253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8285480" y="35737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60" y="0"/>
                </a:moveTo>
                <a:lnTo>
                  <a:pt x="0" y="2540"/>
                </a:lnTo>
                <a:lnTo>
                  <a:pt x="1270" y="3810"/>
                </a:lnTo>
                <a:lnTo>
                  <a:pt x="5079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8290559" y="35725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10" y="0"/>
                </a:moveTo>
                <a:lnTo>
                  <a:pt x="0" y="2539"/>
                </a:lnTo>
                <a:lnTo>
                  <a:pt x="508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8285480" y="357505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1270"/>
                </a:lnTo>
                <a:lnTo>
                  <a:pt x="127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8285480" y="35750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8285480" y="3572509"/>
            <a:ext cx="8890" cy="2540"/>
          </a:xfrm>
          <a:custGeom>
            <a:avLst/>
            <a:gdLst/>
            <a:ahLst/>
            <a:cxnLst/>
            <a:rect l="l" t="t" r="r" b="b"/>
            <a:pathLst>
              <a:path w="8890" h="2539">
                <a:moveTo>
                  <a:pt x="8890" y="0"/>
                </a:moveTo>
                <a:lnTo>
                  <a:pt x="3810" y="0"/>
                </a:lnTo>
                <a:lnTo>
                  <a:pt x="0" y="1269"/>
                </a:lnTo>
                <a:lnTo>
                  <a:pt x="0" y="2539"/>
                </a:lnTo>
                <a:lnTo>
                  <a:pt x="5079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8289290" y="356997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3809" y="0"/>
                </a:lnTo>
                <a:lnTo>
                  <a:pt x="0" y="2539"/>
                </a:lnTo>
                <a:lnTo>
                  <a:pt x="5079" y="253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8285480" y="35687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810" y="3810"/>
                </a:moveTo>
                <a:lnTo>
                  <a:pt x="0" y="6350"/>
                </a:lnTo>
                <a:lnTo>
                  <a:pt x="1270" y="7620"/>
                </a:lnTo>
                <a:lnTo>
                  <a:pt x="3810" y="3810"/>
                </a:lnTo>
                <a:close/>
              </a:path>
              <a:path w="7620" h="7620">
                <a:moveTo>
                  <a:pt x="6350" y="0"/>
                </a:moveTo>
                <a:lnTo>
                  <a:pt x="3810" y="3810"/>
                </a:lnTo>
                <a:lnTo>
                  <a:pt x="762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8284209" y="35725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80" y="0"/>
                </a:moveTo>
                <a:lnTo>
                  <a:pt x="0" y="2539"/>
                </a:lnTo>
                <a:lnTo>
                  <a:pt x="1270" y="253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8284209" y="35699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3810" y="1269"/>
                </a:lnTo>
                <a:lnTo>
                  <a:pt x="0" y="3809"/>
                </a:lnTo>
                <a:lnTo>
                  <a:pt x="0" y="5079"/>
                </a:lnTo>
                <a:lnTo>
                  <a:pt x="5080" y="253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8284209" y="356870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3810" y="2539"/>
                </a:moveTo>
                <a:lnTo>
                  <a:pt x="0" y="3810"/>
                </a:lnTo>
                <a:lnTo>
                  <a:pt x="0" y="5079"/>
                </a:lnTo>
                <a:lnTo>
                  <a:pt x="3810" y="2539"/>
                </a:lnTo>
                <a:close/>
              </a:path>
              <a:path w="8890" h="5079">
                <a:moveTo>
                  <a:pt x="8890" y="0"/>
                </a:moveTo>
                <a:lnTo>
                  <a:pt x="3810" y="2539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8288019" y="35674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3809" y="0"/>
                </a:moveTo>
                <a:lnTo>
                  <a:pt x="0" y="3810"/>
                </a:lnTo>
                <a:lnTo>
                  <a:pt x="507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8284209" y="356742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0" y="6350"/>
                </a:lnTo>
                <a:lnTo>
                  <a:pt x="1270" y="635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8282940" y="356997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0" y="2539"/>
                </a:lnTo>
                <a:lnTo>
                  <a:pt x="1269" y="2539"/>
                </a:lnTo>
                <a:lnTo>
                  <a:pt x="1269" y="380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8282940" y="356615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619" y="0"/>
                </a:moveTo>
                <a:lnTo>
                  <a:pt x="0" y="5079"/>
                </a:lnTo>
                <a:lnTo>
                  <a:pt x="0" y="6350"/>
                </a:lnTo>
                <a:lnTo>
                  <a:pt x="5079" y="3810"/>
                </a:lnTo>
                <a:lnTo>
                  <a:pt x="888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8281669" y="356615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89" y="0"/>
                </a:moveTo>
                <a:lnTo>
                  <a:pt x="5079" y="1269"/>
                </a:lnTo>
                <a:lnTo>
                  <a:pt x="0" y="3810"/>
                </a:lnTo>
                <a:lnTo>
                  <a:pt x="1270" y="5079"/>
                </a:lnTo>
                <a:lnTo>
                  <a:pt x="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8286750" y="35636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40" y="0"/>
                </a:moveTo>
                <a:lnTo>
                  <a:pt x="0" y="0"/>
                </a:lnTo>
                <a:lnTo>
                  <a:pt x="0" y="3809"/>
                </a:lnTo>
                <a:lnTo>
                  <a:pt x="3809" y="253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8285480" y="3563620"/>
            <a:ext cx="1270" cy="8890"/>
          </a:xfrm>
          <a:custGeom>
            <a:avLst/>
            <a:gdLst/>
            <a:ahLst/>
            <a:cxnLst/>
            <a:rect l="l" t="t" r="r" b="b"/>
            <a:pathLst>
              <a:path w="1270" h="8889">
                <a:moveTo>
                  <a:pt x="1270" y="8889"/>
                </a:moveTo>
                <a:lnTo>
                  <a:pt x="0" y="8889"/>
                </a:lnTo>
                <a:lnTo>
                  <a:pt x="0" y="0"/>
                </a:lnTo>
                <a:lnTo>
                  <a:pt x="1270" y="0"/>
                </a:lnTo>
                <a:lnTo>
                  <a:pt x="127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8282940" y="356742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3810"/>
                </a:lnTo>
                <a:lnTo>
                  <a:pt x="1269" y="5080"/>
                </a:lnTo>
                <a:lnTo>
                  <a:pt x="253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8281669" y="35636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809" y="3809"/>
                </a:moveTo>
                <a:lnTo>
                  <a:pt x="0" y="6350"/>
                </a:lnTo>
                <a:lnTo>
                  <a:pt x="1270" y="7619"/>
                </a:lnTo>
                <a:lnTo>
                  <a:pt x="3809" y="3809"/>
                </a:lnTo>
                <a:close/>
              </a:path>
              <a:path w="7620" h="7620">
                <a:moveTo>
                  <a:pt x="6350" y="0"/>
                </a:moveTo>
                <a:lnTo>
                  <a:pt x="3809" y="3809"/>
                </a:lnTo>
                <a:lnTo>
                  <a:pt x="762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8281669" y="356235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5079" y="0"/>
                </a:moveTo>
                <a:lnTo>
                  <a:pt x="0" y="7620"/>
                </a:lnTo>
                <a:lnTo>
                  <a:pt x="1270" y="8889"/>
                </a:lnTo>
                <a:lnTo>
                  <a:pt x="6350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8280400" y="35661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10"/>
                </a:lnTo>
                <a:lnTo>
                  <a:pt x="1270" y="381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8280400" y="356235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0" y="6350"/>
                </a:lnTo>
                <a:lnTo>
                  <a:pt x="0" y="762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8282940" y="356107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539" y="0"/>
                </a:moveTo>
                <a:lnTo>
                  <a:pt x="0" y="5080"/>
                </a:lnTo>
                <a:lnTo>
                  <a:pt x="3809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8279130" y="3561079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350" y="0"/>
                </a:moveTo>
                <a:lnTo>
                  <a:pt x="3810" y="0"/>
                </a:lnTo>
                <a:lnTo>
                  <a:pt x="2540" y="3810"/>
                </a:lnTo>
                <a:lnTo>
                  <a:pt x="0" y="8890"/>
                </a:lnTo>
                <a:lnTo>
                  <a:pt x="2540" y="8890"/>
                </a:lnTo>
                <a:lnTo>
                  <a:pt x="3810" y="508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8281669" y="355980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8279130" y="3559809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2540" y="10160"/>
                </a:moveTo>
                <a:lnTo>
                  <a:pt x="0" y="10160"/>
                </a:lnTo>
                <a:lnTo>
                  <a:pt x="0" y="0"/>
                </a:lnTo>
                <a:lnTo>
                  <a:pt x="2540" y="0"/>
                </a:lnTo>
                <a:lnTo>
                  <a:pt x="2540" y="10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8277859" y="356489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5080"/>
                </a:lnTo>
                <a:lnTo>
                  <a:pt x="127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8275319" y="35598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3809" y="0"/>
                </a:moveTo>
                <a:lnTo>
                  <a:pt x="1270" y="5079"/>
                </a:lnTo>
                <a:lnTo>
                  <a:pt x="0" y="8889"/>
                </a:lnTo>
                <a:lnTo>
                  <a:pt x="2539" y="10160"/>
                </a:lnTo>
                <a:lnTo>
                  <a:pt x="3809" y="5079"/>
                </a:lnTo>
                <a:lnTo>
                  <a:pt x="5079" y="126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8276590" y="355980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39" y="0"/>
                </a:moveTo>
                <a:lnTo>
                  <a:pt x="0" y="0"/>
                </a:lnTo>
                <a:lnTo>
                  <a:pt x="0" y="5079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8274050" y="355980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8889"/>
                </a:moveTo>
                <a:lnTo>
                  <a:pt x="0" y="8889"/>
                </a:lnTo>
                <a:lnTo>
                  <a:pt x="0" y="0"/>
                </a:lnTo>
                <a:lnTo>
                  <a:pt x="2540" y="0"/>
                </a:lnTo>
                <a:lnTo>
                  <a:pt x="254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8255000" y="3559809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9050" y="8889"/>
                </a:moveTo>
                <a:lnTo>
                  <a:pt x="0" y="8889"/>
                </a:lnTo>
                <a:lnTo>
                  <a:pt x="0" y="0"/>
                </a:lnTo>
                <a:lnTo>
                  <a:pt x="19050" y="0"/>
                </a:lnTo>
                <a:lnTo>
                  <a:pt x="19050" y="8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8249919" y="35598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5079"/>
                </a:moveTo>
                <a:lnTo>
                  <a:pt x="0" y="5079"/>
                </a:lnTo>
                <a:lnTo>
                  <a:pt x="0" y="0"/>
                </a:lnTo>
                <a:lnTo>
                  <a:pt x="5079" y="0"/>
                </a:lnTo>
                <a:lnTo>
                  <a:pt x="5079" y="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8249919" y="3564890"/>
            <a:ext cx="10160" cy="54610"/>
          </a:xfrm>
          <a:custGeom>
            <a:avLst/>
            <a:gdLst/>
            <a:ahLst/>
            <a:cxnLst/>
            <a:rect l="l" t="t" r="r" b="b"/>
            <a:pathLst>
              <a:path w="10159" h="54610">
                <a:moveTo>
                  <a:pt x="10159" y="0"/>
                </a:moveTo>
                <a:lnTo>
                  <a:pt x="10159" y="54610"/>
                </a:lnTo>
                <a:lnTo>
                  <a:pt x="0" y="54610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8249919" y="36195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5079" y="0"/>
                </a:moveTo>
                <a:lnTo>
                  <a:pt x="5079" y="3810"/>
                </a:lnTo>
                <a:lnTo>
                  <a:pt x="0" y="3810"/>
                </a:ln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8255000" y="3727450"/>
            <a:ext cx="22860" cy="10160"/>
          </a:xfrm>
          <a:custGeom>
            <a:avLst/>
            <a:gdLst/>
            <a:ahLst/>
            <a:cxnLst/>
            <a:rect l="l" t="t" r="r" b="b"/>
            <a:pathLst>
              <a:path w="22859" h="10160">
                <a:moveTo>
                  <a:pt x="0" y="0"/>
                </a:moveTo>
                <a:lnTo>
                  <a:pt x="22859" y="0"/>
                </a:lnTo>
                <a:lnTo>
                  <a:pt x="22859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8277859" y="3727450"/>
            <a:ext cx="2540" cy="10160"/>
          </a:xfrm>
          <a:custGeom>
            <a:avLst/>
            <a:gdLst/>
            <a:ahLst/>
            <a:cxnLst/>
            <a:rect l="l" t="t" r="r" b="b"/>
            <a:pathLst>
              <a:path w="2540" h="10160">
                <a:moveTo>
                  <a:pt x="0" y="0"/>
                </a:moveTo>
                <a:lnTo>
                  <a:pt x="2540" y="0"/>
                </a:lnTo>
                <a:lnTo>
                  <a:pt x="2540" y="10160"/>
                </a:lnTo>
                <a:lnTo>
                  <a:pt x="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8280400" y="37325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5080"/>
                </a:lnTo>
                <a:lnTo>
                  <a:pt x="1270" y="5080"/>
                </a:lnTo>
                <a:lnTo>
                  <a:pt x="127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8279130" y="372745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1269"/>
                </a:lnTo>
                <a:lnTo>
                  <a:pt x="2540" y="8889"/>
                </a:lnTo>
                <a:lnTo>
                  <a:pt x="5079" y="8889"/>
                </a:lnTo>
                <a:lnTo>
                  <a:pt x="381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8281669" y="372617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39" y="0"/>
                </a:moveTo>
                <a:lnTo>
                  <a:pt x="0" y="1270"/>
                </a:lnTo>
                <a:lnTo>
                  <a:pt x="1270" y="5080"/>
                </a:lnTo>
                <a:lnTo>
                  <a:pt x="2539" y="10160"/>
                </a:lnTo>
                <a:lnTo>
                  <a:pt x="5079" y="8890"/>
                </a:lnTo>
                <a:lnTo>
                  <a:pt x="3809" y="508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8284209" y="3726179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0" y="0"/>
                </a:lnTo>
                <a:lnTo>
                  <a:pt x="1270" y="5080"/>
                </a:lnTo>
                <a:lnTo>
                  <a:pt x="2540" y="8890"/>
                </a:lnTo>
                <a:lnTo>
                  <a:pt x="5080" y="8890"/>
                </a:lnTo>
                <a:lnTo>
                  <a:pt x="3810" y="381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8285480" y="372490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0" y="1269"/>
                </a:lnTo>
                <a:lnTo>
                  <a:pt x="2540" y="5079"/>
                </a:lnTo>
                <a:lnTo>
                  <a:pt x="3810" y="10159"/>
                </a:lnTo>
                <a:lnTo>
                  <a:pt x="5079" y="8889"/>
                </a:lnTo>
                <a:lnTo>
                  <a:pt x="3810" y="507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8289290" y="372999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1269" y="3810"/>
                </a:lnTo>
                <a:lnTo>
                  <a:pt x="2539" y="3810"/>
                </a:lnTo>
                <a:lnTo>
                  <a:pt x="3809" y="254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8286750" y="37249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70" y="0"/>
                </a:moveTo>
                <a:lnTo>
                  <a:pt x="0" y="1269"/>
                </a:lnTo>
                <a:lnTo>
                  <a:pt x="2540" y="5079"/>
                </a:lnTo>
                <a:lnTo>
                  <a:pt x="6350" y="7619"/>
                </a:lnTo>
                <a:lnTo>
                  <a:pt x="7620" y="6350"/>
                </a:lnTo>
                <a:lnTo>
                  <a:pt x="380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8288019" y="372364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0" y="1270"/>
                </a:lnTo>
                <a:lnTo>
                  <a:pt x="2539" y="5080"/>
                </a:lnTo>
                <a:lnTo>
                  <a:pt x="6350" y="7620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8291830" y="372745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2540" y="3810"/>
                </a:lnTo>
                <a:lnTo>
                  <a:pt x="3810" y="2539"/>
                </a:lnTo>
                <a:lnTo>
                  <a:pt x="3810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8286750" y="372364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1270" y="0"/>
                </a:moveTo>
                <a:lnTo>
                  <a:pt x="0" y="2540"/>
                </a:lnTo>
                <a:lnTo>
                  <a:pt x="5079" y="3810"/>
                </a:lnTo>
                <a:lnTo>
                  <a:pt x="8890" y="5080"/>
                </a:lnTo>
                <a:lnTo>
                  <a:pt x="10159" y="3810"/>
                </a:lnTo>
                <a:lnTo>
                  <a:pt x="5079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8288019" y="37223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1269"/>
                </a:lnTo>
                <a:lnTo>
                  <a:pt x="3809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8289290" y="372110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0"/>
                </a:moveTo>
                <a:lnTo>
                  <a:pt x="0" y="1269"/>
                </a:lnTo>
                <a:lnTo>
                  <a:pt x="2539" y="5080"/>
                </a:lnTo>
                <a:lnTo>
                  <a:pt x="6350" y="7619"/>
                </a:lnTo>
                <a:lnTo>
                  <a:pt x="3809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8289290" y="37211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269" y="0"/>
                </a:moveTo>
                <a:lnTo>
                  <a:pt x="0" y="0"/>
                </a:lnTo>
                <a:lnTo>
                  <a:pt x="3809" y="3810"/>
                </a:lnTo>
                <a:lnTo>
                  <a:pt x="6350" y="7619"/>
                </a:lnTo>
                <a:lnTo>
                  <a:pt x="7619" y="6350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8290559" y="371982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0"/>
                </a:moveTo>
                <a:lnTo>
                  <a:pt x="0" y="1270"/>
                </a:lnTo>
                <a:lnTo>
                  <a:pt x="6350" y="7620"/>
                </a:lnTo>
                <a:lnTo>
                  <a:pt x="7620" y="6350"/>
                </a:lnTo>
                <a:lnTo>
                  <a:pt x="381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8294369" y="372364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3809" y="254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8289290" y="37211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269" y="0"/>
                </a:moveTo>
                <a:lnTo>
                  <a:pt x="0" y="1269"/>
                </a:lnTo>
                <a:lnTo>
                  <a:pt x="10159" y="3810"/>
                </a:lnTo>
                <a:lnTo>
                  <a:pt x="10159" y="2539"/>
                </a:lnTo>
                <a:lnTo>
                  <a:pt x="507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8290559" y="37185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1270" y="0"/>
                </a:moveTo>
                <a:lnTo>
                  <a:pt x="0" y="1269"/>
                </a:lnTo>
                <a:lnTo>
                  <a:pt x="0" y="2539"/>
                </a:lnTo>
                <a:lnTo>
                  <a:pt x="3810" y="380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8291830" y="371855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2540" y="3809"/>
                </a:lnTo>
                <a:lnTo>
                  <a:pt x="6350" y="6350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8295640" y="372110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2539" y="3810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8290559" y="371855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0" y="1269"/>
                </a:lnTo>
                <a:lnTo>
                  <a:pt x="10160" y="3809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8290559" y="37172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27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0160" y="2540"/>
                </a:lnTo>
                <a:lnTo>
                  <a:pt x="508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8291830" y="371602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0" y="1269"/>
                </a:lnTo>
                <a:lnTo>
                  <a:pt x="381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8291830" y="371602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0"/>
                </a:moveTo>
                <a:lnTo>
                  <a:pt x="3810" y="2539"/>
                </a:lnTo>
                <a:lnTo>
                  <a:pt x="8890" y="5079"/>
                </a:lnTo>
                <a:lnTo>
                  <a:pt x="8890" y="380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8296909" y="37172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810" y="2540"/>
                </a:lnTo>
                <a:lnTo>
                  <a:pt x="3810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8291830" y="37147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0" y="1269"/>
                </a:lnTo>
                <a:lnTo>
                  <a:pt x="5079" y="2539"/>
                </a:lnTo>
                <a:lnTo>
                  <a:pt x="8890" y="3810"/>
                </a:lnTo>
                <a:lnTo>
                  <a:pt x="10160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8291830" y="37134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270" y="0"/>
                </a:moveTo>
                <a:lnTo>
                  <a:pt x="0" y="1270"/>
                </a:lnTo>
                <a:lnTo>
                  <a:pt x="10160" y="3810"/>
                </a:lnTo>
                <a:lnTo>
                  <a:pt x="10160" y="2540"/>
                </a:lnTo>
                <a:lnTo>
                  <a:pt x="507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8293100" y="371220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0" y="1269"/>
                </a:lnTo>
                <a:lnTo>
                  <a:pt x="3809" y="2539"/>
                </a:lnTo>
                <a:lnTo>
                  <a:pt x="8890" y="3809"/>
                </a:lnTo>
                <a:lnTo>
                  <a:pt x="8890" y="253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8298180" y="371347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8293100" y="3712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1269"/>
                </a:moveTo>
                <a:lnTo>
                  <a:pt x="0" y="0"/>
                </a:lnTo>
                <a:lnTo>
                  <a:pt x="8890" y="0"/>
                </a:lnTo>
                <a:lnTo>
                  <a:pt x="8890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8293100" y="371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8293100" y="37096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0" y="1269"/>
                </a:lnTo>
                <a:lnTo>
                  <a:pt x="5079" y="2539"/>
                </a:lnTo>
                <a:lnTo>
                  <a:pt x="8890" y="3809"/>
                </a:lnTo>
                <a:lnTo>
                  <a:pt x="1015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8298180" y="371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8293100" y="37096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1269"/>
                </a:moveTo>
                <a:lnTo>
                  <a:pt x="0" y="0"/>
                </a:lnTo>
                <a:lnTo>
                  <a:pt x="10159" y="0"/>
                </a:lnTo>
                <a:lnTo>
                  <a:pt x="10159" y="1269"/>
                </a:lnTo>
                <a:lnTo>
                  <a:pt x="0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8293100" y="370840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0" y="1269"/>
                </a:lnTo>
                <a:lnTo>
                  <a:pt x="5079" y="12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8293100" y="3704590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0" y="0"/>
                </a:moveTo>
                <a:lnTo>
                  <a:pt x="0" y="3810"/>
                </a:lnTo>
                <a:lnTo>
                  <a:pt x="5079" y="5080"/>
                </a:lnTo>
                <a:lnTo>
                  <a:pt x="10159" y="5080"/>
                </a:lnTo>
                <a:lnTo>
                  <a:pt x="10159" y="1270"/>
                </a:lnTo>
                <a:lnTo>
                  <a:pt x="507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8298180" y="370585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8293100" y="370205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3810"/>
                </a:moveTo>
                <a:lnTo>
                  <a:pt x="0" y="0"/>
                </a:lnTo>
                <a:lnTo>
                  <a:pt x="10159" y="0"/>
                </a:lnTo>
                <a:lnTo>
                  <a:pt x="10159" y="3810"/>
                </a:lnTo>
                <a:lnTo>
                  <a:pt x="0" y="3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8293100" y="369950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0" y="2539"/>
                </a:moveTo>
                <a:lnTo>
                  <a:pt x="0" y="0"/>
                </a:lnTo>
                <a:lnTo>
                  <a:pt x="10159" y="0"/>
                </a:lnTo>
                <a:lnTo>
                  <a:pt x="10159" y="2539"/>
                </a:lnTo>
                <a:lnTo>
                  <a:pt x="0" y="25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8293100" y="369824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1270"/>
                </a:moveTo>
                <a:lnTo>
                  <a:pt x="0" y="0"/>
                </a:lnTo>
                <a:lnTo>
                  <a:pt x="10159" y="0"/>
                </a:lnTo>
                <a:lnTo>
                  <a:pt x="10159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8298180" y="36969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8293100" y="369570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5079" y="1269"/>
                </a:lnTo>
                <a:lnTo>
                  <a:pt x="0" y="1269"/>
                </a:lnTo>
                <a:lnTo>
                  <a:pt x="0" y="3810"/>
                </a:lnTo>
                <a:lnTo>
                  <a:pt x="10159" y="1269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8293100" y="36969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79" y="0"/>
                </a:move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8293100" y="36944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39">
                <a:moveTo>
                  <a:pt x="0" y="2540"/>
                </a:moveTo>
                <a:lnTo>
                  <a:pt x="0" y="0"/>
                </a:lnTo>
                <a:lnTo>
                  <a:pt x="10159" y="0"/>
                </a:lnTo>
                <a:lnTo>
                  <a:pt x="10159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8298180" y="36944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8293100" y="369189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8890" y="0"/>
                </a:moveTo>
                <a:lnTo>
                  <a:pt x="5079" y="1270"/>
                </a:lnTo>
                <a:lnTo>
                  <a:pt x="0" y="2540"/>
                </a:lnTo>
                <a:lnTo>
                  <a:pt x="0" y="3810"/>
                </a:lnTo>
                <a:lnTo>
                  <a:pt x="5079" y="2540"/>
                </a:lnTo>
                <a:lnTo>
                  <a:pt x="10159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8293100" y="36931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8293100" y="36918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0" y="1270"/>
                </a:moveTo>
                <a:lnTo>
                  <a:pt x="0" y="0"/>
                </a:lnTo>
                <a:lnTo>
                  <a:pt x="8890" y="0"/>
                </a:lnTo>
                <a:lnTo>
                  <a:pt x="8890" y="127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8298180" y="3690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810" y="0"/>
                </a:move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8293100" y="368935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3809" y="1269"/>
                </a:lnTo>
                <a:lnTo>
                  <a:pt x="0" y="2539"/>
                </a:lnTo>
                <a:lnTo>
                  <a:pt x="0" y="3810"/>
                </a:lnTo>
                <a:lnTo>
                  <a:pt x="5079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8291830" y="368807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60" y="0"/>
                </a:moveTo>
                <a:lnTo>
                  <a:pt x="0" y="2540"/>
                </a:lnTo>
                <a:lnTo>
                  <a:pt x="1270" y="3810"/>
                </a:lnTo>
                <a:lnTo>
                  <a:pt x="5079" y="2540"/>
                </a:lnTo>
                <a:lnTo>
                  <a:pt x="10160" y="1270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8296909" y="368680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810" y="0"/>
                </a:moveTo>
                <a:lnTo>
                  <a:pt x="0" y="2539"/>
                </a:lnTo>
                <a:lnTo>
                  <a:pt x="508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8291830" y="3686809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8890" y="0"/>
                </a:moveTo>
                <a:lnTo>
                  <a:pt x="5079" y="1269"/>
                </a:lnTo>
                <a:lnTo>
                  <a:pt x="0" y="3809"/>
                </a:lnTo>
                <a:lnTo>
                  <a:pt x="1270" y="507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8291830" y="36880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79" y="0"/>
                </a:moveTo>
                <a:lnTo>
                  <a:pt x="0" y="1270"/>
                </a:lnTo>
                <a:lnTo>
                  <a:pt x="0" y="254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8291830" y="368554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890" y="0"/>
                </a:moveTo>
                <a:lnTo>
                  <a:pt x="3810" y="1270"/>
                </a:lnTo>
                <a:lnTo>
                  <a:pt x="0" y="2540"/>
                </a:lnTo>
                <a:lnTo>
                  <a:pt x="0" y="3810"/>
                </a:lnTo>
                <a:lnTo>
                  <a:pt x="5079" y="2540"/>
                </a:lnTo>
                <a:lnTo>
                  <a:pt x="8890" y="2540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8291830" y="3684270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3810" y="2539"/>
                </a:moveTo>
                <a:lnTo>
                  <a:pt x="0" y="3809"/>
                </a:lnTo>
                <a:lnTo>
                  <a:pt x="0" y="5079"/>
                </a:lnTo>
                <a:lnTo>
                  <a:pt x="3810" y="2539"/>
                </a:lnTo>
                <a:close/>
              </a:path>
              <a:path w="8890" h="5079">
                <a:moveTo>
                  <a:pt x="8890" y="0"/>
                </a:moveTo>
                <a:lnTo>
                  <a:pt x="3810" y="253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8290559" y="36868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1269"/>
                </a:lnTo>
                <a:lnTo>
                  <a:pt x="1270" y="1269"/>
                </a:lnTo>
                <a:lnTo>
                  <a:pt x="5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8290559" y="3684270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60" y="0"/>
                </a:moveTo>
                <a:lnTo>
                  <a:pt x="5080" y="1269"/>
                </a:lnTo>
                <a:lnTo>
                  <a:pt x="0" y="1269"/>
                </a:lnTo>
                <a:lnTo>
                  <a:pt x="0" y="3809"/>
                </a:lnTo>
                <a:lnTo>
                  <a:pt x="10160" y="1269"/>
                </a:lnTo>
                <a:lnTo>
                  <a:pt x="10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8295640" y="368172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2539" y="0"/>
                </a:moveTo>
                <a:lnTo>
                  <a:pt x="0" y="3810"/>
                </a:lnTo>
                <a:lnTo>
                  <a:pt x="5079" y="254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8291830" y="368045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2540" y="3809"/>
                </a:lnTo>
                <a:lnTo>
                  <a:pt x="0" y="7619"/>
                </a:lnTo>
                <a:lnTo>
                  <a:pt x="3810" y="5079"/>
                </a:lnTo>
                <a:lnTo>
                  <a:pt x="6350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8290559" y="36842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10" y="0"/>
                </a:moveTo>
                <a:lnTo>
                  <a:pt x="0" y="1269"/>
                </a:lnTo>
                <a:lnTo>
                  <a:pt x="0" y="2539"/>
                </a:lnTo>
                <a:lnTo>
                  <a:pt x="1270" y="380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8289290" y="3681729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159" y="0"/>
                </a:moveTo>
                <a:lnTo>
                  <a:pt x="0" y="2540"/>
                </a:lnTo>
                <a:lnTo>
                  <a:pt x="1269" y="3810"/>
                </a:lnTo>
                <a:lnTo>
                  <a:pt x="5079" y="2540"/>
                </a:lnTo>
                <a:lnTo>
                  <a:pt x="10159" y="127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8294369" y="36791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3809" y="0"/>
                </a:moveTo>
                <a:lnTo>
                  <a:pt x="0" y="3810"/>
                </a:lnTo>
                <a:lnTo>
                  <a:pt x="5079" y="254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8290559" y="36791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0"/>
                </a:moveTo>
                <a:lnTo>
                  <a:pt x="6350" y="0"/>
                </a:lnTo>
                <a:lnTo>
                  <a:pt x="2540" y="2540"/>
                </a:lnTo>
                <a:lnTo>
                  <a:pt x="0" y="6350"/>
                </a:lnTo>
                <a:lnTo>
                  <a:pt x="3810" y="3810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8289290" y="367792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809" y="3809"/>
                </a:moveTo>
                <a:lnTo>
                  <a:pt x="0" y="6349"/>
                </a:lnTo>
                <a:lnTo>
                  <a:pt x="1269" y="7619"/>
                </a:lnTo>
                <a:lnTo>
                  <a:pt x="3809" y="3809"/>
                </a:lnTo>
                <a:close/>
              </a:path>
              <a:path w="7620" h="7620">
                <a:moveTo>
                  <a:pt x="6350" y="0"/>
                </a:moveTo>
                <a:lnTo>
                  <a:pt x="3809" y="3809"/>
                </a:lnTo>
                <a:lnTo>
                  <a:pt x="7619" y="126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8289290" y="367792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350" y="0"/>
                </a:moveTo>
                <a:lnTo>
                  <a:pt x="2539" y="2539"/>
                </a:lnTo>
                <a:lnTo>
                  <a:pt x="0" y="6349"/>
                </a:lnTo>
                <a:lnTo>
                  <a:pt x="3809" y="3809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8288019" y="368045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2539"/>
                </a:lnTo>
                <a:lnTo>
                  <a:pt x="127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8286750" y="36766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90" y="0"/>
                </a:moveTo>
                <a:lnTo>
                  <a:pt x="5079" y="2539"/>
                </a:lnTo>
                <a:lnTo>
                  <a:pt x="0" y="5080"/>
                </a:lnTo>
                <a:lnTo>
                  <a:pt x="1270" y="6350"/>
                </a:lnTo>
                <a:lnTo>
                  <a:pt x="5079" y="3810"/>
                </a:lnTo>
                <a:lnTo>
                  <a:pt x="10159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8291830" y="36753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40" y="0"/>
                </a:moveTo>
                <a:lnTo>
                  <a:pt x="0" y="3810"/>
                </a:lnTo>
                <a:lnTo>
                  <a:pt x="381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8288019" y="367537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50" y="0"/>
                </a:moveTo>
                <a:lnTo>
                  <a:pt x="2539" y="2540"/>
                </a:lnTo>
                <a:lnTo>
                  <a:pt x="0" y="6350"/>
                </a:lnTo>
                <a:lnTo>
                  <a:pt x="0" y="7620"/>
                </a:lnTo>
                <a:lnTo>
                  <a:pt x="3809" y="3810"/>
                </a:lnTo>
                <a:lnTo>
                  <a:pt x="63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8286750" y="367792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809" y="0"/>
                </a:moveTo>
                <a:lnTo>
                  <a:pt x="0" y="3809"/>
                </a:lnTo>
                <a:lnTo>
                  <a:pt x="1270" y="3809"/>
                </a:lnTo>
                <a:lnTo>
                  <a:pt x="38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8285480" y="367410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620" y="0"/>
                </a:moveTo>
                <a:lnTo>
                  <a:pt x="0" y="5079"/>
                </a:lnTo>
                <a:lnTo>
                  <a:pt x="1270" y="7619"/>
                </a:lnTo>
                <a:lnTo>
                  <a:pt x="5079" y="3809"/>
                </a:lnTo>
                <a:lnTo>
                  <a:pt x="889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8289290" y="367284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539" y="0"/>
                </a:moveTo>
                <a:lnTo>
                  <a:pt x="1269" y="0"/>
                </a:lnTo>
                <a:lnTo>
                  <a:pt x="0" y="3810"/>
                </a:lnTo>
                <a:lnTo>
                  <a:pt x="380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8285480" y="367157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540" y="0"/>
                </a:moveTo>
                <a:lnTo>
                  <a:pt x="1270" y="3809"/>
                </a:lnTo>
                <a:lnTo>
                  <a:pt x="0" y="8889"/>
                </a:lnTo>
                <a:lnTo>
                  <a:pt x="2540" y="8889"/>
                </a:lnTo>
                <a:lnTo>
                  <a:pt x="5079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8284209" y="367030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1270" y="5080"/>
                </a:lnTo>
                <a:lnTo>
                  <a:pt x="0" y="8889"/>
                </a:lnTo>
                <a:lnTo>
                  <a:pt x="1270" y="10160"/>
                </a:lnTo>
                <a:lnTo>
                  <a:pt x="2540" y="5080"/>
                </a:lnTo>
                <a:lnTo>
                  <a:pt x="508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8281669" y="3670300"/>
            <a:ext cx="5080" cy="8890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5079" y="0"/>
                </a:moveTo>
                <a:lnTo>
                  <a:pt x="2539" y="0"/>
                </a:lnTo>
                <a:lnTo>
                  <a:pt x="1270" y="3810"/>
                </a:lnTo>
                <a:lnTo>
                  <a:pt x="0" y="8889"/>
                </a:lnTo>
                <a:lnTo>
                  <a:pt x="2539" y="8889"/>
                </a:lnTo>
                <a:lnTo>
                  <a:pt x="3809" y="508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8279130" y="366902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2540" y="0"/>
                </a:moveTo>
                <a:lnTo>
                  <a:pt x="1270" y="5080"/>
                </a:lnTo>
                <a:lnTo>
                  <a:pt x="0" y="8890"/>
                </a:lnTo>
                <a:lnTo>
                  <a:pt x="2540" y="10160"/>
                </a:lnTo>
                <a:lnTo>
                  <a:pt x="3810" y="5080"/>
                </a:lnTo>
                <a:lnTo>
                  <a:pt x="5079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8280400" y="36690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270" y="0"/>
                </a:moveTo>
                <a:lnTo>
                  <a:pt x="0" y="0"/>
                </a:lnTo>
                <a:lnTo>
                  <a:pt x="0" y="508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8277859" y="366902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2540" y="8890"/>
                </a:moveTo>
                <a:lnTo>
                  <a:pt x="0" y="8890"/>
                </a:lnTo>
                <a:lnTo>
                  <a:pt x="0" y="0"/>
                </a:lnTo>
                <a:lnTo>
                  <a:pt x="2540" y="0"/>
                </a:lnTo>
                <a:lnTo>
                  <a:pt x="2540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8255000" y="3669029"/>
            <a:ext cx="22860" cy="8890"/>
          </a:xfrm>
          <a:custGeom>
            <a:avLst/>
            <a:gdLst/>
            <a:ahLst/>
            <a:cxnLst/>
            <a:rect l="l" t="t" r="r" b="b"/>
            <a:pathLst>
              <a:path w="22859" h="8889">
                <a:moveTo>
                  <a:pt x="22859" y="8890"/>
                </a:moveTo>
                <a:lnTo>
                  <a:pt x="0" y="8890"/>
                </a:lnTo>
                <a:lnTo>
                  <a:pt x="0" y="0"/>
                </a:lnTo>
                <a:lnTo>
                  <a:pt x="22859" y="0"/>
                </a:lnTo>
                <a:lnTo>
                  <a:pt x="22859" y="8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8249919" y="36690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5080"/>
                </a:moveTo>
                <a:lnTo>
                  <a:pt x="0" y="5080"/>
                </a:lnTo>
                <a:lnTo>
                  <a:pt x="0" y="0"/>
                </a:lnTo>
                <a:lnTo>
                  <a:pt x="5079" y="0"/>
                </a:lnTo>
                <a:lnTo>
                  <a:pt x="5079" y="5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8249919" y="3674109"/>
            <a:ext cx="10160" cy="58419"/>
          </a:xfrm>
          <a:custGeom>
            <a:avLst/>
            <a:gdLst/>
            <a:ahLst/>
            <a:cxnLst/>
            <a:rect l="l" t="t" r="r" b="b"/>
            <a:pathLst>
              <a:path w="10159" h="58420">
                <a:moveTo>
                  <a:pt x="10159" y="0"/>
                </a:moveTo>
                <a:lnTo>
                  <a:pt x="10159" y="58419"/>
                </a:lnTo>
                <a:lnTo>
                  <a:pt x="0" y="58419"/>
                </a:lnTo>
                <a:lnTo>
                  <a:pt x="0" y="0"/>
                </a:lnTo>
                <a:lnTo>
                  <a:pt x="10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8249919" y="37325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0"/>
                </a:moveTo>
                <a:lnTo>
                  <a:pt x="5079" y="5080"/>
                </a:lnTo>
                <a:lnTo>
                  <a:pt x="0" y="5080"/>
                </a:lnTo>
                <a:lnTo>
                  <a:pt x="0" y="0"/>
                </a:lnTo>
                <a:lnTo>
                  <a:pt x="5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8359547" y="3500120"/>
            <a:ext cx="408124" cy="30352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 spd="fast">
    <p:wipe dir="d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270" y="3563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9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-1270" y="3630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A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-1270" y="3698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B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-1270" y="3765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9C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-1270" y="3832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D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-1270" y="3900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E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-1270" y="3967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9F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-1270" y="4034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-1270" y="4102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1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-1270" y="4169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2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-1270" y="4236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3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-1270" y="4304029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40"/>
                </a:moveTo>
                <a:lnTo>
                  <a:pt x="9146540" y="66040"/>
                </a:lnTo>
                <a:lnTo>
                  <a:pt x="9146540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A4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-1270" y="43700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5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-1270" y="44373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6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-1270" y="45046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7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-1270" y="45720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8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-1270" y="4639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9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-1270" y="4706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A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-1270" y="4773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B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-1270" y="4841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C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-1270" y="4908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AD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-1270" y="4975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E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-1270" y="5043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AF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-1270" y="5110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-1270" y="5177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1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-1270" y="5245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2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-1270" y="5312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3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-1270" y="53797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4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-1270" y="54470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5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-1270" y="5514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6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-1270" y="5581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7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-1270" y="5648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8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-1270" y="5716270"/>
            <a:ext cx="9146540" cy="66040"/>
          </a:xfrm>
          <a:custGeom>
            <a:avLst/>
            <a:gdLst/>
            <a:ahLst/>
            <a:cxnLst/>
            <a:rect l="l" t="t" r="r" b="b"/>
            <a:pathLst>
              <a:path w="9146540" h="66039">
                <a:moveTo>
                  <a:pt x="0" y="66039"/>
                </a:moveTo>
                <a:lnTo>
                  <a:pt x="9146540" y="66039"/>
                </a:lnTo>
                <a:lnTo>
                  <a:pt x="9146540" y="0"/>
                </a:lnTo>
                <a:lnTo>
                  <a:pt x="0" y="0"/>
                </a:lnTo>
                <a:lnTo>
                  <a:pt x="0" y="66039"/>
                </a:lnTo>
                <a:close/>
              </a:path>
            </a:pathLst>
          </a:custGeom>
          <a:solidFill>
            <a:srgbClr val="B9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-1270" y="57823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A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-1270" y="584962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B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-1270" y="591692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C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-1270" y="59842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BD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-1270" y="60515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E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-1270" y="61188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BF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-1270" y="618617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-1270" y="625347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1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-1270" y="632079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2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-1270" y="638810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10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3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-1270" y="645540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4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-1270" y="652271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5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-1270" y="659003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6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-1270" y="665734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09"/>
                </a:moveTo>
                <a:lnTo>
                  <a:pt x="9146540" y="67309"/>
                </a:lnTo>
                <a:lnTo>
                  <a:pt x="9146540" y="0"/>
                </a:lnTo>
                <a:lnTo>
                  <a:pt x="0" y="0"/>
                </a:lnTo>
                <a:lnTo>
                  <a:pt x="0" y="67309"/>
                </a:lnTo>
                <a:close/>
              </a:path>
            </a:pathLst>
          </a:custGeom>
          <a:solidFill>
            <a:srgbClr val="C7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-1270" y="6724650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8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-1270" y="6791959"/>
            <a:ext cx="9146540" cy="67310"/>
          </a:xfrm>
          <a:custGeom>
            <a:avLst/>
            <a:gdLst/>
            <a:ahLst/>
            <a:cxnLst/>
            <a:rect l="l" t="t" r="r" b="b"/>
            <a:pathLst>
              <a:path w="9146540" h="67309">
                <a:moveTo>
                  <a:pt x="0" y="67310"/>
                </a:moveTo>
                <a:lnTo>
                  <a:pt x="9146540" y="67310"/>
                </a:lnTo>
                <a:lnTo>
                  <a:pt x="9146540" y="0"/>
                </a:lnTo>
                <a:lnTo>
                  <a:pt x="0" y="0"/>
                </a:lnTo>
                <a:lnTo>
                  <a:pt x="0" y="67310"/>
                </a:lnTo>
                <a:close/>
              </a:path>
            </a:pathLst>
          </a:custGeom>
          <a:solidFill>
            <a:srgbClr val="C900F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>
            <a:spLocks noGrp="1"/>
          </p:cNvSpPr>
          <p:nvPr>
            <p:ph type="title"/>
          </p:nvPr>
        </p:nvSpPr>
        <p:spPr>
          <a:xfrm>
            <a:off x="2755900" y="0"/>
            <a:ext cx="3509645" cy="11226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200" spc="390"/>
              <a:t>S</a:t>
            </a:r>
            <a:r>
              <a:rPr dirty="0" sz="7200" spc="665"/>
              <a:t>t</a:t>
            </a:r>
            <a:r>
              <a:rPr dirty="0" sz="7200" spc="400"/>
              <a:t>o</a:t>
            </a:r>
            <a:r>
              <a:rPr dirty="0" sz="7200" spc="665"/>
              <a:t>r</a:t>
            </a:r>
            <a:r>
              <a:rPr dirty="0" sz="7200" spc="250"/>
              <a:t>i</a:t>
            </a:r>
            <a:r>
              <a:rPr dirty="0" sz="7200" spc="405"/>
              <a:t>n</a:t>
            </a:r>
            <a:r>
              <a:rPr dirty="0" sz="7200" spc="-570"/>
              <a:t>g</a:t>
            </a:r>
            <a:endParaRPr sz="7200"/>
          </a:p>
        </p:txBody>
      </p:sp>
      <p:sp>
        <p:nvSpPr>
          <p:cNvPr id="52" name="object 52"/>
          <p:cNvSpPr txBox="1"/>
          <p:nvPr/>
        </p:nvSpPr>
        <p:spPr>
          <a:xfrm>
            <a:off x="1647189" y="833120"/>
            <a:ext cx="5835650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200" spc="555" b="1" i="1">
                <a:solidFill>
                  <a:srgbClr val="FFFFFF"/>
                </a:solidFill>
                <a:latin typeface="Arial"/>
                <a:cs typeface="Arial"/>
              </a:rPr>
              <a:t>Information</a:t>
            </a:r>
            <a:endParaRPr sz="720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547369" y="1744979"/>
            <a:ext cx="292099" cy="292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877569" y="1634490"/>
            <a:ext cx="2994025" cy="513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200" b="1" i="1">
                <a:solidFill>
                  <a:srgbClr val="FFCC00"/>
                </a:solidFill>
                <a:latin typeface="Arial Narrow"/>
                <a:cs typeface="Arial Narrow"/>
              </a:rPr>
              <a:t>Hebbian</a:t>
            </a:r>
            <a:r>
              <a:rPr dirty="0" sz="3200" spc="-50" b="1" i="1">
                <a:solidFill>
                  <a:srgbClr val="FFCC00"/>
                </a:solidFill>
                <a:latin typeface="Arial Narrow"/>
                <a:cs typeface="Arial Narrow"/>
              </a:rPr>
              <a:t> </a:t>
            </a:r>
            <a:r>
              <a:rPr dirty="0" sz="3200" spc="-5" b="1" i="1">
                <a:solidFill>
                  <a:srgbClr val="FFCC00"/>
                </a:solidFill>
                <a:latin typeface="Arial Narrow"/>
                <a:cs typeface="Arial Narrow"/>
              </a:rPr>
              <a:t>Synapses</a:t>
            </a:r>
            <a:endParaRPr sz="3200">
              <a:latin typeface="Arial Narrow"/>
              <a:cs typeface="Arial Narrow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877569" y="2165802"/>
            <a:ext cx="7698105" cy="520700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>
              <a:lnSpc>
                <a:spcPts val="1910"/>
              </a:lnSpc>
              <a:spcBef>
                <a:spcPts val="225"/>
              </a:spcBef>
            </a:pPr>
            <a:r>
              <a:rPr dirty="0" sz="1650" spc="-40" b="1" i="1">
                <a:solidFill>
                  <a:srgbClr val="00FF00"/>
                </a:solidFill>
                <a:latin typeface="Comic Sans MS"/>
                <a:cs typeface="Comic Sans MS"/>
              </a:rPr>
              <a:t>A</a:t>
            </a:r>
            <a:r>
              <a:rPr dirty="0" sz="1650" spc="-4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synapse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that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increases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in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effectiveness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because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of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simultaneous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25" b="1" i="1">
                <a:solidFill>
                  <a:srgbClr val="00FF00"/>
                </a:solidFill>
                <a:latin typeface="Comic Sans MS"/>
                <a:cs typeface="Comic Sans MS"/>
              </a:rPr>
              <a:t>activity</a:t>
            </a:r>
            <a:r>
              <a:rPr dirty="0" sz="1650" spc="-25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in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the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presynaptic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&amp;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postsynaptic</a:t>
            </a:r>
            <a:r>
              <a:rPr dirty="0" sz="1650" spc="-2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neurons</a:t>
            </a:r>
            <a:endParaRPr sz="1650">
              <a:latin typeface="Comic Sans MS"/>
              <a:cs typeface="Comic Sans M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34669" y="2760979"/>
            <a:ext cx="2205355" cy="513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55600" indent="-342900">
              <a:lnSpc>
                <a:spcPct val="100000"/>
              </a:lnSpc>
              <a:spcBef>
                <a:spcPts val="100"/>
              </a:spcBef>
              <a:buFont typeface="Arial Narrow"/>
              <a:buChar char="•"/>
              <a:tabLst>
                <a:tab pos="354965" algn="l"/>
                <a:tab pos="355600" algn="l"/>
              </a:tabLst>
            </a:pPr>
            <a:r>
              <a:rPr dirty="0" sz="3200" spc="-5" b="1" i="1">
                <a:solidFill>
                  <a:srgbClr val="FFCC00"/>
                </a:solidFill>
                <a:latin typeface="Arial Narrow"/>
                <a:cs typeface="Arial Narrow"/>
              </a:rPr>
              <a:t>H</a:t>
            </a:r>
            <a:r>
              <a:rPr dirty="0" sz="3200" spc="5" b="1" i="1">
                <a:solidFill>
                  <a:srgbClr val="FFCC00"/>
                </a:solidFill>
                <a:latin typeface="Arial Narrow"/>
                <a:cs typeface="Arial Narrow"/>
              </a:rPr>
              <a:t>ab</a:t>
            </a:r>
            <a:r>
              <a:rPr dirty="0" sz="3200" spc="-5" b="1" i="1">
                <a:solidFill>
                  <a:srgbClr val="FFCC00"/>
                </a:solidFill>
                <a:latin typeface="Arial Narrow"/>
                <a:cs typeface="Arial Narrow"/>
              </a:rPr>
              <a:t>it</a:t>
            </a:r>
            <a:r>
              <a:rPr dirty="0" sz="3200" spc="5" b="1" i="1">
                <a:solidFill>
                  <a:srgbClr val="FFCC00"/>
                </a:solidFill>
                <a:latin typeface="Arial Narrow"/>
                <a:cs typeface="Arial Narrow"/>
              </a:rPr>
              <a:t>ua</a:t>
            </a:r>
            <a:r>
              <a:rPr dirty="0" sz="3200" spc="-5" b="1" i="1">
                <a:solidFill>
                  <a:srgbClr val="FFCC00"/>
                </a:solidFill>
                <a:latin typeface="Arial Narrow"/>
                <a:cs typeface="Arial Narrow"/>
              </a:rPr>
              <a:t>ti</a:t>
            </a:r>
            <a:r>
              <a:rPr dirty="0" sz="3200" spc="5" b="1" i="1">
                <a:solidFill>
                  <a:srgbClr val="FFCC00"/>
                </a:solidFill>
                <a:latin typeface="Arial Narrow"/>
                <a:cs typeface="Arial Narrow"/>
              </a:rPr>
              <a:t>o</a:t>
            </a:r>
            <a:r>
              <a:rPr dirty="0" sz="3200" b="1" i="1">
                <a:solidFill>
                  <a:srgbClr val="FFCC00"/>
                </a:solidFill>
                <a:latin typeface="Arial Narrow"/>
                <a:cs typeface="Arial Narrow"/>
              </a:rPr>
              <a:t>n</a:t>
            </a:r>
            <a:endParaRPr sz="3200">
              <a:latin typeface="Arial Narrow"/>
              <a:cs typeface="Arial Narrow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77569" y="3292292"/>
            <a:ext cx="7678420" cy="520700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>
              <a:lnSpc>
                <a:spcPts val="1910"/>
              </a:lnSpc>
              <a:spcBef>
                <a:spcPts val="225"/>
              </a:spcBef>
            </a:pPr>
            <a:r>
              <a:rPr dirty="0" sz="1650" spc="-40" b="1" i="1">
                <a:solidFill>
                  <a:srgbClr val="00FF00"/>
                </a:solidFill>
                <a:latin typeface="Comic Sans MS"/>
                <a:cs typeface="Comic Sans MS"/>
              </a:rPr>
              <a:t>A</a:t>
            </a:r>
            <a:r>
              <a:rPr dirty="0" sz="1650" spc="-4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decrease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in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response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to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a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stimulus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repeatedly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presented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&amp;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accompanied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by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no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change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in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other</a:t>
            </a:r>
            <a:r>
              <a:rPr dirty="0" sz="1650" spc="-5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stimuli</a:t>
            </a:r>
            <a:endParaRPr sz="1650">
              <a:latin typeface="Comic Sans MS"/>
              <a:cs typeface="Comic Sans MS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34669" y="3887470"/>
            <a:ext cx="2428875" cy="513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55600" indent="-342900">
              <a:lnSpc>
                <a:spcPct val="100000"/>
              </a:lnSpc>
              <a:spcBef>
                <a:spcPts val="100"/>
              </a:spcBef>
              <a:buFont typeface="Arial Narrow"/>
              <a:buChar char="•"/>
              <a:tabLst>
                <a:tab pos="354965" algn="l"/>
                <a:tab pos="355600" algn="l"/>
              </a:tabLst>
            </a:pPr>
            <a:r>
              <a:rPr dirty="0" sz="3200" spc="-5" b="1" i="1">
                <a:solidFill>
                  <a:srgbClr val="FFCC00"/>
                </a:solidFill>
                <a:latin typeface="Arial Narrow"/>
                <a:cs typeface="Arial Narrow"/>
              </a:rPr>
              <a:t>Sensitization</a:t>
            </a:r>
            <a:endParaRPr sz="3200">
              <a:latin typeface="Arial Narrow"/>
              <a:cs typeface="Arial Narrow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877569" y="4418782"/>
            <a:ext cx="7270750" cy="520700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>
              <a:lnSpc>
                <a:spcPts val="1910"/>
              </a:lnSpc>
              <a:spcBef>
                <a:spcPts val="225"/>
              </a:spcBef>
            </a:pPr>
            <a:r>
              <a:rPr dirty="0" sz="1650" spc="-40" b="1" i="1">
                <a:solidFill>
                  <a:srgbClr val="00FF00"/>
                </a:solidFill>
                <a:latin typeface="Comic Sans MS"/>
                <a:cs typeface="Comic Sans MS"/>
              </a:rPr>
              <a:t>An</a:t>
            </a:r>
            <a:r>
              <a:rPr dirty="0" sz="1650" spc="-4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increase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in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response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to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a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amild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stimulus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after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an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intense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stimulus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has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been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presented;</a:t>
            </a:r>
            <a:r>
              <a:rPr dirty="0" sz="1650" spc="-35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a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prolonged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release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of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a</a:t>
            </a:r>
            <a:r>
              <a:rPr dirty="0" sz="1650" spc="50" b="1" i="1">
                <a:solidFill>
                  <a:srgbClr val="00FF00"/>
                </a:solidFill>
                <a:latin typeface="Comic Sans MS"/>
                <a:cs typeface="Comic Sans MS"/>
              </a:rPr>
              <a:t> </a:t>
            </a:r>
            <a:r>
              <a:rPr dirty="0" sz="1650" spc="-30" b="1" i="1">
                <a:solidFill>
                  <a:srgbClr val="00FF00"/>
                </a:solidFill>
                <a:latin typeface="Comic Sans MS"/>
                <a:cs typeface="Comic Sans MS"/>
              </a:rPr>
              <a:t>neurotransmitter</a:t>
            </a:r>
            <a:endParaRPr sz="1650">
              <a:latin typeface="Comic Sans MS"/>
              <a:cs typeface="Comic Sans MS"/>
            </a:endParaRPr>
          </a:p>
        </p:txBody>
      </p:sp>
    </p:spTree>
  </p:cSld>
  <p:clrMapOvr>
    <a:masterClrMapping/>
  </p:clrMapOvr>
  <p:transition spd="fast">
    <p:wipe dir="l"/>
  </p:transition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Alex Holub</dc:creator>
  <dc:title>Slide 1</dc:title>
  <dcterms:created xsi:type="dcterms:W3CDTF">2020-02-05T04:38:40Z</dcterms:created>
  <dcterms:modified xsi:type="dcterms:W3CDTF">2020-02-05T04:38:40Z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2009-11-30T00:00:00Z</vt:filetime>
  </property>
  <property fmtid="{D5CDD505-2E9C-101B-9397-08002B2CF9AE}" pid="3" name="Creator">
    <vt:lpwstr>Impress</vt:lpwstr>
  </property>
  <property fmtid="{D5CDD505-2E9C-101B-9397-08002B2CF9AE}" pid="4" name="LastSaved">
    <vt:filetime>2020-02-05T00:00:00Z</vt:filetime>
  </property>
</Properties>
</file>